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9"/>
  </p:notesMasterIdLst>
  <p:sldIdLst>
    <p:sldId id="588" r:id="rId3"/>
    <p:sldId id="623" r:id="rId4"/>
    <p:sldId id="622" r:id="rId5"/>
    <p:sldId id="624" r:id="rId6"/>
    <p:sldId id="591" r:id="rId7"/>
    <p:sldId id="592" r:id="rId8"/>
    <p:sldId id="593" r:id="rId9"/>
    <p:sldId id="594" r:id="rId10"/>
    <p:sldId id="595" r:id="rId11"/>
    <p:sldId id="596" r:id="rId12"/>
    <p:sldId id="597" r:id="rId13"/>
    <p:sldId id="598" r:id="rId14"/>
    <p:sldId id="599" r:id="rId15"/>
    <p:sldId id="600" r:id="rId16"/>
    <p:sldId id="601" r:id="rId17"/>
    <p:sldId id="602" r:id="rId18"/>
    <p:sldId id="603" r:id="rId19"/>
    <p:sldId id="604" r:id="rId20"/>
    <p:sldId id="605" r:id="rId21"/>
    <p:sldId id="611" r:id="rId22"/>
    <p:sldId id="606" r:id="rId23"/>
    <p:sldId id="612" r:id="rId24"/>
    <p:sldId id="613" r:id="rId25"/>
    <p:sldId id="614" r:id="rId26"/>
    <p:sldId id="443" r:id="rId27"/>
    <p:sldId id="491" r:id="rId28"/>
    <p:sldId id="492" r:id="rId29"/>
    <p:sldId id="493" r:id="rId30"/>
    <p:sldId id="494" r:id="rId31"/>
    <p:sldId id="495" r:id="rId32"/>
    <p:sldId id="496" r:id="rId33"/>
    <p:sldId id="497" r:id="rId34"/>
    <p:sldId id="498" r:id="rId35"/>
    <p:sldId id="499" r:id="rId36"/>
    <p:sldId id="500" r:id="rId37"/>
    <p:sldId id="501" r:id="rId38"/>
    <p:sldId id="502" r:id="rId39"/>
    <p:sldId id="503" r:id="rId40"/>
    <p:sldId id="504" r:id="rId41"/>
    <p:sldId id="505" r:id="rId42"/>
    <p:sldId id="506" r:id="rId43"/>
    <p:sldId id="445" r:id="rId44"/>
    <p:sldId id="521" r:id="rId45"/>
    <p:sldId id="522" r:id="rId46"/>
    <p:sldId id="523" r:id="rId47"/>
    <p:sldId id="524" r:id="rId48"/>
    <p:sldId id="525" r:id="rId49"/>
    <p:sldId id="526" r:id="rId50"/>
    <p:sldId id="527" r:id="rId51"/>
    <p:sldId id="528" r:id="rId52"/>
    <p:sldId id="529" r:id="rId53"/>
    <p:sldId id="530" r:id="rId54"/>
    <p:sldId id="531" r:id="rId55"/>
    <p:sldId id="538" r:id="rId56"/>
    <p:sldId id="507" r:id="rId57"/>
    <p:sldId id="532" r:id="rId58"/>
    <p:sldId id="533" r:id="rId59"/>
    <p:sldId id="534" r:id="rId60"/>
    <p:sldId id="535" r:id="rId61"/>
    <p:sldId id="536" r:id="rId62"/>
    <p:sldId id="537" r:id="rId63"/>
    <p:sldId id="607" r:id="rId64"/>
    <p:sldId id="615" r:id="rId65"/>
    <p:sldId id="616" r:id="rId66"/>
    <p:sldId id="617" r:id="rId67"/>
    <p:sldId id="618" r:id="rId68"/>
    <p:sldId id="619" r:id="rId69"/>
    <p:sldId id="620" r:id="rId70"/>
    <p:sldId id="621" r:id="rId71"/>
    <p:sldId id="543" r:id="rId72"/>
    <p:sldId id="542" r:id="rId73"/>
    <p:sldId id="544" r:id="rId74"/>
    <p:sldId id="545" r:id="rId75"/>
    <p:sldId id="546" r:id="rId76"/>
    <p:sldId id="547" r:id="rId77"/>
    <p:sldId id="549" r:id="rId78"/>
    <p:sldId id="548" r:id="rId79"/>
    <p:sldId id="550" r:id="rId80"/>
    <p:sldId id="551" r:id="rId81"/>
    <p:sldId id="552" r:id="rId82"/>
    <p:sldId id="553" r:id="rId83"/>
    <p:sldId id="554" r:id="rId84"/>
    <p:sldId id="555" r:id="rId85"/>
    <p:sldId id="556" r:id="rId86"/>
    <p:sldId id="557" r:id="rId87"/>
    <p:sldId id="558" r:id="rId88"/>
    <p:sldId id="559" r:id="rId89"/>
    <p:sldId id="560" r:id="rId90"/>
    <p:sldId id="561" r:id="rId91"/>
    <p:sldId id="562" r:id="rId92"/>
    <p:sldId id="563" r:id="rId93"/>
    <p:sldId id="564" r:id="rId94"/>
    <p:sldId id="565" r:id="rId95"/>
    <p:sldId id="566" r:id="rId96"/>
    <p:sldId id="567" r:id="rId97"/>
    <p:sldId id="568" r:id="rId98"/>
    <p:sldId id="569" r:id="rId99"/>
    <p:sldId id="570" r:id="rId100"/>
    <p:sldId id="571" r:id="rId101"/>
    <p:sldId id="572" r:id="rId102"/>
    <p:sldId id="573" r:id="rId103"/>
    <p:sldId id="574" r:id="rId104"/>
    <p:sldId id="575" r:id="rId105"/>
    <p:sldId id="576" r:id="rId106"/>
    <p:sldId id="577" r:id="rId107"/>
    <p:sldId id="578" r:id="rId108"/>
    <p:sldId id="579" r:id="rId109"/>
    <p:sldId id="580" r:id="rId110"/>
    <p:sldId id="581" r:id="rId111"/>
    <p:sldId id="582" r:id="rId112"/>
    <p:sldId id="583" r:id="rId113"/>
    <p:sldId id="584" r:id="rId114"/>
    <p:sldId id="585" r:id="rId115"/>
    <p:sldId id="586" r:id="rId116"/>
    <p:sldId id="587" r:id="rId117"/>
    <p:sldId id="392" r:id="rId11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notesMaster" Target="notesMasters/notesMaster1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510 259,'0'0,"-1"-1,1 1,0-1,0 1,0 0,0-1,0 1,0-1,0 1,0-1,0 1,0-1,0 1,0-1,1 1,-1-1,0 1,0-1,0 1,1 0,-1-1,0 1,0-1,1 1,-1 0,0-1,1 1,-1 0,1 0,-1-1,0 1,1 0,-1 0,1-1,-1 1,1 0,-1 0,0 0,1 0,-1 0,1 0,-1-1,1 1,-1 0,1 0,-1 1,1-1,-1 0,1 0,-1 0,1 0,-1 0,0 0,1 1,-1-1,1 0,-1 0,1 1,-1-1,0 0,1 1,-1-1,0 0,1 1,-1-1,0 0,0 1,1-1,6 37,-7 331,-13-214,-28 124,11-91,7-77,23-110,0 0,1 0,-1 0,0 0,0 0,0 0,1 0,-1 0,0 0,0 0,0 0,1 0,-1 0,0 0,0 0,0 0,1 0,-1 0,0 0,0 0,0 1,0-1,1 0,-1 0,0 0,0 0,0 0,0 0,0 1,1-1,-1 0,0 0,0 0,0 1,9-26,26-206,-29 192,2 6</inkml:trace>
  <inkml:trace contextRef="#ctx0" brushRef="#br0" timeOffset="279.95">1 288,'215'-95,"-87"46,2 6,2 6,37-2,-156 37,6-4,0 1,1 1,0 1,0 1,0 0,0 2,0 0,0 1,0 1,0 1,0 1,-1 1,13 4,15 37,-40-28</inkml:trace>
  <inkml:trace contextRef="#ctx0" brushRef="#br0" timeOffset="737.086">1187 824,'-27'47,"1"1,3 2,2 0,2 1,2 1,3 1,0 7,12-53,0 0,1 0,0 0,0 0,1 0,0 1,0-1,0 0,1 0,0 0,1 0,0 0,0 0,0 0,1 0,0-1,0 1,0-1,1 0,0 0,1 0,-1 0,1-1,0 0,0 0,1 0,-1 0,1-1,0 0,0 0,1-1,-1 0,1 0,0 0,-1-1,1 0,0 0,3-1,8-2,-1-2,1 0,-1-1,0-1,0 0,0-1,-1-1,0-1,0 0,-1-1,0-1,0 0,-1-1,-1-1,0 0,11-12,-8 9,0 0,-1-1,-1 0,-1-1,0 0,-1-2,-1 1,0-1,-2-1,0 0,-1 0,-1 0,-1-1,-1 0,-1-1,-1 1,0-1,-2 1,-1-1,-1-14,-2 24,0 1,-1 0,-1 0,0 0,0 1,-1 0,0 0,-1 0,0 1,0 0,-1 0,0 1,-1 0,0 0,0 1,0 0,-1 1,0 0,-1 1,1 0,-1 0,0 1,0 0,0 1,-1 1,1-1,-1 2,1 0,-1 0,0 1,1 0,-1 1,0 1,1 0,-1 0,1 1,0 0,0 1,0 1,0 0,1 0,0 1,0 0,0 1,1 0,0 0,-8 8,-22 41,27-31</inkml:trace>
  <inkml:trace contextRef="#ctx0" brushRef="#br0" timeOffset="1198.966">1808 965,'-10'6,"0"0,0 0,1 0,0 1,0 1,1 0,0 0,0 0,1 1,0 0,1 0,0 1,0 0,1 0,0 1,1-1,0 1,1 0,0 0,-1 6,3-10,-1 1,1 0,0-1,1 1,0-1,0 1,0 0,1-1,1 1,-1-1,1 1,0-1,1 0,-1 0,1 0,1 0,0 0,0-1,0 1,0-1,1 0,0-1,1 1,-1-1,1 0,0 0,0-1,4 3,0-1,1-1,-1 0,1 0,0-1,0-1,0 0,0 0,1-1,-1 0,1-1,-1-1,1 0,-1 0,1-1,-1-1,1 0,-1 0,0-1,0 0,0-1,8-4,8-5,-2 0,1-2,-2-1,0 0,-1-2,-1-1,0-1,2-4,11-14,-1-2,-1-1,-3-1,-1-2,-3-1,-1-1,-2-2,8-27,-19 42,-2 0,-1 0,-1-1,-2 0,-1-1,-2 1,-2-1,-1 0,-1 1,-2-1,-2 0,-1 1,-4-11,9 36,0 0,-1 0,-1 0,1 1,-1-1,-1 1,1-1,-1 1,-1 0,0 1,0-1,0 1,-1 0,0 0,-1 1,1 0,-1 0,0 0,-1 1,1 0,-1 0,0 1,0 0,-1 0,1 1,-1 0,0 1,-6-1,-4 5,0 0,0 2,0 0,0 2,1 0,0 0,0 2,1 0,0 2,0-1,1 2,1 0,-1 1,2 1,0 0,0 1,1 0,1 2,-6 7,1 0,1 2,1 0,1 1,2 0,0 1,2 1,1 0,1 0,1 0,2 1,1 0,1 0,1 0,2 1,1-1,1 0,3 9,-2-16,1 1,1-1,1 0,1-1,0 1,2-2,1 1,0-1,1 0,1-1,1-1,1 0,1 0,0-2,1 0,1 0,0-2,1 0,0-1,1-1,1-1,0 0,18 6,64 11,-60-21</inkml:trace>
  <inkml:trace contextRef="#ctx0" brushRef="#br0" timeOffset="2636.982">2796 937,'2'-3,"2"-1,0 0,-1 0,1 0,-1-1,1 1,-1-1,-1 0,1 0,-1 0,0 0,0 0,0 0,-1-1,0 1,0-1,0 1,0-1,-1 1,0-1,0 0,-1 1,-1-5,0 9,0 0,0 0,0 0,0 0,0 0,-1 1,1-1,0 1,0-1,-1 1,1 0,-1 0,1 0,0 0,-1 0,1 1,0-1,0 1,-1 0,1-1,0 1,0 0,0 0,0 0,0 1,0-1,0 0,0 1,0 0,-3 1,-11 8,1 0,0 2,1-1,0 2,1 0,1 1,0 0,1 1,1 0,0 0,1 1,1 1,1-1,-3 12,3-9,1 1,1 0,1 0,1 1,1-1,1 0,1 1,1 0,1 5,-2-24,0 0,0 0,1 0,-1-1,1 1,-1 0,1 0,0 0,0 0,0-1,1 1,-1 0,1-1,-1 1,1-1,0 0,0 0,0 0,0 1,1-2,-1 1,0 0,1 0,-1-1,1 1,0-1,-1 0,1 0,0 0,0 0,0-1,0 1,-1-1,1 1,0-1,0 0,0 0,0 0,0-1,0 1,0-1,0 0,0 1,-1-1,1 0,0-1,0 1,-1 0,1-1,-1 0,3-1,17-14,0-1,-1-1,-1-1,-1 0,0-2,-2 0,13-21,5-5,145-234,-209 375,22-70,-24 129,30-145,1 0,1-1,-1 1,1 0,0 0,1-1,0 1,0-1,0 1,1-1,0 0,0 0,0 0,1 0,0 0,0-1,0 0,1 0,0 0,0 0,4 2,-5-4,1 1,0-1,0 0,1-1,-1 1,1-1,-1 0,1 0,0-1,0 1,0-1,0-1,-1 1,1-1,0 0,0 0,0-1,0 0,0 0,0 0,0-1,-1 1,6-4,5-2,-1-1,0-1,0 0,-1-1,0-1,0 0,5-8,-1 2,-6 7,0 0,-1-1,-1-1,0 1,0-2,-1 1,-1-1,6-12,36-133,-49 138,-7 32,1 27,1 0,2 1,2-1,4 27,-2-56,-1 0,1 0,1 0,0-1,0 1,1-1,0 0,1 0,0 0,2 1,-6-8,0 0,0 0,1 0,-1 0,1-1,-1 1,1 0,0-1,-1 0,1 1,0-1,0 0,0 0,0 0,0 0,0 0,0 0,1-1,-1 1,0-1,0 1,1-1,-1 0,0 0,0 0,1 0,-1-1,0 1,0 0,0-1,1 0,-1 1,0-1,0 0,0 0,0 0,0 0,0-1,0 1,-1-1,1 1,0-1,-1 1,1-1,-1 0,0 0,75-103,59-114,-55 92,-80 128,0 0,1 0,-1-1,0 1,1 0,-1-1,0 1,1 0,-1-1,1 1,-1-1,1 1,-1 0,1-1,0 0,-1 1,1-1,0 1,-1-1,1 0,0 1,-1-1,1 0,0 0,0 1,-1-1,1 0,0 0,0 0,-1 0,1 0,0 0,0 0,0 0,-1 0,1-1,0 1,-1 0,1 0,0-1,0 1,-1 0,1-1,0 1,-1-1,1 1,-1-1,1 1,-1-1,1 1,-1-1,1 0,-1 1,1-1,-1 0,0 1,1-1,-1 0,0 1,0-1,0 0,1 0,2 291,83 148,-67-336,-4 1,-4 1,-5-1,-5 23,-2-104,-1 0,-1 0,-1 0,-1 0,-1-1,-1 0,0 0,-2 0,-1-1,-5 9,9-19,0-1,0 0,-1 0,0 0,-1-1,0 0,0-1,0 0,-1 0,0-1,-1 0,1 0,-1-1,0 0,-1-1,1 0,-1-1,1 0,-1 0,0-2,-9 2,10-5,0 1,1-2,-1 1,0-1,1-1,-1 0,1 0,0 0,1-1,-1-1,1 0,0 0,0 0,1-1,0 0,0-1,0 1,1-1,0-1,1 1,0-1,0 0,1 0,0 0,1-1,0 1,0-1,1 0,0 0,1 0,0 0,1-7,-1-7,2 0,1-1,1 1,1 0,1 0,1 0,1 1,1 0,1 0,1 1,1 0,1 1,1 0,11-13,9-8,1 1,3 2,1 1,1 3,2 1,12-6,39-17,-67 47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0,'-1'0,"-1"0,1 1,0-1,-1 0,1 0,0 1,-1-1,1 1,0 0,-1-1,1 1,0 0,0-1,0 1,0 0,0 0,0 0,0 0,0 0,0 0,0 1,1-1,-1 0,0 0,1 0,-1 1,1-1,-1 0,1 1,0-1,-1 0,1 1,0-1,0 1,0-1,0 0,0 1,1-1,-1 1,0-1,1 0,-1 1,0-1,1 0,0 1,-2 5,-54 414,25-163,4-86,6-117,26-87,-1 14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4034 662 9082 0 0,'0'0'2846'0'0,"0"0"-1657"0"0,0 0-426 0 0,0 0 165 0 0,0 0 159 0 0,0 0 20 0 0,0 0-145 0 0,0 0-251 0 0,0 0-206 0 0,0 0-145 0 0,0 0-100 0 0,0 0-73 0 0,0 0-54 0 0,-30 31-27 0 0,-90 98-14 0 0,78-69 31 0 0,39-48-96 0 0,0-3-2 0 0,0 1 0 0 0,0 0 0 0 0,1 0 0 0 0,1 0 0 0 0,-1 0 0 0 0,2 1 0 0 0,-1-1 0 0 0,2 0 0 0 0,-1 0 0 0 0,2 8-25 0 0,-1-14 28 0 0,1-1 0 0 0,-1 1 1 0 0,1-1-1 0 0,-1 0 0 0 0,1 0 1 0 0,0 1-1 0 0,0-1 1 0 0,1 0-1 0 0,-1-1 0 0 0,1 1 1 0 0,-1 0-1 0 0,1-1 0 0 0,0 1 1 0 0,0-1-1 0 0,0 0 0 0 0,0 0 1 0 0,0 0-1 0 0,0 0 0 0 0,1-1 1 0 0,-1 1-1 0 0,1-1 0 0 0,-1 0 1 0 0,1 0-1 0 0,-1 0 0 0 0,1 0 1 0 0,0-1-1 0 0,0 0 0 0 0,-1 1 1 0 0,4-2-29 0 0,110-18 1525 0 0,-83 3-1308 0 0,-1-2 0 0 0,-1-1 0 0 0,-1-2 0 0 0,0-1 0 0 0,-2-1 0 0 0,-1-2 0 0 0,0-1 0 0 0,-2-1 1 0 0,-1-1-1 0 0,-2-1 0 0 0,0-1 0 0 0,-2-1 0 0 0,-2-1 0 0 0,0-1 0 0 0,-3-1 0 0 0,0 0 0 0 0,-2-3-217 0 0,-8 25-28 0 0,-1-1 0 0 0,0 0 0 0 0,-1 0 1 0 0,0 0-1 0 0,-1 0 0 0 0,-1-1 0 0 0,0 0 0 0 0,-1 1 0 0 0,0-1 0 0 0,-1 1 0 0 0,-1-1 1 0 0,0 0-1 0 0,-1 1 0 0 0,0-1 0 0 0,-1 1 0 0 0,-1 0 0 0 0,0 0 0 0 0,0 0 0 0 0,-2 0 1 0 0,1 1-1 0 0,-2 0 0 0 0,0 0 0 0 0,0 0 0 0 0,-1 1 0 0 0,0 0 0 0 0,-1 1 0 0 0,0-1 1 0 0,-1 2-1 0 0,0 0 0 0 0,0 0 0 0 0,-8-4 28 0 0,10 8-11 0 0,0 0 0 0 0,0 1 0 0 0,0 0 0 0 0,-1 0 0 0 0,1 1-1 0 0,-1 0 1 0 0,0 1 0 0 0,0 0 0 0 0,0 0 0 0 0,0 1 0 0 0,0 0 0 0 0,-1 1 0 0 0,1-1 0 0 0,0 2 0 0 0,0 0 0 0 0,0 0 0 0 0,0 0 0 0 0,0 1 0 0 0,0 1 0 0 0,0-1 0 0 0,0 2-1 0 0,1-1 1 0 0,-1 1 0 0 0,1 0 0 0 0,0 1 0 0 0,0 0 0 0 0,1 0 0 0 0,-1 0 0 0 0,1 1 0 0 0,1 1 0 0 0,-1-1 0 0 0,1 1 0 0 0,0 0 0 0 0,-1 1 11 0 0,0 5-1 0 0,0 1 0 0 0,1-1 0 0 0,1 1 0 0 0,0 0 0 0 0,1 1 0 0 0,0-1 0 0 0,1 0-1 0 0,1 1 1 0 0,0 0 0 0 0,1 0 0 0 0,1 0 0 0 0,0-1 0 0 0,1 1 0 0 0,1 0 0 0 0,0 0 0 0 0,1-1 0 0 0,0 1 0 0 0,2 2 1 0 0,3 7 12 0 0,1 0-1 0 0,1 0 0 0 0,1-1 1 0 0,1 0-1 0 0,1-1 1 0 0,1 0-1 0 0,1-1 1 0 0,1-1-1 0 0,0 0 1 0 0,4 1-12 0 0,8 8 21 0 0,113 96 138 0 0,-141-125-283 0 0,31 16 140 0 0,-18-13-9162 0 0,-13-3-2734 0 0</inkml:trace>
  <inkml:trace contextRef="#ctx0" brushRef="#br0" timeOffset="-1929.591">1722 36 5545 0 0,'0'0'2238'0'0,"0"0"-1227"0"0,0 0-779 0 0,0 0-27 0 0,0 0 355 0 0,0 0 402 0 0,0 0 308 0 0,0 0 107 0 0,0 0-118 0 0,0 0-176 0 0,0 0-132 0 0,21 5-94 0 0,68 18-68 0 0,51-10 2140 0 0,-104-14-2372 0 0,76-21 546 0 0,-28-32-203 0 0,-82 83-316 0 0,-24 247 35 0 0,3-60-182 0 0,-9-1 1 0 0,-29 89-438 0 0,25-130 120 0 0,54-256-435 0 0,-10 11-1539 0 0,-8 23-5741 0 0,-3 37 3661 0 0,0 2-7626 0 0</inkml:trace>
  <inkml:trace contextRef="#ctx0" brushRef="#br0" timeOffset="-1466.078">1851 628 8922 0 0,'0'0'987'0'0,"0"0"-460"0"0,0 0-135 0 0,0 0 320 0 0,0 0 453 0 0,0 0 345 0 0,0 0 70 0 0,0 0-198 0 0,0 0-275 0 0,0 0-195 0 0,0 0-105 0 0,0 0-55 0 0,0 0-26 0 0,36 7-61 0 0,115 20-63 0 0,-43-20 390 0 0,144-36 15 0 0,-176 14-898 0 0,-64 14-31 0 0,-9 5 353 0 0,-12 9-284 0 0,-2 5-89 0 0,1 1 1 0 0,1 1-1 0 0,1 0 0 0 0,0 0 0 0 0,2 0 1 0 0,0 1-1 0 0,2 0 0 0 0,0 0 0 0 0,0 4-58 0 0,2-3-555 0 0,-5 39 1423 0 0,5-23-8969 0 0,2-38 915 0 0,0 0-3876 0 0</inkml:trace>
  <inkml:trace contextRef="#ctx0" brushRef="#br0" timeOffset="-3875.842">693 231 0 0 0,'0'0'1096'0'0,"0"0"370"0"0,0 0 468 0 0,0 0 367 0 0,0 0 51 0 0,0 0-221 0 0,0 0-403 0 0,0 0-384 0 0,0 0-275 0 0,0 0-215 0 0,1-6-113 0 0,2-16-80 0 0,-2 17-81 0 0,-1 5-66 0 0,0 0-56 0 0,0 0-40 0 0,0 0-31 0 0,0 0-26 0 0,0 0-49 0 0,0 0-51 0 0,0 0-36 0 0,0 0-57 0 0,0 19 265 0 0,-11 223 877 0 0,1 250-613 0 0,9-425-665 0 0,1-66-1 0 0,0-1 55 0 0,3-16 555 0 0,125-315 56 0 0,-106 276-670 0 0,-16 35-18 0 0,2 0 0 0 0,0 1 0 0 0,1 0-1 0 0,1 0 1 0 0,1 1 0 0 0,0 0 0 0 0,1 1-1 0 0,2-1-8 0 0,-14 19-2 0 0,0-1-1 0 0,-1 1 0 0 0,1-1 0 0 0,0 1 1 0 0,0-1-1 0 0,0 1 0 0 0,0 0 0 0 0,0-1 1 0 0,-1 1-1 0 0,1-1 0 0 0,0 1 0 0 0,0-1 0 0 0,1 1 1 0 0,-1-1-1 0 0,0 1 0 0 0,0 0 0 0 0,0-1 1 0 0,0 1-1 0 0,0-1 0 0 0,1 1 0 0 0,-1-1 0 0 0,0 1 1 0 0,0-1-1 0 0,1 1 0 0 0,-1-1 0 0 0,0 1 1 0 0,1-1-1 0 0,-1 0 0 0 0,0 1 0 0 0,1-1 1 0 0,-1 1-1 0 0,1-1 0 0 0,-1 0 0 0 0,1 1 0 0 0,-1-1 1 0 0,1 0-1 0 0,-1 0 0 0 0,1 1 0 0 0,-1-1 1 0 0,1 0-1 0 0,-1 0 0 0 0,1 0 0 0 0,-1 0 1 0 0,1 0-1 0 0,-1 0 0 0 0,1 0 0 0 0,0 0 0 0 0,-1 0 1 0 0,1 0-1 0 0,-1 0 0 0 0,1 0 0 0 0,-1 0 1 0 0,1 0-1 0 0,-1 0 0 0 0,1 0 0 0 0,0-1 1 0 0,-1 1-1 0 0,1 0 0 0 0,-1 0 0 0 0,1-1 0 0 0,-1 1 1 0 0,0 0-1 0 0,1-1 0 0 0,-1 1 0 0 0,1 0 1 0 0,-1-1-1 0 0,0 1 0 0 0,1-1 0 0 0,-1 1 1 0 0,1-1 2 0 0,3 17 92 0 0,13 34 69 0 0,-4-41 1369 0 0,-6 3-1512 0 0,-1 0 0 0 0,0 1 1 0 0,0 0-1 0 0,-2 0 0 0 0,1 0 0 0 0,-2 0 0 0 0,0 1 1 0 0,0-1-1 0 0,-1 1 0 0 0,-1 0 0 0 0,0 0 0 0 0,-1 0 1 0 0,-1 0-1 0 0,-2 13-18 0 0,0-15 12 0 0,0-1 0 0 0,-1 1-1 0 0,-1-1 1 0 0,0 0 0 0 0,0-1 0 0 0,-1 1 0 0 0,-1-1 0 0 0,0 0 0 0 0,0 0 0 0 0,-1-1 0 0 0,0 0-1 0 0,0 0 1 0 0,-1-1 0 0 0,0 0 0 0 0,-1-1 0 0 0,0 0 0 0 0,0 0 0 0 0,-10 4-12 0 0,-16 15 10 0 0,26-19-33 0 0,0 0 0 0 0,-1-1 0 0 0,0-1 0 0 0,0 0 1 0 0,0 0-1 0 0,0-1 0 0 0,-1-1 0 0 0,0 0 0 0 0,0 0 0 0 0,0-1 0 0 0,0-1 1 0 0,0 0-1 0 0,0 0 0 0 0,-7-2 23 0 0,15 1-79 0 0,1-1 1 0 0,-1 0 0 0 0,1 0-1 0 0,-1 0 1 0 0,1-1 0 0 0,0 1-1 0 0,-1-1 1 0 0,1 0 0 0 0,0 1-1 0 0,0-2 1 0 0,0 1 0 0 0,0 0-1 0 0,1 0 1 0 0,-1-1-1 0 0,1 0 1 0 0,-1 1 0 0 0,1-1-1 0 0,0 0 1 0 0,0 0 0 0 0,-1-3 78 0 0,-10-18-2983 0 0,5 2-3688 0 0,6 17-4689 0 0</inkml:trace>
  <inkml:trace contextRef="#ctx0" brushRef="#br0" timeOffset="-3368.848">1151 165 7354 0 0,'0'0'2419'0'0,"0"0"-796"0"0,0 0-350 0 0,0 0-55 0 0,0 0 8 0 0,0 0-44 0 0,0 0-196 0 0,0 0-283 0 0,0 0-224 0 0,0 0-22 0 0,0 0 75 0 0,0 0 131 0 0,0 0 104 0 0,10 2-38 0 0,94 43 1424 0 0,-93-35-2003 0 0,0-1-1 0 0,-1 1 1 0 0,0 1 0 0 0,0-1 0 0 0,-1 2 0 0 0,-1-1 0 0 0,0 1 0 0 0,-1 1 0 0 0,0-1 0 0 0,-1 1-1 0 0,0 0 1 0 0,-1 1 0 0 0,2 5-150 0 0,-2 2 69 0 0,-1 1 0 0 0,-1 0 0 0 0,-1-1 0 0 0,-1 1 0 0 0,0 0 0 0 0,-2 0-1 0 0,0 0 1 0 0,-2-1 0 0 0,-4 17-69 0 0,-1-11-50 0 0,-2 0 0 0 0,-1 0 0 0 0,-2-1 0 0 0,0 0 0 0 0,-2-1 0 0 0,0-1 0 0 0,-2 0 0 0 0,0-1 0 0 0,-18 16 50 0 0,-35 21-2495 0 0,14-38-4739 0 0,40-19 686 0 0,7 1-3057 0 0</inkml:trace>
  <inkml:trace contextRef="#ctx0" brushRef="#br0" timeOffset="-3037.154">262 80 80 0 0,'0'0'1952'0'0,"0"0"-349"0"0,0 0-42 0 0,0 0 180 0 0,0 0 203 0 0,0 0 40 0 0,0 0-145 0 0,0 0-279 0 0,0 0-290 0 0,0 0-232 0 0,0 0-186 0 0,-32 23-128 0 0,-98 72-92 0 0,127-93-582 0 0,-1 1 0 0 0,0-1 0 0 0,1 1 1 0 0,-1 0-1 0 0,1 0 0 0 0,0 0 0 0 0,0 0 0 0 0,0 0 0 0 0,0 1 0 0 0,0-1 0 0 0,1 1 0 0 0,0 0 1 0 0,-1 0-1 0 0,1 0 0 0 0,1 0 0 0 0,-1 0 0 0 0,1 0 0 0 0,-1 3-50 0 0,-2 7 208 0 0,-7 23 181 0 0,1 2 1 0 0,2-1-1 0 0,1 1 1 0 0,3 0 0 0 0,1 0-1 0 0,1 1 1 0 0,3-1-1 0 0,2 15-389 0 0,0-35 17 0 0,0-1-1 0 0,2 1 1 0 0,0-1-1 0 0,1 0 1 0 0,1 0-1 0 0,1 0 1 0 0,0-1-1 0 0,2 0 1 0 0,0-1-1 0 0,0 0 1 0 0,1 0-1 0 0,1-2 1 0 0,1 1-1 0 0,0-1 1 0 0,1-1-1 0 0,0 0 0 0 0,1-1 1 0 0,1-1-1 0 0,0 0 1 0 0,0-1-1 0 0,1-1 1 0 0,0-1-1 0 0,1 0 1 0 0,-1-1-1 0 0,14 3-16 0 0,6-6-861 0 0,-21-5-2413 0 0,-5 1-2089 0 0,-5 0-6012 0 0</inkml:trace>
  <inkml:trace contextRef="#ctx0" brushRef="#br0" timeOffset="-1209.833">2791 802 10418 0 0,'0'0'1686'0'0,"0"0"-626"0"0,0 0-265 0 0,0 0 141 0 0,0 0 195 0 0,0 0 84 0 0,0 0-52 0 0,0 0-130 0 0,0 0-126 0 0,0 0-84 0 0,0 0-91 0 0,0 0-129 0 0,0 0-93 0 0,3 15-62 0 0,11 125 745 0 0,-28-15-605 0 0,-14-42-956 0 0,22-92-6925 0 0,6 1 374 0 0,0 0-3742 0 0</inkml:trace>
  <inkml:trace contextRef="#ctx0" brushRef="#br0" timeOffset="-490.389">3027 1008 6465 0 0,'0'0'2465'0'0,"0"0"-1518"0"0,0 0-236 0 0,0 0 375 0 0,0 0 347 0 0,0 0 103 0 0,0 0-128 0 0,0 0-253 0 0,0 0-229 0 0,0 0-190 0 0,0 0-141 0 0,0 0-80 0 0,14-4-29 0 0,42-13-19 0 0,-25-14 584 0 0,-28 23-866 0 0,60-145 1041 0 0,-57 143-1224 0 0,0-1-43 0 0,1-1 1 0 0,0 1 0 0 0,0-1-1 0 0,1 2 1 0 0,1-1 0 0 0,0 2-1 0 0,0-1 1 0 0,1 1 0 0 0,1 0 40 0 0,0 46-344 0 0,-9-20 475 0 0,1-1 1 0 0,1 0 0 0 0,0 0 0 0 0,1 0 0 0 0,1 0 0 0 0,0-1 0 0 0,1 0 0 0 0,1 0 0 0 0,0-1-1 0 0,4 6-131 0 0,-10-19 68 0 0,-1 1-1 0 0,1-1 1 0 0,0 0-1 0 0,0 1 0 0 0,-1-1 1 0 0,1 0-1 0 0,0 0 0 0 0,0 0 1 0 0,0 0-1 0 0,0 0 1 0 0,0-1-1 0 0,0 1 0 0 0,0 0 1 0 0,0-1-1 0 0,1 0 0 0 0,-1 1 1 0 0,0-1-1 0 0,0 0 1 0 0,0 0-1 0 0,0 0 0 0 0,1-1 1 0 0,-1 1-1 0 0,0 0 0 0 0,0-1 1 0 0,0 0-1 0 0,0 1 0 0 0,0-1 1 0 0,0 0-1 0 0,0 0 1 0 0,0 0-1 0 0,0 0 0 0 0,0 0 1 0 0,-1-1-1 0 0,1 1 0 0 0,0 0 1 0 0,-1-1-1 0 0,2-1-67 0 0,56-62 795 0 0,-51 55-767 0 0,4-4-68 0 0,-1-1 0 0 0,0 0 0 0 0,-1-1 0 0 0,0 0 1 0 0,-2-1-1 0 0,0 0 0 0 0,-1 0 0 0 0,4-14 40 0 0,-8 19-243 0 0,0 1-697 0 0,-2 4-2763 0 0,-1 6-2095 0 0,0 1-6176 0 0</inkml:trace>
  <inkml:trace contextRef="#ctx0" brushRef="#br0" timeOffset="-1010.394">2819 371 12459 0 0,'0'0'1208'0'0,"0"0"-552"0"0,0 0-320 0 0,0 0-168 0 0,0 0-24 0 0,0 0 16 0 0,0 0-40 0 0,0 0-56 0 0,0 0-144 0 0,0 0-288 0 0,0 0-456 0 0,0 0-1160 0 0,0 0-4986 0 0,0 0 1881 0 0</inkml:trace>
  <inkml:trace contextRef="#ctx0" brushRef="#br0" timeOffset="840.672">2773 478 0 0 0,'0'0'349'0'0,"0"0"1190"0"0,0 0 202 0 0,0 0-200 0 0,0 0-214 0 0,0 0-156 0 0,0 0-128 0 0,0 0-119 0 0,0 0-127 0 0,0 0-111 0 0,0 0-69 0 0,0 0-25 0 0,0 0 18 0 0,-1 8 6217 0 0,0-4-7198 0 0,-1-2 429 0 0,2-2-44 0 0,1 0 0 0 0,-1 0 1 0 0,0 1-1 0 0,0-1 1 0 0,1 0-1 0 0,-1 0 0 0 0,0 0 1 0 0,0 0-1 0 0,1 0 0 0 0,-1 1 1 0 0,0-1-1 0 0,0 0 0 0 0,1 0 1 0 0,-1 0-1 0 0,0 1 1 0 0,0-1-1 0 0,0 0 0 0 0,0 0 1 0 0,1 1-1 0 0,-1-1 0 0 0,0 0 1 0 0,0 0-1 0 0,0 1 0 0 0,0-1 1 0 0,0 0-1 0 0,0 1 1 0 0,0-1-1 0 0,0 0 0 0 0,0 1 1 0 0,0-1-1 0 0,0 0 0 0 0,0 0 1 0 0,0 1-1 0 0,0-1 0 0 0,0 0 1 0 0,0 1-1 0 0,0-1 0 0 0,0 0 1 0 0,0 0-1 0 0,0 1 1 0 0,0-1-1 0 0,0 0 0 0 0,-1 1-14 0 0,35-15 1131 0 0,-42 21 791 0 0,7-7-2071 0 0,-5 6 475 0 0,8-5-2621 0 0,3-1-3555 0 0,-3 0-5342 0 0</inkml:trace>
  <inkml:trace contextRef="#ctx0" brushRef="#br0" timeOffset="2614.851">2799 518 0 0 0,'0'0'409'0'0,"0"0"437"0"0,0 0 149 0 0,0 0-38 0 0,0 0 1 0 0,0 0-53 0 0,0 0-59 0 0,0 0-39 0 0,-1-2-48 0 0,1 1-422 0 0,-2-8-272 0 0,-2 6 2796 0 0,-9 25-997 0 0,12-22-1786 0 0,0 1 0 0 0,1 0 0 0 0,-1 0 0 0 0,0 0-1 0 0,0-1 1 0 0,0 1 0 0 0,1 0 0 0 0,-1 0-1 0 0,1 0 1 0 0,-1 0 0 0 0,1 0 0 0 0,-1 0 0 0 0,1 0-1 0 0,-1 0 1 0 0,1 0 0 0 0,0 1 0 0 0,-1-1 0 0 0,1 0-1 0 0,0 0 1 0 0,0 0 0 0 0,0 0 0 0 0,0 0-1 0 0,0 1 1 0 0,0-1 0 0 0,0 0 0 0 0,1 0 0 0 0,-1 0-1 0 0,0 0 1 0 0,1 0 0 0 0,-1 0 0 0 0,1 0 0 0 0,-1 0-1 0 0,1 0 1 0 0,-1 0 0 0 0,1 0 0 0 0,0 0 0 0 0,-1 0-1 0 0,1 0 1 0 0,0 0 0 0 0,0-1 0 0 0,-1 1-1 0 0,1 0 1 0 0,0 0 0 0 0,0-1 0 0 0,0 1 0 0 0,0-1-1 0 0,0 1 1 0 0,0-1 0 0 0,0 1 0 0 0,0-1 0 0 0,1 0-1 0 0,-1 1 1 0 0,0-1 0 0 0,0 0 0 0 0,0 0-1 0 0,0 0 1 0 0,0 0 0 0 0,0 0 0 0 0,1 0 0 0 0,-1 0-1 0 0,0 0 1 0 0,0 0 0 0 0,0-1 0 0 0,0 1 0 0 0,0 0-1 0 0,0-1 1 0 0,1 1-78 0 0,2-4 146 0 0,-1-1-1 0 0,0 1 1 0 0,0 0-1 0 0,0-1 1 0 0,0 0 0 0 0,0 0-1 0 0,-1 0 1 0 0,0 0-1 0 0,0 0 1 0 0,-1 0 0 0 0,1 0-1 0 0,-1-1 1 0 0,0 1-1 0 0,-1 0 1 0 0,1-1 0 0 0,-1 1-1 0 0,0-1 1 0 0,-1-4-146 0 0,0 9 3 0 0,0 0 0 0 0,0 0-1 0 0,-1 0 1 0 0,1 0 0 0 0,-1 0 0 0 0,1 0 0 0 0,-1 1 0 0 0,1-1 0 0 0,-1 0 0 0 0,1 1 0 0 0,-1-1 0 0 0,0 1 0 0 0,1-1 0 0 0,-1 1 0 0 0,0 0 0 0 0,1 0 0 0 0,-1 0 0 0 0,0 0-1 0 0,1 0 1 0 0,-1 0 0 0 0,0 1 0 0 0,1-1 0 0 0,-1 0 0 0 0,0 1 0 0 0,1-1 0 0 0,-1 1 0 0 0,1 0 0 0 0,-1-1 0 0 0,1 1 0 0 0,-2 1-3 0 0,-44 39 28 0 0,46-40 2 0 0,0 0 0 0 0,0 0 0 0 0,1 0 0 0 0,-1 0 0 0 0,1 0 0 0 0,-1 1 0 0 0,1-1 0 0 0,-1 0 0 0 0,1 0 0 0 0,-1 0 0 0 0,1 1 0 0 0,0-1 0 0 0,0 0 0 0 0,0 0 0 0 0,0 1 0 0 0,0-1 0 0 0,0 0 0 0 0,0 1 0 0 0,0-1 0 0 0,0 0 0 0 0,1 0 0 0 0,-1 1 0 0 0,0-1 0 0 0,1 0 0 0 0,-1 0 1 0 0,1 0-1 0 0,0 0 0 0 0,-1 0 0 0 0,1 1 0 0 0,0-1 0 0 0,0 0 0 0 0,-1 0 0 0 0,1-1 0 0 0,0 1 0 0 0,0 0 0 0 0,0 0 0 0 0,0 0 0 0 0,0-1 0 0 0,0 1 0 0 0,0 0 0 0 0,1-1 0 0 0,-1 1 0 0 0,0-1 0 0 0,0 1 0 0 0,0-1 0 0 0,1 0 0 0 0,-1 1 0 0 0,0-1 0 0 0,0 0 0 0 0,1 0 0 0 0,-1 0 0 0 0,0 0 0 0 0,0 0 0 0 0,1 0-30 0 0,-2 0 167 0 0,0 0-3 0 0,0 0 2 0 0,0 0 3 0 0,0 0 26 0 0,0 0-17 0 0,0 0-12 0 0,0 0-6 0 0,0 0-48 0 0,0 0-8 0 0,0 0-26 0 0,0 0-31 0 0,0 0-18 0 0,0 0-46 0 0,0 0-27 0 0,11-14 3 0 0,-12 16 251 0 0,-25 39-191 0 0,51-59 432 0 0,-18 12-344 0 0,-3 2-55 0 0,1 0-1 0 0,0 0 0 0 0,-1 0 1 0 0,1 0-1 0 0,-1-1 0 0 0,-1 0 1 0 0,1 0-1 0 0,-1 0 0 0 0,1 0 1 0 0,-1-1-1 0 0,-1 1 0 0 0,1-1 1 0 0,-1 0-52 0 0,-3 5 0 0 0,-1 1-1 0 0,1-1 1 0 0,0 0 0 0 0,-1 0 0 0 0,1 1 0 0 0,-1-1 0 0 0,1 1-1 0 0,0 0 1 0 0,-1-1 0 0 0,1 1 0 0 0,-1 0 0 0 0,0 0-1 0 0,1 0 1 0 0,-1 0 0 0 0,1 0 0 0 0,-1 0 0 0 0,1 0 0 0 0,-1 0-1 0 0,1 1 1 0 0,-1-1 0 0 0,1 1 0 0 0,-1-1 0 0 0,1 1 0 0 0,0-1-1 0 0,-1 1 1 0 0,1 0 0 0 0,0 0 0 0 0,-1 0 0 0 0,1-1 0 0 0,0 1-1 0 0,-1 2 1 0 0,-12 41-1192 0 0,25-34-7456 0 0,-8-10-2340 0 0</inkml:trace>
  <inkml:trace contextRef="#ctx0" brushRef="#br0" timeOffset="12638.792">5231 595 0 0 0,'0'0'1218'0'0,"0"0"177"0"0,0 0-7 0 0,0 0 126 0 0,0 0 239 0 0,0 0 96 0 0,0 0-165 0 0,0 0-357 0 0,0 0-392 0 0,0 0-338 0 0,0 0-183 0 0,0-6 2066 0 0,-35 277-41 0 0,34-254-2388 0 0,0-14-37 0 0,0 0 0 0 0,0 1 0 0 0,0 0 0 0 0,1-1 1 0 0,-1 1-1 0 0,1-1 0 0 0,-1 1 0 0 0,1 0 0 0 0,1 0 0 0 0,-1-1 0 0 0,0 1 0 0 0,1-1 1 0 0,0 1-1 0 0,0 0 0 0 0,0-1 0 0 0,0 1 0 0 0,0-1 0 0 0,1 0 0 0 0,-1 1 1 0 0,1-1-1 0 0,0 0 0 0 0,0 0 0 0 0,0 0 0 0 0,1 0 0 0 0,-1-1 0 0 0,1 1 1 0 0,-1 0-1 0 0,1-1 0 0 0,0 0 0 0 0,0 0 0 0 0,0 0 0 0 0,0 0 0 0 0,1 0 0 0 0,-1-1 1 0 0,0 1-1 0 0,1-1 0 0 0,3 1-14 0 0,-1-4 91 0 0,1 0 1 0 0,-1-1-1 0 0,0 0 1 0 0,0 0-1 0 0,0 0 1 0 0,-1-1-1 0 0,1 0 1 0 0,-1 0-1 0 0,0-1 1 0 0,0 1-1 0 0,0-1 1 0 0,0 0-1 0 0,-1 0 0 0 0,1-1-91 0 0,-1 1 48 0 0,33-41 176 0 0,-3-2 0 0 0,-1-1-1 0 0,-2-2 1 0 0,-3-1 0 0 0,12-32-224 0 0,-13 28 119 0 0,10-35 1245 0 0,-61 311-1165 0 0,40-10-67 0 0,-4-123-125 0 0,-4 1 0 0 0,-4 1 0 0 0,-3-1 0 0 0,-5 9-7 0 0,3-76-13 0 0,-1-1 1 0 0,0 0-1 0 0,-2 1 0 0 0,0-1 1 0 0,-1 0-1 0 0,-1-1 1 0 0,-1 1-1 0 0,-1-1 1 0 0,0 0-1 0 0,-2-1 0 0 0,0 0 1 0 0,-1-1-1 0 0,0 0 1 0 0,-5 4 12 0 0,10-16-4 0 0,1 0 1 0 0,-1-1-1 0 0,0 0 0 0 0,0 0 1 0 0,-1 0-1 0 0,1-1 0 0 0,-1 0 1 0 0,1 0-1 0 0,-1-1 1 0 0,0 0-1 0 0,0 0 0 0 0,0-1 1 0 0,0 1-1 0 0,0-2 1 0 0,-1 1-1 0 0,1-1 0 0 0,-1 0 4 0 0,5-2-1 0 0,0 1 0 0 0,0-1-1 0 0,0 0 1 0 0,0 0 0 0 0,0-1-1 0 0,1 1 1 0 0,-1 0 0 0 0,1-1 0 0 0,0 0-1 0 0,0 1 1 0 0,0-1 0 0 0,0 0-1 0 0,0 0 1 0 0,1 0 0 0 0,-1 0-1 0 0,1-1 1 0 0,0 1 0 0 0,0 0-1 0 0,0-1 1 0 0,0 1 0 0 0,1 0-1 0 0,-1-1 1 0 0,1 1 0 0 0,0-1 0 0 0,0 1-1 0 0,0-1 1 0 0,1 1 0 0 0,-1-1-1 0 0,1 1 1 0 0,-1 0 0 0 0,2-2 1 0 0,-2-4-4 0 0,3-15 11 0 0,2 0-1 0 0,0 0 0 0 0,2 1 1 0 0,0 0-1 0 0,1 0 1 0 0,2 0-1 0 0,0 1 0 0 0,2 1 1 0 0,8-13-7 0 0,-4 4-7 0 0,72-121-278 0 0,-77 113-1041 0 0,-11 21-6917 0 0,0 16-2703 0 0</inkml:trace>
  <inkml:trace contextRef="#ctx0" brushRef="#br0" timeOffset="13345.683">5752 1148 224 0 0,'0'0'3351'0'0,"0"0"-1291"0"0,0 0-477 0 0,0 0-84 0 0,0 0-72 0 0,0 0-78 0 0,0 0-122 0 0,0 0-133 0 0,0 0-47 0 0,0 0 10 0 0,0 0 34 0 0,0 0-53 0 0,0 0-122 0 0,4-6-155 0 0,113-180 2725 0 0,-2 62-3058 0 0,-96 112-450 0 0,-18 12-13 0 0,-1 26 30 0 0,-3 25 171 0 0,4 52-78 0 0,-1-102-86 0 0,0 1 0 0 0,0 0 0 0 0,0-1-1 0 0,1 1 1 0 0,-1 0 0 0 0,0-1-1 0 0,1 1 1 0 0,-1-1 0 0 0,1 1-1 0 0,-1 0 1 0 0,1-1 0 0 0,0 1 0 0 0,0-1-1 0 0,0 0 1 0 0,-1 1 0 0 0,1-1-1 0 0,1 0 1 0 0,-1 1 0 0 0,0-1-1 0 0,0 0 1 0 0,0 0 0 0 0,1 0 0 0 0,-1 0-1 0 0,0 0 1 0 0,1 0 0 0 0,-1-1-1 0 0,1 1 1 0 0,-1 0 0 0 0,1-1-1 0 0,-1 1 1 0 0,1-1 0 0 0,0 1 0 0 0,-1-1-1 0 0,1 0 1 0 0,0 0 0 0 0,-1 0-1 0 0,1 0 1 0 0,0 0 0 0 0,-1 0-1 0 0,1 0 1 0 0,-1 0 0 0 0,1-1-1 0 0,0 1 1 0 0,-1-1 0 0 0,1 1 0 0 0,-1-1-1 0 0,1 0 1 0 0,-1 1 0 0 0,1-1-1 0 0,-1 0 1 0 0,1 0-2 0 0,105-108 136 0 0,-29 38-93 0 0,-77 71-44 0 0,-1-1 0 0 0,1 1 1 0 0,-1 0-1 0 0,1 0 0 0 0,0-1 1 0 0,-1 1-1 0 0,1 0 0 0 0,-1 0 0 0 0,1 0 1 0 0,0-1-1 0 0,-1 1 0 0 0,1 0 1 0 0,-1 0-1 0 0,1 0 0 0 0,0 0 1 0 0,-1 0-1 0 0,1 0 0 0 0,0 0 0 0 0,-1 1 1 0 0,1-1-1 0 0,-1 0 0 0 0,1 0 1 0 0,-1 0-1 0 0,1 1 0 0 0,0-1 1 0 0,-1 0-1 0 0,1 1 0 0 0,-1-1 0 0 0,1 0 1 0 0,-1 1-1 0 0,1-1 0 0 0,-1 1 1 0 0,0-1-1 0 0,1 0 0 0 0,-1 1 1 0 0,1-1-1 0 0,-1 1 0 0 0,0-1 0 0 0,1 1 1 0 0,-1 0-1 0 0,0-1 0 0 0,0 1 1 0 0,0-1-1 0 0,1 1 0 0 0,-1 0 0 0 0,0-1 1 0 0,0 1-1 0 0,0-1 0 0 0,0 1 1 0 0,0 0-1 0 0,0-1 0 0 0,0 1 1 0 0,0-1-1 0 0,0 1 0 0 0,0 0 0 0 0,0-1 1 0 0,-1 1 0 0 0,2 49 126 0 0,-2-39-108 0 0,-4 129-96 0 0,4-135-137 0 0,0 3-2044 0 0,3-6-6376 0 0,-2-2-1001 0 0</inkml:trace>
  <inkml:trace contextRef="#ctx0" brushRef="#br0" timeOffset="13856.776">6670 802 1984 0 0,'0'0'1629'0'0,"0"0"-120"0"0,0 0 395 0 0,0 0 475 0 0,0 0 180 0 0,0 0-273 0 0,0 0-619 0 0,0 0-514 0 0,0 0-299 0 0,0 0-191 0 0,0 0-126 0 0,0 0-134 0 0,-12 22-122 0 0,-41 69-81 0 0,-27 4 166 0 0,49-65-318 0 0,-37 37-167 0 0,67-67 59 0 0,1 0-47 0 0,1-5-121 0 0,7-8 251 0 0,0-1 0 0 0,1 2 0 0 0,1-1 0 0 0,0 1-1 0 0,0 1 1 0 0,1-1 0 0 0,1 2 0 0 0,2-2-23 0 0,184-160 689 0 0,-198 170-671 0 0,1 1-1 0 0,0 0 0 0 0,-1 0 1 0 0,1 0-1 0 0,0 0 0 0 0,0 0 0 0 0,0 0 1 0 0,0 0-1 0 0,0 0 0 0 0,0 0 1 0 0,0 0-1 0 0,1 0 0 0 0,-1 1 0 0 0,0-1 1 0 0,0 0-1 0 0,0 1 0 0 0,1-1 1 0 0,-1 1-1 0 0,0-1 0 0 0,1 1 0 0 0,-1 0 1 0 0,1 0-1 0 0,-1-1 0 0 0,0 1 1 0 0,1 0-1 0 0,-1 0 0 0 0,1 0 0 0 0,-1 1 1 0 0,0-1-1 0 0,1 0 0 0 0,-1 1 1 0 0,0-1-1 0 0,1 0 0 0 0,-1 1 0 0 0,0-1 1 0 0,0 1-1 0 0,1 0 0 0 0,-1-1 1 0 0,0 1-1 0 0,0 0 0 0 0,0 0 0 0 0,0 0 1 0 0,0 0-1 0 0,0 0 0 0 0,0 0 1 0 0,0 0-1 0 0,0 0 0 0 0,0 0 0 0 0,-1 1 1 0 0,1 0-18 0 0,30 141 1311 0 0,-14-40-906 0 0,-39-118-3728 0 0,10 6 126 0 0,0 0-4853 0 0,8 5-741 0 0</inkml:trace>
  <inkml:trace contextRef="#ctx0" brushRef="#br0" timeOffset="14123.901">6477 982 3209 0 0,'0'0'1800'0'0,"0"0"-165"0"0,0 0-24 0 0,0 0 197 0 0,0 0 224 0 0,0 0-103 0 0,0 0-239 0 0,0 0-258 0 0,0 0-271 0 0,0 0-211 0 0,0 0-160 0 0,0 0-129 0 0,0 0-99 0 0,27 3-94 0 0,86 9-104 0 0,72-20-91 0 0,-140 4-1462 0 0,-31 1-1998 0 0,0 0-4060 0 0,-7 2-3505 0 0</inkml:trace>
  <inkml:trace contextRef="#ctx0" brushRef="#br0" timeOffset="14404.136">7211 886 4369 0 0,'0'0'2751'0'0,"0"0"-636"0"0,0 0-244 0 0,0 0-36 0 0,0 0-96 0 0,0 0-249 0 0,0 0-370 0 0,0 0-370 0 0,0 0-273 0 0,0 0-187 0 0,0 0-128 0 0,0 0-67 0 0,0 0-31 0 0,-19 27-20 0 0,-59 83-1 0 0,47-55-91 0 0,28-47-762 0 0,-9 15 67 0 0,5-19-3658 0 0,-2-3-4516 0 0,6-1 4621 0 0</inkml:trace>
  <inkml:trace contextRef="#ctx0" brushRef="#br0" timeOffset="14906.082">6985 761 5593 0 0,'0'0'2934'0'0,"0"0"-881"0"0,0 0-530 0 0,0 0-251 0 0,0 0-47 0 0,0 0 32 0 0,0 0-93 0 0,0 0-158 0 0,0 0-124 0 0,0 0-124 0 0,0 0-102 0 0,0 0-53 0 0,9 17-10 0 0,27 52-26 0 0,35 13 1189 0 0,83 70-394 0 0,-122-96-1765 0 0,-28-53-628 0 0,-3-3-2883 0 0,1 0-3647 0 0,-2 0 6726 0 0,0 0-10625 0 0</inkml:trace>
  <inkml:trace contextRef="#ctx0" brushRef="#br0" timeOffset="17592.541">8042 573 1920 0 0,'0'0'1841'0'0,"0"0"-346"0"0,0 0-160 0 0,0 0 70 0 0,0 0 49 0 0,0 0-102 0 0,0 0-265 0 0,0 0-324 0 0,0 0-271 0 0,0 0-161 0 0,0 0-58 0 0,3 0 3597 0 0,-10 25-1741 0 0,9-27-558 0 0,29-24-265 0 0,-31 26-1308 0 0,-13 15 1353 0 0,9-8-4253 0 0,3 0-4361 0 0,1-3-3896 0 0</inkml:trace>
  <inkml:trace contextRef="#ctx0" brushRef="#br0" timeOffset="18018.869">8102 875 6513 0 0,'0'0'1594'0'0,"0"0"-156"0"0,0 0 123 0 0,0 0 245 0 0,0 0 96 0 0,0 0-212 0 0,0 0-445 0 0,0 0-410 0 0,0 0-263 0 0,0 0-110 0 0,0 0-29 0 0,0 0-2 0 0,0 0 13 0 0,2 22 1263 0 0,-35 26-534 0 0,33-48-1162 0 0,0 0 14 0 0,0 0-6 0 0,0 0-7 0 0,0 0-17 0 0,0 0-11 0 0,7-4 93 0 0,63-35 673 0 0,-81 59 342 0 0,-25 17-1451 0 0,36-36 18 0 0,15-2-3024 0 0,-8-2-1940 0 0,2-1-6383 0 0</inkml:trace>
  <inkml:trace contextRef="#ctx0" brushRef="#br0" timeOffset="20640.865">157 1626 0 0 0,'0'0'996'0'0,"0"0"729"0"0,0 0 306 0 0,0 0-110 0 0,0 0-276 0 0,0 0-365 0 0,0 0-420 0 0,-4-2-329 0 0,-10-5-187 0 0,10 5-87 0 0,21 2 1334 0 0,162-12 4191 0 0,-80 2-4634 0 0,644-42 2053 0 0,-166 45-2672 0 0,-95 37-230 0 0,15 3 108 0 0,-76 5-61 0 0,218-7-192 0 0,-247-30-28 0 0,-35-12 128 0 0,74 3 82 0 0,26-14-55 0 0,46-3-17 0 0,-97-2 19 0 0,-147 2-108 0 0,16-2 13 0 0,215 10-188 0 0,-216-2 52 0 0,-33 1-51 0 0,226 14 64 0 0,-466 4-70 0 0,-1 0 14 0 0,0 0-2 0 0,0 0-12 0 0,0 0 1 0 0,0 0 14 0 0,0 0 4 0 0,0 0 11 0 0,0 0-12 0 0,0 0-18 0 0,0 0 18 0 0,0 0 14 0 0,0 0-12 0 0,0 0-19 0 0,0 0-7 0 0,0 0-8 0 0,0 0 5 0 0,0 0-13 0 0,0 0 3 0 0,0 0 7 0 0,0 0 1 0 0,0 0-7 0 0,0 0-28 0 0,0 0-18 0 0,0 0-34 0 0,-4-5-442 0 0,2 2-1339 0 0,0 0-4706 0 0,2 0-5126 0 0</inkml:trace>
  <inkml:trace contextRef="#ctx0" brushRef="#br0" timeOffset="22137.078">8005 511 0 0 0,'0'0'371'0'0,"0"0"193"0"0,0 0 19 0 0,0 0 11 0 0,0 0 16 0 0,5 1 54 0 0,17 4 92 0 0,-16-4 82 0 0,-11 13 7169 0 0,-14 2-5117 0 0,-3 3-1823 0 0,55-28 1289 0 0,24-30-625 0 0,-97 60 860 0 0,40-21-2569 0 0,0 0-6 0 0,0 0-6 0 0,0 0 8 0 0,0 0 10 0 0,0 0-3 0 0,0 0-1 0 0,0 0 3 0 0,0 0 9 0 0,0 0-2 0 0,0 0 6 0 0,0 0 7 0 0,0 0 0 0 0,0 0-7 0 0,0 0-7 0 0,0 0-1 0 0,0 0-4 0 0,0 0-19 0 0,0 0-14 0 0,0 0-12 0 0,0 0-30 0 0,0 0 24 0 0,0 0 11 0 0,0 0-4 0 0,0 0 14 0 0,0 0-20 0 0,0 0-14 0 0,0 0 4 0 0,0 0 6 0 0,0 0-1 0 0,0 0 18 0 0,0 0 14 0 0,0 0 8 0 0,0 0 22 0 0,0 0 6 0 0,0 0 6 0 0,0 0 1 0 0,0 0-1 0 0,0 0-9 0 0,-27 22 51 0 0,26-22-96 0 0,1 0-6 0 0,0 0-2 0 0,0 0-16 0 0,0 0 8 0 0,0 0-9 0 0,0 0-9 0 0,0 0 13 0 0,25-7 132 0 0,-16 1-1423 0 0,-2 1-11099 0 0,-4 1 2014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7314 0 0,'0'0'2280'0'0,"0"0"-922"0"0,0 0-434 0 0,0 0 53 0 0,0 0 208 0 0,0 0 94 0 0,0 0-120 0 0,0 0-257 0 0,0 0-247 0 0,0 0-195 0 0,21-5 1323 0 0,126-93 1971 0 0,-122 84-3650 0 0,0 1 0 0 0,1 1-1 0 0,0 1 1 0 0,0 1 0 0 0,1 2 0 0 0,1 1-1 0 0,-1 1 1 0 0,14-1-104 0 0,40 7-87 0 0,-74 13-77 0 0,-6 19 189 0 0,-1-26-14 0 0,-3 15 10 0 0,-1 0-1 0 0,0-1 0 0 0,-2 0 1 0 0,0 0-1 0 0,-2 0 0 0 0,0-1 1 0 0,-1 0-1 0 0,0 0 0 0 0,-2-1 1 0 0,0-1-1 0 0,-2 1-20 0 0,-11 23 16 0 0,-51 74-6 0 0,52-84-4 0 0,1 1-1 0 0,2 2 0 0 0,1 0 0 0 0,2 0 0 0 0,1 2 1 0 0,0 4-6 0 0,14-34 16 0 0,0-1 1 0 0,0 1 0 0 0,1 0-1 0 0,-1-1 1 0 0,1 1 0 0 0,0 0-1 0 0,1 0 1 0 0,0 0 0 0 0,0-1-1 0 0,0 1 1 0 0,0 0 0 0 0,1 0-1 0 0,0 0 1 0 0,0-1 0 0 0,1 1-1 0 0,-1 0 1 0 0,1-1 0 0 0,1 1-1 0 0,-1-1 1 0 0,1 0 0 0 0,0 0-1 0 0,0 0 1 0 0,0 0 0 0 0,1 0-1 0 0,-1-1 1 0 0,1 1 0 0 0,0-1-1 0 0,1 0 1 0 0,-1 0 0 0 0,1-1-1 0 0,-1 1 1 0 0,1-1 0 0 0,0 0-1 0 0,1 0 1 0 0,-1-1 0 0 0,0 0-1 0 0,1 1 1 0 0,0-2-17 0 0,7 2 106 0 0,0 0 0 0 0,0-2 0 0 0,1 1 1 0 0,-1-2-1 0 0,0 0 0 0 0,1 0 0 0 0,-1-1 0 0 0,0-1 0 0 0,1 0 0 0 0,-1-1 0 0 0,0-1 1 0 0,-1 0-1 0 0,1 0 0 0 0,3-3-106 0 0,43-18 157 0 0,19-10-1002 0 0,-55 19-2370 0 0,-1-4-4183 0 0,-14 13-4266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4353 0 0,'0'0'2227'0'0,"0"0"-220"0"0,0 0-85 0 0,0 0-35 0 0,0 0-73 0 0,0 0-214 0 0,0 0-253 0 0,0 0-276 0 0,0 0-278 0 0,0 0-227 0 0,0 0-155 0 0,0 0-93 0 0,0 0-56 0 0,-4 0-54 0 0,3 1-190 0 0,-1-1 1 0 0,1 1-1 0 0,0-1 0 0 0,-1 1 1 0 0,1 0-1 0 0,0-1 0 0 0,-1 1 1 0 0,1 0-1 0 0,0 0 1 0 0,0 0-1 0 0,0 0 0 0 0,0 0 1 0 0,0 0-1 0 0,0 1 0 0 0,0-1 1 0 0,0 0-1 0 0,0 0 1 0 0,1 1-1 0 0,-1-1 0 0 0,0 0 1 0 0,1 1-1 0 0,-1-1 0 0 0,1 0 1 0 0,0 1-1 0 0,-1-1 1 0 0,1 1-1 0 0,0-1 0 0 0,0 1 1 0 0,0-1-1 0 0,0 1 0 0 0,0-1 1 0 0,0 1-1 0 0,0-1 1 0 0,1 1-1 0 0,-1-1 0 0 0,1 1-18 0 0,-4 32 248 0 0,4 93 98 0 0,-1-123-327 0 0,1 1 1 0 0,0-1-1 0 0,0 0 1 0 0,1 1-1 0 0,-1-1 0 0 0,1 0 1 0 0,0 0-1 0 0,0 0 1 0 0,0 0-1 0 0,1 0 0 0 0,-1 0 1 0 0,1 0-1 0 0,0-1 1 0 0,0 1-1 0 0,0-1 0 0 0,1 0 1 0 0,-1 0-1 0 0,1 0 1 0 0,0-1-1 0 0,-1 1 1 0 0,1-1-1 0 0,0 0 0 0 0,1 0 1 0 0,-1 0-1 0 0,2 0-19 0 0,4-2 85 0 0,-1 0 0 0 0,0 0 0 0 0,0-1 0 0 0,1 0 0 0 0,-1-1 0 0 0,0 0 0 0 0,0 0 0 0 0,0-1 0 0 0,0 0 0 0 0,-1-1-1 0 0,1 0 1 0 0,-1 0 0 0 0,0-1 0 0 0,0 0 0 0 0,-1 0 0 0 0,1-1 0 0 0,-1 0 0 0 0,0 0 0 0 0,-1-1 0 0 0,0 0 0 0 0,3-2-85 0 0,3-3 66 0 0,127-136 283 0 0,-137 203-790 0 0,-2-47 450 0 0,-2-3-11 0 0,1 0 1 0 0,0 0-1 0 0,1 0 1 0 0,-1 1-1 0 0,1-1 1 0 0,0 0-1 0 0,0 0 1 0 0,0 0-1 0 0,1 0 0 0 0,0 1 1 0 0,0-1-1 0 0,1 0 1 0 0,-1 0-1 0 0,1 0 1 0 0,0-1-1 0 0,0 1 1 0 0,0 0-1 0 0,1-1 0 0 0,0 1 1 0 0,0-1-1 0 0,0 0 1 0 0,0 0-1 0 0,1 0 1 0 0,-1-1-1 0 0,1 1 1 0 0,0-1-1 0 0,0 0 0 0 0,1 0 1 0 0,-1 0 1 0 0,6 1 39 0 0,0 0-1 0 0,1-1 1 0 0,-1 0 0 0 0,1-1 0 0 0,-1 0 0 0 0,1-1-1 0 0,0 0 1 0 0,-1-1 0 0 0,1 0 0 0 0,0-1 0 0 0,0 0-1 0 0,-1 0 1 0 0,1-1 0 0 0,-1-1 0 0 0,1 0 0 0 0,-1 0-1 0 0,0-1 1 0 0,0 0 0 0 0,0-1 0 0 0,-1 0 0 0 0,0 0-1 0 0,7-6-38 0 0,63-48 531 0 0,-68 47-491 0 0,0 0-1 0 0,-1-1 1 0 0,-1 0 0 0 0,0 0 0 0 0,-1-1-1 0 0,0-1 1 0 0,-1 1 0 0 0,-1-1-1 0 0,0 0 1 0 0,-1 0 0 0 0,-1-1-1 0 0,1-5-39 0 0,-5 5-615 0 0,0 14-2891 0 0,0 1-3494 0 0,0 1-4466 0 0</inkml:trace>
  <inkml:trace contextRef="#ctx0" brushRef="#br0" timeOffset="509.424">1494 70 7626 0 0,'0'0'2004'0'0,"0"0"-482"0"0,0 0-65 0 0,0 0 29 0 0,0 0-27 0 0,0 0 23 0 0,0 0-135 0 0,0 0-273 0 0,0 0-251 0 0,0 0-300 0 0,0 0-156 0 0,0 0-4 0 0,-31 6-3 0 0,-97 18-43 0 0,121-24-272 0 0,1 1 1 0 0,-1 0-1 0 0,0 1 0 0 0,1 0 1 0 0,-1 0-1 0 0,1 0 0 0 0,-1 1 1 0 0,1 0-1 0 0,0 0 0 0 0,0 1 1 0 0,0-1-1 0 0,1 1 0 0 0,-1 0 1 0 0,-1 3-46 0 0,-9 7 92 0 0,7-7-69 0 0,1 1 1 0 0,0 0-1 0 0,0 0 1 0 0,1 1-1 0 0,0 0 1 0 0,0 0-1 0 0,1 1 1 0 0,1 0-1 0 0,-1 0 1 0 0,-2 9-24 0 0,7-15-2 0 0,-1 0 1 0 0,1 0 0 0 0,1 1 0 0 0,-1-1 0 0 0,1 0 0 0 0,-1 1 0 0 0,1-1 0 0 0,0 0 0 0 0,1 1-1 0 0,-1-1 1 0 0,1 0 0 0 0,0 1 0 0 0,0-1 0 0 0,0 0 0 0 0,0 0 0 0 0,1 0 0 0 0,0 0-1 0 0,0 0 1 0 0,2 3 1 0 0,4-3 66 0 0,-1-1-1 0 0,1-1 1 0 0,0 1-1 0 0,0-2 1 0 0,1 1-1 0 0,-1-1 1 0 0,0 0-1 0 0,1-1 1 0 0,-1 1-1 0 0,0-2 1 0 0,1 1-1 0 0,-1-1 1 0 0,0-1-1 0 0,0 1 1 0 0,0-2-1 0 0,0 1 1 0 0,0-1-1 0 0,0 0 0 0 0,0 0 1 0 0,-1-1-1 0 0,0 0 1 0 0,0-1-1 0 0,0 1 1 0 0,0-1-1 0 0,-1-1 1 0 0,3-1-66 0 0,3 0 30 0 0,9-8 110 0 0,-1-1-1 0 0,0 0 1 0 0,-1-2 0 0 0,-1 0 0 0 0,15-19-140 0 0,16-16 150 0 0,-30 42-179 0 0,-19 11-25 0 0,0 0-27 0 0,0 0-28 0 0,0 5-127 0 0,2 122-2828 0 0,23-95-1910 0 0,0-20-5290 0 0,-16-11 3343 0 0</inkml:trace>
  <inkml:trace contextRef="#ctx0" brushRef="#br0" timeOffset="1165.709">1963 140 8722 0 0,'0'0'3061'0'0,"0"0"-798"0"0,0 0-404 0 0,0 0-224 0 0,0 0-224 0 0,0 0-210 0 0,0 0-278 0 0,0 0-255 0 0,0 0-225 0 0,0 0-190 0 0,0 0-98 0 0,0 0-52 0 0,-10 4 1 0 0,-31 16-15 0 0,39-18-84 0 0,0 0-1 0 0,0 0 1 0 0,0 0-1 0 0,0 0 1 0 0,0 1-1 0 0,1-1 1 0 0,-1 1-1 0 0,1-1 1 0 0,0 1-1 0 0,0-1 1 0 0,0 1-1 0 0,0 0 1 0 0,0-1-1 0 0,0 1 1 0 0,1 0-1 0 0,-1 0 1 0 0,1 0-1 0 0,0-1 0 0 0,0 1 1 0 0,0 0-1 0 0,0 0 1 0 0,1 0-1 0 0,-1 0 1 0 0,1 0-5 0 0,-1 7 4 0 0,1-5 16 0 0,0 0-1 0 0,0-1 1 0 0,0 1 0 0 0,1 0-1 0 0,-1-1 1 0 0,1 1-1 0 0,0-1 1 0 0,0 1 0 0 0,1-1-1 0 0,0 0 1 0 0,-1 0-1 0 0,1 0 1 0 0,1 0 0 0 0,-1-1-1 0 0,0 1 1 0 0,1-1-1 0 0,0 0 1 0 0,0 0-1 0 0,0 0 1 0 0,0-1 0 0 0,0 1-1 0 0,0-1 1 0 0,1 0-1 0 0,-1 0 1 0 0,1 0 0 0 0,-1-1-1 0 0,1 0 1 0 0,0 0-1 0 0,0 0 1 0 0,0 0 0 0 0,0-1-1 0 0,-1 0 1 0 0,1 0-1 0 0,0 0 1 0 0,0 0-1 0 0,0-1 1 0 0,0 0 0 0 0,-1 0-1 0 0,1 0 1 0 0,0-1-1 0 0,-1 1 1 0 0,1-1 0 0 0,-1 0-1 0 0,1 0 1 0 0,2-3-20 0 0,10-7 146 0 0,0 0 1 0 0,-1-1-1 0 0,-1 0 0 0 0,0-2 1 0 0,-1 0-1 0 0,0 0 1 0 0,-2-1-1 0 0,1-1 1 0 0,0-3-147 0 0,11-12 82 0 0,73-108 493 0 0,-119 226-510 0 0,18-54-114 0 0,2 0-1 0 0,1 0 1 0 0,1 0-1 0 0,2 1 1 0 0,1-1-1 0 0,1 0 0 0 0,5 11 50 0 0,38 259-592 0 0,-44-286 546 0 0,-2 1-1 0 0,0 0 0 0 0,-1 0 1 0 0,-1-1-1 0 0,0 1 0 0 0,-1 0 1 0 0,-1-1-1 0 0,0 1 0 0 0,-2-1 1 0 0,0 0-1 0 0,0 0 0 0 0,-2-1 1 0 0,0 1-1 0 0,0-1 0 0 0,-2-1 1 0 0,0 0-1 0 0,0 0 0 0 0,-1 0 0 0 0,-1-1 1 0 0,-1-1-1 0 0,-11 11 47 0 0,16-18 23 0 0,-1-1 0 0 0,1 0 0 0 0,-1-1 0 0 0,1 0-1 0 0,-1 0 1 0 0,0-1 0 0 0,0 1 0 0 0,0-2 0 0 0,-1 1 0 0 0,1-1 0 0 0,0-1-1 0 0,0 1 1 0 0,-1-1 0 0 0,-5-1-23 0 0,11 0 8 0 0,0 0 1 0 0,-1 0-1 0 0,1 0 0 0 0,0-1 0 0 0,0 1 1 0 0,0-1-1 0 0,1 1 0 0 0,-1-1 0 0 0,0 0 0 0 0,1 0 1 0 0,-1-1-1 0 0,1 1 0 0 0,-1 0 0 0 0,1-1 1 0 0,0 1-1 0 0,0-1 0 0 0,0 0 0 0 0,1 0 0 0 0,-1 0 1 0 0,1 0-1 0 0,-1 0 0 0 0,1 0 0 0 0,0 0 1 0 0,0 0-1 0 0,1 0 0 0 0,-1-1 0 0 0,0 1 0 0 0,1 0 1 0 0,0-1-1 0 0,0 1 0 0 0,0 0 0 0 0,0 0 1 0 0,1-1-1 0 0,-1 1 0 0 0,1 0 0 0 0,0-1 0 0 0,0 1 1 0 0,0 0-1 0 0,0 0 0 0 0,0 0 0 0 0,1 0 1 0 0,-1 0-1 0 0,1 0 0 0 0,0 1 0 0 0,0-1 1 0 0,0 0-1 0 0,0 1 0 0 0,2-2-8 0 0,118-164 229 0 0,-3 4-1139 0 0,-54 45-4632 0 0,-58 105-483 0 0,0 5-5295 0 0</inkml:trace>
  <inkml:trace contextRef="#ctx0" brushRef="#br0" timeOffset="1601.27">2802 89 6545 0 0,'0'0'2133'0'0,"0"0"-740"0"0,0 0-367 0 0,0 0-14 0 0,0 0 55 0 0,0 0 11 0 0,0 0-107 0 0,0 0-153 0 0,0 0-136 0 0,0 0-87 0 0,0 0-29 0 0,0 0 16 0 0,14-9 37 0 0,42-25 21 0 0,-135 58 2239 0 0,4 16-2216 0 0,75-39-646 0 0,1 21-105 0 0,55 8 163 0 0,-50-29-64 0 0,0 1 0 0 0,0-1 0 0 0,0 1-1 0 0,-1 1 1 0 0,1-1 0 0 0,0 1 0 0 0,-1 0 0 0 0,0 0 0 0 0,0 0 0 0 0,0 1-1 0 0,0 0 1 0 0,0 0 0 0 0,-1 0 0 0 0,0 1 0 0 0,0-1 0 0 0,0 1 0 0 0,0 0-1 0 0,-1 0 1 0 0,0 0 0 0 0,0 1 0 0 0,2 4-11 0 0,-3-2 51 0 0,1 1 0 0 0,-2-1 0 0 0,1 1 0 0 0,-1 0 0 0 0,0 0 0 0 0,-1-1 1 0 0,0 1-1 0 0,0 0 0 0 0,-1 0 0 0 0,0-1 0 0 0,-1 1 0 0 0,0 0 0 0 0,0-1 0 0 0,-1 0 0 0 0,0 1 0 0 0,0-1 0 0 0,-5 7-51 0 0,2-5 66 0 0,-10 19 35 0 0,-1-2 0 0 0,-1 0 1 0 0,-1-1-1 0 0,-2 0 0 0 0,-15 13-101 0 0,35-37-28 0 0,-1 0 0 0 0,0-1-1 0 0,0 1 1 0 0,0-1 0 0 0,0 1-1 0 0,0-1 1 0 0,0 0 0 0 0,0 0-1 0 0,0 0 1 0 0,0 0 0 0 0,-1 0-1 0 0,1 0 1 0 0,0-1 0 0 0,-1 1-1 0 0,1-1 1 0 0,-1 0 0 0 0,1 0-1 0 0,0 1 1 0 0,-1-2 0 0 0,1 1-1 0 0,-1 0 1 0 0,1 0 0 0 0,0-1-1 0 0,-1 1 1 0 0,1-1 0 0 0,0 0-1 0 0,0 0 1 0 0,-1 0 0 0 0,1 0-1 0 0,0 0 1 0 0,0 0 0 0 0,0 0-1 0 0,0-1 1 0 0,0 1 0 0 0,0-1-1 0 0,1 1 1 0 0,-1-1 0 0 0,0 0-1 0 0,1 0 1 0 0,-1 0 0 0 0,1 0-1 0 0,0 0 1 0 0,0 0 0 0 0,0 0-1 0 0,0 0 1 0 0,0 0 0 0 0,0-1-1 0 0,0 1 1 0 0,1 0 0 0 0,-1-1-1 0 0,1 1 1 0 0,0 0 0 0 0,-1-1-1 0 0,1 1 1 0 0,0-1 0 0 0,1 1-1 0 0,-1-1 29 0 0,-1-11-875 0 0,1-8-1186 0 0,1 9-2202 0 0,2 4-6343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59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6 479 0 0 0,'0'0'1355'0'0,"0"0"515"0"0,0 0 197 0 0,0 0-99 0 0,0 0-223 0 0,0 0-288 0 0,0 0-237 0 0,0 0-223 0 0,-1-3-181 0 0,-3-12-160 0 0,3 11-121 0 0,1 4-84 0 0,0 0-63 0 0,0 0-43 0 0,22 0 3436 0 0,174-37 1113 0 0,90-21-3373 0 0,-58 43-1275 0 0,-210 18-668 0 0,-32 1-179 0 0,0-5-663 0 0,-15 1-1964 0 0,13 5-6727 0 0,11-1-887 0 0</inkml:trace>
  <inkml:trace contextRef="#ctx0" brushRef="#br0" timeOffset="468.527">100 605 3425 0 0,'0'0'1787'0'0,"0"0"-210"0"0,0 0-23 0 0,0 0 74 0 0,0 0 55 0 0,0 0-138 0 0,0 0-246 0 0,0 0-242 0 0,0 0-187 0 0,0 0-122 0 0,0 0-80 0 0,0 0-36 0 0,0 0-53 0 0,-5 2-44 0 0,-12 8-22 0 0,13-8-38 0 0,4-2-42 0 0,0 0-64 0 0,47 0 1778 0 0,218-29 244 0 0,-73 4-1919 0 0,-45 24-2170 0 0,-135-14-3544 0 0,-9 7-1578 0 0,-1 2-2710 0 0</inkml:trace>
  <inkml:trace contextRef="#ctx0" brushRef="#br0" timeOffset="1251.157">234 1 2473 0 0,'0'0'2836'0'0,"0"0"-1054"0"0,0 0-574 0 0,0 0-113 0 0,0 0 103 0 0,0 0 105 0 0,0 0-31 0 0,0 0-193 0 0,0 0-263 0 0,0 0-231 0 0,0 0-49 0 0,0 0 59 0 0,0 0 83 0 0,4 3 55 0 0,170 100 4183 0 0,202 70-2793 0 0,-273-92-2064 0 0,-102-80-49 0 0,0 0 0 0 0,-1 0 0 0 0,0 0 0 0 0,1 1 0 0 0,-1-1 0 0 0,1 0 1 0 0,-1 0-1 0 0,0 1 0 0 0,0-1 0 0 0,0 0 0 0 0,0 0 0 0 0,0 1 0 0 0,0-1 0 0 0,0 0 0 0 0,0 0 1 0 0,-1 1-1 0 0,1-1 0 0 0,0 0 0 0 0,-1 0 0 0 0,1 0 0 0 0,-1 0 0 0 0,1 1 0 0 0,-1-1 1 0 0,1 0-1 0 0,-1 0 0 0 0,0 0 0 0 0,0 0 0 0 0,0 0 0 0 0,1 0 0 0 0,-1-1 0 0 0,0 1 0 0 0,0 0 1 0 0,0 0-1 0 0,0 0 0 0 0,0-1 0 0 0,0 1 0 0 0,-1-1 0 0 0,1 1 0 0 0,0-1 0 0 0,0 1 1 0 0,0-1-1 0 0,-1 0 0 0 0,1 1 0 0 0,0-1 0 0 0,0 0 0 0 0,-1 0 0 0 0,1 0 0 0 0,0 0 0 0 0,0 0 1 0 0,-2-1-11 0 0,-9 7 57 0 0,-40 39 20 0 0,-136 201-16 0 0,27-91 51 0 0,139-134-56 0 0,22-20-49 0 0,0-1-8 0 0,0 0 11 0 0,0 0 2 0 0,0 0 7 0 0,0 0-8 0 0,0 0-2 0 0,0 0 4 0 0,0 0-9 0 0,0 0-17 0 0,0 0 16 0 0,0 0 2 0 0,0 0-13 0 0,0 0-8 0 0,0 0 15 0 0,0 0-10 0 0,0 0 2 0 0,0 0-5 0 0,0 0-18 0 0,0 0 4 0 0,0 0-5 0 0,0 0-14 0 0,0 0-6 0 0,0 0 1 0 0,0 0-9 0 0,0 0-7 0 0,3-19-6325 0 0,-1 13 1027 0 0,0 2-5892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6225 0 0,'0'0'2327'0'0,"0"0"-675"0"0,0 0-256 0 0,0 0 128 0 0,0 0 199 0 0,0 0 14 0 0,0 0-250 0 0,0 0-409 0 0,0 0-325 0 0,0 0-192 0 0,0 0-88 0 0,0 0-19 0 0,0 0 37 0 0,2 4 25 0 0,-2 6-322 0 0,1 0 0 0 0,-1 0 0 0 0,-1 0 0 0 0,0 0 0 0 0,0 0 0 0 0,-1 0 0 0 0,0 0 0 0 0,-1 0 0 0 0,0 0 0 0 0,0-1 0 0 0,-3 5-194 0 0,1-1 92 0 0,-97 277 582 0 0,98-280-659 0 0,-2 1-6 0 0,1 1 0 0 0,0 0 0 0 0,1 1 0 0 0,1-1 0 0 0,-1 0 0 0 0,2 1-1 0 0,0 0 1 0 0,0 0 0 0 0,2 0 0 0 0,-1-1 0 0 0,2 1 0 0 0,0 6-9 0 0,1-17 24 0 0,0 0 0 0 0,1 1 0 0 0,-1-1 1 0 0,0 0-1 0 0,1 0 0 0 0,-1-1 0 0 0,1 1 0 0 0,0 0 0 0 0,0-1 1 0 0,0 0-1 0 0,0 0 0 0 0,0 0 0 0 0,0 0 0 0 0,0 0 1 0 0,0 0-1 0 0,0-1 0 0 0,0 1 0 0 0,0-1 0 0 0,0 0 1 0 0,0 0-1 0 0,1 0 0 0 0,-1-1 0 0 0,0 1 0 0 0,0-1 1 0 0,0 0-1 0 0,1 0-24 0 0,10 1 146 0 0,88-26 488 0 0,-36 7-435 0 0,-41 12-420 0 0,-10-26-2020 0 0,-20-1-1989 0 0,-7 13-6295 0 0,7 14 715 0 0</inkml:trace>
  <inkml:trace contextRef="#ctx0" brushRef="#br0" timeOffset="520.513">1 265 9490 0 0,'0'0'1556'0'0,"0"0"-554"0"0,0 0-74 0 0,0 0 239 0 0,0 0 260 0 0,0 0 53 0 0,0 0-129 0 0,0 0-194 0 0,0 0-188 0 0,0 0-177 0 0,0 0-165 0 0,36 0-126 0 0,115 0-118 0 0,-3-8 273 0 0,-75-3-1305 0 0,-58 6-2800 0 0,-2-1-3286 0 0,-9 3-4830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0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27 229 0 0 0,'0'0'1395'0'0,"0"0"765"0"0,0 0 210 0 0,0 0-240 0 0,0 0-319 0 0,0 0-363 0 0,0 0-338 0 0,0 0-290 0 0,-5-3-196 0 0,-12-9-137 0 0,13 8-96 0 0,31 0 1892 0 0,46-11-391 0 0,0-4 1 0 0,-1-3-1 0 0,45-21-1892 0 0,1-23 575 0 0,-87 29-203 0 0,-36 34 294 0 0,-21 176-876 0 0,18-81 207 0 0,-5 1 0 0 0,-3-2 0 0 0,-26 80 3 0 0,-2 14-38 0 0,35-140 16 0 0,6-22-23 0 0,-2-1 0 0 0,0 1 1 0 0,-1-1-1 0 0,-1-1 0 0 0,-2 1 1 0 0,-7 13 44 0 0,16-33-62 0 0,-1 0 1 0 0,0 0 0 0 0,1-1 0 0 0,-1 1-1 0 0,0 0 1 0 0,0-1 0 0 0,0 1-1 0 0,0 0 1 0 0,-1-1 0 0 0,1 0 0 0 0,0 1-1 0 0,0-1 1 0 0,-1 0 0 0 0,1 1-1 0 0,-1-1 1 0 0,0 0 0 0 0,1 0-1 0 0,-1 0 1 0 0,0-1 0 0 0,1 1 0 0 0,-1 0-1 0 0,0-1 1 0 0,0 1 0 0 0,0-1-1 0 0,1 1 1 0 0,-1-1 0 0 0,0 0 0 0 0,0 0-1 0 0,0 0 1 0 0,0 0 0 0 0,0 0-1 0 0,0 0 1 0 0,0 0 0 0 0,1-1-1 0 0,-1 1 1 0 0,0-1 0 0 0,0 1 0 0 0,0-1-1 0 0,1 0 1 0 0,-1 1 0 0 0,0-1-1 0 0,1 0 1 0 0,-1 0 0 0 0,1-1 0 0 0,-1 1-1 0 0,1 0 1 0 0,-1 0 0 0 0,1-1-1 0 0,0 1 1 0 0,0-1 0 0 0,-1 0 61 0 0,-20-68-5208 0 0,9 23-4977 0 0,9 38 4932 0 0</inkml:trace>
  <inkml:trace contextRef="#ctx0" brushRef="#br0" timeOffset="352.56">52 597 0 0 0,'0'0'268'0'0,"0"0"827"0"0,0 0 516 0 0,0 0 191 0 0,0 0 15 0 0,0 0-54 0 0,0 0-102 0 0,0 0-81 0 0,0 0-113 0 0,0 0-111 0 0,17-7-94 0 0,53-21-102 0 0,79-3 4003 0 0,26 17-3813 0 0,-137 13-4996 0 0,1 1-3951 0 0,-37 0-2259 0 0</inkml:trace>
  <inkml:trace contextRef="#ctx0" brushRef="#br0" timeOffset="676.75">837 560 8442 0 0,'0'0'1364'0'0,"0"0"-388"0"0,0 0 141 0 0,0 0 382 0 0,0 0 265 0 0,0 0-49 0 0,0 0-340 0 0,0 0-439 0 0,0 0-332 0 0,0 0-182 0 0,-3 32-96 0 0,-7 96-56 0 0,-9 18 529 0 0,10-117-1909 0 0,4-28-2668 0 0,-1-5-3449 0 0,4 4-2267 0 0</inkml:trace>
  <inkml:trace contextRef="#ctx0" brushRef="#br0" timeOffset="938.088">776 207 4313 0 0,'0'0'3049'0'0,"0"0"-1457"0"0,0 0-312 0 0,0 0-8 0 0,0 0 113 0 0,0 0-105 0 0,0 0-336 0 0,0 0-592 0 0,0 0-560 0 0,0 0-200 0 0,0 0-112 0 0,0 0 8 0 0,0 0-152 0 0,0 0-841 0 0,39-33-2279 0 0,-36 44-4082 0 0</inkml:trace>
  <inkml:trace contextRef="#ctx0" brushRef="#br0" timeOffset="1280.118">986 818 0 0 0,'0'0'883'0'0,"0"0"588"0"0,0 0 556 0 0,0 0 261 0 0,0 0-67 0 0,0 0-347 0 0,0 0-418 0 0,0 0-242 0 0,0 0-106 0 0,0 0-163 0 0,0 0-211 0 0,3-4-225 0 0,102-193 1101 0 0,-32 100-1638 0 0,-73 97 20 0 0,0 0-1 0 0,1 0 1 0 0,-1-1 0 0 0,1 1-1 0 0,-1 0 1 0 0,0 0 0 0 0,1-1 0 0 0,-1 1-1 0 0,0 0 1 0 0,1 0 0 0 0,-1 0-1 0 0,1 0 1 0 0,-1 0 0 0 0,1 0-1 0 0,-1 0 1 0 0,0 0 0 0 0,1 0 0 0 0,-1 0-1 0 0,1 0 1 0 0,-1 0 0 0 0,1 0-1 0 0,-1 0 1 0 0,0 0 0 0 0,1 0 0 0 0,-1 0-1 0 0,1 0 1 0 0,-1 1 0 0 0,0-1-1 0 0,1 0 1 0 0,-1 0 0 0 0,0 1-1 0 0,1-1 1 0 0,-1 0 0 0 0,0 0 0 0 0,1 1-1 0 0,-1-1 1 0 0,0 0 0 0 0,1 1-1 0 0,-1-1 1 0 0,0 0 0 0 0,0 1 0 0 0,1-1-1 0 0,-1 1 1 0 0,0-1 0 0 0,0 0-1 0 0,0 1 1 0 0,0-1 0 0 0,0 1-1 0 0,0-1 1 0 0,0 0 0 0 0,1 1 0 0 0,-1-1-1 0 0,0 1 1 0 0,0-1 0 0 0,-1 1-1 0 0,1-1 1 0 0,0 0 0 0 0,0 1 0 0 0,0-1-1 0 0,0 1 1 0 0,0-1 0 0 0,0 1-1 0 0,0-1 1 0 0,-1 0 0 0 0,1 1 8 0 0,1 42 555 0 0,-1-36-543 0 0,-1 3 82 0 0,1 0 0 0 0,1 0 0 0 0,0 0 1 0 0,0-1-1 0 0,1 1 0 0 0,0 0 0 0 0,1-1 0 0 0,0 1 0 0 0,0-1 0 0 0,1 0 1 0 0,1 0-1 0 0,-1 0 0 0 0,1-1 0 0 0,1 1 0 0 0,0 0-94 0 0,-4-8 99 0 0,-1 1 0 0 0,1-1 0 0 0,0 1 0 0 0,0-1 0 0 0,0 0 0 0 0,0 0 0 0 0,-1 0 0 0 0,2 0 0 0 0,-1 0-1 0 0,0 0 1 0 0,0 0 0 0 0,0-1 0 0 0,0 1 0 0 0,0-1 0 0 0,1 1 0 0 0,-1-1 0 0 0,0 0 0 0 0,0 0 0 0 0,1 0 0 0 0,-1 0 0 0 0,0-1-1 0 0,0 1 1 0 0,1 0 0 0 0,-1-1 0 0 0,0 0 0 0 0,0 1 0 0 0,0-1 0 0 0,0 0 0 0 0,0 0 0 0 0,0 0 0 0 0,0 0 0 0 0,0-1 0 0 0,0 1 0 0 0,-1 0-1 0 0,1-1 1 0 0,0 0-99 0 0,58-67 1710 0 0,-51 57-1692 0 0,68-134 357 0 0,-70 121-387 0 0,-7 20-8376 0 0,-1 5-2003 0 0</inkml:trace>
  <inkml:trace contextRef="#ctx0" brushRef="#br0" timeOffset="1874.879">1814 490 7066 0 0,'0'0'2676'0'0,"0"0"-1129"0"0,0 0-364 0 0,0 0 31 0 0,0 0 15 0 0,0 0-73 0 0,0 0-223 0 0,0 0-235 0 0,0 0-183 0 0,0 0-152 0 0,0 0-106 0 0,0 0-79 0 0,0 0-45 0 0,-28 20-38 0 0,-86 62-15 0 0,111-81-76 0 0,1 0-1 0 0,0 0 1 0 0,-1 1 0 0 0,1-1 0 0 0,0 0-1 0 0,0 1 1 0 0,0-1 0 0 0,0 1 0 0 0,0 0 0 0 0,1 0-1 0 0,-1 0 1 0 0,0 0 0 0 0,1 0 0 0 0,-1 0-1 0 0,1 0 1 0 0,0 0 0 0 0,0 1 0 0 0,0-1 0 0 0,0 0-1 0 0,0 1 1 0 0,0-1 0 0 0,1 1 0 0 0,-1-1-1 0 0,1 1-3 0 0,-1 6 14 0 0,0-5 1 0 0,0 0 1 0 0,0 0-1 0 0,0 0 0 0 0,0 1 1 0 0,1-1-1 0 0,-1 0 0 0 0,1 0 1 0 0,0 1-1 0 0,0-1 1 0 0,1 0-1 0 0,-1 0 0 0 0,1 0 1 0 0,0 0-1 0 0,0 0 0 0 0,0 0 1 0 0,1 0-1 0 0,-1 0 1 0 0,1 0-1 0 0,0 0 0 0 0,0 0 1 0 0,1-1-1 0 0,-1 1 0 0 0,1-1 1 0 0,-1 0-1 0 0,1 0 1 0 0,0 0-1 0 0,0 0 0 0 0,1 0 1 0 0,-1-1-1 0 0,1 1 0 0 0,-1-1 1 0 0,1 0-1 0 0,0 0 1 0 0,2 1-16 0 0,4-1 130 0 0,0 0 1 0 0,0-1-1 0 0,0 0 1 0 0,0-1-1 0 0,0 0 1 0 0,1-1-1 0 0,-1 0 1 0 0,0 0-1 0 0,0-1 1 0 0,0 0-1 0 0,-1-1 1 0 0,1 0 0 0 0,0 0-1 0 0,-1-1 1 0 0,0-1-1 0 0,0 0 1 0 0,0 0-1 0 0,-1 0 1 0 0,1-1-1 0 0,-1 0 1 0 0,-1-1-1 0 0,1 0 1 0 0,-1 0-1 0 0,0-1 1 0 0,-1 1-1 0 0,0-1 1 0 0,0-1 0 0 0,-1 1-1 0 0,0-1 1 0 0,0 0-1 0 0,-1-1 1 0 0,0 1-1 0 0,0-2-130 0 0,9-21 55 0 0,-2 1 0 0 0,-1-2-1 0 0,-2 1 1 0 0,-1-1 0 0 0,-1-1-1 0 0,-2 1 1 0 0,-1-1 0 0 0,-2-25-55 0 0,-2 49-42 0 0,0-1 0 0 0,-1 0 0 0 0,0 1 0 0 0,0 0 0 0 0,-1-1 1 0 0,-1 1-1 0 0,1 0 0 0 0,-2 0 0 0 0,1 1 0 0 0,-2-1 0 0 0,1 1 1 0 0,-1 0-1 0 0,0 1 0 0 0,-1-1 0 0 0,-4-3 42 0 0,8 8-28 0 0,-1 1 0 0 0,0-1 0 0 0,0 0-1 0 0,0 1 1 0 0,0 0 0 0 0,0 0 0 0 0,-1 0 0 0 0,1 0-1 0 0,-1 1 1 0 0,0 0 0 0 0,0 0 0 0 0,0 0 0 0 0,0 0-1 0 0,0 1 1 0 0,0 0 0 0 0,0 0 0 0 0,-1 0 0 0 0,1 1-1 0 0,0 0 1 0 0,-1 0 0 0 0,1 0 0 0 0,0 0 0 0 0,-1 1-1 0 0,1 0 1 0 0,0 0 0 0 0,0 1 0 0 0,0-1 0 0 0,0 1-1 0 0,0 0 1 0 0,0 0 0 0 0,-4 3 28 0 0,3 0-7 0 0,-1 0 1 0 0,1 0-1 0 0,0 1 1 0 0,0-1-1 0 0,0 1 1 0 0,1 1-1 0 0,0-1 0 0 0,0 1 1 0 0,0 0-1 0 0,1 0 1 0 0,0 0-1 0 0,1 0 1 0 0,0 1-1 0 0,0 0 1 0 0,0 0-1 0 0,1-1 0 0 0,0 1 1 0 0,1 1-1 0 0,-1-1 1 0 0,2 0-1 0 0,-1 0 1 0 0,1 7 6 0 0,0 1 34 0 0,1-1 1 0 0,1 1 0 0 0,0-1-1 0 0,1 0 1 0 0,0 0 0 0 0,2 0 0 0 0,-1 0-1 0 0,2-1 1 0 0,0 1 0 0 0,1-1-1 0 0,6 10-34 0 0,11 9 232 0 0,0-1-1 0 0,2-1 0 0 0,2-1 0 0 0,0-1 1 0 0,2-2-1 0 0,1-1 0 0 0,27 17-231 0 0,10 0 212 0 0,-40-30-155 0 0,-17-10-7254 0 0,-11-3-4307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7698 0 0,'0'0'1181'0'0,"0"0"-469"0"0,0 0-97 0 0,0 0 293 0 0,0 0 339 0 0,0 0 140 0 0,0 0-76 0 0,0 0-209 0 0,0 0-206 0 0,0 0-159 0 0,0 0-103 0 0,33-8-57 0 0,104-26-42 0 0,-41-5 733 0 0,-72 24-911 0 0,-20 13-220 0 0,1 0 1 0 0,0-1 0 0 0,-1 0 0 0 0,0 0 0 0 0,0 0-1 0 0,0 0 1 0 0,0-1 0 0 0,0 0 0 0 0,-1 0 0 0 0,0 0-1 0 0,1 0 1 0 0,-1 0 0 0 0,-1-1 0 0 0,1 1 0 0 0,-1-1-1 0 0,0 0 1 0 0,0 1 0 0 0,0-1 0 0 0,0 0 0 0 0,-1 0-1 0 0,1-5-137 0 0,-2 9 195 0 0,0 1-39 0 0,0 0-36 0 0,-6 23-145 0 0,-1 38 21 0 0,3-1 1 0 0,3 1-1 0 0,2 0 0 0 0,3 5 4 0 0,31 125-48 0 0,-16-165 32 0 0,5-70 308 0 0,56-129 27 0 0,43-191-138 0 0,-85 298-391 0 0,-23 61-2526 0 0,-9 16-4913 0 0,-6-7-3476 0 0</inkml:trace>
  <inkml:trace contextRef="#ctx0" brushRef="#br0" timeOffset="534.672">914 266 720 0 0,'0'0'2375'0'0,"0"0"-298"0"0,0 0-87 0 0,0 0 31 0 0,0 0 4 0 0,0 0-161 0 0,0 0-334 0 0,0 0-417 0 0,0 0-368 0 0,0 0-227 0 0,0 0-32 0 0,0 0 62 0 0,0 0 101 0 0,5 2 110 0 0,189 4 3977 0 0,30-36-3919 0 0,-187 20-1318 0 0,-38 10-6078 0 0,-16 7-4036 0 0,9-4 3337 0 0</inkml:trace>
  <inkml:trace contextRef="#ctx0" brushRef="#br0" timeOffset="797.029">814 531 4185 0 0,'0'0'2136'0'0,"0"0"-315"0"0,0 0 190 0 0,0 0 99 0 0,0 0-149 0 0,0 0-288 0 0,0 0-324 0 0,0 0-238 0 0,31 1-177 0 0,98 0-121 0 0,14-22 801 0 0,-70 2-1354 0 0,43-9-579 0 0,-38 21-3856 0 0,-64 6-1628 0 0,-7-2-5262 0 0</inkml:trace>
  <inkml:trace contextRef="#ctx0" brushRef="#br0" timeOffset="1148.347">1858 237 3257 0 0,'0'0'2193'0'0,"0"0"-239"0"0,0 0 95 0 0,0 0-18 0 0,0 0-245 0 0,0 0-477 0 0,0 0-509 0 0,0 0-277 0 0,0 0-135 0 0,0 0-65 0 0,0 0-43 0 0,0 0-33 0 0,0 0-15 0 0,-16 18-36 0 0,-49 58-24 0 0,61-71-136 0 0,0-1-1 0 0,0 1 1 0 0,1-1 0 0 0,-1 1-1 0 0,1 0 1 0 0,0 1 0 0 0,0-1 0 0 0,1 0-1 0 0,0 1 1 0 0,0-1 0 0 0,0 1-1 0 0,0 0 1 0 0,1 0 0 0 0,0 0 0 0 0,0 0-1 0 0,1 0 1 0 0,0-1 0 0 0,0 1 0 0 0,0 5-36 0 0,1 7 84 0 0,-1-14-46 0 0,1 1 0 0 0,-1 0 0 0 0,1 0 0 0 0,1 0 0 0 0,-1-1 0 0 0,1 1 0 0 0,-1 0 0 0 0,1-1 0 0 0,0 1 0 0 0,1-1 1 0 0,-1 0-1 0 0,1 0 0 0 0,0 0 0 0 0,0 0 0 0 0,0 0 0 0 0,1-1 0 0 0,-1 1 0 0 0,1-1 0 0 0,0 0 0 0 0,0 0 0 0 0,0 0 0 0 0,0-1 0 0 0,1 1 1 0 0,-1-1-1 0 0,1 0-38 0 0,7 3 332 0 0,-1 0 0 0 0,1-1-1 0 0,0 0 1 0 0,1-1 0 0 0,-1 0 0 0 0,1-1 0 0 0,-1 0 0 0 0,1-1 0 0 0,3-1-332 0 0,1-2 301 0 0,0-1-1 0 0,0-1 1 0 0,-1-1-1 0 0,0-1 0 0 0,0 0 1 0 0,0-1-1 0 0,0 0 1 0 0,-1-1-1 0 0,-1-1 1 0 0,1-1-1 0 0,-2 0 1 0 0,1 0-1 0 0,-1-2-300 0 0,-5 7 12 0 0,-1 0-1 0 0,0-1 1 0 0,-1 1 0 0 0,1-1-1 0 0,-1-1 1 0 0,0 1-1 0 0,-1-1 1 0 0,1 0-1 0 0,-1-1 1 0 0,-1 1 0 0 0,1-1-1 0 0,-1 0 1 0 0,-1 0-1 0 0,0 0 1 0 0,0 0-1 0 0,0-1 1 0 0,-1 1 0 0 0,0-1-1 0 0,-1 0 1 0 0,0 0-1 0 0,0 1 1 0 0,-1-1-1 0 0,0 0 1 0 0,0 0 0 0 0,-1 0-1 0 0,-1 1 1 0 0,1-1-1 0 0,-1 0 1 0 0,-1 1-1 0 0,0-1 1 0 0,0 1 0 0 0,0 0-1 0 0,-1 0 1 0 0,-1-1-12 0 0,0 2-142 0 0,-1 0 1 0 0,-1 0-1 0 0,1 1 1 0 0,-1 0-1 0 0,0 0 1 0 0,0 0-1 0 0,-1 1 1 0 0,0 0-1 0 0,0 0 1 0 0,0 1 0 0 0,-1 0-1 0 0,1 1 1 0 0,-1-1-1 0 0,0 2 1 0 0,0-1-1 0 0,0 1 1 0 0,0 1-1 0 0,0 0 1 0 0,-3 0 141 0 0,-114 7-5639 0 0,92 3-1159 0 0,11-1-4771 0 0</inkml:trace>
  <inkml:trace contextRef="#ctx0" brushRef="#br0" timeOffset="1821.84">1619 362 0 0 0,'0'0'445'0'0,"0"0"1050"0"0,0 0 270 0 0,0 0-41 0 0,0 0-103 0 0,0 0-219 0 0,0 0-115 0 0,0 0-80 0 0,0 0-46 0 0,0 0-10 0 0,0 0-17 0 0,-15 4-80 0 0,-47 14-193 0 0,47-14-186 0 0,39 11 3303 0 0,-3-10-3333 0 0,0-1 0 0 0,0 0-1 0 0,1-2 1 0 0,-1 0-1 0 0,1-2 1 0 0,-1 0-1 0 0,8-2-644 0 0,22 1 550 0 0,415-21 1205 0 0,-226 0-1658 0 0,-188 18-981 0 0,-60 9-484 0 0,-3 3-900 0 0,2-6-4138 0 0,7-2-795 0 0,0 0-2546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276 530 0 0 0,'0'0'417'0'0,"0"0"774"0"0,0 0 464 0 0,0 0 182 0 0,0 0-33 0 0,0 0-209 0 0,0 0-237 0 0,0 0-233 0 0,0 0-162 0 0,0 0-71 0 0,-3-6-42 0 0,-9-17-61 0 0,11 22-686 0 0,-1 0 0 0 0,0 0 0 0 0,1 0 1 0 0,-1 0-1 0 0,0 0 0 0 0,0 0 0 0 0,0 1 0 0 0,0-1 0 0 0,0 1 0 0 0,0-1 0 0 0,0 1 0 0 0,0 0 0 0 0,0-1 0 0 0,0 1 0 0 0,0 0 0 0 0,0 0 0 0 0,0 1 0 0 0,0-1 0 0 0,0 0 0 0 0,0 1 0 0 0,0-1 0 0 0,1 1 0 0 0,-1 0 0 0 0,0-1 0 0 0,0 1 0 0 0,0 0 0 0 0,0 0 0 0 0,-1 1-103 0 0,-13 8 86 0 0,0 0-1 0 0,0 1 1 0 0,1 1 0 0 0,0 0-1 0 0,1 1 1 0 0,0 1-1 0 0,2 0 1 0 0,-1 1 0 0 0,2 0-1 0 0,0 1 1 0 0,0 0-1 0 0,2 1 1 0 0,0 0 0 0 0,1 0-1 0 0,-3 10-85 0 0,10-24 14 0 0,1 1 0 0 0,-1-1 0 0 0,1 0 0 0 0,-1 1 0 0 0,1-1 0 0 0,0 1 0 0 0,0 0 0 0 0,0-1 0 0 0,1 1 0 0 0,-1-1 0 0 0,1 0 0 0 0,0 1 0 0 0,0-1 0 0 0,0 0 0 0 0,0 1 0 0 0,1-1 0 0 0,-1 0 0 0 0,1 0 0 0 0,0 0 0 0 0,0 0 0 0 0,0 0 0 0 0,0 0 0 0 0,1-1 0 0 0,-1 1 0 0 0,1-1 0 0 0,-1 0 0 0 0,1 0 0 0 0,0 1 0 0 0,0-2-1 0 0,0 1 1 0 0,0 0 0 0 0,0-1 0 0 0,0 1 0 0 0,1-1 0 0 0,-1 0 0 0 0,0 0 0 0 0,1 0 0 0 0,-1 0 0 0 0,1-1 0 0 0,-1 0 0 0 0,1 1 0 0 0,-1-1 0 0 0,1-1 0 0 0,2 1-14 0 0,8-3 118 0 0,-1 0 1 0 0,0 0-1 0 0,0-1 1 0 0,0-1-1 0 0,0 0 0 0 0,-1-1 1 0 0,0 0-1 0 0,0-1 0 0 0,0-1 1 0 0,-1 1-1 0 0,0-2 1 0 0,-1 0-1 0 0,0 0 0 0 0,0-1 1 0 0,-1 0-1 0 0,0 0 0 0 0,-1-1 1 0 0,5-8-119 0 0,5-2 48 0 0,-17 21-53 0 0,-1-1-1 0 0,1 0 0 0 0,0 1 0 0 0,0-1 1 0 0,0 0-1 0 0,-1 1 0 0 0,1-1 0 0 0,0 1 1 0 0,0-1-1 0 0,0 1 0 0 0,0-1 1 0 0,0 1-1 0 0,0 0 0 0 0,0 0 0 0 0,0-1 1 0 0,0 1-1 0 0,0 0 0 0 0,0 0 1 0 0,0 0-1 0 0,1 0 0 0 0,-1 0 0 0 0,0 0 1 0 0,0 1-1 0 0,0-1 0 0 0,0 0 0 0 0,0 0 1 0 0,0 1-1 0 0,0-1 0 0 0,0 1 1 0 0,0-1-1 0 0,-1 1 0 0 0,1-1 0 0 0,0 1 1 0 0,0 0-1 0 0,0-1 0 0 0,0 1 1 0 0,-1 0-1 0 0,1-1 0 0 0,0 1 0 0 0,-1 0 1 0 0,1 0-1 0 0,0 0 0 0 0,-1 0 0 0 0,1 0 1 0 0,-1 0-1 0 0,0 0 0 0 0,1 0 1 0 0,-1 0-1 0 0,0 0 0 0 0,1 0 0 0 0,-1 0 1 0 0,0 0-1 0 0,0 0 0 0 0,0 0 1 0 0,0 0-1 0 0,0 1 6 0 0,8 12-34 0 0,-4-7 42 0 0,-1-2-4 0 0,0 1 0 0 0,0 0 0 0 0,0-1 1 0 0,0 0-1 0 0,1 0 0 0 0,0 0 1 0 0,0 0-1 0 0,0-1 0 0 0,1 1 0 0 0,-1-1 1 0 0,1 0-1 0 0,0 0 0 0 0,0-1 1 0 0,1 0-1 0 0,-1 1 0 0 0,1-2 0 0 0,0 1 1 0 0,-1-1-1 0 0,1 0 0 0 0,0 0 1 0 0,0 0-1 0 0,1-1 0 0 0,0 0-4 0 0,1-1 49 0 0,-1 0 0 0 0,1 0 0 0 0,0-1 0 0 0,-1 0 0 0 0,1 0 0 0 0,-1 0 0 0 0,1-1 0 0 0,-1-1 0 0 0,0 1 0 0 0,0-1 0 0 0,0 0 0 0 0,0-1 0 0 0,0 0 0 0 0,-1 0 0 0 0,0 0 0 0 0,1-1 0 0 0,-2 0 0 0 0,2 0-49 0 0,19-25 182 0 0,-1-1 1 0 0,-1-1-1 0 0,-2 0 0 0 0,-1-2 1 0 0,-2-1-1 0 0,-1 0 1 0 0,6-21-183 0 0,-21 50 11 0 0,12-27 18 0 0,-1-1 0 0 0,-2-1 0 0 0,-1 0 0 0 0,-2-1 0 0 0,-1 0 0 0 0,-2 0 0 0 0,-2-1 0 0 0,-1 1-1 0 0,-2-1 1 0 0,-3-30-29 0 0,-12 27 119 0 0,0 50-176 0 0,6 35 83 0 0,2 0 0 0 0,2 1 0 0 0,2-1 0 0 0,2 1 0 0 0,3-1 1 0 0,1 1-1 0 0,2-1 0 0 0,2 0 0 0 0,2 0 0 0 0,2-1 0 0 0,12 27-26 0 0,-12-24 5 0 0,23 77 1 0 0,-21-81-79 0 0,-33-95-10832 0 0,17 47 7731 0 0,-3-6-6684 0 0</inkml:trace>
  <inkml:trace contextRef="#ctx0" brushRef="#br0" timeOffset="390.248">618 198 3897 0 0,'0'0'2710'0'0,"0"0"-1559"0"0,0 0-641 0 0,0 0 161 0 0,0 0 508 0 0,0 0 458 0 0,0 0 155 0 0,0 0-134 0 0,0 0-319 0 0,0 0-274 0 0,0 0-194 0 0,0 0-100 0 0,0 0-94 0 0,32 8-75 0 0,99 24-81 0 0,4-24 269 0 0,-3-6-666 0 0,-66-1-2563 0 0,-2 0-6905 0 0,-49-1-838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3 0 0 0,'0'0'850'0'0,"0"0"395"0"0,0 0 38 0 0,0 0 143 0 0,0 0 210 0 0,0 0 186 0 0,0 0-19 0 0,0 0-224 0 0,0 0-310 0 0,0 0-279 0 0,0 0-179 0 0,0-3 4883 0 0,-17 190-4569 0 0,-27 243-535 0 0,6-237-772 0 0,36-213-8126 0 0,2 10 2287 0 0,0 3-1591 0 0</inkml:trace>
  <inkml:trace contextRef="#ctx0" brushRef="#br0" timeOffset="270.355">1 441 3625 0 0,'0'0'1970'0'0,"0"0"-451"0"0,0 0-32 0 0,0 0-9 0 0,0 0 16 0 0,0 0 1 0 0,36-6-84 0 0,119-23-171 0 0,43-30 1158 0 0,-168 50-2347 0 0,-12 4-141 0 0,1 0 0 0 0,-2-1 0 0 0,1-1 0 0 0,-1 0 0 0 0,0-2 0 0 0,0 0 0 0 0,6-5 90 0 0,-2-7-2938 0 0,-12 5-5463 0 0,-6 8 2202 0 0</inkml:trace>
  <inkml:trace contextRef="#ctx0" brushRef="#br0" timeOffset="622.425">698 29 4001 0 0,'0'0'1748'0'0,"0"0"-637"0"0,0 0-36 0 0,0 0 279 0 0,0 0 241 0 0,0 0 24 0 0,0 0-154 0 0,-7 36-243 0 0,-22 117-258 0 0,-13 122 1438 0 0,41-65-1883 0 0,1-208-513 0 0,0 1 1 0 0,-1-1-1 0 0,1 1 1 0 0,0 0-1 0 0,1-1 1 0 0,-1 1-1 0 0,0-1 1 0 0,1 1-1 0 0,0-1 1 0 0,-1 1-1 0 0,1-1 1 0 0,0 1-1 0 0,0-1 1 0 0,0 0-1 0 0,1 0 1 0 0,-1 1-1 0 0,0-1 1 0 0,1 0-1 0 0,0 0 1 0 0,-1 0-1 0 0,1 0 1 0 0,0-1-1 0 0,0 1 1 0 0,0 0-1 0 0,0-1 1 0 0,0 1-1 0 0,0-1 1 0 0,1 0-1 0 0,-1 0 1 0 0,0 0-1 0 0,1 0 1 0 0,-1 0-1 0 0,1 0 1 0 0,-1-1-1 0 0,1 1 1 0 0,-1-1-1 0 0,1 0 1 0 0,-1 0-1 0 0,1 0 1 0 0,0 0-1 0 0,2 0-6 0 0,180-160 1085 0 0,-174 151-1063 0 0,-2 1-6 0 0,-1 0-1 0 0,2 1 0 0 0,-1 0 1 0 0,1 0-1 0 0,0 1 1 0 0,0 1-1 0 0,1-1 1 0 0,-1 2-1 0 0,6-2-15 0 0,-14 7 20 0 0,-1 0 0 0 0,1 0 0 0 0,0 1 0 0 0,0-1 1 0 0,-1 1-1 0 0,1-1 0 0 0,-1 1 0 0 0,0-1 0 0 0,1 1 0 0 0,-1 0 0 0 0,0 0 0 0 0,0 0 0 0 0,0 0 0 0 0,0 0 0 0 0,-1 0 1 0 0,1 0-1 0 0,0 0 0 0 0,-1 0 0 0 0,1 0 0 0 0,-1 0 0 0 0,0 0 0 0 0,0 0 0 0 0,0 0 0 0 0,0 1 0 0 0,0-1 0 0 0,0 1-20 0 0,0-2 12 0 0,1 142 678 0 0,-1-142-695 0 0,-1 1 0 0 0,1 0 0 0 0,0-1 0 0 0,1 1 1 0 0,-1 0-1 0 0,0-1 0 0 0,0 1 0 0 0,1-1 0 0 0,-1 1 0 0 0,1 0 0 0 0,-1-1 0 0 0,1 1 0 0 0,0-1 0 0 0,-1 1 0 0 0,1-1 0 0 0,0 0 0 0 0,0 1 0 0 0,0-1 0 0 0,0 0 0 0 0,0 0 0 0 0,1 1 0 0 0,-1-1 0 0 0,0 0 0 0 0,1 0 0 0 0,-1 0 0 0 0,0 0 0 0 0,1-1 0 0 0,-1 1 0 0 0,1 0 1 0 0,-1-1-1 0 0,1 1 0 0 0,-1-1 0 0 0,1 1 0 0 0,0-1 0 0 0,-1 0 0 0 0,1 1 0 0 0,0-1 0 0 0,-1 0 0 0 0,1 0 0 0 0,0 0 0 0 0,-1-1 0 0 0,1 1 0 0 0,0 0 0 0 0,-1-1 0 0 0,1 1 0 0 0,-1-1 0 0 0,1 1 0 0 0,-1-1 0 0 0,1 0 0 0 0,-1 1 5 0 0,3-3-395 0 0,23-17-1078 0 0,-18 15-1709 0 0,0-1-3416 0 0,-4 2-3317 0 0</inkml:trace>
  <inkml:trace contextRef="#ctx0" brushRef="#br0" timeOffset="976.853">1214 670 0 0 0,'0'0'1032'0'0,"0"0"-6"0"0,0 0 278 0 0,0 0 367 0 0,0 0 269 0 0,0 0 73 0 0,0 0-122 0 0,0 0-208 0 0,0 0-213 0 0,0 0-214 0 0,0 0-180 0 0,0 0-148 0 0,0 0-111 0 0,31 5-104 0 0,96 16-90 0 0,-125-20-588 0 0,0 0 0 0 0,0 0 1 0 0,1-1-1 0 0,-1 1 0 0 0,0-1 1 0 0,0 1-1 0 0,1-1 0 0 0,-1 0 1 0 0,0 0-1 0 0,1 0 0 0 0,-1 0 1 0 0,1 0-1 0 0,-1-1 0 0 0,0 1 0 0 0,0-1 1 0 0,1 1-1 0 0,-1-1 0 0 0,0 0 1 0 0,0 0-1 0 0,0 0 0 0 0,0 0 1 0 0,0 0-1 0 0,0 0 0 0 0,2-2-35 0 0,2-2 160 0 0,0 0-74 0 0,-1 0 0 0 0,1 0 1 0 0,-1-1-1 0 0,0 1 0 0 0,0-1 1 0 0,0 0-1 0 0,-1 0 1 0 0,0-1-1 0 0,0 1 0 0 0,-1-1 1 0 0,1 0-1 0 0,-2 0 0 0 0,1 0 1 0 0,-1-1-1 0 0,0 1 0 0 0,0-1 1 0 0,-1 1-1 0 0,0-1 0 0 0,-1 1 1 0 0,1-1-87 0 0,-2 5-3 0 0,1 1 0 0 0,0 0-1 0 0,-1-1 1 0 0,1 1 0 0 0,-1 0 0 0 0,0 0 0 0 0,0-1 0 0 0,0 1 0 0 0,0 0 0 0 0,0 0 0 0 0,0 0 0 0 0,-1 0-1 0 0,1 0 1 0 0,-1 0 0 0 0,1 1 0 0 0,-1-1 0 0 0,0 0 0 0 0,1 1 0 0 0,-1-1 0 0 0,0 1 0 0 0,0 0 0 0 0,0 0 0 0 0,0 0-1 0 0,0 0 1 0 0,-1 0 0 0 0,1 0 0 0 0,0 0 0 0 0,0 0 0 0 0,-1 1 0 0 0,1 0 0 0 0,0-1 0 0 0,-1 1 0 0 0,1 0-1 0 0,-2 0 4 0 0,-79 13-574 0 0,72-6 515 0 0,0 0 0 0 0,1 0 1 0 0,0 1-1 0 0,1 1 0 0 0,0 0 1 0 0,0 0-1 0 0,1 0 1 0 0,0 1-1 0 0,0 1 0 0 0,1-1 1 0 0,1 1-1 0 0,0 0 0 0 0,0 1 1 0 0,1-1-1 0 0,0 1 1 0 0,1 0-1 0 0,1 0 0 0 0,0 1 1 0 0,0-1-1 0 0,2 1 0 0 0,-1-1 1 0 0,1 1-1 0 0,1 0 1 0 0,1-1-1 0 0,1 12 59 0 0,0-20-39 0 0,0 0 0 0 0,0 0 1 0 0,0 0-1 0 0,1-1 0 0 0,0 1 0 0 0,-1-1 0 0 0,2 0 1 0 0,-1 0-1 0 0,0 0 0 0 0,0 0 0 0 0,1 0 0 0 0,0-1 1 0 0,-1 1-1 0 0,1-1 0 0 0,0 0 0 0 0,0 0 0 0 0,0-1 0 0 0,0 1 1 0 0,1-1-1 0 0,-1 0 0 0 0,0 0 0 0 0,1 0 0 0 0,-1-1 1 0 0,0 1-1 0 0,5-1 39 0 0,68-4-6084 0 0,-60-2 727 0 0,-5 2-2263 0 0</inkml:trace>
  <inkml:trace contextRef="#ctx0" brushRef="#br0" timeOffset="1459.187">1626 787 0 0 0,'0'0'773'0'0,"0"0"264"0"0,0 0 598 0 0,0 0 575 0 0,0 0 190 0 0,0 0-190 0 0,0 0-427 0 0,0 0-385 0 0,0 0-238 0 0,0 0-137 0 0,0 0-94 0 0,0 0-82 0 0,0 0-92 0 0,28-19-112 0 0,86-59-107 0 0,-41 13 500 0 0,18-23-515 0 0,-68 81-1155 0 0,-19 29 287 0 0,-4 2 330 0 0,-2-20 37 0 0,1 1 1 0 0,0-1-1 0 0,0 0 1 0 0,0 1-1 0 0,1-1 0 0 0,0 0 1 0 0,-1 1-1 0 0,2-1 1 0 0,-1 1-1 0 0,0-1 0 0 0,1 0 1 0 0,0 1-1 0 0,0-1 1 0 0,0 0-1 0 0,0 0 0 0 0,1 1 1 0 0,0-1-1 0 0,-1 0 0 0 0,2 0 1 0 0,-1-1-1 0 0,0 1 1 0 0,1 0-1 0 0,0-1 0 0 0,-1 0 1 0 0,1 1-1 0 0,1-1 1 0 0,-1 0-1 0 0,0-1 0 0 0,1 1 1 0 0,0 0-1 0 0,-1-1 0 0 0,1 0 1 0 0,0 0-1 0 0,0 0 1 0 0,0-1-1 0 0,0 1 0 0 0,2-1-20 0 0,8-2 170 0 0,-1 0-1 0 0,1-1 1 0 0,0-1-1 0 0,-1 0 1 0 0,0-1-1 0 0,0-1 0 0 0,0 0 1 0 0,0-1-1 0 0,-1 0 1 0 0,0-1-1 0 0,0 0 1 0 0,0-1-1 0 0,-1 0 0 0 0,-1-1 1 0 0,1 0-1 0 0,-1 0 1 0 0,-1-1-1 0 0,0-1 1 0 0,0 0-1 0 0,-1 0 0 0 0,0 0 1 0 0,-1-2-170 0 0,21-34-775 0 0,-20 28-6393 0 0,-8 18-4148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4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6423 105 10674 0 0,'0'0'3084'0'0,"0"0"-1251"0"0,0 0-588 0 0,0 0-45 0 0,0 0 0 0 0,0 0-64 0 0,0 0-179 0 0,0 0-239 0 0,0 0-171 0 0,0 0-85 0 0,0 0-69 0 0,0 0-40 0 0,0 0-54 0 0,-8 37-48 0 0,-26 117-39 0 0,-3 85 191 0 0,28 75-401 0 0,9-314-2 0 0,-1 3-8 0 0,0 0 0 0 0,1 0 0 0 0,0 0 1 0 0,-1 0-1 0 0,1 0 0 0 0,0 0 0 0 0,0 0 1 0 0,1 0-1 0 0,-1 0 0 0 0,1 0 0 0 0,-1 0 1 0 0,1 0-1 0 0,0-1 0 0 0,0 1 0 0 0,0 0 1 0 0,0 0-1 0 0,1-1 0 0 0,-1 1 0 0 0,1-1 1 0 0,-1 1-1 0 0,1-1 0 0 0,0 1 0 0 0,0-1 1 0 0,0 0-1 0 0,1 0 0 0 0,-1 0 1 0 0,0 0-1 0 0,1-1 0 0 0,-1 1 0 0 0,1-1 1 0 0,-1 1-1 0 0,1-1 0 0 0,0 0 0 0 0,2 1 8 0 0,0-4 13 0 0,1 1 1 0 0,-1-1-1 0 0,0 0 0 0 0,1-1 0 0 0,-1 1 1 0 0,0-1-1 0 0,0 0 0 0 0,-1 0 0 0 0,1-1 0 0 0,-1 1 1 0 0,1-1-1 0 0,-1 0 0 0 0,0 0 0 0 0,0 0 0 0 0,-1-1 1 0 0,1-1-14 0 0,14-13 27 0 0,11-9 19 0 0,-6 4-25 0 0,1 2-1 0 0,1 0 1 0 0,1 2 0 0 0,1 1-1 0 0,7-4-20 0 0,-34 23 2 0 0,1 0-1 0 0,0 0 1 0 0,0 0-1 0 0,-1 0 1 0 0,1 0-1 0 0,0 0 1 0 0,0 0-1 0 0,-1 0 1 0 0,1 0-1 0 0,0 1 1 0 0,0-1-1 0 0,-1 0 1 0 0,1 0-1 0 0,0 1 1 0 0,0-1-1 0 0,-1 0 1 0 0,1 1-1 0 0,-1-1 1 0 0,1 1-1 0 0,0-1 1 0 0,-1 1-1 0 0,1-1 1 0 0,-1 1-1 0 0,1-1 1 0 0,-1 1-1 0 0,1-1 1 0 0,-1 1-1 0 0,1 0 1 0 0,-1-1-1 0 0,0 1 1 0 0,1 0-1 0 0,-1-1 1 0 0,0 1-1 0 0,0 0 1 0 0,1 0-1 0 0,-1-1 1 0 0,0 1-1 0 0,0 0 1 0 0,0 0-1 0 0,0-1 1 0 0,0 1-1 0 0,0 0 1 0 0,0 0-1 0 0,0-1 1 0 0,0 1-1 0 0,-1 0 1 0 0,1 0-1 0 0,0-1 1 0 0,0 1-1 0 0,-1 0 1 0 0,1 0-1 0 0,0-1 1 0 0,-1 1-1 0 0,1 0-1 0 0,-9 52 97 0 0,6-46-97 0 0,0 1 0 0 0,1-1 1 0 0,0 1-1 0 0,1 0 0 0 0,-1 0 0 0 0,1 0 1 0 0,1 0-1 0 0,0 0 0 0 0,0 0 1 0 0,0 0-1 0 0,1 0 0 0 0,0 0 0 0 0,1 0 1 0 0,2 6-1 0 0,40 13-102 0 0,-43-27 33 0 0,-1 0-28 0 0,0 0-46 0 0,0 0-69 0 0,0 0-75 0 0,0 0-137 0 0,0 0-201 0 0,0 0-308 0 0,0 0-454 0 0,0 0-629 0 0,4-11-12168 0 0,1 7 9388 0 0</inkml:trace>
  <inkml:trace contextRef="#ctx0" brushRef="#br0" timeOffset="381.59">6806 864 0 0 0,'0'0'517'0'0,"0"0"1113"0"0,0 0 440 0 0,0 0 166 0 0,0 0 44 0 0,0 0-37 0 0,0 0-120 0 0,0 0-212 0 0,0 0-221 0 0,0 0-261 0 0,0 0-219 0 0,0 0-195 0 0,31-3-167 0 0,95-8-151 0 0,-75-7 204 0 0,-46 13-697 0 0,-2 1-106 0 0,1 1 0 0 0,-1-1 1 0 0,1 0-1 0 0,-1 0 0 0 0,-1-1 0 0 0,1 1 1 0 0,0 0-1 0 0,-1-1 0 0 0,0 0 1 0 0,0 1-1 0 0,-1-1 0 0 0,1 0 1 0 0,-1 0-1 0 0,0 0 0 0 0,0 0 1 0 0,-1 0-1 0 0,1-1 0 0 0,-1 1 0 0 0,0 0 1 0 0,-1 0-1 0 0,1-1-98 0 0,-2 4 6 0 0,0 0 0 0 0,0-1 0 0 0,0 1 0 0 0,0 0 0 0 0,0 0 0 0 0,-1 0-1 0 0,1 0 1 0 0,0 1 0 0 0,-1-1 0 0 0,1 1 0 0 0,-1-1 0 0 0,0 1 0 0 0,0 0 0 0 0,1 0 0 0 0,-1 0 0 0 0,0 0 0 0 0,0 0-1 0 0,0 1 1 0 0,0 0 0 0 0,0-1 0 0 0,0 1 0 0 0,0 0 0 0 0,0 0-6 0 0,-9 2-44 0 0,0 1-1 0 0,0 0 1 0 0,0 0 0 0 0,1 1-1 0 0,-1 0 1 0 0,1 1 0 0 0,0 1-1 0 0,1 0 1 0 0,-1 0 0 0 0,1 1-1 0 0,0 0 1 0 0,1 1 0 0 0,0 0-1 0 0,0 0 1 0 0,1 1 0 0 0,0 0-1 0 0,0 0 1 0 0,1 1 0 0 0,0 0 0 0 0,1 1-1 0 0,-2 3 45 0 0,5-10-63 0 0,1 0 0 0 0,-1-1 0 0 0,0 2 0 0 0,1-1-1 0 0,0 0 1 0 0,0 0 0 0 0,0 1 0 0 0,1-1 0 0 0,-1 1 0 0 0,1-1 0 0 0,0 1-1 0 0,1 0 1 0 0,-1-1 0 0 0,1 1 0 0 0,0 0 0 0 0,0 0 0 0 0,0-1 0 0 0,1 1-1 0 0,-1 0 1 0 0,1 0 0 0 0,0-1 0 0 0,1 1 0 0 0,-1-1 0 0 0,1 1 0 0 0,0-1-1 0 0,0 0 1 0 0,0 0 0 0 0,1 1 0 0 0,-1-2 0 0 0,1 1 0 0 0,0 0 0 0 0,0 0-1 0 0,1-1 1 0 0,-1 0 0 0 0,1 0 0 0 0,-1 0 0 0 0,1 0 0 0 0,0 0-1 0 0,0-1 1 0 0,3 2 63 0 0,5-1-264 0 0,-1 0-1 0 0,1-1 1 0 0,0 0-1 0 0,0-1 1 0 0,0 0-1 0 0,0-1 1 0 0,0 0 0 0 0,0-1-1 0 0,8-2 265 0 0,20-9-4420 0 0,-3-8-5122 0 0,-26 12 4137 0 0</inkml:trace>
  <inkml:trace contextRef="#ctx0" brushRef="#br0" timeOffset="976.024">7178 926 752 0 0,'0'0'2673'0'0,"0"0"-150"0"0,0 0 100 0 0,0 0-86 0 0,0 0-234 0 0,0 0-321 0 0,0 0-337 0 0,0 0-263 0 0,0 0-159 0 0,0 0-116 0 0,0 0-132 0 0,0 0-146 0 0,25-15-157 0 0,80-49-149 0 0,-57 22 225 0 0,18-50 187 0 0,-56 77-842 0 0,-6 9-486 0 0,-3 24-38 0 0,-1-1 339 0 0,-1-12 81 0 0,0 0 0 0 0,0 0 0 0 0,1 0 1 0 0,0 0-1 0 0,0-1 0 0 0,0 1 0 0 0,0 0 0 0 0,1 0 0 0 0,0 0 0 0 0,0 0 0 0 0,0-1 0 0 0,0 1 0 0 0,1 0 1 0 0,0-1-1 0 0,0 0 0 0 0,0 1 0 0 0,1-1 0 0 0,-1 0 0 0 0,1 0 0 0 0,0 0 0 0 0,0 0 0 0 0,0-1 0 0 0,1 1 0 0 0,-1-1 1 0 0,1 0-1 0 0,0 0 0 0 0,0 0 0 0 0,4 2 11 0 0,-2-2 39 0 0,1 0 0 0 0,0 0 0 0 0,0 0 0 0 0,0-1 0 0 0,0 0 0 0 0,0-1 0 0 0,0 0 0 0 0,1 0 0 0 0,-1 0 0 0 0,0-1-1 0 0,1 0 1 0 0,-1 0 0 0 0,0-1 0 0 0,0 0 0 0 0,1 0 0 0 0,-1-1 0 0 0,0 0 0 0 0,0 0 0 0 0,0-1 0 0 0,-1 0 0 0 0,1 0 0 0 0,0 0 0 0 0,0-2-39 0 0,1 0 90 0 0,-1-1 0 0 0,0 0 1 0 0,-1-1-1 0 0,1 1 0 0 0,-1-1 0 0 0,-1 0 1 0 0,1 0-1 0 0,-1-1 0 0 0,-1 0 0 0 0,1 0 0 0 0,-1 0 1 0 0,-1 0-1 0 0,1-1 0 0 0,0-5-90 0 0,15-38 202 0 0,-3 6-2392 0 0,-9 14-8506 0 0,-7 25-1635 0 0</inkml:trace>
  <inkml:trace contextRef="#ctx0" brushRef="#br0" timeOffset="5428.387">8323 566 0 0 0,'0'0'787'0'0,"0"0"252"0"0,0 0 133 0 0,0 0 43 0 0,0 0 26 0 0,-1 3 14 0 0,-3 7-1308 0 0,6 1 11859 0 0,11-10-10312 0 0,54-42 360 0 0,39-61-927 0 0,-60 51-387 0 0,-45 50-481 0 0,-1 1 5 0 0,0 0-16 0 0,0 0 4 0 0,0 0-3 0 0,0 0-8 0 0,0 0-26 0 0,0 0-7 0 0,0 0 1 0 0,0 0 6 0 0,0 23 160 0 0,-17 213 394 0 0,26 109-438 0 0,-3-287-103 0 0,-4-57-24 0 0,-2-1 8 0 0,0 0-3 0 0,0 0-1 0 0,0 0 6 0 0,0 0 24 0 0,0 0 28 0 0,0 0 27 0 0,0 0 18 0 0,0 0 7 0 0,9-26 337 0 0,59-157-236 0 0,91-237-76 0 0,-143 376-98 0 0,-16 43-76 0 0,0 1-9 0 0,0 0-10 0 0,0 0-24 0 0,0 0-29 0 0,0 0-18 0 0,0 0 10 0 0,20 16 5 0 0,-16-10-5706 0 0,-4-6 2954 0 0,0 0-3169 0 0,0 0-4515 0 0</inkml:trace>
  <inkml:trace contextRef="#ctx0" brushRef="#br0" timeOffset="5790.695">8816 639 6049 0 0,'0'0'2087'0'0,"0"0"-712"0"0,0 0-296 0 0,0 0 31 0 0,0 0 89 0 0,0 0 30 0 0,0 0-94 0 0,0 0-151 0 0,0 0-122 0 0,0 0-93 0 0,0 0-75 0 0,0 0-61 0 0,0 0-72 0 0,25-3-51 0 0,117-13 400 0 0,59-12 1518 0 0,-149 24-3329 0 0,-50 4 1573 0 0,-1 0-3998 0 0,-1 0-8350 0 0,0 0 3293 0 0</inkml:trace>
  <inkml:trace contextRef="#ctx0" brushRef="#br0" timeOffset="6055.358">8890 838 7082 0 0,'0'0'1548'0'0,"0"0"-501"0"0,0 0 36 0 0,0 0 288 0 0,0 0 109 0 0,0 0-77 0 0,0 0-163 0 0,0 0-172 0 0,0 0-151 0 0,0 0-133 0 0,0 0-125 0 0,0 0-117 0 0,32 1-110 0 0,100 4-85 0 0,-19-22 171 0 0,-82 6-481 0 0,71-29-1679 0 0,-62 18-8941 0 0,-32 18 1250 0 0</inkml:trace>
  <inkml:trace contextRef="#ctx0" brushRef="#br0" timeOffset="6388.492">9759 470 3633 0 0,'0'0'3046'0'0,"0"0"-1112"0"0,0 0-437 0 0,0 0 6 0 0,0 0 11 0 0,0 0-70 0 0,0 0-161 0 0,0 0-275 0 0,0 0-230 0 0,0 0-177 0 0,0 0-142 0 0,0 0-72 0 0,-19 14-71 0 0,-57 45-53 0 0,-15 45 507 0 0,85-95-767 0 0,1 1-1 0 0,0-1 0 0 0,0 1 1 0 0,1 1-1 0 0,0-1 0 0 0,1 1 1 0 0,0-1-1 0 0,0 1 0 0 0,2 0 0 0 0,-1 0 1 0 0,1 0-1 0 0,1 0 0 0 0,0 0 1 0 0,0 0-1 0 0,2 8-2 0 0,0-15 18 0 0,-1 0 1 0 0,1 0-1 0 0,-1 0 1 0 0,1 0-1 0 0,0-1 1 0 0,0 1-1 0 0,1-1 1 0 0,-1 1-1 0 0,1-1 0 0 0,0 0 1 0 0,0 0-1 0 0,0 0 1 0 0,0-1-1 0 0,0 1 1 0 0,0-1-1 0 0,1 1 1 0 0,-1-1-1 0 0,1 0 0 0 0,0 0 1 0 0,0-1-1 0 0,0 1 1 0 0,0-1-1 0 0,0 0 1 0 0,0 0-1 0 0,0 0 0 0 0,0-1 1 0 0,0 1-1 0 0,0-1 1 0 0,2 0-19 0 0,123-15 1966 0 0,-103 7-1578 0 0,0-3 1 0 0,0 0 0 0 0,-2-1 0 0 0,1-2-1 0 0,-2 0 1 0 0,1-1 0 0 0,-2-2 0 0 0,1-2-389 0 0,-17 14-13 0 0,-1 0 0 0 0,0 0 0 0 0,0-1 0 0 0,-1 1 1 0 0,1-1-1 0 0,-1 0 0 0 0,-1-1 0 0 0,1 1 1 0 0,-1-1-1 0 0,0 1 0 0 0,-1-1 0 0 0,1 0 1 0 0,-1 0-1 0 0,-1 0 0 0 0,1 0 0 0 0,-1 0 0 0 0,-1-1 1 0 0,1 1-1 0 0,-1 0 0 0 0,0-1 0 0 0,-1 1 1 0 0,0 0-1 0 0,0 0 0 0 0,0 0 0 0 0,-1 0 1 0 0,0 0-1 0 0,-1 0 0 0 0,1 0 0 0 0,-1 0 0 0 0,0 1 1 0 0,-1 0-1 0 0,0-1 0 0 0,0 1 0 0 0,0 0 1 0 0,-1 1-1 0 0,0-1 0 0 0,0 1 0 0 0,0 0 1 0 0,-1 0-1 0 0,1 1 0 0 0,-1 0 0 0 0,0 0 1 0 0,-1 0-1 0 0,1 1 0 0 0,-1-1 0 0 0,1 1 0 0 0,-7-1 13 0 0,-98-5-2963 0 0,38 20-5528 0 0,48-3-2935 0 0</inkml:trace>
  <inkml:trace contextRef="#ctx0" brushRef="#br0" timeOffset="6933.767">9400 606 4097 0 0,'0'0'3277'0'0,"0"0"-1173"0"0,0 0-532 0 0,0 0-9 0 0,0 0-18 0 0,0 0-94 0 0,0 0-211 0 0,0 0-315 0 0,0 0-264 0 0,0 0-167 0 0,0 0-107 0 0,0 0-45 0 0,0 0 22 0 0,-2 4 54 0 0,-10 17 591 0 0,39-2 2507 0 0,-3-14-3172 0 0,-1-1-1 0 0,1-1 1 0 0,0-1-1 0 0,1-1 1 0 0,-1-1-1 0 0,8-2-343 0 0,23 0 260 0 0,444 2-191 0 0,-499 0-1517 0 0,2-2 3721 0 0,-1 1-4135 0 0,0 1-4309 0 0,1 0-6064 0 0,-2 0 4323 0 0</inkml:trace>
  <inkml:trace contextRef="#ctx0" brushRef="#br0" timeOffset="-623.908">5340 709 0 0 0,'0'0'2675'0'0,"0"0"-326"0"0,0 0-117 0 0,0 0 87 0 0,0 0-75 0 0,0 0-207 0 0,0 0-335 0 0,0 0-386 0 0,0 0-306 0 0,0 0-233 0 0,0 0-146 0 0,0 0-99 0 0,-7 0 729 0 0,7 34 31 0 0,-2-22-1173 0 0,1-1 0 0 0,0 1 0 0 0,1-1 0 0 0,1 1 0 0 0,0-1 1 0 0,0 1-1 0 0,1-1 0 0 0,1 0 0 0 0,0 0 0 0 0,0 0 0 0 0,1 0 0 0 0,0 0 0 0 0,1-1 0 0 0,0 1 0 0 0,1-1 1 0 0,2 2-120 0 0,-6-10 25 0 0,0 0 0 0 0,0 0 0 0 0,0-1 0 0 0,0 1 1 0 0,0 0-1 0 0,0-1 0 0 0,0 0 0 0 0,1 1 1 0 0,-1-1-1 0 0,0 0 0 0 0,1 0 0 0 0,-1 0 1 0 0,1-1-1 0 0,-1 1 0 0 0,1-1 0 0 0,0 1 0 0 0,-1-1 1 0 0,1 0-1 0 0,0 0 0 0 0,-1 0 0 0 0,1 0 1 0 0,-1 0-1 0 0,1-1 0 0 0,0 1 0 0 0,-1-1 0 0 0,1 0 1 0 0,-1 1-1 0 0,1-1 0 0 0,-1-1 0 0 0,0 1 1 0 0,1 0-1 0 0,-1 0 0 0 0,0-1 0 0 0,2-1-25 0 0,71-68 729 0 0,-63 58-739 0 0,87-107 163 0 0,-99 120-159 0 0,0 0-1 0 0,0 1 1 0 0,0-1-1 0 0,-1 1 1 0 0,1-1-1 0 0,0 1 1 0 0,0-1-1 0 0,0 1 1 0 0,0-1-1 0 0,0 1 1 0 0,0-1-1 0 0,1 1 0 0 0,-1-1 1 0 0,0 0-1 0 0,0 1 1 0 0,0-1-1 0 0,0 1 1 0 0,0-1-1 0 0,1 1 1 0 0,-1-1-1 0 0,0 0 1 0 0,0 1-1 0 0,1-1 1 0 0,-1 1-1 0 0,0-1 1 0 0,1 0-1 0 0,-1 1 1 0 0,0-1-1 0 0,1 0 1 0 0,-1 0-1 0 0,0 1 1 0 0,1-1-1 0 0,-1 0 1 0 0,1 0-1 0 0,-1 0 1 0 0,1 1-1 0 0,-1-1 0 0 0,1 0 1 0 0,-1 0-1 0 0,0 0 1 0 0,1 0-1 0 0,-1 0 1 0 0,1 0-1 0 0,-1 0 1 0 0,1 0-1 0 0,-1 0 1 0 0,1 0-1 0 0,-1 0 1 0 0,1 0-1 0 0,-1 0 1 0 0,1 0-1 0 0,-1-1 1 0 0,0 1-1 0 0,1 0 1 0 0,-1 0-1 0 0,1 0 1 0 0,-1-1-1 0 0,0 1 1 0 0,1 0-1 0 0,-1 0 1 0 0,1-1-1 0 0,-1 1 1 0 0,0 0-1 0 0,0-1 0 0 0,1 1 1 0 0,-1-1-1 0 0,0 1 7 0 0,3 9 80 0 0,13 49-36 0 0,-14-46-44 0 0,0 0-1 0 0,1-1 1 0 0,0 0-1 0 0,1 0 1 0 0,0 0 0 0 0,0 0-1 0 0,2 0 1 0 0,-1-1-1 0 0,1 0 1 0 0,1 0 0 0 0,-1 0-1 0 0,2-1 1 0 0,-1 0 0 0 0,3 0-1 0 0,-6-6 19 0 0,1-1-1 0 0,0 1 0 0 0,0-1 0 0 0,0-1 0 0 0,0 1 0 0 0,0-1 0 0 0,0 0 0 0 0,1 0 0 0 0,-1 0 0 0 0,0-1 0 0 0,1 0 0 0 0,-1 0 1 0 0,0 0-1 0 0,1-1 0 0 0,-1 1 0 0 0,0-1 0 0 0,0-1 0 0 0,1 1 0 0 0,-1-1 0 0 0,0 0 0 0 0,-1 0 0 0 0,1 0 0 0 0,0-1 0 0 0,0 1 0 0 0,-1-1 1 0 0,0 0-1 0 0,1-1 0 0 0,-1 1 0 0 0,0-1 0 0 0,-1 0 0 0 0,3-3-17 0 0,10-11 131 0 0,-1 0 1 0 0,-1-2-1 0 0,0 0 1 0 0,-2-1-1 0 0,0 0 0 0 0,-1 0 1 0 0,3-11-132 0 0,9-17 84 0 0,-19 41-1196 0 0,17-40 3182 0 0,-16 32-6261 0 0,-3 0-6764 0 0,-2 16-1092 0 0</inkml:trace>
  <inkml:trace contextRef="#ctx0" brushRef="#br0" timeOffset="-8560.915">228 566 0 0 0,'0'0'1252'0'0,"0"0"326"0"0,0 0 33 0 0,0 0-63 0 0,0 0-109 0 0,0 0-114 0 0,0 0-80 0 0,0 0-90 0 0,0 0-45 0 0,0 0-85 0 0,0-8-39 0 0,0-24-39 0 0,0 24-10 0 0,0 8-30 0 0,0 0-62 0 0,-3 2 2433 0 0,-9 7-2655 0 0,-22 20-308 0 0,34-29-279 0 0,0 0-12 0 0,0 0-13 0 0,0 0-11 0 0,0 0-24 0 0,0 0 30 0 0,0 0 40 0 0,11-1 1326 0 0,5-20 107 0 0,-16 21-1304 0 0,0 0-19 0 0,0 0-34 0 0,0 0-26 0 0,0 0-22 0 0,0 0-14 0 0,0 0 9 0 0,-7 4-1412 0 0,3-1-7763 0 0,4 1-2416 0 0</inkml:trace>
  <inkml:trace contextRef="#ctx0" brushRef="#br0" timeOffset="-8039.13">210 878 6937 0 0,'0'0'2038'0'0,"0"0"-645"0"0,0 0-93 0 0,0 0 233 0 0,0 0 152 0 0,0 0-121 0 0,0 0-348 0 0,0 0-370 0 0,0 0-261 0 0,0 0-123 0 0,0 0-41 0 0,0 0-6 0 0,0 0-11 0 0,2-2-32 0 0,6-5 247 0 0,-16 20-78 0 0,-16 35 197 0 0,48-60 106 0 0,20-23 334 0 0,-99 104 225 0 0,51-65-1994 0 0,12-13-961 0 0,-1 3-5734 0 0,-4 2-4578 0 0</inkml:trace>
  <inkml:trace contextRef="#ctx0" brushRef="#br0" timeOffset="-11317.351">1140 278 0 0 0,'0'0'721'0'0,"0"0"566"0"0,0 0 236 0 0,0 0 188 0 0,0 0 189 0 0,0 0 81 0 0,0 0-151 0 0,0 0-283 0 0,0 0-319 0 0,0 0-277 0 0,0 0-141 0 0,-1 5 5707 0 0,-2 20-6105 0 0,-16 89 214 0 0,5 1 1 0 0,5 0-1 0 0,5 1-626 0 0,-13 93 370 0 0,17-208-390 0 0,0-1 4 0 0,0 0 5 0 0,0 0 0 0 0,0 0 13 0 0,0 0-9 0 0,0 0-8 0 0,0 0-1 0 0,0 0-8 0 0,-2-20-1950 0 0,1 3-839 0 0,1 6-1804 0 0,0 8 2772 0 0,0-5-9223 0 0</inkml:trace>
  <inkml:trace contextRef="#ctx0" brushRef="#br0" timeOffset="-10016.771">1534 168 0 0 0,'0'0'752'0'0,"0"0"652"0"0,0 0 345 0 0,0 0 85 0 0,0 0-114 0 0,0 0-228 0 0,0 0-287 0 0,0 0-263 0 0,0 0-163 0 0,0 0-101 0 0,0 0 18 0 0,-2-9 40 0 0,-3-26 4 0 0,-33-13 2849 0 0,-61 1-1227 0 0,80 40-2131 0 0,0 2 1 0 0,0 0 0 0 0,0 1-1 0 0,0 1 1 0 0,-1 0-1 0 0,0 2 1 0 0,1 1-1 0 0,-1 0 1 0 0,0 1-232 0 0,-7-1 170 0 0,-89 30 472 0 0,-33 39-160 0 0,123-54-413 0 0,-67 70 90 0 0,74-64-93 0 0,1 1 0 0 0,1 0-1 0 0,2 1 1 0 0,0 1 0 0 0,1 1 0 0 0,1 0 0 0 0,2 0-1 0 0,0 1 1 0 0,2 1 0 0 0,1-1 0 0 0,1 2 0 0 0,1-1 0 0 0,1 1-1 0 0,1 9-65 0 0,-7 137 483 0 0,22-72-201 0 0,-10-88-249 0 0,1-1 0 0 0,1 0 0 0 0,0 0 1 0 0,0 0-1 0 0,1 0 0 0 0,1 0 0 0 0,0-1 1 0 0,1 0-1 0 0,1 0 0 0 0,-1 0 1 0 0,2-1-1 0 0,-1 0 0 0 0,2 0 0 0 0,0-1 1 0 0,0 0-1 0 0,0-1 0 0 0,1 0 0 0 0,1 0 1 0 0,1 0-34 0 0,12 3 71 0 0,81 27 176 0 0,16-27-40 0 0,19-17 87 0 0,-44-16-172 0 0,-18-5-52 0 0,-49 7 196 0 0,83-73 86 0 0,-96 74-319 0 0,0-1-1 0 0,-1 0 0 0 0,0-1 1 0 0,-2-1-1 0 0,-1 0 0 0 0,3-7-32 0 0,8-13 97 0 0,15-17-114 0 0,25-53 143 0 0,-35-9 43 0 0,-24 94-154 0 0,-1-1-1 0 0,-1 1 1 0 0,-1-1-1 0 0,-1 0 1 0 0,-2 1-1 0 0,-1-1-14 0 0,-2 9-241 0 0,-1 1 0 0 0,-1 0 0 0 0,0 0 0 0 0,-1 0 0 0 0,-1 1 0 0 0,-1 0 0 0 0,0 1 0 0 0,-1 0 0 0 0,-1 1 0 0 0,0 0 0 0 0,-1 1 0 0 0,0 0 0 0 0,-11-7 241 0 0,-1-4-2073 0 0,12 12-551 0 0,2 2-5384 0 0,5 5-3457 0 0</inkml:trace>
  <inkml:trace contextRef="#ctx0" brushRef="#br0" timeOffset="-3691.749">2485 367 4809 0 0,'0'0'2206'0'0,"0"0"-350"0"0,0 0-149 0 0,0 0 10 0 0,0 0-25 0 0,0 0-110 0 0,0 0-235 0 0,0 0-272 0 0,0 0-241 0 0,0 0-236 0 0,0 0-178 0 0,0-6-115 0 0,0-16-83 0 0,0 17-33 0 0,0 17 454 0 0,-20 159 629 0 0,14-114-1091 0 0,-4 189 66 0 0,30-192-289 0 0,-20-54 52 0 0,1 1 1 0 0,0 0-1 0 0,-1 0 1 0 0,1 0-1 0 0,0 0 1 0 0,0 0-1 0 0,0 0 1 0 0,-1-1-1 0 0,1 1 0 0 0,0 0 1 0 0,0-1-1 0 0,0 1 1 0 0,0-1-1 0 0,0 1 1 0 0,0-1-1 0 0,0 1 1 0 0,0-1-1 0 0,1 0 1 0 0,-1 0-1 0 0,0 1 1 0 0,0-1-1 0 0,0 0 1 0 0,0 0-1 0 0,0 0 0 0 0,1 0 1 0 0,-1 0-1 0 0,0 0 1 0 0,0-1-1 0 0,0 1 1 0 0,0 0-1 0 0,0-1 1 0 0,0 1-1 0 0,0 0 1 0 0,0-1-1 0 0,0 1 1 0 0,0-1-1 0 0,0 0 0 0 0,0 1 1 0 0,0-1-1 0 0,0 0 1 0 0,0 1-1 0 0,0-1 1 0 0,-1 0-1 0 0,1 0 1 0 0,0 0-1 0 0,-1 0 1 0 0,1 0-11 0 0,22-30 137 0 0,-1 0-1 0 0,-2-1 1 0 0,-1-1 0 0 0,-2-1 0 0 0,-1-1 0 0 0,-2 0 0 0 0,10-37-137 0 0,25-55 25 0 0,29-48 53 0 0,-64 166-131 0 0,-11 39-62 0 0,-3-19 175 0 0,24 522 398 0 0,-13-160-408 0 0,-16-334-51 0 0,0-1-1 0 0,-3 1 1 0 0,-1-1-1 0 0,-2-1 1 0 0,-2 0-1 0 0,-8 18 2 0 0,15-40-14 0 0,0-1-1 0 0,-1 1 1 0 0,0-1-1 0 0,-1-1 1 0 0,0 1-1 0 0,-1-1 1 0 0,-1-1-1 0 0,0 1 1 0 0,-1-2-1 0 0,0 1 1 0 0,-1-2 0 0 0,-7 7 14 0 0,17-16 2 0 0,1 0 1 0 0,-1 0-1 0 0,0 0 0 0 0,1 0 1 0 0,-1 0-1 0 0,0 0 1 0 0,0 0-1 0 0,0-1 1 0 0,1 1-1 0 0,-1 0 1 0 0,0-1-1 0 0,0 0 1 0 0,0 1-1 0 0,0-1 0 0 0,0 0 1 0 0,0 0-1 0 0,0 0 1 0 0,0-1-1 0 0,0 1 1 0 0,0 0-1 0 0,0-1 1 0 0,0 1-1 0 0,1-1 1 0 0,-1 1-1 0 0,0-1 1 0 0,0 0-1 0 0,0 0 0 0 0,1 0 1 0 0,-1 0-1 0 0,1 0 1 0 0,-1 0-1 0 0,0 0 1 0 0,1-1-1 0 0,0 1 1 0 0,-1-1-1 0 0,1 1 1 0 0,0-1-1 0 0,0 1 0 0 0,0-1 1 0 0,0 0-1 0 0,0 1 1 0 0,0-1-1 0 0,0 0 1 0 0,1 0-1 0 0,-1 0 1 0 0,1 1-1 0 0,-1-1 1 0 0,1 0-1 0 0,0 0 1 0 0,-1 0-1 0 0,1 0-2 0 0,-3-13-1 0 0,0 1 1 0 0,1 0-1 0 0,1-1 0 0 0,0 1 0 0 0,1 0 1 0 0,1-1-1 0 0,0 1 0 0 0,0-1 1 0 0,2 1-1 0 0,0 0 0 0 0,0 0 0 0 0,2 0 1 0 0,-1 0-1 0 0,3-2 1 0 0,100-177-157 0 0,-38 110-231 0 0,-48 60-2385 0 0,0-1-3670 0 0,-17 18-4733 0 0</inkml:trace>
  <inkml:trace contextRef="#ctx0" brushRef="#br0" timeOffset="-2828.528">3141 786 11554 0 0,'0'0'1896'0'0,"0"0"-748"0"0,0 0-312 0 0,0 0 40 0 0,0 0 79 0 0,0 0-64 0 0,0 0-218 0 0,0 0-255 0 0,0 0-157 0 0,0 0 13 0 0,0 0 52 0 0,0 0 45 0 0,0 0-2 0 0,-2 12-88 0 0,-27 87 185 0 0,-90 89 0 0 0,190-306 895 0 0,107-85-1011 0 0,-151 175-272 0 0,-26 27-63 0 0,-1 1 14 0 0,0 0 10 0 0,0 0 1 0 0,0 0-4 0 0,0 0-20 0 0,-11 158 49 0 0,0-95-135 0 0,30-71 111 0 0,-12 1-15 0 0,33-34 23 0 0,1 2-1 0 0,2 2 1 0 0,2 1-1 0 0,9-3-48 0 0,11 6-85 0 0,-65 59 466 0 0,-2 7-207 0 0,-1 0 1 0 0,-2 0-1 0 0,-1-1 0 0 0,-2 1 0 0 0,-4 9-174 0 0,-1 1-67 0 0,13-41-22 0 0,0-2-23 0 0,0 0-47 0 0,0 0-50 0 0,0 0-72 0 0,0 0-146 0 0,2-16-2184 0 0,13-5-2796 0 0,-7 10-1846 0 0,-2 3-1580 0 0</inkml:trace>
  <inkml:trace contextRef="#ctx0" brushRef="#br0" timeOffset="-2285.934">3938 632 8378 0 0,'0'0'2222'0'0,"0"0"-774"0"0,0 0-128 0 0,0 0 210 0 0,0 0 120 0 0,0 0-86 0 0,0 0-241 0 0,0 0-276 0 0,0 0-212 0 0,0 0-159 0 0,0 0-147 0 0,0 0-87 0 0,0 0-97 0 0,-18 33-82 0 0,-57 103-41 0 0,12-36 143 0 0,-21 17-312 0 0,53-87-651 0 0,33-49 229 0 0,6-2 353 0 0,0 0 0 0 0,1 0 0 0 0,2 1 1 0 0,0 0-1 0 0,0 1 0 0 0,2 0 0 0 0,1 1 0 0 0,6-6 16 0 0,-15 17-10 0 0,15-19-13 0 0,8-12 52 0 0,1 1 0 0 0,2 1 0 0 0,1 2 0 0 0,2 1 0 0 0,4 0-29 0 0,6 11 142 0 0,-31 67 302 0 0,-13 175 591 0 0,17-143-1230 0 0,-17-76 58 0 0,0-1-39 0 0,0 0-41 0 0,0 0-45 0 0,-19-3-5900 0 0,15 2 4555 0 0,-6-2-6973 0 0,6 2 1065 0 0</inkml:trace>
  <inkml:trace contextRef="#ctx0" brushRef="#br0" timeOffset="-1981.757">3781 834 5977 0 0,'0'0'4106'0'0,"0"0"-1644"0"0,0 0-861 0 0,0 0-232 0 0,0 0-103 0 0,0 0-88 0 0,0 0-96 0 0,0 0-131 0 0,0 0-85 0 0,0 0-75 0 0,0 0-115 0 0,0 0-136 0 0,0 0-112 0 0,16 2-65 0 0,107 3 356 0 0,66-12-2306 0 0,-150 4-1483 0 0,-15 0-6452 0 0,-15 2-674 0 0</inkml:trace>
  <inkml:trace contextRef="#ctx0" brushRef="#br0" timeOffset="-1722.12">4635 647 8146 0 0,'0'0'3282'0'0,"0"0"-1432"0"0,0 0-578 0 0,0 0-12 0 0,0 0 23 0 0,0 0-77 0 0,0 0-154 0 0,0 0-216 0 0,0 0-233 0 0,0 0-188 0 0,-30 31-145 0 0,-94 100-103 0 0,74-65-8 0 0,21 22-489 0 0,1-55-2194 0 0,19-30-1895 0 0,0-2-3600 0 0,7-1 1510 0 0</inkml:trace>
  <inkml:trace contextRef="#ctx0" brushRef="#br0" timeOffset="-1407.593">4310 624 2160 0 0,'0'0'4443'0'0,"0"0"-1432"0"0,0 0-881 0 0,0 0-402 0 0,0 0-266 0 0,0 0-247 0 0,0 0-282 0 0,0 0-170 0 0,0 0-84 0 0,0 0-7 0 0,0 0 22 0 0,0 0-48 0 0,0 0-72 0 0,10 10-77 0 0,80 77 798 0 0,100 99 243 0 0,-165-169-2339 0 0,-20-15-3055 0 0,0-2-3702 0 0,-5 0-4283 0 0</inkml:trace>
  <inkml:trace contextRef="#ctx0" brushRef="#br0" timeOffset="36233.689">0 1751 888 0 0,'0'0'2302'0'0,"0"0"-535"0"0,0 0-312 0 0,0 0-109 0 0,0 0-71 0 0,0 0-78 0 0,0 0-123 0 0,0 0-42 0 0,0 0-8 0 0,0 0 23 0 0,0 0-8 0 0,0 0-140 0 0,2 13-154 0 0,15 96 1020 0 0,-14-98-1526 0 0,0 1 1 0 0,1-1 0 0 0,0 0-1 0 0,1 0 1 0 0,0 0-1 0 0,0 0 1 0 0,1-1 0 0 0,1 0-1 0 0,0 0 1 0 0,0-1-1 0 0,8 8-239 0 0,-11-13 92 0 0,0 0-1 0 0,0-1 0 0 0,0 1 0 0 0,1-1 1 0 0,0 0-1 0 0,-1 0 0 0 0,1 0 0 0 0,0 0 1 0 0,1-1-1 0 0,-1 0 0 0 0,0 0 0 0 0,1-1 0 0 0,-1 1 1 0 0,1-1-1 0 0,-1 0 0 0 0,1 0 0 0 0,-1-1 1 0 0,1 0-1 0 0,0 0 0 0 0,-1 0 0 0 0,1-1 1 0 0,0 0-1 0 0,-1 0 0 0 0,1 0 0 0 0,-1-1 0 0 0,1 0-91 0 0,3-1 60 0 0,-1-2-1 0 0,1 1 1 0 0,-1-1-1 0 0,0 0 0 0 0,-1-1 1 0 0,1 0-1 0 0,-1 0 0 0 0,0 0 1 0 0,0-1-1 0 0,-1 0 1 0 0,0-1-1 0 0,0 1 0 0 0,-1-1 1 0 0,0 0-1 0 0,0-1 0 0 0,-1 1 1 0 0,0-1-1 0 0,0 0 0 0 0,-1 0 1 0 0,-1 0-1 0 0,2-8-59 0 0,8-74-7112 0 0,-12 90 1931 0 0,0 1-5611 0 0</inkml:trace>
  <inkml:trace contextRef="#ctx0" brushRef="#br0" timeOffset="36684.433">867 1681 840 0 0,'0'0'1475'0'0,"0"0"-36"0"0,0 0 380 0 0,0 0 467 0 0,0 0 281 0 0,0 0-29 0 0,0 0-423 0 0,0 0-601 0 0,0 0-531 0 0,0 0-374 0 0,0 0-247 0 0,0 0-110 0 0,0 0 0 0 0,-11 3 33 0 0,-113 41 1246 0 0,117-39-1381 0 0,4-5-140 0 0,1 1 1 0 0,-1 0-1 0 0,1-1 1 0 0,0 1 0 0 0,-1 0-1 0 0,1 0 1 0 0,0 0-1 0 0,0 1 1 0 0,0-1 0 0 0,0 0-1 0 0,0 1 1 0 0,0-1-1 0 0,0 1 1 0 0,0 0 0 0 0,1 0-1 0 0,-1 0 1 0 0,0 0-1 0 0,1 0 1 0 0,0 0-1 0 0,-1 0 1 0 0,1 0 0 0 0,0 0-1 0 0,0 1 1 0 0,1-1-1 0 0,-1 0 1 0 0,0 1 0 0 0,1-1-1 0 0,-1 1 1 0 0,1-1-1 0 0,0 1 1 0 0,0-1 0 0 0,0 1-1 0 0,0-1 1 0 0,0 1-1 0 0,0-1 1 0 0,1 2-11 0 0,42 33 141 0 0,-19-20-39 0 0,-19-14-56 0 0,1 0 0 0 0,-1 0-1 0 0,0 1 1 0 0,0 0 0 0 0,0 0-1 0 0,0 0 1 0 0,-1 1-1 0 0,0-1 1 0 0,0 1 0 0 0,0 0-1 0 0,0 0 1 0 0,-1 1 0 0 0,0-1-1 0 0,0 1 1 0 0,0 0-1 0 0,0 1-45 0 0,-1 0 54 0 0,0-1-1 0 0,0 0 0 0 0,0 1 0 0 0,-1 0 1 0 0,0-1-1 0 0,0 1 0 0 0,-1 0 0 0 0,0 0 0 0 0,0-1 1 0 0,0 1-1 0 0,-1 0 0 0 0,0 0 0 0 0,-1-1 0 0 0,1 1 1 0 0,-1-1-1 0 0,-1 1 0 0 0,1-1 0 0 0,-1 0 1 0 0,0 0-1 0 0,0 0 0 0 0,-4 5-53 0 0,-109 90 203 0 0,114-99-254 0 0,0 0 0 0 0,0-1 0 0 0,0 1 0 0 0,-1-1 0 0 0,1 0 0 0 0,0 0 0 0 0,-1 0 0 0 0,1 0 1 0 0,-1 0-1 0 0,1 0 0 0 0,-1 0 0 0 0,1-1 0 0 0,-1 0 0 0 0,1 1 0 0 0,-1-1 0 0 0,0 0 0 0 0,1 0 0 0 0,-1 0 0 0 0,0-1 1 0 0,1 1-1 0 0,-1-1 0 0 0,1 1 0 0 0,-1-1 0 0 0,1 0 0 0 0,-1 0 0 0 0,1 0 0 0 0,0 0 0 0 0,-1 0 0 0 0,1-1 0 0 0,0 1 1 0 0,0-1-1 0 0,0 1 0 0 0,0-1 0 0 0,0 0 0 0 0,0 0 0 0 0,0 0 0 0 0,1 0 0 0 0,-1 0 0 0 0,1 0 0 0 0,-2-3 51 0 0,5-42-4373 0 0,7 28-4184 0 0,-7 12-168 0 0</inkml:trace>
  <inkml:trace contextRef="#ctx0" brushRef="#br0" timeOffset="37037.651">955 1943 0 0 0,'0'0'992'0'0,"0"0"750"0"0,0 0 386 0 0,0 0 146 0 0,0 0-73 0 0,0 0-188 0 0,0 0-216 0 0,0 0-244 0 0,0 0-266 0 0,33 1-236 0 0,101 2-180 0 0,-67-13 257 0 0,-57 5-894 0 0,-10 4-231 0 0,7 0 92 0 0,0-1-1 0 0,0 0 1 0 0,0 0-1 0 0,-1-1 0 0 0,1 0 1 0 0,-1 0-1 0 0,1-1 1 0 0,-1 1-1 0 0,0-1 1 0 0,-1-1-1 0 0,1 1 0 0 0,-1-1 1 0 0,0 0-1 0 0,0 0 1 0 0,0-1-1 0 0,-1 1 0 0 0,0-1 1 0 0,0 0-1 0 0,0 0 1 0 0,-1-1-1 0 0,0 1 1 0 0,0-1-1 0 0,0 1 0 0 0,-1-1 1 0 0,0 0-1 0 0,-1 0 1 0 0,1 0-1 0 0,-1-5-94 0 0,-3 8-14 0 0,-1 1-1 0 0,0-1 1 0 0,0 1 0 0 0,0 0 0 0 0,0 0-1 0 0,0 0 1 0 0,-1 1 0 0 0,1-1 0 0 0,-1 1-1 0 0,0-1 1 0 0,1 1 0 0 0,-1 0-1 0 0,0 1 1 0 0,-1-1 0 0 0,1 1 0 0 0,0 0-1 0 0,0 0 1 0 0,0 0 0 0 0,-1 0-1 0 0,1 1 1 0 0,0 0 0 0 0,-1 0 0 0 0,1 0-1 0 0,-4 1 15 0 0,-5-1-12 0 0,0 2-1 0 0,0-1 1 0 0,0 2-1 0 0,0 0 1 0 0,1 0-1 0 0,0 1 1 0 0,-1 1-1 0 0,1 0 1 0 0,1 1 0 0 0,-1 0-1 0 0,1 0 1 0 0,0 1-1 0 0,1 1 1 0 0,-1 0-1 0 0,1 1 1 0 0,1-1-1 0 0,0 2 1 0 0,0-1-1 0 0,1 1 1 0 0,0 1-1 0 0,1 0 1 0 0,0 0-1 0 0,1 0 1 0 0,0 1-1 0 0,0-1 1 0 0,1 1 0 0 0,1 1-1 0 0,0-1 1 0 0,1 1-1 0 0,0-1 1 0 0,1 1-1 0 0,1 0 1 0 0,0 0-1 0 0,0 8 13 0 0,3-12 39 0 0,-1 0 0 0 0,2 1 0 0 0,-1-1 0 0 0,1 0 0 0 0,1 0 0 0 0,0 0 0 0 0,0 0 0 0 0,0-1-1 0 0,1 0 1 0 0,1 0 0 0 0,-1 0 0 0 0,1 0 0 0 0,0-1 0 0 0,1 0 0 0 0,0-1 0 0 0,0 1 0 0 0,1-1 0 0 0,-1 0 0 0 0,1-1 0 0 0,0 0 0 0 0,1 0-1 0 0,-1-1 1 0 0,1 0 0 0 0,0-1 0 0 0,0 1 0 0 0,0-2 0 0 0,1 1-39 0 0,34 8 129 0 0,-1-1 0 0 0,2-2 0 0 0,-1-3 0 0 0,1-1 1 0 0,37-2-130 0 0,-57-6-1248 0 0,-10-3-7523 0 0,-10 4-2914 0 0</inkml:trace>
  <inkml:trace contextRef="#ctx0" brushRef="#br0" timeOffset="41236.259">2182 1479 0 0 0,'0'0'347'0'0,"0"0"737"0"0,0 0 284 0 0,0 0 87 0 0,0 0 39 0 0,0-6 4 0 0,0-1-2647 0 0,2-7 8619 0 0,-7 23-1293 0 0,-30 43-5694 0 0,-97 266 1063 0 0,124-300-1473 0 0,0-1 0 0 0,2 1 0 0 0,0 0 0 0 0,0 1 0 0 0,2-1 0 0 0,0 1 0 0 0,1 0 0 0 0,2 0 0 0 0,-1 0 0 0 0,2 1 0 0 0,1-1 0 0 0,0 1-73 0 0,1-15 55 0 0,1 0 0 0 0,-1-1 0 0 0,1 0 0 0 0,0 0 0 0 0,0 0 0 0 0,1 0 0 0 0,-1 0 0 0 0,1-1 0 0 0,0 1 0 0 0,0-1 0 0 0,0 0 0 0 0,0 0 0 0 0,0 0 0 0 0,1-1 0 0 0,0 0 0 0 0,-1 1 1 0 0,1-2-1 0 0,0 1 0 0 0,0 0 0 0 0,0-1 0 0 0,0 0 0 0 0,0 0 0 0 0,0-1 0 0 0,0 1 0 0 0,0-1 0 0 0,0 0 0 0 0,0-1 0 0 0,0 1 0 0 0,0-1 0 0 0,0 0 0 0 0,0 0 0 0 0,0-1 0 0 0,0 1 0 0 0,0-1 0 0 0,0 0 0 0 0,-1 0 0 0 0,2-1-55 0 0,25-8 350 0 0,-31 11-337 0 0,0 0 6 0 0,0 0-9 0 0,0 0-4 0 0,0 0-6 0 0,0 0 13 0 0,0 0-13 0 0,0 0 0 0 0,0 0-21 0 0,0 0-19 0 0,0 0-20 0 0,0 0-35 0 0,0 0-32 0 0,0 0-29 0 0,0 0-46 0 0,8-30-4091 0 0,-2 12-4074 0 0,-5 10-2336 0 0</inkml:trace>
  <inkml:trace contextRef="#ctx0" brushRef="#br0" timeOffset="41756.867">1810 1758 1712 0 0,'0'0'1329'0'0,"0"0"-26"0"0,0 0 342 0 0,0 0 453 0 0,0 0 253 0 0,0 0-77 0 0,0 0-406 0 0,0 0-530 0 0,0 0-438 0 0,0 0-224 0 0,0 0-105 0 0,0 0-91 0 0,0 0-40 0 0,-3 2-53 0 0,104 1 4536 0 0,113-22-2779 0 0,-136 19-2335 0 0,-68 10-1660 0 0,-5-2-6073 0 0,-4-8-3700 0 0</inkml:trace>
  <inkml:trace contextRef="#ctx0" brushRef="#br0" timeOffset="42502.839">3279 1545 0 0 0,'0'0'827'0'0,"0"0"813"0"0,0 0 330 0 0,0 0-2 0 0,0 0-111 0 0,0 0-149 0 0,0 0-102 0 0,0 0-79 0 0,0 0-110 0 0,1-4-115 0 0,4-14-124 0 0,-5 25 4712 0 0,1 5-4431 0 0,1 21-1788 0 0,-9 20 646 0 0,-1 0 0 0 0,-3-1 0 0 0,-2 0-1 0 0,-10 24-316 0 0,17-58 42 0 0,-59 159 98 0 0,49-139-569 0 0,-3-46-5203 0 0,12 4 3048 0 0,-6-3-6378 0 0,8 3 1100 0 0</inkml:trace>
  <inkml:trace contextRef="#ctx0" brushRef="#br0" timeOffset="42827.332">2789 1858 9522 0 0,'0'0'1823'0'0,"0"0"-699"0"0,0 0-218 0 0,0 0 153 0 0,0 0 168 0 0,0 0 29 0 0,0 0-182 0 0,0 0-214 0 0,31-4-163 0 0,100-11-131 0 0,204 8 399 0 0,-295 13-1630 0 0,-19-3-2102 0 0,-1-1-6644 0 0,-13-2 1175 0 0</inkml:trace>
  <inkml:trace contextRef="#ctx0" brushRef="#br0" timeOffset="43467.256">3581 1810 992 0 0,'0'0'2058'0'0,"0"0"-78"0"0,0 0 25 0 0,0 0-50 0 0,0 0-200 0 0,0 0-283 0 0,0 0-289 0 0,0 0-259 0 0,0 0-217 0 0,0 0-140 0 0,0 0-123 0 0,0 0-100 0 0,0 0-65 0 0,-26 28-58 0 0,-77 85-37 0 0,101-112-174 0 0,0 1 0 0 0,0-1 0 0 0,0 0-1 0 0,0 1 1 0 0,0 0 0 0 0,1-1 0 0 0,-1 1-1 0 0,1 0 1 0 0,-1 0 0 0 0,1 0 0 0 0,0 0-1 0 0,0 0 1 0 0,-1 0 0 0 0,1 0 0 0 0,1 0-1 0 0,-1 1 1 0 0,0-1 0 0 0,1 0 0 0 0,-1 0-1 0 0,1 1 1 0 0,-1-1 0 0 0,1 0 0 0 0,0 1-1 0 0,0-1 1 0 0,1 3-10 0 0,0 3 64 0 0,0-6-16 0 0,-1 1 0 0 0,1 0-1 0 0,0 0 1 0 0,0 0 0 0 0,0 0-1 0 0,0 0 1 0 0,0-1-1 0 0,1 1 1 0 0,-1 0 0 0 0,1-1-1 0 0,0 1 1 0 0,-1-1 0 0 0,1 0-1 0 0,0 0 1 0 0,1 1-1 0 0,-1-1 1 0 0,0 0 0 0 0,0-1-1 0 0,1 1 1 0 0,0 0 0 0 0,-1-1-1 0 0,1 0 1 0 0,0 1 0 0 0,-1-1-1 0 0,1 0 1 0 0,0 0-1 0 0,0-1 1 0 0,0 1 0 0 0,0 0-1 0 0,2-1-47 0 0,94-6 2015 0 0,-86 0-1807 0 0,0 1 0 0 0,-1-1 0 0 0,0-1 0 0 0,0 0 0 0 0,-1-1 0 0 0,0 0 0 0 0,-1-1 0 0 0,1 0 0 0 0,-2-1 0 0 0,1 0 0 0 0,-1 0 0 0 0,7-12-208 0 0,-14 18 3 0 0,0 0 0 0 0,0 0 0 0 0,0 0-1 0 0,0-1 1 0 0,-1 1 0 0 0,0-1 0 0 0,0 1-1 0 0,0 0 1 0 0,0-1 0 0 0,-1 0-1 0 0,0 1 1 0 0,0-1 0 0 0,0 1 0 0 0,0-1-1 0 0,-1 1 1 0 0,1-1 0 0 0,-1 1 0 0 0,-1-1-1 0 0,1 1 1 0 0,0-1 0 0 0,-1 1 0 0 0,0 0-1 0 0,0 0 1 0 0,-1 0 0 0 0,1 0 0 0 0,-1 0-1 0 0,1 1 1 0 0,-1-1 0 0 0,0 1 0 0 0,-1 0-1 0 0,1 0 1 0 0,0 0 0 0 0,-1 0 0 0 0,0 0-1 0 0,0 1 1 0 0,0-1-3 0 0,-77-23-2321 0 0,25 22-5183 0 0,38 4-3495 0 0</inkml:trace>
  <inkml:trace contextRef="#ctx0" brushRef="#br0" timeOffset="46410.926">4691 1773 472 0 0,'0'0'1370'0'0,"0"0"-409"0"0,0 0 97 0 0,0 0 377 0 0,0 0 388 0 0,0 0 185 0 0,0 0-163 0 0,0 0-344 0 0,0 0-340 0 0,0 0-280 0 0,0 0-161 0 0,-4-8-102 0 0,-11-27-83 0 0,14 34-481 0 0,0 0 1 0 0,0 0-1 0 0,0 1 1 0 0,-1-1-1 0 0,1 0 1 0 0,0 0-1 0 0,0 1 1 0 0,0-1-1 0 0,-1 0 1 0 0,1 1-1 0 0,0 0 1 0 0,-1-1-1 0 0,1 1 1 0 0,0 0-1 0 0,-1-1 1 0 0,1 1-1 0 0,-1 0 1 0 0,1 0-1 0 0,0 0 1 0 0,-1 0-1 0 0,1 0 1 0 0,0 1-1 0 0,-1-1 1 0 0,1 0-1 0 0,0 1 1 0 0,-1-1-1 0 0,1 1 1 0 0,0-1-1 0 0,-1 1 1 0 0,1 0-1 0 0,0-1 1 0 0,-1 2-55 0 0,-12 5 81 0 0,0 1 0 0 0,1 1 0 0 0,0 0 0 0 0,0 1 0 0 0,1 0 0 0 0,0 1 0 0 0,1 0 0 0 0,0 1 0 0 0,1 1 0 0 0,0-1 0 0 0,1 2 0 0 0,1-1 0 0 0,0 1 0 0 0,1 0 0 0 0,-2 4-81 0 0,6-12 10 0 0,1-1-1 0 0,-1 0 1 0 0,1 0 0 0 0,0 1 0 0 0,1-1 0 0 0,-1 1 0 0 0,1-1 0 0 0,0 1-1 0 0,0 0 1 0 0,1 0 0 0 0,0-1 0 0 0,0 1 0 0 0,0 0 0 0 0,1 0 0 0 0,-1-1-1 0 0,2 1 1 0 0,-1 0 0 0 0,0-1 0 0 0,1 1 0 0 0,0-1 0 0 0,0 1-1 0 0,1-1 1 0 0,0 0 0 0 0,0 0 0 0 0,0 0 0 0 0,3 3-10 0 0,-1-6 76 0 0,1 0-1 0 0,0-1 1 0 0,0 1-1 0 0,0-1 1 0 0,-1-1 0 0 0,1 1-1 0 0,0-1 1 0 0,0 0 0 0 0,0 0-1 0 0,0-1 1 0 0,0 1 0 0 0,0-1-1 0 0,0-1 1 0 0,0 1 0 0 0,-1-1-1 0 0,1 0 1 0 0,-1 0 0 0 0,1-1-1 0 0,-1 0 1 0 0,0 0 0 0 0,0 0-1 0 0,0 0 1 0 0,0-1 0 0 0,-1 0-1 0 0,1 0 1 0 0,-1 0 0 0 0,0 0-1 0 0,0-1 1 0 0,0 0 0 0 0,1-3-76 0 0,21-19 213 0 0,-1-2 0 0 0,-2-1 0 0 0,-1-1 0 0 0,-2 0 0 0 0,0-2 0 0 0,-3 0 0 0 0,8-21-213 0 0,-13 18 368 0 0,-12 35-286 0 0,0 1-7 0 0,0 20-122 0 0,9 450 185 0 0,-9-467-138 0 0,3 35-8 0 0,-2 1 0 0 0,-2 0 0 0 0,-1 0 0 0 0,-2-1 1 0 0,-2 1-1 0 0,-1-1 0 0 0,-2 0 0 0 0,-13 33 8 0 0,21-64-22 0 0,-1-1 1 0 0,0 1-1 0 0,0 0 1 0 0,-1-1-1 0 0,1 1 0 0 0,-2-1 1 0 0,1 0-1 0 0,-1 0 1 0 0,1 0-1 0 0,-2 0 0 0 0,1 0 1 0 0,-1-1-1 0 0,0 0 1 0 0,0 0-1 0 0,0-1 0 0 0,-1 1 1 0 0,1-1-1 0 0,-1 0 0 0 0,0 0 1 0 0,0-1-1 0 0,-1 0 1 0 0,1 0-1 0 0,-1 0 0 0 0,1-1 1 0 0,-1 0-1 0 0,0-1 1 0 0,0 1-1 0 0,0-1 0 0 0,0 0 22 0 0,3-4-43 0 0,0 1-1 0 0,0-1 1 0 0,0 0-1 0 0,0 0 1 0 0,1-1-1 0 0,0 1 1 0 0,0-1-1 0 0,0 0 1 0 0,0 1-1 0 0,0-1 1 0 0,1 0-1 0 0,0-1 1 0 0,-1 1-1 0 0,2 0 1 0 0,-1-1-1 0 0,0 1 1 0 0,1-1-1 0 0,0 1 1 0 0,0-1-1 0 0,0 0 0 0 0,1 0 1 0 0,0 1-1 0 0,-1-1 1 0 0,2 0-1 0 0,-1 0 1 0 0,0 1-1 0 0,2-4 44 0 0,0-13-43 0 0,1-1-1 0 0,1 1 1 0 0,1-1-1 0 0,1 1 1 0 0,1 1-1 0 0,0-1 0 0 0,2 1 1 0 0,0 1-1 0 0,4-4 44 0 0,128-220-408 0 0,-134 230 406 0 0,0 0 1 0 0,1 1-1 0 0,0 0 0 0 0,1 0 0 0 0,1 1 0 0 0,-1 0 0 0 0,2 1 1 0 0,0 0-1 0 0,0 0 0 0 0,0 1 0 0 0,1 1 0 0 0,1 0 0 0 0,-1 1 1 0 0,1 0-1 0 0,1 1 0 0 0,4-2 2 0 0,46-9 31 0 0,-52 15-8 0 0,0 0-1 0 0,0-1 0 0 0,0-1 0 0 0,-1 0 0 0 0,1 0 0 0 0,-1-1 0 0 0,0-1 0 0 0,0 0 0 0 0,-1 0 0 0 0,1-1 1 0 0,2-3-23 0 0,-9 5 10 0 0,0 1 0 0 0,0-1 0 0 0,0 0 0 0 0,-1 0 0 0 0,0 0 0 0 0,0 0 0 0 0,0 0 0 0 0,-1-1 0 0 0,1 1 0 0 0,-1-1 0 0 0,0 0 0 0 0,-1 0 0 0 0,0 0 0 0 0,0 0 0 0 0,0 0 0 0 0,0 0 0 0 0,-1 0 0 0 0,0 0 0 0 0,-1 0 0 0 0,0-5-10 0 0,0 7-29 0 0,-1 1 1 0 0,1-1-1 0 0,-1 1 1 0 0,0 0-1 0 0,0-1 1 0 0,0 1-1 0 0,-1 0 1 0 0,1 1-1 0 0,-1-1 1 0 0,1 0-1 0 0,-1 1 1 0 0,0-1-1 0 0,0 1 1 0 0,0 0-1 0 0,-1 0 1 0 0,1 0-1 0 0,0 0 1 0 0,-1 0-1 0 0,1 1 1 0 0,-1 0-1 0 0,1 0 1 0 0,-2-1 28 0 0,1 2-54 0 0,1-1 1 0 0,-1 1-1 0 0,1 0 1 0 0,-1-1-1 0 0,1 1 1 0 0,-1 1-1 0 0,1-1 1 0 0,0 1-1 0 0,-1-1 1 0 0,1 1-1 0 0,0 0 1 0 0,-1 0 0 0 0,1 0-1 0 0,0 1 1 0 0,0-1-1 0 0,0 1 1 0 0,0 0-1 0 0,0 0 1 0 0,0 0-1 0 0,0 0 1 0 0,1 0-1 0 0,-1 0 1 0 0,1 1-1 0 0,0 0 1 0 0,-1-1-1 0 0,1 1 1 0 0,0 0-1 0 0,0 0 54 0 0,-2 2-1 0 0,0 0 0 0 0,0 1 0 0 0,0-1 0 0 0,1 1 0 0 0,0-1 0 0 0,0 1 0 0 0,0 0 0 0 0,1 0 0 0 0,0 0 0 0 0,0 0 0 0 0,0 1 0 0 0,1-1 0 0 0,0 1 0 0 0,0-1 0 0 0,0 1 0 0 0,1-1 0 0 0,0 1 0 0 0,1-1 0 0 0,-1 1 0 0 0,1-1 0 0 0,1 1 0 0 0,-1-1 0 0 0,1 0 0 0 0,0 0 0 0 0,0 1 0 0 0,1-1 0 0 0,0-1 0 0 0,0 1 0 0 0,0 0 0 0 0,1-1 0 0 0,-1 1 0 0 0,6 3 1 0 0,1-1 76 0 0,1-1 1 0 0,0 0-1 0 0,0-1 0 0 0,1 0 0 0 0,0-1 0 0 0,0 0 0 0 0,0-1 0 0 0,0 0 1 0 0,1-1-1 0 0,0 0 0 0 0,0-1 0 0 0,-1-1 0 0 0,1 0 0 0 0,0-1 1 0 0,0 0-1 0 0,0-1 0 0 0,0 0 0 0 0,1-1-76 0 0,0-3 76 0 0,0 0 0 0 0,-1-1 0 0 0,0 0 1 0 0,0-1-1 0 0,0 0 0 0 0,-1-1 0 0 0,0-1 0 0 0,-1 0 0 0 0,0 0 0 0 0,0-1 0 0 0,-1-1 0 0 0,0 0 0 0 0,-1 0 1 0 0,0-1-1 0 0,-1 0 0 0 0,0-1-76 0 0,12-17 22 0 0,-1 0 1 0 0,-2-1 0 0 0,-2-1-1 0 0,0-1 1 0 0,-2 0 0 0 0,-2-1-1 0 0,-1 0 1 0 0,0-9-23 0 0,-5-63 115 0 0,-5 106-112 0 0,0 1-1 0 0,-1-1 1 0 0,1 1 0 0 0,0-1-1 0 0,0 0 1 0 0,0 1 0 0 0,-1-1-1 0 0,1 1 1 0 0,0-1 0 0 0,0 0 0 0 0,-1 1-1 0 0,1-1 1 0 0,0 0 0 0 0,-1 1-1 0 0,1-1 1 0 0,0 0 0 0 0,-1 1-1 0 0,1-1 1 0 0,0 0 0 0 0,-1 0 0 0 0,1 1-1 0 0,-1-1 1 0 0,1 0 0 0 0,-1 0-1 0 0,1 0 1 0 0,-1 0 0 0 0,1 0 0 0 0,0 0-1 0 0,-1 0 1 0 0,1 0 0 0 0,-1 1-1 0 0,1-2 1 0 0,-1 1 0 0 0,1 0-1 0 0,-1 0 1 0 0,1 0 0 0 0,-1 0 0 0 0,1 0-1 0 0,-1 0 1 0 0,1 0 0 0 0,0-1-1 0 0,-1 1 1 0 0,1 0 0 0 0,-1 0 0 0 0,1-1-1 0 0,0 1 1 0 0,-1 0 0 0 0,1 0-1 0 0,0-1 1 0 0,-1 1 0 0 0,1 0-1 0 0,0-1 1 0 0,-1 1 0 0 0,1-1 0 0 0,0 1-1 0 0,0 0 1 0 0,-1-1 0 0 0,1 1-1 0 0,0-1 1 0 0,0 1 0 0 0,0-1 0 0 0,0 1-1 0 0,0-1 1 0 0,0 1 0 0 0,0 0-1 0 0,0-1 1 0 0,0 1 0 0 0,0-1-1 0 0,0 1 1 0 0,0-1-3 0 0,-12 27 4 0 0,1 1 0 0 0,1 1 0 0 0,1-1 0 0 0,2 1 0 0 0,1 1 0 0 0,1-1 0 0 0,2 1 0 0 0,0 6-4 0 0,7 259 208 0 0,0-169-172 0 0,-5-125-56 0 0,1 1 0 0 0,-1-1 0 0 0,0 1 0 0 0,1-1 0 0 0,-1 1 0 0 0,0-1 0 0 0,1 1 0 0 0,-1-1 0 0 0,0 0 0 0 0,1 0 0 0 0,-1 1 0 0 0,0-1 0 0 0,0 0 0 0 0,1 0 0 0 0,-1 0 0 0 0,0 1 0 0 0,0-1 0 0 0,0 0 0 0 0,1 0 0 0 0,-1 0 0 0 0,0-1 0 0 0,0 1 0 0 0,0 0 0 0 0,1 0 0 0 0,-1 0 0 0 0,0 0 0 0 0,0-1 0 0 0,1 1 0 0 0,-1 0 0 0 0,0-1 0 0 0,1 1 0 0 0,-1-1 0 0 0,0 1 0 0 0,1-1 0 0 0,-1 1 0 0 0,1-1 0 0 0,-1 1 0 0 0,1-1 0 0 0,-1 1 0 0 0,1-1 0 0 0,-1 0 0 0 0,1 1 0 0 0,-1-1 0 0 0,1 0 0 0 0,0 0 0 0 0,-1 1 0 0 0,1-2 20 0 0,-17-45-3585 0 0,15 15-6860 0 0,2 24 2461 0 0</inkml:trace>
  <inkml:trace contextRef="#ctx0" brushRef="#br0" timeOffset="46681.377">5247 1600 5441 0 0,'0'0'1315'0'0,"0"0"-187"0"0,0 0 238 0 0,0 0 320 0 0,0 0 69 0 0,0 0-104 0 0,0 0-228 0 0,0 0-204 0 0,0 0-192 0 0,0 0-131 0 0,32 0-140 0 0,106 0-131 0 0,33-12 532 0 0,-57 10-2142 0 0,-67 1-5467 0 0,-36 1-4427 0 0</inkml:trace>
  <inkml:trace contextRef="#ctx0" brushRef="#br0" timeOffset="49452.951">6329 1718 2256 0 0,'0'0'1574'0'0,"0"0"-324"0"0,0 0-14 0 0,0 0 196 0 0,0 0 105 0 0,0 0-88 0 0,0 0-291 0 0,0 0-387 0 0,0 0-322 0 0,0 0-246 0 0,0 0-148 0 0,0 1 263 0 0,-22 200 2312 0 0,20-174-2537 0 0,9 71 106 0 0,-7-97-179 0 0,1 0-1 0 0,-1 0 1 0 0,1 0-1 0 0,-1 0 1 0 0,1 0-1 0 0,0 0 1 0 0,-1 0-1 0 0,1 0 1 0 0,0 0-1 0 0,0 0 1 0 0,0 0-1 0 0,0-1 1 0 0,0 1-1 0 0,0 0 1 0 0,0-1-1 0 0,0 1 1 0 0,0 0-1 0 0,0-1 1 0 0,0 0-1 0 0,0 1 1 0 0,1-1-1 0 0,-1 0 0 0 0,0 1 1 0 0,0-1-1 0 0,0 0 1 0 0,1 0-1 0 0,-1 0 1 0 0,0 0-1 0 0,0 0 1 0 0,0 0-1 0 0,1-1 1 0 0,-1 1-1 0 0,0 0 1 0 0,0 0-1 0 0,0-1 1 0 0,0 1-1 0 0,1-1 1 0 0,-1 1-1 0 0,0-1 1 0 0,0 0-1 0 0,0 1 1 0 0,0-1-1 0 0,0 0 1 0 0,0 0-20 0 0,40-38 1040 0 0,-40 39-1037 0 0,24-34 248 0 0,0-1 1 0 0,-3 0 0 0 0,-1-2 0 0 0,-1-1 0 0 0,-2 0 0 0 0,-2-1 0 0 0,0-6-252 0 0,7-7 326 0 0,-22 52-307 0 0,0 0-47 0 0,-1 0-40 0 0,0 19-156 0 0,13 232 864 0 0,-12 76-640 0 0,-3-274-18 0 0,-3-1-1 0 0,-1 1 1 0 0,-3-1-1 0 0,-3 0 1 0 0,-1-1-1 0 0,-3-1 1 0 0,-2 0-1 0 0,-4 3 19 0 0,19-46 4 0 0,0-1 0 0 0,0 1 1 0 0,0-1-1 0 0,-1 0 0 0 0,0 0 0 0 0,-1 0 0 0 0,1 0 1 0 0,-1-1-1 0 0,0 0 0 0 0,0 0 0 0 0,0 0 0 0 0,-1-1 1 0 0,0 1-1 0 0,-4 1-4 0 0,9-6-1 0 0,0 0-1 0 0,0 1 1 0 0,0-1 0 0 0,0 0-1 0 0,-1 0 1 0 0,1 0 0 0 0,0 0 0 0 0,0 0-1 0 0,0-1 1 0 0,0 1 0 0 0,0 0-1 0 0,0 0 1 0 0,0-1 0 0 0,0 1 0 0 0,-1-1-1 0 0,1 1 1 0 0,0-1 0 0 0,0 1-1 0 0,1-1 1 0 0,-1 0 0 0 0,0 1 0 0 0,0-1-1 0 0,0 0 1 0 0,0 0 0 0 0,1 0-1 0 0,-1 1 1 0 0,0-1 0 0 0,1 0 0 0 0,-1 0-1 0 0,0 0 1 0 0,1 0 0 0 0,-1 0-1 0 0,1 0 1 0 0,0 0 0 0 0,-1-1 0 0 0,1 1-1 0 0,0 0 1 0 0,0 0 0 0 0,0 0-1 0 0,-1 0 1 0 0,1-1 1 0 0,-1-59-67 0 0,1 45 99 0 0,3-17-2 0 0,1 0 0 0 0,2 1 1 0 0,1-1-1 0 0,1 1 0 0 0,2 1 1 0 0,5-9-31 0 0,-9 20 2 0 0,12-34-38 0 0,2 0 0 0 0,3 2 0 0 0,20-34 36 0 0,23-6-2853 0 0,-57 85 117 0 0,-1 3-4870 0 0,-3 4-37 0 0</inkml:trace>
  <inkml:trace contextRef="#ctx0" brushRef="#br0" timeOffset="50484.062">6714 2451 464 0 0,'0'0'1852'0'0,"0"0"-46"0"0,0 0 127 0 0,0 0 79 0 0,0 0-36 0 0,0 0-139 0 0,0 0-265 0 0,0 0-389 0 0,0 0-368 0 0,0 0-252 0 0,0 0-124 0 0,0 0 27 0 0,2-10 85 0 0,50-158 3059 0 0,33 12-2662 0 0,-44 115-958 0 0,-41 40-53 0 0,0 1-12 0 0,2 23 45 0 0,-16 79 316 0 0,0-21-234 0 0,38-85 122 0 0,72-76 171 0 0,32-26-314 0 0,-127 106-32 0 0,0 1 1 0 0,0-1-1 0 0,0 0 1 0 0,0 1-1 0 0,0-1 1 0 0,0 1-1 0 0,0-1 1 0 0,0 1 0 0 0,0-1-1 0 0,0 1 1 0 0,0 0-1 0 0,-1-1 1 0 0,1 1-1 0 0,0 0 1 0 0,0 0-1 0 0,-1 0 1 0 0,1-1-1 0 0,0 1 1 0 0,-1 0-1 0 0,1 0 1 0 0,-1 0-1 0 0,1 0 1 0 0,-1 0-1 0 0,1 0 1 0 0,-1 0-1 0 0,0 1 1 0 0,0-1-1 0 0,0 0 1 0 0,1 0-1 0 0,-1 0 1 0 0,0 0-1 0 0,0 0 1 0 0,0 0 0 0 0,-1 0-1 0 0,1 0 1 0 0,0 0-1 0 0,0 1 1 0 0,0-1-1 0 0,-1 0 1 0 0,1 0-1 0 0,-1 0 1 0 0,1 0-1 0 0,-1 0 1 0 0,1 0-1 0 0,-1 0 1 0 0,1 6 14 0 0,-26 184-808 0 0,27-191 526 0 0,-1 0 0 0 0,1 1 0 0 0,0-1 0 0 0,0 0 0 0 0,0 0 0 0 0,0 0 0 0 0,-1 0 0 0 0,1 1 0 0 0,0-1 0 0 0,0 0 0 0 0,0 0 0 0 0,0 0 0 0 0,0-1 0 0 0,-1 1 0 0 0,1 0-1 0 0,0 0 1 0 0,0 0 0 0 0,0-1 0 0 0,-1 1 0 0 0,1 0 0 0 0,0-1 0 0 0,0 1 0 0 0,-1-1 0 0 0,1 1 0 0 0,0-1 0 0 0,-1 1 0 0 0,1-1 0 0 0,0 1 0 0 0,-1-1 0 0 0,1 0 0 0 0,-1 1 0 0 0,1-1-1 0 0,-1 0 1 0 0,1 1 0 0 0,-1-1 0 0 0,1 0 0 0 0,-1 0 0 0 0,0 0 268 0 0,43-44-10814 0 0,2 0 8818 0 0,48-51 3057 0 0,16 8-1061 0 0,-109 88 157 0 0,0 0 0 0 0,0 1 0 0 0,0-1 0 0 0,0 1 0 0 0,0-1 0 0 0,0 1-1 0 0,0-1 1 0 0,0 1 0 0 0,1-1 0 0 0,-1 0 0 0 0,0 1 0 0 0,0-1 0 0 0,0 1 0 0 0,0-1 0 0 0,0 1 0 0 0,1-1 0 0 0,-1 0 0 0 0,0 1 0 0 0,0-1-1 0 0,1 0 1 0 0,-1 1 0 0 0,0-1 0 0 0,1 0 0 0 0,-1 1 0 0 0,0-1 0 0 0,1 0 0 0 0,-1 0 0 0 0,1 1 0 0 0,-1-1 0 0 0,0 0 0 0 0,1 0 0 0 0,-1 0 0 0 0,1 0-1 0 0,-1 1 1 0 0,0-1 0 0 0,1 0 0 0 0,-1 0 0 0 0,1 0 0 0 0,-1 0 0 0 0,1 0 0 0 0,-1 0 0 0 0,1 0 0 0 0,-1 0 0 0 0,1 0 0 0 0,-1 0 0 0 0,0 0-1 0 0,1-1 1 0 0,-1 1 0 0 0,1 0 0 0 0,-1 0 0 0 0,0 0 0 0 0,1-1 0 0 0,-1 1 0 0 0,1 0 0 0 0,-1 0 0 0 0,0-1 0 0 0,1 1 0 0 0,-1 0 0 0 0,0-1-1 0 0,1 1 1 0 0,-1 0-157 0 0,-11 22 4839 0 0,5-10-4345 0 0,5-11-784 0 0,-98 154 4296 0 0,-9-19-3316 0 0,281-375-319 0 0,-36 118-279 0 0,-60 83-68 0 0,-73 38-20 0 0,-4 24 365 0 0,-47 117 56 0 0,44-134-435 0 0,1 1 0 0 0,-1-1 0 0 0,1 0 0 0 0,1 0 0 0 0,-1 1 0 0 0,1-1 0 0 0,1 1 0 0 0,-1 0 0 0 0,1-1 0 0 0,0 1 0 0 0,1-1 0 0 0,0 1 0 0 0,0-1 0 0 0,1 1-1 0 0,0-1 1 0 0,0 0 0 0 0,1 0 0 0 0,-1 0 0 0 0,2 0 0 0 0,-1 0 0 0 0,1 0 0 0 0,2 2 10 0 0,-4-7-165 0 0,27 20-333 0 0,-12-20-4568 0 0,-17-2 215 0 0,0-3 1510 0 0,0 3 2642 0 0,0-4-5056 0 0</inkml:trace>
  <inkml:trace contextRef="#ctx0" brushRef="#br0" timeOffset="50747.44">7310 2208 9674 0 0,'0'0'1258'0'0,"0"0"-359"0"0,0 0 50 0 0,0 0 295 0 0,0 0 95 0 0,0 0-124 0 0,0 0-232 0 0,0 0-243 0 0,0 0-186 0 0,0 0-138 0 0,0 0-123 0 0,31 1-95 0 0,98 4-73 0 0,73-14-1224 0 0,-142 2-1671 0 0,-22-1-4888 0 0,-25 7-702 0 0</inkml:trace>
  <inkml:trace contextRef="#ctx0" brushRef="#br0" timeOffset="50934.61">8140 2068 6665 0 0,'0'0'2838'0'0,"0"0"-1189"0"0,0 0-497 0 0,0 0 23 0 0,0 0-11 0 0,0 0-100 0 0,0 0-185 0 0,0 0-229 0 0,0 0-193 0 0,0 0-137 0 0,-25 33-101 0 0,-78 106-103 0 0,51-57-169 0 0,43-65-647 0 0,-11 18-15 0 0,12-25-3423 0 0,-1-3-3795 0 0,7-6 3124 0 0</inkml:trace>
  <inkml:trace contextRef="#ctx0" brushRef="#br0" timeOffset="51151.189">7767 2094 9490 0 0,'0'0'1971'0'0,"0"0"-516"0"0,0 0-183 0 0,0 0-15 0 0,0 0-37 0 0,0 0-59 0 0,0 0-68 0 0,0 0-117 0 0,0 0-137 0 0,0 0-167 0 0,0 0-139 0 0,0 0-102 0 0,27 12-61 0 0,84 40-37 0 0,-103-49-288 0 0,-1 1-1 0 0,0-1 1 0 0,0 1 0 0 0,0 1-1 0 0,0-1 1 0 0,-1 1-1 0 0,0 1 1 0 0,0-1 0 0 0,0 1-1 0 0,-1 0 1 0 0,1 0 0 0 0,0 3-45 0 0,10 11 37 0 0,49 61 144 0 0,-13-15-6243 0 0,-49-62-497 0 0,0-4-4647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4034 662 9082 0 0,'0'0'2846'0'0,"0"0"-1657"0"0,0 0-426 0 0,0 0 165 0 0,0 0 159 0 0,0 0 20 0 0,0 0-145 0 0,0 0-251 0 0,0 0-206 0 0,0 0-145 0 0,0 0-100 0 0,0 0-73 0 0,0 0-54 0 0,-30 31-27 0 0,-90 98-14 0 0,78-69 31 0 0,39-48-96 0 0,0-3-2 0 0,0 1 0 0 0,0 0 0 0 0,1 0 0 0 0,1 0 0 0 0,-1 0 0 0 0,2 1 0 0 0,-1-1 0 0 0,2 0 0 0 0,-1 0 0 0 0,2 8-25 0 0,-1-14 28 0 0,1-1 0 0 0,-1 1 1 0 0,1-1-1 0 0,-1 0 0 0 0,1 0 1 0 0,0 1-1 0 0,0-1 1 0 0,1 0-1 0 0,-1-1 0 0 0,1 1 1 0 0,-1 0-1 0 0,1-1 0 0 0,0 1 1 0 0,0-1-1 0 0,0 0 0 0 0,0 0 1 0 0,0 0-1 0 0,0 0 0 0 0,1-1 1 0 0,-1 1-1 0 0,1-1 0 0 0,-1 0 1 0 0,1 0-1 0 0,-1 0 0 0 0,1 0 1 0 0,0-1-1 0 0,0 0 0 0 0,-1 1 1 0 0,4-2-29 0 0,110-18 1525 0 0,-83 3-1308 0 0,-1-2 0 0 0,-1-1 0 0 0,-1-2 0 0 0,0-1 0 0 0,-2-1 0 0 0,-1-2 0 0 0,0-1 0 0 0,-2-1 1 0 0,-1-1-1 0 0,-2-1 0 0 0,0-1 0 0 0,-2-1 0 0 0,-2-1 0 0 0,0-1 0 0 0,-3-1 0 0 0,0 0 0 0 0,-2-3-217 0 0,-8 25-28 0 0,-1-1 0 0 0,0 0 0 0 0,-1 0 1 0 0,0 0-1 0 0,-1 0 0 0 0,-1-1 0 0 0,0 0 0 0 0,-1 1 0 0 0,0-1 0 0 0,-1 1 0 0 0,-1-1 1 0 0,0 0-1 0 0,-1 1 0 0 0,0-1 0 0 0,-1 1 0 0 0,-1 0 0 0 0,0 0 0 0 0,0 0 0 0 0,-2 0 1 0 0,1 1-1 0 0,-2 0 0 0 0,0 0 0 0 0,0 0 0 0 0,-1 1 0 0 0,0 0 0 0 0,-1 1 0 0 0,0-1 1 0 0,-1 2-1 0 0,0 0 0 0 0,0 0 0 0 0,-8-4 28 0 0,10 8-11 0 0,0 0 0 0 0,0 1 0 0 0,0 0 0 0 0,-1 0 0 0 0,1 1-1 0 0,-1 0 1 0 0,0 1 0 0 0,0 0 0 0 0,0 0 0 0 0,0 1 0 0 0,0 0 0 0 0,-1 1 0 0 0,1-1 0 0 0,0 2 0 0 0,0 0 0 0 0,0 0 0 0 0,0 0 0 0 0,0 1 0 0 0,0 1 0 0 0,0-1 0 0 0,0 2-1 0 0,1-1 1 0 0,-1 1 0 0 0,1 0 0 0 0,0 1 0 0 0,0 0 0 0 0,1 0 0 0 0,-1 0 0 0 0,1 1 0 0 0,1 1 0 0 0,-1-1 0 0 0,1 1 0 0 0,0 0 0 0 0,-1 1 11 0 0,0 5-1 0 0,0 1 0 0 0,1-1 0 0 0,1 1 0 0 0,0 0 0 0 0,1 1 0 0 0,0-1 0 0 0,1 0-1 0 0,1 1 1 0 0,0 0 0 0 0,1 0 0 0 0,1 0 0 0 0,0-1 0 0 0,1 1 0 0 0,1 0 0 0 0,0 0 0 0 0,1-1 0 0 0,0 1 0 0 0,2 2 1 0 0,3 7 12 0 0,1 0-1 0 0,1 0 0 0 0,1-1 1 0 0,1 0-1 0 0,1-1 1 0 0,1 0-1 0 0,1-1 1 0 0,1-1-1 0 0,0 0 1 0 0,4 1-12 0 0,8 8 21 0 0,113 96 138 0 0,-141-125-283 0 0,31 16 140 0 0,-18-13-9162 0 0,-13-3-2734 0 0</inkml:trace>
  <inkml:trace contextRef="#ctx0" brushRef="#br0" timeOffset="-1929.591">1722 36 5545 0 0,'0'0'2238'0'0,"0"0"-1227"0"0,0 0-779 0 0,0 0-27 0 0,0 0 355 0 0,0 0 402 0 0,0 0 308 0 0,0 0 107 0 0,0 0-118 0 0,0 0-176 0 0,0 0-132 0 0,21 5-94 0 0,68 18-68 0 0,51-10 2140 0 0,-104-14-2372 0 0,76-21 546 0 0,-28-32-203 0 0,-82 83-316 0 0,-24 247 35 0 0,3-60-182 0 0,-9-1 1 0 0,-29 89-438 0 0,25-130 120 0 0,54-256-435 0 0,-10 11-1539 0 0,-8 23-5741 0 0,-3 37 3661 0 0,0 2-7626 0 0</inkml:trace>
  <inkml:trace contextRef="#ctx0" brushRef="#br0" timeOffset="-1466.078">1851 628 8922 0 0,'0'0'987'0'0,"0"0"-460"0"0,0 0-135 0 0,0 0 320 0 0,0 0 453 0 0,0 0 345 0 0,0 0 70 0 0,0 0-198 0 0,0 0-275 0 0,0 0-195 0 0,0 0-105 0 0,0 0-55 0 0,0 0-26 0 0,36 7-61 0 0,115 20-63 0 0,-43-20 390 0 0,144-36 15 0 0,-176 14-898 0 0,-64 14-31 0 0,-9 5 353 0 0,-12 9-284 0 0,-2 5-89 0 0,1 1 1 0 0,1 1-1 0 0,1 0 0 0 0,0 0 0 0 0,2 0 1 0 0,0 1-1 0 0,2 0 0 0 0,0 0 0 0 0,0 4-58 0 0,2-3-555 0 0,-5 39 1423 0 0,5-23-8969 0 0,2-38 915 0 0,0 0-3876 0 0</inkml:trace>
  <inkml:trace contextRef="#ctx0" brushRef="#br0" timeOffset="-3875.842">693 231 0 0 0,'0'0'1096'0'0,"0"0"370"0"0,0 0 468 0 0,0 0 367 0 0,0 0 51 0 0,0 0-221 0 0,0 0-403 0 0,0 0-384 0 0,0 0-275 0 0,0 0-215 0 0,1-6-113 0 0,2-16-80 0 0,-2 17-81 0 0,-1 5-66 0 0,0 0-56 0 0,0 0-40 0 0,0 0-31 0 0,0 0-26 0 0,0 0-49 0 0,0 0-51 0 0,0 0-36 0 0,0 0-57 0 0,0 19 265 0 0,-11 223 877 0 0,1 250-613 0 0,9-425-665 0 0,1-66-1 0 0,0-1 55 0 0,3-16 555 0 0,125-315 56 0 0,-106 276-670 0 0,-16 35-18 0 0,2 0 0 0 0,0 1 0 0 0,1 0-1 0 0,1 0 1 0 0,1 1 0 0 0,0 0 0 0 0,1 1-1 0 0,2-1-8 0 0,-14 19-2 0 0,0-1-1 0 0,-1 1 0 0 0,1-1 0 0 0,0 1 1 0 0,0-1-1 0 0,0 1 0 0 0,0 0 0 0 0,0-1 1 0 0,-1 1-1 0 0,1-1 0 0 0,0 1 0 0 0,0-1 0 0 0,1 1 1 0 0,-1-1-1 0 0,0 1 0 0 0,0 0 0 0 0,0-1 1 0 0,0 1-1 0 0,0-1 0 0 0,1 1 0 0 0,-1-1 0 0 0,0 1 1 0 0,0-1-1 0 0,1 1 0 0 0,-1-1 0 0 0,0 1 1 0 0,1-1-1 0 0,-1 0 0 0 0,0 1 0 0 0,1-1 1 0 0,-1 1-1 0 0,1-1 0 0 0,-1 0 0 0 0,1 1 0 0 0,-1-1 1 0 0,1 0-1 0 0,-1 0 0 0 0,1 1 0 0 0,-1-1 1 0 0,1 0-1 0 0,-1 0 0 0 0,1 0 0 0 0,-1 0 1 0 0,1 0-1 0 0,-1 0 0 0 0,1 0 0 0 0,0 0 0 0 0,-1 0 1 0 0,1 0-1 0 0,-1 0 0 0 0,1 0 0 0 0,-1 0 1 0 0,1 0-1 0 0,-1 0 0 0 0,1 0 0 0 0,0-1 1 0 0,-1 1-1 0 0,1 0 0 0 0,-1 0 0 0 0,1-1 0 0 0,-1 1 1 0 0,0 0-1 0 0,1-1 0 0 0,-1 1 0 0 0,1 0 1 0 0,-1-1-1 0 0,0 1 0 0 0,1-1 0 0 0,-1 1 1 0 0,1-1 2 0 0,3 17 92 0 0,13 34 69 0 0,-4-41 1369 0 0,-6 3-1512 0 0,-1 0 0 0 0,0 1 1 0 0,0 0-1 0 0,-2 0 0 0 0,1 0 0 0 0,-2 0 0 0 0,0 1 1 0 0,0-1-1 0 0,-1 1 0 0 0,-1 0 0 0 0,0 0 0 0 0,-1 0 1 0 0,-1 0-1 0 0,-2 13-18 0 0,0-15 12 0 0,0-1 0 0 0,-1 1-1 0 0,-1-1 1 0 0,0 0 0 0 0,0-1 0 0 0,-1 1 0 0 0,-1-1 0 0 0,0 0 0 0 0,0 0 0 0 0,-1-1 0 0 0,0 0-1 0 0,0 0 1 0 0,-1-1 0 0 0,0 0 0 0 0,-1-1 0 0 0,0 0 0 0 0,0 0 0 0 0,-10 4-12 0 0,-16 15 10 0 0,26-19-33 0 0,0 0 0 0 0,-1-1 0 0 0,0-1 0 0 0,0 0 1 0 0,0 0-1 0 0,0-1 0 0 0,-1-1 0 0 0,0 0 0 0 0,0 0 0 0 0,0-1 0 0 0,0-1 1 0 0,0 0-1 0 0,0 0 0 0 0,-7-2 23 0 0,15 1-79 0 0,1-1 1 0 0,-1 0 0 0 0,1 0-1 0 0,-1 0 1 0 0,1-1 0 0 0,0 1-1 0 0,-1-1 1 0 0,1 0 0 0 0,0 1-1 0 0,0-2 1 0 0,0 1 0 0 0,0 0-1 0 0,1 0 1 0 0,-1-1-1 0 0,1 0 1 0 0,-1 1 0 0 0,1-1-1 0 0,0 0 1 0 0,0 0 0 0 0,-1-3 78 0 0,-10-18-2983 0 0,5 2-3688 0 0,6 17-4689 0 0</inkml:trace>
  <inkml:trace contextRef="#ctx0" brushRef="#br0" timeOffset="-3368.848">1151 165 7354 0 0,'0'0'2419'0'0,"0"0"-796"0"0,0 0-350 0 0,0 0-55 0 0,0 0 8 0 0,0 0-44 0 0,0 0-196 0 0,0 0-283 0 0,0 0-224 0 0,0 0-22 0 0,0 0 75 0 0,0 0 131 0 0,0 0 104 0 0,10 2-38 0 0,94 43 1424 0 0,-93-35-2003 0 0,0-1-1 0 0,-1 1 1 0 0,0 1 0 0 0,0-1 0 0 0,-1 2 0 0 0,-1-1 0 0 0,0 1 0 0 0,-1 1 0 0 0,0-1 0 0 0,-1 1-1 0 0,0 0 1 0 0,-1 1 0 0 0,2 5-150 0 0,-2 2 69 0 0,-1 1 0 0 0,-1 0 0 0 0,-1-1 0 0 0,-1 1 0 0 0,0 0 0 0 0,-2 0-1 0 0,0 0 1 0 0,-2-1 0 0 0,-4 17-69 0 0,-1-11-50 0 0,-2 0 0 0 0,-1 0 0 0 0,-2-1 0 0 0,0 0 0 0 0,-2-1 0 0 0,0-1 0 0 0,-2 0 0 0 0,0-1 0 0 0,-18 16 50 0 0,-35 21-2495 0 0,14-38-4739 0 0,40-19 686 0 0,7 1-3057 0 0</inkml:trace>
  <inkml:trace contextRef="#ctx0" brushRef="#br0" timeOffset="-3037.154">262 80 80 0 0,'0'0'1952'0'0,"0"0"-349"0"0,0 0-42 0 0,0 0 180 0 0,0 0 203 0 0,0 0 40 0 0,0 0-145 0 0,0 0-279 0 0,0 0-290 0 0,0 0-232 0 0,0 0-186 0 0,-32 23-128 0 0,-98 72-92 0 0,127-93-582 0 0,-1 1 0 0 0,0-1 0 0 0,1 1 1 0 0,-1 0-1 0 0,1 0 0 0 0,0 0 0 0 0,0 0 0 0 0,0 0 0 0 0,0 1 0 0 0,0-1 0 0 0,1 1 0 0 0,0 0 1 0 0,-1 0-1 0 0,1 0 0 0 0,1 0 0 0 0,-1 0 0 0 0,1 0 0 0 0,-1 3-50 0 0,-2 7 208 0 0,-7 23 181 0 0,1 2 1 0 0,2-1-1 0 0,1 1 1 0 0,3 0 0 0 0,1 0-1 0 0,1 1 1 0 0,3-1-1 0 0,2 15-389 0 0,0-35 17 0 0,0-1-1 0 0,2 1 1 0 0,0-1-1 0 0,1 0 1 0 0,1 0-1 0 0,1 0 1 0 0,0-1-1 0 0,2 0 1 0 0,0-1-1 0 0,0 0 1 0 0,1 0-1 0 0,1-2 1 0 0,1 1-1 0 0,0-1 1 0 0,1-1-1 0 0,0 0 0 0 0,1-1 1 0 0,1-1-1 0 0,0 0 1 0 0,0-1-1 0 0,1-1 1 0 0,0-1-1 0 0,1 0 1 0 0,-1-1-1 0 0,14 3-16 0 0,6-6-861 0 0,-21-5-2413 0 0,-5 1-2089 0 0,-5 0-6012 0 0</inkml:trace>
  <inkml:trace contextRef="#ctx0" brushRef="#br0" timeOffset="-1209.833">2791 802 10418 0 0,'0'0'1686'0'0,"0"0"-626"0"0,0 0-265 0 0,0 0 141 0 0,0 0 195 0 0,0 0 84 0 0,0 0-52 0 0,0 0-130 0 0,0 0-126 0 0,0 0-84 0 0,0 0-91 0 0,0 0-129 0 0,0 0-93 0 0,3 15-62 0 0,11 125 745 0 0,-28-15-605 0 0,-14-42-956 0 0,22-92-6925 0 0,6 1 374 0 0,0 0-3742 0 0</inkml:trace>
  <inkml:trace contextRef="#ctx0" brushRef="#br0" timeOffset="-490.389">3027 1008 6465 0 0,'0'0'2465'0'0,"0"0"-1518"0"0,0 0-236 0 0,0 0 375 0 0,0 0 347 0 0,0 0 103 0 0,0 0-128 0 0,0 0-253 0 0,0 0-229 0 0,0 0-190 0 0,0 0-141 0 0,0 0-80 0 0,14-4-29 0 0,42-13-19 0 0,-25-14 584 0 0,-28 23-866 0 0,60-145 1041 0 0,-57 143-1224 0 0,0-1-43 0 0,1-1 1 0 0,0 1 0 0 0,0-1-1 0 0,1 2 1 0 0,1-1 0 0 0,0 2-1 0 0,0-1 1 0 0,1 1 0 0 0,1 0 40 0 0,0 46-344 0 0,-9-20 475 0 0,1-1 1 0 0,1 0 0 0 0,0 0 0 0 0,1 0 0 0 0,1 0 0 0 0,0-1 0 0 0,1 0 0 0 0,1 0 0 0 0,0-1-1 0 0,4 6-131 0 0,-10-19 68 0 0,-1 1-1 0 0,1-1 1 0 0,0 0-1 0 0,0 1 0 0 0,-1-1 1 0 0,1 0-1 0 0,0 0 0 0 0,0 0 1 0 0,0 0-1 0 0,0 0 1 0 0,0-1-1 0 0,0 1 0 0 0,0 0 1 0 0,0-1-1 0 0,1 0 0 0 0,-1 1 1 0 0,0-1-1 0 0,0 0 1 0 0,0 0-1 0 0,0 0 0 0 0,1-1 1 0 0,-1 1-1 0 0,0 0 0 0 0,0-1 1 0 0,0 0-1 0 0,0 1 0 0 0,0-1 1 0 0,0 0-1 0 0,0 0 1 0 0,0 0-1 0 0,0 0 0 0 0,0 0 1 0 0,-1-1-1 0 0,1 1 0 0 0,0 0 1 0 0,-1-1-1 0 0,2-1-67 0 0,56-62 795 0 0,-51 55-767 0 0,4-4-68 0 0,-1-1 0 0 0,0 0 0 0 0,-1-1 0 0 0,0 0 1 0 0,-2-1-1 0 0,0 0 0 0 0,-1 0 0 0 0,4-14 40 0 0,-8 19-243 0 0,0 1-697 0 0,-2 4-2763 0 0,-1 6-2095 0 0,0 1-6176 0 0</inkml:trace>
  <inkml:trace contextRef="#ctx0" brushRef="#br0" timeOffset="-1010.394">2819 371 12459 0 0,'0'0'1208'0'0,"0"0"-552"0"0,0 0-320 0 0,0 0-168 0 0,0 0-24 0 0,0 0 16 0 0,0 0-40 0 0,0 0-56 0 0,0 0-144 0 0,0 0-288 0 0,0 0-456 0 0,0 0-1160 0 0,0 0-4986 0 0,0 0 1881 0 0</inkml:trace>
  <inkml:trace contextRef="#ctx0" brushRef="#br0" timeOffset="840.672">2773 478 0 0 0,'0'0'349'0'0,"0"0"1190"0"0,0 0 202 0 0,0 0-200 0 0,0 0-214 0 0,0 0-156 0 0,0 0-128 0 0,0 0-119 0 0,0 0-127 0 0,0 0-111 0 0,0 0-69 0 0,0 0-25 0 0,0 0 18 0 0,-1 8 6217 0 0,0-4-7198 0 0,-1-2 429 0 0,2-2-44 0 0,1 0 0 0 0,-1 0 1 0 0,0 1-1 0 0,0-1 1 0 0,1 0-1 0 0,-1 0 0 0 0,0 0 1 0 0,0 0-1 0 0,1 0 0 0 0,-1 1 1 0 0,0-1-1 0 0,0 0 0 0 0,1 0 1 0 0,-1 0-1 0 0,0 1 1 0 0,0-1-1 0 0,0 0 0 0 0,0 0 1 0 0,1 1-1 0 0,-1-1 0 0 0,0 0 1 0 0,0 0-1 0 0,0 1 0 0 0,0-1 1 0 0,0 0-1 0 0,0 1 1 0 0,0-1-1 0 0,0 0 0 0 0,0 1 1 0 0,0-1-1 0 0,0 0 0 0 0,0 0 1 0 0,0 1-1 0 0,0-1 0 0 0,0 0 1 0 0,0 1-1 0 0,0-1 0 0 0,0 0 1 0 0,0 0-1 0 0,0 1 1 0 0,0-1-1 0 0,0 0 0 0 0,-1 1-14 0 0,35-15 1131 0 0,-42 21 791 0 0,7-7-2071 0 0,-5 6 475 0 0,8-5-2621 0 0,3-1-3555 0 0,-3 0-5342 0 0</inkml:trace>
  <inkml:trace contextRef="#ctx0" brushRef="#br0" timeOffset="2614.851">2799 518 0 0 0,'0'0'409'0'0,"0"0"437"0"0,0 0 149 0 0,0 0-38 0 0,0 0 1 0 0,0 0-53 0 0,0 0-59 0 0,0 0-39 0 0,-1-2-48 0 0,1 1-422 0 0,-2-8-272 0 0,-2 6 2796 0 0,-9 25-997 0 0,12-22-1786 0 0,0 1 0 0 0,1 0 0 0 0,-1 0 0 0 0,0 0-1 0 0,0-1 1 0 0,0 1 0 0 0,1 0 0 0 0,-1 0-1 0 0,1 0 1 0 0,-1 0 0 0 0,1 0 0 0 0,-1 0 0 0 0,1 0-1 0 0,-1 0 1 0 0,1 0 0 0 0,0 1 0 0 0,-1-1 0 0 0,1 0-1 0 0,0 0 1 0 0,0 0 0 0 0,0 0 0 0 0,0 0-1 0 0,0 1 1 0 0,0-1 0 0 0,0 0 0 0 0,1 0 0 0 0,-1 0-1 0 0,0 0 1 0 0,1 0 0 0 0,-1 0 0 0 0,1 0 0 0 0,-1 0-1 0 0,1 0 1 0 0,-1 0 0 0 0,1 0 0 0 0,0 0 0 0 0,-1 0-1 0 0,1 0 1 0 0,0 0 0 0 0,0-1 0 0 0,-1 1-1 0 0,1 0 1 0 0,0 0 0 0 0,0-1 0 0 0,0 1 0 0 0,0-1-1 0 0,0 1 1 0 0,0-1 0 0 0,0 1 0 0 0,0-1 0 0 0,1 0-1 0 0,-1 1 1 0 0,0-1 0 0 0,0 0 0 0 0,0 0-1 0 0,0 0 1 0 0,0 0 0 0 0,0 0 0 0 0,1 0 0 0 0,-1 0-1 0 0,0 0 1 0 0,0 0 0 0 0,0-1 0 0 0,0 1 0 0 0,0 0-1 0 0,0-1 1 0 0,1 1-78 0 0,2-4 146 0 0,-1-1-1 0 0,0 1 1 0 0,0 0-1 0 0,0-1 1 0 0,0 0 0 0 0,0 0-1 0 0,-1 0 1 0 0,0 0-1 0 0,0 0 1 0 0,-1 0 0 0 0,1 0-1 0 0,-1-1 1 0 0,0 1-1 0 0,-1 0 1 0 0,1-1 0 0 0,-1 1-1 0 0,0-1 1 0 0,-1-4-146 0 0,0 9 3 0 0,0 0 0 0 0,0 0-1 0 0,-1 0 1 0 0,1 0 0 0 0,-1 0 0 0 0,1 0 0 0 0,-1 1 0 0 0,1-1 0 0 0,-1 0 0 0 0,1 1 0 0 0,-1-1 0 0 0,0 1 0 0 0,1-1 0 0 0,-1 1 0 0 0,0 0 0 0 0,1 0 0 0 0,-1 0 0 0 0,0 0-1 0 0,1 0 1 0 0,-1 0 0 0 0,0 1 0 0 0,1-1 0 0 0,-1 0 0 0 0,0 1 0 0 0,1-1 0 0 0,-1 1 0 0 0,1 0 0 0 0,-1-1 0 0 0,1 1 0 0 0,-2 1-3 0 0,-44 39 28 0 0,46-40 2 0 0,0 0 0 0 0,0 0 0 0 0,1 0 0 0 0,-1 0 0 0 0,1 0 0 0 0,-1 1 0 0 0,1-1 0 0 0,-1 0 0 0 0,1 0 0 0 0,-1 0 0 0 0,1 1 0 0 0,0-1 0 0 0,0 0 0 0 0,0 0 0 0 0,0 1 0 0 0,0-1 0 0 0,0 0 0 0 0,0 1 0 0 0,0-1 0 0 0,0 0 0 0 0,1 0 0 0 0,-1 1 0 0 0,0-1 0 0 0,1 0 0 0 0,-1 0 1 0 0,1 0-1 0 0,0 0 0 0 0,-1 0 0 0 0,1 1 0 0 0,0-1 0 0 0,0 0 0 0 0,-1 0 0 0 0,1-1 0 0 0,0 1 0 0 0,0 0 0 0 0,0 0 0 0 0,0 0 0 0 0,0-1 0 0 0,0 1 0 0 0,0 0 0 0 0,1-1 0 0 0,-1 1 0 0 0,0-1 0 0 0,0 1 0 0 0,0-1 0 0 0,1 0 0 0 0,-1 1 0 0 0,0-1 0 0 0,0 0 0 0 0,1 0 0 0 0,-1 0 0 0 0,0 0 0 0 0,0 0 0 0 0,1 0-30 0 0,-2 0 167 0 0,0 0-3 0 0,0 0 2 0 0,0 0 3 0 0,0 0 26 0 0,0 0-17 0 0,0 0-12 0 0,0 0-6 0 0,0 0-48 0 0,0 0-8 0 0,0 0-26 0 0,0 0-31 0 0,0 0-18 0 0,0 0-46 0 0,0 0-27 0 0,11-14 3 0 0,-12 16 251 0 0,-25 39-191 0 0,51-59 432 0 0,-18 12-344 0 0,-3 2-55 0 0,1 0-1 0 0,0 0 0 0 0,-1 0 1 0 0,1 0-1 0 0,-1-1 0 0 0,-1 0 1 0 0,1 0-1 0 0,-1 0 0 0 0,1 0 1 0 0,-1-1-1 0 0,-1 1 0 0 0,1-1 1 0 0,-1 0-52 0 0,-3 5 0 0 0,-1 1-1 0 0,1-1 1 0 0,0 0 0 0 0,-1 0 0 0 0,1 1 0 0 0,-1-1 0 0 0,1 1-1 0 0,0 0 1 0 0,-1-1 0 0 0,1 1 0 0 0,-1 0 0 0 0,0 0-1 0 0,1 0 1 0 0,-1 0 0 0 0,1 0 0 0 0,-1 0 0 0 0,1 0 0 0 0,-1 0-1 0 0,1 1 1 0 0,-1-1 0 0 0,1 1 0 0 0,-1-1 0 0 0,1 1 0 0 0,0-1-1 0 0,-1 1 1 0 0,1 0 0 0 0,0 0 0 0 0,-1 0 0 0 0,1-1 0 0 0,0 1-1 0 0,-1 2 1 0 0,-12 41-1192 0 0,25-34-7456 0 0,-8-10-2340 0 0</inkml:trace>
  <inkml:trace contextRef="#ctx0" brushRef="#br0" timeOffset="12638.792">5231 595 0 0 0,'0'0'1218'0'0,"0"0"177"0"0,0 0-7 0 0,0 0 126 0 0,0 0 239 0 0,0 0 96 0 0,0 0-165 0 0,0 0-357 0 0,0 0-392 0 0,0 0-338 0 0,0 0-183 0 0,0-6 2066 0 0,-35 277-41 0 0,34-254-2388 0 0,0-14-37 0 0,0 0 0 0 0,0 1 0 0 0,0 0 0 0 0,1-1 1 0 0,-1 1-1 0 0,1-1 0 0 0,-1 1 0 0 0,1 0 0 0 0,1 0 0 0 0,-1-1 0 0 0,0 1 0 0 0,1-1 1 0 0,0 1-1 0 0,0 0 0 0 0,0-1 0 0 0,0 1 0 0 0,0-1 0 0 0,1 0 0 0 0,-1 1 1 0 0,1-1-1 0 0,0 0 0 0 0,0 0 0 0 0,0 0 0 0 0,1 0 0 0 0,-1-1 0 0 0,1 1 1 0 0,-1 0-1 0 0,1-1 0 0 0,0 0 0 0 0,0 0 0 0 0,0 0 0 0 0,0 0 0 0 0,1 0 0 0 0,-1-1 1 0 0,0 1-1 0 0,1-1 0 0 0,3 1-14 0 0,-1-4 91 0 0,1 0 1 0 0,-1-1-1 0 0,0 0 1 0 0,0 0-1 0 0,0 0 1 0 0,-1-1-1 0 0,1 0 1 0 0,-1 0-1 0 0,0-1 1 0 0,0 1-1 0 0,0-1 1 0 0,0 0-1 0 0,-1 0 0 0 0,1-1-91 0 0,-1 1 48 0 0,33-41 176 0 0,-3-2 0 0 0,-1-1-1 0 0,-2-2 1 0 0,-3-1 0 0 0,12-32-224 0 0,-13 28 119 0 0,10-35 1245 0 0,-61 311-1165 0 0,40-10-67 0 0,-4-123-125 0 0,-4 1 0 0 0,-4 1 0 0 0,-3-1 0 0 0,-5 9-7 0 0,3-76-13 0 0,-1-1 1 0 0,0 0-1 0 0,-2 1 0 0 0,0-1 1 0 0,-1 0-1 0 0,-1-1 1 0 0,-1 1-1 0 0,-1-1 1 0 0,0 0-1 0 0,-2-1 0 0 0,0 0 1 0 0,-1-1-1 0 0,0 0 1 0 0,-5 4 12 0 0,10-16-4 0 0,1 0 1 0 0,-1-1-1 0 0,0 0 0 0 0,0 0 1 0 0,-1 0-1 0 0,1-1 0 0 0,-1 0 1 0 0,1 0-1 0 0,-1-1 1 0 0,0 0-1 0 0,0 0 0 0 0,0-1 1 0 0,0 1-1 0 0,0-2 1 0 0,-1 1-1 0 0,1-1 0 0 0,-1 0 4 0 0,5-2-1 0 0,0 1 0 0 0,0-1-1 0 0,0 0 1 0 0,0 0 0 0 0,0-1-1 0 0,1 1 1 0 0,-1 0 0 0 0,1-1 0 0 0,0 0-1 0 0,0 1 1 0 0,0-1 0 0 0,0 0-1 0 0,0 0 1 0 0,1 0 0 0 0,-1 0-1 0 0,1-1 1 0 0,0 1 0 0 0,0 0-1 0 0,0-1 1 0 0,0 1 0 0 0,1 0-1 0 0,-1-1 1 0 0,1 1 0 0 0,0-1 0 0 0,0 1-1 0 0,0-1 1 0 0,1 1 0 0 0,-1-1-1 0 0,1 1 1 0 0,-1 0 0 0 0,2-2 1 0 0,-2-4-4 0 0,3-15 11 0 0,2 0-1 0 0,0 0 0 0 0,2 1 1 0 0,0 0-1 0 0,1 0 1 0 0,2 0-1 0 0,0 1 0 0 0,2 1 1 0 0,8-13-7 0 0,-4 4-7 0 0,72-121-278 0 0,-77 113-1041 0 0,-11 21-6917 0 0,0 16-2703 0 0</inkml:trace>
  <inkml:trace contextRef="#ctx0" brushRef="#br0" timeOffset="13345.683">5752 1148 224 0 0,'0'0'3351'0'0,"0"0"-1291"0"0,0 0-477 0 0,0 0-84 0 0,0 0-72 0 0,0 0-78 0 0,0 0-122 0 0,0 0-133 0 0,0 0-47 0 0,0 0 10 0 0,0 0 34 0 0,0 0-53 0 0,0 0-122 0 0,4-6-155 0 0,113-180 2725 0 0,-2 62-3058 0 0,-96 112-450 0 0,-18 12-13 0 0,-1 26 30 0 0,-3 25 171 0 0,4 52-78 0 0,-1-102-86 0 0,0 1 0 0 0,0 0 0 0 0,0-1-1 0 0,1 1 1 0 0,-1 0 0 0 0,0-1-1 0 0,1 1 1 0 0,-1-1 0 0 0,1 1-1 0 0,-1 0 1 0 0,1-1 0 0 0,0 1 0 0 0,0-1-1 0 0,0 0 1 0 0,-1 1 0 0 0,1-1-1 0 0,1 0 1 0 0,-1 1 0 0 0,0-1-1 0 0,0 0 1 0 0,0 0 0 0 0,1 0 0 0 0,-1 0-1 0 0,0 0 1 0 0,1 0 0 0 0,-1-1-1 0 0,1 1 1 0 0,-1 0 0 0 0,1-1-1 0 0,-1 1 1 0 0,1-1 0 0 0,0 1 0 0 0,-1-1-1 0 0,1 0 1 0 0,0 0 0 0 0,-1 0-1 0 0,1 0 1 0 0,0 0 0 0 0,-1 0-1 0 0,1 0 1 0 0,-1 0 0 0 0,1-1-1 0 0,0 1 1 0 0,-1-1 0 0 0,1 1 0 0 0,-1-1-1 0 0,1 0 1 0 0,-1 1 0 0 0,1-1-1 0 0,-1 0 1 0 0,1 0-2 0 0,105-108 136 0 0,-29 38-93 0 0,-77 71-44 0 0,-1-1 0 0 0,1 1 1 0 0,-1 0-1 0 0,1 0 0 0 0,0-1 1 0 0,-1 1-1 0 0,1 0 0 0 0,-1 0 0 0 0,1 0 1 0 0,0-1-1 0 0,-1 1 0 0 0,1 0 1 0 0,-1 0-1 0 0,1 0 0 0 0,0 0 1 0 0,-1 0-1 0 0,1 0 0 0 0,0 0 0 0 0,-1 1 1 0 0,1-1-1 0 0,-1 0 0 0 0,1 0 1 0 0,-1 0-1 0 0,1 1 0 0 0,0-1 1 0 0,-1 0-1 0 0,1 1 0 0 0,-1-1 0 0 0,1 0 1 0 0,-1 1-1 0 0,1-1 0 0 0,-1 1 1 0 0,0-1-1 0 0,1 0 0 0 0,-1 1 1 0 0,1-1-1 0 0,-1 1 0 0 0,0-1 0 0 0,1 1 1 0 0,-1 0-1 0 0,0-1 0 0 0,0 1 1 0 0,0-1-1 0 0,1 1 0 0 0,-1 0 0 0 0,0-1 1 0 0,0 1-1 0 0,0-1 0 0 0,0 1 1 0 0,0 0-1 0 0,0-1 0 0 0,0 1 1 0 0,0-1-1 0 0,0 1 0 0 0,0 0 0 0 0,0-1 1 0 0,-1 1 0 0 0,2 49 126 0 0,-2-39-108 0 0,-4 129-96 0 0,4-135-137 0 0,0 3-2044 0 0,3-6-6376 0 0,-2-2-1001 0 0</inkml:trace>
  <inkml:trace contextRef="#ctx0" brushRef="#br0" timeOffset="13856.776">6670 802 1984 0 0,'0'0'1629'0'0,"0"0"-120"0"0,0 0 395 0 0,0 0 475 0 0,0 0 180 0 0,0 0-273 0 0,0 0-619 0 0,0 0-514 0 0,0 0-299 0 0,0 0-191 0 0,0 0-126 0 0,0 0-134 0 0,-12 22-122 0 0,-41 69-81 0 0,-27 4 166 0 0,49-65-318 0 0,-37 37-167 0 0,67-67 59 0 0,1 0-47 0 0,1-5-121 0 0,7-8 251 0 0,0-1 0 0 0,1 2 0 0 0,1-1 0 0 0,0 1-1 0 0,0 1 1 0 0,1-1 0 0 0,1 2 0 0 0,2-2-23 0 0,184-160 689 0 0,-198 170-671 0 0,1 1-1 0 0,0 0 0 0 0,-1 0 1 0 0,1 0-1 0 0,0 0 0 0 0,0 0 0 0 0,0 0 1 0 0,0 0-1 0 0,0 0 0 0 0,0 0 1 0 0,0 0-1 0 0,1 0 0 0 0,-1 1 0 0 0,0-1 1 0 0,0 0-1 0 0,0 1 0 0 0,1-1 1 0 0,-1 1-1 0 0,0-1 0 0 0,1 1 0 0 0,-1 0 1 0 0,1 0-1 0 0,-1-1 0 0 0,0 1 1 0 0,1 0-1 0 0,-1 0 0 0 0,1 0 0 0 0,-1 1 1 0 0,0-1-1 0 0,1 0 0 0 0,-1 1 1 0 0,0-1-1 0 0,1 0 0 0 0,-1 1 0 0 0,0-1 1 0 0,0 1-1 0 0,1 0 0 0 0,-1-1 1 0 0,0 1-1 0 0,0 0 0 0 0,0 0 0 0 0,0 0 1 0 0,0 0-1 0 0,0 0 0 0 0,0 0 1 0 0,0 0-1 0 0,0 0 0 0 0,0 0 0 0 0,-1 1 1 0 0,1 0-18 0 0,30 141 1311 0 0,-14-40-906 0 0,-39-118-3728 0 0,10 6 126 0 0,0 0-4853 0 0,8 5-741 0 0</inkml:trace>
  <inkml:trace contextRef="#ctx0" brushRef="#br0" timeOffset="14123.901">6477 982 3209 0 0,'0'0'1800'0'0,"0"0"-165"0"0,0 0-24 0 0,0 0 197 0 0,0 0 224 0 0,0 0-103 0 0,0 0-239 0 0,0 0-258 0 0,0 0-271 0 0,0 0-211 0 0,0 0-160 0 0,0 0-129 0 0,0 0-99 0 0,27 3-94 0 0,86 9-104 0 0,72-20-91 0 0,-140 4-1462 0 0,-31 1-1998 0 0,0 0-4060 0 0,-7 2-3505 0 0</inkml:trace>
  <inkml:trace contextRef="#ctx0" brushRef="#br0" timeOffset="14404.136">7211 886 4369 0 0,'0'0'2751'0'0,"0"0"-636"0"0,0 0-244 0 0,0 0-36 0 0,0 0-96 0 0,0 0-249 0 0,0 0-370 0 0,0 0-370 0 0,0 0-273 0 0,0 0-187 0 0,0 0-128 0 0,0 0-67 0 0,0 0-31 0 0,-19 27-20 0 0,-59 83-1 0 0,47-55-91 0 0,28-47-762 0 0,-9 15 67 0 0,5-19-3658 0 0,-2-3-4516 0 0,6-1 4621 0 0</inkml:trace>
  <inkml:trace contextRef="#ctx0" brushRef="#br0" timeOffset="14906.082">6985 761 5593 0 0,'0'0'2934'0'0,"0"0"-881"0"0,0 0-530 0 0,0 0-251 0 0,0 0-47 0 0,0 0 32 0 0,0 0-93 0 0,0 0-158 0 0,0 0-124 0 0,0 0-124 0 0,0 0-102 0 0,0 0-53 0 0,9 17-10 0 0,27 52-26 0 0,35 13 1189 0 0,83 70-394 0 0,-122-96-1765 0 0,-28-53-628 0 0,-3-3-2883 0 0,1 0-3647 0 0,-2 0 6726 0 0,0 0-10625 0 0</inkml:trace>
  <inkml:trace contextRef="#ctx0" brushRef="#br0" timeOffset="17592.541">8042 573 1920 0 0,'0'0'1841'0'0,"0"0"-346"0"0,0 0-160 0 0,0 0 70 0 0,0 0 49 0 0,0 0-102 0 0,0 0-265 0 0,0 0-324 0 0,0 0-271 0 0,0 0-161 0 0,0 0-58 0 0,3 0 3597 0 0,-10 25-1741 0 0,9-27-558 0 0,29-24-265 0 0,-31 26-1308 0 0,-13 15 1353 0 0,9-8-4253 0 0,3 0-4361 0 0,1-3-3896 0 0</inkml:trace>
  <inkml:trace contextRef="#ctx0" brushRef="#br0" timeOffset="18018.869">8102 875 6513 0 0,'0'0'1594'0'0,"0"0"-156"0"0,0 0 123 0 0,0 0 245 0 0,0 0 96 0 0,0 0-212 0 0,0 0-445 0 0,0 0-410 0 0,0 0-263 0 0,0 0-110 0 0,0 0-29 0 0,0 0-2 0 0,0 0 13 0 0,2 22 1263 0 0,-35 26-534 0 0,33-48-1162 0 0,0 0 14 0 0,0 0-6 0 0,0 0-7 0 0,0 0-17 0 0,0 0-11 0 0,7-4 93 0 0,63-35 673 0 0,-81 59 342 0 0,-25 17-1451 0 0,36-36 18 0 0,15-2-3024 0 0,-8-2-1940 0 0,2-1-6383 0 0</inkml:trace>
  <inkml:trace contextRef="#ctx0" brushRef="#br0" timeOffset="20640.865">157 1626 0 0 0,'0'0'996'0'0,"0"0"729"0"0,0 0 306 0 0,0 0-110 0 0,0 0-276 0 0,0 0-365 0 0,0 0-420 0 0,-4-2-329 0 0,-10-5-187 0 0,10 5-87 0 0,21 2 1334 0 0,162-12 4191 0 0,-80 2-4634 0 0,644-42 2053 0 0,-166 45-2672 0 0,-95 37-230 0 0,15 3 108 0 0,-76 5-61 0 0,218-7-192 0 0,-247-30-28 0 0,-35-12 128 0 0,74 3 82 0 0,26-14-55 0 0,46-3-17 0 0,-97-2 19 0 0,-147 2-108 0 0,16-2 13 0 0,215 10-188 0 0,-216-2 52 0 0,-33 1-51 0 0,226 14 64 0 0,-466 4-70 0 0,-1 0 14 0 0,0 0-2 0 0,0 0-12 0 0,0 0 1 0 0,0 0 14 0 0,0 0 4 0 0,0 0 11 0 0,0 0-12 0 0,0 0-18 0 0,0 0 18 0 0,0 0 14 0 0,0 0-12 0 0,0 0-19 0 0,0 0-7 0 0,0 0-8 0 0,0 0 5 0 0,0 0-13 0 0,0 0 3 0 0,0 0 7 0 0,0 0 1 0 0,0 0-7 0 0,0 0-28 0 0,0 0-18 0 0,0 0-34 0 0,-4-5-442 0 0,2 2-1339 0 0,0 0-4706 0 0,2 0-5126 0 0</inkml:trace>
  <inkml:trace contextRef="#ctx0" brushRef="#br0" timeOffset="22137.078">8005 511 0 0 0,'0'0'371'0'0,"0"0"193"0"0,0 0 19 0 0,0 0 11 0 0,0 0 16 0 0,5 1 54 0 0,17 4 92 0 0,-16-4 82 0 0,-11 13 7169 0 0,-14 2-5117 0 0,-3 3-1823 0 0,55-28 1289 0 0,24-30-625 0 0,-97 60 860 0 0,40-21-2569 0 0,0 0-6 0 0,0 0-6 0 0,0 0 8 0 0,0 0 10 0 0,0 0-3 0 0,0 0-1 0 0,0 0 3 0 0,0 0 9 0 0,0 0-2 0 0,0 0 6 0 0,0 0 7 0 0,0 0 0 0 0,0 0-7 0 0,0 0-7 0 0,0 0-1 0 0,0 0-4 0 0,0 0-19 0 0,0 0-14 0 0,0 0-12 0 0,0 0-30 0 0,0 0 24 0 0,0 0 11 0 0,0 0-4 0 0,0 0 14 0 0,0 0-20 0 0,0 0-14 0 0,0 0 4 0 0,0 0 6 0 0,0 0-1 0 0,0 0 18 0 0,0 0 14 0 0,0 0 8 0 0,0 0 22 0 0,0 0 6 0 0,0 0 6 0 0,0 0 1 0 0,0 0-1 0 0,0 0-9 0 0,-27 22 51 0 0,26-22-96 0 0,1 0-6 0 0,0 0-2 0 0,0 0-16 0 0,0 0 8 0 0,0 0-9 0 0,0 0-9 0 0,0 0 13 0 0,25-7 132 0 0,-16 1-1423 0 0,-2 1-11099 0 0,-4 1 2014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7314 0 0,'0'0'2280'0'0,"0"0"-922"0"0,0 0-434 0 0,0 0 53 0 0,0 0 208 0 0,0 0 94 0 0,0 0-120 0 0,0 0-257 0 0,0 0-247 0 0,0 0-195 0 0,21-5 1323 0 0,126-93 1971 0 0,-122 84-3650 0 0,0 1 0 0 0,1 1-1 0 0,0 1 1 0 0,0 1 0 0 0,1 2 0 0 0,1 1-1 0 0,-1 1 1 0 0,14-1-104 0 0,40 7-87 0 0,-74 13-77 0 0,-6 19 189 0 0,-1-26-14 0 0,-3 15 10 0 0,-1 0-1 0 0,0-1 0 0 0,-2 0 1 0 0,0 0-1 0 0,-2 0 0 0 0,0-1 1 0 0,-1 0-1 0 0,0 0 0 0 0,-2-1 1 0 0,0-1-1 0 0,-2 1-20 0 0,-11 23 16 0 0,-51 74-6 0 0,52-84-4 0 0,1 1-1 0 0,2 2 0 0 0,1 0 0 0 0,2 0 0 0 0,1 2 1 0 0,0 4-6 0 0,14-34 16 0 0,0-1 1 0 0,0 1 0 0 0,1 0-1 0 0,-1-1 1 0 0,1 1 0 0 0,0 0-1 0 0,1 0 1 0 0,0 0 0 0 0,0-1-1 0 0,0 1 1 0 0,0 0 0 0 0,1 0-1 0 0,0 0 1 0 0,0-1 0 0 0,1 1-1 0 0,-1 0 1 0 0,1-1 0 0 0,1 1-1 0 0,-1-1 1 0 0,1 0 0 0 0,0 0-1 0 0,0 0 1 0 0,0 0 0 0 0,1 0-1 0 0,-1-1 1 0 0,1 1 0 0 0,0-1-1 0 0,1 0 1 0 0,-1 0 0 0 0,1-1-1 0 0,-1 1 1 0 0,1-1 0 0 0,0 0-1 0 0,1 0 1 0 0,-1-1 0 0 0,0 0-1 0 0,1 1 1 0 0,0-2-17 0 0,7 2 106 0 0,0 0 0 0 0,0-2 0 0 0,1 1 1 0 0,-1-2-1 0 0,0 0 0 0 0,1 0 0 0 0,-1-1 0 0 0,0-1 0 0 0,1 0 0 0 0,-1-1 0 0 0,0-1 1 0 0,-1 0-1 0 0,1 0 0 0 0,3-3-106 0 0,43-18 157 0 0,19-10-1002 0 0,-55 19-2370 0 0,-1-4-4183 0 0,-14 13-4266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4353 0 0,'0'0'2227'0'0,"0"0"-220"0"0,0 0-85 0 0,0 0-35 0 0,0 0-73 0 0,0 0-214 0 0,0 0-253 0 0,0 0-276 0 0,0 0-278 0 0,0 0-227 0 0,0 0-155 0 0,0 0-93 0 0,0 0-56 0 0,-4 0-54 0 0,3 1-190 0 0,-1-1 1 0 0,1 1-1 0 0,0-1 0 0 0,-1 1 1 0 0,1 0-1 0 0,0-1 0 0 0,-1 1 1 0 0,1 0-1 0 0,0 0 1 0 0,0 0-1 0 0,0 0 0 0 0,0 0 1 0 0,0 0-1 0 0,0 1 0 0 0,0-1 1 0 0,0 0-1 0 0,0 0 1 0 0,1 1-1 0 0,-1-1 0 0 0,0 0 1 0 0,1 1-1 0 0,-1-1 0 0 0,1 0 1 0 0,0 1-1 0 0,-1-1 1 0 0,1 1-1 0 0,0-1 0 0 0,0 1 1 0 0,0-1-1 0 0,0 1 0 0 0,0-1 1 0 0,0 1-1 0 0,0-1 1 0 0,1 1-1 0 0,-1-1 0 0 0,1 1-18 0 0,-4 32 248 0 0,4 93 98 0 0,-1-123-327 0 0,1 1 1 0 0,0-1-1 0 0,0 0 1 0 0,1 1-1 0 0,-1-1 0 0 0,1 0 1 0 0,0 0-1 0 0,0 0 1 0 0,0 0-1 0 0,1 0 0 0 0,-1 0 1 0 0,1 0-1 0 0,0-1 1 0 0,0 1-1 0 0,0-1 0 0 0,1 0 1 0 0,-1 0-1 0 0,1 0 1 0 0,0-1-1 0 0,-1 1 1 0 0,1-1-1 0 0,0 0 0 0 0,1 0 1 0 0,-1 0-1 0 0,2 0-19 0 0,4-2 85 0 0,-1 0 0 0 0,0 0 0 0 0,0-1 0 0 0,1 0 0 0 0,-1-1 0 0 0,0 0 0 0 0,0 0 0 0 0,0-1 0 0 0,0 0 0 0 0,-1-1-1 0 0,1 0 1 0 0,-1 0 0 0 0,0-1 0 0 0,0 0 0 0 0,-1 0 0 0 0,1-1 0 0 0,-1 0 0 0 0,0 0 0 0 0,-1-1 0 0 0,0 0 0 0 0,3-2-85 0 0,3-3 66 0 0,127-136 283 0 0,-137 203-790 0 0,-2-47 450 0 0,-2-3-11 0 0,1 0 1 0 0,0 0-1 0 0,1 0 1 0 0,-1 1-1 0 0,1-1 1 0 0,0 0-1 0 0,0 0 1 0 0,0 0-1 0 0,1 0 0 0 0,0 1 1 0 0,0-1-1 0 0,1 0 1 0 0,-1 0-1 0 0,1 0 1 0 0,0-1-1 0 0,0 1 1 0 0,0 0-1 0 0,1-1 0 0 0,0 1 1 0 0,0-1-1 0 0,0 0 1 0 0,0 0-1 0 0,1 0 1 0 0,-1-1-1 0 0,1 1 1 0 0,0-1-1 0 0,0 0 0 0 0,1 0 1 0 0,-1 0 1 0 0,6 1 39 0 0,0 0-1 0 0,1-1 1 0 0,-1 0 0 0 0,1-1 0 0 0,-1 0 0 0 0,1-1-1 0 0,0 0 1 0 0,-1-1 0 0 0,1 0 0 0 0,0-1 0 0 0,0 0-1 0 0,-1 0 1 0 0,1-1 0 0 0,-1-1 0 0 0,1 0 0 0 0,-1 0-1 0 0,0-1 1 0 0,0 0 0 0 0,0-1 0 0 0,-1 0 0 0 0,0 0-1 0 0,7-6-38 0 0,63-48 531 0 0,-68 47-491 0 0,0 0-1 0 0,-1-1 1 0 0,-1 0 0 0 0,0 0 0 0 0,-1-1-1 0 0,0-1 1 0 0,-1 1 0 0 0,-1-1-1 0 0,0 0 1 0 0,-1 0 0 0 0,-1-1-1 0 0,1-5-39 0 0,-5 5-615 0 0,0 14-2891 0 0,0 1-3494 0 0,0 1-4466 0 0</inkml:trace>
  <inkml:trace contextRef="#ctx0" brushRef="#br0" timeOffset="509.424">1494 70 7626 0 0,'0'0'2004'0'0,"0"0"-482"0"0,0 0-65 0 0,0 0 29 0 0,0 0-27 0 0,0 0 23 0 0,0 0-135 0 0,0 0-273 0 0,0 0-251 0 0,0 0-300 0 0,0 0-156 0 0,0 0-4 0 0,-31 6-3 0 0,-97 18-43 0 0,121-24-272 0 0,1 1 1 0 0,-1 0-1 0 0,0 1 0 0 0,1 0 1 0 0,-1 0-1 0 0,1 0 0 0 0,-1 1 1 0 0,1 0-1 0 0,0 0 0 0 0,0 1 1 0 0,0-1-1 0 0,1 1 0 0 0,-1 0 1 0 0,-1 3-46 0 0,-9 7 92 0 0,7-7-69 0 0,1 1 1 0 0,0 0-1 0 0,0 0 1 0 0,1 1-1 0 0,0 0 1 0 0,0 0-1 0 0,1 1 1 0 0,1 0-1 0 0,-1 0 1 0 0,-2 9-24 0 0,7-15-2 0 0,-1 0 1 0 0,1 0 0 0 0,1 1 0 0 0,-1-1 0 0 0,1 0 0 0 0,-1 1 0 0 0,1-1 0 0 0,0 0 0 0 0,1 1-1 0 0,-1-1 1 0 0,1 0 0 0 0,0 1 0 0 0,0-1 0 0 0,0 0 0 0 0,0 0 0 0 0,1 0 0 0 0,0 0-1 0 0,0 0 1 0 0,2 3 1 0 0,4-3 66 0 0,-1-1-1 0 0,1-1 1 0 0,0 1-1 0 0,0-2 1 0 0,1 1-1 0 0,-1-1 1 0 0,0 0-1 0 0,1-1 1 0 0,-1 1-1 0 0,0-2 1 0 0,1 1-1 0 0,-1-1 1 0 0,0-1-1 0 0,0 1 1 0 0,0-2-1 0 0,0 1 1 0 0,0-1-1 0 0,0 0 0 0 0,0 0 1 0 0,-1-1-1 0 0,0 0 1 0 0,0-1-1 0 0,0 1 1 0 0,0-1-1 0 0,-1-1 1 0 0,3-1-66 0 0,3 0 30 0 0,9-8 110 0 0,-1-1-1 0 0,0 0 1 0 0,-1-2 0 0 0,-1 0 0 0 0,15-19-140 0 0,16-16 150 0 0,-30 42-179 0 0,-19 11-25 0 0,0 0-27 0 0,0 0-28 0 0,0 5-127 0 0,2 122-2828 0 0,23-95-1910 0 0,0-20-5290 0 0,-16-11 3343 0 0</inkml:trace>
  <inkml:trace contextRef="#ctx0" brushRef="#br0" timeOffset="1165.709">1963 140 8722 0 0,'0'0'3061'0'0,"0"0"-798"0"0,0 0-404 0 0,0 0-224 0 0,0 0-224 0 0,0 0-210 0 0,0 0-278 0 0,0 0-255 0 0,0 0-225 0 0,0 0-190 0 0,0 0-98 0 0,0 0-52 0 0,-10 4 1 0 0,-31 16-15 0 0,39-18-84 0 0,0 0-1 0 0,0 0 1 0 0,0 0-1 0 0,0 0 1 0 0,0 1-1 0 0,1-1 1 0 0,-1 1-1 0 0,1-1 1 0 0,0 1-1 0 0,0-1 1 0 0,0 1-1 0 0,0 0 1 0 0,0-1-1 0 0,0 1 1 0 0,1 0-1 0 0,-1 0 1 0 0,1 0-1 0 0,0-1 0 0 0,0 1 1 0 0,0 0-1 0 0,0 0 1 0 0,1 0-1 0 0,-1 0 1 0 0,1 0-5 0 0,-1 7 4 0 0,1-5 16 0 0,0 0-1 0 0,0-1 1 0 0,0 1 0 0 0,1 0-1 0 0,-1-1 1 0 0,1 1-1 0 0,0-1 1 0 0,0 1 0 0 0,1-1-1 0 0,0 0 1 0 0,-1 0-1 0 0,1 0 1 0 0,1 0 0 0 0,-1-1-1 0 0,0 1 1 0 0,1-1-1 0 0,0 0 1 0 0,0 0-1 0 0,0 0 1 0 0,0-1 0 0 0,0 1-1 0 0,0-1 1 0 0,1 0-1 0 0,-1 0 1 0 0,1 0 0 0 0,-1-1-1 0 0,1 0 1 0 0,0 0-1 0 0,0 0 1 0 0,0 0 0 0 0,0-1-1 0 0,-1 0 1 0 0,1 0-1 0 0,0 0 1 0 0,0 0-1 0 0,0-1 1 0 0,0 0 0 0 0,-1 0-1 0 0,1 0 1 0 0,0-1-1 0 0,-1 1 1 0 0,1-1 0 0 0,-1 0-1 0 0,1 0 1 0 0,2-3-20 0 0,10-7 146 0 0,0 0 1 0 0,-1-1-1 0 0,-1 0 0 0 0,0-2 1 0 0,-1 0-1 0 0,0 0 1 0 0,-2-1-1 0 0,1-1 1 0 0,0-3-147 0 0,11-12 82 0 0,73-108 493 0 0,-119 226-510 0 0,18-54-114 0 0,2 0-1 0 0,1 0 1 0 0,1 0-1 0 0,2 1 1 0 0,1-1-1 0 0,1 0 0 0 0,5 11 50 0 0,38 259-592 0 0,-44-286 546 0 0,-2 1-1 0 0,0 0 0 0 0,-1 0 1 0 0,-1-1-1 0 0,0 1 0 0 0,-1 0 1 0 0,-1-1-1 0 0,0 1 0 0 0,-2-1 1 0 0,0 0-1 0 0,0 0 0 0 0,-2-1 1 0 0,0 1-1 0 0,0-1 0 0 0,-2-1 1 0 0,0 0-1 0 0,0 0 0 0 0,-1 0 0 0 0,-1-1 1 0 0,-1-1-1 0 0,-11 11 47 0 0,16-18 23 0 0,-1-1 0 0 0,1 0 0 0 0,-1-1 0 0 0,1 0-1 0 0,-1 0 1 0 0,0-1 0 0 0,0 1 0 0 0,0-2 0 0 0,-1 1 0 0 0,1-1 0 0 0,0-1-1 0 0,0 1 1 0 0,-1-1 0 0 0,-5-1-23 0 0,11 0 8 0 0,0 0 1 0 0,-1 0-1 0 0,1 0 0 0 0,0-1 0 0 0,0 1 1 0 0,0-1-1 0 0,1 1 0 0 0,-1-1 0 0 0,0 0 0 0 0,1 0 1 0 0,-1-1-1 0 0,1 1 0 0 0,-1 0 0 0 0,1-1 1 0 0,0 1-1 0 0,0-1 0 0 0,0 0 0 0 0,1 0 0 0 0,-1 0 1 0 0,1 0-1 0 0,-1 0 0 0 0,1 0 0 0 0,0 0 1 0 0,0 0-1 0 0,1 0 0 0 0,-1-1 0 0 0,0 1 0 0 0,1 0 1 0 0,0-1-1 0 0,0 1 0 0 0,0 0 0 0 0,0 0 1 0 0,1-1-1 0 0,-1 1 0 0 0,1 0 0 0 0,0-1 0 0 0,0 1 1 0 0,0 0-1 0 0,0 0 0 0 0,0 0 0 0 0,1 0 1 0 0,-1 0-1 0 0,1 0 0 0 0,0 1 0 0 0,0-1 1 0 0,0 0-1 0 0,0 1 0 0 0,2-2-8 0 0,118-164 229 0 0,-3 4-1139 0 0,-54 45-4632 0 0,-58 105-483 0 0,0 5-5295 0 0</inkml:trace>
  <inkml:trace contextRef="#ctx0" brushRef="#br0" timeOffset="1601.27">2802 89 6545 0 0,'0'0'2133'0'0,"0"0"-740"0"0,0 0-367 0 0,0 0-14 0 0,0 0 55 0 0,0 0 11 0 0,0 0-107 0 0,0 0-153 0 0,0 0-136 0 0,0 0-87 0 0,0 0-29 0 0,0 0 16 0 0,14-9 37 0 0,42-25 21 0 0,-135 58 2239 0 0,4 16-2216 0 0,75-39-646 0 0,1 21-105 0 0,55 8 163 0 0,-50-29-64 0 0,0 1 0 0 0,0-1 0 0 0,0 1-1 0 0,-1 1 1 0 0,1-1 0 0 0,0 1 0 0 0,-1 0 0 0 0,0 0 0 0 0,0 0 0 0 0,0 1-1 0 0,0 0 1 0 0,0 0 0 0 0,-1 0 0 0 0,0 1 0 0 0,0-1 0 0 0,0 1 0 0 0,0 0-1 0 0,-1 0 1 0 0,0 0 0 0 0,0 1 0 0 0,2 4-11 0 0,-3-2 51 0 0,1 1 0 0 0,-2-1 0 0 0,1 1 0 0 0,-1 0 0 0 0,0 0 0 0 0,-1-1 1 0 0,0 1-1 0 0,0 0 0 0 0,-1 0 0 0 0,0-1 0 0 0,-1 1 0 0 0,0 0 0 0 0,0-1 0 0 0,-1 0 0 0 0,0 1 0 0 0,0-1 0 0 0,-5 7-51 0 0,2-5 66 0 0,-10 19 35 0 0,-1-2 0 0 0,-1 0 1 0 0,-1-1-1 0 0,-2 0 0 0 0,-15 13-101 0 0,35-37-28 0 0,-1 0 0 0 0,0-1-1 0 0,0 1 1 0 0,0-1 0 0 0,0 1-1 0 0,0-1 1 0 0,0 0 0 0 0,0 0-1 0 0,0 0 1 0 0,0 0 0 0 0,-1 0-1 0 0,1 0 1 0 0,0-1 0 0 0,-1 1-1 0 0,1-1 1 0 0,-1 0 0 0 0,1 0-1 0 0,0 1 1 0 0,-1-2 0 0 0,1 1-1 0 0,-1 0 1 0 0,1 0 0 0 0,0-1-1 0 0,-1 1 1 0 0,1-1 0 0 0,0 0-1 0 0,0 0 1 0 0,-1 0 0 0 0,1 0-1 0 0,0 0 1 0 0,0 0 0 0 0,0 0-1 0 0,0-1 1 0 0,0 1 0 0 0,0-1-1 0 0,1 1 1 0 0,-1-1 0 0 0,0 0-1 0 0,1 0 1 0 0,-1 0 0 0 0,1 0-1 0 0,0 0 1 0 0,0 0 0 0 0,0 0-1 0 0,0 0 1 0 0,0 0 0 0 0,0-1-1 0 0,0 1 1 0 0,1 0 0 0 0,-1-1-1 0 0,1 1 1 0 0,0 0 0 0 0,-1-1-1 0 0,1 1 1 0 0,0-1 0 0 0,1 1-1 0 0,-1-1 29 0 0,-1-11-875 0 0,1-8-1186 0 0,1 9-2202 0 0,2 4-6343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59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6 479 0 0 0,'0'0'1355'0'0,"0"0"515"0"0,0 0 197 0 0,0 0-99 0 0,0 0-223 0 0,0 0-288 0 0,0 0-237 0 0,0 0-223 0 0,-1-3-181 0 0,-3-12-160 0 0,3 11-121 0 0,1 4-84 0 0,0 0-63 0 0,0 0-43 0 0,22 0 3436 0 0,174-37 1113 0 0,90-21-3373 0 0,-58 43-1275 0 0,-210 18-668 0 0,-32 1-179 0 0,0-5-663 0 0,-15 1-1964 0 0,13 5-6727 0 0,11-1-887 0 0</inkml:trace>
  <inkml:trace contextRef="#ctx0" brushRef="#br0" timeOffset="468.527">100 605 3425 0 0,'0'0'1787'0'0,"0"0"-210"0"0,0 0-23 0 0,0 0 74 0 0,0 0 55 0 0,0 0-138 0 0,0 0-246 0 0,0 0-242 0 0,0 0-187 0 0,0 0-122 0 0,0 0-80 0 0,0 0-36 0 0,0 0-53 0 0,-5 2-44 0 0,-12 8-22 0 0,13-8-38 0 0,4-2-42 0 0,0 0-64 0 0,47 0 1778 0 0,218-29 244 0 0,-73 4-1919 0 0,-45 24-2170 0 0,-135-14-3544 0 0,-9 7-1578 0 0,-1 2-2710 0 0</inkml:trace>
  <inkml:trace contextRef="#ctx0" brushRef="#br0" timeOffset="1251.157">234 1 2473 0 0,'0'0'2836'0'0,"0"0"-1054"0"0,0 0-574 0 0,0 0-113 0 0,0 0 103 0 0,0 0 105 0 0,0 0-31 0 0,0 0-193 0 0,0 0-263 0 0,0 0-231 0 0,0 0-49 0 0,0 0 59 0 0,0 0 83 0 0,4 3 55 0 0,170 100 4183 0 0,202 70-2793 0 0,-273-92-2064 0 0,-102-80-49 0 0,0 0 0 0 0,-1 0 0 0 0,0 0 0 0 0,1 1 0 0 0,-1-1 0 0 0,1 0 1 0 0,-1 0-1 0 0,0 1 0 0 0,0-1 0 0 0,0 0 0 0 0,0 0 0 0 0,0 1 0 0 0,0-1 0 0 0,0 0 0 0 0,0 0 1 0 0,-1 1-1 0 0,1-1 0 0 0,0 0 0 0 0,-1 0 0 0 0,1 0 0 0 0,-1 0 0 0 0,1 1 0 0 0,-1-1 1 0 0,1 0-1 0 0,-1 0 0 0 0,0 0 0 0 0,0 0 0 0 0,0 0 0 0 0,1 0 0 0 0,-1-1 0 0 0,0 1 0 0 0,0 0 1 0 0,0 0-1 0 0,0 0 0 0 0,0-1 0 0 0,0 1 0 0 0,-1-1 0 0 0,1 1 0 0 0,0-1 0 0 0,0 1 1 0 0,0-1-1 0 0,-1 0 0 0 0,1 1 0 0 0,0-1 0 0 0,0 0 0 0 0,-1 0 0 0 0,1 0 0 0 0,0 0 0 0 0,0 0 1 0 0,-2-1-11 0 0,-9 7 57 0 0,-40 39 20 0 0,-136 201-16 0 0,27-91 51 0 0,139-134-56 0 0,22-20-49 0 0,0-1-8 0 0,0 0 11 0 0,0 0 2 0 0,0 0 7 0 0,0 0-8 0 0,0 0-2 0 0,0 0 4 0 0,0 0-9 0 0,0 0-17 0 0,0 0 16 0 0,0 0 2 0 0,0 0-13 0 0,0 0-8 0 0,0 0 15 0 0,0 0-10 0 0,0 0 2 0 0,0 0-5 0 0,0 0-18 0 0,0 0 4 0 0,0 0-5 0 0,0 0-14 0 0,0 0-6 0 0,0 0 1 0 0,0 0-9 0 0,0 0-7 0 0,3-19-6325 0 0,-1 13 1027 0 0,0 2-5892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6225 0 0,'0'0'2327'0'0,"0"0"-675"0"0,0 0-256 0 0,0 0 128 0 0,0 0 199 0 0,0 0 14 0 0,0 0-250 0 0,0 0-409 0 0,0 0-325 0 0,0 0-192 0 0,0 0-88 0 0,0 0-19 0 0,0 0 37 0 0,2 4 25 0 0,-2 6-322 0 0,1 0 0 0 0,-1 0 0 0 0,-1 0 0 0 0,0 0 0 0 0,0 0 0 0 0,-1 0 0 0 0,0 0 0 0 0,-1 0 0 0 0,0 0 0 0 0,0-1 0 0 0,-3 5-194 0 0,1-1 92 0 0,-97 277 582 0 0,98-280-659 0 0,-2 1-6 0 0,1 1 0 0 0,0 0 0 0 0,1 1 0 0 0,1-1 0 0 0,-1 0 0 0 0,2 1-1 0 0,0 0 1 0 0,0 0 0 0 0,2 0 0 0 0,-1-1 0 0 0,2 1 0 0 0,0 6-9 0 0,1-17 24 0 0,0 0 0 0 0,1 1 0 0 0,-1-1 1 0 0,0 0-1 0 0,1 0 0 0 0,-1-1 0 0 0,1 1 0 0 0,0 0 0 0 0,0-1 1 0 0,0 0-1 0 0,0 0 0 0 0,0 0 0 0 0,0 0 0 0 0,0 0 1 0 0,0 0-1 0 0,0-1 0 0 0,0 1 0 0 0,0-1 0 0 0,0 0 1 0 0,0 0-1 0 0,1 0 0 0 0,-1-1 0 0 0,0 1 0 0 0,0-1 1 0 0,0 0-1 0 0,1 0-24 0 0,10 1 146 0 0,88-26 488 0 0,-36 7-435 0 0,-41 12-420 0 0,-10-26-2020 0 0,-20-1-1989 0 0,-7 13-6295 0 0,7 14 715 0 0</inkml:trace>
  <inkml:trace contextRef="#ctx0" brushRef="#br0" timeOffset="520.513">1 265 9490 0 0,'0'0'1556'0'0,"0"0"-554"0"0,0 0-74 0 0,0 0 239 0 0,0 0 260 0 0,0 0 53 0 0,0 0-129 0 0,0 0-194 0 0,0 0-188 0 0,0 0-177 0 0,0 0-165 0 0,36 0-126 0 0,115 0-118 0 0,-3-8 273 0 0,-75-3-1305 0 0,-58 6-2800 0 0,-2-1-3286 0 0,-9 3-4830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0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27 229 0 0 0,'0'0'1395'0'0,"0"0"765"0"0,0 0 210 0 0,0 0-240 0 0,0 0-319 0 0,0 0-363 0 0,0 0-338 0 0,0 0-290 0 0,-5-3-196 0 0,-12-9-137 0 0,13 8-96 0 0,31 0 1892 0 0,46-11-391 0 0,0-4 1 0 0,-1-3-1 0 0,45-21-1892 0 0,1-23 575 0 0,-87 29-203 0 0,-36 34 294 0 0,-21 176-876 0 0,18-81 207 0 0,-5 1 0 0 0,-3-2 0 0 0,-26 80 3 0 0,-2 14-38 0 0,35-140 16 0 0,6-22-23 0 0,-2-1 0 0 0,0 1 1 0 0,-1-1-1 0 0,-1-1 0 0 0,-2 1 1 0 0,-7 13 44 0 0,16-33-62 0 0,-1 0 1 0 0,0 0 0 0 0,1-1 0 0 0,-1 1-1 0 0,0 0 1 0 0,0-1 0 0 0,0 1-1 0 0,0 0 1 0 0,-1-1 0 0 0,1 0 0 0 0,0 1-1 0 0,0-1 1 0 0,-1 0 0 0 0,1 1-1 0 0,-1-1 1 0 0,0 0 0 0 0,1 0-1 0 0,-1 0 1 0 0,0-1 0 0 0,1 1 0 0 0,-1 0-1 0 0,0-1 1 0 0,0 1 0 0 0,0-1-1 0 0,1 1 1 0 0,-1-1 0 0 0,0 0 0 0 0,0 0-1 0 0,0 0 1 0 0,0 0 0 0 0,0 0-1 0 0,0 0 1 0 0,0 0 0 0 0,1-1-1 0 0,-1 1 1 0 0,0-1 0 0 0,0 1 0 0 0,0-1-1 0 0,1 0 1 0 0,-1 1 0 0 0,0-1-1 0 0,1 0 1 0 0,-1 0 0 0 0,1-1 0 0 0,-1 1-1 0 0,1 0 1 0 0,-1 0 0 0 0,1-1-1 0 0,0 1 1 0 0,0-1 0 0 0,-1 0 61 0 0,-20-68-5208 0 0,9 23-4977 0 0,9 38 4932 0 0</inkml:trace>
  <inkml:trace contextRef="#ctx0" brushRef="#br0" timeOffset="352.56">52 597 0 0 0,'0'0'268'0'0,"0"0"827"0"0,0 0 516 0 0,0 0 191 0 0,0 0 15 0 0,0 0-54 0 0,0 0-102 0 0,0 0-81 0 0,0 0-113 0 0,0 0-111 0 0,17-7-94 0 0,53-21-102 0 0,79-3 4003 0 0,26 17-3813 0 0,-137 13-4996 0 0,1 1-3951 0 0,-37 0-2259 0 0</inkml:trace>
  <inkml:trace contextRef="#ctx0" brushRef="#br0" timeOffset="676.75">837 560 8442 0 0,'0'0'1364'0'0,"0"0"-388"0"0,0 0 141 0 0,0 0 382 0 0,0 0 265 0 0,0 0-49 0 0,0 0-340 0 0,0 0-439 0 0,0 0-332 0 0,0 0-182 0 0,-3 32-96 0 0,-7 96-56 0 0,-9 18 529 0 0,10-117-1909 0 0,4-28-2668 0 0,-1-5-3449 0 0,4 4-2267 0 0</inkml:trace>
  <inkml:trace contextRef="#ctx0" brushRef="#br0" timeOffset="938.088">776 207 4313 0 0,'0'0'3049'0'0,"0"0"-1457"0"0,0 0-312 0 0,0 0-8 0 0,0 0 113 0 0,0 0-105 0 0,0 0-336 0 0,0 0-592 0 0,0 0-560 0 0,0 0-200 0 0,0 0-112 0 0,0 0 8 0 0,0 0-152 0 0,0 0-841 0 0,39-33-2279 0 0,-36 44-4082 0 0</inkml:trace>
  <inkml:trace contextRef="#ctx0" brushRef="#br0" timeOffset="1280.118">986 818 0 0 0,'0'0'883'0'0,"0"0"588"0"0,0 0 556 0 0,0 0 261 0 0,0 0-67 0 0,0 0-347 0 0,0 0-418 0 0,0 0-242 0 0,0 0-106 0 0,0 0-163 0 0,0 0-211 0 0,3-4-225 0 0,102-193 1101 0 0,-32 100-1638 0 0,-73 97 20 0 0,0 0-1 0 0,1 0 1 0 0,-1-1 0 0 0,1 1-1 0 0,-1 0 1 0 0,0 0 0 0 0,1-1 0 0 0,-1 1-1 0 0,0 0 1 0 0,1 0 0 0 0,-1 0-1 0 0,1 0 1 0 0,-1 0 0 0 0,1 0-1 0 0,-1 0 1 0 0,0 0 0 0 0,1 0 0 0 0,-1 0-1 0 0,1 0 1 0 0,-1 0 0 0 0,1 0-1 0 0,-1 0 1 0 0,0 0 0 0 0,1 0 0 0 0,-1 0-1 0 0,1 0 1 0 0,-1 1 0 0 0,0-1-1 0 0,1 0 1 0 0,-1 0 0 0 0,0 1-1 0 0,1-1 1 0 0,-1 0 0 0 0,0 0 0 0 0,1 1-1 0 0,-1-1 1 0 0,0 0 0 0 0,1 1-1 0 0,-1-1 1 0 0,0 0 0 0 0,0 1 0 0 0,1-1-1 0 0,-1 1 1 0 0,0-1 0 0 0,0 0-1 0 0,0 1 1 0 0,0-1 0 0 0,0 1-1 0 0,0-1 1 0 0,0 0 0 0 0,1 1 0 0 0,-1-1-1 0 0,0 1 1 0 0,0-1 0 0 0,-1 1-1 0 0,1-1 1 0 0,0 0 0 0 0,0 1 0 0 0,0-1-1 0 0,0 1 1 0 0,0-1 0 0 0,0 1-1 0 0,0-1 1 0 0,-1 0 0 0 0,1 1 8 0 0,1 42 555 0 0,-1-36-543 0 0,-1 3 82 0 0,1 0 0 0 0,1 0 0 0 0,0 0 1 0 0,0-1-1 0 0,1 1 0 0 0,0 0 0 0 0,1-1 0 0 0,0 1 0 0 0,0-1 0 0 0,1 0 1 0 0,1 0-1 0 0,-1 0 0 0 0,1-1 0 0 0,1 1 0 0 0,0 0-94 0 0,-4-8 99 0 0,-1 1 0 0 0,1-1 0 0 0,0 1 0 0 0,0-1 0 0 0,0 0 0 0 0,0 0 0 0 0,-1 0 0 0 0,2 0 0 0 0,-1 0-1 0 0,0 0 1 0 0,0 0 0 0 0,0-1 0 0 0,0 1 0 0 0,0-1 0 0 0,1 1 0 0 0,-1-1 0 0 0,0 0 0 0 0,0 0 0 0 0,1 0 0 0 0,-1 0 0 0 0,0-1-1 0 0,0 1 1 0 0,1 0 0 0 0,-1-1 0 0 0,0 0 0 0 0,0 1 0 0 0,0-1 0 0 0,0 0 0 0 0,0 0 0 0 0,0 0 0 0 0,0 0 0 0 0,0-1 0 0 0,0 1 0 0 0,-1 0-1 0 0,1-1 1 0 0,0 0-99 0 0,58-67 1710 0 0,-51 57-1692 0 0,68-134 357 0 0,-70 121-387 0 0,-7 20-8376 0 0,-1 5-2003 0 0</inkml:trace>
  <inkml:trace contextRef="#ctx0" brushRef="#br0" timeOffset="1874.879">1814 490 7066 0 0,'0'0'2676'0'0,"0"0"-1129"0"0,0 0-364 0 0,0 0 31 0 0,0 0 15 0 0,0 0-73 0 0,0 0-223 0 0,0 0-235 0 0,0 0-183 0 0,0 0-152 0 0,0 0-106 0 0,0 0-79 0 0,0 0-45 0 0,-28 20-38 0 0,-86 62-15 0 0,111-81-76 0 0,1 0-1 0 0,0 0 1 0 0,-1 1 0 0 0,1-1 0 0 0,0 0-1 0 0,0 1 1 0 0,0-1 0 0 0,0 1 0 0 0,0 0 0 0 0,1 0-1 0 0,-1 0 1 0 0,0 0 0 0 0,1 0 0 0 0,-1 0-1 0 0,1 0 1 0 0,0 0 0 0 0,0 1 0 0 0,0-1 0 0 0,0 0-1 0 0,0 1 1 0 0,0-1 0 0 0,1 1 0 0 0,-1-1-1 0 0,1 1-3 0 0,-1 6 14 0 0,0-5 1 0 0,0 0 1 0 0,0 0-1 0 0,0 0 0 0 0,0 1 1 0 0,1-1-1 0 0,-1 0 0 0 0,1 0 1 0 0,0 1-1 0 0,0-1 1 0 0,1 0-1 0 0,-1 0 0 0 0,1 0 1 0 0,0 0-1 0 0,0 0 0 0 0,0 0 1 0 0,1 0-1 0 0,-1 0 1 0 0,1 0-1 0 0,0 0 0 0 0,0 0 1 0 0,1-1-1 0 0,-1 1 0 0 0,1-1 1 0 0,-1 0-1 0 0,1 0 1 0 0,0 0-1 0 0,0 0 0 0 0,1 0 1 0 0,-1-1-1 0 0,1 1 0 0 0,-1-1 1 0 0,1 0-1 0 0,0 0 1 0 0,2 1-16 0 0,4-1 130 0 0,0 0 1 0 0,0-1-1 0 0,0 0 1 0 0,0-1-1 0 0,0 0 1 0 0,1-1-1 0 0,-1 0 1 0 0,0 0-1 0 0,0-1 1 0 0,0 0-1 0 0,-1-1 1 0 0,1 0 0 0 0,0 0-1 0 0,-1-1 1 0 0,0-1-1 0 0,0 0 1 0 0,0 0-1 0 0,-1 0 1 0 0,1-1-1 0 0,-1 0 1 0 0,-1-1-1 0 0,1 0 1 0 0,-1 0-1 0 0,0-1 1 0 0,-1 1-1 0 0,0-1 1 0 0,0-1 0 0 0,-1 1-1 0 0,0-1 1 0 0,0 0-1 0 0,-1-1 1 0 0,0 1-1 0 0,0-2-130 0 0,9-21 55 0 0,-2 1 0 0 0,-1-2-1 0 0,-2 1 1 0 0,-1-1 0 0 0,-1-1-1 0 0,-2 1 1 0 0,-1-1 0 0 0,-2-25-55 0 0,-2 49-42 0 0,0-1 0 0 0,-1 0 0 0 0,0 1 0 0 0,0 0 0 0 0,-1-1 1 0 0,-1 1-1 0 0,1 0 0 0 0,-2 0 0 0 0,1 1 0 0 0,-2-1 0 0 0,1 1 1 0 0,-1 0-1 0 0,0 1 0 0 0,-1-1 0 0 0,-4-3 42 0 0,8 8-28 0 0,-1 1 0 0 0,0-1 0 0 0,0 0-1 0 0,0 1 1 0 0,0 0 0 0 0,0 0 0 0 0,-1 0 0 0 0,1 0-1 0 0,-1 1 1 0 0,0 0 0 0 0,0 0 0 0 0,0 0 0 0 0,0 0-1 0 0,0 1 1 0 0,0 0 0 0 0,0 0 0 0 0,-1 0 0 0 0,1 1-1 0 0,0 0 1 0 0,-1 0 0 0 0,1 0 0 0 0,0 0 0 0 0,-1 1-1 0 0,1 0 1 0 0,0 0 0 0 0,0 1 0 0 0,0-1 0 0 0,0 1-1 0 0,0 0 1 0 0,0 0 0 0 0,-4 3 28 0 0,3 0-7 0 0,-1 0 1 0 0,1 0-1 0 0,0 1 1 0 0,0-1-1 0 0,0 1 1 0 0,1 1-1 0 0,0-1 0 0 0,0 1 1 0 0,0 0-1 0 0,1 0 1 0 0,0 0-1 0 0,1 0 1 0 0,0 1-1 0 0,0 0 1 0 0,0 0-1 0 0,1-1 0 0 0,0 1 1 0 0,1 1-1 0 0,-1-1 1 0 0,2 0-1 0 0,-1 0 1 0 0,1 7 6 0 0,0 1 34 0 0,1-1 1 0 0,1 1 0 0 0,0-1-1 0 0,1 0 1 0 0,0 0 0 0 0,2 0 0 0 0,-1 0-1 0 0,2-1 1 0 0,0 1 0 0 0,1-1-1 0 0,6 10-34 0 0,11 9 232 0 0,0-1-1 0 0,2-1 0 0 0,2-1 0 0 0,0-1 1 0 0,2-2-1 0 0,1-1 0 0 0,27 17-231 0 0,10 0 212 0 0,-40-30-155 0 0,-17-10-7254 0 0,-11-3-4307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7698 0 0,'0'0'1181'0'0,"0"0"-469"0"0,0 0-97 0 0,0 0 293 0 0,0 0 339 0 0,0 0 140 0 0,0 0-76 0 0,0 0-209 0 0,0 0-206 0 0,0 0-159 0 0,0 0-103 0 0,33-8-57 0 0,104-26-42 0 0,-41-5 733 0 0,-72 24-911 0 0,-20 13-220 0 0,1 0 1 0 0,0-1 0 0 0,-1 0 0 0 0,0 0 0 0 0,0 0-1 0 0,0 0 1 0 0,0-1 0 0 0,0 0 0 0 0,-1 0 0 0 0,0 0-1 0 0,1 0 1 0 0,-1 0 0 0 0,-1-1 0 0 0,1 1 0 0 0,-1-1-1 0 0,0 0 1 0 0,0 1 0 0 0,0-1 0 0 0,0 0 0 0 0,-1 0-1 0 0,1-5-137 0 0,-2 9 195 0 0,0 1-39 0 0,0 0-36 0 0,-6 23-145 0 0,-1 38 21 0 0,3-1 1 0 0,3 1-1 0 0,2 0 0 0 0,3 5 4 0 0,31 125-48 0 0,-16-165 32 0 0,5-70 308 0 0,56-129 27 0 0,43-191-138 0 0,-85 298-391 0 0,-23 61-2526 0 0,-9 16-4913 0 0,-6-7-3476 0 0</inkml:trace>
  <inkml:trace contextRef="#ctx0" brushRef="#br0" timeOffset="534.672">914 266 720 0 0,'0'0'2375'0'0,"0"0"-298"0"0,0 0-87 0 0,0 0 31 0 0,0 0 4 0 0,0 0-161 0 0,0 0-334 0 0,0 0-417 0 0,0 0-368 0 0,0 0-227 0 0,0 0-32 0 0,0 0 62 0 0,0 0 101 0 0,5 2 110 0 0,189 4 3977 0 0,30-36-3919 0 0,-187 20-1318 0 0,-38 10-6078 0 0,-16 7-4036 0 0,9-4 3337 0 0</inkml:trace>
  <inkml:trace contextRef="#ctx0" brushRef="#br0" timeOffset="797.029">814 531 4185 0 0,'0'0'2136'0'0,"0"0"-315"0"0,0 0 190 0 0,0 0 99 0 0,0 0-149 0 0,0 0-288 0 0,0 0-324 0 0,0 0-238 0 0,31 1-177 0 0,98 0-121 0 0,14-22 801 0 0,-70 2-1354 0 0,43-9-579 0 0,-38 21-3856 0 0,-64 6-1628 0 0,-7-2-5262 0 0</inkml:trace>
  <inkml:trace contextRef="#ctx0" brushRef="#br0" timeOffset="1148.347">1858 237 3257 0 0,'0'0'2193'0'0,"0"0"-239"0"0,0 0 95 0 0,0 0-18 0 0,0 0-245 0 0,0 0-477 0 0,0 0-509 0 0,0 0-277 0 0,0 0-135 0 0,0 0-65 0 0,0 0-43 0 0,0 0-33 0 0,0 0-15 0 0,-16 18-36 0 0,-49 58-24 0 0,61-71-136 0 0,0-1-1 0 0,0 1 1 0 0,1-1 0 0 0,-1 1-1 0 0,1 0 1 0 0,0 1 0 0 0,0-1 0 0 0,1 0-1 0 0,0 1 1 0 0,0-1 0 0 0,0 1-1 0 0,0 0 1 0 0,1 0 0 0 0,0 0 0 0 0,0 0-1 0 0,1 0 1 0 0,0-1 0 0 0,0 1 0 0 0,0 5-36 0 0,1 7 84 0 0,-1-14-46 0 0,1 1 0 0 0,-1 0 0 0 0,1 0 0 0 0,1 0 0 0 0,-1-1 0 0 0,1 1 0 0 0,-1 0 0 0 0,1-1 0 0 0,0 1 0 0 0,1-1 1 0 0,-1 0-1 0 0,1 0 0 0 0,0 0 0 0 0,0 0 0 0 0,0 0 0 0 0,1-1 0 0 0,-1 1 0 0 0,1-1 0 0 0,0 0 0 0 0,0 0 0 0 0,0 0 0 0 0,0-1 0 0 0,1 1 1 0 0,-1-1-1 0 0,1 0-38 0 0,7 3 332 0 0,-1 0 0 0 0,1-1-1 0 0,0 0 1 0 0,1-1 0 0 0,-1 0 0 0 0,1-1 0 0 0,-1 0 0 0 0,1-1 0 0 0,3-1-332 0 0,1-2 301 0 0,0-1-1 0 0,0-1 1 0 0,-1-1-1 0 0,0-1 0 0 0,0 0 1 0 0,0-1-1 0 0,0 0 1 0 0,-1-1-1 0 0,-1-1 1 0 0,1-1-1 0 0,-2 0 1 0 0,1 0-1 0 0,-1-2-300 0 0,-5 7 12 0 0,-1 0-1 0 0,0-1 1 0 0,-1 1 0 0 0,1-1-1 0 0,-1-1 1 0 0,0 1-1 0 0,-1-1 1 0 0,1 0-1 0 0,-1-1 1 0 0,-1 1 0 0 0,1-1-1 0 0,-1 0 1 0 0,-1 0-1 0 0,0 0 1 0 0,0 0-1 0 0,0-1 1 0 0,-1 1 0 0 0,0-1-1 0 0,-1 0 1 0 0,0 0-1 0 0,0 1 1 0 0,-1-1-1 0 0,0 0 1 0 0,0 0 0 0 0,-1 0-1 0 0,-1 1 1 0 0,1-1-1 0 0,-1 0 1 0 0,-1 1-1 0 0,0-1 1 0 0,0 1 0 0 0,0 0-1 0 0,-1 0 1 0 0,-1-1-12 0 0,0 2-142 0 0,-1 0 1 0 0,-1 0-1 0 0,1 1 1 0 0,-1 0-1 0 0,0 0 1 0 0,0 0-1 0 0,-1 1 1 0 0,0 0-1 0 0,0 0 1 0 0,0 1 0 0 0,-1 0-1 0 0,1 1 1 0 0,-1-1-1 0 0,0 2 1 0 0,0-1-1 0 0,0 1 1 0 0,0 1-1 0 0,0 0 1 0 0,-3 0 141 0 0,-114 7-5639 0 0,92 3-1159 0 0,11-1-4771 0 0</inkml:trace>
  <inkml:trace contextRef="#ctx0" brushRef="#br0" timeOffset="1821.84">1619 362 0 0 0,'0'0'445'0'0,"0"0"1050"0"0,0 0 270 0 0,0 0-41 0 0,0 0-103 0 0,0 0-219 0 0,0 0-115 0 0,0 0-80 0 0,0 0-46 0 0,0 0-10 0 0,0 0-17 0 0,-15 4-80 0 0,-47 14-193 0 0,47-14-186 0 0,39 11 3303 0 0,-3-10-3333 0 0,0-1 0 0 0,0 0-1 0 0,1-2 1 0 0,-1 0-1 0 0,1-2 1 0 0,-1 0-1 0 0,8-2-644 0 0,22 1 550 0 0,415-21 1205 0 0,-226 0-1658 0 0,-188 18-981 0 0,-60 9-484 0 0,-3 3-900 0 0,2-6-4138 0 0,7-2-795 0 0,0 0-2546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276 530 0 0 0,'0'0'417'0'0,"0"0"774"0"0,0 0 464 0 0,0 0 182 0 0,0 0-33 0 0,0 0-209 0 0,0 0-237 0 0,0 0-233 0 0,0 0-162 0 0,0 0-71 0 0,-3-6-42 0 0,-9-17-61 0 0,11 22-686 0 0,-1 0 0 0 0,0 0 0 0 0,1 0 1 0 0,-1 0-1 0 0,0 0 0 0 0,0 0 0 0 0,0 1 0 0 0,0-1 0 0 0,0 1 0 0 0,0-1 0 0 0,0 1 0 0 0,0 0 0 0 0,0-1 0 0 0,0 1 0 0 0,0 0 0 0 0,0 0 0 0 0,0 1 0 0 0,0-1 0 0 0,0 0 0 0 0,0 1 0 0 0,0-1 0 0 0,1 1 0 0 0,-1 0 0 0 0,0-1 0 0 0,0 1 0 0 0,0 0 0 0 0,0 0 0 0 0,-1 1-103 0 0,-13 8 86 0 0,0 0-1 0 0,0 1 1 0 0,1 1 0 0 0,0 0-1 0 0,1 1 1 0 0,0 1-1 0 0,2 0 1 0 0,-1 1 0 0 0,2 0-1 0 0,0 1 1 0 0,0 0-1 0 0,2 1 1 0 0,0 0 0 0 0,1 0-1 0 0,-3 10-85 0 0,10-24 14 0 0,1 1 0 0 0,-1-1 0 0 0,1 0 0 0 0,-1 1 0 0 0,1-1 0 0 0,0 1 0 0 0,0 0 0 0 0,0-1 0 0 0,1 1 0 0 0,-1-1 0 0 0,1 0 0 0 0,0 1 0 0 0,0-1 0 0 0,0 0 0 0 0,0 1 0 0 0,1-1 0 0 0,-1 0 0 0 0,1 0 0 0 0,0 0 0 0 0,0 0 0 0 0,0 0 0 0 0,0 0 0 0 0,1-1 0 0 0,-1 1 0 0 0,1-1 0 0 0,-1 0 0 0 0,1 0 0 0 0,0 1 0 0 0,0-2-1 0 0,0 1 1 0 0,0 0 0 0 0,0-1 0 0 0,0 1 0 0 0,1-1 0 0 0,-1 0 0 0 0,0 0 0 0 0,1 0 0 0 0,-1 0 0 0 0,1-1 0 0 0,-1 0 0 0 0,1 1 0 0 0,-1-1 0 0 0,1-1 0 0 0,2 1-14 0 0,8-3 118 0 0,-1 0 1 0 0,0 0-1 0 0,0-1 1 0 0,0-1-1 0 0,0 0 0 0 0,-1-1 1 0 0,0 0-1 0 0,0-1 0 0 0,0-1 1 0 0,-1 1-1 0 0,0-2 1 0 0,-1 0-1 0 0,0 0 0 0 0,0-1 1 0 0,-1 0-1 0 0,0 0 0 0 0,-1-1 1 0 0,5-8-119 0 0,5-2 48 0 0,-17 21-53 0 0,-1-1-1 0 0,1 0 0 0 0,0 1 0 0 0,0-1 1 0 0,0 0-1 0 0,-1 1 0 0 0,1-1 0 0 0,0 1 1 0 0,0-1-1 0 0,0 1 0 0 0,0-1 1 0 0,0 1-1 0 0,0 0 0 0 0,0 0 0 0 0,0-1 1 0 0,0 1-1 0 0,0 0 0 0 0,0 0 1 0 0,0 0-1 0 0,1 0 0 0 0,-1 0 0 0 0,0 0 1 0 0,0 1-1 0 0,0-1 0 0 0,0 0 0 0 0,0 0 1 0 0,0 1-1 0 0,0-1 0 0 0,0 1 1 0 0,0-1-1 0 0,-1 1 0 0 0,1-1 0 0 0,0 1 1 0 0,0 0-1 0 0,0-1 0 0 0,0 1 1 0 0,-1 0-1 0 0,1-1 0 0 0,0 1 0 0 0,-1 0 1 0 0,1 0-1 0 0,0 0 0 0 0,-1 0 0 0 0,1 0 1 0 0,-1 0-1 0 0,0 0 0 0 0,1 0 1 0 0,-1 0-1 0 0,0 0 0 0 0,1 0 0 0 0,-1 0 1 0 0,0 0-1 0 0,0 0 0 0 0,0 0 1 0 0,0 0-1 0 0,0 1 6 0 0,8 12-34 0 0,-4-7 42 0 0,-1-2-4 0 0,0 1 0 0 0,0 0 0 0 0,0-1 1 0 0,0 0-1 0 0,1 0 0 0 0,0 0 1 0 0,0 0-1 0 0,0-1 0 0 0,1 1 0 0 0,-1-1 1 0 0,1 0-1 0 0,0 0 0 0 0,0-1 1 0 0,1 0-1 0 0,-1 1 0 0 0,1-2 0 0 0,0 1 1 0 0,-1-1-1 0 0,1 0 0 0 0,0 0 1 0 0,0 0-1 0 0,1-1 0 0 0,0 0-4 0 0,1-1 49 0 0,-1 0 0 0 0,1 0 0 0 0,0-1 0 0 0,-1 0 0 0 0,1 0 0 0 0,-1 0 0 0 0,1-1 0 0 0,-1-1 0 0 0,0 1 0 0 0,0-1 0 0 0,0 0 0 0 0,0-1 0 0 0,0 0 0 0 0,-1 0 0 0 0,0 0 0 0 0,1-1 0 0 0,-2 0 0 0 0,2 0-49 0 0,19-25 182 0 0,-1-1 1 0 0,-1-1-1 0 0,-2 0 0 0 0,-1-2 1 0 0,-2-1-1 0 0,-1 0 1 0 0,6-21-183 0 0,-21 50 11 0 0,12-27 18 0 0,-1-1 0 0 0,-2-1 0 0 0,-1 0 0 0 0,-2-1 0 0 0,-1 0 0 0 0,-2 0 0 0 0,-2-1 0 0 0,-1 1-1 0 0,-2-1 1 0 0,-3-30-29 0 0,-12 27 119 0 0,0 50-176 0 0,6 35 83 0 0,2 0 0 0 0,2 1 0 0 0,2-1 0 0 0,2 1 0 0 0,3-1 1 0 0,1 1-1 0 0,2-1 0 0 0,2 0 0 0 0,2 0 0 0 0,2-1 0 0 0,12 27-26 0 0,-12-24 5 0 0,23 77 1 0 0,-21-81-79 0 0,-33-95-10832 0 0,17 47 7731 0 0,-3-6-6684 0 0</inkml:trace>
  <inkml:trace contextRef="#ctx0" brushRef="#br0" timeOffset="390.248">618 198 3897 0 0,'0'0'2710'0'0,"0"0"-1559"0"0,0 0-641 0 0,0 0 161 0 0,0 0 508 0 0,0 0 458 0 0,0 0 155 0 0,0 0-134 0 0,0 0-319 0 0,0 0-274 0 0,0 0-194 0 0,0 0-100 0 0,0 0-94 0 0,32 8-75 0 0,99 24-81 0 0,4-24 269 0 0,-3-6-666 0 0,-66-1-2563 0 0,-2 0-6905 0 0,-49-1-838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3 0 0 0,'0'0'850'0'0,"0"0"395"0"0,0 0 38 0 0,0 0 143 0 0,0 0 210 0 0,0 0 186 0 0,0 0-19 0 0,0 0-224 0 0,0 0-310 0 0,0 0-279 0 0,0 0-179 0 0,0-3 4883 0 0,-17 190-4569 0 0,-27 243-535 0 0,6-237-772 0 0,36-213-8126 0 0,2 10 2287 0 0,0 3-1591 0 0</inkml:trace>
  <inkml:trace contextRef="#ctx0" brushRef="#br0" timeOffset="270.355">1 441 3625 0 0,'0'0'1970'0'0,"0"0"-451"0"0,0 0-32 0 0,0 0-9 0 0,0 0 16 0 0,0 0 1 0 0,36-6-84 0 0,119-23-171 0 0,43-30 1158 0 0,-168 50-2347 0 0,-12 4-141 0 0,1 0 0 0 0,-2-1 0 0 0,1-1 0 0 0,-1 0 0 0 0,0-2 0 0 0,0 0 0 0 0,6-5 90 0 0,-2-7-2938 0 0,-12 5-5463 0 0,-6 8 2202 0 0</inkml:trace>
  <inkml:trace contextRef="#ctx0" brushRef="#br0" timeOffset="622.425">698 29 4001 0 0,'0'0'1748'0'0,"0"0"-637"0"0,0 0-36 0 0,0 0 279 0 0,0 0 241 0 0,0 0 24 0 0,0 0-154 0 0,-7 36-243 0 0,-22 117-258 0 0,-13 122 1438 0 0,41-65-1883 0 0,1-208-513 0 0,0 1 1 0 0,-1-1-1 0 0,1 1 1 0 0,0 0-1 0 0,1-1 1 0 0,-1 1-1 0 0,0-1 1 0 0,1 1-1 0 0,0-1 1 0 0,-1 1-1 0 0,1-1 1 0 0,0 1-1 0 0,0-1 1 0 0,0 0-1 0 0,1 0 1 0 0,-1 1-1 0 0,0-1 1 0 0,1 0-1 0 0,0 0 1 0 0,-1 0-1 0 0,1 0 1 0 0,0-1-1 0 0,0 1 1 0 0,0 0-1 0 0,0-1 1 0 0,0 1-1 0 0,0-1 1 0 0,1 0-1 0 0,-1 0 1 0 0,0 0-1 0 0,1 0 1 0 0,-1 0-1 0 0,1 0 1 0 0,-1-1-1 0 0,1 1 1 0 0,-1-1-1 0 0,1 0 1 0 0,-1 0-1 0 0,1 0 1 0 0,0 0-1 0 0,2 0-6 0 0,180-160 1085 0 0,-174 151-1063 0 0,-2 1-6 0 0,-1 0-1 0 0,2 1 0 0 0,-1 0 1 0 0,1 0-1 0 0,0 1 1 0 0,0 1-1 0 0,1-1 1 0 0,-1 2-1 0 0,6-2-15 0 0,-14 7 20 0 0,-1 0 0 0 0,1 0 0 0 0,0 1 0 0 0,0-1 1 0 0,-1 1-1 0 0,1-1 0 0 0,-1 1 0 0 0,0-1 0 0 0,1 1 0 0 0,-1 0 0 0 0,0 0 0 0 0,0 0 0 0 0,0 0 0 0 0,0 0 0 0 0,-1 0 1 0 0,1 0-1 0 0,0 0 0 0 0,-1 0 0 0 0,1 0 0 0 0,-1 0 0 0 0,0 0 0 0 0,0 0 0 0 0,0 0 0 0 0,0 1 0 0 0,0-1 0 0 0,0 1-20 0 0,0-2 12 0 0,1 142 678 0 0,-1-142-695 0 0,-1 1 0 0 0,1 0 0 0 0,0-1 0 0 0,1 1 1 0 0,-1 0-1 0 0,0-1 0 0 0,0 1 0 0 0,1-1 0 0 0,-1 1 0 0 0,1 0 0 0 0,-1-1 0 0 0,1 1 0 0 0,0-1 0 0 0,-1 1 0 0 0,1-1 0 0 0,0 0 0 0 0,0 1 0 0 0,0-1 0 0 0,0 0 0 0 0,0 0 0 0 0,1 1 0 0 0,-1-1 0 0 0,0 0 0 0 0,1 0 0 0 0,-1 0 0 0 0,0 0 0 0 0,1-1 0 0 0,-1 1 0 0 0,1 0 1 0 0,-1-1-1 0 0,1 1 0 0 0,-1-1 0 0 0,1 1 0 0 0,0-1 0 0 0,-1 0 0 0 0,1 1 0 0 0,0-1 0 0 0,-1 0 0 0 0,1 0 0 0 0,0 0 0 0 0,-1-1 0 0 0,1 1 0 0 0,0 0 0 0 0,-1-1 0 0 0,1 1 0 0 0,-1-1 0 0 0,1 1 0 0 0,-1-1 0 0 0,1 0 0 0 0,-1 1 5 0 0,3-3-395 0 0,23-17-1078 0 0,-18 15-1709 0 0,0-1-3416 0 0,-4 2-3317 0 0</inkml:trace>
  <inkml:trace contextRef="#ctx0" brushRef="#br0" timeOffset="976.853">1214 670 0 0 0,'0'0'1032'0'0,"0"0"-6"0"0,0 0 278 0 0,0 0 367 0 0,0 0 269 0 0,0 0 73 0 0,0 0-122 0 0,0 0-208 0 0,0 0-213 0 0,0 0-214 0 0,0 0-180 0 0,0 0-148 0 0,0 0-111 0 0,31 5-104 0 0,96 16-90 0 0,-125-20-588 0 0,0 0 0 0 0,0 0 1 0 0,1-1-1 0 0,-1 1 0 0 0,0-1 1 0 0,0 1-1 0 0,1-1 0 0 0,-1 0 1 0 0,0 0-1 0 0,1 0 0 0 0,-1 0 1 0 0,1 0-1 0 0,-1-1 0 0 0,0 1 0 0 0,0-1 1 0 0,1 1-1 0 0,-1-1 0 0 0,0 0 1 0 0,0 0-1 0 0,0 0 0 0 0,0 0 1 0 0,0 0-1 0 0,0 0 0 0 0,2-2-35 0 0,2-2 160 0 0,0 0-74 0 0,-1 0 0 0 0,1 0 1 0 0,-1-1-1 0 0,0 1 0 0 0,0-1 1 0 0,0 0-1 0 0,-1 0 1 0 0,0-1-1 0 0,0 1 0 0 0,-1-1 1 0 0,1 0-1 0 0,-2 0 0 0 0,1 0 1 0 0,-1-1-1 0 0,0 1 0 0 0,0-1 1 0 0,-1 1-1 0 0,0-1 0 0 0,-1 1 1 0 0,1-1-87 0 0,-2 5-3 0 0,1 1 0 0 0,0 0-1 0 0,-1-1 1 0 0,1 1 0 0 0,-1 0 0 0 0,0 0 0 0 0,0-1 0 0 0,0 1 0 0 0,0 0 0 0 0,0 0 0 0 0,0 0 0 0 0,-1 0-1 0 0,1 0 1 0 0,-1 0 0 0 0,1 1 0 0 0,-1-1 0 0 0,0 0 0 0 0,1 1 0 0 0,-1-1 0 0 0,0 1 0 0 0,0 0 0 0 0,0 0 0 0 0,0 0-1 0 0,0 0 1 0 0,-1 0 0 0 0,1 0 0 0 0,0 0 0 0 0,0 0 0 0 0,-1 1 0 0 0,1 0 0 0 0,0-1 0 0 0,-1 1 0 0 0,1 0-1 0 0,-2 0 4 0 0,-79 13-574 0 0,72-6 515 0 0,0 0 0 0 0,1 0 1 0 0,0 1-1 0 0,1 1 0 0 0,0 0 1 0 0,0 0-1 0 0,1 0 1 0 0,0 1-1 0 0,0 1 0 0 0,1-1 1 0 0,1 1-1 0 0,0 0 0 0 0,0 1 1 0 0,1-1-1 0 0,0 1 1 0 0,1 0-1 0 0,1 0 0 0 0,0 1 1 0 0,0-1-1 0 0,2 1 0 0 0,-1-1 1 0 0,1 1-1 0 0,1 0 1 0 0,1-1-1 0 0,1 12 59 0 0,0-20-39 0 0,0 0 0 0 0,0 0 1 0 0,0 0-1 0 0,1-1 0 0 0,0 1 0 0 0,-1-1 0 0 0,2 0 1 0 0,-1 0-1 0 0,0 0 0 0 0,0 0 0 0 0,1 0 0 0 0,0-1 1 0 0,-1 1-1 0 0,1-1 0 0 0,0 0 0 0 0,0 0 0 0 0,0-1 0 0 0,0 1 1 0 0,1-1-1 0 0,-1 0 0 0 0,0 0 0 0 0,1 0 0 0 0,-1-1 1 0 0,0 1-1 0 0,5-1 39 0 0,68-4-6084 0 0,-60-2 727 0 0,-5 2-2263 0 0</inkml:trace>
  <inkml:trace contextRef="#ctx0" brushRef="#br0" timeOffset="1459.187">1626 787 0 0 0,'0'0'773'0'0,"0"0"264"0"0,0 0 598 0 0,0 0 575 0 0,0 0 190 0 0,0 0-190 0 0,0 0-427 0 0,0 0-385 0 0,0 0-238 0 0,0 0-137 0 0,0 0-94 0 0,0 0-82 0 0,0 0-92 0 0,28-19-112 0 0,86-59-107 0 0,-41 13 500 0 0,18-23-515 0 0,-68 81-1155 0 0,-19 29 287 0 0,-4 2 330 0 0,-2-20 37 0 0,1 1 1 0 0,0-1-1 0 0,0 0 1 0 0,0 1-1 0 0,1-1 0 0 0,0 0 1 0 0,-1 1-1 0 0,2-1 1 0 0,-1 1-1 0 0,0-1 0 0 0,1 0 1 0 0,0 1-1 0 0,0-1 1 0 0,0 0-1 0 0,0 0 0 0 0,1 1 1 0 0,0-1-1 0 0,-1 0 0 0 0,2 0 1 0 0,-1-1-1 0 0,0 1 1 0 0,1 0-1 0 0,0-1 0 0 0,-1 0 1 0 0,1 1-1 0 0,1-1 1 0 0,-1 0-1 0 0,0-1 0 0 0,1 1 1 0 0,0 0-1 0 0,-1-1 0 0 0,1 0 1 0 0,0 0-1 0 0,0 0 1 0 0,0-1-1 0 0,0 1 0 0 0,2-1-20 0 0,8-2 170 0 0,-1 0-1 0 0,1-1 1 0 0,0-1-1 0 0,-1 0 1 0 0,0-1-1 0 0,0-1 0 0 0,0 0 1 0 0,0-1-1 0 0,-1 0 1 0 0,0-1-1 0 0,0 0 1 0 0,0-1-1 0 0,-1 0 0 0 0,-1-1 1 0 0,1 0-1 0 0,-1 0 1 0 0,-1-1-1 0 0,0-1 1 0 0,0 0-1 0 0,-1 0 0 0 0,0 0 1 0 0,-1-2-170 0 0,21-34-775 0 0,-20 28-6393 0 0,-8 18-4148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4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6423 105 10674 0 0,'0'0'3084'0'0,"0"0"-1251"0"0,0 0-588 0 0,0 0-45 0 0,0 0 0 0 0,0 0-64 0 0,0 0-179 0 0,0 0-239 0 0,0 0-171 0 0,0 0-85 0 0,0 0-69 0 0,0 0-40 0 0,0 0-54 0 0,-8 37-48 0 0,-26 117-39 0 0,-3 85 191 0 0,28 75-401 0 0,9-314-2 0 0,-1 3-8 0 0,0 0 0 0 0,1 0 0 0 0,0 0 1 0 0,-1 0-1 0 0,1 0 0 0 0,0 0 0 0 0,0 0 1 0 0,1 0-1 0 0,-1 0 0 0 0,1 0 0 0 0,-1 0 1 0 0,1 0-1 0 0,0-1 0 0 0,0 1 0 0 0,0 0 1 0 0,0 0-1 0 0,1-1 0 0 0,-1 1 0 0 0,1-1 1 0 0,-1 1-1 0 0,1-1 0 0 0,0 1 0 0 0,0-1 1 0 0,0 0-1 0 0,1 0 0 0 0,-1 0 1 0 0,0 0-1 0 0,1-1 0 0 0,-1 1 0 0 0,1-1 1 0 0,-1 1-1 0 0,1-1 0 0 0,0 0 0 0 0,2 1 8 0 0,0-4 13 0 0,1 1 1 0 0,-1-1-1 0 0,0 0 0 0 0,1-1 0 0 0,-1 1 1 0 0,0-1-1 0 0,0 0 0 0 0,-1 0 0 0 0,1-1 0 0 0,-1 1 1 0 0,1-1-1 0 0,-1 0 0 0 0,0 0 0 0 0,0 0 0 0 0,-1-1 1 0 0,1-1-14 0 0,14-13 27 0 0,11-9 19 0 0,-6 4-25 0 0,1 2-1 0 0,1 0 1 0 0,1 2 0 0 0,1 1-1 0 0,7-4-20 0 0,-34 23 2 0 0,1 0-1 0 0,0 0 1 0 0,0 0-1 0 0,-1 0 1 0 0,1 0-1 0 0,0 0 1 0 0,0 0-1 0 0,-1 0 1 0 0,1 0-1 0 0,0 1 1 0 0,0-1-1 0 0,-1 0 1 0 0,1 0-1 0 0,0 1 1 0 0,0-1-1 0 0,-1 0 1 0 0,1 1-1 0 0,-1-1 1 0 0,1 1-1 0 0,0-1 1 0 0,-1 1-1 0 0,1-1 1 0 0,-1 1-1 0 0,1-1 1 0 0,-1 1-1 0 0,1-1 1 0 0,-1 1-1 0 0,1 0 1 0 0,-1-1-1 0 0,0 1 1 0 0,1 0-1 0 0,-1-1 1 0 0,0 1-1 0 0,0 0 1 0 0,1 0-1 0 0,-1-1 1 0 0,0 1-1 0 0,0 0 1 0 0,0 0-1 0 0,0-1 1 0 0,0 1-1 0 0,0 0 1 0 0,0 0-1 0 0,0-1 1 0 0,0 1-1 0 0,-1 0 1 0 0,1 0-1 0 0,0-1 1 0 0,0 1-1 0 0,-1 0 1 0 0,1 0-1 0 0,0-1 1 0 0,-1 1-1 0 0,1 0-1 0 0,-9 52 97 0 0,6-46-97 0 0,0 1 0 0 0,1-1 1 0 0,0 1-1 0 0,1 0 0 0 0,-1 0 0 0 0,1 0 1 0 0,1 0-1 0 0,0 0 0 0 0,0 0 1 0 0,0 0-1 0 0,1 0 0 0 0,0 0 0 0 0,1 0 1 0 0,2 6-1 0 0,40 13-102 0 0,-43-27 33 0 0,-1 0-28 0 0,0 0-46 0 0,0 0-69 0 0,0 0-75 0 0,0 0-137 0 0,0 0-201 0 0,0 0-308 0 0,0 0-454 0 0,0 0-629 0 0,4-11-12168 0 0,1 7 9388 0 0</inkml:trace>
  <inkml:trace contextRef="#ctx0" brushRef="#br0" timeOffset="381.59">6806 864 0 0 0,'0'0'517'0'0,"0"0"1113"0"0,0 0 440 0 0,0 0 166 0 0,0 0 44 0 0,0 0-37 0 0,0 0-120 0 0,0 0-212 0 0,0 0-221 0 0,0 0-261 0 0,0 0-219 0 0,0 0-195 0 0,31-3-167 0 0,95-8-151 0 0,-75-7 204 0 0,-46 13-697 0 0,-2 1-106 0 0,1 1 0 0 0,-1-1 1 0 0,1 0-1 0 0,-1 0 0 0 0,-1-1 0 0 0,1 1 1 0 0,0 0-1 0 0,-1-1 0 0 0,0 0 1 0 0,0 1-1 0 0,-1-1 0 0 0,1 0 1 0 0,-1 0-1 0 0,0 0 0 0 0,0 0 1 0 0,-1 0-1 0 0,1-1 0 0 0,-1 1 0 0 0,0 0 1 0 0,-1 0-1 0 0,1-1-98 0 0,-2 4 6 0 0,0 0 0 0 0,0-1 0 0 0,0 1 0 0 0,0 0 0 0 0,0 0 0 0 0,-1 0-1 0 0,1 0 1 0 0,0 1 0 0 0,-1-1 0 0 0,1 1 0 0 0,-1-1 0 0 0,0 1 0 0 0,0 0 0 0 0,1 0 0 0 0,-1 0 0 0 0,0 0 0 0 0,0 0-1 0 0,0 1 1 0 0,0 0 0 0 0,0-1 0 0 0,0 1 0 0 0,0 0 0 0 0,0 0-6 0 0,-9 2-44 0 0,0 1-1 0 0,0 0 1 0 0,0 0 0 0 0,1 1-1 0 0,-1 0 1 0 0,1 1 0 0 0,0 1-1 0 0,1 0 1 0 0,-1 0 0 0 0,1 1-1 0 0,0 0 1 0 0,1 1 0 0 0,0 0-1 0 0,0 0 1 0 0,1 1 0 0 0,0 0-1 0 0,0 0 1 0 0,1 1 0 0 0,0 0 0 0 0,1 1-1 0 0,-2 3 45 0 0,5-10-63 0 0,1 0 0 0 0,-1-1 0 0 0,0 2 0 0 0,1-1-1 0 0,0 0 1 0 0,0 0 0 0 0,0 1 0 0 0,1-1 0 0 0,-1 1 0 0 0,1-1 0 0 0,0 1-1 0 0,1 0 1 0 0,-1-1 0 0 0,1 1 0 0 0,0 0 0 0 0,0 0 0 0 0,0-1 0 0 0,1 1-1 0 0,-1 0 1 0 0,1 0 0 0 0,0-1 0 0 0,1 1 0 0 0,-1-1 0 0 0,1 1 0 0 0,0-1-1 0 0,0 0 1 0 0,0 0 0 0 0,1 1 0 0 0,-1-2 0 0 0,1 1 0 0 0,0 0 0 0 0,0 0-1 0 0,1-1 1 0 0,-1 0 0 0 0,1 0 0 0 0,-1 0 0 0 0,1 0 0 0 0,0 0-1 0 0,0-1 1 0 0,3 2 63 0 0,5-1-264 0 0,-1 0-1 0 0,1-1 1 0 0,0 0-1 0 0,0-1 1 0 0,0 0-1 0 0,0-1 1 0 0,0 0 0 0 0,0-1-1 0 0,8-2 265 0 0,20-9-4420 0 0,-3-8-5122 0 0,-26 12 4137 0 0</inkml:trace>
  <inkml:trace contextRef="#ctx0" brushRef="#br0" timeOffset="976.024">7178 926 752 0 0,'0'0'2673'0'0,"0"0"-150"0"0,0 0 100 0 0,0 0-86 0 0,0 0-234 0 0,0 0-321 0 0,0 0-337 0 0,0 0-263 0 0,0 0-159 0 0,0 0-116 0 0,0 0-132 0 0,0 0-146 0 0,25-15-157 0 0,80-49-149 0 0,-57 22 225 0 0,18-50 187 0 0,-56 77-842 0 0,-6 9-486 0 0,-3 24-38 0 0,-1-1 339 0 0,-1-12 81 0 0,0 0 0 0 0,0 0 0 0 0,1 0 1 0 0,0 0-1 0 0,0-1 0 0 0,0 1 0 0 0,0 0 0 0 0,1 0 0 0 0,0 0 0 0 0,0 0 0 0 0,0-1 0 0 0,0 1 0 0 0,1 0 1 0 0,0-1-1 0 0,0 0 0 0 0,0 1 0 0 0,1-1 0 0 0,-1 0 0 0 0,1 0 0 0 0,0 0 0 0 0,0 0 0 0 0,0-1 0 0 0,1 1 0 0 0,-1-1 1 0 0,1 0-1 0 0,0 0 0 0 0,0 0 0 0 0,4 2 11 0 0,-2-2 39 0 0,1 0 0 0 0,0 0 0 0 0,0 0 0 0 0,0-1 0 0 0,0 0 0 0 0,0-1 0 0 0,0 0 0 0 0,1 0 0 0 0,-1 0 0 0 0,0-1-1 0 0,1 0 1 0 0,-1 0 0 0 0,0-1 0 0 0,0 0 0 0 0,1 0 0 0 0,-1-1 0 0 0,0 0 0 0 0,0 0 0 0 0,0-1 0 0 0,-1 0 0 0 0,1 0 0 0 0,0 0 0 0 0,0-2-39 0 0,1 0 90 0 0,-1-1 0 0 0,0 0 1 0 0,-1-1-1 0 0,1 1 0 0 0,-1-1 0 0 0,-1 0 1 0 0,1 0-1 0 0,-1-1 0 0 0,-1 0 0 0 0,1 0 0 0 0,-1 0 1 0 0,-1 0-1 0 0,1-1 0 0 0,0-5-90 0 0,15-38 202 0 0,-3 6-2392 0 0,-9 14-8506 0 0,-7 25-1635 0 0</inkml:trace>
  <inkml:trace contextRef="#ctx0" brushRef="#br0" timeOffset="5428.387">8323 566 0 0 0,'0'0'787'0'0,"0"0"252"0"0,0 0 133 0 0,0 0 43 0 0,0 0 26 0 0,-1 3 14 0 0,-3 7-1308 0 0,6 1 11859 0 0,11-10-10312 0 0,54-42 360 0 0,39-61-927 0 0,-60 51-387 0 0,-45 50-481 0 0,-1 1 5 0 0,0 0-16 0 0,0 0 4 0 0,0 0-3 0 0,0 0-8 0 0,0 0-26 0 0,0 0-7 0 0,0 0 1 0 0,0 0 6 0 0,0 23 160 0 0,-17 213 394 0 0,26 109-438 0 0,-3-287-103 0 0,-4-57-24 0 0,-2-1 8 0 0,0 0-3 0 0,0 0-1 0 0,0 0 6 0 0,0 0 24 0 0,0 0 28 0 0,0 0 27 0 0,0 0 18 0 0,0 0 7 0 0,9-26 337 0 0,59-157-236 0 0,91-237-76 0 0,-143 376-98 0 0,-16 43-76 0 0,0 1-9 0 0,0 0-10 0 0,0 0-24 0 0,0 0-29 0 0,0 0-18 0 0,0 0 10 0 0,20 16 5 0 0,-16-10-5706 0 0,-4-6 2954 0 0,0 0-3169 0 0,0 0-4515 0 0</inkml:trace>
  <inkml:trace contextRef="#ctx0" brushRef="#br0" timeOffset="5790.695">8816 639 6049 0 0,'0'0'2087'0'0,"0"0"-712"0"0,0 0-296 0 0,0 0 31 0 0,0 0 89 0 0,0 0 30 0 0,0 0-94 0 0,0 0-151 0 0,0 0-122 0 0,0 0-93 0 0,0 0-75 0 0,0 0-61 0 0,0 0-72 0 0,25-3-51 0 0,117-13 400 0 0,59-12 1518 0 0,-149 24-3329 0 0,-50 4 1573 0 0,-1 0-3998 0 0,-1 0-8350 0 0,0 0 3293 0 0</inkml:trace>
  <inkml:trace contextRef="#ctx0" brushRef="#br0" timeOffset="6055.358">8890 838 7082 0 0,'0'0'1548'0'0,"0"0"-501"0"0,0 0 36 0 0,0 0 288 0 0,0 0 109 0 0,0 0-77 0 0,0 0-163 0 0,0 0-172 0 0,0 0-151 0 0,0 0-133 0 0,0 0-125 0 0,0 0-117 0 0,32 1-110 0 0,100 4-85 0 0,-19-22 171 0 0,-82 6-481 0 0,71-29-1679 0 0,-62 18-8941 0 0,-32 18 1250 0 0</inkml:trace>
  <inkml:trace contextRef="#ctx0" brushRef="#br0" timeOffset="6388.492">9759 470 3633 0 0,'0'0'3046'0'0,"0"0"-1112"0"0,0 0-437 0 0,0 0 6 0 0,0 0 11 0 0,0 0-70 0 0,0 0-161 0 0,0 0-275 0 0,0 0-230 0 0,0 0-177 0 0,0 0-142 0 0,0 0-72 0 0,-19 14-71 0 0,-57 45-53 0 0,-15 45 507 0 0,85-95-767 0 0,1 1-1 0 0,0-1 0 0 0,0 1 1 0 0,1 1-1 0 0,0-1 0 0 0,1 1 1 0 0,0-1-1 0 0,0 1 0 0 0,2 0 0 0 0,-1 0 1 0 0,1 0-1 0 0,1 0 0 0 0,0 0 1 0 0,0 0-1 0 0,2 8-2 0 0,0-15 18 0 0,-1 0 1 0 0,1 0-1 0 0,-1 0 1 0 0,1 0-1 0 0,0-1 1 0 0,0 1-1 0 0,1-1 1 0 0,-1 1-1 0 0,1-1 0 0 0,0 0 1 0 0,0 0-1 0 0,0 0 1 0 0,0-1-1 0 0,0 1 1 0 0,0-1-1 0 0,1 1 1 0 0,-1-1-1 0 0,1 0 0 0 0,0 0 1 0 0,0-1-1 0 0,0 1 1 0 0,0-1-1 0 0,0 0 1 0 0,0 0-1 0 0,0 0 0 0 0,0-1 1 0 0,0 1-1 0 0,0-1 1 0 0,2 0-19 0 0,123-15 1966 0 0,-103 7-1578 0 0,0-3 1 0 0,0 0 0 0 0,-2-1 0 0 0,1-2-1 0 0,-2 0 1 0 0,1-1 0 0 0,-2-2 0 0 0,1-2-389 0 0,-17 14-13 0 0,-1 0 0 0 0,0 0 0 0 0,0-1 0 0 0,-1 1 1 0 0,1-1-1 0 0,-1 0 0 0 0,-1-1 0 0 0,1 1 1 0 0,-1-1-1 0 0,0 1 0 0 0,-1-1 0 0 0,1 0 1 0 0,-1 0-1 0 0,-1 0 0 0 0,1 0 0 0 0,-1 0 0 0 0,-1-1 1 0 0,1 1-1 0 0,-1 0 0 0 0,0-1 0 0 0,-1 1 1 0 0,0 0-1 0 0,0 0 0 0 0,0 0 0 0 0,-1 0 1 0 0,0 0-1 0 0,-1 0 0 0 0,1 0 0 0 0,-1 0 0 0 0,0 1 1 0 0,-1 0-1 0 0,0-1 0 0 0,0 1 0 0 0,0 0 1 0 0,-1 1-1 0 0,0-1 0 0 0,0 1 0 0 0,0 0 1 0 0,-1 0-1 0 0,1 1 0 0 0,-1 0 0 0 0,0 0 1 0 0,-1 0-1 0 0,1 1 0 0 0,-1-1 0 0 0,1 1 0 0 0,-7-1 13 0 0,-98-5-2963 0 0,38 20-5528 0 0,48-3-2935 0 0</inkml:trace>
  <inkml:trace contextRef="#ctx0" brushRef="#br0" timeOffset="6933.767">9400 606 4097 0 0,'0'0'3277'0'0,"0"0"-1173"0"0,0 0-532 0 0,0 0-9 0 0,0 0-18 0 0,0 0-94 0 0,0 0-211 0 0,0 0-315 0 0,0 0-264 0 0,0 0-167 0 0,0 0-107 0 0,0 0-45 0 0,0 0 22 0 0,-2 4 54 0 0,-10 17 591 0 0,39-2 2507 0 0,-3-14-3172 0 0,-1-1-1 0 0,1-1 1 0 0,0-1-1 0 0,1-1 1 0 0,-1-1-1 0 0,8-2-343 0 0,23 0 260 0 0,444 2-191 0 0,-499 0-1517 0 0,2-2 3721 0 0,-1 1-4135 0 0,0 1-4309 0 0,1 0-6064 0 0,-2 0 4323 0 0</inkml:trace>
  <inkml:trace contextRef="#ctx0" brushRef="#br0" timeOffset="-623.908">5340 709 0 0 0,'0'0'2675'0'0,"0"0"-326"0"0,0 0-117 0 0,0 0 87 0 0,0 0-75 0 0,0 0-207 0 0,0 0-335 0 0,0 0-386 0 0,0 0-306 0 0,0 0-233 0 0,0 0-146 0 0,0 0-99 0 0,-7 0 729 0 0,7 34 31 0 0,-2-22-1173 0 0,1-1 0 0 0,0 1 0 0 0,1-1 0 0 0,1 1 0 0 0,0-1 1 0 0,0 1-1 0 0,1-1 0 0 0,1 0 0 0 0,0 0 0 0 0,0 0 0 0 0,1 0 0 0 0,0 0 0 0 0,1-1 0 0 0,0 1 0 0 0,1-1 1 0 0,2 2-120 0 0,-6-10 25 0 0,0 0 0 0 0,0 0 0 0 0,0-1 0 0 0,0 1 1 0 0,0 0-1 0 0,0-1 0 0 0,0 0 0 0 0,1 1 1 0 0,-1-1-1 0 0,0 0 0 0 0,1 0 0 0 0,-1 0 1 0 0,1-1-1 0 0,-1 1 0 0 0,1-1 0 0 0,0 1 0 0 0,-1-1 1 0 0,1 0-1 0 0,0 0 0 0 0,-1 0 0 0 0,1 0 1 0 0,-1 0-1 0 0,1-1 0 0 0,0 1 0 0 0,-1-1 0 0 0,1 0 1 0 0,-1 1-1 0 0,1-1 0 0 0,-1-1 0 0 0,0 1 1 0 0,1 0-1 0 0,-1 0 0 0 0,0-1 0 0 0,2-1-25 0 0,71-68 729 0 0,-63 58-739 0 0,87-107 163 0 0,-99 120-159 0 0,0 0-1 0 0,0 1 1 0 0,0-1-1 0 0,-1 1 1 0 0,1-1-1 0 0,0 1 1 0 0,0-1-1 0 0,0 1 1 0 0,0-1-1 0 0,0 1 1 0 0,0-1-1 0 0,1 1 0 0 0,-1-1 1 0 0,0 0-1 0 0,0 1 1 0 0,0-1-1 0 0,0 1 1 0 0,0-1-1 0 0,1 1 1 0 0,-1-1-1 0 0,0 0 1 0 0,0 1-1 0 0,1-1 1 0 0,-1 1-1 0 0,0-1 1 0 0,1 0-1 0 0,-1 1 1 0 0,0-1-1 0 0,1 0 1 0 0,-1 0-1 0 0,0 1 1 0 0,1-1-1 0 0,-1 0 1 0 0,1 0-1 0 0,-1 0 1 0 0,1 1-1 0 0,-1-1 0 0 0,1 0 1 0 0,-1 0-1 0 0,0 0 1 0 0,1 0-1 0 0,-1 0 1 0 0,1 0-1 0 0,-1 0 1 0 0,1 0-1 0 0,-1 0 1 0 0,1 0-1 0 0,-1 0 1 0 0,1 0-1 0 0,-1 0 1 0 0,1 0-1 0 0,-1-1 1 0 0,0 1-1 0 0,1 0 1 0 0,-1 0-1 0 0,1 0 1 0 0,-1-1-1 0 0,0 1 1 0 0,1 0-1 0 0,-1 0 1 0 0,1-1-1 0 0,-1 1 1 0 0,0 0-1 0 0,0-1 0 0 0,1 1 1 0 0,-1-1-1 0 0,0 1 7 0 0,3 9 80 0 0,13 49-36 0 0,-14-46-44 0 0,0 0-1 0 0,1-1 1 0 0,0 0-1 0 0,1 0 1 0 0,0 0 0 0 0,0 0-1 0 0,2 0 1 0 0,-1-1-1 0 0,1 0 1 0 0,1 0 0 0 0,-1 0-1 0 0,2-1 1 0 0,-1 0 0 0 0,3 0-1 0 0,-6-6 19 0 0,1-1-1 0 0,0 1 0 0 0,0-1 0 0 0,0-1 0 0 0,0 1 0 0 0,0-1 0 0 0,0 0 0 0 0,1 0 0 0 0,-1 0 0 0 0,0-1 0 0 0,1 0 0 0 0,-1 0 1 0 0,0 0-1 0 0,1-1 0 0 0,-1 1 0 0 0,0-1 0 0 0,0-1 0 0 0,1 1 0 0 0,-1-1 0 0 0,0 0 0 0 0,-1 0 0 0 0,1 0 0 0 0,0-1 0 0 0,0 1 0 0 0,-1-1 1 0 0,0 0-1 0 0,1-1 0 0 0,-1 1 0 0 0,0-1 0 0 0,-1 0 0 0 0,3-3-17 0 0,10-11 131 0 0,-1 0 1 0 0,-1-2-1 0 0,0 0 1 0 0,-2-1-1 0 0,0 0 0 0 0,-1 0 1 0 0,3-11-132 0 0,9-17 84 0 0,-19 41-1196 0 0,17-40 3182 0 0,-16 32-6261 0 0,-3 0-6764 0 0,-2 16-1092 0 0</inkml:trace>
  <inkml:trace contextRef="#ctx0" brushRef="#br0" timeOffset="-8560.915">228 566 0 0 0,'0'0'1252'0'0,"0"0"326"0"0,0 0 33 0 0,0 0-63 0 0,0 0-109 0 0,0 0-114 0 0,0 0-80 0 0,0 0-90 0 0,0 0-45 0 0,0 0-85 0 0,0-8-39 0 0,0-24-39 0 0,0 24-10 0 0,0 8-30 0 0,0 0-62 0 0,-3 2 2433 0 0,-9 7-2655 0 0,-22 20-308 0 0,34-29-279 0 0,0 0-12 0 0,0 0-13 0 0,0 0-11 0 0,0 0-24 0 0,0 0 30 0 0,0 0 40 0 0,11-1 1326 0 0,5-20 107 0 0,-16 21-1304 0 0,0 0-19 0 0,0 0-34 0 0,0 0-26 0 0,0 0-22 0 0,0 0-14 0 0,0 0 9 0 0,-7 4-1412 0 0,3-1-7763 0 0,4 1-2416 0 0</inkml:trace>
  <inkml:trace contextRef="#ctx0" brushRef="#br0" timeOffset="-8039.13">210 878 6937 0 0,'0'0'2038'0'0,"0"0"-645"0"0,0 0-93 0 0,0 0 233 0 0,0 0 152 0 0,0 0-121 0 0,0 0-348 0 0,0 0-370 0 0,0 0-261 0 0,0 0-123 0 0,0 0-41 0 0,0 0-6 0 0,0 0-11 0 0,2-2-32 0 0,6-5 247 0 0,-16 20-78 0 0,-16 35 197 0 0,48-60 106 0 0,20-23 334 0 0,-99 104 225 0 0,51-65-1994 0 0,12-13-961 0 0,-1 3-5734 0 0,-4 2-4578 0 0</inkml:trace>
  <inkml:trace contextRef="#ctx0" brushRef="#br0" timeOffset="-11317.351">1140 278 0 0 0,'0'0'721'0'0,"0"0"566"0"0,0 0 236 0 0,0 0 188 0 0,0 0 189 0 0,0 0 81 0 0,0 0-151 0 0,0 0-283 0 0,0 0-319 0 0,0 0-277 0 0,0 0-141 0 0,-1 5 5707 0 0,-2 20-6105 0 0,-16 89 214 0 0,5 1 1 0 0,5 0-1 0 0,5 1-626 0 0,-13 93 370 0 0,17-208-390 0 0,0-1 4 0 0,0 0 5 0 0,0 0 0 0 0,0 0 13 0 0,0 0-9 0 0,0 0-8 0 0,0 0-1 0 0,0 0-8 0 0,-2-20-1950 0 0,1 3-839 0 0,1 6-1804 0 0,0 8 2772 0 0,0-5-9223 0 0</inkml:trace>
  <inkml:trace contextRef="#ctx0" brushRef="#br0" timeOffset="-10016.771">1534 168 0 0 0,'0'0'752'0'0,"0"0"652"0"0,0 0 345 0 0,0 0 85 0 0,0 0-114 0 0,0 0-228 0 0,0 0-287 0 0,0 0-263 0 0,0 0-163 0 0,0 0-101 0 0,0 0 18 0 0,-2-9 40 0 0,-3-26 4 0 0,-33-13 2849 0 0,-61 1-1227 0 0,80 40-2131 0 0,0 2 1 0 0,0 0 0 0 0,0 1-1 0 0,0 1 1 0 0,-1 0-1 0 0,0 2 1 0 0,1 1-1 0 0,-1 0 1 0 0,0 1-232 0 0,-7-1 170 0 0,-89 30 472 0 0,-33 39-160 0 0,123-54-413 0 0,-67 70 90 0 0,74-64-93 0 0,1 1 0 0 0,1 0-1 0 0,2 1 1 0 0,0 1 0 0 0,1 1 0 0 0,1 0 0 0 0,2 0-1 0 0,0 1 1 0 0,2 1 0 0 0,1-1 0 0 0,1 2 0 0 0,1-1 0 0 0,1 1-1 0 0,1 9-65 0 0,-7 137 483 0 0,22-72-201 0 0,-10-88-249 0 0,1-1 0 0 0,1 0 0 0 0,0 0 1 0 0,0 0-1 0 0,1 0 0 0 0,1 0 0 0 0,0-1 1 0 0,1 0-1 0 0,1 0 0 0 0,-1 0 1 0 0,2-1-1 0 0,-1 0 0 0 0,2 0 0 0 0,0-1 1 0 0,0 0-1 0 0,0-1 0 0 0,1 0 0 0 0,1 0 1 0 0,1 0-34 0 0,12 3 71 0 0,81 27 176 0 0,16-27-40 0 0,19-17 87 0 0,-44-16-172 0 0,-18-5-52 0 0,-49 7 196 0 0,83-73 86 0 0,-96 74-319 0 0,0-1-1 0 0,-1 0 0 0 0,0-1 1 0 0,-2-1-1 0 0,-1 0 0 0 0,3-7-32 0 0,8-13 97 0 0,15-17-114 0 0,25-53 143 0 0,-35-9 43 0 0,-24 94-154 0 0,-1-1-1 0 0,-1 1 1 0 0,-1-1-1 0 0,-1 0 1 0 0,-2 1-1 0 0,-1-1-14 0 0,-2 9-241 0 0,-1 1 0 0 0,-1 0 0 0 0,0 0 0 0 0,-1 0 0 0 0,-1 1 0 0 0,-1 0 0 0 0,0 1 0 0 0,-1 0 0 0 0,-1 1 0 0 0,0 0 0 0 0,-1 1 0 0 0,0 0 0 0 0,-11-7 241 0 0,-1-4-2073 0 0,12 12-551 0 0,2 2-5384 0 0,5 5-3457 0 0</inkml:trace>
  <inkml:trace contextRef="#ctx0" brushRef="#br0" timeOffset="-3691.749">2485 367 4809 0 0,'0'0'2206'0'0,"0"0"-350"0"0,0 0-149 0 0,0 0 10 0 0,0 0-25 0 0,0 0-110 0 0,0 0-235 0 0,0 0-272 0 0,0 0-241 0 0,0 0-236 0 0,0 0-178 0 0,0-6-115 0 0,0-16-83 0 0,0 17-33 0 0,0 17 454 0 0,-20 159 629 0 0,14-114-1091 0 0,-4 189 66 0 0,30-192-289 0 0,-20-54 52 0 0,1 1 1 0 0,0 0-1 0 0,-1 0 1 0 0,1 0-1 0 0,0 0 1 0 0,0 0-1 0 0,0 0 1 0 0,-1-1-1 0 0,1 1 0 0 0,0 0 1 0 0,0-1-1 0 0,0 1 1 0 0,0-1-1 0 0,0 1 1 0 0,0-1-1 0 0,0 1 1 0 0,0-1-1 0 0,1 0 1 0 0,-1 0-1 0 0,0 1 1 0 0,0-1-1 0 0,0 0 1 0 0,0 0-1 0 0,0 0 0 0 0,1 0 1 0 0,-1 0-1 0 0,0 0 1 0 0,0-1-1 0 0,0 1 1 0 0,0 0-1 0 0,0-1 1 0 0,0 1-1 0 0,0 0 1 0 0,0-1-1 0 0,0 1 1 0 0,0-1-1 0 0,0 0 0 0 0,0 1 1 0 0,0-1-1 0 0,0 0 1 0 0,0 1-1 0 0,0-1 1 0 0,-1 0-1 0 0,1 0 1 0 0,0 0-1 0 0,-1 0 1 0 0,1 0-11 0 0,22-30 137 0 0,-1 0-1 0 0,-2-1 1 0 0,-1-1 0 0 0,-2-1 0 0 0,-1-1 0 0 0,-2 0 0 0 0,10-37-137 0 0,25-55 25 0 0,29-48 53 0 0,-64 166-131 0 0,-11 39-62 0 0,-3-19 175 0 0,24 522 398 0 0,-13-160-408 0 0,-16-334-51 0 0,0-1-1 0 0,-3 1 1 0 0,-1-1-1 0 0,-2-1 1 0 0,-2 0-1 0 0,-8 18 2 0 0,15-40-14 0 0,0-1-1 0 0,-1 1 1 0 0,0-1-1 0 0,-1-1 1 0 0,0 1-1 0 0,-1-1 1 0 0,-1-1-1 0 0,0 1 1 0 0,-1-2-1 0 0,0 1 1 0 0,-1-2 0 0 0,-7 7 14 0 0,17-16 2 0 0,1 0 1 0 0,-1 0-1 0 0,0 0 0 0 0,1 0 1 0 0,-1 0-1 0 0,0 0 1 0 0,0 0-1 0 0,0-1 1 0 0,1 1-1 0 0,-1 0 1 0 0,0-1-1 0 0,0 0 1 0 0,0 1-1 0 0,0-1 0 0 0,0 0 1 0 0,0 0-1 0 0,0 0 1 0 0,0-1-1 0 0,0 1 1 0 0,0 0-1 0 0,0-1 1 0 0,0 1-1 0 0,1-1 1 0 0,-1 1-1 0 0,0-1 1 0 0,0 0-1 0 0,0 0 0 0 0,1 0 1 0 0,-1 0-1 0 0,1 0 1 0 0,-1 0-1 0 0,0 0 1 0 0,1-1-1 0 0,0 1 1 0 0,-1-1-1 0 0,1 1 1 0 0,0-1-1 0 0,0 1 0 0 0,0-1 1 0 0,0 0-1 0 0,0 1 1 0 0,0-1-1 0 0,0 0 1 0 0,1 0-1 0 0,-1 0 1 0 0,1 1-1 0 0,-1-1 1 0 0,1 0-1 0 0,0 0 1 0 0,-1 0-1 0 0,1 0-2 0 0,-3-13-1 0 0,0 1 1 0 0,1 0-1 0 0,1-1 0 0 0,0 1 0 0 0,1 0 1 0 0,1-1-1 0 0,0 1 0 0 0,0-1 1 0 0,2 1-1 0 0,0 0 0 0 0,0 0 0 0 0,2 0 1 0 0,-1 0-1 0 0,3-2 1 0 0,100-177-157 0 0,-38 110-231 0 0,-48 60-2385 0 0,0-1-3670 0 0,-17 18-4733 0 0</inkml:trace>
  <inkml:trace contextRef="#ctx0" brushRef="#br0" timeOffset="-2828.528">3141 786 11554 0 0,'0'0'1896'0'0,"0"0"-748"0"0,0 0-312 0 0,0 0 40 0 0,0 0 79 0 0,0 0-64 0 0,0 0-218 0 0,0 0-255 0 0,0 0-157 0 0,0 0 13 0 0,0 0 52 0 0,0 0 45 0 0,0 0-2 0 0,-2 12-88 0 0,-27 87 185 0 0,-90 89 0 0 0,190-306 895 0 0,107-85-1011 0 0,-151 175-272 0 0,-26 27-63 0 0,-1 1 14 0 0,0 0 10 0 0,0 0 1 0 0,0 0-4 0 0,0 0-20 0 0,-11 158 49 0 0,0-95-135 0 0,30-71 111 0 0,-12 1-15 0 0,33-34 23 0 0,1 2-1 0 0,2 2 1 0 0,2 1-1 0 0,9-3-48 0 0,11 6-85 0 0,-65 59 466 0 0,-2 7-207 0 0,-1 0 1 0 0,-2 0-1 0 0,-1-1 0 0 0,-2 1 0 0 0,-4 9-174 0 0,-1 1-67 0 0,13-41-22 0 0,0-2-23 0 0,0 0-47 0 0,0 0-50 0 0,0 0-72 0 0,0 0-146 0 0,2-16-2184 0 0,13-5-2796 0 0,-7 10-1846 0 0,-2 3-1580 0 0</inkml:trace>
  <inkml:trace contextRef="#ctx0" brushRef="#br0" timeOffset="-2285.934">3938 632 8378 0 0,'0'0'2222'0'0,"0"0"-774"0"0,0 0-128 0 0,0 0 210 0 0,0 0 120 0 0,0 0-86 0 0,0 0-241 0 0,0 0-276 0 0,0 0-212 0 0,0 0-159 0 0,0 0-147 0 0,0 0-87 0 0,0 0-97 0 0,-18 33-82 0 0,-57 103-41 0 0,12-36 143 0 0,-21 17-312 0 0,53-87-651 0 0,33-49 229 0 0,6-2 353 0 0,0 0 0 0 0,1 0 0 0 0,2 1 1 0 0,0 0-1 0 0,0 1 0 0 0,2 0 0 0 0,1 1 0 0 0,6-6 16 0 0,-15 17-10 0 0,15-19-13 0 0,8-12 52 0 0,1 1 0 0 0,2 1 0 0 0,1 2 0 0 0,2 1 0 0 0,4 0-29 0 0,6 11 142 0 0,-31 67 302 0 0,-13 175 591 0 0,17-143-1230 0 0,-17-76 58 0 0,0-1-39 0 0,0 0-41 0 0,0 0-45 0 0,-19-3-5900 0 0,15 2 4555 0 0,-6-2-6973 0 0,6 2 1065 0 0</inkml:trace>
  <inkml:trace contextRef="#ctx0" brushRef="#br0" timeOffset="-1981.757">3781 834 5977 0 0,'0'0'4106'0'0,"0"0"-1644"0"0,0 0-861 0 0,0 0-232 0 0,0 0-103 0 0,0 0-88 0 0,0 0-96 0 0,0 0-131 0 0,0 0-85 0 0,0 0-75 0 0,0 0-115 0 0,0 0-136 0 0,0 0-112 0 0,16 2-65 0 0,107 3 356 0 0,66-12-2306 0 0,-150 4-1483 0 0,-15 0-6452 0 0,-15 2-674 0 0</inkml:trace>
  <inkml:trace contextRef="#ctx0" brushRef="#br0" timeOffset="-1722.12">4635 647 8146 0 0,'0'0'3282'0'0,"0"0"-1432"0"0,0 0-578 0 0,0 0-12 0 0,0 0 23 0 0,0 0-77 0 0,0 0-154 0 0,0 0-216 0 0,0 0-233 0 0,0 0-188 0 0,-30 31-145 0 0,-94 100-103 0 0,74-65-8 0 0,21 22-489 0 0,1-55-2194 0 0,19-30-1895 0 0,0-2-3600 0 0,7-1 1510 0 0</inkml:trace>
  <inkml:trace contextRef="#ctx0" brushRef="#br0" timeOffset="-1407.593">4310 624 2160 0 0,'0'0'4443'0'0,"0"0"-1432"0"0,0 0-881 0 0,0 0-402 0 0,0 0-266 0 0,0 0-247 0 0,0 0-282 0 0,0 0-170 0 0,0 0-84 0 0,0 0-7 0 0,0 0 22 0 0,0 0-48 0 0,0 0-72 0 0,10 10-77 0 0,80 77 798 0 0,100 99 243 0 0,-165-169-2339 0 0,-20-15-3055 0 0,0-2-3702 0 0,-5 0-4283 0 0</inkml:trace>
  <inkml:trace contextRef="#ctx0" brushRef="#br0" timeOffset="36233.689">0 1751 888 0 0,'0'0'2302'0'0,"0"0"-535"0"0,0 0-312 0 0,0 0-109 0 0,0 0-71 0 0,0 0-78 0 0,0 0-123 0 0,0 0-42 0 0,0 0-8 0 0,0 0 23 0 0,0 0-8 0 0,0 0-140 0 0,2 13-154 0 0,15 96 1020 0 0,-14-98-1526 0 0,0 1 1 0 0,1-1 0 0 0,0 0-1 0 0,1 0 1 0 0,0 0-1 0 0,0 0 1 0 0,1-1 0 0 0,1 0-1 0 0,0 0 1 0 0,0-1-1 0 0,8 8-239 0 0,-11-13 92 0 0,0 0-1 0 0,0-1 0 0 0,0 1 0 0 0,1-1 1 0 0,0 0-1 0 0,-1 0 0 0 0,1 0 0 0 0,0 0 1 0 0,1-1-1 0 0,-1 0 0 0 0,0 0 0 0 0,1-1 0 0 0,-1 1 1 0 0,1-1-1 0 0,-1 0 0 0 0,1 0 0 0 0,-1-1 1 0 0,1 0-1 0 0,0 0 0 0 0,-1 0 0 0 0,1-1 1 0 0,0 0-1 0 0,-1 0 0 0 0,1 0 0 0 0,-1-1 0 0 0,1 0-91 0 0,3-1 60 0 0,-1-2-1 0 0,1 1 1 0 0,-1-1-1 0 0,0 0 0 0 0,-1-1 1 0 0,1 0-1 0 0,-1 0 0 0 0,0 0 1 0 0,0-1-1 0 0,-1 0 1 0 0,0-1-1 0 0,0 1 0 0 0,-1-1 1 0 0,0 0-1 0 0,0-1 0 0 0,-1 1 1 0 0,0-1-1 0 0,0 0 0 0 0,-1 0 1 0 0,-1 0-1 0 0,2-8-59 0 0,8-74-7112 0 0,-12 90 1931 0 0,0 1-5611 0 0</inkml:trace>
  <inkml:trace contextRef="#ctx0" brushRef="#br0" timeOffset="36684.433">867 1681 840 0 0,'0'0'1475'0'0,"0"0"-36"0"0,0 0 380 0 0,0 0 467 0 0,0 0 281 0 0,0 0-29 0 0,0 0-423 0 0,0 0-601 0 0,0 0-531 0 0,0 0-374 0 0,0 0-247 0 0,0 0-110 0 0,0 0 0 0 0,-11 3 33 0 0,-113 41 1246 0 0,117-39-1381 0 0,4-5-140 0 0,1 1 1 0 0,-1 0-1 0 0,1-1 1 0 0,0 1 0 0 0,-1 0-1 0 0,1 0 1 0 0,0 0-1 0 0,0 1 1 0 0,0-1 0 0 0,0 0-1 0 0,0 1 1 0 0,0-1-1 0 0,0 1 1 0 0,0 0 0 0 0,1 0-1 0 0,-1 0 1 0 0,0 0-1 0 0,1 0 1 0 0,0 0-1 0 0,-1 0 1 0 0,1 0 0 0 0,0 0-1 0 0,0 1 1 0 0,1-1-1 0 0,-1 0 1 0 0,0 1 0 0 0,1-1-1 0 0,-1 1 1 0 0,1-1-1 0 0,0 1 1 0 0,0-1 0 0 0,0 1-1 0 0,0-1 1 0 0,0 1-1 0 0,0-1 1 0 0,1 2-11 0 0,42 33 141 0 0,-19-20-39 0 0,-19-14-56 0 0,1 0 0 0 0,-1 0-1 0 0,0 1 1 0 0,0 0 0 0 0,0 0-1 0 0,0 0 1 0 0,-1 1-1 0 0,0-1 1 0 0,0 1 0 0 0,0 0-1 0 0,0 0 1 0 0,-1 1 0 0 0,0-1-1 0 0,0 1 1 0 0,0 0-1 0 0,0 1-45 0 0,-1 0 54 0 0,0-1-1 0 0,0 0 0 0 0,0 1 0 0 0,-1 0 1 0 0,0-1-1 0 0,0 1 0 0 0,-1 0 0 0 0,0 0 0 0 0,0-1 1 0 0,0 1-1 0 0,-1 0 0 0 0,0 0 0 0 0,-1-1 0 0 0,1 1 1 0 0,-1-1-1 0 0,-1 1 0 0 0,1-1 0 0 0,-1 0 1 0 0,0 0-1 0 0,0 0 0 0 0,-4 5-53 0 0,-109 90 203 0 0,114-99-254 0 0,0 0 0 0 0,0-1 0 0 0,0 1 0 0 0,-1-1 0 0 0,1 0 0 0 0,0 0 0 0 0,-1 0 0 0 0,1 0 1 0 0,-1 0-1 0 0,1 0 0 0 0,-1 0 0 0 0,1-1 0 0 0,-1 0 0 0 0,1 1 0 0 0,-1-1 0 0 0,0 0 0 0 0,1 0 0 0 0,-1 0 0 0 0,0-1 1 0 0,1 1-1 0 0,-1-1 0 0 0,1 1 0 0 0,-1-1 0 0 0,1 0 0 0 0,-1 0 0 0 0,1 0 0 0 0,0 0 0 0 0,-1 0 0 0 0,1-1 0 0 0,0 1 1 0 0,0-1-1 0 0,0 1 0 0 0,0-1 0 0 0,0 0 0 0 0,0 0 0 0 0,0 0 0 0 0,1 0 0 0 0,-1 0 0 0 0,1 0 0 0 0,-2-3 51 0 0,5-42-4373 0 0,7 28-4184 0 0,-7 12-168 0 0</inkml:trace>
  <inkml:trace contextRef="#ctx0" brushRef="#br0" timeOffset="37037.651">955 1943 0 0 0,'0'0'992'0'0,"0"0"750"0"0,0 0 386 0 0,0 0 146 0 0,0 0-73 0 0,0 0-188 0 0,0 0-216 0 0,0 0-244 0 0,0 0-266 0 0,33 1-236 0 0,101 2-180 0 0,-67-13 257 0 0,-57 5-894 0 0,-10 4-231 0 0,7 0 92 0 0,0-1-1 0 0,0 0 1 0 0,0 0-1 0 0,-1-1 0 0 0,1 0 1 0 0,-1 0-1 0 0,1-1 1 0 0,-1 1-1 0 0,0-1 1 0 0,-1-1-1 0 0,1 1 0 0 0,-1-1 1 0 0,0 0-1 0 0,0 0 1 0 0,0-1-1 0 0,-1 1 0 0 0,0-1 1 0 0,0 0-1 0 0,0 0 1 0 0,-1-1-1 0 0,0 1 1 0 0,0-1-1 0 0,0 1 0 0 0,-1-1 1 0 0,0 0-1 0 0,-1 0 1 0 0,1 0-1 0 0,-1-5-94 0 0,-3 8-14 0 0,-1 1-1 0 0,0-1 1 0 0,0 1 0 0 0,0 0 0 0 0,0 0-1 0 0,0 0 1 0 0,-1 1 0 0 0,1-1 0 0 0,-1 1-1 0 0,0-1 1 0 0,1 1 0 0 0,-1 0-1 0 0,0 1 1 0 0,-1-1 0 0 0,1 1 0 0 0,0 0-1 0 0,0 0 1 0 0,0 0 0 0 0,-1 0-1 0 0,1 1 1 0 0,0 0 0 0 0,-1 0 0 0 0,1 0-1 0 0,-4 1 15 0 0,-5-1-12 0 0,0 2-1 0 0,0-1 1 0 0,0 2-1 0 0,0 0 1 0 0,1 0-1 0 0,0 1 1 0 0,-1 1-1 0 0,1 0 1 0 0,1 1 0 0 0,-1 0-1 0 0,1 0 1 0 0,0 1-1 0 0,1 1 1 0 0,-1 0-1 0 0,1 1 1 0 0,1-1-1 0 0,0 2 1 0 0,0-1-1 0 0,1 1 1 0 0,0 1-1 0 0,1 0 1 0 0,0 0-1 0 0,1 0 1 0 0,0 1-1 0 0,0-1 1 0 0,1 1 0 0 0,1 1-1 0 0,0-1 1 0 0,1 1-1 0 0,0-1 1 0 0,1 1-1 0 0,1 0 1 0 0,0 0-1 0 0,0 8 13 0 0,3-12 39 0 0,-1 0 0 0 0,2 1 0 0 0,-1-1 0 0 0,1 0 0 0 0,1 0 0 0 0,0 0 0 0 0,0 0 0 0 0,0-1-1 0 0,1 0 1 0 0,1 0 0 0 0,-1 0 0 0 0,1 0 0 0 0,0-1 0 0 0,1 0 0 0 0,0-1 0 0 0,0 1 0 0 0,1-1 0 0 0,-1 0 0 0 0,1-1 0 0 0,0 0 0 0 0,1 0-1 0 0,-1-1 1 0 0,1 0 0 0 0,0-1 0 0 0,0 1 0 0 0,0-2 0 0 0,1 1-39 0 0,34 8 129 0 0,-1-1 0 0 0,2-2 0 0 0,-1-3 0 0 0,1-1 1 0 0,37-2-130 0 0,-57-6-1248 0 0,-10-3-7523 0 0,-10 4-2914 0 0</inkml:trace>
  <inkml:trace contextRef="#ctx0" brushRef="#br0" timeOffset="41236.259">2182 1479 0 0 0,'0'0'347'0'0,"0"0"737"0"0,0 0 284 0 0,0 0 87 0 0,0 0 39 0 0,0-6 4 0 0,0-1-2647 0 0,2-7 8619 0 0,-7 23-1293 0 0,-30 43-5694 0 0,-97 266 1063 0 0,124-300-1473 0 0,0-1 0 0 0,2 1 0 0 0,0 0 0 0 0,0 1 0 0 0,2-1 0 0 0,0 1 0 0 0,1 0 0 0 0,2 0 0 0 0,-1 0 0 0 0,2 1 0 0 0,1-1 0 0 0,0 1-73 0 0,1-15 55 0 0,1 0 0 0 0,-1-1 0 0 0,1 0 0 0 0,0 0 0 0 0,0 0 0 0 0,1 0 0 0 0,-1 0 0 0 0,1-1 0 0 0,0 1 0 0 0,0-1 0 0 0,0 0 0 0 0,0 0 0 0 0,0 0 0 0 0,1-1 0 0 0,0 0 0 0 0,-1 1 1 0 0,1-2-1 0 0,0 1 0 0 0,0 0 0 0 0,0-1 0 0 0,0 0 0 0 0,0 0 0 0 0,0-1 0 0 0,0 1 0 0 0,0-1 0 0 0,0 0 0 0 0,0-1 0 0 0,0 1 0 0 0,0-1 0 0 0,0 0 0 0 0,0 0 0 0 0,0-1 0 0 0,0 1 0 0 0,0-1 0 0 0,0 0 0 0 0,-1 0 0 0 0,2-1-55 0 0,25-8 350 0 0,-31 11-337 0 0,0 0 6 0 0,0 0-9 0 0,0 0-4 0 0,0 0-6 0 0,0 0 13 0 0,0 0-13 0 0,0 0 0 0 0,0 0-21 0 0,0 0-19 0 0,0 0-20 0 0,0 0-35 0 0,0 0-32 0 0,0 0-29 0 0,0 0-46 0 0,8-30-4091 0 0,-2 12-4074 0 0,-5 10-2336 0 0</inkml:trace>
  <inkml:trace contextRef="#ctx0" brushRef="#br0" timeOffset="41756.867">1810 1758 1712 0 0,'0'0'1329'0'0,"0"0"-26"0"0,0 0 342 0 0,0 0 453 0 0,0 0 253 0 0,0 0-77 0 0,0 0-406 0 0,0 0-530 0 0,0 0-438 0 0,0 0-224 0 0,0 0-105 0 0,0 0-91 0 0,0 0-40 0 0,-3 2-53 0 0,104 1 4536 0 0,113-22-2779 0 0,-136 19-2335 0 0,-68 10-1660 0 0,-5-2-6073 0 0,-4-8-3700 0 0</inkml:trace>
  <inkml:trace contextRef="#ctx0" brushRef="#br0" timeOffset="42502.839">3279 1545 0 0 0,'0'0'827'0'0,"0"0"813"0"0,0 0 330 0 0,0 0-2 0 0,0 0-111 0 0,0 0-149 0 0,0 0-102 0 0,0 0-79 0 0,0 0-110 0 0,1-4-115 0 0,4-14-124 0 0,-5 25 4712 0 0,1 5-4431 0 0,1 21-1788 0 0,-9 20 646 0 0,-1 0 0 0 0,-3-1 0 0 0,-2 0-1 0 0,-10 24-316 0 0,17-58 42 0 0,-59 159 98 0 0,49-139-569 0 0,-3-46-5203 0 0,12 4 3048 0 0,-6-3-6378 0 0,8 3 1100 0 0</inkml:trace>
  <inkml:trace contextRef="#ctx0" brushRef="#br0" timeOffset="42827.332">2789 1858 9522 0 0,'0'0'1823'0'0,"0"0"-699"0"0,0 0-218 0 0,0 0 153 0 0,0 0 168 0 0,0 0 29 0 0,0 0-182 0 0,0 0-214 0 0,31-4-163 0 0,100-11-131 0 0,204 8 399 0 0,-295 13-1630 0 0,-19-3-2102 0 0,-1-1-6644 0 0,-13-2 1175 0 0</inkml:trace>
  <inkml:trace contextRef="#ctx0" brushRef="#br0" timeOffset="43467.256">3581 1810 992 0 0,'0'0'2058'0'0,"0"0"-78"0"0,0 0 25 0 0,0 0-50 0 0,0 0-200 0 0,0 0-283 0 0,0 0-289 0 0,0 0-259 0 0,0 0-217 0 0,0 0-140 0 0,0 0-123 0 0,0 0-100 0 0,0 0-65 0 0,-26 28-58 0 0,-77 85-37 0 0,101-112-174 0 0,0 1 0 0 0,0-1 0 0 0,0 0-1 0 0,0 1 1 0 0,0 0 0 0 0,1-1 0 0 0,-1 1-1 0 0,1 0 1 0 0,-1 0 0 0 0,1 0 0 0 0,0 0-1 0 0,0 0 1 0 0,-1 0 0 0 0,1 0 0 0 0,1 0-1 0 0,-1 1 1 0 0,0-1 0 0 0,1 0 0 0 0,-1 0-1 0 0,1 1 1 0 0,-1-1 0 0 0,1 0 0 0 0,0 1-1 0 0,0-1 1 0 0,1 3-10 0 0,0 3 64 0 0,0-6-16 0 0,-1 1 0 0 0,1 0-1 0 0,0 0 1 0 0,0 0 0 0 0,0 0-1 0 0,0 0 1 0 0,0-1-1 0 0,1 1 1 0 0,-1 0 0 0 0,1-1-1 0 0,0 1 1 0 0,-1-1 0 0 0,1 0-1 0 0,0 0 1 0 0,1 1-1 0 0,-1-1 1 0 0,0 0 0 0 0,0-1-1 0 0,1 1 1 0 0,0 0 0 0 0,-1-1-1 0 0,1 0 1 0 0,0 1 0 0 0,-1-1-1 0 0,1 0 1 0 0,0 0-1 0 0,0-1 1 0 0,0 1 0 0 0,0 0-1 0 0,2-1-47 0 0,94-6 2015 0 0,-86 0-1807 0 0,0 1 0 0 0,-1-1 0 0 0,0-1 0 0 0,0 0 0 0 0,-1-1 0 0 0,0 0 0 0 0,-1-1 0 0 0,1 0 0 0 0,-2-1 0 0 0,1 0 0 0 0,-1 0 0 0 0,7-12-208 0 0,-14 18 3 0 0,0 0 0 0 0,0 0 0 0 0,0 0-1 0 0,0-1 1 0 0,-1 1 0 0 0,0-1 0 0 0,0 1-1 0 0,0 0 1 0 0,0-1 0 0 0,-1 0-1 0 0,0 1 1 0 0,0-1 0 0 0,0 1 0 0 0,0-1-1 0 0,-1 1 1 0 0,1-1 0 0 0,-1 1 0 0 0,-1-1-1 0 0,1 1 1 0 0,0-1 0 0 0,-1 1 0 0 0,0 0-1 0 0,0 0 1 0 0,-1 0 0 0 0,1 0 0 0 0,-1 0-1 0 0,1 1 1 0 0,-1-1 0 0 0,0 1 0 0 0,-1 0-1 0 0,1 0 1 0 0,0 0 0 0 0,-1 0 0 0 0,0 0-1 0 0,0 1 1 0 0,0-1-3 0 0,-77-23-2321 0 0,25 22-5183 0 0,38 4-3495 0 0</inkml:trace>
  <inkml:trace contextRef="#ctx0" brushRef="#br0" timeOffset="46410.926">4691 1773 472 0 0,'0'0'1370'0'0,"0"0"-409"0"0,0 0 97 0 0,0 0 377 0 0,0 0 388 0 0,0 0 185 0 0,0 0-163 0 0,0 0-344 0 0,0 0-340 0 0,0 0-280 0 0,0 0-161 0 0,-4-8-102 0 0,-11-27-83 0 0,14 34-481 0 0,0 0 1 0 0,0 0-1 0 0,0 1 1 0 0,-1-1-1 0 0,1 0 1 0 0,0 0-1 0 0,0 1 1 0 0,0-1-1 0 0,-1 0 1 0 0,1 1-1 0 0,0 0 1 0 0,-1-1-1 0 0,1 1 1 0 0,0 0-1 0 0,-1-1 1 0 0,1 1-1 0 0,-1 0 1 0 0,1 0-1 0 0,0 0 1 0 0,-1 0-1 0 0,1 0 1 0 0,0 1-1 0 0,-1-1 1 0 0,1 0-1 0 0,0 1 1 0 0,-1-1-1 0 0,1 1 1 0 0,0-1-1 0 0,-1 1 1 0 0,1 0-1 0 0,0-1 1 0 0,-1 2-55 0 0,-12 5 81 0 0,0 1 0 0 0,1 1 0 0 0,0 0 0 0 0,0 1 0 0 0,1 0 0 0 0,0 1 0 0 0,1 0 0 0 0,0 1 0 0 0,1 1 0 0 0,0-1 0 0 0,1 2 0 0 0,1-1 0 0 0,0 1 0 0 0,1 0 0 0 0,-2 4-81 0 0,6-12 10 0 0,1-1-1 0 0,-1 0 1 0 0,1 0 0 0 0,0 1 0 0 0,1-1 0 0 0,-1 1 0 0 0,1-1 0 0 0,0 1-1 0 0,0 0 1 0 0,1 0 0 0 0,0-1 0 0 0,0 1 0 0 0,0 0 0 0 0,1 0 0 0 0,-1-1-1 0 0,2 1 1 0 0,-1 0 0 0 0,0-1 0 0 0,1 1 0 0 0,0-1 0 0 0,0 1-1 0 0,1-1 1 0 0,0 0 0 0 0,0 0 0 0 0,0 0 0 0 0,3 3-10 0 0,-1-6 76 0 0,1 0-1 0 0,0-1 1 0 0,0 1-1 0 0,0-1 1 0 0,-1-1 0 0 0,1 1-1 0 0,0-1 1 0 0,0 0 0 0 0,0 0-1 0 0,0-1 1 0 0,0 1 0 0 0,0-1-1 0 0,0-1 1 0 0,0 1 0 0 0,-1-1-1 0 0,1 0 1 0 0,-1 0 0 0 0,1-1-1 0 0,-1 0 1 0 0,0 0 0 0 0,0 0-1 0 0,0 0 1 0 0,0-1 0 0 0,-1 0-1 0 0,1 0 1 0 0,-1 0 0 0 0,0 0-1 0 0,0-1 1 0 0,0 0 0 0 0,1-3-76 0 0,21-19 213 0 0,-1-2 0 0 0,-2-1 0 0 0,-1-1 0 0 0,-2 0 0 0 0,0-2 0 0 0,-3 0 0 0 0,8-21-213 0 0,-13 18 368 0 0,-12 35-286 0 0,0 1-7 0 0,0 20-122 0 0,9 450 185 0 0,-9-467-138 0 0,3 35-8 0 0,-2 1 0 0 0,-2 0 0 0 0,-1 0 0 0 0,-2-1 1 0 0,-2 1-1 0 0,-1-1 0 0 0,-2 0 0 0 0,-13 33 8 0 0,21-64-22 0 0,-1-1 1 0 0,0 1-1 0 0,0 0 1 0 0,-1-1-1 0 0,1 1 0 0 0,-2-1 1 0 0,1 0-1 0 0,-1 0 1 0 0,1 0-1 0 0,-2 0 0 0 0,1 0 1 0 0,-1-1-1 0 0,0 0 1 0 0,0 0-1 0 0,0-1 0 0 0,-1 1 1 0 0,1-1-1 0 0,-1 0 0 0 0,0 0 1 0 0,0-1-1 0 0,-1 0 1 0 0,1 0-1 0 0,-1 0 0 0 0,1-1 1 0 0,-1 0-1 0 0,0-1 1 0 0,0 1-1 0 0,0-1 0 0 0,0 0 22 0 0,3-4-43 0 0,0 1-1 0 0,0-1 1 0 0,0 0-1 0 0,0 0 1 0 0,1-1-1 0 0,0 1 1 0 0,0-1-1 0 0,0 0 1 0 0,0 1-1 0 0,0-1 1 0 0,1 0-1 0 0,0-1 1 0 0,-1 1-1 0 0,2 0 1 0 0,-1-1-1 0 0,0 1 1 0 0,1-1-1 0 0,0 1 1 0 0,0-1-1 0 0,0 0 0 0 0,1 0 1 0 0,0 1-1 0 0,-1-1 1 0 0,2 0-1 0 0,-1 0 1 0 0,0 1-1 0 0,2-4 44 0 0,0-13-43 0 0,1-1-1 0 0,1 1 1 0 0,1-1-1 0 0,1 1 1 0 0,1 1-1 0 0,0-1 0 0 0,2 1 1 0 0,0 1-1 0 0,4-4 44 0 0,128-220-408 0 0,-134 230 406 0 0,0 0 1 0 0,1 1-1 0 0,0 0 0 0 0,1 0 0 0 0,1 1 0 0 0,-1 0 0 0 0,2 1 1 0 0,0 0-1 0 0,0 0 0 0 0,0 1 0 0 0,1 1 0 0 0,1 0 0 0 0,-1 1 1 0 0,1 0-1 0 0,1 1 0 0 0,4-2 2 0 0,46-9 31 0 0,-52 15-8 0 0,0 0-1 0 0,0-1 0 0 0,0-1 0 0 0,-1 0 0 0 0,1 0 0 0 0,-1-1 0 0 0,0-1 0 0 0,0 0 0 0 0,-1 0 0 0 0,1-1 1 0 0,2-3-23 0 0,-9 5 10 0 0,0 1 0 0 0,0-1 0 0 0,0 0 0 0 0,-1 0 0 0 0,0 0 0 0 0,0 0 0 0 0,0 0 0 0 0,-1-1 0 0 0,1 1 0 0 0,-1-1 0 0 0,0 0 0 0 0,-1 0 0 0 0,0 0 0 0 0,0 0 0 0 0,0 0 0 0 0,0 0 0 0 0,-1 0 0 0 0,0 0 0 0 0,-1 0 0 0 0,0-5-10 0 0,0 7-29 0 0,-1 1 1 0 0,1-1-1 0 0,-1 1 1 0 0,0 0-1 0 0,0-1 1 0 0,0 1-1 0 0,-1 0 1 0 0,1 1-1 0 0,-1-1 1 0 0,1 0-1 0 0,-1 1 1 0 0,0-1-1 0 0,0 1 1 0 0,0 0-1 0 0,-1 0 1 0 0,1 0-1 0 0,0 0 1 0 0,-1 0-1 0 0,1 1 1 0 0,-1 0-1 0 0,1 0 1 0 0,-2-1 28 0 0,1 2-54 0 0,1-1 1 0 0,-1 1-1 0 0,1 0 1 0 0,-1-1-1 0 0,1 1 1 0 0,-1 1-1 0 0,1-1 1 0 0,0 1-1 0 0,-1-1 1 0 0,1 1-1 0 0,0 0 1 0 0,-1 0 0 0 0,1 0-1 0 0,0 1 1 0 0,0-1-1 0 0,0 1 1 0 0,0 0-1 0 0,0 0 1 0 0,0 0-1 0 0,0 0 1 0 0,1 0-1 0 0,-1 0 1 0 0,1 1-1 0 0,0 0 1 0 0,-1-1-1 0 0,1 1 1 0 0,0 0-1 0 0,0 0 54 0 0,-2 2-1 0 0,0 0 0 0 0,0 1 0 0 0,0-1 0 0 0,1 1 0 0 0,0-1 0 0 0,0 1 0 0 0,0 0 0 0 0,1 0 0 0 0,0 0 0 0 0,0 0 0 0 0,0 1 0 0 0,1-1 0 0 0,0 1 0 0 0,0-1 0 0 0,0 1 0 0 0,1-1 0 0 0,0 1 0 0 0,1-1 0 0 0,-1 1 0 0 0,1-1 0 0 0,1 1 0 0 0,-1-1 0 0 0,1 0 0 0 0,0 0 0 0 0,0 1 0 0 0,1-1 0 0 0,0-1 0 0 0,0 1 0 0 0,0 0 0 0 0,1-1 0 0 0,-1 1 0 0 0,6 3 1 0 0,1-1 76 0 0,1-1 1 0 0,0 0-1 0 0,0-1 0 0 0,1 0 0 0 0,0-1 0 0 0,0 0 0 0 0,0-1 0 0 0,0 0 1 0 0,1-1-1 0 0,0 0 0 0 0,0-1 0 0 0,-1-1 0 0 0,1 0 0 0 0,0-1 1 0 0,0 0-1 0 0,0-1 0 0 0,0 0 0 0 0,1-1-76 0 0,0-3 76 0 0,0 0 0 0 0,-1-1 0 0 0,0 0 1 0 0,0-1-1 0 0,0 0 0 0 0,-1-1 0 0 0,0-1 0 0 0,-1 0 0 0 0,0 0 0 0 0,0-1 0 0 0,-1-1 0 0 0,0 0 0 0 0,-1 0 1 0 0,0-1-1 0 0,-1 0 0 0 0,0-1-76 0 0,12-17 22 0 0,-1 0 1 0 0,-2-1 0 0 0,-2-1-1 0 0,0-1 1 0 0,-2 0 0 0 0,-2-1-1 0 0,-1 0 1 0 0,0-9-23 0 0,-5-63 115 0 0,-5 106-112 0 0,0 1-1 0 0,-1-1 1 0 0,1 1 0 0 0,0-1-1 0 0,0 0 1 0 0,0 1 0 0 0,-1-1-1 0 0,1 1 1 0 0,0-1 0 0 0,0 0 0 0 0,-1 1-1 0 0,1-1 1 0 0,0 0 0 0 0,-1 1-1 0 0,1-1 1 0 0,0 0 0 0 0,-1 1-1 0 0,1-1 1 0 0,0 0 0 0 0,-1 0 0 0 0,1 1-1 0 0,-1-1 1 0 0,1 0 0 0 0,-1 0-1 0 0,1 0 1 0 0,-1 0 0 0 0,1 0 0 0 0,0 0-1 0 0,-1 0 1 0 0,1 0 0 0 0,-1 1-1 0 0,1-2 1 0 0,-1 1 0 0 0,1 0-1 0 0,-1 0 1 0 0,1 0 0 0 0,-1 0 0 0 0,1 0-1 0 0,-1 0 1 0 0,1 0 0 0 0,0-1-1 0 0,-1 1 1 0 0,1 0 0 0 0,-1 0 0 0 0,1-1-1 0 0,0 1 1 0 0,-1 0 0 0 0,1 0-1 0 0,0-1 1 0 0,-1 1 0 0 0,1 0-1 0 0,0-1 1 0 0,-1 1 0 0 0,1-1 0 0 0,0 1-1 0 0,0 0 1 0 0,-1-1 0 0 0,1 1-1 0 0,0-1 1 0 0,0 1 0 0 0,0-1 0 0 0,0 1-1 0 0,0-1 1 0 0,0 1 0 0 0,0 0-1 0 0,0-1 1 0 0,0 1 0 0 0,0-1-1 0 0,0 1 1 0 0,0-1-3 0 0,-12 27 4 0 0,1 1 0 0 0,1 1 0 0 0,1-1 0 0 0,2 1 0 0 0,1 1 0 0 0,1-1 0 0 0,2 1 0 0 0,0 6-4 0 0,7 259 208 0 0,0-169-172 0 0,-5-125-56 0 0,1 1 0 0 0,-1-1 0 0 0,0 1 0 0 0,1-1 0 0 0,-1 1 0 0 0,0-1 0 0 0,1 1 0 0 0,-1-1 0 0 0,0 0 0 0 0,1 0 0 0 0,-1 1 0 0 0,0-1 0 0 0,0 0 0 0 0,1 0 0 0 0,-1 0 0 0 0,0 1 0 0 0,0-1 0 0 0,0 0 0 0 0,1 0 0 0 0,-1 0 0 0 0,0-1 0 0 0,0 1 0 0 0,0 0 0 0 0,1 0 0 0 0,-1 0 0 0 0,0 0 0 0 0,0-1 0 0 0,1 1 0 0 0,-1 0 0 0 0,0-1 0 0 0,1 1 0 0 0,-1-1 0 0 0,0 1 0 0 0,1-1 0 0 0,-1 1 0 0 0,1-1 0 0 0,-1 1 0 0 0,1-1 0 0 0,-1 1 0 0 0,1-1 0 0 0,-1 0 0 0 0,1 1 0 0 0,-1-1 0 0 0,1 0 0 0 0,0 0 0 0 0,-1 1 0 0 0,1-2 20 0 0,-17-45-3585 0 0,15 15-6860 0 0,2 24 2461 0 0</inkml:trace>
  <inkml:trace contextRef="#ctx0" brushRef="#br0" timeOffset="46681.377">5247 1600 5441 0 0,'0'0'1315'0'0,"0"0"-187"0"0,0 0 238 0 0,0 0 320 0 0,0 0 69 0 0,0 0-104 0 0,0 0-228 0 0,0 0-204 0 0,0 0-192 0 0,0 0-131 0 0,32 0-140 0 0,106 0-131 0 0,33-12 532 0 0,-57 10-2142 0 0,-67 1-5467 0 0,-36 1-4427 0 0</inkml:trace>
  <inkml:trace contextRef="#ctx0" brushRef="#br0" timeOffset="49452.951">6329 1718 2256 0 0,'0'0'1574'0'0,"0"0"-324"0"0,0 0-14 0 0,0 0 196 0 0,0 0 105 0 0,0 0-88 0 0,0 0-291 0 0,0 0-387 0 0,0 0-322 0 0,0 0-246 0 0,0 0-148 0 0,0 1 263 0 0,-22 200 2312 0 0,20-174-2537 0 0,9 71 106 0 0,-7-97-179 0 0,1 0-1 0 0,-1 0 1 0 0,1 0-1 0 0,-1 0 1 0 0,1 0-1 0 0,0 0 1 0 0,-1 0-1 0 0,1 0 1 0 0,0 0-1 0 0,0 0 1 0 0,0 0-1 0 0,0-1 1 0 0,0 1-1 0 0,0 0 1 0 0,0-1-1 0 0,0 1 1 0 0,0 0-1 0 0,0-1 1 0 0,0 0-1 0 0,0 1 1 0 0,1-1-1 0 0,-1 0 0 0 0,0 1 1 0 0,0-1-1 0 0,0 0 1 0 0,1 0-1 0 0,-1 0 1 0 0,0 0-1 0 0,0 0 1 0 0,0 0-1 0 0,1-1 1 0 0,-1 1-1 0 0,0 0 1 0 0,0 0-1 0 0,0-1 1 0 0,0 1-1 0 0,1-1 1 0 0,-1 1-1 0 0,0-1 1 0 0,0 0-1 0 0,0 1 1 0 0,0-1-1 0 0,0 0 1 0 0,0 0-20 0 0,40-38 1040 0 0,-40 39-1037 0 0,24-34 248 0 0,0-1 1 0 0,-3 0 0 0 0,-1-2 0 0 0,-1-1 0 0 0,-2 0 0 0 0,-2-1 0 0 0,0-6-252 0 0,7-7 326 0 0,-22 52-307 0 0,0 0-47 0 0,-1 0-40 0 0,0 19-156 0 0,13 232 864 0 0,-12 76-640 0 0,-3-274-18 0 0,-3-1-1 0 0,-1 1 1 0 0,-3-1-1 0 0,-3 0 1 0 0,-1-1-1 0 0,-3-1 1 0 0,-2 0-1 0 0,-4 3 19 0 0,19-46 4 0 0,0-1 0 0 0,0 1 1 0 0,0-1-1 0 0,-1 0 0 0 0,0 0 0 0 0,-1 0 0 0 0,1 0 1 0 0,-1-1-1 0 0,0 0 0 0 0,0 0 0 0 0,0 0 0 0 0,-1-1 1 0 0,0 1-1 0 0,-4 1-4 0 0,9-6-1 0 0,0 0-1 0 0,0 1 1 0 0,0-1 0 0 0,0 0-1 0 0,-1 0 1 0 0,1 0 0 0 0,0 0 0 0 0,0 0-1 0 0,0-1 1 0 0,0 1 0 0 0,0 0-1 0 0,0 0 1 0 0,0-1 0 0 0,0 1 0 0 0,-1-1-1 0 0,1 1 1 0 0,0-1 0 0 0,0 1-1 0 0,1-1 1 0 0,-1 0 0 0 0,0 1 0 0 0,0-1-1 0 0,0 0 1 0 0,0 0 0 0 0,1 0-1 0 0,-1 1 1 0 0,0-1 0 0 0,1 0 0 0 0,-1 0-1 0 0,0 0 1 0 0,1 0 0 0 0,-1 0-1 0 0,1 0 1 0 0,0 0 0 0 0,-1-1 0 0 0,1 1-1 0 0,0 0 1 0 0,0 0 0 0 0,0 0-1 0 0,-1 0 1 0 0,1-1 1 0 0,-1-59-67 0 0,1 45 99 0 0,3-17-2 0 0,1 0 0 0 0,2 1 1 0 0,1-1-1 0 0,1 1 0 0 0,2 1 1 0 0,5-9-31 0 0,-9 20 2 0 0,12-34-38 0 0,2 0 0 0 0,3 2 0 0 0,20-34 36 0 0,23-6-2853 0 0,-57 85 117 0 0,-1 3-4870 0 0,-3 4-37 0 0</inkml:trace>
  <inkml:trace contextRef="#ctx0" brushRef="#br0" timeOffset="50484.062">6714 2451 464 0 0,'0'0'1852'0'0,"0"0"-46"0"0,0 0 127 0 0,0 0 79 0 0,0 0-36 0 0,0 0-139 0 0,0 0-265 0 0,0 0-389 0 0,0 0-368 0 0,0 0-252 0 0,0 0-124 0 0,0 0 27 0 0,2-10 85 0 0,50-158 3059 0 0,33 12-2662 0 0,-44 115-958 0 0,-41 40-53 0 0,0 1-12 0 0,2 23 45 0 0,-16 79 316 0 0,0-21-234 0 0,38-85 122 0 0,72-76 171 0 0,32-26-314 0 0,-127 106-32 0 0,0 1 1 0 0,0-1-1 0 0,0 0 1 0 0,0 1-1 0 0,0-1 1 0 0,0 1-1 0 0,0-1 1 0 0,0 1 0 0 0,0-1-1 0 0,0 1 1 0 0,0 0-1 0 0,-1-1 1 0 0,1 1-1 0 0,0 0 1 0 0,0 0-1 0 0,-1 0 1 0 0,1-1-1 0 0,0 1 1 0 0,-1 0-1 0 0,1 0 1 0 0,-1 0-1 0 0,1 0 1 0 0,-1 0-1 0 0,1 0 1 0 0,-1 0-1 0 0,0 1 1 0 0,0-1-1 0 0,0 0 1 0 0,1 0-1 0 0,-1 0 1 0 0,0 0-1 0 0,0 0 1 0 0,0 0 0 0 0,-1 0-1 0 0,1 0 1 0 0,0 0-1 0 0,0 1 1 0 0,0-1-1 0 0,-1 0 1 0 0,1 0-1 0 0,-1 0 1 0 0,1 0-1 0 0,-1 0 1 0 0,1 0-1 0 0,-1 0 1 0 0,1 6 14 0 0,-26 184-808 0 0,27-191 526 0 0,-1 0 0 0 0,1 1 0 0 0,0-1 0 0 0,0 0 0 0 0,0 0 0 0 0,0 0 0 0 0,-1 0 0 0 0,1 1 0 0 0,0-1 0 0 0,0 0 0 0 0,0 0 0 0 0,0 0 0 0 0,0-1 0 0 0,-1 1 0 0 0,1 0-1 0 0,0 0 1 0 0,0 0 0 0 0,0-1 0 0 0,-1 1 0 0 0,1 0 0 0 0,0-1 0 0 0,0 1 0 0 0,-1-1 0 0 0,1 1 0 0 0,0-1 0 0 0,-1 1 0 0 0,1-1 0 0 0,0 1 0 0 0,-1-1 0 0 0,1 0 0 0 0,-1 1 0 0 0,1-1-1 0 0,-1 0 1 0 0,1 1 0 0 0,-1-1 0 0 0,1 0 0 0 0,-1 0 0 0 0,0 0 268 0 0,43-44-10814 0 0,2 0 8818 0 0,48-51 3057 0 0,16 8-1061 0 0,-109 88 157 0 0,0 0 0 0 0,0 1 0 0 0,0-1 0 0 0,0 1 0 0 0,0-1 0 0 0,0 1-1 0 0,0-1 1 0 0,0 1 0 0 0,1-1 0 0 0,-1 0 0 0 0,0 1 0 0 0,0-1 0 0 0,0 1 0 0 0,0-1 0 0 0,0 1 0 0 0,1-1 0 0 0,-1 0 0 0 0,0 1 0 0 0,0-1-1 0 0,1 0 1 0 0,-1 1 0 0 0,0-1 0 0 0,1 0 0 0 0,-1 1 0 0 0,0-1 0 0 0,1 0 0 0 0,-1 0 0 0 0,1 1 0 0 0,-1-1 0 0 0,0 0 0 0 0,1 0 0 0 0,-1 0 0 0 0,1 0-1 0 0,-1 1 1 0 0,0-1 0 0 0,1 0 0 0 0,-1 0 0 0 0,1 0 0 0 0,-1 0 0 0 0,1 0 0 0 0,-1 0 0 0 0,1 0 0 0 0,-1 0 0 0 0,1 0 0 0 0,-1 0 0 0 0,0 0-1 0 0,1-1 1 0 0,-1 1 0 0 0,1 0 0 0 0,-1 0 0 0 0,0 0 0 0 0,1-1 0 0 0,-1 1 0 0 0,1 0 0 0 0,-1 0 0 0 0,0-1 0 0 0,1 1 0 0 0,-1 0 0 0 0,0-1-1 0 0,1 1 1 0 0,-1 0-157 0 0,-11 22 4839 0 0,5-10-4345 0 0,5-11-784 0 0,-98 154 4296 0 0,-9-19-3316 0 0,281-375-319 0 0,-36 118-279 0 0,-60 83-68 0 0,-73 38-20 0 0,-4 24 365 0 0,-47 117 56 0 0,44-134-435 0 0,1 1 0 0 0,-1-1 0 0 0,1 0 0 0 0,1 0 0 0 0,-1 1 0 0 0,1-1 0 0 0,1 1 0 0 0,-1 0 0 0 0,1-1 0 0 0,0 1 0 0 0,1-1 0 0 0,0 1 0 0 0,0-1 0 0 0,1 1-1 0 0,0-1 1 0 0,0 0 0 0 0,1 0 0 0 0,-1 0 0 0 0,2 0 0 0 0,-1 0 0 0 0,1 0 0 0 0,2 2 10 0 0,-4-7-165 0 0,27 20-333 0 0,-12-20-4568 0 0,-17-2 215 0 0,0-3 1510 0 0,0 3 2642 0 0,0-4-5056 0 0</inkml:trace>
  <inkml:trace contextRef="#ctx0" brushRef="#br0" timeOffset="50747.44">7310 2208 9674 0 0,'0'0'1258'0'0,"0"0"-359"0"0,0 0 50 0 0,0 0 295 0 0,0 0 95 0 0,0 0-124 0 0,0 0-232 0 0,0 0-243 0 0,0 0-186 0 0,0 0-138 0 0,0 0-123 0 0,31 1-95 0 0,98 4-73 0 0,73-14-1224 0 0,-142 2-1671 0 0,-22-1-4888 0 0,-25 7-702 0 0</inkml:trace>
  <inkml:trace contextRef="#ctx0" brushRef="#br0" timeOffset="50934.61">8140 2068 6665 0 0,'0'0'2838'0'0,"0"0"-1189"0"0,0 0-497 0 0,0 0 23 0 0,0 0-11 0 0,0 0-100 0 0,0 0-185 0 0,0 0-229 0 0,0 0-193 0 0,0 0-137 0 0,-25 33-101 0 0,-78 106-103 0 0,51-57-169 0 0,43-65-647 0 0,-11 18-15 0 0,12-25-3423 0 0,-1-3-3795 0 0,7-6 3124 0 0</inkml:trace>
  <inkml:trace contextRef="#ctx0" brushRef="#br0" timeOffset="51151.189">7767 2094 9490 0 0,'0'0'1971'0'0,"0"0"-516"0"0,0 0-183 0 0,0 0-15 0 0,0 0-37 0 0,0 0-59 0 0,0 0-68 0 0,0 0-117 0 0,0 0-137 0 0,0 0-167 0 0,0 0-139 0 0,0 0-102 0 0,27 12-61 0 0,84 40-37 0 0,-103-49-288 0 0,-1 1-1 0 0,0-1 1 0 0,0 1 0 0 0,0 1-1 0 0,0-1 1 0 0,-1 1-1 0 0,0 1 1 0 0,0-1 0 0 0,0 1-1 0 0,-1 0 1 0 0,1 0 0 0 0,0 3-45 0 0,10 11 37 0 0,49 61 144 0 0,-13-15-6243 0 0,-49-62-497 0 0,0-4-4647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644 480 0 0 0,'0'0'1758'0'0,"0"0"303"0"0,0 0 157 0 0,0 0-113 0 0,0 0-321 0 0,0 0-364 0 0,0 0-375 0 0,0 0-339 0 0,0 0-199 0 0,-1-3-47 0 0,0 3-401 0 0,1-1 0 0 0,0 1 1 0 0,0-1-1 0 0,-1 0 0 0 0,1 1 0 0 0,0-1 0 0 0,0 1 0 0 0,0-1 0 0 0,0 0 0 0 0,0 1 0 0 0,0-1 0 0 0,0 0 0 0 0,0 1 0 0 0,0-1 1 0 0,0 1-1 0 0,0-1 0 0 0,0 0 0 0 0,0 1 0 0 0,0-1 0 0 0,1 0 0 0 0,-1 1 0 0 0,0-1 0 0 0,1 1 0 0 0,-1-1 0 0 0,0 1 0 0 0,1-1 0 0 0,-1 1 1 0 0,0-1-1 0 0,1 1 0 0 0,-1-1 0 0 0,1 1 0 0 0,-1-1 0 0 0,1 1 0 0 0,-1 0 0 0 0,1-1 0 0 0,-1 1 0 0 0,1 0 0 0 0,0-1 0 0 0,-1 1 1 0 0,1 0-1 0 0,-1 0 0 0 0,1 0 0 0 0,0 0 0 0 0,-1-1 0 0 0,1 1 0 0 0,0 0 0 0 0,-1 0 0 0 0,1 0 0 0 0,0 0 0 0 0,-1 0-59 0 0,13-5 739 0 0,19-6 150 0 0,0 0-1 0 0,1 2 0 0 0,0 2 1 0 0,1 0-1 0 0,-1 3 1 0 0,22-1-889 0 0,-50 5 24 0 0,7-1 19 0 0,1 0 0 0 0,0 0-1 0 0,-1 1 1 0 0,1 1 0 0 0,-1 0 0 0 0,1 1-1 0 0,-1 0 1 0 0,0 1 0 0 0,0 0 0 0 0,0 1-43 0 0,-9-3 6 0 0,0 0 1 0 0,-1 0-1 0 0,1 0 1 0 0,-1 0-1 0 0,1 1 1 0 0,-1-1-1 0 0,0 1 1 0 0,0-1-1 0 0,0 1 1 0 0,1 0-1 0 0,-1 0 1 0 0,-1 0-1 0 0,1 0 1 0 0,0 0-1 0 0,0 0 1 0 0,-1 0-1 0 0,1 1 0 0 0,-1-1 1 0 0,0 1-1 0 0,0-1 1 0 0,0 1-1 0 0,0-1 1 0 0,0 1-1 0 0,-1 0 1 0 0,1-1-1 0 0,-1 1 1 0 0,1 0-1 0 0,-1 0 1 0 0,0-1-1 0 0,0 1 1 0 0,0 0-1 0 0,-1 0 1 0 0,1-1-1 0 0,-1 1 1 0 0,1 0-1 0 0,-1-1 1 0 0,0 1-7 0 0,-8 14 21 0 0,-1 0 1 0 0,-1 0-1 0 0,0-2 1 0 0,-1 1-1 0 0,-1-1 1 0 0,0-1-1 0 0,-1 0 1 0 0,-9 6-22 0 0,21-18 0 0 0,-307 273-108 0 0,306-274 105 0 0,0 1 1 0 0,0 0 0 0 0,1 0-1 0 0,-1 1 1 0 0,1-1-1 0 0,-1 0 1 0 0,1 1-1 0 0,0-1 1 0 0,0 1 0 0 0,0 0-1 0 0,0 0 1 0 0,1 0-1 0 0,-1 0 1 0 0,1 0 0 0 0,0 0-1 0 0,0 0 1 0 0,0 0-1 0 0,0 1 1 0 0,0-1-1 0 0,1 0 1 0 0,-1 1 0 0 0,1-1-1 0 0,0 1 1 0 0,0-1-1 0 0,0 0 1 0 0,1 1 0 0 0,-1-1-1 0 0,1 0 1 0 0,-1 1-1 0 0,1-1 1 0 0,0 0 0 0 0,1 0-1 0 0,-1 0 1 0 0,0 0-1 0 0,1 0 1 0 0,0 0-1 0 0,0 0 3 0 0,8 3 33 0 0,1-1 0 0 0,0-1 0 0 0,0 0-1 0 0,0-1 1 0 0,1 0 0 0 0,-1 0 0 0 0,1-1-1 0 0,-1-1 1 0 0,1 0 0 0 0,0-1-1 0 0,-1 0 1 0 0,1 0 0 0 0,3-2-33 0 0,14 2 108 0 0,17-3 149 0 0,0-1 0 0 0,-1-2 0 0 0,0-3 0 0 0,0-1 0 0 0,32-13-257 0 0,-45 15-266 0 0,-40 2-2221 0 0,4 4 308 0 0,0-1-3481 0 0,-2 0-6328 0 0</inkml:trace>
  <inkml:trace contextRef="#ctx0" brushRef="#br0" timeOffset="1402.878">1550 473 0 0 0,'0'0'673'0'0,"0"0"1080"0"0,0 0 294 0 0,0 0-199 0 0,0 0-305 0 0,0 0-258 0 0,0 0-213 0 0,0 0-127 0 0,0 0-36 0 0,0 0-11 0 0,0 0-28 0 0,0 0-49 0 0,0-10-58 0 0,1-34-48 0 0,-29-14 2599 0 0,8 31-2793 0 0,-2 1 0 0 0,0 0-1 0 0,-1 2 1 0 0,-2 0 0 0 0,0 2 0 0 0,-3 0-521 0 0,6 8 67 0 0,0 0 1 0 0,-1 2-1 0 0,-1 1 0 0 0,0 1 1 0 0,0 1-1 0 0,-1 1 0 0 0,-13-2-67 0 0,-39-13 152 0 0,51 13-107 0 0,-20-7 191 0 0,-1 2-1 0 0,0 3 1 0 0,-1 1 0 0 0,-19-1-236 0 0,36 11 51 0 0,0 1 1 0 0,1 1-1 0 0,-1 1 1 0 0,0 2-1 0 0,1 2 0 0 0,-1 0 1 0 0,-22 9-52 0 0,-256 95 105 0 0,300-105-94 0 0,0-1 0 0 0,1 1 0 0 0,-1 0-1 0 0,1 1 1 0 0,0 0 0 0 0,1 0 0 0 0,-1 1-1 0 0,1 0 1 0 0,1 0 0 0 0,-1 1-1 0 0,1-1 1 0 0,1 1 0 0 0,-1 1 0 0 0,1-1-1 0 0,1 1 1 0 0,0 0 0 0 0,0 1-11 0 0,-67 203 339 0 0,61-168-257 0 0,2 0 1 0 0,2 0-1 0 0,2 1 0 0 0,2 0 1 0 0,3 30-83 0 0,-1-45 46 0 0,3-13 23 0 0,0 0 0 0 0,1 0-1 0 0,1 0 1 0 0,0-1-1 0 0,1 0 1 0 0,1 0-1 0 0,1 0 1 0 0,1-1-1 0 0,0 0 1 0 0,1 0-1 0 0,0-1 1 0 0,1-1-1 0 0,1 0 1 0 0,7 6-69 0 0,25 39 266 0 0,58 71 290 0 0,-90-116-510 0 0,1 0 0 0 0,1-1-1 0 0,0 0 1 0 0,0-1 0 0 0,1-1-1 0 0,1 0 1 0 0,0-1 0 0 0,6 2-46 0 0,129 43 314 0 0,42-22-175 0 0,-174-33-101 0 0,21 1 29 0 0,0-1 1 0 0,0-2-1 0 0,0-2 0 0 0,0-2 0 0 0,-1-2 0 0 0,4-2-67 0 0,110-46 274 0 0,-59 12-217 0 0,7-17 65 0 0,7-25 96 0 0,6-109 134 0 0,-107 182-336 0 0,0 1 1 0 0,-1-1-1 0 0,0-1 0 0 0,-1 1 0 0 0,0-1 0 0 0,-1 0 0 0 0,-1 0 0 0 0,0 0 0 0 0,-1-1 1 0 0,-1 1-1 0 0,0-6-16 0 0,-13-145 128 0 0,3 137-116 0 0,-1 0 0 0 0,-1 1 0 0 0,-1 0 1 0 0,-1 1-1 0 0,-2 0 0 0 0,-2 0-12 0 0,-79-107 19 0 0,-8 22-41 0 0,92 103-35 0 0,0 0-1 0 0,-1 0 0 0 0,0 1 1 0 0,-1 1-1 0 0,1 0 0 0 0,-1 1 1 0 0,-1 1-1 0 0,1 0 0 0 0,0 0 1 0 0,-1 2-1 0 0,0 0 0 0 0,-1 0 58 0 0,-55-6-874 0 0,1 0-1868 0 0,23 6-4625 0 0,39 2-4443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49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247 256 0 0 0,'0'0'786'0'0,"0"0"727"0"0,0 0 98 0 0,0 0-193 0 0,0 0-251 0 0,0 0-276 0 0,0 0-198 0 0,0 0-119 0 0,-7-1-77 0 0,-25-1-29 0 0,-14 33 1676 0 0,38-23-1743 0 0,-4 3-255 0 0,1 1 0 0 0,1 0 0 0 0,0 0 1 0 0,1 1-1 0 0,0 0 0 0 0,1 1 1 0 0,0 0-1 0 0,2 0 0 0 0,-1 0 0 0 0,2 1 1 0 0,0 0-1 0 0,0 0 0 0 0,1 1 0 0 0,1-1 1 0 0,1 1-1 0 0,0-1 0 0 0,1 1 1 0 0,1 0-1 0 0,1 7-146 0 0,-1-19 58 0 0,1 0 0 0 0,0-1 1 0 0,-1 1-1 0 0,1 0 0 0 0,1-1 0 0 0,-1 1 1 0 0,0-1-1 0 0,1 1 0 0 0,0-1 0 0 0,0 0 1 0 0,0 0-1 0 0,0 0 0 0 0,0 0 0 0 0,1 0 1 0 0,-1 0-1 0 0,1-1 0 0 0,0 1 0 0 0,-1-1 1 0 0,1 1-1 0 0,1-1 0 0 0,-1 0 1 0 0,0-1-1 0 0,0 1 0 0 0,1 0 0 0 0,-1-1 1 0 0,1 0-1 0 0,-1 0 0 0 0,1 0 0 0 0,0 0 1 0 0,1 0-59 0 0,3 0 217 0 0,1 1 0 0 0,0-2 1 0 0,0 1-1 0 0,0-1 0 0 0,-1-1 1 0 0,1 0-1 0 0,0 0 0 0 0,0 0 0 0 0,-1-1 1 0 0,1-1-1 0 0,-1 1 0 0 0,4-3-217 0 0,1-1 158 0 0,0 0 0 0 0,0-1-1 0 0,-1 0 1 0 0,0-1 0 0 0,0 0-1 0 0,-1-1 1 0 0,0-1 0 0 0,-1 0-1 0 0,0 0 1 0 0,0-1-1 0 0,-1 0 1 0 0,0 0 0 0 0,-1-1-1 0 0,-1-1 1 0 0,0 1 0 0 0,0-1-1 0 0,-1 0 1 0 0,-1 0-1 0 0,0-1 1 0 0,-1 0 0 0 0,-1 0-1 0 0,0 0 1 0 0,0 0 0 0 0,-2 0-1 0 0,0-1-157 0 0,0 6 1 0 0,0 0 0 0 0,-1-1 0 0 0,-1 1 0 0 0,1 0-1 0 0,-1-1 1 0 0,-1 1 0 0 0,0 0 0 0 0,0 0 0 0 0,-1 0-1 0 0,0 0 1 0 0,-1 1 0 0 0,0-1 0 0 0,0 1 0 0 0,-1 0-1 0 0,1 0 1 0 0,-2 0 0 0 0,1 1 0 0 0,-1 0 0 0 0,-1 0 0 0 0,1 0-1 0 0,-1 1 1 0 0,0 0 0 0 0,-6-4-1 0 0,3 4-192 0 0,0 1 1 0 0,-1 0-1 0 0,0 1 1 0 0,1 0-1 0 0,-1 0 1 0 0,-1 1-1 0 0,1 0 0 0 0,0 1 1 0 0,-1 1-1 0 0,1 0 1 0 0,-1 0-1 0 0,0 1 1 0 0,1 1-1 0 0,-5 0 192 0 0,-15 20-2876 0 0,17-1-3538 0 0,14-18 5797 0 0,-6 6-6474 0 0</inkml:trace>
  <inkml:trace contextRef="#ctx0" brushRef="#br0" timeOffset="416.272">557 598 0 0 0,'0'0'2080'0'0,"0"0"-94"0"0,0 0-3 0 0,0 0 52 0 0,0 0-48 0 0,0 0-62 0 0,0 0-46 0 0,0 0-61 0 0,0 0-141 0 0,0 0-231 0 0,0 0-255 0 0,0 0-216 0 0,11-10-148 0 0,37-32-114 0 0,-18-17 625 0 0,-26 41-995 0 0,24-88 792 0 0,-24 79-1045 0 0,2 1 0 0 0,1-1 0 0 0,1 1 0 0 0,1 0 1 0 0,1 1-1 0 0,1 0 0 0 0,2 0 0 0 0,0 1 0 0 0,2 1 0 0 0,0 1 1 0 0,14-16-91 0 0,-24 33-18 0 0,1 1 0 0 0,0-1 0 0 0,0 1 0 0 0,0 0 0 0 0,0 0 0 0 0,1 0 0 0 0,-1 1 0 0 0,1 0 1 0 0,0 1-1 0 0,0-1 0 0 0,0 1 0 0 0,1 1 0 0 0,-1-1 0 0 0,0 1 0 0 0,0 0 0 0 0,1 1 0 0 0,-1 0 0 0 0,1 0 1 0 0,4 1 17 0 0,-10 0-63 0 0,0-1 0 0 0,1 1 1 0 0,-1 0-1 0 0,0 0 0 0 0,0 0 1 0 0,1 0-1 0 0,-1 1 1 0 0,0-1-1 0 0,0 1 0 0 0,0-1 1 0 0,-1 1-1 0 0,1-1 1 0 0,0 1-1 0 0,-1 0 0 0 0,1 0 1 0 0,-1 0-1 0 0,1 0 0 0 0,-1 0 1 0 0,0 0-1 0 0,0 1 1 0 0,0-1-1 0 0,0 0 0 0 0,0 0 1 0 0,0 1-1 0 0,-1-1 1 0 0,1 1-1 0 0,-1 0 63 0 0,5 43-8080 0 0,-5-38-1650 0 0</inkml:trace>
  <inkml:trace contextRef="#ctx0" brushRef="#br0" timeOffset="693.954">1 834 7106 0 0,'0'0'3242'0'0,"0"0"-686"0"0,0 0-282 0 0,0 0-246 0 0,0 0-337 0 0,0 0-300 0 0,0 0-226 0 0,37 7-184 0 0,122 22-129 0 0,-33-24 320 0 0,-109-7-1019 0 0,273-60 1248 0 0,137-41-1150 0 0,-252 41-7169 0 0,-164 58-4497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6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77 157 352 0 0,'0'0'1692'0'0,"0"0"71"0"0,0 0 265 0 0,0 0 208 0 0,0 0-38 0 0,0 0-243 0 0,0 0-437 0 0,0 0-394 0 0,0 0-232 0 0,0 0-162 0 0,0 0-98 0 0,-3-4-111 0 0,-9-11-111 0 0,-2 41 482 0 0,1 22-624 0 0,2-1 1 0 0,2 2-1 0 0,2-1 0 0 0,3 1 1 0 0,1 0-1 0 0,3 0 1 0 0,2 6-269 0 0,-3-45 25 0 0,1 0-1 0 0,1 0 1 0 0,-1 1 0 0 0,2-1 0 0 0,0 0 0 0 0,0 0 0 0 0,0 0-1 0 0,2 0 1 0 0,-1-1 0 0 0,1 1 0 0 0,0-1 0 0 0,1 0-1 0 0,0 0 1 0 0,1 0 0 0 0,0-1 0 0 0,0 0 0 0 0,1 0 0 0 0,-1 0-1 0 0,2-1 1 0 0,-1 0 0 0 0,1-1 0 0 0,0 1 0 0 0,5 1-25 0 0,-7-7 85 0 0,1 0 1 0 0,0 0-1 0 0,0-1 1 0 0,-1 0 0 0 0,1-1-1 0 0,0 1 1 0 0,0-1-1 0 0,-1 0 1 0 0,1-1-1 0 0,0 0 1 0 0,-1 0 0 0 0,0 0-1 0 0,1-1 1 0 0,-1 0-1 0 0,0 0 1 0 0,0-1 0 0 0,-1 1-1 0 0,1-1 1 0 0,-1 0-1 0 0,0-1 1 0 0,5-4-86 0 0,7-4 159 0 0,9-10-13 0 0,-2-1-1 0 0,-1-1 1 0 0,-1-1 0 0 0,-1-1-1 0 0,-1-1 1 0 0,-2-1 0 0 0,0 0-1 0 0,-3-1 1 0 0,9-23-146 0 0,-6 21 31 0 0,-3 0 0 0 0,0-1 0 0 0,-2-1 0 0 0,-2 0 0 0 0,-1 0 0 0 0,-2-1 0 0 0,-1 0 1 0 0,-1-1-1 0 0,-3 0 0 0 0,0-33-31 0 0,-3 70 3 0 0,-1 0 0 0 0,1 0 0 0 0,-1 0 0 0 0,1 0 1 0 0,-1 0-1 0 0,0 0 0 0 0,1 0 0 0 0,-1 0 0 0 0,0 0 0 0 0,0 0 1 0 0,0-1-1 0 0,0 1 0 0 0,1 0 0 0 0,-1-1 0 0 0,0 1 0 0 0,-1 0 1 0 0,1-1-1 0 0,0 1 0 0 0,0-1 0 0 0,0 0 0 0 0,0 1 0 0 0,0-1 1 0 0,0 0-1 0 0,-1 1 0 0 0,1-1 0 0 0,0 0 0 0 0,0 0 0 0 0,0 0 1 0 0,0 0-1 0 0,-1 0 0 0 0,1-1 0 0 0,0 1 0 0 0,0 0 0 0 0,0 0 1 0 0,0-1-1 0 0,0 1 0 0 0,-1-1 0 0 0,1 1 0 0 0,0-1 0 0 0,0 1 1 0 0,0-1-1 0 0,0 0 0 0 0,0 1 0 0 0,1-1 0 0 0,-1 0 0 0 0,0 0 1 0 0,0 0-1 0 0,0 0 0 0 0,1 0 0 0 0,-1 0 0 0 0,0 0 1 0 0,1 0-1 0 0,-1 0 0 0 0,1 0 0 0 0,-1 0 0 0 0,1 0 0 0 0,0 0 1 0 0,-1 0-1 0 0,1-1 0 0 0,0 1 0 0 0,0-1-3 0 0,-11 26-1 0 0,1 1 0 0 0,2 0 0 0 0,0 0 0 0 0,2 1 1 0 0,1-1-1 0 0,1 1 0 0 0,1 0 0 0 0,1 1 0 0 0,2 0 1 0 0,0 5 49 0 0,1 1-1 0 0,2-1 1 0 0,2 1 0 0 0,1-1-1 0 0,1 0 1 0 0,5 9-49 0 0,39 143 303 0 0,-18-77-174 0 0,-32-106-157 0 0,1-1-1 0 0,0 0 1 0 0,-1 1-1 0 0,1-1 1 0 0,0 0-1 0 0,-1 0 1 0 0,1 0-1 0 0,0 0 1 0 0,-1 0-1 0 0,1 0 1 0 0,0-1-1 0 0,-1 1 0 0 0,1 0 1 0 0,-1-1-1 0 0,1 0 1 0 0,0 1-1 0 0,-1-1 1 0 0,1 0-1 0 0,-1 0 1 0 0,0 1-1 0 0,1-1 1 0 0,-1 0-1 0 0,0-1 1 0 0,1 1-1 0 0,-1 0 1 0 0,0 0-1 0 0,0 0 1 0 0,0-1-1 0 0,0 1 1 0 0,0-1-1 0 0,0 1 1 0 0,-1 0-1 0 0,1-1 1 0 0,0 0 28 0 0,29-35-2093 0 0,-11 10-5579 0 0,-12 19-3593 0 0</inkml:trace>
  <inkml:trace contextRef="#ctx0" brushRef="#br0" timeOffset="456.042">1055 326 5521 0 0,'0'0'2143'0'0,"0"0"-288"0"0,0 0 78 0 0,0 0 62 0 0,0 0-91 0 0,0 0-299 0 0,0 0-409 0 0,0 0-251 0 0,0 0-162 0 0,0 0-123 0 0,0 0-98 0 0,0 0-86 0 0,0 0-65 0 0,-14 12-51 0 0,-92 79 609 0 0,103-88-955 0 0,-1-1 0 0 0,1 1 0 0 0,-1 0 0 0 0,1 0-1 0 0,0 0 1 0 0,0 1 0 0 0,1-1 0 0 0,-1 1 0 0 0,1 0-1 0 0,-1-1 1 0 0,1 1 0 0 0,0 0 0 0 0,1 0 0 0 0,-1 0-1 0 0,1 1 1 0 0,-1-1 0 0 0,1 0 0 0 0,1 0 0 0 0,-1 1-1 0 0,1-1 1 0 0,-1 1 0 0 0,1-1 0 0 0,1 2-14 0 0,36 13 12 0 0,83 11 306 0 0,-115-26-272 0 0,0 1 0 0 0,-1 0-1 0 0,1 0 1 0 0,-1 1-1 0 0,0-1 1 0 0,-1 1 0 0 0,1 0-1 0 0,-1 0 1 0 0,0 0-1 0 0,-1 1 1 0 0,1-1 0 0 0,-1 0-1 0 0,-1 1 1 0 0,1 0-1 0 0,-1-1 1 0 0,0 1 0 0 0,-1 0-1 0 0,1 0 1 0 0,-1-1-1 0 0,-1 1 1 0 0,1 0-1 0 0,-1 0 1 0 0,0-1 0 0 0,-1 1-1 0 0,0 0 1 0 0,0-1-1 0 0,0 0 1 0 0,-1 1 0 0 0,0-1-1 0 0,0 0 1 0 0,0 0-1 0 0,-4 4-45 0 0,3-3-13 0 0,0 0 0 0 0,-1-1 0 0 0,1 0 0 0 0,-1 0 0 0 0,-1 0 0 0 0,1-1 0 0 0,-1 1 0 0 0,0-1 0 0 0,0 0 0 0 0,0-1-1 0 0,-1 0 1 0 0,1 0 0 0 0,-1 0 0 0 0,0-1 0 0 0,0 0 0 0 0,-1 0 0 0 0,1-1 0 0 0,0 0 0 0 0,-1 0 0 0 0,0-1-1 0 0,1 0 1 0 0,-2 0 13 0 0,-23-13-2044 0 0,29-23-4061 0 0,4 24 409 0 0,1 3-5252 0 0</inkml:trace>
  <inkml:trace contextRef="#ctx0" brushRef="#br0" timeOffset="935.824">1103 694 0 0 0,'0'0'411'0'0,"0"0"1552"0"0,0 0 537 0 0,0 0 49 0 0,0 0-151 0 0,0 0-282 0 0,0 0-259 0 0,0 0-241 0 0,0 0-202 0 0,0 0-177 0 0,31 3-165 0 0,99 6-103 0 0,-61-17 682 0 0,-59 4-1421 0 0,1 0 0 0 0,0 0 0 0 0,-1-1 0 0 0,0-1 0 0 0,0 0 0 0 0,-1 0 0 0 0,1-1 0 0 0,-2 0 1 0 0,1 0-1 0 0,-1-1 0 0 0,0 0 0 0 0,0-1 0 0 0,1-3-230 0 0,-4 6 40 0 0,-1 0 0 0 0,0 0 1 0 0,0-1-1 0 0,-1 0 0 0 0,0 0 1 0 0,0 0-1 0 0,-1 0 0 0 0,1 0 0 0 0,-2 0 1 0 0,1-1-1 0 0,-1 1 0 0 0,0-1 0 0 0,0 1 1 0 0,-1-1-1 0 0,0 1 0 0 0,-2-8-40 0 0,0 11-17 0 0,0 0 0 0 0,-1 0-1 0 0,0 0 1 0 0,0 1 0 0 0,0-1 0 0 0,0 1-1 0 0,0 0 1 0 0,-1 0 0 0 0,1 0 0 0 0,-1 0 0 0 0,0 1-1 0 0,0-1 1 0 0,0 1 0 0 0,0 0 0 0 0,-1 0-1 0 0,1 1 1 0 0,0-1 0 0 0,-1 1 0 0 0,1 0 0 0 0,-1 0-1 0 0,0 0 1 0 0,1 1 0 0 0,-1 0 0 0 0,1-1-1 0 0,-1 2 1 0 0,0-1 0 0 0,1 1 0 0 0,-1-1-1 0 0,1 1 1 0 0,-1 0 0 0 0,1 1 0 0 0,-1-1 0 0 0,1 1-1 0 0,0 0 1 0 0,0 0 0 0 0,-1 0 0 0 0,-1 2 17 0 0,-6 3-21 0 0,1 1 0 0 0,0 0 1 0 0,0 1-1 0 0,0 0 1 0 0,1 0-1 0 0,1 1 0 0 0,-1 0 1 0 0,2 1-1 0 0,-1 0 1 0 0,2 0-1 0 0,-1 1 0 0 0,1 0 1 0 0,1 0-1 0 0,1 1 0 0 0,-1 0 1 0 0,2 0-1 0 0,0 0 1 0 0,0 0-1 0 0,2 1 0 0 0,-1-1 1 0 0,2 1-1 0 0,-1 9 21 0 0,6-12 27 0 0,1 0-1 0 0,0-1 1 0 0,0 0 0 0 0,1-1-1 0 0,1 1 1 0 0,-1-1 0 0 0,1 0-1 0 0,1 0 1 0 0,0-1-1 0 0,0 0 1 0 0,0-1 0 0 0,1 0-1 0 0,0 0 1 0 0,1-1 0 0 0,-1 0-1 0 0,1 0 1 0 0,1-1-1 0 0,-1 0 1 0 0,1-1 0 0 0,-1-1-1 0 0,4 1-26 0 0,-1 2 83 0 0,9 3 31 0 0,-1-2 1 0 0,2 0-1 0 0,-1-1 1 0 0,1-2-1 0 0,0 0 1 0 0,0-1-1 0 0,0-2 1 0 0,0 0 0 0 0,8-2-115 0 0,40-20-1074 0 0,-48-2-8817 0 0,-16 15-2561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9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263 104 0 0 0,'0'0'1102'0'0,"0"0"469"0"0,0 0 81 0 0,0 0-172 0 0,0 0-175 0 0,0 0-155 0 0,0 0-84 0 0,0 0-35 0 0,0 0-27 0 0,19-11-2 0 0,58-33 39 0 0,-54 25 3780 0 0,-24 17-4698 0 0,-1 0-1 0 0,1 0 1 0 0,-1 0-1 0 0,0 0 1 0 0,0 0-1 0 0,0 0 1 0 0,0 0-1 0 0,0 0 1 0 0,0 1 0 0 0,0-1-1 0 0,-1 1 1 0 0,1 0-1 0 0,0 0 1 0 0,-1 0-1 0 0,1 0 1 0 0,-1 0-1 0 0,1 0 1 0 0,-1 1-1 0 0,0-1 1 0 0,1 1-1 0 0,-1-1 1 0 0,0 1-1 0 0,1 0 1 0 0,-1 0 0 0 0,-2 1-123 0 0,-9-1 52 0 0,-1 1 0 0 0,1 1 1 0 0,0 0-1 0 0,0 1 0 0 0,1 0 1 0 0,-1 1-1 0 0,0 1 1 0 0,1 0-1 0 0,0 1 0 0 0,0 0 1 0 0,-6 5-53 0 0,7-5 6 0 0,1 1 1 0 0,0-1-1 0 0,0 2 1 0 0,1-1-1 0 0,0 2 1 0 0,0-1-1 0 0,1 1 1 0 0,0 1-1 0 0,1-1 1 0 0,0 2-1 0 0,1-1 1 0 0,0 1-1 0 0,0 0 1 0 0,1 0-1 0 0,0 1 1 0 0,0 4-7 0 0,5-10 15 0 0,0 0 1 0 0,1 0 0 0 0,0 0 0 0 0,0 0-1 0 0,0 0 1 0 0,1 0 0 0 0,0-1-1 0 0,0 1 1 0 0,0 0 0 0 0,1 0 0 0 0,0-1-1 0 0,0 1 1 0 0,0-1 0 0 0,1 1-1 0 0,0-1 1 0 0,0 0 0 0 0,0 0-1 0 0,1 0 1 0 0,0-1 0 0 0,0 1 0 0 0,0-1-1 0 0,0 0 1 0 0,0 0 0 0 0,1 0-1 0 0,0-1 1 0 0,0 1 0 0 0,0-1 0 0 0,0 0-1 0 0,1-1 1 0 0,-1 1 0 0 0,1-1-1 0 0,-1 0 1 0 0,1-1 0 0 0,0 1 0 0 0,-1-1-1 0 0,1 0 1 0 0,0-1 0 0 0,0 1-1 0 0,0-1 1 0 0,0 0 0 0 0,4-1-16 0 0,1 1 103 0 0,0-1 0 0 0,0 0 1 0 0,0-1-1 0 0,0 0 0 0 0,0 0 0 0 0,0-1 1 0 0,-1-1-1 0 0,1 0 0 0 0,-1 0 0 0 0,0-1 1 0 0,0 0-1 0 0,3-3-103 0 0,16-12 161 0 0,-1-2 0 0 0,0-1 0 0 0,-2-1 0 0 0,-1-1 1 0 0,-1-1-1 0 0,-1-1 0 0 0,12-20-161 0 0,-29 37 36 0 0,-6 10-34 0 0,0 1 0 0 0,1-1 0 0 0,-1 0-1 0 0,0 0 1 0 0,0 0 0 0 0,1 1 0 0 0,-1-1-1 0 0,0 0 1 0 0,1 0 0 0 0,-1 0 0 0 0,0 0 0 0 0,0 0-1 0 0,1 0 1 0 0,-1 0 0 0 0,0 0 0 0 0,1 0 0 0 0,-1 0-1 0 0,0 0 1 0 0,1 0 0 0 0,-1 0 0 0 0,0 0-1 0 0,1 0 1 0 0,-1 0 0 0 0,0 0 0 0 0,1 0 0 0 0,-1 0-1 0 0,0 0 1 0 0,0-1 0 0 0,1 1 0 0 0,-1 0 0 0 0,0 0-1 0 0,0 0 1 0 0,1 0 0 0 0,-1-1 0 0 0,0 1-1 0 0,0 0 1 0 0,1 0 0 0 0,-1-1 0 0 0,0 1 0 0 0,0 0-1 0 0,0 0 1 0 0,0-1 0 0 0,1 1 0 0 0,-1 0-2 0 0,0 18 10 0 0,1 1 0 0 0,1-1 1 0 0,1 1-1 0 0,0-1 0 0 0,2 0 1 0 0,0 0-1 0 0,1 0 0 0 0,1-1 1 0 0,0 1-1 0 0,1-2 0 0 0,1 1 1 0 0,8 10-11 0 0,-6-12-6 0 0,1 0 0 0 0,0-1 0 0 0,1-1 0 0 0,0 0 0 0 0,1-1 1 0 0,0 0-1 0 0,1-1 0 0 0,1-1 0 0 0,0 0 0 0 0,5 2 6 0 0,-20-12-52 0 0,0 1 1 0 0,0-1-1 0 0,-1 1 0 0 0,1-1 1 0 0,0 0-1 0 0,0 1 0 0 0,0-1 1 0 0,0 0-1 0 0,0 1 0 0 0,0-1 1 0 0,-1 0-1 0 0,1 0 1 0 0,0 0-1 0 0,0 0 0 0 0,0 0 1 0 0,0 0-1 0 0,0 0 0 0 0,0 0 1 0 0,0 0-1 0 0,0-1 0 0 0,0 1 1 0 0,0 0-1 0 0,-1-1 0 0 0,1 1 1 0 0,0 0-1 0 0,0-1 0 0 0,0 1 1 0 0,0-1-1 0 0,-1 1 0 0 0,1-1 1 0 0,0 1-1 0 0,-1-1 0 0 0,1 0 1 0 0,0 1-1 0 0,-1-1 0 0 0,1 0 1 0 0,-1 0-1 0 0,1 0 52 0 0,3-11-3357 0 0,-4-3-3295 0 0,0 8-4928 0 0</inkml:trace>
  <inkml:trace contextRef="#ctx0" brushRef="#br0" timeOffset="319.37">1039 1 9962 0 0,'0'0'1318'0'0,"0"0"-234"0"0,0 0 134 0 0,0 0 311 0 0,0 0 89 0 0,0 0-132 0 0,0 0-217 0 0,0 0-225 0 0,0 0-174 0 0,0 0-138 0 0,0 0-112 0 0,33 2-90 0 0,103 8-80 0 0,136-7 1235 0 0,-252-3-1832 0 0,-17 0-4016 0 0,-1 0-4322 0 0,-6 0-3151 0 0</inkml:trace>
  <inkml:trace contextRef="#ctx0" brushRef="#br0" timeOffset="675.776">1006 314 6913 0 0,'0'0'2320'0'0,"0"0"-803"0"0,0 0-30 0 0,0 0 175 0 0,0 0-11 0 0,0 0-233 0 0,0 0-302 0 0,0 0-280 0 0,0 0-214 0 0,35 4-158 0 0,109 13-162 0 0,-22-23-135 0 0,-83-2-458 0 0,20-2-1334 0 0,-21 2-6625 0 0,-26 4-2059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00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9370 0 0,'0'0'1950'0'0,"0"0"-541"0"0,0 0-338 0 0,0 0-131 0 0,0 0-58 0 0,0 0-44 0 0,0 0 40 0 0,0 0-19 0 0,0 0 9 0 0,0 0 15 0 0,0 0-160 0 0,0 0-107 0 0,8 18-77 0 0,24 55-68 0 0,3 81 716 0 0,-16 28-967 0 0,-15-153-218 0 0,-4-23-1 0 0,0 1 1 0 0,0-1-1 0 0,1 0 1 0 0,0 0 0 0 0,0 1-1 0 0,0-1 1 0 0,1 0-1 0 0,0 0 1 0 0,0 0-1 0 0,1 0 1 0 0,-1-1 0 0 0,1 1-1 0 0,1-1 1 0 0,-1 0-1 0 0,1 1 1 0 0,0-1-1 0 0,0-1 1 0 0,0 1 0 0 0,0-1-1 0 0,2 1-1 0 0,-4-5 35 0 0,0 0 1 0 0,0 0-1 0 0,-1 0 0 0 0,1 0 1 0 0,0 0-1 0 0,0-1 0 0 0,0 1 1 0 0,0-1-1 0 0,0 1 0 0 0,-1-1 1 0 0,1 0-1 0 0,0 0 0 0 0,-1 0 1 0 0,1 0-1 0 0,0 0 0 0 0,-1 0 1 0 0,1 0-1 0 0,-1 0 0 0 0,0-1 1 0 0,1 1-1 0 0,-1 0 0 0 0,0-1 0 0 0,0 0 1 0 0,0 1-1 0 0,0-1 0 0 0,0 1 1 0 0,0-1-1 0 0,0 0 0 0 0,-1 0 1 0 0,1 1-1 0 0,0-1 0 0 0,-1 0 1 0 0,0 0-1 0 0,1 0-35 0 0,3-7 107 0 0,135-306 1209 0 0,-88 189-1377 0 0,-1 55-1211 0 0,-20 53-6634 0 0,-27 18-3551 0 0</inkml:trace>
  <inkml:trace contextRef="#ctx0" brushRef="#br0" timeOffset="2409.371">963 435 0 0 0,'0'0'1424'0'0,"0"0"383"0"0,0 0 59 0 0,0 0-172 0 0,0 0-213 0 0,0 0-104 0 0,0 0-128 0 0,0 0-112 0 0,0 0-137 0 0,0 0-132 0 0,0 0-91 0 0,-14-11 1613 0 0,3 13-2272 0 0,1 1 0 0 0,0 0 0 0 0,-1 0-1 0 0,1 1 1 0 0,1 0 0 0 0,-1 0-1 0 0,1 2 1 0 0,-1-1 0 0 0,1 1 0 0 0,1 0-1 0 0,-1 1 1 0 0,1 0 0 0 0,0 0 0 0 0,1 1-118 0 0,-16 11 110 0 0,15-13-103 0 0,0 1 0 0 0,0-1 0 0 0,1 2 0 0 0,0-1 0 0 0,1 1 0 0 0,-1 0 0 0 0,1 1-1 0 0,1 0 1 0 0,0 0 0 0 0,0 0 0 0 0,1 0 0 0 0,0 1 0 0 0,0-1 0 0 0,1 1 0 0 0,0 0-1 0 0,1 0 1 0 0,0 0 0 0 0,1 1 0 0 0,0 6-7 0 0,2-14 31 0 0,0 1 1 0 0,1-1-1 0 0,0 0 0 0 0,0 0 1 0 0,0 0-1 0 0,0 0 0 0 0,0 0 1 0 0,0 0-1 0 0,1-1 0 0 0,-1 1 1 0 0,1-1-1 0 0,0 1 0 0 0,0-1 1 0 0,0 0-1 0 0,0 0 0 0 0,0-1 1 0 0,0 1-1 0 0,0 0 0 0 0,1-1 1 0 0,-1 0-1 0 0,1 0 0 0 0,-1 0 0 0 0,1 0 1 0 0,-1-1-1 0 0,1 1 0 0 0,-1-1 1 0 0,1 0-1 0 0,0 0 0 0 0,-1 0 1 0 0,1 0-1 0 0,-1-1 0 0 0,1 0 1 0 0,0 1-1 0 0,-1-1 0 0 0,0-1 1 0 0,1 1-1 0 0,-1 0 0 0 0,0-1 1 0 0,1 0-32 0 0,13-9 173 0 0,-1 0 0 0 0,-1-1 1 0 0,0-1-1 0 0,0-1 1 0 0,-2 0-1 0 0,1-1 0 0 0,-2 0 1 0 0,0-1-1 0 0,3-6-173 0 0,-3 6 92 0 0,13-18-59 0 0,-1-1 0 0 0,-2 0 0 0 0,-2-2 0 0 0,-1-1-1 0 0,-1 0 1 0 0,-3-1 0 0 0,-1-1 0 0 0,-2-1 0 0 0,3-18-33 0 0,-17-62-225 0 0,2 117 214 0 0,-1 0 0 0 0,-1 1 0 0 0,1 0 0 0 0,0-1 0 0 0,-1 1 0 0 0,1 0 0 0 0,-1 0 0 0 0,0 0-1 0 0,0 0 1 0 0,-1 0 0 0 0,1 0 0 0 0,0 0 0 0 0,-1 1 0 0 0,0-1 0 0 0,1 1 0 0 0,-1 0 0 0 0,0 0 0 0 0,0 0 0 0 0,0 0 0 0 0,-1 0 0 0 0,1 1 0 0 0,0-1 0 0 0,-1 1 0 0 0,1 0 0 0 0,-1 0 0 0 0,1 0 0 0 0,-1 1 0 0 0,1-1 0 0 0,-1 1 0 0 0,0 0 0 0 0,-1 0 11 0 0,-1 1-21 0 0,0-1 0 0 0,0 2 0 0 0,0-1 0 0 0,1 1 0 0 0,-1-1 0 0 0,1 2 0 0 0,-1-1 0 0 0,1 0 0 0 0,0 1 0 0 0,0 0 0 0 0,0 1 0 0 0,0-1 0 0 0,1 1 0 0 0,-1 0 0 0 0,1 0 0 0 0,0 0 0 0 0,0 0 0 0 0,0 1 0 0 0,1 0 0 0 0,-1 1 21 0 0,-59 105-33 0 0,61-108 32 0 0,-3 6 8 0 0,1 1 0 0 0,0-1 0 0 0,0 1 1 0 0,1 0-1 0 0,0 1 0 0 0,1-1 0 0 0,0 0 1 0 0,0 1-1 0 0,1-1 0 0 0,1 1 0 0 0,0-1 1 0 0,0 1-1 0 0,1 0 0 0 0,0-1 0 0 0,1 0 1 0 0,0 1-1 0 0,1-1 0 0 0,0 0 0 0 0,1 0 1 0 0,0 0-1 0 0,0 0 0 0 0,1-1 1 0 0,0 0-1 0 0,1 0 0 0 0,0 0 0 0 0,0-1 1 0 0,7 7-8 0 0,7 2 41 0 0,1-2 0 0 0,0 0-1 0 0,1-1 1 0 0,1-2 0 0 0,0 0 0 0 0,1-1 0 0 0,0-2 0 0 0,0 0 0 0 0,1-1 0 0 0,0-2 0 0 0,22 3-41 0 0,-35-6-18 0 0,-13-5-6259 0 0,-2 0 2418 0 0,2-1-4645 0 0</inkml:trace>
  <inkml:trace contextRef="#ctx0" brushRef="#br0" timeOffset="2964.452">1425 211 2593 0 0,'0'0'2597'0'0,"0"0"-1156"0"0,0 0-350 0 0,0 0 189 0 0,0 0 286 0 0,0 0 103 0 0,0 0-184 0 0,0 0-322 0 0,0 0-321 0 0,0 0-252 0 0,0 0-154 0 0,0 0-105 0 0,-1 28-46 0 0,-1 88 16 0 0,14-2 818 0 0,-1-8-779 0 0,-11-106-305 0 0,0 0-1 0 0,0 1 0 0 0,0-1 1 0 0,0 0-1 0 0,0 1 0 0 0,0-1 1 0 0,0 0-1 0 0,0 1 0 0 0,0-1 0 0 0,0 0 1 0 0,0 1-1 0 0,0-1 0 0 0,0 0 1 0 0,0 1-1 0 0,0-1 0 0 0,0 0 0 0 0,1 1 1 0 0,-1-1-1 0 0,0 0 0 0 0,0 1 1 0 0,0-1-1 0 0,0 0 0 0 0,1 0 1 0 0,-1 1-1 0 0,0-1 0 0 0,0 0 0 0 0,1 0 1 0 0,-1 1-1 0 0,0-1 0 0 0,0 0 1 0 0,1 0-1 0 0,-1 0 0 0 0,0 1 1 0 0,1-1-1 0 0,-1 0 0 0 0,0 0 0 0 0,1 0 1 0 0,-1 0-1 0 0,0 0 0 0 0,1 0 1 0 0,-1 0-1 0 0,0 0 0 0 0,1 0 1 0 0,-1 0-1 0 0,0 0 0 0 0,1 0 0 0 0,-1 0 1 0 0,0 0-1 0 0,1 0 0 0 0,-1 0 1 0 0,0 0-1 0 0,1 0 0 0 0,-1 0 1 0 0,0 0-1 0 0,1-1 0 0 0,-1 1 0 0 0,0 0 1 0 0,1 0-1 0 0,-1 0 0 0 0,0-1 1 0 0,0 1-1 0 0,1 0 0 0 0,-1 0 0 0 0,0-1 1 0 0,0 1-1 0 0,0 0 0 0 0,1 0 1 0 0,-1-1-1 0 0,0 1 0 0 0,0 0-34 0 0,12-28 829 0 0,-9 21-731 0 0,187-358 1534 0 0,-184 353-1754 0 0,1 0 0 0 0,1 0 0 0 0,0 0 1 0 0,0 1-1 0 0,1 0 0 0 0,0 1 0 0 0,1 0 0 0 0,0 0 0 0 0,1 1 0 0 0,4-3 122 0 0,-12 9-1462 0 0,-7 2-10332 0 0,-1 1 2180 0 0</inkml:trace>
  <inkml:trace contextRef="#ctx0" brushRef="#br0" timeOffset="3370.533">575 811 832 0 0,'0'0'3160'0'0,"0"0"-1221"0"0,0 0-380 0 0,0 0 161 0 0,0 0 170 0 0,0 0 10 0 0,0 0-152 0 0,33 2-249 0 0,109 8-212 0 0,74-18 2552 0 0,298-51-1814 0 0,-413 44-3981 0 0,-59 8-5470 0 0,-35 7-3581 0 0</inkml:trace>
  <inkml:trace contextRef="#ctx0" brushRef="#br0" timeOffset="3796.09">991 1098 1008 0 0,'0'0'2429'0'0,"0"0"-870"0"0,0 0-278 0 0,0 0 77 0 0,0 0 80 0 0,0 0-61 0 0,0 0-217 0 0,0 0-271 0 0,0 0-225 0 0,-32 11-119 0 0,-97 32-85 0 0,66-12 225 0 0,57-28-671 0 0,0 1 1 0 0,0 0 0 0 0,0 1 0 0 0,1-1 0 0 0,0 1 0 0 0,0 0 0 0 0,0 0 0 0 0,0 1 0 0 0,1-1 0 0 0,0 1 0 0 0,0 0 0 0 0,1 0 0 0 0,-1 1-1 0 0,1-1 1 0 0,1 0 0 0 0,-1 1 0 0 0,1 0 0 0 0,0 0 0 0 0,1 0 0 0 0,-1 0 0 0 0,2 0 0 0 0,-1 0 0 0 0,1 0 0 0 0,0 0 0 0 0,0 0 0 0 0,1 1-15 0 0,0-6 38 0 0,1 0 1 0 0,0 0-1 0 0,0-1 1 0 0,0 1-1 0 0,0-1 1 0 0,0 1-1 0 0,1-1 1 0 0,-1 0-1 0 0,0 0 1 0 0,1 0-1 0 0,-1 0 1 0 0,1 0-1 0 0,-1 0 1 0 0,1-1-1 0 0,-1 1 1 0 0,1-1-1 0 0,-1 0 1 0 0,1 0 0 0 0,0 0-1 0 0,-1 0 1 0 0,1 0-1 0 0,-1 0 1 0 0,2-1-39 0 0,-2 1 55 0 0,13 0 307 0 0,0-1 0 0 0,0-1 1 0 0,0 0-1 0 0,0-1 0 0 0,-1-1 0 0 0,1 0 0 0 0,-1-1 0 0 0,0 0 0 0 0,0-2 1 0 0,0 1-1 0 0,7-6-362 0 0,-2 2 123 0 0,-1 0 0 0 0,0-1 0 0 0,0-1 0 0 0,-1-1 0 0 0,-1 0 0 0 0,0-1 0 0 0,-1-1 0 0 0,0-1 0 0 0,-2 0 0 0 0,1 0 0 0 0,-2-2 0 0 0,0 1 0 0 0,-2-1 0 0 0,0-1 0 0 0,0 0 0 0 0,2-10-123 0 0,-11 25-15 0 0,1 0 1 0 0,-1 0-1 0 0,0 0 0 0 0,0 0 0 0 0,-1 0 0 0 0,1 0 1 0 0,-1 0-1 0 0,0 0 0 0 0,0 0 0 0 0,0-1 1 0 0,0 1-1 0 0,-1 0 0 0 0,0 0 0 0 0,1 0 0 0 0,-2 0 1 0 0,1 0-1 0 0,0 0 0 0 0,-1 0 0 0 0,0 1 1 0 0,0-1-1 0 0,0 0 0 0 0,0 1 0 0 0,0-1 1 0 0,-1 1-1 0 0,0 0 0 0 0,1 0 0 0 0,-1 0 0 0 0,-1 0 1 0 0,1 1-1 0 0,0-1 0 0 0,0 1 0 0 0,-1 0 1 0 0,0 0-1 0 0,1 0 0 0 0,-1 0 0 0 0,0 0 0 0 0,0 1 1 0 0,0 0-1 0 0,-2-1 15 0 0,-3 1-77 0 0,1 0 0 0 0,-1 0 0 0 0,1 0 0 0 0,0 1 0 0 0,-1 0 0 0 0,1 1 0 0 0,-1 0 0 0 0,1 1 0 0 0,0-1 0 0 0,-1 1 0 0 0,1 1 0 0 0,0 0 0 0 0,1 0 0 0 0,-1 0 1 0 0,0 1-1 0 0,1 0 0 0 0,0 1 0 0 0,0 0 0 0 0,0 0 0 0 0,0 0 0 0 0,1 1 0 0 0,0 0 0 0 0,0 0 0 0 0,1 0 0 0 0,0 1 0 0 0,0 0 0 0 0,0 0 0 0 0,1 0 0 0 0,0 1 0 0 0,0-1 0 0 0,-1 7 77 0 0,4-9 6 0 0,0 0-1 0 0,0 1 0 0 0,1-1 1 0 0,-1 1-1 0 0,1-1 1 0 0,1 0-1 0 0,-1 1 1 0 0,1-1-1 0 0,0 1 1 0 0,0-1-1 0 0,0 0 1 0 0,1 0-1 0 0,0 0 0 0 0,0 0 1 0 0,0 0-1 0 0,1 0 1 0 0,0 0-1 0 0,0-1 1 0 0,0 1-1 0 0,0-1 1 0 0,1 0-1 0 0,-1 0 0 0 0,1 0 1 0 0,0 0-1 0 0,0-1 1 0 0,1 1-1 0 0,-1-1 1 0 0,5 2-6 0 0,7 5 17 0 0,2 0 1 0 0,-1-1 0 0 0,1 0-1 0 0,0-2 1 0 0,1 0 0 0 0,0-1-1 0 0,8 1-17 0 0,25 0-1512 0 0,-29-7-8196 0 0,-19 0 1480 0 0</inkml:trace>
  <inkml:trace contextRef="#ctx0" brushRef="#br0" timeOffset="4552.674">1339 1058 4273 0 0,'0'0'2031'0'0,"0"0"-423"0"0,0 0-83 0 0,0 0 112 0 0,0 0 24 0 0,0 0-194 0 0,0 0-326 0 0,0 0-335 0 0,0 0-238 0 0,0 0-147 0 0,0 0-106 0 0,0 0-92 0 0,0 0-85 0 0,-9 29-51 0 0,-25 91-67 0 0,28-63-41 0 0,28-44 89 0 0,-20-12-55 0 0,6-1 80 0 0,0-1 0 0 0,0 0 0 0 0,0-1 1 0 0,-1 1-1 0 0,1-1 0 0 0,0-1 0 0 0,-1 0 0 0 0,0 0 0 0 0,0 0 0 0 0,0-1 0 0 0,0 0 0 0 0,0 0 1 0 0,-1 0-1 0 0,1-1 0 0 0,-1 0 0 0 0,-1-1 0 0 0,1 1 0 0 0,-1-1 0 0 0,0 0 0 0 0,0 0 0 0 0,0-1 0 0 0,-1 1 1 0 0,0-1-1 0 0,1-3-93 0 0,20-22 240 0 0,53-59 1522 0 0,-77 90-1627 0 0,-1 1-26 0 0,0 0-33 0 0,0 0-21 0 0,0 22 224 0 0,-47 130-98 0 0,21 31-857 0 0,14-62-144 0 0,10-107 654 0 0,2-11 144 0 0,0 0 0 0 0,0 1 1 0 0,0-1-1 0 0,0 0 0 0 0,-1 0 1 0 0,1 1-1 0 0,-1-1 0 0 0,0 0 1 0 0,0 0-1 0 0,0 1 0 0 0,0-1 1 0 0,-1 0-1 0 0,1 0 0 0 0,-1-1 1 0 0,0 1-1 0 0,0 0 0 0 0,0 0 1 0 0,0-1-1 0 0,0 1 0 0 0,-1-1 1 0 0,1 0-1 0 0,-1 0 0 0 0,0 0 1 0 0,1 0-1 0 0,-1 0 0 0 0,-3 1 22 0 0,-1-2-14 0 0,-1 2 20 0 0,0-1 1 0 0,0 0-1 0 0,0-1 1 0 0,0 1-1 0 0,0-2 1 0 0,0 1-1 0 0,-1-1 0 0 0,1-1 1 0 0,0 1-1 0 0,0-1 1 0 0,0-1-1 0 0,0 1 0 0 0,-8-4-6 0 0,15 4 26 0 0,0-1 0 0 0,1 0-1 0 0,-1 0 1 0 0,0 0-1 0 0,1 1 1 0 0,-1-1-1 0 0,1 0 1 0 0,0 0 0 0 0,-1 0-1 0 0,1 0 1 0 0,0 0-1 0 0,0 0 1 0 0,0 0-1 0 0,0 0 1 0 0,1 0 0 0 0,-1 0-1 0 0,0 1 1 0 0,1-1-1 0 0,0 0 1 0 0,-1 0-1 0 0,1 0 1 0 0,0 0 0 0 0,0 1-1 0 0,0-1 1 0 0,0 0-1 0 0,0 1 1 0 0,0-1-1 0 0,0 1 1 0 0,1-1 0 0 0,-1 1-1 0 0,1 0 1 0 0,-1 0-1 0 0,1-1 1 0 0,-1 1-1 0 0,2-1-25 0 0,138-83 1283 0 0,119-54-1420 0 0,-255 132-1056 0 0,-4 4-2842 0 0,0 1-2193 0 0,0-1-5253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2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103 424 0 0 0,'0'0'1060'0'0,"0"0"459"0"0,0 0 52 0 0,0 0-185 0 0,0 0-102 0 0,0 0-125 0 0,0 0-164 0 0,0 0-131 0 0,-6-3 450 0 0,5 2 2340 0 0,47 4 927 0 0,4 1-3202 0 0,239-11 995 0 0,-14 3-2614 0 0,-303 4-835 0 0,-10 0-4651 0 0,13 0-5691 0 0,17 0 6735 0 0</inkml:trace>
  <inkml:trace contextRef="#ctx0" brushRef="#br0" timeOffset="370.979">0 597 1896 0 0,'0'0'2337'0'0,"0"0"-898"0"0,0 0-580 0 0,0 0-11 0 0,0 0 260 0 0,0 0 295 0 0,0 0 175 0 0,0 0-13 0 0,0 0-111 0 0,0 0-194 0 0,0 0-183 0 0,0 0-131 0 0,0 0-97 0 0,30 2-75 0 0,97 8-85 0 0,146-8 1664 0 0,-100-2-2171 0 0,-98 0-4170 0 0,-75-7-8308 0 0,0 3 5963 0 0</inkml:trace>
  <inkml:trace contextRef="#ctx0" brushRef="#br0" timeOffset="1313.448">247 0 4401 0 0,'0'0'1251'0'0,"0"0"-187"0"0,0 0-41 0 0,0 0 124 0 0,0 0 152 0 0,0 0 45 0 0,0 0-217 0 0,0 0-360 0 0,0 0-316 0 0,0 0-229 0 0,0 0-68 0 0,0 0 67 0 0,0 0 108 0 0,-8 7 88 0 0,-19 22 75 0 0,26-27-459 0 0,1-1 0 0 0,0 0 0 0 0,0 0 0 0 0,0 1 0 0 0,0-1 0 0 0,0 0 0 0 0,0 0 0 0 0,0 1 0 0 0,0-1 0 0 0,0 0 0 0 0,1 0 0 0 0,-1 1 0 0 0,0-1 0 0 0,1 0 0 0 0,-1 0 0 0 0,1 0 0 0 0,0 0 0 0 0,-1 0 0 0 0,1 1 0 0 0,0-1 0 0 0,-1 0 0 0 0,1 0 0 0 0,0-1 0 0 0,0 1 0 0 0,0 0 0 0 0,0 0 0 0 0,0 0 0 0 0,0-1 0 0 0,0 1 0 0 0,1 0-33 0 0,2 3 141 0 0,22 17 538 0 0,1-1 0 0 0,1-1 1 0 0,0-2-1 0 0,1 0 0 0 0,1-2 1 0 0,13 4-680 0 0,76 41 879 0 0,78 69-489 0 0,-194-127-375 0 0,0 1 0 0 0,-1 0 0 0 0,1-1 0 0 0,0 1 0 0 0,-1 0 0 0 0,0 0 0 0 0,0 1 1 0 0,0-1-1 0 0,0 0 0 0 0,0 1 0 0 0,0-1 0 0 0,-1 1 0 0 0,0 0 0 0 0,0-1 0 0 0,0 1 0 0 0,0 0 0 0 0,0 0 1 0 0,-1-1-1 0 0,0 1 0 0 0,0 0 0 0 0,0 0 0 0 0,0 0 0 0 0,0 0 0 0 0,-1 0 0 0 0,0-1 0 0 0,1 1 0 0 0,-2 0 1 0 0,1-1-1 0 0,0 1 0 0 0,-1 0 0 0 0,-1 2-15 0 0,-72 83 356 0 0,56-67-322 0 0,-1-1 0 0 0,-1 0 0 0 0,-1-2 0 0 0,-1 0 0 0 0,-19 11-34 0 0,-6 6 43 0 0,-168 101 180 0 0,217-138-246 0 0,-1 1-1 0 0,0 0 1 0 0,0 0-1 0 0,1 0 1 0 0,-1 0 0 0 0,0 1-1 0 0,1-1 1 0 0,-1 0-1 0 0,0 0 1 0 0,1 0 0 0 0,-1 0-1 0 0,0 0 1 0 0,0 0-1 0 0,1 0 1 0 0,-1 0 0 0 0,0 1-1 0 0,0-1 1 0 0,1 0-1 0 0,-1 0 1 0 0,0 0-1 0 0,0 1 1 0 0,1-1 0 0 0,-1 0-1 0 0,0 0 1 0 0,0 1-1 0 0,0-1 1 0 0,0 0 0 0 0,1 0-1 0 0,-1 1 1 0 0,0-1-1 0 0,0 0 1 0 0,0 0 0 0 0,0 1-1 0 0,0-1 1 0 0,0 0-1 0 0,0 1 1 0 0,0-1 0 0 0,0 0-1 0 0,0 1 1 0 0,0-1-1 0 0,0 0 1 0 0,0 1 0 0 0,0-1-1 0 0,0 0 1 0 0,0 0-1 0 0,0 1 1 0 0,0-1 0 0 0,0 0-1 0 0,0 1 1 0 0,-1-1-1 0 0,1 0 1 0 0,0 0 0 0 0,0 1-1 0 0,0-1 1 0 0,0 0-1 0 0,-1 0 1 0 0,1 0-1 0 0,0 1 1 0 0,0-1 0 0 0,-1 0-1 0 0,1 0 1 0 0,0 1 23 0 0,29 0-6487 0 0,-27-1 5100 0 0,4 0-8836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5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8 440 0 0,'0'0'1640'0'0,"0"0"5"0"0,0 0 191 0 0,0 0 267 0 0,0 0 35 0 0,0 0-276 0 0,0 0-495 0 0,0 0-478 0 0,0 0-314 0 0,0 0-175 0 0,0 0-80 0 0,19 0 1762 0 0,232-3 4070 0 0,-56-1-6619 0 0,-207 9-2716 0 0,4 0-7454 0 0,3-4 1475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14 200 0 0,'0'0'1538'0'0,"0"0"-43"0"0,0 0 212 0 0,0 0 220 0 0,0 0 4 0 0,0 0-239 0 0,0 0-345 0 0,0 0-279 0 0,0 0-195 0 0,0 0-115 0 0,0 0-63 0 0,0 0-35 0 0,0 0-39 0 0,-28-3-36 0 0,-88-8-62 0 0,52 22 257 0 0,45-3-716 0 0,1 1 1 0 0,1 1 0 0 0,-1 0-1 0 0,2 2 1 0 0,-1 0-1 0 0,2 0 1 0 0,0 2-1 0 0,0 0 1 0 0,1 0-1 0 0,0 2-64 0 0,7-9-6 0 0,0-1 0 0 0,1 0 0 0 0,0 1 0 0 0,0 1 0 0 0,0-1 0 0 0,1 1-1 0 0,0-1 1 0 0,1 2 0 0 0,0-1 0 0 0,0 0 0 0 0,1 1 0 0 0,0-1 0 0 0,0 1-1 0 0,1 0 1 0 0,0 0 0 0 0,0 0 0 0 0,1 1 0 0 0,1-1 0 0 0,-1 0-1 0 0,2 0 1 0 0,-1 0 0 0 0,1 1 0 0 0,1-1 6 0 0,1-5 54 0 0,0 0 0 0 0,1-1 1 0 0,-1 1-1 0 0,1-1 0 0 0,0 0 0 0 0,0 0 1 0 0,1 0-1 0 0,-1-1 0 0 0,1 1 0 0 0,-1-1 0 0 0,1 0 1 0 0,0-1-1 0 0,-1 1 0 0 0,1-1 0 0 0,0 0 0 0 0,0 0 1 0 0,0 0-1 0 0,0-1 0 0 0,0 1 0 0 0,0-1 1 0 0,0-1-1 0 0,0 1 0 0 0,5-2-54 0 0,5 0 224 0 0,1-1 0 0 0,-1-1-1 0 0,0-1 1 0 0,-1 0 0 0 0,1-1 0 0 0,-1 0 0 0 0,0-1 0 0 0,0-1-1 0 0,-1 0 1 0 0,0-1 0 0 0,0 0 0 0 0,-1-1 0 0 0,9-11-224 0 0,7-1 163 0 0,154-131 391 0 0,-126 101-455 0 0,-56 53-103 0 0,-1-1-1 0 0,1 0 1 0 0,0 1 0 0 0,0-1-1 0 0,-1 0 1 0 0,1 1 0 0 0,0-1-1 0 0,0 1 1 0 0,0-1 0 0 0,0 0-1 0 0,-1 1 1 0 0,1-1 0 0 0,0 1-1 0 0,0-1 1 0 0,0 1 0 0 0,0-1-1 0 0,0 0 1 0 0,0 1 0 0 0,0-1-1 0 0,0 1 1 0 0,1-1-1 0 0,-1 1 1 0 0,0-1 0 0 0,0 0-1 0 0,0 1 1 0 0,0-1 0 0 0,0 1-1 0 0,1-1 1 0 0,-1 0 0 0 0,0 1-1 0 0,0-1 1 0 0,1 0 0 0 0,-1 1-1 0 0,0-1 1 0 0,1 0 0 0 0,-1 1-1 0 0,0-1 1 0 0,1 0 0 0 0,-1 0-1 0 0,0 1 1 0 0,1-1 0 0 0,-1 0-1 0 0,1 0 1 0 0,-1 0 0 0 0,0 1-1 0 0,1-1 1 0 0,-1 0 0 0 0,1 0-1 0 0,-1 0 1 0 0,0 0-1 0 0,1 0 1 0 0,-1 0 0 0 0,1 0-1 0 0,-1 0 1 0 0,1 0 0 0 0,-1 0-1 0 0,1 0 1 0 0,-1 0 0 0 0,0 0-1 0 0,1-1 1 0 0,-1 1 0 0 0,1 0-1 0 0,-1 0 1 0 0,0 0 0 0 0,1-1-1 0 0,-1 1 1 0 0,0 0 0 0 0,1 0-1 0 0,-1-1 1 0 0,1 1 4 0 0,-6 46 71 0 0,4-39-57 0 0,-16 298-32 0 0,13-264 13 0 0,1 2-30 0 0,-1 0 0 0 0,-3-1 0 0 0,-1 1 1 0 0,-2-1-1 0 0,-10 23 35 0 0,14-46-122 0 0,0 0 0 0 0,-1 0-1 0 0,-1 0 1 0 0,-1-1 0 0 0,-1 0 0 0 0,0-1 0 0 0,-1 0-1 0 0,-1-1 1 0 0,-1 0 0 0 0,0-1 0 0 0,-1 0 0 0 0,0-1-1 0 0,-1-1 1 0 0,-1 0 0 0 0,0-1 0 0 0,-1-1-1 0 0,0 0 1 0 0,-1-1 0 0 0,0-1 0 0 0,0-1 0 0 0,-1 0-1 0 0,-12 2 123 0 0,28-9 0 0 0,0 0 0 0 0,0 0 0 0 0,0 0-1 0 0,0 0 1 0 0,0 0 0 0 0,-1-1-1 0 0,1 1 1 0 0,0-1 0 0 0,0 0 0 0 0,-1 0-1 0 0,1 0 1 0 0,0 0 0 0 0,-1-1-1 0 0,1 1 1 0 0,0-1 0 0 0,0 0 0 0 0,-1 0-1 0 0,1 0 1 0 0,0 0 0 0 0,0-1-1 0 0,0 1 1 0 0,1-1 0 0 0,-1 0 0 0 0,0 0-1 0 0,0 0 1 0 0,1 0 0 0 0,-1 0-1 0 0,1 0 1 0 0,0-1 0 0 0,0 1-1 0 0,0-1 1 0 0,0 0 0 0 0,0 0 0 0 0,1 0-1 0 0,-1 1 1 0 0,1-1 0 0 0,-1-3 0 0 0,2-4 34 0 0,1 1 0 0 0,0-1 0 0 0,1 0 0 0 0,0 1 0 0 0,1-1 1 0 0,0 1-1 0 0,0 0 0 0 0,1 0 0 0 0,0 0 0 0 0,1 0 0 0 0,0 1 0 0 0,0 0 1 0 0,1 0-1 0 0,0 0 0 0 0,0 0 0 0 0,1 1 0 0 0,0 0 0 0 0,2-1-34 0 0,6-10 82 0 0,17-14 179 0 0,0 1 1 0 0,3 1-1 0 0,0 2 0 0 0,1 1 1 0 0,32-16-262 0 0,-35 22 225 0 0,1 2 0 0 0,1 1-1 0 0,1 2 1 0 0,0 1 0 0 0,15-3-225 0 0,-50 18 11 0 0,0 0 0 0 0,0 1 0 0 0,0-1 0 0 0,0 0 0 0 0,0 1 0 0 0,0-1 0 0 0,0 1 0 0 0,-1-1 0 0 0,1 1 0 0 0,0-1 0 0 0,0 1 0 0 0,0 0 0 0 0,-1-1 0 0 0,1 1 0 0 0,0 0 0 0 0,-1 0 0 0 0,1 0-1 0 0,-1-1 1 0 0,1 1 0 0 0,-1 0 0 0 0,1 0 0 0 0,-1 0 0 0 0,1 0 0 0 0,-1 0 0 0 0,0 0 0 0 0,0 0 0 0 0,1 0 0 0 0,-1 0 0 0 0,0 0 0 0 0,0 0 0 0 0,0 0 0 0 0,0 0 0 0 0,0 0 0 0 0,0 0 0 0 0,0 0 0 0 0,-1 0 0 0 0,1 0 0 0 0,0 0 0 0 0,-1 0 0 0 0,1 0 0 0 0,0-1 0 0 0,-1 1 0 0 0,1 0 0 0 0,-1 0 0 0 0,0 0-11 0 0,-12-8-3913 0 0,10 3-3175 0 0,3 1-4326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6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0,'0'0'0'0'0,"0"0"0"0"0,0 0 0 0 0,0 0 0 0 0,0 0 0 0 0,0 0 0 0 0,0 0 0 0 0,0 0 0 0 0,0 0 0 0 0,0 0 0 0 0,0 0 0 0 0,0 0 0 0 0,0 0 0 0 0,0 0 0 0 0,9-18 0 0 0,-9 10 0 0 0,0 8 0 0 0,2 0 0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0 0 0,'9'-31'35'0'0,"-10"25"3969"0"0,-2 7 2979 0 0,2 2 3825 0 0,8 4-6216 0 0,-7-7-4583 0 0,0 0 7 0 0,0 0 4 0 0,0 0-4 0 0,0 0 15 0 0,0 0-11 0 0,0 0-6 0 0,0 0-3 0 0,0 0 5 0 0,0 0 4 0 0,0 0-13 0 0,0 0-21 0 0,0 0-2 0 0,0 0 26 0 0,0 0 7 0 0,0 0 4 0 0,0 0-9 0 0,0 0-21 0 0,0 0 4 0 0,0 0 17 0 0,0 0 5 0 0,0 0 6 0 0,0 0 5 0 0,0 0 12 0 0,0 0-15 0 0,0 0-13 0 0,0 0-1 0 0,0 0-11 0 0,0 0 10 0 0,0 0 2 0 0,0 0 8 0 0,0 0-6 0 0,0 0-13 0 0,0 0 15 0 0,0 0-4 0 0,0 0-7 0 0,0 0-26 0 0,0 0 22 0 0,0 0-6 0 0,0 0 20 0 0,0 0 13 0 0,25 1-54 0 0,263 13 329 0 0,-151-29-198 0 0,-97 8-34 0 0,-40 7-72 0 0,0 0-23 0 0,0 0 9 0 0,0 0-8 0 0,0 0-23 0 0,0 0-68 0 0,-21 0-2554 0 0,-4 0-970 0 0,10 0-2426 0 0,8 0-5385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11034 0 0,'0'0'1917'0'0,"0"0"-781"0"0,0 0-236 0 0,0 0 279 0 0,0 0 271 0 0,0 0 30 0 0,0 0-184 0 0,0 0-247 0 0,0 0-217 0 0,0 0-169 0 0,34-3-138 0 0,111-7-132 0 0,-23-1 160 0 0,-22 3-963 0 0,-29 7-6594 0 0,-66 1-3148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44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3881 0 0,'0'0'5097'0'0,"0"0"-4769"0"0,0 0-496 0 0,0 0-744 0 0,0 0-961 0 0,0 0-1007 0 0,0 0-593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8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0 506 3473 0 0,'0'0'3486'0'0,"0"0"-1092"0"0,0 0-634 0 0,0 0-178 0 0,0 0 10 0 0,0 0-65 0 0,0 0-184 0 0,0 0-319 0 0,0 0-376 0 0,0 0-228 0 0,0 0-42 0 0,0 0 39 0 0,0 0 89 0 0,3 7 74 0 0,48 127 1527 0 0,-28 88-1292 0 0,-17-117-821 0 0,21-6 21 0 0,-25-96 0 0 0,-2-3-9 0 0,0 1-1 0 0,0-1 0 0 0,0 1 0 0 0,0-1 0 0 0,1 1 1 0 0,-1-1-1 0 0,0 0 0 0 0,1 1 0 0 0,-1-1 0 0 0,0 1 1 0 0,1-1-1 0 0,-1 1 0 0 0,0-1 0 0 0,1 0 0 0 0,-1 1 1 0 0,0-1-1 0 0,1 0 0 0 0,-1 0 0 0 0,1 1 0 0 0,-1-1 1 0 0,1 0-1 0 0,-1 0 0 0 0,1 0 0 0 0,-1 1 0 0 0,1-1 1 0 0,-1 0-1 0 0,1 0 0 0 0,-1 0 0 0 0,1 0 0 0 0,-1 0 1 0 0,1 0-1 0 0,-1 0 0 0 0,1 0 0 0 0,-1 0 0 0 0,1 0 1 0 0,0 0-1 0 0,-1-1 0 0 0,1 1 0 0 0,-1 0 0 0 0,0 0 0 0 0,1 0 1 0 0,-1-1-1 0 0,1 1 0 0 0,-1 0 0 0 0,1 0 0 0 0,-1-1 1 0 0,1 1-1 0 0,-1 0 0 0 0,0-1 0 0 0,1 1 0 0 0,-1-1 1 0 0,0 1-1 0 0,1-1-5 0 0,19-27 257 0 0,0-2 0 0 0,-2-1 0 0 0,-1 0 0 0 0,-1-1 0 0 0,-2-1 0 0 0,3-12-257 0 0,-2 7 130 0 0,9-21-23 0 0,-13 27-87 0 0,1 1 1 0 0,2 1 0 0 0,1 0 0 0 0,2 0 0 0 0,0 2 0 0 0,16-18-21 0 0,59-68-201 0 0,-90 114 19 0 0,0 0 1 0 0,-1 0-1 0 0,1 0 1 0 0,-1 0-1 0 0,1 1 1 0 0,0-1-1 0 0,-1 0 0 0 0,1 1 1 0 0,-1-1-1 0 0,1 1 1 0 0,-1 0-1 0 0,1-1 1 0 0,-1 1-1 0 0,1 0 1 0 0,-1 0-1 0 0,0 0 0 0 0,1 0 1 0 0,-1 0-1 0 0,0 0 1 0 0,0 0-1 0 0,0 1 1 0 0,0-1-1 0 0,0 0 1 0 0,0 1-1 0 0,0-1 0 0 0,0 0 1 0 0,-1 1-1 0 0,1-1 1 0 0,0 1 181 0 0,4 9-5297 0 0,-1-3-6219 0 0</inkml:trace>
  <inkml:trace contextRef="#ctx0" brushRef="#br0" timeOffset="525.558">935 469 4761 0 0,'0'0'2353'0'0,"0"0"-320"0"0,0 0-99 0 0,0 0-131 0 0,0 0-189 0 0,0 0-250 0 0,0 0-281 0 0,0 0-183 0 0,0 0-141 0 0,0 0-147 0 0,0 0-146 0 0,0 0-82 0 0,0 0-52 0 0,-12 2-8 0 0,-40 4-15 0 0,-36 35 411 0 0,77-35-725 0 0,1 0 0 0 0,0 1 0 0 0,1 0 0 0 0,0 1-1 0 0,0 0 1 0 0,0 0 0 0 0,1 1 0 0 0,1 0 0 0 0,-1 0 0 0 0,1 1-1 0 0,1 0 1 0 0,0 0 0 0 0,0 1 0 0 0,1-1 0 0 0,0 1 0 0 0,0 4 5 0 0,4-13-3 0 0,0 1 0 0 0,0-1 1 0 0,1 0-1 0 0,-1 1 0 0 0,1-1 0 0 0,-1 1 1 0 0,1-1-1 0 0,0 1 0 0 0,0-1 1 0 0,0 1-1 0 0,0-1 0 0 0,1 1 1 0 0,-1-1-1 0 0,1 1 0 0 0,-1-1 0 0 0,1 0 1 0 0,0 1-1 0 0,0-1 0 0 0,0 0 1 0 0,0 1-1 0 0,0-1 0 0 0,1 0 1 0 0,-1 0-1 0 0,1 0 0 0 0,-1 0 0 0 0,1 0 1 0 0,0-1-1 0 0,-1 1 0 0 0,1 0 1 0 0,0-1-1 0 0,0 1 0 0 0,0-1 0 0 0,1 0 1 0 0,-1 0-1 0 0,0 1 0 0 0,0-2 1 0 0,1 1-1 0 0,-1 0 0 0 0,1 0 1 0 0,1 0 2 0 0,15-1 154 0 0,0-1 0 0 0,0-1-1 0 0,0-1 1 0 0,0 0 0 0 0,0-1 0 0 0,-1-1 0 0 0,0-1 0 0 0,0-1 0 0 0,0 0 0 0 0,-1-1 0 0 0,0-1 0 0 0,0-1 0 0 0,-1 0 0 0 0,-1-1 0 0 0,0-1 0 0 0,0 0 0 0 0,-1-1 0 0 0,0-1-154 0 0,-13 13 15 0 0,16-12 77 0 0,-1-1 1 0 0,0 0 0 0 0,-2-1 0 0 0,1-1-1 0 0,-2 0 1 0 0,0-1 0 0 0,-1 0 0 0 0,-1-1 0 0 0,-1 0-1 0 0,0-1 1 0 0,-1 0 0 0 0,-1-1 0 0 0,-1 0-1 0 0,3-15-92 0 0,-4 11-41 0 0,-1 0-1 0 0,-2 0 1 0 0,0 0-1 0 0,-2-1 0 0 0,-1 1 1 0 0,-1-12 41 0 0,1 29-23 0 0,-1 0 1 0 0,0 0-1 0 0,-1 1 1 0 0,1-1-1 0 0,-1 0 1 0 0,0 1-1 0 0,-1-1 1 0 0,0 1-1 0 0,0 0 1 0 0,0 0-1 0 0,0 0 1 0 0,-1 0-1 0 0,0 0 1 0 0,-1 1-1 0 0,1 0 1 0 0,-1 0-1 0 0,0 0 1 0 0,0 1-1 0 0,0-1 1 0 0,-1 1-1 0 0,0 0 1 0 0,0 1-1 0 0,0-1 1 0 0,0 1-1 0 0,-1 0 23 0 0,-1-1-11 0 0,1 1 0 0 0,-1 0 0 0 0,1 0 0 0 0,-1 1 0 0 0,0 0 0 0 0,0 1 0 0 0,0-1 0 0 0,0 1 0 0 0,-1 1 0 0 0,1 0 0 0 0,0 0 0 0 0,0 0 0 0 0,0 1 0 0 0,0 0 0 0 0,0 1 0 0 0,0 0 0 0 0,0 0 0 0 0,0 1 0 0 0,0 0 0 0 0,1 0 0 0 0,-1 0 0 0 0,1 1 0 0 0,0 1 0 0 0,0-1 0 0 0,1 1 0 0 0,-1 0 0 0 0,1 0 0 0 0,0 1 0 0 0,1 0 0 0 0,-1 0-1 0 0,1 0 1 0 0,0 1 0 0 0,1 0 0 0 0,-1 0 0 0 0,1 0 0 0 0,1 0 0 0 0,-1 1 0 0 0,1-1 0 0 0,1 1 0 0 0,-1 0 0 0 0,1 2 11 0 0,3 5 19 0 0,0 0 0 0 0,1 0 0 0 0,1-1 0 0 0,0 1-1 0 0,1-1 1 0 0,1 0 0 0 0,0 0 0 0 0,1 0 0 0 0,0 0 0 0 0,1-1 0 0 0,1 0-1 0 0,0-1 1 0 0,1 0 0 0 0,0 0 0 0 0,1-1 0 0 0,0 0 0 0 0,1 0 0 0 0,0-1-1 0 0,0-1 1 0 0,1 0 0 0 0,0 0 0 0 0,2-1-19 0 0,199 101-236 0 0,-187-104-945 0 0,-15-13-4490 0 0,-9 2-703 0 0,2 1-4928 0 0</inkml:trace>
  <inkml:trace contextRef="#ctx0" brushRef="#br0" timeOffset="1018.204">1499 153 5121 0 0,'0'0'2839'0'0,"0"0"-1198"0"0,0 0-382 0 0,0 0 297 0 0,0 0 243 0 0,0 0-31 0 0,0 0-177 0 0,0 0-296 0 0,0 0-312 0 0,0 0-237 0 0,0 0-150 0 0,0 0-112 0 0,2 33-88 0 0,9 104-77 0 0,0 24 286 0 0,31-18-583 0 0,-42-143 13 0 0,1 1 1 0 0,-1-1 0 0 0,0 0 0 0 0,1 1 0 0 0,-1-1 0 0 0,1 1 0 0 0,-1-1 0 0 0,0 0-1 0 0,1 1 1 0 0,-1-1 0 0 0,1 0 0 0 0,-1 1 0 0 0,1-1 0 0 0,-1 0 0 0 0,1 0 0 0 0,0 0-1 0 0,-1 1 1 0 0,1-1 0 0 0,-1 0 0 0 0,1 0 0 0 0,-1 0 0 0 0,1 0 0 0 0,0 0-1 0 0,-1 0 1 0 0,1 0 0 0 0,-1 0 0 0 0,1 0 0 0 0,0 0 0 0 0,-1-1 0 0 0,1 1 0 0 0,-1 0-1 0 0,1 0 1 0 0,-1 0 0 0 0,1-1 0 0 0,-1 1 0 0 0,1 0 0 0 0,-1-1 0 0 0,1 1 0 0 0,-1 0-1 0 0,1-1 1 0 0,-1 1 0 0 0,0-1 0 0 0,1 1 0 0 0,-1-1 0 0 0,0 1 0 0 0,1-1-1 0 0,-1 1 1 0 0,0-1 0 0 0,1 1 0 0 0,-1-1 0 0 0,0 1 0 0 0,0-1 0 0 0,0 1 0 0 0,0-1-36 0 0,26-39 547 0 0,-21 31-424 0 0,115-194 1262 0 0,-104 169-1341 0 0,66-101-4 0 0,14 40-281 0 0,-75 72-336 0 0,-21 23 133 0 0,0 0-257 0 0,-3 8-1822 0 0,-5 7-1156 0 0,1-6-2611 0 0,1-1-5575 0 0</inkml:trace>
  <inkml:trace contextRef="#ctx0" brushRef="#br0" timeOffset="21731.953">407 1062 0 0 0,'0'0'908'0'0,"0"0"0"0"0,0 0-83 0 0,0 0-133 0 0,0 0-111 0 0,0 0-27 0 0,5-5 88 0 0,69-45 4793 0 0,72 24 589 0 0,755-3-2121 0 0,-739 15-3808 0 0,9-17-75 0 0,-164 26-4128 0 0,-11 15-6712 0 0,2-3 5161 0 0</inkml:trace>
  <inkml:trace contextRef="#ctx0" brushRef="#br0" timeOffset="22423.462">838 1291 0 0 0,'0'0'331'0'0,"0"0"922"0"0,0 0 410 0 0,0 0 14 0 0,0 0-156 0 0,0 0-208 0 0,0 0-205 0 0,0 0-137 0 0,0 0-50 0 0,0 0-35 0 0,0 0-69 0 0,-7-7-50 0 0,-21-20-85 0 0,26 25-605 0 0,-1 0 0 0 0,0 1 0 0 0,1 0 0 0 0,-1-1 1 0 0,0 1-1 0 0,0 0 0 0 0,0 0 0 0 0,1 1 0 0 0,-1-1 1 0 0,0 0-1 0 0,0 1 0 0 0,0 0 0 0 0,0 0 0 0 0,0 0 0 0 0,0 0 1 0 0,0 0-1 0 0,0 1 0 0 0,0-1 0 0 0,0 1 0 0 0,0 0 1 0 0,0 0-1 0 0,0 0 0 0 0,0 0 0 0 0,1 0 0 0 0,-3 2-77 0 0,-4 2 71 0 0,-20 9 90 0 0,0 1 0 0 0,1 1 0 0 0,1 2 0 0 0,1 1 0 0 0,0 0 0 0 0,2 2 0 0 0,-19 20-161 0 0,40-36 6 0 0,-1 0 0 0 0,0 0 0 0 0,1 1 0 0 0,0-1 0 0 0,1 0 0 0 0,-1 1 0 0 0,1 0 1 0 0,0 0-1 0 0,0-1 0 0 0,1 1 0 0 0,-1 1 0 0 0,1-1 0 0 0,1 0 0 0 0,-1 0 0 0 0,1 0 0 0 0,0 0 0 0 0,1 0 0 0 0,-1 0 0 0 0,1 1 0 0 0,0-1-6 0 0,3-1 79 0 0,1-1-1 0 0,-1 0 1 0 0,1 1-1 0 0,0-2 1 0 0,0 1-1 0 0,0 0 1 0 0,0-1-1 0 0,0 0 1 0 0,1 0-1 0 0,0-1 1 0 0,-1 0-1 0 0,1 0 1 0 0,0 0 0 0 0,0 0-1 0 0,0-1 1 0 0,0 0-1 0 0,1 0 1 0 0,-1-1-1 0 0,0 0 1 0 0,0 0-1 0 0,0 0 1 0 0,0-1-1 0 0,5-1-78 0 0,-9 2 40 0 0,14-2 129 0 0,-1-1 0 0 0,0-1 0 0 0,0 0 1 0 0,0-1-1 0 0,-1-1 0 0 0,1 0 0 0 0,-1-1 0 0 0,-1 0 0 0 0,1-1 0 0 0,-2-1 1 0 0,8-6-170 0 0,0 2 141 0 0,124-104 740 0 0,-132 106-846 0 0,-1 0 0 0 0,-1-1-1 0 0,0 0 1 0 0,0-1 0 0 0,-2 0-1 0 0,1-1 1 0 0,-2 1 0 0 0,1-2-1 0 0,-2 1 1 0 0,0-1 0 0 0,-1 0-1 0 0,0 0 1 0 0,-2 0 0 0 0,1-1-1 0 0,-2 0 1 0 0,1-12-35 0 0,-3 22-55 0 0,0 0-1 0 0,0 0 1 0 0,-1 0 0 0 0,0 0-1 0 0,0 0 1 0 0,0 0 0 0 0,-1 0-1 0 0,0 0 1 0 0,0 0-1 0 0,0 0 1 0 0,-1 1 0 0 0,0-1-1 0 0,0 1 1 0 0,0 0 0 0 0,-1 0-1 0 0,1 0 1 0 0,-1 0 0 0 0,-1 1-1 0 0,1-1 1 0 0,-1 1-1 0 0,1 0 1 0 0,-1 0 0 0 0,0 1-1 0 0,0 0 1 0 0,-1 0 0 0 0,1 0-1 0 0,-1 0 1 0 0,0 1 0 0 0,1 0-1 0 0,-1 0 1 0 0,0 0-1 0 0,0 1 1 0 0,0 0 0 0 0,0 0-1 0 0,-3 1 56 0 0,4-1-54 0 0,0 1-1 0 0,0 0 1 0 0,0 1-1 0 0,0-1 1 0 0,0 1-1 0 0,0 0 1 0 0,0 0 0 0 0,0 1-1 0 0,0-1 1 0 0,0 1-1 0 0,1 0 1 0 0,-1 1-1 0 0,1-1 1 0 0,-1 1-1 0 0,1 0 1 0 0,0 0-1 0 0,0 0 1 0 0,0 0-1 0 0,1 1 1 0 0,-1 0-1 0 0,1-1 1 0 0,0 1-1 0 0,0 1 1 0 0,0-1-1 0 0,0 0 1 0 0,1 1-1 0 0,-2 3 55 0 0,-1 2 21 0 0,1 1 1 0 0,1 0-1 0 0,0 0 0 0 0,0 0 0 0 0,1 0 0 0 0,0 1 0 0 0,1-1 0 0 0,0 1 0 0 0,1-1 0 0 0,0 1 0 0 0,1-1 0 0 0,0 0 0 0 0,1 1 1 0 0,1-1-1 0 0,-1 0 0 0 0,2 0 0 0 0,-1 0 0 0 0,2 0 0 0 0,-1-1 0 0 0,2 0 0 0 0,-1 0 0 0 0,1 0 0 0 0,1 0 0 0 0,-1-1 0 0 0,2 0 1 0 0,6 7-22 0 0,91 76-207 0 0,-22-40-2388 0 0,-64-47-317 0 0,-7-3-3317 0 0,-6-1-1410 0 0</inkml:trace>
  <inkml:trace contextRef="#ctx0" brushRef="#br0" timeOffset="23106.557">1278 1243 9938 0 0,'0'0'1152'0'0,"0"0"-379"0"0,0 0-183 0 0,0 0 65 0 0,0 0 96 0 0,0 0 53 0 0,0 0 20 0 0,0 0-26 0 0,0 0-90 0 0,0 0-145 0 0,0 0-144 0 0,0 0-126 0 0,0 0-93 0 0,-10 30-55 0 0,-28 97-38 0 0,29-56 52 0 0,11-58-79 0 0,1 0 1 0 0,0 0-1 0 0,0-1 1 0 0,2 1-1 0 0,0-1 0 0 0,0 0 1 0 0,1 0-1 0 0,0-1 1 0 0,4 6-81 0 0,-9-16 31 0 0,-1 0 0 0 0,1 0 0 0 0,-1 0 0 0 0,1 0 0 0 0,-1 0 0 0 0,1 0 0 0 0,-1 0 0 0 0,1 0 0 0 0,0 0 0 0 0,0-1 0 0 0,-1 1 0 0 0,1 0-1 0 0,0 0 1 0 0,0-1 0 0 0,0 1 0 0 0,0 0 0 0 0,0-1 0 0 0,0 1 0 0 0,0-1 0 0 0,0 1 0 0 0,0-1 0 0 0,0 1 0 0 0,0-1 0 0 0,0 0 0 0 0,0 0 0 0 0,0 1 0 0 0,1-1 0 0 0,-1 0 0 0 0,0 0 0 0 0,0 0 0 0 0,0 0 0 0 0,0-1 0 0 0,0 1 0 0 0,1 0 0 0 0,-1 0 0 0 0,0-1 0 0 0,0 1 0 0 0,0 0 0 0 0,0-1 0 0 0,0 1 0 0 0,0-1 0 0 0,0 0 0 0 0,0 1 0 0 0,0-1-31 0 0,36-42 1418 0 0,-29 32-1463 0 0,77-118 489 0 0,53-64-205 0 0,-104 153-192 0 0,-29 61-790 0 0,-34 164 686 0 0,-3 82 105 0 0,-21-44-75 0 0,49-211 27 0 0,0-1 0 0 0,0 1 0 0 0,-2-1 0 0 0,1 0 0 0 0,-1 0 0 0 0,-1-1 0 0 0,0 1 0 0 0,0-2 0 0 0,-1 1 0 0 0,0-1 0 0 0,-1 0 0 0 0,0-1 0 0 0,-9 8 0 0 0,16-15 4 0 0,1 0 1 0 0,0 0-1 0 0,-1 0 0 0 0,1 0 1 0 0,-1 0-1 0 0,0 0 0 0 0,1 0 0 0 0,-1 0 1 0 0,0 0-1 0 0,1-1 0 0 0,-1 1 1 0 0,0-1-1 0 0,0 1 0 0 0,1-1 0 0 0,-1 0 1 0 0,0 0-1 0 0,0 0 0 0 0,0 0 1 0 0,0 0-1 0 0,1 0 0 0 0,-1 0 1 0 0,0-1-1 0 0,0 1 0 0 0,0-1 0 0 0,1 1 1 0 0,-1-1-1 0 0,0 1 0 0 0,1-1 1 0 0,-1 0-1 0 0,0 0 0 0 0,1 0 0 0 0,-1 0 1 0 0,1 0-1 0 0,-1 0 0 0 0,1-1 1 0 0,0 1-1 0 0,0 0 0 0 0,-1-1 1 0 0,1 1-1 0 0,0-1 0 0 0,0 1 0 0 0,0-1 1 0 0,1 0-1 0 0,-1 1 0 0 0,0-1 1 0 0,0 0-1 0 0,1 1 0 0 0,-1-1 0 0 0,1-1-4 0 0,-15-93 237 0 0,14 81-208 0 0,1-1 0 0 0,0 0 0 0 0,1 1 0 0 0,1-1 0 0 0,0 1 0 0 0,1-1 0 0 0,1 1 0 0 0,1 0 0 0 0,0 0 1 0 0,0 1-1 0 0,2 0 0 0 0,0 0 0 0 0,0 0 0 0 0,1 1 0 0 0,1 0 0 0 0,0 0 0 0 0,1 1 0 0 0,1 0 0 0 0,0 1 0 0 0,11-9-29 0 0,-4 6-72 0 0,2 2 0 0 0,-1 0-1 0 0,2 1 1 0 0,-1 2 0 0 0,2 0 0 0 0,-1 0-1 0 0,1 2 1 0 0,0 1 0 0 0,1 1-1 0 0,-1 1 1 0 0,1 1 0 0 0,0 0 0 0 0,0 2-1 0 0,0 1 1 0 0,5 1 72 0 0,-19-1-950 0 0,-7 0-3469 0 0,-1 0-4368 0 0,-1 0 709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0,'-17'74,"-7"120,-10 199,23-91,1-217,4-61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4034 662 9082 0 0,'0'0'2846'0'0,"0"0"-1657"0"0,0 0-426 0 0,0 0 165 0 0,0 0 159 0 0,0 0 20 0 0,0 0-145 0 0,0 0-251 0 0,0 0-206 0 0,0 0-145 0 0,0 0-100 0 0,0 0-73 0 0,0 0-54 0 0,-30 31-27 0 0,-90 98-14 0 0,78-69 31 0 0,39-48-96 0 0,0-3-2 0 0,0 1 0 0 0,0 0 0 0 0,1 0 0 0 0,1 0 0 0 0,-1 0 0 0 0,2 1 0 0 0,-1-1 0 0 0,2 0 0 0 0,-1 0 0 0 0,2 8-25 0 0,-1-14 28 0 0,1-1 0 0 0,-1 1 1 0 0,1-1-1 0 0,-1 0 0 0 0,1 0 1 0 0,0 1-1 0 0,0-1 1 0 0,1 0-1 0 0,-1-1 0 0 0,1 1 1 0 0,-1 0-1 0 0,1-1 0 0 0,0 1 1 0 0,0-1-1 0 0,0 0 0 0 0,0 0 1 0 0,0 0-1 0 0,0 0 0 0 0,1-1 1 0 0,-1 1-1 0 0,1-1 0 0 0,-1 0 1 0 0,1 0-1 0 0,-1 0 0 0 0,1 0 1 0 0,0-1-1 0 0,0 0 0 0 0,-1 1 1 0 0,4-2-29 0 0,110-18 1525 0 0,-83 3-1308 0 0,-1-2 0 0 0,-1-1 0 0 0,-1-2 0 0 0,0-1 0 0 0,-2-1 0 0 0,-1-2 0 0 0,0-1 0 0 0,-2-1 1 0 0,-1-1-1 0 0,-2-1 0 0 0,0-1 0 0 0,-2-1 0 0 0,-2-1 0 0 0,0-1 0 0 0,-3-1 0 0 0,0 0 0 0 0,-2-3-217 0 0,-8 25-28 0 0,-1-1 0 0 0,0 0 0 0 0,-1 0 1 0 0,0 0-1 0 0,-1 0 0 0 0,-1-1 0 0 0,0 0 0 0 0,-1 1 0 0 0,0-1 0 0 0,-1 1 0 0 0,-1-1 1 0 0,0 0-1 0 0,-1 1 0 0 0,0-1 0 0 0,-1 1 0 0 0,-1 0 0 0 0,0 0 0 0 0,0 0 0 0 0,-2 0 1 0 0,1 1-1 0 0,-2 0 0 0 0,0 0 0 0 0,0 0 0 0 0,-1 1 0 0 0,0 0 0 0 0,-1 1 0 0 0,0-1 1 0 0,-1 2-1 0 0,0 0 0 0 0,0 0 0 0 0,-8-4 28 0 0,10 8-11 0 0,0 0 0 0 0,0 1 0 0 0,0 0 0 0 0,-1 0 0 0 0,1 1-1 0 0,-1 0 1 0 0,0 1 0 0 0,0 0 0 0 0,0 0 0 0 0,0 1 0 0 0,0 0 0 0 0,-1 1 0 0 0,1-1 0 0 0,0 2 0 0 0,0 0 0 0 0,0 0 0 0 0,0 0 0 0 0,0 1 0 0 0,0 1 0 0 0,0-1 0 0 0,0 2-1 0 0,1-1 1 0 0,-1 1 0 0 0,1 0 0 0 0,0 1 0 0 0,0 0 0 0 0,1 0 0 0 0,-1 0 0 0 0,1 1 0 0 0,1 1 0 0 0,-1-1 0 0 0,1 1 0 0 0,0 0 0 0 0,-1 1 11 0 0,0 5-1 0 0,0 1 0 0 0,1-1 0 0 0,1 1 0 0 0,0 0 0 0 0,1 1 0 0 0,0-1 0 0 0,1 0-1 0 0,1 1 1 0 0,0 0 0 0 0,1 0 0 0 0,1 0 0 0 0,0-1 0 0 0,1 1 0 0 0,1 0 0 0 0,0 0 0 0 0,1-1 0 0 0,0 1 0 0 0,2 2 1 0 0,3 7 12 0 0,1 0-1 0 0,1 0 0 0 0,1-1 1 0 0,1 0-1 0 0,1-1 1 0 0,1 0-1 0 0,1-1 1 0 0,1-1-1 0 0,0 0 1 0 0,4 1-12 0 0,8 8 21 0 0,113 96 138 0 0,-141-125-283 0 0,31 16 140 0 0,-18-13-9162 0 0,-13-3-2734 0 0</inkml:trace>
  <inkml:trace contextRef="#ctx0" brushRef="#br0" timeOffset="-1929.591">1722 36 5545 0 0,'0'0'2238'0'0,"0"0"-1227"0"0,0 0-779 0 0,0 0-27 0 0,0 0 355 0 0,0 0 402 0 0,0 0 308 0 0,0 0 107 0 0,0 0-118 0 0,0 0-176 0 0,0 0-132 0 0,21 5-94 0 0,68 18-68 0 0,51-10 2140 0 0,-104-14-2372 0 0,76-21 546 0 0,-28-32-203 0 0,-82 83-316 0 0,-24 247 35 0 0,3-60-182 0 0,-9-1 1 0 0,-29 89-438 0 0,25-130 120 0 0,54-256-435 0 0,-10 11-1539 0 0,-8 23-5741 0 0,-3 37 3661 0 0,0 2-7626 0 0</inkml:trace>
  <inkml:trace contextRef="#ctx0" brushRef="#br0" timeOffset="-1466.078">1851 628 8922 0 0,'0'0'987'0'0,"0"0"-460"0"0,0 0-135 0 0,0 0 320 0 0,0 0 453 0 0,0 0 345 0 0,0 0 70 0 0,0 0-198 0 0,0 0-275 0 0,0 0-195 0 0,0 0-105 0 0,0 0-55 0 0,0 0-26 0 0,36 7-61 0 0,115 20-63 0 0,-43-20 390 0 0,144-36 15 0 0,-176 14-898 0 0,-64 14-31 0 0,-9 5 353 0 0,-12 9-284 0 0,-2 5-89 0 0,1 1 1 0 0,1 1-1 0 0,1 0 0 0 0,0 0 0 0 0,2 0 1 0 0,0 1-1 0 0,2 0 0 0 0,0 0 0 0 0,0 4-58 0 0,2-3-555 0 0,-5 39 1423 0 0,5-23-8969 0 0,2-38 915 0 0,0 0-3876 0 0</inkml:trace>
  <inkml:trace contextRef="#ctx0" brushRef="#br0" timeOffset="-3875.842">693 231 0 0 0,'0'0'1096'0'0,"0"0"370"0"0,0 0 468 0 0,0 0 367 0 0,0 0 51 0 0,0 0-221 0 0,0 0-403 0 0,0 0-384 0 0,0 0-275 0 0,0 0-215 0 0,1-6-113 0 0,2-16-80 0 0,-2 17-81 0 0,-1 5-66 0 0,0 0-56 0 0,0 0-40 0 0,0 0-31 0 0,0 0-26 0 0,0 0-49 0 0,0 0-51 0 0,0 0-36 0 0,0 0-57 0 0,0 19 265 0 0,-11 223 877 0 0,1 250-613 0 0,9-425-665 0 0,1-66-1 0 0,0-1 55 0 0,3-16 555 0 0,125-315 56 0 0,-106 276-670 0 0,-16 35-18 0 0,2 0 0 0 0,0 1 0 0 0,1 0-1 0 0,1 0 1 0 0,1 1 0 0 0,0 0 0 0 0,1 1-1 0 0,2-1-8 0 0,-14 19-2 0 0,0-1-1 0 0,-1 1 0 0 0,1-1 0 0 0,0 1 1 0 0,0-1-1 0 0,0 1 0 0 0,0 0 0 0 0,0-1 1 0 0,-1 1-1 0 0,1-1 0 0 0,0 1 0 0 0,0-1 0 0 0,1 1 1 0 0,-1-1-1 0 0,0 1 0 0 0,0 0 0 0 0,0-1 1 0 0,0 1-1 0 0,0-1 0 0 0,1 1 0 0 0,-1-1 0 0 0,0 1 1 0 0,0-1-1 0 0,1 1 0 0 0,-1-1 0 0 0,0 1 1 0 0,1-1-1 0 0,-1 0 0 0 0,0 1 0 0 0,1-1 1 0 0,-1 1-1 0 0,1-1 0 0 0,-1 0 0 0 0,1 1 0 0 0,-1-1 1 0 0,1 0-1 0 0,-1 0 0 0 0,1 1 0 0 0,-1-1 1 0 0,1 0-1 0 0,-1 0 0 0 0,1 0 0 0 0,-1 0 1 0 0,1 0-1 0 0,-1 0 0 0 0,1 0 0 0 0,0 0 0 0 0,-1 0 1 0 0,1 0-1 0 0,-1 0 0 0 0,1 0 0 0 0,-1 0 1 0 0,1 0-1 0 0,-1 0 0 0 0,1 0 0 0 0,0-1 1 0 0,-1 1-1 0 0,1 0 0 0 0,-1 0 0 0 0,1-1 0 0 0,-1 1 1 0 0,0 0-1 0 0,1-1 0 0 0,-1 1 0 0 0,1 0 1 0 0,-1-1-1 0 0,0 1 0 0 0,1-1 0 0 0,-1 1 1 0 0,1-1 2 0 0,3 17 92 0 0,13 34 69 0 0,-4-41 1369 0 0,-6 3-1512 0 0,-1 0 0 0 0,0 1 1 0 0,0 0-1 0 0,-2 0 0 0 0,1 0 0 0 0,-2 0 0 0 0,0 1 1 0 0,0-1-1 0 0,-1 1 0 0 0,-1 0 0 0 0,0 0 0 0 0,-1 0 1 0 0,-1 0-1 0 0,-2 13-18 0 0,0-15 12 0 0,0-1 0 0 0,-1 1-1 0 0,-1-1 1 0 0,0 0 0 0 0,0-1 0 0 0,-1 1 0 0 0,-1-1 0 0 0,0 0 0 0 0,0 0 0 0 0,-1-1 0 0 0,0 0-1 0 0,0 0 1 0 0,-1-1 0 0 0,0 0 0 0 0,-1-1 0 0 0,0 0 0 0 0,0 0 0 0 0,-10 4-12 0 0,-16 15 10 0 0,26-19-33 0 0,0 0 0 0 0,-1-1 0 0 0,0-1 0 0 0,0 0 1 0 0,0 0-1 0 0,0-1 0 0 0,-1-1 0 0 0,0 0 0 0 0,0 0 0 0 0,0-1 0 0 0,0-1 1 0 0,0 0-1 0 0,0 0 0 0 0,-7-2 23 0 0,15 1-79 0 0,1-1 1 0 0,-1 0 0 0 0,1 0-1 0 0,-1 0 1 0 0,1-1 0 0 0,0 1-1 0 0,-1-1 1 0 0,1 0 0 0 0,0 1-1 0 0,0-2 1 0 0,0 1 0 0 0,0 0-1 0 0,1 0 1 0 0,-1-1-1 0 0,1 0 1 0 0,-1 1 0 0 0,1-1-1 0 0,0 0 1 0 0,0 0 0 0 0,-1-3 78 0 0,-10-18-2983 0 0,5 2-3688 0 0,6 17-4689 0 0</inkml:trace>
  <inkml:trace contextRef="#ctx0" brushRef="#br0" timeOffset="-3368.848">1151 165 7354 0 0,'0'0'2419'0'0,"0"0"-796"0"0,0 0-350 0 0,0 0-55 0 0,0 0 8 0 0,0 0-44 0 0,0 0-196 0 0,0 0-283 0 0,0 0-224 0 0,0 0-22 0 0,0 0 75 0 0,0 0 131 0 0,0 0 104 0 0,10 2-38 0 0,94 43 1424 0 0,-93-35-2003 0 0,0-1-1 0 0,-1 1 1 0 0,0 1 0 0 0,0-1 0 0 0,-1 2 0 0 0,-1-1 0 0 0,0 1 0 0 0,-1 1 0 0 0,0-1 0 0 0,-1 1-1 0 0,0 0 1 0 0,-1 1 0 0 0,2 5-150 0 0,-2 2 69 0 0,-1 1 0 0 0,-1 0 0 0 0,-1-1 0 0 0,-1 1 0 0 0,0 0 0 0 0,-2 0-1 0 0,0 0 1 0 0,-2-1 0 0 0,-4 17-69 0 0,-1-11-50 0 0,-2 0 0 0 0,-1 0 0 0 0,-2-1 0 0 0,0 0 0 0 0,-2-1 0 0 0,0-1 0 0 0,-2 0 0 0 0,0-1 0 0 0,-18 16 50 0 0,-35 21-2495 0 0,14-38-4739 0 0,40-19 686 0 0,7 1-3057 0 0</inkml:trace>
  <inkml:trace contextRef="#ctx0" brushRef="#br0" timeOffset="-3037.154">262 80 80 0 0,'0'0'1952'0'0,"0"0"-349"0"0,0 0-42 0 0,0 0 180 0 0,0 0 203 0 0,0 0 40 0 0,0 0-145 0 0,0 0-279 0 0,0 0-290 0 0,0 0-232 0 0,0 0-186 0 0,-32 23-128 0 0,-98 72-92 0 0,127-93-582 0 0,-1 1 0 0 0,0-1 0 0 0,1 1 1 0 0,-1 0-1 0 0,1 0 0 0 0,0 0 0 0 0,0 0 0 0 0,0 0 0 0 0,0 1 0 0 0,0-1 0 0 0,1 1 0 0 0,0 0 1 0 0,-1 0-1 0 0,1 0 0 0 0,1 0 0 0 0,-1 0 0 0 0,1 0 0 0 0,-1 3-50 0 0,-2 7 208 0 0,-7 23 181 0 0,1 2 1 0 0,2-1-1 0 0,1 1 1 0 0,3 0 0 0 0,1 0-1 0 0,1 1 1 0 0,3-1-1 0 0,2 15-389 0 0,0-35 17 0 0,0-1-1 0 0,2 1 1 0 0,0-1-1 0 0,1 0 1 0 0,1 0-1 0 0,1 0 1 0 0,0-1-1 0 0,2 0 1 0 0,0-1-1 0 0,0 0 1 0 0,1 0-1 0 0,1-2 1 0 0,1 1-1 0 0,0-1 1 0 0,1-1-1 0 0,0 0 0 0 0,1-1 1 0 0,1-1-1 0 0,0 0 1 0 0,0-1-1 0 0,1-1 1 0 0,0-1-1 0 0,1 0 1 0 0,-1-1-1 0 0,14 3-16 0 0,6-6-861 0 0,-21-5-2413 0 0,-5 1-2089 0 0,-5 0-6012 0 0</inkml:trace>
  <inkml:trace contextRef="#ctx0" brushRef="#br0" timeOffset="-1209.833">2791 802 10418 0 0,'0'0'1686'0'0,"0"0"-626"0"0,0 0-265 0 0,0 0 141 0 0,0 0 195 0 0,0 0 84 0 0,0 0-52 0 0,0 0-130 0 0,0 0-126 0 0,0 0-84 0 0,0 0-91 0 0,0 0-129 0 0,0 0-93 0 0,3 15-62 0 0,11 125 745 0 0,-28-15-605 0 0,-14-42-956 0 0,22-92-6925 0 0,6 1 374 0 0,0 0-3742 0 0</inkml:trace>
  <inkml:trace contextRef="#ctx0" brushRef="#br0" timeOffset="-490.389">3027 1008 6465 0 0,'0'0'2465'0'0,"0"0"-1518"0"0,0 0-236 0 0,0 0 375 0 0,0 0 347 0 0,0 0 103 0 0,0 0-128 0 0,0 0-253 0 0,0 0-229 0 0,0 0-190 0 0,0 0-141 0 0,0 0-80 0 0,14-4-29 0 0,42-13-19 0 0,-25-14 584 0 0,-28 23-866 0 0,60-145 1041 0 0,-57 143-1224 0 0,0-1-43 0 0,1-1 1 0 0,0 1 0 0 0,0-1-1 0 0,1 2 1 0 0,1-1 0 0 0,0 2-1 0 0,0-1 1 0 0,1 1 0 0 0,1 0 40 0 0,0 46-344 0 0,-9-20 475 0 0,1-1 1 0 0,1 0 0 0 0,0 0 0 0 0,1 0 0 0 0,1 0 0 0 0,0-1 0 0 0,1 0 0 0 0,1 0 0 0 0,0-1-1 0 0,4 6-131 0 0,-10-19 68 0 0,-1 1-1 0 0,1-1 1 0 0,0 0-1 0 0,0 1 0 0 0,-1-1 1 0 0,1 0-1 0 0,0 0 0 0 0,0 0 1 0 0,0 0-1 0 0,0 0 1 0 0,0-1-1 0 0,0 1 0 0 0,0 0 1 0 0,0-1-1 0 0,1 0 0 0 0,-1 1 1 0 0,0-1-1 0 0,0 0 1 0 0,0 0-1 0 0,0 0 0 0 0,1-1 1 0 0,-1 1-1 0 0,0 0 0 0 0,0-1 1 0 0,0 0-1 0 0,0 1 0 0 0,0-1 1 0 0,0 0-1 0 0,0 0 1 0 0,0 0-1 0 0,0 0 0 0 0,0 0 1 0 0,-1-1-1 0 0,1 1 0 0 0,0 0 1 0 0,-1-1-1 0 0,2-1-67 0 0,56-62 795 0 0,-51 55-767 0 0,4-4-68 0 0,-1-1 0 0 0,0 0 0 0 0,-1-1 0 0 0,0 0 1 0 0,-2-1-1 0 0,0 0 0 0 0,-1 0 0 0 0,4-14 40 0 0,-8 19-243 0 0,0 1-697 0 0,-2 4-2763 0 0,-1 6-2095 0 0,0 1-6176 0 0</inkml:trace>
  <inkml:trace contextRef="#ctx0" brushRef="#br0" timeOffset="-1010.394">2819 371 12459 0 0,'0'0'1208'0'0,"0"0"-552"0"0,0 0-320 0 0,0 0-168 0 0,0 0-24 0 0,0 0 16 0 0,0 0-40 0 0,0 0-56 0 0,0 0-144 0 0,0 0-288 0 0,0 0-456 0 0,0 0-1160 0 0,0 0-4986 0 0,0 0 1881 0 0</inkml:trace>
  <inkml:trace contextRef="#ctx0" brushRef="#br0" timeOffset="840.672">2773 478 0 0 0,'0'0'349'0'0,"0"0"1190"0"0,0 0 202 0 0,0 0-200 0 0,0 0-214 0 0,0 0-156 0 0,0 0-128 0 0,0 0-119 0 0,0 0-127 0 0,0 0-111 0 0,0 0-69 0 0,0 0-25 0 0,0 0 18 0 0,-1 8 6217 0 0,0-4-7198 0 0,-1-2 429 0 0,2-2-44 0 0,1 0 0 0 0,-1 0 1 0 0,0 1-1 0 0,0-1 1 0 0,1 0-1 0 0,-1 0 0 0 0,0 0 1 0 0,0 0-1 0 0,1 0 0 0 0,-1 1 1 0 0,0-1-1 0 0,0 0 0 0 0,1 0 1 0 0,-1 0-1 0 0,0 1 1 0 0,0-1-1 0 0,0 0 0 0 0,0 0 1 0 0,1 1-1 0 0,-1-1 0 0 0,0 0 1 0 0,0 0-1 0 0,0 1 0 0 0,0-1 1 0 0,0 0-1 0 0,0 1 1 0 0,0-1-1 0 0,0 0 0 0 0,0 1 1 0 0,0-1-1 0 0,0 0 0 0 0,0 0 1 0 0,0 1-1 0 0,0-1 0 0 0,0 0 1 0 0,0 1-1 0 0,0-1 0 0 0,0 0 1 0 0,0 0-1 0 0,0 1 1 0 0,0-1-1 0 0,0 0 0 0 0,-1 1-14 0 0,35-15 1131 0 0,-42 21 791 0 0,7-7-2071 0 0,-5 6 475 0 0,8-5-2621 0 0,3-1-3555 0 0,-3 0-5342 0 0</inkml:trace>
  <inkml:trace contextRef="#ctx0" brushRef="#br0" timeOffset="2614.851">2799 518 0 0 0,'0'0'409'0'0,"0"0"437"0"0,0 0 149 0 0,0 0-38 0 0,0 0 1 0 0,0 0-53 0 0,0 0-59 0 0,0 0-39 0 0,-1-2-48 0 0,1 1-422 0 0,-2-8-272 0 0,-2 6 2796 0 0,-9 25-997 0 0,12-22-1786 0 0,0 1 0 0 0,1 0 0 0 0,-1 0 0 0 0,0 0-1 0 0,0-1 1 0 0,0 1 0 0 0,1 0 0 0 0,-1 0-1 0 0,1 0 1 0 0,-1 0 0 0 0,1 0 0 0 0,-1 0 0 0 0,1 0-1 0 0,-1 0 1 0 0,1 0 0 0 0,0 1 0 0 0,-1-1 0 0 0,1 0-1 0 0,0 0 1 0 0,0 0 0 0 0,0 0 0 0 0,0 0-1 0 0,0 1 1 0 0,0-1 0 0 0,0 0 0 0 0,1 0 0 0 0,-1 0-1 0 0,0 0 1 0 0,1 0 0 0 0,-1 0 0 0 0,1 0 0 0 0,-1 0-1 0 0,1 0 1 0 0,-1 0 0 0 0,1 0 0 0 0,0 0 0 0 0,-1 0-1 0 0,1 0 1 0 0,0 0 0 0 0,0-1 0 0 0,-1 1-1 0 0,1 0 1 0 0,0 0 0 0 0,0-1 0 0 0,0 1 0 0 0,0-1-1 0 0,0 1 1 0 0,0-1 0 0 0,0 1 0 0 0,0-1 0 0 0,1 0-1 0 0,-1 1 1 0 0,0-1 0 0 0,0 0 0 0 0,0 0-1 0 0,0 0 1 0 0,0 0 0 0 0,0 0 0 0 0,1 0 0 0 0,-1 0-1 0 0,0 0 1 0 0,0 0 0 0 0,0-1 0 0 0,0 1 0 0 0,0 0-1 0 0,0-1 1 0 0,1 1-78 0 0,2-4 146 0 0,-1-1-1 0 0,0 1 1 0 0,0 0-1 0 0,0-1 1 0 0,0 0 0 0 0,0 0-1 0 0,-1 0 1 0 0,0 0-1 0 0,0 0 1 0 0,-1 0 0 0 0,1 0-1 0 0,-1-1 1 0 0,0 1-1 0 0,-1 0 1 0 0,1-1 0 0 0,-1 1-1 0 0,0-1 1 0 0,-1-4-146 0 0,0 9 3 0 0,0 0 0 0 0,0 0-1 0 0,-1 0 1 0 0,1 0 0 0 0,-1 0 0 0 0,1 0 0 0 0,-1 1 0 0 0,1-1 0 0 0,-1 0 0 0 0,1 1 0 0 0,-1-1 0 0 0,0 1 0 0 0,1-1 0 0 0,-1 1 0 0 0,0 0 0 0 0,1 0 0 0 0,-1 0 0 0 0,0 0-1 0 0,1 0 1 0 0,-1 0 0 0 0,0 1 0 0 0,1-1 0 0 0,-1 0 0 0 0,0 1 0 0 0,1-1 0 0 0,-1 1 0 0 0,1 0 0 0 0,-1-1 0 0 0,1 1 0 0 0,-2 1-3 0 0,-44 39 28 0 0,46-40 2 0 0,0 0 0 0 0,0 0 0 0 0,1 0 0 0 0,-1 0 0 0 0,1 0 0 0 0,-1 1 0 0 0,1-1 0 0 0,-1 0 0 0 0,1 0 0 0 0,-1 0 0 0 0,1 1 0 0 0,0-1 0 0 0,0 0 0 0 0,0 0 0 0 0,0 1 0 0 0,0-1 0 0 0,0 0 0 0 0,0 1 0 0 0,0-1 0 0 0,0 0 0 0 0,1 0 0 0 0,-1 1 0 0 0,0-1 0 0 0,1 0 0 0 0,-1 0 1 0 0,1 0-1 0 0,0 0 0 0 0,-1 0 0 0 0,1 1 0 0 0,0-1 0 0 0,0 0 0 0 0,-1 0 0 0 0,1-1 0 0 0,0 1 0 0 0,0 0 0 0 0,0 0 0 0 0,0 0 0 0 0,0-1 0 0 0,0 1 0 0 0,0 0 0 0 0,1-1 0 0 0,-1 1 0 0 0,0-1 0 0 0,0 1 0 0 0,0-1 0 0 0,1 0 0 0 0,-1 1 0 0 0,0-1 0 0 0,0 0 0 0 0,1 0 0 0 0,-1 0 0 0 0,0 0 0 0 0,0 0 0 0 0,1 0-30 0 0,-2 0 167 0 0,0 0-3 0 0,0 0 2 0 0,0 0 3 0 0,0 0 26 0 0,0 0-17 0 0,0 0-12 0 0,0 0-6 0 0,0 0-48 0 0,0 0-8 0 0,0 0-26 0 0,0 0-31 0 0,0 0-18 0 0,0 0-46 0 0,0 0-27 0 0,11-14 3 0 0,-12 16 251 0 0,-25 39-191 0 0,51-59 432 0 0,-18 12-344 0 0,-3 2-55 0 0,1 0-1 0 0,0 0 0 0 0,-1 0 1 0 0,1 0-1 0 0,-1-1 0 0 0,-1 0 1 0 0,1 0-1 0 0,-1 0 0 0 0,1 0 1 0 0,-1-1-1 0 0,-1 1 0 0 0,1-1 1 0 0,-1 0-52 0 0,-3 5 0 0 0,-1 1-1 0 0,1-1 1 0 0,0 0 0 0 0,-1 0 0 0 0,1 1 0 0 0,-1-1 0 0 0,1 1-1 0 0,0 0 1 0 0,-1-1 0 0 0,1 1 0 0 0,-1 0 0 0 0,0 0-1 0 0,1 0 1 0 0,-1 0 0 0 0,1 0 0 0 0,-1 0 0 0 0,1 0 0 0 0,-1 0-1 0 0,1 1 1 0 0,-1-1 0 0 0,1 1 0 0 0,-1-1 0 0 0,1 1 0 0 0,0-1-1 0 0,-1 1 1 0 0,1 0 0 0 0,0 0 0 0 0,-1 0 0 0 0,1-1 0 0 0,0 1-1 0 0,-1 2 1 0 0,-12 41-1192 0 0,25-34-7456 0 0,-8-10-2340 0 0</inkml:trace>
  <inkml:trace contextRef="#ctx0" brushRef="#br0" timeOffset="12638.792">5231 595 0 0 0,'0'0'1218'0'0,"0"0"177"0"0,0 0-7 0 0,0 0 126 0 0,0 0 239 0 0,0 0 96 0 0,0 0-165 0 0,0 0-357 0 0,0 0-392 0 0,0 0-338 0 0,0 0-183 0 0,0-6 2066 0 0,-35 277-41 0 0,34-254-2388 0 0,0-14-37 0 0,0 0 0 0 0,0 1 0 0 0,0 0 0 0 0,1-1 1 0 0,-1 1-1 0 0,1-1 0 0 0,-1 1 0 0 0,1 0 0 0 0,1 0 0 0 0,-1-1 0 0 0,0 1 0 0 0,1-1 1 0 0,0 1-1 0 0,0 0 0 0 0,0-1 0 0 0,0 1 0 0 0,0-1 0 0 0,1 0 0 0 0,-1 1 1 0 0,1-1-1 0 0,0 0 0 0 0,0 0 0 0 0,0 0 0 0 0,1 0 0 0 0,-1-1 0 0 0,1 1 1 0 0,-1 0-1 0 0,1-1 0 0 0,0 0 0 0 0,0 0 0 0 0,0 0 0 0 0,0 0 0 0 0,1 0 0 0 0,-1-1 1 0 0,0 1-1 0 0,1-1 0 0 0,3 1-14 0 0,-1-4 91 0 0,1 0 1 0 0,-1-1-1 0 0,0 0 1 0 0,0 0-1 0 0,0 0 1 0 0,-1-1-1 0 0,1 0 1 0 0,-1 0-1 0 0,0-1 1 0 0,0 1-1 0 0,0-1 1 0 0,0 0-1 0 0,-1 0 0 0 0,1-1-91 0 0,-1 1 48 0 0,33-41 176 0 0,-3-2 0 0 0,-1-1-1 0 0,-2-2 1 0 0,-3-1 0 0 0,12-32-224 0 0,-13 28 119 0 0,10-35 1245 0 0,-61 311-1165 0 0,40-10-67 0 0,-4-123-125 0 0,-4 1 0 0 0,-4 1 0 0 0,-3-1 0 0 0,-5 9-7 0 0,3-76-13 0 0,-1-1 1 0 0,0 0-1 0 0,-2 1 0 0 0,0-1 1 0 0,-1 0-1 0 0,-1-1 1 0 0,-1 1-1 0 0,-1-1 1 0 0,0 0-1 0 0,-2-1 0 0 0,0 0 1 0 0,-1-1-1 0 0,0 0 1 0 0,-5 4 12 0 0,10-16-4 0 0,1 0 1 0 0,-1-1-1 0 0,0 0 0 0 0,0 0 1 0 0,-1 0-1 0 0,1-1 0 0 0,-1 0 1 0 0,1 0-1 0 0,-1-1 1 0 0,0 0-1 0 0,0 0 0 0 0,0-1 1 0 0,0 1-1 0 0,0-2 1 0 0,-1 1-1 0 0,1-1 0 0 0,-1 0 4 0 0,5-2-1 0 0,0 1 0 0 0,0-1-1 0 0,0 0 1 0 0,0 0 0 0 0,0-1-1 0 0,1 1 1 0 0,-1 0 0 0 0,1-1 0 0 0,0 0-1 0 0,0 1 1 0 0,0-1 0 0 0,0 0-1 0 0,0 0 1 0 0,1 0 0 0 0,-1 0-1 0 0,1-1 1 0 0,0 1 0 0 0,0 0-1 0 0,0-1 1 0 0,0 1 0 0 0,1 0-1 0 0,-1-1 1 0 0,1 1 0 0 0,0-1 0 0 0,0 1-1 0 0,0-1 1 0 0,1 1 0 0 0,-1-1-1 0 0,1 1 1 0 0,-1 0 0 0 0,2-2 1 0 0,-2-4-4 0 0,3-15 11 0 0,2 0-1 0 0,0 0 0 0 0,2 1 1 0 0,0 0-1 0 0,1 0 1 0 0,2 0-1 0 0,0 1 0 0 0,2 1 1 0 0,8-13-7 0 0,-4 4-7 0 0,72-121-278 0 0,-77 113-1041 0 0,-11 21-6917 0 0,0 16-2703 0 0</inkml:trace>
  <inkml:trace contextRef="#ctx0" brushRef="#br0" timeOffset="13345.683">5752 1148 224 0 0,'0'0'3351'0'0,"0"0"-1291"0"0,0 0-477 0 0,0 0-84 0 0,0 0-72 0 0,0 0-78 0 0,0 0-122 0 0,0 0-133 0 0,0 0-47 0 0,0 0 10 0 0,0 0 34 0 0,0 0-53 0 0,0 0-122 0 0,4-6-155 0 0,113-180 2725 0 0,-2 62-3058 0 0,-96 112-450 0 0,-18 12-13 0 0,-1 26 30 0 0,-3 25 171 0 0,4 52-78 0 0,-1-102-86 0 0,0 1 0 0 0,0 0 0 0 0,0-1-1 0 0,1 1 1 0 0,-1 0 0 0 0,0-1-1 0 0,1 1 1 0 0,-1-1 0 0 0,1 1-1 0 0,-1 0 1 0 0,1-1 0 0 0,0 1 0 0 0,0-1-1 0 0,0 0 1 0 0,-1 1 0 0 0,1-1-1 0 0,1 0 1 0 0,-1 1 0 0 0,0-1-1 0 0,0 0 1 0 0,0 0 0 0 0,1 0 0 0 0,-1 0-1 0 0,0 0 1 0 0,1 0 0 0 0,-1-1-1 0 0,1 1 1 0 0,-1 0 0 0 0,1-1-1 0 0,-1 1 1 0 0,1-1 0 0 0,0 1 0 0 0,-1-1-1 0 0,1 0 1 0 0,0 0 0 0 0,-1 0-1 0 0,1 0 1 0 0,0 0 0 0 0,-1 0-1 0 0,1 0 1 0 0,-1 0 0 0 0,1-1-1 0 0,0 1 1 0 0,-1-1 0 0 0,1 1 0 0 0,-1-1-1 0 0,1 0 1 0 0,-1 1 0 0 0,1-1-1 0 0,-1 0 1 0 0,1 0-2 0 0,105-108 136 0 0,-29 38-93 0 0,-77 71-44 0 0,-1-1 0 0 0,1 1 1 0 0,-1 0-1 0 0,1 0 0 0 0,0-1 1 0 0,-1 1-1 0 0,1 0 0 0 0,-1 0 0 0 0,1 0 1 0 0,0-1-1 0 0,-1 1 0 0 0,1 0 1 0 0,-1 0-1 0 0,1 0 0 0 0,0 0 1 0 0,-1 0-1 0 0,1 0 0 0 0,0 0 0 0 0,-1 1 1 0 0,1-1-1 0 0,-1 0 0 0 0,1 0 1 0 0,-1 0-1 0 0,1 1 0 0 0,0-1 1 0 0,-1 0-1 0 0,1 1 0 0 0,-1-1 0 0 0,1 0 1 0 0,-1 1-1 0 0,1-1 0 0 0,-1 1 1 0 0,0-1-1 0 0,1 0 0 0 0,-1 1 1 0 0,1-1-1 0 0,-1 1 0 0 0,0-1 0 0 0,1 1 1 0 0,-1 0-1 0 0,0-1 0 0 0,0 1 1 0 0,0-1-1 0 0,1 1 0 0 0,-1 0 0 0 0,0-1 1 0 0,0 1-1 0 0,0-1 0 0 0,0 1 1 0 0,0 0-1 0 0,0-1 0 0 0,0 1 1 0 0,0-1-1 0 0,0 1 0 0 0,0 0 0 0 0,0-1 1 0 0,-1 1 0 0 0,2 49 126 0 0,-2-39-108 0 0,-4 129-96 0 0,4-135-137 0 0,0 3-2044 0 0,3-6-6376 0 0,-2-2-1001 0 0</inkml:trace>
  <inkml:trace contextRef="#ctx0" brushRef="#br0" timeOffset="13856.776">6670 802 1984 0 0,'0'0'1629'0'0,"0"0"-120"0"0,0 0 395 0 0,0 0 475 0 0,0 0 180 0 0,0 0-273 0 0,0 0-619 0 0,0 0-514 0 0,0 0-299 0 0,0 0-191 0 0,0 0-126 0 0,0 0-134 0 0,-12 22-122 0 0,-41 69-81 0 0,-27 4 166 0 0,49-65-318 0 0,-37 37-167 0 0,67-67 59 0 0,1 0-47 0 0,1-5-121 0 0,7-8 251 0 0,0-1 0 0 0,1 2 0 0 0,1-1 0 0 0,0 1-1 0 0,0 1 1 0 0,1-1 0 0 0,1 2 0 0 0,2-2-23 0 0,184-160 689 0 0,-198 170-671 0 0,1 1-1 0 0,0 0 0 0 0,-1 0 1 0 0,1 0-1 0 0,0 0 0 0 0,0 0 0 0 0,0 0 1 0 0,0 0-1 0 0,0 0 0 0 0,0 0 1 0 0,0 0-1 0 0,1 0 0 0 0,-1 1 0 0 0,0-1 1 0 0,0 0-1 0 0,0 1 0 0 0,1-1 1 0 0,-1 1-1 0 0,0-1 0 0 0,1 1 0 0 0,-1 0 1 0 0,1 0-1 0 0,-1-1 0 0 0,0 1 1 0 0,1 0-1 0 0,-1 0 0 0 0,1 0 0 0 0,-1 1 1 0 0,0-1-1 0 0,1 0 0 0 0,-1 1 1 0 0,0-1-1 0 0,1 0 0 0 0,-1 1 0 0 0,0-1 1 0 0,0 1-1 0 0,1 0 0 0 0,-1-1 1 0 0,0 1-1 0 0,0 0 0 0 0,0 0 0 0 0,0 0 1 0 0,0 0-1 0 0,0 0 0 0 0,0 0 1 0 0,0 0-1 0 0,0 0 0 0 0,0 0 0 0 0,-1 1 1 0 0,1 0-18 0 0,30 141 1311 0 0,-14-40-906 0 0,-39-118-3728 0 0,10 6 126 0 0,0 0-4853 0 0,8 5-741 0 0</inkml:trace>
  <inkml:trace contextRef="#ctx0" brushRef="#br0" timeOffset="14123.901">6477 982 3209 0 0,'0'0'1800'0'0,"0"0"-165"0"0,0 0-24 0 0,0 0 197 0 0,0 0 224 0 0,0 0-103 0 0,0 0-239 0 0,0 0-258 0 0,0 0-271 0 0,0 0-211 0 0,0 0-160 0 0,0 0-129 0 0,0 0-99 0 0,27 3-94 0 0,86 9-104 0 0,72-20-91 0 0,-140 4-1462 0 0,-31 1-1998 0 0,0 0-4060 0 0,-7 2-3505 0 0</inkml:trace>
  <inkml:trace contextRef="#ctx0" brushRef="#br0" timeOffset="14404.136">7211 886 4369 0 0,'0'0'2751'0'0,"0"0"-636"0"0,0 0-244 0 0,0 0-36 0 0,0 0-96 0 0,0 0-249 0 0,0 0-370 0 0,0 0-370 0 0,0 0-273 0 0,0 0-187 0 0,0 0-128 0 0,0 0-67 0 0,0 0-31 0 0,-19 27-20 0 0,-59 83-1 0 0,47-55-91 0 0,28-47-762 0 0,-9 15 67 0 0,5-19-3658 0 0,-2-3-4516 0 0,6-1 4621 0 0</inkml:trace>
  <inkml:trace contextRef="#ctx0" brushRef="#br0" timeOffset="14906.082">6985 761 5593 0 0,'0'0'2934'0'0,"0"0"-881"0"0,0 0-530 0 0,0 0-251 0 0,0 0-47 0 0,0 0 32 0 0,0 0-93 0 0,0 0-158 0 0,0 0-124 0 0,0 0-124 0 0,0 0-102 0 0,0 0-53 0 0,9 17-10 0 0,27 52-26 0 0,35 13 1189 0 0,83 70-394 0 0,-122-96-1765 0 0,-28-53-628 0 0,-3-3-2883 0 0,1 0-3647 0 0,-2 0 6726 0 0,0 0-10625 0 0</inkml:trace>
  <inkml:trace contextRef="#ctx0" brushRef="#br0" timeOffset="17592.541">8042 573 1920 0 0,'0'0'1841'0'0,"0"0"-346"0"0,0 0-160 0 0,0 0 70 0 0,0 0 49 0 0,0 0-102 0 0,0 0-265 0 0,0 0-324 0 0,0 0-271 0 0,0 0-161 0 0,0 0-58 0 0,3 0 3597 0 0,-10 25-1741 0 0,9-27-558 0 0,29-24-265 0 0,-31 26-1308 0 0,-13 15 1353 0 0,9-8-4253 0 0,3 0-4361 0 0,1-3-3896 0 0</inkml:trace>
  <inkml:trace contextRef="#ctx0" brushRef="#br0" timeOffset="18018.869">8102 875 6513 0 0,'0'0'1594'0'0,"0"0"-156"0"0,0 0 123 0 0,0 0 245 0 0,0 0 96 0 0,0 0-212 0 0,0 0-445 0 0,0 0-410 0 0,0 0-263 0 0,0 0-110 0 0,0 0-29 0 0,0 0-2 0 0,0 0 13 0 0,2 22 1263 0 0,-35 26-534 0 0,33-48-1162 0 0,0 0 14 0 0,0 0-6 0 0,0 0-7 0 0,0 0-17 0 0,0 0-11 0 0,7-4 93 0 0,63-35 673 0 0,-81 59 342 0 0,-25 17-1451 0 0,36-36 18 0 0,15-2-3024 0 0,-8-2-1940 0 0,2-1-6383 0 0</inkml:trace>
  <inkml:trace contextRef="#ctx0" brushRef="#br0" timeOffset="20640.865">157 1626 0 0 0,'0'0'996'0'0,"0"0"729"0"0,0 0 306 0 0,0 0-110 0 0,0 0-276 0 0,0 0-365 0 0,0 0-420 0 0,-4-2-329 0 0,-10-5-187 0 0,10 5-87 0 0,21 2 1334 0 0,162-12 4191 0 0,-80 2-4634 0 0,644-42 2053 0 0,-166 45-2672 0 0,-95 37-230 0 0,15 3 108 0 0,-76 5-61 0 0,218-7-192 0 0,-247-30-28 0 0,-35-12 128 0 0,74 3 82 0 0,26-14-55 0 0,46-3-17 0 0,-97-2 19 0 0,-147 2-108 0 0,16-2 13 0 0,215 10-188 0 0,-216-2 52 0 0,-33 1-51 0 0,226 14 64 0 0,-466 4-70 0 0,-1 0 14 0 0,0 0-2 0 0,0 0-12 0 0,0 0 1 0 0,0 0 14 0 0,0 0 4 0 0,0 0 11 0 0,0 0-12 0 0,0 0-18 0 0,0 0 18 0 0,0 0 14 0 0,0 0-12 0 0,0 0-19 0 0,0 0-7 0 0,0 0-8 0 0,0 0 5 0 0,0 0-13 0 0,0 0 3 0 0,0 0 7 0 0,0 0 1 0 0,0 0-7 0 0,0 0-28 0 0,0 0-18 0 0,0 0-34 0 0,-4-5-442 0 0,2 2-1339 0 0,0 0-4706 0 0,2 0-5126 0 0</inkml:trace>
  <inkml:trace contextRef="#ctx0" brushRef="#br0" timeOffset="22137.078">8005 511 0 0 0,'0'0'371'0'0,"0"0"193"0"0,0 0 19 0 0,0 0 11 0 0,0 0 16 0 0,5 1 54 0 0,17 4 92 0 0,-16-4 82 0 0,-11 13 7169 0 0,-14 2-5117 0 0,-3 3-1823 0 0,55-28 1289 0 0,24-30-625 0 0,-97 60 860 0 0,40-21-2569 0 0,0 0-6 0 0,0 0-6 0 0,0 0 8 0 0,0 0 10 0 0,0 0-3 0 0,0 0-1 0 0,0 0 3 0 0,0 0 9 0 0,0 0-2 0 0,0 0 6 0 0,0 0 7 0 0,0 0 0 0 0,0 0-7 0 0,0 0-7 0 0,0 0-1 0 0,0 0-4 0 0,0 0-19 0 0,0 0-14 0 0,0 0-12 0 0,0 0-30 0 0,0 0 24 0 0,0 0 11 0 0,0 0-4 0 0,0 0 14 0 0,0 0-20 0 0,0 0-14 0 0,0 0 4 0 0,0 0 6 0 0,0 0-1 0 0,0 0 18 0 0,0 0 14 0 0,0 0 8 0 0,0 0 22 0 0,0 0 6 0 0,0 0 6 0 0,0 0 1 0 0,0 0-1 0 0,0 0-9 0 0,-27 22 51 0 0,26-22-96 0 0,1 0-6 0 0,0 0-2 0 0,0 0-16 0 0,0 0 8 0 0,0 0-9 0 0,0 0-9 0 0,0 0 13 0 0,25-7 132 0 0,-16 1-1423 0 0,-2 1-11099 0 0,-4 1 2014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7314 0 0,'0'0'2280'0'0,"0"0"-922"0"0,0 0-434 0 0,0 0 53 0 0,0 0 208 0 0,0 0 94 0 0,0 0-120 0 0,0 0-257 0 0,0 0-247 0 0,0 0-195 0 0,21-5 1323 0 0,126-93 1971 0 0,-122 84-3650 0 0,0 1 0 0 0,1 1-1 0 0,0 1 1 0 0,0 1 0 0 0,1 2 0 0 0,1 1-1 0 0,-1 1 1 0 0,14-1-104 0 0,40 7-87 0 0,-74 13-77 0 0,-6 19 189 0 0,-1-26-14 0 0,-3 15 10 0 0,-1 0-1 0 0,0-1 0 0 0,-2 0 1 0 0,0 0-1 0 0,-2 0 0 0 0,0-1 1 0 0,-1 0-1 0 0,0 0 0 0 0,-2-1 1 0 0,0-1-1 0 0,-2 1-20 0 0,-11 23 16 0 0,-51 74-6 0 0,52-84-4 0 0,1 1-1 0 0,2 2 0 0 0,1 0 0 0 0,2 0 0 0 0,1 2 1 0 0,0 4-6 0 0,14-34 16 0 0,0-1 1 0 0,0 1 0 0 0,1 0-1 0 0,-1-1 1 0 0,1 1 0 0 0,0 0-1 0 0,1 0 1 0 0,0 0 0 0 0,0-1-1 0 0,0 1 1 0 0,0 0 0 0 0,1 0-1 0 0,0 0 1 0 0,0-1 0 0 0,1 1-1 0 0,-1 0 1 0 0,1-1 0 0 0,1 1-1 0 0,-1-1 1 0 0,1 0 0 0 0,0 0-1 0 0,0 0 1 0 0,0 0 0 0 0,1 0-1 0 0,-1-1 1 0 0,1 1 0 0 0,0-1-1 0 0,1 0 1 0 0,-1 0 0 0 0,1-1-1 0 0,-1 1 1 0 0,1-1 0 0 0,0 0-1 0 0,1 0 1 0 0,-1-1 0 0 0,0 0-1 0 0,1 1 1 0 0,0-2-17 0 0,7 2 106 0 0,0 0 0 0 0,0-2 0 0 0,1 1 1 0 0,-1-2-1 0 0,0 0 0 0 0,1 0 0 0 0,-1-1 0 0 0,0-1 0 0 0,1 0 0 0 0,-1-1 0 0 0,0-1 1 0 0,-1 0-1 0 0,1 0 0 0 0,3-3-106 0 0,43-18 157 0 0,19-10-1002 0 0,-55 19-2370 0 0,-1-4-4183 0 0,-14 13-4266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4353 0 0,'0'0'2227'0'0,"0"0"-220"0"0,0 0-85 0 0,0 0-35 0 0,0 0-73 0 0,0 0-214 0 0,0 0-253 0 0,0 0-276 0 0,0 0-278 0 0,0 0-227 0 0,0 0-155 0 0,0 0-93 0 0,0 0-56 0 0,-4 0-54 0 0,3 1-190 0 0,-1-1 1 0 0,1 1-1 0 0,0-1 0 0 0,-1 1 1 0 0,1 0-1 0 0,0-1 0 0 0,-1 1 1 0 0,1 0-1 0 0,0 0 1 0 0,0 0-1 0 0,0 0 0 0 0,0 0 1 0 0,0 0-1 0 0,0 1 0 0 0,0-1 1 0 0,0 0-1 0 0,0 0 1 0 0,1 1-1 0 0,-1-1 0 0 0,0 0 1 0 0,1 1-1 0 0,-1-1 0 0 0,1 0 1 0 0,0 1-1 0 0,-1-1 1 0 0,1 1-1 0 0,0-1 0 0 0,0 1 1 0 0,0-1-1 0 0,0 1 0 0 0,0-1 1 0 0,0 1-1 0 0,0-1 1 0 0,1 1-1 0 0,-1-1 0 0 0,1 1-18 0 0,-4 32 248 0 0,4 93 98 0 0,-1-123-327 0 0,1 1 1 0 0,0-1-1 0 0,0 0 1 0 0,1 1-1 0 0,-1-1 0 0 0,1 0 1 0 0,0 0-1 0 0,0 0 1 0 0,0 0-1 0 0,1 0 0 0 0,-1 0 1 0 0,1 0-1 0 0,0-1 1 0 0,0 1-1 0 0,0-1 0 0 0,1 0 1 0 0,-1 0-1 0 0,1 0 1 0 0,0-1-1 0 0,-1 1 1 0 0,1-1-1 0 0,0 0 0 0 0,1 0 1 0 0,-1 0-1 0 0,2 0-19 0 0,4-2 85 0 0,-1 0 0 0 0,0 0 0 0 0,0-1 0 0 0,1 0 0 0 0,-1-1 0 0 0,0 0 0 0 0,0 0 0 0 0,0-1 0 0 0,0 0 0 0 0,-1-1-1 0 0,1 0 1 0 0,-1 0 0 0 0,0-1 0 0 0,0 0 0 0 0,-1 0 0 0 0,1-1 0 0 0,-1 0 0 0 0,0 0 0 0 0,-1-1 0 0 0,0 0 0 0 0,3-2-85 0 0,3-3 66 0 0,127-136 283 0 0,-137 203-790 0 0,-2-47 450 0 0,-2-3-11 0 0,1 0 1 0 0,0 0-1 0 0,1 0 1 0 0,-1 1-1 0 0,1-1 1 0 0,0 0-1 0 0,0 0 1 0 0,0 0-1 0 0,1 0 0 0 0,0 1 1 0 0,0-1-1 0 0,1 0 1 0 0,-1 0-1 0 0,1 0 1 0 0,0-1-1 0 0,0 1 1 0 0,0 0-1 0 0,1-1 0 0 0,0 1 1 0 0,0-1-1 0 0,0 0 1 0 0,0 0-1 0 0,1 0 1 0 0,-1-1-1 0 0,1 1 1 0 0,0-1-1 0 0,0 0 0 0 0,1 0 1 0 0,-1 0 1 0 0,6 1 39 0 0,0 0-1 0 0,1-1 1 0 0,-1 0 0 0 0,1-1 0 0 0,-1 0 0 0 0,1-1-1 0 0,0 0 1 0 0,-1-1 0 0 0,1 0 0 0 0,0-1 0 0 0,0 0-1 0 0,-1 0 1 0 0,1-1 0 0 0,-1-1 0 0 0,1 0 0 0 0,-1 0-1 0 0,0-1 1 0 0,0 0 0 0 0,0-1 0 0 0,-1 0 0 0 0,0 0-1 0 0,7-6-38 0 0,63-48 531 0 0,-68 47-491 0 0,0 0-1 0 0,-1-1 1 0 0,-1 0 0 0 0,0 0 0 0 0,-1-1-1 0 0,0-1 1 0 0,-1 1 0 0 0,-1-1-1 0 0,0 0 1 0 0,-1 0 0 0 0,-1-1-1 0 0,1-5-39 0 0,-5 5-615 0 0,0 14-2891 0 0,0 1-3494 0 0,0 1-4466 0 0</inkml:trace>
  <inkml:trace contextRef="#ctx0" brushRef="#br0" timeOffset="509.424">1494 70 7626 0 0,'0'0'2004'0'0,"0"0"-482"0"0,0 0-65 0 0,0 0 29 0 0,0 0-27 0 0,0 0 23 0 0,0 0-135 0 0,0 0-273 0 0,0 0-251 0 0,0 0-300 0 0,0 0-156 0 0,0 0-4 0 0,-31 6-3 0 0,-97 18-43 0 0,121-24-272 0 0,1 1 1 0 0,-1 0-1 0 0,0 1 0 0 0,1 0 1 0 0,-1 0-1 0 0,1 0 0 0 0,-1 1 1 0 0,1 0-1 0 0,0 0 0 0 0,0 1 1 0 0,0-1-1 0 0,1 1 0 0 0,-1 0 1 0 0,-1 3-46 0 0,-9 7 92 0 0,7-7-69 0 0,1 1 1 0 0,0 0-1 0 0,0 0 1 0 0,1 1-1 0 0,0 0 1 0 0,0 0-1 0 0,1 1 1 0 0,1 0-1 0 0,-1 0 1 0 0,-2 9-24 0 0,7-15-2 0 0,-1 0 1 0 0,1 0 0 0 0,1 1 0 0 0,-1-1 0 0 0,1 0 0 0 0,-1 1 0 0 0,1-1 0 0 0,0 0 0 0 0,1 1-1 0 0,-1-1 1 0 0,1 0 0 0 0,0 1 0 0 0,0-1 0 0 0,0 0 0 0 0,0 0 0 0 0,1 0 0 0 0,0 0-1 0 0,0 0 1 0 0,2 3 1 0 0,4-3 66 0 0,-1-1-1 0 0,1-1 1 0 0,0 1-1 0 0,0-2 1 0 0,1 1-1 0 0,-1-1 1 0 0,0 0-1 0 0,1-1 1 0 0,-1 1-1 0 0,0-2 1 0 0,1 1-1 0 0,-1-1 1 0 0,0-1-1 0 0,0 1 1 0 0,0-2-1 0 0,0 1 1 0 0,0-1-1 0 0,0 0 0 0 0,0 0 1 0 0,-1-1-1 0 0,0 0 1 0 0,0-1-1 0 0,0 1 1 0 0,0-1-1 0 0,-1-1 1 0 0,3-1-66 0 0,3 0 30 0 0,9-8 110 0 0,-1-1-1 0 0,0 0 1 0 0,-1-2 0 0 0,-1 0 0 0 0,15-19-140 0 0,16-16 150 0 0,-30 42-179 0 0,-19 11-25 0 0,0 0-27 0 0,0 0-28 0 0,0 5-127 0 0,2 122-2828 0 0,23-95-1910 0 0,0-20-5290 0 0,-16-11 3343 0 0</inkml:trace>
  <inkml:trace contextRef="#ctx0" brushRef="#br0" timeOffset="1165.709">1963 140 8722 0 0,'0'0'3061'0'0,"0"0"-798"0"0,0 0-404 0 0,0 0-224 0 0,0 0-224 0 0,0 0-210 0 0,0 0-278 0 0,0 0-255 0 0,0 0-225 0 0,0 0-190 0 0,0 0-98 0 0,0 0-52 0 0,-10 4 1 0 0,-31 16-15 0 0,39-18-84 0 0,0 0-1 0 0,0 0 1 0 0,0 0-1 0 0,0 0 1 0 0,0 1-1 0 0,1-1 1 0 0,-1 1-1 0 0,1-1 1 0 0,0 1-1 0 0,0-1 1 0 0,0 1-1 0 0,0 0 1 0 0,0-1-1 0 0,0 1 1 0 0,1 0-1 0 0,-1 0 1 0 0,1 0-1 0 0,0-1 0 0 0,0 1 1 0 0,0 0-1 0 0,0 0 1 0 0,1 0-1 0 0,-1 0 1 0 0,1 0-5 0 0,-1 7 4 0 0,1-5 16 0 0,0 0-1 0 0,0-1 1 0 0,0 1 0 0 0,1 0-1 0 0,-1-1 1 0 0,1 1-1 0 0,0-1 1 0 0,0 1 0 0 0,1-1-1 0 0,0 0 1 0 0,-1 0-1 0 0,1 0 1 0 0,1 0 0 0 0,-1-1-1 0 0,0 1 1 0 0,1-1-1 0 0,0 0 1 0 0,0 0-1 0 0,0 0 1 0 0,0-1 0 0 0,0 1-1 0 0,0-1 1 0 0,1 0-1 0 0,-1 0 1 0 0,1 0 0 0 0,-1-1-1 0 0,1 0 1 0 0,0 0-1 0 0,0 0 1 0 0,0 0 0 0 0,0-1-1 0 0,-1 0 1 0 0,1 0-1 0 0,0 0 1 0 0,0 0-1 0 0,0-1 1 0 0,0 0 0 0 0,-1 0-1 0 0,1 0 1 0 0,0-1-1 0 0,-1 1 1 0 0,1-1 0 0 0,-1 0-1 0 0,1 0 1 0 0,2-3-20 0 0,10-7 146 0 0,0 0 1 0 0,-1-1-1 0 0,-1 0 0 0 0,0-2 1 0 0,-1 0-1 0 0,0 0 1 0 0,-2-1-1 0 0,1-1 1 0 0,0-3-147 0 0,11-12 82 0 0,73-108 493 0 0,-119 226-510 0 0,18-54-114 0 0,2 0-1 0 0,1 0 1 0 0,1 0-1 0 0,2 1 1 0 0,1-1-1 0 0,1 0 0 0 0,5 11 50 0 0,38 259-592 0 0,-44-286 546 0 0,-2 1-1 0 0,0 0 0 0 0,-1 0 1 0 0,-1-1-1 0 0,0 1 0 0 0,-1 0 1 0 0,-1-1-1 0 0,0 1 0 0 0,-2-1 1 0 0,0 0-1 0 0,0 0 0 0 0,-2-1 1 0 0,0 1-1 0 0,0-1 0 0 0,-2-1 1 0 0,0 0-1 0 0,0 0 0 0 0,-1 0 0 0 0,-1-1 1 0 0,-1-1-1 0 0,-11 11 47 0 0,16-18 23 0 0,-1-1 0 0 0,1 0 0 0 0,-1-1 0 0 0,1 0-1 0 0,-1 0 1 0 0,0-1 0 0 0,0 1 0 0 0,0-2 0 0 0,-1 1 0 0 0,1-1 0 0 0,0-1-1 0 0,0 1 1 0 0,-1-1 0 0 0,-5-1-23 0 0,11 0 8 0 0,0 0 1 0 0,-1 0-1 0 0,1 0 0 0 0,0-1 0 0 0,0 1 1 0 0,0-1-1 0 0,1 1 0 0 0,-1-1 0 0 0,0 0 0 0 0,1 0 1 0 0,-1-1-1 0 0,1 1 0 0 0,-1 0 0 0 0,1-1 1 0 0,0 1-1 0 0,0-1 0 0 0,0 0 0 0 0,1 0 0 0 0,-1 0 1 0 0,1 0-1 0 0,-1 0 0 0 0,1 0 0 0 0,0 0 1 0 0,0 0-1 0 0,1 0 0 0 0,-1-1 0 0 0,0 1 0 0 0,1 0 1 0 0,0-1-1 0 0,0 1 0 0 0,0 0 0 0 0,0 0 1 0 0,1-1-1 0 0,-1 1 0 0 0,1 0 0 0 0,0-1 0 0 0,0 1 1 0 0,0 0-1 0 0,0 0 0 0 0,0 0 0 0 0,1 0 1 0 0,-1 0-1 0 0,1 0 0 0 0,0 1 0 0 0,0-1 1 0 0,0 0-1 0 0,0 1 0 0 0,2-2-8 0 0,118-164 229 0 0,-3 4-1139 0 0,-54 45-4632 0 0,-58 105-483 0 0,0 5-5295 0 0</inkml:trace>
  <inkml:trace contextRef="#ctx0" brushRef="#br0" timeOffset="1601.27">2802 89 6545 0 0,'0'0'2133'0'0,"0"0"-740"0"0,0 0-367 0 0,0 0-14 0 0,0 0 55 0 0,0 0 11 0 0,0 0-107 0 0,0 0-153 0 0,0 0-136 0 0,0 0-87 0 0,0 0-29 0 0,0 0 16 0 0,14-9 37 0 0,42-25 21 0 0,-135 58 2239 0 0,4 16-2216 0 0,75-39-646 0 0,1 21-105 0 0,55 8 163 0 0,-50-29-64 0 0,0 1 0 0 0,0-1 0 0 0,0 1-1 0 0,-1 1 1 0 0,1-1 0 0 0,0 1 0 0 0,-1 0 0 0 0,0 0 0 0 0,0 0 0 0 0,0 1-1 0 0,0 0 1 0 0,0 0 0 0 0,-1 0 0 0 0,0 1 0 0 0,0-1 0 0 0,0 1 0 0 0,0 0-1 0 0,-1 0 1 0 0,0 0 0 0 0,0 1 0 0 0,2 4-11 0 0,-3-2 51 0 0,1 1 0 0 0,-2-1 0 0 0,1 1 0 0 0,-1 0 0 0 0,0 0 0 0 0,-1-1 1 0 0,0 1-1 0 0,0 0 0 0 0,-1 0 0 0 0,0-1 0 0 0,-1 1 0 0 0,0 0 0 0 0,0-1 0 0 0,-1 0 0 0 0,0 1 0 0 0,0-1 0 0 0,-5 7-51 0 0,2-5 66 0 0,-10 19 35 0 0,-1-2 0 0 0,-1 0 1 0 0,-1-1-1 0 0,-2 0 0 0 0,-15 13-101 0 0,35-37-28 0 0,-1 0 0 0 0,0-1-1 0 0,0 1 1 0 0,0-1 0 0 0,0 1-1 0 0,0-1 1 0 0,0 0 0 0 0,0 0-1 0 0,0 0 1 0 0,0 0 0 0 0,-1 0-1 0 0,1 0 1 0 0,0-1 0 0 0,-1 1-1 0 0,1-1 1 0 0,-1 0 0 0 0,1 0-1 0 0,0 1 1 0 0,-1-2 0 0 0,1 1-1 0 0,-1 0 1 0 0,1 0 0 0 0,0-1-1 0 0,-1 1 1 0 0,1-1 0 0 0,0 0-1 0 0,0 0 1 0 0,-1 0 0 0 0,1 0-1 0 0,0 0 1 0 0,0 0 0 0 0,0 0-1 0 0,0-1 1 0 0,0 1 0 0 0,0-1-1 0 0,1 1 1 0 0,-1-1 0 0 0,0 0-1 0 0,1 0 1 0 0,-1 0 0 0 0,1 0-1 0 0,0 0 1 0 0,0 0 0 0 0,0 0-1 0 0,0 0 1 0 0,0 0 0 0 0,0-1-1 0 0,0 1 1 0 0,1 0 0 0 0,-1-1-1 0 0,1 1 1 0 0,0 0 0 0 0,-1-1-1 0 0,1 1 1 0 0,0-1 0 0 0,1 1-1 0 0,-1-1 29 0 0,-1-11-875 0 0,1-8-1186 0 0,1 9-2202 0 0,2 4-6343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59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6 479 0 0 0,'0'0'1355'0'0,"0"0"515"0"0,0 0 197 0 0,0 0-99 0 0,0 0-223 0 0,0 0-288 0 0,0 0-237 0 0,0 0-223 0 0,-1-3-181 0 0,-3-12-160 0 0,3 11-121 0 0,1 4-84 0 0,0 0-63 0 0,0 0-43 0 0,22 0 3436 0 0,174-37 1113 0 0,90-21-3373 0 0,-58 43-1275 0 0,-210 18-668 0 0,-32 1-179 0 0,0-5-663 0 0,-15 1-1964 0 0,13 5-6727 0 0,11-1-887 0 0</inkml:trace>
  <inkml:trace contextRef="#ctx0" brushRef="#br0" timeOffset="468.527">100 605 3425 0 0,'0'0'1787'0'0,"0"0"-210"0"0,0 0-23 0 0,0 0 74 0 0,0 0 55 0 0,0 0-138 0 0,0 0-246 0 0,0 0-242 0 0,0 0-187 0 0,0 0-122 0 0,0 0-80 0 0,0 0-36 0 0,0 0-53 0 0,-5 2-44 0 0,-12 8-22 0 0,13-8-38 0 0,4-2-42 0 0,0 0-64 0 0,47 0 1778 0 0,218-29 244 0 0,-73 4-1919 0 0,-45 24-2170 0 0,-135-14-3544 0 0,-9 7-1578 0 0,-1 2-2710 0 0</inkml:trace>
  <inkml:trace contextRef="#ctx0" brushRef="#br0" timeOffset="1251.157">234 1 2473 0 0,'0'0'2836'0'0,"0"0"-1054"0"0,0 0-574 0 0,0 0-113 0 0,0 0 103 0 0,0 0 105 0 0,0 0-31 0 0,0 0-193 0 0,0 0-263 0 0,0 0-231 0 0,0 0-49 0 0,0 0 59 0 0,0 0 83 0 0,4 3 55 0 0,170 100 4183 0 0,202 70-2793 0 0,-273-92-2064 0 0,-102-80-49 0 0,0 0 0 0 0,-1 0 0 0 0,0 0 0 0 0,1 1 0 0 0,-1-1 0 0 0,1 0 1 0 0,-1 0-1 0 0,0 1 0 0 0,0-1 0 0 0,0 0 0 0 0,0 0 0 0 0,0 1 0 0 0,0-1 0 0 0,0 0 0 0 0,0 0 1 0 0,-1 1-1 0 0,1-1 0 0 0,0 0 0 0 0,-1 0 0 0 0,1 0 0 0 0,-1 0 0 0 0,1 1 0 0 0,-1-1 1 0 0,1 0-1 0 0,-1 0 0 0 0,0 0 0 0 0,0 0 0 0 0,0 0 0 0 0,1 0 0 0 0,-1-1 0 0 0,0 1 0 0 0,0 0 1 0 0,0 0-1 0 0,0 0 0 0 0,0-1 0 0 0,0 1 0 0 0,-1-1 0 0 0,1 1 0 0 0,0-1 0 0 0,0 1 1 0 0,0-1-1 0 0,-1 0 0 0 0,1 1 0 0 0,0-1 0 0 0,0 0 0 0 0,-1 0 0 0 0,1 0 0 0 0,0 0 0 0 0,0 0 1 0 0,-2-1-11 0 0,-9 7 57 0 0,-40 39 20 0 0,-136 201-16 0 0,27-91 51 0 0,139-134-56 0 0,22-20-49 0 0,0-1-8 0 0,0 0 11 0 0,0 0 2 0 0,0 0 7 0 0,0 0-8 0 0,0 0-2 0 0,0 0 4 0 0,0 0-9 0 0,0 0-17 0 0,0 0 16 0 0,0 0 2 0 0,0 0-13 0 0,0 0-8 0 0,0 0 15 0 0,0 0-10 0 0,0 0 2 0 0,0 0-5 0 0,0 0-18 0 0,0 0 4 0 0,0 0-5 0 0,0 0-14 0 0,0 0-6 0 0,0 0 1 0 0,0 0-9 0 0,0 0-7 0 0,3-19-6325 0 0,-1 13 1027 0 0,0 2-5892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6225 0 0,'0'0'2327'0'0,"0"0"-675"0"0,0 0-256 0 0,0 0 128 0 0,0 0 199 0 0,0 0 14 0 0,0 0-250 0 0,0 0-409 0 0,0 0-325 0 0,0 0-192 0 0,0 0-88 0 0,0 0-19 0 0,0 0 37 0 0,2 4 25 0 0,-2 6-322 0 0,1 0 0 0 0,-1 0 0 0 0,-1 0 0 0 0,0 0 0 0 0,0 0 0 0 0,-1 0 0 0 0,0 0 0 0 0,-1 0 0 0 0,0 0 0 0 0,0-1 0 0 0,-3 5-194 0 0,1-1 92 0 0,-97 277 582 0 0,98-280-659 0 0,-2 1-6 0 0,1 1 0 0 0,0 0 0 0 0,1 1 0 0 0,1-1 0 0 0,-1 0 0 0 0,2 1-1 0 0,0 0 1 0 0,0 0 0 0 0,2 0 0 0 0,-1-1 0 0 0,2 1 0 0 0,0 6-9 0 0,1-17 24 0 0,0 0 0 0 0,1 1 0 0 0,-1-1 1 0 0,0 0-1 0 0,1 0 0 0 0,-1-1 0 0 0,1 1 0 0 0,0 0 0 0 0,0-1 1 0 0,0 0-1 0 0,0 0 0 0 0,0 0 0 0 0,0 0 0 0 0,0 0 1 0 0,0 0-1 0 0,0-1 0 0 0,0 1 0 0 0,0-1 0 0 0,0 0 1 0 0,0 0-1 0 0,1 0 0 0 0,-1-1 0 0 0,0 1 0 0 0,0-1 1 0 0,0 0-1 0 0,1 0-24 0 0,10 1 146 0 0,88-26 488 0 0,-36 7-435 0 0,-41 12-420 0 0,-10-26-2020 0 0,-20-1-1989 0 0,-7 13-6295 0 0,7 14 715 0 0</inkml:trace>
  <inkml:trace contextRef="#ctx0" brushRef="#br0" timeOffset="520.513">1 265 9490 0 0,'0'0'1556'0'0,"0"0"-554"0"0,0 0-74 0 0,0 0 239 0 0,0 0 260 0 0,0 0 53 0 0,0 0-129 0 0,0 0-194 0 0,0 0-188 0 0,0 0-177 0 0,0 0-165 0 0,36 0-126 0 0,115 0-118 0 0,-3-8 273 0 0,-75-3-1305 0 0,-58 6-2800 0 0,-2-1-3286 0 0,-9 3-4830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0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27 229 0 0 0,'0'0'1395'0'0,"0"0"765"0"0,0 0 210 0 0,0 0-240 0 0,0 0-319 0 0,0 0-363 0 0,0 0-338 0 0,0 0-290 0 0,-5-3-196 0 0,-12-9-137 0 0,13 8-96 0 0,31 0 1892 0 0,46-11-391 0 0,0-4 1 0 0,-1-3-1 0 0,45-21-1892 0 0,1-23 575 0 0,-87 29-203 0 0,-36 34 294 0 0,-21 176-876 0 0,18-81 207 0 0,-5 1 0 0 0,-3-2 0 0 0,-26 80 3 0 0,-2 14-38 0 0,35-140 16 0 0,6-22-23 0 0,-2-1 0 0 0,0 1 1 0 0,-1-1-1 0 0,-1-1 0 0 0,-2 1 1 0 0,-7 13 44 0 0,16-33-62 0 0,-1 0 1 0 0,0 0 0 0 0,1-1 0 0 0,-1 1-1 0 0,0 0 1 0 0,0-1 0 0 0,0 1-1 0 0,0 0 1 0 0,-1-1 0 0 0,1 0 0 0 0,0 1-1 0 0,0-1 1 0 0,-1 0 0 0 0,1 1-1 0 0,-1-1 1 0 0,0 0 0 0 0,1 0-1 0 0,-1 0 1 0 0,0-1 0 0 0,1 1 0 0 0,-1 0-1 0 0,0-1 1 0 0,0 1 0 0 0,0-1-1 0 0,1 1 1 0 0,-1-1 0 0 0,0 0 0 0 0,0 0-1 0 0,0 0 1 0 0,0 0 0 0 0,0 0-1 0 0,0 0 1 0 0,0 0 0 0 0,1-1-1 0 0,-1 1 1 0 0,0-1 0 0 0,0 1 0 0 0,0-1-1 0 0,1 0 1 0 0,-1 1 0 0 0,0-1-1 0 0,1 0 1 0 0,-1 0 0 0 0,1-1 0 0 0,-1 1-1 0 0,1 0 1 0 0,-1 0 0 0 0,1-1-1 0 0,0 1 1 0 0,0-1 0 0 0,-1 0 61 0 0,-20-68-5208 0 0,9 23-4977 0 0,9 38 4932 0 0</inkml:trace>
  <inkml:trace contextRef="#ctx0" brushRef="#br0" timeOffset="352.56">52 597 0 0 0,'0'0'268'0'0,"0"0"827"0"0,0 0 516 0 0,0 0 191 0 0,0 0 15 0 0,0 0-54 0 0,0 0-102 0 0,0 0-81 0 0,0 0-113 0 0,0 0-111 0 0,17-7-94 0 0,53-21-102 0 0,79-3 4003 0 0,26 17-3813 0 0,-137 13-4996 0 0,1 1-3951 0 0,-37 0-2259 0 0</inkml:trace>
  <inkml:trace contextRef="#ctx0" brushRef="#br0" timeOffset="676.75">837 560 8442 0 0,'0'0'1364'0'0,"0"0"-388"0"0,0 0 141 0 0,0 0 382 0 0,0 0 265 0 0,0 0-49 0 0,0 0-340 0 0,0 0-439 0 0,0 0-332 0 0,0 0-182 0 0,-3 32-96 0 0,-7 96-56 0 0,-9 18 529 0 0,10-117-1909 0 0,4-28-2668 0 0,-1-5-3449 0 0,4 4-2267 0 0</inkml:trace>
  <inkml:trace contextRef="#ctx0" brushRef="#br0" timeOffset="938.088">776 207 4313 0 0,'0'0'3049'0'0,"0"0"-1457"0"0,0 0-312 0 0,0 0-8 0 0,0 0 113 0 0,0 0-105 0 0,0 0-336 0 0,0 0-592 0 0,0 0-560 0 0,0 0-200 0 0,0 0-112 0 0,0 0 8 0 0,0 0-152 0 0,0 0-841 0 0,39-33-2279 0 0,-36 44-4082 0 0</inkml:trace>
  <inkml:trace contextRef="#ctx0" brushRef="#br0" timeOffset="1280.118">986 818 0 0 0,'0'0'883'0'0,"0"0"588"0"0,0 0 556 0 0,0 0 261 0 0,0 0-67 0 0,0 0-347 0 0,0 0-418 0 0,0 0-242 0 0,0 0-106 0 0,0 0-163 0 0,0 0-211 0 0,3-4-225 0 0,102-193 1101 0 0,-32 100-1638 0 0,-73 97 20 0 0,0 0-1 0 0,1 0 1 0 0,-1-1 0 0 0,1 1-1 0 0,-1 0 1 0 0,0 0 0 0 0,1-1 0 0 0,-1 1-1 0 0,0 0 1 0 0,1 0 0 0 0,-1 0-1 0 0,1 0 1 0 0,-1 0 0 0 0,1 0-1 0 0,-1 0 1 0 0,0 0 0 0 0,1 0 0 0 0,-1 0-1 0 0,1 0 1 0 0,-1 0 0 0 0,1 0-1 0 0,-1 0 1 0 0,0 0 0 0 0,1 0 0 0 0,-1 0-1 0 0,1 0 1 0 0,-1 1 0 0 0,0-1-1 0 0,1 0 1 0 0,-1 0 0 0 0,0 1-1 0 0,1-1 1 0 0,-1 0 0 0 0,0 0 0 0 0,1 1-1 0 0,-1-1 1 0 0,0 0 0 0 0,1 1-1 0 0,-1-1 1 0 0,0 0 0 0 0,0 1 0 0 0,1-1-1 0 0,-1 1 1 0 0,0-1 0 0 0,0 0-1 0 0,0 1 1 0 0,0-1 0 0 0,0 1-1 0 0,0-1 1 0 0,0 0 0 0 0,1 1 0 0 0,-1-1-1 0 0,0 1 1 0 0,0-1 0 0 0,-1 1-1 0 0,1-1 1 0 0,0 0 0 0 0,0 1 0 0 0,0-1-1 0 0,0 1 1 0 0,0-1 0 0 0,0 1-1 0 0,0-1 1 0 0,-1 0 0 0 0,1 1 8 0 0,1 42 555 0 0,-1-36-543 0 0,-1 3 82 0 0,1 0 0 0 0,1 0 0 0 0,0 0 1 0 0,0-1-1 0 0,1 1 0 0 0,0 0 0 0 0,1-1 0 0 0,0 1 0 0 0,0-1 0 0 0,1 0 1 0 0,1 0-1 0 0,-1 0 0 0 0,1-1 0 0 0,1 1 0 0 0,0 0-94 0 0,-4-8 99 0 0,-1 1 0 0 0,1-1 0 0 0,0 1 0 0 0,0-1 0 0 0,0 0 0 0 0,0 0 0 0 0,-1 0 0 0 0,2 0 0 0 0,-1 0-1 0 0,0 0 1 0 0,0 0 0 0 0,0-1 0 0 0,0 1 0 0 0,0-1 0 0 0,1 1 0 0 0,-1-1 0 0 0,0 0 0 0 0,0 0 0 0 0,1 0 0 0 0,-1 0 0 0 0,0-1-1 0 0,0 1 1 0 0,1 0 0 0 0,-1-1 0 0 0,0 0 0 0 0,0 1 0 0 0,0-1 0 0 0,0 0 0 0 0,0 0 0 0 0,0 0 0 0 0,0 0 0 0 0,0-1 0 0 0,0 1 0 0 0,-1 0-1 0 0,1-1 1 0 0,0 0-99 0 0,58-67 1710 0 0,-51 57-1692 0 0,68-134 357 0 0,-70 121-387 0 0,-7 20-8376 0 0,-1 5-2003 0 0</inkml:trace>
  <inkml:trace contextRef="#ctx0" brushRef="#br0" timeOffset="1874.879">1814 490 7066 0 0,'0'0'2676'0'0,"0"0"-1129"0"0,0 0-364 0 0,0 0 31 0 0,0 0 15 0 0,0 0-73 0 0,0 0-223 0 0,0 0-235 0 0,0 0-183 0 0,0 0-152 0 0,0 0-106 0 0,0 0-79 0 0,0 0-45 0 0,-28 20-38 0 0,-86 62-15 0 0,111-81-76 0 0,1 0-1 0 0,0 0 1 0 0,-1 1 0 0 0,1-1 0 0 0,0 0-1 0 0,0 1 1 0 0,0-1 0 0 0,0 1 0 0 0,0 0 0 0 0,1 0-1 0 0,-1 0 1 0 0,0 0 0 0 0,1 0 0 0 0,-1 0-1 0 0,1 0 1 0 0,0 0 0 0 0,0 1 0 0 0,0-1 0 0 0,0 0-1 0 0,0 1 1 0 0,0-1 0 0 0,1 1 0 0 0,-1-1-1 0 0,1 1-3 0 0,-1 6 14 0 0,0-5 1 0 0,0 0 1 0 0,0 0-1 0 0,0 0 0 0 0,0 1 1 0 0,1-1-1 0 0,-1 0 0 0 0,1 0 1 0 0,0 1-1 0 0,0-1 1 0 0,1 0-1 0 0,-1 0 0 0 0,1 0 1 0 0,0 0-1 0 0,0 0 0 0 0,0 0 1 0 0,1 0-1 0 0,-1 0 1 0 0,1 0-1 0 0,0 0 0 0 0,0 0 1 0 0,1-1-1 0 0,-1 1 0 0 0,1-1 1 0 0,-1 0-1 0 0,1 0 1 0 0,0 0-1 0 0,0 0 0 0 0,1 0 1 0 0,-1-1-1 0 0,1 1 0 0 0,-1-1 1 0 0,1 0-1 0 0,0 0 1 0 0,2 1-16 0 0,4-1 130 0 0,0 0 1 0 0,0-1-1 0 0,0 0 1 0 0,0-1-1 0 0,0 0 1 0 0,1-1-1 0 0,-1 0 1 0 0,0 0-1 0 0,0-1 1 0 0,0 0-1 0 0,-1-1 1 0 0,1 0 0 0 0,0 0-1 0 0,-1-1 1 0 0,0-1-1 0 0,0 0 1 0 0,0 0-1 0 0,-1 0 1 0 0,1-1-1 0 0,-1 0 1 0 0,-1-1-1 0 0,1 0 1 0 0,-1 0-1 0 0,0-1 1 0 0,-1 1-1 0 0,0-1 1 0 0,0-1 0 0 0,-1 1-1 0 0,0-1 1 0 0,0 0-1 0 0,-1-1 1 0 0,0 1-1 0 0,0-2-130 0 0,9-21 55 0 0,-2 1 0 0 0,-1-2-1 0 0,-2 1 1 0 0,-1-1 0 0 0,-1-1-1 0 0,-2 1 1 0 0,-1-1 0 0 0,-2-25-55 0 0,-2 49-42 0 0,0-1 0 0 0,-1 0 0 0 0,0 1 0 0 0,0 0 0 0 0,-1-1 1 0 0,-1 1-1 0 0,1 0 0 0 0,-2 0 0 0 0,1 1 0 0 0,-2-1 0 0 0,1 1 1 0 0,-1 0-1 0 0,0 1 0 0 0,-1-1 0 0 0,-4-3 42 0 0,8 8-28 0 0,-1 1 0 0 0,0-1 0 0 0,0 0-1 0 0,0 1 1 0 0,0 0 0 0 0,0 0 0 0 0,-1 0 0 0 0,1 0-1 0 0,-1 1 1 0 0,0 0 0 0 0,0 0 0 0 0,0 0 0 0 0,0 0-1 0 0,0 1 1 0 0,0 0 0 0 0,0 0 0 0 0,-1 0 0 0 0,1 1-1 0 0,0 0 1 0 0,-1 0 0 0 0,1 0 0 0 0,0 0 0 0 0,-1 1-1 0 0,1 0 1 0 0,0 0 0 0 0,0 1 0 0 0,0-1 0 0 0,0 1-1 0 0,0 0 1 0 0,0 0 0 0 0,-4 3 28 0 0,3 0-7 0 0,-1 0 1 0 0,1 0-1 0 0,0 1 1 0 0,0-1-1 0 0,0 1 1 0 0,1 1-1 0 0,0-1 0 0 0,0 1 1 0 0,0 0-1 0 0,1 0 1 0 0,0 0-1 0 0,1 0 1 0 0,0 1-1 0 0,0 0 1 0 0,0 0-1 0 0,1-1 0 0 0,0 1 1 0 0,1 1-1 0 0,-1-1 1 0 0,2 0-1 0 0,-1 0 1 0 0,1 7 6 0 0,0 1 34 0 0,1-1 1 0 0,1 1 0 0 0,0-1-1 0 0,1 0 1 0 0,0 0 0 0 0,2 0 0 0 0,-1 0-1 0 0,2-1 1 0 0,0 1 0 0 0,1-1-1 0 0,6 10-34 0 0,11 9 232 0 0,0-1-1 0 0,2-1 0 0 0,2-1 0 0 0,0-1 1 0 0,2-2-1 0 0,1-1 0 0 0,27 17-231 0 0,10 0 212 0 0,-40-30-155 0 0,-17-10-7254 0 0,-11-3-4307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7698 0 0,'0'0'1181'0'0,"0"0"-469"0"0,0 0-97 0 0,0 0 293 0 0,0 0 339 0 0,0 0 140 0 0,0 0-76 0 0,0 0-209 0 0,0 0-206 0 0,0 0-159 0 0,0 0-103 0 0,33-8-57 0 0,104-26-42 0 0,-41-5 733 0 0,-72 24-911 0 0,-20 13-220 0 0,1 0 1 0 0,0-1 0 0 0,-1 0 0 0 0,0 0 0 0 0,0 0-1 0 0,0 0 1 0 0,0-1 0 0 0,0 0 0 0 0,-1 0 0 0 0,0 0-1 0 0,1 0 1 0 0,-1 0 0 0 0,-1-1 0 0 0,1 1 0 0 0,-1-1-1 0 0,0 0 1 0 0,0 1 0 0 0,0-1 0 0 0,0 0 0 0 0,-1 0-1 0 0,1-5-137 0 0,-2 9 195 0 0,0 1-39 0 0,0 0-36 0 0,-6 23-145 0 0,-1 38 21 0 0,3-1 1 0 0,3 1-1 0 0,2 0 0 0 0,3 5 4 0 0,31 125-48 0 0,-16-165 32 0 0,5-70 308 0 0,56-129 27 0 0,43-191-138 0 0,-85 298-391 0 0,-23 61-2526 0 0,-9 16-4913 0 0,-6-7-3476 0 0</inkml:trace>
  <inkml:trace contextRef="#ctx0" brushRef="#br0" timeOffset="534.672">914 266 720 0 0,'0'0'2375'0'0,"0"0"-298"0"0,0 0-87 0 0,0 0 31 0 0,0 0 4 0 0,0 0-161 0 0,0 0-334 0 0,0 0-417 0 0,0 0-368 0 0,0 0-227 0 0,0 0-32 0 0,0 0 62 0 0,0 0 101 0 0,5 2 110 0 0,189 4 3977 0 0,30-36-3919 0 0,-187 20-1318 0 0,-38 10-6078 0 0,-16 7-4036 0 0,9-4 3337 0 0</inkml:trace>
  <inkml:trace contextRef="#ctx0" brushRef="#br0" timeOffset="797.029">814 531 4185 0 0,'0'0'2136'0'0,"0"0"-315"0"0,0 0 190 0 0,0 0 99 0 0,0 0-149 0 0,0 0-288 0 0,0 0-324 0 0,0 0-238 0 0,31 1-177 0 0,98 0-121 0 0,14-22 801 0 0,-70 2-1354 0 0,43-9-579 0 0,-38 21-3856 0 0,-64 6-1628 0 0,-7-2-5262 0 0</inkml:trace>
  <inkml:trace contextRef="#ctx0" brushRef="#br0" timeOffset="1148.347">1858 237 3257 0 0,'0'0'2193'0'0,"0"0"-239"0"0,0 0 95 0 0,0 0-18 0 0,0 0-245 0 0,0 0-477 0 0,0 0-509 0 0,0 0-277 0 0,0 0-135 0 0,0 0-65 0 0,0 0-43 0 0,0 0-33 0 0,0 0-15 0 0,-16 18-36 0 0,-49 58-24 0 0,61-71-136 0 0,0-1-1 0 0,0 1 1 0 0,1-1 0 0 0,-1 1-1 0 0,1 0 1 0 0,0 1 0 0 0,0-1 0 0 0,1 0-1 0 0,0 1 1 0 0,0-1 0 0 0,0 1-1 0 0,0 0 1 0 0,1 0 0 0 0,0 0 0 0 0,0 0-1 0 0,1 0 1 0 0,0-1 0 0 0,0 1 0 0 0,0 5-36 0 0,1 7 84 0 0,-1-14-46 0 0,1 1 0 0 0,-1 0 0 0 0,1 0 0 0 0,1 0 0 0 0,-1-1 0 0 0,1 1 0 0 0,-1 0 0 0 0,1-1 0 0 0,0 1 0 0 0,1-1 1 0 0,-1 0-1 0 0,1 0 0 0 0,0 0 0 0 0,0 0 0 0 0,0 0 0 0 0,1-1 0 0 0,-1 1 0 0 0,1-1 0 0 0,0 0 0 0 0,0 0 0 0 0,0 0 0 0 0,0-1 0 0 0,1 1 1 0 0,-1-1-1 0 0,1 0-38 0 0,7 3 332 0 0,-1 0 0 0 0,1-1-1 0 0,0 0 1 0 0,1-1 0 0 0,-1 0 0 0 0,1-1 0 0 0,-1 0 0 0 0,1-1 0 0 0,3-1-332 0 0,1-2 301 0 0,0-1-1 0 0,0-1 1 0 0,-1-1-1 0 0,0-1 0 0 0,0 0 1 0 0,0-1-1 0 0,0 0 1 0 0,-1-1-1 0 0,-1-1 1 0 0,1-1-1 0 0,-2 0 1 0 0,1 0-1 0 0,-1-2-300 0 0,-5 7 12 0 0,-1 0-1 0 0,0-1 1 0 0,-1 1 0 0 0,1-1-1 0 0,-1-1 1 0 0,0 1-1 0 0,-1-1 1 0 0,1 0-1 0 0,-1-1 1 0 0,-1 1 0 0 0,1-1-1 0 0,-1 0 1 0 0,-1 0-1 0 0,0 0 1 0 0,0 0-1 0 0,0-1 1 0 0,-1 1 0 0 0,0-1-1 0 0,-1 0 1 0 0,0 0-1 0 0,0 1 1 0 0,-1-1-1 0 0,0 0 1 0 0,0 0 0 0 0,-1 0-1 0 0,-1 1 1 0 0,1-1-1 0 0,-1 0 1 0 0,-1 1-1 0 0,0-1 1 0 0,0 1 0 0 0,0 0-1 0 0,-1 0 1 0 0,-1-1-12 0 0,0 2-142 0 0,-1 0 1 0 0,-1 0-1 0 0,1 1 1 0 0,-1 0-1 0 0,0 0 1 0 0,0 0-1 0 0,-1 1 1 0 0,0 0-1 0 0,0 0 1 0 0,0 1 0 0 0,-1 0-1 0 0,1 1 1 0 0,-1-1-1 0 0,0 2 1 0 0,0-1-1 0 0,0 1 1 0 0,0 1-1 0 0,0 0 1 0 0,-3 0 141 0 0,-114 7-5639 0 0,92 3-1159 0 0,11-1-4771 0 0</inkml:trace>
  <inkml:trace contextRef="#ctx0" brushRef="#br0" timeOffset="1821.84">1619 362 0 0 0,'0'0'445'0'0,"0"0"1050"0"0,0 0 270 0 0,0 0-41 0 0,0 0-103 0 0,0 0-219 0 0,0 0-115 0 0,0 0-80 0 0,0 0-46 0 0,0 0-10 0 0,0 0-17 0 0,-15 4-80 0 0,-47 14-193 0 0,47-14-186 0 0,39 11 3303 0 0,-3-10-3333 0 0,0-1 0 0 0,0 0-1 0 0,1-2 1 0 0,-1 0-1 0 0,1-2 1 0 0,-1 0-1 0 0,8-2-644 0 0,22 1 550 0 0,415-21 1205 0 0,-226 0-1658 0 0,-188 18-981 0 0,-60 9-484 0 0,-3 3-900 0 0,2-6-4138 0 0,7-2-795 0 0,0 0-2546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276 530 0 0 0,'0'0'417'0'0,"0"0"774"0"0,0 0 464 0 0,0 0 182 0 0,0 0-33 0 0,0 0-209 0 0,0 0-237 0 0,0 0-233 0 0,0 0-162 0 0,0 0-71 0 0,-3-6-42 0 0,-9-17-61 0 0,11 22-686 0 0,-1 0 0 0 0,0 0 0 0 0,1 0 1 0 0,-1 0-1 0 0,0 0 0 0 0,0 0 0 0 0,0 1 0 0 0,0-1 0 0 0,0 1 0 0 0,0-1 0 0 0,0 1 0 0 0,0 0 0 0 0,0-1 0 0 0,0 1 0 0 0,0 0 0 0 0,0 0 0 0 0,0 1 0 0 0,0-1 0 0 0,0 0 0 0 0,0 1 0 0 0,0-1 0 0 0,1 1 0 0 0,-1 0 0 0 0,0-1 0 0 0,0 1 0 0 0,0 0 0 0 0,0 0 0 0 0,-1 1-103 0 0,-13 8 86 0 0,0 0-1 0 0,0 1 1 0 0,1 1 0 0 0,0 0-1 0 0,1 1 1 0 0,0 1-1 0 0,2 0 1 0 0,-1 1 0 0 0,2 0-1 0 0,0 1 1 0 0,0 0-1 0 0,2 1 1 0 0,0 0 0 0 0,1 0-1 0 0,-3 10-85 0 0,10-24 14 0 0,1 1 0 0 0,-1-1 0 0 0,1 0 0 0 0,-1 1 0 0 0,1-1 0 0 0,0 1 0 0 0,0 0 0 0 0,0-1 0 0 0,1 1 0 0 0,-1-1 0 0 0,1 0 0 0 0,0 1 0 0 0,0-1 0 0 0,0 0 0 0 0,0 1 0 0 0,1-1 0 0 0,-1 0 0 0 0,1 0 0 0 0,0 0 0 0 0,0 0 0 0 0,0 0 0 0 0,0 0 0 0 0,1-1 0 0 0,-1 1 0 0 0,1-1 0 0 0,-1 0 0 0 0,1 0 0 0 0,0 1 0 0 0,0-2-1 0 0,0 1 1 0 0,0 0 0 0 0,0-1 0 0 0,0 1 0 0 0,1-1 0 0 0,-1 0 0 0 0,0 0 0 0 0,1 0 0 0 0,-1 0 0 0 0,1-1 0 0 0,-1 0 0 0 0,1 1 0 0 0,-1-1 0 0 0,1-1 0 0 0,2 1-14 0 0,8-3 118 0 0,-1 0 1 0 0,0 0-1 0 0,0-1 1 0 0,0-1-1 0 0,0 0 0 0 0,-1-1 1 0 0,0 0-1 0 0,0-1 0 0 0,0-1 1 0 0,-1 1-1 0 0,0-2 1 0 0,-1 0-1 0 0,0 0 0 0 0,0-1 1 0 0,-1 0-1 0 0,0 0 0 0 0,-1-1 1 0 0,5-8-119 0 0,5-2 48 0 0,-17 21-53 0 0,-1-1-1 0 0,1 0 0 0 0,0 1 0 0 0,0-1 1 0 0,0 0-1 0 0,-1 1 0 0 0,1-1 0 0 0,0 1 1 0 0,0-1-1 0 0,0 1 0 0 0,0-1 1 0 0,0 1-1 0 0,0 0 0 0 0,0 0 0 0 0,0-1 1 0 0,0 1-1 0 0,0 0 0 0 0,0 0 1 0 0,0 0-1 0 0,1 0 0 0 0,-1 0 0 0 0,0 0 1 0 0,0 1-1 0 0,0-1 0 0 0,0 0 0 0 0,0 0 1 0 0,0 1-1 0 0,0-1 0 0 0,0 1 1 0 0,0-1-1 0 0,-1 1 0 0 0,1-1 0 0 0,0 1 1 0 0,0 0-1 0 0,0-1 0 0 0,0 1 1 0 0,-1 0-1 0 0,1-1 0 0 0,0 1 0 0 0,-1 0 1 0 0,1 0-1 0 0,0 0 0 0 0,-1 0 0 0 0,1 0 1 0 0,-1 0-1 0 0,0 0 0 0 0,1 0 1 0 0,-1 0-1 0 0,0 0 0 0 0,1 0 0 0 0,-1 0 1 0 0,0 0-1 0 0,0 0 0 0 0,0 0 1 0 0,0 0-1 0 0,0 1 6 0 0,8 12-34 0 0,-4-7 42 0 0,-1-2-4 0 0,0 1 0 0 0,0 0 0 0 0,0-1 1 0 0,0 0-1 0 0,1 0 0 0 0,0 0 1 0 0,0 0-1 0 0,0-1 0 0 0,1 1 0 0 0,-1-1 1 0 0,1 0-1 0 0,0 0 0 0 0,0-1 1 0 0,1 0-1 0 0,-1 1 0 0 0,1-2 0 0 0,0 1 1 0 0,-1-1-1 0 0,1 0 0 0 0,0 0 1 0 0,0 0-1 0 0,1-1 0 0 0,0 0-4 0 0,1-1 49 0 0,-1 0 0 0 0,1 0 0 0 0,0-1 0 0 0,-1 0 0 0 0,1 0 0 0 0,-1 0 0 0 0,1-1 0 0 0,-1-1 0 0 0,0 1 0 0 0,0-1 0 0 0,0 0 0 0 0,0-1 0 0 0,0 0 0 0 0,-1 0 0 0 0,0 0 0 0 0,1-1 0 0 0,-2 0 0 0 0,2 0-49 0 0,19-25 182 0 0,-1-1 1 0 0,-1-1-1 0 0,-2 0 0 0 0,-1-2 1 0 0,-2-1-1 0 0,-1 0 1 0 0,6-21-183 0 0,-21 50 11 0 0,12-27 18 0 0,-1-1 0 0 0,-2-1 0 0 0,-1 0 0 0 0,-2-1 0 0 0,-1 0 0 0 0,-2 0 0 0 0,-2-1 0 0 0,-1 1-1 0 0,-2-1 1 0 0,-3-30-29 0 0,-12 27 119 0 0,0 50-176 0 0,6 35 83 0 0,2 0 0 0 0,2 1 0 0 0,2-1 0 0 0,2 1 0 0 0,3-1 1 0 0,1 1-1 0 0,2-1 0 0 0,2 0 0 0 0,2 0 0 0 0,2-1 0 0 0,12 27-26 0 0,-12-24 5 0 0,23 77 1 0 0,-21-81-79 0 0,-33-95-10832 0 0,17 47 7731 0 0,-3-6-6684 0 0</inkml:trace>
  <inkml:trace contextRef="#ctx0" brushRef="#br0" timeOffset="390.248">618 198 3897 0 0,'0'0'2710'0'0,"0"0"-1559"0"0,0 0-641 0 0,0 0 161 0 0,0 0 508 0 0,0 0 458 0 0,0 0 155 0 0,0 0-134 0 0,0 0-319 0 0,0 0-274 0 0,0 0-194 0 0,0 0-100 0 0,0 0-94 0 0,32 8-75 0 0,99 24-81 0 0,4-24 269 0 0,-3-6-666 0 0,-66-1-2563 0 0,-2 0-6905 0 0,-49-1-838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3 0 0 0,'0'0'850'0'0,"0"0"395"0"0,0 0 38 0 0,0 0 143 0 0,0 0 210 0 0,0 0 186 0 0,0 0-19 0 0,0 0-224 0 0,0 0-310 0 0,0 0-279 0 0,0 0-179 0 0,0-3 4883 0 0,-17 190-4569 0 0,-27 243-535 0 0,6-237-772 0 0,36-213-8126 0 0,2 10 2287 0 0,0 3-1591 0 0</inkml:trace>
  <inkml:trace contextRef="#ctx0" brushRef="#br0" timeOffset="270.355">1 441 3625 0 0,'0'0'1970'0'0,"0"0"-451"0"0,0 0-32 0 0,0 0-9 0 0,0 0 16 0 0,0 0 1 0 0,36-6-84 0 0,119-23-171 0 0,43-30 1158 0 0,-168 50-2347 0 0,-12 4-141 0 0,1 0 0 0 0,-2-1 0 0 0,1-1 0 0 0,-1 0 0 0 0,0-2 0 0 0,0 0 0 0 0,6-5 90 0 0,-2-7-2938 0 0,-12 5-5463 0 0,-6 8 2202 0 0</inkml:trace>
  <inkml:trace contextRef="#ctx0" brushRef="#br0" timeOffset="622.425">698 29 4001 0 0,'0'0'1748'0'0,"0"0"-637"0"0,0 0-36 0 0,0 0 279 0 0,0 0 241 0 0,0 0 24 0 0,0 0-154 0 0,-7 36-243 0 0,-22 117-258 0 0,-13 122 1438 0 0,41-65-1883 0 0,1-208-513 0 0,0 1 1 0 0,-1-1-1 0 0,1 1 1 0 0,0 0-1 0 0,1-1 1 0 0,-1 1-1 0 0,0-1 1 0 0,1 1-1 0 0,0-1 1 0 0,-1 1-1 0 0,1-1 1 0 0,0 1-1 0 0,0-1 1 0 0,0 0-1 0 0,1 0 1 0 0,-1 1-1 0 0,0-1 1 0 0,1 0-1 0 0,0 0 1 0 0,-1 0-1 0 0,1 0 1 0 0,0-1-1 0 0,0 1 1 0 0,0 0-1 0 0,0-1 1 0 0,0 1-1 0 0,0-1 1 0 0,1 0-1 0 0,-1 0 1 0 0,0 0-1 0 0,1 0 1 0 0,-1 0-1 0 0,1 0 1 0 0,-1-1-1 0 0,1 1 1 0 0,-1-1-1 0 0,1 0 1 0 0,-1 0-1 0 0,1 0 1 0 0,0 0-1 0 0,2 0-6 0 0,180-160 1085 0 0,-174 151-1063 0 0,-2 1-6 0 0,-1 0-1 0 0,2 1 0 0 0,-1 0 1 0 0,1 0-1 0 0,0 1 1 0 0,0 1-1 0 0,1-1 1 0 0,-1 2-1 0 0,6-2-15 0 0,-14 7 20 0 0,-1 0 0 0 0,1 0 0 0 0,0 1 0 0 0,0-1 1 0 0,-1 1-1 0 0,1-1 0 0 0,-1 1 0 0 0,0-1 0 0 0,1 1 0 0 0,-1 0 0 0 0,0 0 0 0 0,0 0 0 0 0,0 0 0 0 0,0 0 0 0 0,-1 0 1 0 0,1 0-1 0 0,0 0 0 0 0,-1 0 0 0 0,1 0 0 0 0,-1 0 0 0 0,0 0 0 0 0,0 0 0 0 0,0 0 0 0 0,0 1 0 0 0,0-1 0 0 0,0 1-20 0 0,0-2 12 0 0,1 142 678 0 0,-1-142-695 0 0,-1 1 0 0 0,1 0 0 0 0,0-1 0 0 0,1 1 1 0 0,-1 0-1 0 0,0-1 0 0 0,0 1 0 0 0,1-1 0 0 0,-1 1 0 0 0,1 0 0 0 0,-1-1 0 0 0,1 1 0 0 0,0-1 0 0 0,-1 1 0 0 0,1-1 0 0 0,0 0 0 0 0,0 1 0 0 0,0-1 0 0 0,0 0 0 0 0,0 0 0 0 0,1 1 0 0 0,-1-1 0 0 0,0 0 0 0 0,1 0 0 0 0,-1 0 0 0 0,0 0 0 0 0,1-1 0 0 0,-1 1 0 0 0,1 0 1 0 0,-1-1-1 0 0,1 1 0 0 0,-1-1 0 0 0,1 1 0 0 0,0-1 0 0 0,-1 0 0 0 0,1 1 0 0 0,0-1 0 0 0,-1 0 0 0 0,1 0 0 0 0,0 0 0 0 0,-1-1 0 0 0,1 1 0 0 0,0 0 0 0 0,-1-1 0 0 0,1 1 0 0 0,-1-1 0 0 0,1 1 0 0 0,-1-1 0 0 0,1 0 0 0 0,-1 1 5 0 0,3-3-395 0 0,23-17-1078 0 0,-18 15-1709 0 0,0-1-3416 0 0,-4 2-3317 0 0</inkml:trace>
  <inkml:trace contextRef="#ctx0" brushRef="#br0" timeOffset="976.853">1214 670 0 0 0,'0'0'1032'0'0,"0"0"-6"0"0,0 0 278 0 0,0 0 367 0 0,0 0 269 0 0,0 0 73 0 0,0 0-122 0 0,0 0-208 0 0,0 0-213 0 0,0 0-214 0 0,0 0-180 0 0,0 0-148 0 0,0 0-111 0 0,31 5-104 0 0,96 16-90 0 0,-125-20-588 0 0,0 0 0 0 0,0 0 1 0 0,1-1-1 0 0,-1 1 0 0 0,0-1 1 0 0,0 1-1 0 0,1-1 0 0 0,-1 0 1 0 0,0 0-1 0 0,1 0 0 0 0,-1 0 1 0 0,1 0-1 0 0,-1-1 0 0 0,0 1 0 0 0,0-1 1 0 0,1 1-1 0 0,-1-1 0 0 0,0 0 1 0 0,0 0-1 0 0,0 0 0 0 0,0 0 1 0 0,0 0-1 0 0,0 0 0 0 0,2-2-35 0 0,2-2 160 0 0,0 0-74 0 0,-1 0 0 0 0,1 0 1 0 0,-1-1-1 0 0,0 1 0 0 0,0-1 1 0 0,0 0-1 0 0,-1 0 1 0 0,0-1-1 0 0,0 1 0 0 0,-1-1 1 0 0,1 0-1 0 0,-2 0 0 0 0,1 0 1 0 0,-1-1-1 0 0,0 1 0 0 0,0-1 1 0 0,-1 1-1 0 0,0-1 0 0 0,-1 1 1 0 0,1-1-87 0 0,-2 5-3 0 0,1 1 0 0 0,0 0-1 0 0,-1-1 1 0 0,1 1 0 0 0,-1 0 0 0 0,0 0 0 0 0,0-1 0 0 0,0 1 0 0 0,0 0 0 0 0,0 0 0 0 0,0 0 0 0 0,-1 0-1 0 0,1 0 1 0 0,-1 0 0 0 0,1 1 0 0 0,-1-1 0 0 0,0 0 0 0 0,1 1 0 0 0,-1-1 0 0 0,0 1 0 0 0,0 0 0 0 0,0 0 0 0 0,0 0-1 0 0,0 0 1 0 0,-1 0 0 0 0,1 0 0 0 0,0 0 0 0 0,0 0 0 0 0,-1 1 0 0 0,1 0 0 0 0,0-1 0 0 0,-1 1 0 0 0,1 0-1 0 0,-2 0 4 0 0,-79 13-574 0 0,72-6 515 0 0,0 0 0 0 0,1 0 1 0 0,0 1-1 0 0,1 1 0 0 0,0 0 1 0 0,0 0-1 0 0,1 0 1 0 0,0 1-1 0 0,0 1 0 0 0,1-1 1 0 0,1 1-1 0 0,0 0 0 0 0,0 1 1 0 0,1-1-1 0 0,0 1 1 0 0,1 0-1 0 0,1 0 0 0 0,0 1 1 0 0,0-1-1 0 0,2 1 0 0 0,-1-1 1 0 0,1 1-1 0 0,1 0 1 0 0,1-1-1 0 0,1 12 59 0 0,0-20-39 0 0,0 0 0 0 0,0 0 1 0 0,0 0-1 0 0,1-1 0 0 0,0 1 0 0 0,-1-1 0 0 0,2 0 1 0 0,-1 0-1 0 0,0 0 0 0 0,0 0 0 0 0,1 0 0 0 0,0-1 1 0 0,-1 1-1 0 0,1-1 0 0 0,0 0 0 0 0,0 0 0 0 0,0-1 0 0 0,0 1 1 0 0,1-1-1 0 0,-1 0 0 0 0,0 0 0 0 0,1 0 0 0 0,-1-1 1 0 0,0 1-1 0 0,5-1 39 0 0,68-4-6084 0 0,-60-2 727 0 0,-5 2-2263 0 0</inkml:trace>
  <inkml:trace contextRef="#ctx0" brushRef="#br0" timeOffset="1459.187">1626 787 0 0 0,'0'0'773'0'0,"0"0"264"0"0,0 0 598 0 0,0 0 575 0 0,0 0 190 0 0,0 0-190 0 0,0 0-427 0 0,0 0-385 0 0,0 0-238 0 0,0 0-137 0 0,0 0-94 0 0,0 0-82 0 0,0 0-92 0 0,28-19-112 0 0,86-59-107 0 0,-41 13 500 0 0,18-23-515 0 0,-68 81-1155 0 0,-19 29 287 0 0,-4 2 330 0 0,-2-20 37 0 0,1 1 1 0 0,0-1-1 0 0,0 0 1 0 0,0 1-1 0 0,1-1 0 0 0,0 0 1 0 0,-1 1-1 0 0,2-1 1 0 0,-1 1-1 0 0,0-1 0 0 0,1 0 1 0 0,0 1-1 0 0,0-1 1 0 0,0 0-1 0 0,0 0 0 0 0,1 1 1 0 0,0-1-1 0 0,-1 0 0 0 0,2 0 1 0 0,-1-1-1 0 0,0 1 1 0 0,1 0-1 0 0,0-1 0 0 0,-1 0 1 0 0,1 1-1 0 0,1-1 1 0 0,-1 0-1 0 0,0-1 0 0 0,1 1 1 0 0,0 0-1 0 0,-1-1 0 0 0,1 0 1 0 0,0 0-1 0 0,0 0 1 0 0,0-1-1 0 0,0 1 0 0 0,2-1-20 0 0,8-2 170 0 0,-1 0-1 0 0,1-1 1 0 0,0-1-1 0 0,-1 0 1 0 0,0-1-1 0 0,0-1 0 0 0,0 0 1 0 0,0-1-1 0 0,-1 0 1 0 0,0-1-1 0 0,0 0 1 0 0,0-1-1 0 0,-1 0 0 0 0,-1-1 1 0 0,1 0-1 0 0,-1 0 1 0 0,-1-1-1 0 0,0-1 1 0 0,0 0-1 0 0,-1 0 0 0 0,0 0 1 0 0,-1-2-170 0 0,21-34-775 0 0,-20 28-6393 0 0,-8 18-4148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4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6423 105 10674 0 0,'0'0'3084'0'0,"0"0"-1251"0"0,0 0-588 0 0,0 0-45 0 0,0 0 0 0 0,0 0-64 0 0,0 0-179 0 0,0 0-239 0 0,0 0-171 0 0,0 0-85 0 0,0 0-69 0 0,0 0-40 0 0,0 0-54 0 0,-8 37-48 0 0,-26 117-39 0 0,-3 85 191 0 0,28 75-401 0 0,9-314-2 0 0,-1 3-8 0 0,0 0 0 0 0,1 0 0 0 0,0 0 1 0 0,-1 0-1 0 0,1 0 0 0 0,0 0 0 0 0,0 0 1 0 0,1 0-1 0 0,-1 0 0 0 0,1 0 0 0 0,-1 0 1 0 0,1 0-1 0 0,0-1 0 0 0,0 1 0 0 0,0 0 1 0 0,0 0-1 0 0,1-1 0 0 0,-1 1 0 0 0,1-1 1 0 0,-1 1-1 0 0,1-1 0 0 0,0 1 0 0 0,0-1 1 0 0,0 0-1 0 0,1 0 0 0 0,-1 0 1 0 0,0 0-1 0 0,1-1 0 0 0,-1 1 0 0 0,1-1 1 0 0,-1 1-1 0 0,1-1 0 0 0,0 0 0 0 0,2 1 8 0 0,0-4 13 0 0,1 1 1 0 0,-1-1-1 0 0,0 0 0 0 0,1-1 0 0 0,-1 1 1 0 0,0-1-1 0 0,0 0 0 0 0,-1 0 0 0 0,1-1 0 0 0,-1 1 1 0 0,1-1-1 0 0,-1 0 0 0 0,0 0 0 0 0,0 0 0 0 0,-1-1 1 0 0,1-1-14 0 0,14-13 27 0 0,11-9 19 0 0,-6 4-25 0 0,1 2-1 0 0,1 0 1 0 0,1 2 0 0 0,1 1-1 0 0,7-4-20 0 0,-34 23 2 0 0,1 0-1 0 0,0 0 1 0 0,0 0-1 0 0,-1 0 1 0 0,1 0-1 0 0,0 0 1 0 0,0 0-1 0 0,-1 0 1 0 0,1 0-1 0 0,0 1 1 0 0,0-1-1 0 0,-1 0 1 0 0,1 0-1 0 0,0 1 1 0 0,0-1-1 0 0,-1 0 1 0 0,1 1-1 0 0,-1-1 1 0 0,1 1-1 0 0,0-1 1 0 0,-1 1-1 0 0,1-1 1 0 0,-1 1-1 0 0,1-1 1 0 0,-1 1-1 0 0,1-1 1 0 0,-1 1-1 0 0,1 0 1 0 0,-1-1-1 0 0,0 1 1 0 0,1 0-1 0 0,-1-1 1 0 0,0 1-1 0 0,0 0 1 0 0,1 0-1 0 0,-1-1 1 0 0,0 1-1 0 0,0 0 1 0 0,0 0-1 0 0,0-1 1 0 0,0 1-1 0 0,0 0 1 0 0,0 0-1 0 0,0-1 1 0 0,0 1-1 0 0,-1 0 1 0 0,1 0-1 0 0,0-1 1 0 0,0 1-1 0 0,-1 0 1 0 0,1 0-1 0 0,0-1 1 0 0,-1 1-1 0 0,1 0-1 0 0,-9 52 97 0 0,6-46-97 0 0,0 1 0 0 0,1-1 1 0 0,0 1-1 0 0,1 0 0 0 0,-1 0 0 0 0,1 0 1 0 0,1 0-1 0 0,0 0 0 0 0,0 0 1 0 0,0 0-1 0 0,1 0 0 0 0,0 0 0 0 0,1 0 1 0 0,2 6-1 0 0,40 13-102 0 0,-43-27 33 0 0,-1 0-28 0 0,0 0-46 0 0,0 0-69 0 0,0 0-75 0 0,0 0-137 0 0,0 0-201 0 0,0 0-308 0 0,0 0-454 0 0,0 0-629 0 0,4-11-12168 0 0,1 7 9388 0 0</inkml:trace>
  <inkml:trace contextRef="#ctx0" brushRef="#br0" timeOffset="381.59">6806 864 0 0 0,'0'0'517'0'0,"0"0"1113"0"0,0 0 440 0 0,0 0 166 0 0,0 0 44 0 0,0 0-37 0 0,0 0-120 0 0,0 0-212 0 0,0 0-221 0 0,0 0-261 0 0,0 0-219 0 0,0 0-195 0 0,31-3-167 0 0,95-8-151 0 0,-75-7 204 0 0,-46 13-697 0 0,-2 1-106 0 0,1 1 0 0 0,-1-1 1 0 0,1 0-1 0 0,-1 0 0 0 0,-1-1 0 0 0,1 1 1 0 0,0 0-1 0 0,-1-1 0 0 0,0 0 1 0 0,0 1-1 0 0,-1-1 0 0 0,1 0 1 0 0,-1 0-1 0 0,0 0 0 0 0,0 0 1 0 0,-1 0-1 0 0,1-1 0 0 0,-1 1 0 0 0,0 0 1 0 0,-1 0-1 0 0,1-1-98 0 0,-2 4 6 0 0,0 0 0 0 0,0-1 0 0 0,0 1 0 0 0,0 0 0 0 0,0 0 0 0 0,-1 0-1 0 0,1 0 1 0 0,0 1 0 0 0,-1-1 0 0 0,1 1 0 0 0,-1-1 0 0 0,0 1 0 0 0,0 0 0 0 0,1 0 0 0 0,-1 0 0 0 0,0 0 0 0 0,0 0-1 0 0,0 1 1 0 0,0 0 0 0 0,0-1 0 0 0,0 1 0 0 0,0 0 0 0 0,0 0-6 0 0,-9 2-44 0 0,0 1-1 0 0,0 0 1 0 0,0 0 0 0 0,1 1-1 0 0,-1 0 1 0 0,1 1 0 0 0,0 1-1 0 0,1 0 1 0 0,-1 0 0 0 0,1 1-1 0 0,0 0 1 0 0,1 1 0 0 0,0 0-1 0 0,0 0 1 0 0,1 1 0 0 0,0 0-1 0 0,0 0 1 0 0,1 1 0 0 0,0 0 0 0 0,1 1-1 0 0,-2 3 45 0 0,5-10-63 0 0,1 0 0 0 0,-1-1 0 0 0,0 2 0 0 0,1-1-1 0 0,0 0 1 0 0,0 0 0 0 0,0 1 0 0 0,1-1 0 0 0,-1 1 0 0 0,1-1 0 0 0,0 1-1 0 0,1 0 1 0 0,-1-1 0 0 0,1 1 0 0 0,0 0 0 0 0,0 0 0 0 0,0-1 0 0 0,1 1-1 0 0,-1 0 1 0 0,1 0 0 0 0,0-1 0 0 0,1 1 0 0 0,-1-1 0 0 0,1 1 0 0 0,0-1-1 0 0,0 0 1 0 0,0 0 0 0 0,1 1 0 0 0,-1-2 0 0 0,1 1 0 0 0,0 0 0 0 0,0 0-1 0 0,1-1 1 0 0,-1 0 0 0 0,1 0 0 0 0,-1 0 0 0 0,1 0 0 0 0,0 0-1 0 0,0-1 1 0 0,3 2 63 0 0,5-1-264 0 0,-1 0-1 0 0,1-1 1 0 0,0 0-1 0 0,0-1 1 0 0,0 0-1 0 0,0-1 1 0 0,0 0 0 0 0,0-1-1 0 0,8-2 265 0 0,20-9-4420 0 0,-3-8-5122 0 0,-26 12 4137 0 0</inkml:trace>
  <inkml:trace contextRef="#ctx0" brushRef="#br0" timeOffset="976.024">7178 926 752 0 0,'0'0'2673'0'0,"0"0"-150"0"0,0 0 100 0 0,0 0-86 0 0,0 0-234 0 0,0 0-321 0 0,0 0-337 0 0,0 0-263 0 0,0 0-159 0 0,0 0-116 0 0,0 0-132 0 0,0 0-146 0 0,25-15-157 0 0,80-49-149 0 0,-57 22 225 0 0,18-50 187 0 0,-56 77-842 0 0,-6 9-486 0 0,-3 24-38 0 0,-1-1 339 0 0,-1-12 81 0 0,0 0 0 0 0,0 0 0 0 0,1 0 1 0 0,0 0-1 0 0,0-1 0 0 0,0 1 0 0 0,0 0 0 0 0,1 0 0 0 0,0 0 0 0 0,0 0 0 0 0,0-1 0 0 0,0 1 0 0 0,1 0 1 0 0,0-1-1 0 0,0 0 0 0 0,0 1 0 0 0,1-1 0 0 0,-1 0 0 0 0,1 0 0 0 0,0 0 0 0 0,0 0 0 0 0,0-1 0 0 0,1 1 0 0 0,-1-1 1 0 0,1 0-1 0 0,0 0 0 0 0,0 0 0 0 0,4 2 11 0 0,-2-2 39 0 0,1 0 0 0 0,0 0 0 0 0,0 0 0 0 0,0-1 0 0 0,0 0 0 0 0,0-1 0 0 0,0 0 0 0 0,1 0 0 0 0,-1 0 0 0 0,0-1-1 0 0,1 0 1 0 0,-1 0 0 0 0,0-1 0 0 0,0 0 0 0 0,1 0 0 0 0,-1-1 0 0 0,0 0 0 0 0,0 0 0 0 0,0-1 0 0 0,-1 0 0 0 0,1 0 0 0 0,0 0 0 0 0,0-2-39 0 0,1 0 90 0 0,-1-1 0 0 0,0 0 1 0 0,-1-1-1 0 0,1 1 0 0 0,-1-1 0 0 0,-1 0 1 0 0,1 0-1 0 0,-1-1 0 0 0,-1 0 0 0 0,1 0 0 0 0,-1 0 1 0 0,-1 0-1 0 0,1-1 0 0 0,0-5-90 0 0,15-38 202 0 0,-3 6-2392 0 0,-9 14-8506 0 0,-7 25-1635 0 0</inkml:trace>
  <inkml:trace contextRef="#ctx0" brushRef="#br0" timeOffset="5428.387">8323 566 0 0 0,'0'0'787'0'0,"0"0"252"0"0,0 0 133 0 0,0 0 43 0 0,0 0 26 0 0,-1 3 14 0 0,-3 7-1308 0 0,6 1 11859 0 0,11-10-10312 0 0,54-42 360 0 0,39-61-927 0 0,-60 51-387 0 0,-45 50-481 0 0,-1 1 5 0 0,0 0-16 0 0,0 0 4 0 0,0 0-3 0 0,0 0-8 0 0,0 0-26 0 0,0 0-7 0 0,0 0 1 0 0,0 0 6 0 0,0 23 160 0 0,-17 213 394 0 0,26 109-438 0 0,-3-287-103 0 0,-4-57-24 0 0,-2-1 8 0 0,0 0-3 0 0,0 0-1 0 0,0 0 6 0 0,0 0 24 0 0,0 0 28 0 0,0 0 27 0 0,0 0 18 0 0,0 0 7 0 0,9-26 337 0 0,59-157-236 0 0,91-237-76 0 0,-143 376-98 0 0,-16 43-76 0 0,0 1-9 0 0,0 0-10 0 0,0 0-24 0 0,0 0-29 0 0,0 0-18 0 0,0 0 10 0 0,20 16 5 0 0,-16-10-5706 0 0,-4-6 2954 0 0,0 0-3169 0 0,0 0-4515 0 0</inkml:trace>
  <inkml:trace contextRef="#ctx0" brushRef="#br0" timeOffset="5790.695">8816 639 6049 0 0,'0'0'2087'0'0,"0"0"-712"0"0,0 0-296 0 0,0 0 31 0 0,0 0 89 0 0,0 0 30 0 0,0 0-94 0 0,0 0-151 0 0,0 0-122 0 0,0 0-93 0 0,0 0-75 0 0,0 0-61 0 0,0 0-72 0 0,25-3-51 0 0,117-13 400 0 0,59-12 1518 0 0,-149 24-3329 0 0,-50 4 1573 0 0,-1 0-3998 0 0,-1 0-8350 0 0,0 0 3293 0 0</inkml:trace>
  <inkml:trace contextRef="#ctx0" brushRef="#br0" timeOffset="6055.358">8890 838 7082 0 0,'0'0'1548'0'0,"0"0"-501"0"0,0 0 36 0 0,0 0 288 0 0,0 0 109 0 0,0 0-77 0 0,0 0-163 0 0,0 0-172 0 0,0 0-151 0 0,0 0-133 0 0,0 0-125 0 0,0 0-117 0 0,32 1-110 0 0,100 4-85 0 0,-19-22 171 0 0,-82 6-481 0 0,71-29-1679 0 0,-62 18-8941 0 0,-32 18 1250 0 0</inkml:trace>
  <inkml:trace contextRef="#ctx0" brushRef="#br0" timeOffset="6388.492">9759 470 3633 0 0,'0'0'3046'0'0,"0"0"-1112"0"0,0 0-437 0 0,0 0 6 0 0,0 0 11 0 0,0 0-70 0 0,0 0-161 0 0,0 0-275 0 0,0 0-230 0 0,0 0-177 0 0,0 0-142 0 0,0 0-72 0 0,-19 14-71 0 0,-57 45-53 0 0,-15 45 507 0 0,85-95-767 0 0,1 1-1 0 0,0-1 0 0 0,0 1 1 0 0,1 1-1 0 0,0-1 0 0 0,1 1 1 0 0,0-1-1 0 0,0 1 0 0 0,2 0 0 0 0,-1 0 1 0 0,1 0-1 0 0,1 0 0 0 0,0 0 1 0 0,0 0-1 0 0,2 8-2 0 0,0-15 18 0 0,-1 0 1 0 0,1 0-1 0 0,-1 0 1 0 0,1 0-1 0 0,0-1 1 0 0,0 1-1 0 0,1-1 1 0 0,-1 1-1 0 0,1-1 0 0 0,0 0 1 0 0,0 0-1 0 0,0 0 1 0 0,0-1-1 0 0,0 1 1 0 0,0-1-1 0 0,1 1 1 0 0,-1-1-1 0 0,1 0 0 0 0,0 0 1 0 0,0-1-1 0 0,0 1 1 0 0,0-1-1 0 0,0 0 1 0 0,0 0-1 0 0,0 0 0 0 0,0-1 1 0 0,0 1-1 0 0,0-1 1 0 0,2 0-19 0 0,123-15 1966 0 0,-103 7-1578 0 0,0-3 1 0 0,0 0 0 0 0,-2-1 0 0 0,1-2-1 0 0,-2 0 1 0 0,1-1 0 0 0,-2-2 0 0 0,1-2-389 0 0,-17 14-13 0 0,-1 0 0 0 0,0 0 0 0 0,0-1 0 0 0,-1 1 1 0 0,1-1-1 0 0,-1 0 0 0 0,-1-1 0 0 0,1 1 1 0 0,-1-1-1 0 0,0 1 0 0 0,-1-1 0 0 0,1 0 1 0 0,-1 0-1 0 0,-1 0 0 0 0,1 0 0 0 0,-1 0 0 0 0,-1-1 1 0 0,1 1-1 0 0,-1 0 0 0 0,0-1 0 0 0,-1 1 1 0 0,0 0-1 0 0,0 0 0 0 0,0 0 0 0 0,-1 0 1 0 0,0 0-1 0 0,-1 0 0 0 0,1 0 0 0 0,-1 0 0 0 0,0 1 1 0 0,-1 0-1 0 0,0-1 0 0 0,0 1 0 0 0,0 0 1 0 0,-1 1-1 0 0,0-1 0 0 0,0 1 0 0 0,0 0 1 0 0,-1 0-1 0 0,1 1 0 0 0,-1 0 0 0 0,0 0 1 0 0,-1 0-1 0 0,1 1 0 0 0,-1-1 0 0 0,1 1 0 0 0,-7-1 13 0 0,-98-5-2963 0 0,38 20-5528 0 0,48-3-2935 0 0</inkml:trace>
  <inkml:trace contextRef="#ctx0" brushRef="#br0" timeOffset="6933.767">9400 606 4097 0 0,'0'0'3277'0'0,"0"0"-1173"0"0,0 0-532 0 0,0 0-9 0 0,0 0-18 0 0,0 0-94 0 0,0 0-211 0 0,0 0-315 0 0,0 0-264 0 0,0 0-167 0 0,0 0-107 0 0,0 0-45 0 0,0 0 22 0 0,-2 4 54 0 0,-10 17 591 0 0,39-2 2507 0 0,-3-14-3172 0 0,-1-1-1 0 0,1-1 1 0 0,0-1-1 0 0,1-1 1 0 0,-1-1-1 0 0,8-2-343 0 0,23 0 260 0 0,444 2-191 0 0,-499 0-1517 0 0,2-2 3721 0 0,-1 1-4135 0 0,0 1-4309 0 0,1 0-6064 0 0,-2 0 4323 0 0</inkml:trace>
  <inkml:trace contextRef="#ctx0" brushRef="#br0" timeOffset="-623.908">5340 709 0 0 0,'0'0'2675'0'0,"0"0"-326"0"0,0 0-117 0 0,0 0 87 0 0,0 0-75 0 0,0 0-207 0 0,0 0-335 0 0,0 0-386 0 0,0 0-306 0 0,0 0-233 0 0,0 0-146 0 0,0 0-99 0 0,-7 0 729 0 0,7 34 31 0 0,-2-22-1173 0 0,1-1 0 0 0,0 1 0 0 0,1-1 0 0 0,1 1 0 0 0,0-1 1 0 0,0 1-1 0 0,1-1 0 0 0,1 0 0 0 0,0 0 0 0 0,0 0 0 0 0,1 0 0 0 0,0 0 0 0 0,1-1 0 0 0,0 1 0 0 0,1-1 1 0 0,2 2-120 0 0,-6-10 25 0 0,0 0 0 0 0,0 0 0 0 0,0-1 0 0 0,0 1 1 0 0,0 0-1 0 0,0-1 0 0 0,0 0 0 0 0,1 1 1 0 0,-1-1-1 0 0,0 0 0 0 0,1 0 0 0 0,-1 0 1 0 0,1-1-1 0 0,-1 1 0 0 0,1-1 0 0 0,0 1 0 0 0,-1-1 1 0 0,1 0-1 0 0,0 0 0 0 0,-1 0 0 0 0,1 0 1 0 0,-1 0-1 0 0,1-1 0 0 0,0 1 0 0 0,-1-1 0 0 0,1 0 1 0 0,-1 1-1 0 0,1-1 0 0 0,-1-1 0 0 0,0 1 1 0 0,1 0-1 0 0,-1 0 0 0 0,0-1 0 0 0,2-1-25 0 0,71-68 729 0 0,-63 58-739 0 0,87-107 163 0 0,-99 120-159 0 0,0 0-1 0 0,0 1 1 0 0,0-1-1 0 0,-1 1 1 0 0,1-1-1 0 0,0 1 1 0 0,0-1-1 0 0,0 1 1 0 0,0-1-1 0 0,0 1 1 0 0,0-1-1 0 0,1 1 0 0 0,-1-1 1 0 0,0 0-1 0 0,0 1 1 0 0,0-1-1 0 0,0 1 1 0 0,0-1-1 0 0,1 1 1 0 0,-1-1-1 0 0,0 0 1 0 0,0 1-1 0 0,1-1 1 0 0,-1 1-1 0 0,0-1 1 0 0,1 0-1 0 0,-1 1 1 0 0,0-1-1 0 0,1 0 1 0 0,-1 0-1 0 0,0 1 1 0 0,1-1-1 0 0,-1 0 1 0 0,1 0-1 0 0,-1 0 1 0 0,1 1-1 0 0,-1-1 0 0 0,1 0 1 0 0,-1 0-1 0 0,0 0 1 0 0,1 0-1 0 0,-1 0 1 0 0,1 0-1 0 0,-1 0 1 0 0,1 0-1 0 0,-1 0 1 0 0,1 0-1 0 0,-1 0 1 0 0,1 0-1 0 0,-1 0 1 0 0,1 0-1 0 0,-1-1 1 0 0,0 1-1 0 0,1 0 1 0 0,-1 0-1 0 0,1 0 1 0 0,-1-1-1 0 0,0 1 1 0 0,1 0-1 0 0,-1 0 1 0 0,1-1-1 0 0,-1 1 1 0 0,0 0-1 0 0,0-1 0 0 0,1 1 1 0 0,-1-1-1 0 0,0 1 7 0 0,3 9 80 0 0,13 49-36 0 0,-14-46-44 0 0,0 0-1 0 0,1-1 1 0 0,0 0-1 0 0,1 0 1 0 0,0 0 0 0 0,0 0-1 0 0,2 0 1 0 0,-1-1-1 0 0,1 0 1 0 0,1 0 0 0 0,-1 0-1 0 0,2-1 1 0 0,-1 0 0 0 0,3 0-1 0 0,-6-6 19 0 0,1-1-1 0 0,0 1 0 0 0,0-1 0 0 0,0-1 0 0 0,0 1 0 0 0,0-1 0 0 0,0 0 0 0 0,1 0 0 0 0,-1 0 0 0 0,0-1 0 0 0,1 0 0 0 0,-1 0 1 0 0,0 0-1 0 0,1-1 0 0 0,-1 1 0 0 0,0-1 0 0 0,0-1 0 0 0,1 1 0 0 0,-1-1 0 0 0,0 0 0 0 0,-1 0 0 0 0,1 0 0 0 0,0-1 0 0 0,0 1 0 0 0,-1-1 1 0 0,0 0-1 0 0,1-1 0 0 0,-1 1 0 0 0,0-1 0 0 0,-1 0 0 0 0,3-3-17 0 0,10-11 131 0 0,-1 0 1 0 0,-1-2-1 0 0,0 0 1 0 0,-2-1-1 0 0,0 0 0 0 0,-1 0 1 0 0,3-11-132 0 0,9-17 84 0 0,-19 41-1196 0 0,17-40 3182 0 0,-16 32-6261 0 0,-3 0-6764 0 0,-2 16-1092 0 0</inkml:trace>
  <inkml:trace contextRef="#ctx0" brushRef="#br0" timeOffset="-8560.915">228 566 0 0 0,'0'0'1252'0'0,"0"0"326"0"0,0 0 33 0 0,0 0-63 0 0,0 0-109 0 0,0 0-114 0 0,0 0-80 0 0,0 0-90 0 0,0 0-45 0 0,0 0-85 0 0,0-8-39 0 0,0-24-39 0 0,0 24-10 0 0,0 8-30 0 0,0 0-62 0 0,-3 2 2433 0 0,-9 7-2655 0 0,-22 20-308 0 0,34-29-279 0 0,0 0-12 0 0,0 0-13 0 0,0 0-11 0 0,0 0-24 0 0,0 0 30 0 0,0 0 40 0 0,11-1 1326 0 0,5-20 107 0 0,-16 21-1304 0 0,0 0-19 0 0,0 0-34 0 0,0 0-26 0 0,0 0-22 0 0,0 0-14 0 0,0 0 9 0 0,-7 4-1412 0 0,3-1-7763 0 0,4 1-2416 0 0</inkml:trace>
  <inkml:trace contextRef="#ctx0" brushRef="#br0" timeOffset="-8039.13">210 878 6937 0 0,'0'0'2038'0'0,"0"0"-645"0"0,0 0-93 0 0,0 0 233 0 0,0 0 152 0 0,0 0-121 0 0,0 0-348 0 0,0 0-370 0 0,0 0-261 0 0,0 0-123 0 0,0 0-41 0 0,0 0-6 0 0,0 0-11 0 0,2-2-32 0 0,6-5 247 0 0,-16 20-78 0 0,-16 35 197 0 0,48-60 106 0 0,20-23 334 0 0,-99 104 225 0 0,51-65-1994 0 0,12-13-961 0 0,-1 3-5734 0 0,-4 2-4578 0 0</inkml:trace>
  <inkml:trace contextRef="#ctx0" brushRef="#br0" timeOffset="-11317.351">1140 278 0 0 0,'0'0'721'0'0,"0"0"566"0"0,0 0 236 0 0,0 0 188 0 0,0 0 189 0 0,0 0 81 0 0,0 0-151 0 0,0 0-283 0 0,0 0-319 0 0,0 0-277 0 0,0 0-141 0 0,-1 5 5707 0 0,-2 20-6105 0 0,-16 89 214 0 0,5 1 1 0 0,5 0-1 0 0,5 1-626 0 0,-13 93 370 0 0,17-208-390 0 0,0-1 4 0 0,0 0 5 0 0,0 0 0 0 0,0 0 13 0 0,0 0-9 0 0,0 0-8 0 0,0 0-1 0 0,0 0-8 0 0,-2-20-1950 0 0,1 3-839 0 0,1 6-1804 0 0,0 8 2772 0 0,0-5-9223 0 0</inkml:trace>
  <inkml:trace contextRef="#ctx0" brushRef="#br0" timeOffset="-10016.771">1534 168 0 0 0,'0'0'752'0'0,"0"0"652"0"0,0 0 345 0 0,0 0 85 0 0,0 0-114 0 0,0 0-228 0 0,0 0-287 0 0,0 0-263 0 0,0 0-163 0 0,0 0-101 0 0,0 0 18 0 0,-2-9 40 0 0,-3-26 4 0 0,-33-13 2849 0 0,-61 1-1227 0 0,80 40-2131 0 0,0 2 1 0 0,0 0 0 0 0,0 1-1 0 0,0 1 1 0 0,-1 0-1 0 0,0 2 1 0 0,1 1-1 0 0,-1 0 1 0 0,0 1-232 0 0,-7-1 170 0 0,-89 30 472 0 0,-33 39-160 0 0,123-54-413 0 0,-67 70 90 0 0,74-64-93 0 0,1 1 0 0 0,1 0-1 0 0,2 1 1 0 0,0 1 0 0 0,1 1 0 0 0,1 0 0 0 0,2 0-1 0 0,0 1 1 0 0,2 1 0 0 0,1-1 0 0 0,1 2 0 0 0,1-1 0 0 0,1 1-1 0 0,1 9-65 0 0,-7 137 483 0 0,22-72-201 0 0,-10-88-249 0 0,1-1 0 0 0,1 0 0 0 0,0 0 1 0 0,0 0-1 0 0,1 0 0 0 0,1 0 0 0 0,0-1 1 0 0,1 0-1 0 0,1 0 0 0 0,-1 0 1 0 0,2-1-1 0 0,-1 0 0 0 0,2 0 0 0 0,0-1 1 0 0,0 0-1 0 0,0-1 0 0 0,1 0 0 0 0,1 0 1 0 0,1 0-34 0 0,12 3 71 0 0,81 27 176 0 0,16-27-40 0 0,19-17 87 0 0,-44-16-172 0 0,-18-5-52 0 0,-49 7 196 0 0,83-73 86 0 0,-96 74-319 0 0,0-1-1 0 0,-1 0 0 0 0,0-1 1 0 0,-2-1-1 0 0,-1 0 0 0 0,3-7-32 0 0,8-13 97 0 0,15-17-114 0 0,25-53 143 0 0,-35-9 43 0 0,-24 94-154 0 0,-1-1-1 0 0,-1 1 1 0 0,-1-1-1 0 0,-1 0 1 0 0,-2 1-1 0 0,-1-1-14 0 0,-2 9-241 0 0,-1 1 0 0 0,-1 0 0 0 0,0 0 0 0 0,-1 0 0 0 0,-1 1 0 0 0,-1 0 0 0 0,0 1 0 0 0,-1 0 0 0 0,-1 1 0 0 0,0 0 0 0 0,-1 1 0 0 0,0 0 0 0 0,-11-7 241 0 0,-1-4-2073 0 0,12 12-551 0 0,2 2-5384 0 0,5 5-3457 0 0</inkml:trace>
  <inkml:trace contextRef="#ctx0" brushRef="#br0" timeOffset="-3691.749">2485 367 4809 0 0,'0'0'2206'0'0,"0"0"-350"0"0,0 0-149 0 0,0 0 10 0 0,0 0-25 0 0,0 0-110 0 0,0 0-235 0 0,0 0-272 0 0,0 0-241 0 0,0 0-236 0 0,0 0-178 0 0,0-6-115 0 0,0-16-83 0 0,0 17-33 0 0,0 17 454 0 0,-20 159 629 0 0,14-114-1091 0 0,-4 189 66 0 0,30-192-289 0 0,-20-54 52 0 0,1 1 1 0 0,0 0-1 0 0,-1 0 1 0 0,1 0-1 0 0,0 0 1 0 0,0 0-1 0 0,0 0 1 0 0,-1-1-1 0 0,1 1 0 0 0,0 0 1 0 0,0-1-1 0 0,0 1 1 0 0,0-1-1 0 0,0 1 1 0 0,0-1-1 0 0,0 1 1 0 0,0-1-1 0 0,1 0 1 0 0,-1 0-1 0 0,0 1 1 0 0,0-1-1 0 0,0 0 1 0 0,0 0-1 0 0,0 0 0 0 0,1 0 1 0 0,-1 0-1 0 0,0 0 1 0 0,0-1-1 0 0,0 1 1 0 0,0 0-1 0 0,0-1 1 0 0,0 1-1 0 0,0 0 1 0 0,0-1-1 0 0,0 1 1 0 0,0-1-1 0 0,0 0 0 0 0,0 1 1 0 0,0-1-1 0 0,0 0 1 0 0,0 1-1 0 0,0-1 1 0 0,-1 0-1 0 0,1 0 1 0 0,0 0-1 0 0,-1 0 1 0 0,1 0-11 0 0,22-30 137 0 0,-1 0-1 0 0,-2-1 1 0 0,-1-1 0 0 0,-2-1 0 0 0,-1-1 0 0 0,-2 0 0 0 0,10-37-137 0 0,25-55 25 0 0,29-48 53 0 0,-64 166-131 0 0,-11 39-62 0 0,-3-19 175 0 0,24 522 398 0 0,-13-160-408 0 0,-16-334-51 0 0,0-1-1 0 0,-3 1 1 0 0,-1-1-1 0 0,-2-1 1 0 0,-2 0-1 0 0,-8 18 2 0 0,15-40-14 0 0,0-1-1 0 0,-1 1 1 0 0,0-1-1 0 0,-1-1 1 0 0,0 1-1 0 0,-1-1 1 0 0,-1-1-1 0 0,0 1 1 0 0,-1-2-1 0 0,0 1 1 0 0,-1-2 0 0 0,-7 7 14 0 0,17-16 2 0 0,1 0 1 0 0,-1 0-1 0 0,0 0 0 0 0,1 0 1 0 0,-1 0-1 0 0,0 0 1 0 0,0 0-1 0 0,0-1 1 0 0,1 1-1 0 0,-1 0 1 0 0,0-1-1 0 0,0 0 1 0 0,0 1-1 0 0,0-1 0 0 0,0 0 1 0 0,0 0-1 0 0,0 0 1 0 0,0-1-1 0 0,0 1 1 0 0,0 0-1 0 0,0-1 1 0 0,0 1-1 0 0,1-1 1 0 0,-1 1-1 0 0,0-1 1 0 0,0 0-1 0 0,0 0 0 0 0,1 0 1 0 0,-1 0-1 0 0,1 0 1 0 0,-1 0-1 0 0,0 0 1 0 0,1-1-1 0 0,0 1 1 0 0,-1-1-1 0 0,1 1 1 0 0,0-1-1 0 0,0 1 0 0 0,0-1 1 0 0,0 0-1 0 0,0 1 1 0 0,0-1-1 0 0,0 0 1 0 0,1 0-1 0 0,-1 0 1 0 0,1 1-1 0 0,-1-1 1 0 0,1 0-1 0 0,0 0 1 0 0,-1 0-1 0 0,1 0-2 0 0,-3-13-1 0 0,0 1 1 0 0,1 0-1 0 0,1-1 0 0 0,0 1 0 0 0,1 0 1 0 0,1-1-1 0 0,0 1 0 0 0,0-1 1 0 0,2 1-1 0 0,0 0 0 0 0,0 0 0 0 0,2 0 1 0 0,-1 0-1 0 0,3-2 1 0 0,100-177-157 0 0,-38 110-231 0 0,-48 60-2385 0 0,0-1-3670 0 0,-17 18-4733 0 0</inkml:trace>
  <inkml:trace contextRef="#ctx0" brushRef="#br0" timeOffset="-2828.528">3141 786 11554 0 0,'0'0'1896'0'0,"0"0"-748"0"0,0 0-312 0 0,0 0 40 0 0,0 0 79 0 0,0 0-64 0 0,0 0-218 0 0,0 0-255 0 0,0 0-157 0 0,0 0 13 0 0,0 0 52 0 0,0 0 45 0 0,0 0-2 0 0,-2 12-88 0 0,-27 87 185 0 0,-90 89 0 0 0,190-306 895 0 0,107-85-1011 0 0,-151 175-272 0 0,-26 27-63 0 0,-1 1 14 0 0,0 0 10 0 0,0 0 1 0 0,0 0-4 0 0,0 0-20 0 0,-11 158 49 0 0,0-95-135 0 0,30-71 111 0 0,-12 1-15 0 0,33-34 23 0 0,1 2-1 0 0,2 2 1 0 0,2 1-1 0 0,9-3-48 0 0,11 6-85 0 0,-65 59 466 0 0,-2 7-207 0 0,-1 0 1 0 0,-2 0-1 0 0,-1-1 0 0 0,-2 1 0 0 0,-4 9-174 0 0,-1 1-67 0 0,13-41-22 0 0,0-2-23 0 0,0 0-47 0 0,0 0-50 0 0,0 0-72 0 0,0 0-146 0 0,2-16-2184 0 0,13-5-2796 0 0,-7 10-1846 0 0,-2 3-1580 0 0</inkml:trace>
  <inkml:trace contextRef="#ctx0" brushRef="#br0" timeOffset="-2285.934">3938 632 8378 0 0,'0'0'2222'0'0,"0"0"-774"0"0,0 0-128 0 0,0 0 210 0 0,0 0 120 0 0,0 0-86 0 0,0 0-241 0 0,0 0-276 0 0,0 0-212 0 0,0 0-159 0 0,0 0-147 0 0,0 0-87 0 0,0 0-97 0 0,-18 33-82 0 0,-57 103-41 0 0,12-36 143 0 0,-21 17-312 0 0,53-87-651 0 0,33-49 229 0 0,6-2 353 0 0,0 0 0 0 0,1 0 0 0 0,2 1 1 0 0,0 0-1 0 0,0 1 0 0 0,2 0 0 0 0,1 1 0 0 0,6-6 16 0 0,-15 17-10 0 0,15-19-13 0 0,8-12 52 0 0,1 1 0 0 0,2 1 0 0 0,1 2 0 0 0,2 1 0 0 0,4 0-29 0 0,6 11 142 0 0,-31 67 302 0 0,-13 175 591 0 0,17-143-1230 0 0,-17-76 58 0 0,0-1-39 0 0,0 0-41 0 0,0 0-45 0 0,-19-3-5900 0 0,15 2 4555 0 0,-6-2-6973 0 0,6 2 1065 0 0</inkml:trace>
  <inkml:trace contextRef="#ctx0" brushRef="#br0" timeOffset="-1981.757">3781 834 5977 0 0,'0'0'4106'0'0,"0"0"-1644"0"0,0 0-861 0 0,0 0-232 0 0,0 0-103 0 0,0 0-88 0 0,0 0-96 0 0,0 0-131 0 0,0 0-85 0 0,0 0-75 0 0,0 0-115 0 0,0 0-136 0 0,0 0-112 0 0,16 2-65 0 0,107 3 356 0 0,66-12-2306 0 0,-150 4-1483 0 0,-15 0-6452 0 0,-15 2-674 0 0</inkml:trace>
  <inkml:trace contextRef="#ctx0" brushRef="#br0" timeOffset="-1722.12">4635 647 8146 0 0,'0'0'3282'0'0,"0"0"-1432"0"0,0 0-578 0 0,0 0-12 0 0,0 0 23 0 0,0 0-77 0 0,0 0-154 0 0,0 0-216 0 0,0 0-233 0 0,0 0-188 0 0,-30 31-145 0 0,-94 100-103 0 0,74-65-8 0 0,21 22-489 0 0,1-55-2194 0 0,19-30-1895 0 0,0-2-3600 0 0,7-1 1510 0 0</inkml:trace>
  <inkml:trace contextRef="#ctx0" brushRef="#br0" timeOffset="-1407.593">4310 624 2160 0 0,'0'0'4443'0'0,"0"0"-1432"0"0,0 0-881 0 0,0 0-402 0 0,0 0-266 0 0,0 0-247 0 0,0 0-282 0 0,0 0-170 0 0,0 0-84 0 0,0 0-7 0 0,0 0 22 0 0,0 0-48 0 0,0 0-72 0 0,10 10-77 0 0,80 77 798 0 0,100 99 243 0 0,-165-169-2339 0 0,-20-15-3055 0 0,0-2-3702 0 0,-5 0-4283 0 0</inkml:trace>
  <inkml:trace contextRef="#ctx0" brushRef="#br0" timeOffset="36233.689">0 1751 888 0 0,'0'0'2302'0'0,"0"0"-535"0"0,0 0-312 0 0,0 0-109 0 0,0 0-71 0 0,0 0-78 0 0,0 0-123 0 0,0 0-42 0 0,0 0-8 0 0,0 0 23 0 0,0 0-8 0 0,0 0-140 0 0,2 13-154 0 0,15 96 1020 0 0,-14-98-1526 0 0,0 1 1 0 0,1-1 0 0 0,0 0-1 0 0,1 0 1 0 0,0 0-1 0 0,0 0 1 0 0,1-1 0 0 0,1 0-1 0 0,0 0 1 0 0,0-1-1 0 0,8 8-239 0 0,-11-13 92 0 0,0 0-1 0 0,0-1 0 0 0,0 1 0 0 0,1-1 1 0 0,0 0-1 0 0,-1 0 0 0 0,1 0 0 0 0,0 0 1 0 0,1-1-1 0 0,-1 0 0 0 0,0 0 0 0 0,1-1 0 0 0,-1 1 1 0 0,1-1-1 0 0,-1 0 0 0 0,1 0 0 0 0,-1-1 1 0 0,1 0-1 0 0,0 0 0 0 0,-1 0 0 0 0,1-1 1 0 0,0 0-1 0 0,-1 0 0 0 0,1 0 0 0 0,-1-1 0 0 0,1 0-91 0 0,3-1 60 0 0,-1-2-1 0 0,1 1 1 0 0,-1-1-1 0 0,0 0 0 0 0,-1-1 1 0 0,1 0-1 0 0,-1 0 0 0 0,0 0 1 0 0,0-1-1 0 0,-1 0 1 0 0,0-1-1 0 0,0 1 0 0 0,-1-1 1 0 0,0 0-1 0 0,0-1 0 0 0,-1 1 1 0 0,0-1-1 0 0,0 0 0 0 0,-1 0 1 0 0,-1 0-1 0 0,2-8-59 0 0,8-74-7112 0 0,-12 90 1931 0 0,0 1-5611 0 0</inkml:trace>
  <inkml:trace contextRef="#ctx0" brushRef="#br0" timeOffset="36684.433">867 1681 840 0 0,'0'0'1475'0'0,"0"0"-36"0"0,0 0 380 0 0,0 0 467 0 0,0 0 281 0 0,0 0-29 0 0,0 0-423 0 0,0 0-601 0 0,0 0-531 0 0,0 0-374 0 0,0 0-247 0 0,0 0-110 0 0,0 0 0 0 0,-11 3 33 0 0,-113 41 1246 0 0,117-39-1381 0 0,4-5-140 0 0,1 1 1 0 0,-1 0-1 0 0,1-1 1 0 0,0 1 0 0 0,-1 0-1 0 0,1 0 1 0 0,0 0-1 0 0,0 1 1 0 0,0-1 0 0 0,0 0-1 0 0,0 1 1 0 0,0-1-1 0 0,0 1 1 0 0,0 0 0 0 0,1 0-1 0 0,-1 0 1 0 0,0 0-1 0 0,1 0 1 0 0,0 0-1 0 0,-1 0 1 0 0,1 0 0 0 0,0 0-1 0 0,0 1 1 0 0,1-1-1 0 0,-1 0 1 0 0,0 1 0 0 0,1-1-1 0 0,-1 1 1 0 0,1-1-1 0 0,0 1 1 0 0,0-1 0 0 0,0 1-1 0 0,0-1 1 0 0,0 1-1 0 0,0-1 1 0 0,1 2-11 0 0,42 33 141 0 0,-19-20-39 0 0,-19-14-56 0 0,1 0 0 0 0,-1 0-1 0 0,0 1 1 0 0,0 0 0 0 0,0 0-1 0 0,0 0 1 0 0,-1 1-1 0 0,0-1 1 0 0,0 1 0 0 0,0 0-1 0 0,0 0 1 0 0,-1 1 0 0 0,0-1-1 0 0,0 1 1 0 0,0 0-1 0 0,0 1-45 0 0,-1 0 54 0 0,0-1-1 0 0,0 0 0 0 0,0 1 0 0 0,-1 0 1 0 0,0-1-1 0 0,0 1 0 0 0,-1 0 0 0 0,0 0 0 0 0,0-1 1 0 0,0 1-1 0 0,-1 0 0 0 0,0 0 0 0 0,-1-1 0 0 0,1 1 1 0 0,-1-1-1 0 0,-1 1 0 0 0,1-1 0 0 0,-1 0 1 0 0,0 0-1 0 0,0 0 0 0 0,-4 5-53 0 0,-109 90 203 0 0,114-99-254 0 0,0 0 0 0 0,0-1 0 0 0,0 1 0 0 0,-1-1 0 0 0,1 0 0 0 0,0 0 0 0 0,-1 0 0 0 0,1 0 1 0 0,-1 0-1 0 0,1 0 0 0 0,-1 0 0 0 0,1-1 0 0 0,-1 0 0 0 0,1 1 0 0 0,-1-1 0 0 0,0 0 0 0 0,1 0 0 0 0,-1 0 0 0 0,0-1 1 0 0,1 1-1 0 0,-1-1 0 0 0,1 1 0 0 0,-1-1 0 0 0,1 0 0 0 0,-1 0 0 0 0,1 0 0 0 0,0 0 0 0 0,-1 0 0 0 0,1-1 0 0 0,0 1 1 0 0,0-1-1 0 0,0 1 0 0 0,0-1 0 0 0,0 0 0 0 0,0 0 0 0 0,0 0 0 0 0,1 0 0 0 0,-1 0 0 0 0,1 0 0 0 0,-2-3 51 0 0,5-42-4373 0 0,7 28-4184 0 0,-7 12-168 0 0</inkml:trace>
  <inkml:trace contextRef="#ctx0" brushRef="#br0" timeOffset="37037.651">955 1943 0 0 0,'0'0'992'0'0,"0"0"750"0"0,0 0 386 0 0,0 0 146 0 0,0 0-73 0 0,0 0-188 0 0,0 0-216 0 0,0 0-244 0 0,0 0-266 0 0,33 1-236 0 0,101 2-180 0 0,-67-13 257 0 0,-57 5-894 0 0,-10 4-231 0 0,7 0 92 0 0,0-1-1 0 0,0 0 1 0 0,0 0-1 0 0,-1-1 0 0 0,1 0 1 0 0,-1 0-1 0 0,1-1 1 0 0,-1 1-1 0 0,0-1 1 0 0,-1-1-1 0 0,1 1 0 0 0,-1-1 1 0 0,0 0-1 0 0,0 0 1 0 0,0-1-1 0 0,-1 1 0 0 0,0-1 1 0 0,0 0-1 0 0,0 0 1 0 0,-1-1-1 0 0,0 1 1 0 0,0-1-1 0 0,0 1 0 0 0,-1-1 1 0 0,0 0-1 0 0,-1 0 1 0 0,1 0-1 0 0,-1-5-94 0 0,-3 8-14 0 0,-1 1-1 0 0,0-1 1 0 0,0 1 0 0 0,0 0 0 0 0,0 0-1 0 0,0 0 1 0 0,-1 1 0 0 0,1-1 0 0 0,-1 1-1 0 0,0-1 1 0 0,1 1 0 0 0,-1 0-1 0 0,0 1 1 0 0,-1-1 0 0 0,1 1 0 0 0,0 0-1 0 0,0 0 1 0 0,0 0 0 0 0,-1 0-1 0 0,1 1 1 0 0,0 0 0 0 0,-1 0 0 0 0,1 0-1 0 0,-4 1 15 0 0,-5-1-12 0 0,0 2-1 0 0,0-1 1 0 0,0 2-1 0 0,0 0 1 0 0,1 0-1 0 0,0 1 1 0 0,-1 1-1 0 0,1 0 1 0 0,1 1 0 0 0,-1 0-1 0 0,1 0 1 0 0,0 1-1 0 0,1 1 1 0 0,-1 0-1 0 0,1 1 1 0 0,1-1-1 0 0,0 2 1 0 0,0-1-1 0 0,1 1 1 0 0,0 1-1 0 0,1 0 1 0 0,0 0-1 0 0,1 0 1 0 0,0 1-1 0 0,0-1 1 0 0,1 1 0 0 0,1 1-1 0 0,0-1 1 0 0,1 1-1 0 0,0-1 1 0 0,1 1-1 0 0,1 0 1 0 0,0 0-1 0 0,0 8 13 0 0,3-12 39 0 0,-1 0 0 0 0,2 1 0 0 0,-1-1 0 0 0,1 0 0 0 0,1 0 0 0 0,0 0 0 0 0,0 0 0 0 0,0-1-1 0 0,1 0 1 0 0,1 0 0 0 0,-1 0 0 0 0,1 0 0 0 0,0-1 0 0 0,1 0 0 0 0,0-1 0 0 0,0 1 0 0 0,1-1 0 0 0,-1 0 0 0 0,1-1 0 0 0,0 0 0 0 0,1 0-1 0 0,-1-1 1 0 0,1 0 0 0 0,0-1 0 0 0,0 1 0 0 0,0-2 0 0 0,1 1-39 0 0,34 8 129 0 0,-1-1 0 0 0,2-2 0 0 0,-1-3 0 0 0,1-1 1 0 0,37-2-130 0 0,-57-6-1248 0 0,-10-3-7523 0 0,-10 4-2914 0 0</inkml:trace>
  <inkml:trace contextRef="#ctx0" brushRef="#br0" timeOffset="41236.259">2182 1479 0 0 0,'0'0'347'0'0,"0"0"737"0"0,0 0 284 0 0,0 0 87 0 0,0 0 39 0 0,0-6 4 0 0,0-1-2647 0 0,2-7 8619 0 0,-7 23-1293 0 0,-30 43-5694 0 0,-97 266 1063 0 0,124-300-1473 0 0,0-1 0 0 0,2 1 0 0 0,0 0 0 0 0,0 1 0 0 0,2-1 0 0 0,0 1 0 0 0,1 0 0 0 0,2 0 0 0 0,-1 0 0 0 0,2 1 0 0 0,1-1 0 0 0,0 1-73 0 0,1-15 55 0 0,1 0 0 0 0,-1-1 0 0 0,1 0 0 0 0,0 0 0 0 0,0 0 0 0 0,1 0 0 0 0,-1 0 0 0 0,1-1 0 0 0,0 1 0 0 0,0-1 0 0 0,0 0 0 0 0,0 0 0 0 0,0 0 0 0 0,1-1 0 0 0,0 0 0 0 0,-1 1 1 0 0,1-2-1 0 0,0 1 0 0 0,0 0 0 0 0,0-1 0 0 0,0 0 0 0 0,0 0 0 0 0,0-1 0 0 0,0 1 0 0 0,0-1 0 0 0,0 0 0 0 0,0-1 0 0 0,0 1 0 0 0,0-1 0 0 0,0 0 0 0 0,0 0 0 0 0,0-1 0 0 0,0 1 0 0 0,0-1 0 0 0,0 0 0 0 0,-1 0 0 0 0,2-1-55 0 0,25-8 350 0 0,-31 11-337 0 0,0 0 6 0 0,0 0-9 0 0,0 0-4 0 0,0 0-6 0 0,0 0 13 0 0,0 0-13 0 0,0 0 0 0 0,0 0-21 0 0,0 0-19 0 0,0 0-20 0 0,0 0-35 0 0,0 0-32 0 0,0 0-29 0 0,0 0-46 0 0,8-30-4091 0 0,-2 12-4074 0 0,-5 10-2336 0 0</inkml:trace>
  <inkml:trace contextRef="#ctx0" brushRef="#br0" timeOffset="41756.867">1810 1758 1712 0 0,'0'0'1329'0'0,"0"0"-26"0"0,0 0 342 0 0,0 0 453 0 0,0 0 253 0 0,0 0-77 0 0,0 0-406 0 0,0 0-530 0 0,0 0-438 0 0,0 0-224 0 0,0 0-105 0 0,0 0-91 0 0,0 0-40 0 0,-3 2-53 0 0,104 1 4536 0 0,113-22-2779 0 0,-136 19-2335 0 0,-68 10-1660 0 0,-5-2-6073 0 0,-4-8-3700 0 0</inkml:trace>
  <inkml:trace contextRef="#ctx0" brushRef="#br0" timeOffset="42502.839">3279 1545 0 0 0,'0'0'827'0'0,"0"0"813"0"0,0 0 330 0 0,0 0-2 0 0,0 0-111 0 0,0 0-149 0 0,0 0-102 0 0,0 0-79 0 0,0 0-110 0 0,1-4-115 0 0,4-14-124 0 0,-5 25 4712 0 0,1 5-4431 0 0,1 21-1788 0 0,-9 20 646 0 0,-1 0 0 0 0,-3-1 0 0 0,-2 0-1 0 0,-10 24-316 0 0,17-58 42 0 0,-59 159 98 0 0,49-139-569 0 0,-3-46-5203 0 0,12 4 3048 0 0,-6-3-6378 0 0,8 3 1100 0 0</inkml:trace>
  <inkml:trace contextRef="#ctx0" brushRef="#br0" timeOffset="42827.332">2789 1858 9522 0 0,'0'0'1823'0'0,"0"0"-699"0"0,0 0-218 0 0,0 0 153 0 0,0 0 168 0 0,0 0 29 0 0,0 0-182 0 0,0 0-214 0 0,31-4-163 0 0,100-11-131 0 0,204 8 399 0 0,-295 13-1630 0 0,-19-3-2102 0 0,-1-1-6644 0 0,-13-2 1175 0 0</inkml:trace>
  <inkml:trace contextRef="#ctx0" brushRef="#br0" timeOffset="43467.256">3581 1810 992 0 0,'0'0'2058'0'0,"0"0"-78"0"0,0 0 25 0 0,0 0-50 0 0,0 0-200 0 0,0 0-283 0 0,0 0-289 0 0,0 0-259 0 0,0 0-217 0 0,0 0-140 0 0,0 0-123 0 0,0 0-100 0 0,0 0-65 0 0,-26 28-58 0 0,-77 85-37 0 0,101-112-174 0 0,0 1 0 0 0,0-1 0 0 0,0 0-1 0 0,0 1 1 0 0,0 0 0 0 0,1-1 0 0 0,-1 1-1 0 0,1 0 1 0 0,-1 0 0 0 0,1 0 0 0 0,0 0-1 0 0,0 0 1 0 0,-1 0 0 0 0,1 0 0 0 0,1 0-1 0 0,-1 1 1 0 0,0-1 0 0 0,1 0 0 0 0,-1 0-1 0 0,1 1 1 0 0,-1-1 0 0 0,1 0 0 0 0,0 1-1 0 0,0-1 1 0 0,1 3-10 0 0,0 3 64 0 0,0-6-16 0 0,-1 1 0 0 0,1 0-1 0 0,0 0 1 0 0,0 0 0 0 0,0 0-1 0 0,0 0 1 0 0,0-1-1 0 0,1 1 1 0 0,-1 0 0 0 0,1-1-1 0 0,0 1 1 0 0,-1-1 0 0 0,1 0-1 0 0,0 0 1 0 0,1 1-1 0 0,-1-1 1 0 0,0 0 0 0 0,0-1-1 0 0,1 1 1 0 0,0 0 0 0 0,-1-1-1 0 0,1 0 1 0 0,0 1 0 0 0,-1-1-1 0 0,1 0 1 0 0,0 0-1 0 0,0-1 1 0 0,0 1 0 0 0,0 0-1 0 0,2-1-47 0 0,94-6 2015 0 0,-86 0-1807 0 0,0 1 0 0 0,-1-1 0 0 0,0-1 0 0 0,0 0 0 0 0,-1-1 0 0 0,0 0 0 0 0,-1-1 0 0 0,1 0 0 0 0,-2-1 0 0 0,1 0 0 0 0,-1 0 0 0 0,7-12-208 0 0,-14 18 3 0 0,0 0 0 0 0,0 0 0 0 0,0 0-1 0 0,0-1 1 0 0,-1 1 0 0 0,0-1 0 0 0,0 1-1 0 0,0 0 1 0 0,0-1 0 0 0,-1 0-1 0 0,0 1 1 0 0,0-1 0 0 0,0 1 0 0 0,0-1-1 0 0,-1 1 1 0 0,1-1 0 0 0,-1 1 0 0 0,-1-1-1 0 0,1 1 1 0 0,0-1 0 0 0,-1 1 0 0 0,0 0-1 0 0,0 0 1 0 0,-1 0 0 0 0,1 0 0 0 0,-1 0-1 0 0,1 1 1 0 0,-1-1 0 0 0,0 1 0 0 0,-1 0-1 0 0,1 0 1 0 0,0 0 0 0 0,-1 0 0 0 0,0 0-1 0 0,0 1 1 0 0,0-1-3 0 0,-77-23-2321 0 0,25 22-5183 0 0,38 4-3495 0 0</inkml:trace>
  <inkml:trace contextRef="#ctx0" brushRef="#br0" timeOffset="46410.926">4691 1773 472 0 0,'0'0'1370'0'0,"0"0"-409"0"0,0 0 97 0 0,0 0 377 0 0,0 0 388 0 0,0 0 185 0 0,0 0-163 0 0,0 0-344 0 0,0 0-340 0 0,0 0-280 0 0,0 0-161 0 0,-4-8-102 0 0,-11-27-83 0 0,14 34-481 0 0,0 0 1 0 0,0 0-1 0 0,0 1 1 0 0,-1-1-1 0 0,1 0 1 0 0,0 0-1 0 0,0 1 1 0 0,0-1-1 0 0,-1 0 1 0 0,1 1-1 0 0,0 0 1 0 0,-1-1-1 0 0,1 1 1 0 0,0 0-1 0 0,-1-1 1 0 0,1 1-1 0 0,-1 0 1 0 0,1 0-1 0 0,0 0 1 0 0,-1 0-1 0 0,1 0 1 0 0,0 1-1 0 0,-1-1 1 0 0,1 0-1 0 0,0 1 1 0 0,-1-1-1 0 0,1 1 1 0 0,0-1-1 0 0,-1 1 1 0 0,1 0-1 0 0,0-1 1 0 0,-1 2-55 0 0,-12 5 81 0 0,0 1 0 0 0,1 1 0 0 0,0 0 0 0 0,0 1 0 0 0,1 0 0 0 0,0 1 0 0 0,1 0 0 0 0,0 1 0 0 0,1 1 0 0 0,0-1 0 0 0,1 2 0 0 0,1-1 0 0 0,0 1 0 0 0,1 0 0 0 0,-2 4-81 0 0,6-12 10 0 0,1-1-1 0 0,-1 0 1 0 0,1 0 0 0 0,0 1 0 0 0,1-1 0 0 0,-1 1 0 0 0,1-1 0 0 0,0 1-1 0 0,0 0 1 0 0,1 0 0 0 0,0-1 0 0 0,0 1 0 0 0,0 0 0 0 0,1 0 0 0 0,-1-1-1 0 0,2 1 1 0 0,-1 0 0 0 0,0-1 0 0 0,1 1 0 0 0,0-1 0 0 0,0 1-1 0 0,1-1 1 0 0,0 0 0 0 0,0 0 0 0 0,0 0 0 0 0,3 3-10 0 0,-1-6 76 0 0,1 0-1 0 0,0-1 1 0 0,0 1-1 0 0,0-1 1 0 0,-1-1 0 0 0,1 1-1 0 0,0-1 1 0 0,0 0 0 0 0,0 0-1 0 0,0-1 1 0 0,0 1 0 0 0,0-1-1 0 0,0-1 1 0 0,0 1 0 0 0,-1-1-1 0 0,1 0 1 0 0,-1 0 0 0 0,1-1-1 0 0,-1 0 1 0 0,0 0 0 0 0,0 0-1 0 0,0 0 1 0 0,0-1 0 0 0,-1 0-1 0 0,1 0 1 0 0,-1 0 0 0 0,0 0-1 0 0,0-1 1 0 0,0 0 0 0 0,1-3-76 0 0,21-19 213 0 0,-1-2 0 0 0,-2-1 0 0 0,-1-1 0 0 0,-2 0 0 0 0,0-2 0 0 0,-3 0 0 0 0,8-21-213 0 0,-13 18 368 0 0,-12 35-286 0 0,0 1-7 0 0,0 20-122 0 0,9 450 185 0 0,-9-467-138 0 0,3 35-8 0 0,-2 1 0 0 0,-2 0 0 0 0,-1 0 0 0 0,-2-1 1 0 0,-2 1-1 0 0,-1-1 0 0 0,-2 0 0 0 0,-13 33 8 0 0,21-64-22 0 0,-1-1 1 0 0,0 1-1 0 0,0 0 1 0 0,-1-1-1 0 0,1 1 0 0 0,-2-1 1 0 0,1 0-1 0 0,-1 0 1 0 0,1 0-1 0 0,-2 0 0 0 0,1 0 1 0 0,-1-1-1 0 0,0 0 1 0 0,0 0-1 0 0,0-1 0 0 0,-1 1 1 0 0,1-1-1 0 0,-1 0 0 0 0,0 0 1 0 0,0-1-1 0 0,-1 0 1 0 0,1 0-1 0 0,-1 0 0 0 0,1-1 1 0 0,-1 0-1 0 0,0-1 1 0 0,0 1-1 0 0,0-1 0 0 0,0 0 22 0 0,3-4-43 0 0,0 1-1 0 0,0-1 1 0 0,0 0-1 0 0,0 0 1 0 0,1-1-1 0 0,0 1 1 0 0,0-1-1 0 0,0 0 1 0 0,0 1-1 0 0,0-1 1 0 0,1 0-1 0 0,0-1 1 0 0,-1 1-1 0 0,2 0 1 0 0,-1-1-1 0 0,0 1 1 0 0,1-1-1 0 0,0 1 1 0 0,0-1-1 0 0,0 0 0 0 0,1 0 1 0 0,0 1-1 0 0,-1-1 1 0 0,2 0-1 0 0,-1 0 1 0 0,0 1-1 0 0,2-4 44 0 0,0-13-43 0 0,1-1-1 0 0,1 1 1 0 0,1-1-1 0 0,1 1 1 0 0,1 1-1 0 0,0-1 0 0 0,2 1 1 0 0,0 1-1 0 0,4-4 44 0 0,128-220-408 0 0,-134 230 406 0 0,0 0 1 0 0,1 1-1 0 0,0 0 0 0 0,1 0 0 0 0,1 1 0 0 0,-1 0 0 0 0,2 1 1 0 0,0 0-1 0 0,0 0 0 0 0,0 1 0 0 0,1 1 0 0 0,1 0 0 0 0,-1 1 1 0 0,1 0-1 0 0,1 1 0 0 0,4-2 2 0 0,46-9 31 0 0,-52 15-8 0 0,0 0-1 0 0,0-1 0 0 0,0-1 0 0 0,-1 0 0 0 0,1 0 0 0 0,-1-1 0 0 0,0-1 0 0 0,0 0 0 0 0,-1 0 0 0 0,1-1 1 0 0,2-3-23 0 0,-9 5 10 0 0,0 1 0 0 0,0-1 0 0 0,0 0 0 0 0,-1 0 0 0 0,0 0 0 0 0,0 0 0 0 0,0 0 0 0 0,-1-1 0 0 0,1 1 0 0 0,-1-1 0 0 0,0 0 0 0 0,-1 0 0 0 0,0 0 0 0 0,0 0 0 0 0,0 0 0 0 0,0 0 0 0 0,-1 0 0 0 0,0 0 0 0 0,-1 0 0 0 0,0-5-10 0 0,0 7-29 0 0,-1 1 1 0 0,1-1-1 0 0,-1 1 1 0 0,0 0-1 0 0,0-1 1 0 0,0 1-1 0 0,-1 0 1 0 0,1 1-1 0 0,-1-1 1 0 0,1 0-1 0 0,-1 1 1 0 0,0-1-1 0 0,0 1 1 0 0,0 0-1 0 0,-1 0 1 0 0,1 0-1 0 0,0 0 1 0 0,-1 0-1 0 0,1 1 1 0 0,-1 0-1 0 0,1 0 1 0 0,-2-1 28 0 0,1 2-54 0 0,1-1 1 0 0,-1 1-1 0 0,1 0 1 0 0,-1-1-1 0 0,1 1 1 0 0,-1 1-1 0 0,1-1 1 0 0,0 1-1 0 0,-1-1 1 0 0,1 1-1 0 0,0 0 1 0 0,-1 0 0 0 0,1 0-1 0 0,0 1 1 0 0,0-1-1 0 0,0 1 1 0 0,0 0-1 0 0,0 0 1 0 0,0 0-1 0 0,0 0 1 0 0,1 0-1 0 0,-1 0 1 0 0,1 1-1 0 0,0 0 1 0 0,-1-1-1 0 0,1 1 1 0 0,0 0-1 0 0,0 0 54 0 0,-2 2-1 0 0,0 0 0 0 0,0 1 0 0 0,0-1 0 0 0,1 1 0 0 0,0-1 0 0 0,0 1 0 0 0,0 0 0 0 0,1 0 0 0 0,0 0 0 0 0,0 0 0 0 0,0 1 0 0 0,1-1 0 0 0,0 1 0 0 0,0-1 0 0 0,0 1 0 0 0,1-1 0 0 0,0 1 0 0 0,1-1 0 0 0,-1 1 0 0 0,1-1 0 0 0,1 1 0 0 0,-1-1 0 0 0,1 0 0 0 0,0 0 0 0 0,0 1 0 0 0,1-1 0 0 0,0-1 0 0 0,0 1 0 0 0,0 0 0 0 0,1-1 0 0 0,-1 1 0 0 0,6 3 1 0 0,1-1 76 0 0,1-1 1 0 0,0 0-1 0 0,0-1 0 0 0,1 0 0 0 0,0-1 0 0 0,0 0 0 0 0,0-1 0 0 0,0 0 1 0 0,1-1-1 0 0,0 0 0 0 0,0-1 0 0 0,-1-1 0 0 0,1 0 0 0 0,0-1 1 0 0,0 0-1 0 0,0-1 0 0 0,0 0 0 0 0,1-1-76 0 0,0-3 76 0 0,0 0 0 0 0,-1-1 0 0 0,0 0 1 0 0,0-1-1 0 0,0 0 0 0 0,-1-1 0 0 0,0-1 0 0 0,-1 0 0 0 0,0 0 0 0 0,0-1 0 0 0,-1-1 0 0 0,0 0 0 0 0,-1 0 1 0 0,0-1-1 0 0,-1 0 0 0 0,0-1-76 0 0,12-17 22 0 0,-1 0 1 0 0,-2-1 0 0 0,-2-1-1 0 0,0-1 1 0 0,-2 0 0 0 0,-2-1-1 0 0,-1 0 1 0 0,0-9-23 0 0,-5-63 115 0 0,-5 106-112 0 0,0 1-1 0 0,-1-1 1 0 0,1 1 0 0 0,0-1-1 0 0,0 0 1 0 0,0 1 0 0 0,-1-1-1 0 0,1 1 1 0 0,0-1 0 0 0,0 0 0 0 0,-1 1-1 0 0,1-1 1 0 0,0 0 0 0 0,-1 1-1 0 0,1-1 1 0 0,0 0 0 0 0,-1 1-1 0 0,1-1 1 0 0,0 0 0 0 0,-1 0 0 0 0,1 1-1 0 0,-1-1 1 0 0,1 0 0 0 0,-1 0-1 0 0,1 0 1 0 0,-1 0 0 0 0,1 0 0 0 0,0 0-1 0 0,-1 0 1 0 0,1 0 0 0 0,-1 1-1 0 0,1-2 1 0 0,-1 1 0 0 0,1 0-1 0 0,-1 0 1 0 0,1 0 0 0 0,-1 0 0 0 0,1 0-1 0 0,-1 0 1 0 0,1 0 0 0 0,0-1-1 0 0,-1 1 1 0 0,1 0 0 0 0,-1 0 0 0 0,1-1-1 0 0,0 1 1 0 0,-1 0 0 0 0,1 0-1 0 0,0-1 1 0 0,-1 1 0 0 0,1 0-1 0 0,0-1 1 0 0,-1 1 0 0 0,1-1 0 0 0,0 1-1 0 0,0 0 1 0 0,-1-1 0 0 0,1 1-1 0 0,0-1 1 0 0,0 1 0 0 0,0-1 0 0 0,0 1-1 0 0,0-1 1 0 0,0 1 0 0 0,0 0-1 0 0,0-1 1 0 0,0 1 0 0 0,0-1-1 0 0,0 1 1 0 0,0-1-3 0 0,-12 27 4 0 0,1 1 0 0 0,1 1 0 0 0,1-1 0 0 0,2 1 0 0 0,1 1 0 0 0,1-1 0 0 0,2 1 0 0 0,0 6-4 0 0,7 259 208 0 0,0-169-172 0 0,-5-125-56 0 0,1 1 0 0 0,-1-1 0 0 0,0 1 0 0 0,1-1 0 0 0,-1 1 0 0 0,0-1 0 0 0,1 1 0 0 0,-1-1 0 0 0,0 0 0 0 0,1 0 0 0 0,-1 1 0 0 0,0-1 0 0 0,0 0 0 0 0,1 0 0 0 0,-1 0 0 0 0,0 1 0 0 0,0-1 0 0 0,0 0 0 0 0,1 0 0 0 0,-1 0 0 0 0,0-1 0 0 0,0 1 0 0 0,0 0 0 0 0,1 0 0 0 0,-1 0 0 0 0,0 0 0 0 0,0-1 0 0 0,1 1 0 0 0,-1 0 0 0 0,0-1 0 0 0,1 1 0 0 0,-1-1 0 0 0,0 1 0 0 0,1-1 0 0 0,-1 1 0 0 0,1-1 0 0 0,-1 1 0 0 0,1-1 0 0 0,-1 1 0 0 0,1-1 0 0 0,-1 0 0 0 0,1 1 0 0 0,-1-1 0 0 0,1 0 0 0 0,0 0 0 0 0,-1 1 0 0 0,1-2 20 0 0,-17-45-3585 0 0,15 15-6860 0 0,2 24 2461 0 0</inkml:trace>
  <inkml:trace contextRef="#ctx0" brushRef="#br0" timeOffset="46681.377">5247 1600 5441 0 0,'0'0'1315'0'0,"0"0"-187"0"0,0 0 238 0 0,0 0 320 0 0,0 0 69 0 0,0 0-104 0 0,0 0-228 0 0,0 0-204 0 0,0 0-192 0 0,0 0-131 0 0,32 0-140 0 0,106 0-131 0 0,33-12 532 0 0,-57 10-2142 0 0,-67 1-5467 0 0,-36 1-4427 0 0</inkml:trace>
  <inkml:trace contextRef="#ctx0" brushRef="#br0" timeOffset="49452.951">6329 1718 2256 0 0,'0'0'1574'0'0,"0"0"-324"0"0,0 0-14 0 0,0 0 196 0 0,0 0 105 0 0,0 0-88 0 0,0 0-291 0 0,0 0-387 0 0,0 0-322 0 0,0 0-246 0 0,0 0-148 0 0,0 1 263 0 0,-22 200 2312 0 0,20-174-2537 0 0,9 71 106 0 0,-7-97-179 0 0,1 0-1 0 0,-1 0 1 0 0,1 0-1 0 0,-1 0 1 0 0,1 0-1 0 0,0 0 1 0 0,-1 0-1 0 0,1 0 1 0 0,0 0-1 0 0,0 0 1 0 0,0 0-1 0 0,0-1 1 0 0,0 1-1 0 0,0 0 1 0 0,0-1-1 0 0,0 1 1 0 0,0 0-1 0 0,0-1 1 0 0,0 0-1 0 0,0 1 1 0 0,1-1-1 0 0,-1 0 0 0 0,0 1 1 0 0,0-1-1 0 0,0 0 1 0 0,1 0-1 0 0,-1 0 1 0 0,0 0-1 0 0,0 0 1 0 0,0 0-1 0 0,1-1 1 0 0,-1 1-1 0 0,0 0 1 0 0,0 0-1 0 0,0-1 1 0 0,0 1-1 0 0,1-1 1 0 0,-1 1-1 0 0,0-1 1 0 0,0 0-1 0 0,0 1 1 0 0,0-1-1 0 0,0 0 1 0 0,0 0-20 0 0,40-38 1040 0 0,-40 39-1037 0 0,24-34 248 0 0,0-1 1 0 0,-3 0 0 0 0,-1-2 0 0 0,-1-1 0 0 0,-2 0 0 0 0,-2-1 0 0 0,0-6-252 0 0,7-7 326 0 0,-22 52-307 0 0,0 0-47 0 0,-1 0-40 0 0,0 19-156 0 0,13 232 864 0 0,-12 76-640 0 0,-3-274-18 0 0,-3-1-1 0 0,-1 1 1 0 0,-3-1-1 0 0,-3 0 1 0 0,-1-1-1 0 0,-3-1 1 0 0,-2 0-1 0 0,-4 3 19 0 0,19-46 4 0 0,0-1 0 0 0,0 1 1 0 0,0-1-1 0 0,-1 0 0 0 0,0 0 0 0 0,-1 0 0 0 0,1 0 1 0 0,-1-1-1 0 0,0 0 0 0 0,0 0 0 0 0,0 0 0 0 0,-1-1 1 0 0,0 1-1 0 0,-4 1-4 0 0,9-6-1 0 0,0 0-1 0 0,0 1 1 0 0,0-1 0 0 0,0 0-1 0 0,-1 0 1 0 0,1 0 0 0 0,0 0 0 0 0,0 0-1 0 0,0-1 1 0 0,0 1 0 0 0,0 0-1 0 0,0 0 1 0 0,0-1 0 0 0,0 1 0 0 0,-1-1-1 0 0,1 1 1 0 0,0-1 0 0 0,0 1-1 0 0,1-1 1 0 0,-1 0 0 0 0,0 1 0 0 0,0-1-1 0 0,0 0 1 0 0,0 0 0 0 0,1 0-1 0 0,-1 1 1 0 0,0-1 0 0 0,1 0 0 0 0,-1 0-1 0 0,0 0 1 0 0,1 0 0 0 0,-1 0-1 0 0,1 0 1 0 0,0 0 0 0 0,-1-1 0 0 0,1 1-1 0 0,0 0 1 0 0,0 0 0 0 0,0 0-1 0 0,-1 0 1 0 0,1-1 1 0 0,-1-59-67 0 0,1 45 99 0 0,3-17-2 0 0,1 0 0 0 0,2 1 1 0 0,1-1-1 0 0,1 1 0 0 0,2 1 1 0 0,5-9-31 0 0,-9 20 2 0 0,12-34-38 0 0,2 0 0 0 0,3 2 0 0 0,20-34 36 0 0,23-6-2853 0 0,-57 85 117 0 0,-1 3-4870 0 0,-3 4-37 0 0</inkml:trace>
  <inkml:trace contextRef="#ctx0" brushRef="#br0" timeOffset="50484.062">6714 2451 464 0 0,'0'0'1852'0'0,"0"0"-46"0"0,0 0 127 0 0,0 0 79 0 0,0 0-36 0 0,0 0-139 0 0,0 0-265 0 0,0 0-389 0 0,0 0-368 0 0,0 0-252 0 0,0 0-124 0 0,0 0 27 0 0,2-10 85 0 0,50-158 3059 0 0,33 12-2662 0 0,-44 115-958 0 0,-41 40-53 0 0,0 1-12 0 0,2 23 45 0 0,-16 79 316 0 0,0-21-234 0 0,38-85 122 0 0,72-76 171 0 0,32-26-314 0 0,-127 106-32 0 0,0 1 1 0 0,0-1-1 0 0,0 0 1 0 0,0 1-1 0 0,0-1 1 0 0,0 1-1 0 0,0-1 1 0 0,0 1 0 0 0,0-1-1 0 0,0 1 1 0 0,0 0-1 0 0,-1-1 1 0 0,1 1-1 0 0,0 0 1 0 0,0 0-1 0 0,-1 0 1 0 0,1-1-1 0 0,0 1 1 0 0,-1 0-1 0 0,1 0 1 0 0,-1 0-1 0 0,1 0 1 0 0,-1 0-1 0 0,1 0 1 0 0,-1 0-1 0 0,0 1 1 0 0,0-1-1 0 0,0 0 1 0 0,1 0-1 0 0,-1 0 1 0 0,0 0-1 0 0,0 0 1 0 0,0 0 0 0 0,-1 0-1 0 0,1 0 1 0 0,0 0-1 0 0,0 1 1 0 0,0-1-1 0 0,-1 0 1 0 0,1 0-1 0 0,-1 0 1 0 0,1 0-1 0 0,-1 0 1 0 0,1 0-1 0 0,-1 0 1 0 0,1 6 14 0 0,-26 184-808 0 0,27-191 526 0 0,-1 0 0 0 0,1 1 0 0 0,0-1 0 0 0,0 0 0 0 0,0 0 0 0 0,0 0 0 0 0,-1 0 0 0 0,1 1 0 0 0,0-1 0 0 0,0 0 0 0 0,0 0 0 0 0,0 0 0 0 0,0-1 0 0 0,-1 1 0 0 0,1 0-1 0 0,0 0 1 0 0,0 0 0 0 0,0-1 0 0 0,-1 1 0 0 0,1 0 0 0 0,0-1 0 0 0,0 1 0 0 0,-1-1 0 0 0,1 1 0 0 0,0-1 0 0 0,-1 1 0 0 0,1-1 0 0 0,0 1 0 0 0,-1-1 0 0 0,1 0 0 0 0,-1 1 0 0 0,1-1-1 0 0,-1 0 1 0 0,1 1 0 0 0,-1-1 0 0 0,1 0 0 0 0,-1 0 0 0 0,0 0 268 0 0,43-44-10814 0 0,2 0 8818 0 0,48-51 3057 0 0,16 8-1061 0 0,-109 88 157 0 0,0 0 0 0 0,0 1 0 0 0,0-1 0 0 0,0 1 0 0 0,0-1 0 0 0,0 1-1 0 0,0-1 1 0 0,0 1 0 0 0,1-1 0 0 0,-1 0 0 0 0,0 1 0 0 0,0-1 0 0 0,0 1 0 0 0,0-1 0 0 0,0 1 0 0 0,1-1 0 0 0,-1 0 0 0 0,0 1 0 0 0,0-1-1 0 0,1 0 1 0 0,-1 1 0 0 0,0-1 0 0 0,1 0 0 0 0,-1 1 0 0 0,0-1 0 0 0,1 0 0 0 0,-1 0 0 0 0,1 1 0 0 0,-1-1 0 0 0,0 0 0 0 0,1 0 0 0 0,-1 0 0 0 0,1 0-1 0 0,-1 1 1 0 0,0-1 0 0 0,1 0 0 0 0,-1 0 0 0 0,1 0 0 0 0,-1 0 0 0 0,1 0 0 0 0,-1 0 0 0 0,1 0 0 0 0,-1 0 0 0 0,1 0 0 0 0,-1 0 0 0 0,0 0-1 0 0,1-1 1 0 0,-1 1 0 0 0,1 0 0 0 0,-1 0 0 0 0,0 0 0 0 0,1-1 0 0 0,-1 1 0 0 0,1 0 0 0 0,-1 0 0 0 0,0-1 0 0 0,1 1 0 0 0,-1 0 0 0 0,0-1-1 0 0,1 1 1 0 0,-1 0-157 0 0,-11 22 4839 0 0,5-10-4345 0 0,5-11-784 0 0,-98 154 4296 0 0,-9-19-3316 0 0,281-375-319 0 0,-36 118-279 0 0,-60 83-68 0 0,-73 38-20 0 0,-4 24 365 0 0,-47 117 56 0 0,44-134-435 0 0,1 1 0 0 0,-1-1 0 0 0,1 0 0 0 0,1 0 0 0 0,-1 1 0 0 0,1-1 0 0 0,1 1 0 0 0,-1 0 0 0 0,1-1 0 0 0,0 1 0 0 0,1-1 0 0 0,0 1 0 0 0,0-1 0 0 0,1 1-1 0 0,0-1 1 0 0,0 0 0 0 0,1 0 0 0 0,-1 0 0 0 0,2 0 0 0 0,-1 0 0 0 0,1 0 0 0 0,2 2 10 0 0,-4-7-165 0 0,27 20-333 0 0,-12-20-4568 0 0,-17-2 215 0 0,0-3 1510 0 0,0 3 2642 0 0,0-4-5056 0 0</inkml:trace>
  <inkml:trace contextRef="#ctx0" brushRef="#br0" timeOffset="50747.44">7310 2208 9674 0 0,'0'0'1258'0'0,"0"0"-359"0"0,0 0 50 0 0,0 0 295 0 0,0 0 95 0 0,0 0-124 0 0,0 0-232 0 0,0 0-243 0 0,0 0-186 0 0,0 0-138 0 0,0 0-123 0 0,31 1-95 0 0,98 4-73 0 0,73-14-1224 0 0,-142 2-1671 0 0,-22-1-4888 0 0,-25 7-702 0 0</inkml:trace>
  <inkml:trace contextRef="#ctx0" brushRef="#br0" timeOffset="50934.61">8140 2068 6665 0 0,'0'0'2838'0'0,"0"0"-1189"0"0,0 0-497 0 0,0 0 23 0 0,0 0-11 0 0,0 0-100 0 0,0 0-185 0 0,0 0-229 0 0,0 0-193 0 0,0 0-137 0 0,-25 33-101 0 0,-78 106-103 0 0,51-57-169 0 0,43-65-647 0 0,-11 18-15 0 0,12-25-3423 0 0,-1-3-3795 0 0,7-6 3124 0 0</inkml:trace>
  <inkml:trace contextRef="#ctx0" brushRef="#br0" timeOffset="51151.189">7767 2094 9490 0 0,'0'0'1971'0'0,"0"0"-516"0"0,0 0-183 0 0,0 0-15 0 0,0 0-37 0 0,0 0-59 0 0,0 0-68 0 0,0 0-117 0 0,0 0-137 0 0,0 0-167 0 0,0 0-139 0 0,0 0-102 0 0,27 12-61 0 0,84 40-37 0 0,-103-49-288 0 0,-1 1-1 0 0,0-1 1 0 0,0 1 0 0 0,0 1-1 0 0,0-1 1 0 0,-1 1-1 0 0,0 1 1 0 0,0-1 0 0 0,0 1-1 0 0,-1 0 1 0 0,1 0 0 0 0,0 3-45 0 0,10 11 37 0 0,49 61 144 0 0,-13-15-6243 0 0,-49-62-497 0 0,0-4-4647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644 480 0 0 0,'0'0'1758'0'0,"0"0"303"0"0,0 0 157 0 0,0 0-113 0 0,0 0-321 0 0,0 0-364 0 0,0 0-375 0 0,0 0-339 0 0,0 0-199 0 0,-1-3-47 0 0,0 3-401 0 0,1-1 0 0 0,0 1 1 0 0,0-1-1 0 0,-1 0 0 0 0,1 1 0 0 0,0-1 0 0 0,0 1 0 0 0,0-1 0 0 0,0 0 0 0 0,0 1 0 0 0,0-1 0 0 0,0 0 0 0 0,0 1 0 0 0,0-1 1 0 0,0 1-1 0 0,0-1 0 0 0,0 0 0 0 0,0 1 0 0 0,0-1 0 0 0,1 0 0 0 0,-1 1 0 0 0,0-1 0 0 0,1 1 0 0 0,-1-1 0 0 0,0 1 0 0 0,1-1 0 0 0,-1 1 1 0 0,0-1-1 0 0,1 1 0 0 0,-1-1 0 0 0,1 1 0 0 0,-1-1 0 0 0,1 1 0 0 0,-1 0 0 0 0,1-1 0 0 0,-1 1 0 0 0,1 0 0 0 0,0-1 0 0 0,-1 1 1 0 0,1 0-1 0 0,-1 0 0 0 0,1 0 0 0 0,0 0 0 0 0,-1-1 0 0 0,1 1 0 0 0,0 0 0 0 0,-1 0 0 0 0,1 0 0 0 0,0 0 0 0 0,-1 0-59 0 0,13-5 739 0 0,19-6 150 0 0,0 0-1 0 0,1 2 0 0 0,0 2 1 0 0,1 0-1 0 0,-1 3 1 0 0,22-1-889 0 0,-50 5 24 0 0,7-1 19 0 0,1 0 0 0 0,0 0-1 0 0,-1 1 1 0 0,1 1 0 0 0,-1 0 0 0 0,1 1-1 0 0,-1 0 1 0 0,0 1 0 0 0,0 0 0 0 0,0 1-43 0 0,-9-3 6 0 0,0 0 1 0 0,-1 0-1 0 0,1 0 1 0 0,-1 0-1 0 0,1 1 1 0 0,-1-1-1 0 0,0 1 1 0 0,0-1-1 0 0,0 1 1 0 0,1 0-1 0 0,-1 0 1 0 0,-1 0-1 0 0,1 0 1 0 0,0 0-1 0 0,0 0 1 0 0,-1 0-1 0 0,1 1 0 0 0,-1-1 1 0 0,0 1-1 0 0,0-1 1 0 0,0 1-1 0 0,0-1 1 0 0,0 1-1 0 0,-1 0 1 0 0,1-1-1 0 0,-1 1 1 0 0,1 0-1 0 0,-1 0 1 0 0,0-1-1 0 0,0 1 1 0 0,0 0-1 0 0,-1 0 1 0 0,1-1-1 0 0,-1 1 1 0 0,1 0-1 0 0,-1-1 1 0 0,0 1-7 0 0,-8 14 21 0 0,-1 0 1 0 0,-1 0-1 0 0,0-2 1 0 0,-1 1-1 0 0,-1-1 1 0 0,0-1-1 0 0,-1 0 1 0 0,-9 6-22 0 0,21-18 0 0 0,-307 273-108 0 0,306-274 105 0 0,0 1 1 0 0,0 0 0 0 0,1 0-1 0 0,-1 1 1 0 0,1-1-1 0 0,-1 0 1 0 0,1 1-1 0 0,0-1 1 0 0,0 1 0 0 0,0 0-1 0 0,0 0 1 0 0,1 0-1 0 0,-1 0 1 0 0,1 0 0 0 0,0 0-1 0 0,0 0 1 0 0,0 0-1 0 0,0 1 1 0 0,0-1-1 0 0,1 0 1 0 0,-1 1 0 0 0,1-1-1 0 0,0 1 1 0 0,0-1-1 0 0,0 0 1 0 0,1 1 0 0 0,-1-1-1 0 0,1 0 1 0 0,-1 1-1 0 0,1-1 1 0 0,0 0 0 0 0,1 0-1 0 0,-1 0 1 0 0,0 0-1 0 0,1 0 1 0 0,0 0-1 0 0,0 0 3 0 0,8 3 33 0 0,1-1 0 0 0,0-1 0 0 0,0 0-1 0 0,0-1 1 0 0,1 0 0 0 0,-1 0 0 0 0,1-1-1 0 0,-1-1 1 0 0,1 0 0 0 0,0-1-1 0 0,-1 0 1 0 0,1 0 0 0 0,3-2-33 0 0,14 2 108 0 0,17-3 149 0 0,0-1 0 0 0,-1-2 0 0 0,0-3 0 0 0,0-1 0 0 0,32-13-257 0 0,-45 15-266 0 0,-40 2-2221 0 0,4 4 308 0 0,0-1-3481 0 0,-2 0-6328 0 0</inkml:trace>
  <inkml:trace contextRef="#ctx0" brushRef="#br0" timeOffset="1402.878">1550 473 0 0 0,'0'0'673'0'0,"0"0"1080"0"0,0 0 294 0 0,0 0-199 0 0,0 0-305 0 0,0 0-258 0 0,0 0-213 0 0,0 0-127 0 0,0 0-36 0 0,0 0-11 0 0,0 0-28 0 0,0 0-49 0 0,0-10-58 0 0,1-34-48 0 0,-29-14 2599 0 0,8 31-2793 0 0,-2 1 0 0 0,0 0-1 0 0,-1 2 1 0 0,-2 0 0 0 0,0 2 0 0 0,-3 0-521 0 0,6 8 67 0 0,0 0 1 0 0,-1 2-1 0 0,-1 1 0 0 0,0 1 1 0 0,0 1-1 0 0,-1 1 0 0 0,-13-2-67 0 0,-39-13 152 0 0,51 13-107 0 0,-20-7 191 0 0,-1 2-1 0 0,0 3 1 0 0,-1 1 0 0 0,-19-1-236 0 0,36 11 51 0 0,0 1 1 0 0,1 1-1 0 0,-1 1 1 0 0,0 2-1 0 0,1 2 0 0 0,-1 0 1 0 0,-22 9-52 0 0,-256 95 105 0 0,300-105-94 0 0,0-1 0 0 0,1 1 0 0 0,-1 0-1 0 0,1 1 1 0 0,0 0 0 0 0,1 0 0 0 0,-1 1-1 0 0,1 0 1 0 0,1 0 0 0 0,-1 1-1 0 0,1-1 1 0 0,1 1 0 0 0,-1 1 0 0 0,1-1-1 0 0,1 1 1 0 0,0 0 0 0 0,0 1-11 0 0,-67 203 339 0 0,61-168-257 0 0,2 0 1 0 0,2 0-1 0 0,2 1 0 0 0,2 0 1 0 0,3 30-83 0 0,-1-45 46 0 0,3-13 23 0 0,0 0 0 0 0,1 0-1 0 0,1 0 1 0 0,0-1-1 0 0,1 0 1 0 0,1 0-1 0 0,1 0 1 0 0,1-1-1 0 0,0 0 1 0 0,1 0-1 0 0,0-1 1 0 0,1-1-1 0 0,1 0 1 0 0,7 6-69 0 0,25 39 266 0 0,58 71 290 0 0,-90-116-510 0 0,1 0 0 0 0,1-1-1 0 0,0 0 1 0 0,0-1 0 0 0,1-1-1 0 0,1 0 1 0 0,0-1 0 0 0,6 2-46 0 0,129 43 314 0 0,42-22-175 0 0,-174-33-101 0 0,21 1 29 0 0,0-1 1 0 0,0-2-1 0 0,0-2 0 0 0,0-2 0 0 0,-1-2 0 0 0,4-2-67 0 0,110-46 274 0 0,-59 12-217 0 0,7-17 65 0 0,7-25 96 0 0,6-109 134 0 0,-107 182-336 0 0,0 1 1 0 0,-1-1-1 0 0,0-1 0 0 0,-1 1 0 0 0,0-1 0 0 0,-1 0 0 0 0,-1 0 0 0 0,0 0 0 0 0,-1-1 1 0 0,-1 1-1 0 0,0-6-16 0 0,-13-145 128 0 0,3 137-116 0 0,-1 0 0 0 0,-1 1 0 0 0,-1 0 1 0 0,-1 1-1 0 0,-2 0 0 0 0,-2 0-12 0 0,-79-107 19 0 0,-8 22-41 0 0,92 103-35 0 0,0 0-1 0 0,-1 0 0 0 0,0 1 1 0 0,-1 1-1 0 0,1 0 0 0 0,-1 1 1 0 0,-1 1-1 0 0,1 0 0 0 0,0 0 1 0 0,-1 2-1 0 0,0 0 0 0 0,-1 0 58 0 0,-55-6-874 0 0,1 0-1868 0 0,23 6-4625 0 0,39 2-4443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49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247 256 0 0 0,'0'0'786'0'0,"0"0"727"0"0,0 0 98 0 0,0 0-193 0 0,0 0-251 0 0,0 0-276 0 0,0 0-198 0 0,0 0-119 0 0,-7-1-77 0 0,-25-1-29 0 0,-14 33 1676 0 0,38-23-1743 0 0,-4 3-255 0 0,1 1 0 0 0,1 0 0 0 0,0 0 1 0 0,1 1-1 0 0,0 0 0 0 0,1 1 1 0 0,0 0-1 0 0,2 0 0 0 0,-1 0 0 0 0,2 1 1 0 0,0 0-1 0 0,0 0 0 0 0,1 1 0 0 0,1-1 1 0 0,1 1-1 0 0,0-1 0 0 0,1 1 1 0 0,1 0-1 0 0,1 7-146 0 0,-1-19 58 0 0,1 0 0 0 0,0-1 1 0 0,-1 1-1 0 0,1 0 0 0 0,1-1 0 0 0,-1 1 1 0 0,0-1-1 0 0,1 1 0 0 0,0-1 0 0 0,0 0 1 0 0,0 0-1 0 0,0 0 0 0 0,0 0 0 0 0,1 0 1 0 0,-1 0-1 0 0,1-1 0 0 0,0 1 0 0 0,-1-1 1 0 0,1 1-1 0 0,1-1 0 0 0,-1 0 1 0 0,0-1-1 0 0,0 1 0 0 0,1 0 0 0 0,-1-1 1 0 0,1 0-1 0 0,-1 0 0 0 0,1 0 0 0 0,0 0 1 0 0,1 0-59 0 0,3 0 217 0 0,1 1 0 0 0,0-2 1 0 0,0 1-1 0 0,0-1 0 0 0,-1-1 1 0 0,1 0-1 0 0,0 0 0 0 0,0 0 0 0 0,-1-1 1 0 0,1-1-1 0 0,-1 1 0 0 0,4-3-217 0 0,1-1 158 0 0,0 0 0 0 0,0-1-1 0 0,-1 0 1 0 0,0-1 0 0 0,0 0-1 0 0,-1-1 1 0 0,0-1 0 0 0,-1 0-1 0 0,0 0 1 0 0,0-1-1 0 0,-1 0 1 0 0,0 0 0 0 0,-1-1-1 0 0,-1-1 1 0 0,0 1 0 0 0,0-1-1 0 0,-1 0 1 0 0,-1 0-1 0 0,0-1 1 0 0,-1 0 0 0 0,-1 0-1 0 0,0 0 1 0 0,0 0 0 0 0,-2 0-1 0 0,0-1-157 0 0,0 6 1 0 0,0 0 0 0 0,-1-1 0 0 0,-1 1 0 0 0,1 0-1 0 0,-1-1 1 0 0,-1 1 0 0 0,0 0 0 0 0,0 0 0 0 0,-1 0-1 0 0,0 0 1 0 0,-1 1 0 0 0,0-1 0 0 0,0 1 0 0 0,-1 0-1 0 0,1 0 1 0 0,-2 0 0 0 0,1 1 0 0 0,-1 0 0 0 0,-1 0 0 0 0,1 0-1 0 0,-1 1 1 0 0,0 0 0 0 0,-6-4-1 0 0,3 4-192 0 0,0 1 1 0 0,-1 0-1 0 0,0 1 1 0 0,1 0-1 0 0,-1 0 1 0 0,-1 1-1 0 0,1 0 0 0 0,0 1 1 0 0,-1 1-1 0 0,1 0 1 0 0,-1 0-1 0 0,0 1 1 0 0,1 1-1 0 0,-5 0 192 0 0,-15 20-2876 0 0,17-1-3538 0 0,14-18 5797 0 0,-6 6-6474 0 0</inkml:trace>
  <inkml:trace contextRef="#ctx0" brushRef="#br0" timeOffset="416.272">557 598 0 0 0,'0'0'2080'0'0,"0"0"-94"0"0,0 0-3 0 0,0 0 52 0 0,0 0-48 0 0,0 0-62 0 0,0 0-46 0 0,0 0-61 0 0,0 0-141 0 0,0 0-231 0 0,0 0-255 0 0,0 0-216 0 0,11-10-148 0 0,37-32-114 0 0,-18-17 625 0 0,-26 41-995 0 0,24-88 792 0 0,-24 79-1045 0 0,2 1 0 0 0,1-1 0 0 0,1 1 0 0 0,1 0 1 0 0,1 1-1 0 0,1 0 0 0 0,2 0 0 0 0,0 1 0 0 0,2 1 0 0 0,0 1 1 0 0,14-16-91 0 0,-24 33-18 0 0,1 1 0 0 0,0-1 0 0 0,0 1 0 0 0,0 0 0 0 0,0 0 0 0 0,1 0 0 0 0,-1 1 0 0 0,1 0 1 0 0,0 1-1 0 0,0-1 0 0 0,0 1 0 0 0,1 1 0 0 0,-1-1 0 0 0,0 1 0 0 0,0 0 0 0 0,1 1 0 0 0,-1 0 0 0 0,1 0 1 0 0,4 1 17 0 0,-10 0-63 0 0,0-1 0 0 0,1 1 1 0 0,-1 0-1 0 0,0 0 0 0 0,0 0 1 0 0,1 0-1 0 0,-1 1 1 0 0,0-1-1 0 0,0 1 0 0 0,0-1 1 0 0,-1 1-1 0 0,1-1 1 0 0,0 1-1 0 0,-1 0 0 0 0,1 0 1 0 0,-1 0-1 0 0,1 0 0 0 0,-1 0 1 0 0,0 0-1 0 0,0 1 1 0 0,0-1-1 0 0,0 0 0 0 0,0 0 1 0 0,0 1-1 0 0,-1-1 1 0 0,1 1-1 0 0,-1 0 63 0 0,5 43-8080 0 0,-5-38-1650 0 0</inkml:trace>
  <inkml:trace contextRef="#ctx0" brushRef="#br0" timeOffset="693.954">1 834 7106 0 0,'0'0'3242'0'0,"0"0"-686"0"0,0 0-282 0 0,0 0-246 0 0,0 0-337 0 0,0 0-300 0 0,0 0-226 0 0,37 7-184 0 0,122 22-129 0 0,-33-24 320 0 0,-109-7-1019 0 0,273-60 1248 0 0,137-41-1150 0 0,-252 41-7169 0 0,-164 58-4497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6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77 157 352 0 0,'0'0'1692'0'0,"0"0"71"0"0,0 0 265 0 0,0 0 208 0 0,0 0-38 0 0,0 0-243 0 0,0 0-437 0 0,0 0-394 0 0,0 0-232 0 0,0 0-162 0 0,0 0-98 0 0,-3-4-111 0 0,-9-11-111 0 0,-2 41 482 0 0,1 22-624 0 0,2-1 1 0 0,2 2-1 0 0,2-1 0 0 0,3 1 1 0 0,1 0-1 0 0,3 0 1 0 0,2 6-269 0 0,-3-45 25 0 0,1 0-1 0 0,1 0 1 0 0,-1 1 0 0 0,2-1 0 0 0,0 0 0 0 0,0 0 0 0 0,0 0-1 0 0,2 0 1 0 0,-1-1 0 0 0,1 1 0 0 0,0-1 0 0 0,1 0-1 0 0,0 0 1 0 0,1 0 0 0 0,0-1 0 0 0,0 0 0 0 0,1 0 0 0 0,-1 0-1 0 0,2-1 1 0 0,-1 0 0 0 0,1-1 0 0 0,0 1 0 0 0,5 1-25 0 0,-7-7 85 0 0,1 0 1 0 0,0 0-1 0 0,0-1 1 0 0,-1 0 0 0 0,1-1-1 0 0,0 1 1 0 0,0-1-1 0 0,-1 0 1 0 0,1-1-1 0 0,0 0 1 0 0,-1 0 0 0 0,0 0-1 0 0,1-1 1 0 0,-1 0-1 0 0,0 0 1 0 0,0-1 0 0 0,-1 1-1 0 0,1-1 1 0 0,-1 0-1 0 0,0-1 1 0 0,5-4-86 0 0,7-4 159 0 0,9-10-13 0 0,-2-1-1 0 0,-1-1 1 0 0,-1-1 0 0 0,-1-1-1 0 0,-1-1 1 0 0,-2-1 0 0 0,0 0-1 0 0,-3-1 1 0 0,9-23-146 0 0,-6 21 31 0 0,-3 0 0 0 0,0-1 0 0 0,-2-1 0 0 0,-2 0 0 0 0,-1 0 0 0 0,-2-1 0 0 0,-1 0 1 0 0,-1-1-1 0 0,-3 0 0 0 0,0-33-31 0 0,-3 70 3 0 0,-1 0 0 0 0,1 0 0 0 0,-1 0 0 0 0,1 0 1 0 0,-1 0-1 0 0,0 0 0 0 0,1 0 0 0 0,-1 0 0 0 0,0 0 0 0 0,0 0 1 0 0,0-1-1 0 0,0 1 0 0 0,1 0 0 0 0,-1-1 0 0 0,0 1 0 0 0,-1 0 1 0 0,1-1-1 0 0,0 1 0 0 0,0-1 0 0 0,0 0 0 0 0,0 1 0 0 0,0-1 1 0 0,0 0-1 0 0,-1 1 0 0 0,1-1 0 0 0,0 0 0 0 0,0 0 0 0 0,0 0 1 0 0,0 0-1 0 0,-1 0 0 0 0,1-1 0 0 0,0 1 0 0 0,0 0 0 0 0,0 0 1 0 0,0-1-1 0 0,0 1 0 0 0,-1-1 0 0 0,1 1 0 0 0,0-1 0 0 0,0 1 1 0 0,0-1-1 0 0,0 0 0 0 0,0 1 0 0 0,1-1 0 0 0,-1 0 0 0 0,0 0 1 0 0,0 0-1 0 0,0 0 0 0 0,1 0 0 0 0,-1 0 0 0 0,0 0 1 0 0,1 0-1 0 0,-1 0 0 0 0,1 0 0 0 0,-1 0 0 0 0,1 0 0 0 0,0 0 1 0 0,-1 0-1 0 0,1-1 0 0 0,0 1 0 0 0,0-1-3 0 0,-11 26-1 0 0,1 1 0 0 0,2 0 0 0 0,0 0 0 0 0,2 1 1 0 0,1-1-1 0 0,1 1 0 0 0,1 0 0 0 0,1 1 0 0 0,2 0 1 0 0,0 5 49 0 0,1 1-1 0 0,2-1 1 0 0,2 1 0 0 0,1-1-1 0 0,1 0 1 0 0,5 9-49 0 0,39 143 303 0 0,-18-77-174 0 0,-32-106-157 0 0,1-1-1 0 0,0 0 1 0 0,-1 1-1 0 0,1-1 1 0 0,0 0-1 0 0,-1 0 1 0 0,1 0-1 0 0,0 0 1 0 0,-1 0-1 0 0,1 0 1 0 0,0-1-1 0 0,-1 1 0 0 0,1 0 1 0 0,-1-1-1 0 0,1 0 1 0 0,0 1-1 0 0,-1-1 1 0 0,1 0-1 0 0,-1 0 1 0 0,0 1-1 0 0,1-1 1 0 0,-1 0-1 0 0,0-1 1 0 0,1 1-1 0 0,-1 0 1 0 0,0 0-1 0 0,0 0 1 0 0,0-1-1 0 0,0 1 1 0 0,0-1-1 0 0,0 1 1 0 0,-1 0-1 0 0,1-1 1 0 0,0 0 28 0 0,29-35-2093 0 0,-11 10-5579 0 0,-12 19-3593 0 0</inkml:trace>
  <inkml:trace contextRef="#ctx0" brushRef="#br0" timeOffset="456.042">1055 326 5521 0 0,'0'0'2143'0'0,"0"0"-288"0"0,0 0 78 0 0,0 0 62 0 0,0 0-91 0 0,0 0-299 0 0,0 0-409 0 0,0 0-251 0 0,0 0-162 0 0,0 0-123 0 0,0 0-98 0 0,0 0-86 0 0,0 0-65 0 0,-14 12-51 0 0,-92 79 609 0 0,103-88-955 0 0,-1-1 0 0 0,1 1 0 0 0,-1 0 0 0 0,1 0-1 0 0,0 0 1 0 0,0 1 0 0 0,1-1 0 0 0,-1 1 0 0 0,1 0-1 0 0,-1-1 1 0 0,1 1 0 0 0,0 0 0 0 0,1 0 0 0 0,-1 0-1 0 0,1 1 1 0 0,-1-1 0 0 0,1 0 0 0 0,1 0 0 0 0,-1 1-1 0 0,1-1 1 0 0,-1 1 0 0 0,1-1 0 0 0,1 2-14 0 0,36 13 12 0 0,83 11 306 0 0,-115-26-272 0 0,0 1 0 0 0,-1 0-1 0 0,1 0 1 0 0,-1 1-1 0 0,0-1 1 0 0,-1 1 0 0 0,1 0-1 0 0,-1 0 1 0 0,0 0-1 0 0,-1 1 1 0 0,1-1 0 0 0,-1 0-1 0 0,-1 1 1 0 0,1 0-1 0 0,-1-1 1 0 0,0 1 0 0 0,-1 0-1 0 0,1 0 1 0 0,-1-1-1 0 0,-1 1 1 0 0,1 0-1 0 0,-1 0 1 0 0,0-1 0 0 0,-1 1-1 0 0,0 0 1 0 0,0-1-1 0 0,0 0 1 0 0,-1 1 0 0 0,0-1-1 0 0,0 0 1 0 0,0 0-1 0 0,-4 4-45 0 0,3-3-13 0 0,0 0 0 0 0,-1-1 0 0 0,1 0 0 0 0,-1 0 0 0 0,-1 0 0 0 0,1-1 0 0 0,-1 1 0 0 0,0-1 0 0 0,0 0 0 0 0,0-1-1 0 0,-1 0 1 0 0,1 0 0 0 0,-1 0 0 0 0,0-1 0 0 0,0 0 0 0 0,-1 0 0 0 0,1-1 0 0 0,0 0 0 0 0,-1 0 0 0 0,0-1-1 0 0,1 0 1 0 0,-2 0 13 0 0,-23-13-2044 0 0,29-23-4061 0 0,4 24 409 0 0,1 3-5252 0 0</inkml:trace>
  <inkml:trace contextRef="#ctx0" brushRef="#br0" timeOffset="935.824">1103 694 0 0 0,'0'0'411'0'0,"0"0"1552"0"0,0 0 537 0 0,0 0 49 0 0,0 0-151 0 0,0 0-282 0 0,0 0-259 0 0,0 0-241 0 0,0 0-202 0 0,0 0-177 0 0,31 3-165 0 0,99 6-103 0 0,-61-17 682 0 0,-59 4-1421 0 0,1 0 0 0 0,0 0 0 0 0,-1-1 0 0 0,0-1 0 0 0,0 0 0 0 0,-1 0 0 0 0,1-1 0 0 0,-2 0 1 0 0,1 0-1 0 0,-1-1 0 0 0,0 0 0 0 0,0-1 0 0 0,1-3-230 0 0,-4 6 40 0 0,-1 0 0 0 0,0 0 1 0 0,0-1-1 0 0,-1 0 0 0 0,0 0 1 0 0,0 0-1 0 0,-1 0 0 0 0,1 0 0 0 0,-2 0 1 0 0,1-1-1 0 0,-1 1 0 0 0,0-1 0 0 0,0 1 1 0 0,-1-1-1 0 0,0 1 0 0 0,-2-8-40 0 0,0 11-17 0 0,0 0 0 0 0,-1 0-1 0 0,0 0 1 0 0,0 1 0 0 0,0-1 0 0 0,0 1-1 0 0,0 0 1 0 0,-1 0 0 0 0,1 0 0 0 0,-1 0 0 0 0,0 1-1 0 0,0-1 1 0 0,0 1 0 0 0,0 0 0 0 0,-1 0-1 0 0,1 1 1 0 0,0-1 0 0 0,-1 1 0 0 0,1 0 0 0 0,-1 0-1 0 0,0 0 1 0 0,1 1 0 0 0,-1 0 0 0 0,1-1-1 0 0,-1 2 1 0 0,0-1 0 0 0,1 1 0 0 0,-1-1-1 0 0,1 1 1 0 0,-1 0 0 0 0,1 1 0 0 0,-1-1 0 0 0,1 1-1 0 0,0 0 1 0 0,0 0 0 0 0,-1 0 0 0 0,-1 2 17 0 0,-6 3-21 0 0,1 1 0 0 0,0 0 1 0 0,0 1-1 0 0,0 0 1 0 0,1 0-1 0 0,1 1 0 0 0,-1 0 1 0 0,2 1-1 0 0,-1 0 1 0 0,2 0-1 0 0,-1 1 0 0 0,1 0 1 0 0,1 0-1 0 0,1 1 0 0 0,-1 0 1 0 0,2 0-1 0 0,0 0 1 0 0,0 0-1 0 0,2 1 0 0 0,-1-1 1 0 0,2 1-1 0 0,-1 9 21 0 0,6-12 27 0 0,1 0-1 0 0,0-1 1 0 0,0 0 0 0 0,1-1-1 0 0,1 1 1 0 0,-1-1 0 0 0,1 0-1 0 0,1 0 1 0 0,0-1-1 0 0,0 0 1 0 0,0-1 0 0 0,1 0-1 0 0,0 0 1 0 0,1-1 0 0 0,-1 0-1 0 0,1 0 1 0 0,1-1-1 0 0,-1 0 1 0 0,1-1 0 0 0,-1-1-1 0 0,4 1-26 0 0,-1 2 83 0 0,9 3 31 0 0,-1-2 1 0 0,2 0-1 0 0,-1-1 1 0 0,1-2-1 0 0,0 0 1 0 0,0-1-1 0 0,0-2 1 0 0,0 0 0 0 0,8-2-115 0 0,40-20-1074 0 0,-48-2-8817 0 0,-16 15-2561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9:59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263 104 0 0 0,'0'0'1102'0'0,"0"0"469"0"0,0 0 81 0 0,0 0-172 0 0,0 0-175 0 0,0 0-155 0 0,0 0-84 0 0,0 0-35 0 0,0 0-27 0 0,19-11-2 0 0,58-33 39 0 0,-54 25 3780 0 0,-24 17-4698 0 0,-1 0-1 0 0,1 0 1 0 0,-1 0-1 0 0,0 0 1 0 0,0 0-1 0 0,0 0 1 0 0,0 0-1 0 0,0 0 1 0 0,0 1 0 0 0,0-1-1 0 0,-1 1 1 0 0,1 0-1 0 0,0 0 1 0 0,-1 0-1 0 0,1 0 1 0 0,-1 0-1 0 0,1 0 1 0 0,-1 1-1 0 0,0-1 1 0 0,1 1-1 0 0,-1-1 1 0 0,0 1-1 0 0,1 0 1 0 0,-1 0 0 0 0,-2 1-123 0 0,-9-1 52 0 0,-1 1 0 0 0,1 1 1 0 0,0 0-1 0 0,0 1 0 0 0,1 0 1 0 0,-1 1-1 0 0,0 1 1 0 0,1 0-1 0 0,0 1 0 0 0,0 0 1 0 0,-6 5-53 0 0,7-5 6 0 0,1 1 1 0 0,0-1-1 0 0,0 2 1 0 0,1-1-1 0 0,0 2 1 0 0,0-1-1 0 0,1 1 1 0 0,0 1-1 0 0,1-1 1 0 0,0 2-1 0 0,1-1 1 0 0,0 1-1 0 0,0 0 1 0 0,1 0-1 0 0,0 1 1 0 0,0 4-7 0 0,5-10 15 0 0,0 0 1 0 0,1 0 0 0 0,0 0 0 0 0,0 0-1 0 0,0 0 1 0 0,1 0 0 0 0,0-1-1 0 0,0 1 1 0 0,0 0 0 0 0,1 0 0 0 0,0-1-1 0 0,0 1 1 0 0,0-1 0 0 0,1 1-1 0 0,0-1 1 0 0,0 0 0 0 0,0 0-1 0 0,1 0 1 0 0,0-1 0 0 0,0 1 0 0 0,0-1-1 0 0,0 0 1 0 0,0 0 0 0 0,1 0-1 0 0,0-1 1 0 0,0 1 0 0 0,0-1 0 0 0,0 0-1 0 0,1-1 1 0 0,-1 1 0 0 0,1-1-1 0 0,-1 0 1 0 0,1-1 0 0 0,0 1 0 0 0,-1-1-1 0 0,1 0 1 0 0,0-1 0 0 0,0 1-1 0 0,0-1 1 0 0,0 0 0 0 0,4-1-16 0 0,1 1 103 0 0,0-1 0 0 0,0 0 1 0 0,0-1-1 0 0,0 0 0 0 0,0 0 0 0 0,0-1 1 0 0,-1-1-1 0 0,1 0 0 0 0,-1 0 0 0 0,0-1 1 0 0,0 0-1 0 0,3-3-103 0 0,16-12 161 0 0,-1-2 0 0 0,0-1 0 0 0,-2-1 0 0 0,-1-1 1 0 0,-1-1-1 0 0,-1-1 0 0 0,12-20-161 0 0,-29 37 36 0 0,-6 10-34 0 0,0 1 0 0 0,1-1 0 0 0,-1 0-1 0 0,0 0 1 0 0,0 0 0 0 0,1 1 0 0 0,-1-1-1 0 0,0 0 1 0 0,1 0 0 0 0,-1 0 0 0 0,0 0 0 0 0,0 0-1 0 0,1 0 1 0 0,-1 0 0 0 0,0 0 0 0 0,1 0 0 0 0,-1 0-1 0 0,0 0 1 0 0,1 0 0 0 0,-1 0 0 0 0,0 0-1 0 0,1 0 1 0 0,-1 0 0 0 0,0 0 0 0 0,1 0 0 0 0,-1 0-1 0 0,0 0 1 0 0,0-1 0 0 0,1 1 0 0 0,-1 0 0 0 0,0 0-1 0 0,0 0 1 0 0,1 0 0 0 0,-1-1 0 0 0,0 1-1 0 0,0 0 1 0 0,1 0 0 0 0,-1-1 0 0 0,0 1 0 0 0,0 0-1 0 0,0 0 1 0 0,0-1 0 0 0,1 1 0 0 0,-1 0-2 0 0,0 18 10 0 0,1 1 0 0 0,1-1 1 0 0,1 1-1 0 0,0-1 0 0 0,2 0 1 0 0,0 0-1 0 0,1 0 0 0 0,1-1 1 0 0,0 1-1 0 0,1-2 0 0 0,1 1 1 0 0,8 10-11 0 0,-6-12-6 0 0,1 0 0 0 0,0-1 0 0 0,1-1 0 0 0,0 0 0 0 0,1-1 1 0 0,0 0-1 0 0,1-1 0 0 0,1-1 0 0 0,0 0 0 0 0,5 2 6 0 0,-20-12-52 0 0,0 1 1 0 0,0-1-1 0 0,-1 1 0 0 0,1-1 1 0 0,0 0-1 0 0,0 1 0 0 0,0-1 1 0 0,0 0-1 0 0,0 1 0 0 0,0-1 1 0 0,-1 0-1 0 0,1 0 1 0 0,0 0-1 0 0,0 0 0 0 0,0 0 1 0 0,0 0-1 0 0,0 0 0 0 0,0 0 1 0 0,0 0-1 0 0,0-1 0 0 0,0 1 1 0 0,0 0-1 0 0,-1-1 0 0 0,1 1 1 0 0,0 0-1 0 0,0-1 0 0 0,0 1 1 0 0,0-1-1 0 0,-1 1 0 0 0,1-1 1 0 0,0 1-1 0 0,-1-1 0 0 0,1 0 1 0 0,0 1-1 0 0,-1-1 0 0 0,1 0 1 0 0,-1 0-1 0 0,1 0 52 0 0,3-11-3357 0 0,-4-3-3295 0 0,0 8-4928 0 0</inkml:trace>
  <inkml:trace contextRef="#ctx0" brushRef="#br0" timeOffset="319.37">1039 1 9962 0 0,'0'0'1318'0'0,"0"0"-234"0"0,0 0 134 0 0,0 0 311 0 0,0 0 89 0 0,0 0-132 0 0,0 0-217 0 0,0 0-225 0 0,0 0-174 0 0,0 0-138 0 0,0 0-112 0 0,33 2-90 0 0,103 8-80 0 0,136-7 1235 0 0,-252-3-1832 0 0,-17 0-4016 0 0,-1 0-4322 0 0,-6 0-3151 0 0</inkml:trace>
  <inkml:trace contextRef="#ctx0" brushRef="#br0" timeOffset="675.776">1006 314 6913 0 0,'0'0'2320'0'0,"0"0"-803"0"0,0 0-30 0 0,0 0 175 0 0,0 0-11 0 0,0 0-233 0 0,0 0-302 0 0,0 0-280 0 0,0 0-214 0 0,35 4-158 0 0,109 13-162 0 0,-22-23-135 0 0,-83-2-458 0 0,20-2-1334 0 0,-21 2-6625 0 0,-26 4-2059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00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9370 0 0,'0'0'1950'0'0,"0"0"-541"0"0,0 0-338 0 0,0 0-131 0 0,0 0-58 0 0,0 0-44 0 0,0 0 40 0 0,0 0-19 0 0,0 0 9 0 0,0 0 15 0 0,0 0-160 0 0,0 0-107 0 0,8 18-77 0 0,24 55-68 0 0,3 81 716 0 0,-16 28-967 0 0,-15-153-218 0 0,-4-23-1 0 0,0 1 1 0 0,0-1-1 0 0,1 0 1 0 0,0 0 0 0 0,0 1-1 0 0,0-1 1 0 0,1 0-1 0 0,0 0 1 0 0,0 0-1 0 0,1 0 1 0 0,-1-1 0 0 0,1 1-1 0 0,1-1 1 0 0,-1 0-1 0 0,1 1 1 0 0,0-1-1 0 0,0-1 1 0 0,0 1 0 0 0,0-1-1 0 0,2 1-1 0 0,-4-5 35 0 0,0 0 1 0 0,0 0-1 0 0,-1 0 0 0 0,1 0 1 0 0,0 0-1 0 0,0-1 0 0 0,0 1 1 0 0,0-1-1 0 0,0 1 0 0 0,-1-1 1 0 0,1 0-1 0 0,0 0 0 0 0,-1 0 1 0 0,1 0-1 0 0,0 0 0 0 0,-1 0 1 0 0,1 0-1 0 0,-1 0 0 0 0,0-1 1 0 0,1 1-1 0 0,-1 0 0 0 0,0-1 0 0 0,0 0 1 0 0,0 1-1 0 0,0-1 0 0 0,0 1 1 0 0,0-1-1 0 0,0 0 0 0 0,-1 0 1 0 0,1 1-1 0 0,0-1 0 0 0,-1 0 1 0 0,0 0-1 0 0,1 0-35 0 0,3-7 107 0 0,135-306 1209 0 0,-88 189-1377 0 0,-1 55-1211 0 0,-20 53-6634 0 0,-27 18-3551 0 0</inkml:trace>
  <inkml:trace contextRef="#ctx0" brushRef="#br0" timeOffset="2409.371">963 435 0 0 0,'0'0'1424'0'0,"0"0"383"0"0,0 0 59 0 0,0 0-172 0 0,0 0-213 0 0,0 0-104 0 0,0 0-128 0 0,0 0-112 0 0,0 0-137 0 0,0 0-132 0 0,0 0-91 0 0,-14-11 1613 0 0,3 13-2272 0 0,1 1 0 0 0,0 0 0 0 0,-1 0-1 0 0,1 1 1 0 0,1 0 0 0 0,-1 0-1 0 0,1 2 1 0 0,-1-1 0 0 0,1 1 0 0 0,1 0-1 0 0,-1 1 1 0 0,1 0 0 0 0,0 0 0 0 0,1 1-118 0 0,-16 11 110 0 0,15-13-103 0 0,0 1 0 0 0,0-1 0 0 0,1 2 0 0 0,0-1 0 0 0,1 1 0 0 0,-1 0 0 0 0,1 1-1 0 0,1 0 1 0 0,0 0 0 0 0,0 0 0 0 0,1 0 0 0 0,0 1 0 0 0,0-1 0 0 0,1 1 0 0 0,0 0-1 0 0,1 0 1 0 0,0 0 0 0 0,1 1 0 0 0,0 6-7 0 0,2-14 31 0 0,0 1 1 0 0,1-1-1 0 0,0 0 0 0 0,0 0 1 0 0,0 0-1 0 0,0 0 0 0 0,0 0 1 0 0,0 0-1 0 0,1-1 0 0 0,-1 1 1 0 0,1-1-1 0 0,0 1 0 0 0,0-1 1 0 0,0 0-1 0 0,0 0 0 0 0,0-1 1 0 0,0 1-1 0 0,0 0 0 0 0,1-1 1 0 0,-1 0-1 0 0,1 0 0 0 0,-1 0 0 0 0,1 0 1 0 0,-1-1-1 0 0,1 1 0 0 0,-1-1 1 0 0,1 0-1 0 0,0 0 0 0 0,-1 0 1 0 0,1 0-1 0 0,-1-1 0 0 0,1 0 1 0 0,0 1-1 0 0,-1-1 0 0 0,0-1 1 0 0,1 1-1 0 0,-1 0 0 0 0,0-1 1 0 0,1 0-32 0 0,13-9 173 0 0,-1 0 0 0 0,-1-1 1 0 0,0-1-1 0 0,0-1 1 0 0,-2 0-1 0 0,1-1 0 0 0,-2 0 1 0 0,0-1-1 0 0,3-6-173 0 0,-3 6 92 0 0,13-18-59 0 0,-1-1 0 0 0,-2 0 0 0 0,-2-2 0 0 0,-1-1-1 0 0,-1 0 1 0 0,-3-1 0 0 0,-1-1 0 0 0,-2-1 0 0 0,3-18-33 0 0,-17-62-225 0 0,2 117 214 0 0,-1 0 0 0 0,-1 1 0 0 0,1 0 0 0 0,0-1 0 0 0,-1 1 0 0 0,1 0 0 0 0,-1 0 0 0 0,0 0-1 0 0,0 0 1 0 0,-1 0 0 0 0,1 0 0 0 0,0 0 0 0 0,-1 1 0 0 0,0-1 0 0 0,1 1 0 0 0,-1 0 0 0 0,0 0 0 0 0,0 0 0 0 0,0 0 0 0 0,-1 0 0 0 0,1 1 0 0 0,0-1 0 0 0,-1 1 0 0 0,1 0 0 0 0,-1 0 0 0 0,1 0 0 0 0,-1 1 0 0 0,1-1 0 0 0,-1 1 0 0 0,0 0 0 0 0,-1 0 11 0 0,-1 1-21 0 0,0-1 0 0 0,0 2 0 0 0,0-1 0 0 0,1 1 0 0 0,-1-1 0 0 0,1 2 0 0 0,-1-1 0 0 0,1 0 0 0 0,0 1 0 0 0,0 0 0 0 0,0 1 0 0 0,0-1 0 0 0,1 1 0 0 0,-1 0 0 0 0,1 0 0 0 0,0 0 0 0 0,0 0 0 0 0,0 1 0 0 0,1 0 0 0 0,-1 1 21 0 0,-59 105-33 0 0,61-108 32 0 0,-3 6 8 0 0,1 1 0 0 0,0-1 0 0 0,0 1 1 0 0,1 0-1 0 0,0 1 0 0 0,1-1 0 0 0,0 0 1 0 0,0 1-1 0 0,1-1 0 0 0,1 1 0 0 0,0-1 1 0 0,0 1-1 0 0,1 0 0 0 0,0-1 0 0 0,1 0 1 0 0,0 1-1 0 0,1-1 0 0 0,0 0 0 0 0,1 0 1 0 0,0 0-1 0 0,0 0 0 0 0,1-1 1 0 0,0 0-1 0 0,1 0 0 0 0,0 0 0 0 0,0-1 1 0 0,7 7-8 0 0,7 2 41 0 0,1-2 0 0 0,0 0-1 0 0,1-1 1 0 0,1-2 0 0 0,0 0 0 0 0,1-1 0 0 0,0-2 0 0 0,0 0 0 0 0,1-1 0 0 0,0-2 0 0 0,22 3-41 0 0,-35-6-18 0 0,-13-5-6259 0 0,-2 0 2418 0 0,2-1-4645 0 0</inkml:trace>
  <inkml:trace contextRef="#ctx0" brushRef="#br0" timeOffset="2964.452">1425 211 2593 0 0,'0'0'2597'0'0,"0"0"-1156"0"0,0 0-350 0 0,0 0 189 0 0,0 0 286 0 0,0 0 103 0 0,0 0-184 0 0,0 0-322 0 0,0 0-321 0 0,0 0-252 0 0,0 0-154 0 0,0 0-105 0 0,-1 28-46 0 0,-1 88 16 0 0,14-2 818 0 0,-1-8-779 0 0,-11-106-305 0 0,0 0-1 0 0,0 1 0 0 0,0-1 1 0 0,0 0-1 0 0,0 1 0 0 0,0-1 1 0 0,0 0-1 0 0,0 1 0 0 0,0-1 0 0 0,0 0 1 0 0,0 1-1 0 0,0-1 0 0 0,0 0 1 0 0,0 1-1 0 0,0-1 0 0 0,0 0 0 0 0,1 1 1 0 0,-1-1-1 0 0,0 0 0 0 0,0 1 1 0 0,0-1-1 0 0,0 0 0 0 0,1 0 1 0 0,-1 1-1 0 0,0-1 0 0 0,0 0 0 0 0,1 0 1 0 0,-1 1-1 0 0,0-1 0 0 0,0 0 1 0 0,1 0-1 0 0,-1 0 0 0 0,0 1 1 0 0,1-1-1 0 0,-1 0 0 0 0,0 0 0 0 0,1 0 1 0 0,-1 0-1 0 0,0 0 0 0 0,1 0 1 0 0,-1 0-1 0 0,0 0 0 0 0,1 0 1 0 0,-1 0-1 0 0,0 0 0 0 0,1 0 0 0 0,-1 0 1 0 0,0 0-1 0 0,1 0 0 0 0,-1 0 1 0 0,0 0-1 0 0,1 0 0 0 0,-1 0 1 0 0,0 0-1 0 0,1-1 0 0 0,-1 1 0 0 0,0 0 1 0 0,1 0-1 0 0,-1 0 0 0 0,0-1 1 0 0,0 1-1 0 0,1 0 0 0 0,-1 0 0 0 0,0-1 1 0 0,0 1-1 0 0,0 0 0 0 0,1 0 1 0 0,-1-1-1 0 0,0 1 0 0 0,0 0-34 0 0,12-28 829 0 0,-9 21-731 0 0,187-358 1534 0 0,-184 353-1754 0 0,1 0 0 0 0,1 0 0 0 0,0 0 1 0 0,0 1-1 0 0,1 0 0 0 0,0 1 0 0 0,1 0 0 0 0,0 0 0 0 0,1 1 0 0 0,4-3 122 0 0,-12 9-1462 0 0,-7 2-10332 0 0,-1 1 2180 0 0</inkml:trace>
  <inkml:trace contextRef="#ctx0" brushRef="#br0" timeOffset="3370.533">575 811 832 0 0,'0'0'3160'0'0,"0"0"-1221"0"0,0 0-380 0 0,0 0 161 0 0,0 0 170 0 0,0 0 10 0 0,0 0-152 0 0,33 2-249 0 0,109 8-212 0 0,74-18 2552 0 0,298-51-1814 0 0,-413 44-3981 0 0,-59 8-5470 0 0,-35 7-3581 0 0</inkml:trace>
  <inkml:trace contextRef="#ctx0" brushRef="#br0" timeOffset="3796.09">991 1098 1008 0 0,'0'0'2429'0'0,"0"0"-870"0"0,0 0-278 0 0,0 0 77 0 0,0 0 80 0 0,0 0-61 0 0,0 0-217 0 0,0 0-271 0 0,0 0-225 0 0,-32 11-119 0 0,-97 32-85 0 0,66-12 225 0 0,57-28-671 0 0,0 1 1 0 0,0 0 0 0 0,0 1 0 0 0,1-1 0 0 0,0 1 0 0 0,0 0 0 0 0,0 0 0 0 0,0 1 0 0 0,1-1 0 0 0,0 1 0 0 0,0 0 0 0 0,1 0 0 0 0,-1 1-1 0 0,1-1 1 0 0,1 0 0 0 0,-1 1 0 0 0,1 0 0 0 0,0 0 0 0 0,1 0 0 0 0,-1 0 0 0 0,2 0 0 0 0,-1 0 0 0 0,1 0 0 0 0,0 0 0 0 0,0 0 0 0 0,1 1-15 0 0,0-6 38 0 0,1 0 1 0 0,0 0-1 0 0,0-1 1 0 0,0 1-1 0 0,0-1 1 0 0,0 1-1 0 0,1-1 1 0 0,-1 0-1 0 0,0 0 1 0 0,1 0-1 0 0,-1 0 1 0 0,1 0-1 0 0,-1 0 1 0 0,1-1-1 0 0,-1 1 1 0 0,1-1-1 0 0,-1 0 1 0 0,1 0 0 0 0,0 0-1 0 0,-1 0 1 0 0,1 0-1 0 0,-1 0 1 0 0,2-1-39 0 0,-2 1 55 0 0,13 0 307 0 0,0-1 0 0 0,0-1 1 0 0,0 0-1 0 0,0-1 0 0 0,-1-1 0 0 0,1 0 0 0 0,-1-1 0 0 0,0 0 0 0 0,0-2 1 0 0,0 1-1 0 0,7-6-362 0 0,-2 2 123 0 0,-1 0 0 0 0,0-1 0 0 0,0-1 0 0 0,-1-1 0 0 0,-1 0 0 0 0,0-1 0 0 0,-1-1 0 0 0,0-1 0 0 0,-2 0 0 0 0,1 0 0 0 0,-2-2 0 0 0,0 1 0 0 0,-2-1 0 0 0,0-1 0 0 0,0 0 0 0 0,2-10-123 0 0,-11 25-15 0 0,1 0 1 0 0,-1 0-1 0 0,0 0 0 0 0,0 0 0 0 0,-1 0 0 0 0,1 0 1 0 0,-1 0-1 0 0,0 0 0 0 0,0 0 0 0 0,0-1 1 0 0,0 1-1 0 0,-1 0 0 0 0,0 0 0 0 0,1 0 0 0 0,-2 0 1 0 0,1 0-1 0 0,0 0 0 0 0,-1 0 0 0 0,0 1 1 0 0,0-1-1 0 0,0 0 0 0 0,0 1 0 0 0,0-1 1 0 0,-1 1-1 0 0,0 0 0 0 0,1 0 0 0 0,-1 0 0 0 0,-1 0 1 0 0,1 1-1 0 0,0-1 0 0 0,0 1 0 0 0,-1 0 1 0 0,0 0-1 0 0,1 0 0 0 0,-1 0 0 0 0,0 0 0 0 0,0 1 1 0 0,0 0-1 0 0,-2-1 15 0 0,-3 1-77 0 0,1 0 0 0 0,-1 0 0 0 0,1 0 0 0 0,0 1 0 0 0,-1 0 0 0 0,1 1 0 0 0,-1 0 0 0 0,1 1 0 0 0,0-1 0 0 0,-1 1 0 0 0,1 1 0 0 0,0 0 0 0 0,1 0 0 0 0,-1 0 1 0 0,0 1-1 0 0,1 0 0 0 0,0 1 0 0 0,0 0 0 0 0,0 0 0 0 0,0 0 0 0 0,1 1 0 0 0,0 0 0 0 0,0 0 0 0 0,1 0 0 0 0,0 1 0 0 0,0 0 0 0 0,0 0 0 0 0,1 0 0 0 0,0 1 0 0 0,0-1 0 0 0,-1 7 77 0 0,4-9 6 0 0,0 0-1 0 0,0 1 0 0 0,1-1 1 0 0,-1 1-1 0 0,1-1 1 0 0,1 0-1 0 0,-1 1 1 0 0,1-1-1 0 0,0 1 1 0 0,0-1-1 0 0,0 0 1 0 0,1 0-1 0 0,0 0 0 0 0,0 0 1 0 0,0 0-1 0 0,1 0 1 0 0,0 0-1 0 0,0-1 1 0 0,0 1-1 0 0,0-1 1 0 0,1 0-1 0 0,-1 0 0 0 0,1 0 1 0 0,0 0-1 0 0,0-1 1 0 0,1 1-1 0 0,-1-1 1 0 0,5 2-6 0 0,7 5 17 0 0,2 0 1 0 0,-1-1 0 0 0,1 0-1 0 0,0-2 1 0 0,1 0 0 0 0,0-1-1 0 0,8 1-17 0 0,25 0-1512 0 0,-29-7-8196 0 0,-19 0 1480 0 0</inkml:trace>
  <inkml:trace contextRef="#ctx0" brushRef="#br0" timeOffset="4552.674">1339 1058 4273 0 0,'0'0'2031'0'0,"0"0"-423"0"0,0 0-83 0 0,0 0 112 0 0,0 0 24 0 0,0 0-194 0 0,0 0-326 0 0,0 0-335 0 0,0 0-238 0 0,0 0-147 0 0,0 0-106 0 0,0 0-92 0 0,0 0-85 0 0,-9 29-51 0 0,-25 91-67 0 0,28-63-41 0 0,28-44 89 0 0,-20-12-55 0 0,6-1 80 0 0,0-1 0 0 0,0 0 0 0 0,0-1 1 0 0,-1 1-1 0 0,1-1 0 0 0,0-1 0 0 0,-1 0 0 0 0,0 0 0 0 0,0 0 0 0 0,0-1 0 0 0,0 0 0 0 0,0 0 1 0 0,-1 0-1 0 0,1-1 0 0 0,-1 0 0 0 0,-1-1 0 0 0,1 1 0 0 0,-1-1 0 0 0,0 0 0 0 0,0 0 0 0 0,0-1 0 0 0,-1 1 1 0 0,0-1-1 0 0,1-3-93 0 0,20-22 240 0 0,53-59 1522 0 0,-77 90-1627 0 0,-1 1-26 0 0,0 0-33 0 0,0 0-21 0 0,0 22 224 0 0,-47 130-98 0 0,21 31-857 0 0,14-62-144 0 0,10-107 654 0 0,2-11 144 0 0,0 0 0 0 0,0 1 1 0 0,0-1-1 0 0,0 0 0 0 0,-1 0 1 0 0,1 1-1 0 0,-1-1 0 0 0,0 0 1 0 0,0 0-1 0 0,0 1 0 0 0,0-1 1 0 0,-1 0-1 0 0,1 0 0 0 0,-1-1 1 0 0,0 1-1 0 0,0 0 0 0 0,0 0 1 0 0,0-1-1 0 0,0 1 0 0 0,-1-1 1 0 0,1 0-1 0 0,-1 0 0 0 0,0 0 1 0 0,1 0-1 0 0,-1 0 0 0 0,-3 1 22 0 0,-1-2-14 0 0,-1 2 20 0 0,0-1 1 0 0,0 0-1 0 0,0-1 1 0 0,0 1-1 0 0,0-2 1 0 0,0 1-1 0 0,-1-1 0 0 0,1-1 1 0 0,0 1-1 0 0,0-1 1 0 0,0-1-1 0 0,0 1 0 0 0,-8-4-6 0 0,15 4 26 0 0,0-1 0 0 0,1 0-1 0 0,-1 0 1 0 0,0 0-1 0 0,1 1 1 0 0,-1-1-1 0 0,1 0 1 0 0,0 0 0 0 0,-1 0-1 0 0,1 0 1 0 0,0 0-1 0 0,0 0 1 0 0,0 0-1 0 0,0 0 1 0 0,1 0 0 0 0,-1 0-1 0 0,0 1 1 0 0,1-1-1 0 0,0 0 1 0 0,-1 0-1 0 0,1 0 1 0 0,0 0 0 0 0,0 1-1 0 0,0-1 1 0 0,0 0-1 0 0,0 1 1 0 0,0-1-1 0 0,0 1 1 0 0,1-1 0 0 0,-1 1-1 0 0,1 0 1 0 0,-1 0-1 0 0,1-1 1 0 0,-1 1-1 0 0,2-1-25 0 0,138-83 1283 0 0,119-54-1420 0 0,-255 132-1056 0 0,-4 4-2842 0 0,0 1-2193 0 0,0-1-5253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2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103 424 0 0 0,'0'0'1060'0'0,"0"0"459"0"0,0 0 52 0 0,0 0-185 0 0,0 0-102 0 0,0 0-125 0 0,0 0-164 0 0,0 0-131 0 0,-6-3 450 0 0,5 2 2340 0 0,47 4 927 0 0,4 1-3202 0 0,239-11 995 0 0,-14 3-2614 0 0,-303 4-835 0 0,-10 0-4651 0 0,13 0-5691 0 0,17 0 6735 0 0</inkml:trace>
  <inkml:trace contextRef="#ctx0" brushRef="#br0" timeOffset="370.979">0 597 1896 0 0,'0'0'2337'0'0,"0"0"-898"0"0,0 0-580 0 0,0 0-11 0 0,0 0 260 0 0,0 0 295 0 0,0 0 175 0 0,0 0-13 0 0,0 0-111 0 0,0 0-194 0 0,0 0-183 0 0,0 0-131 0 0,0 0-97 0 0,30 2-75 0 0,97 8-85 0 0,146-8 1664 0 0,-100-2-2171 0 0,-98 0-4170 0 0,-75-7-8308 0 0,0 3 5963 0 0</inkml:trace>
  <inkml:trace contextRef="#ctx0" brushRef="#br0" timeOffset="1313.448">247 0 4401 0 0,'0'0'1251'0'0,"0"0"-187"0"0,0 0-41 0 0,0 0 124 0 0,0 0 152 0 0,0 0 45 0 0,0 0-217 0 0,0 0-360 0 0,0 0-316 0 0,0 0-229 0 0,0 0-68 0 0,0 0 67 0 0,0 0 108 0 0,-8 7 88 0 0,-19 22 75 0 0,26-27-459 0 0,1-1 0 0 0,0 0 0 0 0,0 0 0 0 0,0 1 0 0 0,0-1 0 0 0,0 0 0 0 0,0 0 0 0 0,0 1 0 0 0,0-1 0 0 0,0 0 0 0 0,1 0 0 0 0,-1 1 0 0 0,0-1 0 0 0,1 0 0 0 0,-1 0 0 0 0,1 0 0 0 0,0 0 0 0 0,-1 0 0 0 0,1 1 0 0 0,0-1 0 0 0,-1 0 0 0 0,1 0 0 0 0,0-1 0 0 0,0 1 0 0 0,0 0 0 0 0,0 0 0 0 0,0 0 0 0 0,0-1 0 0 0,0 1 0 0 0,1 0-33 0 0,2 3 141 0 0,22 17 538 0 0,1-1 0 0 0,1-1 1 0 0,0-2-1 0 0,1 0 0 0 0,1-2 1 0 0,13 4-680 0 0,76 41 879 0 0,78 69-489 0 0,-194-127-375 0 0,0 1 0 0 0,-1 0 0 0 0,1-1 0 0 0,0 1 0 0 0,-1 0 0 0 0,0 0 0 0 0,0 1 1 0 0,0-1-1 0 0,0 0 0 0 0,0 1 0 0 0,0-1 0 0 0,-1 1 0 0 0,0 0 0 0 0,0-1 0 0 0,0 1 0 0 0,0 0 0 0 0,0 0 1 0 0,-1-1-1 0 0,0 1 0 0 0,0 0 0 0 0,0 0 0 0 0,0 0 0 0 0,0 0 0 0 0,-1 0 0 0 0,0-1 0 0 0,1 1 0 0 0,-2 0 1 0 0,1-1-1 0 0,0 1 0 0 0,-1 0 0 0 0,-1 2-15 0 0,-72 83 356 0 0,56-67-322 0 0,-1-1 0 0 0,-1 0 0 0 0,-1-2 0 0 0,-1 0 0 0 0,-19 11-34 0 0,-6 6 43 0 0,-168 101 180 0 0,217-138-246 0 0,-1 1-1 0 0,0 0 1 0 0,0 0-1 0 0,1 0 1 0 0,-1 0 0 0 0,0 1-1 0 0,1-1 1 0 0,-1 0-1 0 0,0 0 1 0 0,1 0 0 0 0,-1 0-1 0 0,0 0 1 0 0,0 0-1 0 0,1 0 1 0 0,-1 0 0 0 0,0 1-1 0 0,0-1 1 0 0,1 0-1 0 0,-1 0 1 0 0,0 0-1 0 0,0 1 1 0 0,1-1 0 0 0,-1 0-1 0 0,0 0 1 0 0,0 1-1 0 0,0-1 1 0 0,0 0 0 0 0,1 0-1 0 0,-1 1 1 0 0,0-1-1 0 0,0 0 1 0 0,0 0 0 0 0,0 1-1 0 0,0-1 1 0 0,0 0-1 0 0,0 1 1 0 0,0-1 0 0 0,0 0-1 0 0,0 1 1 0 0,0-1-1 0 0,0 0 1 0 0,0 1 0 0 0,0-1-1 0 0,0 0 1 0 0,0 0-1 0 0,0 1 1 0 0,0-1 0 0 0,0 0-1 0 0,0 1 1 0 0,-1-1-1 0 0,1 0 1 0 0,0 0 0 0 0,0 1-1 0 0,0-1 1 0 0,0 0-1 0 0,-1 0 1 0 0,1 0-1 0 0,0 1 1 0 0,0-1 0 0 0,-1 0-1 0 0,1 0 1 0 0,0 1 23 0 0,29 0-6487 0 0,-27-1 5100 0 0,4 0-8836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5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8 440 0 0,'0'0'1640'0'0,"0"0"5"0"0,0 0 191 0 0,0 0 267 0 0,0 0 35 0 0,0 0-276 0 0,0 0-495 0 0,0 0-478 0 0,0 0-314 0 0,0 0-175 0 0,0 0-80 0 0,19 0 1762 0 0,232-3 4070 0 0,-56-1-6619 0 0,-207 9-2716 0 0,4 0-7454 0 0,3-4 1475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14 200 0 0,'0'0'1538'0'0,"0"0"-43"0"0,0 0 212 0 0,0 0 220 0 0,0 0 4 0 0,0 0-239 0 0,0 0-345 0 0,0 0-279 0 0,0 0-195 0 0,0 0-115 0 0,0 0-63 0 0,0 0-35 0 0,0 0-39 0 0,-28-3-36 0 0,-88-8-62 0 0,52 22 257 0 0,45-3-716 0 0,1 1 1 0 0,1 1 0 0 0,-1 0-1 0 0,2 2 1 0 0,-1 0-1 0 0,2 0 1 0 0,0 2-1 0 0,0 0 1 0 0,1 0-1 0 0,0 2-64 0 0,7-9-6 0 0,0-1 0 0 0,1 0 0 0 0,0 1 0 0 0,0 1 0 0 0,0-1 0 0 0,1 1-1 0 0,0-1 1 0 0,1 2 0 0 0,0-1 0 0 0,0 0 0 0 0,1 1 0 0 0,0-1 0 0 0,0 1-1 0 0,1 0 1 0 0,0 0 0 0 0,0 0 0 0 0,1 1 0 0 0,1-1 0 0 0,-1 0-1 0 0,2 0 1 0 0,-1 0 0 0 0,1 1 0 0 0,1-1 6 0 0,1-5 54 0 0,0 0 0 0 0,1-1 1 0 0,-1 1-1 0 0,1-1 0 0 0,0 0 0 0 0,0 0 1 0 0,1 0-1 0 0,-1-1 0 0 0,1 1 0 0 0,-1-1 0 0 0,1 0 1 0 0,0-1-1 0 0,-1 1 0 0 0,1-1 0 0 0,0 0 0 0 0,0 0 1 0 0,0 0-1 0 0,0-1 0 0 0,0 1 0 0 0,0-1 1 0 0,0-1-1 0 0,0 1 0 0 0,5-2-54 0 0,5 0 224 0 0,1-1 0 0 0,-1-1-1 0 0,0-1 1 0 0,-1 0 0 0 0,1-1 0 0 0,-1 0 0 0 0,0-1 0 0 0,0-1-1 0 0,-1 0 1 0 0,0-1 0 0 0,0 0 0 0 0,-1-1 0 0 0,9-11-224 0 0,7-1 163 0 0,154-131 391 0 0,-126 101-455 0 0,-56 53-103 0 0,-1-1-1 0 0,1 0 1 0 0,0 1 0 0 0,0-1-1 0 0,-1 0 1 0 0,1 1 0 0 0,0-1-1 0 0,0 1 1 0 0,0-1 0 0 0,0 0-1 0 0,-1 1 1 0 0,1-1 0 0 0,0 1-1 0 0,0-1 1 0 0,0 1 0 0 0,0-1-1 0 0,0 0 1 0 0,0 1 0 0 0,0-1-1 0 0,0 1 1 0 0,1-1-1 0 0,-1 1 1 0 0,0-1 0 0 0,0 0-1 0 0,0 1 1 0 0,0-1 0 0 0,0 1-1 0 0,1-1 1 0 0,-1 0 0 0 0,0 1-1 0 0,0-1 1 0 0,1 0 0 0 0,-1 1-1 0 0,0-1 1 0 0,1 0 0 0 0,-1 1-1 0 0,0-1 1 0 0,1 0 0 0 0,-1 0-1 0 0,0 1 1 0 0,1-1 0 0 0,-1 0-1 0 0,1 0 1 0 0,-1 0 0 0 0,0 1-1 0 0,1-1 1 0 0,-1 0 0 0 0,1 0-1 0 0,-1 0 1 0 0,0 0-1 0 0,1 0 1 0 0,-1 0 0 0 0,1 0-1 0 0,-1 0 1 0 0,1 0 0 0 0,-1 0-1 0 0,1 0 1 0 0,-1 0 0 0 0,0 0-1 0 0,1-1 1 0 0,-1 1 0 0 0,1 0-1 0 0,-1 0 1 0 0,0 0 0 0 0,1-1-1 0 0,-1 1 1 0 0,0 0 0 0 0,1 0-1 0 0,-1-1 1 0 0,1 1 4 0 0,-6 46 71 0 0,4-39-57 0 0,-16 298-32 0 0,13-264 13 0 0,1 2-30 0 0,-1 0 0 0 0,-3-1 0 0 0,-1 1 1 0 0,-2-1-1 0 0,-10 23 35 0 0,14-46-122 0 0,0 0 0 0 0,-1 0-1 0 0,-1 0 1 0 0,-1-1 0 0 0,-1 0 0 0 0,0-1 0 0 0,-1 0-1 0 0,-1-1 1 0 0,-1 0 0 0 0,0-1 0 0 0,-1 0 0 0 0,0-1-1 0 0,-1-1 1 0 0,-1 0 0 0 0,0-1 0 0 0,-1-1-1 0 0,0 0 1 0 0,-1-1 0 0 0,0-1 0 0 0,0-1 0 0 0,-1 0-1 0 0,-12 2 123 0 0,28-9 0 0 0,0 0 0 0 0,0 0 0 0 0,0 0-1 0 0,0 0 1 0 0,0 0 0 0 0,-1-1-1 0 0,1 1 1 0 0,0-1 0 0 0,0 0 0 0 0,-1 0-1 0 0,1 0 1 0 0,0 0 0 0 0,-1-1-1 0 0,1 1 1 0 0,0-1 0 0 0,0 0 0 0 0,-1 0-1 0 0,1 0 1 0 0,0 0 0 0 0,0-1-1 0 0,0 1 1 0 0,1-1 0 0 0,-1 0 0 0 0,0 0-1 0 0,0 0 1 0 0,1 0 0 0 0,-1 0-1 0 0,1 0 1 0 0,0-1 0 0 0,0 1-1 0 0,0-1 1 0 0,0 0 0 0 0,0 0 0 0 0,1 0-1 0 0,-1 1 1 0 0,1-1 0 0 0,-1-3 0 0 0,2-4 34 0 0,1 1 0 0 0,0-1 0 0 0,1 0 0 0 0,0 1 0 0 0,1-1 1 0 0,0 1-1 0 0,0 0 0 0 0,1 0 0 0 0,0 0 0 0 0,1 0 0 0 0,0 1 0 0 0,0 0 1 0 0,1 0-1 0 0,0 0 0 0 0,0 0 0 0 0,1 1 0 0 0,0 0 0 0 0,2-1-34 0 0,6-10 82 0 0,17-14 179 0 0,0 1 1 0 0,3 1-1 0 0,0 2 0 0 0,1 1 1 0 0,32-16-262 0 0,-35 22 225 0 0,1 2 0 0 0,1 1-1 0 0,1 2 1 0 0,0 1 0 0 0,15-3-225 0 0,-50 18 11 0 0,0 0 0 0 0,0 1 0 0 0,0-1 0 0 0,0 0 0 0 0,0 1 0 0 0,0-1 0 0 0,0 1 0 0 0,-1-1 0 0 0,1 1 0 0 0,0-1 0 0 0,0 1 0 0 0,0 0 0 0 0,-1-1 0 0 0,1 1 0 0 0,0 0 0 0 0,-1 0 0 0 0,1 0-1 0 0,-1-1 1 0 0,1 1 0 0 0,-1 0 0 0 0,1 0 0 0 0,-1 0 0 0 0,1 0 0 0 0,-1 0 0 0 0,0 0 0 0 0,0 0 0 0 0,1 0 0 0 0,-1 0 0 0 0,0 0 0 0 0,0 0 0 0 0,0 0 0 0 0,0 0 0 0 0,0 0 0 0 0,0 0 0 0 0,0 0 0 0 0,-1 0 0 0 0,1 0 0 0 0,0 0 0 0 0,-1 0 0 0 0,1 0 0 0 0,0-1 0 0 0,-1 1 0 0 0,1 0 0 0 0,-1 0 0 0 0,0 0-11 0 0,-12-8-3913 0 0,10 3-3175 0 0,3 1-4326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6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0,'0'0'0'0'0,"0"0"0"0"0,0 0 0 0 0,0 0 0 0 0,0 0 0 0 0,0 0 0 0 0,0 0 0 0 0,0 0 0 0 0,0 0 0 0 0,0 0 0 0 0,0 0 0 0 0,0 0 0 0 0,0 0 0 0 0,0 0 0 0 0,9-18 0 0 0,-9 10 0 0 0,0 8 0 0 0,2 0 0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0 0 0,'9'-31'35'0'0,"-10"25"3969"0"0,-2 7 2979 0 0,2 2 3825 0 0,8 4-6216 0 0,-7-7-4583 0 0,0 0 7 0 0,0 0 4 0 0,0 0-4 0 0,0 0 15 0 0,0 0-11 0 0,0 0-6 0 0,0 0-3 0 0,0 0 5 0 0,0 0 4 0 0,0 0-13 0 0,0 0-21 0 0,0 0-2 0 0,0 0 26 0 0,0 0 7 0 0,0 0 4 0 0,0 0-9 0 0,0 0-21 0 0,0 0 4 0 0,0 0 17 0 0,0 0 5 0 0,0 0 6 0 0,0 0 5 0 0,0 0 12 0 0,0 0-15 0 0,0 0-13 0 0,0 0-1 0 0,0 0-11 0 0,0 0 10 0 0,0 0 2 0 0,0 0 8 0 0,0 0-6 0 0,0 0-13 0 0,0 0 15 0 0,0 0-4 0 0,0 0-7 0 0,0 0-26 0 0,0 0 22 0 0,0 0-6 0 0,0 0 20 0 0,0 0 13 0 0,25 1-54 0 0,263 13 329 0 0,-151-29-198 0 0,-97 8-34 0 0,-40 7-72 0 0,0 0-23 0 0,0 0 9 0 0,0 0-8 0 0,0 0-23 0 0,0 0-68 0 0,-21 0-2554 0 0,-4 0-970 0 0,10 0-2426 0 0,8 0-5385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11034 0 0,'0'0'1917'0'0,"0"0"-781"0"0,0 0-236 0 0,0 0 279 0 0,0 0 271 0 0,0 0 30 0 0,0 0-184 0 0,0 0-247 0 0,0 0-217 0 0,0 0-169 0 0,34-3-138 0 0,111-7-132 0 0,-23-1 160 0 0,-22 3-963 0 0,-29 7-6594 0 0,-66 1-3148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44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3881 0 0,'0'0'5097'0'0,"0"0"-4769"0"0,0 0-496 0 0,0 0-744 0 0,0 0-961 0 0,0 0-1007 0 0,0 0-593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0:28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0 506 3473 0 0,'0'0'3486'0'0,"0"0"-1092"0"0,0 0-634 0 0,0 0-178 0 0,0 0 10 0 0,0 0-65 0 0,0 0-184 0 0,0 0-319 0 0,0 0-376 0 0,0 0-228 0 0,0 0-42 0 0,0 0 39 0 0,0 0 89 0 0,3 7 74 0 0,48 127 1527 0 0,-28 88-1292 0 0,-17-117-821 0 0,21-6 21 0 0,-25-96 0 0 0,-2-3-9 0 0,0 1-1 0 0,0-1 0 0 0,0 1 0 0 0,0-1 0 0 0,1 1 1 0 0,-1-1-1 0 0,0 0 0 0 0,1 1 0 0 0,-1-1 0 0 0,0 1 1 0 0,1-1-1 0 0,-1 1 0 0 0,0-1 0 0 0,1 0 0 0 0,-1 1 1 0 0,0-1-1 0 0,1 0 0 0 0,-1 0 0 0 0,1 1 0 0 0,-1-1 1 0 0,1 0-1 0 0,-1 0 0 0 0,1 0 0 0 0,-1 1 0 0 0,1-1 1 0 0,-1 0-1 0 0,1 0 0 0 0,-1 0 0 0 0,1 0 0 0 0,-1 0 1 0 0,1 0-1 0 0,-1 0 0 0 0,1 0 0 0 0,-1 0 0 0 0,1 0 1 0 0,0 0-1 0 0,-1-1 0 0 0,1 1 0 0 0,-1 0 0 0 0,0 0 0 0 0,1 0 1 0 0,-1-1-1 0 0,1 1 0 0 0,-1 0 0 0 0,1 0 0 0 0,-1-1 1 0 0,1 1-1 0 0,-1 0 0 0 0,0-1 0 0 0,1 1 0 0 0,-1-1 1 0 0,0 1-1 0 0,1-1-5 0 0,19-27 257 0 0,0-2 0 0 0,-2-1 0 0 0,-1 0 0 0 0,-1-1 0 0 0,-2-1 0 0 0,3-12-257 0 0,-2 7 130 0 0,9-21-23 0 0,-13 27-87 0 0,1 1 1 0 0,2 1 0 0 0,1 0 0 0 0,2 0 0 0 0,0 2 0 0 0,16-18-21 0 0,59-68-201 0 0,-90 114 19 0 0,0 0 1 0 0,-1 0-1 0 0,1 0 1 0 0,-1 0-1 0 0,1 1 1 0 0,0-1-1 0 0,-1 0 0 0 0,1 1 1 0 0,-1-1-1 0 0,1 1 1 0 0,-1 0-1 0 0,1-1 1 0 0,-1 1-1 0 0,1 0 1 0 0,-1 0-1 0 0,0 0 0 0 0,1 0 1 0 0,-1 0-1 0 0,0 0 1 0 0,0 0-1 0 0,0 1 1 0 0,0-1-1 0 0,0 0 1 0 0,0 1-1 0 0,0-1 0 0 0,0 0 1 0 0,-1 1-1 0 0,1-1 1 0 0,0 1 181 0 0,4 9-5297 0 0,-1-3-6219 0 0</inkml:trace>
  <inkml:trace contextRef="#ctx0" brushRef="#br0" timeOffset="525.558">935 469 4761 0 0,'0'0'2353'0'0,"0"0"-320"0"0,0 0-99 0 0,0 0-131 0 0,0 0-189 0 0,0 0-250 0 0,0 0-281 0 0,0 0-183 0 0,0 0-141 0 0,0 0-147 0 0,0 0-146 0 0,0 0-82 0 0,0 0-52 0 0,-12 2-8 0 0,-40 4-15 0 0,-36 35 411 0 0,77-35-725 0 0,1 0 0 0 0,0 1 0 0 0,1 0 0 0 0,0 1-1 0 0,0 0 1 0 0,0 0 0 0 0,1 1 0 0 0,1 0 0 0 0,-1 0 0 0 0,1 1-1 0 0,1 0 1 0 0,0 0 0 0 0,0 1 0 0 0,1-1 0 0 0,0 1 0 0 0,0 4 5 0 0,4-13-3 0 0,0 1 0 0 0,0-1 1 0 0,1 0-1 0 0,-1 1 0 0 0,1-1 0 0 0,-1 1 1 0 0,1-1-1 0 0,0 1 0 0 0,0-1 1 0 0,0 1-1 0 0,0-1 0 0 0,1 1 1 0 0,-1-1-1 0 0,1 1 0 0 0,-1-1 0 0 0,1 0 1 0 0,0 1-1 0 0,0-1 0 0 0,0 0 1 0 0,0 1-1 0 0,0-1 0 0 0,1 0 1 0 0,-1 0-1 0 0,1 0 0 0 0,-1 0 0 0 0,1 0 1 0 0,0-1-1 0 0,-1 1 0 0 0,1 0 1 0 0,0-1-1 0 0,0 1 0 0 0,0-1 0 0 0,1 0 1 0 0,-1 0-1 0 0,0 1 0 0 0,0-2 1 0 0,1 1-1 0 0,-1 0 0 0 0,1 0 1 0 0,1 0 2 0 0,15-1 154 0 0,0-1 0 0 0,0-1-1 0 0,0-1 1 0 0,0 0 0 0 0,0-1 0 0 0,-1-1 0 0 0,0-1 0 0 0,0-1 0 0 0,0 0 0 0 0,-1-1 0 0 0,0-1 0 0 0,0-1 0 0 0,-1 0 0 0 0,-1-1 0 0 0,0-1 0 0 0,0 0 0 0 0,-1-1 0 0 0,0-1-154 0 0,-13 13 15 0 0,16-12 77 0 0,-1-1 1 0 0,0 0 0 0 0,-2-1 0 0 0,1-1-1 0 0,-2 0 1 0 0,0-1 0 0 0,-1 0 0 0 0,-1-1 0 0 0,-1 0-1 0 0,0-1 1 0 0,-1 0 0 0 0,-1-1 0 0 0,-1 0-1 0 0,3-15-92 0 0,-4 11-41 0 0,-1 0-1 0 0,-2 0 1 0 0,0 0-1 0 0,-2-1 0 0 0,-1 1 1 0 0,-1-12 41 0 0,1 29-23 0 0,-1 0 1 0 0,0 0-1 0 0,-1 1 1 0 0,1-1-1 0 0,-1 0 1 0 0,0 1-1 0 0,-1-1 1 0 0,0 1-1 0 0,0 0 1 0 0,0 0-1 0 0,0 0 1 0 0,-1 0-1 0 0,0 0 1 0 0,-1 1-1 0 0,1 0 1 0 0,-1 0-1 0 0,0 0 1 0 0,0 1-1 0 0,0-1 1 0 0,-1 1-1 0 0,0 0 1 0 0,0 1-1 0 0,0-1 1 0 0,0 1-1 0 0,-1 0 23 0 0,-1-1-11 0 0,1 1 0 0 0,-1 0 0 0 0,1 0 0 0 0,-1 1 0 0 0,0 0 0 0 0,0 1 0 0 0,0-1 0 0 0,0 1 0 0 0,-1 1 0 0 0,1 0 0 0 0,0 0 0 0 0,0 0 0 0 0,0 1 0 0 0,0 0 0 0 0,0 1 0 0 0,0 0 0 0 0,0 0 0 0 0,0 1 0 0 0,0 0 0 0 0,1 0 0 0 0,-1 0 0 0 0,1 1 0 0 0,0 1 0 0 0,0-1 0 0 0,1 1 0 0 0,-1 0 0 0 0,1 0 0 0 0,0 1 0 0 0,1 0 0 0 0,-1 0-1 0 0,1 0 1 0 0,0 1 0 0 0,1 0 0 0 0,-1 0 0 0 0,1 0 0 0 0,1 0 0 0 0,-1 1 0 0 0,1-1 0 0 0,1 1 0 0 0,-1 0 0 0 0,1 2 11 0 0,3 5 19 0 0,0 0 0 0 0,1 0 0 0 0,1-1 0 0 0,0 1-1 0 0,1-1 1 0 0,1 0 0 0 0,0 0 0 0 0,1 0 0 0 0,0 0 0 0 0,1-1 0 0 0,1 0-1 0 0,0-1 1 0 0,1 0 0 0 0,0 0 0 0 0,1-1 0 0 0,0 0 0 0 0,1 0 0 0 0,0-1-1 0 0,0-1 1 0 0,1 0 0 0 0,0 0 0 0 0,2-1-19 0 0,199 101-236 0 0,-187-104-945 0 0,-15-13-4490 0 0,-9 2-703 0 0,2 1-4928 0 0</inkml:trace>
  <inkml:trace contextRef="#ctx0" brushRef="#br0" timeOffset="1018.204">1499 153 5121 0 0,'0'0'2839'0'0,"0"0"-1198"0"0,0 0-382 0 0,0 0 297 0 0,0 0 243 0 0,0 0-31 0 0,0 0-177 0 0,0 0-296 0 0,0 0-312 0 0,0 0-237 0 0,0 0-150 0 0,0 0-112 0 0,2 33-88 0 0,9 104-77 0 0,0 24 286 0 0,31-18-583 0 0,-42-143 13 0 0,1 1 1 0 0,-1-1 0 0 0,0 0 0 0 0,1 1 0 0 0,-1-1 0 0 0,1 1 0 0 0,-1-1 0 0 0,0 0-1 0 0,1 1 1 0 0,-1-1 0 0 0,1 0 0 0 0,-1 1 0 0 0,1-1 0 0 0,-1 0 0 0 0,1 0 0 0 0,0 0-1 0 0,-1 1 1 0 0,1-1 0 0 0,-1 0 0 0 0,1 0 0 0 0,-1 0 0 0 0,1 0 0 0 0,0 0-1 0 0,-1 0 1 0 0,1 0 0 0 0,-1 0 0 0 0,1 0 0 0 0,0 0 0 0 0,-1-1 0 0 0,1 1 0 0 0,-1 0-1 0 0,1 0 1 0 0,-1 0 0 0 0,1-1 0 0 0,-1 1 0 0 0,1 0 0 0 0,-1-1 0 0 0,1 1 0 0 0,-1 0-1 0 0,1-1 1 0 0,-1 1 0 0 0,0-1 0 0 0,1 1 0 0 0,-1-1 0 0 0,0 1 0 0 0,1-1-1 0 0,-1 1 1 0 0,0-1 0 0 0,1 1 0 0 0,-1-1 0 0 0,0 1 0 0 0,0-1 0 0 0,0 1 0 0 0,0-1-36 0 0,26-39 547 0 0,-21 31-424 0 0,115-194 1262 0 0,-104 169-1341 0 0,66-101-4 0 0,14 40-281 0 0,-75 72-336 0 0,-21 23 133 0 0,0 0-257 0 0,-3 8-1822 0 0,-5 7-1156 0 0,1-6-2611 0 0,1-1-5575 0 0</inkml:trace>
  <inkml:trace contextRef="#ctx0" brushRef="#br0" timeOffset="21731.953">407 1062 0 0 0,'0'0'908'0'0,"0"0"0"0"0,0 0-83 0 0,0 0-133 0 0,0 0-111 0 0,0 0-27 0 0,5-5 88 0 0,69-45 4793 0 0,72 24 589 0 0,755-3-2121 0 0,-739 15-3808 0 0,9-17-75 0 0,-164 26-4128 0 0,-11 15-6712 0 0,2-3 5161 0 0</inkml:trace>
  <inkml:trace contextRef="#ctx0" brushRef="#br0" timeOffset="22423.462">838 1291 0 0 0,'0'0'331'0'0,"0"0"922"0"0,0 0 410 0 0,0 0 14 0 0,0 0-156 0 0,0 0-208 0 0,0 0-205 0 0,0 0-137 0 0,0 0-50 0 0,0 0-35 0 0,0 0-69 0 0,-7-7-50 0 0,-21-20-85 0 0,26 25-605 0 0,-1 0 0 0 0,0 1 0 0 0,1 0 0 0 0,-1-1 1 0 0,0 1-1 0 0,0 0 0 0 0,0 0 0 0 0,1 1 0 0 0,-1-1 1 0 0,0 0-1 0 0,0 1 0 0 0,0 0 0 0 0,0 0 0 0 0,0 0 0 0 0,0 0 1 0 0,0 0-1 0 0,0 1 0 0 0,0-1 0 0 0,0 1 0 0 0,0 0 1 0 0,0 0-1 0 0,0 0 0 0 0,0 0 0 0 0,1 0 0 0 0,-3 2-77 0 0,-4 2 71 0 0,-20 9 90 0 0,0 1 0 0 0,1 1 0 0 0,1 2 0 0 0,1 1 0 0 0,0 0 0 0 0,2 2 0 0 0,-19 20-161 0 0,40-36 6 0 0,-1 0 0 0 0,0 0 0 0 0,1 1 0 0 0,0-1 0 0 0,1 0 0 0 0,-1 1 0 0 0,1 0 1 0 0,0 0-1 0 0,0-1 0 0 0,1 1 0 0 0,-1 1 0 0 0,1-1 0 0 0,1 0 0 0 0,-1 0 0 0 0,1 0 0 0 0,0 0 0 0 0,1 0 0 0 0,-1 0 0 0 0,1 1 0 0 0,0-1-6 0 0,3-1 79 0 0,1-1-1 0 0,-1 0 1 0 0,1 1-1 0 0,0-2 1 0 0,0 1-1 0 0,0 0 1 0 0,0-1-1 0 0,0 0 1 0 0,1 0-1 0 0,0-1 1 0 0,-1 0-1 0 0,1 0 1 0 0,0 0 0 0 0,0 0-1 0 0,0-1 1 0 0,0 0-1 0 0,1 0 1 0 0,-1-1-1 0 0,0 0 1 0 0,0 0-1 0 0,0 0 1 0 0,0-1-1 0 0,5-1-78 0 0,-9 2 40 0 0,14-2 129 0 0,-1-1 0 0 0,0-1 0 0 0,0 0 1 0 0,0-1-1 0 0,-1-1 0 0 0,1 0 0 0 0,-1-1 0 0 0,-1 0 0 0 0,1-1 0 0 0,-2-1 1 0 0,8-6-170 0 0,0 2 141 0 0,124-104 740 0 0,-132 106-846 0 0,-1 0 0 0 0,-1-1-1 0 0,0 0 1 0 0,0-1 0 0 0,-2 0-1 0 0,1-1 1 0 0,-2 1 0 0 0,1-2-1 0 0,-2 1 1 0 0,0-1 0 0 0,-1 0-1 0 0,0 0 1 0 0,-2 0 0 0 0,1-1-1 0 0,-2 0 1 0 0,1-12-35 0 0,-3 22-55 0 0,0 0-1 0 0,0 0 1 0 0,-1 0 0 0 0,0 0-1 0 0,0 0 1 0 0,0 0 0 0 0,-1 0-1 0 0,0 0 1 0 0,0 0-1 0 0,0 0 1 0 0,-1 1 0 0 0,0-1-1 0 0,0 1 1 0 0,0 0 0 0 0,-1 0-1 0 0,1 0 1 0 0,-1 0 0 0 0,-1 1-1 0 0,1-1 1 0 0,-1 1-1 0 0,1 0 1 0 0,-1 0 0 0 0,0 1-1 0 0,0 0 1 0 0,-1 0 0 0 0,1 0-1 0 0,-1 0 1 0 0,0 1 0 0 0,1 0-1 0 0,-1 0 1 0 0,0 0-1 0 0,0 1 1 0 0,0 0 0 0 0,0 0-1 0 0,-3 1 56 0 0,4-1-54 0 0,0 1-1 0 0,0 0 1 0 0,0 1-1 0 0,0-1 1 0 0,0 1-1 0 0,0 0 1 0 0,0 0 0 0 0,0 1-1 0 0,0-1 1 0 0,0 1-1 0 0,1 0 1 0 0,-1 1-1 0 0,1-1 1 0 0,-1 1-1 0 0,1 0 1 0 0,0 0-1 0 0,0 0 1 0 0,0 0-1 0 0,1 1 1 0 0,-1 0-1 0 0,1-1 1 0 0,0 1-1 0 0,0 1 1 0 0,0-1-1 0 0,0 0 1 0 0,1 1-1 0 0,-2 3 55 0 0,-1 2 21 0 0,1 1 1 0 0,1 0-1 0 0,0 0 0 0 0,0 0 0 0 0,1 0 0 0 0,0 1 0 0 0,1-1 0 0 0,0 1 0 0 0,1-1 0 0 0,0 1 0 0 0,1-1 0 0 0,0 0 0 0 0,1 1 1 0 0,1-1-1 0 0,-1 0 0 0 0,2 0 0 0 0,-1 0 0 0 0,2 0 0 0 0,-1-1 0 0 0,2 0 0 0 0,-1 0 0 0 0,1 0 0 0 0,1 0 0 0 0,-1-1 0 0 0,2 0 1 0 0,6 7-22 0 0,91 76-207 0 0,-22-40-2388 0 0,-64-47-317 0 0,-7-3-3317 0 0,-6-1-1410 0 0</inkml:trace>
  <inkml:trace contextRef="#ctx0" brushRef="#br0" timeOffset="23106.557">1278 1243 9938 0 0,'0'0'1152'0'0,"0"0"-379"0"0,0 0-183 0 0,0 0 65 0 0,0 0 96 0 0,0 0 53 0 0,0 0 20 0 0,0 0-26 0 0,0 0-90 0 0,0 0-145 0 0,0 0-144 0 0,0 0-126 0 0,0 0-93 0 0,-10 30-55 0 0,-28 97-38 0 0,29-56 52 0 0,11-58-79 0 0,1 0 1 0 0,0 0-1 0 0,0-1 1 0 0,2 1-1 0 0,0-1 0 0 0,0 0 1 0 0,1 0-1 0 0,0-1 1 0 0,4 6-81 0 0,-9-16 31 0 0,-1 0 0 0 0,1 0 0 0 0,-1 0 0 0 0,1 0 0 0 0,-1 0 0 0 0,1 0 0 0 0,-1 0 0 0 0,1 0 0 0 0,0 0 0 0 0,0-1 0 0 0,-1 1 0 0 0,1 0-1 0 0,0 0 1 0 0,0-1 0 0 0,0 1 0 0 0,0 0 0 0 0,0-1 0 0 0,0 1 0 0 0,0-1 0 0 0,0 1 0 0 0,0-1 0 0 0,0 1 0 0 0,0-1 0 0 0,0 0 0 0 0,0 0 0 0 0,0 1 0 0 0,1-1 0 0 0,-1 0 0 0 0,0 0 0 0 0,0 0 0 0 0,0 0 0 0 0,0-1 0 0 0,0 1 0 0 0,1 0 0 0 0,-1 0 0 0 0,0-1 0 0 0,0 1 0 0 0,0 0 0 0 0,0-1 0 0 0,0 1 0 0 0,0-1 0 0 0,0 0 0 0 0,0 1 0 0 0,0-1-31 0 0,36-42 1418 0 0,-29 32-1463 0 0,77-118 489 0 0,53-64-205 0 0,-104 153-192 0 0,-29 61-790 0 0,-34 164 686 0 0,-3 82 105 0 0,-21-44-75 0 0,49-211 27 0 0,0-1 0 0 0,0 1 0 0 0,-2-1 0 0 0,1 0 0 0 0,-1 0 0 0 0,-1-1 0 0 0,0 1 0 0 0,0-2 0 0 0,-1 1 0 0 0,0-1 0 0 0,-1 0 0 0 0,0-1 0 0 0,-9 8 0 0 0,16-15 4 0 0,1 0 1 0 0,0 0-1 0 0,-1 0 0 0 0,1 0 1 0 0,-1 0-1 0 0,0 0 0 0 0,1 0 0 0 0,-1 0 1 0 0,0 0-1 0 0,1-1 0 0 0,-1 1 1 0 0,0-1-1 0 0,0 1 0 0 0,1-1 0 0 0,-1 0 1 0 0,0 0-1 0 0,0 0 0 0 0,0 0 1 0 0,0 0-1 0 0,1 0 0 0 0,-1 0 1 0 0,0-1-1 0 0,0 1 0 0 0,0-1 0 0 0,1 1 1 0 0,-1-1-1 0 0,0 1 0 0 0,1-1 1 0 0,-1 0-1 0 0,0 0 0 0 0,1 0 0 0 0,-1 0 1 0 0,1 0-1 0 0,-1 0 0 0 0,1-1 1 0 0,0 1-1 0 0,0 0 0 0 0,-1-1 1 0 0,1 1-1 0 0,0-1 0 0 0,0 1 0 0 0,0-1 1 0 0,1 0-1 0 0,-1 1 0 0 0,0-1 1 0 0,0 0-1 0 0,1 1 0 0 0,-1-1 0 0 0,1-1-4 0 0,-15-93 237 0 0,14 81-208 0 0,1-1 0 0 0,0 0 0 0 0,1 1 0 0 0,1-1 0 0 0,0 1 0 0 0,1-1 0 0 0,1 1 0 0 0,1 0 0 0 0,0 0 1 0 0,0 1-1 0 0,2 0 0 0 0,0 0 0 0 0,0 0 0 0 0,1 1 0 0 0,1 0 0 0 0,0 0 0 0 0,1 1 0 0 0,1 0 0 0 0,0 1 0 0 0,11-9-29 0 0,-4 6-72 0 0,2 2 0 0 0,-1 0-1 0 0,2 1 1 0 0,-1 2 0 0 0,2 0 0 0 0,-1 0-1 0 0,1 2 1 0 0,0 1 0 0 0,1 1-1 0 0,-1 1 1 0 0,1 1 0 0 0,0 0 0 0 0,0 2-1 0 0,0 1 1 0 0,5 1 72 0 0,-19-1-950 0 0,-7 0-3469 0 0,-1 0-4368 0 0,-1 0 709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00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0 0 0,'0'0'1627'0'0,"0"0"-120"0"0,0 0-184 0 0,0 0-132 0 0,0 0-24 0 0,0 0 20 0 0,0 0 4 0 0,0 0-20 0 0,0 0-70 0 0,0 0-70 0 0,0 0-96 0 0,0 0-80 0 0,0 0-79 0 0,0 0-73 0 0,7-1 3311 0 0,9 2-2906 0 0,156 13 761 0 0,-148-14-1749 0 0,327-4 625 0 0,-191-3-717 0 0,-160 7-53 0 0,0 0 6 0 0,0 0 2 0 0,0 0-3 0 0,0 0 4 0 0,0 0-20 0 0,0 0-18 0 0,0 0-38 0 0,-7-14-2640 0 0,-1 4-886 0 0,5 5-2646 0 0,1 1-4460 0 0</inkml:trace>
  <inkml:trace contextRef="#ctx0" brushRef="#br0" timeOffset="495.929">48 583 5521 0 0,'0'0'1244'0'0,"0"0"-349"0"0,0 0 28 0 0,0 0 253 0 0,0 0 265 0 0,0 0 19 0 0,0 0-254 0 0,0 0-266 0 0,0 0-227 0 0,0 0-50 0 0,0 0 29 0 0,0 0-22 0 0,0 0 2 0 0,19-3-13 0 0,137-19 1168 0 0,221 7-342 0 0,-368 16-1811 0 0,6 1-695 0 0,-12-2-3145 0 0,-2 0-3329 0 0,-1-3-1684 0 0</inkml:trace>
  <inkml:trace contextRef="#ctx0" brushRef="#br0" timeOffset="1250.406">448 16 656 0 0,'0'0'1318'0'0,"0"0"-518"0"0,0 0-45 0 0,0 0 334 0 0,0 0 400 0 0,0 0 210 0 0,0 0-119 0 0,0 0-268 0 0,0 0-258 0 0,0 0-133 0 0,0 0-71 0 0,0 0-98 0 0,-13-3-133 0 0,-37-9-132 0 0,50 12-458 0 0,1 0 0 0 0,-1 0 1 0 0,1 1-1 0 0,-1-1 1 0 0,0 0-1 0 0,1 0 0 0 0,-1 0 1 0 0,0 1-1 0 0,1-1 1 0 0,-1 0-1 0 0,0 1 0 0 0,1-1 1 0 0,-1 0-1 0 0,0 1 0 0 0,0-1 1 0 0,0 0-1 0 0,1 1 1 0 0,-1-1-1 0 0,0 0 0 0 0,0 1 1 0 0,0-1-1 0 0,0 1 1 0 0,1-1-1 0 0,-1 0 0 0 0,0 1 1 0 0,0-1-1 0 0,0 1 1 0 0,0-1-1 0 0,0 0 0 0 0,0 1 1 0 0,0-1-1 0 0,0 1 0 0 0,0-1 1 0 0,-1 1-1 0 0,1-1 1 0 0,0 0-1 0 0,0 1 0 0 0,0-1 1 0 0,0 1-1 0 0,0-1 1 0 0,-1 0-1 0 0,1 1 0 0 0,0-1 1 0 0,0 0-1 0 0,-1 1 1 0 0,1-1-1 0 0,0 0 0 0 0,-1 0 1 0 0,1 1-1 0 0,0-1 0 0 0,-1 0 1 0 0,1 0-1 0 0,0 1 1 0 0,-1-1-1 0 0,1 0 0 0 0,0 0 1 0 0,-1 0-1 0 0,1 0 1 0 0,-1 1-1 0 0,1-1 0 0 0,0 0 1 0 0,-1 0-1 0 0,1 0 1 0 0,-1 0-1 0 0,1 0 0 0 0,-1 0-29 0 0,2 0 150 0 0,18 17 487 0 0,2-2-1 0 0,0 0 1 0 0,1-1-1 0 0,0-1 1 0 0,1-1 0 0 0,0-1-1 0 0,22 6-636 0 0,89 49 583 0 0,-8 23-434 0 0,-125-87-135 0 0,0 0 0 0 0,0 0 0 0 0,0-1 1 0 0,-1 1-1 0 0,1 0 0 0 0,0 0 0 0 0,-1 0 0 0 0,1 0 0 0 0,-1 0 0 0 0,0 0 0 0 0,1 0 0 0 0,-1 0 0 0 0,0 0 0 0 0,0 0 0 0 0,0 0 1 0 0,-1 0-1 0 0,1 0 0 0 0,0 0 0 0 0,-1 0 0 0 0,1 0 0 0 0,-1 0 0 0 0,0 0 0 0 0,0 0 0 0 0,0-1 0 0 0,0 1 0 0 0,0 0 0 0 0,0-1 1 0 0,0 1-1 0 0,0 0 0 0 0,-1-1 0 0 0,1 1 0 0 0,0-1 0 0 0,-1 0 0 0 0,0 1 0 0 0,1-1 0 0 0,-1 0 0 0 0,0 0 0 0 0,1 0 0 0 0,-1 0 1 0 0,0 0-1 0 0,0-1-14 0 0,-82 104 114 0 0,-52 101-64 0 0,-64-3-18 0 0,139-140 138 0 0,60-75-2768 0 0,6-2-7506 0 0,-2 7-796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0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0 644 5569 0 0,'0'0'1611'0'0,"0"0"-847"0"0,0 0-373 0 0,0 0 213 0 0,0 0 323 0 0,0 0 227 0 0,0 0 47 0 0,0 0-132 0 0,0 0-160 0 0,0 0-149 0 0,0 0-85 0 0,27-3-58 0 0,131-19 480 0 0,67 11 942 0 0,-154 3-5165 0 0,-68 7 2371 0 0,9-5-5922 0 0,-5 6-2152 0 0</inkml:trace>
  <inkml:trace contextRef="#ctx0" brushRef="#br0" timeOffset="1199.714">919 468 0 0 0,'0'0'1030'0'0,"0"0"455"0"0,0 0 193 0 0,0 0 56 0 0,0 0 5 0 0,0 0-130 0 0,0 0-219 0 0,0 0-244 0 0,0 0-225 0 0,0 0-141 0 0,0 0-73 0 0,0 0-51 0 0,0 0-50 0 0,-9-10-60 0 0,-24-27-57 0 0,31 35-420 0 0,0 1 0 0 0,0-1 0 0 0,0 1 0 0 0,0 0 0 0 0,0 0 0 0 0,-1 0 0 0 0,1 0 0 0 0,0 0 0 0 0,0 0 0 0 0,-1 0 0 0 0,1 1 0 0 0,-1-1 0 0 0,1 1 0 0 0,0 0 0 0 0,-1-1 0 0 0,1 1 0 0 0,-1 0 0 0 0,1 1 0 0 0,-1-1 0 0 0,1 0 0 0 0,0 1 0 0 0,-1-1 0 0 0,1 1 0 0 0,0 0 0 0 0,-1 0 0 0 0,1 0 0 0 0,-1 0-69 0 0,3-1 1 0 0,-25 11 51 0 0,0 1 1 0 0,1 1-1 0 0,0 2 0 0 0,1 0 1 0 0,1 1-1 0 0,1 1 0 0 0,0 1 1 0 0,-16 19-53 0 0,30-31-26 0 0,1 1 0 0 0,0 0 1 0 0,1 0-1 0 0,0 1 0 0 0,0-1 1 0 0,1 1-1 0 0,0 0 0 0 0,0 0 0 0 0,0 1 1 0 0,1-1-1 0 0,1 1 0 0 0,-1-1 1 0 0,2 1-1 0 0,-1 0 0 0 0,1 0 1 0 0,0 0-1 0 0,1 0 0 0 0,0 0 1 0 0,1 6 25 0 0,2-11 26 0 0,1 1 1 0 0,0-1 0 0 0,-1 0 0 0 0,2-1 0 0 0,-1 1-1 0 0,0-1 1 0 0,1 1 0 0 0,-1-1 0 0 0,1-1 0 0 0,0 1-1 0 0,0-1 1 0 0,0 0 0 0 0,1 0 0 0 0,-1 0 0 0 0,0 0-1 0 0,1-1 1 0 0,-1 0 0 0 0,1 0 0 0 0,-1-1 0 0 0,1 0-1 0 0,-1 0 1 0 0,1 0 0 0 0,0 0 0 0 0,-1-1 0 0 0,1 0-1 0 0,-1 0 1 0 0,0-1 0 0 0,1 1 0 0 0,-1-1 0 0 0,0 0-1 0 0,4-3-26 0 0,33-18 273 0 0,-2-1 0 0 0,0-3 0 0 0,-2-1 0 0 0,-1-2 0 0 0,-1-1 0 0 0,-2-2 0 0 0,-1-1 0 0 0,-1-2 0 0 0,17-28-273 0 0,-1-7 377 0 0,-42 64-182 0 0,-4 9 25 0 0,-4 11-305 0 0,-31 221 181 0 0,31-213-84 0 0,-19 140-179 0 0,-7 0 0 0 0,-17 38 167 0 0,43-188-70 0 0,0 1-1 0 0,-1-2 0 0 0,-1 1 0 0 0,0 0 1 0 0,0 0-1 0 0,-1-1 0 0 0,0 0 1 0 0,-1 0-1 0 0,0-1 0 0 0,0 1 0 0 0,-1-1 1 0 0,-1-1-1 0 0,1 1 0 0 0,-1-1 0 0 0,-1 0 1 0 0,0-1-1 0 0,0 0 0 0 0,0-1 1 0 0,0 0-1 0 0,-1 0 0 0 0,0-1 0 0 0,-1 0 1 0 0,1 0-1 0 0,-1-2 0 0 0,0 1 0 0 0,0-1 1 0 0,-9 1 70 0 0,-68-5-147 0 0,87-1 151 0 0,-1 0 0 0 0,1 0 0 0 0,0 0 0 0 0,0 0 0 0 0,0 0 0 0 0,0 0 0 0 0,0-1 0 0 0,0 1 0 0 0,1 0 0 0 0,-1-1 0 0 0,1 1 0 0 0,0-1 1 0 0,-1 1-1 0 0,1 0 0 0 0,0-1 0 0 0,1 1 0 0 0,-1-1 0 0 0,0 1 0 0 0,1 0 0 0 0,-1-1 0 0 0,1 1 0 0 0,0 0 0 0 0,-1-1 0 0 0,1 1 0 0 0,0 0 0 0 0,1 0 0 0 0,-1 0 0 0 0,0 0 0 0 0,1 0 0 0 0,-1 0 0 0 0,1 0 0 0 0,0-1-4 0 0,14-18 67 0 0,0 0 0 0 0,2 1 0 0 0,0 0 0 0 0,1 2 0 0 0,1 0 0 0 0,1 1 0 0 0,14-8-67 0 0,1-3 99 0 0,234-158 638 0 0,-266 186-1698 0 0,-4 2-10461 0 0,0-5 2348 0 0</inkml:trace>
  <inkml:trace contextRef="#ctx0" brushRef="#br0" timeOffset="2958.962">1581 582 0 0 0,'0'0'1587'0'0,"0"0"107"0"0,0 0-1 0 0,0 0-119 0 0,0 0-123 0 0,0 0-237 0 0,0 0-282 0 0,0 0-197 0 0,0 0-225 0 0,0 0-173 0 0,0 0-124 0 0,0 0-90 0 0,0 0-62 0 0,-19 0-12 0 0,-59 4-18 0 0,75-4-28 0 0,0 0-1 0 0,0 0 1 0 0,1 0 0 0 0,-1 1-1 0 0,0-1 1 0 0,1 1 0 0 0,-1-1-1 0 0,0 1 1 0 0,1 0 0 0 0,-1 0-1 0 0,1 0 1 0 0,0 0 0 0 0,-1 1-1 0 0,1-1 1 0 0,0 1 0 0 0,-1-1-1 0 0,1 1 1 0 0,0 0 0 0 0,0 0 0 0 0,1 0-1 0 0,-1 0 1 0 0,0 1-3 0 0,-8 7 8 0 0,-82 100-246 0 0,90-108 235 0 0,1 0 0 0 0,-1-1 0 0 0,1 1 0 0 0,-1 0 0 0 0,1 0 0 0 0,0 0 0 0 0,0 0 0 0 0,0 1 0 0 0,0-1 0 0 0,0 0 0 0 0,1 0 0 0 0,-1 0 0 0 0,1 1 0 0 0,-1-1 0 0 0,1 0 0 0 0,0 1 0 0 0,0-1 0 0 0,0 0 0 0 0,0 1 0 0 0,0-1 0 0 0,0 0 0 0 0,1 1 0 0 0,-1-1 0 0 0,1 0 0 0 0,0 1 0 0 0,0-1 0 0 0,0 0 0 0 0,0 0 0 0 0,0 0 0 0 0,0 0 0 0 0,0 0 0 0 0,1 0 0 0 0,-1 0 0 0 0,1 0 0 0 0,-1-1 0 0 0,1 1 0 0 0,0 0 1 0 0,-1-1-1 0 0,1 0 0 0 0,0 1 0 0 0,0-1 0 0 0,0 0 0 0 0,0 0 0 0 0,0 0 0 0 0,1 0 3 0 0,13-5 278 0 0,-1 0 0 0 0,1-1 1 0 0,-1-1-1 0 0,0 0 1 0 0,0-1-1 0 0,-1-1 1 0 0,0-1-1 0 0,0 1 0 0 0,-1-2 1 0 0,0 0-1 0 0,-1-1 1 0 0,0 0-1 0 0,-1-1 1 0 0,0 0-1 0 0,-1 0 0 0 0,1-3-278 0 0,-11 15 2 0 0,18-18 80 0 0,-2-1-1 0 0,0 0 1 0 0,-2-1-1 0 0,0-1 1 0 0,-1-1-1 0 0,-1 1 1 0 0,-1-2-1 0 0,-1 0 0 0 0,-1 0 1 0 0,-1 0-1 0 0,-1-1 1 0 0,-2 0-1 0 0,0-1 1 0 0,-1 1-1 0 0,-1-1 0 0 0,-2-5-81 0 0,0 10-14 0 0,-1-1-1 0 0,-2 0 1 0 0,0 1-1 0 0,-1-1 1 0 0,-1 1-1 0 0,-1 0 1 0 0,0 0-1 0 0,-2 1 1 0 0,0-1-1 0 0,-10-16 15 0 0,15 33 3 0 0,1 0-1 0 0,-1 0 1 0 0,0 0-1 0 0,0 0 1 0 0,-1 0 0 0 0,1 0-1 0 0,0 0 1 0 0,-1 1-1 0 0,0 0 1 0 0,0-1 0 0 0,1 1-1 0 0,-1 0 1 0 0,-1 0-1 0 0,1 0 1 0 0,0 1 0 0 0,0-1-1 0 0,-1 1 1 0 0,1 0-1 0 0,0 0 1 0 0,-1 0 0 0 0,0 0-1 0 0,1 1 1 0 0,-1-1-1 0 0,1 1 1 0 0,-1 0 0 0 0,0 0-1 0 0,1 0 1 0 0,-1 0-1 0 0,1 1 1 0 0,-1 0 0 0 0,1-1-1 0 0,-1 1 1 0 0,1 1-1 0 0,-1-1 1 0 0,1 0 0 0 0,0 1-1 0 0,0 0 1 0 0,-4 1-3 0 0,1 8 2 0 0,-1-1-1 0 0,1 1 1 0 0,1-1 0 0 0,0 2 0 0 0,1-1 0 0 0,0 0-1 0 0,0 1 1 0 0,1 0 0 0 0,1 0 0 0 0,0 0 0 0 0,0 3-2 0 0,0 7 59 0 0,1 1 1 0 0,0-1-1 0 0,2 1 1 0 0,0-1-1 0 0,2 0 1 0 0,0 0-1 0 0,2 0 1 0 0,0 0-1 0 0,1 0 1 0 0,1-1-1 0 0,2 0 1 0 0,0-1-1 0 0,1 0 0 0 0,0 0 1 0 0,2-1-1 0 0,1 0 1 0 0,0-1-1 0 0,1-1 1 0 0,1 0-1 0 0,9 8-59 0 0,52 61 468 0 0,-32-37-608 0 0,-42-46 199 0 0,0-5-12108 0 0,-2-2 4890 0 0</inkml:trace>
  <inkml:trace contextRef="#ctx0" brushRef="#br0" timeOffset="3868.469">1939 405 0 0 0,'0'0'2087'0'0,"0"0"-36"0"0,0 0 114 0 0,0 0-5 0 0,0 0-142 0 0,0 0-244 0 0,0 0-426 0 0,0 0-359 0 0,0 0-288 0 0,0 0-191 0 0,0 0-92 0 0,0 0-14 0 0,0 0-15 0 0,-11 15 513 0 0,-19 95-207 0 0,26-95-705 0 0,0-1 1 0 0,1 1 0 0 0,1 0 0 0 0,0 0 0 0 0,1 0 0 0 0,1 0-1 0 0,0 0 1 0 0,2 3 9 0 0,-2-16 21 0 0,1 0 0 0 0,0 0 0 0 0,0 0 0 0 0,0-1-1 0 0,0 1 1 0 0,1 0 0 0 0,-1 0 0 0 0,0-1 0 0 0,1 1-1 0 0,-1 0 1 0 0,1-1 0 0 0,0 1 0 0 0,-1-1 0 0 0,1 0-1 0 0,0 0 1 0 0,0 0 0 0 0,0 0 0 0 0,0 0 0 0 0,0 0-1 0 0,0 0 1 0 0,0 0 0 0 0,0-1 0 0 0,0 1 0 0 0,0-1-1 0 0,1 0 1 0 0,-1 1 0 0 0,0-1 0 0 0,0 0 0 0 0,0 0-1 0 0,0-1 1 0 0,1 1 0 0 0,-1 0 0 0 0,0-1 0 0 0,0 1-1 0 0,0-1 1 0 0,0 0 0 0 0,0 1 0 0 0,0-1 0 0 0,0 0-1 0 0,0 0 1 0 0,0-1 0 0 0,0 1 0 0 0,-1 0 0 0 0,1-1-1 0 0,0 1 1 0 0,-1-1 0 0 0,1 1 0 0 0,-1-1 0 0 0,0 0 0 0 0,2-1-21 0 0,20-19 405 0 0,-1-1 0 0 0,-1-1 0 0 0,-1-1 0 0 0,-1-1 0 0 0,15-26-405 0 0,-16 23 159 0 0,1 1 0 0 0,1 1 0 0 0,2 0 0 0 0,1 2 0 0 0,2 0-159 0 0,-50 93 640 0 0,11-38-673 0 0,2 1 1 0 0,1 1-1 0 0,2-1 0 0 0,1 2 0 0 0,2-1 0 0 0,1 1 0 0 0,1 0 1 0 0,1 28 32 0 0,2-27-156 0 0,-2-1 0 0 0,-1 0 0 0 0,-1 0 1 0 0,-2 0-1 0 0,-1-1 0 0 0,-2 0 0 0 0,-1 0 1 0 0,-2-1-1 0 0,-8 15 156 0 0,13-33-54 0 0,0-1 0 0 0,-1 0 0 0 0,-1-1 0 0 0,0 0 0 0 0,0 0 0 0 0,-1-1 0 0 0,0 0 0 0 0,-1-1 0 0 0,0-1 0 0 0,0 0 0 0 0,-1 0 0 0 0,0-1 0 0 0,0-1 0 0 0,-4 1 54 0 0,16-6 5 0 0,0-1 0 0 0,1 1 0 0 0,-1-1 1 0 0,0 1-1 0 0,0-1 0 0 0,0 0 0 0 0,0 1 0 0 0,0-1 0 0 0,0 0 1 0 0,0 0-1 0 0,0 0 0 0 0,0 0 0 0 0,1 1 0 0 0,-1-1 1 0 0,0 0-1 0 0,0-1 0 0 0,0 1 0 0 0,0 0 0 0 0,0 0 1 0 0,0 0-1 0 0,0-1 0 0 0,0 1 0 0 0,0 0 0 0 0,0-1 1 0 0,0 1-1 0 0,1-1 0 0 0,-1 1 0 0 0,0-1 0 0 0,0 1 1 0 0,1-1-1 0 0,-1 1 0 0 0,0-1 0 0 0,0 0 0 0 0,1 0 1 0 0,-1 1-1 0 0,1-1 0 0 0,-1 0 0 0 0,1 0 0 0 0,-1 0 0 0 0,1 1 1 0 0,-1-1-1 0 0,1 0 0 0 0,0 0 0 0 0,0 0 0 0 0,-1 0 1 0 0,1 0-1 0 0,0 0 0 0 0,0 0 0 0 0,0 0 0 0 0,0 0 1 0 0,0 0-1 0 0,0 0-5 0 0,10-52 119 0 0,5 21 3 0 0,1 1 0 0 0,2 1 0 0 0,1 0-1 0 0,1 1 1 0 0,1 2 0 0 0,1 0 0 0 0,2 1 0 0 0,1 1-1 0 0,16-12-121 0 0,-27 26 42 0 0,0 1-1 0 0,2 0 1 0 0,-1 1 0 0 0,1 1-1 0 0,0 0 1 0 0,0 1-1 0 0,13-3-41 0 0,-2 15-113 0 0,-19-1-2536 0 0,0-2-4971 0 0,-6-2-3128 0 0</inkml:trace>
  <inkml:trace contextRef="#ctx0" brushRef="#br0" timeOffset="4219.923">2553 512 2449 0 0,'0'0'4292'0'0,"0"0"-1862"0"0,0 0-800 0 0,0 0-120 0 0,0 0-15 0 0,0 0-142 0 0,0 0-331 0 0,0 0-369 0 0,0 0-166 0 0,0 0 14 0 0,0 0 105 0 0,0 0 109 0 0,0 0-8 0 0,14 0-50 0 0,109 0 1411 0 0,46 0-655 0 0,-148 3-1284 0 0,-18-3-5249 0 0,-3 1-5474 0 0,-2-1 2191 0 0</inkml:trace>
  <inkml:trace contextRef="#ctx0" brushRef="#br0" timeOffset="5455.726">2544 692 4969 0 0,'0'0'2214'0'0,"0"0"-630"0"0,0 0-289 0 0,0 0 100 0 0,0 0 140 0 0,0 0-44 0 0,0 0-177 0 0,0 0-206 0 0,0 0-128 0 0,0 0-85 0 0,0 0-60 0 0,0 0-76 0 0,0 0-79 0 0,31 6-55 0 0,97 15-66 0 0,-43-26 373 0 0,33-1 5 0 0,-73 5-8899 0 0,-45 1-3374 0 0</inkml:trace>
  <inkml:trace contextRef="#ctx0" brushRef="#br0" timeOffset="7396.018">3216 350 0 0 0,'0'0'491'0'0,"0"0"709"0"0,0 0 455 0 0,0 0 312 0 0,0 0 119 0 0,0 0-174 0 0,0 0-330 0 0,0 0-354 0 0,0 0-285 0 0,0 0-168 0 0,0 0-79 0 0,9-6-33 0 0,27-19-24 0 0,-27 19-11 0 0,-9 6-56 0 0,0 23 1547 0 0,45 271 988 0 0,-6-88-2628 0 0,-24-163-395 0 0,-15-42-81 0 0,0-1 5 0 0,0 0 4 0 0,0 0 19 0 0,24-41 1106 0 0,37-110-646 0 0,82-178-520 0 0,-78 214-832 0 0,-41 102-2416 0 0,-14 14-631 0 0,-2 3-3347 0 0,-2 3-1923 0 0</inkml:trace>
  <inkml:trace contextRef="#ctx0" brushRef="#br0" timeOffset="7998.075">4081 508 0 0 0,'0'0'906'0'0,"0"0"232"0"0,0 0 80 0 0,0 0 28 0 0,0 0 3 0 0,0 0-83 0 0,0 0-202 0 0,0 0-200 0 0,0 0-141 0 0,0 0-95 0 0,0 0-57 0 0,0 0-59 0 0,0 0-63 0 0,-25 11-18 0 0,-77 36-30 0 0,60-14 105 0 0,39-25-311 0 0,-4 2-12 0 0,1 0 0 0 0,1 0 0 0 0,0 1 0 0 0,0-1 0 0 0,1 1 0 0 0,0 1 0 0 0,1-1 0 0 0,0 0 0 0 0,1 1 0 0 0,1-1 0 0 0,-1 1 0 0 0,2 0 0 0 0,0-1 0 0 0,0 1 0 0 0,2 7-83 0 0,-2-16 68 0 0,1 0 0 0 0,0-1-1 0 0,0 1 1 0 0,0 0 0 0 0,1 0 0 0 0,-1-1 0 0 0,1 1-1 0 0,-1-1 1 0 0,1 1 0 0 0,0-1 0 0 0,0 1-1 0 0,0-1 1 0 0,0 0 0 0 0,1 0 0 0 0,-1 0-1 0 0,0-1 1 0 0,1 1 0 0 0,-1 0 0 0 0,1-1-1 0 0,0 1 1 0 0,0-1 0 0 0,-1 0 0 0 0,1 0 0 0 0,0 0-1 0 0,0-1 1 0 0,0 1 0 0 0,0-1 0 0 0,0 1-1 0 0,0-1 1 0 0,0 0 0 0 0,0 0 0 0 0,0 0-1 0 0,0 0 1 0 0,0-1 0 0 0,2 0-68 0 0,101-41 2881 0 0,-87 28-2780 0 0,-2-2 0 0 0,0 0-1 0 0,0 0 1 0 0,-2-2 0 0 0,0 0-1 0 0,-1 0 1 0 0,-1-2 0 0 0,0 0-1 0 0,-2 0 1 0 0,0-1 0 0 0,-2 0-1 0 0,0-1 1 0 0,-1 0 0 0 0,-2 0-1 0 0,0-1 1 0 0,-1 0-1 0 0,-1 0 1 0 0,-2 0 0 0 0,0 0-1 0 0,-1 0 1 0 0,-2-8-101 0 0,1 25-3 0 0,-10-134-75 0 0,9 134 72 0 0,0-1 0 0 0,-1 1 0 0 0,0 0-1 0 0,0 0 1 0 0,0 0 0 0 0,-1 0 0 0 0,1 0 0 0 0,-2 0-1 0 0,1 1 1 0 0,0 0 0 0 0,-1-1 0 0 0,0 1-1 0 0,0 1 1 0 0,-1-1 0 0 0,0 0 0 0 0,1 1-1 0 0,-1 0 1 0 0,-1 0 0 0 0,1 1 0 0 0,-2-2 6 0 0,5 4 0 0 0,0 0-1 0 0,-1 0 1 0 0,1 0 0 0 0,0 0 0 0 0,-1 1-1 0 0,1-1 1 0 0,-1 0 0 0 0,1 1 0 0 0,0 0 0 0 0,-1 0-1 0 0,1-1 1 0 0,-1 2 0 0 0,1-1 0 0 0,-1 0 0 0 0,1 0-1 0 0,-1 1 1 0 0,1-1 0 0 0,-1 1 0 0 0,1 0 0 0 0,0 0-1 0 0,-1 0 1 0 0,1 0 0 0 0,0 0 0 0 0,0 0 0 0 0,0 0-1 0 0,0 1 1 0 0,0-1 0 0 0,0 1 0 0 0,0 0-1 0 0,0 0 1 0 0,1-1 0 0 0,-1 1 0 0 0,1 0 0 0 0,-1 0-1 0 0,1 0 1 0 0,0 1 0 0 0,0-1 0 0 0,-1 1 0 0 0,-26 95 88 0 0,26-71 9 0 0,1 1 0 0 0,1 0 0 0 0,2 0 0 0 0,1-1 1 0 0,0 1-1 0 0,3-1 0 0 0,0 0 0 0 0,1 0 0 0 0,2-1 1 0 0,1 0-1 0 0,1 0 0 0 0,1-1 0 0 0,1-1 0 0 0,1 0 0 0 0,6 7-97 0 0,86 127 76 0 0,-106-158-140 0 0,1 1 0 0 0,-1-1 0 0 0,1 1 0 0 0,-1-1 0 0 0,1 0-1 0 0,0 1 1 0 0,-1-1 0 0 0,1 0 0 0 0,0 0 0 0 0,-1 0-1 0 0,1 1 1 0 0,0-1 0 0 0,-1 0 0 0 0,1 0 0 0 0,0 0 0 0 0,0 0-1 0 0,-1 0 1 0 0,1 0 0 0 0,0 0 0 0 0,-1 0 0 0 0,1 0 0 0 0,0-1-1 0 0,0 1 1 0 0,-1 0 0 0 0,1 0 0 0 0,-1-1 0 0 0,1 1-1 0 0,0 0 1 0 0,-1-1 0 0 0,1 1 0 0 0,0 0 0 0 0,-1-1 0 0 0,1 1-1 0 0,-1-1 1 0 0,1 1 0 0 0,-1-1 0 0 0,1 1 0 0 0,-1-1 0 0 0,0 0-1 0 0,1 1 1 0 0,-1-1 0 0 0,0 1 0 0 0,1-1 0 0 0,-1 0-1 0 0,0 1 1 0 0,0-1 0 0 0,0 0 0 0 0,1 0 0 0 0,-1 0 64 0 0,9-20-8714 0 0,-5 13-1615 0 0</inkml:trace>
  <inkml:trace contextRef="#ctx0" brushRef="#br0" timeOffset="8593.372">4503 383 3873 0 0,'0'0'2198'0'0,"0"0"-546"0"0,0 0-221 0 0,0 0-9 0 0,0 0 46 0 0,0 0-57 0 0,0 0-243 0 0,0 0-314 0 0,0 0-186 0 0,0 0-37 0 0,0 0 18 0 0,0 0 14 0 0,0 0-62 0 0,2 9-90 0 0,27 75 1672 0 0,-24-71-1959 0 0,-1 0 0 0 0,-1 1-1 0 0,0-1 1 0 0,0 1-1 0 0,-1 0 1 0 0,-1 0 0 0 0,-1-1-1 0 0,0 9-223 0 0,1 9 138 0 0,12 68 56 0 0,7-45-153 0 0,-3-76 815 0 0,89-223-266 0 0,-29 87-720 0 0,-17 93-954 0 0,-27 46-3898 0 0,-31 18-153 0 0,0 1-5900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17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0 0 0,'0'0'281'0'0,"0"0"380"0"0,0 0-47 0 0,0 0 126 0 0,0 0 446 0 0,0 0 398 0 0,0 0 98 0 0,0 0-250 0 0,0 0-466 0 0,0 0-417 0 0,0 0-106 0 0,23 0 2551 0 0,108 23 2522 0 0,-72-13-4660 0 0,0-2-1 0 0,1-3 1 0 0,0-2-1 0 0,39-5-855 0 0,65-23 484 0 0,-116 21-849 0 0,-48 4 255 0 0,0 0-19 0 0,0 0-7 0 0,0 0-48 0 0,0 0-112 0 0,0 0-115 0 0,-4 14-2790 0 0,-4-6 979 0 0,2-1-1010 0 0,1-3-1862 0 0,-1 0-2080 0 0</inkml:trace>
  <inkml:trace contextRef="#ctx0" brushRef="#br0" timeOffset="438.871">13 564 1248 0 0,'0'0'2574'0'0,"0"0"-1000"0"0,0 0-493 0 0,0 0-78 0 0,0 0 151 0 0,0 0 197 0 0,0 0 17 0 0,0 0-213 0 0,0 0-149 0 0,0 0-62 0 0,0 0 4 0 0,0 0 44 0 0,15-1-121 0 0,112-13 1112 0 0,235-19 550 0 0,-271 32-2999 0 0,-56 9-3043 0 0,-30-8 27 0 0,-3 0-1752 0 0,-2 0-3860 0 0</inkml:trace>
  <inkml:trace contextRef="#ctx0" brushRef="#br0" timeOffset="1320.12">319 15 1240 0 0,'0'0'1811'0'0,"0"0"-21"0"0,0 0 10 0 0,0 0 71 0 0,0 0 15 0 0,0 0-148 0 0,0 0-262 0 0,0 0-346 0 0,0 0-331 0 0,0 0-303 0 0,0 0-188 0 0,0 0-69 0 0,0 0-10 0 0,-7-3-62 0 0,1 0-164 0 0,-14-5 234 0 0,29 22 744 0 0,133 79 1865 0 0,-85-57-2651 0 0,-15-11 37 0 0,-2 2 0 0 0,0 1 0 0 0,-2 2 0 0 0,11 14-232 0 0,49 74-79 0 0,-94-110 43 0 0,-3-7 40 0 0,0 0-1 0 0,0 0 1 0 0,-1 0-1 0 0,1 0 1 0 0,0 0 0 0 0,-1 0-1 0 0,1 0 1 0 0,-1 0-1 0 0,1 0 1 0 0,-1 0-1 0 0,1 1 1 0 0,-1-1-1 0 0,0 0 1 0 0,0 0 0 0 0,1 0-1 0 0,-1 0 1 0 0,0 1-1 0 0,0-1 1 0 0,0 0-1 0 0,0 0 1 0 0,-1 0 0 0 0,1 1-1 0 0,0-1 1 0 0,0 0-1 0 0,-1 0 1 0 0,1 0-1 0 0,0 0 1 0 0,-1 1-1 0 0,0-1 1 0 0,1 0 0 0 0,-1 0-1 0 0,1 0 1 0 0,-1 0-1 0 0,0 0 1 0 0,0 0-1 0 0,0-1 1 0 0,0 1 0 0 0,1 0-1 0 0,-2 0-3 0 0,-184 129 405 0 0,-15 61-252 0 0,97-95 135 0 0,75-66-238 0 0,29-37-2532 0 0,0 0-370 0 0,0 5-3057 0 0,0-1-5114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2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4897 0 0,'0'0'1228'0'0,"0"0"-352"0"0,0 0-115 0 0,0 0 156 0 0,0 0 237 0 0,0 0 117 0 0,0 0-100 0 0,0 0-235 0 0,0 0-156 0 0,0 0-61 0 0,0 0 41 0 0,8-1 44 0 0,164-6 3668 0 0,78 18-2496 0 0,-149 0-2215 0 0,-97-6-720 0 0,-4-2-5350 0 0,-3-3-1424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6769 0 0,'0'0'1878'0'0,"0"0"-458"0"0,0 0-183 0 0,0 0 180 0 0,0 0 172 0 0,0 0 18 0 0,0 0-136 0 0,0 0-238 0 0,0 0-171 0 0,0 0-171 0 0,0 0-116 0 0,0 0-131 0 0,0 0-111 0 0,27 6-70 0 0,84 16-111 0 0,15-12 357 0 0,-85-11-583 0 0,164-17-1761 0 0,-203 17 1231 0 0,22-6-1368 0 0,-16 4-1927 0 0,0-1-4148 0 0,-6 4-972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3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8146 0 0,'0'0'2150'0'0,"0"0"-591"0"0,0 0-279 0 0,0 0 15 0 0,0 0 129 0 0,0 0-50 0 0,0 0-166 0 0,0 0-156 0 0,0 0-160 0 0,0 0-146 0 0,0 0-133 0 0,0 0-105 0 0,0 0-91 0 0,34 5-108 0 0,105 17-72 0 0,-47-22-42 0 0,-66-5-216 0 0,8 1-559 0 0,25-5-630 0 0,-22 0-8341 0 0,-29 5-2068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26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2147 1422 0 0 0,'0'0'1175'0'0,"0"0"305"0"0,0 0 183 0 0,0 0 82 0 0,0 0-146 0 0,0 0-338 0 0,0 0-391 0 0,0 0-285 0 0,0 0-91 0 0,0 0 94 0 0,0 0 131 0 0,0 0 51 0 0,0 0-20 0 0,1 3-50 0 0,21 23 2109 0 0,-17-17 3115 0 0,-10 30-5403 0 0,-51 175-36 0 0,42-152-393 0 0,11-59-3359 0 0,7-30-7062 0 0,-1 25-193 0 0</inkml:trace>
  <inkml:trace contextRef="#ctx0" brushRef="#br0" timeOffset="-4220.359">376 718 0 0 0,'0'0'651'0'0,"0"0"712"0"0,0 0 257 0 0,0 0-149 0 0,0 0-301 0 0,0 0-269 0 0,0 0-158 0 0,0 0-80 0 0,0 0-64 0 0,-32 12-45 0 0,-98 34-60 0 0,63-7 339 0 0,54-27-717 0 0,0 1-1 0 0,0 0 1 0 0,1 1-1 0 0,1 0 1 0 0,0 1-1 0 0,1 0 0 0 0,1 0 1 0 0,0 1-1 0 0,1 1 1 0 0,1 0-1 0 0,1 0 1 0 0,0 0-1 0 0,1 0 0 0 0,1 1 1 0 0,0 0-1 0 0,1 0 1 0 0,2 0-1 0 0,-1 14-115 0 0,3-29 111 0 0,0 0-1 0 0,0 0 1 0 0,1 0-1 0 0,-1 0 1 0 0,0 0 0 0 0,1-1-1 0 0,0 1 1 0 0,0-1-1 0 0,0 1 1 0 0,0-1-1 0 0,0 0 1 0 0,0 0 0 0 0,1 1-1 0 0,-1-2 1 0 0,1 1-1 0 0,-1 0 1 0 0,1 0-1 0 0,0-1 1 0 0,-1 0 0 0 0,1 1-1 0 0,0-1 1 0 0,0 0-1 0 0,0 0 1 0 0,0-1-1 0 0,0 1 1 0 0,0-1 0 0 0,0 1-1 0 0,0-1 1 0 0,1 0-1 0 0,-1 0 1 0 0,0 0-1 0 0,0-1 1 0 0,0 1-1 0 0,0-1 1 0 0,0 0 0 0 0,0 0-1 0 0,0 0 1 0 0,0 0-1 0 0,0 0 1 0 0,0 0-1 0 0,-1-1 1 0 0,1 0 0 0 0,0 1-1 0 0,1-3-110 0 0,31-21 326 0 0,-1-1 0 0 0,-1-1 1 0 0,-1-3-1 0 0,-2 0 0 0 0,-1-2 0 0 0,-1-1 0 0 0,-2-1 0 0 0,-1-1 0 0 0,9-20-326 0 0,50-81 597 0 0,-69 158-361 0 0,10 68 124 0 0,-4 0 1 0 0,7 72-361 0 0,-21-129 14 0 0,-1 1 0 0 0,-2 0 0 0 0,-1-1 0 0 0,-1 1 0 0 0,-3 0-1 0 0,0 0 1 0 0,-2 0 0 0 0,-2 0 0 0 0,-1-1 0 0 0,-1 0 0 0 0,-2 0 0 0 0,-10 23-14 0 0,11-42-24 0 0,0 0 1 0 0,-1-1-1 0 0,0 0 1 0 0,-1-1-1 0 0,0 0 1 0 0,-1 0-1 0 0,-1-1 1 0 0,0-1-1 0 0,0 0 1 0 0,-6 4 23 0 0,1-4-120 0 0,0 1 0 0 0,0-2 0 0 0,-1 0 1 0 0,0-1-1 0 0,-1-1 0 0 0,1-1 0 0 0,-1-1 1 0 0,-1 0-1 0 0,1-1 0 0 0,-1-2 0 0 0,1 1 0 0 0,-14-2 120 0 0,31 0-5 0 0,0-1 0 0 0,0 0-1 0 0,-1 0 1 0 0,1 1-1 0 0,0-1 1 0 0,0 0 0 0 0,0-1-1 0 0,0 1 1 0 0,0 0-1 0 0,0-1 1 0 0,0 1-1 0 0,0-1 1 0 0,0 1 0 0 0,0-1-1 0 0,0 0 1 0 0,0 0-1 0 0,1 0 1 0 0,-1 0-1 0 0,0 0 1 0 0,0 0 0 0 0,1-1-1 0 0,-1 1 1 0 0,1 0-1 0 0,-1-1 1 0 0,1 1-1 0 0,0-1 1 0 0,-1 0 0 0 0,1 1-1 0 0,0-1 1 0 0,0 0-1 0 0,0 0 1 0 0,0 0 0 0 0,1 0-1 0 0,-1 0 1 0 0,0 0-1 0 0,1 0 1 0 0,0 0-1 0 0,-1 0 1 0 0,1 0 0 0 0,0 0-1 0 0,0 0 1 0 0,0 0-1 0 0,0 0 1 0 0,0 0-1 0 0,1-1 6 0 0,0-6 3 0 0,1 1-1 0 0,0 0 1 0 0,1 0-1 0 0,0 0 1 0 0,0 0-1 0 0,1 0 0 0 0,0 1 1 0 0,0 0-1 0 0,1 0 1 0 0,0 0-1 0 0,0 0 0 0 0,1 0 1 0 0,-1 1-1 0 0,4-3-2 0 0,2-3 33 0 0,223-216 650 0 0,-66 92-667 0 0,-92 85-3626 0 0,-66 44-2177 0 0,-5 6-5350 0 0</inkml:trace>
  <inkml:trace contextRef="#ctx0" brushRef="#br0" timeOffset="-3650.384">1335 464 0 0 0,'0'0'984'0'0,"0"0"401"0"0,0 0 146 0 0,0 0-18 0 0,0 0 55 0 0,0 0-62 0 0,0 0-172 0 0,0 0-146 0 0,0 0-124 0 0,0 0-37 0 0,0 0-37 0 0,0 0-55 0 0,0 0-65 0 0,0-12-67 0 0,-2-39-69 0 0,1 47-573 0 0,0-1-1 0 0,0 0 1 0 0,0 1 0 0 0,-1-1 0 0 0,0 1-1 0 0,0-1 1 0 0,0 1 0 0 0,0 0 0 0 0,0 0 0 0 0,-1 0-1 0 0,0 0 1 0 0,0 0 0 0 0,0 1 0 0 0,0-1 0 0 0,-1 1-1 0 0,1 0 1 0 0,-1 0 0 0 0,0 0 0 0 0,0 1-1 0 0,0-1 1 0 0,0 1 0 0 0,0 0 0 0 0,-4-2-161 0 0,-94-10 1064 0 0,97 16-1046 0 0,0 0 0 0 0,-1 0-1 0 0,1 0 1 0 0,0 1 0 0 0,0 0-1 0 0,0 0 1 0 0,0 0 0 0 0,1 1 0 0 0,-1 0-1 0 0,1 0 1 0 0,0 0 0 0 0,0 0 0 0 0,0 1-1 0 0,1-1 1 0 0,-1 1 0 0 0,1 0-1 0 0,0 0 1 0 0,1 0 0 0 0,-1 1 0 0 0,1-1-1 0 0,0 0 1 0 0,1 1 0 0 0,-1 0-1 0 0,0 5-16 0 0,0 25 139 0 0,2 0 0 0 0,1-1 0 0 0,2 1 0 0 0,1 0 0 0 0,2-1 0 0 0,1 1 0 0 0,2-2 0 0 0,2 1 0 0 0,1-1 1 0 0,1-1-1 0 0,2 0 0 0 0,18 29-140 0 0,-16-25 94 0 0,3 4 4 0 0,-1 2 0 0 0,-2 1 1 0 0,-2 0-1 0 0,-2 1 0 0 0,-2 0 1 0 0,-2 1-1 0 0,-2 0 0 0 0,-1 11-98 0 0,-4-43 19 0 0,-1-1-1 0 0,-1 1 0 0 0,0-1 1 0 0,-1 1-1 0 0,0 0 1 0 0,-1-1-1 0 0,-1 0 0 0 0,0 0 1 0 0,0 0-1 0 0,-2 0 0 0 0,0 0 1 0 0,0-1-1 0 0,-1 1 1 0 0,0-1-1 0 0,-1-1 0 0 0,-1 1 1 0 0,0-1-1 0 0,0-1 0 0 0,-1 0 1 0 0,0 0-1 0 0,-1 0 0 0 0,-4 2-18 0 0,4-7-24 0 0,-1-1-1 0 0,1-1 1 0 0,-1 0-1 0 0,0 0 1 0 0,1-1-1 0 0,-1-1 1 0 0,0 0-1 0 0,0 0 0 0 0,0-1 1 0 0,0 0-1 0 0,-1-1 1 0 0,-6-2 24 0 0,13 3-80 0 0,1-1 1 0 0,0 1-1 0 0,0-1 1 0 0,0-1 0 0 0,0 1-1 0 0,0 0 1 0 0,0-1-1 0 0,0 0 1 0 0,0 0-1 0 0,0 0 1 0 0,1 0 0 0 0,-1-1-1 0 0,1 1 1 0 0,0-1-1 0 0,0 0 1 0 0,0 0-1 0 0,0 0 1 0 0,0 0 0 0 0,0-2 79 0 0,-9-20-2975 0 0,8-3-3357 0 0,4 20-4878 0 0</inkml:trace>
  <inkml:trace contextRef="#ctx0" brushRef="#br0" timeOffset="-545.515">1464 1322 0 0 0,'0'0'1034'0'0,"0"0"220"0"0,0 0 128 0 0,0 0-119 0 0,0 0-363 0 0,0 0-390 0 0,0 0-213 0 0,0 0-18 0 0,0 0 108 0 0,8 2 1080 0 0,-5-1 1743 0 0,-10 119 1850 0 0,3 55-5199 0 0,5-173 169 0 0,-1-1 0 0 0,1 1 1 0 0,0 0-1 0 0,0-1 1 0 0,0 1-1 0 0,0-1 0 0 0,0 1 1 0 0,0-1-1 0 0,0 0 1 0 0,1 1-1 0 0,-1-1 1 0 0,0 0-1 0 0,1 0 0 0 0,-1 0 1 0 0,1 0-1 0 0,-1 0 1 0 0,1 0-1 0 0,-1 0 0 0 0,1 0 1 0 0,0-1-1 0 0,0 1 1 0 0,-1-1-1 0 0,1 1 0 0 0,0-1 1 0 0,0 0-1 0 0,0 0 1 0 0,-1 0-1 0 0,1 1 1 0 0,0-2-1 0 0,0 1 0 0 0,0 0 1 0 0,-1 0-1 0 0,1-1 1 0 0,0 1-1 0 0,0-1 0 0 0,-1 1 1 0 0,1-1-1 0 0,0 0 1 0 0,-1 1-1 0 0,1-1 0 0 0,-1 0 1 0 0,1 0-1 0 0,-1 0 1 0 0,1-1-1 0 0,-1 1 1 0 0,0 0-1 0 0,1 0 0 0 0,-1-1 1 0 0,0 1-1 0 0,0-1 1 0 0,0 1-1 0 0,0-1 0 0 0,0 1 1 0 0,0-1-1 0 0,-1 0 1 0 0,1 0-31 0 0,24-25 217 0 0,-1-1 0 0 0,-2-1 0 0 0,0-2 0 0 0,-3 0 1 0 0,0 0-1 0 0,-2-2 0 0 0,-1 0 0 0 0,3-14-217 0 0,2-19 1026 0 0,-21 65-835 0 0,0 1-1 0 0,0 0-59 0 0,0 0-63 0 0,-7 30-195 0 0,3-5 170 0 0,2 0 0 0 0,1-1 0 0 0,0 1 0 0 0,2 0 0 0 0,1 0 0 0 0,1-1 0 0 0,1 1 0 0 0,3 4-43 0 0,2 8 48 0 0,-1-1-1 0 0,-1 1 0 0 0,-2 1 0 0 0,-2-1 0 0 0,-1 0 0 0 0,-3 26-47 0 0,0-55-4 0 0,0 0 0 0 0,0 0 0 0 0,0 1 1 0 0,-1-1-1 0 0,0 0 0 0 0,-1 0 0 0 0,0 0 0 0 0,0-1 0 0 0,-1 1 0 0 0,1-1 0 0 0,-2 0 0 0 0,1 0 1 0 0,-1 0-1 0 0,0 0 0 0 0,0-1 0 0 0,-1 0 0 0 0,0 0 0 0 0,0 0 0 0 0,-1-1 0 0 0,1 0 0 0 0,-1 0 1 0 0,0-1-1 0 0,0 0 0 0 0,-6 2 4 0 0,11-5-6 0 0,1-1 0 0 0,-1 0 0 0 0,0 0 0 0 0,0 0 1 0 0,0-1-1 0 0,0 1 0 0 0,1 0 0 0 0,-1-1 0 0 0,0 1 0 0 0,0-1 0 0 0,0 1 1 0 0,1-1-1 0 0,-1 0 0 0 0,0 0 0 0 0,1 0 0 0 0,-1 0 0 0 0,1 0 0 0 0,-1 0 1 0 0,1 0-1 0 0,0 0 0 0 0,-1-1 0 0 0,1 1 0 0 0,0-1 0 0 0,0 1 0 0 0,0-1 1 0 0,0 1-1 0 0,0-1 0 0 0,0 1 0 0 0,0-1 0 0 0,0 0 0 0 0,1 0 1 0 0,-1 1-1 0 0,1-1 0 0 0,-1 0 0 0 0,1 0 0 0 0,0 0 0 0 0,0 0 0 0 0,0 1 1 0 0,0-1-1 0 0,0 0 0 0 0,0 0 0 0 0,0 0 0 0 0,1 0 0 0 0,-1 1 0 0 0,1-1 1 0 0,-1 0-1 0 0,1 0 0 0 0,0 1 0 0 0,0-2 6 0 0,1-9-16 0 0,1 0-1 0 0,0 0 1 0 0,1 0-1 0 0,0 0 1 0 0,1 1-1 0 0,0 0 1 0 0,1 0 0 0 0,0 0-1 0 0,4-4 17 0 0,13-28-280 0 0,4-7-722 0 0,-14 26-1014 0 0,0 0-3388 0 0,-8 12-4663 0 0</inkml:trace>
  <inkml:trace contextRef="#ctx0" brushRef="#br0" timeOffset="3669.808">1694 82 0 0 0,'0'0'1367'0'0,"0"0"307"0"0,0 0-149 0 0,0 0-403 0 0,0 0-351 0 0,0 0-126 0 0,0 0-7 0 0,0 0 58 0 0,0 0 69 0 0,1-5 50 0 0,4-12-5 0 0,-4 18 5126 0 0,-5 16-5406 0 0,-4-1-436 0 0,1 1-1 0 0,1-1 0 0 0,1 1 0 0 0,0 0 1 0 0,1 0-1 0 0,1 0 0 0 0,0 1 1 0 0,2 0-94 0 0,-8 35 43 0 0,7 25-7 0 0,3-77-5 0 0,1 0 0 0 0,-1 0-1 0 0,1 0 1 0 0,-1 0 0 0 0,1 0 0 0 0,0 0 0 0 0,-1 0 0 0 0,1-1 0 0 0,0 1 0 0 0,0-1 0 0 0,-1 1-1 0 0,1-1 1 0 0,0 1 0 0 0,0-1 0 0 0,0 0 0 0 0,-1 0 0 0 0,1 0 0 0 0,0 0 0 0 0,0-1-1 0 0,0 1 1 0 0,0 0 0 0 0,-1-1 0 0 0,1 1 0 0 0,0-1 0 0 0,-1 1 0 0 0,1-1 0 0 0,0 0-1 0 0,-1 0 1 0 0,1 0 0 0 0,-1 0 0 0 0,1 0 0 0 0,-1 0 0 0 0,2-1-31 0 0,16-13 100 0 0,-1 0 1 0 0,-1-1-1 0 0,0 0 1 0 0,-1-1-1 0 0,-1-1 1 0 0,0-1-1 0 0,-1 0 1 0 0,-2-1 0 0 0,0-1-1 0 0,-1 0 1 0 0,0 0-1 0 0,-2-1 1 0 0,2-10-101 0 0,5-56 679 0 0,-16 88-590 0 0,0 0-1 0 0,0 0-28 0 0,0 0-21 0 0,0 0-21 0 0,0 0-16 0 0,0 0-40 0 0,-5 15-136 0 0,-4 131 364 0 0,10-98-150 0 0,0 35 34 0 0,0-13-73 0 0,-2 0 0 0 0,-4 0 1 0 0,-4 10-2 0 0,4-47-4 0 0,3-14-10 0 0,-1 0 1 0 0,0 0 0 0 0,-2-1-1 0 0,0 1 1 0 0,-1-1 0 0 0,-1 0-1 0 0,-2 2 14 0 0,7-17-19 0 0,0 0-1 0 0,0 0 1 0 0,-1 1-1 0 0,1-2 1 0 0,-1 1-1 0 0,0 0 1 0 0,0 0-1 0 0,0-1 1 0 0,0 0-1 0 0,0 1 0 0 0,0-1 1 0 0,-1 0-1 0 0,1-1 1 0 0,-1 1-1 0 0,0-1 1 0 0,1 1-1 0 0,-1-1 1 0 0,0 0-1 0 0,0-1 1 0 0,1 1-1 0 0,-1-1 1 0 0,0 1-1 0 0,0-1 1 0 0,0 0-1 0 0,0 0 20 0 0,1-2-10 0 0,1 0 0 0 0,0 0 0 0 0,0 0-1 0 0,0 0 1 0 0,0-1 0 0 0,0 1 0 0 0,0 0-1 0 0,1-1 1 0 0,-1 1 0 0 0,1-1 0 0 0,0 0 0 0 0,-1 1-1 0 0,1-1 1 0 0,0 0 0 0 0,1 0 0 0 0,-1 0 0 0 0,0 1-1 0 0,1-1 1 0 0,0 0 0 0 0,0 0 0 0 0,0 0 0 0 0,0 0-1 0 0,0 0 1 0 0,0 0 0 0 0,1 0 0 0 0,-1-1 10 0 0,0-14-4 0 0,0 0 0 0 0,2 0 0 0 0,0 0 0 0 0,0 0 0 0 0,2 0 0 0 0,0 1 0 0 0,5-11 4 0 0,29-54 456 0 0,-11 29-3548 0 0,-12 15-6240 0 0,-14 34 662 0 0</inkml:trace>
  <inkml:trace contextRef="#ctx0" brushRef="#br0" timeOffset="4381.467">1981 579 0 0 0,'0'0'866'0'0,"0"0"917"0"0,0 0 261 0 0,0 0-150 0 0,0 0-266 0 0,0 0-121 0 0,0 0 20 0 0,0 0-1 0 0,0 0-197 0 0,0 0-331 0 0,2-4-358 0 0,58-125 1650 0 0,-53 118-2183 0 0,0 0-1 0 0,1 0 1 0 0,1 1 0 0 0,0 0-1 0 0,0 0 1 0 0,1 1 0 0 0,0 0-1 0 0,8-5-106 0 0,-17 13 2 0 0,-1 1-1 0 0,0-1 1 0 0,1 1-1 0 0,-1 0 1 0 0,1-1-1 0 0,-1 1 1 0 0,0-1-1 0 0,1 1 1 0 0,-1 0-1 0 0,1-1 1 0 0,-1 1-1 0 0,1 0 1 0 0,-1 0-1 0 0,1-1 1 0 0,0 1-1 0 0,-1 0 1 0 0,1 0-1 0 0,-1 0 1 0 0,1 0-1 0 0,-1 0 1 0 0,1 0-1 0 0,0 0 1 0 0,-1 0-1 0 0,1 0 1 0 0,-1 0-1 0 0,1 0 1 0 0,-1 0-1 0 0,1 0 1 0 0,0 0-1 0 0,-1 0 1 0 0,1 1-1 0 0,-1-1 1 0 0,1 0-1 0 0,-1 0 1 0 0,1 1-1 0 0,-1-1 1 0 0,1 0-1 0 0,-1 1 0 0 0,1-1 1 0 0,-1 0-1 0 0,0 1 1 0 0,1-1-1 0 0,-1 1 1 0 0,1-1-1 0 0,-1 1 1 0 0,0-1-1 0 0,0 1 1 0 0,1-1-1 0 0,-1 1 1 0 0,0-1-1 0 0,0 1-1 0 0,-1 36 606 0 0,-10-1-325 0 0,-1 46-150 0 0,14-81-119 0 0,-1 0 0 0 0,1 0 0 0 0,-1 0 0 0 0,1 0 1 0 0,-1 0-1 0 0,1 0 0 0 0,0 0 0 0 0,0 0 0 0 0,-1-1 0 0 0,1 1 0 0 0,0-1 0 0 0,0 1 1 0 0,0-1-1 0 0,-1 0 0 0 0,1 0 0 0 0,0 1 0 0 0,0-1 0 0 0,0 0 0 0 0,0-1 0 0 0,0 1 0 0 0,-1 0 1 0 0,1-1-1 0 0,0 1 0 0 0,0-1 0 0 0,0 1 0 0 0,-1-1 0 0 0,1 0 0 0 0,0 0 0 0 0,-1 0 1 0 0,1 0-1 0 0,-1 0 0 0 0,1 0 0 0 0,-1 0 0 0 0,2-1-12 0 0,145-129 397 0 0,-114 101-343 0 0,-32 70 327 0 0,-28 119-929 0 0,57-168-4784 0 0,19-30-8097 0 0,-42 31 11515 0 0</inkml:trace>
  <inkml:trace contextRef="#ctx0" brushRef="#br0" timeOffset="4817.51">2642 302 0 0 0,'0'0'653'0'0,"0"0"1339"0"0,0 0 287 0 0,0 0-348 0 0,0 0-570 0 0,0 0-456 0 0,0 0-177 0 0,0 0-1 0 0,0 0-11 0 0,0 0-40 0 0,0 0-71 0 0,-18 23-117 0 0,-54 67-117 0 0,3 0 627 0 0,40-43-969 0 0,26-78-1484 0 0,58-56 1630 0 0,-42 71-20 0 0,0 1 0 0 0,1 1 0 0 0,1 0 1 0 0,0 1-1 0 0,1 0 0 0 0,0 2 0 0 0,1 0 0 0 0,17-9-155 0 0,-33 20 39 0 0,0-1 0 0 0,-1 1-1 0 0,1-1 1 0 0,0 1-1 0 0,0 0 1 0 0,0-1-1 0 0,-1 1 1 0 0,1 0 0 0 0,0 0-1 0 0,0 0 1 0 0,0-1-1 0 0,0 1 1 0 0,-1 0 0 0 0,1 0-1 0 0,0 0 1 0 0,0 0-1 0 0,0 0 1 0 0,0 0-1 0 0,-1 1 1 0 0,1-1 0 0 0,0 0-1 0 0,0 0 1 0 0,0 1-1 0 0,-1-1 1 0 0,1 0-1 0 0,0 1 1 0 0,0-1 0 0 0,-1 1-1 0 0,1-1 1 0 0,0 1-1 0 0,-1-1 1 0 0,1 1-1 0 0,0-1 1 0 0,-1 1 0 0 0,1 0-1 0 0,-1-1 1 0 0,1 1-1 0 0,-1 0 1 0 0,1 0 0 0 0,-1-1-1 0 0,0 1 1 0 0,1 0-1 0 0,-1 0 1 0 0,0 0-1 0 0,0-1-38 0 0,4 48 1606 0 0,-3-23-1381 0 0,17 56 231 0 0,10-48-508 0 0,-26-32-1015 0 0,-6-5-9706 0 0,3 3 4222 0 0</inkml:trace>
  <inkml:trace contextRef="#ctx0" brushRef="#br0" timeOffset="5113.896">2496 468 32 0 0,'0'0'2034'0'0,"0"0"77"0"0,0 0 24 0 0,0 0-128 0 0,0 0-224 0 0,0 0-343 0 0,0 0-387 0 0,0 0-334 0 0,34-1-265 0 0,105-2-244 0 0,27-4-3702 0 0,-140 4-2969 0 0,-17 2 2436 0 0</inkml:trace>
  <inkml:trace contextRef="#ctx0" brushRef="#br0" timeOffset="5313.07">3084 383 2192 0 0,'0'0'1207'0'0,"0"0"151"0"0,0 0 304 0 0,0 0 203 0 0,0 0-119 0 0,0 0-416 0 0,0 0-503 0 0,0 0-382 0 0,0 0-222 0 0,0 0-119 0 0,0 0-46 0 0,0 0-44 0 0,-13 25-28 0 0,-55 105-91 0 0,52-110-1230 0 0,2-14-7181 0 0,12-6 5455 0 0</inkml:trace>
  <inkml:trace contextRef="#ctx0" brushRef="#br0" timeOffset="5678.602">2876 328 912 0 0,'0'0'2161'0'0,"0"0"-189"0"0,0 0-30 0 0,0 0-8 0 0,0 0-131 0 0,0 0-366 0 0,0 0-493 0 0,0 0-254 0 0,0 0 7 0 0,0 0 112 0 0,0 0 139 0 0,0 0-35 0 0,0 0-126 0 0,8 13-97 0 0,59 92 913 0 0,59 27-40 0 0,-56-66-4713 0 0,-66-62-1742 0 0,-1-3-6054 0 0</inkml:trace>
  <inkml:trace contextRef="#ctx0" brushRef="#br0" timeOffset="8018.394">3071 1039 0 0 0,'0'0'389'0'0,"0"0"993"0"0,0 0 136 0 0,0 0-191 0 0,0 0-226 0 0,0 0-157 0 0,0 0-45 0 0,0 0-35 0 0,-2-6-94 0 0,-7-19-14 0 0,-19 20 1629 0 0,-65 59-1683 0 0,69-35-524 0 0,14-11-152 0 0,0 1 0 0 0,1 0 1 0 0,0 0-1 0 0,1 1 0 0 0,0 0 0 0 0,1 1 1 0 0,0-1-1 0 0,0 1 0 0 0,1 1 1 0 0,-1 4-27 0 0,4-12 10 0 0,1 0 1 0 0,0 0-1 0 0,0 1 1 0 0,1-1-1 0 0,-1 0 1 0 0,1 1-1 0 0,0 0 1 0 0,0-1-1 0 0,0 1 1 0 0,1-1-1 0 0,0 1 1 0 0,0 0-1 0 0,0-1 1 0 0,0 1-1 0 0,1 0 1 0 0,0-1-1 0 0,-1 1 1 0 0,2-1-1 0 0,-1 1 1 0 0,1-1-1 0 0,-1 1 1 0 0,1-1-1 0 0,0 0 1 0 0,1 0-1 0 0,-1 0 1 0 0,1 0-1 0 0,0 0 1 0 0,0-1-1 0 0,0 1 1 0 0,0-1-1 0 0,1 0 1 0 0,-1 0-1 0 0,1 0-10 0 0,3 1 164 0 0,0-1-1 0 0,0 0 0 0 0,0-1 0 0 0,0 0 1 0 0,0 0-1 0 0,1 0 0 0 0,-1-1 1 0 0,1 0-1 0 0,-1-1 0 0 0,1 1 1 0 0,-1-2-1 0 0,1 1 0 0 0,-1-1 0 0 0,1 0 1 0 0,-1 0-1 0 0,0-1 0 0 0,1 0 1 0 0,0-1-164 0 0,22-10 498 0 0,-2-1 0 0 0,0-1 0 0 0,0-1 0 0 0,-2-2 0 0 0,0-1 0 0 0,1-2-498 0 0,3-6 155 0 0,-2-1 1 0 0,0-1-1 0 0,-2-2 0 0 0,-2 0 0 0 0,0-1 1 0 0,-2-2-1 0 0,-2 0 0 0 0,-1-2 0 0 0,-2 0 1 0 0,11-33-156 0 0,-19 45-28 0 0,-1 0 0 0 0,-1-1 0 0 0,-2 0 1 0 0,0 0-1 0 0,-2-1 0 0 0,0 1 0 0 0,-2-1 1 0 0,-1 1-1 0 0,-1-1 0 0 0,-3-17 28 0 0,4 37-11 0 0,-1 1-1 0 0,1-1 1 0 0,-1 1-1 0 0,0-1 1 0 0,0 1-1 0 0,-1 0 1 0 0,0-1-1 0 0,0 1 1 0 0,0 0-1 0 0,0 0 1 0 0,-1 0-1 0 0,0 1 1 0 0,0-1-1 0 0,0 0 1 0 0,-1 1-1 0 0,1 0 1 0 0,-1 0-1 0 0,0 0 1 0 0,0 0-1 0 0,0 1 1 0 0,-1 0-1 0 0,1-1 1 0 0,-1 1-1 0 0,0 1 1 0 0,0-1-1 0 0,0 1 1 0 0,0 0-1 0 0,0 0 1 0 0,-1 1-1 0 0,1-1 1 0 0,-1 1-1 0 0,1 0 1 0 0,-1 1-1 0 0,1-1 1 0 0,-1 1-1 0 0,1 0 1 0 0,-1 0-1 0 0,1 1 1 0 0,-1 0-1 0 0,-4 1 12 0 0,-5 7 7 0 0,2 0 1 0 0,-1 1-1 0 0,1 0 0 0 0,1 1 0 0 0,0 1 0 0 0,0 0 1 0 0,1 1-1 0 0,1 0 0 0 0,0 0 0 0 0,0 1 1 0 0,2 0-1 0 0,0 1 0 0 0,0 0 0 0 0,2 0 1 0 0,0 1-1 0 0,0 0 0 0 0,2 0 0 0 0,0 0 0 0 0,0 0 1 0 0,2 1-1 0 0,0-1 0 0 0,1 1 0 0 0,1 0 1 0 0,0-1-1 0 0,1 1 0 0 0,1 3-7 0 0,5 5 62 0 0,0-1-1 0 0,2 0 1 0 0,0 0-1 0 0,2 0 1 0 0,0-1-1 0 0,2-1 1 0 0,1 0-1 0 0,0-1 1 0 0,2-1-1 0 0,0 0 1 0 0,1-1-1 0 0,1 0 1 0 0,1-2-1 0 0,0 0 1 0 0,1-1-1 0 0,14 7-61 0 0,58 51-88 0 0,-88-68 82 0 0,-4-5-6996 0 0,0-4-3808 0 0</inkml:trace>
  <inkml:trace contextRef="#ctx0" brushRef="#br0" timeOffset="8746.551">3759 829 4225 0 0,'0'0'2994'0'0,"0"0"-1645"0"0,0 0-578 0 0,0 0 40 0 0,0 0 99 0 0,0 0-2 0 0,0 0-149 0 0,-11 31-247 0 0,-37 99-240 0 0,31-48-94 0 0,18-64-189 0 0,-1-16 22 0 0,-2 2 37 0 0,1 0 0 0 0,0 1 0 0 0,0-1 0 0 0,1 0 0 0 0,-1 1 0 0 0,1-1 0 0 0,0 1 0 0 0,0-1 1 0 0,1 0-1 0 0,-1 1 0 0 0,1-1 0 0 0,0 0 0 0 0,0 1 0 0 0,0-1 0 0 0,1 0 0 0 0,-1 0 0 0 0,1 0 1 0 0,0 0-1 0 0,0 0 0 0 0,1 0 0 0 0,-1-1 0 0 0,1 1 0 0 0,0-1 0 0 0,-1 0 0 0 0,2 0 0 0 0,-1 0 1 0 0,0 0-1 0 0,1 0 0 0 0,-1 0 0 0 0,1-1 0 0 0,0 0 0 0 0,-1 0 0 0 0,1 0 0 0 0,0 0 1 0 0,1-1-1 0 0,2 2-48 0 0,-1-5 199 0 0,0 0 0 0 0,-1 0 0 0 0,1-1 0 0 0,-1 1 0 0 0,0-1 0 0 0,1-1 0 0 0,-1 1 0 0 0,-1-1 0 0 0,1 1 0 0 0,-1-1 0 0 0,1-1 0 0 0,-1 1 0 0 0,0-1 0 0 0,1-2-199 0 0,1 0 196 0 0,7-8 70 0 0,-2-1 0 0 0,0-1 0 0 0,0 0 0 0 0,-2-1 0 0 0,0 0 0 0 0,-1 0 0 0 0,5-19-266 0 0,11-23 558 0 0,-9 20 312 0 0,-15 39-798 0 0,0 1-67 0 0,0 0-84 0 0,0 0-34 0 0,7 27-260 0 0,-3 164 605 0 0,-7-111-336 0 0,-4-1 0 0 0,-4 1 0 0 0,-15 56 104 0 0,7 7-115 0 0,19-141 116 0 0,1 1-1 0 0,-1-1 1 0 0,0 1 0 0 0,0-1 0 0 0,0 1-1 0 0,0-1 1 0 0,-1 1 0 0 0,1-1 0 0 0,-1 0 0 0 0,1 1-1 0 0,-1-1 1 0 0,0 0 0 0 0,0 1 0 0 0,0-1-1 0 0,0 0 1 0 0,0 0 0 0 0,-1 0 0 0 0,1 0-1 0 0,-1 0 1 0 0,1 0 0 0 0,-1 0 0 0 0,0 0 0 0 0,0-1-1 0 0,1 1 1 0 0,-1-1 0 0 0,0 1 0 0 0,-1-1-1 0 0,1 0 1 0 0,0 0 0 0 0,0 0 0 0 0,0 0 0 0 0,-1 0-1 0 0,1 0 1 0 0,0-1 0 0 0,-1 1 0 0 0,1-1-1 0 0,-1 1 1 0 0,-1-1-1 0 0,-1 1 3 0 0,1 0 1 0 0,-1-1-1 0 0,0 1 0 0 0,0-1 1 0 0,0 0-1 0 0,1 0 0 0 0,-1-1 1 0 0,0 1-1 0 0,0-1 0 0 0,0 0 1 0 0,1 0-1 0 0,-1-1 0 0 0,1 1 1 0 0,-1-1-1 0 0,1 0 0 0 0,-1-1 1 0 0,1 1-1 0 0,0-1 0 0 0,0 1 0 0 0,0-1 1 0 0,1 0-1 0 0,-1-1 0 0 0,1 1 1 0 0,-1-1-1 0 0,1 1 0 0 0,0-1 1 0 0,0 0-1 0 0,1 0 0 0 0,-1-1 1 0 0,1 1-1 0 0,0 0 0 0 0,0-1 1 0 0,0-1-4 0 0,2-9 25 0 0,0 1 0 0 0,1-1 1 0 0,0 1-1 0 0,2 0 1 0 0,-1 0-1 0 0,2 0 1 0 0,0 0-1 0 0,0 0 1 0 0,2 1-1 0 0,-1 0 1 0 0,2 0-1 0 0,0 0 1 0 0,0 1-1 0 0,1 0 1 0 0,1 0-1 0 0,0 1 1 0 0,0 0-1 0 0,1 1 1 0 0,0 0-1 0 0,1 0 1 0 0,1 1-26 0 0,-7 3 1 0 0,12-10-796 0 0,1 0 1 0 0,0 1-1 0 0,1 1 1 0 0,0 0-1 0 0,1 2 1 0 0,0 0-1 0 0,20-7 795 0 0,-33 15-6336 0 0,-2 1-3451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11:38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321 185 0 0 0,'0'0'867'0'0,"0"0"433"0"0,0 0-28 0 0,0 0-231 0 0,0 0-232 0 0,0 0-146 0 0,0 0-58 0 0,0 0 4 0 0,-1-8 1 0 0,1 6-495 0 0,-23-51 3616 0 0,-15 23-1234 0 0,35 29-2426 0 0,0-1 1 0 0,-1 1-1 0 0,1 0 1 0 0,0 0-1 0 0,-1 1 0 0 0,1-1 1 0 0,-1 1-1 0 0,1-1 1 0 0,-1 1-1 0 0,1 0 0 0 0,-1 0 1 0 0,0 1-1 0 0,1-1 0 0 0,0 1 1 0 0,-1 0-1 0 0,1 0 1 0 0,-1 0-1 0 0,1 0 0 0 0,0 0 1 0 0,0 1-1 0 0,0 0 1 0 0,0-1-1 0 0,0 1 0 0 0,0 0 1 0 0,0 1-1 0 0,0-1 0 0 0,1 0 1 0 0,-1 1-1 0 0,1 0 1 0 0,0-1-1 0 0,0 1 0 0 0,0 0 1 0 0,0 0-1 0 0,-2 3-71 0 0,-1 10 238 0 0,0 0-1 0 0,1 1 1 0 0,1-1 0 0 0,1 1-1 0 0,0-1 1 0 0,1 1-1 0 0,1 0 1 0 0,1 11-238 0 0,-1-23 40 0 0,-1 22 217 0 0,2 0 1 0 0,1-1 0 0 0,1 1 0 0 0,2-1 0 0 0,0 1 0 0 0,9 24-258 0 0,33 74 653 0 0,-20-51-310 0 0,-4 1 1 0 0,-4 0-1 0 0,-2 2 0 0 0,-4 0 0 0 0,1 56-343 0 0,-10-94 136 0 0,-2-1-1 0 0,-1 1 1 0 0,-3 0-1 0 0,-5 34-135 0 0,5-62 18 0 0,0-1 1 0 0,-1 1-1 0 0,-1-1 1 0 0,0 1-1 0 0,0-1 1 0 0,-1 0-1 0 0,0 0 0 0 0,-1-1 1 0 0,0 0-1 0 0,0 0 1 0 0,-1 0-1 0 0,0 0 1 0 0,-1-1-1 0 0,0-1 1 0 0,0 1-1 0 0,-1-1 1 0 0,0-1-1 0 0,0 0 0 0 0,0 0 1 0 0,-1 0-1 0 0,0-1 1 0 0,0-1-1 0 0,0 0 1 0 0,-1 0-19 0 0,-65 7-300 0 0,73-11 229 0 0,1 0 0 0 0,0 0 0 0 0,0 0 0 0 0,-1-1 0 0 0,1 1 0 0 0,0 0 0 0 0,0-1 1 0 0,0 0-1 0 0,0 0 0 0 0,0 1 0 0 0,0-1 0 0 0,0-1 0 0 0,0 1 0 0 0,0 0 0 0 0,0 0 0 0 0,0-1 1 0 0,1 1-1 0 0,-1-1 0 0 0,1 1 0 0 0,-1-1 0 0 0,1 0 0 0 0,-1 1 0 0 0,1-1 0 0 0,0 0 0 0 0,0 0 1 0 0,0 0-1 0 0,0 0 0 0 0,0-1 71 0 0,-12-41-6679 0 0,12 38 5252 0 0,-2-6-8457 0 0</inkml:trace>
  <inkml:trace contextRef="#ctx0" brushRef="#br0" timeOffset="2522.653">468 1260 0 0 0,'0'0'687'0'0,"0"0"458"0"0,0 0 20 0 0,0 0-209 0 0,0 0-259 0 0,0 0-179 0 0,0 0-54 0 0,0 0 81 0 0,-2 5 167 0 0,-8 14 139 0 0,11-18-630 0 0,-1 0 0 0 0,0 0 0 0 0,1 0 0 0 0,-1-1-1 0 0,1 1 1 0 0,-1 0 0 0 0,1-1 0 0 0,-1 1 0 0 0,1 0 0 0 0,-1-1-1 0 0,1 1 1 0 0,-1 0 0 0 0,1-1 0 0 0,0 1 0 0 0,0-1 0 0 0,-1 1-1 0 0,1-1 1 0 0,0 0 0 0 0,0 1 0 0 0,-1-1 0 0 0,1 0 0 0 0,0 1-1 0 0,0-1 1 0 0,0 0 0 0 0,0 0 0 0 0,-1 0 0 0 0,1 0-1 0 0,0 0 1 0 0,0 0 0 0 0,0 0 0 0 0,0 0 0 0 0,0 0 0 0 0,-1 0-1 0 0,1 0 1 0 0,0 0 0 0 0,0-1 0 0 0,0 1-221 0 0,1 0 71 0 0,7-2 275 0 0,1-1 0 0 0,-1 0 0 0 0,0 0 0 0 0,0 0 0 0 0,0-1 1 0 0,-1-1-1 0 0,1 1 0 0 0,-1-1 0 0 0,0-1 0 0 0,-1 0 0 0 0,1 0 0 0 0,-1 0-346 0 0,72-59 1094 0 0,-77 97-685 0 0,15 348 88 0 0,-3-326-569 0 0,-1-72 795 0 0,31-96-177 0 0,58-147-230 0 0,-78 198-383 0 0,-6 41-4634 0 0,-10 15 1455 0 0,-1-1-5969 0 0,-5 5 2796 0 0</inkml:trace>
  <inkml:trace contextRef="#ctx0" brushRef="#br0" timeOffset="2941.255">1021 1477 7202 0 0,'0'0'2033'0'0,"0"0"-522"0"0,0 0-161 0 0,0 0 122 0 0,0 0 113 0 0,0 0-48 0 0,0 0-310 0 0,0 0-411 0 0,0 0-254 0 0,0 0-123 0 0,0 0-14 0 0,0 0 7 0 0,0 0-21 0 0,0 8-23 0 0,-15 101 1540 0 0,-14 20-790 0 0,30-117-3287 0 0,6-17-2028 0 0,0-2-4442 0 0,-2 0-892 0 0</inkml:trace>
  <inkml:trace contextRef="#ctx0" brushRef="#br0" timeOffset="6013.366">340 82 0 0 0,'0'0'535'0'0,"0"0"389"0"0,2-3 124 0 0,12-16 863 0 0,-6 18 5612 0 0,6-2-5961 0 0,29-38 1661 0 0,-43 42-3197 0 0,0-1 0 0 0,0 1 0 0 0,0-1 0 0 0,0 1 0 0 0,0-1 0 0 0,1 1 0 0 0,-1-1 0 0 0,0 1 0 0 0,0-1 0 0 0,1 1 0 0 0,-1-1 0 0 0,0 1 0 0 0,1-1-1 0 0,-1 0 1 0 0,0 1 0 0 0,1-1 0 0 0,-1 1 0 0 0,1-1 0 0 0,-1 0 0 0 0,1 0 0 0 0,-1 1 0 0 0,1-1 0 0 0,-1 0 0 0 0,1 0 0 0 0,-1 1 0 0 0,1-1 0 0 0,-1 0 0 0 0,1 0 0 0 0,-1 0 0 0 0,1 0 0 0 0,-1 0 0 0 0,1 0-1 0 0,-1 0 1 0 0,1 0 0 0 0,-1 0 0 0 0,1 0 0 0 0,-1 0 0 0 0,1 0 0 0 0,-1 0 0 0 0,1-1 0 0 0,-1 1 0 0 0,1 0 0 0 0,-1 0 0 0 0,1-1 0 0 0,-1 1 0 0 0,1 0 0 0 0,-1 0 0 0 0,1-1 0 0 0,-1 1 0 0 0,0-1 0 0 0,1 1-1 0 0,-1 0 1 0 0,0-1 0 0 0,1 1 0 0 0,-1-1 0 0 0,0 1 0 0 0,1-1 0 0 0,-1 1 0 0 0,0-1 0 0 0,0 1 0 0 0,0-1 0 0 0,1 1 0 0 0,-1-1-26 0 0,8 48 782 0 0,22 288 83 0 0,-17-313 35 0 0,-9-40 51 0 0,29-86-543 0 0,-29 81-381 0 0,1-1-1 0 0,1 1 0 0 0,1 0 1 0 0,1 1-1 0 0,1 0 0 0 0,1 0 1 0 0,1 0-1 0 0,12-16-26 0 0,19-14 21 0 0,-42 52-69 0 0,4-23-495 0 0,-11 20-3879 0 0,6 3 1352 0 0,1 0-2463 0 0,0 0-3350 0 0</inkml:trace>
  <inkml:trace contextRef="#ctx0" brushRef="#br0" timeOffset="6373.07">713 152 5913 0 0,'0'0'1330'0'0,"0"0"-587"0"0,0 0-20 0 0,0 0 331 0 0,0 0 265 0 0,0 0 8 0 0,0 0-201 0 0,0 0-219 0 0,0 0-184 0 0,0 0-98 0 0,0 0-46 0 0,0 0-55 0 0,0 0-44 0 0,20 0-41 0 0,61 3-50 0 0,-8 0 1040 0 0,-43-2-268 0 0,-10-1-3342 0 0,-3 0-2688 0 0,2 0-3682 0 0,-19 0 3361 0 0</inkml:trace>
  <inkml:trace contextRef="#ctx0" brushRef="#br0" timeOffset="6682.71">754 328 0 0 0,'0'0'528'0'0,"0"0"527"0"0,0 0 368 0 0,0 0 388 0 0,0 0 389 0 0,0 0-163 0 0,0 0-227 0 0,0 0-218 0 0,0 0-361 0 0,0 0-250 0 0,0 0-183 0 0,0 0-158 0 0,16 2-144 0 0,52 6-112 0 0,35-21 28 0 0,-43-4-2012 0 0,-36 8-4447 0 0,-15 5-1720 0 0</inkml:trace>
  <inkml:trace contextRef="#ctx0" brushRef="#br0" timeOffset="7186.482">1144 155 0 0 0,'0'0'727'0'0,"0"0"809"0"0,0 0 241 0 0,0 0-113 0 0,0 0-293 0 0,0 0-267 0 0,0 0-152 0 0,0 0-89 0 0,0 0-48 0 0,0 0-23 0 0,-8 32-52 0 0,-24 95-74 0 0,31-126-642 0 0,0 0 0 0 0,0 1 1 0 0,0-1-1 0 0,1 0 0 0 0,-1 0 1 0 0,0 0-1 0 0,1 1 0 0 0,-1-1 0 0 0,1 0 1 0 0,-1 1-1 0 0,1-1 0 0 0,0 1 1 0 0,-1-1-1 0 0,1 0 0 0 0,0 1 1 0 0,0-1-1 0 0,0 1 0 0 0,0-1 0 0 0,0 0 1 0 0,1 1-1 0 0,-1-1 0 0 0,0 1 1 0 0,1-1-1 0 0,-1 0 0 0 0,0 1 1 0 0,1-1-1 0 0,0 0 0 0 0,-1 0 0 0 0,1 1 1 0 0,0-1-1 0 0,0 0 0 0 0,0 0 1 0 0,-1 0-1 0 0,1 0 0 0 0,0 0 1 0 0,1 0-1 0 0,0 1-24 0 0,3 1 210 0 0,1 1 19 0 0,1-1 0 0 0,-1 1 0 0 0,1-1 0 0 0,0 0-1 0 0,0-1 1 0 0,0 0 0 0 0,0 0 0 0 0,0 0 0 0 0,0-1-1 0 0,0 0 1 0 0,1-1 0 0 0,-1 1 0 0 0,0-1 0 0 0,1-1-1 0 0,-1 1 1 0 0,0-1 0 0 0,0-1 0 0 0,0 1 0 0 0,0-1-1 0 0,0 0 1 0 0,0-1 0 0 0,0 0 0 0 0,0 0-229 0 0,9-4 296 0 0,-1 0 1 0 0,0-1-1 0 0,0-1 0 0 0,-1 0 1 0 0,0-1-1 0 0,-1-1 0 0 0,0 0 1 0 0,0-1-1 0 0,4-6-296 0 0,-13 14 28 0 0,0 1 1 0 0,-1-1-1 0 0,1 1 1 0 0,-1-1-1 0 0,0 0 0 0 0,0-1 1 0 0,0 1-1 0 0,0 0 0 0 0,-1-1 1 0 0,0 1-1 0 0,0-1 1 0 0,0 0-1 0 0,-1 0 0 0 0,1 0 1 0 0,-1 0-1 0 0,0 0 1 0 0,-1 0-1 0 0,1 0 0 0 0,-1 0 1 0 0,0 0-1 0 0,0 0 0 0 0,-1 0 1 0 0,1 0-1 0 0,-1 0 1 0 0,0 0-1 0 0,-1 0 0 0 0,1 0 1 0 0,-1 0-1 0 0,0 0 0 0 0,0 1 1 0 0,0-1-1 0 0,-3-3-28 0 0,-4 2-147 0 0,-1 0 0 0 0,0 1-1 0 0,0 0 1 0 0,0 0 0 0 0,-1 1 0 0 0,0 1-1 0 0,0-1 1 0 0,0 2 0 0 0,0-1-1 0 0,0 2 1 0 0,0 0 0 0 0,0 0 0 0 0,-1 1-1 0 0,1 0 1 0 0,0 1 0 0 0,-9 1 147 0 0,-47 9-3693 0 0,6 6-4206 0 0,35-9-1107 0 0</inkml:trace>
  <inkml:trace contextRef="#ctx0" brushRef="#br0" timeOffset="12745.148">1243 752 0 0 0,'-3'0'473'0'0,"3"0"-191"0"0,-10 0 81 0 0,5-3 3095 0 0,5 2-2034 0 0,0 1-46 0 0,0 0-31 0 0,0 0-106 0 0,0 0-131 0 0,0 0-181 0 0,0 0-203 0 0,0 0-153 0 0,24-11 2008 0 0,66-42-475 0 0,75-60-429 0 0,-135 81-879 0 0,-30 31-620 0 0,0 1-2 0 0,0 0-34 0 0,0 0-26 0 0,0 0-37 0 0,0 0-41 0 0,0 0-23 0 0,0 0-48 0 0,2 33 155 0 0,8 277 632 0 0,15-193-664 0 0,12-43 6 0 0,-28-67 706 0 0,-9-7-725 0 0,0 0 7 0 0,0 0 0 0 0,7-15 967 0 0,16-17-814 0 0,-2-2 0 0 0,-1 0 0 0 0,-1-2-1 0 0,9-25-236 0 0,-18 38 61 0 0,97-213 233 0 0,-88 178-214 0 0,-17 54 330 0 0,-2 3-2165 0 0,-2 1-3629 0 0,-2 1-4805 0 0,4-1 1388 0 0</inkml:trace>
  <inkml:trace contextRef="#ctx0" brushRef="#br0" timeOffset="13473.745">2245 755 0 0 0,'0'0'1043'0'0,"0"0"571"0"0,0 0 342 0 0,0 0 86 0 0,0 0-206 0 0,0 0-317 0 0,0 0-309 0 0,0 0-186 0 0,0 0-83 0 0,0 0-120 0 0,0 0-111 0 0,-1-7-157 0 0,-4-22-136 0 0,5 28-393 0 0,-1 0 0 0 0,0 0 1 0 0,0 1-1 0 0,0-1 0 0 0,1 1 0 0 0,-1-1 0 0 0,0 1 1 0 0,0-1-1 0 0,0 1 0 0 0,0-1 0 0 0,0 1 0 0 0,0 0 0 0 0,0-1 1 0 0,0 1-1 0 0,0 0 0 0 0,0 0 0 0 0,0 0 0 0 0,0 0 1 0 0,0 0-1 0 0,0 0 0 0 0,0 0 0 0 0,0 0 0 0 0,0 0 1 0 0,-1 1-1 0 0,1-1 0 0 0,0 0 0 0 0,1 1 0 0 0,-1-1 1 0 0,0 1-1 0 0,0-1 0 0 0,0 1 0 0 0,0-1 0 0 0,0 1 1 0 0,0-1-1 0 0,1 1 0 0 0,-2 1-24 0 0,-22 13 85 0 0,1 2 1 0 0,0 0-1 0 0,1 2 0 0 0,1 0 1 0 0,1 1-1 0 0,-6 9-85 0 0,19-20 14 0 0,1-1-1 0 0,0 1 1 0 0,0 0 0 0 0,1 1 0 0 0,0-1-1 0 0,1 1 1 0 0,0 0 0 0 0,0 0 0 0 0,1 0-1 0 0,1 1 1 0 0,0-1 0 0 0,0 1-1 0 0,1-1 1 0 0,0 1 0 0 0,1-1 0 0 0,0 1-1 0 0,1 1-13 0 0,-1-9 33 0 0,1 0-1 0 0,0 0 1 0 0,0-1-1 0 0,0 1 1 0 0,1 0-1 0 0,-1-1 1 0 0,1 1-1 0 0,-1-1 1 0 0,1 0-1 0 0,0 1 1 0 0,0-1-1 0 0,0 0 1 0 0,0 0-1 0 0,0 0 1 0 0,0 0-1 0 0,0-1 1 0 0,1 1-1 0 0,-1-1 1 0 0,1 1-1 0 0,-1-1 1 0 0,1 0-1 0 0,0 0 1 0 0,-1 0-1 0 0,1 0 1 0 0,0 0-1 0 0,0-1 1 0 0,0 1-1 0 0,1-1-32 0 0,85 2 1384 0 0,-60-9-1036 0 0,-1-1 0 0 0,1-1-1 0 0,-1-1 1 0 0,-1-2 0 0 0,0 0-1 0 0,0-2 1 0 0,21-16-348 0 0,-26 19 84 0 0,-1-2 0 0 0,-1-1 0 0 0,0 0 0 0 0,-1-1 0 0 0,-1-2 0 0 0,0 1 0 0 0,-1-2 0 0 0,-1 0 0 0 0,-1-1 0 0 0,-1-1 0 0 0,0 0 0 0 0,-2-1 0 0 0,0-1 0 0 0,-1 0 0 0 0,-1 0 0 0 0,-1-1 0 0 0,-2 0 0 0 0,0 0 0 0 0,-1-1 0 0 0,-1 0 0 0 0,-2 0 0 0 0,0-3-84 0 0,-2 16-21 0 0,-2 0 0 0 0,1 0 0 0 0,-1 0 0 0 0,-1 0-1 0 0,0 1 1 0 0,-1-1 0 0 0,0 0 0 0 0,0 1 0 0 0,-1 0-1 0 0,0 0 1 0 0,-1 0 0 0 0,0 0 0 0 0,-1 1 0 0 0,0 0-1 0 0,-1 0 1 0 0,1 0 0 0 0,-2 1 0 0 0,1 0 0 0 0,-1 1 0 0 0,0-1-1 0 0,-1 1 1 0 0,0 1 0 0 0,0 0 0 0 0,0 0 0 0 0,-1 1-1 0 0,1 0 1 0 0,-1 0 0 0 0,-1 1 0 0 0,1 1 0 0 0,0 0-1 0 0,-1 0 1 0 0,0 1 0 0 0,0 0 0 0 0,1 1 0 0 0,-1 0-1 0 0,0 1 1 0 0,0 0 0 0 0,-4 1 21 0 0,9 1-9 0 0,0-1 0 0 0,0 1-1 0 0,1 1 1 0 0,-1-1 0 0 0,0 1 0 0 0,1 0 0 0 0,0 1 0 0 0,-1-1-1 0 0,2 1 1 0 0,-1 0 0 0 0,0 0 0 0 0,1 1 0 0 0,-1-1 0 0 0,1 1-1 0 0,0 0 1 0 0,1 0 0 0 0,-1 0 0 0 0,1 1 0 0 0,0-1-1 0 0,1 1 1 0 0,-1 0 0 0 0,1 0 0 0 0,-1 2 9 0 0,-1 6 6 0 0,0 0-1 0 0,1 0 1 0 0,1 0 0 0 0,0 1-1 0 0,1-1 1 0 0,0 0 0 0 0,1 1-1 0 0,1-1 1 0 0,1 9-6 0 0,3-5 39 0 0,1-1 0 0 0,0 0 0 0 0,2-1 0 0 0,0 1 0 0 0,0-1 0 0 0,2-1 0 0 0,0 0 0 0 0,1 0 0 0 0,0-1 0 0 0,1 0 0 0 0,0-1 0 0 0,2-1 0 0 0,11 10-39 0 0,171 129 592 0 0,-179-118-442 0 0,-22-32-87 0 0,1-6-6559 0 0,7 0 4499 0 0,3-1-4740 0 0,-4 3-2258 0 0</inkml:trace>
  <inkml:trace contextRef="#ctx0" brushRef="#br0" timeOffset="14568.384">2705 586 0 0 0,'0'0'759'0'0,"0"0"404"0"0,0 0 52 0 0,0 0-146 0 0,0 0-221 0 0,0 0-146 0 0,0 0 29 0 0,0 0 220 0 0,0 0 220 0 0,0 0 170 0 0,3 0 49 0 0,27 0 1900 0 0,-15 2-2656 0 0,1-2 1 0 0,0 0-1 0 0,-1-1 1 0 0,1 0-1 0 0,-1-2 1 0 0,0 1-1 0 0,0-2 1 0 0,0 0-1 0 0,11-5-634 0 0,39-24 870 0 0,-60 18 969 0 0,-18 78-1794 0 0,20 319 371 0 0,30-384 202 0 0,-10-68 192 0 0,-16 28-671 0 0,1 8-124 0 0,1 0 0 0 0,1 1 0 0 0,2 1 0 0 0,2 0 0 0 0,0 2 0 0 0,2 0 0 0 0,2 1 0 0 0,0 1 0 0 0,8-6-15 0 0,18-6-5 0 0,23-26-3703 0 0,-68 65-129 0 0,-2 1-5167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7,'0'-5,"0"4,5 1,1 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1,'4'5,"7"-4,2-1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0 432 8122 0 0,'0'0'1476'0'0,"0"0"-889"0"0,0 0-451 0 0,0 0 200 0 0,0 0 445 0 0,0 0 314 0 0,0 0 107 0 0,0 0-106 0 0,0 0-237 0 0,0 0-235 0 0,0 0-152 0 0,13-6-69 0 0,56-24 391 0 0,44-48 3164 0 0,-74 56-3457 0 0,-39 22-513 0 0,0 0-28 0 0,18 82 438 0 0,33 509 423 0 0,-46-546-814 0 0,-4-17 4 0 0,2 0 0 0 0,1 0 0 0 0,2 0 1 0 0,0-1-1 0 0,2 0 0 0 0,1 0 0 0 0,5 8-11 0 0,6 6 71 0 0,-9-20-20 0 0,-11-21-39 0 0,0 0 0 0 0,0 0 13 0 0,0 0 22 0 0,4-3 1462 0 0,30-113-1110 0 0,6 3-1 0 0,14-22-398 0 0,-27 67 88 0 0,67-185-15 0 0,7-4-40 0 0,-63 150 30 0 0,-38 103-38 0 0,0 4-14 0 0,0 0-60 0 0,0 0-25 0 0,0 0-47 0 0,0 19-513 0 0,-2 24 394 0 0,1 16-745 0 0,8-20-4416 0 0,-4-31-1887 0 0,-2-3-4431 0 0</inkml:trace>
  <inkml:trace contextRef="#ctx0" brushRef="#br0" timeOffset="315.719">847 955 9362 0 0,'0'0'2196'0'0,"0"0"-685"0"0,0 0-400 0 0,0 0-48 0 0,0 0 32 0 0,0 0-27 0 0,0 0-153 0 0,0 0-183 0 0,0 0-98 0 0,0 0-38 0 0,0 0-9 0 0,0 0-22 0 0,0 0-110 0 0,4 12-66 0 0,25 101 878 0 0,-27-83-1134 0 0,-1 1 0 0 0,-2-1 0 0 0,-1 1 0 0 0,-1-1-1 0 0,-2 0 1 0 0,-1 0 0 0 0,-9 27-133 0 0,10-47-1236 0 0,6-22-2060 0 0,1-5 640 0 0,1-4-5271 0 0,-1 13-1434 0 0</inkml:trace>
  <inkml:trace contextRef="#ctx0" brushRef="#br0" timeOffset="909.363">792 925 5145 0 0,'0'0'2007'0'0,"0"0"-110"0"0,0 0-50 0 0,0 0 30 0 0,0 0-96 0 0,0 0-293 0 0,0 0-310 0 0,0 0-321 0 0,0 0-275 0 0,0 0-184 0 0,0 0-32 0 0,0 0 57 0 0,0 0 89 0 0,6-4 50 0 0,67-21 884 0 0,176-1 740 0 0,-247 26-2180 0 0,1 0 0 0 0,-1 0 0 0 0,1 0 0 0 0,-1 0 1 0 0,1 0-1 0 0,-1 1 0 0 0,0-1 0 0 0,1 1 0 0 0,-1-1 0 0 0,1 1 0 0 0,-1 0 1 0 0,0 0-1 0 0,0 0 0 0 0,0 0 0 0 0,0 1 0 0 0,0-1 0 0 0,0 1 0 0 0,0-1 0 0 0,0 1 1 0 0,0 0-1 0 0,0-1 0 0 0,-1 1 0 0 0,1 0 0 0 0,-1 0 0 0 0,0 0 0 0 0,1 0 1 0 0,-1 1-1 0 0,0-1 0 0 0,0 0 0 0 0,0 0 0 0 0,-1 1 0 0 0,1-1 0 0 0,0 0 0 0 0,-1 1 1 0 0,0-1-1 0 0,1 1 0 0 0,-1-1 0 0 0,0 1 0 0 0,0-1 0 0 0,-1 1 0 0 0,1-1 1 0 0,0 0-1 0 0,-1 1 0 0 0,1-1 0 0 0,-1 1 0 0 0,0-1 0 0 0,0 0 0 0 0,0 0 1 0 0,0 1-1 0 0,0-1 0 0 0,0 0 0 0 0,-1 0 0 0 0,1 0 0 0 0,-1 0 0 0 0,0 0-6 0 0,-119 127 74 0 0,111-119-73 0 0,7-7-7 0 0,0 0 0 0 0,-1-1 1 0 0,1 1-1 0 0,1 0 0 0 0,-1 0 1 0 0,0 1-1 0 0,1-1 0 0 0,-1 1 1 0 0,1-1-1 0 0,0 1 0 0 0,0 0 0 0 0,0-1 1 0 0,1 1-1 0 0,0 0 0 0 0,-1 0 1 0 0,1 0-1 0 0,1 1 0 0 0,-1-1 0 0 0,0 0 1 0 0,1 0-1 0 0,0 4 6 0 0,3-5-3 0 0,0 0-1 0 0,0-1 1 0 0,0 1-1 0 0,1-1 1 0 0,-1 1-1 0 0,1-1 1 0 0,0 0 0 0 0,-1 0-1 0 0,1 0 1 0 0,0-1-1 0 0,0 1 1 0 0,0-1-1 0 0,0 0 1 0 0,0 0-1 0 0,1-1 1 0 0,-1 1 0 0 0,0-1-1 0 0,0 0 1 0 0,2 0 3 0 0,5 2 0 0 0,-2-2 1 0 0,0 1 0 0 0,0 1 0 0 0,-1-1 1 0 0,1 1-1 0 0,-1 1 0 0 0,1 0 0 0 0,-1 0 1 0 0,0 1-1 0 0,0 0 0 0 0,0 0 0 0 0,0 0 1 0 0,-1 1-1 0 0,0 1 0 0 0,0-1 0 0 0,0 1 1 0 0,3 4-2 0 0,-9-6 8 0 0,1 0 1 0 0,-1 1 0 0 0,0-1-1 0 0,0 1 1 0 0,0-1-1 0 0,-1 1 1 0 0,1-1 0 0 0,-1 1-1 0 0,0-1 1 0 0,-1 1 0 0 0,1-1-1 0 0,-1 1 1 0 0,0-1 0 0 0,0 1-1 0 0,0-1 1 0 0,0 0-1 0 0,-1 0 1 0 0,0 1 0 0 0,0-1-1 0 0,0 0 1 0 0,0 0-9 0 0,-10 10 28 0 0,-1 1 0 0 0,0-1 0 0 0,0-1 0 0 0,-1-1 0 0 0,-1 0 1 0 0,0 0-1 0 0,-1-2 0 0 0,0 0 0 0 0,-1-1 0 0 0,0 0 0 0 0,0-1 0 0 0,0-1 0 0 0,-1-1 0 0 0,0-1 0 0 0,-1 0-28 0 0,-90 6-569 0 0,108-11 511 0 0,0 0 0 0 0,1 0 0 0 0,-1 0 1 0 0,0 0-1 0 0,1 0 0 0 0,-1-1 0 0 0,1 1 0 0 0,-1 0 0 0 0,0 0 1 0 0,1-1-1 0 0,-1 1 0 0 0,1 0 0 0 0,-1-1 0 0 0,1 1 0 0 0,-1 0 1 0 0,1-1-1 0 0,-1 1 0 0 0,1-1 0 0 0,-1 1 0 0 0,1-1 0 0 0,0 1 0 0 0,-1-1 1 0 0,1 1-1 0 0,0-1 0 0 0,-1 1 0 0 0,1-1 0 0 0,0 1 0 0 0,0-1 1 0 0,-1 0-1 0 0,1 1 0 0 0,0-1 0 0 0,0 0 0 0 0,0 1 0 0 0,0-1 1 0 0,0 1-1 0 0,0-1 0 0 0,0 0 0 0 0,0 1 0 0 0,0-1 0 0 0,0 0 1 0 0,0 1-1 0 0,1-1 0 0 0,-1 1 0 0 0,0-1 0 0 0,0 0 0 0 0,1 1 0 0 0,-1-1 1 0 0,0 1-1 0 0,1-1 0 0 0,-1 1 58 0 0,8-20-6767 0 0,-7 19 5966 0 0,1-7-9898 0 0</inkml:trace>
  <inkml:trace contextRef="#ctx0" brushRef="#br0" timeOffset="1313.212">1675 929 7090 0 0,'0'0'2049'0'0,"0"0"-791"0"0,0 0-263 0 0,0 0 192 0 0,0 0 217 0 0,0 0 50 0 0,0 0-195 0 0,0 0-290 0 0,0 0-242 0 0,0 0-124 0 0,0 0-36 0 0,0 0-43 0 0,0 0-10 0 0,3-1-25 0 0,-50 94 3561 0 0,-76 106-3201 0 0,-92 44-650 0 0,62-88-1183 0 0,137-137-251 0 0,16-18 1082 0 0,0 0 1 0 0,0 0-1 0 0,1 0 0 0 0,-1 0 0 0 0,0 0 1 0 0,0 0-1 0 0,1 0 0 0 0,-1 0 0 0 0,0 0 1 0 0,0 0-1 0 0,1 0 0 0 0,-1 0 0 0 0,0 0 1 0 0,0 0-1 0 0,1 0 0 0 0,-1 0 0 0 0,0 0 1 0 0,0 0-1 0 0,0 0 0 0 0,1 0 0 0 0,-1 0 1 0 0,0 1-1 0 0,0-1 0 0 0,0 0 0 0 0,1 0 1 0 0,-1 0-1 0 0,0 0 0 0 0,0 0 0 0 0,0 1 1 0 0,0-1-1 0 0,1 0 0 0 0,-1 0 0 0 0,0 0 1 0 0,0 1 152 0 0,9-8-2479 0 0,0 0-3424 0 0,0 3-4490 0 0</inkml:trace>
  <inkml:trace contextRef="#ctx0" brushRef="#br0" timeOffset="2950.368">1751 1139 11442 0 0,'0'0'1761'0'0,"0"0"-485"0"0,0 0-138 0 0,0 0-6 0 0,0 0 24 0 0,0 0-53 0 0,0 0-121 0 0,0 0-170 0 0,0 0-165 0 0,0 0-157 0 0,0 0-115 0 0,0 0-103 0 0,0 0-62 0 0,-26 35-33 0 0,-82 109-66 0 0,-22 30 21 0 0,-39-5-174 0 0,184-191-30 0 0,342-334 490 0 0,-204 231-205 0 0,-126 109-93 0 0,-27 36-69 0 0,-73 125 372 0 0,67-126-419 0 0,1 0 1 0 0,1 1-1 0 0,0-1 1 0 0,2 1-1 0 0,0-1 1 0 0,1 1-1 0 0,1 0 1 0 0,0 0-1 0 0,2-1 1 0 0,4 19-5 0 0,26 32 649 0 0,-56-75 96 0 0,-107-53-431 0 0,-39-56-640 0 0,123 77-893 0 0,30 21-1504 0 0,15 7-3327 0 0,1 5-5623 0 0</inkml:trace>
  <inkml:trace contextRef="#ctx0" brushRef="#br0" timeOffset="3300.929">1878 689 2032 0 0,'0'0'3479'0'0,"0"0"-1187"0"0,0 0-486 0 0,0 0-7 0 0,0 0-48 0 0,0 0-127 0 0,0 0-222 0 0,0 0-329 0 0,0 0-320 0 0,0 0-220 0 0,0 0-161 0 0,0 0-95 0 0,0 0-13 0 0,15 5 1091 0 0,162-2 2940 0 0,78-7-4558 0 0,-255 4-445 0 0,-6 8-5303 0 0,1-5-1397 0 0,1 1-3309 0 0</inkml:trace>
  <inkml:trace contextRef="#ctx0" brushRef="#br0" timeOffset="3703.665">1929 903 9922 0 0,'0'0'2430'0'0,"0"0"-1010"0"0,0 0-334 0 0,0 0 226 0 0,0 0 107 0 0,0 0-79 0 0,0 0-185 0 0,0 0-204 0 0,0 0-221 0 0,34 1-161 0 0,106 4-139 0 0,38-22 202 0 0,-73 3-1440 0 0,-58 7-6041 0 0,-35 6-4337 0 0</inkml:trace>
  <inkml:trace contextRef="#ctx0" brushRef="#br0" timeOffset="4343.08">2610 347 0 0 0,'0'0'1510'0'0,"0"0"494"0"0,0 0 365 0 0,0 0 124 0 0,0 0-145 0 0,0 0-240 0 0,0 0-288 0 0,0 0-278 0 0,0 0-250 0 0,0 0-222 0 0,0 0-183 0 0,0 0-127 0 0,35-4-123 0 0,104-12-48 0 0,-80-4 236 0 0,-53 12-634 0 0,7-4 150 0 0,-2 0 0 0 0,0-1 1 0 0,0 0-1 0 0,-1-1 1 0 0,-1 0-1 0 0,0 0 0 0 0,-1-1 1 0 0,5-14-342 0 0,-7 19 257 0 0,-5 46 15 0 0,-18 277-133 0 0,27 58-330 0 0,-2-172 109 0 0,6-144 60 0 0,5-173 631 0 0,61-158-149 0 0,77-161-338 0 0,-48 260-160 0 0,-109 177-5 0 0,0 0 1 0 0,-1 0-1 0 0,1 0 1 0 0,0 0 0 0 0,-1 0-1 0 0,1-1 1 0 0,-1 1-1 0 0,1 0 1 0 0,0 0-1 0 0,-1 0 1 0 0,1-1-1 0 0,0 1 1 0 0,0 0 0 0 0,-1-1-1 0 0,1 1 1 0 0,0 0-1 0 0,0-1 1 0 0,-1 1-1 0 0,1 0 1 0 0,0-1-1 0 0,0 1 1 0 0,0 0 0 0 0,-1-1-1 0 0,1 1 1 0 0,0-1-1 0 0,0 1 1 0 0,0 0-1 0 0,0-1 1 0 0,0 1-1 0 0,0-1 1 0 0,0 1 0 0 0,0 0-1 0 0,0-1 1 0 0,0 0 42 0 0,-58 72-3365 0 0,37-40-3762 0 0,18-23-3871 0 0</inkml:trace>
  <inkml:trace contextRef="#ctx0" brushRef="#br0" timeOffset="5169.936">3356 708 11074 0 0,'0'0'2073'0'0,"0"0"-818"0"0,0 0-214 0 0,0 0 236 0 0,0 0 159 0 0,0 0-54 0 0,0 0-264 0 0,0 0-289 0 0,0 0-204 0 0,0 0-134 0 0,0 0-82 0 0,0 0-66 0 0,0 0-64 0 0,-9 32-42 0 0,-29 99-46 0 0,17-33 170 0 0,4 16-443 0 0,11-99-202 0 0,6-15 185 0 0,-1-1-1 0 0,1 1 1 0 0,0 0 0 0 0,0 0 0 0 0,0-1 0 0 0,0 1 0 0 0,0 0 0 0 0,0 0 0 0 0,0-1 0 0 0,0 1 0 0 0,0 0 0 0 0,0 0 0 0 0,-1 0 0 0 0,1-1 0 0 0,0 1 0 0 0,0 0 0 0 0,0 0 0 0 0,0 0 0 0 0,-1 0-1 0 0,1-1 1 0 0,0 1 0 0 0,0 0 0 0 0,-1 0 0 0 0,1 0 0 0 0,0 0 0 0 0,0 0 0 0 0,0 0 0 0 0,-1 0 0 0 0,1-1 0 0 0,0 1 0 0 0,0 0 0 0 0,-1 0 0 0 0,1 0 0 0 0,0 0 0 0 0,0 0 0 0 0,-1 0 0 0 0,1 0-1 0 0,0 0 1 0 0,0 0 0 0 0,-1 0 0 0 0,1 1 0 0 0,0-1 0 0 0,0 0 0 0 0,-1 0 0 0 0,1 0 0 0 0,0 0 0 0 0,0 0 0 0 0,-1 0 0 0 0,1 0 0 0 0,0 1 0 0 0,0-1 99 0 0,3-89-6002 0 0,7 2 4335 0 0,-6 67 2084 0 0,0 0-1 0 0,1 0 0 0 0,2 1 0 0 0,0-1 1 0 0,0 1-1 0 0,2 1 0 0 0,0 0 0 0 0,2 0 0 0 0,0 0 1 0 0,0 2-1 0 0,12-13-416 0 0,-18 21 204 0 0,0 1 0 0 0,1 0-1 0 0,0 1 1 0 0,0-1 0 0 0,0 1 0 0 0,1 1 0 0 0,0-1 0 0 0,0 1 0 0 0,0 0 0 0 0,1 0 0 0 0,-1 1 0 0 0,1 0-1 0 0,0 1 1 0 0,1-1 0 0 0,-1 2 0 0 0,0-1 0 0 0,1 1 0 0 0,0 0 0 0 0,7 0-204 0 0,-13 2 57 0 0,-1 0 0 0 0,0 0 0 0 0,0 0 1 0 0,0 0-1 0 0,0 1 0 0 0,0-1 0 0 0,0 1 0 0 0,0-1 0 0 0,0 1 0 0 0,0 0 1 0 0,0-1-1 0 0,0 1 0 0 0,0 0 0 0 0,-1 0 0 0 0,1 1 0 0 0,0-1 1 0 0,-1 0-1 0 0,1 1 0 0 0,-1-1 0 0 0,1 0 0 0 0,-1 1 0 0 0,1 0 0 0 0,-1-1 1 0 0,0 1-1 0 0,0 0 0 0 0,0 0 0 0 0,0 0 0 0 0,0 0 0 0 0,0-1 1 0 0,-1 1-1 0 0,1 0 0 0 0,-1 0 0 0 0,1 1 0 0 0,-1-1 0 0 0,0 1-57 0 0,1 5 108 0 0,-1 1 0 0 0,0-1 0 0 0,-1 1-1 0 0,0-1 1 0 0,0 1 0 0 0,-1-1-1 0 0,0 0 1 0 0,-1 0 0 0 0,1 1 0 0 0,-2-2-1 0 0,1 1 1 0 0,-1 0 0 0 0,0-1-1 0 0,-1 0 1 0 0,1 0 0 0 0,-1 0 0 0 0,-1 0-1 0 0,1-1 1 0 0,-1 0 0 0 0,-1 0 0 0 0,1 0-1 0 0,-5 2-107 0 0,-42 54 179 0 0,52-61-181 0 0,0 0 1 0 0,0 1 0 0 0,0 0-1 0 0,0-1 1 0 0,0 1-1 0 0,1-1 1 0 0,-1 1-1 0 0,1 0 1 0 0,-1 0 0 0 0,1-1-1 0 0,-1 1 1 0 0,1 0-1 0 0,0 0 1 0 0,0 0 0 0 0,0-1-1 0 0,0 1 1 0 0,0 0-1 0 0,1 0 1 0 0,-1-1-1 0 0,0 1 1 0 0,1 0 0 0 0,-1 0-1 0 0,1-1 1 0 0,0 1-1 0 0,-1 0 1 0 0,1-1-1 0 0,0 1 1 0 0,0-1 0 0 0,0 1-1 0 0,0-1 1 0 0,0 1-1 0 0,1-1 1 0 0,-1 0-1 0 0,0 0 1 0 0,1 0 0 0 0,-1 1-1 0 0,1-1 1 0 0,-1 0-1 0 0,1-1 1 0 0,-1 1-1 0 0,1 0 1 0 0,0 0 0 0 0,-1-1-1 0 0,2 1 2 0 0,5 2 17 0 0,0 0 0 0 0,0 1-1 0 0,0 0 1 0 0,-1 0 0 0 0,0 1 0 0 0,0 0-1 0 0,0 0 1 0 0,0 1 0 0 0,-1 0-1 0 0,0 0 1 0 0,0 0 0 0 0,-1 1 0 0 0,0 0-1 0 0,0 0 1 0 0,0 0 0 0 0,-1 0 0 0 0,0 1-1 0 0,0 0 1 0 0,-1 0 0 0 0,0 0-1 0 0,-1 0 1 0 0,1 0 0 0 0,-2 1 0 0 0,1 0-17 0 0,-2-2 65 0 0,0 0 0 0 0,-1-1 0 0 0,0 1 1 0 0,0-1-1 0 0,0 1 0 0 0,-1-1 1 0 0,0 0-1 0 0,0 1 0 0 0,-1-1 1 0 0,1 0-1 0 0,-1 0 0 0 0,-1-1 0 0 0,1 1 1 0 0,-1-1-1 0 0,0 1 0 0 0,0-1 1 0 0,-1 0-1 0 0,1-1 0 0 0,-1 1 1 0 0,0-1-1 0 0,-1 0 0 0 0,1 0 0 0 0,0-1 1 0 0,-1 1-1 0 0,-3 0-65 0 0,0 1-35 0 0,0-1 1 0 0,0 0-1 0 0,0 0 1 0 0,-1-1-1 0 0,0 0 1 0 0,0 0-1 0 0,0-1 0 0 0,0-1 1 0 0,0 0-1 0 0,0 0 1 0 0,0-1-1 0 0,0 0 1 0 0,0-1-1 0 0,0 0 1 0 0,0 0-1 0 0,0-1 0 0 0,0-1 1 0 0,0 1-1 0 0,1-2 1 0 0,-1 1-1 0 0,1-1 1 0 0,0-1-1 0 0,-3-1 35 0 0,-4-28-2638 0 0,15 9-4002 0 0,1 23 5708 0 0,0-7-10457 0 0</inkml:trace>
  <inkml:trace contextRef="#ctx0" brushRef="#br0" timeOffset="5615.571">3842 712 14763 0 0,'0'0'1761'0'0,"0"0"-448"0"0,0 0-122 0 0,0 0-85 0 0,0 0-135 0 0,0 0-162 0 0,0 0-154 0 0,0 0-119 0 0,0 0-63 0 0,0 0-9 0 0,0 0-79 0 0,0 0-71 0 0,0 0-46 0 0,20 0-34 0 0,146 0 282 0 0,-60-9-881 0 0,-62 0-5543 0 0,-38 8-4280 0 0</inkml:trace>
  <inkml:trace contextRef="#ctx0" brushRef="#br0" timeOffset="6496.047">4334 325 4305 0 0,'0'0'2364'0'0,"0"0"-747"0"0,0 0-16 0 0,0 0 184 0 0,0 0 7 0 0,0 0-114 0 0,0 0-212 0 0,0 0-244 0 0,0 0-181 0 0,0 0-145 0 0,0 0-157 0 0,0 0-127 0 0,32-1-116 0 0,100-5-51 0 0,-58-9 402 0 0,-61 11-708 0 0,-1-1 0 0 0,0 0 0 0 0,0-1-1 0 0,-1 0 1 0 0,0 0 0 0 0,0-2 0 0 0,0 1 0 0 0,-1-1-1 0 0,0-1 1 0 0,0 0 0 0 0,-1 0 0 0 0,0-1-1 0 0,-1 0 1 0 0,0 0 0 0 0,3-7-139 0 0,-23 116 125 0 0,-22 332-201 0 0,12-82-376 0 0,24-319 406 0 0,0-1-8 0 0,-5-32 597 0 0,2-5-521 0 0,1 0 0 0 0,0 0 0 0 0,1 0 0 0 0,0-1-1 0 0,0 1 1 0 0,1 0 0 0 0,0 1 0 0 0,0-1 0 0 0,1 0 0 0 0,0 0 0 0 0,0 1 0 0 0,1 0 0 0 0,0 0-1 0 0,0 0 1 0 0,0 0 0 0 0,1 0 0 0 0,0 1 0 0 0,3-2-22 0 0,23-40 117 0 0,4-29 17 0 0,-3-2 0 0 0,-3 0 0 0 0,-4-2 0 0 0,2-24-134 0 0,-23 92-1 0 0,92-273 57 0 0,-89 269-56 0 0,1 1 0 0 0,1-1 1 0 0,1 2-1 0 0,0-1 1 0 0,1 1-1 0 0,0 1 0 0 0,1 0 1 0 0,1 0-1 0 0,1 1 1 0 0,-1 1-1 0 0,2 0 1 0 0,0 1-1 0 0,0 1 0 0 0,-12 26-103 0 0,-18 16 123 0 0,-14 24 103 0 0,-2 2-1990 0 0,20-40-2791 0 0,0 0-3314 0 0,7-14-3706 0 0</inkml:trace>
  <inkml:trace contextRef="#ctx0" brushRef="#br0" timeOffset="7236.057">5291 568 13587 0 0,'0'0'1455'0'0,"0"0"-671"0"0,0 0-201 0 0,0 0 250 0 0,0 0 198 0 0,0 0 56 0 0,0 0-157 0 0,0 0-296 0 0,0 0-203 0 0,0 0-105 0 0,0 0-46 0 0,0 0-47 0 0,0 0 3 0 0,-9 17-25 0 0,-54 95 189 0 0,-108 128 97 0 0,-20 2-667 0 0,255-330 971 0 0,336-368 82 0 0,-357 404-734 0 0,-41 52-141 0 0,-2 0 3 0 0,-1 18 12 0 0,-2 1 1 0 0,0-1-1 0 0,0 0 0 0 0,-2 0 1 0 0,-1-1-1 0 0,0 1 1 0 0,-2 1-24 0 0,-18 60 29 0 0,13-12-13 0 0,3-1 0 0 0,3 1 0 0 0,3 1 0 0 0,4 47-16 0 0,-10-79-61 0 0,-19-47 893 0 0,-53-120 233 0 0,75 121-1060 0 0,0 0 1 0 0,0 0 0 0 0,-1 1 0 0 0,0 0 0 0 0,-1 0-1 0 0,0 1 1 0 0,0 0 0 0 0,-1 1 0 0 0,0 0 0 0 0,0 1 0 0 0,-10-5-6 0 0,-30-16-1534 0 0,35 19-1975 0 0,11 7-4086 0 0,2 1-4968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0 432 8122 0 0,'0'0'1476'0'0,"0"0"-889"0"0,0 0-451 0 0,0 0 200 0 0,0 0 445 0 0,0 0 314 0 0,0 0 107 0 0,0 0-106 0 0,0 0-237 0 0,0 0-235 0 0,0 0-152 0 0,13-6-69 0 0,56-24 391 0 0,44-48 3164 0 0,-74 56-3457 0 0,-39 22-513 0 0,0 0-28 0 0,18 82 438 0 0,33 509 423 0 0,-46-546-814 0 0,-4-17 4 0 0,2 0 0 0 0,1 0 0 0 0,2 0 1 0 0,0-1-1 0 0,2 0 0 0 0,1 0 0 0 0,5 8-11 0 0,6 6 71 0 0,-9-20-20 0 0,-11-21-39 0 0,0 0 0 0 0,0 0 13 0 0,0 0 22 0 0,4-3 1462 0 0,30-113-1110 0 0,6 3-1 0 0,14-22-398 0 0,-27 67 88 0 0,67-185-15 0 0,7-4-40 0 0,-63 150 30 0 0,-38 103-38 0 0,0 4-14 0 0,0 0-60 0 0,0 0-25 0 0,0 0-47 0 0,0 19-513 0 0,-2 24 394 0 0,1 16-745 0 0,8-20-4416 0 0,-4-31-1887 0 0,-2-3-4431 0 0</inkml:trace>
  <inkml:trace contextRef="#ctx0" brushRef="#br0" timeOffset="315.719">847 955 9362 0 0,'0'0'2196'0'0,"0"0"-685"0"0,0 0-400 0 0,0 0-48 0 0,0 0 32 0 0,0 0-27 0 0,0 0-153 0 0,0 0-183 0 0,0 0-98 0 0,0 0-38 0 0,0 0-9 0 0,0 0-22 0 0,0 0-110 0 0,4 12-66 0 0,25 101 878 0 0,-27-83-1134 0 0,-1 1 0 0 0,-2-1 0 0 0,-1 1 0 0 0,-1-1-1 0 0,-2 0 1 0 0,-1 0 0 0 0,-9 27-133 0 0,10-47-1236 0 0,6-22-2060 0 0,1-5 640 0 0,1-4-5271 0 0,-1 13-1434 0 0</inkml:trace>
  <inkml:trace contextRef="#ctx0" brushRef="#br0" timeOffset="909.363">792 925 5145 0 0,'0'0'2007'0'0,"0"0"-110"0"0,0 0-50 0 0,0 0 30 0 0,0 0-96 0 0,0 0-293 0 0,0 0-310 0 0,0 0-321 0 0,0 0-275 0 0,0 0-184 0 0,0 0-32 0 0,0 0 57 0 0,0 0 89 0 0,6-4 50 0 0,67-21 884 0 0,176-1 740 0 0,-247 26-2180 0 0,1 0 0 0 0,-1 0 0 0 0,1 0 0 0 0,-1 0 1 0 0,1 0-1 0 0,-1 1 0 0 0,0-1 0 0 0,1 1 0 0 0,-1-1 0 0 0,1 1 0 0 0,-1 0 1 0 0,0 0-1 0 0,0 0 0 0 0,0 0 0 0 0,0 1 0 0 0,0-1 0 0 0,0 1 0 0 0,0-1 0 0 0,0 1 1 0 0,0 0-1 0 0,0-1 0 0 0,-1 1 0 0 0,1 0 0 0 0,-1 0 0 0 0,0 0 0 0 0,1 0 1 0 0,-1 1-1 0 0,0-1 0 0 0,0 0 0 0 0,0 0 0 0 0,-1 1 0 0 0,1-1 0 0 0,0 0 0 0 0,-1 1 1 0 0,0-1-1 0 0,1 1 0 0 0,-1-1 0 0 0,0 1 0 0 0,0-1 0 0 0,-1 1 0 0 0,1-1 1 0 0,0 0-1 0 0,-1 1 0 0 0,1-1 0 0 0,-1 1 0 0 0,0-1 0 0 0,0 0 0 0 0,0 0 1 0 0,0 1-1 0 0,0-1 0 0 0,0 0 0 0 0,-1 0 0 0 0,1 0 0 0 0,-1 0 0 0 0,0 0-6 0 0,-119 127 74 0 0,111-119-73 0 0,7-7-7 0 0,0 0 0 0 0,-1-1 1 0 0,1 1-1 0 0,1 0 0 0 0,-1 0 1 0 0,0 1-1 0 0,1-1 0 0 0,-1 1 1 0 0,1-1-1 0 0,0 1 0 0 0,0 0 0 0 0,0-1 1 0 0,1 1-1 0 0,0 0 0 0 0,-1 0 1 0 0,1 0-1 0 0,1 1 0 0 0,-1-1 0 0 0,0 0 1 0 0,1 0-1 0 0,0 4 6 0 0,3-5-3 0 0,0 0-1 0 0,0-1 1 0 0,0 1-1 0 0,1-1 1 0 0,-1 1-1 0 0,1-1 1 0 0,0 0 0 0 0,-1 0-1 0 0,1 0 1 0 0,0-1-1 0 0,0 1 1 0 0,0-1-1 0 0,0 0 1 0 0,0 0-1 0 0,1-1 1 0 0,-1 1 0 0 0,0-1-1 0 0,0 0 1 0 0,2 0 3 0 0,5 2 0 0 0,-2-2 1 0 0,0 1 0 0 0,0 1 0 0 0,-1-1 1 0 0,1 1-1 0 0,-1 1 0 0 0,1 0 0 0 0,-1 0 1 0 0,0 1-1 0 0,0 0 0 0 0,0 0 0 0 0,0 0 1 0 0,-1 1-1 0 0,0 1 0 0 0,0-1 0 0 0,0 1 1 0 0,3 4-2 0 0,-9-6 8 0 0,1 0 1 0 0,-1 1 0 0 0,0-1-1 0 0,0 1 1 0 0,0-1-1 0 0,-1 1 1 0 0,1-1 0 0 0,-1 1-1 0 0,0-1 1 0 0,-1 1 0 0 0,1-1-1 0 0,-1 1 1 0 0,0-1 0 0 0,0 1-1 0 0,0-1 1 0 0,0 0-1 0 0,-1 0 1 0 0,0 1 0 0 0,0-1-1 0 0,0 0 1 0 0,0 0-9 0 0,-10 10 28 0 0,-1 1 0 0 0,0-1 0 0 0,0-1 0 0 0,-1-1 0 0 0,-1 0 1 0 0,0 0-1 0 0,-1-2 0 0 0,0 0 0 0 0,-1-1 0 0 0,0 0 0 0 0,0-1 0 0 0,0-1 0 0 0,-1-1 0 0 0,0-1 0 0 0,-1 0-28 0 0,-90 6-569 0 0,108-11 511 0 0,0 0 0 0 0,1 0 0 0 0,-1 0 1 0 0,0 0-1 0 0,1 0 0 0 0,-1-1 0 0 0,1 1 0 0 0,-1 0 0 0 0,0 0 1 0 0,1-1-1 0 0,-1 1 0 0 0,1 0 0 0 0,-1-1 0 0 0,1 1 0 0 0,-1 0 1 0 0,1-1-1 0 0,-1 1 0 0 0,1-1 0 0 0,-1 1 0 0 0,1-1 0 0 0,0 1 0 0 0,-1-1 1 0 0,1 1-1 0 0,0-1 0 0 0,-1 1 0 0 0,1-1 0 0 0,0 1 0 0 0,0-1 1 0 0,-1 0-1 0 0,1 1 0 0 0,0-1 0 0 0,0 0 0 0 0,0 1 0 0 0,0-1 1 0 0,0 1-1 0 0,0-1 0 0 0,0 0 0 0 0,0 1 0 0 0,0-1 0 0 0,0 0 1 0 0,0 1-1 0 0,1-1 0 0 0,-1 1 0 0 0,0-1 0 0 0,0 0 0 0 0,1 1 0 0 0,-1-1 1 0 0,0 1-1 0 0,1-1 0 0 0,-1 1 58 0 0,8-20-6767 0 0,-7 19 5966 0 0,1-7-9898 0 0</inkml:trace>
  <inkml:trace contextRef="#ctx0" brushRef="#br0" timeOffset="1313.212">1675 929 7090 0 0,'0'0'2049'0'0,"0"0"-791"0"0,0 0-263 0 0,0 0 192 0 0,0 0 217 0 0,0 0 50 0 0,0 0-195 0 0,0 0-290 0 0,0 0-242 0 0,0 0-124 0 0,0 0-36 0 0,0 0-43 0 0,0 0-10 0 0,3-1-25 0 0,-50 94 3561 0 0,-76 106-3201 0 0,-92 44-650 0 0,62-88-1183 0 0,137-137-251 0 0,16-18 1082 0 0,0 0 1 0 0,0 0-1 0 0,1 0 0 0 0,-1 0 0 0 0,0 0 1 0 0,0 0-1 0 0,1 0 0 0 0,-1 0 0 0 0,0 0 1 0 0,0 0-1 0 0,1 0 0 0 0,-1 0 0 0 0,0 0 1 0 0,0 0-1 0 0,1 0 0 0 0,-1 0 0 0 0,0 0 1 0 0,0 0-1 0 0,0 0 0 0 0,1 0 0 0 0,-1 0 1 0 0,0 1-1 0 0,0-1 0 0 0,0 0 0 0 0,1 0 1 0 0,-1 0-1 0 0,0 0 0 0 0,0 0 0 0 0,0 1 1 0 0,0-1-1 0 0,1 0 0 0 0,-1 0 0 0 0,0 0 1 0 0,0 1 152 0 0,9-8-2479 0 0,0 0-3424 0 0,0 3-4490 0 0</inkml:trace>
  <inkml:trace contextRef="#ctx0" brushRef="#br0" timeOffset="2950.368">1751 1139 11442 0 0,'0'0'1761'0'0,"0"0"-485"0"0,0 0-138 0 0,0 0-6 0 0,0 0 24 0 0,0 0-53 0 0,0 0-121 0 0,0 0-170 0 0,0 0-165 0 0,0 0-157 0 0,0 0-115 0 0,0 0-103 0 0,0 0-62 0 0,-26 35-33 0 0,-82 109-66 0 0,-22 30 21 0 0,-39-5-174 0 0,184-191-30 0 0,342-334 490 0 0,-204 231-205 0 0,-126 109-93 0 0,-27 36-69 0 0,-73 125 372 0 0,67-126-419 0 0,1 0 1 0 0,1 1-1 0 0,0-1 1 0 0,2 1-1 0 0,0-1 1 0 0,1 1-1 0 0,1 0 1 0 0,0 0-1 0 0,2-1 1 0 0,4 19-5 0 0,26 32 649 0 0,-56-75 96 0 0,-107-53-431 0 0,-39-56-640 0 0,123 77-893 0 0,30 21-1504 0 0,15 7-3327 0 0,1 5-5623 0 0</inkml:trace>
  <inkml:trace contextRef="#ctx0" brushRef="#br0" timeOffset="3300.929">1878 689 2032 0 0,'0'0'3479'0'0,"0"0"-1187"0"0,0 0-486 0 0,0 0-7 0 0,0 0-48 0 0,0 0-127 0 0,0 0-222 0 0,0 0-329 0 0,0 0-320 0 0,0 0-220 0 0,0 0-161 0 0,0 0-95 0 0,0 0-13 0 0,15 5 1091 0 0,162-2 2940 0 0,78-7-4558 0 0,-255 4-445 0 0,-6 8-5303 0 0,1-5-1397 0 0,1 1-3309 0 0</inkml:trace>
  <inkml:trace contextRef="#ctx0" brushRef="#br0" timeOffset="3703.665">1929 903 9922 0 0,'0'0'2430'0'0,"0"0"-1010"0"0,0 0-334 0 0,0 0 226 0 0,0 0 107 0 0,0 0-79 0 0,0 0-185 0 0,0 0-204 0 0,0 0-221 0 0,34 1-161 0 0,106 4-139 0 0,38-22 202 0 0,-73 3-1440 0 0,-58 7-6041 0 0,-35 6-4337 0 0</inkml:trace>
  <inkml:trace contextRef="#ctx0" brushRef="#br0" timeOffset="4343.08">2610 347 0 0 0,'0'0'1510'0'0,"0"0"494"0"0,0 0 365 0 0,0 0 124 0 0,0 0-145 0 0,0 0-240 0 0,0 0-288 0 0,0 0-278 0 0,0 0-250 0 0,0 0-222 0 0,0 0-183 0 0,0 0-127 0 0,35-4-123 0 0,104-12-48 0 0,-80-4 236 0 0,-53 12-634 0 0,7-4 150 0 0,-2 0 0 0 0,0-1 1 0 0,0 0-1 0 0,-1-1 1 0 0,-1 0-1 0 0,0 0 0 0 0,-1-1 1 0 0,5-14-342 0 0,-7 19 257 0 0,-5 46 15 0 0,-18 277-133 0 0,27 58-330 0 0,-2-172 109 0 0,6-144 60 0 0,5-173 631 0 0,61-158-149 0 0,77-161-338 0 0,-48 260-160 0 0,-109 177-5 0 0,0 0 1 0 0,-1 0-1 0 0,1 0 1 0 0,0 0 0 0 0,-1 0-1 0 0,1-1 1 0 0,-1 1-1 0 0,1 0 1 0 0,0 0-1 0 0,-1 0 1 0 0,1-1-1 0 0,0 1 1 0 0,0 0 0 0 0,-1-1-1 0 0,1 1 1 0 0,0 0-1 0 0,0-1 1 0 0,-1 1-1 0 0,1 0 1 0 0,0-1-1 0 0,0 1 1 0 0,0 0 0 0 0,-1-1-1 0 0,1 1 1 0 0,0-1-1 0 0,0 1 1 0 0,0 0-1 0 0,0-1 1 0 0,0 1-1 0 0,0-1 1 0 0,0 1 0 0 0,0 0-1 0 0,0-1 1 0 0,0 0 42 0 0,-58 72-3365 0 0,37-40-3762 0 0,18-23-3871 0 0</inkml:trace>
  <inkml:trace contextRef="#ctx0" brushRef="#br0" timeOffset="5169.936">3356 708 11074 0 0,'0'0'2073'0'0,"0"0"-818"0"0,0 0-214 0 0,0 0 236 0 0,0 0 159 0 0,0 0-54 0 0,0 0-264 0 0,0 0-289 0 0,0 0-204 0 0,0 0-134 0 0,0 0-82 0 0,0 0-66 0 0,0 0-64 0 0,-9 32-42 0 0,-29 99-46 0 0,17-33 170 0 0,4 16-443 0 0,11-99-202 0 0,6-15 185 0 0,-1-1-1 0 0,1 1 1 0 0,0 0 0 0 0,0 0 0 0 0,0-1 0 0 0,0 1 0 0 0,0 0 0 0 0,0 0 0 0 0,0-1 0 0 0,0 1 0 0 0,0 0 0 0 0,0 0 0 0 0,-1 0 0 0 0,1-1 0 0 0,0 1 0 0 0,0 0 0 0 0,0 0 0 0 0,0 0 0 0 0,-1 0-1 0 0,1-1 1 0 0,0 1 0 0 0,0 0 0 0 0,-1 0 0 0 0,1 0 0 0 0,0 0 0 0 0,0 0 0 0 0,0 0 0 0 0,-1 0 0 0 0,1-1 0 0 0,0 1 0 0 0,0 0 0 0 0,-1 0 0 0 0,1 0 0 0 0,0 0 0 0 0,0 0 0 0 0,-1 0 0 0 0,1 0-1 0 0,0 0 1 0 0,0 0 0 0 0,-1 0 0 0 0,1 1 0 0 0,0-1 0 0 0,0 0 0 0 0,-1 0 0 0 0,1 0 0 0 0,0 0 0 0 0,0 0 0 0 0,-1 0 0 0 0,1 0 0 0 0,0 1 0 0 0,0-1 99 0 0,3-89-6002 0 0,7 2 4335 0 0,-6 67 2084 0 0,0 0-1 0 0,1 0 0 0 0,2 1 0 0 0,0-1 1 0 0,0 1-1 0 0,2 1 0 0 0,0 0 0 0 0,2 0 0 0 0,0 0 1 0 0,0 2-1 0 0,12-13-416 0 0,-18 21 204 0 0,0 1 0 0 0,1 0-1 0 0,0 1 1 0 0,0-1 0 0 0,0 1 0 0 0,1 1 0 0 0,0-1 0 0 0,0 1 0 0 0,0 0 0 0 0,1 0 0 0 0,-1 1 0 0 0,1 0-1 0 0,0 1 1 0 0,1-1 0 0 0,-1 2 0 0 0,0-1 0 0 0,1 1 0 0 0,0 0 0 0 0,7 0-204 0 0,-13 2 57 0 0,-1 0 0 0 0,0 0 0 0 0,0 0 1 0 0,0 0-1 0 0,0 1 0 0 0,0-1 0 0 0,0 1 0 0 0,0-1 0 0 0,0 1 0 0 0,0 0 1 0 0,0-1-1 0 0,0 1 0 0 0,0 0 0 0 0,-1 0 0 0 0,1 1 0 0 0,0-1 1 0 0,-1 0-1 0 0,1 1 0 0 0,-1-1 0 0 0,1 0 0 0 0,-1 1 0 0 0,1 0 0 0 0,-1-1 1 0 0,0 1-1 0 0,0 0 0 0 0,0 0 0 0 0,0 0 0 0 0,0 0 0 0 0,0-1 1 0 0,-1 1-1 0 0,1 0 0 0 0,-1 0 0 0 0,1 1 0 0 0,-1-1 0 0 0,0 1-57 0 0,1 5 108 0 0,-1 1 0 0 0,0-1 0 0 0,-1 1-1 0 0,0-1 1 0 0,0 1 0 0 0,-1-1-1 0 0,0 0 1 0 0,-1 0 0 0 0,1 1 0 0 0,-2-2-1 0 0,1 1 1 0 0,-1 0 0 0 0,0-1-1 0 0,-1 0 1 0 0,1 0 0 0 0,-1 0 0 0 0,-1 0-1 0 0,1-1 1 0 0,-1 0 0 0 0,-1 0 0 0 0,1 0-1 0 0,-5 2-107 0 0,-42 54 179 0 0,52-61-181 0 0,0 0 1 0 0,0 1 0 0 0,0 0-1 0 0,0-1 1 0 0,0 1-1 0 0,1-1 1 0 0,-1 1-1 0 0,1 0 1 0 0,-1 0 0 0 0,1-1-1 0 0,-1 1 1 0 0,1 0-1 0 0,0 0 1 0 0,0 0 0 0 0,0-1-1 0 0,0 1 1 0 0,0 0-1 0 0,1 0 1 0 0,-1-1-1 0 0,0 1 1 0 0,1 0 0 0 0,-1 0-1 0 0,1-1 1 0 0,0 1-1 0 0,-1 0 1 0 0,1-1-1 0 0,0 1 1 0 0,0-1 0 0 0,0 1-1 0 0,0-1 1 0 0,0 1-1 0 0,1-1 1 0 0,-1 0-1 0 0,0 0 1 0 0,1 0 0 0 0,-1 1-1 0 0,1-1 1 0 0,-1 0-1 0 0,1-1 1 0 0,-1 1-1 0 0,1 0 1 0 0,0 0 0 0 0,-1-1-1 0 0,2 1 2 0 0,5 2 17 0 0,0 0 0 0 0,0 1-1 0 0,0 0 1 0 0,-1 0 0 0 0,0 1 0 0 0,0 0-1 0 0,0 0 1 0 0,0 1 0 0 0,-1 0-1 0 0,0 0 1 0 0,0 0 0 0 0,-1 1 0 0 0,0 0-1 0 0,0 0 1 0 0,0 0 0 0 0,-1 0 0 0 0,0 1-1 0 0,0 0 1 0 0,-1 0 0 0 0,0 0-1 0 0,-1 0 1 0 0,1 0 0 0 0,-2 1 0 0 0,1 0-17 0 0,-2-2 65 0 0,0 0 0 0 0,-1-1 0 0 0,0 1 1 0 0,0-1-1 0 0,0 1 0 0 0,-1-1 1 0 0,0 0-1 0 0,0 1 0 0 0,-1-1 1 0 0,1 0-1 0 0,-1 0 0 0 0,-1-1 0 0 0,1 1 1 0 0,-1-1-1 0 0,0 1 0 0 0,0-1 1 0 0,-1 0-1 0 0,1-1 0 0 0,-1 1 1 0 0,0-1-1 0 0,-1 0 0 0 0,1 0 0 0 0,0-1 1 0 0,-1 1-1 0 0,-3 0-65 0 0,0 1-35 0 0,0-1 1 0 0,0 0-1 0 0,0 0 1 0 0,-1-1-1 0 0,0 0 1 0 0,0 0-1 0 0,0-1 0 0 0,0-1 1 0 0,0 0-1 0 0,0 0 1 0 0,0-1-1 0 0,0 0 1 0 0,0-1-1 0 0,0 0 1 0 0,0 0-1 0 0,0-1 0 0 0,0-1 1 0 0,0 1-1 0 0,1-2 1 0 0,-1 1-1 0 0,1-1 1 0 0,0-1-1 0 0,-3-1 35 0 0,-4-28-2638 0 0,15 9-4002 0 0,1 23 5708 0 0,0-7-10457 0 0</inkml:trace>
  <inkml:trace contextRef="#ctx0" brushRef="#br0" timeOffset="5615.571">3842 712 14763 0 0,'0'0'1761'0'0,"0"0"-448"0"0,0 0-122 0 0,0 0-85 0 0,0 0-135 0 0,0 0-162 0 0,0 0-154 0 0,0 0-119 0 0,0 0-63 0 0,0 0-9 0 0,0 0-79 0 0,0 0-71 0 0,0 0-46 0 0,20 0-34 0 0,146 0 282 0 0,-60-9-881 0 0,-62 0-5543 0 0,-38 8-4280 0 0</inkml:trace>
  <inkml:trace contextRef="#ctx0" brushRef="#br0" timeOffset="6496.047">4334 325 4305 0 0,'0'0'2364'0'0,"0"0"-747"0"0,0 0-16 0 0,0 0 184 0 0,0 0 7 0 0,0 0-114 0 0,0 0-212 0 0,0 0-244 0 0,0 0-181 0 0,0 0-145 0 0,0 0-157 0 0,0 0-127 0 0,32-1-116 0 0,100-5-51 0 0,-58-9 402 0 0,-61 11-708 0 0,-1-1 0 0 0,0 0 0 0 0,0-1-1 0 0,-1 0 1 0 0,0 0 0 0 0,0-2 0 0 0,0 1 0 0 0,-1-1-1 0 0,0-1 1 0 0,0 0 0 0 0,-1 0 0 0 0,0-1-1 0 0,-1 0 1 0 0,0 0 0 0 0,3-7-139 0 0,-23 116 125 0 0,-22 332-201 0 0,12-82-376 0 0,24-319 406 0 0,0-1-8 0 0,-5-32 597 0 0,2-5-521 0 0,1 0 0 0 0,0 0 0 0 0,1 0 0 0 0,0-1-1 0 0,0 1 1 0 0,1 0 0 0 0,0 1 0 0 0,0-1 0 0 0,1 0 0 0 0,0 0 0 0 0,0 1 0 0 0,1 0 0 0 0,0 0-1 0 0,0 0 1 0 0,0 0 0 0 0,1 0 0 0 0,0 1 0 0 0,3-2-22 0 0,23-40 117 0 0,4-29 17 0 0,-3-2 0 0 0,-3 0 0 0 0,-4-2 0 0 0,2-24-134 0 0,-23 92-1 0 0,92-273 57 0 0,-89 269-56 0 0,1 1 0 0 0,1-1 1 0 0,1 2-1 0 0,0-1 1 0 0,1 1-1 0 0,0 1 0 0 0,1 0 1 0 0,1 0-1 0 0,1 1 1 0 0,-1 1-1 0 0,2 0 1 0 0,0 1-1 0 0,0 1 0 0 0,-12 26-103 0 0,-18 16 123 0 0,-14 24 103 0 0,-2 2-1990 0 0,20-40-2791 0 0,0 0-3314 0 0,7-14-3706 0 0</inkml:trace>
  <inkml:trace contextRef="#ctx0" brushRef="#br0" timeOffset="7236.057">5291 568 13587 0 0,'0'0'1455'0'0,"0"0"-671"0"0,0 0-201 0 0,0 0 250 0 0,0 0 198 0 0,0 0 56 0 0,0 0-157 0 0,0 0-296 0 0,0 0-203 0 0,0 0-105 0 0,0 0-46 0 0,0 0-47 0 0,0 0 3 0 0,-9 17-25 0 0,-54 95 189 0 0,-108 128 97 0 0,-20 2-667 0 0,255-330 971 0 0,336-368 82 0 0,-357 404-734 0 0,-41 52-141 0 0,-2 0 3 0 0,-1 18 12 0 0,-2 1 1 0 0,0-1-1 0 0,0 0 0 0 0,-2 0 1 0 0,-1-1-1 0 0,0 1 1 0 0,-2 1-24 0 0,-18 60 29 0 0,13-12-13 0 0,3-1 0 0 0,3 1 0 0 0,3 1 0 0 0,4 47-16 0 0,-10-79-61 0 0,-19-47 893 0 0,-53-120 233 0 0,75 121-1060 0 0,0 0 1 0 0,0 0 0 0 0,-1 1 0 0 0,0 0 0 0 0,-1 0-1 0 0,0 1 1 0 0,0 0 0 0 0,-1 1 0 0 0,0 0 0 0 0,0 1 0 0 0,-10-5-6 0 0,-30-16-1534 0 0,35 19-1975 0 0,11 7-4086 0 0,2 1-4968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2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599 519 0 0 0,'21'-3'0'0'0,"-17"4"3512"0"0,-1 8 14953 0 0,-3-5-18212 0 0,0-4-198 0 0,0 0 1 0 0,0 0 1 0 0,0 0 3 0 0,0 0-11 0 0,0 0-5 0 0,0 0 6 0 0,0 0-15 0 0,0 0-7 0 0,0 0 9 0 0,0 0 2 0 0,0 0-6 0 0,0 0 0 0 0,0 0 9 0 0,0 0 12 0 0,0 0 8 0 0,0 0 3 0 0,0 0 30 0 0,0 0 1 0 0,0 0-6 0 0,0 0 8 0 0,0 0 7 0 0,0 0-14 0 0,0 0-13 0 0,0 0-14 0 0,0 0-10 0 0,0 0 7 0 0,0 0 6 0 0,0 0 9 0 0,0 0-2 0 0,0 0 5 0 0,0 0 1 0 0,0 0-1 0 0,0 0-2 0 0,0 0 13 0 0,0 0-9 0 0,0 0-2 0 0,0 0 13 0 0,0 0-20 0 0,0 0-2 0 0,0 0-6 0 0,0 0-28 0 0,0 0 4 0 0,0 0-10 0 0,0 0 2 0 0,0 0 2 0 0,0 0-12 0 0,0 0-1 0 0,0 0-5 0 0,0 0-3 0 0,0 0 17 0 0,0 0 6 0 0,0 0-6 0 0,0 0 12 0 0,0 0-10 0 0,0 0-11 0 0,0 0 7 0 0,0 0-3 0 0,0 0-1 0 0,0 0 0 0 0,0 0-10 0 0,0 0-34 0 0,0 0 26 0 0,0 0 22 0 0,0 0 35 0 0,0 0-40 0 0,0 0-10 0 0,0 0-2 0 0,0 0 5 0 0,0 0 5 0 0,0 0-9 0 0,0 0-17 0 0,0 0 18 0 0,0 0 15 0 0,0 0-4 0 0,0 0-4 0 0,0 0 7 0 0,0 0-8 0 0,0 0-3 0 0,0 0 0 0 0,0 0 0 0 0,0 0 5 0 0,0 0 18 0 0,0 0-10 0 0,0 0 3 0 0,0 0 3 0 0,0 0-14 0 0,0 0 0 0 0,0 0-1 0 0,0 0 3 0 0,-26 0-32 0 0,-73-8-33 0 0,64 9 28 0 0,10 1-8 0 0,1 2 1 0 0,0 0-1 0 0,0 1 0 0 0,1 2 1 0 0,0 0-1 0 0,0 2 1 0 0,-16 8 21 0 0,-87 61-56 0 0,112-63 42 0 0,1 0 1 0 0,0 0-1 0 0,1 1 0 0 0,1 1 1 0 0,1 0-1 0 0,0 1 1 0 0,1 0-1 0 0,1 0 0 0 0,1 1 1 0 0,0 0-1 0 0,1 0 1 0 0,2 1-1 0 0,0-1 0 0 0,1 1 1 0 0,0 0-1 0 0,2 0 1 0 0,1 0-1 0 0,0 0 0 0 0,1 0 1 0 0,2 7 13 0 0,-2-18 2 0 0,-1 0-1 0 0,1 0 1 0 0,0 0 0 0 0,1 0-1 0 0,0 0 1 0 0,1-1 0 0 0,-1 1 0 0 0,2-1-1 0 0,-1 1 1 0 0,1-1 0 0 0,1 0 0 0 0,-1-1-1 0 0,1 1 1 0 0,0-1 0 0 0,1 0 0 0 0,0 0-1 0 0,0 0 1 0 0,1-1 0 0 0,-1 0 0 0 0,1 0-1 0 0,1-1 1 0 0,-1 0 0 0 0,1 0 0 0 0,0-1-1 0 0,0 0 1 0 0,0 0 0 0 0,0-1-1 0 0,1 0 1 0 0,-1 0 0 0 0,1-1 0 0 0,0 0-1 0 0,0-1 1 0 0,8 1-2 0 0,0-5 18 0 0,-1-1 0 0 0,0-1 0 0 0,0 0 0 0 0,0-1 0 0 0,-1 0 0 0 0,1-2 0 0 0,-2 1 0 0 0,1-2 0 0 0,-1 0 0 0 0,0-1 0 0 0,-1 0 0 0 0,0-1 0 0 0,-1-1 0 0 0,0 0 0 0 0,-1 0 0 0 0,0-1 0 0 0,0-3-18 0 0,-2 7 5 0 0,25-27 10 0 0,-2-2-1 0 0,-2-2 1 0 0,-2 0 0 0 0,-1-2-1 0 0,-2-1 1 0 0,-2-1 0 0 0,16-43-15 0 0,-32 66 11 0 0,-1 0 0 0 0,-1-1 1 0 0,-1 1-1 0 0,0-1 1 0 0,-2 0-1 0 0,0 0 1 0 0,-2-5-12 0 0,0 28 0 0 0,-1-1 1 0 0,1 1-1 0 0,-1-1 1 0 0,1 1-1 0 0,0-1 1 0 0,-1 1-1 0 0,1-1 1 0 0,-1 0-1 0 0,0 1 1 0 0,1-1-1 0 0,-1 0 1 0 0,1 1-1 0 0,-1-1 1 0 0,1 0-1 0 0,-1 0 1 0 0,0 0-1 0 0,1 0 1 0 0,-1 1-1 0 0,0-1 1 0 0,1 0-1 0 0,-1 0 1 0 0,0 0-1 0 0,1 0 1 0 0,-1 0-1 0 0,1-1 1 0 0,-1 1-1 0 0,0 0 1 0 0,1 0-1 0 0,-1 0 1 0 0,1 0-1 0 0,-1-1 1 0 0,0 1 0 0 0,1 0-1 0 0,-1-1 1 0 0,1 1-1 0 0,-1 0 1 0 0,1-1-1 0 0,-1 1 1 0 0,1-1-1 0 0,-1 1 1 0 0,1-1-1 0 0,-1 1 1 0 0,1-1-1 0 0,0 1 1 0 0,-1-1-1 0 0,1 1 1 0 0,0-1-1 0 0,0 1 1 0 0,-1-1-1 0 0,1 0 1 0 0,0 1-1 0 0,0-1 1 0 0,0 1-1 0 0,0-1 1 0 0,-1 0-1 0 0,1 1 1 0 0,0-1-1 0 0,0 0 1 0 0,0 1-1 0 0,1-1 1 0 0,-1 1-1 0 0,0-1 1 0 0,0 0-1 0 0,0 1 1 0 0,0-1-1 0 0,-6 22 1 0 0,1 0 1 0 0,0 0 0 0 0,2 0-1 0 0,0 1 1 0 0,2-1-1 0 0,0 1 1 0 0,1-1-1 0 0,2 1 1 0 0,0 0-1 0 0,1-1 1 0 0,1 0 0 0 0,5 17-2 0 0,3-6 34 0 0,1-1 1 0 0,2 0-1 0 0,1-1 1 0 0,1-1-1 0 0,2-1 0 0 0,0 0 1 0 0,22 22-35 0 0,-34-42 5 0 0,-1-1-1 0 0,1 0 1 0 0,1-1-1 0 0,-1 0 1 0 0,1 0-1 0 0,0 0 1 0 0,1-1-1 0 0,-1 0 1 0 0,1-1-1 0 0,0 0 1 0 0,0 0-1 0 0,0-1 1 0 0,1 0-1 0 0,-1-1 1 0 0,5 1-5 0 0,-11-5-57 0 0,0 0-1 0 0,0-1 1 0 0,0 1-1 0 0,0-1 1 0 0,-1 0-1 0 0,1 1 1 0 0,-1-1-1 0 0,0 0 1 0 0,0-1-1 0 0,0 1 1 0 0,0 0-1 0 0,-1-1 1 0 0,1 1-1 0 0,-1 0 1 0 0,0-1 0 0 0,0 0-1 0 0,0 1 1 0 0,0-1-1 0 0,-1 0 1 0 0,1 1-1 0 0,-1-1 1 0 0,0-1 57 0 0,2-9-842 0 0,4-30-1831 0 0,-1 15-4064 0 0,-3 17-4705 0 0</inkml:trace>
  <inkml:trace contextRef="#ctx0" brushRef="#br0" timeOffset="320.687">1634 586 5833 0 0,'0'0'1957'0'0,"0"0"-389"0"0,0 0-170 0 0,0 0-5 0 0,0 0 36 0 0,0 0-58 0 0,0 0-161 0 0,0 0-173 0 0,0 0-176 0 0,0 0-118 0 0,0 0-72 0 0,0 0-39 0 0,0 0-40 0 0,18-25-65 0 0,55-73-59 0 0,-60 73-93 0 0,-22 26-296 0 0,1 0 0 0 0,-1 0 0 0 0,1 0 0 0 0,-1 1 1 0 0,1 0-1 0 0,0 1 0 0 0,0 0 0 0 0,0 0 0 0 0,0 1 0 0 0,0 0 0 0 0,1 0 1 0 0,0 1-1 0 0,0 0 0 0 0,-1 1-79 0 0,-9 4 71 0 0,1 0 0 0 0,0 1 0 0 0,0 1 0 0 0,2 0 0 0 0,-1 1 0 0 0,2 1 0 0 0,-1 0-1 0 0,2 1 1 0 0,0 0 0 0 0,1 1 0 0 0,1 0 0 0 0,0 1 0 0 0,1 0 0 0 0,1 1 0 0 0,0 0 0 0 0,2 0 0 0 0,0 0 0 0 0,1 1 0 0 0,0 0 0 0 0,2 0 0 0 0,0 3-71 0 0,3-9 20 0 0,0 0 1 0 0,0 0 0 0 0,1 0 0 0 0,1 0 0 0 0,0 0 0 0 0,1 0-1 0 0,1-1 1 0 0,0 1 0 0 0,0-1 0 0 0,1 0 0 0 0,1 0-1 0 0,0 0 1 0 0,1-1 0 0 0,0 0 0 0 0,0 0 0 0 0,1 0 0 0 0,1-1-1 0 0,2 2-20 0 0,-3-3 8 0 0,0-1 0 0 0,0-1 0 0 0,1 0 0 0 0,-1 0-1 0 0,2 0 1 0 0,-1-1 0 0 0,1 0 0 0 0,0-1 0 0 0,0 0-1 0 0,0-1 1 0 0,1 0 0 0 0,-1-1 0 0 0,1 0 0 0 0,0 0-1 0 0,0-1 1 0 0,0-1 0 0 0,0 0 0 0 0,1 0 0 0 0,-1-1-1 0 0,8-1-7 0 0,-7-4-270 0 0,-1-1-1 0 0,0 0 1 0 0,0 0-1 0 0,0-1 1 0 0,0-1-1 0 0,-1 1 1 0 0,-1-2 0 0 0,1 0-1 0 0,-1 0 1 0 0,-1 0-1 0 0,6-9 271 0 0,11-16-2151 0 0,5-4-5449 0 0,-17 22-2891 0 0</inkml:trace>
  <inkml:trace contextRef="#ctx0" brushRef="#br0" timeOffset="755.246">2361 575 3201 0 0,'0'0'3162'0'0,"0"0"-847"0"0,0 0-265 0 0,0 0 74 0 0,0 0 30 0 0,0 0-183 0 0,0 0-399 0 0,0 0-413 0 0,0 0-321 0 0,0 0-179 0 0,0 0-109 0 0,0 0-95 0 0,-2-5-66 0 0,1 4-380 0 0,1 0 16 0 0,-1 0 0 0 0,1 0 0 0 0,-1 0 0 0 0,1 0-1 0 0,-1 0 1 0 0,1 0 0 0 0,-1 0 0 0 0,0 0 0 0 0,1 1-1 0 0,-1-1 1 0 0,0 0 0 0 0,0 0 0 0 0,0 0 0 0 0,0 1-1 0 0,1-1 1 0 0,-1 0 0 0 0,0 1 0 0 0,0-1 0 0 0,0 1 0 0 0,0 0-1 0 0,-1-1 1 0 0,1 1 0 0 0,0 0 0 0 0,0-1 0 0 0,0 1-1 0 0,0 0 1 0 0,0 0 0 0 0,0 0 0 0 0,0 0 0 0 0,-1 0-1 0 0,1 0 1 0 0,0 0 0 0 0,0 0 0 0 0,0 1 0 0 0,0-1 0 0 0,0 0-1 0 0,-1 1-24 0 0,-129 68 1358 0 0,24 25-871 0 0,98-81-476 0 0,0 1 1 0 0,1 1 0 0 0,0-1 0 0 0,2 1-1 0 0,-1 1 1 0 0,2-1 0 0 0,0 1 0 0 0,1 0-1 0 0,0 0 1 0 0,2 1 0 0 0,0-1 0 0 0,0 1-1 0 0,2-1 1 0 0,0 1 0 0 0,2 13-12 0 0,0-20 23 0 0,0-1-1 0 0,1 1 1 0 0,0-1 0 0 0,0 0 0 0 0,1 0-1 0 0,1 0 1 0 0,-1-1 0 0 0,1 1 0 0 0,1-1-1 0 0,0 0 1 0 0,0 0 0 0 0,0-1 0 0 0,1 0-1 0 0,0 0 1 0 0,0-1 0 0 0,1 0 0 0 0,4 3-23 0 0,-4-3 42 0 0,1 0 0 0 0,-1-1 0 0 0,1 0 0 0 0,0-1 1 0 0,0 0-1 0 0,0 0 0 0 0,0-1 0 0 0,1 0 1 0 0,-1 0-1 0 0,1-1 0 0 0,0-1 0 0 0,0 0 1 0 0,0 0-1 0 0,0-1 0 0 0,-1 0 0 0 0,1 0 0 0 0,0-1 1 0 0,6-2-43 0 0,-10 0-72 0 0,-2 0 0 0 0,1 0 0 0 0,0 0 0 0 0,0 0 1 0 0,-1-1-1 0 0,0 0 0 0 0,0 0 0 0 0,0 0 0 0 0,0-1 1 0 0,-1 1-1 0 0,1-1 0 0 0,-1 0 0 0 0,2-4 72 0 0,14-23-3754 0 0,-12 20 376 0 0,0 1-7472 0 0</inkml:trace>
  <inkml:trace contextRef="#ctx0" brushRef="#br0" timeOffset="1615.493">2637 917 12099 0 0,'0'0'1441'0'0,"0"0"-250"0"0,0 0 89 0 0,0 0 170 0 0,0 0 57 0 0,0 0-73 0 0,0 0-197 0 0,0 0-254 0 0,0 0-224 0 0,32 6-148 0 0,102 17-87 0 0,-59-29 181 0 0,-62 1-523 0 0,3-1-74 0 0,0 0 1 0 0,0-2 0 0 0,0 1-1 0 0,-1-2 1 0 0,0 0 0 0 0,-1-1-1 0 0,0 0 1 0 0,-1-1 0 0 0,0-1-1 0 0,0 0 1 0 0,-1-1-1 0 0,-1 0 1 0 0,0-1 0 0 0,-1 0-1 0 0,2-5-108 0 0,-9 16-19 0 0,-1-1 0 0 0,0 1 0 0 0,0-1-1 0 0,0 0 1 0 0,0 0 0 0 0,0 0 0 0 0,-1 0 0 0 0,0 0-1 0 0,0 0 1 0 0,0 0 0 0 0,0-1 0 0 0,0 1-1 0 0,-1 0 1 0 0,0 0 0 0 0,0-1 0 0 0,0 1-1 0 0,-1 0 1 0 0,1 0 0 0 0,-1-1 0 0 0,0 1-1 0 0,0 0 1 0 0,0 0 0 0 0,-1 0 0 0 0,0 0-1 0 0,0 0 1 0 0,0 0 0 0 0,0 1 0 0 0,0-1-1 0 0,-1 0 1 0 0,1 1 0 0 0,-1 0 0 0 0,0 0-1 0 0,0 0 1 0 0,0 0 0 0 0,-1 0 0 0 0,1 0 0 0 0,0 1-1 0 0,-1 0 1 0 0,0 0 0 0 0,0 0 0 0 0,0 0-1 0 0,-1 0 20 0 0,-5 1-64 0 0,0 0-1 0 0,0 1 1 0 0,0 0-1 0 0,0 0 1 0 0,0 2-1 0 0,0-1 1 0 0,0 1-1 0 0,0 0 1 0 0,1 1-1 0 0,-1 0 1 0 0,1 1 0 0 0,0 0-1 0 0,-1 0 1 0 0,2 1-1 0 0,-1 0 1 0 0,1 1-1 0 0,-1 0 1 0 0,1 0-1 0 0,1 0 1 0 0,0 1-1 0 0,0 1 1 0 0,-6 7 64 0 0,-4 6-61 0 0,1 0 0 0 0,1 2 1 0 0,1 0-1 0 0,1 0 0 0 0,1 1 0 0 0,1 1 1 0 0,1 0-1 0 0,0 4 61 0 0,6-20-2 0 0,1 0 1 0 0,0 0 0 0 0,0 0-1 0 0,1 1 1 0 0,0-1-1 0 0,1 1 1 0 0,0-1-1 0 0,0 1 1 0 0,1 0-1 0 0,1-1 1 0 0,-1 1-1 0 0,1 0 1 0 0,1-1 0 0 0,0 0-1 0 0,0 1 1 0 0,1-1-1 0 0,0 0 1 0 0,1 0-1 0 0,0 0 1 0 0,0 0-1 0 0,1-1 1 0 0,0 0 0 0 0,0 0 1 0 0,11 4 69 0 0,0-1 0 0 0,0-1 0 0 0,1 0 0 0 0,1-1 0 0 0,-1-1 0 0 0,1-1 1 0 0,1-1-1 0 0,-1 0 0 0 0,1-1 0 0 0,0-1 0 0 0,0-1 0 0 0,0-1 0 0 0,1 0 1 0 0,-1-1-1 0 0,1-2 0 0 0,-1 0 0 0 0,0-1 0 0 0,1 0 0 0 0,-1-2 0 0 0,3-1-69 0 0,26-5 182 0 0,-1-3 0 0 0,-1-1 0 0 0,0-3 0 0 0,0-1 0 0 0,-2-3 0 0 0,-1-1 0 0 0,0-2-1 0 0,15-14-181 0 0,-22 15 6 0 0,-1-2 0 0 0,-1-2-1 0 0,-1 0 1 0 0,-2-3 0 0 0,-1 0-1 0 0,-1-2 1 0 0,-2-1-1 0 0,-1-2 1 0 0,-1 0 0 0 0,-3-2-1 0 0,-1 0 1 0 0,-1-1 0 0 0,-2-1-1 0 0,9-31-5 0 0,-22 53-69 0 0,0-1 0 0 0,0 1 0 0 0,-2 0 0 0 0,0-1 0 0 0,-1 0 1 0 0,-1 0-1 0 0,-1 0 0 0 0,0 0 0 0 0,-2 1 0 0 0,0-1 0 0 0,-1 0 0 0 0,0 1 0 0 0,-5-15 69 0 0,3 26-18 0 0,1-1 1 0 0,-1 1-1 0 0,0 0 1 0 0,-1 0-1 0 0,1 1 1 0 0,-1 0-1 0 0,0 0 1 0 0,-1 0-1 0 0,1 1 1 0 0,-1-1-1 0 0,0 2 1 0 0,0-1-1 0 0,0 1 1 0 0,-1 0-1 0 0,1 0 1 0 0,-1 1-1 0 0,1 0 1 0 0,-1 0-1 0 0,0 1 1 0 0,0 0-1 0 0,1 1 1 0 0,-1-1-1 0 0,0 1 1 0 0,0 1-1 0 0,0 0 1 0 0,0 0-1 0 0,0 0 1 0 0,1 1-1 0 0,-1 0 1 0 0,1 1-1 0 0,-1-1 1 0 0,1 2-1 0 0,-4 1 18 0 0,-7 5 5 0 0,1 1-1 0 0,1 0 0 0 0,-1 1 1 0 0,2 1-1 0 0,0 0 0 0 0,1 1 0 0 0,0 1 1 0 0,1 0-1 0 0,0 1 0 0 0,2 0 1 0 0,0 1-1 0 0,1 0 0 0 0,0 1 0 0 0,1 0 1 0 0,1 0-1 0 0,1 1 0 0 0,1 0 1 0 0,1 1-1 0 0,0-1 0 0 0,1 1 0 0 0,2 0 1 0 0,0 0-1 0 0,0 0 0 0 0,3 15-4 0 0,2-5 90 0 0,2-1 0 0 0,1 1-1 0 0,2-1 1 0 0,0 0 0 0 0,2-1 0 0 0,1 0-1 0 0,2-1 1 0 0,0 0 0 0 0,2-1 0 0 0,1-1-1 0 0,1 0 1 0 0,1-1 0 0 0,0-1-1 0 0,2 0 1 0 0,1-2 0 0 0,1 0 0 0 0,1-2-1 0 0,1 0 1 0 0,0-2 0 0 0,1 0 0 0 0,11 4-90 0 0,2 5-613 0 0,-44-51-7982 0 0,6 21-1344 0 0</inkml:trace>
  <inkml:trace contextRef="#ctx0" brushRef="#br0" timeOffset="4010.992">4117 987 0 0 0,'0'0'332'0'0,"0"0"1146"0"0,0 0 298 0 0,0 0-112 0 0,0 0-175 0 0,0 0-178 0 0,0 0-147 0 0,0 0-121 0 0,0 0-96 0 0,0 0-50 0 0,34 6-31 0 0,104 19-29 0 0,-134-24-754 0 0,-1 0-1 0 0,0 0 1 0 0,0 0-1 0 0,1 0 0 0 0,-1 0 1 0 0,0 0-1 0 0,1-1 1 0 0,-1 0-1 0 0,0 0 1 0 0,1 0-1 0 0,-1 0 0 0 0,1 0 1 0 0,-1 0-1 0 0,0-1 1 0 0,1 0-1 0 0,-1 0 0 0 0,0 0 1 0 0,1 0-1 0 0,-1 0 1 0 0,0-1-1 0 0,2-1-82 0 0,8-5 428 0 0,-3 3-288 0 0,0 1 0 0 0,0-2-1 0 0,0 0 1 0 0,0 0 0 0 0,-1 0-1 0 0,0-2 1 0 0,-1 1-1 0 0,0-1 1 0 0,0 0 0 0 0,0 0-1 0 0,-1-1 1 0 0,0 0 0 0 0,-1 0-1 0 0,0-1 1 0 0,-1 0-1 0 0,0 0 1 0 0,0 0 0 0 0,-1-1-1 0 0,0 1 1 0 0,-1-1 0 0 0,0 0-1 0 0,-1 0 1 0 0,1-10-140 0 0,-3 18-11 0 0,0 0 0 0 0,0 0 1 0 0,0 0-1 0 0,-1 0 0 0 0,1 0 0 0 0,-1 0 1 0 0,0 0-1 0 0,0 0 0 0 0,0 0 1 0 0,0 1-1 0 0,0-1 0 0 0,0 0 0 0 0,-1 1 1 0 0,0-1-1 0 0,1 1 0 0 0,-1-1 1 0 0,0 1-1 0 0,0 0 0 0 0,0 0 0 0 0,0 0 1 0 0,-1 0-1 0 0,1 0 0 0 0,-1 0 1 0 0,1 1-1 0 0,-1-1 0 0 0,1 1 0 0 0,-1-1 1 0 0,0 1-1 0 0,-1 0 11 0 0,-3-1-116 0 0,1 0 1 0 0,-1 0-1 0 0,1 0 0 0 0,-1 1 0 0 0,0 1 1 0 0,0-1-1 0 0,0 1 0 0 0,0 0 0 0 0,1 0 1 0 0,-1 1-1 0 0,0 0 0 0 0,0 0 1 0 0,1 1-1 0 0,-1 0 0 0 0,1 0 0 0 0,-1 0 1 0 0,1 1-1 0 0,0 0 0 0 0,0 0 0 0 0,0 1 1 0 0,0-1-1 0 0,1 1 0 0 0,-1 1 0 0 0,-2 2 116 0 0,-7 6-191 0 0,0 1 0 0 0,1 1 0 0 0,0 1 0 0 0,1 0 0 0 0,1 0 0 0 0,1 1-1 0 0,-6 12 192 0 0,12-21 13 0 0,1 0 0 0 0,-1 1 0 0 0,1 0 0 0 0,1 0-1 0 0,0 0 1 0 0,0 0 0 0 0,1 0 0 0 0,0 1 0 0 0,0-1-1 0 0,1 1 1 0 0,0-1 0 0 0,1 1 0 0 0,0 0-1 0 0,1-1 1 0 0,0 1 0 0 0,0-1 0 0 0,1 1 0 0 0,0-1-1 0 0,1 0 1 0 0,0 1 0 0 0,0-1 0 0 0,1-1-1 0 0,0 1 1 0 0,5 7-13 0 0,3-4 183 0 0,1-1-1 0 0,-1 0 1 0 0,2-1 0 0 0,-1 0-1 0 0,1-1 1 0 0,1-1-1 0 0,0 0 1 0 0,0-1-1 0 0,0-1 1 0 0,1 0 0 0 0,0-1-1 0 0,0-1 1 0 0,1 0-1 0 0,-1-1 1 0 0,1-1-1 0 0,-1-1 1 0 0,1 0 0 0 0,0-1-1 0 0,0-1 1 0 0,-1 0-1 0 0,4-2-182 0 0,10-1 315 0 0,0-2 0 0 0,-1-1 0 0 0,1-1 0 0 0,-1-1 1 0 0,-1-2-1 0 0,0-1 0 0 0,0-1 0 0 0,-2-2 0 0 0,4-3-315 0 0,-7 6 88 0 0,-1 0 0 0 0,0-2 1 0 0,-1-1-1 0 0,0-1 1 0 0,-2 0-1 0 0,0-1 0 0 0,0-2 1 0 0,-2 0-1 0 0,0 0 1 0 0,-2-2-1 0 0,0 0 0 0 0,-1 0 1 0 0,-1-2-1 0 0,6-15-88 0 0,-15 29 1 0 0,-1 0-1 0 0,-1 0 0 0 0,1 0 0 0 0,-1 0 1 0 0,-1-1-1 0 0,0 1 0 0 0,0-1 1 0 0,-1 1-1 0 0,0-1 0 0 0,-1 1 0 0 0,0-1 1 0 0,0 1-1 0 0,-2-7 0 0 0,1 11-24 0 0,1 1 1 0 0,-1-1-1 0 0,0 1 1 0 0,0 0-1 0 0,0 0 1 0 0,-1 0-1 0 0,0 0 1 0 0,1 0-1 0 0,-1 0 0 0 0,-1 1 1 0 0,1 0-1 0 0,0-1 1 0 0,-1 1-1 0 0,1 0 1 0 0,-1 1-1 0 0,0-1 0 0 0,0 1 1 0 0,0-1-1 0 0,-1 1 1 0 0,1 1-1 0 0,0-1 1 0 0,-1 0-1 0 0,1 1 0 0 0,-1 0 1 0 0,1 0-1 0 0,-1 1 1 0 0,0-1-1 0 0,-2 1 24 0 0,-1-1-39 0 0,1 0-1 0 0,0 1 1 0 0,0 0 0 0 0,-1 0 0 0 0,1 1-1 0 0,0 0 1 0 0,0 0 0 0 0,-1 1-1 0 0,1 0 1 0 0,0 0 0 0 0,0 0-1 0 0,1 1 1 0 0,-1 0 0 0 0,1 1 0 0 0,-1 0-1 0 0,1-1 1 0 0,0 2 0 0 0,0-1-1 0 0,1 1 1 0 0,-1 0 0 0 0,1 0-1 0 0,0 0 1 0 0,1 1 0 0 0,-1 0-1 0 0,1 0 1 0 0,0 0 0 0 0,1 0 0 0 0,-1 1-1 0 0,1 0 1 0 0,0-1 0 0 0,1 1-1 0 0,0 0 1 0 0,0 0 0 0 0,0 0-1 0 0,1 1 1 0 0,0 1 39 0 0,3-4-2 0 0,1 0-1 0 0,0-1 0 0 0,0 1 1 0 0,0-1-1 0 0,0 0 1 0 0,1 0-1 0 0,-1 0 1 0 0,1-1-1 0 0,0 1 0 0 0,0-1 1 0 0,1 0-1 0 0,-1 0 1 0 0,1 0-1 0 0,-1 0 1 0 0,1-1-1 0 0,0 0 1 0 0,0 0-1 0 0,0 0 0 0 0,0-1 1 0 0,0 1-1 0 0,0-1 1 0 0,1-1-1 0 0,-1 1 1 0 0,0-1-1 0 0,1 0 0 0 0,3 0 3 0 0,219 8 502 0 0,-225-8-478 0 0,-1-1 0 0 0,1 1 0 0 0,0 0 0 0 0,-1 0 0 0 0,1 1-1 0 0,-1-1 1 0 0,1 0 0 0 0,-1 1 0 0 0,0 0 0 0 0,1-1 0 0 0,-1 1 0 0 0,1 0 0 0 0,-1 0 0 0 0,0 1 0 0 0,0-1 0 0 0,0 0 0 0 0,1 1 0 0 0,-1-1 0 0 0,-1 1 0 0 0,1 0-1 0 0,0-1 1 0 0,0 1 0 0 0,-1 0 0 0 0,1 0 0 0 0,-1 0 0 0 0,1 0 0 0 0,-1 1 0 0 0,0-1 0 0 0,0 0 0 0 0,0 0 0 0 0,0 1 0 0 0,0-1 0 0 0,-1 1 0 0 0,1-1 0 0 0,-1 1-1 0 0,1-1 1 0 0,-1 2-24 0 0,0 12 84 0 0,-1 0-1 0 0,0-1 1 0 0,-1 1 0 0 0,-1-1-1 0 0,-1 1 1 0 0,0-1-1 0 0,-1 0 1 0 0,0-1-1 0 0,-1 1 1 0 0,-1-1-1 0 0,-2 3-83 0 0,-14 37 131 0 0,17 23-684 0 0,8-75 383 0 0,0-1 0 0 0,0 1 1 0 0,1-1-1 0 0,-1 1 1 0 0,0-1-1 0 0,1 0 1 0 0,-1 0-1 0 0,1 0 1 0 0,-1 0-1 0 0,1-1 1 0 0,-1 1-1 0 0,1-1 1 0 0,-1 1-1 0 0,1-1 0 0 0,0 0 1 0 0,-1 0-1 0 0,1 0 1 0 0,0 0-1 0 0,-1-1 1 0 0,1 1-1 0 0,-1-1 1 0 0,1 1-1 0 0,0-1 1 0 0,0-1 169 0 0,17-6-3440 0 0,-7 0-2440 0 0,-1 1-3439 0 0</inkml:trace>
  <inkml:trace contextRef="#ctx0" brushRef="#br0" timeOffset="4784.132">5874 762 3329 0 0,'0'0'3206'0'0,"0"0"-1305"0"0,0 0-616 0 0,0 0-62 0 0,0 0 100 0 0,0 0 72 0 0,0 0-70 0 0,0 0-179 0 0,-34 19-223 0 0,-107 62-210 0 0,60-16 85 0 0,68-49-654 0 0,-13 12 97 0 0,11-14-156 0 0,1 0 0 0 0,1 2-1 0 0,0-1 1 0 0,1 1 0 0 0,1 1 0 0 0,0 0-1 0 0,2 1 1 0 0,0 0 0 0 0,-5 14-85 0 0,13-29 0 0 0,-1-1 1 0 0,1 1-1 0 0,0 0 1 0 0,0 0-1 0 0,0 0 1 0 0,0-1-1 0 0,1 1 1 0 0,-1 0-1 0 0,1 0 1 0 0,0 0-1 0 0,0 0 1 0 0,0 0-1 0 0,0 0 1 0 0,0 0-1 0 0,0 0 1 0 0,1 0-1 0 0,0 0 0 0 0,-1-1 1 0 0,1 1-1 0 0,0 0 1 0 0,0 0-1 0 0,1-1 1 0 0,-1 1-1 0 0,1-1 1 0 0,-1 1-1 0 0,1-1 1 0 0,0 1-1 0 0,0-1 1 0 0,0 0-1 0 0,0 0 1 0 0,0 0-1 0 0,0 0 1 0 0,1 0-1 0 0,-1-1 1 0 0,1 1-1 0 0,-1 0 1 0 0,1-1-1 0 0,-1 0 1 0 0,4 1-1 0 0,11-2 106 0 0,1-1 1 0 0,0-1 0 0 0,-1 0 0 0 0,1-1 0 0 0,-1-1 0 0 0,0-1-1 0 0,0 0 1 0 0,-1-2 0 0 0,1 0 0 0 0,-1 0 0 0 0,-1-2-1 0 0,1 0 1 0 0,-1 0 0 0 0,-1-1 0 0 0,0-1 0 0 0,-1-1 0 0 0,9-9-107 0 0,-21 21 4 0 0,219-223 919 0 0,-138 152-663 0 0,-82 72-261 0 0,0-1 0 0 0,0 0 0 0 0,0 1 0 0 0,-1-1 0 0 0,1 1 0 0 0,0-1 0 0 0,0 1 1 0 0,0-1-1 0 0,0 0 0 0 0,0 1 0 0 0,0-1 0 0 0,0 1 0 0 0,1-1 0 0 0,-1 0 0 0 0,0 1 0 0 0,0-1 0 0 0,0 1 0 0 0,0-1 0 0 0,0 0 1 0 0,1 1-1 0 0,-1-1 0 0 0,0 1 0 0 0,0-1 0 0 0,1 0 0 0 0,-1 1 0 0 0,0-1 0 0 0,0 0 0 0 0,1 0 0 0 0,-1 1 0 0 0,0-1 0 0 0,1 0 1 0 0,-1 0-1 0 0,1 1 0 0 0,-1-1 0 0 0,0 0 0 0 0,1 0 0 0 0,-1 0 0 0 0,1 0 0 0 0,-1 1 0 0 0,0-1 0 0 0,1 0 0 0 0,-1 0 0 0 0,1 0 1 0 0,-1 0-1 0 0,0 0 0 0 0,1 0 0 0 0,-1 0 0 0 0,1 0 0 0 0,-1 0 0 0 0,1-1 0 0 0,-1 1 0 0 0,0 0 0 0 0,1 0 0 0 0,-1 0 0 0 0,1 0 1 0 0,-1-1-1 0 0,0 1 0 0 0,1 0 0 0 0,-1 0 0 0 0,0 0 0 0 0,1-1 0 0 0,-1 1 0 0 0,0 0 0 0 0,1-1 0 0 0,-1 1 0 0 0,0 0 0 0 0,0-1 1 0 0,-7 43 110 0 0,6-37-103 0 0,-3 10-66 0 0,0 1 0 0 0,0-1 0 0 0,1 1 0 0 0,1 0 1 0 0,1 0-1 0 0,1 0 0 0 0,0 0 0 0 0,0 0 0 0 0,2-1 1 0 0,0 1-1 0 0,1 0 0 0 0,0-1 0 0 0,2 1 0 0 0,0-1 1 0 0,0 0-1 0 0,1 0 0 0 0,1-1 0 0 0,0 0 0 0 0,2 0 1 0 0,-1-1-1 0 0,1 0 0 0 0,9 10 59 0 0,-13-19 9 0 0,-1 1 0 0 0,0-1 1 0 0,1 0-1 0 0,0 0 0 0 0,0-1 0 0 0,0 1 0 0 0,0-1 1 0 0,0 0-1 0 0,1-1 0 0 0,0 1 0 0 0,-1-1 0 0 0,1 0 1 0 0,0-1-1 0 0,0 1 0 0 0,0-1 0 0 0,0 0 0 0 0,0-1 1 0 0,0 0-1 0 0,0 1 0 0 0,0-2 0 0 0,0 1 0 0 0,0-1 1 0 0,1 0-1 0 0,-2 0 0 0 0,1-1 0 0 0,0 0 1 0 0,0 0-1 0 0,0 0 0 0 0,-1 0 0 0 0,1-1 0 0 0,0-1-9 0 0,31-26 342 0 0,-1-2 0 0 0,-1-2 1 0 0,-3-1-1 0 0,0-2 0 0 0,-2-1 0 0 0,-2-1 0 0 0,-2-1 0 0 0,9-21-342 0 0,15-16 149 0 0,-20 31-139 0 0,-3-2 0 0 0,-1 0-1 0 0,-2-2 1 0 0,-2-1 0 0 0,-3 0-1 0 0,-2-1 1 0 0,-2-1 0 0 0,-3-1-1 0 0,-2 0 1 0 0,-2-1 0 0 0,-3 1-1 0 0,-2-43-9 0 0,-2 93 7 0 0,0-1 1 0 0,0 0-1 0 0,-1 1 0 0 0,0-1 0 0 0,0 0 0 0 0,0 0 1 0 0,-1 1-1 0 0,1-1 0 0 0,-1 0 0 0 0,0 1 0 0 0,-1-1 1 0 0,1 1-1 0 0,-1-1 0 0 0,0 1 0 0 0,0 0 0 0 0,0-1 1 0 0,0 1-1 0 0,-1 0 0 0 0,0 1 0 0 0,0-1 0 0 0,0 0 1 0 0,0 1-1 0 0,0 0 0 0 0,-1-1 0 0 0,0 1 0 0 0,1 1 1 0 0,-1-1-1 0 0,0 0 0 0 0,-1 1 0 0 0,1 0 0 0 0,0 0 1 0 0,0 0-1 0 0,-1 1 0 0 0,1-1 0 0 0,-1 1 0 0 0,0 0 1 0 0,1 1-1 0 0,-3-1-7 0 0,1 4 4 0 0,1 0 1 0 0,-1 0 0 0 0,1 1 0 0 0,0-1 0 0 0,0 1-1 0 0,0 1 1 0 0,0-1 0 0 0,1 1 0 0 0,-1-1-1 0 0,1 1 1 0 0,0 1 0 0 0,1-1 0 0 0,-1 0 0 0 0,1 1-1 0 0,0 0 1 0 0,1 0 0 0 0,0 0 0 0 0,-1 0-1 0 0,1 1-4 0 0,-9 27 2 0 0,1 1-1 0 0,2 1 0 0 0,1-1 0 0 0,1 1 0 0 0,3 1 1 0 0,0-1-1 0 0,3 0 0 0 0,2 19-1 0 0,-2-32 5 0 0,4 53 6 0 0,4-1 0 0 0,3 0 1 0 0,10 34-12 0 0,8 49 39 0 0,-20-102-59 0 0,20 220-81 0 0,-30-276 46 0 0,1 0 1 0 0,0-1-1 0 0,0 1 1 0 0,0 0-1 0 0,0-1 0 0 0,0 1 1 0 0,-1 0-1 0 0,1 0 1 0 0,0 0-1 0 0,0-1 0 0 0,0 1 1 0 0,-1 0-1 0 0,1 0 1 0 0,0 0-1 0 0,0-1 0 0 0,0 1 1 0 0,-1 0-1 0 0,1 0 0 0 0,0 0 1 0 0,-1 0-1 0 0,1 0 1 0 0,0-1-1 0 0,0 1 0 0 0,-1 0 1 0 0,1 0-1 0 0,0 0 1 0 0,-1 0-1 0 0,1 0 0 0 0,0 0 1 0 0,0 0-1 0 0,-1 0 1 0 0,1 0-1 0 0,0 0 0 0 0,-1 0 1 0 0,1 0-1 0 0,0 1 1 0 0,0-1-1 0 0,-1 0 0 0 0,1 0 1 0 0,0 0-1 0 0,-1 0 0 0 0,1 0 1 0 0,0 1 54 0 0,-14-34-2756 0 0,14 32 2638 0 0,-10-27-3721 0 0,2-1-3393 0 0,5 18 2687 0 0,1 2 267 0 0</inkml:trace>
  <inkml:trace contextRef="#ctx0" brushRef="#br0" timeOffset="5174.894">6328 670 4945 0 0,'0'0'3617'0'0,"0"0"-1397"0"0,0 0-826 0 0,0 0-267 0 0,0 0 65 0 0,0 0 132 0 0,0 0 1 0 0,0 0-126 0 0,0 0-99 0 0,0 0-89 0 0,0 0-56 0 0,0 0-85 0 0,0 0-141 0 0,9 4-93 0 0,128 22 2294 0 0,450-52-222 0 0,-585 26-2747 0 0,0 0 0 0 0,0 0 0 0 0,0 0-1 0 0,0 1 1 0 0,0-1 0 0 0,0 1 0 0 0,0-1-1 0 0,0 1 1 0 0,0 0 0 0 0,0 0 0 0 0,0 0-1 0 0,0 0 1 0 0,0 0 0 0 0,0 0 0 0 0,-1 0 0 0 0,1 1-1 0 0,0-1 1 0 0,-1 1 0 0 0,1-1 0 0 0,-1 1-1 0 0,0 0 1 0 0,1-1 0 0 0,-1 1 0 0 0,0 0-1 0 0,0 0 1 0 0,0 0 0 0 0,0 0 0 0 0,-1 0-1 0 0,1 0 1 0 0,0 0 0 0 0,-1 0 0 0 0,0 0 0 0 0,1 0-1 0 0,-1 0 1 0 0,0 0 0 0 0,0 1 0 0 0,0-1-1 0 0,0 0 1 0 0,0 0 0 0 0,-1 0 0 0 0,1 0-1 0 0,-1 0 1 0 0,0 2 39 0 0,-9 5-2360 0 0,4-6-3256 0 0,3 0-6241 0 0</inkml:trace>
  <inkml:trace contextRef="#ctx0" brushRef="#br0" timeOffset="5527.138">7348 851 16980 0 0,'0'0'1376'0'0,"0"0"-519"0"0,0 0-111 0 0,0 0 189 0 0,0 0 142 0 0,0 0-11 0 0,0 0-174 0 0,0 0-240 0 0,0 0-192 0 0,-5 33-124 0 0,-17 106-84 0 0,-4-44 655 0 0,14-51-2530 0 0,13-9-6854 0 0,-1-35-3022 0 0</inkml:trace>
  <inkml:trace contextRef="#ctx0" brushRef="#br0" timeOffset="5923.76">7311 549 16155 0 0,'0'0'1889'0'0,"0"0"-553"0"0,0 0-344 0 0,0 0-135 0 0,0 0-129 0 0,0 0-168 0 0,0 0-224 0 0,0 0-256 0 0,0 0-184 0 0,0 0-72 0 0,0 0-104 0 0,0 0-160 0 0,0 0-320 0 0,0 0-913 0 0,43-11-4528 0 0,-34 18-6346 0 0</inkml:trace>
  <inkml:trace contextRef="#ctx0" brushRef="#br0" timeOffset="6183.912">7845 781 13939 0 0,'0'0'2821'0'0,"0"0"-1336"0"0,0 0-487 0 0,0 0-82 0 0,0 0-40 0 0,0 0-60 0 0,0 0-106 0 0,0 0-158 0 0,0 0-164 0 0,0 0-141 0 0,0 0-105 0 0,0 0-62 0 0,-31 29-25 0 0,-94 93-22 0 0,78-59-14 0 0,44-51-19 0 0,-10 105-142 0 0,13-113 137 0 0,0 0 0 0 0,1 0 0 0 0,0 0 0 0 0,0 0 0 0 0,0 0-1 0 0,0 0 1 0 0,1 0 0 0 0,0 0 0 0 0,0 0 0 0 0,0-1 0 0 0,0 1 0 0 0,0-1 0 0 0,1 1 0 0 0,-1-1-1 0 0,1 0 1 0 0,0 0 0 0 0,0 0 0 0 0,0 0 0 0 0,0-1 0 0 0,1 1 0 0 0,-1-1 0 0 0,1 0 0 0 0,0 0-1 0 0,-1 0 1 0 0,1-1 0 0 0,0 1 0 0 0,2 0 5 0 0,5 0 73 0 0,0-1 0 0 0,0 0 0 0 0,0 0 1 0 0,-1-1-1 0 0,1-1 0 0 0,0 0 0 0 0,0 0 0 0 0,0-1 0 0 0,-1 0 0 0 0,1-1 1 0 0,-1 0-1 0 0,0-1 0 0 0,0 0 0 0 0,0-1 0 0 0,0 0 0 0 0,-1 0 0 0 0,0-1 1 0 0,0 0-1 0 0,0-1 0 0 0,-1 0 0 0 0,0 0 0 0 0,0-1 0 0 0,-1 0 0 0 0,0 0 0 0 0,0-1 1 0 0,-1 0-1 0 0,0 0 0 0 0,0 0 0 0 0,-1-1 0 0 0,-1 0 0 0 0,1-1-73 0 0,0 3 18 0 0,-1-1 0 0 0,1 0-1 0 0,-2 0 1 0 0,1-1 0 0 0,-1 1 0 0 0,-1-1 0 0 0,1 0-1 0 0,-2 0 1 0 0,1 1 0 0 0,-2-1 0 0 0,1 0-1 0 0,-1 0 1 0 0,-1 0 0 0 0,1 0 0 0 0,-2 0-1 0 0,1 0 1 0 0,-2 0 0 0 0,1 1 0 0 0,-1-1-1 0 0,-1 1 1 0 0,1 0 0 0 0,-2 0 0 0 0,1 0-1 0 0,-1 0 1 0 0,0 1 0 0 0,-1 0 0 0 0,0 0-1 0 0,-1 0 1 0 0,1 1 0 0 0,-1 0 0 0 0,-1 0-1 0 0,-4-3-17 0 0,-53-4-1414 0 0,24 17-4609 0 0,28 3-5218 0 0</inkml:trace>
  <inkml:trace contextRef="#ctx0" brushRef="#br0" timeOffset="6702.007">8217 1156 6913 0 0,'0'0'3170'0'0,"0"0"-1166"0"0,0 0 37 0 0,0 0 236 0 0,0 0-94 0 0,0 0-296 0 0,0 0-444 0 0,0 0-408 0 0,0 0-260 0 0,0 0-122 0 0,0 0-123 0 0,0 0-89 0 0,6-9-53 0 0,93-147 1287 0 0,-88 138-1580 0 0,0-2-63 0 0,1 0 0 0 0,0 1 0 0 0,2 1 1 0 0,0 0-1 0 0,1 0 0 0 0,1 2 1 0 0,0 0-1 0 0,1 1 0 0 0,1 0 1 0 0,6-2-33 0 0,15-8-208 0 0,-41 57-387 0 0,1-23 597 0 0,-18 174-18 0 0,20-174 21 0 0,-1-1-1 0 0,1 0 0 0 0,1 0 0 0 0,-1 0 0 0 0,1 0 0 0 0,1 0 0 0 0,0 0 0 0 0,0 0 0 0 0,0-1 0 0 0,1 1 0 0 0,0-1 0 0 0,0 0 0 0 0,1 0 0 0 0,0-1 0 0 0,0 1 1 0 0,1-1-1 0 0,0 0 0 0 0,0-1 0 0 0,0 1 0 0 0,7 3-4 0 0,-7-5 65 0 0,1-1 1 0 0,0 0 0 0 0,0 0-1 0 0,0 0 1 0 0,1-1 0 0 0,-1 0-1 0 0,0 0 1 0 0,1-1-1 0 0,-1 0 1 0 0,1-1 0 0 0,0 0-1 0 0,-1 0 1 0 0,1 0-1 0 0,-1-1 1 0 0,1 0 0 0 0,-1 0-1 0 0,1-1 1 0 0,-1 0 0 0 0,0 0-1 0 0,1-1 1 0 0,-1 0-1 0 0,-1 0 1 0 0,1-1 0 0 0,0 0-1 0 0,-1 0 1 0 0,0 0 0 0 0,0-1-1 0 0,0 0 1 0 0,0-1-66 0 0,11-8 161 0 0,0-1 1 0 0,-1-1-1 0 0,0 0 1 0 0,-1-1-1 0 0,-2-1 1 0 0,1 0-1 0 0,-2-1 1 0 0,0 0-1 0 0,-2-1 1 0 0,0 0-1 0 0,3-11-161 0 0,6-3 89 0 0,-16 31-86 0 0,0-1 0 0 0,0 0 0 0 0,-1 0 0 0 0,1 0 0 0 0,-1-1 0 0 0,0 1 0 0 0,0-1 0 0 0,0 1 0 0 0,-1-1 0 0 0,1 0 0 0 0,-1 1 0 0 0,-1-1 0 0 0,1 0 0 0 0,0 0 0 0 0,-1 0 0 0 0,0 0 0 0 0,0 0-3 0 0,-3 3-69 0 0,1 0 0 0 0,-1 1 0 0 0,1-1 0 0 0,-1 0 0 0 0,0 1 0 0 0,0 0 0 0 0,0-1 0 0 0,0 1 0 0 0,0 0 0 0 0,0 1 0 0 0,0-1 0 0 0,0 0 0 0 0,0 1 0 0 0,0 0 0 0 0,0 0 0 0 0,0 0 0 0 0,0 0-1 0 0,0 0 1 0 0,0 0 0 0 0,0 1 0 0 0,-1 0 0 0 0,1 0 69 0 0,-47 23-2033 0 0,49-24 854 0 0,-3 1 2729 0 0,2-1-6030 0 0,2 0-5571 0 0,0 0-1634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5745 0 0,'0'0'1893'0'0,"0"0"-252"0"0,0 0 48 0 0,0 0 138 0 0,0 0-3 0 0,0 0-184 0 0,0 0-314 0 0,0 0-339 0 0,0 0-288 0 0,0 0-224 0 0,0 0-142 0 0,0 3-13 0 0,-31 58 1909 0 0,3-15-1277 0 0,23-35-832 0 0,5-11-114 0 0,1 0 0 0 0,-1 0 0 0 0,0-1 0 0 0,1 1 0 0 0,-1 0 0 0 0,0 0 0 0 0,1 0 0 0 0,-1 0-1 0 0,1 0 1 0 0,-1-1 0 0 0,1 1 0 0 0,-1 0 0 0 0,0 0 0 0 0,1 0 0 0 0,-1 0 0 0 0,1 0 0 0 0,-1 0 0 0 0,0 0-1 0 0,1 0 1 0 0,-1 1 0 0 0,1-1 0 0 0,-1 0 0 0 0,0 0 0 0 0,1 0 0 0 0,-1 0 0 0 0,1 1 0 0 0,-1-1-1 0 0,0 0 1 0 0,1 0 0 0 0,-1 0 0 0 0,0 1 0 0 0,1-1 0 0 0,-1 0 0 0 0,0 1 0 0 0,0-1 0 0 0,1 0 0 0 0,-1 1-1 0 0,0-1 1 0 0,0 0 0 0 0,0 1 0 0 0,1-1 0 0 0,-1 1 0 0 0,0-1 0 0 0,0 0 0 0 0,0 1 0 0 0,0-1 0 0 0,0 1-1 0 0,0-1 1 0 0,0 0 0 0 0,0 1 0 0 0,0-1 0 0 0,0 1 0 0 0,0-1 0 0 0,0 0 0 0 0,0 1 0 0 0,0-1-1 0 0,0 1 1 0 0,0-1 0 0 0,0 0 0 0 0,-1 1 0 0 0,1-1 0 0 0,0 1 0 0 0,0-1 0 0 0,0 0 0 0 0,-1 1 0 0 0,1-1-1 0 0,0 0 1 0 0,0 1 0 0 0,-1-1 0 0 0,1 0-6 0 0,8-2 102 0 0,0 0 1 0 0,0-1-1 0 0,0 0 0 0 0,-1 0 0 0 0,1-1 0 0 0,-1 0 1 0 0,0 0-1 0 0,0-1 0 0 0,0 0 0 0 0,-1 0 0 0 0,3-3-102 0 0,23-31 219 0 0,-32 38-239 0 0,0 1-68 0 0,-25 0-2163 0 0,10 0-3258 0 0,9 0-5974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9810 0 0,'0'0'2038'0'0,"0"0"-765"0"0,0 0-212 0 0,0 0 184 0 0,0 0 169 0 0,0 0-26 0 0,0 0-242 0 0,0 0-295 0 0,0 0-202 0 0,0 0-73 0 0,0 0-24 0 0,0 0-46 0 0,-2 8-61 0 0,-32 51 659 0 0,35-59-1090 0 0,0 0 0 0 0,0 0 0 0 0,-1 0-1 0 0,1 0 1 0 0,0 0 0 0 0,-1 0 0 0 0,1 0-1 0 0,0 0 1 0 0,0 0 0 0 0,-1 0 0 0 0,1 1-1 0 0,0-1 1 0 0,-1 0 0 0 0,1 1 0 0 0,0-1-1 0 0,-1 0 1 0 0,1 1 0 0 0,0-1-1 0 0,-1 1 1 0 0,1-1 0 0 0,-1 1 0 0 0,1-1-1 0 0,-1 1 1 0 0,1-1 0 0 0,-1 1 0 0 0,1 0-1 0 0,-1-1 1 0 0,0 1 0 0 0,1 0 0 0 0,-1-1-1 0 0,0 1 1 0 0,0 0 0 0 0,1-1 0 0 0,-1 1-1 0 0,0 0 1 0 0,0 0 0 0 0,0-1 0 0 0,0 1-1 0 0,0 0 1 0 0,0 0 0 0 0,0-1-1 0 0,0 1 1 0 0,0 0 0 0 0,0 0 0 0 0,-1-1-1 0 0,1 1 1 0 0,0 0 0 0 0,0-1 0 0 0,-1 1-1 0 0,1 0 1 0 0,0-1 0 0 0,-1 1 0 0 0,1 0-1 0 0,-1-1 1 0 0,1 1 0 0 0,-1-1 0 0 0,1 1-1 0 0,-1-1 1 0 0,1 1 0 0 0,-1-1-1 0 0,0 1 1 0 0,1-1 0 0 0,-1 1-14 0 0,94-55 791 0 0,-133 54 790 0 0,-33 40-1845 0 0,105-47-6833 0 0,-24-1-4636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0 432 8122 0 0,'0'0'1476'0'0,"0"0"-889"0"0,0 0-451 0 0,0 0 200 0 0,0 0 445 0 0,0 0 314 0 0,0 0 107 0 0,0 0-106 0 0,0 0-237 0 0,0 0-235 0 0,0 0-152 0 0,13-6-69 0 0,56-24 391 0 0,44-48 3164 0 0,-74 56-3457 0 0,-39 22-513 0 0,0 0-28 0 0,18 82 438 0 0,33 509 423 0 0,-46-546-814 0 0,-4-17 4 0 0,2 0 0 0 0,1 0 0 0 0,2 0 1 0 0,0-1-1 0 0,2 0 0 0 0,1 0 0 0 0,5 8-11 0 0,6 6 71 0 0,-9-20-20 0 0,-11-21-39 0 0,0 0 0 0 0,0 0 13 0 0,0 0 22 0 0,4-3 1462 0 0,30-113-1110 0 0,6 3-1 0 0,14-22-398 0 0,-27 67 88 0 0,67-185-15 0 0,7-4-40 0 0,-63 150 30 0 0,-38 103-38 0 0,0 4-14 0 0,0 0-60 0 0,0 0-25 0 0,0 0-47 0 0,0 19-513 0 0,-2 24 394 0 0,1 16-745 0 0,8-20-4416 0 0,-4-31-1887 0 0,-2-3-4431 0 0</inkml:trace>
  <inkml:trace contextRef="#ctx0" brushRef="#br0" timeOffset="315.719">847 955 9362 0 0,'0'0'2196'0'0,"0"0"-685"0"0,0 0-400 0 0,0 0-48 0 0,0 0 32 0 0,0 0-27 0 0,0 0-153 0 0,0 0-183 0 0,0 0-98 0 0,0 0-38 0 0,0 0-9 0 0,0 0-22 0 0,0 0-110 0 0,4 12-66 0 0,25 101 878 0 0,-27-83-1134 0 0,-1 1 0 0 0,-2-1 0 0 0,-1 1 0 0 0,-1-1-1 0 0,-2 0 1 0 0,-1 0 0 0 0,-9 27-133 0 0,10-47-1236 0 0,6-22-2060 0 0,1-5 640 0 0,1-4-5271 0 0,-1 13-1434 0 0</inkml:trace>
  <inkml:trace contextRef="#ctx0" brushRef="#br0" timeOffset="909.363">792 925 5145 0 0,'0'0'2007'0'0,"0"0"-110"0"0,0 0-50 0 0,0 0 30 0 0,0 0-96 0 0,0 0-293 0 0,0 0-310 0 0,0 0-321 0 0,0 0-275 0 0,0 0-184 0 0,0 0-32 0 0,0 0 57 0 0,0 0 89 0 0,6-4 50 0 0,67-21 884 0 0,176-1 740 0 0,-247 26-2180 0 0,1 0 0 0 0,-1 0 0 0 0,1 0 0 0 0,-1 0 1 0 0,1 0-1 0 0,-1 1 0 0 0,0-1 0 0 0,1 1 0 0 0,-1-1 0 0 0,1 1 0 0 0,-1 0 1 0 0,0 0-1 0 0,0 0 0 0 0,0 0 0 0 0,0 1 0 0 0,0-1 0 0 0,0 1 0 0 0,0-1 0 0 0,0 1 1 0 0,0 0-1 0 0,0-1 0 0 0,-1 1 0 0 0,1 0 0 0 0,-1 0 0 0 0,0 0 0 0 0,1 0 1 0 0,-1 1-1 0 0,0-1 0 0 0,0 0 0 0 0,0 0 0 0 0,-1 1 0 0 0,1-1 0 0 0,0 0 0 0 0,-1 1 1 0 0,0-1-1 0 0,1 1 0 0 0,-1-1 0 0 0,0 1 0 0 0,0-1 0 0 0,-1 1 0 0 0,1-1 1 0 0,0 0-1 0 0,-1 1 0 0 0,1-1 0 0 0,-1 1 0 0 0,0-1 0 0 0,0 0 0 0 0,0 0 1 0 0,0 1-1 0 0,0-1 0 0 0,0 0 0 0 0,-1 0 0 0 0,1 0 0 0 0,-1 0 0 0 0,0 0-6 0 0,-119 127 74 0 0,111-119-73 0 0,7-7-7 0 0,0 0 0 0 0,-1-1 1 0 0,1 1-1 0 0,1 0 0 0 0,-1 0 1 0 0,0 1-1 0 0,1-1 0 0 0,-1 1 1 0 0,1-1-1 0 0,0 1 0 0 0,0 0 0 0 0,0-1 1 0 0,1 1-1 0 0,0 0 0 0 0,-1 0 1 0 0,1 0-1 0 0,1 1 0 0 0,-1-1 0 0 0,0 0 1 0 0,1 0-1 0 0,0 4 6 0 0,3-5-3 0 0,0 0-1 0 0,0-1 1 0 0,0 1-1 0 0,1-1 1 0 0,-1 1-1 0 0,1-1 1 0 0,0 0 0 0 0,-1 0-1 0 0,1 0 1 0 0,0-1-1 0 0,0 1 1 0 0,0-1-1 0 0,0 0 1 0 0,0 0-1 0 0,1-1 1 0 0,-1 1 0 0 0,0-1-1 0 0,0 0 1 0 0,2 0 3 0 0,5 2 0 0 0,-2-2 1 0 0,0 1 0 0 0,0 1 0 0 0,-1-1 1 0 0,1 1-1 0 0,-1 1 0 0 0,1 0 0 0 0,-1 0 1 0 0,0 1-1 0 0,0 0 0 0 0,0 0 0 0 0,0 0 1 0 0,-1 1-1 0 0,0 1 0 0 0,0-1 0 0 0,0 1 1 0 0,3 4-2 0 0,-9-6 8 0 0,1 0 1 0 0,-1 1 0 0 0,0-1-1 0 0,0 1 1 0 0,0-1-1 0 0,-1 1 1 0 0,1-1 0 0 0,-1 1-1 0 0,0-1 1 0 0,-1 1 0 0 0,1-1-1 0 0,-1 1 1 0 0,0-1 0 0 0,0 1-1 0 0,0-1 1 0 0,0 0-1 0 0,-1 0 1 0 0,0 1 0 0 0,0-1-1 0 0,0 0 1 0 0,0 0-9 0 0,-10 10 28 0 0,-1 1 0 0 0,0-1 0 0 0,0-1 0 0 0,-1-1 0 0 0,-1 0 1 0 0,0 0-1 0 0,-1-2 0 0 0,0 0 0 0 0,-1-1 0 0 0,0 0 0 0 0,0-1 0 0 0,0-1 0 0 0,-1-1 0 0 0,0-1 0 0 0,-1 0-28 0 0,-90 6-569 0 0,108-11 511 0 0,0 0 0 0 0,1 0 0 0 0,-1 0 1 0 0,0 0-1 0 0,1 0 0 0 0,-1-1 0 0 0,1 1 0 0 0,-1 0 0 0 0,0 0 1 0 0,1-1-1 0 0,-1 1 0 0 0,1 0 0 0 0,-1-1 0 0 0,1 1 0 0 0,-1 0 1 0 0,1-1-1 0 0,-1 1 0 0 0,1-1 0 0 0,-1 1 0 0 0,1-1 0 0 0,0 1 0 0 0,-1-1 1 0 0,1 1-1 0 0,0-1 0 0 0,-1 1 0 0 0,1-1 0 0 0,0 1 0 0 0,0-1 1 0 0,-1 0-1 0 0,1 1 0 0 0,0-1 0 0 0,0 0 0 0 0,0 1 0 0 0,0-1 1 0 0,0 1-1 0 0,0-1 0 0 0,0 0 0 0 0,0 1 0 0 0,0-1 0 0 0,0 0 1 0 0,0 1-1 0 0,1-1 0 0 0,-1 1 0 0 0,0-1 0 0 0,0 0 0 0 0,1 1 0 0 0,-1-1 1 0 0,0 1-1 0 0,1-1 0 0 0,-1 1 58 0 0,8-20-6767 0 0,-7 19 5966 0 0,1-7-9898 0 0</inkml:trace>
  <inkml:trace contextRef="#ctx0" brushRef="#br0" timeOffset="1313.212">1675 929 7090 0 0,'0'0'2049'0'0,"0"0"-791"0"0,0 0-263 0 0,0 0 192 0 0,0 0 217 0 0,0 0 50 0 0,0 0-195 0 0,0 0-290 0 0,0 0-242 0 0,0 0-124 0 0,0 0-36 0 0,0 0-43 0 0,0 0-10 0 0,3-1-25 0 0,-50 94 3561 0 0,-76 106-3201 0 0,-92 44-650 0 0,62-88-1183 0 0,137-137-251 0 0,16-18 1082 0 0,0 0 1 0 0,0 0-1 0 0,1 0 0 0 0,-1 0 0 0 0,0 0 1 0 0,0 0-1 0 0,1 0 0 0 0,-1 0 0 0 0,0 0 1 0 0,0 0-1 0 0,1 0 0 0 0,-1 0 0 0 0,0 0 1 0 0,0 0-1 0 0,1 0 0 0 0,-1 0 0 0 0,0 0 1 0 0,0 0-1 0 0,0 0 0 0 0,1 0 0 0 0,-1 0 1 0 0,0 1-1 0 0,0-1 0 0 0,0 0 0 0 0,1 0 1 0 0,-1 0-1 0 0,0 0 0 0 0,0 0 0 0 0,0 1 1 0 0,0-1-1 0 0,1 0 0 0 0,-1 0 0 0 0,0 0 1 0 0,0 1 152 0 0,9-8-2479 0 0,0 0-3424 0 0,0 3-4490 0 0</inkml:trace>
  <inkml:trace contextRef="#ctx0" brushRef="#br0" timeOffset="2950.368">1751 1139 11442 0 0,'0'0'1761'0'0,"0"0"-485"0"0,0 0-138 0 0,0 0-6 0 0,0 0 24 0 0,0 0-53 0 0,0 0-121 0 0,0 0-170 0 0,0 0-165 0 0,0 0-157 0 0,0 0-115 0 0,0 0-103 0 0,0 0-62 0 0,-26 35-33 0 0,-82 109-66 0 0,-22 30 21 0 0,-39-5-174 0 0,184-191-30 0 0,342-334 490 0 0,-204 231-205 0 0,-126 109-93 0 0,-27 36-69 0 0,-73 125 372 0 0,67-126-419 0 0,1 0 1 0 0,1 1-1 0 0,0-1 1 0 0,2 1-1 0 0,0-1 1 0 0,1 1-1 0 0,1 0 1 0 0,0 0-1 0 0,2-1 1 0 0,4 19-5 0 0,26 32 649 0 0,-56-75 96 0 0,-107-53-431 0 0,-39-56-640 0 0,123 77-893 0 0,30 21-1504 0 0,15 7-3327 0 0,1 5-5623 0 0</inkml:trace>
  <inkml:trace contextRef="#ctx0" brushRef="#br0" timeOffset="3300.929">1878 689 2032 0 0,'0'0'3479'0'0,"0"0"-1187"0"0,0 0-486 0 0,0 0-7 0 0,0 0-48 0 0,0 0-127 0 0,0 0-222 0 0,0 0-329 0 0,0 0-320 0 0,0 0-220 0 0,0 0-161 0 0,0 0-95 0 0,0 0-13 0 0,15 5 1091 0 0,162-2 2940 0 0,78-7-4558 0 0,-255 4-445 0 0,-6 8-5303 0 0,1-5-1397 0 0,1 1-3309 0 0</inkml:trace>
  <inkml:trace contextRef="#ctx0" brushRef="#br0" timeOffset="3703.665">1929 903 9922 0 0,'0'0'2430'0'0,"0"0"-1010"0"0,0 0-334 0 0,0 0 226 0 0,0 0 107 0 0,0 0-79 0 0,0 0-185 0 0,0 0-204 0 0,0 0-221 0 0,34 1-161 0 0,106 4-139 0 0,38-22 202 0 0,-73 3-1440 0 0,-58 7-6041 0 0,-35 6-4337 0 0</inkml:trace>
  <inkml:trace contextRef="#ctx0" brushRef="#br0" timeOffset="4343.08">2610 347 0 0 0,'0'0'1510'0'0,"0"0"494"0"0,0 0 365 0 0,0 0 124 0 0,0 0-145 0 0,0 0-240 0 0,0 0-288 0 0,0 0-278 0 0,0 0-250 0 0,0 0-222 0 0,0 0-183 0 0,0 0-127 0 0,35-4-123 0 0,104-12-48 0 0,-80-4 236 0 0,-53 12-634 0 0,7-4 150 0 0,-2 0 0 0 0,0-1 1 0 0,0 0-1 0 0,-1-1 1 0 0,-1 0-1 0 0,0 0 0 0 0,-1-1 1 0 0,5-14-342 0 0,-7 19 257 0 0,-5 46 15 0 0,-18 277-133 0 0,27 58-330 0 0,-2-172 109 0 0,6-144 60 0 0,5-173 631 0 0,61-158-149 0 0,77-161-338 0 0,-48 260-160 0 0,-109 177-5 0 0,0 0 1 0 0,-1 0-1 0 0,1 0 1 0 0,0 0 0 0 0,-1 0-1 0 0,1-1 1 0 0,-1 1-1 0 0,1 0 1 0 0,0 0-1 0 0,-1 0 1 0 0,1-1-1 0 0,0 1 1 0 0,0 0 0 0 0,-1-1-1 0 0,1 1 1 0 0,0 0-1 0 0,0-1 1 0 0,-1 1-1 0 0,1 0 1 0 0,0-1-1 0 0,0 1 1 0 0,0 0 0 0 0,-1-1-1 0 0,1 1 1 0 0,0-1-1 0 0,0 1 1 0 0,0 0-1 0 0,0-1 1 0 0,0 1-1 0 0,0-1 1 0 0,0 1 0 0 0,0 0-1 0 0,0-1 1 0 0,0 0 42 0 0,-58 72-3365 0 0,37-40-3762 0 0,18-23-3871 0 0</inkml:trace>
  <inkml:trace contextRef="#ctx0" brushRef="#br0" timeOffset="5169.936">3356 708 11074 0 0,'0'0'2073'0'0,"0"0"-818"0"0,0 0-214 0 0,0 0 236 0 0,0 0 159 0 0,0 0-54 0 0,0 0-264 0 0,0 0-289 0 0,0 0-204 0 0,0 0-134 0 0,0 0-82 0 0,0 0-66 0 0,0 0-64 0 0,-9 32-42 0 0,-29 99-46 0 0,17-33 170 0 0,4 16-443 0 0,11-99-202 0 0,6-15 185 0 0,-1-1-1 0 0,1 1 1 0 0,0 0 0 0 0,0 0 0 0 0,0-1 0 0 0,0 1 0 0 0,0 0 0 0 0,0 0 0 0 0,0-1 0 0 0,0 1 0 0 0,0 0 0 0 0,0 0 0 0 0,-1 0 0 0 0,1-1 0 0 0,0 1 0 0 0,0 0 0 0 0,0 0 0 0 0,0 0 0 0 0,-1 0-1 0 0,1-1 1 0 0,0 1 0 0 0,0 0 0 0 0,-1 0 0 0 0,1 0 0 0 0,0 0 0 0 0,0 0 0 0 0,0 0 0 0 0,-1 0 0 0 0,1-1 0 0 0,0 1 0 0 0,0 0 0 0 0,-1 0 0 0 0,1 0 0 0 0,0 0 0 0 0,0 0 0 0 0,-1 0 0 0 0,1 0-1 0 0,0 0 1 0 0,0 0 0 0 0,-1 0 0 0 0,1 1 0 0 0,0-1 0 0 0,0 0 0 0 0,-1 0 0 0 0,1 0 0 0 0,0 0 0 0 0,0 0 0 0 0,-1 0 0 0 0,1 0 0 0 0,0 1 0 0 0,0-1 99 0 0,3-89-6002 0 0,7 2 4335 0 0,-6 67 2084 0 0,0 0-1 0 0,1 0 0 0 0,2 1 0 0 0,0-1 1 0 0,0 1-1 0 0,2 1 0 0 0,0 0 0 0 0,2 0 0 0 0,0 0 1 0 0,0 2-1 0 0,12-13-416 0 0,-18 21 204 0 0,0 1 0 0 0,1 0-1 0 0,0 1 1 0 0,0-1 0 0 0,0 1 0 0 0,1 1 0 0 0,0-1 0 0 0,0 1 0 0 0,0 0 0 0 0,1 0 0 0 0,-1 1 0 0 0,1 0-1 0 0,0 1 1 0 0,1-1 0 0 0,-1 2 0 0 0,0-1 0 0 0,1 1 0 0 0,0 0 0 0 0,7 0-204 0 0,-13 2 57 0 0,-1 0 0 0 0,0 0 0 0 0,0 0 1 0 0,0 0-1 0 0,0 1 0 0 0,0-1 0 0 0,0 1 0 0 0,0-1 0 0 0,0 1 0 0 0,0 0 1 0 0,0-1-1 0 0,0 1 0 0 0,0 0 0 0 0,-1 0 0 0 0,1 1 0 0 0,0-1 1 0 0,-1 0-1 0 0,1 1 0 0 0,-1-1 0 0 0,1 0 0 0 0,-1 1 0 0 0,1 0 0 0 0,-1-1 1 0 0,0 1-1 0 0,0 0 0 0 0,0 0 0 0 0,0 0 0 0 0,0 0 0 0 0,0-1 1 0 0,-1 1-1 0 0,1 0 0 0 0,-1 0 0 0 0,1 1 0 0 0,-1-1 0 0 0,0 1-57 0 0,1 5 108 0 0,-1 1 0 0 0,0-1 0 0 0,-1 1-1 0 0,0-1 1 0 0,0 1 0 0 0,-1-1-1 0 0,0 0 1 0 0,-1 0 0 0 0,1 1 0 0 0,-2-2-1 0 0,1 1 1 0 0,-1 0 0 0 0,0-1-1 0 0,-1 0 1 0 0,1 0 0 0 0,-1 0 0 0 0,-1 0-1 0 0,1-1 1 0 0,-1 0 0 0 0,-1 0 0 0 0,1 0-1 0 0,-5 2-107 0 0,-42 54 179 0 0,52-61-181 0 0,0 0 1 0 0,0 1 0 0 0,0 0-1 0 0,0-1 1 0 0,0 1-1 0 0,1-1 1 0 0,-1 1-1 0 0,1 0 1 0 0,-1 0 0 0 0,1-1-1 0 0,-1 1 1 0 0,1 0-1 0 0,0 0 1 0 0,0 0 0 0 0,0-1-1 0 0,0 1 1 0 0,0 0-1 0 0,1 0 1 0 0,-1-1-1 0 0,0 1 1 0 0,1 0 0 0 0,-1 0-1 0 0,1-1 1 0 0,0 1-1 0 0,-1 0 1 0 0,1-1-1 0 0,0 1 1 0 0,0-1 0 0 0,0 1-1 0 0,0-1 1 0 0,0 1-1 0 0,1-1 1 0 0,-1 0-1 0 0,0 0 1 0 0,1 0 0 0 0,-1 1-1 0 0,1-1 1 0 0,-1 0-1 0 0,1-1 1 0 0,-1 1-1 0 0,1 0 1 0 0,0 0 0 0 0,-1-1-1 0 0,2 1 2 0 0,5 2 17 0 0,0 0 0 0 0,0 1-1 0 0,0 0 1 0 0,-1 0 0 0 0,0 1 0 0 0,0 0-1 0 0,0 0 1 0 0,0 1 0 0 0,-1 0-1 0 0,0 0 1 0 0,0 0 0 0 0,-1 1 0 0 0,0 0-1 0 0,0 0 1 0 0,0 0 0 0 0,-1 0 0 0 0,0 1-1 0 0,0 0 1 0 0,-1 0 0 0 0,0 0-1 0 0,-1 0 1 0 0,1 0 0 0 0,-2 1 0 0 0,1 0-17 0 0,-2-2 65 0 0,0 0 0 0 0,-1-1 0 0 0,0 1 1 0 0,0-1-1 0 0,0 1 0 0 0,-1-1 1 0 0,0 0-1 0 0,0 1 0 0 0,-1-1 1 0 0,1 0-1 0 0,-1 0 0 0 0,-1-1 0 0 0,1 1 1 0 0,-1-1-1 0 0,0 1 0 0 0,0-1 1 0 0,-1 0-1 0 0,1-1 0 0 0,-1 1 1 0 0,0-1-1 0 0,-1 0 0 0 0,1 0 0 0 0,0-1 1 0 0,-1 1-1 0 0,-3 0-65 0 0,0 1-35 0 0,0-1 1 0 0,0 0-1 0 0,0 0 1 0 0,-1-1-1 0 0,0 0 1 0 0,0 0-1 0 0,0-1 0 0 0,0-1 1 0 0,0 0-1 0 0,0 0 1 0 0,0-1-1 0 0,0 0 1 0 0,0-1-1 0 0,0 0 1 0 0,0 0-1 0 0,0-1 0 0 0,0-1 1 0 0,0 1-1 0 0,1-2 1 0 0,-1 1-1 0 0,1-1 1 0 0,0-1-1 0 0,-3-1 35 0 0,-4-28-2638 0 0,15 9-4002 0 0,1 23 5708 0 0,0-7-10457 0 0</inkml:trace>
  <inkml:trace contextRef="#ctx0" brushRef="#br0" timeOffset="5615.571">3842 712 14763 0 0,'0'0'1761'0'0,"0"0"-448"0"0,0 0-122 0 0,0 0-85 0 0,0 0-135 0 0,0 0-162 0 0,0 0-154 0 0,0 0-119 0 0,0 0-63 0 0,0 0-9 0 0,0 0-79 0 0,0 0-71 0 0,0 0-46 0 0,20 0-34 0 0,146 0 282 0 0,-60-9-881 0 0,-62 0-5543 0 0,-38 8-4280 0 0</inkml:trace>
  <inkml:trace contextRef="#ctx0" brushRef="#br0" timeOffset="6496.047">4334 325 4305 0 0,'0'0'2364'0'0,"0"0"-747"0"0,0 0-16 0 0,0 0 184 0 0,0 0 7 0 0,0 0-114 0 0,0 0-212 0 0,0 0-244 0 0,0 0-181 0 0,0 0-145 0 0,0 0-157 0 0,0 0-127 0 0,32-1-116 0 0,100-5-51 0 0,-58-9 402 0 0,-61 11-708 0 0,-1-1 0 0 0,0 0 0 0 0,0-1-1 0 0,-1 0 1 0 0,0 0 0 0 0,0-2 0 0 0,0 1 0 0 0,-1-1-1 0 0,0-1 1 0 0,0 0 0 0 0,-1 0 0 0 0,0-1-1 0 0,-1 0 1 0 0,0 0 0 0 0,3-7-139 0 0,-23 116 125 0 0,-22 332-201 0 0,12-82-376 0 0,24-319 406 0 0,0-1-8 0 0,-5-32 597 0 0,2-5-521 0 0,1 0 0 0 0,0 0 0 0 0,1 0 0 0 0,0-1-1 0 0,0 1 1 0 0,1 0 0 0 0,0 1 0 0 0,0-1 0 0 0,1 0 0 0 0,0 0 0 0 0,0 1 0 0 0,1 0 0 0 0,0 0-1 0 0,0 0 1 0 0,0 0 0 0 0,1 0 0 0 0,0 1 0 0 0,3-2-22 0 0,23-40 117 0 0,4-29 17 0 0,-3-2 0 0 0,-3 0 0 0 0,-4-2 0 0 0,2-24-134 0 0,-23 92-1 0 0,92-273 57 0 0,-89 269-56 0 0,1 1 0 0 0,1-1 1 0 0,1 2-1 0 0,0-1 1 0 0,1 1-1 0 0,0 1 0 0 0,1 0 1 0 0,1 0-1 0 0,1 1 1 0 0,-1 1-1 0 0,2 0 1 0 0,0 1-1 0 0,0 1 0 0 0,-12 26-103 0 0,-18 16 123 0 0,-14 24 103 0 0,-2 2-1990 0 0,20-40-2791 0 0,0 0-3314 0 0,7-14-3706 0 0</inkml:trace>
  <inkml:trace contextRef="#ctx0" brushRef="#br0" timeOffset="7236.057">5291 568 13587 0 0,'0'0'1455'0'0,"0"0"-671"0"0,0 0-201 0 0,0 0 250 0 0,0 0 198 0 0,0 0 56 0 0,0 0-157 0 0,0 0-296 0 0,0 0-203 0 0,0 0-105 0 0,0 0-46 0 0,0 0-47 0 0,0 0 3 0 0,-9 17-25 0 0,-54 95 189 0 0,-108 128 97 0 0,-20 2-667 0 0,255-330 971 0 0,336-368 82 0 0,-357 404-734 0 0,-41 52-141 0 0,-2 0 3 0 0,-1 18 12 0 0,-2 1 1 0 0,0-1-1 0 0,0 0 0 0 0,-2 0 1 0 0,-1-1-1 0 0,0 1 1 0 0,-2 1-24 0 0,-18 60 29 0 0,13-12-13 0 0,3-1 0 0 0,3 1 0 0 0,3 1 0 0 0,4 47-16 0 0,-10-79-61 0 0,-19-47 893 0 0,-53-120 233 0 0,75 121-1060 0 0,0 0 1 0 0,0 0 0 0 0,-1 1 0 0 0,0 0 0 0 0,-1 0-1 0 0,0 1 1 0 0,0 0 0 0 0,-1 1 0 0 0,0 0 0 0 0,0 1 0 0 0,-10-5-6 0 0,-30-16-1534 0 0,35 19-1975 0 0,11 7-4086 0 0,2 1-4968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2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599 519 0 0 0,'21'-3'0'0'0,"-17"4"3512"0"0,-1 8 14953 0 0,-3-5-18212 0 0,0-4-198 0 0,0 0 1 0 0,0 0 1 0 0,0 0 3 0 0,0 0-11 0 0,0 0-5 0 0,0 0 6 0 0,0 0-15 0 0,0 0-7 0 0,0 0 9 0 0,0 0 2 0 0,0 0-6 0 0,0 0 0 0 0,0 0 9 0 0,0 0 12 0 0,0 0 8 0 0,0 0 3 0 0,0 0 30 0 0,0 0 1 0 0,0 0-6 0 0,0 0 8 0 0,0 0 7 0 0,0 0-14 0 0,0 0-13 0 0,0 0-14 0 0,0 0-10 0 0,0 0 7 0 0,0 0 6 0 0,0 0 9 0 0,0 0-2 0 0,0 0 5 0 0,0 0 1 0 0,0 0-1 0 0,0 0-2 0 0,0 0 13 0 0,0 0-9 0 0,0 0-2 0 0,0 0 13 0 0,0 0-20 0 0,0 0-2 0 0,0 0-6 0 0,0 0-28 0 0,0 0 4 0 0,0 0-10 0 0,0 0 2 0 0,0 0 2 0 0,0 0-12 0 0,0 0-1 0 0,0 0-5 0 0,0 0-3 0 0,0 0 17 0 0,0 0 6 0 0,0 0-6 0 0,0 0 12 0 0,0 0-10 0 0,0 0-11 0 0,0 0 7 0 0,0 0-3 0 0,0 0-1 0 0,0 0 0 0 0,0 0-10 0 0,0 0-34 0 0,0 0 26 0 0,0 0 22 0 0,0 0 35 0 0,0 0-40 0 0,0 0-10 0 0,0 0-2 0 0,0 0 5 0 0,0 0 5 0 0,0 0-9 0 0,0 0-17 0 0,0 0 18 0 0,0 0 15 0 0,0 0-4 0 0,0 0-4 0 0,0 0 7 0 0,0 0-8 0 0,0 0-3 0 0,0 0 0 0 0,0 0 0 0 0,0 0 5 0 0,0 0 18 0 0,0 0-10 0 0,0 0 3 0 0,0 0 3 0 0,0 0-14 0 0,0 0 0 0 0,0 0-1 0 0,0 0 3 0 0,-26 0-32 0 0,-73-8-33 0 0,64 9 28 0 0,10 1-8 0 0,1 2 1 0 0,0 0-1 0 0,0 1 0 0 0,1 2 1 0 0,0 0-1 0 0,0 2 1 0 0,-16 8 21 0 0,-87 61-56 0 0,112-63 42 0 0,1 0 1 0 0,0 0-1 0 0,1 1 0 0 0,1 1 1 0 0,1 0-1 0 0,0 1 1 0 0,1 0-1 0 0,1 0 0 0 0,1 1 1 0 0,0 0-1 0 0,1 0 1 0 0,2 1-1 0 0,0-1 0 0 0,1 1 1 0 0,0 0-1 0 0,2 0 1 0 0,1 0-1 0 0,0 0 0 0 0,1 0 1 0 0,2 7 13 0 0,-2-18 2 0 0,-1 0-1 0 0,1 0 1 0 0,0 0 0 0 0,1 0-1 0 0,0 0 1 0 0,1-1 0 0 0,-1 1 0 0 0,2-1-1 0 0,-1 1 1 0 0,1-1 0 0 0,1 0 0 0 0,-1-1-1 0 0,1 1 1 0 0,0-1 0 0 0,1 0 0 0 0,0 0-1 0 0,0 0 1 0 0,1-1 0 0 0,-1 0 0 0 0,1 0-1 0 0,1-1 1 0 0,-1 0 0 0 0,1 0 0 0 0,0-1-1 0 0,0 0 1 0 0,0 0 0 0 0,0-1-1 0 0,1 0 1 0 0,-1 0 0 0 0,1-1 0 0 0,0 0-1 0 0,0-1 1 0 0,8 1-2 0 0,0-5 18 0 0,-1-1 0 0 0,0-1 0 0 0,0 0 0 0 0,0-1 0 0 0,-1 0 0 0 0,1-2 0 0 0,-2 1 0 0 0,1-2 0 0 0,-1 0 0 0 0,0-1 0 0 0,-1 0 0 0 0,0-1 0 0 0,-1-1 0 0 0,0 0 0 0 0,-1 0 0 0 0,0-1 0 0 0,0-3-18 0 0,-2 7 5 0 0,25-27 10 0 0,-2-2-1 0 0,-2-2 1 0 0,-2 0 0 0 0,-1-2-1 0 0,-2-1 1 0 0,-2-1 0 0 0,16-43-15 0 0,-32 66 11 0 0,-1 0 0 0 0,-1-1 1 0 0,-1 1-1 0 0,0-1 1 0 0,-2 0-1 0 0,0 0 1 0 0,-2-5-12 0 0,0 28 0 0 0,-1-1 1 0 0,1 1-1 0 0,-1-1 1 0 0,1 1-1 0 0,0-1 1 0 0,-1 1-1 0 0,1-1 1 0 0,-1 0-1 0 0,0 1 1 0 0,1-1-1 0 0,-1 0 1 0 0,1 1-1 0 0,-1-1 1 0 0,1 0-1 0 0,-1 0 1 0 0,0 0-1 0 0,1 0 1 0 0,-1 1-1 0 0,0-1 1 0 0,1 0-1 0 0,-1 0 1 0 0,0 0-1 0 0,1 0 1 0 0,-1 0-1 0 0,1-1 1 0 0,-1 1-1 0 0,0 0 1 0 0,1 0-1 0 0,-1 0 1 0 0,1 0-1 0 0,-1-1 1 0 0,0 1 0 0 0,1 0-1 0 0,-1-1 1 0 0,1 1-1 0 0,-1 0 1 0 0,1-1-1 0 0,-1 1 1 0 0,1-1-1 0 0,-1 1 1 0 0,1-1-1 0 0,-1 1 1 0 0,1-1-1 0 0,0 1 1 0 0,-1-1-1 0 0,1 1 1 0 0,0-1-1 0 0,0 1 1 0 0,-1-1-1 0 0,1 0 1 0 0,0 1-1 0 0,0-1 1 0 0,0 1-1 0 0,0-1 1 0 0,-1 0-1 0 0,1 1 1 0 0,0-1-1 0 0,0 0 1 0 0,0 1-1 0 0,1-1 1 0 0,-1 1-1 0 0,0-1 1 0 0,0 0-1 0 0,0 1 1 0 0,0-1-1 0 0,-6 22 1 0 0,1 0 1 0 0,0 0 0 0 0,2 0-1 0 0,0 1 1 0 0,2-1-1 0 0,0 1 1 0 0,1-1-1 0 0,2 1 1 0 0,0 0-1 0 0,1-1 1 0 0,1 0 0 0 0,5 17-2 0 0,3-6 34 0 0,1-1 1 0 0,2 0-1 0 0,1-1 1 0 0,1-1-1 0 0,2-1 0 0 0,0 0 1 0 0,22 22-35 0 0,-34-42 5 0 0,-1-1-1 0 0,1 0 1 0 0,1-1-1 0 0,-1 0 1 0 0,1 0-1 0 0,0 0 1 0 0,1-1-1 0 0,-1 0 1 0 0,1-1-1 0 0,0 0 1 0 0,0 0-1 0 0,0-1 1 0 0,1 0-1 0 0,-1-1 1 0 0,5 1-5 0 0,-11-5-57 0 0,0 0-1 0 0,0-1 1 0 0,0 1-1 0 0,0-1 1 0 0,-1 0-1 0 0,1 1 1 0 0,-1-1-1 0 0,0 0 1 0 0,0-1-1 0 0,0 1 1 0 0,0 0-1 0 0,-1-1 1 0 0,1 1-1 0 0,-1 0 1 0 0,0-1 0 0 0,0 0-1 0 0,0 1 1 0 0,0-1-1 0 0,-1 0 1 0 0,1 1-1 0 0,-1-1 1 0 0,0-1 57 0 0,2-9-842 0 0,4-30-1831 0 0,-1 15-4064 0 0,-3 17-4705 0 0</inkml:trace>
  <inkml:trace contextRef="#ctx0" brushRef="#br0" timeOffset="320.687">1634 586 5833 0 0,'0'0'1957'0'0,"0"0"-389"0"0,0 0-170 0 0,0 0-5 0 0,0 0 36 0 0,0 0-58 0 0,0 0-161 0 0,0 0-173 0 0,0 0-176 0 0,0 0-118 0 0,0 0-72 0 0,0 0-39 0 0,0 0-40 0 0,18-25-65 0 0,55-73-59 0 0,-60 73-93 0 0,-22 26-296 0 0,1 0 0 0 0,-1 0 0 0 0,1 0 0 0 0,-1 1 1 0 0,1 0-1 0 0,0 1 0 0 0,0 0 0 0 0,0 0 0 0 0,0 1 0 0 0,0 0 0 0 0,1 0 1 0 0,0 1-1 0 0,0 0 0 0 0,-1 1-79 0 0,-9 4 71 0 0,1 0 0 0 0,0 1 0 0 0,0 1 0 0 0,2 0 0 0 0,-1 1 0 0 0,2 1 0 0 0,-1 0-1 0 0,2 1 1 0 0,0 0 0 0 0,1 1 0 0 0,1 0 0 0 0,0 1 0 0 0,1 0 0 0 0,1 1 0 0 0,0 0 0 0 0,2 0 0 0 0,0 0 0 0 0,1 1 0 0 0,0 0 0 0 0,2 0 0 0 0,0 3-71 0 0,3-9 20 0 0,0 0 1 0 0,0 0 0 0 0,1 0 0 0 0,1 0 0 0 0,0 0 0 0 0,1 0-1 0 0,1-1 1 0 0,0 1 0 0 0,0-1 0 0 0,1 0 0 0 0,1 0-1 0 0,0 0 1 0 0,1-1 0 0 0,0 0 0 0 0,0 0 0 0 0,1 0 0 0 0,1-1-1 0 0,2 2-20 0 0,-3-3 8 0 0,0-1 0 0 0,0-1 0 0 0,1 0 0 0 0,-1 0-1 0 0,2 0 1 0 0,-1-1 0 0 0,1 0 0 0 0,0-1 0 0 0,0 0-1 0 0,0-1 1 0 0,1 0 0 0 0,-1-1 0 0 0,1 0 0 0 0,0 0-1 0 0,0-1 1 0 0,0-1 0 0 0,0 0 0 0 0,1 0 0 0 0,-1-1-1 0 0,8-1-7 0 0,-7-4-270 0 0,-1-1-1 0 0,0 0 1 0 0,0 0-1 0 0,0-1 1 0 0,0-1-1 0 0,-1 1 1 0 0,-1-2 0 0 0,1 0-1 0 0,-1 0 1 0 0,-1 0-1 0 0,6-9 271 0 0,11-16-2151 0 0,5-4-5449 0 0,-17 22-2891 0 0</inkml:trace>
  <inkml:trace contextRef="#ctx0" brushRef="#br0" timeOffset="755.246">2361 575 3201 0 0,'0'0'3162'0'0,"0"0"-847"0"0,0 0-265 0 0,0 0 74 0 0,0 0 30 0 0,0 0-183 0 0,0 0-399 0 0,0 0-413 0 0,0 0-321 0 0,0 0-179 0 0,0 0-109 0 0,0 0-95 0 0,-2-5-66 0 0,1 4-380 0 0,1 0 16 0 0,-1 0 0 0 0,1 0 0 0 0,-1 0 0 0 0,1 0-1 0 0,-1 0 1 0 0,1 0 0 0 0,-1 0 0 0 0,0 0 0 0 0,1 1-1 0 0,-1-1 1 0 0,0 0 0 0 0,0 0 0 0 0,0 0 0 0 0,0 1-1 0 0,1-1 1 0 0,-1 0 0 0 0,0 1 0 0 0,0-1 0 0 0,0 1 0 0 0,0 0-1 0 0,-1-1 1 0 0,1 1 0 0 0,0 0 0 0 0,0-1 0 0 0,0 1-1 0 0,0 0 1 0 0,0 0 0 0 0,0 0 0 0 0,0 0 0 0 0,-1 0-1 0 0,1 0 1 0 0,0 0 0 0 0,0 0 0 0 0,0 1 0 0 0,0-1 0 0 0,0 0-1 0 0,-1 1-24 0 0,-129 68 1358 0 0,24 25-871 0 0,98-81-476 0 0,0 1 1 0 0,1 1 0 0 0,0-1 0 0 0,2 1-1 0 0,-1 1 1 0 0,2-1 0 0 0,0 1 0 0 0,1 0-1 0 0,0 0 1 0 0,2 1 0 0 0,0-1 0 0 0,0 1-1 0 0,2-1 1 0 0,0 1 0 0 0,2 13-12 0 0,0-20 23 0 0,0-1-1 0 0,1 1 1 0 0,0-1 0 0 0,0 0 0 0 0,1 0-1 0 0,1 0 1 0 0,-1-1 0 0 0,1 1 0 0 0,1-1-1 0 0,0 0 1 0 0,0 0 0 0 0,0-1 0 0 0,1 0-1 0 0,0 0 1 0 0,0-1 0 0 0,1 0 0 0 0,4 3-23 0 0,-4-3 42 0 0,1 0 0 0 0,-1-1 0 0 0,1 0 0 0 0,0-1 1 0 0,0 0-1 0 0,0 0 0 0 0,0-1 0 0 0,1 0 1 0 0,-1 0-1 0 0,1-1 0 0 0,0-1 0 0 0,0 0 1 0 0,0 0-1 0 0,0-1 0 0 0,-1 0 0 0 0,1 0 0 0 0,0-1 1 0 0,6-2-43 0 0,-10 0-72 0 0,-2 0 0 0 0,1 0 0 0 0,0 0 0 0 0,0 0 1 0 0,-1-1-1 0 0,0 0 0 0 0,0 0 0 0 0,0 0 0 0 0,0-1 1 0 0,-1 1-1 0 0,1-1 0 0 0,-1 0 0 0 0,2-4 72 0 0,14-23-3754 0 0,-12 20 376 0 0,0 1-7472 0 0</inkml:trace>
  <inkml:trace contextRef="#ctx0" brushRef="#br0" timeOffset="1615.493">2637 917 12099 0 0,'0'0'1441'0'0,"0"0"-250"0"0,0 0 89 0 0,0 0 170 0 0,0 0 57 0 0,0 0-73 0 0,0 0-197 0 0,0 0-254 0 0,0 0-224 0 0,32 6-148 0 0,102 17-87 0 0,-59-29 181 0 0,-62 1-523 0 0,3-1-74 0 0,0 0 1 0 0,0-2 0 0 0,0 1-1 0 0,-1-2 1 0 0,0 0 0 0 0,-1-1-1 0 0,0 0 1 0 0,-1-1 0 0 0,0-1-1 0 0,0 0 1 0 0,-1-1-1 0 0,-1 0 1 0 0,0-1 0 0 0,-1 0-1 0 0,2-5-108 0 0,-9 16-19 0 0,-1-1 0 0 0,0 1 0 0 0,0-1-1 0 0,0 0 1 0 0,0 0 0 0 0,0 0 0 0 0,-1 0 0 0 0,0 0-1 0 0,0 0 1 0 0,0 0 0 0 0,0-1 0 0 0,0 1-1 0 0,-1 0 1 0 0,0 0 0 0 0,0-1 0 0 0,0 1-1 0 0,-1 0 1 0 0,1 0 0 0 0,-1-1 0 0 0,0 1-1 0 0,0 0 1 0 0,0 0 0 0 0,-1 0 0 0 0,0 0-1 0 0,0 0 1 0 0,0 0 0 0 0,0 1 0 0 0,0-1-1 0 0,-1 0 1 0 0,1 1 0 0 0,-1 0 0 0 0,0 0-1 0 0,0 0 1 0 0,0 0 0 0 0,-1 0 0 0 0,1 0 0 0 0,0 1-1 0 0,-1 0 1 0 0,0 0 0 0 0,0 0 0 0 0,0 0-1 0 0,-1 0 20 0 0,-5 1-64 0 0,0 0-1 0 0,0 1 1 0 0,0 0-1 0 0,0 0 1 0 0,0 2-1 0 0,0-1 1 0 0,0 1-1 0 0,0 0 1 0 0,1 1-1 0 0,-1 0 1 0 0,1 1 0 0 0,0 0-1 0 0,-1 0 1 0 0,2 1-1 0 0,-1 0 1 0 0,1 1-1 0 0,-1 0 1 0 0,1 0-1 0 0,1 0 1 0 0,0 1-1 0 0,0 1 1 0 0,-6 7 64 0 0,-4 6-61 0 0,1 0 0 0 0,1 2 1 0 0,1 0-1 0 0,1 0 0 0 0,1 1 0 0 0,1 1 1 0 0,1 0-1 0 0,0 4 61 0 0,6-20-2 0 0,1 0 1 0 0,0 0 0 0 0,0 0-1 0 0,1 1 1 0 0,0-1-1 0 0,1 1 1 0 0,0-1-1 0 0,0 1 1 0 0,1 0-1 0 0,1-1 1 0 0,-1 1-1 0 0,1 0 1 0 0,1-1 0 0 0,0 0-1 0 0,0 1 1 0 0,1-1-1 0 0,0 0 1 0 0,1 0-1 0 0,0 0 1 0 0,0 0-1 0 0,1-1 1 0 0,0 0 0 0 0,0 0 1 0 0,11 4 69 0 0,0-1 0 0 0,0-1 0 0 0,1 0 0 0 0,1-1 0 0 0,-1-1 0 0 0,1-1 1 0 0,1-1-1 0 0,-1 0 0 0 0,1-1 0 0 0,0-1 0 0 0,0-1 0 0 0,0-1 0 0 0,1 0 1 0 0,-1-1-1 0 0,1-2 0 0 0,-1 0 0 0 0,0-1 0 0 0,1 0 0 0 0,-1-2 0 0 0,3-1-69 0 0,26-5 182 0 0,-1-3 0 0 0,-1-1 0 0 0,0-3 0 0 0,0-1 0 0 0,-2-3 0 0 0,-1-1 0 0 0,0-2-1 0 0,15-14-181 0 0,-22 15 6 0 0,-1-2 0 0 0,-1-2-1 0 0,-1 0 1 0 0,-2-3 0 0 0,-1 0-1 0 0,-1-2 1 0 0,-2-1-1 0 0,-1-2 1 0 0,-1 0 0 0 0,-3-2-1 0 0,-1 0 1 0 0,-1-1 0 0 0,-2-1-1 0 0,9-31-5 0 0,-22 53-69 0 0,0-1 0 0 0,0 1 0 0 0,-2 0 0 0 0,0-1 0 0 0,-1 0 1 0 0,-1 0-1 0 0,-1 0 0 0 0,0 0 0 0 0,-2 1 0 0 0,0-1 0 0 0,-1 0 0 0 0,0 1 0 0 0,-5-15 69 0 0,3 26-18 0 0,1-1 1 0 0,-1 1-1 0 0,0 0 1 0 0,-1 0-1 0 0,1 1 1 0 0,-1 0-1 0 0,0 0 1 0 0,-1 0-1 0 0,1 1 1 0 0,-1-1-1 0 0,0 2 1 0 0,0-1-1 0 0,0 1 1 0 0,-1 0-1 0 0,1 0 1 0 0,-1 1-1 0 0,1 0 1 0 0,-1 0-1 0 0,0 1 1 0 0,0 0-1 0 0,1 1 1 0 0,-1-1-1 0 0,0 1 1 0 0,0 1-1 0 0,0 0 1 0 0,0 0-1 0 0,0 0 1 0 0,1 1-1 0 0,-1 0 1 0 0,1 1-1 0 0,-1-1 1 0 0,1 2-1 0 0,-4 1 18 0 0,-7 5 5 0 0,1 1-1 0 0,1 0 0 0 0,-1 1 1 0 0,2 1-1 0 0,0 0 0 0 0,1 1 0 0 0,0 1 1 0 0,1 0-1 0 0,0 1 0 0 0,2 0 1 0 0,0 1-1 0 0,1 0 0 0 0,0 1 0 0 0,1 0 1 0 0,1 0-1 0 0,1 1 0 0 0,1 0 1 0 0,1 1-1 0 0,0-1 0 0 0,1 1 0 0 0,2 0 1 0 0,0 0-1 0 0,0 0 0 0 0,3 15-4 0 0,2-5 90 0 0,2-1 0 0 0,1 1-1 0 0,2-1 1 0 0,0 0 0 0 0,2-1 0 0 0,1 0-1 0 0,2-1 1 0 0,0 0 0 0 0,2-1 0 0 0,1-1-1 0 0,1 0 1 0 0,1-1 0 0 0,0-1-1 0 0,2 0 1 0 0,1-2 0 0 0,1 0 0 0 0,1-2-1 0 0,1 0 1 0 0,0-2 0 0 0,1 0 0 0 0,11 4-90 0 0,2 5-613 0 0,-44-51-7982 0 0,6 21-1344 0 0</inkml:trace>
  <inkml:trace contextRef="#ctx0" brushRef="#br0" timeOffset="4010.992">4117 987 0 0 0,'0'0'332'0'0,"0"0"1146"0"0,0 0 298 0 0,0 0-112 0 0,0 0-175 0 0,0 0-178 0 0,0 0-147 0 0,0 0-121 0 0,0 0-96 0 0,0 0-50 0 0,34 6-31 0 0,104 19-29 0 0,-134-24-754 0 0,-1 0-1 0 0,0 0 1 0 0,0 0-1 0 0,1 0 0 0 0,-1 0 1 0 0,0 0-1 0 0,1-1 1 0 0,-1 0-1 0 0,0 0 1 0 0,1 0-1 0 0,-1 0 0 0 0,1 0 1 0 0,-1 0-1 0 0,0-1 1 0 0,1 0-1 0 0,-1 0 0 0 0,0 0 1 0 0,1 0-1 0 0,-1 0 1 0 0,0-1-1 0 0,2-1-82 0 0,8-5 428 0 0,-3 3-288 0 0,0 1 0 0 0,0-2-1 0 0,0 0 1 0 0,0 0 0 0 0,-1 0-1 0 0,0-2 1 0 0,-1 1-1 0 0,0-1 1 0 0,0 0 0 0 0,0 0-1 0 0,-1-1 1 0 0,0 0 0 0 0,-1 0-1 0 0,0-1 1 0 0,-1 0-1 0 0,0 0 1 0 0,0 0 0 0 0,-1-1-1 0 0,0 1 1 0 0,-1-1 0 0 0,0 0-1 0 0,-1 0 1 0 0,1-10-140 0 0,-3 18-11 0 0,0 0 0 0 0,0 0 1 0 0,0 0-1 0 0,-1 0 0 0 0,1 0 0 0 0,-1 0 1 0 0,0 0-1 0 0,0 0 0 0 0,0 0 1 0 0,0 1-1 0 0,0-1 0 0 0,0 0 0 0 0,-1 1 1 0 0,0-1-1 0 0,1 1 0 0 0,-1-1 1 0 0,0 1-1 0 0,0 0 0 0 0,0 0 0 0 0,0 0 1 0 0,-1 0-1 0 0,1 0 0 0 0,-1 0 1 0 0,1 1-1 0 0,-1-1 0 0 0,1 1 0 0 0,-1-1 1 0 0,0 1-1 0 0,-1 0 11 0 0,-3-1-116 0 0,1 0 1 0 0,-1 0-1 0 0,1 0 0 0 0,-1 1 0 0 0,0 1 1 0 0,0-1-1 0 0,0 1 0 0 0,0 0 0 0 0,1 0 1 0 0,-1 1-1 0 0,0 0 0 0 0,0 0 1 0 0,1 1-1 0 0,-1 0 0 0 0,1 0 0 0 0,-1 0 1 0 0,1 1-1 0 0,0 0 0 0 0,0 0 0 0 0,0 1 1 0 0,0-1-1 0 0,1 1 0 0 0,-1 1 0 0 0,-2 2 116 0 0,-7 6-191 0 0,0 1 0 0 0,1 1 0 0 0,0 1 0 0 0,1 0 0 0 0,1 0 0 0 0,1 1-1 0 0,-6 12 192 0 0,12-21 13 0 0,1 0 0 0 0,-1 1 0 0 0,1 0 0 0 0,1 0-1 0 0,0 0 1 0 0,0 0 0 0 0,1 0 0 0 0,0 1 0 0 0,0-1-1 0 0,1 1 1 0 0,0-1 0 0 0,1 1 0 0 0,0 0-1 0 0,1-1 1 0 0,0 1 0 0 0,0-1 0 0 0,1 1 0 0 0,0-1-1 0 0,1 0 1 0 0,0 1 0 0 0,0-1 0 0 0,1-1-1 0 0,0 1 1 0 0,5 7-13 0 0,3-4 183 0 0,1-1-1 0 0,-1 0 1 0 0,2-1 0 0 0,-1 0-1 0 0,1-1 1 0 0,1-1-1 0 0,0 0 1 0 0,0-1-1 0 0,0-1 1 0 0,1 0 0 0 0,0-1-1 0 0,0-1 1 0 0,1 0-1 0 0,-1-1 1 0 0,1-1-1 0 0,-1-1 1 0 0,1 0 0 0 0,0-1-1 0 0,0-1 1 0 0,-1 0-1 0 0,4-2-182 0 0,10-1 315 0 0,0-2 0 0 0,-1-1 0 0 0,1-1 0 0 0,-1-1 1 0 0,-1-2-1 0 0,0-1 0 0 0,0-1 0 0 0,-2-2 0 0 0,4-3-315 0 0,-7 6 88 0 0,-1 0 0 0 0,0-2 1 0 0,-1-1-1 0 0,0-1 1 0 0,-2 0-1 0 0,0-1 0 0 0,0-2 1 0 0,-2 0-1 0 0,0 0 1 0 0,-2-2-1 0 0,0 0 0 0 0,-1 0 1 0 0,-1-2-1 0 0,6-15-88 0 0,-15 29 1 0 0,-1 0-1 0 0,-1 0 0 0 0,1 0 0 0 0,-1 0 1 0 0,-1-1-1 0 0,0 1 0 0 0,0-1 1 0 0,-1 1-1 0 0,0-1 0 0 0,-1 1 0 0 0,0-1 1 0 0,0 1-1 0 0,-2-7 0 0 0,1 11-24 0 0,1 1 1 0 0,-1-1-1 0 0,0 1 1 0 0,0 0-1 0 0,0 0 1 0 0,-1 0-1 0 0,0 0 1 0 0,1 0-1 0 0,-1 0 0 0 0,-1 1 1 0 0,1 0-1 0 0,0-1 1 0 0,-1 1-1 0 0,1 0 1 0 0,-1 1-1 0 0,0-1 0 0 0,0 1 1 0 0,0-1-1 0 0,-1 1 1 0 0,1 1-1 0 0,0-1 1 0 0,-1 0-1 0 0,1 1 0 0 0,-1 0 1 0 0,1 0-1 0 0,-1 1 1 0 0,0-1-1 0 0,-2 1 24 0 0,-1-1-39 0 0,1 0-1 0 0,0 1 1 0 0,0 0 0 0 0,-1 0 0 0 0,1 1-1 0 0,0 0 1 0 0,0 0 0 0 0,-1 1-1 0 0,1 0 1 0 0,0 0 0 0 0,0 0-1 0 0,1 1 1 0 0,-1 0 0 0 0,1 1 0 0 0,-1 0-1 0 0,1-1 1 0 0,0 2 0 0 0,0-1-1 0 0,1 1 1 0 0,-1 0 0 0 0,1 0-1 0 0,0 0 1 0 0,1 1 0 0 0,-1 0-1 0 0,1 0 1 0 0,0 0 0 0 0,1 0 0 0 0,-1 1-1 0 0,1 0 1 0 0,0-1 0 0 0,1 1-1 0 0,0 0 1 0 0,0 0 0 0 0,0 0-1 0 0,1 1 1 0 0,0 1 39 0 0,3-4-2 0 0,1 0-1 0 0,0-1 0 0 0,0 1 1 0 0,0-1-1 0 0,0 0 1 0 0,1 0-1 0 0,-1 0 1 0 0,1-1-1 0 0,0 1 0 0 0,0-1 1 0 0,1 0-1 0 0,-1 0 1 0 0,1 0-1 0 0,-1 0 1 0 0,1-1-1 0 0,0 0 1 0 0,0 0-1 0 0,0 0 0 0 0,0-1 1 0 0,0 1-1 0 0,0-1 1 0 0,1-1-1 0 0,-1 1 1 0 0,0-1-1 0 0,1 0 0 0 0,3 0 3 0 0,219 8 502 0 0,-225-8-478 0 0,-1-1 0 0 0,1 1 0 0 0,0 0 0 0 0,-1 0 0 0 0,1 1-1 0 0,-1-1 1 0 0,1 0 0 0 0,-1 1 0 0 0,0 0 0 0 0,1-1 0 0 0,-1 1 0 0 0,1 0 0 0 0,-1 0 0 0 0,0 1 0 0 0,0-1 0 0 0,0 0 0 0 0,1 1 0 0 0,-1-1 0 0 0,-1 1 0 0 0,1 0-1 0 0,0-1 1 0 0,0 1 0 0 0,-1 0 0 0 0,1 0 0 0 0,-1 0 0 0 0,1 0 0 0 0,-1 1 0 0 0,0-1 0 0 0,0 0 0 0 0,0 0 0 0 0,0 1 0 0 0,0-1 0 0 0,-1 1 0 0 0,1-1 0 0 0,-1 1-1 0 0,1-1 1 0 0,-1 2-24 0 0,0 12 84 0 0,-1 0-1 0 0,0-1 1 0 0,-1 1 0 0 0,-1-1-1 0 0,-1 1 1 0 0,0-1-1 0 0,-1 0 1 0 0,0-1-1 0 0,-1 1 1 0 0,-1-1-1 0 0,-2 3-83 0 0,-14 37 131 0 0,17 23-684 0 0,8-75 383 0 0,0-1 0 0 0,0 1 1 0 0,1-1-1 0 0,-1 1 1 0 0,0-1-1 0 0,1 0 1 0 0,-1 0-1 0 0,1 0 1 0 0,-1 0-1 0 0,1-1 1 0 0,-1 1-1 0 0,1-1 1 0 0,-1 1-1 0 0,1-1 0 0 0,0 0 1 0 0,-1 0-1 0 0,1 0 1 0 0,0 0-1 0 0,-1-1 1 0 0,1 1-1 0 0,-1-1 1 0 0,1 1-1 0 0,0-1 1 0 0,0-1 169 0 0,17-6-3440 0 0,-7 0-2440 0 0,-1 1-3439 0 0</inkml:trace>
  <inkml:trace contextRef="#ctx0" brushRef="#br0" timeOffset="4784.132">5874 762 3329 0 0,'0'0'3206'0'0,"0"0"-1305"0"0,0 0-616 0 0,0 0-62 0 0,0 0 100 0 0,0 0 72 0 0,0 0-70 0 0,0 0-179 0 0,-34 19-223 0 0,-107 62-210 0 0,60-16 85 0 0,68-49-654 0 0,-13 12 97 0 0,11-14-156 0 0,1 0 0 0 0,1 2-1 0 0,0-1 1 0 0,1 1 0 0 0,1 1 0 0 0,0 0-1 0 0,2 1 1 0 0,0 0 0 0 0,-5 14-85 0 0,13-29 0 0 0,-1-1 1 0 0,1 1-1 0 0,0 0 1 0 0,0 0-1 0 0,0 0 1 0 0,0-1-1 0 0,1 1 1 0 0,-1 0-1 0 0,1 0 1 0 0,0 0-1 0 0,0 0 1 0 0,0 0-1 0 0,0 0 1 0 0,0 0-1 0 0,0 0 1 0 0,1 0-1 0 0,0 0 0 0 0,-1-1 1 0 0,1 1-1 0 0,0 0 1 0 0,0 0-1 0 0,1-1 1 0 0,-1 1-1 0 0,1-1 1 0 0,-1 1-1 0 0,1-1 1 0 0,0 1-1 0 0,0-1 1 0 0,0 0-1 0 0,0 0 1 0 0,0 0-1 0 0,0 0 1 0 0,1 0-1 0 0,-1-1 1 0 0,1 1-1 0 0,-1 0 1 0 0,1-1-1 0 0,-1 0 1 0 0,4 1-1 0 0,11-2 106 0 0,1-1 1 0 0,0-1 0 0 0,-1 0 0 0 0,1-1 0 0 0,-1-1 0 0 0,0-1-1 0 0,0 0 1 0 0,-1-2 0 0 0,1 0 0 0 0,-1 0 0 0 0,-1-2-1 0 0,1 0 1 0 0,-1 0 0 0 0,-1-1 0 0 0,0-1 0 0 0,-1-1 0 0 0,9-9-107 0 0,-21 21 4 0 0,219-223 919 0 0,-138 152-663 0 0,-82 72-261 0 0,0-1 0 0 0,0 0 0 0 0,0 1 0 0 0,-1-1 0 0 0,1 1 0 0 0,0-1 0 0 0,0 1 1 0 0,0-1-1 0 0,0 0 0 0 0,0 1 0 0 0,0-1 0 0 0,0 1 0 0 0,1-1 0 0 0,-1 0 0 0 0,0 1 0 0 0,0-1 0 0 0,0 1 0 0 0,0-1 0 0 0,0 0 1 0 0,1 1-1 0 0,-1-1 0 0 0,0 1 0 0 0,0-1 0 0 0,1 0 0 0 0,-1 1 0 0 0,0-1 0 0 0,0 0 0 0 0,1 0 0 0 0,-1 1 0 0 0,0-1 0 0 0,1 0 1 0 0,-1 0-1 0 0,1 1 0 0 0,-1-1 0 0 0,0 0 0 0 0,1 0 0 0 0,-1 0 0 0 0,1 0 0 0 0,-1 1 0 0 0,0-1 0 0 0,1 0 0 0 0,-1 0 0 0 0,1 0 1 0 0,-1 0-1 0 0,0 0 0 0 0,1 0 0 0 0,-1 0 0 0 0,1 0 0 0 0,-1 0 0 0 0,1-1 0 0 0,-1 1 0 0 0,0 0 0 0 0,1 0 0 0 0,-1 0 0 0 0,1 0 1 0 0,-1-1-1 0 0,0 1 0 0 0,1 0 0 0 0,-1 0 0 0 0,0 0 0 0 0,1-1 0 0 0,-1 1 0 0 0,0 0 0 0 0,1-1 0 0 0,-1 1 0 0 0,0 0 0 0 0,0-1 1 0 0,-7 43 110 0 0,6-37-103 0 0,-3 10-66 0 0,0 1 0 0 0,0-1 0 0 0,1 1 0 0 0,1 0 1 0 0,1 0-1 0 0,1 0 0 0 0,0 0 0 0 0,0 0 0 0 0,2-1 1 0 0,0 1-1 0 0,1 0 0 0 0,0-1 0 0 0,2 1 0 0 0,0-1 1 0 0,0 0-1 0 0,1 0 0 0 0,1-1 0 0 0,0 0 0 0 0,2 0 1 0 0,-1-1-1 0 0,1 0 0 0 0,9 10 59 0 0,-13-19 9 0 0,-1 1 0 0 0,0-1 1 0 0,1 0-1 0 0,0 0 0 0 0,0-1 0 0 0,0 1 0 0 0,0-1 1 0 0,0 0-1 0 0,1-1 0 0 0,0 1 0 0 0,-1-1 0 0 0,1 0 1 0 0,0-1-1 0 0,0 1 0 0 0,0-1 0 0 0,0 0 0 0 0,0-1 1 0 0,0 0-1 0 0,0 1 0 0 0,0-2 0 0 0,0 1 0 0 0,0-1 1 0 0,1 0-1 0 0,-2 0 0 0 0,1-1 0 0 0,0 0 1 0 0,0 0-1 0 0,0 0 0 0 0,-1 0 0 0 0,1-1 0 0 0,0-1-9 0 0,31-26 342 0 0,-1-2 0 0 0,-1-2 1 0 0,-3-1-1 0 0,0-2 0 0 0,-2-1 0 0 0,-2-1 0 0 0,-2-1 0 0 0,9-21-342 0 0,15-16 149 0 0,-20 31-139 0 0,-3-2 0 0 0,-1 0-1 0 0,-2-2 1 0 0,-2-1 0 0 0,-3 0-1 0 0,-2-1 1 0 0,-2-1 0 0 0,-3-1-1 0 0,-2 0 1 0 0,-2-1 0 0 0,-3 1-1 0 0,-2-43-9 0 0,-2 93 7 0 0,0-1 1 0 0,0 0-1 0 0,-1 1 0 0 0,0-1 0 0 0,0 0 0 0 0,0 0 1 0 0,-1 1-1 0 0,1-1 0 0 0,-1 0 0 0 0,0 1 0 0 0,-1-1 1 0 0,1 1-1 0 0,-1-1 0 0 0,0 1 0 0 0,0 0 0 0 0,0-1 1 0 0,0 1-1 0 0,-1 0 0 0 0,0 1 0 0 0,0-1 0 0 0,0 0 1 0 0,0 1-1 0 0,0 0 0 0 0,-1-1 0 0 0,0 1 0 0 0,1 1 1 0 0,-1-1-1 0 0,0 0 0 0 0,-1 1 0 0 0,1 0 0 0 0,0 0 1 0 0,0 0-1 0 0,-1 1 0 0 0,1-1 0 0 0,-1 1 0 0 0,0 0 1 0 0,1 1-1 0 0,-3-1-7 0 0,1 4 4 0 0,1 0 1 0 0,-1 0 0 0 0,1 1 0 0 0,0-1 0 0 0,0 1-1 0 0,0 1 1 0 0,0-1 0 0 0,1 1 0 0 0,-1-1-1 0 0,1 1 1 0 0,0 1 0 0 0,1-1 0 0 0,-1 0 0 0 0,1 1-1 0 0,0 0 1 0 0,1 0 0 0 0,0 0 0 0 0,-1 0-1 0 0,1 1-4 0 0,-9 27 2 0 0,1 1-1 0 0,2 1 0 0 0,1-1 0 0 0,1 1 0 0 0,3 1 1 0 0,0-1-1 0 0,3 0 0 0 0,2 19-1 0 0,-2-32 5 0 0,4 53 6 0 0,4-1 0 0 0,3 0 1 0 0,10 34-12 0 0,8 49 39 0 0,-20-102-59 0 0,20 220-81 0 0,-30-276 46 0 0,1 0 1 0 0,0-1-1 0 0,0 1 1 0 0,0 0-1 0 0,0-1 0 0 0,0 1 1 0 0,-1 0-1 0 0,1 0 1 0 0,0 0-1 0 0,0-1 0 0 0,0 1 1 0 0,-1 0-1 0 0,1 0 1 0 0,0 0-1 0 0,0-1 0 0 0,0 1 1 0 0,-1 0-1 0 0,1 0 0 0 0,0 0 1 0 0,-1 0-1 0 0,1 0 1 0 0,0-1-1 0 0,0 1 0 0 0,-1 0 1 0 0,1 0-1 0 0,0 0 1 0 0,-1 0-1 0 0,1 0 0 0 0,0 0 1 0 0,0 0-1 0 0,-1 0 1 0 0,1 0-1 0 0,0 0 0 0 0,-1 0 1 0 0,1 0-1 0 0,0 1 1 0 0,0-1-1 0 0,-1 0 0 0 0,1 0 1 0 0,0 0-1 0 0,-1 0 0 0 0,1 0 1 0 0,0 1 54 0 0,-14-34-2756 0 0,14 32 2638 0 0,-10-27-3721 0 0,2-1-3393 0 0,5 18 2687 0 0,1 2 267 0 0</inkml:trace>
  <inkml:trace contextRef="#ctx0" brushRef="#br0" timeOffset="5174.894">6328 670 4945 0 0,'0'0'3617'0'0,"0"0"-1397"0"0,0 0-826 0 0,0 0-267 0 0,0 0 65 0 0,0 0 132 0 0,0 0 1 0 0,0 0-126 0 0,0 0-99 0 0,0 0-89 0 0,0 0-56 0 0,0 0-85 0 0,0 0-141 0 0,9 4-93 0 0,128 22 2294 0 0,450-52-222 0 0,-585 26-2747 0 0,0 0 0 0 0,0 0 0 0 0,0 0-1 0 0,0 1 1 0 0,0-1 0 0 0,0 1 0 0 0,0-1-1 0 0,0 1 1 0 0,0 0 0 0 0,0 0 0 0 0,0 0-1 0 0,0 0 1 0 0,0 0 0 0 0,0 0 0 0 0,-1 0 0 0 0,1 1-1 0 0,0-1 1 0 0,-1 1 0 0 0,1-1 0 0 0,-1 1-1 0 0,0 0 1 0 0,1-1 0 0 0,-1 1 0 0 0,0 0-1 0 0,0 0 1 0 0,0 0 0 0 0,0 0 0 0 0,-1 0-1 0 0,1 0 1 0 0,0 0 0 0 0,-1 0 0 0 0,0 0 0 0 0,1 0-1 0 0,-1 0 1 0 0,0 0 0 0 0,0 1 0 0 0,0-1-1 0 0,0 0 1 0 0,0 0 0 0 0,-1 0 0 0 0,1 0-1 0 0,-1 0 1 0 0,0 2 39 0 0,-9 5-2360 0 0,4-6-3256 0 0,3 0-6241 0 0</inkml:trace>
  <inkml:trace contextRef="#ctx0" brushRef="#br0" timeOffset="5527.138">7348 851 16980 0 0,'0'0'1376'0'0,"0"0"-519"0"0,0 0-111 0 0,0 0 189 0 0,0 0 142 0 0,0 0-11 0 0,0 0-174 0 0,0 0-240 0 0,0 0-192 0 0,-5 33-124 0 0,-17 106-84 0 0,-4-44 655 0 0,14-51-2530 0 0,13-9-6854 0 0,-1-35-3022 0 0</inkml:trace>
  <inkml:trace contextRef="#ctx0" brushRef="#br0" timeOffset="5923.76">7311 549 16155 0 0,'0'0'1889'0'0,"0"0"-553"0"0,0 0-344 0 0,0 0-135 0 0,0 0-129 0 0,0 0-168 0 0,0 0-224 0 0,0 0-256 0 0,0 0-184 0 0,0 0-72 0 0,0 0-104 0 0,0 0-160 0 0,0 0-320 0 0,0 0-913 0 0,43-11-4528 0 0,-34 18-6346 0 0</inkml:trace>
  <inkml:trace contextRef="#ctx0" brushRef="#br0" timeOffset="6183.912">7845 781 13939 0 0,'0'0'2821'0'0,"0"0"-1336"0"0,0 0-487 0 0,0 0-82 0 0,0 0-40 0 0,0 0-60 0 0,0 0-106 0 0,0 0-158 0 0,0 0-164 0 0,0 0-141 0 0,0 0-105 0 0,0 0-62 0 0,-31 29-25 0 0,-94 93-22 0 0,78-59-14 0 0,44-51-19 0 0,-10 105-142 0 0,13-113 137 0 0,0 0 0 0 0,1 0 0 0 0,0 0 0 0 0,0 0 0 0 0,0 0-1 0 0,0 0 1 0 0,1 0 0 0 0,0 0 0 0 0,0 0 0 0 0,0-1 0 0 0,0 1 0 0 0,0-1 0 0 0,1 1 0 0 0,-1-1-1 0 0,1 0 1 0 0,0 0 0 0 0,0 0 0 0 0,0 0 0 0 0,0-1 0 0 0,1 1 0 0 0,-1-1 0 0 0,1 0 0 0 0,0 0-1 0 0,-1 0 1 0 0,1-1 0 0 0,0 1 0 0 0,2 0 5 0 0,5 0 73 0 0,0-1 0 0 0,0 0 0 0 0,0 0 1 0 0,-1-1-1 0 0,1-1 0 0 0,0 0 0 0 0,0 0 0 0 0,0-1 0 0 0,-1 0 0 0 0,1-1 1 0 0,-1 0-1 0 0,0-1 0 0 0,0 0 0 0 0,0-1 0 0 0,0 0 0 0 0,-1 0 0 0 0,0-1 1 0 0,0 0-1 0 0,0-1 0 0 0,-1 0 0 0 0,0 0 0 0 0,0-1 0 0 0,-1 0 0 0 0,0 0 0 0 0,0-1 1 0 0,-1 0-1 0 0,0 0 0 0 0,0 0 0 0 0,-1-1 0 0 0,-1 0 0 0 0,1-1-73 0 0,0 3 18 0 0,-1-1 0 0 0,1 0-1 0 0,-2 0 1 0 0,1-1 0 0 0,-1 1 0 0 0,-1-1 0 0 0,1 0-1 0 0,-2 0 1 0 0,1 1 0 0 0,-2-1 0 0 0,1 0-1 0 0,-1 0 1 0 0,-1 0 0 0 0,1 0 0 0 0,-2 0-1 0 0,1 0 1 0 0,-2 0 0 0 0,1 1 0 0 0,-1-1-1 0 0,-1 1 1 0 0,1 0 0 0 0,-2 0 0 0 0,1 0-1 0 0,-1 0 1 0 0,0 1 0 0 0,-1 0 0 0 0,0 0-1 0 0,-1 0 1 0 0,1 1 0 0 0,-1 0 0 0 0,-1 0-1 0 0,-4-3-17 0 0,-53-4-1414 0 0,24 17-4609 0 0,28 3-5218 0 0</inkml:trace>
  <inkml:trace contextRef="#ctx0" brushRef="#br0" timeOffset="6702.007">8217 1156 6913 0 0,'0'0'3170'0'0,"0"0"-1166"0"0,0 0 37 0 0,0 0 236 0 0,0 0-94 0 0,0 0-296 0 0,0 0-444 0 0,0 0-408 0 0,0 0-260 0 0,0 0-122 0 0,0 0-123 0 0,0 0-89 0 0,6-9-53 0 0,93-147 1287 0 0,-88 138-1580 0 0,0-2-63 0 0,1 0 0 0 0,0 1 0 0 0,2 1 1 0 0,0 0-1 0 0,1 0 0 0 0,1 2 1 0 0,0 0-1 0 0,1 1 0 0 0,1 0 1 0 0,6-2-33 0 0,15-8-208 0 0,-41 57-387 0 0,1-23 597 0 0,-18 174-18 0 0,20-174 21 0 0,-1-1-1 0 0,1 0 0 0 0,1 0 0 0 0,-1 0 0 0 0,1 0 0 0 0,1 0 0 0 0,0 0 0 0 0,0 0 0 0 0,0-1 0 0 0,1 1 0 0 0,0-1 0 0 0,0 0 0 0 0,1 0 0 0 0,0-1 0 0 0,0 1 1 0 0,1-1-1 0 0,0 0 0 0 0,0-1 0 0 0,0 1 0 0 0,7 3-4 0 0,-7-5 65 0 0,1-1 1 0 0,0 0 0 0 0,0 0-1 0 0,0 0 1 0 0,1-1 0 0 0,-1 0-1 0 0,0 0 1 0 0,1-1-1 0 0,-1 0 1 0 0,1-1 0 0 0,0 0-1 0 0,-1 0 1 0 0,1 0-1 0 0,-1-1 1 0 0,1 0 0 0 0,-1 0-1 0 0,1-1 1 0 0,-1 0 0 0 0,0 0-1 0 0,1-1 1 0 0,-1 0-1 0 0,-1 0 1 0 0,1-1 0 0 0,0 0-1 0 0,-1 0 1 0 0,0 0 0 0 0,0-1-1 0 0,0 0 1 0 0,0-1-66 0 0,11-8 161 0 0,0-1 1 0 0,-1-1-1 0 0,0 0 1 0 0,-1-1-1 0 0,-2-1 1 0 0,1 0-1 0 0,-2-1 1 0 0,0 0-1 0 0,-2-1 1 0 0,0 0-1 0 0,3-11-161 0 0,6-3 89 0 0,-16 31-86 0 0,0-1 0 0 0,0 0 0 0 0,-1 0 0 0 0,1 0 0 0 0,-1-1 0 0 0,0 1 0 0 0,0-1 0 0 0,0 1 0 0 0,-1-1 0 0 0,1 0 0 0 0,-1 1 0 0 0,-1-1 0 0 0,1 0 0 0 0,0 0 0 0 0,-1 0 0 0 0,0 0 0 0 0,0 0-3 0 0,-3 3-69 0 0,1 0 0 0 0,-1 1 0 0 0,1-1 0 0 0,-1 0 0 0 0,0 1 0 0 0,0 0 0 0 0,0-1 0 0 0,0 1 0 0 0,0 0 0 0 0,0 1 0 0 0,0-1 0 0 0,0 0 0 0 0,0 1 0 0 0,0 0 0 0 0,0 0 0 0 0,0 0 0 0 0,0 0-1 0 0,0 0 1 0 0,0 0 0 0 0,0 1 0 0 0,-1 0 0 0 0,1 0 69 0 0,-47 23-2033 0 0,49-24 854 0 0,-3 1 2729 0 0,2-1-6030 0 0,2 0-5571 0 0,0 0-1634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5745 0 0,'0'0'1893'0'0,"0"0"-252"0"0,0 0 48 0 0,0 0 138 0 0,0 0-3 0 0,0 0-184 0 0,0 0-314 0 0,0 0-339 0 0,0 0-288 0 0,0 0-224 0 0,0 0-142 0 0,0 3-13 0 0,-31 58 1909 0 0,3-15-1277 0 0,23-35-832 0 0,5-11-114 0 0,1 0 0 0 0,-1 0 0 0 0,0-1 0 0 0,1 1 0 0 0,-1 0 0 0 0,0 0 0 0 0,1 0 0 0 0,-1 0-1 0 0,1 0 1 0 0,-1-1 0 0 0,1 1 0 0 0,-1 0 0 0 0,0 0 0 0 0,1 0 0 0 0,-1 0 0 0 0,1 0 0 0 0,-1 0 0 0 0,0 0-1 0 0,1 0 1 0 0,-1 1 0 0 0,1-1 0 0 0,-1 0 0 0 0,0 0 0 0 0,1 0 0 0 0,-1 0 0 0 0,1 1 0 0 0,-1-1-1 0 0,0 0 1 0 0,1 0 0 0 0,-1 0 0 0 0,0 1 0 0 0,1-1 0 0 0,-1 0 0 0 0,0 1 0 0 0,0-1 0 0 0,1 0 0 0 0,-1 1-1 0 0,0-1 1 0 0,0 0 0 0 0,0 1 0 0 0,1-1 0 0 0,-1 1 0 0 0,0-1 0 0 0,0 0 0 0 0,0 1 0 0 0,0-1 0 0 0,0 1-1 0 0,0-1 1 0 0,0 0 0 0 0,0 1 0 0 0,0-1 0 0 0,0 1 0 0 0,0-1 0 0 0,0 0 0 0 0,0 1 0 0 0,0-1-1 0 0,0 1 1 0 0,0-1 0 0 0,0 0 0 0 0,-1 1 0 0 0,1-1 0 0 0,0 1 0 0 0,0-1 0 0 0,0 0 0 0 0,-1 1 0 0 0,1-1-1 0 0,0 0 1 0 0,0 1 0 0 0,-1-1 0 0 0,1 0-6 0 0,8-2 102 0 0,0 0 1 0 0,0-1-1 0 0,0 0 0 0 0,-1 0 0 0 0,1-1 0 0 0,-1 0 1 0 0,0 0-1 0 0,0-1 0 0 0,0 0 0 0 0,-1 0 0 0 0,3-3-102 0 0,23-31 219 0 0,-32 38-239 0 0,0 1-68 0 0,-25 0-2163 0 0,10 0-3258 0 0,9 0-5974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9810 0 0,'0'0'2038'0'0,"0"0"-765"0"0,0 0-212 0 0,0 0 184 0 0,0 0 169 0 0,0 0-26 0 0,0 0-242 0 0,0 0-295 0 0,0 0-202 0 0,0 0-73 0 0,0 0-24 0 0,0 0-46 0 0,-2 8-61 0 0,-32 51 659 0 0,35-59-1090 0 0,0 0 0 0 0,0 0 0 0 0,-1 0-1 0 0,1 0 1 0 0,0 0 0 0 0,-1 0 0 0 0,1 0-1 0 0,0 0 1 0 0,0 0 0 0 0,-1 0 0 0 0,1 1-1 0 0,0-1 1 0 0,-1 0 0 0 0,1 1 0 0 0,0-1-1 0 0,-1 0 1 0 0,1 1 0 0 0,0-1-1 0 0,-1 1 1 0 0,1-1 0 0 0,-1 1 0 0 0,1-1-1 0 0,-1 1 1 0 0,1-1 0 0 0,-1 1 0 0 0,1 0-1 0 0,-1-1 1 0 0,0 1 0 0 0,1 0 0 0 0,-1-1-1 0 0,0 1 1 0 0,0 0 0 0 0,1-1 0 0 0,-1 1-1 0 0,0 0 1 0 0,0 0 0 0 0,0-1 0 0 0,0 1-1 0 0,0 0 1 0 0,0 0 0 0 0,0-1-1 0 0,0 1 1 0 0,0 0 0 0 0,0 0 0 0 0,-1-1-1 0 0,1 1 1 0 0,0 0 0 0 0,0-1 0 0 0,-1 1-1 0 0,1 0 1 0 0,0-1 0 0 0,-1 1 0 0 0,1 0-1 0 0,-1-1 1 0 0,1 1 0 0 0,-1-1 0 0 0,1 1-1 0 0,-1-1 1 0 0,1 1 0 0 0,-1-1-1 0 0,0 1 1 0 0,1-1 0 0 0,-1 1-14 0 0,94-55 791 0 0,-133 54 790 0 0,-33 40-1845 0 0,105-47-6833 0 0,-24-1-4636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9098 0 0,'0'0'2031'0'0,"0"0"-725"0"0,0 0-358 0 0,0 0-15 0 0,0 0 117 0 0,0 0 190 0 0,0 0 31 0 0,0 0-93 0 0,0 0-86 0 0,0 0-195 0 0,0 0-144 0 0,0 0-79 0 0,0 0-101 0 0,26 2-67 0 0,85 5-46 0 0,30-20 779 0 0,12-6-1925 0 0,-131 14-1661 0 0,-13 3-3160 0 0,-2-1-6145 0 0</inkml:trace>
  <inkml:trace contextRef="#ctx0" brushRef="#br0" timeOffset="725.934">1348 0 656 0 0,'0'0'1659'0'0,"0"0"127"0"0,0 0 269 0 0,0 0 215 0 0,0 0-30 0 0,0 0-229 0 0,0 0-333 0 0,0 0-282 0 0,0 0-182 0 0,0 0-128 0 0,0 0-80 0 0,0 0-97 0 0,0 0-93 0 0,-1 4-91 0 0,-4 11-95 0 0,4-12-87 0 0,1-3-109 0 0,0 0-80 0 0,0 0-88 0 0,0 0-46 0 0,0 0-21 0 0,0 0-16 0 0,-23 15 965 0 0,-172 77-405 0 0,36 0-515 0 0,139-78-244 0 0,1 0 1 0 0,0 1-1 0 0,1 1 0 0 0,1 0 1 0 0,1 2-1 0 0,0 0 1 0 0,1 0-1 0 0,1 2 0 0 0,1-1 1 0 0,1 2-1 0 0,1 0 1 0 0,0 0-1 0 0,2 1 0 0 0,-5 16 16 0 0,13-34-12 0 0,0 1 0 0 0,0 0-1 0 0,0 0 1 0 0,0 0 0 0 0,1 0 0 0 0,0 0-1 0 0,0 0 1 0 0,0 0 0 0 0,1 0-1 0 0,-1 0 1 0 0,1-1 0 0 0,0 1 0 0 0,1 0-1 0 0,-1 0 1 0 0,1-1 0 0 0,0 1 0 0 0,0-1-1 0 0,1 1 1 0 0,-1-1 0 0 0,1 0-1 0 0,0 0 1 0 0,0 0 0 0 0,0 0 0 0 0,0-1-1 0 0,1 1 1 0 0,0-1 0 0 0,0 0-1 0 0,0 0 1 0 0,3 2 12 0 0,12-1 16 0 0,0 0-1 0 0,0-2 0 0 0,1 0 1 0 0,-1-1-1 0 0,0-1 0 0 0,1-1 1 0 0,-1-1-1 0 0,0-1 0 0 0,0 0 1 0 0,0-1-1 0 0,0-1 0 0 0,0-1 1 0 0,-1-1-1 0 0,0 0 0 0 0,-1-1 1 0 0,0-1-1 0 0,0-1 0 0 0,10-8-15 0 0,15-8 148 0 0,-1-3 0 0 0,-1-1-1 0 0,-2-1 1 0 0,-1-3 0 0 0,-2 0 0 0 0,-1-3-1 0 0,-2-1 1 0 0,13-20-148 0 0,-34 44 41 0 0,108-111 262 0 0,-90 99-71 0 0,-29 46-272 0 0,-12 111 90 0 0,8-115-104 0 0,0 1 0 0 0,1 0-1 0 0,1 0 1 0 0,1 0 0 0 0,0 0 0 0 0,2 0 0 0 0,-1 0-1 0 0,2 0 1 0 0,1 0 0 0 0,0 0 0 0 0,0 0 0 0 0,2-1-1 0 0,0 1 1 0 0,1-1 0 0 0,1-1 0 0 0,0 1 0 0 0,1-1-1 0 0,1 0 55 0 0,40 23-1977 0 0,-30-30-1591 0 0,-1-3-4271 0 0,-11-4-4277 0 0</inkml:trace>
  <inkml:trace contextRef="#ctx0" brushRef="#br0" timeOffset="1520.268">2184 483 9306 0 0,'0'0'2166'0'0,"0"0"-286"0"0,0 0-159 0 0,0 0-132 0 0,0 0-206 0 0,0 0-233 0 0,0 0-243 0 0,0 0-223 0 0,0 0-163 0 0,0 0-107 0 0,0 0-73 0 0,0 0-45 0 0,0 0-45 0 0,-18 20-58 0 0,-57 65-29 0 0,61-68-103 0 0,0 1-1 0 0,1 0 0 0 0,1 0 1 0 0,0 1-1 0 0,2 1 0 0 0,0 0 1 0 0,1 2-61 0 0,-14 26 43 0 0,-59 109-74 0 0,65-138 4 0 0,17-18 22 0 0,0-1 18 0 0,11-23 139 0 0,197-245 767 0 0,11 5-675 0 0,-210 254-226 0 0,90-68 242 0 0,-91 122 118 0 0,-23 200 87 0 0,24-58-336 0 0,13-106-70 0 0,-7-22 179 0 0,-15-58-234 0 0,0-1 15 0 0,0 0-3 0 0,0 0 13 0 0,0 0-14 0 0,0 0-2 0 0,-26-47 1309 0 0,8 28-1304 0 0,-1 2 0 0 0,-1 0 1 0 0,-1 1-1 0 0,0 1 0 0 0,-1 1 1 0 0,0 1-1 0 0,-23-10-18 0 0,26 16-151 0 0,-1 0-1 0 0,0 1 1 0 0,0 1-1 0 0,0 1 1 0 0,0 1 0 0 0,-1 0-1 0 0,0 2 1 0 0,-19 1 151 0 0,18 0-1561 0 0,12 0-7818 0 0,10 0-2779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3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577 152 3033 0 0,'0'0'2504'0'0,"0"0"-897"0"0,0 0-428 0 0,0 0 131 0 0,0 0 181 0 0,0 0 72 0 0,0 0-138 0 0,0 0-242 0 0,0 0-248 0 0,0 0-184 0 0,0 0-144 0 0,-6-14-130 0 0,-22-44-82 0 0,26 55-341 0 0,1 1 1 0 0,-1-1-1 0 0,0 1 1 0 0,0 0-1 0 0,0-1 0 0 0,0 1 1 0 0,0 0-1 0 0,-1 0 1 0 0,1 0-1 0 0,0 1 0 0 0,-1-1 1 0 0,0 1-1 0 0,1-1 1 0 0,-1 1-1 0 0,0 0 0 0 0,0 0 1 0 0,0 0-1 0 0,1 0 1 0 0,-1 0-1 0 0,0 1 0 0 0,0 0 1 0 0,-2-1-55 0 0,-5 0 165 0 0,-5 0-80 0 0,0 2 0 0 0,-1 0 0 0 0,1 1 0 0 0,0 1 0 0 0,0 0 0 0 0,0 1 1 0 0,0 1-1 0 0,0 0 0 0 0,1 1 0 0 0,0 0 0 0 0,0 1 0 0 0,1 1 0 0 0,0 0 0 0 0,0 1 1 0 0,1 0-1 0 0,0 1 0 0 0,-5 7-85 0 0,12-14 6 0 0,-11 8 22 0 0,0 1-1 0 0,0 0 0 0 0,1 2 1 0 0,1 0-1 0 0,0 0 0 0 0,1 1 1 0 0,0 1-1 0 0,1 0 0 0 0,1 1 1 0 0,1 0-1 0 0,1 1 0 0 0,0 0 1 0 0,1 0-1 0 0,1 1 0 0 0,0 0 1 0 0,2 0-1 0 0,0 1 0 0 0,1 2-27 0 0,2-14 2 0 0,0 0-1 0 0,1 0 1 0 0,0 0-1 0 0,0 0 0 0 0,1 0 1 0 0,0-1-1 0 0,0 1 1 0 0,1 0-1 0 0,0 0 0 0 0,1 0 1 0 0,0 0-1 0 0,0-1 1 0 0,0 1-1 0 0,1-1 0 0 0,0 1 1 0 0,1-1-1 0 0,-1 0 1 0 0,1 0-1 0 0,1-1 1 0 0,-1 1-1 0 0,1-1 0 0 0,0 0 1 0 0,1 0-1 0 0,0 0 1 0 0,-1-1-1 0 0,2 0 0 0 0,-1 0 1 0 0,1-1-1 0 0,-1 0 1 0 0,1 0-1 0 0,0 0 0 0 0,1-1 1 0 0,-1 0-1 0 0,0 0 1 0 0,3 0-2 0 0,3-2 75 0 0,-1-1 1 0 0,0 1 0 0 0,0-2-1 0 0,0 0 1 0 0,0 0-1 0 0,0-1 1 0 0,0-1 0 0 0,0 0-1 0 0,0 0 1 0 0,-1-1 0 0 0,1-1-1 0 0,-1 0 1 0 0,0 0-1 0 0,-1-1 1 0 0,1-1 0 0 0,-1 0-1 0 0,5-4-75 0 0,11-10 153 0 0,0 0-1 0 0,-2-1 0 0 0,0-2 1 0 0,-1 0-1 0 0,-2-2 0 0 0,0 0 1 0 0,-2-2-1 0 0,-1 0 0 0 0,6-15-152 0 0,124-247 614 0 0,-118 220-92 0 0,-30 70-448 0 0,0 0 3 0 0,0 0-27 0 0,0 27 4 0 0,-13 222 238 0 0,14-200-287 0 0,3 0 0 0 0,1-1 0 0 0,2 1 0 0 0,14 46-5 0 0,-12-52-321 0 0,-1 0-1 0 0,-3 0 1 0 0,-2 0 0 0 0,-1 43 321 0 0,2-58-2622 0 0,3-22-7882 0 0,-5-6-525 0 0</inkml:trace>
  <inkml:trace contextRef="#ctx0" brushRef="#br0" timeOffset="947.987">1218 439 6849 0 0,'0'0'1405'0'0,"0"0"-326"0"0,0 0 142 0 0,0 0 322 0 0,0 0 128 0 0,0 0-140 0 0,0 0-306 0 0,0 0-321 0 0,0 0-239 0 0,0 0-142 0 0,0 0-76 0 0,0 0-49 0 0,0 0-69 0 0,-3 29-53 0 0,-9 89-56 0 0,-3-48 108 0 0,-31 81 30 0 0,28-78-416 0 0,18-73 66 0 0,0-1 1 0 0,0 1-1 0 0,0 0 0 0 0,0-1 1 0 0,1 1-1 0 0,-1 0 1 0 0,0-1-1 0 0,0 1 1 0 0,0-1-1 0 0,0 1 0 0 0,0 0 1 0 0,0-1-1 0 0,0 1 1 0 0,0-1-1 0 0,0 1 0 0 0,0 0 1 0 0,0-1-1 0 0,-1 1 1 0 0,1 0-1 0 0,0-1 0 0 0,0 1 1 0 0,0 0-1 0 0,0-1 1 0 0,-1 1-1 0 0,1 0 1 0 0,0-1-1 0 0,0 1 0 0 0,-1 0 1 0 0,1-1-1 0 0,0 1 1 0 0,0 0-1 0 0,-1 0 0 0 0,1-1 1 0 0,0 1-1 0 0,-1 0 1 0 0,1 0-1 0 0,0 0 0 0 0,-1-1 1 0 0,1 1-1 0 0,-1 0 1 0 0,1 0-1 0 0,0 0 1 0 0,-1 0-1 0 0,1 0 0 0 0,0 0 1 0 0,-1 0-1 0 0,1 0 1 0 0,-1 0-1 0 0,1 0 0 0 0,0 0 1 0 0,-1 0-1 0 0,1 0 1 0 0,-1 0-1 0 0,1 0 0 0 0,0 0 1 0 0,-1 1-1 0 0,1-1 1 0 0,0 0-1 0 0,-1 0 1 0 0,1 0-1 0 0,0 1 0 0 0,-1-1 1 0 0,1 0-1 0 0,0 0 1 0 0,-1 1-9 0 0,1-27 147 0 0,1 0 0 0 0,1 1 0 0 0,1-1 0 0 0,1 0 1 0 0,1 1-1 0 0,1 0 0 0 0,2 1 0 0 0,0-1 1 0 0,2 1-1 0 0,0 1 0 0 0,2 0 0 0 0,0 0 0 0 0,2 1 1 0 0,0 1-1 0 0,2 0 0 0 0,0 1 0 0 0,1 1 0 0 0,16-14-147 0 0,-24 22 36 0 0,1 1 0 0 0,0 0 0 0 0,1 0-1 0 0,0 1 1 0 0,1 0 0 0 0,-1 1-1 0 0,2 0 1 0 0,-1 1 0 0 0,1 0-1 0 0,0 1 1 0 0,0 1 0 0 0,2 0-36 0 0,-13 4 4 0 0,-1 1 0 0 0,1 0 0 0 0,0 0 0 0 0,0 0 0 0 0,0 0 0 0 0,-1 0 0 0 0,1 1 1 0 0,0-1-1 0 0,-1 1 0 0 0,1-1 0 0 0,0 1 0 0 0,-1-1 0 0 0,1 1 0 0 0,0 0 0 0 0,-1 0 0 0 0,1 0 1 0 0,-1 0-1 0 0,1 0 0 0 0,-1 0 0 0 0,0 0 0 0 0,1 0 0 0 0,-1 1 0 0 0,0-1 0 0 0,0 0 1 0 0,0 1-1 0 0,0-1 0 0 0,0 1 0 0 0,0-1 0 0 0,0 1 0 0 0,-1 0 0 0 0,1-1 0 0 0,-1 1 1 0 0,1 0-1 0 0,-1-1 0 0 0,1 1 0 0 0,-1 0 0 0 0,0 0 0 0 0,0-1 0 0 0,0 1 0 0 0,0 0 0 0 0,0 0 1 0 0,0-1-1 0 0,-1 1 0 0 0,1 0 0 0 0,0 0 0 0 0,-1-1 0 0 0,1 1 0 0 0,-1 0 0 0 0,0-1 1 0 0,0 1-1 0 0,0-1 0 0 0,1 1 0 0 0,-1-1 0 0 0,-1 1 0 0 0,1-1 0 0 0,-1 1-4 0 0,-4 14 27 0 0,0-1 0 0 0,-2 0 0 0 0,0-1 0 0 0,0 0 0 0 0,-1 0 0 0 0,-1-1 0 0 0,-7 8-27 0 0,-40 63 26 0 0,56-83-27 0 0,0 0 0 0 0,0 1 0 0 0,0-1 0 0 0,1 0 0 0 0,-1 1-1 0 0,1-1 1 0 0,-1 1 0 0 0,1-1 0 0 0,-1 1 0 0 0,1-1 0 0 0,0 1 0 0 0,0-1 0 0 0,0 1 0 0 0,-1-1 0 0 0,2 1 0 0 0,-1-1 0 0 0,0 1-1 0 0,0-1 1 0 0,0 1 0 0 0,1-1 0 0 0,-1 1 0 0 0,1-1 0 0 0,-1 1 0 0 0,1-1 0 0 0,-1 1 0 0 0,1-1 0 0 0,0 0 0 0 0,0 1-1 0 0,0-1 1 0 0,0 0 0 0 0,0 0 0 0 0,0 0 0 0 0,0 0 0 0 0,0 0 0 0 0,0 0 0 0 0,2 1 1 0 0,57 19 47 0 0,-20-10-58 0 0,-36-9 16 0 0,0 0 0 0 0,0 0 0 0 0,0 1-1 0 0,-1-1 1 0 0,1 1 0 0 0,-1 0 0 0 0,1 0-1 0 0,-1 1 1 0 0,0-1 0 0 0,0 1-1 0 0,-1-1 1 0 0,1 1 0 0 0,-1 0 0 0 0,0 0-1 0 0,0 0 1 0 0,0 0 0 0 0,0 0 0 0 0,-1 0-1 0 0,1 1 1 0 0,-1-1 0 0 0,0 1 0 0 0,-1-1-1 0 0,1 1 1 0 0,-1-1 0 0 0,0 1 0 0 0,0-1-1 0 0,0 1 1 0 0,-1-1 0 0 0,0 3-5 0 0,0 3 47 0 0,-2 0 0 0 0,1 0 1 0 0,-1 0-1 0 0,0 0 0 0 0,-1-1 1 0 0,0 1-1 0 0,-1-1 0 0 0,0 0 1 0 0,-1 0-1 0 0,1-1 0 0 0,-1 0 1 0 0,-7 7-48 0 0,5-5 38 0 0,0-1 1 0 0,0 0 0 0 0,-1-1-1 0 0,0 0 1 0 0,-1 0 0 0 0,0-1-1 0 0,0 0 1 0 0,0 0-1 0 0,-1-2 1 0 0,0 1 0 0 0,0-1-1 0 0,-1-1 1 0 0,1 0-1 0 0,-1 0 1 0 0,0-1 0 0 0,0-1-1 0 0,0 0 1 0 0,0-1 0 0 0,-1 0-1 0 0,1 0 1 0 0,0-2-1 0 0,0 0 1 0 0,-11-1-39 0 0,18 0-69 0 0,-1 0 0 0 0,1-1 0 0 0,-1 1 0 0 0,1-1 0 0 0,0 0 0 0 0,0 0 0 0 0,0-1 0 0 0,1 1 0 0 0,-1-1 0 0 0,1 0 0 0 0,0 0 1 0 0,0-1-1 0 0,0 1 0 0 0,0-1 0 0 0,1 0 0 0 0,0 0 0 0 0,0 0 0 0 0,0 0 0 0 0,1-1 0 0 0,-1 1 0 0 0,1-1 0 0 0,1 0 0 0 0,-1 1 0 0 0,1-1 0 0 0,0-1 69 0 0,-4-26-4132 0 0,4-1-3463 0 0,1 26-4009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623 42 5769 0 0,'0'0'1342'0'0,"0"0"-350"0"0,0 0-136 0 0,0 0 108 0 0,0 0 210 0 0,0 0 120 0 0,0 0-59 0 0,0 0-186 0 0,0 0-230 0 0,0 0-212 0 0,-33-8-138 0 0,-106-25-65 0 0,70 34 204 0 0,60 4-472 0 0,-17 9 145 0 0,0 0-1 0 0,1 2 1 0 0,0 1-1 0 0,1 1 1 0 0,2 1-1 0 0,0 1 1 0 0,0 1-1 0 0,2 1 1 0 0,1 1 0 0 0,1 1-1 0 0,0 0 1 0 0,-2 8-281 0 0,8-13 56 0 0,1 1 0 0 0,0 0 0 0 0,2 0 0 0 0,1 1 1 0 0,0 0-1 0 0,1 1 0 0 0,2-1 0 0 0,0 1 1 0 0,1 0-1 0 0,1 1 0 0 0,1-1 0 0 0,2 19-56 0 0,1-34 39 0 0,1 1 0 0 0,0 0-1 0 0,1-1 1 0 0,0 1 0 0 0,0-1-1 0 0,0 0 1 0 0,1 0 0 0 0,0 0-1 0 0,0 0 1 0 0,1-1 0 0 0,0 0-1 0 0,0 0 1 0 0,1 0 0 0 0,-1-1-1 0 0,1 1 1 0 0,1-1 0 0 0,-1-1-1 0 0,1 1 1 0 0,-1-1 0 0 0,1 0-1 0 0,0-1 1 0 0,1 0 0 0 0,-1 0 0 0 0,1 0-1 0 0,-1-1 1 0 0,1 0 0 0 0,0 0-1 0 0,-1-1 1 0 0,1 0 0 0 0,0-1-1 0 0,0 0 1 0 0,0 0 0 0 0,0 0-1 0 0,0-1 1 0 0,0 0 0 0 0,0-1-1 0 0,-1 0 1 0 0,1 0 0 0 0,1-1-39 0 0,18-10 169 0 0,0-2 0 0 0,-2-1 0 0 0,0-1 0 0 0,-1 0 0 0 0,0-2 1 0 0,-2-1-1 0 0,0-1 0 0 0,-1-1 0 0 0,-1-1 0 0 0,-2 0 0 0 0,0-2 0 0 0,13-23-169 0 0,-11 13 88 0 0,-3-1-1 0 0,0-1 0 0 0,-2 0 1 0 0,-2-1-1 0 0,-2-1 1 0 0,6-36-88 0 0,-12 5 614 0 0,-5 69-528 0 0,-8 29-340 0 0,3 2 264 0 0,0 0-1 0 0,2 0 0 0 0,2 1 1 0 0,0-1-1 0 0,2 1 0 0 0,2-1 1 0 0,0 0-1 0 0,2 0 0 0 0,2 0 1 0 0,0 0-1 0 0,2-1 0 0 0,1 0 1 0 0,1-1-1 0 0,2 0 0 0 0,11 18-9 0 0,-22-41-13 0 0,0-1 1 0 0,1 1-1 0 0,-1 0 0 0 0,1-1 0 0 0,0 0 0 0 0,0 0 0 0 0,0 0 0 0 0,1 0 0 0 0,-1 0 0 0 0,1-1 0 0 0,0 1 1 0 0,0-1-1 0 0,0 0 0 0 0,0 0 0 0 0,1-1 0 0 0,-1 1 0 0 0,1-1 0 0 0,0 0 0 0 0,-1 0 0 0 0,1-1 1 0 0,0 1-1 0 0,0-1 0 0 0,0 0 0 0 0,5 0 13 0 0,25-45-2862 0 0,-30 23-6964 0 0,-4 13-2113 0 0</inkml:trace>
  <inkml:trace contextRef="#ctx0" brushRef="#br0" timeOffset="343.945">1211 455 11386 0 0,'0'0'1735'0'0,"0"0"-669"0"0,0 0-366 0 0,0 0 30 0 0,0 0 174 0 0,0 0 71 0 0,0 0-104 0 0,0 0-201 0 0,0 0-163 0 0,0 0-47 0 0,0 0-5 0 0,0 0-10 0 0,0 9-23 0 0,3 75 1162 0 0,-23 63-119 0 0,-20 32-1128 0 0,29-105-770 0 0,11-74 254 0 0,0 0-52 0 0,0 0-58 0 0,0 0-101 0 0,0 0-140 0 0,0 0-219 0 0,0-18-3638 0 0,7-4-4094 0 0,-3 11-562 0 0</inkml:trace>
  <inkml:trace contextRef="#ctx0" brushRef="#br0" timeOffset="912.989">1097 473 4481 0 0,'0'0'2594'0'0,"0"0"-1185"0"0,0 0-522 0 0,0 0 118 0 0,0 0 289 0 0,0 0 220 0 0,0 0-34 0 0,0 0-186 0 0,0 0-222 0 0,0 0-209 0 0,0 0-149 0 0,33-6-125 0 0,106-19-91 0 0,87 1 1773 0 0,-223 24-2248 0 0,0 0 1 0 0,-1 0 0 0 0,1 1 0 0 0,-1-1 0 0 0,1 1-1 0 0,-1-1 1 0 0,1 1 0 0 0,-1 0 0 0 0,1 0-1 0 0,-1 0 1 0 0,0 0 0 0 0,1 0 0 0 0,-1 1 0 0 0,0-1-1 0 0,0 1 1 0 0,0 0 0 0 0,0-1 0 0 0,0 1-1 0 0,0 0 1 0 0,-1 0 0 0 0,1 0 0 0 0,0 0 0 0 0,-1 0-1 0 0,0 1 1 0 0,1-1 0 0 0,-1 0 0 0 0,0 1-1 0 0,0-1 1 0 0,-1 1 0 0 0,1-1 0 0 0,0 1 0 0 0,-1-1-1 0 0,1 1 1 0 0,-1-1 0 0 0,0 1 0 0 0,0 0 0 0 0,0-1-1 0 0,0 1 1 0 0,-1-1 0 0 0,1 1 0 0 0,-1 0-1 0 0,1-1 1 0 0,-1 1 0 0 0,0-1 0 0 0,0 0 0 0 0,0 1-1 0 0,0-1 1 0 0,0 0 0 0 0,-1 1 0 0 0,1-1-1 0 0,-1 0 1 0 0,0 0 0 0 0,0 0-24 0 0,-204 220 325 0 0,205-221-330 0 0,1 0 0 0 0,-1 0 0 0 0,0 0 0 0 0,1 0 0 0 0,-1 0 0 0 0,0 0 0 0 0,1 0 0 0 0,-1 0 0 0 0,1 0 0 0 0,0 0 0 0 0,-1 0 0 0 0,1 0 0 0 0,0 0 0 0 0,0 1 0 0 0,-1-1 0 0 0,1 0 0 0 0,0 0 0 0 0,0 0 0 0 0,0 0 0 0 0,0 1 0 0 0,1-1 0 0 0,-1 0 0 0 0,0 0 0 0 0,0 0 0 0 0,1 0 0 0 0,-1 0 0 0 0,1 0 0 0 0,-1 0 0 0 0,1 0 0 0 0,-1 0 0 0 0,1 0 0 0 0,-1 0 1 0 0,1 0-1 0 0,0 0 0 0 0,0 0 0 0 0,0 0 0 0 0,-1 0 0 0 0,1-1 0 0 0,0 1 0 0 0,0 0 0 0 0,0-1 0 0 0,0 1 0 0 0,0-1 0 0 0,0 1 0 0 0,0-1 0 0 0,0 1 0 0 0,1-1 5 0 0,60 16 24 0 0,-46-13-18 0 0,-11-3 12 0 0,0 0 0 0 0,0 0 0 0 0,0 1 0 0 0,-1 0 0 0 0,1 0-1 0 0,0 0 1 0 0,0 0 0 0 0,-1 1 0 0 0,1 0 0 0 0,-1 0 0 0 0,1 0-1 0 0,-1 1 1 0 0,0-1 0 0 0,0 1 0 0 0,0 0 0 0 0,0 0 0 0 0,-1 1-1 0 0,1-1 1 0 0,-1 1 0 0 0,0 0 0 0 0,0-1 0 0 0,0 1 0 0 0,0 1-1 0 0,-1-1 1 0 0,1 0 0 0 0,-1 1 0 0 0,0-1 0 0 0,-1 1 0 0 0,1 0-1 0 0,-1-1 1 0 0,0 1 0 0 0,0 1-18 0 0,-1 1 40 0 0,-1-1 0 0 0,-1 1-1 0 0,1 0 1 0 0,-1-1 0 0 0,-1 1-1 0 0,1-1 1 0 0,-1 0 0 0 0,0 0-1 0 0,0 0 1 0 0,-1 0 0 0 0,1 0 0 0 0,-1-1-1 0 0,-1 1 1 0 0,1-1 0 0 0,-1 0-1 0 0,0-1 1 0 0,0 1 0 0 0,0-1-1 0 0,-1 0 1 0 0,1 0 0 0 0,-2 0-40 0 0,-6 4 29 0 0,-1 1 0 0 0,0-2 0 0 0,-1 0 0 0 0,1-1 0 0 0,-1 0 0 0 0,-1-1 0 0 0,1-1 0 0 0,-11 2-29 0 0,13-4-29 0 0,-139 6-1128 0 0,136-17-1264 0 0,14-3-6615 0 0,2 8-1808 0 0</inkml:trace>
  <inkml:trace contextRef="#ctx0" brushRef="#br0" timeOffset="1257.754">2092 473 6705 0 0,'0'0'2905'0'0,"0"0"-1003"0"0,0 0-279 0 0,0 0 36 0 0,0 0-11 0 0,0 0-115 0 0,0 0-247 0 0,0 0-269 0 0,0 0-228 0 0,0 0-163 0 0,0 0-134 0 0,0 0-82 0 0,0 0-53 0 0,-11 17-41 0 0,-35 55-47 0 0,-7 53 818 0 0,28-80-1013 0 0,-3-2 0 0 0,-1 0 0 0 0,-3-2-1 0 0,-1-1 1 0 0,-1-2 0 0 0,-3-1 0 0 0,-9 6-74 0 0,-1 2-32 0 0,-82 73-726 0 0,98-82-2247 0 0,48-39-4010 0 0,-8 0 1050 0 0,-2-1-2401 0 0</inkml:trace>
  <inkml:trace contextRef="#ctx0" brushRef="#br0" timeOffset="1952.71">2135 613 6305 0 0,'0'0'1722'0'0,"0"0"-642"0"0,0 0 9 0 0,0 0 375 0 0,0 0 311 0 0,0 0 33 0 0,0 0-289 0 0,0 0-416 0 0,-21 35-383 0 0,-67 111-261 0 0,5-22 167 0 0,36-61-515 0 0,-4-2 0 0 0,-1-3 0 0 0,-19 14-111 0 0,61-60-102 0 0,19-13 26 0 0,18-14 293 0 0,102-102 692 0 0,95-86-34 0 0,-29 6-250 0 0,-195 197-619 0 0,0 0 0 0 0,0 1-1 0 0,0-1 1 0 0,1 1-1 0 0,-1-1 1 0 0,0 1 0 0 0,0-1-1 0 0,0 0 1 0 0,0 1-1 0 0,0-1 1 0 0,0 1 0 0 0,1-1-1 0 0,-1 0 1 0 0,0 1-1 0 0,0-1 1 0 0,1 0 0 0 0,-1 1-1 0 0,0-1 1 0 0,0 0-1 0 0,1 1 1 0 0,-1-1 0 0 0,0 0-1 0 0,1 0 1 0 0,-1 1-1 0 0,0-1 1 0 0,1 0 0 0 0,-1 0-1 0 0,1 0 1 0 0,-1 0-1 0 0,0 1 1 0 0,1-1 0 0 0,-1 0-1 0 0,1 0 1 0 0,-1 0-1 0 0,0 0 1 0 0,1 0 0 0 0,-1 0-1 0 0,1 0 1 0 0,-1 0-1 0 0,1 0 1 0 0,-1 0 0 0 0,0 0-1 0 0,1 0 1 0 0,-1-1-1 0 0,1 1 1 0 0,-1 0 0 0 0,0 0-1 0 0,1 0 1 0 0,-1 0-1 0 0,0-1 1 0 0,1 1 0 0 0,-1 0-1 0 0,0 0 1 0 0,1-1-1 0 0,-1 1 1 0 0,0 0 0 0 0,1-1-6 0 0,-8 44 311 0 0,7-42-296 0 0,-6 23 15 0 0,-2 8 69 0 0,1 0 0 0 0,1 1 0 0 0,2-1-1 0 0,2 1 1 0 0,1 0 0 0 0,1 17-99 0 0,60 89 152 0 0,-150-167 2316 0 0,-255-67-2913 0 0,328 86-723 0 0,16 6-2575 0 0,4-1-3473 0 0,0 1-4688 0 0</inkml:trace>
  <inkml:trace contextRef="#ctx0" brushRef="#br0" timeOffset="3022.396">2615 348 4377 0 0,'0'0'2206'0'0,"0"0"-399"0"0,0 0-234 0 0,0 0-24 0 0,0 0-1 0 0,0 0-125 0 0,0 0-239 0 0,0 0-309 0 0,0 0-272 0 0,0 0-194 0 0,0 0-51 0 0,0 0 87 0 0,0 0 119 0 0,8 1 135 0 0,113 5 1154 0 0,0-4 1 0 0,0-6-1 0 0,57-12-1853 0 0,44-14-300 0 0,-210 25 57 0 0,-3 1-3200 0 0,-4 3-6707 0 0,-5 1-894 0 0</inkml:trace>
  <inkml:trace contextRef="#ctx0" brushRef="#br0" timeOffset="3449.402">2763 657 14315 0 0,'0'0'1202'0'0,"0"0"-444"0"0,0 0-57 0 0,0 0 247 0 0,0 0 227 0 0,0 0 73 0 0,0 0-125 0 0,0 0-218 0 0,0 0-215 0 0,0 0-166 0 0,0 0-107 0 0,33 11-78 0 0,108 34-39 0 0,-57-36 56 0 0,-67-11-284 0 0,208-46-224 0 0,-144 30-2363 0 0,-48 7-7132 0 0,-20 7-2400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1,'-5'14,"3"5,2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0 432 8122 0 0,'0'0'1476'0'0,"0"0"-889"0"0,0 0-451 0 0,0 0 200 0 0,0 0 445 0 0,0 0 314 0 0,0 0 107 0 0,0 0-106 0 0,0 0-237 0 0,0 0-235 0 0,0 0-152 0 0,13-6-69 0 0,56-24 391 0 0,44-48 3164 0 0,-74 56-3457 0 0,-39 22-513 0 0,0 0-28 0 0,18 82 438 0 0,33 509 423 0 0,-46-546-814 0 0,-4-17 4 0 0,2 0 0 0 0,1 0 0 0 0,2 0 1 0 0,0-1-1 0 0,2 0 0 0 0,1 0 0 0 0,5 8-11 0 0,6 6 71 0 0,-9-20-20 0 0,-11-21-39 0 0,0 0 0 0 0,0 0 13 0 0,0 0 22 0 0,4-3 1462 0 0,30-113-1110 0 0,6 3-1 0 0,14-22-398 0 0,-27 67 88 0 0,67-185-15 0 0,7-4-40 0 0,-63 150 30 0 0,-38 103-38 0 0,0 4-14 0 0,0 0-60 0 0,0 0-25 0 0,0 0-47 0 0,0 19-513 0 0,-2 24 394 0 0,1 16-745 0 0,8-20-4416 0 0,-4-31-1887 0 0,-2-3-4431 0 0</inkml:trace>
  <inkml:trace contextRef="#ctx0" brushRef="#br0" timeOffset="315.719">847 955 9362 0 0,'0'0'2196'0'0,"0"0"-685"0"0,0 0-400 0 0,0 0-48 0 0,0 0 32 0 0,0 0-27 0 0,0 0-153 0 0,0 0-183 0 0,0 0-98 0 0,0 0-38 0 0,0 0-9 0 0,0 0-22 0 0,0 0-110 0 0,4 12-66 0 0,25 101 878 0 0,-27-83-1134 0 0,-1 1 0 0 0,-2-1 0 0 0,-1 1 0 0 0,-1-1-1 0 0,-2 0 1 0 0,-1 0 0 0 0,-9 27-133 0 0,10-47-1236 0 0,6-22-2060 0 0,1-5 640 0 0,1-4-5271 0 0,-1 13-1434 0 0</inkml:trace>
  <inkml:trace contextRef="#ctx0" brushRef="#br0" timeOffset="909.363">792 925 5145 0 0,'0'0'2007'0'0,"0"0"-110"0"0,0 0-50 0 0,0 0 30 0 0,0 0-96 0 0,0 0-293 0 0,0 0-310 0 0,0 0-321 0 0,0 0-275 0 0,0 0-184 0 0,0 0-32 0 0,0 0 57 0 0,0 0 89 0 0,6-4 50 0 0,67-21 884 0 0,176-1 740 0 0,-247 26-2180 0 0,1 0 0 0 0,-1 0 0 0 0,1 0 0 0 0,-1 0 1 0 0,1 0-1 0 0,-1 1 0 0 0,0-1 0 0 0,1 1 0 0 0,-1-1 0 0 0,1 1 0 0 0,-1 0 1 0 0,0 0-1 0 0,0 0 0 0 0,0 0 0 0 0,0 1 0 0 0,0-1 0 0 0,0 1 0 0 0,0-1 0 0 0,0 1 1 0 0,0 0-1 0 0,0-1 0 0 0,-1 1 0 0 0,1 0 0 0 0,-1 0 0 0 0,0 0 0 0 0,1 0 1 0 0,-1 1-1 0 0,0-1 0 0 0,0 0 0 0 0,0 0 0 0 0,-1 1 0 0 0,1-1 0 0 0,0 0 0 0 0,-1 1 1 0 0,0-1-1 0 0,1 1 0 0 0,-1-1 0 0 0,0 1 0 0 0,0-1 0 0 0,-1 1 0 0 0,1-1 1 0 0,0 0-1 0 0,-1 1 0 0 0,1-1 0 0 0,-1 1 0 0 0,0-1 0 0 0,0 0 0 0 0,0 0 1 0 0,0 1-1 0 0,0-1 0 0 0,0 0 0 0 0,-1 0 0 0 0,1 0 0 0 0,-1 0 0 0 0,0 0-6 0 0,-119 127 74 0 0,111-119-73 0 0,7-7-7 0 0,0 0 0 0 0,-1-1 1 0 0,1 1-1 0 0,1 0 0 0 0,-1 0 1 0 0,0 1-1 0 0,1-1 0 0 0,-1 1 1 0 0,1-1-1 0 0,0 1 0 0 0,0 0 0 0 0,0-1 1 0 0,1 1-1 0 0,0 0 0 0 0,-1 0 1 0 0,1 0-1 0 0,1 1 0 0 0,-1-1 0 0 0,0 0 1 0 0,1 0-1 0 0,0 4 6 0 0,3-5-3 0 0,0 0-1 0 0,0-1 1 0 0,0 1-1 0 0,1-1 1 0 0,-1 1-1 0 0,1-1 1 0 0,0 0 0 0 0,-1 0-1 0 0,1 0 1 0 0,0-1-1 0 0,0 1 1 0 0,0-1-1 0 0,0 0 1 0 0,0 0-1 0 0,1-1 1 0 0,-1 1 0 0 0,0-1-1 0 0,0 0 1 0 0,2 0 3 0 0,5 2 0 0 0,-2-2 1 0 0,0 1 0 0 0,0 1 0 0 0,-1-1 1 0 0,1 1-1 0 0,-1 1 0 0 0,1 0 0 0 0,-1 0 1 0 0,0 1-1 0 0,0 0 0 0 0,0 0 0 0 0,0 0 1 0 0,-1 1-1 0 0,0 1 0 0 0,0-1 0 0 0,0 1 1 0 0,3 4-2 0 0,-9-6 8 0 0,1 0 1 0 0,-1 1 0 0 0,0-1-1 0 0,0 1 1 0 0,0-1-1 0 0,-1 1 1 0 0,1-1 0 0 0,-1 1-1 0 0,0-1 1 0 0,-1 1 0 0 0,1-1-1 0 0,-1 1 1 0 0,0-1 0 0 0,0 1-1 0 0,0-1 1 0 0,0 0-1 0 0,-1 0 1 0 0,0 1 0 0 0,0-1-1 0 0,0 0 1 0 0,0 0-9 0 0,-10 10 28 0 0,-1 1 0 0 0,0-1 0 0 0,0-1 0 0 0,-1-1 0 0 0,-1 0 1 0 0,0 0-1 0 0,-1-2 0 0 0,0 0 0 0 0,-1-1 0 0 0,0 0 0 0 0,0-1 0 0 0,0-1 0 0 0,-1-1 0 0 0,0-1 0 0 0,-1 0-28 0 0,-90 6-569 0 0,108-11 511 0 0,0 0 0 0 0,1 0 0 0 0,-1 0 1 0 0,0 0-1 0 0,1 0 0 0 0,-1-1 0 0 0,1 1 0 0 0,-1 0 0 0 0,0 0 1 0 0,1-1-1 0 0,-1 1 0 0 0,1 0 0 0 0,-1-1 0 0 0,1 1 0 0 0,-1 0 1 0 0,1-1-1 0 0,-1 1 0 0 0,1-1 0 0 0,-1 1 0 0 0,1-1 0 0 0,0 1 0 0 0,-1-1 1 0 0,1 1-1 0 0,0-1 0 0 0,-1 1 0 0 0,1-1 0 0 0,0 1 0 0 0,0-1 1 0 0,-1 0-1 0 0,1 1 0 0 0,0-1 0 0 0,0 0 0 0 0,0 1 0 0 0,0-1 1 0 0,0 1-1 0 0,0-1 0 0 0,0 0 0 0 0,0 1 0 0 0,0-1 0 0 0,0 0 1 0 0,0 1-1 0 0,1-1 0 0 0,-1 1 0 0 0,0-1 0 0 0,0 0 0 0 0,1 1 0 0 0,-1-1 1 0 0,0 1-1 0 0,1-1 0 0 0,-1 1 58 0 0,8-20-6767 0 0,-7 19 5966 0 0,1-7-9898 0 0</inkml:trace>
  <inkml:trace contextRef="#ctx0" brushRef="#br0" timeOffset="1313.212">1675 929 7090 0 0,'0'0'2049'0'0,"0"0"-791"0"0,0 0-263 0 0,0 0 192 0 0,0 0 217 0 0,0 0 50 0 0,0 0-195 0 0,0 0-290 0 0,0 0-242 0 0,0 0-124 0 0,0 0-36 0 0,0 0-43 0 0,0 0-10 0 0,3-1-25 0 0,-50 94 3561 0 0,-76 106-3201 0 0,-92 44-650 0 0,62-88-1183 0 0,137-137-251 0 0,16-18 1082 0 0,0 0 1 0 0,0 0-1 0 0,1 0 0 0 0,-1 0 0 0 0,0 0 1 0 0,0 0-1 0 0,1 0 0 0 0,-1 0 0 0 0,0 0 1 0 0,0 0-1 0 0,1 0 0 0 0,-1 0 0 0 0,0 0 1 0 0,0 0-1 0 0,1 0 0 0 0,-1 0 0 0 0,0 0 1 0 0,0 0-1 0 0,0 0 0 0 0,1 0 0 0 0,-1 0 1 0 0,0 1-1 0 0,0-1 0 0 0,0 0 0 0 0,1 0 1 0 0,-1 0-1 0 0,0 0 0 0 0,0 0 0 0 0,0 1 1 0 0,0-1-1 0 0,1 0 0 0 0,-1 0 0 0 0,0 0 1 0 0,0 1 152 0 0,9-8-2479 0 0,0 0-3424 0 0,0 3-4490 0 0</inkml:trace>
  <inkml:trace contextRef="#ctx0" brushRef="#br0" timeOffset="2950.368">1751 1139 11442 0 0,'0'0'1761'0'0,"0"0"-485"0"0,0 0-138 0 0,0 0-6 0 0,0 0 24 0 0,0 0-53 0 0,0 0-121 0 0,0 0-170 0 0,0 0-165 0 0,0 0-157 0 0,0 0-115 0 0,0 0-103 0 0,0 0-62 0 0,-26 35-33 0 0,-82 109-66 0 0,-22 30 21 0 0,-39-5-174 0 0,184-191-30 0 0,342-334 490 0 0,-204 231-205 0 0,-126 109-93 0 0,-27 36-69 0 0,-73 125 372 0 0,67-126-419 0 0,1 0 1 0 0,1 1-1 0 0,0-1 1 0 0,2 1-1 0 0,0-1 1 0 0,1 1-1 0 0,1 0 1 0 0,0 0-1 0 0,2-1 1 0 0,4 19-5 0 0,26 32 649 0 0,-56-75 96 0 0,-107-53-431 0 0,-39-56-640 0 0,123 77-893 0 0,30 21-1504 0 0,15 7-3327 0 0,1 5-5623 0 0</inkml:trace>
  <inkml:trace contextRef="#ctx0" brushRef="#br0" timeOffset="3300.929">1878 689 2032 0 0,'0'0'3479'0'0,"0"0"-1187"0"0,0 0-486 0 0,0 0-7 0 0,0 0-48 0 0,0 0-127 0 0,0 0-222 0 0,0 0-329 0 0,0 0-320 0 0,0 0-220 0 0,0 0-161 0 0,0 0-95 0 0,0 0-13 0 0,15 5 1091 0 0,162-2 2940 0 0,78-7-4558 0 0,-255 4-445 0 0,-6 8-5303 0 0,1-5-1397 0 0,1 1-3309 0 0</inkml:trace>
  <inkml:trace contextRef="#ctx0" brushRef="#br0" timeOffset="3703.665">1929 903 9922 0 0,'0'0'2430'0'0,"0"0"-1010"0"0,0 0-334 0 0,0 0 226 0 0,0 0 107 0 0,0 0-79 0 0,0 0-185 0 0,0 0-204 0 0,0 0-221 0 0,34 1-161 0 0,106 4-139 0 0,38-22 202 0 0,-73 3-1440 0 0,-58 7-6041 0 0,-35 6-4337 0 0</inkml:trace>
  <inkml:trace contextRef="#ctx0" brushRef="#br0" timeOffset="4343.08">2610 347 0 0 0,'0'0'1510'0'0,"0"0"494"0"0,0 0 365 0 0,0 0 124 0 0,0 0-145 0 0,0 0-240 0 0,0 0-288 0 0,0 0-278 0 0,0 0-250 0 0,0 0-222 0 0,0 0-183 0 0,0 0-127 0 0,35-4-123 0 0,104-12-48 0 0,-80-4 236 0 0,-53 12-634 0 0,7-4 150 0 0,-2 0 0 0 0,0-1 1 0 0,0 0-1 0 0,-1-1 1 0 0,-1 0-1 0 0,0 0 0 0 0,-1-1 1 0 0,5-14-342 0 0,-7 19 257 0 0,-5 46 15 0 0,-18 277-133 0 0,27 58-330 0 0,-2-172 109 0 0,6-144 60 0 0,5-173 631 0 0,61-158-149 0 0,77-161-338 0 0,-48 260-160 0 0,-109 177-5 0 0,0 0 1 0 0,-1 0-1 0 0,1 0 1 0 0,0 0 0 0 0,-1 0-1 0 0,1-1 1 0 0,-1 1-1 0 0,1 0 1 0 0,0 0-1 0 0,-1 0 1 0 0,1-1-1 0 0,0 1 1 0 0,0 0 0 0 0,-1-1-1 0 0,1 1 1 0 0,0 0-1 0 0,0-1 1 0 0,-1 1-1 0 0,1 0 1 0 0,0-1-1 0 0,0 1 1 0 0,0 0 0 0 0,-1-1-1 0 0,1 1 1 0 0,0-1-1 0 0,0 1 1 0 0,0 0-1 0 0,0-1 1 0 0,0 1-1 0 0,0-1 1 0 0,0 1 0 0 0,0 0-1 0 0,0-1 1 0 0,0 0 42 0 0,-58 72-3365 0 0,37-40-3762 0 0,18-23-3871 0 0</inkml:trace>
  <inkml:trace contextRef="#ctx0" brushRef="#br0" timeOffset="5169.936">3356 708 11074 0 0,'0'0'2073'0'0,"0"0"-818"0"0,0 0-214 0 0,0 0 236 0 0,0 0 159 0 0,0 0-54 0 0,0 0-264 0 0,0 0-289 0 0,0 0-204 0 0,0 0-134 0 0,0 0-82 0 0,0 0-66 0 0,0 0-64 0 0,-9 32-42 0 0,-29 99-46 0 0,17-33 170 0 0,4 16-443 0 0,11-99-202 0 0,6-15 185 0 0,-1-1-1 0 0,1 1 1 0 0,0 0 0 0 0,0 0 0 0 0,0-1 0 0 0,0 1 0 0 0,0 0 0 0 0,0 0 0 0 0,0-1 0 0 0,0 1 0 0 0,0 0 0 0 0,0 0 0 0 0,-1 0 0 0 0,1-1 0 0 0,0 1 0 0 0,0 0 0 0 0,0 0 0 0 0,0 0 0 0 0,-1 0-1 0 0,1-1 1 0 0,0 1 0 0 0,0 0 0 0 0,-1 0 0 0 0,1 0 0 0 0,0 0 0 0 0,0 0 0 0 0,0 0 0 0 0,-1 0 0 0 0,1-1 0 0 0,0 1 0 0 0,0 0 0 0 0,-1 0 0 0 0,1 0 0 0 0,0 0 0 0 0,0 0 0 0 0,-1 0 0 0 0,1 0-1 0 0,0 0 1 0 0,0 0 0 0 0,-1 0 0 0 0,1 1 0 0 0,0-1 0 0 0,0 0 0 0 0,-1 0 0 0 0,1 0 0 0 0,0 0 0 0 0,0 0 0 0 0,-1 0 0 0 0,1 0 0 0 0,0 1 0 0 0,0-1 99 0 0,3-89-6002 0 0,7 2 4335 0 0,-6 67 2084 0 0,0 0-1 0 0,1 0 0 0 0,2 1 0 0 0,0-1 1 0 0,0 1-1 0 0,2 1 0 0 0,0 0 0 0 0,2 0 0 0 0,0 0 1 0 0,0 2-1 0 0,12-13-416 0 0,-18 21 204 0 0,0 1 0 0 0,1 0-1 0 0,0 1 1 0 0,0-1 0 0 0,0 1 0 0 0,1 1 0 0 0,0-1 0 0 0,0 1 0 0 0,0 0 0 0 0,1 0 0 0 0,-1 1 0 0 0,1 0-1 0 0,0 1 1 0 0,1-1 0 0 0,-1 2 0 0 0,0-1 0 0 0,1 1 0 0 0,0 0 0 0 0,7 0-204 0 0,-13 2 57 0 0,-1 0 0 0 0,0 0 0 0 0,0 0 1 0 0,0 0-1 0 0,0 1 0 0 0,0-1 0 0 0,0 1 0 0 0,0-1 0 0 0,0 1 0 0 0,0 0 1 0 0,0-1-1 0 0,0 1 0 0 0,0 0 0 0 0,-1 0 0 0 0,1 1 0 0 0,0-1 1 0 0,-1 0-1 0 0,1 1 0 0 0,-1-1 0 0 0,1 0 0 0 0,-1 1 0 0 0,1 0 0 0 0,-1-1 1 0 0,0 1-1 0 0,0 0 0 0 0,0 0 0 0 0,0 0 0 0 0,0 0 0 0 0,0-1 1 0 0,-1 1-1 0 0,1 0 0 0 0,-1 0 0 0 0,1 1 0 0 0,-1-1 0 0 0,0 1-57 0 0,1 5 108 0 0,-1 1 0 0 0,0-1 0 0 0,-1 1-1 0 0,0-1 1 0 0,0 1 0 0 0,-1-1-1 0 0,0 0 1 0 0,-1 0 0 0 0,1 1 0 0 0,-2-2-1 0 0,1 1 1 0 0,-1 0 0 0 0,0-1-1 0 0,-1 0 1 0 0,1 0 0 0 0,-1 0 0 0 0,-1 0-1 0 0,1-1 1 0 0,-1 0 0 0 0,-1 0 0 0 0,1 0-1 0 0,-5 2-107 0 0,-42 54 179 0 0,52-61-181 0 0,0 0 1 0 0,0 1 0 0 0,0 0-1 0 0,0-1 1 0 0,0 1-1 0 0,1-1 1 0 0,-1 1-1 0 0,1 0 1 0 0,-1 0 0 0 0,1-1-1 0 0,-1 1 1 0 0,1 0-1 0 0,0 0 1 0 0,0 0 0 0 0,0-1-1 0 0,0 1 1 0 0,0 0-1 0 0,1 0 1 0 0,-1-1-1 0 0,0 1 1 0 0,1 0 0 0 0,-1 0-1 0 0,1-1 1 0 0,0 1-1 0 0,-1 0 1 0 0,1-1-1 0 0,0 1 1 0 0,0-1 0 0 0,0 1-1 0 0,0-1 1 0 0,0 1-1 0 0,1-1 1 0 0,-1 0-1 0 0,0 0 1 0 0,1 0 0 0 0,-1 1-1 0 0,1-1 1 0 0,-1 0-1 0 0,1-1 1 0 0,-1 1-1 0 0,1 0 1 0 0,0 0 0 0 0,-1-1-1 0 0,2 1 2 0 0,5 2 17 0 0,0 0 0 0 0,0 1-1 0 0,0 0 1 0 0,-1 0 0 0 0,0 1 0 0 0,0 0-1 0 0,0 0 1 0 0,0 1 0 0 0,-1 0-1 0 0,0 0 1 0 0,0 0 0 0 0,-1 1 0 0 0,0 0-1 0 0,0 0 1 0 0,0 0 0 0 0,-1 0 0 0 0,0 1-1 0 0,0 0 1 0 0,-1 0 0 0 0,0 0-1 0 0,-1 0 1 0 0,1 0 0 0 0,-2 1 0 0 0,1 0-17 0 0,-2-2 65 0 0,0 0 0 0 0,-1-1 0 0 0,0 1 1 0 0,0-1-1 0 0,0 1 0 0 0,-1-1 1 0 0,0 0-1 0 0,0 1 0 0 0,-1-1 1 0 0,1 0-1 0 0,-1 0 0 0 0,-1-1 0 0 0,1 1 1 0 0,-1-1-1 0 0,0 1 0 0 0,0-1 1 0 0,-1 0-1 0 0,1-1 0 0 0,-1 1 1 0 0,0-1-1 0 0,-1 0 0 0 0,1 0 0 0 0,0-1 1 0 0,-1 1-1 0 0,-3 0-65 0 0,0 1-35 0 0,0-1 1 0 0,0 0-1 0 0,0 0 1 0 0,-1-1-1 0 0,0 0 1 0 0,0 0-1 0 0,0-1 0 0 0,0-1 1 0 0,0 0-1 0 0,0 0 1 0 0,0-1-1 0 0,0 0 1 0 0,0-1-1 0 0,0 0 1 0 0,0 0-1 0 0,0-1 0 0 0,0-1 1 0 0,0 1-1 0 0,1-2 1 0 0,-1 1-1 0 0,1-1 1 0 0,0-1-1 0 0,-3-1 35 0 0,-4-28-2638 0 0,15 9-4002 0 0,1 23 5708 0 0,0-7-10457 0 0</inkml:trace>
  <inkml:trace contextRef="#ctx0" brushRef="#br0" timeOffset="5615.571">3842 712 14763 0 0,'0'0'1761'0'0,"0"0"-448"0"0,0 0-122 0 0,0 0-85 0 0,0 0-135 0 0,0 0-162 0 0,0 0-154 0 0,0 0-119 0 0,0 0-63 0 0,0 0-9 0 0,0 0-79 0 0,0 0-71 0 0,0 0-46 0 0,20 0-34 0 0,146 0 282 0 0,-60-9-881 0 0,-62 0-5543 0 0,-38 8-4280 0 0</inkml:trace>
  <inkml:trace contextRef="#ctx0" brushRef="#br0" timeOffset="6496.047">4334 325 4305 0 0,'0'0'2364'0'0,"0"0"-747"0"0,0 0-16 0 0,0 0 184 0 0,0 0 7 0 0,0 0-114 0 0,0 0-212 0 0,0 0-244 0 0,0 0-181 0 0,0 0-145 0 0,0 0-157 0 0,0 0-127 0 0,32-1-116 0 0,100-5-51 0 0,-58-9 402 0 0,-61 11-708 0 0,-1-1 0 0 0,0 0 0 0 0,0-1-1 0 0,-1 0 1 0 0,0 0 0 0 0,0-2 0 0 0,0 1 0 0 0,-1-1-1 0 0,0-1 1 0 0,0 0 0 0 0,-1 0 0 0 0,0-1-1 0 0,-1 0 1 0 0,0 0 0 0 0,3-7-139 0 0,-23 116 125 0 0,-22 332-201 0 0,12-82-376 0 0,24-319 406 0 0,0-1-8 0 0,-5-32 597 0 0,2-5-521 0 0,1 0 0 0 0,0 0 0 0 0,1 0 0 0 0,0-1-1 0 0,0 1 1 0 0,1 0 0 0 0,0 1 0 0 0,0-1 0 0 0,1 0 0 0 0,0 0 0 0 0,0 1 0 0 0,1 0 0 0 0,0 0-1 0 0,0 0 1 0 0,0 0 0 0 0,1 0 0 0 0,0 1 0 0 0,3-2-22 0 0,23-40 117 0 0,4-29 17 0 0,-3-2 0 0 0,-3 0 0 0 0,-4-2 0 0 0,2-24-134 0 0,-23 92-1 0 0,92-273 57 0 0,-89 269-56 0 0,1 1 0 0 0,1-1 1 0 0,1 2-1 0 0,0-1 1 0 0,1 1-1 0 0,0 1 0 0 0,1 0 1 0 0,1 0-1 0 0,1 1 1 0 0,-1 1-1 0 0,2 0 1 0 0,0 1-1 0 0,0 1 0 0 0,-12 26-103 0 0,-18 16 123 0 0,-14 24 103 0 0,-2 2-1990 0 0,20-40-2791 0 0,0 0-3314 0 0,7-14-3706 0 0</inkml:trace>
  <inkml:trace contextRef="#ctx0" brushRef="#br0" timeOffset="7236.057">5291 568 13587 0 0,'0'0'1455'0'0,"0"0"-671"0"0,0 0-201 0 0,0 0 250 0 0,0 0 198 0 0,0 0 56 0 0,0 0-157 0 0,0 0-296 0 0,0 0-203 0 0,0 0-105 0 0,0 0-46 0 0,0 0-47 0 0,0 0 3 0 0,-9 17-25 0 0,-54 95 189 0 0,-108 128 97 0 0,-20 2-667 0 0,255-330 971 0 0,336-368 82 0 0,-357 404-734 0 0,-41 52-141 0 0,-2 0 3 0 0,-1 18 12 0 0,-2 1 1 0 0,0-1-1 0 0,0 0 0 0 0,-2 0 1 0 0,-1-1-1 0 0,0 1 1 0 0,-2 1-24 0 0,-18 60 29 0 0,13-12-13 0 0,3-1 0 0 0,3 1 0 0 0,3 1 0 0 0,4 47-16 0 0,-10-79-61 0 0,-19-47 893 0 0,-53-120 233 0 0,75 121-1060 0 0,0 0 1 0 0,0 0 0 0 0,-1 1 0 0 0,0 0 0 0 0,-1 0-1 0 0,0 1 1 0 0,0 0 0 0 0,-1 1 0 0 0,0 0 0 0 0,0 1 0 0 0,-10-5-6 0 0,-30-16-1534 0 0,35 19-1975 0 0,11 7-4086 0 0,2 1-4968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2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599 519 0 0 0,'21'-3'0'0'0,"-17"4"3512"0"0,-1 8 14953 0 0,-3-5-18212 0 0,0-4-198 0 0,0 0 1 0 0,0 0 1 0 0,0 0 3 0 0,0 0-11 0 0,0 0-5 0 0,0 0 6 0 0,0 0-15 0 0,0 0-7 0 0,0 0 9 0 0,0 0 2 0 0,0 0-6 0 0,0 0 0 0 0,0 0 9 0 0,0 0 12 0 0,0 0 8 0 0,0 0 3 0 0,0 0 30 0 0,0 0 1 0 0,0 0-6 0 0,0 0 8 0 0,0 0 7 0 0,0 0-14 0 0,0 0-13 0 0,0 0-14 0 0,0 0-10 0 0,0 0 7 0 0,0 0 6 0 0,0 0 9 0 0,0 0-2 0 0,0 0 5 0 0,0 0 1 0 0,0 0-1 0 0,0 0-2 0 0,0 0 13 0 0,0 0-9 0 0,0 0-2 0 0,0 0 13 0 0,0 0-20 0 0,0 0-2 0 0,0 0-6 0 0,0 0-28 0 0,0 0 4 0 0,0 0-10 0 0,0 0 2 0 0,0 0 2 0 0,0 0-12 0 0,0 0-1 0 0,0 0-5 0 0,0 0-3 0 0,0 0 17 0 0,0 0 6 0 0,0 0-6 0 0,0 0 12 0 0,0 0-10 0 0,0 0-11 0 0,0 0 7 0 0,0 0-3 0 0,0 0-1 0 0,0 0 0 0 0,0 0-10 0 0,0 0-34 0 0,0 0 26 0 0,0 0 22 0 0,0 0 35 0 0,0 0-40 0 0,0 0-10 0 0,0 0-2 0 0,0 0 5 0 0,0 0 5 0 0,0 0-9 0 0,0 0-17 0 0,0 0 18 0 0,0 0 15 0 0,0 0-4 0 0,0 0-4 0 0,0 0 7 0 0,0 0-8 0 0,0 0-3 0 0,0 0 0 0 0,0 0 0 0 0,0 0 5 0 0,0 0 18 0 0,0 0-10 0 0,0 0 3 0 0,0 0 3 0 0,0 0-14 0 0,0 0 0 0 0,0 0-1 0 0,0 0 3 0 0,-26 0-32 0 0,-73-8-33 0 0,64 9 28 0 0,10 1-8 0 0,1 2 1 0 0,0 0-1 0 0,0 1 0 0 0,1 2 1 0 0,0 0-1 0 0,0 2 1 0 0,-16 8 21 0 0,-87 61-56 0 0,112-63 42 0 0,1 0 1 0 0,0 0-1 0 0,1 1 0 0 0,1 1 1 0 0,1 0-1 0 0,0 1 1 0 0,1 0-1 0 0,1 0 0 0 0,1 1 1 0 0,0 0-1 0 0,1 0 1 0 0,2 1-1 0 0,0-1 0 0 0,1 1 1 0 0,0 0-1 0 0,2 0 1 0 0,1 0-1 0 0,0 0 0 0 0,1 0 1 0 0,2 7 13 0 0,-2-18 2 0 0,-1 0-1 0 0,1 0 1 0 0,0 0 0 0 0,1 0-1 0 0,0 0 1 0 0,1-1 0 0 0,-1 1 0 0 0,2-1-1 0 0,-1 1 1 0 0,1-1 0 0 0,1 0 0 0 0,-1-1-1 0 0,1 1 1 0 0,0-1 0 0 0,1 0 0 0 0,0 0-1 0 0,0 0 1 0 0,1-1 0 0 0,-1 0 0 0 0,1 0-1 0 0,1-1 1 0 0,-1 0 0 0 0,1 0 0 0 0,0-1-1 0 0,0 0 1 0 0,0 0 0 0 0,0-1-1 0 0,1 0 1 0 0,-1 0 0 0 0,1-1 0 0 0,0 0-1 0 0,0-1 1 0 0,8 1-2 0 0,0-5 18 0 0,-1-1 0 0 0,0-1 0 0 0,0 0 0 0 0,0-1 0 0 0,-1 0 0 0 0,1-2 0 0 0,-2 1 0 0 0,1-2 0 0 0,-1 0 0 0 0,0-1 0 0 0,-1 0 0 0 0,0-1 0 0 0,-1-1 0 0 0,0 0 0 0 0,-1 0 0 0 0,0-1 0 0 0,0-3-18 0 0,-2 7 5 0 0,25-27 10 0 0,-2-2-1 0 0,-2-2 1 0 0,-2 0 0 0 0,-1-2-1 0 0,-2-1 1 0 0,-2-1 0 0 0,16-43-15 0 0,-32 66 11 0 0,-1 0 0 0 0,-1-1 1 0 0,-1 1-1 0 0,0-1 1 0 0,-2 0-1 0 0,0 0 1 0 0,-2-5-12 0 0,0 28 0 0 0,-1-1 1 0 0,1 1-1 0 0,-1-1 1 0 0,1 1-1 0 0,0-1 1 0 0,-1 1-1 0 0,1-1 1 0 0,-1 0-1 0 0,0 1 1 0 0,1-1-1 0 0,-1 0 1 0 0,1 1-1 0 0,-1-1 1 0 0,1 0-1 0 0,-1 0 1 0 0,0 0-1 0 0,1 0 1 0 0,-1 1-1 0 0,0-1 1 0 0,1 0-1 0 0,-1 0 1 0 0,0 0-1 0 0,1 0 1 0 0,-1 0-1 0 0,1-1 1 0 0,-1 1-1 0 0,0 0 1 0 0,1 0-1 0 0,-1 0 1 0 0,1 0-1 0 0,-1-1 1 0 0,0 1 0 0 0,1 0-1 0 0,-1-1 1 0 0,1 1-1 0 0,-1 0 1 0 0,1-1-1 0 0,-1 1 1 0 0,1-1-1 0 0,-1 1 1 0 0,1-1-1 0 0,-1 1 1 0 0,1-1-1 0 0,0 1 1 0 0,-1-1-1 0 0,1 1 1 0 0,0-1-1 0 0,0 1 1 0 0,-1-1-1 0 0,1 0 1 0 0,0 1-1 0 0,0-1 1 0 0,0 1-1 0 0,0-1 1 0 0,-1 0-1 0 0,1 1 1 0 0,0-1-1 0 0,0 0 1 0 0,0 1-1 0 0,1-1 1 0 0,-1 1-1 0 0,0-1 1 0 0,0 0-1 0 0,0 1 1 0 0,0-1-1 0 0,-6 22 1 0 0,1 0 1 0 0,0 0 0 0 0,2 0-1 0 0,0 1 1 0 0,2-1-1 0 0,0 1 1 0 0,1-1-1 0 0,2 1 1 0 0,0 0-1 0 0,1-1 1 0 0,1 0 0 0 0,5 17-2 0 0,3-6 34 0 0,1-1 1 0 0,2 0-1 0 0,1-1 1 0 0,1-1-1 0 0,2-1 0 0 0,0 0 1 0 0,22 22-35 0 0,-34-42 5 0 0,-1-1-1 0 0,1 0 1 0 0,1-1-1 0 0,-1 0 1 0 0,1 0-1 0 0,0 0 1 0 0,1-1-1 0 0,-1 0 1 0 0,1-1-1 0 0,0 0 1 0 0,0 0-1 0 0,0-1 1 0 0,1 0-1 0 0,-1-1 1 0 0,5 1-5 0 0,-11-5-57 0 0,0 0-1 0 0,0-1 1 0 0,0 1-1 0 0,0-1 1 0 0,-1 0-1 0 0,1 1 1 0 0,-1-1-1 0 0,0 0 1 0 0,0-1-1 0 0,0 1 1 0 0,0 0-1 0 0,-1-1 1 0 0,1 1-1 0 0,-1 0 1 0 0,0-1 0 0 0,0 0-1 0 0,0 1 1 0 0,0-1-1 0 0,-1 0 1 0 0,1 1-1 0 0,-1-1 1 0 0,0-1 57 0 0,2-9-842 0 0,4-30-1831 0 0,-1 15-4064 0 0,-3 17-4705 0 0</inkml:trace>
  <inkml:trace contextRef="#ctx0" brushRef="#br0" timeOffset="320.687">1634 586 5833 0 0,'0'0'1957'0'0,"0"0"-389"0"0,0 0-170 0 0,0 0-5 0 0,0 0 36 0 0,0 0-58 0 0,0 0-161 0 0,0 0-173 0 0,0 0-176 0 0,0 0-118 0 0,0 0-72 0 0,0 0-39 0 0,0 0-40 0 0,18-25-65 0 0,55-73-59 0 0,-60 73-93 0 0,-22 26-296 0 0,1 0 0 0 0,-1 0 0 0 0,1 0 0 0 0,-1 1 1 0 0,1 0-1 0 0,0 1 0 0 0,0 0 0 0 0,0 0 0 0 0,0 1 0 0 0,0 0 0 0 0,1 0 1 0 0,0 1-1 0 0,0 0 0 0 0,-1 1-79 0 0,-9 4 71 0 0,1 0 0 0 0,0 1 0 0 0,0 1 0 0 0,2 0 0 0 0,-1 1 0 0 0,2 1 0 0 0,-1 0-1 0 0,2 1 1 0 0,0 0 0 0 0,1 1 0 0 0,1 0 0 0 0,0 1 0 0 0,1 0 0 0 0,1 1 0 0 0,0 0 0 0 0,2 0 0 0 0,0 0 0 0 0,1 1 0 0 0,0 0 0 0 0,2 0 0 0 0,0 3-71 0 0,3-9 20 0 0,0 0 1 0 0,0 0 0 0 0,1 0 0 0 0,1 0 0 0 0,0 0 0 0 0,1 0-1 0 0,1-1 1 0 0,0 1 0 0 0,0-1 0 0 0,1 0 0 0 0,1 0-1 0 0,0 0 1 0 0,1-1 0 0 0,0 0 0 0 0,0 0 0 0 0,1 0 0 0 0,1-1-1 0 0,2 2-20 0 0,-3-3 8 0 0,0-1 0 0 0,0-1 0 0 0,1 0 0 0 0,-1 0-1 0 0,2 0 1 0 0,-1-1 0 0 0,1 0 0 0 0,0-1 0 0 0,0 0-1 0 0,0-1 1 0 0,1 0 0 0 0,-1-1 0 0 0,1 0 0 0 0,0 0-1 0 0,0-1 1 0 0,0-1 0 0 0,0 0 0 0 0,1 0 0 0 0,-1-1-1 0 0,8-1-7 0 0,-7-4-270 0 0,-1-1-1 0 0,0 0 1 0 0,0 0-1 0 0,0-1 1 0 0,0-1-1 0 0,-1 1 1 0 0,-1-2 0 0 0,1 0-1 0 0,-1 0 1 0 0,-1 0-1 0 0,6-9 271 0 0,11-16-2151 0 0,5-4-5449 0 0,-17 22-2891 0 0</inkml:trace>
  <inkml:trace contextRef="#ctx0" brushRef="#br0" timeOffset="755.246">2361 575 3201 0 0,'0'0'3162'0'0,"0"0"-847"0"0,0 0-265 0 0,0 0 74 0 0,0 0 30 0 0,0 0-183 0 0,0 0-399 0 0,0 0-413 0 0,0 0-321 0 0,0 0-179 0 0,0 0-109 0 0,0 0-95 0 0,-2-5-66 0 0,1 4-380 0 0,1 0 16 0 0,-1 0 0 0 0,1 0 0 0 0,-1 0 0 0 0,1 0-1 0 0,-1 0 1 0 0,1 0 0 0 0,-1 0 0 0 0,0 0 0 0 0,1 1-1 0 0,-1-1 1 0 0,0 0 0 0 0,0 0 0 0 0,0 0 0 0 0,0 1-1 0 0,1-1 1 0 0,-1 0 0 0 0,0 1 0 0 0,0-1 0 0 0,0 1 0 0 0,0 0-1 0 0,-1-1 1 0 0,1 1 0 0 0,0 0 0 0 0,0-1 0 0 0,0 1-1 0 0,0 0 1 0 0,0 0 0 0 0,0 0 0 0 0,0 0 0 0 0,-1 0-1 0 0,1 0 1 0 0,0 0 0 0 0,0 0 0 0 0,0 1 0 0 0,0-1 0 0 0,0 0-1 0 0,-1 1-24 0 0,-129 68 1358 0 0,24 25-871 0 0,98-81-476 0 0,0 1 1 0 0,1 1 0 0 0,0-1 0 0 0,2 1-1 0 0,-1 1 1 0 0,2-1 0 0 0,0 1 0 0 0,1 0-1 0 0,0 0 1 0 0,2 1 0 0 0,0-1 0 0 0,0 1-1 0 0,2-1 1 0 0,0 1 0 0 0,2 13-12 0 0,0-20 23 0 0,0-1-1 0 0,1 1 1 0 0,0-1 0 0 0,0 0 0 0 0,1 0-1 0 0,1 0 1 0 0,-1-1 0 0 0,1 1 0 0 0,1-1-1 0 0,0 0 1 0 0,0 0 0 0 0,0-1 0 0 0,1 0-1 0 0,0 0 1 0 0,0-1 0 0 0,1 0 0 0 0,4 3-23 0 0,-4-3 42 0 0,1 0 0 0 0,-1-1 0 0 0,1 0 0 0 0,0-1 1 0 0,0 0-1 0 0,0 0 0 0 0,0-1 0 0 0,1 0 1 0 0,-1 0-1 0 0,1-1 0 0 0,0-1 0 0 0,0 0 1 0 0,0 0-1 0 0,0-1 0 0 0,-1 0 0 0 0,1 0 0 0 0,0-1 1 0 0,6-2-43 0 0,-10 0-72 0 0,-2 0 0 0 0,1 0 0 0 0,0 0 0 0 0,0 0 1 0 0,-1-1-1 0 0,0 0 0 0 0,0 0 0 0 0,0 0 0 0 0,0-1 1 0 0,-1 1-1 0 0,1-1 0 0 0,-1 0 0 0 0,2-4 72 0 0,14-23-3754 0 0,-12 20 376 0 0,0 1-7472 0 0</inkml:trace>
  <inkml:trace contextRef="#ctx0" brushRef="#br0" timeOffset="1615.493">2637 917 12099 0 0,'0'0'1441'0'0,"0"0"-250"0"0,0 0 89 0 0,0 0 170 0 0,0 0 57 0 0,0 0-73 0 0,0 0-197 0 0,0 0-254 0 0,0 0-224 0 0,32 6-148 0 0,102 17-87 0 0,-59-29 181 0 0,-62 1-523 0 0,3-1-74 0 0,0 0 1 0 0,0-2 0 0 0,0 1-1 0 0,-1-2 1 0 0,0 0 0 0 0,-1-1-1 0 0,0 0 1 0 0,-1-1 0 0 0,0-1-1 0 0,0 0 1 0 0,-1-1-1 0 0,-1 0 1 0 0,0-1 0 0 0,-1 0-1 0 0,2-5-108 0 0,-9 16-19 0 0,-1-1 0 0 0,0 1 0 0 0,0-1-1 0 0,0 0 1 0 0,0 0 0 0 0,0 0 0 0 0,-1 0 0 0 0,0 0-1 0 0,0 0 1 0 0,0 0 0 0 0,0-1 0 0 0,0 1-1 0 0,-1 0 1 0 0,0 0 0 0 0,0-1 0 0 0,0 1-1 0 0,-1 0 1 0 0,1 0 0 0 0,-1-1 0 0 0,0 1-1 0 0,0 0 1 0 0,0 0 0 0 0,-1 0 0 0 0,0 0-1 0 0,0 0 1 0 0,0 0 0 0 0,0 1 0 0 0,0-1-1 0 0,-1 0 1 0 0,1 1 0 0 0,-1 0 0 0 0,0 0-1 0 0,0 0 1 0 0,0 0 0 0 0,-1 0 0 0 0,1 0 0 0 0,0 1-1 0 0,-1 0 1 0 0,0 0 0 0 0,0 0 0 0 0,0 0-1 0 0,-1 0 20 0 0,-5 1-64 0 0,0 0-1 0 0,0 1 1 0 0,0 0-1 0 0,0 0 1 0 0,0 2-1 0 0,0-1 1 0 0,0 1-1 0 0,0 0 1 0 0,1 1-1 0 0,-1 0 1 0 0,1 1 0 0 0,0 0-1 0 0,-1 0 1 0 0,2 1-1 0 0,-1 0 1 0 0,1 1-1 0 0,-1 0 1 0 0,1 0-1 0 0,1 0 1 0 0,0 1-1 0 0,0 1 1 0 0,-6 7 64 0 0,-4 6-61 0 0,1 0 0 0 0,1 2 1 0 0,1 0-1 0 0,1 0 0 0 0,1 1 0 0 0,1 1 1 0 0,1 0-1 0 0,0 4 61 0 0,6-20-2 0 0,1 0 1 0 0,0 0 0 0 0,0 0-1 0 0,1 1 1 0 0,0-1-1 0 0,1 1 1 0 0,0-1-1 0 0,0 1 1 0 0,1 0-1 0 0,1-1 1 0 0,-1 1-1 0 0,1 0 1 0 0,1-1 0 0 0,0 0-1 0 0,0 1 1 0 0,1-1-1 0 0,0 0 1 0 0,1 0-1 0 0,0 0 1 0 0,0 0-1 0 0,1-1 1 0 0,0 0 0 0 0,0 0 1 0 0,11 4 69 0 0,0-1 0 0 0,0-1 0 0 0,1 0 0 0 0,1-1 0 0 0,-1-1 0 0 0,1-1 1 0 0,1-1-1 0 0,-1 0 0 0 0,1-1 0 0 0,0-1 0 0 0,0-1 0 0 0,0-1 0 0 0,1 0 1 0 0,-1-1-1 0 0,1-2 0 0 0,-1 0 0 0 0,0-1 0 0 0,1 0 0 0 0,-1-2 0 0 0,3-1-69 0 0,26-5 182 0 0,-1-3 0 0 0,-1-1 0 0 0,0-3 0 0 0,0-1 0 0 0,-2-3 0 0 0,-1-1 0 0 0,0-2-1 0 0,15-14-181 0 0,-22 15 6 0 0,-1-2 0 0 0,-1-2-1 0 0,-1 0 1 0 0,-2-3 0 0 0,-1 0-1 0 0,-1-2 1 0 0,-2-1-1 0 0,-1-2 1 0 0,-1 0 0 0 0,-3-2-1 0 0,-1 0 1 0 0,-1-1 0 0 0,-2-1-1 0 0,9-31-5 0 0,-22 53-69 0 0,0-1 0 0 0,0 1 0 0 0,-2 0 0 0 0,0-1 0 0 0,-1 0 1 0 0,-1 0-1 0 0,-1 0 0 0 0,0 0 0 0 0,-2 1 0 0 0,0-1 0 0 0,-1 0 0 0 0,0 1 0 0 0,-5-15 69 0 0,3 26-18 0 0,1-1 1 0 0,-1 1-1 0 0,0 0 1 0 0,-1 0-1 0 0,1 1 1 0 0,-1 0-1 0 0,0 0 1 0 0,-1 0-1 0 0,1 1 1 0 0,-1-1-1 0 0,0 2 1 0 0,0-1-1 0 0,0 1 1 0 0,-1 0-1 0 0,1 0 1 0 0,-1 1-1 0 0,1 0 1 0 0,-1 0-1 0 0,0 1 1 0 0,0 0-1 0 0,1 1 1 0 0,-1-1-1 0 0,0 1 1 0 0,0 1-1 0 0,0 0 1 0 0,0 0-1 0 0,0 0 1 0 0,1 1-1 0 0,-1 0 1 0 0,1 1-1 0 0,-1-1 1 0 0,1 2-1 0 0,-4 1 18 0 0,-7 5 5 0 0,1 1-1 0 0,1 0 0 0 0,-1 1 1 0 0,2 1-1 0 0,0 0 0 0 0,1 1 0 0 0,0 1 1 0 0,1 0-1 0 0,0 1 0 0 0,2 0 1 0 0,0 1-1 0 0,1 0 0 0 0,0 1 0 0 0,1 0 1 0 0,1 0-1 0 0,1 1 0 0 0,1 0 1 0 0,1 1-1 0 0,0-1 0 0 0,1 1 0 0 0,2 0 1 0 0,0 0-1 0 0,0 0 0 0 0,3 15-4 0 0,2-5 90 0 0,2-1 0 0 0,1 1-1 0 0,2-1 1 0 0,0 0 0 0 0,2-1 0 0 0,1 0-1 0 0,2-1 1 0 0,0 0 0 0 0,2-1 0 0 0,1-1-1 0 0,1 0 1 0 0,1-1 0 0 0,0-1-1 0 0,2 0 1 0 0,1-2 0 0 0,1 0 0 0 0,1-2-1 0 0,1 0 1 0 0,0-2 0 0 0,1 0 0 0 0,11 4-90 0 0,2 5-613 0 0,-44-51-7982 0 0,6 21-1344 0 0</inkml:trace>
  <inkml:trace contextRef="#ctx0" brushRef="#br0" timeOffset="4010.992">4117 987 0 0 0,'0'0'332'0'0,"0"0"1146"0"0,0 0 298 0 0,0 0-112 0 0,0 0-175 0 0,0 0-178 0 0,0 0-147 0 0,0 0-121 0 0,0 0-96 0 0,0 0-50 0 0,34 6-31 0 0,104 19-29 0 0,-134-24-754 0 0,-1 0-1 0 0,0 0 1 0 0,0 0-1 0 0,1 0 0 0 0,-1 0 1 0 0,0 0-1 0 0,1-1 1 0 0,-1 0-1 0 0,0 0 1 0 0,1 0-1 0 0,-1 0 0 0 0,1 0 1 0 0,-1 0-1 0 0,0-1 1 0 0,1 0-1 0 0,-1 0 0 0 0,0 0 1 0 0,1 0-1 0 0,-1 0 1 0 0,0-1-1 0 0,2-1-82 0 0,8-5 428 0 0,-3 3-288 0 0,0 1 0 0 0,0-2-1 0 0,0 0 1 0 0,0 0 0 0 0,-1 0-1 0 0,0-2 1 0 0,-1 1-1 0 0,0-1 1 0 0,0 0 0 0 0,0 0-1 0 0,-1-1 1 0 0,0 0 0 0 0,-1 0-1 0 0,0-1 1 0 0,-1 0-1 0 0,0 0 1 0 0,0 0 0 0 0,-1-1-1 0 0,0 1 1 0 0,-1-1 0 0 0,0 0-1 0 0,-1 0 1 0 0,1-10-140 0 0,-3 18-11 0 0,0 0 0 0 0,0 0 1 0 0,0 0-1 0 0,-1 0 0 0 0,1 0 0 0 0,-1 0 1 0 0,0 0-1 0 0,0 0 0 0 0,0 0 1 0 0,0 1-1 0 0,0-1 0 0 0,0 0 0 0 0,-1 1 1 0 0,0-1-1 0 0,1 1 0 0 0,-1-1 1 0 0,0 1-1 0 0,0 0 0 0 0,0 0 0 0 0,0 0 1 0 0,-1 0-1 0 0,1 0 0 0 0,-1 0 1 0 0,1 1-1 0 0,-1-1 0 0 0,1 1 0 0 0,-1-1 1 0 0,0 1-1 0 0,-1 0 11 0 0,-3-1-116 0 0,1 0 1 0 0,-1 0-1 0 0,1 0 0 0 0,-1 1 0 0 0,0 1 1 0 0,0-1-1 0 0,0 1 0 0 0,0 0 0 0 0,1 0 1 0 0,-1 1-1 0 0,0 0 0 0 0,0 0 1 0 0,1 1-1 0 0,-1 0 0 0 0,1 0 0 0 0,-1 0 1 0 0,1 1-1 0 0,0 0 0 0 0,0 0 0 0 0,0 1 1 0 0,0-1-1 0 0,1 1 0 0 0,-1 1 0 0 0,-2 2 116 0 0,-7 6-191 0 0,0 1 0 0 0,1 1 0 0 0,0 1 0 0 0,1 0 0 0 0,1 0 0 0 0,1 1-1 0 0,-6 12 192 0 0,12-21 13 0 0,1 0 0 0 0,-1 1 0 0 0,1 0 0 0 0,1 0-1 0 0,0 0 1 0 0,0 0 0 0 0,1 0 0 0 0,0 1 0 0 0,0-1-1 0 0,1 1 1 0 0,0-1 0 0 0,1 1 0 0 0,0 0-1 0 0,1-1 1 0 0,0 1 0 0 0,0-1 0 0 0,1 1 0 0 0,0-1-1 0 0,1 0 1 0 0,0 1 0 0 0,0-1 0 0 0,1-1-1 0 0,0 1 1 0 0,5 7-13 0 0,3-4 183 0 0,1-1-1 0 0,-1 0 1 0 0,2-1 0 0 0,-1 0-1 0 0,1-1 1 0 0,1-1-1 0 0,0 0 1 0 0,0-1-1 0 0,0-1 1 0 0,1 0 0 0 0,0-1-1 0 0,0-1 1 0 0,1 0-1 0 0,-1-1 1 0 0,1-1-1 0 0,-1-1 1 0 0,1 0 0 0 0,0-1-1 0 0,0-1 1 0 0,-1 0-1 0 0,4-2-182 0 0,10-1 315 0 0,0-2 0 0 0,-1-1 0 0 0,1-1 0 0 0,-1-1 1 0 0,-1-2-1 0 0,0-1 0 0 0,0-1 0 0 0,-2-2 0 0 0,4-3-315 0 0,-7 6 88 0 0,-1 0 0 0 0,0-2 1 0 0,-1-1-1 0 0,0-1 1 0 0,-2 0-1 0 0,0-1 0 0 0,0-2 1 0 0,-2 0-1 0 0,0 0 1 0 0,-2-2-1 0 0,0 0 0 0 0,-1 0 1 0 0,-1-2-1 0 0,6-15-88 0 0,-15 29 1 0 0,-1 0-1 0 0,-1 0 0 0 0,1 0 0 0 0,-1 0 1 0 0,-1-1-1 0 0,0 1 0 0 0,0-1 1 0 0,-1 1-1 0 0,0-1 0 0 0,-1 1 0 0 0,0-1 1 0 0,0 1-1 0 0,-2-7 0 0 0,1 11-24 0 0,1 1 1 0 0,-1-1-1 0 0,0 1 1 0 0,0 0-1 0 0,0 0 1 0 0,-1 0-1 0 0,0 0 1 0 0,1 0-1 0 0,-1 0 0 0 0,-1 1 1 0 0,1 0-1 0 0,0-1 1 0 0,-1 1-1 0 0,1 0 1 0 0,-1 1-1 0 0,0-1 0 0 0,0 1 1 0 0,0-1-1 0 0,-1 1 1 0 0,1 1-1 0 0,0-1 1 0 0,-1 0-1 0 0,1 1 0 0 0,-1 0 1 0 0,1 0-1 0 0,-1 1 1 0 0,0-1-1 0 0,-2 1 24 0 0,-1-1-39 0 0,1 0-1 0 0,0 1 1 0 0,0 0 0 0 0,-1 0 0 0 0,1 1-1 0 0,0 0 1 0 0,0 0 0 0 0,-1 1-1 0 0,1 0 1 0 0,0 0 0 0 0,0 0-1 0 0,1 1 1 0 0,-1 0 0 0 0,1 1 0 0 0,-1 0-1 0 0,1-1 1 0 0,0 2 0 0 0,0-1-1 0 0,1 1 1 0 0,-1 0 0 0 0,1 0-1 0 0,0 0 1 0 0,1 1 0 0 0,-1 0-1 0 0,1 0 1 0 0,0 0 0 0 0,1 0 0 0 0,-1 1-1 0 0,1 0 1 0 0,0-1 0 0 0,1 1-1 0 0,0 0 1 0 0,0 0 0 0 0,0 0-1 0 0,1 1 1 0 0,0 1 39 0 0,3-4-2 0 0,1 0-1 0 0,0-1 0 0 0,0 1 1 0 0,0-1-1 0 0,0 0 1 0 0,1 0-1 0 0,-1 0 1 0 0,1-1-1 0 0,0 1 0 0 0,0-1 1 0 0,1 0-1 0 0,-1 0 1 0 0,1 0-1 0 0,-1 0 1 0 0,1-1-1 0 0,0 0 1 0 0,0 0-1 0 0,0 0 0 0 0,0-1 1 0 0,0 1-1 0 0,0-1 1 0 0,1-1-1 0 0,-1 1 1 0 0,0-1-1 0 0,1 0 0 0 0,3 0 3 0 0,219 8 502 0 0,-225-8-478 0 0,-1-1 0 0 0,1 1 0 0 0,0 0 0 0 0,-1 0 0 0 0,1 1-1 0 0,-1-1 1 0 0,1 0 0 0 0,-1 1 0 0 0,0 0 0 0 0,1-1 0 0 0,-1 1 0 0 0,1 0 0 0 0,-1 0 0 0 0,0 1 0 0 0,0-1 0 0 0,0 0 0 0 0,1 1 0 0 0,-1-1 0 0 0,-1 1 0 0 0,1 0-1 0 0,0-1 1 0 0,0 1 0 0 0,-1 0 0 0 0,1 0 0 0 0,-1 0 0 0 0,1 0 0 0 0,-1 1 0 0 0,0-1 0 0 0,0 0 0 0 0,0 0 0 0 0,0 1 0 0 0,0-1 0 0 0,-1 1 0 0 0,1-1 0 0 0,-1 1-1 0 0,1-1 1 0 0,-1 2-24 0 0,0 12 84 0 0,-1 0-1 0 0,0-1 1 0 0,-1 1 0 0 0,-1-1-1 0 0,-1 1 1 0 0,0-1-1 0 0,-1 0 1 0 0,0-1-1 0 0,-1 1 1 0 0,-1-1-1 0 0,-2 3-83 0 0,-14 37 131 0 0,17 23-684 0 0,8-75 383 0 0,0-1 0 0 0,0 1 1 0 0,1-1-1 0 0,-1 1 1 0 0,0-1-1 0 0,1 0 1 0 0,-1 0-1 0 0,1 0 1 0 0,-1 0-1 0 0,1-1 1 0 0,-1 1-1 0 0,1-1 1 0 0,-1 1-1 0 0,1-1 0 0 0,0 0 1 0 0,-1 0-1 0 0,1 0 1 0 0,0 0-1 0 0,-1-1 1 0 0,1 1-1 0 0,-1-1 1 0 0,1 1-1 0 0,0-1 1 0 0,0-1 169 0 0,17-6-3440 0 0,-7 0-2440 0 0,-1 1-3439 0 0</inkml:trace>
  <inkml:trace contextRef="#ctx0" brushRef="#br0" timeOffset="4784.132">5874 762 3329 0 0,'0'0'3206'0'0,"0"0"-1305"0"0,0 0-616 0 0,0 0-62 0 0,0 0 100 0 0,0 0 72 0 0,0 0-70 0 0,0 0-179 0 0,-34 19-223 0 0,-107 62-210 0 0,60-16 85 0 0,68-49-654 0 0,-13 12 97 0 0,11-14-156 0 0,1 0 0 0 0,1 2-1 0 0,0-1 1 0 0,1 1 0 0 0,1 1 0 0 0,0 0-1 0 0,2 1 1 0 0,0 0 0 0 0,-5 14-85 0 0,13-29 0 0 0,-1-1 1 0 0,1 1-1 0 0,0 0 1 0 0,0 0-1 0 0,0 0 1 0 0,0-1-1 0 0,1 1 1 0 0,-1 0-1 0 0,1 0 1 0 0,0 0-1 0 0,0 0 1 0 0,0 0-1 0 0,0 0 1 0 0,0 0-1 0 0,0 0 1 0 0,1 0-1 0 0,0 0 0 0 0,-1-1 1 0 0,1 1-1 0 0,0 0 1 0 0,0 0-1 0 0,1-1 1 0 0,-1 1-1 0 0,1-1 1 0 0,-1 1-1 0 0,1-1 1 0 0,0 1-1 0 0,0-1 1 0 0,0 0-1 0 0,0 0 1 0 0,0 0-1 0 0,0 0 1 0 0,1 0-1 0 0,-1-1 1 0 0,1 1-1 0 0,-1 0 1 0 0,1-1-1 0 0,-1 0 1 0 0,4 1-1 0 0,11-2 106 0 0,1-1 1 0 0,0-1 0 0 0,-1 0 0 0 0,1-1 0 0 0,-1-1 0 0 0,0-1-1 0 0,0 0 1 0 0,-1-2 0 0 0,1 0 0 0 0,-1 0 0 0 0,-1-2-1 0 0,1 0 1 0 0,-1 0 0 0 0,-1-1 0 0 0,0-1 0 0 0,-1-1 0 0 0,9-9-107 0 0,-21 21 4 0 0,219-223 919 0 0,-138 152-663 0 0,-82 72-261 0 0,0-1 0 0 0,0 0 0 0 0,0 1 0 0 0,-1-1 0 0 0,1 1 0 0 0,0-1 0 0 0,0 1 1 0 0,0-1-1 0 0,0 0 0 0 0,0 1 0 0 0,0-1 0 0 0,0 1 0 0 0,1-1 0 0 0,-1 0 0 0 0,0 1 0 0 0,0-1 0 0 0,0 1 0 0 0,0-1 0 0 0,0 0 1 0 0,1 1-1 0 0,-1-1 0 0 0,0 1 0 0 0,0-1 0 0 0,1 0 0 0 0,-1 1 0 0 0,0-1 0 0 0,0 0 0 0 0,1 0 0 0 0,-1 1 0 0 0,0-1 0 0 0,1 0 1 0 0,-1 0-1 0 0,1 1 0 0 0,-1-1 0 0 0,0 0 0 0 0,1 0 0 0 0,-1 0 0 0 0,1 0 0 0 0,-1 1 0 0 0,0-1 0 0 0,1 0 0 0 0,-1 0 0 0 0,1 0 1 0 0,-1 0-1 0 0,0 0 0 0 0,1 0 0 0 0,-1 0 0 0 0,1 0 0 0 0,-1 0 0 0 0,1-1 0 0 0,-1 1 0 0 0,0 0 0 0 0,1 0 0 0 0,-1 0 0 0 0,1 0 1 0 0,-1-1-1 0 0,0 1 0 0 0,1 0 0 0 0,-1 0 0 0 0,0 0 0 0 0,1-1 0 0 0,-1 1 0 0 0,0 0 0 0 0,1-1 0 0 0,-1 1 0 0 0,0 0 0 0 0,0-1 1 0 0,-7 43 110 0 0,6-37-103 0 0,-3 10-66 0 0,0 1 0 0 0,0-1 0 0 0,1 1 0 0 0,1 0 1 0 0,1 0-1 0 0,1 0 0 0 0,0 0 0 0 0,0 0 0 0 0,2-1 1 0 0,0 1-1 0 0,1 0 0 0 0,0-1 0 0 0,2 1 0 0 0,0-1 1 0 0,0 0-1 0 0,1 0 0 0 0,1-1 0 0 0,0 0 0 0 0,2 0 1 0 0,-1-1-1 0 0,1 0 0 0 0,9 10 59 0 0,-13-19 9 0 0,-1 1 0 0 0,0-1 1 0 0,1 0-1 0 0,0 0 0 0 0,0-1 0 0 0,0 1 0 0 0,0-1 1 0 0,0 0-1 0 0,1-1 0 0 0,0 1 0 0 0,-1-1 0 0 0,1 0 1 0 0,0-1-1 0 0,0 1 0 0 0,0-1 0 0 0,0 0 0 0 0,0-1 1 0 0,0 0-1 0 0,0 1 0 0 0,0-2 0 0 0,0 1 0 0 0,0-1 1 0 0,1 0-1 0 0,-2 0 0 0 0,1-1 0 0 0,0 0 1 0 0,0 0-1 0 0,0 0 0 0 0,-1 0 0 0 0,1-1 0 0 0,0-1-9 0 0,31-26 342 0 0,-1-2 0 0 0,-1-2 1 0 0,-3-1-1 0 0,0-2 0 0 0,-2-1 0 0 0,-2-1 0 0 0,-2-1 0 0 0,9-21-342 0 0,15-16 149 0 0,-20 31-139 0 0,-3-2 0 0 0,-1 0-1 0 0,-2-2 1 0 0,-2-1 0 0 0,-3 0-1 0 0,-2-1 1 0 0,-2-1 0 0 0,-3-1-1 0 0,-2 0 1 0 0,-2-1 0 0 0,-3 1-1 0 0,-2-43-9 0 0,-2 93 7 0 0,0-1 1 0 0,0 0-1 0 0,-1 1 0 0 0,0-1 0 0 0,0 0 0 0 0,0 0 1 0 0,-1 1-1 0 0,1-1 0 0 0,-1 0 0 0 0,0 1 0 0 0,-1-1 1 0 0,1 1-1 0 0,-1-1 0 0 0,0 1 0 0 0,0 0 0 0 0,0-1 1 0 0,0 1-1 0 0,-1 0 0 0 0,0 1 0 0 0,0-1 0 0 0,0 0 1 0 0,0 1-1 0 0,0 0 0 0 0,-1-1 0 0 0,0 1 0 0 0,1 1 1 0 0,-1-1-1 0 0,0 0 0 0 0,-1 1 0 0 0,1 0 0 0 0,0 0 1 0 0,0 0-1 0 0,-1 1 0 0 0,1-1 0 0 0,-1 1 0 0 0,0 0 1 0 0,1 1-1 0 0,-3-1-7 0 0,1 4 4 0 0,1 0 1 0 0,-1 0 0 0 0,1 1 0 0 0,0-1 0 0 0,0 1-1 0 0,0 1 1 0 0,0-1 0 0 0,1 1 0 0 0,-1-1-1 0 0,1 1 1 0 0,0 1 0 0 0,1-1 0 0 0,-1 0 0 0 0,1 1-1 0 0,0 0 1 0 0,1 0 0 0 0,0 0 0 0 0,-1 0-1 0 0,1 1-4 0 0,-9 27 2 0 0,1 1-1 0 0,2 1 0 0 0,1-1 0 0 0,1 1 0 0 0,3 1 1 0 0,0-1-1 0 0,3 0 0 0 0,2 19-1 0 0,-2-32 5 0 0,4 53 6 0 0,4-1 0 0 0,3 0 1 0 0,10 34-12 0 0,8 49 39 0 0,-20-102-59 0 0,20 220-81 0 0,-30-276 46 0 0,1 0 1 0 0,0-1-1 0 0,0 1 1 0 0,0 0-1 0 0,0-1 0 0 0,0 1 1 0 0,-1 0-1 0 0,1 0 1 0 0,0 0-1 0 0,0-1 0 0 0,0 1 1 0 0,-1 0-1 0 0,1 0 1 0 0,0 0-1 0 0,0-1 0 0 0,0 1 1 0 0,-1 0-1 0 0,1 0 0 0 0,0 0 1 0 0,-1 0-1 0 0,1 0 1 0 0,0-1-1 0 0,0 1 0 0 0,-1 0 1 0 0,1 0-1 0 0,0 0 1 0 0,-1 0-1 0 0,1 0 0 0 0,0 0 1 0 0,0 0-1 0 0,-1 0 1 0 0,1 0-1 0 0,0 0 0 0 0,-1 0 1 0 0,1 0-1 0 0,0 1 1 0 0,0-1-1 0 0,-1 0 0 0 0,1 0 1 0 0,0 0-1 0 0,-1 0 0 0 0,1 0 1 0 0,0 1 54 0 0,-14-34-2756 0 0,14 32 2638 0 0,-10-27-3721 0 0,2-1-3393 0 0,5 18 2687 0 0,1 2 267 0 0</inkml:trace>
  <inkml:trace contextRef="#ctx0" brushRef="#br0" timeOffset="5174.894">6328 670 4945 0 0,'0'0'3617'0'0,"0"0"-1397"0"0,0 0-826 0 0,0 0-267 0 0,0 0 65 0 0,0 0 132 0 0,0 0 1 0 0,0 0-126 0 0,0 0-99 0 0,0 0-89 0 0,0 0-56 0 0,0 0-85 0 0,0 0-141 0 0,9 4-93 0 0,128 22 2294 0 0,450-52-222 0 0,-585 26-2747 0 0,0 0 0 0 0,0 0 0 0 0,0 0-1 0 0,0 1 1 0 0,0-1 0 0 0,0 1 0 0 0,0-1-1 0 0,0 1 1 0 0,0 0 0 0 0,0 0 0 0 0,0 0-1 0 0,0 0 1 0 0,0 0 0 0 0,0 0 0 0 0,-1 0 0 0 0,1 1-1 0 0,0-1 1 0 0,-1 1 0 0 0,1-1 0 0 0,-1 1-1 0 0,0 0 1 0 0,1-1 0 0 0,-1 1 0 0 0,0 0-1 0 0,0 0 1 0 0,0 0 0 0 0,0 0 0 0 0,-1 0-1 0 0,1 0 1 0 0,0 0 0 0 0,-1 0 0 0 0,0 0 0 0 0,1 0-1 0 0,-1 0 1 0 0,0 0 0 0 0,0 1 0 0 0,0-1-1 0 0,0 0 1 0 0,0 0 0 0 0,-1 0 0 0 0,1 0-1 0 0,-1 0 1 0 0,0 2 39 0 0,-9 5-2360 0 0,4-6-3256 0 0,3 0-6241 0 0</inkml:trace>
  <inkml:trace contextRef="#ctx0" brushRef="#br0" timeOffset="5527.138">7348 851 16980 0 0,'0'0'1376'0'0,"0"0"-519"0"0,0 0-111 0 0,0 0 189 0 0,0 0 142 0 0,0 0-11 0 0,0 0-174 0 0,0 0-240 0 0,0 0-192 0 0,-5 33-124 0 0,-17 106-84 0 0,-4-44 655 0 0,14-51-2530 0 0,13-9-6854 0 0,-1-35-3022 0 0</inkml:trace>
  <inkml:trace contextRef="#ctx0" brushRef="#br0" timeOffset="5923.76">7311 549 16155 0 0,'0'0'1889'0'0,"0"0"-553"0"0,0 0-344 0 0,0 0-135 0 0,0 0-129 0 0,0 0-168 0 0,0 0-224 0 0,0 0-256 0 0,0 0-184 0 0,0 0-72 0 0,0 0-104 0 0,0 0-160 0 0,0 0-320 0 0,0 0-913 0 0,43-11-4528 0 0,-34 18-6346 0 0</inkml:trace>
  <inkml:trace contextRef="#ctx0" brushRef="#br0" timeOffset="6183.912">7845 781 13939 0 0,'0'0'2821'0'0,"0"0"-1336"0"0,0 0-487 0 0,0 0-82 0 0,0 0-40 0 0,0 0-60 0 0,0 0-106 0 0,0 0-158 0 0,0 0-164 0 0,0 0-141 0 0,0 0-105 0 0,0 0-62 0 0,-31 29-25 0 0,-94 93-22 0 0,78-59-14 0 0,44-51-19 0 0,-10 105-142 0 0,13-113 137 0 0,0 0 0 0 0,1 0 0 0 0,0 0 0 0 0,0 0 0 0 0,0 0-1 0 0,0 0 1 0 0,1 0 0 0 0,0 0 0 0 0,0 0 0 0 0,0-1 0 0 0,0 1 0 0 0,0-1 0 0 0,1 1 0 0 0,-1-1-1 0 0,1 0 1 0 0,0 0 0 0 0,0 0 0 0 0,0 0 0 0 0,0-1 0 0 0,1 1 0 0 0,-1-1 0 0 0,1 0 0 0 0,0 0-1 0 0,-1 0 1 0 0,1-1 0 0 0,0 1 0 0 0,2 0 5 0 0,5 0 73 0 0,0-1 0 0 0,0 0 0 0 0,0 0 1 0 0,-1-1-1 0 0,1-1 0 0 0,0 0 0 0 0,0 0 0 0 0,0-1 0 0 0,-1 0 0 0 0,1-1 1 0 0,-1 0-1 0 0,0-1 0 0 0,0 0 0 0 0,0-1 0 0 0,0 0 0 0 0,-1 0 0 0 0,0-1 1 0 0,0 0-1 0 0,0-1 0 0 0,-1 0 0 0 0,0 0 0 0 0,0-1 0 0 0,-1 0 0 0 0,0 0 0 0 0,0-1 1 0 0,-1 0-1 0 0,0 0 0 0 0,0 0 0 0 0,-1-1 0 0 0,-1 0 0 0 0,1-1-73 0 0,0 3 18 0 0,-1-1 0 0 0,1 0-1 0 0,-2 0 1 0 0,1-1 0 0 0,-1 1 0 0 0,-1-1 0 0 0,1 0-1 0 0,-2 0 1 0 0,1 1 0 0 0,-2-1 0 0 0,1 0-1 0 0,-1 0 1 0 0,-1 0 0 0 0,1 0 0 0 0,-2 0-1 0 0,1 0 1 0 0,-2 0 0 0 0,1 1 0 0 0,-1-1-1 0 0,-1 1 1 0 0,1 0 0 0 0,-2 0 0 0 0,1 0-1 0 0,-1 0 1 0 0,0 1 0 0 0,-1 0 0 0 0,0 0-1 0 0,-1 0 1 0 0,1 1 0 0 0,-1 0 0 0 0,-1 0-1 0 0,-4-3-17 0 0,-53-4-1414 0 0,24 17-4609 0 0,28 3-5218 0 0</inkml:trace>
  <inkml:trace contextRef="#ctx0" brushRef="#br0" timeOffset="6702.007">8217 1156 6913 0 0,'0'0'3170'0'0,"0"0"-1166"0"0,0 0 37 0 0,0 0 236 0 0,0 0-94 0 0,0 0-296 0 0,0 0-444 0 0,0 0-408 0 0,0 0-260 0 0,0 0-122 0 0,0 0-123 0 0,0 0-89 0 0,6-9-53 0 0,93-147 1287 0 0,-88 138-1580 0 0,0-2-63 0 0,1 0 0 0 0,0 1 0 0 0,2 1 1 0 0,0 0-1 0 0,1 0 0 0 0,1 2 1 0 0,0 0-1 0 0,1 1 0 0 0,1 0 1 0 0,6-2-33 0 0,15-8-208 0 0,-41 57-387 0 0,1-23 597 0 0,-18 174-18 0 0,20-174 21 0 0,-1-1-1 0 0,1 0 0 0 0,1 0 0 0 0,-1 0 0 0 0,1 0 0 0 0,1 0 0 0 0,0 0 0 0 0,0 0 0 0 0,0-1 0 0 0,1 1 0 0 0,0-1 0 0 0,0 0 0 0 0,1 0 0 0 0,0-1 0 0 0,0 1 1 0 0,1-1-1 0 0,0 0 0 0 0,0-1 0 0 0,0 1 0 0 0,7 3-4 0 0,-7-5 65 0 0,1-1 1 0 0,0 0 0 0 0,0 0-1 0 0,0 0 1 0 0,1-1 0 0 0,-1 0-1 0 0,0 0 1 0 0,1-1-1 0 0,-1 0 1 0 0,1-1 0 0 0,0 0-1 0 0,-1 0 1 0 0,1 0-1 0 0,-1-1 1 0 0,1 0 0 0 0,-1 0-1 0 0,1-1 1 0 0,-1 0 0 0 0,0 0-1 0 0,1-1 1 0 0,-1 0-1 0 0,-1 0 1 0 0,1-1 0 0 0,0 0-1 0 0,-1 0 1 0 0,0 0 0 0 0,0-1-1 0 0,0 0 1 0 0,0-1-66 0 0,11-8 161 0 0,0-1 1 0 0,-1-1-1 0 0,0 0 1 0 0,-1-1-1 0 0,-2-1 1 0 0,1 0-1 0 0,-2-1 1 0 0,0 0-1 0 0,-2-1 1 0 0,0 0-1 0 0,3-11-161 0 0,6-3 89 0 0,-16 31-86 0 0,0-1 0 0 0,0 0 0 0 0,-1 0 0 0 0,1 0 0 0 0,-1-1 0 0 0,0 1 0 0 0,0-1 0 0 0,0 1 0 0 0,-1-1 0 0 0,1 0 0 0 0,-1 1 0 0 0,-1-1 0 0 0,1 0 0 0 0,0 0 0 0 0,-1 0 0 0 0,0 0 0 0 0,0 0-3 0 0,-3 3-69 0 0,1 0 0 0 0,-1 1 0 0 0,1-1 0 0 0,-1 0 0 0 0,0 1 0 0 0,0 0 0 0 0,0-1 0 0 0,0 1 0 0 0,0 0 0 0 0,0 1 0 0 0,0-1 0 0 0,0 0 0 0 0,0 1 0 0 0,0 0 0 0 0,0 0 0 0 0,0 0 0 0 0,0 0-1 0 0,0 0 1 0 0,0 0 0 0 0,0 1 0 0 0,-1 0 0 0 0,1 0 69 0 0,-47 23-2033 0 0,49-24 854 0 0,-3 1 2729 0 0,2-1-6030 0 0,2 0-5571 0 0,0 0-1634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5745 0 0,'0'0'1893'0'0,"0"0"-252"0"0,0 0 48 0 0,0 0 138 0 0,0 0-3 0 0,0 0-184 0 0,0 0-314 0 0,0 0-339 0 0,0 0-288 0 0,0 0-224 0 0,0 0-142 0 0,0 3-13 0 0,-31 58 1909 0 0,3-15-1277 0 0,23-35-832 0 0,5-11-114 0 0,1 0 0 0 0,-1 0 0 0 0,0-1 0 0 0,1 1 0 0 0,-1 0 0 0 0,0 0 0 0 0,1 0 0 0 0,-1 0-1 0 0,1 0 1 0 0,-1-1 0 0 0,1 1 0 0 0,-1 0 0 0 0,0 0 0 0 0,1 0 0 0 0,-1 0 0 0 0,1 0 0 0 0,-1 0 0 0 0,0 0-1 0 0,1 0 1 0 0,-1 1 0 0 0,1-1 0 0 0,-1 0 0 0 0,0 0 0 0 0,1 0 0 0 0,-1 0 0 0 0,1 1 0 0 0,-1-1-1 0 0,0 0 1 0 0,1 0 0 0 0,-1 0 0 0 0,0 1 0 0 0,1-1 0 0 0,-1 0 0 0 0,0 1 0 0 0,0-1 0 0 0,1 0 0 0 0,-1 1-1 0 0,0-1 1 0 0,0 0 0 0 0,0 1 0 0 0,1-1 0 0 0,-1 1 0 0 0,0-1 0 0 0,0 0 0 0 0,0 1 0 0 0,0-1 0 0 0,0 1-1 0 0,0-1 1 0 0,0 0 0 0 0,0 1 0 0 0,0-1 0 0 0,0 1 0 0 0,0-1 0 0 0,0 0 0 0 0,0 1 0 0 0,0-1-1 0 0,0 1 1 0 0,0-1 0 0 0,0 0 0 0 0,-1 1 0 0 0,1-1 0 0 0,0 1 0 0 0,0-1 0 0 0,0 0 0 0 0,-1 1 0 0 0,1-1-1 0 0,0 0 1 0 0,0 1 0 0 0,-1-1 0 0 0,1 0-6 0 0,8-2 102 0 0,0 0 1 0 0,0-1-1 0 0,0 0 0 0 0,-1 0 0 0 0,1-1 0 0 0,-1 0 1 0 0,0 0-1 0 0,0-1 0 0 0,0 0 0 0 0,-1 0 0 0 0,3-3-102 0 0,23-31 219 0 0,-32 38-239 0 0,0 1-68 0 0,-25 0-2163 0 0,10 0-3258 0 0,9 0-5974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9810 0 0,'0'0'2038'0'0,"0"0"-765"0"0,0 0-212 0 0,0 0 184 0 0,0 0 169 0 0,0 0-26 0 0,0 0-242 0 0,0 0-295 0 0,0 0-202 0 0,0 0-73 0 0,0 0-24 0 0,0 0-46 0 0,-2 8-61 0 0,-32 51 659 0 0,35-59-1090 0 0,0 0 0 0 0,0 0 0 0 0,-1 0-1 0 0,1 0 1 0 0,0 0 0 0 0,-1 0 0 0 0,1 0-1 0 0,0 0 1 0 0,0 0 0 0 0,-1 0 0 0 0,1 1-1 0 0,0-1 1 0 0,-1 0 0 0 0,1 1 0 0 0,0-1-1 0 0,-1 0 1 0 0,1 1 0 0 0,0-1-1 0 0,-1 1 1 0 0,1-1 0 0 0,-1 1 0 0 0,1-1-1 0 0,-1 1 1 0 0,1-1 0 0 0,-1 1 0 0 0,1 0-1 0 0,-1-1 1 0 0,0 1 0 0 0,1 0 0 0 0,-1-1-1 0 0,0 1 1 0 0,0 0 0 0 0,1-1 0 0 0,-1 1-1 0 0,0 0 1 0 0,0 0 0 0 0,0-1 0 0 0,0 1-1 0 0,0 0 1 0 0,0 0 0 0 0,0-1-1 0 0,0 1 1 0 0,0 0 0 0 0,0 0 0 0 0,-1-1-1 0 0,1 1 1 0 0,0 0 0 0 0,0-1 0 0 0,-1 1-1 0 0,1 0 1 0 0,0-1 0 0 0,-1 1 0 0 0,1 0-1 0 0,-1-1 1 0 0,1 1 0 0 0,-1-1 0 0 0,1 1-1 0 0,-1-1 1 0 0,1 1 0 0 0,-1-1-1 0 0,0 1 1 0 0,1-1 0 0 0,-1 1-14 0 0,94-55 791 0 0,-133 54 790 0 0,-33 40-1845 0 0,105-47-6833 0 0,-24-1-4636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9098 0 0,'0'0'2031'0'0,"0"0"-725"0"0,0 0-358 0 0,0 0-15 0 0,0 0 117 0 0,0 0 190 0 0,0 0 31 0 0,0 0-93 0 0,0 0-86 0 0,0 0-195 0 0,0 0-144 0 0,0 0-79 0 0,0 0-101 0 0,26 2-67 0 0,85 5-46 0 0,30-20 779 0 0,12-6-1925 0 0,-131 14-1661 0 0,-13 3-3160 0 0,-2-1-6145 0 0</inkml:trace>
  <inkml:trace contextRef="#ctx0" brushRef="#br0" timeOffset="725.934">1348 0 656 0 0,'0'0'1659'0'0,"0"0"127"0"0,0 0 269 0 0,0 0 215 0 0,0 0-30 0 0,0 0-229 0 0,0 0-333 0 0,0 0-282 0 0,0 0-182 0 0,0 0-128 0 0,0 0-80 0 0,0 0-97 0 0,0 0-93 0 0,-1 4-91 0 0,-4 11-95 0 0,4-12-87 0 0,1-3-109 0 0,0 0-80 0 0,0 0-88 0 0,0 0-46 0 0,0 0-21 0 0,0 0-16 0 0,-23 15 965 0 0,-172 77-405 0 0,36 0-515 0 0,139-78-244 0 0,1 0 1 0 0,0 1-1 0 0,1 1 0 0 0,1 0 1 0 0,1 2-1 0 0,0 0 1 0 0,1 0-1 0 0,1 2 0 0 0,1-1 1 0 0,1 2-1 0 0,1 0 1 0 0,0 0-1 0 0,2 1 0 0 0,-5 16 16 0 0,13-34-12 0 0,0 1 0 0 0,0 0-1 0 0,0 0 1 0 0,0 0 0 0 0,1 0 0 0 0,0 0-1 0 0,0 0 1 0 0,0 0 0 0 0,1 0-1 0 0,-1 0 1 0 0,1-1 0 0 0,0 1 0 0 0,1 0-1 0 0,-1 0 1 0 0,1-1 0 0 0,0 1 0 0 0,0-1-1 0 0,1 1 1 0 0,-1-1 0 0 0,1 0-1 0 0,0 0 1 0 0,0 0 0 0 0,0 0 0 0 0,0-1-1 0 0,1 1 1 0 0,0-1 0 0 0,0 0-1 0 0,0 0 1 0 0,3 2 12 0 0,12-1 16 0 0,0 0-1 0 0,0-2 0 0 0,1 0 1 0 0,-1-1-1 0 0,0-1 0 0 0,1-1 1 0 0,-1-1-1 0 0,0-1 0 0 0,0 0 1 0 0,0-1-1 0 0,0-1 0 0 0,0-1 1 0 0,-1-1-1 0 0,0 0 0 0 0,-1-1 1 0 0,0-1-1 0 0,0-1 0 0 0,10-8-15 0 0,15-8 148 0 0,-1-3 0 0 0,-1-1-1 0 0,-2-1 1 0 0,-1-3 0 0 0,-2 0 0 0 0,-1-3-1 0 0,-2-1 1 0 0,13-20-148 0 0,-34 44 41 0 0,108-111 262 0 0,-90 99-71 0 0,-29 46-272 0 0,-12 111 90 0 0,8-115-104 0 0,0 1 0 0 0,1 0-1 0 0,1 0 1 0 0,1 0 0 0 0,0 0 0 0 0,2 0 0 0 0,-1 0-1 0 0,2 0 1 0 0,1 0 0 0 0,0 0 0 0 0,0 0 0 0 0,2-1-1 0 0,0 1 1 0 0,1-1 0 0 0,1-1 0 0 0,0 1 0 0 0,1-1-1 0 0,1 0 55 0 0,40 23-1977 0 0,-30-30-1591 0 0,-1-3-4271 0 0,-11-4-4277 0 0</inkml:trace>
  <inkml:trace contextRef="#ctx0" brushRef="#br0" timeOffset="1520.268">2184 483 9306 0 0,'0'0'2166'0'0,"0"0"-286"0"0,0 0-159 0 0,0 0-132 0 0,0 0-206 0 0,0 0-233 0 0,0 0-243 0 0,0 0-223 0 0,0 0-163 0 0,0 0-107 0 0,0 0-73 0 0,0 0-45 0 0,0 0-45 0 0,-18 20-58 0 0,-57 65-29 0 0,61-68-103 0 0,0 1-1 0 0,1 0 0 0 0,1 0 1 0 0,0 1-1 0 0,2 1 0 0 0,0 0 1 0 0,1 2-61 0 0,-14 26 43 0 0,-59 109-74 0 0,65-138 4 0 0,17-18 22 0 0,0-1 18 0 0,11-23 139 0 0,197-245 767 0 0,11 5-675 0 0,-210 254-226 0 0,90-68 242 0 0,-91 122 118 0 0,-23 200 87 0 0,24-58-336 0 0,13-106-70 0 0,-7-22 179 0 0,-15-58-234 0 0,0-1 15 0 0,0 0-3 0 0,0 0 13 0 0,0 0-14 0 0,0 0-2 0 0,-26-47 1309 0 0,8 28-1304 0 0,-1 2 0 0 0,-1 0 1 0 0,-1 1-1 0 0,0 1 0 0 0,-1 1 1 0 0,0 1-1 0 0,-23-10-18 0 0,26 16-151 0 0,-1 0-1 0 0,0 1 1 0 0,0 1-1 0 0,0 1 1 0 0,0 1 0 0 0,-1 0-1 0 0,0 2 1 0 0,-19 1 151 0 0,18 0-1561 0 0,12 0-7818 0 0,10 0-2779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3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577 152 3033 0 0,'0'0'2504'0'0,"0"0"-897"0"0,0 0-428 0 0,0 0 131 0 0,0 0 181 0 0,0 0 72 0 0,0 0-138 0 0,0 0-242 0 0,0 0-248 0 0,0 0-184 0 0,0 0-144 0 0,-6-14-130 0 0,-22-44-82 0 0,26 55-341 0 0,1 1 1 0 0,-1-1-1 0 0,0 1 1 0 0,0 0-1 0 0,0-1 0 0 0,0 1 1 0 0,0 0-1 0 0,-1 0 1 0 0,1 0-1 0 0,0 1 0 0 0,-1-1 1 0 0,0 1-1 0 0,1-1 1 0 0,-1 1-1 0 0,0 0 0 0 0,0 0 1 0 0,0 0-1 0 0,1 0 1 0 0,-1 0-1 0 0,0 1 0 0 0,0 0 1 0 0,-2-1-55 0 0,-5 0 165 0 0,-5 0-80 0 0,0 2 0 0 0,-1 0 0 0 0,1 1 0 0 0,0 1 0 0 0,0 0 0 0 0,0 1 1 0 0,0 1-1 0 0,0 0 0 0 0,1 1 0 0 0,0 0 0 0 0,0 1 0 0 0,1 1 0 0 0,0 0 0 0 0,0 1 1 0 0,1 0-1 0 0,0 1 0 0 0,-5 7-85 0 0,12-14 6 0 0,-11 8 22 0 0,0 1-1 0 0,0 0 0 0 0,1 2 1 0 0,1 0-1 0 0,0 0 0 0 0,1 1 1 0 0,0 1-1 0 0,1 0 0 0 0,1 1 1 0 0,1 0-1 0 0,1 1 0 0 0,0 0 1 0 0,1 0-1 0 0,1 1 0 0 0,0 0 1 0 0,2 0-1 0 0,0 1 0 0 0,1 2-27 0 0,2-14 2 0 0,0 0-1 0 0,1 0 1 0 0,0 0-1 0 0,0 0 0 0 0,1 0 1 0 0,0-1-1 0 0,0 1 1 0 0,1 0-1 0 0,0 0 0 0 0,1 0 1 0 0,0 0-1 0 0,0-1 1 0 0,0 1-1 0 0,1-1 0 0 0,0 1 1 0 0,1-1-1 0 0,-1 0 1 0 0,1 0-1 0 0,1-1 1 0 0,-1 1-1 0 0,1-1 0 0 0,0 0 1 0 0,1 0-1 0 0,0 0 1 0 0,-1-1-1 0 0,2 0 0 0 0,-1 0 1 0 0,1-1-1 0 0,-1 0 1 0 0,1 0-1 0 0,0 0 0 0 0,1-1 1 0 0,-1 0-1 0 0,0 0 1 0 0,3 0-2 0 0,3-2 75 0 0,-1-1 1 0 0,0 1 0 0 0,0-2-1 0 0,0 0 1 0 0,0 0-1 0 0,0-1 1 0 0,0-1 0 0 0,0 0-1 0 0,0 0 1 0 0,-1-1 0 0 0,1-1-1 0 0,-1 0 1 0 0,0 0-1 0 0,-1-1 1 0 0,1-1 0 0 0,-1 0-1 0 0,5-4-75 0 0,11-10 153 0 0,0 0-1 0 0,-2-1 0 0 0,0-2 1 0 0,-1 0-1 0 0,-2-2 0 0 0,0 0 1 0 0,-2-2-1 0 0,-1 0 0 0 0,6-15-152 0 0,124-247 614 0 0,-118 220-92 0 0,-30 70-448 0 0,0 0 3 0 0,0 0-27 0 0,0 27 4 0 0,-13 222 238 0 0,14-200-287 0 0,3 0 0 0 0,1-1 0 0 0,2 1 0 0 0,14 46-5 0 0,-12-52-321 0 0,-1 0-1 0 0,-3 0 1 0 0,-2 0 0 0 0,-1 43 321 0 0,2-58-2622 0 0,3-22-7882 0 0,-5-6-525 0 0</inkml:trace>
  <inkml:trace contextRef="#ctx0" brushRef="#br0" timeOffset="947.987">1218 439 6849 0 0,'0'0'1405'0'0,"0"0"-326"0"0,0 0 142 0 0,0 0 322 0 0,0 0 128 0 0,0 0-140 0 0,0 0-306 0 0,0 0-321 0 0,0 0-239 0 0,0 0-142 0 0,0 0-76 0 0,0 0-49 0 0,0 0-69 0 0,-3 29-53 0 0,-9 89-56 0 0,-3-48 108 0 0,-31 81 30 0 0,28-78-416 0 0,18-73 66 0 0,0-1 1 0 0,0 1-1 0 0,0 0 0 0 0,0-1 1 0 0,1 1-1 0 0,-1 0 1 0 0,0-1-1 0 0,0 1 1 0 0,0-1-1 0 0,0 1 0 0 0,0 0 1 0 0,0-1-1 0 0,0 1 1 0 0,0-1-1 0 0,0 1 0 0 0,0 0 1 0 0,0-1-1 0 0,-1 1 1 0 0,1 0-1 0 0,0-1 0 0 0,0 1 1 0 0,0 0-1 0 0,0-1 1 0 0,-1 1-1 0 0,1 0 1 0 0,0-1-1 0 0,0 1 0 0 0,-1 0 1 0 0,1-1-1 0 0,0 1 1 0 0,0 0-1 0 0,-1 0 0 0 0,1-1 1 0 0,0 1-1 0 0,-1 0 1 0 0,1 0-1 0 0,0 0 0 0 0,-1-1 1 0 0,1 1-1 0 0,-1 0 1 0 0,1 0-1 0 0,0 0 1 0 0,-1 0-1 0 0,1 0 0 0 0,0 0 1 0 0,-1 0-1 0 0,1 0 1 0 0,-1 0-1 0 0,1 0 0 0 0,0 0 1 0 0,-1 0-1 0 0,1 0 1 0 0,-1 0-1 0 0,1 0 0 0 0,0 0 1 0 0,-1 1-1 0 0,1-1 1 0 0,0 0-1 0 0,-1 0 1 0 0,1 0-1 0 0,0 1 0 0 0,-1-1 1 0 0,1 0-1 0 0,0 0 1 0 0,-1 1-9 0 0,1-27 147 0 0,1 0 0 0 0,1 1 0 0 0,1-1 0 0 0,1 0 1 0 0,1 1-1 0 0,1 0 0 0 0,2 1 0 0 0,0-1 1 0 0,2 1-1 0 0,0 1 0 0 0,2 0 0 0 0,0 0 0 0 0,2 1 1 0 0,0 1-1 0 0,2 0 0 0 0,0 1 0 0 0,1 1 0 0 0,16-14-147 0 0,-24 22 36 0 0,1 1 0 0 0,0 0 0 0 0,1 0-1 0 0,0 1 1 0 0,1 0 0 0 0,-1 1-1 0 0,2 0 1 0 0,-1 1 0 0 0,1 0-1 0 0,0 1 1 0 0,0 1 0 0 0,2 0-36 0 0,-13 4 4 0 0,-1 1 0 0 0,1 0 0 0 0,0 0 0 0 0,0 0 0 0 0,0 0 0 0 0,-1 0 0 0 0,1 1 1 0 0,0-1-1 0 0,-1 1 0 0 0,1-1 0 0 0,0 1 0 0 0,-1-1 0 0 0,1 1 0 0 0,0 0 0 0 0,-1 0 0 0 0,1 0 1 0 0,-1 0-1 0 0,1 0 0 0 0,-1 0 0 0 0,0 0 0 0 0,1 0 0 0 0,-1 1 0 0 0,0-1 0 0 0,0 0 1 0 0,0 1-1 0 0,0-1 0 0 0,0 1 0 0 0,0-1 0 0 0,0 1 0 0 0,-1 0 0 0 0,1-1 0 0 0,-1 1 1 0 0,1 0-1 0 0,-1-1 0 0 0,1 1 0 0 0,-1 0 0 0 0,0 0 0 0 0,0-1 0 0 0,0 1 0 0 0,0 0 0 0 0,0 0 1 0 0,0-1-1 0 0,-1 1 0 0 0,1 0 0 0 0,0 0 0 0 0,-1-1 0 0 0,1 1 0 0 0,-1 0 0 0 0,0-1 1 0 0,0 1-1 0 0,0-1 0 0 0,1 1 0 0 0,-1-1 0 0 0,-1 1 0 0 0,1-1 0 0 0,-1 1-4 0 0,-4 14 27 0 0,0-1 0 0 0,-2 0 0 0 0,0-1 0 0 0,0 0 0 0 0,-1 0 0 0 0,-1-1 0 0 0,-7 8-27 0 0,-40 63 26 0 0,56-83-27 0 0,0 0 0 0 0,0 1 0 0 0,0-1 0 0 0,1 0 0 0 0,-1 1-1 0 0,1-1 1 0 0,-1 1 0 0 0,1-1 0 0 0,-1 1 0 0 0,1-1 0 0 0,0 1 0 0 0,0-1 0 0 0,0 1 0 0 0,-1-1 0 0 0,2 1 0 0 0,-1-1 0 0 0,0 1-1 0 0,0-1 1 0 0,0 1 0 0 0,1-1 0 0 0,-1 1 0 0 0,1-1 0 0 0,-1 1 0 0 0,1-1 0 0 0,-1 1 0 0 0,1-1 0 0 0,0 0 0 0 0,0 1-1 0 0,0-1 1 0 0,0 0 0 0 0,0 0 0 0 0,0 0 0 0 0,0 0 0 0 0,0 0 0 0 0,0 0 0 0 0,2 1 1 0 0,57 19 47 0 0,-20-10-58 0 0,-36-9 16 0 0,0 0 0 0 0,0 0 0 0 0,0 1-1 0 0,-1-1 1 0 0,1 1 0 0 0,-1 0 0 0 0,1 0-1 0 0,-1 1 1 0 0,0-1 0 0 0,0 1-1 0 0,-1-1 1 0 0,1 1 0 0 0,-1 0 0 0 0,0 0-1 0 0,0 0 1 0 0,0 0 0 0 0,0 0 0 0 0,-1 0-1 0 0,1 1 1 0 0,-1-1 0 0 0,0 1 0 0 0,-1-1-1 0 0,1 1 1 0 0,-1-1 0 0 0,0 1 0 0 0,0-1-1 0 0,0 1 1 0 0,-1-1 0 0 0,0 3-5 0 0,0 3 47 0 0,-2 0 0 0 0,1 0 1 0 0,-1 0-1 0 0,0 0 0 0 0,-1-1 1 0 0,0 1-1 0 0,-1-1 0 0 0,0 0 1 0 0,-1 0-1 0 0,1-1 0 0 0,-1 0 1 0 0,-7 7-48 0 0,5-5 38 0 0,0-1 1 0 0,0 0 0 0 0,-1-1-1 0 0,0 0 1 0 0,-1 0 0 0 0,0-1-1 0 0,0 0 1 0 0,0 0-1 0 0,-1-2 1 0 0,0 1 0 0 0,0-1-1 0 0,-1-1 1 0 0,1 0-1 0 0,-1 0 1 0 0,0-1 0 0 0,0-1-1 0 0,0 0 1 0 0,0-1 0 0 0,-1 0-1 0 0,1 0 1 0 0,0-2-1 0 0,0 0 1 0 0,-11-1-39 0 0,18 0-69 0 0,-1 0 0 0 0,1-1 0 0 0,-1 1 0 0 0,1-1 0 0 0,0 0 0 0 0,0 0 0 0 0,0-1 0 0 0,1 1 0 0 0,-1-1 0 0 0,1 0 0 0 0,0 0 1 0 0,0-1-1 0 0,0 1 0 0 0,0-1 0 0 0,1 0 0 0 0,0 0 0 0 0,0 0 0 0 0,0 0 0 0 0,1-1 0 0 0,-1 1 0 0 0,1-1 0 0 0,1 0 0 0 0,-1 1 0 0 0,1-1 0 0 0,0-1 69 0 0,-4-26-4132 0 0,4-1-3463 0 0,1 26-4009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623 42 5769 0 0,'0'0'1342'0'0,"0"0"-350"0"0,0 0-136 0 0,0 0 108 0 0,0 0 210 0 0,0 0 120 0 0,0 0-59 0 0,0 0-186 0 0,0 0-230 0 0,0 0-212 0 0,-33-8-138 0 0,-106-25-65 0 0,70 34 204 0 0,60 4-472 0 0,-17 9 145 0 0,0 0-1 0 0,1 2 1 0 0,0 1-1 0 0,1 1 1 0 0,2 1-1 0 0,0 1 1 0 0,0 1-1 0 0,2 1 1 0 0,1 1 0 0 0,1 1-1 0 0,0 0 1 0 0,-2 8-281 0 0,8-13 56 0 0,1 1 0 0 0,0 0 0 0 0,2 0 0 0 0,1 1 1 0 0,0 0-1 0 0,1 1 0 0 0,2-1 0 0 0,0 1 1 0 0,1 0-1 0 0,1 1 0 0 0,1-1 0 0 0,2 19-56 0 0,1-34 39 0 0,1 1 0 0 0,0 0-1 0 0,1-1 1 0 0,0 1 0 0 0,0-1-1 0 0,0 0 1 0 0,1 0 0 0 0,0 0-1 0 0,0 0 1 0 0,1-1 0 0 0,0 0-1 0 0,0 0 1 0 0,1 0 0 0 0,-1-1-1 0 0,1 1 1 0 0,1-1 0 0 0,-1-1-1 0 0,1 1 1 0 0,-1-1 0 0 0,1 0-1 0 0,0-1 1 0 0,1 0 0 0 0,-1 0 0 0 0,1 0-1 0 0,-1-1 1 0 0,1 0 0 0 0,0 0-1 0 0,-1-1 1 0 0,1 0 0 0 0,0-1-1 0 0,0 0 1 0 0,0 0 0 0 0,0 0-1 0 0,0-1 1 0 0,0 0 0 0 0,0-1-1 0 0,-1 0 1 0 0,1 0 0 0 0,1-1-39 0 0,18-10 169 0 0,0-2 0 0 0,-2-1 0 0 0,0-1 0 0 0,-1 0 0 0 0,0-2 1 0 0,-2-1-1 0 0,0-1 0 0 0,-1-1 0 0 0,-1-1 0 0 0,-2 0 0 0 0,0-2 0 0 0,13-23-169 0 0,-11 13 88 0 0,-3-1-1 0 0,0-1 0 0 0,-2 0 1 0 0,-2-1-1 0 0,-2-1 1 0 0,6-36-88 0 0,-12 5 614 0 0,-5 69-528 0 0,-8 29-340 0 0,3 2 264 0 0,0 0-1 0 0,2 0 0 0 0,2 1 1 0 0,0-1-1 0 0,2 1 0 0 0,2-1 1 0 0,0 0-1 0 0,2 0 0 0 0,2 0 1 0 0,0 0-1 0 0,2-1 0 0 0,1 0 1 0 0,1-1-1 0 0,2 0 0 0 0,11 18-9 0 0,-22-41-13 0 0,0-1 1 0 0,1 1-1 0 0,-1 0 0 0 0,1-1 0 0 0,0 0 0 0 0,0 0 0 0 0,0 0 0 0 0,1 0 0 0 0,-1 0 0 0 0,1-1 0 0 0,0 1 1 0 0,0-1-1 0 0,0 0 0 0 0,0 0 0 0 0,1-1 0 0 0,-1 1 0 0 0,1-1 0 0 0,0 0 0 0 0,-1 0 0 0 0,1-1 1 0 0,0 1-1 0 0,0-1 0 0 0,0 0 0 0 0,5 0 13 0 0,25-45-2862 0 0,-30 23-6964 0 0,-4 13-2113 0 0</inkml:trace>
  <inkml:trace contextRef="#ctx0" brushRef="#br0" timeOffset="343.945">1211 455 11386 0 0,'0'0'1735'0'0,"0"0"-669"0"0,0 0-366 0 0,0 0 30 0 0,0 0 174 0 0,0 0 71 0 0,0 0-104 0 0,0 0-201 0 0,0 0-163 0 0,0 0-47 0 0,0 0-5 0 0,0 0-10 0 0,0 9-23 0 0,3 75 1162 0 0,-23 63-119 0 0,-20 32-1128 0 0,29-105-770 0 0,11-74 254 0 0,0 0-52 0 0,0 0-58 0 0,0 0-101 0 0,0 0-140 0 0,0 0-219 0 0,0-18-3638 0 0,7-4-4094 0 0,-3 11-562 0 0</inkml:trace>
  <inkml:trace contextRef="#ctx0" brushRef="#br0" timeOffset="912.989">1097 473 4481 0 0,'0'0'2594'0'0,"0"0"-1185"0"0,0 0-522 0 0,0 0 118 0 0,0 0 289 0 0,0 0 220 0 0,0 0-34 0 0,0 0-186 0 0,0 0-222 0 0,0 0-209 0 0,0 0-149 0 0,33-6-125 0 0,106-19-91 0 0,87 1 1773 0 0,-223 24-2248 0 0,0 0 1 0 0,-1 0 0 0 0,1 1 0 0 0,-1-1 0 0 0,1 1-1 0 0,-1-1 1 0 0,1 1 0 0 0,-1 0 0 0 0,1 0-1 0 0,-1 0 1 0 0,0 0 0 0 0,1 0 0 0 0,-1 1 0 0 0,0-1-1 0 0,0 1 1 0 0,0 0 0 0 0,0-1 0 0 0,0 1-1 0 0,0 0 1 0 0,-1 0 0 0 0,1 0 0 0 0,0 0 0 0 0,-1 0-1 0 0,0 1 1 0 0,1-1 0 0 0,-1 0 0 0 0,0 1-1 0 0,0-1 1 0 0,-1 1 0 0 0,1-1 0 0 0,0 1 0 0 0,-1-1-1 0 0,1 1 1 0 0,-1-1 0 0 0,0 1 0 0 0,0 0 0 0 0,0-1-1 0 0,0 1 1 0 0,-1-1 0 0 0,1 1 0 0 0,-1 0-1 0 0,1-1 1 0 0,-1 1 0 0 0,0-1 0 0 0,0 0 0 0 0,0 1-1 0 0,0-1 1 0 0,0 0 0 0 0,-1 1 0 0 0,1-1-1 0 0,-1 0 1 0 0,0 0 0 0 0,0 0-24 0 0,-204 220 325 0 0,205-221-330 0 0,1 0 0 0 0,-1 0 0 0 0,0 0 0 0 0,1 0 0 0 0,-1 0 0 0 0,0 0 0 0 0,1 0 0 0 0,-1 0 0 0 0,1 0 0 0 0,0 0 0 0 0,-1 0 0 0 0,1 0 0 0 0,0 0 0 0 0,0 1 0 0 0,-1-1 0 0 0,1 0 0 0 0,0 0 0 0 0,0 0 0 0 0,0 0 0 0 0,0 1 0 0 0,1-1 0 0 0,-1 0 0 0 0,0 0 0 0 0,0 0 0 0 0,1 0 0 0 0,-1 0 0 0 0,1 0 0 0 0,-1 0 0 0 0,1 0 0 0 0,-1 0 0 0 0,1 0 0 0 0,-1 0 1 0 0,1 0-1 0 0,0 0 0 0 0,0 0 0 0 0,0 0 0 0 0,-1 0 0 0 0,1-1 0 0 0,0 1 0 0 0,0 0 0 0 0,0-1 0 0 0,0 1 0 0 0,0-1 0 0 0,0 1 0 0 0,0-1 0 0 0,0 1 0 0 0,1-1 5 0 0,60 16 24 0 0,-46-13-18 0 0,-11-3 12 0 0,0 0 0 0 0,0 0 0 0 0,0 1 0 0 0,-1 0 0 0 0,1 0-1 0 0,0 0 1 0 0,0 0 0 0 0,-1 1 0 0 0,1 0 0 0 0,-1 0 0 0 0,1 0-1 0 0,-1 1 1 0 0,0-1 0 0 0,0 1 0 0 0,0 0 0 0 0,0 0 0 0 0,-1 1-1 0 0,1-1 1 0 0,-1 1 0 0 0,0 0 0 0 0,0-1 0 0 0,0 1 0 0 0,0 1-1 0 0,-1-1 1 0 0,1 0 0 0 0,-1 1 0 0 0,0-1 0 0 0,-1 1 0 0 0,1 0-1 0 0,-1-1 1 0 0,0 1 0 0 0,0 1-18 0 0,-1 1 40 0 0,-1-1 0 0 0,-1 1-1 0 0,1 0 1 0 0,-1-1 0 0 0,-1 1-1 0 0,1-1 1 0 0,-1 0 0 0 0,0 0-1 0 0,0 0 1 0 0,-1 0 0 0 0,1 0 0 0 0,-1-1-1 0 0,-1 1 1 0 0,1-1 0 0 0,-1 0-1 0 0,0-1 1 0 0,0 1 0 0 0,0-1-1 0 0,-1 0 1 0 0,1 0 0 0 0,-2 0-40 0 0,-6 4 29 0 0,-1 1 0 0 0,0-2 0 0 0,-1 0 0 0 0,1-1 0 0 0,-1 0 0 0 0,-1-1 0 0 0,1-1 0 0 0,-11 2-29 0 0,13-4-29 0 0,-139 6-1128 0 0,136-17-1264 0 0,14-3-6615 0 0,2 8-1808 0 0</inkml:trace>
  <inkml:trace contextRef="#ctx0" brushRef="#br0" timeOffset="1257.754">2092 473 6705 0 0,'0'0'2905'0'0,"0"0"-1003"0"0,0 0-279 0 0,0 0 36 0 0,0 0-11 0 0,0 0-115 0 0,0 0-247 0 0,0 0-269 0 0,0 0-228 0 0,0 0-163 0 0,0 0-134 0 0,0 0-82 0 0,0 0-53 0 0,-11 17-41 0 0,-35 55-47 0 0,-7 53 818 0 0,28-80-1013 0 0,-3-2 0 0 0,-1 0 0 0 0,-3-2-1 0 0,-1-1 1 0 0,-1-2 0 0 0,-3-1 0 0 0,-9 6-74 0 0,-1 2-32 0 0,-82 73-726 0 0,98-82-2247 0 0,48-39-4010 0 0,-8 0 1050 0 0,-2-1-2401 0 0</inkml:trace>
  <inkml:trace contextRef="#ctx0" brushRef="#br0" timeOffset="1952.71">2135 613 6305 0 0,'0'0'1722'0'0,"0"0"-642"0"0,0 0 9 0 0,0 0 375 0 0,0 0 311 0 0,0 0 33 0 0,0 0-289 0 0,0 0-416 0 0,-21 35-383 0 0,-67 111-261 0 0,5-22 167 0 0,36-61-515 0 0,-4-2 0 0 0,-1-3 0 0 0,-19 14-111 0 0,61-60-102 0 0,19-13 26 0 0,18-14 293 0 0,102-102 692 0 0,95-86-34 0 0,-29 6-250 0 0,-195 197-619 0 0,0 0 0 0 0,0 1-1 0 0,0-1 1 0 0,1 1-1 0 0,-1-1 1 0 0,0 1 0 0 0,0-1-1 0 0,0 0 1 0 0,0 1-1 0 0,0-1 1 0 0,0 1 0 0 0,1-1-1 0 0,-1 0 1 0 0,0 1-1 0 0,0-1 1 0 0,1 0 0 0 0,-1 1-1 0 0,0-1 1 0 0,0 0-1 0 0,1 1 1 0 0,-1-1 0 0 0,0 0-1 0 0,1 0 1 0 0,-1 1-1 0 0,0-1 1 0 0,1 0 0 0 0,-1 0-1 0 0,1 0 1 0 0,-1 0-1 0 0,0 1 1 0 0,1-1 0 0 0,-1 0-1 0 0,1 0 1 0 0,-1 0-1 0 0,0 0 1 0 0,1 0 0 0 0,-1 0-1 0 0,1 0 1 0 0,-1 0-1 0 0,1 0 1 0 0,-1 0 0 0 0,0 0-1 0 0,1 0 1 0 0,-1-1-1 0 0,1 1 1 0 0,-1 0 0 0 0,0 0-1 0 0,1 0 1 0 0,-1 0-1 0 0,0-1 1 0 0,1 1 0 0 0,-1 0-1 0 0,0 0 1 0 0,1-1-1 0 0,-1 1 1 0 0,0 0 0 0 0,1-1-6 0 0,-8 44 311 0 0,7-42-296 0 0,-6 23 15 0 0,-2 8 69 0 0,1 0 0 0 0,1 1 0 0 0,2-1-1 0 0,2 1 1 0 0,1 0 0 0 0,1 17-99 0 0,60 89 152 0 0,-150-167 2316 0 0,-255-67-2913 0 0,328 86-723 0 0,16 6-2575 0 0,4-1-3473 0 0,0 1-4688 0 0</inkml:trace>
  <inkml:trace contextRef="#ctx0" brushRef="#br0" timeOffset="3022.396">2615 348 4377 0 0,'0'0'2206'0'0,"0"0"-399"0"0,0 0-234 0 0,0 0-24 0 0,0 0-1 0 0,0 0-125 0 0,0 0-239 0 0,0 0-309 0 0,0 0-272 0 0,0 0-194 0 0,0 0-51 0 0,0 0 87 0 0,0 0 119 0 0,8 1 135 0 0,113 5 1154 0 0,0-4 1 0 0,0-6-1 0 0,57-12-1853 0 0,44-14-300 0 0,-210 25 57 0 0,-3 1-3200 0 0,-4 3-6707 0 0,-5 1-894 0 0</inkml:trace>
  <inkml:trace contextRef="#ctx0" brushRef="#br0" timeOffset="3449.402">2763 657 14315 0 0,'0'0'1202'0'0,"0"0"-444"0"0,0 0-57 0 0,0 0 247 0 0,0 0 227 0 0,0 0 73 0 0,0 0-125 0 0,0 0-218 0 0,0 0-215 0 0,0 0-166 0 0,0 0-107 0 0,33 11-78 0 0,108 34-39 0 0,-57-36 56 0 0,-67-11-284 0 0,208-46-224 0 0,-144 30-2363 0 0,-48 7-7132 0 0,-20 7-2400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55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266 0 0 0,'0'0'425'0'0,"0"0"1210"0"0,0 0 519 0 0,0 0 128 0 0,0 0-60 0 0,0 0-244 0 0,0 0-338 0 0,0 0-336 0 0,0 0-257 0 0,0 0-171 0 0,1-5-101 0 0,6-13 99 0 0,-12 35 570 0 0,-170 454 412 0 0,157-423-1854 0 0,-41 108-522 0 0,-78 146 520 0 0,104-243-997 0 0,32-68-603 0 0,83-189 925 0 0,151-340 1341 0 0,-215 492-513 0 0,1 3 451 0 0,-3-1 0 0 0,-1-1 1 0 0,-2 0-1 0 0,7-46-604 0 0,-21 301 2497 0 0,8-171-2419 0 0,2-1-1 0 0,2 0 0 0 0,1-1 1 0 0,2 0-1 0 0,1-1 0 0 0,6 6-77 0 0,34 91 122 0 0,5-4-41 0 0,-58-129-30 0 0,-1 0 0 0 0,1 0 0 0 0,-1 0 0 0 0,1 0 0 0 0,0 0-1 0 0,-1-1 1 0 0,1 1 0 0 0,-1 0 0 0 0,1-1 0 0 0,-1 0 0 0 0,1 1-1 0 0,-1-1 1 0 0,1 0 0 0 0,-1 0 0 0 0,0 1 0 0 0,1-1 0 0 0,-1 0 0 0 0,0 0-1 0 0,0-1 1 0 0,1 1 0 0 0,-1 0 0 0 0,0 0 0 0 0,0 0 0 0 0,-1-1-1 0 0,1 1 1 0 0,0-1 0 0 0,0 1 0 0 0,0 0 0 0 0,-1-1 0 0 0,1 0 0 0 0,-1 1-1 0 0,0-1 1 0 0,1 1 0 0 0,-1-1 0 0 0,0-1-51 0 0,4-3 125 0 0,61-155 872 0 0,26-155-553 0 0,-80 262-543 0 0,-1 0 0 0 0,-4-1 0 0 0,0-39 99 0 0,-6 93-255 0 0,0 1-205 0 0,0 0-296 0 0,0 12-1846 0 0,0 6-551 0 0,0-4-2621 0 0,0 1-5773 0 0</inkml:trace>
  <inkml:trace contextRef="#ctx0" brushRef="#br0" timeOffset="352.858">1722 494 5113 0 0,'0'0'3817'0'0,"0"0"-1881"0"0,0 0-670 0 0,0 0 0 0 0,0 0 78 0 0,0 0-41 0 0,0 0-207 0 0,-20 32-262 0 0,-58 98-226 0 0,50-51 29 0 0,29-65-528 0 0,-3-4-48 0 0,1 0 0 0 0,1 0 0 0 0,0-1 0 0 0,0 1 0 0 0,1 0 0 0 0,0 0 0 0 0,0 0-1 0 0,1 0 1 0 0,1-1 0 0 0,0 1 0 0 0,0-1 0 0 0,1 0 0 0 0,0 0 0 0 0,0 0 0 0 0,1 0-1 0 0,0-1 1 0 0,1 0 0 0 0,0 0 0 0 0,0 0 0 0 0,1-1 0 0 0,-1 0 0 0 0,2 0-1 0 0,-1 0 1 0 0,1-1 0 0 0,0 0 0 0 0,0-1 0 0 0,1 0 0 0 0,5 2-61 0 0,-7-5 121 0 0,1-1 0 0 0,0 0 0 0 0,0 0 0 0 0,0-1 0 0 0,0 0 0 0 0,0 0 1 0 0,0-1-1 0 0,0 0 0 0 0,0-1 0 0 0,-1 0 0 0 0,1 0 0 0 0,0 0 0 0 0,-1-1 0 0 0,1 0 0 0 0,-1-1 1 0 0,0 1-1 0 0,0-1 0 0 0,-1-1 0 0 0,1 1 0 0 0,-1-1 0 0 0,0-1 0 0 0,0 1 0 0 0,0-1 0 0 0,-1 0 1 0 0,0 0-1 0 0,0 0 0 0 0,-1-1 0 0 0,1 0 0 0 0,-2 0 0 0 0,1 0 0 0 0,-1 0 0 0 0,0 0 0 0 0,0-1 0 0 0,-1 1 1 0 0,0-1-1 0 0,0 0 0 0 0,0-5-121 0 0,0 2 8 0 0,1 1 1 0 0,-2 0-1 0 0,0-1 1 0 0,0 0-1 0 0,-1 1 1 0 0,0-1-1 0 0,0 1 1 0 0,-1-1-1 0 0,-1 1 1 0 0,0-1-1 0 0,0 1 1 0 0,-1 0-1 0 0,-1 0 1 0 0,0 0-1 0 0,0 0 0 0 0,0 0 1 0 0,-1 1-1 0 0,-1 0 1 0 0,0 0-1 0 0,0 1 1 0 0,-1-1-1 0 0,0 1 1 0 0,0 1-1 0 0,0-1 1 0 0,-3 0-9 0 0,-2-2-192 0 0,1 2 0 0 0,-1-1 1 0 0,-1 2-1 0 0,0-1 0 0 0,0 2 1 0 0,0 0-1 0 0,-1 0 0 0 0,1 1 0 0 0,-1 1 1 0 0,-1 1-1 0 0,-11-2 192 0 0,-13 3-4238 0 0,-1 7-3602 0 0,27-1-3700 0 0</inkml:trace>
  <inkml:trace contextRef="#ctx0" brushRef="#br0" timeOffset="641.095">2467 1 7818 0 0,'0'0'3184'0'0,"0"0"-367"0"0,0 0-326 0 0,0 0-328 0 0,0 0-405 0 0,0 0-487 0 0,0 0-446 0 0,0 0-288 0 0,0 0-168 0 0,0 0-38 0 0,0 0 26 0 0,0 0 22 0 0,-8 25-8 0 0,-24 81-39 0 0,21-8 193 0 0,12-69-378 0 0,3 25 94 0 0,1-1 0 0 0,3 1 0 0 0,10 36-241 0 0,17 144 46 0 0,-40-87-454 0 0,4-146 170 0 0,-1 0 0 0 0,1 0 0 0 0,-1 0 0 0 0,1 0 0 0 0,0 0 0 0 0,-1-1 0 0 0,0 1 0 0 0,1-1 0 0 0,-1 1 0 0 0,1-1 0 0 0,-1 0 0 0 0,0 1 0 0 0,1-1 0 0 0,-1 0-1 0 0,1 0 1 0 0,-1 0 0 0 0,0 0 0 0 0,1 0 0 0 0,-1-1 0 0 0,0 1 0 0 0,1 0 0 0 0,-1-1 0 0 0,1 0 0 0 0,-1 1 0 0 0,1-1 0 0 0,-1 0 0 0 0,1 1 0 0 0,-1-1 0 0 0,1 0 0 0 0,0 0 0 0 0,-1 0 0 0 0,1 0 0 0 0,0 0-1 0 0,0-1 1 0 0,0 1 0 0 0,0 0 238 0 0,-20-21-10466 0 0,15 14 3466 0 0</inkml:trace>
  <inkml:trace contextRef="#ctx0" brushRef="#br0" timeOffset="895.078">2027 513 7482 0 0,'0'0'1689'0'0,"0"0"-559"0"0,0 0 99 0 0,0 0 376 0 0,0 0 97 0 0,0 0-163 0 0,0 0-285 0 0,0 0-257 0 0,34 0-168 0 0,106 0-119 0 0,-12-1 58 0 0,0-5 0 0 0,60-13-768 0 0,-186 19-109 0 0,80-13-1442 0 0,-55 8-2594 0 0,0-2-5431 0 0,-23 6 3255 0 0</inkml:trace>
  <inkml:trace contextRef="#ctx0" brushRef="#br0" timeOffset="1525.857">2808 527 0 0 0,'0'0'1870'0'0,"0"0"82"0"0,0 0-123 0 0,0 0-110 0 0,0 0-84 0 0,0 0-32 0 0,0 0 17 0 0,0 0 6 0 0,0 0-26 0 0,0 0-36 0 0,0 0-62 0 0,32 15-119 0 0,103 40-168 0 0,-133-54-1158 0 0,0 1 1 0 0,0-1-1 0 0,0 0 0 0 0,1 0 1 0 0,-1 0-1 0 0,1 0 0 0 0,-1 0 1 0 0,1-1-1 0 0,-1 1 0 0 0,1-1 1 0 0,-1 1-1 0 0,1-1 0 0 0,-1 0 0 0 0,1 0 1 0 0,-1 0-1 0 0,1 0 0 0 0,0-1 1 0 0,-1 1-1 0 0,1-1 0 0 0,-1 1 1 0 0,1-1-1 0 0,-1 0 0 0 0,0 0 1 0 0,1 0-1 0 0,-1 0 0 0 0,2-2-56 0 0,7-4 350 0 0,2 2-169 0 0,0 0 1 0 0,-1-1-1 0 0,0-1 1 0 0,-1 0 0 0 0,1 0-1 0 0,-1-1 1 0 0,-1-1 0 0 0,0 1-1 0 0,0-2 1 0 0,0 0-1 0 0,-1 0 1 0 0,-1 0 0 0 0,0-1-1 0 0,0-1 1 0 0,-1 1 0 0 0,3-7-183 0 0,-9 14 10 0 0,1 1 1 0 0,0 0 0 0 0,-1-1 0 0 0,1 1-1 0 0,-1-1 1 0 0,0 0 0 0 0,0 1 0 0 0,-1-1 0 0 0,1 0-1 0 0,-1 1 1 0 0,0-1 0 0 0,0 0 0 0 0,0 0 0 0 0,0 1-1 0 0,-1-1 1 0 0,1 0 0 0 0,-1 1 0 0 0,0-1 0 0 0,0 0-1 0 0,0 1 1 0 0,-1-1 0 0 0,1 1 0 0 0,-1 0 0 0 0,0-1-1 0 0,0 1 1 0 0,0 0 0 0 0,0 0 0 0 0,-1 0-1 0 0,1 0 1 0 0,-1 1 0 0 0,0-1 0 0 0,0 1 0 0 0,0-1-1 0 0,0 1 1 0 0,0 0 0 0 0,0 0 0 0 0,0 1 0 0 0,-1-1-1 0 0,1 1 1 0 0,-1-1 0 0 0,1 1 0 0 0,-1 0 0 0 0,0 0-1 0 0,0 1-10 0 0,-9 0-21 0 0,-1 2 0 0 0,0-1 0 0 0,1 2 0 0 0,-1 0 0 0 0,1 1 0 0 0,0 0 0 0 0,0 1 0 0 0,0 0 0 0 0,0 1 0 0 0,1 1 0 0 0,0 0 0 0 0,1 0 0 0 0,0 1 0 0 0,0 1 0 0 0,0 0 0 0 0,1 0 0 0 0,0 1 0 0 0,1 0 0 0 0,0 1 0 0 0,1 0 0 0 0,-3 5 21 0 0,-4 1-30 0 0,2 0 0 0 0,0 1 0 0 0,0 0 1 0 0,2 0-1 0 0,0 2 0 0 0,2-1 0 0 0,0 1 0 0 0,1 1 1 0 0,1-1-1 0 0,1 1 0 0 0,0 1 0 0 0,2-1 0 0 0,1 1 1 0 0,0-1-1 0 0,2 1 0 0 0,0 0 0 0 0,2 13 30 0 0,1-29 0 0 0,0-1 0 0 0,0 1 0 0 0,0-1 0 0 0,0 0-1 0 0,1 0 1 0 0,0 0 0 0 0,0 0 0 0 0,0 0 0 0 0,1 0 0 0 0,-1-1 0 0 0,1 0-1 0 0,0 0 1 0 0,1 0 0 0 0,-1 0 0 0 0,1 0 0 0 0,-1-1 0 0 0,1 0 0 0 0,0 0-1 0 0,0 0 1 0 0,0-1 0 0 0,1 0 0 0 0,-1 0 0 0 0,1 0 0 0 0,-1 0 0 0 0,3-1 0 0 0,145 18 6 0 0,-151-18-6 0 0,34-1-170 0 0,-1-2 1 0 0,1 0 0 0 0,-1-3-1 0 0,0-1 1 0 0,2-2 169 0 0,51-17-7302 0 0,-70 18-4407 0 0</inkml:trace>
  <inkml:trace contextRef="#ctx0" brushRef="#br0" timeOffset="3191.472">0 1511 5561 0 0,'0'0'906'0'0,"0"0"-378"0"0,0 0 120 0 0,0 0 474 0 0,0 0 459 0 0,0 0 226 0 0,0 0-72 0 0,0 0-226 0 0,0 0-220 0 0,0 0-141 0 0,41 13-105 0 0,133 42-96 0 0,-22-32 388 0 0,-120-23-1079 0 0,177-8 638 0 0,0-10-1 0 0,-1-8 1 0 0,-2-10-1 0 0,43-19-893 0 0,229-42 327 0 0,318-18-327 0 0,-358 90-917 0 0,-251 23-5413 0 0,-162 2-750 0 0,-8 0-3909 0 0</inkml:trace>
  <inkml:trace contextRef="#ctx0" brushRef="#br0" timeOffset="3621.725">3997 369 5713 0 0,'0'0'2534'0'0,"0"0"-516"0"0,0 0-212 0 0,0 0 27 0 0,0 0-7 0 0,0 0-231 0 0,0 0-389 0 0,0 0-386 0 0,0 0-291 0 0,0 0-103 0 0,0 0-26 0 0,0 0-15 0 0,0 0-17 0 0,-19 11-37 0 0,-60 33-14 0 0,-35 41 960 0 0,107-71-803 0 0,36-25 149 0 0,138-94 1042 0 0,-223 126-717 0 0,47-16-1154 0 0,-39 24 17 0 0,33-1-2992 0 0,15-28 3052 0 0,0 3-1378 0 0,1-2-2307 0 0,0 0 1769 0 0,1 2-9545 0 0</inkml:trace>
  <inkml:trace contextRef="#ctx0" brushRef="#br0" timeOffset="4047.524">4006 759 9450 0 0,'0'0'1771'0'0,"0"0"-715"0"0,0 0-213 0 0,0 0 193 0 0,0 0 177 0 0,0 0-20 0 0,0 0-221 0 0,0 0-283 0 0,0 0-179 0 0,0 0-42 0 0,0 0 55 0 0,0 0 48 0 0,-4 8 9 0 0,-81 76 1399 0 0,2-22-1044 0 0,83-61-931 0 0,1-1 1 0 0,-1 0-1 0 0,0 0 0 0 0,0 0 0 0 0,1 0 1 0 0,-1 0-1 0 0,0 0 0 0 0,0 1 0 0 0,1-1 1 0 0,-1 0-1 0 0,0 0 0 0 0,0 0 0 0 0,0 1 1 0 0,1-1-1 0 0,-1 0 0 0 0,0 0 0 0 0,0 1 1 0 0,0-1-1 0 0,0 0 0 0 0,0 0 0 0 0,0 1 1 0 0,1-1-1 0 0,-1 0 0 0 0,0 0 0 0 0,0 1 1 0 0,0-1-1 0 0,0 0 0 0 0,0 1 0 0 0,0-1 1 0 0,0 0-1 0 0,0 0 0 0 0,0 1 0 0 0,0-1 1 0 0,0 0-1 0 0,0 1 0 0 0,0-1 0 0 0,-1 0 1 0 0,1 0-1 0 0,0 1 0 0 0,0-1 0 0 0,0 0 1 0 0,0 0-1 0 0,0 1 0 0 0,-1-1 0 0 0,1 0 1 0 0,0 0-1 0 0,0 1 0 0 0,-1-1-4 0 0,28-7 246 0 0,135-70 739 0 0,-141 62-583 0 0,-31 15 519 0 0,-17 13-926 0 0,1-2 0 0 0,0 1 0 0 0,1 1 1 0 0,1 1-1 0 0,0 1 0 0 0,-19 17 5 0 0,43-32-6 0 0,1 0 1 0 0,-1 0-1 0 0,1 0 1 0 0,-1 0-1 0 0,1 0 1 0 0,-1 0-1 0 0,0 0 1 0 0,1 0-1 0 0,-1 0 1 0 0,1 0-1 0 0,-1 0 1 0 0,1 1-1 0 0,-1-1 1 0 0,1 0-1 0 0,-1 0 1 0 0,0 0-1 0 0,1 1 1 0 0,-1-1-1 0 0,1 0 1 0 0,-1 1-1 0 0,0-1 1 0 0,1 0-1 0 0,-1 1 0 0 0,0-1 1 0 0,0 0-1 0 0,1 1 1 0 0,-1-1-1 0 0,0 0 1 0 0,0 1-1 0 0,1-1 1 0 0,-1 1-1 0 0,0-1 1 0 0,0 1-1 0 0,0-1 1 0 0,0 0-1 0 0,0 1 1 0 0,0-1-1 0 0,0 1 1 0 0,1-1-1 0 0,-1 1 1 0 0,-1-1-1 0 0,1 1 1 0 0,0-1-1 0 0,0 1 1 0 0,0-1-1 0 0,0 0 1 0 0,0 1-1 0 0,0-1 1 0 0,0 1-1 0 0,-1-1 1 0 0,1 1-1 0 0,0-1 1 0 0,0 0-1 0 0,-1 1 1 0 0,1-1-1 0 0,0 1 1 0 0,0-1-1 0 0,-1 0 1 0 0,1 0-1 0 0,0 1 1 0 0,-1-1 5 0 0,42-5-222 0 0,45-41-2449 0 0,-57 20-8037 0 0,-22 18-1329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4505 0 0,'0'0'2058'0'0,"0"0"-311"0"0,0 0-190 0 0,0 0-59 0 0,0 0-48 0 0,0 0-114 0 0,0 0-169 0 0,0 0-207 0 0,0 0-185 0 0,0 0-146 0 0,0 0 5 0 0,0 0 46 0 0,6 1 56 0 0,312-5 4549 0 0,-9-28-4571 0 0,-279 27-713 0 0,-3 5-10 0 0,-23 0-4253 0 0,-4 0-4524 0 0,-3 0-2577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11370 0 0,'0'0'1241'0'0,"0"0"-297"0"0,0 0 79 0 0,0 0 284 0 0,0 0 80 0 0,0 0-100 0 0,0 0-176 0 0,0 0-201 0 0,0 0-121 0 0,31 3-116 0 0,102 9-110 0 0,-27-19 381 0 0,-68 0-593 0 0,220-49-6 0 0,-250 54-888 0 0,34-11-560 0 0,-28 8-2308 0 0,-1-1-3652 0 0,-8 2-4814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6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551 662 2801 0 0,'0'0'3060'0'0,"0"0"-1103"0"0,0 0-508 0 0,0 0 0 0 0,0 0 110 0 0,0 0-2 0 0,0 0-146 0 0,0 0-237 0 0,0 0-271 0 0,0 0-192 0 0,0 0-163 0 0,-12-11-107 0 0,-36-36-69 0 0,47 46-349 0 0,-1-1-1 0 0,1 1 1 0 0,-1 0-1 0 0,0 0 0 0 0,1-1 1 0 0,-1 1-1 0 0,0 1 1 0 0,0-1-1 0 0,0 0 1 0 0,0 0-1 0 0,0 1 1 0 0,0-1-1 0 0,0 1 1 0 0,0-1-1 0 0,0 1 1 0 0,0 0-1 0 0,0 0 0 0 0,0 0 1 0 0,0 0-1 0 0,0 0 1 0 0,0 1-1 0 0,-1-1 1 0 0,1 1-1 0 0,0-1 1 0 0,0 1-1 0 0,-1 0-22 0 0,-5 2 51 0 0,-13 5-6 0 0,0 0 1 0 0,1 2-1 0 0,0 1 0 0 0,0 0 1 0 0,1 1-1 0 0,0 2 0 0 0,-13 12-45 0 0,9-8-21 0 0,0 1-1 0 0,2 1 1 0 0,0 1-1 0 0,1 1 0 0 0,1 1 1 0 0,2 1-1 0 0,0 0 1 0 0,1 1-1 0 0,2 1 1 0 0,0 0-1 0 0,0 7 22 0 0,10-27-21 0 0,1 1-1 0 0,1 0 1 0 0,0 0-1 0 0,-1 0 1 0 0,2 0-1 0 0,-1 0 1 0 0,1 0-1 0 0,0 0 1 0 0,1 0 0 0 0,0 1-1 0 0,0-1 1 0 0,1 0-1 0 0,-1 0 1 0 0,1 1-1 0 0,1-1 1 0 0,0 0-1 0 0,0 0 1 0 0,0 0 0 0 0,1-1-1 0 0,0 1 1 0 0,0 0-1 0 0,0-1 1 0 0,1 0-1 0 0,0 0 1 0 0,0 0 0 0 0,2 0 21 0 0,0 0 11 0 0,1-1 0 0 0,0 0 1 0 0,0 0-1 0 0,0-1 1 0 0,0 1-1 0 0,1-2 1 0 0,0 1-1 0 0,0-1 1 0 0,0-1-1 0 0,0 1 1 0 0,0-1-1 0 0,0-1 1 0 0,1 1-1 0 0,-1-1 1 0 0,1-1-1 0 0,-1 0 0 0 0,1 0 1 0 0,-1 0-1 0 0,0-1 1 0 0,8-2-12 0 0,18-5 189 0 0,-1-2 0 0 0,0-1 1 0 0,-1-1-1 0 0,0-2 0 0 0,-1-1 0 0 0,0-1 0 0 0,-1-2 1 0 0,21-17-190 0 0,-8 6 336 0 0,-2-2 1 0 0,-1-1 0 0 0,-1-3 0 0 0,-1-1 0 0 0,-3-1 0 0 0,-1-2 0 0 0,-2-2 0 0 0,4-9-337 0 0,-18 20 38 0 0,-1-1 0 0 0,-2-1-1 0 0,-2 0 1 0 0,-1-1 0 0 0,-1-1 0 0 0,-1 1 0 0 0,-3-2 0 0 0,0 1 0 0 0,-3-1 0 0 0,0 0 0 0 0,-3 0 0 0 0,-1-33-38 0 0,0 57-14 0 0,0 0 1 0 0,0 0 0 0 0,-1 0 0 0 0,0 0 0 0 0,-1 0 0 0 0,0 0 0 0 0,-1 1 0 0 0,0-1 0 0 0,0 1-1 0 0,-2 0 1 0 0,1 0 0 0 0,-1 0 0 0 0,0 0 0 0 0,-1 1 0 0 0,0 0 0 0 0,-1 0 0 0 0,0 0-1 0 0,0 1 1 0 0,-1 0 0 0 0,0 1 0 0 0,0 0 0 0 0,-1 0 0 0 0,1 0 0 0 0,-2 1 0 0 0,1 1 0 0 0,-1-1-1 0 0,0 2 1 0 0,0-1 0 0 0,0 1 0 0 0,0 1 0 0 0,-1 0 0 0 0,0 0 0 0 0,1 1 0 0 0,-1 1 0 0 0,0 0-1 0 0,-6 0 14 0 0,5 5 2 0 0,0 0-1 0 0,1 1 1 0 0,-1 0-1 0 0,1 1 1 0 0,1 1-1 0 0,-1-1 1 0 0,1 2-1 0 0,0-1 1 0 0,1 1-1 0 0,0 1 1 0 0,0 0-1 0 0,1 0 1 0 0,0 1-1 0 0,0 0 1 0 0,1 0-1 0 0,1 1 1 0 0,0-1-1 0 0,0 1 1 0 0,1 1-1 0 0,0-1 1 0 0,1 1-1 0 0,0 0 1 0 0,1 0-1 0 0,-1 11-1 0 0,-2 2 24 0 0,1-1-1 0 0,1 1 0 0 0,1 0 0 0 0,2 0 0 0 0,0 0 0 0 0,2 1 1 0 0,0-1-1 0 0,2 0 0 0 0,1-1 0 0 0,1 1 0 0 0,1 0 0 0 0,1-1 1 0 0,1 0-1 0 0,1-1 0 0 0,1 0 0 0 0,1 0 0 0 0,1-1 0 0 0,1-1 1 0 0,5 6-24 0 0,183 205 921 0 0,-133-159-534 0 0,-51-51-344 0 0,-14-59-5670 0 0,-2 27 1723 0 0,-1-1-3817 0 0,2 3-825 0 0</inkml:trace>
  <inkml:trace contextRef="#ctx0" brushRef="#br0" timeOffset="284.114">1651 423 8570 0 0,'0'0'1568'0'0,"0"0"-338"0"0,0 0 17 0 0,0 0 257 0 0,0 0 204 0 0,0 0 53 0 0,0 0-113 0 0,0 0-296 0 0,0 0-322 0 0,0 0-261 0 0,0 0-192 0 0,0 0-117 0 0,0 0-70 0 0,-9 33-25 0 0,-34 101-88 0 0,-1-51 64 0 0,-147 211-743 0 0,168-262-338 0 0,-7 11-1259 0 0,22-29-2593 0 0,0 0-3418 0 0,7-13-1044 0 0</inkml:trace>
  <inkml:trace contextRef="#ctx0" brushRef="#br0" timeOffset="760.458">1283 375 9474 0 0,'0'0'2187'0'0,"0"0"-500"0"0,0 0-363 0 0,0 0-61 0 0,0 0 34 0 0,0 0-78 0 0,0 0-214 0 0,0 0-206 0 0,0 0-127 0 0,0 0-44 0 0,0 0-12 0 0,0 0-23 0 0,0 0-81 0 0,9 12-59 0 0,25 41-33 0 0,27 85 1522 0 0,80 63-640 0 0,-86-130-1198 0 0,44 62-8 0 0,-78-97-713 0 0,-19-39-10236 0 0,-2 3-997 0 0</inkml:trace>
  <inkml:trace contextRef="#ctx0" brushRef="#br0" timeOffset="1128.331">1970 817 9450 0 0,'0'0'1706'0'0,"0"0"-430"0"0,0 0-162 0 0,0 0 48 0 0,0 0 64 0 0,0 0 33 0 0,0 0-89 0 0,0 0-150 0 0,0 0-168 0 0,0 0-147 0 0,0 0-108 0 0,0 0-97 0 0,0 0-20 0 0,4 14-3 0 0,21 112 1069 0 0,-25 98-2197 0 0,0-224 87 0 0,0 0-243 0 0,0 0-340 0 0,4-3-8529 0 0,-2-1-1147 0 0</inkml:trace>
  <inkml:trace contextRef="#ctx0" brushRef="#br0" timeOffset="1527.629">1937 776 8818 0 0,'0'0'2516'0'0,"0"0"-1157"0"0,0 0-620 0 0,0 0-108 0 0,0 0 93 0 0,0 0 126 0 0,0 0 38 0 0,0 0-100 0 0,0 0-120 0 0,0 0-129 0 0,0 0-111 0 0,0 0-56 0 0,19-5-22 0 0,58-17-4 0 0,56 13 1289 0 0,-131 8-1619 0 0,0 1 0 0 0,-1 0-1 0 0,1 0 1 0 0,0 0 0 0 0,-1 0-1 0 0,1 0 1 0 0,0 0 0 0 0,-1 0-1 0 0,1 0 1 0 0,-1 1-1 0 0,1-1 1 0 0,0 1 0 0 0,-1-1-1 0 0,1 1 1 0 0,-1 0 0 0 0,1 0-1 0 0,-1-1 1 0 0,0 1 0 0 0,1 0-1 0 0,-1 0 1 0 0,0 0 0 0 0,1 1-1 0 0,-1-1 1 0 0,0 0 0 0 0,0 0-1 0 0,0 1 1 0 0,0-1 0 0 0,0 0-1 0 0,-1 1 1 0 0,1-1 0 0 0,0 1-1 0 0,0-1 1 0 0,-1 1-1 0 0,1 0 1 0 0,-1-1 0 0 0,0 1-1 0 0,1-1 1 0 0,-1 1 0 0 0,0 0-1 0 0,0-1 1 0 0,0 1 0 0 0,0 0-1 0 0,0-1 1 0 0,-1 1 0 0 0,1 0-1 0 0,0-1 1 0 0,-1 1 0 0 0,1-1-1 0 0,-1 1 1 0 0,1-1 0 0 0,-1 1-1 0 0,0-1 1 0 0,0 1-1 0 0,0-1 1 0 0,0 1 0 0 0,0-1-1 0 0,0 0-15 0 0,-56 68 307 0 0,-16 32-233 0 0,72-100-77 0 0,1 0 1 0 0,-1 0-1 0 0,1 1 1 0 0,-1-1-1 0 0,1 0 1 0 0,-1 0 0 0 0,1 0-1 0 0,-1 1 1 0 0,1-1-1 0 0,0 0 1 0 0,0 1-1 0 0,0-1 1 0 0,0 0 0 0 0,0 0-1 0 0,0 1 1 0 0,0-1-1 0 0,0 0 1 0 0,1 0-1 0 0,-1 1 1 0 0,0-1 0 0 0,1 0-1 0 0,-1 0 1 0 0,1 0-1 0 0,-1 1 1 0 0,1-1-1 0 0,-1 0 1 0 0,1 0 0 0 0,0 0-1 0 0,0 0 1 0 0,0 0-1 0 0,0 0 1 0 0,-1 0-1 0 0,1-1 1 0 0,0 1 0 0 0,0 0-1 0 0,1 0 1 0 0,-1-1-1 0 0,0 1 1 0 0,0 0-1 0 0,0-1 1 0 0,0 1 0 0 0,0-1-1 0 0,1 0 3 0 0,62 6 16 0 0,-36-5-13 0 0,-20 0 10 0 0,-5-2-8 0 0,0 1 1 0 0,0-1-1 0 0,-1 1 0 0 0,1 0 0 0 0,0 0 1 0 0,-1 0-1 0 0,1 0 0 0 0,0 1 0 0 0,0-1 0 0 0,-1 1 1 0 0,1 0-1 0 0,-1 0 0 0 0,1 0 0 0 0,0 0 1 0 0,-1 0-1 0 0,0 0 0 0 0,1 1 0 0 0,-1-1 0 0 0,0 1 1 0 0,0-1-1 0 0,0 1 0 0 0,0 0 0 0 0,0 0 1 0 0,0 0-1 0 0,0 0 0 0 0,0 0 0 0 0,-1 1 0 0 0,0-1 1 0 0,1 0-1 0 0,-1 1 0 0 0,0-1 0 0 0,0 1 1 0 0,1 1-6 0 0,-6 7 47 0 0,0-1 1 0 0,0 1 0 0 0,0-1-1 0 0,-1 0 1 0 0,-1 0 0 0 0,0-1-1 0 0,0 0 1 0 0,-1 0 0 0 0,0 0-1 0 0,-1-1 1 0 0,0 0 0 0 0,0 0-1 0 0,0-1 1 0 0,-1 0 0 0 0,0 0-1 0 0,-1-1 1 0 0,1 0 0 0 0,-1-1-1 0 0,-1 0 1 0 0,-8 3-48 0 0,13-5 16 0 0,-85 36-494 0 0,51-34-3275 0 0,38-8-6192 0 0,2-1 128 0 0</inkml:trace>
  <inkml:trace contextRef="#ctx0" brushRef="#br0" timeOffset="1915.658">2563 824 5121 0 0,'0'0'3035'0'0,"0"0"-1296"0"0,0 0-384 0 0,0 0 158 0 0,0 0 135 0 0,0 0 0 0 0,0 0-157 0 0,0 0-305 0 0,0 0-218 0 0,0 0-113 0 0,0 0-136 0 0,0 0-59 0 0,0 0-25 0 0,-3 14-44 0 0,2-9-554 0 0,-38 106 1669 0 0,-18-28-1162 0 0,36-50-636 0 0,-1 0 1 0 0,-1-2 0 0 0,-1 0-1 0 0,-2-2 1 0 0,-1-1-1 0 0,-1-1 1 0 0,-31 22 91 0 0,8-18-2099 0 0,49-30 1287 0 0,4-2-11538 0 0,3 1 2800 0 0</inkml:trace>
  <inkml:trace contextRef="#ctx0" brushRef="#br0" timeOffset="2889.035">2699 876 2777 0 0,'0'0'2328'0'0,"0"0"-98"0"0,0 0-39 0 0,0 0-40 0 0,0 0-140 0 0,0 0-288 0 0,0 0-366 0 0,0 0-347 0 0,0 0-261 0 0,0 0-215 0 0,-17 33-150 0 0,-53 103-126 0 0,18-59 38 0 0,36-61-244 0 0,-86 107-43 0 0,159-174-563 0 0,191-232 2016 0 0,-140 182 402 0 0,-107 101-1851 0 0,0 0 1 0 0,0 0-1 0 0,0 1 1 0 0,0-1 0 0 0,0 1-1 0 0,0-1 1 0 0,0 1-1 0 0,0-1 1 0 0,0 1 0 0 0,-1 0-1 0 0,1-1 1 0 0,0 1 0 0 0,0 0-1 0 0,-1 0 1 0 0,1 0-1 0 0,-1-1 1 0 0,1 1 0 0 0,0 0-1 0 0,-1 0 1 0 0,1 0-1 0 0,-1 0 1 0 0,0 0 0 0 0,1 0-1 0 0,-1 0 1 0 0,0 0-1 0 0,0 0 1 0 0,1 0 0 0 0,-1 0-1 0 0,0 0 1 0 0,0 0 0 0 0,0 0-1 0 0,0 0 1 0 0,-1 0-1 0 0,1 0 1 0 0,0 0 0 0 0,0 0-1 0 0,-1 1 1 0 0,1-2-1 0 0,0 1 1 0 0,-1 0 0 0 0,1 0-1 0 0,-1 0-13 0 0,1 3 78 0 0,-11 165 165 0 0,11-155-263 0 0,-1-7 9 0 0,1 1 0 0 0,0-1 1 0 0,0 1-1 0 0,0 0 0 0 0,1-1 0 0 0,0 1 0 0 0,1-1 1 0 0,0 1-1 0 0,0-1 0 0 0,0 0 0 0 0,1 0 1 0 0,0 0-1 0 0,1 0 0 0 0,3 6 11 0 0,42 48-65 0 0,-139-93 705 0 0,-54-9-603 0 0,9 14-958 0 0,77 25-6824 0 0,49 2-3521 0 0</inkml:trace>
  <inkml:trace contextRef="#ctx0" brushRef="#br0" timeOffset="3396.325">0 1553 6297 0 0,'0'0'1917'0'0,"0"0"-125"0"0,0 0 55 0 0,0 0 71 0 0,33-4 6 0 0,105-13-195 0 0,52 5 1710 0 0,826-66-15 0 0,-913 70-3383 0 0,227-18-951 0 0,217-50 910 0 0,-442 58-282 0 0,-4 0-2542 0 0,-34 3-10273 0 0,-62 15 5882 0 0</inkml:trace>
  <inkml:trace contextRef="#ctx0" brushRef="#br0" timeOffset="3860.431">941 1940 5521 0 0,'0'0'2994'0'0,"0"0"-1424"0"0,0 0-407 0 0,0 0 110 0 0,0 0 81 0 0,0 0-56 0 0,-32 15-216 0 0,-98 50-283 0 0,60-13 158 0 0,60-41-930 0 0,1-1 0 0 0,1 1 0 0 0,0 0 0 0 0,0 1 1 0 0,1 0-1 0 0,1 0 0 0 0,0 0 0 0 0,0 1 0 0 0,1 0 1 0 0,1 0-1 0 0,0 1 0 0 0,1-1 0 0 0,1 1 0 0 0,0-1 1 0 0,0 13-28 0 0,4-21 23 0 0,0 1 0 0 0,1-1 0 0 0,0 1-1 0 0,0-1 1 0 0,0 0 0 0 0,1 0 0 0 0,-1 0 0 0 0,1-1 0 0 0,1 0 0 0 0,-1 1 0 0 0,0-1 0 0 0,1 0 0 0 0,0-1 0 0 0,0 1 0 0 0,0-1 0 0 0,0 0 0 0 0,1-1 0 0 0,-1 1 0 0 0,1-1 0 0 0,0 0 0 0 0,-1 0 0 0 0,1-1 0 0 0,0 0 0 0 0,0 0 0 0 0,0 0 0 0 0,0 0 0 0 0,1-1-23 0 0,15-1 257 0 0,0 0 1 0 0,0-2 0 0 0,0 0 0 0 0,-1-1-1 0 0,1-1 1 0 0,-1-2 0 0 0,0 0 0 0 0,0-1-1 0 0,-1-1 1 0 0,0 0 0 0 0,-1-2-1 0 0,0-1 1 0 0,-1 0 0 0 0,0-1 0 0 0,0-1-1 0 0,9-11-257 0 0,-7 6 36 0 0,-1-2 0 0 0,-1 0 0 0 0,0 0 0 0 0,-2-2 0 0 0,-1 0 0 0 0,-1-1 0 0 0,0-1 0 0 0,-2 0 0 0 0,-1 0 0 0 0,-1-1 0 0 0,-2-1 0 0 0,4-15-36 0 0,-4 6-172 0 0,-1 0 1 0 0,-2 0-1 0 0,-2 0 0 0 0,-1-1 1 0 0,-2-30 171 0 0,-1 55-52 0 0,1-1 1 0 0,-2 1-1 0 0,0-1 1 0 0,0 1-1 0 0,-1 0 1 0 0,-1 0-1 0 0,0 0 1 0 0,0 1-1 0 0,-1-1 1 0 0,-1 1-1 0 0,0 0 1 0 0,0 1-1 0 0,-1-1 1 0 0,-1 1 0 0 0,0 0-1 0 0,0 1 1 0 0,0 0-1 0 0,-2 1 1 0 0,1-1-1 0 0,-1 2 1 0 0,0-1-1 0 0,-3 0 52 0 0,9 6 2 0 0,-1 0-1 0 0,1 1 0 0 0,-1 0 1 0 0,0 0-1 0 0,0 0 1 0 0,0 0-1 0 0,0 1 0 0 0,1 0 1 0 0,-1 0-1 0 0,0 0 0 0 0,0 0 1 0 0,0 1-1 0 0,0 0 1 0 0,1 0-1 0 0,-1 0 0 0 0,0 1 1 0 0,1-1-1 0 0,-1 1 0 0 0,1 0 1 0 0,-1 1-1 0 0,1-1 0 0 0,0 1 1 0 0,0 0-1 0 0,0 0 1 0 0,0 0-1 0 0,1 0 0 0 0,-1 1 1 0 0,1-1-1 0 0,-1 2-1 0 0,-2 3 10 0 0,0 1 0 0 0,0 0 1 0 0,1 0-1 0 0,0 0 0 0 0,1 0 0 0 0,0 1 0 0 0,0 0 0 0 0,1 0 1 0 0,1 0-1 0 0,-1 0 0 0 0,2 0 0 0 0,-1 1 0 0 0,1 4-10 0 0,0 12 48 0 0,0 0 0 0 0,2 0 0 0 0,1 0 0 0 0,1 1 0 0 0,2-2 0 0 0,0 1 0 0 0,2-1 0 0 0,1 0 0 0 0,1 0 0 0 0,6 11-48 0 0,5 7 78 0 0,2-1-1 0 0,1-1 0 0 0,3-1 1 0 0,1-1-1 0 0,2-1 1 0 0,3-1-78 0 0,-27-32-6 0 0,2 2-53 0 0,0 0-1 0 0,1 0 0 0 0,0 0 0 0 0,0-1 0 0 0,1 0 0 0 0,0-1 0 0 0,0 0 0 0 0,1-1 0 0 0,0 1 0 0 0,4 0 60 0 0,11-8-2064 0 0,-13-9-5011 0 0,-10 7-3941 0 0</inkml:trace>
  <inkml:trace contextRef="#ctx0" brushRef="#br0" timeOffset="4270.693">1865 1627 14299 0 0,'0'0'668'0'0,"0"0"-285"0"0,0 0 62 0 0,0 0 313 0 0,0 0 226 0 0,0 0 70 0 0,0 0-123 0 0,-10 32-258 0 0,-32 100-214 0 0,-17-4 30 0 0,26-67-481 0 0,14-28-24 0 0,1 0 1 0 0,2 0 0 0 0,1 2-1 0 0,2 0 1 0 0,1 1 15 0 0,8 54-86 0 0,7-86 100 0 0,-1-1 0 0 0,1 0-1 0 0,0 1 1 0 0,0-1 0 0 0,1 0 0 0 0,-1 0-1 0 0,1-1 1 0 0,-1 1 0 0 0,1-1-1 0 0,0 1 1 0 0,0-1 0 0 0,0-1-1 0 0,0 1 1 0 0,0 0 0 0 0,0-1-1 0 0,1 0 1 0 0,-1 0 0 0 0,0 0-1 0 0,1-1 1 0 0,-1 1 0 0 0,1-1-1 0 0,-1 0 1 0 0,1 0 0 0 0,-1-1-1 0 0,0 1 1 0 0,1-1 0 0 0,-1 0-1 0 0,3-1-13 0 0,174-45 1261 0 0,-171 45-1353 0 0,-1 0 0 0 0,0-1 0 0 0,-1 0 0 0 0,1 0 0 0 0,0-1 1 0 0,-1 0-1 0 0,0 0 0 0 0,0-1 0 0 0,0 0 0 0 0,-1-1 0 0 0,1 1 1 0 0,-1-2-1 0 0,-1 1 0 0 0,4-5 92 0 0,-6-18-5505 0 0,-4 21-859 0 0,0 4-3113 0 0</inkml:trace>
  <inkml:trace contextRef="#ctx0" brushRef="#br0" timeOffset="4790.148">1383 1984 10498 0 0,'0'0'1878'0'0,"0"0"-311"0"0,0 0-117 0 0,0 0 3 0 0,31-3-31 0 0,101-9-102 0 0,-80 8-185 0 0,20-1-447 0 0,-1-2-1 0 0,0-4 1 0 0,-1-2-1 0 0,6-6-687 0 0,-70 18-221 0 0,37-12-864 0 0,-17 2-4061 0 0,-15 7-5010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1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1 434 3057 0 0,'0'0'1011'0'0,"0"0"-661"0"0,0 0-74 0 0,0 0 438 0 0,0 0 525 0 0,0 0 369 0 0,0 0 170 0 0,0 0-44 0 0,0 0-194 0 0,0 0-229 0 0,0 0-200 0 0,25 1-154 0 0,79 0-94 0 0,-12-22 873 0 0,-76 14-1418 0 0,6-3-103 0 0,0-1 0 0 0,0 0 1 0 0,-1-2-1 0 0,-1 0 0 0 0,0-1 1 0 0,-1-1-1 0 0,0-1 0 0 0,-1-1 1 0 0,-1-1-1 0 0,-1 0 0 0 0,2-4-215 0 0,0-2 181 0 0,-1-2 0 0 0,-1 0 0 0 0,-1-1 0 0 0,-1 0 0 0 0,-1-2 0 0 0,4-15-181 0 0,-12 18 486 0 0,-4 33 575 0 0,-5 140-948 0 0,9 155-34 0 0,58 230-136 0 0,-29-359-19 0 0,-25-156 36 0 0,-5-27 308 0 0,-3-38 165 0 0,-1 41-516 0 0,17-243 167 0 0,24 57-41 0 0,48-129-43 0 0,-78 286 10 0 0,-2 0 1 0 0,-1-1-1 0 0,-2 0 1 0 0,-1 0-1 0 0,-1-37-10 0 0,-4 74-17 0 0,-2 0 204 0 0,-5 3-6297 0 0,7 5-1335 0 0,0-5-3318 0 0</inkml:trace>
  <inkml:trace contextRef="#ctx0" brushRef="#br0" timeOffset="284.789">1019 802 11178 0 0,'0'0'1781'0'0,"0"0"-813"0"0,0 0-532 0 0,0 0 19 0 0,0 0 224 0 0,0 0 135 0 0,0 0 23 0 0,0 0-85 0 0,0 0-125 0 0,0 0-74 0 0,0 0-19 0 0,0 0-104 0 0,0 0-96 0 0,6 20-66 0 0,17 65-40 0 0,-17 28 331 0 0,-6-88-531 0 0,0-1 0 0 0,-2 1 0 0 0,0-1 0 0 0,-2 0 0 0 0,0 1 0 0 0,-8 18-28 0 0,4-19-966 0 0,13-33-3420 0 0,0-3 2934 0 0,4-12-2216 0 0,-4 5-2291 0 0,-3 5 789 0 0</inkml:trace>
  <inkml:trace contextRef="#ctx0" brushRef="#br0" timeOffset="769.863">1006 703 2264 0 0,'0'0'1869'0'0,"0"0"-527"0"0,0 0-225 0 0,0 0 87 0 0,0 0 119 0 0,0 0-17 0 0,0 0-43 0 0,0 0-130 0 0,0 0-118 0 0,0 0-84 0 0,0 0-172 0 0,0 0-136 0 0,16-8-84 0 0,109-43 986 0 0,-93 42-1009 0 0,1 1 0 0 0,1 2 0 0 0,-1 1 0 0 0,1 2-1 0 0,13 1-515 0 0,-45 2 8 0 0,-1 0 0 0 0,0 0-1 0 0,0 0 1 0 0,0 0-1 0 0,0 1 1 0 0,1-1 0 0 0,-1 0-1 0 0,0 1 1 0 0,0-1-1 0 0,0 1 1 0 0,0 0 0 0 0,0-1-1 0 0,0 1 1 0 0,0 0-1 0 0,0-1 1 0 0,0 1 0 0 0,0 0-1 0 0,-1 0 1 0 0,1 0-1 0 0,0 0 1 0 0,0 0 0 0 0,-1 0-1 0 0,1 0 1 0 0,-1 0-1 0 0,1 0 1 0 0,-1 0 0 0 0,1 0-1 0 0,-1 0 1 0 0,1 0-1 0 0,-1 1 1 0 0,0-1 0 0 0,0 0-1 0 0,0 0 1 0 0,0 0-1 0 0,0 0 1 0 0,0 1 0 0 0,0-1-1 0 0,0 0 1 0 0,0 0-1 0 0,0 0 1 0 0,-1 1 0 0 0,1 0-8 0 0,-16 50 290 0 0,-9-13-265 0 0,-1-2 1 0 0,-1 0-1 0 0,-3-2 1 0 0,-1-1-1 0 0,-4 3-25 0 0,-14 14 0 0 0,45-47-9 0 0,1-1 1 0 0,-1 1-1 0 0,1 0 1 0 0,0 0-1 0 0,0 1 1 0 0,0-1-1 0 0,1 0 1 0 0,-1 1-1 0 0,1 0 1 0 0,0-1-1 0 0,1 1 1 0 0,-1 0-1 0 0,1 0 1 0 0,-1 5 8 0 0,4-8-6 0 0,0 1 1 0 0,0-1-1 0 0,0 0 1 0 0,0 0-1 0 0,1 0 1 0 0,-1 0-1 0 0,0 0 1 0 0,1 0-1 0 0,0 0 1 0 0,-1-1-1 0 0,1 0 1 0 0,0 1-1 0 0,0-1 1 0 0,0 0-1 0 0,0 0 1 0 0,0-1-1 0 0,0 1 1 0 0,0-1-1 0 0,0 1 1 0 0,0-1-1 0 0,0 0 1 0 0,0 0-1 0 0,0 0 1 0 0,1-1 5 0 0,231 6 53 0 0,-233-5-44 0 0,1 1 0 0 0,-1-1 0 0 0,0 1-1 0 0,0 0 1 0 0,0 0 0 0 0,0 0 0 0 0,0 0-1 0 0,0 0 1 0 0,0 0 0 0 0,0 1 0 0 0,-1-1 0 0 0,1 1-1 0 0,0-1 1 0 0,-1 1 0 0 0,1 0 0 0 0,-1-1-1 0 0,0 1 1 0 0,1 0 0 0 0,-1 0 0 0 0,0 0-1 0 0,0 0 1 0 0,0 0 0 0 0,0 0 0 0 0,-1 0 0 0 0,1 1-1 0 0,-1-1 1 0 0,1 0 0 0 0,-1 0 0 0 0,0 1-1 0 0,0-1 1 0 0,0 0 0 0 0,0 0 0 0 0,0 1 0 0 0,0-1-1 0 0,0 0 1 0 0,-1 0 0 0 0,1 0 0 0 0,-1 1-1 0 0,0-1 1 0 0,0 0 0 0 0,0 0 0 0 0,0 0-1 0 0,0 0 1 0 0,0 0 0 0 0,-1 0-9 0 0,-10 15 44 0 0,-2 0 0 0 0,0-1 1 0 0,0-1-1 0 0,-2 0 0 0 0,0-1 0 0 0,0-1 0 0 0,-1 0 0 0 0,-1-1 1 0 0,0-1-1 0 0,-17 7-44 0 0,34-17-1 0 0,-163 72-1319 0 0,158-76-1618 0 0,6 0-2163 0 0,0 1 2227 0 0,0-1-7060 0 0</inkml:trace>
  <inkml:trace contextRef="#ctx0" brushRef="#br0" timeOffset="1120.513">1921 706 7834 0 0,'0'0'1877'0'0,"0"0"-791"0"0,0 0-62 0 0,0 0 326 0 0,0 0 230 0 0,0 0 11 0 0,0 0-239 0 0,-23 34-342 0 0,-72 107-306 0 0,-152 204 568 0 0,104-187-2357 0 0,132-145 385 0 0,-19 22-1691 0 0,11-15-6297 0 0,16-18 872 0 0</inkml:trace>
  <inkml:trace contextRef="#ctx0" brushRef="#br0" timeOffset="1899.606">2092 813 3769 0 0,'0'0'1008'0'0,"0"0"-21"0"0,0 0 497 0 0,0 0 573 0 0,0 0 299 0 0,0 0-145 0 0,0 0-580 0 0,0 0-565 0 0,0 0-318 0 0,0 0-116 0 0,0 0-57 0 0,0 0-84 0 0,0 0-85 0 0,-22 34-85 0 0,-72 106-85 0 0,3-5 146 0 0,-108 148-523 0 0,141-208-340 0 0,117-145-453 0 0,-24 32 1061 0 0,265-306 864 0 0,-192 251-591 0 0,-107 92-389 0 0,0 0 0 0 0,-1 0 1 0 0,1 0-1 0 0,0 0 0 0 0,0 0 0 0 0,0 0 1 0 0,0 0-1 0 0,0 0 0 0 0,0 0 1 0 0,1 0-1 0 0,-1 0 0 0 0,0 1 0 0 0,0-1 1 0 0,0 0-1 0 0,1 1 0 0 0,-1 0 0 0 0,0-1 1 0 0,1 1-1 0 0,-1-1 0 0 0,1 1 1 0 0,-1 0-1 0 0,0 0 0 0 0,1 0 0 0 0,-1 0 1 0 0,1 0-1 0 0,-1 0 0 0 0,0 0 1 0 0,1 1-1 0 0,-1-1 0 0 0,0 0 0 0 0,1 1 1 0 0,-1-1-1 0 0,0 1 0 0 0,1-1 1 0 0,-1 1-1 0 0,0 0 0 0 0,0-1 0 0 0,0 1 1 0 0,0 0-1 0 0,1 0 0 0 0,-1 0 1 0 0,0 0-1 0 0,-1 0 0 0 0,1 0 0 0 0,0 0 1 0 0,0 0-1 0 0,0 1 0 0 0,-1-1 1 0 0,1 0-1 0 0,0 0 0 0 0,-1 1 0 0 0,1-1 1 0 0,-1 0-1 0 0,0 1 0 0 0,1-1 1 0 0,-1 0-1 0 0,0 1 0 0 0,0-1 0 0 0,0 1 1 0 0,0-1-1 0 0,0 0 0 0 0,0 1 0 0 0,0 0-11 0 0,-1 35 234 0 0,0-22-214 0 0,0-1 1 0 0,1 1 0 0 0,1 0 0 0 0,0 0 0 0 0,1-1 0 0 0,1 1-1 0 0,0-1 1 0 0,1 0 0 0 0,0 0 0 0 0,2 3-21 0 0,57 96 105 0 0,-42-65 1242 0 0,-49-44-652 0 0,2-4-477 0 0,-124-14 346 0 0,128 7-638 0 0,-1 0 0 0 0,1-1 0 0 0,0-1 0 0 0,0-1 0 0 0,1-1 0 0 0,1-1 1 0 0,0 0-1 0 0,-13-12 74 0 0,12-4-1819 0 0,14 6-4349 0 0,5 17-5096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6:2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 166 2417 0 0,'0'0'685'0'0,"0"0"-210"0"0,0 0-27 0 0,0 0 292 0 0,0 0 432 0 0,0 0 407 0 0,0 0 248 0 0,0 0 30 0 0,0 0-189 0 0,0 0-308 0 0,0 0-327 0 0,3-10-312 0 0,7-26-229 0 0,-8 26-154 0 0,-2 10-102 0 0,27 363 3207 0 0,-6 607-1351 0 0,-34-772-2085 0 0,-10-135-671 0 0,15-91-6144 0 0,8 16 652 0 0,0 1-2806 0 0</inkml:trace>
  <inkml:trace contextRef="#ctx0" brushRef="#br0" timeOffset="914.4">639 387 3969 0 0,'0'0'1125'0'0,"0"0"-224"0"0,0 0-139 0 0,0 0 31 0 0,0 0 183 0 0,0 0 185 0 0,0 0 58 0 0,0 0-20 0 0,0 0-123 0 0,0 0-123 0 0,0 0-93 0 0,25-34-95 0 0,79-102-74 0 0,-100 130-621 0 0,1 1 0 0 0,-1-1 0 0 0,1 1 0 0 0,0 0 0 0 0,0 0-1 0 0,0 0 1 0 0,1 0 0 0 0,0 1 0 0 0,0 0 0 0 0,0 1 0 0 0,0-1 0 0 0,0 1-1 0 0,1 0 1 0 0,1 0-70 0 0,12-4 220 0 0,46-23 398 0 0,1 3 0 0 0,1 4 0 0 0,1 2 0 0 0,48-7-618 0 0,-81 22 100 0 0,1 2 0 0 0,0 1-1 0 0,-1 2 1 0 0,1 1 0 0 0,0 2 0 0 0,14 4-100 0 0,-36-4 10 0 0,0 2 0 0 0,0 0 0 0 0,-1 0 0 0 0,1 2 1 0 0,-1 0-1 0 0,0 0 0 0 0,0 1 0 0 0,-1 1 0 0 0,0 0 0 0 0,0 1 0 0 0,-1 1 0 0 0,0-1 0 0 0,-1 2 0 0 0,10 10-10 0 0,-17-15 18 0 0,0 0-1 0 0,0 0 1 0 0,0 1-1 0 0,-1-1 0 0 0,0 1 1 0 0,0-1-1 0 0,-1 1 0 0 0,0 0 1 0 0,0 0-1 0 0,0 0 0 0 0,-1 1 1 0 0,0-1-1 0 0,0 0 0 0 0,-1 0 1 0 0,0 0-1 0 0,0 1 0 0 0,-1-1 1 0 0,0 0-1 0 0,0 0 1 0 0,-1 0-1 0 0,-1 4-17 0 0,-2 6 37 0 0,-1 0 1 0 0,-1-1-1 0 0,0 1 1 0 0,-1-1-1 0 0,-1-1 1 0 0,0 1-1 0 0,-2-2 1 0 0,-1 2-38 0 0,-21 25 44 0 0,-2-3 0 0 0,-1-1 0 0 0,-2-1 0 0 0,-2-2 0 0 0,-1-2 0 0 0,-1-2 0 0 0,-20 10-44 0 0,-126 66 134 0 0,165-95-72 0 0,23-11-102 0 0,8 4-196 0 0,149 56 706 0 0,-135-50-346 0 0,-1 1 0 0 0,0 1-1 0 0,-1 2 1 0 0,-1 0-1 0 0,0 0 1 0 0,-1 2 0 0 0,0 0-1 0 0,-2 2 1 0 0,0-1 0 0 0,0 2-1 0 0,-2 0 1 0 0,0 1-1 0 0,-2 0-123 0 0,91 230 1470 0 0,-16-99-747 0 0,-22-100-568 0 0,-52-53-1821 0 0,-13-6-2628 0 0,0 4-1840 0 0,2 0-5662 0 0</inkml:trace>
  <inkml:trace contextRef="#ctx0" brushRef="#br0" timeOffset="1616.826">2342 1395 272 0 0,'0'0'1848'0'0,"0"0"-1117"0"0,0 0-515 0 0,0 0-17 0 0,0 0 329 0 0,0 0 412 0 0,0 0 317 0 0,0 0 163 0 0,0 0-20 0 0,0 0-120 0 0,0 0-138 0 0,0 0-143 0 0,23-10-120 0 0,71-34-110 0 0,20-27 1586 0 0,-101 61-2187 0 0,0-1-1 0 0,-1 0 0 0 0,0-1 0 0 0,-1 0 0 0 0,0-1 0 0 0,-1 0 0 0 0,-1-1 0 0 0,0 0 0 0 0,0 0 0 0 0,-2-1 0 0 0,0 0 0 0 0,-1-1 1 0 0,0 1-1 0 0,-1-2-167 0 0,-4 13 12 0 0,0 0 0 0 0,-1 0 0 0 0,1 0 0 0 0,-1 0 0 0 0,0 0 0 0 0,0 0 0 0 0,-1 0 0 0 0,1 0 0 0 0,-1 0 0 0 0,0 0 0 0 0,0 0 0 0 0,0 1 0 0 0,0-1 0 0 0,-1 0 0 0 0,0 1 0 0 0,1-1 0 0 0,-1 1 0 0 0,-1-1 0 0 0,1 1 0 0 0,0 0 0 0 0,-1 0 0 0 0,0 0 0 0 0,1 0 0 0 0,-1 0 0 0 0,0 1 0 0 0,-1-1 0 0 0,1 1 0 0 0,0 0 0 0 0,-1 0 0 0 0,1 0 0 0 0,-1 0 0 0 0,1 1 0 0 0,-1 0 0 0 0,0-1 0 0 0,0 1 0 0 0,0 0 0 0 0,0 1 0 0 0,0-1 0 0 0,0 1 0 0 0,-3 0-12 0 0,-7-1-22 0 0,0 1 1 0 0,0 0 0 0 0,0 1 0 0 0,0 0-1 0 0,0 1 1 0 0,0 1 0 0 0,0 1-1 0 0,0 0 1 0 0,1 0 0 0 0,0 1 0 0 0,0 1-1 0 0,0 0 1 0 0,1 1 0 0 0,0 0 0 0 0,0 1-1 0 0,1 1 1 0 0,0-1 0 0 0,0 2-1 0 0,1 0 1 0 0,0 0 0 0 0,1 0 0 0 0,0 1-1 0 0,-3 7 22 0 0,-1-3 12 0 0,2 1-1 0 0,0 0 1 0 0,1 0 0 0 0,1 2-1 0 0,0-1 1 0 0,2 1-1 0 0,0 0 1 0 0,0 0 0 0 0,1 4-12 0 0,4-14 12 0 0,1-1-1 0 0,0 1 1 0 0,0 0 0 0 0,1 0 0 0 0,-1 0 0 0 0,2 0 0 0 0,-1 0 0 0 0,1 0-1 0 0,0 0 1 0 0,1 0 0 0 0,0-1 0 0 0,0 1 0 0 0,1 0 0 0 0,0-1 0 0 0,0 0 0 0 0,1 0-1 0 0,0 0 1 0 0,0 0 0 0 0,0 0 0 0 0,1-1 0 0 0,0 0 0 0 0,0 0 0 0 0,4 3-12 0 0,5 2 62 0 0,-1 0 0 0 0,1-1 0 0 0,1-1 0 0 0,0 0 1 0 0,0-1-1 0 0,1-1 0 0 0,0 0 0 0 0,0-1 0 0 0,0-1 0 0 0,1 0 1 0 0,0-1-1 0 0,0-1 0 0 0,0-1 0 0 0,2 0-62 0 0,19 1 245 0 0,1-2-1 0 0,0-2 1 0 0,0-2 0 0 0,0-1-1 0 0,30-7-244 0 0,-30 2 167 0 0,-1-1 0 0 0,0-1 0 0 0,0-2 0 0 0,-1-2 0 0 0,-1-2 0 0 0,0-1 0 0 0,-2-2 0 0 0,0-1-1 0 0,-1-1 1 0 0,-2-2 0 0 0,0-1 0 0 0,-1-2 0 0 0,-2-1 0 0 0,-1-1 0 0 0,9-13-167 0 0,-12 12 68 0 0,-1-1 0 0 0,-2 0 0 0 0,-1-2 0 0 0,-1-1 0 0 0,-2 0 1 0 0,-1-1-1 0 0,-2-1 0 0 0,-2 0 0 0 0,-1-1 0 0 0,2-14-68 0 0,-4 9-8 0 0,-2 0 0 0 0,-1 0 1 0 0,-3-1-1 0 0,-1 0 0 0 0,-2 0 0 0 0,-2 1 0 0 0,-2-1 0 0 0,-2 1 0 0 0,-1-1 0 0 0,-11-29 8 0 0,18 68-4 0 0,-1 0 0 0 0,0 0 0 0 0,0 1 0 0 0,0-1-1 0 0,0 0 1 0 0,-1 0 0 0 0,1 1 0 0 0,-1-1 0 0 0,0 1-1 0 0,0 0 1 0 0,0-1 0 0 0,-1 1 0 0 0,1 0 0 0 0,-1 0-1 0 0,0 0 1 0 0,0 1 0 0 0,0-1 0 0 0,0 1 0 0 0,0-1-1 0 0,0 1 1 0 0,-1 0 0 0 0,1 1 0 0 0,-1-1-1 0 0,0 0 1 0 0,1 1 0 0 0,-1 0 0 0 0,0 0 0 0 0,0 0-1 0 0,0 0 1 0 0,1 1 0 0 0,-1-1 0 0 0,0 1 0 0 0,0 0-1 0 0,0 0 1 0 0,0 1 0 0 0,0-1 0 0 0,0 1 0 0 0,0 0-1 0 0,0 0 1 0 0,1 0 0 0 0,-1 0 0 0 0,0 1 0 0 0,1-1-1 0 0,-1 1 1 0 0,0 1 4 0 0,-9 11-23 0 0,0 1 0 0 0,2 1-1 0 0,-1 0 1 0 0,2 1 0 0 0,0 0 0 0 0,2 0-1 0 0,-1 1 1 0 0,2 0 0 0 0,-5 18 23 0 0,-5 27 18 0 0,3 2 1 0 0,3 0-1 0 0,2 0 1 0 0,3 1-1 0 0,4 0 0 0 0,4 50-18 0 0,0-48 78 0 0,4-1 0 0 0,2 1 0 0 0,3-2 0 0 0,3 0 0 0 0,8 15-78 0 0,-12-49 29 0 0,1-1 1 0 0,1 0-1 0 0,2-1 0 0 0,2 0 1 0 0,10 15-30 0 0,-26-46-3 0 0,0 0 0 0 0,0 0 0 0 0,0 0 0 0 0,0 0 0 0 0,0 1 0 0 0,1-1 0 0 0,-1 0 0 0 0,0 0 0 0 0,1 0 0 0 0,-1 1 0 0 0,1-1 0 0 0,-1 0 0 0 0,1 0 0 0 0,-1 1 0 0 0,1-1 0 0 0,-1 0 0 0 0,1 1 0 0 0,0-1 0 0 0,-1 1 0 0 0,1-1 0 0 0,0 1 0 0 0,-1-1 0 0 0,1 1 0 0 0,0-1 0 0 0,0 1 0 0 0,0 0 0 0 0,-1-1 0 0 0,1 1 0 0 0,0 0 0 0 0,0 0 0 0 0,0 0 0 0 0,0 0 0 0 0,0-1 0 0 0,-1 1 0 0 0,1 0 0 0 0,0 1 0 0 0,0-1 0 0 0,0 0 0 0 0,0 0 0 0 0,0 0 0 0 0,0 0 0 0 0,-1 1 0 0 0,1-1 0 0 0,0 0 0 0 0,0 1 0 0 0,0-1 0 0 0,-1 1 0 0 0,1-1 0 0 0,0 1 0 0 0,-1-1 0 0 0,1 1 0 0 0,0-1 0 0 0,-1 1 0 0 0,1 0 0 0 0,-1-1 0 0 0,1 1 0 0 0,-1 0 0 0 0,1-1 0 0 0,-1 1 0 0 0,1 0 0 0 0,-1 0 0 0 0,0 0 0 0 0,1-1 0 0 0,-1 2 3 0 0,25-83-2893 0 0,-13 55-976 0 0,1 2-3569 0 0,-4 12-2561 0 0</inkml:trace>
  <inkml:trace contextRef="#ctx0" brushRef="#br0" timeOffset="2470.957">4161 998 8218 0 0,'0'0'1967'0'0,"0"0"-393"0"0,0 0-234 0 0,0 0-47 0 0,0 0-59 0 0,0 0-86 0 0,0 0-62 0 0,0 0-127 0 0,0 0-150 0 0,-32 11-151 0 0,-100 37-160 0 0,51-2 107 0 0,66-33-488 0 0,-6 2-48 0 0,1 2 1 0 0,1 1 0 0 0,0 1-1 0 0,2 0 1 0 0,0 1-1 0 0,1 1 1 0 0,1 0-1 0 0,1 1 1 0 0,1 1-1 0 0,1 0 1 0 0,1 1 0 0 0,1 0-1 0 0,0 3-69 0 0,8-23 0 0 0,0 0 1 0 0,1 1-1 0 0,0-1 0 0 0,-1 0 0 0 0,2 0 1 0 0,-1 1-1 0 0,0-1 0 0 0,1 0 0 0 0,0 1 1 0 0,0-1-1 0 0,0 0 0 0 0,0 1 0 0 0,1-1 1 0 0,0 0-1 0 0,0 1 0 0 0,0-1 0 0 0,0 0 1 0 0,1 0-1 0 0,-1 0 0 0 0,1 0 0 0 0,0 0 1 0 0,0 0-1 0 0,1-1 0 0 0,-1 1 0 0 0,1-1 1 0 0,0 1-1 0 0,0-1 0 0 0,0 0 0 0 0,0 0 1 0 0,0 0-1 0 0,1-1 0 0 0,-1 1 0 0 0,1-1 1 0 0,0 0-1 0 0,0 0 0 0 0,0 0 0 0 0,0 0 1 0 0,0-1-1 0 0,0 1 0 0 0,0-1 0 0 0,0 0 1 0 0,1-1-1 0 0,-1 1 0 0 0,16-3 47 0 0,0-1 1 0 0,0-1-1 0 0,-1-1 0 0 0,1-1 1 0 0,-1-1-1 0 0,-1 0 1 0 0,1-1-1 0 0,-1-1 0 0 0,-1-1 1 0 0,1-1-1 0 0,-2 0 0 0 0,0-1 1 0 0,0 0-1 0 0,-1-2 1 0 0,3-4-48 0 0,192-203 74 0 0,-210 222-88 0 0,0-1 0 0 0,0 1 0 0 0,0-1 0 0 0,1 1 0 0 0,-1-1-1 0 0,0 1 1 0 0,0-1 0 0 0,0 1 0 0 0,1-1 0 0 0,-1 1 0 0 0,0-1-1 0 0,1 1 1 0 0,-1-1 0 0 0,0 0 0 0 0,1 1 0 0 0,-1-1 0 0 0,0 0-1 0 0,1 1 1 0 0,-1-1 0 0 0,1 0 0 0 0,-1 0 0 0 0,1 1 0 0 0,-1-1 0 0 0,1 0-1 0 0,-1 0 1 0 0,1 0 0 0 0,-1 1 0 0 0,1-1 0 0 0,-1 0 0 0 0,1 0-1 0 0,-1 0 1 0 0,1 0 0 0 0,-1 0 0 0 0,1 0 0 0 0,-1 0 0 0 0,1 0-1 0 0,-1 0 1 0 0,1-1 0 0 0,-1 1 0 0 0,1 0 0 0 0,-1 0 0 0 0,1 0 0 0 0,-1-1 13 0 0,0 8 45 0 0,-14 89-50 0 0,10-85-9 0 0,1 0 1 0 0,0 1-1 0 0,1-1 1 0 0,0 1-1 0 0,1 0 0 0 0,0 0 1 0 0,1-1-1 0 0,0 1 1 0 0,1 0-1 0 0,1-1 1 0 0,0 1-1 0 0,0 0 1 0 0,1-1-1 0 0,0 0 0 0 0,1 0 1 0 0,0 0-1 0 0,1 0 1 0 0,2 2 14 0 0,-3-6 4 0 0,1 0-1 0 0,0-1 1 0 0,0 1 0 0 0,0-1 0 0 0,1 0-1 0 0,0-1 1 0 0,0 0 0 0 0,0 1 0 0 0,1-2 0 0 0,0 1-1 0 0,0-1 1 0 0,0 0 0 0 0,0-1 0 0 0,1 1-1 0 0,-1-2 1 0 0,1 1 0 0 0,0-1 0 0 0,0 0 0 0 0,0 0-1 0 0,0-1 1 0 0,0 0 0 0 0,0-1 0 0 0,0 0-1 0 0,0 0 1 0 0,0-1 0 0 0,0 0 0 0 0,1 0 0 0 0,-2-1-1 0 0,1 0 1 0 0,0 0 0 0 0,0-1 0 0 0,-1 0-1 0 0,1 0 1 0 0,-1-1 0 0 0,0 0 0 0 0,1 0-4 0 0,20-20 115 0 0,-1-1-1 0 0,-1-2 1 0 0,-1 0 0 0 0,-2-2 0 0 0,0 0 0 0 0,-2-1 0 0 0,0-5-115 0 0,14-16 72 0 0,13-20-136 0 0,-2-3-1 0 0,-4-1 1 0 0,-3-2-1 0 0,-3-2 1 0 0,-4-2-1 0 0,-4 0 1 0 0,-3-2-1 0 0,-4-1 1 0 0,6-51 64 0 0,-15-93 15 0 0,-12 225 0 0 0,0-1 0 0 0,1 1 1 0 0,-1-1-1 0 0,-1 1 1 0 0,1 0-1 0 0,0-1 1 0 0,-1 1-1 0 0,0 0 0 0 0,1-1 1 0 0,-1 1-1 0 0,-1 0 1 0 0,1 0-1 0 0,0-1 1 0 0,-1 1-1 0 0,1 0 0 0 0,-1 1 1 0 0,0-1-1 0 0,0 0 1 0 0,0 0-1 0 0,-1 1 1 0 0,1-1-1 0 0,-1 1 0 0 0,1 0 1 0 0,-1 0-1 0 0,0 0 1 0 0,0 0-1 0 0,0 0 1 0 0,0 1-1 0 0,0-1 0 0 0,0 1 1 0 0,0 0-1 0 0,0-1 1 0 0,-1 2-1 0 0,1-1 1 0 0,-2 0-16 0 0,1 2 0 0 0,0 1 0 0 0,1-1 0 0 0,-1 1 0 0 0,1 0 0 0 0,-1 0 0 0 0,1 0 1 0 0,0 1-1 0 0,0-1 0 0 0,0 1 0 0 0,0-1 0 0 0,0 1 0 0 0,1 0 0 0 0,-1 0 0 0 0,1 0 0 0 0,0 1 1 0 0,0-1-1 0 0,0 1 0 0 0,0-1 0 0 0,0 1 0 0 0,1-1 0 0 0,0 1 0 0 0,0 1 0 0 0,-8 17 33 0 0,2 0-1 0 0,0 1 0 0 0,2 0 1 0 0,0 0-1 0 0,2 1 1 0 0,0-1-1 0 0,1 23-32 0 0,2-31 20 0 0,0 43 86 0 0,2 0-1 0 0,2 0 0 0 0,8 31-105 0 0,84 331 1170 0 0,-84-368-1113 0 0,-2 1 1 0 0,-2 0-1 0 0,-2 1 1 0 0,-3 0 0 0 0,-2 0-1 0 0,-4 16-57 0 0,-3-44-215 0 0,13-41-1036 0 0,16-59-2148 0 0,-14 25-5060 0 0,-9 40 432 0 0</inkml:trace>
  <inkml:trace contextRef="#ctx0" brushRef="#br0" timeOffset="3006.965">4507 1016 9978 0 0,'0'0'1902'0'0,"0"0"-650"0"0,0 0-494 0 0,0 0 43 0 0,0 0 234 0 0,0 0 116 0 0,0 0-41 0 0,0 0-157 0 0,0 0-110 0 0,0 0-84 0 0,36-3-75 0 0,115-10-43 0 0,102-19 1441 0 0,97 3-3942 0 0,-325 30-1517 0 0,-11 2-4451 0 0,-9 0-3056 0 0</inkml:trace>
  <inkml:trace contextRef="#ctx0" brushRef="#br0" timeOffset="9850.355">5751 1060 0 0 0,'0'0'444'0'0,"0"0"544"0"0,0 0 242 0 0,0 0 242 0 0,0 0 246 0 0,0 0 93 0 0,0 0-139 0 0,0 0-285 0 0,0 0-313 0 0,0 0-223 0 0,0 0-90 0 0,2 0-474 0 0,2 1 8156 0 0,-13 135-7255 0 0,-22 91-620 0 0,8-94-2287 0 0,26-162-813 0 0,0 11-4314 0 0,-1 10-3839 0 0</inkml:trace>
  <inkml:trace contextRef="#ctx0" brushRef="#br0" timeOffset="10380.634">5774 633 7978 0 0,'0'0'1945'0'0,"0"0"-327"0"0,0 0-258 0 0,0 0-45 0 0,0 0 72 0 0,0 0-29 0 0,0 0-106 0 0,0 0-152 0 0,0 0-223 0 0,0 0-197 0 0,0 0-184 0 0,0 0-169 0 0,0 0-105 0 0,-9-1-59 0 0,-25-4-42 0 0,25 4-26 0 0,9 1-10 0 0,0 0-37 0 0,0 0-17 0 0,0 0-23 0 0,0 0-45 0 0,0 0-18 0 0,25 7-1172 0 0,-5-4-387 0 0,-6-2-5642 0 0,-7-1-3437 0 0</inkml:trace>
  <inkml:trace contextRef="#ctx0" brushRef="#br0" timeOffset="11127.002">6074 954 6009 0 0,'0'0'1853'0'0,"0"0"-588"0"0,0 0-349 0 0,0 0 41 0 0,0 0 135 0 0,0 0 12 0 0,0 0-128 0 0,0 0-219 0 0,0 0-243 0 0,0 0-196 0 0,0 0-148 0 0,0 0-39 0 0,11 4 473 0 0,17 61 1569 0 0,4 72-1625 0 0,9 46-459 0 0,-23-128-106 0 0,-18-54 42 0 0,0 0-1 0 0,1-1 1 0 0,-1 1 0 0 0,0 0-1 0 0,0-1 1 0 0,0 1 0 0 0,1 0 0 0 0,-1-1-1 0 0,0 1 1 0 0,1-1 0 0 0,-1 1-1 0 0,0-1 1 0 0,1 1 0 0 0,-1-1 0 0 0,1 1-1 0 0,-1-1 1 0 0,1 1 0 0 0,-1-1-1 0 0,1 1 1 0 0,-1-1 0 0 0,1 0 0 0 0,0 1-1 0 0,-1-1 1 0 0,1 0 0 0 0,-1 1-1 0 0,1-1 1 0 0,0 0 0 0 0,-1 0 0 0 0,1 0-1 0 0,0 0 1 0 0,-1 0 0 0 0,1 0-1 0 0,0 0 1 0 0,-1 0 0 0 0,1 0 0 0 0,0 0-1 0 0,-1 0 1 0 0,1 0 0 0 0,0 0-1 0 0,-1 0 1 0 0,1 0 0 0 0,0-1 0 0 0,-1 1-1 0 0,1 0 1 0 0,-1-1 0 0 0,1 1-1 0 0,0 0 1 0 0,-1-1 0 0 0,1 1 0 0 0,-1-1-1 0 0,1 1 1 0 0,-1-1 0 0 0,1 1-1 0 0,-1-1 1 0 0,0 1 0 0 0,1-1 0 0 0,-1 1-1 0 0,0-1 1 0 0,1 1 0 0 0,-1-1-25 0 0,37-58 883 0 0,173-394 446 0 0,-184 406-1161 0 0,-4 76-4005 0 0,-7-24-1833 0 0,-9-4 425 0 0,-2 0-3325 0 0</inkml:trace>
  <inkml:trace contextRef="#ctx0" brushRef="#br0" timeOffset="11642.264">6677 1174 568 0 0,'0'0'1064'0'0,"0"0"-680"0"0,0 0-277 0 0,0 0 201 0 0,0 0 383 0 0,0 0 331 0 0,0 0 176 0 0,0 0 5 0 0,0 0-84 0 0,0 0-104 0 0,0 0-99 0 0,0 0-58 0 0,0 0-54 0 0,15 8 15 0 0,44 22 16 0 0,-55-28-601 0 0,0 0 1 0 0,1 0-1 0 0,-1-1 0 0 0,0 1 1 0 0,1-1-1 0 0,-1 0 1 0 0,1 0-1 0 0,0-1 0 0 0,-1 1 1 0 0,1-1-1 0 0,-1 0 1 0 0,1 0-1 0 0,0-1 0 0 0,-1 1 1 0 0,1-1-1 0 0,-1 0 1 0 0,1 0-1 0 0,-1-1 0 0 0,1 1 1 0 0,-1-1-1 0 0,0 0 1 0 0,0 0-1 0 0,4-3-234 0 0,-8 5 19 0 0,112-84 2224 0 0,-103 76-2169 0 0,1-1 0 0 0,-1-1-1 0 0,0 0 1 0 0,-1 0-1 0 0,0-1 1 0 0,-1 0-1 0 0,0 0 1 0 0,-1 0 0 0 0,0-1-1 0 0,-1 0 1 0 0,0-1-1 0 0,-1 1 1 0 0,0-1 0 0 0,-1 1-1 0 0,-1-1 1 0 0,0 0-1 0 0,0-2-73 0 0,-2 13-7 0 0,0 0 0 0 0,0 1 0 0 0,-1-1-1 0 0,1 1 1 0 0,0-1 0 0 0,-1 0 0 0 0,1 1-1 0 0,-1-1 1 0 0,1 1 0 0 0,-1-1-1 0 0,0 1 1 0 0,1 0 0 0 0,-1-1 0 0 0,0 1-1 0 0,0 0 1 0 0,0-1 0 0 0,0 1 0 0 0,0 0-1 0 0,-1 0 1 0 0,1 0 0 0 0,0 0 0 0 0,0 0-1 0 0,-1 0 1 0 0,1 0 0 0 0,-1 0 0 0 0,1 1-1 0 0,-1-1 1 0 0,1 0 0 0 0,-1 1 0 0 0,1-1-1 0 0,-1 1 1 0 0,1 0 0 0 0,-1 0 0 0 0,0-1-1 0 0,1 1 1 0 0,-1 0 0 0 0,1 0 0 0 0,-1 0-1 0 0,0 1 1 0 0,1-1 0 0 0,-2 0 7 0 0,-67 20-548 0 0,44-7 519 0 0,0 2 0 0 0,2 1 0 0 0,0 0-1 0 0,0 2 1 0 0,2 1 0 0 0,0 1 0 0 0,2 0 0 0 0,-2 3 29 0 0,13-12 36 0 0,1-1 1 0 0,-1 2-1 0 0,2-1 0 0 0,-1 1 1 0 0,2 0-1 0 0,-1 0 0 0 0,2 1 1 0 0,0-1-1 0 0,0 1 1 0 0,1 1-1 0 0,1-1 0 0 0,0 0 1 0 0,1 1-1 0 0,0 0 0 0 0,1 0 1 0 0,1-1-1 0 0,0 1 0 0 0,1 2-36 0 0,2-9 58 0 0,-1-1 0 0 0,1 1-1 0 0,1-1 1 0 0,-1 1 0 0 0,1-1 0 0 0,0 0-1 0 0,1-1 1 0 0,-1 1 0 0 0,1-1 0 0 0,0 0-1 0 0,1 0 1 0 0,-1 0 0 0 0,1-1 0 0 0,0 0-1 0 0,0 0 1 0 0,0 0 0 0 0,1-1 0 0 0,-1 0-1 0 0,1 0 1 0 0,1 0-58 0 0,27 10 368 0 0,1-2 0 0 0,0-1-1 0 0,0-2 1 0 0,1-2 0 0 0,0-1-1 0 0,1-1 1 0 0,12-2-368 0 0,145-2 236 0 0,-192 0-321 0 0,0 0-1 0 0,0 0 1 0 0,0 0-1 0 0,0-1 0 0 0,0 1 1 0 0,0-1-1 0 0,0 1 1 0 0,0-1-1 0 0,0 0 1 0 0,0 0-1 0 0,0 0 1 0 0,0-1-1 0 0,-1 1 1 0 0,1-1-1 0 0,-1 1 1 0 0,1-1-1 0 0,-1 0 1 0 0,1 0-1 0 0,-1 0 1 0 0,0-1-1 0 0,0 1 1 0 0,0 0-1 0 0,0-1 1 0 0,0 0 85 0 0,-2-6-3389 0 0,0 4-2400 0 0,0 1-6105 0 0</inkml:trace>
  <inkml:trace contextRef="#ctx0" brushRef="#br0" timeOffset="16052.16">8180 836 0 0 0,'0'0'367'0'0,"0"0"164"0"0,0 0 271 0 0,0 0 404 0 0,0 0 350 0 0,0 0 233 0 0,0 0-17 0 0,0 0-200 0 0,0 0-287 0 0,0-10-232 0 0,5-43 509 0 0,22 1 2783 0 0,8 9-2457 0 0,-28 40-1844 0 0,0 0-1 0 0,0 1 1 0 0,0-1 0 0 0,1 2-1 0 0,-1-1 1 0 0,0 1 0 0 0,1 0-1 0 0,-1 1 1 0 0,1-1-1 0 0,0 1 1 0 0,-1 1 0 0 0,1 0-1 0 0,-1 0 1 0 0,1 0-1 0 0,-1 1 1 0 0,0 0 0 0 0,1 1-1 0 0,-1-1 1 0 0,0 1-1 0 0,-1 1 1 0 0,1-1 0 0 0,0 1-1 0 0,-1 0 1 0 0,0 1 0 0 0,0-1-1 0 0,0 1 1 0 0,-1 1-1 0 0,0-1 1 0 0,0 1 0 0 0,0 0-1 0 0,0 0 1 0 0,-1 0-1 0 0,0 0 1 0 0,0 1 0 0 0,-1 0-1 0 0,0 0 1 0 0,1 2-44 0 0,10 24 123 0 0,-1 1 1 0 0,-2 1-1 0 0,-1 0 0 0 0,-1 0 1 0 0,-2 1-1 0 0,-2 0 0 0 0,-2 0 1 0 0,0 1-1 0 0,-3-1 0 0 0,-1 5-123 0 0,0-1 98 0 0,-2 0-1 0 0,-2 0 1 0 0,-1 0-1 0 0,-2-1 0 0 0,-1 0 1 0 0,-6 11-98 0 0,-42 87 317 0 0,15-77 31 0 0,42-60-340 0 0,0-1 0 0 0,0 1 0 0 0,0-1 0 0 0,0 1 0 0 0,0 0 0 0 0,0-1 0 0 0,0 1 0 0 0,0-1 0 0 0,-1 1 0 0 0,1 0 0 0 0,0-1 0 0 0,0 1 0 0 0,0 0 0 0 0,-1-1 0 0 0,1 1 0 0 0,0 0 1 0 0,0-1-1 0 0,-1 1 0 0 0,1 0 0 0 0,0-1 0 0 0,-1 1 0 0 0,1 0 0 0 0,0 0 0 0 0,-1-1 0 0 0,1 1 0 0 0,0 0 0 0 0,-1 0 0 0 0,1 0 0 0 0,0 0 0 0 0,-1-1 0 0 0,1 1 0 0 0,-1 0 0 0 0,1 0 0 0 0,0 0 0 0 0,-1 0 0 0 0,1 0 0 0 0,-1 0 0 0 0,1 0 0 0 0,0 0 0 0 0,-1 0 0 0 0,1 0 0 0 0,-1 0 0 0 0,1 1 0 0 0,0-1 0 0 0,-1 0 0 0 0,1 0 0 0 0,-1 0 0 0 0,1 0 0 0 0,0 1 0 0 0,-1-1 0 0 0,1 0 0 0 0,0 0 0 0 0,-1 1 0 0 0,1-1 0 0 0,0 0 1 0 0,0 0-1 0 0,-1 1 0 0 0,1-1 0 0 0,0 0 0 0 0,0 1 0 0 0,-1-1 0 0 0,1 0 0 0 0,0 1 0 0 0,0-1 0 0 0,0 1 0 0 0,0-1 0 0 0,-1 0 0 0 0,1 1 0 0 0,0-1 0 0 0,0 1-8 0 0,-1-37 175 0 0,1 30-234 0 0,1-6 48 0 0,-1-1 1 0 0,2 2 0 0 0,0-1-1 0 0,0 0 1 0 0,1 0 0 0 0,1 1-1 0 0,0-1 1 0 0,0 1 0 0 0,1 0 0 0 0,1 0-1 0 0,6-9 11 0 0,10-21-17 0 0,2 1 0 0 0,2 0 0 0 0,2 2 0 0 0,1 2 0 0 0,2 0 0 0 0,2 2 0 0 0,1 1 0 0 0,1 2 0 0 0,2 2 0 0 0,5-2 17 0 0,-29 22-5 0 0,-3 2-17 0 0,0 0 0 0 0,0 1 0 0 0,1 0 0 0 0,0 0 0 0 0,0 1 0 0 0,0 1 0 0 0,1 0 0 0 0,0 0 0 0 0,0 1 0 0 0,0 1 0 0 0,0 0 0 0 0,9 0 22 0 0,-19 3 8 0 0,-1 1 0 0 0,1-1 0 0 0,-1 1 0 0 0,0 0 0 0 0,1 0 0 0 0,-1-1 0 0 0,0 1 0 0 0,0 0 0 0 0,0 0 0 0 0,0 0 0 0 0,-1 0 0 0 0,1 0 0 0 0,-1 1 0 0 0,1-1 0 0 0,-1 0 0 0 0,1 0 0 0 0,-1 0 0 0 0,0 0 0 0 0,0 1-1 0 0,0-1 1 0 0,0 0 0 0 0,-1 0 0 0 0,1 0 0 0 0,-1 2-8 0 0,1 0 28 0 0,-2 75 51 0 0,-4 1-1 0 0,-3-2 0 0 0,-3 1 1 0 0,-7 13-79 0 0,-16 4 48 0 0,9-74 450 0 0,24-55-540 0 0,6 11 24 0 0,0 1 1 0 0,0 0 0 0 0,2 0-1 0 0,1 0 1 0 0,1 1-1 0 0,0 0 1 0 0,2 0 0 0 0,0 1-1 0 0,1 1 1 0 0,1-1-1 0 0,6-5 18 0 0,14-28 14 0 0,-5 7-28 0 0,2 2 0 0 0,3 1 0 0 0,1 1-1 0 0,1 2 1 0 0,3 2 0 0 0,1 1 0 0 0,1 1-1 0 0,2 3 1 0 0,36-22 14 0 0,-5 35-169 0 0,-70 22 179 0 0,0 0 0 0 0,1 0 0 0 0,-1 0 1 0 0,-1 1-1 0 0,1-1 0 0 0,0 0 0 0 0,-1 1 0 0 0,0-1 0 0 0,1 1 0 0 0,-1 0 1 0 0,-1-1-1 0 0,1 1 0 0 0,0 0 0 0 0,-1-1 0 0 0,0 1 0 0 0,0 0 0 0 0,0 0 1 0 0,0 0-11 0 0,-11 117 325 0 0,-86 247 163 0 0,76-192-455 0 0,36-185-4558 0 0,-3-12-3830 0 0,-11 19 4389 0 0,4-6-4729 0 0</inkml:trace>
  <inkml:trace contextRef="#ctx0" brushRef="#br0" timeOffset="17149.694">10081 1071 8058 0 0,'0'0'1052'0'0,"0"0"-308"0"0,0 0-54 0 0,0 0 175 0 0,0 0 165 0 0,0 0 25 0 0,0 0-107 0 0,0 0-147 0 0,0 0-135 0 0,0 0-93 0 0,0 0-58 0 0,0 0-39 0 0,0 0-17 0 0,-13 10-7 0 0,0-1-314 0 0,-65 66 940 0 0,63-55-955 0 0,0 2 0 0 0,2-1 1 0 0,1 2-1 0 0,1 0 0 0 0,1 0 0 0 0,1 1 0 0 0,0 0 0 0 0,2 1 0 0 0,1 0 1 0 0,2 0-1 0 0,0 0 0 0 0,0 9-123 0 0,4-28 15 0 0,1 0 1 0 0,-1 0-1 0 0,1 0 1 0 0,0 0-1 0 0,0 0 1 0 0,0-1-1 0 0,1 1 0 0 0,0 0 1 0 0,0-1-1 0 0,0 0 1 0 0,1 1-1 0 0,0-1 1 0 0,0 0-1 0 0,0 0 1 0 0,1 0-1 0 0,0-1 1 0 0,0 1-1 0 0,0-1 0 0 0,0 0 1 0 0,0 0-1 0 0,1-1 1 0 0,0 1-1 0 0,0-1 1 0 0,0 0-1 0 0,0 0 1 0 0,0-1-1 0 0,1 1 1 0 0,-1-1-1 0 0,1 0 0 0 0,0-1 1 0 0,-1 1-1 0 0,1-1 1 0 0,0 0-1 0 0,0-1-15 0 0,4 1 95 0 0,1-1-1 0 0,-1-1 1 0 0,0 0-1 0 0,0 0 0 0 0,0-1 1 0 0,0 0-1 0 0,0-1 1 0 0,0 0-1 0 0,-1 0 0 0 0,0-1 1 0 0,1 0-1 0 0,-1-1 1 0 0,0 0-1 0 0,-1-1 0 0 0,0 1 1 0 0,0-2-1 0 0,0 1 1 0 0,0-1-1 0 0,4-5-94 0 0,0 0 47 0 0,0-1 0 0 0,-1 0 0 0 0,-1-1 0 0 0,0 0 0 0 0,-1 0 0 0 0,0-1 0 0 0,-1 0 1 0 0,-1 0-1 0 0,0-1 0 0 0,-1 0 0 0 0,-1-1 0 0 0,0 1 0 0 0,-1-1 0 0 0,-1 0 0 0 0,-1 0 0 0 0,0 0 0 0 0,-1-5-47 0 0,0 14-19 0 0,-1 0 0 0 0,0 0 0 0 0,0 0 0 0 0,-1 0 0 0 0,0 1 0 0 0,0-1 0 0 0,0 0 0 0 0,-1 0 1 0 0,-1 1-1 0 0,1-1 0 0 0,-1 1 0 0 0,0 0 0 0 0,-1 0 0 0 0,0 0 0 0 0,0 0 0 0 0,0 1 0 0 0,-1-1 0 0 0,0 1 0 0 0,0 0 0 0 0,-1 1 0 0 0,0-1 0 0 0,0 1 0 0 0,-3-2 19 0 0,5 4-58 0 0,0 0 1 0 0,-1 0-1 0 0,1 1 1 0 0,-1-1-1 0 0,0 1 0 0 0,1 0 1 0 0,-1 1-1 0 0,0-1 0 0 0,-1 1 1 0 0,1 0-1 0 0,0 0 0 0 0,0 0 1 0 0,0 1-1 0 0,0 0 0 0 0,-1 0 1 0 0,1 0-1 0 0,0 1 1 0 0,0 0-1 0 0,0 0 0 0 0,0 0 1 0 0,-1 0-1 0 0,2 1 0 0 0,-1 0 1 0 0,0 0-1 0 0,0 0 0 0 0,1 1 1 0 0,-1-1-1 0 0,1 1 0 0 0,-1 0 1 0 0,1 1-1 0 0,0-1 1 0 0,1 1-1 0 0,-1-1 0 0 0,1 1 1 0 0,-1 0-1 0 0,-1 3 58 0 0,5-5-7 0 0,-1 0 0 0 0,0 0 0 0 0,1 0 0 0 0,0 0 0 0 0,-1 0 1 0 0,1 0-1 0 0,0 0 0 0 0,0 0 0 0 0,0 0 0 0 0,0 0 0 0 0,0-1 0 0 0,1 1 0 0 0,-1 0 0 0 0,0 0 1 0 0,1 0-1 0 0,0 0 0 0 0,-1 0 0 0 0,1 0 0 0 0,0-1 0 0 0,0 1 0 0 0,0 0 0 0 0,0 0 0 0 0,0-1 1 0 0,0 1-1 0 0,1-1 0 0 0,-1 1 0 0 0,0-1 0 0 0,1 0 0 0 0,0 1 0 0 0,-1-1 0 0 0,1 0 0 0 0,-1 0 0 0 0,1 0 1 0 0,1 0 6 0 0,62 29 146 0 0,-38-24-59 0 0,1-1 1 0 0,0-1 0 0 0,0-2-1 0 0,0 0 1 0 0,0-2-1 0 0,1-2 1 0 0,-1 0-1 0 0,0-2 1 0 0,-1-1-1 0 0,1-1 1 0 0,-1-1-1 0 0,0-2 1 0 0,0 0-1 0 0,-1-2 1 0 0,-1-1-1 0 0,0-1 1 0 0,0-1-1 0 0,-2-1 1 0 0,14-12-88 0 0,-11 6 59 0 0,-1-2 1 0 0,-1-1-1 0 0,-1 0 0 0 0,-1-2 0 0 0,-1 0 1 0 0,-2-2-1 0 0,0 0 0 0 0,-2-1 1 0 0,-1-1-1 0 0,-2 0 0 0 0,-1-1 1 0 0,-1-1-1 0 0,-2 0 0 0 0,-1 0 0 0 0,0-6-59 0 0,1-2-19 0 0,-2 0 0 0 0,-1-1 0 0 0,-2 1 0 0 0,-2-1 0 0 0,-2 0 0 0 0,-3-27 19 0 0,-25-21 88 0 0,-12 44 16 0 0,38 45-111 0 0,0 1-1 0 0,0-1 1 0 0,0 0 0 0 0,-1 1 0 0 0,1-1 0 0 0,0 1-1 0 0,0 0 1 0 0,0-1 0 0 0,0 1 0 0 0,0 0-1 0 0,0 0 1 0 0,0-1 0 0 0,0 1 0 0 0,0 0 0 0 0,1 0-1 0 0,-1 0 1 0 0,0 0 0 0 0,0 0 0 0 0,1 0 0 0 0,-1 0-1 0 0,1 0 1 0 0,-1 1 0 0 0,1-1 0 0 0,-1 0-1 0 0,1 0 1 0 0,0 0 0 0 0,-1 1 0 0 0,1-1 0 0 0,0 0-1 0 0,0 0 1 0 0,0 1 0 0 0,0-1 0 0 0,0 0 0 0 0,0 0-1 0 0,1 1 1 0 0,-1-1 0 0 0,0 0 0 0 0,1 0-1 0 0,-1 0 1 0 0,0 1 0 0 0,1-1 0 0 0,0 0 0 0 0,-1 0-1 0 0,1 0 1 0 0,0 0 0 0 0,0 1 7 0 0,-1 7 20 0 0,34 616 1023 0 0,-3-11-446 0 0,-31-599-579 0 0,-1 24-2 0 0,2 0 0 0 0,1 0 0 0 0,3 0-1 0 0,6 27-15 0 0,5-88-254 0 0,-1-89-4109 0 0,-14 83 756 0 0,0 9-3070 0 0,-1 7-4059 0 0</inkml:trace>
  <inkml:trace contextRef="#ctx0" brushRef="#br0" timeOffset="17600.807">10540 843 5793 0 0,'0'0'1799'0'0,"0"0"-144"0"0,0 0-186 0 0,0 0 2 0 0,0 0 17 0 0,0 0-125 0 0,0 0-210 0 0,0 0-208 0 0,0 0-171 0 0,0 0-115 0 0,0 0-37 0 0,0 0-26 0 0,0 0-13 0 0,18-9-18 0 0,62-26-29 0 0,36 16 897 0 0,403-3 722 0 0,-467 19-1571 0 0,-28 0-2209 0 0,2 2-7052 0 0,-22 1-2807 0 0</inkml:trace>
  <inkml:trace contextRef="#ctx0" brushRef="#br0" timeOffset="17937.567">11528 1270 12619 0 0,'0'0'940'0'0,"0"0"-279"0"0,0 0 77 0 0,0 0 269 0 0,0 0 224 0 0,0 0 48 0 0,0 0-132 0 0,0 0-211 0 0,0 0-184 0 0,0 0-143 0 0,-2 31-118 0 0,-9 95-80 0 0,-2-43 402 0 0,-11 48-1133 0 0,24-130-205 0 0,7-1-3173 0 0,-4-1-3202 0 0,-2-2-4291 0 0</inkml:trace>
  <inkml:trace contextRef="#ctx0" brushRef="#br0" timeOffset="18099.84">11559 652 21213 0 0,'0'0'728'0'0,"0"0"-296"0"0,0 0-128 0 0,0 0-16 0 0,0 0-24 0 0,0 0-88 0 0,0 0-88 0 0,0 0-128 0 0,0 0-136 0 0,0 0-168 0 0,0 0-88 0 0,0 0-104 0 0,0 0-112 0 0,0 0-233 0 0,6 22-1415 0 0,-1-15-7866 0 0</inkml:trace>
  <inkml:trace contextRef="#ctx0" brushRef="#br0" timeOffset="18535.601">12149 976 8090 0 0,'0'0'2415'0'0,"0"0"-1415"0"0,0 0-444 0 0,0 0 147 0 0,0 0 219 0 0,0 0 94 0 0,0 0-103 0 0,0 0-193 0 0,0 0-170 0 0,0 0-131 0 0,-29 33-85 0 0,-89 105-79 0 0,71-60-11 0 0,44-62-201 0 0,-2 0-21 0 0,2 0-1 0 0,0 0 1 0 0,1 0 0 0 0,0 1-1 0 0,1-1 1 0 0,1 1 0 0 0,1-1 0 0 0,0 1-1 0 0,3 6-21 0 0,-3-17 20 0 0,0 0 0 0 0,0 0 1 0 0,1-1-1 0 0,0 1 0 0 0,0 0 0 0 0,0-1 0 0 0,1 0 0 0 0,0 1 0 0 0,0-1 0 0 0,1 0 0 0 0,-1 0 0 0 0,1-1 0 0 0,0 1 0 0 0,0-1 0 0 0,0 0 1 0 0,1 0-1 0 0,0 0 0 0 0,-1 0 0 0 0,1-1 0 0 0,1 0 0 0 0,-1 0 0 0 0,0 0 0 0 0,1-1 0 0 0,-1 0 0 0 0,1 0 0 0 0,0 0 0 0 0,0-1-20 0 0,4 1 176 0 0,1 0-1 0 0,0-1 0 0 0,0 0 1 0 0,-1-1-1 0 0,1 0 0 0 0,0-1 1 0 0,-1 0-1 0 0,1-1 0 0 0,0 0 1 0 0,-1-1-1 0 0,0 0 0 0 0,1 0 0 0 0,-1-1 1 0 0,-1-1-1 0 0,1 0 0 0 0,0 0 1 0 0,-1-1-1 0 0,0 0 0 0 0,-1 0 1 0 0,1-1-1 0 0,-1 0 0 0 0,-1 0 1 0 0,1-1-1 0 0,3-6-175 0 0,1 0 163 0 0,-1-1 0 0 0,-1-1 0 0 0,0 0 0 0 0,-1 0 0 0 0,-1-1 1 0 0,0 0-1 0 0,-1 0 0 0 0,-1-1 0 0 0,-1 0 0 0 0,-1 0 0 0 0,0 0 0 0 0,-1-1 0 0 0,0-15-163 0 0,-1 21 8 0 0,-1-1-1 0 0,-1 0 1 0 0,0 1-1 0 0,-1-1 1 0 0,0 0-1 0 0,-1 0 0 0 0,-1 1 1 0 0,0 0-1 0 0,-1-1 1 0 0,0 1-1 0 0,-1 0 1 0 0,0 1-1 0 0,-1-1 0 0 0,-2-1-7 0 0,-1 2-33 0 0,0 0-1 0 0,0 1 1 0 0,-1 0-1 0 0,0 0 1 0 0,-1 1-1 0 0,0 1 1 0 0,0 0-1 0 0,-1 0 1 0 0,-1 1-1 0 0,1 1 34 0 0,6 3-209 0 0,0 1 0 0 0,0 0 0 0 0,0 1 0 0 0,-1 0-1 0 0,1-1 1 0 0,0 2 0 0 0,-1-1 0 0 0,0 1 0 0 0,1 0 0 0 0,-1 0-1 0 0,1 1 1 0 0,-1 0 0 0 0,0 0 0 0 0,1 1 0 0 0,-1 0-1 0 0,0 0 1 0 0,1 0 0 0 0,-1 1 0 0 0,1 0 0 0 0,0 0 0 0 0,-1 1-1 0 0,-4 2 210 0 0,-27 22-4760 0 0,20-13-340 0 0,-3-1-5452 0 0</inkml:trace>
  <inkml:trace contextRef="#ctx0" brushRef="#br0" timeOffset="27812.148">12918 957 0 0 0,'0'0'1315'0'0,"0"0"184"0"0,0 0 103 0 0,0 0 37 0 0,0 0-22 0 0,0 0-90 0 0,0 0-120 0 0,0 0-173 0 0,0 0-217 0 0,11-7 5109 0 0,-14 415-4054 0 0,-16-150-1796 0 0,15-233-249 0 0,4-24-10 0 0,0-1 14 0 0,0 0 18 0 0,0 0 57 0 0,0 0 66 0 0,0 0 57 0 0,0 0 64 0 0,0 0 27 0 0,0-19 813 0 0,0-16-1062 0 0,2 0 1 0 0,1 1-1 0 0,1-1 1 0 0,2 1-1 0 0,4-10-71 0 0,96-283 31 0 0,-94 303-33 0 0,0 0 0 0 0,1 1 0 0 0,2 0 0 0 0,0 1 0 0 0,16-16 2 0 0,-23 29-1 0 0,0 0-1 0 0,1 0 0 0 0,0 1 0 0 0,0 1 0 0 0,1 0 0 0 0,0 0 0 0 0,0 0 0 0 0,1 2 0 0 0,0-1 1 0 0,0 1-1 0 0,0 1 0 0 0,6-2 2 0 0,-15 6 1 0 0,1 0 0 0 0,0 0 1 0 0,0 0-1 0 0,-1 0 0 0 0,1 0 1 0 0,0 0-1 0 0,0 1 0 0 0,-1 0 1 0 0,1-1-1 0 0,-1 1 0 0 0,1 0 0 0 0,0 0 1 0 0,-1 0-1 0 0,1 1 0 0 0,-1-1 1 0 0,0 0-1 0 0,0 1 0 0 0,1 0 0 0 0,-1-1 1 0 0,0 1-1 0 0,0 0 0 0 0,0 0 1 0 0,-1 0-1 0 0,1 1 0 0 0,0-1 1 0 0,-1 0-1 0 0,0 1 0 0 0,1-1 0 0 0,-1 1 1 0 0,0-1-1 0 0,0 1 0 0 0,0-1 1 0 0,-1 1-1 0 0,1 1-1 0 0,20 99 177 0 0,-19-60-61 0 0,-2 0 1 0 0,-2 1-1 0 0,-2-1 0 0 0,-2 0 1 0 0,-7 24-117 0 0,3-12 105 0 0,7-27-76 0 0,0-1 0 0 0,2 1-1 0 0,1 0 1 0 0,1 0 0 0 0,5 25-29 0 0,3-3 121 0 0,-9-49-131 0 0,0-1 15 0 0,0 0 15 0 0,0 0 4 0 0,0 0 19 0 0,-2 26 218 0 0,-3 3-1489 0 0,11-32-351 0 0,-1 2-4221 0 0,-3-2-5452 0 0</inkml:trace>
  <inkml:trace contextRef="#ctx0" brushRef="#br0" timeOffset="30845.653">11583 641 0 0 0,'0'0'212'0'0,"3"0"251"0"0,10 0 98 0 0,-10 0-10 0 0,-4 0 7238 0 0,-1 0-3881 0 0,-9 0-1443 0 0,34-8 774 0 0,-31 23-2291 0 0,9-15-942 0 0,-1 0 11 0 0,0 0 11 0 0,0 0-4 0 0,0 0-4 0 0,0 0 7 0 0,0 0-6 0 0,0 0 4 0 0,0 0-11 0 0,0 0-4 0 0,0 0-15 0 0,-2 29 82 0 0,25-40 980 0 0,-7-1-516 0 0,-23 10 278 0 0,-18 27-306 0 0,10 1-571 0 0,8-7 424 0 0,7-19-384 0 0,0 0 20 0 0,0 0-19 0 0,0 0-11 0 0,0 0-32 0 0,0 0-72 0 0,0 0-43 0 0,0 0-73 0 0,0 0-160 0 0,0 0-264 0 0,0 0-464 0 0,0 0-1295 0 0,0 0-3713 0 0,0 0-5091 0 0</inkml:trace>
  <inkml:trace contextRef="#ctx0" brushRef="#br0" timeOffset="33702.436">0 2183 0 0 0,'0'0'209'0'0,"0"0"378"0"0,0 0 181 0 0,0 0 69 0 0,36-1 19 0 0,110-4 35 0 0,221-18 7041 0 0,21 4-3810 0 0,31 19-4122 0 0,-208 0 968 0 0,609 15 790 0 0,135-16-203 0 0,-254-20-1222 0 0,189 17-133 0 0,-106 12-1 0 0,-250-16-135 0 0,30-6 76 0 0,958-8 95 0 0,-619 14-148 0 0,586-15-81 0 0,-398-41 121 0 0,-369 8 54 0 0,-198 18-67 0 0,-358 24-5 0 0,-116 7 159 0 0,-49 7-190 0 0,-1 0 39 0 0,0 0 11 0 0,0 0 3 0 0,0 0 3 0 0,0 0-22 0 0,0 0-5 0 0,0 0-14 0 0,0 0-6 0 0,0 0-31 0 0,0 0-9 0 0,0 0-15 0 0,0 0-31 0 0,0 0 19 0 0,0 0-11 0 0,0 0-11 0 0,0 0 4 0 0,0 0-8 0 0,0 0-4 0 0,0 0 16 0 0,0 0-12 0 0,1 0 16 0 0,90 6 246 0 0,-20-1-175 0 0,-20 5-46 0 0,34-6 353 0 0,-84-4-376 0 0,22 0 97 0 0,34 8 14 0 0,-25-5 5 0 0,-32-3-107 0 0,0 0 2 0 0,0 0-4 0 0,0 0 3 0 0,0 0 2 0 0,0 0 2 0 0,0 0 4 0 0,0 0 0 0 0,0 0-8 0 0,0 0 10 0 0,0 0-9 0 0,0 0 6 0 0,0 0-9 0 0,0 0-38 0 0,0 0 26 0 0,0 0 14 0 0,0 0 9 0 0,0 0 20 0 0,0 0-23 0 0,0 0-18 0 0,0 0 0 0 0,0 0 6 0 0,0 0 5 0 0,0 0-9 0 0,0 0-21 0 0,0 0 3 0 0,0 0 17 0 0,0 0-2 0 0,0 0-1 0 0,0 0 2 0 0,0 0 4 0 0,0 0 2 0 0,0 0-5 0 0,0 0-22 0 0,0 0-3 0 0,0 0-8 0 0,0 0-38 0 0,0 0 14 0 0,0 0-25 0 0,0 0-36 0 0,0 0-59 0 0,0 0-109 0 0,0 0-85 0 0,13 7-3273 0 0,-8-6-3276 0 0,-1-1-4897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416 521 0 0 0,'0'0'431'0'0,"0"0"326"0"0,0 0-97 0 0,0 0 34 0 0,0 0 161 0 0,0 0 334 0 0,0 0 380 0 0,0 0 162 0 0,0 0-60 0 0,0 0-211 0 0,0 0-292 0 0,0-8-318 0 0,0-24-239 0 0,0 24-135 0 0,0 13 3201 0 0,-2 21-3448 0 0,-5 173 1044 0 0,9 1-1 0 0,9-1 1 0 0,14 52-1273 0 0,18 249 774 0 0,-15 100-150 0 0,8-202-232 0 0,-19-243-162 0 0,-13 118 120 0 0,14-141-286 0 0,-25-11 49 0 0,-5-43-9 0 0,-13 32-42 0 0,21 31-62 0 0,6-79 20 0 0,-2 107 98 0 0,0-139-158 0 0,4 36 39 0 0,-1 15 33 0 0,51-78-1 0 0,43-32 126 0 0,207-23-52 0 0,267-21-7 0 0,-242 41-57 0 0,71-2 79 0 0,-11 20-33 0 0,98 10 74 0 0,-125-27 23 0 0,-91-1-36 0 0,11 13-84 0 0,-88 9-33 0 0,-9 3 84 0 0,-8-1-51 0 0,34 0 6 0 0,78-18 26 0 0,41 8-81 0 0,-28-8 44 0 0,-51 19-73 0 0,-69-11 110 0 0,114-5 158 0 0,-165 9-150 0 0,-5 6 36 0 0,-57 15-111 0 0,-29 1 0 0 0,1-4 2 0 0,-18-1-31 0 0,-22-3-8 0 0,1 2-3507 0 0,1 0-8312 0 0,-3-2 174 0 0</inkml:trace>
  <inkml:trace contextRef="#ctx0" brushRef="#br0" timeOffset="2142.355">2191 1703 0 0 0,'0'0'669'0'0,"0"0"453"0"0,0 0 458 0 0,0 0 266 0 0,0 0-58 0 0,0 0-245 0 0,0 0-298 0 0,0 0-230 0 0,0 0-95 0 0,-1-9-53 0 0,-4-29-16 0 0,5 37-688 0 0,-1-1 0 0 0,0 0 1 0 0,0 1-1 0 0,0 0 1 0 0,0-1-1 0 0,0 1 1 0 0,0-1-1 0 0,0 1 1 0 0,-1 0-1 0 0,1 0 1 0 0,0 0-1 0 0,-1 0 1 0 0,1 0-1 0 0,-1 0 1 0 0,1 0-1 0 0,-1 0 1 0 0,1 0-1 0 0,-1 1 1 0 0,0-1-1 0 0,1 1 1 0 0,-1-1-1 0 0,0 1 1 0 0,1 0-1 0 0,-1 0 1 0 0,0-1-1 0 0,0 1 0 0 0,1 0 1 0 0,-1 1-1 0 0,0-1 1 0 0,0 0-1 0 0,1 0 1 0 0,-1 1-164 0 0,-2-1 219 0 0,-3 2-125 0 0,0 0-1 0 0,0 1 1 0 0,0 0-1 0 0,1 0 1 0 0,-1 1-1 0 0,1 0 1 0 0,0 0-1 0 0,0 0 1 0 0,0 1-1 0 0,1 0 1 0 0,0 0-1 0 0,0 0 1 0 0,0 1-1 0 0,0 0 1 0 0,1 0-1 0 0,0 0-93 0 0,-8 10 44 0 0,2 0-1 0 0,0 1 0 0 0,0 1 1 0 0,2-1-1 0 0,0 2 0 0 0,1-1 1 0 0,1 1-1 0 0,1 0 0 0 0,0 0 1 0 0,2 0-1 0 0,0 1 0 0 0,1-1 1 0 0,1 1-1 0 0,1 0 0 0 0,0-1 1 0 0,3 6-44 0 0,-1-9 28 0 0,1-1 0 0 0,1 1 0 0 0,0-1 0 0 0,1 0 0 0 0,1 0 0 0 0,0-1 0 0 0,1 0 0 0 0,1 0 0 0 0,0 0 0 0 0,1-1 0 0 0,0-1 0 0 0,2 2-28 0 0,-2-4 60 0 0,1-1-1 0 0,0 0 1 0 0,1 0 0 0 0,0-1-1 0 0,0-1 1 0 0,0 0 0 0 0,1-1-1 0 0,0 0 1 0 0,0 0 0 0 0,1-1-1 0 0,0-1 1 0 0,0 0 0 0 0,0-1-1 0 0,0-1 1 0 0,0 0 0 0 0,0 0-1 0 0,1-1 1 0 0,-1-1 0 0 0,1 0 0 0 0,-1-1-1 0 0,0-1 1 0 0,1 0 0 0 0,-1 0-1 0 0,9-4-59 0 0,-10 4 90 0 0,1-1-1 0 0,-1-1 1 0 0,0 1-1 0 0,0-2 1 0 0,-1 0-1 0 0,1 0 1 0 0,-1-1-1 0 0,0-1 1 0 0,0 1-1 0 0,-1-2 0 0 0,0 1 1 0 0,-1-2-1 0 0,1 1 1 0 0,-1-1-1 0 0,-1-1 1 0 0,0 1-1 0 0,0-1 1 0 0,-1-1-1 0 0,0 0 1 0 0,-1 0-1 0 0,3-7-89 0 0,-3-1 75 0 0,0-1 0 0 0,-2 0 0 0 0,0 0 0 0 0,-2-1-1 0 0,0 1 1 0 0,-1-1 0 0 0,-1 1 0 0 0,-1 0 0 0 0,0-1-1 0 0,-5-16-74 0 0,5 24-41 0 0,-1-1-1 0 0,0 1 0 0 0,-1 0 0 0 0,-1 0 0 0 0,0 0 0 0 0,-1 1 0 0 0,0-1 0 0 0,-1 1 0 0 0,0 0 0 0 0,-1 0 0 0 0,0 1 0 0 0,-1 0 0 0 0,0 0 0 0 0,-1 1 0 0 0,0 0 0 0 0,-1 1 0 0 0,0 0 1 0 0,0 0-1 0 0,-1 1 0 0 0,0 0 0 0 0,-1 1 0 0 0,1 1 0 0 0,-1-1 0 0 0,-1 2 0 0 0,1 0 0 0 0,-1 0 0 0 0,0 1 0 0 0,0 1 0 0 0,-9-2 42 0 0,8 6-240 0 0,0 0 1 0 0,0 0-1 0 0,0 2 0 0 0,1-1 1 0 0,-1 2-1 0 0,1 0 0 0 0,0 0 1 0 0,0 2-1 0 0,0-1 0 0 0,0 2 0 0 0,1-1 1 0 0,0 2-1 0 0,1 0 0 0 0,-1 0 240 0 0,-44 37-4140 0 0,9 3-4454 0 0,32-32 419 0 0</inkml:trace>
  <inkml:trace contextRef="#ctx0" brushRef="#br0" timeOffset="4122.751">2259 2332 0 0 0,'0'0'600'0'0,"0"0"780"0"0,0 0 227 0 0,0 0-73 0 0,0 0-170 0 0,0 0-163 0 0,0 0-118 0 0,0 0-55 0 0,0 0-1 0 0,0 0-15 0 0,11 4 7550 0 0,-11-4-8494 0 0,0 0-14 0 0,0 0-18 0 0,0 0-1 0 0,0 0 10 0 0,0 0 3 0 0,-1 6 2530 0 0,-3 18-2404 0 0,0-11-171 0 0,1-1 0 0 0,0 1 1 0 0,1-1-1 0 0,1 1 0 0 0,0 0 1 0 0,1 0-1 0 0,0 0 0 0 0,2 10-3 0 0,-2 9-4 0 0,-5 171 80 0 0,-1-169 88 0 0,-13-42 837 0 0,-51-25-917 0 0,-205-111 218 0 0,165 108-272 0 0,46 25-93 0 0,74 8-1517 0 0,-6 3 1328 0 0,54 8-1648 0 0,-20-6-6363 0 0,-22-2-3210 0 0</inkml:trace>
  <inkml:trace contextRef="#ctx0" brushRef="#br0" timeOffset="5035.554">2147 2730 0 0 0,'0'0'152'0'0,"0"0"491"0"0,0 0 173 0 0,0 0 56 0 0,0 0 31 0 0,0 0 48 0 0,0 0 52 0 0,0 0 60 0 0,0 0 50 0 0,0 1-1639 0 0,2 4 11088 0 0,-1-4-8914 0 0,43 7-374 0 0,72-12 463 0 0,60-50-376 0 0,-2-8-1 0 0,18-16-1360 0 0,27-26 866 0 0,-188 97-884 0 0,-31 7-8 0 0,-31 19-4817 0 0,17-13-4598 0 0,9-6-1981 0 0</inkml:trace>
  <inkml:trace contextRef="#ctx0" brushRef="#br0" timeOffset="6305.806">2276 2774 0 0 0,'0'0'924'0'0,"0"0"391"0"0,0 0 51 0 0,0 0-70 0 0,0 0-73 0 0,0 0-64 0 0,0 0-14 0 0,0 0-34 0 0,-2-3-72 0 0,-2-7 298 0 0,7 12 5320 0 0,5 13-1438 0 0,-6-3-6440 0 0,-7 116 3104 0 0,-30 139-1411 0 0,34-41-70 0 0,2-226-422 0 0,0 0 21 0 0,-1 0 31 0 0,0 0-5 0 0,0 0-29 0 0,0 0-7 0 0,0 0-2 0 0,0 0 15 0 0,0 0 7 0 0,0 0 8 0 0,0 0-3 0 0,0 0 17 0 0,0 0 4 0 0,0 0 9 0 0,0 0-21 0 0,0 0 2 0 0,0 0-10 0 0,0 0 2 0 0,0 0 29 0 0,0 0-14 0 0,0 0 13 0 0,0 0 9 0 0,0 0-14 0 0,0 0 10 0 0,0 0 1 0 0,0 0-10 0 0,0 0-1 0 0,0 0 9 0 0,0 0-10 0 0,0 0-5 0 0,0 0 7 0 0,0 0-7 0 0,0 0 0 0 0,0 0-8 0 0,-37 41-68 0 0,-222 195-455 0 0,-36 109 410 0 0,254-297 107 0 0,27-26-50 0 0,14-19-13 0 0,0-2-14 0 0,27-5-123 0 0,7-18 82 0 0,-25 13-328 0 0,-7 2-2716 0 0,-1-2-3959 0 0,0 5-3992 0 0</inkml:trace>
  <inkml:trace contextRef="#ctx0" brushRef="#br0" timeOffset="7138.205">2259 3400 0 0 0,'0'0'281'0'0,"0"0"858"0"0,0 0 434 0 0,0 0 131 0 0,0 0-88 0 0,0 0-261 0 0,0 0-304 0 0,0 0-236 0 0,0 0-80 0 0,0 0 54 0 0,10 4 3343 0 0,4 40 1871 0 0,15 24-3975 0 0,-17-40-1445 0 0,179 299 653 0 0,-123-201-1127 0 0,-44-107-35 0 0,-23-16-6683 0 0,-2-22-2470 0 0,2 16 5011 0 0,0-1-1399 0 0</inkml:trace>
  <inkml:trace contextRef="#ctx0" brushRef="#br0" timeOffset="8024.969">2261 1828 0 0 0,'0'0'717'0'0,"0"0"822"0"0,0 0 189 0 0,0 0-67 0 0,0 0-20 0 0,0 0-110 0 0,0 0-203 0 0,0 0-275 0 0,0 0-256 0 0,0 0-185 0 0,0 0-75 0 0,0 0 14 0 0,-3 2 13 0 0,-33 43 3585 0 0,36-44-4088 0 0,0-1 5 0 0,0 0 11 0 0,0 0 3 0 0,0 0 11 0 0,19-15 1292 0 0,-3-6-35 0 0,-16 20-1108 0 0,0 1 12 0 0,0 0-24 0 0,0 0-23 0 0,0 0-24 0 0,0 0-16 0 0,-13 15 244 0 0,10-12-7630 0 0,3-6 1716 0 0,0 3-4963 0 0</inkml:trace>
  <inkml:trace contextRef="#ctx0" brushRef="#br0" timeOffset="8909.23">2439 1806 2681 0 0,'0'0'1756'0'0,"0"0"-89"0"0,0 0 81 0 0,0 0 85 0 0,0 0-84 0 0,0 0-272 0 0,0 0-362 0 0,0 0-258 0 0,0 0-153 0 0,0 0-85 0 0,0 0-9 0 0,0 0-20 0 0,0 0-28 0 0,-18 19 2425 0 0,32-20-1464 0 0,-13 1-1454 0 0,-5 30 2365 0 0,4-23-1935 0 0,0-7-516 0 0,0 0-3 0 0,0 0-16 0 0,0 0-40 0 0,0 0-63 0 0,0 0-82 0 0,0 0-118 0 0,10 0-10495 0 0,-7 0-1076 0 0</inkml:trace>
  <inkml:trace contextRef="#ctx0" brushRef="#br0" timeOffset="9589.71">2134 2060 0 0 0,'0'0'335'0'0,"0"0"1065"0"0,0 0 451 0 0,0 0 51 0 0,0 0-178 0 0,0 0-291 0 0,0 0-261 0 0,0 0-163 0 0,0 0-91 0 0,0 0-34 0 0,0 0-37 0 0,0 0-44 0 0,0-1-1253 0 0,2-2 9139 0 0,2 15-8486 0 0,0-1 1 0 0,1 1-1 0 0,1-1 1 0 0,0-1-1 0 0,0 1 1 0 0,1-1-1 0 0,0 0 1 0 0,1 0-1 0 0,0-1 1 0 0,0 0-1 0 0,1-1 0 0 0,1 0 1 0 0,-1 0-1 0 0,8 4-203 0 0,-13-10 67 0 0,1 1-1 0 0,0-1 1 0 0,0 0-1 0 0,0 0 0 0 0,0-1 1 0 0,0 0-1 0 0,0 1 0 0 0,1-2 1 0 0,-1 1-1 0 0,0-1 1 0 0,1 1-1 0 0,-1-1 0 0 0,0-1 1 0 0,1 1-1 0 0,-1-1 0 0 0,0 0 1 0 0,0 0-1 0 0,1-1 1 0 0,-1 1-1 0 0,0-1 0 0 0,0 0 1 0 0,4-3-67 0 0,-3 2 70 0 0,-1-1-1 0 0,1 1 1 0 0,-1-1 0 0 0,1 0 0 0 0,-1 0 0 0 0,-1-1 0 0 0,1 1-1 0 0,-1-1 1 0 0,1 0 0 0 0,-1 0 0 0 0,-1-1 0 0 0,1 1 0 0 0,-1-1-1 0 0,0 0 1 0 0,0 0 0 0 0,-1 0 0 0 0,1 0 0 0 0,-1-1 0 0 0,0-2-70 0 0,0-21-1037 0 0,17 15-2446 0 0,-6 3 180 0 0,-8 10-318 0 0,0 1-3302 0 0,-3 1-2863 0 0</inkml:trace>
  <inkml:trace contextRef="#ctx0" brushRef="#br0" timeOffset="17191.712">2095 2704 0 0 0,'0'-3'24'0'0,"0"3"119"0"0,-6 1 9870 0 0,-14-6-7374 0 0,-6-5-1146 0 0,-7-13-391 0 0,-1 19-567 0 0,-7-14 814 0 0,6 10-841 0 0,17-6-90 0 0,-27 3 7 0 0,33 0-235 0 0,-9 3 18 0 0,-15-7 45 0 0,19-4-54 0 0,-14-9-78 0 0,-1 5 139 0 0,23 16-148 0 0,-14-8 228 0 0,22 15-313 0 0,-32-14 349 0 0,2-1 15 0 0,-15 0-170 0 0,14 4-75 0 0,-4 4 174 0 0,36 7-312 0 0,0 0-3 0 0,0-1-6 0 0,0-1 14 0 0,0 1 4 0 0,0 1-21 0 0,0 0-14 0 0,0 0-14 0 0,0 0 6 0 0,0 0-14 0 0,0 0 7 0 0,0 0 4 0 0,0 0-15 0 0,0 0-7 0 0,0 0-16 0 0,0 0-22 0 0,0 0 4 0 0,0 0 18 0 0,14 19-1990 0 0,-12-18 1543 0 0,5 1-6029 0 0,-3-2-4237 0 0</inkml:trace>
  <inkml:trace contextRef="#ctx0" brushRef="#br0" timeOffset="19036.291">1490 330 5889 0 0,'0'0'2435'0'0,"0"0"-1596"0"0,0 0-533 0 0,0 0 40 0 0,0 0 193 0 0,0 0 176 0 0,0 0 64 0 0,0 0-68 0 0,0 0-178 0 0,0 0-146 0 0,0 0-111 0 0,-16 20-47 0 0,-49 69 5 0 0,36-7 207 0 0,-90 345 1778 0 0,39-221-1133 0 0,95-284 1216 0 0,75-176-1830 0 0,80-150-472 0 0,-50 176 301 0 0,-87 183-26 0 0,-28 42-220 0 0,-3 3-33 0 0,-1 0-56 0 0,7 19-113 0 0,36 149 710 0 0,-32-104-394 0 0,22 189 218 0 0,11-46-219 0 0,-25-116-91 0 0,-16-58 218 0 0,-4-32-179 0 0,0-1 33 0 0,0 0 50 0 0,0 0 42 0 0,0 0 6 0 0,-24-22 283 0 0,-66-64-376 0 0,-66-45-350 0 0,32 20-89 0 0,78 96-1221 0 0,46 15 639 0 0,0 0-362 0 0,9 11-9206 0 0,-3-7 448 0 0</inkml:trace>
  <inkml:trace contextRef="#ctx0" brushRef="#br0" timeOffset="19904.377">1865 985 928 0 0,'0'0'698'0'0,"0"0"-140"0"0,0 0 217 0 0,0 0 367 0 0,0 0 225 0 0,0 0 62 0 0,0 0-84 0 0,0 0-161 0 0,0 0-108 0 0,0 0-73 0 0,0 0-51 0 0,0 0-21 0 0,0 0-35 0 0,7 0-51 0 0,22-1-97 0 0,4-39 1667 0 0,23-71-81 0 0,-9 32-1370 0 0,-20 34-341 0 0,-15 15-249 0 0,-1 0 1 0 0,-1-1-1 0 0,-2 0 1 0 0,-1-1-1 0 0,0-16-374 0 0,9-34 114 0 0,-3 22-158 0 0,-3 0-1 0 0,-2 0 1 0 0,-3-1 0 0 0,-3 0 0 0 0,-3-15 44 0 0,1 74-17 0 0,0 0-1 0 0,0 0 0 0 0,0 0 0 0 0,0 1 0 0 0,0-1 0 0 0,0 0 0 0 0,-1 0 0 0 0,1 1 0 0 0,-1-1 0 0 0,1 0 0 0 0,-1 1 0 0 0,0-1 0 0 0,1 0 0 0 0,-1 1 0 0 0,0-1 0 0 0,0 1 0 0 0,0-1 0 0 0,0 1 1 0 0,-1 0-1 0 0,1-1 0 0 0,0 1 0 0 0,-1 0 0 0 0,1 0 0 0 0,0 0 0 0 0,-1 0 0 0 0,1 0 0 0 0,-1 0 0 0 0,0 0 0 0 0,1 1 0 0 0,-1-1 0 0 0,0 1 0 0 0,1-1 0 0 0,-1 1 0 0 0,0-1 0 0 0,0 1 1 0 0,1 0-1 0 0,-1 0 0 0 0,0 0 0 0 0,0 0 0 0 0,0 0 0 0 0,1 0 0 0 0,-1 1 0 0 0,0-1 0 0 0,0 0 18 0 0,-60 66-678 0 0,49-45 685 0 0,1 0 0 0 0,1 1-1 0 0,1 0 1 0 0,1 1 0 0 0,1 0-1 0 0,1 0 1 0 0,0 1 0 0 0,2-1-1 0 0,1 1 1 0 0,1 1 0 0 0,1 2-7 0 0,2-25 1 0 0,-4 27 16 0 0,2 1 0 0 0,1-1 0 0 0,2 1 0 0 0,1-1 0 0 0,1 1 0 0 0,1-1 0 0 0,1 0 0 0 0,10 26-17 0 0,40 86 250 0 0,4-68 82 0 0,-39-55-119 0 0,-16-27 119 0 0,4-18-4193 0 0,-8 20 1576 0 0,1 3-3375 0 0,0 0-5231 0 0</inkml:trace>
  <inkml:trace contextRef="#ctx0" brushRef="#br0" timeOffset="20293.06">2351 690 2048 0 0,'0'0'678'0'0,"0"0"-187"0"0,0 0 221 0 0,0 0 471 0 0,0 0 397 0 0,0 0 148 0 0,0 0-130 0 0,0 0-236 0 0,0 0-262 0 0,0 0-202 0 0,0 0-126 0 0,0 0-118 0 0,0 0-91 0 0,3 21-71 0 0,16 87 322 0 0,-18-106-797 0 0,6 31 992 0 0,-6-10-5045 0 0,-1-22-885 0 0,0-1-3821 0 0</inkml:trace>
  <inkml:trace contextRef="#ctx0" brushRef="#br0" timeOffset="20618.781">2362 333 13379 0 0,'0'0'1165'0'0,"0"0"-240"0"0,0 0-203 0 0,0 0-25 0 0,0 0-29 0 0,0 0-107 0 0,0 0-209 0 0,0 0-218 0 0,0 0-154 0 0,0 0-76 0 0,0 0 4 0 0,0 0 30 0 0,0 0 13 0 0,-3 4 0 0 0,2-3 22 0 0,0 1 0 0 0,1-1 0 0 0,-1 1 0 0 0,0 0 0 0 0,0-1 0 0 0,1 1 0 0 0,-1 0 1 0 0,1-1-1 0 0,-1 1 0 0 0,1 0 0 0 0,0 0 0 0 0,0 0 0 0 0,0-1 0 0 0,0 1 0 0 0,0 0 1 0 0,0 0-1 0 0,0-1 0 0 0,1 1 0 0 0,-1 0 0 0 0,1 0 0 0 0,-1-1 0 0 0,1 1 1 0 0,0 0-1 0 0,-1-1 0 0 0,1 1 0 0 0,0-1 0 0 0,0 1 0 0 0,0-1 0 0 0,0 1 0 0 0,0-1 1 0 0,1 0-1 0 0,-1 1 0 0 0,0-1 0 0 0,1 0 0 0 0,-1 0 0 0 0,1 0 0 0 0,-1 0 0 0 0,1 0 1 0 0,-1 0-1 0 0,2 0 27 0 0,1 1-394 0 0,1 1-162 0 0,0-4-6801 0 0,-2-3-1496 0 0</inkml:trace>
  <inkml:trace contextRef="#ctx0" brushRef="#br0" timeOffset="21006.648">2741 492 6537 0 0,'0'0'1137'0'0,"0"0"-277"0"0,0 0 173 0 0,0 0 408 0 0,0 0 286 0 0,0 0-19 0 0,0 0-285 0 0,0 0-324 0 0,0 0-231 0 0,0 0-129 0 0,0 0-102 0 0,0 0-94 0 0,0-8 744 0 0,-9 11-1232 0 0,1 1 0 0 0,0-1 0 0 0,0 1 1 0 0,0 1-1 0 0,0-1 0 0 0,1 2 0 0 0,-1-1 0 0 0,2 1 0 0 0,-1 0 0 0 0,0 0 0 0 0,1 1 0 0 0,0-1 0 0 0,1 1 0 0 0,0 1 0 0 0,0-1 1 0 0,0 1-1 0 0,1 0 0 0 0,0 0 0 0 0,0 0 0 0 0,1 1 0 0 0,0-1 0 0 0,1 1 0 0 0,-1 4-55 0 0,-2 1 5 0 0,1 0 0 0 0,1 0 0 0 0,0 0 0 0 0,1 0 0 0 0,1 0 1 0 0,0 0-1 0 0,1 1 0 0 0,0-1 0 0 0,1 0 0 0 0,1 3-5 0 0,-1-13 15 0 0,0-1 0 0 0,0 0 0 0 0,0 1 0 0 0,1-1 0 0 0,-1 0 0 0 0,1 0 1 0 0,0 0-1 0 0,0 0 0 0 0,0 0 0 0 0,0 0 0 0 0,0-1 0 0 0,1 1 0 0 0,-1-1 0 0 0,1 0 0 0 0,0 1 0 0 0,0-1 1 0 0,0 0-1 0 0,0-1 0 0 0,0 1 0 0 0,0 0 0 0 0,0-1 0 0 0,0 0 0 0 0,1 0 0 0 0,-1 0 0 0 0,1 0 1 0 0,-1 0-1 0 0,0-1 0 0 0,4 1-15 0 0,98-15 221 0 0,-26-31-3343 0 0,-66 35 292 0 0,-4 2-3059 0 0,-2 1-5183 0 0</inkml:trace>
  <inkml:trace contextRef="#ctx0" brushRef="#br0" timeOffset="21286.751">2944 768 4225 0 0,'0'0'1356'0'0,"0"0"-1"0"0,0 0 208 0 0,0 0 163 0 0,0 0-66 0 0,0 0-161 0 0,0 0-157 0 0,0 0-125 0 0,0 0-88 0 0,0 0-112 0 0,0 0-118 0 0,0 0-135 0 0,0 0-126 0 0,33-11-129 0 0,102-36-105 0 0,-72 9 182 0 0,-54 30-508 0 0,-1 0 0 0 0,-1 0 0 0 0,0-1 0 0 0,0 0 0 0 0,-1-1 0 0 0,0 1 1 0 0,0-1-1 0 0,-1 0 0 0 0,-1-1 0 0 0,1 1 0 0 0,-2-1 0 0 0,1 0 0 0 0,-2 0 1 0 0,1 0-1 0 0,-2 0 0 0 0,1 0 0 0 0,-2-1-78 0 0,-1 8-13 0 0,0 1 0 0 0,-1 0 0 0 0,1-1-1 0 0,-1 1 1 0 0,0 0 0 0 0,0 0 0 0 0,0 1 0 0 0,0-1 0 0 0,-1 0 0 0 0,1 1-1 0 0,-1-1 1 0 0,0 1 0 0 0,0 0 0 0 0,0 0 0 0 0,0 0 0 0 0,0 0 0 0 0,0 0-1 0 0,0 1 1 0 0,0-1 0 0 0,-1 1 0 0 0,1 0 0 0 0,-1 0 0 0 0,1 0 0 0 0,-1 1-1 0 0,1-1 1 0 0,-1 1 0 0 0,1 0 0 0 0,-1 0 0 0 0,1 0 0 0 0,-1 0 0 0 0,0 1-1 0 0,1-1 1 0 0,-1 1 0 0 0,1 0 0 0 0,0 0 0 0 0,-1 0 0 0 0,1 1 0 0 0,0-1-1 0 0,-1 1 1 0 0,1 0 0 0 0,-2 1 13 0 0,-9 6-12 0 0,0 0-1 0 0,1 1 1 0 0,0 0-1 0 0,1 1 1 0 0,0 1-1 0 0,0 0 1 0 0,2 1-1 0 0,-1 0 1 0 0,2 0-1 0 0,-1 1 1 0 0,2 0-1 0 0,0 1 1 0 0,1 0-1 0 0,0 0 1 0 0,1 1-1 0 0,-4 15 13 0 0,9-21 36 0 0,0-1-1 0 0,1 1 1 0 0,0-1 0 0 0,1 1-1 0 0,-1 0 1 0 0,2-1-1 0 0,-1 1 1 0 0,2-1-1 0 0,-1 1 1 0 0,1-1 0 0 0,0 0-1 0 0,1 0 1 0 0,0-1-1 0 0,1 1 1 0 0,-1-1 0 0 0,2 0-1 0 0,-1 0 1 0 0,1 0-1 0 0,0-1 1 0 0,1 0 0 0 0,0 0-1 0 0,0 0 1 0 0,0-1-1 0 0,1 0 1 0 0,0-1 0 0 0,0 0-1 0 0,0 0 1 0 0,1 0-1 0 0,7 2-35 0 0,2 4 18 0 0,0 0 0 0 0,1-2-1 0 0,1 0 1 0 0,0-1 0 0 0,0 0-1 0 0,0-2 1 0 0,1-1 0 0 0,-1 0-1 0 0,1-1 1 0 0,1-2-1 0 0,-1 0 1 0 0,0-1 0 0 0,6-1-18 0 0,0-7-1251 0 0,-9-1-6776 0 0,-9 1-3882 0 0</inkml:trace>
  <inkml:trace contextRef="#ctx0" brushRef="#br0" timeOffset="24676.862">310 4475 32 0 0,'0'0'1107'0'0,"0"0"57"0"0,0 0 230 0 0,0 0 215 0 0,0 0 60 0 0,0 0-106 0 0,0 0-226 0 0,0 0-271 0 0,0 0-246 0 0,0 0-118 0 0,0 0-34 0 0,-4-4 0 0 0,1-1-856 0 0,2 3 451 0 0,0 0 0 0 0,-1-1 1 0 0,1 2-1 0 0,-1-1 0 0 0,1 0 0 0 0,-1 0 0 0 0,1 0 0 0 0,-1 1 0 0 0,0-1 0 0 0,0 1 0 0 0,0-1 0 0 0,0 1 0 0 0,0 0 0 0 0,0 0 1 0 0,0 0-1 0 0,0 0 0 0 0,-1 0 0 0 0,1 0 0 0 0,0 0 0 0 0,-1 1 0 0 0,1-1 0 0 0,0 1 0 0 0,-1 0 0 0 0,1 0 0 0 0,-1 0-263 0 0,-4 1 117 0 0,1 0 0 0 0,0 0 0 0 0,-1 1 0 0 0,1-1 0 0 0,0 2 0 0 0,0-1 0 0 0,0 1 0 0 0,0 0 0 0 0,1 0 0 0 0,-1 0 0 0 0,1 1 0 0 0,0 0 0 0 0,-5 4-117 0 0,-13 9 205 0 0,-25 23 251 0 0,38-28-407 0 0,0 0 0 0 0,1 0 0 0 0,1 1 0 0 0,0 0 0 0 0,0 1 1 0 0,1 0-1 0 0,1 0 0 0 0,0 0 0 0 0,1 1 0 0 0,1 0 0 0 0,0 0 0 0 0,1 0 0 0 0,1 1 0 0 0,0-1 0 0 0,1 0 0 0 0,1 1 0 0 0,0-1 0 0 0,1 1 1 0 0,1-1-1 0 0,2 11-49 0 0,-3-14 23 0 0,1-1 1 0 0,0 1-1 0 0,0-1 0 0 0,1 0 1 0 0,1 0-1 0 0,0 0 1 0 0,0-1-1 0 0,1 1 0 0 0,1-1 1 0 0,-1 0-1 0 0,2 0 1 0 0,-1-1-1 0 0,1 0 1 0 0,1 0-1 0 0,0-1 0 0 0,0 0-23 0 0,-3-2 22 0 0,-1-2-1 0 0,1 1 0 0 0,0 0 1 0 0,0-1-1 0 0,1 0 0 0 0,0 0 1 0 0,-1-1-1 0 0,1 0 0 0 0,0 0 1 0 0,0 0-1 0 0,1-1 0 0 0,-1 1 1 0 0,1-2-1 0 0,-1 1 0 0 0,1-1 1 0 0,-1 0-1 0 0,1 0 0 0 0,3 0-21 0 0,-6-1 22 0 0,15 0 83 0 0,0 0 0 0 0,0-1 0 0 0,0 0 0 0 0,0-2 1 0 0,0 0-1 0 0,-1-1 0 0 0,5-3-105 0 0,100-56 521 0 0,-109 52-449 0 0,-2-1 0 0 0,0-1 0 0 0,0 0-1 0 0,-1 0 1 0 0,0-1 0 0 0,-2 0-1 0 0,1-1 1 0 0,-2 0 0 0 0,0-1 0 0 0,-1 0-1 0 0,-1 0 1 0 0,0 0 0 0 0,-1-1-1 0 0,0 0 1 0 0,-2 0 0 0 0,0 0 0 0 0,-1 0-1 0 0,-1-1 1 0 0,0 1 0 0 0,-1-1-1 0 0,-1 1 1 0 0,-1-1-72 0 0,2 0 39 0 0,0-1 1 0 0,-1 1-1 0 0,0 0 0 0 0,-2-1 0 0 0,0 1 1 0 0,-1 0-1 0 0,-1 1 0 0 0,-1-1 1 0 0,-6-13-40 0 0,6 24-120 0 0,0 1 0 0 0,0-1 0 0 0,0 1 0 0 0,-1 0 0 0 0,0 1 0 0 0,0 0 0 0 0,0 0 0 0 0,-1 0 1 0 0,0 1-1 0 0,0 0 0 0 0,0 1 0 0 0,0 0 0 0 0,0 0 0 0 0,-1 0 0 0 0,1 1 0 0 0,-1 1 1 0 0,0-1-1 0 0,1 2 0 0 0,-1-1 0 0 0,0 1 0 0 0,0 0 0 0 0,0 1 0 0 0,1 0 0 0 0,-1 0 1 0 0,0 1-1 0 0,1 0 0 0 0,-7 3 120 0 0,-23 10-3516 0 0,25-8-670 0 0,3 0-5515 0 0</inkml:trace>
  <inkml:trace contextRef="#ctx0" brushRef="#br0" timeOffset="31911.961">6777 3743 0 0 0,'0'0'415'0'0,"0"0"192"0"0,0 0 71 0 0,0 0 16 0 0,0 0-26 0 0,0 0-13 0 0,0 0 8 0 0,0 0-21 0 0,0 0-20 0 0,0 0-34 0 0,0 0-55 0 0,0 0-64 0 0,0 0-60 0 0,0 0-85 0 0,0 0-101 0 0,0 0-77 0 0,19 8 1556 0 0,113 10 2602 0 0,71-15-1987 0 0,-138-3-1840 0 0,607-40 2541 0 0,-400 46-2641 0 0,-32-5 78 0 0,-79-19-42 0 0,-128 17-179 0 0,-30 1-3505 0 0,-6 0-3538 0 0,2 0-4408 0 0</inkml:trace>
  <inkml:trace contextRef="#ctx0" brushRef="#br0" timeOffset="35118.538">2104 4063 0 0 0,'0'0'916'0'0,"0"0"126"0"0,0 0 86 0 0,0 0 35 0 0,0 0-8 0 0,0 0-59 0 0,-1-3-49 0 0,-1-1-829 0 0,-16-22 9563 0 0,17 26-9380 0 0,1 0-75 0 0,0 0-39 0 0,0 0-52 0 0,0 0-25 0 0,0 0-28 0 0,0 0-18 0 0,0 0-34 0 0,0 0-47 0 0,0 0-17 0 0,0 21 70 0 0,-1 5 17 0 0,1-1 1 0 0,1 1-1 0 0,1-1 1 0 0,1 1-1 0 0,2-1 1 0 0,0 0-1 0 0,1 0 1 0 0,4 4-154 0 0,87 199 799 0 0,-65-147-361 0 0,-21-55-188 0 0,-11-25-202 0 0,0-1-6 0 0,0 0 35 0 0,0 0 49 0 0,0 0 16 0 0,0 0-2 0 0,0 0 10 0 0,0 0 2 0 0,0 0-24 0 0,0 0-6 0 0,0 0-34 0 0,0 0-72 0 0,-5-25-6142 0 0,2 20-496 0 0,0 2-4342 0 0</inkml:trace>
  <inkml:trace contextRef="#ctx0" brushRef="#br0" timeOffset="35536.242">2508 4906 1608 0 0,'0'0'1353'0'0,"0"0"-340"0"0,0 0 70 0 0,0 0 537 0 0,0 0 573 0 0,0 0 219 0 0,0 0-168 0 0,0 0-421 0 0,0 0-446 0 0,0 0-317 0 0,0 0-170 0 0,0 0-106 0 0,0 0-86 0 0,9-3 1714 0 0,-48 73-984 0 0,-25 49-940 0 0,-53 122-201 0 0,60-97-231 0 0,24-79-314 0 0,1-53-3478 0 0,25-35-4761 0 0,6 21 5494 0 0,1-2-6332 0 0</inkml:trace>
  <inkml:trace contextRef="#ctx0" brushRef="#br0" timeOffset="35946.944">2012 4943 6241 0 0,'0'0'1499'0'0,"0"0"-528"0"0,0 0-192 0 0,0 0 196 0 0,0 0 332 0 0,0 0 216 0 0,0 0-52 0 0,0 0-246 0 0,0 0-298 0 0,0 0-252 0 0,0 0-127 0 0,0 0-45 0 0,0 13-2 0 0,-2 44 25 0 0,2-54-429 0 0,1 0 0 0 0,-1 1 0 0 0,0-1 0 0 0,1 0 0 0 0,0 0 0 0 0,0 0 0 0 0,0 0 0 0 0,0 0 0 0 0,0 0 0 0 0,1 0 0 0 0,-1 0 0 0 0,1 0 0 0 0,0-1 0 0 0,0 1 0 0 0,0-1 0 0 0,0 1 0 0 0,0-1 0 0 0,1 0-1 0 0,-1 1 1 0 0,1-1 0 0 0,-1 0 0 0 0,3 0-97 0 0,9 10 498 0 0,213 185 3026 0 0,-108-31-3012 0 0,-76-97-447 0 0,-26-80-9893 0 0,-13 5 3470 0 0,1 2-3859 0 0</inkml:trace>
  <inkml:trace contextRef="#ctx0" brushRef="#br0" timeOffset="36800.666">2754 5329 8834 0 0,'0'0'1815'0'0,"0"0"-615"0"0,0 0-241 0 0,0 0 141 0 0,0 0 149 0 0,0 0 28 0 0,0 0-174 0 0,0 0-268 0 0,0 0-214 0 0,0 0-190 0 0,0 0-128 0 0,0 0-79 0 0,0 0-36 0 0,-15 27-20 0 0,-46 85-36 0 0,-47 113 540 0 0,104-216-933 0 0,-4 8 1168 0 0,9-32 93 0 0,14-29-949 0 0,1 0 0 0 0,2 2 0 0 0,2 0 0 0 0,2 1 0 0 0,7-7-51 0 0,11-24 18 0 0,21-20 70 0 0,-41 76-69 0 0,-20 16-23 0 0,0 0-32 0 0,0 0-19 0 0,10 26 161 0 0,19 102 367 0 0,6 45-169 0 0,-18-118-223 0 0,-1-18 27 0 0,-16-36-96 0 0,0-1 10 0 0,0 0 21 0 0,0 0-19 0 0,0 0 4 0 0,0 0 22 0 0,0 0 6 0 0,0 0 6 0 0,0 0 22 0 0,0 0 10 0 0,0 0 4 0 0,0 0 4 0 0,0 0 2 0 0,0 0 3 0 0,0 0 12 0 0,0 0 7 0 0,0 0 0 0 0,0 0-9 0 0,0 0 7 0 0,0 0-1 0 0,0 0 10 0 0,0 0 23 0 0,-10-15 215 0 0,-104-58-235 0 0,-1-13-224 0 0,99 62-1004 0 0,13 5-7290 0 0,3 15-2682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7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89 6041 0 0,'0'0'2062'0'0,"0"0"-372"0"0,0 0-363 0 0,0 0-30 0 0,0 0 124 0 0,0 0 131 0 0,0 0 7 0 0,0 0-164 0 0,0 0-247 0 0,0 0-234 0 0,0 0-181 0 0,0 0-113 0 0,1-2-72 0 0,7-8-27 0 0,-6 7-47 0 0,-2 3-43 0 0,-5 8 681 0 0,-109 117-236 0 0,29-23-574 0 0,-169 186-13 0 0,100-141-205 0 0,174-216-4109 0 0,18-39-1556 0 0,-19 37-4562 0 0,-15 54 3496 0 0</inkml:trace>
  <inkml:trace contextRef="#ctx0" brushRef="#br0" timeOffset="499.621">62 60 1360 0 0,'0'0'2533'0'0,"0"0"-119"0"0,0 0-194 0 0,0 0-137 0 0,0 0-144 0 0,0 0-170 0 0,0 0-180 0 0,0 0-180 0 0,0 0-156 0 0,0 0-154 0 0,0 0-152 0 0,0 0-160 0 0,0 0-126 0 0,-5-10-123 0 0,-17-29-113 0 0,16 29-82 0 0,6 10-102 0 0,0 0-71 0 0,0 0-53 0 0,0 0-28 0 0,1 21 326 0 0,10 8-128 0 0,2-1-1 0 0,0 0 1 0 0,2-2-1 0 0,1 1 1 0 0,0-2 0 0 0,3 0-1 0 0,15 17-286 0 0,11 17 320 0 0,210 249 588 0 0,-130-142-705 0 0,-108-141-136 0 0,-17-24-51 0 0,0-1-16 0 0,0 0 0 0 0,0 0-18 0 0,0 0 2 0 0,0 0 12 0 0,0 0 20 0 0,0 0-4 0 0,0 0-4 0 0,0 0-29 0 0,0 0-23 0 0,0 0-11 0 0,-1-19-1645 0 0,-3 12 479 0 0,0-2-2019 0 0,2 3-2244 0 0,2-1-6597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14819 0 0,'0'0'1171'0'0,"0"0"-412"0"0,0 0-264 0 0,0 0-90 0 0,0 0 47 0 0,0 0 36 0 0,0 0-65 0 0,0 0-86 0 0,0 0-35 0 0,0 0 25 0 0,0 0 30 0 0,0 0 11 0 0,0 0-25 0 0,-3 29-36 0 0,-9 92-30 0 0,9-85-98 0 0,2 0 0 0 0,1 0 0 0 0,2 1 0 0 0,2-1 0 0 0,8 34-179 0 0,-4-21 80 0 0,49 278 235 0 0,-46-316 497 0 0,0-34 478 0 0,-7 13-1475 0 0,9-16 190 0 0,2 1 0 0 0,0 0-1 0 0,1 2 1 0 0,1-1 0 0 0,2 2 0 0 0,0 1-1 0 0,1 0 1 0 0,1 2 0 0 0,1 0-1 0 0,1 1 1 0 0,0 1 0 0 0,1 2 0 0 0,1 0-1 0 0,1 1 1 0 0,6-1-5 0 0,-24 12-12 0 0,0 0-1 0 0,0 0 1 0 0,0 1 0 0 0,1 0-1 0 0,-1 1 1 0 0,1 0-1 0 0,-1 0 1 0 0,1 1 0 0 0,-1 0-1 0 0,1 0 1 0 0,0 1 12 0 0,-6 2 6 0 0,1 0 1 0 0,-1 0-1 0 0,0 1 0 0 0,0-1 1 0 0,0 1-1 0 0,0 0 0 0 0,-1 0 0 0 0,1 0 1 0 0,-1 0-1 0 0,0 0 0 0 0,0 0 1 0 0,-1 1-1 0 0,1-1 0 0 0,-1 1 1 0 0,0-1-1 0 0,0 1 0 0 0,0-1 1 0 0,-1 1-1 0 0,0 0 0 0 0,0-1 0 0 0,0 1 1 0 0,0 0-1 0 0,-1-1 0 0 0,0 1 1 0 0,0-1-1 0 0,0 1-6 0 0,-2 15 54 0 0,0-1 0 0 0,-1 0 0 0 0,-1 0 0 0 0,-1 0 0 0 0,-1-1 1 0 0,0 0-1 0 0,-2 0 0 0 0,0-1 0 0 0,-5 7-54 0 0,6-12 39 0 0,-1-1 0 0 0,0 1 0 0 0,-1-2 0 0 0,0 1 0 0 0,-1-2 0 0 0,0 1 1 0 0,-1-1-1 0 0,1-1 0 0 0,-2 0 0 0 0,1-1 0 0 0,-1 0 0 0 0,0-1 0 0 0,-1-1 0 0 0,1 0 1 0 0,-1 0-1 0 0,0-2 0 0 0,0 1 0 0 0,0-2 0 0 0,-1 0 0 0 0,1-1 0 0 0,-11 0-39 0 0,20 0-18 0 0,0-1 0 0 0,1 1 0 0 0,-1-1 0 0 0,0 0 0 0 0,1 0 0 0 0,-1 0 0 0 0,1-1 0 0 0,-1 0 0 0 0,0 0 0 0 0,1 0 0 0 0,-1 0 0 0 0,1-1 1 0 0,0 0-1 0 0,0 0 0 0 0,-1 0 0 0 0,1 0 0 0 0,0-1 0 0 0,1 1 0 0 0,-1-1 0 0 0,0 0 0 0 0,1 0 0 0 0,0 0 0 0 0,-1-1 0 0 0,1 1 0 0 0,1-1 0 0 0,-1 0 0 0 0,0 0 0 0 0,1 0 0 0 0,0 0 0 0 0,0 0 0 0 0,-1-2 18 0 0,-9-70-2002 0 0,12 50-968 0 0,0 0-3422 0 0,2 4-5426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287 263 7154 0 0,'0'0'5146'0'0,"0"0"-3238"0"0,0 0-987 0 0,0 0-103 0 0,0 0 68 0 0,0 0 103 0 0,0 0 9 0 0,0 0-128 0 0,0 0-194 0 0,0 0-184 0 0,0 0-151 0 0,0 0-82 0 0,-3-4-24 0 0,-9-11-1 0 0,9 11 18 0 0,3 4 30 0 0,0 0-6 0 0,0 0-44 0 0,28 189 1968 0 0,25 229-1746 0 0,-21-275-720 0 0,-21-127-1528 0 0,-2-16-2690 0 0,-2-7-3466 0 0,-5 3-2411 0 0</inkml:trace>
  <inkml:trace contextRef="#ctx0" brushRef="#br0" timeOffset="527.353">0 189 10906 0 0,'0'0'1418'0'0,"0"0"-183"0"0,0 0-154 0 0,0 0-40 0 0,0 0-29 0 0,0 0-84 0 0,0 0-145 0 0,0 0-198 0 0,0 0-107 0 0,0 0-63 0 0,0 0-50 0 0,0 0-8 0 0,11-14-33 0 0,38-44-29 0 0,6 27 145 0 0,-41 27-337 0 0,43-15 181 0 0,1 3 1 0 0,0 2-1 0 0,1 2 0 0 0,1 4 0 0 0,0 1 1 0 0,51 3-285 0 0,-107 3-4 0 0,0 1 0 0 0,-1 0 1 0 0,1 0-1 0 0,-1 0 1 0 0,1 0-1 0 0,0 1 0 0 0,-1-1 1 0 0,1 1-1 0 0,-1 0 1 0 0,1 0-1 0 0,-1 0 0 0 0,1 1 1 0 0,-1-1-1 0 0,0 1 1 0 0,0 0-1 0 0,0 0 0 0 0,0 0 1 0 0,0 0-1 0 0,0 0 0 0 0,0 1 1 0 0,-1-1-1 0 0,1 1 1 0 0,-1 0-1 0 0,0-1 0 0 0,0 1 1 0 0,0 0-1 0 0,0 0 1 0 0,0 1-1 0 0,-1-1 0 0 0,1 0 1 0 0,-1 1-1 0 0,0-1 1 0 0,0 1-1 0 0,0-1 0 0 0,-1 1 1 0 0,1-1-1 0 0,-1 1 0 0 0,0 0 1 0 0,0-1-1 0 0,0 1 1 0 0,0 1 3 0 0,-3 6 26 0 0,-1 1 1 0 0,0-1-1 0 0,-1 0 1 0 0,0 0 0 0 0,-1-1-1 0 0,0 0 1 0 0,0 0-1 0 0,-1 0 1 0 0,-1-1 0 0 0,-4 6-27 0 0,-8 11 26 0 0,-41 42 56 0 0,49-55-76 0 0,-1-1-1 0 0,2 1 1 0 0,0 1-1 0 0,0 0 1 0 0,1 0-1 0 0,1 1 1 0 0,1 1-1 0 0,-4 7-5 0 0,11-20-6 0 0,1 0-1 0 0,-1 0 0 0 0,1 0 1 0 0,-1 0-1 0 0,1-1 0 0 0,0 1 1 0 0,0 0-1 0 0,1 0 0 0 0,-1 0 1 0 0,0 0-1 0 0,1 0 0 0 0,0 0 1 0 0,-1-1-1 0 0,1 1 0 0 0,0 0 1 0 0,1 0-1 0 0,-1-1 0 0 0,0 1 1 0 0,1-1-1 0 0,-1 1 0 0 0,1-1 1 0 0,0 0-1 0 0,0 0 0 0 0,0 0 1 0 0,0 0-1 0 0,0 0 0 0 0,0 0 1 0 0,1 0-1 0 0,-1-1 0 0 0,1 1 1 0 0,-1-1-1 0 0,1 1 0 0 0,0-1 1 0 0,-1 0-1 0 0,1 0 0 0 0,0-1 1 0 0,2 2 6 0 0,156 63-6 0 0,-153-62 13 0 0,0 0-1 0 0,-1 0 0 0 0,1 0 0 0 0,-1 1 1 0 0,0 0-1 0 0,0 1 0 0 0,-1-1 1 0 0,1 1-1 0 0,-1 0 0 0 0,0 1 0 0 0,0 0 1 0 0,-1 0-1 0 0,0 0 0 0 0,0 1 1 0 0,0-1-1 0 0,-1 1 0 0 0,0 0 0 0 0,0 0 1 0 0,-1 1-1 0 0,0-1 0 0 0,0 1 0 0 0,0 0 1 0 0,-1 0-1 0 0,0 4-6 0 0,-1-6 55 0 0,-1 0 1 0 0,1 0-1 0 0,-2 1 0 0 0,1-1 0 0 0,0 0 0 0 0,-1 0 1 0 0,0 0-1 0 0,-1 0 0 0 0,1-1 0 0 0,-1 1 1 0 0,-1 0-1 0 0,1 0 0 0 0,-1-1 0 0 0,1 0 0 0 0,-2 1 1 0 0,1-1-1 0 0,-3 3-55 0 0,-16 15 85 0 0,-2-1 0 0 0,0-1 0 0 0,-1-1 0 0 0,-1-1 0 0 0,-1-2 0 0 0,-1 0 0 0 0,0-2 0 0 0,-20 7-85 0 0,46-21-73 0 0,-46 17-2727 0 0,56-33-4045 0 0,1 9 1214 0 0,-4 1-4280 0 0</inkml:trace>
  <inkml:trace contextRef="#ctx0" brushRef="#br0" timeOffset="884.909">1048 509 8874 0 0,'0'0'1419'0'0,"0"0"-547"0"0,0 0-148 0 0,0 0 167 0 0,0 0 148 0 0,0 0 39 0 0,0 0-101 0 0,0 0-175 0 0,-23 33-156 0 0,-67 104-139 0 0,65-74 107 0 0,27-53-457 0 0,-3-6-89 0 0,2 1 0 0 0,-1 0 1 0 0,0-1-1 0 0,1 1 0 0 0,0-1 0 0 0,0 1 0 0 0,0-1 1 0 0,1 1-1 0 0,0-1 0 0 0,0 0 0 0 0,0 1 0 0 0,0-1 1 0 0,0 0-1 0 0,1-1 0 0 0,0 1 0 0 0,0 0 0 0 0,0-1 1 0 0,0 1-1 0 0,0-1 0 0 0,1 0 0 0 0,-1 0 0 0 0,1 0 1 0 0,0-1-1 0 0,0 1 0 0 0,0-1 0 0 0,0 0 0 0 0,0 0 1 0 0,1-1-1 0 0,1 1-68 0 0,0 2 106 0 0,1-2 1 0 0,0 1-1 0 0,0-1 0 0 0,0 0 1 0 0,0 0-1 0 0,0-1 0 0 0,0 0 1 0 0,0 0-1 0 0,1-1 1 0 0,-1 0-1 0 0,0 0 0 0 0,0-1 1 0 0,1 1-1 0 0,-1-2 1 0 0,0 1-1 0 0,0-1 0 0 0,0 0 1 0 0,0-1-1 0 0,0 1 1 0 0,-1-1-1 0 0,1-1 0 0 0,-1 1 1 0 0,0-1-1 0 0,0 0 1 0 0,0-1-1 0 0,0 1 0 0 0,-1-1 1 0 0,0 0-1 0 0,0 0 1 0 0,0-1-1 0 0,0 0 0 0 0,-1 0 1 0 0,0 0-1 0 0,-1 0 0 0 0,1 0 1 0 0,-1-2-107 0 0,1-4-37 0 0,-2 0 0 0 0,0 0 0 0 0,0 0 0 0 0,-1-1 0 0 0,0 1 0 0 0,-1 0 0 0 0,-1-1 0 0 0,0 1 0 0 0,0-1 0 0 0,-1 1 0 0 0,-1 0 0 0 0,0 0 0 0 0,-1 0 0 0 0,0 0 0 0 0,-1 1 0 0 0,0 0 0 0 0,-1 0 0 0 0,0 0 0 0 0,0 0 0 0 0,-1 1 0 0 0,-1 0 0 0 0,0 1 0 0 0,0 0 0 0 0,-1 0 0 0 0,0 0 0 0 0,-1 1 0 0 0,-2-1 37 0 0,-9-2-2233 0 0,6 7-6360 0 0,6 3-3014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1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1578 0 0 0,'0'-4'0'0'0,"5"-14"32"0"0,-4 18 151 0 0,-1 0 127 0 0,0 0 48 0 0,0 0 25 0 0,0 0 45 0 0,0 0 36 0 0,0 0 28 0 0,0 0 15 0 0,-2 28 8574 0 0,-3 1-4135 0 0,-3 4-2960 0 0,-8 15-3229 0 0,-5 20 1665 0 0,-114 310 496 0 0,51-182-333 0 0,82-191-891 0 0,5-31-8292 0 0,0 18 3893 0 0,0 0-1538 0 0</inkml:trace>
  <inkml:trace contextRef="#ctx0" brushRef="#br0" timeOffset="568.443">601 1648 0 0 0,'0'0'396'0'0,"0"0"444"0"0,0 0 171 0 0,0 0 71 0 0,0 0 3 0 0,0 0-47 0 0,2-4 830 0 0,3-3 8686 0 0,-5 7-10483 0 0,6 22 428 0 0,32 89 1497 0 0,76 175-415 0 0,-11-7-778 0 0,-92-258-402 0 0,-9-35 460 0 0,-15-18-1740 0 0,1 5-1964 0 0,8 7-3323 0 0,2 12-2783 0 0</inkml:trace>
  <inkml:trace contextRef="#ctx0" brushRef="#br0" timeOffset="2469.55">603 1670 0 0 0,'0'0'504'0'0,"0"0"91"0"0,0 0 150 0 0,0 0 152 0 0,0 0 85 0 0,-7 6 2195 0 0,3-2 4111 0 0,4-3-6782 0 0,0-1 7 0 0,0 0-15 0 0,0 0-16 0 0,0 0 0 0 0,0 0 3 0 0,0 0-2 0 0,0 0 3 0 0,0 0-16 0 0,0 0-42 0 0,0 0-14 0 0,0 0-43 0 0,0 0-35 0 0,0 0-7 0 0,0 0-24 0 0,0 0-30 0 0,-1-22 493 0 0,-11-294 131 0 0,8 127-261 0 0,-8 138-460 0 0,4-8-150 0 0,6 59-16 0 0,-7-19 83 0 0,-8-29-102 0 0,3 30-237 0 0,5 33 198 0 0,-77 73 155 0 0,-83 48 10 0 0,-64-3 183 0 0,218-129-467 0 0,15-4 102 0 0,0 0-25 0 0,0 0-56 0 0,10-15-1577 0 0,12-3-1783 0 0,-7 7-4467 0 0,-7 7-2275 0 0</inkml:trace>
  <inkml:trace contextRef="#ctx0" brushRef="#br0" timeOffset="3341.557">606 1040 0 0 0,'-7'-4'753'0'0,"-3"1"-321"0"0,-10-6-80 0 0,4-4 2924 0 0,11 8 2 0 0,3 3 4401 0 0,13 10-3560 0 0,4 1-4496 0 0,136 46 2946 0 0,108 74-1194 0 0,-201-92-922 0 0,-50-35-547 0 0,-8-5-7058 0 0,0 2 3835 0 0,0 0-7676 0 0</inkml:trace>
  <inkml:trace contextRef="#ctx0" brushRef="#br0" timeOffset="4073.015">559 786 0 0 0,'0'0'576'0'0,"0"0"28"0"0,0 0-16 0 0,0 0-18 0 0,0 0 67 0 0,0 0 37 0 0,0 0-37 0 0,0 0-58 0 0,4-7-52 0 0,27-41 937 0 0,-13 29 948 0 0,-11 16 3662 0 0,-9 25-4735 0 0,-45 210 2170 0 0,37-200-3277 0 0,10-31-230 0 0,0-1-22 0 0,0 0-38 0 0,0 0-26 0 0,0 0-34 0 0,0 0-34 0 0,1-25-8251 0 0,2 20 3347 0 0,1-2-1477 0 0</inkml:trace>
  <inkml:trace contextRef="#ctx0" brushRef="#br0" timeOffset="5044.83">505 75 0 0 0,'0'0'239'0'0,"0"0"956"0"0,0 0 369 0 0,0 0 47 0 0,0 0-48 0 0,0 0-125 0 0,0 0-178 0 0,0 0-164 0 0,0 0-122 0 0,0 0-95 0 0,0 0-89 0 0,-19-4-72 0 0,-58-15-99 0 0,31 28 905 0 0,29 3-1260 0 0,0 0-1 0 0,1 1 1 0 0,1 1-1 0 0,0 0 1 0 0,0 1 0 0 0,2 0-1 0 0,0 1 1 0 0,1 1-1 0 0,0 0 1 0 0,2 1-1 0 0,0 0 1 0 0,1 1 0 0 0,0-1-1 0 0,-1 9-263 0 0,-12 19 414 0 0,18-36-327 0 0,0 0 1 0 0,1 0-1 0 0,1 0 1 0 0,0 1 0 0 0,0-1-1 0 0,1 1 1 0 0,0-1 0 0 0,1 1-1 0 0,0 0 1 0 0,1-1 0 0 0,0 1-1 0 0,1-1 1 0 0,0 1-1 0 0,1 1-87 0 0,27 47 458 0 0,-24-45-369 0 0,1-1 0 0 0,1 0 0 0 0,0 0 0 0 0,0 0 0 0 0,1-1 0 0 0,1-1 0 0 0,0 1 1 0 0,0-2-1 0 0,1 1 0 0 0,1-1 0 0 0,0-1 0 0 0,0 0 0 0 0,1-1 0 0 0,0 0 0 0 0,2-1-89 0 0,92 28 592 0 0,-35-23-352 0 0,121-8 482 0 0,-124-29-275 0 0,-31 7-291 0 0,-27 14-86 0 0,0 0 0 0 0,-1 0-1 0 0,0-1 1 0 0,0-1 0 0 0,0 0-1 0 0,-1 0 1 0 0,0-1 0 0 0,0 0-1 0 0,0 0 1 0 0,-1-1 0 0 0,0 0-1 0 0,-1 0 1 0 0,1-1 0 0 0,2-6-70 0 0,-4 1 63 0 0,0-1 0 0 0,-2 0 0 0 0,0 0 0 0 0,0 0-1 0 0,-1-1 1 0 0,-1 1 0 0 0,-1-1 0 0 0,0 0 0 0 0,-1 1 0 0 0,-1-1 0 0 0,-1-11-63 0 0,-2 10-2 0 0,-1-1-1 0 0,-1 1 1 0 0,0 0-1 0 0,-1 1 1 0 0,-1 0-1 0 0,0 0 1 0 0,-1 0-1 0 0,-1 1 1 0 0,-1 1-1 0 0,0 0 1 0 0,-1 0-1 0 0,0 1 1 0 0,-1 1-1 0 0,-6-6 3 0 0,7 7-21 0 0,-16-17-42 0 0,0 1 1 0 0,-2 1-1 0 0,-1 2 0 0 0,-1 1 1 0 0,-1 1-1 0 0,0 2 0 0 0,-19-7 63 0 0,47 25-117 0 0,-1 0 0 0 0,0 0 0 0 0,0 1-1 0 0,0 0 1 0 0,0 0 0 0 0,0 0 0 0 0,0 1 0 0 0,-1 0-1 0 0,1 0 1 0 0,0 1 0 0 0,0 0 0 0 0,0 0 0 0 0,0 0 0 0 0,0 1-1 0 0,0-1 1 0 0,1 1 0 0 0,-1 1 0 0 0,0-1 0 0 0,1 1-1 0 0,0 0 1 0 0,0 0 0 0 0,0 1 0 0 0,0 0 0 0 0,0 0-1 0 0,-1 1 118 0 0,-45 42-6828 0 0,25-23-100 0 0,15-15-2310 0 0</inkml:trace>
  <inkml:trace contextRef="#ctx0" brushRef="#br0" timeOffset="6633.335">382 293 0 0 0,'0'0'1384'0'0,"0"0"138"0"0,0 0 69 0 0,0 0-4 0 0,0 0-69 0 0,0 0-90 0 0,0 0-74 0 0,8-4 857 0 0,-8 3 4958 0 0,-41 38-5930 0 0,41-36-1157 0 0,42-27 435 0 0,-15 8-341 0 0,-26 18-145 0 0,-1 0-11 0 0,0 0 2 0 0,0 0 29 0 0,0 0 13 0 0,0 0 13 0 0,0 0 30 0 0,0 0 9 0 0,0 0 5 0 0,0 0 57 0 0,-9 10 730 0 0,7-6-4785 0 0,4-3 483 0 0,-1 2-4270 0 0</inkml:trace>
  <inkml:trace contextRef="#ctx0" brushRef="#br0" timeOffset="7199.092">665 293 5065 0 0,'0'0'1986'0'0,"0"0"-767"0"0,0 0-124 0 0,0 0 389 0 0,0 0 342 0 0,0 0 27 0 0,0 0-343 0 0,0 0-466 0 0,0 0-338 0 0,0 0-153 0 0,0 0-13 0 0,0 0 23 0 0,4 17 2314 0 0,-35 2-2388 0 0,31-19-478 0 0,0 0-3 0 0,0 0-9 0 0,0 0-33 0 0,0 0 10 0 0,0 0-5 0 0,0 0 5 0 0,22-11 252 0 0,24-22 275 0 0,-57 48 94 0 0,9-11-7892 0 0,4-4-3718 0 0</inkml:trace>
  <inkml:trace contextRef="#ctx0" brushRef="#br0" timeOffset="8173.695">443 642 0 0 0,'0'0'239'0'0,"0"0"578"0"0,0 0 355 0 0,0 0 310 0 0,0 0 166 0 0,0 0-31 0 0,0 0-142 0 0,0 0-274 0 0,0 0-180 0 0,0 0-48 0 0,0 0-10 0 0,0 0 43 0 0,0 0-13 0 0,-2-10-37 0 0,-1-2-512 0 0,-2-9-163 0 0,4-2 5150 0 0,1 26-5324 0 0,0-1 1 0 0,1 1-1 0 0,0-1 0 0 0,-1 1 0 0 0,1-1 0 0 0,0 1 0 0 0,0-1 1 0 0,0 0-1 0 0,1 0 0 0 0,-1 1 0 0 0,1-1 0 0 0,-1 0 0 0 0,1 0 0 0 0,0 0 1 0 0,-1-1-1 0 0,1 1 0 0 0,0 0 0 0 0,0-1 0 0 0,0 1 0 0 0,1-1 0 0 0,-1 1 1 0 0,0-1-1 0 0,0 0 0 0 0,1 0 0 0 0,-1 0 0 0 0,1 0 0 0 0,-1-1 1 0 0,1 1-1 0 0,0-1-107 0 0,77 11 290 0 0,-67-11-227 0 0,-7 1 4 0 0,1 0 0 0 0,-1 0 0 0 0,0-1 0 0 0,1 0 0 0 0,-1 0 0 0 0,1 0 0 0 0,-1-1 0 0 0,0 0 0 0 0,1 0 0 0 0,-1-1 0 0 0,0 0 0 0 0,0 0 0 0 0,0 0 0 0 0,0-1 0 0 0,0 0 0 0 0,-1 0 0 0 0,1 0 0 0 0,-1-1 0 0 0,1 1 0 0 0,-1-1 0 0 0,-1-1 0 0 0,1 1 0 0 0,-1-1 0 0 0,1 0 0 0 0,-1 0-67 0 0,9-18 342 0 0,6-31 230 0 0,-19 49-1253 0 0,0-8 1377 0 0,0 10-4558 0 0,0 1-4094 0 0,0 2-4121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4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0 0 0,'0'0'252'0'0,"0"0"330"0"0,0 0 46 0 0,0 0-58 0 0,0 0-48 0 0,0 0-31 0 0,-3-4 7 0 0,-2-3-521 0 0,-18-49 8499 0 0,22 92-303 0 0,0 7-5995 0 0,-2 60-1909 0 0,28 175 927 0 0,-19-207-866 0 0,-3-73-1699 0 0,5 0-6437 0 0,-4 2-2936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4681 0 0,'0'0'3225'0'0,"0"0"-1080"0"0,0 0-596 0 0,0 0-80 0 0,0 0 74 0 0,0 0 0 0 0,0 0-137 0 0,0 0-230 0 0,0 0-219 0 0,0 0-216 0 0,0 0-162 0 0,0 0-130 0 0,-8 0 485 0 0,-67 159 1002 0 0,-20 68-1156 0 0,28-86-656 0 0,1 1-90 0 0,44-105-740 0 0,22-36 402 0 0,0-1-88 0 0,0 0-56 0 0,0 0-52 0 0,-2-24-3794 0 0,2-12-659 0 0,0 12-1593 0 0,0 12-582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4865 0 0,'0'0'3487'0'0,"0"0"-1187"0"0,0 0-689 0 0,0 0-226 0 0,0 0 18 0 0,0 0-1 0 0,0 0-95 0 0,0 0-204 0 0,0 0-256 0 0,0 0-231 0 0,0 0-187 0 0,0 0-136 0 0,-2 2-38 0 0,0 6-119 0 0,0 0 0 0 0,0-1 0 0 0,0 1-1 0 0,1 0 1 0 0,0 0 0 0 0,1 0 0 0 0,0 0-1 0 0,0 1 1 0 0,1-1 0 0 0,-1 0 0 0 0,2-1 0 0 0,-1 1-1 0 0,1 0 1 0 0,1 0 0 0 0,-1-1 0 0 0,1 1-1 0 0,1-1 1 0 0,-1 0 0 0 0,1 1 0 0 0,0-2 0 0 0,2 2-137 0 0,188 214 1666 0 0,-180-201-1639 0 0,-1 1 1 0 0,-1 0-1 0 0,-1 0 1 0 0,-1 1-1 0 0,0 1 1 0 0,-2-1 0 0 0,-1 2-1 0 0,-1-1 1 0 0,2 24-27 0 0,5 25-82 0 0,-13-73 14 0 0,26-19-6033 0 0,-15 5-4748 0 0,-5 11 1891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53 952 0 0,'0'0'2097'0'0,"0"0"-646"0"0,0 0-262 0 0,0 0 201 0 0,0 0 376 0 0,0 0 142 0 0,0 0-217 0 0,0 0-423 0 0,0 0-388 0 0,0 0-249 0 0,0 0-72 0 0,3-3 67 0 0,23-20 3170 0 0,-26 23-3306 0 0,0 0-10 0 0,0 0-33 0 0,0 0-47 0 0,0 0-44 0 0,0 0-33 0 0,0 0-47 0 0,0 0-30 0 0,0 0-8 0 0,0 0-40 0 0,0 0-24 0 0,0 0-30 0 0,0 0-28 0 0,15 209 1916 0 0,-6 109-1770 0 0,-12-309 276 0 0,-6-24-427 0 0,-4-27-176 0 0,9 12 62 0 0,1-1 0 0 0,2 0-1 0 0,1 1 1 0 0,1-1 0 0 0,2 0 0 0 0,1 1 0 0 0,1 0 0 0 0,2 0 0 0 0,5-12 3 0 0,-11 32-5 0 0,1 0-1 0 0,1 0 1 0 0,0 0 0 0 0,0 1 0 0 0,1 0-1 0 0,0-1 1 0 0,0 1 0 0 0,1 1 0 0 0,0-1 0 0 0,1 1-1 0 0,0-1 1 0 0,0 2 0 0 0,1-1 0 0 0,0 1 0 0 0,0 0-1 0 0,1 0 1 0 0,-1 1 0 0 0,2 0 0 0 0,-1 0 0 0 0,1 1-1 0 0,-1 0 1 0 0,5-1 5 0 0,10 1-24 0 0,59 2-39 0 0,-80 5 63 0 0,1 1 0 0 0,-1-1 0 0 0,-1 1 0 0 0,1 0-1 0 0,0 0 1 0 0,-1-1 0 0 0,1 1 0 0 0,-1 0 0 0 0,0 1 0 0 0,0-1-1 0 0,0 0 1 0 0,0 0 0 0 0,-1 0 0 0 0,1 1 0 0 0,-1-1 0 0 0,0 0-1 0 0,0 1 1 0 0,0-1 0 0 0,0 0 0 0 0,0 0 0 0 0,-1 1-1 0 0,0-1 1 0 0,1 0 0 0 0,-1 0 0 0 0,-1 0 0 0 0,1 0 0 0 0,0 0-1 0 0,-1 0 1 0 0,1 0 0 0 0,-3 2 0 0 0,-110 109 28 0 0,86-100 5 0 0,131-13-231 0 0,-93-2 199 0 0,0 1 1 0 0,0 0-1 0 0,0 0 0 0 0,0 1 1 0 0,-1 1-1 0 0,1-1 1 0 0,0 2-1 0 0,0-1 0 0 0,-1 1 1 0 0,1 1-1 0 0,-1 0 1 0 0,0 0-1 0 0,0 1 0 0 0,-1 0 1 0 0,1 0-1 0 0,-1 1 1 0 0,2 2-2 0 0,-7-1 15 0 0,0 1 0 0 0,-1 0 0 0 0,0-1 1 0 0,-1 1-1 0 0,1 0 0 0 0,-1 0 0 0 0,-1 0 1 0 0,0 0-1 0 0,0 0 0 0 0,0 0 0 0 0,-1 0 1 0 0,0-1-1 0 0,-1 1 0 0 0,-1 3-15 0 0,-48 86 111 0 0,14-46 22 0 0,32-48-109 0 0,0 1 0 0 0,0-1 0 0 0,-1 0 0 0 0,1-1 0 0 0,-1 1 0 0 0,1-1 0 0 0,-1 0 0 0 0,0 0 1 0 0,0-1-1 0 0,0 0 0 0 0,0 0 0 0 0,0 0 0 0 0,0-1 0 0 0,0 0 0 0 0,-1 0 0 0 0,1 0 0 0 0,-4-2-24 0 0,-4 2 41 0 0,-108-18 343 0 0,122 18-352 0 0,-28 3 72 0 0,18-3-877 0 0,16 0-8215 0 0,-4 0-2827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147 107 10874 0 0,'0'0'2255'0'0,"0"0"-977"0"0,0 0-275 0 0,0 0 35 0 0,0 0-58 0 0,0 0-156 0 0,0 0-257 0 0,0 0-231 0 0,0 0-123 0 0,0 0-71 0 0,0 0-44 0 0,0 0-27 0 0,-18 31-32 0 0,-56 98-38 0 0,38-55-54 0 0,34-69 51 0 0,-1 0 0 0 0,1 0 0 0 0,0 0 0 0 0,0 0 0 0 0,0 0 0 0 0,0 0 0 0 0,1 0 0 0 0,0 1 0 0 0,0-1 0 0 0,1 0 0 0 0,-1 1 0 0 0,1-1 0 0 0,0 1 0 0 0,1-1 0 0 0,-1 0 0 0 0,1 1 0 0 0,0-1 0 0 0,1 0 0 0 0,-1 1 0 0 0,1-1 0 0 0,0 0 0 0 0,0 0 0 0 0,1-1 0 0 0,-1 1 0 0 0,1 0 0 0 0,0-1 0 0 0,0 1 0 0 0,1-1 0 0 0,-1 0 0 0 0,1 0 0 0 0,0 0 0 0 0,0-1 0 0 0,0 0 0 0 0,1 1 0 0 0,-1-1 0 0 0,1-1 0 0 0,0 1 0 0 0,3 1 2 0 0,3-3 208 0 0,-1-1 1 0 0,1 0 0 0 0,0-1 0 0 0,-1 0 0 0 0,1-1 0 0 0,0 0 0 0 0,-1 0 0 0 0,0-1 0 0 0,1-1 0 0 0,-1 0 0 0 0,-1 0 0 0 0,1-1 0 0 0,-1 0 0 0 0,1 0 0 0 0,-1-1 0 0 0,-1-1 0 0 0,1 1 0 0 0,-1-1 0 0 0,0-1 0 0 0,-1 0 0 0 0,0 0 0 0 0,0 0 0 0 0,-1-1 0 0 0,0 0 0 0 0,0 0 0 0 0,3-8-209 0 0,-5 8 80 0 0,1 0 0 0 0,-1 0 0 0 0,-1 0-1 0 0,0 0 1 0 0,0-1 0 0 0,-1 0 0 0 0,0 1 0 0 0,-1-1 0 0 0,0 0 0 0 0,0 0 0 0 0,-1 0 0 0 0,0 0 0 0 0,-1 0 0 0 0,0 0 0 0 0,-1 0 0 0 0,0 1 0 0 0,-2-7-80 0 0,2 10-63 0 0,0 1 1 0 0,0-1-1 0 0,-1 1 0 0 0,1-1 1 0 0,-1 1-1 0 0,-1 0 1 0 0,1 0-1 0 0,-1 0 0 0 0,1 0 1 0 0,-1 1-1 0 0,-1 0 1 0 0,1 0-1 0 0,0 0 0 0 0,-1 0 1 0 0,0 0-1 0 0,0 1 1 0 0,0 0-1 0 0,0 0 0 0 0,-1 1 1 0 0,1-1-1 0 0,-1 1 1 0 0,0 0-1 0 0,1 1 1 0 0,-1-1-1 0 0,0 1 0 0 0,0 0 1 0 0,0 1-1 0 0,0-1 1 0 0,-3 1 62 0 0,-39 13-2996 0 0,19 5-5199 0 0,27-16 6836 0 0,-10 6-10322 0 0</inkml:trace>
  <inkml:trace contextRef="#ctx0" brushRef="#br0" timeOffset="589.045">519 438 4593 0 0,'0'0'1990'0'0,"0"0"-143"0"0,0 0 61 0 0,0 0-35 0 0,0 0-193 0 0,0 0-310 0 0,0 0-300 0 0,0 0-164 0 0,0 0-82 0 0,0 0-2 0 0,0 0 33 0 0,0 0 33 0 0,3 0 21 0 0,3-2-636 0 0,1-1-1 0 0,-1 0 0 0 0,0 0 0 0 0,0 0 0 0 0,-1-1 1 0 0,1 0-1 0 0,-1 0 0 0 0,0 0 0 0 0,0-1 1 0 0,0 0-1 0 0,0 0 0 0 0,-1 0 0 0 0,2-4-272 0 0,12-10 287 0 0,88-98 240 0 0,4 26-728 0 0,-110 93 156 0 0,1-1 1 0 0,0 1 0 0 0,0 0-1 0 0,-1-1 1 0 0,1 1-1 0 0,-1 0 1 0 0,0-1-1 0 0,1 1 1 0 0,-1 0-1 0 0,0-1 1 0 0,0 1 0 0 0,0 0-1 0 0,0 0 1 0 0,0-1-1 0 0,0 1 1 0 0,-1 0-1 0 0,1-1 1 0 0,-1 1-1 0 0,1 0 1 0 0,-1-1 0 0 0,1 1-1 0 0,-1-1 1 0 0,0 1-1 0 0,0-1 1 0 0,0 1-1 0 0,0-1 1 0 0,0 1-1 0 0,0-1 1 0 0,0 0 0 0 0,0 0-1 0 0,-1 1 1 0 0,1-1 44 0 0,-1 4-68 0 0,-3 7 58 0 0,0 0 0 0 0,1-1 0 0 0,1 1 0 0 0,0 1 0 0 0,1-1 0 0 0,0 0 0 0 0,1 1 0 0 0,0-1-1 0 0,1 1 11 0 0,1-8 10 0 0,-1 0-1 0 0,1 1 0 0 0,0-1 0 0 0,0 0 0 0 0,0 0 1 0 0,1 0-1 0 0,0 0 0 0 0,0 0 0 0 0,0-1 0 0 0,1 1 1 0 0,-1-1-1 0 0,1 1 0 0 0,0-1 0 0 0,0 0 0 0 0,1 0 1 0 0,-1 0-1 0 0,1 0 0 0 0,0-1 0 0 0,0 0 1 0 0,0 0-1 0 0,1 0 0 0 0,-1 0 0 0 0,1 0 0 0 0,-1-1 1 0 0,1 0-1 0 0,0 0 0 0 0,3 1-9 0 0,1 0 80 0 0,-1 0 1 0 0,1-1 0 0 0,-1 0-1 0 0,1-1 1 0 0,0 1-1 0 0,0-2 1 0 0,-1 1 0 0 0,1-1-1 0 0,0-1 1 0 0,0 1-1 0 0,0-2 1 0 0,-1 1-1 0 0,1-1 1 0 0,-1 0 0 0 0,1-1-1 0 0,2-1-80 0 0,7-7 201 0 0,0-1-1 0 0,-1 0 1 0 0,0-1 0 0 0,-1-1-1 0 0,-1-1 1 0 0,0 0 0 0 0,-1-1 0 0 0,-1 0-1 0 0,0-1 1 0 0,-1-1 0 0 0,-1 0-1 0 0,-1-1 1 0 0,0 0 0 0 0,-1 0-1 0 0,-2-1 1 0 0,0 0 0 0 0,0-3-201 0 0,-3 11-98 0 0,0-1 1 0 0,-1 1-1 0 0,0-1 1 0 0,-1 1 0 0 0,-1-1-1 0 0,0 0 1 0 0,0 0 0 0 0,-1 0-1 0 0,-2-6 98 0 0,-5 10-2060 0 0,-2 7-5468 0 0,5 2-4742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3809 0 0,'0'0'5380'0'0,"0"0"-3097"0"0,0 0-1008 0 0,0 0 14 0 0,0 0 81 0 0,0 0-47 0 0,0 0-238 0 0,0 0-339 0 0,0 0-295 0 0,0 0-163 0 0,0 0-60 0 0,-7 26 1454 0 0,-42 72 537 0 0,109-188 61 0 0,-60 90-2208 0 0,0 0 22 0 0,0 0-10 0 0,0 0-10 0 0,0 0-23 0 0,-38 99 196 0 0,38-77-1172 0 0,0-7-5225 0 0,0-8-4167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8 14851 0 0,'0'0'1278'0'0,"0"0"-209"0"0,0 0 61 0 0,0 0 69 0 0,0 0-55 0 0,0 0-240 0 0,0 0-297 0 0,0 0-231 0 0,0 0-134 0 0,0 0-49 0 0,0 0-17 0 0,0 0 11 0 0,0 0 6 0 0,-2 4 27 0 0,-34 65 1196 0 0,35-69-1397 0 0,1 0-14 0 0,27-14 214 0 0,51-52 597 0 0,-142 127 171 0 0,64-60-1023 0 0,0-1 5 0 0,0 0-45 0 0,0 0-69 0 0,0 0-72 0 0,17-11-2987 0 0,-10 7-1237 0 0,-2 0-7262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164 692 5449 0 0,'0'0'2053'0'0,"0"0"-397"0"0,0 0-70 0 0,0 0 53 0 0,0 0-30 0 0,0 0-167 0 0,0 0-298 0 0,0 0-250 0 0,0 0-174 0 0,0 0-129 0 0,0 0-119 0 0,0 0-84 0 0,0 0-63 0 0,-11 7-54 0 0,-35 21-10 0 0,-10 37 494 0 0,49-56-716 0 0,1 0 0 0 0,1 1 0 0 0,0-1 0 0 0,0 1 0 0 0,1 0-1 0 0,0 1 1 0 0,0-1 0 0 0,1 1 0 0 0,1-1 0 0 0,0 1 0 0 0,0 0 0 0 0,1 0-1 0 0,1 0 1 0 0,0 7-39 0 0,3-13 27 0 0,-1-1-1 0 0,1 0 1 0 0,0 0 0 0 0,1 0-1 0 0,-1-1 1 0 0,1 1-1 0 0,-1-1 1 0 0,1 1-1 0 0,0-1 1 0 0,0-1-1 0 0,1 1 1 0 0,-1 0 0 0 0,1-1-1 0 0,-1 0 1 0 0,1 0-1 0 0,0-1 1 0 0,-1 1-1 0 0,1-1 1 0 0,0 0-1 0 0,0 0 1 0 0,0 0 0 0 0,0-1-1 0 0,0 0 1 0 0,0 0-1 0 0,0 0 1 0 0,0-1-1 0 0,0 1 1 0 0,0-1-1 0 0,0 0 1 0 0,0-1 0 0 0,0 1-1 0 0,0-1 1 0 0,-1 0-1 0 0,1 0 1 0 0,-1-1-27 0 0,12-6-14 0 0,-1-1 0 0 0,0-1 0 0 0,-1-1 0 0 0,0 0 0 0 0,-1-1 0 0 0,0 0-1 0 0,-1-1 1 0 0,0-1 0 0 0,-2 0 0 0 0,0 0 0 0 0,0-1 0 0 0,-1 0 0 0 0,-1 0 0 0 0,-1-1 0 0 0,0-1 0 0 0,-2 1 0 0 0,0-1 0 0 0,0 0 0 0 0,-2 0 0 0 0,0 0 0 0 0,-1 0 0 0 0,-1 0 0 0 0,-1-1-1 0 0,0-1 15 0 0,0 15-130 0 0,0 0-1 0 0,-1 0 0 0 0,1 0 1 0 0,-1 0-1 0 0,0 0 0 0 0,0 0 1 0 0,-1 1-1 0 0,0-1 0 0 0,1 0 1 0 0,-1 0-1 0 0,-1 1 1 0 0,1-1-1 0 0,-1 1 0 0 0,0 0 1 0 0,0 0-1 0 0,0 0 0 0 0,0 0 1 0 0,-1 1-1 0 0,0-1 0 0 0,1 1 1 0 0,-1 0-1 0 0,-1-1 131 0 0,2 3-242 0 0,0-1 1 0 0,0 1 0 0 0,0 0-1 0 0,-1 0 1 0 0,1 0-1 0 0,0 0 1 0 0,0 1 0 0 0,-1-1-1 0 0,1 1 1 0 0,-1 0-1 0 0,1 0 1 0 0,0 0-1 0 0,-1 0 1 0 0,1 1 0 0 0,0-1-1 0 0,-1 1 1 0 0,1 0-1 0 0,0 0 1 0 0,0 0 0 0 0,-1 0-1 0 0,1 1 1 0 0,-1 0 241 0 0,-4 1-1011 0 0,0 1 1 0 0,0 0 0 0 0,0 0-1 0 0,1 1 1 0 0,-1 0 0 0 0,1 0-1 0 0,1 1 1 0 0,-1 0 0 0 0,1 0-1 0 0,0 0 1 0 0,0 1 0 0 0,-3 5 1010 0 0,9-11 46 0 0,0-1 1 0 0,-1 1 0 0 0,1 0-1 0 0,0-1 1 0 0,0 1-1 0 0,0 0 1 0 0,0 0 0 0 0,0-1-1 0 0,0 1 1 0 0,0 0-1 0 0,0-1 1 0 0,0 1 0 0 0,0 0-1 0 0,0-1 1 0 0,1 1-1 0 0,-1 0 1 0 0,0-1 0 0 0,0 1-1 0 0,1 0 1 0 0,-1-1-1 0 0,0 1 1 0 0,1-1 0 0 0,-1 1-1 0 0,0 0 1 0 0,1-1-1 0 0,-1 1 1 0 0,1-1 0 0 0,-1 1-1 0 0,1-1 1 0 0,0 0-1 0 0,-1 1 1 0 0,1-1 0 0 0,-1 1-1 0 0,1-1 1 0 0,0 0-1 0 0,-1 0 1 0 0,1 1-1 0 0,0-1 1 0 0,-1 0 0 0 0,1 0-1 0 0,0 0 1 0 0,-1 0-1 0 0,1 0 1 0 0,0 0 0 0 0,-1 0-1 0 0,1 0 1 0 0,0 0-1 0 0,0 0 1 0 0,-1 0 0 0 0,1 0-1 0 0,0 0 1 0 0,-1-1-1 0 0,1 1 1 0 0,0 0 0 0 0,-1 0-1 0 0,1-1 1 0 0,-1 1-1 0 0,1 0-46 0 0,45-13 4581 0 0,-17 0-3332 0 0,-1-2 0 0 0,0 0 0 0 0,-2-3 1 0 0,0 0-1 0 0,0-1 0 0 0,-2-1 0 0 0,0-2-1249 0 0,13-13 398 0 0,-1-2 0 0 0,-2-2 0 0 0,-1 0 0 0 0,-2-3 0 0 0,-2 0-1 0 0,17-36-397 0 0,-12-5 334 0 0,-26 26 451 0 0,-27 64-110 0 0,8 30-677 0 0,1 0 0 0 0,2 0 0 0 0,2 1 0 0 0,1 0-1 0 0,2 0 1 0 0,1 0 0 0 0,3 0 0 0 0,1 3 2 0 0,-2 7 10 0 0,4 21 11 0 0,2 0 0 0 0,4-1 0 0 0,7 21-21 0 0,-4-21 18 0 0,-2 0-1 0 0,-4 1 0 0 0,-1 20-17 0 0,-7-55 5 0 0,-1 1 0 0 0,-2-2 1 0 0,-1 1-1 0 0,-2 0 0 0 0,-1-1 0 0 0,-1 0 0 0 0,-14 29-5 0 0,20-50 2 0 0,-1 0 1 0 0,0 0-1 0 0,0 0 0 0 0,-2-1 0 0 0,1 0 0 0 0,-1 0 1 0 0,-1 0-1 0 0,0-1 0 0 0,-1 0 0 0 0,0 0 0 0 0,0-1 1 0 0,-1 0-1 0 0,0-1 0 0 0,0 1 0 0 0,-1-2 0 0 0,0 1 1 0 0,-1-2-1 0 0,0 1 0 0 0,0-1 0 0 0,0-1 0 0 0,-1 0 1 0 0,1-1-1 0 0,-1 0 0 0 0,0 0 0 0 0,-1-2 0 0 0,0 1-2 0 0,11-3 5 0 0,-1 1 0 0 0,1-1-1 0 0,0 0 1 0 0,-1 0 0 0 0,1 0-1 0 0,0 0 1 0 0,0-1 0 0 0,-1 1-1 0 0,1-1 1 0 0,0 1 0 0 0,0-1-1 0 0,-1 0 1 0 0,1 1 0 0 0,0-1-1 0 0,0 0 1 0 0,0-1 0 0 0,0 1-1 0 0,0 0 1 0 0,1-1 0 0 0,-1 1-1 0 0,0-1 1 0 0,0 1 0 0 0,1-1 0 0 0,-1 0-1 0 0,1 1 1 0 0,0-1 0 0 0,-1 0-1 0 0,1 0 1 0 0,0 0 0 0 0,0 0-1 0 0,0 0 1 0 0,0-1 0 0 0,1 1-1 0 0,-1 0 1 0 0,1 0 0 0 0,-1-3-5 0 0,-1-19 33 0 0,1-1 0 0 0,1 0 0 0 0,1 0 1 0 0,2 1-1 0 0,0-1 0 0 0,2 1 0 0 0,0 0 1 0 0,2 0-1 0 0,0 0 0 0 0,2 1 0 0 0,1 0 1 0 0,0 1-1 0 0,2 0 0 0 0,1 0 0 0 0,0 2 1 0 0,1-1-1 0 0,13-11-33 0 0,129-139 271 0 0,-97 114-399 0 0,-34 38-1154 0 0,-14 16-7332 0 0,-11 3-2457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 5681 0 0,'0'0'1814'0'0,"0"0"-202"0"0,0 0 89 0 0,0 0 75 0 0,0 0-62 0 0,0 0-191 0 0,0 0-259 0 0,0 0-225 0 0,0 0-154 0 0,0 0-110 0 0,0 0-77 0 0,0 0-61 0 0,0 0-41 0 0,-10 6-52 0 0,-31 21-53 0 0,18 18 500 0 0,21-34-770 0 0,-1 3-27 0 0,-33 144 660 0 0,-7-1 0 0 0,-10 9-854 0 0,44-144 7 0 0,-17 45-30 0 0,3 0-1 0 0,3 2 0 0 0,-10 60 24 0 0,28-102-603 0 0,2-29-2557 0 0,1-15-3746 0 0,-1 10-3272 0 0</inkml:trace>
  <inkml:trace contextRef="#ctx0" brushRef="#br0" timeOffset="485.465">404 60 8050 0 0,'0'0'1817'0'0,"0"0"-219"0"0,0 0-43 0 0,0 0 59 0 0,0 0-53 0 0,0 0-179 0 0,0 0-240 0 0,0 0-226 0 0,0 0-193 0 0,0 0-137 0 0,0 0-84 0 0,0 0-75 0 0,0 0-30 0 0,-10 0 769 0 0,81 96 1776 0 0,-55-72-2733 0 0,0 0 1 0 0,-1 1-1 0 0,-2 0 1 0 0,0 1-1 0 0,-2 1 1 0 0,-1 0-1 0 0,-1 0 1 0 0,2 11-210 0 0,12 73 321 0 0,-5 0 1 0 0,0 63-322 0 0,-3-56 42 0 0,-15-115-64 0 0,0 0-1 0 0,0 0 1 0 0,0-1-1 0 0,1 1 1 0 0,0 0-1 0 0,-1 0 1 0 0,1-1-1 0 0,0 1 1 0 0,0 0-1 0 0,0-1 1 0 0,1 1-1 0 0,-1-1 1 0 0,1 0-1 0 0,-1 1 0 0 0,1-1 1 0 0,0 0-1 0 0,0 0 1 0 0,0 0-1 0 0,0 0 1 0 0,0 0-1 0 0,0-1 1 0 0,1 1-1 0 0,-1-1 1 0 0,0 1-1 0 0,1-1 1 0 0,0 0-1 0 0,-1 0 1 0 0,1 0-1 0 0,0 0 23 0 0,12-34-1756 0 0,-13-15-2056 0 0,-2 31-1584 0 0,0 9-5909 0 0</inkml:trace>
  <inkml:trace contextRef="#ctx0" brushRef="#br0" timeOffset="778.601">1 619 14611 0 0,'0'0'1400'0'0,"0"0"-406"0"0,0 0-50 0 0,0 0 80 0 0,0 0 13 0 0,0 0-71 0 0,0 0-135 0 0,0 0-89 0 0,0 0-49 0 0,0 0-25 0 0,0 0-42 0 0,0 0-70 0 0,0 0-59 0 0,31-3-48 0 0,99-9-51 0 0,42 6 748 0 0,76 5-999 0 0,-245 1-450 0 0,21-1 89 0 0,-10-2-5923 0 0,-8 0-5880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9 2681 0 0,'0'0'2299'0'0,"0"0"-232"0"0,0 0-136 0 0,0 0-61 0 0,0 0-77 0 0,0 0-148 0 0,0 0-208 0 0,0 0-191 0 0,0 0-163 0 0,0 0-144 0 0,0 0-124 0 0,0 0-94 0 0,0 0-82 0 0,4-4-75 0 0,-1 0-500 0 0,-3 4-31 0 0,0 1 1 0 0,0-1 0 0 0,0 0-1 0 0,0 1 1 0 0,0-1-1 0 0,0 1 1 0 0,0-1 0 0 0,0 0-1 0 0,1 1 1 0 0,-1-1-1 0 0,0 1 1 0 0,0-1-1 0 0,0 0 1 0 0,1 1 0 0 0,-1-1-1 0 0,0 0 1 0 0,1 1-1 0 0,-1-1 1 0 0,0 0-1 0 0,0 0 1 0 0,1 1 0 0 0,-1-1-1 0 0,1 0 1 0 0,-1 0-1 0 0,0 1 1 0 0,1-1 0 0 0,-1 0-1 0 0,0 0 1 0 0,1 0-1 0 0,-1 0 1 0 0,1 0-1 0 0,-1 0 1 0 0,1 0 0 0 0,-1 0-1 0 0,0 0 1 0 0,1 0-1 0 0,-1 0 1 0 0,1 0-1 0 0,-1 0 1 0 0,0 0 0 0 0,1 0-1 0 0,-1 0 1 0 0,1 0-1 0 0,-1 0 1 0 0,1-1-34 0 0,6 593 3355 0 0,3-334-3292 0 0,-4-221-443 0 0,4-59-2687 0 0,-6-9-244 0 0,-4 18-539 0 0,-1 2-2216 0 0,1 3-3983 0 0</inkml:trace>
  <inkml:trace contextRef="#ctx0" brushRef="#br0" timeOffset="404.994">1 532 8890 0 0,'0'0'1894'0'0,"0"0"-202"0"0,0 0-90 0 0,0 0-231 0 0,0 0-282 0 0,0 0-213 0 0,0 0-169 0 0,0 0-120 0 0,32 0-102 0 0,104 0-112 0 0,-82 0-167 0 0,-11 1-509 0 0,-1-1 1 0 0,0-2-1 0 0,0-2 0 0 0,0-2 1 0 0,12-5 302 0 0,50-15-6560 0 0,-112 29 9050 0 0,-31 16 350 0 0,30-12-2670 0 0,0 1 0 0 0,0 0 0 0 0,0 1 0 0 0,1-1-1 0 0,0 2 1 0 0,1-1 0 0 0,0 1 0 0 0,1 0 0 0 0,0 1 0 0 0,0-1 0 0 0,1 1 0 0 0,1 0 0 0 0,0 1-1 0 0,0-1 1 0 0,1 1 0 0 0,0-1 0 0 0,1 1 0 0 0,1 0 0 0 0,0 0 0 0 0,0 0 0 0 0,1 0 0 0 0,1 0-1 0 0,1 9-169 0 0,-1-16 43 0 0,1 0-1 0 0,-1-1 1 0 0,1 1-1 0 0,0-1 1 0 0,1 1-1 0 0,-1-1 0 0 0,1 0 1 0 0,-1 0-1 0 0,1 0 1 0 0,0 0-1 0 0,1-1 1 0 0,-1 1-1 0 0,1-1 0 0 0,0 0 1 0 0,-1 0-1 0 0,1 0 1 0 0,1 0-1 0 0,-1-1 1 0 0,0 0-1 0 0,0 1 0 0 0,1-2 1 0 0,0 1-1 0 0,-1 0 1 0 0,1-1-1 0 0,0 0 1 0 0,0 0-1 0 0,1 0-42 0 0,3 0 130 0 0,-1 0-1 0 0,1 0 1 0 0,-1-1 0 0 0,1 0 0 0 0,0-1-1 0 0,-1 0 1 0 0,1 0 0 0 0,-1-1-1 0 0,1 0 1 0 0,-1 0 0 0 0,0-1 0 0 0,1 0-1 0 0,-2 0 1 0 0,1-1 0 0 0,1-1-130 0 0,-3 2 36 0 0,-1 0 0 0 0,0-1 1 0 0,1 0-1 0 0,-1 0 0 0 0,-1-1 0 0 0,1 1 0 0 0,0-1 1 0 0,-1 0-1 0 0,0 0 0 0 0,-1-1 0 0 0,1 1 1 0 0,-1-1-1 0 0,0 1 0 0 0,0-1 0 0 0,0 0 1 0 0,-1 0-1 0 0,0-1 0 0 0,0 1 0 0 0,-1 0 1 0 0,0-1-1 0 0,0 1 0 0 0,0-1 0 0 0,-1 1 1 0 0,0-1-1 0 0,0 1 0 0 0,-1-1 0 0 0,0 1 1 0 0,0-1-1 0 0,0 1 0 0 0,-1 0 0 0 0,0-1 1 0 0,0 1-1 0 0,0 0 0 0 0,-1 0 0 0 0,0 1 0 0 0,0-1 1 0 0,-1 0-1 0 0,0 1 0 0 0,0 0 0 0 0,-1-1-36 0 0,-81-42-1414 0 0,44 43-4000 0 0,29 5-5905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26 453 18060 0 0,'0'0'1483'0'0,"0"0"-708"0"0,0 0-331 0 0,0 0 51 0 0,0 0 62 0 0,0 0-36 0 0,0 0-126 0 0,0 0-180 0 0,0 0-119 0 0,0 0-43 0 0,-4 32-38 0 0,-13 95-42 0 0,18-77-103 0 0,4-41-32 0 0,-1-3-363 0 0,-1-12-11595 0 0,-3 2 1975 0 0</inkml:trace>
  <inkml:trace contextRef="#ctx0" brushRef="#br0" timeOffset="1">0 0 8962 0 0,'0'0'1888'0'0,"0"0"-711"0"0,0 0-281 0 0,0 0-248 0 0,0 0-272 0 0,0 0-432 0 0,0 0-280 0 0,0 0-344 0 0,0 0-865 0 0,0 0-2631 0 0,0 0-2978 0 0</inkml:trace>
  <inkml:trace contextRef="#ctx0" brushRef="#br0" timeOffset="366.489">153 380 18188 0 0,'0'0'1324'0'0,"0"0"-440"0"0,0 0-115 0 0,0 0 81 0 0,0 0-15 0 0,0 0-111 0 0,0 0-170 0 0,0 0-170 0 0,0 0-129 0 0,0 0-87 0 0,9 33-52 0 0,30 105-50 0 0,5 29 64 0 0,-6-79-94 0 0,-37-88-10 0 0,1 1-1 0 0,-1-1 1 0 0,1 0 0 0 0,-1 0 0 0 0,1 0 0 0 0,-1 0-1 0 0,0 0 1 0 0,1-1 0 0 0,-1 1 0 0 0,1 0-1 0 0,-1-1 1 0 0,0 1 0 0 0,1-1 0 0 0,-1 1 0 0 0,0-1-1 0 0,1 1 1 0 0,-1-1 0 0 0,0 0 0 0 0,0 0 0 0 0,0 0-1 0 0,0 0 1 0 0,1 0 0 0 0,-1 0 0 0 0,-1 0 0 0 0,1 0-1 0 0,0 0 1 0 0,0 0 0 0 0,0-1 0 0 0,0 1 0 0 0,-1 0-1 0 0,1 0 1 0 0,-1-1 0 0 0,1 1 0 0 0,-1-1 0 0 0,0 1-1 0 0,1 0 1 0 0,-1-1 0 0 0,0 1 0 0 0,0-1 0 0 0,0 1-1 0 0,0-1 1 0 0,0 1 0 0 0,0 0 0 0 0,0-2-26 0 0,1-1 33 0 0,115-283 1098 0 0,-66 154-1969 0 0,-49 130 408 0 0,-1 6-7292 0 0,-1 1-3692 0 0</inkml:trace>
  <inkml:trace contextRef="#ctx0" brushRef="#br0" timeOffset="1077.077">659 615 9082 0 0,'0'0'4031'0'0,"0"0"-1610"0"0,0 0-691 0 0,0 0-226 0 0,0 0-238 0 0,0 0-211 0 0,0 0-170 0 0,0 0-134 0 0,0 0-107 0 0,0 0-107 0 0,31-19-80 0 0,97-62-99 0 0,-70 30 144 0 0,-23-22 96 0 0,-34 70-584 0 0,0 1 0 0 0,0 0-1 0 0,0 0 1 0 0,-1 0 0 0 0,1-1 0 0 0,-1 1-1 0 0,0 0 1 0 0,1 0 0 0 0,-1-1-1 0 0,0 1 1 0 0,0 0 0 0 0,-1-1 0 0 0,1 1-1 0 0,0 0 1 0 0,-1-1 0 0 0,1 1-1 0 0,-1 0 1 0 0,0 0 0 0 0,0 0-1 0 0,0 0 1 0 0,0 0 0 0 0,0 0 0 0 0,0 0-1 0 0,-1 0 1 0 0,1 0 0 0 0,0 0-1 0 0,-1 0 1 0 0,0 1 0 0 0,1-1-1 0 0,-1 1 1 0 0,0-1 0 0 0,0 1 0 0 0,0-1-14 0 0,-2 1-3 0 0,0 0 0 0 0,0 0 1 0 0,-1 0-1 0 0,1 0 1 0 0,0 1-1 0 0,0-1 0 0 0,0 1 1 0 0,-1 0-1 0 0,1 1 1 0 0,0-1-1 0 0,0 1 0 0 0,-1 0 1 0 0,1 0-1 0 0,0 0 0 0 0,0 0 1 0 0,0 1-1 0 0,0-1 1 0 0,1 1-1 0 0,-1 0 0 0 0,0 0 1 0 0,1 1-1 0 0,-1-1 1 0 0,1 1-1 0 0,0 0 0 0 0,-2 1 3 0 0,-70 83-166 0 0,66-75 155 0 0,1 0 0 0 0,0 1 0 0 0,0 0 0 0 0,1 1 0 0 0,1 0 0 0 0,1 0 0 0 0,0 0 0 0 0,0 0 0 0 0,1 1 0 0 0,1 0 0 0 0,1 0 0 0 0,0 0 0 0 0,1 0 0 0 0,0 0 0 0 0,1 0 0 0 0,1 0 0 0 0,1 0 0 0 0,0 1 11 0 0,3-7 6 0 0,1 1-1 0 0,0-1 1 0 0,1-1 0 0 0,0 0-1 0 0,0 1 1 0 0,1-2-1 0 0,0 1 1 0 0,0-1-1 0 0,1-1 1 0 0,0 0 0 0 0,0 0-1 0 0,0 0 1 0 0,1-1-1 0 0,0-1 1 0 0,0 0 0 0 0,0 0-1 0 0,0-1 1 0 0,1 0-1 0 0,0 0 1 0 0,-1-1 0 0 0,4-1-6 0 0,108 0-662 0 0,-77-17-3495 0 0,-36 11 60 0 0,0 1-7804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34 795 3881 0 0,'0'0'2222'0'0,"0"0"-147"0"0,0 0-73 0 0,0 0-67 0 0,0 0-188 0 0,0 0-304 0 0,0 0-344 0 0,0 0-326 0 0,0 0-252 0 0,0 0-162 0 0,0 0-111 0 0,0 0-61 0 0,0 0-6 0 0,-1 3 29 0 0,-8 123 1282 0 0,10-82-1200 0 0,-7 180 551 0 0,6-224-765 0 0,0-1 0 0 0,0 1 0 0 0,0 0 0 0 0,-1 0 1 0 0,1-1-1 0 0,0 1 0 0 0,0 0 0 0 0,-1 0 0 0 0,1 0 0 0 0,0-1 0 0 0,0 1 0 0 0,-1 0 1 0 0,1 0-1 0 0,0 0 0 0 0,-1 0 0 0 0,1 0 0 0 0,0 0 0 0 0,0 0 0 0 0,-1 0 0 0 0,1 0 1 0 0,0-1-1 0 0,-1 1 0 0 0,1 0 0 0 0,0 1 0 0 0,-1-1 0 0 0,1 0 0 0 0,0 0 0 0 0,-1 0 1 0 0,1 0-1 0 0,0 0 0 0 0,0 0 0 0 0,-1 0 0 0 0,1 0 0 0 0,0 0 0 0 0,-1 1 0 0 0,1-1 1 0 0,0 0-1 0 0,0 0 0 0 0,-1 0-78 0 0,-6-35 292 0 0,7 6-236 0 0,0-1 0 0 0,2 1 0 0 0,2 0 0 0 0,0 0-1 0 0,2 0 1 0 0,1 0 0 0 0,1 1 0 0 0,2 0 0 0 0,0 1 0 0 0,2 0-1 0 0,1 1 1 0 0,2 0 0 0 0,0 1 0 0 0,1 1 0 0 0,15-17-56 0 0,-18 24 21 0 0,-1 0 1 0 0,2 0-1 0 0,1 2 1 0 0,0 0-1 0 0,0 0 1 0 0,2 2-1 0 0,0 0 1 0 0,14-9-22 0 0,-20 19 20 0 0,-9 47 148 0 0,0 59-384 0 0,17-69-1934 0 0,-7-27-6720 0 0,-10-7-2460 0 0</inkml:trace>
  <inkml:trace contextRef="#ctx0" brushRef="#br0" timeOffset="725.918">301 975 6025 0 0,'0'0'1822'0'0,"0"0"-319"0"0,0 0-12 0 0,0 0 97 0 0,0 0-27 0 0,0 0-164 0 0,0 0-215 0 0,0 0-175 0 0,0 0-154 0 0,0 0-109 0 0,0 0-125 0 0,0 0-115 0 0,32 3-66 0 0,95 8-10 0 0,-77-21 197 0 0,-45 6-425 0 0,2-2-111 0 0,-1 1 0 0 0,0-1 0 0 0,0-1-1 0 0,0 1 1 0 0,-1-1 0 0 0,0 1 0 0 0,-1-2 0 0 0,1 1-1 0 0,-1 0 1 0 0,0-1 0 0 0,-1 0 0 0 0,0 0 0 0 0,0 0-1 0 0,-1 0 1 0 0,0 0 0 0 0,0 0 0 0 0,-1-1-1 0 0,0 1 1 0 0,-1-1 0 0 0,0 1 0 0 0,0-6-89 0 0,-2 11-58 0 0,0 1 0 0 0,1-1 0 0 0,-1 1 1 0 0,0 0-1 0 0,0 0 0 0 0,0-1 0 0 0,-1 2 0 0 0,1-1 0 0 0,0 0 1 0 0,-1 0-1 0 0,0 1 0 0 0,1-1 0 0 0,-1 1 0 0 0,0 0 1 0 0,1 0-1 0 0,-1 0 0 0 0,0 0 0 0 0,0 0 0 0 0,0 0 1 0 0,0 1-1 0 0,0 0 0 0 0,0 0 0 0 0,0-1 0 0 0,0 2 0 0 0,0-1 1 0 0,0 0-1 0 0,0 1 0 0 0,0-1 0 0 0,0 1 0 0 0,0 0 1 0 0,0 0-1 0 0,1 0 0 0 0,-1 0 0 0 0,0 0 0 0 0,1 1 1 0 0,-1-1-1 0 0,1 1 0 0 0,-1 0 0 0 0,1 0 0 0 0,-2 1 58 0 0,-81 68-1395 0 0,-16 60 492 0 0,99-128 913 0 0,0 1 0 0 0,0-1-1 0 0,0 0 1 0 0,0 1 0 0 0,1 0-1 0 0,-1-1 1 0 0,1 1 0 0 0,0 0 0 0 0,0 0-1 0 0,0 0 1 0 0,1 0 0 0 0,-1 0-1 0 0,1 0 1 0 0,0 0 0 0 0,0-1-1 0 0,1 1 1 0 0,-1 0 0 0 0,1 0-1 0 0,0 0 1 0 0,0 0 0 0 0,0 0-1 0 0,0-1 1 0 0,1 1 0 0 0,-1 0-1 0 0,1-1 1 0 0,0 1 0 0 0,0-1-1 0 0,0 0 1 0 0,1 0 0 0 0,-1 0-1 0 0,1 0 1 0 0,0 0 0 0 0,0 0-1 0 0,0-1 1 0 0,0 1 0 0 0,0-1-1 0 0,0 0 1 0 0,1 0 0 0 0,-1 0-1 0 0,1 0 1 0 0,0-1 0 0 0,-1 1-1 0 0,1-1 1 0 0,0 0 0 0 0,0 0 0 0 0,0 0-1 0 0,0-1-9 0 0,17 1 187 0 0,1-1-1 0 0,-1-1 0 0 0,1-1 1 0 0,-1-1-1 0 0,0-1 0 0 0,0-1 1 0 0,0-1-1 0 0,-1 0 0 0 0,1-2 1 0 0,-2 0-1 0 0,1-2 0 0 0,-1 0 1 0 0,-1-1-1 0 0,0 0 0 0 0,0-2 1 0 0,-1 0-1 0 0,-1-1 0 0 0,12-13-186 0 0,15-17 203 0 0,-2-2 0 0 0,-3-1 0 0 0,-1-2 0 0 0,-2-2 0 0 0,-3-2 0 0 0,-2 0 0 0 0,-1-5-203 0 0,-13 28 0 0 0,-1-1 1 0 0,-1 0 0 0 0,-2-1 0 0 0,-1-1 0 0 0,-1 0-1 0 0,-2 0 1 0 0,-2-1 0 0 0,-1 0 0 0 0,-1 0 0 0 0,-1-11-1 0 0,-3 30 12 0 0,1 11 1 0 0,-1 0 1 0 0,1 0-1 0 0,-1 0 0 0 0,1 0 0 0 0,-1 0 0 0 0,0 0 1 0 0,-1 0-1 0 0,1 0 0 0 0,-1 0 0 0 0,1 0 0 0 0,-1 0 1 0 0,0 1-1 0 0,-1-1 0 0 0,1 0 0 0 0,-1 1 0 0 0,0-1 1 0 0,0 0-1 0 0,0 1 0 0 0,0 0 0 0 0,0 0 1 0 0,-1-1-1 0 0,1 1 0 0 0,-1 1 0 0 0,0-1 0 0 0,-3-2-13 0 0,2 5 5 0 0,1 1 0 0 0,-1 0-1 0 0,0 0 1 0 0,1 0-1 0 0,-1 0 1 0 0,1 1 0 0 0,-1-1-1 0 0,1 1 1 0 0,0 0-1 0 0,-1 0 1 0 0,1 0 0 0 0,0 0-1 0 0,0 1 1 0 0,1-1 0 0 0,-1 1-1 0 0,0-1 1 0 0,1 1-1 0 0,0 0 1 0 0,0 0 0 0 0,0 1-1 0 0,0-1 1 0 0,0 0-1 0 0,0 1 1 0 0,1-1 0 0 0,0 1-1 0 0,-1 0-4 0 0,-57 155 38 0 0,49-114-7 0 0,3 0 1 0 0,1 1 0 0 0,3 1-1 0 0,1 22-31 0 0,32 167 134 0 0,8-33-86 0 0,-44-119-652 0 0,7-86-2511 0 0,13-12-408 0 0,-5 5-2918 0 0,-3 1-4491 0 0</inkml:trace>
  <inkml:trace contextRef="#ctx0" brushRef="#br0" timeOffset="1568.889">1496 684 8274 0 0,'0'0'1833'0'0,"0"0"-271"0"0,0 0-26 0 0,0 0 14 0 0,0 0-60 0 0,0 0-181 0 0,0 0-264 0 0,0 0-237 0 0,0 0-213 0 0,0 0-169 0 0,-31 22-140 0 0,-97 67-113 0 0,67-30-41 0 0,56-52-139 0 0,1 1 0 0 0,0-1 0 0 0,0 1-1 0 0,1 0 1 0 0,0 0 0 0 0,0 0 0 0 0,1 0 0 0 0,0 0 0 0 0,1 1-1 0 0,-1-1 1 0 0,2 1 0 0 0,-1-1 0 0 0,1 9 7 0 0,2-14 17 0 0,0 0 0 0 0,0-1 0 0 0,0 1 0 0 0,0-1 0 0 0,0 1 0 0 0,1-1 0 0 0,-1 0 0 0 0,1 0 0 0 0,-1 0 0 0 0,1 0 0 0 0,0-1 0 0 0,-1 1 0 0 0,1-1 0 0 0,0 1 0 0 0,0-1 0 0 0,1 0 0 0 0,-1 0 0 0 0,0 0 1 0 0,0-1-1 0 0,0 1 0 0 0,0-1 0 0 0,1 0 0 0 0,-1 0 0 0 0,0 0 0 0 0,0 0 0 0 0,1 0 0 0 0,-1-1 0 0 0,0 0 0 0 0,0 1 0 0 0,0-1 0 0 0,2-1-17 0 0,13-3 85 0 0,-1-1 1 0 0,0-1-1 0 0,0 0 1 0 0,0-1-1 0 0,-1-1 1 0 0,0-1-1 0 0,-1 0 1 0 0,0-1-1 0 0,-1-1 1 0 0,10-9-86 0 0,70-74-55 0 0,-64 66-144 0 0,-29 28 93 0 0,-1 1-48 0 0,0 0-46 0 0,-1 8-202 0 0,-16 29 175 0 0,12-28 213 0 0,0 1 0 0 0,1-1 0 0 0,0 1 0 0 0,0 0 0 0 0,1 0 1 0 0,0 0-1 0 0,1 0 0 0 0,0 1 0 0 0,1-1 0 0 0,0 1 0 0 0,0-1 1 0 0,1 1-1 0 0,1 1 14 0 0,0-10 10 0 0,0 1 0 0 0,0 0 1 0 0,0-1-1 0 0,0 1 0 0 0,1-1 1 0 0,0 1-1 0 0,-1-1 1 0 0,1 0-1 0 0,0 1 0 0 0,0-1 1 0 0,0 0-1 0 0,0 0 0 0 0,1 0 1 0 0,-1-1-1 0 0,0 1 0 0 0,1-1 1 0 0,-1 1-1 0 0,1-1 0 0 0,0 0 1 0 0,-1 0-1 0 0,1 0 0 0 0,0 0 1 0 0,0 0-1 0 0,0-1 0 0 0,0 1 1 0 0,-1-1-1 0 0,1 0 0 0 0,3 0-10 0 0,81-9 760 0 0,-66 0-621 0 0,0 0-1 0 0,-1-2 1 0 0,0 0-1 0 0,-1-1 1 0 0,-1-1-1 0 0,0-1 1 0 0,0-1-1 0 0,-1 0 0 0 0,-1-1 1 0 0,-1-1-1 0 0,0 0 1 0 0,-2-1-1 0 0,0-1 1 0 0,0 0-1 0 0,0-4-138 0 0,15-29 66 0 0,-3-2-1 0 0,-1 0 1 0 0,-4-1-1 0 0,-1-1 1 0 0,1-17-66 0 0,-16 59-2 0 0,7-25-6 0 0,0 1 1 0 0,-3-1 0 0 0,-1-1-1 0 0,-2 1 1 0 0,-1-1 0 0 0,-3 0 0 0 0,-2-27 6 0 0,2 65 13 0 0,-1 0-1 0 0,0 0 0 0 0,1 0 1 0 0,-1 0-1 0 0,0 0 0 0 0,0 0 0 0 0,0-1 1 0 0,0 1-1 0 0,-1 0 0 0 0,1 0 0 0 0,0 0 1 0 0,-1 0-1 0 0,0 0 0 0 0,1 0 0 0 0,-1 0 1 0 0,0 0-1 0 0,0 0 0 0 0,0 0 0 0 0,0 1 1 0 0,0-1-1 0 0,-1 0 0 0 0,1 1 0 0 0,-1-1 1 0 0,1 0-1 0 0,-1 1 0 0 0,1 0 0 0 0,-1-1 1 0 0,0 1-1 0 0,1 0 0 0 0,-1 0 0 0 0,0 0 1 0 0,0 0-1 0 0,0 0 0 0 0,0 1 0 0 0,0-1 1 0 0,0 0-1 0 0,0 1 0 0 0,0 0 0 0 0,0-1 1 0 0,0 1-1 0 0,-1 0 0 0 0,1 0 0 0 0,0 0 1 0 0,0 0-1 0 0,0 0 0 0 0,0 1 0 0 0,0-1 1 0 0,0 1-1 0 0,0-1 0 0 0,0 1 0 0 0,0 0 1 0 0,0 0-1 0 0,0 0 0 0 0,0 0 0 0 0,0 0 1 0 0,1 0-1 0 0,-1 1-11 0 0,-7 11 8 0 0,0 1 0 0 0,1 1 0 0 0,1-1 0 0 0,0 1 0 0 0,2 0 0 0 0,-1 1 0 0 0,2-1 0 0 0,0 1 0 0 0,1 0 0 0 0,0 0 0 0 0,1 5-8 0 0,-3 36 46 0 0,2 1 0 0 0,3 0 1 0 0,3 0-1 0 0,2 0 0 0 0,2-1 0 0 0,9 28-46 0 0,-7-35-24 0 0,-2 1 0 0 0,-2 0-1 0 0,-3 0 1 0 0,-3 41 24 0 0,-10-30 11 0 0,11-62-53 0 0,14-59-1783 0 0,-10 4-451 0 0,-2 27-1082 0 0,0 1-4973 0 0,-1 16-944 0 0</inkml:trace>
  <inkml:trace contextRef="#ctx0" brushRef="#br0" timeOffset="1927.409">1698 555 9210 0 0,'0'0'2526'0'0,"0"0"-911"0"0,0 0-331 0 0,0 0 106 0 0,0 0 69 0 0,0 0-75 0 0,0 0-141 0 0,0 0-164 0 0,0 0-138 0 0,0 0-116 0 0,0 0-133 0 0,0 0-91 0 0,35 2-73 0 0,106 6-69 0 0,40-10 797 0 0,-134 2-1316 0 0,13 0-70 0 0,-19 0-6140 0 0,-39 0-2816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1232 0 0,'0'0'1283'0'0,"0"0"40"0"0,0 0 296 0 0,0 0 303 0 0,0 0 86 0 0,0 0-207 0 0,0 0-396 0 0,0 0-403 0 0,0 0-257 0 0,0 0-132 0 0,0 0-25 0 0,0 0 48 0 0,0 0 67 0 0,4 1 2093 0 0,-7 225 2596 0 0,-6 115-5082 0 0,6-207 116 0 0,-12 25-308 0 0,-2-111-423 0 0,17-47 198 0 0,-1-1-1 0 0,0 1 1 0 0,1-1-1 0 0,-1 0 0 0 0,0 1 1 0 0,0-1-1 0 0,1 0 1 0 0,-1 1-1 0 0,0-1 0 0 0,0 0 1 0 0,1 0-1 0 0,-1 0 1 0 0,0 1-1 0 0,0-1 1 0 0,0 0-1 0 0,1 0 0 0 0,-1 0 1 0 0,0 0-1 0 0,0-1 1 0 0,0 1-1 0 0,0 0 0 0 0,1 0 1 0 0,-1 0-1 0 0,0-1 1 0 0,0 1-1 0 0,1 0 0 0 0,-1-1 1 0 0,0 1-1 0 0,0 0 1 0 0,1-1-1 0 0,-1 1 0 0 0,1-1 1 0 0,-1 1-1 0 0,0-1 1 0 0,1 0-1 0 0,-1 1 0 0 0,1-1 1 0 0,-1 0-1 0 0,1 1 1 0 0,-1-1-1 0 0,1 0 0 0 0,0 1 1 0 0,-1-1-1 0 0,1 0 1 0 0,0 0-1 0 0,0 0 0 0 0,-1 0 108 0 0,-1-13-3924 0 0,1 0-4269 0 0,1 9-250 0 0</inkml:trace>
  <inkml:trace contextRef="#ctx0" brushRef="#br0" timeOffset="862.71">1 173 7122 0 0,'0'0'1775'0'0,"0"0"-255"0"0,0 0-25 0 0,0 0 52 0 0,0 0-31 0 0,0 0-105 0 0,0 0-251 0 0,0 0-257 0 0,0 0-249 0 0,0 0-217 0 0,0 0-150 0 0,0 0-92 0 0,0 0-9 0 0,5-5 22 0 0,54-38 499 0 0,-27 32-415 0 0,-1 1 0 0 0,2 1 0 0 0,-1 2 0 0 0,1 1-1 0 0,0 2 1 0 0,24 0-292 0 0,-49 4 6 0 0,-6-1-2 0 0,0 1 0 0 0,1-1 0 0 0,-1 1 0 0 0,0 0 0 0 0,1 0 0 0 0,-1 0 0 0 0,0 0 0 0 0,1 1 0 0 0,-1-1 0 0 0,0 0 0 0 0,0 1 0 0 0,1 0 0 0 0,-1-1 0 0 0,0 1 0 0 0,0 0 0 0 0,0 0 0 0 0,0 0 0 0 0,0 1 0 0 0,0-1 1 0 0,0 0-1 0 0,0 1 0 0 0,0-1 0 0 0,-1 1 0 0 0,1 0 0 0 0,0-1 0 0 0,-1 1 0 0 0,0 0 0 0 0,1 0 0 0 0,-1 1-4 0 0,2 8 49 0 0,-2-1 0 0 0,0 1 0 0 0,0 0 0 0 0,-1-1 0 0 0,0 1 0 0 0,-1 0 0 0 0,0-1 1 0 0,0 1-1 0 0,-1-1 0 0 0,-1 1 0 0 0,0-1 0 0 0,0 0 0 0 0,-1 0 0 0 0,-1 0 0 0 0,1 0 0 0 0,-1-1 0 0 0,-1 0 0 0 0,0 0 0 0 0,0 0 0 0 0,-2 1-49 0 0,-16 31 59 0 0,5-11-13 0 0,15-26-37 0 0,0 1-1 0 0,0 0 0 0 0,1 0 1 0 0,0 0-1 0 0,0 1 0 0 0,0-1 1 0 0,1 1-1 0 0,-1-1 0 0 0,1 1 1 0 0,1 0-1 0 0,-1 0 0 0 0,1 0 1 0 0,0 0-1 0 0,0 0 0 0 0,1 0 1 0 0,0 0-1 0 0,0 2-8 0 0,3-4 9 0 0,0 0 0 0 0,0-1 0 0 0,1 1 0 0 0,-1-1 0 0 0,1 0 0 0 0,0 0 0 0 0,-1 0 0 0 0,2-1-1 0 0,-1 1 1 0 0,0-1 0 0 0,0 0 0 0 0,1 0 0 0 0,-1 0 0 0 0,1-1 0 0 0,4 2-9 0 0,-8-3 2 0 0,21 7 68 0 0,-11-5-45 0 0,0 1 0 0 0,0 0-1 0 0,0 0 1 0 0,0 1 0 0 0,-1 0-1 0 0,1 1 1 0 0,-1 0 0 0 0,0 0-1 0 0,-1 1 1 0 0,1 1 0 0 0,-1 0-1 0 0,-1 0 1 0 0,1 1 0 0 0,-1 0-1 0 0,0 0 1 0 0,-1 0 0 0 0,0 1-1 0 0,0 1 1 0 0,-1-1 0 0 0,0 1-1 0 0,-1 0 1 0 0,0 0 0 0 0,1 5-25 0 0,-4-4 63 0 0,-1 0 0 0 0,0 0 0 0 0,0 0-1 0 0,-1 0 1 0 0,-1 0 0 0 0,0 0 0 0 0,0 0 0 0 0,-1 0 0 0 0,-1 0 0 0 0,1-1 0 0 0,-2 1 0 0 0,0-1 0 0 0,0 0 0 0 0,0 0 0 0 0,-1 0 0 0 0,-1-1 0 0 0,0 1 0 0 0,0-1 0 0 0,-1-1 0 0 0,0 1 0 0 0,0-1 0 0 0,-1 0-1 0 0,0-1 1 0 0,-1 0 0 0 0,-3 2-63 0 0,2 0 40 0 0,-1 0 0 0 0,0 0-1 0 0,0-1 1 0 0,-1-1 0 0 0,0 0-1 0 0,0-1 1 0 0,-1 0 0 0 0,0 0-1 0 0,0-2 1 0 0,0 0 0 0 0,0 0-1 0 0,-1-1 1 0 0,1-1-1 0 0,-1 0 1 0 0,-13 0-40 0 0,18-1-4 0 0,0-1 0 0 0,0 1 0 0 0,0-1 0 0 0,0-1 0 0 0,0 0 1 0 0,0 0-1 0 0,0-1 0 0 0,1 0 0 0 0,-1-1 0 0 0,0 1 0 0 0,1-2 0 0 0,0 1 0 0 0,0-1 0 0 0,0-1 0 0 0,0 1 0 0 0,0-1 0 0 0,1 0 0 0 0,0-1 0 0 0,0 0 0 0 0,0 0 4 0 0,7 4-71 0 0,-1 1-1 0 0,0 0 0 0 0,1 0 0 0 0,-1-1 0 0 0,1 1 0 0 0,-1 0 0 0 0,1 0 0 0 0,0-1 0 0 0,-1 1 0 0 0,1-1 0 0 0,0 1 0 0 0,0 0 0 0 0,0-1 0 0 0,0 1 1 0 0,0 0-1 0 0,0-1 0 0 0,0 1 0 0 0,1 0 0 0 0,-1-1 0 0 0,1 1 0 0 0,-1 0 0 0 0,0-1 0 0 0,1 1 0 0 0,0 0 0 0 0,-1 0 0 0 0,1-1 0 0 0,0 1 0 0 0,0 0 0 0 0,0 0 1 0 0,-1 0-1 0 0,1 0 0 0 0,0 0 0 0 0,1 0 0 0 0,-1 0 0 0 0,0 1 0 0 0,0-1 0 0 0,1 0 72 0 0,16-12-5290 0 0,-12 9 1796 0 0,2 0-8324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 4721 0 0,'0'0'3701'0'0,"0"0"-1742"0"0,0 0-774 0 0,0 0 8 0 0,0 0 255 0 0,0 0 188 0 0,0 0-45 0 0,0 0-264 0 0,0 0-328 0 0,0 0-263 0 0,0 0-165 0 0,0-3 781 0 0,-41 83 1038 0 0,-79 131-965 0 0,-72 49-1121 0 0,86-138-175 0 0,43-56-296 0 0,63-66-2 0 0,-1 1 1 0 0,1-1-1 0 0,-1 0 0 0 0,1 0 0 0 0,-1 0 0 0 0,1 0 0 0 0,-1 0 1 0 0,0 1-1 0 0,1-1 0 0 0,-1 0 0 0 0,1 0 0 0 0,-1 0 0 0 0,1-1 1 0 0,-1 1-1 0 0,0 0 0 0 0,1 0 0 0 0,-1 0 0 0 0,1 0 0 0 0,-1 0 1 0 0,1-1-1 0 0,-1 1 0 0 0,1 0 0 0 0,-1 0 0 0 0,1-1 0 0 0,-1 1 1 0 0,1 0-1 0 0,-1-1 0 0 0,1 1 0 0 0,0-1 0 0 0,-1 1 0 0 0,1-1 1 0 0,-1 1-1 0 0,1 0 0 0 0,0-1 0 0 0,0 1 0 0 0,-1-1 0 0 0,1 0 1 0 0,0 1-1 0 0,0-1 0 0 0,0 1 0 0 0,-1-1 0 0 0,1 1 0 0 0,0-1 1 0 0,0 1-1 0 0,0-1 0 0 0,0 0 0 0 0,0 1 0 0 0,0-1 0 0 0,0 1 0 0 0,0-1 1 0 0,0 1-1 0 0,1-1 0 0 0,-1 1 0 0 0,0-1 0 0 0,0 0 0 0 0,0 1 1 0 0,1-1-1 0 0,-1 1 0 0 0,0-1 0 0 0,0 1 0 0 0,1-1 0 0 0,-1 1 1 0 0,1 0-1 0 0,-1-1 0 0 0,0 1 0 0 0,1-1 0 0 0,-1 1 0 0 0,1 0 1 0 0,-1-1-1 0 0,1 1 169 0 0,0-9-5176 0 0,-1 1-4330 0 0</inkml:trace>
  <inkml:trace contextRef="#ctx0" brushRef="#br0" timeOffset="586.888">61 44 5593 0 0,'0'0'1727'0'0,"0"0"-430"0"0,0 0-251 0 0,0 0 25 0 0,0 0 64 0 0,0 0-9 0 0,0 0-167 0 0,0 0-215 0 0,0 0-116 0 0,0 0-31 0 0,0 0 45 0 0,0 0 79 0 0,0 0 30 0 0,8 6 8 0 0,152 125 4502 0 0,-140-105-4996 0 0,0 1 0 0 0,-1 1 0 0 0,-2 0-1 0 0,-1 1 1 0 0,-1 1 0 0 0,-1 0 0 0 0,-2 1 0 0 0,-1 1 0 0 0,0 6-265 0 0,19 48 333 0 0,-22-66-285 0 0,50 91 196 0 0,-43-94-518 0 0,-7-16-862 0 0,-5-4-3248 0 0,0-6-3856 0 0,0 2-4064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8:5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502 13331 0 0,'0'0'2083'0'0,"0"0"-1035"0"0,0 0-282 0 0,0 0 245 0 0,0 0 235 0 0,0 0 35 0 0,0 0-241 0 0,0 0-337 0 0,0 0-243 0 0,0 0-135 0 0,0 0-86 0 0,0 0-58 0 0,0 25-59 0 0,0 82-50 0 0,-8-19-4 0 0,7-85-545 0 0,-9 23 374 0 0,5-20-3135 0 0,-2-4-4085 0 0,5-2-3968 0 0</inkml:trace>
  <inkml:trace contextRef="#ctx0" brushRef="#br0" timeOffset="1">3257 248 14315 0 0,'0'0'2089'0'0,"0"0"-873"0"0,0 0-336 0 0,0 0-104 0 0,0 0-128 0 0,0 0-152 0 0,0 0-256 0 0,0 0-328 0 0,0 0-448 0 0,0 0-352 0 0,0 0-680 0 0,0 0-1993 0 0,0 0-8330 0 0</inkml:trace>
  <inkml:trace contextRef="#ctx0" brushRef="#br0" timeOffset="-2753.848">0 608 0 0 0,'0'0'1915'0'0,"0"0"167"0"0,0 0-10 0 0,0 0-178 0 0,0 0-199 0 0,0 0-224 0 0,0 0-192 0 0,0 0-132 0 0,32-9-136 0 0,99-30-126 0 0,-72 5 316 0 0,-53 25-933 0 0,79-128 2639 0 0,-44 12-739 0 0,-30 111-1566 0 0,-4 42-724 0 0,-4-8 213 0 0,12 56-7 0 0,-4 1 0 0 0,-3 1 0 0 0,-3-1 0 0 0,-4 1 0 0 0,-5 26-84 0 0,3-65 26 0 0,-1 31 23 0 0,-3 0 0 0 0,-4 0 0 0 0,-2-1 0 0 0,-4 0 0 0 0,-2-1 0 0 0,-4-1 0 0 0,-2-1 0 0 0,-6 6-49 0 0,4-27 409 0 0,11-60 637 0 0,11-5-1017 0 0,1 0 0 0 0,0 0 0 0 0,1 0 0 0 0,1 0 1 0 0,1 0-1 0 0,1 0 0 0 0,1 0 0 0 0,3-12-29 0 0,15-65-1 0 0,4 2 0 0 0,4 0 0 0 0,4 2 0 0 0,4 1 0 0 0,4 2 0 0 0,4 2 0 0 0,34-48 1 0 0,-61 107 25 0 0,1 0-1 0 0,1 1 1 0 0,2 2-1 0 0,1 0 1 0 0,1 1-1 0 0,1 1 1 0 0,1 2-1 0 0,1 0 1 0 0,1 2-1 0 0,1 1 1 0 0,25-13-25 0 0,-50 30-1 0 0,-1 0 1 0 0,1 0-1 0 0,0 0 1 0 0,0 0 0 0 0,0 0-1 0 0,0 1 1 0 0,0 0-1 0 0,0 0 1 0 0,1 0-1 0 0,-1 1 1 0 0,0-1-1 0 0,1 1 1 0 0,-1 0 0 0 0,0 0-1 0 0,1 0 1 0 0,-1 1-1 0 0,0-1 1 0 0,0 1-1 0 0,0 0 1 0 0,1 1-1 0 0,-1-1 1 0 0,0 1 0 0 0,0-1-1 0 0,-1 1 1 0 0,1 0-1 0 0,0 1 1 0 0,-1-1-1 0 0,1 1 1 0 0,-1-1-1 0 0,3 3 1 0 0,0 11 34 0 0,0 0 1 0 0,-1 0-1 0 0,-1 0 0 0 0,0 1 0 0 0,-2-1 0 0 0,1 1 0 0 0,-2 0 0 0 0,0 0 0 0 0,-1-1 0 0 0,-1 1 0 0 0,-1 0 0 0 0,0 0 0 0 0,-1-1 0 0 0,-1 1 0 0 0,0-1 0 0 0,-1 0 0 0 0,-1 0 0 0 0,-1 0 0 0 0,-4 7-34 0 0,1 2 38 0 0,-2-1 0 0 0,0-1 0 0 0,-2 0 0 0 0,0-1 0 0 0,-2 0 0 0 0,0-1 0 0 0,-1-1 0 0 0,-1 0 0 0 0,-1-2 0 0 0,-1 0 0 0 0,0-1 0 0 0,-1-1 0 0 0,-1-1 0 0 0,-19 9-38 0 0,34-19-38 0 0,-1-1 0 0 0,0-1 1 0 0,1 0-1 0 0,-2 0 0 0 0,1 0 0 0 0,0-1 0 0 0,-1 0 0 0 0,1-1 0 0 0,-1 1 0 0 0,1-2 0 0 0,-1 1 0 0 0,1-1 0 0 0,-1-1 0 0 0,0 0 1 0 0,1 0-1 0 0,-1 0 0 0 0,1-1 0 0 0,0 0 0 0 0,0-1 0 0 0,-1 0 0 0 0,1 0 0 0 0,1-1 0 0 0,-6-3 38 0 0,10 5-124 0 0,1-1 0 0 0,0 0 1 0 0,1 1-1 0 0,-1-1 0 0 0,0 0 0 0 0,1 0 0 0 0,-1 0 0 0 0,1 0 0 0 0,0 0 1 0 0,0 0-1 0 0,0 0 0 0 0,1 0 0 0 0,-1 0 0 0 0,1-1 0 0 0,0 1 0 0 0,0 0 1 0 0,0 0-1 0 0,0 0 0 0 0,0-1 0 0 0,0 1 0 0 0,1 0 0 0 0,0 0 1 0 0,0 0-1 0 0,0 0 0 0 0,0-1 0 0 0,0 2 0 0 0,1-1 0 0 0,-1 0 0 0 0,1 0 1 0 0,-1 0-1 0 0,3-1 124 0 0,17-26-3961 0 0,1 7-3577 0 0,-8 11-2772 0 0</inkml:trace>
  <inkml:trace contextRef="#ctx0" brushRef="#br0" timeOffset="-2262.77">1265 410 0 0 0,'0'0'2271'0'0,"0"0"-606"0"0,0 0-90 0 0,0 0 181 0 0,0 0 124 0 0,0 0-74 0 0,0 0-226 0 0,0 0-258 0 0,0 0-222 0 0,0 0-192 0 0,0 0-165 0 0,0 0-127 0 0,-4-3-90 0 0,3 2-490 0 0,0 1-1 0 0,-1-1 1 0 0,1 1 0 0 0,0-1 0 0 0,0 1-1 0 0,-1 0 1 0 0,1-1 0 0 0,0 1 0 0 0,-1 0 0 0 0,1 0-1 0 0,0 0 1 0 0,-1 0 0 0 0,1 0 0 0 0,0 0-1 0 0,-1 0 1 0 0,1 0 0 0 0,0 1 0 0 0,-1-1 0 0 0,1 0-1 0 0,0 1 1 0 0,0-1 0 0 0,-1 1 0 0 0,1 0-1 0 0,0-1 1 0 0,0 1 0 0 0,0 0 0 0 0,0 0 0 0 0,0 0-1 0 0,0-1 1 0 0,0 1 0 0 0,0 0 0 0 0,0 1-1 0 0,0-1 1 0 0,0 0 0 0 0,1 0 0 0 0,-1 0 0 0 0,0 0-1 0 0,1 0 1 0 0,-1 1-36 0 0,-3 3 40 0 0,-6 7 23 0 0,1 1 1 0 0,1 0-1 0 0,0 1 1 0 0,1-1-1 0 0,0 1 1 0 0,1 1-1 0 0,0-1 0 0 0,2 1 1 0 0,0 0-1 0 0,0 1 1 0 0,1-1-1 0 0,1 0 1 0 0,1 1-1 0 0,0-1 1 0 0,1 1-1 0 0,1 0 1 0 0,1 9-64 0 0,-2-19 64 0 0,1 0 0 0 0,-1 0 0 0 0,2 0-1 0 0,-1 0 1 0 0,0 0 0 0 0,1-1 0 0 0,0 1 0 0 0,1 0 0 0 0,-1-1 0 0 0,1 1 0 0 0,0-1 0 0 0,0 0 0 0 0,1 0 0 0 0,-1 0 0 0 0,1-1 0 0 0,0 1 0 0 0,0-1 0 0 0,1 0 0 0 0,0 0 0 0 0,-1 0 0 0 0,1-1 0 0 0,0 1 0 0 0,1-1-1 0 0,-1-1 1 0 0,1 1 0 0 0,-1-1 0 0 0,1 0 0 0 0,0 0 0 0 0,-1 0 0 0 0,1-1 0 0 0,0 0 0 0 0,0 0 0 0 0,0 0 0 0 0,0-1 0 0 0,0 0 0 0 0,0 0 0 0 0,1-1 0 0 0,-1 0 0 0 0,-1 0 0 0 0,1 0 0 0 0,0 0 0 0 0,0-1 0 0 0,4-2-64 0 0,10-9 209 0 0,0-1 0 0 0,-1-1 0 0 0,0-1-1 0 0,-1 0 1 0 0,-1-1 0 0 0,-1-1 0 0 0,-1-1 0 0 0,0 0 0 0 0,-1-1 0 0 0,-1-1-209 0 0,-7 10 40 0 0,0-1 0 0 0,-1-1-1 0 0,-1 1 1 0 0,0 0-1 0 0,-1-1 1 0 0,0 0-1 0 0,-1 0 1 0 0,0 0 0 0 0,-1 0-1 0 0,0 0 1 0 0,-1 0-1 0 0,-1 0 1 0 0,0 0-1 0 0,-3-12-39 0 0,3 18-3 0 0,-1-1-1 0 0,0 0 1 0 0,-1 1-1 0 0,1-1 1 0 0,-2 1 0 0 0,1 0-1 0 0,-1-1 1 0 0,0 2-1 0 0,0-1 1 0 0,-1 0-1 0 0,0 1 1 0 0,0 0-1 0 0,0 0 1 0 0,-1 1-1 0 0,0-1 1 0 0,0 1-1 0 0,0 1 1 0 0,-1-1-1 0 0,0 1 1 0 0,0 0 0 0 0,0 0-1 0 0,0 1 1 0 0,0 0-1 0 0,-7-2 4 0 0,6 4-128 0 0,0-1-1 0 0,0 1 0 0 0,0 1 1 0 0,0-1-1 0 0,1 2 1 0 0,-1-1-1 0 0,0 1 0 0 0,0 0 1 0 0,0 0-1 0 0,0 1 1 0 0,1 0-1 0 0,-1 1 1 0 0,1 0-1 0 0,0 0 0 0 0,-1 0 1 0 0,1 1-1 0 0,1 0 1 0 0,-1 0-1 0 0,1 1 1 0 0,-1 0-1 0 0,1 0 0 0 0,1 0 1 0 0,-1 1-1 0 0,1 0 1 0 0,0 0-1 0 0,0 0 1 0 0,0 1-1 0 0,1-1 0 0 0,-1 5 129 0 0,-24 40-3553 0 0,16-15-3836 0 0,5-16-3512 0 0</inkml:trace>
  <inkml:trace contextRef="#ctx0" brushRef="#br0" timeOffset="-1643.474">2020 365 5697 0 0,'0'0'2254'0'0,"0"0"-392"0"0,0 0-94 0 0,0 0-43 0 0,0 0-130 0 0,0 0-171 0 0,0 0-271 0 0,0 0-194 0 0,0 0-151 0 0,0 0-167 0 0,0 0-143 0 0,0 0-118 0 0,0 0-93 0 0,-12-3-57 0 0,-36-9-33 0 0,45 11-162 0 0,-1 1-1 0 0,1 0 1 0 0,0 0 0 0 0,-1 0-1 0 0,1 0 1 0 0,0 0 0 0 0,-1 0-1 0 0,1 1 1 0 0,0 0 0 0 0,0 0 0 0 0,0 0-1 0 0,-1 0 1 0 0,1 0 0 0 0,0 1-1 0 0,0-1 1 0 0,0 1 0 0 0,1 0-1 0 0,-1-1 1 0 0,-1 3-35 0 0,-12 5 82 0 0,-69 53 157 0 0,72-16-407 0 0,59-9 204 0 0,-8-21 92 0 0,-29-14-96 0 0,0 1 0 0 0,-1 0 0 0 0,1 1 0 0 0,-1-1 0 0 0,0 2 0 0 0,0-1 0 0 0,0 1 0 0 0,-1 0 0 0 0,0 1-1 0 0,0-1 1 0 0,0 2 0 0 0,-1-1 0 0 0,0 1 0 0 0,0 0 0 0 0,0 0 0 0 0,-1 0 0 0 0,0 1 0 0 0,3 6-32 0 0,-7-10 59 0 0,0 0-1 0 0,0 0 1 0 0,0 0-1 0 0,0 1 1 0 0,-1-1 0 0 0,1 0-1 0 0,-1 0 1 0 0,0 0-1 0 0,0 1 1 0 0,-1-1 0 0 0,1 0-1 0 0,-1 0 1 0 0,0 0 0 0 0,0 0-1 0 0,0 0 1 0 0,-1 0-1 0 0,0 0 1 0 0,1 0 0 0 0,-1 0-1 0 0,-1-1 1 0 0,-1 4-59 0 0,-4 2 111 0 0,0-1 0 0 0,0 0 0 0 0,-1 0 0 0 0,0-1 0 0 0,-1 0 0 0 0,1-1 0 0 0,-1 0 1 0 0,0 0-1 0 0,-1-1 0 0 0,-9 3-111 0 0,-4 1 36 0 0,-72 21 127 0 0,30-22-710 0 0,68-30-3892 0 0,15 7-2536 0 0,-13 12 2875 0 0,0-1-5409 0 0</inkml:trace>
  <inkml:trace contextRef="#ctx0" brushRef="#br0" timeOffset="-1230.67">2277 564 2689 0 0,'0'0'4579'0'0,"0"0"-2689"0"0,0 0-794 0 0,0 0 155 0 0,0 0 105 0 0,0 0-142 0 0,0 0-274 0 0,0 0-292 0 0,0 0-216 0 0,0 0-130 0 0,0 0-87 0 0,0 0-55 0 0,0 0-48 0 0,-5 29-47 0 0,-19 88-40 0 0,-6-38-690 0 0,21-63-289 0 0,1-3-4427 0 0,5-9-4409 0 0</inkml:trace>
  <inkml:trace contextRef="#ctx0" brushRef="#br0" timeOffset="-1229.67">2202 259 13851 0 0,'0'0'1696'0'0,"0"0"-487"0"0,0 0-265 0 0,0 0-48 0 0,0 0-112 0 0,0 0-136 0 0,0 0-280 0 0,0 0-272 0 0,0 0-144 0 0,0 0-232 0 0,0 0-184 0 0,0 0-176 0 0,0 0-208 0 0,0 0-400 0 0,35-107-993 0 0,-28 114-3168 0 0,-3-7-3905 0 0</inkml:trace>
  <inkml:trace contextRef="#ctx0" brushRef="#br0" timeOffset="-804.282">2730 1 12347 0 0,'0'0'1364'0'0,"0"0"-260"0"0,0 0-13 0 0,0 0 28 0 0,0 0-72 0 0,0 0-207 0 0,0 0-285 0 0,0 0-231 0 0,0 0-105 0 0,0 0-57 0 0,0 0 1 0 0,0 0 48 0 0,11 15 666 0 0,17 239 1378 0 0,-27 29-1841 0 0,-5-248-367 0 0,-1-1 0 0 0,-2 0 0 0 0,-2 0 0 0 0,-1-1 0 0 0,-13 29-47 0 0,1-7-38 0 0,22-55-15 0 0,0 0-10 0 0,0 0-2 0 0,0 0-7 0 0,0 0-10 0 0,0 0-15 0 0,0 0-30 0 0,0 0-77 0 0,0-22-2610 0 0,0 0-1574 0 0,0 7-4090 0 0,0 4 632 0 0</inkml:trace>
  <inkml:trace contextRef="#ctx0" brushRef="#br0" timeOffset="-387.843">2456 524 8866 0 0,'0'0'2323'0'0,"0"0"-524"0"0,0 0-227 0 0,0 0-89 0 0,0 0-145 0 0,0 0-230 0 0,0 0-293 0 0,0 0-269 0 0,0 0-86 0 0,0 0 36 0 0,0 0 61 0 0,0 0 63 0 0,0 0-20 0 0,17 0-67 0 0,128 3 828 0 0,151-21 376 0 0,-231 31-1955 0 0,-29 8-2934 0 0,-34-15-3128 0 0,-2-6-4483 0 0</inkml:trace>
  <inkml:trace contextRef="#ctx0" brushRef="#br0" timeOffset="11557.81">852 1566 2144 0 0,'0'0'1594'0'0,"0"0"-260"0"0,0 0 75 0 0,0 0 281 0 0,0 0 177 0 0,0 0-58 0 0,0 0-256 0 0,0 0-358 0 0,0 0-289 0 0,0 0-188 0 0,0 0-103 0 0,0-4-52 0 0,-1-11 0 0 0,1 12 18 0 0,0 3 3 0 0,-14 8 2108 0 0,-168 233-740 0 0,66-118-1461 0 0,-88 70-491 0 0,139-133 13 0 0,14-9-840 0 0,51-50 417 0 0,-3-1-3183 0 0,1 0-5803 0 0,2 0-651 0 0</inkml:trace>
  <inkml:trace contextRef="#ctx0" brushRef="#br0" timeOffset="12146.174">269 1532 6969 0 0,'0'0'1281'0'0,"0"0"-557"0"0,0 0-128 0 0,0 0 282 0 0,0 0 371 0 0,0 0 219 0 0,0 0-21 0 0,0 0-198 0 0,0 0-220 0 0,0 0-159 0 0,0 0-117 0 0,0 0-77 0 0,0 0-74 0 0,13 21-38 0 0,43 66-17 0 0,27 23 1677 0 0,25 70-589 0 0,10 140-361 0 0,-89-258-967 0 0,-28-61-290 0 0,-1-1 11 0 0,0 0 24 0 0,0 0 13 0 0,0 0 15 0 0,0 0 12 0 0,0 0-1 0 0,0 0 4 0 0,0 0 3 0 0,0 0 2 0 0,0 0-34 0 0,0 0-12 0 0,0 0-15 0 0,-3-26-1400 0 0,2 18 110 0 0,1-5-1495 0 0,3 5-4146 0 0,-2 4-4364 0 0</inkml:trace>
  <inkml:trace contextRef="#ctx0" brushRef="#br0" timeOffset="12521.864">882 1941 2104 0 0,'0'0'1607'0'0,"0"0"-2"0"0,0 0 151 0 0,0 0 117 0 0,0 0-57 0 0,0 0-238 0 0,0 0-355 0 0,0 0-322 0 0,0 0-179 0 0,0 0-68 0 0,0 0 12 0 0,0 0 26 0 0,0 7 4 0 0,-8 192 3915 0 0,7 8-5548 0 0,-1-230-12999 0 0,2 16 6305 0 0</inkml:trace>
  <inkml:trace contextRef="#ctx0" brushRef="#br0" timeOffset="13160.109">749 1967 2513 0 0,'0'0'2815'0'0,"0"0"-987"0"0,0 0-446 0 0,0 0-43 0 0,0 0 25 0 0,0 0-89 0 0,0 0-179 0 0,0 0-212 0 0,0 0-154 0 0,0 0-79 0 0,0 0-82 0 0,0 0-77 0 0,0 0-56 0 0,18-7-30 0 0,117-48 763 0 0,-120 50-999 0 0,0 0 0 0 0,0 1-1 0 0,0 1 1 0 0,0 1 0 0 0,0 0 0 0 0,1 1-1 0 0,-1 0 1 0 0,2 1-170 0 0,-16 0 19 0 0,0 0 1 0 0,-1 0-1 0 0,1 1 1 0 0,0-1-1 0 0,0 0 0 0 0,0 0 1 0 0,0 1-1 0 0,0-1 0 0 0,-1 0 1 0 0,1 1-1 0 0,0-1 1 0 0,0 1-1 0 0,-1-1 0 0 0,1 1 1 0 0,0-1-1 0 0,-1 1 1 0 0,1-1-1 0 0,0 1 0 0 0,-1 0 1 0 0,1-1-1 0 0,-1 1 0 0 0,1 0 1 0 0,-1 0-1 0 0,1-1 1 0 0,-1 1-1 0 0,0 0 0 0 0,1 0 1 0 0,-1 0-1 0 0,0 0 1 0 0,0-1-1 0 0,1 1 0 0 0,-1 0 1 0 0,0 0-1 0 0,0 0 0 0 0,0 0 1 0 0,0 0-1 0 0,0 0 1 0 0,0-1-1 0 0,-1 1 0 0 0,1 0 1 0 0,0 0-1 0 0,0 0 1 0 0,0 0-1 0 0,-1 0 0 0 0,1-1 1 0 0,-1 1-1 0 0,1 0 0 0 0,-1 0-19 0 0,-18 41 680 0 0,-29 15-257 0 0,-23 41-198 0 0,71-96-223 0 0,-1 1 1 0 0,1 0-1 0 0,-1 0 1 0 0,1 0 0 0 0,0 0-1 0 0,0 0 1 0 0,1 0-1 0 0,-1 0 1 0 0,1 0-1 0 0,-1 0 1 0 0,1-1-1 0 0,0 1 1 0 0,0 0-1 0 0,0 0 1 0 0,0-1-1 0 0,0 1 1 0 0,1 0 0 0 0,-1-1-1 0 0,1 1 1 0 0,0-1-1 0 0,0 0 1 0 0,0 0-1 0 0,0 0 1 0 0,0 0-1 0 0,0 0 1 0 0,1 0-1 0 0,-1 0 1 0 0,0 0-1 0 0,1-1 1 0 0,0 0 0 0 0,-1 1-1 0 0,1-1 1 0 0,0 0-1 0 0,0 0 1 0 0,-1-1-1 0 0,1 1 1 0 0,0 0-1 0 0,0-1 1 0 0,0 0-1 0 0,0 1 1 0 0,0-1-1 0 0,0-1 1 0 0,1 1-3 0 0,33 12 98 0 0,-22-5-61 0 0,-8-5-12 0 0,-1 0-1 0 0,1 1 0 0 0,-1 0 1 0 0,0 1-1 0 0,1-1 0 0 0,-2 1 1 0 0,1 0-1 0 0,0 1 0 0 0,-1-1 1 0 0,0 1-1 0 0,0 0 1 0 0,0 0-1 0 0,-1 1 0 0 0,3 3-24 0 0,-5-7 40 0 0,-1 0-1 0 0,1 1 1 0 0,-1-1-1 0 0,1 0 1 0 0,-1 1-1 0 0,0-1 0 0 0,0 1 1 0 0,0 0-1 0 0,0-1 1 0 0,0 1-1 0 0,-1 0 1 0 0,1 0-1 0 0,-1-1 1 0 0,0 1-1 0 0,0 0 0 0 0,0 0 1 0 0,0 0-1 0 0,0-1 1 0 0,-1 1-1 0 0,1 0 1 0 0,-1 0-1 0 0,1-1 1 0 0,-1 1-1 0 0,0 0 0 0 0,0-1 1 0 0,-1 1-1 0 0,1-1 1 0 0,0 1-1 0 0,-1-1 1 0 0,0 0-1 0 0,-1 2-39 0 0,-21 12 81 0 0,-2 0 0 0 0,0-2-1 0 0,-1-1 1 0 0,0-1 0 0 0,-1-1 0 0 0,0-2 0 0 0,-1 0-1 0 0,0-3 1 0 0,-11 2-81 0 0,-6-1-268 0 0,45-7-9 0 0,1 0-176 0 0,0 0-241 0 0,19-3-9919 0 0,-14 3-678 0 0</inkml:trace>
  <inkml:trace contextRef="#ctx0" brushRef="#br0" timeOffset="13595.946">1563 1952 11362 0 0,'0'0'1311'0'0,"0"0"-310"0"0,0 0 7 0 0,0 0 151 0 0,0 0 57 0 0,0 0-152 0 0,0 0-313 0 0,0 0-298 0 0,0 0-170 0 0,0 0-5 0 0,0 0 52 0 0,0 0 64 0 0,0 0 28 0 0,0 6-15 0 0,-28 99 1983 0 0,-5-48-2078 0 0,-3-2-1 0 0,-1-1 1 0 0,-3-2 0 0 0,-3-2-1 0 0,-1-2 1 0 0,-48 41-312 0 0,20-27-299 0 0,60-51 428 0 0,4-3-3872 0 0,18-11-7021 0 0,-8 2-258 0 0</inkml:trace>
  <inkml:trace contextRef="#ctx0" brushRef="#br0" timeOffset="14894.328">1657 2125 7682 0 0,'0'0'2219'0'0,"0"0"-919"0"0,0 0-328 0 0,0 0 92 0 0,0 0 109 0 0,0 0 11 0 0,0 0-169 0 0,0 0-235 0 0,0 0-190 0 0,0 0-149 0 0,0 0-100 0 0,0 0-66 0 0,0 0-42 0 0,-26 33-8 0 0,-78 103-28 0 0,33-50 231 0 0,-42 49-88 0 0,104-124-255 0 0,9-13 153 0 0,3-3-166 0 0,93-117 301 0 0,69-61-459 0 0,-68 84 168 0 0,-97 100-74 0 0,-1-1 0 0 0,1 1-1 0 0,0 0 1 0 0,0 0 0 0 0,0-1 0 0 0,0 1-1 0 0,0 0 1 0 0,0 0 0 0 0,0 0 0 0 0,0-1-1 0 0,0 1 1 0 0,0 0 0 0 0,0 0 0 0 0,0-1 0 0 0,0 1-1 0 0,1 0 1 0 0,-1 0 0 0 0,0-1 0 0 0,1 1-1 0 0,-1 0 1 0 0,1 0 0 0 0,-1-1 0 0 0,0 1-1 0 0,1-1 1 0 0,-1 1 0 0 0,1 0 0 0 0,0-1-1 0 0,-1 1 1 0 0,1-1 0 0 0,-1 1 0 0 0,1-1-1 0 0,0 0 1 0 0,-1 1 0 0 0,1-1 0 0 0,0 0-1 0 0,0 1 1 0 0,-1-1 0 0 0,1 0 0 0 0,0 0-1 0 0,0 1 1 0 0,0-1 0 0 0,-1 0 0 0 0,1 0-1 0 0,0 0 1 0 0,0 0 0 0 0,-1 0 0 0 0,1 0-1 0 0,0-1 1 0 0,0 1 0 0 0,0 0 0 0 0,-1 0-1 0 0,1 0 1 0 0,0-1 0 0 0,0 1 0 0 0,-1 0-1 0 0,1-1 1 0 0,0 1 0 0 0,-1-1 0 0 0,1 1-1 0 0,0-1 1 0 0,-1 1 0 0 0,1-1 0 0 0,-1 1-1 0 0,1-1 1 0 0,-1 1 0 0 0,1-1 0 0 0,-1 0-1 0 0,1 1 1 0 0,-1-1 0 0 0,0 0-8 0 0,18 133 1731 0 0,18 41-827 0 0,-34-118-485 0 0,-2-54-392 0 0,-4 13 956 0 0,-64-39-678 0 0,-46-45-253 0 0,37 29-227 0 0,70 35-58 0 0,-20-6-4847 0 0,26 9-2891 0 0,1 2-3085 0 0</inkml:trace>
  <inkml:trace contextRef="#ctx0" brushRef="#br0" timeOffset="19219.685">2285 1831 0 0 0,'0'0'2693'0'0,"0"0"-836"0"0,0 0-387 0 0,0 0 24 0 0,0 0 127 0 0,0 0-32 0 0,0 0-166 0 0,0 0-330 0 0,0 0-290 0 0,0 0-155 0 0,0 0-49 0 0,3-1 21 0 0,183-23 5697 0 0,25 20-4614 0 0,-67-8-1306 0 0,-101 4-215 0 0,-4 0-311 0 0,-19 6-1992 0 0,-29 10-3387 0 0,5-1-4772 0 0,4-4 3809 0 0</inkml:trace>
  <inkml:trace contextRef="#ctx0" brushRef="#br0" timeOffset="19762">2351 2085 3217 0 0,'0'0'2514'0'0,"0"0"-847"0"0,0 0-396 0 0,0 0 2 0 0,0 0 61 0 0,0 0-21 0 0,0 0-199 0 0,0 0-291 0 0,0 0-267 0 0,0 0-189 0 0,0 0-75 0 0,0 0 2 0 0,0 0 47 0 0,0 19 2971 0 0,111-12 754 0 0,141-52-2397 0 0,-41 15-1240 0 0,-110 24-402 0 0,-101 6-62 0 0,0 0-5 0 0,0 0-5 0 0,0 0-6 0 0,0 0-40 0 0,0 0-34 0 0,0 0-55 0 0,0 0-69 0 0,0 0-57 0 0,-18 8-3384 0 0,13-5 2831 0 0,-14 11-8888 0 0,15-10-714 0 0</inkml:trace>
  <inkml:trace contextRef="#ctx0" brushRef="#br0" timeOffset="20290.237">2268 2449 0 0 0,'0'0'1202'0'0,"0"0"-197"0"0,0 0 87 0 0,0 0 265 0 0,0 0 215 0 0,0 0 56 0 0,0 0-129 0 0,0 0-217 0 0,0 0-207 0 0,0 0-130 0 0,0 0-96 0 0,0 0-48 0 0,0 0 23 0 0,-2 6 8 0 0,-7 19-2 0 0,44-15 2571 0 0,120-21-37 0 0,235-92-1298 0 0,-263 85-1634 0 0,-102 17-5297 0 0,-2 1-5292 0 0,-23 0-877 0 0</inkml:trace>
  <inkml:trace contextRef="#ctx0" brushRef="#br0" timeOffset="39812.092">874 1595 0 0 0,'-19'-19'0'0'0,"18"16"0"0"0,1-1 0 0 0,7-6-294 0 0,-1 5 1126 0 0,-4-6 2908 0 0,-33 23 4763 0 0,-13 56-4276 0 0,-39 23-2066 0 0,-34 18-1218 0 0,54-42-528 0 0,-82 61 409 0 0,43-58-357 0 0,72-41-230 0 0,-16 9 123 0 0,9 5-27 0 0,-23 3 180 0 0,30-17-250 0 0,-6-3 17 0 0,34-24-399 0 0,16-9-176 0 0,18-25-2231 0 0,-17 17-5551 0 0,-10 7-3342 0 0</inkml:trace>
  <inkml:trace contextRef="#ctx0" brushRef="#br0" timeOffset="40917.935">333 1617 0 0 0,'0'0'291'0'0,"0"0"544"0"0,0 0 93 0 0,0 0-25 0 0,0 0-17 0 0,-3-3 8 0 0,-10-20 2484 0 0,-4 2 5023 0 0,-22-20-4755 0 0,33 41-1310 0 0,14 15-1681 0 0,21 26 244 0 0,-19-26-698 0 0,0 0 1 0 0,-2 1 0 0 0,0 0-1 0 0,0 1 1 0 0,-2 0 0 0 0,0 0-1 0 0,2 13-201 0 0,9 24 279 0 0,35 79-22 0 0,25-14-166 0 0,-64-100-33 0 0,-2 0 1 0 0,0 1 0 0 0,-2 0 0 0 0,0 1 0 0 0,-1 0 0 0 0,3 13-59 0 0,20 25 192 0 0,-6-8 83 0 0,-9-13-13 0 0,-14-34-449 0 0,4 8 490 0 0,-5-15-7489 0 0,-1 0-4602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540 413 0 0 0,'0'0'729'0'0,"0"0"833"0"0,0 0 148 0 0,0 0-215 0 0,0 0-268 0 0,0 0-196 0 0,0 0-120 0 0,3 0 7 0 0,39-6 9635 0 0,-36 3-7524 0 0,-13 1-478 0 0,-10-3-2494 0 0,-1 2 0 0 0,1 0 0 0 0,-1 1 0 0 0,0 1 0 0 0,0 1 0 0 0,0 0 0 0 0,0 1 0 0 0,-6 2-57 0 0,-204 48 156 0 0,228-51-155 0 0,-13 3 4 0 0,0 1 1 0 0,1 0-1 0 0,0 1 0 0 0,0 0 0 0 0,0 1 0 0 0,1 0 0 0 0,0 1 0 0 0,0 0 0 0 0,0 1 1 0 0,1 0-1 0 0,-2 2-5 0 0,10-5-10 0 0,0 0 1 0 0,0 0 0 0 0,1 0 0 0 0,-1 0-1 0 0,1 0 1 0 0,0 0 0 0 0,1 0-1 0 0,-1 0 1 0 0,1 1 0 0 0,0-1 0 0 0,0 0-1 0 0,1 0 1 0 0,-1 0 0 0 0,1 0-1 0 0,0 0 1 0 0,1 0 0 0 0,-1 0 0 0 0,1 0-1 0 0,0 0 1 0 0,0 0 0 0 0,1-1 0 0 0,-1 1-1 0 0,3 2 10 0 0,5 2-3 0 0,1 0-1 0 0,-1-1 0 0 0,2 0 1 0 0,-1-1-1 0 0,1 0 0 0 0,1-1 1 0 0,-1-1-1 0 0,1 0 0 0 0,0 0 1 0 0,0-1-1 0 0,0-1 0 0 0,1 0 1 0 0,-1-1-1 0 0,1 0 0 0 0,-1-1 1 0 0,1-1-1 0 0,0 0 0 0 0,5-1 4 0 0,49 6-22 0 0,27 10 25 0 0,-94-15-4 0 0,-1 1 1 0 0,1-1-1 0 0,-1 0 0 0 0,1 0 1 0 0,0 1-1 0 0,-1-1 0 0 0,1 1 1 0 0,-1-1-1 0 0,1 1 0 0 0,-1-1 1 0 0,1 1-1 0 0,-1-1 0 0 0,1 1 1 0 0,-1-1-1 0 0,1 1 0 0 0,-1-1 1 0 0,0 1-1 0 0,1 0 0 0 0,-1-1 1 0 0,0 1-1 0 0,0 0 0 0 0,0-1 1 0 0,1 1-1 0 0,-1 0 0 0 0,0-1 1 0 0,0 1-1 0 0,0 0 0 0 0,0 0 1 0 0,0-1-1 0 0,0 1 0 0 0,0 0 1 0 0,0-1-1 0 0,0 1 0 0 0,-1 0 1 0 0,1-1-1 0 0,0 1 0 0 0,0 0 1 0 0,-1-1-1 0 0,1 1 0 0 0,0 0 1 0 0,-1-1-1 0 0,1 1 0 0 0,0-1 1 0 0,-1 1-1 0 0,1-1 0 0 0,-1 1 1 0 0,1-1-1 0 0,-1 1 0 0 0,1-1 1 0 0,-1 1-1 0 0,0-1 0 0 0,1 1 1 0 0,-1-1-1 0 0,0 0 1 0 0,-31 25 76 0 0,-145 70 35 0 0,141-75-115 0 0,-95 67-6 0 0,123-81 11 0 0,1 1 0 0 0,-1-1-1 0 0,1 1 1 0 0,1 1 0 0 0,0-1-1 0 0,0 1 1 0 0,0 0 0 0 0,1 0-1 0 0,0 1 1 0 0,0 0 0 0 0,1 0-1 0 0,1 0 1 0 0,-1 0 0 0 0,1 0-1 0 0,1 1 1 0 0,0-1 0 0 0,0 1-1 0 0,0 9 0 0 0,2-14 11 0 0,0-1 0 0 0,0 1 0 0 0,0-1 0 0 0,1 1 0 0 0,0 0 0 0 0,-1-1 0 0 0,2 1 0 0 0,-1-1 0 0 0,0 0 0 0 0,1 1 0 0 0,0-1 0 0 0,0 0 0 0 0,0 0 0 0 0,1 0 0 0 0,-1 0 0 0 0,1-1 0 0 0,0 1 0 0 0,0-1 0 0 0,0 1 0 0 0,1-1 0 0 0,-1 0 0 0 0,1 0 0 0 0,-1-1 0 0 0,3 2-11 0 0,9 3 87 0 0,1-1 0 0 0,1-1 0 0 0,-1 0 0 0 0,1-2 0 0 0,0 1 0 0 0,0-2 0 0 0,0 0-1 0 0,0-1 1 0 0,0-1 0 0 0,0-1 0 0 0,0 0 0 0 0,1-1-87 0 0,41 0 92 0 0,-51 3-113 0 0,1-1 1 0 0,-1 0-1 0 0,0-1 0 0 0,1 0 0 0 0,-1 0 0 0 0,0-1 1 0 0,1 0-1 0 0,-1 0 0 0 0,0-1 0 0 0,0 0 0 0 0,-1 0 1 0 0,1-1-1 0 0,5-3 21 0 0,11-39-3204 0 0,-22 31 534 0 0,-1 6-2782 0 0,0 1-6394 0 0</inkml:trace>
  <inkml:trace contextRef="#ctx0" brushRef="#br0" timeOffset="885.808">292 1 7346 0 0,'0'0'1037'0'0,"0"0"-146"0"0,0 0 1 0 0,0 0 336 0 0,0 0 403 0 0,0 0 258 0 0,0 0-27 0 0,0 0-346 0 0,0 0-423 0 0,0 0-371 0 0,0 0-214 0 0,0 0-91 0 0,0 0-28 0 0,-2-1-7 0 0,1 1-337 0 0,0 0 0 0 0,0 1 0 0 0,0-1 0 0 0,0 0 0 0 0,0 0 0 0 0,0 0 0 0 0,0 1 0 0 0,0-1 0 0 0,0 0 0 0 0,0 1 0 0 0,0-1 0 0 0,0 1 0 0 0,1-1 0 0 0,-1 1 0 0 0,0 0 0 0 0,0-1 0 0 0,0 1 0 0 0,1 0 0 0 0,-1-1 0 0 0,1 1 0 0 0,-1 0 0 0 0,0 0 0 0 0,1 0 0 0 0,-1-1 0 0 0,1 1 0 0 0,0 0 0 0 0,-1 0 0 0 0,1 0 0 0 0,0 0 0 0 0,-1 0 0 0 0,1 0 0 0 0,0 0 0 0 0,0 0 0 0 0,0 0 0 0 0,0 1-45 0 0,-4 8 232 0 0,0 3-36 0 0,1 1-1 0 0,0 0 0 0 0,2-1 0 0 0,-1 1 0 0 0,2 0 0 0 0,-1 0 0 0 0,2-1 1 0 0,1 9-196 0 0,-1 20 292 0 0,-7 389 1044 0 0,-26-96-934 0 0,28 128-177 0 0,1-441-198 0 0,0-1 0 0 0,-2 1 0 0 0,0-1 0 0 0,-1 0 0 0 0,-1-1 0 0 0,-1 1 0 0 0,-1-2 0 0 0,-1 1 0 0 0,-1-1 0 0 0,-11 15-27 0 0,13-5 98 0 0,9-28-107 0 0,0-1 33 0 0,0 0-33 0 0,0 0 5 0 0,0 0 20 0 0,0 0-23 0 0,0 0 22 0 0,0 0 2 0 0,0 0-6 0 0,0 0-18 0 0,0 0 3 0 0,0 0-16 0 0,0 0 32 0 0,0 0-21 0 0,0 0-13 0 0,0 0-2 0 0,0 0-34 0 0,0 0-53 0 0,0-10-3348 0 0,0 6-3442 0 0,0 3-4912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3233 0 0,'0'0'1943'0'0,"0"0"-128"0"0,0 0-1 0 0,0 0 30 0 0,0 0-89 0 0,0 0-173 0 0,0 0-199 0 0,0 0-198 0 0,0 0-159 0 0,0 0-147 0 0,0 0-145 0 0,0 0-107 0 0,0 0-61 0 0,-11 1-60 0 0,-34 2-43 0 0,34-3-24 0 0,11 0-51 0 0,0 0-44 0 0,0 0-41 0 0,10 1 765 0 0,134 7 1000 0 0,-91-10-1747 0 0,260-20 776 0 0,-188 1-895 0 0,-125 21-611 0 0,0 0 0 0 0,0-1 0 0 0,0 1 1 0 0,0 0-1 0 0,0 0 0 0 0,0 0 1 0 0,0 0-1 0 0,0-1 0 0 0,0 1 1 0 0,0 0-1 0 0,0 0 0 0 0,0 0 409 0 0,-16 1-10013 0 0,11-1-1670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7890 0 0,'0'0'6210'0'0,"0"0"-4137"0"0,0 0-1434 0 0,0 0 6 0 0,0 0 274 0 0,0 0 231 0 0,0 0 23 0 0,0 0-133 0 0,0 0-185 0 0,0 0-164 0 0,36 1-131 0 0,118 3-65 0 0,8-19 677 0 0,153-27 95 0 0,-251 30-1246 0 0,-55 10-6657 0 0,-15 2 2575 0 0,2 0-2660 0 0,-1 0-2661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2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5209 0 0,'0'0'5853'0'0,"0"0"-3373"0"0,0 0-1184 0 0,0 0-40 0 0,0 0 55 0 0,0 0-17 0 0,0 0-178 0 0,0 0-265 0 0,0 0-260 0 0,0 0-106 0 0,0 0-42 0 0,0 0-6 0 0,0 0 62 0 0,0 8 0 0 0,0-6-484 0 0,-1 0 17 0 0,1-1 1 0 0,0 1-1 0 0,-1-1 1 0 0,1 1 0 0 0,0-1-1 0 0,0 1 1 0 0,0-1-1 0 0,0 1 1 0 0,0-1 0 0 0,1 1-1 0 0,-1-1 1 0 0,0 1-1 0 0,1-1 1 0 0,-1 1 0 0 0,1-1-1 0 0,-1 0 1 0 0,1 1-1 0 0,0-1 1 0 0,0 0-1 0 0,0 1 1 0 0,-1-1 0 0 0,1 0-1 0 0,0 0 1 0 0,0 0-1 0 0,1 0 1 0 0,-1 0 0 0 0,0 0-1 0 0,0 0 1 0 0,0 0-1 0 0,1 0 1 0 0,-1-1 0 0 0,0 1-1 0 0,1 0 1 0 0,-1-1-1 0 0,1 1 1 0 0,-1-1 0 0 0,1 0-1 0 0,-1 1 1 0 0,1-1-1 0 0,-1 0 1 0 0,1 0 0 0 0,-1 0-1 0 0,1 0 1 0 0,-1 0-1 0 0,1 0-32 0 0,55 0 594 0 0,0-2 0 0 0,0-3-1 0 0,0-2 1 0 0,-1-3 0 0 0,34-11-594 0 0,51-7 433 0 0,102-9-821 0 0,-220 34-844 0 0,-19 1-2420 0 0,-1 0-3386 0 0,-2 2-5658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528 124 136 0 0,'0'0'2207'0'0,"0"0"-360"0"0,0 0-201 0 0,0 0 74 0 0,0 0 177 0 0,0 0 94 0 0,0 0-73 0 0,0 0-199 0 0,0 0-294 0 0,0 0-306 0 0,0 0-187 0 0,0-2-136 0 0,0 2-602 0 0,0 0 0 0 0,0 0-1 0 0,0 0 1 0 0,0 0 0 0 0,-1 0-1 0 0,1 0 1 0 0,0 0 0 0 0,0 0-1 0 0,0 0 1 0 0,0 0 0 0 0,-1 0-1 0 0,1 0 1 0 0,0 0 0 0 0,0 0-1 0 0,0 0 1 0 0,0 0 0 0 0,-1 0-1 0 0,1 0 1 0 0,0 0 0 0 0,0-1-1 0 0,0 1 1 0 0,0 0 0 0 0,-1 0-194 0 0,-12 22 1079 0 0,-245 310-140 0 0,104-139-522 0 0,98-122-393 0 0,33-35-147 0 0,23-35 97 0 0,0-1-21 0 0,0 0 18 0 0,0 0-42 0 0,0 0-25 0 0,0 0-20 0 0,0 0-42 0 0,-7-70-7340 0 0,12 34-268 0 0,-1 24-1843 0 0</inkml:trace>
  <inkml:trace contextRef="#ctx0" brushRef="#br0" timeOffset="868.782">75 32 840 0 0,'0'0'2153'0'0,"0"0"-246"0"0,0 0-142 0 0,0 0 5 0 0,0 0 108 0 0,0 0 26 0 0,0 0-135 0 0,0 0-241 0 0,0 0-262 0 0,0 0-184 0 0,0 0-180 0 0,0 0-84 0 0,0 0-93 0 0,-12-6-129 0 0,-36-19-104 0 0,48 25-470 0 0,0 0 0 0 0,-1 0 0 0 0,1 0 0 0 0,-1 0 0 0 0,1-1 0 0 0,0 1 0 0 0,-1 0 0 0 0,1 0 0 0 0,-1 0 0 0 0,1 0 0 0 0,-1 0 0 0 0,1 0 0 0 0,0 0 0 0 0,-1 0 0 0 0,1 0 0 0 0,-1 0 0 0 0,1 1 0 0 0,-1-1 0 0 0,1 0 0 0 0,0 0 0 0 0,-1 0 0 0 0,1 0 0 0 0,-1 1 0 0 0,1-1 0 0 0,0 0 0 0 0,-1 0 0 0 0,1 1 0 0 0,0-1 0 0 0,-1 0 0 0 0,1 0-1 0 0,0 1 1 0 0,0-1 0 0 0,-1 1 0 0 0,1-1 0 0 0,0 0 0 0 0,0 1 0 0 0,-1-1 0 0 0,1 0 0 0 0,0 1 0 0 0,0-1 0 0 0,0 1 0 0 0,0-1 0 0 0,0 0 0 0 0,0 1 0 0 0,0-1 0 0 0,0 1 0 0 0,0-1 0 0 0,0 1 0 0 0,0-1 0 0 0,0 1 0 0 0,0-1 0 0 0,0 0 0 0 0,0 1 0 0 0,0-1 0 0 0,0 1 0 0 0,0-1 0 0 0,1 0 0 0 0,-1 1 0 0 0,0-1 0 0 0,0 1 0 0 0,1-1 0 0 0,-1 0 0 0 0,0 1 0 0 0,0-1 0 0 0,1 0-22 0 0,-1 1 108 0 0,5 16 235 0 0,1-1 1 0 0,0 0-1 0 0,2 0 1 0 0,-1 0-1 0 0,2-1 1 0 0,0 0-1 0 0,1-1 1 0 0,1 0 0 0 0,7 7-344 0 0,33 50 662 0 0,130 236 563 0 0,-88-143-1021 0 0,-57-117-54 0 0,-30-45-1936 0 0,-6-3 1261 0 0,0 1-256 0 0,5-5-4530 0 0,-2 2 33 0 0,2-3-6073 0 0</inkml:trace>
  <inkml:trace contextRef="#ctx0" brushRef="#br0" timeOffset="1258.795">594 536 7218 0 0,'0'0'3507'0'0,"0"0"-1367"0"0,0 0-718 0 0,0 0-134 0 0,0 0 45 0 0,0 0 30 0 0,0 0-90 0 0,0 0-231 0 0,0 0-251 0 0,0 0-218 0 0,0 0-174 0 0,0 0-111 0 0,0 0-85 0 0,2 16 399 0 0,7 197 1960 0 0,-5-110-2392 0 0,-7-122-5884 0 0,3 14 4593 0 0,2-12-1314 0 0,3 6-3860 0 0,0 4-4266 0 0</inkml:trace>
  <inkml:trace contextRef="#ctx0" brushRef="#br0" timeOffset="1840.389">513 503 6913 0 0,'0'0'2182'0'0,"0"0"-381"0"0,0 0-173 0 0,0 0-57 0 0,0 0-97 0 0,0 0-229 0 0,0 0-262 0 0,0 0-231 0 0,0 0-192 0 0,0 0-169 0 0,0 0-97 0 0,0 0-45 0 0,0 0-62 0 0,21 0 1158 0 0,203-22 1597 0 0,-214 22-2915 0 0,-9 0-23 0 0,0-1 1 0 0,1 1-1 0 0,-1-1 0 0 0,0 1 1 0 0,0 0-1 0 0,0 0 1 0 0,1 0-1 0 0,-1 0 0 0 0,0-1 1 0 0,0 2-1 0 0,1-1 0 0 0,-1 0 1 0 0,0 0-1 0 0,0 0 1 0 0,0 1-1 0 0,0-1 0 0 0,1 0 1 0 0,-1 1-1 0 0,0-1 1 0 0,0 1-1 0 0,0-1 0 0 0,0 1 1 0 0,0 0-1 0 0,0-1 1 0 0,0 1-1 0 0,0 0 0 0 0,0 0 1 0 0,0 0-1 0 0,-1 0 0 0 0,1 0 1 0 0,0 0-1 0 0,0 0 1 0 0,-1 0-1 0 0,1 0 0 0 0,-1 0 1 0 0,1 0-1 0 0,-1 0 1 0 0,1 0-1 0 0,-1 1 0 0 0,0-1 1 0 0,0 0-1 0 0,1 0 1 0 0,-1 0-1 0 0,0 1 0 0 0,0 0-4 0 0,-3 8 40 0 0,0 1-1 0 0,-1-1 0 0 0,0 0 1 0 0,0 0-1 0 0,-1-1 0 0 0,-1 1 1 0 0,1-1-1 0 0,-1 0 0 0 0,-1 0 1 0 0,0-1-1 0 0,0 0 0 0 0,-1 0 1 0 0,0-1-1 0 0,0 0 0 0 0,0 0 1 0 0,-1-1-1 0 0,-1 0-39 0 0,-10 11 19 0 0,18-16-21 0 0,0 0-1 0 0,1-1 0 0 0,-1 1 0 0 0,0 0 1 0 0,1 0-1 0 0,-1 0 0 0 0,0 0 0 0 0,1 0 1 0 0,-1 0-1 0 0,1 0 0 0 0,0 0 0 0 0,-1 1 1 0 0,1-1-1 0 0,0 1 0 0 0,0-1 0 0 0,0 1 1 0 0,0-1-1 0 0,0 1 0 0 0,0-1 0 0 0,0 1 1 0 0,0 0-1 0 0,1 0 0 0 0,-1-1 0 0 0,1 1 1 0 0,-1 0-1 0 0,1 0 0 0 0,0 0 0 0 0,0 0 1 0 0,0 0-1 0 0,0-1 0 0 0,0 1 0 0 0,0 0 1 0 0,0 0-1 0 0,0 0 0 0 0,1 0 0 0 0,-1 0 1 0 0,1-1-1 0 0,0 1 0 0 0,-1 0 0 0 0,1-1 1 0 0,0 1-1 0 0,0 0 0 0 0,0-1 0 0 0,0 1 1 0 0,0-1-1 0 0,1 1 0 0 0,-1-1 0 0 0,0 0 1 0 0,1 1 2 0 0,41 18-8 0 0,-31-16 12 0 0,0 1 0 0 0,-1 0 0 0 0,0 1 0 0 0,0 0 0 0 0,0 1 0 0 0,-1 0 0 0 0,0 1 0 0 0,0 0 0 0 0,3 4-4 0 0,-11-8 18 0 0,0 0-1 0 0,0 0 1 0 0,0 0 0 0 0,-1 0 0 0 0,1 1 0 0 0,-1-1-1 0 0,0 0 1 0 0,-1 1 0 0 0,1-1 0 0 0,-1 1 0 0 0,0-1 0 0 0,0 1-1 0 0,0-1 1 0 0,0 0 0 0 0,-1 1 0 0 0,0-1 0 0 0,0 1-1 0 0,0-1 1 0 0,0 0 0 0 0,-1 0 0 0 0,0 0 0 0 0,0 0-1 0 0,0 0 1 0 0,0 0 0 0 0,-1 0 0 0 0,1 0 0 0 0,-1-1 0 0 0,-1 2-18 0 0,-8 5 36 0 0,-2 0 0 0 0,1-1 0 0 0,-1-1 0 0 0,0 0 0 0 0,-1 0 0 0 0,0-2 0 0 0,0 0 0 0 0,0 0 0 0 0,-1-2 0 0 0,-2 1-36 0 0,-60 3-1145 0 0,83-23-3282 0 0,4 5 2135 0 0,-2 2-2524 0 0,2 0-5397 0 0</inkml:trace>
  <inkml:trace contextRef="#ctx0" brushRef="#br0" timeOffset="2225.116">1228 492 8546 0 0,'0'0'1623'0'0,"0"0"-622"0"0,0 0-138 0 0,0 0 236 0 0,0 0 299 0 0,0 0 125 0 0,0 0-108 0 0,0 0-219 0 0,0 0-212 0 0,0 0-162 0 0,0 0-97 0 0,0 0-67 0 0,0 0-82 0 0,-12 21-60 0 0,-57 95 276 0 0,39-65-289 0 0,-2-2-1 0 0,-2-1 0 0 0,-2-2 1 0 0,-9 6-503 0 0,-148 154 33 0 0,134-140-1004 0 0,68-69-11723 0 0,-4-1 1955 0 0</inkml:trace>
  <inkml:trace contextRef="#ctx0" brushRef="#br0" timeOffset="3262.912">1253 732 6081 0 0,'0'0'2250'0'0,"0"0"-586"0"0,0 0-174 0 0,0 0 101 0 0,0 0 49 0 0,0 0-93 0 0,0 0-232 0 0,0 0-244 0 0,0 0-205 0 0,0 0-159 0 0,0 0-141 0 0,0 0-132 0 0,0 0-98 0 0,-24 29-80 0 0,-75 92-49 0 0,41-36 170 0 0,-50 77-38 0 0,95-148-265 0 0,14-21 275 0 0,37-48-290 0 0,2 1 0 0 0,3 2 0 0 0,1 2 0 0 0,3 2 0 0 0,2 3 0 0 0,12-7-59 0 0,9 12 168 0 0,-68 40-156 0 0,1 1-1 0 0,-1 0 1 0 0,0 0 0 0 0,1 0-1 0 0,-1 0 1 0 0,0 0-1 0 0,0 1 1 0 0,0-1-1 0 0,0 1 1 0 0,0-1-1 0 0,0 1 1 0 0,0 0-1 0 0,0 0 1 0 0,-1 0-1 0 0,1 0 1 0 0,-1 0 0 0 0,1 0-1 0 0,-1 0 1 0 0,0 0-1 0 0,0 1 1 0 0,0-1-1 0 0,0 0 1 0 0,0 1-1 0 0,-1-1 1 0 0,1 1-1 0 0,-1-1 1 0 0,1 1-1 0 0,-1-1 1 0 0,0 1 0 0 0,0-1-1 0 0,0 1 1 0 0,0-1-1 0 0,-1 1 1 0 0,1 0-1 0 0,-1-1 1 0 0,0 1-12 0 0,2 0 19 0 0,35 200 341 0 0,-22-145-270 0 0,-27-57 1555 0 0,-157-60-1398 0 0,151 53-285 0 0,0-1 0 0 0,1 0 0 0 0,0-1 0 0 0,0-1 0 0 0,1-1 0 0 0,1-1 0 0 0,-1 0 1 0 0,2-1-1 0 0,-7-6 38 0 0,4-18-1071 0 0,17 22-1678 0 0,5 1-3424 0 0,-1 9-5239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6041 0 0,'0'0'3672'0'0,"0"0"-1610"0"0,0 0-654 0 0,0 0-39 0 0,0 0 56 0 0,0 0-22 0 0,0 0-144 0 0,0 0-255 0 0,0 0-276 0 0,0 0-213 0 0,0 0-172 0 0,0 0-98 0 0,0 0-10 0 0,3-1 74 0 0,156 5 3040 0 0,-140-4-3809 0 0,92-3 2102 0 0,-75-2-4285 0 0,-2-4-4242 0 0,-31 8-4911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4849 0 0,'0'0'2162'0'0,"0"0"-263"0"0,0 0 23 0 0,0 0 63 0 0,0 0-54 0 0,0 0-194 0 0,0 0-336 0 0,0 0-312 0 0,0 0-230 0 0,0 0-158 0 0,0 0-85 0 0,0 0-40 0 0,0 0-32 0 0,3 22 1710 0 0,-36 81-267 0 0,-63 92-1488 0 0,-52 48-427 0 0,-12-51-411 0 0,124-170-2006 0 0,24-24-1522 0 0,0-6-3652 0 0,9 7-3053 0 0</inkml:trace>
  <inkml:trace contextRef="#ctx0" brushRef="#br0" timeOffset="396.373">1 41 12811 0 0,'0'0'1599'0'0,"0"0"-387"0"0,0 0-57 0 0,0 0 131 0 0,0 0 60 0 0,0 0-73 0 0,0 0-230 0 0,0 0-286 0 0,0 0-277 0 0,0 0-174 0 0,0 0-96 0 0,0 0 6 0 0,0 0 80 0 0,5 6 70 0 0,103 96 1466 0 0,-75-74-1490 0 0,0 2 0 0 0,-2 1-1 0 0,-2 2 1 0 0,9 13-342 0 0,138 222 486 0 0,-94-143-420 0 0,-38-97-1197 0 0,-33-26-2634 0 0,0-2-3515 0 0,-8 0-4706 0 0</inkml:trace>
  <inkml:trace contextRef="#ctx0" brushRef="#br0" timeOffset="1227.773">879 538 17036 0 0,'0'0'955'0'0,"0"0"-394"0"0,0 0-12 0 0,0 0 224 0 0,0 0 228 0 0,0 0 41 0 0,0 0-167 0 0,0 0-257 0 0,0 0-231 0 0,0 0-112 0 0,0 0-35 0 0,0 0 0 0 0,0 0-24 0 0,-4 11-33 0 0,-39 88 113 0 0,-62 77-146 0 0,49-65-135 0 0,41-89 316 0 0,17-39-322 0 0,2 1 0 0 0,-1 0 0 0 0,2-1 1 0 0,0 2-1 0 0,1-1 0 0 0,0 1 0 0 0,2-1 1 0 0,-1 2-1 0 0,2-1 0 0 0,0 1 0 0 0,2-1-9 0 0,6-13 8 0 0,13-21-24 0 0,2 1 0 0 0,2 2 0 0 0,2 1-1 0 0,3 2 1 0 0,0 1 0 0 0,27-19 16 0 0,-20 39-62 0 0,-37 65 140 0 0,-8-19-39 0 0,1 0 1 0 0,1 0-1 0 0,1-1 1 0 0,2 1-1 0 0,0-1 0 0 0,1 0 1 0 0,2 1-40 0 0,128 251 336 0 0,-124-239-289 0 0,-13-34-27 0 0,-2 5 537 0 0,-70-15 130 0 0,-187-113-482 0 0,167 81-359 0 0,2 2-3059 0 0,78 28-1699 0 0,9 7-98 0 0,-1 2-7336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29:5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580 115 4937 0 0,'0'0'2534'0'0,"0"0"-663"0"0,0 0-325 0 0,0 0-18 0 0,0 0 11 0 0,0 0-99 0 0,0 0-227 0 0,0 0-277 0 0,0 0-193 0 0,0 0-163 0 0,0 0-106 0 0,-11 10-53 0 0,-31 32-52 0 0,9 27 618 0 0,24-47-742 0 0,-13 38 71 0 0,-4-2-1 0 0,-1 0 0 0 0,-4-2 0 0 0,-1-1 0 0 0,-3-2 0 0 0,-10 9-315 0 0,-124 129 130 0 0,71-88-352 0 0,112-130-6684 0 0,0 7 511 0 0,-5 8-3466 0 0</inkml:trace>
  <inkml:trace contextRef="#ctx0" brushRef="#br0" timeOffset="506.658">26 1 6585 0 0,'0'0'3571'0'0,"0"0"-1848"0"0,0 0-555 0 0,0 0 31 0 0,0 0 64 0 0,0 0 22 0 0,0 0-131 0 0,0 0-226 0 0,0 0-237 0 0,0 0-224 0 0,0 0-186 0 0,0 0-72 0 0,0 0 2 0 0,-6 5 58 0 0,4-2-239 0 0,0-2 1 0 0,1 0 1 0 0,0 0-1 0 0,-1 0 0 0 0,1 1 1 0 0,0-1-1 0 0,0 0 0 0 0,0 1 0 0 0,0-1 1 0 0,0 0-1 0 0,1 1 0 0 0,-1-1 1 0 0,0 1-1 0 0,0-1 0 0 0,1 1 0 0 0,-1-1 1 0 0,1 1-1 0 0,0 0 0 0 0,-1-1 1 0 0,1 1-1 0 0,0 0 0 0 0,0-1 1 0 0,0 1-1 0 0,0 0 0 0 0,0-1 0 0 0,1 1 1 0 0,-1 0-1 0 0,0-1 0 0 0,1 1 1 0 0,-1-1-1 0 0,1 1 0 0 0,0-1 1 0 0,-1 1-1 0 0,1-1 0 0 0,0 1 0 0 0,0-1 1 0 0,0 1-32 0 0,128 155 3164 0 0,-104-132-2826 0 0,-1 2-1 0 0,-1 0 1 0 0,-1 2 0 0 0,-1 0 0 0 0,13 27-338 0 0,120 344 728 0 0,-130-337-636 0 0,-13-45-76 0 0,-10-18-1 0 0,-1 0-22 0 0,0 0 8 0 0,0 0-13 0 0,0 0-20 0 0,0 0 27 0 0,0 0-10 0 0,0 0-6 0 0,0 0 24 0 0,0 0-14 0 0,0 0-13 0 0,0 0-31 0 0,0 0-11 0 0,0 0-40 0 0,0 0-20 0 0,0 0-31 0 0,0 0-95 0 0,0 0-80 0 0,0 0-124 0 0,0 0-187 0 0,0 0-291 0 0,0 0-441 0 0,0-3-5526 0 0,0 3-4453 0 0</inkml:trace>
  <inkml:trace contextRef="#ctx0" brushRef="#br0" timeOffset="852.226">740 571 11498 0 0,'0'0'2405'0'0,"0"0"-1098"0"0,0 0-596 0 0,0 0 8 0 0,0 0 222 0 0,0 0 171 0 0,0 0-15 0 0,0 0-129 0 0,0 0-163 0 0,0 0-110 0 0,0 0-77 0 0,0 0-92 0 0,0 0-78 0 0,3 15-81 0 0,12 108 796 0 0,-27-3-495 0 0,-14 2-489 0 0,18-101-434 0 0,8-20 131 0 0,8-1-3137 0 0,8-33-2536 0 0,-9 11-3507 0 0,-7 14 1818 0 0</inkml:trace>
  <inkml:trace contextRef="#ctx0" brushRef="#br0" timeOffset="1517.214">646 571 6409 0 0,'0'0'2214'0'0,"0"0"-475"0"0,0 0-174 0 0,0 0-9 0 0,0 0-52 0 0,0 0-133 0 0,0 0-180 0 0,0 0-228 0 0,0 0-247 0 0,0 0-201 0 0,0 0-167 0 0,0 0-108 0 0,-3-1-53 0 0,121-5 2872 0 0,93-4-1652 0 0,-210 9-1401 0 0,1 1 0 0 0,-1 0 1 0 0,1 0-1 0 0,0 0 0 0 0,-1 0 0 0 0,1 0 1 0 0,-1 0-1 0 0,1 0 0 0 0,0 1 0 0 0,-1-1 1 0 0,1 1-1 0 0,-1-1 0 0 0,1 1 0 0 0,-1-1 1 0 0,1 1-1 0 0,-1 0 0 0 0,0 0 0 0 0,1 0 1 0 0,-1 0-1 0 0,0 0 0 0 0,0 0 0 0 0,0 0 1 0 0,1 0-1 0 0,-1 0 0 0 0,0 0 0 0 0,0 1 1 0 0,-1-1-1 0 0,1 0 0 0 0,0 1 0 0 0,0-1 1 0 0,-1 1-1 0 0,1-1 0 0 0,-1 1 0 0 0,1-1 0 0 0,-1 1 1 0 0,1-1-1 0 0,-1 1 0 0 0,0-1 0 0 0,0 1 1 0 0,0 0-1 0 0,0-1 0 0 0,0 1 0 0 0,0-1 1 0 0,0 1-1 0 0,-1 0 0 0 0,1-1 0 0 0,-1 1 1 0 0,1-1-1 0 0,-1 1 0 0 0,1-1-6 0 0,-106 130 469 0 0,70-94-390 0 0,34-35-82 0 0,0 0 1 0 0,0 1-1 0 0,0-1 0 0 0,1 0 1 0 0,-1 0-1 0 0,1 1 0 0 0,-1-1 0 0 0,1 1 1 0 0,0 0-1 0 0,0-1 0 0 0,0 1 0 0 0,0 0 1 0 0,1-1-1 0 0,-1 1 0 0 0,1 0 1 0 0,-1 0-1 0 0,1 0 0 0 0,0-1 0 0 0,0 1 1 0 0,0 0-1 0 0,1 0 0 0 0,-1 0 0 0 0,1-1 1 0 0,0 1-1 0 0,-1 0 0 0 0,1 0 1 0 0,0-1-1 0 0,0 1 0 0 0,1-1 0 0 0,-1 1 1 0 0,1-1-1 0 0,-1 1 0 0 0,1-1 0 0 0,0 0 1 0 0,0 0-1 0 0,0 0 0 0 0,0 0 0 0 0,0 0 1 0 0,0 0-1 0 0,0-1 0 0 0,1 1 1 0 0,-1-1-1 0 0,1 1 0 0 0,0-1 3 0 0,22 18 15 0 0,-19-16-6 0 0,1 1 0 0 0,-1-1 0 0 0,0 2 0 0 0,-1-1 0 0 0,1 0 0 0 0,-1 1 0 0 0,0 0 0 0 0,0 0 0 0 0,0 1 0 0 0,-1-1 0 0 0,1 1 0 0 0,-1 0 0 0 0,-1 0 0 0 0,1 1 0 0 0,-1-1-1 0 0,0 1 1 0 0,-1 0 0 0 0,0-1 0 0 0,0 1 0 0 0,0 0 0 0 0,-1 0 0 0 0,1 5-9 0 0,-5-5 40 0 0,0-1-1 0 0,-1 0 1 0 0,1 0 0 0 0,-1 0-1 0 0,-1-1 1 0 0,1 1-1 0 0,-1-1 1 0 0,0 0-1 0 0,0 0 1 0 0,0-1 0 0 0,-1 0-1 0 0,1 0 1 0 0,-1 0-1 0 0,0 0 1 0 0,0-1-1 0 0,-1 0 1 0 0,1 0 0 0 0,-1-1-1 0 0,1 0 1 0 0,-1 0-1 0 0,0 0 1 0 0,0-1 0 0 0,-4 1-40 0 0,-8 4 19 0 0,-6 2-41 0 0,-1-1 0 0 0,0-1 1 0 0,-1-1-1 0 0,1-2 0 0 0,-1 0 0 0 0,0-2 1 0 0,-4-1 21 0 0,31 0-53 0 0,-1 0 1 0 0,0 0 0 0 0,0 0 0 0 0,1 0-1 0 0,-1 0 1 0 0,0 0 0 0 0,1 0-1 0 0,-1 0 1 0 0,0-1 0 0 0,0 1 0 0 0,1 0-1 0 0,-1 0 1 0 0,0-1 0 0 0,1 1-1 0 0,-1 0 1 0 0,1-1 0 0 0,-1 1 0 0 0,0-1-1 0 0,1 1 1 0 0,-1-1 0 0 0,1 1-1 0 0,-1-1 1 0 0,1 1 0 0 0,-1-1 0 0 0,1 0-1 0 0,0 1 1 0 0,-1-1 0 0 0,1 1-1 0 0,0-1 1 0 0,-1 0 0 0 0,1 1 0 0 0,0-1-1 0 0,0 0 1 0 0,0 0 0 0 0,0 1-1 0 0,-1-1 1 0 0,1 0 0 0 0,0 1 0 0 0,0-1-1 0 0,0 0 1 0 0,1 0 0 0 0,-1 1 0 0 0,0-1-1 0 0,0 0 1 0 0,0 0 0 0 0,0 1-1 0 0,1-1 1 0 0,-1 0 0 0 0,0 1 0 0 0,1-1-1 0 0,-1 1 1 0 0,0-1 0 0 0,1 0 52 0 0,9-19-3625 0 0,0 6-3821 0 0,-5 9-4026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698 244 0 0 0,'0'0'632'0'0,"0"0"483"0"0,0 0 63 0 0,0 0 242 0 0,0 0 346 0 0,0 0 210 0 0,0 0-13 0 0,0 0-218 0 0,0 0-313 0 0,0 0-276 0 0,0 0-184 0 0,7-9 405 0 0,-5 8 2607 0 0,16 81-1959 0 0,32 201-740 0 0,-32-149-950 0 0,-7 0-1 0 0,-5 4-334 0 0,-19 22 260 0 0,-14-3 6 0 0,27-141-223 0 0,0-13-48 0 0,0-1 11 0 0,0 0-6 0 0,0 0 8 0 0,0 0-16 0 0,0 0-20 0 0,20-14-6 0 0,-9 4-488 0 0,5-7-1384 0 0,-9 2-6666 0 0,-4 5-3423 0 0</inkml:trace>
  <inkml:trace contextRef="#ctx0" brushRef="#br0" timeOffset="843.964">4380 1 0 0 0,'0'0'391'0'0,"0"0"873"0"0,0 0 411 0 0,0 0 111 0 0,0 0-38 0 0,0 0-173 0 0,0 0-189 0 0,0 0-111 0 0,0 0-43 0 0,0 0-12 0 0,0 0-48 0 0,0 0-58 0 0,1 0 6165 0 0,-1 0-7115 0 0,0 0 7 0 0,0 0-35 0 0,0 0-16 0 0,1 19 326 0 0,12 404 1772 0 0,23-70-1744 0 0,-34-65-177 0 0,2-287-1812 0 0,-4-13-5698 0 0,0 8-3856 0 0</inkml:trace>
  <inkml:trace contextRef="#ctx0" brushRef="#br0" timeOffset="1458.802">0 771 1432 0 0,'0'0'1593'0'0,"0"0"-29"0"0,0 0 176 0 0,0 0 254 0 0,0 0 108 0 0,0 0-215 0 0,0 0-421 0 0,0 0-462 0 0,0 0-349 0 0,0 0-154 0 0,0 0-19 0 0,0 0 36 0 0,0 0 40 0 0,14-4 25 0 0,107-21 1114 0 0,533 21 1980 0 0,291-8-2658 0 0,42 12-599 0 0,-499-4 5 0 0,-198-17-206 0 0,86-1-71 0 0,-81 14-120 0 0,219 2 40 0 0,50-13 74 0 0,-564 19-156 0 0,0 0-3 0 0,0 0-18 0 0,0 0-30 0 0,-20-4-2873 0 0,17 4 2514 0 0,-7-2-2125 0 0,3 1-2945 0 0,-2 0-6147 0 0</inkml:trace>
  <inkml:trace contextRef="#ctx0" brushRef="#br0" timeOffset="2264.757">4880 351 7001 0 0,'0'0'2186'0'0,"0"0"-1185"0"0,0 0-352 0 0,0 0 415 0 0,0 0 490 0 0,0 0 210 0 0,0 0-129 0 0,0 0-360 0 0,0 0-339 0 0,0 0-209 0 0,0 0-101 0 0,0 0-92 0 0,0 0-40 0 0,-30 35-46 0 0,-98 109-71 0 0,43-72 113 0 0,65-62-386 0 0,-51 32 93 0 0,-88 50-814 0 0,-104 83 617 0 0,216-141-2377 0 0,32-23-947 0 0,1-1-3367 0 0,5-5-3362 0 0</inkml:trace>
  <inkml:trace contextRef="#ctx0" brushRef="#br0" timeOffset="2867.63">1176 377 4809 0 0,'0'0'751'0'0,"0"0"-344"0"0,0 0 89 0 0,0 0 635 0 0,0 0 661 0 0,0 0 347 0 0,0 0-20 0 0,0 0-433 0 0,0 0-494 0 0,0 0-310 0 0,0 0-159 0 0,0 0-85 0 0,-6 10-38 0 0,-61 72 1114 0 0,-375 315 1161 0 0,268-231-2755 0 0,155-137-453 0 0,19-28 134 0 0,0-1-38 0 0,6 0-774 0 0,9 1-1103 0 0,-7-3-4691 0 0,-6-1-4177 0 0</inkml:trace>
  <inkml:trace contextRef="#ctx0" brushRef="#br0" timeOffset="3193.578">1348 1349 5697 0 0,'0'0'1859'0'0,"0"0"-442"0"0,0 0-241 0 0,0 0 21 0 0,0 0 93 0 0,0 0 65 0 0,0 0-83 0 0,0 0-114 0 0,0 0-110 0 0,0 0-161 0 0,0 0-140 0 0,0 0-86 0 0,0 0-54 0 0,-18 22-43 0 0,-54 70-5 0 0,-88 115 2326 0 0,-69 79-2049 0 0,200-256-1664 0 0,72-89-1448 0 0,-26 11-1897 0 0,-9 26-2903 0 0,-3 11-3714 0 0</inkml:trace>
  <inkml:trace contextRef="#ctx0" brushRef="#br0" timeOffset="3633.513">981 1275 0 0 0,'0'0'4450'0'0,"0"0"-1734"0"0,0 0-732 0 0,0 0-136 0 0,0 0-73 0 0,0 0-106 0 0,0 0-234 0 0,0 0-314 0 0,0 0-306 0 0,0 0-241 0 0,0 0-194 0 0,0 0-107 0 0,-5 12 915 0 0,10 4-848 0 0,0 0-1 0 0,1-1 0 0 0,1 1 1 0 0,0-1-1 0 0,1-1 0 0 0,1 1 1 0 0,0-1-1 0 0,1-1 0 0 0,0 0 1 0 0,1 0-1 0 0,1-1 0 0 0,0-1 1 0 0,0 1-1 0 0,15 8-339 0 0,49 55 649 0 0,-57-54-561 0 0,-2 0 1 0 0,0 2-1 0 0,-2 0 0 0 0,-1 0 0 0 0,0 2 0 0 0,-2-1 0 0 0,-1 2 1 0 0,8 23-89 0 0,4 31 368 0 0,-9-30-2746 0 0,-15-64-1179 0 0,-1 9-4589 0 0,1 1-3299 0 0</inkml:trace>
  <inkml:trace contextRef="#ctx0" brushRef="#br0" timeOffset="4045.52">1500 1702 5793 0 0,'0'0'1713'0'0,"0"0"-756"0"0,0 0-177 0 0,0 0 395 0 0,0 0 482 0 0,0 0 266 0 0,0 0-76 0 0,0 0-367 0 0,0 0-397 0 0,0 0-274 0 0,0 0-163 0 0,0 0-82 0 0,0 0-27 0 0,2 17-39 0 0,15 110 924 0 0,-12-98-1284 0 0,-2 1 0 0 0,-1 0 0 0 0,-2-1 0 0 0,-1 1 0 0 0,-2 17-138 0 0,-2-38-3479 0 0,2-28-7045 0 0,3 14 1297 0 0</inkml:trace>
  <inkml:trace contextRef="#ctx0" brushRef="#br0" timeOffset="5882.301">1430 1673 1344 0 0,'0'0'2195'0'0,"0"0"-457"0"0,0 0-164 0 0,0 0 95 0 0,0 0 55 0 0,0 0-149 0 0,0 0-225 0 0,0 0-192 0 0,0 0-122 0 0,0 0-60 0 0,0 0-49 0 0,0 0-58 0 0,0 0-80 0 0,12-3-83 0 0,101-27 1445 0 0,-98 24-1987 0 0,-1 1 1 0 0,1 1 0 0 0,0 0-1 0 0,1 1 1 0 0,-1 1 0 0 0,0 0 0 0 0,1 1-1 0 0,-1 1 1 0 0,1 0 0 0 0,3 1-165 0 0,-17 0 11 0 0,0-1 1 0 0,0 0 0 0 0,0 1 0 0 0,0-1-1 0 0,0 1 1 0 0,-1 0 0 0 0,1-1 0 0 0,0 1-1 0 0,0 0 1 0 0,-1 0 0 0 0,1 0 0 0 0,0 0-1 0 0,-1 0 1 0 0,1 1 0 0 0,-1-1 0 0 0,0 0-1 0 0,1 1 1 0 0,-1-1 0 0 0,0 1 0 0 0,0 0-1 0 0,0-1 1 0 0,0 1 0 0 0,0 0 0 0 0,0-1-1 0 0,-1 1 1 0 0,1 0 0 0 0,0 0 0 0 0,-1 0-1 0 0,1 0 1 0 0,-1 0 0 0 0,0 0 0 0 0,0 0-1 0 0,0-1 1 0 0,0 1 0 0 0,0 0 0 0 0,0 0-1 0 0,0 0 1 0 0,-1 0 0 0 0,1 0 0 0 0,-1 0-1 0 0,1 0 1 0 0,-1 0 0 0 0,0-1-1 0 0,0 1 1 0 0,1 0 0 0 0,-1-1 0 0 0,0 1-1 0 0,-1 0 1 0 0,1-1 0 0 0,0 1 0 0 0,0-1-1 0 0,-1 1-11 0 0,-109 100 242 0 0,107-99-244 0 0,2-1 0 0 0,0-1 0 0 0,0 0 0 0 0,-1 0-1 0 0,1 1 1 0 0,0 0 0 0 0,0-1 0 0 0,1 1 0 0 0,-1 0 0 0 0,0 0 0 0 0,0 0-1 0 0,1 0 1 0 0,-1 0 0 0 0,1 0 0 0 0,0 0 0 0 0,0 0 0 0 0,0 1 0 0 0,0-1-1 0 0,0 1 1 0 0,0-1 0 0 0,1 1 0 0 0,-1-1 0 0 0,1 1 0 0 0,-1-1 0 0 0,1 2 2 0 0,62 19 42 0 0,-53-21-7 0 0,-3-2-25 0 0,1 0 1 0 0,-1 0 0 0 0,0 1 0 0 0,0 0 0 0 0,0 0 0 0 0,0 0 0 0 0,0 1 0 0 0,-1 0-1 0 0,1 0 1 0 0,0 0 0 0 0,-1 1 0 0 0,0 0 0 0 0,1 0 0 0 0,-1 0 0 0 0,0 1 0 0 0,-1 0-1 0 0,1 0 1 0 0,-1 0 0 0 0,1 0 0 0 0,-1 1 0 0 0,0 0 0 0 0,-1 0 0 0 0,1 0 0 0 0,-1 0 0 0 0,0 0-1 0 0,0 1 1 0 0,-1-1 0 0 0,0 1 0 0 0,0 0 0 0 0,0-1 0 0 0,-1 1 0 0 0,1 0 0 0 0,-1 0-11 0 0,-4 3 35 0 0,0 0 0 0 0,-1-1 0 0 0,0 0 0 0 0,0 1 1 0 0,-1-1-1 0 0,0-1 0 0 0,0 1 0 0 0,0-1 0 0 0,-1 0 1 0 0,-1 0-1 0 0,1-1 0 0 0,-1 1 0 0 0,0-2 1 0 0,0 1-1 0 0,-1-1 0 0 0,0 0 0 0 0,0 0 0 0 0,0-1 1 0 0,0 0-1 0 0,-1-1 0 0 0,1 0 0 0 0,-1 0 0 0 0,0 0 1 0 0,0-2-1 0 0,-2 1-35 0 0,-118 10 472 0 0,132-38-784 0 0,1 13-789 0 0,5-7-6044 0 0,-7 16-2222 0 0</inkml:trace>
  <inkml:trace contextRef="#ctx0" brushRef="#br0" timeOffset="10709.75">2222 1555 0 0 0,'0'0'1187'0'0,"0"0"232"0"0,0 0 213 0 0,0 0 243 0 0,0 0 154 0 0,0 0-105 0 0,0 0-302 0 0,0 0-346 0 0,0 0-316 0 0,0 0-233 0 0,0 0-151 0 0,0 0-92 0 0,-1 4 3032 0 0,-4 14-2796 0 0,-151 314 2298 0 0,54-141-2706 0 0,63-132-284 0 0,25-48-488 0 0,-6-15-519 0 0,9 2-3009 0 0,0 0-8792 0 0,9 3 8545 0 0,2 2 3372 0 0</inkml:trace>
  <inkml:trace contextRef="#ctx0" brushRef="#br0" timeOffset="11916.72">2389 1710 528 0 0,'0'0'2255'0'0,"0"0"-736"0"0,0 0-489 0 0,0 0 125 0 0,0 0 393 0 0,0 0 275 0 0,0 0-7 0 0,0 0-290 0 0,0 0-384 0 0,0 0-346 0 0,0 0-204 0 0,0 0-84 0 0,0 0-60 0 0,12 4 1718 0 0,-51 92 91 0 0,-90 113-1569 0 0,-18-11-616 0 0,110-157-48 0 0,81-103 434 0 0,210-285-251 0 0,-118 160 156 0 0,-101 157-96 0 0,-35 30-274 0 0,0 23 112 0 0,-1 179 387 0 0,30-85-388 0 0,8 49 42 0 0,-24-122 43 0 0,-13-43-114 0 0,0-1 0 0 0,0 0 2 0 0,0 0-4 0 0,0 0-1 0 0,0 0-1 0 0,0 0-3 0 0,-32-1 513 0 0,-66-84-281 0 0,93 80-299 0 0,-6-5-3 0 0,0 0 1 0 0,0 1-1 0 0,-1 0 0 0 0,0 0 1 0 0,0 2-1 0 0,-1-1 0 0 0,0 2 1 0 0,-1-1-1 0 0,1 2 0 0 0,-5-1 2 0 0,-60-9-1513 0 0,78-2-8952 0 0,1 16-509 0 0</inkml:trace>
  <inkml:trace contextRef="#ctx0" brushRef="#br0" timeOffset="15381.62">2936 1525 1864 0 0,'0'0'1810'0'0,"0"0"-407"0"0,0 0-191 0 0,0 0 51 0 0,0 0 62 0 0,0 0-54 0 0,0 0-102 0 0,0 0-153 0 0,0 0-125 0 0,0 0-88 0 0,0 0-120 0 0,0 0-86 0 0,0 0-43 0 0,14-2 1 0 0,101-10 2587 0 0,3 4-443 0 0,69 2-1251 0 0,-75 2-1553 0 0,-106 3-2098 0 0,-28 4-1015 0 0,8 1-4211 0 0,8-3-1841 0 0</inkml:trace>
  <inkml:trace contextRef="#ctx0" brushRef="#br0" timeOffset="15794.576">2909 1768 7418 0 0,'0'0'1961'0'0,"0"0"-559"0"0,0 0-314 0 0,0 0 74 0 0,0 0 95 0 0,0 0-55 0 0,0 0-158 0 0,0 0-94 0 0,0 0-47 0 0,0 0 3 0 0,0 0 41 0 0,0 0-114 0 0,0 0-117 0 0,19 4-79 0 0,66 6-125 0 0,6-27 270 0 0,-14-4-312 0 0,182-35-11 0 0,-200 55-1833 0 0,-36 1-5303 0 0,-20 0-4712 0 0</inkml:trace>
  <inkml:trace contextRef="#ctx0" brushRef="#br0" timeOffset="16144.258">4589 1349 6289 0 0,'0'0'2705'0'0,"0"0"-939"0"0,0 0-486 0 0,0 0 86 0 0,0 0 214 0 0,0 0 72 0 0,0 0-162 0 0,0 0-325 0 0,0 0-319 0 0,0 0-234 0 0,0 0-120 0 0,0 0-125 0 0,0 0-72 0 0,-4 5-43 0 0,-98 133 1280 0 0,24-20-1008 0 0,46-75-547 0 0,-1-1 0 0 0,-3-2 0 0 0,-1-1 0 0 0,-2-2 0 0 0,-2-2-1 0 0,-40 27 24 0 0,14-29-1453 0 0,51-30-3193 0 0,1-2-4294 0 0,13-1-95 0 0</inkml:trace>
  <inkml:trace contextRef="#ctx0" brushRef="#br0" timeOffset="16468.178">4011 1327 7418 0 0,'0'0'2732'0'0,"0"0"-515"0"0,0 0-457 0 0,0 0-118 0 0,0 0 30 0 0,0 0-76 0 0,0 0-262 0 0,0 0-362 0 0,0 0-328 0 0,0 0-272 0 0,0 0-121 0 0,0 0 39 0 0,2 4 58 0 0,23 47 699 0 0,74 123 609 0 0,-71-140-1484 0 0,1-2 0 0 0,1 0 0 0 0,2-2 0 0 0,26 18-172 0 0,65 50 105 0 0,-58-27-107 0 0,-48-30-300 0 0,-4-25-1990 0 0,-6-15-2597 0 0,1 0-5072 0 0,-6-1 663 0 0</inkml:trace>
  <inkml:trace contextRef="#ctx0" brushRef="#br0" timeOffset="16795.908">4750 1632 9570 0 0,'0'0'1648'0'0,"0"0"-582"0"0,0 0-265 0 0,0 0 96 0 0,0 0 139 0 0,0 0 29 0 0,0 0-122 0 0,0 0-187 0 0,0 0-171 0 0,0 0-129 0 0,0 0-90 0 0,-7 32-80 0 0,-17 99-59 0 0,25-65 95 0 0,28 88 16 0 0,-25-103-1349 0 0,-4-50 641 0 0,0-1-84 0 0,0 0-78 0 0,-2-22-6705 0 0,-3-4-2197 0 0,5 18 8110 0 0</inkml:trace>
  <inkml:trace contextRef="#ctx0" brushRef="#br0" timeOffset="17799.141">4645 1687 208 0 0,'0'0'1880'0'0,"0"0"-167"0"0,0 0-38 0 0,0 0 164 0 0,0 0 161 0 0,0 0-13 0 0,0 0-150 0 0,0 0-340 0 0,0 0-359 0 0,0 0-284 0 0,0 0-228 0 0,0 0-136 0 0,0 0-74 0 0,9-11-37 0 0,31-36-46 0 0,0 34 342 0 0,-32 15-518 0 0,119 15 1353 0 0,-110-12-1264 0 0,-15-5-200 0 0,0 0-1 0 0,0 0 1 0 0,0 0 0 0 0,0 1 0 0 0,1-1 0 0 0,-1 1 0 0 0,-1-1 0 0 0,1 1 0 0 0,0 0-1 0 0,0-1 1 0 0,0 1 0 0 0,0 0 0 0 0,0 0 0 0 0,-1 1 0 0 0,1-1 0 0 0,0 0 0 0 0,-1 1 0 0 0,1-1-1 0 0,-1 0 1 0 0,1 1 0 0 0,-1 0 0 0 0,0-1 0 0 0,0 1 0 0 0,0 0 0 0 0,0 0 0 0 0,0-1-1 0 0,0 1 1 0 0,0 0 0 0 0,-1 0 0 0 0,1 0 0 0 0,-1 0 0 0 0,1 0 0 0 0,-1 0 0 0 0,0 1-46 0 0,-1 4 67 0 0,0-1 0 0 0,0 1 0 0 0,-1 0 1 0 0,-1-1-1 0 0,1 1 0 0 0,-1-1 0 0 0,0 0 1 0 0,0 0-1 0 0,-1 0 0 0 0,1 0 0 0 0,-1 0 1 0 0,-1-1-1 0 0,-1 2-67 0 0,-34 63 78 0 0,40-68-81 0 0,-1 0 1 0 0,1 0-1 0 0,-1 0 1 0 0,1 0-1 0 0,0 0 1 0 0,0 0-1 0 0,-1 0 1 0 0,2 0-1 0 0,-1 0 0 0 0,0 0 1 0 0,0 0-1 0 0,1 0 1 0 0,-1 0-1 0 0,1 0 1 0 0,-1 0-1 0 0,1 0 1 0 0,0 0-1 0 0,0 0 1 0 0,0-1-1 0 0,0 1 1 0 0,0 0-1 0 0,0 0 1 0 0,0-1-1 0 0,0 1 0 0 0,1-1 1 0 0,-1 1-1 0 0,1-1 1 0 0,-1 0-1 0 0,1 0 1 0 0,0 1-1 0 0,-1-1 1 0 0,1 0-1 0 0,0 0 1 0 0,0-1-1 0 0,0 1 1 0 0,0 0-1 0 0,0-1 1 0 0,0 1-1 0 0,0-1 0 0 0,0 1 3 0 0,4 0 17 0 0,-1 1 0 0 0,1 0-1 0 0,-1 0 1 0 0,0 1 0 0 0,0-1-1 0 0,0 1 1 0 0,0 1-1 0 0,0-1 1 0 0,-1 0 0 0 0,0 1-1 0 0,1 0 1 0 0,-1 0-1 0 0,0 0 1 0 0,-1 1 0 0 0,1-1-1 0 0,-1 1 1 0 0,0 0 0 0 0,0 0-1 0 0,-1 0 1 0 0,1 0-1 0 0,-1 1 1 0 0,0-1 0 0 0,0 1-1 0 0,-1-1 1 0 0,0 1 0 0 0,1 4-17 0 0,-2-3 67 0 0,1-3-26 0 0,-1-1 0 0 0,1 1 0 0 0,0-1 0 0 0,-1 1 0 0 0,0-1 0 0 0,0 1-1 0 0,0-1 1 0 0,0 1 0 0 0,-1-1 0 0 0,1 1 0 0 0,-1-1 0 0 0,0 0 0 0 0,0 1 0 0 0,0-1 0 0 0,0 0 0 0 0,-1 1 0 0 0,0-1 0 0 0,1 0 0 0 0,-1 0 0 0 0,0 0 0 0 0,0-1 0 0 0,0 1 0 0 0,-1 0-1 0 0,1-1 1 0 0,-1 1 0 0 0,1-1 0 0 0,-1 0 0 0 0,0 0 0 0 0,0 0 0 0 0,0 0 0 0 0,0-1 0 0 0,0 1 0 0 0,-1-1 0 0 0,1 1 0 0 0,0-1-41 0 0,-135 21 484 0 0,109-22-455 0 0,17 1-33 0 0,-1 0 0 0 0,1-1 1 0 0,-1-1-1 0 0,1 0 0 0 0,0 0 0 0 0,0-2 0 0 0,-1 1 0 0 0,1-1 0 0 0,1-1 1 0 0,-4-2 3 0 0,-1 0-158 0 0,15 5 77 0 0,-1 1-1 0 0,1 0 0 0 0,-1-1 0 0 0,1 1 0 0 0,0-1 1 0 0,-1 1-1 0 0,1-1 0 0 0,0 0 0 0 0,-1 1 0 0 0,1-1 1 0 0,0 0-1 0 0,0 0 0 0 0,0 0 0 0 0,0 0 0 0 0,-1 0 0 0 0,1 0 1 0 0,1 0-1 0 0,-1-1 0 0 0,0 1 0 0 0,0 0 0 0 0,0-1 1 0 0,1 1-1 0 0,-1 0 0 0 0,1-1 0 0 0,-1 1 0 0 0,1 0 0 0 0,-1-1 1 0 0,1 1-1 0 0,0-1 0 0 0,0 1 0 0 0,0-1 0 0 0,0 0 82 0 0,-1-2-865 0 0,1-4-2136 0 0,1 3-2253 0 0,0 1-6671 0 0</inkml:trace>
  <inkml:trace contextRef="#ctx0" brushRef="#br0" timeOffset="18257.93">5160 1791 4961 0 0,'0'0'3856'0'0,"0"0"-1773"0"0,0 0-982 0 0,0 0-253 0 0,0 0 46 0 0,0 0 126 0 0,0 0 138 0 0,0 0-23 0 0,0 0-70 0 0,0 0-86 0 0,0 0-156 0 0,0 0-119 0 0,0 0-90 0 0,27-1-40 0 0,166-2 1039 0 0,-46 10-49 0 0,33-3-1265 0 0,-157-12-1812 0 0,-19-3-7010 0 0,-4 8-2923 0 0</inkml:trace>
  <inkml:trace contextRef="#ctx0" brushRef="#br0" timeOffset="18573.838">6449 1441 7418 0 0,'0'0'2211'0'0,"0"0"-350"0"0,0 0-112 0 0,0 0 2 0 0,0 0-57 0 0,0 0-226 0 0,0 0-325 0 0,0 0-284 0 0,0 0-238 0 0,0 0-139 0 0,0 0-76 0 0,0 0-31 0 0,0 3 0 0 0,-13 45 1229 0 0,-91 136 390 0 0,53-121-1915 0 0,-2-2 0 0 0,-3-3 0 0 0,-63 51-79 0 0,-14 12-201 0 0,91-88-362 0 0,34-36-4689 0 0,17-18-4286 0 0,-9 20 8615 0 0,3-6-8848 0 0</inkml:trace>
  <inkml:trace contextRef="#ctx0" brushRef="#br0" timeOffset="18961.58">6011 1481 5593 0 0,'0'0'3412'0'0,"0"0"-1109"0"0,0 0-535 0 0,0 0-145 0 0,0 0-13 0 0,0 0-119 0 0,0 0-207 0 0,0 0-229 0 0,0 0-218 0 0,0 0-236 0 0,0 0-175 0 0,0 0-114 0 0,0 0-82 0 0,-3 0 13 0 0,2 1-201 0 0,0-1 1 0 0,0 0 0 0 0,0 1 0 0 0,0-1 0 0 0,0 1 0 0 0,1-1 0 0 0,-1 1 0 0 0,0-1 0 0 0,0 1 0 0 0,0-1-1 0 0,1 1 1 0 0,-1 0 0 0 0,0 0 0 0 0,1-1 0 0 0,-1 1 0 0 0,1 0 0 0 0,-1 0 0 0 0,1 0 0 0 0,-1-1 0 0 0,1 1 0 0 0,0 0-1 0 0,-1 0 1 0 0,1 0 0 0 0,0 0 0 0 0,-1 0 0 0 0,1 0 0 0 0,0 0 0 0 0,0 0 0 0 0,0 0 0 0 0,0 0 0 0 0,0 0-1 0 0,0 0 1 0 0,0 0 0 0 0,1 0 0 0 0,-1 0 0 0 0,0 0 0 0 0,0 0 0 0 0,1 0 0 0 0,-1-1 0 0 0,1 1 0 0 0,-1 0-1 0 0,1 0 1 0 0,-1 0 0 0 0,1 0 0 0 0,-1-1 0 0 0,1 1 0 0 0,0 0-43 0 0,23 39 590 0 0,2-1 0 0 0,1-1 0 0 0,2-1 0 0 0,2-2 0 0 0,26 24-590 0 0,51 60 213 0 0,-92-101-278 0 0,0 1-1 0 0,-1 0 1 0 0,-1 1-1 0 0,-1 1 1 0 0,0 0-1 0 0,-2 1 1 0 0,-1 0-1 0 0,0 1 1 0 0,2 12 65 0 0,-12-34-282 0 0,0-1-124 0 0,0 0-184 0 0,0 0-297 0 0,0 0-456 0 0,0 0-898 0 0,0 0-3033 0 0,0 0-6368 0 0</inkml:trace>
  <inkml:trace contextRef="#ctx0" brushRef="#br0" timeOffset="19844.593">6839 1746 12187 0 0,'0'0'4022'0'0,"0"0"-2447"0"0,0 0-982 0 0,0 0-38 0 0,0 0 197 0 0,0 0 174 0 0,0 0 23 0 0,0 0-150 0 0,0 0-207 0 0,0 0-146 0 0,0 0-109 0 0,0 0-92 0 0,-21 33-66 0 0,-65 102-52 0 0,14-22 53 0 0,-56 73-457 0 0,70-119 122 0 0,161-170 879 0 0,199-228-77 0 0,-176 210-292 0 0,-119 146-178 0 0,-9 181 526 0 0,42-58-482 0 0,-38-116-49 0 0,-2-31-157 0 0,0-1-3 0 0,0 0 14 0 0,0 0 1 0 0,0 0 4 0 0,0 0-3 0 0,0 0-6 0 0,0 0 40 0 0,0 0 13 0 0,0 0 10 0 0,0 0 4 0 0,0 0 10 0 0,0 0 17 0 0,-82-14 629 0 0,-73-38-457 0 0,10 19-325 0 0,82 18-43 0 0,55 4-2704 0 0,12-1-6112 0 0,-2 5-3241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0:4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0 603 280 0 0,'0'0'864'0'0,"0"0"-358"0"0,0 0-214 0 0,0 0 100 0 0,0 0 297 0 0,0 0 358 0 0,0 0 323 0 0,0 0 252 0 0,0 0 85 0 0,0 0-54 0 0,0 0-158 0 0,10 3-204 0 0,-4-1-1120 0 0,-1 0 40 0 0,0 0-1 0 0,1 0 1 0 0,-1-1 0 0 0,1 0-1 0 0,-1 0 1 0 0,1 0 0 0 0,0-1 0 0 0,-1 1-1 0 0,1-1 1 0 0,0-1 0 0 0,-1 1-1 0 0,1-1 1 0 0,0 0 0 0 0,3-2-211 0 0,37-18 1207 0 0,-2-2 0 0 0,-1-2 0 0 0,-1-2 0 0 0,22-20-1207 0 0,-27 16 293 0 0,-2-1 1 0 0,-2-2-1 0 0,-1-1 1 0 0,-2-1-1 0 0,7-12-293 0 0,0 0 356 0 0,-37 48-345 0 0,0 1 0 0 0,0-1 0 0 0,1 0 1 0 0,-1 0-1 0 0,0 1 0 0 0,0-1 1 0 0,1 0-1 0 0,-1 0 0 0 0,0 1 0 0 0,0-1 1 0 0,1 0-1 0 0,-1 0 0 0 0,0 1 0 0 0,0-1 1 0 0,1 0-1 0 0,-1 0 0 0 0,0 0 1 0 0,1 0-1 0 0,-1 0 0 0 0,0 0 0 0 0,1 0 1 0 0,-1 1-1 0 0,0-1 0 0 0,1 0 0 0 0,-1 0 1 0 0,1 0-1 0 0,-1 0 0 0 0,0 0 1 0 0,1 0-1 0 0,-1-1 0 0 0,0 1 0 0 0,1 0 1 0 0,-1 0-1 0 0,0 0 0 0 0,1 0 0 0 0,-1 0 1 0 0,0 0-1 0 0,0-1 0 0 0,1 1 1 0 0,-1 0-1 0 0,0 0 0 0 0,1 0 0 0 0,-1-1 1 0 0,0 1-1 0 0,0 0 0 0 0,0 0 1 0 0,1-1-12 0 0,0 15-6 0 0,6 248 635 0 0,-8-160-530 0 0,2 35 16 0 0,6 0 1 0 0,12 52-116 0 0,-13-145 27 0 0,-4-19-15 0 0,1-1 0 0 0,2 0-1 0 0,0 1 1 0 0,1-2 0 0 0,2 1 0 0 0,0-1 0 0 0,10 19-12 0 0,-18-41 6 0 0,0 0-1 0 0,1 0 0 0 0,-1-1 0 0 0,0 1 1 0 0,0 0-1 0 0,1 0 0 0 0,-1 0 0 0 0,1 0 1 0 0,-1-1-1 0 0,1 1 0 0 0,-1 0 0 0 0,1 0 1 0 0,-1-1-1 0 0,1 1 0 0 0,-1 0 0 0 0,1-1 1 0 0,0 1-1 0 0,0-1 0 0 0,-1 1 1 0 0,1-1-1 0 0,0 1 0 0 0,0-1 0 0 0,-1 1 1 0 0,1-1-1 0 0,0 0 0 0 0,0 1 0 0 0,0-1 1 0 0,0 0-1 0 0,0 0 0 0 0,0 0 0 0 0,-1 1 1 0 0,1-1-1 0 0,0 0 0 0 0,0 0 0 0 0,0-1 1 0 0,0 1-1 0 0,0 0 0 0 0,0 0 1 0 0,0 0-1 0 0,-1 0 0 0 0,1-1 0 0 0,0 1 1 0 0,0-1-1 0 0,0 1 0 0 0,0 0 0 0 0,-1-1 1 0 0,1 1-6 0 0,24-40 626 0 0,-22 34-616 0 0,60-134 446 0 0,-7-4 0 0 0,7-42-456 0 0,71-184 178 0 0,-41 175-127 0 0,-79 166-85 0 0,-14 27-23 0 0,0 2-67 0 0,0 0-116 0 0,5 24-1411 0 0,2 18-985 0 0,-6-13-6709 0 0,-1-17-2374 0 0</inkml:trace>
  <inkml:trace contextRef="#ctx0" brushRef="#br0" timeOffset="636.729">1241 839 12659 0 0,'0'0'633'0'0,"0"0"-349"0"0,0 0-58 0 0,0 0 190 0 0,0 0 228 0 0,0 0 192 0 0,0 0 91 0 0,0 0-12 0 0,0 0-76 0 0,0 0-74 0 0,0 0-105 0 0,0 0-93 0 0,0 0-70 0 0,29 3-79 0 0,90 7-53 0 0,-116-10-345 0 0,-1 1 0 0 0,0-1-1 0 0,0 0 1 0 0,1 0 0 0 0,-1 0 0 0 0,0 0-1 0 0,1 0 1 0 0,-1 0 0 0 0,0 0-1 0 0,0-1 1 0 0,1 1 0 0 0,-1-1-1 0 0,0 0 1 0 0,0 1 0 0 0,0-1 0 0 0,0 0-1 0 0,0 0 1 0 0,0-1 0 0 0,0 1-1 0 0,0 0 1 0 0,0-1 0 0 0,0 1-1 0 0,-1-1 1 0 0,1 1 0 0 0,1-2-20 0 0,2-4 103 0 0,9-7 21 0 0,-2-1 0 0 0,0-1 0 0 0,-1 1 1 0 0,0-2-1 0 0,-1 0 0 0 0,-1 0 0 0 0,-1-1 0 0 0,0 0 0 0 0,-1 0 0 0 0,0-4-124 0 0,-5 19-1 0 0,-1 0 0 0 0,1-1 0 0 0,0 1 0 0 0,-1-1 0 0 0,0 0 0 0 0,0 1 0 0 0,0-1 0 0 0,0 0 0 0 0,-1 0 1 0 0,1 1-1 0 0,-1-1 0 0 0,0 0 0 0 0,0 0 0 0 0,0 0 0 0 0,-1 0 0 0 0,0 1 0 0 0,1-1 0 0 0,-1 0 0 0 0,0 0 0 0 0,-1 1 0 0 0,1-1 1 0 0,-1 1-1 0 0,1-1 0 0 0,-1 1 0 0 0,0 0 0 0 0,-1 0 0 0 0,1-1 0 0 0,0 2 0 0 0,-1-1 0 0 0,1 0 0 0 0,-1 0 0 0 0,0 1 1 0 0,0-1-1 0 0,0 1 0 0 0,-2-1 1 0 0,-6 4-46 0 0,1 0-1 0 0,-1 0 1 0 0,1 1 0 0 0,-1 0 0 0 0,1 1 0 0 0,0 0 0 0 0,0 1 0 0 0,0 0-1 0 0,0 1 1 0 0,0 0 0 0 0,1 0 0 0 0,0 1 0 0 0,0 0 0 0 0,1 1 0 0 0,0 0 0 0 0,0 0-1 0 0,0 0 1 0 0,1 1 0 0 0,0 1 0 0 0,1-1 0 0 0,0 1 0 0 0,-3 4 46 0 0,-14 15-69 0 0,2 1 0 0 0,0 2 0 0 0,2 0-1 0 0,1 0 1 0 0,-10 26 69 0 0,24-49 7 0 0,0-1 0 0 0,1 1 0 0 0,0 0 0 0 0,0 0 0 0 0,0 0 0 0 0,1 0 0 0 0,0 0 0 0 0,1 1 0 0 0,0-1 0 0 0,0 0 0 0 0,1 1 0 0 0,0-1 0 0 0,0 1 0 0 0,1-1 0 0 0,0 1 0 0 0,1-1 0 0 0,0 0 0 0 0,0 0 0 0 0,0 0 0 0 0,1 0 0 0 0,1 0 0 0 0,-1 0 0 0 0,1-1 0 0 0,1 0 0 0 0,-1 1 0 0 0,1-2 0 0 0,0 1 0 0 0,1 0 0 0 0,-1-1 0 0 0,2 0-7 0 0,6 3 47 0 0,2-1 1 0 0,-1-1-1 0 0,1 0 1 0 0,0-1 0 0 0,0-1-1 0 0,0 0 1 0 0,1-1-1 0 0,0 0 1 0 0,0-2 0 0 0,0 0-1 0 0,0 0 1 0 0,0-2-1 0 0,0 0 1 0 0,1 0-1 0 0,-1-2 1 0 0,0 0 0 0 0,0-1-1 0 0,3-2-47 0 0,11-2 107 0 0,-1-3 0 0 0,1 0 0 0 0,-2-2 1 0 0,0-1-1 0 0,0-1 0 0 0,-1-2 0 0 0,-1 0 0 0 0,-1-2 0 0 0,4-4-107 0 0,9-9 61 0 0,-1-1 0 0 0,-1-3 0 0 0,-2 0 0 0 0,-2-2 0 0 0,-1-2 0 0 0,-2 0 0 0 0,-2-2 0 0 0,-2-2 0 0 0,-1 0 0 0 0,-2-1-1 0 0,-3-1 1 0 0,-1-1 0 0 0,9-37-61 0 0,-15 37 17 0 0,-1-1 1 0 0,-3 0-1 0 0,-1 0 0 0 0,-3-1 0 0 0,-1 0 0 0 0,-4-24-17 0 0,1 70 4 0 0,1 0 1 0 0,-1 0-1 0 0,0 0 0 0 0,0 0 0 0 0,0 1 1 0 0,-1-1-1 0 0,1 0 0 0 0,0 0 0 0 0,-1 0 1 0 0,1 0-1 0 0,-1 0 0 0 0,0 1 0 0 0,1-1 1 0 0,-1 0-1 0 0,0 0 0 0 0,0 1 0 0 0,0-1 1 0 0,0 1-1 0 0,-1-1 0 0 0,1 1 0 0 0,0-1 1 0 0,-1 1-1 0 0,1 0 0 0 0,-1 0 0 0 0,1 0 1 0 0,-1 0-1 0 0,1 0 0 0 0,-1 0 0 0 0,0 0 1 0 0,1 0-1 0 0,-1 0 0 0 0,0 1 1 0 0,0-1-1 0 0,0 1 0 0 0,0-1 0 0 0,1 1 1 0 0,-1 0-1 0 0,0 0 0 0 0,0 0 0 0 0,0 0 1 0 0,0 0-1 0 0,0 0 0 0 0,0 0 0 0 0,0 1 1 0 0,0-1-1 0 0,1 1 0 0 0,-1-1 0 0 0,0 1 1 0 0,0 0-1 0 0,1 0 0 0 0,-1 0 0 0 0,-1 0-4 0 0,-9 15-5 0 0,0 1 0 0 0,1 0 0 0 0,1 0 0 0 0,0 1-1 0 0,1 0 1 0 0,1 1 0 0 0,1 0 0 0 0,1 0 0 0 0,0 0-1 0 0,0 7 6 0 0,-8 35 68 0 0,2 0-1 0 0,3 1 0 0 0,2 0 0 0 0,3 0 0 0 0,3 1 0 0 0,3 0-67 0 0,4-4 104 0 0,3 0-1 0 0,2-1 1 0 0,3 0 0 0 0,21 52-104 0 0,-26-79 27 0 0,22 54-139 0 0,-31-85 24 0 0,13-30-1664 0 0,15-45-5107 0 0,-14 42-2030 0 0,-6 17 555 0 0</inkml:trace>
  <inkml:trace contextRef="#ctx0" brushRef="#br0" timeOffset="1052.747">2413 658 5681 0 0,'0'0'4577'0'0,"0"0"-2804"0"0,0 0-879 0 0,0 0 51 0 0,0 0 154 0 0,0 0 133 0 0,0 0-39 0 0,0 0-146 0 0,-16 33-189 0 0,-50 102-158 0 0,34-46 311 0 0,30-81-953 0 0,-1 0 0 0 0,2 0-1 0 0,-1 0 1 0 0,1-1 0 0 0,0 1 0 0 0,1 1 0 0 0,0-1 0 0 0,0 0 0 0 0,1 0-1 0 0,0 0 1 0 0,0 0 0 0 0,1-1 0 0 0,0 1 0 0 0,0 0 0 0 0,1-1 0 0 0,0 1-1 0 0,0-1 1 0 0,1 0 0 0 0,0 0 0 0 0,0 0 0 0 0,1 0 0 0 0,0-1 0 0 0,0 1-1 0 0,0-2 1 0 0,1 1 0 0 0,1 1-58 0 0,1-2 67 0 0,1-1 0 0 0,0 1 0 0 0,0-2 0 0 0,0 1 0 0 0,0-1 0 0 0,1 0 0 0 0,-1-1 0 0 0,1 0 0 0 0,0-1 0 0 0,-1 0 0 0 0,1-1 0 0 0,0 0 0 0 0,0 0 0 0 0,0-1 0 0 0,-1 0 0 0 0,1 0 0 0 0,0-1 0 0 0,-1-1 0 0 0,0 0 0 0 0,1 0 0 0 0,-1-1-1 0 0,0 0 1 0 0,5-4-67 0 0,1 1 29 0 0,-1-2-1 0 0,-1 1 0 0 0,0-2 1 0 0,0 0-1 0 0,-1-1 0 0 0,0 0 1 0 0,-1 0-1 0 0,0-1 0 0 0,-1-1 0 0 0,-1 0 1 0 0,1 0-1 0 0,-2-1 0 0 0,0 0 1 0 0,-1-1-1 0 0,0 1 0 0 0,-1-1 1 0 0,-1-1-1 0 0,-1 1 0 0 0,0-1 1 0 0,0 0-1 0 0,-2 0 0 0 0,0 0 0 0 0,-1 0 1 0 0,0 0-1 0 0,-2 0 0 0 0,0 0 1 0 0,-1-7-29 0 0,-1 15-69 0 0,0 1 1 0 0,-1-1 0 0 0,1 1 0 0 0,-1-1 0 0 0,-1 1 0 0 0,1 0-1 0 0,-1 1 1 0 0,-1-1 0 0 0,1 1 0 0 0,-1 0 0 0 0,0 1 0 0 0,-1-1-1 0 0,1 1 1 0 0,-1 0 0 0 0,0 1 0 0 0,0-1 0 0 0,0 1 0 0 0,-1 1-1 0 0,0 0 1 0 0,1 0 0 0 0,-1 0 0 0 0,0 1 0 0 0,0 0 0 0 0,-1 0-1 0 0,1 1 1 0 0,0 1 0 0 0,0-1 0 0 0,-1 1 0 0 0,1 0-1 0 0,0 1 1 0 0,-1 0 0 0 0,1 0 0 0 0,0 1 0 0 0,0 0 68 0 0,-57 29-4604 0 0,53-23 1263 0 0,-4 3-7678 0 0</inkml:trace>
  <inkml:trace contextRef="#ctx0" brushRef="#br0" timeOffset="1500.447">3141 684 4361 0 0,'0'0'2878'0'0,"0"0"-627"0"0,0 0-319 0 0,0 0-118 0 0,0 0-169 0 0,0 0-200 0 0,0 0-178 0 0,0 0-173 0 0,0 0-207 0 0,0 0-179 0 0,0 0-122 0 0,0 0-83 0 0,0 0-32 0 0,-6-2-43 0 0,-16-8-12 0 0,-25 29 1338 0 0,41-14-1608 0 0,-10 5-71 0 0,0 2 0 0 0,1 0 1 0 0,1 0-1 0 0,0 1 0 0 0,0 1 1 0 0,2 1-1 0 0,-1-1 0 0 0,2 2 1 0 0,0 0-1 0 0,1 0 0 0 0,1 1 0 0 0,0 0 1 0 0,1 1-1 0 0,-1 4-75 0 0,7-17 3 0 0,0 0 0 0 0,0 0 0 0 0,0 1-1 0 0,1-1 1 0 0,-1 0 0 0 0,1 1 0 0 0,1-1 0 0 0,-1 1-1 0 0,1-1 1 0 0,0 1 0 0 0,0-1 0 0 0,1 1 0 0 0,-1-1-1 0 0,1 1 1 0 0,0-1 0 0 0,1 0 0 0 0,-1 1 0 0 0,1-1-1 0 0,0 0 1 0 0,1 0 0 0 0,-1 0 0 0 0,1 0 0 0 0,0-1-1 0 0,0 1 1 0 0,0-1 0 0 0,1 0 0 0 0,-1 0 0 0 0,1 0-1 0 0,0 0 1 0 0,4 2-3 0 0,5 0 42 0 0,1-1 1 0 0,0-1-1 0 0,0 0 0 0 0,0-1 1 0 0,0 0-1 0 0,0-1 0 0 0,0-1 1 0 0,1-1-1 0 0,-1 1 0 0 0,1-2 1 0 0,-1 0-1 0 0,0-1 0 0 0,1-1 1 0 0,-1 0-1 0 0,11-4-42 0 0,35-25-65 0 0,-52 21-4242 0 0,-6-1-4481 0 0,-2 12-3171 0 0</inkml:trace>
  <inkml:trace contextRef="#ctx0" brushRef="#br0" timeOffset="1911.869">3593 820 15123 0 0,'0'0'1252'0'0,"0"0"-418"0"0,0 0-7 0 0,0 0 237 0 0,0 0 164 0 0,0 0-73 0 0,0 0-292 0 0,0 0-292 0 0,0 0-202 0 0,0 0-139 0 0,0 0-102 0 0,0 0-59 0 0,-4 28-33 0 0,-23 128-81 0 0,23-102-2892 0 0,-1-52-3667 0 0,3 1-4350 0 0</inkml:trace>
  <inkml:trace contextRef="#ctx0" brushRef="#br0" timeOffset="2211.25">3590 493 15803 0 0,'0'0'1737'0'0,"0"0"-417"0"0,0 0-264 0 0,0 0-176 0 0,0 0-103 0 0,0 0-81 0 0,0 0-120 0 0,0 0-160 0 0,0 0-144 0 0,0 0-96 0 0,0 0-200 0 0,0 0-160 0 0,0 0-280 0 0,0 0-312 0 0,0-151-376 0 0,0 151-937 0 0,0 7-4216 0 0,0-7-6146 0 0</inkml:trace>
  <inkml:trace contextRef="#ctx0" brushRef="#br0" timeOffset="2212.25">4151 139 16355 0 0,'0'0'1143'0'0,"0"0"-478"0"0,0 0-336 0 0,0 0 0 0 0,0 0 287 0 0,0 0 313 0 0,0 0 148 0 0,0 0-54 0 0,0 0-213 0 0,0 0-202 0 0,0 0-140 0 0,0 0-57 0 0,0 0-59 0 0,2 28-60 0 0,5 86-44 0 0,-15 110 600 0 0,20 72-433 0 0,30 50-373 0 0,-23-198-1251 0 0,-35-159-2221 0 0,0-12-617 0 0,7 7-2168 0 0,6 7-4748 0 0</inkml:trace>
  <inkml:trace contextRef="#ctx0" brushRef="#br0" timeOffset="2989.259">3868 835 10434 0 0,'0'0'1394'0'0,"0"0"-306"0"0,0 0 19 0 0,0 0 265 0 0,0 0 102 0 0,0 0-112 0 0,0 0-218 0 0,0 0-263 0 0,33 0-237 0 0,109 0-138 0 0,142-12 655 0 0,-86-21-1694 0 0,-196 32 516 0 0,1 0 0 0 0,0 0 0 0 0,-1 0 0 0 0,1 0 0 0 0,-1 0 0 0 0,0-1 0 0 0,1 0 1 0 0,-1 1-1 0 0,0-1 0 0 0,0 0 0 0 0,0 0 0 0 0,0 0 0 0 0,0 0 0 0 0,0 0 0 0 0,-1-1 0 0 0,1 1 0 0 0,-1 0 0 0 0,0-1 0 0 0,1 1 0 0 0,-1-2 17 0 0,-19 15 199 0 0,12-2-165 0 0,0 0 0 0 0,1 0 0 0 0,0 0 1 0 0,0 1-1 0 0,1 0 0 0 0,1 0 0 0 0,0 0 0 0 0,0 0 0 0 0,1 0 0 0 0,0 1 0 0 0,0-1 0 0 0,2 1 1 0 0,-1-1-1 0 0,1 1 0 0 0,1-1 0 0 0,0 1 0 0 0,2 9-34 0 0,-2-15 31 0 0,1-1 0 0 0,-1 0 0 0 0,1 1 0 0 0,0-1 0 0 0,0 0 0 0 0,1 0 0 0 0,-1 0 0 0 0,1 0 0 0 0,0 0 0 0 0,0-1 0 0 0,0 1 0 0 0,1-1 0 0 0,-1 0 0 0 0,1 0 0 0 0,0 0 0 0 0,-1-1 0 0 0,1 1 0 0 0,0-1 0 0 0,1 0 0 0 0,-1 0 0 0 0,0 0 0 0 0,1-1 0 0 0,-1 1 0 0 0,1-1 0 0 0,-1 0 0 0 0,1 0 0 0 0,0-1 0 0 0,-1 0 0 0 0,1 1 0 0 0,0-2 0 0 0,-1 1 0 0 0,1 0 0 0 0,0-1 0 0 0,-1 0 0 0 0,1 0 0 0 0,-1 0 0 0 0,1-1 0 0 0,-1 1 0 0 0,0-1 0 0 0,1 0 0 0 0,-1 0 0 0 0,2-2-31 0 0,20-14 274 0 0,-2-1 1 0 0,0-2-1 0 0,-1 0 1 0 0,-1-1-1 0 0,6-9-274 0 0,75-69 583 0 0,24 13-91 0 0,-126 86-484 0 0,-1 0 0 0 0,1 0 0 0 0,0 1 0 0 0,0-1 0 0 0,-1 1 0 0 0,1-1 0 0 0,0 1 1 0 0,0-1-1 0 0,0 1 0 0 0,0-1 0 0 0,0 1 0 0 0,0 0 0 0 0,0-1 0 0 0,0 1 0 0 0,0 0 0 0 0,0 0 0 0 0,0 0 0 0 0,0 0 0 0 0,0 0 0 0 0,0 0 1 0 0,0 0-1 0 0,0 0 0 0 0,0 0 0 0 0,0 0 0 0 0,0 1 0 0 0,0-1 0 0 0,0 0 0 0 0,0 1 0 0 0,0-1 0 0 0,0 1 0 0 0,0-1 0 0 0,0 1 0 0 0,-1-1 1 0 0,1 1-1 0 0,0-1 0 0 0,0 1 0 0 0,0 0 0 0 0,-1 0 0 0 0,1-1 0 0 0,0 1 0 0 0,-1 0 0 0 0,1 0 0 0 0,-1 0 0 0 0,1 0 0 0 0,-1 0 0 0 0,0 0 1 0 0,1 0-1 0 0,-1 0 0 0 0,1 0-8 0 0,3 55 295 0 0,-4-46-246 0 0,-31 190 367 0 0,19-144-409 0 0,3 2 0 0 0,2-1 0 0 0,3 1 0 0 0,2 0 0 0 0,3 0 0 0 0,2-1 0 0 0,3 1 0 0 0,2-1 0 0 0,3 0 0 0 0,8 20-7 0 0,0-7-23 0 0,-4 0 0 0 0,-3 1 1 0 0,-2 1-1 0 0,-4 0 0 0 0,-3 3 23 0 0,-3-66-3 0 0,1-1 0 0 0,-1 1-1 0 0,-1-1 1 0 0,0 1 0 0 0,0 0 0 0 0,-1-1-1 0 0,0 0 1 0 0,0 1 0 0 0,-1-1 0 0 0,0 0-1 0 0,0 0 1 0 0,-1 0 0 0 0,0-1-1 0 0,0 1 1 0 0,-1-1 0 0 0,0 0 0 0 0,0 0-1 0 0,-1-1 1 0 0,0 1 0 0 0,0-1 0 0 0,0-1-1 0 0,-1 1 1 0 0,0-1 0 0 0,0 0 0 0 0,-1-1-1 0 0,1 1 1 0 0,-1-2 0 0 0,0 1-1 0 0,-4 1 4 0 0,7-2 2 0 0,-1 0-1 0 0,0 0 0 0 0,0 0 0 0 0,-1-1 0 0 0,1 0 0 0 0,0 0 0 0 0,-1-1 1 0 0,1 0-1 0 0,-1 0 0 0 0,0 0 0 0 0,1-1 0 0 0,-1 0 0 0 0,0 0 0 0 0,1-1 1 0 0,-1 1-1 0 0,0-2 0 0 0,1 1 0 0 0,-1-1 0 0 0,1 0 0 0 0,0 0 0 0 0,0 0 1 0 0,0-1-1 0 0,0 0 0 0 0,0 0 0 0 0,0-1 0 0 0,1 0 0 0 0,-1 0 0 0 0,1 0 1 0 0,0-1-1 0 0,1 1 0 0 0,-1-1 0 0 0,1 0 0 0 0,0-1 0 0 0,0 1 0 0 0,0-1 0 0 0,1 1 1 0 0,0-1-1 0 0,0 0 0 0 0,0 0 0 0 0,1-1 0 0 0,-1 0-1 0 0,2-29 21 0 0,2 1 0 0 0,1-1 0 0 0,1 1 0 0 0,2 0 0 0 0,2 0 0 0 0,1 0 1 0 0,1 1-1 0 0,3 0 0 0 0,0 1 0 0 0,2 0 0 0 0,1 1 0 0 0,2 1 0 0 0,1 1 0 0 0,22-28-21 0 0,-21 29-4 0 0,1 1 0 0 0,1 1 0 0 0,2 1 1 0 0,1 1-1 0 0,0 1 0 0 0,2 1 0 0 0,1 1 0 0 0,17-10 4 0 0,-35 26-40 0 0,1 0-1 0 0,-1 0 1 0 0,1 1-1 0 0,0 1 0 0 0,1-1 1 0 0,-1 2-1 0 0,1-1 1 0 0,0 2-1 0 0,-1-1 1 0 0,1 1-1 0 0,1 1 0 0 0,-1 0 1 0 0,0 1-1 0 0,0 0 1 0 0,0 0-1 0 0,0 1 1 0 0,0 1-1 0 0,0 0 1 0 0,0 0-1 0 0,0 1 0 0 0,-1 1 1 0 0,1 0-1 0 0,-1 0 1 0 0,5 3 40 0 0,23 22-1037 0 0,-22-16-1538 0 0,1-1-4218 0 0,-11-8-5099 0 0</inkml:trace>
  <inkml:trace contextRef="#ctx0" brushRef="#br0" timeOffset="7087.563">5841 640 696 0 0,'0'0'2541'0'0,"0"0"-546"0"0,0 0-338 0 0,0 0-108 0 0,0 0-2 0 0,0 0-20 0 0,0 0-126 0 0,0 0-267 0 0,0 0-303 0 0,0 0-259 0 0,0 0-140 0 0,15-19 1503 0 0,-6 14 2334 0 0,-33 30-3259 0 0,-31 21-885 0 0,176-145 1115 0 0,-137 107-4212 0 0,2 6-6592 0 0,11-10-2001 0 0</inkml:trace>
  <inkml:trace contextRef="#ctx0" brushRef="#br0" timeOffset="7458.815">5959 1019 9842 0 0,'0'0'1930'0'0,"0"0"-487"0"0,0 0-132 0 0,0 0 126 0 0,0 0 16 0 0,0 0-128 0 0,0 0-258 0 0,0 0-277 0 0,0 0-166 0 0,0 0-125 0 0,0 0-87 0 0,0 0-94 0 0,-2 4-83 0 0,-64 77 1518 0 0,117-99-872 0 0,19-27-425 0 0,-140 104 524 0 0,70-59-1024 0 0,0 1 0 0 0,0-1 0 0 0,0 1-1 0 0,0-1 1 0 0,0 1 0 0 0,0-1 0 0 0,1 1-1 0 0,-1-1 1 0 0,0 0 0 0 0,0 1 0 0 0,1-1 0 0 0,-1 0-1 0 0,0 1 1 0 0,1-1 0 0 0,-1 0 0 0 0,0 1-1 0 0,1-1 1 0 0,-1 0 0 0 0,0 1 0 0 0,1-1-1 0 0,-1 0 1 0 0,1 0 0 0 0,-1 0 0 0 0,1 1-1 0 0,-1-1 1 0 0,0 0 0 0 0,1 0 0 0 0,-1 0-1 0 0,1 0 1 0 0,-1 0 0 0 0,1 0 0 0 0,-1 0 0 0 0,1 0-1 0 0,-1 0 1 0 0,1 0 0 0 0,-1 0 0 0 0,0 0-1 0 0,1 0 1 0 0,-1 0 0 0 0,1 0 0 0 0,-1-1-1 0 0,1 1 1 0 0,-1 0 0 0 0,1 0 0 0 0,-1 0-1 0 0,0-1 1 0 0,1 1 0 0 0,-1 0 0 0 0,0-1-1 0 0,1 1 1 0 0,-1 0 0 0 0,0-1 0 0 0,1 1-1 0 0,-1 0 1 0 0,0-1 0 0 0,0 1 0 0 0,1-1 0 0 0,-1 1-1 0 0,0 0 1 0 0,0-1 0 0 0,0 1 0 0 0,0-1-1 0 0,1 1 1 0 0,-1-1 44 0 0,14-12-4969 0 0,-9 9 701 0 0,1-1-7835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0 432 8122 0 0,'0'0'1476'0'0,"0"0"-889"0"0,0 0-451 0 0,0 0 200 0 0,0 0 445 0 0,0 0 314 0 0,0 0 107 0 0,0 0-106 0 0,0 0-237 0 0,0 0-235 0 0,0 0-152 0 0,13-6-69 0 0,56-24 391 0 0,44-48 3164 0 0,-74 56-3457 0 0,-39 22-513 0 0,0 0-28 0 0,18 82 438 0 0,33 509 423 0 0,-46-546-814 0 0,-4-17 4 0 0,2 0 0 0 0,1 0 0 0 0,2 0 1 0 0,0-1-1 0 0,2 0 0 0 0,1 0 0 0 0,5 8-11 0 0,6 6 71 0 0,-9-20-20 0 0,-11-21-39 0 0,0 0 0 0 0,0 0 13 0 0,0 0 22 0 0,4-3 1462 0 0,30-113-1110 0 0,6 3-1 0 0,14-22-398 0 0,-27 67 88 0 0,67-185-15 0 0,7-4-40 0 0,-63 150 30 0 0,-38 103-38 0 0,0 4-14 0 0,0 0-60 0 0,0 0-25 0 0,0 0-47 0 0,0 19-513 0 0,-2 24 394 0 0,1 16-745 0 0,8-20-4416 0 0,-4-31-1887 0 0,-2-3-4431 0 0</inkml:trace>
  <inkml:trace contextRef="#ctx0" brushRef="#br0" timeOffset="315.719">847 955 9362 0 0,'0'0'2196'0'0,"0"0"-685"0"0,0 0-400 0 0,0 0-48 0 0,0 0 32 0 0,0 0-27 0 0,0 0-153 0 0,0 0-183 0 0,0 0-98 0 0,0 0-38 0 0,0 0-9 0 0,0 0-22 0 0,0 0-110 0 0,4 12-66 0 0,25 101 878 0 0,-27-83-1134 0 0,-1 1 0 0 0,-2-1 0 0 0,-1 1 0 0 0,-1-1-1 0 0,-2 0 1 0 0,-1 0 0 0 0,-9 27-133 0 0,10-47-1236 0 0,6-22-2060 0 0,1-5 640 0 0,1-4-5271 0 0,-1 13-1434 0 0</inkml:trace>
  <inkml:trace contextRef="#ctx0" brushRef="#br0" timeOffset="909.363">792 925 5145 0 0,'0'0'2007'0'0,"0"0"-110"0"0,0 0-50 0 0,0 0 30 0 0,0 0-96 0 0,0 0-293 0 0,0 0-310 0 0,0 0-321 0 0,0 0-275 0 0,0 0-184 0 0,0 0-32 0 0,0 0 57 0 0,0 0 89 0 0,6-4 50 0 0,67-21 884 0 0,176-1 740 0 0,-247 26-2180 0 0,1 0 0 0 0,-1 0 0 0 0,1 0 0 0 0,-1 0 1 0 0,1 0-1 0 0,-1 1 0 0 0,0-1 0 0 0,1 1 0 0 0,-1-1 0 0 0,1 1 0 0 0,-1 0 1 0 0,0 0-1 0 0,0 0 0 0 0,0 0 0 0 0,0 1 0 0 0,0-1 0 0 0,0 1 0 0 0,0-1 0 0 0,0 1 1 0 0,0 0-1 0 0,0-1 0 0 0,-1 1 0 0 0,1 0 0 0 0,-1 0 0 0 0,0 0 0 0 0,1 0 1 0 0,-1 1-1 0 0,0-1 0 0 0,0 0 0 0 0,0 0 0 0 0,-1 1 0 0 0,1-1 0 0 0,0 0 0 0 0,-1 1 1 0 0,0-1-1 0 0,1 1 0 0 0,-1-1 0 0 0,0 1 0 0 0,0-1 0 0 0,-1 1 0 0 0,1-1 1 0 0,0 0-1 0 0,-1 1 0 0 0,1-1 0 0 0,-1 1 0 0 0,0-1 0 0 0,0 0 0 0 0,0 0 1 0 0,0 1-1 0 0,0-1 0 0 0,0 0 0 0 0,-1 0 0 0 0,1 0 0 0 0,-1 0 0 0 0,0 0-6 0 0,-119 127 74 0 0,111-119-73 0 0,7-7-7 0 0,0 0 0 0 0,-1-1 1 0 0,1 1-1 0 0,1 0 0 0 0,-1 0 1 0 0,0 1-1 0 0,1-1 0 0 0,-1 1 1 0 0,1-1-1 0 0,0 1 0 0 0,0 0 0 0 0,0-1 1 0 0,1 1-1 0 0,0 0 0 0 0,-1 0 1 0 0,1 0-1 0 0,1 1 0 0 0,-1-1 0 0 0,0 0 1 0 0,1 0-1 0 0,0 4 6 0 0,3-5-3 0 0,0 0-1 0 0,0-1 1 0 0,0 1-1 0 0,1-1 1 0 0,-1 1-1 0 0,1-1 1 0 0,0 0 0 0 0,-1 0-1 0 0,1 0 1 0 0,0-1-1 0 0,0 1 1 0 0,0-1-1 0 0,0 0 1 0 0,0 0-1 0 0,1-1 1 0 0,-1 1 0 0 0,0-1-1 0 0,0 0 1 0 0,2 0 3 0 0,5 2 0 0 0,-2-2 1 0 0,0 1 0 0 0,0 1 0 0 0,-1-1 1 0 0,1 1-1 0 0,-1 1 0 0 0,1 0 0 0 0,-1 0 1 0 0,0 1-1 0 0,0 0 0 0 0,0 0 0 0 0,0 0 1 0 0,-1 1-1 0 0,0 1 0 0 0,0-1 0 0 0,0 1 1 0 0,3 4-2 0 0,-9-6 8 0 0,1 0 1 0 0,-1 1 0 0 0,0-1-1 0 0,0 1 1 0 0,0-1-1 0 0,-1 1 1 0 0,1-1 0 0 0,-1 1-1 0 0,0-1 1 0 0,-1 1 0 0 0,1-1-1 0 0,-1 1 1 0 0,0-1 0 0 0,0 1-1 0 0,0-1 1 0 0,0 0-1 0 0,-1 0 1 0 0,0 1 0 0 0,0-1-1 0 0,0 0 1 0 0,0 0-9 0 0,-10 10 28 0 0,-1 1 0 0 0,0-1 0 0 0,0-1 0 0 0,-1-1 0 0 0,-1 0 1 0 0,0 0-1 0 0,-1-2 0 0 0,0 0 0 0 0,-1-1 0 0 0,0 0 0 0 0,0-1 0 0 0,0-1 0 0 0,-1-1 0 0 0,0-1 0 0 0,-1 0-28 0 0,-90 6-569 0 0,108-11 511 0 0,0 0 0 0 0,1 0 0 0 0,-1 0 1 0 0,0 0-1 0 0,1 0 0 0 0,-1-1 0 0 0,1 1 0 0 0,-1 0 0 0 0,0 0 1 0 0,1-1-1 0 0,-1 1 0 0 0,1 0 0 0 0,-1-1 0 0 0,1 1 0 0 0,-1 0 1 0 0,1-1-1 0 0,-1 1 0 0 0,1-1 0 0 0,-1 1 0 0 0,1-1 0 0 0,0 1 0 0 0,-1-1 1 0 0,1 1-1 0 0,0-1 0 0 0,-1 1 0 0 0,1-1 0 0 0,0 1 0 0 0,0-1 1 0 0,-1 0-1 0 0,1 1 0 0 0,0-1 0 0 0,0 0 0 0 0,0 1 0 0 0,0-1 1 0 0,0 1-1 0 0,0-1 0 0 0,0 0 0 0 0,0 1 0 0 0,0-1 0 0 0,0 0 1 0 0,0 1-1 0 0,1-1 0 0 0,-1 1 0 0 0,0-1 0 0 0,0 0 0 0 0,1 1 0 0 0,-1-1 1 0 0,0 1-1 0 0,1-1 0 0 0,-1 1 58 0 0,8-20-6767 0 0,-7 19 5966 0 0,1-7-9898 0 0</inkml:trace>
  <inkml:trace contextRef="#ctx0" brushRef="#br0" timeOffset="1313.212">1675 929 7090 0 0,'0'0'2049'0'0,"0"0"-791"0"0,0 0-263 0 0,0 0 192 0 0,0 0 217 0 0,0 0 50 0 0,0 0-195 0 0,0 0-290 0 0,0 0-242 0 0,0 0-124 0 0,0 0-36 0 0,0 0-43 0 0,0 0-10 0 0,3-1-25 0 0,-50 94 3561 0 0,-76 106-3201 0 0,-92 44-650 0 0,62-88-1183 0 0,137-137-251 0 0,16-18 1082 0 0,0 0 1 0 0,0 0-1 0 0,1 0 0 0 0,-1 0 0 0 0,0 0 1 0 0,0 0-1 0 0,1 0 0 0 0,-1 0 0 0 0,0 0 1 0 0,0 0-1 0 0,1 0 0 0 0,-1 0 0 0 0,0 0 1 0 0,0 0-1 0 0,1 0 0 0 0,-1 0 0 0 0,0 0 1 0 0,0 0-1 0 0,0 0 0 0 0,1 0 0 0 0,-1 0 1 0 0,0 1-1 0 0,0-1 0 0 0,0 0 0 0 0,1 0 1 0 0,-1 0-1 0 0,0 0 0 0 0,0 0 0 0 0,0 1 1 0 0,0-1-1 0 0,1 0 0 0 0,-1 0 0 0 0,0 0 1 0 0,0 1 152 0 0,9-8-2479 0 0,0 0-3424 0 0,0 3-4490 0 0</inkml:trace>
  <inkml:trace contextRef="#ctx0" brushRef="#br0" timeOffset="2950.368">1751 1139 11442 0 0,'0'0'1761'0'0,"0"0"-485"0"0,0 0-138 0 0,0 0-6 0 0,0 0 24 0 0,0 0-53 0 0,0 0-121 0 0,0 0-170 0 0,0 0-165 0 0,0 0-157 0 0,0 0-115 0 0,0 0-103 0 0,0 0-62 0 0,-26 35-33 0 0,-82 109-66 0 0,-22 30 21 0 0,-39-5-174 0 0,184-191-30 0 0,342-334 490 0 0,-204 231-205 0 0,-126 109-93 0 0,-27 36-69 0 0,-73 125 372 0 0,67-126-419 0 0,1 0 1 0 0,1 1-1 0 0,0-1 1 0 0,2 1-1 0 0,0-1 1 0 0,1 1-1 0 0,1 0 1 0 0,0 0-1 0 0,2-1 1 0 0,4 19-5 0 0,26 32 649 0 0,-56-75 96 0 0,-107-53-431 0 0,-39-56-640 0 0,123 77-893 0 0,30 21-1504 0 0,15 7-3327 0 0,1 5-5623 0 0</inkml:trace>
  <inkml:trace contextRef="#ctx0" brushRef="#br0" timeOffset="3300.929">1878 689 2032 0 0,'0'0'3479'0'0,"0"0"-1187"0"0,0 0-486 0 0,0 0-7 0 0,0 0-48 0 0,0 0-127 0 0,0 0-222 0 0,0 0-329 0 0,0 0-320 0 0,0 0-220 0 0,0 0-161 0 0,0 0-95 0 0,0 0-13 0 0,15 5 1091 0 0,162-2 2940 0 0,78-7-4558 0 0,-255 4-445 0 0,-6 8-5303 0 0,1-5-1397 0 0,1 1-3309 0 0</inkml:trace>
  <inkml:trace contextRef="#ctx0" brushRef="#br0" timeOffset="3703.665">1929 903 9922 0 0,'0'0'2430'0'0,"0"0"-1010"0"0,0 0-334 0 0,0 0 226 0 0,0 0 107 0 0,0 0-79 0 0,0 0-185 0 0,0 0-204 0 0,0 0-221 0 0,34 1-161 0 0,106 4-139 0 0,38-22 202 0 0,-73 3-1440 0 0,-58 7-6041 0 0,-35 6-4337 0 0</inkml:trace>
  <inkml:trace contextRef="#ctx0" brushRef="#br0" timeOffset="4343.08">2610 347 0 0 0,'0'0'1510'0'0,"0"0"494"0"0,0 0 365 0 0,0 0 124 0 0,0 0-145 0 0,0 0-240 0 0,0 0-288 0 0,0 0-278 0 0,0 0-250 0 0,0 0-222 0 0,0 0-183 0 0,0 0-127 0 0,35-4-123 0 0,104-12-48 0 0,-80-4 236 0 0,-53 12-634 0 0,7-4 150 0 0,-2 0 0 0 0,0-1 1 0 0,0 0-1 0 0,-1-1 1 0 0,-1 0-1 0 0,0 0 0 0 0,-1-1 1 0 0,5-14-342 0 0,-7 19 257 0 0,-5 46 15 0 0,-18 277-133 0 0,27 58-330 0 0,-2-172 109 0 0,6-144 60 0 0,5-173 631 0 0,61-158-149 0 0,77-161-338 0 0,-48 260-160 0 0,-109 177-5 0 0,0 0 1 0 0,-1 0-1 0 0,1 0 1 0 0,0 0 0 0 0,-1 0-1 0 0,1-1 1 0 0,-1 1-1 0 0,1 0 1 0 0,0 0-1 0 0,-1 0 1 0 0,1-1-1 0 0,0 1 1 0 0,0 0 0 0 0,-1-1-1 0 0,1 1 1 0 0,0 0-1 0 0,0-1 1 0 0,-1 1-1 0 0,1 0 1 0 0,0-1-1 0 0,0 1 1 0 0,0 0 0 0 0,-1-1-1 0 0,1 1 1 0 0,0-1-1 0 0,0 1 1 0 0,0 0-1 0 0,0-1 1 0 0,0 1-1 0 0,0-1 1 0 0,0 1 0 0 0,0 0-1 0 0,0-1 1 0 0,0 0 42 0 0,-58 72-3365 0 0,37-40-3762 0 0,18-23-3871 0 0</inkml:trace>
  <inkml:trace contextRef="#ctx0" brushRef="#br0" timeOffset="5169.936">3356 708 11074 0 0,'0'0'2073'0'0,"0"0"-818"0"0,0 0-214 0 0,0 0 236 0 0,0 0 159 0 0,0 0-54 0 0,0 0-264 0 0,0 0-289 0 0,0 0-204 0 0,0 0-134 0 0,0 0-82 0 0,0 0-66 0 0,0 0-64 0 0,-9 32-42 0 0,-29 99-46 0 0,17-33 170 0 0,4 16-443 0 0,11-99-202 0 0,6-15 185 0 0,-1-1-1 0 0,1 1 1 0 0,0 0 0 0 0,0 0 0 0 0,0-1 0 0 0,0 1 0 0 0,0 0 0 0 0,0 0 0 0 0,0-1 0 0 0,0 1 0 0 0,0 0 0 0 0,0 0 0 0 0,-1 0 0 0 0,1-1 0 0 0,0 1 0 0 0,0 0 0 0 0,0 0 0 0 0,0 0 0 0 0,-1 0-1 0 0,1-1 1 0 0,0 1 0 0 0,0 0 0 0 0,-1 0 0 0 0,1 0 0 0 0,0 0 0 0 0,0 0 0 0 0,0 0 0 0 0,-1 0 0 0 0,1-1 0 0 0,0 1 0 0 0,0 0 0 0 0,-1 0 0 0 0,1 0 0 0 0,0 0 0 0 0,0 0 0 0 0,-1 0 0 0 0,1 0-1 0 0,0 0 1 0 0,0 0 0 0 0,-1 0 0 0 0,1 1 0 0 0,0-1 0 0 0,0 0 0 0 0,-1 0 0 0 0,1 0 0 0 0,0 0 0 0 0,0 0 0 0 0,-1 0 0 0 0,1 0 0 0 0,0 1 0 0 0,0-1 99 0 0,3-89-6002 0 0,7 2 4335 0 0,-6 67 2084 0 0,0 0-1 0 0,1 0 0 0 0,2 1 0 0 0,0-1 1 0 0,0 1-1 0 0,2 1 0 0 0,0 0 0 0 0,2 0 0 0 0,0 0 1 0 0,0 2-1 0 0,12-13-416 0 0,-18 21 204 0 0,0 1 0 0 0,1 0-1 0 0,0 1 1 0 0,0-1 0 0 0,0 1 0 0 0,1 1 0 0 0,0-1 0 0 0,0 1 0 0 0,0 0 0 0 0,1 0 0 0 0,-1 1 0 0 0,1 0-1 0 0,0 1 1 0 0,1-1 0 0 0,-1 2 0 0 0,0-1 0 0 0,1 1 0 0 0,0 0 0 0 0,7 0-204 0 0,-13 2 57 0 0,-1 0 0 0 0,0 0 0 0 0,0 0 1 0 0,0 0-1 0 0,0 1 0 0 0,0-1 0 0 0,0 1 0 0 0,0-1 0 0 0,0 1 0 0 0,0 0 1 0 0,0-1-1 0 0,0 1 0 0 0,0 0 0 0 0,-1 0 0 0 0,1 1 0 0 0,0-1 1 0 0,-1 0-1 0 0,1 1 0 0 0,-1-1 0 0 0,1 0 0 0 0,-1 1 0 0 0,1 0 0 0 0,-1-1 1 0 0,0 1-1 0 0,0 0 0 0 0,0 0 0 0 0,0 0 0 0 0,0 0 0 0 0,0-1 1 0 0,-1 1-1 0 0,1 0 0 0 0,-1 0 0 0 0,1 1 0 0 0,-1-1 0 0 0,0 1-57 0 0,1 5 108 0 0,-1 1 0 0 0,0-1 0 0 0,-1 1-1 0 0,0-1 1 0 0,0 1 0 0 0,-1-1-1 0 0,0 0 1 0 0,-1 0 0 0 0,1 1 0 0 0,-2-2-1 0 0,1 1 1 0 0,-1 0 0 0 0,0-1-1 0 0,-1 0 1 0 0,1 0 0 0 0,-1 0 0 0 0,-1 0-1 0 0,1-1 1 0 0,-1 0 0 0 0,-1 0 0 0 0,1 0-1 0 0,-5 2-107 0 0,-42 54 179 0 0,52-61-181 0 0,0 0 1 0 0,0 1 0 0 0,0 0-1 0 0,0-1 1 0 0,0 1-1 0 0,1-1 1 0 0,-1 1-1 0 0,1 0 1 0 0,-1 0 0 0 0,1-1-1 0 0,-1 1 1 0 0,1 0-1 0 0,0 0 1 0 0,0 0 0 0 0,0-1-1 0 0,0 1 1 0 0,0 0-1 0 0,1 0 1 0 0,-1-1-1 0 0,0 1 1 0 0,1 0 0 0 0,-1 0-1 0 0,1-1 1 0 0,0 1-1 0 0,-1 0 1 0 0,1-1-1 0 0,0 1 1 0 0,0-1 0 0 0,0 1-1 0 0,0-1 1 0 0,0 1-1 0 0,1-1 1 0 0,-1 0-1 0 0,0 0 1 0 0,1 0 0 0 0,-1 1-1 0 0,1-1 1 0 0,-1 0-1 0 0,1-1 1 0 0,-1 1-1 0 0,1 0 1 0 0,0 0 0 0 0,-1-1-1 0 0,2 1 2 0 0,5 2 17 0 0,0 0 0 0 0,0 1-1 0 0,0 0 1 0 0,-1 0 0 0 0,0 1 0 0 0,0 0-1 0 0,0 0 1 0 0,0 1 0 0 0,-1 0-1 0 0,0 0 1 0 0,0 0 0 0 0,-1 1 0 0 0,0 0-1 0 0,0 0 1 0 0,0 0 0 0 0,-1 0 0 0 0,0 1-1 0 0,0 0 1 0 0,-1 0 0 0 0,0 0-1 0 0,-1 0 1 0 0,1 0 0 0 0,-2 1 0 0 0,1 0-17 0 0,-2-2 65 0 0,0 0 0 0 0,-1-1 0 0 0,0 1 1 0 0,0-1-1 0 0,0 1 0 0 0,-1-1 1 0 0,0 0-1 0 0,0 1 0 0 0,-1-1 1 0 0,1 0-1 0 0,-1 0 0 0 0,-1-1 0 0 0,1 1 1 0 0,-1-1-1 0 0,0 1 0 0 0,0-1 1 0 0,-1 0-1 0 0,1-1 0 0 0,-1 1 1 0 0,0-1-1 0 0,-1 0 0 0 0,1 0 0 0 0,0-1 1 0 0,-1 1-1 0 0,-3 0-65 0 0,0 1-35 0 0,0-1 1 0 0,0 0-1 0 0,0 0 1 0 0,-1-1-1 0 0,0 0 1 0 0,0 0-1 0 0,0-1 0 0 0,0-1 1 0 0,0 0-1 0 0,0 0 1 0 0,0-1-1 0 0,0 0 1 0 0,0-1-1 0 0,0 0 1 0 0,0 0-1 0 0,0-1 0 0 0,0-1 1 0 0,0 1-1 0 0,1-2 1 0 0,-1 1-1 0 0,1-1 1 0 0,0-1-1 0 0,-3-1 35 0 0,-4-28-2638 0 0,15 9-4002 0 0,1 23 5708 0 0,0-7-10457 0 0</inkml:trace>
  <inkml:trace contextRef="#ctx0" brushRef="#br0" timeOffset="5615.571">3842 712 14763 0 0,'0'0'1761'0'0,"0"0"-448"0"0,0 0-122 0 0,0 0-85 0 0,0 0-135 0 0,0 0-162 0 0,0 0-154 0 0,0 0-119 0 0,0 0-63 0 0,0 0-9 0 0,0 0-79 0 0,0 0-71 0 0,0 0-46 0 0,20 0-34 0 0,146 0 282 0 0,-60-9-881 0 0,-62 0-5543 0 0,-38 8-4280 0 0</inkml:trace>
  <inkml:trace contextRef="#ctx0" brushRef="#br0" timeOffset="6496.047">4334 325 4305 0 0,'0'0'2364'0'0,"0"0"-747"0"0,0 0-16 0 0,0 0 184 0 0,0 0 7 0 0,0 0-114 0 0,0 0-212 0 0,0 0-244 0 0,0 0-181 0 0,0 0-145 0 0,0 0-157 0 0,0 0-127 0 0,32-1-116 0 0,100-5-51 0 0,-58-9 402 0 0,-61 11-708 0 0,-1-1 0 0 0,0 0 0 0 0,0-1-1 0 0,-1 0 1 0 0,0 0 0 0 0,0-2 0 0 0,0 1 0 0 0,-1-1-1 0 0,0-1 1 0 0,0 0 0 0 0,-1 0 0 0 0,0-1-1 0 0,-1 0 1 0 0,0 0 0 0 0,3-7-139 0 0,-23 116 125 0 0,-22 332-201 0 0,12-82-376 0 0,24-319 406 0 0,0-1-8 0 0,-5-32 597 0 0,2-5-521 0 0,1 0 0 0 0,0 0 0 0 0,1 0 0 0 0,0-1-1 0 0,0 1 1 0 0,1 0 0 0 0,0 1 0 0 0,0-1 0 0 0,1 0 0 0 0,0 0 0 0 0,0 1 0 0 0,1 0 0 0 0,0 0-1 0 0,0 0 1 0 0,0 0 0 0 0,1 0 0 0 0,0 1 0 0 0,3-2-22 0 0,23-40 117 0 0,4-29 17 0 0,-3-2 0 0 0,-3 0 0 0 0,-4-2 0 0 0,2-24-134 0 0,-23 92-1 0 0,92-273 57 0 0,-89 269-56 0 0,1 1 0 0 0,1-1 1 0 0,1 2-1 0 0,0-1 1 0 0,1 1-1 0 0,0 1 0 0 0,1 0 1 0 0,1 0-1 0 0,1 1 1 0 0,-1 1-1 0 0,2 0 1 0 0,0 1-1 0 0,0 1 0 0 0,-12 26-103 0 0,-18 16 123 0 0,-14 24 103 0 0,-2 2-1990 0 0,20-40-2791 0 0,0 0-3314 0 0,7-14-3706 0 0</inkml:trace>
  <inkml:trace contextRef="#ctx0" brushRef="#br0" timeOffset="7236.057">5291 568 13587 0 0,'0'0'1455'0'0,"0"0"-671"0"0,0 0-201 0 0,0 0 250 0 0,0 0 198 0 0,0 0 56 0 0,0 0-157 0 0,0 0-296 0 0,0 0-203 0 0,0 0-105 0 0,0 0-46 0 0,0 0-47 0 0,0 0 3 0 0,-9 17-25 0 0,-54 95 189 0 0,-108 128 97 0 0,-20 2-667 0 0,255-330 971 0 0,336-368 82 0 0,-357 404-734 0 0,-41 52-141 0 0,-2 0 3 0 0,-1 18 12 0 0,-2 1 1 0 0,0-1-1 0 0,0 0 0 0 0,-2 0 1 0 0,-1-1-1 0 0,0 1 1 0 0,-2 1-24 0 0,-18 60 29 0 0,13-12-13 0 0,3-1 0 0 0,3 1 0 0 0,3 1 0 0 0,4 47-16 0 0,-10-79-61 0 0,-19-47 893 0 0,-53-120 233 0 0,75 121-1060 0 0,0 0 1 0 0,0 0 0 0 0,-1 1 0 0 0,0 0 0 0 0,-1 0-1 0 0,0 1 1 0 0,0 0 0 0 0,-1 1 0 0 0,0 0 0 0 0,0 1 0 0 0,-10-5-6 0 0,-30-16-1534 0 0,35 19-1975 0 0,11 7-4086 0 0,2 1-4968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2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599 519 0 0 0,'21'-3'0'0'0,"-17"4"3512"0"0,-1 8 14953 0 0,-3-5-18212 0 0,0-4-198 0 0,0 0 1 0 0,0 0 1 0 0,0 0 3 0 0,0 0-11 0 0,0 0-5 0 0,0 0 6 0 0,0 0-15 0 0,0 0-7 0 0,0 0 9 0 0,0 0 2 0 0,0 0-6 0 0,0 0 0 0 0,0 0 9 0 0,0 0 12 0 0,0 0 8 0 0,0 0 3 0 0,0 0 30 0 0,0 0 1 0 0,0 0-6 0 0,0 0 8 0 0,0 0 7 0 0,0 0-14 0 0,0 0-13 0 0,0 0-14 0 0,0 0-10 0 0,0 0 7 0 0,0 0 6 0 0,0 0 9 0 0,0 0-2 0 0,0 0 5 0 0,0 0 1 0 0,0 0-1 0 0,0 0-2 0 0,0 0 13 0 0,0 0-9 0 0,0 0-2 0 0,0 0 13 0 0,0 0-20 0 0,0 0-2 0 0,0 0-6 0 0,0 0-28 0 0,0 0 4 0 0,0 0-10 0 0,0 0 2 0 0,0 0 2 0 0,0 0-12 0 0,0 0-1 0 0,0 0-5 0 0,0 0-3 0 0,0 0 17 0 0,0 0 6 0 0,0 0-6 0 0,0 0 12 0 0,0 0-10 0 0,0 0-11 0 0,0 0 7 0 0,0 0-3 0 0,0 0-1 0 0,0 0 0 0 0,0 0-10 0 0,0 0-34 0 0,0 0 26 0 0,0 0 22 0 0,0 0 35 0 0,0 0-40 0 0,0 0-10 0 0,0 0-2 0 0,0 0 5 0 0,0 0 5 0 0,0 0-9 0 0,0 0-17 0 0,0 0 18 0 0,0 0 15 0 0,0 0-4 0 0,0 0-4 0 0,0 0 7 0 0,0 0-8 0 0,0 0-3 0 0,0 0 0 0 0,0 0 0 0 0,0 0 5 0 0,0 0 18 0 0,0 0-10 0 0,0 0 3 0 0,0 0 3 0 0,0 0-14 0 0,0 0 0 0 0,0 0-1 0 0,0 0 3 0 0,-26 0-32 0 0,-73-8-33 0 0,64 9 28 0 0,10 1-8 0 0,1 2 1 0 0,0 0-1 0 0,0 1 0 0 0,1 2 1 0 0,0 0-1 0 0,0 2 1 0 0,-16 8 21 0 0,-87 61-56 0 0,112-63 42 0 0,1 0 1 0 0,0 0-1 0 0,1 1 0 0 0,1 1 1 0 0,1 0-1 0 0,0 1 1 0 0,1 0-1 0 0,1 0 0 0 0,1 1 1 0 0,0 0-1 0 0,1 0 1 0 0,2 1-1 0 0,0-1 0 0 0,1 1 1 0 0,0 0-1 0 0,2 0 1 0 0,1 0-1 0 0,0 0 0 0 0,1 0 1 0 0,2 7 13 0 0,-2-18 2 0 0,-1 0-1 0 0,1 0 1 0 0,0 0 0 0 0,1 0-1 0 0,0 0 1 0 0,1-1 0 0 0,-1 1 0 0 0,2-1-1 0 0,-1 1 1 0 0,1-1 0 0 0,1 0 0 0 0,-1-1-1 0 0,1 1 1 0 0,0-1 0 0 0,1 0 0 0 0,0 0-1 0 0,0 0 1 0 0,1-1 0 0 0,-1 0 0 0 0,1 0-1 0 0,1-1 1 0 0,-1 0 0 0 0,1 0 0 0 0,0-1-1 0 0,0 0 1 0 0,0 0 0 0 0,0-1-1 0 0,1 0 1 0 0,-1 0 0 0 0,1-1 0 0 0,0 0-1 0 0,0-1 1 0 0,8 1-2 0 0,0-5 18 0 0,-1-1 0 0 0,0-1 0 0 0,0 0 0 0 0,0-1 0 0 0,-1 0 0 0 0,1-2 0 0 0,-2 1 0 0 0,1-2 0 0 0,-1 0 0 0 0,0-1 0 0 0,-1 0 0 0 0,0-1 0 0 0,-1-1 0 0 0,0 0 0 0 0,-1 0 0 0 0,0-1 0 0 0,0-3-18 0 0,-2 7 5 0 0,25-27 10 0 0,-2-2-1 0 0,-2-2 1 0 0,-2 0 0 0 0,-1-2-1 0 0,-2-1 1 0 0,-2-1 0 0 0,16-43-15 0 0,-32 66 11 0 0,-1 0 0 0 0,-1-1 1 0 0,-1 1-1 0 0,0-1 1 0 0,-2 0-1 0 0,0 0 1 0 0,-2-5-12 0 0,0 28 0 0 0,-1-1 1 0 0,1 1-1 0 0,-1-1 1 0 0,1 1-1 0 0,0-1 1 0 0,-1 1-1 0 0,1-1 1 0 0,-1 0-1 0 0,0 1 1 0 0,1-1-1 0 0,-1 0 1 0 0,1 1-1 0 0,-1-1 1 0 0,1 0-1 0 0,-1 0 1 0 0,0 0-1 0 0,1 0 1 0 0,-1 1-1 0 0,0-1 1 0 0,1 0-1 0 0,-1 0 1 0 0,0 0-1 0 0,1 0 1 0 0,-1 0-1 0 0,1-1 1 0 0,-1 1-1 0 0,0 0 1 0 0,1 0-1 0 0,-1 0 1 0 0,1 0-1 0 0,-1-1 1 0 0,0 1 0 0 0,1 0-1 0 0,-1-1 1 0 0,1 1-1 0 0,-1 0 1 0 0,1-1-1 0 0,-1 1 1 0 0,1-1-1 0 0,-1 1 1 0 0,1-1-1 0 0,-1 1 1 0 0,1-1-1 0 0,0 1 1 0 0,-1-1-1 0 0,1 1 1 0 0,0-1-1 0 0,0 1 1 0 0,-1-1-1 0 0,1 0 1 0 0,0 1-1 0 0,0-1 1 0 0,0 1-1 0 0,0-1 1 0 0,-1 0-1 0 0,1 1 1 0 0,0-1-1 0 0,0 0 1 0 0,0 1-1 0 0,1-1 1 0 0,-1 1-1 0 0,0-1 1 0 0,0 0-1 0 0,0 1 1 0 0,0-1-1 0 0,-6 22 1 0 0,1 0 1 0 0,0 0 0 0 0,2 0-1 0 0,0 1 1 0 0,2-1-1 0 0,0 1 1 0 0,1-1-1 0 0,2 1 1 0 0,0 0-1 0 0,1-1 1 0 0,1 0 0 0 0,5 17-2 0 0,3-6 34 0 0,1-1 1 0 0,2 0-1 0 0,1-1 1 0 0,1-1-1 0 0,2-1 0 0 0,0 0 1 0 0,22 22-35 0 0,-34-42 5 0 0,-1-1-1 0 0,1 0 1 0 0,1-1-1 0 0,-1 0 1 0 0,1 0-1 0 0,0 0 1 0 0,1-1-1 0 0,-1 0 1 0 0,1-1-1 0 0,0 0 1 0 0,0 0-1 0 0,0-1 1 0 0,1 0-1 0 0,-1-1 1 0 0,5 1-5 0 0,-11-5-57 0 0,0 0-1 0 0,0-1 1 0 0,0 1-1 0 0,0-1 1 0 0,-1 0-1 0 0,1 1 1 0 0,-1-1-1 0 0,0 0 1 0 0,0-1-1 0 0,0 1 1 0 0,0 0-1 0 0,-1-1 1 0 0,1 1-1 0 0,-1 0 1 0 0,0-1 0 0 0,0 0-1 0 0,0 1 1 0 0,0-1-1 0 0,-1 0 1 0 0,1 1-1 0 0,-1-1 1 0 0,0-1 57 0 0,2-9-842 0 0,4-30-1831 0 0,-1 15-4064 0 0,-3 17-4705 0 0</inkml:trace>
  <inkml:trace contextRef="#ctx0" brushRef="#br0" timeOffset="320.687">1634 586 5833 0 0,'0'0'1957'0'0,"0"0"-389"0"0,0 0-170 0 0,0 0-5 0 0,0 0 36 0 0,0 0-58 0 0,0 0-161 0 0,0 0-173 0 0,0 0-176 0 0,0 0-118 0 0,0 0-72 0 0,0 0-39 0 0,0 0-40 0 0,18-25-65 0 0,55-73-59 0 0,-60 73-93 0 0,-22 26-296 0 0,1 0 0 0 0,-1 0 0 0 0,1 0 0 0 0,-1 1 1 0 0,1 0-1 0 0,0 1 0 0 0,0 0 0 0 0,0 0 0 0 0,0 1 0 0 0,0 0 0 0 0,1 0 1 0 0,0 1-1 0 0,0 0 0 0 0,-1 1-79 0 0,-9 4 71 0 0,1 0 0 0 0,0 1 0 0 0,0 1 0 0 0,2 0 0 0 0,-1 1 0 0 0,2 1 0 0 0,-1 0-1 0 0,2 1 1 0 0,0 0 0 0 0,1 1 0 0 0,1 0 0 0 0,0 1 0 0 0,1 0 0 0 0,1 1 0 0 0,0 0 0 0 0,2 0 0 0 0,0 0 0 0 0,1 1 0 0 0,0 0 0 0 0,2 0 0 0 0,0 3-71 0 0,3-9 20 0 0,0 0 1 0 0,0 0 0 0 0,1 0 0 0 0,1 0 0 0 0,0 0 0 0 0,1 0-1 0 0,1-1 1 0 0,0 1 0 0 0,0-1 0 0 0,1 0 0 0 0,1 0-1 0 0,0 0 1 0 0,1-1 0 0 0,0 0 0 0 0,0 0 0 0 0,1 0 0 0 0,1-1-1 0 0,2 2-20 0 0,-3-3 8 0 0,0-1 0 0 0,0-1 0 0 0,1 0 0 0 0,-1 0-1 0 0,2 0 1 0 0,-1-1 0 0 0,1 0 0 0 0,0-1 0 0 0,0 0-1 0 0,0-1 1 0 0,1 0 0 0 0,-1-1 0 0 0,1 0 0 0 0,0 0-1 0 0,0-1 1 0 0,0-1 0 0 0,0 0 0 0 0,1 0 0 0 0,-1-1-1 0 0,8-1-7 0 0,-7-4-270 0 0,-1-1-1 0 0,0 0 1 0 0,0 0-1 0 0,0-1 1 0 0,0-1-1 0 0,-1 1 1 0 0,-1-2 0 0 0,1 0-1 0 0,-1 0 1 0 0,-1 0-1 0 0,6-9 271 0 0,11-16-2151 0 0,5-4-5449 0 0,-17 22-2891 0 0</inkml:trace>
  <inkml:trace contextRef="#ctx0" brushRef="#br0" timeOffset="755.246">2361 575 3201 0 0,'0'0'3162'0'0,"0"0"-847"0"0,0 0-265 0 0,0 0 74 0 0,0 0 30 0 0,0 0-183 0 0,0 0-399 0 0,0 0-413 0 0,0 0-321 0 0,0 0-179 0 0,0 0-109 0 0,0 0-95 0 0,-2-5-66 0 0,1 4-380 0 0,1 0 16 0 0,-1 0 0 0 0,1 0 0 0 0,-1 0 0 0 0,1 0-1 0 0,-1 0 1 0 0,1 0 0 0 0,-1 0 0 0 0,0 0 0 0 0,1 1-1 0 0,-1-1 1 0 0,0 0 0 0 0,0 0 0 0 0,0 0 0 0 0,0 1-1 0 0,1-1 1 0 0,-1 0 0 0 0,0 1 0 0 0,0-1 0 0 0,0 1 0 0 0,0 0-1 0 0,-1-1 1 0 0,1 1 0 0 0,0 0 0 0 0,0-1 0 0 0,0 1-1 0 0,0 0 1 0 0,0 0 0 0 0,0 0 0 0 0,0 0 0 0 0,-1 0-1 0 0,1 0 1 0 0,0 0 0 0 0,0 0 0 0 0,0 1 0 0 0,0-1 0 0 0,0 0-1 0 0,-1 1-24 0 0,-129 68 1358 0 0,24 25-871 0 0,98-81-476 0 0,0 1 1 0 0,1 1 0 0 0,0-1 0 0 0,2 1-1 0 0,-1 1 1 0 0,2-1 0 0 0,0 1 0 0 0,1 0-1 0 0,0 0 1 0 0,2 1 0 0 0,0-1 0 0 0,0 1-1 0 0,2-1 1 0 0,0 1 0 0 0,2 13-12 0 0,0-20 23 0 0,0-1-1 0 0,1 1 1 0 0,0-1 0 0 0,0 0 0 0 0,1 0-1 0 0,1 0 1 0 0,-1-1 0 0 0,1 1 0 0 0,1-1-1 0 0,0 0 1 0 0,0 0 0 0 0,0-1 0 0 0,1 0-1 0 0,0 0 1 0 0,0-1 0 0 0,1 0 0 0 0,4 3-23 0 0,-4-3 42 0 0,1 0 0 0 0,-1-1 0 0 0,1 0 0 0 0,0-1 1 0 0,0 0-1 0 0,0 0 0 0 0,0-1 0 0 0,1 0 1 0 0,-1 0-1 0 0,1-1 0 0 0,0-1 0 0 0,0 0 1 0 0,0 0-1 0 0,0-1 0 0 0,-1 0 0 0 0,1 0 0 0 0,0-1 1 0 0,6-2-43 0 0,-10 0-72 0 0,-2 0 0 0 0,1 0 0 0 0,0 0 0 0 0,0 0 1 0 0,-1-1-1 0 0,0 0 0 0 0,0 0 0 0 0,0 0 0 0 0,0-1 1 0 0,-1 1-1 0 0,1-1 0 0 0,-1 0 0 0 0,2-4 72 0 0,14-23-3754 0 0,-12 20 376 0 0,0 1-7472 0 0</inkml:trace>
  <inkml:trace contextRef="#ctx0" brushRef="#br0" timeOffset="1615.493">2637 917 12099 0 0,'0'0'1441'0'0,"0"0"-250"0"0,0 0 89 0 0,0 0 170 0 0,0 0 57 0 0,0 0-73 0 0,0 0-197 0 0,0 0-254 0 0,0 0-224 0 0,32 6-148 0 0,102 17-87 0 0,-59-29 181 0 0,-62 1-523 0 0,3-1-74 0 0,0 0 1 0 0,0-2 0 0 0,0 1-1 0 0,-1-2 1 0 0,0 0 0 0 0,-1-1-1 0 0,0 0 1 0 0,-1-1 0 0 0,0-1-1 0 0,0 0 1 0 0,-1-1-1 0 0,-1 0 1 0 0,0-1 0 0 0,-1 0-1 0 0,2-5-108 0 0,-9 16-19 0 0,-1-1 0 0 0,0 1 0 0 0,0-1-1 0 0,0 0 1 0 0,0 0 0 0 0,0 0 0 0 0,-1 0 0 0 0,0 0-1 0 0,0 0 1 0 0,0 0 0 0 0,0-1 0 0 0,0 1-1 0 0,-1 0 1 0 0,0 0 0 0 0,0-1 0 0 0,0 1-1 0 0,-1 0 1 0 0,1 0 0 0 0,-1-1 0 0 0,0 1-1 0 0,0 0 1 0 0,0 0 0 0 0,-1 0 0 0 0,0 0-1 0 0,0 0 1 0 0,0 0 0 0 0,0 1 0 0 0,0-1-1 0 0,-1 0 1 0 0,1 1 0 0 0,-1 0 0 0 0,0 0-1 0 0,0 0 1 0 0,0 0 0 0 0,-1 0 0 0 0,1 0 0 0 0,0 1-1 0 0,-1 0 1 0 0,0 0 0 0 0,0 0 0 0 0,0 0-1 0 0,-1 0 20 0 0,-5 1-64 0 0,0 0-1 0 0,0 1 1 0 0,0 0-1 0 0,0 0 1 0 0,0 2-1 0 0,0-1 1 0 0,0 1-1 0 0,0 0 1 0 0,1 1-1 0 0,-1 0 1 0 0,1 1 0 0 0,0 0-1 0 0,-1 0 1 0 0,2 1-1 0 0,-1 0 1 0 0,1 1-1 0 0,-1 0 1 0 0,1 0-1 0 0,1 0 1 0 0,0 1-1 0 0,0 1 1 0 0,-6 7 64 0 0,-4 6-61 0 0,1 0 0 0 0,1 2 1 0 0,1 0-1 0 0,1 0 0 0 0,1 1 0 0 0,1 1 1 0 0,1 0-1 0 0,0 4 61 0 0,6-20-2 0 0,1 0 1 0 0,0 0 0 0 0,0 0-1 0 0,1 1 1 0 0,0-1-1 0 0,1 1 1 0 0,0-1-1 0 0,0 1 1 0 0,1 0-1 0 0,1-1 1 0 0,-1 1-1 0 0,1 0 1 0 0,1-1 0 0 0,0 0-1 0 0,0 1 1 0 0,1-1-1 0 0,0 0 1 0 0,1 0-1 0 0,0 0 1 0 0,0 0-1 0 0,1-1 1 0 0,0 0 0 0 0,0 0 1 0 0,11 4 69 0 0,0-1 0 0 0,0-1 0 0 0,1 0 0 0 0,1-1 0 0 0,-1-1 0 0 0,1-1 1 0 0,1-1-1 0 0,-1 0 0 0 0,1-1 0 0 0,0-1 0 0 0,0-1 0 0 0,0-1 0 0 0,1 0 1 0 0,-1-1-1 0 0,1-2 0 0 0,-1 0 0 0 0,0-1 0 0 0,1 0 0 0 0,-1-2 0 0 0,3-1-69 0 0,26-5 182 0 0,-1-3 0 0 0,-1-1 0 0 0,0-3 0 0 0,0-1 0 0 0,-2-3 0 0 0,-1-1 0 0 0,0-2-1 0 0,15-14-181 0 0,-22 15 6 0 0,-1-2 0 0 0,-1-2-1 0 0,-1 0 1 0 0,-2-3 0 0 0,-1 0-1 0 0,-1-2 1 0 0,-2-1-1 0 0,-1-2 1 0 0,-1 0 0 0 0,-3-2-1 0 0,-1 0 1 0 0,-1-1 0 0 0,-2-1-1 0 0,9-31-5 0 0,-22 53-69 0 0,0-1 0 0 0,0 1 0 0 0,-2 0 0 0 0,0-1 0 0 0,-1 0 1 0 0,-1 0-1 0 0,-1 0 0 0 0,0 0 0 0 0,-2 1 0 0 0,0-1 0 0 0,-1 0 0 0 0,0 1 0 0 0,-5-15 69 0 0,3 26-18 0 0,1-1 1 0 0,-1 1-1 0 0,0 0 1 0 0,-1 0-1 0 0,1 1 1 0 0,-1 0-1 0 0,0 0 1 0 0,-1 0-1 0 0,1 1 1 0 0,-1-1-1 0 0,0 2 1 0 0,0-1-1 0 0,0 1 1 0 0,-1 0-1 0 0,1 0 1 0 0,-1 1-1 0 0,1 0 1 0 0,-1 0-1 0 0,0 1 1 0 0,0 0-1 0 0,1 1 1 0 0,-1-1-1 0 0,0 1 1 0 0,0 1-1 0 0,0 0 1 0 0,0 0-1 0 0,0 0 1 0 0,1 1-1 0 0,-1 0 1 0 0,1 1-1 0 0,-1-1 1 0 0,1 2-1 0 0,-4 1 18 0 0,-7 5 5 0 0,1 1-1 0 0,1 0 0 0 0,-1 1 1 0 0,2 1-1 0 0,0 0 0 0 0,1 1 0 0 0,0 1 1 0 0,1 0-1 0 0,0 1 0 0 0,2 0 1 0 0,0 1-1 0 0,1 0 0 0 0,0 1 0 0 0,1 0 1 0 0,1 0-1 0 0,1 1 0 0 0,1 0 1 0 0,1 1-1 0 0,0-1 0 0 0,1 1 0 0 0,2 0 1 0 0,0 0-1 0 0,0 0 0 0 0,3 15-4 0 0,2-5 90 0 0,2-1 0 0 0,1 1-1 0 0,2-1 1 0 0,0 0 0 0 0,2-1 0 0 0,1 0-1 0 0,2-1 1 0 0,0 0 0 0 0,2-1 0 0 0,1-1-1 0 0,1 0 1 0 0,1-1 0 0 0,0-1-1 0 0,2 0 1 0 0,1-2 0 0 0,1 0 0 0 0,1-2-1 0 0,1 0 1 0 0,0-2 0 0 0,1 0 0 0 0,11 4-90 0 0,2 5-613 0 0,-44-51-7982 0 0,6 21-1344 0 0</inkml:trace>
  <inkml:trace contextRef="#ctx0" brushRef="#br0" timeOffset="4010.992">4117 987 0 0 0,'0'0'332'0'0,"0"0"1146"0"0,0 0 298 0 0,0 0-112 0 0,0 0-175 0 0,0 0-178 0 0,0 0-147 0 0,0 0-121 0 0,0 0-96 0 0,0 0-50 0 0,34 6-31 0 0,104 19-29 0 0,-134-24-754 0 0,-1 0-1 0 0,0 0 1 0 0,0 0-1 0 0,1 0 0 0 0,-1 0 1 0 0,0 0-1 0 0,1-1 1 0 0,-1 0-1 0 0,0 0 1 0 0,1 0-1 0 0,-1 0 0 0 0,1 0 1 0 0,-1 0-1 0 0,0-1 1 0 0,1 0-1 0 0,-1 0 0 0 0,0 0 1 0 0,1 0-1 0 0,-1 0 1 0 0,0-1-1 0 0,2-1-82 0 0,8-5 428 0 0,-3 3-288 0 0,0 1 0 0 0,0-2-1 0 0,0 0 1 0 0,0 0 0 0 0,-1 0-1 0 0,0-2 1 0 0,-1 1-1 0 0,0-1 1 0 0,0 0 0 0 0,0 0-1 0 0,-1-1 1 0 0,0 0 0 0 0,-1 0-1 0 0,0-1 1 0 0,-1 0-1 0 0,0 0 1 0 0,0 0 0 0 0,-1-1-1 0 0,0 1 1 0 0,-1-1 0 0 0,0 0-1 0 0,-1 0 1 0 0,1-10-140 0 0,-3 18-11 0 0,0 0 0 0 0,0 0 1 0 0,0 0-1 0 0,-1 0 0 0 0,1 0 0 0 0,-1 0 1 0 0,0 0-1 0 0,0 0 0 0 0,0 0 1 0 0,0 1-1 0 0,0-1 0 0 0,0 0 0 0 0,-1 1 1 0 0,0-1-1 0 0,1 1 0 0 0,-1-1 1 0 0,0 1-1 0 0,0 0 0 0 0,0 0 0 0 0,0 0 1 0 0,-1 0-1 0 0,1 0 0 0 0,-1 0 1 0 0,1 1-1 0 0,-1-1 0 0 0,1 1 0 0 0,-1-1 1 0 0,0 1-1 0 0,-1 0 11 0 0,-3-1-116 0 0,1 0 1 0 0,-1 0-1 0 0,1 0 0 0 0,-1 1 0 0 0,0 1 1 0 0,0-1-1 0 0,0 1 0 0 0,0 0 0 0 0,1 0 1 0 0,-1 1-1 0 0,0 0 0 0 0,0 0 1 0 0,1 1-1 0 0,-1 0 0 0 0,1 0 0 0 0,-1 0 1 0 0,1 1-1 0 0,0 0 0 0 0,0 0 0 0 0,0 1 1 0 0,0-1-1 0 0,1 1 0 0 0,-1 1 0 0 0,-2 2 116 0 0,-7 6-191 0 0,0 1 0 0 0,1 1 0 0 0,0 1 0 0 0,1 0 0 0 0,1 0 0 0 0,1 1-1 0 0,-6 12 192 0 0,12-21 13 0 0,1 0 0 0 0,-1 1 0 0 0,1 0 0 0 0,1 0-1 0 0,0 0 1 0 0,0 0 0 0 0,1 0 0 0 0,0 1 0 0 0,0-1-1 0 0,1 1 1 0 0,0-1 0 0 0,1 1 0 0 0,0 0-1 0 0,1-1 1 0 0,0 1 0 0 0,0-1 0 0 0,1 1 0 0 0,0-1-1 0 0,1 0 1 0 0,0 1 0 0 0,0-1 0 0 0,1-1-1 0 0,0 1 1 0 0,5 7-13 0 0,3-4 183 0 0,1-1-1 0 0,-1 0 1 0 0,2-1 0 0 0,-1 0-1 0 0,1-1 1 0 0,1-1-1 0 0,0 0 1 0 0,0-1-1 0 0,0-1 1 0 0,1 0 0 0 0,0-1-1 0 0,0-1 1 0 0,1 0-1 0 0,-1-1 1 0 0,1-1-1 0 0,-1-1 1 0 0,1 0 0 0 0,0-1-1 0 0,0-1 1 0 0,-1 0-1 0 0,4-2-182 0 0,10-1 315 0 0,0-2 0 0 0,-1-1 0 0 0,1-1 0 0 0,-1-1 1 0 0,-1-2-1 0 0,0-1 0 0 0,0-1 0 0 0,-2-2 0 0 0,4-3-315 0 0,-7 6 88 0 0,-1 0 0 0 0,0-2 1 0 0,-1-1-1 0 0,0-1 1 0 0,-2 0-1 0 0,0-1 0 0 0,0-2 1 0 0,-2 0-1 0 0,0 0 1 0 0,-2-2-1 0 0,0 0 0 0 0,-1 0 1 0 0,-1-2-1 0 0,6-15-88 0 0,-15 29 1 0 0,-1 0-1 0 0,-1 0 0 0 0,1 0 0 0 0,-1 0 1 0 0,-1-1-1 0 0,0 1 0 0 0,0-1 1 0 0,-1 1-1 0 0,0-1 0 0 0,-1 1 0 0 0,0-1 1 0 0,0 1-1 0 0,-2-7 0 0 0,1 11-24 0 0,1 1 1 0 0,-1-1-1 0 0,0 1 1 0 0,0 0-1 0 0,0 0 1 0 0,-1 0-1 0 0,0 0 1 0 0,1 0-1 0 0,-1 0 0 0 0,-1 1 1 0 0,1 0-1 0 0,0-1 1 0 0,-1 1-1 0 0,1 0 1 0 0,-1 1-1 0 0,0-1 0 0 0,0 1 1 0 0,0-1-1 0 0,-1 1 1 0 0,1 1-1 0 0,0-1 1 0 0,-1 0-1 0 0,1 1 0 0 0,-1 0 1 0 0,1 0-1 0 0,-1 1 1 0 0,0-1-1 0 0,-2 1 24 0 0,-1-1-39 0 0,1 0-1 0 0,0 1 1 0 0,0 0 0 0 0,-1 0 0 0 0,1 1-1 0 0,0 0 1 0 0,0 0 0 0 0,-1 1-1 0 0,1 0 1 0 0,0 0 0 0 0,0 0-1 0 0,1 1 1 0 0,-1 0 0 0 0,1 1 0 0 0,-1 0-1 0 0,1-1 1 0 0,0 2 0 0 0,0-1-1 0 0,1 1 1 0 0,-1 0 0 0 0,1 0-1 0 0,0 0 1 0 0,1 1 0 0 0,-1 0-1 0 0,1 0 1 0 0,0 0 0 0 0,1 0 0 0 0,-1 1-1 0 0,1 0 1 0 0,0-1 0 0 0,1 1-1 0 0,0 0 1 0 0,0 0 0 0 0,0 0-1 0 0,1 1 1 0 0,0 1 39 0 0,3-4-2 0 0,1 0-1 0 0,0-1 0 0 0,0 1 1 0 0,0-1-1 0 0,0 0 1 0 0,1 0-1 0 0,-1 0 1 0 0,1-1-1 0 0,0 1 0 0 0,0-1 1 0 0,1 0-1 0 0,-1 0 1 0 0,1 0-1 0 0,-1 0 1 0 0,1-1-1 0 0,0 0 1 0 0,0 0-1 0 0,0 0 0 0 0,0-1 1 0 0,0 1-1 0 0,0-1 1 0 0,1-1-1 0 0,-1 1 1 0 0,0-1-1 0 0,1 0 0 0 0,3 0 3 0 0,219 8 502 0 0,-225-8-478 0 0,-1-1 0 0 0,1 1 0 0 0,0 0 0 0 0,-1 0 0 0 0,1 1-1 0 0,-1-1 1 0 0,1 0 0 0 0,-1 1 0 0 0,0 0 0 0 0,1-1 0 0 0,-1 1 0 0 0,1 0 0 0 0,-1 0 0 0 0,0 1 0 0 0,0-1 0 0 0,0 0 0 0 0,1 1 0 0 0,-1-1 0 0 0,-1 1 0 0 0,1 0-1 0 0,0-1 1 0 0,0 1 0 0 0,-1 0 0 0 0,1 0 0 0 0,-1 0 0 0 0,1 0 0 0 0,-1 1 0 0 0,0-1 0 0 0,0 0 0 0 0,0 0 0 0 0,0 1 0 0 0,0-1 0 0 0,-1 1 0 0 0,1-1 0 0 0,-1 1-1 0 0,1-1 1 0 0,-1 2-24 0 0,0 12 84 0 0,-1 0-1 0 0,0-1 1 0 0,-1 1 0 0 0,-1-1-1 0 0,-1 1 1 0 0,0-1-1 0 0,-1 0 1 0 0,0-1-1 0 0,-1 1 1 0 0,-1-1-1 0 0,-2 3-83 0 0,-14 37 131 0 0,17 23-684 0 0,8-75 383 0 0,0-1 0 0 0,0 1 1 0 0,1-1-1 0 0,-1 1 1 0 0,0-1-1 0 0,1 0 1 0 0,-1 0-1 0 0,1 0 1 0 0,-1 0-1 0 0,1-1 1 0 0,-1 1-1 0 0,1-1 1 0 0,-1 1-1 0 0,1-1 0 0 0,0 0 1 0 0,-1 0-1 0 0,1 0 1 0 0,0 0-1 0 0,-1-1 1 0 0,1 1-1 0 0,-1-1 1 0 0,1 1-1 0 0,0-1 1 0 0,0-1 169 0 0,17-6-3440 0 0,-7 0-2440 0 0,-1 1-3439 0 0</inkml:trace>
  <inkml:trace contextRef="#ctx0" brushRef="#br0" timeOffset="4784.132">5874 762 3329 0 0,'0'0'3206'0'0,"0"0"-1305"0"0,0 0-616 0 0,0 0-62 0 0,0 0 100 0 0,0 0 72 0 0,0 0-70 0 0,0 0-179 0 0,-34 19-223 0 0,-107 62-210 0 0,60-16 85 0 0,68-49-654 0 0,-13 12 97 0 0,11-14-156 0 0,1 0 0 0 0,1 2-1 0 0,0-1 1 0 0,1 1 0 0 0,1 1 0 0 0,0 0-1 0 0,2 1 1 0 0,0 0 0 0 0,-5 14-85 0 0,13-29 0 0 0,-1-1 1 0 0,1 1-1 0 0,0 0 1 0 0,0 0-1 0 0,0 0 1 0 0,0-1-1 0 0,1 1 1 0 0,-1 0-1 0 0,1 0 1 0 0,0 0-1 0 0,0 0 1 0 0,0 0-1 0 0,0 0 1 0 0,0 0-1 0 0,0 0 1 0 0,1 0-1 0 0,0 0 0 0 0,-1-1 1 0 0,1 1-1 0 0,0 0 1 0 0,0 0-1 0 0,1-1 1 0 0,-1 1-1 0 0,1-1 1 0 0,-1 1-1 0 0,1-1 1 0 0,0 1-1 0 0,0-1 1 0 0,0 0-1 0 0,0 0 1 0 0,0 0-1 0 0,0 0 1 0 0,1 0-1 0 0,-1-1 1 0 0,1 1-1 0 0,-1 0 1 0 0,1-1-1 0 0,-1 0 1 0 0,4 1-1 0 0,11-2 106 0 0,1-1 1 0 0,0-1 0 0 0,-1 0 0 0 0,1-1 0 0 0,-1-1 0 0 0,0-1-1 0 0,0 0 1 0 0,-1-2 0 0 0,1 0 0 0 0,-1 0 0 0 0,-1-2-1 0 0,1 0 1 0 0,-1 0 0 0 0,-1-1 0 0 0,0-1 0 0 0,-1-1 0 0 0,9-9-107 0 0,-21 21 4 0 0,219-223 919 0 0,-138 152-663 0 0,-82 72-261 0 0,0-1 0 0 0,0 0 0 0 0,0 1 0 0 0,-1-1 0 0 0,1 1 0 0 0,0-1 0 0 0,0 1 1 0 0,0-1-1 0 0,0 0 0 0 0,0 1 0 0 0,0-1 0 0 0,0 1 0 0 0,1-1 0 0 0,-1 0 0 0 0,0 1 0 0 0,0-1 0 0 0,0 1 0 0 0,0-1 0 0 0,0 0 1 0 0,1 1-1 0 0,-1-1 0 0 0,0 1 0 0 0,0-1 0 0 0,1 0 0 0 0,-1 1 0 0 0,0-1 0 0 0,0 0 0 0 0,1 0 0 0 0,-1 1 0 0 0,0-1 0 0 0,1 0 1 0 0,-1 0-1 0 0,1 1 0 0 0,-1-1 0 0 0,0 0 0 0 0,1 0 0 0 0,-1 0 0 0 0,1 0 0 0 0,-1 1 0 0 0,0-1 0 0 0,1 0 0 0 0,-1 0 0 0 0,1 0 1 0 0,-1 0-1 0 0,0 0 0 0 0,1 0 0 0 0,-1 0 0 0 0,1 0 0 0 0,-1 0 0 0 0,1-1 0 0 0,-1 1 0 0 0,0 0 0 0 0,1 0 0 0 0,-1 0 0 0 0,1 0 1 0 0,-1-1-1 0 0,0 1 0 0 0,1 0 0 0 0,-1 0 0 0 0,0 0 0 0 0,1-1 0 0 0,-1 1 0 0 0,0 0 0 0 0,1-1 0 0 0,-1 1 0 0 0,0 0 0 0 0,0-1 1 0 0,-7 43 110 0 0,6-37-103 0 0,-3 10-66 0 0,0 1 0 0 0,0-1 0 0 0,1 1 0 0 0,1 0 1 0 0,1 0-1 0 0,1 0 0 0 0,0 0 0 0 0,0 0 0 0 0,2-1 1 0 0,0 1-1 0 0,1 0 0 0 0,0-1 0 0 0,2 1 0 0 0,0-1 1 0 0,0 0-1 0 0,1 0 0 0 0,1-1 0 0 0,0 0 0 0 0,2 0 1 0 0,-1-1-1 0 0,1 0 0 0 0,9 10 59 0 0,-13-19 9 0 0,-1 1 0 0 0,0-1 1 0 0,1 0-1 0 0,0 0 0 0 0,0-1 0 0 0,0 1 0 0 0,0-1 1 0 0,0 0-1 0 0,1-1 0 0 0,0 1 0 0 0,-1-1 0 0 0,1 0 1 0 0,0-1-1 0 0,0 1 0 0 0,0-1 0 0 0,0 0 0 0 0,0-1 1 0 0,0 0-1 0 0,0 1 0 0 0,0-2 0 0 0,0 1 0 0 0,0-1 1 0 0,1 0-1 0 0,-2 0 0 0 0,1-1 0 0 0,0 0 1 0 0,0 0-1 0 0,0 0 0 0 0,-1 0 0 0 0,1-1 0 0 0,0-1-9 0 0,31-26 342 0 0,-1-2 0 0 0,-1-2 1 0 0,-3-1-1 0 0,0-2 0 0 0,-2-1 0 0 0,-2-1 0 0 0,-2-1 0 0 0,9-21-342 0 0,15-16 149 0 0,-20 31-139 0 0,-3-2 0 0 0,-1 0-1 0 0,-2-2 1 0 0,-2-1 0 0 0,-3 0-1 0 0,-2-1 1 0 0,-2-1 0 0 0,-3-1-1 0 0,-2 0 1 0 0,-2-1 0 0 0,-3 1-1 0 0,-2-43-9 0 0,-2 93 7 0 0,0-1 1 0 0,0 0-1 0 0,-1 1 0 0 0,0-1 0 0 0,0 0 0 0 0,0 0 1 0 0,-1 1-1 0 0,1-1 0 0 0,-1 0 0 0 0,0 1 0 0 0,-1-1 1 0 0,1 1-1 0 0,-1-1 0 0 0,0 1 0 0 0,0 0 0 0 0,0-1 1 0 0,0 1-1 0 0,-1 0 0 0 0,0 1 0 0 0,0-1 0 0 0,0 0 1 0 0,0 1-1 0 0,0 0 0 0 0,-1-1 0 0 0,0 1 0 0 0,1 1 1 0 0,-1-1-1 0 0,0 0 0 0 0,-1 1 0 0 0,1 0 0 0 0,0 0 1 0 0,0 0-1 0 0,-1 1 0 0 0,1-1 0 0 0,-1 1 0 0 0,0 0 1 0 0,1 1-1 0 0,-3-1-7 0 0,1 4 4 0 0,1 0 1 0 0,-1 0 0 0 0,1 1 0 0 0,0-1 0 0 0,0 1-1 0 0,0 1 1 0 0,0-1 0 0 0,1 1 0 0 0,-1-1-1 0 0,1 1 1 0 0,0 1 0 0 0,1-1 0 0 0,-1 0 0 0 0,1 1-1 0 0,0 0 1 0 0,1 0 0 0 0,0 0 0 0 0,-1 0-1 0 0,1 1-4 0 0,-9 27 2 0 0,1 1-1 0 0,2 1 0 0 0,1-1 0 0 0,1 1 0 0 0,3 1 1 0 0,0-1-1 0 0,3 0 0 0 0,2 19-1 0 0,-2-32 5 0 0,4 53 6 0 0,4-1 0 0 0,3 0 1 0 0,10 34-12 0 0,8 49 39 0 0,-20-102-59 0 0,20 220-81 0 0,-30-276 46 0 0,1 0 1 0 0,0-1-1 0 0,0 1 1 0 0,0 0-1 0 0,0-1 0 0 0,0 1 1 0 0,-1 0-1 0 0,1 0 1 0 0,0 0-1 0 0,0-1 0 0 0,0 1 1 0 0,-1 0-1 0 0,1 0 1 0 0,0 0-1 0 0,0-1 0 0 0,0 1 1 0 0,-1 0-1 0 0,1 0 0 0 0,0 0 1 0 0,-1 0-1 0 0,1 0 1 0 0,0-1-1 0 0,0 1 0 0 0,-1 0 1 0 0,1 0-1 0 0,0 0 1 0 0,-1 0-1 0 0,1 0 0 0 0,0 0 1 0 0,0 0-1 0 0,-1 0 1 0 0,1 0-1 0 0,0 0 0 0 0,-1 0 1 0 0,1 0-1 0 0,0 1 1 0 0,0-1-1 0 0,-1 0 0 0 0,1 0 1 0 0,0 0-1 0 0,-1 0 0 0 0,1 0 1 0 0,0 1 54 0 0,-14-34-2756 0 0,14 32 2638 0 0,-10-27-3721 0 0,2-1-3393 0 0,5 18 2687 0 0,1 2 267 0 0</inkml:trace>
  <inkml:trace contextRef="#ctx0" brushRef="#br0" timeOffset="5174.894">6328 670 4945 0 0,'0'0'3617'0'0,"0"0"-1397"0"0,0 0-826 0 0,0 0-267 0 0,0 0 65 0 0,0 0 132 0 0,0 0 1 0 0,0 0-126 0 0,0 0-99 0 0,0 0-89 0 0,0 0-56 0 0,0 0-85 0 0,0 0-141 0 0,9 4-93 0 0,128 22 2294 0 0,450-52-222 0 0,-585 26-2747 0 0,0 0 0 0 0,0 0 0 0 0,0 0-1 0 0,0 1 1 0 0,0-1 0 0 0,0 1 0 0 0,0-1-1 0 0,0 1 1 0 0,0 0 0 0 0,0 0 0 0 0,0 0-1 0 0,0 0 1 0 0,0 0 0 0 0,0 0 0 0 0,-1 0 0 0 0,1 1-1 0 0,0-1 1 0 0,-1 1 0 0 0,1-1 0 0 0,-1 1-1 0 0,0 0 1 0 0,1-1 0 0 0,-1 1 0 0 0,0 0-1 0 0,0 0 1 0 0,0 0 0 0 0,0 0 0 0 0,-1 0-1 0 0,1 0 1 0 0,0 0 0 0 0,-1 0 0 0 0,0 0 0 0 0,1 0-1 0 0,-1 0 1 0 0,0 0 0 0 0,0 1 0 0 0,0-1-1 0 0,0 0 1 0 0,0 0 0 0 0,-1 0 0 0 0,1 0-1 0 0,-1 0 1 0 0,0 2 39 0 0,-9 5-2360 0 0,4-6-3256 0 0,3 0-6241 0 0</inkml:trace>
  <inkml:trace contextRef="#ctx0" brushRef="#br0" timeOffset="5527.138">7348 851 16980 0 0,'0'0'1376'0'0,"0"0"-519"0"0,0 0-111 0 0,0 0 189 0 0,0 0 142 0 0,0 0-11 0 0,0 0-174 0 0,0 0-240 0 0,0 0-192 0 0,-5 33-124 0 0,-17 106-84 0 0,-4-44 655 0 0,14-51-2530 0 0,13-9-6854 0 0,-1-35-3022 0 0</inkml:trace>
  <inkml:trace contextRef="#ctx0" brushRef="#br0" timeOffset="5923.76">7311 549 16155 0 0,'0'0'1889'0'0,"0"0"-553"0"0,0 0-344 0 0,0 0-135 0 0,0 0-129 0 0,0 0-168 0 0,0 0-224 0 0,0 0-256 0 0,0 0-184 0 0,0 0-72 0 0,0 0-104 0 0,0 0-160 0 0,0 0-320 0 0,0 0-913 0 0,43-11-4528 0 0,-34 18-6346 0 0</inkml:trace>
  <inkml:trace contextRef="#ctx0" brushRef="#br0" timeOffset="6183.912">7845 781 13939 0 0,'0'0'2821'0'0,"0"0"-1336"0"0,0 0-487 0 0,0 0-82 0 0,0 0-40 0 0,0 0-60 0 0,0 0-106 0 0,0 0-158 0 0,0 0-164 0 0,0 0-141 0 0,0 0-105 0 0,0 0-62 0 0,-31 29-25 0 0,-94 93-22 0 0,78-59-14 0 0,44-51-19 0 0,-10 105-142 0 0,13-113 137 0 0,0 0 0 0 0,1 0 0 0 0,0 0 0 0 0,0 0 0 0 0,0 0-1 0 0,0 0 1 0 0,1 0 0 0 0,0 0 0 0 0,0 0 0 0 0,0-1 0 0 0,0 1 0 0 0,0-1 0 0 0,1 1 0 0 0,-1-1-1 0 0,1 0 1 0 0,0 0 0 0 0,0 0 0 0 0,0 0 0 0 0,0-1 0 0 0,1 1 0 0 0,-1-1 0 0 0,1 0 0 0 0,0 0-1 0 0,-1 0 1 0 0,1-1 0 0 0,0 1 0 0 0,2 0 5 0 0,5 0 73 0 0,0-1 0 0 0,0 0 0 0 0,0 0 1 0 0,-1-1-1 0 0,1-1 0 0 0,0 0 0 0 0,0 0 0 0 0,0-1 0 0 0,-1 0 0 0 0,1-1 1 0 0,-1 0-1 0 0,0-1 0 0 0,0 0 0 0 0,0-1 0 0 0,0 0 0 0 0,-1 0 0 0 0,0-1 1 0 0,0 0-1 0 0,0-1 0 0 0,-1 0 0 0 0,0 0 0 0 0,0-1 0 0 0,-1 0 0 0 0,0 0 0 0 0,0-1 1 0 0,-1 0-1 0 0,0 0 0 0 0,0 0 0 0 0,-1-1 0 0 0,-1 0 0 0 0,1-1-73 0 0,0 3 18 0 0,-1-1 0 0 0,1 0-1 0 0,-2 0 1 0 0,1-1 0 0 0,-1 1 0 0 0,-1-1 0 0 0,1 0-1 0 0,-2 0 1 0 0,1 1 0 0 0,-2-1 0 0 0,1 0-1 0 0,-1 0 1 0 0,-1 0 0 0 0,1 0 0 0 0,-2 0-1 0 0,1 0 1 0 0,-2 0 0 0 0,1 1 0 0 0,-1-1-1 0 0,-1 1 1 0 0,1 0 0 0 0,-2 0 0 0 0,1 0-1 0 0,-1 0 1 0 0,0 1 0 0 0,-1 0 0 0 0,0 0-1 0 0,-1 0 1 0 0,1 1 0 0 0,-1 0 0 0 0,-1 0-1 0 0,-4-3-17 0 0,-53-4-1414 0 0,24 17-4609 0 0,28 3-5218 0 0</inkml:trace>
  <inkml:trace contextRef="#ctx0" brushRef="#br0" timeOffset="6702.007">8217 1156 6913 0 0,'0'0'3170'0'0,"0"0"-1166"0"0,0 0 37 0 0,0 0 236 0 0,0 0-94 0 0,0 0-296 0 0,0 0-444 0 0,0 0-408 0 0,0 0-260 0 0,0 0-122 0 0,0 0-123 0 0,0 0-89 0 0,6-9-53 0 0,93-147 1287 0 0,-88 138-1580 0 0,0-2-63 0 0,1 0 0 0 0,0 1 0 0 0,2 1 1 0 0,0 0-1 0 0,1 0 0 0 0,1 2 1 0 0,0 0-1 0 0,1 1 0 0 0,1 0 1 0 0,6-2-33 0 0,15-8-208 0 0,-41 57-387 0 0,1-23 597 0 0,-18 174-18 0 0,20-174 21 0 0,-1-1-1 0 0,1 0 0 0 0,1 0 0 0 0,-1 0 0 0 0,1 0 0 0 0,1 0 0 0 0,0 0 0 0 0,0 0 0 0 0,0-1 0 0 0,1 1 0 0 0,0-1 0 0 0,0 0 0 0 0,1 0 0 0 0,0-1 0 0 0,0 1 1 0 0,1-1-1 0 0,0 0 0 0 0,0-1 0 0 0,0 1 0 0 0,7 3-4 0 0,-7-5 65 0 0,1-1 1 0 0,0 0 0 0 0,0 0-1 0 0,0 0 1 0 0,1-1 0 0 0,-1 0-1 0 0,0 0 1 0 0,1-1-1 0 0,-1 0 1 0 0,1-1 0 0 0,0 0-1 0 0,-1 0 1 0 0,1 0-1 0 0,-1-1 1 0 0,1 0 0 0 0,-1 0-1 0 0,1-1 1 0 0,-1 0 0 0 0,0 0-1 0 0,1-1 1 0 0,-1 0-1 0 0,-1 0 1 0 0,1-1 0 0 0,0 0-1 0 0,-1 0 1 0 0,0 0 0 0 0,0-1-1 0 0,0 0 1 0 0,0-1-66 0 0,11-8 161 0 0,0-1 1 0 0,-1-1-1 0 0,0 0 1 0 0,-1-1-1 0 0,-2-1 1 0 0,1 0-1 0 0,-2-1 1 0 0,0 0-1 0 0,-2-1 1 0 0,0 0-1 0 0,3-11-161 0 0,6-3 89 0 0,-16 31-86 0 0,0-1 0 0 0,0 0 0 0 0,-1 0 0 0 0,1 0 0 0 0,-1-1 0 0 0,0 1 0 0 0,0-1 0 0 0,0 1 0 0 0,-1-1 0 0 0,1 0 0 0 0,-1 1 0 0 0,-1-1 0 0 0,1 0 0 0 0,0 0 0 0 0,-1 0 0 0 0,0 0 0 0 0,0 0-3 0 0,-3 3-69 0 0,1 0 0 0 0,-1 1 0 0 0,1-1 0 0 0,-1 0 0 0 0,0 1 0 0 0,0 0 0 0 0,0-1 0 0 0,0 1 0 0 0,0 0 0 0 0,0 1 0 0 0,0-1 0 0 0,0 0 0 0 0,0 1 0 0 0,0 0 0 0 0,0 0 0 0 0,0 0 0 0 0,0 0-1 0 0,0 0 1 0 0,0 0 0 0 0,0 1 0 0 0,-1 0 0 0 0,1 0 69 0 0,-47 23-2033 0 0,49-24 854 0 0,-3 1 2729 0 0,2-1-6030 0 0,2 0-5571 0 0,0 0-1634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5745 0 0,'0'0'1893'0'0,"0"0"-252"0"0,0 0 48 0 0,0 0 138 0 0,0 0-3 0 0,0 0-184 0 0,0 0-314 0 0,0 0-339 0 0,0 0-288 0 0,0 0-224 0 0,0 0-142 0 0,0 3-13 0 0,-31 58 1909 0 0,3-15-1277 0 0,23-35-832 0 0,5-11-114 0 0,1 0 0 0 0,-1 0 0 0 0,0-1 0 0 0,1 1 0 0 0,-1 0 0 0 0,0 0 0 0 0,1 0 0 0 0,-1 0-1 0 0,1 0 1 0 0,-1-1 0 0 0,1 1 0 0 0,-1 0 0 0 0,0 0 0 0 0,1 0 0 0 0,-1 0 0 0 0,1 0 0 0 0,-1 0 0 0 0,0 0-1 0 0,1 0 1 0 0,-1 1 0 0 0,1-1 0 0 0,-1 0 0 0 0,0 0 0 0 0,1 0 0 0 0,-1 0 0 0 0,1 1 0 0 0,-1-1-1 0 0,0 0 1 0 0,1 0 0 0 0,-1 0 0 0 0,0 1 0 0 0,1-1 0 0 0,-1 0 0 0 0,0 1 0 0 0,0-1 0 0 0,1 0 0 0 0,-1 1-1 0 0,0-1 1 0 0,0 0 0 0 0,0 1 0 0 0,1-1 0 0 0,-1 1 0 0 0,0-1 0 0 0,0 0 0 0 0,0 1 0 0 0,0-1 0 0 0,0 1-1 0 0,0-1 1 0 0,0 0 0 0 0,0 1 0 0 0,0-1 0 0 0,0 1 0 0 0,0-1 0 0 0,0 0 0 0 0,0 1 0 0 0,0-1-1 0 0,0 1 1 0 0,0-1 0 0 0,0 0 0 0 0,-1 1 0 0 0,1-1 0 0 0,0 1 0 0 0,0-1 0 0 0,0 0 0 0 0,-1 1 0 0 0,1-1-1 0 0,0 0 1 0 0,0 1 0 0 0,-1-1 0 0 0,1 0-6 0 0,8-2 102 0 0,0 0 1 0 0,0-1-1 0 0,0 0 0 0 0,-1 0 0 0 0,1-1 0 0 0,-1 0 1 0 0,0 0-1 0 0,0-1 0 0 0,0 0 0 0 0,-1 0 0 0 0,3-3-102 0 0,23-31 219 0 0,-32 38-239 0 0,0 1-68 0 0,-25 0-2163 0 0,10 0-3258 0 0,9 0-5974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1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9810 0 0,'0'0'2038'0'0,"0"0"-765"0"0,0 0-212 0 0,0 0 184 0 0,0 0 169 0 0,0 0-26 0 0,0 0-242 0 0,0 0-295 0 0,0 0-202 0 0,0 0-73 0 0,0 0-24 0 0,0 0-46 0 0,-2 8-61 0 0,-32 51 659 0 0,35-59-1090 0 0,0 0 0 0 0,0 0 0 0 0,-1 0-1 0 0,1 0 1 0 0,0 0 0 0 0,-1 0 0 0 0,1 0-1 0 0,0 0 1 0 0,0 0 0 0 0,-1 0 0 0 0,1 1-1 0 0,0-1 1 0 0,-1 0 0 0 0,1 1 0 0 0,0-1-1 0 0,-1 0 1 0 0,1 1 0 0 0,0-1-1 0 0,-1 1 1 0 0,1-1 0 0 0,-1 1 0 0 0,1-1-1 0 0,-1 1 1 0 0,1-1 0 0 0,-1 1 0 0 0,1 0-1 0 0,-1-1 1 0 0,0 1 0 0 0,1 0 0 0 0,-1-1-1 0 0,0 1 1 0 0,0 0 0 0 0,1-1 0 0 0,-1 1-1 0 0,0 0 1 0 0,0 0 0 0 0,0-1 0 0 0,0 1-1 0 0,0 0 1 0 0,0 0 0 0 0,0-1-1 0 0,0 1 1 0 0,0 0 0 0 0,0 0 0 0 0,-1-1-1 0 0,1 1 1 0 0,0 0 0 0 0,0-1 0 0 0,-1 1-1 0 0,1 0 1 0 0,0-1 0 0 0,-1 1 0 0 0,1 0-1 0 0,-1-1 1 0 0,1 1 0 0 0,-1-1 0 0 0,1 1-1 0 0,-1-1 1 0 0,1 1 0 0 0,-1-1-1 0 0,0 1 1 0 0,1-1 0 0 0,-1 1-14 0 0,94-55 791 0 0,-133 54 790 0 0,-33 40-1845 0 0,105-47-6833 0 0,-24-1-4636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9098 0 0,'0'0'2031'0'0,"0"0"-725"0"0,0 0-358 0 0,0 0-15 0 0,0 0 117 0 0,0 0 190 0 0,0 0 31 0 0,0 0-93 0 0,0 0-86 0 0,0 0-195 0 0,0 0-144 0 0,0 0-79 0 0,0 0-101 0 0,26 2-67 0 0,85 5-46 0 0,30-20 779 0 0,12-6-1925 0 0,-131 14-1661 0 0,-13 3-3160 0 0,-2-1-6145 0 0</inkml:trace>
  <inkml:trace contextRef="#ctx0" brushRef="#br0" timeOffset="725.934">1348 0 656 0 0,'0'0'1659'0'0,"0"0"127"0"0,0 0 269 0 0,0 0 215 0 0,0 0-30 0 0,0 0-229 0 0,0 0-333 0 0,0 0-282 0 0,0 0-182 0 0,0 0-128 0 0,0 0-80 0 0,0 0-97 0 0,0 0-93 0 0,-1 4-91 0 0,-4 11-95 0 0,4-12-87 0 0,1-3-109 0 0,0 0-80 0 0,0 0-88 0 0,0 0-46 0 0,0 0-21 0 0,0 0-16 0 0,-23 15 965 0 0,-172 77-405 0 0,36 0-515 0 0,139-78-244 0 0,1 0 1 0 0,0 1-1 0 0,1 1 0 0 0,1 0 1 0 0,1 2-1 0 0,0 0 1 0 0,1 0-1 0 0,1 2 0 0 0,1-1 1 0 0,1 2-1 0 0,1 0 1 0 0,0 0-1 0 0,2 1 0 0 0,-5 16 16 0 0,13-34-12 0 0,0 1 0 0 0,0 0-1 0 0,0 0 1 0 0,0 0 0 0 0,1 0 0 0 0,0 0-1 0 0,0 0 1 0 0,0 0 0 0 0,1 0-1 0 0,-1 0 1 0 0,1-1 0 0 0,0 1 0 0 0,1 0-1 0 0,-1 0 1 0 0,1-1 0 0 0,0 1 0 0 0,0-1-1 0 0,1 1 1 0 0,-1-1 0 0 0,1 0-1 0 0,0 0 1 0 0,0 0 0 0 0,0 0 0 0 0,0-1-1 0 0,1 1 1 0 0,0-1 0 0 0,0 0-1 0 0,0 0 1 0 0,3 2 12 0 0,12-1 16 0 0,0 0-1 0 0,0-2 0 0 0,1 0 1 0 0,-1-1-1 0 0,0-1 0 0 0,1-1 1 0 0,-1-1-1 0 0,0-1 0 0 0,0 0 1 0 0,0-1-1 0 0,0-1 0 0 0,0-1 1 0 0,-1-1-1 0 0,0 0 0 0 0,-1-1 1 0 0,0-1-1 0 0,0-1 0 0 0,10-8-15 0 0,15-8 148 0 0,-1-3 0 0 0,-1-1-1 0 0,-2-1 1 0 0,-1-3 0 0 0,-2 0 0 0 0,-1-3-1 0 0,-2-1 1 0 0,13-20-148 0 0,-34 44 41 0 0,108-111 262 0 0,-90 99-71 0 0,-29 46-272 0 0,-12 111 90 0 0,8-115-104 0 0,0 1 0 0 0,1 0-1 0 0,1 0 1 0 0,1 0 0 0 0,0 0 0 0 0,2 0 0 0 0,-1 0-1 0 0,2 0 1 0 0,1 0 0 0 0,0 0 0 0 0,0 0 0 0 0,2-1-1 0 0,0 1 1 0 0,1-1 0 0 0,1-1 0 0 0,0 1 0 0 0,1-1-1 0 0,1 0 55 0 0,40 23-1977 0 0,-30-30-1591 0 0,-1-3-4271 0 0,-11-4-4277 0 0</inkml:trace>
  <inkml:trace contextRef="#ctx0" brushRef="#br0" timeOffset="1520.268">2184 483 9306 0 0,'0'0'2166'0'0,"0"0"-286"0"0,0 0-159 0 0,0 0-132 0 0,0 0-206 0 0,0 0-233 0 0,0 0-243 0 0,0 0-223 0 0,0 0-163 0 0,0 0-107 0 0,0 0-73 0 0,0 0-45 0 0,0 0-45 0 0,-18 20-58 0 0,-57 65-29 0 0,61-68-103 0 0,0 1-1 0 0,1 0 0 0 0,1 0 1 0 0,0 1-1 0 0,2 1 0 0 0,0 0 1 0 0,1 2-61 0 0,-14 26 43 0 0,-59 109-74 0 0,65-138 4 0 0,17-18 22 0 0,0-1 18 0 0,11-23 139 0 0,197-245 767 0 0,11 5-675 0 0,-210 254-226 0 0,90-68 242 0 0,-91 122 118 0 0,-23 200 87 0 0,24-58-336 0 0,13-106-70 0 0,-7-22 179 0 0,-15-58-234 0 0,0-1 15 0 0,0 0-3 0 0,0 0 13 0 0,0 0-14 0 0,0 0-2 0 0,-26-47 1309 0 0,8 28-1304 0 0,-1 2 0 0 0,-1 0 1 0 0,-1 1-1 0 0,0 1 0 0 0,-1 1 1 0 0,0 1-1 0 0,-23-10-18 0 0,26 16-151 0 0,-1 0-1 0 0,0 1 1 0 0,0 1-1 0 0,0 1 1 0 0,0 1 0 0 0,-1 0-1 0 0,0 2 1 0 0,-19 1 151 0 0,18 0-1561 0 0,12 0-7818 0 0,10 0-2779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43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577 152 3033 0 0,'0'0'2504'0'0,"0"0"-897"0"0,0 0-428 0 0,0 0 131 0 0,0 0 181 0 0,0 0 72 0 0,0 0-138 0 0,0 0-242 0 0,0 0-248 0 0,0 0-184 0 0,0 0-144 0 0,-6-14-130 0 0,-22-44-82 0 0,26 55-341 0 0,1 1 1 0 0,-1-1-1 0 0,0 1 1 0 0,0 0-1 0 0,0-1 0 0 0,0 1 1 0 0,0 0-1 0 0,-1 0 1 0 0,1 0-1 0 0,0 1 0 0 0,-1-1 1 0 0,0 1-1 0 0,1-1 1 0 0,-1 1-1 0 0,0 0 0 0 0,0 0 1 0 0,0 0-1 0 0,1 0 1 0 0,-1 0-1 0 0,0 1 0 0 0,0 0 1 0 0,-2-1-55 0 0,-5 0 165 0 0,-5 0-80 0 0,0 2 0 0 0,-1 0 0 0 0,1 1 0 0 0,0 1 0 0 0,0 0 0 0 0,0 1 1 0 0,0 1-1 0 0,0 0 0 0 0,1 1 0 0 0,0 0 0 0 0,0 1 0 0 0,1 1 0 0 0,0 0 0 0 0,0 1 1 0 0,1 0-1 0 0,0 1 0 0 0,-5 7-85 0 0,12-14 6 0 0,-11 8 22 0 0,0 1-1 0 0,0 0 0 0 0,1 2 1 0 0,1 0-1 0 0,0 0 0 0 0,1 1 1 0 0,0 1-1 0 0,1 0 0 0 0,1 1 1 0 0,1 0-1 0 0,1 1 0 0 0,0 0 1 0 0,1 0-1 0 0,1 1 0 0 0,0 0 1 0 0,2 0-1 0 0,0 1 0 0 0,1 2-27 0 0,2-14 2 0 0,0 0-1 0 0,1 0 1 0 0,0 0-1 0 0,0 0 0 0 0,1 0 1 0 0,0-1-1 0 0,0 1 1 0 0,1 0-1 0 0,0 0 0 0 0,1 0 1 0 0,0 0-1 0 0,0-1 1 0 0,0 1-1 0 0,1-1 0 0 0,0 1 1 0 0,1-1-1 0 0,-1 0 1 0 0,1 0-1 0 0,1-1 1 0 0,-1 1-1 0 0,1-1 0 0 0,0 0 1 0 0,1 0-1 0 0,0 0 1 0 0,-1-1-1 0 0,2 0 0 0 0,-1 0 1 0 0,1-1-1 0 0,-1 0 1 0 0,1 0-1 0 0,0 0 0 0 0,1-1 1 0 0,-1 0-1 0 0,0 0 1 0 0,3 0-2 0 0,3-2 75 0 0,-1-1 1 0 0,0 1 0 0 0,0-2-1 0 0,0 0 1 0 0,0 0-1 0 0,0-1 1 0 0,0-1 0 0 0,0 0-1 0 0,0 0 1 0 0,-1-1 0 0 0,1-1-1 0 0,-1 0 1 0 0,0 0-1 0 0,-1-1 1 0 0,1-1 0 0 0,-1 0-1 0 0,5-4-75 0 0,11-10 153 0 0,0 0-1 0 0,-2-1 0 0 0,0-2 1 0 0,-1 0-1 0 0,-2-2 0 0 0,0 0 1 0 0,-2-2-1 0 0,-1 0 0 0 0,6-15-152 0 0,124-247 614 0 0,-118 220-92 0 0,-30 70-448 0 0,0 0 3 0 0,0 0-27 0 0,0 27 4 0 0,-13 222 238 0 0,14-200-287 0 0,3 0 0 0 0,1-1 0 0 0,2 1 0 0 0,14 46-5 0 0,-12-52-321 0 0,-1 0-1 0 0,-3 0 1 0 0,-2 0 0 0 0,-1 43 321 0 0,2-58-2622 0 0,3-22-7882 0 0,-5-6-525 0 0</inkml:trace>
  <inkml:trace contextRef="#ctx0" brushRef="#br0" timeOffset="947.987">1218 439 6849 0 0,'0'0'1405'0'0,"0"0"-326"0"0,0 0 142 0 0,0 0 322 0 0,0 0 128 0 0,0 0-140 0 0,0 0-306 0 0,0 0-321 0 0,0 0-239 0 0,0 0-142 0 0,0 0-76 0 0,0 0-49 0 0,0 0-69 0 0,-3 29-53 0 0,-9 89-56 0 0,-3-48 108 0 0,-31 81 30 0 0,28-78-416 0 0,18-73 66 0 0,0-1 1 0 0,0 1-1 0 0,0 0 0 0 0,0-1 1 0 0,1 1-1 0 0,-1 0 1 0 0,0-1-1 0 0,0 1 1 0 0,0-1-1 0 0,0 1 0 0 0,0 0 1 0 0,0-1-1 0 0,0 1 1 0 0,0-1-1 0 0,0 1 0 0 0,0 0 1 0 0,0-1-1 0 0,-1 1 1 0 0,1 0-1 0 0,0-1 0 0 0,0 1 1 0 0,0 0-1 0 0,0-1 1 0 0,-1 1-1 0 0,1 0 1 0 0,0-1-1 0 0,0 1 0 0 0,-1 0 1 0 0,1-1-1 0 0,0 1 1 0 0,0 0-1 0 0,-1 0 0 0 0,1-1 1 0 0,0 1-1 0 0,-1 0 1 0 0,1 0-1 0 0,0 0 0 0 0,-1-1 1 0 0,1 1-1 0 0,-1 0 1 0 0,1 0-1 0 0,0 0 1 0 0,-1 0-1 0 0,1 0 0 0 0,0 0 1 0 0,-1 0-1 0 0,1 0 1 0 0,-1 0-1 0 0,1 0 0 0 0,0 0 1 0 0,-1 0-1 0 0,1 0 1 0 0,-1 0-1 0 0,1 0 0 0 0,0 0 1 0 0,-1 1-1 0 0,1-1 1 0 0,0 0-1 0 0,-1 0 1 0 0,1 0-1 0 0,0 1 0 0 0,-1-1 1 0 0,1 0-1 0 0,0 0 1 0 0,-1 1-9 0 0,1-27 147 0 0,1 0 0 0 0,1 1 0 0 0,1-1 0 0 0,1 0 1 0 0,1 1-1 0 0,1 0 0 0 0,2 1 0 0 0,0-1 1 0 0,2 1-1 0 0,0 1 0 0 0,2 0 0 0 0,0 0 0 0 0,2 1 1 0 0,0 1-1 0 0,2 0 0 0 0,0 1 0 0 0,1 1 0 0 0,16-14-147 0 0,-24 22 36 0 0,1 1 0 0 0,0 0 0 0 0,1 0-1 0 0,0 1 1 0 0,1 0 0 0 0,-1 1-1 0 0,2 0 1 0 0,-1 1 0 0 0,1 0-1 0 0,0 1 1 0 0,0 1 0 0 0,2 0-36 0 0,-13 4 4 0 0,-1 1 0 0 0,1 0 0 0 0,0 0 0 0 0,0 0 0 0 0,0 0 0 0 0,-1 0 0 0 0,1 1 1 0 0,0-1-1 0 0,-1 1 0 0 0,1-1 0 0 0,0 1 0 0 0,-1-1 0 0 0,1 1 0 0 0,0 0 0 0 0,-1 0 0 0 0,1 0 1 0 0,-1 0-1 0 0,1 0 0 0 0,-1 0 0 0 0,0 0 0 0 0,1 0 0 0 0,-1 1 0 0 0,0-1 0 0 0,0 0 1 0 0,0 1-1 0 0,0-1 0 0 0,0 1 0 0 0,0-1 0 0 0,0 1 0 0 0,-1 0 0 0 0,1-1 0 0 0,-1 1 1 0 0,1 0-1 0 0,-1-1 0 0 0,1 1 0 0 0,-1 0 0 0 0,0 0 0 0 0,0-1 0 0 0,0 1 0 0 0,0 0 0 0 0,0 0 1 0 0,0-1-1 0 0,-1 1 0 0 0,1 0 0 0 0,0 0 0 0 0,-1-1 0 0 0,1 1 0 0 0,-1 0 0 0 0,0-1 1 0 0,0 1-1 0 0,0-1 0 0 0,1 1 0 0 0,-1-1 0 0 0,-1 1 0 0 0,1-1 0 0 0,-1 1-4 0 0,-4 14 27 0 0,0-1 0 0 0,-2 0 0 0 0,0-1 0 0 0,0 0 0 0 0,-1 0 0 0 0,-1-1 0 0 0,-7 8-27 0 0,-40 63 26 0 0,56-83-27 0 0,0 0 0 0 0,0 1 0 0 0,0-1 0 0 0,1 0 0 0 0,-1 1-1 0 0,1-1 1 0 0,-1 1 0 0 0,1-1 0 0 0,-1 1 0 0 0,1-1 0 0 0,0 1 0 0 0,0-1 0 0 0,0 1 0 0 0,-1-1 0 0 0,2 1 0 0 0,-1-1 0 0 0,0 1-1 0 0,0-1 1 0 0,0 1 0 0 0,1-1 0 0 0,-1 1 0 0 0,1-1 0 0 0,-1 1 0 0 0,1-1 0 0 0,-1 1 0 0 0,1-1 0 0 0,0 0 0 0 0,0 1-1 0 0,0-1 1 0 0,0 0 0 0 0,0 0 0 0 0,0 0 0 0 0,0 0 0 0 0,0 0 0 0 0,0 0 0 0 0,2 1 1 0 0,57 19 47 0 0,-20-10-58 0 0,-36-9 16 0 0,0 0 0 0 0,0 0 0 0 0,0 1-1 0 0,-1-1 1 0 0,1 1 0 0 0,-1 0 0 0 0,1 0-1 0 0,-1 1 1 0 0,0-1 0 0 0,0 1-1 0 0,-1-1 1 0 0,1 1 0 0 0,-1 0 0 0 0,0 0-1 0 0,0 0 1 0 0,0 0 0 0 0,0 0 0 0 0,-1 0-1 0 0,1 1 1 0 0,-1-1 0 0 0,0 1 0 0 0,-1-1-1 0 0,1 1 1 0 0,-1-1 0 0 0,0 1 0 0 0,0-1-1 0 0,0 1 1 0 0,-1-1 0 0 0,0 3-5 0 0,0 3 47 0 0,-2 0 0 0 0,1 0 1 0 0,-1 0-1 0 0,0 0 0 0 0,-1-1 1 0 0,0 1-1 0 0,-1-1 0 0 0,0 0 1 0 0,-1 0-1 0 0,1-1 0 0 0,-1 0 1 0 0,-7 7-48 0 0,5-5 38 0 0,0-1 1 0 0,0 0 0 0 0,-1-1-1 0 0,0 0 1 0 0,-1 0 0 0 0,0-1-1 0 0,0 0 1 0 0,0 0-1 0 0,-1-2 1 0 0,0 1 0 0 0,0-1-1 0 0,-1-1 1 0 0,1 0-1 0 0,-1 0 1 0 0,0-1 0 0 0,0-1-1 0 0,0 0 1 0 0,0-1 0 0 0,-1 0-1 0 0,1 0 1 0 0,0-2-1 0 0,0 0 1 0 0,-11-1-39 0 0,18 0-69 0 0,-1 0 0 0 0,1-1 0 0 0,-1 1 0 0 0,1-1 0 0 0,0 0 0 0 0,0 0 0 0 0,0-1 0 0 0,1 1 0 0 0,-1-1 0 0 0,1 0 0 0 0,0 0 1 0 0,0-1-1 0 0,0 1 0 0 0,0-1 0 0 0,1 0 0 0 0,0 0 0 0 0,0 0 0 0 0,0 0 0 0 0,1-1 0 0 0,-1 1 0 0 0,1-1 0 0 0,1 0 0 0 0,-1 1 0 0 0,1-1 0 0 0,0-1 69 0 0,-4-26-4132 0 0,4-1-3463 0 0,1 26-4009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3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623 42 5769 0 0,'0'0'1342'0'0,"0"0"-350"0"0,0 0-136 0 0,0 0 108 0 0,0 0 210 0 0,0 0 120 0 0,0 0-59 0 0,0 0-186 0 0,0 0-230 0 0,0 0-212 0 0,-33-8-138 0 0,-106-25-65 0 0,70 34 204 0 0,60 4-472 0 0,-17 9 145 0 0,0 0-1 0 0,1 2 1 0 0,0 1-1 0 0,1 1 1 0 0,2 1-1 0 0,0 1 1 0 0,0 1-1 0 0,2 1 1 0 0,1 1 0 0 0,1 1-1 0 0,0 0 1 0 0,-2 8-281 0 0,8-13 56 0 0,1 1 0 0 0,0 0 0 0 0,2 0 0 0 0,1 1 1 0 0,0 0-1 0 0,1 1 0 0 0,2-1 0 0 0,0 1 1 0 0,1 0-1 0 0,1 1 0 0 0,1-1 0 0 0,2 19-56 0 0,1-34 39 0 0,1 1 0 0 0,0 0-1 0 0,1-1 1 0 0,0 1 0 0 0,0-1-1 0 0,0 0 1 0 0,1 0 0 0 0,0 0-1 0 0,0 0 1 0 0,1-1 0 0 0,0 0-1 0 0,0 0 1 0 0,1 0 0 0 0,-1-1-1 0 0,1 1 1 0 0,1-1 0 0 0,-1-1-1 0 0,1 1 1 0 0,-1-1 0 0 0,1 0-1 0 0,0-1 1 0 0,1 0 0 0 0,-1 0 0 0 0,1 0-1 0 0,-1-1 1 0 0,1 0 0 0 0,0 0-1 0 0,-1-1 1 0 0,1 0 0 0 0,0-1-1 0 0,0 0 1 0 0,0 0 0 0 0,0 0-1 0 0,0-1 1 0 0,0 0 0 0 0,0-1-1 0 0,-1 0 1 0 0,1 0 0 0 0,1-1-39 0 0,18-10 169 0 0,0-2 0 0 0,-2-1 0 0 0,0-1 0 0 0,-1 0 0 0 0,0-2 1 0 0,-2-1-1 0 0,0-1 0 0 0,-1-1 0 0 0,-1-1 0 0 0,-2 0 0 0 0,0-2 0 0 0,13-23-169 0 0,-11 13 88 0 0,-3-1-1 0 0,0-1 0 0 0,-2 0 1 0 0,-2-1-1 0 0,-2-1 1 0 0,6-36-88 0 0,-12 5 614 0 0,-5 69-528 0 0,-8 29-340 0 0,3 2 264 0 0,0 0-1 0 0,2 0 0 0 0,2 1 1 0 0,0-1-1 0 0,2 1 0 0 0,2-1 1 0 0,0 0-1 0 0,2 0 0 0 0,2 0 1 0 0,0 0-1 0 0,2-1 0 0 0,1 0 1 0 0,1-1-1 0 0,2 0 0 0 0,11 18-9 0 0,-22-41-13 0 0,0-1 1 0 0,1 1-1 0 0,-1 0 0 0 0,1-1 0 0 0,0 0 0 0 0,0 0 0 0 0,0 0 0 0 0,1 0 0 0 0,-1 0 0 0 0,1-1 0 0 0,0 1 1 0 0,0-1-1 0 0,0 0 0 0 0,0 0 0 0 0,1-1 0 0 0,-1 1 0 0 0,1-1 0 0 0,0 0 0 0 0,-1 0 0 0 0,1-1 1 0 0,0 1-1 0 0,0-1 0 0 0,0 0 0 0 0,5 0 13 0 0,25-45-2862 0 0,-30 23-6964 0 0,-4 13-2113 0 0</inkml:trace>
  <inkml:trace contextRef="#ctx0" brushRef="#br0" timeOffset="343.945">1211 455 11386 0 0,'0'0'1735'0'0,"0"0"-669"0"0,0 0-366 0 0,0 0 30 0 0,0 0 174 0 0,0 0 71 0 0,0 0-104 0 0,0 0-201 0 0,0 0-163 0 0,0 0-47 0 0,0 0-5 0 0,0 0-10 0 0,0 9-23 0 0,3 75 1162 0 0,-23 63-119 0 0,-20 32-1128 0 0,29-105-770 0 0,11-74 254 0 0,0 0-52 0 0,0 0-58 0 0,0 0-101 0 0,0 0-140 0 0,0 0-219 0 0,0-18-3638 0 0,7-4-4094 0 0,-3 11-562 0 0</inkml:trace>
  <inkml:trace contextRef="#ctx0" brushRef="#br0" timeOffset="912.989">1097 473 4481 0 0,'0'0'2594'0'0,"0"0"-1185"0"0,0 0-522 0 0,0 0 118 0 0,0 0 289 0 0,0 0 220 0 0,0 0-34 0 0,0 0-186 0 0,0 0-222 0 0,0 0-209 0 0,0 0-149 0 0,33-6-125 0 0,106-19-91 0 0,87 1 1773 0 0,-223 24-2248 0 0,0 0 1 0 0,-1 0 0 0 0,1 1 0 0 0,-1-1 0 0 0,1 1-1 0 0,-1-1 1 0 0,1 1 0 0 0,-1 0 0 0 0,1 0-1 0 0,-1 0 1 0 0,0 0 0 0 0,1 0 0 0 0,-1 1 0 0 0,0-1-1 0 0,0 1 1 0 0,0 0 0 0 0,0-1 0 0 0,0 1-1 0 0,0 0 1 0 0,-1 0 0 0 0,1 0 0 0 0,0 0 0 0 0,-1 0-1 0 0,0 1 1 0 0,1-1 0 0 0,-1 0 0 0 0,0 1-1 0 0,0-1 1 0 0,-1 1 0 0 0,1-1 0 0 0,0 1 0 0 0,-1-1-1 0 0,1 1 1 0 0,-1-1 0 0 0,0 1 0 0 0,0 0 0 0 0,0-1-1 0 0,0 1 1 0 0,-1-1 0 0 0,1 1 0 0 0,-1 0-1 0 0,1-1 1 0 0,-1 1 0 0 0,0-1 0 0 0,0 0 0 0 0,0 1-1 0 0,0-1 1 0 0,0 0 0 0 0,-1 1 0 0 0,1-1-1 0 0,-1 0 1 0 0,0 0 0 0 0,0 0-24 0 0,-204 220 325 0 0,205-221-330 0 0,1 0 0 0 0,-1 0 0 0 0,0 0 0 0 0,1 0 0 0 0,-1 0 0 0 0,0 0 0 0 0,1 0 0 0 0,-1 0 0 0 0,1 0 0 0 0,0 0 0 0 0,-1 0 0 0 0,1 0 0 0 0,0 0 0 0 0,0 1 0 0 0,-1-1 0 0 0,1 0 0 0 0,0 0 0 0 0,0 0 0 0 0,0 0 0 0 0,0 1 0 0 0,1-1 0 0 0,-1 0 0 0 0,0 0 0 0 0,0 0 0 0 0,1 0 0 0 0,-1 0 0 0 0,1 0 0 0 0,-1 0 0 0 0,1 0 0 0 0,-1 0 0 0 0,1 0 0 0 0,-1 0 1 0 0,1 0-1 0 0,0 0 0 0 0,0 0 0 0 0,0 0 0 0 0,-1 0 0 0 0,1-1 0 0 0,0 1 0 0 0,0 0 0 0 0,0-1 0 0 0,0 1 0 0 0,0-1 0 0 0,0 1 0 0 0,0-1 0 0 0,0 1 0 0 0,1-1 5 0 0,60 16 24 0 0,-46-13-18 0 0,-11-3 12 0 0,0 0 0 0 0,0 0 0 0 0,0 1 0 0 0,-1 0 0 0 0,1 0-1 0 0,0 0 1 0 0,0 0 0 0 0,-1 1 0 0 0,1 0 0 0 0,-1 0 0 0 0,1 0-1 0 0,-1 1 1 0 0,0-1 0 0 0,0 1 0 0 0,0 0 0 0 0,0 0 0 0 0,-1 1-1 0 0,1-1 1 0 0,-1 1 0 0 0,0 0 0 0 0,0-1 0 0 0,0 1 0 0 0,0 1-1 0 0,-1-1 1 0 0,1 0 0 0 0,-1 1 0 0 0,0-1 0 0 0,-1 1 0 0 0,1 0-1 0 0,-1-1 1 0 0,0 1 0 0 0,0 1-18 0 0,-1 1 40 0 0,-1-1 0 0 0,-1 1-1 0 0,1 0 1 0 0,-1-1 0 0 0,-1 1-1 0 0,1-1 1 0 0,-1 0 0 0 0,0 0-1 0 0,0 0 1 0 0,-1 0 0 0 0,1 0 0 0 0,-1-1-1 0 0,-1 1 1 0 0,1-1 0 0 0,-1 0-1 0 0,0-1 1 0 0,0 1 0 0 0,0-1-1 0 0,-1 0 1 0 0,1 0 0 0 0,-2 0-40 0 0,-6 4 29 0 0,-1 1 0 0 0,0-2 0 0 0,-1 0 0 0 0,1-1 0 0 0,-1 0 0 0 0,-1-1 0 0 0,1-1 0 0 0,-11 2-29 0 0,13-4-29 0 0,-139 6-1128 0 0,136-17-1264 0 0,14-3-6615 0 0,2 8-1808 0 0</inkml:trace>
  <inkml:trace contextRef="#ctx0" brushRef="#br0" timeOffset="1257.754">2092 473 6705 0 0,'0'0'2905'0'0,"0"0"-1003"0"0,0 0-279 0 0,0 0 36 0 0,0 0-11 0 0,0 0-115 0 0,0 0-247 0 0,0 0-269 0 0,0 0-228 0 0,0 0-163 0 0,0 0-134 0 0,0 0-82 0 0,0 0-53 0 0,-11 17-41 0 0,-35 55-47 0 0,-7 53 818 0 0,28-80-1013 0 0,-3-2 0 0 0,-1 0 0 0 0,-3-2-1 0 0,-1-1 1 0 0,-1-2 0 0 0,-3-1 0 0 0,-9 6-74 0 0,-1 2-32 0 0,-82 73-726 0 0,98-82-2247 0 0,48-39-4010 0 0,-8 0 1050 0 0,-2-1-2401 0 0</inkml:trace>
  <inkml:trace contextRef="#ctx0" brushRef="#br0" timeOffset="1952.71">2135 613 6305 0 0,'0'0'1722'0'0,"0"0"-642"0"0,0 0 9 0 0,0 0 375 0 0,0 0 311 0 0,0 0 33 0 0,0 0-289 0 0,0 0-416 0 0,-21 35-383 0 0,-67 111-261 0 0,5-22 167 0 0,36-61-515 0 0,-4-2 0 0 0,-1-3 0 0 0,-19 14-111 0 0,61-60-102 0 0,19-13 26 0 0,18-14 293 0 0,102-102 692 0 0,95-86-34 0 0,-29 6-250 0 0,-195 197-619 0 0,0 0 0 0 0,0 1-1 0 0,0-1 1 0 0,1 1-1 0 0,-1-1 1 0 0,0 1 0 0 0,0-1-1 0 0,0 0 1 0 0,0 1-1 0 0,0-1 1 0 0,0 1 0 0 0,1-1-1 0 0,-1 0 1 0 0,0 1-1 0 0,0-1 1 0 0,1 0 0 0 0,-1 1-1 0 0,0-1 1 0 0,0 0-1 0 0,1 1 1 0 0,-1-1 0 0 0,0 0-1 0 0,1 0 1 0 0,-1 1-1 0 0,0-1 1 0 0,1 0 0 0 0,-1 0-1 0 0,1 0 1 0 0,-1 0-1 0 0,0 1 1 0 0,1-1 0 0 0,-1 0-1 0 0,1 0 1 0 0,-1 0-1 0 0,0 0 1 0 0,1 0 0 0 0,-1 0-1 0 0,1 0 1 0 0,-1 0-1 0 0,1 0 1 0 0,-1 0 0 0 0,0 0-1 0 0,1 0 1 0 0,-1-1-1 0 0,1 1 1 0 0,-1 0 0 0 0,0 0-1 0 0,1 0 1 0 0,-1 0-1 0 0,0-1 1 0 0,1 1 0 0 0,-1 0-1 0 0,0 0 1 0 0,1-1-1 0 0,-1 1 1 0 0,0 0 0 0 0,1-1-6 0 0,-8 44 311 0 0,7-42-296 0 0,-6 23 15 0 0,-2 8 69 0 0,1 0 0 0 0,1 1 0 0 0,2-1-1 0 0,2 1 1 0 0,1 0 0 0 0,1 17-99 0 0,60 89 152 0 0,-150-167 2316 0 0,-255-67-2913 0 0,328 86-723 0 0,16 6-2575 0 0,4-1-3473 0 0,0 1-4688 0 0</inkml:trace>
  <inkml:trace contextRef="#ctx0" brushRef="#br0" timeOffset="3022.396">2615 348 4377 0 0,'0'0'2206'0'0,"0"0"-399"0"0,0 0-234 0 0,0 0-24 0 0,0 0-1 0 0,0 0-125 0 0,0 0-239 0 0,0 0-309 0 0,0 0-272 0 0,0 0-194 0 0,0 0-51 0 0,0 0 87 0 0,0 0 119 0 0,8 1 135 0 0,113 5 1154 0 0,0-4 1 0 0,0-6-1 0 0,57-12-1853 0 0,44-14-300 0 0,-210 25 57 0 0,-3 1-3200 0 0,-4 3-6707 0 0,-5 1-894 0 0</inkml:trace>
  <inkml:trace contextRef="#ctx0" brushRef="#br0" timeOffset="3449.402">2763 657 14315 0 0,'0'0'1202'0'0,"0"0"-444"0"0,0 0-57 0 0,0 0 247 0 0,0 0 227 0 0,0 0 73 0 0,0 0-125 0 0,0 0-218 0 0,0 0-215 0 0,0 0-166 0 0,0 0-107 0 0,33 11-78 0 0,108 34-39 0 0,-57-36 56 0 0,-67-11-284 0 0,208-46-224 0 0,-144 30-2363 0 0,-48 7-7132 0 0,-20 7-2400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1:55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266 0 0 0,'0'0'425'0'0,"0"0"1210"0"0,0 0 519 0 0,0 0 128 0 0,0 0-60 0 0,0 0-244 0 0,0 0-338 0 0,0 0-336 0 0,0 0-257 0 0,0 0-171 0 0,1-5-101 0 0,6-13 99 0 0,-12 35 570 0 0,-170 454 412 0 0,157-423-1854 0 0,-41 108-522 0 0,-78 146 520 0 0,104-243-997 0 0,32-68-603 0 0,83-189 925 0 0,151-340 1341 0 0,-215 492-513 0 0,1 3 451 0 0,-3-1 0 0 0,-1-1 1 0 0,-2 0-1 0 0,7-46-604 0 0,-21 301 2497 0 0,8-171-2419 0 0,2-1-1 0 0,2 0 0 0 0,1-1 1 0 0,2 0-1 0 0,1-1 0 0 0,6 6-77 0 0,34 91 122 0 0,5-4-41 0 0,-58-129-30 0 0,-1 0 0 0 0,1 0 0 0 0,-1 0 0 0 0,1 0 0 0 0,0 0-1 0 0,-1-1 1 0 0,1 1 0 0 0,-1 0 0 0 0,1-1 0 0 0,-1 0 0 0 0,1 1-1 0 0,-1-1 1 0 0,1 0 0 0 0,-1 0 0 0 0,0 1 0 0 0,1-1 0 0 0,-1 0 0 0 0,0 0-1 0 0,0-1 1 0 0,1 1 0 0 0,-1 0 0 0 0,0 0 0 0 0,0 0 0 0 0,-1-1-1 0 0,1 1 1 0 0,0-1 0 0 0,0 1 0 0 0,0 0 0 0 0,-1-1 0 0 0,1 0 0 0 0,-1 1-1 0 0,0-1 1 0 0,1 1 0 0 0,-1-1 0 0 0,0-1-51 0 0,4-3 125 0 0,61-155 872 0 0,26-155-553 0 0,-80 262-543 0 0,-1 0 0 0 0,-4-1 0 0 0,0-39 99 0 0,-6 93-255 0 0,0 1-205 0 0,0 0-296 0 0,0 12-1846 0 0,0 6-551 0 0,0-4-2621 0 0,0 1-5773 0 0</inkml:trace>
  <inkml:trace contextRef="#ctx0" brushRef="#br0" timeOffset="352.858">1722 494 5113 0 0,'0'0'3817'0'0,"0"0"-1881"0"0,0 0-670 0 0,0 0 0 0 0,0 0 78 0 0,0 0-41 0 0,0 0-207 0 0,-20 32-262 0 0,-58 98-226 0 0,50-51 29 0 0,29-65-528 0 0,-3-4-48 0 0,1 0 0 0 0,1 0 0 0 0,0-1 0 0 0,0 1 0 0 0,1 0 0 0 0,0 0 0 0 0,0 0-1 0 0,1 0 1 0 0,1-1 0 0 0,0 1 0 0 0,0-1 0 0 0,1 0 0 0 0,0 0 0 0 0,0 0 0 0 0,1 0-1 0 0,0-1 1 0 0,1 0 0 0 0,0 0 0 0 0,0 0 0 0 0,1-1 0 0 0,-1 0 0 0 0,2 0-1 0 0,-1 0 1 0 0,1-1 0 0 0,0 0 0 0 0,0-1 0 0 0,1 0 0 0 0,5 2-61 0 0,-7-5 121 0 0,1-1 0 0 0,0 0 0 0 0,0 0 0 0 0,0-1 0 0 0,0 0 0 0 0,0 0 1 0 0,0-1-1 0 0,0 0 0 0 0,0-1 0 0 0,-1 0 0 0 0,1 0 0 0 0,0 0 0 0 0,-1-1 0 0 0,1 0 0 0 0,-1-1 1 0 0,0 1-1 0 0,0-1 0 0 0,-1-1 0 0 0,1 1 0 0 0,-1-1 0 0 0,0-1 0 0 0,0 1 0 0 0,0-1 0 0 0,-1 0 1 0 0,0 0-1 0 0,0 0 0 0 0,-1-1 0 0 0,1 0 0 0 0,-2 0 0 0 0,1 0 0 0 0,-1 0 0 0 0,0 0 0 0 0,0-1 0 0 0,-1 1 1 0 0,0-1-1 0 0,0 0 0 0 0,0-5-121 0 0,0 2 8 0 0,1 1 1 0 0,-2 0-1 0 0,0-1 1 0 0,0 0-1 0 0,-1 1 1 0 0,0-1-1 0 0,0 1 1 0 0,-1-1-1 0 0,-1 1 1 0 0,0-1-1 0 0,0 1 1 0 0,-1 0-1 0 0,-1 0 1 0 0,0 0-1 0 0,0 0 0 0 0,0 0 1 0 0,-1 1-1 0 0,-1 0 1 0 0,0 0-1 0 0,0 1 1 0 0,-1-1-1 0 0,0 1 1 0 0,0 1-1 0 0,0-1 1 0 0,-3 0-9 0 0,-2-2-192 0 0,1 2 0 0 0,-1-1 1 0 0,-1 2-1 0 0,0-1 0 0 0,0 2 1 0 0,0 0-1 0 0,-1 0 0 0 0,1 1 0 0 0,-1 1 1 0 0,-1 1-1 0 0,-11-2 192 0 0,-13 3-4238 0 0,-1 7-3602 0 0,27-1-3700 0 0</inkml:trace>
  <inkml:trace contextRef="#ctx0" brushRef="#br0" timeOffset="641.095">2467 1 7818 0 0,'0'0'3184'0'0,"0"0"-367"0"0,0 0-326 0 0,0 0-328 0 0,0 0-405 0 0,0 0-487 0 0,0 0-446 0 0,0 0-288 0 0,0 0-168 0 0,0 0-38 0 0,0 0 26 0 0,0 0 22 0 0,-8 25-8 0 0,-24 81-39 0 0,21-8 193 0 0,12-69-378 0 0,3 25 94 0 0,1-1 0 0 0,3 1 0 0 0,10 36-241 0 0,17 144 46 0 0,-40-87-454 0 0,4-146 170 0 0,-1 0 0 0 0,1 0 0 0 0,-1 0 0 0 0,1 0 0 0 0,0 0 0 0 0,-1-1 0 0 0,0 1 0 0 0,1-1 0 0 0,-1 1 0 0 0,1-1 0 0 0,-1 0 0 0 0,0 1 0 0 0,1-1 0 0 0,-1 0-1 0 0,1 0 1 0 0,-1 0 0 0 0,0 0 0 0 0,1 0 0 0 0,-1-1 0 0 0,0 1 0 0 0,1 0 0 0 0,-1-1 0 0 0,1 0 0 0 0,-1 1 0 0 0,1-1 0 0 0,-1 0 0 0 0,1 1 0 0 0,-1-1 0 0 0,1 0 0 0 0,0 0 0 0 0,-1 0 0 0 0,1 0 0 0 0,0 0-1 0 0,0-1 1 0 0,0 1 0 0 0,0 0 238 0 0,-20-21-10466 0 0,15 14 3466 0 0</inkml:trace>
  <inkml:trace contextRef="#ctx0" brushRef="#br0" timeOffset="895.078">2027 513 7482 0 0,'0'0'1689'0'0,"0"0"-559"0"0,0 0 99 0 0,0 0 376 0 0,0 0 97 0 0,0 0-163 0 0,0 0-285 0 0,0 0-257 0 0,34 0-168 0 0,106 0-119 0 0,-12-1 58 0 0,0-5 0 0 0,60-13-768 0 0,-186 19-109 0 0,80-13-1442 0 0,-55 8-2594 0 0,0-2-5431 0 0,-23 6 3255 0 0</inkml:trace>
  <inkml:trace contextRef="#ctx0" brushRef="#br0" timeOffset="1525.857">2808 527 0 0 0,'0'0'1870'0'0,"0"0"82"0"0,0 0-123 0 0,0 0-110 0 0,0 0-84 0 0,0 0-32 0 0,0 0 17 0 0,0 0 6 0 0,0 0-26 0 0,0 0-36 0 0,0 0-62 0 0,32 15-119 0 0,103 40-168 0 0,-133-54-1158 0 0,0 1 1 0 0,0-1-1 0 0,0 0 0 0 0,1 0 1 0 0,-1 0-1 0 0,1 0 0 0 0,-1 0 1 0 0,1-1-1 0 0,-1 1 0 0 0,1-1 1 0 0,-1 1-1 0 0,1-1 0 0 0,-1 0 0 0 0,1 0 1 0 0,-1 0-1 0 0,1 0 0 0 0,0-1 1 0 0,-1 1-1 0 0,1-1 0 0 0,-1 1 1 0 0,1-1-1 0 0,-1 0 0 0 0,0 0 1 0 0,1 0-1 0 0,-1 0 0 0 0,2-2-56 0 0,7-4 350 0 0,2 2-169 0 0,0 0 1 0 0,-1-1-1 0 0,0-1 1 0 0,-1 0 0 0 0,1 0-1 0 0,-1-1 1 0 0,-1-1 0 0 0,0 1-1 0 0,0-2 1 0 0,0 0-1 0 0,-1 0 1 0 0,-1 0 0 0 0,0-1-1 0 0,0-1 1 0 0,-1 1 0 0 0,3-7-183 0 0,-9 14 10 0 0,1 1 1 0 0,0 0 0 0 0,-1-1 0 0 0,1 1-1 0 0,-1-1 1 0 0,0 0 0 0 0,0 1 0 0 0,-1-1 0 0 0,1 0-1 0 0,-1 1 1 0 0,0-1 0 0 0,0 0 0 0 0,0 0 0 0 0,0 1-1 0 0,-1-1 1 0 0,1 0 0 0 0,-1 1 0 0 0,0-1 0 0 0,0 0-1 0 0,0 1 1 0 0,-1-1 0 0 0,1 1 0 0 0,-1 0 0 0 0,0-1-1 0 0,0 1 1 0 0,0 0 0 0 0,0 0 0 0 0,-1 0-1 0 0,1 0 1 0 0,-1 1 0 0 0,0-1 0 0 0,0 1 0 0 0,0-1-1 0 0,0 1 1 0 0,0 0 0 0 0,0 0 0 0 0,0 1 0 0 0,-1-1-1 0 0,1 1 1 0 0,-1-1 0 0 0,1 1 0 0 0,-1 0 0 0 0,0 0-1 0 0,0 1-10 0 0,-9 0-21 0 0,-1 2 0 0 0,0-1 0 0 0,1 2 0 0 0,-1 0 0 0 0,1 1 0 0 0,0 0 0 0 0,0 1 0 0 0,0 0 0 0 0,0 1 0 0 0,1 1 0 0 0,0 0 0 0 0,1 0 0 0 0,0 1 0 0 0,0 1 0 0 0,0 0 0 0 0,1 0 0 0 0,0 1 0 0 0,1 0 0 0 0,0 1 0 0 0,1 0 0 0 0,-3 5 21 0 0,-4 1-30 0 0,2 0 0 0 0,0 1 0 0 0,0 0 1 0 0,2 0-1 0 0,0 2 0 0 0,2-1 0 0 0,0 1 0 0 0,1 1 1 0 0,1-1-1 0 0,1 1 0 0 0,0 1 0 0 0,2-1 0 0 0,1 1 1 0 0,0-1-1 0 0,2 1 0 0 0,0 0 0 0 0,2 13 30 0 0,1-29 0 0 0,0-1 0 0 0,0 1 0 0 0,0-1 0 0 0,0 0-1 0 0,1 0 1 0 0,0 0 0 0 0,0 0 0 0 0,0 0 0 0 0,1 0 0 0 0,-1-1 0 0 0,1 0-1 0 0,0 0 1 0 0,1 0 0 0 0,-1 0 0 0 0,1 0 0 0 0,-1-1 0 0 0,1 0 0 0 0,0 0-1 0 0,0 0 1 0 0,0-1 0 0 0,1 0 0 0 0,-1 0 0 0 0,1 0 0 0 0,-1 0 0 0 0,3-1 0 0 0,145 18 6 0 0,-151-18-6 0 0,34-1-170 0 0,-1-2 1 0 0,1 0 0 0 0,-1-3-1 0 0,0-1 1 0 0,2-2 169 0 0,51-17-7302 0 0,-70 18-4407 0 0</inkml:trace>
  <inkml:trace contextRef="#ctx0" brushRef="#br0" timeOffset="3191.472">0 1511 5561 0 0,'0'0'906'0'0,"0"0"-378"0"0,0 0 120 0 0,0 0 474 0 0,0 0 459 0 0,0 0 226 0 0,0 0-72 0 0,0 0-226 0 0,0 0-220 0 0,0 0-141 0 0,41 13-105 0 0,133 42-96 0 0,-22-32 388 0 0,-120-23-1079 0 0,177-8 638 0 0,0-10-1 0 0,-1-8 1 0 0,-2-10-1 0 0,43-19-893 0 0,229-42 327 0 0,318-18-327 0 0,-358 90-917 0 0,-251 23-5413 0 0,-162 2-750 0 0,-8 0-3909 0 0</inkml:trace>
  <inkml:trace contextRef="#ctx0" brushRef="#br0" timeOffset="3621.725">3997 369 5713 0 0,'0'0'2534'0'0,"0"0"-516"0"0,0 0-212 0 0,0 0 27 0 0,0 0-7 0 0,0 0-231 0 0,0 0-389 0 0,0 0-386 0 0,0 0-291 0 0,0 0-103 0 0,0 0-26 0 0,0 0-15 0 0,0 0-17 0 0,-19 11-37 0 0,-60 33-14 0 0,-35 41 960 0 0,107-71-803 0 0,36-25 149 0 0,138-94 1042 0 0,-223 126-717 0 0,47-16-1154 0 0,-39 24 17 0 0,33-1-2992 0 0,15-28 3052 0 0,0 3-1378 0 0,1-2-2307 0 0,0 0 1769 0 0,1 2-9545 0 0</inkml:trace>
  <inkml:trace contextRef="#ctx0" brushRef="#br0" timeOffset="4047.524">4006 759 9450 0 0,'0'0'1771'0'0,"0"0"-715"0"0,0 0-213 0 0,0 0 193 0 0,0 0 177 0 0,0 0-20 0 0,0 0-221 0 0,0 0-283 0 0,0 0-179 0 0,0 0-42 0 0,0 0 55 0 0,0 0 48 0 0,-4 8 9 0 0,-81 76 1399 0 0,2-22-1044 0 0,83-61-931 0 0,1-1 1 0 0,-1 0-1 0 0,0 0 0 0 0,0 0 0 0 0,1 0 1 0 0,-1 0-1 0 0,0 0 0 0 0,0 1 0 0 0,1-1 1 0 0,-1 0-1 0 0,0 0 0 0 0,0 0 0 0 0,0 1 1 0 0,1-1-1 0 0,-1 0 0 0 0,0 0 0 0 0,0 1 1 0 0,0-1-1 0 0,0 0 0 0 0,0 0 0 0 0,0 1 1 0 0,1-1-1 0 0,-1 0 0 0 0,0 0 0 0 0,0 1 1 0 0,0-1-1 0 0,0 0 0 0 0,0 1 0 0 0,0-1 1 0 0,0 0-1 0 0,0 0 0 0 0,0 1 0 0 0,0-1 1 0 0,0 0-1 0 0,0 1 0 0 0,0-1 0 0 0,-1 0 1 0 0,1 0-1 0 0,0 1 0 0 0,0-1 0 0 0,0 0 1 0 0,0 0-1 0 0,0 1 0 0 0,-1-1 0 0 0,1 0 1 0 0,0 0-1 0 0,0 1 0 0 0,-1-1-4 0 0,28-7 246 0 0,135-70 739 0 0,-141 62-583 0 0,-31 15 519 0 0,-17 13-926 0 0,1-2 0 0 0,0 1 0 0 0,1 1 1 0 0,1 1-1 0 0,0 1 0 0 0,-19 17 5 0 0,43-32-6 0 0,1 0 1 0 0,-1 0-1 0 0,1 0 1 0 0,-1 0-1 0 0,1 0 1 0 0,-1 0-1 0 0,0 0 1 0 0,1 0-1 0 0,-1 0 1 0 0,1 0-1 0 0,-1 0 1 0 0,1 1-1 0 0,-1-1 1 0 0,1 0-1 0 0,-1 0 1 0 0,0 0-1 0 0,1 1 1 0 0,-1-1-1 0 0,1 0 1 0 0,-1 1-1 0 0,0-1 1 0 0,1 0-1 0 0,-1 1 0 0 0,0-1 1 0 0,0 0-1 0 0,1 1 1 0 0,-1-1-1 0 0,0 0 1 0 0,0 1-1 0 0,1-1 1 0 0,-1 1-1 0 0,0-1 1 0 0,0 1-1 0 0,0-1 1 0 0,0 0-1 0 0,0 1 1 0 0,0-1-1 0 0,0 1 1 0 0,1-1-1 0 0,-1 1 1 0 0,-1-1-1 0 0,1 1 1 0 0,0-1-1 0 0,0 1 1 0 0,0-1-1 0 0,0 0 1 0 0,0 1-1 0 0,0-1 1 0 0,0 1-1 0 0,-1-1 1 0 0,1 1-1 0 0,0-1 1 0 0,0 0-1 0 0,-1 1 1 0 0,1-1-1 0 0,0 1 1 0 0,0-1-1 0 0,-1 0 1 0 0,1 0-1 0 0,0 1 1 0 0,-1-1 5 0 0,42-5-222 0 0,45-41-2449 0 0,-57 20-8037 0 0,-22 18-1329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4505 0 0,'0'0'2058'0'0,"0"0"-311"0"0,0 0-190 0 0,0 0-59 0 0,0 0-48 0 0,0 0-114 0 0,0 0-169 0 0,0 0-207 0 0,0 0-185 0 0,0 0-146 0 0,0 0 5 0 0,0 0 46 0 0,6 1 56 0 0,312-5 4549 0 0,-9-28-4571 0 0,-279 27-713 0 0,-3 5-10 0 0,-23 0-4253 0 0,-4 0-4524 0 0,-3 0-2577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11370 0 0,'0'0'1241'0'0,"0"0"-297"0"0,0 0 79 0 0,0 0 284 0 0,0 0 80 0 0,0 0-100 0 0,0 0-176 0 0,0 0-201 0 0,0 0-121 0 0,31 3-116 0 0,102 9-110 0 0,-27-19 381 0 0,-68 0-593 0 0,220-49-6 0 0,-250 54-888 0 0,34-11-560 0 0,-28 8-2308 0 0,-1-1-3652 0 0,-8 2-4814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6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551 662 2801 0 0,'0'0'3060'0'0,"0"0"-1103"0"0,0 0-508 0 0,0 0 0 0 0,0 0 110 0 0,0 0-2 0 0,0 0-146 0 0,0 0-237 0 0,0 0-271 0 0,0 0-192 0 0,0 0-163 0 0,-12-11-107 0 0,-36-36-69 0 0,47 46-349 0 0,-1-1-1 0 0,1 1 1 0 0,-1 0-1 0 0,0 0 0 0 0,1-1 1 0 0,-1 1-1 0 0,0 1 1 0 0,0-1-1 0 0,0 0 1 0 0,0 0-1 0 0,0 1 1 0 0,0-1-1 0 0,0 1 1 0 0,0-1-1 0 0,0 1 1 0 0,0 0-1 0 0,0 0 0 0 0,0 0 1 0 0,0 0-1 0 0,0 0 1 0 0,0 1-1 0 0,-1-1 1 0 0,1 1-1 0 0,0-1 1 0 0,0 1-1 0 0,-1 0-22 0 0,-5 2 51 0 0,-13 5-6 0 0,0 0 1 0 0,1 2-1 0 0,0 1 0 0 0,0 0 1 0 0,1 1-1 0 0,0 2 0 0 0,-13 12-45 0 0,9-8-21 0 0,0 1-1 0 0,2 1 1 0 0,0 1-1 0 0,1 1 0 0 0,1 1 1 0 0,2 1-1 0 0,0 0 1 0 0,1 1-1 0 0,2 1 1 0 0,0 0-1 0 0,0 7 22 0 0,10-27-21 0 0,1 1-1 0 0,1 0 1 0 0,0 0-1 0 0,-1 0 1 0 0,2 0-1 0 0,-1 0 1 0 0,1 0-1 0 0,0 0 1 0 0,1 0 0 0 0,0 1-1 0 0,0-1 1 0 0,1 0-1 0 0,-1 0 1 0 0,1 1-1 0 0,1-1 1 0 0,0 0-1 0 0,0 0 1 0 0,0 0 0 0 0,1-1-1 0 0,0 1 1 0 0,0 0-1 0 0,0-1 1 0 0,1 0-1 0 0,0 0 1 0 0,0 0 0 0 0,2 0 21 0 0,0 0 11 0 0,1-1 0 0 0,0 0 1 0 0,0 0-1 0 0,0-1 1 0 0,0 1-1 0 0,1-2 1 0 0,0 1-1 0 0,0-1 1 0 0,0-1-1 0 0,0 1 1 0 0,0-1-1 0 0,0-1 1 0 0,1 1-1 0 0,-1-1 1 0 0,1-1-1 0 0,-1 0 0 0 0,1 0 1 0 0,-1 0-1 0 0,0-1 1 0 0,8-2-12 0 0,18-5 189 0 0,-1-2 0 0 0,0-1 1 0 0,-1-1-1 0 0,0-2 0 0 0,-1-1 0 0 0,0-1 0 0 0,-1-2 1 0 0,21-17-190 0 0,-8 6 336 0 0,-2-2 1 0 0,-1-1 0 0 0,-1-3 0 0 0,-1-1 0 0 0,-3-1 0 0 0,-1-2 0 0 0,-2-2 0 0 0,4-9-337 0 0,-18 20 38 0 0,-1-1 0 0 0,-2-1-1 0 0,-2 0 1 0 0,-1-1 0 0 0,-1-1 0 0 0,-1 1 0 0 0,-3-2 0 0 0,0 1 0 0 0,-3-1 0 0 0,0 0 0 0 0,-3 0 0 0 0,-1-33-38 0 0,0 57-14 0 0,0 0 1 0 0,0 0 0 0 0,-1 0 0 0 0,0 0 0 0 0,-1 0 0 0 0,0 0 0 0 0,-1 1 0 0 0,0-1 0 0 0,0 1-1 0 0,-2 0 1 0 0,1 0 0 0 0,-1 0 0 0 0,0 0 0 0 0,-1 1 0 0 0,0 0 0 0 0,-1 0 0 0 0,0 0-1 0 0,0 1 1 0 0,-1 0 0 0 0,0 1 0 0 0,0 0 0 0 0,-1 0 0 0 0,1 0 0 0 0,-2 1 0 0 0,1 1 0 0 0,-1-1-1 0 0,0 2 1 0 0,0-1 0 0 0,0 1 0 0 0,0 1 0 0 0,-1 0 0 0 0,0 0 0 0 0,1 1 0 0 0,-1 1 0 0 0,0 0-1 0 0,-6 0 14 0 0,5 5 2 0 0,0 0-1 0 0,1 1 1 0 0,-1 0-1 0 0,1 1 1 0 0,1 1-1 0 0,-1-1 1 0 0,1 2-1 0 0,0-1 1 0 0,1 1-1 0 0,0 1 1 0 0,0 0-1 0 0,1 0 1 0 0,0 1-1 0 0,0 0 1 0 0,1 0-1 0 0,1 1 1 0 0,0-1-1 0 0,0 1 1 0 0,1 1-1 0 0,0-1 1 0 0,1 1-1 0 0,0 0 1 0 0,1 0-1 0 0,-1 11-1 0 0,-2 2 24 0 0,1-1-1 0 0,1 1 0 0 0,1 0 0 0 0,2 0 0 0 0,0 0 0 0 0,2 1 1 0 0,0-1-1 0 0,2 0 0 0 0,1-1 0 0 0,1 1 0 0 0,1 0 0 0 0,1-1 1 0 0,1 0-1 0 0,1-1 0 0 0,1 0 0 0 0,1 0 0 0 0,1-1 0 0 0,1-1 1 0 0,5 6-24 0 0,183 205 921 0 0,-133-159-534 0 0,-51-51-344 0 0,-14-59-5670 0 0,-2 27 1723 0 0,-1-1-3817 0 0,2 3-825 0 0</inkml:trace>
  <inkml:trace contextRef="#ctx0" brushRef="#br0" timeOffset="284.114">1651 423 8570 0 0,'0'0'1568'0'0,"0"0"-338"0"0,0 0 17 0 0,0 0 257 0 0,0 0 204 0 0,0 0 53 0 0,0 0-113 0 0,0 0-296 0 0,0 0-322 0 0,0 0-261 0 0,0 0-192 0 0,0 0-117 0 0,0 0-70 0 0,-9 33-25 0 0,-34 101-88 0 0,-1-51 64 0 0,-147 211-743 0 0,168-262-338 0 0,-7 11-1259 0 0,22-29-2593 0 0,0 0-3418 0 0,7-13-1044 0 0</inkml:trace>
  <inkml:trace contextRef="#ctx0" brushRef="#br0" timeOffset="760.458">1283 375 9474 0 0,'0'0'2187'0'0,"0"0"-500"0"0,0 0-363 0 0,0 0-61 0 0,0 0 34 0 0,0 0-78 0 0,0 0-214 0 0,0 0-206 0 0,0 0-127 0 0,0 0-44 0 0,0 0-12 0 0,0 0-23 0 0,0 0-81 0 0,9 12-59 0 0,25 41-33 0 0,27 85 1522 0 0,80 63-640 0 0,-86-130-1198 0 0,44 62-8 0 0,-78-97-713 0 0,-19-39-10236 0 0,-2 3-997 0 0</inkml:trace>
  <inkml:trace contextRef="#ctx0" brushRef="#br0" timeOffset="1128.331">1970 817 9450 0 0,'0'0'1706'0'0,"0"0"-430"0"0,0 0-162 0 0,0 0 48 0 0,0 0 64 0 0,0 0 33 0 0,0 0-89 0 0,0 0-150 0 0,0 0-168 0 0,0 0-147 0 0,0 0-108 0 0,0 0-97 0 0,0 0-20 0 0,4 14-3 0 0,21 112 1069 0 0,-25 98-2197 0 0,0-224 87 0 0,0 0-243 0 0,0 0-340 0 0,4-3-8529 0 0,-2-1-1147 0 0</inkml:trace>
  <inkml:trace contextRef="#ctx0" brushRef="#br0" timeOffset="1527.629">1937 776 8818 0 0,'0'0'2516'0'0,"0"0"-1157"0"0,0 0-620 0 0,0 0-108 0 0,0 0 93 0 0,0 0 126 0 0,0 0 38 0 0,0 0-100 0 0,0 0-120 0 0,0 0-129 0 0,0 0-111 0 0,0 0-56 0 0,19-5-22 0 0,58-17-4 0 0,56 13 1289 0 0,-131 8-1619 0 0,0 1 0 0 0,-1 0-1 0 0,1 0 1 0 0,0 0 0 0 0,-1 0-1 0 0,1 0 1 0 0,0 0 0 0 0,-1 0-1 0 0,1 0 1 0 0,-1 1-1 0 0,1-1 1 0 0,0 1 0 0 0,-1-1-1 0 0,1 1 1 0 0,-1 0 0 0 0,1 0-1 0 0,-1-1 1 0 0,0 1 0 0 0,1 0-1 0 0,-1 0 1 0 0,0 0 0 0 0,1 1-1 0 0,-1-1 1 0 0,0 0 0 0 0,0 0-1 0 0,0 1 1 0 0,0-1 0 0 0,0 0-1 0 0,-1 1 1 0 0,1-1 0 0 0,0 1-1 0 0,0-1 1 0 0,-1 1-1 0 0,1 0 1 0 0,-1-1 0 0 0,0 1-1 0 0,1-1 1 0 0,-1 1 0 0 0,0 0-1 0 0,0-1 1 0 0,0 1 0 0 0,0 0-1 0 0,0-1 1 0 0,-1 1 0 0 0,1 0-1 0 0,0-1 1 0 0,-1 1 0 0 0,1-1-1 0 0,-1 1 1 0 0,1-1 0 0 0,-1 1-1 0 0,0-1 1 0 0,0 1-1 0 0,0-1 1 0 0,0 1 0 0 0,0-1-1 0 0,0 0-15 0 0,-56 68 307 0 0,-16 32-233 0 0,72-100-77 0 0,1 0 1 0 0,-1 0-1 0 0,1 1 1 0 0,-1-1-1 0 0,1 0 1 0 0,-1 0 0 0 0,1 0-1 0 0,-1 1 1 0 0,1-1-1 0 0,0 0 1 0 0,0 1-1 0 0,0-1 1 0 0,0 0 0 0 0,0 0-1 0 0,0 1 1 0 0,0-1-1 0 0,0 0 1 0 0,1 0-1 0 0,-1 1 1 0 0,0-1 0 0 0,1 0-1 0 0,-1 0 1 0 0,1 0-1 0 0,-1 1 1 0 0,1-1-1 0 0,-1 0 1 0 0,1 0 0 0 0,0 0-1 0 0,0 0 1 0 0,0 0-1 0 0,0 0 1 0 0,-1 0-1 0 0,1-1 1 0 0,0 1 0 0 0,0 0-1 0 0,1 0 1 0 0,-1-1-1 0 0,0 1 1 0 0,0 0-1 0 0,0-1 1 0 0,0 1 0 0 0,0-1-1 0 0,1 0 3 0 0,62 6 16 0 0,-36-5-13 0 0,-20 0 10 0 0,-5-2-8 0 0,0 1 1 0 0,0-1-1 0 0,-1 1 0 0 0,1 0 0 0 0,0 0 1 0 0,-1 0-1 0 0,1 0 0 0 0,0 1 0 0 0,0-1 0 0 0,-1 1 1 0 0,1 0-1 0 0,-1 0 0 0 0,1 0 0 0 0,0 0 1 0 0,-1 0-1 0 0,0 0 0 0 0,1 1 0 0 0,-1-1 0 0 0,0 1 1 0 0,0-1-1 0 0,0 1 0 0 0,0 0 0 0 0,0 0 1 0 0,0 0-1 0 0,0 0 0 0 0,0 0 0 0 0,-1 1 0 0 0,0-1 1 0 0,1 0-1 0 0,-1 1 0 0 0,0-1 0 0 0,0 1 1 0 0,1 1-6 0 0,-6 7 47 0 0,0-1 1 0 0,0 1 0 0 0,0-1-1 0 0,-1 0 1 0 0,-1 0 0 0 0,0-1-1 0 0,0 0 1 0 0,-1 0 0 0 0,0 0-1 0 0,-1-1 1 0 0,0 0 0 0 0,0 0-1 0 0,0-1 1 0 0,-1 0 0 0 0,0 0-1 0 0,-1-1 1 0 0,1 0 0 0 0,-1-1-1 0 0,-1 0 1 0 0,-8 3-48 0 0,13-5 16 0 0,-85 36-494 0 0,51-34-3275 0 0,38-8-6192 0 0,2-1 128 0 0</inkml:trace>
  <inkml:trace contextRef="#ctx0" brushRef="#br0" timeOffset="1915.658">2563 824 5121 0 0,'0'0'3035'0'0,"0"0"-1296"0"0,0 0-384 0 0,0 0 158 0 0,0 0 135 0 0,0 0 0 0 0,0 0-157 0 0,0 0-305 0 0,0 0-218 0 0,0 0-113 0 0,0 0-136 0 0,0 0-59 0 0,0 0-25 0 0,-3 14-44 0 0,2-9-554 0 0,-38 106 1669 0 0,-18-28-1162 0 0,36-50-636 0 0,-1 0 1 0 0,-1-2 0 0 0,-1 0-1 0 0,-2-2 1 0 0,-1-1-1 0 0,-1-1 1 0 0,-31 22 91 0 0,8-18-2099 0 0,49-30 1287 0 0,4-2-11538 0 0,3 1 2800 0 0</inkml:trace>
  <inkml:trace contextRef="#ctx0" brushRef="#br0" timeOffset="2889.035">2699 876 2777 0 0,'0'0'2328'0'0,"0"0"-98"0"0,0 0-39 0 0,0 0-40 0 0,0 0-140 0 0,0 0-288 0 0,0 0-366 0 0,0 0-347 0 0,0 0-261 0 0,0 0-215 0 0,-17 33-150 0 0,-53 103-126 0 0,18-59 38 0 0,36-61-244 0 0,-86 107-43 0 0,159-174-563 0 0,191-232 2016 0 0,-140 182 402 0 0,-107 101-1851 0 0,0 0 1 0 0,0 0-1 0 0,0 1 1 0 0,0-1 0 0 0,0 1-1 0 0,0-1 1 0 0,0 1-1 0 0,0-1 1 0 0,0 1 0 0 0,-1 0-1 0 0,1-1 1 0 0,0 1 0 0 0,0 0-1 0 0,-1 0 1 0 0,1 0-1 0 0,-1-1 1 0 0,1 1 0 0 0,0 0-1 0 0,-1 0 1 0 0,1 0-1 0 0,-1 0 1 0 0,0 0 0 0 0,1 0-1 0 0,-1 0 1 0 0,0 0-1 0 0,0 0 1 0 0,1 0 0 0 0,-1 0-1 0 0,0 0 1 0 0,0 0 0 0 0,0 0-1 0 0,0 0 1 0 0,-1 0-1 0 0,1 0 1 0 0,0 0 0 0 0,0 0-1 0 0,-1 1 1 0 0,1-2-1 0 0,0 1 1 0 0,-1 0 0 0 0,1 0-1 0 0,-1 0-13 0 0,1 3 78 0 0,-11 165 165 0 0,11-155-263 0 0,-1-7 9 0 0,1 1 0 0 0,0-1 1 0 0,0 1-1 0 0,0 0 0 0 0,1-1 0 0 0,0 1 0 0 0,1-1 1 0 0,0 1-1 0 0,0-1 0 0 0,0 0 0 0 0,1 0 1 0 0,0 0-1 0 0,1 0 0 0 0,3 6 11 0 0,42 48-65 0 0,-139-93 705 0 0,-54-9-603 0 0,9 14-958 0 0,77 25-6824 0 0,49 2-3521 0 0</inkml:trace>
  <inkml:trace contextRef="#ctx0" brushRef="#br0" timeOffset="3396.325">0 1553 6297 0 0,'0'0'1917'0'0,"0"0"-125"0"0,0 0 55 0 0,0 0 71 0 0,33-4 6 0 0,105-13-195 0 0,52 5 1710 0 0,826-66-15 0 0,-913 70-3383 0 0,227-18-951 0 0,217-50 910 0 0,-442 58-282 0 0,-4 0-2542 0 0,-34 3-10273 0 0,-62 15 5882 0 0</inkml:trace>
  <inkml:trace contextRef="#ctx0" brushRef="#br0" timeOffset="3860.431">941 1940 5521 0 0,'0'0'2994'0'0,"0"0"-1424"0"0,0 0-407 0 0,0 0 110 0 0,0 0 81 0 0,0 0-56 0 0,-32 15-216 0 0,-98 50-283 0 0,60-13 158 0 0,60-41-930 0 0,1-1 0 0 0,1 1 0 0 0,0 0 0 0 0,0 1 1 0 0,1 0-1 0 0,1 0 0 0 0,0 0 0 0 0,0 1 0 0 0,1 0 1 0 0,1 0-1 0 0,0 1 0 0 0,1-1 0 0 0,1 1 0 0 0,0-1 1 0 0,0 13-28 0 0,4-21 23 0 0,0 1 0 0 0,1-1 0 0 0,0 1-1 0 0,0-1 1 0 0,0 0 0 0 0,1 0 0 0 0,-1 0 0 0 0,1-1 0 0 0,1 0 0 0 0,-1 1 0 0 0,0-1 0 0 0,1 0 0 0 0,0-1 0 0 0,0 1 0 0 0,0-1 0 0 0,0 0 0 0 0,1-1 0 0 0,-1 1 0 0 0,1-1 0 0 0,0 0 0 0 0,-1 0 0 0 0,1-1 0 0 0,0 0 0 0 0,0 0 0 0 0,0 0 0 0 0,0 0 0 0 0,1-1-23 0 0,15-1 257 0 0,0 0 1 0 0,0-2 0 0 0,0 0 0 0 0,-1-1-1 0 0,1-1 1 0 0,-1-2 0 0 0,0 0 0 0 0,0-1-1 0 0,-1-1 1 0 0,0 0 0 0 0,-1-2-1 0 0,0-1 1 0 0,-1 0 0 0 0,0-1 0 0 0,0-1-1 0 0,9-11-257 0 0,-7 6 36 0 0,-1-2 0 0 0,-1 0 0 0 0,0 0 0 0 0,-2-2 0 0 0,-1 0 0 0 0,-1-1 0 0 0,0-1 0 0 0,-2 0 0 0 0,-1 0 0 0 0,-1-1 0 0 0,-2-1 0 0 0,4-15-36 0 0,-4 6-172 0 0,-1 0 1 0 0,-2 0-1 0 0,-2 0 0 0 0,-1-1 1 0 0,-2-30 171 0 0,-1 55-52 0 0,1-1 1 0 0,-2 1-1 0 0,0-1 1 0 0,0 1-1 0 0,-1 0 1 0 0,-1 0-1 0 0,0 0 1 0 0,0 1-1 0 0,-1-1 1 0 0,-1 1-1 0 0,0 0 1 0 0,0 1-1 0 0,-1-1 1 0 0,-1 1 0 0 0,0 0-1 0 0,0 1 1 0 0,0 0-1 0 0,-2 1 1 0 0,1-1-1 0 0,-1 2 1 0 0,0-1-1 0 0,-3 0 52 0 0,9 6 2 0 0,-1 0-1 0 0,1 1 0 0 0,-1 0 1 0 0,0 0-1 0 0,0 0 1 0 0,0 0-1 0 0,0 1 0 0 0,1 0 1 0 0,-1 0-1 0 0,0 0 0 0 0,0 0 1 0 0,0 1-1 0 0,0 0 1 0 0,1 0-1 0 0,-1 0 0 0 0,0 1 1 0 0,1-1-1 0 0,-1 1 0 0 0,1 0 1 0 0,-1 1-1 0 0,1-1 0 0 0,0 1 1 0 0,0 0-1 0 0,0 0 1 0 0,0 0-1 0 0,1 0 0 0 0,-1 1 1 0 0,1-1-1 0 0,-1 2-1 0 0,-2 3 10 0 0,0 1 0 0 0,0 0 1 0 0,1 0-1 0 0,0 0 0 0 0,1 0 0 0 0,0 1 0 0 0,0 0 0 0 0,1 0 1 0 0,1 0-1 0 0,-1 0 0 0 0,2 0 0 0 0,-1 1 0 0 0,1 4-10 0 0,0 12 48 0 0,0 0 0 0 0,2 0 0 0 0,1 0 0 0 0,1 1 0 0 0,2-2 0 0 0,0 1 0 0 0,2-1 0 0 0,1 0 0 0 0,1 0 0 0 0,6 11-48 0 0,5 7 78 0 0,2-1-1 0 0,1-1 0 0 0,3-1 1 0 0,1-1-1 0 0,2-1 1 0 0,3-1-78 0 0,-27-32-6 0 0,2 2-53 0 0,0 0-1 0 0,1 0 0 0 0,0 0 0 0 0,0-1 0 0 0,1 0 0 0 0,0-1 0 0 0,0 0 0 0 0,1-1 0 0 0,0 1 0 0 0,4 0 60 0 0,11-8-2064 0 0,-13-9-5011 0 0,-10 7-3941 0 0</inkml:trace>
  <inkml:trace contextRef="#ctx0" brushRef="#br0" timeOffset="4270.693">1865 1627 14299 0 0,'0'0'668'0'0,"0"0"-285"0"0,0 0 62 0 0,0 0 313 0 0,0 0 226 0 0,0 0 70 0 0,0 0-123 0 0,-10 32-258 0 0,-32 100-214 0 0,-17-4 30 0 0,26-67-481 0 0,14-28-24 0 0,1 0 1 0 0,2 0 0 0 0,1 2-1 0 0,2 0 1 0 0,1 1 15 0 0,8 54-86 0 0,7-86 100 0 0,-1-1 0 0 0,1 0-1 0 0,0 1 1 0 0,0-1 0 0 0,1 0 0 0 0,-1 0-1 0 0,1-1 1 0 0,-1 1 0 0 0,1-1-1 0 0,0 1 1 0 0,0-1 0 0 0,0-1-1 0 0,0 1 1 0 0,0 0 0 0 0,0-1-1 0 0,1 0 1 0 0,-1 0 0 0 0,0 0-1 0 0,1-1 1 0 0,-1 1 0 0 0,1-1-1 0 0,-1 0 1 0 0,1 0 0 0 0,-1-1-1 0 0,0 1 1 0 0,1-1 0 0 0,-1 0-1 0 0,3-1-13 0 0,174-45 1261 0 0,-171 45-1353 0 0,-1 0 0 0 0,0-1 0 0 0,-1 0 0 0 0,1 0 0 0 0,0-1 1 0 0,-1 0-1 0 0,0 0 0 0 0,0-1 0 0 0,0 0 0 0 0,-1-1 0 0 0,1 1 1 0 0,-1-2-1 0 0,-1 1 0 0 0,4-5 92 0 0,-6-18-5505 0 0,-4 21-859 0 0,0 4-3113 0 0</inkml:trace>
  <inkml:trace contextRef="#ctx0" brushRef="#br0" timeOffset="4790.148">1383 1984 10498 0 0,'0'0'1878'0'0,"0"0"-311"0"0,0 0-117 0 0,0 0 3 0 0,31-3-31 0 0,101-9-102 0 0,-80 8-185 0 0,20-1-447 0 0,-1-2-1 0 0,0-4 1 0 0,-1-2-1 0 0,6-6-687 0 0,-70 18-221 0 0,37-12-864 0 0,-17 2-4061 0 0,-15 7-5010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01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1 434 3057 0 0,'0'0'1011'0'0,"0"0"-661"0"0,0 0-74 0 0,0 0 438 0 0,0 0 525 0 0,0 0 369 0 0,0 0 170 0 0,0 0-44 0 0,0 0-194 0 0,0 0-229 0 0,0 0-200 0 0,25 1-154 0 0,79 0-94 0 0,-12-22 873 0 0,-76 14-1418 0 0,6-3-103 0 0,0-1 0 0 0,0 0 1 0 0,-1-2-1 0 0,-1 0 0 0 0,0-1 1 0 0,-1-1-1 0 0,0-1 0 0 0,-1-1 1 0 0,-1-1-1 0 0,-1 0 0 0 0,2-4-215 0 0,0-2 181 0 0,-1-2 0 0 0,-1 0 0 0 0,-1-1 0 0 0,-1 0 0 0 0,-1-2 0 0 0,4-15-181 0 0,-12 18 486 0 0,-4 33 575 0 0,-5 140-948 0 0,9 155-34 0 0,58 230-136 0 0,-29-359-19 0 0,-25-156 36 0 0,-5-27 308 0 0,-3-38 165 0 0,-1 41-516 0 0,17-243 167 0 0,24 57-41 0 0,48-129-43 0 0,-78 286 10 0 0,-2 0 1 0 0,-1-1-1 0 0,-2 0 1 0 0,-1 0-1 0 0,-1-37-10 0 0,-4 74-17 0 0,-2 0 204 0 0,-5 3-6297 0 0,7 5-1335 0 0,0-5-3318 0 0</inkml:trace>
  <inkml:trace contextRef="#ctx0" brushRef="#br0" timeOffset="284.789">1019 802 11178 0 0,'0'0'1781'0'0,"0"0"-813"0"0,0 0-532 0 0,0 0 19 0 0,0 0 224 0 0,0 0 135 0 0,0 0 23 0 0,0 0-85 0 0,0 0-125 0 0,0 0-74 0 0,0 0-19 0 0,0 0-104 0 0,0 0-96 0 0,6 20-66 0 0,17 65-40 0 0,-17 28 331 0 0,-6-88-531 0 0,0-1 0 0 0,-2 1 0 0 0,0-1 0 0 0,-2 0 0 0 0,0 1 0 0 0,-8 18-28 0 0,4-19-966 0 0,13-33-3420 0 0,0-3 2934 0 0,4-12-2216 0 0,-4 5-2291 0 0,-3 5 789 0 0</inkml:trace>
  <inkml:trace contextRef="#ctx0" brushRef="#br0" timeOffset="769.863">1006 703 2264 0 0,'0'0'1869'0'0,"0"0"-527"0"0,0 0-225 0 0,0 0 87 0 0,0 0 119 0 0,0 0-17 0 0,0 0-43 0 0,0 0-130 0 0,0 0-118 0 0,0 0-84 0 0,0 0-172 0 0,0 0-136 0 0,16-8-84 0 0,109-43 986 0 0,-93 42-1009 0 0,1 1 0 0 0,1 2 0 0 0,-1 1 0 0 0,1 2-1 0 0,13 1-515 0 0,-45 2 8 0 0,-1 0 0 0 0,0 0-1 0 0,0 0 1 0 0,0 0-1 0 0,0 1 1 0 0,1-1 0 0 0,-1 0-1 0 0,0 1 1 0 0,0-1-1 0 0,0 1 1 0 0,0 0 0 0 0,0-1-1 0 0,0 1 1 0 0,0 0-1 0 0,0-1 1 0 0,0 1 0 0 0,0 0-1 0 0,-1 0 1 0 0,1 0-1 0 0,0 0 1 0 0,0 0 0 0 0,-1 0-1 0 0,1 0 1 0 0,-1 0-1 0 0,1 0 1 0 0,-1 0 0 0 0,1 0-1 0 0,-1 0 1 0 0,1 0-1 0 0,-1 1 1 0 0,0-1 0 0 0,0 0-1 0 0,0 0 1 0 0,0 0-1 0 0,0 0 1 0 0,0 1 0 0 0,0-1-1 0 0,0 0 1 0 0,0 0-1 0 0,0 0 1 0 0,-1 1 0 0 0,1 0-8 0 0,-16 50 290 0 0,-9-13-265 0 0,-1-2 1 0 0,-1 0-1 0 0,-3-2 1 0 0,-1-1-1 0 0,-4 3-25 0 0,-14 14 0 0 0,45-47-9 0 0,1-1 1 0 0,-1 1-1 0 0,1 0 1 0 0,0 0-1 0 0,0 1 1 0 0,0-1-1 0 0,1 0 1 0 0,-1 1-1 0 0,1 0 1 0 0,0-1-1 0 0,1 1 1 0 0,-1 0-1 0 0,1 0 1 0 0,-1 5 8 0 0,4-8-6 0 0,0 1 1 0 0,0-1-1 0 0,0 0 1 0 0,0 0-1 0 0,1 0 1 0 0,-1 0-1 0 0,0 0 1 0 0,1 0-1 0 0,0 0 1 0 0,-1-1-1 0 0,1 0 1 0 0,0 1-1 0 0,0-1 1 0 0,0 0-1 0 0,0 0 1 0 0,0-1-1 0 0,0 1 1 0 0,0-1-1 0 0,0 1 1 0 0,0-1-1 0 0,0 0 1 0 0,0 0-1 0 0,0 0 1 0 0,1-1 5 0 0,231 6 53 0 0,-233-5-44 0 0,1 1 0 0 0,-1-1 0 0 0,0 1-1 0 0,0 0 1 0 0,0 0 0 0 0,0 0 0 0 0,0 0-1 0 0,0 0 1 0 0,0 0 0 0 0,0 1 0 0 0,-1-1 0 0 0,1 1-1 0 0,0-1 1 0 0,-1 1 0 0 0,1 0 0 0 0,-1-1-1 0 0,0 1 1 0 0,1 0 0 0 0,-1 0 0 0 0,0 0-1 0 0,0 0 1 0 0,0 0 0 0 0,0 0 0 0 0,-1 0 0 0 0,1 1-1 0 0,-1-1 1 0 0,1 0 0 0 0,-1 0 0 0 0,0 1-1 0 0,0-1 1 0 0,0 0 0 0 0,0 0 0 0 0,0 1 0 0 0,0-1-1 0 0,0 0 1 0 0,-1 0 0 0 0,1 0 0 0 0,-1 1-1 0 0,0-1 1 0 0,0 0 0 0 0,0 0 0 0 0,0 0-1 0 0,0 0 1 0 0,0 0 0 0 0,-1 0-9 0 0,-10 15 44 0 0,-2 0 0 0 0,0-1 1 0 0,0-1-1 0 0,-2 0 0 0 0,0-1 0 0 0,0-1 0 0 0,-1 0 0 0 0,-1-1 1 0 0,0-1-1 0 0,-17 7-44 0 0,34-17-1 0 0,-163 72-1319 0 0,158-76-1618 0 0,6 0-2163 0 0,0 1 2227 0 0,0-1-7060 0 0</inkml:trace>
  <inkml:trace contextRef="#ctx0" brushRef="#br0" timeOffset="1120.513">1921 706 7834 0 0,'0'0'1877'0'0,"0"0"-791"0"0,0 0-62 0 0,0 0 326 0 0,0 0 230 0 0,0 0 11 0 0,0 0-239 0 0,-23 34-342 0 0,-72 107-306 0 0,-152 204 568 0 0,104-187-2357 0 0,132-145 385 0 0,-19 22-1691 0 0,11-15-6297 0 0,16-18 872 0 0</inkml:trace>
  <inkml:trace contextRef="#ctx0" brushRef="#br0" timeOffset="1899.606">2092 813 3769 0 0,'0'0'1008'0'0,"0"0"-21"0"0,0 0 497 0 0,0 0 573 0 0,0 0 299 0 0,0 0-145 0 0,0 0-580 0 0,0 0-565 0 0,0 0-318 0 0,0 0-116 0 0,0 0-57 0 0,0 0-84 0 0,0 0-85 0 0,-22 34-85 0 0,-72 106-85 0 0,3-5 146 0 0,-108 148-523 0 0,141-208-340 0 0,117-145-453 0 0,-24 32 1061 0 0,265-306 864 0 0,-192 251-591 0 0,-107 92-389 0 0,0 0 0 0 0,-1 0 1 0 0,1 0-1 0 0,0 0 0 0 0,0 0 0 0 0,0 0 1 0 0,0 0-1 0 0,0 0 0 0 0,0 0 1 0 0,1 0-1 0 0,-1 0 0 0 0,0 1 0 0 0,0-1 1 0 0,0 0-1 0 0,1 1 0 0 0,-1 0 0 0 0,0-1 1 0 0,1 1-1 0 0,-1-1 0 0 0,1 1 1 0 0,-1 0-1 0 0,0 0 0 0 0,1 0 0 0 0,-1 0 1 0 0,1 0-1 0 0,-1 0 0 0 0,0 0 1 0 0,1 1-1 0 0,-1-1 0 0 0,0 0 0 0 0,1 1 1 0 0,-1-1-1 0 0,0 1 0 0 0,1-1 1 0 0,-1 1-1 0 0,0 0 0 0 0,0-1 0 0 0,0 1 1 0 0,0 0-1 0 0,1 0 0 0 0,-1 0 1 0 0,0 0-1 0 0,-1 0 0 0 0,1 0 0 0 0,0 0 1 0 0,0 0-1 0 0,0 1 0 0 0,-1-1 1 0 0,1 0-1 0 0,0 0 0 0 0,-1 1 0 0 0,1-1 1 0 0,-1 0-1 0 0,0 1 0 0 0,1-1 1 0 0,-1 0-1 0 0,0 1 0 0 0,0-1 0 0 0,0 1 1 0 0,0-1-1 0 0,0 0 0 0 0,0 1 0 0 0,0 0-11 0 0,-1 35 234 0 0,0-22-214 0 0,0-1 1 0 0,1 1 0 0 0,1 0 0 0 0,0 0 0 0 0,1-1 0 0 0,1 1-1 0 0,0-1 1 0 0,1 0 0 0 0,0 0 0 0 0,2 3-21 0 0,57 96 105 0 0,-42-65 1242 0 0,-49-44-652 0 0,2-4-477 0 0,-124-14 346 0 0,128 7-638 0 0,-1 0 0 0 0,1-1 0 0 0,0-1 0 0 0,0-1 0 0 0,1-1 0 0 0,1-1 1 0 0,0 0-1 0 0,-13-12 74 0 0,12-4-1819 0 0,14 6-4349 0 0,5 17-5096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759 811 0 0 0,'0'0'2870'0'0,"0"0"-1170"0"0,0 0-530 0 0,0 0 85 0 0,0 0 252 0 0,0 0 152 0 0,0 0-44 0 0,0 0-188 0 0,0 0-226 0 0,0 0-186 0 0,0 0-149 0 0,26-19-135 0 0,81-61-113 0 0,-58 36 955 0 0,-48 42-1498 0 0,1 1 1 0 0,-1-1-1 0 0,0 0 0 0 0,0 0 1 0 0,0 1-1 0 0,0-1 1 0 0,0 0-1 0 0,-1 0 0 0 0,1 0 1 0 0,0 0-1 0 0,-1 0 1 0 0,0 0-1 0 0,1 0 1 0 0,-1 0-1 0 0,0 0 0 0 0,0 0 1 0 0,0 0-1 0 0,0 0 1 0 0,0 0-1 0 0,-1 0 0 0 0,1 0 1 0 0,0 0-1 0 0,-1 1 1 0 0,0-1-1 0 0,1 0 0 0 0,-1 0 1 0 0,0 0-1 0 0,0 0 1 0 0,0 1-1 0 0,0-1 1 0 0,0 0-1 0 0,-1 1 0 0 0,1-1 1 0 0,0 1-1 0 0,-1-1 1 0 0,1 1-1 0 0,-1 0 0 0 0,0 0 1 0 0,1-1-1 0 0,-1 1 1 0 0,0 0-1 0 0,1 1 0 0 0,-1-1 1 0 0,0 0-1 0 0,0 0 1 0 0,0 1-1 0 0,0-1 1 0 0,0 1-1 0 0,0 0 0 0 0,0-1 1 0 0,0 1-1 0 0,0 0 1 0 0,-1 0-76 0 0,-32-4 27 0 0,1 0-1 0 0,-1 3 1 0 0,0 0 0 0 0,0 3 0 0 0,1 1 0 0 0,-1 1 0 0 0,-9 4-27 0 0,7-3 53 0 0,-40 7 99 0 0,1 4 0 0 0,0 2 0 0 0,-34 16-152 0 0,106-33 5 0 0,0 0 0 0 0,1 0-1 0 0,-1 1 1 0 0,0-1 0 0 0,1 1-1 0 0,-1 0 1 0 0,1 0 0 0 0,-1 0-1 0 0,1 0 1 0 0,0 0 0 0 0,0 1 0 0 0,0 0-1 0 0,0-1 1 0 0,0 1 0 0 0,1 0-1 0 0,-1 0 1 0 0,1 1 0 0 0,0-1 0 0 0,0 0-1 0 0,0 1 1 0 0,0 0 0 0 0,1-1-1 0 0,-1 1 1 0 0,1 0 0 0 0,0 0-1 0 0,0-1 1 0 0,0 1 0 0 0,1 0 0 0 0,-1 0-1 0 0,1 0 1 0 0,0 0 0 0 0,0 0-1 0 0,1 0 1 0 0,0 3-5 0 0,2-1 14 0 0,0 0 0 0 0,1-1-1 0 0,-1 1 1 0 0,1-1 0 0 0,0 0-1 0 0,1-1 1 0 0,-1 1 0 0 0,1-1 0 0 0,0 1-1 0 0,0-2 1 0 0,1 1 0 0 0,-1 0-1 0 0,1-1 1 0 0,5 2-14 0 0,228 77 578 0 0,-238-82-574 0 0,0 0 1 0 0,0 0 0 0 0,0 1 0 0 0,0-1-1 0 0,0 0 1 0 0,0 0 0 0 0,0 1 0 0 0,-1-1-1 0 0,1 1 1 0 0,0-1 0 0 0,0 1 0 0 0,0-1-1 0 0,-1 1 1 0 0,1-1 0 0 0,0 1 0 0 0,-1 0 0 0 0,1-1-1 0 0,0 1 1 0 0,-1 0 0 0 0,1-1 0 0 0,-1 1-1 0 0,1 0 1 0 0,-1 0 0 0 0,1 0 0 0 0,-1 0-1 0 0,0-1 1 0 0,1 1 0 0 0,-1 0 0 0 0,0 0-1 0 0,0 0 1 0 0,0 0 0 0 0,0 0 0 0 0,1 0-1 0 0,-1 0 1 0 0,-1 0 0 0 0,1 0 0 0 0,0 0-1 0 0,0-1 1 0 0,0 1 0 0 0,0 0 0 0 0,-1 0-1 0 0,1 0 1 0 0,0 0 0 0 0,-1 0 0 0 0,1 0-1 0 0,-1-1 1 0 0,1 1 0 0 0,-1 0 0 0 0,1 0-5 0 0,-32 34 240 0 0,-189 120 56 0 0,189-125-287 0 0,0-1 16 0 0,2 1 1 0 0,1 2-1 0 0,1 0 1 0 0,2 2-1 0 0,-13 22-25 0 0,35-49 4 0 0,0 0-1 0 0,1-1 0 0 0,0 1 1 0 0,0 1-1 0 0,1-1 1 0 0,-1 0-1 0 0,2 1 1 0 0,-1-1-1 0 0,1 1 1 0 0,0-1-1 0 0,0 1 0 0 0,1 0 1 0 0,0-1-1 0 0,1 1 1 0 0,0 0-1 0 0,0-1 1 0 0,0 1-1 0 0,1-1 0 0 0,0 1 1 0 0,1-1-1 0 0,-1 0 1 0 0,1 0-1 0 0,1 0 1 0 0,-1 0-1 0 0,1-1 1 0 0,5 7-4 0 0,5-4 36 0 0,0 0 1 0 0,1-1 0 0 0,0-1 0 0 0,0 0 0 0 0,1-1 0 0 0,0 0 0 0 0,0-2 0 0 0,0 0-1 0 0,1 0 1 0 0,-1-2 0 0 0,1 0 0 0 0,0-1 0 0 0,0 0 0 0 0,-1-1 0 0 0,1-1 0 0 0,2-2-37 0 0,0 3 43 0 0,-6 0-72 0 0,0-1 0 0 0,0 0 1 0 0,0-1-1 0 0,0-1 0 0 0,0 0 0 0 0,-1-1 1 0 0,1 0-1 0 0,-1-1 0 0 0,0 0 0 0 0,0-1 0 0 0,-1 0 1 0 0,8-6 28 0 0,27-58-4641 0 0,-32 40-2488 0 0,-7 20-4014 0 0</inkml:trace>
  <inkml:trace contextRef="#ctx0" brushRef="#br0" timeOffset="578.026">508 9 3497 0 0,'0'0'865'0'0,"0"0"-62"0"0,0 0 143 0 0,0 0 283 0 0,0 0 241 0 0,0 0 85 0 0,0 0-103 0 0,0 0-196 0 0,0 0-241 0 0,0 0-244 0 0,0 0-185 0 0,0 0-93 0 0,0 0-13 0 0,-8-8 624 0 0,-1 27 179 0 0,-35 102 2013 0 0,9 337-224 0 0,-112 276-2513 0 0,66-332-487 0 0,35-100-73 0 0,17-151 6 0 0,28-148-9 0 0,1 0-1 0 0,-1 1 1 0 0,0-1-1 0 0,0 0 1 0 0,0 0-1 0 0,0 0 1 0 0,0 1-1 0 0,-1-1 1 0 0,0 0 0 0 0,1-1-1 0 0,-1 1 1 0 0,0 0-1 0 0,0-1 1 0 0,-1 1-1 0 0,1-1 1 0 0,-1 1-1 0 0,1-1 1 0 0,-1 0-1 0 0,0 0 1 0 0,1 0-1 0 0,-1 0 1 0 0,0-1-1 0 0,-2 1 5 0 0,-22 5-166 0 0,13 2-468 0 0,11-7-2360 0 0,6-9-3468 0 0,-2 3-4570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3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639 596 0 0 0,'0'0'1050'0'0,"0"0"806"0"0,0 0 452 0 0,0 0 54 0 0,0 0-189 0 0,0 0-338 0 0,0 0-344 0 0,0 0-288 0 0,0 0-228 0 0,-1-16-181 0 0,-4-51-119 0 0,-13 44 300 0 0,13 22-784 0 0,-1-1-70 0 0,0 0 0 0 0,0 0 1 0 0,-1 1-1 0 0,1 0 0 0 0,-1 0 1 0 0,1 1-1 0 0,-1 0 0 0 0,1 0 1 0 0,-1 0-1 0 0,1 1 0 0 0,-1 0 1 0 0,1 0-1 0 0,-1 0 0 0 0,1 1 0 0 0,0 0 1 0 0,0 1-1 0 0,0-1 0 0 0,0 1 1 0 0,0 0-1 0 0,1 0 0 0 0,-4 3-121 0 0,-108 89 179 0 0,111-90-134 0 0,-10 8-52 0 0,1 1 1 0 0,0 1-1 0 0,2 0 1 0 0,-1 1-1 0 0,2 1 0 0 0,0 0 1 0 0,1 0-1 0 0,1 1 1 0 0,1 0-1 0 0,0 1 0 0 0,1 0 1 0 0,1 1-1 0 0,1-1 1 0 0,1 1-1 0 0,1 0 0 0 0,0 1 1 0 0,2-1-1 0 0,0 1 1 0 0,1-1-1 0 0,2 6 7 0 0,1-19 35 0 0,1 0-1 0 0,-1 0 1 0 0,2-1 0 0 0,-1 1-1 0 0,1-1 1 0 0,0 0 0 0 0,0 0-1 0 0,1 0 1 0 0,-1-1 0 0 0,1 1-1 0 0,0-1 1 0 0,1-1 0 0 0,0 1 0 0 0,-1-1-1 0 0,1 1 1 0 0,1-2 0 0 0,-1 1-1 0 0,0-1 1 0 0,1 0 0 0 0,0 0-1 0 0,0-1 1 0 0,0 0 0 0 0,0 0-1 0 0,0 0 1 0 0,0-1 0 0 0,0 0-1 0 0,0-1 1 0 0,1 0 0 0 0,-1 0-1 0 0,0 0 1 0 0,0-1 0 0 0,1 0-1 0 0,-1 0 1 0 0,0-1 0 0 0,0 0-1 0 0,0 0 1 0 0,0-1 0 0 0,-1 0-1 0 0,1 0 1 0 0,-1 0 0 0 0,1-1-35 0 0,23-11 158 0 0,-2-1 0 0 0,0-2 1 0 0,-1 0-1 0 0,0-2 1 0 0,-2 0-1 0 0,-1-2 1 0 0,0-1-1 0 0,-2-1 0 0 0,8-11-158 0 0,0-2 75 0 0,-2-2-1 0 0,-1-1 1 0 0,-2-1-1 0 0,-2-1 1 0 0,-2-1-1 0 0,13-38-74 0 0,-24 48-33 0 0,-1-1 0 0 0,-1 0 0 0 0,-2-1 0 0 0,-2 0 0 0 0,-1 0 0 0 0,-1 0 0 0 0,-3-25 33 0 0,2 50-20 0 0,-1 0-1 0 0,0 0 0 0 0,0 1 0 0 0,0-1 0 0 0,-2 0 1 0 0,1 0-1 0 0,-1 0 0 0 0,0 1 0 0 0,-1-1 0 0 0,0 1 0 0 0,-1 0 1 0 0,0 0-1 0 0,0 0 0 0 0,-1 0 0 0 0,0 1 0 0 0,-1 0 1 0 0,0 0-1 0 0,0 0 0 0 0,-1 1 0 0 0,1 0 0 0 0,-2 0 1 0 0,1 0-1 0 0,-1 1 0 0 0,0 0 0 0 0,0 1 0 0 0,0 0 0 0 0,-1 0 1 0 0,0 1-1 0 0,0 0 0 0 0,0 0 0 0 0,-1 1 0 0 0,1 0 1 0 0,-3 1 20 0 0,5 1-4 0 0,0 1 1 0 0,-1 1 0 0 0,1-1 0 0 0,0 1-1 0 0,0 1 1 0 0,0-1 0 0 0,0 1 0 0 0,0 0-1 0 0,0 1 1 0 0,0 0 0 0 0,1 0 0 0 0,-1 0-1 0 0,1 1 1 0 0,0 0 0 0 0,0 0 0 0 0,0 0-1 0 0,1 1 1 0 0,0 0 0 0 0,-1 0 0 0 0,2 0-1 0 0,-1 1 1 0 0,1 0 0 0 0,-1 0 0 0 0,2 0-1 0 0,-1 0 1 0 0,1 1 0 0 0,0-1 0 0 0,0 1-1 0 0,0 0 1 0 0,1 0 0 0 0,0 1 3 0 0,-3 9 21 0 0,1 0-1 0 0,0 1 1 0 0,1-1 0 0 0,1 1 0 0 0,1 0 0 0 0,0 0 0 0 0,2 0 0 0 0,0 0-1 0 0,0 0 1 0 0,2 0 0 0 0,0-1 0 0 0,3 7-21 0 0,10 16 131 0 0,1-1 0 0 0,2 0 0 0 0,2-2 0 0 0,1 0 1 0 0,2-1-1 0 0,17 17-131 0 0,42 70 208 0 0,32 68-127 0 0,-104-188-3060 0 0,-8-23-7137 0 0,-3 20 9787 0 0,1-8-10376 0 0</inkml:trace>
  <inkml:trace contextRef="#ctx0" brushRef="#br0" timeOffset="890.363">1140 482 4161 0 0,'0'0'1283'0'0,"0"0"-346"0"0,0 0 214 0 0,0 0 395 0 0,0 0 217 0 0,0 0-20 0 0,0 0-241 0 0,0 0-238 0 0,0 0-214 0 0,0 0-174 0 0,32-10-141 0 0,102-33-109 0 0,-40 4 748 0 0,-85 33-1208 0 0,0-1 0 0 0,0 0 0 0 0,-1 0 0 0 0,0 0 1 0 0,-1-1-1 0 0,0 0 0 0 0,0-1 0 0 0,-1 0 0 0 0,1 0 0 0 0,-2 0 0 0 0,0-1 1 0 0,0 1-1 0 0,0-1 0 0 0,0-4-166 0 0,-4 1 640 0 0,-2 20-140 0 0,-8 159-265 0 0,4 299 27 0 0,5-461-263 0 0,0-1 0 0 0,0 1 0 0 0,0-1 0 0 0,0 1 0 0 0,1-1 0 0 0,0 1 0 0 0,-1-1 0 0 0,1 0 0 0 0,1 1 0 0 0,-1-1 0 0 0,0 0 0 0 0,1 1 0 0 0,0-1 0 0 0,-1 0-1 0 0,1 0 1 0 0,1-1 0 0 0,-1 1 0 0 0,0 0 0 0 0,1-1 0 0 0,-1 1 0 0 0,1-1 0 0 0,0 0 0 0 0,-1 0 0 0 0,1 0 0 0 0,3 2 1 0 0,13-6 453 0 0,105-340 441 0 0,-40 72-905 0 0,-20 82-12 0 0,-62 169-1997 0 0,-21 72-2682 0 0,13-34-2283 0 0,4-10-4201 0 0</inkml:trace>
  <inkml:trace contextRef="#ctx0" brushRef="#br0" timeOffset="1238.678">1896 615 0 0 0,'0'0'707'0'0,"0"0"997"0"0,0 0 354 0 0,0 0-3 0 0,0 0-236 0 0,0 0-328 0 0,0 0-288 0 0,0 0-217 0 0,0 0-124 0 0,0 0-44 0 0,0 0-23 0 0,0 0-18 0 0,9 0 1915 0 0,-8 69 1365 0 0,-12 141-2871 0 0,-8-81-2273 0 0,19-128 713 0 0,13-2-4859 0 0,-3-16-1151 0 0,-5 9 1202 0 0,-2 0 232 0 0</inkml:trace>
  <inkml:trace contextRef="#ctx0" brushRef="#br0" timeOffset="1753.889">1843 615 0 0 0,'0'0'2829'0'0,"0"0"-777"0"0,0 0-432 0 0,0 0-186 0 0,0 0-124 0 0,0 0-129 0 0,0 0-167 0 0,0 0-237 0 0,0 0-89 0 0,0 0-5 0 0,0 0 59 0 0,0 0 87 0 0,7-3-38 0 0,31-10 632 0 0,1 2-1 0 0,0 1 1 0 0,0 2 0 0 0,31-2-1423 0 0,-68 9 10 0 0,0 0 1 0 0,0 0-1 0 0,0 1 1 0 0,0-1 0 0 0,1 0-1 0 0,-1 1 1 0 0,0-1-1 0 0,0 1 1 0 0,1 0 0 0 0,-1 0-1 0 0,0 0 1 0 0,0 0 0 0 0,1 0-1 0 0,-1 0 1 0 0,0 1-1 0 0,1-1 1 0 0,-1 1 0 0 0,0 0-1 0 0,0-1 1 0 0,0 1-1 0 0,0 0 1 0 0,0 0 0 0 0,0 1-1 0 0,0-1 1 0 0,0 0-1 0 0,0 1 1 0 0,0-1 0 0 0,-1 1-1 0 0,1-1 1 0 0,-1 1-1 0 0,1 0 1 0 0,-1-1 0 0 0,1 1-1 0 0,-1 0 1 0 0,0 0-1 0 0,0 0 1 0 0,0 0 0 0 0,0 1-1 0 0,0-1 1 0 0,-1 0 0 0 0,1 0-1 0 0,-1 0 1 0 0,1 2-11 0 0,-3 4 40 0 0,0 0 1 0 0,0-1 0 0 0,-1 1-1 0 0,0-1 1 0 0,0 1 0 0 0,-1-1 0 0 0,0 0-1 0 0,0 0 1 0 0,-1-1 0 0 0,1 1-1 0 0,-2-1 1 0 0,1 0 0 0 0,-1-1-1 0 0,1 1 1 0 0,-2-1 0 0 0,-4 4-41 0 0,-11 11 38 0 0,-2 2-50 0 0,19-20 3 0 0,0 2 0 0 0,1-1 0 0 0,-1 1 1 0 0,1-1-1 0 0,0 1 0 0 0,0 0 0 0 0,0 1 1 0 0,0-1-1 0 0,1 1 0 0 0,0 0 0 0 0,0-1 0 0 0,0 1 1 0 0,0 1-1 0 0,1-1 0 0 0,0 0 0 0 0,0 1 1 0 0,0-1-1 0 0,1 1 0 0 0,0-1 0 0 0,0 4 9 0 0,2-7-3 0 0,1 0 1 0 0,0 1-1 0 0,0-1 0 0 0,0 0 0 0 0,1 0 1 0 0,-1 0-1 0 0,0-1 0 0 0,1 1 0 0 0,-1-1 1 0 0,1 1-1 0 0,0-1 0 0 0,-1 0 0 0 0,1 0 1 0 0,0 0-1 0 0,0 0 0 0 0,0 0 0 0 0,-1-1 1 0 0,1 0-1 0 0,0 1 0 0 0,0-1 1 0 0,0 0-1 0 0,2 0 3 0 0,6 1 3 0 0,-9 0 0 0 0,91 27-129 0 0,-91-27 133 0 0,0 0 0 0 0,0 0 0 0 0,0 0 0 0 0,0 1 0 0 0,0-1 0 0 0,0 0 0 0 0,0 1 0 0 0,-1 0 0 0 0,1-1-1 0 0,-1 1 1 0 0,1 0 0 0 0,-1 0 0 0 0,1 0 0 0 0,-1 0 0 0 0,0 0 0 0 0,0 0 0 0 0,0 0 0 0 0,0 0 0 0 0,0 0 0 0 0,-1 1 0 0 0,1-1 0 0 0,-1 0 0 0 0,1 1 0 0 0,-1-1 0 0 0,0 0 0 0 0,0 1 0 0 0,0-1-1 0 0,0 0 1 0 0,0 1 0 0 0,0-1 0 0 0,-1 0 0 0 0,1 1 0 0 0,-1-1 0 0 0,0 0 0 0 0,0 0 0 0 0,1 0 0 0 0,-1 0 0 0 0,-1 1 0 0 0,1-1-7 0 0,-8 10-3 0 0,-1-1 1 0 0,0 0-1 0 0,0-1 0 0 0,-1 0 1 0 0,0 0-1 0 0,-1-1 0 0 0,0-1 1 0 0,0 0-1 0 0,-1-1 0 0 0,0 0 1 0 0,0-1-1 0 0,-1 0 0 0 0,0-1 1 0 0,0-1-1 0 0,0 0 0 0 0,0-1 1 0 0,-14 1 2 0 0,-26 1-1773 0 0,38-13-7544 0 0,14 4 620 0 0</inkml:trace>
  <inkml:trace contextRef="#ctx0" brushRef="#br0" timeOffset="2117.185">2502 560 3081 0 0,'0'0'1875'0'0,"0"0"-740"0"0,0 0 224 0 0,0 0 554 0 0,0 0 330 0 0,0 0-69 0 0,0 0-523 0 0,0 0-449 0 0,0 0-231 0 0,0 0-112 0 0,0 0-89 0 0,0 0-105 0 0,-18 33-115 0 0,-57 107-114 0 0,-3-22 377 0 0,-132 147-647 0 0,104-148-2446 0 0,102-113 1732 0 0,-15 15-1154 0 0,8-5-7062 0 0,7-10 195 0 0</inkml:trace>
  <inkml:trace contextRef="#ctx0" brushRef="#br0" timeOffset="2658.393">2557 795 2721 0 0,'0'0'1956'0'0,"0"0"-833"0"0,0 0 90 0 0,0 0 595 0 0,0 0 319 0 0,0 0-74 0 0,0 0-510 0 0,0 0-589 0 0,0 0-265 0 0,0 0-107 0 0,0 0-71 0 0,0 0-75 0 0,0 0-91 0 0,-23 29-87 0 0,-70 86-74 0 0,16-31 102 0 0,-57 57-582 0 0,117-113-739 0 0,31-28 745 0 0,69-65 1141 0 0,173-189 609 0 0,-145 155-132 0 0,-100 95-1215 0 0,-8 29-13 0 0,21 181 290 0 0,15-96-382 0 0,-32-95 20 0 0,-7-14-21 0 0,0-1 2 0 0,0 0 7 0 0,0 0 13 0 0,0 0 30 0 0,-24 0 1400 0 0,-123-20-1466 0 0,40-10-264 0 0,54 12-1655 0 0,0 5-4611 0 0,43 13-1906 0 0</inkml:trace>
  <inkml:trace contextRef="#ctx0" brushRef="#br0" timeOffset="4246.516">98 1344 0 0 0,'0'0'427'0'0,"0"0"613"0"0,0 0 146 0 0,0 0 39 0 0,0 0 9 0 0,0 0 19 0 0,0 0-22 0 0,0 0-62 0 0,0 0-60 0 0,-17 2-114 0 0,-48 8-100 0 0,49-4 542 0 0,16-6-874 0 0,0 0-89 0 0,17 8 1893 0 0,93 13 1656 0 0,75-20-2126 0 0,325-12-161 0 0,440-41-1049 0 0,-321-6-876 0 0,-490 57-197 0 0,-78 1-3617 0 0,-61 0 2017 0 0,0 0-2678 0 0,0 0-6111 0 0</inkml:trace>
  <inkml:trace contextRef="#ctx0" brushRef="#br0" timeOffset="4908.696">644 1900 0 0 0,'0'0'924'0'0,"0"0"565"0"0,0 0 324 0 0,0 0 224 0 0,0 0-33 0 0,0 0-218 0 0,0 0-310 0 0,0 0-314 0 0,0 0-211 0 0,0 0-154 0 0,0 0-129 0 0,-6-4-136 0 0,3 1-416 0 0,2 1-93 0 0,0 1 0 0 0,0 0 0 0 0,-1 0 0 0 0,1 0 0 0 0,0 0 0 0 0,0 0 0 0 0,0 0 0 0 0,-1 1 0 0 0,1-1 0 0 0,0 0 1 0 0,-1 1-1 0 0,1-1 0 0 0,-1 1 0 0 0,1-1 0 0 0,-1 1 0 0 0,1 0 0 0 0,-1-1 0 0 0,1 1 0 0 0,-1 0 0 0 0,1 0 0 0 0,-1 0 0 0 0,1 0 0 0 0,-1 0 1 0 0,1 1-1 0 0,-1-1 0 0 0,1 0 0 0 0,-1 1 0 0 0,1-1-23 0 0,-19 12 321 0 0,-11 4 57 0 0,0 2 1 0 0,1 2 0 0 0,1 1 0 0 0,1 1 0 0 0,-21 21-379 0 0,26-20 37 0 0,12-15-42 0 0,1 1 1 0 0,0 0-1 0 0,0 0 0 0 0,1 1 0 0 0,1 0 1 0 0,-1 0-1 0 0,1 1 0 0 0,1 0 1 0 0,0 1-1 0 0,1-1 0 0 0,0 1 0 0 0,1 1 1 0 0,0-1-1 0 0,1 1 0 0 0,0-1 1 0 0,1 1-1 0 0,1 1 0 0 0,0-1 0 0 0,0 0 1 0 0,2 7 4 0 0,1-16 0 0 0,0 0-1 0 0,1 0 1 0 0,-1 0 0 0 0,1 0 0 0 0,0 0 0 0 0,0 0 0 0 0,1 0 0 0 0,-1-1 0 0 0,1 1 0 0 0,0-1-1 0 0,0 1 1 0 0,0-1 0 0 0,0 0 0 0 0,1 0 0 0 0,-1-1 0 0 0,1 1 0 0 0,0-1 0 0 0,-1 0 0 0 0,1 0 0 0 0,0 0-1 0 0,0 0 1 0 0,1-1 0 0 0,-1 1 0 0 0,0-1 0 0 0,3 0 0 0 0,111 8 617 0 0,-96-15-396 0 0,0-1 0 0 0,0 0-1 0 0,-1-2 1 0 0,0 0 0 0 0,-1-1-1 0 0,0-1 1 0 0,0-1 0 0 0,-1-1 0 0 0,13-12-221 0 0,-13 11 171 0 0,9-5-117 0 0,0-1 1 0 0,-2-2-1 0 0,-1 0 0 0 0,0-2 0 0 0,-2-1 1 0 0,-1-1-1 0 0,-1 0 0 0 0,-1-2 0 0 0,-1-1 0 0 0,-2 0 1 0 0,0-1-1 0 0,-3-1 0 0 0,0 0 0 0 0,-2-1 0 0 0,-1 0 1 0 0,-2-1-1 0 0,-1 0 0 0 0,-2 0 0 0 0,-1-1 1 0 0,-2 0-1 0 0,-1 0 0 0 0,-1 0 0 0 0,-3-10-54 0 0,0 32-32 0 0,0 0 0 0 0,-2 0 0 0 0,1 0-1 0 0,-1 0 1 0 0,-1 1 0 0 0,0-1 0 0 0,-1 1 0 0 0,0 1 0 0 0,0-1 0 0 0,-1 1-1 0 0,-1 0 1 0 0,0 0 0 0 0,-6-5 32 0 0,10 10-13 0 0,-1 1-1 0 0,0-1 0 0 0,0 1 1 0 0,-1 0-1 0 0,1 1 1 0 0,-1-1-1 0 0,0 1 1 0 0,0 0-1 0 0,0 1 1 0 0,0 0-1 0 0,0-1 1 0 0,0 2-1 0 0,-1-1 1 0 0,1 1-1 0 0,-1 0 1 0 0,1 0-1 0 0,-1 1 1 0 0,1 0-1 0 0,-1 0 1 0 0,0 1-1 0 0,1-1 1 0 0,-1 1-1 0 0,1 1 1 0 0,0-1-1 0 0,-1 1 1 0 0,-4 2 13 0 0,-2 5-4 0 0,-1-1 0 0 0,2 2 0 0 0,-1 0 0 0 0,1 0 1 0 0,1 1-1 0 0,0 0 0 0 0,0 1 0 0 0,1 1 0 0 0,1-1 0 0 0,0 1 1 0 0,1 1-1 0 0,0 0 0 0 0,1 0 0 0 0,0 1 0 0 0,2-1 0 0 0,-1 1 1 0 0,2 1-1 0 0,0-1 0 0 0,1 0 0 0 0,0 1 0 0 0,2 0 0 0 0,-1 0 1 0 0,2 4 3 0 0,0-1 28 0 0,0 1-1 0 0,1-1 1 0 0,1 1 0 0 0,1-1 0 0 0,0 0 0 0 0,2 0 0 0 0,0 0 0 0 0,2-1 0 0 0,-1 1 0 0 0,2-1 0 0 0,1-1-1 0 0,0 0 1 0 0,1 1-28 0 0,20 23 197 0 0,2 0 0 0 0,1-3 0 0 0,2 0 0 0 0,1-2 0 0 0,2-2 0 0 0,1-2 0 0 0,12 6-197 0 0,-36-26 39 0 0,-7-5-1393 0 0,6 6 3480 0 0,-3-3-1665 0 0,-6-5-3269 0 0,-2-3-2597 0 0,-2-2-3633 0 0,-1-1 1555 0 0</inkml:trace>
  <inkml:trace contextRef="#ctx0" brushRef="#br0" timeOffset="5437.113">1712 1495 8106 0 0,'0'0'971'0'0,"0"0"-274"0"0,0 0 138 0 0,0 0 365 0 0,0 0 275 0 0,0 0 90 0 0,0 0-147 0 0,0 0-288 0 0,0 0-251 0 0,0 0-223 0 0,0 0-151 0 0,0 0-91 0 0,-17 33-51 0 0,-51 103-10 0 0,45-66 283 0 0,20-49-378 0 0,0 9-82 0 0,-2 0-1 0 0,0 0 0 0 0,-2-1 0 0 0,-2 0 1 0 0,0 0-1 0 0,-5 6-175 0 0,-115 203 69 0 0,126-233-73 0 0,-1 1 4 0 0,1 0 0 0 0,-1 1-1 0 0,1-1 1 0 0,0 1 0 0 0,1 0 0 0 0,-1-1-1 0 0,1 1 1 0 0,1 1 0 0 0,-1-1 0 0 0,1 0-1 0 0,0 6 1 0 0,3-11 10 0 0,0 0 0 0 0,-1-1 0 0 0,1 1 0 0 0,0 0 0 0 0,0-1 0 0 0,0 1 0 0 0,0-1 0 0 0,1 0 0 0 0,-1 0 0 0 0,0 0 0 0 0,0 0 0 0 0,1 0 0 0 0,-1 0 0 0 0,0 0-1 0 0,1-1 1 0 0,-1 1 0 0 0,1-1 0 0 0,-1 0 0 0 0,1 0 0 0 0,-1 0 0 0 0,1 0 0 0 0,-1 0 0 0 0,1-1 0 0 0,-1 1 0 0 0,2-1-10 0 0,3 1 81 0 0,115-15 1136 0 0,106-54 300 0 0,-227 69-1567 0 0,-1 0 0 0 0,1 0 0 0 0,-1 0 0 0 0,1 0 0 0 0,-1 0 1 0 0,1 0-1 0 0,-1-1 0 0 0,1 1 0 0 0,-1 0 0 0 0,1 0 0 0 0,-1 0 0 0 0,0-1 0 0 0,1 1 0 0 0,-1 0 1 0 0,1 0-1 0 0,-1-1 0 0 0,1 1 0 0 0,-1 0 0 0 0,0-1 0 0 0,1 1 0 0 0,-1 0 0 0 0,0-1 0 0 0,1 1 1 0 0,-1-1-1 0 0,0 1 0 0 0,0-1 0 0 0,1 1 0 0 0,-1 0 0 0 0,0-1 0 0 0,0 1 0 0 0,0-1 0 0 0,0 1 1 0 0,1-1-1 0 0,-1 1 0 0 0,0-1 0 0 0,0 1 0 0 0,0-1 0 0 0,0 1 0 0 0,0-1 0 0 0,0 1 1 0 0,-1-1-1 0 0,1 0 0 0 0,0 1 0 0 0,0 0 0 0 0,0-1 0 0 0,0 1 0 0 0,0-1 0 0 0,-1 1 0 0 0,1-1 1 0 0,0 1-1 0 0,0-1 0 0 0,-1 1 0 0 0,1 0 0 0 0,0-1 0 0 0,-1 1 0 0 0,1-1 0 0 0,-1 1 0 0 0,1 0 1 0 0,0-1-1 0 0,-1 1 0 0 0,1 0 0 0 0,-1 0 0 0 0,1-1 0 0 0,-1 1 50 0 0,-16-25-6520 0 0,10 14-2307 0 0,3 7 1728 0 0</inkml:trace>
  <inkml:trace contextRef="#ctx0" brushRef="#br0" timeOffset="5783.378">1143 1826 5577 0 0,'0'0'4133'0'0,"0"0"-1983"0"0,0 0-929 0 0,0 0-194 0 0,0 0-88 0 0,0 0-68 0 0,0 0-13 0 0,0 0 84 0 0,0 0 69 0 0,0 0 39 0 0,0 0 2 0 0,0 0-133 0 0,0 0-136 0 0,17 7-98 0 0,54 21-62 0 0,50-12 1011 0 0,-42-15-1042 0 0,1-4 0 0 0,-1-3 0 0 0,0-3 0 0 0,9-6-592 0 0,213-38-1688 0 0,-283 47-119 0 0,-8 0-4840 0 0,-5 4-5333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32:28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8 512 0 0,'0'0'1791'0'0,"0"0"-199"0"0,0 0-27 0 0,0 0 103 0 0,0 0 13 0 0,0 0-78 0 0,0 0-212 0 0,0 0-261 0 0,0 0-187 0 0,0 0-136 0 0,0 0-105 0 0,-31-2-101 0 0,-92-4-66 0 0,54 18 352 0 0,51-2-783 0 0,0 0 0 0 0,0 1 0 0 0,1 1 0 0 0,0 0 0 0 0,1 2 0 0 0,0-1 0 0 0,2 2-1 0 0,-1 0 1 0 0,2 1 0 0 0,0 0 0 0 0,1 1 0 0 0,0 1 0 0 0,2 0 0 0 0,0 0 0 0 0,1 1 0 0 0,1 0 0 0 0,0 1 0 0 0,2-1 0 0 0,0 2 0 0 0,2-1 0 0 0,0 0 0 0 0,1 1 0 0 0,1 0 0 0 0,1 0 0 0 0,1 5-104 0 0,-2-18 25 0 0,1 0-1 0 0,1 0 1 0 0,-1 0 0 0 0,1 0-1 0 0,1 0 1 0 0,0 1-1 0 0,0-1 1 0 0,0 0 0 0 0,1 0-1 0 0,1-1 1 0 0,-1 1 0 0 0,1 0-1 0 0,0-1 1 0 0,1 1 0 0 0,0-1-1 0 0,0 0 1 0 0,0 0 0 0 0,1-1-1 0 0,0 1 1 0 0,0-1 0 0 0,1 0-1 0 0,0 0 1 0 0,0-1-1 0 0,0 0 1 0 0,1 0 0 0 0,0 0-1 0 0,5 2-24 0 0,-4-3 86 0 0,0-1-1 0 0,0 0 1 0 0,0-1-1 0 0,0 0 0 0 0,0 0 1 0 0,0-1-1 0 0,1 0 1 0 0,-1 0-1 0 0,0-1 0 0 0,1 0 1 0 0,-1 0-1 0 0,1-1 1 0 0,-1 0-1 0 0,0-1 0 0 0,0 0 1 0 0,0 0-1 0 0,0 0 1 0 0,0-1-1 0 0,0-1 0 0 0,0 1 1 0 0,-1-1-1 0 0,0-1 1 0 0,0 1-1 0 0,0-1 1 0 0,0 0-1 0 0,3-4-85 0 0,19-22 152 0 0,-2-1 1 0 0,-1-1-1 0 0,-2-1 1 0 0,-1-1-1 0 0,-2-1 0 0 0,12-28-152 0 0,-1 6 73 0 0,93-189 133 0 0,-117 218-40 0 0,-8 28-107 0 0,0 1-5 0 0,0 0-40 0 0,0 2-50 0 0,-14 213 120 0 0,14-192-34 0 0,1 0 0 0 0,1 0 1 0 0,1-1-1 0 0,1 1 0 0 0,1-1 1 0 0,2 0-1 0 0,0 0 0 0 0,4 8-50 0 0,110 221 391 0 0,-86-164-854 0 0,-35-86 89 0 0,0-1-209 0 0,-3-1-9497 0 0,1-2-1768 0 0</inkml:trace>
  <inkml:trace contextRef="#ctx0" brushRef="#br0" timeOffset="1563.107">1053 520 1176 0 0,'0'0'2533'0'0,"0"0"-257"0"0,0 0-126 0 0,0 0-53 0 0,0 0-141 0 0,0 0-201 0 0,0 0-271 0 0,0 0-211 0 0,0 0-196 0 0,0 0-194 0 0,0 0-152 0 0,0 0-122 0 0,0 0-82 0 0,0 0-64 0 0,0 0-14 0 0,0 0-23 0 0,0 0-26 0 0,0 0-29 0 0,0 0-53 0 0,0 0-60 0 0,0 0-54 0 0,3 9 345 0 0,7 84 288 0 0,-3-1-1 0 0,-7 94-836 0 0,0-95 43 0 0,-2-47 8 0 0,2-47-2381 0 0,14-48-2967 0 0,-5 33-959 0 0,-4 9-4313 0 0</inkml:trace>
  <inkml:trace contextRef="#ctx0" brushRef="#br0" timeOffset="5197.826">1012 494 544 0 0,'0'0'3561'0'0,"0"0"-1094"0"0,0 0-547 0 0,0 0-135 0 0,0 0-86 0 0,0 0-123 0 0,0 0-209 0 0,0 0-296 0 0,0 0-284 0 0,0 0-134 0 0,0 0-26 0 0,0 0 57 0 0,0 0 40 0 0,10-2-51 0 0,183-33 2275 0 0,-174 35-2792 0 0,-13-1-138 0 0,0 1-1 0 0,0 0 1 0 0,0 0-1 0 0,-1 0 1 0 0,1 0-1 0 0,0 1 1 0 0,0 0-1 0 0,0 1 1 0 0,-1-1 0 0 0,1 1-1 0 0,-1 0 1 0 0,1 0-1 0 0,-1 1 1 0 0,5 2-18 0 0,-9-2 11 0 0,1 0 1 0 0,-1 0 0 0 0,1 0 0 0 0,-1 0-1 0 0,0 0 1 0 0,0 0 0 0 0,0 0 0 0 0,-1 0 0 0 0,1 1-1 0 0,-1-1 1 0 0,0 0 0 0 0,0 0 0 0 0,0 1-1 0 0,0-1 1 0 0,0 0 0 0 0,-1 0 0 0 0,1 1-1 0 0,-1-1 1 0 0,0 0 0 0 0,0 0 0 0 0,0 0-1 0 0,-2 2-11 0 0,-7 13 29 0 0,-2-2 0 0 0,0 0-1 0 0,-1 0 1 0 0,0-1-1 0 0,-1 0 1 0 0,-1-1-1 0 0,0-1 1 0 0,-1-1 0 0 0,-1 0-29 0 0,3 0 4 0 0,2-3-6 0 0,-65 73 26 0 0,77-79-25 0 0,1 1 0 0 0,0-1 0 0 0,0 1 0 0 0,0-1 0 0 0,1 0 0 0 0,-1 0 0 0 0,1 0 0 0 0,0 0 0 0 0,0 0 0 0 0,0 0 0 0 0,0 0 0 0 0,0-1 0 0 0,0 1 0 0 0,1-1 0 0 0,-1 1 0 0 0,1-1 0 0 0,0 0 0 0 0,0 0 0 0 0,0 0 0 0 0,0-1 0 0 0,0 1 0 0 0,0-1 0 0 0,0 1 0 0 0,0-1 0 0 0,1 0 0 0 0,-1 0 0 0 0,0 0 0 0 0,1-1 0 0 0,-1 1 0 0 0,1-1 0 0 0,-1 0 0 0 0,4 0 1 0 0,6 4-2 0 0,7 2 18 0 0,-15-6-13 0 0,1 1-1 0 0,0 0 0 0 0,-1 0 0 0 0,1 0 0 0 0,0 0 0 0 0,-1 1 0 0 0,0 0 0 0 0,1 1 0 0 0,-1-1 1 0 0,0 1-1 0 0,0 0 0 0 0,0 0 0 0 0,-1 0 0 0 0,1 1 0 0 0,-1 0 0 0 0,0-1 0 0 0,0 2 0 0 0,0-1 1 0 0,0 0-1 0 0,-1 1 0 0 0,0 0 0 0 0,1 0 0 0 0,-2 0 0 0 0,1 0 0 0 0,-1 0 0 0 0,0 0 0 0 0,0 1 1 0 0,0-1-1 0 0,-1 1 0 0 0,1 0-2 0 0,-5 5 9 0 0,-1 0 0 0 0,0 0 1 0 0,-1-1-1 0 0,0 1 0 0 0,0-1 0 0 0,-1 0 1 0 0,0-1-1 0 0,-1 1 0 0 0,0-1 0 0 0,-1-1 1 0 0,0 1-1 0 0,0-1 0 0 0,-1 0 0 0 0,1-1 1 0 0,-2 0-1 0 0,1-1 0 0 0,-1 0 0 0 0,0 0 0 0 0,0-1 1 0 0,-3 1-10 0 0,9-4-5 0 0,-9 5-57 0 0,0 0-1 0 0,0-1 1 0 0,0-1-1 0 0,-1 0 1 0 0,0-1 0 0 0,0-1-1 0 0,0 0 1 0 0,0 0 0 0 0,-7-1 62 0 0,-44 1-3772 0 0,56-9-6101 0 0,9 5-177 0 0</inkml:trace>
  <inkml:trace contextRef="#ctx0" brushRef="#br0" timeOffset="5646.726">1769 420 0 0 0,'0'0'855'0'0,"0"0"791"0"0,0 0 55 0 0,0 0-55 0 0,0 0 30 0 0,0 0 33 0 0,0 0-90 0 0,0 0-194 0 0,0 0-287 0 0,0 0-263 0 0,0 0-199 0 0,0 0-120 0 0,0 0-17 0 0,7 0 2119 0 0,-29 52-151 0 0,-123 254-907 0 0,-67 47-1617 0 0,204-341-28 0 0,-47 66-447 0 0,11-32-816 0 0,29-31 478 0 0,1 0-1765 0 0,3-7-4636 0 0,9-6 2291 0 0,2-1-428 0 0</inkml:trace>
  <inkml:trace contextRef="#ctx0" brushRef="#br0" timeOffset="6364.634">1980 608 3065 0 0,'0'0'3572'0'0,"0"0"-1060"0"0,0 0-608 0 0,0 0-194 0 0,0 0-145 0 0,0 0-175 0 0,0 0-256 0 0,0 0-276 0 0,-32 32-231 0 0,-99 96-199 0 0,79-65-25 0 0,46-50-332 0 0,-13 32-78 0 0,-2-2 0 0 0,-1-1 1 0 0,-3 0-1 0 0,-1-2 0 0 0,-3-1 1 0 0,0-1-1 0 0,-3-2 0 0 0,-12 11 7 0 0,29-36-45 0 0,19-19-68 0 0,179-198 1297 0 0,50-63-369 0 0,-163 193 170 0 0,-68 77-958 0 0,-1-1 0 0 0,0 0 0 0 0,0 1-1 0 0,0-1 1 0 0,1 1 0 0 0,-1-1-1 0 0,0 1 1 0 0,0-1 0 0 0,0 1 0 0 0,0 0-1 0 0,0-1 1 0 0,0 1 0 0 0,0 0-1 0 0,0 0 1 0 0,-1 0 0 0 0,1 0 0 0 0,0 0-1 0 0,0 0 1 0 0,-1 0 0 0 0,1 0-1 0 0,-1 0 1 0 0,1 0 0 0 0,-1 1 0 0 0,1-1-1 0 0,-1 0 1 0 0,1 0 0 0 0,-1 0-1 0 0,0 1 1 0 0,0-1 0 0 0,0 0 0 0 0,0 1-27 0 0,10 169 901 0 0,-10-70-705 0 0,11 72-95 0 0,-7-153-1039 0 0,-4-22-3571 0 0,0-13-4539 0 0,0 8-495 0 0</inkml:trace>
  <inkml:trace contextRef="#ctx0" brushRef="#br0" timeOffset="6928.765">1537 999 6777 0 0,'0'0'4428'0'0,"0"0"-2513"0"0,0 0-1101 0 0,0 0-121 0 0,0 0 262 0 0,0 0 288 0 0,0 0 161 0 0,0 0-51 0 0,0 0-275 0 0,0 0-271 0 0,0 0-172 0 0,0 0-127 0 0,35 0-72 0 0,111 1-52 0 0,42-24 379 0 0,-175 21-985 0 0,114-19 373 0 0,-45-1-5953 0 0,-73 19-1194 0 0,-4-1-4328 0 0</inkml:trace>
  <inkml:trace contextRef="#ctx0" brushRef="#br0" timeOffset="7252.076">2286 358 2080 0 0,'0'0'2757'0'0,"0"0"-399"0"0,0 0-228 0 0,0 0-111 0 0,0 0-155 0 0,0 0-211 0 0,0 0-267 0 0,0 0-253 0 0,0 0-198 0 0,0 0-145 0 0,0 0-81 0 0,0 0-81 0 0,0 0-70 0 0,23-7 1732 0 0,251-16 750 0 0,60-9-2376 0 0,-311 31-1054 0 0,-32 1-5180 0 0,2 0 2601 0 0,0 0-3257 0 0,0 0-5029 0 0</inkml:trace>
  <inkml:trace contextRef="#ctx0" brushRef="#br0" timeOffset="7832.38">2358 571 7754 0 0,'0'0'2129'0'0,"0"0"-743"0"0,0 0-335 0 0,0 0 63 0 0,0 0 111 0 0,0 0 29 0 0,0 0-7 0 0,0 0-132 0 0,0 0-146 0 0,0 0-118 0 0,0 0-151 0 0,0 0-105 0 0,6 8-40 0 0,21 25-1 0 0,18-18 915 0 0,-18-13-1184 0 0,0 0 0 0 0,-1-2 1 0 0,1-1-1 0 0,0-1 1 0 0,0-2-1 0 0,-1 0 0 0 0,0-2 1 0 0,0 0-1 0 0,3-3-285 0 0,-6 3 67 0 0,221-60-1103 0 0,-228 60-861 0 0,-11 3-1482 0 0,-1 1-3645 0 0,-4-1-4979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2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1 187,'24'-15,"17"-13,1 2,2 1,0 3,1 1,2 3,2 1,-46 15,0 0,0 0,1 1,-1-1,0 1,1 0,-1 0,1 0,0 1,-1-1,1 1,-1 0,1 0,0 0,-1 1,1-1,-1 1,1 0,-1 0,1 0,-1 0,1 0,-1 1,0 0,0 0,0-1,0 2,0-1,0 0,0 1,-1-1,1 1,-1 0,0 0,0 0,0 0,0 0,-1 0,1 1,-1-1,1 0,-1 1,0 0,-3 21,-1-1,-2 1,0-1,-1 0,-1-1,-2 0,0 0,-1 0,-1-2,-2 1,0-1,-1-1,-1 0,0-1,-17 14,32-33,-21 27,-9 8,2 2,1 2,2 0,1 1,-12 34,34-70,0 1,1 0,0-1,0 1,0 0,0 0,1 0,0-1,0 1,0 0,1 0,0 0,0-1,0 1,0 0,1-1,-1 1,1-1,0 1,1-1,-1 0,1 0,0 0,0 0,0-1,0 1,1-1,0 0,-1 1,1-2,0 1,0 0,1-1,-1 0,2 1,22 8,-1-1,2-1,-1-2,1 0,1-2,-1-1,1-2,-1-1,1-1,0-1,7-3,23 3,-33 1,-1-2,1 0,0-2,-1 0,1-2,-1-1,-1-1,23-11,-27 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0:40.10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496 52 0 0 0,'0'0'1810'0'0,"0"0"-143"0"0,0 0 21 0 0,0 0 76 0 0,0 0 65 0 0,0 0-91 0 0,0 0-275 0 0,0 0-214 0 0,0 0-226 0 0,0 0-175 0 0,0 0-126 0 0,-16 3-110 0 0,-52 11-95 0 0,-40 35 870 0 0,-23 21-375 0 0,56-11-17 0 0,74-58-984 0 0,0 1 0 0 0,1-1 0 0 0,-1 1 0 0 0,1-1 0 0 0,-1 1 0 0 0,1 0-1 0 0,0-1 1 0 0,0 1 0 0 0,0-1 0 0 0,0 1 0 0 0,0 0 0 0 0,0-1 0 0 0,0 1 0 0 0,0 0-1 0 0,1-1 1 0 0,-1 1 0 0 0,0-1 0 0 0,1 1 0 0 0,0 0 0 0 0,-1-1 0 0 0,1 1 0 0 0,0-1 0 0 0,0 0-1 0 0,0 1 1 0 0,0-1 0 0 0,0 0 0 0 0,0 1 0 0 0,0-1 0 0 0,0 0 0 0 0,0 0 0 0 0,1 0-1 0 0,-1 0-10 0 0,57 37 330 0 0,-48-33-277 0 0,0 0 0 0 0,-1 1 0 0 0,0 0 0 0 0,0 0 0 0 0,-1 1 0 0 0,0 0 0 0 0,0 1 0 0 0,0 0 0 0 0,-1 0 0 0 0,0 1 0 0 0,-1 0-53 0 0,-5-7 36 0 0,0 0 0 0 0,0 0 0 0 0,0 1 1 0 0,0-1-1 0 0,0 1 0 0 0,-1-1 0 0 0,1 0 1 0 0,-1 1-1 0 0,0-1 0 0 0,0 1 1 0 0,0-1-1 0 0,0 1 0 0 0,0 0 0 0 0,0-1 1 0 0,-1 0-1 0 0,1 1 0 0 0,-1-1 0 0 0,0 1 1 0 0,1-1-1 0 0,-1 0 0 0 0,0 1 0 0 0,-1-1 1 0 0,1 0-1 0 0,0 0 0 0 0,-1 0 0 0 0,1 0 1 0 0,-1 0-1 0 0,1 0 0 0 0,-1 0 0 0 0,0 0 1 0 0,0-1-1 0 0,-2 2-36 0 0,-73 47 319 0 0,64-43-326 0 0,2-1-82 0 0,-1-1 0 0 0,1 0 1 0 0,-1 0-1 0 0,0-1 0 0 0,0-1 0 0 0,-1 0 1 0 0,1-1-1 0 0,-1 0 0 0 0,1-1 0 0 0,-1 0 1 0 0,-1-1 88 0 0,14 0-72 0 0,-1 0 0 0 0,1 0 0 0 0,0 0 0 0 0,-1 0 1 0 0,1 0-1 0 0,-1 0 0 0 0,1 0 0 0 0,-1 0 0 0 0,1 0 0 0 0,-1 0 0 0 0,1-1 1 0 0,0 1-1 0 0,-1 0 0 0 0,1 0 0 0 0,-1 0 0 0 0,1-1 0 0 0,0 1 1 0 0,-1 0-1 0 0,1 0 0 0 0,0-1 0 0 0,-1 1 0 0 0,1 0 0 0 0,0-1 1 0 0,-1 1-1 0 0,1 0 0 0 0,0-1 0 0 0,0 1 0 0 0,-1 0 0 0 0,1-1 1 0 0,0 1-1 0 0,0-1 0 0 0,0 1 0 0 0,0-1 0 0 0,-1 1 0 0 0,1 0 0 0 0,0-1 1 0 0,0 1-1 0 0,0-1 0 0 0,0 1 0 0 0,0-1 0 0 0,0 1 0 0 0,0-1 1 0 0,0 1-1 0 0,1 0 0 0 0,-1-1 0 0 0,0 1 0 0 0,0-1 0 0 0,0 1 1 0 0,0-1-1 0 0,0 1 0 0 0,1 0 0 0 0,-1-1 0 0 0,0 1 0 0 0,0-1 1 0 0,1 1-1 0 0,-1 0 0 0 0,1-1 72 0 0,9-14-8163 0 0,-1 7-1660 0 0</inkml:trace>
  <inkml:trace contextRef="#ctx0" brushRef="#br0" timeOffset="578.755">605 229 6673 0 0,'0'0'2114'0'0,"0"0"-491"0"0,0 0-165 0 0,0 0 56 0 0,0 0 3 0 0,0 0-134 0 0,0 0-229 0 0,0 0-238 0 0,0 0-209 0 0,0 0-164 0 0,0 0-149 0 0,0 0-104 0 0,-16 32-78 0 0,-48 98-30 0 0,63-129-175 0 0,-1-1 0 0 0,1 1 0 0 0,0 0-1 0 0,0 0 1 0 0,0 0 0 0 0,0 1-1 0 0,0-1 1 0 0,1 0 0 0 0,-1 0-1 0 0,0 0 1 0 0,0 1 0 0 0,1-1 0 0 0,-1 0-1 0 0,1 1 1 0 0,-1-1 0 0 0,1 0-1 0 0,0 1 1 0 0,-1-1 0 0 0,1 1-1 0 0,0-1 1 0 0,0 0 0 0 0,0 1-1 0 0,0-1 1 0 0,0 1 0 0 0,0-1 0 0 0,1 1-1 0 0,-1-1 1 0 0,0 0 0 0 0,1 1-1 0 0,-1-1 1 0 0,1 0 0 0 0,-1 1-1 0 0,1-1 1 0 0,0 0 0 0 0,-1 1 0 0 0,1-1-1 0 0,0 0 1 0 0,0 0 0 0 0,0 0-1 0 0,1 1-6 0 0,3 1 67 0 0,1 1 3 0 0,1 0 0 0 0,0-1 0 0 0,0 0 0 0 0,0 0 0 0 0,0 0 0 0 0,0-1 0 0 0,0 0 0 0 0,1-1 0 0 0,-1 0 0 0 0,1 0 0 0 0,0 0 0 0 0,-1-1 0 0 0,1 0 0 0 0,-1-1 0 0 0,1 1 0 0 0,-1-2 0 0 0,1 1 0 0 0,-1-1 0 0 0,1 0 0 0 0,-1 0 0 0 0,0-1 0 0 0,0 0 0 0 0,0 0 0 0 0,-1-1 0 0 0,4-2-70 0 0,22-13 129 0 0,-1-1 1 0 0,-1-2-1 0 0,-1-1 0 0 0,-1-1 1 0 0,-1-2-1 0 0,-1-1 0 0 0,-1-1 1 0 0,13-20-130 0 0,15-12 512 0 0,-41 100-139 0 0,-10 22-591 0 0,-3-1-1 0 0,-3 1 1 0 0,-2-1 0 0 0,-3 0-1 0 0,-3-1 1 0 0,-2 0-1 0 0,-3-1 1 0 0,-2-1 0 0 0,-18 35 218 0 0,14-27-241 0 0,-3-1 0 0 0,-3-1 0 0 0,-3-2 1 0 0,-23 32 240 0 0,41-69 1 0 0,-2-1 1 0 0,0-1-1 0 0,-1 0 1 0 0,-2-1 0 0 0,0-1-1 0 0,-2 0 1 0 0,0-2-1 0 0,-1 0 1 0 0,-1-2 0 0 0,-10 6-2 0 0,32-21 17 0 0,-1-1 0 0 0,0 0 0 0 0,1 0 0 0 0,-1 1 0 0 0,0-1 0 0 0,0 0 0 0 0,1-1 1 0 0,-1 1-1 0 0,0 0 0 0 0,0 0 0 0 0,0-1 0 0 0,0 1 0 0 0,0-1 0 0 0,0 0 0 0 0,0 1 0 0 0,0-1 1 0 0,0 0-1 0 0,0 0 0 0 0,0 0 0 0 0,0-1 0 0 0,0 1 0 0 0,0 0 0 0 0,0-1 0 0 0,0 1 0 0 0,0-1 1 0 0,0 0-1 0 0,0 0 0 0 0,0 1 0 0 0,0-1 0 0 0,0-1 0 0 0,1 1 0 0 0,-1 0 0 0 0,0 0 0 0 0,1-1 1 0 0,-1 1-1 0 0,1 0 0 0 0,0-1 0 0 0,-1 0 0 0 0,1 1 0 0 0,0-1 0 0 0,0 0 0 0 0,0 0 0 0 0,0 1 1 0 0,0-1-1 0 0,0 0 0 0 0,1 0 0 0 0,-1 0-17 0 0,0-11 32 0 0,0 0 1 0 0,1 0-1 0 0,1 1 0 0 0,0-1 1 0 0,1 0-1 0 0,0 1 0 0 0,1-1 1 0 0,0 1-1 0 0,1 0 0 0 0,0 0 1 0 0,1 0-1 0 0,0 0 0 0 0,1 1 1 0 0,3-4-33 0 0,107-146-138 0 0,-113 157 131 0 0,99-111-1136 0 0,-56 68-8170 0 0,-38 39-1956 0 0</inkml:trace>
  <inkml:trace contextRef="#ctx0" brushRef="#br0" timeOffset="1001.13">1468 203 6873 0 0,'0'0'2672'0'0,"0"0"-665"0"0,0 0-372 0 0,0 0-131 0 0,0 0-97 0 0,0 0-119 0 0,0 0-189 0 0,0 0-221 0 0,0 0-203 0 0,0 0-178 0 0,0 0-129 0 0,0 0-76 0 0,0 0-29 0 0,-22 9-38 0 0,-71 30 13 0 0,0 24 517 0 0,91-62-756 0 0,0 1 0 0 0,0-1 0 0 0,0 1 0 0 0,0 0 0 0 0,0-1 1 0 0,0 1-1 0 0,1 0 0 0 0,-1 0 0 0 0,1 0 0 0 0,-1 0 0 0 0,1 0 1 0 0,0 1-1 0 0,-1-1 0 0 0,1 0 0 0 0,0 1 0 0 0,1-1 0 0 0,-1 1 1 0 0,0-1-1 0 0,1 1 0 0 0,-1-1 0 0 0,1 1 0 0 0,0-1 0 0 0,0 1 0 0 0,0-1 1 0 0,0 1-1 0 0,0-1 0 0 0,1 1 0 0 0,-1-1 0 0 0,1 1 0 0 0,0-1 1 0 0,-1 1-1 0 0,1-1 0 0 0,0 0 0 0 0,1 1 0 0 0,-1-1 0 0 0,0 0 1 0 0,0 0-1 0 0,1 0 0 0 0,0 0 0 0 0,1 2 1 0 0,86 31-57 0 0,-78-32 47 0 0,1 0 0 0 0,-1 1 1 0 0,0 0-1 0 0,0 1 1 0 0,0 0-1 0 0,-1 1 0 0 0,0 0 1 0 0,0 0-1 0 0,9 9 10 0 0,-17-12 10 0 0,1 0 0 0 0,-1 0-1 0 0,0 1 1 0 0,0-1 0 0 0,0 1 0 0 0,-1-1 0 0 0,1 1-1 0 0,-1 0 1 0 0,0-1 0 0 0,0 1 0 0 0,0 0-1 0 0,0 0 1 0 0,-1 0 0 0 0,0 0 0 0 0,0 0-1 0 0,0 0 1 0 0,0 0 0 0 0,0 0 0 0 0,-1 0 0 0 0,0 0-1 0 0,1 0 1 0 0,-2-1 0 0 0,1 1 0 0 0,0 0-1 0 0,-1 0 1 0 0,0-1 0 0 0,1 1 0 0 0,-2-1-1 0 0,1 0 1 0 0,0 1 0 0 0,0-1 0 0 0,-1 0 0 0 0,0 0-1 0 0,0-1 1 0 0,0 1 0 0 0,0 0 0 0 0,0-1-1 0 0,0 0 1 0 0,-1 0 0 0 0,-1 1-10 0 0,-20 17 37 0 0,-2-2 1 0 0,0 0-1 0 0,0-2 1 0 0,-2-1-1 0 0,0-1 1 0 0,-1-2-1 0 0,0 0 1 0 0,0-3-1 0 0,-12 3-37 0 0,-10-4-3299 0 0,52-15-4532 0 0,0 3-3033 0 0</inkml:trace>
  <inkml:trace contextRef="#ctx0" brushRef="#br0" timeOffset="1291.885">1989 1 9674 0 0,'0'0'3890'0'0,"0"0"-1877"0"0,0 0-802 0 0,0 0-39 0 0,0 0 77 0 0,0 0-43 0 0,0 0-127 0 0,0 0-179 0 0,-4 33-196 0 0,-13 109-164 0 0,-12 11 419 0 0,16-97-808 0 0,0-3-171 0 0,1 0 0 0 0,3 1 0 0 0,3 0 0 0 0,1 24 20 0 0,7-11-1704 0 0,4-63 949 0 0,-3-4-4395 0 0,-1 0 1377 0 0,-1 0-7393 0 0</inkml:trace>
  <inkml:trace contextRef="#ctx0" brushRef="#br0" timeOffset="1478.145">1630 446 9074 0 0,'0'0'1647'0'0,"0"0"-467"0"0,0 0-20 0 0,0 0 121 0 0,0 0-29 0 0,0 0-186 0 0,0 0-270 0 0,0 0-249 0 0,34 3-155 0 0,106 11-76 0 0,-3 2 438 0 0,171-27-399 0 0,-202-10-4640 0 0,-93 20 1285 0 0,-11 1-7923 0 0,-2 0 9311 0 0</inkml:trace>
  <inkml:trace contextRef="#ctx0" brushRef="#br0" timeOffset="9222.778">2556 494 0 0 0,'0'0'1180'0'0,"0"0"210"0"0,0 0 49 0 0,0 0-47 0 0,0 0-97 0 0,0 0-120 0 0,0 0-37 0 0,0 0-12 0 0,4 9-7 0 0,10 29 4 0 0,26-15 3608 0 0,-34-20-4392 0 0,1-1 1 0 0,-1 1 0 0 0,1-1-1 0 0,0-1 1 0 0,0 1-1 0 0,0-1 1 0 0,0 0 0 0 0,0-1-1 0 0,0 0 1 0 0,0 0 0 0 0,0 0-1 0 0,0-1 1 0 0,0 0-1 0 0,0 0 1 0 0,3-2-340 0 0,-2 1 60 0 0,0-1 0 0 0,-1 1 0 0 0,1-1 1 0 0,-1-1-1 0 0,1 0 0 0 0,-1 0 0 0 0,-1 0 0 0 0,1-1 0 0 0,0 0 1 0 0,-1 0-1 0 0,0 0 0 0 0,0-1 0 0 0,-1 0 0 0 0,0 0 0 0 0,0-1 0 0 0,0 0 1 0 0,-1 0-1 0 0,0 0 0 0 0,0 0 0 0 0,2-6-60 0 0,-5 12-10 0 0,0-1-1 0 0,0 0 1 0 0,0 0 0 0 0,0 0-1 0 0,-1 0 1 0 0,1 0 0 0 0,0 0 0 0 0,-1-1-1 0 0,0 1 1 0 0,1 0 0 0 0,-1 0-1 0 0,0 0 1 0 0,0 0 0 0 0,0 0-1 0 0,-1-1 1 0 0,1 1 0 0 0,0 0-1 0 0,-1 0 1 0 0,1 0 0 0 0,-1 0-1 0 0,0 0 1 0 0,0 0 0 0 0,0 0 0 0 0,0 0-1 0 0,0 0 1 0 0,0 0 0 0 0,0 1-1 0 0,-1-1 1 0 0,1 0 0 0 0,-1 1-1 0 0,1-1 1 0 0,-1 1 0 0 0,1 0-1 0 0,-1-1 1 0 0,0 1 0 0 0,0 0 0 0 0,0 0-1 0 0,0 0 1 0 0,0 0 0 0 0,0 0-1 0 0,-1 0 11 0 0,-10-2-123 0 0,1 0-1 0 0,-1 1 1 0 0,0 1 0 0 0,1 0-1 0 0,-1 1 1 0 0,0 0-1 0 0,0 1 1 0 0,0 0-1 0 0,0 1 124 0 0,2-1-51 0 0,0 1 0 0 0,1-1 0 0 0,-1 2 0 0 0,1 0 0 0 0,-1 0 0 0 0,1 1 0 0 0,0 0 1 0 0,0 1-1 0 0,1 0 0 0 0,-1 0 0 0 0,1 1 0 0 0,0 1 0 0 0,1-1 0 0 0,-1 1 0 0 0,1 1 0 0 0,1 0 0 0 0,-1 0 0 0 0,1 0 0 0 0,1 1 0 0 0,0 0 0 0 0,0 0 0 0 0,1 0 0 0 0,0 1 0 0 0,0 0 0 0 0,1 0 0 0 0,0 0 0 0 0,1 1 0 0 0,0-1 0 0 0,1 1 0 0 0,0 0 0 0 0,1 3 51 0 0,1-9 29 0 0,1 0-1 0 0,0 0 1 0 0,0-1-1 0 0,1 1 1 0 0,-1 0-1 0 0,1-1 1 0 0,0 1-1 0 0,0-1 1 0 0,1 0-1 0 0,-1 1 1 0 0,1-1-1 0 0,0 0 1 0 0,0-1-1 0 0,0 1 1 0 0,1 0-1 0 0,-1-1 1 0 0,1 0-1 0 0,0 0 1 0 0,0 0-1 0 0,0 0 1 0 0,0-1-1 0 0,4 2-28 0 0,104 37 688 0 0,57-34-572 0 0,-79-39-1201 0 0,-63 14-2425 0 0,-3 0-4564 0 0,-15 13-979 0 0</inkml:trace>
  <inkml:trace contextRef="#ctx0" brushRef="#br0" timeOffset="9811.446">2930 755 3705 0 0,'0'0'2286'0'0,"0"0"-355"0"0,0 0 104 0 0,0 0 216 0 0,0 0 8 0 0,0 0-304 0 0,0 0-457 0 0,0 0-363 0 0,0 0-231 0 0,0 0-139 0 0,0 0-96 0 0,0 0-79 0 0,0 0-75 0 0,25-24-68 0 0,78-78-74 0 0,-12-8 442 0 0,-79 95-727 0 0,-6 6-70 0 0,1 1 0 0 0,0 0-1 0 0,0 0 1 0 0,0 1-1 0 0,1-1 1 0 0,0 2-1 0 0,1-1 1 0 0,0 1-1 0 0,0 0 1 0 0,0 1-1 0 0,0 0 1 0 0,8-2-18 0 0,-15 6-14 0 0,-1 1 0 0 0,0 0 0 0 0,1 1 0 0 0,-1-1 0 0 0,0 0-1 0 0,1 0 1 0 0,-1 1 0 0 0,0-1 0 0 0,0 0 0 0 0,1 1 0 0 0,-1-1 0 0 0,0 1 0 0 0,0 0 0 0 0,0-1 0 0 0,1 1 0 0 0,-1 0 0 0 0,0 0 0 0 0,0 0 0 0 0,0 0 0 0 0,0 0-1 0 0,-1 0 1 0 0,1 0 0 0 0,0 0 0 0 0,0 0 0 0 0,-1 0 0 0 0,1 0 0 0 0,0 1 0 0 0,-1-1 0 0 0,1 0 0 0 0,-1 0 0 0 0,0 1 0 0 0,1-1 0 0 0,-1 0 0 0 0,0 1 0 0 0,0-1-1 0 0,0 0 1 0 0,0 1 0 0 0,0-1 0 0 0,0 0 0 0 0,0 1 0 0 0,0-1 0 0 0,0 0 0 0 0,-1 1 0 0 0,1-1 0 0 0,-1 0 0 0 0,1 0 0 0 0,-1 1 0 0 0,1-1 0 0 0,-1 0-1 0 0,0 0 1 0 0,0 1 14 0 0,0 4 38 0 0,-26 126-76 0 0,27-131 37 0 0,-1 0 0 0 0,1 0-1 0 0,0 1 1 0 0,0-1-1 0 0,0 0 1 0 0,0 0 0 0 0,-1 1-1 0 0,2-1 1 0 0,-1 0 0 0 0,0 1-1 0 0,0-1 1 0 0,0 0-1 0 0,1 0 1 0 0,-1 1 0 0 0,0-1-1 0 0,1 0 1 0 0,-1 0-1 0 0,1 0 1 0 0,-1 0 0 0 0,1 1-1 0 0,0-1 1 0 0,0 0 0 0 0,-1 0-1 0 0,1 0 1 0 0,0 0-1 0 0,0-1 1 0 0,0 1 0 0 0,0 0-1 0 0,0 0 1 0 0,0 0-1 0 0,0-1 1 0 0,0 1 0 0 0,1-1-1 0 0,-1 1 1 0 0,0-1 0 0 0,0 1-1 0 0,0-1 1 0 0,1 0-1 0 0,-1 1 1 0 0,0-1 0 0 0,0 0-1 0 0,1 0 1 0 0,-1 0-1 0 0,0 0 1 0 0,1 0 0 0 0,-1 0-1 0 0,0 0 1 0 0,0-1 0 0 0,1 1-1 0 0,-1 0 1 0 0,0-1-1 0 0,0 1 1 0 0,1-1 1 0 0,7-2 24 0 0,1 1 0 0 0,-2-1-1 0 0,1-1 1 0 0,0 0 0 0 0,-1 0 0 0 0,0-1-1 0 0,0 0 1 0 0,0 0 0 0 0,0-1 0 0 0,-1 0 0 0 0,0 0-1 0 0,3-5-23 0 0,24-17 47 0 0,172-111 26 0 0,-205 139-75 0 0,-1-1-1 0 0,1 0 0 0 0,0 1 1 0 0,0-1-1 0 0,-1 1 0 0 0,1-1 0 0 0,0 1 1 0 0,0 0-1 0 0,0-1 0 0 0,0 1 0 0 0,0 0 1 0 0,-1-1-1 0 0,1 1 0 0 0,0 0 0 0 0,0 0 1 0 0,0 0-1 0 0,0 0 0 0 0,0 0 0 0 0,0 0 1 0 0,0 0-1 0 0,0 0 0 0 0,0 1 0 0 0,0-1 1 0 0,-1 0-1 0 0,1 0 0 0 0,0 1 1 0 0,0-1-1 0 0,0 1 0 0 0,0-1 0 0 0,-1 0 1 0 0,1 1-1 0 0,0 0 0 0 0,0-1 0 0 0,-1 1 1 0 0,1-1-1 0 0,0 1 0 0 0,-1 0 0 0 0,1 0 1 0 0,-1-1-1 0 0,1 1 0 0 0,-1 0 0 0 0,1 0 1 0 0,-1 0-1 0 0,1-1 0 0 0,-1 1 1 0 0,0 0-1 0 0,1 1 3 0 0,1 49 98 0 0,-3-36-70 0 0,-12 127 32 0 0,18-93-2994 0 0,-5-47 2601 0 0,1 1 0 0 0,-1-1 0 0 0,0 0 0 0 0,1 0 1 0 0,0 0-1 0 0,-1 0 0 0 0,1 0 0 0 0,0 0 0 0 0,0 0 0 0 0,0 0 0 0 0,0 0 1 0 0,1 0-1 0 0,-1 0 0 0 0,0 0 0 0 0,1-1 0 0 0,-1 1 0 0 0,1-1 1 0 0,0 1-1 0 0,0-1 0 0 0,-1 0 0 0 0,1 1 0 0 0,0-1 0 0 0,0 0 1 0 0,0 0-1 0 0,0 0 0 0 0,0-1 0 0 0,0 1 0 0 0,0 0 0 0 0,1-1 0 0 0,-1 1 1 0 0,2-1 332 0 0,-2 0-10852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0:52.8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507 723 0 0 0,'0'0'1499'0'0,"0"0"380"0"0,0 0-5 0 0,0 0-253 0 0,0 0-286 0 0,0 0-148 0 0,0 0-106 0 0,-14-12-23 0 0,-43-35-19 0 0,56 45-916 0 0,-1 1-1 0 0,0-1 1 0 0,1 1-1 0 0,-1-1 0 0 0,0 1 1 0 0,0 0-1 0 0,0 0 1 0 0,0 0-1 0 0,0 0 0 0 0,0 0 1 0 0,0 0-1 0 0,0 0 1 0 0,0 1-1 0 0,-1-1 0 0 0,1 1 1 0 0,0 0-1 0 0,0 0 1 0 0,-1-1-1 0 0,1 1 0 0 0,0 1 1 0 0,0-1-1 0 0,-1 0 1 0 0,0 1-123 0 0,-9 0 564 0 0,-6 3-317 0 0,1 1 1 0 0,-1 0-1 0 0,1 1 1 0 0,1 1-1 0 0,-1 0 1 0 0,1 2-1 0 0,1 0 1 0 0,-1 0-1 0 0,1 1 1 0 0,1 1-1 0 0,0 1 1 0 0,1 0-1 0 0,0 1 1 0 0,1 0-1 0 0,-6 8-247 0 0,17-20 14 0 0,-8 8 36 0 0,-2 0 10 0 0,1 0 0 0 0,1 0 0 0 0,-1 0 0 0 0,1 1 0 0 0,1 1 0 0 0,0 0 0 0 0,1 0 1 0 0,0 0-1 0 0,0 1 0 0 0,1 0 0 0 0,1 0 0 0 0,0 0 0 0 0,1 1 0 0 0,0 0 0 0 0,0 6-60 0 0,4-17 25 0 0,0 0 0 0 0,1 0 0 0 0,0 0 0 0 0,-1 0 0 0 0,1 0 0 0 0,0 0 0 0 0,0 0 1 0 0,0 0-1 0 0,0 0 0 0 0,0-1 0 0 0,1 1 0 0 0,-1 0 0 0 0,0-1 0 0 0,1 1 0 0 0,0-1 0 0 0,-1 1 1 0 0,1-1-1 0 0,0 0 0 0 0,-1 0 0 0 0,1 1 0 0 0,0-1 0 0 0,0-1 0 0 0,0 1 0 0 0,0 0 0 0 0,0 0 0 0 0,0-1 1 0 0,0 1-1 0 0,0-1 0 0 0,1 0 0 0 0,-1 1 0 0 0,0-1 0 0 0,0 0 0 0 0,0 0 0 0 0,0-1 0 0 0,1 1-25 0 0,79-4 832 0 0,-81 4-821 0 0,31-8 163 0 0,-1-1-1 0 0,-1-1 0 0 0,1-2 0 0 0,-2-1 0 0 0,0-1 1 0 0,0-2-1 0 0,21-15-173 0 0,-28 18 76 0 0,-1-2 0 0 0,-1 0 0 0 0,0 0 1 0 0,-1-2-1 0 0,-1-1 0 0 0,16-18-76 0 0,-25 53 47 0 0,-11 25-38 0 0,0-35-5 0 0,0 0-1 0 0,0 1 1 0 0,1-1-1 0 0,0 1 0 0 0,1-1 1 0 0,0 1-1 0 0,0-1 1 0 0,0 1-1 0 0,1-1 1 0 0,0 1-1 0 0,1-1 1 0 0,-1 1-1 0 0,1-1 1 0 0,1 0-1 0 0,0 0 1 0 0,0 0-1 0 0,0 0 1 0 0,1 0-1 0 0,-1-1 0 0 0,2 0 1 0 0,-1 0-1 0 0,1 0 1 0 0,0 0-1 0 0,0 0 1 0 0,5 3-4 0 0,-3-5 21 0 0,0 0 1 0 0,0-1 0 0 0,0 0-1 0 0,0 0 1 0 0,1 0-1 0 0,-1-1 1 0 0,1 0-1 0 0,0-1 1 0 0,-1 0 0 0 0,1 0-1 0 0,0 0 1 0 0,0-1-1 0 0,0 0 1 0 0,0-1-1 0 0,0 0 1 0 0,-1 0 0 0 0,1-1-1 0 0,0 0 1 0 0,-1 0-1 0 0,1 0 1 0 0,-1-1-1 0 0,0 0 1 0 0,0-1 0 0 0,3-2-22 0 0,10-5 88 0 0,-1-1 0 0 0,0-1 0 0 0,-1-1-1 0 0,-1-1 1 0 0,0 0 0 0 0,-1-1 0 0 0,-1-1 0 0 0,0-1-88 0 0,14-23 34 0 0,-1-1-1 0 0,-3-1 0 0 0,-1-1 0 0 0,-2-1 1 0 0,-3-2-1 0 0,-1 0 0 0 0,-2 0 0 0 0,-3-2 1 0 0,-2 0-1 0 0,-1 0 0 0 0,-3-1 0 0 0,-2 0 1 0 0,-3 0-1 0 0,-1 0 0 0 0,-3-5-33 0 0,-2-73 59 0 0,4 128-62 0 0,0-1 0 0 0,0 1 1 0 0,0-1-1 0 0,1 0 0 0 0,-1 1 0 0 0,0-1 1 0 0,0 1-1 0 0,0-1 0 0 0,-1 1 0 0 0,1-1 1 0 0,0 0-1 0 0,0 1 0 0 0,0-1 0 0 0,0 1 1 0 0,0-1-1 0 0,-1 1 0 0 0,1-1 0 0 0,0 1 1 0 0,0-1-1 0 0,-1 1 0 0 0,1-1 0 0 0,0 1 1 0 0,-1-1-1 0 0,1 1 0 0 0,-1 0 0 0 0,1-1 1 0 0,-1 1-1 0 0,1-1 0 0 0,0 1 1 0 0,-1 0-1 0 0,1 0 0 0 0,-1-1 0 0 0,1 1 1 0 0,-1 0-1 0 0,0 0 0 0 0,1-1 0 0 0,-1 1 1 0 0,1 0-1 0 0,-1 0 0 0 0,1 0 0 0 0,-1 0 1 0 0,0 0-1 0 0,1 0 0 0 0,-1 0 0 0 0,1 0 1 0 0,-1 0-1 0 0,1 0 0 0 0,-1 0 0 0 0,1 1 1 0 0,-1-1-1 0 0,0 0 0 0 0,1 0 0 0 0,-1 0 1 0 0,1 1-1 0 0,-1-1 0 0 0,1 0 0 0 0,-1 1 1 0 0,1-1-1 0 0,0 0 0 0 0,-1 1 0 0 0,1-1 1 0 0,-1 1-1 0 0,1-1 3 0 0,-19 34-223 0 0,6 14 223 0 0,2 1 0 0 0,2 0 1 0 0,2 1-1 0 0,3-1 0 0 0,2 1 1 0 0,1 0-1 0 0,3 0 0 0 0,4 17 0 0 0,-5-62 7 0 0,5 80 20 0 0,5 0 0 0 0,3-1 0 0 0,25 81-27 0 0,25 4-120 0 0,-50-148-579 0 0,-12-38-1980 0 0,-18-21-2445 0 0,2 15-1548 0 0,10 16 3476 0 0,-4-6-3951 0 0</inkml:trace>
  <inkml:trace contextRef="#ctx0" brushRef="#br0" timeOffset="678.843">665 520 6993 0 0,'0'0'3411'0'0,"0"0"-1726"0"0,0 0-743 0 0,0 0 142 0 0,0 0 187 0 0,0 0 37 0 0,0 0-109 0 0,36 0-180 0 0,117 0-205 0 0,231-8 1073 0 0,-199 1-2076 0 0,-106 8-3364 0 0,-25-1-2634 0 0,-32 0-4945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359 1241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1815 914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  <inkml:trace contextRef="#ctx0" brushRef="#br0" timeOffset="10362.729">8072 1193 6689 0 0,'0'0'1859'0'0,"0"0"-828"0"0,0 0-458 0 0,0 0 8 0 0,0 0 128 0 0,0 0 58 0 0,0 0-31 0 0,-17 33-170 0 0,-55 101-202 0 0,16-37-80 0 0,36-65-401 0 0,-6 14-3177 0 0,26-45 420 0 0,0-1-1447 0 0,0 0 768 0 0</inkml:trace>
  <inkml:trace contextRef="#ctx0" brushRef="#br0" timeOffset="11066.77">8634 825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11470.304">9032 1337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2216.27">9580 1252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2618.229">10055 906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2975.569">10097 1109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  <inkml:trace contextRef="#ctx0" brushRef="#br0" timeOffset="6463.695">5724 207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6857.695">6101 159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7430.442">6077 1179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7790.505">7399 339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9269.424">7482 880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  <inkml:trace contextRef="#ctx0" brushRef="#br0" timeOffset="16190.442">11112 1017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16524.251">11887 693 920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010.171">12227 888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18698.202">12699 1484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  <inkml:trace contextRef="#ctx0" brushRef="#br0" timeOffset="74731.074">8398 2570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  <inkml:trace contextRef="#ctx0" brushRef="#br0" timeOffset="78911.18">11819 2257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79847.795">12340 2736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  <inkml:trace contextRef="#ctx0" brushRef="#br0" timeOffset="75516.501">9015 2176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76037.133">9761 2434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76757.823">10195 2500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77232.915">10749 2298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77632.954">10561 2673 13395 0 0,'0'0'1552'0'0,"0"0"-553"0"0,0 0-251 0 0,0 0 184 0 0,0 0 285 0 0,0 0 126 0 0,0 0-80 0 0,0 0-169 0 0,0 0-207 0 0,0 0-185 0 0,0 0-146 0 0,32-3-91 0 0,99-13-58 0 0,157-34 1859 0 0,-192 50-2413 0 0,-85-8-2411 0 0,-42 1-2612 0 0,26 7-3181 0 0,3 0-2713 0 0</inkml:trace>
  <inkml:trace contextRef="#ctx0" brushRef="#br0" timeOffset="70766.696">5703 2022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71380.879">6335 2268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71762.478">6373 2276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73534.541">6948 2394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  <inkml:trace contextRef="#ctx0" brushRef="#br0" timeOffset="2992.948">2916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3548.086">3988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3914.218">4636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4635.527">4604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8179.7">4825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8475.151">4796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6773.704">3268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7331.741">3838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7793.125">4273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4510.838">3109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  <inkml:trace contextRef="#ctx0" brushRef="#br1" timeOffset="128991.273">8698 3760 4041 0 0,'0'0'2162'0'0,"0"0"-366"0"0,0 0-152 0 0,0 0 19 0 0,0 0-12 0 0,0 0-130 0 0,0 0-258 0 0,0 0-310 0 0,0 0-259 0 0,0 0-161 0 0,0 0-103 0 0,-26 11-48 0 0,-82 39-35 0 0,63-10 144 0 0,41-31-386 0 0,-2 1-39 0 0,0-1-1 0 0,1 1 1 0 0,0 1-1 0 0,1-1 1 0 0,0 0-1 0 0,1 1 1 0 0,0 0-1 0 0,1 0 1 0 0,0 0-1 0 0,0 0 1 0 0,1 0-1 0 0,1 1 1 0 0,0-1-1 0 0,1 0 1 0 0,0 0-1 0 0,0 0 1 0 0,1 0-1 0 0,1 0 1 0 0,0 0-1 0 0,0 0 1 0 0,1-1 0 0 0,0 1-1 0 0,1-1 1 0 0,4 6-66 0 0,-6-12-166 0 0,1-1 0 0 0,0 1 0 0 0,0 0 0 0 0,1-1 0 0 0,-1 0 0 0 0,1 0 0 0 0,0 0 0 0 0,0-1 0 0 0,0 0 1 0 0,0 1-1 0 0,0-2 0 0 0,0 1 0 0 0,0-1 0 0 0,1 1 0 0 0,-1-2 0 0 0,1 1 0 0 0,-1 0 0 0 0,1-1 1 0 0,-1 0-1 0 0,1-1 0 0 0,-1 1 0 0 0,4-1 166 0 0,33-10-4887 0 0,-5-7-3401 0 0,-26 10 3864 0 0</inkml:trace>
  <inkml:trace contextRef="#ctx0" brushRef="#br1" timeOffset="129482.819">9098 3815 0 0 0,'0'0'609'0'0,"0"0"828"0"0,0 0 172 0 0,0 0 20 0 0,0 0-8 0 0,0 0-120 0 0,0 0-172 0 0,0 0-202 0 0,0 0-208 0 0,-27 33-184 0 0,-84 104-174 0 0,72-70 92 0 0,38-57-527 0 0,1-6-38 0 0,-1 0 0 0 0,1 1 0 0 0,0-1 0 0 0,0 1-1 0 0,1-1 1 0 0,-1 1 0 0 0,1-1 0 0 0,0 0 0 0 0,0 1-1 0 0,1-1 1 0 0,-1 0 0 0 0,1 0 0 0 0,0 0 0 0 0,0 0-1 0 0,0 0 1 0 0,1 0 0 0 0,-1-1 0 0 0,1 1 0 0 0,0-1-1 0 0,0 0 1 0 0,0 1 0 0 0,0-2 0 0 0,1 1 0 0 0,-1 0-1 0 0,1 0 1 0 0,0-1 0 0 0,0 0 0 0 0,0 0 0 0 0,0 0-1 0 0,0 0 1 0 0,0-1 0 0 0,0 0 0 0 0,1 1 0 0 0,-1-2-1 0 0,0 1 1 0 0,1 0 0 0 0,-1-1-88 0 0,5 2 131 0 0,1-1 1 0 0,-1 0-1 0 0,0 0 0 0 0,0-1 1 0 0,0 0-1 0 0,1-1 0 0 0,-1 0 0 0 0,0 0 1 0 0,0-1-1 0 0,0-1 0 0 0,0 1 1 0 0,0-1-1 0 0,-1-1 0 0 0,1 1 1 0 0,-1-1-1 0 0,0-1 0 0 0,0 0 1 0 0,-1 0-1 0 0,1 0 0 0 0,-1-1 0 0 0,0 0 1 0 0,0-1-1 0 0,-1 1 0 0 0,0-1 1 0 0,0-1-1 0 0,-1 1 0 0 0,0-1 1 0 0,0 0-1 0 0,-1 0 0 0 0,0 0 0 0 0,0-1 1 0 0,-1 1-1 0 0,0-1 0 0 0,0 0 1 0 0,-1 0-1 0 0,0 0 0 0 0,0-6-131 0 0,-2 10-14 0 0,0 1 1 0 0,0 0-1 0 0,-1-1 0 0 0,0 1 0 0 0,1 0 0 0 0,-1-1 0 0 0,-1 1 0 0 0,1 0 0 0 0,-1 0 0 0 0,1 0 1 0 0,-1 0-1 0 0,-1 0 0 0 0,1 1 0 0 0,0-1 0 0 0,-1 0 0 0 0,0 1 0 0 0,1 0 0 0 0,-1 0 0 0 0,-1 0 0 0 0,1 0 1 0 0,0 0-1 0 0,-1 1 0 0 0,1-1 0 0 0,-1 1 0 0 0,0 0 0 0 0,-4-2 14 0 0,-50-13-2107 0 0,-4 13-4368 0 0,45 4-4064 0 0</inkml:trace>
  <inkml:trace contextRef="#ctx0" brushRef="#br1" timeOffset="129828.449">9543 3819 1880 0 0,'0'0'2653'0'0,"0"0"-307"0"0,0 0-263 0 0,0 0-303 0 0,0 0-286 0 0,0 0-298 0 0,0 0-221 0 0,0 0-173 0 0,0 0-149 0 0,0 0-109 0 0,0 0-148 0 0,0 0-116 0 0,0 0-106 0 0,-14 28-104 0 0,-45 88-48 0 0,39-47-52 0 0,21-55 21 0 0,1-10 56 0 0,0-1 1 0 0,-1 1-1 0 0,1-1 0 0 0,0 0 1 0 0,1 0-1 0 0,-1 0 0 0 0,1 0 1 0 0,-1 0-1 0 0,1 0 0 0 0,0-1 1 0 0,0 1-1 0 0,0-1 0 0 0,0 0 1 0 0,0 0-1 0 0,1 0 0 0 0,-1 0 1 0 0,1-1-1 0 0,-1 1 0 0 0,1-1 1 0 0,0 0-1 0 0,-1 0 0 0 0,1 0 0 0 0,0 0 1 0 0,0-1-1 0 0,-1 0 0 0 0,1 1 1 0 0,0-2-1 0 0,0 1 0 0 0,0 0 1 0 0,0-1-1 0 0,-1 1 0 0 0,1-1 1 0 0,0 0-1 0 0,0 0 0 0 0,-1-1 1 0 0,1 1-1 0 0,2-3-47 0 0,7-2 211 0 0,0-1 0 0 0,-1 0 1 0 0,0-1-1 0 0,-1 0 0 0 0,0-1 0 0 0,0 0 0 0 0,-1-1 1 0 0,0 0-1 0 0,0-1 0 0 0,-1 0 0 0 0,-1 0 0 0 0,0-1 0 0 0,0 0 1 0 0,-1-1-1 0 0,-1 1 0 0 0,0-1 0 0 0,3-12-211 0 0,-3-89 344 0 0,-6 111-408 0 0,-1 0 0 0 0,1 1 0 0 0,-1-1 0 0 0,0 0 0 0 0,0 1 0 0 0,0-1 0 0 0,0 1 0 0 0,0-1 0 0 0,-1 1 0 0 0,1 0 0 0 0,-1 0-1 0 0,0-1 1 0 0,1 1 0 0 0,-1 0 0 0 0,0 0 0 0 0,0 1 0 0 0,0-1 0 0 0,0 0 0 0 0,-1 1 0 0 0,1-1 0 0 0,0 1 0 0 0,-1 0 0 0 0,1-1 0 0 0,-1 1 0 0 0,1 0 0 0 0,-1 1-1 0 0,0-1 1 0 0,1 0 0 0 0,-1 1 0 0 0,-2-1 64 0 0,-24 3-3613 0 0,2 11-3553 0 0,15-5-3127 0 0</inkml:trace>
  <inkml:trace contextRef="#ctx0" brushRef="#br1" timeOffset="130099.622">9886 4135 4521 0 0,'0'0'3623'0'0,"0"0"-1117"0"0,0 0-499 0 0,0 0-124 0 0,0 0-161 0 0,0 0-184 0 0,0 0-219 0 0,0 0-254 0 0,0 0-214 0 0,0 0-156 0 0,0 0-112 0 0,0 0-66 0 0,-3-21-18 0 0,-9-68-58 0 0,12 85-394 0 0,-1 0 0 0 0,1 1 0 0 0,-1-1 0 0 0,1 0-1 0 0,0 0 1 0 0,1 1 0 0 0,-1-1 0 0 0,1 0 0 0 0,-1 1 0 0 0,1-1-1 0 0,0 0 1 0 0,1 1 0 0 0,-1-1 0 0 0,0 1 0 0 0,1 0-1 0 0,0-1 1 0 0,0 1 0 0 0,1-1-47 0 0,4-8 147 0 0,-2 2-199 0 0,0 1 1 0 0,1-1-1 0 0,0 1 0 0 0,0 0 1 0 0,1 1-1 0 0,0-1 1 0 0,1 1-1 0 0,0 1 0 0 0,0-1 1 0 0,0 1-1 0 0,1 1 1 0 0,0 0-1 0 0,1 0 0 0 0,-1 0 1 0 0,1 1-1 0 0,0 1 0 0 0,0 0 1 0 0,1 0-1 0 0,-1 1 1 0 0,1 0-1 0 0,0 1 0 0 0,-1 0 1 0 0,1 1-1 0 0,7 0 52 0 0,-7 4-1941 0 0,-4 1-4756 0 0,-1-1-5209 0 0</inkml:trace>
  <inkml:trace contextRef="#ctx0" brushRef="#br1" timeOffset="130563.114">10398 3796 13931 0 0,'0'0'1815'0'0,"0"0"-467"0"0,0 0-163 0 0,0 0-16 0 0,0 0-82 0 0,0 0-205 0 0,0 0-250 0 0,0 0-214 0 0,0 0-151 0 0,0 0-93 0 0,0 0-61 0 0,0 0-48 0 0,0 0-35 0 0,-28 13-17 0 0,-87 40-20 0 0,67-8-55 0 0,44-34 24 0 0,-1-2-71 0 0,1 0-1 0 0,0 0 0 0 0,1 1 1 0 0,0 0-1 0 0,0-1 0 0 0,1 1 1 0 0,0 0-1 0 0,1 0 0 0 0,0 0 0 0 0,1 1 1 0 0,0-1-1 0 0,0 0 0 0 0,2 3 110 0 0,-2-9-35 0 0,1 0 0 0 0,0 0-1 0 0,0-1 1 0 0,0 1-1 0 0,0 0 1 0 0,1 0 0 0 0,-1-1-1 0 0,1 1 1 0 0,0-1-1 0 0,0 0 1 0 0,0 1-1 0 0,1-1 1 0 0,-1 0 0 0 0,1 0-1 0 0,0 0 1 0 0,-1-1-1 0 0,1 1 1 0 0,1-1 0 0 0,-1 1-1 0 0,0-1 1 0 0,1 0-1 0 0,-1 0 1 0 0,1-1 0 0 0,-1 1-1 0 0,1-1 1 0 0,0 0-1 0 0,-1 0 1 0 0,1 0-1 0 0,0 0 1 0 0,0 0 0 0 0,0-1-1 0 0,0 0 1 0 0,0 0-1 0 0,2 0 36 0 0,6-1 89 0 0,1 0 0 0 0,-1-1 0 0 0,0-1 0 0 0,0 0 0 0 0,-1 0 0 0 0,1-1 0 0 0,-1-1 0 0 0,0 0 0 0 0,0 0 0 0 0,0-1 0 0 0,-1-1 0 0 0,1 0 0 0 0,-2 0 0 0 0,1-1 0 0 0,-1 0 0 0 0,0 0-1 0 0,2-4-88 0 0,7-9 262 0 0,0 0 0 0 0,-1-1 0 0 0,-2 0 0 0 0,0-2 0 0 0,-1 0 0 0 0,-2 0 0 0 0,3-7-262 0 0,114-263 307 0 0,-122 273-378 0 0,-1 0-1 0 0,0 0 1 0 0,-2-1-1 0 0,-1 0 1 0 0,0 0-1 0 0,-2 0 1 0 0,0 0-1 0 0,-1 0 1 0 0,-2-1-1 0 0,-3-16 72 0 0,4 34-28 0 0,0-1-1 0 0,-1 1 1 0 0,0 0-1 0 0,0 0 0 0 0,0 0 1 0 0,0 0-1 0 0,-1 0 1 0 0,0 0-1 0 0,0 0 0 0 0,0 1 1 0 0,-1 0-1 0 0,1-1 1 0 0,-1 1-1 0 0,0 1 1 0 0,0-1-1 0 0,-1 0 0 0 0,1 1 1 0 0,-1 0-1 0 0,0 0 1 0 0,0 1-1 0 0,0-1 0 0 0,0 1 1 0 0,0 0-1 0 0,0 0 1 0 0,0 1-1 0 0,-1-1 0 0 0,1 1 1 0 0,-1 0-1 0 0,1 1 1 0 0,-1-1-1 0 0,1 1 1 0 0,-1 0-1 0 0,0 1 0 0 0,1-1 1 0 0,-1 1-1 0 0,1 0 1 0 0,0 1-1 0 0,-1-1 0 0 0,-3 3 29 0 0,-4 2 18 0 0,0 0 0 0 0,0 2 0 0 0,0-1-1 0 0,1 2 1 0 0,1-1 0 0 0,-1 2-1 0 0,1 0 1 0 0,1 0 0 0 0,0 1-1 0 0,0 0 1 0 0,1 0 0 0 0,1 1-1 0 0,0 1 1 0 0,1-1 0 0 0,0 1 0 0 0,0 0-1 0 0,2 1 1 0 0,0 0 0 0 0,0-1-1 0 0,1 2 1 0 0,1-1 0 0 0,0 0-1 0 0,1 1 1 0 0,1-1 0 0 0,0 1 0 0 0,1 9-18 0 0,-1-7 54 0 0,1 1 0 0 0,0 0 0 0 0,1 0 0 0 0,1-1 0 0 0,1 1 0 0 0,1-1 1 0 0,0 1-1 0 0,1-1 0 0 0,1 0 0 0 0,2 3-54 0 0,0-5 45 0 0,0 1 1 0 0,1-2-1 0 0,1 1 0 0 0,1-1 1 0 0,0-1-1 0 0,0 0 0 0 0,2-1 1 0 0,-1 0-1 0 0,2-1 0 0 0,-1 0 1 0 0,2-1-1 0 0,-1 0 0 0 0,1-1 1 0 0,1-1-1 0 0,-1-1 0 0 0,1 0 1 0 0,13 3-46 0 0,120 12-183 0 0,-104-30-850 0 0,-34-1-2292 0 0,1-3-4464 0 0,-8 8-3837 0 0</inkml:trace>
  <inkml:trace contextRef="#ctx0" brushRef="#br1" timeOffset="130911.919">11084 4025 6585 0 0,'0'0'1177'0'0,"0"0"-921"0"0,0 0-144 0 0,0 0 88 0 0,0 0 80 0 0,0 0-64 0 0,0 0-152 0 0,0 0-312 0 0,0 0-352 0 0,0 0-416 0 0,0 0-801 0 0,0 0-847 0 0,0 0 119 0 0</inkml:trace>
  <inkml:trace contextRef="#ctx0" brushRef="#br1" timeOffset="130915.837">11147 3697 0 0 0,'0'0'0'0'0,"0"0"1472"0"0,0 0 89 0 0,-19-228 239 0 0,10 184 152 0 0,2 7-183 0 0,-2 7-489 0 0,-1 8-592 0 0,5 0-488 0 0,1 15-280 0 0,2-1-408 0 0,1 8-1040 0 0,-3 0-1385 0 0,4 0-2800 0 0</inkml:trace>
  <inkml:trace contextRef="#ctx0" brushRef="#br1" timeOffset="131253.187">11300 3955 16388 0 0,'0'0'989'0'0,"0"0"-62"0"0,0 0 181 0 0,0 0 176 0 0,0 0 3 0 0,0 0-252 0 0,0 0-388 0 0,0 0-276 0 0,0 0-152 0 0,0 0-57 0 0,0 0-27 0 0,0 0-36 0 0,0 0-54 0 0,10-17-36 0 0,65-109-53 0 0,-75 124 9 0 0,1 0 0 0 0,-1 0-1 0 0,1 1 1 0 0,0-1 0 0 0,-1 0-1 0 0,1 0 1 0 0,0 1 0 0 0,0-1-1 0 0,0 0 1 0 0,0 1 0 0 0,0 0-1 0 0,1-1 1 0 0,-1 1 0 0 0,0-1-1 0 0,1 1 1 0 0,-1 0 0 0 0,1 0-1 0 0,-1 0 1 0 0,1 0 0 0 0,0 0-1 0 0,-1 0 1 0 0,1 0 0 0 0,0 1-1 0 0,0-1 1 0 0,-1 1 0 0 0,1-1-1 0 0,0 1 1 0 0,0-1 0 0 0,0 1-1 0 0,0 0 1 0 0,0 0 0 0 0,-1 0-1 0 0,1 0 1 0 0,0 0 0 0 0,0 1-1 0 0,0-1 1 0 0,0 1 0 0 0,0-1 0 0 0,-1 1-1 0 0,1-1 1 0 0,0 1 0 0 0,-1 0-1 0 0,1 0 1 0 0,0 0 0 0 0,-1 0-1 0 0,1 0 1 0 0,0 1 35 0 0,20 44-657 0 0,-21-41 675 0 0,0 1 0 0 0,1-1 0 0 0,-1 1 0 0 0,1-1 0 0 0,1 0-1 0 0,-1 1 1 0 0,1-1 0 0 0,0-1 0 0 0,0 1 0 0 0,0 0 0 0 0,1-1 0 0 0,0 1-1 0 0,0-1 1 0 0,0 0 0 0 0,0 0 0 0 0,0-1 0 0 0,1 1 0 0 0,0-1-1 0 0,0 0 1 0 0,0 0 0 0 0,0-1 0 0 0,0 0 0 0 0,0 0 0 0 0,1 0 0 0 0,-1 0-1 0 0,1-1 1 0 0,3 1-18 0 0,-3-2 164 0 0,0 0 1 0 0,-1 0-1 0 0,1-1 0 0 0,0 1 0 0 0,0-2 1 0 0,0 1-1 0 0,-1 0 0 0 0,1-1 0 0 0,0 0 0 0 0,-1-1 1 0 0,0 1-1 0 0,1-1 0 0 0,-1 0 0 0 0,0 0 1 0 0,-1-1-1 0 0,1 1 0 0 0,0-1 0 0 0,-1 0 0 0 0,0 0 1 0 0,0-1-1 0 0,3-4-164 0 0,1-2 24 0 0,-1-1 1 0 0,0 0-1 0 0,-1-1 1 0 0,0 1-1 0 0,-1-1 1 0 0,0 0-1 0 0,-1 0 1 0 0,-1-1-1 0 0,0 1 1 0 0,0-1-1 0 0,-2 0 1 0 0,0 0-1 0 0,0 0 1 0 0,-2-1-25 0 0,1 14-1110 0 0,0 1-1120 0 0,0 0-3440 0 0,-3 0-6481 0 0</inkml:trace>
  <inkml:trace contextRef="#ctx0" brushRef="#br1" timeOffset="131881.919">12242 3590 17156 0 0,'0'0'1525'0'0,"0"0"-390"0"0,0 0-219 0 0,0 0-119 0 0,0 0-160 0 0,0 0-182 0 0,0 0-182 0 0,0 0-131 0 0,0 0-69 0 0,0 0-42 0 0,0 0-21 0 0,-31 18-26 0 0,-94 57-8 0 0,64-24-92 0 0,58-47 88 0 0,0-1 0 0 0,1 0 0 0 0,-1 1 0 0 0,1-1 0 0 0,0 1 0 0 0,0 0 0 0 0,0 0 0 0 0,0 0 0 0 0,1 0 0 0 0,-1 0-1 0 0,1 0 1 0 0,0 0 0 0 0,0 0 0 0 0,1 1 0 0 0,-1-1 0 0 0,1 0 0 0 0,0 0 0 0 0,0 1 0 0 0,1-1 0 0 0,-1 1 28 0 0,3-2-6 0 0,1-1 0 0 0,-1 1 0 0 0,0-1 1 0 0,1 0-1 0 0,-1 0 0 0 0,1 0 0 0 0,0 0 0 0 0,0-1 0 0 0,0 1 1 0 0,0-1-1 0 0,0 0 0 0 0,0 0 0 0 0,0-1 0 0 0,0 1 0 0 0,0-1 1 0 0,0 0-1 0 0,1 0 0 0 0,-1 0 0 0 0,0 0 0 0 0,0-1 1 0 0,0 0-1 0 0,1 0 6 0 0,20-3 30 0 0,-1-2 1 0 0,0 0 0 0 0,0-1-1 0 0,0-2 1 0 0,-1 0 0 0 0,17-10-31 0 0,21-8 203 0 0,-59 26-206 0 0,0 0 0 0 0,0 0 1 0 0,0 1-1 0 0,0-1 1 0 0,0 1-1 0 0,0-1 1 0 0,0 1-1 0 0,0 0 1 0 0,0 0-1 0 0,0-1 1 0 0,0 2-1 0 0,1-1 1 0 0,-1 0-1 0 0,0 0 0 0 0,0 1 1 0 0,0-1-1 0 0,0 1 1 0 0,0-1-1 0 0,0 1 1 0 0,0 0-1 0 0,-1 0 1 0 0,1 0-1 0 0,0 0 1 0 0,0 0-1 0 0,0 0 1 0 0,-1 1-1 0 0,1-1 0 0 0,-1 0 1 0 0,1 1-1 0 0,-1 0 1 0 0,0-1-1 0 0,1 1 1 0 0,-1 0-1 0 0,0-1 1 0 0,0 1-1 0 0,0 0 1 0 0,0 0-1 0 0,-1 0 0 0 0,1 0 1 0 0,0 0-1 0 0,-1 0 1 0 0,1 0-1 0 0,-1 0 1 0 0,0 0-1 0 0,0 1 3 0 0,1 0-7 0 0,-1-1 0 0 0,1 1 1 0 0,0 0-1 0 0,0-1 0 0 0,0 1 0 0 0,0-1 0 0 0,0 1 0 0 0,0-1 0 0 0,1 1 0 0 0,-1-1 0 0 0,1 0 0 0 0,0 0 0 0 0,-1 0 0 0 0,1 0 1 0 0,0 0-1 0 0,0 0 0 0 0,1 0 0 0 0,-1-1 0 0 0,0 1 0 0 0,0-1 0 0 0,1 0 0 0 0,-1 1 0 0 0,1-1 0 0 0,-1 0 0 0 0,1 0 1 0 0,0-1-1 0 0,-1 1 0 0 0,1 0 0 0 0,0-1 7 0 0,78-15 288 0 0,-62 4-134 0 0,0 0 0 0 0,-1-2 0 0 0,0 0 1 0 0,-1-1-1 0 0,-1-1 0 0 0,0-1 0 0 0,-1 0 1 0 0,-1-1-1 0 0,0 0 0 0 0,-2-1 0 0 0,3-5-154 0 0,14-22 53 0 0,-1-2 0 0 0,-3 0 0 0 0,-2-1 1 0 0,-2-2-1 0 0,-2 0 0 0 0,-3-1 0 0 0,-1 0 0 0 0,-3-2 0 0 0,-2 1 0 0 0,1-39-53 0 0,-9-69-323 0 0,-2 157 324 0 0,1 0-1 0 0,-1 1 1 0 0,0-1-1 0 0,0 1 1 0 0,0-1 0 0 0,0 1-1 0 0,-1-1 1 0 0,1 0-1 0 0,-1 1 1 0 0,1-1-1 0 0,-1 1 1 0 0,0-1-1 0 0,0 1 1 0 0,0 0-1 0 0,0-1 1 0 0,0 1 0 0 0,-1 0-1 0 0,1 0 1 0 0,-1 0-1 0 0,0 0 1 0 0,1 0-1 0 0,-1 0 1 0 0,0 0-1 0 0,0 1 1 0 0,0-1-1 0 0,0 0 1 0 0,0 1 0 0 0,-1 0-1 0 0,1 0 1 0 0,0-1-1 0 0,-1 1 1 0 0,1 1-1 0 0,-1-1 1 0 0,1 0-1 0 0,-1 1 1 0 0,1-1-1 0 0,-1 1 1 0 0,1-1 0 0 0,-1 1-1 0 0,0 0 1 0 0,1 0-1 0 0,-1 1 1 0 0,1-1-1 0 0,-1 0 1 0 0,1 1-1 0 0,-1 0 1 0 0,1-1-1 0 0,-1 1 1 0 0,1 0-1 0 0,-9 7 10 0 0,0 1 1 0 0,0-1-1 0 0,2 2 1 0 0,-1-1-1 0 0,1 2 1 0 0,0-1-1 0 0,1 1 1 0 0,0 0-1 0 0,1 1 0 0 0,0-1 1 0 0,1 2-1 0 0,-1 3-10 0 0,1-6 19 0 0,-7 15-5 0 0,2 1 1 0 0,0 0 0 0 0,2 0-1 0 0,1 1 1 0 0,1 0-1 0 0,1 1 1 0 0,1 0-1 0 0,2-1 1 0 0,0 1-1 0 0,3 21-14 0 0,-1-11 5 0 0,1 0 1 0 0,3 0-1 0 0,1 0 0 0 0,1 0 0 0 0,2-1 0 0 0,2 1-5 0 0,1-9-85 0 0,0 0-1 0 0,2-1 1 0 0,1 0 0 0 0,1 0-1 0 0,1-2 1 0 0,18 23 85 0 0,7-12-2626 0 0,-40-53-4591 0 0,0 10 1455 0 0,-1-1-3037 0 0</inkml:trace>
  <inkml:trace contextRef="#ctx0" brushRef="#br1" timeOffset="132986.162">12446 3454 10602 0 0,'0'0'2273'0'0,"0"0"-578"0"0,0 0-558 0 0,0 0-304 0 0,0 0-120 0 0,33 5-48 0 0,103 15-30 0 0,112 21 1836 0 0,-228-39-2365 0 0,11 0-91 0 0,1 1 0 0 0,-1 2 0 0 0,0 0 0 0 0,-1 3 0 0 0,1 0 0 0 0,-2 2 0 0 0,4 3-15 0 0,5 8-1 0 0,-32-16 48 0 0,1-1 0 0 0,0 1 0 0 0,0-2 0 0 0,0 1 0 0 0,1-1 0 0 0,-1 0 0 0 0,1 0 0 0 0,0-1 0 0 0,-1 0 0 0 0,1-1 0 0 0,0 0 0 0 0,3 0-47 0 0,6 0 239 0 0,-8-1-57 0 0,0 1-1 0 0,0-1 1 0 0,0-1-1 0 0,-1 0 1 0 0,1 0-1 0 0,0-1 0 0 0,0 0 1 0 0,-1 0-1 0 0,1-1 1 0 0,-1 0-1 0 0,4-2-181 0 0,-2 0 86 0 0,0 0 0 0 0,0-1 0 0 0,0 0 1 0 0,-1-1-1 0 0,0 0 0 0 0,0 0 0 0 0,-1-1 0 0 0,0 0 0 0 0,0-1 0 0 0,-1 0 0 0 0,0 0 0 0 0,0 0 1 0 0,-1-1-1 0 0,-1 0 0 0 0,1 0 0 0 0,-1-1 0 0 0,-1 1 0 0 0,0-1 0 0 0,-1 0 0 0 0,0 0 0 0 0,-1 0 0 0 0,0-1 1 0 0,0-6-87 0 0,-1 14-9 0 0,-1 0 0 0 0,1 1 1 0 0,-1-1-1 0 0,0 0 1 0 0,0 1-1 0 0,-1-1 1 0 0,1 0-1 0 0,-1 1 1 0 0,0-1-1 0 0,0 1 1 0 0,0-1-1 0 0,0 1 0 0 0,-1-1 1 0 0,1 1-1 0 0,-1 0 1 0 0,0 0-1 0 0,0-1 1 0 0,0 1-1 0 0,0 0 1 0 0,0 1-1 0 0,-1-1 1 0 0,0 0-1 0 0,1 1 1 0 0,-1 0-1 0 0,0-1 0 0 0,0 1 1 0 0,0 0-1 0 0,0 0 1 0 0,-1 1-1 0 0,1-1 1 0 0,-1 1-1 0 0,1 0 1 0 0,-1 0-1 0 0,1 0 1 0 0,-1 0-1 0 0,1 0 0 0 0,-1 1 9 0 0,-9-1-39 0 0,0 0 0 0 0,-1 1 0 0 0,1 1 0 0 0,0 0 0 0 0,0 1 0 0 0,0 1 0 0 0,1 0 0 0 0,-1 0 0 0 0,1 1 0 0 0,-1 1 0 0 0,1 0 0 0 0,1 1 0 0 0,-1 0 0 0 0,1 1 0 0 0,0 0 0 0 0,0 0 0 0 0,1 2 0 0 0,-5 4 39 0 0,-3 3-37 0 0,1 0 0 0 0,1 2 0 0 0,1 0 0 0 0,1 1 0 0 0,0 0 0 0 0,1 1-1 0 0,1 0 1 0 0,1 1 0 0 0,1 1 0 0 0,1 0 37 0 0,5-15 6 0 0,1 1 0 0 0,0 0 1 0 0,0 0-1 0 0,0 0 0 0 0,1 1 0 0 0,1-1 0 0 0,-1 0 1 0 0,1 1-1 0 0,1-1 0 0 0,-1 1 0 0 0,1 0 1 0 0,1-1-1 0 0,0 1 0 0 0,0-1 0 0 0,1 1 1 0 0,0-1-1 0 0,0 0 0 0 0,1 0 0 0 0,0 0 0 0 0,0 0 1 0 0,1 0-1 0 0,0-1 0 0 0,0 1 0 0 0,1-1 1 0 0,0 0-1 0 0,0 0 0 0 0,1-1 0 0 0,0 0 0 0 0,0 0 1 0 0,2 2-7 0 0,11 2 7 0 0,0 0 1 0 0,1-1-1 0 0,0-1 1 0 0,1-1-1 0 0,-1 0 1 0 0,1-2-1 0 0,1-1 1 0 0,-1 0 0 0 0,1-1-1 0 0,-1-2 1 0 0,1 0-1 0 0,0-1 1 0 0,16-3-8 0 0,-37 3-4 0 0,58-11-2111 0 0,-35 0-7347 0 0,-13 7-2762 0 0</inkml:trace>
  <inkml:trace contextRef="#ctx0" brushRef="#br1" timeOffset="133456.648">11069 3756 0 0 0,'0'0'700'0'0,"0"0"718"0"0,0 0 159 0 0,0 0-91 0 0,0 0-226 0 0,0 0-103 0 0,0 0-108 0 0,0 0-102 0 0,0 0-56 0 0,0 0-50 0 0,0 0-110 0 0,0 0-121 0 0,1-4-32 0 0,13-22 2147 0 0,-14 26-2255 0 0,0 0 26 0 0,0 0 20 0 0,0 0 3 0 0,0 0-11 0 0,0 0-23 0 0,0 0-6 0 0,0 0-2 0 0,0 0 14 0 0,0 0 4 0 0,0 0 20 0 0,0 0-9 0 0,0 0-58 0 0,-3 15 1123 0 0,-34 207-666 0 0,26-79-1015 0 0,13-137-2256 0 0,3-8-3919 0 0,-1 1-4972 0 0</inkml:trace>
  <inkml:trace contextRef="#ctx0" brushRef="#br1" timeOffset="121843.318">3387 3612 8130 0 0,'0'0'2095'0'0,"0"0"-396"0"0,0 0-108 0 0,0 0 45 0 0,0 0-66 0 0,0 0-207 0 0,0 0-312 0 0,0 0-299 0 0,0 0-191 0 0,0 0-122 0 0,0 0-81 0 0,0 0-56 0 0,0 0-62 0 0,-15 5-78 0 0,-49 16-24 0 0,61-20-124 0 0,1-1 0 0 0,-1 1-1 0 0,1 0 1 0 0,-1 0-1 0 0,1 0 1 0 0,0 0-1 0 0,0 0 1 0 0,0 0 0 0 0,-1 1-1 0 0,1-1 1 0 0,0 1-1 0 0,0-1 1 0 0,1 1 0 0 0,-1 0-1 0 0,0 0 1 0 0,1 0-1 0 0,-1 0 1 0 0,1 0-1 0 0,-1 0 1 0 0,1 0 0 0 0,0 1-1 0 0,0-1 1 0 0,0 0-1 0 0,0 1 1 0 0,1-1 0 0 0,-1 1-1 0 0,0-1-13 0 0,1-1-9 0 0,0-1-7 0 0,3 0 67 0 0,1 1-1 0 0,-1-1 1 0 0,0 0 0 0 0,0 0-1 0 0,0 0 1 0 0,0-1 0 0 0,0 1-1 0 0,0-1 1 0 0,0 0 0 0 0,0 1 0 0 0,0-1-1 0 0,0-1 1 0 0,0 1 0 0 0,-1 0-1 0 0,1-1 1 0 0,0 1 0 0 0,-1-1-1 0 0,1 0 1 0 0,-1 0 0 0 0,1 0-51 0 0,18-10 354 0 0,-27 14-349 0 0,0 0-1 0 0,0 1 0 0 0,0 0 1 0 0,0 0-1 0 0,0 0 1 0 0,1 1-1 0 0,-1 0 1 0 0,1 0-1 0 0,0 0 1 0 0,0 0-1 0 0,1 1 0 0 0,-2 2-4 0 0,6 0-8303 0 0,0-6-3299 0 0</inkml:trace>
  <inkml:trace contextRef="#ctx0" brushRef="#br1" timeOffset="122175.185">3397 3933 2000 0 0,'0'0'5243'0'0,"0"0"-2724"0"0,0 0-812 0 0,0 0 41 0 0,0 0 26 0 0,0 0-135 0 0,0 0-330 0 0,0 0-373 0 0,0 0-300 0 0,0 0-212 0 0,0 0-99 0 0,0 0-45 0 0,0 0 6 0 0,-7 6 58 0 0,-49 47 687 0 0,4-7 90 0 0,84-52-909 0 0,69-52-44 0 0,-171 101-924 0 0,65-39-2092 0 0,2-4-2168 0 0,2 0-6713 0 0</inkml:trace>
  <inkml:trace contextRef="#ctx0" brushRef="#br1" timeOffset="119504.405">549 3686 1312 0 0,'0'0'2298'0'0,"0"0"-588"0"0,0 0-447 0 0,0 0-34 0 0,0 0 133 0 0,0 0 84 0 0,0 0-122 0 0,0 0-283 0 0,0 0-323 0 0,0 0-257 0 0,0 0-146 0 0,-5 8-68 0 0,-165 338 2143 0 0,73-118-2049 0 0,73-166-328 0 0,23-62 25 0 0,1 0 47 0 0,0 0 79 0 0,0 0 103 0 0,8-19 854 0 0,148-323-50 0 0,-17 19-779 0 0,-139 323-285 0 0,8-17 43 0 0,-4 27-205 0 0,15 247 537 0 0,-14-233-376 0 0,1 0-1 0 0,1 0 0 0 0,1 0 0 0 0,1-1 0 0 0,1 0 0 0 0,1-1 0 0 0,3 5-5 0 0,-13-25 39 0 0,0 1-1 0 0,0-1 0 0 0,0 0 0 0 0,0 1 1 0 0,0-1-1 0 0,0 0 0 0 0,1 0 0 0 0,-1 0 1 0 0,1 0-1 0 0,-1 0 0 0 0,1 0 0 0 0,0 0 1 0 0,0-1-1 0 0,0 1 0 0 0,0 0 0 0 0,0-1 1 0 0,0 0-1 0 0,0 1 0 0 0,1-1 0 0 0,-1 0 0 0 0,0 0 1 0 0,1-1-1 0 0,-1 1 0 0 0,1 0 0 0 0,-1-1 1 0 0,1 1-1 0 0,-1-1 0 0 0,1 0 0 0 0,-1 0 1 0 0,1 0-1 0 0,-1 0 0 0 0,1 0 0 0 0,-1-1 1 0 0,1 1-1 0 0,-1-1 0 0 0,1 1 0 0 0,-1-1 1 0 0,1 0-1 0 0,-1 0 0 0 0,0 0 0 0 0,0 0 0 0 0,1-1 1 0 0,-1 1-1 0 0,0-1 0 0 0,0 1 0 0 0,0-1 1 0 0,0 0-1 0 0,-1 1 0 0 0,2-3-38 0 0,16-24 228 0 0,-1-1 0 0 0,-2-1 0 0 0,-1 0 0 0 0,-1-1 0 0 0,-2-1 0 0 0,-1 0 0 0 0,-1-1 0 0 0,-2 0 0 0 0,-2 0-1 0 0,-1-1 1 0 0,0-6-228 0 0,-2-56-113 0 0,-8 84-481 0 0,-8 18-5131 0 0,12-4 5055 0 0,-1 8-2346 0 0,1-1-3173 0 0,1-2-2713 0 0</inkml:trace>
  <inkml:trace contextRef="#ctx0" brushRef="#br1" timeOffset="119890.624">1250 3686 5593 0 0,'0'0'2205'0'0,"0"0"-601"0"0,0 0-276 0 0,0 0 63 0 0,0 0 55 0 0,0 0-18 0 0,0 0-192 0 0,0 0-226 0 0,0 0-240 0 0,0 0-192 0 0,0 0-112 0 0,0 0-110 0 0,-24 20-65 0 0,-74 66-46 0 0,56-30 40 0 0,39-45-230 0 0,-3 4-35 0 0,1-1 0 0 0,0 1-1 0 0,2 0 1 0 0,0 1 0 0 0,0-1 0 0 0,1 0-1 0 0,1 1 1 0 0,1 0 0 0 0,0-1 0 0 0,1 1-1 0 0,1 4-19 0 0,0-15 41 0 0,1 1-1 0 0,-1-1 0 0 0,1 0 0 0 0,0 0 0 0 0,0 0 0 0 0,1-1 1 0 0,0 1-1 0 0,-1-1 0 0 0,1 0 0 0 0,1 0 0 0 0,-1 0 0 0 0,1 0 1 0 0,-1-1-1 0 0,1 1 0 0 0,0-1 0 0 0,0-1 0 0 0,0 1 0 0 0,1-1 1 0 0,-1 0-1 0 0,1 0 0 0 0,-1 0 0 0 0,1-1 0 0 0,0 0 0 0 0,-1 0 1 0 0,1 0-1 0 0,0-1 0 0 0,0 0 0 0 0,-1 0 0 0 0,1 0 0 0 0,0-1 1 0 0,0 0-1 0 0,0 0 0 0 0,-1 0 0 0 0,1-1 0 0 0,-1 0 0 0 0,1 0 1 0 0,-1 0-1 0 0,0-1 0 0 0,0 1 0 0 0,0-1 0 0 0,0-1 0 0 0,4-2-40 0 0,7-4 163 0 0,-1-1-1 0 0,1-1 1 0 0,-2 0-1 0 0,0-1 1 0 0,0 0-1 0 0,-1-1 0 0 0,-1-1 1 0 0,0 0-1 0 0,-1 0 1 0 0,-1-1-1 0 0,0-1 1 0 0,-1 0-1 0 0,-1 0 0 0 0,-1 0 1 0 0,0-2-163 0 0,-5 14-7 0 0,0 0 1 0 0,-1-1 0 0 0,1 1-1 0 0,-1 0 1 0 0,-1-1-1 0 0,1 1 1 0 0,-1 0-1 0 0,0-1 1 0 0,0 1-1 0 0,0-1 1 0 0,-1 1-1 0 0,1 0 1 0 0,-2-1-1 0 0,1 1 1 0 0,0 0-1 0 0,-1 0 1 0 0,0 0-1 0 0,0 0 1 0 0,-1 0 0 0 0,1 0-1 0 0,-1 1 1 0 0,0-1-1 0 0,0 1 1 0 0,-1 0-1 0 0,1 0 1 0 0,-1 0-1 0 0,0 0 1 0 0,0 1-1 0 0,0-1 1 0 0,-1 1-1 0 0,1 0 1 0 0,-1 0-1 0 0,0 1 1 0 0,1-1 0 0 0,-1 1-1 0 0,0 0 1 0 0,-1 0-1 0 0,1 1 1 0 0,0 0-1 0 0,-2-1 7 0 0,-85 3-2016 0 0,36 23-3509 0 0,33-10-1353 0 0,7-5-3072 0 0</inkml:trace>
  <inkml:trace contextRef="#ctx0" brushRef="#br1" timeOffset="120203.939">1869 3436 7242 0 0,'0'0'3442'0'0,"0"0"-1011"0"0,0 0-603 0 0,0 0-187 0 0,0 0-140 0 0,0 0-233 0 0,0 0-314 0 0,0 0-266 0 0,0 0-221 0 0,0 0-106 0 0,0 0-35 0 0,0 0-6 0 0,0 0-1 0 0,-3 6-2 0 0,-16 72 746 0 0,46 341-199 0 0,-36-297-1347 0 0,1-110-2966 0 0,2-31-9484 0 0,5 12 4766 0 0</inkml:trace>
  <inkml:trace contextRef="#ctx0" brushRef="#br1" timeOffset="120499.36">1499 3723 7882 0 0,'0'0'2463'0'0,"0"0"-1084"0"0,0 0-575 0 0,0 0 55 0 0,0 0 290 0 0,0 0 229 0 0,0 0-27 0 0,0 0-189 0 0,0 0-226 0 0,0 0-167 0 0,34 0-134 0 0,111 3-92 0 0,234-10-6 0 0,-350 7-1253 0 0,29 0-973 0 0,-21-4-6389 0 0,-27 1-2558 0 0</inkml:trace>
  <inkml:trace contextRef="#ctx0" brushRef="#br1" timeOffset="120954.939">2228 3760 600 0 0,'0'0'2185'0'0,"0"0"-477"0"0,0 0-84 0 0,0 0 109 0 0,0 0 119 0 0,0 0 22 0 0,0 0-114 0 0,0 0-215 0 0,0 0-176 0 0,0 0-146 0 0,0 0-103 0 0,32 9-50 0 0,103 28-111 0 0,-128-35-814 0 0,-1 0-1 0 0,1 0 1 0 0,-1 0 0 0 0,1-1 0 0 0,0 0 0 0 0,0 0-1 0 0,-1-1 1 0 0,1 0 0 0 0,0 0 0 0 0,0-1 0 0 0,0 1-1 0 0,-1-2 1 0 0,1 1 0 0 0,0-1 0 0 0,-1 0 0 0 0,1 0-145 0 0,13-5 377 0 0,-11 5-290 0 0,-1 0 1 0 0,0-1 0 0 0,0 0 0 0 0,0 0 0 0 0,0 0-1 0 0,-1-1 1 0 0,1-1 0 0 0,-1 1 0 0 0,0-1-1 0 0,0 0 1 0 0,-1-1 0 0 0,1 0 0 0 0,-1 0 0 0 0,0 0-1 0 0,-1-1 1 0 0,0 0 0 0 0,0 0 0 0 0,0 0-1 0 0,-1 0 1 0 0,0-1 0 0 0,0 0 0 0 0,-1 0 0 0 0,0 0-1 0 0,-1 0 1 0 0,1 0 0 0 0,-2 0 0 0 0,1-1 0 0 0,-1 0-88 0 0,-1 6-9 0 0,0 0 1 0 0,0 0 0 0 0,0 0 0 0 0,-1 0-1 0 0,1 0 1 0 0,-1 0 0 0 0,1 1 0 0 0,-1-1 0 0 0,0 0-1 0 0,0 0 1 0 0,-1 1 0 0 0,1-1 0 0 0,0 1 0 0 0,-1-1-1 0 0,0 1 1 0 0,1-1 0 0 0,-1 1 0 0 0,0 0 0 0 0,0 0-1 0 0,0 0 1 0 0,-1 0 0 0 0,1 0 0 0 0,0 1 0 0 0,-1-1-1 0 0,1 1 1 0 0,-1-1 0 0 0,0 1 0 0 0,1 0 0 0 0,-1 0-1 0 0,0 0 1 0 0,0 0 0 0 0,1 1 0 0 0,-1-1 8 0 0,-7-1-51 0 0,1 0 1 0 0,0 1-1 0 0,0 0 1 0 0,-1 0-1 0 0,1 1 1 0 0,0 0-1 0 0,-1 1 1 0 0,1 0-1 0 0,0 0 1 0 0,0 1-1 0 0,0 0 1 0 0,0 1-1 0 0,0 0 1 0 0,0 0-1 0 0,0 1 0 0 0,1 0 1 0 0,0 1-1 0 0,0-1 1 0 0,0 2-1 0 0,-5 4 51 0 0,-8 6-65 0 0,1 1-1 0 0,1 0 1 0 0,1 2-1 0 0,0 0 0 0 0,2 1 1 0 0,0 0-1 0 0,1 2 66 0 0,3-6-39 0 0,0-1 0 0 0,2 2-1 0 0,0 0 1 0 0,1 0 0 0 0,0 0 0 0 0,2 1-1 0 0,0 1 1 0 0,1-1 0 0 0,0 1 0 0 0,2 0-1 0 0,0 0 1 0 0,2 0 0 0 0,0 1 0 0 0,1 4 39 0 0,4-17 5 0 0,0-1 0 0 0,1 1 1 0 0,0-1-1 0 0,0-1 0 0 0,0 1 1 0 0,1 0-1 0 0,0-1 0 0 0,0 0 1 0 0,1 0-1 0 0,-1-1 0 0 0,1 1 1 0 0,0-1-1 0 0,0-1 0 0 0,0 1 1 0 0,1-1-1 0 0,-1 0 0 0 0,1 0 1 0 0,0-1-1 0 0,0 0 0 0 0,0 0 1 0 0,0 0-1 0 0,0-1 0 0 0,0 0 1 0 0,0-1-1 0 0,0 0 0 0 0,1 0 1 0 0,-1 0-6 0 0,45 3-194 0 0,-1-3 1 0 0,1-1-1 0 0,-1-3 0 0 0,0-3 1 0 0,0-1-1 0 0,-1-3 1 0 0,25-8 193 0 0,-23 2-3441 0 0,-39 13 382 0 0,6-1-8209 0 0</inkml:trace>
  <inkml:trace contextRef="#ctx0" brushRef="#br1" timeOffset="121433.364">0 4452 0 0 0,'0'0'2258'0'0,"0"0"-192"0"0,0 0-69 0 0,0 0-12 0 0,0 0-67 0 0,0 0-209 0 0,0 0-338 0 0,0 0-325 0 0,0 0-193 0 0,0 0-85 0 0,0 0 35 0 0,0 0 89 0 0,1 15 46 0 0,7 44 0 0 0,-7-57-885 0 0,1 0 1 0 0,-1-1-1 0 0,1 1 1 0 0,0 0 0 0 0,0-1-1 0 0,0 0 1 0 0,0 1 0 0 0,0-1-1 0 0,0 0 1 0 0,0 0 0 0 0,0 0-1 0 0,0 0 1 0 0,0 0 0 0 0,1-1-1 0 0,-1 1 1 0 0,0-1 0 0 0,1 1-1 0 0,-1-1 1 0 0,0 0 0 0 0,1 0-1 0 0,-1 0 1 0 0,0 0 0 0 0,1 0-1 0 0,-1-1 1 0 0,0 1 0 0 0,1-1-1 0 0,-1 0-53 0 0,10 1 239 0 0,174-9 1785 0 0,-1-8 0 0 0,62-18-2024 0 0,-128 18 308 0 0,1152-155 343 0 0,-853 134-1156 0 0,-238 35-4099 0 0,-173 4 1855 0 0,-3 1-2629 0 0,-2-1-5774 0 0</inkml:trace>
  <inkml:trace contextRef="#ctx0" brushRef="#br1" timeOffset="125307.093">4091 4205 0 0 0,'0'0'842'0'0,"0"0"486"0"0,0 0 404 0 0,0 0 214 0 0,0 0 18 0 0,0 0-97 0 0,0 0-220 0 0,0 0-217 0 0,0 0-175 0 0,18-13-109 0 0,57-43-90 0 0,-12-17 1078 0 0,-52 53-1734 0 0,108-164 1047 0 0,8 6 0 0 0,36-30-1447 0 0,-143 184 67 0 0,1 1 0 0 0,2 1-1 0 0,0 2 1 0 0,1 0 0 0 0,10-6-67 0 0,-33 25 6 0 0,0 0 0 0 0,0 1-1 0 0,0-1 1 0 0,0 0 0 0 0,0 1 0 0 0,0-1-1 0 0,0 0 1 0 0,0 1 0 0 0,0 0-1 0 0,1-1 1 0 0,-1 1 0 0 0,0 0-1 0 0,0-1 1 0 0,0 1 0 0 0,1 0-1 0 0,-1 0 1 0 0,0 0 0 0 0,0 0 0 0 0,0 0-1 0 0,1 0 1 0 0,-1 0 0 0 0,0 0-1 0 0,0 1 1 0 0,0-1 0 0 0,0 0-1 0 0,1 1 1 0 0,-1-1 0 0 0,0 1-1 0 0,0 0 1 0 0,0-1 0 0 0,0 1 0 0 0,0 0-1 0 0,0-1 1 0 0,0 1 0 0 0,0 0-1 0 0,0 0 1 0 0,-1 0 0 0 0,1 0-1 0 0,0 0 1 0 0,0 0 0 0 0,-1 0-1 0 0,1 0 1 0 0,-1 0 0 0 0,1 0 0 0 0,-1 0-1 0 0,1 0 1 0 0,-1 0 0 0 0,0 1-1 0 0,0-1 1 0 0,1 0-6 0 0,7 70 488 0 0,-7-60-431 0 0,1 77 187 0 0,-4 1 0 0 0,-4-1 0 0 0,-4-1 0 0 0,-4 6-244 0 0,10-69 18 0 0,-2 0-1 0 0,0 0 1 0 0,-2 0-1 0 0,0-1 1 0 0,-2 0-1 0 0,0 0 1 0 0,-2-1-1 0 0,0-1 1 0 0,-3 2-18 0 0,9-14-23 0 0,-1-1 0 0 0,0 1 0 0 0,0-1 0 0 0,-1 0 0 0 0,0-1 0 0 0,-1 0 0 0 0,1 0 0 0 0,-1-1 0 0 0,-1 0 0 0 0,1 0 0 0 0,-1-1 0 0 0,0-1 0 0 0,0 0 0 0 0,0 0 0 0 0,-1 0 0 0 0,0-2 0 0 0,1 1 0 0 0,-1-1 0 0 0,0-1 0 0 0,0 0 0 0 0,-6 0 23 0 0,1-2-236 0 0,1 0 1 0 0,-1-1 0 0 0,1-1 0 0 0,-1-1 0 0 0,1 0-1 0 0,0 0 1 0 0,1-2 0 0 0,-1 0 0 0 0,1 0 0 0 0,0-1-1 0 0,0-1 1 0 0,-3-3 235 0 0,10 6-453 0 0,0 0 1 0 0,0-1-1 0 0,1 0 0 0 0,-1 0 1 0 0,1 0-1 0 0,1-1 0 0 0,-1 0 0 0 0,1 0 1 0 0,1 0-1 0 0,-1-1 0 0 0,1 1 1 0 0,0-1-1 0 0,1 0 0 0 0,-2-5 453 0 0,0-27-8546 0 0,5 28 2797 0 0</inkml:trace>
  <inkml:trace contextRef="#ctx0" brushRef="#br1" timeOffset="126388.368">4952 4076 0 0 0,'0'0'902'0'0,"0"0"1197"0"0,0 0 246 0 0,0 0-137 0 0,0 0-220 0 0,0 0-221 0 0,0 0-239 0 0,0 0-294 0 0,0 0-271 0 0,0 0-235 0 0,0 0-155 0 0,0 0-67 0 0,27 4 11 0 0,81 11 7 0 0,-103-14-433 0 0,-1 1-1 0 0,1-1 1 0 0,0 0-1 0 0,0-1 1 0 0,-1 1-1 0 0,1-1 1 0 0,0 0-1 0 0,0 0 1 0 0,0 0-1 0 0,0-1 1 0 0,0 0-1 0 0,-1 0 1 0 0,1 0-1 0 0,0 0 1 0 0,0-1-1 0 0,-1 0 1 0 0,1 0-1 0 0,-1 0 1 0 0,0 0-1 0 0,0-1 1 0 0,0 1-1 0 0,0-1 1 0 0,0 0-1 0 0,0-1 1 0 0,-1 1-1 0 0,1-1 1 0 0,-1 1-1 0 0,0-1 1 0 0,0 0-1 0 0,-1 0 1 0 0,1 0-1 0 0,-1-1 1 0 0,0 1-1 0 0,2-4-90 0 0,-3 7 0 0 0,0-1-1 0 0,0 0 0 0 0,0 0 1 0 0,0 0-1 0 0,-1 0 1 0 0,1 0-1 0 0,0 0 0 0 0,-1 0 1 0 0,1 0-1 0 0,-1 0 1 0 0,0 0-1 0 0,0 0 0 0 0,0 0 1 0 0,0-1-1 0 0,0 1 1 0 0,0 0-1 0 0,0 0 0 0 0,-1 0 1 0 0,1 0-1 0 0,-1 0 1 0 0,0 0-1 0 0,1 0 0 0 0,-1 0 1 0 0,0 0-1 0 0,0 0 1 0 0,0 0-1 0 0,0 1 0 0 0,-1-1 1 0 0,1 0-1 0 0,0 1 1 0 0,-1-1-1 0 0,1 1 0 0 0,-1-1 1 0 0,0 1-1 0 0,1 0 1 0 0,-1 0-1 0 0,0-1 0 0 0,0 1 1 0 0,0 0-1 0 0,0 1 1 0 0,0-1-1 0 0,0 0 0 0 0,0 1 1 0 0,0-1-1 0 0,0 1 1 0 0,-1-1 0 0 0,-6-1-111 0 0,1 0 0 0 0,0 1 0 0 0,-1 0 0 0 0,0 1 0 0 0,1-1 0 0 0,-1 1 0 0 0,1 1 0 0 0,-1 0 0 0 0,1 0 0 0 0,-1 1 0 0 0,-1 0 111 0 0,3 2-104 0 0,0-1 1 0 0,1 1 0 0 0,-1 1-1 0 0,1-1 1 0 0,0 1-1 0 0,0 0 1 0 0,0 0 0 0 0,0 1-1 0 0,1 0 1 0 0,0 0-1 0 0,0 0 1 0 0,1 0 0 0 0,0 1-1 0 0,0 0 1 0 0,0 0-1 0 0,1 0 1 0 0,0 0-1 0 0,0 1 1 0 0,1-1 0 0 0,0 1-1 0 0,1-1 1 0 0,-1 1-1 0 0,1 0 1 0 0,1 0 103 0 0,0-4 6 0 0,0-1-1 0 0,0 1 1 0 0,0 0 0 0 0,1 0-1 0 0,0 0 1 0 0,0 0-1 0 0,0-1 1 0 0,0 1 0 0 0,0 0-1 0 0,1-1 1 0 0,0 1 0 0 0,-1-1-1 0 0,1 0 1 0 0,1 1 0 0 0,-1-1-1 0 0,0 0 1 0 0,1 0-1 0 0,0-1 1 0 0,-1 1 0 0 0,1 0-1 0 0,0-1 1 0 0,0 0 0 0 0,1 1-1 0 0,-1-1 1 0 0,0-1-1 0 0,1 1 1 0 0,-1 0 0 0 0,1-1-1 0 0,0 0 1 0 0,-1 0 0 0 0,3 1-6 0 0,123 13 969 0 0,-111-18-798 0 0,1-1 0 0 0,-1-1 0 0 0,0-1 0 0 0,0-1 0 0 0,-1 0 0 0 0,0-1-1 0 0,-1-1 1 0 0,1-1 0 0 0,-2 0 0 0 0,1-1 0 0 0,-1-1 0 0 0,-1 0 0 0 0,0-1 0 0 0,-1-1-1 0 0,11-13-170 0 0,11-14 147 0 0,-2-1 0 0 0,-1-1 0 0 0,-3-2-1 0 0,-1-1 1 0 0,-3-1 0 0 0,-2-2-1 0 0,1-6-146 0 0,-12 20 11 0 0,-2 0 0 0 0,-2 0-1 0 0,-1-1 1 0 0,-1 0 0 0 0,-1-14-11 0 0,-5-18 197 0 0,-13 84-592 0 0,-44 237 26 0 0,47-28 317 0 0,12-148-11 0 0,11 78-293 0 0,-14-153 329 0 0,1 1 0 0 0,-1 0-1 0 0,1 0 1 0 0,0-1 0 0 0,0 1-1 0 0,0 0 1 0 0,0 0 0 0 0,1-1-1 0 0,-1 1 1 0 0,1 0 0 0 0,0-1 0 0 0,-1 1-1 0 0,1-1 1 0 0,0 1 0 0 0,1-1-1 0 0,-1 1 1 0 0,0-1 0 0 0,1 1-1 0 0,-1-1 1 0 0,1 0 0 0 0,0 0 0 0 0,0 0-1 0 0,0 0 1 0 0,0 0 0 0 0,0 0-1 0 0,0-1 1 0 0,0 1 0 0 0,1-1-1 0 0,-1 1 1 0 0,0-1 0 0 0,1 0-1 0 0,-1 0 1 0 0,1 0 0 0 0,0 0 0 0 0,-1 0-1 0 0,3-1 28 0 0,44-62-58 0 0,113-158 378 0 0,-135 186-327 0 0,-3-1 1 0 0,-1-2-1 0 0,-1 0 1 0 0,-2-1-1 0 0,-2-1 1 0 0,-2-1 0 0 0,-1 0-1 0 0,-2-2 1 0 0,-2 1-1 0 0,-2-1 1 0 0,-1-1-1 0 0,-2-7 7 0 0,-5 37 13 0 0,1 8 1 0 0,-1-1 0 0 0,0 1-1 0 0,0-1 1 0 0,-1 1-1 0 0,0-1 1 0 0,0 1-1 0 0,0-1 1 0 0,0 1 0 0 0,-1-1-1 0 0,0 1 1 0 0,0-1-1 0 0,-1 1 1 0 0,0 0-1 0 0,1-1 1 0 0,-2 1 0 0 0,1 0-1 0 0,-1 0 1 0 0,-2-3-14 0 0,3 8 1 0 0,0 0 0 0 0,0 0 1 0 0,0 0-1 0 0,0 0 1 0 0,0 0-1 0 0,0 1 0 0 0,-1-1 1 0 0,1 1-1 0 0,0-1 0 0 0,0 1 1 0 0,0 0-1 0 0,1 0 1 0 0,-1 0-1 0 0,0 0 0 0 0,0 0 1 0 0,0 0-1 0 0,1 0 0 0 0,-1 1 1 0 0,0-1-1 0 0,1 1 0 0 0,-1-1 1 0 0,1 1-1 0 0,0 0 1 0 0,0-1-1 0 0,-1 1 0 0 0,1 0 1 0 0,0 0-1 0 0,1 0 0 0 0,-1 0 1 0 0,0 0-1 0 0,0 0 1 0 0,1 0-1 0 0,-1 0 0 0 0,1 0 1 0 0,0 0-2 0 0,-13 29 23 0 0,3 0 0 0 0,0 0 0 0 0,2 1 0 0 0,1 0 0 0 0,2 0 0 0 0,1 1-1 0 0,1-1 1 0 0,2 1 0 0 0,2 4-23 0 0,-8 268 159 0 0,-12-114-506 0 0,4-176-849 0 0,5-14-7305 0 0,9-1 7420 0 0,-5 0-8645 0 0</inkml:trace>
  <inkml:trace contextRef="#ctx0" brushRef="#br1" timeOffset="126796.556">5387 3726 2817 0 0,'0'0'1947'0'0,"0"0"-23"0"0,0 0 134 0 0,0 0 126 0 0,0 0-23 0 0,0 0-249 0 0,33-11-322 0 0,107-37-289 0 0,-37 26 699 0 0,-59 16-1636 0 0,0 2 1 0 0,0 2 0 0 0,0 2 0 0 0,0 2 0 0 0,17 4-365 0 0,98 8-621 0 0,-53-12-5880 0 0,-94-3 839 0 0,-5-2-3272 0 0</inkml:trace>
  <inkml:trace contextRef="#ctx0" brushRef="#br1" timeOffset="127154.588">6506 3774 6945 0 0,'0'0'3248'0'0,"0"0"-1602"0"0,0 0-738 0 0,0 0-43 0 0,0 0 89 0 0,0 0 54 0 0,0 0-56 0 0,0 0-222 0 0,0 0-214 0 0,0 0-151 0 0,0 0-113 0 0,0 0-89 0 0,-3 30-68 0 0,-11 94-43 0 0,-6 13-364 0 0,12-101-928 0 0,3-22-3221 0 0,3-9 1602 0 0,1-1-6968 0 0</inkml:trace>
  <inkml:trace contextRef="#ctx0" brushRef="#br1" timeOffset="127155.588">6458 3428 12091 0 0,'0'0'1768'0'0,"0"0"-464"0"0,0 0-456 0 0,0 0-135 0 0,0 0-161 0 0,0 0-240 0 0,0 0-360 0 0,0 0-216 0 0,0 0-96 0 0,0 0-144 0 0,0 0-321 0 0,0 0-1039 0 0,0 0-3425 0 0,0 0-3145 0 0</inkml:trace>
  <inkml:trace contextRef="#ctx0" brushRef="#br1" timeOffset="127576.783">6707 4069 1440 0 0,'0'0'1825'0'0,"0"0"-185"0"0,0 0 142 0 0,0 0 181 0 0,0 0-28 0 0,0 0-211 0 0,0 0-375 0 0,0 0-387 0 0,0 0-331 0 0,0 0-267 0 0,0 0-120 0 0,0 0 26 0 0,3-10 65 0 0,43-99 1381 0 0,75-55-1313 0 0,-120 164-414 0 0,-1 0 0 0 0,1 0 0 0 0,0 0 0 0 0,-1 0 0 0 0,1 0 0 0 0,0 0 1 0 0,0 0-1 0 0,-1 0 0 0 0,1 0 0 0 0,0 1 0 0 0,0-1 0 0 0,-1 0 0 0 0,1 1 0 0 0,-1-1 0 0 0,1 0 1 0 0,0 1-1 0 0,-1-1 0 0 0,1 1 0 0 0,0-1 0 0 0,-1 0 0 0 0,1 1 0 0 0,-1 0 0 0 0,1-1 1 0 0,-1 1-1 0 0,0-1 0 0 0,1 1 0 0 0,-1 0 0 0 0,1-1 0 0 0,-1 1 0 0 0,0 0 0 0 0,0-1 1 0 0,1 1-1 0 0,-1 0 0 0 0,0-1 0 0 0,0 1 0 0 0,0 0 0 0 0,0 0 0 0 0,0-1 0 0 0,0 1 1 0 0,0 0-1 0 0,0-1 0 0 0,0 1 0 0 0,0 0 0 0 0,0 0 0 0 0,0-1 0 0 0,-1 1 0 0 0,1 0 1 0 0,0-1-1 0 0,0 1 0 0 0,-1 0 0 0 0,1-1 0 0 0,-1 1 0 0 0,1 0 0 0 0,0-1 0 0 0,-1 1 1 0 0,1-1-1 0 0,-1 1 0 0 0,0-1 11 0 0,-11 121 240 0 0,11-118-216 0 0,0 1-1 0 0,1-1 1 0 0,-1 1 0 0 0,1-1 0 0 0,0 1-1 0 0,0-1 1 0 0,1 0 0 0 0,-1 1 0 0 0,1-1-1 0 0,-1 1 1 0 0,1-1 0 0 0,0 1-1 0 0,0-1 1 0 0,1 0 0 0 0,-1 0 0 0 0,1 0-1 0 0,-1 0 1 0 0,1 0 0 0 0,0 0 0 0 0,0 0-1 0 0,1 0 1 0 0,-1-1 0 0 0,0 1 0 0 0,1-1-1 0 0,0 1 1 0 0,-1-1 0 0 0,1 0 0 0 0,0 0-1 0 0,0-1 1 0 0,0 1 0 0 0,0 0-1 0 0,1-1 1 0 0,-1 0 0 0 0,0 0 0 0 0,1 0-1 0 0,-1 0 1 0 0,0 0 0 0 0,1-1 0 0 0,-1 1-1 0 0,1-1-23 0 0,3-2 143 0 0,0 0-1 0 0,-1 0 1 0 0,1-1-1 0 0,-1 1 1 0 0,1-1-1 0 0,-1-1 0 0 0,0 1 1 0 0,-1-1-1 0 0,1 0 1 0 0,0-1-1 0 0,-1 1 1 0 0,0-1-1 0 0,0 0 1 0 0,-1 0-1 0 0,1-1 0 0 0,-1 1 1 0 0,0-1-1 0 0,-1 0 1 0 0,1 0-1 0 0,-1-1 1 0 0,0 1-1 0 0,-1 0 0 0 0,0-1 1 0 0,1-3-143 0 0,5-5-58 0 0,-1-3-231 0 0,5-10-452 0 0,0 16-7767 0 0,-10 11-2336 0 0</inkml:trace>
  <inkml:trace contextRef="#ctx0" brushRef="#br1" timeOffset="128116.971">7524 3837 8746 0 0,'0'0'2598'0'0,"0"0"-691"0"0,0 0-193 0 0,0 0 31 0 0,0 0-8 0 0,0 0-190 0 0,0 0-380 0 0,0 0-335 0 0,0 0-300 0 0,0 0-235 0 0,0 0-143 0 0,0 0-77 0 0,0 0-17 0 0,-12 5-19 0 0,-75 45 25 0 0,79-44-75 0 0,2-2-29 0 0,-1 0 0 0 0,1 0 1 0 0,0 1-1 0 0,1 0 1 0 0,-1 0-1 0 0,1 0 1 0 0,0 1-1 0 0,0 0 1 0 0,0 0-1 0 0,1 0 1 0 0,0 0-1 0 0,0 1 0 0 0,1-1 1 0 0,-1 1-1 0 0,2 0 1 0 0,-1 0-1 0 0,1 1 1 0 0,0-1-1 0 0,0 0 1 0 0,1 1-1 0 0,0 0 38 0 0,3-6 3 0 0,0 0 0 0 0,0-1 0 0 0,0 1 0 0 0,0-1-1 0 0,0 1 1 0 0,0-1 0 0 0,1 0 0 0 0,-1 0 0 0 0,1 0 0 0 0,-1 0 0 0 0,1 0 0 0 0,-1 0-1 0 0,1-1 1 0 0,-1 1 0 0 0,1-1 0 0 0,0 0 0 0 0,-1 0 0 0 0,1 0 0 0 0,-1 0 0 0 0,1 0-1 0 0,0 0 1 0 0,-1-1 0 0 0,1 0 0 0 0,-1 1 0 0 0,1-1 0 0 0,0 0-3 0 0,139-50 696 0 0,-138 49-687 0 0,1 1 1 0 0,0-1-1 0 0,-1 1 0 0 0,1 0 1 0 0,0 0-1 0 0,0 0 1 0 0,0 1-1 0 0,0 0 0 0 0,0 0 1 0 0,0 0-1 0 0,0 0 1 0 0,0 1-1 0 0,0 0 0 0 0,-1 0 1 0 0,1 0-1 0 0,0 1 0 0 0,-1-1 1 0 0,1 1-1 0 0,0 0 1 0 0,-1 0-1 0 0,0 1 0 0 0,0 0 1 0 0,0-1-1 0 0,0 1 0 0 0,0 1 1 0 0,0-1-1 0 0,-1 0 1 0 0,1 1-1 0 0,-1 0 0 0 0,1 1-9 0 0,3 13 6 0 0,0 0 0 0 0,-2 0-1 0 0,0 1 1 0 0,-1 0-1 0 0,0 0 1 0 0,-2 0 0 0 0,0 0-1 0 0,-1 1 1 0 0,-1-1 0 0 0,-1 0-1 0 0,-2 11-5 0 0,1 31-96 0 0,-20 288-782 0 0,22-333 878 0 0,-1 1 0 0 0,0-1 0 0 0,-1 0 0 0 0,-1 0 0 0 0,-1 0 0 0 0,0 0 0 0 0,-1 0 0 0 0,-1-1 0 0 0,0 0 0 0 0,-1 0 0 0 0,0 0 0 0 0,-2-1 0 0 0,-3 4 0 0 0,7-13-2 0 0,0 0 0 0 0,0-1 0 0 0,-1 1 1 0 0,0-1-1 0 0,1 0 0 0 0,-2-1 0 0 0,1 0 0 0 0,0 0 0 0 0,-1 0 0 0 0,1-1 0 0 0,-1 1 0 0 0,0-2 0 0 0,0 1 0 0 0,0-1 1 0 0,0 0-1 0 0,0 0 0 0 0,0-1 0 0 0,0 0 0 0 0,0 0 0 0 0,0-1 0 0 0,-2 0 2 0 0,3-1 10 0 0,0 1-1 0 0,1-1 1 0 0,-1 0-1 0 0,1-1 1 0 0,0 1-1 0 0,0-1 1 0 0,0 0-1 0 0,0-1 1 0 0,0 1-1 0 0,1-1 1 0 0,0 0-1 0 0,-1 0 1 0 0,1 0-1 0 0,1-1 1 0 0,-1 1-1 0 0,1-1 1 0 0,-1 0-1 0 0,1 0 1 0 0,1 0-1 0 0,-1 0 1 0 0,1-1-1 0 0,0 1 1 0 0,0-1-1 0 0,0 1 1 0 0,1-1-1 0 0,0 0 1 0 0,0 0-1 0 0,1 1 1 0 0,-1-1-1 0 0,1 0 1 0 0,1 0-1 0 0,-1 0 1 0 0,1 0-1 0 0,0 1 1 0 0,0-1-1 0 0,0 0 1 0 0,1 1-1 0 0,0-1 1 0 0,1-1-10 0 0,9-13 34 0 0,1 1-1 0 0,1 0 1 0 0,0 1 0 0 0,2 0 0 0 0,0 2-1 0 0,1-1 1 0 0,0 2 0 0 0,1 0-1 0 0,1 2 1 0 0,1 0 0 0 0,0 1 0 0 0,0 0-1 0 0,1 2 1 0 0,13-4-34 0 0,52-20-1461 0 0,4 20-4085 0 0,-84 14-5755 0 0</inkml:trace>
  <inkml:trace contextRef="#ctx0" brushRef="#br1" timeOffset="148745.62">376 5092 8146 0 0,'0'0'1907'0'0,"0"0"-462"0"0,0 0-198 0 0,0 0 12 0 0,0 0 26 0 0,0 0-94 0 0,0 0-169 0 0,0 0-211 0 0,0 0-203 0 0,0 0-162 0 0,0 0-126 0 0,-15 31-84 0 0,-44 94-59 0 0,42-55 10 0 0,18-56-146 0 0,15 166-871 0 0,-14-162-727 0 0,-2-6-3994 0 0,0-10 3154 0 0,0-1-7596 0 0</inkml:trace>
  <inkml:trace contextRef="#ctx0" brushRef="#br1" timeOffset="149006.332">225 4776 13171 0 0,'0'0'1664'0'0,"0"0"-592"0"0,0 0-303 0 0,0 0-185 0 0,0 0-232 0 0,0 0-304 0 0,0 0-208 0 0,0 0-152 0 0,0 0-152 0 0,0 0-233 0 0,0 0-703 0 0,0 0-1897 0 0,0 0-7953 0 0</inkml:trace>
  <inkml:trace contextRef="#ctx0" brushRef="#br1" timeOffset="149383.938">586 5453 5569 0 0,'0'0'2003'0'0,"0"0"-336"0"0,0 0-74 0 0,0 0-70 0 0,0 0-191 0 0,0 0-299 0 0,0 0-315 0 0,0 0-189 0 0,0 0-84 0 0,0 0-44 0 0,0 0-10 0 0,0 0-39 0 0,5-30-47 0 0,21-94-41 0 0,23-27 554 0 0,-48 149-844 0 0,-1 0 0 0 0,0 0 0 0 0,1 0 0 0 0,-1 0 0 0 0,1 0 0 0 0,0 0 1 0 0,0 1-1 0 0,0-1 0 0 0,0 0 0 0 0,0 1 0 0 0,0-1 0 0 0,0 0 0 0 0,0 1 0 0 0,1-1 0 0 0,-1 1 1 0 0,1 0-1 0 0,-1-1 0 0 0,1 1 0 0 0,-1 0 0 0 0,1 0 0 0 0,0 0 0 0 0,-1 0 0 0 0,1 0 0 0 0,0 1 1 0 0,0-1-1 0 0,0 0 0 0 0,0 1 0 0 0,0-1 0 0 0,0 1 0 0 0,-1 0 0 0 0,1 0 0 0 0,0 0 0 0 0,0 0 1 0 0,2 0 25 0 0,13 55-290 0 0,-16-36 340 0 0,-2-6-24 0 0,0 0 0 0 0,1 0 1 0 0,1-1-1 0 0,0 1 0 0 0,1 0 1 0 0,0 0-1 0 0,1 0 0 0 0,1-1 1 0 0,0 0-1 0 0,0 0 1 0 0,1 0-1 0 0,1 0 0 0 0,0 0 1 0 0,1-1-1 0 0,0 0 0 0 0,0-1 1 0 0,8 9-27 0 0,-10-16 116 0 0,-1 0 1 0 0,1 0-1 0 0,-1-1 1 0 0,1 0 0 0 0,0 0-1 0 0,-1 0 1 0 0,1 0 0 0 0,0-1-1 0 0,0 1 1 0 0,1-1 0 0 0,-1 0-1 0 0,0-1 1 0 0,0 0-1 0 0,0 1 1 0 0,1-2 0 0 0,-1 1-1 0 0,0-1 1 0 0,0 1 0 0 0,0-1-1 0 0,0-1 1 0 0,0 1 0 0 0,0-1-1 0 0,0 0 1 0 0,2-1-117 0 0,6-9 190 0 0,0 0 1 0 0,-1-1-1 0 0,0 0 1 0 0,-1-1 0 0 0,-1-1-1 0 0,0 1 1 0 0,-1-2-1 0 0,-1 1 1 0 0,0-1-1 0 0,-1-1 1 0 0,-1 1-1 0 0,0-1 1 0 0,-2 0-1 0 0,0 0 1 0 0,0-1-1 0 0,-2 0-190 0 0,1-4-244 0 0,-2 9-1961 0 0,1 3-3635 0 0,0 6-5468 0 0</inkml:trace>
  <inkml:trace contextRef="#ctx0" brushRef="#br1" timeOffset="149730.699">1495 5140 18372 0 0,'0'0'840'0'0,"0"0"-448"0"0,0 0 136 0 0,0 0 208 0 0,0 0 33 0 0,0 0-129 0 0,0 0-248 0 0,0 0-232 0 0,0 0-128 0 0,0 0-104 0 0,0 0-64 0 0,18 192-128 0 0,-18-174-264 0 0,0-7-329 0 0,0 4-839 0 0,-3-8-2585 0 0,1 1-8185 0 0</inkml:trace>
  <inkml:trace contextRef="#ctx0" brushRef="#br1" timeOffset="149731.699">1442 4905 13987 0 0,'0'0'2449'0'0,"0"0"-657"0"0,0 0-360 0 0,0 0-192 0 0,0 0-255 0 0,0 0-313 0 0,0 0-280 0 0,0 0-240 0 0,0 0-232 0 0,0 0-384 0 0,0 0-368 0 0,0 0-601 0 0,0 0-2784 0 0,0 0-8401 0 0</inkml:trace>
  <inkml:trace contextRef="#ctx0" brushRef="#br1" timeOffset="150017.979">1885 4643 14219 0 0,'0'0'1552'0'0,"0"0"-802"0"0,0 0-165 0 0,0 0 215 0 0,0 0 177 0 0,0 0 42 0 0,0 0-90 0 0,0 0-191 0 0,0 0-176 0 0,0 0-150 0 0,0 0-114 0 0,0 0-51 0 0,16 27-63 0 0,46 87-40 0 0,-45-42 9 0 0,-18-55-122 0 0,-8 272 35 0 0,16-38-1397 0 0,-5-222 64 0 0,-2-10-4592 0 0,0-16 4361 0 0,0-3-4322 0 0,-2 0-2071 0 0</inkml:trace>
  <inkml:trace contextRef="#ctx0" brushRef="#br1" timeOffset="150354.427">1661 5133 8986 0 0,'0'0'1224'0'0,"0"0"-416"0"0,0 0 233 0 0,0 0 31 0 0,0 0-96 0 0,0 0-200 0 0,0 0-216 0 0,0 0-216 0 0,213 4-136 0 0,-174-4-120 0 0,-2 3-128 0 0,0-3-128 0 0,-3 4-304 0 0,0-4-1048 0 0,-9 4-4673 0 0,-8-1-1497 0 0</inkml:trace>
  <inkml:trace contextRef="#ctx0" brushRef="#br1" timeOffset="150619.428">2401 5302 10530 0 0,'0'0'1881'0'0,"0"0"-689"0"0,0 0-200 0 0,0 0 24 0 0,0 0-111 0 0,0 0-185 0 0,0 0-280 0 0,0 0-232 0 0,0 0-176 0 0,0 0-112 0 0,0 0-136 0 0,0 0-216 0 0,0 0-433 0 0,88 151-1295 0 0,-88-151-3457 0 0,0 0-2929 0 0</inkml:trace>
  <inkml:trace contextRef="#ctx0" brushRef="#br1" timeOffset="150620.428">2438 4978 8266 0 0,'0'0'4505'0'0,"0"0"-2633"0"0,0 0-680 0 0,0 0-407 0 0,0 0-297 0 0,0 0-336 0 0,0 0-464 0 0,0 0-585 0 0,0 0-1207 0 0,0 0-3825 0 0,0 0-2089 0 0</inkml:trace>
  <inkml:trace contextRef="#ctx0" brushRef="#br1" timeOffset="151190.979">2905 5133 14355 0 0,'0'0'1824'0'0,"0"0"-191"0"0,0 0-58 0 0,0 0-88 0 0,0 0-270 0 0,0 0-340 0 0,0 0-344 0 0,0 0-246 0 0,0 0-161 0 0,0 0-103 0 0,0 0-39 0 0,0 0-21 0 0,0 0-11 0 0,-26 10-15 0 0,-84 33-45 0 0,104-41 74 0 0,1 0 0 0 0,-1 0 0 0 0,1 1 0 0 0,0 0 0 0 0,0 0-1 0 0,0 0 1 0 0,0 1 0 0 0,0-1 0 0 0,1 1 0 0 0,-1 0 0 0 0,1 1 0 0 0,0-1 0 0 0,1 1 0 0 0,-1 0 0 0 0,1 0-1 0 0,-3 4 35 0 0,-2 4-159 0 0,4-6 36 0 0,0-1 0 0 0,0 0-1 0 0,1 1 1 0 0,0-1 0 0 0,0 1 0 0 0,1 0 0 0 0,0 0 0 0 0,0 0 0 0 0,0 0 0 0 0,1 1 0 0 0,0-1 0 0 0,0 0 0 0 0,1 0 0 0 0,0 1 0 0 0,0-1 0 0 0,1 1 123 0 0,2-4-47 0 0,1 1 0 0 0,0-1 0 0 0,-1 0 0 0 0,2-1-1 0 0,-1 1 1 0 0,0-1 0 0 0,1 0 0 0 0,-1 0 0 0 0,1 0 0 0 0,0 0-1 0 0,0-1 1 0 0,0 0 0 0 0,0 0 0 0 0,0 0 0 0 0,0-1 0 0 0,1 1 0 0 0,-1-1-1 0 0,1-1 1 0 0,-1 1 0 0 0,1-1 0 0 0,-1 0 0 0 0,1 0 0 0 0,-1-1-1 0 0,0 1 1 0 0,1-1 0 0 0,-1 0 0 0 0,1-1 0 0 0,0 0 47 0 0,11-4 114 0 0,0-1-1 0 0,0 0 1 0 0,0-2 0 0 0,-1 0 0 0 0,-1-1-1 0 0,0 0 1 0 0,0-1 0 0 0,-1-1-1 0 0,0 0 1 0 0,-1-1 0 0 0,-1-1 0 0 0,0 0-1 0 0,-1 0 1 0 0,3-5-114 0 0,13-13 414 0 0,-27 32-416 0 0,0 1 1 0 0,0-1 0 0 0,0 1 0 0 0,0-1 0 0 0,0 0 0 0 0,0 1 0 0 0,0-1 0 0 0,0 1-1 0 0,0-1 1 0 0,0 0 0 0 0,0 1 0 0 0,1-1 0 0 0,-1 1 0 0 0,0-1 0 0 0,0 0-1 0 0,0 1 1 0 0,1-1 0 0 0,-1 0 0 0 0,0 1 0 0 0,0-1 0 0 0,1 0 0 0 0,-1 1-1 0 0,0-1 1 0 0,1 0 0 0 0,-1 1 0 0 0,0-1 0 0 0,1 0 0 0 0,-1 0 0 0 0,0 0 0 0 0,1 1-1 0 0,-1-1 1 0 0,0 0 0 0 0,1 0 0 0 0,-1 0 0 0 0,1 0 0 0 0,-1 0 0 0 0,1 0-1 0 0,-1 0 1 0 0,0 0 0 0 0,1 0 0 0 0,-1 0 0 0 0,1 0 0 0 0,-1 0 0 0 0,0 0-1 0 0,1 0 1 0 0,-1 0 0 0 0,1 0 0 0 0,-1 0 0 0 0,0 0 0 0 0,1-1 0 0 0,-1 1 0 0 0,1 0-1 0 0,-1 0 1 0 0,0 0 0 0 0,1-1 0 0 0,-1 1 0 0 0,0 0 0 0 0,0-1 0 0 0,1 1-1 0 0,-1 0 1 0 0,0 0 0 0 0,1-1 0 0 0,-1 1 0 0 0,0-1 0 0 0,0 1 1 0 0,-1 40 79 0 0,0-36-82 0 0,0 15 12 0 0,-1-13-29 0 0,0 1 1 0 0,1-1-1 0 0,0 0 1 0 0,0 1-1 0 0,1-1 0 0 0,0 0 1 0 0,0 1-1 0 0,0-1 0 0 0,1 0 1 0 0,0 1-1 0 0,0-1 1 0 0,1 0-1 0 0,-1 0 0 0 0,2 1 1 0 0,-1-2-1 0 0,0 1 0 0 0,1 0 1 0 0,0 0-1 0 0,1-1 1 0 0,-1 1-1 0 0,1-1 0 0 0,0 0 1 0 0,0 0-1 0 0,1-1 0 0 0,-1 1 1 0 0,2 0 19 0 0,2-1 9 0 0,1-1 0 0 0,-1 0 0 0 0,0 0 0 0 0,1-1-1 0 0,0 0 1 0 0,0 0 0 0 0,-1-1 0 0 0,1 0 0 0 0,0-1 0 0 0,0 0 0 0 0,0 0 0 0 0,0-1 0 0 0,7-1-9 0 0,-1-3 173 0 0,0 0 0 0 0,0-1 0 0 0,0 0 1 0 0,-1-2-1 0 0,0 1 0 0 0,0-2 0 0 0,-1 0 0 0 0,0 0 0 0 0,-1-1 1 0 0,0-1-1 0 0,-1 0 0 0 0,0-1 0 0 0,5-6-173 0 0,173-199 1786 0 0,-173 194-1800 0 0,-2-1 0 0 0,0-1 0 0 0,-1 0 0 0 0,-1 0 1 0 0,-2-1-1 0 0,0-1 0 0 0,-2 0 0 0 0,-1 0 0 0 0,-1-1 0 0 0,-2 1 1 0 0,0-1-1 0 0,-2 0 0 0 0,-1 0 0 0 0,-2 0 0 0 0,0 0 0 0 0,-4-13 14 0 0,5 33-33 0 0,-1 0 0 0 0,0 0-1 0 0,-1 0 1 0 0,0 0 0 0 0,0 0 0 0 0,-1 1-1 0 0,0-1 1 0 0,0 1 0 0 0,-1 0-1 0 0,0 0 1 0 0,0 0 0 0 0,-1 0 0 0 0,1 1-1 0 0,-1 0 1 0 0,-1 0 0 0 0,1 0-1 0 0,-1 0 1 0 0,0 1 0 0 0,-1 0 0 0 0,1 0-1 0 0,-1 1 1 0 0,0 0 0 0 0,0 0-1 0 0,0 1 1 0 0,-1-1 0 0 0,1 2-1 0 0,-1-1 1 0 0,-2 0 33 0 0,1 3-31 0 0,-1 0-1 0 0,0 0 1 0 0,1 1 0 0 0,-1 1-1 0 0,1-1 1 0 0,-1 2 0 0 0,1-1-1 0 0,0 1 1 0 0,0 0 0 0 0,0 1-1 0 0,0 0 1 0 0,0 1-1 0 0,1 0 1 0 0,0 0 0 0 0,0 1-1 0 0,1-1 1 0 0,-1 2 0 0 0,1-1-1 0 0,0 1 1 0 0,1 0-1 0 0,0 1 1 0 0,0-1 0 0 0,0 1-1 0 0,1 1 1 0 0,-2 3 31 0 0,-1 3 18 0 0,0-1 1 0 0,1 1-1 0 0,0 0 1 0 0,2 1-1 0 0,-1 0 1 0 0,2 0-1 0 0,0 0 1 0 0,1 0-1 0 0,1 0 1 0 0,0 1-1 0 0,1-1 1 0 0,1 1-1 0 0,1-1 1 0 0,0 1-1 0 0,1-1 1 0 0,1 0-1 0 0,0 1 1 0 0,1-1-1 0 0,1-1 1 0 0,1 1-1 0 0,0-1 1 0 0,3 5-19 0 0,5 6 124 0 0,1-1-1 0 0,1 0 1 0 0,1-1 0 0 0,1-1 0 0 0,1-1-1 0 0,1 0 1 0 0,1-1 0 0 0,1-2 0 0 0,0 0-1 0 0,17 9-123 0 0,149 86 883 0 0,-47-62-819 0 0,-138-51-667 0 0,11 1 1307 0 0,-9-6-8560 0 0,-5 1-3868 0 0</inkml:trace>
  <inkml:trace contextRef="#ctx0" brushRef="#br1" timeOffset="154701.998">4578 5166 5729 0 0,'0'0'1963'0'0,"0"0"-597"0"0,0 0-381 0 0,0 0 9 0 0,0 0 146 0 0,0 0-14 0 0,0 0-211 0 0,0 0-206 0 0,0 0-150 0 0,0 0-40 0 0,0 0 14 0 0,6 16-77 0 0,17 53-101 0 0,-9 46 369 0 0,-10-87-630 0 0,-1 0 1 0 0,-1 0-1 0 0,-1 0 0 0 0,-2 1 1 0 0,-1-1-1 0 0,-1 0 0 0 0,-1 0 0 0 0,-2 0 1 0 0,0-1-1 0 0,-10 23-94 0 0,15-47 50 0 0,0 1 0 0 0,0 0 0 0 0,-1 0 0 0 0,0-1 0 0 0,1 1 0 0 0,-1-1 0 0 0,-1 0 0 0 0,1 1 0 0 0,0-1 0 0 0,-1 0 0 0 0,0 0 0 0 0,1 0 0 0 0,-1-1 0 0 0,0 1 0 0 0,0-1 0 0 0,-1 0 0 0 0,1 1 0 0 0,-1-1 0 0 0,1-1 0 0 0,-1 1 0 0 0,0 0-50 0 0,-4-25 708 0 0,10-1-630 0 0,0 0 0 0 0,2 0 1 0 0,1 1-1 0 0,0 0 1 0 0,2 0-1 0 0,1 0 0 0 0,1 1 1 0 0,0 0-1 0 0,2 1 0 0 0,0 0 1 0 0,2 0-1 0 0,6-6-78 0 0,-3-2 50 0 0,2 1-1 0 0,2 1 1 0 0,0 1 0 0 0,2 0-1 0 0,0 2 1 0 0,2 1 0 0 0,0 0 0 0 0,2 2-1 0 0,1 1 1 0 0,0 1 0 0 0,1 1-1 0 0,1 2 1 0 0,1 1 0 0 0,0 1-1 0 0,7-1-49 0 0,-34 13 7 0 0,0 0 0 0 0,0 1-1 0 0,1-1 1 0 0,-1 1 0 0 0,0 0-1 0 0,1 0 1 0 0,-1 0 0 0 0,1 0-1 0 0,-1 1 1 0 0,1-1-1 0 0,0 1 1 0 0,-1 0 0 0 0,1 0-1 0 0,-1 0 1 0 0,1 1 0 0 0,0-1-1 0 0,-1 1 1 0 0,1 0-1 0 0,-1 0 1 0 0,0 0 0 0 0,1 0-1 0 0,-1 1 1 0 0,0-1 0 0 0,0 1-1 0 0,0 0 1 0 0,0 0 0 0 0,0 0-1 0 0,0 1 1 0 0,0-1-1 0 0,-1 0 1 0 0,1 1 0 0 0,-1 0-1 0 0,1 0 1 0 0,-1-1 0 0 0,0 1-1 0 0,-1 1 1 0 0,1-1 0 0 0,0 1-7 0 0,-2 12 36 0 0,-1-1 0 0 0,-1 0 1 0 0,-1 0-1 0 0,0 0 1 0 0,-1-1-1 0 0,0 1 1 0 0,-1-1-1 0 0,-1 0 0 0 0,0 0 1 0 0,-1 0-1 0 0,0-1 1 0 0,-1 0-1 0 0,-1-1 1 0 0,0 0-1 0 0,-1 0 0 0 0,0-1 1 0 0,-1 0-1 0 0,0-1 1 0 0,-2 2-37 0 0,1 1-2 0 0,0 0 0 0 0,-1-1 1 0 0,-1-1-1 0 0,0 0 0 0 0,0-1 1 0 0,-1 0-1 0 0,0-1 0 0 0,-1-1 1 0 0,0 0-1 0 0,0-1 0 0 0,0-1 1 0 0,-6 1 1 0 0,19-6-26 0 0,0-1 0 0 0,0 1 0 0 0,0-1 0 0 0,0 1 1 0 0,0-1-1 0 0,0 0 0 0 0,0 0 0 0 0,0-1 0 0 0,0 1 0 0 0,0 0 1 0 0,1-1-1 0 0,-1 0 0 0 0,0 0 0 0 0,0 0 0 0 0,0 0 0 0 0,0 0 1 0 0,1-1-1 0 0,-1 1 0 0 0,1-1 0 0 0,-1 1 0 0 0,1-1 1 0 0,-2-1 25 0 0,-11-44-3189 0 0,15 28 423 0 0,0 7-2118 0 0,0 3-5885 0 0</inkml:trace>
  <inkml:trace contextRef="#ctx0" brushRef="#br1" timeOffset="159015.879">5411 5100 0 0 0,'0'0'1323'0'0,"0"0"132"0"0,0 0 177 0 0,0 0 241 0 0,0 0 102 0 0,0 0-83 0 0,0 0-205 0 0,0 0-261 0 0,0 0-262 0 0,0 0-234 0 0,0 0-193 0 0,0 0-167 0 0,0 0-121 0 0,-19 16-70 0 0,-58 54-54 0 0,47-18 94 0 0,29-42-342 0 0,-2 4 21 0 0,1 0 0 0 0,1 0 0 0 0,1 0 0 0 0,0 0 0 0 0,0 1 0 0 0,1-1 0 0 0,1 0 0 0 0,3 11-98 0 0,-4-20 45 0 0,1-1 0 0 0,-1 1-1 0 0,1 0 1 0 0,0-1 0 0 0,0 0 0 0 0,1 1-1 0 0,-1-1 1 0 0,1 0 0 0 0,0 0-1 0 0,0-1 1 0 0,0 1 0 0 0,1-1-1 0 0,-1 1 1 0 0,1-1 0 0 0,0 0 0 0 0,0 0-1 0 0,0-1 1 0 0,0 1 0 0 0,0-1-1 0 0,0 0 1 0 0,1 0 0 0 0,-1 0 0 0 0,1-1-1 0 0,0 1 1 0 0,-1-1 0 0 0,1 0-1 0 0,3 0-44 0 0,5 0 126 0 0,-1-1-1 0 0,1 0 1 0 0,0 0-1 0 0,-1-2 0 0 0,1 1 1 0 0,-1-2-1 0 0,1 1 1 0 0,-1-2-1 0 0,0 0 1 0 0,0 0-1 0 0,-1-1 0 0 0,1 0 1 0 0,-1-1-1 0 0,0-1 1 0 0,-1 1-1 0 0,1-2 0 0 0,-1 1 1 0 0,-1-2-1 0 0,1 1 1 0 0,-2-1-1 0 0,1-1 1 0 0,1-2-126 0 0,-2 3 64 0 0,-2 1 1 0 0,1-1 0 0 0,-1 0 0 0 0,0-1 0 0 0,-1 1-1 0 0,0-1 1 0 0,-1 0 0 0 0,0 0 0 0 0,-1-1-1 0 0,0 1 1 0 0,0-1 0 0 0,-1 0 0 0 0,-1 0 0 0 0,1 1-1 0 0,-2-1 1 0 0,0 0 0 0 0,0 0 0 0 0,-1 0 0 0 0,-1-7-65 0 0,0 13-11 0 0,0 0 1 0 0,0 0-1 0 0,0 0 1 0 0,-1 0 0 0 0,1 1-1 0 0,-1-1 1 0 0,-1 1 0 0 0,1-1-1 0 0,-1 1 1 0 0,1 0 0 0 0,-1 0-1 0 0,0 1 1 0 0,-1-1 0 0 0,1 1-1 0 0,-1 0 1 0 0,1 0 0 0 0,-1 0-1 0 0,0 1 1 0 0,0 0 0 0 0,0 0-1 0 0,0 0 1 0 0,-3 0 10 0 0,-120-17-2634 0 0,103 21 279 0 0,8 4-2821 0 0,4 1-6053 0 0</inkml:trace>
  <inkml:trace contextRef="#ctx0" brushRef="#br1" timeOffset="159715.387">6309 5015 0 0 0,'0'0'1554'0'0,"0"0"153"0"0,0 0-186 0 0,0 0-320 0 0,0 0-228 0 0,0 0-14 0 0,0 0 67 0 0,0 0-1 0 0,-6-12 4263 0 0,-90 13-3262 0 0,-28 43-1745 0 0,24 0 11 0 0,31-11 166 0 0,68-32-432 0 0,1-1-47 0 0,13 14 173 0 0,90 10 644 0 0,-93-24-773 0 0,0 1 0 0 0,-1 0 0 0 0,1 0-1 0 0,-1 1 1 0 0,0 0 0 0 0,1 1 0 0 0,-1 0 0 0 0,0 0 0 0 0,0 1 0 0 0,-1 0 0 0 0,1 1 0 0 0,-1 0 0 0 0,0 0 0 0 0,0 1 0 0 0,-1 0 0 0 0,1 0 0 0 0,3 5-23 0 0,-9-9 40 0 0,-1 1 1 0 0,1-1-1 0 0,-1 0 1 0 0,0 1-1 0 0,0-1 1 0 0,0 0-1 0 0,-1 1 1 0 0,1-1-1 0 0,-1 1 1 0 0,1 0-1 0 0,-1-1 1 0 0,0 1-1 0 0,0-1 1 0 0,0 1-1 0 0,0-1 1 0 0,0 1-1 0 0,0 0 1 0 0,-1-1-1 0 0,0 1 1 0 0,1-1-1 0 0,-1 1 1 0 0,0-1-1 0 0,0 0 1 0 0,0 1-1 0 0,0-1 1 0 0,-1 0-1 0 0,1 0 1 0 0,-1 0-1 0 0,1 0 1 0 0,-1 0-1 0 0,0 0 1 0 0,0 0-1 0 0,-1 1-40 0 0,-70 53 740 0 0,-81 18-149 0 0,51-45-591 0 0,101-31-88 0 0,1 0 0 0 0,0 0 0 0 0,0 0 0 0 0,0 0 0 0 0,0 0 0 0 0,0 0 0 0 0,1 0 0 0 0,-1 0 0 0 0,1 0 0 0 0,-1-1 0 0 0,1 1 0 0 0,0 0 0 0 0,-1 0 0 0 0,1 0 0 0 0,0-1 0 0 0,1 1 0 0 0,-1 0 0 0 0,0 0 0 0 0,1 0 0 0 0,-1 0 0 0 0,1-1 1 0 0,0 1-1 0 0,-1 0 0 0 0,1 0 0 0 0,1-1 88 0 0,20-43-4557 0 0,-1 19-6387 0 0,-14 23 6323 0 0</inkml:trace>
  <inkml:trace contextRef="#ctx0" brushRef="#br1" timeOffset="160250.843">6499 5218 5073 0 0,'0'0'1280'0'0,"0"0"-230"0"0,0 0 83 0 0,0 0 249 0 0,0 0 189 0 0,0 0-3 0 0,0 0-194 0 0,0 0-327 0 0,0 0-300 0 0,0 0-172 0 0,0 0-77 0 0,0 0-11 0 0,4 20 24 0 0,13 63 20 0 0,-16-78-419 0 0,0 1 1 0 0,-1-1 0 0 0,1 0-1 0 0,-1 0 1 0 0,0 1-1 0 0,0-1 1 0 0,-1 0 0 0 0,1 0-1 0 0,-1 0 1 0 0,0 0-1 0 0,-1 1 1 0 0,1-1 0 0 0,-1-1-1 0 0,0 1 1 0 0,0 0-1 0 0,-1 0 1 0 0,0-1 0 0 0,1 1-1 0 0,-1-1 1 0 0,-1 1-113 0 0,-9 14 364 0 0,-34 51-106 0 0,45-77-13242 0 0,2 4 4267 0 0</inkml:trace>
  <inkml:trace contextRef="#ctx0" brushRef="#br1" timeOffset="160578.908">6487 4728 10690 0 0,'0'0'1441'0'0,"0"0"-417"0"0,0 0-240 0 0,0 0 184 0 0,0 0 96 0 0,0 0-55 0 0,0 0-233 0 0,0 0-392 0 0,0 0-272 0 0,0 0-152 0 0,0 0-56 0 0,0 0-96 0 0,0 0-144 0 0,0 0-152 0 0,-20 55-393 0 0,20-47-863 0 0,0-1-3321 0 0,0-3-4345 0 0</inkml:trace>
  <inkml:trace contextRef="#ctx0" brushRef="#br1" timeOffset="161076.146">6911 4643 5281 0 0,'0'0'2763'0'0,"0"0"-1374"0"0,0 0-462 0 0,0 0 159 0 0,0 0 272 0 0,0 0 140 0 0,0 0-66 0 0,0 0-214 0 0,0 0-285 0 0,0 0-229 0 0,0 0-144 0 0,0 0-86 0 0,10 17-37 0 0,31 55-3 0 0,-29-13 427 0 0,-11 7-24 0 0,-2 1 0 0 0,-4-1 0 0 0,-11 59-837 0 0,-24 162 441 0 0,32-188-2641 0 0,-6-150-4645 0 0,3 19-3053 0 0,9 23 4534 0 0</inkml:trace>
  <inkml:trace contextRef="#ctx0" brushRef="#br1" timeOffset="161077.146">6629 5137 6305 0 0,'0'0'1753'0'0,"0"0"-478"0"0,0 0-194 0 0,0 0 165 0 0,0 0 243 0 0,0 0 69 0 0,0 0-120 0 0,0 0-199 0 0,0 0-212 0 0,0 0-197 0 0,0 0-157 0 0,36 1-115 0 0,112 7-72 0 0,176 13 1624 0 0,-231 15-2710 0 0,-59-10-2400 0 0,-31-21 1066 0 0,-2-1-2950 0 0,-1-2 2265 0 0,2 1-7412 0 0</inkml:trace>
  <inkml:trace contextRef="#ctx0" brushRef="#br1" timeOffset="161371.525">7520 5299 15979 0 0,'0'0'1531'0'0,"0"0"-569"0"0,0 0-267 0 0,0 0 22 0 0,0 0 83 0 0,0 0 25 0 0,0 0-125 0 0,0 0-208 0 0,0 0-217 0 0,0 0-134 0 0,0 0-61 0 0,0 0-37 0 0,6 24-10 0 0,17 72-53 0 0,-17-62-513 0 0,-6-34 44 0 0,0 0-400 0 0,-3 0-5602 0 0,-1 0-4591 0 0</inkml:trace>
  <inkml:trace contextRef="#ctx0" brushRef="#br1" timeOffset="161372.525">7458 4919 14323 0 0,'0'0'1224'0'0,"0"0"-672"0"0,0 0-231 0 0,0 0-65 0 0,0 0 0 0 0,0 0 0 0 0,0 0-120 0 0,0 0-184 0 0,0 0-160 0 0,0 0-272 0 0,0 0-481 0 0,0 0-1287 0 0,0 0-7498 0 0</inkml:trace>
  <inkml:trace contextRef="#ctx0" brushRef="#br1" timeOffset="161738.87">7958 5045 9842 0 0,'0'0'1378'0'0,"0"0"-302"0"0,0 0-4 0 0,0 0 110 0 0,0 0 51 0 0,0 0-70 0 0,0 0-179 0 0,0 0-195 0 0,0 0-168 0 0,0 0-114 0 0,0 0-114 0 0,0 0-78 0 0,-22 15-60 0 0,-69 50-55 0 0,47-12 85 0 0,40-44-269 0 0,0 0-1 0 0,1 1 1 0 0,1-1-1 0 0,-1 1 0 0 0,2 0 1 0 0,-1 0-1 0 0,1 0 1 0 0,1 0-1 0 0,0 0 1 0 0,0 0-1 0 0,1 0 1 0 0,2 8-16 0 0,0-13 29 0 0,0 0 0 0 0,1 1 0 0 0,-1-2 0 0 0,1 1 0 0 0,0 0 0 0 0,1-1 0 0 0,-1 0 1 0 0,1 1-1 0 0,0-2 0 0 0,0 1 0 0 0,0-1 0 0 0,1 0 0 0 0,-1 0 0 0 0,1 0 0 0 0,-1-1 1 0 0,1 1-1 0 0,0-2 0 0 0,0 1 0 0 0,0 0 0 0 0,0-1 0 0 0,0 0 0 0 0,1-1 0 0 0,-1 0 1 0 0,0 0-1 0 0,0 0 0 0 0,0 0 0 0 0,1-1 0 0 0,-1 0 0 0 0,0 0 0 0 0,0-1 0 0 0,5-2-29 0 0,-2 2 81 0 0,1-1 0 0 0,-1 0-1 0 0,0 0 1 0 0,0-1-1 0 0,0-1 1 0 0,0 1-1 0 0,-1-1 1 0 0,0-1 0 0 0,0 1-1 0 0,0-2 1 0 0,-1 1-1 0 0,0-1 1 0 0,0 0 0 0 0,-1 0-1 0 0,1-1 1 0 0,-2 0-1 0 0,1 0 1 0 0,-1 0-1 0 0,0-1 1 0 0,-1 0 0 0 0,0 1-1 0 0,0-2 1 0 0,-1 1-1 0 0,-1 0 1 0 0,1-1-1 0 0,-1 1 1 0 0,-1-1 0 0 0,0 0-1 0 0,0 0 1 0 0,-1 1-1 0 0,0-7-80 0 0,-3 9-35 0 0,1 1-1 0 0,-1 0 0 0 0,0 0 0 0 0,0 0 0 0 0,-1 0 1 0 0,0 0-1 0 0,0 1 0 0 0,0-1 0 0 0,-1 1 1 0 0,0 0-1 0 0,0 0 0 0 0,0 1 0 0 0,-1 0 0 0 0,1 0 1 0 0,-1 0-1 0 0,0 0 0 0 0,0 1 0 0 0,0 0 1 0 0,0 0-1 0 0,-1 1 0 0 0,1 0 0 0 0,-1 0 0 0 0,-3 0 36 0 0,-38 0-1644 0 0,18 7-5349 0 0,20-1-4459 0 0</inkml:trace>
  <inkml:trace contextRef="#ctx0" brushRef="#br1" timeOffset="162698.83">8338 5280 12595 0 0,'0'0'908'0'0,"0"0"-341"0"0,0 0-59 0 0,0 0 223 0 0,0 0 235 0 0,0 0 145 0 0,0 0 15 0 0,0 0-170 0 0,0 0-190 0 0,0 0-162 0 0,0 0-137 0 0,0 0-113 0 0,0 0-60 0 0,16-13-30 0 0,54-41-23 0 0,-24-8 333 0 0,-21 22-335 0 0,37-37-109 0 0,-62 77-136 0 0,0 0-1 0 0,0 1 1 0 0,0-1-1 0 0,0 1 1 0 0,0-1-1 0 0,0 1 1 0 0,0-1-1 0 0,0 1 1 0 0,0-1-1 0 0,1 1 1 0 0,-1-1-1 0 0,0 0 1 0 0,0 1-1 0 0,0-1 1 0 0,1 1-1 0 0,-1-1 1 0 0,0 0-1 0 0,1 1 1 0 0,-1-1-1 0 0,0 0 1 0 0,1 1-1 0 0,-1-1 1 0 0,0 0-1 0 0,1 1 1 0 0,-1-1-1 0 0,1 0 1 0 0,-1 0-1 0 0,0 1 1 0 0,1-1-1 0 0,-1 0 1 0 0,1 0-1 0 0,-1 0 1 0 0,1 0-1 0 0,-1 0 1 0 0,1 0-1 0 0,-1 0 1 0 0,1 0-1 0 0,-1 0 1 0 0,0 0-1 0 0,1 0 1 0 0,-1 0-1 0 0,1 0 1 0 0,-1 0-1 0 0,1 0 1 0 0,-1 0-1 0 0,1 0 1 0 0,-1 0-1 0 0,1-1 1 0 0,-1 1 0 0 0,0 0-1 0 0,1 0 1 0 0,-1-1-1 0 0,0 1 1 0 0,1 0-1 0 0,-1-1 1 0 0,1 1-1 0 0,-1 0 1 0 0,0-1-1 0 0,0 1 1 0 0,1-1 6 0 0,-2 6 1 0 0,0-1 0 0 0,1 1 0 0 0,-1-1 0 0 0,1 1 0 0 0,0-1 1 0 0,0 0-1 0 0,1 1 0 0 0,0-1 0 0 0,-1 1 0 0 0,1-1 0 0 0,1 1 1 0 0,-1-1-1 0 0,1 0 0 0 0,-1 0 0 0 0,1 0 0 0 0,0 0 0 0 0,1 0 1 0 0,-1 0-1 0 0,1-1 0 0 0,0 1 0 0 0,-1-1 0 0 0,2 1 0 0 0,-1-1 0 0 0,0 0 1 0 0,1 0-1 0 0,-1-1 0 0 0,1 1 0 0 0,0-1 0 0 0,0 0 0 0 0,0 0 1 0 0,1 1-2 0 0,3 0 101 0 0,0 1-1 0 0,0-1 1 0 0,0-1 0 0 0,1 1 0 0 0,-1-2 0 0 0,1 1 0 0 0,0-1 0 0 0,-1 0 0 0 0,1-1 0 0 0,0 0 0 0 0,0 0 0 0 0,-1-1 0 0 0,1 0 0 0 0,0-1 0 0 0,-1 0 0 0 0,1 0 0 0 0,-1-1 0 0 0,0 0 0 0 0,0 0 0 0 0,0-1 0 0 0,0 0-1 0 0,0 0 1 0 0,0-2-101 0 0,14-48 62 0 0,-22 30-3010 0 0,-1 11-684 0 0,1 8-8009 0 0</inkml:trace>
  <inkml:trace contextRef="#ctx0" brushRef="#br1" timeOffset="163512.525">9884 4971 0 0 0,'0'0'1720'0'0,"0"0"-391"0"0,0 0-234 0 0,0 0 53 0 0,0 0 181 0 0,0 0 141 0 0,0 0-40 0 0,0 0-217 0 0,0 0-263 0 0,0 0-265 0 0,0 0-199 0 0,0 0-138 0 0,-27 33-125 0 0,-84 105-70 0 0,108-136-144 0 0,-1 1 0 0 0,1 0 0 0 0,0 1 0 0 0,1-1 0 0 0,-1 0-1 0 0,1 1 1 0 0,-1 0 0 0 0,1-1 0 0 0,0 1 0 0 0,0 0 0 0 0,1 0 0 0 0,-1 0 0 0 0,1 1 0 0 0,0-1 0 0 0,0 0 0 0 0,0 0 0 0 0,1 1 0 0 0,-1 0-9 0 0,1 5 32 0 0,-1-6 18 0 0,0-1 0 0 0,0 0 0 0 0,1 0 0 0 0,-1 1-1 0 0,1-1 1 0 0,0 0 0 0 0,-1 1 0 0 0,1-1 0 0 0,1 1 0 0 0,-1-1-1 0 0,0 0 1 0 0,1 1 0 0 0,0-1 0 0 0,0 0 0 0 0,0 0 0 0 0,0 0-1 0 0,0 1 1 0 0,1-1 0 0 0,-1 0 0 0 0,1 0 0 0 0,0-1 0 0 0,0 1-1 0 0,0 0 1 0 0,0-1 0 0 0,1 1 0 0 0,-1-1 0 0 0,0 0 0 0 0,1 1 0 0 0,0-1-1 0 0,0-1 1 0 0,-1 1 0 0 0,1 0 0 0 0,0-1 0 0 0,0 1 0 0 0,1-1-1 0 0,-1 0 1 0 0,0 0 0 0 0,2 0-50 0 0,1 0 150 0 0,-1-1 1 0 0,1 0-1 0 0,-1-1 1 0 0,1 1-1 0 0,-1-1 1 0 0,1 0-1 0 0,-1-1 1 0 0,0 1-1 0 0,0-1 1 0 0,1 0-1 0 0,-1 0 0 0 0,0-1 1 0 0,-1 0-1 0 0,1 1 1 0 0,0-2-1 0 0,-1 1 1 0 0,0 0-1 0 0,0-1 1 0 0,0 0-1 0 0,0 0 1 0 0,0 0-1 0 0,-1 0 1 0 0,0-1-1 0 0,0 1 0 0 0,0-1 1 0 0,2-4-151 0 0,-1 1 13 0 0,0-1 1 0 0,-1 1-1 0 0,1-1 1 0 0,-2 1-1 0 0,1-1 1 0 0,-1 0-1 0 0,-1 0 1 0 0,1 0-1 0 0,-2 0 1 0 0,1 0-1 0 0,-1 0 1 0 0,0-1-1 0 0,-1 1 1 0 0,0 0-1 0 0,-1 0 1 0 0,0-1-14 0 0,-2-3-218 0 0,-1 0 1 0 0,-1 1-1 0 0,0-1 1 0 0,-1 1-1 0 0,0 0 1 0 0,-1 1-1 0 0,0 0 1 0 0,0 0-1 0 0,-1 0 1 0 0,-9-6 217 0 0,12 11-698 0 0,0 0 0 0 0,-1 1 0 0 0,1 1 0 0 0,-1-1 0 0 0,0 1 0 0 0,0 0 1 0 0,-1 0-1 0 0,1 1 0 0 0,-1 0 0 0 0,0 0 0 0 0,-7-1 698 0 0,0 8-6473 0 0,34 6 8564 0 0,-8-7-1446 0 0,-1-1 1 0 0,1-1 0 0 0,0 0-1 0 0,-1-1 1 0 0,1 0-1 0 0,0-1 1 0 0,0 0-1 0 0,-1 0 1 0 0,1-1-1 0 0,-1 0 1 0 0,1-1 0 0 0,-1-1-1 0 0,0 1 1 0 0,0-2-1 0 0,5-2-645 0 0,6-4 386 0 0,0-2-1 0 0,-1 0 0 0 0,-1-2 1 0 0,0 0-1 0 0,-1-1 0 0 0,0 0 1 0 0,-2-2-1 0 0,0 0 0 0 0,-1-1 0 0 0,-1 0 1 0 0,0-1-1 0 0,-2-1 0 0 0,0 0 1 0 0,5-15-386 0 0,24-93 481 0 0,-32 151-359 0 0,5 43 43 0 0,-3 1 0 0 0,-3 0 0 0 0,-3 1 1 0 0,-3 4-166 0 0,1 7-27 0 0,52 491-2404 0 0,-50-537 2119 0 0,2 14-602 0 0,-1 1-1 0 0,-2 0 1 0 0,-2 0-1 0 0,-4 35 915 0 0,1-71 63 0 0,-1-1 0 0 0,1 1 0 0 0,-2 0 0 0 0,0-1 0 0 0,0 0 0 0 0,0 1 0 0 0,-1-1 0 0 0,-1-1 0 0 0,0 1 0 0 0,0-1 0 0 0,-1 1 0 0 0,0-2 0 0 0,-1 1 0 0 0,0-1 0 0 0,0 0 0 0 0,0 0 0 0 0,-1-1 0 0 0,-1 0 1 0 0,1 0-1 0 0,-1-1 0 0 0,0 0 0 0 0,0 0 0 0 0,-6 1-63 0 0,12-6 88 0 0,1-1 1 0 0,0 1 0 0 0,-1-1 0 0 0,1 1-1 0 0,-1-1 1 0 0,1 0 0 0 0,-1 0 0 0 0,1 0 0 0 0,-1 0-1 0 0,1-1 1 0 0,-1 1 0 0 0,1-1 0 0 0,-1 1-1 0 0,1-1 1 0 0,0 0 0 0 0,-1 0 0 0 0,1 0-1 0 0,0 0 1 0 0,0-1 0 0 0,0 1 0 0 0,0 0 0 0 0,0-1-1 0 0,0 1 1 0 0,0-1 0 0 0,0 0 0 0 0,0 0-1 0 0,1 0 1 0 0,-1 0 0 0 0,1 0 0 0 0,0 0-1 0 0,-1 0 1 0 0,1 0 0 0 0,0-1 0 0 0,0 1 0 0 0,0 0-1 0 0,1-1 1 0 0,-1 1 0 0 0,0-3-89 0 0,-14-98 1020 0 0,16 75-1011 0 0,2 1 0 0 0,1 0 1 0 0,2 0-1 0 0,0 0 1 0 0,2 1-1 0 0,0-1 0 0 0,2 2 1 0 0,1-1-1 0 0,1 2 1 0 0,2-1-1 0 0,0 2 1 0 0,1 0-1 0 0,1 1 0 0 0,1 0 1 0 0,1 1-1 0 0,1 1 1 0 0,5-2-10 0 0,-9 7-475 0 0,34-34-672 0 0,-17 19-4881 0 0,-18 21-4830 0 0</inkml:trace>
  <inkml:trace contextRef="#ctx0" brushRef="#br1" timeOffset="164418.679">11283 4500 7586 0 0,'0'0'1844'0'0,"0"0"-624"0"0,0 0-526 0 0,0 0-74 0 0,0 0 303 0 0,0 0 296 0 0,0 0 130 0 0,0 0-84 0 0,0 0-295 0 0,0 0-251 0 0,2 31-161 0 0,6 102-88 0 0,1 78 1874 0 0,-11 105-2344 0 0,-19-103 225 0 0,24-223-200 0 0,0 1-1 0 0,0 0 1 0 0,1 0 0 0 0,0 0-1 0 0,0 1 1 0 0,1-1 0 0 0,0 1-1 0 0,1 0 1 0 0,0 0 0 0 0,0 1-1 0 0,1 0 1 0 0,4-4-25 0 0,5-7 29 0 0,1 1 1 0 0,1 0-1 0 0,0 1 0 0 0,1 1 1 0 0,1 1-1 0 0,1 1 0 0 0,-1 1 1 0 0,2 0-1 0 0,0 2 0 0 0,0 0 1 0 0,1 2-1 0 0,0 0 1 0 0,0 2-1 0 0,1 0 0 0 0,0 2 1 0 0,0 1-1 0 0,7 0-29 0 0,-27 3 7 0 0,0 0 1 0 0,1 1-1 0 0,-1-1 1 0 0,-1 1-1 0 0,1 0 1 0 0,0 0-1 0 0,0 0 0 0 0,0 1 1 0 0,0-1-1 0 0,-1 1 1 0 0,1 0-1 0 0,-1 0 1 0 0,1 0-1 0 0,-1 1 1 0 0,0-1-1 0 0,0 1 1 0 0,0 0-1 0 0,0 0 0 0 0,0 0 1 0 0,-1 0-1 0 0,0 0 1 0 0,1 0-1 0 0,-1 1 1 0 0,0-1-1 0 0,0 1 1 0 0,-1 0-1 0 0,1-1 0 0 0,-1 1 1 0 0,0 0-1 0 0,1 3-7 0 0,1 4 27 0 0,-1 1-1 0 0,0-1 0 0 0,-1 1 0 0 0,0 0 0 0 0,-1 0 1 0 0,0-1-1 0 0,-1 1 0 0 0,-1 0 0 0 0,1-1 0 0 0,-2 3-26 0 0,-4 3 14 0 0,0-1-1 0 0,0-1 1 0 0,-2 0-1 0 0,0 0 1 0 0,-1 0-1 0 0,0-1 1 0 0,-1-1-1 0 0,-1 0 0 0 0,0 0 1 0 0,0-1-1 0 0,-1-1 1 0 0,-1 0-1 0 0,0 0 1 0 0,-1-2-1 0 0,0 0 1 0 0,0 0-1 0 0,-1-2 1 0 0,1 0-1 0 0,-2 0 1 0 0,1-2-1 0 0,-8 2-13 0 0,14-4-20 0 0,0 0 0 0 0,-1-1 0 0 0,1 0 0 0 0,-1-1-1 0 0,1 0 1 0 0,-1 0 0 0 0,0-1 0 0 0,1 0 0 0 0,-1-1 0 0 0,1-1 0 0 0,-8-1 20 0 0,15 2-88 0 0,0 0 0 0 0,0 0 0 0 0,0 0 0 0 0,1-1 0 0 0,-1 1 0 0 0,1-1 0 0 0,-1 1 0 0 0,1-1 0 0 0,-1 0 0 0 0,1 0 0 0 0,0 0 0 0 0,0 0 0 0 0,0-1 0 0 0,0 1 0 0 0,0-1 0 0 0,1 1 0 0 0,-1-1 0 0 0,1 1 0 0 0,-1-1 0 0 0,1 0 0 0 0,0 0 0 0 0,0 0 0 0 0,0 0 0 0 0,1 0 0 0 0,-1 0 0 0 0,1 0 0 0 0,-1 0 0 0 0,1 0 0 0 0,0-1 88 0 0,16-54-8011 0 0,-9 46 611 0 0</inkml:trace>
  <inkml:trace contextRef="#ctx0" brushRef="#br1" timeOffset="165215.018">12194 5155 7850 0 0,'0'0'3523'0'0,"0"0"-1461"0"0,0 0-612 0 0,0 0-106 0 0,0 0-87 0 0,0 0-120 0 0,0 0-142 0 0,0 0-186 0 0,0 0-154 0 0,0 0-119 0 0,-32 20-112 0 0,-99 64-109 0 0,84-40-22 0 0,44-34-235 0 0,1-8-56 0 0,1 0 0 0 0,-1 0 1 0 0,1 0-1 0 0,0 0 1 0 0,0 0-1 0 0,0 0 0 0 0,0 1 1 0 0,0-1-1 0 0,0 0 1 0 0,1 1-1 0 0,-1-1 0 0 0,1 0 1 0 0,-1 1-1 0 0,1-1 1 0 0,0 1-1 0 0,0-1 1 0 0,0 1-1 0 0,0-1 0 0 0,1 1 1 0 0,-1-1-1 0 0,1 0 1 0 0,-1 1-1 0 0,1-1 0 0 0,0 0 1 0 0,0 1-1 0 0,0-1 1 0 0,0 0-1 0 0,0 0 1 0 0,1 0-1 0 0,-1 0 0 0 0,1 0 1 0 0,-1 0-1 0 0,1 0 1 0 0,0 0-1 0 0,0-1 0 0 0,-1 1 1 0 0,1-1-1 0 0,0 1 1 0 0,0-1-1 0 0,1 0 0 0 0,-1 0 1 0 0,1 1-3 0 0,11-1 15 0 0,1 0 0 0 0,-1-1 0 0 0,0-1 0 0 0,1 0 0 0 0,-1-1 0 0 0,0-1 0 0 0,0 0 0 0 0,0 0 0 0 0,0-2 0 0 0,0 0 0 0 0,-1 0 0 0 0,0-1 1 0 0,0-1-1 0 0,-1 0 0 0 0,0-1 0 0 0,0 0 0 0 0,0-1 0 0 0,-1 0 0 0 0,-1-1 0 0 0,0 0 0 0 0,3-4-15 0 0,102-93 47 0 0,-116 108-50 0 0,1 0 1 0 0,0 1 0 0 0,0-1 0 0 0,0 0 0 0 0,0 0 0 0 0,0 0-1 0 0,0 0 1 0 0,0 0 0 0 0,0 0 0 0 0,0 0 0 0 0,0 0 0 0 0,1 0-1 0 0,-1 0 1 0 0,0 0 0 0 0,1 0 0 0 0,-1 0 0 0 0,1 0 0 0 0,-1 0 0 0 0,1 0-1 0 0,0 0 1 0 0,-1-1 0 0 0,1 1 0 0 0,0 0 0 0 0,-1 0 0 0 0,1-1-1 0 0,0 1 1 0 0,0 0 0 0 0,0-1 0 0 0,0 1 0 0 0,0-1 0 0 0,0 1-1 0 0,-1-1 1 0 0,1 1 0 0 0,0-1 0 0 0,0 0 0 0 0,1 1 0 0 0,-1-1-1 0 0,0 0 1 0 0,0 0 0 0 0,0 0 0 0 0,0 0 0 0 0,0 0 0 0 0,0 0-1 0 0,0 0 1 0 0,0 0 0 0 0,0 0 0 0 0,0 0 0 0 0,0-1 0 0 0,0 1-1 0 0,0 0 1 0 0,0-1 0 0 0,0 1 0 0 0,0-1 0 0 0,0 1 0 0 0,0-1-1 0 0,0 0 1 0 0,-1 1 0 0 0,1-1 0 0 0,0 0 0 0 0,0 1 0 0 0,0-1-1 0 0,-1 0 1 0 0,1 0 0 0 0,-1 0 0 0 0,1 0 0 0 0,0 0 0 0 0,-1 0-1 0 0,0 0 1 0 0,1 0 2 0 0,1 43 25 0 0,-3-36-29 0 0,0 0 0 0 0,0 0-1 0 0,1-1 1 0 0,-1 1 0 0 0,1 0-1 0 0,0 0 1 0 0,1 0 0 0 0,0 0 0 0 0,0 0-1 0 0,0 0 1 0 0,0-1 0 0 0,1 1-1 0 0,0 0 1 0 0,0-1 0 0 0,1 1 0 0 0,0-1-1 0 0,-1 0 1 0 0,2 0 0 0 0,-1 0 0 0 0,1 0-1 0 0,-1-1 1 0 0,1 1 0 0 0,0-1-1 0 0,1 0 1 0 0,-1 0 0 0 0,1-1 0 0 0,0 1-1 0 0,0-1 1 0 0,0 0 0 0 0,0 0-1 0 0,1-1 1 0 0,0 1 4 0 0,6-3 28 0 0,0 0-1 0 0,-1 0 0 0 0,1-2 1 0 0,0 1-1 0 0,0-2 0 0 0,-1 1 1 0 0,1-2-1 0 0,-1 1 0 0 0,0-1 1 0 0,0-1-1 0 0,-1 0 0 0 0,1-1 1 0 0,-1 0-1 0 0,0 0 0 0 0,0-1 1 0 0,-1-1-1 0 0,0 0 0 0 0,0 0 1 0 0,-1 0-1 0 0,0-1 0 0 0,-1 0 1 0 0,0-1-1 0 0,2-3-27 0 0,17-15 171 0 0,4-4-123 0 0,-1-2 0 0 0,-2 0-1 0 0,-2-2 1 0 0,-1-1 0 0 0,-1-1-1 0 0,-3-1 1 0 0,-1-1 0 0 0,-1-1-1 0 0,-3 0 1 0 0,-2-1 0 0 0,-1-1 0 0 0,0-11-48 0 0,-10 44-27 0 0,0 3 8 0 0,0 0 0 0 0,-1 0 0 0 0,0 0 0 0 0,0-1-1 0 0,-1 1 1 0 0,1 0 0 0 0,-2 0 0 0 0,1 0-1 0 0,-1-1 1 0 0,0 1 0 0 0,0 0 0 0 0,-1 0-1 0 0,0 0 20 0 0,1 6-5 0 0,0-1-1 0 0,0 1 0 0 0,0 0 0 0 0,1 0 0 0 0,-1 0 0 0 0,0 0 1 0 0,0 0-1 0 0,-1 0 0 0 0,1 0 0 0 0,0 1 0 0 0,0-1 0 0 0,0 0 0 0 0,0 0 1 0 0,-1 1-1 0 0,1-1 0 0 0,0 1 0 0 0,-1-1 0 0 0,1 1 0 0 0,0 0 1 0 0,-1 0-1 0 0,1-1 0 0 0,-1 1 0 0 0,1 0 0 0 0,0 0 0 0 0,-1 0 0 0 0,1 0 1 0 0,-1 1-1 0 0,1-1 0 0 0,0 0 0 0 0,-1 0 0 0 0,1 1 0 0 0,0-1 0 0 0,-1 1 1 0 0,1 0-1 0 0,0-1 0 0 0,0 1 0 0 0,-1 0 0 0 0,1-1 0 0 0,0 1 1 0 0,-1 1 5 0 0,-42 40-180 0 0,20-6 142 0 0,1 2 0 0 0,2 1 0 0 0,1 0 0 0 0,2 1 0 0 0,2 1-1 0 0,2 1 1 0 0,1 5 38 0 0,7-28-53 0 0,2 0-1 0 0,0 0 1 0 0,1 1-1 0 0,1-1 1 0 0,1 1-1 0 0,0 0 1 0 0,2-1-1 0 0,0 1 1 0 0,2 3 53 0 0,1-13-13 0 0,0-1-1 0 0,1 1 1 0 0,0-1 0 0 0,0 0-1 0 0,1-1 1 0 0,1 1 0 0 0,-1-1-1 0 0,1 0 1 0 0,1-1 0 0 0,-1 0-1 0 0,1 0 1 0 0,1 0 0 0 0,-1-1-1 0 0,1-1 1 0 0,0 1 0 0 0,0-1-1 0 0,1-1 1 0 0,-1 0 0 0 0,1 0-1 0 0,0-1 1 0 0,0 0 0 0 0,5 0 12 0 0,9 4 75 0 0,-1-1 0 0 0,1-2 0 0 0,1-1-1 0 0,-1 0 1 0 0,0-2 0 0 0,1-1 0 0 0,-1-1-1 0 0,0 0 1 0 0,1-2 0 0 0,-1-1 0 0 0,0-2-1 0 0,-1 0 1 0 0,1-1 0 0 0,-1-1 0 0 0,-1-1-1 0 0,1-1 1 0 0,14-10-74 0 0,-16 8 64 0 0,-1-2 0 0 0,0 0 0 0 0,-1-1-1 0 0,-1-1 1 0 0,0 0 0 0 0,-1-2 0 0 0,-1 0 0 0 0,-1 0-1 0 0,-1-2 1 0 0,0 0 0 0 0,-1 0 0 0 0,-2-1 0 0 0,0-1 0 0 0,3-10-64 0 0,-4 6-4 0 0,-2 0 0 0 0,-1-1 1 0 0,-1 1-1 0 0,-1-2 1 0 0,-1 1-1 0 0,-1 0 1 0 0,-2-1-1 0 0,-1 1 1 0 0,-1 0-1 0 0,-2-1 0 0 0,0 1 1 0 0,-2 0 3 0 0,6 25-4 0 0,-1 0-1 0 0,0 0 1 0 0,0 0 0 0 0,-1 0 0 0 0,1 0-1 0 0,0 0 1 0 0,-1 0 0 0 0,1 0-1 0 0,-1 0 1 0 0,1 0 0 0 0,-1 0 0 0 0,0 1-1 0 0,0-1 1 0 0,0 0 0 0 0,0 0-1 0 0,0 1 1 0 0,0-1 0 0 0,0 1 0 0 0,-1-1-1 0 0,1 1 1 0 0,-1-1 0 0 0,1 1-1 0 0,-1 0 1 0 0,1 0 0 0 0,-1-1 0 0 0,0 1-1 0 0,0 0 1 0 0,1 1 0 0 0,-1-1-1 0 0,0 0 1 0 0,0 1 0 0 0,0-1 0 0 0,0 1-1 0 0,0-1 1 0 0,0 1 0 0 0,0 0-1 0 0,0 0 1 0 0,0 0 0 0 0,0 0 0 0 0,0 0-1 0 0,0 0 1 0 0,0 0 0 0 0,0 1-1 0 0,0-1 1 0 0,1 1 0 0 0,-1 0 0 0 0,-1 0 4 0 0,-5 5-15 0 0,-1 1 1 0 0,1 1 0 0 0,1 0 0 0 0,-1 0 0 0 0,1 0 0 0 0,1 1 0 0 0,0 0 0 0 0,0 0 0 0 0,1 1 0 0 0,0-1 0 0 0,-4 11 14 0 0,-2 10-5 0 0,1 1 0 0 0,1-1 0 0 0,2 1 0 0 0,1 1 0 0 0,1 0 0 0 0,2-1 0 0 0,1 1 0 0 0,2 0 0 0 0,1 0 0 0 0,1 0 0 0 0,5 25 5 0 0,-1-35-45 0 0,0 0 0 0 0,1 0 0 0 0,2-1-1 0 0,0 0 1 0 0,1 0 0 0 0,1-1 0 0 0,1 0 0 0 0,0-1-1 0 0,2-1 1 0 0,0 0 0 0 0,1 0 0 0 0,1-2-1 0 0,0 0 1 0 0,2 0 0 0 0,-1-2 0 0 0,2 0 0 0 0,0-1-1 0 0,0-1 1 0 0,2-1 0 0 0,4 1 45 0 0,24 5-1605 0 0,-17-14-5380 0 0,-25-3-4189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20 538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1476 211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6689 0 0,'0'0'1859'0'0,"0"0"-828"0"0,0 0-458 0 0,0 0 8 0 0,0 0 128 0 0,0 0 58 0 0,0 0-31 0 0,-17 33-170 0 0,-55 101-202 0 0,16-37-80 0 0,36-65-401 0 0,-6 14-3177 0 0,26-45 420 0 0,0-1-1447 0 0,0 0 768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48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403.537">527 560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149.5">1075 475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551.459">1550 129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908.799">1592 332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49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393.994">397 1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966.748">373 1021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1326.809">1695 181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2805.727">1778 722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4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333.809">776 1 920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19.729">1116 196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2507.759">1588 792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0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246 172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936.616">767 651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104 125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520.631">850 383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1241.322">1284 449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1716.415">1838 247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2116.452">1650 622 13395 0 0,'0'0'1552'0'0,"0"0"-553"0"0,0 0-251 0 0,0 0 184 0 0,0 0 285 0 0,0 0 126 0 0,0 0-80 0 0,0 0-169 0 0,0 0-207 0 0,0 0-185 0 0,0 0-146 0 0,32-3-91 0 0,99-13-58 0 0,157-34 1859 0 0,-192 50-2413 0 0,-85-8-2411 0 0,-42 1-2612 0 0,26 7-3181 0 0,3 0-2713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614.183">632 552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995.782">670 560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2767.845">1245 678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555.137">1493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921.269">2141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1642.579">2109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5186.752">2330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5482.202">2301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3780.756">773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4338.79">1343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4800.176">1778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1517.89">614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751 152 3489 0 0,'0'0'1201'0'0,"0"0"-292"0"0,0 0-63 0 0,0 0 277 0 0,0 0 415 0 0,0 0 265 0 0,0 0-15 0 0,0 0-237 0 0,0 0-361 0 0,0 0-314 0 0,0 0-209 0 0,-22-21-132 0 0,-68-67-56 0 0,38 53 262 0 0,41 32-546 0 0,-8 1-47 0 0,-1 0 0 0 0,1 1 0 0 0,0 1 0 0 0,-1 1 0 0 0,1 1 0 0 0,0 1 0 0 0,0 0-1 0 0,0 1 1 0 0,0 1 0 0 0,1 1 0 0 0,-1 1 0 0 0,2 1 0 0 0,-1 0 0 0 0,1 1 0 0 0,0 1 0 0 0,1 0 0 0 0,0 1 0 0 0,1 1 0 0 0,0 1 0 0 0,1 0 0 0 0,0 1 0 0 0,-2 4-148 0 0,0-5 52 0 0,1 1 0 0 0,0 1 0 0 0,1 1 0 0 0,1 0 0 0 0,1 0 0 0 0,0 1 0 0 0,1 1 0 0 0,1 0 0 0 0,1 0 0 0 0,0 1 0 0 0,2 0 0 0 0,0 1 0 0 0,1 0 0 0 0,0 0 0 0 0,2 0 0 0 0,0 5-52 0 0,3-13 29 0 0,1-1-1 0 0,0 1 1 0 0,0 0-1 0 0,1-1 0 0 0,1 1 1 0 0,0-1-1 0 0,1 0 1 0 0,0 1-1 0 0,0-1 1 0 0,1-1-1 0 0,1 1 0 0 0,0 0 1 0 0,0-1-1 0 0,1 0 1 0 0,0 0-1 0 0,1-1 1 0 0,0 0-1 0 0,1 0 0 0 0,4 4-28 0 0,9 5 29 0 0,2-1 0 0 0,0-1 0 0 0,1-1 0 0 0,0-1 0 0 0,2-1 0 0 0,-1-1 0 0 0,1-1 0 0 0,1-2-1 0 0,0 0 1 0 0,0-2 0 0 0,1-1 0 0 0,0-1 0 0 0,0-2 0 0 0,0-1 0 0 0,15 0-29 0 0,93-13-1784 0 0,-93-1-2364 0 0,0-5-4902 0 0,-30 9 40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0 5065 0 0,'0'0'2147'0'0,"0"0"-294"0"0,0 0-116 0 0,0 0 64 0 0,0 0-78 0 0,0 0-222 0 0,0 0-310 0 0,0 0-288 0 0,0 0-216 0 0,0 0-160 0 0,0 0-92 0 0,0 0-62 0 0,0 0-37 0 0,-28 2-25 0 0,-89 4-9 0 0,50 13 213 0 0,56-15-458 0 0,1 0-1 0 0,1 1 1 0 0,-1 0 0 0 0,1 0-1 0 0,0 1 1 0 0,0 0-1 0 0,0 1 1 0 0,1 0-1 0 0,0 0 1 0 0,0 1 0 0 0,1 0-1 0 0,0 0 1 0 0,1 1-1 0 0,-1 0 1 0 0,2 0-1 0 0,-1 1 1 0 0,1-1 0 0 0,1 1-1 0 0,0 0 1 0 0,0 0-1 0 0,1 1 1 0 0,0-1-1 0 0,1 1 1 0 0,0-1 0 0 0,1 1-1 0 0,0 3-56 0 0,1-10 12 0 0,1 0-1 0 0,-1 0 0 0 0,1 0 1 0 0,0 0-1 0 0,0 0 0 0 0,1 0 1 0 0,-1-1-1 0 0,1 1 0 0 0,0-1 1 0 0,0 1-1 0 0,0-1 0 0 0,1 0 1 0 0,-1 1-1 0 0,1-1 1 0 0,-1 0-1 0 0,1-1 0 0 0,0 1 1 0 0,0 0-1 0 0,1-1 0 0 0,-1 0 1 0 0,0 1-1 0 0,1-1 0 0 0,-1-1 1 0 0,1 1-1 0 0,0 0 0 0 0,-1-1 1 0 0,1 0-1 0 0,0 0 1 0 0,0 0-1 0 0,0 0 0 0 0,0-1 1 0 0,0 0-1 0 0,4 1-11 0 0,6-2 107 0 0,0 0 1 0 0,-1 0-1 0 0,1-2 1 0 0,0 1-1 0 0,-1-2 1 0 0,0 0-1 0 0,1 0 1 0 0,-2-1-1 0 0,1-1 1 0 0,0 0-1 0 0,-1-1 1 0 0,7-5-108 0 0,210-187 1065 0 0,-229 199-1067 0 0,0-1 0 0 0,1 0 0 0 0,-1 0 1 0 0,1 0-1 0 0,-1 1 0 0 0,1-1 0 0 0,0 0 0 0 0,-1 0 0 0 0,1 1 0 0 0,0-1 0 0 0,-1 0 1 0 0,1 1-1 0 0,0-1 0 0 0,0 1 0 0 0,0-1 0 0 0,-1 1 0 0 0,1 0 0 0 0,0-1 0 0 0,0 1 1 0 0,0 0-1 0 0,0-1 0 0 0,0 1 0 0 0,0 0 0 0 0,0 0 0 0 0,0 0 0 0 0,0 0 0 0 0,0 0 0 0 0,0 0 1 0 0,-1 0-1 0 0,1 0 0 0 0,0 0 0 0 0,0 0 0 0 0,0 1 0 0 0,0-1 0 0 0,0 0 0 0 0,0 1 1 0 0,0-1-1 0 0,0 0 0 0 0,-1 1 0 0 0,1-1 0 0 0,0 1 0 0 0,0 0 0 0 0,-1-1 0 0 0,1 1 1 0 0,0 0-1 0 0,-1-1 0 0 0,1 1 0 0 0,0 0 0 0 0,-1 0 0 0 0,1-1 0 0 0,-1 1 0 0 0,1 0 0 0 0,-1 0 1 0 0,0 0-1 0 0,1 0 0 0 0,-1 0 0 0 0,0-1 0 0 0,0 1 0 0 0,0 0 0 0 0,1 0 0 0 0,-1 1 2 0 0,3 39-483 0 0,4 19-1066 0 0,15-29-7312 0 0,-16-27-2450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9618 0 0,'0'0'3319'0'0,"0"0"-1552"0"0,0 0-650 0 0,0 0 3 0 0,0 0 54 0 0,0 0-28 0 0,0 0-163 0 0,0 0-212 0 0,0 0-143 0 0,0 0-97 0 0,0 0-51 0 0,0 0-45 0 0,0 0-62 0 0,17-21-49 0 0,89-102 134 0 0,-20 20-45 0 0,-25 52-558 0 0,-55 85-70 0 0,-10 10 236 0 0,3-40-17 0 0,-1 0 0 0 0,1 1 1 0 0,0-1-1 0 0,0 0 1 0 0,1 1-1 0 0,-1-1 1 0 0,1 1-1 0 0,0-1 0 0 0,0 1 1 0 0,1-1-1 0 0,-1 1 1 0 0,1-1-1 0 0,0 1 0 0 0,0-1 1 0 0,1 0-1 0 0,-1 1 1 0 0,1-1-1 0 0,0 0 1 0 0,0 0-1 0 0,0 0 0 0 0,0 0 1 0 0,1-1-1 0 0,0 1 1 0 0,0-1-1 0 0,0 1 1 0 0,0-1-1 0 0,0 0 0 0 0,1 0 1 0 0,-1 0-1 0 0,1-1 1 0 0,2 2-5 0 0,2-1 114 0 0,1 0 1 0 0,-1 0-1 0 0,1-1 1 0 0,0 0 0 0 0,0-1-1 0 0,0 0 1 0 0,0 0 0 0 0,0-1-1 0 0,1 0 1 0 0,-1 0-1 0 0,0-1 1 0 0,0-1 0 0 0,0 1-1 0 0,0-1 1 0 0,-1-1 0 0 0,1 0-1 0 0,0 0 1 0 0,-1 0-1 0 0,0-1 1 0 0,0-1 0 0 0,1 0-115 0 0,4-3 112 0 0,0 0 1 0 0,0-1 0 0 0,-1-1 0 0 0,0 0-1 0 0,-1-1 1 0 0,0 0 0 0 0,-1 0-1 0 0,0-1 1 0 0,-1-1 0 0 0,0 1-1 0 0,-1-2 1 0 0,1-2-113 0 0,-4 6-913 0 0,14-33 1820 0 0,-17 28-4890 0 0,-6 2-5088 0 0,0 9-3851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0,'0'0'843'0'0,"0"0"545"0"0,0 0 227 0 0,0 0 27 0 0,0 0-94 0 0,0 0-160 0 0,0 0-141 0 0,0 0-66 0 0,0 0-18 0 0,0 0-58 0 0,0 0-70 0 0,5 7 2194 0 0,34 40 1684 0 0,-15 38-3678 0 0,9-11-775 0 0,11-56-631 0 0,-26-18-516 0 0,-10 0-9163 0 0,-6 0-1434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12075 0 0,'0'0'1313'0'0,"0"0"-258"0"0,0 0-77 0 0,0 0 73 0 0,0 0 51 0 0,0 0-68 0 0,0 0-174 0 0,0 0-246 0 0,0 0-165 0 0,0 0-77 0 0,0 0-69 0 0,-4 25-43 0 0,-15 79-19 0 0,16-91-156 0 0,1 0 0 0 0,1 0 1 0 0,0 0-1 0 0,1 0 0 0 0,0 0 0 0 0,1 1 0 0 0,0-1 0 0 0,1 0 0 0 0,0 0 0 0 0,1 0 0 0 0,1-1 0 0 0,0 1 0 0 0,1-1 0 0 0,3 5-85 0 0,-5-9 56 0 0,0 0-1 0 0,1-1 0 0 0,0 0 0 0 0,0 0 1 0 0,1 0-1 0 0,0 0 0 0 0,0-1 1 0 0,0 0-1 0 0,1 0 0 0 0,0 0 1 0 0,0 0-1 0 0,1-1 0 0 0,0 0 1 0 0,-1-1-1 0 0,2 0 0 0 0,-1 0 1 0 0,0 0-1 0 0,1-1 0 0 0,0 0 1 0 0,0 0-1 0 0,0-1 0 0 0,0 0 1 0 0,7 1-57 0 0,57-15 606 0 0,82-111 124 0 0,-153 121-733 0 0,0 0 0 0 0,0 1-1 0 0,0-1 1 0 0,1 1 0 0 0,-1 0-1 0 0,0-1 1 0 0,1 1 0 0 0,-1 0 0 0 0,1 0-1 0 0,0 0 1 0 0,-1 0 0 0 0,1 0 0 0 0,0 0-1 0 0,-1 0 1 0 0,1 1 0 0 0,0-1-1 0 0,0 1 1 0 0,0-1 0 0 0,0 1 0 0 0,0 0-1 0 0,-1-1 1 0 0,1 1 0 0 0,0 0 0 0 0,0 0-1 0 0,0 1 1 0 0,0-1 0 0 0,0 0-1 0 0,0 0 1 0 0,0 1 0 0 0,0 0 0 0 0,-1-1-1 0 0,1 1 1 0 0,0 0 0 0 0,0 0 0 0 0,-1 0-1 0 0,1 0 1 0 0,-1 0 0 0 0,1 0-1 0 0,-1 0 1 0 0,1 0 0 0 0,-1 1 0 0 0,1-1-1 0 0,-1 1 1 0 0,0-1 0 0 0,0 1 0 0 0,0-1-1 0 0,0 1 1 0 0,0 0 0 0 0,0 1 4 0 0,24 38 51 0 0,-22-32-44 0 0,0 0-1 0 0,0 0 1 0 0,1-1 0 0 0,1 0-1 0 0,0 0 1 0 0,0 0-1 0 0,0 0 1 0 0,1-1-1 0 0,0 0 1 0 0,0 0 0 0 0,1 0-1 0 0,0-1 1 0 0,0 0-1 0 0,0 0 1 0 0,1-1 0 0 0,0 0-1 0 0,0 0 1 0 0,0-1-1 0 0,1 0 1 0 0,-1-1 0 0 0,1 0-1 0 0,0 0 1 0 0,0-1-1 0 0,0 0 1 0 0,0 0 0 0 0,1-1-1 0 0,4 0-6 0 0,-7-4 62 0 0,0-1-1 0 0,-1 0 0 0 0,1-1 1 0 0,-1 1-1 0 0,0-1 1 0 0,0 0-1 0 0,-1-1 0 0 0,0 1 1 0 0,0-1-1 0 0,0 0 0 0 0,0-1 1 0 0,-1 1-1 0 0,0-1 1 0 0,-1 0-1 0 0,1 0 0 0 0,-1 0 1 0 0,-1 0-1 0 0,1 0 1 0 0,-1-1-1 0 0,0-4-61 0 0,-1 11 2 0 0,11-40 95 0 0,-2-1 0 0 0,-2 0 1 0 0,-2-1-1 0 0,-1 0 0 0 0,-2-17-97 0 0,-1 31-1 0 0,-2 21 285 0 0,0 8-346 0 0,0-1 1 0 0,-1 0-1 0 0,1 1 0 0 0,0-1 0 0 0,0 1 1 0 0,0-1-1 0 0,-1 0 0 0 0,1 1 0 0 0,0-1 1 0 0,0 0-1 0 0,0 1 0 0 0,0-1 1 0 0,0 0-1 0 0,0 1 0 0 0,1-1 0 0 0,-1 0 1 0 0,0 1-1 0 0,0-1 0 0 0,0 0 0 0 0,1 1 1 0 0,-1-1-1 0 0,0 1 0 0 0,0-1 0 0 0,1 1 1 0 0,-1-1-1 0 0,1 1 0 0 0,-1-1 0 0 0,0 1 1 0 0,1-1-1 0 0,-1 1 0 0 0,1-1 1 0 0,-1 1-1 0 0,1-1 0 0 0,0 1 0 0 0,-1 0 1 0 0,1-1-1 0 0,-1 1 0 0 0,1 0 0 0 0,0 0 1 0 0,-1 0-1 0 0,1-1 0 0 0,-1 1 0 0 0,1 0 1 0 0,0 0-1 0 0,-1 0 0 0 0,1 0 0 0 0,0 0 1 0 0,-1 0-1 0 0,1 0 0 0 0,0 0 0 0 0,-1 0 1 0 0,1 0-1 0 0,0 1 0 0 0,-1-1 1 0 0,1 0-1 0 0,-1 0 0 0 0,1 1 0 0 0,0-1 1 0 0,-1 0-1 0 0,1 1 0 0 0,0-1 62 0 0,18 10-2765 0 0,-11-4-806 0 0,-4-4 1340 0 0,5 2-9078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71 273 4425 0 0,'0'0'2335'0'0,"0"0"-528"0"0,0 0-168 0 0,0 0 3 0 0,0 0-39 0 0,0 0-169 0 0,0 0-246 0 0,0 0-305 0 0,0 0-210 0 0,0 0-141 0 0,0 0-102 0 0,0 0-48 0 0,-12 34-32 0 0,-35 106-22 0 0,36-72 208 0 0,11-2 500 0 0,0-65-866 0 0,0-1 66 0 0,0 0 90 0 0,0 0 82 0 0,0 0 57 0 0,0-27 1358 0 0,6-27-1653 0 0,2 1 1 0 0,2 0 0 0 0,3 1-1 0 0,2 0 1 0 0,16-36-171 0 0,-25 72-2 0 0,1 1 0 0 0,0-1 0 0 0,1 1 0 0 0,0 0-1 0 0,1 1 1 0 0,1 0 0 0 0,0 0 0 0 0,1 1 0 0 0,1 1 0 0 0,0 0-1 0 0,0 0 1 0 0,2 1 0 0 0,12-8 2 0 0,-25 18-4 0 0,0 0 1 0 0,0 1-1 0 0,0-1 0 0 0,1 1 0 0 0,-1-1 0 0 0,0 1 1 0 0,0 0-1 0 0,0 0 0 0 0,1-1 0 0 0,-1 1 0 0 0,0 0 1 0 0,1 0-1 0 0,-1 0 0 0 0,0 0 0 0 0,0 0 0 0 0,1 1 1 0 0,-1-1-1 0 0,0 0 0 0 0,0 0 0 0 0,1 1 1 0 0,-1-1-1 0 0,0 1 0 0 0,0-1 0 0 0,0 1 0 0 0,0 0 1 0 0,0-1-1 0 0,0 1 0 0 0,0 0 0 0 0,0 0 0 0 0,0 0 1 0 0,0 0-1 0 0,0 0 0 0 0,0 0 0 0 0,0 0 0 0 0,-1 0 1 0 0,1 0-1 0 0,0 0 0 0 0,-1 0 0 0 0,1 0 1 0 0,-1 0-1 0 0,1 1 0 0 0,-1-1 0 0 0,0 0 0 0 0,0 0 1 0 0,1 1-1 0 0,-1-1 0 0 0,0 0 0 0 0,0 0 0 0 0,0 1 1 0 0,0-1-1 0 0,0 0 0 0 0,-1 0 0 0 0,1 1 1 0 0,0-1-1 0 0,0 0 0 0 0,-1 0 0 0 0,1 1 0 0 0,-1-1 1 0 0,1 0-1 0 0,-1 0 0 0 0,0 0 0 0 0,0 1 4 0 0,1 0 4 0 0,-9 210-416 0 0,9-211 352 0 0,0 1 0 0 0,0-1 0 0 0,0 0 0 0 0,0 1 0 0 0,0-1 0 0 0,1 0 0 0 0,-1 0 0 0 0,0 1-1 0 0,1-1 1 0 0,-1 0 0 0 0,1 0 0 0 0,0 0 0 0 0,-1 0 0 0 0,1 0 0 0 0,0 1 0 0 0,0-1 0 0 0,-1 0 0 0 0,1-1 0 0 0,0 1-1 0 0,0 0 1 0 0,0 0 0 0 0,0 0 0 0 0,0 0 0 0 0,0-1 0 0 0,0 1 0 0 0,1-1 0 0 0,-1 1 0 0 0,0 0 0 0 0,0-1-1 0 0,0 0 1 0 0,1 1 0 0 0,-1-1 60 0 0,13 2-3545 0 0,0-1-3933 0 0,-9-1-3633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0 733 0 0 0,'0'0'1036'0'0,"0"0"20"0"0,0 0 42 0 0,0 0 108 0 0,0 0 95 0 0,0 0 18 0 0,2-2-16 0 0,29-55 7916 0 0,-28 63-850 0 0,4 40-8170 0 0,-5-12-120 0 0,1-16-55 0 0,-1 0-1 0 0,-2 0 1 0 0,0 0-1 0 0,0 0 1 0 0,-2 1-1 0 0,0-1 1 0 0,-5 16-24 0 0,-2 8 91 0 0,1-14-3000 0 0,17-89-1506 0 0,2 23-5920 0 0,-7 26 1553 0 0</inkml:trace>
  <inkml:trace contextRef="#ctx0" brushRef="#br0" timeOffset="498.197">114 170 0 0 0,'0'0'1479'0'0,"0"0"593"0"0,0 0 230 0 0,0 0-31 0 0,0 0-169 0 0,0 0-148 0 0,0 0-250 0 0,0 0-250 0 0,0 0-154 0 0,0 0-184 0 0,0 0-135 0 0,0 0-170 0 0,-6-6-189 0 0,-20-15-126 0 0,24 22-432 0 0,0-1 0 0 0,0 0 0 0 0,1 1 0 0 0,-1 0 0 0 0,0-1 0 0 0,0 1 0 0 0,1 0 0 0 0,-1 0 0 0 0,0 0-1 0 0,1 0 1 0 0,-1 0 0 0 0,1 0 0 0 0,-1 0 0 0 0,1 1 0 0 0,0-1 0 0 0,-1 1 0 0 0,1-1 0 0 0,0 1 0 0 0,0-1-1 0 0,0 1 1 0 0,0-1 0 0 0,0 1 0 0 0,1 0 0 0 0,-1 0 0 0 0,0-1 0 0 0,1 1-64 0 0,-4 4 180 0 0,-21 63 712 0 0,25-68-892 0 0,16-6 460 0 0,30-60 539 0 0,-46 65-919 0 0,0 0-16 0 0,0 0-25 0 0,0 0-36 0 0,0 0-67 0 0,0 0-108 0 0,0 0-146 0 0,-1 3-2920 0 0,0 1-5504 0 0,1 0-2751 0 0</inkml:trace>
  <inkml:trace contextRef="#ctx0" brushRef="#br0" timeOffset="895.579">632 30 0 0 0,'0'0'1544'0'0,"0"0"589"0"0,0 0 219 0 0,0 0 133 0 0,0 0 33 0 0,0 0-148 0 0,0 0-282 0 0,0 0-333 0 0,0 0-321 0 0,0 0-273 0 0,0 0-214 0 0,0 0-153 0 0,0 0-114 0 0,2-7-131 0 0,4-15-57 0 0,-11 43 477 0 0,-13 108 588 0 0,28 155-455 0 0,-6 6-1033 0 0,-40-50-884 0 0,21-277-9474 0 0,10 16 219 0 0,4 13 4245 0 0</inkml:trace>
  <inkml:trace contextRef="#ctx0" brushRef="#br0" timeOffset="1239.356">302 549 5585 0 0,'0'0'3604'0'0,"0"0"-1108"0"0,0 0-645 0 0,0 0-181 0 0,0 0-98 0 0,0 0-157 0 0,0 0-248 0 0,0 0-301 0 0,0 0-285 0 0,0 0-191 0 0,0 0-121 0 0,0 0 10 0 0,0 0 71 0 0,7-4 104 0 0,34-13 169 0 0,1 2-1 0 0,0 2 1 0 0,1 2 0 0 0,0 2 0 0 0,37-4-623 0 0,104 4-10 0 0,-132 24-1423 0 0,-34-2-6277 0 0,-16-9-3671 0 0</inkml:trace>
  <inkml:trace contextRef="#ctx0" brushRef="#br0" timeOffset="1696.345">862 659 616 0 0,'0'0'2998'0'0,"0"0"-1491"0"0,0 0-493 0 0,0 0 122 0 0,0 0 239 0 0,0 0 167 0 0,0 0 33 0 0,0 0-159 0 0,0 0-220 0 0,0 0-173 0 0,0 0-124 0 0,0 0-62 0 0,0 0 5 0 0,30 11 10 0 0,93 35-30 0 0,-36-28 1153 0 0,-64-19-1371 0 0,-14 1-489 0 0,0-1 1 0 0,-1-1-1 0 0,1 1 1 0 0,-1-1 0 0 0,0 0-1 0 0,1-1 1 0 0,-1 0-1 0 0,0-1 1 0 0,-1 1 0 0 0,1-1-1 0 0,-1-1 1 0 0,1 0-1 0 0,-1 0 1 0 0,-1 0-1 0 0,1-1 1 0 0,-1 1 0 0 0,0-2-1 0 0,0 1 1 0 0,-1-1-1 0 0,1 0 1 0 0,-2 0 0 0 0,1 0-1 0 0,-1-1 1 0 0,0 1-1 0 0,0-1 1 0 0,-1 0-1 0 0,1-4-115 0 0,-3 10-2 0 0,-1 0-1 0 0,1-1 1 0 0,0 1-1 0 0,-1 0 1 0 0,1-1-1 0 0,-1 1 1 0 0,0-1-1 0 0,0 1 1 0 0,0-1-1 0 0,0 1 1 0 0,0 0-1 0 0,0-1 1 0 0,-1 1-1 0 0,1-1 1 0 0,-1 1-1 0 0,0 0 1 0 0,1-1-1 0 0,-1 1 1 0 0,0 0-1 0 0,0 0 1 0 0,-1 0-1 0 0,1 0 1 0 0,0 0-1 0 0,-1 0 1 0 0,1 0-1 0 0,-1 0 1 0 0,0 0-1 0 0,0 1 1 0 0,1-1-1 0 0,-1 1 1 0 0,0-1-1 0 0,0 1 1 0 0,-1 0-1 0 0,1 0 1 0 0,0 0-1 0 0,0 0 1 0 0,0 0-1 0 0,-1 0 1 0 0,1 1-1 0 0,-1-1 1 0 0,1 1 0 0 0,-2-1 2 0 0,-5 0-60 0 0,1 1 1 0 0,-1-1 0 0 0,1 1 0 0 0,-1 1 0 0 0,1 0 0 0 0,0 0-1 0 0,-1 1 1 0 0,1 0 0 0 0,0 0 0 0 0,0 1 0 0 0,0 0 0 0 0,-1 1 59 0 0,-19 11-98 0 0,1 2 0 0 0,0 1 0 0 0,2 1-1 0 0,0 1 1 0 0,1 2 0 0 0,1 0 0 0 0,1 1 0 0 0,-13 19 98 0 0,30-38 18 0 0,1 0-1 0 0,0 1 0 0 0,0-1 1 0 0,0 1-1 0 0,0 0 0 0 0,1 0 0 0 0,0 0 1 0 0,0 1-1 0 0,0-1 0 0 0,1 1 1 0 0,0 0-1 0 0,0-1 0 0 0,0 1 1 0 0,1 0-1 0 0,0 0 0 0 0,0 0 0 0 0,0 0 1 0 0,1 0-1 0 0,0 1 0 0 0,0-1 1 0 0,0 0-1 0 0,1 0 0 0 0,0 0 1 0 0,0 0-1 0 0,1 0 0 0 0,0 0 0 0 0,0-1 1 0 0,0 1-1 0 0,0 0 0 0 0,1-1 1 0 0,0 0-1 0 0,0 1 0 0 0,1-1 1 0 0,-1 0-1 0 0,5 4-17 0 0,11 0 180 0 0,0-1 0 0 0,1-1 0 0 0,0-1 0 0 0,0 0 0 0 0,1-2-1 0 0,-1 0 1 0 0,1-1 0 0 0,0-1 0 0 0,0-1 0 0 0,-1-1 0 0 0,1-1 0 0 0,0-1 0 0 0,10-2-180 0 0,27 0 279 0 0,1-3-1 0 0,-2-2 1 0 0,1-2 0 0 0,4-5-279 0 0,-61 16-416 0 0,13-5 481 0 0,-9-1-5998 0 0,-5 2-6015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45 110 4441 0 0,'0'0'1270'0'0,"0"0"-360"0"0,0 0-160 0 0,0 0 155 0 0,0 0 265 0 0,0 0 141 0 0,0 0-87 0 0,0 0-180 0 0,0 0-219 0 0,0 0-157 0 0,0 0-105 0 0,-1 16-133 0 0,-11 127 507 0 0,-17 181 982 0 0,28-290-1833 0 0,0-20-58 0 0,0 0 0 0 0,1 0 0 0 0,1 0-1 0 0,0-1 1 0 0,1 1 0 0 0,0 0 0 0 0,1-1-1 0 0,0 1 1 0 0,1-1 0 0 0,1 0 0 0 0,0 0-28 0 0,-4-11 22 0 0,0 0 0 0 0,0-1 1 0 0,0 1-1 0 0,0-1 0 0 0,0 1 1 0 0,0-1-1 0 0,1 1 0 0 0,-1-1 1 0 0,0 0-1 0 0,1 0 0 0 0,-1 1 1 0 0,1-1-1 0 0,-1 0 0 0 0,1 0 0 0 0,-1-1 1 0 0,1 1-1 0 0,0 0 0 0 0,-1 0 1 0 0,1-1-1 0 0,0 1 0 0 0,0-1 1 0 0,0 0-1 0 0,-1 1 0 0 0,1-1 1 0 0,0 0-1 0 0,0 0 0 0 0,0 0 1 0 0,0 0-1 0 0,0 0 0 0 0,-1-1 1 0 0,1 1-1 0 0,0-1 0 0 0,0 1 1 0 0,0-1-1 0 0,-1 1 0 0 0,1-1 1 0 0,0 0-1 0 0,-1 0 0 0 0,1 0 0 0 0,1-1-22 0 0,54-51 812 0 0,-25 12-673 0 0,-2-1-1 0 0,-2-1 1 0 0,-2-1-1 0 0,-2-2 1 0 0,-2-1-1 0 0,-2 0 1 0 0,-2-1-1 0 0,-3-1 1 0 0,0-4-139 0 0,-3-1 157 0 0,-1-1 1 0 0,-3-1-1 0 0,-3 1 0 0 0,-1-19-157 0 0,-13 98-10 0 0,-15 173 186 0 0,23-137-90 0 0,3-1 0 0 0,3 0 0 0 0,2 0 0 0 0,3-1 1 0 0,5 11-87 0 0,33 109 184 0 0,-33-109-175 0 0,-3 1 1 0 0,-3 0-1 0 0,-3 1 1 0 0,-3 0 0 0 0,-4 14-10 0 0,2-72-1 0 0,-1 1 0 0 0,0-1 0 0 0,-1 0 0 0 0,-1 1 0 0 0,0-1 0 0 0,-1 0 0 0 0,-1 0 0 0 0,0 0 0 0 0,0-1 0 0 0,-1 1 0 0 0,-1-1 1 0 0,0 0-1 0 0,-1 0 0 0 0,0-1 0 0 0,0 0 0 0 0,-2 0 0 0 0,1-1 0 0 0,-1 0 0 0 0,-1-1 0 0 0,1 1 0 0 0,-2-2 0 0 0,1 0 0 0 0,-1 0 0 0 0,0-1 1 0 0,-1 0-1 0 0,-3 1 1 0 0,13-7 3 0 0,-1 0 0 0 0,1 0 1 0 0,0 0-1 0 0,-1 0 0 0 0,1 0 1 0 0,0-1-1 0 0,-1 1 1 0 0,1-1-1 0 0,-1 0 0 0 0,1 1 1 0 0,-1-1-1 0 0,1 0 0 0 0,-1-1 1 0 0,1 1-1 0 0,-1 0 0 0 0,1-1 1 0 0,-1 1-1 0 0,1-1 0 0 0,0 0 1 0 0,-1 0-1 0 0,1 0 1 0 0,0 0-1 0 0,0 0 0 0 0,0 0 1 0 0,0-1-1 0 0,0 1 0 0 0,0-1 1 0 0,0 1-1 0 0,0-1 0 0 0,0 0 1 0 0,1 0-1 0 0,-1 0 1 0 0,1 0-1 0 0,-1 0 0 0 0,1 0 1 0 0,0 0-1 0 0,0 0 0 0 0,0-1 1 0 0,0 1-1 0 0,0 0 0 0 0,0-1 1 0 0,1 1-1 0 0,-1-2-3 0 0,-7-108 118 0 0,61-37-97 0 0,-30 100-34 0 0,149-337-1750 0 0,-164 346-569 0 0,-6 24-3517 0 0,0 11-4228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7482 0 0,'0'0'1885'0'0,"0"0"-539"0"0,0 0-306 0 0,0 0 44 0 0,0 0 173 0 0,0 0 99 0 0,0 0-65 0 0,0 0-239 0 0,0 0-241 0 0,0 0-158 0 0,0 0-108 0 0,0 0-72 0 0,0 0-54 0 0,2 26-50 0 0,4 83-61 0 0,5 94 908 0 0,-22-71-971 0 0,18-147-162 0 0,0 1 0 0 0,1 1 1 0 0,0-1-1 0 0,2 1 1 0 0,-1 1-1 0 0,1 0 0 0 0,1 0 1 0 0,0 1-1 0 0,1 1 1 0 0,0-1-1 0 0,6-2-83 0 0,-16 12 0 0 0,2-3-5 0 0,1 0 1 0 0,0 1-1 0 0,0 0 0 0 0,0 0 1 0 0,0 0-1 0 0,0 0 0 0 0,0 1 1 0 0,1 0-1 0 0,-1 0 0 0 0,1 0 1 0 0,0 1-1 0 0,0 0 0 0 0,-1 0 1 0 0,1 0-1 0 0,0 1 0 0 0,0 0 1 0 0,0 0-1 0 0,2 0 5 0 0,-5 3-1 0 0,0 1 1 0 0,0-1-1 0 0,-1 0 0 0 0,1 1 0 0 0,-1 0 1 0 0,0-1-1 0 0,0 1 0 0 0,0 0 0 0 0,0 0 1 0 0,-1 0-1 0 0,0 0 0 0 0,1 1 1 0 0,-2-1-1 0 0,1 0 0 0 0,0 0 0 0 0,-1 1 1 0 0,0-1-1 0 0,0 0 0 0 0,0 1 0 0 0,-1 3 1 0 0,0 3 11 0 0,-1 0-1 0 0,-1 0 1 0 0,1-1-1 0 0,-2 1 0 0 0,1-1 1 0 0,-2 1-1 0 0,1-1 0 0 0,-1 0 1 0 0,-1-1-1 0 0,0 1 1 0 0,0-1-1 0 0,-1 0 0 0 0,0-1 1 0 0,-1 0-1 0 0,1 0 0 0 0,-2 0 1 0 0,1-1-1 0 0,-1 0 1 0 0,0-1-1 0 0,0 0 0 0 0,-1 0 1 0 0,0-1-1 0 0,-10 4-10 0 0,17-8-16 0 0,0 0 0 0 0,0 0-1 0 0,0 0 1 0 0,0 0 0 0 0,0-1 0 0 0,-1 1 0 0 0,1-1-1 0 0,0 0 1 0 0,0 0 0 0 0,-1 0 0 0 0,1 0 0 0 0,0 0-1 0 0,0-1 1 0 0,-1 1 0 0 0,1-1 0 0 0,0 0 0 0 0,0 0-1 0 0,0 0 1 0 0,0-1 0 0 0,0 1 0 0 0,0-1 0 0 0,0 0-1 0 0,1 1 1 0 0,-1-1 0 0 0,1 0 0 0 0,-2-1 16 0 0,-12-45-2509 0 0,14 15-7602 0 0,2 21-737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4169 0 0,'0'0'2467'0'0,"0"0"-575"0"0,0 0-303 0 0,0 0-61 0 0,0 0-16 0 0,0 0-130 0 0,0 0-239 0 0,0 0-159 0 0,0 0-64 0 0,0 0-14 0 0,0 0-25 0 0,0 0-107 0 0,12 0-98 0 0,107 0 1757 0 0,189-26 290 0 0,-306 26-2802 0 0,-1 0 1 0 0,0 0-1 0 0,0 0 1 0 0,1 0-1 0 0,-1 0 0 0 0,0 0 1 0 0,0 1-1 0 0,0-1 1 0 0,1 0-1 0 0,-1 1 1 0 0,0-1-1 0 0,0 0 1 0 0,0 1-1 0 0,0 0 0 0 0,0-1 1 0 0,0 1-1 0 0,0 0 1 0 0,0-1-1 0 0,0 1 1 0 0,0 0-1 0 0,0 0 0 0 0,0 0 1 0 0,-1 0-1 0 0,1 0 1 0 0,0 0-1 0 0,0 0 1 0 0,-1 0-1 0 0,1 0 1 0 0,-1 0-1 0 0,1 0 0 0 0,-1 0 1 0 0,0 0-1 0 0,1 0 1 0 0,-1 1-1 0 0,0-1 1 0 0,0 0-1 0 0,0 0 0 0 0,1 0 1 0 0,-1 1-1 0 0,-1-1 1 0 0,1 0-1 0 0,0 0 1 0 0,0 1-1 0 0,0-1 1 0 0,-1 1 77 0 0,-14 12-9490 0 0,11-13-1469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7922 0 0,'0'0'3324'0'0,"0"0"-1547"0"0,0 0-742 0 0,0 0-90 0 0,0 0 190 0 0,0 0 205 0 0,0 0 63 0 0,0 0-109 0 0,0 0-234 0 0,0 0-209 0 0,0 0-172 0 0,0 0-98 0 0,0 0-41 0 0,28 3-61 0 0,91 9-27 0 0,4-17 563 0 0,-90-1-873 0 0,94-5-977 0 0,-97 6-775 0 0,-13-1-3004 0 0,-7 3-789 0 0,0 2-6677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10050 0 0,'0'0'1831'0'0,"0"0"-463"0"0,0 0-121 0 0,0 0 126 0 0,0 0 84 0 0,0 0-79 0 0,0 0-232 0 0,0 0-254 0 0,0 0-213 0 0,0 0-130 0 0,0 0-137 0 0,35-19-90 0 0,105-58-52 0 0,-72 52 80 0 0,-66 24-350 0 0,0 0 0 0 0,0 1 0 0 0,0-1 0 0 0,0 1 0 0 0,0-1 0 0 0,0 1 0 0 0,0 0 0 0 0,0 0 0 0 0,0-1 0 0 0,0 2 0 0 0,0-1 0 0 0,0 0 0 0 0,0 0 1 0 0,0 1-1 0 0,0-1 0 0 0,0 1 0 0 0,0-1 0 0 0,0 1 0 0 0,0 0 0 0 0,0 0 0 0 0,-1 0 0 0 0,1 0 0 0 0,0 0 0 0 0,-1 0 0 0 0,1 1 0 0 0,-1-1 0 0 0,1 0 0 0 0,-1 1 0 0 0,1-1 1 0 0,-1 1-1 0 0,0 0 0 0 0,0-1 0 0 0,0 1 0 0 0,0 0 0 0 0,0 0 0 0 0,0 0 0 0 0,0-1 0 0 0,-1 1 0 0 0,1 0 0 0 0,-1 0 0 0 0,1 0 0 0 0,-1 0 0 0 0,0 2 0 0 0,-1 7 2 0 0,-1 0 0 0 0,0 0-1 0 0,-1 0 1 0 0,-1 0-1 0 0,1-1 1 0 0,-2 1 0 0 0,1-1-1 0 0,-2 0 1 0 0,1 0 0 0 0,-1 0-1 0 0,-1-1 1 0 0,0 0 0 0 0,0 0-1 0 0,0-1 1 0 0,-1 0-1 0 0,-9 7-1 0 0,-2 5-11 0 0,-27 28 22 0 0,-56 77 89 0 0,101-122-93 0 0,-1-1 1 0 0,1 0 0 0 0,0 1 0 0 0,0-1 0 0 0,0 1 0 0 0,0 0-1 0 0,0-1 1 0 0,1 1 0 0 0,-1 0 0 0 0,1-1 0 0 0,0 1 0 0 0,0 0-1 0 0,0 0 1 0 0,0-1 0 0 0,0 1 0 0 0,1 0 0 0 0,-1 0-1 0 0,1-1 1 0 0,-1 1 0 0 0,1-1 0 0 0,0 1 0 0 0,0 0 0 0 0,0-1-1 0 0,1 0 1 0 0,-1 1 0 0 0,1-1 0 0 0,-1 0 0 0 0,1 1-1 0 0,0-1 1 0 0,0 0 0 0 0,0 0 0 0 0,0-1 0 0 0,0 1 0 0 0,0 0-1 0 0,0-1 1 0 0,0 1 0 0 0,1-1 0 0 0,-1 0 0 0 0,1 1-1 0 0,-1-1 1 0 0,1-1 0 0 0,0 1 0 0 0,-1 0 0 0 0,1 0-8 0 0,18 5 149 0 0,0-1 0 0 0,0 0-1 0 0,0-2 1 0 0,1 0 0 0 0,-1-1 0 0 0,1-1 0 0 0,0-2 0 0 0,10-1-149 0 0,15 2 372 0 0,-47 0-364 0 0,0 0-23 0 0,0 0 2 0 0,0 0-19 0 0,0 0-48 0 0,0 0-47 0 0,-18 0-4543 0 0,14 0-329 0 0,0 0-6719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0 560 0 0 0,'0'0'1744'0'0,"0"0"93"0"0,0 0-113 0 0,0 0-41 0 0,0 0-32 0 0,0 0-81 0 0,0 0-199 0 0,0 0-299 0 0,0 0-273 0 0,0 0-171 0 0,0 0-3 0 0,0 0 78 0 0,0 0 104 0 0,4 1 56 0 0,10 2-307 0 0,0-2 1 0 0,0 1-1 0 0,0-2 0 0 0,0 0 1 0 0,0 0-1 0 0,0-2 0 0 0,0 1 1 0 0,0-2-1 0 0,0 0 0 0 0,0-1 1 0 0,6-2-557 0 0,52-10 744 0 0,59 0-396 0 0,-116 13 316 0 0,-10 3-2748 0 0,-3-1-5448 0 0,-2 1-3604 0 0</inkml:trace>
  <inkml:trace contextRef="#ctx0" brushRef="#br0" timeOffset="592.098">190 310 9330 0 0,'0'0'1351'0'0,"0"0"-164"0"0,0 0 140 0 0,0 0 265 0 0,0 0 77 0 0,0 0-98 0 0,0 0-309 0 0,0 0-368 0 0,3 33-278 0 0,10 107-188 0 0,-13-139-420 0 0,4 21 69 0 0,-1 1-1 0 0,0 0 0 0 0,-2-1 0 0 0,-1 1 1 0 0,-1 0-1 0 0,-1 0 0 0 0,0-1 1 0 0,-2 1-1 0 0,-6 21-76 0 0,-7-2-624 0 0,11-27 256 0 0,4-8-1843 0 0,-1-1-5590 0 0,3-5-3069 0 0</inkml:trace>
  <inkml:trace contextRef="#ctx0" brushRef="#br0" timeOffset="1251.856">481 118 1488 0 0,'0'0'2501'0'0,"0"0"-682"0"0,0 0-227 0 0,0 0 142 0 0,0 0 78 0 0,0 0-54 0 0,0 0-214 0 0,0 0-365 0 0,0 0-377 0 0,0 0-293 0 0,0 0-93 0 0,-2 3-12 0 0,2-2-336 0 0,0 1 0 0 0,-1 0 0 0 0,1 0 0 0 0,0 0 0 0 0,0-1 1 0 0,0 1-1 0 0,1 0 0 0 0,-1 0 0 0 0,0 0 0 0 0,1-1 0 0 0,-1 1 0 0 0,1 0 0 0 0,-1 0 0 0 0,1-1 0 0 0,0 1 0 0 0,0 0 0 0 0,0-1 0 0 0,0 1 0 0 0,0-1 0 0 0,0 0 0 0 0,0 1 0 0 0,0-1 0 0 0,1 0 0 0 0,-1 1 0 0 0,0-1 0 0 0,1 0 0 0 0,-1 0 0 0 0,1 0 0 0 0,-1 0 0 0 0,1 0 0 0 0,0-1 0 0 0,-1 1 0 0 0,1 0 0 0 0,0-1 0 0 0,0 0 0 0 0,-1 1 0 0 0,1-1 0 0 0,0 0 0 0 0,0 0 0 0 0,0 1 0 0 0,0-2 0 0 0,-1 1 0 0 0,1 0 0 0 0,0 0 0 0 0,0 0 0 0 0,1-1-68 0 0,7-1 115 0 0,-1 0 0 0 0,0 0 0 0 0,0-1 1 0 0,1 0-1 0 0,-1 0 0 0 0,-1-1 0 0 0,1 0 0 0 0,-1-1 0 0 0,1 0 0 0 0,-1 0 0 0 0,-1-1 0 0 0,1 0 1 0 0,-1 0-1 0 0,6-7-115 0 0,16-11 219 0 0,13-8 51 0 0,-36 51-273 0 0,-3 226 612 0 0,-7-146-539 0 0,5 159 16 0 0,1-241-86 0 0,0 0-1 0 0,2 0 1 0 0,-1-1 0 0 0,2 1-1 0 0,0-1 1 0 0,1 0-1 0 0,1-1 1 0 0,0 1-1 0 0,3 3 1 0 0,7-1-21 0 0,-17-17 25 0 0,0-1-9 0 0,9-17 494 0 0,95-312-29 0 0,50-69-456 0 0,-125 310-4 0 0,-36 159-5486 0 0,3-50 1668 0 0,0-7-2284 0 0,1-2-2969 0 0</inkml:trace>
  <inkml:trace contextRef="#ctx0" brushRef="#br0" timeOffset="1770.318">1088 534 3921 0 0,'0'0'3729'0'0,"0"0"-1530"0"0,0 0-730 0 0,0 0-132 0 0,0 0 16 0 0,0 0 46 0 0,0 0-74 0 0,0 0-212 0 0,0 0-225 0 0,0 0-184 0 0,0 0-134 0 0,0 0-87 0 0,0 0-71 0 0,-1 26-80 0 0,-4 81-69 0 0,-20 0 351 0 0,-10-16-386 0 0,35-90-216 0 0,0-1 7 0 0,3-1 69 0 0,103-68 456 0 0,-84 56-538 0 0,1 1-1 0 0,1 1 0 0 0,-1 1 1 0 0,2 1-1 0 0,-1 1 0 0 0,1 1 1 0 0,0 1-1 0 0,2 1-5 0 0,-26 4 2 0 0,1 1 1 0 0,-1-1-1 0 0,1 0 0 0 0,-1 1 1 0 0,1-1-1 0 0,-1 1 0 0 0,1-1 1 0 0,-1 1-1 0 0,1 0 1 0 0,0 0-1 0 0,-1 0 0 0 0,1 0 1 0 0,-1 0-1 0 0,1 0 0 0 0,-1 0 1 0 0,1 0-1 0 0,0 1 0 0 0,-1-1 1 0 0,1 0-1 0 0,-1 1 1 0 0,1 0-1 0 0,-1-1 0 0 0,1 1 1 0 0,-1 0-1 0 0,0 0 0 0 0,1-1 1 0 0,-1 1-1 0 0,0 0 0 0 0,0 0 1 0 0,0 1-1 0 0,1-1 0 0 0,-1 0 1 0 0,0 0-1 0 0,-1 0 1 0 0,1 1-1 0 0,0-1 0 0 0,0 1 1 0 0,0-1-1 0 0,-1 0 0 0 0,1 1 1 0 0,-1-1-1 0 0,1 1 0 0 0,-1-1 1 0 0,0 1-1 0 0,1 0 1 0 0,-1-1-1 0 0,0 1 0 0 0,0 1-2 0 0,-2 2 17 0 0,0 1-1 0 0,-1-1 1 0 0,0 0-1 0 0,0 0 1 0 0,0 0-1 0 0,0 0 0 0 0,-1 0 1 0 0,0-1-1 0 0,0 1 1 0 0,0-1-1 0 0,0 0 1 0 0,-1-1-1 0 0,0 1 1 0 0,0-1-1 0 0,0 0 0 0 0,0 0 1 0 0,0 0-1 0 0,-3 1-16 0 0,1-1 24 0 0,-256 118-210 0 0,240-117-1169 0 0,20-7-2934 0 0,12-4-3614 0 0,-2 3-1842 0 0</inkml:trace>
  <inkml:trace contextRef="#ctx0" brushRef="#br0" timeOffset="2672.006">1514 696 1976 0 0,'0'0'2421'0'0,"0"0"-143"0"0,0 0-54 0 0,0 0-129 0 0,0 0-225 0 0,0 0-260 0 0,0 0-286 0 0,0 0-262 0 0,0 0-208 0 0,0 0-188 0 0,0 0-147 0 0,0 0-114 0 0,0 0-109 0 0,-10 16-78 0 0,-30 47-61 0 0,37-59-136 0 0,1-1 1 0 0,-1 1-1 0 0,1 0 0 0 0,0 0 1 0 0,1-1-1 0 0,-1 1 0 0 0,1 0 1 0 0,0 1-1 0 0,0-1 0 0 0,0 0 1 0 0,0 0-1 0 0,1 0 0 0 0,-1 1 1 0 0,1-1-1 0 0,0 0 0 0 0,1 0 1 0 0,-1 1-1 0 0,1-1-21 0 0,0 5 49 0 0,0-6 12 0 0,1-1 0 0 0,0 0 0 0 0,0 0 0 0 0,0 0 0 0 0,1 0 0 0 0,-1 0 0 0 0,0 0 0 0 0,1-1-1 0 0,-1 1 1 0 0,1-1 0 0 0,-1 0 0 0 0,1 1 0 0 0,0-1 0 0 0,-1 0 0 0 0,1-1 0 0 0,0 1 0 0 0,0 0 0 0 0,0-1 0 0 0,0 0-1 0 0,0 1 1 0 0,-1-1 0 0 0,1-1 0 0 0,0 1 0 0 0,0 0 0 0 0,0 0 0 0 0,0-1 0 0 0,0 0 0 0 0,-1 0 0 0 0,1 0-1 0 0,2-1-60 0 0,2 0 47 0 0,1-1-1 0 0,-1 0 1 0 0,-1 0-1 0 0,1 0 0 0 0,0-1 1 0 0,-1 0-1 0 0,0-1 0 0 0,0 1 1 0 0,0-1-1 0 0,-1-1 0 0 0,1 1 1 0 0,-1-1-1 0 0,0 1 1 0 0,-1-2-1 0 0,1 1 0 0 0,-1 0 1 0 0,-1-1-1 0 0,1 0 0 0 0,-1 1 1 0 0,0-2-1 0 0,-1 1 1 0 0,1 0-1 0 0,-2 0 0 0 0,1-1 1 0 0,-1 1-1 0 0,1-6-46 0 0,-3 11-15 0 0,1 0 1 0 0,0-1-1 0 0,-1 1 1 0 0,0 0-1 0 0,1-1 1 0 0,-1 1-1 0 0,0 0 1 0 0,0 0-1 0 0,0 0 1 0 0,0 0-1 0 0,-1 0 1 0 0,1 0-1 0 0,-1 0 1 0 0,1 0-1 0 0,-1 0 1 0 0,1 1-1 0 0,-1-1 1 0 0,0 0-1 0 0,0 1 0 0 0,0 0 1 0 0,0-1-1 0 0,0 1 1 0 0,0 0-1 0 0,0 0 1 0 0,-1 0-1 0 0,1 0 1 0 0,0 1-1 0 0,0-1 1 0 0,-1 1-1 0 0,1-1 1 0 0,0 1-1 0 0,-2 0 15 0 0,-49-5-6380 0 0,46 5-1814 0 0</inkml:trace>
  <inkml:trace contextRef="#ctx0" brushRef="#br0" timeOffset="3162.414">2066 0 1280 0 0,'0'0'2230'0'0,"0"0"-223"0"0,0 0-152 0 0,0 0-132 0 0,0 0-154 0 0,0 0-168 0 0,0 0-186 0 0,0 0-153 0 0,0 0-87 0 0,0 0-57 0 0,0 0-87 0 0,0 0-95 0 0,0 0-65 0 0,-6 24-63 0 0,-39 155 821 0 0,-55 255-153 0 0,65-287-987 0 0,36-145-240 0 0,1 0-1 0 0,-1-1 1 0 0,1 1 0 0 0,0 0-1 0 0,-1-1 1 0 0,1 1-1 0 0,0-1 1 0 0,0 0-1 0 0,0 1 1 0 0,0-1-1 0 0,0 0 1 0 0,0 0 0 0 0,0-1-1 0 0,1 1 1 0 0,-1 0-1 0 0,0-1 1 0 0,0 1-1 0 0,1-1 1 0 0,-1 0-1 0 0,0 1 1 0 0,1-1 0 0 0,-1 0-1 0 0,0-1 1 0 0,1 1-1 0 0,-1 0 1 0 0,0-1-1 0 0,0 1 1 0 0,1-1-1 0 0,-1 0-48 0 0,7 1 173 0 0,136-18 664 0 0,-117 7-1349 0 0,-27 11 333 0 0,1-30-5726 0 0,-2 24 3256 0 0,0 1-3322 0 0,0 1-3306 0 0</inkml:trace>
  <inkml:trace contextRef="#ctx0" brushRef="#br0" timeOffset="3621.513">1609 442 7514 0 0,'0'0'1720'0'0,"0"0"-188"0"0,0 0 107 0 0,0 0 103 0 0,0 0-35 0 0,0 0-145 0 0,35-7-269 0 0,109-23-242 0 0,14 12 822 0 0,-22 11-1569 0 0,-47 11-3121 0 0,-75-2-1470 0 0,-6-1-6529 0 0</inkml:trace>
  <inkml:trace contextRef="#ctx0" brushRef="#br0" timeOffset="4038.605">2515 512 3193 0 0,'0'0'2396'0'0,"0"0"-410"0"0,0 0-270 0 0,0 0-77 0 0,0 0-68 0 0,0 0-172 0 0,0 0-270 0 0,0 0-281 0 0,0 0-111 0 0,0 0 15 0 0,0 0 86 0 0,0 0 31 0 0,0 0-80 0 0,7 1-103 0 0,123 5 3281 0 0,-88-3-3559 0 0,57-9-32 0 0,-29-9-204 0 0,-61 11-1183 0 0,-9 3-3492 0 0,-5 3-3606 0 0,1 1-2867 0 0</inkml:trace>
  <inkml:trace contextRef="#ctx0" brushRef="#br0" timeOffset="4386.256">2548 258 7674 0 0,'0'0'1603'0'0,"0"0"-706"0"0,0 0-173 0 0,0 0 235 0 0,0 0 289 0 0,0 0 130 0 0,0 0-94 0 0,0 0-266 0 0,0 0-207 0 0,0 0 21 0 0,0 0 21 0 0,0 0 25 0 0,0 0-15 0 0,3 7-132 0 0,5 28-66 0 0,-1 0 1 0 0,-2 0 0 0 0,-1 1-1 0 0,-1 0 1 0 0,-3-1 0 0 0,-3 33-666 0 0,-2-6-106 0 0,-3 1-1 0 0,-2-1 1 0 0,-16 48 106 0 0,21-101 407 0 0,3-7-3073 0 0,2 0-6577 0 0,0-2-2106 0 0</inkml:trace>
  <inkml:trace contextRef="#ctx0" brushRef="#br0" timeOffset="5062.656">2957 269 8962 0 0,'0'0'1339'0'0,"0"0"-574"0"0,0 0-210 0 0,0 0 364 0 0,0 0 419 0 0,0 0 234 0 0,0 0-80 0 0,0 0-406 0 0,0 0-351 0 0,0 0-242 0 0,0 0-137 0 0,0 0-98 0 0,-2 34-86 0 0,-5 106-63 0 0,-6 54-90 0 0,12-191-17 0 0,0 1 1 0 0,1-1 0 0 0,0 0-1 0 0,-1 0 1 0 0,1 1 0 0 0,0-1 0 0 0,1 0-1 0 0,-1 0 1 0 0,0 0 0 0 0,1 1-1 0 0,0-1 1 0 0,0 0 0 0 0,0 0-1 0 0,0 0 1 0 0,0 0 0 0 0,1 0 0 0 0,-1 0-1 0 0,1-1 1 0 0,0 1 0 0 0,0 0-1 0 0,0-1 1 0 0,0 1 0 0 0,0-1 0 0 0,1 0-1 0 0,-1 0 1 0 0,1 0 0 0 0,-1 0-1 0 0,1 0 1 0 0,0 0 0 0 0,0-1-1 0 0,0 1 1 0 0,-1-1 0 0 0,2 0 0 0 0,-1 0-1 0 0,0 0 1 0 0,0 0 0 0 0,1-1-3 0 0,5-1 69 0 0,0 0 1 0 0,0 0 0 0 0,0-2-1 0 0,0 1 1 0 0,0-1 0 0 0,-1 0-1 0 0,1-1 1 0 0,-1 0 0 0 0,1 0-1 0 0,-1-1 1 0 0,-1 0-1 0 0,1 0 1 0 0,-1-1 0 0 0,0 0-1 0 0,0 0 1 0 0,5-7-70 0 0,91-121 799 0 0,-38 14-254 0 0,-51 91-475 0 0,1 0-1 0 0,1 1 1 0 0,1 1 0 0 0,2 0 0 0 0,0 2-1 0 0,11-10-69 0 0,27-27 119 0 0,-59 94 242 0 0,-39 86 62 0 0,25-61-365 0 0,1 0-1 0 0,4 1 1 0 0,2 1-1 0 0,2-1 1 0 0,3 1 0 0 0,3 1-58 0 0,2 232-28 0 0,-3-264 22 0 0,-1 0 1 0 0,-1 0 0 0 0,-1 0 0 0 0,-2-1 0 0 0,-1 0 0 0 0,-1 0 0 0 0,-4 7 5 0 0,-33 19-177 0 0,45-52 168 0 0,0 1-1 0 0,-1-2 1 0 0,1 1-1 0 0,-1 0 1 0 0,1 0-1 0 0,-1 0 1 0 0,1-1-1 0 0,-1 1 1 0 0,1-1-1 0 0,-1 1 1 0 0,0-1-1 0 0,1 1 1 0 0,-1-1-1 0 0,0 0 1 0 0,1 0-1 0 0,-1 0 1 0 0,0 0-1 0 0,1 0 1 0 0,-1 0-1 0 0,0-1 1 0 0,1 1-1 0 0,-1 0 1 0 0,1-1-1 0 0,-1 1 1 0 0,0-1-1 0 0,1 0 1 0 0,-1 0-1 0 0,1 1 1 0 0,0-1-1 0 0,-1 0 1 0 0,1 0-1 0 0,0 0 1 0 0,-1 0-1 0 0,1-1 1 0 0,0 1-1 0 0,0 0 1 0 0,0-1-1 0 0,0 1 1 0 0,0-1 9 0 0,-5-9-14 0 0,2-1 0 0 0,0 1 0 0 0,0-1 0 0 0,1 0 0 0 0,0 0 0 0 0,1 0 0 0 0,1 0 0 0 0,0 0 0 0 0,0-1 0 0 0,1 1 0 0 0,1 0 0 0 0,0 0 0 0 0,1-1 0 0 0,2-10 14 0 0,-1 8-28 0 0,1-1 0 0 0,1 1 0 0 0,0 0 0 0 0,1 0-1 0 0,0 1 1 0 0,1-1 0 0 0,1 1 0 0 0,0 1 0 0 0,1 0 0 0 0,0 0 0 0 0,1 1 0 0 0,6-6 28 0 0,17-13-3980 0 0,3 2-4010 0 0,-26 24-3291 0 0</inkml:trace>
  <inkml:trace contextRef="#ctx0" brushRef="#br0" timeOffset="6520.551">2528 531 0 0 0,'0'0'1054'0'0,"0"0"439"0"0,0 0 113 0 0,0 0-62 0 0,0 0-169 0 0,0 0-184 0 0,0 0-121 0 0,0 0-69 0 0,0 0 5 0 0,0 0-1 0 0,0 0-51 0 0,-9 3-97 0 0,-152 35 3916 0 0,63-16-4295 0 0,94-15-3233 0 0,14-4-5875 0 0,-4-3 608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13547 0 0,'0'0'1831'0'0,"0"0"-851"0"0,0 0-478 0 0,0 0 55 0 0,0 0 218 0 0,0 0 213 0 0,0 0 18 0 0,0 0-146 0 0,0 0-208 0 0,0 0-163 0 0,0 0-107 0 0,0 0-73 0 0,0 0-51 0 0,-7 35-66 0 0,-24 110-43 0 0,15-37 62 0 0,-16 56-193 0 0,22-146-24 0 0,8-24 71 0 0,60-67-45 0 0,-48 64-21 0 0,0 1 1 0 0,1-1-1 0 0,0 2 0 0 0,0-1 1 0 0,0 1-1 0 0,1 1 0 0 0,0 0 1 0 0,1 1-1 0 0,-1 0 0 0 0,1 1 1 0 0,0 1-1 0 0,0 0 0 0 0,0 0 1 0 0,3 1 0 0 0,-14 3 2 0 0,0 0-1 0 0,0 1 1 0 0,0-1 0 0 0,0 0 0 0 0,-1 1 0 0 0,1-1 0 0 0,0 1 0 0 0,-1 0-1 0 0,1 0 1 0 0,-1-1 0 0 0,0 1 0 0 0,0 0 0 0 0,1 0 0 0 0,-1 0 0 0 0,-1 0-1 0 0,1 1 1 0 0,0-1 0 0 0,0 0 0 0 0,-1 0 0 0 0,1 0 0 0 0,-1 1 0 0 0,0-1 0 0 0,0 0-1 0 0,0 1 1 0 0,0-1 0 0 0,0 0 0 0 0,0 0 0 0 0,0 1 0 0 0,-1-1 0 0 0,1 0-1 0 0,-1 0 1 0 0,0 1 0 0 0,0-1 0 0 0,1 0 0 0 0,-1 0 0 0 0,-1 0 0 0 0,1 0-1 0 0,0 0-1 0 0,-4 8 6 0 0,1-1-1 0 0,-1 0 0 0 0,-1 0 1 0 0,0 0-1 0 0,0-1 0 0 0,0 0 1 0 0,-1 0-1 0 0,0-1 0 0 0,-1 1 1 0 0,0-2-1 0 0,0 1 0 0 0,0-1 1 0 0,-1 0-1 0 0,0-1 0 0 0,0 0 1 0 0,0 0-1 0 0,-1-1 0 0 0,0-1 1 0 0,0 1-1 0 0,0-1 0 0 0,0-1 1 0 0,-5 1-6 0 0,-8-20-2098 0 0,21 8-1544 0 0,1-1-4294 0 0,1 5-2352 0 0</inkml:trace>
  <inkml:trace contextRef="#ctx0" brushRef="#br0" timeOffset="687.049">486 232 8018 0 0,'0'0'2304'0'0,"0"0"-553"0"0,0 0-282 0 0,0 0-10 0 0,0 0-63 0 0,0 0-169 0 0,0 0-216 0 0,0 0-231 0 0,0 0-185 0 0,0 0-149 0 0,0 0-96 0 0,0 0-112 0 0,0 0-61 0 0,-15 11-52 0 0,-44 36-57 0 0,55-44-68 0 0,0 0-1 0 0,1 1 1 0 0,-1 0 0 0 0,1-1 0 0 0,-1 1-1 0 0,1 0 1 0 0,0 1 0 0 0,0-1-1 0 0,1 0 1 0 0,0 1 0 0 0,-1-1 0 0 0,1 1-1 0 0,1 0 1 0 0,-1 0 0 0 0,1 0-1 0 0,0 0 1 0 0,0 0 0 0 0,0 0 0 0 0,1 0-1 0 0,0 0 1 0 0,0 0 0 0 0,0 0 0 0 0,0 0-1 0 0,2 3 1 0 0,-2-5 4 0 0,1 0 0 0 0,-1-1 0 0 0,1 1 0 0 0,0-1 0 0 0,0 1 0 0 0,0-1 0 0 0,0 0 0 0 0,1 1 0 0 0,-1-1 0 0 0,1 0 0 0 0,-1 0 0 0 0,1 0 0 0 0,0 0 0 0 0,0 0 0 0 0,0-1 0 0 0,0 1 0 0 0,0 0 0 0 0,0-1 0 0 0,0 1-1 0 0,0-1 1 0 0,1 0 0 0 0,-1 0 0 0 0,0 0 0 0 0,1 0 0 0 0,-1 0 0 0 0,1 0 0 0 0,0-1 0 0 0,-1 1 0 0 0,1-1 0 0 0,-1 0 0 0 0,1 0 0 0 0,0 0 0 0 0,0 0-4 0 0,91-10 1208 0 0,-88 9-1117 0 0,-1-1 0 0 0,1 0 0 0 0,-1 0 1 0 0,0 0-1 0 0,1-1 0 0 0,-1 1 0 0 0,0-1 0 0 0,-1 0 0 0 0,1-1 0 0 0,0 1 0 0 0,-1-1 0 0 0,0 0 0 0 0,0 0 0 0 0,0 0 0 0 0,0-1 1 0 0,-1 1-1 0 0,0-1 0 0 0,0 0 0 0 0,0 0 0 0 0,0 0 0 0 0,-1-1 0 0 0,0 1 0 0 0,0 0 0 0 0,0-1 0 0 0,-1 1 0 0 0,0-1 1 0 0,0 0-1 0 0,0 1 0 0 0,-1-1 0 0 0,0-2-91 0 0,1 5-17 0 0,-1-1-1 0 0,0 1 1 0 0,-1-1 0 0 0,1 1 0 0 0,-1-1-1 0 0,1 1 1 0 0,-1-1 0 0 0,0 1 0 0 0,-1 0-1 0 0,1-1 1 0 0,0 1 0 0 0,-1 0 0 0 0,0 0-1 0 0,0 0 1 0 0,0 0 0 0 0,0 0 0 0 0,0 0-1 0 0,0 1 1 0 0,-1-1 0 0 0,1 1 0 0 0,-1-1-1 0 0,0 1 1 0 0,0 0 0 0 0,0 0 0 0 0,0 0-1 0 0,0 1 1 0 0,0-1 0 0 0,-1 1 0 0 0,-2-2 17 0 0,-42-9-1369 0 0,15 10-6582 0 0,22 2-3931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375 530 1104 0 0,'0'0'1878'0'0,"0"0"-351"0"0,0 0 4 0 0,0 0 240 0 0,0 0 201 0 0,0 0-39 0 0,0 0-237 0 0,0 0-370 0 0,0 0-302 0 0,0 0-208 0 0,0 0-152 0 0,0 0-105 0 0,0 0-71 0 0,-7-8-66 0 0,-25-27-68 0 0,-23 27 483 0 0,40 10-730 0 0,1 0 0 0 0,-1 2 0 0 0,1 0 0 0 0,0 0 1 0 0,0 1-1 0 0,0 1 0 0 0,1 1 0 0 0,0 0 0 0 0,0 0 1 0 0,1 1-1 0 0,0 1 0 0 0,0 0 0 0 0,-6 6-107 0 0,11-10 1 0 0,1 0 1 0 0,-1 0-1 0 0,1 0 0 0 0,0 1 0 0 0,0 0 1 0 0,1 0-1 0 0,0 0 0 0 0,0 1 0 0 0,0 0 0 0 0,1 0 1 0 0,0 0-1 0 0,0 1 0 0 0,1-1 0 0 0,0 1 1 0 0,0 0-1 0 0,1-1 0 0 0,0 1 0 0 0,1 0 1 0 0,-1 1-1 0 0,1-1 0 0 0,1 0 0 0 0,0 0 0 0 0,0 0 1 0 0,0 1-1 0 0,2 1-1 0 0,1-6 31 0 0,0-1-1 0 0,1 1 1 0 0,0-1 0 0 0,0 0 0 0 0,0 0 0 0 0,0-1-1 0 0,0 1 1 0 0,1-1 0 0 0,-1 0 0 0 0,1 0-1 0 0,-1-1 1 0 0,1 1 0 0 0,0-1 0 0 0,0 0-1 0 0,0 0 1 0 0,-1-1 0 0 0,1 1 0 0 0,0-1 0 0 0,0 0-1 0 0,0 0 1 0 0,0-1 0 0 0,0 1 0 0 0,0-1-1 0 0,0 0 1 0 0,-1-1 0 0 0,1 1 0 0 0,2-2-31 0 0,19-6 203 0 0,-1-2 0 0 0,0-1 0 0 0,0 0 1 0 0,-1-2-1 0 0,-1-1 0 0 0,12-11-203 0 0,-34 26 1 0 0,25-21 148 0 0,-1-1 1 0 0,-1-1-1 0 0,0-1 0 0 0,-2-1 0 0 0,-1-1 1 0 0,11-18-150 0 0,-26 35 4 0 0,-1 3 17 0 0,-5 6-22 0 0,0 0 1 0 0,0 0 0 0 0,0 1-1 0 0,0-1 1 0 0,0 0 0 0 0,1 0-1 0 0,-1 0 1 0 0,0 0 0 0 0,0 1-1 0 0,0-1 1 0 0,1 0 0 0 0,-1 0-1 0 0,0 0 1 0 0,0 0 0 0 0,1 0-1 0 0,-1 0 1 0 0,0 0 0 0 0,0 1-1 0 0,1-1 1 0 0,-1 0 0 0 0,0 0-1 0 0,0 0 1 0 0,1 0 0 0 0,-1 0-1 0 0,0 0 1 0 0,0 0 0 0 0,1 0-1 0 0,-1 0 1 0 0,0-1 0 0 0,0 1-1 0 0,1 0 1 0 0,-1 0 0 0 0,0 0-1 0 0,0 0 1 0 0,0 0 0 0 0,1 0-1 0 0,-1 0 1 0 0,0-1 0 0 0,0 1-1 0 0,0 0 1 0 0,1 0 0 0 0,-1 0-1 0 0,0 0 1 0 0,0-1 0 0 0,0 1 0 0 0,0 0-1 0 0,1 0 1 0 0,-1 0 0 0 0,0-1-1 0 0,0 1 1 0 0,3 72 51 0 0,-3 0 0 0 0,-4-1-1 0 0,-8 44-50 0 0,-6 107-177 0 0,16-196 87 0 0,0 0 0 0 0,-2 0 0 0 0,-1 0 0 0 0,-1 0 0 0 0,-1-1 0 0 0,-2 0 0 0 0,0 0 0 0 0,-1-1 0 0 0,-2-1 0 0 0,0 1 1 0 0,-2-2-1 0 0,0 0 0 0 0,-1 0 0 0 0,-2-2 0 0 0,0 0 0 0 0,-14 13 90 0 0,25-28-35 0 0,1-1 0 0 0,-1 1 0 0 0,0-1 1 0 0,0 0-1 0 0,0 0 0 0 0,-1 0 0 0 0,0-1 0 0 0,1 0 0 0 0,-1 0 1 0 0,0-1-1 0 0,0 0 0 0 0,-1 0 0 0 0,1-1 0 0 0,0 0 1 0 0,-1 0-1 0 0,1-1 0 0 0,0 0 0 0 0,-3 0 35 0 0,8-3-15 0 0,0 0 0 0 0,0 0 0 0 0,0 0-1 0 0,0 0 1 0 0,0 0 0 0 0,1 0 0 0 0,-1-1 0 0 0,1 1 0 0 0,0-1 0 0 0,0 1-1 0 0,0-1 1 0 0,1 1 0 0 0,-1-1 0 0 0,1 0 0 0 0,0 1 0 0 0,0-1-1 0 0,0 0 1 0 0,0 1 0 0 0,1-1 0 0 0,-1 1 0 0 0,1-1 0 0 0,0-1 15 0 0,53-95 85 0 0,175-184-534 0 0,-218 266-164 0 0,13-23-1463 0 0,-10 13-6669 0 0,-10 16-1314 0 0</inkml:trace>
  <inkml:trace contextRef="#ctx0" brushRef="#br0" timeOffset="467.282">1112 0 6809 0 0,'0'0'1117'0'0,"0"0"-321"0"0,0 0 176 0 0,0 0 395 0 0,0 0 255 0 0,0 0-5 0 0,0 0-356 0 0,0 0-301 0 0,0 0-147 0 0,0 0-108 0 0,0 0-60 0 0,0 0-82 0 0,-15 34-80 0 0,-47 108-65 0 0,33-64 268 0 0,-87 393 394 0 0,110-455-1082 0 0,2-5 4 0 0,0-1-1 0 0,1 1 1 0 0,0 0 0 0 0,1 0 0 0 0,0 1 0 0 0,1-1 0 0 0,0 0-1 0 0,1 1 1 0 0,0-1 0 0 0,2 10-2 0 0,1-18 23 0 0,0 1 0 0 0,0-1-1 0 0,1 1 1 0 0,0-1 0 0 0,-1 0 0 0 0,1-1 0 0 0,0 1-1 0 0,0-1 1 0 0,1 1 0 0 0,-1-1 0 0 0,0-1 0 0 0,1 1-1 0 0,0 0 1 0 0,-1-1 0 0 0,1 0 0 0 0,0 0-1 0 0,-1-1 1 0 0,1 1 0 0 0,0-1 0 0 0,0 0 0 0 0,0 0-1 0 0,0-1-22 0 0,187-9 1401 0 0,-175-3-3054 0 0,-28 0-4921 0 0,7 9 3330 0 0,0 0-7341 0 0</inkml:trace>
  <inkml:trace contextRef="#ctx0" brushRef="#br0" timeOffset="765.486">569 475 6977 0 0,'0'0'3033'0'0,"0"0"-1060"0"0,0 0-313 0 0,0 0-153 0 0,0 0-140 0 0,0 0-142 0 0,32-2-175 0 0,104-5-207 0 0,188-10-927 0 0,-287 7-3495 0 0,-22 6-2679 0 0,-3 0-3456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5625 0 0,'0'0'2077'0'0,"0"0"-382"0"0,0 0-131 0 0,0 0 32 0 0,0 0-74 0 0,0 0-226 0 0,0 0-369 0 0,0 0-339 0 0,0 0-153 0 0,0 0 30 0 0,0 0 98 0 0,7-2 71 0 0,139-21 3352 0 0,-128 22-3793 0 0,-12 0-185 0 0,1 1-1 0 0,-1-1 1 0 0,0 1 0 0 0,1 0 0 0 0,-1 1-1 0 0,0-1 1 0 0,1 1 0 0 0,-1 1-1 0 0,0-1 1 0 0,0 1 0 0 0,0 0 0 0 0,0 0-1 0 0,5 4-7 0 0,-6-6-1544 0 0,-4 0-5244 0 0,-1 0-2497 0 0</inkml:trace>
  <inkml:trace contextRef="#ctx0" brushRef="#br0" timeOffset="349.757">763 1 6561 0 0,'0'0'2901'0'0,"0"0"-1419"0"0,0 0-519 0 0,0 0 249 0 0,0 0 429 0 0,0 0 215 0 0,0 0-132 0 0,0 0-462 0 0,0 0-505 0 0,0 0-338 0 0,0 0-205 0 0,0 0-67 0 0,0 0 64 0 0,1 6 96 0 0,2 18 0 0 0,-1 1 0 0 0,-2-1 0 0 0,0 1 1 0 0,-2-1-1 0 0,-1 1 0 0 0,-1 1-307 0 0,-4 67 241 0 0,-23 90-217 0 0,31-162-242 0 0,0-11-2615 0 0,-1-12-3755 0 0,-4-6-1237 0 0,5 7 1524 0 0</inkml:trace>
  <inkml:trace contextRef="#ctx0" brushRef="#br0" timeOffset="657.513">463 465 4753 0 0,'0'0'3006'0'0,"0"0"-1074"0"0,0 0-299 0 0,0 0-30 0 0,0 0 1 0 0,0 0-69 0 0,32-1-216 0 0,99-4-251 0 0,71-4 1122 0 0,-119 9-2967 0 0,-65 0-3491 0 0,0 0-4108 0 0,-16 0 1154 0 0</inkml:trace>
  <inkml:trace contextRef="#ctx0" brushRef="#br0" timeOffset="2496.408">636 686 6633 0 0,'0'0'1525'0'0,"0"0"-136"0"0,0 0 149 0 0,0 0 149 0 0,0 0-5 0 0,0 0-206 0 0,0 0-329 0 0,0 0-348 0 0,32-4-254 0 0,97-14-187 0 0,-61 14-9 0 0,-66 5-326 0 0,1-1-1 0 0,-1 1 1 0 0,0 0 0 0 0,0 0 0 0 0,1 0-1 0 0,-1 0 1 0 0,0 0 0 0 0,0 1-1 0 0,0-1 1 0 0,0 1 0 0 0,-1-1-1 0 0,1 1 1 0 0,0 0 0 0 0,0-1 0 0 0,-1 1-1 0 0,0 0 1 0 0,1 0 0 0 0,-1 0-1 0 0,0 1 1 0 0,0-1 0 0 0,0 0-1 0 0,0 0 1 0 0,0 0 0 0 0,0 1 0 0 0,-1-1-1 0 0,1 1 1 0 0,-1-1 0 0 0,0 0-1 0 0,1 1 1 0 0,-1-1 0 0 0,0 1-1 0 0,-1-1 1 0 0,1 0 0 0 0,0 1 0 0 0,-1-1-1 0 0,1 1 1 0 0,-1-1 0 0 0,0 0-1 0 0,0 1 1 0 0,0-1 0 0 0,0 0-1 0 0,0 0 1 0 0,0 0 0 0 0,0 0 0 0 0,-1 0-1 0 0,1 0 1 0 0,-1 0 0 0 0,0 0-1 0 0,-1 0-22 0 0,-151 174 387 0 0,128-147-374 0 0,14-18 3 0 0,1 0 0 0 0,1 1 0 0 0,0 0 0 0 0,0 1 0 0 0,1 0 0 0 0,1 0 0 0 0,0 1 0 0 0,1 0 0 0 0,0 1 0 0 0,1 0-16 0 0,5-13 16 0 0,1 0-1 0 0,-1 0 1 0 0,1 0-1 0 0,0 0 0 0 0,0 0 1 0 0,0 0-1 0 0,0 0 0 0 0,0 0 1 0 0,0 0-1 0 0,0 0 0 0 0,1 0 1 0 0,-1 0-1 0 0,1 0 1 0 0,-1 0-1 0 0,1-1 0 0 0,0 1 1 0 0,0 0-1 0 0,0 0 0 0 0,0 0 1 0 0,0-1-1 0 0,0 1 0 0 0,0-1 1 0 0,0 1-1 0 0,1-1 1 0 0,-1 1-1 0 0,1-1 0 0 0,-1 0 1 0 0,1 1-1 0 0,-1-1 0 0 0,1 0 1 0 0,0 0-1 0 0,0 0 0 0 0,-1-1 1 0 0,1 1-1 0 0,0 0 1 0 0,0-1-1 0 0,0 1 0 0 0,0-1 1 0 0,0 1-1 0 0,0-1 0 0 0,0 0 1 0 0,0 0-1 0 0,0 0-15 0 0,90-7 1106 0 0,68-51-1041 0 0,-141 46-1372 0 0,-7 5-4832 0 0,-8 3-4878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20 538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1476 211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6689 0 0,'0'0'1859'0'0,"0"0"-828"0"0,0 0-458 0 0,0 0 8 0 0,0 0 128 0 0,0 0 58 0 0,0 0-31 0 0,-17 33-170 0 0,-55 101-202 0 0,16-37-80 0 0,36-65-401 0 0,-6 14-3177 0 0,26-45 420 0 0,0-1-1447 0 0,0 0 768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48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403.537">527 560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149.5">1075 475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551.459">1550 129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908.799">1592 332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8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663 560,'-12'306,"-57"141,64-266,5-179,0 1,1-1,-1 0,1 1,-1-1,1 0,0 1,-1-1,1 0,1 0,-1 0,0 1,0-1,1 0,-1-1,1 1,0 0,-1 0,1-1,0 1,0-1,0 1,0-1,0 0,1 0,-1 0,0 0,0 0,1-1,-1 1,0-1,1 1,-1-1,1 0,-1 0,1 0,-1 0,0 0,1-1,-1 1,2-1,96-38,-82 28,0 0,1 2,0 1,1 0,0 1,0 1,1 1,-1 1,1 1,0 0,16 2,154-2,-172-3</inkml:trace>
  <inkml:trace contextRef="#ctx0" brushRef="#br0" timeOffset="512.126">1537 729,'22'-14,"1"2,0 0,1 1,0 1,0 1,15-2,-11 2,3-3,0 2,1 1,-1 1,1 2,1 2,-1 0,1 2,0 2,11 2,-39-2,0 0,0 0,-1 1,1 0,0 0,-1 1,1-1,-1 1,0 0,1 0,-1 0,0 1,0-1,0 1,-1 0,1 0,-1 0,1 1,-1-1,0 1,0 0,-1 0,1 0,-1 0,0 0,0 1,0-1,-1 1,1-1,-1 1,0-1,-1 1,1 0,-1 0,0-1,0 1,-1 3,-4 13,-2-1,-1-1,0 1,-1-1,-2-1,1 0,-2 0,-1-1,0-1,-14 14,23-24,-150 154,-33 45,185-203,-1-1,1 1,1 0,-1 0,0 1,0-1,1 0,-1 0,1 1,0-1,0 1,0-1,0 1,0 0,0-1,1 1,-1 0,1-1,0 1,0 0,0 0,0-1,0 1,0 0,1 0,0-1,-1 1,1 0,0-1,0 1,0-1,1 1,-1-1,1 0,-1 1,1-1,0 0,0 0,1 1,11 2,1-1,0-1,-1 0,1-1,0 0,1-2,-1 0,0 0,0-1,0-1,0-1,-1 0,2-1,-9 3,34-7,-1-2,0-2,-1-1,0-2,-1-2,-1-2,-1-1,-1-1,0-2,-2-2,10-10,-15 10</inkml:trace>
  <inkml:trace contextRef="#ctx0" brushRef="#br0" timeOffset="1801.05">2609 220,'7'6,"-2"0,1 0,-1 0,0 1,0 0,0 0,-1 0,0 0,-1 1,0-1,0 1,0 0,1 7,-3-11,8 31,-2 0,-1 0,-2 1,-2-1,-1 7,6 57,26 257,-5 35,-16-148,-3-209,-48-36,-30-2,0 3,0 3,1 3,-1 3,1 3,-29 10,93-20,-1784 299,1379-254,408-46,0 1,0-1,-1 0,1 0,0 1,-1-1,1 0,0 0,0 0,-1 0,1-1,0 1,-1 0,1 0,0-1,0 1,-1-1,1 1,0-1,0 0,0 1,0-1,0 0,0 0,0 1,0-1,0 0,0 0,0 0,1 0,-1-1,0 1,1 0,-1 0,1 0,-1 0,1-1,-1 1,1 0,0-1,0 1,0 0,0 0,0-1,0 1,0 0,0-1,0 0,34-138,-11 27,-6 0,-4-1,-5-8,-6-596,-31 145,28 570,0 1,1-1,-1 1,1-1,0 1,0-1,0 1,0-1,0 1,1-1,-1 1,1-1,-1 1,1 0,0-1,0 1,0 0,0-1,1 1,-1 0,1 0,-1 0,1 0,0 0,-1 0,1 1,0-1,0 1,0-1,1 1,-1 0,0 0,0 0,1 0,-1 0,1 0,-1 0,1 1,-1 0,1-1,-1 1,2 0,185 26,-47-26,-1-7,74-15,7 0,20 3,0 10,199 20,129 58,-402-48,-132-35,-24 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49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393.994">397 1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966.748">373 1021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1326.809">1695 181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2805.727">1778 722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4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333.809">776 1 920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19.729">1116 196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2507.759">1588 792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0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246 172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936.616">767 651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104 125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520.631">850 383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1241.322">1284 449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1716.415">1838 247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2116.452">1650 622 13395 0 0,'0'0'1552'0'0,"0"0"-553"0"0,0 0-251 0 0,0 0 184 0 0,0 0 285 0 0,0 0 126 0 0,0 0-80 0 0,0 0-169 0 0,0 0-207 0 0,0 0-185 0 0,0 0-146 0 0,32-3-91 0 0,99-13-58 0 0,157-34 1859 0 0,-192 50-2413 0 0,-85-8-2411 0 0,-42 1-2612 0 0,26 7-3181 0 0,3 0-2713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614.183">632 552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995.782">670 560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2767.845">1245 678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555.137">1493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921.269">2141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1642.579">2109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5186.752">2330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5482.202">2301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3780.756">773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4338.79">1343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4800.176">1778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1517.89">614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751 152 3489 0 0,'0'0'1201'0'0,"0"0"-292"0"0,0 0-63 0 0,0 0 277 0 0,0 0 415 0 0,0 0 265 0 0,0 0-15 0 0,0 0-237 0 0,0 0-361 0 0,0 0-314 0 0,0 0-209 0 0,-22-21-132 0 0,-68-67-56 0 0,38 53 262 0 0,41 32-546 0 0,-8 1-47 0 0,-1 0 0 0 0,1 1 0 0 0,0 1 0 0 0,-1 1 0 0 0,1 1 0 0 0,0 1 0 0 0,0 0-1 0 0,0 1 1 0 0,0 1 0 0 0,1 1 0 0 0,-1 1 0 0 0,2 1 0 0 0,-1 0 0 0 0,1 1 0 0 0,0 1 0 0 0,1 0 0 0 0,0 1 0 0 0,1 1 0 0 0,0 1 0 0 0,1 0 0 0 0,0 1 0 0 0,-2 4-148 0 0,0-5 52 0 0,1 1 0 0 0,0 1 0 0 0,1 1 0 0 0,1 0 0 0 0,1 0 0 0 0,0 1 0 0 0,1 1 0 0 0,1 0 0 0 0,1 0 0 0 0,0 1 0 0 0,2 0 0 0 0,0 1 0 0 0,1 0 0 0 0,0 0 0 0 0,2 0 0 0 0,0 5-52 0 0,3-13 29 0 0,1-1-1 0 0,0 1 1 0 0,0 0-1 0 0,1-1 0 0 0,1 1 1 0 0,0-1-1 0 0,1 0 1 0 0,0 1-1 0 0,0-1 1 0 0,1-1-1 0 0,1 1 0 0 0,0 0 1 0 0,0-1-1 0 0,1 0 1 0 0,0 0-1 0 0,1-1 1 0 0,0 0-1 0 0,1 0 0 0 0,4 4-28 0 0,9 5 29 0 0,2-1 0 0 0,0-1 0 0 0,1-1 0 0 0,0-1 0 0 0,2-1 0 0 0,-1-1 0 0 0,1-1 0 0 0,1-2-1 0 0,0 0 1 0 0,0-2 0 0 0,1-1 0 0 0,0-1 0 0 0,0-2 0 0 0,0-1 0 0 0,15 0-29 0 0,93-13-1784 0 0,-93-1-2364 0 0,0-5-4902 0 0,-30 9 40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0 5065 0 0,'0'0'2147'0'0,"0"0"-294"0"0,0 0-116 0 0,0 0 64 0 0,0 0-78 0 0,0 0-222 0 0,0 0-310 0 0,0 0-288 0 0,0 0-216 0 0,0 0-160 0 0,0 0-92 0 0,0 0-62 0 0,0 0-37 0 0,-28 2-25 0 0,-89 4-9 0 0,50 13 213 0 0,56-15-458 0 0,1 0-1 0 0,1 1 1 0 0,-1 0 0 0 0,1 0-1 0 0,0 1 1 0 0,0 0-1 0 0,0 1 1 0 0,1 0-1 0 0,0 0 1 0 0,0 1 0 0 0,1 0-1 0 0,0 0 1 0 0,1 1-1 0 0,-1 0 1 0 0,2 0-1 0 0,-1 1 1 0 0,1-1 0 0 0,1 1-1 0 0,0 0 1 0 0,0 0-1 0 0,1 1 1 0 0,0-1-1 0 0,1 1 1 0 0,0-1 0 0 0,1 1-1 0 0,0 3-56 0 0,1-10 12 0 0,1 0-1 0 0,-1 0 0 0 0,1 0 1 0 0,0 0-1 0 0,0 0 0 0 0,1 0 1 0 0,-1-1-1 0 0,1 1 0 0 0,0-1 1 0 0,0 1-1 0 0,0-1 0 0 0,1 0 1 0 0,-1 1-1 0 0,1-1 1 0 0,-1 0-1 0 0,1-1 0 0 0,0 1 1 0 0,0 0-1 0 0,1-1 0 0 0,-1 0 1 0 0,0 1-1 0 0,1-1 0 0 0,-1-1 1 0 0,1 1-1 0 0,0 0 0 0 0,-1-1 1 0 0,1 0-1 0 0,0 0 1 0 0,0 0-1 0 0,0 0 0 0 0,0-1 1 0 0,0 0-1 0 0,4 1-11 0 0,6-2 107 0 0,0 0 1 0 0,-1 0-1 0 0,1-2 1 0 0,0 1-1 0 0,-1-2 1 0 0,0 0-1 0 0,1 0 1 0 0,-2-1-1 0 0,1-1 1 0 0,0 0-1 0 0,-1-1 1 0 0,7-5-108 0 0,210-187 1065 0 0,-229 199-1067 0 0,0-1 0 0 0,1 0 0 0 0,-1 0 1 0 0,1 0-1 0 0,-1 1 0 0 0,1-1 0 0 0,0 0 0 0 0,-1 0 0 0 0,1 1 0 0 0,0-1 0 0 0,-1 0 1 0 0,1 1-1 0 0,0-1 0 0 0,0 1 0 0 0,0-1 0 0 0,-1 1 0 0 0,1 0 0 0 0,0-1 0 0 0,0 1 1 0 0,0 0-1 0 0,0-1 0 0 0,0 1 0 0 0,0 0 0 0 0,0 0 0 0 0,0 0 0 0 0,0 0 0 0 0,0 0 0 0 0,0 0 1 0 0,-1 0-1 0 0,1 0 0 0 0,0 0 0 0 0,0 0 0 0 0,0 1 0 0 0,0-1 0 0 0,0 0 0 0 0,0 1 1 0 0,0-1-1 0 0,0 0 0 0 0,-1 1 0 0 0,1-1 0 0 0,0 1 0 0 0,0 0 0 0 0,-1-1 0 0 0,1 1 1 0 0,0 0-1 0 0,-1-1 0 0 0,1 1 0 0 0,0 0 0 0 0,-1 0 0 0 0,1-1 0 0 0,-1 1 0 0 0,1 0 0 0 0,-1 0 1 0 0,0 0-1 0 0,1 0 0 0 0,-1 0 0 0 0,0-1 0 0 0,0 1 0 0 0,0 0 0 0 0,1 0 0 0 0,-1 1 2 0 0,3 39-483 0 0,4 19-1066 0 0,15-29-7312 0 0,-16-27-2450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9618 0 0,'0'0'3319'0'0,"0"0"-1552"0"0,0 0-650 0 0,0 0 3 0 0,0 0 54 0 0,0 0-28 0 0,0 0-163 0 0,0 0-212 0 0,0 0-143 0 0,0 0-97 0 0,0 0-51 0 0,0 0-45 0 0,0 0-62 0 0,17-21-49 0 0,89-102 134 0 0,-20 20-45 0 0,-25 52-558 0 0,-55 85-70 0 0,-10 10 236 0 0,3-40-17 0 0,-1 0 0 0 0,1 1 1 0 0,0-1-1 0 0,0 0 1 0 0,1 1-1 0 0,-1-1 1 0 0,1 1-1 0 0,0-1 0 0 0,0 1 1 0 0,1-1-1 0 0,-1 1 1 0 0,1-1-1 0 0,0 1 0 0 0,0-1 1 0 0,1 0-1 0 0,-1 1 1 0 0,1-1-1 0 0,0 0 1 0 0,0 0-1 0 0,0 0 0 0 0,0 0 1 0 0,1-1-1 0 0,0 1 1 0 0,0-1-1 0 0,0 1 1 0 0,0-1-1 0 0,0 0 0 0 0,1 0 1 0 0,-1 0-1 0 0,1-1 1 0 0,2 2-5 0 0,2-1 114 0 0,1 0 1 0 0,-1 0-1 0 0,1-1 1 0 0,0 0 0 0 0,0-1-1 0 0,0 0 1 0 0,0 0 0 0 0,0-1-1 0 0,1 0 1 0 0,-1 0-1 0 0,0-1 1 0 0,0-1 0 0 0,0 1-1 0 0,0-1 1 0 0,-1-1 0 0 0,1 0-1 0 0,0 0 1 0 0,-1 0-1 0 0,0-1 1 0 0,0-1 0 0 0,1 0-115 0 0,4-3 112 0 0,0 0 1 0 0,0-1 0 0 0,-1-1 0 0 0,0 0-1 0 0,-1-1 1 0 0,0 0 0 0 0,-1 0-1 0 0,0-1 1 0 0,-1-1 0 0 0,0 1-1 0 0,-1-2 1 0 0,1-2-113 0 0,-4 6-913 0 0,14-33 1820 0 0,-17 28-4890 0 0,-6 2-5088 0 0,0 9-3851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0,'0'0'843'0'0,"0"0"545"0"0,0 0 227 0 0,0 0 27 0 0,0 0-94 0 0,0 0-160 0 0,0 0-141 0 0,0 0-66 0 0,0 0-18 0 0,0 0-58 0 0,0 0-70 0 0,5 7 2194 0 0,34 40 1684 0 0,-15 38-3678 0 0,9-11-775 0 0,11-56-631 0 0,-26-18-516 0 0,-10 0-9163 0 0,-6 0-1434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12075 0 0,'0'0'1313'0'0,"0"0"-258"0"0,0 0-77 0 0,0 0 73 0 0,0 0 51 0 0,0 0-68 0 0,0 0-174 0 0,0 0-246 0 0,0 0-165 0 0,0 0-77 0 0,0 0-69 0 0,-4 25-43 0 0,-15 79-19 0 0,16-91-156 0 0,1 0 0 0 0,1 0 1 0 0,0 0-1 0 0,1 0 0 0 0,0 0 0 0 0,1 1 0 0 0,0-1 0 0 0,1 0 0 0 0,0 0 0 0 0,1 0 0 0 0,1-1 0 0 0,0 1 0 0 0,1-1 0 0 0,3 5-85 0 0,-5-9 56 0 0,0 0-1 0 0,1-1 0 0 0,0 0 0 0 0,0 0 1 0 0,1 0-1 0 0,0 0 0 0 0,0-1 1 0 0,0 0-1 0 0,1 0 0 0 0,0 0 1 0 0,0 0-1 0 0,1-1 0 0 0,0 0 1 0 0,-1-1-1 0 0,2 0 0 0 0,-1 0 1 0 0,0 0-1 0 0,1-1 0 0 0,0 0 1 0 0,0 0-1 0 0,0-1 0 0 0,0 0 1 0 0,7 1-57 0 0,57-15 606 0 0,82-111 124 0 0,-153 121-733 0 0,0 0 0 0 0,0 1-1 0 0,0-1 1 0 0,1 1 0 0 0,-1 0-1 0 0,0-1 1 0 0,1 1 0 0 0,-1 0 0 0 0,1 0-1 0 0,0 0 1 0 0,-1 0 0 0 0,1 0 0 0 0,0 0-1 0 0,-1 0 1 0 0,1 1 0 0 0,0-1-1 0 0,0 1 1 0 0,0-1 0 0 0,0 1 0 0 0,0 0-1 0 0,-1-1 1 0 0,1 1 0 0 0,0 0 0 0 0,0 0-1 0 0,0 1 1 0 0,0-1 0 0 0,0 0-1 0 0,0 0 1 0 0,0 1 0 0 0,0 0 0 0 0,-1-1-1 0 0,1 1 1 0 0,0 0 0 0 0,0 0 0 0 0,-1 0-1 0 0,1 0 1 0 0,-1 0 0 0 0,1 0-1 0 0,-1 0 1 0 0,1 0 0 0 0,-1 1 0 0 0,1-1-1 0 0,-1 1 1 0 0,0-1 0 0 0,0 1 0 0 0,0-1-1 0 0,0 1 1 0 0,0 0 0 0 0,0 1 4 0 0,24 38 51 0 0,-22-32-44 0 0,0 0-1 0 0,0 0 1 0 0,1-1 0 0 0,1 0-1 0 0,0 0 1 0 0,0 0-1 0 0,0 0 1 0 0,1-1-1 0 0,0 0 1 0 0,0 0 0 0 0,1 0-1 0 0,0-1 1 0 0,0 0-1 0 0,0 0 1 0 0,1-1 0 0 0,0 0-1 0 0,0 0 1 0 0,0-1-1 0 0,1 0 1 0 0,-1-1 0 0 0,1 0-1 0 0,0 0 1 0 0,0-1-1 0 0,0 0 1 0 0,0 0 0 0 0,1-1-1 0 0,4 0-6 0 0,-7-4 62 0 0,0-1-1 0 0,-1 0 0 0 0,1-1 1 0 0,-1 1-1 0 0,0-1 1 0 0,0 0-1 0 0,-1-1 0 0 0,0 1 1 0 0,0-1-1 0 0,0 0 0 0 0,0-1 1 0 0,-1 1-1 0 0,0-1 1 0 0,-1 0-1 0 0,1 0 0 0 0,-1 0 1 0 0,-1 0-1 0 0,1 0 1 0 0,-1-1-1 0 0,0-4-61 0 0,-1 11 2 0 0,11-40 95 0 0,-2-1 0 0 0,-2 0 1 0 0,-2-1-1 0 0,-1 0 0 0 0,-2-17-97 0 0,-1 31-1 0 0,-2 21 285 0 0,0 8-346 0 0,0-1 1 0 0,-1 0-1 0 0,1 1 0 0 0,0-1 0 0 0,0 1 1 0 0,0-1-1 0 0,-1 0 0 0 0,1 1 0 0 0,0-1 1 0 0,0 0-1 0 0,0 1 0 0 0,0-1 1 0 0,0 0-1 0 0,0 1 0 0 0,1-1 0 0 0,-1 0 1 0 0,0 1-1 0 0,0-1 0 0 0,0 0 0 0 0,1 1 1 0 0,-1-1-1 0 0,0 1 0 0 0,0-1 0 0 0,1 1 1 0 0,-1-1-1 0 0,1 1 0 0 0,-1-1 0 0 0,0 1 1 0 0,1-1-1 0 0,-1 1 0 0 0,1-1 1 0 0,-1 1-1 0 0,1-1 0 0 0,0 1 0 0 0,-1 0 1 0 0,1-1-1 0 0,-1 1 0 0 0,1 0 0 0 0,0 0 1 0 0,-1 0-1 0 0,1-1 0 0 0,-1 1 0 0 0,1 0 1 0 0,0 0-1 0 0,-1 0 0 0 0,1 0 0 0 0,0 0 1 0 0,-1 0-1 0 0,1 0 0 0 0,0 0 0 0 0,-1 0 1 0 0,1 0-1 0 0,0 1 0 0 0,-1-1 1 0 0,1 0-1 0 0,-1 0 0 0 0,1 1 0 0 0,0-1 1 0 0,-1 0-1 0 0,1 1 0 0 0,0-1 62 0 0,18 10-2765 0 0,-11-4-806 0 0,-4-4 1340 0 0,5 2-9078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71 273 4425 0 0,'0'0'2335'0'0,"0"0"-528"0"0,0 0-168 0 0,0 0 3 0 0,0 0-39 0 0,0 0-169 0 0,0 0-246 0 0,0 0-305 0 0,0 0-210 0 0,0 0-141 0 0,0 0-102 0 0,0 0-48 0 0,-12 34-32 0 0,-35 106-22 0 0,36-72 208 0 0,11-2 500 0 0,0-65-866 0 0,0-1 66 0 0,0 0 90 0 0,0 0 82 0 0,0 0 57 0 0,0-27 1358 0 0,6-27-1653 0 0,2 1 1 0 0,2 0 0 0 0,3 1-1 0 0,2 0 1 0 0,16-36-171 0 0,-25 72-2 0 0,1 1 0 0 0,0-1 0 0 0,1 1 0 0 0,0 0-1 0 0,1 1 1 0 0,1 0 0 0 0,0 0 0 0 0,1 1 0 0 0,1 1 0 0 0,0 0-1 0 0,0 0 1 0 0,2 1 0 0 0,12-8 2 0 0,-25 18-4 0 0,0 0 1 0 0,0 1-1 0 0,0-1 0 0 0,1 1 0 0 0,-1-1 0 0 0,0 1 1 0 0,0 0-1 0 0,0 0 0 0 0,1-1 0 0 0,-1 1 0 0 0,0 0 1 0 0,1 0-1 0 0,-1 0 0 0 0,0 0 0 0 0,0 0 0 0 0,1 1 1 0 0,-1-1-1 0 0,0 0 0 0 0,0 0 0 0 0,1 1 1 0 0,-1-1-1 0 0,0 1 0 0 0,0-1 0 0 0,0 1 0 0 0,0 0 1 0 0,0-1-1 0 0,0 1 0 0 0,0 0 0 0 0,0 0 0 0 0,0 0 1 0 0,0 0-1 0 0,0 0 0 0 0,0 0 0 0 0,0 0 0 0 0,-1 0 1 0 0,1 0-1 0 0,0 0 0 0 0,-1 0 0 0 0,1 0 1 0 0,-1 0-1 0 0,1 1 0 0 0,-1-1 0 0 0,0 0 0 0 0,0 0 1 0 0,1 1-1 0 0,-1-1 0 0 0,0 0 0 0 0,0 0 0 0 0,0 1 1 0 0,0-1-1 0 0,0 0 0 0 0,-1 0 0 0 0,1 1 1 0 0,0-1-1 0 0,0 0 0 0 0,-1 0 0 0 0,1 1 0 0 0,-1-1 1 0 0,1 0-1 0 0,-1 0 0 0 0,0 0 0 0 0,0 1 4 0 0,1 0 4 0 0,-9 210-416 0 0,9-211 352 0 0,0 1 0 0 0,0-1 0 0 0,0 0 0 0 0,0 1 0 0 0,0-1 0 0 0,1 0 0 0 0,-1 0 0 0 0,0 1-1 0 0,1-1 1 0 0,-1 0 0 0 0,1 0 0 0 0,0 0 0 0 0,-1 0 0 0 0,1 0 0 0 0,0 1 0 0 0,0-1 0 0 0,-1 0 0 0 0,1-1 0 0 0,0 1-1 0 0,0 0 1 0 0,0 0 0 0 0,0 0 0 0 0,0 0 0 0 0,0-1 0 0 0,0 1 0 0 0,1-1 0 0 0,-1 1 0 0 0,0 0 0 0 0,0-1-1 0 0,0 0 1 0 0,1 1 0 0 0,-1-1 60 0 0,13 2-3545 0 0,0-1-3933 0 0,-9-1-3633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0 733 0 0 0,'0'0'1036'0'0,"0"0"20"0"0,0 0 42 0 0,0 0 108 0 0,0 0 95 0 0,0 0 18 0 0,2-2-16 0 0,29-55 7916 0 0,-28 63-850 0 0,4 40-8170 0 0,-5-12-120 0 0,1-16-55 0 0,-1 0-1 0 0,-2 0 1 0 0,0 0-1 0 0,0 0 1 0 0,-2 1-1 0 0,0-1 1 0 0,-5 16-24 0 0,-2 8 91 0 0,1-14-3000 0 0,17-89-1506 0 0,2 23-5920 0 0,-7 26 1553 0 0</inkml:trace>
  <inkml:trace contextRef="#ctx0" brushRef="#br0" timeOffset="498.197">114 170 0 0 0,'0'0'1479'0'0,"0"0"593"0"0,0 0 230 0 0,0 0-31 0 0,0 0-169 0 0,0 0-148 0 0,0 0-250 0 0,0 0-250 0 0,0 0-154 0 0,0 0-184 0 0,0 0-135 0 0,0 0-170 0 0,-6-6-189 0 0,-20-15-126 0 0,24 22-432 0 0,0-1 0 0 0,0 0 0 0 0,1 1 0 0 0,-1 0 0 0 0,0-1 0 0 0,0 1 0 0 0,1 0 0 0 0,-1 0 0 0 0,0 0-1 0 0,1 0 1 0 0,-1 0 0 0 0,1 0 0 0 0,-1 0 0 0 0,1 1 0 0 0,0-1 0 0 0,-1 1 0 0 0,1-1 0 0 0,0 1 0 0 0,0-1-1 0 0,0 1 1 0 0,0-1 0 0 0,0 1 0 0 0,1 0 0 0 0,-1 0 0 0 0,0-1 0 0 0,1 1-64 0 0,-4 4 180 0 0,-21 63 712 0 0,25-68-892 0 0,16-6 460 0 0,30-60 539 0 0,-46 65-919 0 0,0 0-16 0 0,0 0-25 0 0,0 0-36 0 0,0 0-67 0 0,0 0-108 0 0,0 0-146 0 0,-1 3-2920 0 0,0 1-5504 0 0,1 0-2751 0 0</inkml:trace>
  <inkml:trace contextRef="#ctx0" brushRef="#br0" timeOffset="895.579">632 30 0 0 0,'0'0'1544'0'0,"0"0"589"0"0,0 0 219 0 0,0 0 133 0 0,0 0 33 0 0,0 0-148 0 0,0 0-282 0 0,0 0-333 0 0,0 0-321 0 0,0 0-273 0 0,0 0-214 0 0,0 0-153 0 0,0 0-114 0 0,2-7-131 0 0,4-15-57 0 0,-11 43 477 0 0,-13 108 588 0 0,28 155-455 0 0,-6 6-1033 0 0,-40-50-884 0 0,21-277-9474 0 0,10 16 219 0 0,4 13 4245 0 0</inkml:trace>
  <inkml:trace contextRef="#ctx0" brushRef="#br0" timeOffset="1239.356">302 549 5585 0 0,'0'0'3604'0'0,"0"0"-1108"0"0,0 0-645 0 0,0 0-181 0 0,0 0-98 0 0,0 0-157 0 0,0 0-248 0 0,0 0-301 0 0,0 0-285 0 0,0 0-191 0 0,0 0-121 0 0,0 0 10 0 0,0 0 71 0 0,7-4 104 0 0,34-13 169 0 0,1 2-1 0 0,0 2 1 0 0,1 2 0 0 0,0 2 0 0 0,37-4-623 0 0,104 4-10 0 0,-132 24-1423 0 0,-34-2-6277 0 0,-16-9-3671 0 0</inkml:trace>
  <inkml:trace contextRef="#ctx0" brushRef="#br0" timeOffset="1696.345">862 659 616 0 0,'0'0'2998'0'0,"0"0"-1491"0"0,0 0-493 0 0,0 0 122 0 0,0 0 239 0 0,0 0 167 0 0,0 0 33 0 0,0 0-159 0 0,0 0-220 0 0,0 0-173 0 0,0 0-124 0 0,0 0-62 0 0,0 0 5 0 0,30 11 10 0 0,93 35-30 0 0,-36-28 1153 0 0,-64-19-1371 0 0,-14 1-489 0 0,0-1 1 0 0,-1-1-1 0 0,1 1 1 0 0,-1-1 0 0 0,0 0-1 0 0,1-1 1 0 0,-1 0-1 0 0,0-1 1 0 0,-1 1 0 0 0,1-1-1 0 0,-1-1 1 0 0,1 0-1 0 0,-1 0 1 0 0,-1 0-1 0 0,1-1 1 0 0,-1 1 0 0 0,0-2-1 0 0,0 1 1 0 0,-1-1-1 0 0,1 0 1 0 0,-2 0 0 0 0,1 0-1 0 0,-1-1 1 0 0,0 1-1 0 0,0-1 1 0 0,-1 0-1 0 0,1-4-115 0 0,-3 10-2 0 0,-1 0-1 0 0,1-1 1 0 0,0 1-1 0 0,-1 0 1 0 0,1-1-1 0 0,-1 1 1 0 0,0-1-1 0 0,0 1 1 0 0,0-1-1 0 0,0 1 1 0 0,0 0-1 0 0,0-1 1 0 0,-1 1-1 0 0,1-1 1 0 0,-1 1-1 0 0,0 0 1 0 0,1-1-1 0 0,-1 1 1 0 0,0 0-1 0 0,0 0 1 0 0,-1 0-1 0 0,1 0 1 0 0,0 0-1 0 0,-1 0 1 0 0,1 0-1 0 0,-1 0 1 0 0,0 0-1 0 0,0 1 1 0 0,1-1-1 0 0,-1 1 1 0 0,0-1-1 0 0,0 1 1 0 0,-1 0-1 0 0,1 0 1 0 0,0 0-1 0 0,0 0 1 0 0,0 0-1 0 0,-1 0 1 0 0,1 1-1 0 0,-1-1 1 0 0,1 1 0 0 0,-2-1 2 0 0,-5 0-60 0 0,1 1 1 0 0,-1-1 0 0 0,1 1 0 0 0,-1 1 0 0 0,1 0 0 0 0,0 0-1 0 0,-1 1 1 0 0,1 0 0 0 0,0 0 0 0 0,0 1 0 0 0,0 0 0 0 0,-1 1 59 0 0,-19 11-98 0 0,1 2 0 0 0,0 1 0 0 0,2 1-1 0 0,0 1 1 0 0,1 2 0 0 0,1 0 0 0 0,1 1 0 0 0,-13 19 98 0 0,30-38 18 0 0,1 0-1 0 0,0 1 0 0 0,0-1 1 0 0,0 1-1 0 0,0 0 0 0 0,1 0 0 0 0,0 0 1 0 0,0 1-1 0 0,0-1 0 0 0,1 1 1 0 0,0 0-1 0 0,0-1 0 0 0,0 1 1 0 0,1 0-1 0 0,0 0 0 0 0,0 0 0 0 0,0 0 1 0 0,1 0-1 0 0,0 1 0 0 0,0-1 1 0 0,0 0-1 0 0,1 0 0 0 0,0 0 1 0 0,0 0-1 0 0,1 0 0 0 0,0 0 0 0 0,0-1 1 0 0,0 1-1 0 0,0 0 0 0 0,1-1 1 0 0,0 0-1 0 0,0 1 0 0 0,1-1 1 0 0,-1 0-1 0 0,5 4-17 0 0,11 0 180 0 0,0-1 0 0 0,1-1 0 0 0,0-1 0 0 0,0 0 0 0 0,1-2-1 0 0,-1 0 1 0 0,1-1 0 0 0,0-1 0 0 0,0-1 0 0 0,-1-1 0 0 0,1-1 0 0 0,0-1 0 0 0,10-2-180 0 0,27 0 279 0 0,1-3-1 0 0,-2-2 1 0 0,1-2 0 0 0,4-5-279 0 0,-61 16-416 0 0,13-5 481 0 0,-9-1-5998 0 0,-5 2-6015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45 110 4441 0 0,'0'0'1270'0'0,"0"0"-360"0"0,0 0-160 0 0,0 0 155 0 0,0 0 265 0 0,0 0 141 0 0,0 0-87 0 0,0 0-180 0 0,0 0-219 0 0,0 0-157 0 0,0 0-105 0 0,-1 16-133 0 0,-11 127 507 0 0,-17 181 982 0 0,28-290-1833 0 0,0-20-58 0 0,0 0 0 0 0,1 0 0 0 0,1 0-1 0 0,0-1 1 0 0,1 1 0 0 0,0 0 0 0 0,1-1-1 0 0,0 1 1 0 0,1-1 0 0 0,1 0 0 0 0,0 0-28 0 0,-4-11 22 0 0,0 0 0 0 0,0-1 1 0 0,0 1-1 0 0,0-1 0 0 0,0 1 1 0 0,0-1-1 0 0,1 1 0 0 0,-1-1 1 0 0,0 0-1 0 0,1 0 0 0 0,-1 1 1 0 0,1-1-1 0 0,-1 0 0 0 0,1 0 0 0 0,-1-1 1 0 0,1 1-1 0 0,0 0 0 0 0,-1 0 1 0 0,1-1-1 0 0,0 1 0 0 0,0-1 1 0 0,0 0-1 0 0,-1 1 0 0 0,1-1 1 0 0,0 0-1 0 0,0 0 0 0 0,0 0 1 0 0,0 0-1 0 0,0 0 0 0 0,-1-1 1 0 0,1 1-1 0 0,0-1 0 0 0,0 1 1 0 0,0-1-1 0 0,-1 1 0 0 0,1-1 1 0 0,0 0-1 0 0,-1 0 0 0 0,1 0 0 0 0,1-1-22 0 0,54-51 812 0 0,-25 12-673 0 0,-2-1-1 0 0,-2-1 1 0 0,-2-1-1 0 0,-2-2 1 0 0,-2-1-1 0 0,-2 0 1 0 0,-2-1-1 0 0,-3-1 1 0 0,0-4-139 0 0,-3-1 157 0 0,-1-1 1 0 0,-3-1-1 0 0,-3 1 0 0 0,-1-19-157 0 0,-13 98-10 0 0,-15 173 186 0 0,23-137-90 0 0,3-1 0 0 0,3 0 0 0 0,2 0 0 0 0,3-1 1 0 0,5 11-87 0 0,33 109 184 0 0,-33-109-175 0 0,-3 1 1 0 0,-3 0-1 0 0,-3 1 1 0 0,-3 0 0 0 0,-4 14-10 0 0,2-72-1 0 0,-1 1 0 0 0,0-1 0 0 0,-1 0 0 0 0,-1 1 0 0 0,0-1 0 0 0,-1 0 0 0 0,-1 0 0 0 0,0 0 0 0 0,0-1 0 0 0,-1 1 0 0 0,-1-1 1 0 0,0 0-1 0 0,-1 0 0 0 0,0-1 0 0 0,0 0 0 0 0,-2 0 0 0 0,1-1 0 0 0,-1 0 0 0 0,-1-1 0 0 0,1 1 0 0 0,-2-2 0 0 0,1 0 0 0 0,-1 0 0 0 0,0-1 1 0 0,-1 0-1 0 0,-3 1 1 0 0,13-7 3 0 0,-1 0 0 0 0,1 0 1 0 0,0 0-1 0 0,-1 0 0 0 0,1 0 1 0 0,0-1-1 0 0,-1 1 1 0 0,1-1-1 0 0,-1 0 0 0 0,1 1 1 0 0,-1-1-1 0 0,1 0 0 0 0,-1-1 1 0 0,1 1-1 0 0,-1 0 0 0 0,1-1 1 0 0,-1 1-1 0 0,1-1 0 0 0,0 0 1 0 0,-1 0-1 0 0,1 0 1 0 0,0 0-1 0 0,0 0 0 0 0,0 0 1 0 0,0-1-1 0 0,0 1 0 0 0,0-1 1 0 0,0 1-1 0 0,0-1 0 0 0,0 0 1 0 0,1 0-1 0 0,-1 0 1 0 0,1 0-1 0 0,-1 0 0 0 0,1 0 1 0 0,0 0-1 0 0,0 0 0 0 0,0-1 1 0 0,0 1-1 0 0,0 0 0 0 0,0-1 1 0 0,1 1-1 0 0,-1-2-3 0 0,-7-108 118 0 0,61-37-97 0 0,-30 100-34 0 0,149-337-1750 0 0,-164 346-569 0 0,-6 24-3517 0 0,0 11-4228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7482 0 0,'0'0'1885'0'0,"0"0"-539"0"0,0 0-306 0 0,0 0 44 0 0,0 0 173 0 0,0 0 99 0 0,0 0-65 0 0,0 0-239 0 0,0 0-241 0 0,0 0-158 0 0,0 0-108 0 0,0 0-72 0 0,0 0-54 0 0,2 26-50 0 0,4 83-61 0 0,5 94 908 0 0,-22-71-971 0 0,18-147-162 0 0,0 1 0 0 0,1 1 1 0 0,0-1-1 0 0,2 1 1 0 0,-1 1-1 0 0,1 0 0 0 0,1 0 1 0 0,0 1-1 0 0,1 1 1 0 0,0-1-1 0 0,6-2-83 0 0,-16 12 0 0 0,2-3-5 0 0,1 0 1 0 0,0 1-1 0 0,0 0 0 0 0,0 0 1 0 0,0 0-1 0 0,0 0 0 0 0,0 1 1 0 0,1 0-1 0 0,-1 0 0 0 0,1 0 1 0 0,0 1-1 0 0,0 0 0 0 0,-1 0 1 0 0,1 0-1 0 0,0 1 0 0 0,0 0 1 0 0,0 0-1 0 0,2 0 5 0 0,-5 3-1 0 0,0 1 1 0 0,0-1-1 0 0,-1 0 0 0 0,1 1 0 0 0,-1 0 1 0 0,0-1-1 0 0,0 1 0 0 0,0 0 0 0 0,0 0 1 0 0,-1 0-1 0 0,0 0 0 0 0,1 1 1 0 0,-2-1-1 0 0,1 0 0 0 0,0 0 0 0 0,-1 1 1 0 0,0-1-1 0 0,0 0 0 0 0,0 1 0 0 0,-1 3 1 0 0,0 3 11 0 0,-1 0-1 0 0,-1 0 1 0 0,1-1-1 0 0,-2 1 0 0 0,1-1 1 0 0,-2 1-1 0 0,1-1 0 0 0,-1 0 1 0 0,-1-1-1 0 0,0 1 1 0 0,0-1-1 0 0,-1 0 0 0 0,0-1 1 0 0,-1 0-1 0 0,1 0 0 0 0,-2 0 1 0 0,1-1-1 0 0,-1 0 1 0 0,0-1-1 0 0,0 0 0 0 0,-1 0 1 0 0,0-1-1 0 0,-10 4-10 0 0,17-8-16 0 0,0 0 0 0 0,0 0-1 0 0,0 0 1 0 0,0 0 0 0 0,0-1 0 0 0,-1 1 0 0 0,1-1-1 0 0,0 0 1 0 0,0 0 0 0 0,-1 0 0 0 0,1 0 0 0 0,0 0-1 0 0,0-1 1 0 0,-1 1 0 0 0,1-1 0 0 0,0 0 0 0 0,0 0-1 0 0,0 0 1 0 0,0-1 0 0 0,0 1 0 0 0,0-1 0 0 0,0 0-1 0 0,1 1 1 0 0,-1-1 0 0 0,1 0 0 0 0,-2-1 16 0 0,-12-45-2509 0 0,14 15-7602 0 0,2 21-737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4169 0 0,'0'0'2467'0'0,"0"0"-575"0"0,0 0-303 0 0,0 0-61 0 0,0 0-16 0 0,0 0-130 0 0,0 0-239 0 0,0 0-159 0 0,0 0-64 0 0,0 0-14 0 0,0 0-25 0 0,0 0-107 0 0,12 0-98 0 0,107 0 1757 0 0,189-26 290 0 0,-306 26-2802 0 0,-1 0 1 0 0,0 0-1 0 0,0 0 1 0 0,1 0-1 0 0,-1 0 0 0 0,0 0 1 0 0,0 1-1 0 0,0-1 1 0 0,1 0-1 0 0,-1 1 1 0 0,0-1-1 0 0,0 0 1 0 0,0 1-1 0 0,0 0 0 0 0,0-1 1 0 0,0 1-1 0 0,0 0 1 0 0,0-1-1 0 0,0 1 1 0 0,0 0-1 0 0,0 0 0 0 0,0 0 1 0 0,-1 0-1 0 0,1 0 1 0 0,0 0-1 0 0,0 0 1 0 0,-1 0-1 0 0,1 0 1 0 0,-1 0-1 0 0,1 0 0 0 0,-1 0 1 0 0,0 0-1 0 0,1 0 1 0 0,-1 1-1 0 0,0-1 1 0 0,0 0-1 0 0,0 0 0 0 0,1 0 1 0 0,-1 1-1 0 0,-1-1 1 0 0,1 0-1 0 0,0 0 1 0 0,0 1-1 0 0,0-1 1 0 0,-1 1 77 0 0,-14 12-9490 0 0,11-13-1469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7922 0 0,'0'0'3324'0'0,"0"0"-1547"0"0,0 0-742 0 0,0 0-90 0 0,0 0 190 0 0,0 0 205 0 0,0 0 63 0 0,0 0-109 0 0,0 0-234 0 0,0 0-209 0 0,0 0-172 0 0,0 0-98 0 0,0 0-41 0 0,28 3-61 0 0,91 9-27 0 0,4-17 563 0 0,-90-1-873 0 0,94-5-977 0 0,-97 6-775 0 0,-13-1-3004 0 0,-7 3-789 0 0,0 2-6677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10050 0 0,'0'0'1831'0'0,"0"0"-463"0"0,0 0-121 0 0,0 0 126 0 0,0 0 84 0 0,0 0-79 0 0,0 0-232 0 0,0 0-254 0 0,0 0-213 0 0,0 0-130 0 0,0 0-137 0 0,35-19-90 0 0,105-58-52 0 0,-72 52 80 0 0,-66 24-350 0 0,0 0 0 0 0,0 1 0 0 0,0-1 0 0 0,0 1 0 0 0,0-1 0 0 0,0 1 0 0 0,0 0 0 0 0,0 0 0 0 0,0-1 0 0 0,0 2 0 0 0,0-1 0 0 0,0 0 0 0 0,0 0 1 0 0,0 1-1 0 0,0-1 0 0 0,0 1 0 0 0,0-1 0 0 0,0 1 0 0 0,0 0 0 0 0,0 0 0 0 0,-1 0 0 0 0,1 0 0 0 0,0 0 0 0 0,-1 0 0 0 0,1 1 0 0 0,-1-1 0 0 0,1 0 0 0 0,-1 1 0 0 0,1-1 1 0 0,-1 1-1 0 0,0 0 0 0 0,0-1 0 0 0,0 1 0 0 0,0 0 0 0 0,0 0 0 0 0,0 0 0 0 0,0-1 0 0 0,-1 1 0 0 0,1 0 0 0 0,-1 0 0 0 0,1 0 0 0 0,-1 0 0 0 0,0 2 0 0 0,-1 7 2 0 0,-1 0 0 0 0,0 0-1 0 0,-1 0 1 0 0,-1 0-1 0 0,1-1 1 0 0,-2 1 0 0 0,1-1-1 0 0,-2 0 1 0 0,1 0 0 0 0,-1 0-1 0 0,-1-1 1 0 0,0 0 0 0 0,0 0-1 0 0,0-1 1 0 0,-1 0-1 0 0,-9 7-1 0 0,-2 5-11 0 0,-27 28 22 0 0,-56 77 89 0 0,101-122-93 0 0,-1-1 1 0 0,1 0 0 0 0,0 1 0 0 0,0-1 0 0 0,0 1 0 0 0,0 0-1 0 0,0-1 1 0 0,1 1 0 0 0,-1 0 0 0 0,1-1 0 0 0,0 1 0 0 0,0 0-1 0 0,0 0 1 0 0,0-1 0 0 0,0 1 0 0 0,1 0 0 0 0,-1 0-1 0 0,1-1 1 0 0,-1 1 0 0 0,1-1 0 0 0,0 1 0 0 0,0 0 0 0 0,0-1-1 0 0,1 0 1 0 0,-1 1 0 0 0,1-1 0 0 0,-1 0 0 0 0,1 1-1 0 0,0-1 1 0 0,0 0 0 0 0,0 0 0 0 0,0-1 0 0 0,0 1 0 0 0,0 0-1 0 0,0-1 1 0 0,0 1 0 0 0,1-1 0 0 0,-1 0 0 0 0,1 1-1 0 0,-1-1 1 0 0,1-1 0 0 0,0 1 0 0 0,-1 0 0 0 0,1 0-8 0 0,18 5 149 0 0,0-1 0 0 0,0 0-1 0 0,0-2 1 0 0,1 0 0 0 0,-1-1 0 0 0,1-1 0 0 0,0-2 0 0 0,10-1-149 0 0,15 2 372 0 0,-47 0-364 0 0,0 0-23 0 0,0 0 2 0 0,0 0-19 0 0,0 0-48 0 0,0 0-47 0 0,-18 0-4543 0 0,14 0-329 0 0,0 0-6719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0 560 0 0 0,'0'0'1744'0'0,"0"0"93"0"0,0 0-113 0 0,0 0-41 0 0,0 0-32 0 0,0 0-81 0 0,0 0-199 0 0,0 0-299 0 0,0 0-273 0 0,0 0-171 0 0,0 0-3 0 0,0 0 78 0 0,0 0 104 0 0,4 1 56 0 0,10 2-307 0 0,0-2 1 0 0,0 1-1 0 0,0-2 0 0 0,0 0 1 0 0,0 0-1 0 0,0-2 0 0 0,0 1 1 0 0,0-2-1 0 0,0 0 0 0 0,0-1 1 0 0,6-2-557 0 0,52-10 744 0 0,59 0-396 0 0,-116 13 316 0 0,-10 3-2748 0 0,-3-1-5448 0 0,-2 1-3604 0 0</inkml:trace>
  <inkml:trace contextRef="#ctx0" brushRef="#br0" timeOffset="592.098">190 310 9330 0 0,'0'0'1351'0'0,"0"0"-164"0"0,0 0 140 0 0,0 0 265 0 0,0 0 77 0 0,0 0-98 0 0,0 0-309 0 0,0 0-368 0 0,3 33-278 0 0,10 107-188 0 0,-13-139-420 0 0,4 21 69 0 0,-1 1-1 0 0,0 0 0 0 0,-2-1 0 0 0,-1 1 1 0 0,-1 0-1 0 0,-1 0 0 0 0,0-1 1 0 0,-2 1-1 0 0,-6 21-76 0 0,-7-2-624 0 0,11-27 256 0 0,4-8-1843 0 0,-1-1-5590 0 0,3-5-3069 0 0</inkml:trace>
  <inkml:trace contextRef="#ctx0" brushRef="#br0" timeOffset="1251.856">481 118 1488 0 0,'0'0'2501'0'0,"0"0"-682"0"0,0 0-227 0 0,0 0 142 0 0,0 0 78 0 0,0 0-54 0 0,0 0-214 0 0,0 0-365 0 0,0 0-377 0 0,0 0-293 0 0,0 0-93 0 0,-2 3-12 0 0,2-2-336 0 0,0 1 0 0 0,-1 0 0 0 0,1 0 0 0 0,0 0 0 0 0,0-1 1 0 0,0 1-1 0 0,1 0 0 0 0,-1 0 0 0 0,0 0 0 0 0,1-1 0 0 0,-1 1 0 0 0,1 0 0 0 0,-1 0 0 0 0,1-1 0 0 0,0 1 0 0 0,0 0 0 0 0,0-1 0 0 0,0 1 0 0 0,0-1 0 0 0,0 0 0 0 0,0 1 0 0 0,0-1 0 0 0,1 0 0 0 0,-1 1 0 0 0,0-1 0 0 0,1 0 0 0 0,-1 0 0 0 0,1 0 0 0 0,-1 0 0 0 0,1 0 0 0 0,0-1 0 0 0,-1 1 0 0 0,1 0 0 0 0,0-1 0 0 0,0 0 0 0 0,-1 1 0 0 0,1-1 0 0 0,0 0 0 0 0,0 0 0 0 0,0 1 0 0 0,0-2 0 0 0,-1 1 0 0 0,1 0 0 0 0,0 0 0 0 0,0 0 0 0 0,1-1-68 0 0,7-1 115 0 0,-1 0 0 0 0,0 0 0 0 0,0-1 1 0 0,1 0-1 0 0,-1 0 0 0 0,-1-1 0 0 0,1 0 0 0 0,-1-1 0 0 0,1 0 0 0 0,-1 0 0 0 0,-1-1 0 0 0,1 0 1 0 0,-1 0-1 0 0,6-7-115 0 0,16-11 219 0 0,13-8 51 0 0,-36 51-273 0 0,-3 226 612 0 0,-7-146-539 0 0,5 159 16 0 0,1-241-86 0 0,0 0-1 0 0,2 0 1 0 0,-1-1 0 0 0,2 1-1 0 0,0-1 1 0 0,1 0-1 0 0,1-1 1 0 0,0 1-1 0 0,3 3 1 0 0,7-1-21 0 0,-17-17 25 0 0,0-1-9 0 0,9-17 494 0 0,95-312-29 0 0,50-69-456 0 0,-125 310-4 0 0,-36 159-5486 0 0,3-50 1668 0 0,0-7-2284 0 0,1-2-2969 0 0</inkml:trace>
  <inkml:trace contextRef="#ctx0" brushRef="#br0" timeOffset="1770.318">1088 534 3921 0 0,'0'0'3729'0'0,"0"0"-1530"0"0,0 0-730 0 0,0 0-132 0 0,0 0 16 0 0,0 0 46 0 0,0 0-74 0 0,0 0-212 0 0,0 0-225 0 0,0 0-184 0 0,0 0-134 0 0,0 0-87 0 0,0 0-71 0 0,-1 26-80 0 0,-4 81-69 0 0,-20 0 351 0 0,-10-16-386 0 0,35-90-216 0 0,0-1 7 0 0,3-1 69 0 0,103-68 456 0 0,-84 56-538 0 0,1 1-1 0 0,1 1 0 0 0,-1 1 1 0 0,2 1-1 0 0,-1 1 0 0 0,1 1 1 0 0,0 1-1 0 0,2 1-5 0 0,-26 4 2 0 0,1 1 1 0 0,-1-1-1 0 0,1 0 0 0 0,-1 1 1 0 0,1-1-1 0 0,-1 1 0 0 0,1-1 1 0 0,-1 1-1 0 0,1 0 1 0 0,0 0-1 0 0,-1 0 0 0 0,1 0 1 0 0,-1 0-1 0 0,1 0 0 0 0,-1 0 1 0 0,1 0-1 0 0,0 1 0 0 0,-1-1 1 0 0,1 0-1 0 0,-1 1 1 0 0,1 0-1 0 0,-1-1 0 0 0,1 1 1 0 0,-1 0-1 0 0,0 0 0 0 0,1-1 1 0 0,-1 1-1 0 0,0 0 0 0 0,0 0 1 0 0,0 1-1 0 0,1-1 0 0 0,-1 0 1 0 0,0 0-1 0 0,-1 0 1 0 0,1 1-1 0 0,0-1 0 0 0,0 1 1 0 0,0-1-1 0 0,-1 0 0 0 0,1 1 1 0 0,-1-1-1 0 0,1 1 0 0 0,-1-1 1 0 0,0 1-1 0 0,1 0 1 0 0,-1-1-1 0 0,0 1 0 0 0,0 1-2 0 0,-2 2 17 0 0,0 1-1 0 0,-1-1 1 0 0,0 0-1 0 0,0 0 1 0 0,0 0-1 0 0,0 0 0 0 0,-1 0 1 0 0,0-1-1 0 0,0 1 1 0 0,0-1-1 0 0,0 0 1 0 0,-1-1-1 0 0,0 1 1 0 0,0-1-1 0 0,0 0 0 0 0,0 0 1 0 0,0 0-1 0 0,-3 1-16 0 0,1-1 24 0 0,-256 118-210 0 0,240-117-1169 0 0,20-7-2934 0 0,12-4-3614 0 0,-2 3-1842 0 0</inkml:trace>
  <inkml:trace contextRef="#ctx0" brushRef="#br0" timeOffset="2672.006">1514 696 1976 0 0,'0'0'2421'0'0,"0"0"-143"0"0,0 0-54 0 0,0 0-129 0 0,0 0-225 0 0,0 0-260 0 0,0 0-286 0 0,0 0-262 0 0,0 0-208 0 0,0 0-188 0 0,0 0-147 0 0,0 0-114 0 0,0 0-109 0 0,-10 16-78 0 0,-30 47-61 0 0,37-59-136 0 0,1-1 1 0 0,-1 1-1 0 0,1 0 0 0 0,0 0 1 0 0,1-1-1 0 0,-1 1 0 0 0,1 0 1 0 0,0 1-1 0 0,0-1 0 0 0,0 0 1 0 0,0 0-1 0 0,1 0 0 0 0,-1 1 1 0 0,1-1-1 0 0,0 0 0 0 0,1 0 1 0 0,-1 1-1 0 0,1-1-21 0 0,0 5 49 0 0,0-6 12 0 0,1-1 0 0 0,0 0 0 0 0,0 0 0 0 0,0 0 0 0 0,1 0 0 0 0,-1 0 0 0 0,0 0 0 0 0,1-1-1 0 0,-1 1 1 0 0,1-1 0 0 0,-1 0 0 0 0,1 1 0 0 0,0-1 0 0 0,-1 0 0 0 0,1-1 0 0 0,0 1 0 0 0,0 0 0 0 0,0-1 0 0 0,0 0-1 0 0,0 1 1 0 0,-1-1 0 0 0,1-1 0 0 0,0 1 0 0 0,0 0 0 0 0,0 0 0 0 0,0-1 0 0 0,0 0 0 0 0,-1 0 0 0 0,1 0-1 0 0,2-1-60 0 0,2 0 47 0 0,1-1-1 0 0,-1 0 1 0 0,-1 0-1 0 0,1 0 0 0 0,0-1 1 0 0,-1 0-1 0 0,0-1 0 0 0,0 1 1 0 0,0-1-1 0 0,-1-1 0 0 0,1 1 1 0 0,-1-1-1 0 0,0 1 1 0 0,-1-2-1 0 0,1 1 0 0 0,-1 0 1 0 0,-1-1-1 0 0,1 0 0 0 0,-1 1 1 0 0,0-2-1 0 0,-1 1 1 0 0,1 0-1 0 0,-2 0 0 0 0,1-1 1 0 0,-1 1-1 0 0,1-6-46 0 0,-3 11-15 0 0,1 0 1 0 0,0-1-1 0 0,-1 1 1 0 0,0 0-1 0 0,1-1 1 0 0,-1 1-1 0 0,0 0 1 0 0,0 0-1 0 0,0 0 1 0 0,0 0-1 0 0,-1 0 1 0 0,1 0-1 0 0,-1 0 1 0 0,1 0-1 0 0,-1 0 1 0 0,1 1-1 0 0,-1-1 1 0 0,0 0-1 0 0,0 1 0 0 0,0 0 1 0 0,0-1-1 0 0,0 1 1 0 0,0 0-1 0 0,0 0 1 0 0,-1 0-1 0 0,1 0 1 0 0,0 1-1 0 0,0-1 1 0 0,-1 1-1 0 0,1-1 1 0 0,0 1-1 0 0,-2 0 15 0 0,-49-5-6380 0 0,46 5-1814 0 0</inkml:trace>
  <inkml:trace contextRef="#ctx0" brushRef="#br0" timeOffset="3162.414">2066 0 1280 0 0,'0'0'2230'0'0,"0"0"-223"0"0,0 0-152 0 0,0 0-132 0 0,0 0-154 0 0,0 0-168 0 0,0 0-186 0 0,0 0-153 0 0,0 0-87 0 0,0 0-57 0 0,0 0-87 0 0,0 0-95 0 0,0 0-65 0 0,-6 24-63 0 0,-39 155 821 0 0,-55 255-153 0 0,65-287-987 0 0,36-145-240 0 0,1 0-1 0 0,-1-1 1 0 0,1 1 0 0 0,0 0-1 0 0,-1-1 1 0 0,1 1-1 0 0,0-1 1 0 0,0 0-1 0 0,0 1 1 0 0,0-1-1 0 0,0 0 1 0 0,0 0 0 0 0,0-1-1 0 0,1 1 1 0 0,-1 0-1 0 0,0-1 1 0 0,0 1-1 0 0,1-1 1 0 0,-1 0-1 0 0,0 1 1 0 0,1-1 0 0 0,-1 0-1 0 0,0-1 1 0 0,1 1-1 0 0,-1 0 1 0 0,0-1-1 0 0,0 1 1 0 0,1-1-1 0 0,-1 0-48 0 0,7 1 173 0 0,136-18 664 0 0,-117 7-1349 0 0,-27 11 333 0 0,1-30-5726 0 0,-2 24 3256 0 0,0 1-3322 0 0,0 1-3306 0 0</inkml:trace>
  <inkml:trace contextRef="#ctx0" brushRef="#br0" timeOffset="3621.513">1609 442 7514 0 0,'0'0'1720'0'0,"0"0"-188"0"0,0 0 107 0 0,0 0 103 0 0,0 0-35 0 0,0 0-145 0 0,35-7-269 0 0,109-23-242 0 0,14 12 822 0 0,-22 11-1569 0 0,-47 11-3121 0 0,-75-2-1470 0 0,-6-1-6529 0 0</inkml:trace>
  <inkml:trace contextRef="#ctx0" brushRef="#br0" timeOffset="4038.605">2515 512 3193 0 0,'0'0'2396'0'0,"0"0"-410"0"0,0 0-270 0 0,0 0-77 0 0,0 0-68 0 0,0 0-172 0 0,0 0-270 0 0,0 0-281 0 0,0 0-111 0 0,0 0 15 0 0,0 0 86 0 0,0 0 31 0 0,0 0-80 0 0,7 1-103 0 0,123 5 3281 0 0,-88-3-3559 0 0,57-9-32 0 0,-29-9-204 0 0,-61 11-1183 0 0,-9 3-3492 0 0,-5 3-3606 0 0,1 1-2867 0 0</inkml:trace>
  <inkml:trace contextRef="#ctx0" brushRef="#br0" timeOffset="4386.256">2548 258 7674 0 0,'0'0'1603'0'0,"0"0"-706"0"0,0 0-173 0 0,0 0 235 0 0,0 0 289 0 0,0 0 130 0 0,0 0-94 0 0,0 0-266 0 0,0 0-207 0 0,0 0 21 0 0,0 0 21 0 0,0 0 25 0 0,0 0-15 0 0,3 7-132 0 0,5 28-66 0 0,-1 0 1 0 0,-2 0 0 0 0,-1 1-1 0 0,-1 0 1 0 0,-3-1 0 0 0,-3 33-666 0 0,-2-6-106 0 0,-3 1-1 0 0,-2-1 1 0 0,-16 48 106 0 0,21-101 407 0 0,3-7-3073 0 0,2 0-6577 0 0,0-2-2106 0 0</inkml:trace>
  <inkml:trace contextRef="#ctx0" brushRef="#br0" timeOffset="5062.656">2957 269 8962 0 0,'0'0'1339'0'0,"0"0"-574"0"0,0 0-210 0 0,0 0 364 0 0,0 0 419 0 0,0 0 234 0 0,0 0-80 0 0,0 0-406 0 0,0 0-351 0 0,0 0-242 0 0,0 0-137 0 0,0 0-98 0 0,-2 34-86 0 0,-5 106-63 0 0,-6 54-90 0 0,12-191-17 0 0,0 1 1 0 0,1-1 0 0 0,0 0-1 0 0,-1 0 1 0 0,1 1 0 0 0,0-1 0 0 0,1 0-1 0 0,-1 0 1 0 0,0 0 0 0 0,1 1-1 0 0,0-1 1 0 0,0 0 0 0 0,0 0-1 0 0,0 0 1 0 0,0 0 0 0 0,1 0 0 0 0,-1 0-1 0 0,1-1 1 0 0,0 1 0 0 0,0 0-1 0 0,0-1 1 0 0,0 1 0 0 0,0-1 0 0 0,1 0-1 0 0,-1 0 1 0 0,1 0 0 0 0,-1 0-1 0 0,1 0 1 0 0,0 0 0 0 0,0-1-1 0 0,0 1 1 0 0,-1-1 0 0 0,2 0 0 0 0,-1 0-1 0 0,0 0 1 0 0,0 0 0 0 0,1-1-3 0 0,5-1 69 0 0,0 0 1 0 0,0 0 0 0 0,0-2-1 0 0,0 1 1 0 0,0-1 0 0 0,-1 0-1 0 0,1-1 1 0 0,-1 0 0 0 0,1 0-1 0 0,-1-1 1 0 0,-1 0-1 0 0,1 0 1 0 0,-1-1 0 0 0,0 0-1 0 0,0 0 1 0 0,5-7-70 0 0,91-121 799 0 0,-38 14-254 0 0,-51 91-475 0 0,1 0-1 0 0,1 1 1 0 0,1 1 0 0 0,2 0 0 0 0,0 2-1 0 0,11-10-69 0 0,27-27 119 0 0,-59 94 242 0 0,-39 86 62 0 0,25-61-365 0 0,1 0-1 0 0,4 1 1 0 0,2 1-1 0 0,2-1 1 0 0,3 1 0 0 0,3 1-58 0 0,2 232-28 0 0,-3-264 22 0 0,-1 0 1 0 0,-1 0 0 0 0,-1 0 0 0 0,-2-1 0 0 0,-1 0 0 0 0,-1 0 0 0 0,-4 7 5 0 0,-33 19-177 0 0,45-52 168 0 0,0 1-1 0 0,-1-2 1 0 0,1 1-1 0 0,-1 0 1 0 0,1 0-1 0 0,-1 0 1 0 0,1-1-1 0 0,-1 1 1 0 0,1-1-1 0 0,-1 1 1 0 0,0-1-1 0 0,1 1 1 0 0,-1-1-1 0 0,0 0 1 0 0,1 0-1 0 0,-1 0 1 0 0,0 0-1 0 0,1 0 1 0 0,-1 0-1 0 0,0-1 1 0 0,1 1-1 0 0,-1 0 1 0 0,1-1-1 0 0,-1 1 1 0 0,0-1-1 0 0,1 0 1 0 0,-1 0-1 0 0,1 1 1 0 0,0-1-1 0 0,-1 0 1 0 0,1 0-1 0 0,0 0 1 0 0,-1 0-1 0 0,1-1 1 0 0,0 1-1 0 0,0 0 1 0 0,0-1-1 0 0,0 1 1 0 0,0-1 9 0 0,-5-9-14 0 0,2-1 0 0 0,0 1 0 0 0,0-1 0 0 0,1 0 0 0 0,0 0 0 0 0,1 0 0 0 0,1 0 0 0 0,0 0 0 0 0,0-1 0 0 0,1 1 0 0 0,1 0 0 0 0,0 0 0 0 0,1-1 0 0 0,2-10 14 0 0,-1 8-28 0 0,1-1 0 0 0,1 1 0 0 0,0 0 0 0 0,1 0-1 0 0,0 1 1 0 0,1-1 0 0 0,1 1 0 0 0,0 1 0 0 0,1 0 0 0 0,0 0 0 0 0,1 1 0 0 0,6-6 28 0 0,17-13-3980 0 0,3 2-4010 0 0,-26 24-3291 0 0</inkml:trace>
  <inkml:trace contextRef="#ctx0" brushRef="#br0" timeOffset="6520.551">2528 531 0 0 0,'0'0'1054'0'0,"0"0"439"0"0,0 0 113 0 0,0 0-62 0 0,0 0-169 0 0,0 0-184 0 0,0 0-121 0 0,0 0-69 0 0,0 0 5 0 0,0 0-1 0 0,0 0-51 0 0,-9 3-97 0 0,-152 35 3916 0 0,63-16-4295 0 0,94-15-3233 0 0,14-4-5875 0 0,-4-3 608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13547 0 0,'0'0'1831'0'0,"0"0"-851"0"0,0 0-478 0 0,0 0 55 0 0,0 0 218 0 0,0 0 213 0 0,0 0 18 0 0,0 0-146 0 0,0 0-208 0 0,0 0-163 0 0,0 0-107 0 0,0 0-73 0 0,0 0-51 0 0,-7 35-66 0 0,-24 110-43 0 0,15-37 62 0 0,-16 56-193 0 0,22-146-24 0 0,8-24 71 0 0,60-67-45 0 0,-48 64-21 0 0,0 1 1 0 0,1-1-1 0 0,0 2 0 0 0,0-1 1 0 0,0 1-1 0 0,1 1 0 0 0,0 0 1 0 0,1 1-1 0 0,-1 0 0 0 0,1 1 1 0 0,0 1-1 0 0,0 0 0 0 0,0 0 1 0 0,3 1 0 0 0,-14 3 2 0 0,0 0-1 0 0,0 1 1 0 0,0-1 0 0 0,0 0 0 0 0,-1 1 0 0 0,1-1 0 0 0,0 1 0 0 0,-1 0-1 0 0,1 0 1 0 0,-1-1 0 0 0,0 1 0 0 0,0 0 0 0 0,1 0 0 0 0,-1 0 0 0 0,-1 0-1 0 0,1 1 1 0 0,0-1 0 0 0,0 0 0 0 0,-1 0 0 0 0,1 0 0 0 0,-1 1 0 0 0,0-1 0 0 0,0 0-1 0 0,0 1 1 0 0,0-1 0 0 0,0 0 0 0 0,0 0 0 0 0,0 1 0 0 0,-1-1 0 0 0,1 0-1 0 0,-1 0 1 0 0,0 1 0 0 0,0-1 0 0 0,1 0 0 0 0,-1 0 0 0 0,-1 0 0 0 0,1 0-1 0 0,0 0-1 0 0,-4 8 6 0 0,1-1-1 0 0,-1 0 0 0 0,-1 0 1 0 0,0 0-1 0 0,0-1 0 0 0,0 0 1 0 0,-1 0-1 0 0,0-1 0 0 0,-1 1 1 0 0,0-2-1 0 0,0 1 0 0 0,0-1 1 0 0,-1 0-1 0 0,0-1 0 0 0,0 0 1 0 0,0 0-1 0 0,-1-1 0 0 0,0-1 1 0 0,0 1-1 0 0,0-1 0 0 0,0-1 1 0 0,-5 1-6 0 0,-8-20-2098 0 0,21 8-1544 0 0,1-1-4294 0 0,1 5-2352 0 0</inkml:trace>
  <inkml:trace contextRef="#ctx0" brushRef="#br0" timeOffset="687.049">486 232 8018 0 0,'0'0'2304'0'0,"0"0"-553"0"0,0 0-282 0 0,0 0-10 0 0,0 0-63 0 0,0 0-169 0 0,0 0-216 0 0,0 0-231 0 0,0 0-185 0 0,0 0-149 0 0,0 0-96 0 0,0 0-112 0 0,0 0-61 0 0,-15 11-52 0 0,-44 36-57 0 0,55-44-68 0 0,0 0-1 0 0,1 1 1 0 0,-1 0 0 0 0,1-1 0 0 0,-1 1-1 0 0,1 0 1 0 0,0 1 0 0 0,0-1-1 0 0,1 0 1 0 0,0 1 0 0 0,-1-1 0 0 0,1 1-1 0 0,1 0 1 0 0,-1 0 0 0 0,1 0-1 0 0,0 0 1 0 0,0 0 0 0 0,0 0 0 0 0,1 0-1 0 0,0 0 1 0 0,0 0 0 0 0,0 0 0 0 0,0 0-1 0 0,2 3 1 0 0,-2-5 4 0 0,1 0 0 0 0,-1-1 0 0 0,1 1 0 0 0,0-1 0 0 0,0 1 0 0 0,0-1 0 0 0,0 0 0 0 0,1 1 0 0 0,-1-1 0 0 0,1 0 0 0 0,-1 0 0 0 0,1 0 0 0 0,0 0 0 0 0,0 0 0 0 0,0-1 0 0 0,0 1 0 0 0,0 0 0 0 0,0-1 0 0 0,0 1-1 0 0,0-1 1 0 0,1 0 0 0 0,-1 0 0 0 0,0 0 0 0 0,1 0 0 0 0,-1 0 0 0 0,1 0 0 0 0,0-1 0 0 0,-1 1 0 0 0,1-1 0 0 0,-1 0 0 0 0,1 0 0 0 0,0 0 0 0 0,0 0-4 0 0,91-10 1208 0 0,-88 9-1117 0 0,-1-1 0 0 0,1 0 0 0 0,-1 0 1 0 0,0 0-1 0 0,1-1 0 0 0,-1 1 0 0 0,0-1 0 0 0,-1 0 0 0 0,1-1 0 0 0,0 1 0 0 0,-1-1 0 0 0,0 0 0 0 0,0 0 0 0 0,0 0 0 0 0,0-1 1 0 0,-1 1-1 0 0,0-1 0 0 0,0 0 0 0 0,0 0 0 0 0,0 0 0 0 0,-1-1 0 0 0,0 1 0 0 0,0 0 0 0 0,0-1 0 0 0,-1 1 0 0 0,0-1 1 0 0,0 0-1 0 0,0 1 0 0 0,-1-1 0 0 0,0-2-91 0 0,1 5-17 0 0,-1-1-1 0 0,0 1 1 0 0,-1-1 0 0 0,1 1 0 0 0,-1-1-1 0 0,1 1 1 0 0,-1-1 0 0 0,0 1 0 0 0,-1 0-1 0 0,1-1 1 0 0,0 1 0 0 0,-1 0 0 0 0,0 0-1 0 0,0 0 1 0 0,0 0 0 0 0,0 0 0 0 0,0 0-1 0 0,0 1 1 0 0,-1-1 0 0 0,1 1 0 0 0,-1-1-1 0 0,0 1 1 0 0,0 0 0 0 0,0 0 0 0 0,0 0-1 0 0,0 1 1 0 0,0-1 0 0 0,-1 1 0 0 0,-2-2 17 0 0,-42-9-1369 0 0,15 10-6582 0 0,22 2-3931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375 530 1104 0 0,'0'0'1878'0'0,"0"0"-351"0"0,0 0 4 0 0,0 0 240 0 0,0 0 201 0 0,0 0-39 0 0,0 0-237 0 0,0 0-370 0 0,0 0-302 0 0,0 0-208 0 0,0 0-152 0 0,0 0-105 0 0,0 0-71 0 0,-7-8-66 0 0,-25-27-68 0 0,-23 27 483 0 0,40 10-730 0 0,1 0 0 0 0,-1 2 0 0 0,1 0 0 0 0,0 0 1 0 0,0 1-1 0 0,0 1 0 0 0,1 1 0 0 0,0 0 0 0 0,0 0 1 0 0,1 1-1 0 0,0 1 0 0 0,0 0 0 0 0,-6 6-107 0 0,11-10 1 0 0,1 0 1 0 0,-1 0-1 0 0,1 0 0 0 0,0 1 0 0 0,0 0 1 0 0,1 0-1 0 0,0 0 0 0 0,0 1 0 0 0,0 0 0 0 0,1 0 1 0 0,0 0-1 0 0,0 1 0 0 0,1-1 0 0 0,0 1 1 0 0,0 0-1 0 0,1-1 0 0 0,0 1 0 0 0,1 0 1 0 0,-1 1-1 0 0,1-1 0 0 0,1 0 0 0 0,0 0 0 0 0,0 0 1 0 0,0 1-1 0 0,2 1-1 0 0,1-6 31 0 0,0-1-1 0 0,1 1 1 0 0,0-1 0 0 0,0 0 0 0 0,0 0 0 0 0,0-1-1 0 0,0 1 1 0 0,1-1 0 0 0,-1 0 0 0 0,1 0-1 0 0,-1-1 1 0 0,1 1 0 0 0,0-1 0 0 0,0 0-1 0 0,0 0 1 0 0,-1-1 0 0 0,1 1 0 0 0,0-1 0 0 0,0 0-1 0 0,0 0 1 0 0,0-1 0 0 0,0 1 0 0 0,0-1-1 0 0,0 0 1 0 0,-1-1 0 0 0,1 1 0 0 0,2-2-31 0 0,19-6 203 0 0,-1-2 0 0 0,0-1 0 0 0,0 0 1 0 0,-1-2-1 0 0,-1-1 0 0 0,12-11-203 0 0,-34 26 1 0 0,25-21 148 0 0,-1-1 1 0 0,-1-1-1 0 0,0-1 0 0 0,-2-1 0 0 0,-1-1 1 0 0,11-18-150 0 0,-26 35 4 0 0,-1 3 17 0 0,-5 6-22 0 0,0 0 1 0 0,0 0 0 0 0,0 1-1 0 0,0-1 1 0 0,0 0 0 0 0,1 0-1 0 0,-1 0 1 0 0,0 0 0 0 0,0 1-1 0 0,0-1 1 0 0,1 0 0 0 0,-1 0-1 0 0,0 0 1 0 0,0 0 0 0 0,1 0-1 0 0,-1 0 1 0 0,0 0 0 0 0,0 1-1 0 0,1-1 1 0 0,-1 0 0 0 0,0 0-1 0 0,0 0 1 0 0,1 0 0 0 0,-1 0-1 0 0,0 0 1 0 0,0 0 0 0 0,1 0-1 0 0,-1 0 1 0 0,0-1 0 0 0,0 1-1 0 0,1 0 1 0 0,-1 0 0 0 0,0 0-1 0 0,0 0 1 0 0,0 0 0 0 0,1 0-1 0 0,-1 0 1 0 0,0-1 0 0 0,0 1-1 0 0,0 0 1 0 0,1 0 0 0 0,-1 0-1 0 0,0 0 1 0 0,0-1 0 0 0,0 1 0 0 0,0 0-1 0 0,1 0 1 0 0,-1 0 0 0 0,0-1-1 0 0,0 1 1 0 0,3 72 51 0 0,-3 0 0 0 0,-4-1-1 0 0,-8 44-50 0 0,-6 107-177 0 0,16-196 87 0 0,0 0 0 0 0,-2 0 0 0 0,-1 0 0 0 0,-1 0 0 0 0,-1-1 0 0 0,-2 0 0 0 0,0 0 0 0 0,-1-1 0 0 0,-2-1 0 0 0,0 1 1 0 0,-2-2-1 0 0,0 0 0 0 0,-1 0 0 0 0,-2-2 0 0 0,0 0 0 0 0,-14 13 90 0 0,25-28-35 0 0,1-1 0 0 0,-1 1 0 0 0,0-1 1 0 0,0 0-1 0 0,0 0 0 0 0,-1 0 0 0 0,0-1 0 0 0,1 0 0 0 0,-1 0 1 0 0,0-1-1 0 0,0 0 0 0 0,-1 0 0 0 0,1-1 0 0 0,0 0 1 0 0,-1 0-1 0 0,1-1 0 0 0,0 0 0 0 0,-3 0 35 0 0,8-3-15 0 0,0 0 0 0 0,0 0 0 0 0,0 0-1 0 0,0 0 1 0 0,0 0 0 0 0,1 0 0 0 0,-1-1 0 0 0,1 1 0 0 0,0-1 0 0 0,0 1-1 0 0,0-1 1 0 0,1 1 0 0 0,-1-1 0 0 0,1 0 0 0 0,0 1 0 0 0,0-1-1 0 0,0 0 1 0 0,0 1 0 0 0,1-1 0 0 0,-1 1 0 0 0,1-1 0 0 0,0-1 15 0 0,53-95 85 0 0,175-184-534 0 0,-218 266-164 0 0,13-23-1463 0 0,-10 13-6669 0 0,-10 16-1314 0 0</inkml:trace>
  <inkml:trace contextRef="#ctx0" brushRef="#br0" timeOffset="467.282">1112 0 6809 0 0,'0'0'1117'0'0,"0"0"-321"0"0,0 0 176 0 0,0 0 395 0 0,0 0 255 0 0,0 0-5 0 0,0 0-356 0 0,0 0-301 0 0,0 0-147 0 0,0 0-108 0 0,0 0-60 0 0,0 0-82 0 0,-15 34-80 0 0,-47 108-65 0 0,33-64 268 0 0,-87 393 394 0 0,110-455-1082 0 0,2-5 4 0 0,0-1-1 0 0,1 1 1 0 0,0 0 0 0 0,1 0 0 0 0,0 1 0 0 0,1-1 0 0 0,0 0-1 0 0,1 1 1 0 0,0-1 0 0 0,2 10-2 0 0,1-18 23 0 0,0 1 0 0 0,0-1-1 0 0,1 1 1 0 0,0-1 0 0 0,-1 0 0 0 0,1-1 0 0 0,0 1-1 0 0,0-1 1 0 0,1 1 0 0 0,-1-1 0 0 0,0-1 0 0 0,1 1-1 0 0,0 0 1 0 0,-1-1 0 0 0,1 0 0 0 0,0 0-1 0 0,-1-1 1 0 0,1 1 0 0 0,0-1 0 0 0,0 0 0 0 0,0 0-1 0 0,0-1-22 0 0,187-9 1401 0 0,-175-3-3054 0 0,-28 0-4921 0 0,7 9 3330 0 0,0 0-7341 0 0</inkml:trace>
  <inkml:trace contextRef="#ctx0" brushRef="#br0" timeOffset="765.486">569 475 6977 0 0,'0'0'3033'0'0,"0"0"-1060"0"0,0 0-313 0 0,0 0-153 0 0,0 0-140 0 0,0 0-142 0 0,32-2-175 0 0,104-5-207 0 0,188-10-927 0 0,-287 7-3495 0 0,-22 6-2679 0 0,-3 0-3456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5625 0 0,'0'0'2077'0'0,"0"0"-382"0"0,0 0-131 0 0,0 0 32 0 0,0 0-74 0 0,0 0-226 0 0,0 0-369 0 0,0 0-339 0 0,0 0-153 0 0,0 0 30 0 0,0 0 98 0 0,7-2 71 0 0,139-21 3352 0 0,-128 22-3793 0 0,-12 0-185 0 0,1 1-1 0 0,-1-1 1 0 0,0 1 0 0 0,1 0 0 0 0,-1 1-1 0 0,0-1 1 0 0,1 1 0 0 0,-1 1-1 0 0,0-1 1 0 0,0 1 0 0 0,0 0 0 0 0,0 0-1 0 0,5 4-7 0 0,-6-6-1544 0 0,-4 0-5244 0 0,-1 0-2497 0 0</inkml:trace>
  <inkml:trace contextRef="#ctx0" brushRef="#br0" timeOffset="349.757">763 1 6561 0 0,'0'0'2901'0'0,"0"0"-1419"0"0,0 0-519 0 0,0 0 249 0 0,0 0 429 0 0,0 0 215 0 0,0 0-132 0 0,0 0-462 0 0,0 0-505 0 0,0 0-338 0 0,0 0-205 0 0,0 0-67 0 0,0 0 64 0 0,1 6 96 0 0,2 18 0 0 0,-1 1 0 0 0,-2-1 0 0 0,0 1 1 0 0,-2-1-1 0 0,-1 1 0 0 0,-1 1-307 0 0,-4 67 241 0 0,-23 90-217 0 0,31-162-242 0 0,0-11-2615 0 0,-1-12-3755 0 0,-4-6-1237 0 0,5 7 1524 0 0</inkml:trace>
  <inkml:trace contextRef="#ctx0" brushRef="#br0" timeOffset="657.513">463 465 4753 0 0,'0'0'3006'0'0,"0"0"-1074"0"0,0 0-299 0 0,0 0-30 0 0,0 0 1 0 0,0 0-69 0 0,32-1-216 0 0,99-4-251 0 0,71-4 1122 0 0,-119 9-2967 0 0,-65 0-3491 0 0,0 0-4108 0 0,-16 0 1154 0 0</inkml:trace>
  <inkml:trace contextRef="#ctx0" brushRef="#br0" timeOffset="2496.408">636 686 6633 0 0,'0'0'1525'0'0,"0"0"-136"0"0,0 0 149 0 0,0 0 149 0 0,0 0-5 0 0,0 0-206 0 0,0 0-329 0 0,0 0-348 0 0,32-4-254 0 0,97-14-187 0 0,-61 14-9 0 0,-66 5-326 0 0,1-1-1 0 0,-1 1 1 0 0,0 0 0 0 0,0 0 0 0 0,1 0-1 0 0,-1 0 1 0 0,0 0 0 0 0,0 1-1 0 0,0-1 1 0 0,0 1 0 0 0,-1-1-1 0 0,1 1 1 0 0,0 0 0 0 0,0-1 0 0 0,-1 1-1 0 0,0 0 1 0 0,1 0 0 0 0,-1 0-1 0 0,0 1 1 0 0,0-1 0 0 0,0 0-1 0 0,0 0 1 0 0,0 0 0 0 0,0 1 0 0 0,-1-1-1 0 0,1 1 1 0 0,-1-1 0 0 0,0 0-1 0 0,1 1 1 0 0,-1-1 0 0 0,0 1-1 0 0,-1-1 1 0 0,1 0 0 0 0,0 1 0 0 0,-1-1-1 0 0,1 1 1 0 0,-1-1 0 0 0,0 0-1 0 0,0 1 1 0 0,0-1 0 0 0,0 0-1 0 0,0 0 1 0 0,0 0 0 0 0,0 0 0 0 0,-1 0-1 0 0,1 0 1 0 0,-1 0 0 0 0,0 0-1 0 0,-1 0-22 0 0,-151 174 387 0 0,128-147-374 0 0,14-18 3 0 0,1 0 0 0 0,1 1 0 0 0,0 0 0 0 0,0 1 0 0 0,1 0 0 0 0,1 0 0 0 0,0 1 0 0 0,1 0 0 0 0,0 1 0 0 0,1 0-16 0 0,5-13 16 0 0,1 0-1 0 0,-1 0 1 0 0,1 0-1 0 0,0 0 0 0 0,0 0 1 0 0,0 0-1 0 0,0 0 0 0 0,0 0 1 0 0,0 0-1 0 0,0 0 0 0 0,1 0 1 0 0,-1 0-1 0 0,1 0 1 0 0,-1 0-1 0 0,1-1 0 0 0,0 1 1 0 0,0 0-1 0 0,0 0 0 0 0,0 0 1 0 0,0-1-1 0 0,0 1 0 0 0,0-1 1 0 0,0 1-1 0 0,1-1 1 0 0,-1 1-1 0 0,1-1 0 0 0,-1 0 1 0 0,1 1-1 0 0,-1-1 0 0 0,1 0 1 0 0,0 0-1 0 0,0 0 0 0 0,-1-1 1 0 0,1 1-1 0 0,0 0 1 0 0,0-1-1 0 0,0 1 0 0 0,0-1 1 0 0,0 1-1 0 0,0-1 0 0 0,0 0 1 0 0,0 0-1 0 0,0 0-15 0 0,90-7 1106 0 0,68-51-1041 0 0,-141 46-1372 0 0,-7 5-4832 0 0,-8 3-4878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49 122 0 0 0,'0'0'1307'0'0,"0"0"204"0"0,0 0 29 0 0,0 0-118 0 0,0 0-100 0 0,0 0-122 0 0,0 0-153 0 0,0 0-143 0 0,0 0-167 0 0,0 0-157 0 0,0 0-106 0 0,0-3-79 0 0,0-10 110 0 0,0 23 1533 0 0,-13 129 764 0 0,1-78-2478 0 0,2 0 1 0 0,3 0-1 0 0,1 46-324 0 0,6-104 14 0 0,-1-1 0 0 0,1 1-1 0 0,0 0 1 0 0,0-1-1 0 0,0 1 1 0 0,1 0 0 0 0,-1-1-1 0 0,1 1 1 0 0,-1 0-1 0 0,1-1 1 0 0,0 1 0 0 0,0-1-1 0 0,0 1 1 0 0,0-1-1 0 0,1 0 1 0 0,-1 0 0 0 0,1 1-1 0 0,-1-1 1 0 0,1 0-1 0 0,0 0 1 0 0,-1 0 0 0 0,1 0-1 0 0,0-1 1 0 0,0 1-1 0 0,1 0 1 0 0,-1-1 0 0 0,0 0-1 0 0,0 1 1 0 0,1-1-1 0 0,-1 0 1 0 0,1 0 0 0 0,-1 0-1 0 0,1-1 1 0 0,-1 1-1 0 0,2 0-13 0 0,-1-1 71 0 0,0 0-1 0 0,0 0 1 0 0,0-1-1 0 0,0 1 0 0 0,0-1 1 0 0,0 1-1 0 0,0-1 1 0 0,-1 0-1 0 0,1 0 0 0 0,0 0 1 0 0,0 0-1 0 0,-1-1 1 0 0,1 1-1 0 0,0-1 1 0 0,-1 0-1 0 0,0 1 0 0 0,1-1 1 0 0,-1 0-1 0 0,0-1 1 0 0,0 1-1 0 0,0 0 0 0 0,0-1 1 0 0,0 1-1 0 0,0-1-70 0 0,116-181 934 0 0,-100 150-849 0 0,-1-1 1 0 0,-2 0 0 0 0,-2-1-1 0 0,-1-1 1 0 0,6-35-86 0 0,-11 55 130 0 0,-9 23-251 0 0,-29 115 465 0 0,19-61-194 0 0,3 0 0 0 0,2 1-1 0 0,3 0 1 0 0,3 0 0 0 0,3 8-150 0 0,-8 148 62 0 0,3-174-62 0 0,1 0-5 0 0,-2 1-1 0 0,-2-2 1 0 0,-1 1 0 0 0,-3-1-1 0 0,-1 0 1 0 0,-3 1 5 0 0,-63 141-11 0 0,77-185 29 0 0,-1 0-1 0 0,1 1 0 0 0,0-1 0 0 0,0 1 0 0 0,-1-1 0 0 0,1 1 1 0 0,-1-1-1 0 0,1 1 0 0 0,0-1 0 0 0,-1 1 0 0 0,1 0 1 0 0,-1-1-1 0 0,1 1 0 0 0,-1 0 0 0 0,1-1 0 0 0,-1 1 0 0 0,1 0 1 0 0,-1 0-1 0 0,0-1 0 0 0,1 1 0 0 0,-1 0 0 0 0,1 0 1 0 0,-1 0-1 0 0,0 0 0 0 0,1 0 0 0 0,-1 0 0 0 0,1 0 0 0 0,-1 0 1 0 0,0 0-1 0 0,1 0 0 0 0,-1 0 0 0 0,1 0 0 0 0,-1 0 0 0 0,0 0 1 0 0,1 1-1 0 0,-1-1 0 0 0,1 0 0 0 0,-1 0 0 0 0,1 1 1 0 0,-1-1-1 0 0,1 0 0 0 0,-1 1 0 0 0,1-1 0 0 0,-1 0 0 0 0,1 1 1 0 0,-1-1-1 0 0,1 1 0 0 0,0-1 0 0 0,-1 1 0 0 0,1-1 1 0 0,0 1-1 0 0,-1-1 0 0 0,1 1 0 0 0,0 0 0 0 0,0-1 0 0 0,-1 1 1 0 0,1-1-1 0 0,0 1 0 0 0,0-1 0 0 0,0 1-17 0 0,0-17 25 0 0,1 0 0 0 0,1-1-1 0 0,0 1 1 0 0,1 0 0 0 0,1 0 0 0 0,1 1-1 0 0,0-1 1 0 0,1 1 0 0 0,0 0 0 0 0,1 1-1 0 0,1-1 1 0 0,0 1 0 0 0,1 1-1 0 0,1 0 1 0 0,0 0 0 0 0,1 0 0 0 0,0 2-1 0 0,1-1 1 0 0,0 2 0 0 0,1-1 0 0 0,0 2-1 0 0,14-9-24 0 0,-21 13-55 0 0,2 0-1 0 0,-1 0 1 0 0,0 0-1 0 0,1 1 1 0 0,0 0-1 0 0,0 1 1 0 0,0 0-1 0 0,0 0 1 0 0,0 0-1 0 0,1 1 1 0 0,0 1 55 0 0,-14-4-2189 0 0,5 2-8116 0 0,0 0-1372 0 0</inkml:trace>
  <inkml:trace contextRef="#ctx0" brushRef="#br0" timeOffset="913.444">507 697 0 0 0,'0'0'996'0'0,"0"0"166"0"0,0 0-10 0 0,0 0-70 0 0,0 0-90 0 0,0 0-59 0 0,0 0-26 0 0,0 0-16 0 0,0 0-15 0 0,0 0 44 0 0,12 5-2 0 0,38 14-27 0 0,-45-17-686 0 0,0-1 1 0 0,0 0-1 0 0,0-1 1 0 0,0 1 0 0 0,1-1-1 0 0,-1 0 1 0 0,0 0-1 0 0,0-1 1 0 0,0 1-1 0 0,0-1 1 0 0,0 0-1 0 0,0 0 1 0 0,0-1-1 0 0,0 0 1 0 0,-1 0-1 0 0,1 0 1 0 0,-1 0 0 0 0,4-3-206 0 0,8-2 427 0 0,-11 5-330 0 0,-1 0-1 0 0,0 0 1 0 0,0-1-1 0 0,0 1 0 0 0,0-1 1 0 0,-1 0-1 0 0,1 0 1 0 0,-1 0-1 0 0,1 0 0 0 0,-1 0 1 0 0,0-1-1 0 0,0 0 1 0 0,-1 0-1 0 0,1 1 0 0 0,-1-2 1 0 0,0 1-1 0 0,0 0 1 0 0,0 0-1 0 0,0-1 0 0 0,-1 1 1 0 0,0-1-1 0 0,0 1 1 0 0,0-1-1 0 0,0 1 0 0 0,-1-1 1 0 0,0 0-1 0 0,0 1 1 0 0,0-4-97 0 0,-2 6-8 0 0,0 0 1 0 0,0 0 0 0 0,0 1-1 0 0,0-1 1 0 0,0 1 0 0 0,0-1 0 0 0,0 1-1 0 0,-1 0 1 0 0,1-1 0 0 0,-1 1-1 0 0,1 1 1 0 0,-1-1 0 0 0,1 0 0 0 0,-1 1-1 0 0,1-1 1 0 0,-1 1 0 0 0,0 0 0 0 0,1-1-1 0 0,-1 1 1 0 0,0 1 0 0 0,1-1-1 0 0,-1 0 1 0 0,1 1 0 0 0,-2-1 7 0 0,-1 0-59 0 0,-7 1-2 0 0,1 0-1 0 0,-1 1 0 0 0,1 0 0 0 0,0 1 1 0 0,-1 0-1 0 0,1 0 0 0 0,1 1 1 0 0,-1 1-1 0 0,1 0 0 0 0,-1 0 0 0 0,1 1 1 0 0,1 1-1 0 0,-1-1 0 0 0,1 2 1 0 0,1-1-1 0 0,-1 1 0 0 0,1 0 1 0 0,0 1-1 0 0,1 0 0 0 0,0 0 0 0 0,0 1 1 0 0,1-1-1 0 0,1 2 0 0 0,-1-1 1 0 0,2 0-1 0 0,-1 3 62 0 0,4-10 40 0 0,0 1 0 0 0,0 0 0 0 0,0-1 0 0 0,1 1 0 0 0,-1 0 0 0 0,1 0 0 0 0,0 0 0 0 0,0-1 0 0 0,1 1 0 0 0,-1 0 0 0 0,1 0 0 0 0,-1 0 0 0 0,1-1 0 0 0,1 1-1 0 0,-1 0 1 0 0,0-1 0 0 0,1 1 0 0 0,0-1 0 0 0,0 0 0 0 0,0 1 0 0 0,0-1 0 0 0,0 0 0 0 0,1 0 0 0 0,-1 0 0 0 0,1-1 0 0 0,0 1 0 0 0,0-1 0 0 0,0 1 0 0 0,0-1 0 0 0,0 0 0 0 0,0 0 0 0 0,1 0 0 0 0,-1-1 0 0 0,2 1-40 0 0,128 35 1918 0 0,-109-33-1780 0 0,0-2 1 0 0,0 0-1 0 0,0-1 0 0 0,1-2 1 0 0,-1 0-1 0 0,8-3-138 0 0,-20-1-1012 0 0,-8-1-3547 0 0,-2 3-2964 0 0</inkml:trace>
  <inkml:trace contextRef="#ctx0" brushRef="#br0" timeOffset="1271.845">879 387 2256 0 0,'0'0'2168'0'0,"0"0"-304"0"0,0 0-86 0 0,0 0 94 0 0,0 0 22 0 0,0 0-196 0 0,0 0-359 0 0,0 0-365 0 0,0 0-277 0 0,0 0-151 0 0,0 0-19 0 0,0 0 119 0 0,3 0 130 0 0,139 15 4536 0 0,-96-14-5062 0 0,-30 1-128 0 0,0-1 1 0 0,0-1-1 0 0,-1-1 1 0 0,1 0-1 0 0,0-1 0 0 0,0-1 1 0 0,-1 0-1 0 0,3-2-122 0 0,11 1-253 0 0,-28 2 69 0 0,-2 1-3835 0 0,1 1-4352 0 0,-3 0-3082 0 0</inkml:trace>
  <inkml:trace contextRef="#ctx0" brushRef="#br0" timeOffset="1770.922">807 608 10050 0 0,'0'0'1431'0'0,"0"0"-441"0"0,0 0 125 0 0,0 0 340 0 0,0 0 92 0 0,0 0-154 0 0,0 0-231 0 0,0 0-261 0 0,0 0-230 0 0,33 5-167 0 0,101 12-148 0 0,-17-20 80 0 0,-85-1-857 0 0,37-5 21 0 0,-26-4-7938 0 0,-34 9-2490 0 0</inkml:trace>
  <inkml:trace contextRef="#ctx0" brushRef="#br0" timeOffset="2473.502">1185 126 0 0 0,'0'0'1108'0'0,"0"0"947"0"0,0 0 354 0 0,0 0-67 0 0,0 0-254 0 0,0 0-277 0 0,0 0-228 0 0,0 0-195 0 0,0 0-191 0 0,0 0-154 0 0,32-6-159 0 0,101-20-137 0 0,-69 0 878 0 0,5-41 907 0 0,-56 119-2284 0 0,-15 301 136 0 0,-15-33-790 0 0,17-319 405 0 0,1 1 1 0 0,-1-1-1 0 0,0 0 0 0 0,0 1 0 0 0,1-1 1 0 0,-1 1-1 0 0,0-1 0 0 0,1 1 0 0 0,-1-1 0 0 0,1 0 1 0 0,0 1-1 0 0,0-1 0 0 0,-1 0 0 0 0,1 1 1 0 0,0-1-1 0 0,0 0 0 0 0,0 0 0 0 0,0 0 0 0 0,0 0 1 0 0,0 0-1 0 0,1 0 0 0 0,-1 0 0 0 0,0 0 1 0 0,0-1-1 0 0,1 1 0 0 0,-1 0 0 0 0,1-1 0 0 0,-1 1 1 0 0,1-1 0 0 0,-2 0 17 0 0,14-29 466 0 0,55-130 14 0 0,-67 155-483 0 0,77-196 996 0 0,22-103-1010 0 0,-86 248 94 0 0,-15 54-110 0 0,0 1-16 0 0,0 0-14 0 0,0 0-14 0 0,0 0-44 0 0,0 0-5 0 0,0 0-35 0 0,0 0-21 0 0,0 0-41 0 0,0 0-75 0 0,0 0-130 0 0,-10 16-5728 0 0,9-10-921 0 0,-1-2-3298 0 0</inkml:trace>
  <inkml:trace contextRef="#ctx0" brushRef="#br0" timeOffset="3193.879">1623 693 600 0 0,'0'0'1120'0'0,"0"0"-119"0"0,0 0 199 0 0,0 0 430 0 0,0 0 322 0 0,0 0-109 0 0,0 0-228 0 0,0 0-211 0 0,0 0-209 0 0,0 0-145 0 0,0 0-34 0 0,0 0-10 0 0,0 0-12 0 0,14 3 7 0 0,46 8-82 0 0,-11-25 773 0 0,-38 7-1344 0 0,4 1-170 0 0,0-1 1 0 0,0-1-1 0 0,-1 0 0 0 0,0-1 1 0 0,-1-1-1 0 0,0 0 0 0 0,0-1 1 0 0,-1 0-1 0 0,-1-1 0 0 0,0 0 1 0 0,0-1-1 0 0,-1 0 0 0 0,-1 0 0 0 0,2-6-178 0 0,-10 18 3 0 0,0 0 0 0 0,0-1-1 0 0,0 1 1 0 0,0 0 0 0 0,-1-1-1 0 0,1 1 1 0 0,0-1-1 0 0,-1 1 1 0 0,0-1 0 0 0,1 1-1 0 0,-1-1 1 0 0,0 1 0 0 0,0-1-1 0 0,0 1 1 0 0,0-1-1 0 0,0 0 1 0 0,0 1 0 0 0,0-1-1 0 0,0 1 1 0 0,-1-1 0 0 0,1 1-1 0 0,0-1 1 0 0,-1 1-1 0 0,0-1 1 0 0,1 1 0 0 0,-1-1-1 0 0,0 1 1 0 0,0 0 0 0 0,1 0-1 0 0,-1-1 1 0 0,0 1-1 0 0,0 0 1 0 0,-1 0 0 0 0,1 0-1 0 0,0 0 1 0 0,0 0 0 0 0,0 0-1 0 0,-1 0 1 0 0,1 0-1 0 0,0 0 1 0 0,-1 1 0 0 0,1-1-1 0 0,-1 1 1 0 0,1-1 0 0 0,-1 1-1 0 0,1-1 1 0 0,-1 1-3 0 0,-77 7-498 0 0,59 1 431 0 0,0 2 0 0 0,0 0 1 0 0,1 1-1 0 0,0 1 0 0 0,1 1 1 0 0,1 1-1 0 0,0 0 0 0 0,0 1 1 0 0,2 1-1 0 0,0 1 0 0 0,-6 8 67 0 0,19-22 6 0 0,-1 0-1 0 0,1 0 1 0 0,0 1-1 0 0,0-1 1 0 0,0 1-1 0 0,0 0 1 0 0,0-1-1 0 0,1 1 1 0 0,0 0-1 0 0,-1 0 1 0 0,2 0-1 0 0,-1 0 1 0 0,0 0-1 0 0,1 0 1 0 0,0 0-1 0 0,0 0 1 0 0,0 1-1 0 0,0-1 1 0 0,1 0-1 0 0,-1 0 1 0 0,1 0-1 0 0,0 0 1 0 0,0 0-1 0 0,1-1 1 0 0,-1 1-1 0 0,1 0 1 0 0,0 0-1 0 0,0-1 1 0 0,0 1-1 0 0,0-1 1 0 0,1 0-1 0 0,1 2-5 0 0,14 5 88 0 0,0-1 1 0 0,1 0-1 0 0,0-1 0 0 0,1-2 0 0 0,-1 0 1 0 0,1 0-1 0 0,1-2 0 0 0,-1-1 0 0 0,0 0 0 0 0,1-2 1 0 0,0 0-1 0 0,-1-1 0 0 0,21-3-88 0 0,-18 3 4 0 0,-4-11-1386 0 0,-17 3-8033 0 0,-2 4-2377 0 0</inkml:trace>
  <inkml:trace contextRef="#ctx0" brushRef="#br0" timeOffset="3743.378">2367 104 4801 0 0,'0'0'2155'0'0,"0"0"-458"0"0,0 0-48 0 0,0 0 121 0 0,0 0-19 0 0,0 0-207 0 0,0 0-334 0 0,0 0-326 0 0,0 0-197 0 0,0 0-95 0 0,0 0-21 0 0,0 0-24 0 0,0 0-25 0 0,2 0-50 0 0,-1 0-417 0 0,-1 0-1 0 0,1 0 0 0 0,0 0 0 0 0,-1 1 0 0 0,1-1 0 0 0,0 0 1 0 0,-1 0-1 0 0,1 1 0 0 0,0-1 0 0 0,-1 0 0 0 0,1 1 0 0 0,-1-1 1 0 0,1 1-1 0 0,-1-1 0 0 0,1 1 0 0 0,-1-1 0 0 0,1 1 0 0 0,-1-1 1 0 0,1 1-1 0 0,-1-1 0 0 0,0 1 0 0 0,1 0 0 0 0,-1-1 0 0 0,0 1 1 0 0,0-1-1 0 0,1 1 0 0 0,-1 0 0 0 0,0-1 0 0 0,0 1 0 0 0,0 0 1 0 0,0-1-1 0 0,0 1 0 0 0,0 0 0 0 0,0 0 0 0 0,0-1 0 0 0,0 1 1 0 0,0 0-1 0 0,0-1 0 0 0,0 1 0 0 0,-1 0 0 0 0,1-1 0 0 0,0 1 1 0 0,-1 0-55 0 0,1 5 50 0 0,-2 20 104 0 0,-2 0 1 0 0,-1 0-1 0 0,-1-1 1 0 0,-2 0 0 0 0,0 0-1 0 0,-1-1 1 0 0,-2 0 0 0 0,0 0-1 0 0,-2-1 1 0 0,-4 5-155 0 0,-36 79 43 0 0,35-69-36 0 0,11-25-6 0 0,1 0 0 0 0,0 0 1 0 0,1 1-1 0 0,0 0 0 0 0,2-1 0 0 0,-1 1 0 0 0,2 1 0 0 0,-1-1 1 0 0,1 9-2 0 0,2-15 5 0 0,0-5-6 0 0,0 0 0 0 0,-1 0 0 0 0,1-1 0 0 0,0 1 0 0 0,0 0-1 0 0,1 0 1 0 0,-1 0 0 0 0,1-1 0 0 0,-1 1 0 0 0,1 0 0 0 0,0-1 0 0 0,0 1-1 0 0,0 0 1 0 0,0-1 0 0 0,1 0 0 0 0,-1 1 0 0 0,1-1 0 0 0,-1 0-1 0 0,1 1 1 0 0,1 0 1 0 0,2 0 43 0 0,1 0 0 0 0,0-1 0 0 0,0 1 0 0 0,1-1 0 0 0,-1 0 0 0 0,0 0 0 0 0,1-1 0 0 0,-1 0 0 0 0,1 0 0 0 0,-1-1 0 0 0,1 1 0 0 0,0-1 0 0 0,-1-1 0 0 0,1 0 0 0 0,2 0-43 0 0,18 0 173 0 0,97-20-42 0 0,-122 21-258 0 0,0-1 1 0 0,-1 1 0 0 0,1 0 0 0 0,-1-1 0 0 0,1 1 0 0 0,-1-1 0 0 0,0 0 0 0 0,1 1 0 0 0,-1-1 0 0 0,1 0 0 0 0,-1 0 0 0 0,0 0 0 0 0,0 0 0 0 0,0 0 0 0 0,1 0 0 0 0,-1 0 0 0 0,0 0 0 0 0,0-1 0 0 0,-1 1 0 0 0,1 0 0 0 0,0-1 0 0 0,0 1 0 0 0,-1 0-1 0 0,1-1 1 0 0,0 1 0 0 0,-1-1 0 0 0,0 1 0 0 0,1-1 0 0 0,-1 1 0 0 0,0-1 0 0 0,0 1 0 0 0,1-1 0 0 0,-1 0 0 0 0,-1 1 0 0 0,1-1 0 0 0,0 1 0 0 0,0-1 0 0 0,0 1 0 0 0,-1-1 0 0 0,1 1 0 0 0,-1-1 126 0 0,-3-13-3858 0 0,-1 5-3565 0 0,1 6-1898 0 0</inkml:trace>
  <inkml:trace contextRef="#ctx0" brushRef="#br0" timeOffset="6602.076">2000 395 9890 0 0,'0'0'1494'0'0,"0"0"-482"0"0,0 0 94 0 0,0 0 325 0 0,0 0 240 0 0,0 0-68 0 0,0 0-268 0 0,0 0-238 0 0,0 0-173 0 0,0 0-98 0 0,0 0-42 0 0,36 2-109 0 0,113 5-99 0 0,23-16 568 0 0,-102 2-606 0 0,-12 1-2487 0 0,-19 4-7868 0 0,-33 2-2122 0 0</inkml:trace>
  <inkml:trace contextRef="#ctx0" brushRef="#br0" timeOffset="6954.539">2669 413 0 0 0,'0'0'1196'0'0,"0"0"481"0"0,0 0 31 0 0,0 0-164 0 0,0 0-190 0 0,0 0-104 0 0,0 0 14 0 0,0 0 39 0 0,0 0 25 0 0,0 0-38 0 0,7 0-157 0 0,130-7 4443 0 0,215-12-3203 0 0,-358 37-4220 0 0,-14-8-1461 0 0,10-8-2241 0 0,2 2-5447 0 0</inkml:trace>
  <inkml:trace contextRef="#ctx0" brushRef="#br0" timeOffset="7256.604">2958 155 3137 0 0,'0'0'1855'0'0,"0"0"-510"0"0,0 0-155 0 0,0 0 273 0 0,0 0 293 0 0,0 0 122 0 0,0 0-140 0 0,0 0-311 0 0,0 0-312 0 0,0 0-222 0 0,0 0-141 0 0,-3 35-86 0 0,-5 107-51 0 0,11-23 746 0 0,5 33-671 0 0,-23-51-714 0 0,-24-5-3018 0 0,35-90 1490 0 0,1 1-6270 0 0,3-6-1619 0 0</inkml:trace>
  <inkml:trace contextRef="#ctx0" brushRef="#br0" timeOffset="7871.551">3267 174 4833 0 0,'0'0'1406'0'0,"0"0"-425"0"0,0 0-47 0 0,0 0 238 0 0,0 0 254 0 0,0 0 146 0 0,0 0-82 0 0,-14 35-287 0 0,-43 113-347 0 0,23-26 113 0 0,27-4-754 0 0,8-115-176 0 0,0 0-1 0 0,0 0 1 0 0,0 1-1 0 0,0-1 1 0 0,0 0-1 0 0,1 0 1 0 0,-1 0 0 0 0,1 0-1 0 0,0-1 1 0 0,0 1-1 0 0,0 0 1 0 0,1-1 0 0 0,-1 1-1 0 0,0-1 1 0 0,1 0-1 0 0,0 0 1 0 0,-1 0-1 0 0,1 0 1 0 0,0 0 0 0 0,0 0-1 0 0,0-1 1 0 0,0 0-1 0 0,0 1 1 0 0,0-1 0 0 0,1 0-1 0 0,-1-1 1 0 0,0 1-1 0 0,1-1 1 0 0,-1 1-1 0 0,0-1 1 0 0,1 0 0 0 0,-1 0-1 0 0,0 0 1 0 0,1-1-1 0 0,-1 1 1 0 0,0-1 0 0 0,1 0-1 0 0,-1 0 1 0 0,0 0-1 0 0,0 0 1 0 0,0 0-1 0 0,0-1 1 0 0,1 0-39 0 0,21-12 132 0 0,-1-1 1 0 0,-1-1-1 0 0,-1-1 0 0 0,0-1 0 0 0,-1 0 1 0 0,-1-2-1 0 0,-1-1 0 0 0,-1 0 0 0 0,0-1 1 0 0,-2-1-1 0 0,-1-1 0 0 0,0 0 0 0 0,-2-1 1 0 0,-1 0-1 0 0,-1-1 0 0 0,-1 0 0 0 0,6-27-132 0 0,0 1 366 0 0,-16 52-269 0 0,0 0 19 0 0,0 0-24 0 0,-4 4-13 0 0,-17 30-29 0 0,1 1 0 0 0,2 1 0 0 0,1 0 0 0 0,2 1 0 0 0,-6 26-50 0 0,9-29 17 0 0,0 1 18 0 0,1 0 0 0 0,2 1 0 0 0,2-1 0 0 0,1 2 0 0 0,2-1 0 0 0,1 19-35 0 0,1-13-85 0 0,-1 0 0 0 0,-2 0-1 0 0,-2-1 1 0 0,-1 0 0 0 0,-3 0-1 0 0,-1-1 1 0 0,-2 0 0 0 0,-1-1-1 0 0,-2-1 1 0 0,-2 0 0 0 0,-8 8 85 0 0,20-34 2 0 0,0 1-24 0 0,0 0 1 0 0,-1-1-1 0 0,0 0 1 0 0,-1 0 0 0 0,-1-1-1 0 0,0 0 1 0 0,0-1-1 0 0,-1 0 1 0 0,0 0 0 0 0,-8 4 21 0 0,18-14 3 0 0,0 0 1 0 0,1 1 0 0 0,-1-1 0 0 0,0 0 0 0 0,1 0 0 0 0,-1 0 0 0 0,0 1 0 0 0,0-1 0 0 0,1 0 0 0 0,-1 0 0 0 0,0 0-1 0 0,0 0 1 0 0,0-1 0 0 0,1 1 0 0 0,-1 0 0 0 0,0 0 0 0 0,0 0 0 0 0,1-1 0 0 0,-1 1 0 0 0,0 0 0 0 0,1 0 0 0 0,-1-1-1 0 0,0 1 1 0 0,1-1 0 0 0,-1 1 0 0 0,1-1 0 0 0,-1 1 0 0 0,0-1 0 0 0,1 1 0 0 0,-1-1 0 0 0,1 1 0 0 0,-1-1 0 0 0,1 0 0 0 0,0 1-1 0 0,-1-1 1 0 0,1 0 0 0 0,0 1 0 0 0,-1-1 0 0 0,1 0 0 0 0,0 0 0 0 0,0 1 0 0 0,0-1 0 0 0,0 0 0 0 0,-1 0 0 0 0,1 1-1 0 0,0-1 1 0 0,0 0 0 0 0,1 0 0 0 0,-1 1 0 0 0,0-1 0 0 0,0 0 0 0 0,0 0 0 0 0,0 0-4 0 0,3-47 115 0 0,50-93 291 0 0,-26 78-582 0 0,4 1 0 0 0,2 1 0 0 0,3 2 0 0 0,14-15 176 0 0,-34 44-1532 0 0,-12 17-6078 0 0,-3 11-3433 0 0</inkml:trace>
  <inkml:trace contextRef="#ctx0" brushRef="#br0" timeOffset="8249.209">3545 873 1648 0 0,'0'0'2280'0'0,"0"0"-20"0"0,0 0 151 0 0,0 0-124 0 0,0 0-224 0 0,0 0-278 0 0,0 0-344 0 0,0 0-307 0 0,0 0-235 0 0,0 0-171 0 0,0 0-129 0 0,0 0-120 0 0,27-9-93 0 0,85-29-67 0 0,-55 1 419 0 0,-49 26-584 0 0,-7 11-142 0 0,0-1-1 0 0,0 0 0 0 0,0 0 0 0 0,0 0 1 0 0,0 0-1 0 0,0 0 0 0 0,0 0 0 0 0,0 0 1 0 0,0 0-1 0 0,0 0 0 0 0,-1 0 1 0 0,1 0-1 0 0,0 0 0 0 0,-1-1 0 0 0,1 1 1 0 0,-1 0-1 0 0,1-1 0 0 0,-1 1 1 0 0,0 0-1 0 0,0-1 0 0 0,1 1 0 0 0,-1 0 1 0 0,0-1-1 0 0,0 1 0 0 0,0 0 0 0 0,0-1 1 0 0,-1 1-1 0 0,1-1 0 0 0,0 1 1 0 0,-1 0-1 0 0,1 0 0 0 0,0-1 0 0 0,-1 1 1 0 0,0 0-1 0 0,1-1 0 0 0,-1 1 1 0 0,0 0-1 0 0,1 0 0 0 0,-1 0 0 0 0,0 0 1 0 0,0 0-1 0 0,0 0 0 0 0,0 0 0 0 0,0 0 1 0 0,0 0-1 0 0,0 1 0 0 0,-1-1 1 0 0,1 0-1 0 0,0 0 0 0 0,0 1 0 0 0,0-1 1 0 0,-1 1-1 0 0,1 0 0 0 0,0-1 1 0 0,-1 1-1 0 0,1 0 0 0 0,-1-1-11 0 0,-8 2-53 0 0,-1 0-1 0 0,1 1 1 0 0,0 0-1 0 0,1 1 1 0 0,-1 0-1 0 0,0 0 1 0 0,1 1-1 0 0,0 0 1 0 0,0 1-1 0 0,0 0 1 0 0,0 0-1 0 0,1 1 1 0 0,0 0-1 0 0,0 1 1 0 0,-6 6 53 0 0,10-10-22 0 0,0-1 20 0 0,0 0 0 0 0,0 0 0 0 0,1 1 0 0 0,-1-1 0 0 0,1 1 0 0 0,-1 0 0 0 0,1 0 0 0 0,0 0 1 0 0,0 0-1 0 0,0 1 0 0 0,1-1 0 0 0,-1 1 0 0 0,1 0 0 0 0,0 0 0 0 0,0-1 0 0 0,0 1 0 0 0,1 1 0 0 0,-1-1 0 0 0,1 0 0 0 0,0 0 0 0 0,0 1 0 0 0,0-1 1 0 0,1 0-1 0 0,0 1 0 0 0,-1-1 0 0 0,2 0 0 0 0,-1 1 0 0 0,0-1 0 0 0,1 1 0 0 0,0-1 0 0 0,0 0 0 0 0,0 0 0 0 0,0 1 0 0 0,1-1 0 0 0,0 0 0 0 0,0 0 1 0 0,0-1-1 0 0,0 1 0 0 0,1 0 0 0 0,-1-1 0 0 0,1 1 0 0 0,0-1 0 0 0,0 0 0 0 0,0 0 0 0 0,0 0 0 0 0,1 0 0 0 0,0 0 2 0 0,11 3 13 0 0,0-1-1 0 0,1 0 0 0 0,0-1 1 0 0,0-1-1 0 0,0-1 0 0 0,0 0 1 0 0,0-1-1 0 0,0-1 0 0 0,0 0 1 0 0,1-1-1 0 0,-1-1 0 0 0,7-1-12 0 0,33-19-1501 0 0,-37 7-6984 0 0,-12 11-2384 0 0</inkml:trace>
  <inkml:trace contextRef="#ctx0" brushRef="#br0" timeOffset="8569.636">4047 722 6537 0 0,'0'0'2014'0'0,"0"0"-588"0"0,0 0-106 0 0,0 0 199 0 0,0 0 83 0 0,0 0-106 0 0,0 0-273 0 0,0 0-336 0 0,0 0-300 0 0,0 0-209 0 0,0 0-136 0 0,0 0-88 0 0,0 0-58 0 0,-21 21-22 0 0,-64 62-14 0 0,59-42-14 0 0,26-35-41 0 0,0-3 2 0 0,-1-1 0 0 0,1 0 1 0 0,0 1-1 0 0,0-1 0 0 0,0 1 1 0 0,0-1-1 0 0,0 0 0 0 0,1 1 1 0 0,-1-1-1 0 0,1 0 1 0 0,-1 1-1 0 0,1-1 0 0 0,0 0 1 0 0,0 0-1 0 0,0 0 0 0 0,0 0 1 0 0,1 0-1 0 0,-1 0 1 0 0,0 0-1 0 0,1 0 0 0 0,-1 0 1 0 0,1 0-1 0 0,0-1 0 0 0,0 1 1 0 0,-1-1-1 0 0,1 1 0 0 0,0-1 1 0 0,0 0-1 0 0,0 0 1 0 0,1 0-1 0 0,-1 0 0 0 0,0 0 1 0 0,0 0-1 0 0,0 0 0 0 0,1-1 1 0 0,-1 1-1 0 0,0-1 0 0 0,1 0 1 0 0,-1 0-1 0 0,1 0 1 0 0,-1 0-1 0 0,0 0-7 0 0,8 1 175 0 0,0 0 0 0 0,-1 0 0 0 0,1-1 0 0 0,0-1 0 0 0,-1 0 0 0 0,1 0 0 0 0,-1-1 0 0 0,1 0 0 0 0,-1 0 0 0 0,1-1 0 0 0,-1 0 0 0 0,0-1 0 0 0,-1 0 0 0 0,1-1 0 0 0,3-2-176 0 0,-6 4 71 0 0,-1 0-1 0 0,0 0 0 0 0,0 0 1 0 0,0-1-1 0 0,0 0 0 0 0,-1 0 1 0 0,1-1-1 0 0,-1 1 0 0 0,0-1 0 0 0,0 0 1 0 0,-1 0-1 0 0,1 0 0 0 0,-1 0 1 0 0,0-1-1 0 0,-1 1 0 0 0,1-1 1 0 0,-1 0-1 0 0,0 1 0 0 0,-1-1 0 0 0,1 0 1 0 0,-1 0-1 0 0,-1 0 0 0 0,1-1 1 0 0,-1 1-1 0 0,0 0 0 0 0,0-1-69 0 0,0 5-26 0 0,-1-1-1 0 0,0 1 1 0 0,0-1-1 0 0,0 1 1 0 0,0 0-1 0 0,0 0 1 0 0,0 0 0 0 0,0 0-1 0 0,-1-1 1 0 0,1 2-1 0 0,-1-1 1 0 0,0 0-1 0 0,1 0 1 0 0,-1 0-1 0 0,0 1 1 0 0,0-1-1 0 0,0 1 1 0 0,0 0-1 0 0,0-1 1 0 0,-1 1 0 0 0,1 0-1 0 0,0 0 1 0 0,-1 0-1 0 0,1 1 1 0 0,0-1-1 0 0,-1 1 1 0 0,1-1-1 0 0,-1 1 1 0 0,-1 0 26 0 0,-44-4-6036 0 0,48 4 5840 0 0,-11 0-11117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2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389 612 0 0 0,'0'0'467'0'0,"0"0"1036"0"0,0 0 253 0 0,0 0-49 0 0,0 0-66 0 0,0 0-126 0 0,0 0-133 0 0,0 0-144 0 0,0 0-167 0 0,0 0-91 0 0,4-1-82 0 0,13-4-82 0 0,-12 4-83 0 0,-19-25 5175 0 0,-20 13-4509 0 0,-45 7-2073 0 0,73 6 996 0 0,-159 31-103 0 0,104-7 42 0 0,61-23-221 0 0,0 3-28 0 0,0 1-1 0 0,0-1 1 0 0,1 1-1 0 0,0-1 0 0 0,0 1 1 0 0,0-1-1 0 0,0 1 1 0 0,1-1-1 0 0,0 0 0 0 0,0 0 1 0 0,0 1-1 0 0,0-2 1 0 0,1 1-1 0 0,-1 0 1 0 0,1 0-1 0 0,0-1 0 0 0,0 1 1 0 0,1-1-1 0 0,-1 0 1 0 0,0 0-1 0 0,1 0 0 0 0,0-1 1 0 0,0 1-1 0 0,0-1 1 0 0,0 0-1 0 0,0 0 1 0 0,1 0-12 0 0,124 29 332 0 0,-115-29-305 0 0,-14-2-25 0 0,1-1 0 0 0,-1 1 0 0 0,1 0 0 0 0,-1 0 0 0 0,1 0 0 0 0,-1 0 0 0 0,1 0 0 0 0,-1 0 0 0 0,1-1 0 0 0,-1 1 0 0 0,1 1 0 0 0,-1-1 0 0 0,1 0 0 0 0,-1 0 0 0 0,1 0 0 0 0,-1 0 0 0 0,1 0 0 0 0,-1 0 0 0 0,1 0 0 0 0,-1 1 0 0 0,1-1 0 0 0,-1 0 0 0 0,1 0 0 0 0,-1 1 0 0 0,1-1 0 0 0,-1 0 0 0 0,0 1 0 0 0,1-1 0 0 0,-1 1 0 0 0,0-1 0 0 0,1 0 0 0 0,-1 1 0 0 0,0-1 0 0 0,1 1 0 0 0,-1-1 0 0 0,0 1 0 0 0,0-1 0 0 0,0 1 0 0 0,1-1-1 0 0,-1 1 1 0 0,0-1 0 0 0,0 1 0 0 0,0-1 0 0 0,0 1 0 0 0,0-1 0 0 0,0 1 0 0 0,0-1 0 0 0,0 1 0 0 0,0-1 0 0 0,0 1 0 0 0,0-1 0 0 0,0 1 0 0 0,-1-1 0 0 0,1 1 0 0 0,0-1 0 0 0,0 1 0 0 0,0-1 0 0 0,-1 1 0 0 0,1-1 0 0 0,0 1 0 0 0,-1-1 0 0 0,1 0 0 0 0,-1 1-2 0 0,-29 24 220 0 0,25-21-192 0 0,-45 29 101 0 0,-103 87-9 0 0,149-116-118 0 0,0 0 1 0 0,0 0 0 0 0,1 0-1 0 0,0 0 1 0 0,0 1-1 0 0,0 0 1 0 0,0-1-1 0 0,1 1 1 0 0,0 0-1 0 0,0 0 1 0 0,0 0-1 0 0,0 1 1 0 0,1-1-1 0 0,0 0 1 0 0,0 1 0 0 0,0-1-1 0 0,1 0 1 0 0,0 1-1 0 0,0-1 1 0 0,0 1-1 0 0,1-1 1 0 0,0 1-1 0 0,0-1 1 0 0,0 0-1 0 0,0 0 1 0 0,1 1-1 0 0,0-1 1 0 0,0 0 0 0 0,1 0-1 0 0,-1-1 1 0 0,4 5-3 0 0,-1-1 13 0 0,0 0 0 0 0,0-1 1 0 0,1 0-1 0 0,0 0 0 0 0,1-1 1 0 0,-1 1-1 0 0,1-1 0 0 0,0-1 1 0 0,1 1-1 0 0,-1-1 0 0 0,1-1 1 0 0,0 1-1 0 0,1-1 0 0 0,-1-1 1 0 0,1 0-1 0 0,-1 0 0 0 0,1 0 1 0 0,0-1-1 0 0,0 0 0 0 0,9 0-13 0 0,-16-2-38 0 0,1 0 0 0 0,-1 0 0 0 0,1 0 0 0 0,-1-1 0 0 0,1 1 0 0 0,0-1 0 0 0,-1 1-1 0 0,1-1 1 0 0,-1 0 0 0 0,0 0 0 0 0,1 0 0 0 0,-1 0 0 0 0,0 0 0 0 0,1 0 0 0 0,-1-1 0 0 0,0 1 0 0 0,0-1-1 0 0,0 0 1 0 0,0 0 0 0 0,-1 1 0 0 0,2-3 38 0 0,10-36-4661 0 0,-13 33 3315 0 0,2-11-7367 0 0,-2 10-584 0 0</inkml:trace>
  <inkml:trace contextRef="#ctx0" brushRef="#br0" timeOffset="1356.851">251 12 2312 0 0,'0'0'2560'0'0,"0"0"-509"0"0,0 0-360 0 0,0 0-167 0 0,0 0-41 0 0,0 0-79 0 0,0 0-154 0 0,0 0-222 0 0,0 0-216 0 0,0 0-185 0 0,0 0-128 0 0,0 0-78 0 0,-2-11 262 0 0,-6 89 2581 0 0,-13 333-670 0 0,4-182-2332 0 0,-6-46-72 0 0,-33 115-190 0 0,43-237 8 0 0,2 0 0 0 0,4 1 0 0 0,-1 53-8 0 0,2-23-15 0 0,-17-44 27 0 0,3-33-93 0 0,19-15 65 0 0,1 0-15 0 0,0 0-16 0 0,0 0-38 0 0,0 0-42 0 0,0 0-69 0 0,0 0-105 0 0,0 0-159 0 0,11-11-2717 0 0,-5 7-1216 0 0,-2 0-6648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20 538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1476 211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6689 0 0,'0'0'1859'0'0,"0"0"-828"0"0,0 0-458 0 0,0 0 8 0 0,0 0 128 0 0,0 0 58 0 0,0 0-31 0 0,-17 33-170 0 0,-55 101-202 0 0,16-37-80 0 0,36-65-401 0 0,-6 14-3177 0 0,26-45 420 0 0,0-1-1447 0 0,0 0 768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48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403.537">527 560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149.5">1075 475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551.459">1550 129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908.799">1592 332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49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393.994">397 1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966.748">373 1021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1326.809">1695 181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2805.727">1778 722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4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333.809">776 1 920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19.729">1116 196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2507.759">1588 792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0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246 172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936.616">767 651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104 125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520.631">850 383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1241.322">1284 449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1716.415">1838 247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2116.452">1650 622 13395 0 0,'0'0'1552'0'0,"0"0"-553"0"0,0 0-251 0 0,0 0 184 0 0,0 0 285 0 0,0 0 126 0 0,0 0-80 0 0,0 0-169 0 0,0 0-207 0 0,0 0-185 0 0,0 0-146 0 0,32-3-91 0 0,99-13-58 0 0,157-34 1859 0 0,-192 50-2413 0 0,-85-8-2411 0 0,-42 1-2612 0 0,26 7-3181 0 0,3 0-2713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614.183">632 552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995.782">670 560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2767.845">1245 678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555.137">1493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921.269">2141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1642.579">2109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5186.752">2330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5482.202">2301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3780.756">773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4338.79">1343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4800.176">1778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1517.89">614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751 152 3489 0 0,'0'0'1201'0'0,"0"0"-292"0"0,0 0-63 0 0,0 0 277 0 0,0 0 415 0 0,0 0 265 0 0,0 0-15 0 0,0 0-237 0 0,0 0-361 0 0,0 0-314 0 0,0 0-209 0 0,-22-21-132 0 0,-68-67-56 0 0,38 53 262 0 0,41 32-546 0 0,-8 1-47 0 0,-1 0 0 0 0,1 1 0 0 0,0 1 0 0 0,-1 1 0 0 0,1 1 0 0 0,0 1 0 0 0,0 0-1 0 0,0 1 1 0 0,0 1 0 0 0,1 1 0 0 0,-1 1 0 0 0,2 1 0 0 0,-1 0 0 0 0,1 1 0 0 0,0 1 0 0 0,1 0 0 0 0,0 1 0 0 0,1 1 0 0 0,0 1 0 0 0,1 0 0 0 0,0 1 0 0 0,-2 4-148 0 0,0-5 52 0 0,1 1 0 0 0,0 1 0 0 0,1 1 0 0 0,1 0 0 0 0,1 0 0 0 0,0 1 0 0 0,1 1 0 0 0,1 0 0 0 0,1 0 0 0 0,0 1 0 0 0,2 0 0 0 0,0 1 0 0 0,1 0 0 0 0,0 0 0 0 0,2 0 0 0 0,0 5-52 0 0,3-13 29 0 0,1-1-1 0 0,0 1 1 0 0,0 0-1 0 0,1-1 0 0 0,1 1 1 0 0,0-1-1 0 0,1 0 1 0 0,0 1-1 0 0,0-1 1 0 0,1-1-1 0 0,1 1 0 0 0,0 0 1 0 0,0-1-1 0 0,1 0 1 0 0,0 0-1 0 0,1-1 1 0 0,0 0-1 0 0,1 0 0 0 0,4 4-28 0 0,9 5 29 0 0,2-1 0 0 0,0-1 0 0 0,1-1 0 0 0,0-1 0 0 0,2-1 0 0 0,-1-1 0 0 0,1-1 0 0 0,1-2-1 0 0,0 0 1 0 0,0-2 0 0 0,1-1 0 0 0,0-1 0 0 0,0-2 0 0 0,0-1 0 0 0,15 0-29 0 0,93-13-1784 0 0,-93-1-2364 0 0,0-5-4902 0 0,-30 9 40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0 5065 0 0,'0'0'2147'0'0,"0"0"-294"0"0,0 0-116 0 0,0 0 64 0 0,0 0-78 0 0,0 0-222 0 0,0 0-310 0 0,0 0-288 0 0,0 0-216 0 0,0 0-160 0 0,0 0-92 0 0,0 0-62 0 0,0 0-37 0 0,-28 2-25 0 0,-89 4-9 0 0,50 13 213 0 0,56-15-458 0 0,1 0-1 0 0,1 1 1 0 0,-1 0 0 0 0,1 0-1 0 0,0 1 1 0 0,0 0-1 0 0,0 1 1 0 0,1 0-1 0 0,0 0 1 0 0,0 1 0 0 0,1 0-1 0 0,0 0 1 0 0,1 1-1 0 0,-1 0 1 0 0,2 0-1 0 0,-1 1 1 0 0,1-1 0 0 0,1 1-1 0 0,0 0 1 0 0,0 0-1 0 0,1 1 1 0 0,0-1-1 0 0,1 1 1 0 0,0-1 0 0 0,1 1-1 0 0,0 3-56 0 0,1-10 12 0 0,1 0-1 0 0,-1 0 0 0 0,1 0 1 0 0,0 0-1 0 0,0 0 0 0 0,1 0 1 0 0,-1-1-1 0 0,1 1 0 0 0,0-1 1 0 0,0 1-1 0 0,0-1 0 0 0,1 0 1 0 0,-1 1-1 0 0,1-1 1 0 0,-1 0-1 0 0,1-1 0 0 0,0 1 1 0 0,0 0-1 0 0,1-1 0 0 0,-1 0 1 0 0,0 1-1 0 0,1-1 0 0 0,-1-1 1 0 0,1 1-1 0 0,0 0 0 0 0,-1-1 1 0 0,1 0-1 0 0,0 0 1 0 0,0 0-1 0 0,0 0 0 0 0,0-1 1 0 0,0 0-1 0 0,4 1-11 0 0,6-2 107 0 0,0 0 1 0 0,-1 0-1 0 0,1-2 1 0 0,0 1-1 0 0,-1-2 1 0 0,0 0-1 0 0,1 0 1 0 0,-2-1-1 0 0,1-1 1 0 0,0 0-1 0 0,-1-1 1 0 0,7-5-108 0 0,210-187 1065 0 0,-229 199-1067 0 0,0-1 0 0 0,1 0 0 0 0,-1 0 1 0 0,1 0-1 0 0,-1 1 0 0 0,1-1 0 0 0,0 0 0 0 0,-1 0 0 0 0,1 1 0 0 0,0-1 0 0 0,-1 0 1 0 0,1 1-1 0 0,0-1 0 0 0,0 1 0 0 0,0-1 0 0 0,-1 1 0 0 0,1 0 0 0 0,0-1 0 0 0,0 1 1 0 0,0 0-1 0 0,0-1 0 0 0,0 1 0 0 0,0 0 0 0 0,0 0 0 0 0,0 0 0 0 0,0 0 0 0 0,0 0 0 0 0,0 0 1 0 0,-1 0-1 0 0,1 0 0 0 0,0 0 0 0 0,0 0 0 0 0,0 1 0 0 0,0-1 0 0 0,0 0 0 0 0,0 1 1 0 0,0-1-1 0 0,0 0 0 0 0,-1 1 0 0 0,1-1 0 0 0,0 1 0 0 0,0 0 0 0 0,-1-1 0 0 0,1 1 1 0 0,0 0-1 0 0,-1-1 0 0 0,1 1 0 0 0,0 0 0 0 0,-1 0 0 0 0,1-1 0 0 0,-1 1 0 0 0,1 0 0 0 0,-1 0 1 0 0,0 0-1 0 0,1 0 0 0 0,-1 0 0 0 0,0-1 0 0 0,0 1 0 0 0,0 0 0 0 0,1 0 0 0 0,-1 1 2 0 0,3 39-483 0 0,4 19-1066 0 0,15-29-7312 0 0,-16-27-2450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9618 0 0,'0'0'3319'0'0,"0"0"-1552"0"0,0 0-650 0 0,0 0 3 0 0,0 0 54 0 0,0 0-28 0 0,0 0-163 0 0,0 0-212 0 0,0 0-143 0 0,0 0-97 0 0,0 0-51 0 0,0 0-45 0 0,0 0-62 0 0,17-21-49 0 0,89-102 134 0 0,-20 20-45 0 0,-25 52-558 0 0,-55 85-70 0 0,-10 10 236 0 0,3-40-17 0 0,-1 0 0 0 0,1 1 1 0 0,0-1-1 0 0,0 0 1 0 0,1 1-1 0 0,-1-1 1 0 0,1 1-1 0 0,0-1 0 0 0,0 1 1 0 0,1-1-1 0 0,-1 1 1 0 0,1-1-1 0 0,0 1 0 0 0,0-1 1 0 0,1 0-1 0 0,-1 1 1 0 0,1-1-1 0 0,0 0 1 0 0,0 0-1 0 0,0 0 0 0 0,0 0 1 0 0,1-1-1 0 0,0 1 1 0 0,0-1-1 0 0,0 1 1 0 0,0-1-1 0 0,0 0 0 0 0,1 0 1 0 0,-1 0-1 0 0,1-1 1 0 0,2 2-5 0 0,2-1 114 0 0,1 0 1 0 0,-1 0-1 0 0,1-1 1 0 0,0 0 0 0 0,0-1-1 0 0,0 0 1 0 0,0 0 0 0 0,0-1-1 0 0,1 0 1 0 0,-1 0-1 0 0,0-1 1 0 0,0-1 0 0 0,0 1-1 0 0,0-1 1 0 0,-1-1 0 0 0,1 0-1 0 0,0 0 1 0 0,-1 0-1 0 0,0-1 1 0 0,0-1 0 0 0,1 0-115 0 0,4-3 112 0 0,0 0 1 0 0,0-1 0 0 0,-1-1 0 0 0,0 0-1 0 0,-1-1 1 0 0,0 0 0 0 0,-1 0-1 0 0,0-1 1 0 0,-1-1 0 0 0,0 1-1 0 0,-1-2 1 0 0,1-2-113 0 0,-4 6-913 0 0,14-33 1820 0 0,-17 28-4890 0 0,-6 2-5088 0 0,0 9-3851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0,'0'0'843'0'0,"0"0"545"0"0,0 0 227 0 0,0 0 27 0 0,0 0-94 0 0,0 0-160 0 0,0 0-141 0 0,0 0-66 0 0,0 0-18 0 0,0 0-58 0 0,0 0-70 0 0,5 7 2194 0 0,34 40 1684 0 0,-15 38-3678 0 0,9-11-775 0 0,11-56-631 0 0,-26-18-516 0 0,-10 0-9163 0 0,-6 0-1434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12075 0 0,'0'0'1313'0'0,"0"0"-258"0"0,0 0-77 0 0,0 0 73 0 0,0 0 51 0 0,0 0-68 0 0,0 0-174 0 0,0 0-246 0 0,0 0-165 0 0,0 0-77 0 0,0 0-69 0 0,-4 25-43 0 0,-15 79-19 0 0,16-91-156 0 0,1 0 0 0 0,1 0 1 0 0,0 0-1 0 0,1 0 0 0 0,0 0 0 0 0,1 1 0 0 0,0-1 0 0 0,1 0 0 0 0,0 0 0 0 0,1 0 0 0 0,1-1 0 0 0,0 1 0 0 0,1-1 0 0 0,3 5-85 0 0,-5-9 56 0 0,0 0-1 0 0,1-1 0 0 0,0 0 0 0 0,0 0 1 0 0,1 0-1 0 0,0 0 0 0 0,0-1 1 0 0,0 0-1 0 0,1 0 0 0 0,0 0 1 0 0,0 0-1 0 0,1-1 0 0 0,0 0 1 0 0,-1-1-1 0 0,2 0 0 0 0,-1 0 1 0 0,0 0-1 0 0,1-1 0 0 0,0 0 1 0 0,0 0-1 0 0,0-1 0 0 0,0 0 1 0 0,7 1-57 0 0,57-15 606 0 0,82-111 124 0 0,-153 121-733 0 0,0 0 0 0 0,0 1-1 0 0,0-1 1 0 0,1 1 0 0 0,-1 0-1 0 0,0-1 1 0 0,1 1 0 0 0,-1 0 0 0 0,1 0-1 0 0,0 0 1 0 0,-1 0 0 0 0,1 0 0 0 0,0 0-1 0 0,-1 0 1 0 0,1 1 0 0 0,0-1-1 0 0,0 1 1 0 0,0-1 0 0 0,0 1 0 0 0,0 0-1 0 0,-1-1 1 0 0,1 1 0 0 0,0 0 0 0 0,0 0-1 0 0,0 1 1 0 0,0-1 0 0 0,0 0-1 0 0,0 0 1 0 0,0 1 0 0 0,0 0 0 0 0,-1-1-1 0 0,1 1 1 0 0,0 0 0 0 0,0 0 0 0 0,-1 0-1 0 0,1 0 1 0 0,-1 0 0 0 0,1 0-1 0 0,-1 0 1 0 0,1 0 0 0 0,-1 1 0 0 0,1-1-1 0 0,-1 1 1 0 0,0-1 0 0 0,0 1 0 0 0,0-1-1 0 0,0 1 1 0 0,0 0 0 0 0,0 1 4 0 0,24 38 51 0 0,-22-32-44 0 0,0 0-1 0 0,0 0 1 0 0,1-1 0 0 0,1 0-1 0 0,0 0 1 0 0,0 0-1 0 0,0 0 1 0 0,1-1-1 0 0,0 0 1 0 0,0 0 0 0 0,1 0-1 0 0,0-1 1 0 0,0 0-1 0 0,0 0 1 0 0,1-1 0 0 0,0 0-1 0 0,0 0 1 0 0,0-1-1 0 0,1 0 1 0 0,-1-1 0 0 0,1 0-1 0 0,0 0 1 0 0,0-1-1 0 0,0 0 1 0 0,0 0 0 0 0,1-1-1 0 0,4 0-6 0 0,-7-4 62 0 0,0-1-1 0 0,-1 0 0 0 0,1-1 1 0 0,-1 1-1 0 0,0-1 1 0 0,0 0-1 0 0,-1-1 0 0 0,0 1 1 0 0,0-1-1 0 0,0 0 0 0 0,0-1 1 0 0,-1 1-1 0 0,0-1 1 0 0,-1 0-1 0 0,1 0 0 0 0,-1 0 1 0 0,-1 0-1 0 0,1 0 1 0 0,-1-1-1 0 0,0-4-61 0 0,-1 11 2 0 0,11-40 95 0 0,-2-1 0 0 0,-2 0 1 0 0,-2-1-1 0 0,-1 0 0 0 0,-2-17-97 0 0,-1 31-1 0 0,-2 21 285 0 0,0 8-346 0 0,0-1 1 0 0,-1 0-1 0 0,1 1 0 0 0,0-1 0 0 0,0 1 1 0 0,0-1-1 0 0,-1 0 0 0 0,1 1 0 0 0,0-1 1 0 0,0 0-1 0 0,0 1 0 0 0,0-1 1 0 0,0 0-1 0 0,0 1 0 0 0,1-1 0 0 0,-1 0 1 0 0,0 1-1 0 0,0-1 0 0 0,0 0 0 0 0,1 1 1 0 0,-1-1-1 0 0,0 1 0 0 0,0-1 0 0 0,1 1 1 0 0,-1-1-1 0 0,1 1 0 0 0,-1-1 0 0 0,0 1 1 0 0,1-1-1 0 0,-1 1 0 0 0,1-1 1 0 0,-1 1-1 0 0,1-1 0 0 0,0 1 0 0 0,-1 0 1 0 0,1-1-1 0 0,-1 1 0 0 0,1 0 0 0 0,0 0 1 0 0,-1 0-1 0 0,1-1 0 0 0,-1 1 0 0 0,1 0 1 0 0,0 0-1 0 0,-1 0 0 0 0,1 0 0 0 0,0 0 1 0 0,-1 0-1 0 0,1 0 0 0 0,0 0 0 0 0,-1 0 1 0 0,1 0-1 0 0,0 1 0 0 0,-1-1 1 0 0,1 0-1 0 0,-1 0 0 0 0,1 1 0 0 0,0-1 1 0 0,-1 0-1 0 0,1 1 0 0 0,0-1 62 0 0,18 10-2765 0 0,-11-4-806 0 0,-4-4 1340 0 0,5 2-9078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71 273 4425 0 0,'0'0'2335'0'0,"0"0"-528"0"0,0 0-168 0 0,0 0 3 0 0,0 0-39 0 0,0 0-169 0 0,0 0-246 0 0,0 0-305 0 0,0 0-210 0 0,0 0-141 0 0,0 0-102 0 0,0 0-48 0 0,-12 34-32 0 0,-35 106-22 0 0,36-72 208 0 0,11-2 500 0 0,0-65-866 0 0,0-1 66 0 0,0 0 90 0 0,0 0 82 0 0,0 0 57 0 0,0-27 1358 0 0,6-27-1653 0 0,2 1 1 0 0,2 0 0 0 0,3 1-1 0 0,2 0 1 0 0,16-36-171 0 0,-25 72-2 0 0,1 1 0 0 0,0-1 0 0 0,1 1 0 0 0,0 0-1 0 0,1 1 1 0 0,1 0 0 0 0,0 0 0 0 0,1 1 0 0 0,1 1 0 0 0,0 0-1 0 0,0 0 1 0 0,2 1 0 0 0,12-8 2 0 0,-25 18-4 0 0,0 0 1 0 0,0 1-1 0 0,0-1 0 0 0,1 1 0 0 0,-1-1 0 0 0,0 1 1 0 0,0 0-1 0 0,0 0 0 0 0,1-1 0 0 0,-1 1 0 0 0,0 0 1 0 0,1 0-1 0 0,-1 0 0 0 0,0 0 0 0 0,0 0 0 0 0,1 1 1 0 0,-1-1-1 0 0,0 0 0 0 0,0 0 0 0 0,1 1 1 0 0,-1-1-1 0 0,0 1 0 0 0,0-1 0 0 0,0 1 0 0 0,0 0 1 0 0,0-1-1 0 0,0 1 0 0 0,0 0 0 0 0,0 0 0 0 0,0 0 1 0 0,0 0-1 0 0,0 0 0 0 0,0 0 0 0 0,0 0 0 0 0,-1 0 1 0 0,1 0-1 0 0,0 0 0 0 0,-1 0 0 0 0,1 0 1 0 0,-1 0-1 0 0,1 1 0 0 0,-1-1 0 0 0,0 0 0 0 0,0 0 1 0 0,1 1-1 0 0,-1-1 0 0 0,0 0 0 0 0,0 0 0 0 0,0 1 1 0 0,0-1-1 0 0,0 0 0 0 0,-1 0 0 0 0,1 1 1 0 0,0-1-1 0 0,0 0 0 0 0,-1 0 0 0 0,1 1 0 0 0,-1-1 1 0 0,1 0-1 0 0,-1 0 0 0 0,0 0 0 0 0,0 1 4 0 0,1 0 4 0 0,-9 210-416 0 0,9-211 352 0 0,0 1 0 0 0,0-1 0 0 0,0 0 0 0 0,0 1 0 0 0,0-1 0 0 0,1 0 0 0 0,-1 0 0 0 0,0 1-1 0 0,1-1 1 0 0,-1 0 0 0 0,1 0 0 0 0,0 0 0 0 0,-1 0 0 0 0,1 0 0 0 0,0 1 0 0 0,0-1 0 0 0,-1 0 0 0 0,1-1 0 0 0,0 1-1 0 0,0 0 1 0 0,0 0 0 0 0,0 0 0 0 0,0 0 0 0 0,0-1 0 0 0,0 1 0 0 0,1-1 0 0 0,-1 1 0 0 0,0 0 0 0 0,0-1-1 0 0,0 0 1 0 0,1 1 0 0 0,-1-1 60 0 0,13 2-3545 0 0,0-1-3933 0 0,-9-1-3633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0 733 0 0 0,'0'0'1036'0'0,"0"0"20"0"0,0 0 42 0 0,0 0 108 0 0,0 0 95 0 0,0 0 18 0 0,2-2-16 0 0,29-55 7916 0 0,-28 63-850 0 0,4 40-8170 0 0,-5-12-120 0 0,1-16-55 0 0,-1 0-1 0 0,-2 0 1 0 0,0 0-1 0 0,0 0 1 0 0,-2 1-1 0 0,0-1 1 0 0,-5 16-24 0 0,-2 8 91 0 0,1-14-3000 0 0,17-89-1506 0 0,2 23-5920 0 0,-7 26 1553 0 0</inkml:trace>
  <inkml:trace contextRef="#ctx0" brushRef="#br0" timeOffset="498.197">114 170 0 0 0,'0'0'1479'0'0,"0"0"593"0"0,0 0 230 0 0,0 0-31 0 0,0 0-169 0 0,0 0-148 0 0,0 0-250 0 0,0 0-250 0 0,0 0-154 0 0,0 0-184 0 0,0 0-135 0 0,0 0-170 0 0,-6-6-189 0 0,-20-15-126 0 0,24 22-432 0 0,0-1 0 0 0,0 0 0 0 0,1 1 0 0 0,-1 0 0 0 0,0-1 0 0 0,0 1 0 0 0,1 0 0 0 0,-1 0 0 0 0,0 0-1 0 0,1 0 1 0 0,-1 0 0 0 0,1 0 0 0 0,-1 0 0 0 0,1 1 0 0 0,0-1 0 0 0,-1 1 0 0 0,1-1 0 0 0,0 1 0 0 0,0-1-1 0 0,0 1 1 0 0,0-1 0 0 0,0 1 0 0 0,1 0 0 0 0,-1 0 0 0 0,0-1 0 0 0,1 1-64 0 0,-4 4 180 0 0,-21 63 712 0 0,25-68-892 0 0,16-6 460 0 0,30-60 539 0 0,-46 65-919 0 0,0 0-16 0 0,0 0-25 0 0,0 0-36 0 0,0 0-67 0 0,0 0-108 0 0,0 0-146 0 0,-1 3-2920 0 0,0 1-5504 0 0,1 0-2751 0 0</inkml:trace>
  <inkml:trace contextRef="#ctx0" brushRef="#br0" timeOffset="895.579">632 30 0 0 0,'0'0'1544'0'0,"0"0"589"0"0,0 0 219 0 0,0 0 133 0 0,0 0 33 0 0,0 0-148 0 0,0 0-282 0 0,0 0-333 0 0,0 0-321 0 0,0 0-273 0 0,0 0-214 0 0,0 0-153 0 0,0 0-114 0 0,2-7-131 0 0,4-15-57 0 0,-11 43 477 0 0,-13 108 588 0 0,28 155-455 0 0,-6 6-1033 0 0,-40-50-884 0 0,21-277-9474 0 0,10 16 219 0 0,4 13 4245 0 0</inkml:trace>
  <inkml:trace contextRef="#ctx0" brushRef="#br0" timeOffset="1239.356">302 549 5585 0 0,'0'0'3604'0'0,"0"0"-1108"0"0,0 0-645 0 0,0 0-181 0 0,0 0-98 0 0,0 0-157 0 0,0 0-248 0 0,0 0-301 0 0,0 0-285 0 0,0 0-191 0 0,0 0-121 0 0,0 0 10 0 0,0 0 71 0 0,7-4 104 0 0,34-13 169 0 0,1 2-1 0 0,0 2 1 0 0,1 2 0 0 0,0 2 0 0 0,37-4-623 0 0,104 4-10 0 0,-132 24-1423 0 0,-34-2-6277 0 0,-16-9-3671 0 0</inkml:trace>
  <inkml:trace contextRef="#ctx0" brushRef="#br0" timeOffset="1696.345">862 659 616 0 0,'0'0'2998'0'0,"0"0"-1491"0"0,0 0-493 0 0,0 0 122 0 0,0 0 239 0 0,0 0 167 0 0,0 0 33 0 0,0 0-159 0 0,0 0-220 0 0,0 0-173 0 0,0 0-124 0 0,0 0-62 0 0,0 0 5 0 0,30 11 10 0 0,93 35-30 0 0,-36-28 1153 0 0,-64-19-1371 0 0,-14 1-489 0 0,0-1 1 0 0,-1-1-1 0 0,1 1 1 0 0,-1-1 0 0 0,0 0-1 0 0,1-1 1 0 0,-1 0-1 0 0,0-1 1 0 0,-1 1 0 0 0,1-1-1 0 0,-1-1 1 0 0,1 0-1 0 0,-1 0 1 0 0,-1 0-1 0 0,1-1 1 0 0,-1 1 0 0 0,0-2-1 0 0,0 1 1 0 0,-1-1-1 0 0,1 0 1 0 0,-2 0 0 0 0,1 0-1 0 0,-1-1 1 0 0,0 1-1 0 0,0-1 1 0 0,-1 0-1 0 0,1-4-115 0 0,-3 10-2 0 0,-1 0-1 0 0,1-1 1 0 0,0 1-1 0 0,-1 0 1 0 0,1-1-1 0 0,-1 1 1 0 0,0-1-1 0 0,0 1 1 0 0,0-1-1 0 0,0 1 1 0 0,0 0-1 0 0,0-1 1 0 0,-1 1-1 0 0,1-1 1 0 0,-1 1-1 0 0,0 0 1 0 0,1-1-1 0 0,-1 1 1 0 0,0 0-1 0 0,0 0 1 0 0,-1 0-1 0 0,1 0 1 0 0,0 0-1 0 0,-1 0 1 0 0,1 0-1 0 0,-1 0 1 0 0,0 0-1 0 0,0 1 1 0 0,1-1-1 0 0,-1 1 1 0 0,0-1-1 0 0,0 1 1 0 0,-1 0-1 0 0,1 0 1 0 0,0 0-1 0 0,0 0 1 0 0,0 0-1 0 0,-1 0 1 0 0,1 1-1 0 0,-1-1 1 0 0,1 1 0 0 0,-2-1 2 0 0,-5 0-60 0 0,1 1 1 0 0,-1-1 0 0 0,1 1 0 0 0,-1 1 0 0 0,1 0 0 0 0,0 0-1 0 0,-1 1 1 0 0,1 0 0 0 0,0 0 0 0 0,0 1 0 0 0,0 0 0 0 0,-1 1 59 0 0,-19 11-98 0 0,1 2 0 0 0,0 1 0 0 0,2 1-1 0 0,0 1 1 0 0,1 2 0 0 0,1 0 0 0 0,1 1 0 0 0,-13 19 98 0 0,30-38 18 0 0,1 0-1 0 0,0 1 0 0 0,0-1 1 0 0,0 1-1 0 0,0 0 0 0 0,1 0 0 0 0,0 0 1 0 0,0 1-1 0 0,0-1 0 0 0,1 1 1 0 0,0 0-1 0 0,0-1 0 0 0,0 1 1 0 0,1 0-1 0 0,0 0 0 0 0,0 0 0 0 0,0 0 1 0 0,1 0-1 0 0,0 1 0 0 0,0-1 1 0 0,0 0-1 0 0,1 0 0 0 0,0 0 1 0 0,0 0-1 0 0,1 0 0 0 0,0 0 0 0 0,0-1 1 0 0,0 1-1 0 0,0 0 0 0 0,1-1 1 0 0,0 0-1 0 0,0 1 0 0 0,1-1 1 0 0,-1 0-1 0 0,5 4-17 0 0,11 0 180 0 0,0-1 0 0 0,1-1 0 0 0,0-1 0 0 0,0 0 0 0 0,1-2-1 0 0,-1 0 1 0 0,1-1 0 0 0,0-1 0 0 0,0-1 0 0 0,-1-1 0 0 0,1-1 0 0 0,0-1 0 0 0,10-2-180 0 0,27 0 279 0 0,1-3-1 0 0,-2-2 1 0 0,1-2 0 0 0,4-5-279 0 0,-61 16-416 0 0,13-5 481 0 0,-9-1-5998 0 0,-5 2-6015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45 110 4441 0 0,'0'0'1270'0'0,"0"0"-360"0"0,0 0-160 0 0,0 0 155 0 0,0 0 265 0 0,0 0 141 0 0,0 0-87 0 0,0 0-180 0 0,0 0-219 0 0,0 0-157 0 0,0 0-105 0 0,-1 16-133 0 0,-11 127 507 0 0,-17 181 982 0 0,28-290-1833 0 0,0-20-58 0 0,0 0 0 0 0,1 0 0 0 0,1 0-1 0 0,0-1 1 0 0,1 1 0 0 0,0 0 0 0 0,1-1-1 0 0,0 1 1 0 0,1-1 0 0 0,1 0 0 0 0,0 0-28 0 0,-4-11 22 0 0,0 0 0 0 0,0-1 1 0 0,0 1-1 0 0,0-1 0 0 0,0 1 1 0 0,0-1-1 0 0,1 1 0 0 0,-1-1 1 0 0,0 0-1 0 0,1 0 0 0 0,-1 1 1 0 0,1-1-1 0 0,-1 0 0 0 0,1 0 0 0 0,-1-1 1 0 0,1 1-1 0 0,0 0 0 0 0,-1 0 1 0 0,1-1-1 0 0,0 1 0 0 0,0-1 1 0 0,0 0-1 0 0,-1 1 0 0 0,1-1 1 0 0,0 0-1 0 0,0 0 0 0 0,0 0 1 0 0,0 0-1 0 0,0 0 0 0 0,-1-1 1 0 0,1 1-1 0 0,0-1 0 0 0,0 1 1 0 0,0-1-1 0 0,-1 1 0 0 0,1-1 1 0 0,0 0-1 0 0,-1 0 0 0 0,1 0 0 0 0,1-1-22 0 0,54-51 812 0 0,-25 12-673 0 0,-2-1-1 0 0,-2-1 1 0 0,-2-1-1 0 0,-2-2 1 0 0,-2-1-1 0 0,-2 0 1 0 0,-2-1-1 0 0,-3-1 1 0 0,0-4-139 0 0,-3-1 157 0 0,-1-1 1 0 0,-3-1-1 0 0,-3 1 0 0 0,-1-19-157 0 0,-13 98-10 0 0,-15 173 186 0 0,23-137-90 0 0,3-1 0 0 0,3 0 0 0 0,2 0 0 0 0,3-1 1 0 0,5 11-87 0 0,33 109 184 0 0,-33-109-175 0 0,-3 1 1 0 0,-3 0-1 0 0,-3 1 1 0 0,-3 0 0 0 0,-4 14-10 0 0,2-72-1 0 0,-1 1 0 0 0,0-1 0 0 0,-1 0 0 0 0,-1 1 0 0 0,0-1 0 0 0,-1 0 0 0 0,-1 0 0 0 0,0 0 0 0 0,0-1 0 0 0,-1 1 0 0 0,-1-1 1 0 0,0 0-1 0 0,-1 0 0 0 0,0-1 0 0 0,0 0 0 0 0,-2 0 0 0 0,1-1 0 0 0,-1 0 0 0 0,-1-1 0 0 0,1 1 0 0 0,-2-2 0 0 0,1 0 0 0 0,-1 0 0 0 0,0-1 1 0 0,-1 0-1 0 0,-3 1 1 0 0,13-7 3 0 0,-1 0 0 0 0,1 0 1 0 0,0 0-1 0 0,-1 0 0 0 0,1 0 1 0 0,0-1-1 0 0,-1 1 1 0 0,1-1-1 0 0,-1 0 0 0 0,1 1 1 0 0,-1-1-1 0 0,1 0 0 0 0,-1-1 1 0 0,1 1-1 0 0,-1 0 0 0 0,1-1 1 0 0,-1 1-1 0 0,1-1 0 0 0,0 0 1 0 0,-1 0-1 0 0,1 0 1 0 0,0 0-1 0 0,0 0 0 0 0,0 0 1 0 0,0-1-1 0 0,0 1 0 0 0,0-1 1 0 0,0 1-1 0 0,0-1 0 0 0,0 0 1 0 0,1 0-1 0 0,-1 0 1 0 0,1 0-1 0 0,-1 0 0 0 0,1 0 1 0 0,0 0-1 0 0,0 0 0 0 0,0-1 1 0 0,0 1-1 0 0,0 0 0 0 0,0-1 1 0 0,1 1-1 0 0,-1-2-3 0 0,-7-108 118 0 0,61-37-97 0 0,-30 100-34 0 0,149-337-1750 0 0,-164 346-569 0 0,-6 24-3517 0 0,0 11-4228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7482 0 0,'0'0'1885'0'0,"0"0"-539"0"0,0 0-306 0 0,0 0 44 0 0,0 0 173 0 0,0 0 99 0 0,0 0-65 0 0,0 0-239 0 0,0 0-241 0 0,0 0-158 0 0,0 0-108 0 0,0 0-72 0 0,0 0-54 0 0,2 26-50 0 0,4 83-61 0 0,5 94 908 0 0,-22-71-971 0 0,18-147-162 0 0,0 1 0 0 0,1 1 1 0 0,0-1-1 0 0,2 1 1 0 0,-1 1-1 0 0,1 0 0 0 0,1 0 1 0 0,0 1-1 0 0,1 1 1 0 0,0-1-1 0 0,6-2-83 0 0,-16 12 0 0 0,2-3-5 0 0,1 0 1 0 0,0 1-1 0 0,0 0 0 0 0,0 0 1 0 0,0 0-1 0 0,0 0 0 0 0,0 1 1 0 0,1 0-1 0 0,-1 0 0 0 0,1 0 1 0 0,0 1-1 0 0,0 0 0 0 0,-1 0 1 0 0,1 0-1 0 0,0 1 0 0 0,0 0 1 0 0,0 0-1 0 0,2 0 5 0 0,-5 3-1 0 0,0 1 1 0 0,0-1-1 0 0,-1 0 0 0 0,1 1 0 0 0,-1 0 1 0 0,0-1-1 0 0,0 1 0 0 0,0 0 0 0 0,0 0 1 0 0,-1 0-1 0 0,0 0 0 0 0,1 1 1 0 0,-2-1-1 0 0,1 0 0 0 0,0 0 0 0 0,-1 1 1 0 0,0-1-1 0 0,0 0 0 0 0,0 1 0 0 0,-1 3 1 0 0,0 3 11 0 0,-1 0-1 0 0,-1 0 1 0 0,1-1-1 0 0,-2 1 0 0 0,1-1 1 0 0,-2 1-1 0 0,1-1 0 0 0,-1 0 1 0 0,-1-1-1 0 0,0 1 1 0 0,0-1-1 0 0,-1 0 0 0 0,0-1 1 0 0,-1 0-1 0 0,1 0 0 0 0,-2 0 1 0 0,1-1-1 0 0,-1 0 1 0 0,0-1-1 0 0,0 0 0 0 0,-1 0 1 0 0,0-1-1 0 0,-10 4-10 0 0,17-8-16 0 0,0 0 0 0 0,0 0-1 0 0,0 0 1 0 0,0 0 0 0 0,0-1 0 0 0,-1 1 0 0 0,1-1-1 0 0,0 0 1 0 0,0 0 0 0 0,-1 0 0 0 0,1 0 0 0 0,0 0-1 0 0,0-1 1 0 0,-1 1 0 0 0,1-1 0 0 0,0 0 0 0 0,0 0-1 0 0,0 0 1 0 0,0-1 0 0 0,0 1 0 0 0,0-1 0 0 0,0 0-1 0 0,1 1 1 0 0,-1-1 0 0 0,1 0 0 0 0,-2-1 16 0 0,-12-45-2509 0 0,14 15-7602 0 0,2 21-737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4169 0 0,'0'0'2467'0'0,"0"0"-575"0"0,0 0-303 0 0,0 0-61 0 0,0 0-16 0 0,0 0-130 0 0,0 0-239 0 0,0 0-159 0 0,0 0-64 0 0,0 0-14 0 0,0 0-25 0 0,0 0-107 0 0,12 0-98 0 0,107 0 1757 0 0,189-26 290 0 0,-306 26-2802 0 0,-1 0 1 0 0,0 0-1 0 0,0 0 1 0 0,1 0-1 0 0,-1 0 0 0 0,0 0 1 0 0,0 1-1 0 0,0-1 1 0 0,1 0-1 0 0,-1 1 1 0 0,0-1-1 0 0,0 0 1 0 0,0 1-1 0 0,0 0 0 0 0,0-1 1 0 0,0 1-1 0 0,0 0 1 0 0,0-1-1 0 0,0 1 1 0 0,0 0-1 0 0,0 0 0 0 0,0 0 1 0 0,-1 0-1 0 0,1 0 1 0 0,0 0-1 0 0,0 0 1 0 0,-1 0-1 0 0,1 0 1 0 0,-1 0-1 0 0,1 0 0 0 0,-1 0 1 0 0,0 0-1 0 0,1 0 1 0 0,-1 1-1 0 0,0-1 1 0 0,0 0-1 0 0,0 0 0 0 0,1 0 1 0 0,-1 1-1 0 0,-1-1 1 0 0,1 0-1 0 0,0 0 1 0 0,0 1-1 0 0,0-1 1 0 0,-1 1 77 0 0,-14 12-9490 0 0,11-13-1469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7922 0 0,'0'0'3324'0'0,"0"0"-1547"0"0,0 0-742 0 0,0 0-90 0 0,0 0 190 0 0,0 0 205 0 0,0 0 63 0 0,0 0-109 0 0,0 0-234 0 0,0 0-209 0 0,0 0-172 0 0,0 0-98 0 0,0 0-41 0 0,28 3-61 0 0,91 9-27 0 0,4-17 563 0 0,-90-1-873 0 0,94-5-977 0 0,-97 6-775 0 0,-13-1-3004 0 0,-7 3-789 0 0,0 2-6677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10050 0 0,'0'0'1831'0'0,"0"0"-463"0"0,0 0-121 0 0,0 0 126 0 0,0 0 84 0 0,0 0-79 0 0,0 0-232 0 0,0 0-254 0 0,0 0-213 0 0,0 0-130 0 0,0 0-137 0 0,35-19-90 0 0,105-58-52 0 0,-72 52 80 0 0,-66 24-350 0 0,0 0 0 0 0,0 1 0 0 0,0-1 0 0 0,0 1 0 0 0,0-1 0 0 0,0 1 0 0 0,0 0 0 0 0,0 0 0 0 0,0-1 0 0 0,0 2 0 0 0,0-1 0 0 0,0 0 0 0 0,0 0 1 0 0,0 1-1 0 0,0-1 0 0 0,0 1 0 0 0,0-1 0 0 0,0 1 0 0 0,0 0 0 0 0,0 0 0 0 0,-1 0 0 0 0,1 0 0 0 0,0 0 0 0 0,-1 0 0 0 0,1 1 0 0 0,-1-1 0 0 0,1 0 0 0 0,-1 1 0 0 0,1-1 1 0 0,-1 1-1 0 0,0 0 0 0 0,0-1 0 0 0,0 1 0 0 0,0 0 0 0 0,0 0 0 0 0,0 0 0 0 0,0-1 0 0 0,-1 1 0 0 0,1 0 0 0 0,-1 0 0 0 0,1 0 0 0 0,-1 0 0 0 0,0 2 0 0 0,-1 7 2 0 0,-1 0 0 0 0,0 0-1 0 0,-1 0 1 0 0,-1 0-1 0 0,1-1 1 0 0,-2 1 0 0 0,1-1-1 0 0,-2 0 1 0 0,1 0 0 0 0,-1 0-1 0 0,-1-1 1 0 0,0 0 0 0 0,0 0-1 0 0,0-1 1 0 0,-1 0-1 0 0,-9 7-1 0 0,-2 5-11 0 0,-27 28 22 0 0,-56 77 89 0 0,101-122-93 0 0,-1-1 1 0 0,1 0 0 0 0,0 1 0 0 0,0-1 0 0 0,0 1 0 0 0,0 0-1 0 0,0-1 1 0 0,1 1 0 0 0,-1 0 0 0 0,1-1 0 0 0,0 1 0 0 0,0 0-1 0 0,0 0 1 0 0,0-1 0 0 0,0 1 0 0 0,1 0 0 0 0,-1 0-1 0 0,1-1 1 0 0,-1 1 0 0 0,1-1 0 0 0,0 1 0 0 0,0 0 0 0 0,0-1-1 0 0,1 0 1 0 0,-1 1 0 0 0,1-1 0 0 0,-1 0 0 0 0,1 1-1 0 0,0-1 1 0 0,0 0 0 0 0,0 0 0 0 0,0-1 0 0 0,0 1 0 0 0,0 0-1 0 0,0-1 1 0 0,0 1 0 0 0,1-1 0 0 0,-1 0 0 0 0,1 1-1 0 0,-1-1 1 0 0,1-1 0 0 0,0 1 0 0 0,-1 0 0 0 0,1 0-8 0 0,18 5 149 0 0,0-1 0 0 0,0 0-1 0 0,0-2 1 0 0,1 0 0 0 0,-1-1 0 0 0,1-1 0 0 0,0-2 0 0 0,10-1-149 0 0,15 2 372 0 0,-47 0-364 0 0,0 0-23 0 0,0 0 2 0 0,0 0-19 0 0,0 0-48 0 0,0 0-47 0 0,-18 0-4543 0 0,14 0-329 0 0,0 0-6719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0 560 0 0 0,'0'0'1744'0'0,"0"0"93"0"0,0 0-113 0 0,0 0-41 0 0,0 0-32 0 0,0 0-81 0 0,0 0-199 0 0,0 0-299 0 0,0 0-273 0 0,0 0-171 0 0,0 0-3 0 0,0 0 78 0 0,0 0 104 0 0,4 1 56 0 0,10 2-307 0 0,0-2 1 0 0,0 1-1 0 0,0-2 0 0 0,0 0 1 0 0,0 0-1 0 0,0-2 0 0 0,0 1 1 0 0,0-2-1 0 0,0 0 0 0 0,0-1 1 0 0,6-2-557 0 0,52-10 744 0 0,59 0-396 0 0,-116 13 316 0 0,-10 3-2748 0 0,-3-1-5448 0 0,-2 1-3604 0 0</inkml:trace>
  <inkml:trace contextRef="#ctx0" brushRef="#br0" timeOffset="592.098">190 310 9330 0 0,'0'0'1351'0'0,"0"0"-164"0"0,0 0 140 0 0,0 0 265 0 0,0 0 77 0 0,0 0-98 0 0,0 0-309 0 0,0 0-368 0 0,3 33-278 0 0,10 107-188 0 0,-13-139-420 0 0,4 21 69 0 0,-1 1-1 0 0,0 0 0 0 0,-2-1 0 0 0,-1 1 1 0 0,-1 0-1 0 0,-1 0 0 0 0,0-1 1 0 0,-2 1-1 0 0,-6 21-76 0 0,-7-2-624 0 0,11-27 256 0 0,4-8-1843 0 0,-1-1-5590 0 0,3-5-3069 0 0</inkml:trace>
  <inkml:trace contextRef="#ctx0" brushRef="#br0" timeOffset="1251.856">481 118 1488 0 0,'0'0'2501'0'0,"0"0"-682"0"0,0 0-227 0 0,0 0 142 0 0,0 0 78 0 0,0 0-54 0 0,0 0-214 0 0,0 0-365 0 0,0 0-377 0 0,0 0-293 0 0,0 0-93 0 0,-2 3-12 0 0,2-2-336 0 0,0 1 0 0 0,-1 0 0 0 0,1 0 0 0 0,0 0 0 0 0,0-1 1 0 0,0 1-1 0 0,1 0 0 0 0,-1 0 0 0 0,0 0 0 0 0,1-1 0 0 0,-1 1 0 0 0,1 0 0 0 0,-1 0 0 0 0,1-1 0 0 0,0 1 0 0 0,0 0 0 0 0,0-1 0 0 0,0 1 0 0 0,0-1 0 0 0,0 0 0 0 0,0 1 0 0 0,0-1 0 0 0,1 0 0 0 0,-1 1 0 0 0,0-1 0 0 0,1 0 0 0 0,-1 0 0 0 0,1 0 0 0 0,-1 0 0 0 0,1 0 0 0 0,0-1 0 0 0,-1 1 0 0 0,1 0 0 0 0,0-1 0 0 0,0 0 0 0 0,-1 1 0 0 0,1-1 0 0 0,0 0 0 0 0,0 0 0 0 0,0 1 0 0 0,0-2 0 0 0,-1 1 0 0 0,1 0 0 0 0,0 0 0 0 0,0 0 0 0 0,1-1-68 0 0,7-1 115 0 0,-1 0 0 0 0,0 0 0 0 0,0-1 1 0 0,1 0-1 0 0,-1 0 0 0 0,-1-1 0 0 0,1 0 0 0 0,-1-1 0 0 0,1 0 0 0 0,-1 0 0 0 0,-1-1 0 0 0,1 0 1 0 0,-1 0-1 0 0,6-7-115 0 0,16-11 219 0 0,13-8 51 0 0,-36 51-273 0 0,-3 226 612 0 0,-7-146-539 0 0,5 159 16 0 0,1-241-86 0 0,0 0-1 0 0,2 0 1 0 0,-1-1 0 0 0,2 1-1 0 0,0-1 1 0 0,1 0-1 0 0,1-1 1 0 0,0 1-1 0 0,3 3 1 0 0,7-1-21 0 0,-17-17 25 0 0,0-1-9 0 0,9-17 494 0 0,95-312-29 0 0,50-69-456 0 0,-125 310-4 0 0,-36 159-5486 0 0,3-50 1668 0 0,0-7-2284 0 0,1-2-2969 0 0</inkml:trace>
  <inkml:trace contextRef="#ctx0" brushRef="#br0" timeOffset="1770.318">1088 534 3921 0 0,'0'0'3729'0'0,"0"0"-1530"0"0,0 0-730 0 0,0 0-132 0 0,0 0 16 0 0,0 0 46 0 0,0 0-74 0 0,0 0-212 0 0,0 0-225 0 0,0 0-184 0 0,0 0-134 0 0,0 0-87 0 0,0 0-71 0 0,-1 26-80 0 0,-4 81-69 0 0,-20 0 351 0 0,-10-16-386 0 0,35-90-216 0 0,0-1 7 0 0,3-1 69 0 0,103-68 456 0 0,-84 56-538 0 0,1 1-1 0 0,1 1 0 0 0,-1 1 1 0 0,2 1-1 0 0,-1 1 0 0 0,1 1 1 0 0,0 1-1 0 0,2 1-5 0 0,-26 4 2 0 0,1 1 1 0 0,-1-1-1 0 0,1 0 0 0 0,-1 1 1 0 0,1-1-1 0 0,-1 1 0 0 0,1-1 1 0 0,-1 1-1 0 0,1 0 1 0 0,0 0-1 0 0,-1 0 0 0 0,1 0 1 0 0,-1 0-1 0 0,1 0 0 0 0,-1 0 1 0 0,1 0-1 0 0,0 1 0 0 0,-1-1 1 0 0,1 0-1 0 0,-1 1 1 0 0,1 0-1 0 0,-1-1 0 0 0,1 1 1 0 0,-1 0-1 0 0,0 0 0 0 0,1-1 1 0 0,-1 1-1 0 0,0 0 0 0 0,0 0 1 0 0,0 1-1 0 0,1-1 0 0 0,-1 0 1 0 0,0 0-1 0 0,-1 0 1 0 0,1 1-1 0 0,0-1 0 0 0,0 1 1 0 0,0-1-1 0 0,-1 0 0 0 0,1 1 1 0 0,-1-1-1 0 0,1 1 0 0 0,-1-1 1 0 0,0 1-1 0 0,1 0 1 0 0,-1-1-1 0 0,0 1 0 0 0,0 1-2 0 0,-2 2 17 0 0,0 1-1 0 0,-1-1 1 0 0,0 0-1 0 0,0 0 1 0 0,0 0-1 0 0,0 0 0 0 0,-1 0 1 0 0,0-1-1 0 0,0 1 1 0 0,0-1-1 0 0,0 0 1 0 0,-1-1-1 0 0,0 1 1 0 0,0-1-1 0 0,0 0 0 0 0,0 0 1 0 0,0 0-1 0 0,-3 1-16 0 0,1-1 24 0 0,-256 118-210 0 0,240-117-1169 0 0,20-7-2934 0 0,12-4-3614 0 0,-2 3-1842 0 0</inkml:trace>
  <inkml:trace contextRef="#ctx0" brushRef="#br0" timeOffset="2672.006">1514 696 1976 0 0,'0'0'2421'0'0,"0"0"-143"0"0,0 0-54 0 0,0 0-129 0 0,0 0-225 0 0,0 0-260 0 0,0 0-286 0 0,0 0-262 0 0,0 0-208 0 0,0 0-188 0 0,0 0-147 0 0,0 0-114 0 0,0 0-109 0 0,-10 16-78 0 0,-30 47-61 0 0,37-59-136 0 0,1-1 1 0 0,-1 1-1 0 0,1 0 0 0 0,0 0 1 0 0,1-1-1 0 0,-1 1 0 0 0,1 0 1 0 0,0 1-1 0 0,0-1 0 0 0,0 0 1 0 0,0 0-1 0 0,1 0 0 0 0,-1 1 1 0 0,1-1-1 0 0,0 0 0 0 0,1 0 1 0 0,-1 1-1 0 0,1-1-21 0 0,0 5 49 0 0,0-6 12 0 0,1-1 0 0 0,0 0 0 0 0,0 0 0 0 0,0 0 0 0 0,1 0 0 0 0,-1 0 0 0 0,0 0 0 0 0,1-1-1 0 0,-1 1 1 0 0,1-1 0 0 0,-1 0 0 0 0,1 1 0 0 0,0-1 0 0 0,-1 0 0 0 0,1-1 0 0 0,0 1 0 0 0,0 0 0 0 0,0-1 0 0 0,0 0-1 0 0,0 1 1 0 0,-1-1 0 0 0,1-1 0 0 0,0 1 0 0 0,0 0 0 0 0,0 0 0 0 0,0-1 0 0 0,0 0 0 0 0,-1 0 0 0 0,1 0-1 0 0,2-1-60 0 0,2 0 47 0 0,1-1-1 0 0,-1 0 1 0 0,-1 0-1 0 0,1 0 0 0 0,0-1 1 0 0,-1 0-1 0 0,0-1 0 0 0,0 1 1 0 0,0-1-1 0 0,-1-1 0 0 0,1 1 1 0 0,-1-1-1 0 0,0 1 1 0 0,-1-2-1 0 0,1 1 0 0 0,-1 0 1 0 0,-1-1-1 0 0,1 0 0 0 0,-1 1 1 0 0,0-2-1 0 0,-1 1 1 0 0,1 0-1 0 0,-2 0 0 0 0,1-1 1 0 0,-1 1-1 0 0,1-6-46 0 0,-3 11-15 0 0,1 0 1 0 0,0-1-1 0 0,-1 1 1 0 0,0 0-1 0 0,1-1 1 0 0,-1 1-1 0 0,0 0 1 0 0,0 0-1 0 0,0 0 1 0 0,0 0-1 0 0,-1 0 1 0 0,1 0-1 0 0,-1 0 1 0 0,1 0-1 0 0,-1 0 1 0 0,1 1-1 0 0,-1-1 1 0 0,0 0-1 0 0,0 1 0 0 0,0 0 1 0 0,0-1-1 0 0,0 1 1 0 0,0 0-1 0 0,0 0 1 0 0,-1 0-1 0 0,1 0 1 0 0,0 1-1 0 0,0-1 1 0 0,-1 1-1 0 0,1-1 1 0 0,0 1-1 0 0,-2 0 15 0 0,-49-5-6380 0 0,46 5-1814 0 0</inkml:trace>
  <inkml:trace contextRef="#ctx0" brushRef="#br0" timeOffset="3162.414">2066 0 1280 0 0,'0'0'2230'0'0,"0"0"-223"0"0,0 0-152 0 0,0 0-132 0 0,0 0-154 0 0,0 0-168 0 0,0 0-186 0 0,0 0-153 0 0,0 0-87 0 0,0 0-57 0 0,0 0-87 0 0,0 0-95 0 0,0 0-65 0 0,-6 24-63 0 0,-39 155 821 0 0,-55 255-153 0 0,65-287-987 0 0,36-145-240 0 0,1 0-1 0 0,-1-1 1 0 0,1 1 0 0 0,0 0-1 0 0,-1-1 1 0 0,1 1-1 0 0,0-1 1 0 0,0 0-1 0 0,0 1 1 0 0,0-1-1 0 0,0 0 1 0 0,0 0 0 0 0,0-1-1 0 0,1 1 1 0 0,-1 0-1 0 0,0-1 1 0 0,0 1-1 0 0,1-1 1 0 0,-1 0-1 0 0,0 1 1 0 0,1-1 0 0 0,-1 0-1 0 0,0-1 1 0 0,1 1-1 0 0,-1 0 1 0 0,0-1-1 0 0,0 1 1 0 0,1-1-1 0 0,-1 0-48 0 0,7 1 173 0 0,136-18 664 0 0,-117 7-1349 0 0,-27 11 333 0 0,1-30-5726 0 0,-2 24 3256 0 0,0 1-3322 0 0,0 1-3306 0 0</inkml:trace>
  <inkml:trace contextRef="#ctx0" brushRef="#br0" timeOffset="3621.513">1609 442 7514 0 0,'0'0'1720'0'0,"0"0"-188"0"0,0 0 107 0 0,0 0 103 0 0,0 0-35 0 0,0 0-145 0 0,35-7-269 0 0,109-23-242 0 0,14 12 822 0 0,-22 11-1569 0 0,-47 11-3121 0 0,-75-2-1470 0 0,-6-1-6529 0 0</inkml:trace>
  <inkml:trace contextRef="#ctx0" brushRef="#br0" timeOffset="4038.605">2515 512 3193 0 0,'0'0'2396'0'0,"0"0"-410"0"0,0 0-270 0 0,0 0-77 0 0,0 0-68 0 0,0 0-172 0 0,0 0-270 0 0,0 0-281 0 0,0 0-111 0 0,0 0 15 0 0,0 0 86 0 0,0 0 31 0 0,0 0-80 0 0,7 1-103 0 0,123 5 3281 0 0,-88-3-3559 0 0,57-9-32 0 0,-29-9-204 0 0,-61 11-1183 0 0,-9 3-3492 0 0,-5 3-3606 0 0,1 1-2867 0 0</inkml:trace>
  <inkml:trace contextRef="#ctx0" brushRef="#br0" timeOffset="4386.256">2548 258 7674 0 0,'0'0'1603'0'0,"0"0"-706"0"0,0 0-173 0 0,0 0 235 0 0,0 0 289 0 0,0 0 130 0 0,0 0-94 0 0,0 0-266 0 0,0 0-207 0 0,0 0 21 0 0,0 0 21 0 0,0 0 25 0 0,0 0-15 0 0,3 7-132 0 0,5 28-66 0 0,-1 0 1 0 0,-2 0 0 0 0,-1 1-1 0 0,-1 0 1 0 0,-3-1 0 0 0,-3 33-666 0 0,-2-6-106 0 0,-3 1-1 0 0,-2-1 1 0 0,-16 48 106 0 0,21-101 407 0 0,3-7-3073 0 0,2 0-6577 0 0,0-2-2106 0 0</inkml:trace>
  <inkml:trace contextRef="#ctx0" brushRef="#br0" timeOffset="5062.656">2957 269 8962 0 0,'0'0'1339'0'0,"0"0"-574"0"0,0 0-210 0 0,0 0 364 0 0,0 0 419 0 0,0 0 234 0 0,0 0-80 0 0,0 0-406 0 0,0 0-351 0 0,0 0-242 0 0,0 0-137 0 0,0 0-98 0 0,-2 34-86 0 0,-5 106-63 0 0,-6 54-90 0 0,12-191-17 0 0,0 1 1 0 0,1-1 0 0 0,0 0-1 0 0,-1 0 1 0 0,1 1 0 0 0,0-1 0 0 0,1 0-1 0 0,-1 0 1 0 0,0 0 0 0 0,1 1-1 0 0,0-1 1 0 0,0 0 0 0 0,0 0-1 0 0,0 0 1 0 0,0 0 0 0 0,1 0 0 0 0,-1 0-1 0 0,1-1 1 0 0,0 1 0 0 0,0 0-1 0 0,0-1 1 0 0,0 1 0 0 0,0-1 0 0 0,1 0-1 0 0,-1 0 1 0 0,1 0 0 0 0,-1 0-1 0 0,1 0 1 0 0,0 0 0 0 0,0-1-1 0 0,0 1 1 0 0,-1-1 0 0 0,2 0 0 0 0,-1 0-1 0 0,0 0 1 0 0,0 0 0 0 0,1-1-3 0 0,5-1 69 0 0,0 0 1 0 0,0 0 0 0 0,0-2-1 0 0,0 1 1 0 0,0-1 0 0 0,-1 0-1 0 0,1-1 1 0 0,-1 0 0 0 0,1 0-1 0 0,-1-1 1 0 0,-1 0-1 0 0,1 0 1 0 0,-1-1 0 0 0,0 0-1 0 0,0 0 1 0 0,5-7-70 0 0,91-121 799 0 0,-38 14-254 0 0,-51 91-475 0 0,1 0-1 0 0,1 1 1 0 0,1 1 0 0 0,2 0 0 0 0,0 2-1 0 0,11-10-69 0 0,27-27 119 0 0,-59 94 242 0 0,-39 86 62 0 0,25-61-365 0 0,1 0-1 0 0,4 1 1 0 0,2 1-1 0 0,2-1 1 0 0,3 1 0 0 0,3 1-58 0 0,2 232-28 0 0,-3-264 22 0 0,-1 0 1 0 0,-1 0 0 0 0,-1 0 0 0 0,-2-1 0 0 0,-1 0 0 0 0,-1 0 0 0 0,-4 7 5 0 0,-33 19-177 0 0,45-52 168 0 0,0 1-1 0 0,-1-2 1 0 0,1 1-1 0 0,-1 0 1 0 0,1 0-1 0 0,-1 0 1 0 0,1-1-1 0 0,-1 1 1 0 0,1-1-1 0 0,-1 1 1 0 0,0-1-1 0 0,1 1 1 0 0,-1-1-1 0 0,0 0 1 0 0,1 0-1 0 0,-1 0 1 0 0,0 0-1 0 0,1 0 1 0 0,-1 0-1 0 0,0-1 1 0 0,1 1-1 0 0,-1 0 1 0 0,1-1-1 0 0,-1 1 1 0 0,0-1-1 0 0,1 0 1 0 0,-1 0-1 0 0,1 1 1 0 0,0-1-1 0 0,-1 0 1 0 0,1 0-1 0 0,0 0 1 0 0,-1 0-1 0 0,1-1 1 0 0,0 1-1 0 0,0 0 1 0 0,0-1-1 0 0,0 1 1 0 0,0-1 9 0 0,-5-9-14 0 0,2-1 0 0 0,0 1 0 0 0,0-1 0 0 0,1 0 0 0 0,0 0 0 0 0,1 0 0 0 0,1 0 0 0 0,0 0 0 0 0,0-1 0 0 0,1 1 0 0 0,1 0 0 0 0,0 0 0 0 0,1-1 0 0 0,2-10 14 0 0,-1 8-28 0 0,1-1 0 0 0,1 1 0 0 0,0 0 0 0 0,1 0-1 0 0,0 1 1 0 0,1-1 0 0 0,1 1 0 0 0,0 1 0 0 0,1 0 0 0 0,0 0 0 0 0,1 1 0 0 0,6-6 28 0 0,17-13-3980 0 0,3 2-4010 0 0,-26 24-3291 0 0</inkml:trace>
  <inkml:trace contextRef="#ctx0" brushRef="#br0" timeOffset="6520.551">2528 531 0 0 0,'0'0'1054'0'0,"0"0"439"0"0,0 0 113 0 0,0 0-62 0 0,0 0-169 0 0,0 0-184 0 0,0 0-121 0 0,0 0-69 0 0,0 0 5 0 0,0 0-1 0 0,0 0-51 0 0,-9 3-97 0 0,-152 35 3916 0 0,63-16-4295 0 0,94-15-3233 0 0,14-4-5875 0 0,-4-3 608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13547 0 0,'0'0'1831'0'0,"0"0"-851"0"0,0 0-478 0 0,0 0 55 0 0,0 0 218 0 0,0 0 213 0 0,0 0 18 0 0,0 0-146 0 0,0 0-208 0 0,0 0-163 0 0,0 0-107 0 0,0 0-73 0 0,0 0-51 0 0,-7 35-66 0 0,-24 110-43 0 0,15-37 62 0 0,-16 56-193 0 0,22-146-24 0 0,8-24 71 0 0,60-67-45 0 0,-48 64-21 0 0,0 1 1 0 0,1-1-1 0 0,0 2 0 0 0,0-1 1 0 0,0 1-1 0 0,1 1 0 0 0,0 0 1 0 0,1 1-1 0 0,-1 0 0 0 0,1 1 1 0 0,0 1-1 0 0,0 0 0 0 0,0 0 1 0 0,3 1 0 0 0,-14 3 2 0 0,0 0-1 0 0,0 1 1 0 0,0-1 0 0 0,0 0 0 0 0,-1 1 0 0 0,1-1 0 0 0,0 1 0 0 0,-1 0-1 0 0,1 0 1 0 0,-1-1 0 0 0,0 1 0 0 0,0 0 0 0 0,1 0 0 0 0,-1 0 0 0 0,-1 0-1 0 0,1 1 1 0 0,0-1 0 0 0,0 0 0 0 0,-1 0 0 0 0,1 0 0 0 0,-1 1 0 0 0,0-1 0 0 0,0 0-1 0 0,0 1 1 0 0,0-1 0 0 0,0 0 0 0 0,0 0 0 0 0,0 1 0 0 0,-1-1 0 0 0,1 0-1 0 0,-1 0 1 0 0,0 1 0 0 0,0-1 0 0 0,1 0 0 0 0,-1 0 0 0 0,-1 0 0 0 0,1 0-1 0 0,0 0-1 0 0,-4 8 6 0 0,1-1-1 0 0,-1 0 0 0 0,-1 0 1 0 0,0 0-1 0 0,0-1 0 0 0,0 0 1 0 0,-1 0-1 0 0,0-1 0 0 0,-1 1 1 0 0,0-2-1 0 0,0 1 0 0 0,0-1 1 0 0,-1 0-1 0 0,0-1 0 0 0,0 0 1 0 0,0 0-1 0 0,-1-1 0 0 0,0-1 1 0 0,0 1-1 0 0,0-1 0 0 0,0-1 1 0 0,-5 1-6 0 0,-8-20-2098 0 0,21 8-1544 0 0,1-1-4294 0 0,1 5-2352 0 0</inkml:trace>
  <inkml:trace contextRef="#ctx0" brushRef="#br0" timeOffset="687.049">486 232 8018 0 0,'0'0'2304'0'0,"0"0"-553"0"0,0 0-282 0 0,0 0-10 0 0,0 0-63 0 0,0 0-169 0 0,0 0-216 0 0,0 0-231 0 0,0 0-185 0 0,0 0-149 0 0,0 0-96 0 0,0 0-112 0 0,0 0-61 0 0,-15 11-52 0 0,-44 36-57 0 0,55-44-68 0 0,0 0-1 0 0,1 1 1 0 0,-1 0 0 0 0,1-1 0 0 0,-1 1-1 0 0,1 0 1 0 0,0 1 0 0 0,0-1-1 0 0,1 0 1 0 0,0 1 0 0 0,-1-1 0 0 0,1 1-1 0 0,1 0 1 0 0,-1 0 0 0 0,1 0-1 0 0,0 0 1 0 0,0 0 0 0 0,0 0 0 0 0,1 0-1 0 0,0 0 1 0 0,0 0 0 0 0,0 0 0 0 0,0 0-1 0 0,2 3 1 0 0,-2-5 4 0 0,1 0 0 0 0,-1-1 0 0 0,1 1 0 0 0,0-1 0 0 0,0 1 0 0 0,0-1 0 0 0,0 0 0 0 0,1 1 0 0 0,-1-1 0 0 0,1 0 0 0 0,-1 0 0 0 0,1 0 0 0 0,0 0 0 0 0,0 0 0 0 0,0-1 0 0 0,0 1 0 0 0,0 0 0 0 0,0-1 0 0 0,0 1-1 0 0,0-1 1 0 0,1 0 0 0 0,-1 0 0 0 0,0 0 0 0 0,1 0 0 0 0,-1 0 0 0 0,1 0 0 0 0,0-1 0 0 0,-1 1 0 0 0,1-1 0 0 0,-1 0 0 0 0,1 0 0 0 0,0 0 0 0 0,0 0-4 0 0,91-10 1208 0 0,-88 9-1117 0 0,-1-1 0 0 0,1 0 0 0 0,-1 0 1 0 0,0 0-1 0 0,1-1 0 0 0,-1 1 0 0 0,0-1 0 0 0,-1 0 0 0 0,1-1 0 0 0,0 1 0 0 0,-1-1 0 0 0,0 0 0 0 0,0 0 0 0 0,0 0 0 0 0,0-1 1 0 0,-1 1-1 0 0,0-1 0 0 0,0 0 0 0 0,0 0 0 0 0,0 0 0 0 0,-1-1 0 0 0,0 1 0 0 0,0 0 0 0 0,0-1 0 0 0,-1 1 0 0 0,0-1 1 0 0,0 0-1 0 0,0 1 0 0 0,-1-1 0 0 0,0-2-91 0 0,1 5-17 0 0,-1-1-1 0 0,0 1 1 0 0,-1-1 0 0 0,1 1 0 0 0,-1-1-1 0 0,1 1 1 0 0,-1-1 0 0 0,0 1 0 0 0,-1 0-1 0 0,1-1 1 0 0,0 1 0 0 0,-1 0 0 0 0,0 0-1 0 0,0 0 1 0 0,0 0 0 0 0,0 0 0 0 0,0 0-1 0 0,0 1 1 0 0,-1-1 0 0 0,1 1 0 0 0,-1-1-1 0 0,0 1 1 0 0,0 0 0 0 0,0 0 0 0 0,0 0-1 0 0,0 1 1 0 0,0-1 0 0 0,-1 1 0 0 0,-2-2 17 0 0,-42-9-1369 0 0,15 10-6582 0 0,22 2-3931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375 530 1104 0 0,'0'0'1878'0'0,"0"0"-351"0"0,0 0 4 0 0,0 0 240 0 0,0 0 201 0 0,0 0-39 0 0,0 0-237 0 0,0 0-370 0 0,0 0-302 0 0,0 0-208 0 0,0 0-152 0 0,0 0-105 0 0,0 0-71 0 0,-7-8-66 0 0,-25-27-68 0 0,-23 27 483 0 0,40 10-730 0 0,1 0 0 0 0,-1 2 0 0 0,1 0 0 0 0,0 0 1 0 0,0 1-1 0 0,0 1 0 0 0,1 1 0 0 0,0 0 0 0 0,0 0 1 0 0,1 1-1 0 0,0 1 0 0 0,0 0 0 0 0,-6 6-107 0 0,11-10 1 0 0,1 0 1 0 0,-1 0-1 0 0,1 0 0 0 0,0 1 0 0 0,0 0 1 0 0,1 0-1 0 0,0 0 0 0 0,0 1 0 0 0,0 0 0 0 0,1 0 1 0 0,0 0-1 0 0,0 1 0 0 0,1-1 0 0 0,0 1 1 0 0,0 0-1 0 0,1-1 0 0 0,0 1 0 0 0,1 0 1 0 0,-1 1-1 0 0,1-1 0 0 0,1 0 0 0 0,0 0 0 0 0,0 0 1 0 0,0 1-1 0 0,2 1-1 0 0,1-6 31 0 0,0-1-1 0 0,1 1 1 0 0,0-1 0 0 0,0 0 0 0 0,0 0 0 0 0,0-1-1 0 0,0 1 1 0 0,1-1 0 0 0,-1 0 0 0 0,1 0-1 0 0,-1-1 1 0 0,1 1 0 0 0,0-1 0 0 0,0 0-1 0 0,0 0 1 0 0,-1-1 0 0 0,1 1 0 0 0,0-1 0 0 0,0 0-1 0 0,0 0 1 0 0,0-1 0 0 0,0 1 0 0 0,0-1-1 0 0,0 0 1 0 0,-1-1 0 0 0,1 1 0 0 0,2-2-31 0 0,19-6 203 0 0,-1-2 0 0 0,0-1 0 0 0,0 0 1 0 0,-1-2-1 0 0,-1-1 0 0 0,12-11-203 0 0,-34 26 1 0 0,25-21 148 0 0,-1-1 1 0 0,-1-1-1 0 0,0-1 0 0 0,-2-1 0 0 0,-1-1 1 0 0,11-18-150 0 0,-26 35 4 0 0,-1 3 17 0 0,-5 6-22 0 0,0 0 1 0 0,0 0 0 0 0,0 1-1 0 0,0-1 1 0 0,0 0 0 0 0,1 0-1 0 0,-1 0 1 0 0,0 0 0 0 0,0 1-1 0 0,0-1 1 0 0,1 0 0 0 0,-1 0-1 0 0,0 0 1 0 0,0 0 0 0 0,1 0-1 0 0,-1 0 1 0 0,0 0 0 0 0,0 1-1 0 0,1-1 1 0 0,-1 0 0 0 0,0 0-1 0 0,0 0 1 0 0,1 0 0 0 0,-1 0-1 0 0,0 0 1 0 0,0 0 0 0 0,1 0-1 0 0,-1 0 1 0 0,0-1 0 0 0,0 1-1 0 0,1 0 1 0 0,-1 0 0 0 0,0 0-1 0 0,0 0 1 0 0,0 0 0 0 0,1 0-1 0 0,-1 0 1 0 0,0-1 0 0 0,0 1-1 0 0,0 0 1 0 0,1 0 0 0 0,-1 0-1 0 0,0 0 1 0 0,0-1 0 0 0,0 1 0 0 0,0 0-1 0 0,1 0 1 0 0,-1 0 0 0 0,0-1-1 0 0,0 1 1 0 0,3 72 51 0 0,-3 0 0 0 0,-4-1-1 0 0,-8 44-50 0 0,-6 107-177 0 0,16-196 87 0 0,0 0 0 0 0,-2 0 0 0 0,-1 0 0 0 0,-1 0 0 0 0,-1-1 0 0 0,-2 0 0 0 0,0 0 0 0 0,-1-1 0 0 0,-2-1 0 0 0,0 1 1 0 0,-2-2-1 0 0,0 0 0 0 0,-1 0 0 0 0,-2-2 0 0 0,0 0 0 0 0,-14 13 90 0 0,25-28-35 0 0,1-1 0 0 0,-1 1 0 0 0,0-1 1 0 0,0 0-1 0 0,0 0 0 0 0,-1 0 0 0 0,0-1 0 0 0,1 0 0 0 0,-1 0 1 0 0,0-1-1 0 0,0 0 0 0 0,-1 0 0 0 0,1-1 0 0 0,0 0 1 0 0,-1 0-1 0 0,1-1 0 0 0,0 0 0 0 0,-3 0 35 0 0,8-3-15 0 0,0 0 0 0 0,0 0 0 0 0,0 0-1 0 0,0 0 1 0 0,0 0 0 0 0,1 0 0 0 0,-1-1 0 0 0,1 1 0 0 0,0-1 0 0 0,0 1-1 0 0,0-1 1 0 0,1 1 0 0 0,-1-1 0 0 0,1 0 0 0 0,0 1 0 0 0,0-1-1 0 0,0 0 1 0 0,0 1 0 0 0,1-1 0 0 0,-1 1 0 0 0,1-1 0 0 0,0-1 15 0 0,53-95 85 0 0,175-184-534 0 0,-218 266-164 0 0,13-23-1463 0 0,-10 13-6669 0 0,-10 16-1314 0 0</inkml:trace>
  <inkml:trace contextRef="#ctx0" brushRef="#br0" timeOffset="467.282">1112 0 6809 0 0,'0'0'1117'0'0,"0"0"-321"0"0,0 0 176 0 0,0 0 395 0 0,0 0 255 0 0,0 0-5 0 0,0 0-356 0 0,0 0-301 0 0,0 0-147 0 0,0 0-108 0 0,0 0-60 0 0,0 0-82 0 0,-15 34-80 0 0,-47 108-65 0 0,33-64 268 0 0,-87 393 394 0 0,110-455-1082 0 0,2-5 4 0 0,0-1-1 0 0,1 1 1 0 0,0 0 0 0 0,1 0 0 0 0,0 1 0 0 0,1-1 0 0 0,0 0-1 0 0,1 1 1 0 0,0-1 0 0 0,2 10-2 0 0,1-18 23 0 0,0 1 0 0 0,0-1-1 0 0,1 1 1 0 0,0-1 0 0 0,-1 0 0 0 0,1-1 0 0 0,0 1-1 0 0,0-1 1 0 0,1 1 0 0 0,-1-1 0 0 0,0-1 0 0 0,1 1-1 0 0,0 0 1 0 0,-1-1 0 0 0,1 0 0 0 0,0 0-1 0 0,-1-1 1 0 0,1 1 0 0 0,0-1 0 0 0,0 0 0 0 0,0 0-1 0 0,0-1-22 0 0,187-9 1401 0 0,-175-3-3054 0 0,-28 0-4921 0 0,7 9 3330 0 0,0 0-7341 0 0</inkml:trace>
  <inkml:trace contextRef="#ctx0" brushRef="#br0" timeOffset="765.486">569 475 6977 0 0,'0'0'3033'0'0,"0"0"-1060"0"0,0 0-313 0 0,0 0-153 0 0,0 0-140 0 0,0 0-142 0 0,32-2-175 0 0,104-5-207 0 0,188-10-927 0 0,-287 7-3495 0 0,-22 6-2679 0 0,-3 0-3456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5625 0 0,'0'0'2077'0'0,"0"0"-382"0"0,0 0-131 0 0,0 0 32 0 0,0 0-74 0 0,0 0-226 0 0,0 0-369 0 0,0 0-339 0 0,0 0-153 0 0,0 0 30 0 0,0 0 98 0 0,7-2 71 0 0,139-21 3352 0 0,-128 22-3793 0 0,-12 0-185 0 0,1 1-1 0 0,-1-1 1 0 0,0 1 0 0 0,1 0 0 0 0,-1 1-1 0 0,0-1 1 0 0,1 1 0 0 0,-1 1-1 0 0,0-1 1 0 0,0 1 0 0 0,0 0 0 0 0,0 0-1 0 0,5 4-7 0 0,-6-6-1544 0 0,-4 0-5244 0 0,-1 0-2497 0 0</inkml:trace>
  <inkml:trace contextRef="#ctx0" brushRef="#br0" timeOffset="349.757">763 1 6561 0 0,'0'0'2901'0'0,"0"0"-1419"0"0,0 0-519 0 0,0 0 249 0 0,0 0 429 0 0,0 0 215 0 0,0 0-132 0 0,0 0-462 0 0,0 0-505 0 0,0 0-338 0 0,0 0-205 0 0,0 0-67 0 0,0 0 64 0 0,1 6 96 0 0,2 18 0 0 0,-1 1 0 0 0,-2-1 0 0 0,0 1 1 0 0,-2-1-1 0 0,-1 1 0 0 0,-1 1-307 0 0,-4 67 241 0 0,-23 90-217 0 0,31-162-242 0 0,0-11-2615 0 0,-1-12-3755 0 0,-4-6-1237 0 0,5 7 1524 0 0</inkml:trace>
  <inkml:trace contextRef="#ctx0" brushRef="#br0" timeOffset="657.513">463 465 4753 0 0,'0'0'3006'0'0,"0"0"-1074"0"0,0 0-299 0 0,0 0-30 0 0,0 0 1 0 0,0 0-69 0 0,32-1-216 0 0,99-4-251 0 0,71-4 1122 0 0,-119 9-2967 0 0,-65 0-3491 0 0,0 0-4108 0 0,-16 0 1154 0 0</inkml:trace>
  <inkml:trace contextRef="#ctx0" brushRef="#br0" timeOffset="2496.408">636 686 6633 0 0,'0'0'1525'0'0,"0"0"-136"0"0,0 0 149 0 0,0 0 149 0 0,0 0-5 0 0,0 0-206 0 0,0 0-329 0 0,0 0-348 0 0,32-4-254 0 0,97-14-187 0 0,-61 14-9 0 0,-66 5-326 0 0,1-1-1 0 0,-1 1 1 0 0,0 0 0 0 0,0 0 0 0 0,1 0-1 0 0,-1 0 1 0 0,0 0 0 0 0,0 1-1 0 0,0-1 1 0 0,0 1 0 0 0,-1-1-1 0 0,1 1 1 0 0,0 0 0 0 0,0-1 0 0 0,-1 1-1 0 0,0 0 1 0 0,1 0 0 0 0,-1 0-1 0 0,0 1 1 0 0,0-1 0 0 0,0 0-1 0 0,0 0 1 0 0,0 0 0 0 0,0 1 0 0 0,-1-1-1 0 0,1 1 1 0 0,-1-1 0 0 0,0 0-1 0 0,1 1 1 0 0,-1-1 0 0 0,0 1-1 0 0,-1-1 1 0 0,1 0 0 0 0,0 1 0 0 0,-1-1-1 0 0,1 1 1 0 0,-1-1 0 0 0,0 0-1 0 0,0 1 1 0 0,0-1 0 0 0,0 0-1 0 0,0 0 1 0 0,0 0 0 0 0,0 0 0 0 0,-1 0-1 0 0,1 0 1 0 0,-1 0 0 0 0,0 0-1 0 0,-1 0-22 0 0,-151 174 387 0 0,128-147-374 0 0,14-18 3 0 0,1 0 0 0 0,1 1 0 0 0,0 0 0 0 0,0 1 0 0 0,1 0 0 0 0,1 0 0 0 0,0 1 0 0 0,1 0 0 0 0,0 1 0 0 0,1 0-16 0 0,5-13 16 0 0,1 0-1 0 0,-1 0 1 0 0,1 0-1 0 0,0 0 0 0 0,0 0 1 0 0,0 0-1 0 0,0 0 0 0 0,0 0 1 0 0,0 0-1 0 0,0 0 0 0 0,1 0 1 0 0,-1 0-1 0 0,1 0 1 0 0,-1 0-1 0 0,1-1 0 0 0,0 1 1 0 0,0 0-1 0 0,0 0 0 0 0,0 0 1 0 0,0-1-1 0 0,0 1 0 0 0,0-1 1 0 0,0 1-1 0 0,1-1 1 0 0,-1 1-1 0 0,1-1 0 0 0,-1 0 1 0 0,1 1-1 0 0,-1-1 0 0 0,1 0 1 0 0,0 0-1 0 0,0 0 0 0 0,-1-1 1 0 0,1 1-1 0 0,0 0 1 0 0,0-1-1 0 0,0 1 0 0 0,0-1 1 0 0,0 1-1 0 0,0-1 0 0 0,0 0 1 0 0,0 0-1 0 0,0 0-15 0 0,90-7 1106 0 0,68-51-1041 0 0,-141 46-1372 0 0,-7 5-4832 0 0,-8 3-4878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49 122 0 0 0,'0'0'1307'0'0,"0"0"204"0"0,0 0 29 0 0,0 0-118 0 0,0 0-100 0 0,0 0-122 0 0,0 0-153 0 0,0 0-143 0 0,0 0-167 0 0,0 0-157 0 0,0 0-106 0 0,0-3-79 0 0,0-10 110 0 0,0 23 1533 0 0,-13 129 764 0 0,1-78-2478 0 0,2 0 1 0 0,3 0-1 0 0,1 46-324 0 0,6-104 14 0 0,-1-1 0 0 0,1 1-1 0 0,0 0 1 0 0,0-1-1 0 0,0 1 1 0 0,1 0 0 0 0,-1-1-1 0 0,1 1 1 0 0,-1 0-1 0 0,1-1 1 0 0,0 1 0 0 0,0-1-1 0 0,0 1 1 0 0,0-1-1 0 0,1 0 1 0 0,-1 0 0 0 0,1 1-1 0 0,-1-1 1 0 0,1 0-1 0 0,0 0 1 0 0,-1 0 0 0 0,1 0-1 0 0,0-1 1 0 0,0 1-1 0 0,1 0 1 0 0,-1-1 0 0 0,0 0-1 0 0,0 1 1 0 0,1-1-1 0 0,-1 0 1 0 0,1 0 0 0 0,-1 0-1 0 0,1-1 1 0 0,-1 1-1 0 0,2 0-13 0 0,-1-1 71 0 0,0 0-1 0 0,0 0 1 0 0,0-1-1 0 0,0 1 0 0 0,0-1 1 0 0,0 1-1 0 0,0-1 1 0 0,-1 0-1 0 0,1 0 0 0 0,0 0 1 0 0,0 0-1 0 0,-1-1 1 0 0,1 1-1 0 0,0-1 1 0 0,-1 0-1 0 0,0 1 0 0 0,1-1 1 0 0,-1 0-1 0 0,0-1 1 0 0,0 1-1 0 0,0 0 0 0 0,0-1 1 0 0,0 1-1 0 0,0-1-70 0 0,116-181 934 0 0,-100 150-849 0 0,-1-1 1 0 0,-2 0 0 0 0,-2-1-1 0 0,-1-1 1 0 0,6-35-86 0 0,-11 55 130 0 0,-9 23-251 0 0,-29 115 465 0 0,19-61-194 0 0,3 0 0 0 0,2 1-1 0 0,3 0 1 0 0,3 0 0 0 0,3 8-150 0 0,-8 148 62 0 0,3-174-62 0 0,1 0-5 0 0,-2 1-1 0 0,-2-2 1 0 0,-1 1 0 0 0,-3-1-1 0 0,-1 0 1 0 0,-3 1 5 0 0,-63 141-11 0 0,77-185 29 0 0,-1 0-1 0 0,1 1 0 0 0,0-1 0 0 0,0 1 0 0 0,-1-1 0 0 0,1 1 1 0 0,-1-1-1 0 0,1 1 0 0 0,0-1 0 0 0,-1 1 0 0 0,1 0 1 0 0,-1-1-1 0 0,1 1 0 0 0,-1 0 0 0 0,1-1 0 0 0,-1 1 0 0 0,1 0 1 0 0,-1 0-1 0 0,0-1 0 0 0,1 1 0 0 0,-1 0 0 0 0,1 0 1 0 0,-1 0-1 0 0,0 0 0 0 0,1 0 0 0 0,-1 0 0 0 0,1 0 0 0 0,-1 0 1 0 0,0 0-1 0 0,1 0 0 0 0,-1 0 0 0 0,1 0 0 0 0,-1 0 0 0 0,0 0 1 0 0,1 1-1 0 0,-1-1 0 0 0,1 0 0 0 0,-1 0 0 0 0,1 1 1 0 0,-1-1-1 0 0,1 0 0 0 0,-1 1 0 0 0,1-1 0 0 0,-1 0 0 0 0,1 1 1 0 0,-1-1-1 0 0,1 1 0 0 0,0-1 0 0 0,-1 1 0 0 0,1-1 1 0 0,0 1-1 0 0,-1-1 0 0 0,1 1 0 0 0,0 0 0 0 0,0-1 0 0 0,-1 1 1 0 0,1-1-1 0 0,0 1 0 0 0,0-1 0 0 0,0 1-17 0 0,0-17 25 0 0,1 0 0 0 0,1-1-1 0 0,0 1 1 0 0,1 0 0 0 0,1 0 0 0 0,1 1-1 0 0,0-1 1 0 0,1 1 0 0 0,0 0 0 0 0,1 1-1 0 0,1-1 1 0 0,0 1 0 0 0,1 1-1 0 0,1 0 1 0 0,0 0 0 0 0,1 0 0 0 0,0 2-1 0 0,1-1 1 0 0,0 2 0 0 0,1-1 0 0 0,0 2-1 0 0,14-9-24 0 0,-21 13-55 0 0,2 0-1 0 0,-1 0 1 0 0,0 0-1 0 0,1 1 1 0 0,0 0-1 0 0,0 1 1 0 0,0 0-1 0 0,0 0 1 0 0,0 0-1 0 0,1 1 1 0 0,0 1 55 0 0,-14-4-2189 0 0,5 2-8116 0 0,0 0-1372 0 0</inkml:trace>
  <inkml:trace contextRef="#ctx0" brushRef="#br0" timeOffset="913.444">507 697 0 0 0,'0'0'996'0'0,"0"0"166"0"0,0 0-10 0 0,0 0-70 0 0,0 0-90 0 0,0 0-59 0 0,0 0-26 0 0,0 0-16 0 0,0 0-15 0 0,0 0 44 0 0,12 5-2 0 0,38 14-27 0 0,-45-17-686 0 0,0-1 1 0 0,0 0-1 0 0,0-1 1 0 0,0 1 0 0 0,1-1-1 0 0,-1 0 1 0 0,0 0-1 0 0,0-1 1 0 0,0 1-1 0 0,0-1 1 0 0,0 0-1 0 0,0 0 1 0 0,0-1-1 0 0,0 0 1 0 0,-1 0-1 0 0,1 0 1 0 0,-1 0 0 0 0,4-3-206 0 0,8-2 427 0 0,-11 5-330 0 0,-1 0-1 0 0,0 0 1 0 0,0-1-1 0 0,0 1 0 0 0,0-1 1 0 0,-1 0-1 0 0,1 0 1 0 0,-1 0-1 0 0,1 0 0 0 0,-1 0 1 0 0,0-1-1 0 0,0 0 1 0 0,-1 0-1 0 0,1 1 0 0 0,-1-2 1 0 0,0 1-1 0 0,0 0 1 0 0,0 0-1 0 0,0-1 0 0 0,-1 1 1 0 0,0-1-1 0 0,0 1 1 0 0,0-1-1 0 0,0 1 0 0 0,-1-1 1 0 0,0 0-1 0 0,0 1 1 0 0,0-4-97 0 0,-2 6-8 0 0,0 0 1 0 0,0 0 0 0 0,0 1-1 0 0,0-1 1 0 0,0 1 0 0 0,0-1 0 0 0,0 1-1 0 0,-1 0 1 0 0,1-1 0 0 0,-1 1-1 0 0,1 1 1 0 0,-1-1 0 0 0,1 0 0 0 0,-1 1-1 0 0,1-1 1 0 0,-1 1 0 0 0,0 0 0 0 0,1-1-1 0 0,-1 1 1 0 0,0 1 0 0 0,1-1-1 0 0,-1 0 1 0 0,1 1 0 0 0,-2-1 7 0 0,-1 0-59 0 0,-7 1-2 0 0,1 0-1 0 0,-1 1 0 0 0,1 0 0 0 0,0 1 1 0 0,-1 0-1 0 0,1 0 0 0 0,1 1 1 0 0,-1 1-1 0 0,1 0 0 0 0,-1 0 0 0 0,1 1 1 0 0,1 1-1 0 0,-1-1 0 0 0,1 2 1 0 0,1-1-1 0 0,-1 1 0 0 0,1 0 1 0 0,0 1-1 0 0,1 0 0 0 0,0 0 0 0 0,0 1 1 0 0,1-1-1 0 0,1 2 0 0 0,-1-1 1 0 0,2 0-1 0 0,-1 3 62 0 0,4-10 40 0 0,0 1 0 0 0,0 0 0 0 0,0-1 0 0 0,1 1 0 0 0,-1 0 0 0 0,1 0 0 0 0,0 0 0 0 0,0-1 0 0 0,1 1 0 0 0,-1 0 0 0 0,1 0 0 0 0,-1 0 0 0 0,1-1 0 0 0,1 1-1 0 0,-1 0 1 0 0,0-1 0 0 0,1 1 0 0 0,0-1 0 0 0,0 0 0 0 0,0 1 0 0 0,0-1 0 0 0,0 0 0 0 0,1 0 0 0 0,-1 0 0 0 0,1-1 0 0 0,0 1 0 0 0,0-1 0 0 0,0 1 0 0 0,0-1 0 0 0,0 0 0 0 0,0 0 0 0 0,1 0 0 0 0,-1-1 0 0 0,2 1-40 0 0,128 35 1918 0 0,-109-33-1780 0 0,0-2 1 0 0,0 0-1 0 0,0-1 0 0 0,1-2 1 0 0,-1 0-1 0 0,8-3-138 0 0,-20-1-1012 0 0,-8-1-3547 0 0,-2 3-2964 0 0</inkml:trace>
  <inkml:trace contextRef="#ctx0" brushRef="#br0" timeOffset="1271.845">879 387 2256 0 0,'0'0'2168'0'0,"0"0"-304"0"0,0 0-86 0 0,0 0 94 0 0,0 0 22 0 0,0 0-196 0 0,0 0-359 0 0,0 0-365 0 0,0 0-277 0 0,0 0-151 0 0,0 0-19 0 0,0 0 119 0 0,3 0 130 0 0,139 15 4536 0 0,-96-14-5062 0 0,-30 1-128 0 0,0-1 1 0 0,0-1-1 0 0,-1-1 1 0 0,1 0-1 0 0,0-1 0 0 0,0-1 1 0 0,-1 0-1 0 0,3-2-122 0 0,11 1-253 0 0,-28 2 69 0 0,-2 1-3835 0 0,1 1-4352 0 0,-3 0-3082 0 0</inkml:trace>
  <inkml:trace contextRef="#ctx0" brushRef="#br0" timeOffset="1770.922">807 608 10050 0 0,'0'0'1431'0'0,"0"0"-441"0"0,0 0 125 0 0,0 0 340 0 0,0 0 92 0 0,0 0-154 0 0,0 0-231 0 0,0 0-261 0 0,0 0-230 0 0,33 5-167 0 0,101 12-148 0 0,-17-20 80 0 0,-85-1-857 0 0,37-5 21 0 0,-26-4-7938 0 0,-34 9-2490 0 0</inkml:trace>
  <inkml:trace contextRef="#ctx0" brushRef="#br0" timeOffset="2473.502">1185 126 0 0 0,'0'0'1108'0'0,"0"0"947"0"0,0 0 354 0 0,0 0-67 0 0,0 0-254 0 0,0 0-277 0 0,0 0-228 0 0,0 0-195 0 0,0 0-191 0 0,0 0-154 0 0,32-6-159 0 0,101-20-137 0 0,-69 0 878 0 0,5-41 907 0 0,-56 119-2284 0 0,-15 301 136 0 0,-15-33-790 0 0,17-319 405 0 0,1 1 1 0 0,-1-1-1 0 0,0 0 0 0 0,0 1 0 0 0,1-1 1 0 0,-1 1-1 0 0,0-1 0 0 0,1 1 0 0 0,-1-1 0 0 0,1 0 1 0 0,0 1-1 0 0,0-1 0 0 0,-1 0 0 0 0,1 1 1 0 0,0-1-1 0 0,0 0 0 0 0,0 0 0 0 0,0 0 0 0 0,0 0 1 0 0,0 0-1 0 0,1 0 0 0 0,-1 0 0 0 0,0 0 1 0 0,0-1-1 0 0,1 1 0 0 0,-1 0 0 0 0,1-1 0 0 0,-1 1 1 0 0,1-1 0 0 0,-2 0 17 0 0,14-29 466 0 0,55-130 14 0 0,-67 155-483 0 0,77-196 996 0 0,22-103-1010 0 0,-86 248 94 0 0,-15 54-110 0 0,0 1-16 0 0,0 0-14 0 0,0 0-14 0 0,0 0-44 0 0,0 0-5 0 0,0 0-35 0 0,0 0-21 0 0,0 0-41 0 0,0 0-75 0 0,0 0-130 0 0,-10 16-5728 0 0,9-10-921 0 0,-1-2-3298 0 0</inkml:trace>
  <inkml:trace contextRef="#ctx0" brushRef="#br0" timeOffset="3193.879">1623 693 600 0 0,'0'0'1120'0'0,"0"0"-119"0"0,0 0 199 0 0,0 0 430 0 0,0 0 322 0 0,0 0-109 0 0,0 0-228 0 0,0 0-211 0 0,0 0-209 0 0,0 0-145 0 0,0 0-34 0 0,0 0-10 0 0,0 0-12 0 0,14 3 7 0 0,46 8-82 0 0,-11-25 773 0 0,-38 7-1344 0 0,4 1-170 0 0,0-1 1 0 0,0-1-1 0 0,-1 0 0 0 0,0-1 1 0 0,-1-1-1 0 0,0 0 0 0 0,0-1 1 0 0,-1 0-1 0 0,-1-1 0 0 0,0 0 1 0 0,0-1-1 0 0,-1 0 0 0 0,-1 0 0 0 0,2-6-178 0 0,-10 18 3 0 0,0 0 0 0 0,0-1-1 0 0,0 1 1 0 0,0 0 0 0 0,-1-1-1 0 0,1 1 1 0 0,0-1-1 0 0,-1 1 1 0 0,0-1 0 0 0,1 1-1 0 0,-1-1 1 0 0,0 1 0 0 0,0-1-1 0 0,0 1 1 0 0,0-1-1 0 0,0 0 1 0 0,0 1 0 0 0,0-1-1 0 0,0 1 1 0 0,-1-1 0 0 0,1 1-1 0 0,0-1 1 0 0,-1 1-1 0 0,0-1 1 0 0,1 1 0 0 0,-1-1-1 0 0,0 1 1 0 0,0 0 0 0 0,1 0-1 0 0,-1-1 1 0 0,0 1-1 0 0,0 0 1 0 0,-1 0 0 0 0,1 0-1 0 0,0 0 1 0 0,0 0 0 0 0,0 0-1 0 0,-1 0 1 0 0,1 0-1 0 0,0 0 1 0 0,-1 1 0 0 0,1-1-1 0 0,-1 1 1 0 0,1-1 0 0 0,-1 1-1 0 0,1-1 1 0 0,-1 1-3 0 0,-77 7-498 0 0,59 1 431 0 0,0 2 0 0 0,0 0 1 0 0,1 1-1 0 0,0 1 0 0 0,1 1 1 0 0,1 1-1 0 0,0 0 0 0 0,0 1 1 0 0,2 1-1 0 0,0 1 0 0 0,-6 8 67 0 0,19-22 6 0 0,-1 0-1 0 0,1 0 1 0 0,0 1-1 0 0,0-1 1 0 0,0 1-1 0 0,0 0 1 0 0,0-1-1 0 0,1 1 1 0 0,0 0-1 0 0,-1 0 1 0 0,2 0-1 0 0,-1 0 1 0 0,0 0-1 0 0,1 0 1 0 0,0 0-1 0 0,0 0 1 0 0,0 1-1 0 0,0-1 1 0 0,1 0-1 0 0,-1 0 1 0 0,1 0-1 0 0,0 0 1 0 0,0 0-1 0 0,1-1 1 0 0,-1 1-1 0 0,1 0 1 0 0,0 0-1 0 0,0-1 1 0 0,0 1-1 0 0,0-1 1 0 0,1 0-1 0 0,1 2-5 0 0,14 5 88 0 0,0-1 1 0 0,1 0-1 0 0,0-1 0 0 0,1-2 0 0 0,-1 0 1 0 0,1 0-1 0 0,1-2 0 0 0,-1-1 0 0 0,0 0 0 0 0,1-2 1 0 0,0 0-1 0 0,-1-1 0 0 0,21-3-88 0 0,-18 3 4 0 0,-4-11-1386 0 0,-17 3-8033 0 0,-2 4-2377 0 0</inkml:trace>
  <inkml:trace contextRef="#ctx0" brushRef="#br0" timeOffset="3743.378">2367 104 4801 0 0,'0'0'2155'0'0,"0"0"-458"0"0,0 0-48 0 0,0 0 121 0 0,0 0-19 0 0,0 0-207 0 0,0 0-334 0 0,0 0-326 0 0,0 0-197 0 0,0 0-95 0 0,0 0-21 0 0,0 0-24 0 0,0 0-25 0 0,2 0-50 0 0,-1 0-417 0 0,-1 0-1 0 0,1 0 0 0 0,0 0 0 0 0,-1 1 0 0 0,1-1 0 0 0,0 0 1 0 0,-1 0-1 0 0,1 1 0 0 0,0-1 0 0 0,-1 0 0 0 0,1 1 0 0 0,-1-1 1 0 0,1 1-1 0 0,-1-1 0 0 0,1 1 0 0 0,-1-1 0 0 0,1 1 0 0 0,-1-1 1 0 0,1 1-1 0 0,-1-1 0 0 0,0 1 0 0 0,1 0 0 0 0,-1-1 0 0 0,0 1 1 0 0,0-1-1 0 0,1 1 0 0 0,-1 0 0 0 0,0-1 0 0 0,0 1 0 0 0,0 0 1 0 0,0-1-1 0 0,0 1 0 0 0,0 0 0 0 0,0 0 0 0 0,0-1 0 0 0,0 1 1 0 0,0 0-1 0 0,0-1 0 0 0,0 1 0 0 0,-1 0 0 0 0,1-1 0 0 0,0 1 1 0 0,-1 0-55 0 0,1 5 50 0 0,-2 20 104 0 0,-2 0 1 0 0,-1 0-1 0 0,-1-1 1 0 0,-2 0 0 0 0,0 0-1 0 0,-1-1 1 0 0,-2 0 0 0 0,0 0-1 0 0,-2-1 1 0 0,-4 5-155 0 0,-36 79 43 0 0,35-69-36 0 0,11-25-6 0 0,1 0 0 0 0,0 0 1 0 0,1 1-1 0 0,0 0 0 0 0,2-1 0 0 0,-1 1 0 0 0,2 1 0 0 0,-1-1 1 0 0,1 9-2 0 0,2-15 5 0 0,0-5-6 0 0,0 0 0 0 0,-1 0 0 0 0,1-1 0 0 0,0 1 0 0 0,0 0-1 0 0,1 0 1 0 0,-1 0 0 0 0,1-1 0 0 0,-1 1 0 0 0,1 0 0 0 0,0-1 0 0 0,0 1-1 0 0,0 0 1 0 0,0-1 0 0 0,1 0 0 0 0,-1 1 0 0 0,1-1 0 0 0,-1 0-1 0 0,1 1 1 0 0,1 0 1 0 0,2 0 43 0 0,1 0 0 0 0,0-1 0 0 0,0 1 0 0 0,1-1 0 0 0,-1 0 0 0 0,0 0 0 0 0,1-1 0 0 0,-1 0 0 0 0,1 0 0 0 0,-1-1 0 0 0,1 1 0 0 0,0-1 0 0 0,-1-1 0 0 0,1 0 0 0 0,2 0-43 0 0,18 0 173 0 0,97-20-42 0 0,-122 21-258 0 0,0-1 1 0 0,-1 1 0 0 0,1 0 0 0 0,-1-1 0 0 0,1 1 0 0 0,-1-1 0 0 0,0 0 0 0 0,1 1 0 0 0,-1-1 0 0 0,1 0 0 0 0,-1 0 0 0 0,0 0 0 0 0,0 0 0 0 0,0 0 0 0 0,1 0 0 0 0,-1 0 0 0 0,0 0 0 0 0,0-1 0 0 0,-1 1 0 0 0,1 0 0 0 0,0-1 0 0 0,0 1 0 0 0,-1 0-1 0 0,1-1 1 0 0,0 1 0 0 0,-1-1 0 0 0,0 1 0 0 0,1-1 0 0 0,-1 1 0 0 0,0-1 0 0 0,0 1 0 0 0,1-1 0 0 0,-1 0 0 0 0,-1 1 0 0 0,1-1 0 0 0,0 1 0 0 0,0-1 0 0 0,0 1 0 0 0,-1-1 0 0 0,1 1 0 0 0,-1-1 126 0 0,-3-13-3858 0 0,-1 5-3565 0 0,1 6-1898 0 0</inkml:trace>
  <inkml:trace contextRef="#ctx0" brushRef="#br0" timeOffset="6602.076">2000 395 9890 0 0,'0'0'1494'0'0,"0"0"-482"0"0,0 0 94 0 0,0 0 325 0 0,0 0 240 0 0,0 0-68 0 0,0 0-268 0 0,0 0-238 0 0,0 0-173 0 0,0 0-98 0 0,0 0-42 0 0,36 2-109 0 0,113 5-99 0 0,23-16 568 0 0,-102 2-606 0 0,-12 1-2487 0 0,-19 4-7868 0 0,-33 2-2122 0 0</inkml:trace>
  <inkml:trace contextRef="#ctx0" brushRef="#br0" timeOffset="6954.539">2669 413 0 0 0,'0'0'1196'0'0,"0"0"481"0"0,0 0 31 0 0,0 0-164 0 0,0 0-190 0 0,0 0-104 0 0,0 0 14 0 0,0 0 39 0 0,0 0 25 0 0,0 0-38 0 0,7 0-157 0 0,130-7 4443 0 0,215-12-3203 0 0,-358 37-4220 0 0,-14-8-1461 0 0,10-8-2241 0 0,2 2-5447 0 0</inkml:trace>
  <inkml:trace contextRef="#ctx0" brushRef="#br0" timeOffset="7256.604">2958 155 3137 0 0,'0'0'1855'0'0,"0"0"-510"0"0,0 0-155 0 0,0 0 273 0 0,0 0 293 0 0,0 0 122 0 0,0 0-140 0 0,0 0-311 0 0,0 0-312 0 0,0 0-222 0 0,0 0-141 0 0,-3 35-86 0 0,-5 107-51 0 0,11-23 746 0 0,5 33-671 0 0,-23-51-714 0 0,-24-5-3018 0 0,35-90 1490 0 0,1 1-6270 0 0,3-6-1619 0 0</inkml:trace>
  <inkml:trace contextRef="#ctx0" brushRef="#br0" timeOffset="7871.551">3267 174 4833 0 0,'0'0'1406'0'0,"0"0"-425"0"0,0 0-47 0 0,0 0 238 0 0,0 0 254 0 0,0 0 146 0 0,0 0-82 0 0,-14 35-287 0 0,-43 113-347 0 0,23-26 113 0 0,27-4-754 0 0,8-115-176 0 0,0 0-1 0 0,0 0 1 0 0,0 1-1 0 0,0-1 1 0 0,0 0-1 0 0,1 0 1 0 0,-1 0 0 0 0,1 0-1 0 0,0-1 1 0 0,0 1-1 0 0,0 0 1 0 0,1-1 0 0 0,-1 1-1 0 0,0-1 1 0 0,1 0-1 0 0,0 0 1 0 0,-1 0-1 0 0,1 0 1 0 0,0 0 0 0 0,0 0-1 0 0,0-1 1 0 0,0 0-1 0 0,0 1 1 0 0,0-1 0 0 0,1 0-1 0 0,-1-1 1 0 0,0 1-1 0 0,1-1 1 0 0,-1 1-1 0 0,0-1 1 0 0,1 0 0 0 0,-1 0-1 0 0,0 0 1 0 0,1-1-1 0 0,-1 1 1 0 0,0-1 0 0 0,1 0-1 0 0,-1 0 1 0 0,0 0-1 0 0,0 0 1 0 0,0 0-1 0 0,0-1 1 0 0,1 0-39 0 0,21-12 132 0 0,-1-1 1 0 0,-1-1-1 0 0,-1-1 0 0 0,0-1 0 0 0,-1 0 1 0 0,-1-2-1 0 0,-1-1 0 0 0,-1 0 0 0 0,0-1 1 0 0,-2-1-1 0 0,-1-1 0 0 0,0 0 0 0 0,-2-1 1 0 0,-1 0-1 0 0,-1-1 0 0 0,-1 0 0 0 0,6-27-132 0 0,0 1 366 0 0,-16 52-269 0 0,0 0 19 0 0,0 0-24 0 0,-4 4-13 0 0,-17 30-29 0 0,1 1 0 0 0,2 1 0 0 0,1 0 0 0 0,2 1 0 0 0,-6 26-50 0 0,9-29 17 0 0,0 1 18 0 0,1 0 0 0 0,2 1 0 0 0,2-1 0 0 0,1 2 0 0 0,2-1 0 0 0,1 19-35 0 0,1-13-85 0 0,-1 0 0 0 0,-2 0-1 0 0,-2-1 1 0 0,-1 0 0 0 0,-3 0-1 0 0,-1-1 1 0 0,-2 0 0 0 0,-1-1-1 0 0,-2-1 1 0 0,-2 0 0 0 0,-8 8 85 0 0,20-34 2 0 0,0 1-24 0 0,0 0 1 0 0,-1-1-1 0 0,0 0 1 0 0,-1 0 0 0 0,-1-1-1 0 0,0 0 1 0 0,0-1-1 0 0,-1 0 1 0 0,0 0 0 0 0,-8 4 21 0 0,18-14 3 0 0,0 0 1 0 0,1 1 0 0 0,-1-1 0 0 0,0 0 0 0 0,1 0 0 0 0,-1 0 0 0 0,0 1 0 0 0,0-1 0 0 0,1 0 0 0 0,-1 0 0 0 0,0 0-1 0 0,0 0 1 0 0,0-1 0 0 0,1 1 0 0 0,-1 0 0 0 0,0 0 0 0 0,0 0 0 0 0,1-1 0 0 0,-1 1 0 0 0,0 0 0 0 0,1 0 0 0 0,-1-1-1 0 0,0 1 1 0 0,1-1 0 0 0,-1 1 0 0 0,1-1 0 0 0,-1 1 0 0 0,0-1 0 0 0,1 1 0 0 0,-1-1 0 0 0,1 1 0 0 0,-1-1 0 0 0,1 0 0 0 0,0 1-1 0 0,-1-1 1 0 0,1 0 0 0 0,0 1 0 0 0,-1-1 0 0 0,1 0 0 0 0,0 0 0 0 0,0 1 0 0 0,0-1 0 0 0,0 0 0 0 0,-1 0 0 0 0,1 1-1 0 0,0-1 1 0 0,0 0 0 0 0,1 0 0 0 0,-1 1 0 0 0,0-1 0 0 0,0 0 0 0 0,0 0 0 0 0,0 0-4 0 0,3-47 115 0 0,50-93 291 0 0,-26 78-582 0 0,4 1 0 0 0,2 1 0 0 0,3 2 0 0 0,14-15 176 0 0,-34 44-1532 0 0,-12 17-6078 0 0,-3 11-3433 0 0</inkml:trace>
  <inkml:trace contextRef="#ctx0" brushRef="#br0" timeOffset="8249.209">3545 873 1648 0 0,'0'0'2280'0'0,"0"0"-20"0"0,0 0 151 0 0,0 0-124 0 0,0 0-224 0 0,0 0-278 0 0,0 0-344 0 0,0 0-307 0 0,0 0-235 0 0,0 0-171 0 0,0 0-129 0 0,0 0-120 0 0,27-9-93 0 0,85-29-67 0 0,-55 1 419 0 0,-49 26-584 0 0,-7 11-142 0 0,0-1-1 0 0,0 0 0 0 0,0 0 0 0 0,0 0 1 0 0,0 0-1 0 0,0 0 0 0 0,0 0 0 0 0,0 0 1 0 0,0 0-1 0 0,0 0 0 0 0,-1 0 1 0 0,1 0-1 0 0,0 0 0 0 0,-1-1 0 0 0,1 1 1 0 0,-1 0-1 0 0,1-1 0 0 0,-1 1 1 0 0,0 0-1 0 0,0-1 0 0 0,1 1 0 0 0,-1 0 1 0 0,0-1-1 0 0,0 1 0 0 0,0 0 0 0 0,0-1 1 0 0,-1 1-1 0 0,1-1 0 0 0,0 1 1 0 0,-1 0-1 0 0,1 0 0 0 0,0-1 0 0 0,-1 1 1 0 0,0 0-1 0 0,1-1 0 0 0,-1 1 1 0 0,0 0-1 0 0,1 0 0 0 0,-1 0 0 0 0,0 0 1 0 0,0 0-1 0 0,0 0 0 0 0,0 0 0 0 0,0 0 1 0 0,0 0-1 0 0,0 1 0 0 0,-1-1 1 0 0,1 0-1 0 0,0 0 0 0 0,0 1 0 0 0,0-1 1 0 0,-1 1-1 0 0,1 0 0 0 0,0-1 1 0 0,-1 1-1 0 0,1 0 0 0 0,-1-1-11 0 0,-8 2-53 0 0,-1 0-1 0 0,1 1 1 0 0,0 0-1 0 0,1 1 1 0 0,-1 0-1 0 0,0 0 1 0 0,1 1-1 0 0,0 0 1 0 0,0 1-1 0 0,0 0 1 0 0,0 0-1 0 0,1 1 1 0 0,0 0-1 0 0,0 1 1 0 0,-6 6 53 0 0,10-10-22 0 0,0-1 20 0 0,0 0 0 0 0,0 0 0 0 0,1 1 0 0 0,-1-1 0 0 0,1 1 0 0 0,-1 0 0 0 0,1 0 0 0 0,0 0 1 0 0,0 0-1 0 0,0 1 0 0 0,1-1 0 0 0,-1 1 0 0 0,1 0 0 0 0,0 0 0 0 0,0-1 0 0 0,0 1 0 0 0,1 1 0 0 0,-1-1 0 0 0,1 0 0 0 0,0 0 0 0 0,0 1 0 0 0,0-1 1 0 0,1 0-1 0 0,0 1 0 0 0,-1-1 0 0 0,2 0 0 0 0,-1 1 0 0 0,0-1 0 0 0,1 1 0 0 0,0-1 0 0 0,0 0 0 0 0,0 0 0 0 0,0 1 0 0 0,1-1 0 0 0,0 0 0 0 0,0 0 1 0 0,0-1-1 0 0,0 1 0 0 0,1 0 0 0 0,-1-1 0 0 0,1 1 0 0 0,0-1 0 0 0,0 0 0 0 0,0 0 0 0 0,0 0 0 0 0,1 0 0 0 0,0 0 2 0 0,11 3 13 0 0,0-1-1 0 0,1 0 0 0 0,0-1 1 0 0,0-1-1 0 0,0-1 0 0 0,0 0 1 0 0,0-1-1 0 0,0-1 0 0 0,0 0 1 0 0,1-1-1 0 0,-1-1 0 0 0,7-1-12 0 0,33-19-1501 0 0,-37 7-6984 0 0,-12 11-2384 0 0</inkml:trace>
  <inkml:trace contextRef="#ctx0" brushRef="#br0" timeOffset="8569.636">4047 722 6537 0 0,'0'0'2014'0'0,"0"0"-588"0"0,0 0-106 0 0,0 0 199 0 0,0 0 83 0 0,0 0-106 0 0,0 0-273 0 0,0 0-336 0 0,0 0-300 0 0,0 0-209 0 0,0 0-136 0 0,0 0-88 0 0,0 0-58 0 0,-21 21-22 0 0,-64 62-14 0 0,59-42-14 0 0,26-35-41 0 0,0-3 2 0 0,-1-1 0 0 0,1 0 1 0 0,0 1-1 0 0,0-1 0 0 0,0 1 1 0 0,0-1-1 0 0,0 0 0 0 0,1 1 1 0 0,-1-1-1 0 0,1 0 1 0 0,-1 1-1 0 0,1-1 0 0 0,0 0 1 0 0,0 0-1 0 0,0 0 0 0 0,0 0 1 0 0,1 0-1 0 0,-1 0 1 0 0,0 0-1 0 0,1 0 0 0 0,-1 0 1 0 0,1 0-1 0 0,0-1 0 0 0,0 1 1 0 0,-1-1-1 0 0,1 1 0 0 0,0-1 1 0 0,0 0-1 0 0,0 0 1 0 0,1 0-1 0 0,-1 0 0 0 0,0 0 1 0 0,0 0-1 0 0,0 0 0 0 0,1-1 1 0 0,-1 1-1 0 0,0-1 0 0 0,1 0 1 0 0,-1 0-1 0 0,1 0 1 0 0,-1 0-1 0 0,0 0-7 0 0,8 1 175 0 0,0 0 0 0 0,-1 0 0 0 0,1-1 0 0 0,0-1 0 0 0,-1 0 0 0 0,1 0 0 0 0,-1-1 0 0 0,1 0 0 0 0,-1 0 0 0 0,1-1 0 0 0,-1 0 0 0 0,0-1 0 0 0,-1 0 0 0 0,1-1 0 0 0,3-2-176 0 0,-6 4 71 0 0,-1 0-1 0 0,0 0 0 0 0,0 0 1 0 0,0-1-1 0 0,0 0 0 0 0,-1 0 1 0 0,1-1-1 0 0,-1 1 0 0 0,0-1 0 0 0,0 0 1 0 0,-1 0-1 0 0,1 0 0 0 0,-1 0 1 0 0,0-1-1 0 0,-1 1 0 0 0,1-1 1 0 0,-1 0-1 0 0,0 1 0 0 0,-1-1 0 0 0,1 0 1 0 0,-1 0-1 0 0,-1 0 0 0 0,1-1 1 0 0,-1 1-1 0 0,0 0 0 0 0,0-1-69 0 0,0 5-26 0 0,-1-1-1 0 0,0 1 1 0 0,0-1-1 0 0,0 1 1 0 0,0 0-1 0 0,0 0 1 0 0,0 0 0 0 0,0 0-1 0 0,-1-1 1 0 0,1 2-1 0 0,-1-1 1 0 0,0 0-1 0 0,1 0 1 0 0,-1 0-1 0 0,0 1 1 0 0,0-1-1 0 0,0 1 1 0 0,0 0-1 0 0,0-1 1 0 0,-1 1 0 0 0,1 0-1 0 0,0 0 1 0 0,-1 0-1 0 0,1 1 1 0 0,0-1-1 0 0,-1 1 1 0 0,1-1-1 0 0,-1 1 1 0 0,-1 0 26 0 0,-44-4-6036 0 0,48 4 5840 0 0,-11 0-11117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2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389 612 0 0 0,'0'0'467'0'0,"0"0"1036"0"0,0 0 253 0 0,0 0-49 0 0,0 0-66 0 0,0 0-126 0 0,0 0-133 0 0,0 0-144 0 0,0 0-167 0 0,0 0-91 0 0,4-1-82 0 0,13-4-82 0 0,-12 4-83 0 0,-19-25 5175 0 0,-20 13-4509 0 0,-45 7-2073 0 0,73 6 996 0 0,-159 31-103 0 0,104-7 42 0 0,61-23-221 0 0,0 3-28 0 0,0 1-1 0 0,0-1 1 0 0,1 1-1 0 0,0-1 0 0 0,0 1 1 0 0,0-1-1 0 0,0 1 1 0 0,1-1-1 0 0,0 0 0 0 0,0 0 1 0 0,0 1-1 0 0,0-2 1 0 0,1 1-1 0 0,-1 0 1 0 0,1 0-1 0 0,0-1 0 0 0,0 1 1 0 0,1-1-1 0 0,-1 0 1 0 0,0 0-1 0 0,1 0 0 0 0,0-1 1 0 0,0 1-1 0 0,0-1 1 0 0,0 0-1 0 0,0 0 1 0 0,1 0-12 0 0,124 29 332 0 0,-115-29-305 0 0,-14-2-25 0 0,1-1 0 0 0,-1 1 0 0 0,1 0 0 0 0,-1 0 0 0 0,1 0 0 0 0,-1 0 0 0 0,1 0 0 0 0,-1 0 0 0 0,1-1 0 0 0,-1 1 0 0 0,1 1 0 0 0,-1-1 0 0 0,1 0 0 0 0,-1 0 0 0 0,1 0 0 0 0,-1 0 0 0 0,1 0 0 0 0,-1 0 0 0 0,1 0 0 0 0,-1 1 0 0 0,1-1 0 0 0,-1 0 0 0 0,1 0 0 0 0,-1 1 0 0 0,1-1 0 0 0,-1 0 0 0 0,0 1 0 0 0,1-1 0 0 0,-1 1 0 0 0,0-1 0 0 0,1 0 0 0 0,-1 1 0 0 0,0-1 0 0 0,1 1 0 0 0,-1-1 0 0 0,0 1 0 0 0,0-1 0 0 0,0 1 0 0 0,1-1-1 0 0,-1 1 1 0 0,0-1 0 0 0,0 1 0 0 0,0-1 0 0 0,0 1 0 0 0,0-1 0 0 0,0 1 0 0 0,0-1 0 0 0,0 1 0 0 0,0-1 0 0 0,0 1 0 0 0,0-1 0 0 0,0 1 0 0 0,-1-1 0 0 0,1 1 0 0 0,0-1 0 0 0,0 1 0 0 0,0-1 0 0 0,-1 1 0 0 0,1-1 0 0 0,0 1 0 0 0,-1-1 0 0 0,1 0 0 0 0,-1 1-2 0 0,-29 24 220 0 0,25-21-192 0 0,-45 29 101 0 0,-103 87-9 0 0,149-116-118 0 0,0 0 1 0 0,0 0 0 0 0,1 0-1 0 0,0 0 1 0 0,0 1-1 0 0,0 0 1 0 0,0-1-1 0 0,1 1 1 0 0,0 0-1 0 0,0 0 1 0 0,0 0-1 0 0,0 1 1 0 0,1-1-1 0 0,0 0 1 0 0,0 1 0 0 0,0-1-1 0 0,1 0 1 0 0,0 1-1 0 0,0-1 1 0 0,0 1-1 0 0,1-1 1 0 0,0 1-1 0 0,0-1 1 0 0,0 0-1 0 0,0 0 1 0 0,1 1-1 0 0,0-1 1 0 0,0 0 0 0 0,1 0-1 0 0,-1-1 1 0 0,4 5-3 0 0,-1-1 13 0 0,0 0 0 0 0,0-1 1 0 0,1 0-1 0 0,0 0 0 0 0,1-1 1 0 0,-1 1-1 0 0,1-1 0 0 0,0-1 1 0 0,1 1-1 0 0,-1-1 0 0 0,1-1 1 0 0,0 1-1 0 0,1-1 0 0 0,-1-1 1 0 0,1 0-1 0 0,-1 0 0 0 0,1 0 1 0 0,0-1-1 0 0,0 0 0 0 0,9 0-13 0 0,-16-2-38 0 0,1 0 0 0 0,-1 0 0 0 0,1 0 0 0 0,-1-1 0 0 0,1 1 0 0 0,0-1 0 0 0,-1 1-1 0 0,1-1 1 0 0,-1 0 0 0 0,0 0 0 0 0,1 0 0 0 0,-1 0 0 0 0,0 0 0 0 0,1 0 0 0 0,-1-1 0 0 0,0 1 0 0 0,0-1-1 0 0,0 0 1 0 0,0 0 0 0 0,-1 1 0 0 0,2-3 38 0 0,10-36-4661 0 0,-13 33 3315 0 0,2-11-7367 0 0,-2 10-584 0 0</inkml:trace>
  <inkml:trace contextRef="#ctx0" brushRef="#br0" timeOffset="1356.851">251 12 2312 0 0,'0'0'2560'0'0,"0"0"-509"0"0,0 0-360 0 0,0 0-167 0 0,0 0-41 0 0,0 0-79 0 0,0 0-154 0 0,0 0-222 0 0,0 0-216 0 0,0 0-185 0 0,0 0-128 0 0,0 0-78 0 0,-2-11 262 0 0,-6 89 2581 0 0,-13 333-670 0 0,4-182-2332 0 0,-6-46-72 0 0,-33 115-190 0 0,43-237 8 0 0,2 0 0 0 0,4 1 0 0 0,-1 53-8 0 0,2-23-15 0 0,-17-44 27 0 0,3-33-93 0 0,19-15 65 0 0,1 0-15 0 0,0 0-16 0 0,0 0-38 0 0,0 0-42 0 0,0 0-69 0 0,0 0-105 0 0,0 0-159 0 0,11-11-2717 0 0,-5 7-1216 0 0,-2 0-6648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3:01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3866 1149 1896 0 0,'0'0'2885'0'0,"0"0"-675"0"0,0 0-212 0 0,0 0 73 0 0,0 0-80 0 0,0 0-251 0 0,0 0-297 0 0,0 0-372 0 0,0 0-225 0 0,0 0-100 0 0,0 0-60 0 0,0 0-45 0 0,0 0-73 0 0,4-26-110 0 0,12-80-107 0 0,18-12 369 0 0,44-14-510 0 0,-77 132-224 0 0,0-1-1 0 0,1 1 1 0 0,-1 0-1 0 0,0 0 1 0 0,0 0-1 0 0,0 0 1 0 0,0 0-1 0 0,0 0 1 0 0,0 0-1 0 0,0 0 1 0 0,0 1-1 0 0,0-1 0 0 0,0 0 1 0 0,0 1-1 0 0,0-1 1 0 0,0 0-1 0 0,0 1 1 0 0,0-1-1 0 0,0 1 1 0 0,-1 0-1 0 0,1-1 1 0 0,0 1-1 0 0,0 0 0 0 0,0-1 1 0 0,-1 1-1 0 0,1 0 1 0 0,0 0-1 0 0,-1-1 1 0 0,1 1-1 0 0,-1 0 1 0 0,1 0-1 0 0,-1 0 1 0 0,1 0-1 0 0,-1 0 0 0 0,0 0 1 0 0,1 0-1 0 0,-1 0 1 0 0,0 0-1 0 0,0 0 1 0 0,0 0-1 0 0,0 0 1 0 0,0 0-1 0 0,0 0 1 0 0,0 0-1 0 0,0 0 1 0 0,0 1-1 0 0,0-1 0 0 0,-1 0 1 0 0,1 0-1 0 0,0 0 1 0 0,-1 0 14 0 0,2 2 40 0 0,1 11 23 0 0,2 0 0 0 0,-1 0 0 0 0,2-1-1 0 0,-1 0 1 0 0,2 1 0 0 0,0-2 0 0 0,1 1 0 0 0,0-1 0 0 0,0 0-1 0 0,2 0 1 0 0,-1-1 0 0 0,1 0 0 0 0,1-1 0 0 0,0 0 0 0 0,1 0-1 0 0,-1-1 1 0 0,13 7-63 0 0,-20-14 110 0 0,0-1 1 0 0,0 0-1 0 0,0 0 0 0 0,1 0 0 0 0,-1-1 1 0 0,0 1-1 0 0,0-1 0 0 0,0 0 0 0 0,0 0 1 0 0,1 0-1 0 0,-1 0 0 0 0,0 0 0 0 0,0-1 1 0 0,0 1-1 0 0,1-1 0 0 0,-1 0 0 0 0,0 0 1 0 0,0 0-1 0 0,0-1 0 0 0,0 1 0 0 0,-1-1 1 0 0,1 1-1 0 0,0-1 0 0 0,-1 0 0 0 0,1 0 1 0 0,-1 0-1 0 0,1 0 0 0 0,0-2-110 0 0,53-73 775 0 0,-51 66-1220 0 0,27-69 946 0 0,-26 53-3296 0 0,-4-1-3950 0 0,-2 27-4986 0 0</inkml:trace>
  <inkml:trace contextRef="#ctx0" brushRef="#br0" timeOffset="681.15">4807 619 12891 0 0,'0'0'1641'0'0,"0"0"-268"0"0,0 0-9 0 0,0 0 42 0 0,0 0-69 0 0,0 0-222 0 0,0 0-289 0 0,0 0-228 0 0,0 0-168 0 0,0 0-105 0 0,0 0-70 0 0,0 0-63 0 0,0 0-35 0 0,-32-2-37 0 0,-96-5-34 0 0,126 7-83 0 0,0 0 0 0 0,-1 0 0 0 0,1-1-1 0 0,0 1 1 0 0,0 0 0 0 0,0 1 0 0 0,-1-1 0 0 0,1 0 0 0 0,0 1 0 0 0,0-1 0 0 0,0 1 0 0 0,0 0 0 0 0,-1-1-1 0 0,1 1 1 0 0,0 0 0 0 0,0 0 0 0 0,1 1 0 0 0,-1-1 0 0 0,0 0 0 0 0,0 1 0 0 0,1-1 0 0 0,-1 1 0 0 0,0-1-1 0 0,1 1 1 0 0,0 0 0 0 0,-1 0 0 0 0,1-1 0 0 0,0 1 0 0 0,0 0 0 0 0,0 0 0 0 0,-1 2-3 0 0,-2 6 10 0 0,-4 2-25 0 0,2-1 0 0 0,0 1 0 0 0,0 0 0 0 0,1 0 0 0 0,0 0 0 0 0,1 1 0 0 0,1-1 0 0 0,0 1 1 0 0,0 0-1 0 0,2 0 0 0 0,-1 1 0 0 0,2-1 0 0 0,0 0 0 0 0,0 0 0 0 0,1 0 0 0 0,2 5 15 0 0,-1-12-7 0 0,0 0-1 0 0,0-1 1 0 0,1 1 0 0 0,-1 0-1 0 0,1-1 1 0 0,1 0-1 0 0,-1 1 1 0 0,1-2 0 0 0,0 1-1 0 0,0 0 1 0 0,1-1-1 0 0,-1 1 1 0 0,1-1 0 0 0,0-1-1 0 0,0 1 1 0 0,0-1-1 0 0,1 1 1 0 0,-1-1 0 0 0,1-1-1 0 0,-1 1 1 0 0,1-1-1 0 0,0 0 1 0 0,0-1 0 0 0,0 1-1 0 0,2-1 8 0 0,3 1 63 0 0,1 0 0 0 0,0-1 0 0 0,0 0 0 0 0,0-1 0 0 0,0 0 0 0 0,0-1 0 0 0,0 0 0 0 0,0-1 0 0 0,0 0 0 0 0,0-1 0 0 0,-1 0 0 0 0,7-4-63 0 0,0-2 157 0 0,1-1-1 0 0,-1 0 1 0 0,0-2 0 0 0,-1 0-1 0 0,-1-1 1 0 0,0-1 0 0 0,-1 0 0 0 0,0-1-1 0 0,-1-1 1 0 0,-1 0 0 0 0,0-1-1 0 0,-1 0 1 0 0,-1-1 0 0 0,-1-1-1 0 0,-1 1 1 0 0,0-1 0 0 0,-1-1 0 0 0,1-6-157 0 0,6-12 18 0 0,-1-2 0 0 0,-1 1 1 0 0,-3-2-1 0 0,-1 1 0 0 0,2-30-18 0 0,-10 58-37 0 0,0 0-1 0 0,-1 0 0 0 0,0 1 0 0 0,0-1 1 0 0,-2 0-1 0 0,1 1 0 0 0,-2-1 0 0 0,1 1 0 0 0,-1-1 1 0 0,-1 1-1 0 0,0 0 0 0 0,-1 0 0 0 0,0 1 1 0 0,-1-1-1 0 0,0 1 0 0 0,0 0 0 0 0,-1 1 1 0 0,0 0-1 0 0,-1 0 0 0 0,0 0 0 0 0,0 1 1 0 0,-4-2 37 0 0,7 6-20 0 0,1 1 0 0 0,-1 0 0 0 0,0 0 0 0 0,0 0-1 0 0,0 1 1 0 0,-1 0 0 0 0,1 0 0 0 0,0 0 0 0 0,-1 0 0 0 0,0 1 0 0 0,1 0 0 0 0,-1 0 0 0 0,0 1 0 0 0,1-1 0 0 0,-1 1 0 0 0,0 1 0 0 0,0-1 0 0 0,1 1 0 0 0,-1 0 0 0 0,0 0 0 0 0,1 0 0 0 0,-1 1 0 0 0,1 0 0 0 0,0 0 0 0 0,-1 1 0 0 0,1-1 0 0 0,0 1-1 0 0,0 0 1 0 0,1 1 0 0 0,-1-1 0 0 0,1 1 0 0 0,0 0 0 0 0,-1 0 0 0 0,-2 4 20 0 0,-6 7 1 0 0,1 0-1 0 0,1 1 1 0 0,0 1 0 0 0,1 0-1 0 0,1 0 1 0 0,0 1-1 0 0,2 0 1 0 0,0 1-1 0 0,1 0 1 0 0,0 0 0 0 0,2 0-1 0 0,0 0 1 0 0,2 1-1 0 0,0-1 1 0 0,1 1 0 0 0,0 0-1 0 0,2 0 1 0 0,1-1-1 0 0,0 1 1 0 0,1-1-1 0 0,1 1 1 0 0,1-1 0 0 0,1 0-1 0 0,1-1 1 0 0,0 1-1 0 0,1-1 1 0 0,1-1 0 0 0,1 0-1 0 0,0 0 1 0 0,2-1-1 0 0,-1 0 1 0 0,3 0-1 0 0,7 7 36 0 0,0-2-1 0 0,2-1 1 0 0,0 0 0 0 0,2-2 0 0 0,0 0 0 0 0,0-2-1 0 0,2-1 1 0 0,0-1 0 0 0,1-2 0 0 0,0 0 0 0 0,0-2-1 0 0,10 1-35 0 0,189 56-556 0 0,-212-59 207 0 0,-10-3-2579 0 0,-2-3-435 0 0,-1 2-8251 0 0</inkml:trace>
  <inkml:trace contextRef="#ctx0" brushRef="#br0" timeOffset="-1594.548">2496 122 9602 0 0,'0'0'1527'0'0,"0"0"-265"0"0,0 0-46 0 0,0 0 164 0 0,0 0 109 0 0,0 0-124 0 0,0 0-286 0 0,0 0-345 0 0,0 0-310 0 0,0 0-178 0 0,0 0-14 0 0,0 0 79 0 0,0 0 87 0 0,13 7 56 0 0,120 49 705 0 0,-88-49-873 0 0,0-2 0 0 0,0-1 0 0 0,0-3 0 0 0,0-1-1 0 0,0-2 1 0 0,1-3-286 0 0,-32 4 47 0 0,0-1 1 0 0,0-1-1 0 0,0 0 0 0 0,-1 0 0 0 0,1-2 0 0 0,-1 0 0 0 0,0 0 1 0 0,0-1-1 0 0,0-1 0 0 0,-1 0 0 0 0,0-1-47 0 0,-11 8 20 0 0,-1 0 0 0 0,1 0 0 0 0,-1 0-1 0 0,1-1 1 0 0,-1 1 0 0 0,1 0 0 0 0,0-1 0 0 0,-1 1 0 0 0,1-1-1 0 0,-1 1 1 0 0,1 0 0 0 0,-1-1 0 0 0,0 1 0 0 0,1-1 0 0 0,-1 1-1 0 0,1-1 1 0 0,-1 1 0 0 0,0-1 0 0 0,0 0 0 0 0,1 1 0 0 0,-1-1 0 0 0,0 1-1 0 0,0-1 1 0 0,1 0 0 0 0,-1 1 0 0 0,0-1 0 0 0,0 1 0 0 0,0-1-1 0 0,0 0 1 0 0,0 1 0 0 0,0-1 0 0 0,0 0 0 0 0,0 1 0 0 0,0-1-1 0 0,-1 1 1 0 0,1-1 0 0 0,0 0 0 0 0,0 1 0 0 0,0-1 0 0 0,-1 1 0 0 0,1-1-1 0 0,0 0 1 0 0,-1 1 0 0 0,1-1 0 0 0,-1 1 0 0 0,1-1 0 0 0,0 1-1 0 0,-1-1 1 0 0,1 1 0 0 0,-1 0 0 0 0,1-1 0 0 0,-1 1 0 0 0,1 0-1 0 0,-1-1 1 0 0,0 1 0 0 0,1 0 0 0 0,-1 0 0 0 0,1-1 0 0 0,-1 1 0 0 0,0 0-1 0 0,1 0 1 0 0,-1 0 0 0 0,1 0 0 0 0,-1 0 0 0 0,0 0 0 0 0,0 0-20 0 0,-42-5 160 0 0,39 5-158 0 0,1 1 0 0 0,-1-1 0 0 0,1 0 0 0 0,0 1 0 0 0,-1 0 0 0 0,1 0-1 0 0,0 0 1 0 0,-1 0 0 0 0,1 0 0 0 0,0 1 0 0 0,0 0 0 0 0,0-1 0 0 0,0 1 0 0 0,0 0 0 0 0,0 1 0 0 0,1-1 0 0 0,-1 0 0 0 0,1 1 0 0 0,0-1 0 0 0,-1 1 0 0 0,1 0 0 0 0,0 0 0 0 0,0 0 0 0 0,1 0 0 0 0,-1 0 0 0 0,1 0 0 0 0,0 0 0 0 0,-1 0 0 0 0,1 1 0 0 0,1-1 0 0 0,-1 2-2 0 0,-10 113 28 0 0,11-110-24 0 0,0 65 11 0 0,1 24 19 0 0,-4-1 1 0 0,-11 64-35 0 0,-64 278 52 0 0,65-384-1336 0 0,7-113-3875 0 0,3 36-893 0 0,1 10-5215 0 0</inkml:trace>
  <inkml:trace contextRef="#ctx0" brushRef="#br0" timeOffset="-1006.521">2535 612 9234 0 0,'0'0'1588'0'0,"0"0"-357"0"0,0 0-22 0 0,0 0 136 0 0,0 0 99 0 0,0 0-59 0 0,0 0-234 0 0,0 0-198 0 0,0 0-105 0 0,0 0-51 0 0,32 0-29 0 0,106 0-36 0 0,441 0 1758 0 0,-579 0-2438 0 0,0 0 34 0 0,0 0 56 0 0,-24 1 578 0 0,13 130-179 0 0,-11-61-314 0 0,19-66 3 0 0,2-1-1901 0 0,9-2-4738 0 0,-5-1-5122 0 0</inkml:trace>
  <inkml:trace contextRef="#ctx0" brushRef="#br0" timeOffset="-751.734">3557 766 6113 0 0,'0'0'4589'0'0,"0"0"-1896"0"0,0 0-806 0 0,0 0-104 0 0,0 0-84 0 0,0 0-227 0 0,0 0-331 0 0,0 0-379 0 0,0 0-284 0 0,0 0-130 0 0,0 0-9 0 0,0 0 50 0 0,0 9 42 0 0,3 298 702 0 0,-22-286-4241 0 0,10-20-1574 0 0,0-5-4989 0 0,6-2 1875 0 0</inkml:trace>
  <inkml:trace contextRef="#ctx0" brushRef="#br0" timeOffset="-443.258">3538 347 12619 0 0,'0'0'2024'0'0,"0"0"-312"0"0,0 0-231 0 0,0 0-201 0 0,0 0-208 0 0,0 0-320 0 0,0 0-391 0 0,0 0-297 0 0,0 0-248 0 0,0 0-89 0 0,0 0-31 0 0,0 0-128 0 0,0 0-160 0 0,0 0-480 0 0,-5 40-1769 0 0,8-29-9313 0 0</inkml:trace>
  <inkml:trace contextRef="#ctx0" brushRef="#br0" timeOffset="-3150.454">1213 556 0 0 0,'0'0'1170'0'0,"0"0"447"0"0,0 0 220 0 0,0 0 43 0 0,0 0-66 0 0,0 0-182 0 0,0 0-170 0 0,0 0-134 0 0,0 0-98 0 0,10-2-101 0 0,28-8-97 0 0,-37 9-939 0 0,-1 0-1 0 0,1 1 1 0 0,0-1 0 0 0,0 0-1 0 0,-1 0 1 0 0,1 1-1 0 0,-1-1 1 0 0,1 0-1 0 0,0 0 1 0 0,-1 0-1 0 0,1 0 1 0 0,-1 0-1 0 0,0 0 1 0 0,1 0-1 0 0,-1 0 1 0 0,0 0-1 0 0,0 0 1 0 0,1 0-1 0 0,-1 0 1 0 0,0 0-1 0 0,0 0 1 0 0,0 0-1 0 0,0 0 1 0 0,0 0-1 0 0,-1 0 1 0 0,1 0-1 0 0,0 0 1 0 0,0 0-1 0 0,-1 0 1 0 0,1 0-1 0 0,0 1 1 0 0,-1-1-1 0 0,1 0 1 0 0,-1 0 0 0 0,1 0-1 0 0,-1 0 1 0 0,0 0-1 0 0,1 1 1 0 0,-1-1-1 0 0,0 0 1 0 0,0 0-1 0 0,1 1 1 0 0,-2-1-93 0 0,-6-5 128 0 0,-1 1 0 0 0,0 0 1 0 0,0 0-1 0 0,0 1 1 0 0,0 0-1 0 0,-1 1 1 0 0,0 0-1 0 0,0 1 0 0 0,0 0 1 0 0,0 0-1 0 0,0 1 1 0 0,0 0-1 0 0,0 1 0 0 0,0 0 1 0 0,-1 1-1 0 0,-3 0-128 0 0,-4-1 55 0 0,0 3-47 0 0,0 1 0 0 0,0 0-1 0 0,0 2 1 0 0,1 0-1 0 0,0 0 1 0 0,0 2 0 0 0,1 0-1 0 0,0 1 1 0 0,0 0-1 0 0,1 2 1 0 0,0 0 0 0 0,1 0-1 0 0,-10 11-7 0 0,17-14 0 0 0,0 0 0 0 0,1 0-1 0 0,0 0 1 0 0,1 1 0 0 0,-1 0-1 0 0,2 0 1 0 0,-1 0 0 0 0,2 1 0 0 0,-1 0-1 0 0,1-1 1 0 0,0 1 0 0 0,1 0-1 0 0,0 0 1 0 0,1 1 0 0 0,0-1 0 0 0,1 0-1 0 0,0 0 1 0 0,0 1 0 0 0,2 1 0 0 0,-2-7 1 0 0,1 0-1 0 0,0 0 1 0 0,0 0 0 0 0,1 0 0 0 0,-1-1 0 0 0,1 1-1 0 0,0 0 1 0 0,1-1 0 0 0,-1 0 0 0 0,1 1 0 0 0,0-1-1 0 0,0 0 1 0 0,0 0 0 0 0,0 0 0 0 0,1-1 0 0 0,-1 1-1 0 0,1-1 1 0 0,0 0 0 0 0,0 0 0 0 0,0 0 0 0 0,1-1-1 0 0,-1 1 1 0 0,1-1 0 0 0,-1 0 0 0 0,1 0 0 0 0,0-1-1 0 0,4 2 0 0 0,0-1 60 0 0,-1 0 1 0 0,1 0-1 0 0,0 0 0 0 0,0-1 0 0 0,0-1 0 0 0,-1 1 0 0 0,1-1 0 0 0,0-1 0 0 0,0 0 0 0 0,0 0 0 0 0,0-1 0 0 0,0 0 0 0 0,-1 0 1 0 0,1-1-1 0 0,4-2-60 0 0,10-11 169 0 0,-1 0 1 0 0,0-2-1 0 0,-2-1 0 0 0,0-1 1 0 0,-1 0-1 0 0,-1-1 1 0 0,-1-1-1 0 0,0-1 1 0 0,-2 0-1 0 0,6-15-169 0 0,-10 22 23 0 0,11-15 15 0 0,29-64 52 0 0,-100 220-292 0 0,46-113 199 0 0,0-1 1 0 0,1 1 0 0 0,0 0 0 0 0,1 0 0 0 0,0 0-1 0 0,1 0 1 0 0,1-1 0 0 0,0 1 0 0 0,0 0 0 0 0,1 0-1 0 0,0 0 1 0 0,1-1 0 0 0,1 1 0 0 0,0-1 0 0 0,0 0-1 0 0,1 0 1 0 0,2 1 2 0 0,-1-1-9 0 0,1-1 0 0 0,1 0 0 0 0,0-1 0 0 0,0 0 1 0 0,1 0-1 0 0,0 0 0 0 0,1-1 0 0 0,0-1 0 0 0,0 0 0 0 0,0 0 0 0 0,1-1 0 0 0,0 0 0 0 0,0-1 0 0 0,1 0 9 0 0,-10-4-117 0 0,0 0 0 0 0,0 0 0 0 0,0-1 0 0 0,0 1 0 0 0,0 0-1 0 0,0-1 1 0 0,1 0 0 0 0,-1 1 0 0 0,0-1 0 0 0,0 0 0 0 0,0 0 0 0 0,1 0 0 0 0,-1 0 0 0 0,0-1 0 0 0,0 1 0 0 0,0-1 0 0 0,0 1-1 0 0,0-1 1 0 0,0 0 0 0 0,0 0 0 0 0,0 0 0 0 0,0 0 0 0 0,0 0 0 0 0,0 0 0 0 0,0 0 0 0 0,-1-1 0 0 0,1 1 0 0 0,0 0 0 0 0,0-1 117 0 0,5-11-2243 0 0,-2 4-450 0 0,-1 1-2879 0 0,-2 0-5241 0 0</inkml:trace>
  <inkml:trace contextRef="#ctx0" brushRef="#br0" timeOffset="-2686.998">1602 115 6057 0 0,'0'0'2732'0'0,"0"0"-523"0"0,0 0-342 0 0,0 0-136 0 0,0 0-110 0 0,0 0-220 0 0,0 0-356 0 0,0 0-345 0 0,0 0-203 0 0,0 0-62 0 0,0 0 17 0 0,0 0 64 0 0,9 5 19 0 0,16 12-69 0 0,-1 2-1 0 0,-1 0 1 0 0,-1 1 0 0 0,0 2-1 0 0,9 12-465 0 0,-15-11 21 0 0,0 0 0 0 0,-2 1 0 0 0,-1 1 0 0 0,-1 0 0 0 0,0 1 0 0 0,-3 0-1 0 0,0 1 1 0 0,-1-1 0 0 0,-2 2 0 0 0,-1-1 0 0 0,-1 1 0 0 0,-1-1-1 0 0,-1 1 1 0 0,-2 0 0 0 0,-1 0 0 0 0,-1 3-21 0 0,0-13-150 0 0,-2 1 0 0 0,0 0 1 0 0,-1-1-1 0 0,-1 0 0 0 0,0 0 0 0 0,-1-1 0 0 0,-1 0 1 0 0,-1 0-1 0 0,-1-1 0 0 0,0 0 0 0 0,-1 0 1 0 0,0-1-1 0 0,-2-1 0 0 0,1 0 0 0 0,-2-1 0 0 0,-13 11 150 0 0,-15 2-4142 0 0,23-15-3820 0 0,12-7-1997 0 0</inkml:trace>
  <inkml:trace contextRef="#ctx0" brushRef="#br0" timeOffset="-2074.944">690 89 0 0 0,'0'0'1899'0'0,"0"0"306"0"0,0 0 88 0 0,0 0-65 0 0,0 0-159 0 0,0 0-244 0 0,0 0-265 0 0,0 0-256 0 0,0 0-213 0 0,0 0-152 0 0,0 0-88 0 0,-32 21-40 0 0,-99 66-55 0 0,88-43-77 0 0,32-9-333 0 0,2 1 1 0 0,1 0 0 0 0,1 1 0 0 0,3-1-1 0 0,1 1 1 0 0,1 0 0 0 0,2 0 0 0 0,4 28-347 0 0,-1-21 46 0 0,2 0 1 0 0,1-1 0 0 0,2 0-1 0 0,3 0 1 0 0,1-1 0 0 0,2 0-1 0 0,4 6-46 0 0,-12-35-82 0 0,0 0-1 0 0,0-1 1 0 0,1 0-1 0 0,1 0 0 0 0,0 0 1 0 0,1-1-1 0 0,0 0 1 0 0,0-1-1 0 0,1 0 0 0 0,1 0 1 0 0,0-1-1 0 0,0-1 1 0 0,0 0-1 0 0,1 0 0 0 0,10 3 83 0 0,25 5-3775 0 0,3-10-3395 0 0,-34-6-4256 0 0</inkml:trace>
  <inkml:trace contextRef="#ctx0" brushRef="#br0" timeOffset="6743.716">6616 166 0 0 0,'0'0'1278'0'0,"0"0"791"0"0,0 0 30 0 0,0 0-307 0 0,0 0-268 0 0,0 0-193 0 0,0 0-134 0 0,0 0-94 0 0,10-4 1046 0 0,-7 4 1681 0 0,-7 54-3221 0 0,-2 0 0 0 0,-3 0 1 0 0,-2-1-1 0 0,-3 0 0 0 0,-7 16-609 0 0,-134 415 376 0 0,138-388-245 0 0,19-93-92 0 0,0 0 1 0 0,0 0 0 0 0,0-1-1 0 0,0 1 1 0 0,1 0 0 0 0,-1-1-1 0 0,1 1 1 0 0,0-1 0 0 0,0 0-1 0 0,0 0 1 0 0,0 0 0 0 0,0 0-1 0 0,0-1 1 0 0,0 1 0 0 0,1-1-1 0 0,-1 0 1 0 0,1 0 0 0 0,-1 0-1 0 0,1 0 1 0 0,-1-1 0 0 0,1 1-1 0 0,-1-1 1 0 0,1 0 0 0 0,-1 0-1 0 0,1 0 1 0 0,0 0 0 0 0,-1-1-1 0 0,1 0 1 0 0,-1 1 0 0 0,2-2-40 0 0,6 2 163 0 0,114-23 904 0 0,-101 3-1603 0 0,-24-15-3519 0 0,0 32 3608 0 0,-3-21-8495 0 0,3 19-1423 0 0</inkml:trace>
  <inkml:trace contextRef="#ctx0" brushRef="#br0" timeOffset="7476.366">6143 567 4889 0 0,'0'0'2582'0'0,"0"0"-1184"0"0,0 0-568 0 0,0 0 193 0 0,0 0 423 0 0,0 0 290 0 0,0 0 1 0 0,0 0-220 0 0,0 0-251 0 0,0 0-175 0 0,0 0-111 0 0,0 0-84 0 0,0 0-80 0 0,31 0-75 0 0,99 0-69 0 0,120-7 1192 0 0,-115 18-3425 0 0,-109-8-279 0 0,-12-2-2521 0 0,-3-1-7048 0 0</inkml:trace>
  <inkml:trace contextRef="#ctx0" brushRef="#br0" timeOffset="8142.481">7807 752 1112 0 0,'0'0'1809'0'0,"0"0"-204"0"0,0 0-40 0 0,0 0 212 0 0,0 0 148 0 0,0 0-44 0 0,0 0-196 0 0,0 0-321 0 0,0 0-290 0 0,0 0-238 0 0,0 0-197 0 0,0 0-133 0 0,0 0-101 0 0,-17-3-81 0 0,-57-5-54 0 0,24 23 105 0 0,39-8-276 0 0,-11 7-8 0 0,0 2-1 0 0,1 1 1 0 0,1 1 0 0 0,0 0 0 0 0,1 1 0 0 0,1 2 0 0 0,1-1-1 0 0,1 2 1 0 0,1 0 0 0 0,-8 18-91 0 0,20-37 7 0 0,1-1-1 0 0,0 1 1 0 0,0-1 0 0 0,1 1 0 0 0,-1 0-1 0 0,1 0 1 0 0,-1 0 0 0 0,1 0 0 0 0,0 0-1 0 0,0 0 1 0 0,0 0 0 0 0,1 0-1 0 0,-1 1 1 0 0,1-1 0 0 0,-1 0 0 0 0,1 0-1 0 0,0 1 1 0 0,0-1 0 0 0,1 0 0 0 0,-1 0-1 0 0,1 1 1 0 0,-1-1 0 0 0,1 0 0 0 0,0 0-1 0 0,0 0 1 0 0,1 0 0 0 0,-1 0-1 0 0,1 0 1 0 0,-1 0 0 0 0,1-1 0 0 0,0 1-1 0 0,0 0 1 0 0,0-1 0 0 0,0 0 0 0 0,1 1-1 0 0,-1-1 1 0 0,1 0 0 0 0,-1 0 0 0 0,1 0-1 0 0,0-1 1 0 0,-1 1 0 0 0,2 0-7 0 0,13-2 137 0 0,0-1 0 0 0,0 0 1 0 0,0-1-1 0 0,0-1 0 0 0,0-1 0 0 0,0 0 1 0 0,-1-1-1 0 0,0-1 0 0 0,0 0 1 0 0,0-1-1 0 0,-1-1 0 0 0,0 0 0 0 0,0-1 1 0 0,-1-1-1 0 0,0-1 0 0 0,-1 1 1 0 0,0-2-1 0 0,9-11-137 0 0,153-175 391 0 0,-175 197-400 0 0,0 1 1 0 0,0-1 0 0 0,0 1 0 0 0,0-1-1 0 0,0 0 1 0 0,0 1 0 0 0,0-1-1 0 0,1 1 1 0 0,-1-1 0 0 0,0 0 0 0 0,0 1-1 0 0,1-1 1 0 0,-1 1 0 0 0,0-1 0 0 0,1 1-1 0 0,-1-1 1 0 0,0 1 0 0 0,1-1-1 0 0,-1 1 1 0 0,1-1 0 0 0,-1 1 0 0 0,1 0-1 0 0,-1-1 1 0 0,1 1 0 0 0,-1 0 0 0 0,1-1-1 0 0,0 1 1 0 0,-1 0 0 0 0,1 0-1 0 0,-1-1 1 0 0,1 1 0 0 0,0 0 0 0 0,-1 0-1 0 0,1 0 1 0 0,-1 0 0 0 0,1 0 0 0 0,0 0-1 0 0,-1 0 1 0 0,1 0 0 0 0,-1 0-1 0 0,1 0 1 0 0,0 0 0 0 0,-1 1 0 0 0,1-1-1 0 0,0 0 1 0 0,-1 0 0 0 0,1 0 0 0 0,-1 1-1 0 0,1-1 1 0 0,-1 0 0 0 0,1 1-1 0 0,-1-1 1 0 0,1 1 0 0 0,-1-1 0 0 0,1 0-1 0 0,-1 1 1 0 0,0-1 0 0 0,1 1 0 0 0,-1-1-1 0 0,0 1 1 0 0,1 0 0 0 0,-1-1-1 0 0,0 1 1 0 0,1-1 0 0 0,-1 1 0 0 0,0-1-1 0 0,0 1 1 0 0,0 0 0 0 0,0 0 8 0 0,6 52-75 0 0,-7-46 70 0 0,1-1 0 0 0,0 0 0 0 0,0 1 0 0 0,0-1 0 0 0,1 1 0 0 0,0-1 0 0 0,0 0-1 0 0,0 0 1 0 0,1 1 0 0 0,0-1 0 0 0,0 0 0 0 0,1-1 0 0 0,-1 1 0 0 0,1 0 0 0 0,1-1 0 0 0,-1 1 0 0 0,1-1 0 0 0,0 0 0 0 0,0 0 0 0 0,0-1 0 0 0,1 1-1 0 0,0-1 1 0 0,0 0 0 0 0,0 0 0 0 0,0 0 0 0 0,2 0 5 0 0,3-1 34 0 0,0 0 0 0 0,1 0 0 0 0,0-1 0 0 0,-1 0 0 0 0,1-1 0 0 0,0 0 0 0 0,0-1 0 0 0,0 0 0 0 0,-1-1 0 0 0,1 0 0 0 0,0-1 0 0 0,0 0 0 0 0,-1 0 0 0 0,1-1 0 0 0,-1-1 0 0 0,0 0 0 0 0,0 0 0 0 0,0-1 0 0 0,-1 0 0 0 0,1-1 0 0 0,6-5-34 0 0,14-10 247 0 0,-1-2-1 0 0,-1-1 1 0 0,-2-1 0 0 0,0-1-1 0 0,18-26-246 0 0,-21 27 39 0 0,-1 0-1 0 0,-1-2 0 0 0,-2-1 1 0 0,-1 0-1 0 0,-1-2 1 0 0,-1 1-1 0 0,-2-2 0 0 0,-1 0 1 0 0,-1-1-1 0 0,-2 0 1 0 0,-1-1-1 0 0,-2 0 0 0 0,-1 0 1 0 0,2-31-39 0 0,-9-14 122 0 0,1 78-120 0 0,0 0 0 0 0,0 1 0 0 0,0-1 0 0 0,0 0 0 0 0,-1 1 0 0 0,1-1 0 0 0,0 0 0 0 0,0 1 0 0 0,0-1 0 0 0,0 0 0 0 0,-1 0-1 0 0,1 1 1 0 0,0-1 0 0 0,0 0 0 0 0,-1 0 0 0 0,1 1 0 0 0,0-1 0 0 0,-1 0 0 0 0,1 0 0 0 0,0 0 0 0 0,0 1 0 0 0,-1-1 0 0 0,1 0-1 0 0,0 0 1 0 0,-1 0 0 0 0,1 0 0 0 0,0 0 0 0 0,-1 0 0 0 0,1 0 0 0 0,-1 0 0 0 0,1 0 0 0 0,0 0 0 0 0,-1 0 0 0 0,1 0 0 0 0,0 0 0 0 0,-1 0-1 0 0,1 0 1 0 0,0 0 0 0 0,-1 0 0 0 0,1 0 0 0 0,0 0 0 0 0,-1 0 0 0 0,1-1 0 0 0,0 1 0 0 0,-1 0 0 0 0,1 0 0 0 0,0 0 0 0 0,0-1 0 0 0,-1 1-1 0 0,1 0 1 0 0,0 0 0 0 0,0-1 0 0 0,-1 1 0 0 0,1 0 0 0 0,0-1 0 0 0,0 1 0 0 0,0 0 0 0 0,0-1 0 0 0,-1 1 0 0 0,1 0 0 0 0,0-1 0 0 0,0 1-1 0 0,0 0 1 0 0,0-1 0 0 0,0 1 0 0 0,0 0 0 0 0,0-1 0 0 0,0 1 0 0 0,0-1-2 0 0,-15 26-114 0 0,-5 22 102 0 0,2 1 0 0 0,3 1 0 0 0,1 0 1 0 0,2 1-1 0 0,3 1 0 0 0,2 0 0 0 0,2 0 0 0 0,3 0 0 0 0,2 20 12 0 0,31 78-50 0 0,-9-70 35 0 0,-8-28-248 0 0,-24-51-3402 0 0,-13-19-938 0 0,10 6-2472 0 0,8 6-2299 0 0</inkml:trace>
  <inkml:trace contextRef="#ctx0" brushRef="#br0" timeOffset="8749.161">8120 556 9530 0 0,'0'0'1847'0'0,"0"0"-657"0"0,0 0-293 0 0,0 0 170 0 0,0 0 321 0 0,0 0 163 0 0,0 0-60 0 0,0 0-196 0 0,0 0-252 0 0,0 0-240 0 0,0 0-183 0 0,38 5-128 0 0,119 15-122 0 0,-126-17-260 0 0,-1-1 1 0 0,1-1 0 0 0,0-2-1 0 0,-1-1 1 0 0,1-1-1 0 0,3-3-110 0 0,25-2 1 0 0,127-20-2686 0 0,-167 24-1602 0 0,-5 3-7012 0 0</inkml:trace>
  <inkml:trace contextRef="#ctx0" brushRef="#br0" timeOffset="9514.782">9617 0 9418 0 0,'0'0'1804'0'0,"0"0"-259"0"0,0 0-137 0 0,0 0-4 0 0,0 0-14 0 0,0 0-115 0 0,0 0-231 0 0,0 0-278 0 0,0 0-192 0 0,0 0-101 0 0,0 0-56 0 0,-5 11-32 0 0,-21 67 393 0 0,14 216 1216 0 0,-16 173-1324 0 0,9-260-636 0 0,38-211 23 0 0,96-90 544 0 0,-55 38-544 0 0,-29 29-63 0 0,-22 17 4 0 0,1 1 1 0 0,-1 0 0 0 0,2 1-1 0 0,-1 0 1 0 0,1 1-1 0 0,0 0 1 0 0,0 0 0 0 0,1 1-1 0 0,0 1 1 0 0,0 0-1 0 0,1 1 1 0 0,-1 0 0 0 0,1 0-1 0 0,0 2 1 0 0,8-2 1 0 0,-18 7-2 0 0,0-1 1 0 0,0 0 0 0 0,-1 1-1 0 0,1-1 1 0 0,-1 1-1 0 0,0 0 1 0 0,0 0-1 0 0,0 0 1 0 0,0 0 0 0 0,-1 0-1 0 0,1 0 1 0 0,-1 0-1 0 0,1 1 1 0 0,-1-1-1 0 0,0 0 1 0 0,-1 1-1 0 0,1-1 1 0 0,-1 1 0 0 0,1-1-1 0 0,-1 1 1 0 0,0 1 1 0 0,0-4 1 0 0,7 169 229 0 0,8-123-200 0 0,-15-46-34 0 0,0-1 4 0 0,0 0 22 0 0,0 0-24 0 0,0 14 644 0 0,15-51-3574 0 0,-14 24 560 0 0,1 1-1461 0 0,0 6-2613 0 0,2 4-4927 0 0</inkml:trace>
  <inkml:trace contextRef="#ctx0" brushRef="#br0" timeOffset="9919.607">10401 803 9170 0 0,'0'0'2818'0'0,"0"0"-1035"0"0,0 0-429 0 0,0 0-10 0 0,0 0 1 0 0,0 0-91 0 0,0 0-228 0 0,0 0-298 0 0,0 0-236 0 0,0 0-160 0 0,-10 32-96 0 0,-29 98-65 0 0,27-42-37 0 0,12-72-679 0 0,0-13-4010 0 0,0 1-4574 0 0,0-4 1171 0 0</inkml:trace>
  <inkml:trace contextRef="#ctx0" brushRef="#br0" timeOffset="9920.607">10337 475 1168 0 0,'0'0'2129'0'0,"0"0"-945"0"0,0 0-312 0 0,0 0 24 0 0,0 0 81 0 0,0 0-57 0 0,0 0-176 0 0,0 0-352 0 0,0 0-512 0 0,0 0-696 0 0,0 0-929 0 0,0 0-495 0 0,0 0-417 0 0,0 0 953 0 0</inkml:trace>
  <inkml:trace contextRef="#ctx0" brushRef="#br0" timeOffset="10247.408">10845 137 11891 0 0,'0'0'4244'0'0,"0"0"-2549"0"0,0 0-904 0 0,0 0-73 0 0,0 0 87 0 0,0 0 21 0 0,0 0-87 0 0,0 0-107 0 0,0 0-116 0 0,0 0-35 0 0,0 0-6 0 0,0 0-101 0 0,0 0-72 0 0,8 22-30 0 0,25 70-26 0 0,13 107 547 0 0,-29-63-670 0 0,-15-89-180 0 0,-2 0 0 0 0,-2 0 1 0 0,-2 0-1 0 0,-2-1 0 0 0,-10 36 57 0 0,4-12-324 0 0,11-52-308 0 0,0 0 1171 0 0,-2-9-3387 0 0,-4-7-3529 0 0,-3-5-5123 0 0,6 0 7003 0 0</inkml:trace>
  <inkml:trace contextRef="#ctx0" brushRef="#br0" timeOffset="10806.543">10594 693 11370 0 0,'0'0'1916'0'0,"0"0"-297"0"0,0 0-54 0 0,0 0-145 0 0,0 0-231 0 0,37-3-226 0 0,115-7-191 0 0,326-22 1866 0 0,-444 32-3035 0 0,9 0-509 0 0,-13 0-4459 0 0,-27 1-1261 0 0,-1 2-3532 0 0</inkml:trace>
  <inkml:trace contextRef="#ctx0" brushRef="#br0" timeOffset="11108.692">10344 446 0 0 0,'0'0'420'0'0,"0"0"856"0"0,0 0 245 0 0,0 0 4 0 0,0 0-34 0 0,0 0-118 0 0,0 0-122 0 0,0 0-106 0 0,0 0-90 0 0,0 0-61 0 0,0 0-42 0 0,0 0-9 0 0,0 0-14 0 0,-12 5-45 0 0,-35 15-73 0 0,25 0 2156 0 0,39-13-1665 0 0,35-22 521 0 0,-99 51-1153 0 0,47-35-740 0 0,0-1-46 0 0,0 0-50 0 0,10 0-855 0 0,9-3-1340 0 0,-6-2-4952 0 0,-3-2-4076 0 0</inkml:trace>
  <inkml:trace contextRef="#ctx0" brushRef="#br0" timeOffset="15096.122">11784 431 0 0 0,'0'0'1422'0'0,"0"0"951"0"0,0 0 188 0 0,0 0-314 0 0,0 0-412 0 0,0 0-400 0 0,0 0-341 0 0,0 0-258 0 0,0 0-157 0 0,0 0-108 0 0,21 5 1921 0 0,107 9 1620 0 0,140-21-1857 0 0,-161 6-2133 0 0,-107 1-166 0 0,0 0 2 0 0,0 0-6 0 0,0 0-12 0 0,0 0-24 0 0,0 0-12 0 0,0 0-10 0 0,0 0-12 0 0,0 0-21 0 0,0 0-60 0 0,0 0-69 0 0,-11 9-7360 0 0,7-7-1337 0 0,1-2 2728 0 0</inkml:trace>
  <inkml:trace contextRef="#ctx0" brushRef="#br0" timeOffset="15421.698">11808 700 6217 0 0,'0'0'1549'0'0,"0"0"-534"0"0,0 0-66 0 0,0 0 422 0 0,0 0 405 0 0,0 0 111 0 0,0 0-202 0 0,0 0-356 0 0,0 0-298 0 0,0 0-212 0 0,31-2-149 0 0,102-6-112 0 0,127 0 1016 0 0,-247 21-4020 0 0,-17-6-1920 0 0,-3-2-3353 0 0,2-5-180 0 0</inkml:trace>
  <inkml:trace contextRef="#ctx0" brushRef="#br0" timeOffset="15899.086">11701 1024 6601 0 0,'0'0'1902'0'0,"0"0"-908"0"0,0 0-428 0 0,0 0 200 0 0,0 0 433 0 0,0 0 336 0 0,0 0 131 0 0,0 0-121 0 0,0 0-270 0 0,0 0-227 0 0,0 0-194 0 0,0 0-131 0 0,0 0-80 0 0,30 2-83 0 0,99 5-60 0 0,68-19 807 0 0,-126 1-1679 0 0,-50 10-167 0 0,5-1-1375 0 0,-10-3-3687 0 0,-11 1-5456 0 0</inkml:trace>
  <inkml:trace contextRef="#ctx0" brushRef="#br0" timeOffset="16371.045">13330 129 7394 0 0,'0'0'1880'0'0,"0"0"-428"0"0,0 0-142 0 0,0 0 24 0 0,0 0-14 0 0,0 0-125 0 0,0 0-291 0 0,0 0-313 0 0,0 0-241 0 0,0 0-151 0 0,0 0-71 0 0,0 0 7 0 0,0 0 133 0 0,-1 5 143 0 0,-22 134 3163 0 0,-14-55-3282 0 0,-4-1 1 0 0,-3-2-1 0 0,-36 46-292 0 0,72-114 8 0 0,-18 24-25 0 0,1 2 1 0 0,2 2 0 0 0,2 0-1 0 0,1 0 1 0 0,-2 15 16 0 0,21-54 6 0 0,0-1 0 0 0,0 1 0 0 0,0 0 0 0 0,0 0 0 0 0,1 0 0 0 0,-1-1 0 0 0,0 1 0 0 0,1 0 1 0 0,0 0-1 0 0,-1 0 0 0 0,1 0 0 0 0,0 0 0 0 0,0 0 0 0 0,0 0 0 0 0,0 0 0 0 0,0 0 0 0 0,1 0 0 0 0,-1 0 0 0 0,1 0 1 0 0,-1 0-1 0 0,1 0 0 0 0,0 0 0 0 0,-1-1 0 0 0,1 1 0 0 0,0 0 0 0 0,0 0 0 0 0,0-1 0 0 0,1 1 0 0 0,-1-1 1 0 0,0 1-1 0 0,1-1 0 0 0,-1 1 0 0 0,1-1 0 0 0,-1 0 0 0 0,1 0 0 0 0,-1 0 0 0 0,1 0 0 0 0,0 0 0 0 0,0 0 1 0 0,-1 0-1 0 0,1 0 0 0 0,0-1 0 0 0,0 1 0 0 0,0-1 0 0 0,0 1 0 0 0,0-1 0 0 0,0 0 0 0 0,0 0 0 0 0,1 0-6 0 0,21 0 311 0 0,0-2-1 0 0,-1-1 1 0 0,1-1 0 0 0,-1-1-1 0 0,0 0 1 0 0,0-2-1 0 0,14-7-310 0 0,27-15 91 0 0,-34-16-4798 0 0,-27 26-1032 0 0,-2-2-5581 0 0,-1 17 7275 0 0</inkml:trace>
  <inkml:trace contextRef="#ctx0" brushRef="#br0" timeOffset="16782.356">12796 608 8466 0 0,'0'0'1896'0'0,"0"0"-788"0"0,0 0-330 0 0,0 0 250 0 0,0 0 338 0 0,0 0 234 0 0,0 0-48 0 0,0 0-279 0 0,0 0-258 0 0,0 0-198 0 0,0 0-111 0 0,0 0-64 0 0,34 2-72 0 0,105 5-82 0 0,6-16 317 0 0,32-25-1268 0 0,-140 24-3922 0 0,0-1-4287 0 0,-30 11-1918 0 0</inkml:trace>
  <inkml:trace contextRef="#ctx0" brushRef="#br0" timeOffset="18041.097">13521 682 4225 0 0,'0'0'1256'0'0,"0"0"-448"0"0,0 0-66 0 0,0 0 237 0 0,0 0 281 0 0,0 0 99 0 0,0 0-47 0 0,0 0-194 0 0,0 0-205 0 0,0 0-89 0 0,0 0-102 0 0,0 0-43 0 0,0 0 0 0 0,1 5 3 0 0,1 17 83 0 0,0-1-1 0 0,-2 1 1 0 0,0 0-1 0 0,-2-1 0 0 0,0 1 1 0 0,-6 19-765 0 0,-25 118 380 0 0,20-90-299 0 0,13-68-88 0 0,0-1 17 0 0,0 0 15 0 0,0 0-3 0 0,0 0 14 0 0,13-14 429 0 0,9-2-203 0 0,-9 6-245 0 0,0 1 1 0 0,0-1-1 0 0,1 2 0 0 0,1 0 1 0 0,-1 1-1 0 0,1 0 0 0 0,0 1 0 0 0,1 1 1 0 0,0 1-1 0 0,-1 0 0 0 0,1 0 0 0 0,4 1-17 0 0,-19 5 4 0 0,1-1-1 0 0,0 1 1 0 0,-1-1-1 0 0,1 1 1 0 0,-1-1-1 0 0,0 1 1 0 0,0 0-1 0 0,1 0 1 0 0,-1 0 0 0 0,0-1-1 0 0,0 1 1 0 0,-1 0-1 0 0,1 0 1 0 0,0 0-1 0 0,-1 0 1 0 0,1 1-1 0 0,-1-1 1 0 0,0 0-1 0 0,0 0 1 0 0,1 0-1 0 0,-1 0 1 0 0,-1 0-1 0 0,1 0 1 0 0,0 1-1 0 0,0-1 1 0 0,-1 0-1 0 0,1 0 1 0 0,-1 0-4 0 0,1 6 45 0 0,-13 127 810 0 0,14-113-909 0 0,0-22 39 0 0,-1 0-8 0 0,0 0-5 0 0,0 0-22 0 0,0 0-36 0 0,0 0-38 0 0,0 0-91 0 0,0 0-146 0 0,0 0-252 0 0,0-9-6709 0 0,0 7-3251 0 0</inkml:trace>
  <inkml:trace contextRef="#ctx0" brushRef="#br0" timeOffset="18478.921">14309 446 3433 0 0,'0'0'2062'0'0,"0"0"-255"0"0,0 0-3 0 0,0 0 75 0 0,0 0-27 0 0,0 0-206 0 0,0 0-299 0 0,0 0-245 0 0,0 0-228 0 0,0 0-169 0 0,0 0-93 0 0,0 0-51 0 0,-4 3 2154 0 0,-18 13-2348 0 0,-67 56 468 0 0,202-155 683 0 0,-189 159-1325 0 0,71-52-1952 0 0,11-19-2127 0 0,4-4-4032 0 0,-3-1-3559 0 0</inkml:trace>
  <inkml:trace contextRef="#ctx0" brushRef="#br0" timeOffset="18764.128">14359 774 15323 0 0,'0'0'1105'0'0,"0"0"-364"0"0,0 0 27 0 0,0 0 195 0 0,0 0 132 0 0,0 0-28 0 0,0 0-232 0 0,0 0-254 0 0,0 0-185 0 0,0 0-117 0 0,0 0-72 0 0,0 0-41 0 0,0 0-32 0 0,-10 18-18 0 0,-29 56-30 0 0,40-74-76 0 0,-1-1 0 0 0,1 1 0 0 0,0 0 0 0 0,-1-1 0 0 0,1 1 0 0 0,0 0 0 0 0,0 0 0 0 0,0 0 0 0 0,-1-1 0 0 0,1 1 0 0 0,0 0 0 0 0,0 0 0 0 0,0 0 0 0 0,-1 0 0 0 0,1 0 0 0 0,0 0 0 0 0,0 1 0 0 0,0-1 0 0 0,-1 0-1 0 0,1 0 1 0 0,0 0 0 0 0,0 1 0 0 0,-1-1 0 0 0,1 0 0 0 0,0 1 0 0 0,0-1 0 0 0,-1 1 0 0 0,1-1 0 0 0,0 1 0 0 0,-1-1 0 0 0,1 1 0 0 0,-1-1 0 0 0,1 1 0 0 0,-1 0 0 0 0,1-1 0 0 0,-1 1 0 0 0,1 0 0 0 0,-1 0 0 0 0,0-1 0 0 0,1 1-1 0 0,-1 0 1 0 0,0 0 0 0 0,0-1 0 0 0,1 1 0 0 0,-1 0 0 0 0,0 0 0 0 0,0 0 0 0 0,0-1 0 0 0,0 1 0 0 0,0 0 0 0 0,0 0 0 0 0,0 0 0 0 0,0-1 0 0 0,-1 1 0 0 0,1 0 0 0 0,0 0 0 0 0,-1 0-10 0 0,3-2 31 0 0,97-51 439 0 0,-168 84-125 0 0,63-29-856 0 0,-8 4 713 0 0,7-5-8077 0 0,7-2-3800 0 0</inkml:trace>
  <inkml:trace contextRef="#ctx0" brushRef="#br0" timeOffset="21575.492">0 1341 5849 0 0,'0'0'778'0'0,"0"0"-470"0"0,0 0-207 0 0,0 0 29 0 0,0 0 68 0 0,0 0 70 0 0,0 0 102 0 0,35-6 166 0 0,108-16 152 0 0,0 17 2963 0 0,406-21 1925 0 0,-120 11-4021 0 0,-187 34-524 0 0,-242-19-1031 0 0,110 6 390 0 0,1-4 0 0 0,78-11-390 0 0,163-24 402 0 0,35 27-58 0 0,228-6 127 0 0,149 9-422 0 0,-72-33-94 0 0,-153 20 51 0 0,13 1-54 0 0,-261 33-78 0 0,2-25 151 0 0,77 3-93 0 0,-140 23-7 0 0,378-16 115 0 0,-374 5-73 0 0,1252-5 268 0 0,-1112 9-167 0 0,212-5-47 0 0,-397-15-50 0 0,157-6 29 0 0,-36 13 69 0 0,-150 8-30 0 0,116 5 131 0 0,50-5 61 0 0,-115-7-99 0 0,93 8-32 0 0,-100 14-68 0 0,67-15 53 0 0,-56-28-14 0 0,276 17-83 0 0,58 4-251 0 0,-274-4 194 0 0,-275 4 77 0 0,0 0-12 0 0,0 0-1 0 0,0 0 6 0 0,0 0-12 0 0,0 0 2 0 0,0 0 6 0 0,0 0 19 0 0,0 0-8 0 0,0 0-14 0 0,0 0-9 0 0,0 0-6 0 0,0 0-17 0 0,0 0 18 0 0,0 0 8 0 0,0 0-2 0 0,0 0 14 0 0,0 0-32 0 0,27 0-957 0 0,-12-2-33 0 0,-7-6-3821 0 0,-5 7-1569 0 0,-1 1-3806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6:12.5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815 1,'-7'11,"0"1,0 0,1 0,1 0,0 1,1 0,0 0,1 0,0 0,1 1,1-1,0 1,1-1,0 11,0-7,1 100,5 0,6 0,5-1,7 14,-14-73,193 883,-114-466,-84-306,-5-168,-1-1,1 1,-1 0,0-1,1 1,-1 0,1-1,-1 1,0 0,1-1,-1 1,0 0,0 0,1 0,-1 0,0 0,1 0,-1 0,0 0,1 0,-1 0,0 0,0 0,1 0,-1 1,0-1,1 0,-1 0,1 1,-1-1,0 1,1-1,-1 0,1 1,-1-1,1 1,-1-1,1 1,-1 0,1-1,0 1,-1-1,1 1,0 0,-1-1,1 1,0 0,0-1,0 1,0 0,0-1,-1 1,1 0,0 0,1-1,-1 1,0 0,0-1,0 1,0 0,0-1,1 1,-1 0,0-1,1 1,-1 0,0-1,-95-80,-5 5,-2 4,-4 4,-67-29,76 51,-2 5,-1 3,-73-14,118 34,55 17,0-1,0 1,-1-1,1 1,0 0,0-1,0 1,0-1,0 1,0-1,0 1,0-1,0 1,0-1,0 1,0-1,0 1,0-1,0 1,0-1,1 1,-1-1,0 1,0-1,1 1,-1 0,0-1,1 1,-1-1,0 1,1 0,-1-1,1 1,-1 0,0 0,1-1,-1 1,1 0,-1 0,1-1,-1 1,1 0,-1 0,1 0,-1 0,1 0,-1 0,1 0,-1 0,1 0,-1 0,1 0,-1 0,1 0,-1 1,1-1,-1 0,0 0,1 0,-1 1,1-1,-1 0,1 1,-1-1,0 0,1 1,3-2,926-188,-921 187,134-34,1 7,2 7,0 6,88 3,-219 12,0 2,0-1,-1 2,1-1,-1 2,1 0,-1 1,0 1,0 0,-1 0,1 2,-1-1,3 4,-13-7,0-1,-1 1,0 0,1 0,-1 0,0 0,0 1,-1-1,1 0,-1 1,0-1,1 1,-1-1,-1 1,1 0,-1-1,1 1,-1 0,0 0,0-1,-1 1,1 0,-1-1,0 1,0 0,0-1,-1 3,-57 86,12-49,-2-2,-2-2,-1-3,-15 6,5-1,-135 83,-91 38,182-107,69-38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20 538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1476 211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6689 0 0,'0'0'1859'0'0,"0"0"-828"0"0,0 0-458 0 0,0 0 8 0 0,0 0 128 0 0,0 0 58 0 0,0 0-31 0 0,-17 33-170 0 0,-55 101-202 0 0,16-37-80 0 0,36-65-401 0 0,-6 14-3177 0 0,26-45 420 0 0,0-1-1447 0 0,0 0 768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48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403.537">527 560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149.5">1075 475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551.459">1550 129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908.799">1592 332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49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393.994">397 1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966.748">373 1021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1326.809">1695 181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2805.727">1778 722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4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333.809">776 1 920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19.729">1116 196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2507.759">1588 792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0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246 172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936.616">767 651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104 125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520.631">850 383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1241.322">1284 449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1716.415">1838 247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2116.452">1650 622 13395 0 0,'0'0'1552'0'0,"0"0"-553"0"0,0 0-251 0 0,0 0 184 0 0,0 0 285 0 0,0 0 126 0 0,0 0-80 0 0,0 0-169 0 0,0 0-207 0 0,0 0-185 0 0,0 0-146 0 0,32-3-91 0 0,99-13-58 0 0,157-34 1859 0 0,-192 50-2413 0 0,-85-8-2411 0 0,-42 1-2612 0 0,26 7-3181 0 0,3 0-2713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614.183">632 552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995.782">670 560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2767.845">1245 678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555.137">1493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921.269">2141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1642.579">2109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5186.752">2330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5482.202">2301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3780.756">773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4338.79">1343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4800.176">1778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1517.89">614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751 152 3489 0 0,'0'0'1201'0'0,"0"0"-292"0"0,0 0-63 0 0,0 0 277 0 0,0 0 415 0 0,0 0 265 0 0,0 0-15 0 0,0 0-237 0 0,0 0-361 0 0,0 0-314 0 0,0 0-209 0 0,-22-21-132 0 0,-68-67-56 0 0,38 53 262 0 0,41 32-546 0 0,-8 1-47 0 0,-1 0 0 0 0,1 1 0 0 0,0 1 0 0 0,-1 1 0 0 0,1 1 0 0 0,0 1 0 0 0,0 0-1 0 0,0 1 1 0 0,0 1 0 0 0,1 1 0 0 0,-1 1 0 0 0,2 1 0 0 0,-1 0 0 0 0,1 1 0 0 0,0 1 0 0 0,1 0 0 0 0,0 1 0 0 0,1 1 0 0 0,0 1 0 0 0,1 0 0 0 0,0 1 0 0 0,-2 4-148 0 0,0-5 52 0 0,1 1 0 0 0,0 1 0 0 0,1 1 0 0 0,1 0 0 0 0,1 0 0 0 0,0 1 0 0 0,1 1 0 0 0,1 0 0 0 0,1 0 0 0 0,0 1 0 0 0,2 0 0 0 0,0 1 0 0 0,1 0 0 0 0,0 0 0 0 0,2 0 0 0 0,0 5-52 0 0,3-13 29 0 0,1-1-1 0 0,0 1 1 0 0,0 0-1 0 0,1-1 0 0 0,1 1 1 0 0,0-1-1 0 0,1 0 1 0 0,0 1-1 0 0,0-1 1 0 0,1-1-1 0 0,1 1 0 0 0,0 0 1 0 0,0-1-1 0 0,1 0 1 0 0,0 0-1 0 0,1-1 1 0 0,0 0-1 0 0,1 0 0 0 0,4 4-28 0 0,9 5 29 0 0,2-1 0 0 0,0-1 0 0 0,1-1 0 0 0,0-1 0 0 0,2-1 0 0 0,-1-1 0 0 0,1-1 0 0 0,1-2-1 0 0,0 0 1 0 0,0-2 0 0 0,1-1 0 0 0,0-1 0 0 0,0-2 0 0 0,0-1 0 0 0,15 0-29 0 0,93-13-1784 0 0,-93-1-2364 0 0,0-5-4902 0 0,-30 9 40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0 5065 0 0,'0'0'2147'0'0,"0"0"-294"0"0,0 0-116 0 0,0 0 64 0 0,0 0-78 0 0,0 0-222 0 0,0 0-310 0 0,0 0-288 0 0,0 0-216 0 0,0 0-160 0 0,0 0-92 0 0,0 0-62 0 0,0 0-37 0 0,-28 2-25 0 0,-89 4-9 0 0,50 13 213 0 0,56-15-458 0 0,1 0-1 0 0,1 1 1 0 0,-1 0 0 0 0,1 0-1 0 0,0 1 1 0 0,0 0-1 0 0,0 1 1 0 0,1 0-1 0 0,0 0 1 0 0,0 1 0 0 0,1 0-1 0 0,0 0 1 0 0,1 1-1 0 0,-1 0 1 0 0,2 0-1 0 0,-1 1 1 0 0,1-1 0 0 0,1 1-1 0 0,0 0 1 0 0,0 0-1 0 0,1 1 1 0 0,0-1-1 0 0,1 1 1 0 0,0-1 0 0 0,1 1-1 0 0,0 3-56 0 0,1-10 12 0 0,1 0-1 0 0,-1 0 0 0 0,1 0 1 0 0,0 0-1 0 0,0 0 0 0 0,1 0 1 0 0,-1-1-1 0 0,1 1 0 0 0,0-1 1 0 0,0 1-1 0 0,0-1 0 0 0,1 0 1 0 0,-1 1-1 0 0,1-1 1 0 0,-1 0-1 0 0,1-1 0 0 0,0 1 1 0 0,0 0-1 0 0,1-1 0 0 0,-1 0 1 0 0,0 1-1 0 0,1-1 0 0 0,-1-1 1 0 0,1 1-1 0 0,0 0 0 0 0,-1-1 1 0 0,1 0-1 0 0,0 0 1 0 0,0 0-1 0 0,0 0 0 0 0,0-1 1 0 0,0 0-1 0 0,4 1-11 0 0,6-2 107 0 0,0 0 1 0 0,-1 0-1 0 0,1-2 1 0 0,0 1-1 0 0,-1-2 1 0 0,0 0-1 0 0,1 0 1 0 0,-2-1-1 0 0,1-1 1 0 0,0 0-1 0 0,-1-1 1 0 0,7-5-108 0 0,210-187 1065 0 0,-229 199-1067 0 0,0-1 0 0 0,1 0 0 0 0,-1 0 1 0 0,1 0-1 0 0,-1 1 0 0 0,1-1 0 0 0,0 0 0 0 0,-1 0 0 0 0,1 1 0 0 0,0-1 0 0 0,-1 0 1 0 0,1 1-1 0 0,0-1 0 0 0,0 1 0 0 0,0-1 0 0 0,-1 1 0 0 0,1 0 0 0 0,0-1 0 0 0,0 1 1 0 0,0 0-1 0 0,0-1 0 0 0,0 1 0 0 0,0 0 0 0 0,0 0 0 0 0,0 0 0 0 0,0 0 0 0 0,0 0 0 0 0,0 0 1 0 0,-1 0-1 0 0,1 0 0 0 0,0 0 0 0 0,0 0 0 0 0,0 1 0 0 0,0-1 0 0 0,0 0 0 0 0,0 1 1 0 0,0-1-1 0 0,0 0 0 0 0,-1 1 0 0 0,1-1 0 0 0,0 1 0 0 0,0 0 0 0 0,-1-1 0 0 0,1 1 1 0 0,0 0-1 0 0,-1-1 0 0 0,1 1 0 0 0,0 0 0 0 0,-1 0 0 0 0,1-1 0 0 0,-1 1 0 0 0,1 0 0 0 0,-1 0 1 0 0,0 0-1 0 0,1 0 0 0 0,-1 0 0 0 0,0-1 0 0 0,0 1 0 0 0,0 0 0 0 0,1 0 0 0 0,-1 1 2 0 0,3 39-483 0 0,4 19-1066 0 0,15-29-7312 0 0,-16-27-2450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9618 0 0,'0'0'3319'0'0,"0"0"-1552"0"0,0 0-650 0 0,0 0 3 0 0,0 0 54 0 0,0 0-28 0 0,0 0-163 0 0,0 0-212 0 0,0 0-143 0 0,0 0-97 0 0,0 0-51 0 0,0 0-45 0 0,0 0-62 0 0,17-21-49 0 0,89-102 134 0 0,-20 20-45 0 0,-25 52-558 0 0,-55 85-70 0 0,-10 10 236 0 0,3-40-17 0 0,-1 0 0 0 0,1 1 1 0 0,0-1-1 0 0,0 0 1 0 0,1 1-1 0 0,-1-1 1 0 0,1 1-1 0 0,0-1 0 0 0,0 1 1 0 0,1-1-1 0 0,-1 1 1 0 0,1-1-1 0 0,0 1 0 0 0,0-1 1 0 0,1 0-1 0 0,-1 1 1 0 0,1-1-1 0 0,0 0 1 0 0,0 0-1 0 0,0 0 0 0 0,0 0 1 0 0,1-1-1 0 0,0 1 1 0 0,0-1-1 0 0,0 1 1 0 0,0-1-1 0 0,0 0 0 0 0,1 0 1 0 0,-1 0-1 0 0,1-1 1 0 0,2 2-5 0 0,2-1 114 0 0,1 0 1 0 0,-1 0-1 0 0,1-1 1 0 0,0 0 0 0 0,0-1-1 0 0,0 0 1 0 0,0 0 0 0 0,0-1-1 0 0,1 0 1 0 0,-1 0-1 0 0,0-1 1 0 0,0-1 0 0 0,0 1-1 0 0,0-1 1 0 0,-1-1 0 0 0,1 0-1 0 0,0 0 1 0 0,-1 0-1 0 0,0-1 1 0 0,0-1 0 0 0,1 0-115 0 0,4-3 112 0 0,0 0 1 0 0,0-1 0 0 0,-1-1 0 0 0,0 0-1 0 0,-1-1 1 0 0,0 0 0 0 0,-1 0-1 0 0,0-1 1 0 0,-1-1 0 0 0,0 1-1 0 0,-1-2 1 0 0,1-2-113 0 0,-4 6-913 0 0,14-33 1820 0 0,-17 28-4890 0 0,-6 2-5088 0 0,0 9-3851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0,'0'0'843'0'0,"0"0"545"0"0,0 0 227 0 0,0 0 27 0 0,0 0-94 0 0,0 0-160 0 0,0 0-141 0 0,0 0-66 0 0,0 0-18 0 0,0 0-58 0 0,0 0-70 0 0,5 7 2194 0 0,34 40 1684 0 0,-15 38-3678 0 0,9-11-775 0 0,11-56-631 0 0,-26-18-516 0 0,-10 0-9163 0 0,-6 0-1434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12075 0 0,'0'0'1313'0'0,"0"0"-258"0"0,0 0-77 0 0,0 0 73 0 0,0 0 51 0 0,0 0-68 0 0,0 0-174 0 0,0 0-246 0 0,0 0-165 0 0,0 0-77 0 0,0 0-69 0 0,-4 25-43 0 0,-15 79-19 0 0,16-91-156 0 0,1 0 0 0 0,1 0 1 0 0,0 0-1 0 0,1 0 0 0 0,0 0 0 0 0,1 1 0 0 0,0-1 0 0 0,1 0 0 0 0,0 0 0 0 0,1 0 0 0 0,1-1 0 0 0,0 1 0 0 0,1-1 0 0 0,3 5-85 0 0,-5-9 56 0 0,0 0-1 0 0,1-1 0 0 0,0 0 0 0 0,0 0 1 0 0,1 0-1 0 0,0 0 0 0 0,0-1 1 0 0,0 0-1 0 0,1 0 0 0 0,0 0 1 0 0,0 0-1 0 0,1-1 0 0 0,0 0 1 0 0,-1-1-1 0 0,2 0 0 0 0,-1 0 1 0 0,0 0-1 0 0,1-1 0 0 0,0 0 1 0 0,0 0-1 0 0,0-1 0 0 0,0 0 1 0 0,7 1-57 0 0,57-15 606 0 0,82-111 124 0 0,-153 121-733 0 0,0 0 0 0 0,0 1-1 0 0,0-1 1 0 0,1 1 0 0 0,-1 0-1 0 0,0-1 1 0 0,1 1 0 0 0,-1 0 0 0 0,1 0-1 0 0,0 0 1 0 0,-1 0 0 0 0,1 0 0 0 0,0 0-1 0 0,-1 0 1 0 0,1 1 0 0 0,0-1-1 0 0,0 1 1 0 0,0-1 0 0 0,0 1 0 0 0,0 0-1 0 0,-1-1 1 0 0,1 1 0 0 0,0 0 0 0 0,0 0-1 0 0,0 1 1 0 0,0-1 0 0 0,0 0-1 0 0,0 0 1 0 0,0 1 0 0 0,0 0 0 0 0,-1-1-1 0 0,1 1 1 0 0,0 0 0 0 0,0 0 0 0 0,-1 0-1 0 0,1 0 1 0 0,-1 0 0 0 0,1 0-1 0 0,-1 0 1 0 0,1 0 0 0 0,-1 1 0 0 0,1-1-1 0 0,-1 1 1 0 0,0-1 0 0 0,0 1 0 0 0,0-1-1 0 0,0 1 1 0 0,0 0 0 0 0,0 1 4 0 0,24 38 51 0 0,-22-32-44 0 0,0 0-1 0 0,0 0 1 0 0,1-1 0 0 0,1 0-1 0 0,0 0 1 0 0,0 0-1 0 0,0 0 1 0 0,1-1-1 0 0,0 0 1 0 0,0 0 0 0 0,1 0-1 0 0,0-1 1 0 0,0 0-1 0 0,0 0 1 0 0,1-1 0 0 0,0 0-1 0 0,0 0 1 0 0,0-1-1 0 0,1 0 1 0 0,-1-1 0 0 0,1 0-1 0 0,0 0 1 0 0,0-1-1 0 0,0 0 1 0 0,0 0 0 0 0,1-1-1 0 0,4 0-6 0 0,-7-4 62 0 0,0-1-1 0 0,-1 0 0 0 0,1-1 1 0 0,-1 1-1 0 0,0-1 1 0 0,0 0-1 0 0,-1-1 0 0 0,0 1 1 0 0,0-1-1 0 0,0 0 0 0 0,0-1 1 0 0,-1 1-1 0 0,0-1 1 0 0,-1 0-1 0 0,1 0 0 0 0,-1 0 1 0 0,-1 0-1 0 0,1 0 1 0 0,-1-1-1 0 0,0-4-61 0 0,-1 11 2 0 0,11-40 95 0 0,-2-1 0 0 0,-2 0 1 0 0,-2-1-1 0 0,-1 0 0 0 0,-2-17-97 0 0,-1 31-1 0 0,-2 21 285 0 0,0 8-346 0 0,0-1 1 0 0,-1 0-1 0 0,1 1 0 0 0,0-1 0 0 0,0 1 1 0 0,0-1-1 0 0,-1 0 0 0 0,1 1 0 0 0,0-1 1 0 0,0 0-1 0 0,0 1 0 0 0,0-1 1 0 0,0 0-1 0 0,0 1 0 0 0,1-1 0 0 0,-1 0 1 0 0,0 1-1 0 0,0-1 0 0 0,0 0 0 0 0,1 1 1 0 0,-1-1-1 0 0,0 1 0 0 0,0-1 0 0 0,1 1 1 0 0,-1-1-1 0 0,1 1 0 0 0,-1-1 0 0 0,0 1 1 0 0,1-1-1 0 0,-1 1 0 0 0,1-1 1 0 0,-1 1-1 0 0,1-1 0 0 0,0 1 0 0 0,-1 0 1 0 0,1-1-1 0 0,-1 1 0 0 0,1 0 0 0 0,0 0 1 0 0,-1 0-1 0 0,1-1 0 0 0,-1 1 0 0 0,1 0 1 0 0,0 0-1 0 0,-1 0 0 0 0,1 0 0 0 0,0 0 1 0 0,-1 0-1 0 0,1 0 0 0 0,0 0 0 0 0,-1 0 1 0 0,1 0-1 0 0,0 1 0 0 0,-1-1 1 0 0,1 0-1 0 0,-1 0 0 0 0,1 1 0 0 0,0-1 1 0 0,-1 0-1 0 0,1 1 0 0 0,0-1 62 0 0,18 10-2765 0 0,-11-4-806 0 0,-4-4 1340 0 0,5 2-9078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71 273 4425 0 0,'0'0'2335'0'0,"0"0"-528"0"0,0 0-168 0 0,0 0 3 0 0,0 0-39 0 0,0 0-169 0 0,0 0-246 0 0,0 0-305 0 0,0 0-210 0 0,0 0-141 0 0,0 0-102 0 0,0 0-48 0 0,-12 34-32 0 0,-35 106-22 0 0,36-72 208 0 0,11-2 500 0 0,0-65-866 0 0,0-1 66 0 0,0 0 90 0 0,0 0 82 0 0,0 0 57 0 0,0-27 1358 0 0,6-27-1653 0 0,2 1 1 0 0,2 0 0 0 0,3 1-1 0 0,2 0 1 0 0,16-36-171 0 0,-25 72-2 0 0,1 1 0 0 0,0-1 0 0 0,1 1 0 0 0,0 0-1 0 0,1 1 1 0 0,1 0 0 0 0,0 0 0 0 0,1 1 0 0 0,1 1 0 0 0,0 0-1 0 0,0 0 1 0 0,2 1 0 0 0,12-8 2 0 0,-25 18-4 0 0,0 0 1 0 0,0 1-1 0 0,0-1 0 0 0,1 1 0 0 0,-1-1 0 0 0,0 1 1 0 0,0 0-1 0 0,0 0 0 0 0,1-1 0 0 0,-1 1 0 0 0,0 0 1 0 0,1 0-1 0 0,-1 0 0 0 0,0 0 0 0 0,0 0 0 0 0,1 1 1 0 0,-1-1-1 0 0,0 0 0 0 0,0 0 0 0 0,1 1 1 0 0,-1-1-1 0 0,0 1 0 0 0,0-1 0 0 0,0 1 0 0 0,0 0 1 0 0,0-1-1 0 0,0 1 0 0 0,0 0 0 0 0,0 0 0 0 0,0 0 1 0 0,0 0-1 0 0,0 0 0 0 0,0 0 0 0 0,0 0 0 0 0,-1 0 1 0 0,1 0-1 0 0,0 0 0 0 0,-1 0 0 0 0,1 0 1 0 0,-1 0-1 0 0,1 1 0 0 0,-1-1 0 0 0,0 0 0 0 0,0 0 1 0 0,1 1-1 0 0,-1-1 0 0 0,0 0 0 0 0,0 0 0 0 0,0 1 1 0 0,0-1-1 0 0,0 0 0 0 0,-1 0 0 0 0,1 1 1 0 0,0-1-1 0 0,0 0 0 0 0,-1 0 0 0 0,1 1 0 0 0,-1-1 1 0 0,1 0-1 0 0,-1 0 0 0 0,0 0 0 0 0,0 1 4 0 0,1 0 4 0 0,-9 210-416 0 0,9-211 352 0 0,0 1 0 0 0,0-1 0 0 0,0 0 0 0 0,0 1 0 0 0,0-1 0 0 0,1 0 0 0 0,-1 0 0 0 0,0 1-1 0 0,1-1 1 0 0,-1 0 0 0 0,1 0 0 0 0,0 0 0 0 0,-1 0 0 0 0,1 0 0 0 0,0 1 0 0 0,0-1 0 0 0,-1 0 0 0 0,1-1 0 0 0,0 1-1 0 0,0 0 1 0 0,0 0 0 0 0,0 0 0 0 0,0 0 0 0 0,0-1 0 0 0,0 1 0 0 0,1-1 0 0 0,-1 1 0 0 0,0 0 0 0 0,0-1-1 0 0,0 0 1 0 0,1 1 0 0 0,-1-1 60 0 0,13 2-3545 0 0,0-1-3933 0 0,-9-1-3633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0 733 0 0 0,'0'0'1036'0'0,"0"0"20"0"0,0 0 42 0 0,0 0 108 0 0,0 0 95 0 0,0 0 18 0 0,2-2-16 0 0,29-55 7916 0 0,-28 63-850 0 0,4 40-8170 0 0,-5-12-120 0 0,1-16-55 0 0,-1 0-1 0 0,-2 0 1 0 0,0 0-1 0 0,0 0 1 0 0,-2 1-1 0 0,0-1 1 0 0,-5 16-24 0 0,-2 8 91 0 0,1-14-3000 0 0,17-89-1506 0 0,2 23-5920 0 0,-7 26 1553 0 0</inkml:trace>
  <inkml:trace contextRef="#ctx0" brushRef="#br0" timeOffset="498.197">114 170 0 0 0,'0'0'1479'0'0,"0"0"593"0"0,0 0 230 0 0,0 0-31 0 0,0 0-169 0 0,0 0-148 0 0,0 0-250 0 0,0 0-250 0 0,0 0-154 0 0,0 0-184 0 0,0 0-135 0 0,0 0-170 0 0,-6-6-189 0 0,-20-15-126 0 0,24 22-432 0 0,0-1 0 0 0,0 0 0 0 0,1 1 0 0 0,-1 0 0 0 0,0-1 0 0 0,0 1 0 0 0,1 0 0 0 0,-1 0 0 0 0,0 0-1 0 0,1 0 1 0 0,-1 0 0 0 0,1 0 0 0 0,-1 0 0 0 0,1 1 0 0 0,0-1 0 0 0,-1 1 0 0 0,1-1 0 0 0,0 1 0 0 0,0-1-1 0 0,0 1 1 0 0,0-1 0 0 0,0 1 0 0 0,1 0 0 0 0,-1 0 0 0 0,0-1 0 0 0,1 1-64 0 0,-4 4 180 0 0,-21 63 712 0 0,25-68-892 0 0,16-6 460 0 0,30-60 539 0 0,-46 65-919 0 0,0 0-16 0 0,0 0-25 0 0,0 0-36 0 0,0 0-67 0 0,0 0-108 0 0,0 0-146 0 0,-1 3-2920 0 0,0 1-5504 0 0,1 0-2751 0 0</inkml:trace>
  <inkml:trace contextRef="#ctx0" brushRef="#br0" timeOffset="895.579">632 30 0 0 0,'0'0'1544'0'0,"0"0"589"0"0,0 0 219 0 0,0 0 133 0 0,0 0 33 0 0,0 0-148 0 0,0 0-282 0 0,0 0-333 0 0,0 0-321 0 0,0 0-273 0 0,0 0-214 0 0,0 0-153 0 0,0 0-114 0 0,2-7-131 0 0,4-15-57 0 0,-11 43 477 0 0,-13 108 588 0 0,28 155-455 0 0,-6 6-1033 0 0,-40-50-884 0 0,21-277-9474 0 0,10 16 219 0 0,4 13 4245 0 0</inkml:trace>
  <inkml:trace contextRef="#ctx0" brushRef="#br0" timeOffset="1239.356">302 549 5585 0 0,'0'0'3604'0'0,"0"0"-1108"0"0,0 0-645 0 0,0 0-181 0 0,0 0-98 0 0,0 0-157 0 0,0 0-248 0 0,0 0-301 0 0,0 0-285 0 0,0 0-191 0 0,0 0-121 0 0,0 0 10 0 0,0 0 71 0 0,7-4 104 0 0,34-13 169 0 0,1 2-1 0 0,0 2 1 0 0,1 2 0 0 0,0 2 0 0 0,37-4-623 0 0,104 4-10 0 0,-132 24-1423 0 0,-34-2-6277 0 0,-16-9-3671 0 0</inkml:trace>
  <inkml:trace contextRef="#ctx0" brushRef="#br0" timeOffset="1696.345">862 659 616 0 0,'0'0'2998'0'0,"0"0"-1491"0"0,0 0-493 0 0,0 0 122 0 0,0 0 239 0 0,0 0 167 0 0,0 0 33 0 0,0 0-159 0 0,0 0-220 0 0,0 0-173 0 0,0 0-124 0 0,0 0-62 0 0,0 0 5 0 0,30 11 10 0 0,93 35-30 0 0,-36-28 1153 0 0,-64-19-1371 0 0,-14 1-489 0 0,0-1 1 0 0,-1-1-1 0 0,1 1 1 0 0,-1-1 0 0 0,0 0-1 0 0,1-1 1 0 0,-1 0-1 0 0,0-1 1 0 0,-1 1 0 0 0,1-1-1 0 0,-1-1 1 0 0,1 0-1 0 0,-1 0 1 0 0,-1 0-1 0 0,1-1 1 0 0,-1 1 0 0 0,0-2-1 0 0,0 1 1 0 0,-1-1-1 0 0,1 0 1 0 0,-2 0 0 0 0,1 0-1 0 0,-1-1 1 0 0,0 1-1 0 0,0-1 1 0 0,-1 0-1 0 0,1-4-115 0 0,-3 10-2 0 0,-1 0-1 0 0,1-1 1 0 0,0 1-1 0 0,-1 0 1 0 0,1-1-1 0 0,-1 1 1 0 0,0-1-1 0 0,0 1 1 0 0,0-1-1 0 0,0 1 1 0 0,0 0-1 0 0,0-1 1 0 0,-1 1-1 0 0,1-1 1 0 0,-1 1-1 0 0,0 0 1 0 0,1-1-1 0 0,-1 1 1 0 0,0 0-1 0 0,0 0 1 0 0,-1 0-1 0 0,1 0 1 0 0,0 0-1 0 0,-1 0 1 0 0,1 0-1 0 0,-1 0 1 0 0,0 0-1 0 0,0 1 1 0 0,1-1-1 0 0,-1 1 1 0 0,0-1-1 0 0,0 1 1 0 0,-1 0-1 0 0,1 0 1 0 0,0 0-1 0 0,0 0 1 0 0,0 0-1 0 0,-1 0 1 0 0,1 1-1 0 0,-1-1 1 0 0,1 1 0 0 0,-2-1 2 0 0,-5 0-60 0 0,1 1 1 0 0,-1-1 0 0 0,1 1 0 0 0,-1 1 0 0 0,1 0 0 0 0,0 0-1 0 0,-1 1 1 0 0,1 0 0 0 0,0 0 0 0 0,0 1 0 0 0,0 0 0 0 0,-1 1 59 0 0,-19 11-98 0 0,1 2 0 0 0,0 1 0 0 0,2 1-1 0 0,0 1 1 0 0,1 2 0 0 0,1 0 0 0 0,1 1 0 0 0,-13 19 98 0 0,30-38 18 0 0,1 0-1 0 0,0 1 0 0 0,0-1 1 0 0,0 1-1 0 0,0 0 0 0 0,1 0 0 0 0,0 0 1 0 0,0 1-1 0 0,0-1 0 0 0,1 1 1 0 0,0 0-1 0 0,0-1 0 0 0,0 1 1 0 0,1 0-1 0 0,0 0 0 0 0,0 0 0 0 0,0 0 1 0 0,1 0-1 0 0,0 1 0 0 0,0-1 1 0 0,0 0-1 0 0,1 0 0 0 0,0 0 1 0 0,0 0-1 0 0,1 0 0 0 0,0 0 0 0 0,0-1 1 0 0,0 1-1 0 0,0 0 0 0 0,1-1 1 0 0,0 0-1 0 0,0 1 0 0 0,1-1 1 0 0,-1 0-1 0 0,5 4-17 0 0,11 0 180 0 0,0-1 0 0 0,1-1 0 0 0,0-1 0 0 0,0 0 0 0 0,1-2-1 0 0,-1 0 1 0 0,1-1 0 0 0,0-1 0 0 0,0-1 0 0 0,-1-1 0 0 0,1-1 0 0 0,0-1 0 0 0,10-2-180 0 0,27 0 279 0 0,1-3-1 0 0,-2-2 1 0 0,1-2 0 0 0,4-5-279 0 0,-61 16-416 0 0,13-5 481 0 0,-9-1-5998 0 0,-5 2-6015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45 110 4441 0 0,'0'0'1270'0'0,"0"0"-360"0"0,0 0-160 0 0,0 0 155 0 0,0 0 265 0 0,0 0 141 0 0,0 0-87 0 0,0 0-180 0 0,0 0-219 0 0,0 0-157 0 0,0 0-105 0 0,-1 16-133 0 0,-11 127 507 0 0,-17 181 982 0 0,28-290-1833 0 0,0-20-58 0 0,0 0 0 0 0,1 0 0 0 0,1 0-1 0 0,0-1 1 0 0,1 1 0 0 0,0 0 0 0 0,1-1-1 0 0,0 1 1 0 0,1-1 0 0 0,1 0 0 0 0,0 0-28 0 0,-4-11 22 0 0,0 0 0 0 0,0-1 1 0 0,0 1-1 0 0,0-1 0 0 0,0 1 1 0 0,0-1-1 0 0,1 1 0 0 0,-1-1 1 0 0,0 0-1 0 0,1 0 0 0 0,-1 1 1 0 0,1-1-1 0 0,-1 0 0 0 0,1 0 0 0 0,-1-1 1 0 0,1 1-1 0 0,0 0 0 0 0,-1 0 1 0 0,1-1-1 0 0,0 1 0 0 0,0-1 1 0 0,0 0-1 0 0,-1 1 0 0 0,1-1 1 0 0,0 0-1 0 0,0 0 0 0 0,0 0 1 0 0,0 0-1 0 0,0 0 0 0 0,-1-1 1 0 0,1 1-1 0 0,0-1 0 0 0,0 1 1 0 0,0-1-1 0 0,-1 1 0 0 0,1-1 1 0 0,0 0-1 0 0,-1 0 0 0 0,1 0 0 0 0,1-1-22 0 0,54-51 812 0 0,-25 12-673 0 0,-2-1-1 0 0,-2-1 1 0 0,-2-1-1 0 0,-2-2 1 0 0,-2-1-1 0 0,-2 0 1 0 0,-2-1-1 0 0,-3-1 1 0 0,0-4-139 0 0,-3-1 157 0 0,-1-1 1 0 0,-3-1-1 0 0,-3 1 0 0 0,-1-19-157 0 0,-13 98-10 0 0,-15 173 186 0 0,23-137-90 0 0,3-1 0 0 0,3 0 0 0 0,2 0 0 0 0,3-1 1 0 0,5 11-87 0 0,33 109 184 0 0,-33-109-175 0 0,-3 1 1 0 0,-3 0-1 0 0,-3 1 1 0 0,-3 0 0 0 0,-4 14-10 0 0,2-72-1 0 0,-1 1 0 0 0,0-1 0 0 0,-1 0 0 0 0,-1 1 0 0 0,0-1 0 0 0,-1 0 0 0 0,-1 0 0 0 0,0 0 0 0 0,0-1 0 0 0,-1 1 0 0 0,-1-1 1 0 0,0 0-1 0 0,-1 0 0 0 0,0-1 0 0 0,0 0 0 0 0,-2 0 0 0 0,1-1 0 0 0,-1 0 0 0 0,-1-1 0 0 0,1 1 0 0 0,-2-2 0 0 0,1 0 0 0 0,-1 0 0 0 0,0-1 1 0 0,-1 0-1 0 0,-3 1 1 0 0,13-7 3 0 0,-1 0 0 0 0,1 0 1 0 0,0 0-1 0 0,-1 0 0 0 0,1 0 1 0 0,0-1-1 0 0,-1 1 1 0 0,1-1-1 0 0,-1 0 0 0 0,1 1 1 0 0,-1-1-1 0 0,1 0 0 0 0,-1-1 1 0 0,1 1-1 0 0,-1 0 0 0 0,1-1 1 0 0,-1 1-1 0 0,1-1 0 0 0,0 0 1 0 0,-1 0-1 0 0,1 0 1 0 0,0 0-1 0 0,0 0 0 0 0,0 0 1 0 0,0-1-1 0 0,0 1 0 0 0,0-1 1 0 0,0 1-1 0 0,0-1 0 0 0,0 0 1 0 0,1 0-1 0 0,-1 0 1 0 0,1 0-1 0 0,-1 0 0 0 0,1 0 1 0 0,0 0-1 0 0,0 0 0 0 0,0-1 1 0 0,0 1-1 0 0,0 0 0 0 0,0-1 1 0 0,1 1-1 0 0,-1-2-3 0 0,-7-108 118 0 0,61-37-97 0 0,-30 100-34 0 0,149-337-1750 0 0,-164 346-569 0 0,-6 24-3517 0 0,0 11-4228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7482 0 0,'0'0'1885'0'0,"0"0"-539"0"0,0 0-306 0 0,0 0 44 0 0,0 0 173 0 0,0 0 99 0 0,0 0-65 0 0,0 0-239 0 0,0 0-241 0 0,0 0-158 0 0,0 0-108 0 0,0 0-72 0 0,0 0-54 0 0,2 26-50 0 0,4 83-61 0 0,5 94 908 0 0,-22-71-971 0 0,18-147-162 0 0,0 1 0 0 0,1 1 1 0 0,0-1-1 0 0,2 1 1 0 0,-1 1-1 0 0,1 0 0 0 0,1 0 1 0 0,0 1-1 0 0,1 1 1 0 0,0-1-1 0 0,6-2-83 0 0,-16 12 0 0 0,2-3-5 0 0,1 0 1 0 0,0 1-1 0 0,0 0 0 0 0,0 0 1 0 0,0 0-1 0 0,0 0 0 0 0,0 1 1 0 0,1 0-1 0 0,-1 0 0 0 0,1 0 1 0 0,0 1-1 0 0,0 0 0 0 0,-1 0 1 0 0,1 0-1 0 0,0 1 0 0 0,0 0 1 0 0,0 0-1 0 0,2 0 5 0 0,-5 3-1 0 0,0 1 1 0 0,0-1-1 0 0,-1 0 0 0 0,1 1 0 0 0,-1 0 1 0 0,0-1-1 0 0,0 1 0 0 0,0 0 0 0 0,0 0 1 0 0,-1 0-1 0 0,0 0 0 0 0,1 1 1 0 0,-2-1-1 0 0,1 0 0 0 0,0 0 0 0 0,-1 1 1 0 0,0-1-1 0 0,0 0 0 0 0,0 1 0 0 0,-1 3 1 0 0,0 3 11 0 0,-1 0-1 0 0,-1 0 1 0 0,1-1-1 0 0,-2 1 0 0 0,1-1 1 0 0,-2 1-1 0 0,1-1 0 0 0,-1 0 1 0 0,-1-1-1 0 0,0 1 1 0 0,0-1-1 0 0,-1 0 0 0 0,0-1 1 0 0,-1 0-1 0 0,1 0 0 0 0,-2 0 1 0 0,1-1-1 0 0,-1 0 1 0 0,0-1-1 0 0,0 0 0 0 0,-1 0 1 0 0,0-1-1 0 0,-10 4-10 0 0,17-8-16 0 0,0 0 0 0 0,0 0-1 0 0,0 0 1 0 0,0 0 0 0 0,0-1 0 0 0,-1 1 0 0 0,1-1-1 0 0,0 0 1 0 0,0 0 0 0 0,-1 0 0 0 0,1 0 0 0 0,0 0-1 0 0,0-1 1 0 0,-1 1 0 0 0,1-1 0 0 0,0 0 0 0 0,0 0-1 0 0,0 0 1 0 0,0-1 0 0 0,0 1 0 0 0,0-1 0 0 0,0 0-1 0 0,1 1 1 0 0,-1-1 0 0 0,1 0 0 0 0,-2-1 16 0 0,-12-45-2509 0 0,14 15-7602 0 0,2 21-737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4169 0 0,'0'0'2467'0'0,"0"0"-575"0"0,0 0-303 0 0,0 0-61 0 0,0 0-16 0 0,0 0-130 0 0,0 0-239 0 0,0 0-159 0 0,0 0-64 0 0,0 0-14 0 0,0 0-25 0 0,0 0-107 0 0,12 0-98 0 0,107 0 1757 0 0,189-26 290 0 0,-306 26-2802 0 0,-1 0 1 0 0,0 0-1 0 0,0 0 1 0 0,1 0-1 0 0,-1 0 0 0 0,0 0 1 0 0,0 1-1 0 0,0-1 1 0 0,1 0-1 0 0,-1 1 1 0 0,0-1-1 0 0,0 0 1 0 0,0 1-1 0 0,0 0 0 0 0,0-1 1 0 0,0 1-1 0 0,0 0 1 0 0,0-1-1 0 0,0 1 1 0 0,0 0-1 0 0,0 0 0 0 0,0 0 1 0 0,-1 0-1 0 0,1 0 1 0 0,0 0-1 0 0,0 0 1 0 0,-1 0-1 0 0,1 0 1 0 0,-1 0-1 0 0,1 0 0 0 0,-1 0 1 0 0,0 0-1 0 0,1 0 1 0 0,-1 1-1 0 0,0-1 1 0 0,0 0-1 0 0,0 0 0 0 0,1 0 1 0 0,-1 1-1 0 0,-1-1 1 0 0,1 0-1 0 0,0 0 1 0 0,0 1-1 0 0,0-1 1 0 0,-1 1 77 0 0,-14 12-9490 0 0,11-13-1469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7922 0 0,'0'0'3324'0'0,"0"0"-1547"0"0,0 0-742 0 0,0 0-90 0 0,0 0 190 0 0,0 0 205 0 0,0 0 63 0 0,0 0-109 0 0,0 0-234 0 0,0 0-209 0 0,0 0-172 0 0,0 0-98 0 0,0 0-41 0 0,28 3-61 0 0,91 9-27 0 0,4-17 563 0 0,-90-1-873 0 0,94-5-977 0 0,-97 6-775 0 0,-13-1-3004 0 0,-7 3-789 0 0,0 2-6677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10050 0 0,'0'0'1831'0'0,"0"0"-463"0"0,0 0-121 0 0,0 0 126 0 0,0 0 84 0 0,0 0-79 0 0,0 0-232 0 0,0 0-254 0 0,0 0-213 0 0,0 0-130 0 0,0 0-137 0 0,35-19-90 0 0,105-58-52 0 0,-72 52 80 0 0,-66 24-350 0 0,0 0 0 0 0,0 1 0 0 0,0-1 0 0 0,0 1 0 0 0,0-1 0 0 0,0 1 0 0 0,0 0 0 0 0,0 0 0 0 0,0-1 0 0 0,0 2 0 0 0,0-1 0 0 0,0 0 0 0 0,0 0 1 0 0,0 1-1 0 0,0-1 0 0 0,0 1 0 0 0,0-1 0 0 0,0 1 0 0 0,0 0 0 0 0,0 0 0 0 0,-1 0 0 0 0,1 0 0 0 0,0 0 0 0 0,-1 0 0 0 0,1 1 0 0 0,-1-1 0 0 0,1 0 0 0 0,-1 1 0 0 0,1-1 1 0 0,-1 1-1 0 0,0 0 0 0 0,0-1 0 0 0,0 1 0 0 0,0 0 0 0 0,0 0 0 0 0,0 0 0 0 0,0-1 0 0 0,-1 1 0 0 0,1 0 0 0 0,-1 0 0 0 0,1 0 0 0 0,-1 0 0 0 0,0 2 0 0 0,-1 7 2 0 0,-1 0 0 0 0,0 0-1 0 0,-1 0 1 0 0,-1 0-1 0 0,1-1 1 0 0,-2 1 0 0 0,1-1-1 0 0,-2 0 1 0 0,1 0 0 0 0,-1 0-1 0 0,-1-1 1 0 0,0 0 0 0 0,0 0-1 0 0,0-1 1 0 0,-1 0-1 0 0,-9 7-1 0 0,-2 5-11 0 0,-27 28 22 0 0,-56 77 89 0 0,101-122-93 0 0,-1-1 1 0 0,1 0 0 0 0,0 1 0 0 0,0-1 0 0 0,0 1 0 0 0,0 0-1 0 0,0-1 1 0 0,1 1 0 0 0,-1 0 0 0 0,1-1 0 0 0,0 1 0 0 0,0 0-1 0 0,0 0 1 0 0,0-1 0 0 0,0 1 0 0 0,1 0 0 0 0,-1 0-1 0 0,1-1 1 0 0,-1 1 0 0 0,1-1 0 0 0,0 1 0 0 0,0 0 0 0 0,0-1-1 0 0,1 0 1 0 0,-1 1 0 0 0,1-1 0 0 0,-1 0 0 0 0,1 1-1 0 0,0-1 1 0 0,0 0 0 0 0,0 0 0 0 0,0-1 0 0 0,0 1 0 0 0,0 0-1 0 0,0-1 1 0 0,0 1 0 0 0,1-1 0 0 0,-1 0 0 0 0,1 1-1 0 0,-1-1 1 0 0,1-1 0 0 0,0 1 0 0 0,-1 0 0 0 0,1 0-8 0 0,18 5 149 0 0,0-1 0 0 0,0 0-1 0 0,0-2 1 0 0,1 0 0 0 0,-1-1 0 0 0,1-1 0 0 0,0-2 0 0 0,10-1-149 0 0,15 2 372 0 0,-47 0-364 0 0,0 0-23 0 0,0 0 2 0 0,0 0-19 0 0,0 0-48 0 0,0 0-47 0 0,-18 0-4543 0 0,14 0-329 0 0,0 0-6719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0 560 0 0 0,'0'0'1744'0'0,"0"0"93"0"0,0 0-113 0 0,0 0-41 0 0,0 0-32 0 0,0 0-81 0 0,0 0-199 0 0,0 0-299 0 0,0 0-273 0 0,0 0-171 0 0,0 0-3 0 0,0 0 78 0 0,0 0 104 0 0,4 1 56 0 0,10 2-307 0 0,0-2 1 0 0,0 1-1 0 0,0-2 0 0 0,0 0 1 0 0,0 0-1 0 0,0-2 0 0 0,0 1 1 0 0,0-2-1 0 0,0 0 0 0 0,0-1 1 0 0,6-2-557 0 0,52-10 744 0 0,59 0-396 0 0,-116 13 316 0 0,-10 3-2748 0 0,-3-1-5448 0 0,-2 1-3604 0 0</inkml:trace>
  <inkml:trace contextRef="#ctx0" brushRef="#br0" timeOffset="592.098">190 310 9330 0 0,'0'0'1351'0'0,"0"0"-164"0"0,0 0 140 0 0,0 0 265 0 0,0 0 77 0 0,0 0-98 0 0,0 0-309 0 0,0 0-368 0 0,3 33-278 0 0,10 107-188 0 0,-13-139-420 0 0,4 21 69 0 0,-1 1-1 0 0,0 0 0 0 0,-2-1 0 0 0,-1 1 1 0 0,-1 0-1 0 0,-1 0 0 0 0,0-1 1 0 0,-2 1-1 0 0,-6 21-76 0 0,-7-2-624 0 0,11-27 256 0 0,4-8-1843 0 0,-1-1-5590 0 0,3-5-3069 0 0</inkml:trace>
  <inkml:trace contextRef="#ctx0" brushRef="#br0" timeOffset="1251.856">481 118 1488 0 0,'0'0'2501'0'0,"0"0"-682"0"0,0 0-227 0 0,0 0 142 0 0,0 0 78 0 0,0 0-54 0 0,0 0-214 0 0,0 0-365 0 0,0 0-377 0 0,0 0-293 0 0,0 0-93 0 0,-2 3-12 0 0,2-2-336 0 0,0 1 0 0 0,-1 0 0 0 0,1 0 0 0 0,0 0 0 0 0,0-1 1 0 0,0 1-1 0 0,1 0 0 0 0,-1 0 0 0 0,0 0 0 0 0,1-1 0 0 0,-1 1 0 0 0,1 0 0 0 0,-1 0 0 0 0,1-1 0 0 0,0 1 0 0 0,0 0 0 0 0,0-1 0 0 0,0 1 0 0 0,0-1 0 0 0,0 0 0 0 0,0 1 0 0 0,0-1 0 0 0,1 0 0 0 0,-1 1 0 0 0,0-1 0 0 0,1 0 0 0 0,-1 0 0 0 0,1 0 0 0 0,-1 0 0 0 0,1 0 0 0 0,0-1 0 0 0,-1 1 0 0 0,1 0 0 0 0,0-1 0 0 0,0 0 0 0 0,-1 1 0 0 0,1-1 0 0 0,0 0 0 0 0,0 0 0 0 0,0 1 0 0 0,0-2 0 0 0,-1 1 0 0 0,1 0 0 0 0,0 0 0 0 0,0 0 0 0 0,1-1-68 0 0,7-1 115 0 0,-1 0 0 0 0,0 0 0 0 0,0-1 1 0 0,1 0-1 0 0,-1 0 0 0 0,-1-1 0 0 0,1 0 0 0 0,-1-1 0 0 0,1 0 0 0 0,-1 0 0 0 0,-1-1 0 0 0,1 0 1 0 0,-1 0-1 0 0,6-7-115 0 0,16-11 219 0 0,13-8 51 0 0,-36 51-273 0 0,-3 226 612 0 0,-7-146-539 0 0,5 159 16 0 0,1-241-86 0 0,0 0-1 0 0,2 0 1 0 0,-1-1 0 0 0,2 1-1 0 0,0-1 1 0 0,1 0-1 0 0,1-1 1 0 0,0 1-1 0 0,3 3 1 0 0,7-1-21 0 0,-17-17 25 0 0,0-1-9 0 0,9-17 494 0 0,95-312-29 0 0,50-69-456 0 0,-125 310-4 0 0,-36 159-5486 0 0,3-50 1668 0 0,0-7-2284 0 0,1-2-2969 0 0</inkml:trace>
  <inkml:trace contextRef="#ctx0" brushRef="#br0" timeOffset="1770.318">1088 534 3921 0 0,'0'0'3729'0'0,"0"0"-1530"0"0,0 0-730 0 0,0 0-132 0 0,0 0 16 0 0,0 0 46 0 0,0 0-74 0 0,0 0-212 0 0,0 0-225 0 0,0 0-184 0 0,0 0-134 0 0,0 0-87 0 0,0 0-71 0 0,-1 26-80 0 0,-4 81-69 0 0,-20 0 351 0 0,-10-16-386 0 0,35-90-216 0 0,0-1 7 0 0,3-1 69 0 0,103-68 456 0 0,-84 56-538 0 0,1 1-1 0 0,1 1 0 0 0,-1 1 1 0 0,2 1-1 0 0,-1 1 0 0 0,1 1 1 0 0,0 1-1 0 0,2 1-5 0 0,-26 4 2 0 0,1 1 1 0 0,-1-1-1 0 0,1 0 0 0 0,-1 1 1 0 0,1-1-1 0 0,-1 1 0 0 0,1-1 1 0 0,-1 1-1 0 0,1 0 1 0 0,0 0-1 0 0,-1 0 0 0 0,1 0 1 0 0,-1 0-1 0 0,1 0 0 0 0,-1 0 1 0 0,1 0-1 0 0,0 1 0 0 0,-1-1 1 0 0,1 0-1 0 0,-1 1 1 0 0,1 0-1 0 0,-1-1 0 0 0,1 1 1 0 0,-1 0-1 0 0,0 0 0 0 0,1-1 1 0 0,-1 1-1 0 0,0 0 0 0 0,0 0 1 0 0,0 1-1 0 0,1-1 0 0 0,-1 0 1 0 0,0 0-1 0 0,-1 0 1 0 0,1 1-1 0 0,0-1 0 0 0,0 1 1 0 0,0-1-1 0 0,-1 0 0 0 0,1 1 1 0 0,-1-1-1 0 0,1 1 0 0 0,-1-1 1 0 0,0 1-1 0 0,1 0 1 0 0,-1-1-1 0 0,0 1 0 0 0,0 1-2 0 0,-2 2 17 0 0,0 1-1 0 0,-1-1 1 0 0,0 0-1 0 0,0 0 1 0 0,0 0-1 0 0,0 0 0 0 0,-1 0 1 0 0,0-1-1 0 0,0 1 1 0 0,0-1-1 0 0,0 0 1 0 0,-1-1-1 0 0,0 1 1 0 0,0-1-1 0 0,0 0 0 0 0,0 0 1 0 0,0 0-1 0 0,-3 1-16 0 0,1-1 24 0 0,-256 118-210 0 0,240-117-1169 0 0,20-7-2934 0 0,12-4-3614 0 0,-2 3-1842 0 0</inkml:trace>
  <inkml:trace contextRef="#ctx0" brushRef="#br0" timeOffset="2672.006">1514 696 1976 0 0,'0'0'2421'0'0,"0"0"-143"0"0,0 0-54 0 0,0 0-129 0 0,0 0-225 0 0,0 0-260 0 0,0 0-286 0 0,0 0-262 0 0,0 0-208 0 0,0 0-188 0 0,0 0-147 0 0,0 0-114 0 0,0 0-109 0 0,-10 16-78 0 0,-30 47-61 0 0,37-59-136 0 0,1-1 1 0 0,-1 1-1 0 0,1 0 0 0 0,0 0 1 0 0,1-1-1 0 0,-1 1 0 0 0,1 0 1 0 0,0 1-1 0 0,0-1 0 0 0,0 0 1 0 0,0 0-1 0 0,1 0 0 0 0,-1 1 1 0 0,1-1-1 0 0,0 0 0 0 0,1 0 1 0 0,-1 1-1 0 0,1-1-21 0 0,0 5 49 0 0,0-6 12 0 0,1-1 0 0 0,0 0 0 0 0,0 0 0 0 0,0 0 0 0 0,1 0 0 0 0,-1 0 0 0 0,0 0 0 0 0,1-1-1 0 0,-1 1 1 0 0,1-1 0 0 0,-1 0 0 0 0,1 1 0 0 0,0-1 0 0 0,-1 0 0 0 0,1-1 0 0 0,0 1 0 0 0,0 0 0 0 0,0-1 0 0 0,0 0-1 0 0,0 1 1 0 0,-1-1 0 0 0,1-1 0 0 0,0 1 0 0 0,0 0 0 0 0,0 0 0 0 0,0-1 0 0 0,0 0 0 0 0,-1 0 0 0 0,1 0-1 0 0,2-1-60 0 0,2 0 47 0 0,1-1-1 0 0,-1 0 1 0 0,-1 0-1 0 0,1 0 0 0 0,0-1 1 0 0,-1 0-1 0 0,0-1 0 0 0,0 1 1 0 0,0-1-1 0 0,-1-1 0 0 0,1 1 1 0 0,-1-1-1 0 0,0 1 1 0 0,-1-2-1 0 0,1 1 0 0 0,-1 0 1 0 0,-1-1-1 0 0,1 0 0 0 0,-1 1 1 0 0,0-2-1 0 0,-1 1 1 0 0,1 0-1 0 0,-2 0 0 0 0,1-1 1 0 0,-1 1-1 0 0,1-6-46 0 0,-3 11-15 0 0,1 0 1 0 0,0-1-1 0 0,-1 1 1 0 0,0 0-1 0 0,1-1 1 0 0,-1 1-1 0 0,0 0 1 0 0,0 0-1 0 0,0 0 1 0 0,0 0-1 0 0,-1 0 1 0 0,1 0-1 0 0,-1 0 1 0 0,1 0-1 0 0,-1 0 1 0 0,1 1-1 0 0,-1-1 1 0 0,0 0-1 0 0,0 1 0 0 0,0 0 1 0 0,0-1-1 0 0,0 1 1 0 0,0 0-1 0 0,0 0 1 0 0,-1 0-1 0 0,1 0 1 0 0,0 1-1 0 0,0-1 1 0 0,-1 1-1 0 0,1-1 1 0 0,0 1-1 0 0,-2 0 15 0 0,-49-5-6380 0 0,46 5-1814 0 0</inkml:trace>
  <inkml:trace contextRef="#ctx0" brushRef="#br0" timeOffset="3162.414">2066 0 1280 0 0,'0'0'2230'0'0,"0"0"-223"0"0,0 0-152 0 0,0 0-132 0 0,0 0-154 0 0,0 0-168 0 0,0 0-186 0 0,0 0-153 0 0,0 0-87 0 0,0 0-57 0 0,0 0-87 0 0,0 0-95 0 0,0 0-65 0 0,-6 24-63 0 0,-39 155 821 0 0,-55 255-153 0 0,65-287-987 0 0,36-145-240 0 0,1 0-1 0 0,-1-1 1 0 0,1 1 0 0 0,0 0-1 0 0,-1-1 1 0 0,1 1-1 0 0,0-1 1 0 0,0 0-1 0 0,0 1 1 0 0,0-1-1 0 0,0 0 1 0 0,0 0 0 0 0,0-1-1 0 0,1 1 1 0 0,-1 0-1 0 0,0-1 1 0 0,0 1-1 0 0,1-1 1 0 0,-1 0-1 0 0,0 1 1 0 0,1-1 0 0 0,-1 0-1 0 0,0-1 1 0 0,1 1-1 0 0,-1 0 1 0 0,0-1-1 0 0,0 1 1 0 0,1-1-1 0 0,-1 0-48 0 0,7 1 173 0 0,136-18 664 0 0,-117 7-1349 0 0,-27 11 333 0 0,1-30-5726 0 0,-2 24 3256 0 0,0 1-3322 0 0,0 1-3306 0 0</inkml:trace>
  <inkml:trace contextRef="#ctx0" brushRef="#br0" timeOffset="3621.513">1609 442 7514 0 0,'0'0'1720'0'0,"0"0"-188"0"0,0 0 107 0 0,0 0 103 0 0,0 0-35 0 0,0 0-145 0 0,35-7-269 0 0,109-23-242 0 0,14 12 822 0 0,-22 11-1569 0 0,-47 11-3121 0 0,-75-2-1470 0 0,-6-1-6529 0 0</inkml:trace>
  <inkml:trace contextRef="#ctx0" brushRef="#br0" timeOffset="4038.605">2515 512 3193 0 0,'0'0'2396'0'0,"0"0"-410"0"0,0 0-270 0 0,0 0-77 0 0,0 0-68 0 0,0 0-172 0 0,0 0-270 0 0,0 0-281 0 0,0 0-111 0 0,0 0 15 0 0,0 0 86 0 0,0 0 31 0 0,0 0-80 0 0,7 1-103 0 0,123 5 3281 0 0,-88-3-3559 0 0,57-9-32 0 0,-29-9-204 0 0,-61 11-1183 0 0,-9 3-3492 0 0,-5 3-3606 0 0,1 1-2867 0 0</inkml:trace>
  <inkml:trace contextRef="#ctx0" brushRef="#br0" timeOffset="4386.256">2548 258 7674 0 0,'0'0'1603'0'0,"0"0"-706"0"0,0 0-173 0 0,0 0 235 0 0,0 0 289 0 0,0 0 130 0 0,0 0-94 0 0,0 0-266 0 0,0 0-207 0 0,0 0 21 0 0,0 0 21 0 0,0 0 25 0 0,0 0-15 0 0,3 7-132 0 0,5 28-66 0 0,-1 0 1 0 0,-2 0 0 0 0,-1 1-1 0 0,-1 0 1 0 0,-3-1 0 0 0,-3 33-666 0 0,-2-6-106 0 0,-3 1-1 0 0,-2-1 1 0 0,-16 48 106 0 0,21-101 407 0 0,3-7-3073 0 0,2 0-6577 0 0,0-2-2106 0 0</inkml:trace>
  <inkml:trace contextRef="#ctx0" brushRef="#br0" timeOffset="5062.656">2957 269 8962 0 0,'0'0'1339'0'0,"0"0"-574"0"0,0 0-210 0 0,0 0 364 0 0,0 0 419 0 0,0 0 234 0 0,0 0-80 0 0,0 0-406 0 0,0 0-351 0 0,0 0-242 0 0,0 0-137 0 0,0 0-98 0 0,-2 34-86 0 0,-5 106-63 0 0,-6 54-90 0 0,12-191-17 0 0,0 1 1 0 0,1-1 0 0 0,0 0-1 0 0,-1 0 1 0 0,1 1 0 0 0,0-1 0 0 0,1 0-1 0 0,-1 0 1 0 0,0 0 0 0 0,1 1-1 0 0,0-1 1 0 0,0 0 0 0 0,0 0-1 0 0,0 0 1 0 0,0 0 0 0 0,1 0 0 0 0,-1 0-1 0 0,1-1 1 0 0,0 1 0 0 0,0 0-1 0 0,0-1 1 0 0,0 1 0 0 0,0-1 0 0 0,1 0-1 0 0,-1 0 1 0 0,1 0 0 0 0,-1 0-1 0 0,1 0 1 0 0,0 0 0 0 0,0-1-1 0 0,0 1 1 0 0,-1-1 0 0 0,2 0 0 0 0,-1 0-1 0 0,0 0 1 0 0,0 0 0 0 0,1-1-3 0 0,5-1 69 0 0,0 0 1 0 0,0 0 0 0 0,0-2-1 0 0,0 1 1 0 0,0-1 0 0 0,-1 0-1 0 0,1-1 1 0 0,-1 0 0 0 0,1 0-1 0 0,-1-1 1 0 0,-1 0-1 0 0,1 0 1 0 0,-1-1 0 0 0,0 0-1 0 0,0 0 1 0 0,5-7-70 0 0,91-121 799 0 0,-38 14-254 0 0,-51 91-475 0 0,1 0-1 0 0,1 1 1 0 0,1 1 0 0 0,2 0 0 0 0,0 2-1 0 0,11-10-69 0 0,27-27 119 0 0,-59 94 242 0 0,-39 86 62 0 0,25-61-365 0 0,1 0-1 0 0,4 1 1 0 0,2 1-1 0 0,2-1 1 0 0,3 1 0 0 0,3 1-58 0 0,2 232-28 0 0,-3-264 22 0 0,-1 0 1 0 0,-1 0 0 0 0,-1 0 0 0 0,-2-1 0 0 0,-1 0 0 0 0,-1 0 0 0 0,-4 7 5 0 0,-33 19-177 0 0,45-52 168 0 0,0 1-1 0 0,-1-2 1 0 0,1 1-1 0 0,-1 0 1 0 0,1 0-1 0 0,-1 0 1 0 0,1-1-1 0 0,-1 1 1 0 0,1-1-1 0 0,-1 1 1 0 0,0-1-1 0 0,1 1 1 0 0,-1-1-1 0 0,0 0 1 0 0,1 0-1 0 0,-1 0 1 0 0,0 0-1 0 0,1 0 1 0 0,-1 0-1 0 0,0-1 1 0 0,1 1-1 0 0,-1 0 1 0 0,1-1-1 0 0,-1 1 1 0 0,0-1-1 0 0,1 0 1 0 0,-1 0-1 0 0,1 1 1 0 0,0-1-1 0 0,-1 0 1 0 0,1 0-1 0 0,0 0 1 0 0,-1 0-1 0 0,1-1 1 0 0,0 1-1 0 0,0 0 1 0 0,0-1-1 0 0,0 1 1 0 0,0-1 9 0 0,-5-9-14 0 0,2-1 0 0 0,0 1 0 0 0,0-1 0 0 0,1 0 0 0 0,0 0 0 0 0,1 0 0 0 0,1 0 0 0 0,0 0 0 0 0,0-1 0 0 0,1 1 0 0 0,1 0 0 0 0,0 0 0 0 0,1-1 0 0 0,2-10 14 0 0,-1 8-28 0 0,1-1 0 0 0,1 1 0 0 0,0 0 0 0 0,1 0-1 0 0,0 1 1 0 0,1-1 0 0 0,1 1 0 0 0,0 1 0 0 0,1 0 0 0 0,0 0 0 0 0,1 1 0 0 0,6-6 28 0 0,17-13-3980 0 0,3 2-4010 0 0,-26 24-3291 0 0</inkml:trace>
  <inkml:trace contextRef="#ctx0" brushRef="#br0" timeOffset="6520.551">2528 531 0 0 0,'0'0'1054'0'0,"0"0"439"0"0,0 0 113 0 0,0 0-62 0 0,0 0-169 0 0,0 0-184 0 0,0 0-121 0 0,0 0-69 0 0,0 0 5 0 0,0 0-1 0 0,0 0-51 0 0,-9 3-97 0 0,-152 35 3916 0 0,63-16-4295 0 0,94-15-3233 0 0,14-4-5875 0 0,-4-3 608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13547 0 0,'0'0'1831'0'0,"0"0"-851"0"0,0 0-478 0 0,0 0 55 0 0,0 0 218 0 0,0 0 213 0 0,0 0 18 0 0,0 0-146 0 0,0 0-208 0 0,0 0-163 0 0,0 0-107 0 0,0 0-73 0 0,0 0-51 0 0,-7 35-66 0 0,-24 110-43 0 0,15-37 62 0 0,-16 56-193 0 0,22-146-24 0 0,8-24 71 0 0,60-67-45 0 0,-48 64-21 0 0,0 1 1 0 0,1-1-1 0 0,0 2 0 0 0,0-1 1 0 0,0 1-1 0 0,1 1 0 0 0,0 0 1 0 0,1 1-1 0 0,-1 0 0 0 0,1 1 1 0 0,0 1-1 0 0,0 0 0 0 0,0 0 1 0 0,3 1 0 0 0,-14 3 2 0 0,0 0-1 0 0,0 1 1 0 0,0-1 0 0 0,0 0 0 0 0,-1 1 0 0 0,1-1 0 0 0,0 1 0 0 0,-1 0-1 0 0,1 0 1 0 0,-1-1 0 0 0,0 1 0 0 0,0 0 0 0 0,1 0 0 0 0,-1 0 0 0 0,-1 0-1 0 0,1 1 1 0 0,0-1 0 0 0,0 0 0 0 0,-1 0 0 0 0,1 0 0 0 0,-1 1 0 0 0,0-1 0 0 0,0 0-1 0 0,0 1 1 0 0,0-1 0 0 0,0 0 0 0 0,0 0 0 0 0,0 1 0 0 0,-1-1 0 0 0,1 0-1 0 0,-1 0 1 0 0,0 1 0 0 0,0-1 0 0 0,1 0 0 0 0,-1 0 0 0 0,-1 0 0 0 0,1 0-1 0 0,0 0-1 0 0,-4 8 6 0 0,1-1-1 0 0,-1 0 0 0 0,-1 0 1 0 0,0 0-1 0 0,0-1 0 0 0,0 0 1 0 0,-1 0-1 0 0,0-1 0 0 0,-1 1 1 0 0,0-2-1 0 0,0 1 0 0 0,0-1 1 0 0,-1 0-1 0 0,0-1 0 0 0,0 0 1 0 0,0 0-1 0 0,-1-1 0 0 0,0-1 1 0 0,0 1-1 0 0,0-1 0 0 0,0-1 1 0 0,-5 1-6 0 0,-8-20-2098 0 0,21 8-1544 0 0,1-1-4294 0 0,1 5-2352 0 0</inkml:trace>
  <inkml:trace contextRef="#ctx0" brushRef="#br0" timeOffset="687.049">486 232 8018 0 0,'0'0'2304'0'0,"0"0"-553"0"0,0 0-282 0 0,0 0-10 0 0,0 0-63 0 0,0 0-169 0 0,0 0-216 0 0,0 0-231 0 0,0 0-185 0 0,0 0-149 0 0,0 0-96 0 0,0 0-112 0 0,0 0-61 0 0,-15 11-52 0 0,-44 36-57 0 0,55-44-68 0 0,0 0-1 0 0,1 1 1 0 0,-1 0 0 0 0,1-1 0 0 0,-1 1-1 0 0,1 0 1 0 0,0 1 0 0 0,0-1-1 0 0,1 0 1 0 0,0 1 0 0 0,-1-1 0 0 0,1 1-1 0 0,1 0 1 0 0,-1 0 0 0 0,1 0-1 0 0,0 0 1 0 0,0 0 0 0 0,0 0 0 0 0,1 0-1 0 0,0 0 1 0 0,0 0 0 0 0,0 0 0 0 0,0 0-1 0 0,2 3 1 0 0,-2-5 4 0 0,1 0 0 0 0,-1-1 0 0 0,1 1 0 0 0,0-1 0 0 0,0 1 0 0 0,0-1 0 0 0,0 0 0 0 0,1 1 0 0 0,-1-1 0 0 0,1 0 0 0 0,-1 0 0 0 0,1 0 0 0 0,0 0 0 0 0,0 0 0 0 0,0-1 0 0 0,0 1 0 0 0,0 0 0 0 0,0-1 0 0 0,0 1-1 0 0,0-1 1 0 0,1 0 0 0 0,-1 0 0 0 0,0 0 0 0 0,1 0 0 0 0,-1 0 0 0 0,1 0 0 0 0,0-1 0 0 0,-1 1 0 0 0,1-1 0 0 0,-1 0 0 0 0,1 0 0 0 0,0 0 0 0 0,0 0-4 0 0,91-10 1208 0 0,-88 9-1117 0 0,-1-1 0 0 0,1 0 0 0 0,-1 0 1 0 0,0 0-1 0 0,1-1 0 0 0,-1 1 0 0 0,0-1 0 0 0,-1 0 0 0 0,1-1 0 0 0,0 1 0 0 0,-1-1 0 0 0,0 0 0 0 0,0 0 0 0 0,0 0 0 0 0,0-1 1 0 0,-1 1-1 0 0,0-1 0 0 0,0 0 0 0 0,0 0 0 0 0,0 0 0 0 0,-1-1 0 0 0,0 1 0 0 0,0 0 0 0 0,0-1 0 0 0,-1 1 0 0 0,0-1 1 0 0,0 0-1 0 0,0 1 0 0 0,-1-1 0 0 0,0-2-91 0 0,1 5-17 0 0,-1-1-1 0 0,0 1 1 0 0,-1-1 0 0 0,1 1 0 0 0,-1-1-1 0 0,1 1 1 0 0,-1-1 0 0 0,0 1 0 0 0,-1 0-1 0 0,1-1 1 0 0,0 1 0 0 0,-1 0 0 0 0,0 0-1 0 0,0 0 1 0 0,0 0 0 0 0,0 0 0 0 0,0 0-1 0 0,0 1 1 0 0,-1-1 0 0 0,1 1 0 0 0,-1-1-1 0 0,0 1 1 0 0,0 0 0 0 0,0 0 0 0 0,0 0-1 0 0,0 1 1 0 0,0-1 0 0 0,-1 1 0 0 0,-2-2 17 0 0,-42-9-1369 0 0,15 10-6582 0 0,22 2-3931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375 530 1104 0 0,'0'0'1878'0'0,"0"0"-351"0"0,0 0 4 0 0,0 0 240 0 0,0 0 201 0 0,0 0-39 0 0,0 0-237 0 0,0 0-370 0 0,0 0-302 0 0,0 0-208 0 0,0 0-152 0 0,0 0-105 0 0,0 0-71 0 0,-7-8-66 0 0,-25-27-68 0 0,-23 27 483 0 0,40 10-730 0 0,1 0 0 0 0,-1 2 0 0 0,1 0 0 0 0,0 0 1 0 0,0 1-1 0 0,0 1 0 0 0,1 1 0 0 0,0 0 0 0 0,0 0 1 0 0,1 1-1 0 0,0 1 0 0 0,0 0 0 0 0,-6 6-107 0 0,11-10 1 0 0,1 0 1 0 0,-1 0-1 0 0,1 0 0 0 0,0 1 0 0 0,0 0 1 0 0,1 0-1 0 0,0 0 0 0 0,0 1 0 0 0,0 0 0 0 0,1 0 1 0 0,0 0-1 0 0,0 1 0 0 0,1-1 0 0 0,0 1 1 0 0,0 0-1 0 0,1-1 0 0 0,0 1 0 0 0,1 0 1 0 0,-1 1-1 0 0,1-1 0 0 0,1 0 0 0 0,0 0 0 0 0,0 0 1 0 0,0 1-1 0 0,2 1-1 0 0,1-6 31 0 0,0-1-1 0 0,1 1 1 0 0,0-1 0 0 0,0 0 0 0 0,0 0 0 0 0,0-1-1 0 0,0 1 1 0 0,1-1 0 0 0,-1 0 0 0 0,1 0-1 0 0,-1-1 1 0 0,1 1 0 0 0,0-1 0 0 0,0 0-1 0 0,0 0 1 0 0,-1-1 0 0 0,1 1 0 0 0,0-1 0 0 0,0 0-1 0 0,0 0 1 0 0,0-1 0 0 0,0 1 0 0 0,0-1-1 0 0,0 0 1 0 0,-1-1 0 0 0,1 1 0 0 0,2-2-31 0 0,19-6 203 0 0,-1-2 0 0 0,0-1 0 0 0,0 0 1 0 0,-1-2-1 0 0,-1-1 0 0 0,12-11-203 0 0,-34 26 1 0 0,25-21 148 0 0,-1-1 1 0 0,-1-1-1 0 0,0-1 0 0 0,-2-1 0 0 0,-1-1 1 0 0,11-18-150 0 0,-26 35 4 0 0,-1 3 17 0 0,-5 6-22 0 0,0 0 1 0 0,0 0 0 0 0,0 1-1 0 0,0-1 1 0 0,0 0 0 0 0,1 0-1 0 0,-1 0 1 0 0,0 0 0 0 0,0 1-1 0 0,0-1 1 0 0,1 0 0 0 0,-1 0-1 0 0,0 0 1 0 0,0 0 0 0 0,1 0-1 0 0,-1 0 1 0 0,0 0 0 0 0,0 1-1 0 0,1-1 1 0 0,-1 0 0 0 0,0 0-1 0 0,0 0 1 0 0,1 0 0 0 0,-1 0-1 0 0,0 0 1 0 0,0 0 0 0 0,1 0-1 0 0,-1 0 1 0 0,0-1 0 0 0,0 1-1 0 0,1 0 1 0 0,-1 0 0 0 0,0 0-1 0 0,0 0 1 0 0,0 0 0 0 0,1 0-1 0 0,-1 0 1 0 0,0-1 0 0 0,0 1-1 0 0,0 0 1 0 0,1 0 0 0 0,-1 0-1 0 0,0 0 1 0 0,0-1 0 0 0,0 1 0 0 0,0 0-1 0 0,1 0 1 0 0,-1 0 0 0 0,0-1-1 0 0,0 1 1 0 0,3 72 51 0 0,-3 0 0 0 0,-4-1-1 0 0,-8 44-50 0 0,-6 107-177 0 0,16-196 87 0 0,0 0 0 0 0,-2 0 0 0 0,-1 0 0 0 0,-1 0 0 0 0,-1-1 0 0 0,-2 0 0 0 0,0 0 0 0 0,-1-1 0 0 0,-2-1 0 0 0,0 1 1 0 0,-2-2-1 0 0,0 0 0 0 0,-1 0 0 0 0,-2-2 0 0 0,0 0 0 0 0,-14 13 90 0 0,25-28-35 0 0,1-1 0 0 0,-1 1 0 0 0,0-1 1 0 0,0 0-1 0 0,0 0 0 0 0,-1 0 0 0 0,0-1 0 0 0,1 0 0 0 0,-1 0 1 0 0,0-1-1 0 0,0 0 0 0 0,-1 0 0 0 0,1-1 0 0 0,0 0 1 0 0,-1 0-1 0 0,1-1 0 0 0,0 0 0 0 0,-3 0 35 0 0,8-3-15 0 0,0 0 0 0 0,0 0 0 0 0,0 0-1 0 0,0 0 1 0 0,0 0 0 0 0,1 0 0 0 0,-1-1 0 0 0,1 1 0 0 0,0-1 0 0 0,0 1-1 0 0,0-1 1 0 0,1 1 0 0 0,-1-1 0 0 0,1 0 0 0 0,0 1 0 0 0,0-1-1 0 0,0 0 1 0 0,0 1 0 0 0,1-1 0 0 0,-1 1 0 0 0,1-1 0 0 0,0-1 15 0 0,53-95 85 0 0,175-184-534 0 0,-218 266-164 0 0,13-23-1463 0 0,-10 13-6669 0 0,-10 16-1314 0 0</inkml:trace>
  <inkml:trace contextRef="#ctx0" brushRef="#br0" timeOffset="467.282">1112 0 6809 0 0,'0'0'1117'0'0,"0"0"-321"0"0,0 0 176 0 0,0 0 395 0 0,0 0 255 0 0,0 0-5 0 0,0 0-356 0 0,0 0-301 0 0,0 0-147 0 0,0 0-108 0 0,0 0-60 0 0,0 0-82 0 0,-15 34-80 0 0,-47 108-65 0 0,33-64 268 0 0,-87 393 394 0 0,110-455-1082 0 0,2-5 4 0 0,0-1-1 0 0,1 1 1 0 0,0 0 0 0 0,1 0 0 0 0,0 1 0 0 0,1-1 0 0 0,0 0-1 0 0,1 1 1 0 0,0-1 0 0 0,2 10-2 0 0,1-18 23 0 0,0 1 0 0 0,0-1-1 0 0,1 1 1 0 0,0-1 0 0 0,-1 0 0 0 0,1-1 0 0 0,0 1-1 0 0,0-1 1 0 0,1 1 0 0 0,-1-1 0 0 0,0-1 0 0 0,1 1-1 0 0,0 0 1 0 0,-1-1 0 0 0,1 0 0 0 0,0 0-1 0 0,-1-1 1 0 0,1 1 0 0 0,0-1 0 0 0,0 0 0 0 0,0 0-1 0 0,0-1-22 0 0,187-9 1401 0 0,-175-3-3054 0 0,-28 0-4921 0 0,7 9 3330 0 0,0 0-7341 0 0</inkml:trace>
  <inkml:trace contextRef="#ctx0" brushRef="#br0" timeOffset="765.486">569 475 6977 0 0,'0'0'3033'0'0,"0"0"-1060"0"0,0 0-313 0 0,0 0-153 0 0,0 0-140 0 0,0 0-142 0 0,32-2-175 0 0,104-5-207 0 0,188-10-927 0 0,-287 7-3495 0 0,-22 6-2679 0 0,-3 0-3456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5625 0 0,'0'0'2077'0'0,"0"0"-382"0"0,0 0-131 0 0,0 0 32 0 0,0 0-74 0 0,0 0-226 0 0,0 0-369 0 0,0 0-339 0 0,0 0-153 0 0,0 0 30 0 0,0 0 98 0 0,7-2 71 0 0,139-21 3352 0 0,-128 22-3793 0 0,-12 0-185 0 0,1 1-1 0 0,-1-1 1 0 0,0 1 0 0 0,1 0 0 0 0,-1 1-1 0 0,0-1 1 0 0,1 1 0 0 0,-1 1-1 0 0,0-1 1 0 0,0 1 0 0 0,0 0 0 0 0,0 0-1 0 0,5 4-7 0 0,-6-6-1544 0 0,-4 0-5244 0 0,-1 0-2497 0 0</inkml:trace>
  <inkml:trace contextRef="#ctx0" brushRef="#br0" timeOffset="349.757">763 1 6561 0 0,'0'0'2901'0'0,"0"0"-1419"0"0,0 0-519 0 0,0 0 249 0 0,0 0 429 0 0,0 0 215 0 0,0 0-132 0 0,0 0-462 0 0,0 0-505 0 0,0 0-338 0 0,0 0-205 0 0,0 0-67 0 0,0 0 64 0 0,1 6 96 0 0,2 18 0 0 0,-1 1 0 0 0,-2-1 0 0 0,0 1 1 0 0,-2-1-1 0 0,-1 1 0 0 0,-1 1-307 0 0,-4 67 241 0 0,-23 90-217 0 0,31-162-242 0 0,0-11-2615 0 0,-1-12-3755 0 0,-4-6-1237 0 0,5 7 1524 0 0</inkml:trace>
  <inkml:trace contextRef="#ctx0" brushRef="#br0" timeOffset="657.513">463 465 4753 0 0,'0'0'3006'0'0,"0"0"-1074"0"0,0 0-299 0 0,0 0-30 0 0,0 0 1 0 0,0 0-69 0 0,32-1-216 0 0,99-4-251 0 0,71-4 1122 0 0,-119 9-2967 0 0,-65 0-3491 0 0,0 0-4108 0 0,-16 0 1154 0 0</inkml:trace>
  <inkml:trace contextRef="#ctx0" brushRef="#br0" timeOffset="2496.408">636 686 6633 0 0,'0'0'1525'0'0,"0"0"-136"0"0,0 0 149 0 0,0 0 149 0 0,0 0-5 0 0,0 0-206 0 0,0 0-329 0 0,0 0-348 0 0,32-4-254 0 0,97-14-187 0 0,-61 14-9 0 0,-66 5-326 0 0,1-1-1 0 0,-1 1 1 0 0,0 0 0 0 0,0 0 0 0 0,1 0-1 0 0,-1 0 1 0 0,0 0 0 0 0,0 1-1 0 0,0-1 1 0 0,0 1 0 0 0,-1-1-1 0 0,1 1 1 0 0,0 0 0 0 0,0-1 0 0 0,-1 1-1 0 0,0 0 1 0 0,1 0 0 0 0,-1 0-1 0 0,0 1 1 0 0,0-1 0 0 0,0 0-1 0 0,0 0 1 0 0,0 0 0 0 0,0 1 0 0 0,-1-1-1 0 0,1 1 1 0 0,-1-1 0 0 0,0 0-1 0 0,1 1 1 0 0,-1-1 0 0 0,0 1-1 0 0,-1-1 1 0 0,1 0 0 0 0,0 1 0 0 0,-1-1-1 0 0,1 1 1 0 0,-1-1 0 0 0,0 0-1 0 0,0 1 1 0 0,0-1 0 0 0,0 0-1 0 0,0 0 1 0 0,0 0 0 0 0,0 0 0 0 0,-1 0-1 0 0,1 0 1 0 0,-1 0 0 0 0,0 0-1 0 0,-1 0-22 0 0,-151 174 387 0 0,128-147-374 0 0,14-18 3 0 0,1 0 0 0 0,1 1 0 0 0,0 0 0 0 0,0 1 0 0 0,1 0 0 0 0,1 0 0 0 0,0 1 0 0 0,1 0 0 0 0,0 1 0 0 0,1 0-16 0 0,5-13 16 0 0,1 0-1 0 0,-1 0 1 0 0,1 0-1 0 0,0 0 0 0 0,0 0 1 0 0,0 0-1 0 0,0 0 0 0 0,0 0 1 0 0,0 0-1 0 0,0 0 0 0 0,1 0 1 0 0,-1 0-1 0 0,1 0 1 0 0,-1 0-1 0 0,1-1 0 0 0,0 1 1 0 0,0 0-1 0 0,0 0 0 0 0,0 0 1 0 0,0-1-1 0 0,0 1 0 0 0,0-1 1 0 0,0 1-1 0 0,1-1 1 0 0,-1 1-1 0 0,1-1 0 0 0,-1 0 1 0 0,1 1-1 0 0,-1-1 0 0 0,1 0 1 0 0,0 0-1 0 0,0 0 0 0 0,-1-1 1 0 0,1 1-1 0 0,0 0 1 0 0,0-1-1 0 0,0 1 0 0 0,0-1 1 0 0,0 1-1 0 0,0-1 0 0 0,0 0 1 0 0,0 0-1 0 0,0 0-15 0 0,90-7 1106 0 0,68-51-1041 0 0,-141 46-1372 0 0,-7 5-4832 0 0,-8 3-4878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49 122 0 0 0,'0'0'1307'0'0,"0"0"204"0"0,0 0 29 0 0,0 0-118 0 0,0 0-100 0 0,0 0-122 0 0,0 0-153 0 0,0 0-143 0 0,0 0-167 0 0,0 0-157 0 0,0 0-106 0 0,0-3-79 0 0,0-10 110 0 0,0 23 1533 0 0,-13 129 764 0 0,1-78-2478 0 0,2 0 1 0 0,3 0-1 0 0,1 46-324 0 0,6-104 14 0 0,-1-1 0 0 0,1 1-1 0 0,0 0 1 0 0,0-1-1 0 0,0 1 1 0 0,1 0 0 0 0,-1-1-1 0 0,1 1 1 0 0,-1 0-1 0 0,1-1 1 0 0,0 1 0 0 0,0-1-1 0 0,0 1 1 0 0,0-1-1 0 0,1 0 1 0 0,-1 0 0 0 0,1 1-1 0 0,-1-1 1 0 0,1 0-1 0 0,0 0 1 0 0,-1 0 0 0 0,1 0-1 0 0,0-1 1 0 0,0 1-1 0 0,1 0 1 0 0,-1-1 0 0 0,0 0-1 0 0,0 1 1 0 0,1-1-1 0 0,-1 0 1 0 0,1 0 0 0 0,-1 0-1 0 0,1-1 1 0 0,-1 1-1 0 0,2 0-13 0 0,-1-1 71 0 0,0 0-1 0 0,0 0 1 0 0,0-1-1 0 0,0 1 0 0 0,0-1 1 0 0,0 1-1 0 0,0-1 1 0 0,-1 0-1 0 0,1 0 0 0 0,0 0 1 0 0,0 0-1 0 0,-1-1 1 0 0,1 1-1 0 0,0-1 1 0 0,-1 0-1 0 0,0 1 0 0 0,1-1 1 0 0,-1 0-1 0 0,0-1 1 0 0,0 1-1 0 0,0 0 0 0 0,0-1 1 0 0,0 1-1 0 0,0-1-70 0 0,116-181 934 0 0,-100 150-849 0 0,-1-1 1 0 0,-2 0 0 0 0,-2-1-1 0 0,-1-1 1 0 0,6-35-86 0 0,-11 55 130 0 0,-9 23-251 0 0,-29 115 465 0 0,19-61-194 0 0,3 0 0 0 0,2 1-1 0 0,3 0 1 0 0,3 0 0 0 0,3 8-150 0 0,-8 148 62 0 0,3-174-62 0 0,1 0-5 0 0,-2 1-1 0 0,-2-2 1 0 0,-1 1 0 0 0,-3-1-1 0 0,-1 0 1 0 0,-3 1 5 0 0,-63 141-11 0 0,77-185 29 0 0,-1 0-1 0 0,1 1 0 0 0,0-1 0 0 0,0 1 0 0 0,-1-1 0 0 0,1 1 1 0 0,-1-1-1 0 0,1 1 0 0 0,0-1 0 0 0,-1 1 0 0 0,1 0 1 0 0,-1-1-1 0 0,1 1 0 0 0,-1 0 0 0 0,1-1 0 0 0,-1 1 0 0 0,1 0 1 0 0,-1 0-1 0 0,0-1 0 0 0,1 1 0 0 0,-1 0 0 0 0,1 0 1 0 0,-1 0-1 0 0,0 0 0 0 0,1 0 0 0 0,-1 0 0 0 0,1 0 0 0 0,-1 0 1 0 0,0 0-1 0 0,1 0 0 0 0,-1 0 0 0 0,1 0 0 0 0,-1 0 0 0 0,0 0 1 0 0,1 1-1 0 0,-1-1 0 0 0,1 0 0 0 0,-1 0 0 0 0,1 1 1 0 0,-1-1-1 0 0,1 0 0 0 0,-1 1 0 0 0,1-1 0 0 0,-1 0 0 0 0,1 1 1 0 0,-1-1-1 0 0,1 1 0 0 0,0-1 0 0 0,-1 1 0 0 0,1-1 1 0 0,0 1-1 0 0,-1-1 0 0 0,1 1 0 0 0,0 0 0 0 0,0-1 0 0 0,-1 1 1 0 0,1-1-1 0 0,0 1 0 0 0,0-1 0 0 0,0 1-17 0 0,0-17 25 0 0,1 0 0 0 0,1-1-1 0 0,0 1 1 0 0,1 0 0 0 0,1 0 0 0 0,1 1-1 0 0,0-1 1 0 0,1 1 0 0 0,0 0 0 0 0,1 1-1 0 0,1-1 1 0 0,0 1 0 0 0,1 1-1 0 0,1 0 1 0 0,0 0 0 0 0,1 0 0 0 0,0 2-1 0 0,1-1 1 0 0,0 2 0 0 0,1-1 0 0 0,0 2-1 0 0,14-9-24 0 0,-21 13-55 0 0,2 0-1 0 0,-1 0 1 0 0,0 0-1 0 0,1 1 1 0 0,0 0-1 0 0,0 1 1 0 0,0 0-1 0 0,0 0 1 0 0,0 0-1 0 0,1 1 1 0 0,0 1 55 0 0,-14-4-2189 0 0,5 2-8116 0 0,0 0-1372 0 0</inkml:trace>
  <inkml:trace contextRef="#ctx0" brushRef="#br0" timeOffset="913.444">507 697 0 0 0,'0'0'996'0'0,"0"0"166"0"0,0 0-10 0 0,0 0-70 0 0,0 0-90 0 0,0 0-59 0 0,0 0-26 0 0,0 0-16 0 0,0 0-15 0 0,0 0 44 0 0,12 5-2 0 0,38 14-27 0 0,-45-17-686 0 0,0-1 1 0 0,0 0-1 0 0,0-1 1 0 0,0 1 0 0 0,1-1-1 0 0,-1 0 1 0 0,0 0-1 0 0,0-1 1 0 0,0 1-1 0 0,0-1 1 0 0,0 0-1 0 0,0 0 1 0 0,0-1-1 0 0,0 0 1 0 0,-1 0-1 0 0,1 0 1 0 0,-1 0 0 0 0,4-3-206 0 0,8-2 427 0 0,-11 5-330 0 0,-1 0-1 0 0,0 0 1 0 0,0-1-1 0 0,0 1 0 0 0,0-1 1 0 0,-1 0-1 0 0,1 0 1 0 0,-1 0-1 0 0,1 0 0 0 0,-1 0 1 0 0,0-1-1 0 0,0 0 1 0 0,-1 0-1 0 0,1 1 0 0 0,-1-2 1 0 0,0 1-1 0 0,0 0 1 0 0,0 0-1 0 0,0-1 0 0 0,-1 1 1 0 0,0-1-1 0 0,0 1 1 0 0,0-1-1 0 0,0 1 0 0 0,-1-1 1 0 0,0 0-1 0 0,0 1 1 0 0,0-4-97 0 0,-2 6-8 0 0,0 0 1 0 0,0 0 0 0 0,0 1-1 0 0,0-1 1 0 0,0 1 0 0 0,0-1 0 0 0,0 1-1 0 0,-1 0 1 0 0,1-1 0 0 0,-1 1-1 0 0,1 1 1 0 0,-1-1 0 0 0,1 0 0 0 0,-1 1-1 0 0,1-1 1 0 0,-1 1 0 0 0,0 0 0 0 0,1-1-1 0 0,-1 1 1 0 0,0 1 0 0 0,1-1-1 0 0,-1 0 1 0 0,1 1 0 0 0,-2-1 7 0 0,-1 0-59 0 0,-7 1-2 0 0,1 0-1 0 0,-1 1 0 0 0,1 0 0 0 0,0 1 1 0 0,-1 0-1 0 0,1 0 0 0 0,1 1 1 0 0,-1 1-1 0 0,1 0 0 0 0,-1 0 0 0 0,1 1 1 0 0,1 1-1 0 0,-1-1 0 0 0,1 2 1 0 0,1-1-1 0 0,-1 1 0 0 0,1 0 1 0 0,0 1-1 0 0,1 0 0 0 0,0 0 0 0 0,0 1 1 0 0,1-1-1 0 0,1 2 0 0 0,-1-1 1 0 0,2 0-1 0 0,-1 3 62 0 0,4-10 40 0 0,0 1 0 0 0,0 0 0 0 0,0-1 0 0 0,1 1 0 0 0,-1 0 0 0 0,1 0 0 0 0,0 0 0 0 0,0-1 0 0 0,1 1 0 0 0,-1 0 0 0 0,1 0 0 0 0,-1 0 0 0 0,1-1 0 0 0,1 1-1 0 0,-1 0 1 0 0,0-1 0 0 0,1 1 0 0 0,0-1 0 0 0,0 0 0 0 0,0 1 0 0 0,0-1 0 0 0,0 0 0 0 0,1 0 0 0 0,-1 0 0 0 0,1-1 0 0 0,0 1 0 0 0,0-1 0 0 0,0 1 0 0 0,0-1 0 0 0,0 0 0 0 0,0 0 0 0 0,1 0 0 0 0,-1-1 0 0 0,2 1-40 0 0,128 35 1918 0 0,-109-33-1780 0 0,0-2 1 0 0,0 0-1 0 0,0-1 0 0 0,1-2 1 0 0,-1 0-1 0 0,8-3-138 0 0,-20-1-1012 0 0,-8-1-3547 0 0,-2 3-2964 0 0</inkml:trace>
  <inkml:trace contextRef="#ctx0" brushRef="#br0" timeOffset="1271.845">879 387 2256 0 0,'0'0'2168'0'0,"0"0"-304"0"0,0 0-86 0 0,0 0 94 0 0,0 0 22 0 0,0 0-196 0 0,0 0-359 0 0,0 0-365 0 0,0 0-277 0 0,0 0-151 0 0,0 0-19 0 0,0 0 119 0 0,3 0 130 0 0,139 15 4536 0 0,-96-14-5062 0 0,-30 1-128 0 0,0-1 1 0 0,0-1-1 0 0,-1-1 1 0 0,1 0-1 0 0,0-1 0 0 0,0-1 1 0 0,-1 0-1 0 0,3-2-122 0 0,11 1-253 0 0,-28 2 69 0 0,-2 1-3835 0 0,1 1-4352 0 0,-3 0-3082 0 0</inkml:trace>
  <inkml:trace contextRef="#ctx0" brushRef="#br0" timeOffset="1770.922">807 608 10050 0 0,'0'0'1431'0'0,"0"0"-441"0"0,0 0 125 0 0,0 0 340 0 0,0 0 92 0 0,0 0-154 0 0,0 0-231 0 0,0 0-261 0 0,0 0-230 0 0,33 5-167 0 0,101 12-148 0 0,-17-20 80 0 0,-85-1-857 0 0,37-5 21 0 0,-26-4-7938 0 0,-34 9-2490 0 0</inkml:trace>
  <inkml:trace contextRef="#ctx0" brushRef="#br0" timeOffset="2473.502">1185 126 0 0 0,'0'0'1108'0'0,"0"0"947"0"0,0 0 354 0 0,0 0-67 0 0,0 0-254 0 0,0 0-277 0 0,0 0-228 0 0,0 0-195 0 0,0 0-191 0 0,0 0-154 0 0,32-6-159 0 0,101-20-137 0 0,-69 0 878 0 0,5-41 907 0 0,-56 119-2284 0 0,-15 301 136 0 0,-15-33-790 0 0,17-319 405 0 0,1 1 1 0 0,-1-1-1 0 0,0 0 0 0 0,0 1 0 0 0,1-1 1 0 0,-1 1-1 0 0,0-1 0 0 0,1 1 0 0 0,-1-1 0 0 0,1 0 1 0 0,0 1-1 0 0,0-1 0 0 0,-1 0 0 0 0,1 1 1 0 0,0-1-1 0 0,0 0 0 0 0,0 0 0 0 0,0 0 0 0 0,0 0 1 0 0,0 0-1 0 0,1 0 0 0 0,-1 0 0 0 0,0 0 1 0 0,0-1-1 0 0,1 1 0 0 0,-1 0 0 0 0,1-1 0 0 0,-1 1 1 0 0,1-1 0 0 0,-2 0 17 0 0,14-29 466 0 0,55-130 14 0 0,-67 155-483 0 0,77-196 996 0 0,22-103-1010 0 0,-86 248 94 0 0,-15 54-110 0 0,0 1-16 0 0,0 0-14 0 0,0 0-14 0 0,0 0-44 0 0,0 0-5 0 0,0 0-35 0 0,0 0-21 0 0,0 0-41 0 0,0 0-75 0 0,0 0-130 0 0,-10 16-5728 0 0,9-10-921 0 0,-1-2-3298 0 0</inkml:trace>
  <inkml:trace contextRef="#ctx0" brushRef="#br0" timeOffset="3193.879">1623 693 600 0 0,'0'0'1120'0'0,"0"0"-119"0"0,0 0 199 0 0,0 0 430 0 0,0 0 322 0 0,0 0-109 0 0,0 0-228 0 0,0 0-211 0 0,0 0-209 0 0,0 0-145 0 0,0 0-34 0 0,0 0-10 0 0,0 0-12 0 0,14 3 7 0 0,46 8-82 0 0,-11-25 773 0 0,-38 7-1344 0 0,4 1-170 0 0,0-1 1 0 0,0-1-1 0 0,-1 0 0 0 0,0-1 1 0 0,-1-1-1 0 0,0 0 0 0 0,0-1 1 0 0,-1 0-1 0 0,-1-1 0 0 0,0 0 1 0 0,0-1-1 0 0,-1 0 0 0 0,-1 0 0 0 0,2-6-178 0 0,-10 18 3 0 0,0 0 0 0 0,0-1-1 0 0,0 1 1 0 0,0 0 0 0 0,-1-1-1 0 0,1 1 1 0 0,0-1-1 0 0,-1 1 1 0 0,0-1 0 0 0,1 1-1 0 0,-1-1 1 0 0,0 1 0 0 0,0-1-1 0 0,0 1 1 0 0,0-1-1 0 0,0 0 1 0 0,0 1 0 0 0,0-1-1 0 0,0 1 1 0 0,-1-1 0 0 0,1 1-1 0 0,0-1 1 0 0,-1 1-1 0 0,0-1 1 0 0,1 1 0 0 0,-1-1-1 0 0,0 1 1 0 0,0 0 0 0 0,1 0-1 0 0,-1-1 1 0 0,0 1-1 0 0,0 0 1 0 0,-1 0 0 0 0,1 0-1 0 0,0 0 1 0 0,0 0 0 0 0,0 0-1 0 0,-1 0 1 0 0,1 0-1 0 0,0 0 1 0 0,-1 1 0 0 0,1-1-1 0 0,-1 1 1 0 0,1-1 0 0 0,-1 1-1 0 0,1-1 1 0 0,-1 1-3 0 0,-77 7-498 0 0,59 1 431 0 0,0 2 0 0 0,0 0 1 0 0,1 1-1 0 0,0 1 0 0 0,1 1 1 0 0,1 1-1 0 0,0 0 0 0 0,0 1 1 0 0,2 1-1 0 0,0 1 0 0 0,-6 8 67 0 0,19-22 6 0 0,-1 0-1 0 0,1 0 1 0 0,0 1-1 0 0,0-1 1 0 0,0 1-1 0 0,0 0 1 0 0,0-1-1 0 0,1 1 1 0 0,0 0-1 0 0,-1 0 1 0 0,2 0-1 0 0,-1 0 1 0 0,0 0-1 0 0,1 0 1 0 0,0 0-1 0 0,0 0 1 0 0,0 1-1 0 0,0-1 1 0 0,1 0-1 0 0,-1 0 1 0 0,1 0-1 0 0,0 0 1 0 0,0 0-1 0 0,1-1 1 0 0,-1 1-1 0 0,1 0 1 0 0,0 0-1 0 0,0-1 1 0 0,0 1-1 0 0,0-1 1 0 0,1 0-1 0 0,1 2-5 0 0,14 5 88 0 0,0-1 1 0 0,1 0-1 0 0,0-1 0 0 0,1-2 0 0 0,-1 0 1 0 0,1 0-1 0 0,1-2 0 0 0,-1-1 0 0 0,0 0 0 0 0,1-2 1 0 0,0 0-1 0 0,-1-1 0 0 0,21-3-88 0 0,-18 3 4 0 0,-4-11-1386 0 0,-17 3-8033 0 0,-2 4-2377 0 0</inkml:trace>
  <inkml:trace contextRef="#ctx0" brushRef="#br0" timeOffset="3743.378">2367 104 4801 0 0,'0'0'2155'0'0,"0"0"-458"0"0,0 0-48 0 0,0 0 121 0 0,0 0-19 0 0,0 0-207 0 0,0 0-334 0 0,0 0-326 0 0,0 0-197 0 0,0 0-95 0 0,0 0-21 0 0,0 0-24 0 0,0 0-25 0 0,2 0-50 0 0,-1 0-417 0 0,-1 0-1 0 0,1 0 0 0 0,0 0 0 0 0,-1 1 0 0 0,1-1 0 0 0,0 0 1 0 0,-1 0-1 0 0,1 1 0 0 0,0-1 0 0 0,-1 0 0 0 0,1 1 0 0 0,-1-1 1 0 0,1 1-1 0 0,-1-1 0 0 0,1 1 0 0 0,-1-1 0 0 0,1 1 0 0 0,-1-1 1 0 0,1 1-1 0 0,-1-1 0 0 0,0 1 0 0 0,1 0 0 0 0,-1-1 0 0 0,0 1 1 0 0,0-1-1 0 0,1 1 0 0 0,-1 0 0 0 0,0-1 0 0 0,0 1 0 0 0,0 0 1 0 0,0-1-1 0 0,0 1 0 0 0,0 0 0 0 0,0 0 0 0 0,0-1 0 0 0,0 1 1 0 0,0 0-1 0 0,0-1 0 0 0,0 1 0 0 0,-1 0 0 0 0,1-1 0 0 0,0 1 1 0 0,-1 0-55 0 0,1 5 50 0 0,-2 20 104 0 0,-2 0 1 0 0,-1 0-1 0 0,-1-1 1 0 0,-2 0 0 0 0,0 0-1 0 0,-1-1 1 0 0,-2 0 0 0 0,0 0-1 0 0,-2-1 1 0 0,-4 5-155 0 0,-36 79 43 0 0,35-69-36 0 0,11-25-6 0 0,1 0 0 0 0,0 0 1 0 0,1 1-1 0 0,0 0 0 0 0,2-1 0 0 0,-1 1 0 0 0,2 1 0 0 0,-1-1 1 0 0,1 9-2 0 0,2-15 5 0 0,0-5-6 0 0,0 0 0 0 0,-1 0 0 0 0,1-1 0 0 0,0 1 0 0 0,0 0-1 0 0,1 0 1 0 0,-1 0 0 0 0,1-1 0 0 0,-1 1 0 0 0,1 0 0 0 0,0-1 0 0 0,0 1-1 0 0,0 0 1 0 0,0-1 0 0 0,1 0 0 0 0,-1 1 0 0 0,1-1 0 0 0,-1 0-1 0 0,1 1 1 0 0,1 0 1 0 0,2 0 43 0 0,1 0 0 0 0,0-1 0 0 0,0 1 0 0 0,1-1 0 0 0,-1 0 0 0 0,0 0 0 0 0,1-1 0 0 0,-1 0 0 0 0,1 0 0 0 0,-1-1 0 0 0,1 1 0 0 0,0-1 0 0 0,-1-1 0 0 0,1 0 0 0 0,2 0-43 0 0,18 0 173 0 0,97-20-42 0 0,-122 21-258 0 0,0-1 1 0 0,-1 1 0 0 0,1 0 0 0 0,-1-1 0 0 0,1 1 0 0 0,-1-1 0 0 0,0 0 0 0 0,1 1 0 0 0,-1-1 0 0 0,1 0 0 0 0,-1 0 0 0 0,0 0 0 0 0,0 0 0 0 0,0 0 0 0 0,1 0 0 0 0,-1 0 0 0 0,0 0 0 0 0,0-1 0 0 0,-1 1 0 0 0,1 0 0 0 0,0-1 0 0 0,0 1 0 0 0,-1 0-1 0 0,1-1 1 0 0,0 1 0 0 0,-1-1 0 0 0,0 1 0 0 0,1-1 0 0 0,-1 1 0 0 0,0-1 0 0 0,0 1 0 0 0,1-1 0 0 0,-1 0 0 0 0,-1 1 0 0 0,1-1 0 0 0,0 1 0 0 0,0-1 0 0 0,0 1 0 0 0,-1-1 0 0 0,1 1 0 0 0,-1-1 126 0 0,-3-13-3858 0 0,-1 5-3565 0 0,1 6-1898 0 0</inkml:trace>
  <inkml:trace contextRef="#ctx0" brushRef="#br0" timeOffset="6602.076">2000 395 9890 0 0,'0'0'1494'0'0,"0"0"-482"0"0,0 0 94 0 0,0 0 325 0 0,0 0 240 0 0,0 0-68 0 0,0 0-268 0 0,0 0-238 0 0,0 0-173 0 0,0 0-98 0 0,0 0-42 0 0,36 2-109 0 0,113 5-99 0 0,23-16 568 0 0,-102 2-606 0 0,-12 1-2487 0 0,-19 4-7868 0 0,-33 2-2122 0 0</inkml:trace>
  <inkml:trace contextRef="#ctx0" brushRef="#br0" timeOffset="6954.539">2669 413 0 0 0,'0'0'1196'0'0,"0"0"481"0"0,0 0 31 0 0,0 0-164 0 0,0 0-190 0 0,0 0-104 0 0,0 0 14 0 0,0 0 39 0 0,0 0 25 0 0,0 0-38 0 0,7 0-157 0 0,130-7 4443 0 0,215-12-3203 0 0,-358 37-4220 0 0,-14-8-1461 0 0,10-8-2241 0 0,2 2-5447 0 0</inkml:trace>
  <inkml:trace contextRef="#ctx0" brushRef="#br0" timeOffset="7256.604">2958 155 3137 0 0,'0'0'1855'0'0,"0"0"-510"0"0,0 0-155 0 0,0 0 273 0 0,0 0 293 0 0,0 0 122 0 0,0 0-140 0 0,0 0-311 0 0,0 0-312 0 0,0 0-222 0 0,0 0-141 0 0,-3 35-86 0 0,-5 107-51 0 0,11-23 746 0 0,5 33-671 0 0,-23-51-714 0 0,-24-5-3018 0 0,35-90 1490 0 0,1 1-6270 0 0,3-6-1619 0 0</inkml:trace>
  <inkml:trace contextRef="#ctx0" brushRef="#br0" timeOffset="7871.551">3267 174 4833 0 0,'0'0'1406'0'0,"0"0"-425"0"0,0 0-47 0 0,0 0 238 0 0,0 0 254 0 0,0 0 146 0 0,0 0-82 0 0,-14 35-287 0 0,-43 113-347 0 0,23-26 113 0 0,27-4-754 0 0,8-115-176 0 0,0 0-1 0 0,0 0 1 0 0,0 1-1 0 0,0-1 1 0 0,0 0-1 0 0,1 0 1 0 0,-1 0 0 0 0,1 0-1 0 0,0-1 1 0 0,0 1-1 0 0,0 0 1 0 0,1-1 0 0 0,-1 1-1 0 0,0-1 1 0 0,1 0-1 0 0,0 0 1 0 0,-1 0-1 0 0,1 0 1 0 0,0 0 0 0 0,0 0-1 0 0,0-1 1 0 0,0 0-1 0 0,0 1 1 0 0,0-1 0 0 0,1 0-1 0 0,-1-1 1 0 0,0 1-1 0 0,1-1 1 0 0,-1 1-1 0 0,0-1 1 0 0,1 0 0 0 0,-1 0-1 0 0,0 0 1 0 0,1-1-1 0 0,-1 1 1 0 0,0-1 0 0 0,1 0-1 0 0,-1 0 1 0 0,0 0-1 0 0,0 0 1 0 0,0 0-1 0 0,0-1 1 0 0,1 0-39 0 0,21-12 132 0 0,-1-1 1 0 0,-1-1-1 0 0,-1-1 0 0 0,0-1 0 0 0,-1 0 1 0 0,-1-2-1 0 0,-1-1 0 0 0,-1 0 0 0 0,0-1 1 0 0,-2-1-1 0 0,-1-1 0 0 0,0 0 0 0 0,-2-1 1 0 0,-1 0-1 0 0,-1-1 0 0 0,-1 0 0 0 0,6-27-132 0 0,0 1 366 0 0,-16 52-269 0 0,0 0 19 0 0,0 0-24 0 0,-4 4-13 0 0,-17 30-29 0 0,1 1 0 0 0,2 1 0 0 0,1 0 0 0 0,2 1 0 0 0,-6 26-50 0 0,9-29 17 0 0,0 1 18 0 0,1 0 0 0 0,2 1 0 0 0,2-1 0 0 0,1 2 0 0 0,2-1 0 0 0,1 19-35 0 0,1-13-85 0 0,-1 0 0 0 0,-2 0-1 0 0,-2-1 1 0 0,-1 0 0 0 0,-3 0-1 0 0,-1-1 1 0 0,-2 0 0 0 0,-1-1-1 0 0,-2-1 1 0 0,-2 0 0 0 0,-8 8 85 0 0,20-34 2 0 0,0 1-24 0 0,0 0 1 0 0,-1-1-1 0 0,0 0 1 0 0,-1 0 0 0 0,-1-1-1 0 0,0 0 1 0 0,0-1-1 0 0,-1 0 1 0 0,0 0 0 0 0,-8 4 21 0 0,18-14 3 0 0,0 0 1 0 0,1 1 0 0 0,-1-1 0 0 0,0 0 0 0 0,1 0 0 0 0,-1 0 0 0 0,0 1 0 0 0,0-1 0 0 0,1 0 0 0 0,-1 0 0 0 0,0 0-1 0 0,0 0 1 0 0,0-1 0 0 0,1 1 0 0 0,-1 0 0 0 0,0 0 0 0 0,0 0 0 0 0,1-1 0 0 0,-1 1 0 0 0,0 0 0 0 0,1 0 0 0 0,-1-1-1 0 0,0 1 1 0 0,1-1 0 0 0,-1 1 0 0 0,1-1 0 0 0,-1 1 0 0 0,0-1 0 0 0,1 1 0 0 0,-1-1 0 0 0,1 1 0 0 0,-1-1 0 0 0,1 0 0 0 0,0 1-1 0 0,-1-1 1 0 0,1 0 0 0 0,0 1 0 0 0,-1-1 0 0 0,1 0 0 0 0,0 0 0 0 0,0 1 0 0 0,0-1 0 0 0,0 0 0 0 0,-1 0 0 0 0,1 1-1 0 0,0-1 1 0 0,0 0 0 0 0,1 0 0 0 0,-1 1 0 0 0,0-1 0 0 0,0 0 0 0 0,0 0 0 0 0,0 0-4 0 0,3-47 115 0 0,50-93 291 0 0,-26 78-582 0 0,4 1 0 0 0,2 1 0 0 0,3 2 0 0 0,14-15 176 0 0,-34 44-1532 0 0,-12 17-6078 0 0,-3 11-3433 0 0</inkml:trace>
  <inkml:trace contextRef="#ctx0" brushRef="#br0" timeOffset="8249.209">3545 873 1648 0 0,'0'0'2280'0'0,"0"0"-20"0"0,0 0 151 0 0,0 0-124 0 0,0 0-224 0 0,0 0-278 0 0,0 0-344 0 0,0 0-307 0 0,0 0-235 0 0,0 0-171 0 0,0 0-129 0 0,0 0-120 0 0,27-9-93 0 0,85-29-67 0 0,-55 1 419 0 0,-49 26-584 0 0,-7 11-142 0 0,0-1-1 0 0,0 0 0 0 0,0 0 0 0 0,0 0 1 0 0,0 0-1 0 0,0 0 0 0 0,0 0 0 0 0,0 0 1 0 0,0 0-1 0 0,0 0 0 0 0,-1 0 1 0 0,1 0-1 0 0,0 0 0 0 0,-1-1 0 0 0,1 1 1 0 0,-1 0-1 0 0,1-1 0 0 0,-1 1 1 0 0,0 0-1 0 0,0-1 0 0 0,1 1 0 0 0,-1 0 1 0 0,0-1-1 0 0,0 1 0 0 0,0 0 0 0 0,0-1 1 0 0,-1 1-1 0 0,1-1 0 0 0,0 1 1 0 0,-1 0-1 0 0,1 0 0 0 0,0-1 0 0 0,-1 1 1 0 0,0 0-1 0 0,1-1 0 0 0,-1 1 1 0 0,0 0-1 0 0,1 0 0 0 0,-1 0 0 0 0,0 0 1 0 0,0 0-1 0 0,0 0 0 0 0,0 0 0 0 0,0 0 1 0 0,0 0-1 0 0,0 1 0 0 0,-1-1 1 0 0,1 0-1 0 0,0 0 0 0 0,0 1 0 0 0,0-1 1 0 0,-1 1-1 0 0,1 0 0 0 0,0-1 1 0 0,-1 1-1 0 0,1 0 0 0 0,-1-1-11 0 0,-8 2-53 0 0,-1 0-1 0 0,1 1 1 0 0,0 0-1 0 0,1 1 1 0 0,-1 0-1 0 0,0 0 1 0 0,1 1-1 0 0,0 0 1 0 0,0 1-1 0 0,0 0 1 0 0,0 0-1 0 0,1 1 1 0 0,0 0-1 0 0,0 1 1 0 0,-6 6 53 0 0,10-10-22 0 0,0-1 20 0 0,0 0 0 0 0,0 0 0 0 0,1 1 0 0 0,-1-1 0 0 0,1 1 0 0 0,-1 0 0 0 0,1 0 0 0 0,0 0 1 0 0,0 0-1 0 0,0 1 0 0 0,1-1 0 0 0,-1 1 0 0 0,1 0 0 0 0,0 0 0 0 0,0-1 0 0 0,0 1 0 0 0,1 1 0 0 0,-1-1 0 0 0,1 0 0 0 0,0 0 0 0 0,0 1 0 0 0,0-1 1 0 0,1 0-1 0 0,0 1 0 0 0,-1-1 0 0 0,2 0 0 0 0,-1 1 0 0 0,0-1 0 0 0,1 1 0 0 0,0-1 0 0 0,0 0 0 0 0,0 0 0 0 0,0 1 0 0 0,1-1 0 0 0,0 0 0 0 0,0 0 1 0 0,0-1-1 0 0,0 1 0 0 0,1 0 0 0 0,-1-1 0 0 0,1 1 0 0 0,0-1 0 0 0,0 0 0 0 0,0 0 0 0 0,0 0 0 0 0,1 0 0 0 0,0 0 2 0 0,11 3 13 0 0,0-1-1 0 0,1 0 0 0 0,0-1 1 0 0,0-1-1 0 0,0-1 0 0 0,0 0 1 0 0,0-1-1 0 0,0-1 0 0 0,0 0 1 0 0,1-1-1 0 0,-1-1 0 0 0,7-1-12 0 0,33-19-1501 0 0,-37 7-6984 0 0,-12 11-2384 0 0</inkml:trace>
  <inkml:trace contextRef="#ctx0" brushRef="#br0" timeOffset="8569.636">4047 722 6537 0 0,'0'0'2014'0'0,"0"0"-588"0"0,0 0-106 0 0,0 0 199 0 0,0 0 83 0 0,0 0-106 0 0,0 0-273 0 0,0 0-336 0 0,0 0-300 0 0,0 0-209 0 0,0 0-136 0 0,0 0-88 0 0,0 0-58 0 0,-21 21-22 0 0,-64 62-14 0 0,59-42-14 0 0,26-35-41 0 0,0-3 2 0 0,-1-1 0 0 0,1 0 1 0 0,0 1-1 0 0,0-1 0 0 0,0 1 1 0 0,0-1-1 0 0,0 0 0 0 0,1 1 1 0 0,-1-1-1 0 0,1 0 1 0 0,-1 1-1 0 0,1-1 0 0 0,0 0 1 0 0,0 0-1 0 0,0 0 0 0 0,0 0 1 0 0,1 0-1 0 0,-1 0 1 0 0,0 0-1 0 0,1 0 0 0 0,-1 0 1 0 0,1 0-1 0 0,0-1 0 0 0,0 1 1 0 0,-1-1-1 0 0,1 1 0 0 0,0-1 1 0 0,0 0-1 0 0,0 0 1 0 0,1 0-1 0 0,-1 0 0 0 0,0 0 1 0 0,0 0-1 0 0,0 0 0 0 0,1-1 1 0 0,-1 1-1 0 0,0-1 0 0 0,1 0 1 0 0,-1 0-1 0 0,1 0 1 0 0,-1 0-1 0 0,0 0-7 0 0,8 1 175 0 0,0 0 0 0 0,-1 0 0 0 0,1-1 0 0 0,0-1 0 0 0,-1 0 0 0 0,1 0 0 0 0,-1-1 0 0 0,1 0 0 0 0,-1 0 0 0 0,1-1 0 0 0,-1 0 0 0 0,0-1 0 0 0,-1 0 0 0 0,1-1 0 0 0,3-2-176 0 0,-6 4 71 0 0,-1 0-1 0 0,0 0 0 0 0,0 0 1 0 0,0-1-1 0 0,0 0 0 0 0,-1 0 1 0 0,1-1-1 0 0,-1 1 0 0 0,0-1 0 0 0,0 0 1 0 0,-1 0-1 0 0,1 0 0 0 0,-1 0 1 0 0,0-1-1 0 0,-1 1 0 0 0,1-1 1 0 0,-1 0-1 0 0,0 1 0 0 0,-1-1 0 0 0,1 0 1 0 0,-1 0-1 0 0,-1 0 0 0 0,1-1 1 0 0,-1 1-1 0 0,0 0 0 0 0,0-1-69 0 0,0 5-26 0 0,-1-1-1 0 0,0 1 1 0 0,0-1-1 0 0,0 1 1 0 0,0 0-1 0 0,0 0 1 0 0,0 0 0 0 0,0 0-1 0 0,-1-1 1 0 0,1 2-1 0 0,-1-1 1 0 0,0 0-1 0 0,1 0 1 0 0,-1 0-1 0 0,0 1 1 0 0,0-1-1 0 0,0 1 1 0 0,0 0-1 0 0,0-1 1 0 0,-1 1 0 0 0,1 0-1 0 0,0 0 1 0 0,-1 0-1 0 0,1 1 1 0 0,0-1-1 0 0,-1 1 1 0 0,1-1-1 0 0,-1 1 1 0 0,-1 0 26 0 0,-44-4-6036 0 0,48 4 5840 0 0,-11 0-11117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2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389 612 0 0 0,'0'0'467'0'0,"0"0"1036"0"0,0 0 253 0 0,0 0-49 0 0,0 0-66 0 0,0 0-126 0 0,0 0-133 0 0,0 0-144 0 0,0 0-167 0 0,0 0-91 0 0,4-1-82 0 0,13-4-82 0 0,-12 4-83 0 0,-19-25 5175 0 0,-20 13-4509 0 0,-45 7-2073 0 0,73 6 996 0 0,-159 31-103 0 0,104-7 42 0 0,61-23-221 0 0,0 3-28 0 0,0 1-1 0 0,0-1 1 0 0,1 1-1 0 0,0-1 0 0 0,0 1 1 0 0,0-1-1 0 0,0 1 1 0 0,1-1-1 0 0,0 0 0 0 0,0 0 1 0 0,0 1-1 0 0,0-2 1 0 0,1 1-1 0 0,-1 0 1 0 0,1 0-1 0 0,0-1 0 0 0,0 1 1 0 0,1-1-1 0 0,-1 0 1 0 0,0 0-1 0 0,1 0 0 0 0,0-1 1 0 0,0 1-1 0 0,0-1 1 0 0,0 0-1 0 0,0 0 1 0 0,1 0-12 0 0,124 29 332 0 0,-115-29-305 0 0,-14-2-25 0 0,1-1 0 0 0,-1 1 0 0 0,1 0 0 0 0,-1 0 0 0 0,1 0 0 0 0,-1 0 0 0 0,1 0 0 0 0,-1 0 0 0 0,1-1 0 0 0,-1 1 0 0 0,1 1 0 0 0,-1-1 0 0 0,1 0 0 0 0,-1 0 0 0 0,1 0 0 0 0,-1 0 0 0 0,1 0 0 0 0,-1 0 0 0 0,1 0 0 0 0,-1 1 0 0 0,1-1 0 0 0,-1 0 0 0 0,1 0 0 0 0,-1 1 0 0 0,1-1 0 0 0,-1 0 0 0 0,0 1 0 0 0,1-1 0 0 0,-1 1 0 0 0,0-1 0 0 0,1 0 0 0 0,-1 1 0 0 0,0-1 0 0 0,1 1 0 0 0,-1-1 0 0 0,0 1 0 0 0,0-1 0 0 0,0 1 0 0 0,1-1-1 0 0,-1 1 1 0 0,0-1 0 0 0,0 1 0 0 0,0-1 0 0 0,0 1 0 0 0,0-1 0 0 0,0 1 0 0 0,0-1 0 0 0,0 1 0 0 0,0-1 0 0 0,0 1 0 0 0,0-1 0 0 0,0 1 0 0 0,-1-1 0 0 0,1 1 0 0 0,0-1 0 0 0,0 1 0 0 0,0-1 0 0 0,-1 1 0 0 0,1-1 0 0 0,0 1 0 0 0,-1-1 0 0 0,1 0 0 0 0,-1 1-2 0 0,-29 24 220 0 0,25-21-192 0 0,-45 29 101 0 0,-103 87-9 0 0,149-116-118 0 0,0 0 1 0 0,0 0 0 0 0,1 0-1 0 0,0 0 1 0 0,0 1-1 0 0,0 0 1 0 0,0-1-1 0 0,1 1 1 0 0,0 0-1 0 0,0 0 1 0 0,0 0-1 0 0,0 1 1 0 0,1-1-1 0 0,0 0 1 0 0,0 1 0 0 0,0-1-1 0 0,1 0 1 0 0,0 1-1 0 0,0-1 1 0 0,0 1-1 0 0,1-1 1 0 0,0 1-1 0 0,0-1 1 0 0,0 0-1 0 0,0 0 1 0 0,1 1-1 0 0,0-1 1 0 0,0 0 0 0 0,1 0-1 0 0,-1-1 1 0 0,4 5-3 0 0,-1-1 13 0 0,0 0 0 0 0,0-1 1 0 0,1 0-1 0 0,0 0 0 0 0,1-1 1 0 0,-1 1-1 0 0,1-1 0 0 0,0-1 1 0 0,1 1-1 0 0,-1-1 0 0 0,1-1 1 0 0,0 1-1 0 0,1-1 0 0 0,-1-1 1 0 0,1 0-1 0 0,-1 0 0 0 0,1 0 1 0 0,0-1-1 0 0,0 0 0 0 0,9 0-13 0 0,-16-2-38 0 0,1 0 0 0 0,-1 0 0 0 0,1 0 0 0 0,-1-1 0 0 0,1 1 0 0 0,0-1 0 0 0,-1 1-1 0 0,1-1 1 0 0,-1 0 0 0 0,0 0 0 0 0,1 0 0 0 0,-1 0 0 0 0,0 0 0 0 0,1 0 0 0 0,-1-1 0 0 0,0 1 0 0 0,0-1-1 0 0,0 0 1 0 0,0 0 0 0 0,-1 1 0 0 0,2-3 38 0 0,10-36-4661 0 0,-13 33 3315 0 0,2-11-7367 0 0,-2 10-584 0 0</inkml:trace>
  <inkml:trace contextRef="#ctx0" brushRef="#br0" timeOffset="1356.851">251 12 2312 0 0,'0'0'2560'0'0,"0"0"-509"0"0,0 0-360 0 0,0 0-167 0 0,0 0-41 0 0,0 0-79 0 0,0 0-154 0 0,0 0-222 0 0,0 0-216 0 0,0 0-185 0 0,0 0-128 0 0,0 0-78 0 0,-2-11 262 0 0,-6 89 2581 0 0,-13 333-670 0 0,4-182-2332 0 0,-6-46-72 0 0,-33 115-190 0 0,43-237 8 0 0,2 0 0 0 0,4 1 0 0 0,-1 53-8 0 0,2-23-15 0 0,-17-44 27 0 0,3-33-93 0 0,19-15 65 0 0,1 0-15 0 0,0 0-16 0 0,0 0-38 0 0,0 0-42 0 0,0 0-69 0 0,0 0-105 0 0,0 0-159 0 0,11-11-2717 0 0,-5 7-1216 0 0,-2 0-6648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3:01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3866 1149 1896 0 0,'0'0'2885'0'0,"0"0"-675"0"0,0 0-212 0 0,0 0 73 0 0,0 0-80 0 0,0 0-251 0 0,0 0-297 0 0,0 0-372 0 0,0 0-225 0 0,0 0-100 0 0,0 0-60 0 0,0 0-45 0 0,0 0-73 0 0,4-26-110 0 0,12-80-107 0 0,18-12 369 0 0,44-14-510 0 0,-77 132-224 0 0,0-1-1 0 0,1 1 1 0 0,-1 0-1 0 0,0 0 1 0 0,0 0-1 0 0,0 0 1 0 0,0 0-1 0 0,0 0 1 0 0,0 0-1 0 0,0 0 1 0 0,0 1-1 0 0,0-1 0 0 0,0 0 1 0 0,0 1-1 0 0,0-1 1 0 0,0 0-1 0 0,0 1 1 0 0,0-1-1 0 0,0 1 1 0 0,-1 0-1 0 0,1-1 1 0 0,0 1-1 0 0,0 0 0 0 0,0-1 1 0 0,-1 1-1 0 0,1 0 1 0 0,0 0-1 0 0,-1-1 1 0 0,1 1-1 0 0,-1 0 1 0 0,1 0-1 0 0,-1 0 1 0 0,1 0-1 0 0,-1 0 0 0 0,0 0 1 0 0,1 0-1 0 0,-1 0 1 0 0,0 0-1 0 0,0 0 1 0 0,0 0-1 0 0,0 0 1 0 0,0 0-1 0 0,0 0 1 0 0,0 0-1 0 0,0 0 1 0 0,0 1-1 0 0,0-1 0 0 0,-1 0 1 0 0,1 0-1 0 0,0 0 1 0 0,-1 0 14 0 0,2 2 40 0 0,1 11 23 0 0,2 0 0 0 0,-1 0 0 0 0,2-1-1 0 0,-1 0 1 0 0,2 1 0 0 0,0-2 0 0 0,1 1 0 0 0,0-1 0 0 0,0 0-1 0 0,2 0 1 0 0,-1-1 0 0 0,1 0 0 0 0,1-1 0 0 0,0 0 0 0 0,1 0-1 0 0,-1-1 1 0 0,13 7-63 0 0,-20-14 110 0 0,0-1 1 0 0,0 0-1 0 0,0 0 0 0 0,1 0 0 0 0,-1-1 1 0 0,0 1-1 0 0,0-1 0 0 0,0 0 0 0 0,0 0 1 0 0,1 0-1 0 0,-1 0 0 0 0,0 0 0 0 0,0-1 1 0 0,0 1-1 0 0,1-1 0 0 0,-1 0 0 0 0,0 0 1 0 0,0 0-1 0 0,0-1 0 0 0,0 1 0 0 0,-1-1 1 0 0,1 1-1 0 0,0-1 0 0 0,-1 0 0 0 0,1 0 1 0 0,-1 0-1 0 0,1 0 0 0 0,0-2-110 0 0,53-73 775 0 0,-51 66-1220 0 0,27-69 946 0 0,-26 53-3296 0 0,-4-1-3950 0 0,-2 27-4986 0 0</inkml:trace>
  <inkml:trace contextRef="#ctx0" brushRef="#br0" timeOffset="681.15">4807 619 12891 0 0,'0'0'1641'0'0,"0"0"-268"0"0,0 0-9 0 0,0 0 42 0 0,0 0-69 0 0,0 0-222 0 0,0 0-289 0 0,0 0-228 0 0,0 0-168 0 0,0 0-105 0 0,0 0-70 0 0,0 0-63 0 0,0 0-35 0 0,-32-2-37 0 0,-96-5-34 0 0,126 7-83 0 0,0 0 0 0 0,-1 0 0 0 0,1-1-1 0 0,0 1 1 0 0,0 0 0 0 0,0 1 0 0 0,-1-1 0 0 0,1 0 0 0 0,0 1 0 0 0,0-1 0 0 0,0 1 0 0 0,0 0 0 0 0,-1-1-1 0 0,1 1 1 0 0,0 0 0 0 0,0 0 0 0 0,1 1 0 0 0,-1-1 0 0 0,0 0 0 0 0,0 1 0 0 0,1-1 0 0 0,-1 1 0 0 0,0-1-1 0 0,1 1 1 0 0,0 0 0 0 0,-1 0 0 0 0,1-1 0 0 0,0 1 0 0 0,0 0 0 0 0,0 0 0 0 0,-1 2-3 0 0,-2 6 10 0 0,-4 2-25 0 0,2-1 0 0 0,0 1 0 0 0,0 0 0 0 0,1 0 0 0 0,0 0 0 0 0,1 1 0 0 0,1-1 0 0 0,0 1 1 0 0,0 0-1 0 0,2 0 0 0 0,-1 1 0 0 0,2-1 0 0 0,0 0 0 0 0,0 0 0 0 0,1 0 0 0 0,2 5 15 0 0,-1-12-7 0 0,0 0-1 0 0,0-1 1 0 0,1 1 0 0 0,-1 0-1 0 0,1-1 1 0 0,1 0-1 0 0,-1 1 1 0 0,1-2 0 0 0,0 1-1 0 0,0 0 1 0 0,1-1-1 0 0,-1 1 1 0 0,1-1 0 0 0,0-1-1 0 0,0 1 1 0 0,0-1-1 0 0,1 1 1 0 0,-1-1 0 0 0,1-1-1 0 0,-1 1 1 0 0,1-1-1 0 0,0 0 1 0 0,0-1 0 0 0,0 1-1 0 0,2-1 8 0 0,3 1 63 0 0,1 0 0 0 0,0-1 0 0 0,0 0 0 0 0,0-1 0 0 0,0 0 0 0 0,0-1 0 0 0,0 0 0 0 0,0-1 0 0 0,0 0 0 0 0,0-1 0 0 0,-1 0 0 0 0,7-4-63 0 0,0-2 157 0 0,1-1-1 0 0,-1 0 1 0 0,0-2 0 0 0,-1 0-1 0 0,-1-1 1 0 0,0-1 0 0 0,-1 0 0 0 0,0-1-1 0 0,-1-1 1 0 0,-1 0 0 0 0,0-1-1 0 0,-1 0 1 0 0,-1-1 0 0 0,-1-1-1 0 0,-1 1 1 0 0,0-1 0 0 0,-1-1 0 0 0,1-6-157 0 0,6-12 18 0 0,-1-2 0 0 0,-1 1 1 0 0,-3-2-1 0 0,-1 1 0 0 0,2-30-18 0 0,-10 58-37 0 0,0 0-1 0 0,-1 0 0 0 0,0 1 0 0 0,0-1 1 0 0,-2 0-1 0 0,1 1 0 0 0,-2-1 0 0 0,1 1 0 0 0,-1-1 1 0 0,-1 1-1 0 0,0 0 0 0 0,-1 0 0 0 0,0 1 1 0 0,-1-1-1 0 0,0 1 0 0 0,0 0 0 0 0,-1 1 1 0 0,0 0-1 0 0,-1 0 0 0 0,0 0 0 0 0,0 1 1 0 0,-4-2 37 0 0,7 6-20 0 0,1 1 0 0 0,-1 0 0 0 0,0 0 0 0 0,0 0-1 0 0,0 1 1 0 0,-1 0 0 0 0,1 0 0 0 0,0 0 0 0 0,-1 0 0 0 0,0 1 0 0 0,1 0 0 0 0,-1 0 0 0 0,0 1 0 0 0,1-1 0 0 0,-1 1 0 0 0,0 1 0 0 0,0-1 0 0 0,1 1 0 0 0,-1 0 0 0 0,0 0 0 0 0,1 0 0 0 0,-1 1 0 0 0,1 0 0 0 0,0 0 0 0 0,-1 1 0 0 0,1-1 0 0 0,0 1-1 0 0,0 0 1 0 0,1 1 0 0 0,-1-1 0 0 0,1 1 0 0 0,0 0 0 0 0,-1 0 0 0 0,-2 4 20 0 0,-6 7 1 0 0,1 0-1 0 0,1 1 1 0 0,0 1 0 0 0,1 0-1 0 0,1 0 1 0 0,0 1-1 0 0,2 0 1 0 0,0 1-1 0 0,1 0 1 0 0,0 0 0 0 0,2 0-1 0 0,0 0 1 0 0,2 1-1 0 0,0-1 1 0 0,1 1 0 0 0,0 0-1 0 0,2 0 1 0 0,1-1-1 0 0,0 1 1 0 0,1-1-1 0 0,1 1 1 0 0,1-1 0 0 0,1 0-1 0 0,1-1 1 0 0,0 1-1 0 0,1-1 1 0 0,1-1 0 0 0,1 0-1 0 0,0 0 1 0 0,2-1-1 0 0,-1 0 1 0 0,3 0-1 0 0,7 7 36 0 0,0-2-1 0 0,2-1 1 0 0,0 0 0 0 0,2-2 0 0 0,0 0 0 0 0,0-2-1 0 0,2-1 1 0 0,0-1 0 0 0,1-2 0 0 0,0 0 0 0 0,0-2-1 0 0,10 1-35 0 0,189 56-556 0 0,-212-59 207 0 0,-10-3-2579 0 0,-2-3-435 0 0,-1 2-8251 0 0</inkml:trace>
  <inkml:trace contextRef="#ctx0" brushRef="#br0" timeOffset="-1594.548">2496 122 9602 0 0,'0'0'1527'0'0,"0"0"-265"0"0,0 0-46 0 0,0 0 164 0 0,0 0 109 0 0,0 0-124 0 0,0 0-286 0 0,0 0-345 0 0,0 0-310 0 0,0 0-178 0 0,0 0-14 0 0,0 0 79 0 0,0 0 87 0 0,13 7 56 0 0,120 49 705 0 0,-88-49-873 0 0,0-2 0 0 0,0-1 0 0 0,0-3 0 0 0,0-1-1 0 0,0-2 1 0 0,1-3-286 0 0,-32 4 47 0 0,0-1 1 0 0,0-1-1 0 0,0 0 0 0 0,-1 0 0 0 0,1-2 0 0 0,-1 0 0 0 0,0 0 1 0 0,0-1-1 0 0,0-1 0 0 0,-1 0 0 0 0,0-1-47 0 0,-11 8 20 0 0,-1 0 0 0 0,1 0 0 0 0,-1 0-1 0 0,1-1 1 0 0,-1 1 0 0 0,1 0 0 0 0,0-1 0 0 0,-1 1 0 0 0,1-1-1 0 0,-1 1 1 0 0,1 0 0 0 0,-1-1 0 0 0,0 1 0 0 0,1-1 0 0 0,-1 1-1 0 0,1-1 1 0 0,-1 1 0 0 0,0-1 0 0 0,0 0 0 0 0,1 1 0 0 0,-1-1 0 0 0,0 1-1 0 0,0-1 1 0 0,1 0 0 0 0,-1 1 0 0 0,0-1 0 0 0,0 1 0 0 0,0-1-1 0 0,0 0 1 0 0,0 1 0 0 0,0-1 0 0 0,0 0 0 0 0,0 1 0 0 0,0-1-1 0 0,-1 1 1 0 0,1-1 0 0 0,0 0 0 0 0,0 1 0 0 0,0-1 0 0 0,-1 1 0 0 0,1-1-1 0 0,0 0 1 0 0,-1 1 0 0 0,1-1 0 0 0,-1 1 0 0 0,1-1 0 0 0,0 1-1 0 0,-1-1 1 0 0,1 1 0 0 0,-1 0 0 0 0,1-1 0 0 0,-1 1 0 0 0,1 0-1 0 0,-1-1 1 0 0,0 1 0 0 0,1 0 0 0 0,-1 0 0 0 0,1-1 0 0 0,-1 1 0 0 0,0 0-1 0 0,1 0 1 0 0,-1 0 0 0 0,1 0 0 0 0,-1 0 0 0 0,0 0 0 0 0,0 0-20 0 0,-42-5 160 0 0,39 5-158 0 0,1 1 0 0 0,-1-1 0 0 0,1 0 0 0 0,0 1 0 0 0,-1 0 0 0 0,1 0-1 0 0,0 0 1 0 0,-1 0 0 0 0,1 0 0 0 0,0 1 0 0 0,0 0 0 0 0,0-1 0 0 0,0 1 0 0 0,0 0 0 0 0,0 1 0 0 0,1-1 0 0 0,-1 0 0 0 0,1 1 0 0 0,0-1 0 0 0,-1 1 0 0 0,1 0 0 0 0,0 0 0 0 0,0 0 0 0 0,1 0 0 0 0,-1 0 0 0 0,1 0 0 0 0,0 0 0 0 0,-1 0 0 0 0,1 1 0 0 0,1-1 0 0 0,-1 2-2 0 0,-10 113 28 0 0,11-110-24 0 0,0 65 11 0 0,1 24 19 0 0,-4-1 1 0 0,-11 64-35 0 0,-64 278 52 0 0,65-384-1336 0 0,7-113-3875 0 0,3 36-893 0 0,1 10-5215 0 0</inkml:trace>
  <inkml:trace contextRef="#ctx0" brushRef="#br0" timeOffset="-1006.521">2535 612 9234 0 0,'0'0'1588'0'0,"0"0"-357"0"0,0 0-22 0 0,0 0 136 0 0,0 0 99 0 0,0 0-59 0 0,0 0-234 0 0,0 0-198 0 0,0 0-105 0 0,0 0-51 0 0,32 0-29 0 0,106 0-36 0 0,441 0 1758 0 0,-579 0-2438 0 0,0 0 34 0 0,0 0 56 0 0,-24 1 578 0 0,13 130-179 0 0,-11-61-314 0 0,19-66 3 0 0,2-1-1901 0 0,9-2-4738 0 0,-5-1-5122 0 0</inkml:trace>
  <inkml:trace contextRef="#ctx0" brushRef="#br0" timeOffset="-751.734">3557 766 6113 0 0,'0'0'4589'0'0,"0"0"-1896"0"0,0 0-806 0 0,0 0-104 0 0,0 0-84 0 0,0 0-227 0 0,0 0-331 0 0,0 0-379 0 0,0 0-284 0 0,0 0-130 0 0,0 0-9 0 0,0 0 50 0 0,0 9 42 0 0,3 298 702 0 0,-22-286-4241 0 0,10-20-1574 0 0,0-5-4989 0 0,6-2 1875 0 0</inkml:trace>
  <inkml:trace contextRef="#ctx0" brushRef="#br0" timeOffset="-443.258">3538 347 12619 0 0,'0'0'2024'0'0,"0"0"-312"0"0,0 0-231 0 0,0 0-201 0 0,0 0-208 0 0,0 0-320 0 0,0 0-391 0 0,0 0-297 0 0,0 0-248 0 0,0 0-89 0 0,0 0-31 0 0,0 0-128 0 0,0 0-160 0 0,0 0-480 0 0,-5 40-1769 0 0,8-29-9313 0 0</inkml:trace>
  <inkml:trace contextRef="#ctx0" brushRef="#br0" timeOffset="-3150.454">1213 556 0 0 0,'0'0'1170'0'0,"0"0"447"0"0,0 0 220 0 0,0 0 43 0 0,0 0-66 0 0,0 0-182 0 0,0 0-170 0 0,0 0-134 0 0,0 0-98 0 0,10-2-101 0 0,28-8-97 0 0,-37 9-939 0 0,-1 0-1 0 0,1 1 1 0 0,0-1 0 0 0,0 0-1 0 0,-1 0 1 0 0,1 1-1 0 0,-1-1 1 0 0,1 0-1 0 0,0 0 1 0 0,-1 0-1 0 0,1 0 1 0 0,-1 0-1 0 0,0 0 1 0 0,1 0-1 0 0,-1 0 1 0 0,0 0-1 0 0,0 0 1 0 0,1 0-1 0 0,-1 0 1 0 0,0 0-1 0 0,0 0 1 0 0,0 0-1 0 0,0 0 1 0 0,0 0-1 0 0,-1 0 1 0 0,1 0-1 0 0,0 0 1 0 0,0 0-1 0 0,-1 0 1 0 0,1 0-1 0 0,0 1 1 0 0,-1-1-1 0 0,1 0 1 0 0,-1 0 0 0 0,1 0-1 0 0,-1 0 1 0 0,0 0-1 0 0,1 1 1 0 0,-1-1-1 0 0,0 0 1 0 0,0 0-1 0 0,1 1 1 0 0,-2-1-93 0 0,-6-5 128 0 0,-1 1 0 0 0,0 0 1 0 0,0 0-1 0 0,0 1 1 0 0,0 0-1 0 0,-1 1 1 0 0,0 0-1 0 0,0 1 0 0 0,0 0 1 0 0,0 0-1 0 0,0 1 1 0 0,0 0-1 0 0,0 1 0 0 0,0 0 1 0 0,-1 1-1 0 0,-3 0-128 0 0,-4-1 55 0 0,0 3-47 0 0,0 1 0 0 0,0 0-1 0 0,0 2 1 0 0,1 0-1 0 0,0 0 1 0 0,0 2 0 0 0,1 0-1 0 0,0 1 1 0 0,0 0-1 0 0,1 2 1 0 0,0 0 0 0 0,1 0-1 0 0,-10 11-7 0 0,17-14 0 0 0,0 0 0 0 0,1 0-1 0 0,0 0 1 0 0,1 1 0 0 0,-1 0-1 0 0,2 0 1 0 0,-1 0 0 0 0,2 1 0 0 0,-1 0-1 0 0,1-1 1 0 0,0 1 0 0 0,1 0-1 0 0,0 0 1 0 0,1 1 0 0 0,0-1 0 0 0,1 0-1 0 0,0 0 1 0 0,0 1 0 0 0,2 1 0 0 0,-2-7 1 0 0,1 0-1 0 0,0 0 1 0 0,0 0 0 0 0,1 0 0 0 0,-1-1 0 0 0,1 1-1 0 0,0 0 1 0 0,1-1 0 0 0,-1 0 0 0 0,1 1 0 0 0,0-1-1 0 0,0 0 1 0 0,0 0 0 0 0,0 0 0 0 0,1-1 0 0 0,-1 1-1 0 0,1-1 1 0 0,0 0 0 0 0,0 0 0 0 0,0 0 0 0 0,1-1-1 0 0,-1 1 1 0 0,1-1 0 0 0,-1 0 0 0 0,1 0 0 0 0,0-1-1 0 0,4 2 0 0 0,0-1 60 0 0,-1 0 1 0 0,1 0-1 0 0,0 0 0 0 0,0-1 0 0 0,0-1 0 0 0,-1 1 0 0 0,1-1 0 0 0,0-1 0 0 0,0 0 0 0 0,0 0 0 0 0,0-1 0 0 0,0 0 0 0 0,-1 0 1 0 0,1-1-1 0 0,4-2-60 0 0,10-11 169 0 0,-1 0 1 0 0,0-2-1 0 0,-2-1 0 0 0,0-1 1 0 0,-1 0-1 0 0,-1-1 1 0 0,-1-1-1 0 0,0-1 1 0 0,-2 0-1 0 0,6-15-169 0 0,-10 22 23 0 0,11-15 15 0 0,29-64 52 0 0,-100 220-292 0 0,46-113 199 0 0,0-1 1 0 0,1 1 0 0 0,0 0 0 0 0,1 0 0 0 0,0 0-1 0 0,1 0 1 0 0,1-1 0 0 0,0 1 0 0 0,0 0 0 0 0,1 0-1 0 0,0 0 1 0 0,1-1 0 0 0,1 1 0 0 0,0-1 0 0 0,0 0-1 0 0,1 0 1 0 0,2 1 2 0 0,-1-1-9 0 0,1-1 0 0 0,1 0 0 0 0,0-1 0 0 0,0 0 1 0 0,1 0-1 0 0,0 0 0 0 0,1-1 0 0 0,0-1 0 0 0,0 0 0 0 0,0 0 0 0 0,1-1 0 0 0,0 0 0 0 0,0-1 0 0 0,1 0 9 0 0,-10-4-117 0 0,0 0 0 0 0,0 0 0 0 0,0-1 0 0 0,0 1 0 0 0,0 0-1 0 0,0-1 1 0 0,1 0 0 0 0,-1 1 0 0 0,0-1 0 0 0,0 0 0 0 0,0 0 0 0 0,1 0 0 0 0,-1 0 0 0 0,0-1 0 0 0,0 1 0 0 0,0-1 0 0 0,0 1-1 0 0,0-1 1 0 0,0 0 0 0 0,0 0 0 0 0,0 0 0 0 0,0 0 0 0 0,0 0 0 0 0,0 0 0 0 0,0 0 0 0 0,-1-1 0 0 0,1 1 0 0 0,0 0 0 0 0,0-1 117 0 0,5-11-2243 0 0,-2 4-450 0 0,-1 1-2879 0 0,-2 0-5241 0 0</inkml:trace>
  <inkml:trace contextRef="#ctx0" brushRef="#br0" timeOffset="-2686.998">1602 115 6057 0 0,'0'0'2732'0'0,"0"0"-523"0"0,0 0-342 0 0,0 0-136 0 0,0 0-110 0 0,0 0-220 0 0,0 0-356 0 0,0 0-345 0 0,0 0-203 0 0,0 0-62 0 0,0 0 17 0 0,0 0 64 0 0,9 5 19 0 0,16 12-69 0 0,-1 2-1 0 0,-1 0 1 0 0,-1 1 0 0 0,0 2-1 0 0,9 12-465 0 0,-15-11 21 0 0,0 0 0 0 0,-2 1 0 0 0,-1 1 0 0 0,-1 0 0 0 0,0 1 0 0 0,-3 0-1 0 0,0 1 1 0 0,-1-1 0 0 0,-2 2 0 0 0,-1-1 0 0 0,-1 1 0 0 0,-1-1-1 0 0,-1 1 1 0 0,-2 0 0 0 0,-1 0 0 0 0,-1 3-21 0 0,0-13-150 0 0,-2 1 0 0 0,0 0 1 0 0,-1-1-1 0 0,-1 0 0 0 0,0 0 0 0 0,-1-1 0 0 0,-1 0 1 0 0,-1 0-1 0 0,-1-1 0 0 0,0 0 0 0 0,-1 0 1 0 0,0-1-1 0 0,-2-1 0 0 0,1 0 0 0 0,-2-1 0 0 0,-13 11 150 0 0,-15 2-4142 0 0,23-15-3820 0 0,12-7-1997 0 0</inkml:trace>
  <inkml:trace contextRef="#ctx0" brushRef="#br0" timeOffset="-2074.944">690 89 0 0 0,'0'0'1899'0'0,"0"0"306"0"0,0 0 88 0 0,0 0-65 0 0,0 0-159 0 0,0 0-244 0 0,0 0-265 0 0,0 0-256 0 0,0 0-213 0 0,0 0-152 0 0,0 0-88 0 0,-32 21-40 0 0,-99 66-55 0 0,88-43-77 0 0,32-9-333 0 0,2 1 1 0 0,1 0 0 0 0,1 1 0 0 0,3-1-1 0 0,1 1 1 0 0,1 0 0 0 0,2 0 0 0 0,4 28-347 0 0,-1-21 46 0 0,2 0 1 0 0,1-1 0 0 0,2 0-1 0 0,3 0 1 0 0,1-1 0 0 0,2 0-1 0 0,4 6-46 0 0,-12-35-82 0 0,0 0-1 0 0,0-1 1 0 0,1 0-1 0 0,1 0 0 0 0,0 0 1 0 0,1-1-1 0 0,0 0 1 0 0,0-1-1 0 0,1 0 0 0 0,1 0 1 0 0,0-1-1 0 0,0-1 1 0 0,0 0-1 0 0,1 0 0 0 0,10 3 83 0 0,25 5-3775 0 0,3-10-3395 0 0,-34-6-4256 0 0</inkml:trace>
  <inkml:trace contextRef="#ctx0" brushRef="#br0" timeOffset="6743.716">6616 166 0 0 0,'0'0'1278'0'0,"0"0"791"0"0,0 0 30 0 0,0 0-307 0 0,0 0-268 0 0,0 0-193 0 0,0 0-134 0 0,0 0-94 0 0,10-4 1046 0 0,-7 4 1681 0 0,-7 54-3221 0 0,-2 0 0 0 0,-3 0 1 0 0,-2-1-1 0 0,-3 0 0 0 0,-7 16-609 0 0,-134 415 376 0 0,138-388-245 0 0,19-93-92 0 0,0 0 1 0 0,0 0 0 0 0,0-1-1 0 0,0 1 1 0 0,1 0 0 0 0,-1-1-1 0 0,1 1 1 0 0,0-1 0 0 0,0 0-1 0 0,0 0 1 0 0,0 0 0 0 0,0 0-1 0 0,0-1 1 0 0,0 1 0 0 0,1-1-1 0 0,-1 0 1 0 0,1 0 0 0 0,-1 0-1 0 0,1 0 1 0 0,-1-1 0 0 0,1 1-1 0 0,-1-1 1 0 0,1 0 0 0 0,-1 0-1 0 0,1 0 1 0 0,0 0 0 0 0,-1-1-1 0 0,1 0 1 0 0,-1 1 0 0 0,2-2-40 0 0,6 2 163 0 0,114-23 904 0 0,-101 3-1603 0 0,-24-15-3519 0 0,0 32 3608 0 0,-3-21-8495 0 0,3 19-1423 0 0</inkml:trace>
  <inkml:trace contextRef="#ctx0" brushRef="#br0" timeOffset="7476.366">6143 567 4889 0 0,'0'0'2582'0'0,"0"0"-1184"0"0,0 0-568 0 0,0 0 193 0 0,0 0 423 0 0,0 0 290 0 0,0 0 1 0 0,0 0-220 0 0,0 0-251 0 0,0 0-175 0 0,0 0-111 0 0,0 0-84 0 0,0 0-80 0 0,31 0-75 0 0,99 0-69 0 0,120-7 1192 0 0,-115 18-3425 0 0,-109-8-279 0 0,-12-2-2521 0 0,-3-1-7048 0 0</inkml:trace>
  <inkml:trace contextRef="#ctx0" brushRef="#br0" timeOffset="8142.481">7807 752 1112 0 0,'0'0'1809'0'0,"0"0"-204"0"0,0 0-40 0 0,0 0 212 0 0,0 0 148 0 0,0 0-44 0 0,0 0-196 0 0,0 0-321 0 0,0 0-290 0 0,0 0-238 0 0,0 0-197 0 0,0 0-133 0 0,0 0-101 0 0,-17-3-81 0 0,-57-5-54 0 0,24 23 105 0 0,39-8-276 0 0,-11 7-8 0 0,0 2-1 0 0,1 1 1 0 0,1 1 0 0 0,0 0 0 0 0,1 1 0 0 0,1 2 0 0 0,1-1-1 0 0,1 2 1 0 0,1 0 0 0 0,-8 18-91 0 0,20-37 7 0 0,1-1-1 0 0,0 1 1 0 0,0-1 0 0 0,1 1 0 0 0,-1 0-1 0 0,1 0 1 0 0,-1 0 0 0 0,1 0 0 0 0,0 0-1 0 0,0 0 1 0 0,0 0 0 0 0,1 0-1 0 0,-1 1 1 0 0,1-1 0 0 0,-1 0 0 0 0,1 0-1 0 0,0 1 1 0 0,0-1 0 0 0,1 0 0 0 0,-1 0-1 0 0,1 1 1 0 0,-1-1 0 0 0,1 0 0 0 0,0 0-1 0 0,0 0 1 0 0,1 0 0 0 0,-1 0-1 0 0,1 0 1 0 0,-1 0 0 0 0,1-1 0 0 0,0 1-1 0 0,0 0 1 0 0,0-1 0 0 0,0 0 0 0 0,1 1-1 0 0,-1-1 1 0 0,1 0 0 0 0,-1 0 0 0 0,1 0-1 0 0,0-1 1 0 0,-1 1 0 0 0,2 0-7 0 0,13-2 137 0 0,0-1 0 0 0,0 0 1 0 0,0-1-1 0 0,0-1 0 0 0,0-1 0 0 0,0 0 1 0 0,-1-1-1 0 0,0-1 0 0 0,0 0 1 0 0,0-1-1 0 0,-1-1 0 0 0,0 0 0 0 0,0-1 1 0 0,-1-1-1 0 0,0-1 0 0 0,-1 1 1 0 0,0-2-1 0 0,9-11-137 0 0,153-175 391 0 0,-175 197-400 0 0,0 1 1 0 0,0-1 0 0 0,0 1 0 0 0,0-1-1 0 0,0 0 1 0 0,0 1 0 0 0,0-1-1 0 0,1 1 1 0 0,-1-1 0 0 0,0 0 0 0 0,0 1-1 0 0,1-1 1 0 0,-1 1 0 0 0,0-1 0 0 0,1 1-1 0 0,-1-1 1 0 0,0 1 0 0 0,1-1-1 0 0,-1 1 1 0 0,1-1 0 0 0,-1 1 0 0 0,1 0-1 0 0,-1-1 1 0 0,1 1 0 0 0,-1 0 0 0 0,1-1-1 0 0,0 1 1 0 0,-1 0 0 0 0,1 0-1 0 0,-1-1 1 0 0,1 1 0 0 0,0 0 0 0 0,-1 0-1 0 0,1 0 1 0 0,-1 0 0 0 0,1 0 0 0 0,0 0-1 0 0,-1 0 1 0 0,1 0 0 0 0,-1 0-1 0 0,1 0 1 0 0,0 0 0 0 0,-1 1 0 0 0,1-1-1 0 0,0 0 1 0 0,-1 0 0 0 0,1 0 0 0 0,-1 1-1 0 0,1-1 1 0 0,-1 0 0 0 0,1 1-1 0 0,-1-1 1 0 0,1 1 0 0 0,-1-1 0 0 0,1 0-1 0 0,-1 1 1 0 0,0-1 0 0 0,1 1 0 0 0,-1-1-1 0 0,0 1 1 0 0,1 0 0 0 0,-1-1-1 0 0,0 1 1 0 0,1-1 0 0 0,-1 1 0 0 0,0-1-1 0 0,0 1 1 0 0,0 0 0 0 0,0 0 8 0 0,6 52-75 0 0,-7-46 70 0 0,1-1 0 0 0,0 0 0 0 0,0 1 0 0 0,0-1 0 0 0,1 1 0 0 0,0-1 0 0 0,0 0-1 0 0,0 0 1 0 0,1 1 0 0 0,0-1 0 0 0,0 0 0 0 0,1-1 0 0 0,-1 1 0 0 0,1 0 0 0 0,1-1 0 0 0,-1 1 0 0 0,1-1 0 0 0,0 0 0 0 0,0 0 0 0 0,0-1 0 0 0,1 1-1 0 0,0-1 1 0 0,0 0 0 0 0,0 0 0 0 0,0 0 0 0 0,2 0 5 0 0,3-1 34 0 0,0 0 0 0 0,1 0 0 0 0,0-1 0 0 0,-1 0 0 0 0,1-1 0 0 0,0 0 0 0 0,0-1 0 0 0,0 0 0 0 0,-1-1 0 0 0,1 0 0 0 0,0-1 0 0 0,0 0 0 0 0,-1 0 0 0 0,1-1 0 0 0,-1-1 0 0 0,0 0 0 0 0,0 0 0 0 0,0-1 0 0 0,-1 0 0 0 0,1-1 0 0 0,6-5-34 0 0,14-10 247 0 0,-1-2-1 0 0,-1-1 1 0 0,-2-1 0 0 0,0-1-1 0 0,18-26-246 0 0,-21 27 39 0 0,-1 0-1 0 0,-1-2 0 0 0,-2-1 1 0 0,-1 0-1 0 0,-1-2 1 0 0,-1 1-1 0 0,-2-2 0 0 0,-1 0 1 0 0,-1-1-1 0 0,-2 0 1 0 0,-1-1-1 0 0,-2 0 0 0 0,-1 0 1 0 0,2-31-39 0 0,-9-14 122 0 0,1 78-120 0 0,0 0 0 0 0,0 1 0 0 0,0-1 0 0 0,0 0 0 0 0,-1 1 0 0 0,1-1 0 0 0,0 0 0 0 0,0 1 0 0 0,0-1 0 0 0,0 0 0 0 0,-1 0-1 0 0,1 1 1 0 0,0-1 0 0 0,0 0 0 0 0,-1 0 0 0 0,1 1 0 0 0,0-1 0 0 0,-1 0 0 0 0,1 0 0 0 0,0 0 0 0 0,0 1 0 0 0,-1-1 0 0 0,1 0-1 0 0,0 0 1 0 0,-1 0 0 0 0,1 0 0 0 0,0 0 0 0 0,-1 0 0 0 0,1 0 0 0 0,-1 0 0 0 0,1 0 0 0 0,0 0 0 0 0,-1 0 0 0 0,1 0 0 0 0,0 0 0 0 0,-1 0-1 0 0,1 0 1 0 0,0 0 0 0 0,-1 0 0 0 0,1 0 0 0 0,0 0 0 0 0,-1 0 0 0 0,1-1 0 0 0,0 1 0 0 0,-1 0 0 0 0,1 0 0 0 0,0 0 0 0 0,0-1 0 0 0,-1 1-1 0 0,1 0 1 0 0,0 0 0 0 0,0-1 0 0 0,-1 1 0 0 0,1 0 0 0 0,0-1 0 0 0,0 1 0 0 0,0 0 0 0 0,0-1 0 0 0,-1 1 0 0 0,1 0 0 0 0,0-1 0 0 0,0 1-1 0 0,0 0 1 0 0,0-1 0 0 0,0 1 0 0 0,0 0 0 0 0,0-1 0 0 0,0 1 0 0 0,0-1-2 0 0,-15 26-114 0 0,-5 22 102 0 0,2 1 0 0 0,3 1 0 0 0,1 0 1 0 0,2 1-1 0 0,3 1 0 0 0,2 0 0 0 0,2 0 0 0 0,3 0 0 0 0,2 20 12 0 0,31 78-50 0 0,-9-70 35 0 0,-8-28-248 0 0,-24-51-3402 0 0,-13-19-938 0 0,10 6-2472 0 0,8 6-2299 0 0</inkml:trace>
  <inkml:trace contextRef="#ctx0" brushRef="#br0" timeOffset="8749.161">8120 556 9530 0 0,'0'0'1847'0'0,"0"0"-657"0"0,0 0-293 0 0,0 0 170 0 0,0 0 321 0 0,0 0 163 0 0,0 0-60 0 0,0 0-196 0 0,0 0-252 0 0,0 0-240 0 0,0 0-183 0 0,38 5-128 0 0,119 15-122 0 0,-126-17-260 0 0,-1-1 1 0 0,1-1 0 0 0,0-2-1 0 0,-1-1 1 0 0,1-1-1 0 0,3-3-110 0 0,25-2 1 0 0,127-20-2686 0 0,-167 24-1602 0 0,-5 3-7012 0 0</inkml:trace>
  <inkml:trace contextRef="#ctx0" brushRef="#br0" timeOffset="9514.782">9617 0 9418 0 0,'0'0'1804'0'0,"0"0"-259"0"0,0 0-137 0 0,0 0-4 0 0,0 0-14 0 0,0 0-115 0 0,0 0-231 0 0,0 0-278 0 0,0 0-192 0 0,0 0-101 0 0,0 0-56 0 0,-5 11-32 0 0,-21 67 393 0 0,14 216 1216 0 0,-16 173-1324 0 0,9-260-636 0 0,38-211 23 0 0,96-90 544 0 0,-55 38-544 0 0,-29 29-63 0 0,-22 17 4 0 0,1 1 1 0 0,-1 0 0 0 0,2 1-1 0 0,-1 0 1 0 0,1 1-1 0 0,0 0 1 0 0,0 0 0 0 0,1 1-1 0 0,0 1 1 0 0,0 0-1 0 0,1 1 1 0 0,-1 0 0 0 0,1 0-1 0 0,0 2 1 0 0,8-2 1 0 0,-18 7-2 0 0,0-1 1 0 0,0 0 0 0 0,-1 1-1 0 0,1-1 1 0 0,-1 1-1 0 0,0 0 1 0 0,0 0-1 0 0,0 0 1 0 0,0 0 0 0 0,-1 0-1 0 0,1 0 1 0 0,-1 0-1 0 0,1 1 1 0 0,-1-1-1 0 0,0 0 1 0 0,-1 1-1 0 0,1-1 1 0 0,-1 1 0 0 0,1-1-1 0 0,-1 1 1 0 0,0 1 1 0 0,0-4 1 0 0,7 169 229 0 0,8-123-200 0 0,-15-46-34 0 0,0-1 4 0 0,0 0 22 0 0,0 0-24 0 0,0 14 644 0 0,15-51-3574 0 0,-14 24 560 0 0,1 1-1461 0 0,0 6-2613 0 0,2 4-4927 0 0</inkml:trace>
  <inkml:trace contextRef="#ctx0" brushRef="#br0" timeOffset="9919.607">10401 803 9170 0 0,'0'0'2818'0'0,"0"0"-1035"0"0,0 0-429 0 0,0 0-10 0 0,0 0 1 0 0,0 0-91 0 0,0 0-228 0 0,0 0-298 0 0,0 0-236 0 0,0 0-160 0 0,-10 32-96 0 0,-29 98-65 0 0,27-42-37 0 0,12-72-679 0 0,0-13-4010 0 0,0 1-4574 0 0,0-4 1171 0 0</inkml:trace>
  <inkml:trace contextRef="#ctx0" brushRef="#br0" timeOffset="9920.607">10337 475 1168 0 0,'0'0'2129'0'0,"0"0"-945"0"0,0 0-312 0 0,0 0 24 0 0,0 0 81 0 0,0 0-57 0 0,0 0-176 0 0,0 0-352 0 0,0 0-512 0 0,0 0-696 0 0,0 0-929 0 0,0 0-495 0 0,0 0-417 0 0,0 0 953 0 0</inkml:trace>
  <inkml:trace contextRef="#ctx0" brushRef="#br0" timeOffset="10247.408">10845 137 11891 0 0,'0'0'4244'0'0,"0"0"-2549"0"0,0 0-904 0 0,0 0-73 0 0,0 0 87 0 0,0 0 21 0 0,0 0-87 0 0,0 0-107 0 0,0 0-116 0 0,0 0-35 0 0,0 0-6 0 0,0 0-101 0 0,0 0-72 0 0,8 22-30 0 0,25 70-26 0 0,13 107 547 0 0,-29-63-670 0 0,-15-89-180 0 0,-2 0 0 0 0,-2 0 1 0 0,-2 0-1 0 0,-2-1 0 0 0,-10 36 57 0 0,4-12-324 0 0,11-52-308 0 0,0 0 1171 0 0,-2-9-3387 0 0,-4-7-3529 0 0,-3-5-5123 0 0,6 0 7003 0 0</inkml:trace>
  <inkml:trace contextRef="#ctx0" brushRef="#br0" timeOffset="10806.543">10594 693 11370 0 0,'0'0'1916'0'0,"0"0"-297"0"0,0 0-54 0 0,0 0-145 0 0,0 0-231 0 0,37-3-226 0 0,115-7-191 0 0,326-22 1866 0 0,-444 32-3035 0 0,9 0-509 0 0,-13 0-4459 0 0,-27 1-1261 0 0,-1 2-3532 0 0</inkml:trace>
  <inkml:trace contextRef="#ctx0" brushRef="#br0" timeOffset="11108.692">10344 446 0 0 0,'0'0'420'0'0,"0"0"856"0"0,0 0 245 0 0,0 0 4 0 0,0 0-34 0 0,0 0-118 0 0,0 0-122 0 0,0 0-106 0 0,0 0-90 0 0,0 0-61 0 0,0 0-42 0 0,0 0-9 0 0,0 0-14 0 0,-12 5-45 0 0,-35 15-73 0 0,25 0 2156 0 0,39-13-1665 0 0,35-22 521 0 0,-99 51-1153 0 0,47-35-740 0 0,0-1-46 0 0,0 0-50 0 0,10 0-855 0 0,9-3-1340 0 0,-6-2-4952 0 0,-3-2-4076 0 0</inkml:trace>
  <inkml:trace contextRef="#ctx0" brushRef="#br0" timeOffset="15096.122">11784 431 0 0 0,'0'0'1422'0'0,"0"0"951"0"0,0 0 188 0 0,0 0-314 0 0,0 0-412 0 0,0 0-400 0 0,0 0-341 0 0,0 0-258 0 0,0 0-157 0 0,0 0-108 0 0,21 5 1921 0 0,107 9 1620 0 0,140-21-1857 0 0,-161 6-2133 0 0,-107 1-166 0 0,0 0 2 0 0,0 0-6 0 0,0 0-12 0 0,0 0-24 0 0,0 0-12 0 0,0 0-10 0 0,0 0-12 0 0,0 0-21 0 0,0 0-60 0 0,0 0-69 0 0,-11 9-7360 0 0,7-7-1337 0 0,1-2 2728 0 0</inkml:trace>
  <inkml:trace contextRef="#ctx0" brushRef="#br0" timeOffset="15421.698">11808 700 6217 0 0,'0'0'1549'0'0,"0"0"-534"0"0,0 0-66 0 0,0 0 422 0 0,0 0 405 0 0,0 0 111 0 0,0 0-202 0 0,0 0-356 0 0,0 0-298 0 0,0 0-212 0 0,31-2-149 0 0,102-6-112 0 0,127 0 1016 0 0,-247 21-4020 0 0,-17-6-1920 0 0,-3-2-3353 0 0,2-5-180 0 0</inkml:trace>
  <inkml:trace contextRef="#ctx0" brushRef="#br0" timeOffset="15899.086">11701 1024 6601 0 0,'0'0'1902'0'0,"0"0"-908"0"0,0 0-428 0 0,0 0 200 0 0,0 0 433 0 0,0 0 336 0 0,0 0 131 0 0,0 0-121 0 0,0 0-270 0 0,0 0-227 0 0,0 0-194 0 0,0 0-131 0 0,0 0-80 0 0,30 2-83 0 0,99 5-60 0 0,68-19 807 0 0,-126 1-1679 0 0,-50 10-167 0 0,5-1-1375 0 0,-10-3-3687 0 0,-11 1-5456 0 0</inkml:trace>
  <inkml:trace contextRef="#ctx0" brushRef="#br0" timeOffset="16371.045">13330 129 7394 0 0,'0'0'1880'0'0,"0"0"-428"0"0,0 0-142 0 0,0 0 24 0 0,0 0-14 0 0,0 0-125 0 0,0 0-291 0 0,0 0-313 0 0,0 0-241 0 0,0 0-151 0 0,0 0-71 0 0,0 0 7 0 0,0 0 133 0 0,-1 5 143 0 0,-22 134 3163 0 0,-14-55-3282 0 0,-4-1 1 0 0,-3-2-1 0 0,-36 46-292 0 0,72-114 8 0 0,-18 24-25 0 0,1 2 1 0 0,2 2 0 0 0,2 0-1 0 0,1 0 1 0 0,-2 15 16 0 0,21-54 6 0 0,0-1 0 0 0,0 1 0 0 0,0 0 0 0 0,0 0 0 0 0,1 0 0 0 0,-1-1 0 0 0,0 1 0 0 0,1 0 1 0 0,0 0-1 0 0,-1 0 0 0 0,1 0 0 0 0,0 0 0 0 0,0 0 0 0 0,0 0 0 0 0,0 0 0 0 0,0 0 0 0 0,1 0 0 0 0,-1 0 0 0 0,1 0 1 0 0,-1 0-1 0 0,1 0 0 0 0,0 0 0 0 0,-1-1 0 0 0,1 1 0 0 0,0 0 0 0 0,0 0 0 0 0,0-1 0 0 0,1 1 0 0 0,-1-1 1 0 0,0 1-1 0 0,1-1 0 0 0,-1 1 0 0 0,1-1 0 0 0,-1 0 0 0 0,1 0 0 0 0,-1 0 0 0 0,1 0 0 0 0,0 0 0 0 0,0 0 1 0 0,-1 0-1 0 0,1 0 0 0 0,0-1 0 0 0,0 1 0 0 0,0-1 0 0 0,0 1 0 0 0,0-1 0 0 0,0 0 0 0 0,0 0 0 0 0,1 0-6 0 0,21 0 311 0 0,0-2-1 0 0,-1-1 1 0 0,1-1 0 0 0,-1-1-1 0 0,0 0 1 0 0,0-2-1 0 0,14-7-310 0 0,27-15 91 0 0,-34-16-4798 0 0,-27 26-1032 0 0,-2-2-5581 0 0,-1 17 7275 0 0</inkml:trace>
  <inkml:trace contextRef="#ctx0" brushRef="#br0" timeOffset="16782.356">12796 608 8466 0 0,'0'0'1896'0'0,"0"0"-788"0"0,0 0-330 0 0,0 0 250 0 0,0 0 338 0 0,0 0 234 0 0,0 0-48 0 0,0 0-279 0 0,0 0-258 0 0,0 0-198 0 0,0 0-111 0 0,0 0-64 0 0,34 2-72 0 0,105 5-82 0 0,6-16 317 0 0,32-25-1268 0 0,-140 24-3922 0 0,0-1-4287 0 0,-30 11-1918 0 0</inkml:trace>
  <inkml:trace contextRef="#ctx0" brushRef="#br0" timeOffset="18041.097">13521 682 4225 0 0,'0'0'1256'0'0,"0"0"-448"0"0,0 0-66 0 0,0 0 237 0 0,0 0 281 0 0,0 0 99 0 0,0 0-47 0 0,0 0-194 0 0,0 0-205 0 0,0 0-89 0 0,0 0-102 0 0,0 0-43 0 0,0 0 0 0 0,1 5 3 0 0,1 17 83 0 0,0-1-1 0 0,-2 1 1 0 0,0 0-1 0 0,-2-1 0 0 0,0 1 1 0 0,-6 19-765 0 0,-25 118 380 0 0,20-90-299 0 0,13-68-88 0 0,0-1 17 0 0,0 0 15 0 0,0 0-3 0 0,0 0 14 0 0,13-14 429 0 0,9-2-203 0 0,-9 6-245 0 0,0 1 1 0 0,0-1-1 0 0,1 2 0 0 0,1 0 1 0 0,-1 1-1 0 0,1 0 0 0 0,0 1 0 0 0,1 1 1 0 0,0 1-1 0 0,-1 0 0 0 0,1 0 0 0 0,4 1-17 0 0,-19 5 4 0 0,1-1-1 0 0,0 1 1 0 0,-1-1-1 0 0,1 1 1 0 0,-1-1-1 0 0,0 1 1 0 0,0 0-1 0 0,1 0 1 0 0,-1 0 0 0 0,0-1-1 0 0,0 1 1 0 0,-1 0-1 0 0,1 0 1 0 0,0 0-1 0 0,-1 0 1 0 0,1 1-1 0 0,-1-1 1 0 0,0 0-1 0 0,0 0 1 0 0,1 0-1 0 0,-1 0 1 0 0,-1 0-1 0 0,1 0 1 0 0,0 1-1 0 0,0-1 1 0 0,-1 0-1 0 0,1 0 1 0 0,-1 0-4 0 0,1 6 45 0 0,-13 127 810 0 0,14-113-909 0 0,0-22 39 0 0,-1 0-8 0 0,0 0-5 0 0,0 0-22 0 0,0 0-36 0 0,0 0-38 0 0,0 0-91 0 0,0 0-146 0 0,0 0-252 0 0,0-9-6709 0 0,0 7-3251 0 0</inkml:trace>
  <inkml:trace contextRef="#ctx0" brushRef="#br0" timeOffset="18478.921">14309 446 3433 0 0,'0'0'2062'0'0,"0"0"-255"0"0,0 0-3 0 0,0 0 75 0 0,0 0-27 0 0,0 0-206 0 0,0 0-299 0 0,0 0-245 0 0,0 0-228 0 0,0 0-169 0 0,0 0-93 0 0,0 0-51 0 0,-4 3 2154 0 0,-18 13-2348 0 0,-67 56 468 0 0,202-155 683 0 0,-189 159-1325 0 0,71-52-1952 0 0,11-19-2127 0 0,4-4-4032 0 0,-3-1-3559 0 0</inkml:trace>
  <inkml:trace contextRef="#ctx0" brushRef="#br0" timeOffset="18764.128">14359 774 15323 0 0,'0'0'1105'0'0,"0"0"-364"0"0,0 0 27 0 0,0 0 195 0 0,0 0 132 0 0,0 0-28 0 0,0 0-232 0 0,0 0-254 0 0,0 0-185 0 0,0 0-117 0 0,0 0-72 0 0,0 0-41 0 0,0 0-32 0 0,-10 18-18 0 0,-29 56-30 0 0,40-74-76 0 0,-1-1 0 0 0,1 1 0 0 0,0 0 0 0 0,-1-1 0 0 0,1 1 0 0 0,0 0 0 0 0,0 0 0 0 0,0 0 0 0 0,-1-1 0 0 0,1 1 0 0 0,0 0 0 0 0,0 0 0 0 0,0 0 0 0 0,-1 0 0 0 0,1 0 0 0 0,0 0 0 0 0,0 1 0 0 0,0-1 0 0 0,-1 0-1 0 0,1 0 1 0 0,0 0 0 0 0,0 1 0 0 0,-1-1 0 0 0,1 0 0 0 0,0 1 0 0 0,0-1 0 0 0,-1 1 0 0 0,1-1 0 0 0,0 1 0 0 0,-1-1 0 0 0,1 1 0 0 0,-1-1 0 0 0,1 1 0 0 0,-1 0 0 0 0,1-1 0 0 0,-1 1 0 0 0,1 0 0 0 0,-1 0 0 0 0,0-1 0 0 0,1 1-1 0 0,-1 0 1 0 0,0 0 0 0 0,0-1 0 0 0,1 1 0 0 0,-1 0 0 0 0,0 0 0 0 0,0 0 0 0 0,0-1 0 0 0,0 1 0 0 0,0 0 0 0 0,0 0 0 0 0,0 0 0 0 0,0-1 0 0 0,-1 1 0 0 0,1 0 0 0 0,0 0 0 0 0,-1 0-10 0 0,3-2 31 0 0,97-51 439 0 0,-168 84-125 0 0,63-29-856 0 0,-8 4 713 0 0,7-5-8077 0 0,7-2-3800 0 0</inkml:trace>
  <inkml:trace contextRef="#ctx0" brushRef="#br0" timeOffset="21575.492">0 1341 5849 0 0,'0'0'778'0'0,"0"0"-470"0"0,0 0-207 0 0,0 0 29 0 0,0 0 68 0 0,0 0 70 0 0,0 0 102 0 0,35-6 166 0 0,108-16 152 0 0,0 17 2963 0 0,406-21 1925 0 0,-120 11-4021 0 0,-187 34-524 0 0,-242-19-1031 0 0,110 6 390 0 0,1-4 0 0 0,78-11-390 0 0,163-24 402 0 0,35 27-58 0 0,228-6 127 0 0,149 9-422 0 0,-72-33-94 0 0,-153 20 51 0 0,13 1-54 0 0,-261 33-78 0 0,2-25 151 0 0,77 3-93 0 0,-140 23-7 0 0,378-16 115 0 0,-374 5-73 0 0,1252-5 268 0 0,-1112 9-167 0 0,212-5-47 0 0,-397-15-50 0 0,157-6 29 0 0,-36 13 69 0 0,-150 8-30 0 0,116 5 131 0 0,50-5 61 0 0,-115-7-99 0 0,93 8-32 0 0,-100 14-68 0 0,67-15 53 0 0,-56-28-14 0 0,276 17-83 0 0,58 4-251 0 0,-274-4 194 0 0,-275 4 77 0 0,0 0-12 0 0,0 0-1 0 0,0 0 6 0 0,0 0-12 0 0,0 0 2 0 0,0 0 6 0 0,0 0 19 0 0,0 0-8 0 0,0 0-14 0 0,0 0-9 0 0,0 0-6 0 0,0 0-17 0 0,0 0 18 0 0,0 0 8 0 0,0 0-2 0 0,0 0 14 0 0,0 0-32 0 0,27 0-957 0 0,-12-2-33 0 0,-7-6-3821 0 0,-5 7-1569 0 0,-1 1-3806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07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351 734 0 0 0,'0'0'253'0'0,"0"0"804"0"0,0 0 552 0 0,0 0 361 0 0,0 0 177 0 0,0 0-54 0 0,0 0-210 0 0,0 0-338 0 0,-2-12-316 0 0,-7-35-248 0 0,9 46-874 0 0,-1 0 0 0 0,0-1 1 0 0,0 1-1 0 0,1-1 0 0 0,-1 1 0 0 0,0 0 0 0 0,0 0 0 0 0,0 0 1 0 0,-1-1-1 0 0,1 1 0 0 0,0 0 0 0 0,0 0 0 0 0,-1 1 0 0 0,1-1 1 0 0,0 0-1 0 0,-1 0 0 0 0,1 1 0 0 0,-1-1 0 0 0,1 1 0 0 0,-1-1 1 0 0,1 1-1 0 0,-1-1 0 0 0,0 1 0 0 0,1 0 0 0 0,-1 0 0 0 0,1 0 1 0 0,-1 0-1 0 0,0 0 0 0 0,1 0 0 0 0,-1 0 0 0 0,1 1 0 0 0,-1-1 1 0 0,1 1-1 0 0,-1-1 0 0 0,1 1-107 0 0,-8-1 362 0 0,-4 3-211 0 0,0 0 1 0 0,1 0-1 0 0,0 1 1 0 0,-1 1-1 0 0,2 0 1 0 0,-1 1-1 0 0,1 0 0 0 0,-1 0 1 0 0,2 1-1 0 0,-1 1 1 0 0,-8 7-152 0 0,10-9 26 0 0,-1 0 0 0 0,0 1-1 0 0,1 0 1 0 0,1 0 0 0 0,-1 1 0 0 0,1 0 0 0 0,0 1 0 0 0,1 0 0 0 0,0 0 0 0 0,1 0 0 0 0,-1 1 0 0 0,2 0 0 0 0,-1 0-1 0 0,2 1 1 0 0,-1-1 0 0 0,1 1 0 0 0,1 0 0 0 0,0 0 0 0 0,1 1 0 0 0,0-1 0 0 0,0 6-26 0 0,2-11 13 0 0,1 0 0 0 0,0-1 0 0 0,0 1 0 0 0,1-1 0 0 0,0 1 0 0 0,0-1 0 0 0,0 0-1 0 0,0 1 1 0 0,1-1 0 0 0,0 0 0 0 0,0-1 0 0 0,0 1 0 0 0,1 0 0 0 0,-1-1 0 0 0,1 0 0 0 0,0 0 0 0 0,1 0 0 0 0,-1 0 0 0 0,0-1 0 0 0,1 1 0 0 0,0-1 0 0 0,0-1 0 0 0,0 1 0 0 0,0-1 0 0 0,1 1 0 0 0,-1-1 0 0 0,0-1 0 0 0,1 1 0 0 0,0-1-1 0 0,-1 0 1 0 0,1 0 0 0 0,0-1 0 0 0,-1 0 0 0 0,1 0 0 0 0,3 0-13 0 0,1-3 61 0 0,-1 0-1 0 0,1-1 0 0 0,-1 0 0 0 0,0-1 1 0 0,0 0-1 0 0,-1 0 0 0 0,1 0 0 0 0,-1-1 1 0 0,0-1-1 0 0,-1 1 0 0 0,0-1 0 0 0,0-1 1 0 0,0 1-1 0 0,-1-1 0 0 0,0 0 1 0 0,-1-1-1 0 0,3-3-60 0 0,-7 10 6 0 0,8-10 33 0 0,-2 0 1 0 0,1 0-1 0 0,-2 0 1 0 0,0-1-1 0 0,0 0 0 0 0,-1-1 1 0 0,-1 1-1 0 0,0-1 0 0 0,-1 1 1 0 0,0-1-1 0 0,-1 0 0 0 0,-1-1 1 0 0,0 1-1 0 0,-1-11-39 0 0,0 26-1 0 0,0 0 0 0 0,-1 0 0 0 0,1-1 0 0 0,0 1 1 0 0,-1 0-1 0 0,1-1 0 0 0,0 1 0 0 0,-1 0 0 0 0,1-1 0 0 0,-1 1 0 0 0,1-1 0 0 0,-1 1 0 0 0,1-1 1 0 0,-1 1-1 0 0,0-1 0 0 0,1 1 0 0 0,-1-1 0 0 0,0 1 0 0 0,1-1 0 0 0,-1 0 0 0 0,0 1 1 0 0,1-1-1 0 0,-1 0 0 0 0,0 0 0 0 0,0 0 0 0 0,1 0 0 0 0,-1 1 0 0 0,0-1 0 0 0,0 0 0 0 0,1 0 1 0 0,-1 0-1 0 0,0 0 0 0 0,0-1 0 0 0,1 1 0 0 0,-1 0 0 0 0,0 0 0 0 0,0 0 0 0 0,1-1 1 0 0,-1 1-1 0 0,0 0 0 0 0,1-1 0 0 0,-1 1 0 0 0,0 0 0 0 0,1-1 0 0 0,-1 1 0 0 0,0-1 0 0 0,1 1 1 0 0,-1-1-1 0 0,1 1 0 0 0,-1-1 0 0 0,1 0 0 0 0,-1 1 0 0 0,1-1 0 0 0,0 0 0 0 0,-1 1 1 0 0,1-1-1 0 0,0 0 0 0 0,-1 1 0 0 0,1-1 0 0 0,0 0 0 0 0,0 0 0 0 0,0 1 0 0 0,0-1 0 0 0,0 0 1 0 0,0 0-1 0 0,0 1 0 0 0,0-1 0 0 0,0 0 1 0 0,-3 10 3 0 0,0 0-1 0 0,1 1 1 0 0,0 0 0 0 0,1-1-1 0 0,0 1 1 0 0,1 0 0 0 0,0 0 0 0 0,0-1-1 0 0,1 1 1 0 0,0 0 0 0 0,1 0-1 0 0,0-1 1 0 0,1 1 0 0 0,0-1-1 0 0,0 0 1 0 0,1 0 0 0 0,0 0 0 0 0,0 0-1 0 0,1-1 1 0 0,0 1 0 0 0,1-1-1 0 0,0-1 1 0 0,0 1 0 0 0,1-1-1 0 0,0 0 1 0 0,0 0 0 0 0,0-1 0 0 0,1 0-1 0 0,0 0 1 0 0,0-1 0 0 0,1 0-1 0 0,0-1 1 0 0,0 1 0 0 0,0-2-1 0 0,0 1 1 0 0,0-1 0 0 0,1-1 0 0 0,-1 0-1 0 0,1 0 1 0 0,7 0-3 0 0,-4-2 55 0 0,0 0-1 0 0,-1-1 1 0 0,1-1-1 0 0,0 0 1 0 0,0-1 0 0 0,-1 0-1 0 0,0 0 1 0 0,0-2-1 0 0,0 0 1 0 0,0 0 0 0 0,0-1-1 0 0,-1 0 1 0 0,0-1-1 0 0,-1 0 1 0 0,1-1 0 0 0,-1 0-1 0 0,-1 0 1 0 0,2-4-55 0 0,21-20 173 0 0,-3-1 1 0 0,-1-2 0 0 0,-1-1 0 0 0,12-23-174 0 0,-17 22 55 0 0,-1-1 0 0 0,-2-1 0 0 0,-1-1 1 0 0,-3-1-1 0 0,-1 0 0 0 0,-2 0 0 0 0,-1-2 1 0 0,-3 1-1 0 0,-1-1 0 0 0,-3 0 0 0 0,-1-1 0 0 0,-3-34-55 0 0,0 65 25 0 0,-1 0-1 0 0,0 0 0 0 0,-1 0 0 0 0,-1 0 0 0 0,0 1 0 0 0,0-1 0 0 0,-2 1 0 0 0,1 0 1 0 0,-2 0-1 0 0,1 0 0 0 0,-2 1 0 0 0,-1-3-24 0 0,8 14 0 0 0,0-1-1 0 0,-1 1 1 0 0,1 0 0 0 0,-1-1-1 0 0,1 1 1 0 0,-1 0 0 0 0,1-1-1 0 0,-1 1 1 0 0,1 0 0 0 0,-1-1-1 0 0,1 1 1 0 0,-1 0 0 0 0,0 0-1 0 0,1 0 1 0 0,-1 0 0 0 0,1 0-1 0 0,-1-1 1 0 0,0 1 0 0 0,1 0-1 0 0,-1 0 1 0 0,1 0 0 0 0,-1 0-1 0 0,0 1 1 0 0,1-1 0 0 0,-1 0-1 0 0,1 0 1 0 0,-1 0 0 0 0,0 0-1 0 0,1 1 1 0 0,-1-1 0 0 0,1 0-1 0 0,-1 1 1 0 0,1-1 0 0 0,-1 0-1 0 0,1 1 1 0 0,-1-1 0 0 0,1 0-1 0 0,0 1 1 0 0,-1-1 0 0 0,1 1-1 0 0,-1-1 1 0 0,1 1 0 0 0,0-1-1 0 0,-1 1 1 0 0,1-1 0 0 0,0 1 0 0 0,0-1-1 0 0,-1 1 1 0 0,1 0 0 0 0,0-1-1 0 0,0 1 1 0 0,0-1 0 0 0,0 1-1 0 0,0 0 1 0 0,0-1 0 0 0,0 1-1 0 0,0-1 1 0 0,0 1 0 0 0,0 0-1 0 0,0-1 1 0 0,0 1 0 0 0,0-1-1 0 0,1 1 1 0 0,-15 56-130 0 0,12-47 150 0 0,-4 25-8 0 0,2 1 1 0 0,2-1-1 0 0,0 1 0 0 0,3 0 0 0 0,1 0 1 0 0,3 7-13 0 0,47 226 145 0 0,-2 14 64 0 0,-36-161-154 0 0,-14-122-72 0 0,0 0-15 0 0,0 0 13 0 0,0 0 12 0 0,0 0 7 0 0,0 0-13 0 0,0 0 12 0 0,0 0-13 0 0,0 0-7 0 0,-8-18-493 0 0,-33-48-3440 0 0,29 43-361 0 0,1 1-3458 0 0,5 11-1702 0 0</inkml:trace>
  <inkml:trace contextRef="#ctx0" brushRef="#br0" timeOffset="1430.245">496 502 9202 0 0,'0'0'1406'0'0,"0"0"-488"0"0,0 0-339 0 0,0 0 11 0 0,0 0 239 0 0,0 0 301 0 0,0 0 165 0 0,0 0 1 0 0,0 0-156 0 0,0 0-201 0 0,0 0-183 0 0,0 0-122 0 0,32-11-69 0 0,102-34-38 0 0,-26 27 447 0 0,320 0 2021 0 0,-324 0-2718 0 0,-85 20-2238 0 0,-17 9-3557 0 0,-2-10 229 0 0,0-1-5699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21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105 848 0 0 0,'-85'-4'0'0'0,"66"8"39"0"0,19-4 269 0 0,0 0 508 0 0,0 0 156 0 0,0 0-5 0 0,0 0-59 0 0,0 0-90 0 0,0 0-113 0 0,0 0-79 0 0,0 0-68 0 0,0 0-60 0 0,0 0-35 0 0,0 0-59 0 0,0 0-47 0 0,18 11 4538 0 0,29-4-351 0 0,38-35-1553 0 0,-62 15-2526 0 0,-5 1-271 0 0,-1-1 1 0 0,0-1 0 0 0,-1 0-1 0 0,-1-1 1 0 0,0-1-1 0 0,-2 0 1 0 0,1-1-1 0 0,9-17-194 0 0,33-83 648 0 0,-55 132-649 0 0,0 0-1 0 0,2 0 1 0 0,0-1-1 0 0,0 1 1 0 0,2 0-1 0 0,0-1 1 0 0,0 0-1 0 0,8 12 2 0 0,2 12 18 0 0,8 29 11 0 0,-3 0 0 0 0,-2 0 0 0 0,-4 2 0 0 0,-3 0 0 0 0,-2 1 1 0 0,-4-1-1 0 0,-3 22-29 0 0,-1-73 5 0 0,-1-1 0 0 0,0 0 1 0 0,-2 0-1 0 0,0 1 0 0 0,-1-1 1 0 0,-1-1-1 0 0,0 1 0 0 0,-1 0 1 0 0,-1-1-1 0 0,-1 0 0 0 0,0 0 1 0 0,-1-1-1 0 0,-1 0 0 0 0,-8 12-5 0 0,11-19-2 0 0,1 0 0 0 0,-1-1-1 0 0,0 0 1 0 0,-1 0-1 0 0,0 0 1 0 0,0 0 0 0 0,-1-1-1 0 0,1-1 1 0 0,-1 1-1 0 0,0-1 1 0 0,-1 0 0 0 0,1-1-1 0 0,-1 0 1 0 0,0-1-1 0 0,0 1 1 0 0,0-2 0 0 0,-1 1-1 0 0,1-1 1 0 0,-1-1-1 0 0,-3 1 3 0 0,11-3-3 0 0,0 1 0 0 0,1 0 0 0 0,-1-1 0 0 0,0 1 0 0 0,0-1 0 0 0,1 0 0 0 0,-1 0 0 0 0,1 0 0 0 0,-1 0-1 0 0,0 0 1 0 0,1 0 0 0 0,0 0 0 0 0,-1 0 0 0 0,1 0 0 0 0,0-1 0 0 0,-1 1 0 0 0,1 0 0 0 0,0-1-1 0 0,0 1 1 0 0,0-1 0 0 0,0 0 0 0 0,1 1 0 0 0,-1-1 0 0 0,0 0 0 0 0,1 1 0 0 0,-1-1 0 0 0,1 0 0 0 0,-1 0-1 0 0,1 0 1 0 0,0 1 0 0 0,0-1 0 0 0,0 0 0 0 0,0 0 0 0 0,0 0 3 0 0,4-67-80 0 0,6 41 89 0 0,0 1 0 0 0,2 0 0 0 0,2 1 0 0 0,0 0 0 0 0,2 1 1 0 0,0 0-1 0 0,2 2 0 0 0,5-5-9 0 0,-10 10-2 0 0,25-27 67 0 0,1 2 0 0 0,2 2 1 0 0,2 2-1 0 0,1 1 0 0 0,35-20-65 0 0,-15 24 171 0 0,-62 32-992 0 0,-3 0-2392 0 0,0-2-5577 0 0,1 4-2543 0 0</inkml:trace>
  <inkml:trace contextRef="#ctx0" brushRef="#br0" timeOffset="1463.86">960 671 8346 0 0,'0'0'971'0'0,"0"0"-173"0"0,0 0 57 0 0,0 0 303 0 0,0 0 212 0 0,0 0-14 0 0,0 0-247 0 0,0 0-343 0 0,0 0-269 0 0,0 0-181 0 0,0 0-60 0 0,0 0-25 0 0,0 0 3 0 0,-4 15 8 0 0,-12 45-6 0 0,12 16 762 0 0,5-67-920 0 0,0-1 0 0 0,1 1-1 0 0,0 0 1 0 0,1-1 0 0 0,0 0 0 0 0,0 0 0 0 0,0 0 0 0 0,1 0 0 0 0,1 0 0 0 0,-1-1-1 0 0,1 1 1 0 0,0-1 0 0 0,2 1-78 0 0,-3-5 69 0 0,0 0 1 0 0,0-1-1 0 0,0 0 1 0 0,1 0-1 0 0,-1 0 0 0 0,0 0 1 0 0,1-1-1 0 0,-1 1 1 0 0,1-1-1 0 0,0-1 0 0 0,-1 1 1 0 0,1 0-1 0 0,0-1 1 0 0,-1 0-1 0 0,1 0 0 0 0,0-1 1 0 0,-1 1-1 0 0,1-1 1 0 0,-1 0-1 0 0,1 0 0 0 0,-1-1 1 0 0,1 1-1 0 0,-1-1 1 0 0,0 0-1 0 0,1 0 0 0 0,-1 0 1 0 0,0-1-1 0 0,1-1-69 0 0,14-14 133 0 0,-1-2-1 0 0,0 0 1 0 0,-2-1 0 0 0,0-1-1 0 0,-2 0 1 0 0,0-1-1 0 0,5-14-132 0 0,23-44 187 0 0,-42 81-174 0 0,0 0-5 0 0,0 0-29 0 0,-6 20-130 0 0,2-7 155 0 0,0 1 0 0 0,0 0-1 0 0,1 0 1 0 0,1 1-1 0 0,1-1 1 0 0,0 0-1 0 0,0 1 1 0 0,2-1-1 0 0,0 0 1 0 0,0 1 0 0 0,1-1-1 0 0,3 6-3 0 0,-4-16 8 0 0,1 1 0 0 0,0-1-1 0 0,0 0 1 0 0,0 0 0 0 0,0 0 0 0 0,1 0 0 0 0,0-1 0 0 0,-1 1-1 0 0,2-1 1 0 0,-1 1 0 0 0,0-1 0 0 0,1 0 0 0 0,-1 0-1 0 0,1 0 1 0 0,0-1 0 0 0,0 1 0 0 0,0-1 0 0 0,0 0-1 0 0,0 0 1 0 0,0-1 0 0 0,1 1 0 0 0,-1-1 0 0 0,1 0 0 0 0,-1 0-1 0 0,1 0 1 0 0,-1-1 0 0 0,1 0 0 0 0,0 1 0 0 0,-1-2-1 0 0,1 1 1 0 0,-1 0 0 0 0,1-1 0 0 0,-1 0 0 0 0,1 0-1 0 0,-1 0-7 0 0,6-4 46 0 0,-1 0 0 0 0,0 0-1 0 0,0-1 1 0 0,-1 0-1 0 0,1 0 1 0 0,-1-1 0 0 0,-1 0-1 0 0,1 0 1 0 0,-1-1-1 0 0,5-8-45 0 0,5-2 75 0 0,129-183 137 0 0,-144 200-214 0 0,0-1-1 0 0,1 1 0 0 0,-1-1 0 0 0,1 1 1 0 0,-1 0-1 0 0,0 0 0 0 0,1 0 1 0 0,0 1-1 0 0,-1-1 0 0 0,1 0 1 0 0,-1 1-1 0 0,1 0 0 0 0,0-1 0 0 0,0 1 1 0 0,-1 0-1 0 0,1 1 0 0 0,0-1 1 0 0,-1 0-1 0 0,1 1 0 0 0,-1-1 0 0 0,1 1 1 0 0,0 0-1 0 0,-1 0 0 0 0,1 0 1 0 0,-1 0-1 0 0,0 1 0 0 0,1-1 0 0 0,-1 0 1 0 0,0 1-1 0 0,0 0 0 0 0,0-1 1 0 0,0 1-1 0 0,0 0 0 0 0,1 2 3 0 0,57 70 0 0 0,-56-68 16 0 0,-1 0-1 0 0,0 0 0 0 0,-1 1 0 0 0,1-1 1 0 0,-2 1-1 0 0,1 0 0 0 0,0-1 1 0 0,-1 1-1 0 0,-1 0 0 0 0,1 0 0 0 0,-1 0 1 0 0,0 0-1 0 0,0 0 0 0 0,-1 0 0 0 0,0-1 1 0 0,0 1-1 0 0,-1 0 0 0 0,0 0 1 0 0,0-1-1 0 0,0 1 0 0 0,-1-1 0 0 0,0 0 1 0 0,0 0-1 0 0,-2 2-15 0 0,0-2-25 0 0,0-1-1 0 0,0 1 1 0 0,-1-1-1 0 0,0 1 1 0 0,0-2-1 0 0,0 1 1 0 0,-1-1-1 0 0,0 0 1 0 0,1 0-1 0 0,-1 0 1 0 0,-1-1-1 0 0,1-1 1 0 0,0 1-1 0 0,-1-1 1 0 0,1 0-1 0 0,-1-1 1 0 0,0 1-1 0 0,1-2 1 0 0,-2 1 25 0 0,9-1-64 0 0,0 0-45 0 0,0 0-35 0 0,43-25-235 0 0,195-27 751 0 0,-213 43-297 0 0,-6 4-5 0 0,-1 0 0 0 0,1-2 0 0 0,-1 0 1 0 0,0-1-1 0 0,-1-1 0 0 0,0-1 0 0 0,0 0 0 0 0,-1-1 0 0 0,-1-1 0 0 0,0 0 0 0 0,0-1 0 0 0,7-9-70 0 0,-11 4 19 0 0,0 1 0 0 0,-1-2 0 0 0,-2 1-1 0 0,1-1 1 0 0,-2-1 0 0 0,-1 1 0 0 0,0-1 0 0 0,-1 0 0 0 0,-2 0-1 0 0,0-1 1 0 0,-1 1 0 0 0,-1-1 0 0 0,0 0 0 0 0,-2 1 0 0 0,-1-1-1 0 0,-2-8-18 0 0,-30-143-65 0 0,34 169 61 0 0,0 0 0 0 0,-1 0 0 0 0,1 0 0 0 0,-1 0 0 0 0,0-1 0 0 0,0 1 0 0 0,0 0 0 0 0,0 0-1 0 0,0 0 1 0 0,-1 1 0 0 0,0-1 0 0 0,1 0 0 0 0,-1 1 0 0 0,0-1 0 0 0,0 1 0 0 0,0-1 0 0 0,-1 1 0 0 0,1 0 0 0 0,-1-1 4 0 0,2 3-40 0 0,-7 7-300 0 0,3 8 344 0 0,0-1 1 0 0,2 1 0 0 0,0 0 0 0 0,0 0 0 0 0,1 0 0 0 0,1 0-1 0 0,1 1 1 0 0,0-1 0 0 0,1 0 0 0 0,0 0 0 0 0,1 0 0 0 0,1 0-1 0 0,4 11-4 0 0,30 111 160 0 0,-29-84-55 0 0,-2 1-1 0 0,-2 0 0 0 0,-2 0 0 0 0,-5 33-104 0 0,2 4 67 0 0,8 16 5 0 0,-7-107-45 0 0,-11 4-8 0 0,8-7-218 0 0,0 1 1 0 0,0-1-1 0 0,0 0 1 0 0,1 0-1 0 0,0-1 1 0 0,-1 1-1 0 0,1 0 1 0 0,0-1-1 0 0,0 1 1 0 0,1-1-1 0 0,-1 0 1 0 0,1 1-1 0 0,0-1 1 0 0,0 0-1 0 0,0 0 1 0 0,0 0-1 0 0,1 0 1 0 0,0 0-1 0 0,0 0 199 0 0,-1 0-475 0 0,-3-26-2535 0 0,2 9-4384 0 0,2 10-3650 0 0</inkml:trace>
  <inkml:trace contextRef="#ctx0" brushRef="#br0" timeOffset="2231.323">1902 468 5017 0 0,'0'0'1710'0'0,"0"0"-793"0"0,0 0-353 0 0,0 0 89 0 0,0 0 369 0 0,0 0 329 0 0,0 0 140 0 0,0 0-53 0 0,0 0-132 0 0,0 0-146 0 0,0 0-153 0 0,0 0-78 0 0,0 0-75 0 0,16 2-55 0 0,52 6-31 0 0,35-22 1275 0 0,-78 7-1664 0 0,37-10 242 0 0,1 3 0 0 0,0 3 0 0 0,32-1-621 0 0,-82 11-26 0 0,0 0 0 0 0,0 1 0 0 0,0 1 0 0 0,0 0 0 0 0,-1 0 0 0 0,1 1 0 0 0,0 1 1 0 0,-1 1-1 0 0,1-1 0 0 0,-1 2 0 0 0,0 0 0 0 0,1 1 26 0 0,3 8-3327 0 0,-16-14 587 0 0,0 0-3516 0 0,0 0-5117 0 0</inkml:trace>
  <inkml:trace contextRef="#ctx0" brushRef="#br0" timeOffset="2598.109">396 5 0 0 0,'0'0'676'0'0,"0"0"747"0"0,0 0 272 0 0,0 0-59 0 0,0 0-154 0 0,0 0-192 0 0,0 0-181 0 0,0 0-115 0 0,0 0-69 0 0,0 0-62 0 0,-5-4 1175 0 0,-56 85-159 0 0,111-132 1111 0 0,-50 51-3026 0 0,0 0-1 0 0,0 1 1 0 0,1-1-1 0 0,-1 0 1 0 0,0 0-1 0 0,0 1 1 0 0,0-1-1 0 0,0 0 1 0 0,0 0-1 0 0,0 1 1 0 0,1-1-1 0 0,-1 0 1 0 0,0 0-1 0 0,0 0 1 0 0,0 1-1 0 0,0-1 1 0 0,1 0 0 0 0,-1 0-1 0 0,0 0 1 0 0,0 0-1 0 0,1 0 1 0 0,-1 1-1 0 0,0-1 1 0 0,0 0-1 0 0,0 0 1 0 0,1 0-1 0 0,-1 0 1 0 0,0 0-1 0 0,0 0 1 0 0,1 0-1 0 0,-1 0 1 0 0,0 0-1 0 0,0 0 1 0 0,1 0-1 0 0,-1 0 1 0 0,0 0-1 0 0,1 0 1 0 0,-1 0 0 0 0,0 0-1 0 0,0 0 1 0 0,0 0-1 0 0,1-1 1 0 0,-1 1-1 0 0,0 0 1 0 0,0 0-1 0 0,1 0 37 0 0,-2 10-6200 0 0,1-6-4058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1 394 808 0 0,'0'0'694'0'0,"0"0"-377"0"0,0 0-249 0 0,0 0 68 0 0,0 0 302 0 0,0 0 379 0 0,0 0 298 0 0,0 0 123 0 0,0 0 18 0 0,0 0-92 0 0,0 0-121 0 0,4 0-106 0 0,98-4 5788 0 0,-90-1-6403 0 0,0-1 0 0 0,0 0 0 0 0,0-1 0 0 0,-1-1 0 0 0,0 1 0 0 0,0-2 1 0 0,-1 0-1 0 0,0 0 0 0 0,2-3-322 0 0,-5 5 115 0 0,77-87 829 0 0,67-90-324 0 0,-121 158-384 0 0,6 28-180 0 0,-30 0-20 0 0,1 0 0 0 0,-1 0 0 0 0,0 1 0 0 0,0 0 0 0 0,0 0 0 0 0,-1 0 0 0 0,1 0 0 0 0,-1 1 0 0 0,0 0 0 0 0,0 1 0 0 0,0-1 0 0 0,0 1 0 0 0,-1-1 0 0 0,0 2 0 0 0,0-1 0 0 0,0 0 0 0 0,0 1 0 0 0,-1-1 0 0 0,0 1 0 0 0,0 0 0 0 0,-1 0 0 0 0,0 0 0 0 0,0 1 0 0 0,0-1 0 0 0,-1 0 0 0 0,0 1 0 0 0,0 0-36 0 0,2 7 52 0 0,-1 1 0 0 0,-1-1-1 0 0,-1 1 1 0 0,0-1 0 0 0,-1 1-1 0 0,0-1 1 0 0,-1 1 0 0 0,0-1-1 0 0,-2 0 1 0 0,0 0 0 0 0,0 0 0 0 0,-1 0-1 0 0,-1-1 1 0 0,0 0 0 0 0,-1 0-1 0 0,0 0 1 0 0,-6 5-52 0 0,8-12 18 0 0,1 1 1 0 0,-1-1-1 0 0,-1 1 0 0 0,1-1 1 0 0,-1 0-1 0 0,0-1 0 0 0,0 0 1 0 0,-1 0-1 0 0,0 0 0 0 0,0-1 1 0 0,0 1-1 0 0,0-2 0 0 0,0 1 1 0 0,-1-1-1 0 0,0 0 0 0 0,0-1 1 0 0,1 0-1 0 0,-1 0 0 0 0,-1 0 1 0 0,-1-1-19 0 0,6-1 5 0 0,0 0-1 0 0,0 0 1 0 0,0 0 0 0 0,0 0 0 0 0,1-1-1 0 0,-1 0 1 0 0,0 0 0 0 0,0 0 0 0 0,0 0-1 0 0,1 0 1 0 0,-1-1 0 0 0,0 0 0 0 0,1 0-1 0 0,0 0 1 0 0,-1 0 0 0 0,1 0 0 0 0,0-1-1 0 0,0 1 1 0 0,0-1 0 0 0,0 0 0 0 0,1 0 0 0 0,-1 0-1 0 0,1 0 1 0 0,0 0 0 0 0,0 0 0 0 0,0-1-1 0 0,0 1 1 0 0,0-2-5 0 0,-17-71-484 0 0,19 75 235 0 0,0 1-187 0 0,0 0-239 0 0,0 0-344 0 0,2 0-3883 0 0,3 1-945 0 0,-1 2-4518 0 0</inkml:trace>
  <inkml:trace contextRef="#ctx0" brushRef="#br0" timeOffset="1837.668">1037 19 0 0 0,'0'0'313'0'0,"0"0"501"0"0,0 0 30 0 0,0 0-156 0 0,0 0-137 0 0,0 0-123 0 0,0 0-54 0 0,0 0 39 0 0,-19 4 7431 0 0,13-2-7718 0 0,-2 2 323 0 0,0 0 0 0 0,0 1 1 0 0,0-1-1 0 0,1 1 0 0 0,0 1 0 0 0,0-1 1 0 0,0 1-1 0 0,1 1 0 0 0,0-1 1 0 0,-4 6-450 0 0,-22 43 1231 0 0,30-44-1162 0 0,1-1 0 0 0,0 1 0 0 0,1 0 0 0 0,0 0 0 0 0,1 0 0 0 0,0 0 0 0 0,1-1 0 0 0,0 1 0 0 0,1-1 0 0 0,0 1 0 0 0,1-1 0 0 0,0 0 0 0 0,0 0 0 0 0,1 0 0 0 0,0-1 0 0 0,1 1 0 0 0,1 1-69 0 0,24 40 488 0 0,-8-29-10 0 0,54-18 926 0 0,-29-19-936 0 0,-20-39 912 0 0,-1-25-1106 0 0,-26 66-213 0 0,-11-26 281 0 0,-84-37-316 0 0,52 47 65 0 0,-18 17-126 0 0,59 12 27 0 0,1 0 0 0 0,0 0-1 0 0,0 0-6 0 0,0-3-2 0 0,0 3-7 0 0,0 0-8 0 0,0 0-11 0 0,177-8 6 0 0,-67-3 37 0 0,-100 6-1048 0 0,-7 0-6404 0 0,-2 5 6488 0 0,0-1-10223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1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43 1712 0 0,'0'0'1169'0'0,"0"0"-315"0"0,0 0 7 0 0,0 0 310 0 0,0 0 368 0 0,0 0 186 0 0,0 0-50 0 0,0 0-232 0 0,0 0-333 0 0,0 0-285 0 0,0 0-179 0 0,7-9-66 0 0,20-25 0 0 0,-20 36 5273 0 0,-5 22-6468 0 0,-3-22 1085 0 0,0 30-302 0 0,-3 0 0 0 0,0 0 0 0 0,-2-1 0 0 0,-2 0 0 0 0,-1 0 0 0 0,-4 8-168 0 0,-128 330 460 0 0,134-351-427 0 0,2 1-1 0 0,1-1 1 0 0,0 1 0 0 0,1 0-1 0 0,1 0 1 0 0,1 1-1 0 0,0-1 1 0 0,2 0 0 0 0,2 16-33 0 0,-1-31 31 0 0,0-1 1 0 0,1 0 0 0 0,-1 1-1 0 0,1-1 1 0 0,0-1 0 0 0,0 1-1 0 0,0 0 1 0 0,0-1-1 0 0,0 1 1 0 0,0-1 0 0 0,1 0-1 0 0,-1 0 1 0 0,1 0 0 0 0,0-1-1 0 0,-1 1 1 0 0,1-1 0 0 0,0 0-1 0 0,0 0 1 0 0,0 0 0 0 0,0 0-1 0 0,0-1 1 0 0,0 0 0 0 0,0 1-1 0 0,0-2 1 0 0,0 1-1 0 0,0 0 1 0 0,0-1 0 0 0,0 0-1 0 0,0 0 1 0 0,1 0-32 0 0,13 1 162 0 0,79-28 373 0 0,-36 5-330 0 0,-48 18-668 0 0,-17 2-3479 0 0,-8-5-6108 0 0,9 5-706 0 0</inkml:trace>
  <inkml:trace contextRef="#ctx0" brushRef="#br0" timeOffset="495.494">1 470 1224 0 0,'0'0'1819'0'0,"0"0"6"0"0,0 0 124 0 0,0 0 141 0 0,0 0 36 0 0,0 0-282 0 0,0 0-406 0 0,0 0-414 0 0,0 0-329 0 0,0 0-215 0 0,0 0-142 0 0,0 0-44 0 0,0 0 68 0 0,2 0 98 0 0,145-30 2627 0 0,75 12-3876 0 0,-201 22-2677 0 0,-14-1-2398 0 0,-1-2-5048 0 0</inkml:trace>
  <inkml:trace contextRef="#ctx0" brushRef="#br0" timeOffset="1552.803">707 566 648 0 0,'0'0'1530'0'0,"0"0"-15"0"0,0 0 232 0 0,0 0 356 0 0,0 0 156 0 0,0 0-177 0 0,0 0-443 0 0,0 0-540 0 0,0 0-450 0 0,0 0-274 0 0,0 0-138 0 0,0 0-59 0 0,0 0-37 0 0,8 12 517 0 0,7 144 2790 0 0,-6 128-3448 0 0,-9-283 15 0 0,0-1-4 0 0,32-38 1120 0 0,77-94-642 0 0,-102 126-489 0 0,-5 3-3 0 0,0 1 1 0 0,0-1-1 0 0,1 1 0 0 0,0 0 1 0 0,-1-1-1 0 0,1 1 0 0 0,0 0 1 0 0,0 1-1 0 0,0-1 0 0 0,0 1 1 0 0,0-1-1 0 0,1 1 0 0 0,-1 0 1 0 0,0 0-1 0 0,1 0 0 0 0,-1 1 1 0 0,0-1-1 0 0,1 1 0 0 0,1 0 3 0 0,10 44 266 0 0,-15 180 1167 0 0,2-214-1263 0 0,-2-13-7993 0 0,0 0-2741 0 0</inkml:trace>
  <inkml:trace contextRef="#ctx0" brushRef="#br0" timeOffset="3287.205">234 433 0 0 0,'0'0'409'0'0,"0"0"448"0"0,0 0-89 0 0,0 0-291 0 0,0 0-169 0 0,0 0 70 0 0,0 0 183 0 0,0 0 275 0 0,0 0 181 0 0,0 0 5 0 0,5 0-23 0 0,146-17 7223 0 0,-109 12-6301 0 0,-23 5-5291 0 0,-9 0-2278 0 0,-10 0-3109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2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182 577 1672 0 0,'0'0'1283'0'0,"0"0"-280"0"0,0 0-48 0 0,0 0 172 0 0,0 0 223 0 0,0 0 29 0 0,0 0-189 0 0,0 0-336 0 0,0 0-373 0 0,0 0-234 0 0,0 0-127 0 0,-2 5-41 0 0,-103 228 2432 0 0,31-99-1909 0 0,92-193 1063 0 0,92-140-1363 0 0,-33 78-133 0 0,-68 147 447 0 0,30 142 598 0 0,-35-155-1164 0 0,-3-9-31 0 0,-1 0 0 0 0,1 0-1 0 0,0 0 1 0 0,0 0 0 0 0,0 0-1 0 0,1-1 1 0 0,-1 1 0 0 0,1 0-1 0 0,0-1 1 0 0,0 0 0 0 0,0 1-1 0 0,0-1 1 0 0,1 0 0 0 0,-1 0-1 0 0,1 0 1 0 0,0 0 0 0 0,0-1-1 0 0,0 1 1 0 0,0-1 0 0 0,0 1-1 0 0,1-1 1 0 0,-1 0 0 0 0,1-1-1 0 0,-1 1 1 0 0,1-1 0 0 0,0 1-1 0 0,0-1 1 0 0,-1 0 0 0 0,4 0-19 0 0,-3-1 108 0 0,1 0 0 0 0,0-1 1 0 0,-1 0-1 0 0,1 0 0 0 0,-1 0 1 0 0,1-1-1 0 0,-1 1 0 0 0,0-1 1 0 0,0 0-1 0 0,1 0 0 0 0,-1-1 1 0 0,-1 1-1 0 0,1-1 0 0 0,0 0 1 0 0,-1 0-1 0 0,1 0 0 0 0,-1 0 1 0 0,0-1-1 0 0,0 1 0 0 0,0-1 1 0 0,0 0-1 0 0,-1 0 0 0 0,0 0 0 0 0,0 0 1 0 0,0 0-1 0 0,0 0 0 0 0,1-5-108 0 0,70-186 1297 0 0,-41 22-839 0 0,-32 173-466 0 0,0 0-16 0 0,0 0-17 0 0,0 0-26 0 0,0 0-42 0 0,0 0-68 0 0,0 0-89 0 0,0 0-130 0 0,-1 2-12509 0 0,1-1 12650 0 0,0-1-9587 0 0</inkml:trace>
  <inkml:trace contextRef="#ctx0" brushRef="#br0" timeOffset="511.129">606 706 6057 0 0,'0'0'510'0'0,"0"0"-454"0"0,0 0-3 0 0,0 0 433 0 0,0 0 387 0 0,0 0 254 0 0,0 0 135 0 0,0 0-13 0 0,0 0-139 0 0,0 0-198 0 0,0 0-171 0 0,0 0-134 0 0,29-3-84 0 0,88-8 0 0 0,-61-9 572 0 0,-41 10-678 0 0,0-1 1 0 0,-2-1 0 0 0,1 0-1 0 0,-1-1 1 0 0,-1 0-1 0 0,0-1 1 0 0,4-8-418 0 0,-14 20 21 0 0,0 0 0 0 0,-1 1 0 0 0,1-1-1 0 0,-1 0 1 0 0,0-1 0 0 0,0 1 0 0 0,0 0 0 0 0,0 0 0 0 0,0 0 0 0 0,0-1-1 0 0,0 1 1 0 0,-1 0 0 0 0,1-1 0 0 0,-1 1 0 0 0,1-1 0 0 0,-1 1 0 0 0,0 0-1 0 0,0-1 1 0 0,0 1 0 0 0,-1-1 0 0 0,1 1 0 0 0,-1-1 0 0 0,1 1 0 0 0,-1 0-1 0 0,0-1 1 0 0,1 1 0 0 0,-1 0 0 0 0,-1 0 0 0 0,1 0 0 0 0,0 0 0 0 0,0-1-1 0 0,-1 2 1 0 0,1-1 0 0 0,-1 0 0 0 0,0 0 0 0 0,1 0 0 0 0,-1 1 0 0 0,0-1-1 0 0,0 1 1 0 0,0-1 0 0 0,0 1 0 0 0,0 0 0 0 0,0 0 0 0 0,-1 0 0 0 0,1 0-1 0 0,0 0 1 0 0,-1 1 0 0 0,1-1 0 0 0,0 0 0 0 0,-2 1-21 0 0,-3 0-33 0 0,0 1 0 0 0,0 0 0 0 0,1 0 1 0 0,-1 1-1 0 0,0-1 0 0 0,1 1 0 0 0,0 1 0 0 0,-1-1 1 0 0,1 1-1 0 0,0 1 0 0 0,0-1 0 0 0,0 1 0 0 0,1 0 0 0 0,-1 0 1 0 0,-2 4 32 0 0,0-3-10 0 0,-1 1 11 0 0,0 0 0 0 0,0 1 0 0 0,1 0 0 0 0,0 1 0 0 0,0 0 0 0 0,0 0 0 0 0,1 0 0 0 0,0 1 0 0 0,1 0 0 0 0,0 1 0 0 0,1-1 0 0 0,-1 1 0 0 0,2 0 0 0 0,0 0 0 0 0,0 1 0 0 0,1-1 0 0 0,0 1 0 0 0,0 0 0 0 0,1 0 0 0 0,1 0 0 0 0,0 0 0 0 0,1 0 0 0 0,0 8-1 0 0,4-11 51 0 0,0-1 1 0 0,1 1-1 0 0,0-1 1 0 0,1 0-1 0 0,-1-1 0 0 0,1 1 1 0 0,0-1-1 0 0,1 0 1 0 0,-1-1-1 0 0,1 1 0 0 0,1-1 1 0 0,-1-1-1 0 0,1 0 1 0 0,-1 0-1 0 0,1 0 0 0 0,0-1 1 0 0,1 0-1 0 0,-1 0 1 0 0,0-1-1 0 0,1 0 1 0 0,-1-1-1 0 0,1 1 0 0 0,0-2 1 0 0,6 1-52 0 0,0 0 97 0 0,1 1 0 0 0,0-2 0 0 0,0 0 0 0 0,0-1 1 0 0,0 0-1 0 0,-1-2 0 0 0,1 0 0 0 0,9-3-97 0 0,-22 5-203 0 0,23-14 321 0 0,-30-2-6207 0 0,2 13-189 0 0,2 1-3952 0 0</inkml:trace>
  <inkml:trace contextRef="#ctx0" brushRef="#br0" timeOffset="1056.502">1237 739 9706 0 0,'0'0'935'0'0,"0"0"-402"0"0,0 0 54 0 0,0 0 403 0 0,0 0 383 0 0,0 0 164 0 0,0 0-182 0 0,0 0-324 0 0,0 0-279 0 0,0 0-215 0 0,0 0-131 0 0,0 0-90 0 0,0 0-59 0 0,23-11-17 0 0,69-35-9 0 0,-49 8 328 0 0,-42 34-559 0 0,1 1 1 0 0,-1 0-1 0 0,0-1 1 0 0,0 1-1 0 0,0-1 1 0 0,0 1-1 0 0,-1-1 1 0 0,1 1-1 0 0,-1-1 1 0 0,0 1-1 0 0,0-1 1 0 0,0 0-1 0 0,-1 1 1 0 0,1-1-1 0 0,-1 1 1 0 0,0-1-1 0 0,0 1 1 0 0,0-1 0 0 0,0 1-1 0 0,0 0 1 0 0,-1-1-1 0 0,0 1 1 0 0,0 0-1 0 0,0 0 1 0 0,0 0-1 0 0,0 0 1 0 0,0 1-1 0 0,-1-1 1 0 0,1 1-1 0 0,-1-1 1 0 0,0 1-1 0 0,0 0 1 0 0,0 0-1 0 0,0 0 1 0 0,0 0-1 0 0,0 1 1 0 0,0-1-1 0 0,-1 1 1 0 0,1 0-1 0 0,-1 0 1 0 0,1 0 0 0 0,-1 0-1 0 0,1 0 1 0 0,-1 1-1 0 0,1 0 1 0 0,-1 0-1 0 0,1 0 1 0 0,-1 0-1 0 0,0 0 1 0 0,1 1-1 0 0,-3 0 0 0 0,-1-1-71 0 0,1 0-1 0 0,0 0 0 0 0,-1 0 1 0 0,1 1-1 0 0,0 0 0 0 0,0 1 0 0 0,0-1 1 0 0,0 1-1 0 0,0 0 0 0 0,0 1 1 0 0,0-1-1 0 0,1 1 0 0 0,-1 0 1 0 0,1 0-1 0 0,0 1 0 0 0,-4 2 72 0 0,0 1-8 0 0,-1 0 1 0 0,1 1-1 0 0,0-1 0 0 0,1 2 0 0 0,0-1 0 0 0,0 1 0 0 0,1 1 0 0 0,0-1 0 0 0,1 1 1 0 0,0 0-1 0 0,-4 10 8 0 0,7-15 15 0 0,1 0 1 0 0,0 0 0 0 0,1 0-1 0 0,-1 0 1 0 0,1 1-1 0 0,0-1 1 0 0,0 0 0 0 0,1 1-1 0 0,0-1 1 0 0,0 1-1 0 0,0-1 1 0 0,0 0 0 0 0,1 1-1 0 0,0-1 1 0 0,0 0 0 0 0,1 1-1 0 0,-1-1 1 0 0,1 0-1 0 0,0 0 1 0 0,0 0 0 0 0,1 0-16 0 0,2 2 45 0 0,0-1 1 0 0,0 0 0 0 0,0 0 0 0 0,1 0-1 0 0,0-1 1 0 0,0 0 0 0 0,0 0 0 0 0,1 0-1 0 0,0-1 1 0 0,0 0 0 0 0,0-1 0 0 0,0 1-1 0 0,3 0-44 0 0,6 1 69 0 0,1 1 0 0 0,-1-2 0 0 0,1 0 0 0 0,0-1 0 0 0,0-1 0 0 0,1-1 0 0 0,-1 0 1 0 0,0-1-1 0 0,1-1 0 0 0,-1 0 0 0 0,0-1 0 0 0,6-3-70 0 0,-17 3-7 0 0,1 0 1 0 0,-1 0-1 0 0,0-1 0 0 0,0 0 0 0 0,0-1 1 0 0,0 1-1 0 0,0-1 0 0 0,-1 0 0 0 0,0 0 0 0 0,0-1 1 0 0,0 0-1 0 0,0 1 0 0 0,-1-2 0 0 0,1 1 1 0 0,-1 0-1 0 0,2-5 7 0 0,6-40-7987 0 0,-12 43-2747 0 0</inkml:trace>
  <inkml:trace contextRef="#ctx0" brushRef="#br0" timeOffset="2215.671">1926 625 3089 0 0,'0'0'2347'0'0,"0"0"-831"0"0,0 0-222 0 0,0 0 106 0 0,0 0 175 0 0,0 0 56 0 0,0 0-133 0 0,0 0-291 0 0,0 0-308 0 0,0 0-234 0 0,0 0-185 0 0,0 0-82 0 0,-5-3-41 0 0,2 2-292 0 0,0-1-1 0 0,0 1 1 0 0,0 0-1 0 0,0 0 1 0 0,0 0-1 0 0,0 0 1 0 0,-1 1 0 0 0,1-1-1 0 0,0 1 1 0 0,0 0-1 0 0,-1 0 1 0 0,1 0 0 0 0,0 0-1 0 0,0 0 1 0 0,0 1-1 0 0,-1-1 1 0 0,1 1 0 0 0,0 0-1 0 0,0 0 1 0 0,0 0-1 0 0,0 1 1 0 0,0-1 0 0 0,-2 3-65 0 0,-16 7 145 0 0,0 2 0 0 0,1 1 0 0 0,1 0 0 0 0,0 2-1 0 0,1 0 1 0 0,1 1 0 0 0,-14 18-145 0 0,29-32 11 0 0,-1 0 0 0 0,1 1 0 0 0,0-1 0 0 0,0 1 0 0 0,0 0 0 0 0,1 0 0 0 0,-1 0 0 0 0,1-1-1 0 0,0 1 1 0 0,0 0 0 0 0,0 1 0 0 0,1-1 0 0 0,0 0 0 0 0,-1 0 0 0 0,1 0 0 0 0,1 0 0 0 0,-1 0-1 0 0,0 0 1 0 0,1 0 0 0 0,0 0 0 0 0,0 0 0 0 0,0 0 0 0 0,1 0 0 0 0,-1 0 0 0 0,1 0 0 0 0,0-1-1 0 0,0 1 1 0 0,0-1 0 0 0,1 1 0 0 0,-1-1 0 0 0,1 0 0 0 0,0 0 0 0 0,0 0 0 0 0,0 0 0 0 0,0 0 0 0 0,3 1-11 0 0,5 2 112 0 0,0 0 1 0 0,0-1 0 0 0,0-1 0 0 0,1 0 0 0 0,0 0 0 0 0,0-1 0 0 0,0 0 0 0 0,0-1 0 0 0,0-1 0 0 0,0 0 0 0 0,0-1 0 0 0,1 0 0 0 0,-1-1 0 0 0,0 0-1 0 0,0 0 1 0 0,0-2 0 0 0,0 0 0 0 0,0 0 0 0 0,0-1 0 0 0,-1 0 0 0 0,0-1 0 0 0,1 0 0 0 0,-2-1 0 0 0,1 0 0 0 0,3-4-113 0 0,14-8 143 0 0,-1-1-1 0 0,-2-1 1 0 0,1-2 0 0 0,-2 0-1 0 0,-1-2 1 0 0,-1 0 0 0 0,-1-2-1 0 0,-2 0 1 0 0,13-22-143 0 0,-21 27-19 0 0,0 0 0 0 0,-2 0 0 0 0,-1-1 1 0 0,-1 0-1 0 0,0-1 0 0 0,-2 1 0 0 0,0-1 0 0 0,-2 0 0 0 0,-1-1 0 0 0,0 1 0 0 0,-2 0 1 0 0,-1-1-1 0 0,-2-16 19 0 0,1 22-85 0 0,-1 1 1 0 0,-1-1-1 0 0,0 1 1 0 0,-1 0 0 0 0,-1 1-1 0 0,-1-1 1 0 0,0 1-1 0 0,-1 1 1 0 0,-1-1 0 0 0,0 1-1 0 0,-1 1 1 0 0,0 0-1 0 0,-2 0 1 0 0,1 1 0 0 0,-2 0-1 0 0,0 1 1 0 0,-2-1 84 0 0,10 10-21 0 0,0-1 1 0 0,0 1-1 0 0,-1 0 0 0 0,0 0 1 0 0,0 1-1 0 0,1 0 1 0 0,-1 0-1 0 0,-1 0 1 0 0,1 1-1 0 0,0-1 1 0 0,0 2-1 0 0,0-1 0 0 0,-1 1 1 0 0,1 0-1 0 0,0 0 1 0 0,-1 0-1 0 0,1 1 1 0 0,0 0-1 0 0,0 0 0 0 0,-1 1 1 0 0,1 0-1 0 0,0 0 1 0 0,1 0-1 0 0,-1 1 1 0 0,0 0-1 0 0,1 0 1 0 0,-1 0-1 0 0,1 1 0 0 0,0 0 1 0 0,0 0-1 0 0,-3 3 21 0 0,1 6 1 0 0,0 1 0 0 0,0 1 0 0 0,1-1 0 0 0,1 1 0 0 0,1 0 0 0 0,0 0 0 0 0,0 0 0 0 0,2 1 0 0 0,0-1 0 0 0,1 1 0 0 0,0 0 0 0 0,1-1-1 0 0,1 1 1 0 0,1-1 0 0 0,0 1 0 0 0,1-1 0 0 0,2 6-1 0 0,15 49 306 0 0,4 0-1 0 0,2-2 0 0 0,4 0 1 0 0,2-3-1 0 0,4 0 1 0 0,2-2-1 0 0,17 18-305 0 0,53 71 699 0 0,18-5 100 0 0,-125-136 203 0 0,-19-14-1962 0 0,12 3-130 0 0,1 0-1397 0 0,2 0-2904 0 0,1 0-6476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49:42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2189 225 3753 0 0,'0'0'941'0'0,"0"0"-298"0"0,0 0-164 0 0,0 0 168 0 0,0 0 413 0 0,0 0 412 0 0,0 0 230 0 0,0 0-43 0 0,0 0-257 0 0,0 0-341 0 0,0 0-278 0 0,2-4-170 0 0,2-13-104 0 0,-2 12-24 0 0,-2 5-9 0 0,0 0 4 0 0,0 0-1 0 0,0 0-40 0 0,0 9 406 0 0,-2 21-628 0 0,-2-1-1 0 0,0 0 1 0 0,-2 0-1 0 0,-1 0 1 0 0,-6 13-217 0 0,-9 41 271 0 0,-24 76 161 0 0,27-94-337 0 0,-4 0-1 0 0,-2-1 1 0 0,-3-1 0 0 0,-3-1-95 0 0,20-45 70 0 0,7-26 20 0 0,44-172-65 0 0,54-178 23 0 0,-17 39-77 0 0,-70 296 110 0 0,-2 34-9 0 0,-6 63-18 0 0,-1 4-19 0 0,4 0 0 0 0,2-1 1 0 0,4 1-1 0 0,12 41-35 0 0,-17-96-2 0 0,1-1-1 0 0,1 0 1 0 0,1 0 0 0 0,1 0 0 0 0,1-1 0 0 0,1 0-1 0 0,1 0 1 0 0,0-1 0 0 0,2-1 0 0 0,0 1-1 0 0,1-2 1 0 0,15 17 2 0 0,-27-33 5 0 0,1 0-1 0 0,-1 1 1 0 0,1-1-1 0 0,-1 0 1 0 0,1 1-1 0 0,0-1 0 0 0,0 0 1 0 0,-1 0-1 0 0,1-1 1 0 0,0 1-1 0 0,0 0 1 0 0,0-1-1 0 0,0 1 1 0 0,0-1-1 0 0,0 1 1 0 0,0-1-1 0 0,0 0 1 0 0,0 0-1 0 0,1 0 1 0 0,-1 0-1 0 0,0 0 0 0 0,0-1 1 0 0,0 1-1 0 0,0-1 1 0 0,0 1-1 0 0,0-1 1 0 0,0 0-1 0 0,-1 1 1 0 0,1-1-1 0 0,0 0 1 0 0,0 0-1 0 0,0-1 1 0 0,-1 1-1 0 0,1 0 1 0 0,-1 0-1 0 0,1-1 1 0 0,-1 1-1 0 0,1-1 0 0 0,-1 1 1 0 0,0-1-1 0 0,0 0 1 0 0,1 0-5 0 0,43-81 235 0 0,-43 79-230 0 0,16-53 94 0 0,-3-1-1 0 0,-2 0 0 0 0,-2-1 0 0 0,-3 0 1 0 0,-3-1-1 0 0,-2 0 0 0 0,-3 1 0 0 0,-4-23-98 0 0,3-5 218 0 0,-1 67-41 0 0,-5 31-383 0 0,-4 31-205 0 0,5-12-397 0 0,-5 31-310 0 0,12-21-9129 0 0,0-36 2531 0 0</inkml:trace>
  <inkml:trace contextRef="#ctx0" brushRef="#br0" timeOffset="414.767">2753 361 808 0 0,'0'0'1302'0'0,"0"0"-529"0"0,0 0-235 0 0,0 0 190 0 0,0 0 441 0 0,0 0 397 0 0,0 0 191 0 0,0 0-89 0 0,0 0-280 0 0,0 0-298 0 0,0 0-271 0 0,-6 35-186 0 0,-18 111-118 0 0,17 16 1129 0 0,6-156-1558 0 0,1 0 0 0 0,-1 1-1 0 0,2-1 1 0 0,-1 0 0 0 0,1 1-1 0 0,0-1 1 0 0,0 0 0 0 0,0 0 0 0 0,1 0-1 0 0,0 0 1 0 0,0 0 0 0 0,1 0-1 0 0,0 0 1 0 0,0-1 0 0 0,0 1 0 0 0,0-1-1 0 0,1 0 1 0 0,0 0 0 0 0,0 0-1 0 0,1-1 1 0 0,-1 1 0 0 0,3 1-86 0 0,-3-5 86 0 0,0 1 0 0 0,-1-1 0 0 0,1 0 0 0 0,0-1 0 0 0,0 1 0 0 0,0-1 0 0 0,0 1 0 0 0,0-1 0 0 0,0 0 0 0 0,0-1 0 0 0,0 1 0 0 0,0-1 0 0 0,0 1 0 0 0,0-1 0 0 0,0 0-1 0 0,0-1 1 0 0,0 1 0 0 0,-1-1 0 0 0,1 0 0 0 0,-1 0 0 0 0,1 0 0 0 0,-1 0 0 0 0,1 0 0 0 0,-1-1 0 0 0,0 0 0 0 0,0 1 0 0 0,2-4-86 0 0,65-90 882 0 0,-61 78-833 0 0,-1-1 0 0 0,-1 0 0 0 0,-1-1-1 0 0,0 0 1 0 0,-1 0 0 0 0,-1 0 0 0 0,-2 0 0 0 0,1 0-1 0 0,-2-1 1 0 0,-1 1 0 0 0,-1-1 0 0 0,0-2-49 0 0,-1 15-46 0 0,1-1 0 0 0,-1 1 1 0 0,0 0-1 0 0,-1 0 0 0 0,0-1 0 0 0,0 1 1 0 0,-1 1-1 0 0,0-1 0 0 0,0 1 0 0 0,0-1 1 0 0,-1 1-1 0 0,-1 0 0 0 0,1 1 0 0 0,-1-1 1 0 0,0 1-1 0 0,0 1 0 0 0,-1-1 0 0 0,0 1 1 0 0,0 0-1 0 0,0 0 0 0 0,-1 1 1 0 0,1 0-1 0 0,-1 0 0 0 0,0 1 0 0 0,0 0 1 0 0,0 0-1 0 0,-1 1 0 0 0,1 0 0 0 0,0 1 1 0 0,-1 0-1 0 0,0 0 0 0 0,1 0 0 0 0,-1 1 1 0 0,-2 1 45 0 0,5 0-266 0 0,1 1 1 0 0,-1 0 0 0 0,0 0 0 0 0,1 1-1 0 0,0-1 1 0 0,-1 1 0 0 0,1 0-1 0 0,0 0 1 0 0,0 1 0 0 0,1 0-1 0 0,-1 0 1 0 0,1 0 0 0 0,-2 2 265 0 0,-29 37-8183 0 0,24-27-703 0 0</inkml:trace>
  <inkml:trace contextRef="#ctx0" brushRef="#br0" timeOffset="768.514">3436 1 6465 0 0,'0'0'2066'0'0,"0"0"-508"0"0,0 0-369 0 0,0 0-35 0 0,0 0 65 0 0,0 0 32 0 0,0 0-70 0 0,0 0-135 0 0,0 0-160 0 0,0 0-174 0 0,0 0-155 0 0,0 0-71 0 0,0 0-54 0 0,-7 15-18 0 0,-17 49 13 0 0,22-60-358 0 0,1 0-1 0 0,0 1 1 0 0,0-1 0 0 0,0 0-1 0 0,1 0 1 0 0,-1 1-1 0 0,1-1 1 0 0,0 0-1 0 0,0 0 1 0 0,1 1 0 0 0,-1-1-1 0 0,1 0 1 0 0,0 0-1 0 0,0 0 1 0 0,0 0 0 0 0,1 0-1 0 0,0 1-68 0 0,5 16 256 0 0,5 35 173 0 0,27 198 159 0 0,-38-206-545 0 0,-1 1 0 0 0,-3 0 0 0 0,-1 0 0 0 0,-4 5-43 0 0,-11 41-21 0 0,16-78-1448 0 0,3-31 41 0 0,1-27-2965 0 0,-1 11-6852 0 0,0 19 6147 0 0</inkml:trace>
  <inkml:trace contextRef="#ctx0" brushRef="#br0" timeOffset="1037.8">3062 424 8386 0 0,'0'0'2914'0'0,"0"0"-1669"0"0,0 0-789 0 0,0 0 26 0 0,0 0 210 0 0,0 0 172 0 0,0 0 118 0 0,0 0 57 0 0,0 0-3 0 0,34 0-67 0 0,108-1-111 0 0,-38-12 362 0 0,102-32-656 0 0,-180 37-582 0 0,-3 0-2135 0 0,-8 6-7021 0 0,-13 2 1445 0 0</inkml:trace>
  <inkml:trace contextRef="#ctx0" brushRef="#br0" timeOffset="1581.413">3750 431 1256 0 0,'0'0'3070'0'0,"0"0"-1267"0"0,0 0-565 0 0,0 0 40 0 0,0 0 146 0 0,0 0 104 0 0,0 0 24 0 0,0 0-42 0 0,0 0-143 0 0,0 0-221 0 0,0 0-202 0 0,0 0-188 0 0,0 0-161 0 0,30 4-108 0 0,92 10-71 0 0,-69-22 124 0 0,-46 3-396 0 0,3-1-25 0 0,0 1 0 0 0,0-1 1 0 0,-1-1-1 0 0,0 0 0 0 0,0 0 1 0 0,-1-1-1 0 0,0 0 0 0 0,0 0 1 0 0,-1-1-1 0 0,0 0 0 0 0,2-4-119 0 0,-9 13 2 0 0,4-5 9 0 0,0 0-1 0 0,-1 1 0 0 0,1-1 1 0 0,-1 0-1 0 0,-1-1 0 0 0,1 1 1 0 0,-1 0-1 0 0,1-1 0 0 0,-1 0 1 0 0,-1 1-1 0 0,1-1 1 0 0,-1 0-1 0 0,0 0 0 0 0,-1 0 1 0 0,1 0-1 0 0,-1 0 0 0 0,0 0 1 0 0,-1 0-1 0 0,1 1 0 0 0,-1-1 1 0 0,0 0-1 0 0,-1 0 0 0 0,0 0 1 0 0,-1-4-11 0 0,0 7-20 0 0,0-1 0 0 0,0 0 0 0 0,0 1 0 0 0,-1 0 0 0 0,1 0 1 0 0,-1 0-1 0 0,0 0 0 0 0,0 0 0 0 0,0 1 0 0 0,0-1 0 0 0,0 1 0 0 0,0 0 0 0 0,-1 1 0 0 0,1-1 1 0 0,-1 1-1 0 0,1 0 0 0 0,-1 0 0 0 0,0 0 0 0 0,1 1 0 0 0,-1-1 0 0 0,0 1 0 0 0,1 0 1 0 0,-1 0-1 0 0,0 1 0 0 0,1 0 0 0 0,-1 0 0 0 0,0 0 0 0 0,1 0 0 0 0,-1 1 20 0 0,-8 2-30 0 0,0 1 0 0 0,0 0-1 0 0,0 1 1 0 0,1 0 0 0 0,0 2-1 0 0,0-1 1 0 0,0 1 0 0 0,1 1-1 0 0,-2 3 31 0 0,-1 1 11 0 0,1 1 0 0 0,0 1 0 0 0,1 0 0 0 0,1 0 0 0 0,1 2 0 0 0,0-1 0 0 0,1 1 0 0 0,1 0 0 0 0,0 1 0 0 0,1 0 0 0 0,1 0 0 0 0,1 1 0 0 0,1 0 0 0 0,0-1 0 0 0,2 1 0 0 0,0 1 0 0 0,1-1 0 0 0,1 0 0 0 0,0 0 0 0 0,2 0 0 0 0,0 2-11 0 0,0-15 29 0 0,-1 1 0 0 0,1-1 0 0 0,1 1 0 0 0,-1-1 0 0 0,1 0 0 0 0,0 0 0 0 0,0 0 0 0 0,1 0 0 0 0,0-1 0 0 0,0 1 0 0 0,0-1 0 0 0,0 0 0 0 0,1 0 0 0 0,0-1 0 0 0,0 0 0 0 0,0 1 0 0 0,1-1 0 0 0,0-1 0 0 0,-1 1 0 0 0,1-1 0 0 0,0 0-1 0 0,1-1 1 0 0,-1 1 0 0 0,1-1-29 0 0,14 4 93 0 0,1-1 1 0 0,-1-1-1 0 0,1-1 0 0 0,0-1 0 0 0,0 0 0 0 0,15-3-93 0 0,-19 2-55 0 0,1-1 1 0 0,-1-1-1 0 0,0-1 1 0 0,0-1-1 0 0,1 0 1 0 0,-1-1-1 0 0,-1-1 1 0 0,6-3 54 0 0,-11 3-1015 0 0,15-6-243 0 0,-19 9-3581 0 0,-1 1-4300 0 0,-6 1 2574 0 0</inkml:trace>
  <inkml:trace contextRef="#ctx0" brushRef="#br0" timeOffset="2024.413">1302 1271 0 0 0,'0'0'1360'0'0,"0"0"675"0"0,0 0 290 0 0,0 0-43 0 0,0 0-215 0 0,0 0-259 0 0,0 0-233 0 0,0 0-228 0 0,0 0-216 0 0,0 0-193 0 0,34 4-153 0 0,112 13-125 0 0,49-12 953 0 0,-45-12 291 0 0,141-24-1904 0 0,-85 6 407 0 0,83-6-160 0 0,432-34-541 0 0,-631 62 51 0 0,45-2-611 0 0,0-6-1 0 0,75-18 855 0 0,-161 15-139 0 0,-49 14 188 0 0,0 0 5 0 0,-23-11-1412 0 0,1 11-3003 0 0,17 0 1929 0 0,-4 0-2904 0 0,2 0-1379 0 0</inkml:trace>
  <inkml:trace contextRef="#ctx0" brushRef="#br0" timeOffset="2631.169">1414 1506 0 0 0,'0'0'352'0'0,"0"0"-272"0"0,0 0-256 0 0,0 0-11 0 0,0 0 314 0 0,0 0 266 0 0,0 0 157 0 0,0 0 150 0 0,12-4 143 0 0,36-16 160 0 0,-42 18-570 0 0,-1 1 0 0 0,1-1 0 0 0,0 1 0 0 0,0 0 0 0 0,1 1 0 0 0,-1 0 0 0 0,0 0 1 0 0,0 0-1 0 0,0 0 0 0 0,0 1 0 0 0,0 0 0 0 0,0 1 0 0 0,1-1-433 0 0,13 3 1519 0 0,197 14 5241 0 0,114-30-4197 0 0,-291 9-2194 0 0,866-81 1079 0 0,-151 0-2915 0 0,-600 62 283 0 0,-137 15-295 0 0,-18 2-2736 0 0,-4-1-4332 0 0,2 5 3465 0 0</inkml:trace>
  <inkml:trace contextRef="#ctx0" brushRef="#br0" timeOffset="3110.109">4570 310 7330 0 0,'0'0'1811'0'0,"0"0"-526"0"0,0 0-313 0 0,0 0 77 0 0,0 0 102 0 0,0 0-37 0 0,0 0-208 0 0,0 0-345 0 0,0 0-276 0 0,0 0-135 0 0,0 0-44 0 0,0 0-28 0 0,0 0-20 0 0,-7 7 8 0 0,-17 20 2 0 0,69-57 3152 0 0,-45 30-2919 0 0,0 0 56 0 0,0 0 10 0 0,0 0-8 0 0,-18 3 634 0 0,8 1-1123 0 0,2 1 0 0 0,-1 1-1 0 0,0-1 1 0 0,1 1 0 0 0,0 1-1 0 0,1 0 1 0 0,-1 0 0 0 0,1 0-1 0 0,1 1 1 0 0,-1 0 0 0 0,1 0-1 0 0,-1 3 131 0 0,6-4-1811 0 0,1 0-4237 0 0,0-4 2657 0 0,0-2-6382 0 0</inkml:trace>
  <inkml:trace contextRef="#ctx0" brushRef="#br0" timeOffset="3517.353">4551 877 4105 0 0,'0'0'2567'0'0,"0"0"-1109"0"0,0 0-534 0 0,0 0 151 0 0,0 0 301 0 0,0 0 203 0 0,0 0-44 0 0,0 0-285 0 0,0 0-325 0 0,0 0-283 0 0,0 0-194 0 0,0 0-108 0 0,0 0-65 0 0,0 8-22 0 0,0 39 359 0 0,3-66 919 0 0,44-42-1370 0 0,-47 60-119 0 0,0 1 35 0 0,0 0 55 0 0,0 0 43 0 0,0 0 32 0 0,-47 63 1137 0 0,29-34-1515 0 0,30-36-1238 0 0,0-8-4811 0 0,-6 8-4716 0 0</inkml:trace>
  <inkml:trace contextRef="#ctx0" brushRef="#br0" timeOffset="13679.137">5102 310 0 0 0,'0'0'84'0'0,"0"0"208"0"0,0 0 65 0 0,0 0 98 0 0,0 0 248 0 0,0 0 313 0 0,0 0 214 0 0,0 0 75 0 0,0 0-127 0 0,0 0-294 0 0,0 0-329 0 0,-3-3-266 0 0,4 4-241 0 0,-1-1 0 0 0,0 1-1 0 0,0-1 1 0 0,0 0 0 0 0,0 1-1 0 0,0-1 1 0 0,0 0 0 0 0,0 1-1 0 0,0-1 1 0 0,0 1 0 0 0,0-1-1 0 0,0 0 1 0 0,0 1 0 0 0,0-1-1 0 0,0 0 1 0 0,0 1-1 0 0,0-1 1 0 0,0 0 0 0 0,0 1-1 0 0,-1-1 1 0 0,1 1 0 0 0,0-1-1 0 0,0 0 1 0 0,0 0 0 0 0,-1 1-1 0 0,1-1 1 0 0,0 0 0 0 0,0 1-1 0 0,-1-1 1 0 0,1 0 0 0 0,0 0-1 0 0,-1 1 1 0 0,1-1 0 0 0,0 0-1 0 0,-1 0 1 0 0,1 0-1 0 0,0 0 1 0 0,-1 1 0 0 0,1-1-1 0 0,0 0 1 0 0,-1 0 0 0 0,1 0-1 0 0,0 0 1 0 0,-1 0 0 0 0,1 0-1 0 0,-1 0 1 0 0,1 0 0 0 0,0 0-1 0 0,-1 0 1 0 0,1 0 0 0 0,-1 0-1 0 0,1 0 1 0 0,0 0-1 0 0,-1-1 1 0 0,1 1-48 0 0,-1 21 764 0 0,-11 92 1203 0 0,5 0 0 0 0,6 37-1967 0 0,1-143 14 0 0,0 1-1 0 0,0-1 0 0 0,1 1 0 0 0,0-1 1 0 0,1 0-1 0 0,0 1 0 0 0,0-1 1 0 0,0 0-1 0 0,1 0 0 0 0,0 0 0 0 0,1 0 1 0 0,-1-1-1 0 0,1 1 0 0 0,1-1 0 0 0,-1 0 1 0 0,1 0-1 0 0,0 0 0 0 0,0-1 0 0 0,1 0 1 0 0,2 2-14 0 0,-5-6 43 0 0,-1-1 0 0 0,1 0 0 0 0,-1 0 0 0 0,0 0 0 0 0,1 0 0 0 0,-1 0 0 0 0,1-1 0 0 0,-1 1 0 0 0,1-1 0 0 0,-1 1 1 0 0,0-1-1 0 0,1 0 0 0 0,-1 0 0 0 0,0 0 0 0 0,0 0 0 0 0,0 0 0 0 0,0-1 0 0 0,0 1 0 0 0,0-1 0 0 0,0 1 0 0 0,0-1 0 0 0,0 0 0 0 0,-1 0 1 0 0,1 1-1 0 0,-1-1 0 0 0,1 0 0 0 0,-1-1 0 0 0,0 1 0 0 0,0 0 0 0 0,0 0 0 0 0,0 0 0 0 0,0-1 0 0 0,0 1-43 0 0,3-4 8 0 0,76-169 506 0 0,-63 133-351 0 0,-2-2 1 0 0,-2 0-1 0 0,-2-1 1 0 0,-2 0-1 0 0,-2 0 1 0 0,-2-1-1 0 0,-2-9-163 0 0,-3 54 141 0 0,0 1-23 0 0,0 0-64 0 0,0 0-47 0 0,0 0-47 0 0,0 0-44 0 0,-2 19-171 0 0,-4 10 291 0 0,2-1-1 0 0,2 1 0 0 0,0 0 1 0 0,2-1-1 0 0,3 27-35 0 0,-2-33 11 0 0,4 29 82 0 0,2-1-1 0 0,2 0 0 0 0,16 47-92 0 0,-5-16 35 0 0,-4-5-20 0 0,-3 1-1 0 0,-4 0 1 0 0,-3 0-1 0 0,-5 64-14 0 0,-2-117 0 0 0,-1 1-1 0 0,-1-1 1 0 0,-2 0 0 0 0,0-1 0 0 0,-1 1 0 0 0,-2-1-1 0 0,0 0 1 0 0,-1-1 0 0 0,-2 0 0 0 0,0 0 0 0 0,-1-1-1 0 0,-1-1 1 0 0,-3 3 0 0 0,12-17-6 0 0,0-1 0 0 0,0 1 1 0 0,0-1-1 0 0,-1 0 0 0 0,0 0 0 0 0,0 0 0 0 0,0 0 0 0 0,-1-1 0 0 0,1 0 0 0 0,-1 0 0 0 0,0-1 1 0 0,0 1-1 0 0,0-1 0 0 0,-1-1 0 0 0,1 1 0 0 0,-1-1 0 0 0,0 0 0 0 0,1-1 0 0 0,-1 1 1 0 0,0-1-1 0 0,0-1 0 0 0,-1 1 6 0 0,3-4-9 0 0,1-1 0 0 0,-1 1 0 0 0,1-1 0 0 0,0 0 0 0 0,0 0 0 0 0,1 0 1 0 0,-1 0-1 0 0,1-1 0 0 0,0 1 0 0 0,0-1 0 0 0,0 0 0 0 0,1 0 0 0 0,0 0 0 0 0,0 0 0 0 0,0 0 1 0 0,0-1-1 0 0,1 1 0 0 0,0 0 0 0 0,0-1 0 0 0,0 1 0 0 0,1-1 0 0 0,0 1 0 0 0,0-1 0 0 0,1-2 9 0 0,-2-3-9 0 0,2-1-1 0 0,-1 0 1 0 0,2 1-1 0 0,-1-1 1 0 0,2 1-1 0 0,-1 0 1 0 0,2-1-1 0 0,-1 1 1 0 0,2 0 0 0 0,-1 1-1 0 0,2-1 1 0 0,-1 1-1 0 0,1 0 1 0 0,1 0-1 0 0,0 1 1 0 0,0 0-1 0 0,8-8 10 0 0,4-3-3 0 0,1 1 0 0 0,0 0 0 0 0,2 2 0 0 0,0 0 0 0 0,1 2 0 0 0,0 0 0 0 0,9-2 3 0 0,-24 13-2073 0 0,2 1-5852 0 0,-10 3-1068 0 0</inkml:trace>
  <inkml:trace contextRef="#ctx0" brushRef="#br0" timeOffset="15158.984">5593 814 0 0 0,'0'0'875'0'0,"0"0"9"0"0,0 0-153 0 0,0 0-163 0 0,0 0-44 0 0,0 0 74 0 0,0 0 151 0 0,0-3 174 0 0,-3-9 116 0 0,2 9 48 0 0,1 3-36 0 0,0 0-81 0 0,0 0-104 0 0,0 0-101 0 0,0 0-80 0 0,0 0-89 0 0,0 0-87 0 0,0 0-121 0 0,0 0-120 0 0,4 22 534 0 0,13 169 593 0 0,-15-99 516 0 0,56-176-1910 0 0,-56 83-11 0 0,-1 0 0 0 0,1 0 0 0 0,0 0 0 0 0,-1 0 0 0 0,1 1 0 0 0,0-1 0 0 0,-1 0 0 0 0,1 1 0 0 0,0-1 0 0 0,0 1 0 0 0,0-1 0 0 0,0 1 0 0 0,-1 0 0 0 0,1 0 0 0 0,0 0 0 0 0,0 0 0 0 0,0 0 0 0 0,0 0 0 0 0,0 1 0 0 0,-1-1 0 0 0,1 0 0 0 0,0 1 0 0 0,0 0 0 0 0,-1-1 0 0 0,1 1 0 0 0,0 0 0 0 0,-1 0 0 0 0,1 0 0 0 0,0 0 0 0 0,-1 0 0 0 0,0 0 0 0 0,2 1 10 0 0,0 6 42 0 0,1 1-1 0 0,-1-1 0 0 0,-1 0 1 0 0,0 1-1 0 0,0-1 0 0 0,0 1 1 0 0,-1 0-1 0 0,-1-1 1 0 0,1 1-1 0 0,-2 7-41 0 0,5 35 168 0 0,-11-18 350 0 0,-63-10-527 0 0,35-21-5692 0 0,29-5-2318 0 0,3-1 2783 0 0</inkml:trace>
  <inkml:trace contextRef="#ctx0" brushRef="#br0" timeOffset="15853.646">5589 1028 0 0 0,'7'0'0'0'0,"-3"0"25"0"0,-4 0 159 0 0,0 0 256 0 0,0 0 75 0 0,0 0 60 0 0,0 0 55 0 0,1 19 1939 0 0,19 98 995 0 0,-17-55-3008 0 0,-6-69-9259 0 0,5 4 8348 0 0</inkml:trace>
  <inkml:trace contextRef="#ctx0" brushRef="#br0" timeOffset="16897.055">6000 811 0 0 0,'0'0'168'0'0,"0"0"237"0"0,0 0 124 0 0,0 0 68 0 0,3 0-505 0 0,7 3 10406 0 0,-10-3-10391 0 0,0 0 4 0 0,0 0 1 0 0,0 0 0 0 0,0 0-3 0 0,0 0-9 0 0,0 0 5 0 0,0 0 14 0 0,0 0 9 0 0,0 0 7 0 0,0 0 5 0 0,0 0 15 0 0,0 0 1 0 0,0 0 4 0 0,0 0-19 0 0,0 20 3664 0 0,-6 75-1915 0 0,-45 133-1309 0 0,2-89-274 0 0,21-35-179 0 0,24-92-1041 0 0,6-19 454 0 0,1-7-1793 0 0,-1 5-4038 0 0,0 5-4158 0 0</inkml:trace>
  <inkml:trace contextRef="#ctx0" brushRef="#br0" timeOffset="17601.906">6029 1378 0 0 0,'0'0'559'0'0,"0"0"504"0"0,0 0 97 0 0,0 0-104 0 0,0 0-149 0 0,0 0-135 0 0,0 0-65 0 0,7 1 14 0 0,0 2-160 0 0,-1-2 0 0 0,1 1-1 0 0,0-1 1 0 0,0 0-1 0 0,0 0 1 0 0,1-1 0 0 0,-1 0-1 0 0,0 0 1 0 0,0-1-1 0 0,0 0 1 0 0,0 0 0 0 0,0-1-1 0 0,0 0 1 0 0,0 0-561 0 0,29-13 1259 0 0,-34 13-1192 0 0,1 0 0 0 0,-1 0 1 0 0,1 0-1 0 0,-1 0 0 0 0,0 0 1 0 0,0-1-1 0 0,0 1 0 0 0,0 0 0 0 0,0-1 1 0 0,0 0-1 0 0,-1 1 0 0 0,1-1 1 0 0,-1 0-1 0 0,0 0 0 0 0,0 0 1 0 0,0 0-1 0 0,0 0 0 0 0,-1 0 0 0 0,1 0 1 0 0,-1 0-1 0 0,1 0 0 0 0,-1 0 1 0 0,0 0-1 0 0,-1 0 0 0 0,1-1 0 0 0,0 0-67 0 0,-2 1-13 0 0,1 1 0 0 0,0 0 0 0 0,-1-1 0 0 0,0 1 0 0 0,1 0 0 0 0,-1 0 0 0 0,0 0 0 0 0,0 0 0 0 0,0 0 0 0 0,0 0 0 0 0,-1 1-1 0 0,1-1 1 0 0,0 1 0 0 0,-1-1 0 0 0,1 1 0 0 0,-1 0 0 0 0,1 0 0 0 0,-1 0 0 0 0,0 0 0 0 0,1 1 0 0 0,-1-1 0 0 0,0 1 0 0 0,1-1-1 0 0,-1 1 1 0 0,0 0 0 0 0,0 0 0 0 0,0 1 0 0 0,1-1 0 0 0,-1 0 0 0 0,0 1 0 0 0,1-1 0 0 0,-3 2 13 0 0,-51 38-58 0 0,-17 60 517 0 0,72-97-413 0 0,0 1 0 0 0,0 0 1 0 0,1 0-1 0 0,-1 0 0 0 0,1 0 0 0 0,0 0 0 0 0,0 0 0 0 0,0 0 1 0 0,0 0-1 0 0,1-1 0 0 0,0 1 0 0 0,-1 0 0 0 0,2 0 0 0 0,-1 0 1 0 0,0-1-1 0 0,1 1 0 0 0,-1 0 0 0 0,1-1-46 0 0,8 10 284 0 0,1 0-1 0 0,0-1 1 0 0,1 0 0 0 0,0-1 0 0 0,1 0-1 0 0,0-1 1 0 0,0-1 0 0 0,14 7-284 0 0,104 10 1649 0 0,6-26-1016 0 0,-137 0-700 0 0,0 0-54 0 0,0 0-118 0 0,0 0-264 0 0,-3-3-4220 0 0,1 2-1350 0 0,0-2-5369 0 0</inkml:trace>
  <inkml:trace contextRef="#ctx0" brushRef="#br0" timeOffset="20230.32">6422 748 5297 0 0,'0'0'1514'0'0,"0"0"-570"0"0,0 0-507 0 0,0 0-83 0 0,0 0 243 0 0,0 0 331 0 0,0 0 219 0 0,0 0 47 0 0,0 0-111 0 0,0 0-160 0 0,0 0-142 0 0,16-4-82 0 0,86-24 572 0 0,116 13 2989 0 0,40-35-2616 0 0,-147 22-1352 0 0,-96 27 266 0 0,-14 2-3608 0 0,-10-1-9164 0 0,7 0 3555 0 0</inkml:trace>
  <inkml:trace contextRef="#ctx0" brushRef="#br0" timeOffset="20699.198">6479 995 464 0 0,'0'0'1395'0'0,"0"0"-60"0"0,0 0-20 0 0,0 0 83 0 0,0 0 26 0 0,0 0-132 0 0,0 0-105 0 0,0 0-3 0 0,0 0 82 0 0,0 0 88 0 0,0 0-7 0 0,0 0-174 0 0,0 0-210 0 0,16-6-159 0 0,112-39 1187 0 0,-103 38-1647 0 0,1 1 1 0 0,0 1-1 0 0,1 2 0 0 0,-1 0 0 0 0,1 2 0 0 0,-1 1 1 0 0,1 1-1 0 0,-1 1 0 0 0,0 2 0 0 0,1 0 0 0 0,12 5-344 0 0,98-2 64 0 0,-62-40-1661 0 0,-52 17-2163 0 0,-1 0-4567 0 0,-13 8-1731 0 0</inkml:trace>
  <inkml:trace contextRef="#ctx0" brushRef="#br0" timeOffset="21190.902">8053 372 2873 0 0,'0'0'1587'0'0,"0"0"-279"0"0,0 0-41 0 0,0 0 157 0 0,0 0 140 0 0,0 0 23 0 0,0 0-129 0 0,0 0-226 0 0,0 0-257 0 0,0 0-203 0 0,0 0-166 0 0,0 0-133 0 0,0 0-87 0 0,-23 0-69 0 0,-70-1-42 0 0,90 1-248 0 0,0 0 0 0 0,0 0 1 0 0,0 0-1 0 0,1 0 0 0 0,-1 1 1 0 0,0-1-1 0 0,0 1 0 0 0,1-1 0 0 0,-1 1 1 0 0,1 0-1 0 0,-1 0 0 0 0,0 0 1 0 0,1 1-1 0 0,0-1 0 0 0,-1 0 0 0 0,1 1 1 0 0,0 0-1 0 0,0 0 0 0 0,0-1 1 0 0,0 1-1 0 0,0 0 0 0 0,-1 1-27 0 0,-6 7 180 0 0,-19 12 103 0 0,2 2-1 0 0,0 1 1 0 0,2 0 0 0 0,0 2 0 0 0,2 1-1 0 0,1 1 1 0 0,2 0 0 0 0,-4 10-283 0 0,14-24 30 0 0,0 0 1 0 0,1 1-1 0 0,1 0 1 0 0,1 1-1 0 0,0 0 1 0 0,2 0-1 0 0,-1 0 1 0 0,2 0-1 0 0,0 0 1 0 0,1 1-1 0 0,1-1 1 0 0,1 1-1 0 0,0 0 1 0 0,2 0-31 0 0,0-10 38 0 0,1 0-1 0 0,0 1 1 0 0,0-1 0 0 0,0-1 0 0 0,1 1 0 0 0,1 0 0 0 0,-1-1 0 0 0,1 0 0 0 0,1 0 0 0 0,-1 0 0 0 0,1-1 0 0 0,0 0 0 0 0,1 0 0 0 0,-1 0 0 0 0,1-1 0 0 0,0 0 0 0 0,1-1 0 0 0,-1 1-1 0 0,1-1 1 0 0,0-1 0 0 0,0 1 0 0 0,0-1 0 0 0,0-1 0 0 0,0 1 0 0 0,1-2 0 0 0,-1 1 0 0 0,1-1 0 0 0,0 0 0 0 0,6-1-38 0 0,3 0 134 0 0,0-2 1 0 0,0 0-1 0 0,-1-1 1 0 0,1 0 0 0 0,-1-2-1 0 0,0 0 1 0 0,0-1-1 0 0,0 0 1 0 0,7-6-135 0 0,33-12 333 0 0,-2-2 0 0 0,-1-3-1 0 0,-1-2 1 0 0,-2-2 0 0 0,44-38-333 0 0,-88 66 2 0 0,-1 0-1 0 0,0 0 1 0 0,1 0-1 0 0,-2-1 1 0 0,1 0-1 0 0,-1 0 1 0 0,0-1 0 0 0,0 1-1 0 0,-1-1 1 0 0,0 0-1 0 0,0-1 1 0 0,0 1-1 0 0,-1 0 1 0 0,0-1-1 0 0,-1 0 1 0 0,0 0 0 0 0,0 0-1 0 0,0 0 1 0 0,-1 0-1 0 0,0 0 1 0 0,-1 0-1 0 0,0 0 1 0 0,0-1-1 0 0,-1 1 1 0 0,0 0 0 0 0,0 0-1 0 0,-1 0 1 0 0,0 0-1 0 0,-1 0 1 0 0,1 1-1 0 0,-1-1 1 0 0,-1 1-1 0 0,0 0 1 0 0,0-1 0 0 0,0 2-1 0 0,-5-7-1 0 0,-5 0-299 0 0,-2 0 0 0 0,1 0 0 0 0,-2 2 0 0 0,1 0 0 0 0,-2 1 0 0 0,1 0 0 0 0,-16-4 299 0 0,-79-9-6111 0 0,87 23 309 0 0,5 0-5044 0 0</inkml:trace>
  <inkml:trace contextRef="#ctx0" brushRef="#br0" timeOffset="21661.152">7270 612 6217 0 0,'0'0'1894'0'0,"0"0"-539"0"0,0 0-413 0 0,0 0 30 0 0,0 0 149 0 0,0 0 137 0 0,0 0 33 0 0,0 0-54 0 0,0 0-120 0 0,0 0-169 0 0,0 0-131 0 0,0 0-107 0 0,2 14-77 0 0,8 44-34 0 0,-9-55-511 0 0,0 0 0 0 0,0 0 0 0 0,0-1 0 0 0,0 1 0 0 0,1 0 1 0 0,-1-1-1 0 0,1 1 0 0 0,-1-1 0 0 0,1 0 0 0 0,0 1 0 0 0,0-1 0 0 0,0 0 0 0 0,0 0 0 0 0,0 0 0 0 0,1 0 0 0 0,-1-1 0 0 0,0 1 0 0 0,1 0 0 0 0,0-1 0 0 0,2 1-88 0 0,5 4 265 0 0,7 2-37 0 0,1 0 0 0 0,-1-1 0 0 0,2-1 1 0 0,-1-1-1 0 0,1 0 0 0 0,-1-2 0 0 0,1 0 0 0 0,0-1 0 0 0,0-1 0 0 0,0 0 1 0 0,1-2-1 0 0,-1 0 0 0 0,4-2-228 0 0,-3 3 92 0 0,300-42 840 0 0,-177 19-722 0 0,442-63 155 0 0,-332 75-1501 0 0,-251-8-5792 0 0,-7 9-3839 0 0,2 10 1896 0 0</inkml:trace>
  <inkml:trace contextRef="#ctx0" brushRef="#br0" timeOffset="49169.807">313 1830 8506 0 0,'0'0'3215'0'0,"0"0"-1864"0"0,0 0-857 0 0,0 0-128 0 0,0 0 274 0 0,0 0 362 0 0,0 0 233 0 0,0 0-19 0 0,0 0-266 0 0,0 0-330 0 0,0 0-203 0 0,3 4-61 0 0,36 133 1953 0 0,-27-82-1800 0 0,6 50 54 0 0,-4 0 1 0 0,-5 1-1 0 0,-5 0 0 0 0,-5 37-563 0 0,17-9 182 0 0,-12-122-1129 0 0,-13-35-1205 0 0,-14-1-1784 0 0,7 8-4515 0 0,7 8-1684 0 0</inkml:trace>
  <inkml:trace contextRef="#ctx0" brushRef="#br0" timeOffset="49430.822">0 2412 9026 0 0,'0'0'1423'0'0,"0"0"-344"0"0,0 0 105 0 0,0 0 143 0 0,0 0 63 0 0,0 0-42 0 0,0 0-141 0 0,36 0-172 0 0,110-4-199 0 0,-46-10 183 0 0,122-41-1607 0 0,-188 46-777 0 0,-5 1-2259 0 0,-11 3-3175 0 0,-10 1-1699 0 0</inkml:trace>
  <inkml:trace contextRef="#ctx0" brushRef="#br0" timeOffset="50328.744">845 2261 1616 0 0,'0'0'1114'0'0,"0"0"47"0"0,0 0 360 0 0,0 0 379 0 0,0 0 201 0 0,0 0-108 0 0,0 0-318 0 0,0 0-340 0 0,0 0-294 0 0,-23 35-221 0 0,-74 111-176 0 0,94-142-598 0 0,0 0 1 0 0,0 0-1 0 0,0 0 0 0 0,1 0 1 0 0,0 1-1 0 0,0-1 0 0 0,0 1 1 0 0,0-1-1 0 0,0 1 0 0 0,1 0 1 0 0,0-1-1 0 0,0 1 0 0 0,0 0 1 0 0,1 0-1 0 0,0 0 0 0 0,0 0 1 0 0,0 2-47 0 0,1 8 200 0 0,-1-7-104 0 0,-1-1 0 0 0,1 1 0 0 0,1 0-1 0 0,-1 0 1 0 0,1-1 0 0 0,1 1 0 0 0,-1-1-1 0 0,1 1 1 0 0,1-1 0 0 0,-1 0 0 0 0,1 0 0 0 0,1 0-1 0 0,-1 0 1 0 0,1 0 0 0 0,0-1 0 0 0,1 1 0 0 0,-1-1-1 0 0,1 0 1 0 0,1-1 0 0 0,-1 1 0 0 0,1-1 0 0 0,0 0-1 0 0,6 4-95 0 0,-4-5 125 0 0,0 0 0 0 0,1 0-1 0 0,-1 0 1 0 0,1-1-1 0 0,0-1 1 0 0,0 1 0 0 0,0-2-1 0 0,1 1 1 0 0,-1-1-1 0 0,0 0 1 0 0,0-1 0 0 0,1 0-1 0 0,-1-1 1 0 0,0 0 0 0 0,1 0-1 0 0,-1-1 1 0 0,0 0-1 0 0,0-1 1 0 0,6-2-125 0 0,3-2 171 0 0,-1 0 0 0 0,0-1 0 0 0,0-1 0 0 0,-1 0 0 0 0,0-2 1 0 0,0 0-1 0 0,-1 0 0 0 0,-1-2 0 0 0,5-4-171 0 0,-10 9 53 0 0,0-1 1 0 0,0 0-1 0 0,0 0 0 0 0,-1-1 1 0 0,-1-1-1 0 0,1 1 1 0 0,-2-1-1 0 0,0 0 0 0 0,0-1 1 0 0,-1 1-1 0 0,0-1 1 0 0,-1 0-1 0 0,0-1 0 0 0,-1 1 1 0 0,-1 0-1 0 0,0-1 1 0 0,0 0-1 0 0,-1 1 0 0 0,-1-1 1 0 0,0 0-1 0 0,-1 0 1 0 0,-2-9-54 0 0,-2 12-21 0 0,0 0 0 0 0,-1 1 1 0 0,-1 0-1 0 0,0 0 1 0 0,0 0-1 0 0,0 1 0 0 0,-1 0 1 0 0,0 1-1 0 0,-1 0 1 0 0,0 0-1 0 0,0 1 0 0 0,0 0 1 0 0,-1 0-1 0 0,0 1 0 0 0,0 0 1 0 0,0 1-1 0 0,-1 0 1 0 0,1 1-1 0 0,-1 0 0 0 0,0 1 1 0 0,0 0-1 0 0,0 1 0 0 0,0 0 1 0 0,0 0-1 0 0,0 1 1 0 0,-11 2 20 0 0,9-1-113 0 0,1 0 1 0 0,-1 1-1 0 0,1 0 1 0 0,0 1-1 0 0,0 1 1 0 0,0 0-1 0 0,0 1 1 0 0,1 0 0 0 0,-1 0-1 0 0,1 1 1 0 0,1 1-1 0 0,-1 0 1 0 0,1 0-1 0 0,-1 3 113 0 0,-33 35-3028 0 0,8 8-3710 0 0,27-33-4235 0 0</inkml:trace>
  <inkml:trace contextRef="#ctx0" brushRef="#br0" timeOffset="51974.57">2447 2412 1640 0 0,'0'0'1431'0'0,"0"0"-628"0"0,0 0-292 0 0,0 0 174 0 0,0 0 354 0 0,0 0 368 0 0,0 0 195 0 0,0 0-56 0 0,0 0-222 0 0,0 0-211 0 0,0 0-87 0 0,0 0-15 0 0,0 0-75 0 0,-28-3 2569 0 0,19 5-3387 0 0,1 1-1 0 0,-1 1 1 0 0,1 0 0 0 0,0 0 0 0 0,0 0-1 0 0,1 1 1 0 0,-1 0 0 0 0,1 1 0 0 0,0-1-1 0 0,1 1 1 0 0,-1 1 0 0 0,1-1 0 0 0,0 1-1 0 0,1 1 1 0 0,0-1 0 0 0,0 0 0 0 0,-3 7-118 0 0,-1 1 59 0 0,0 1 1 0 0,2-1-1 0 0,-1 2 1 0 0,2-1 0 0 0,0 1-1 0 0,1 0 1 0 0,1 0-1 0 0,0 1 1 0 0,1-1 0 0 0,1 1-1 0 0,1 0 1 0 0,1-1-1 0 0,0 10-59 0 0,0-23 16 0 0,1 1-1 0 0,-1-1 1 0 0,1 0-1 0 0,-1 0 1 0 0,1 0-1 0 0,0 0 1 0 0,1 0-1 0 0,-1-1 1 0 0,1 1-1 0 0,0 0 1 0 0,0-1-1 0 0,0 1 1 0 0,0-1-1 0 0,0 1 1 0 0,1-1-1 0 0,0 0 1 0 0,-1 0-1 0 0,1 0 1 0 0,0 0-1 0 0,1-1 1 0 0,-1 1-1 0 0,0-1 1 0 0,1 0-1 0 0,-1 0 1 0 0,1 0-1 0 0,0 0 1 0 0,0-1-1 0 0,-1 1 1 0 0,1-1-1 0 0,4 0-15 0 0,0 1 73 0 0,0-1-1 0 0,0 0 0 0 0,1 0 0 0 0,-1-1 1 0 0,1 0-1 0 0,-1-1 0 0 0,0 0 0 0 0,1 0 1 0 0,-1-1-1 0 0,0 0 0 0 0,0 0 0 0 0,0-1 1 0 0,0 0-1 0 0,7-4-72 0 0,17-14 110 0 0,-1-2 0 0 0,-1-1 0 0 0,-1-2 0 0 0,-1-1 0 0 0,-1-1 0 0 0,-2-1 0 0 0,-1-1 0 0 0,-1-2 1 0 0,-1 0-1 0 0,-2-1 0 0 0,9-24-110 0 0,-8 20 19 0 0,-1-2 0 0 0,-3 0-1 0 0,-1-1 1 0 0,-2 0 0 0 0,-2-2 0 0 0,-1 1 0 0 0,-2-1 0 0 0,-2-1 0 0 0,-2 1 0 0 0,-1-32-19 0 0,-4 60-12 0 0,0 0 0 0 0,-1 0 1 0 0,-1 0-1 0 0,0 0 0 0 0,-1 1 0 0 0,-1-1 0 0 0,0 1 0 0 0,0-1 1 0 0,-1 1-1 0 0,-1 0 0 0 0,0 1 0 0 0,-1 0 0 0 0,0 0 0 0 0,-1 0 1 0 0,-1 1-1 0 0,-3-4 12 0 0,9 12-10 0 0,0 0 1 0 0,-1 0 0 0 0,1 1-1 0 0,-1-1 1 0 0,0 1-1 0 0,0 0 1 0 0,0 0 0 0 0,0 0-1 0 0,0 1 1 0 0,0-1 0 0 0,0 1-1 0 0,-1 0 1 0 0,1 0-1 0 0,0 1 1 0 0,-1-1 0 0 0,1 1-1 0 0,0 0 1 0 0,-1 0 0 0 0,1 0-1 0 0,-1 1 1 0 0,1 0 0 0 0,0-1-1 0 0,-1 2 1 0 0,1-1-1 0 0,0 0 1 0 0,0 1 0 0 0,0 0-1 0 0,0 0 1 0 0,0 0 0 0 0,0 0-1 0 0,1 1 1 0 0,-1-1-1 0 0,1 1 1 0 0,-2 1 9 0 0,-8 7-21 0 0,0 1-1 0 0,1 0 1 0 0,0 0-1 0 0,1 2 0 0 0,1-1 1 0 0,0 1-1 0 0,0 1 1 0 0,-1 4 21 0 0,-1 3 14 0 0,0 1-1 0 0,2 1 1 0 0,1 0 0 0 0,0 0-1 0 0,2 0 1 0 0,1 1 0 0 0,1 0-1 0 0,0 1 1 0 0,3-1 0 0 0,0 1-1 0 0,1-1 1 0 0,2 1 0 0 0,0-1 0 0 0,2 1-1 0 0,0-1 1 0 0,2 0 0 0 0,1 0-1 0 0,1 0 1 0 0,8 16-14 0 0,-3-12 71 0 0,2 0 1 0 0,1-1 0 0 0,1 0-1 0 0,1-1 1 0 0,2-1-1 0 0,0 0 1 0 0,2-2-1 0 0,14 13-71 0 0,-20-23 58 0 0,-6-4-4 0 0,-1-1-1 0 0,2 0 0 0 0,-1-1 0 0 0,1 0 1 0 0,0 0-1 0 0,1-1 0 0 0,0 0 1 0 0,0-1-1 0 0,0-1 0 0 0,1 1 0 0 0,0-2 1 0 0,0 0-1 0 0,0 0 0 0 0,1-1 1 0 0,-1 0-1 0 0,1-1 0 0 0,1-1-53 0 0,-9-3 38 0 0,0-1-1 0 0,0 0 1 0 0,0 0 0 0 0,-1 0-1 0 0,1-1 1 0 0,-1 0-1 0 0,0 1 1 0 0,0-2-1 0 0,0 1 1 0 0,0 0-1 0 0,-1-1 1 0 0,1 1-1 0 0,-1-1 1 0 0,-1 0 0 0 0,1 0-1 0 0,-1-1 1 0 0,1 1-1 0 0,-1 0 1 0 0,0-5-38 0 0,6-5 33 0 0,64-128 27 0 0,-70 136-331 0 0,-3 17 101 0 0,-1-2 171 0 0,1-1 0 0 0,0 1 0 0 0,1 0 1 0 0,0-1-1 0 0,0 1 0 0 0,0 0 0 0 0,1-1 1 0 0,0 1-1 0 0,1-1 0 0 0,0 1 0 0 0,0-1 1 0 0,1 1-1 0 0,-1-1 0 0 0,2 0 0 0 0,-1 0 1 0 0,1-1-1 0 0,0 1 0 0 0,0-1 0 0 0,1 0 0 0 0,0 0 1 0 0,0 0-1 0 0,0 0 0 0 0,1-1 0 0 0,-1 0 1 0 0,2 0-1 0 0,-1-1 0 0 0,0 1 0 0 0,2 0-1 0 0,0-3 7 0 0,1 0 0 0 0,-1 0 0 0 0,0 0 0 0 0,0-1 0 0 0,1 0 0 0 0,-1-1 0 0 0,1 1 0 0 0,-1-2 0 0 0,0 1 0 0 0,1-1 0 0 0,-1-1 0 0 0,0 1 0 0 0,0-2 0 0 0,1 1 0 0 0,-2-1 0 0 0,1 0 0 0 0,6-3-7 0 0,123-80 91 0 0,8-30-27 0 0,-137 109-50 0 0,1 2 0 0 0,-1-1 0 0 0,1 1 0 0 0,0 0 0 0 0,0 1 0 0 0,1 0 0 0 0,-1 1 0 0 0,1 0 0 0 0,0 0 0 0 0,0 1 0 0 0,1 0-14 0 0,-24 1 4 0 0,0 1-1 0 0,0 0 0 0 0,-1 1 0 0 0,1 0 0 0 0,0 1 0 0 0,0 0 0 0 0,0 1 0 0 0,0 1 0 0 0,1 0 1 0 0,-1 1-1 0 0,1 0 0 0 0,-4 3-3 0 0,6-3-8 0 0,0 1 1 0 0,0 0-1 0 0,1 0 1 0 0,0 1-1 0 0,0 1 1 0 0,1-1-1 0 0,-1 1 1 0 0,2 1-1 0 0,-1-1 1 0 0,1 1 0 0 0,1 1-1 0 0,0-1 1 0 0,0 1-1 0 0,0 0 1 0 0,2 1-1 0 0,-1-1 1 0 0,1 1-1 0 0,1 0 1 0 0,0 0-1 0 0,0 0 1 0 0,1 0-1 0 0,0 1 1 0 0,1 2 7 0 0,0-8-5 0 0,0 0-1 0 0,0 0 1 0 0,1 0 0 0 0,-1 0 0 0 0,1 0-1 0 0,1 0 1 0 0,-1 0 0 0 0,1 0 0 0 0,0 0 0 0 0,0 0-1 0 0,1 0 1 0 0,0 0 0 0 0,0-1 0 0 0,0 1-1 0 0,0-1 1 0 0,1 1 0 0 0,0-1 0 0 0,1 0 0 0 0,-1 0-1 0 0,1 0 1 0 0,0-1 0 0 0,0 1 0 0 0,0-1-1 0 0,0 0 1 0 0,1 0 0 0 0,0 0 0 0 0,0-1 0 0 0,0 1-1 0 0,0-1 1 0 0,0-1 0 0 0,1 1 0 0 0,0-1-1 0 0,-1 0 1 0 0,1 0 0 0 0,5 1 5 0 0,2-6 13 0 0,1 0 0 0 0,-1-1 0 0 0,0 0-1 0 0,0-1 1 0 0,-1 0 0 0 0,1-1 0 0 0,-1-1 0 0 0,-1 0 0 0 0,1 0 0 0 0,-1-1-1 0 0,0-1 1 0 0,-1 0 0 0 0,0 0 0 0 0,0-1 0 0 0,-1 0 0 0 0,0-1-1 0 0,-1 0 1 0 0,0 0 0 0 0,3-8-13 0 0,-8 15 3 0 0,18-22 5 0 0,0-2 1 0 0,-2 0-1 0 0,-2 0 1 0 0,0-2-1 0 0,10-27-8 0 0,-16 33-56 0 0,-7 39-97 0 0,40 468 77 0 0,-44-391 66 0 0,-4 0 0 0 0,-3 0-1 0 0,-13 46 11 0 0,16-112 1 0 0,-2-1 0 0 0,-1 0 0 0 0,-2 0 0 0 0,0 0 0 0 0,-1-2-1 0 0,-1 1 1 0 0,-2-1 0 0 0,0-1 0 0 0,-1 0 0 0 0,-2-1-1 0 0,0 0 1 0 0,-1-2 0 0 0,-9 9-1 0 0,19-22-3 0 0,0-1 1 0 0,0 1-1 0 0,-1-1 1 0 0,0-1-1 0 0,0 1 0 0 0,0-1 1 0 0,0-1-1 0 0,-1 1 1 0 0,1-2-1 0 0,-1 1 0 0 0,-4 0 3 0 0,10-2-5 0 0,0-1 0 0 0,1 1 0 0 0,-1-1 0 0 0,0 0 0 0 0,1 0 0 0 0,-1 0 0 0 0,0 0 0 0 0,0 0 0 0 0,1-1 0 0 0,-1 1 0 0 0,1-1 0 0 0,-1 0 0 0 0,0 0 0 0 0,1 0 0 0 0,-1 0 0 0 0,1 0 0 0 0,-1 0 0 0 0,1-1 0 0 0,0 1 0 0 0,0-1 0 0 0,0 1 0 0 0,0-1 0 0 0,0 0 0 0 0,0 0-1 0 0,0 0 1 0 0,0 0 0 0 0,1 0 0 0 0,-1-1 0 0 0,1 1 0 0 0,-1 0 0 0 0,1-1 0 0 0,0 1 0 0 0,0-1 0 0 0,0 1 0 0 0,0-1 0 0 0,1 0 0 0 0,-1 1 0 0 0,1-2 5 0 0,0-12-3 0 0,0 1 1 0 0,1 0-1 0 0,1 0 0 0 0,1 0 0 0 0,0 0 1 0 0,1 0-1 0 0,1 0 0 0 0,0 1 0 0 0,1 0 1 0 0,0 0-1 0 0,1 0 0 0 0,1 1 0 0 0,0 0 1 0 0,0 0-1 0 0,2 1 0 0 0,-1 1 0 0 0,2-1 1 0 0,4-3 2 0 0,30-42 6 0 0,3 2 0 0 0,2 2 1 0 0,3 2-1 0 0,1 2 1 0 0,5 2-7 0 0,57-37-3 0 0,-173 90-3899 0 0,48-6 1845 0 0,3 0-2249 0 0,1 0-2751 0 0,1 0-2224 0 0</inkml:trace>
  <inkml:trace contextRef="#ctx0" brushRef="#br0" timeOffset="52533.407">3069 2070 5481 0 0,'0'0'2587'0'0,"0"0"-633"0"0,0 0-288 0 0,0 0 14 0 0,0 0 134 0 0,0 0 38 0 0,0 0-174 0 0,0 0-286 0 0,0 0-261 0 0,0 0-207 0 0,0 0-165 0 0,0 0-105 0 0,-3-8-102 0 0,-12-21-100 0 0,14 29-431 0 0,0 1-1 0 0,-1-1 1 0 0,1 1 0 0 0,0-1-1 0 0,0 1 1 0 0,-1 0 0 0 0,1-1-1 0 0,0 1 1 0 0,0 0 0 0 0,0 0 0 0 0,0 0-1 0 0,0 0 1 0 0,0 0 0 0 0,0 0-1 0 0,0 0 1 0 0,0 0 0 0 0,0 1-1 0 0,1-1 1 0 0,-1 0 0 0 0,0 0-1 0 0,1 1 1 0 0,-1-1 0 0 0,1 0-1 0 0,-1 1 1 0 0,1-1 0 0 0,0 1 0 0 0,0-1-1 0 0,-1 0 1 0 0,1 1 0 0 0,0-1-1 0 0,0 1 1 0 0,1-1 0 0 0,-1 1-21 0 0,4 12-1282 0 0,8-13-5237 0 0,-9-1 4127 0 0,4 0-9129 0 0</inkml:trace>
  <inkml:trace contextRef="#ctx0" brushRef="#br0" timeOffset="53731.361">4879 2475 1488 0 0,'0'0'2529'0'0,"0"0"-582"0"0,0 0-241 0 0,0 0 153 0 0,0 0 96 0 0,0 0-55 0 0,0 0-242 0 0,0 0-350 0 0,0 0-278 0 0,0 0-195 0 0,0 0-139 0 0,0 0-116 0 0,0 0-73 0 0,-25 1-82 0 0,-76 7-82 0 0,99-8-327 0 0,0 0 1 0 0,-1 0-1 0 0,1 1 1 0 0,0-1-1 0 0,-1 1 1 0 0,1-1-1 0 0,0 1 1 0 0,0 0-1 0 0,-1-1 1 0 0,1 1 0 0 0,0 1-1 0 0,0-1 1 0 0,0 0-1 0 0,0 0 1 0 0,0 1-1 0 0,1-1 1 0 0,-1 1-1 0 0,0-1 1 0 0,1 1-1 0 0,-1 0 1 0 0,1 0-1 0 0,-1 0 1 0 0,1 0-1 0 0,-1 1-16 0 0,-4 7 83 0 0,-5 5-30 0 0,1 0 0 0 0,0 1 0 0 0,1 0 0 0 0,1 0 0 0 0,0 1 0 0 0,1 1 0 0 0,1-1 0 0 0,1 1 0 0 0,0 0 0 0 0,2 0 1 0 0,0 0-1 0 0,1 1 0 0 0,0-1 0 0 0,2 1 0 0 0,0-1 0 0 0,2 10-53 0 0,-2-22 32 0 0,1 0 0 0 0,0 1 0 0 0,0-1 0 0 0,1 0 0 0 0,-1 0 0 0 0,1 0 0 0 0,1-1 0 0 0,-1 1 0 0 0,1 0 0 0 0,0-1 0 0 0,0 0 1 0 0,1 0-1 0 0,-1 0 0 0 0,1 0 0 0 0,0 0 0 0 0,1-1 0 0 0,-1 1 0 0 0,1-1 0 0 0,0 0 0 0 0,0-1 0 0 0,0 1 0 0 0,0-1 0 0 0,1 0 0 0 0,-1 0 0 0 0,1-1 0 0 0,0 1 0 0 0,-1-1 0 0 0,1-1 0 0 0,0 1 0 0 0,1-1 0 0 0,-1 0 0 0 0,0 0 0 0 0,0-1 0 0 0,0 0 0 0 0,0 0 0 0 0,1 0 0 0 0,-1-1 1 0 0,0 0-1 0 0,0 0 0 0 0,0-1 0 0 0,0 1 0 0 0,0-1 0 0 0,0-1 0 0 0,1 0-32 0 0,6-6 67 0 0,0-1-1 0 0,-1 0 1 0 0,0-1 0 0 0,0 0 0 0 0,-1-1 0 0 0,-1 0 0 0 0,0 0-1 0 0,-1-2 1 0 0,0 1 0 0 0,-1-1 0 0 0,0 0 0 0 0,-1-1 0 0 0,-1 1-1 0 0,0-1 1 0 0,-1-1 0 0 0,-1 1 0 0 0,0-1 0 0 0,-1 0 0 0 0,-1 0 0 0 0,0 0-1 0 0,-2 0 1 0 0,1 0 0 0 0,-2 0 0 0 0,0 0 0 0 0,-3-14-67 0 0,3 22-31 0 0,0 1 1 0 0,0 0-1 0 0,-1 0 1 0 0,1 0-1 0 0,-1 0 0 0 0,-1 0 1 0 0,0 0-1 0 0,0 0 1 0 0,0 1-1 0 0,0 0 1 0 0,-1-1-1 0 0,0 1 1 0 0,-1 0-1 0 0,1 1 1 0 0,-1-1-1 0 0,0 1 1 0 0,-1 0-1 0 0,1 0 0 0 0,-1 1 1 0 0,0 0-1 0 0,0 0 1 0 0,0 0-1 0 0,-1 0 1 0 0,1 1-1 0 0,-1 0 1 0 0,0 1-1 0 0,0-1 1 0 0,0 2-1 0 0,0-1 1 0 0,-6 0 30 0 0,10 3-15 0 0,0 0 1 0 0,0 1 0 0 0,1-1 0 0 0,-1 1 0 0 0,0 0 0 0 0,1 0-1 0 0,-1 0 1 0 0,1 0 0 0 0,0 0 0 0 0,0 1 0 0 0,0-1 0 0 0,0 0-1 0 0,0 1 1 0 0,0 0 0 0 0,1 0 0 0 0,0-1 0 0 0,-1 1 0 0 0,1 0-1 0 0,0 0 1 0 0,0 0 0 0 0,0 0 0 0 0,1 0 0 0 0,-1 0 0 0 0,1 0 0 0 0,0 1-1 0 0,-1-1 1 0 0,1 0 0 0 0,1 0 0 0 0,-1 0 0 0 0,0 0 0 0 0,1 0-1 0 0,0 1 1 0 0,0-1 0 0 0,-1 0 0 0 0,2 0 0 0 0,-1-1 0 0 0,0 1-1 0 0,1 0 1 0 0,-1 0 0 0 0,1-1 0 0 0,0 1 0 0 0,0-1 0 0 0,0 1-1 0 0,0-1 1 0 0,0 0 0 0 0,1 0 0 0 0,0 1 14 0 0,10 9 44 0 0,0 0 0 0 0,1-1 1 0 0,1-1-1 0 0,-1 0 0 0 0,2-1 0 0 0,-1 0 0 0 0,1-1 0 0 0,1-1 1 0 0,-1-1-1 0 0,1 0 0 0 0,0-1 0 0 0,0-1 0 0 0,1-1 1 0 0,-1 0-1 0 0,1-1 0 0 0,7-1-44 0 0,-9-1 64 0 0,0-1 0 0 0,0-1 0 0 0,0 0 0 0 0,-1-1-1 0 0,1 0 1 0 0,-1-2 0 0 0,0 0 0 0 0,0 0 0 0 0,-1-1 0 0 0,1-1 0 0 0,-1-1 0 0 0,-1 0 0 0 0,1 0 0 0 0,-1-2 0 0 0,3-2-64 0 0,47-47 129 0 0,-56 61-104 0 0,-9 8-22 0 0,-12 48-2 0 0,11-51-1 0 0,0 0 0 0 0,1 0 0 0 0,0-1 0 0 0,0 1 0 0 0,0 1 0 0 0,1-1 0 0 0,0 0 0 0 0,0 0 0 0 0,1 1 1 0 0,0-1-1 0 0,0 0 0 0 0,0 0 0 0 0,1 1 0 0 0,1-1 0 0 0,-1 0 0 0 0,1 0 0 0 0,0 0 0 0 0,1 0 0 0 0,-1 0 0 0 0,1-1 1 0 0,1 1-1 0 0,-1-1 0 0 0,3 3 0 0 0,2-3 11 0 0,1 0 0 0 0,1 0 0 0 0,-1 0 0 0 0,1-1 0 0 0,-1-1 0 0 0,1 0 1 0 0,1 0-1 0 0,-1-1 0 0 0,0 0 0 0 0,1-1 0 0 0,0 0 0 0 0,0 0 0 0 0,-1-1 0 0 0,1-1 0 0 0,0 0 1 0 0,0-1-1 0 0,0 1 0 0 0,-1-2 0 0 0,1 0 0 0 0,0 0 0 0 0,-1-1 0 0 0,0 0 0 0 0,1-1 0 0 0,-1 0 1 0 0,-1-1-1 0 0,1 0 0 0 0,4-3-11 0 0,6-1 23 0 0,-1-2 0 0 0,-1 0 0 0 0,1-1 1 0 0,-2-1-1 0 0,1 0 0 0 0,-2-1 0 0 0,0-1 0 0 0,-1-1 1 0 0,0 0-1 0 0,2-6-23 0 0,40-62 27 0 0,-60 92-56 0 0,1 0 1 0 0,0-1 0 0 0,1 1-1 0 0,-1 0 1 0 0,2 0 0 0 0,-1 0 0 0 0,1 0-1 0 0,0 0 1 0 0,1 0 0 0 0,0 0-1 0 0,0 0 1 0 0,1-1 0 0 0,0 1-1 0 0,2 6 29 0 0,0-7-2 0 0,1-1-1 0 0,0 1 0 0 0,0-1 0 0 0,0 0 0 0 0,0-1 0 0 0,1 1 0 0 0,0-1 0 0 0,1 0 1 0 0,-1-1-1 0 0,1 0 0 0 0,-1 0 0 0 0,1 0 0 0 0,0-1 0 0 0,1 1 0 0 0,-1-2 0 0 0,1 1 1 0 0,-1-1-1 0 0,1 0 0 0 0,0-1 0 0 0,0 0 0 0 0,-1 0 0 0 0,1-1 0 0 0,0 0 0 0 0,0 0 0 0 0,0-1 1 0 0,0 0-1 0 0,3-1 3 0 0,11-2 48 0 0,0-2 0 0 0,0 0 0 0 0,0-2 1 0 0,-1 0-1 0 0,-1-1 0 0 0,1-1 0 0 0,-2-1 0 0 0,1-1 1 0 0,1-2-49 0 0,15-15 125 0 0,-2-1 1 0 0,-1-1 0 0 0,-1-2 0 0 0,-2-2 0 0 0,-1 0 0 0 0,-2-2 0 0 0,13-24-126 0 0,-13 17 23 0 0,-2-2 0 0 0,-2 0-1 0 0,-3-2 1 0 0,-1 0 0 0 0,-2-2 0 0 0,-3 0 0 0 0,-2 0-1 0 0,-2-1 1 0 0,-2 0 0 0 0,-3-1 0 0 0,-1 0-1 0 0,-4-6-22 0 0,-9 5-21 0 0,9 52 22 0 0,-1 0-1 0 0,1 0 1 0 0,-1 0-1 0 0,1 0 1 0 0,-1 0-1 0 0,1 0 1 0 0,-1 0-1 0 0,0 0 1 0 0,1 1-1 0 0,-1-1 1 0 0,0 0 0 0 0,0 0-1 0 0,0 1 1 0 0,0-1-1 0 0,0 0 1 0 0,1 1-1 0 0,-1-1 1 0 0,0 1-1 0 0,0-1 1 0 0,-1 1-1 0 0,1 0 1 0 0,0-1-1 0 0,0 1 1 0 0,0 0-1 0 0,0 0 1 0 0,0-1-1 0 0,0 1 1 0 0,0 0-1 0 0,0 0 1 0 0,0 0 0 0 0,-1 1-1 0 0,1-1 1 0 0,0 0-1 0 0,0 0 1 0 0,0 1-1 0 0,0-1 1 0 0,0 0-1 0 0,0 1 1 0 0,0-1-1 0 0,0 1 1 0 0,0-1-1 0 0,0 1 1 0 0,0 0-1 0 0,0-1 1 0 0,1 1-1 0 0,-1 0 1 0 0,0 0-1 0 0,0 0 0 0 0,-8 9-2 0 0,0 1 0 0 0,0 1-1 0 0,1-1 1 0 0,1 1-1 0 0,0 1 1 0 0,1-1-1 0 0,0 1 1 0 0,1 0-1 0 0,0 1 1 0 0,1-1 0 0 0,0 1-1 0 0,2 0 1 0 0,-1 0-1 0 0,2 0 1 0 0,-1 8 2 0 0,1-16-6 0 0,-4 45 22 0 0,2 0 0 0 0,2 0 0 0 0,2 0 0 0 0,3 3-16 0 0,45 278 132 0 0,-43-294-106 0 0,-3 1 0 0 0,-1 0 0 0 0,-2 0 0 0 0,-2 0-1 0 0,-1 0 1 0 0,-2-1 0 0 0,-1 1 0 0 0,-3-1 0 0 0,-9 26-26 0 0,16-47-65 0 0,2-23-207 0 0,15-83-1606 0 0,-15 32-489 0 0,1 2-5954 0 0,-1 39-2826 0 0</inkml:trace>
  <inkml:trace contextRef="#ctx0" brushRef="#br0" timeOffset="54236.098">6114 2070 14179 0 0,'0'0'1352'0'0,"0"0"-402"0"0,0 0-115 0 0,0 0 245 0 0,0 0 219 0 0,0 0 24 0 0,0 0-138 0 0,0 0-187 0 0,32 6-169 0 0,101 20-135 0 0,-87-18-93 0 0,1-2 1 0 0,0-1-1 0 0,0-3 1 0 0,29-3-602 0 0,-11 0 403 0 0,27 0-45 0 0,1-5 1 0 0,-1-3 0 0 0,55-15-359 0 0,-30-6-20 0 0,-107 41-1301 0 0,-10-3 1371 0 0,1 4-460 0 0,-1 2 791 0 0,-5-11-8575 0 0,3-3-3795 0 0</inkml:trace>
  <inkml:trace contextRef="#ctx0" brushRef="#br0" timeOffset="56443.483">8159 1911 5641 0 0,'0'0'1040'0'0,"0"0"-458"0"0,0 0-119 0 0,0 0 171 0 0,0 0 220 0 0,0 0 138 0 0,0 0-26 0 0,0 0-50 0 0,0 0-72 0 0,0 0-109 0 0,0 0-86 0 0,8-1-142 0 0,24-3-79 0 0,-31 4-315 0 0,1 1 1 0 0,0-1-1 0 0,0 1 0 0 0,-1-1 0 0 0,1 1 1 0 0,0-1-1 0 0,-1 1 0 0 0,1 0 0 0 0,-1 0 1 0 0,1 0-1 0 0,-1 0 0 0 0,1 0 0 0 0,-1 0 1 0 0,0 1-1 0 0,1-1 0 0 0,-1 0 0 0 0,0 1 0 0 0,0-1 1 0 0,0 1-1 0 0,0-1 0 0 0,0 1 0 0 0,0-1 1 0 0,-1 1-1 0 0,1 0 0 0 0,0-1 0 0 0,-1 1 1 0 0,1 0-1 0 0,-1 0 0 0 0,0-1 0 0 0,1 3-113 0 0,0 1 357 0 0,1 5-109 0 0,-1 1-1 0 0,0 0 0 0 0,0 0 1 0 0,-1 0-1 0 0,-1-1 0 0 0,0 1 1 0 0,0 0-1 0 0,-1 0 0 0 0,-3 8-247 0 0,-12 33 259 0 0,-3-1 0 0 0,-2-1 0 0 0,-3 0 0 0 0,-17 26-259 0 0,17-31 86 0 0,18-33-69 0 0,-25 46 134 0 0,2 0 0 0 0,3 2-1 0 0,-18 57-150 0 0,39-32 96 0 0,8-82-63 0 0,0 0 0 0 0,1 0-1 0 0,-1-1 1 0 0,1 1 0 0 0,-1-1-1 0 0,1 1 1 0 0,0-1 0 0 0,0 0 0 0 0,0 0-1 0 0,0 0 1 0 0,0 0 0 0 0,0-1-1 0 0,1 1 1 0 0,-1-1 0 0 0,0 0-1 0 0,1 0 1 0 0,0 0 0 0 0,-1 0 0 0 0,1 0-1 0 0,-1-1 1 0 0,1 0 0 0 0,0 0-1 0 0,-1 0 1 0 0,1 0 0 0 0,1-1-33 0 0,28-2 156 0 0,-1-1-1 0 0,0-2 1 0 0,0-1 0 0 0,-1-1 0 0 0,0-2 0 0 0,0-1 0 0 0,8-6-156 0 0,42-9 102 0 0,-81 26-99 0 0,0 0 21 0 0,0 0-1 0 0,0 0-13 0 0,0 0 1 0 0,0 0 8 0 0,0 0-9 0 0,0 0 1 0 0,0 0 5 0 0,0 0-19 0 0,0 0-10 0 0,0 0-26 0 0,0 0-27 0 0,-16-3-6895 0 0,16 3 4804 0 0,-2 0-5778 0 0</inkml:trace>
  <inkml:trace contextRef="#ctx0" brushRef="#br0" timeOffset="56901.792">7767 2375 7642 0 0,'0'0'1843'0'0,"0"0"-516"0"0,0 0-268 0 0,0 0 127 0 0,0 0 171 0 0,0 0 42 0 0,0 0-176 0 0,0 0-351 0 0,0 0-352 0 0,0 0-199 0 0,0 0-49 0 0,0 0 47 0 0,0 0 79 0 0,6 5 39 0 0,75 27 943 0 0,27-22-60 0 0,56-13-754 0 0,-40-21-975 0 0,-98 17-3194 0 0,-2-1-3557 0 0,-19 7-3869 0 0</inkml:trace>
  <inkml:trace contextRef="#ctx0" brushRef="#br0" timeOffset="57516.833">8605 2324 6753 0 0,'0'0'1086'0'0,"0"0"-526"0"0,0 0-232 0 0,0 0 132 0 0,0 0 291 0 0,0 0 335 0 0,0 0 166 0 0,0 0-56 0 0,0 0-176 0 0,0 0-278 0 0,0 0-203 0 0,0 0-101 0 0,4 12-44 0 0,30 108 1677 0 0,-40 84 75 0 0,-6-35-1578 0 0,12-167-563 0 0,0 0 0 0 0,0 1 1 0 0,0-1-1 0 0,1 0 0 0 0,-1 0 0 0 0,0 1 0 0 0,1-1 1 0 0,0 0-1 0 0,-1 0 0 0 0,1 0 0 0 0,0 0 1 0 0,0 0-1 0 0,0 0 0 0 0,1 0 0 0 0,-1 0 0 0 0,0 0 1 0 0,1 0-1 0 0,-1-1 0 0 0,1 1 0 0 0,0-1 0 0 0,-1 1 1 0 0,1-1-1 0 0,1 1-5 0 0,-3-2 24 0 0,0 0 7 0 0,0 0 6 0 0,14-8 576 0 0,91-97-234 0 0,-42 67-362 0 0,-35 31-61 0 0,-15 33 222 0 0,-10-10-72 0 0,-1 0 1 0 0,-1-1-1 0 0,0 1 0 0 0,-1 0 1 0 0,-1 0-1 0 0,0 0 0 0 0,-3 10-106 0 0,3-17 40 0 0,-10 102 347 0 0,11-111-391 0 0,14-3-26 0 0,0-28-1447 0 0,-11 21-1680 0 0,-1 0-3623 0 0,-2 5-4896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2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844 269 0 0 0,'0'0'1091'0'0,"5"-14"273"0"0,14-40 225 0 0,-14 39 218 0 0,-4 13 4488 0 0,0 2-5686 0 0,-1 0 362 0 0,0 0-122 0 0,0 0-87 0 0,0 0-105 0 0,0 0-105 0 0,0 0-106 0 0,0 9 388 0 0,-30 141 759 0 0,-94 564-42 0 0,98-571-3229 0 0,38-162-508 0 0,9-18-247 0 0,28-53-8226 0 0,-41 67 6645 0 0</inkml:trace>
  <inkml:trace contextRef="#ctx0" brushRef="#br0" timeOffset="627.069">853 147 1312 0 0,'0'0'1020'0'0,"0"0"-190"0"0,0 0-229 0 0,0 0-66 0 0,0 0 5 0 0,0 0 24 0 0,0 0 13 0 0,0 0 15 0 0,0 0 57 0 0,0 0 102 0 0,0 0 105 0 0,0 0 72 0 0,0 0-58 0 0,4 8-95 0 0,70 92 2855 0 0,-54-79-3220 0 0,-1 2-1 0 0,-1 0 1 0 0,-1 1 0 0 0,-1 1 0 0 0,-2 0 0 0 0,0 1-1 0 0,9 24-409 0 0,105 361 1209 0 0,-127-407-1191 0 0,-1-1 1 0 0,1 1 0 0 0,0-1 0 0 0,0 1-1 0 0,0-1 1 0 0,0 0 0 0 0,1 0-1 0 0,0 1 1 0 0,-1-1 0 0 0,1 0 0 0 0,0 0-1 0 0,0 0 1 0 0,1-1 0 0 0,-1 1-1 0 0,0-1 1 0 0,1 1 0 0 0,0-1 0 0 0,0 0-1 0 0,-1 1 1 0 0,1-2 0 0 0,0 1-1 0 0,1 0 1 0 0,-1-1 0 0 0,0 1 0 0 0,0-1-1 0 0,1 0 1 0 0,-1 0 0 0 0,1 0-1 0 0,-1 0 1 0 0,1-1 0 0 0,-1 1 0 0 0,4-1-19 0 0,19-43 1122 0 0,-7-10-799 0 0,-2 0-1 0 0,-3-1 0 0 0,-2-1 0 0 0,-2 0 0 0 0,0-33-322 0 0,6-26 155 0 0,13-99 55 0 0,-9 58-236 0 0,-16 119-247 0 0,-4 35 151 0 0,0 1-79 0 0,0 0-142 0 0,0 0-225 0 0,-14 31-5076 0 0,4 0-2907 0 0,6-19 1475 0 0</inkml:trace>
  <inkml:trace contextRef="#ctx0" brushRef="#br0" timeOffset="1013.219">1807 552 4777 0 0,'0'0'2176'0'0,"0"0"-867"0"0,0 0-564 0 0,0 0 74 0 0,0 0 293 0 0,0 0 191 0 0,0 0-117 0 0,0 0-317 0 0,0 0-373 0 0,0 0-283 0 0,0 0-104 0 0,0 0 12 0 0,0 0 2 0 0,-11 24-23 0 0,-32 74-17 0 0,32-21 31 0 0,11-69-55 0 0,-1 0 0 0 0,2 0 0 0 0,-1 0 0 0 0,1 0-1 0 0,0 0 1 0 0,1-1 0 0 0,0 1 0 0 0,0 0-1 0 0,0 0 1 0 0,1-1 0 0 0,1 0 0 0 0,-1 1 0 0 0,1-1-1 0 0,0-1 1 0 0,1 1 0 0 0,-1 0 0 0 0,1-1 0 0 0,1 0-1 0 0,-1 0 1 0 0,1-1 0 0 0,0 1 0 0 0,0-1 0 0 0,1-1-1 0 0,-1 1 1 0 0,1-1 0 0 0,0 0 0 0 0,1-1 0 0 0,-1 1-1 0 0,0-2 1 0 0,1 1 0 0 0,0-1 0 0 0,-1 0 0 0 0,1 0-1 0 0,0-1 1 0 0,2 0-59 0 0,-4 0 133 0 0,1-1-1 0 0,-1 0 1 0 0,1 0-1 0 0,-1-1 1 0 0,1 1-1 0 0,-1-1 1 0 0,0-1-1 0 0,1 1 1 0 0,-1-1-1 0 0,0 0 1 0 0,0-1-1 0 0,0 0 1 0 0,0 1-1 0 0,0-2 1 0 0,-1 1-1 0 0,1-1 1 0 0,-1 0-1 0 0,0 0 1 0 0,0 0-1 0 0,-1-1 1 0 0,1 1-1 0 0,1-3-132 0 0,0-1 41 0 0,-1 0 0 0 0,1 0 0 0 0,-1 0 0 0 0,0-1 0 0 0,-1 0 0 0 0,0 0 0 0 0,0 0 0 0 0,-1 0 0 0 0,-1 0 0 0 0,1-1 0 0 0,-1 0 0 0 0,-1 1 0 0 0,0-1 0 0 0,0 0 0 0 0,-1 0 0 0 0,0 1 0 0 0,-1-1-1 0 0,0 0 1 0 0,0 0 0 0 0,-1 1 0 0 0,-1-1 0 0 0,1 1 0 0 0,-2 0 0 0 0,1-1 0 0 0,-1 1 0 0 0,0 1 0 0 0,-1-1 0 0 0,0 1 0 0 0,-1 0 0 0 0,1 0 0 0 0,-2 0 0 0 0,1 1 0 0 0,-1 0 0 0 0,0 0 0 0 0,0 0 0 0 0,-1 1-1 0 0,0 0 1 0 0,0 1 0 0 0,0 0 0 0 0,-1 0 0 0 0,0 1 0 0 0,0 0 0 0 0,0 0 0 0 0,-3 0-41 0 0,4 2-212 0 0,0 1 0 0 0,0-1 0 0 0,0 2 1 0 0,1-1-1 0 0,-1 1 0 0 0,0 0 0 0 0,0 0 0 0 0,0 1 0 0 0,0 0 0 0 0,0 1 0 0 0,1 0 0 0 0,-5 1 212 0 0,-18 14-4126 0 0,6 10-4052 0 0,18-12 595 0 0</inkml:trace>
  <inkml:trace contextRef="#ctx0" brushRef="#br0" timeOffset="1345.606">2618 0 9914 0 0,'0'0'2273'0'0,"0"0"-461"0"0,0 0-421 0 0,0 0-172 0 0,0 0-88 0 0,0 0-140 0 0,0 0-195 0 0,0 0-215 0 0,0 0-178 0 0,0 0-94 0 0,0 0-42 0 0,0 0 8 0 0,0 7 22 0 0,7 505 2092 0 0,-6-267-2312 0 0,-1-130-366 0 0,6-86-416 0 0,2-24-4669 0 0,-3-23-6607 0 0,-4 10 6205 0 0</inkml:trace>
  <inkml:trace contextRef="#ctx0" brushRef="#br0" timeOffset="1614.912">2235 589 12779 0 0,'0'0'831'0'0,"0"0"-558"0"0,0 0-118 0 0,0 0 239 0 0,0 0 245 0 0,0 0 97 0 0,0 0 22 0 0,0 0-21 0 0,38 1-6 0 0,119 2-53 0 0,-37-15 394 0 0,133-24-615 0 0,-124 15-1759 0 0,-96 15-2274 0 0,0 0-3654 0 0,-22 6-902 0 0</inkml:trace>
  <inkml:trace contextRef="#ctx0" brushRef="#br0" timeOffset="7428.179">3068 744 0 0 0,'0'0'260'0'0,"0"0"87"0"0,0 0 370 0 0,0 0 473 0 0,0 0 365 0 0,0 0 109 0 0,0 0-155 0 0,0 0-192 0 0,0 0-153 0 0,0 0-87 0 0,6 4-38 0 0,19 14-62 0 0,50 0 4796 0 0,-47-17-4659 0 0,-27-1-1093 0 0,10 3 148 0 0,0-1 0 0 0,1-1 0 0 0,-1 0 0 0 0,1 0 0 0 0,-1-1 0 0 0,1 0 1 0 0,0-1-1 0 0,-1-1 0 0 0,0 0 0 0 0,1 0 0 0 0,-1-1 0 0 0,0-1 0 0 0,0 1 1 0 0,0-2-1 0 0,0 0-169 0 0,11-9 172 0 0,-14 11-124 0 0,0-1 1 0 0,0 1-1 0 0,-1-1 0 0 0,0-1 0 0 0,0 1 1 0 0,0-1-1 0 0,0 0 0 0 0,-1-1 0 0 0,0 0 1 0 0,0 0-1 0 0,-1 0 0 0 0,1 0 1 0 0,-1-1-1 0 0,0 0 0 0 0,-1 0 0 0 0,0 0 1 0 0,0-1-1 0 0,-1 0 0 0 0,0 1 0 0 0,0-1 1 0 0,0 0-1 0 0,-1 0 0 0 0,-1-1 0 0 0,1 1 1 0 0,-1-8-49 0 0,-3 13-1 0 0,0 0 1 0 0,-1 0 0 0 0,1 0-1 0 0,-1 0 1 0 0,0 0-1 0 0,0 1 1 0 0,0 0 0 0 0,0-1-1 0 0,-1 1 1 0 0,1 0-1 0 0,0 0 1 0 0,-1 1 0 0 0,0-1-1 0 0,1 1 1 0 0,-1 0-1 0 0,0-1 1 0 0,0 2 0 0 0,1-1-1 0 0,-1 0 1 0 0,0 1-1 0 0,0 0 1 0 0,0 0 0 0 0,0 0-1 0 0,0 0 1 0 0,0 1-1 0 0,0-1 1 0 0,1 1 0 0 0,-3 1 0 0 0,-9-2-45 0 0,-5 3-15 0 0,1 1 0 0 0,-1 1 0 0 0,1 1 0 0 0,1 1 0 0 0,-1 0 1 0 0,1 1-1 0 0,0 1 0 0 0,1 1 0 0 0,0 1 0 0 0,1 0 0 0 0,0 1 1 0 0,1 1-1 0 0,0 0 0 0 0,1 1 0 0 0,0 0 0 0 0,-10 16 60 0 0,17-24 9 0 0,0 1 0 0 0,1 0 0 0 0,0 0 0 0 0,0 1-1 0 0,0 0 1 0 0,1 0 0 0 0,0 0 0 0 0,1 1 0 0 0,0 0 0 0 0,0-1-1 0 0,1 2 1 0 0,0-1 0 0 0,0 0 0 0 0,1 0 0 0 0,1 1 0 0 0,-1-1 0 0 0,1 1-1 0 0,1-1 1 0 0,0 7-9 0 0,3-9 48 0 0,0-1-1 0 0,1 0 0 0 0,0 0 1 0 0,-1 0-1 0 0,2-1 0 0 0,-1 1 1 0 0,1-1-1 0 0,0 0 0 0 0,0 0 1 0 0,0-1-1 0 0,1 0 0 0 0,-1 0 1 0 0,1 0-1 0 0,0 0 0 0 0,0-1 1 0 0,1 0-1 0 0,-1 0 0 0 0,1-1 1 0 0,-1 0-1 0 0,1 0 0 0 0,0 0 1 0 0,5 0-48 0 0,24 5 402 0 0,0-2-1 0 0,0-1 1 0 0,0-2 0 0 0,0-1 0 0 0,0-2 0 0 0,10-3-402 0 0,157-31 980 0 0,-202 34-1012 0 0,0 1 0 0 0,-1-1 0 0 0,1 1 0 0 0,0-1 0 0 0,0 1-1 0 0,0-1 1 0 0,-1 0 0 0 0,1 1 0 0 0,0-1 0 0 0,-1 0 0 0 0,1 0 0 0 0,-1 1 0 0 0,1-1 0 0 0,-1 0-1 0 0,1 0 1 0 0,-1 0 0 0 0,1 0 0 0 0,-1 0 0 0 0,0 0 0 0 0,1 0 0 0 0,-1 0 0 0 0,0 0 0 0 0,0 0-1 0 0,0 0 1 0 0,0 1 0 0 0,0-1 0 0 0,0 0 0 0 0,0 0 0 0 0,0 0 0 0 0,0 0 0 0 0,-1 0 0 0 0,1 0-1 0 0,0 0 1 0 0,0 0 0 0 0,-1 0 0 0 0,1 0 0 0 0,-1 0 0 0 0,1 0 0 0 0,-1 1 0 0 0,1-1 0 0 0,-1 0-1 0 0,0 0 1 0 0,1 0 0 0 0,-1 1 32 0 0,-8-14-4425 0 0,-1 5-5309 0 0,3 6-1921 0 0</inkml:trace>
  <inkml:trace contextRef="#ctx0" brushRef="#br0" timeOffset="8043.412">4273 457 4521 0 0,'0'0'1966'0'0,"0"0"-209"0"0,0 0 85 0 0,0 0 161 0 0,0 0-44 0 0,0 0-245 0 0,0 0-351 0 0,0 0-273 0 0,0 0-158 0 0,0 0-140 0 0,0 0-115 0 0,0 0-108 0 0,-2-6-85 0 0,1 5-467 0 0,0-1 18 0 0,1 1-1 0 0,-1-1 0 0 0,0 1 0 0 0,0-1 0 0 0,1 1 0 0 0,-1-1 0 0 0,0 1 0 0 0,0 0 0 0 0,-1-1 0 0 0,1 1 0 0 0,0 0 0 0 0,0 0 0 0 0,-1 0 1 0 0,1 0-1 0 0,0 0 0 0 0,-1 0 0 0 0,1 0 0 0 0,-1 1 0 0 0,1-1 0 0 0,-1 0 0 0 0,1 1 0 0 0,-1-1 0 0 0,0 1 0 0 0,1 0 0 0 0,-1-1 1 0 0,0 1-1 0 0,1 0 0 0 0,-1 0 0 0 0,0 0 0 0 0,0 1-34 0 0,-12 0 183 0 0,1 2-1 0 0,-1-1 1 0 0,1 2 0 0 0,0 0-1 0 0,1 0 1 0 0,-1 2 0 0 0,1-1 0 0 0,-8 6-183 0 0,-129 81 428 0 0,145-90-434 0 0,1 1 1 0 0,0-1 0 0 0,0 1 0 0 0,0 0 0 0 0,1 0 0 0 0,-1 0-1 0 0,0 0 1 0 0,1 0 0 0 0,0 1 0 0 0,0-1 0 0 0,0 1 0 0 0,0-1 0 0 0,1 1-1 0 0,-1 0 1 0 0,1 0 0 0 0,0-1 0 0 0,0 1 0 0 0,0 0 0 0 0,1 0-1 0 0,-1 0 1 0 0,1 0 0 0 0,0 0 0 0 0,0 0 0 0 0,1 0 0 0 0,-1 0-1 0 0,1 0 1 0 0,0 0 0 0 0,0 0 0 0 0,0 0 0 0 0,0 0 0 0 0,1-1 0 0 0,-1 1-1 0 0,1 0 1 0 0,0-1 0 0 0,0 1 0 0 0,1-1 0 0 0,-1 0 0 0 0,3 2 5 0 0,6 3 24 0 0,2-1 1 0 0,-1 0 0 0 0,1-1-1 0 0,0-1 1 0 0,0 0 0 0 0,0-1 0 0 0,1 0-1 0 0,8 1-24 0 0,34 11 59 0 0,-49-15-44 0 0,-1 0 1 0 0,1 0-1 0 0,-1 1 1 0 0,0 0-1 0 0,1 1 1 0 0,-1-1-1 0 0,0 1 1 0 0,0 0-1 0 0,-1 1 1 0 0,1-1-1 0 0,-1 1 1 0 0,1 0-1 0 0,-1 1 1 0 0,0-1 0 0 0,-1 1-1 0 0,1 0 1 0 0,-1 0-1 0 0,0 1 1 0 0,0-1-1 0 0,-1 1 1 0 0,0 0-1 0 0,0 0 1 0 0,0 0-1 0 0,0 0 1 0 0,-1 0-1 0 0,0 1 1 0 0,-1-1-1 0 0,1 2-15 0 0,-2-1 52 0 0,1 0-1 0 0,-1 0 0 0 0,-1 0 1 0 0,1 1-1 0 0,-1-1 1 0 0,-1 0-1 0 0,1 0 0 0 0,-1 0 1 0 0,0-1-1 0 0,-1 1 0 0 0,0 0 1 0 0,0-1-1 0 0,0 1 1 0 0,-1-1-1 0 0,0 0 0 0 0,0 0 1 0 0,0-1-1 0 0,-1 1 0 0 0,0-1 1 0 0,0 0-1 0 0,-3 2-51 0 0,-9 9 125 0 0,-1-2-1 0 0,-1-1 1 0 0,0 0-1 0 0,0-1 1 0 0,-1-1-1 0 0,-1-1 1 0 0,1 0-1 0 0,-2-2 0 0 0,-13 3-124 0 0,-54-6 129 0 0,87-5-162 0 0,-1-1 0 0 0,1 1 0 0 0,0 0 1 0 0,0 0-1 0 0,0-1 0 0 0,0 0 0 0 0,-1 1 1 0 0,1-1-1 0 0,0 0 0 0 0,0 0 0 0 0,0 0 1 0 0,0 0-1 0 0,1 0 0 0 0,-1 0 0 0 0,0-1 1 0 0,0 1-1 0 0,1-1 0 0 0,-1 1 0 0 0,1-1 1 0 0,-1 0-1 0 0,1 1 0 0 0,0-1 0 0 0,-1 0 1 0 0,1 0-1 0 0,0 0 0 0 0,0 0 0 0 0,0 0 1 0 0,1 0-1 0 0,-1 0 0 0 0,0 0 0 0 0,1 0 1 0 0,0-1-1 0 0,-1 1 33 0 0,-1-48-8325 0 0,4 42-3257 0 0</inkml:trace>
  <inkml:trace contextRef="#ctx0" brushRef="#br0" timeOffset="10542.323">5746 648 0 0 0,'0'0'500'0'0,"0"0"920"0"0,0 0 371 0 0,0 0-34 0 0,0 0-202 0 0,0 0-242 0 0,0 0-194 0 0,0 0-122 0 0,-3-5-88 0 0,-12-26 722 0 0,-21 30 2737 0 0,30 3-4240 0 0,0 1 0 0 0,0-1 0 0 0,0 1 1 0 0,0 0-1 0 0,1 0 0 0 0,-1 1 0 0 0,1-1 1 0 0,0 1-1 0 0,0 1 0 0 0,0-1 0 0 0,0 1 1 0 0,1-1-1 0 0,0 1 0 0 0,0 1 0 0 0,0-1 1 0 0,1 0-1 0 0,0 1 0 0 0,0 0 0 0 0,0 0-128 0 0,0-1 42 0 0,-9 13 49 0 0,2 0 1 0 0,0 1 0 0 0,1 0 0 0 0,1 0-1 0 0,1 1 1 0 0,1 0 0 0 0,0 1-1 0 0,2 0 1 0 0,0-1 0 0 0,1 1 0 0 0,2 0-1 0 0,0 1 1 0 0,1-1 0 0 0,1 1-92 0 0,0-16 56 0 0,0 1 1 0 0,1 0 0 0 0,0 0-1 0 0,0 0 1 0 0,0-1-1 0 0,1 0 1 0 0,0 1 0 0 0,1-1-1 0 0,-1 0 1 0 0,1 0-1 0 0,0-1 1 0 0,1 1 0 0 0,-1-1-1 0 0,1 0 1 0 0,0 0-1 0 0,0 0 1 0 0,1-1 0 0 0,-1 0-1 0 0,1 0 1 0 0,0 0-1 0 0,0-1 1 0 0,1 0 0 0 0,-1 0-1 0 0,1 0 1 0 0,-1-1-1 0 0,1 0 1 0 0,0 0 0 0 0,0-1-1 0 0,-1 0 1 0 0,1 0-1 0 0,0-1 1 0 0,7 0-57 0 0,-3 1 94 0 0,1-1 0 0 0,-1 0 0 0 0,0-1 0 0 0,0-1 0 0 0,0 1 0 0 0,-1-2 0 0 0,1 1 0 0 0,0-2 0 0 0,-1 1 0 0 0,0-2 0 0 0,0 1 0 0 0,0-1 0 0 0,0-1 0 0 0,-1 0 0 0 0,0 0 0 0 0,0-1 0 0 0,0 0 0 0 0,-1 0 0 0 0,7-9-94 0 0,-5 6 4 0 0,0 0 0 0 0,-1-1 0 0 0,0-1 0 0 0,-1 1 0 0 0,-1-1 0 0 0,1-1 0 0 0,-2 0 0 0 0,0 0 0 0 0,0 0 0 0 0,-2 0 0 0 0,1-1 0 0 0,-2 0 0 0 0,0 0 0 0 0,0 0 0 0 0,-1 0 0 0 0,-1 0 0 0 0,-1 0 0 0 0,0-1 0 0 0,0 1 1 0 0,-2 0-1 0 0,1 0 0 0 0,-2-1 0 0 0,0 2 0 0 0,-1-1 0 0 0,0 0 0 0 0,-1 1 0 0 0,-1 0 0 0 0,0 0 0 0 0,0 0 0 0 0,-6-6-4 0 0,6 10-213 0 0,0 0 0 0 0,0 1 1 0 0,-1-1-1 0 0,-1 2 0 0 0,1-1 1 0 0,-1 1-1 0 0,-1 0 0 0 0,1 1 0 0 0,-1 0 1 0 0,0 0-1 0 0,0 1 0 0 0,-1 0 0 0 0,0 0 1 0 0,0 1-1 0 0,0 1 0 0 0,0 0 0 0 0,0 0 1 0 0,-1 1-1 0 0,1 0 0 0 0,-1 1 0 0 0,0 0 1 0 0,1 0-1 0 0,-9 2 213 0 0,-18 15-7626 0 0,23-11-3087 0 0</inkml:trace>
  <inkml:trace contextRef="#ctx0" brushRef="#br0" timeOffset="13146.814">6052 1149 9314 0 0,'0'0'2450'0'0,"0"0"-1335"0"0,0 0-392 0 0,0 0 198 0 0,0 0 211 0 0,0 0 31 0 0,0 0-135 0 0,0 0-197 0 0,0 0-131 0 0,0 0-41 0 0,0 0-47 0 0,0 0-67 0 0,32-33-73 0 0,103-102-74 0 0,-65 52 225 0 0,35-96 529 0 0,-95 170-1251 0 0,-10 37-304 0 0,-1-18 473 0 0,0-2-70 0 0,0 0 1 0 0,0 0-1 0 0,1 1 0 0 0,0-1 0 0 0,0 0 0 0 0,1 1 0 0 0,0-1 0 0 0,0 0 0 0 0,1 0 0 0 0,0 0 0 0 0,1 0 1 0 0,-1 0-1 0 0,2 0 0 0 0,-1-1 0 0 0,1 1 0 0 0,0-1 0 0 0,1 0 0 0 0,-1 0 0 0 0,1 0 0 0 0,1-1 0 0 0,-1 0 1 0 0,1 0-1 0 0,0 0 0 0 0,1-1 0 0 0,-1 0 0 0 0,1 0 0 0 0,3 1 0 0 0,-2-3 104 0 0,1 0-1 0 0,0-1 0 0 0,0 0 1 0 0,-1-1-1 0 0,1 0 1 0 0,0 0-1 0 0,1-1 1 0 0,-1 0-1 0 0,0 0 1 0 0,0-1-1 0 0,0-1 1 0 0,-1 1-1 0 0,1-1 1 0 0,0-1-1 0 0,0 0 1 0 0,-1 0-1 0 0,0-1 1 0 0,0 1-1 0 0,0-2 1 0 0,0 1-1 0 0,0-1 1 0 0,-1-1-1 0 0,0 1 1 0 0,0-1-1 0 0,0 0 1 0 0,-1-1-1 0 0,0 1 1 0 0,3-6-104 0 0,4-5 227 0 0,0 4-150 0 0,-1-1 0 0 0,-1-1-1 0 0,0 0 1 0 0,-1 0 0 0 0,0-1 0 0 0,-2-1-1 0 0,0 1 1 0 0,0-1 0 0 0,-2-1 0 0 0,0 1-1 0 0,-1-1 1 0 0,-1 0 0 0 0,0-1 0 0 0,-1-7-77 0 0,-2 20-935 0 0,-2-4 1236 0 0,-2 8-4546 0 0,-1 1-4519 0 0,2 1-3474 0 0</inkml:trace>
  <inkml:trace contextRef="#ctx0" brushRef="#br0" timeOffset="13802.67">7703 773 360 0 0,'0'0'2281'0'0,"0"0"-330"0"0,0 0-100 0 0,0 0 68 0 0,0 0 48 0 0,0 0-33 0 0,0 0-193 0 0,0 0-272 0 0,0 0-289 0 0,0 0-244 0 0,0 0-226 0 0,0 0-193 0 0,0 0-130 0 0,-3-5-96 0 0,-9-17-51 0 0,8 16-39 0 0,4 6-37 0 0,0 0-49 0 0,20 52 746 0 0,-5 10-434 0 0,-3 0-1 0 0,-2 1 0 0 0,-4 0 1 0 0,0 55-427 0 0,-6-116 4 0 0,3 44 71 0 0,-2 0 0 0 0,-2 0 0 0 0,-2 0 0 0 0,-8 42-75 0 0,-22-17 689 0 0,27-93 418 0 0,8-14-1086 0 0,2 1-1 0 0,1 0 1 0 0,1 0-1 0 0,2 1 1 0 0,2 0-1 0 0,1 0 1 0 0,1 1-1 0 0,2 0 1 0 0,2 1-1 0 0,6-8-20 0 0,-8 9-18 0 0,17-35 17 0 0,3 1 0 0 0,2 2 0 0 0,4 2 0 0 0,2 2 0 0 0,2 1 0 0 0,3 2 0 0 0,17-12 1 0 0,-50 55 5 0 0,0 0 0 0 0,1 1-1 0 0,1 0 1 0 0,0 2-1 0 0,1-1 1 0 0,-1 2-1 0 0,8-2-4 0 0,-22 9 2 0 0,0 1-1 0 0,-1 0 1 0 0,1 0-1 0 0,0 0 1 0 0,0 1 0 0 0,0-1-1 0 0,0 0 1 0 0,0 1-1 0 0,0-1 1 0 0,0 1-1 0 0,0-1 1 0 0,0 1-1 0 0,0 0 1 0 0,0 0-1 0 0,0 0 1 0 0,0 0-1 0 0,0 1 1 0 0,0-1-1 0 0,0 0 1 0 0,0 1-1 0 0,0-1 1 0 0,0 1-1 0 0,0 0 1 0 0,0 0 0 0 0,0 0-1 0 0,-1 0 1 0 0,1 0-1 0 0,0 0 1 0 0,0 0-1 0 0,-1 0 1 0 0,1 1-1 0 0,-1-1 1 0 0,1 1-1 0 0,-1-1 1 0 0,0 1-1 0 0,0-1 1 0 0,1 1-1 0 0,-1 0 1 0 0,0 0-1 0 0,0 0 1 0 0,-1-1 0 0 0,1 1-1 0 0,0 0 1 0 0,-1 0-1 0 0,1 0 1 0 0,-1 0-1 0 0,0 0 1 0 0,1 0-2 0 0,1 24 40 0 0,-1 0 0 0 0,-2 0 0 0 0,0 0 0 0 0,-2 0 1 0 0,0 0-1 0 0,-2 0 0 0 0,-1-1 0 0 0,-1 0 0 0 0,-1 0 1 0 0,-1-1-1 0 0,-2 0 0 0 0,0 0 0 0 0,-1-1 0 0 0,-1-1 1 0 0,-1 0-1 0 0,-2-1 0 0 0,0-1 0 0 0,-1 0 0 0 0,0-1 1 0 0,-2-1-1 0 0,0 0 0 0 0,-21 13-40 0 0,32-25-24 0 0,-1 1 1 0 0,0-2-1 0 0,0 1 1 0 0,0-1 0 0 0,0-1-1 0 0,-1 1 1 0 0,0-2-1 0 0,0 1 1 0 0,0-2-1 0 0,0 1 1 0 0,-1-1-1 0 0,1-1 1 0 0,-1 0-1 0 0,1 0 1 0 0,-5-1 23 0 0,13-2-136 0 0,0 0 1 0 0,0-1 0 0 0,0 1-1 0 0,0 0 1 0 0,0-1-1 0 0,1 0 1 0 0,-1 1 0 0 0,1-1-1 0 0,-1 0 1 0 0,1 0-1 0 0,0 0 1 0 0,0 0 0 0 0,1 0-1 0 0,-1 0 1 0 0,0 0-1 0 0,1 0 1 0 0,0 0 0 0 0,0 0-1 0 0,0 0 1 0 0,0 0-1 0 0,0 0 1 0 0,1 0-1 0 0,-1-1 1 0 0,1 1 0 0 0,0 0-1 0 0,0 1 1 0 0,0-1-1 0 0,0 0 1 0 0,0 0 0 0 0,1 0 135 0 0,26-45-3797 0 0,-4 20-4514 0 0,-12 16-1218 0 0</inkml:trace>
  <inkml:trace contextRef="#ctx0" brushRef="#br0" timeOffset="14331.263">8237 1101 5105 0 0,'0'0'1259'0'0,"0"0"217"0"0,0 0 369 0 0,0 0 151 0 0,0 0-50 0 0,0 0-311 0 0,0 0-321 0 0,0 0-260 0 0,0 0-185 0 0,0 0-155 0 0,34-7-136 0 0,105-25-123 0 0,-71 3 103 0 0,-57 20-414 0 0,12-8-8 0 0,0-2-1 0 0,-2 0 0 0 0,0-1 0 0 0,-2 0 0 0 0,0-2 0 0 0,-1-1 0 0 0,-1 0 1 0 0,-2-1-1 0 0,0 0 0 0 0,-1-2 0 0 0,-2 1 0 0 0,-1-2 0 0 0,0 0 0 0 0,-2 0 1 0 0,5-27-136 0 0,-1-101-47 0 0,-13 152 46 0 0,0 1 0 0 0,0-1 0 0 0,-1 0 0 0 0,1 1-1 0 0,-1-1 1 0 0,0 1 0 0 0,0-1 0 0 0,0 1 0 0 0,0-1 0 0 0,0 1 0 0 0,-1 0 0 0 0,1-1 0 0 0,-1 1 0 0 0,1 0 0 0 0,-1 0 0 0 0,0 0-1 0 0,0 0 1 0 0,0 1 0 0 0,0-1 0 0 0,0 0 0 0 0,0 1 0 0 0,0-1 0 0 0,0 1 0 0 0,-1 0 0 0 0,1 0 0 0 0,-1 0 0 0 0,1 0 0 0 0,-1 0-1 0 0,1 0 1 0 0,-1 1 0 0 0,0-1 0 0 0,1 1 0 0 0,-1 0 0 0 0,0 0 0 0 0,1 0 0 0 0,-1 0 0 0 0,0 0 1 0 0,-3 0-21 0 0,-1 1 1 0 0,1 0-1 0 0,0 0 1 0 0,-1 0-1 0 0,1 1 0 0 0,0 0 1 0 0,0 0-1 0 0,0 1 1 0 0,0 0-1 0 0,0 0 1 0 0,1 0-1 0 0,-1 0 0 0 0,1 1 1 0 0,-4 3 20 0 0,2-1-8 0 0,1-1 1 0 0,0 1 0 0 0,0 0-1 0 0,1 0 1 0 0,0 1 0 0 0,0 0-1 0 0,0 0 1 0 0,1 0 0 0 0,0 0-1 0 0,1 1 1 0 0,-1 0-1 0 0,1-1 1 0 0,1 1 0 0 0,0 0-1 0 0,0 1 1 0 0,0-1 0 0 0,1 0-1 0 0,0 0 1 0 0,1 1-1 0 0,0-1 1 0 0,0 8 7 0 0,3-11 12 0 0,0 0 0 0 0,0 0 0 0 0,1 0-1 0 0,0 0 1 0 0,0-1 0 0 0,0 1 0 0 0,0-1 0 0 0,0 0 0 0 0,1-1-1 0 0,0 1 1 0 0,0-1 0 0 0,0 0 0 0 0,0 0 0 0 0,0 0 0 0 0,0-1 0 0 0,1 1-1 0 0,0-1 1 0 0,-1-1 0 0 0,1 1 0 0 0,0-1 0 0 0,0 0 0 0 0,0 0-1 0 0,0-1 1 0 0,2 0-12 0 0,218 4 304 0 0,-172-7-230 0 0,-58 58 598 0 0,-89 102 247 0 0,82-137-940 0 0,6-13-28 0 0,0 1 0 0 0,0-1-1 0 0,1 1 1 0 0,1 0 0 0 0,-1 0 0 0 0,1 0 0 0 0,1 1-1 0 0,-1-1 1 0 0,1 1 0 0 0,1 0 0 0 0,0-1 0 0 0,0 1-1 0 0,1 6 50 0 0,2-14-174 0 0,-1 1-1 0 0,1-1 0 0 0,0 0 0 0 0,1 0 0 0 0,-1 0 1 0 0,0 0-1 0 0,0 0 0 0 0,0 0 0 0 0,1-1 0 0 0,-1 1 1 0 0,0-1-1 0 0,1 1 0 0 0,-1-1 0 0 0,0 0 0 0 0,1 0 1 0 0,-1 0-1 0 0,1 0 0 0 0,-1 0 0 0 0,0-1 0 0 0,1 1 1 0 0,-1-1-1 0 0,0 1 0 0 0,0-1 0 0 0,1 0 0 0 0,-1 0 1 0 0,0 0-1 0 0,2-2 175 0 0,36-16-4484 0 0,-21 9-1224 0 0,-6 3-3419 0 0</inkml:trace>
  <inkml:trace contextRef="#ctx0" brushRef="#br0" timeOffset="14771.765">9314 674 4081 0 0,'0'0'1568'0'0,"0"0"-174"0"0,0 0 38 0 0,0 0 91 0 0,0 0 11 0 0,0 0-133 0 0,0 0-243 0 0,-25 32-242 0 0,-76 100-210 0 0,65-64 121 0 0,36-57-650 0 0,-1-7-76 0 0,0 0 0 0 0,0 0 0 0 0,0 0 0 0 0,0 0 0 0 0,1 1 0 0 0,0-1 0 0 0,0 0 0 0 0,0 0 0 0 0,0 0 1 0 0,1 1-1 0 0,0-1 0 0 0,0 0 0 0 0,0 0 0 0 0,0 0 0 0 0,0 0 0 0 0,1 0 0 0 0,0 0 0 0 0,0-1 0 0 0,0 1 0 0 0,0 0 0 0 0,1-1 0 0 0,-1 0 0 0 0,1 1 1 0 0,0-1-1 0 0,0 0 0 0 0,0 0 0 0 0,0-1 0 0 0,0 1 0 0 0,1-1 0 0 0,-1 1 0 0 0,1-1 0 0 0,0 0 0 0 0,0-1 0 0 0,-1 1 0 0 0,1 0 0 0 0,0-1 0 0 0,1 0-101 0 0,4 0 127 0 0,0 0 0 0 0,0 0-1 0 0,0-1 1 0 0,0 0 0 0 0,0-1-1 0 0,0 0 1 0 0,0-1 0 0 0,0 1-1 0 0,0-2 1 0 0,0 1 0 0 0,-1-1-1 0 0,0-1 1 0 0,1 1 0 0 0,-1-1-1 0 0,0-1 1 0 0,-1 0 0 0 0,1 0-1 0 0,-1 0 1 0 0,0-1-1 0 0,0 0 1 0 0,-1 0 0 0 0,0-1-1 0 0,0 0 1 0 0,0 0 0 0 0,-1 0-1 0 0,0-1 1 0 0,0 1 0 0 0,-1-1-1 0 0,0-1 1 0 0,-1 1 0 0 0,1 0-1 0 0,-2-1 1 0 0,1 0 0 0 0,-1 1-1 0 0,0-4-126 0 0,0 5-25 0 0,-1 0 0 0 0,0 0 0 0 0,-1-1 0 0 0,1 1 0 0 0,-2 0-1 0 0,1 0 1 0 0,-1 0 0 0 0,0-1 0 0 0,0 1 0 0 0,0 0 0 0 0,-1 0-1 0 0,-1 1 1 0 0,1-1 0 0 0,-1 0 0 0 0,0 1 0 0 0,0-1 0 0 0,-1 1-1 0 0,0 0 1 0 0,0 0 0 0 0,-1 0 0 0 0,1 1 0 0 0,-2-2 25 0 0,-51-32-1838 0 0,12 31-5957 0 0,31 8-3379 0 0</inkml:trace>
  <inkml:trace contextRef="#ctx0" brushRef="#br0" timeOffset="15282.925">9785 173 11642 0 0,'0'0'1637'0'0,"0"0"-236"0"0,0 0-143 0 0,0 0 20 0 0,0 0-55 0 0,0 0-143 0 0,0 0-255 0 0,0 0-278 0 0,0 0-163 0 0,0 0-56 0 0,0 0 26 0 0,0 0 39 0 0,0 0 7 0 0,-5 19-38 0 0,-28 132 406 0 0,3 81-39 0 0,-8 72-431 0 0,35-219-261 0 0,3-84-34 0 0,0-1 15 0 0,0 0 12 0 0,18-26 251 0 0,23-22-274 0 0,1 3 0 0 0,2 1 0 0 0,2 2 0 0 0,2 2 0 0 0,33-20-7 0 0,-72 53-1 0 0,-1 1 0 0 0,1 0 0 0 0,0 1 0 0 0,1 0 0 0 0,-1 0 1 0 0,1 1-1 0 0,0 0 0 0 0,0 1 0 0 0,0 0 0 0 0,1 1 0 0 0,-1 0 0 0 0,1 0 1 0 0,-1 1-1 0 0,11 1 1 0 0,-18 2 2 0 0,0 1 1 0 0,0 0-1 0 0,0 0 0 0 0,0 1 1 0 0,-1-1-1 0 0,1 1 1 0 0,-1-1-1 0 0,0 1 1 0 0,0 0-1 0 0,0 0 0 0 0,0 0 1 0 0,-1 0-1 0 0,0 0 1 0 0,0 0-1 0 0,0 0 1 0 0,0 0-1 0 0,0 1 0 0 0,-1-1 1 0 0,0 0-1 0 0,0 1 1 0 0,0-1-1 0 0,-1 0 1 0 0,1 0-1 0 0,-1 1 0 0 0,0-1 1 0 0,0 0-1 0 0,0 0 1 0 0,-1 1-3 0 0,-5 14 35 0 0,0 1 0 0 0,0-2 0 0 0,-2 1 1 0 0,0-1-1 0 0,-2-1 0 0 0,0 0 0 0 0,0 0 0 0 0,-2-1 1 0 0,-2 2-36 0 0,0 2 54 0 0,8-8-18 0 0,-1 0 0 0 0,-1-1 0 0 0,0 0 1 0 0,0-1-1 0 0,-1 0 0 0 0,0 0 0 0 0,-1-1 1 0 0,0 0-1 0 0,0-1 0 0 0,-1 0 1 0 0,0-1-1 0 0,0 0 0 0 0,-1-1 0 0 0,0 0 1 0 0,0-1-1 0 0,0-1 0 0 0,-1 0 0 0 0,0 0 1 0 0,1-2-1 0 0,-8 1-36 0 0,21-3 0 0 0,-3 1-43 0 0,0 0-1 0 0,0-1 1 0 0,0 1-1 0 0,0-1 1 0 0,0 1 0 0 0,0-1-1 0 0,-1 0 1 0 0,1 0-1 0 0,0-1 1 0 0,0 1 0 0 0,0-1-1 0 0,0 0 1 0 0,0 1-1 0 0,0-1 1 0 0,0 0 0 0 0,1-1-1 0 0,-1 1 1 0 0,0 0-1 0 0,0-1 1 0 0,1 0 0 0 0,-1 1-1 0 0,1-1 1 0 0,0 0-1 0 0,-1 0 1 0 0,1-1 0 0 0,0 1-1 0 0,0 0 1 0 0,0-1-1 0 0,1 1 1 0 0,-1-1 0 0 0,0 0-1 0 0,1 1 1 0 0,0-1-1 0 0,0 0 1 0 0,0 0 0 0 0,0 0-1 0 0,0-1 44 0 0,8-68-4009 0 0,13 27-7098 0 0,-11 30 1366 0 0</inkml:trace>
  <inkml:trace contextRef="#ctx0" brushRef="#br0" timeOffset="15695.136">10494 122 9498 0 0,'0'0'1886'0'0,"0"0"-347"0"0,0 0-130 0 0,0 0 58 0 0,0 0 20 0 0,0 0-85 0 0,0 0-208 0 0,0 0-282 0 0,0 0-253 0 0,0 0-195 0 0,0 0-140 0 0,0 0-74 0 0,0 0-5 0 0,0 3 41 0 0,4 39 182 0 0,-3 0-1 0 0,-1 0 1 0 0,-2 0 0 0 0,-2 0-1 0 0,-3 6-467 0 0,-72 438 307 0 0,42-372-333 0 0,44-125-1558 0 0,37-30-964 0 0,-13 16-7216 0 0,-24 21-1109 0 0</inkml:trace>
  <inkml:trace contextRef="#ctx0" brushRef="#br0" timeOffset="16103.636">10571 851 5193 0 0,'0'0'1488'0'0,"0"0"-330"0"0,0 0 37 0 0,0 0 209 0 0,0 0 149 0 0,0 0-24 0 0,0 0-176 0 0,0 0-207 0 0,0 0-185 0 0,0 0-147 0 0,0 0-101 0 0,0 0-59 0 0,0 0-21 0 0,15 13-19 0 0,49 41-16 0 0,-62-52-527 0 0,1 0 1 0 0,-1 0-1 0 0,1-1 1 0 0,0 1-1 0 0,0-1 0 0 0,0 1 1 0 0,0-1-1 0 0,0 0 1 0 0,0 0-1 0 0,0-1 1 0 0,0 1-1 0 0,0-1 1 0 0,0 1-1 0 0,0-1 0 0 0,1 0 1 0 0,-1 0-1 0 0,0 0 1 0 0,0-1-1 0 0,0 1 1 0 0,0-1-1 0 0,2 0-71 0 0,3-1 179 0 0,8-1-44 0 0,0-1 0 0 0,-1-1-1 0 0,0-1 1 0 0,0 0 0 0 0,0 0 0 0 0,-1-2 0 0 0,0 0 0 0 0,-1 0 0 0 0,1-2-1 0 0,-2 1 1 0 0,1-2 0 0 0,-1 0 0 0 0,-1 0 0 0 0,0-1 0 0 0,-1 0-1 0 0,0-1 1 0 0,2-4-135 0 0,-10 15 6 0 0,1 0 0 0 0,-1 0-1 0 0,0-1 1 0 0,-1 1-1 0 0,1 0 1 0 0,0-1-1 0 0,0 1 1 0 0,-1-1 0 0 0,0 1-1 0 0,1-1 1 0 0,-1 0-1 0 0,0 1 1 0 0,0-1 0 0 0,-1 0-1 0 0,1 0 1 0 0,-1 0-1 0 0,1 0 1 0 0,-1 0-1 0 0,0 0 1 0 0,0 0 0 0 0,0 0-1 0 0,0 1 1 0 0,-1-1-1 0 0,1 0 1 0 0,-1 0 0 0 0,0 0-1 0 0,0 0 1 0 0,0 0-1 0 0,0 1 1 0 0,0-1-1 0 0,0 0 1 0 0,-1 1 0 0 0,1-1-1 0 0,-1 1 1 0 0,0 0-1 0 0,0-1 1 0 0,0 1 0 0 0,0 0-1 0 0,0 0 1 0 0,0 0-1 0 0,-1 1 1 0 0,1-1-1 0 0,-1 0 1 0 0,1 1 0 0 0,-1-1-1 0 0,1 1 1 0 0,-1 0-1 0 0,-2-1-5 0 0,-11 3-34 0 0,1 1 0 0 0,0 0-1 0 0,0 1 1 0 0,0 1 0 0 0,0 0-1 0 0,1 1 1 0 0,-1 1 0 0 0,1 0-1 0 0,0 1 1 0 0,1 0-1 0 0,0 1 1 0 0,0 1 0 0 0,1 0-1 0 0,0 1 1 0 0,0 0 0 0 0,1 0-1 0 0,0 2 1 0 0,1-1 0 0 0,1 1-1 0 0,0 1 1 0 0,-1 1 34 0 0,4-6-16 0 0,1 0-1 0 0,0 1 1 0 0,1-1-1 0 0,0 1 1 0 0,1 0 0 0 0,-1 0-1 0 0,2 0 1 0 0,-1 0 0 0 0,1 0-1 0 0,1 1 1 0 0,-1-1-1 0 0,2 1 1 0 0,-1-1 0 0 0,1 1-1 0 0,1-1 1 0 0,0 1 0 0 0,0-1-1 0 0,1 2 17 0 0,0-7-17 0 0,-1 0-1 0 0,1 0 0 0 0,0 0 1 0 0,1 0-1 0 0,-1-1 1 0 0,1 1-1 0 0,-1 0 0 0 0,1-1 1 0 0,0 0-1 0 0,0 0 0 0 0,1 0 1 0 0,-1 0-1 0 0,1 0 1 0 0,-1 0-1 0 0,1-1 0 0 0,0 0 1 0 0,0 0-1 0 0,0 0 1 0 0,0 0-1 0 0,0-1 0 0 0,0 1 1 0 0,1-1-1 0 0,2 0 18 0 0,105 9-1332 0 0,-106-10 1190 0 0,77-7-2668 0 0,-48 2-1334 0 0,-20 2 1061 0 0,4-1-7758 0 0</inkml:trace>
  <inkml:trace contextRef="#ctx0" brushRef="#br0" timeOffset="16747.403">11160 1020 7218 0 0,'0'0'1432'0'0,"0"0"11"0"0,0 0 185 0 0,0 0 126 0 0,0 0-46 0 0,0 0-195 0 0,0 0-240 0 0,0 0-166 0 0,0 0-108 0 0,0 0-102 0 0,0 0-100 0 0,0 0-115 0 0,0 0-103 0 0,13-2-87 0 0,41-8-65 0 0,-50 9-357 0 0,1-1 0 0 0,-1-1 0 0 0,0 1 0 0 0,1 0-1 0 0,-1-1 1 0 0,-1 0 0 0 0,1 0 0 0 0,0 0 0 0 0,-1 0 0 0 0,1-1 0 0 0,-1 0-1 0 0,0 1 1 0 0,0-1 0 0 0,-1 0 0 0 0,1 0 0 0 0,0-2-70 0 0,7-8 190 0 0,91-120 1015 0 0,-82 109-1033 0 0,35-30-38 0 0,-51 88-226 0 0,-18 99 183 0 0,15-130-90 0 0,-1 0 0 0 0,1 0 0 0 0,-1-1 0 0 0,1 1-1 0 0,0 0 1 0 0,-1 0 0 0 0,1 0 0 0 0,0 0 0 0 0,1 0 0 0 0,-1 0 0 0 0,0 0 0 0 0,0-1 0 0 0,1 1-1 0 0,-1 0 1 0 0,1 0 0 0 0,0 0 0 0 0,-1 0 0 0 0,1-1 0 0 0,0 1 0 0 0,0 0 0 0 0,0-1 0 0 0,0 1-1 0 0,0-1 1 0 0,1 1 0 0 0,-1-1 0 0 0,0 0 0 0 0,1 1 0 0 0,-1-1 0 0 0,1 0 0 0 0,-1 0 0 0 0,1 0-1 0 0,0 0 1 0 0,-1 0 0 0 0,1 0 0 0 0,0-1 0 0 0,0 1 0 0 0,-1 0 0 0 0,1-1 0 0 0,0 0 0 0 0,0 1-1 0 0,0-1 1 0 0,0 0 0 0 0,0 0 0 0 0,0 0 0 0 0,0 0 0 0 0,-1 0 0 0 0,1-1 0 0 0,2 1-1 0 0,91-58 116 0 0,7-8-47 0 0,-70 47-49 0 0,-23 13-17 0 0,1 0 0 0 0,0 0 0 0 0,0 1 0 0 0,0 0 0 0 0,1 1 1 0 0,-1 0-1 0 0,1 1 0 0 0,0 0 0 0 0,0 0 0 0 0,8 1-3 0 0,-16 4 9 0 0,0 0 1 0 0,-1 0-1 0 0,1 0 1 0 0,-1 1-1 0 0,0-1 1 0 0,1 1-1 0 0,-1 0 1 0 0,0-1 0 0 0,0 1-1 0 0,-1 0 1 0 0,1 0-1 0 0,-1 0 1 0 0,1 1-1 0 0,-1-1 1 0 0,0 0-1 0 0,0 0 1 0 0,0 1-1 0 0,-1-1 1 0 0,1 1-1 0 0,-1-1 1 0 0,0 3-10 0 0,7 207 56 0 0,-6-211-409 0 0,2 6 105 0 0,3-7-5995 0 0,-6-1-4157 0 0</inkml:trace>
  <inkml:trace contextRef="#ctx0" brushRef="#br0" timeOffset="18830.385">12959 195 2080 0 0,'0'0'2272'0'0,"0"0"-421"0"0,0 0-191 0 0,0 0 110 0 0,0 0 111 0 0,0 0-47 0 0,0 0-220 0 0,0 0-315 0 0,0 0-287 0 0,0 0-246 0 0,0 0-180 0 0,-1-3-110 0 0,2 6 1276 0 0,8 145 1383 0 0,-11-22-2696 0 0,-5 0-1 0 0,-20 99-438 0 0,-4-41-30 0 0,22-106-753 0 0,9-77 481 0 0,0-1-22 0 0,0 0-58 0 0,13-16-2220 0 0,4-15-901 0 0,-3 5-4467 0 0,-8 18-999 0 0</inkml:trace>
  <inkml:trace contextRef="#ctx0" brushRef="#br0" timeOffset="19271.64">13321 169 5737 0 0,'0'0'2029'0'0,"0"0"-201"0"0,0 0-5 0 0,0 0 50 0 0,0 0-101 0 0,0 0-253 0 0,0 0-326 0 0,0 0-334 0 0,0 0-225 0 0,0 0-150 0 0,0 0-77 0 0,0 0-9 0 0,0 0 5 0 0,-1 5 4 0 0,-12 82 1628 0 0,27 182 379 0 0,-30 0-1973 0 0,-17-63-345 0 0,27-171-556 0 0,19-44-2314 0 0,2-18-794 0 0,-4 11-4854 0 0,-6 11-2706 0 0</inkml:trace>
  <inkml:trace contextRef="#ctx0" brushRef="#br0" timeOffset="19800.578">13562 832 12219 0 0,'0'0'1601'0'0,"0"0"-451"0"0,0 0-127 0 0,0 0 80 0 0,0 0 24 0 0,0 0-94 0 0,0 0-229 0 0,0 0-225 0 0,0 0-143 0 0,0 0-97 0 0,0 0-50 0 0,0 0-35 0 0,-2 11-37 0 0,-15 52 425 0 0,79-136-52 0 0,-92 112-59 0 0,30-38-530 0 0,0-1-3 0 0,0 0 0 0 0,0 0-22 0 0,0 0-2 0 0,0 0-6 0 0,0 0-4 0 0,0 0 1 0 0,0 0-33 0 0,0 0-33 0 0,0 0-57 0 0,0 0-86 0 0,0 0-102 0 0,-9 5-2496 0 0,5-2-2493 0 0,3 0-3847 0 0</inkml:trace>
  <inkml:trace contextRef="#ctx0" brushRef="#br0" timeOffset="20213.108">14013 203 11907 0 0,'0'0'1573'0'0,"0"0"-454"0"0,0 0-203 0 0,0 0 47 0 0,0 0 43 0 0,0 0-89 0 0,0 0-191 0 0,0 0-219 0 0,0 0-189 0 0,0 0-86 0 0,0 0-26 0 0,0 0 4 0 0,0 0 24 0 0,4 1 23 0 0,-2 1-179 0 0,0-1 1 0 0,0 0-1 0 0,0 0 0 0 0,0 1 0 0 0,-1-1 1 0 0,1 1-1 0 0,0 0 0 0 0,-1-1 0 0 0,1 1 0 0 0,-1 0 1 0 0,1 0-1 0 0,-1 0 0 0 0,0 0 0 0 0,0 0 1 0 0,0 1-1 0 0,0-1 0 0 0,0 0 0 0 0,0 0 0 0 0,-1 1 1 0 0,1-1-1 0 0,-1 0 0 0 0,1 1 0 0 0,-1-1 1 0 0,0 0-1 0 0,0 1 0 0 0,0 0-78 0 0,-1 6 95 0 0,0-1 1 0 0,-1 1-1 0 0,0 0 1 0 0,0-1-1 0 0,-1 1 0 0 0,0-1 1 0 0,-1 0-1 0 0,1 0 1 0 0,-1 0-1 0 0,-1 0 0 0 0,-3 4-95 0 0,-27 67 111 0 0,34-77-109 0 0,1 0 1 0 0,0 0-1 0 0,0 0 0 0 0,-1-1 0 0 0,1 1 0 0 0,1 0 1 0 0,-1 0-1 0 0,0 0 0 0 0,0-1 0 0 0,1 1 0 0 0,-1 0 1 0 0,1 0-1 0 0,-1-1 0 0 0,1 1 0 0 0,0 0 0 0 0,0-1 1 0 0,0 1-1 0 0,0-1 0 0 0,0 1 0 0 0,0-1 0 0 0,0 1 1 0 0,0-1-1 0 0,1 0 0 0 0,-1 1 0 0 0,0-1 0 0 0,1 0 1 0 0,-1 0-1 0 0,1 0 0 0 0,-1 0 0 0 0,1 0 0 0 0,0-1 1 0 0,-1 1-1 0 0,1 0 0 0 0,0-1 0 0 0,0 1 0 0 0,-1-1 1 0 0,1 0-1 0 0,2 1-2 0 0,80 4 360 0 0,-65-6-258 0 0,130-24 268 0 0,-99 1-1864 0 0,-30 9-5138 0 0,-9 6-1190 0 0,-6 5-1431 0 0</inkml:trace>
  <inkml:trace contextRef="#ctx0" brushRef="#br0" timeOffset="20685.76">14470 140 6017 0 0,'0'0'3205'0'0,"0"0"-990"0"0,0 0-420 0 0,0 0-70 0 0,0 0-92 0 0,0 0-174 0 0,0 0-241 0 0,0 0-253 0 0,0 0-243 0 0,0 0-170 0 0,0 0-119 0 0,0 0-93 0 0,0 0-41 0 0,-4 6-19 0 0,-40 92 898 0 0,-25 140 19 0 0,19-92-1009 0 0,-26 109-168 0 0,54-167-128 0 0,22-87 70 0 0,0-1-6 0 0,0 0-10 0 0,0 0-7 0 0,0 0-20 0 0,0 0-2 0 0,0 0-14 0 0,0 0-39 0 0,0 0 2 0 0,22-46-5004 0 0,-7 32-2039 0 0,-14 12 5608 0 0,3-2-9152 0 0</inkml:trace>
  <inkml:trace contextRef="#ctx0" brushRef="#br0" timeOffset="21071.267">14765 228 6641 0 0,'0'0'1885'0'0,"0"0"-693"0"0,0 0-270 0 0,0 0 143 0 0,0 0 159 0 0,0 0 2 0 0,0 0-150 0 0,0 0-266 0 0,0 0-214 0 0,0 0-143 0 0,0 0-99 0 0,0 0-54 0 0,0 0-29 0 0,-8 14-33 0 0,-22 42-30 0 0,5 25 623 0 0,-10 45-37 0 0,37-124-716 0 0,0 0 0 0 0,0 0 1 0 0,1 1-1 0 0,-1-1 0 0 0,1 0 1 0 0,-1-1-1 0 0,1 1 0 0 0,0 0 1 0 0,0-1-1 0 0,-1 0 0 0 0,1 1 1 0 0,0-1-1 0 0,0 0 0 0 0,0-1 1 0 0,1 1-1 0 0,-1 0 0 0 0,0-1 1 0 0,0 0-1 0 0,0 0 0 0 0,0 0 1 0 0,1 0-1 0 0,-1 0 0 0 0,1-1-78 0 0,149-29 1339 0 0,-117 8-3802 0 0,-31 16-731 0 0,-3 2-2576 0 0,2 0-4941 0 0</inkml:trace>
  <inkml:trace contextRef="#ctx0" brushRef="#br0" timeOffset="21503.308">15109 173 880 0 0,'0'0'4732'0'0,"0"0"-2002"0"0,0 0-720 0 0,0 0-25 0 0,0 0 46 0 0,0 0-113 0 0,0 0-292 0 0,0 0-339 0 0,0 0-278 0 0,0 0-217 0 0,0 0-169 0 0,0 0-135 0 0,0 0-118 0 0,-8 23 582 0 0,-12 31-328 0 0,3 0 0 0 0,3 1 1 0 0,2 1-1 0 0,-2 25-624 0 0,-13 64 462 0 0,-31 131-144 0 0,46-141-473 0 0,12-134 92 0 0,0-1-9 0 0,0 0-5 0 0,0 0 1 0 0,0 0-11 0 0,0 0-10 0 0,0 0-20 0 0,0 0-43 0 0,0-26-2921 0 0,0 9-560 0 0,0 5-4606 0 0,0 8-2590 0 0</inkml:trace>
  <inkml:trace contextRef="#ctx0" brushRef="#br0" timeOffset="23938.314">1 1506 10642 0 0,'0'0'-172'0'0,"0"0"-692"0"0,0 0-260 0 0,0 0 252 0 0,0 0 481 0 0,0 0 299 0 0,0 0 72 0 0,0 0 16 0 0,0 0 27 0 0,0 0 22 0 0,0 0 6 0 0,24 2-9 0 0,78 8 24 0 0,104-18 1313 0 0,55 0 1816 0 0,462 8 1060 0 0,-306 15-3516 0 0,373-18-96 0 0,-15-9-583 0 0,-1-2 314 0 0,351 10 323 0 0,-601 23-300 0 0,-175-8 10 0 0,235-26-407 0 0,-396 0 43 0 0,150-18 142 0 0,25 19-87 0 0,336-8 288 0 0,-127 17-167 0 0,-189 13-31 0 0,125-19 51 0 0,-177-4-190 0 0,149 3 402 0 0,168-10-270 0 0,321-33-98 0 0,-536 31-67 0 0,-32-10 177 0 0,388-30 530 0 0,-199 28 351 0 0,-326 32 30 0 0,-57 16-797 0 0,22-9 169 0 0,-140-10 49 0 0,-89 6-519 0 0,2-2-1589 0 0,1 3-3314 0 0,-1 0 2003 0 0,2 0-8721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1120 0 0,'0'0'1114'0'0,"0"0"-107"0"0,0 0 250 0 0,0 0 517 0 0,0 0 414 0 0,0 0 46 0 0,0 0-251 0 0,0 0-417 0 0,0 0-372 0 0,0 0-239 0 0,0 0-137 0 0,2-4 1672 0 0,-28 60 523 0 0,51-72-2444 0 0,37-41 629 0 0,-62 56-1171 0 0,0 1 0 0 0,0-1 1 0 0,-1 1-1 0 0,1-1 0 0 0,0 1 1 0 0,0 0-1 0 0,-1-1 0 0 0,1 1 0 0 0,0 0 1 0 0,-1-1-1 0 0,1 1 0 0 0,0 0 1 0 0,-1-1-1 0 0,1 1 0 0 0,-1 0 0 0 0,1 0 1 0 0,0-1-1 0 0,-1 1 0 0 0,1 0 1 0 0,-1 0-1 0 0,1 0 0 0 0,-1 0 0 0 0,1-1 1 0 0,-1 1-1 0 0,1 0 0 0 0,-1 0 1 0 0,1 0-1 0 0,-1 0 0 0 0,1 0 0 0 0,0 0 1 0 0,-1 0-1 0 0,1 1 0 0 0,-1-1 1 0 0,1 0-1 0 0,-1 0 0 0 0,1 0 0 0 0,-1 0 1 0 0,1 1-1 0 0,-1-1 0 0 0,1 0 1 0 0,0 0-1 0 0,-1 1 0 0 0,1-1 0 0 0,0 0 1 0 0,-1 0-1 0 0,1 1 0 0 0,0-1 1 0 0,-1 1-1 0 0,1-1 0 0 0,0 0 0 0 0,-1 1 1 0 0,1-1-1 0 0,0 1 0 0 0,0-1 1 0 0,0 0-1 0 0,0 1 0 0 0,-1-1 0 0 0,1 1 1 0 0,0-1-1 0 0,0 1 0 0 0,0 0-27 0 0,1-2-84 0 0,-1 1 0 0 0,1 0-1 0 0,0 0 1 0 0,-1 0 0 0 0,1 0-1 0 0,0 0 1 0 0,0 0 0 0 0,-1 0-1 0 0,1 1 1 0 0,0-1 0 0 0,-1 0-1 0 0,1 0 1 0 0,0 0 0 0 0,-1 1-1 0 0,1-1 1 0 0,0 0 0 0 0,-1 1-1 0 0,1-1 1 0 0,-1 1 0 0 0,1-1-1 0 0,-1 0 1 0 0,1 1 0 0 0,-1-1-1 0 0,1 1 1 0 0,-1-1 0 0 0,1 1-1 0 0,-1 0 1 0 0,0-1 0 0 0,1 1-1 0 0,-1-1 1 0 0,0 1 0 0 0,1 0-1 0 0,-1-1 1 0 0,0 1 0 0 0,0 0-1 0 0,0-1 1 0 0,0 1 0 0 0,0 0-1 0 0,1 0 1 0 0,-1-1 0 0 0,0 1-1 0 0,-1 0 1 0 0,1-1-1 0 0,0 1 1 0 0,0 0 0 0 0,0-1-1 0 0,0 1 1 0 0,0 0 0 0 0,-1-1-1 0 0,1 1 1 0 0,0 0 0 0 0,-1-1-1 0 0,1 1 1 0 0,0-1 0 0 0,-1 1-1 0 0,1 0 1 0 0,-1-1 0 0 0,1 1-1 0 0,-1-1 1 0 0,1 1 0 0 0,-1-1-1 0 0,1 0 1 0 0,-1 1 84 0 0,9-1-3155 0 0,-2 0-3580 0 0,-1 0-4206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3:0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 0 0 0,'0'0'891'0'0,"0"0"-7"0"0,0 0 238 0 0,0 0 326 0 0,0 0 163 0 0,0 0 15 0 0,0 0-117 0 0,0 0-207 0 0,0 0-190 0 0,0 0-118 0 0,0 0-87 0 0,0 0-37 0 0,0 0-4 0 0,0 3 4399 0 0,-20 27-3731 0 0,41-49-1026 0 0,8-13-65 0 0,-33 42 908 0 0,6-12-1367 0 0,-2 1 18 0 0,0 1 4 0 0,0 0-13 0 0,0 0-10 0 0,0 0-22 0 0,0 0-48 0 0,-14 15-938 0 0,13-14 175 0 0,-2 7 2022 0 0,2-5-4664 0 0,2 0-5536 0 0,-1-3-1834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4:2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3062 4279 0 0 0,'0'0'548'0'0,"0"0"235"0"0,0 0 73 0 0,0 0 187 0 0,0 0 288 0 0,0 0 216 0 0,0 0 13 0 0,0 0-195 0 0,0 0-291 0 0,0 0-309 0 0,0 0-251 0 0,19 4 744 0 0,196-5 3985 0 0,526 13-3092 0 0,-187-12-1745 0 0,-434-4-96 0 0,116-7 677 0 0,-138 18 240 0 0,-47-28-1126 0 0,-23 13 315 0 0,122-7-387 0 0,-124 15-29 0 0,153 0 52 0 0,-179 0-34 0 0,0 0 10 0 0,0 0 0 0 0,0 0 14 0 0,0 0 24 0 0,0 0-1 0 0,0 0 3 0 0,0 0 11 0 0,0 0-19 0 0,0 0-12 0 0,0 0-15 0 0,-17-10-2480 0 0,11 6-1817 0 0,3 0-6861 0 0</inkml:trace>
  <inkml:trace contextRef="#ctx0" brushRef="#br0" timeOffset="2851.263">3001 4253 0 0 0,'0'0'696'0'0,"0"0"398"0"0,0 0 143 0 0,0 0-20 0 0,0 0-77 0 0,0 0-115 0 0,0 0-172 0 0,0 0-177 0 0,0 0-186 0 0,0 0-173 0 0,6 0 352 0 0,-18 100 3551 0 0,21 84-2099 0 0,9 3-902 0 0,-8 1 0 0 0,-10 33-1219 0 0,10 508 1044 0 0,-10-650-561 0 0,-3 1-1 0 0,-3-1 0 0 0,-9 33-482 0 0,-4-4 519 0 0,6 1-1 0 0,3 0 1 0 0,6 1-1 0 0,6 32-518 0 0,40 138 1011 0 0,-28-170-840 0 0,5-36-98 0 0,43-67 1073 0 0,236-25-1176 0 0,106 17-59 0 0,-198 1 82 0 0,-32-36 69 0 0,44-15-37 0 0,-18 47-12 0 0,5 5 6 0 0,-82-12 34 0 0,-15 3 1 0 0,102 8-94 0 0,-126-8-6 0 0,68 4-244 0 0,-113 8 188 0 0,-39-4 85 0 0,0 0 20 0 0,17 0 295 0 0,-4-147-239 0 0,-40-14 33 0 0,21-32-40 0 0,7 141-36 0 0,-11-109 56 0 0,0 110-23 0 0,2 0 0 0 0,2-1 0 0 0,3 0 1 0 0,2 0-1 0 0,2 0 0 0 0,3-6-49 0 0,-2-281 96 0 0,4 296-49 0 0,-2-1 0 0 0,-1 0 0 0 0,-3 0 0 0 0,-3-24-47 0 0,8-112 89 0 0,7 21-53 0 0,-4-99 22 0 0,22 122-46 0 0,-26 121 7 0 0,-1-1 1 0 0,-1 1-1 0 0,0-1 0 0 0,0 0 1 0 0,-2 1-1 0 0,0-1 1 0 0,-1 0-1 0 0,0 0 1 0 0,-1 1-1 0 0,-4-13-19 0 0,-10-53 80 0 0,0 36-86 0 0,-11-2-113 0 0,23 42-4 0 0,1 0 1 0 0,0-1 0 0 0,0 1-1 0 0,0-1 1 0 0,1 0-1 0 0,0 0 1 0 0,0 0-1 0 0,1 0 1 0 0,-1 0-1 0 0,1 0 1 0 0,1 0-1 0 0,-1-1 1 0 0,1 1-1 0 0,0 0 1 0 0,0 0-1 0 0,1-1 1 0 0,0 1-1 0 0,0-1 123 0 0,9-8-4329 0 0,-6 9-1865 0 0,-1 1-5397 0 0</inkml:trace>
  <inkml:trace contextRef="#ctx0" brushRef="#br0" timeOffset="6952.503">2850 3237 0 0 0,'-20'129'696'0'0,"15"-102"-430"0"0,1 1-1 0 0,2 0 1 0 0,1 0 0 0 0,1 0-1 0 0,2-1 1 0 0,0 1 0 0 0,3 8-266 0 0,-4-31 30 0 0,4 155 1316 0 0,-45-10 1165 0 0,41-140-2375 0 0,1 0 0 0 0,-1 0 0 0 0,2 0 0 0 0,0 0 0 0 0,0-1 0 0 0,1 1 0 0 0,0-1 1 0 0,0 0-1 0 0,6 8-136 0 0,16 41 384 0 0,-13 156 3280 0 0,29-97-2487 0 0,-24 109 105 0 0,-6-158-751 0 0,-4 2 0 0 0,-2-1-1 0 0,-4 36-530 0 0,-17 72 990 0 0,23 84 87 0 0,-27-99 12 0 0,28 14 68 0 0,-23 16 214 0 0,10-148-651 0 0,1-37-687 0 0,0 0-1 0 0,0-1 0 0 0,1 1 0 0 0,0 0 0 0 0,0 0 1 0 0,1 0-1 0 0,-1 1 0 0 0,2-1 0 0 0,-1 0 0 0 0,1 0 1 0 0,0 1-1 0 0,0-1 0 0 0,2 3-32 0 0,-3 36 254 0 0,-5 108-38 0 0,17-43-150 0 0,-15 106 40 0 0,5-73-16 0 0,-34 36 17 0 0,23-18-135 0 0,3 37 13 0 0,3-59 53 0 0,11 52-33 0 0,-1 135 155 0 0,-8-44-109 0 0,-2-221-122 0 0,4-61 19 0 0,0-1-16 0 0,0 0-33 0 0,0 0-90 0 0,0 0-122 0 0,-3-8-5126 0 0,1 4-1210 0 0,2-3-4107 0 0</inkml:trace>
  <inkml:trace contextRef="#ctx0" brushRef="#br0" timeOffset="8253.182">2802 3326 0 0 0,'-27'-41'16'0'0,"12"-6"5684"0"0,-12 17 699 0 0,10 19-5030 0 0,12 7-1322 0 0,0 0 1 0 0,-1 0-1 0 0,1 1 0 0 0,-1 0 1 0 0,1 0-1 0 0,-1 1 0 0 0,0 0 0 0 0,0 0 1 0 0,0 0-1 0 0,-1 0 0 0 0,1 1 0 0 0,0 0 1 0 0,0 1-1 0 0,-1-1 0 0 0,1 1 1 0 0,-1 0-1 0 0,1 1 0 0 0,0-1 0 0 0,-1 1 1 0 0,1 1-1 0 0,-1 0-47 0 0,-35 0 520 0 0,-220-13 312 0 0,-65 18-452 0 0,-182-4 332 0 0,351-31 200 0 0,-41-2-254 0 0,-21 33-108 0 0,124-19-155 0 0,70 9-377 0 0,-1 2 1 0 0,0 1-1 0 0,1 2 0 0 0,-1 0 1 0 0,0 2-1 0 0,0 1 0 0 0,-10 2-18 0 0,-186 11 1007 0 0,223-14-958 0 0,-29 0-261 0 0,-116 4 514 0 0,60 22-368 0 0,22-15 305 0 0,62-11-214 0 0,1 0-34 0 0,0 0-15 0 0,0 0-15 0 0,0 0-43 0 0,22-11-3832 0 0,-9 9 1459 0 0,1 0-3818 0 0,-7 2-1839 0 0</inkml:trace>
  <inkml:trace contextRef="#ctx0" brushRef="#br0" timeOffset="8513.719">796 3053 1784 0 0,'0'0'2709'0'0,"0"0"-1905"0"0,0 0-724 0 0,0 0-63 0 0,0 0 177 0 0,0 0 283 0 0,-35 12 279 0 0,-108 40 206 0 0,74-26 613 0 0,2 4 0 0 0,1 2 0 0 0,-39 27-1575 0 0,41-23 583 0 0,-108 86 57 0 0,133-90-1490 0 0,38-32 473 0 0,16 4-2442 0 0,1-5 2443 0 0,-1-2 1 0 0,1 1-1 0 0,-1-2 1 0 0,0 0 0 0 0,0-1-1 0 0,0 0 1 0 0,12-7 375 0 0,20-7-1177 0 0,132-44-4583 0 0,-147 49 5640 0 0</inkml:trace>
  <inkml:trace contextRef="#ctx0" brushRef="#br0" timeOffset="9047.964">1271 3086 0 0 0,'186'-38'0'0'0,"-2"17"0"0"0,-185 22 39 0 0,1-1-1 0 0,0 0 1 0 0,-1 1 0 0 0,1-1 0 0 0,0 1-1 0 0,0-1 1 0 0,-1 0 0 0 0,1 1-1 0 0,0-1 1 0 0,0 1 0 0 0,0-1 0 0 0,0 1-1 0 0,0-1 1 0 0,-1 1 0 0 0,1-1-1 0 0,0 1 1 0 0,0-1 0 0 0,0 0-1 0 0,0 1 1 0 0,0-1 0 0 0,0 1 0 0 0,1-1-1 0 0,-1 1 1 0 0,0-1 0 0 0,0 1-1 0 0,0-1 1 0 0,0 1 0 0 0,1-1 0 0 0,-1 0-1 0 0,0 1 1 0 0,0-1 0 0 0,1 1-1 0 0,-1-1 1 0 0,0 0 0 0 0,0 1 0 0 0,1-1-1 0 0,-1 0 1 0 0,1 1 0 0 0,-1-1-1 0 0,0 0 1 0 0,1 0 0 0 0,-1 1-1 0 0,1-1 1 0 0,-1 0 0 0 0,0 0 0 0 0,1 0-1 0 0,-1 1 1 0 0,1-1 0 0 0,-1 0-1 0 0,1 0 1 0 0,-1 0 0 0 0,1 0 0 0 0,-1 0-1 0 0,1 0 1 0 0,-1 0 0 0 0,1 0-39 0 0,-40 25 2945 0 0,38-25-2926 0 0,-150 70 4048 0 0,-56 22-963 0 0,-322 155 1057 0 0,479-214-4423 0 0,50-32 204 0 0,0 0 0 0 0,0 0 0 0 0,0 0 0 0 0,1 0 0 0 0,-1 0 0 0 0,0 0 0 0 0,0 0 0 0 0,1 0 0 0 0,-1 0 0 0 0,1 0 0 0 0,-1 0 0 0 0,1 0 0 0 0,-1 0 0 0 0,1 0 0 0 0,-1 0 0 0 0,1 0 0 0 0,0-1 0 0 0,-1 1 0 0 0,1 0 0 0 0,0-1 0 0 0,0 1 0 0 0,0 0 1 0 0,0-1-1 0 0,-1 1 0 0 0,1-1 0 0 0,0 1 0 0 0,0-1 0 0 0,0 1 0 0 0,0-1 0 0 0,0 0 0 0 0,0 0 0 0 0,0 1 0 0 0,0-1 0 0 0,0 0 0 0 0,0 0 0 0 0,0 0 0 0 0,0 0 0 0 0,0 0 0 0 0,1 0 0 0 0,-1-1 0 0 0,0 1 0 0 0,0 0 0 0 0,0 0 0 0 0,0-1 0 0 0,-1 1 0 0 0,2-1 58 0 0,26-1-406 0 0,0-1 1 0 0,-1-1-1 0 0,1-2 1 0 0,-1 0-1 0 0,26-11 406 0 0,4 0-595 0 0,301-90-3501 0 0,266-68 4659 0 0,-440 155-410 0 0,-184 21-50 0 0,1 1 0 0 0,-1-1-1 0 0,0 0 1 0 0,-1 0 0 0 0,1 0-1 0 0,0 0 1 0 0,0 1-1 0 0,0-1 1 0 0,-1 0 0 0 0,1 0-1 0 0,0 0 1 0 0,-1 0 0 0 0,1 0-1 0 0,-1 0 1 0 0,0 0 0 0 0,1 0-1 0 0,-1 0 1 0 0,0 0 0 0 0,0 0-1 0 0,1 0 1 0 0,-1 0-1 0 0,0-1 1 0 0,0 1 0 0 0,0 0-1 0 0,0-1 1 0 0,0 1 0 0 0,0 0-1 0 0,0-1 1 0 0,0 1 0 0 0,0-1-1 0 0,-1 1-102 0 0,-241 127 4025 0 0,-205 100-2388 0 0,411-207-1628 0 0,19-13-94 0 0,1 1 0 0 0,1 0 0 0 0,0 2 0 0 0,0 0 0 0 0,1 1 0 0 0,1 0 0 0 0,-5 6 85 0 0,18-18-49 0 0,1 0 0 0 0,-1 1 0 0 0,0-1 0 0 0,1 1-1 0 0,-1-1 1 0 0,0 1 0 0 0,1-1 0 0 0,-1 1 0 0 0,0-1 0 0 0,1 1 0 0 0,-1 0 0 0 0,1-1 0 0 0,-1 1-1 0 0,1 0 1 0 0,-1-1 0 0 0,1 1 0 0 0,0 0 0 0 0,-1 0 0 0 0,1-1 0 0 0,0 1 0 0 0,0 0 0 0 0,0 0-1 0 0,-1 0 1 0 0,1 0 0 0 0,0-1 0 0 0,0 1 0 0 0,0 0 0 0 0,0 0 0 0 0,0 0 0 0 0,0 0-1 0 0,1-1 1 0 0,-1 1 0 0 0,0 0 0 0 0,0 0 0 0 0,1 0 0 0 0,-1-1 0 0 0,0 1 0 0 0,1 0 0 0 0,-1 0-1 0 0,1-1 1 0 0,-1 1 0 0 0,1 0 0 0 0,-1-1 0 0 0,1 1 0 0 0,-1-1 0 0 0,1 1 0 0 0,0-1 0 0 0,-1 1-1 0 0,1-1 1 0 0,0 1 0 0 0,-1-1 0 0 0,1 1 0 0 0,0-1 0 0 0,0 0 0 0 0,-1 1 0 0 0,1-1 0 0 0,0 0-1 0 0,0 0 1 0 0,0 0 0 0 0,-1 0 0 0 0,1 1 0 0 0,0-1 0 0 0,0 0 0 0 0,0 0 49 0 0,58-1-2286 0 0,-57 1 2259 0 0,171-46-9039 0 0,-143 38 7798 0 0</inkml:trace>
  <inkml:trace contextRef="#ctx0" brushRef="#br0" timeOffset="9331.037">2427 3403 0 0 0,'0'0'1680'0'0,"0"0"482"0"0,0 0-111 0 0,0 0-557 0 0,0 0-399 0 0,0 0-208 0 0,0 0-115 0 0,0 0-91 0 0,0 0-114 0 0,-17 10-111 0 0,-49 31-57 0 0,62-39-342 0 0,1 0-1 0 0,-1 1 1 0 0,0 0-1 0 0,1 0 1 0 0,0 0-1 0 0,-1 0 1 0 0,1 0 0 0 0,1 0-1 0 0,-1 1 1 0 0,0 0-1 0 0,1-1 1 0 0,0 1-1 0 0,0 0 1 0 0,0 0 0 0 0,0 0-1 0 0,1 1 1 0 0,-1-1-1 0 0,1 2-56 0 0,-13 27 81 0 0,-9-2-166 0 0,-2-1 1 0 0,-2-2-1 0 0,0-1 1 0 0,-2-1 0 0 0,-1-1-1 0 0,-1-1 1 0 0,0-2-1 0 0,-2-2 1 0 0,-1 0-1 0 0,0-3 1 0 0,-14 5 84 0 0,-17 13-756 0 0,75-27-6849 0 0,25-9 5415 0 0,15-12 350 0 0,-33 8 1817 0 0</inkml:trace>
  <inkml:trace contextRef="#ctx0" brushRef="#br0" timeOffset="9706.668">2880 3638 0 0 0,'0'0'657'0'0,"0"0"698"0"0,0 0-24 0 0,0 0-206 0 0,0 0-169 0 0,0 0-96 0 0,-11 23-13 0 0,-36 69-28 0 0,-11-27 742 0 0,32-44-971 0 0,-397 455 1536 0 0,99-207-2554 0 0,323-268 303 0 0,-29 28-1296 0 0,22-4-6829 0 0,8-24 6247 0 0</inkml:trace>
  <inkml:trace contextRef="#ctx0" brushRef="#br0" timeOffset="10008.199">2723 4485 0 0 0,'0'0'676'0'0,"0"0"468"0"0,0 0 109 0 0,0 0-128 0 0,0 0-197 0 0,0 0-190 0 0,0 0-118 0 0,0 0-82 0 0,-8 31-64 0 0,-28 95-20 0 0,2-55 338 0 0,1-23-544 0 0,-2-1 0 0 0,-3-2 0 0 0,-1-1 0 0 0,-2-2 0 0 0,-2-2 0 0 0,-45 31-248 0 0,68-54 62 0 0,-307 241 196 0 0,317-251-410 0 0,1 0 0 0 0,0 1-1 0 0,0 0 1 0 0,1 1 0 0 0,0 0-1 0 0,0 0 1 0 0,1 0 0 0 0,0 1-1 0 0,1 0 1 0 0,0 1 0 0 0,1-1-1 0 0,0 1 1 0 0,1 0 0 0 0,-1 3 152 0 0,5-12-186 0 0,1 0 0 0 0,-1 0-1 0 0,1 0 1 0 0,0 0 0 0 0,0 0 0 0 0,-1 0 0 0 0,1-1 0 0 0,0 1 0 0 0,1 0 0 0 0,-1 0 0 0 0,0-1 0 0 0,0 1-1 0 0,1 0 1 0 0,-1-1 0 0 0,1 0 0 0 0,-1 1 0 0 0,1-1 0 0 0,0 0 0 0 0,0 0 0 0 0,-1 0 0 0 0,1 0 0 0 0,0 0-1 0 0,0 0 1 0 0,0 0 0 0 0,0-1 0 0 0,0 1 0 0 0,0-1 0 0 0,0 1 0 0 0,0-1 0 0 0,0 0 0 0 0,0 0 0 0 0,0 0-1 0 0,1 0 1 0 0,-1 0 0 0 0,0 0 0 0 0,0-1 0 0 0,0 1 0 0 0,0-1 0 0 0,2 0 186 0 0,-4 1-86 0 0,17 0-988 0 0</inkml:trace>
  <inkml:trace contextRef="#ctx0" brushRef="#br0" timeOffset="10261.157">2892 5255 3873 0 0,'0'0'1547'0'0,"0"0"-268"0"0,-41 23-168 0 0,-137 78-84 0 0,-37 44 1700 0 0,167-111-2603 0 0,2 3 0 0 0,1 1 0 0 0,2 3 1 0 0,2 1-1 0 0,2 2 0 0 0,2 2 0 0 0,2 1 0 0 0,1 2 0 0 0,2 4-124 0 0,27-42-428 0 0,0 0 0 0 0,1 0-1 0 0,0 1 1 0 0,1-1 0 0 0,0 1-1 0 0,1 0 1 0 0,1 0 0 0 0,0 0-1 0 0,0 0 1 0 0,1 0 428 0 0,6 10-4911 0 0,-3-18 1424 0 0</inkml:trace>
  <inkml:trace contextRef="#ctx0" brushRef="#br0" timeOffset="10681.909">2854 5954 0 0 0,'0'0'1454'0'0,"0"0"55"0"0,-31 26 9 0 0,-101 81-70 0 0,-6 2 1604 0 0,60-49-1942 0 0,3 3 0 0 0,3 3 0 0 0,-22 29-1110 0 0,70-68-77 0 0,5-7-254 0 0,0 0 0 0 0,1 1 0 0 0,2 1 1 0 0,0 1-1 0 0,1 0 0 0 0,1 1 0 0 0,-8 21 331 0 0,19-2-7399 0 0,3-38 4880 0 0</inkml:trace>
  <inkml:trace contextRef="#ctx0" brushRef="#br0" timeOffset="10979.8">2719 6643 5401 0 0,'0'0'1530'0'0,"0"0"-487"0"0,0 0-428 0 0,-32 24-166 0 0,-104 77-36 0 0,3 22 691 0 0,101-88-901 0 0,-315 367-1472 0 0,314-369 511 0 0,-17 18-1735 0 0,23-16-2475 0 0,22-25 3698 0 0</inkml:trace>
  <inkml:trace contextRef="#ctx0" brushRef="#br0" timeOffset="10980.8">2697 7357 6913 0 0,'0'0'1171'0'0,"0"0"-436"0"0,0 0-224 0 0,0 0-31 0 0,0 0-16 0 0,0 0-82 0 0,-32 28-112 0 0,-103 90-111 0 0,60-39-64 0 0,30-24-188 0 0,-225 246-2598 0 0,198-226 1148 0 0,17-17-3903 0 0,51-54 4039 0 0</inkml:trace>
  <inkml:trace contextRef="#ctx0" brushRef="#br0" timeOffset="11312.774">2949 7688 0 0 0,'0'0'807'0'0,"0"0"88"0"0,-33 32 168 0 0,-109 101 218 0 0,-96 101 4971 0 0,-247 303-2626 0 0,301-373-4838 0 0,145-141-2547 0 0,30-19 423 0 0,2 0-2281 0 0</inkml:trace>
  <inkml:trace contextRef="#ctx0" brushRef="#br0" timeOffset="13609.578">4227 3712 0 0 0,'0'0'1027'0'0,"0"0"541"0"0,0 0 194 0 0,0 0-79 0 0,0 0-252 0 0,0 0-251 0 0,0 0-196 0 0,-2-13-153 0 0,-5-41-48 0 0,-4 38 3641 0 0,-6 25-3366 0 0,17-9-803 0 0,-72 107 1971 0 0,-30 76-1254 0 0,-48 126-972 0 0,112-219 751 0 0,120-293-752 0 0,214-216-405 0 0,-277 387 447 0 0,-15 24-35 0 0,0 0 0 0 0,0 1-1 0 0,1-1 1 0 0,0 1 0 0 0,0 0 0 0 0,1 0-1 0 0,-1 1 1 0 0,2-1 0 0 0,-1 1 0 0 0,1 0-1 0 0,5-2-5 0 0,-10 8 4 0 0,0 0-1 0 0,0 1 0 0 0,0 0 1 0 0,0 0-1 0 0,0-1 1 0 0,0 1-1 0 0,0 0 0 0 0,0 1 1 0 0,0-1-1 0 0,0 0 0 0 0,0 0 1 0 0,-1 1-1 0 0,1-1 0 0 0,0 1 1 0 0,-1 0-1 0 0,0-1 0 0 0,1 1 1 0 0,-1 0-1 0 0,0 0 0 0 0,0 0 1 0 0,0 0-1 0 0,0 0 0 0 0,0 0 1 0 0,0 0-1 0 0,-1 0 0 0 0,1 0 1 0 0,0 1-1 0 0,-1 0-3 0 0,5 8 30 0 0,9 18 68 0 0,-1 1 0 0 0,-2 1 0 0 0,0 0-1 0 0,-3 1 1 0 0,-1-1 0 0 0,0 4-98 0 0,0-1 78 0 0,32 260 446 0 0,-21-250-508 0 0,-18-43-15 0 0,0-1-6 0 0,0 0-1 0 0,0 0 14 0 0,0 0 8 0 0,0 0-21 0 0,0 0-24 0 0,0-12-942 0 0,0-3-1092 0 0,0 6-2753 0 0,0 4-5418 0 0</inkml:trace>
  <inkml:trace contextRef="#ctx0" brushRef="#br0" timeOffset="20740.996">4317 3160 0 0 0,'0'0'613'0'0,"0"0"321"0"0,0 0-48 0 0,0 0-256 0 0,0 0-232 0 0,0 0-133 0 0,-3-1-54 0 0,-32-6 2288 0 0,5 0 1202 0 0,25 7-3569 0 0,0-1-1 0 0,-1 1 1 0 0,1 1 0 0 0,0-1 0 0 0,0 1-1 0 0,0 0 1 0 0,0 0 0 0 0,0 0 0 0 0,0 1-1 0 0,0-1 1 0 0,0 1 0 0 0,1 1 0 0 0,-1-1-1 0 0,1 1 1 0 0,-4 2-132 0 0,-40 25 1139 0 0,-79 77 1158 0 0,120-99-2117 0 0,0 0 0 0 0,1 1 0 0 0,0-1 1 0 0,0 1-1 0 0,1 1 0 0 0,0-1 1 0 0,1 1-1 0 0,0 0 0 0 0,1-1 0 0 0,0 2 1 0 0,-2 9-181 0 0,4-11 94 0 0,0 0 1 0 0,0 0-1 0 0,1 0 1 0 0,0 0-1 0 0,1 0 1 0 0,0 0-1 0 0,1-1 1 0 0,-1 1-1 0 0,2 0 1 0 0,-1-1-1 0 0,1 1 1 0 0,0-1-1 0 0,2 2-94 0 0,59 102 758 0 0,-55-102-667 0 0,1-1 1 0 0,0-1 0 0 0,0 0 0 0 0,1 0 0 0 0,0-1 0 0 0,1 0 0 0 0,-1-1 0 0 0,1 0 0 0 0,1-1 0 0 0,-1-1-1 0 0,1 0 1 0 0,10 2-92 0 0,-2 1 143 0 0,58 15 90 0 0,-12 4-154 0 0,16-26 405 0 0,1-29 328 0 0,-39-41 135 0 0,-12-37-640 0 0,-26 88-275 0 0,-1 1 1 0 0,0-1-1 0 0,-1-1 0 0 0,-2 1 0 0 0,0-1 1 0 0,-1 1-1 0 0,0-1 0 0 0,-2 0 1 0 0,0 0-1 0 0,-3-11-32 0 0,1 21 24 0 0,-1-1 0 0 0,0 0 0 0 0,-1 1 0 0 0,0 0 0 0 0,0 0 0 0 0,-1 0 0 0 0,-1 0 0 0 0,0 1 0 0 0,-4-6-24 0 0,-18-33 52 0 0,23 39-75 0 0,-1 1 0 0 0,0-1 0 0 0,-1 1 0 0 0,0 0 0 0 0,0 1 0 0 0,0 0 0 0 0,-1 0 0 0 0,0 0 0 0 0,-1 1 0 0 0,1 0 0 0 0,-1 1 0 0 0,0 0 0 0 0,0 0 1 0 0,-1 1-1 0 0,0 0 0 0 0,1 1 0 0 0,-1 0 0 0 0,-1 0 0 0 0,-8 0 23 0 0,-127 2-2405 0 0,132 3 1813 0 0,7-1-1670 0 0,1 0-6105 0 0,5-1-1787 0 0</inkml:trace>
  <inkml:trace contextRef="#ctx0" brushRef="#br0" timeOffset="22885.743">3920 3384 0 0 0,'0'0'188'0'0,"0"0"245"0"0,0 0 92 0 0,0 0 49 0 0,0 0 48 0 0,0 0 35 0 0,0-7 3761 0 0,0-8-2646 0 0,16-128 3215 0 0,-10 118-4527 0 0,-1 0-1 0 0,-1-1 1 0 0,-1 1-1 0 0,-1-1 1 0 0,-2 1 0 0 0,0-1-1 0 0,-4-17-459 0 0,-8-108 1434 0 0,-17-126 387 0 0,10 156-1463 0 0,15-182 709 0 0,-28 168-446 0 0,-3-39-35 0 0,27-38-89 0 0,4-27-13 0 0,21 91-262 0 0,-30-7 184 0 0,-3 63-232 0 0,-3 0 16 0 0,15-66-132 0 0,9-93 135 0 0,-15 27-221 0 0,4 110 41 0 0,-11 44-179 0 0,14 65-765 0 0,2 3-4060 0 0,0 1-7007 0 0,1 1 11910 0 0,0 0-7227 0 0</inkml:trace>
  <inkml:trace contextRef="#ctx0" brushRef="#br0" timeOffset="24821.141">4573 3510 0 0 0,'2'0'33'0'0,"-2"-30"3400"0"0,15-59 1128 0 0,3 16-2485 0 0,-12 47-1449 0 0,0-1-1 0 0,-2 0 1 0 0,-2 0-1 0 0,0 0 0 0 0,-2 0 1 0 0,-2-21-627 0 0,-20-199 1785 0 0,24-6-342 0 0,-16 56-113 0 0,14-311 644 0 0,-1 439-1822 0 0,13-156 93 0 0,-9 199-126 0 0,-1 0-1 0 0,-1-1 1 0 0,-1 1-1 0 0,-2-1 1 0 0,-4-24-119 0 0,-2-57 205 0 0,-1-84 249 0 0,-21-43-76 0 0,-2 105 53 0 0,27 115-370 0 0,0 0 1 0 0,-1 1 0 0 0,0-1 0 0 0,-1 1-1 0 0,-1 0 1 0 0,0 1 0 0 0,-1 0 0 0 0,0 0-1 0 0,-1 1 1 0 0,-11-11-62 0 0,-21-62 208 0 0,28-110 16 0 0,1 129-133 0 0,1-48-18 0 0,4 29 0 0 0,3 41-54 0 0,-7 32-1962 0 0,8 14-1761 0 0,-1 4-3330 0 0,2-2-3874 0 0</inkml:trace>
  <inkml:trace contextRef="#ctx0" brushRef="#br0" timeOffset="27452.302">3476 2214 0 0 0,'2'-29'449'0'0,"-2"28"117"0"0,0 1 87 0 0,0-30 9652 0 0,0-25-2994 0 0,-2 50-4575 0 0,0 0-636 0 0,1 2-3583 0 0,1 0-2737 0 0,-1 0-3604 0 0,1 0-2769 0 0</inkml:trace>
  <inkml:trace contextRef="#ctx0" brushRef="#br0" timeOffset="32605.37">3509 1923 0 0 0,'0'0'1171'0'0,"0"0"257"0"0,0 0 133 0 0,0 0-68 0 0,0 0-120 0 0,0 0-141 0 0,0 0-148 0 0,0 0-140 0 0,0 0-64 0 0,0 0-102 0 0,-7-5-103 0 0,-22-15-69 0 0,-16 15 1935 0 0,40 7-2418 0 0,0-1 0 0 0,0 1-1 0 0,0 0 1 0 0,1 0 0 0 0,-1 1 0 0 0,1-1-1 0 0,-1 1 1 0 0,1 0 0 0 0,0 0 0 0 0,0 1 0 0 0,0-1-1 0 0,0 1 1 0 0,1 0 0 0 0,0 0 0 0 0,-1 0-1 0 0,1 1-122 0 0,-12 88 1251 0 0,16-85-1132 0 0,1 1 0 0 0,0-1 0 0 0,0 1 0 0 0,1-1 0 0 0,0 0 0 0 0,1 0 0 0 0,0-1 0 0 0,0 1 0 0 0,1-1 0 0 0,0 0 0 0 0,0 0-1 0 0,0 0 1 0 0,1-1 0 0 0,0 1 0 0 0,0-1 0 0 0,1-1 0 0 0,0 1 0 0 0,0-1 0 0 0,0-1 0 0 0,0 1 0 0 0,1-1 0 0 0,0 0 0 0 0,5 1-119 0 0,-7-3 94 0 0,0 0 0 0 0,0 0 1 0 0,0 0-1 0 0,1-1 1 0 0,-1 0-1 0 0,0-1 1 0 0,0 1-1 0 0,1-1 0 0 0,-1 0 1 0 0,0-1-1 0 0,1 0 1 0 0,-1 0-1 0 0,0 0 1 0 0,0-1-1 0 0,0 1 0 0 0,0-1 1 0 0,0-1-1 0 0,0 1 1 0 0,0-1-1 0 0,2-2-94 0 0,-2 0 45 0 0,-1 0 1 0 0,1 0-1 0 0,-1-1 1 0 0,1 0-1 0 0,-2 0 1 0 0,1 0-1 0 0,-1 0 1 0 0,0-1-1 0 0,0 0 1 0 0,-1 0-1 0 0,1 0 0 0 0,-2 0 1 0 0,1-1-1 0 0,-1 1 1 0 0,0-1-1 0 0,-1 1 1 0 0,0-1-1 0 0,0 0 1 0 0,0 1-1 0 0,-1-1 0 0 0,0 0 1 0 0,-1 0-1 0 0,0 1 1 0 0,0-1-1 0 0,-2-7-45 0 0,0 10-31 0 0,1 0 0 0 0,-1 0 0 0 0,0 1 0 0 0,0-1-1 0 0,0 1 1 0 0,-1 0 0 0 0,0 0 0 0 0,0 0 0 0 0,0 0 0 0 0,0 0-1 0 0,0 1 1 0 0,-1 0 0 0 0,1 0 0 0 0,-1 0 0 0 0,0 1 0 0 0,0-1-1 0 0,0 1 1 0 0,0 0 0 0 0,-1 1 0 0 0,1-1 0 0 0,0 1-1 0 0,-1 0 1 0 0,1 0 0 0 0,-1 1 0 0 0,1 0 0 0 0,-1 0 0 0 0,1 0-1 0 0,-1 0 1 0 0,1 1 0 0 0,-1 0 0 0 0,1 0 0 0 0,-1 1 31 0 0,-2 0-22 0 0,0 0 0 0 0,0 0 0 0 0,1 1 1 0 0,-1-1-1 0 0,1 2 0 0 0,0-1 0 0 0,0 1 1 0 0,0 0-1 0 0,0 1 0 0 0,1 0 0 0 0,0 0 1 0 0,0 0-1 0 0,0 1 0 0 0,1-1 0 0 0,-1 1 1 0 0,1 1-1 0 0,1-1 0 0 0,-1 1 0 0 0,1 0 0 0 0,0 0 1 0 0,1 0-1 0 0,-3 6 22 0 0,5-8 9 0 0,0 0-1 0 0,0 0 1 0 0,0 0-1 0 0,0 0 1 0 0,1 0-1 0 0,0 0 1 0 0,0 0-1 0 0,0 0 1 0 0,1 0 0 0 0,-1 0-1 0 0,1 0 1 0 0,0 0-1 0 0,1-1 1 0 0,-1 1-1 0 0,1 0 1 0 0,0-1-1 0 0,0 1 1 0 0,1-1 0 0 0,-1 1-1 0 0,1-1 1 0 0,0 0-1 0 0,0 0 1 0 0,0 0-1 0 0,2 1-8 0 0,0-1 52 0 0,1 0 0 0 0,-1-1 0 0 0,0 0 0 0 0,1 0 0 0 0,-1 0 0 0 0,1 0 0 0 0,0-1 0 0 0,0 0 0 0 0,0 0 0 0 0,0-1 0 0 0,1 0 0 0 0,-1 0 0 0 0,0 0 0 0 0,2-1-51 0 0,-1 0 40 0 0,-1 0 0 0 0,0 0 1 0 0,0-1-1 0 0,0 0 1 0 0,0 0-1 0 0,-1 0 1 0 0,1-1-1 0 0,0 0 1 0 0,0 0-1 0 0,-1 0 1 0 0,1-1-1 0 0,-1 0 1 0 0,0 0-1 0 0,0 0 1 0 0,0-1-1 0 0,0 0 0 0 0,-1 0 1 0 0,1 0-1 0 0,-1 0 1 0 0,0-1-1 0 0,2-2-41 0 0,-4 4-2 0 0,1 0-1 0 0,-1 0 1 0 0,0 0-1 0 0,0-1 1 0 0,0 1-1 0 0,0-1 1 0 0,0 0-1 0 0,-1 1 1 0 0,0-1-1 0 0,0 0 0 0 0,0 0 1 0 0,0 0-1 0 0,0 0 1 0 0,-1 0-1 0 0,0 0 1 0 0,0 0-1 0 0,0 0 1 0 0,0 0-1 0 0,-1 0 1 0 0,1 0-1 0 0,-1 0 1 0 0,0 0-1 0 0,0 0 1 0 0,0 1-1 0 0,-1-1 0 0 0,0 0 1 0 0,1 1-1 0 0,-1-1 1 0 0,0 1-1 0 0,-1-1 1 0 0,1 1-1 0 0,-1 0 1 0 0,1 0-1 0 0,-1 0 1 0 0,0 0-1 0 0,0 1 1 0 0,0-1-1 0 0,0 1 1 0 0,-1 0-1 0 0,-2-2 3 0 0,0 2-39 0 0,0-1 0 0 0,0 1-1 0 0,-1 0 1 0 0,1 1 0 0 0,-1-1 0 0 0,1 1-1 0 0,-1 1 1 0 0,0-1 0 0 0,1 1 0 0 0,-1 0 0 0 0,0 1-1 0 0,1-1 1 0 0,-1 1 0 0 0,1 1 0 0 0,-1-1 0 0 0,1 1-1 0 0,-1 0 1 0 0,1 1 0 0 0,0-1 0 0 0,0 1-1 0 0,0 0 1 0 0,1 1 0 0 0,-1 0 0 0 0,1 0 0 0 0,-1 0-1 0 0,1 0 1 0 0,1 1 0 0 0,-1 0 0 0 0,0 0-1 0 0,1 0 1 0 0,0 0 0 0 0,-1 4 39 0 0,3-6 8 0 0,0-1 0 0 0,1 1-1 0 0,0 0 1 0 0,0 0 0 0 0,0 0 0 0 0,0 0 0 0 0,0 0-1 0 0,0 1 1 0 0,1-1 0 0 0,0 0 0 0 0,-1 0 0 0 0,1 0-1 0 0,0 1 1 0 0,1-1 0 0 0,-1 0 0 0 0,0 0 0 0 0,1 0-1 0 0,0 0 1 0 0,0 0 0 0 0,0 0 0 0 0,0 0 0 0 0,0 0-1 0 0,1 0 1 0 0,-1 0 0 0 0,1 0 0 0 0,0-1-1 0 0,-1 1 1 0 0,1 0 0 0 0,1-1 0 0 0,-1 0 0 0 0,0 0-1 0 0,1 1 1 0 0,-1-1 0 0 0,1-1 0 0 0,-1 1 0 0 0,3 1-8 0 0,4 2 72 0 0,0-1 0 0 0,0 0 1 0 0,0 0-1 0 0,1-1 0 0 0,-1 0 1 0 0,1 0-1 0 0,0-1 0 0 0,0-1 1 0 0,0 1-1 0 0,0-2 0 0 0,2 1-72 0 0,-8-1 32 0 0,0 0-1 0 0,0 0 0 0 0,0 0 1 0 0,0 0-1 0 0,0-1 1 0 0,0 0-1 0 0,0 1 0 0 0,0-1 1 0 0,0-1-1 0 0,-1 1 0 0 0,1 0 1 0 0,0-1-1 0 0,-1 0 1 0 0,1 0-1 0 0,-1 0 0 0 0,0 0 1 0 0,1-1-1 0 0,-1 1 1 0 0,0-1-1 0 0,-1 0 0 0 0,1 0 1 0 0,0 0-1 0 0,-1 0 0 0 0,0 0 1 0 0,1-1-1 0 0,-1 1 1 0 0,-1-1-1 0 0,1 1 0 0 0,0-1 1 0 0,-1 0-1 0 0,0 1 1 0 0,1-2-32 0 0,-1 2-16 0 0,0 0 0 0 0,0-1 0 0 0,0 1 1 0 0,-1 0-1 0 0,1 0 0 0 0,-1 0 1 0 0,0 0-1 0 0,0-1 0 0 0,0 1 0 0 0,0 0 1 0 0,0 0-1 0 0,-1 0 0 0 0,1-1 1 0 0,-1 1-1 0 0,0 0 0 0 0,0 0 0 0 0,0 0 1 0 0,0 0-1 0 0,-1 0 0 0 0,1 0 1 0 0,-1 1-1 0 0,0-1 0 0 0,0 0 0 0 0,0 1 1 0 0,0-1-1 0 0,0 1 0 0 0,0 0 1 0 0,-1 0-1 0 0,1 0 0 0 0,-1 0 0 0 0,1 0 1 0 0,-1 0-1 0 0,0 1 0 0 0,0-1 1 0 0,0 1-1 0 0,0 0 0 0 0,-1-1 16 0 0,-3 1-36 0 0,0 0 0 0 0,0 0 0 0 0,0 1 0 0 0,-1 0 0 0 0,1 1 0 0 0,0-1 0 0 0,0 1 0 0 0,0 1 0 0 0,0-1 0 0 0,0 1 0 0 0,0 0 0 0 0,1 1 0 0 0,-1 0 0 0 0,1 0 0 0 0,-1 0 0 0 0,1 1 0 0 0,0-1 0 0 0,0 2 0 0 0,1-1 0 0 0,-1 1 0 0 0,1-1 0 0 0,0 2 0 0 0,0-1 0 0 0,1 0 0 0 0,-1 1 0 0 0,1 0 0 0 0,-2 4 36 0 0,5-6 9 0 0,-1-1 0 0 0,1 1-1 0 0,0-1 1 0 0,0 1 0 0 0,1-1 0 0 0,-1 1 0 0 0,1 0 0 0 0,0-1 0 0 0,0 1-1 0 0,0 0 1 0 0,0 0 0 0 0,1-1 0 0 0,-1 1 0 0 0,1 0 0 0 0,0-1 0 0 0,0 1 0 0 0,0-1-1 0 0,1 1 1 0 0,-1-1 0 0 0,1 0 0 0 0,0 0 0 0 0,0 1 0 0 0,0-1 0 0 0,0 0-1 0 0,1-1 1 0 0,-1 1 0 0 0,1 0 0 0 0,-1-1 0 0 0,1 1 0 0 0,0-1 0 0 0,0 0-1 0 0,0 0 1 0 0,1 0 0 0 0,-1 0 0 0 0,0-1 0 0 0,1 1 0 0 0,-1-1 0 0 0,1 0 0 0 0,-1 0-1 0 0,1 0 1 0 0,-1 0 0 0 0,1-1 0 0 0,0 0 0 0 0,0 1 0 0 0,-1-1 0 0 0,1-1-1 0 0,0 1 1 0 0,3-1-9 0 0,2 2 51 0 0,-1-1 0 0 0,1 0 0 0 0,0 0 0 0 0,0-1 0 0 0,0 0-1 0 0,-1 0 1 0 0,1-1 0 0 0,-1-1 0 0 0,1 1 0 0 0,-1-1 0 0 0,0-1 0 0 0,0 1-1 0 0,0-1 1 0 0,0-1 0 0 0,0 0-51 0 0,-5 3 0 0 0,0-1 0 0 0,0 1 0 0 0,-1 0 0 0 0,1-1 0 0 0,-1 0 0 0 0,0 0 0 0 0,0 1 0 0 0,0-1 0 0 0,0 0 0 0 0,0-1-1 0 0,-1 1 1 0 0,1 0 0 0 0,-1 0 0 0 0,0-1 0 0 0,0 1 0 0 0,0-1 0 0 0,0 1 0 0 0,-1-1 0 0 0,1 1 0 0 0,-1-1 0 0 0,0 0 0 0 0,0 1 0 0 0,-1-1 0 0 0,1 1 0 0 0,0-1 0 0 0,-1 1 0 0 0,0-1-1 0 0,0 1 1 0 0,0-1 0 0 0,-1 1 0 0 0,1 0 0 0 0,-1 0 0 0 0,1-1 0 0 0,-1 1 0 0 0,0 0 0 0 0,0 1 0 0 0,-1-1 0 0 0,1 0 0 0 0,0 1 0 0 0,-1-1 0 0 0,0 1 0 0 0,0-1 0 0 0,0 1 0 0 0,1 0-1 0 0,-3 0 1 0 0,-4 0-35 0 0,1 0 0 0 0,-1 1 0 0 0,0 1 0 0 0,1-1 0 0 0,-1 1-1 0 0,0 1 1 0 0,1 0 0 0 0,-1 0 0 0 0,1 0 0 0 0,-1 1 0 0 0,1 1-1 0 0,0-1 1 0 0,0 1 0 0 0,0 1 0 0 0,0 0 0 0 0,0 0 0 0 0,1 0 0 0 0,0 1-1 0 0,-1 0 1 0 0,2 0 0 0 0,-1 1 0 0 0,1 0 0 0 0,0 0 0 0 0,0 0-1 0 0,0 1 1 0 0,1 0 0 0 0,0 0 0 0 0,1 0 0 0 0,-1 1 0 0 0,-2 7 35 0 0,6-13 8 0 0,1 0 0 0 0,-1 1 0 0 0,1-1 0 0 0,-1 1 0 0 0,1-1 0 0 0,0 1 0 0 0,0-1 0 0 0,0 1 0 0 0,0-1 0 0 0,0 1 0 0 0,0-1 0 0 0,1 1 0 0 0,-1-1 0 0 0,1 1 0 0 0,0-1 0 0 0,0 1 0 0 0,0-1 0 0 0,0 0 0 0 0,0 0 1 0 0,0 0-1 0 0,1 1 0 0 0,-1-1 0 0 0,1 0 0 0 0,-1 0 0 0 0,1-1 0 0 0,0 1 0 0 0,0 0 0 0 0,0-1 0 0 0,0 1 0 0 0,0-1 0 0 0,0 1 0 0 0,0-1 0 0 0,0 0 0 0 0,1 0 0 0 0,-1 0 0 0 0,0 0 0 0 0,1 0 0 0 0,-1-1 0 0 0,1 1 0 0 0,-1-1 1 0 0,1 0-1 0 0,-1 1 0 0 0,3-1-8 0 0,2 1 61 0 0,1 1 0 0 0,0-2 1 0 0,0 1-1 0 0,0-1 1 0 0,0 0-1 0 0,0-1 0 0 0,0 0 1 0 0,0 0-1 0 0,0 0 1 0 0,0-1-1 0 0,-1 0 0 0 0,1-1 1 0 0,5-3-62 0 0,-10 5 15 0 0,0 0 0 0 0,0-1 0 0 0,-1 1 0 0 0,1-1 1 0 0,-1 0-1 0 0,1 0 0 0 0,-1 0 0 0 0,0 0 0 0 0,1 0 0 0 0,-1 0 0 0 0,0-1 1 0 0,-1 1-1 0 0,1-1 0 0 0,0 1 0 0 0,-1-1 0 0 0,1 0 0 0 0,-1 0 0 0 0,0 0 1 0 0,0 0-1 0 0,0 1 0 0 0,-1-1 0 0 0,1 0 0 0 0,0-1 0 0 0,-1 1 0 0 0,0 0 1 0 0,0 0-1 0 0,0 0 0 0 0,0-2-15 0 0,0 1-20 0 0,-1 0 0 0 0,1 0 1 0 0,-1 1-1 0 0,0-1 0 0 0,0 0 0 0 0,0 1 1 0 0,0-1-1 0 0,-1 1 0 0 0,1-1 0 0 0,-1 1 1 0 0,0 0-1 0 0,0-1 0 0 0,0 1 0 0 0,0 0 0 0 0,-1 0 1 0 0,1 1-1 0 0,-1-1 0 0 0,0 0 0 0 0,0 1 1 0 0,0 0-1 0 0,0 0 0 0 0,0 0 0 0 0,0 0 1 0 0,-1 0-1 0 0,1 0 0 0 0,0 1 0 0 0,-1 0 1 0 0,0-1-1 0 0,1 1 0 0 0,-1 1 0 0 0,-1-1 20 0 0,-122-11-703 0 0,121 12 695 0 0,-1 0-25 0 0,0 0 1 0 0,0 1-1 0 0,0 0 1 0 0,0 0-1 0 0,0 1 1 0 0,1 0-1 0 0,-1 0 1 0 0,0 0-1 0 0,1 1 1 0 0,0 0-1 0 0,-1 0 1 0 0,1 0-1 0 0,0 1 1 0 0,-2 2 32 0 0,8-5-3 0 0,-1 0 1 0 0,1 1-1 0 0,-1-1 1 0 0,1 0-1 0 0,0 0 0 0 0,-1 0 1 0 0,1 1-1 0 0,0-1 1 0 0,0 0-1 0 0,0 0 1 0 0,0 1-1 0 0,0-1 1 0 0,0 0-1 0 0,0 0 0 0 0,0 1 1 0 0,1-1-1 0 0,-1 0 1 0 0,0 0-1 0 0,1 1 1 0 0,-1-1-1 0 0,1 0 1 0 0,-1 0-1 0 0,1 0 0 0 0,0 0 1 0 0,-1 0-1 0 0,1 0 1 0 0,0 0-1 0 0,0 0 1 0 0,0 0-1 0 0,0 0 1 0 0,-1 0-1 0 0,1 0 0 0 0,1-1 1 0 0,-1 1-1 0 0,0 0 1 0 0,0-1-1 0 0,1 1 3 0 0,103 22 567 0 0,-57-18-411 0 0,20-7-1 0 0,-38-60-47 0 0,-28 52-110 0 0,3-91-210 0 0,-5 99 199 0 0,0-1 0 0 0,-1 1 0 0 0,0 0 0 0 0,1 0-1 0 0,-1-1 1 0 0,0 1 0 0 0,0 0 0 0 0,0 0 0 0 0,-1 0 0 0 0,1 0-1 0 0,0 0 1 0 0,-1 0 0 0 0,1 1 0 0 0,-1-1 0 0 0,0 0-1 0 0,1 1 1 0 0,-1-1 0 0 0,0 1 0 0 0,0 0 0 0 0,0-1 0 0 0,0 1-1 0 0,0 0 1 0 0,-1 0 0 0 0,1 1 0 0 0,0-1 0 0 0,0 0-1 0 0,0 1 1 0 0,-1-1 0 0 0,1 1 0 0 0,0 0 0 0 0,-1-1 0 0 0,1 1-1 0 0,0 0 1 0 0,-1 1 0 0 0,0-1 13 0 0,-83 16-519 0 0,71-10 511 0 0,0 1 0 0 0,0 1 1 0 0,1 0-1 0 0,0 1 0 0 0,0 0 0 0 0,1 1 0 0 0,0 1 0 0 0,-1 2 8 0 0,11-9 2 0 0,1-1 0 0 0,0 0 0 0 0,0 1 0 0 0,0-1 0 0 0,0 1 0 0 0,1 0 0 0 0,-1-1 0 0 0,1 1 0 0 0,0 0 0 0 0,0 0 0 0 0,0 0 0 0 0,1 0-1 0 0,0 0 1 0 0,-1 0 0 0 0,1 0 0 0 0,0 0 0 0 0,1 0 0 0 0,-1 0 0 0 0,1 0 0 0 0,0 0 0 0 0,0 0 0 0 0,0-1 0 0 0,0 1 0 0 0,1 0 0 0 0,0-1-1 0 0,-1 1 1 0 0,2 1-2 0 0,4 3 37 0 0,1-1 0 0 0,-1 1 0 0 0,2-1 0 0 0,-1-1 0 0 0,1 0-1 0 0,0 0 1 0 0,0 0 0 0 0,0-1 0 0 0,1 0 0 0 0,0-1 0 0 0,0 0-1 0 0,0-1 1 0 0,0 0 0 0 0,1-1 0 0 0,-1 0 0 0 0,1 0 0 0 0,-1-1-1 0 0,1-1 1 0 0,0 1 0 0 0,-1-2 0 0 0,2 0-37 0 0,-7-1 7 0 0,-1 0 0 0 0,0 0 0 0 0,0 0 0 0 0,0-1 0 0 0,0 0 0 0 0,0 1 0 0 0,-1-2 0 0 0,1 1 0 0 0,-1 0 0 0 0,0-1 0 0 0,0 1 0 0 0,0-1 0 0 0,0 0-1 0 0,-1 0 1 0 0,0 0 0 0 0,1 0 0 0 0,-1-1 0 0 0,-1 1 0 0 0,1 0 0 0 0,-1-1 0 0 0,0 0 0 0 0,0 1 0 0 0,0-1 0 0 0,0 1 0 0 0,-1-1 0 0 0,0 0 0 0 0,0 0 0 0 0,0 1 0 0 0,-1-1 0 0 0,1 0 0 0 0,-2-2-7 0 0,2 2-33 0 0,0 1-1 0 0,-1-1 1 0 0,1 1-1 0 0,-1-1 1 0 0,0 0 0 0 0,-1 1-1 0 0,1-1 1 0 0,-1 1 0 0 0,0 0-1 0 0,0 0 1 0 0,0 0-1 0 0,-1 0 1 0 0,1 0 0 0 0,-1 0-1 0 0,0 0 1 0 0,0 1-1 0 0,0-1 1 0 0,-1 1 0 0 0,1 0-1 0 0,-1 0 1 0 0,0 0 0 0 0,0 1-1 0 0,0-1 1 0 0,0 1-1 0 0,0 0 1 0 0,0 0 0 0 0,-1 1-1 0 0,1-1 1 0 0,0 1 0 0 0,-1 0-1 0 0,0 0 1 0 0,1 0-1 0 0,-3 0 34 0 0,-2 1-36 0 0,-1 0 0 0 0,1 0 0 0 0,-1 1 0 0 0,1 0 0 0 0,-1 0 0 0 0,1 1 0 0 0,0 0 0 0 0,0 1 0 0 0,0 0 0 0 0,0 1 0 0 0,0 0 0 0 0,0 0 0 0 0,1 0 0 0 0,0 1 0 0 0,0 1 0 0 0,0-1 0 0 0,1 1 0 0 0,0 1 0 0 0,0-1 0 0 0,1 1 0 0 0,-1 0 0 0 0,1 1 0 0 0,1 0 0 0 0,0-1 0 0 0,0 2 0 0 0,0-1 0 0 0,-2 7 36 0 0,7-9 31 0 0,-1 0 0 0 0,1 1-1 0 0,0-1 1 0 0,1 0 0 0 0,-1 0 0 0 0,1 0-1 0 0,1 1 1 0 0,-1-1 0 0 0,1 0 0 0 0,0 0-1 0 0,0-1 1 0 0,1 1 0 0 0,0 0 0 0 0,0-1-1 0 0,0 0 1 0 0,1 1 0 0 0,-1-1-1 0 0,1-1 1 0 0,1 1 0 0 0,-1 0 0 0 0,1-1-1 0 0,-1 0 1 0 0,1 0 0 0 0,0-1 0 0 0,0 1-1 0 0,1-1 1 0 0,-1 0 0 0 0,1 0 0 0 0,0-1-1 0 0,0 0 1 0 0,-1 0 0 0 0,1 0 0 0 0,1-1-1 0 0,-1 1 1 0 0,0-1 0 0 0,0-1-1 0 0,0 0 1 0 0,1 1 0 0 0,-1-2 0 0 0,0 1-1 0 0,6-2-30 0 0,-6 3 35 0 0,0-1-1 0 0,-1 0 1 0 0,1 0-1 0 0,0-1 1 0 0,0 0-1 0 0,0 0 0 0 0,-1 0 1 0 0,1 0-1 0 0,-1-1 1 0 0,1 0-1 0 0,-1-1 1 0 0,1 1-1 0 0,-1-1 0 0 0,0 0 1 0 0,0 0-1 0 0,0 0 1 0 0,-1-1-1 0 0,1 0 0 0 0,-1 1 1 0 0,0-2-1 0 0,2-2-34 0 0,0 1-30 0 0,-1 0 1 0 0,0-1-1 0 0,-1 0 0 0 0,0 0 0 0 0,0-1 0 0 0,0 1 1 0 0,-1-1-1 0 0,0 0 0 0 0,0 0 0 0 0,-1 0 0 0 0,0 0 1 0 0,-1 0-1 0 0,0 0 0 0 0,0 0 0 0 0,0-1 0 0 0,-1 1 0 0 0,-1 0 1 0 0,1-1-1 0 0,-1 1 0 0 0,-1 0 0 0 0,1 0 0 0 0,-1 0 1 0 0,-1 0-1 0 0,1 0 0 0 0,-2 0 0 0 0,1 1 0 0 0,-1-1 1 0 0,0 1-1 0 0,0 0 0 0 0,-1 0 0 0 0,-4-4 30 0 0,3 7-45 0 0,0 2-1 0 0,-1-1 1 0 0,1 1-1 0 0,-1 0 0 0 0,0 0 1 0 0,0 0-1 0 0,1 1 1 0 0,-1 0-1 0 0,0 1 1 0 0,0 0-1 0 0,0 0 1 0 0,0 0-1 0 0,0 1 1 0 0,0 0-1 0 0,0 0 1 0 0,1 1-1 0 0,-1-1 1 0 0,0 2-1 0 0,1-1 1 0 0,-1 1-1 0 0,1 0 0 0 0,0 0 1 0 0,0 1-1 0 0,0-1 1 0 0,0 1-1 0 0,1 1 1 0 0,0-1-1 0 0,0 1 1 0 0,-2 1 45 0 0,3-2 11 0 0,-1 0 0 0 0,1 0 0 0 0,-1 0 0 0 0,1 1 0 0 0,0-1 0 0 0,1 1 0 0 0,-1 0 0 0 0,1 0 0 0 0,0 1 1 0 0,0-1-1 0 0,1 0 0 0 0,-1 1 0 0 0,1 0 0 0 0,1-1 0 0 0,-1 1 0 0 0,1 0 0 0 0,0 0 0 0 0,0 0 0 0 0,1 0 0 0 0,-1 0 0 0 0,1 0 0 0 0,1 0 1 0 0,0 6-12 0 0,2-3 61 0 0,0 0 1 0 0,1 0 0 0 0,0-1 0 0 0,0 1 0 0 0,1-1 0 0 0,0 0-1 0 0,0 0 1 0 0,1 0 0 0 0,0-1 0 0 0,1 0 0 0 0,-1 0 0 0 0,1-1-1 0 0,1 0 1 0 0,-1 0 0 0 0,1 0 0 0 0,0-1 0 0 0,0 0 0 0 0,1-1-1 0 0,0 0 1 0 0,-1 0 0 0 0,1-1 0 0 0,6 2-62 0 0,-8-4 28 0 0,-1 1 0 0 0,1-1 1 0 0,-1 0-1 0 0,1 0 0 0 0,-1-1 1 0 0,1 0-1 0 0,-1 0 0 0 0,1-1 0 0 0,-1 0 1 0 0,1 0-1 0 0,-1 0 0 0 0,1-1 0 0 0,-1 0 1 0 0,0 0-1 0 0,0 0 0 0 0,0-1 1 0 0,0 0-1 0 0,0 0 0 0 0,-1-1 0 0 0,1 0 1 0 0,-1 0-1 0 0,0 0 0 0 0,0 0 1 0 0,-1-1-1 0 0,1 0 0 0 0,-1 0 0 0 0,0 0 1 0 0,0 0-1 0 0,0-1 0 0 0,-1 1 1 0 0,0-1-1 0 0,0 0 0 0 0,-1 0 0 0 0,1 0 1 0 0,-1 0-1 0 0,-1-1 0 0 0,1 1 0 0 0,-1-1 1 0 0,0-5-29 0 0,3 2-47 0 0,0-1 0 0 0,-2 1 0 0 0,1-1 0 0 0,-1 0 0 0 0,-1 0 0 0 0,0 0 0 0 0,-1 0 0 0 0,0 0 0 0 0,0 1-1 0 0,-1-1 1 0 0,0 0 0 0 0,-1 0 0 0 0,-1 0 0 0 0,0 1 0 0 0,0-1 0 0 0,-1 1 0 0 0,0 0 0 0 0,0 0 0 0 0,-2 0 0 0 0,1 1 0 0 0,-1-1 0 0 0,0 1 0 0 0,-2-1 47 0 0,3 5-29 0 0,0 1 0 0 0,0-1 0 0 0,-1 1-1 0 0,1 1 1 0 0,-1-1 0 0 0,1 1 0 0 0,-1 0 0 0 0,-1 0 0 0 0,1 0-1 0 0,0 1 1 0 0,0 0 0 0 0,-1 0 0 0 0,1 1 0 0 0,-1 0-1 0 0,0 0 1 0 0,1 1 0 0 0,-1-1 0 0 0,0 1 0 0 0,1 1 0 0 0,-1-1-1 0 0,1 1 1 0 0,-1 0 0 0 0,1 1 0 0 0,-1 0 0 0 0,-3 1 29 0 0,3-1-18 0 0,0 1 0 0 0,0 0 0 0 0,0 0 0 0 0,1 1 0 0 0,-1 0 1 0 0,1 0-1 0 0,0 0 0 0 0,0 1 0 0 0,0 0 0 0 0,1 0 0 0 0,0 0 0 0 0,0 1 1 0 0,0 0-1 0 0,0 0 0 0 0,1 0 0 0 0,0 1 0 0 0,1-1 0 0 0,-1 1 1 0 0,1 0-1 0 0,0 0 0 0 0,1 0 0 0 0,0 0 0 0 0,0 0 0 0 0,0 1 0 0 0,1-1 1 0 0,0 2 17 0 0,2-6-59 0 0,-1 0 0 0 0,1-1 0 0 0,-1 1 0 0 0,1-1 0 0 0,0 1 0 0 0,0-1 0 0 0,0 1 0 0 0,0-1 0 0 0,1 1 0 0 0,-1-1 0 0 0,1 0 1 0 0,-1 0-1 0 0,1 0 0 0 0,0 0 0 0 0,0 0 0 0 0,0 0 0 0 0,0 0 0 0 0,0-1 0 0 0,0 1 0 0 0,0-1 0 0 0,0 1 0 0 0,1-1 0 0 0,-1 0 0 0 0,3 1 59 0 0,23 9-9001 0 0,-18-7-2303 0 0</inkml:trace>
  <inkml:trace contextRef="#ctx0" brushRef="#br0" timeOffset="33550.314">3362 1845 0 0 0,'23'-9'0'0'0,"-14"4"6914"0"0,-5-5-4926 0 0,0 5-1463 0 0,-4 5-343 0 0,0 0 46 0 0,0 0 61 0 0,0 0 65 0 0,0 0 40 0 0,0 0 38 0 0,0 0 11 0 0,0 0 4 0 0,0 0-34 0 0,0 0-50 0 0,-6-1 2774 0 0,-22-2-2809 0 0,-147 52 60 0 0,-23-2-315 0 0,71-28 347 0 0,45-9 422 0 0,32 27-130 0 0,-70 30-48 0 0,109-63-499 0 0,-73 10 1680 0 0,145-10-7535 0 0,-46-4 242 0 0,-5 0-4960 0 0</inkml:trace>
  <inkml:trace contextRef="#ctx0" brushRef="#br0" timeOffset="34695.975">3520 2295 0 0 0,'0'0'1050'0'0,"0"0"195"0"0,0 0 26 0 0,0 0-89 0 0,0 0-93 0 0,0 0-95 0 0,0 0-34 0 0,0 0-26 0 0,0 0-90 0 0,0 0-164 0 0,-3-3-103 0 0,-62-9 4907 0 0,19 12-4258 0 0,-2 1-408 0 0,0-1-1 0 0,-1-3 0 0 0,1-2 1 0 0,-43-11-818 0 0,-120-21 1085 0 0,40 1-573 0 0,17-27 275 0 0,86 53 115 0 0,62 16-6685 0 0,4 2-2456 0 0,2-4-1831 0 0</inkml:trace>
  <inkml:trace contextRef="#ctx0" brushRef="#br0" timeOffset="35730.284">2432 2026 0 0 0,'0'0'693'0'0,"0"0"737"0"0,0 0 194 0 0,0 0-138 0 0,0 0-156 0 0,0 0-59 0 0,0 0-143 0 0,0 0-117 0 0,0 0-119 0 0,0 0-99 0 0,0 0-67 0 0,4-4 1653 0 0,1 12-2049 0 0,0-1-1 0 0,0 1 0 0 0,-1 0 1 0 0,0 1-1 0 0,0-1 1 0 0,-1 1-1 0 0,0-1 0 0 0,-1 1 1 0 0,0 0-1 0 0,0 0 1 0 0,-1 0-1 0 0,0 0 1 0 0,-1 5-330 0 0,8 36 885 0 0,-4-20-536 0 0,-1 0 0 0 0,-2 0 0 0 0,0 0-1 0 0,-2 0 1 0 0,-4 17-349 0 0,1 16 212 0 0,0 84 300 0 0,4-146-472 0 0,0-1 16 0 0,0 0 14 0 0,0 0 5 0 0,0 0 10 0 0,0 0 2 0 0,0 0-5 0 0,0 0 2 0 0,0 0-10 0 0,0 0-12 0 0,0 0-10 0 0,0 0 0 0 0,0 0-10 0 0,0 0-6 0 0,0 0 6 0 0,0 0-6 0 0,0 0 3 0 0,0 0-3 0 0,0 0-15 0 0,0 0-1 0 0,0 0-8 0 0,0 0 2 0 0,0 0-9 0 0,0 0-16 0 0,0 0 1 0 0,0 0-4 0 0,0 0 5 0 0,0 0 4 0 0,0 0 11 0 0,0 0 8 0 0,0 0-4 0 0,0 0 5 0 0,0 0 1 0 0,0 0 4 0 0,0 0 15 0 0,0 0-3 0 0,0 0-3 0 0,0 0 15 0 0,0 0 5 0 0,0 0 9 0 0,0 0 12 0 0,0 0 6 0 0,0 0-4 0 0,0 0 20 0 0,0 0 9 0 0,0 0-5 0 0,0 0 12 0 0,0 0-22 0 0,0 0-3 0 0,0 0 6 0 0,0 0-15 0 0,0 0-17 0 0,0 0-10 0 0,0 0-17 0 0,0 0-12 0 0,0 0 16 0 0,0 0 4 0 0,0 0-9 0 0,0 0 6 0 0,0 0-9 0 0,0 0-3 0 0,0 0-12 0 0,-41 29-98 0 0,6-3 36 0 0,2 1 0 0 0,0 1 0 0 0,2 2 0 0 0,-12 15 51 0 0,20-20-7 0 0,5-7 3 0 0,1 1 0 0 0,0 0 0 0 0,1 1 1 0 0,1 1-1 0 0,1 1 0 0 0,1 0 0 0 0,1 1 0 0 0,1 0 0 0 0,1 0 1 0 0,-2 9 3 0 0,-8 57 52 0 0,19-86-44 0 0,1-1 0 0 0,-1 1 0 0 0,0 0 0 0 0,1-1 0 0 0,-1 1 0 0 0,-1-1 0 0 0,1 1 0 0 0,0-1 0 0 0,-1 1 0 0 0,1-1 0 0 0,-1 0 0 0 0,1 0 0 0 0,-1 0 0 0 0,0 0 0 0 0,0 0 1 0 0,0 0-1 0 0,0 0 0 0 0,-1-1 0 0 0,1 1 0 0 0,0-1 0 0 0,-1 0 0 0 0,1 1 0 0 0,-1-1 0 0 0,1 0 0 0 0,-1 0-8 0 0,4-13 232 0 0,3 6-597 0 0,35-38-1482 0 0,-10 17-6537 0 0,-21 20-2895 0 0</inkml:trace>
  <inkml:trace contextRef="#ctx0" brushRef="#br0" timeOffset="36478.047">2427 2641 0 0 0,'0'0'96'0'0,"0"0"255"0"0,0 0 153 0 0,0 0 477 0 0,0 0 554 0 0,0 0 339 0 0,0 0 24 0 0,0 0-260 0 0,0 0-342 0 0,0 0-268 0 0,0 0-157 0 0,0 0-71 0 0,0 0-21 0 0,8 0 544 0 0,-5 0 3614 0 0,35 51-1600 0 0,-7-3-2922 0 0,-2 2 1 0 0,-2 0 0 0 0,-3 2-1 0 0,-2 0 1 0 0,-2 2 0 0 0,-3 0 0 0 0,8 46-416 0 0,7 0 78 0 0,-31-118-3666 0 0,-2 6-2247 0 0,-1 5-5593 0 0</inkml:trace>
  <inkml:trace contextRef="#ctx0" brushRef="#br0" timeOffset="37250.052">2500 1934 0 0 0,'1'8'81'0'0,"11"54"888"0"0,-19-42 9679 0 0,5-19-10969 0 0,-7-3 12025 0 0,9-6-11338 0 0,0 7-675 0 0,7-112 2115 0 0,17-60-766 0 0,-9 70-593 0 0,-15 92 76 0 0,0-1-2677 0 0,-6 24-4073 0 0,5-6-303 0 0,0-1-4913 0 0</inkml:trace>
  <inkml:trace contextRef="#ctx0" brushRef="#br0" timeOffset="40436.987">2721 951 0 0 0,'-30'-37'43'0'0,"17"23"2025"0"0,8 7 3640 0 0,5 6-5696 0 0,-3-8 4627 0 0,-8-5-1195 0 0,-12-11-1226 0 0,10 21-2065 0 0,0 1 0 0 0,0 0-1 0 0,0 0 1 0 0,0 2 0 0 0,-1-1 0 0 0,1 2 0 0 0,0 0-1 0 0,-1 1 1 0 0,1 0 0 0 0,0 0 0 0 0,0 2 0 0 0,0 0 0 0 0,0 0-1 0 0,0 1 1 0 0,1 1 0 0 0,-8 3-153 0 0,17-7 39 0 0,-12 3 70 0 0,-1 1-1 0 0,1 0 1 0 0,0 1-1 0 0,0 0 0 0 0,0 2 1 0 0,1 0-1 0 0,0 0 1 0 0,1 1-1 0 0,0 1 0 0 0,0 0 1 0 0,1 1-1 0 0,0 0 1 0 0,1 1-1 0 0,0 0 0 0 0,1 1 1 0 0,1 0-1 0 0,0 0 0 0 0,-1 4-108 0 0,4 2 140 0 0,1 0 0 0 0,1 0 0 0 0,0 0 0 0 0,2 0 0 0 0,0 1 0 0 0,1-1 0 0 0,1 1-1 0 0,1 1-139 0 0,-1-4 78 0 0,39 96 418 0 0,-31-101-426 0 0,2 0-1 0 0,-1-1 1 0 0,1-1 0 0 0,1 1 0 0 0,0-2 0 0 0,1 1 0 0 0,-1-1-1 0 0,2-1 1 0 0,-1 0 0 0 0,1-1 0 0 0,0-1 0 0 0,1 0 0 0 0,-1 0-1 0 0,11 2-69 0 0,1-1 109 0 0,1-1 1 0 0,-1-1-1 0 0,1-1 0 0 0,0-1 0 0 0,0-1 0 0 0,0-2 0 0 0,10-1-109 0 0,-33 1 10 0 0,148-34 399 0 0,-146 31-360 0 0,1-1-1 0 0,0 1 1 0 0,-1-1-1 0 0,0-1 1 0 0,0 1-1 0 0,0-1 1 0 0,0 0-1 0 0,-1 0 1 0 0,0 0-1 0 0,0-1 1 0 0,0 1-1 0 0,-1-1 1 0 0,0 0-1 0 0,0 0 1 0 0,0 0-1 0 0,-1 0 1 0 0,0-1-1 0 0,0 1 1 0 0,-1-1 0 0 0,1-4-50 0 0,13-28 36 0 0,-10 21-12 0 0,0 0 1 0 0,-2 0 0 0 0,0 0 0 0 0,0 0 0 0 0,-2 0 0 0 0,0-1-1 0 0,-1 1 1 0 0,-3-17-24 0 0,-54-167-28 0 0,55 195 10 0 0,-1-1-1 0 0,-1 1 0 0 0,0 0 1 0 0,0 0-1 0 0,0 1 0 0 0,-1-1 1 0 0,1 1-1 0 0,-2 0 0 0 0,1 0 1 0 0,-1 1-1 0 0,0-1 0 0 0,0 1 1 0 0,0 1-1 0 0,-1-1 0 0 0,-6-2 19 0 0,-2 0-123 0 0,0 1 0 0 0,-1 1-1 0 0,0 1 1 0 0,0 0 0 0 0,0 1-1 0 0,-1 1 1 0 0,1 1 0 0 0,-4 0 123 0 0,-46 0-3511 0 0,57 3 1504 0 0,5 1-2785 0 0,1-1 189 0 0,1-2-6781 0 0</inkml:trace>
  <inkml:trace contextRef="#ctx0" brushRef="#br0" timeOffset="40940.877">2360 965 2833 0 0,'0'0'1235'0'0,"0"0"-163"0"0,0 0 208 0 0,0 0 312 0 0,0 0 141 0 0,0 0-136 0 0,0 0-323 0 0,0 0-334 0 0,0 0-240 0 0,0 0-160 0 0,0 0-91 0 0,0 0-39 0 0,6 8 1185 0 0,-6 132 3718 0 0,28-141-4395 0 0,23-31 701 0 0,-51 31-2880 0 0,-2-4-3104 0 0,4 3-4771 0 0,0 2-1202 0 0</inkml:trace>
  <inkml:trace contextRef="#ctx0" brushRef="#br0" timeOffset="41400.453">2648 1006 4097 0 0,'0'0'2412'0'0,"0"0"-369"0"0,0 0-99 0 0,0 0-51 0 0,0 0-206 0 0,0 0-314 0 0,0 0-326 0 0,0 0-219 0 0,0 0-113 0 0,0 0-77 0 0,0 0-51 0 0,0 0-63 0 0,-9 7-53 0 0,-49 49 951 0 0,58-56-1400 0 0,0-1 1 0 0,1 1-1 0 0,-1 0 1 0 0,0 0-1 0 0,1 0 1 0 0,-1 1-1 0 0,0-1 1 0 0,0 0-1 0 0,1 0 1 0 0,-1 0-1 0 0,0 0 1 0 0,1 0-1 0 0,-1 0 1 0 0,0 0 0 0 0,0 0-1 0 0,1 1 1 0 0,-1-1-1 0 0,0 0 1 0 0,0 0-1 0 0,1 0 1 0 0,-1 1-1 0 0,0-1 1 0 0,0 0-1 0 0,0 0 1 0 0,1 0-1 0 0,-1 1 1 0 0,0-1-1 0 0,0 0 1 0 0,0 1-1 0 0,0-1 1 0 0,0 0-1 0 0,1 0 1 0 0,-1 1-1 0 0,0-1 1 0 0,0 0 0 0 0,0 1-1 0 0,0-1 1 0 0,0 0-1 0 0,0 0 1 0 0,0 1-1 0 0,0-1 1 0 0,0 0-1 0 0,0 1 1 0 0,0-1-1 0 0,0 0 1 0 0,0 1-1 0 0,-1-1 1 0 0,1 0-1 0 0,0 0 1 0 0,0 1-23 0 0,30-11 743 0 0,-22 2 134 0 0,-9 8-940 0 0,1 0-52 0 0,0 0-88 0 0,0 0-178 0 0,0 0-266 0 0,0 0-364 0 0,0 0-632 0 0,0 0-2172 0 0,0 0-4868 0 0</inkml:trace>
  <inkml:trace contextRef="#ctx0" brushRef="#br0" timeOffset="41831.469">2314 1264 0 0 0,'0'0'1514'0'0,"0"0"306"0"0,0 0 123 0 0,0 0-33 0 0,0 0-162 0 0,0 0-218 0 0,0 0-267 0 0,0 0-216 0 0,0 0-164 0 0,0 0-114 0 0,0 0-91 0 0,0 0-64 0 0,0 0-30 0 0,4-6-17 0 0,13-19 8 0 0,-7 22 3638 0 0,4 18-3756 0 0,-10-10 57 0 0,74 72 1010 0 0,-74-74-1492 0 0,3 2 48 0 0,0 1 0 0 0,0-1 1 0 0,1 0-1 0 0,-1 0 0 0 0,1-1 0 0 0,0 0 1 0 0,0-1-1 0 0,0 0 0 0 0,1 0 0 0 0,-1-1 0 0 0,1 0 1 0 0,0 0-1 0 0,-1-1 0 0 0,4 1-80 0 0,-5-2 74 0 0,-1 0-1 0 0,1 0 1 0 0,-1-1-1 0 0,1 0 0 0 0,-1 0 1 0 0,0 0-1 0 0,1-1 1 0 0,-1 0-1 0 0,0 0 1 0 0,0 0-1 0 0,0-1 1 0 0,0 0-1 0 0,-1 0 1 0 0,1 0-1 0 0,-1-1 1 0 0,0 0-1 0 0,0 0 1 0 0,0 0-1 0 0,0-1 1 0 0,1-2-74 0 0,-1 3 18 0 0,-1-1 0 0 0,0 1 0 0 0,0-1 0 0 0,-1 0 0 0 0,1 0 0 0 0,-1-1 0 0 0,0 1 0 0 0,0-1 0 0 0,-1 1 0 0 0,0-1 0 0 0,0 0 0 0 0,0 0 0 0 0,0 0 0 0 0,-1 0 0 0 0,0 0 0 0 0,0-4-18 0 0,-40 10-5632 0 0,31 4 503 0 0,5 0-6383 0 0</inkml:trace>
  <inkml:trace contextRef="#ctx0" brushRef="#br0" timeOffset="48794.974">4963 2114 0 0 0,'0'0'437'0'0,"0"0"776"0"0,0 0 251 0 0,0 0-37 0 0,0 0-157 0 0,0 0-220 0 0,0 0-219 0 0,0 0-205 0 0,0 0-133 0 0,3 0 2800 0 0,91 2 1508 0 0,169-12-1447 0 0,44-15-1262 0 0,-307 25-2018 0 0,0 0 15 0 0,0 0-9 0 0,0 0-13 0 0,0 0-10 0 0,0 0-23 0 0,0 0 6 0 0,0 0 10 0 0,0 0-10 0 0,0 0-20 0 0,0 0-34 0 0,-7 8-3012 0 0,6 9-3097 0 0,1-12-4391 0 0</inkml:trace>
  <inkml:trace contextRef="#ctx0" brushRef="#br0" timeOffset="49997.496">5494 2026 0 0 0,'0'0'315'0'0,"0"0"426"0"0,0 0 118 0 0,0 0 52 0 0,0 0 64 0 0,2 0 72 0 0,54 1 5774 0 0,2 1-3903 0 0,64 2-828 0 0,150-18 558 0 0,-193 13-2261 0 0,-79 2-379 0 0,1 2-9 0 0,0-3 6 0 0,7 2-166 0 0,-11 1-3754 0 0,1-1-356 0 0,0-1-5954 0 0</inkml:trace>
  <inkml:trace contextRef="#ctx0" brushRef="#br0" timeOffset="50903.992">5575 4088 0 0 0,'0'0'159'0'0,"0"0"593"0"0,0 0 263 0 0,0 0 156 0 0,0 0 88 0 0,-3 3 4452 0 0,57 5 32 0 0,131-8-2390 0 0,12-2-1799 0 0,-101 4-525 0 0,-78 1-2376 0 0,-23-6-5501 0 0,4 3-4022 0 0</inkml:trace>
  <inkml:trace contextRef="#ctx0" brushRef="#br0" timeOffset="51804.2">5663 1643 0 0 0,'0'0'619'0'0,"0"0"792"0"0,0 0 360 0 0,0 0 8 0 0,0 0-56 0 0,0 0-175 0 0,0 0-312 0 0,0 0-226 0 0,0 0-152 0 0,-2-1-93 0 0,-7-4-38 0 0,7 4-68 0 0,2 1-101 0 0,0 0-103 0 0,0 0-87 0 0,0 0-101 0 0,0 0-63 0 0,0 0-39 0 0,0 0-35 0 0,4 12 566 0 0,16 74 1688 0 0,16 95-509 0 0,-11-65-1044 0 0,-5 0-1 0 0,4 102-830 0 0,-23 164 860 0 0,-6-54-300 0 0,9 309 412 0 0,9-354-493 0 0,1-43-277 0 0,-12-82-68 0 0,-2-158-156 0 0,0 0-8 0 0,0 0-24 0 0,0 0-29 0 0,0 0-40 0 0,0 0-49 0 0,0 0-41 0 0,0 0-59 0 0,0 0-74 0 0,5-27-5200 0 0,-2 21 4206 0 0,8-12-6861 0 0,-4 10-1473 0 0</inkml:trace>
  <inkml:trace contextRef="#ctx0" brushRef="#br0" timeOffset="52891.56">5991 3786 8450 0 0,'0'0'1788'0'0,"0"0"-657"0"0,0 0-257 0 0,0 0 126 0 0,0 0 176 0 0,0 0 84 0 0,0 0-62 0 0,0 0-174 0 0,0 0-226 0 0,0 0-241 0 0,0 0-194 0 0,0 0-74 0 0,0 0 2 0 0,-3 5 53 0 0,-177 281 3377 0 0,73-157-3410 0 0,37-34-331 0 0,52-62-1162 0 0,18-33 565 0 0,0 0-222 0 0,0 0-346 0 0,0 0-587 0 0,0 0-2812 0 0,0-6-37 0 0,0 1-5134 0 0</inkml:trace>
  <inkml:trace contextRef="#ctx0" brushRef="#br0" timeOffset="53310.284">5926 1683 0 0 0,'0'0'708'0'0,"0"0"659"0"0,0 0 309 0 0,0 0 72 0 0,0 0-111 0 0,0 0-194 0 0,0 0-216 0 0,0 0-169 0 0,0 0-118 0 0,0 0-83 0 0,0 0-31 0 0,1-3 11 0 0,4-12 6 0 0,-3 11-31 0 0,-2 4-82 0 0,3 8 4546 0 0,-18 26-5004 0 0,-136 242 1221 0 0,-54 32-892 0 0,64-81-467 0 0,140-227-169 0 0,1 0 1 0 0,-1 1-1 0 0,1-1 0 0 0,-1 0 0 0 0,1 0 1 0 0,0 0-1 0 0,-1 1 0 0 0,1-1 0 0 0,-1 0 0 0 0,1 0 1 0 0,0 1-1 0 0,-1-1 0 0 0,1 0 0 0 0,0 0 1 0 0,-1 1-1 0 0,1-1 0 0 0,0 1 0 0 0,0-1 0 0 0,-1 0 1 0 0,1 1-1 0 0,0-1 0 0 0,0 1 0 0 0,-1-1 1 0 0,1 0-1 0 0,0 1 0 0 0,0-1 0 0 0,0 1 0 0 0,0-1 1 0 0,0 1-1 0 0,0-1 0 0 0,0 1 0 0 0,0-1 1 0 0,0 0-1 0 0,0 1 0 0 0,0-1 0 0 0,0 1 1 0 0,0-1-1 0 0,0 1 0 0 0,0-1 0 0 0,1 1 0 0 0,-1-1 1 0 0,0 0-1 0 0,0 1 0 0 0,0-1 0 0 0,1 1 1 0 0,-1-1-1 0 0,0 0 0 0 0,1 1 0 0 0,-1-1 0 0 0,0 0 1 0 0,1 1-1 0 0,-1-1 0 0 0,0 0 0 0 0,1 0 1 0 0,-1 1-1 0 0,0-1 0 0 0,1 0 0 0 0,-1 0 0 0 0,1 0 1 0 0,-1 1-1 0 0,1-1 0 0 0,-1 0 0 0 0,0 0 1 0 0,1 0-1 0 0,-1 0 35 0 0,9-3-3796 0 0,0-3-3364 0 0,-4-1-4109 0 0</inkml:trace>
  <inkml:trace contextRef="#ctx0" brushRef="#br0" timeOffset="57338.014">6051 3399 32 0 0,'0'0'2219'0'0,"0"0"-616"0"0,0 0-192 0 0,0 0 153 0 0,0 0 222 0 0,0 0 73 0 0,0 0-132 0 0,0 0-274 0 0,0 0-299 0 0,0 0-211 0 0,0 0-118 0 0,-4 1-40 0 0,-3 0-1626 0 0,-2 1 4785 0 0,24 9-748 0 0,15 7-3124 0 0,2-2 0 0 0,0-1 1 0 0,0-2-1 0 0,1-1 0 0 0,31 6-72 0 0,29-11-176 0 0,-88-21-3649 0 0,-12 3-6373 0 0,4 7 376 0 0</inkml:trace>
  <inkml:trace contextRef="#ctx0" brushRef="#br0" timeOffset="57949.347">6053 3083 0 0 0,'0'0'1272'0'0,"0"0"-394"0"0,0 0-206 0 0,0 0 224 0 0,0 0 294 0 0,0 0 143 0 0,0 0-60 0 0,0 0-154 0 0,0 0-213 0 0,0 0-143 0 0,0 0-88 0 0,0 0-96 0 0,0 0-88 0 0,25 27-70 0 0,77 85-60 0 0,-101-110-344 0 0,0 0-1 0 0,0 1 1 0 0,1-1-1 0 0,0 0 1 0 0,-1 0-1 0 0,1 0 1 0 0,0 0-1 0 0,0 0 1 0 0,0-1-1 0 0,0 1 0 0 0,0 0 1 0 0,0-1-1 0 0,0 0 1 0 0,1 1-1 0 0,-1-1 1 0 0,0 0-1 0 0,1 0 1 0 0,-1 0-1 0 0,1-1 1 0 0,0 1-1 0 0,-1 0 1 0 0,1-1-1 0 0,-1 0 0 0 0,3 0-16 0 0,4 0 83 0 0,-5 0-23 0 0,0 1 1 0 0,0-1-1 0 0,0 1 1 0 0,0-1 0 0 0,0-1-1 0 0,0 1 1 0 0,0 0-1 0 0,0-1 1 0 0,0 0-1 0 0,0 0 1 0 0,0 0-1 0 0,0 0 1 0 0,0-1-1 0 0,-1 0 1 0 0,1 1 0 0 0,0-2-1 0 0,-1 1 1 0 0,0 0-1 0 0,1 0 1 0 0,-1-1-1 0 0,0 0 1 0 0,0 0-1 0 0,0 0 1 0 0,-1 0-1 0 0,1 0 1 0 0,-1 0 0 0 0,0-1-1 0 0,0 1 1 0 0,0-1-1 0 0,1-2-60 0 0,1-3 227 0 0,-1 0-1 0 0,1-1 0 0 0,-2 0 0 0 0,0 1 1 0 0,0-1-1 0 0,0 0 0 0 0,-1 0 1 0 0,-1 0-1 0 0,0 0 0 0 0,0 0 1 0 0,-1 0-1 0 0,0 0 0 0 0,-1 0 1 0 0,0 0-1 0 0,-1 0 0 0 0,1 1 0 0 0,-2-1 1 0 0,0 1-1 0 0,0 0 0 0 0,0 0 1 0 0,-1 0-1 0 0,-1 0 0 0 0,1 1 1 0 0,-1 0-1 0 0,-1 0 0 0 0,-5-4-226 0 0,5 3 80 0 0,-1 1 0 0 0,0 0 0 0 0,0 0 0 0 0,0 1 0 0 0,-1 0-1 0 0,-1 1 1 0 0,1 0 0 0 0,-1 0 0 0 0,0 1 0 0 0,0 1 0 0 0,0-1 0 0 0,-1 2 0 0 0,0-1 0 0 0,1 1 0 0 0,-1 1-1 0 0,0 0 1 0 0,-1 1 0 0 0,1 0 0 0 0,0 0 0 0 0,0 1 0 0 0,-10 2-80 0 0,15 0-35 0 0,1 0-1 0 0,0 0 1 0 0,0 0 0 0 0,0 1 0 0 0,0 0-1 0 0,1 0 1 0 0,-1 1 0 0 0,1-1 0 0 0,0 1-1 0 0,0 0 1 0 0,0 0 0 0 0,0 0 0 0 0,1 1-1 0 0,-1-1 1 0 0,1 1 0 0 0,0 0 0 0 0,1 0-1 0 0,-1 0 1 0 0,1 0 0 0 0,0 0 0 0 0,0 0-1 0 0,1 1 1 0 0,0-1 0 0 0,0 1 0 0 0,0-1-1 0 0,0 6 36 0 0,0-5-272 0 0,1 0 0 0 0,0 0 0 0 0,0 0-1 0 0,0 0 1 0 0,1 0 0 0 0,0 0-1 0 0,0 0 1 0 0,0 0 0 0 0,1-1-1 0 0,0 1 1 0 0,0 0 0 0 0,0-1 0 0 0,1 1-1 0 0,0-1 1 0 0,0 0 0 0 0,1 0 272 0 0,26 29-8753 0 0,-18-23 94 0 0</inkml:trace>
  <inkml:trace contextRef="#ctx0" brushRef="#br0" timeOffset="58596.164">6381 2637 1952 0 0,'0'0'1207'0'0,"0"0"-22"0"0,0 0 358 0 0,0 0 382 0 0,0 0 130 0 0,0 0-242 0 0,0 0-453 0 0,0 0-426 0 0,0 0-269 0 0,0 0-98 0 0,0 0-27 0 0,0 0 23 0 0,-1-10 5521 0 0,-1 5-6055 0 0,-117-87 1390 0 0,102 76-1385 0 0,0-1-1 0 0,0 0 1 0 0,2-2-1 0 0,0 0 1 0 0,1 0-1 0 0,1-1 1 0 0,-4-10-34 0 0,9 17 54 0 0,8 13-66 0 0,1 0 1 0 0,-1 1-1 0 0,0-1 0 0 0,1 0 1 0 0,-1 0-1 0 0,0 0 1 0 0,1 1-1 0 0,-1-1 1 0 0,1 0-1 0 0,-1 0 0 0 0,0 0 1 0 0,1 0-1 0 0,-1 0 1 0 0,1 0-1 0 0,-1 0 0 0 0,1 0 1 0 0,-1 0-1 0 0,0 0 1 0 0,1 0-1 0 0,-1 0 1 0 0,1 0-1 0 0,-1 0 0 0 0,0 0 1 0 0,1 0-1 0 0,-1 0 1 0 0,1 0-1 0 0,-1-1 0 0 0,0 1 1 0 0,1 0-1 0 0,-1 0 1 0 0,0 0-1 0 0,1-1 1 0 0,-1 1-1 0 0,0 0 0 0 0,1-1 1 0 0,-1 1-1 0 0,0 0 1 0 0,0-1-1 0 0,1 1 0 0 0,-1 0 1 0 0,0-1-1 0 0,0 1 1 0 0,1 0-1 0 0,-1-1 0 0 0,0 1 1 0 0,0-1-1 0 0,0 1 1 0 0,0 0-1 0 0,0-1 1 0 0,0 1-1 0 0,0-1 0 0 0,0 1 1 0 0,0 0-1 0 0,0-1 1 0 0,0 1-1 0 0,0-1 0 0 0,0 1 1 0 0,0-1-1 0 0,0 1 12 0 0,90 18 108 0 0,10-3-134 0 0,-99-16 34 0 0,0-1 0 0 0,-1 0 0 0 0,1 1 0 0 0,0-1 0 0 0,-1 1 0 0 0,1-1 0 0 0,-1 0 0 0 0,0 1 1 0 0,1-1-1 0 0,-1 0 0 0 0,0 1 0 0 0,0-1 0 0 0,0 0 0 0 0,0 0 0 0 0,0 1 0 0 0,0-1 0 0 0,-1 0 0 0 0,1 1 0 0 0,-1-1 1 0 0,1 0-1 0 0,-1 1 0 0 0,0-1 0 0 0,1 1 0 0 0,-1-1 0 0 0,0 1 0 0 0,0-1 0 0 0,0 1 0 0 0,0 0 0 0 0,-1-2-8 0 0,-68-103 196 0 0,50 72-182 0 0,10 21-18 0 0,1 0 0 0 0,1-1-1 0 0,1-1 1 0 0,0 1-1 0 0,0-1 1 0 0,2 0 0 0 0,0-1-1 0 0,0 1 1 0 0,2-1 0 0 0,0 0-1 0 0,0 0 1 0 0,2-4 4 0 0,47 21 182 0 0,117 61 319 0 0,-109-55-509 0 0,-53-8-112 0 0,0 0 1 0 0,-1 0-1 0 0,1 0 1 0 0,0 0-1 0 0,-1-1 1 0 0,1 1-1 0 0,-1 0 1 0 0,1 0-1 0 0,-1-1 1 0 0,1 1-1 0 0,-1 0 1 0 0,0-1-1 0 0,0 1 1 0 0,0 0-1 0 0,0-1 1 0 0,0 1-1 0 0,0-1 1 0 0,0 1-1 0 0,0 0 1 0 0,0-1-1 0 0,-1 1 1 0 0,1 0-1 0 0,0-1 1 0 0,-1 1-1 0 0,0 0 1 0 0,1 0-1 0 0,-1-1 1 0 0,1 1-1 0 0,-1 0 1 0 0,0-1 119 0 0,-4-6-5047 0 0,2 1-6387 0 0</inkml:trace>
  <inkml:trace contextRef="#ctx0" brushRef="#br0" timeOffset="92692.703">3507 7924 0 0 0,'0'0'1099'0'0,"0"0"101"0"0,0 0 7 0 0,0 0-21 0 0,0 0-94 0 0,0-2-61 0 0,0-8-34 0 0,0 7-67 0 0,0 3-77 0 0,0 0-80 0 0,0 0-77 0 0,0 0-91 0 0,27 0 4334 0 0,45-33-2017 0 0,34-40-1069 0 0,1-22-484 0 0,-113 197-428 0 0,52 159-720 0 0,-31-138-123 0 0,-4 0 0 0 0,-6 25-98 0 0,-5-148 14 0 0,9-8 1209 0 0,130-404-754 0 0,-125 337-453 0 0,-4 0-1 0 0,-2-1 0 0 0,-4 0 1 0 0,-4-29-16 0 0,0 104-38 0 0,0 1-27 0 0,0 0-2 0 0,0 0-8 0 0,0 0-22 0 0,0 0-26 0 0,0 0-19 0 0,4 26-1125 0 0,2 3-2623 0 0,-4-17-6477 0 0,-1-5 620 0 0</inkml:trace>
  <inkml:trace contextRef="#ctx0" brushRef="#br0" timeOffset="94580.495">4008 8576 0 0 0,'0'0'280'0'0,"0"0"758"0"0,0 0 130 0 0,0 0-101 0 0,0 0-95 0 0,0 0-73 0 0,0 0-51 0 0,0 0-12 0 0,0 0 0 0 0,0 0-33 0 0,8-4 3619 0 0,32 19-866 0 0,-30-12-3359 0 0,0-1 0 0 0,0-1 0 0 0,0 0 0 0 0,0-1 0 0 0,0 1 0 0 0,0-2 0 0 0,1 0 0 0 0,-1 0 0 0 0,-1 0 0 0 0,1-2 0 0 0,0 1 0 0 0,0-1 0 0 0,-1 0 1 0 0,1-1-1 0 0,-1 0 0 0 0,0-1 0 0 0,0 0 0 0 0,-1 0 0 0 0,0-1 0 0 0,0 0 0 0 0,0 0 0 0 0,0-1 0 0 0,-1 0 0 0 0,3-4-197 0 0,27-77 736 0 0,-37 86-736 0 0,0-1-1 0 0,1 1 0 0 0,-1 0 1 0 0,0-1-1 0 0,0 1 0 0 0,-1 0 1 0 0,1-1-1 0 0,-1 1 1 0 0,1 0-1 0 0,-1 0 0 0 0,1-1 1 0 0,-1 1-1 0 0,0 0 0 0 0,0 0 1 0 0,0 0-1 0 0,0 0 0 0 0,-1 0 1 0 0,1 0-1 0 0,-1 0 0 0 0,1 0 1 0 0,-1 1-1 0 0,1-1 0 0 0,-1 1 1 0 0,0-1-1 0 0,0 1 0 0 0,0-1 1 0 0,0 1-1 0 0,0 0 0 0 0,0 0 1 0 0,0 0-1 0 0,0 0 0 0 0,0 0 1 0 0,-1 1-1 0 0,1-1 0 0 0,0 1 1 0 0,0-1-1 0 0,-1 1 0 0 0,1 0 1 0 0,-2 0 0 0 0,-9 1-78 0 0,0 1 0 0 0,0 0 0 0 0,0 0 0 0 0,0 2 0 0 0,1 0 0 0 0,-1 0 0 0 0,1 1 0 0 0,0 0 0 0 0,1 1 0 0 0,-1 1 0 0 0,1 0 0 0 0,0 0 0 0 0,1 1 0 0 0,-1 0 0 0 0,2 1 0 0 0,-1 1 0 0 0,1-1 0 0 0,1 1 0 0 0,-4 6 78 0 0,-1-3-13 0 0,7-7 22 0 0,0-1 0 0 0,1 1 0 0 0,0 0 0 0 0,0 0 0 0 0,1 1 1 0 0,-1-1-1 0 0,1 1 0 0 0,1 0 0 0 0,-1 0 0 0 0,1 1 0 0 0,1-1 0 0 0,-1 1 1 0 0,1-1-1 0 0,0 1 0 0 0,1 0 0 0 0,0 0 0 0 0,0-1 0 0 0,1 1 0 0 0,0 0 0 0 0,1 7-9 0 0,2-7 59 0 0,0-1-1 0 0,1-1 0 0 0,0 1 0 0 0,0 0 0 0 0,1-1 0 0 0,0 0 0 0 0,0 0 0 0 0,0 0 0 0 0,1-1 0 0 0,0 0 0 0 0,0 0 0 0 0,0 0 0 0 0,0-1 1 0 0,1 0-1 0 0,0 0 0 0 0,0-1 0 0 0,0 1 0 0 0,0-1 0 0 0,0-1 0 0 0,6 2-58 0 0,9 1 397 0 0,1 0 1 0 0,0-1-1 0 0,0-1 0 0 0,1-1 1 0 0,-1-2-1 0 0,19-1-397 0 0,-8 1 229 0 0,5-10-32 0 0,-38 9-198 0 0,0 1-5 0 0,-2-16-8144 0 0,1 14 298 0 0,0-2-963 0 0</inkml:trace>
  <inkml:trace contextRef="#ctx0" brushRef="#br0" timeOffset="94986.853">4396 7928 0 0 0,'0'0'1164'0'0,"0"0"277"0"0,0 0 126 0 0,0 0 206 0 0,0 0 156 0 0,0 0-85 0 0,0 0-284 0 0,0 0-347 0 0,0 0-320 0 0,0 0-209 0 0,0 0-100 0 0,0 0-45 0 0,-8 7 1263 0 0,56-6 1825 0 0,-24 0-2980 0 0,-1 0-1 0 0,1-2 1 0 0,-1-1 0 0 0,1-1-1 0 0,-1-1 1 0 0,13-4-647 0 0,42 1-600 0 0,-104 29-2340 0 0,14-13-523 0 0,1 0-4308 0 0,7-5-1955 0 0</inkml:trace>
  <inkml:trace contextRef="#ctx0" brushRef="#br0" timeOffset="95407.491">4372 8211 10010 0 0,'0'0'1594'0'0,"0"0"-585"0"0,0 0-7 0 0,0 0 334 0 0,0 0 233 0 0,0 0-48 0 0,0 0-226 0 0,0 0-259 0 0,0 0-226 0 0,0 0-154 0 0,0 0-140 0 0,32-5-141 0 0,97-18-94 0 0,-21 10 1268 0 0,-77 13-5104 0 0,1 1-7808 0 0,-30-1 1722 0 0</inkml:trace>
  <inkml:trace contextRef="#ctx0" brushRef="#br0" timeOffset="95681.561">4980 7578 4377 0 0,'0'0'2978'0'0,"0"0"-1190"0"0,0 0-562 0 0,0 0 3 0 0,0 0 77 0 0,0 0-100 0 0,0 0-254 0 0,0 0-313 0 0,0 0-285 0 0,0 0-92 0 0,0 0 41 0 0,0 0 86 0 0,2 5 72 0 0,0 105 2091 0 0,-19-12-2012 0 0,8 23-142 0 0,11-118-362 0 0,1 0 0 0 0,-1-1 0 0 0,1 0 0 0 0,0 1 0 0 0,-1-1 0 0 0,1 0-1 0 0,0-1 1 0 0,0 1 0 0 0,0 0 0 0 0,0-1 0 0 0,1 0 0 0 0,-1 1 0 0 0,0-1-1 0 0,1-1 1 0 0,-1 1 0 0 0,0 0 0 0 0,1-1 0 0 0,-1 0 0 0 0,1 0-1 0 0,-1 0 1 0 0,1 0 0 0 0,-1 0 0 0 0,1-1 0 0 0,-1 1 0 0 0,0-1 0 0 0,1 0-1 0 0,-1 0 1 0 0,0 0 0 0 0,0-1 0 0 0,1 1 0 0 0,-1-1 0 0 0,0 0 0 0 0,-1 1-1 0 0,2-2-35 0 0,4-2-257 0 0,-1 1 0 0 0,0-1 0 0 0,0-1 0 0 0,0 0 0 0 0,0 1 0 0 0,-1-2-1 0 0,0 1 1 0 0,-1-1 0 0 0,1 0 0 0 0,-1 0 0 0 0,3-6 257 0 0,10-16-3869 0 0,-1 3-5649 0 0,-13 18 3554 0 0</inkml:trace>
  <inkml:trace contextRef="#ctx0" brushRef="#br0" timeOffset="96324.265">5223 7545 0 0 0,'0'0'715'0'0,"0"0"999"0"0,0 0 503 0 0,0 0 172 0 0,0 0-29 0 0,0 0-205 0 0,0 0-391 0 0,0 0-371 0 0,0 0-358 0 0,0 0-273 0 0,0 0-168 0 0,0 0-62 0 0,0 0-1 0 0,-3 2-5 0 0,-3 4-275 0 0,1 1-1 0 0,0 0 1 0 0,1 0 0 0 0,-1 1 0 0 0,1 0 0 0 0,1-1 0 0 0,0 1 0 0 0,0 0 0 0 0,0 1 0 0 0,1-1 0 0 0,0 0 0 0 0,0 1-1 0 0,1-1 1 0 0,0 4-251 0 0,-69 598 2062 0 0,30-389-1971 0 0,34-212-1593 0 0,5-20-1850 0 0,1-1-3841 0 0,0 4-3848 0 0</inkml:trace>
  <inkml:trace contextRef="#ctx0" brushRef="#br0" timeOffset="97157.701">5354 7998 0 0 0,'0'0'655'0'0,"0"0"745"0"0,0 0 419 0 0,0 0 312 0 0,0 0 176 0 0,0 0-118 0 0,0 0-299 0 0,0 0-342 0 0,0 0-276 0 0,0 0-165 0 0,0 0-119 0 0,0 0-70 0 0,0 0-63 0 0,7 0 1180 0 0,14-67-20 0 0,65-112-416 0 0,-86 179-1602 0 0,0 0 0 0 0,0 1 1 0 0,-1-1-1 0 0,1 0 0 0 0,0 1 0 0 0,0-1 1 0 0,0 0-1 0 0,0 1 0 0 0,0-1 0 0 0,0 1 1 0 0,0-1-1 0 0,0 0 0 0 0,1 1 0 0 0,-1-1 1 0 0,0 0-1 0 0,0 1 0 0 0,0-1 0 0 0,0 0 1 0 0,0 1-1 0 0,0-1 0 0 0,1 0 0 0 0,-1 0 0 0 0,0 1 1 0 0,0-1-1 0 0,1 0 0 0 0,-1 0 0 0 0,0 1 1 0 0,0-1-1 0 0,1 0 0 0 0,-1 0 0 0 0,0 1 1 0 0,1-1-1 0 0,-1 0 0 0 0,0 0 0 0 0,1 0 1 0 0,-1 0-1 0 0,0 0 0 0 0,1 0 0 0 0,-1 1 1 0 0,0-1-1 0 0,1 0 0 0 0,-1 0 0 0 0,0 0 1 0 0,1 0-1 0 0,-1 0 0 0 0,0 0 0 0 0,1 0 0 0 0,-1 0 1 0 0,0-1-1 0 0,1 1 0 0 0,-1 0 0 0 0,0 0 1 0 0,1 0-1 0 0,-1 0 0 0 0,0 0 0 0 0,1-1 1 0 0,-1 1-1 0 0,0 0 0 0 0,1 0 3 0 0,-1 46-228 0 0,0-36 204 0 0,-1 10 38 0 0,0-16-19 0 0,0 0 0 0 0,1 0 0 0 0,-1 0 0 0 0,1 0 0 0 0,0 0 0 0 0,0 1 0 0 0,1-1 0 0 0,-1 0 0 0 0,1 0 0 0 0,0 0 1 0 0,0 0-1 0 0,0 0 0 0 0,1 0 0 0 0,-1 0 0 0 0,1 0 0 0 0,0-1 0 0 0,0 1 0 0 0,0-1 0 0 0,1 1 0 0 0,0 0 5 0 0,-1-4 11 0 0,1 0 0 0 0,-1 0 0 0 0,1 0 0 0 0,-1 0-1 0 0,1-1 1 0 0,-1 1 0 0 0,1-1 0 0 0,-1 1 0 0 0,1-1 0 0 0,-1 0 0 0 0,0 0 0 0 0,0 0 0 0 0,1 0 0 0 0,-1-1 0 0 0,0 1 0 0 0,0 0 0 0 0,0-1-1 0 0,0 0 1 0 0,0 1 0 0 0,-1-1 0 0 0,1 0 0 0 0,0 0 0 0 0,-1 0 0 0 0,1 0 0 0 0,-1 0 0 0 0,1-2-11 0 0,43-48 111 0 0,31-81-53 0 0,-55 90-91 0 0,-21 42 33 0 0,0 1-3 0 0,0 0-25 0 0,0 0 7 0 0,0 0 0 0 0,0 0 3 0 0,0 0-6 0 0,0 0-28 0 0,0 0 7 0 0,0 22-68 0 0,0 128 405 0 0,40-46-423 0 0,-18-96-1325 0 0,-14-9-2557 0 0,-3-2-4786 0 0,-3 3-1417 0 0</inkml:trace>
  <inkml:trace contextRef="#ctx0" brushRef="#br0" timeOffset="97574.647">5192 8244 8378 0 0,'0'0'2454'0'0,"0"0"-761"0"0,0 0-466 0 0,0 0-13 0 0,0 0 62 0 0,0 0 18 0 0,0 0-110 0 0,0 0-186 0 0,0 0-144 0 0,0 0-104 0 0,33-9-102 0 0,109-29-68 0 0,83-18 1521 0 0,-39 32-1625 0 0,-106 23-3941 0 0,-71 4-2868 0 0,-7-3-3291 0 0</inkml:trace>
  <inkml:trace contextRef="#ctx0" brushRef="#br0" timeOffset="98544.261">5608 8436 0 0 0,'0'0'715'0'0,"0"0"1187"0"0,0 0 231 0 0,0 0-182 0 0,0 0-205 0 0,0 0-154 0 0,0 0-103 0 0,0 0-178 0 0,0 0-172 0 0,0 0-146 0 0,0 0-98 0 0,0 0-65 0 0,-16-7 2066 0 0,5 9-2689 0 0,-1 0 0 0 0,1 1 0 0 0,-1 1-1 0 0,1 0 1 0 0,0 1 0 0 0,1 0 0 0 0,-1 1 0 0 0,1 0 0 0 0,0 0-1 0 0,0 1 1 0 0,1 0 0 0 0,-1 2-207 0 0,9-9 5 0 0,0 1 0 0 0,0-1 0 0 0,0 1 0 0 0,0-1 0 0 0,0 1 0 0 0,0 0 0 0 0,1 0 0 0 0,-1-1 0 0 0,0 1 0 0 0,0 0 0 0 0,1 0 0 0 0,-1 0 0 0 0,0 0 0 0 0,1 0 0 0 0,-1 0 0 0 0,1 0 0 0 0,-1 0 0 0 0,1 0 0 0 0,0 0 0 0 0,-1 0 0 0 0,1 0 0 0 0,0 0 0 0 0,0 0 0 0 0,0 0 0 0 0,0 0 0 0 0,0 0 0 0 0,0 0 0 0 0,0 0 0 0 0,0 1 0 0 0,0-1 0 0 0,0 0 0 0 0,0 0 0 0 0,1 0 0 0 0,-1 0-1 0 0,1 0 1 0 0,-1 0 0 0 0,1 0 0 0 0,-1 0 0 0 0,1 0 0 0 0,-1 0 0 0 0,1 0 0 0 0,0-1 0 0 0,-1 1 0 0 0,1 0 0 0 0,0 0 0 0 0,0-1 0 0 0,0 1 0 0 0,-1 0 0 0 0,1-1 0 0 0,0 1 0 0 0,0 0 0 0 0,0-1 0 0 0,0 0 0 0 0,0 1 0 0 0,0-1 0 0 0,0 0 0 0 0,1 1 0 0 0,-1-1 0 0 0,0 0 0 0 0,0 0 0 0 0,1 0-5 0 0,83 22 229 0 0,-79-21-222 0 0,1 0 0 0 0,0 1 0 0 0,-1 0 0 0 0,0 0 0 0 0,1 0 0 0 0,-1 1 0 0 0,0 0-1 0 0,0 0 1 0 0,-1 0 0 0 0,1 1 0 0 0,-1 0 0 0 0,1 0 0 0 0,-1 1 0 0 0,0-1-1 0 0,-1 1 1 0 0,1 0 0 0 0,-1 1 0 0 0,0-1 0 0 0,0 1 0 0 0,-1-1 0 0 0,2 4-7 0 0,-4-5 29 0 0,0 0 1 0 0,0-1 0 0 0,0 1 0 0 0,-1-1 0 0 0,1 1 0 0 0,-1 0 0 0 0,0-1 0 0 0,0 1 0 0 0,-1 0 0 0 0,1 0 0 0 0,-1-1 0 0 0,1 1 0 0 0,-1-1 0 0 0,0 1 0 0 0,-1-1 0 0 0,1 1 0 0 0,-1-1 0 0 0,1 1 0 0 0,-1-1 0 0 0,0 0 0 0 0,0 0 0 0 0,0 0 0 0 0,-1 0 0 0 0,1 0 0 0 0,-1-1 0 0 0,1 1 0 0 0,-1-1 0 0 0,0 0 0 0 0,0 1 0 0 0,0-1 0 0 0,0-1 0 0 0,-1 1-1 0 0,1 0 1 0 0,-2 0-30 0 0,-104 45 790 0 0,40-28-411 0 0,-14-9 589 0 0,63-50-1284 0 0,19 23-2746 0 0,3 1-4298 0 0,0 12-3952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347 270 8 0 0,'0'0'2172'0'0,"0"0"-546"0"0,0 0-454 0 0,0 0-87 0 0,0 0 99 0 0,0 0 99 0 0,0 0-43 0 0,0 0-176 0 0,0 0-232 0 0,0 0-221 0 0,0 0-136 0 0,-1 3-60 0 0,-71 251 4643 0 0,-43 51-3642 0 0,91-249-1282 0 0,-86 160 486 0 0,86-175-391 0 0,23-40-177 0 0,1-1 6 0 0,0 0 4 0 0,7-19 261 0 0,239-481 667 0 0,-78 153-885 0 0,-110 245-25 0 0,-36 128-105 0 0,-10 4 191 0 0,-2 0 0 0 0,0 1 0 0 0,-2-1 0 0 0,-2 2 0 0 0,3 31-166 0 0,1-4 133 0 0,14 184 343 0 0,-24-242-468 0 0,0 0-1 0 0,0 0 1 0 0,1 0 0 0 0,-1 0 0 0 0,1 0 0 0 0,-1 0 0 0 0,1 0 0 0 0,-1 0 0 0 0,1 0-1 0 0,-1 0 1 0 0,1 0 0 0 0,0 0 0 0 0,0 0 0 0 0,-1 0 0 0 0,1-1 0 0 0,0 1-1 0 0,0 0 1 0 0,0-1 0 0 0,0 1 0 0 0,0 0 0 0 0,0-1 0 0 0,0 1 0 0 0,0-1 0 0 0,0 0-1 0 0,0 1 1 0 0,0-1 0 0 0,0 0 0 0 0,1 0 0 0 0,-1 0 0 0 0,0 1 0 0 0,0-1-1 0 0,0 0 1 0 0,0-1 0 0 0,0 1 0 0 0,0 0 0 0 0,1 0 0 0 0,-1 0 0 0 0,0-1 0 0 0,0 1-1 0 0,0 0 1 0 0,0-1 0 0 0,0 1 0 0 0,0-1 0 0 0,0 1 0 0 0,0-1 0 0 0,0 0-1 0 0,0 1 1 0 0,0-1 0 0 0,-1 0 0 0 0,1 0 0 0 0,0 0 0 0 0,0 1 0 0 0,-1-1 0 0 0,1 0-1 0 0,0 0 1 0 0,-1 0 0 0 0,1 0 0 0 0,-1 0 0 0 0,1-1-8 0 0,16-25 107 0 0,-1-1 0 0 0,-1 0 1 0 0,-1-2-1 0 0,-2 1 0 0 0,8-31-107 0 0,16-36 25 0 0,7-10-6 0 0,-14 33-56 0 0,2 2 1 0 0,3 1 0 0 0,7-4 36 0 0,-17 41-194 0 0,-24 63-2 0 0,-36 345 736 0 0,48-6 26 0 0,0-58 53 0 0,-12-310-623 0 0,0-1 2 0 0,0 0 21 0 0,0 0-18 0 0,0-16-526 0 0,10-18-935 0 0,-5 17-1044 0 0,0 1-3878 0 0,-3 7-5522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1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273 141 0 0 0,'0'0'579'0'0,"0"0"633"0"0,0 0 218 0 0,0 0 18 0 0,0 0-53 0 0,0 0-56 0 0,0 0-51 0 0,0 0-73 0 0,7-8-44 0 0,18-25-5 0 0,-19 8 4501 0 0,-46 2-3610 0 0,31 21-1991 0 0,0 1 0 0 0,-1 0 0 0 0,1 0 0 0 0,0 1 0 0 0,0 0 0 0 0,-1 1 0 0 0,1 0 0 0 0,0 1 0 0 0,0 0 0 0 0,0 0 0 0 0,0 1 0 0 0,0 0 0 0 0,0 0 0 0 0,1 1 0 0 0,-1 0 0 0 0,1 1 0 0 0,0 0 0 0 0,1 0 0 0 0,-1 1 0 0 0,1-1 0 0 0,0 2 0 0 0,0-1 0 0 0,1 1 0 0 0,0 0 0 0 0,0 0 0 0 0,1 1 0 0 0,0 0 0 0 0,0 0 0 0 0,0 0 0 0 0,1 2-66 0 0,-2 0 9 0 0,2 1 0 0 0,-1-1-1 0 0,2 1 1 0 0,-1 0-1 0 0,1-1 1 0 0,1 1-1 0 0,0 1 1 0 0,1-1 0 0 0,0 0-1 0 0,0 0 1 0 0,2 1-1 0 0,-1-1 1 0 0,1 0-1 0 0,1 0 1 0 0,0 0 0 0 0,0 0-1 0 0,1 0 1 0 0,1 0-1 0 0,0-1 1 0 0,0 1-1 0 0,1-1 1 0 0,0 0 0 0 0,1 0-1 0 0,0-1 1 0 0,0 0-1 0 0,1 0 1 0 0,1 0-1 0 0,5 5-8 0 0,-10-12 26 0 0,0 1-1 0 0,0-1 0 0 0,1 0 0 0 0,-1 0 0 0 0,0-1 0 0 0,1 1 1 0 0,-1-1-1 0 0,1 0 0 0 0,-1 0 0 0 0,1 0 0 0 0,-1 0 0 0 0,1 0 1 0 0,0-1-1 0 0,0 0 0 0 0,-1 0 0 0 0,1 0 0 0 0,0 0 0 0 0,0 0 0 0 0,-1-1 1 0 0,1 1-1 0 0,0-1 0 0 0,-1 0 0 0 0,1-1 0 0 0,-1 1 0 0 0,1 0 1 0 0,-1-1-1 0 0,0 0 0 0 0,0 0 0 0 0,1 0-25 0 0,82-76 865 0 0,-85 76-863 0 0,73-108 275 0 0,-59 82-256 0 0,-1 0 0 0 0,-1 0 0 0 0,-1-1-1 0 0,-1-1 1 0 0,1-13-21 0 0,-8 13 116 0 0,-4 30-82 0 0,0 0-26 0 0,0 0-40 0 0,0 0 9 0 0,0 0-1 0 0,0 0-4 0 0,0 0 5 0 0,0 0-12 0 0,0 0 2 0 0,0 0 4 0 0,0 0 9 0 0,0 0 0 0 0,0 0 4 0 0,0 0-14 0 0,0 0 14 0 0,0 19 55 0 0,0 16 2 0 0,1 0 1 0 0,2-1-1 0 0,1 1 1 0 0,2-1-1 0 0,5 16-41 0 0,21 58-41 0 0,-25-91 23 0 0,-6-14 19 0 0,0 1 0 0 0,0-1 1 0 0,0 1-1 0 0,0-1 1 0 0,1 0-1 0 0,0 1 0 0 0,-1-1 1 0 0,1 0-1 0 0,0 0 1 0 0,0 0-1 0 0,1-1 1 0 0,-1 1-1 0 0,1 0 0 0 0,-1-1 1 0 0,1 0-1 0 0,0 1 1 0 0,0-1-1 0 0,0 0 0 0 0,0-1 1 0 0,0 1-1 0 0,0 0 1 0 0,0-1-1 0 0,1 0 1 0 0,-1 1-2 0 0,15-1 18 0 0,-16 0-8 0 0,0-1 1 0 0,0 1-1 0 0,1-1 0 0 0,-1 0 0 0 0,0 0 0 0 0,0 0 0 0 0,1 0 0 0 0,-1 0 0 0 0,0 0 0 0 0,0 0 0 0 0,1-1 1 0 0,-1 1-1 0 0,0-1 0 0 0,0 0 0 0 0,0 1 0 0 0,1-1 0 0 0,-1 0 0 0 0,0 0 0 0 0,0-1 0 0 0,-1 1 0 0 0,1 0 1 0 0,0-1-1 0 0,0 1 0 0 0,-1-1 0 0 0,1 1 0 0 0,0-2-10 0 0,67-114 340 0 0,39-86-261 0 0,-96 184-81 0 0,1 1 0 0 0,0 0 1 0 0,2 1-1 0 0,0 1 1 0 0,0 0-1 0 0,2 1 0 0 0,0 1 1 0 0,1 1-1 0 0,0 0 1 0 0,10-4 1 0 0,-27 17-2 0 0,1-1 1 0 0,-1 1-1 0 0,1 0 1 0 0,0 0-1 0 0,-1 0 1 0 0,1 1 0 0 0,-1-1-1 0 0,1 0 1 0 0,0 0-1 0 0,-1 1 1 0 0,1-1-1 0 0,-1 1 1 0 0,1 0-1 0 0,-1-1 1 0 0,0 1 0 0 0,1 0-1 0 0,-1 0 1 0 0,0 0-1 0 0,1 0 1 0 0,-1 0-1 0 0,0 0 1 0 0,0 0-1 0 0,0 0 1 0 0,0 1 0 0 0,0-1-1 0 0,0 0 1 0 0,0 1-1 0 0,0-1 1 0 0,-1 0-1 0 0,1 1 1 0 0,0-1-1 0 0,-1 1 1 0 0,0-1 0 0 0,1 1-1 0 0,-1 0 1 0 0,0-1-1 0 0,1 1 1 0 0,-1-1-1 0 0,0 1 1 0 0,0 0-1 0 0,0-1 1 0 0,-1 1 0 0 0,1-1-1 0 0,0 1 1 0 0,-1 0-1 0 0,1-1 1 0 0,-1 1-1 0 0,1 0 2 0 0,2 13 24 0 0,3 22 5 0 0,-1 1 0 0 0,-2 0 0 0 0,-1-1 0 0 0,-2 1-1 0 0,-3 7-28 0 0,-44 105 118 0 0,44-136-32 0 0,7-25 148 0 0,30-66-168 0 0,-16 40-84 0 0,2 1-1 0 0,2 1 0 0 0,1 0 1 0 0,1 2-1 0 0,2 1 0 0 0,1 0 1 0 0,2 2-1 0 0,1 1 0 0 0,24-18 19 0 0,10 18-210 0 0,-60 73 244 0 0,-42 143 233 0 0,33-147-205 0 0,1 0-1 0 0,3 0 1 0 0,1 1 0 0 0,1-1-1 0 0,3 6-61 0 0,6 92 474 0 0,-9-122-849 0 0,0-23-3065 0 0,0-3-4996 0 0,0 6-3863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 2080 0 0,'0'0'2122'0'0,"0"0"-171"0"0,0 0-85 0 0,0 0 48 0 0,0 0-35 0 0,0 0-165 0 0,0 0-230 0 0,0 0-280 0 0,0 0-269 0 0,0 0-230 0 0,0 0-180 0 0,-6-6 348 0 0,0 166 1640 0 0,34 119-1261 0 0,-13 392-237 0 0,-25-637-1285 0 0,8-33 318 0 0,2 0-159 0 0,0-1 0 0 0,-1 1-1 0 0,1-1 1 0 0,0 0-1 0 0,-1 1 1 0 0,1-1 0 0 0,-1 0-1 0 0,1 1 1 0 0,-1-1-1 0 0,1 0 1 0 0,-1 0-1 0 0,1 1 1 0 0,-1-1 0 0 0,1 0-1 0 0,-1 0 1 0 0,1 0-1 0 0,-1 0 1 0 0,1 1 0 0 0,-1-1-1 0 0,1 0 1 0 0,-1 0-1 0 0,1 0 1 0 0,-1 0 0 0 0,0 0-1 0 0,1-1 1 0 0,-1 1-1 0 0,1 0 1 0 0,-1 0-1 0 0,1 0 1 0 0,-1 0 0 0 0,1-1-1 0 0,-1 1 1 0 0,1 0-1 0 0,-1 0 1 0 0,1-1 0 0 0,-1 1-1 0 0,1 0 1 0 0,0-1-1 0 0,-1 1 1 0 0,1 0 0 0 0,-1-1-1 0 0,1 1 1 0 0,0-1-1 0 0,-1 1 1 0 0,1-1-1 0 0,0 1 1 0 0,0-1 0 0 0,-1 1 111 0 0,-4-9-2744 0 0,-5-15-7973 0 0,9 17 5715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4513 0 0,'0'0'1711'0'0,"0"0"-672"0"0,0 0-339 0 0,0 0 211 0 0,0 0 376 0 0,0 0 220 0 0,0 0-32 0 0,0 0-218 0 0,0 0-199 0 0,0 0-111 0 0,0 0-47 0 0,0 0-28 0 0,0 0-54 0 0,28-6-58 0 0,89-23-63 0 0,103-48 1549 0 0,-154 50-2036 0 0,-36 16-537 0 0,0-1 1 0 0,-1-1 0 0 0,-1-2 0 0 0,0 0-1 0 0,-1-2 1 0 0,-1-1 0 0 0,-1-1 0 0 0,8-9 326 0 0,-24 20-880 0 0,12-13-5813 0 0,-13 10-4288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2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13091 0 0,'0'0'1758'0'0,"0"0"-965"0"0,0 0-442 0 0,0 0 52 0 0,0 0 279 0 0,0 0 251 0 0,0 0 119 0 0,0 0-63 0 0,-9 32-170 0 0,-28 103-173 0 0,21-14 333 0 0,16-85-765 0 0,-9 730 1501 0 0,9-759-1707 0 0,0 0 0 0 0,0 0 1 0 0,1-1-1 0 0,0 1 0 0 0,0 0 0 0 0,1 0 0 0 0,0 0 0 0 0,0-1 0 0 0,1 1 0 0 0,0-1 0 0 0,0 1 0 0 0,0-1 1 0 0,3 2-9 0 0,-5-7 23 0 0,1-1 0 0 0,0 0 0 0 0,-1 0 1 0 0,1 0-1 0 0,-1 0 0 0 0,1 0 0 0 0,0 0 0 0 0,-1-1 1 0 0,1 1-1 0 0,-1-1 0 0 0,1 1 0 0 0,0-1 1 0 0,-1 1-1 0 0,1-1 0 0 0,-1 0 0 0 0,0 0 1 0 0,1 1-1 0 0,-1-1 0 0 0,0 0 0 0 0,1-1 1 0 0,-1 1-1 0 0,0 0 0 0 0,0 0 0 0 0,0 0 1 0 0,0-1-1 0 0,0 1 0 0 0,0 0 0 0 0,0-1 0 0 0,0 1 1 0 0,-1-1-1 0 0,1 1 0 0 0,-1-1 0 0 0,1 1 1 0 0,-1-1-1 0 0,1 0 0 0 0,-1 0-23 0 0,4-6 50 0 0,219-318 307 0 0,-174 270-336 0 0,-48 54-22 0 0,-1 2-3 0 0,0 1 1 0 0,0-1-1 0 0,1 0 0 0 0,-1 0 0 0 0,0 0 1 0 0,0 1-1 0 0,0-1 0 0 0,0 0 0 0 0,0 0 1 0 0,1 0-1 0 0,-1 0 0 0 0,0 0 1 0 0,0 1-1 0 0,0-1 0 0 0,1 0 0 0 0,-1 0 1 0 0,0 0-1 0 0,0 0 0 0 0,0 0 1 0 0,1 0-1 0 0,-1 0 0 0 0,0 0 0 0 0,0 0 1 0 0,0 0-1 0 0,1 0 0 0 0,-1 0 0 0 0,0 0 1 0 0,0 0-1 0 0,1 0 0 0 0,-1 0 1 0 0,0 0-1 0 0,0 0 0 0 0,0 0 0 0 0,1 0 1 0 0,-1 0-1 0 0,0 0 0 0 0,0 0 1 0 0,0 0-1 0 0,1 0 0 0 0,-1-1 0 0 0,0 1 1 0 0,0 0-1 0 0,0 0 0 0 0,0 0 0 0 0,1 0 1 0 0,-1 0-1 0 0,0-1 4 0 0,0 9-23 0 0,9 191 187 0 0,15-101-73 0 0,-19-71 380 0 0,-5 39-427 0 0,-1-74-4888 0 0,1-5-3155 0 0,0 8-3380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29 173 6433 0 0,'0'0'1683'0'0,"0"0"-978"0"0,0 0-317 0 0,0 0 182 0 0,0 0 305 0 0,0 0 207 0 0,0 0 34 0 0,0 0-117 0 0,0 0-172 0 0,0 0-131 0 0,0 0-80 0 0,0 0-42 0 0,0 0-41 0 0,-4 33-16 0 0,-20 136 532 0 0,24-179 4814 0 0,7-67-5314 0 0,0 49-512 0 0,2 1 1 0 0,0 1 0 0 0,2 0-1 0 0,0 0 1 0 0,2 1 0 0 0,1 1-1 0 0,1 0 1 0 0,10-12-38 0 0,29-6-1189 0 0,-41 39-3568 0 0,3 2-4367 0 0,-13 1-1182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7410 0 0,'0'0'3862'0'0,"0"0"-2061"0"0,0 0-750 0 0,0 0 2 0 0,0 0 133 0 0,0 0 39 0 0,0 0-125 0 0,0 0-198 0 0,0 0-186 0 0,0 0-158 0 0,0 0-125 0 0,0 0-109 0 0,0 0-66 0 0,-21 32-66 0 0,-63 100-38 0 0,46-49 68 0 0,35-77-211 0 0,1 0 0 0 0,-1 1 0 0 0,1-1-1 0 0,0 0 1 0 0,1 1 0 0 0,-1-1-1 0 0,1 1 1 0 0,1 0 0 0 0,-1-1 0 0 0,1 1-1 0 0,0 0 1 0 0,1-1 0 0 0,0 1-1 0 0,0 0 1 0 0,0-1 0 0 0,1 1 0 0 0,0-1-1 0 0,0 1 1 0 0,0-1 0 0 0,1 0-1 0 0,0 0 1 0 0,0 0 0 0 0,1-1-1 0 0,0 1 1 0 0,0-1 0 0 0,0 0 0 0 0,0 0-1 0 0,1 0 1 0 0,0 0 0 0 0,0-1-1 0 0,0 0 1 0 0,1 0 0 0 0,-1 0 0 0 0,6 2-11 0 0,2-3 94 0 0,0-1 0 0 0,0-1 1 0 0,0 0-1 0 0,0-1 0 0 0,0 0 1 0 0,0-1-1 0 0,0-1 0 0 0,0 0 1 0 0,-1 0-1 0 0,1-1 1 0 0,-1-1-1 0 0,1 0 0 0 0,-1-1 1 0 0,0 0-1 0 0,-1-1 0 0 0,0-1 1 0 0,1 1-1 0 0,-2-2 0 0 0,1 1 1 0 0,-1-2-1 0 0,0 1 1 0 0,-1-1-1 0 0,0-1 0 0 0,-1 1 1 0 0,0-2-1 0 0,0 1 0 0 0,-1-1 1 0 0,0 0-1 0 0,1-5-94 0 0,-3 10 5 0 0,-1 0 1 0 0,0 0-1 0 0,0-1 0 0 0,-1 0 0 0 0,0 0 0 0 0,0 0 1 0 0,-1 0-1 0 0,0 0 0 0 0,0 0 0 0 0,0-1 1 0 0,-1 1-1 0 0,0-1 0 0 0,-1 1 0 0 0,1-1 1 0 0,-2 1-1 0 0,1-1 0 0 0,-1 1 0 0 0,0-1 0 0 0,0 1 1 0 0,-1-1-1 0 0,0 1 0 0 0,-1 0 0 0 0,1 0 1 0 0,-1 0-1 0 0,-1 0 0 0 0,1 1 0 0 0,-1-1 1 0 0,0 1-1 0 0,-1 0 0 0 0,1 0 0 0 0,-1 0 0 0 0,0 1 1 0 0,-1-1-1 0 0,1 1 0 0 0,-1 1 0 0 0,0-1 1 0 0,-1 1-1 0 0,-1-1-5 0 0,2 3-128 0 0,0 0-1 0 0,0 0 1 0 0,0 1 0 0 0,-1 0 0 0 0,1 0 0 0 0,0 0 0 0 0,-1 1-1 0 0,1 0 1 0 0,-1 0 0 0 0,1 1 0 0 0,0 0 0 0 0,-1 0-1 0 0,1 0 1 0 0,0 1 0 0 0,0 0 0 0 0,0 0 0 0 0,-3 2 128 0 0,-26 14-3392 0 0,3 3-3744 0 0,16-9-4440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73 107 15123 0 0,'0'0'1651'0'0,"0"0"-496"0"0,0 0-233 0 0,0 0-75 0 0,0 0-77 0 0,0 0-140 0 0,0 0-183 0 0,0 0-122 0 0,0 0-54 0 0,0 0-46 0 0,0 0-37 0 0,0 0-32 0 0,-11 18-64 0 0,-35 58-30 0 0,44-74-59 0 0,1 0 1 0 0,-1 0-1 0 0,1 0 1 0 0,-1 0 0 0 0,1 1-1 0 0,0-1 1 0 0,0 0 0 0 0,0 1-1 0 0,0-1 1 0 0,1 0 0 0 0,-1 1-1 0 0,1-1 1 0 0,-1 1-1 0 0,1-1 1 0 0,0 1 0 0 0,0-1-1 0 0,0 1 1 0 0,0-1 0 0 0,0 1-1 0 0,1-1 1 0 0,-1 1 0 0 0,1-1-1 0 0,0 1 1 0 0,0-1 0 0 0,-1 0-1 0 0,1 1 1 0 0,1-1-1 0 0,-1 0 1 0 0,0 0 0 0 0,1 0-1 0 0,-1 0 1 0 0,1 0 0 0 0,-1 0-1 0 0,1 0 1 0 0,0 0 0 0 0,0-1-1 0 0,0 1 1 0 0,0-1-1 0 0,0 1 1 0 0,0-1-4 0 0,81 18 497 0 0,-70-19-406 0 0,0 0 0 0 0,0-1-1 0 0,0-1 1 0 0,0 0 0 0 0,0 0-1 0 0,0-2 1 0 0,-1 1 0 0 0,0-2 0 0 0,1 0-1 0 0,-2 0 1 0 0,1-1 0 0 0,-1 0-1 0 0,1-1 1 0 0,-2-1 0 0 0,3-1-91 0 0,74-73 629 0 0,-85 83-633 0 0,-1-1 1 0 0,0 1-1 0 0,1 0 1 0 0,-1-1-1 0 0,0 1 0 0 0,0 0 1 0 0,0 0-1 0 0,1 0 0 0 0,-1 0 1 0 0,0 0-1 0 0,0 0 1 0 0,0 1-1 0 0,-1-1 0 0 0,1 0 1 0 0,0 0-1 0 0,0 1 0 0 0,-1-1 1 0 0,1 0-1 0 0,-1 1 0 0 0,1-1 1 0 0,-1 1-1 0 0,1-1 1 0 0,-1 1-1 0 0,0-1 0 0 0,0 1 1 0 0,0-1-1 0 0,0 0 0 0 0,0 1 1 0 0,0-1-1 0 0,0 1 1 0 0,0-1-1 0 0,-1 1 0 0 0,1-1 1 0 0,0 1-1 0 0,-1 0 4 0 0,3 11-26 0 0,-2-9 26 0 0,1-1-1 0 0,0 0 1 0 0,0 0 0 0 0,0 0 0 0 0,0 0 0 0 0,1 0-1 0 0,-1-1 1 0 0,1 1 0 0 0,-1 0 0 0 0,1-1 0 0 0,0 1 0 0 0,0-1-1 0 0,1 1 1 0 0,-1-1 0 0 0,0 0 0 0 0,1 0 0 0 0,-1 0-1 0 0,1 0 1 0 0,0-1 0 0 0,-1 1 0 0 0,1-1 0 0 0,0 1-1 0 0,0-1 1 0 0,0 0 0 0 0,0 0 0 0 0,0 0 0 0 0,0-1 0 0 0,0 1-1 0 0,1-1 1 0 0,-1 1 0 0 0,0-1 0 0 0,0 0 0 0 0,0-1-1 0 0,1 1 1 0 0,-1 0 0 0 0,1-1 0 0 0,4 1 14 0 0,0 0 1 0 0,0-1-1 0 0,0 0 0 0 0,0-1 1 0 0,0 1-1 0 0,0-1 0 0 0,0-1 1 0 0,-1 0-1 0 0,1 0 0 0 0,-1 0 1 0 0,0-1-1 0 0,0 0 0 0 0,0 0 1 0 0,0-1-1 0 0,-1 0 0 0 0,1-1-14 0 0,12-11 114 0 0,-2-1 0 0 0,0 0-1 0 0,-1-1 1 0 0,-1-1-1 0 0,-1-1 1 0 0,-1 0-1 0 0,10-22-113 0 0,-6-12-298 0 0,-17 54-68 0 0,0 1-310 0 0,-14 4-11221 0 0,10-1-370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22 12907 0 0,'0'0'2462'0'0,"0"0"-1071"0"0,0 0-381 0 0,0 0 76 0 0,0 0 102 0 0,0 0-2 0 0,0 0-134 0 0,0 0-225 0 0,0 0-200 0 0,0 0-171 0 0,0 0-133 0 0,0 0-110 0 0,0 0-78 0 0,-6-4-47 0 0,-19-13-34 0 0,-14 30 50 0 0,33-9-86 0 0,-56 40 108 0 0,59-42-132 0 0,1-1 1 0 0,0 0-1 0 0,-1 1 0 0 0,1-1 0 0 0,0 1 0 0 0,0 0 0 0 0,0 0 0 0 0,0 0 0 0 0,0 0 0 0 0,1 0 0 0 0,-1 0 1 0 0,1 0-1 0 0,-1 1 0 0 0,1-1 0 0 0,0 0 0 0 0,0 1 0 0 0,0-1 0 0 0,0 1 0 0 0,0 0 0 0 0,0-1 0 0 0,1 1 0 0 0,0 0 1 0 0,-1-1-1 0 0,1 1 0 0 0,0 0 0 0 0,0-1 0 0 0,0 1 0 0 0,1 0 0 0 0,-1-1 0 0 0,1 1 0 0 0,-1 0 0 0 0,1-1 0 0 0,0 1 1 0 0,0-1-1 0 0,1 2 6 0 0,54 41-116 0 0,-48-41 112 0 0,-1 0 0 0 0,0 1 0 0 0,0 0-1 0 0,-1 1 1 0 0,0-1 0 0 0,0 1 0 0 0,0 0-1 0 0,0 1 1 0 0,-1-1 0 0 0,0 1 0 0 0,0 0-1 0 0,-1 1 1 0 0,0-1 0 0 0,2 6 4 0 0,-3-5 53 0 0,0 0-1 0 0,0 0 1 0 0,-1 0-1 0 0,0 0 1 0 0,-1 1-1 0 0,0-1 1 0 0,0 0-1 0 0,0 1 1 0 0,-1-1-1 0 0,-1 1 1 0 0,1-1-1 0 0,-1 1 1 0 0,-1-1-1 0 0,1 0 1 0 0,-2 1-1 0 0,1-1 1 0 0,-1 0 0 0 0,0 0-1 0 0,-1-1 1 0 0,1 1-1 0 0,-2-1 1 0 0,1 0-1 0 0,-1 0 1 0 0,0 0-1 0 0,0 0 1 0 0,-1-1-1 0 0,0 0 1 0 0,0 0-1 0 0,-1-1 1 0 0,1 1-1 0 0,-1-1 1 0 0,0-1-1 0 0,-1 0 1 0 0,1 0 0 0 0,-1 0-1 0 0,-4 1-52 0 0,-1-2 18 0 0,1 0 0 0 0,-1 0 0 0 0,-1-1-1 0 0,1-1 1 0 0,0-1 0 0 0,0 0 0 0 0,0 0 0 0 0,-10-2-18 0 0,-32-28-2400 0 0,41 9-8664 0 0,11 13-1330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0,'0'0'1204'0'0,"0"0"281"0"0,0 0 114 0 0,0 0 110 0 0,0 0 206 0 0,0 0 82 0 0,0 0-111 0 0,0 0-246 0 0,0 0-337 0 0,0 0-256 0 0,0 0-163 0 0,0-9-99 0 0,0-23-227 0 0,0 29 2072 0 0,18 178-945 0 0,13 707 85 0 0,-37-776-1351 0 0,31-146-389 0 0,2 2 0 0 0,2 0 0 0 0,1 2 0 0 0,1 1 0 0 0,3 2 0 0 0,0 1 0 0 0,2 1 1 0 0,1 3-1 0 0,28-17-30 0 0,-58 41-3 0 0,-1 1 1 0 0,1 0-1 0 0,0 0 1 0 0,0 0-1 0 0,0 1 1 0 0,1 0-1 0 0,-1 0 1 0 0,0 0-1 0 0,1 1 1 0 0,-1 1 0 0 0,1-1-1 0 0,-1 1 1 0 0,2 0 2 0 0,-5 3 6 0 0,0 0 0 0 0,0 1 0 0 0,0-1 0 0 0,0 0 0 0 0,0 1 0 0 0,-1 0 0 0 0,0 0 0 0 0,0 0 0 0 0,0 0 0 0 0,0 1 1 0 0,-1-1-1 0 0,0 1 0 0 0,1-1 0 0 0,-2 1 0 0 0,1 0 0 0 0,0 0 0 0 0,-1 0 0 0 0,0 0 0 0 0,0 0 0 0 0,-1 0 0 0 0,0 0 1 0 0,1 0-1 0 0,-2 2-6 0 0,3 11 51 0 0,0 0 1 0 0,-2 0 0 0 0,0 0-1 0 0,-1 0 1 0 0,-1 0 0 0 0,-1 0 0 0 0,0-1-1 0 0,-2 1 1 0 0,0-1 0 0 0,0 0-1 0 0,-2 0 1 0 0,0-1 0 0 0,-1 1-1 0 0,0-2 1 0 0,-2 1 0 0 0,0-1-1 0 0,0-1 1 0 0,-1 0 0 0 0,-1 0 0 0 0,-1-1-1 0 0,-12 10-51 0 0,18-17-7 0 0,0 0 0 0 0,-1 0-1 0 0,0-1 1 0 0,0 0-1 0 0,-1-1 1 0 0,1 0 0 0 0,-1 0-1 0 0,0-1 1 0 0,0 0 0 0 0,0-1-1 0 0,0 0 1 0 0,0 0 0 0 0,-1-1-1 0 0,1 0 1 0 0,0-1 0 0 0,-1 0-1 0 0,1 0 1 0 0,-1-1-1 0 0,1 0 1 0 0,0-1 0 0 0,-1 0-1 0 0,1 0 1 0 0,0-1 0 0 0,0 0-1 0 0,1-1 1 0 0,-1 0 0 0 0,1 0-1 0 0,0-1 1 0 0,-6-3 7 0 0,5 1-159 0 0,0 0 0 0 0,1 0 1 0 0,0 0-1 0 0,0-1 0 0 0,1-1 1 0 0,0 1-1 0 0,0-1 0 0 0,1 0 0 0 0,0 0 1 0 0,1-1-1 0 0,-1-1 159 0 0,-5-50-3972 0 0,39 2-6271 0 0,-16 48 437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293 740 11546 0 0,'0'0'1673'0'0,"0"0"-684"0"0,0 0-311 0 0,0 0 62 0 0,0 0 156 0 0,0 0 76 0 0,0 0-51 0 0,0 0-91 0 0,0 0-124 0 0,0 0-129 0 0,-33 13-123 0 0,-99 42-129 0 0,75-15-12 0 0,51-30-258 0 0,-2 0-12 0 0,1 0 0 0 0,0 1 0 0 0,1-1-1 0 0,0 1 1 0 0,1 1 0 0 0,0-1 0 0 0,0 1-1 0 0,1 0 1 0 0,1 0 0 0 0,0 0 0 0 0,1 1-1 0 0,0-1 1 0 0,1 1 0 0 0,0-1 0 0 0,1 1-1 0 0,1 0-42 0 0,-1-10 11 0 0,1-1 0 0 0,0 1-1 0 0,0 0 1 0 0,0-1 0 0 0,0 1-1 0 0,1 0 1 0 0,-1-1 0 0 0,1 1-1 0 0,0-1 1 0 0,-1 0 0 0 0,1 0-1 0 0,0 1 1 0 0,0-1 0 0 0,0 0-1 0 0,1-1 1 0 0,-1 1 0 0 0,0 0-1 0 0,1-1 1 0 0,-1 1 0 0 0,1-1-1 0 0,-1 0 1 0 0,1 0 0 0 0,0 0-1 0 0,0 0 1 0 0,-1 0 0 0 0,1 0-1 0 0,0-1 1 0 0,0 0 0 0 0,0 1-1 0 0,0-1 1 0 0,0 0-11 0 0,91-10 599 0 0,-70-3-527 0 0,-1-1-1 0 0,0 0 1 0 0,-2-2 0 0 0,1-1-1 0 0,-2 0 1 0 0,0-2 0 0 0,-1 0-1 0 0,-1-1 1 0 0,-1-1 0 0 0,-1 0-1 0 0,-1-2 1 0 0,1-1-72 0 0,41-72 40 0 0,-57 96-40 0 0,0 0-33 0 0,-7 24-146 0 0,-2 0 133 0 0,1 0 0 0 0,1 1 0 0 0,1 0 0 0 0,1 1 0 0 0,2-1 0 0 0,0 1 0 0 0,2-1 0 0 0,1 11 46 0 0,2-30 1 0 0,-1 0 0 0 0,2 0 0 0 0,-1 0 0 0 0,1-1 0 0 0,-1 1 0 0 0,2-1 1 0 0,-1 1-1 0 0,0-1 0 0 0,1 0 0 0 0,0 0 0 0 0,0-1 0 0 0,1 1 0 0 0,-1-1 0 0 0,1 0 0 0 0,0 0 0 0 0,0-1 0 0 0,1 1 0 0 0,-1-1 0 0 0,1 0 0 0 0,-1-1 0 0 0,1 1 1 0 0,0-1-1 0 0,0 0 0 0 0,0-1 0 0 0,0 1 0 0 0,0-1 0 0 0,0 0 0 0 0,0-1 0 0 0,1 1 0 0 0,-1-1 0 0 0,0-1 0 0 0,0 1 0 0 0,1-1 0 0 0,-1 0 0 0 0,0 0 0 0 0,0-1 0 0 0,0 0 1 0 0,0 0-1 0 0,0 0 0 0 0,3-3-1 0 0,27-16 66 0 0,-1-1 1 0 0,-1-2-1 0 0,-1-2 1 0 0,0-1-1 0 0,-3-1 0 0 0,0-2 1 0 0,-2-1-1 0 0,-1-1 1 0 0,-2-1-1 0 0,-1-2 1 0 0,-1 0-1 0 0,13-30-66 0 0,-11 28 1 0 0,-1-2 1 0 0,-2 0-1 0 0,-2-2 0 0 0,-1 0 0 0 0,-3-1 1 0 0,-1 0-1 0 0,-2-2 0 0 0,-2 1 0 0 0,-2-2 0 0 0,-2 1 1 0 0,1-38-2 0 0,-8 81-1 0 0,1-3 4 0 0,0 1 0 0 0,0 0 1 0 0,-1-1-1 0 0,0 1 0 0 0,0-1 0 0 0,0 1 0 0 0,0 0 0 0 0,0-1 1 0 0,-1 1-1 0 0,1-1 0 0 0,-1 1 0 0 0,0 0 0 0 0,0 0 0 0 0,0-1 1 0 0,-1 1-1 0 0,1 0 0 0 0,-1 0 0 0 0,1 0 0 0 0,-1 0 1 0 0,0 0-1 0 0,0 1 0 0 0,0-1 0 0 0,-1 1 0 0 0,1-1 0 0 0,-1 1 1 0 0,1 0-1 0 0,-1 0 0 0 0,0 0 0 0 0,0 0 0 0 0,-2-1-3 0 0,-4 5-2 0 0,1 0 1 0 0,0 0-1 0 0,0 1 0 0 0,0 1 0 0 0,1-1 0 0 0,-1 1 1 0 0,1 0-1 0 0,0 1 0 0 0,0 0 0 0 0,0 0 0 0 0,1 0 1 0 0,0 1-1 0 0,0 0 0 0 0,0 0 0 0 0,1 0 1 0 0,-1 1-1 0 0,2 0 0 0 0,-1 0 0 0 0,1 0 0 0 0,0 1 1 0 0,0-1-1 0 0,1 1 0 0 0,-2 6 2 0 0,-19 37-30 0 0,2 1 1 0 0,2 0-1 0 0,2 2 1 0 0,3 0-1 0 0,3 1 1 0 0,0 9 29 0 0,2 118-59 0 0,10-173 56 0 0,2 0 1 0 0,-1-1-1 0 0,1 1 0 0 0,0-1 1 0 0,1 1-1 0 0,0-1 0 0 0,0 0 1 0 0,1 0-1 0 0,0 0 0 0 0,0 0 1 0 0,1-1-1 0 0,0 1 0 0 0,1-1 1 0 0,-1-1-1 0 0,1 1 0 0 0,0-1 1 0 0,1 0-1 0 0,0 0 0 0 0,2 1 3 0 0,2-1 14 0 0,0 0 1 0 0,0 0-1 0 0,0-2 0 0 0,1 1 1 0 0,0-1-1 0 0,-1-1 0 0 0,2 0 1 0 0,-1-1-1 0 0,0 0 0 0 0,0-1 1 0 0,1 0-1 0 0,-1-1 0 0 0,0-1 0 0 0,1 0 1 0 0,-1 0-1 0 0,0-1 0 0 0,0-1 1 0 0,0 0-1 0 0,0-1 0 0 0,0 0 1 0 0,-1 0-1 0 0,8-5-14 0 0,8-5 66 0 0,0 0-1 0 0,-1-2 1 0 0,-1-1 0 0 0,-1-1-1 0 0,0-1 1 0 0,-1-1 0 0 0,-1-1-1 0 0,15-20-65 0 0,-6 4 26 0 0,-1-1-1 0 0,-2-2 0 0 0,-2-1 0 0 0,-2-1 1 0 0,-2-1-1 0 0,-2-1 0 0 0,-1-1 0 0 0,-3 0 1 0 0,-1-1-1 0 0,-3-1 0 0 0,-1-1 0 0 0,-3 1 1 0 0,-2-1-1 0 0,-2-1 0 0 0,-1-22-25 0 0,-3 70-3 0 0,0 1 0 0 0,1-1 0 0 0,-1 0 0 0 0,0 0 0 0 0,0 1 0 0 0,1-1 0 0 0,-1 0 0 0 0,0 0 0 0 0,0 1 0 0 0,0-1 0 0 0,0 0 0 0 0,0 0 0 0 0,0 1 1 0 0,0-1-1 0 0,0 0 0 0 0,0 0 0 0 0,0 1 0 0 0,-1-1 0 0 0,1 0 0 0 0,0 0 0 0 0,0 1 0 0 0,-1-1 0 0 0,1 0 0 0 0,-1 1 0 0 0,1-1 0 0 0,0 0 0 0 0,-1 1 0 0 0,1-1 0 0 0,-1 0 0 0 0,1 1 0 0 0,-1-1 0 0 0,0 1 0 0 0,1-1 0 0 0,-1 1 0 0 0,0 0 0 0 0,1-1 0 0 0,-1 1 0 0 0,0 0 0 0 0,1-1 0 0 0,-1 1 0 0 0,0 0 0 0 0,0 0 0 0 0,1-1 0 0 0,-1 1 0 0 0,0 0 0 0 0,0 0 0 0 0,1 0 1 0 0,-1 0-1 0 0,0 0 0 0 0,0 0 0 0 0,0 0 0 0 0,1 1 0 0 0,-1-1 0 0 0,0 0 0 0 0,0 0 0 0 0,1 0 0 0 0,-1 1 0 0 0,0-1 0 0 0,1 0 0 0 0,-1 1 0 0 0,0-1 0 0 0,1 1 3 0 0,-38 32-177 0 0,20-4 153 0 0,0 0 0 0 0,1 1 1 0 0,2 1-1 0 0,2 0 0 0 0,0 1 1 0 0,2 1-1 0 0,2 0 1 0 0,1 0-1 0 0,1 0 0 0 0,2 1 1 0 0,1 7 23 0 0,1-19-10 0 0,0 1-1 0 0,1 0 1 0 0,2-1 0 0 0,0 1 0 0 0,1 0 0 0 0,2-1 0 0 0,0 1 0 0 0,1-1 0 0 0,7 19 10 0 0,2-10 18 0 0,1 0 0 0 0,1-1 0 0 0,2-1 0 0 0,1-1 0 0 0,1 0 0 0 0,2-1 0 0 0,0-1 0 0 0,2-2 0 0 0,1 0 0 0 0,1-1-18 0 0,-22-19-78 0 0,0-1 0 0 0,0-1 0 0 0,0 1 0 0 0,1 0 0 0 0,-1-1-1 0 0,1 1 1 0 0,0-1 0 0 0,-1 0 0 0 0,1-1 0 0 0,0 1 0 0 0,0-1 0 0 0,0 1 0 0 0,1-1 0 0 0,-1 0 0 0 0,0-1 0 0 0,0 1-1 0 0,0-1 1 0 0,4 1 78 0 0,-4-11-6344 0 0,-2 5-5181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4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15 556 0 0 0,'0'0'1411'0'0,"0"0"149"0"0,0 0-53 0 0,0 0-73 0 0,0 0-68 0 0,0 0-101 0 0,0 0-74 0 0,0-3-79 0 0,0 12 6214 0 0,-4 108-6007 0 0,-5 168-523 0 0,8-280-774 0 0,1 0 1 0 0,0 0-1 0 0,0 1 0 0 0,0-1 1 0 0,1 0-1 0 0,0 0 0 0 0,0 0 1 0 0,0 0-1 0 0,0 0 0 0 0,1 0 1 0 0,0 0-1 0 0,0 0 0 0 0,0-1 1 0 0,0 1-1 0 0,1-1 0 0 0,0 0 1 0 0,0 1-1 0 0,0-1 0 0 0,1 0 1 0 0,-1-1-1 0 0,1 1 0 0 0,0-1 1 0 0,0 1-1 0 0,0-1 0 0 0,0 0 1 0 0,1-1-1 0 0,-1 1 0 0 0,1-1 1 0 0,-1 0-1 0 0,1 0 0 0 0,0 0 1 0 0,0-1-1 0 0,0 1 0 0 0,0-1 1 0 0,2 0-23 0 0,0-4 96 0 0,1 1 1 0 0,-1-1-1 0 0,0-1 1 0 0,0 1 0 0 0,0-1-1 0 0,-1 0 1 0 0,0-1 0 0 0,1 1-1 0 0,-1-1 1 0 0,-1-1 0 0 0,1 1-1 0 0,-1-1 1 0 0,0 0-1 0 0,0 0 1 0 0,0 0 0 0 0,-1-1-1 0 0,0 0 1 0 0,-1 0 0 0 0,1 0-1 0 0,-1-2-96 0 0,5-4 52 0 0,74-134 285 0 0,-53 96-287 0 0,-29 51-57 0 0,0-1 0 0 0,1 1 0 0 0,-1 0 0 0 0,0-1 0 0 0,1 1 0 0 0,-1 0 0 0 0,1 0 0 0 0,-1-1 0 0 0,0 1 0 0 0,1 0 1 0 0,-1 0-1 0 0,1 0 0 0 0,-1-1 0 0 0,1 1 0 0 0,-1 0 0 0 0,1 0 0 0 0,-1 0 0 0 0,0 0 0 0 0,1 0 0 0 0,-1 0 0 0 0,1 0 0 0 0,-1 0 0 0 0,1 0 1 0 0,-1 0-1 0 0,1 0 0 0 0,-1 0 0 0 0,1 1 0 0 0,-1-1 0 0 0,1 0 0 0 0,-1 0 0 0 0,0 0 0 0 0,1 1 0 0 0,-1-1 0 0 0,1 0 0 0 0,-1 0 0 0 0,0 1 1 0 0,1-1-1 0 0,-1 0 0 0 0,0 1 0 0 0,1-1 0 0 0,-1 1 0 0 0,0-1 0 0 0,0 0 0 0 0,1 1 0 0 0,-1-1 0 0 0,0 1 0 0 0,0-1 0 0 0,0 0 1 0 0,0 1-1 0 0,1-1 0 0 0,-1 1 0 0 0,0-1 0 0 0,0 1 0 0 0,0-1 0 0 0,0 1 0 0 0,0-1 0 0 0,0 1 0 0 0,0-1 0 0 0,0 1 0 0 0,0-1 0 0 0,0 1 1 0 0,-1-1 6 0 0,12 43 57 0 0,-9-37-56 0 0,-2 5 10 0 0,1-1-1 0 0,1 1 1 0 0,0-1 0 0 0,0 1-1 0 0,1-1 1 0 0,1 0 0 0 0,-1 0-1 0 0,2 0 1 0 0,-1 0 0 0 0,1-1-1 0 0,1 0 1 0 0,0 0 0 0 0,0 0-1 0 0,1-1 1 0 0,0 0 0 0 0,0 0-1 0 0,1 0 1 0 0,0-1 0 0 0,0 0-1 0 0,1-1 1 0 0,-1 0 0 0 0,1 0-1 0 0,2 0-10 0 0,-8-7 65 0 0,1 1-1 0 0,-1-1 1 0 0,1 0 0 0 0,-1 0-1 0 0,0 0 1 0 0,0 0-1 0 0,0 0 1 0 0,1-1-1 0 0,-1 1 1 0 0,0-1-1 0 0,-1 0 1 0 0,1 0-1 0 0,0 0 1 0 0,0 0 0 0 0,-1-1-1 0 0,0 1 1 0 0,1-1-1 0 0,-1 1 1 0 0,0-1-1 0 0,0 0 1 0 0,0 0-1 0 0,-1 0 1 0 0,1 0-1 0 0,-1 0 1 0 0,1 0 0 0 0,-1 0-1 0 0,0-1 1 0 0,0 1-1 0 0,-1 0 1 0 0,1-4-65 0 0,6-8 104 0 0,88-248 399 0 0,-83 168-533 0 0,-12 94-31 0 0,0 1-39 0 0,0 0-64 0 0,0 0-99 0 0,0 0-153 0 0,0 0-148 0 0,0 0-178 0 0,-4 30-6099 0 0,7-13-2380 0 0,-1-13 1765 0 0</inkml:trace>
  <inkml:trace contextRef="#ctx0" brushRef="#br0" timeOffset="374.559">1042 737 9266 0 0,'0'0'1463'0'0,"0"0"-389"0"0,0 0-56 0 0,0 0 199 0 0,0 0 146 0 0,0 0-18 0 0,0 0-185 0 0,0 0-270 0 0,0 0-235 0 0,0 0-151 0 0,0 0-71 0 0,0 0-45 0 0,0 0-23 0 0,0 11-9 0 0,-4 96 749 0 0,1 117-171 0 0,3-224-989 0 0,0 0-24 0 0,0 0-23 0 0,0 0-50 0 0,0 0-63 0 0,0 0-93 0 0,0 0-132 0 0,-9-18-13018 0 0,9 14 4731 0 0</inkml:trace>
  <inkml:trace contextRef="#ctx0" brushRef="#br0" timeOffset="732.049">957 188 2905 0 0,'0'0'2846'0'0,"0"0"-858"0"0,0 0-398 0 0,0 0-65 0 0,0 0 42 0 0,0 0-141 0 0,0 0-254 0 0,0 0-278 0 0,0 0-250 0 0,0 0-185 0 0,0 0-123 0 0,0 0-71 0 0,0 0-20 0 0,-3 29 1400 0 0,5 45-172 0 0,-2-76-3162 0 0,1-7-6497 0 0,-1 6-2319 0 0</inkml:trace>
  <inkml:trace contextRef="#ctx0" brushRef="#br0" timeOffset="1162.916">1390 0 5177 0 0,'0'0'3401'0'0,"0"0"-1682"0"0,0 0-723 0 0,0 0-78 0 0,0 0-54 0 0,0 0-128 0 0,0 0-147 0 0,0 0-136 0 0,0 0-39 0 0,0 0 70 0 0,0 0 63 0 0,0 0-3 0 0,0 0-46 0 0,6 17-48 0 0,41 114 795 0 0,-25 13-383 0 0,-7 0 0 0 0,-6 2 0 0 0,-6-1 0 0 0,-6 6-862 0 0,2 5 195 0 0,2 73-108 0 0,-1-229-104 0 0,0 0-13 0 0,0 0-30 0 0,0 0-25 0 0,0 0-47 0 0,0 0-63 0 0,0 0-68 0 0,-8-11-2009 0 0,0-17-3472 0 0,6 17 188 0 0,0 6-2855 0 0</inkml:trace>
  <inkml:trace contextRef="#ctx0" brushRef="#br0" timeOffset="1422.379">1101 682 7482 0 0,'0'0'1085'0'0,"0"0"-591"0"0,0 0-132 0 0,0 0 204 0 0,0 0 313 0 0,0 0 236 0 0,0 0 75 0 0,0 0-67 0 0,0 0-134 0 0,0 0-103 0 0,0 0-85 0 0,0 0-60 0 0,0 0-57 0 0,36-3-45 0 0,111-8-53 0 0,-50-12 360 0 0,-46 2-916 0 0,0-2 0 0 0,-2-2-1 0 0,-1-3 1 0 0,38-27-30 0 0,14-62-3769 0 0,-74 72-540 0 0,-4 3-3555 0 0,-15 26 3119 0 0</inkml:trace>
  <inkml:trace contextRef="#ctx0" brushRef="#br0" timeOffset="1807.31">1854 48 536 0 0,'0'0'2606'0'0,"0"0"-184"0"0,0 0-418 0 0,0 0-481 0 0,0 0-460 0 0,0 0-353 0 0,0 0-124 0 0,0 0 69 0 0,0 0 127 0 0,0 0 102 0 0,0 0 5 0 0,0 0-68 0 0,-2 32-64 0 0,-7 101-37 0 0,-15 177 1633 0 0,25 68-1166 0 0,0-358-1146 0 0,0 0 0 0 0,1 0 1 0 0,2 0-1 0 0,0-1 0 0 0,1 0 1 0 0,0 0-1 0 0,2 0 0 0 0,0 0 1 0 0,2-1-1 0 0,0 0 0 0 0,1 0-41 0 0,-9-17 27 0 0,0 0 0 0 0,0 1 0 0 0,0-1-1 0 0,1 0 1 0 0,-1 0 0 0 0,0 0 0 0 0,1 1-1 0 0,-1-1 1 0 0,1-1 0 0 0,-1 1-1 0 0,1 0 1 0 0,-1 0 0 0 0,1-1 0 0 0,0 1-1 0 0,0-1 1 0 0,-1 1 0 0 0,1-1 0 0 0,0 0-1 0 0,0 1 1 0 0,-1-1 0 0 0,1 0-1 0 0,0 0 1 0 0,0 0 0 0 0,-1-1 0 0 0,1 1-1 0 0,0 0 1 0 0,0-1 0 0 0,-1 1 0 0 0,1-1-1 0 0,0 1 1 0 0,-1-1 0 0 0,1 0-1 0 0,-1 0 1 0 0,1 0 0 0 0,-1 0 0 0 0,1 0-1 0 0,0 0-26 0 0,52-49 762 0 0,-47 42-735 0 0,50-58 236 0 0,-39 43-222 0 0,2 0 0 0 0,0 1 0 0 0,1 1 0 0 0,1 1-1 0 0,1 1 1 0 0,18-11-41 0 0,-39 29 1 0 0,-1-1 0 0 0,1 1 0 0 0,0 0 0 0 0,-1 0 0 0 0,1 0 0 0 0,0 0 0 0 0,0 0 0 0 0,0 0-1 0 0,0 0 1 0 0,-1 1 0 0 0,1-1 0 0 0,0 1 0 0 0,0-1 0 0 0,0 1 0 0 0,1 0 0 0 0,-1 0 0 0 0,0 0 0 0 0,0 0 0 0 0,0 0-1 0 0,0 0 1 0 0,0 0 0 0 0,0 1 0 0 0,0-1 0 0 0,0 1 0 0 0,0-1 0 0 0,0 1 0 0 0,0 0 0 0 0,-1 0 0 0 0,1 0 0 0 0,0 0-1 0 0,0 0 1 0 0,-1 0 0 0 0,1 1 0 0 0,-1-1 0 0 0,1 0 0 0 0,-1 1 0 0 0,1-1 0 0 0,-1 1 0 0 0,0 0 0 0 0,0-1 0 0 0,0 1-1 0 0,0 0 1 0 0,0 0 0 0 0,0 0 0 0 0,0 0 0 0 0,0-1 0 0 0,-1 2-1 0 0,19 295 836 0 0,5-253-2235 0 0,-23-42 518 0 0,0 0-1551 0 0,0-2-3073 0 0,0-1-5834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6:28.898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402 54 0 0 0,'0'0'0'0'0,"0"0"0"0"0,0 0 0 0 0,0 0 0 0 0,0 0 0 0 0,0 0 0 0 0,0 0 0 0 0,0 0 0 0 0,0 0 0 0 0,0 0 0 0 0,0 0 0 0 0,0 0 0 0 0,-26 15 0 0 0,24-11 0 0 0,0-1 0 0 0</inkml:trace>
  <inkml:trace contextRef="#ctx0" brushRef="#br0" timeOffset="1649.36">402 54 0 0 0,'-43'21'0'0'0,"42"-21"0"0"0,1 0 0 0 0,-1 0 0 0 0,1 0 0 0 0,0-1 0 0 0,-1 1 0 0 0,1 0 0 0 0,-1 0 0 0 0,1 0 0 0 0,0-1 0 0 0,-1 1 0 0 0,1 0 0 0 0,0-1 0 0 0,-1 1 0 0 0,1 0 0 0 0,0-1 0 0 0,0 1 0 0 0,-1 0 0 0 0,1-1 0 0 0,0 1 0 0 0,0 0 0 0 0,0-1 0 0 0,-1 1 0 0 0,1-1 0 0 0,0 1 0 0 0,0 0 0 0 0,0-1 0 0 0,0 1 0 0 0,0-1 0 0 0,0 1 0 0 0,0-1 0 0 0,0 1 0 0 0,0 0 0 0 0,0-1 0 0 0,0 1 0 0 0,0-1 0 0 0,0 1 0 0 0,0-1 0 0 0,0 1 0 0 0,1 0 0 0 0,-1-1 0 0 0,0 1 0 0 0,0-1 0 0 0,0 1 0 0 0,1 0 0 0 0,-1-1 0 0 0,0 1 0 0 0,0 0 0 0 0,1-1 0 0 0,-1 1 0 0 0,0 0 0 0 0,1-1 0 0 0,-1 1 0 0 0,0 0 0 0 0,1 0 0 0 0,-1 0 0 0 0,1-1 0 0 0,-1 1 0 0 0,0 0 0 0 0,1-1 0 0 0,7-13-11 0 0,-3 4 3031 0 0,-2-3 3608 0 0,-3 6 1453 0 0,0 11-3989 0 0,-1 60-3152 0 0,-20 162-237 0 0,21-210-682 0 0,-2-7-9 0 0,1 0-1 0 0,0-1 0 0 0,1 1 1 0 0,0 0-1 0 0,0 0 1 0 0,1-1-1 0 0,0 1 1 0 0,1 0-1 0 0,0-1 1 0 0,0 1-1 0 0,1-1 1 0 0,0 0-1 0 0,0 1 1 0 0,1-1-1 0 0,0-1 1 0 0,1 1-1 0 0,-1-1 1 0 0,1 1-1 0 0,1-2 0 0 0,-1 1 1 0 0,1 0-1 0 0,1 0-11 0 0,-2-5 25 0 0,-1-1 1 0 0,1 1-1 0 0,-1-1 0 0 0,1 1 0 0 0,-1-1 0 0 0,1 0 0 0 0,0-1 0 0 0,0 1 0 0 0,-1-1 0 0 0,1 0 0 0 0,0 0 0 0 0,0-1 0 0 0,-1 1 0 0 0,1-1 0 0 0,0 0 0 0 0,-1-1 0 0 0,1 1 1 0 0,0-1-1 0 0,-1 1 0 0 0,0-1 0 0 0,0-1 0 0 0,1 1 0 0 0,-1-1 0 0 0,0 1 0 0 0,-1-1 0 0 0,2-1-25 0 0,92-90 489 0 0,47-124-216 0 0,-124 183-214 0 0,-9 6 87 0 0,-11 28-96 0 0,0 1-13 0 0,0 0-22 0 0,0 0-5 0 0,0 0-19 0 0,0 0-32 0 0,0 0-31 0 0,0 0-7 0 0,-4 22-144 0 0,-1 104 307 0 0,7 94 31 0 0,0-204-117 0 0,2 1 0 0 0,0-1 0 0 0,1 0 0 0 0,1 0 0 0 0,0-1 0 0 0,1 0 0 0 0,0 0 0 0 0,10 13 2 0 0,-15-27 16 0 0,-1-1 1 0 0,0 1-1 0 0,1-1 0 0 0,-1 0 1 0 0,1 0-1 0 0,-1 1 1 0 0,0-1-1 0 0,1 0 0 0 0,-1 0 1 0 0,1-1-1 0 0,-1 1 0 0 0,1 0 1 0 0,-1 0-1 0 0,0-1 0 0 0,1 1 1 0 0,-1-1-1 0 0,0 1 0 0 0,1-1 1 0 0,-1 1-1 0 0,0-1 0 0 0,0 0 1 0 0,0 0-1 0 0,1 0 0 0 0,-1 1 1 0 0,0-1-1 0 0,0 0 0 0 0,0 0 1 0 0,0-1-1 0 0,-1 1 1 0 0,1 0-1 0 0,0 0 0 0 0,0 0 1 0 0,-1-1-1 0 0,1 1 0 0 0,0 0 1 0 0,-1-1-1 0 0,0 1 0 0 0,1 0 1 0 0,-1-1-17 0 0,4-3-7 0 0,26-34 101 0 0,11-9-15 0 0,-2-3 0 0 0,-2-1 0 0 0,-3-2 0 0 0,-2-1 0 0 0,20-50-79 0 0,-26-20 502 0 0,-26 124-516 0 0,0 1 36 0 0,0 0 8 0 0,-4 8-2 0 0,16 88-4 0 0,2 96 31 0 0,-13-77-35 0 0,-3 151-41 0 0,-15-89 47 0 0,16-166-16 0 0,0 0 0 0 0,-1-1-1 0 0,0 1 1 0 0,0 0-1 0 0,-1-1 1 0 0,-1 1 0 0 0,1-1-1 0 0,-2 0 1 0 0,1 0-1 0 0,-2-1 1 0 0,1 0 0 0 0,-1 1-1 0 0,0-2 1 0 0,-1 1-1 0 0,-4 4-9 0 0,10-13 2 0 0,0 0 0 0 0,1 1 0 0 0,-1-1 0 0 0,1 0-1 0 0,-1 0 1 0 0,1 1 0 0 0,-1-1 0 0 0,0 0 0 0 0,1 0-1 0 0,-1 0 1 0 0,0 0 0 0 0,1 0 0 0 0,-1 0 0 0 0,0 0-1 0 0,1 0 1 0 0,-1 0 0 0 0,0 0 0 0 0,1 0 0 0 0,-1 0-1 0 0,1 0 1 0 0,-1-1 0 0 0,0 1 0 0 0,1 0 0 0 0,-1 0-1 0 0,1-1 1 0 0,-1 1 0 0 0,1 0 0 0 0,-1-1 0 0 0,1 1-1 0 0,-1-1 1 0 0,1 1 0 0 0,-1 0 0 0 0,1-1-1 0 0,-1 1 1 0 0,1-1 0 0 0,0 1 0 0 0,-1-1 0 0 0,1 0-1 0 0,0 1 1 0 0,-1-1 0 0 0,1 1 0 0 0,0-1 0 0 0,0 0-1 0 0,0 1 1 0 0,-1-1 0 0 0,1 0 0 0 0,0 1 0 0 0,0-1-1 0 0,0 1 1 0 0,0-1 0 0 0,0 0 0 0 0,0 1 0 0 0,0-1-1 0 0,1 0-1 0 0,-4-43 103 0 0,3 40-100 0 0,15-147 39 0 0,3 86-64 0 0,4 1 0 0 0,2 1 1 0 0,3 1-1 0 0,2 1 1 0 0,3 1-1 0 0,3 3 0 0 0,2 0 1 0 0,3 2-1 0 0,2 2 1 0 0,2 2-1 0 0,7-2 22 0 0,-28 31-7 0 0,2 1 1 0 0,1 1-1 0 0,1 1 0 0 0,0 2 1 0 0,1 0-1 0 0,1 2 0 0 0,7-2 7 0 0,-27 13-7 0 0,0-1-1 0 0,0 1 0 0 0,1 1 0 0 0,0 0 0 0 0,-1 0 0 0 0,1 1 0 0 0,0 0 0 0 0,1 1 0 0 0,-1 0 0 0 0,0 1 1 0 0,0 0-1 0 0,0 0 0 0 0,8 2 8 0 0,-13 3 3 0 0,0 0 1 0 0,-1 0-1 0 0,0 0 1 0 0,0 0-1 0 0,0 1 0 0 0,0-1 1 0 0,-1 1-1 0 0,0 0 1 0 0,0 0-1 0 0,-1 0 1 0 0,1 1-1 0 0,-1-1 1 0 0,-1 0-1 0 0,1 1 0 0 0,-1-1 1 0 0,0 1-1 0 0,-1 0 1 0 0,0-1-1 0 0,0 1 1 0 0,0 0-1 0 0,-1-1 1 0 0,0 1-1 0 0,0 0 0 0 0,-2 5-3 0 0,-2 7 38 0 0,0 0 0 0 0,-2-1 0 0 0,0 0 0 0 0,-1 0 0 0 0,-1-1 1 0 0,0 0-1 0 0,-1-1 0 0 0,-1 0 0 0 0,-1 0 0 0 0,0-1 0 0 0,-1-1 0 0 0,-7 6-38 0 0,2-1 6 0 0,0-2 0 0 0,-2 0 0 0 0,0-2 0 0 0,0 0 0 0 0,-2-1 0 0 0,1-1 0 0 0,-2-1 0 0 0,0-1 0 0 0,0-1 0 0 0,-1-1 0 0 0,0-1 0 0 0,-1-1 0 0 0,1-1 1 0 0,-1-1-1 0 0,-1-2 0 0 0,1 0 0 0 0,0-2 0 0 0,-1 0 0 0 0,1-2 0 0 0,-19-3-6 0 0,35 2-61 0 0,1 0 0 0 0,-1 0 1 0 0,1-1-1 0 0,0 0 0 0 0,0 0 0 0 0,0-1 1 0 0,0 0-1 0 0,0-1 0 0 0,1 1 0 0 0,0-2 1 0 0,0 1-1 0 0,0-1 0 0 0,1 0 61 0 0,3 3-319 0 0,-1-1 0 0 0,1 0 0 0 0,1 0 0 0 0,-1 0 0 0 0,1 0 0 0 0,-1-1 0 0 0,1 1 0 0 0,0 0-1 0 0,1-1 1 0 0,-1 0 0 0 0,1 1 0 0 0,0-1 0 0 0,0 0 0 0 0,1 0 0 0 0,-1-2 319 0 0,1-8-5109 0 0,0 3-6603 0 0</inkml:trace>
  <inkml:trace contextRef="#ctx0" brushRef="#br1" timeOffset="58131.725">0 956 0 0 0,'0'0'195'0'0,"0"0"323"0"0,0 0 205 0 0,0 0 177 0 0,0 0 219 0 0,0 0 166 0 0,0 0 22 0 0,0 0-111 0 0,0 0-213 0 0,3-5-219 0 0,-2 4-714 0 0,0-1 182 0 0,1-1 0 0 0,-1 1 0 0 0,0 0 0 0 0,1 0 1 0 0,0 0-1 0 0,-1 0 0 0 0,1 0 0 0 0,0 0 0 0 0,0 0 0 0 0,0 0 0 0 0,0 1 1 0 0,1-1-1 0 0,-1 1 0 0 0,0 0 0 0 0,1 0 0 0 0,-1-1 0 0 0,0 2 1 0 0,1-1-1 0 0,-1 0 0 0 0,3 0-232 0 0,-5 1 507 0 0,18-4 2079 0 0,170-44-145 0 0,384-36-998 0 0,-123 55-980 0 0,41 9-165 0 0,-343-1-20 0 0,-124 17-23 0 0,-23 4-247 0 0,0 0-9 0 0,0 0 11 0 0,0 0-3 0 0,0 0-8 0 0,0 0 13 0 0,0 0 4 0 0,0 0 1 0 0,0 0 4 0 0,0 0-1 0 0,0 0 7 0 0,0 0-8 0 0,0 0-5 0 0,0 0-7 0 0,0 0-7 0 0,0 0 21 0 0,0 0 18 0 0,0 0 10 0 0,0 0 9 0 0,0 0-13 0 0,0 0 0 0 0,0 0-1 0 0,0 0 3 0 0,0 0-24 0 0,0 0-13 0 0,0 0-19 0 0,0 0 5 0 0,0 0 20 0 0,0 0-5 0 0,0 0-7 0 0,0 0-11 0 0,0 0 16 0 0,0 0 1 0 0,0 0-1 0 0,0 0 6 0 0,0 0 2 0 0,0 0 4 0 0,0 0-3 0 0,0 0-2 0 0,0 0-1 0 0,0 0-6 0 0,0 0-4 0 0,0 0-7 0 0,0 0 4 0 0,0 0-7 0 0,0 0 1 0 0,0 0 11 0 0,0 0-18 0 0,0 0-6 0 0,0 0-8 0 0,0 0-9 0 0,0 0-24 0 0,0 0-32 0 0,0 0-45 0 0,0 0-46 0 0,0 0-66 0 0,0 0-62 0 0,0 0-59 0 0,13 18-8008 0 0,-11-14-2101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9530 0 0,'0'0'1352'0'0,"0"0"-122"0"0,0 0 4 0 0,0 0 78 0 0,0 0 55 0 0,0 0-116 0 0,0 0-303 0 0,0 0-357 0 0,0 0-347 0 0,0 0-256 0 0,0 0-172 0 0,0 0-79 0 0,0 0 6 0 0,-3 1-721 0 0,13 14-783 0 0,-2-6-4125 0 0,-4-5-3832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100 650 14747 0 0,'0'0'1002'0'0,"0"0"-440"0"0,0 0-39 0 0,0 0 267 0 0,0 0 235 0 0,0 0 30 0 0,0 0-185 0 0,0 0-253 0 0,0 0-161 0 0,0 0-21 0 0,0 0-11 0 0,0 0-20 0 0,0 0-34 0 0,1 16-38 0 0,5 50-50 0 0,-28 83 744 0 0,-15-12-907 0 0,15-90-570 0 0,0-21-3779 0 0,19-25-4163 0 0,2-1-2684 0 0</inkml:trace>
  <inkml:trace contextRef="#ctx0" brushRef="#br0" timeOffset="237.106">6 260 11955 0 0,'0'0'1327'0'0,"0"0"-155"0"0,0 0-100 0 0,0 0 60 0 0,0 0 27 0 0,0 0-127 0 0,0 0-322 0 0,0 0-383 0 0,0 0-270 0 0,0 0-108 0 0,0 0-37 0 0,0 0 27 0 0,0 0 6 0 0,0 5-57 0 0,4 44-494 0 0,13-23-6756 0 0,-12-25 1229 0 0,-2-1 658 0 0</inkml:trace>
  <inkml:trace contextRef="#ctx0" brushRef="#br0" timeOffset="545.853">501 175 11122 0 0,'0'0'1293'0'0,"0"0"-161"0"0,0 0 186 0 0,0 0 234 0 0,0 0 40 0 0,0 0-150 0 0,0 0-270 0 0,0 0-262 0 0,0 0-200 0 0,0 0-145 0 0,0 0-97 0 0,0 0-98 0 0,0 0-82 0 0,12 28-41 0 0,36 89-16 0 0,-32-41 117 0 0,-11 215 345 0 0,-34-33-610 0 0,-1-130-1048 0 0,20-125-3756 0 0,4-9-9130 0 0,4 2 7852 0 0</inkml:trace>
  <inkml:trace contextRef="#ctx0" brushRef="#br0" timeOffset="944.09">234 705 9114 0 0,'0'0'1688'0'0,"0"0"-545"0"0,0 0-247 0 0,0 0 53 0 0,0 0 130 0 0,0 0 46 0 0,0 0-93 0 0,0 0-170 0 0,0 0-125 0 0,0 0-75 0 0,0 0-73 0 0,0 0-55 0 0,29 0-56 0 0,91-3-35 0 0,178-8 1206 0 0,-181 12-1021 0 0,-60 1-2436 0 0,-2-2-7183 0 0,-50 0-2370 0 0</inkml:trace>
  <inkml:trace contextRef="#ctx0" brushRef="#br0" timeOffset="945.09">1158 753 18292 0 0,'0'0'792'0'0,"0"0"-536"0"0,0 0-160 0 0,0 0 104 0 0,0 0 64 0 0,0 0 8 0 0,0 0-8 0 0,0 0-128 0 0,0 0-88 0 0,0 0-112 0 0,0 0-144 0 0,0 0-320 0 0,15 195-872 0 0,-15-184-2897 0 0,0-3-7970 0 0</inkml:trace>
  <inkml:trace contextRef="#ctx0" brushRef="#br0" timeOffset="1195.508">1122 503 17668 0 0,'0'0'2296'0'0,"0"0"-1408"0"0,0 0-271 0 0,0 0-65 0 0,0 0-32 0 0,0 0-24 0 0,0 0-208 0 0,0 0-272 0 0,0 0-232 0 0,0 0-192 0 0,0 0-160 0 0,0 0-128 0 0,0 0-265 0 0,44-37-759 0 0,-33 48-3537 0 0,0-4-7090 0 0</inkml:trace>
  <inkml:trace contextRef="#ctx0" brushRef="#br0" timeOffset="1943.879">1681 628 12779 0 0,'0'0'1968'0'0,"0"0"-378"0"0,0 0-203 0 0,0 0-80 0 0,0 0-134 0 0,0 0-220 0 0,0 0-231 0 0,0 0-180 0 0,0 0-146 0 0,0 0-112 0 0,0 0-67 0 0,0 0-74 0 0,0 0-50 0 0,-20 2-26 0 0,-64 11-40 0 0,26 23-41 0 0,49-28-13 0 0,-1 1-1 0 0,1 0 1 0 0,0 0 0 0 0,1 1-1 0 0,0 0 1 0 0,0 0-1 0 0,1 0 1 0 0,1 1-1 0 0,0 1 1 0 0,0-1-1 0 0,1 1 1 0 0,1 0 0 0 0,0 0-1 0 0,0 0 1 0 0,1 0-1 0 0,1 1 1 0 0,0-1-1 0 0,1 1 1 0 0,0 0 27 0 0,1-10-9 0 0,0-1 1 0 0,1 1-1 0 0,-1-1 1 0 0,1 1-1 0 0,0-1 0 0 0,0 1 1 0 0,0-1-1 0 0,0 1 1 0 0,0-1-1 0 0,0 0 0 0 0,1 0 1 0 0,-1 0-1 0 0,1 1 1 0 0,0-2-1 0 0,-1 1 1 0 0,1 0-1 0 0,0 0 0 0 0,0 0 1 0 0,0-1-1 0 0,0 1 1 0 0,1-1-1 0 0,-1 0 0 0 0,0 1 1 0 0,0-1-1 0 0,1 0 1 0 0,-1 0-1 0 0,1-1 1 0 0,-1 1-1 0 0,1 0 0 0 0,-1-1 1 0 0,1 0-1 0 0,0 1 1 0 0,0-1 8 0 0,89-7 123 0 0,-71-4-54 0 0,0-1 0 0 0,-1 0 0 0 0,0-1 0 0 0,-1-2 0 0 0,0 0 0 0 0,-2-1 0 0 0,1 0 0 0 0,-2-1 0 0 0,0-1 0 0 0,2-6-69 0 0,8-5-15 0 0,-26 29 12 0 0,0-1 0 0 0,0 1 0 0 0,0-1 0 0 0,0 1 0 0 0,0-1-1 0 0,0 1 1 0 0,0-1 0 0 0,0 1 0 0 0,0 0 0 0 0,0-1 0 0 0,1 1 0 0 0,-1-1 0 0 0,0 1 0 0 0,0-1 0 0 0,1 1 0 0 0,-1 0 0 0 0,0-1 0 0 0,0 1 0 0 0,1 0 0 0 0,-1-1 0 0 0,0 1 0 0 0,1 0 0 0 0,-1-1 0 0 0,0 1 0 0 0,1 0 0 0 0,-1 0 0 0 0,1-1 0 0 0,-1 1-1 0 0,0 0 1 0 0,1 0 0 0 0,-1 0 0 0 0,1 0 0 0 0,-1 0 0 0 0,1-1 0 0 0,-1 1 0 0 0,1 0 0 0 0,-1 0 0 0 0,1 0 0 0 0,-1 0 0 0 0,0 0 0 0 0,1 0 0 0 0,-1 1 0 0 0,1-1 0 0 0,-1 0 0 0 0,1 0 0 0 0,-1 0 0 0 0,1 0 0 0 0,-1 0 0 0 0,0 1 0 0 0,1-1 0 0 0,-1 0 0 0 0,1 0-1 0 0,-1 1 1 0 0,0-1 0 0 0,1 0 0 0 0,-1 1 0 0 0,0-1 0 0 0,1 0 0 0 0,-1 1 0 0 0,0-1 0 0 0,0 0 0 0 0,1 1 0 0 0,-1-1 0 0 0,0 1 0 0 0,0-1 3 0 0,-1 35-194 0 0,-1-24 248 0 0,0 15-88 0 0,-1-12-48 0 0,2-1 0 0 0,0 1-1 0 0,0 0 1 0 0,1 0 0 0 0,1-1 0 0 0,0 1-1 0 0,1 0 1 0 0,3 7 82 0 0,-2-15-9 0 0,1-1 0 0 0,1 0 0 0 0,-1 0 0 0 0,1 0 0 0 0,0-1 0 0 0,0 1 0 0 0,0-1 0 0 0,0-1 0 0 0,1 1 0 0 0,0-1 0 0 0,0 0 0 0 0,0 0-1 0 0,0 0 1 0 0,0-1 0 0 0,0 0 0 0 0,1 0 0 0 0,-1-1 0 0 0,1 1 0 0 0,-1-1 0 0 0,1-1 0 0 0,-1 0 0 0 0,1 0 0 0 0,0 0 0 0 0,-1 0 0 0 0,1-1 0 0 0,-1 0 0 0 0,1-1 0 0 0,-1 1 0 0 0,1-1 0 0 0,-1-1 0 0 0,0 1-1 0 0,0-1 1 0 0,5-2 9 0 0,18-13 191 0 0,-1-2 1 0 0,-1 0-1 0 0,-1-2 0 0 0,-1 0 0 0 0,0-2 0 0 0,-2-1 0 0 0,-1-1 0 0 0,2-5-191 0 0,-3 7 94 0 0,6-8-73 0 0,-2 0 0 0 0,-1-1 0 0 0,-1-2 0 0 0,-2 0 0 0 0,-2-2 0 0 0,-1 0-1 0 0,-2 0 1 0 0,-2-2 0 0 0,-1 0 0 0 0,-2-1 0 0 0,-2 0 0 0 0,-1 0 0 0 0,-2-1 0 0 0,-2-7-21 0 0,-2 40-4 0 0,0 0 1 0 0,-1-1 0 0 0,0 1 0 0 0,0 0 0 0 0,-1-1 0 0 0,-1 1 0 0 0,1 0 0 0 0,-1-1 0 0 0,0 1-1 0 0,-1 0 1 0 0,0 0 0 0 0,-1 0 0 0 0,1 0 0 0 0,-1 0 0 0 0,-1 1 0 0 0,0-1 0 0 0,0 1 0 0 0,0 0-1 0 0,-1 0 1 0 0,0 0 0 0 0,0 1 0 0 0,0-1 0 0 0,-1 1 0 0 0,-2-1 3 0 0,2 5-2 0 0,0 1 1 0 0,0 0-1 0 0,0 0 1 0 0,1 0-1 0 0,-1 1 0 0 0,0 0 1 0 0,0 0-1 0 0,0 0 1 0 0,0 1-1 0 0,0 0 1 0 0,0 0-1 0 0,0 1 1 0 0,0-1-1 0 0,1 1 0 0 0,-1 1 1 0 0,1-1-1 0 0,-1 1 1 0 0,1 0-1 0 0,0 0 1 0 0,0 0-1 0 0,0 1 0 0 0,1-1 1 0 0,-1 1-1 0 0,1 1 1 0 0,0-1-1 0 0,0 0 1 0 0,0 1-1 0 0,1 0 1 0 0,0 0-1 0 0,-1 0 0 0 0,2 0 1 0 0,-1 1-1 0 0,1-1 1 0 0,0 1-1 0 0,-1 2 2 0 0,-8 25 76 0 0,1 2 0 0 0,1-1-1 0 0,2 1 1 0 0,2 1 0 0 0,1-1-1 0 0,2 1 1 0 0,1-1 0 0 0,2 1 0 0 0,1 3-76 0 0,6 11 298 0 0,2-2 0 0 0,2 1 1 0 0,2-1-1 0 0,2-1 0 0 0,2-1 1 0 0,2 0-1 0 0,2-1 0 0 0,17 23-298 0 0,-38-66 13 0 0,238 374 603 0 0,-212-332-604 0 0,-27-80-4990 0 0,-2 30 1949 0 0,1 4-3943 0 0,1-1-4939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3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56 125 5697 0 0,'0'0'1491'0'0,"0"0"-559"0"0,0 0-337 0 0,0 0 87 0 0,0 0 371 0 0,0 0 306 0 0,0 0 47 0 0,0 0-205 0 0,0 0-351 0 0,0 0-283 0 0,0 0-121 0 0,0 4 3 0 0,-11 241 3646 0 0,-21-75-3441 0 0,20-122-1148 0 0,12-48 213 0 0,0 0-86 0 0,0 0-92 0 0,1-23-4160 0 0,3-9-3646 0 0,-2 17 1273 0 0</inkml:trace>
  <inkml:trace contextRef="#ctx0" brushRef="#br0" timeOffset="883.52">246 570 6921 0 0,'0'0'1509'0'0,"0"0"-300"0"0,0 0 1 0 0,0 0 260 0 0,0 0 185 0 0,0 0-79 0 0,0 0-318 0 0,0 0-349 0 0,0 0-274 0 0,0 0-171 0 0,0 0-87 0 0,0 0-56 0 0,0 0-24 0 0,1-5-6 0 0,7-22-4 0 0,1 0 1 0 0,1 1-1 0 0,2 1 1 0 0,0 0-1 0 0,2 1 1 0 0,2-3-288 0 0,1-4 92 0 0,110-194 368 0 0,-76 97-110 0 0,-55 149-343 0 0,1 0 1 0 0,0 0 0 0 0,1 0-1 0 0,2 0 1 0 0,0 0-1 0 0,1 1 1 0 0,1-1 0 0 0,1 0-1 0 0,1 0 1 0 0,3 7-8 0 0,-4-19 48 0 0,0-1 0 0 0,0 1 0 0 0,0-1 0 0 0,2 1 0 0 0,-1-1 0 0 0,1 0 0 0 0,0-1 0 0 0,0 1 0 0 0,1-1 0 0 0,0 0-1 0 0,0 0 1 0 0,1-1 0 0 0,0 0 0 0 0,0 0 0 0 0,1 0 0 0 0,-1-1 0 0 0,1 0 0 0 0,0-1 0 0 0,0 0 0 0 0,1 0 0 0 0,-1-1 0 0 0,1 0 0 0 0,0 0 0 0 0,0-1 0 0 0,0 0 0 0 0,0 0 0 0 0,0-1 0 0 0,3-1-48 0 0,-4-3 130 0 0,-1-1 0 0 0,0 0 0 0 0,0-1 0 0 0,0 0 0 0 0,-1 0 0 0 0,1 0 0 0 0,-1-1 0 0 0,-1 0 0 0 0,1 0 0 0 0,-1-1 0 0 0,0 1 0 0 0,0-1 0 0 0,-1 0 0 0 0,0 0 0 0 0,0-1 0 0 0,2-7-130 0 0,-6 15 3 0 0,58-107 350 0 0,-51 96-416 0 0,-1-1-1 0 0,0 0 0 0 0,-1 0 0 0 0,0 0 1 0 0,-1-1-1 0 0,0 0 0 0 0,-2 1 1 0 0,1-1-1 0 0,0-12 64 0 0,-8 24-3743 0 0,-1 5-7629 0 0,6 0 476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3594 270 16508 0 0,'0'0'772'0'0,"0"0"-246"0"0,0 0 97 0 0,0 0 292 0 0,0 0 200 0 0,0 0-4 0 0,0 0-202 0 0,0 0-307 0 0,0 0-194 0 0,0 0-129 0 0,0 0-110 0 0,0 36-44 0 0,2 113-34 0 0,-13 86 53 0 0,-13 158-194 0 0,11-311-1432 0 0,3-74-1274 0 0,3-5-3586 0 0,3-3-4588 0 0</inkml:trace>
  <inkml:trace contextRef="#ctx0" brushRef="#br0" timeOffset="-2232.064">0 598 0 0 0,'0'0'307'0'0,"0"0"418"0"0,0 0 411 0 0,0 0 499 0 0,0 0 329 0 0,0 0 11 0 0,0 0-216 0 0,0 0-360 0 0,0 0-288 0 0,0 0-199 0 0,12-9-144 0 0,38-30-96 0 0,-41 31-321 0 0,0 0-1 0 0,-1 0 1 0 0,0-1 0 0 0,0-1 0 0 0,-1 1-1 0 0,0-1 1 0 0,-1 0 0 0 0,0-1-1 0 0,-1 0 1 0 0,0 0 0 0 0,0 0 0 0 0,0-6-351 0 0,2-1 355 0 0,24-95 2276 0 0,-14 146-2006 0 0,16 87-338 0 0,-6 1-1 0 0,-2 23-286 0 0,25 118 182 0 0,-7-111-110 0 0,-43-151-57 0 0,0 1-1 0 0,0-1 1 0 0,1 1-1 0 0,-1-1 1 0 0,0 1-1 0 0,0 0 1 0 0,0-1-1 0 0,1 1 1 0 0,-1-1-1 0 0,0 1 1 0 0,1-1-1 0 0,-1 0 1 0 0,0 1-1 0 0,1-1 1 0 0,-1 1-1 0 0,1-1 1 0 0,-1 0-1 0 0,1 1 1 0 0,-1-1-1 0 0,1 0 1 0 0,-1 1-1 0 0,1-1 1 0 0,-1 0-1 0 0,1 0 1 0 0,-1 0-1 0 0,1 1 1 0 0,-1-1-1 0 0,1 0 1 0 0,-1 0-1 0 0,1 0 1 0 0,0 0-1 0 0,-1 0 1 0 0,1 0-1 0 0,-1 0 1 0 0,1 0-1 0 0,-1 0 1 0 0,1 0-1 0 0,0 0 1 0 0,-1-1-1 0 0,1 1 1 0 0,-1 0-1 0 0,1 0 1 0 0,-1 0-1 0 0,1-1 1 0 0,-1 1-1 0 0,1 0 1 0 0,-1-1-1 0 0,1 1 1 0 0,-1 0-1 0 0,0-1 1 0 0,1 1-1 0 0,-1-1 1 0 0,1 1-1 0 0,-1-1 1 0 0,0 1-1 0 0,1-1 1 0 0,-1 1-1 0 0,0-1 1 0 0,0 1-1 0 0,1-1 1 0 0,-1 1-1 0 0,0-1 1 0 0,0 1-1 0 0,0-1-14 0 0,156-521 1701 0 0,-53 280-1612 0 0,-98 228 106 0 0,1 1-1412 0 0,-6 24-321 0 0,-6 18-2334 0 0,-1-11-7297 0 0,4-14 3042 0 0</inkml:trace>
  <inkml:trace contextRef="#ctx0" brushRef="#br0" timeOffset="-1528.8">740 712 1208 0 0,'0'0'1865'0'0,"0"0"-64"0"0,0 0 1 0 0,0 0 49 0 0,0 0 12 0 0,0 0-106 0 0,0 0-188 0 0,0 0-228 0 0,0 0-245 0 0,0 0-197 0 0,0 0-111 0 0,0 0-77 0 0,27 13-66 0 0,80 34-29 0 0,-106-46-592 0 0,0 0-1 0 0,0 0 1 0 0,0 0-1 0 0,0 0 1 0 0,0 0-1 0 0,0-1 1 0 0,1 1-1 0 0,-1 0 1 0 0,0-1-1 0 0,0 1 0 0 0,0-1 1 0 0,1 1-1 0 0,-1-1 1 0 0,0 0-1 0 0,1 0 1 0 0,-1 1-1 0 0,0-1 1 0 0,1 0-1 0 0,-1 0 1 0 0,0 0-1 0 0,1-1 1 0 0,-1 1-1 0 0,0 0 1 0 0,0 0-1 0 0,1-1 1 0 0,-1 1-1 0 0,0 0 1 0 0,0-1-1 0 0,1 0 1 0 0,-1 1-1 0 0,0-1 0 0 0,0 0 1 0 0,0 1-1 0 0,0-1 1 0 0,0 0-24 0 0,3-3 209 0 0,5-5-138 0 0,-2 1 1 0 0,1-1-1 0 0,-1 0 0 0 0,0-1 0 0 0,-1 1 0 0 0,0-1 1 0 0,0-1-1 0 0,-1 1 0 0 0,-1-1 0 0 0,0 0 0 0 0,0 0 1 0 0,-1 0-1 0 0,-1 0 0 0 0,1-1 0 0 0,-2 1 1 0 0,0-1-1 0 0,0 0 0 0 0,-1 1 0 0 0,-1-1 0 0 0,0-5-71 0 0,0 14-85 0 0,0 0-1 0 0,0 0 1 0 0,0 0-1 0 0,0 0 1 0 0,0 1-1 0 0,-1-1 1 0 0,1 1-1 0 0,-1-1 1 0 0,0 1-1 0 0,1-1 1 0 0,-1 1-1 0 0,0 0 1 0 0,-1 0-1 0 0,1 0 1 0 0,0 0-1 0 0,0 0 1 0 0,-1 1-1 0 0,1-1 1 0 0,-1 1-1 0 0,0-1 1 0 0,1 1-1 0 0,-1 0 0 0 0,0 0 1 0 0,0 0-1 0 0,0 0 1 0 0,0 1-1 0 0,0-1 1 0 0,0 1-1 0 0,0 0 1 0 0,0 0-1 0 0,0 0 1 0 0,0 0-1 0 0,0 0 1 0 0,1 1-1 0 0,-1-1 1 0 0,0 1-1 0 0,0 0 1 0 0,0 0-1 0 0,0 0 1 0 0,0 0-1 0 0,1 0 1 0 0,-1 1-1 0 0,1-1 1 0 0,-1 1-1 0 0,1 0 1 0 0,-1-1-1 0 0,1 1 1 0 0,-1 1 85 0 0,-8 9-57 0 0,0 1 0 0 0,0 0 1 0 0,1 0-1 0 0,1 1 1 0 0,0 1-1 0 0,1 0 1 0 0,1 0-1 0 0,0 0 1 0 0,1 1-1 0 0,0 0 1 0 0,2 0-1 0 0,0 0 1 0 0,0 1-1 0 0,2 0 1 0 0,0-1-1 0 0,1 1 1 0 0,0 0-1 0 0,2 7 57 0 0,1-13 73 0 0,0-1-1 0 0,1 1 1 0 0,0-1 0 0 0,0 0 0 0 0,1 0-1 0 0,0-1 1 0 0,1 1 0 0 0,0-1-1 0 0,1 0 1 0 0,0 0 0 0 0,0 0 0 0 0,1-1-1 0 0,0 0 1 0 0,0 0 0 0 0,1-1-1 0 0,0 0 1 0 0,0 0 0 0 0,1-1-1 0 0,0 0 1 0 0,0-1 0 0 0,0 0 0 0 0,1 0-1 0 0,-1-1 1 0 0,1 0 0 0 0,7 1-73 0 0,-7-3 146 0 0,0 0 1 0 0,1-1-1 0 0,-1 0 0 0 0,1 0 1 0 0,-1-1-1 0 0,0-1 1 0 0,1 0-1 0 0,-1 0 1 0 0,0-1-1 0 0,0-1 1 0 0,0 0-1 0 0,0 0 0 0 0,0 0 1 0 0,0-1-1 0 0,-1-1 1 0 0,0 0-1 0 0,7-4-146 0 0,10-8 267 0 0,0-2-1 0 0,0 0 0 0 0,-2-2 0 0 0,-1 0 1 0 0,4-6-267 0 0,17-23 175 0 0,-2-2 0 0 0,-3-1 1 0 0,-2-3-1 0 0,30-58-175 0 0,-49 80-45 0 0,-2 0 0 0 0,-1-1 0 0 0,-2-1 1 0 0,-1 0-1 0 0,-1-1 0 0 0,-3 0 0 0 0,-1-1 0 0 0,-1 1 0 0 0,-3-1 0 0 0,0 0 1 0 0,-3-16 44 0 0,0 51-6 0 0,0 0 0 0 0,0 1 0 0 0,0-1 1 0 0,0 0-1 0 0,0 0 0 0 0,-1 1 0 0 0,1-1 0 0 0,-1 0 1 0 0,1 1-1 0 0,-1-1 0 0 0,0 0 0 0 0,0 1 1 0 0,0-1-1 0 0,-1 1 0 0 0,1 0 0 0 0,-1-1 1 0 0,1 1-1 0 0,-1 0 0 0 0,0 0 0 0 0,0 0 1 0 0,0 0-1 0 0,0 0 0 0 0,0 0 0 0 0,0 1 1 0 0,0-1-1 0 0,-1 1 0 0 0,1-1 0 0 0,0 1 0 0 0,-1 0 1 0 0,1 0-1 0 0,-1 0 0 0 0,0 0 0 0 0,1 0 1 0 0,-1 1-1 0 0,0-1 0 0 0,0 1 0 0 0,1 0 1 0 0,-1 0-1 0 0,0 0 0 0 0,0 0 0 0 0,1 0 1 0 0,-1 0-1 0 0,0 1 0 0 0,1 0 0 0 0,-1-1 1 0 0,0 1-1 0 0,1 0 0 0 0,-1 0 0 0 0,1 0 1 0 0,-3 2 5 0 0,-5 8-4 0 0,-1 2 0 0 0,1-1 1 0 0,1 1-1 0 0,0 1 0 0 0,1 0 1 0 0,0 0-1 0 0,1 0 0 0 0,1 1 1 0 0,1 0-1 0 0,0 0 1 0 0,-1 7 3 0 0,-5 28 61 0 0,3 1 0 0 0,1-1 1 0 0,3 1-1 0 0,3 0 0 0 0,1 0 1 0 0,3 0-1 0 0,2 0 0 0 0,2 0 1 0 0,2-1-1 0 0,3 0 0 0 0,5 12-61 0 0,28 133 167 0 0,-43-188-82 0 0,-2-7-138 0 0,1 0 1 0 0,-1 0-1 0 0,0 0 0 0 0,0-1 1 0 0,0 1-1 0 0,1 0 1 0 0,-1 0-1 0 0,0 0 1 0 0,1 0-1 0 0,-1 0 1 0 0,0 0-1 0 0,0-1 0 0 0,1 1 1 0 0,-1 0-1 0 0,0 0 1 0 0,1 0-1 0 0,-1 0 1 0 0,0 0-1 0 0,1 0 1 0 0,-1 0-1 0 0,0 0 0 0 0,0 0 1 0 0,1 0-1 0 0,-1 0 1 0 0,0 0-1 0 0,1 1 1 0 0,-1-1-1 0 0,0 0 1 0 0,0 0-1 0 0,1 0 0 0 0,-1 0 1 0 0,0 0-1 0 0,1 1 53 0 0,13-40-3756 0 0,-6 23-606 0 0,-2 5-1791 0 0,-2 0-1431 0 0</inkml:trace>
  <inkml:trace contextRef="#ctx0" brushRef="#br0" timeOffset="-1122.919">1863 650 3497 0 0,'0'0'2156'0'0,"0"0"-868"0"0,0 0-99 0 0,0 0 359 0 0,0 0 310 0 0,0 0 6 0 0,0 0-250 0 0,0 0-415 0 0,0 0-370 0 0,-15 32-258 0 0,-48 100-184 0 0,40-47 120 0 0,25-66-378 0 0,-2-13-50 0 0,1 1 1 0 0,0 0-1 0 0,0-1 1 0 0,1 1-1 0 0,0-1 1 0 0,0 0-1 0 0,0 0 0 0 0,1 0 1 0 0,0 0-1 0 0,0 0 1 0 0,1 0-1 0 0,0-1 1 0 0,-1 1-1 0 0,2-1 0 0 0,-1 0 1 0 0,1-1-1 0 0,-1 1 1 0 0,2-1-1 0 0,-1 0 1 0 0,0 0-1 0 0,1 0 1 0 0,-1-1-1 0 0,1 1 0 0 0,0-2 1 0 0,0 1-1 0 0,0-1 1 0 0,1 0-1 0 0,-1 0 1 0 0,0 0-1 0 0,1-1 0 0 0,0 0 1 0 0,-1 0-1 0 0,1-1 1 0 0,-1 0-1 0 0,1 0 1 0 0,0 0-1 0 0,-1-1 0 0 0,1 0 1 0 0,-1-1-1 0 0,1 1 1 0 0,-1-1-1 0 0,0 0 1 0 0,0-1-1 0 0,0 1 0 0 0,0-1 1 0 0,0-1-1 0 0,0 1 1 0 0,2-3-80 0 0,4-3 77 0 0,0-1 0 0 0,-1 0 0 0 0,0 0 0 0 0,-1-1 0 0 0,0 0 0 0 0,-1-1 1 0 0,0 0-1 0 0,-1-1 0 0 0,0 0 0 0 0,-1 0 0 0 0,-1-1 0 0 0,0 0 0 0 0,0 0 0 0 0,-2 0 0 0 0,0 0 1 0 0,0-1-1 0 0,-2 0 0 0 0,1 0 0 0 0,-2 0 0 0 0,0 0 0 0 0,-1 0 0 0 0,-1-1-77 0 0,0 9-54 0 0,0-1 0 0 0,-1 1 0 0 0,0 0-1 0 0,-1 0 1 0 0,1 0 0 0 0,-1 0 0 0 0,-1 0 0 0 0,1 1 0 0 0,-1-1-1 0 0,-1 1 1 0 0,1 0 0 0 0,-1 0 0 0 0,0 1 0 0 0,0-1-1 0 0,0 1 1 0 0,-1 0 0 0 0,0 0 0 0 0,0 1 0 0 0,0 0 0 0 0,-1 0-1 0 0,1 1 1 0 0,-1-1 0 0 0,0 1 0 0 0,0 1 0 0 0,0-1-1 0 0,0 1 1 0 0,-1 0 0 0 0,1 1 0 0 0,0 0 0 0 0,-1 0 0 0 0,1 1-1 0 0,-1 0 1 0 0,1 0 0 0 0,-1 0 0 0 0,1 1 0 0 0,-1 0-1 0 0,1 1 1 0 0,0 0 0 0 0,0 0 0 0 0,0 0 0 0 0,0 1 0 0 0,0 0-1 0 0,-6 4 55 0 0,-44 39-1736 0 0,26-9-4236 0 0,19-22-4230 0 0</inkml:trace>
  <inkml:trace contextRef="#ctx0" brushRef="#br0" timeOffset="-701.297">2677 631 10290 0 0,'0'0'2101'0'0,"0"0"-586"0"0,0 0-239 0 0,0 0-16 0 0,0 0-21 0 0,0 0-108 0 0,0 0-181 0 0,0 0-196 0 0,0 0-151 0 0,0 0-127 0 0,0 0-97 0 0,0 0-54 0 0,0 0-50 0 0,-27 4-37 0 0,-84 13-22 0 0,52 7 84 0 0,49-18-288 0 0,1 1 0 0 0,0 0 0 0 0,0 0 1 0 0,0 1-1 0 0,1 0 0 0 0,0 1 1 0 0,1-1-1 0 0,0 2 0 0 0,0-1 0 0 0,1 1 1 0 0,0 0-1 0 0,1 0 0 0 0,0 0 1 0 0,0 1-1 0 0,1 0 0 0 0,1 0 0 0 0,0 0 1 0 0,0 0-1 0 0,1 1 0 0 0,0-1 1 0 0,1 1-1 0 0,1-1 0 0 0,0 1 0 0 0,1 5-12 0 0,2-8 21 0 0,2 0 0 0 0,-1 0 0 0 0,1-1 0 0 0,1 0 0 0 0,-1 0 0 0 0,1 0 0 0 0,1-1 0 0 0,-1 0 0 0 0,1 0 0 0 0,1 0 0 0 0,-1-1 0 0 0,1 0 0 0 0,0-1 0 0 0,0 1 0 0 0,1-2 0 0 0,0 1 0 0 0,-1-1 0 0 0,2-1 0 0 0,-1 1 0 0 0,0-2 0 0 0,1 1 0 0 0,-1-1 0 0 0,1 0 0 0 0,-1-1 0 0 0,1-1 0 0 0,3 1-21 0 0,5-1 127 0 0,-10 1-72 0 0,0-1 0 0 0,0 1-1 0 0,0-1 1 0 0,0-1-1 0 0,0 0 1 0 0,-1 0 0 0 0,1 0-1 0 0,0-1 1 0 0,-1 0 0 0 0,1-1-1 0 0,-1 0 1 0 0,0 0-1 0 0,1 0 1 0 0,5-5-55 0 0,26-32-8 0 0,-39 32-2236 0 0,0 4-8012 0 0,0 4-1016 0 0</inkml:trace>
  <inkml:trace contextRef="#ctx0" brushRef="#br0" timeOffset="-327.382">3093 801 7050 0 0,'0'0'2315'0'0,"0"0"-543"0"0,0 0-138 0 0,0 0 102 0 0,0 0-78 0 0,0 0-266 0 0,0 0-361 0 0,0 0-362 0 0,0 0-259 0 0,0 0-161 0 0,-10 32-105 0 0,-28 99-85 0 0,10-22-810 0 0,27-91-952 0 0,1-10-4151 0 0,0-4-4725 0 0</inkml:trace>
  <inkml:trace contextRef="#ctx0" brushRef="#br0" timeOffset="-326.382">3030 414 15907 0 0,'0'0'969'0'0,"0"0"-529"0"0,0 0-320 0 0,0 0-104 0 0,0 0-168 0 0,0 0-304 0 0,0 0-321 0 0,0 0-511 0 0,0 0-1240 0 0,0 0-8579 0 0</inkml:trace>
  <inkml:trace contextRef="#ctx0" brushRef="#br0" timeOffset="3627.097">3049 488 0 0 0,'0'0'950'0'0,"0"0"362"0"0,0 0 25 0 0,0 0-132 0 0,0 0-113 0 0,0 0-28 0 0,0 0-6 0 0,2-2-2 0 0,9 1 7266 0 0,-15 11-8320 0 0,-1-3 2559 0 0,32-69-1261 0 0,-27 62-1240 0 0,0 0 12 0 0,0 0 14 0 0,0 0-2 0 0,-6 22 234 0 0,-21 11 673 0 0,45-55-704 0 0,-11 15-1908 0 0,8 6-5071 0 0,-8 2 2858 0 0,-4-1-7176 0 0</inkml:trace>
  <inkml:trace contextRef="#ctx0" brushRef="#br0" timeOffset="4012.702">3421 687 304 0 0,'0'0'1850'0'0,"0"0"-19"0"0,0 0 45 0 0,0 0 70 0 0,0 0-58 0 0,0 0-61 0 0,0 0-168 0 0,0 0-213 0 0,0 0-203 0 0,0 0-207 0 0,0 0-164 0 0,0 0-138 0 0,0 0-87 0 0,-4 0-74 0 0,-9 0-57 0 0,9 0-64 0 0,27 0 2210 0 0,205-12 83 0 0,18 12-2517 0 0,-237 2-2675 0 0,-19 0-8454 0 0,8-2-878 0 0</inkml:trace>
  <inkml:trace contextRef="#ctx0" brushRef="#br0" timeOffset="5007.715">4032 764 2905 0 0,'0'0'2424'0'0,"0"0"-489"0"0,0 0-277 0 0,0 0-43 0 0,0 0-39 0 0,0 0-179 0 0,0 0-276 0 0,0 0-329 0 0,0 0-264 0 0,0 0-170 0 0,0 0-74 0 0,0 0 52 0 0,0 0 79 0 0,2 3 62 0 0,4 89 1378 0 0,-8-62-1635 0 0,0-9-98 0 0,1-11-90 0 0,-1-1-1 0 0,1 1 1 0 0,1 0 0 0 0,0 0-1 0 0,0 0 1 0 0,1-1 0 0 0,0 1-1 0 0,1 0 1 0 0,0 0-1 0 0,0-1 1 0 0,1 1 0 0 0,0-1-1 0 0,1 0 1 0 0,0 0 0 0 0,1 0-1 0 0,2 4-31 0 0,-4-11 52 0 0,0 0 1 0 0,-1 0-1 0 0,1 0 0 0 0,0 0 0 0 0,0 0 0 0 0,0-1 0 0 0,0 0 0 0 0,0 1 0 0 0,1-1 0 0 0,-1 0 0 0 0,0-1 0 0 0,1 1 1 0 0,-1 0-1 0 0,0-1 0 0 0,1 0 0 0 0,-1 0 0 0 0,0 0 0 0 0,1 0 0 0 0,-1-1 0 0 0,1 1 0 0 0,-1-1 0 0 0,0 0 0 0 0,0 0 1 0 0,1 0-1 0 0,-1 0 0 0 0,0 0 0 0 0,0-1 0 0 0,0 0 0 0 0,1 0-52 0 0,77-64 1131 0 0,-55 36-949 0 0,-1-2-1 0 0,-1-1 0 0 0,-2-1 1 0 0,-1-1-1 0 0,-1-3-181 0 0,-5 13 55 0 0,-2 0-1 0 0,-1 0 1 0 0,0-1-1 0 0,-2-1 0 0 0,-1 0 1 0 0,1-12-55 0 0,-45 149 107 0 0,24-69-101 0 0,2 1 0 0 0,1 0 0 0 0,3 1 0 0 0,1 0 0 0 0,2 0 0 0 0,2-1 1 0 0,2 1-1 0 0,2 0 0 0 0,2 0 0 0 0,3 7-6 0 0,-6-39 0 0 0,18 66 6 0 0,-3 0 0 0 0,-4 2 0 0 0,-3-1-1 0 0,-4 1 1 0 0,-2 20-6 0 0,-6-87 5 0 0,-1 0-1 0 0,0-1 1 0 0,0 1-1 0 0,-1 0 1 0 0,-1-1-1 0 0,0 0 1 0 0,0 0-1 0 0,-1 0 1 0 0,-1 0-1 0 0,0-1 1 0 0,0 0-1 0 0,-1 0 1 0 0,0 0-1 0 0,-1-1 1 0 0,0 0-1 0 0,0-1 1 0 0,-1 0-1 0 0,0 0 1 0 0,-1 0-1 0 0,0-2 1 0 0,0 1-1 0 0,0-1 1 0 0,-1-1-1 0 0,-4 2-4 0 0,13-5 5 0 0,0-1-1 0 0,0 0 1 0 0,-1 0 0 0 0,1-1-1 0 0,0 1 1 0 0,-1 0-1 0 0,1-1 1 0 0,-1 1 0 0 0,1-1-1 0 0,-1 0 1 0 0,1 0-1 0 0,-1 0 1 0 0,1 0 0 0 0,-1 0-1 0 0,1-1 1 0 0,-1 1-1 0 0,1-1 1 0 0,-1 0 0 0 0,1 1-1 0 0,0-1 1 0 0,-1 0-1 0 0,1 0 1 0 0,0-1 0 0 0,0 1-1 0 0,0 0 1 0 0,0-1-1 0 0,0 1 1 0 0,0-1 0 0 0,0 0-1 0 0,0 0 1 0 0,1 1-1 0 0,-1-1 1 0 0,1 0 0 0 0,-1 0-1 0 0,1-1 1 0 0,0 1-1 0 0,0 0 1 0 0,0 0 0 0 0,0-1-1 0 0,0 1 1 0 0,0 0-1 0 0,1-1 1 0 0,-1 1-1 0 0,1-3-4 0 0,-2-4 12 0 0,1 0 0 0 0,0 0 0 0 0,1 0 0 0 0,0 0 0 0 0,0 0-1 0 0,1 0 1 0 0,0 0 0 0 0,0 0 0 0 0,1 0 0 0 0,1 0 0 0 0,-1 1-1 0 0,2-3-11 0 0,15-26 5 0 0,1 1-1 0 0,2 0 0 0 0,1 2 0 0 0,2 0 0 0 0,2 2 0 0 0,0 0 1 0 0,26-20-5 0 0,110-65 52 0 0,-112 97-1127 0 0,-51 22 337 0 0,0 2-1140 0 0,0-2-4017 0 0,-2-2-5177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4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232 685 0 0 0,'0'0'627'0'0,"0"0"994"0"0,0 0 491 0 0,0 0 140 0 0,0 0-171 0 0,0 0-302 0 0,0 0-291 0 0,0 0-205 0 0,0 0-114 0 0,0 0-91 0 0,2-6-103 0 0,3-21-124 0 0,-40 20 1254 0 0,26 11-2030 0 0,0 1-1 0 0,0-1 0 0 0,1 1 0 0 0,0 1 1 0 0,0 0-1 0 0,0 0 0 0 0,1 0 0 0 0,-1 1 0 0 0,1 0 1 0 0,1 0-1 0 0,0 1 0 0 0,-6 8-74 0 0,5-7 47 0 0,-4 5-21 0 0,1 1 1 0 0,0 0-1 0 0,1 1 1 0 0,0 0-1 0 0,2 0 0 0 0,0 1 1 0 0,0 0-1 0 0,2 0 1 0 0,0 1-1 0 0,1-1 0 0 0,1 1 1 0 0,0 0-1 0 0,2 0 1 0 0,0 0-1 0 0,1 4-26 0 0,0-19 19 0 0,1 0-1 0 0,-1 1 1 0 0,1-1-1 0 0,-1 0 1 0 0,1 0-1 0 0,0 0 1 0 0,0 0 0 0 0,1 0-1 0 0,-1 0 1 0 0,1 0-1 0 0,-1 0 1 0 0,1-1-1 0 0,0 1 1 0 0,0-1 0 0 0,0 1-1 0 0,0-1 1 0 0,1 1-1 0 0,-1-1 1 0 0,0 0-1 0 0,1 0 1 0 0,0-1 0 0 0,-1 1-1 0 0,1 0 1 0 0,0-1-1 0 0,0 1 1 0 0,0-1-1 0 0,0 0 1 0 0,0 0-1 0 0,0-1 1 0 0,1 1 0 0 0,-1 0-1 0 0,2-1-18 0 0,2 2 80 0 0,1-1 0 0 0,-1-1-1 0 0,1 1 1 0 0,0-1 0 0 0,-1-1 0 0 0,1 1 0 0 0,-1-1-1 0 0,1-1 1 0 0,-1 1 0 0 0,1-1 0 0 0,-1 0-1 0 0,0-1 1 0 0,6-2-80 0 0,0-3 32 0 0,0-1-1 0 0,0 0 1 0 0,0-1-1 0 0,-1 0 1 0 0,-1-1-1 0 0,0 0 1 0 0,0-1-1 0 0,-1 0 1 0 0,-1-1-1 0 0,0 0 1 0 0,0 0-1 0 0,-2-1 1 0 0,1 0-1 0 0,-2 0 1 0 0,0-1-1 0 0,-1 0 1 0 0,0 0 0 0 0,-1 0-1 0 0,-1-1 1 0 0,0 1-1 0 0,-2-1 1 0 0,1-1-32 0 0,-2 13-60 0 0,1 0 0 0 0,-1-1 1 0 0,0 1-1 0 0,0-1 1 0 0,0 1-1 0 0,0 0 0 0 0,-1-1 1 0 0,0 1-1 0 0,0 0 1 0 0,0 0-1 0 0,0-1 0 0 0,-1 1 1 0 0,0 0-1 0 0,0 0 1 0 0,0 0-1 0 0,0 1 0 0 0,0-1 1 0 0,-1 0-1 0 0,0 1 1 0 0,0 0-1 0 0,0-1 0 0 0,0 1 1 0 0,0 0-1 0 0,-1 1 1 0 0,1-1-1 0 0,-1 1 1 0 0,1-1-1 0 0,-1 1 0 0 0,0 0 1 0 0,0 0-1 0 0,0 1 1 0 0,-1-1 59 0 0,-2 0-147 0 0,-1-1 0 0 0,0 2 0 0 0,1-1 0 0 0,-1 1 1 0 0,0 0-1 0 0,0 1 0 0 0,0-1 0 0 0,0 2 1 0 0,0-1-1 0 0,0 1 0 0 0,1 0 0 0 0,-1 1 0 0 0,0 0 1 0 0,1 0-1 0 0,-1 0 0 0 0,1 1 0 0 0,-1 1 147 0 0,4-1-51 0 0,5-3 45 0 0,-1 0-1 0 0,1 0 0 0 0,-1 1 1 0 0,0-1-1 0 0,1 0 0 0 0,-1 0 0 0 0,1 1 1 0 0,-1-1-1 0 0,0 1 0 0 0,1-1 1 0 0,-1 0-1 0 0,0 1 0 0 0,1-1 0 0 0,-1 1 1 0 0,0-1-1 0 0,1 1 0 0 0,-1-1 1 0 0,0 1-1 0 0,0-1 0 0 0,0 1 1 0 0,0-1-1 0 0,0 1 0 0 0,1-1 0 0 0,-1 1 1 0 0,0-1-1 0 0,0 1 0 0 0,0-1 1 0 0,0 1-1 0 0,0-1 0 0 0,0 1 0 0 0,-1-1 1 0 0,1 1-1 0 0,0-1 0 0 0,0 1 1 0 0,0-1-1 0 0,0 1 0 0 0,-1-1 0 0 0,1 1 1 0 0,0-1-1 0 0,0 1 0 0 0,-1-1 1 0 0,1 0-1 0 0,0 1 0 0 0,-1-1 0 0 0,1 1 1 0 0,0-1-1 0 0,-1 0 0 0 0,1 1 1 0 0,-1-1-1 0 0,1 0 0 0 0,-1 0 1 0 0,1 1-1 0 0,-1-1 0 0 0,1 0 0 0 0,-1 0 1 0 0,1 0-1 0 0,-1 0 0 0 0,1 1 1 0 0,-1-1 6 0 0,9 0 95 0 0,0-1 0 0 0,0 0-1 0 0,0 0 1 0 0,-1-1 0 0 0,1 1 0 0 0,0-2 0 0 0,-1 1 0 0 0,0-1 0 0 0,1 0 0 0 0,-1-1 0 0 0,0 1 0 0 0,-1-2 0 0 0,1 1 0 0 0,5-5-95 0 0,15-14 242 0 0,-1-1 0 0 0,0-1-1 0 0,-2-1 1 0 0,-1-1 0 0 0,-2-1 0 0 0,0-1-1 0 0,-2-1 1 0 0,-1-1 0 0 0,-2 0 0 0 0,0-1-1 0 0,3-17-241 0 0,-10 27 25 0 0,-2 0 0 0 0,-1-1 0 0 0,-1 0 0 0 0,-1 0 0 0 0,0 0 0 0 0,-2 0 0 0 0,-1-1 0 0 0,-1 1 0 0 0,-1 0 0 0 0,-2-13-25 0 0,-11 6 48 0 0,13 45-571 0 0,1 67 604 0 0,4 0 0 0 0,3 0 0 0 0,6 12-81 0 0,170 710 1071 0 0,-164-703-1003 0 0,-4 0 1 0 0,-4 2 0 0 0,-5-1-1 0 0,-4 6-68 0 0,-3-99 10 0 0,1 0-1 0 0,-1 0 0 0 0,-1 0 1 0 0,0 0-1 0 0,0 0 1 0 0,-1 0-1 0 0,0-1 0 0 0,0 1 1 0 0,-1-1-1 0 0,0 0 0 0 0,0 0 1 0 0,-1 0-1 0 0,0 0 1 0 0,-1-1-1 0 0,1 0 0 0 0,-2 0 1 0 0,1-1-1 0 0,-1 1 0 0 0,0-1 1 0 0,0-1-1 0 0,0 1 0 0 0,-1-1 1 0 0,0-1-1 0 0,0 1 1 0 0,0-1-1 0 0,0-1 0 0 0,-1 1 1 0 0,0-1-1 0 0,1-1 0 0 0,-1 0 1 0 0,0 0-1 0 0,0-1 1 0 0,-1 0-1 0 0,1 0 0 0 0,0-1 1 0 0,0-1-1 0 0,0 1 0 0 0,0-1 1 0 0,0-1-1 0 0,-2 0-9 0 0,3-1 2 0 0,0 1 0 0 0,0-2 0 0 0,0 1 0 0 0,0-1 0 0 0,1-1 0 0 0,0 1 0 0 0,0-1 0 0 0,0 0 0 0 0,0-1 0 0 0,1 0 0 0 0,0 0 0 0 0,0 0 1 0 0,0-1-1 0 0,1 1 0 0 0,0-1 0 0 0,1-1 0 0 0,-1 1 0 0 0,1-1 0 0 0,1 1 0 0 0,-1-1 0 0 0,1 0 0 0 0,1-1 0 0 0,-1-2-2 0 0,-5-20-26 0 0,2 0 1 0 0,2-1-1 0 0,0 0 0 0 0,2 0 1 0 0,2-21 25 0 0,1 31-71 0 0,0 1 0 0 0,1 0 0 0 0,1-1 0 0 0,1 2 0 0 0,1-1 0 0 0,1 0 0 0 0,1 1 0 0 0,0 0 0 0 0,2 0 0 0 0,0 1 0 0 0,1 0 0 0 0,1 1 0 0 0,1 0 0 0 0,0 1 1 0 0,2 0-1 0 0,0 1 0 0 0,0 1 0 0 0,2 0 0 0 0,-1 0 0 0 0,6-1 71 0 0,3-2-717 0 0,13-10-931 0 0,-10 12-3245 0 0,-10 7-6201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7:5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2096 0 0,'0'0'802'0'0,"0"0"-54"0"0,0 0 440 0 0,0 0 435 0 0,0 0 218 0 0,0 0-74 0 0,0 0-250 0 0,0 0-230 0 0,0 0-206 0 0,0 0-137 0 0,33-1-84 0 0,102-4-56 0 0,-39-22 702 0 0,-71 19-1077 0 0,-1-2-1 0 0,0-1 1 0 0,0-1 0 0 0,-1-1-1 0 0,-1-1 1 0 0,0-1-1 0 0,10-9-427 0 0,18-38 1155 0 0,-46 150-551 0 0,11 210-277 0 0,-17 122-132 0 0,14-432 578 0 0,62-120 359 0 0,128-302-512 0 0,-70 129-786 0 0,-129 285-72 0 0,-14 29-816 0 0,-27 69-1351 0 0,23-44-2118 0 0,9-18-4901 0 0</inkml:trace>
  <inkml:trace contextRef="#ctx0" brushRef="#br0" timeOffset="638.793">915 627 7570 0 0,'0'0'1696'0'0,"0"0"-536"0"0,0 0-172 0 0,0 0 231 0 0,0 0 246 0 0,0 0 35 0 0,0 0-194 0 0,0 0-292 0 0,0 0-253 0 0,0 0-145 0 0,0 0-76 0 0,0 0-23 0 0,0 0-18 0 0,5-2-11 0 0,0 0-436 0 0,-5 1-28 0 0,1 1 0 0 0,-1-1 0 0 0,1 1 0 0 0,-1-1 0 0 0,1 1 0 0 0,-1 0 0 0 0,1-1 0 0 0,-1 1 0 0 0,1 0 0 0 0,0-1 0 0 0,-1 1 1 0 0,1 0-1 0 0,0 0 0 0 0,-1 0 0 0 0,1 0 0 0 0,0-1 0 0 0,-1 1 0 0 0,1 0 0 0 0,0 0 0 0 0,-1 0 0 0 0,1 0 0 0 0,0 1 0 0 0,-1-1 0 0 0,1 0 0 0 0,0 0 0 0 0,-1 0 0 0 0,1 0 0 0 0,-1 1 0 0 0,1-1 0 0 0,0 0 1 0 0,-1 1-1 0 0,1-1 0 0 0,-1 0 0 0 0,1 1 0 0 0,-1-1 0 0 0,1 1 0 0 0,-1-1 0 0 0,1 1 0 0 0,-1-1 0 0 0,1 1 0 0 0,-1-1 0 0 0,0 1 0 0 0,1-1 0 0 0,-1 1 0 0 0,0-1 0 0 0,0 1 0 0 0,1 0 0 0 0,-1-1 0 0 0,0 1 1 0 0,0 0-1 0 0,0-1 0 0 0,0 1 0 0 0,0 0 0 0 0,1-1 0 0 0,-1 1 0 0 0,-1 0 0 0 0,1-1 0 0 0,0 1 0 0 0,0 0 0 0 0,0-1 0 0 0,0 1 0 0 0,0 0 0 0 0,-1-1 0 0 0,1 1 0 0 0,0-1-24 0 0,-1 30 175 0 0,0-1 0 0 0,-2 0-1 0 0,-2 0 1 0 0,0 0 0 0 0,-2-1-1 0 0,-1 1 1 0 0,-2-2 0 0 0,-6 15-175 0 0,-9 31 157 0 0,-4-3-17 0 0,29-70-106 0 0,0 0 24 0 0,0 0 33 0 0,35-48 261 0 0,-17 31-367 0 0,0 1 0 0 0,0 1 0 0 0,2 1 0 0 0,0 0 1 0 0,0 1-1 0 0,1 2 0 0 0,1 0 0 0 0,0 1 0 0 0,0 1 0 0 0,1 1 0 0 0,0 1 0 0 0,11-1 15 0 0,-32 7-1 0 0,1-1-1 0 0,0 1 1 0 0,-1 0-1 0 0,1 0 0 0 0,0 0 1 0 0,0 1-1 0 0,0-1 1 0 0,0 1-1 0 0,0-1 0 0 0,0 1 1 0 0,0 0-1 0 0,0 0 1 0 0,0 0-1 0 0,0 1 0 0 0,0-1 1 0 0,0 1-1 0 0,0 0 1 0 0,0-1-1 0 0,-1 1 0 0 0,1 1 1 0 0,0-1-1 0 0,0 0 1 0 0,-1 1-1 0 0,1-1 0 0 0,-1 1 1 0 0,1 0-1 0 0,-1 0 1 0 0,0 0-1 0 0,0 0 0 0 0,0 0 1 0 0,0 0-1 0 0,0 0 1 0 0,0 1-1 0 0,-1-1 0 0 0,1 1 1 0 0,-1 0-1 0 0,1-1 1 0 0,-1 1-1 0 0,0 0 0 0 0,0 0 1 0 0,0 0-1 0 0,-1 0 1 0 0,1-1-1 0 0,-1 1 0 0 0,1 1 2 0 0,-1 1 14 0 0,0 1-1 0 0,-1 0 0 0 0,0 0 0 0 0,1-1 0 0 0,-2 1 0 0 0,1 0 1 0 0,-1-1-1 0 0,0 0 0 0 0,0 1 0 0 0,0-1 0 0 0,-1 0 1 0 0,0 0-1 0 0,0 0 0 0 0,0 0 0 0 0,0 0 0 0 0,-1-1 1 0 0,0 0-1 0 0,-3 3-13 0 0,-4 3 28 0 0,0 0 1 0 0,0-2-1 0 0,-1 1 0 0 0,0-1 1 0 0,-1-1-1 0 0,0 0 0 0 0,0-1 1 0 0,0-1-1 0 0,-1 0 1 0 0,0 0-1 0 0,0-1 0 0 0,0-1 1 0 0,0-1-1 0 0,-1 0 1 0 0,1 0-1 0 0,-1-2 0 0 0,-7 0-28 0 0,17 1-19 0 0,0-1 0 0 0,0 0-1 0 0,0 0 1 0 0,-1-1 0 0 0,1 1-1 0 0,0-1 1 0 0,0 0-1 0 0,0-1 1 0 0,0 1 0 0 0,0-1-1 0 0,0 0 1 0 0,0 0-1 0 0,0-1 1 0 0,1 1 0 0 0,-1-1-1 0 0,-2-2 20 0 0,-7-34-2482 0 0,14 33 1735 0 0,0-3-1010 0 0,1 2-2653 0 0,0 0-6984 0 0</inkml:trace>
  <inkml:trace contextRef="#ctx0" brushRef="#br0" timeOffset="7410.677">1552 896 0 0 0,'0'0'1539'0'0,"0"0"320"0"0,0 0 141 0 0,0 0-86 0 0,0 0-200 0 0,0 0-270 0 0,0 0-257 0 0,0 0-195 0 0,0 0-113 0 0,2 2 9115 0 0,-2 0-10770 0 0,0 46 1327 0 0,-12 168 294 0 0,9-182-811 0 0,-13-42-1800 0 0,10-9-1997 0 0,6 4-1720 0 0,0 7 58 0 0,0-2-2314 0 0</inkml:trace>
  <inkml:trace contextRef="#ctx0" brushRef="#br0" timeOffset="7915.515">1293 907 784 0 0,'0'0'2007'0'0,"0"0"-157"0"0,0 0 8 0 0,0 0 53 0 0,0 0-120 0 0,0 0-241 0 0,0 0-284 0 0,0 0-200 0 0,0 0-108 0 0,0 0-69 0 0,0 0-58 0 0,0 0-56 0 0,0 0-31 0 0,19-3-27 0 0,119-9 1144 0 0,3 23 173 0 0,-131-9-1990 0 0,-1 0 0 0 0,1-1 1 0 0,0 0-1 0 0,-1 0 1 0 0,1-1-1 0 0,0 0 0 0 0,0-1 1 0 0,-1 0-1 0 0,1-1 1 0 0,-1 0-1 0 0,1-1 1 0 0,-1 1-1 0 0,8-5-44 0 0,4-6 918 0 0,-15 9-5145 0 0,-4 3-8183 0 0,-4 1 4660 0 0</inkml:trace>
  <inkml:trace contextRef="#ctx0" brushRef="#br0" timeOffset="8334.394">1329 1213 0 0 0,'0'0'1750'0'0,"0"0"169"0"0,0 0 104 0 0,0 0-81 0 0,0 0-255 0 0,0 0-294 0 0,0 0-276 0 0,0 0-211 0 0,0 0-95 0 0,0 0 23 0 0,0 0 26 0 0,0 0 29 0 0,2 3-20 0 0,0 0-655 0 0,0-1 1 0 0,0 1 0 0 0,0-1-1 0 0,1 0 1 0 0,-1 1 0 0 0,0-1-1 0 0,1 0 1 0 0,0-1-1 0 0,-1 1 1 0 0,1 0 0 0 0,0-1-1 0 0,0 1 1 0 0,0-1 0 0 0,0 0-1 0 0,0 0 1 0 0,0 0 0 0 0,0-1-1 0 0,0 1 1 0 0,1-1 0 0 0,1 1-215 0 0,43 3 761 0 0,0-2 1 0 0,1-2 0 0 0,-1-2 0 0 0,34-6-762 0 0,-24-4 244 0 0,-33 6-3416 0 0,0 0-7706 0 0,-19 5 344 0 0</inkml:trace>
  <inkml:trace contextRef="#ctx0" brushRef="#br0" timeOffset="12799.954">1992 388 0 0 0,'0'0'379'0'0,"0"0"1052"0"0,0 0 461 0 0,0 0 81 0 0,0 0-120 0 0,0 0-231 0 0,0 0-250 0 0,0 0-194 0 0,0 0-137 0 0,0 0-88 0 0,-6-3 604 0 0,5 2 1828 0 0,131 0 1376 0 0,172-16-3001 0 0,-83 6-1230 0 0,-218 11-516 0 0,-1 0 1 0 0,0 0 1 0 0,0 0 23 0 0,0 0-3 0 0,0 0 8 0 0,0 0 21 0 0,0 0 2 0 0,0 0 2 0 0,-32 0-282 0 0,-2 0-1552 0 0,17 0-1501 0 0,2 0-4414 0 0,8 0-3456 0 0</inkml:trace>
  <inkml:trace contextRef="#ctx0" brushRef="#br0" timeOffset="14354.874">1952 657 0 0 0,'0'0'3414'0'0,"0"0"-1289"0"0,0 0-562 0 0,0 0-62 0 0,0 0 70 0 0,0 0 6 0 0,0 0-157 0 0,0 0-268 0 0,0 0-272 0 0,0 0-196 0 0,0 0-121 0 0,0 0-59 0 0,7 11 1998 0 0,25 0 117 0 0,14-7-1837 0 0,1-2 0 0 0,0-1 0 0 0,-1-3 0 0 0,1-2 0 0 0,16-5-782 0 0,-5 2 334 0 0,158-4 273 0 0,-195 15-3673 0 0,-16-13 312 0 0,-1 7 430 0 0,-1-3-3583 0 0,-1-2-5760 0 0</inkml:trace>
  <inkml:trace contextRef="#ctx0" brushRef="#br0" timeOffset="15882.944">2857 64 0 0 0,'0'0'557'0'0,"0"0"789"0"0,0 0 174 0 0,0 0-101 0 0,0 0-170 0 0,0 0-172 0 0,0 0-122 0 0,0 0-116 0 0,0 0-64 0 0,0 0-47 0 0,0 0-15 0 0,-2 0-6 0 0,-9 0-23 0 0,8 0-14 0 0,3 0-23 0 0,0 0-34 0 0,16-2 5397 0 0,-5 1-5488 0 0,31-13-19 0 0,0 2 0 0 0,0 2-1 0 0,1 2 1 0 0,28-1-503 0 0,-65 8 3 0 0,12-1 18 0 0,-1 0 1 0 0,0 0 0 0 0,1 2-1 0 0,-1 0 1 0 0,1 1-1 0 0,-1 1 1 0 0,1 1-1 0 0,-1 0 1 0 0,0 1-1 0 0,0 1 1 0 0,-1 0-1 0 0,0 2 1 0 0,2 0-22 0 0,-13-4 3 0 0,0 1 0 0 0,0-1 0 0 0,0 1 1 0 0,0 0-1 0 0,0 0 0 0 0,-1 1 0 0 0,0-1 0 0 0,0 1 0 0 0,0 0 0 0 0,-1 0 1 0 0,1 1-1 0 0,-1-1 0 0 0,-1 1 0 0 0,1-1 0 0 0,-1 1 0 0 0,0 0 0 0 0,0 0 1 0 0,0 0-1 0 0,-1 0 0 0 0,0 0 0 0 0,0 0 0 0 0,-1 0 0 0 0,0 1 0 0 0,0-1 1 0 0,0 0-1 0 0,-1 0 0 0 0,1 0 0 0 0,-2 2-3 0 0,-1 1 7 0 0,0 0-1 0 0,-1 0 1 0 0,0 0-1 0 0,-1-1 1 0 0,0 1-1 0 0,0-1 1 0 0,-1 0-1 0 0,0-1 1 0 0,0 0-1 0 0,-1 1 1 0 0,1-2-1 0 0,-2 1 1 0 0,1-1-1 0 0,-1 0 1 0 0,0-1 0 0 0,-3 2-7 0 0,1 0-1 0 0,-4 4-1 0 0,-1-1 1 0 0,0 0-1 0 0,-1-2 1 0 0,0 0-1 0 0,0 0 0 0 0,-1-2 1 0 0,1 0-1 0 0,-2 0 0 0 0,-2-1 2 0 0,11-3 280 0 0,21-5-223 0 0,25-3-71 0 0,64 27 14 0 0,-75-9 0 0 0,-2 1 0 0 0,0 1 1 0 0,0 1-1 0 0,-2 1 0 0 0,1 0 0 0 0,3 7 0 0 0,-19-16 2 0 0,1 0 0 0 0,-1 1 0 0 0,-1 0 0 0 0,0 0 0 0 0,0 1 0 0 0,0-1 0 0 0,-1 1 0 0 0,0 1 0 0 0,-1-1 0 0 0,0 1 0 0 0,-1-1 0 0 0,0 1 0 0 0,0 0 0 0 0,-1 1 0 0 0,0-1 0 0 0,-1 0 0 0 0,0 0 0 0 0,0 2-2 0 0,-1-6 16 0 0,0 0 0 0 0,-1-1 0 0 0,1 1 0 0 0,-1 0 0 0 0,0 0 0 0 0,0 0 0 0 0,-1-1 0 0 0,0 1 0 0 0,0 0 0 0 0,0-1 0 0 0,0 0 0 0 0,-1 1 0 0 0,0-1 0 0 0,0 0 0 0 0,-1-1 0 0 0,1 1 0 0 0,-1 0 0 0 0,0-1 0 0 0,0 0 0 0 0,-1 0 0 0 0,0 1-15 0 0,-12 7 47 0 0,0 0 0 0 0,0-1 0 0 0,-1-1 0 0 0,-1-1 0 0 0,1 0 0 0 0,-1-1 1 0 0,-1-1-1 0 0,0-1 0 0 0,-9 1-48 0 0,-9 3 48 0 0,-1-2 0 0 0,0-1 1 0 0,-1-3-1 0 0,0-1 0 0 0,-23-1-48 0 0,61-2-16 0 0,-1 1-1 0 0,1-1 1 0 0,-1 1-1 0 0,1-1 0 0 0,-1 0 1 0 0,0 0-1 0 0,1 0 1 0 0,-1 0-1 0 0,1 0 1 0 0,-1-1-1 0 0,0 1 0 0 0,1-1 1 0 0,-1 0-1 0 0,1 0 1 0 0,0 0-1 0 0,-1 0 1 0 0,1 0-1 0 0,0 0 0 0 0,-1-1 1 0 0,1 1-1 0 0,0-1 1 0 0,0 0-1 0 0,0 1 1 0 0,0-1-1 0 0,1 0 0 0 0,-1 0 1 0 0,0 0-1 0 0,1 0 1 0 0,-1 0-1 0 0,1-1 1 0 0,0 1-1 0 0,0 0 1 0 0,0-1-1 0 0,0 1 0 0 0,0-1 1 0 0,0 1-1 0 0,1-1 1 0 0,-1 1-1 0 0,1-1 1 0 0,0-2 16 0 0,19-22-2848 0 0,-7 15-4779 0 0,-4 4-4141 0 0</inkml:trace>
  <inkml:trace contextRef="#ctx0" brushRef="#br0" timeOffset="16839.871">3741 458 0 0 0,'0'0'812'0'0,"0"0"442"0"0,0 0 170 0 0,0 0 136 0 0,0 0 127 0 0,0 0 15 0 0,0 0-70 0 0,0 0-138 0 0,0 0-136 0 0,0 0-138 0 0,0 0-118 0 0,0 0-88 0 0,-5 2-49 0 0,-21 7 1565 0 0,24-32 119 0 0,2 11-2506 0 0,0 0 0 0 0,1 1 0 0 0,0-1 0 0 0,0 0 0 0 0,2 0 0 0 0,-1 1 0 0 0,2 0-1 0 0,-1-1 1 0 0,1 1 0 0 0,1 0 0 0 0,0 1 0 0 0,1-1 0 0 0,0 1 0 0 0,0 0 0 0 0,3-2-143 0 0,125-132 34 0 0,-127 136-32 0 0,2 1-1 0 0,-1 0 1 0 0,1 0-1 0 0,0 1 1 0 0,1 0-1 0 0,0 1 1 0 0,-1-1-1 0 0,2 2 1 0 0,-1 0-1 0 0,0 0 1 0 0,1 1-1 0 0,0 0 1 0 0,0 1-1 0 0,0 0 1 0 0,0 1-1 0 0,9-1-1 0 0,-17 4 0 0 0,0 0-1 0 0,0 0 0 0 0,0 1 0 0 0,0-1 0 0 0,0 0 1 0 0,-1 1-1 0 0,1 0 0 0 0,-1 0 0 0 0,0 0 1 0 0,1 0-1 0 0,-1 0 0 0 0,-1 0 0 0 0,1 0 1 0 0,0 1-1 0 0,-1-1 0 0 0,1 1 0 0 0,-1-1 1 0 0,0 1-1 0 0,-1-1 0 0 0,1 1 0 0 0,0 0 1 0 0,-1-1-1 0 0,0 1 0 0 0,0 0 0 0 0,0 0 1 0 0,0-1-1 0 0,-1 1 0 0 0,1 0 0 0 0,-1-1 1 0 0,-1 4 0 0 0,2 2 12 0 0,-28 174 153 0 0,15-124-152 0 0,13-58-18 0 0,0-1 10 0 0,0 0 5 0 0,0 0 6 0 0,0 0 10 0 0,9-15 121 0 0,63-96-58 0 0,-37 68-90 0 0,-17 18-2 0 0,1 1 0 0 0,2 1-1 0 0,0 1 1 0 0,2 0 0 0 0,0 2 0 0 0,10-6 3 0 0,81-33-57 0 0,-112 60 58 0 0,0-1-1 0 0,1 1 1 0 0,-1 0 0 0 0,0 0-1 0 0,0 0 1 0 0,0 0 0 0 0,0 1-1 0 0,0-1 1 0 0,0 0-1 0 0,0 1 1 0 0,0 0 0 0 0,0-1-1 0 0,0 1 1 0 0,-1 0 0 0 0,1 0-1 0 0,-1 0 1 0 0,0 0 0 0 0,1 0-1 0 0,-1 0 1 0 0,0 0 0 0 0,0 0-1 0 0,0 1 1 0 0,-1-1 0 0 0,1 0-1 0 0,0 1 1 0 0,-1-1-1 0 0,0 0 1 0 0,1 1 0 0 0,-1-1-1 0 0,0 1 1 0 0,0-1 0 0 0,0 0-1 0 0,-1 1 1 0 0,1-1 0 0 0,-1 1-1 0 0,1-1 1 0 0,-1 0 0 0 0,0 1-1 0 0,0-1 1 0 0,0 0 0 0 0,0 0-1 0 0,1 13 36 0 0,-13 140 244 0 0,11-22-46 0 0,16-117-855 0 0,-4-14-8174 0 0,-10-2-2573 0 0</inkml:trace>
  <inkml:trace contextRef="#ctx0" brushRef="#br0" timeOffset="17436.998">3596 646 2056 0 0,'0'0'1327'0'0,"0"0"-562"0"0,0 0-267 0 0,0 0 194 0 0,0 0 299 0 0,0 0 155 0 0,0 0-15 0 0,0 0-218 0 0,0 0-243 0 0,0 0-153 0 0,0 0 18 0 0,0 0 85 0 0,0 0 108 0 0,-4 5 98 0 0,0-1-706 0 0,4-3-81 0 0,-1-1 0 0 0,1 0 0 0 0,-1 1 1 0 0,0-1-1 0 0,1 1 0 0 0,-1-1 0 0 0,1 1 0 0 0,-1-1 0 0 0,1 1 0 0 0,0 0 1 0 0,-1-1-1 0 0,1 1 0 0 0,-1-1 0 0 0,1 1 0 0 0,0 0 0 0 0,0-1 1 0 0,-1 1-1 0 0,1 0 0 0 0,0 0 0 0 0,0-1 0 0 0,0 1 0 0 0,0 0 1 0 0,0 0-1 0 0,0-1 0 0 0,0 1 0 0 0,0 0 0 0 0,0-1 0 0 0,0 1 1 0 0,0 0-1 0 0,0 0 0 0 0,1-1 0 0 0,-1 1 0 0 0,0 0 0 0 0,0-1 0 0 0,1 1 1 0 0,-1 0-1 0 0,0-1 0 0 0,1 1 0 0 0,-1-1 0 0 0,1 1 0 0 0,-1 0 1 0 0,1-1-1 0 0,-1 1 0 0 0,1-1 0 0 0,-1 0 0 0 0,1 1 0 0 0,0-1 1 0 0,-1 1-1 0 0,1-1 0 0 0,0 0 0 0 0,-1 1 0 0 0,1-1 0 0 0,0 0 0 0 0,-1 0 1 0 0,1 0-1 0 0,0 1 0 0 0,-1-1 0 0 0,1 0 0 0 0,0 0 0 0 0,0 0 1 0 0,-1 0-1 0 0,1 0 0 0 0,0 0 0 0 0,0-1 0 0 0,-1 1 0 0 0,1 0-39 0 0,107 7 3563 0 0,301-17 137 0 0,-105-2-2686 0 0,-13 13-629 0 0,-178 16-405 0 0,-82-16-218 0 0,-18-1-6351 0 0,-13-1-255 0 0,0-2-4246 0 0</inkml:trace>
  <inkml:trace contextRef="#ctx0" brushRef="#br0" timeOffset="18208.676">4317 940 0 0 0,'0'0'2095'0'0,"0"0"-61"0"0,0 0-115 0 0,0 0-61 0 0,0 0-22 0 0,0 0-74 0 0,0 0-158 0 0,0 0-230 0 0,0 0-277 0 0,0 0-232 0 0,0 0-159 0 0,0 0-110 0 0,0 0-29 0 0,0-5-9 0 0,0-24 565 0 0,-31 12 2416 0 0,-39 13-2754 0 0,57 4-486 0 0,6-1-248 0 0,-1 1 0 0 0,0 0 0 0 0,1 0 0 0 0,-1 1 0 0 0,1-1 0 0 0,-1 2 0 0 0,1-1 0 0 0,-1 1 0 0 0,1 1 1 0 0,0-1-1 0 0,-1 1 0 0 0,2 0 0 0 0,-1 1 0 0 0,0-1 0 0 0,1 1 0 0 0,-1 1 0 0 0,1-1 0 0 0,0 1 0 0 0,1 0 0 0 0,-1 1 0 0 0,1-1 0 0 0,0 1 0 0 0,-3 5-51 0 0,6-9 2 0 0,0-1 1 0 0,1 1-1 0 0,0 0 1 0 0,-1-1 0 0 0,1 1-1 0 0,0 0 1 0 0,0 0-1 0 0,0 0 1 0 0,0 0-1 0 0,0 0 1 0 0,0 0-1 0 0,0 0 1 0 0,1 0-1 0 0,-1 1 1 0 0,1-1 0 0 0,0 0-1 0 0,0 0 1 0 0,-1 0-1 0 0,1 1 1 0 0,1-1-1 0 0,-1 0 1 0 0,0 0-1 0 0,0 0 1 0 0,1 1 0 0 0,0-1-1 0 0,-1 0 1 0 0,1 0-1 0 0,0 0 1 0 0,0 0-1 0 0,0 0 1 0 0,0 0-1 0 0,0 0 1 0 0,1 0-3 0 0,121 57 5 0 0,-111-55-7 0 0,-1 0 0 0 0,0 2 0 0 0,0-1-1 0 0,0 1 1 0 0,-1 1 0 0 0,0 0 0 0 0,0 0-1 0 0,-1 1 1 0 0,1 0 2 0 0,-8-4 3 0 0,0 0 0 0 0,-1 0 0 0 0,1 0 1 0 0,-1 0-1 0 0,1 0 0 0 0,-1 0 0 0 0,0 0 0 0 0,-1 0 0 0 0,1 0 0 0 0,-1 0 0 0 0,0 1 0 0 0,0-1 0 0 0,0 0 0 0 0,0 0 1 0 0,-1 1-1 0 0,0-1 0 0 0,1 0 0 0 0,-2 0 0 0 0,1 0 0 0 0,0 0 0 0 0,-1 0 0 0 0,-1 3-3 0 0,-3 0 8 0 0,0 0 0 0 0,-1-1 0 0 0,1 1 0 0 0,-1-1 0 0 0,0 0 0 0 0,-1-1 0 0 0,1 0 0 0 0,-1 0 0 0 0,0-1 0 0 0,-1 0 0 0 0,1 0 0 0 0,-1 0-8 0 0,-24 7 51 0 0,-92 18 274 0 0,93-26-186 0 0,-44-10 213 0 0,16-33-157 0 0,39 26-607 0 0,20 13 226 0 0,3-10-3146 0 0,7 1-3256 0 0,-5 9-4731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20 538 0 0 0,'0'0'736'0'0,"0"0"263"0"0,0 0 261 0 0,0 0 269 0 0,0 0 148 0 0,0 0-43 0 0,0 0-208 0 0,0 0-258 0 0,0 0-221 0 0,0 0-155 0 0,-4 8-67 0 0,-11 25 6 0 0,15-32-671 0 0,0 1 0 0 0,0-1 0 0 0,-1 0 0 0 0,1 0 1 0 0,0 0-1 0 0,1 0 0 0 0,-1 0 0 0 0,0 0 0 0 0,0 1 0 0 0,0-1 0 0 0,1 0 0 0 0,-1 0 0 0 0,0 0 0 0 0,1 0 0 0 0,-1 0 0 0 0,1 0 0 0 0,-1 0 0 0 0,1 0 0 0 0,0 0 1 0 0,-1 0-1 0 0,1-1 0 0 0,0 1 0 0 0,0 0 0 0 0,-1 0 0 0 0,1-1 0 0 0,0 1 0 0 0,0 0 0 0 0,0-1 0 0 0,0 1 0 0 0,0-1 0 0 0,0 1 0 0 0,0-1 0 0 0,0 1-60 0 0,4 2 383 0 0,3 2-91 0 0,0 1 0 0 0,1-1 0 0 0,0 0 0 0 0,0-1 0 0 0,0 0 0 0 0,1 0 0 0 0,-1-1 0 0 0,1 0 0 0 0,0-1 0 0 0,0 0 0 0 0,0-1 0 0 0,0 0 1 0 0,0 0-1 0 0,0-1 0 0 0,0-1 0 0 0,0 1 0 0 0,0-2 0 0 0,0 1 0 0 0,0-1 0 0 0,0-1 0 0 0,-1 0 0 0 0,1 0 0 0 0,-1-1 0 0 0,1 0 0 0 0,3-3-292 0 0,29-23 271 0 0,-1-3 0 0 0,-2-1 0 0 0,-1-2 0 0 0,-2-1-1 0 0,-1-2 1 0 0,-2-1 0 0 0,23-39-271 0 0,2 3 163 0 0,-22 29-82 0 0,107-115 343 0 0,-142 160-419 0 0,1 1 0 0 0,0 0 1 0 0,-1-1-1 0 0,1 1 1 0 0,0 0-1 0 0,0 0 1 0 0,0 0-1 0 0,0 0 0 0 0,0 0 1 0 0,0 0-1 0 0,0 1 1 0 0,0-1-1 0 0,1 1 1 0 0,-1-1-1 0 0,0 1 1 0 0,0 0-1 0 0,0 0 0 0 0,1 0 1 0 0,-1 0-1 0 0,0 0 1 0 0,0 0-1 0 0,0 1 1 0 0,1-1-1 0 0,-1 1 0 0 0,0 0 1 0 0,0-1-1 0 0,0 1 1 0 0,0 0-1 0 0,0 0 1 0 0,0 0-1 0 0,0 1 1 0 0,-1-1-1 0 0,1 0 0 0 0,0 1 1 0 0,-1-1-1 0 0,1 1 1 0 0,0-1-1 0 0,-1 1 1 0 0,0 0-1 0 0,1 0 0 0 0,-1 0 1 0 0,0-1-1 0 0,0 1 1 0 0,0 0-1 0 0,0 1 1 0 0,-1-1-1 0 0,1 0 1 0 0,-1 0-1 0 0,1 0 0 0 0,-1 0 1 0 0,1 0-1 0 0,-1 2-5 0 0,9 32 51 0 0,-1 0-1 0 0,-2 0 0 0 0,-1 1 1 0 0,-2 0-1 0 0,-2 0 1 0 0,-1 0-1 0 0,-3 10-50 0 0,3-10 26 0 0,-2-2-2 0 0,0 0 0 0 0,-2 0 1 0 0,-2 0-1 0 0,-1-1 0 0 0,-2 0 0 0 0,-1-1 0 0 0,-2 0 1 0 0,-8 15-25 0 0,12-31-1 0 0,0 1 1 0 0,-2-2-1 0 0,0 1 1 0 0,0-1-1 0 0,-2-1 1 0 0,0 0-1 0 0,-1-1 1 0 0,0 0-1 0 0,-1-1 0 0 0,-1 0 1 0 0,0-1-1 0 0,0-1 1 0 0,-1-1-1 0 0,-1 0 1 0 0,0-1-1 0 0,-3 1 1 0 0,9-6-17 0 0,0 0 0 0 0,0-1-1 0 0,-1 0 1 0 0,1-1-1 0 0,-1 0 1 0 0,1 0 0 0 0,-1-2-1 0 0,0 1 1 0 0,0-2-1 0 0,0 1 1 0 0,1-2 0 0 0,-1 0-1 0 0,-2 0 18 0 0,8 0-20 0 0,0 0-1 0 0,0 1 0 0 0,0-2 1 0 0,1 1-1 0 0,-1-1 0 0 0,1 0 0 0 0,0 0 1 0 0,-1 0-1 0 0,1-1 0 0 0,1 0 1 0 0,-1 0-1 0 0,1 0 0 0 0,-1 0 1 0 0,1-1-1 0 0,0 0 0 0 0,1 0 0 0 0,-1 0 1 0 0,1 0-1 0 0,0 0 0 0 0,0-1 1 0 0,1 1-1 0 0,-1-1 0 0 0,1 0 1 0 0,1 0-1 0 0,-1 0 0 0 0,1 0 21 0 0,-1-3-98 0 0,1 0-1 0 0,0-1 1 0 0,1 1 0 0 0,0 0-1 0 0,0-1 1 0 0,1 1-1 0 0,0 0 1 0 0,1 0 0 0 0,0 0-1 0 0,1 0 1 0 0,-1 0 0 0 0,2 0-1 0 0,-1 0 1 0 0,1 1-1 0 0,0 0 1 0 0,1-1 0 0 0,0 2-1 0 0,1-1 1 0 0,-1 1-1 0 0,3-3 99 0 0,56-50-9909 0 0,-49 48-1765 0 0</inkml:trace>
  <inkml:trace contextRef="#ctx0" brushRef="#br0" timeOffset="341.172">1476 211 16604 0 0,'0'0'557'0'0,"0"0"-234"0"0,0 0-29 0 0,0 0 163 0 0,0 0 204 0 0,0 0 113 0 0,0 0-33 0 0,0 0-140 0 0,-21 32-174 0 0,-64 104-136 0 0,38-29 30 0 0,41-85-308 0 0,2 0-1 0 0,0 0 1 0 0,1 0-1 0 0,1 0 1 0 0,1 1-1 0 0,2-1 1 0 0,0 1-1 0 0,1 3-12 0 0,-1-19 30 0 0,0-1-1 0 0,0 0 0 0 0,0 0 0 0 0,1 0 0 0 0,0 0 1 0 0,0 0-1 0 0,1 0 0 0 0,-1 0 0 0 0,1 0 0 0 0,1-1 1 0 0,-1 0-1 0 0,1 1 0 0 0,0-1 0 0 0,0-1 0 0 0,0 1 1 0 0,1-1-1 0 0,-1 1 0 0 0,1-1 0 0 0,0 0 0 0 0,1-1 1 0 0,-1 1-1 0 0,0-1 0 0 0,1 0 0 0 0,0-1 1 0 0,0 1-1 0 0,0-1 0 0 0,0 0 0 0 0,0-1 0 0 0,0 0 1 0 0,6 1-30 0 0,-2 0 106 0 0,0-1 1 0 0,0-1 0 0 0,0 0 0 0 0,0 0 0 0 0,0-1 0 0 0,0 0-1 0 0,0-1 1 0 0,0 0 0 0 0,0-1 0 0 0,0 0 0 0 0,-1 0 0 0 0,1-1-1 0 0,-1 0 1 0 0,0-1 0 0 0,0 0 0 0 0,-1 0 0 0 0,0-1 0 0 0,0 0-1 0 0,6-6-106 0 0,0 2 65 0 0,-1-2-1 0 0,-1 1 0 0 0,0-2 1 0 0,-1 0-1 0 0,0 0 0 0 0,0-1 0 0 0,-2 0 1 0 0,0-1-1 0 0,-1 0 0 0 0,0 0 1 0 0,-1-1-1 0 0,-1 0 0 0 0,0 0 1 0 0,-1 0-1 0 0,-1-1 0 0 0,0 0 1 0 0,-2 0-1 0 0,0 0 0 0 0,-1 0 0 0 0,0 0 1 0 0,-1 0-1 0 0,-1 0 0 0 0,-3-12-64 0 0,1 19-65 0 0,0 0 0 0 0,0 0 0 0 0,-1 0 1 0 0,-1 1-1 0 0,1 0 0 0 0,-2 0 0 0 0,1 0 0 0 0,-1 0 0 0 0,-1 1 0 0 0,1 0 0 0 0,-1 0 0 0 0,-1 1 0 0 0,1 0 0 0 0,-1 0 0 0 0,-1 1 0 0 0,1 0 0 0 0,-1 0 0 0 0,0 1 0 0 0,0 0 0 0 0,-1 1 0 0 0,-9-4 65 0 0,-81-10-9571 0 0,84 18-2197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6689 0 0,'0'0'1859'0'0,"0"0"-828"0"0,0 0-458 0 0,0 0 8 0 0,0 0 128 0 0,0 0 58 0 0,0 0-31 0 0,-17 33-170 0 0,-55 101-202 0 0,16-37-80 0 0,36-65-401 0 0,-6 14-3177 0 0,26-45 420 0 0,0-1-1447 0 0,0 0 768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48 3313 0 0,'0'0'2358'0'0,"0"0"-322"0"0,0 0-158 0 0,0 0-13 0 0,0 0-92 0 0,0 0-208 0 0,0 0-268 0 0,0 0-277 0 0,0 0-245 0 0,0 0-182 0 0,0 0-150 0 0,0 0-95 0 0,0 0-38 0 0,-13 16-32 0 0,-39 48-14 0 0,34-11 147 0 0,-1 46 30 0 0,-8 99-292 0 0,28-196-135 0 0,-1 0 0 0 0,1 0 0 0 0,-1 0 0 0 0,1 0 0 0 0,0 0 0 0 0,0 0 0 0 0,0 0 0 0 0,0 0 0 0 0,0 0 0 0 0,0-1 0 0 0,1 1 1 0 0,-1 0-1 0 0,1-1 0 0 0,-1 0 0 0 0,1 1 0 0 0,-1-1 0 0 0,1 0 0 0 0,0 1 0 0 0,0-1 0 0 0,-1 0 0 0 0,1 0 0 0 0,0-1 0 0 0,0 1 1 0 0,0 0-1 0 0,0-1 0 0 0,0 1 0 0 0,0-1 0 0 0,0 1 0 0 0,0-1 0 0 0,1 0 0 0 0,-1 0 0 0 0,0 0 0 0 0,0 0 0 0 0,0 0 1 0 0,0-1-1 0 0,0 1 0 0 0,0-1 0 0 0,0 1 0 0 0,0-1 0 0 0,0 0 0 0 0,0 0 0 0 0,0 1 0 0 0,0-1 0 0 0,0-1 0 0 0,-1 1 0 0 0,1 0 1 0 0,0 0-1 0 0,0-2-14 0 0,24-15 223 0 0,0-2 0 0 0,-2 0 0 0 0,-1-2 0 0 0,0 0 0 0 0,9-15-223 0 0,9-14 184 0 0,-3-2 1 0 0,-2-2 0 0 0,-2-2-1 0 0,11-28-184 0 0,-23 23 454 0 0,-22 60-351 0 0,0 2-18 0 0,0 0-26 0 0,0 0-27 0 0,0 13-132 0 0,-35 160 136 0 0,24-52-5 0 0,6 1 1 0 0,5 37-32 0 0,-1 41-10 0 0,-1-177 4 0 0,0-1 0 0 0,-2 1 1 0 0,-1-1-1 0 0,-1 0 0 0 0,-1-1 0 0 0,0 0 1 0 0,-2 0-1 0 0,0 0 0 0 0,-2-1 1 0 0,-4 7 5 0 0,10-20-12 0 0,1 1 0 0 0,-2-1 0 0 0,1 0 0 0 0,0-1 0 0 0,-1 1 0 0 0,-1-1 0 0 0,1 0 0 0 0,-1-1 1 0 0,0 1-1 0 0,0-2 0 0 0,0 1 0 0 0,-1-1 0 0 0,0 0 0 0 0,0 0 0 0 0,0-1 0 0 0,0 0 0 0 0,0 0 1 0 0,-1-1-1 0 0,1 0 0 0 0,-1 0 0 0 0,1-1 0 0 0,-1-1 0 0 0,-4 1 12 0 0,11-3-4 0 0,0-1 1 0 0,0 1-1 0 0,0-1 0 0 0,0 1 0 0 0,1-1 0 0 0,-1 0 1 0 0,0 1-1 0 0,1-1 0 0 0,0 0 0 0 0,0 0 0 0 0,0 0 1 0 0,0 0-1 0 0,0 0 0 0 0,1 0 0 0 0,-1-1 0 0 0,1 1 1 0 0,0 0-1 0 0,0 0 0 0 0,0 0 0 0 0,0 0 0 0 0,1-1 1 0 0,-1 1-1 0 0,1 0 0 0 0,0 0 0 0 0,0 0 1 0 0,0 0-1 0 0,0 0 0 0 0,0 0 0 0 0,1 1 0 0 0,-1-1 1 0 0,1 0-1 0 0,0-1 4 0 0,18-36-390 0 0,1 0 0 0 0,2 1 0 0 0,2 1 0 0 0,13-14 390 0 0,4-9-2985 0 0,-26 39-1475 0 0,-2 6-5754 0 0</inkml:trace>
  <inkml:trace contextRef="#ctx0" brushRef="#br0" timeOffset="403.537">527 560 8130 0 0,'0'0'1697'0'0,"0"0"-343"0"0,0 0-50 0 0,0 0 119 0 0,0 0 58 0 0,0 0-46 0 0,0 0-151 0 0,0 0-189 0 0,0 0-184 0 0,0 0-138 0 0,0 0-155 0 0,33-1-125 0 0,104-5-90 0 0,-74-9 202 0 0,-3-34 271 0 0,-58 47-866 0 0,-1 1 0 0 0,1-1 0 0 0,-1 0-1 0 0,1 1 1 0 0,-1-1 0 0 0,0 0-1 0 0,0 0 1 0 0,0 0 0 0 0,0 0 0 0 0,0 0-1 0 0,0 0 1 0 0,0 0 0 0 0,-1 0-1 0 0,1-1 1 0 0,-1 1 0 0 0,0 0 0 0 0,0 0-1 0 0,1-1 1 0 0,-1 1 0 0 0,-1 0-1 0 0,1 0 1 0 0,0 0 0 0 0,0-1 0 0 0,-1 1-1 0 0,0 0 1 0 0,1 0 0 0 0,-1 0-1 0 0,0 0 1 0 0,0 0 0 0 0,0 0-1 0 0,0 0 1 0 0,-1-2-10 0 0,-2 2-37 0 0,0 0 1 0 0,0 0-1 0 0,0 0 0 0 0,0 1 0 0 0,-1 0 0 0 0,1-1 1 0 0,0 1-1 0 0,-1 1 0 0 0,1-1 0 0 0,0 1 0 0 0,-1 0 0 0 0,1 0 1 0 0,-1 0-1 0 0,1 0 0 0 0,0 1 0 0 0,-1 0 0 0 0,1 0 1 0 0,0 0-1 0 0,0 0 0 0 0,-1 1 0 0 0,1-1 0 0 0,0 1 1 0 0,0 0-1 0 0,1 0 0 0 0,-1 1 0 0 0,0-1 0 0 0,1 1 1 0 0,-1 0-1 0 0,1 0 0 0 0,-2 2 37 0 0,-13 11-100 0 0,1 1 1 0 0,0 1-1 0 0,1 0 0 0 0,1 1 0 0 0,1 1 1 0 0,0 0-1 0 0,2 1 0 0 0,-3 6 100 0 0,13-24 7 0 0,0 0-1 0 0,0 0 0 0 0,0 0 1 0 0,0 0-1 0 0,1 1 0 0 0,-1-1 1 0 0,1 0-1 0 0,0 1 0 0 0,0-1 1 0 0,0 1-1 0 0,0-1 0 0 0,1 1 1 0 0,0-1-1 0 0,-1 1 0 0 0,1 0 1 0 0,0-1-1 0 0,1 1 0 0 0,-1-1 1 0 0,1 1-1 0 0,0 0 0 0 0,-1-1 1 0 0,1 1-1 0 0,1-1 0 0 0,-1 0 1 0 0,0 1-1 0 0,1-1 0 0 0,0 0 1 0 0,0 0-1 0 0,0 0 0 0 0,0 0 1 0 0,0 0-1 0 0,1-1 0 0 0,-1 1 1 0 0,1-1-1 0 0,0 1 0 0 0,-1-1 1 0 0,1 0-1 0 0,0 0 0 0 0,1 0 1 0 0,-1 0-1 0 0,0-1 0 0 0,0 1 1 0 0,1-1-1 0 0,2 1-6 0 0,8-1 9 0 0,0 0 1 0 0,0-1-1 0 0,1 0 0 0 0,-1-1 0 0 0,0-1 1 0 0,0 0-1 0 0,0-1 0 0 0,0-1 1 0 0,0 0-1 0 0,0-1 0 0 0,-1 0 0 0 0,0-1 1 0 0,0 0-1 0 0,-1-1 0 0 0,1-1 0 0 0,-2 0 1 0 0,1 0-1 0 0,-1-2 0 0 0,7-6-9 0 0,13-21-2930 0 0,-18 20-4159 0 0,-7 9-4190 0 0</inkml:trace>
  <inkml:trace contextRef="#ctx0" brushRef="#br0" timeOffset="1149.5">1075 475 6041 0 0,'0'0'4719'0'0,"0"0"-2278"0"0,0 0-918 0 0,0 0-142 0 0,0 0-6 0 0,0 0-67 0 0,0 0-154 0 0,0 0-249 0 0,0 0-231 0 0,0 0-206 0 0,0 0-142 0 0,0 0-74 0 0,0 0-62 0 0,-14 23-15 0 0,-42 70-13 0 0,40-40 95 0 0,18-46-232 0 0,0-4-3 0 0,0 0 0 0 0,0 1 0 0 0,0-1 1 0 0,0 0-1 0 0,0 0 0 0 0,1 0 1 0 0,-1-1-1 0 0,1 1 0 0 0,0-1 0 0 0,0 1 1 0 0,0-1-1 0 0,0 0 0 0 0,0 0 1 0 0,0 0-1 0 0,1-1 0 0 0,-1 1 0 0 0,1-1 1 0 0,-1 0-1 0 0,1 1 0 0 0,0-2 0 0 0,-1 1 1 0 0,1 0-1 0 0,0-1 0 0 0,-1 0 1 0 0,1 0-1 0 0,0 0 0 0 0,2 0-22 0 0,7 0 135 0 0,1-1 1 0 0,0-1-1 0 0,0 0 0 0 0,-1-1 0 0 0,1 0 0 0 0,-1-1 0 0 0,0-1 1 0 0,0 0-1 0 0,0-1 0 0 0,-1 0 0 0 0,0-1 0 0 0,0 0 1 0 0,0-1-1 0 0,-1 0 0 0 0,0-1 0 0 0,3-4-135 0 0,-10 10 9 0 0,-1 0 0 0 0,0 0-1 0 0,0 0 1 0 0,-1 0 0 0 0,1-1-1 0 0,-1 1 1 0 0,1-1 0 0 0,-1 1-1 0 0,0-1 1 0 0,0 0 0 0 0,-1 0-1 0 0,1 0 1 0 0,-1 0 0 0 0,0 0 0 0 0,0-1-1 0 0,0 1 1 0 0,-1 0 0 0 0,1 0-1 0 0,-1 0 1 0 0,0-1 0 0 0,0 1-1 0 0,-1 0 1 0 0,1-1 0 0 0,-1 1-1 0 0,0 0 1 0 0,0 0 0 0 0,0 0-1 0 0,-1 0 1 0 0,0 0 0 0 0,1 0-1 0 0,-1 0 1 0 0,-1 1 0 0 0,1-1-1 0 0,0 0 1 0 0,-1 1 0 0 0,0 0 0 0 0,0 0-1 0 0,0 0 1 0 0,0 0 0 0 0,0 0-1 0 0,0 0 1 0 0,-1 1 0 0 0,-2-1-9 0 0,-2 0-76 0 0,-1 0 1 0 0,0 1-1 0 0,0 0 1 0 0,0 1-1 0 0,0 0 1 0 0,0 1 0 0 0,0 0-1 0 0,0 0 1 0 0,0 1-1 0 0,0 0 1 0 0,0 0-1 0 0,0 1 1 0 0,-7 2 75 0 0,-63 34-7976 0 0,65-29-3620 0 0</inkml:trace>
  <inkml:trace contextRef="#ctx0" brushRef="#br0" timeOffset="1551.459">1550 129 3449 0 0,'0'0'2452'0'0,"0"0"-297"0"0,0 0-174 0 0,0 0-71 0 0,0 0-139 0 0,0 0-222 0 0,0 0-275 0 0,0 0-270 0 0,0 0-202 0 0,0 0-120 0 0,0 0-76 0 0,0 0-13 0 0,0 0 37 0 0,4 1 29 0 0,187 1 3533 0 0,107-12-3205 0 0,-182-17-1100 0 0,-105 18-605 0 0,-11 6-2729 0 0,-5 1-4561 0 0,1 2-3393 0 0</inkml:trace>
  <inkml:trace contextRef="#ctx0" brushRef="#br0" timeOffset="1908.799">1592 332 11490 0 0,'0'0'2137'0'0,"0"0"-871"0"0,0 0-453 0 0,0 0 93 0 0,0 0 216 0 0,0 0 144 0 0,0 0-34 0 0,0 0-210 0 0,0 0-185 0 0,0 0-118 0 0,0 0-89 0 0,0 0-16 0 0,0 0-33 0 0,17 10-59 0 0,54 32-54 0 0,2-32 306 0 0,2-12-555 0 0,-1-3 0 0 0,0-4 0 0 0,-1-3 0 0 0,19-8-219 0 0,-39-1-2063 0 0,-38 7-7823 0 0,-11 13-2159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3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49 7274 0 0,'0'0'1242'0'0,"0"0"-608"0"0,0 0-275 0 0,0 0 185 0 0,0 0 316 0 0,0 0 234 0 0,0 0 96 0 0,0 0-104 0 0,0 0-208 0 0,0 0-176 0 0,0 0-145 0 0,5 5-68 0 0,18 16-33 0 0,-11 41 1323 0 0,-12-51-1556 0 0,-43 199 1588 0 0,27-103-1132 0 0,16-105-652 0 0,0 0 1 0 0,0 0-1 0 0,0 0 1 0 0,0 0-1 0 0,0 0 1 0 0,1 0-1 0 0,-1-1 1 0 0,0 1-1 0 0,1 0 1 0 0,0 0-1 0 0,-1 0 0 0 0,1-1 1 0 0,0 1-1 0 0,0 0 1 0 0,0-1-1 0 0,0 1 1 0 0,0-1-1 0 0,0 1 1 0 0,1-1-1 0 0,-1 0 1 0 0,0 1-1 0 0,1-1 1 0 0,-1 0-1 0 0,1 0 1 0 0,-1 0-1 0 0,1 0 1 0 0,0 0-1 0 0,-1 0 1 0 0,1 0-1 0 0,0-1 1 0 0,0 1-1 0 0,0-1 1 0 0,-1 1-1 0 0,1-1 1 0 0,0 0-1 0 0,0 1 1 0 0,0-1-1 0 0,0 0 1 0 0,0 0-1 0 0,0-1 1 0 0,0 1-28 0 0,20 1 129 0 0,0-1 1 0 0,1-1 0 0 0,-1-1-1 0 0,0-1 1 0 0,0-1 0 0 0,-1-1-1 0 0,1-1 1 0 0,-1-1 0 0 0,0-1 0 0 0,-1 0-1 0 0,3-3-129 0 0,-21 10 2 0 0,-1 0-83 0 0,0 0 0 0 0,0 0 0 0 0,-1 1 1 0 0,1-1-1 0 0,-1 0 0 0 0,1 0 0 0 0,-1 0 0 0 0,1 0 0 0 0,-1 0 0 0 0,1 0 1 0 0,-1 0-1 0 0,0-1 0 0 0,1 1 0 0 0,-1 0 0 0 0,0 0 0 0 0,0 0 1 0 0,0 0-1 0 0,0 0 0 0 0,0 0 0 0 0,0 0 0 0 0,0 0 0 0 0,-1-1 1 0 0,1 1-1 0 0,0 0 0 0 0,-1 0 0 0 0,1 0 0 0 0,0 0 0 0 0,-1 0 1 0 0,1 0-1 0 0,-1 0 0 0 0,0 0 0 0 0,1 0 0 0 0,-1 1 0 0 0,0-2 81 0 0,-14-21-7877 0 0,12 19-860 0 0</inkml:trace>
  <inkml:trace contextRef="#ctx0" brushRef="#br0" timeOffset="393.994">397 1 6721 0 0,'0'0'2298'0'0,"0"0"-733"0"0,0 0-305 0 0,0 0 40 0 0,0 0 166 0 0,0 0 31 0 0,0 0-163 0 0,0 0-242 0 0,0 0-226 0 0,0 0-171 0 0,0 0-102 0 0,0 0-78 0 0,0 0-63 0 0,-12 32-37 0 0,-37 105-10 0 0,29-30 342 0 0,-8 243 463 0 0,-9-23-1969 0 0,46-316-1086 0 0,2-10-2478 0 0,-5-2 26 0 0,-4 1-6670 0 0</inkml:trace>
  <inkml:trace contextRef="#ctx0" brushRef="#br0" timeOffset="966.748">373 1021 9474 0 0,'0'0'2134'0'0,"0"0"-530"0"0,0 0-249 0 0,0 0 96 0 0,0 0 120 0 0,0 0-9 0 0,0 0-194 0 0,0 0-261 0 0,0 0-246 0 0,0 0-176 0 0,0 0-111 0 0,0 0-76 0 0,0 0-93 0 0,3-6-67 0 0,112-183 1209 0 0,55-49-1292 0 0,-144 204-258 0 0,43-36 27 0 0,-64 110-202 0 0,-19 88 249 0 0,12-104-52 0 0,1-16-9 0 0,0 0-1 0 0,0 0 1 0 0,1 0 0 0 0,-1 0-1 0 0,2 0 1 0 0,-1 0 0 0 0,1-1-1 0 0,1 1 1 0 0,-1 0 0 0 0,1 0-1 0 0,0-1 1 0 0,1 1 0 0 0,0-1-1 0 0,0 0 1 0 0,3 4-10 0 0,-3-10 8 0 0,0 0 1 0 0,0 0-1 0 0,0 0 0 0 0,1 0 0 0 0,-1-1 1 0 0,0 1-1 0 0,1-1 0 0 0,-1 0 0 0 0,0 0 1 0 0,1 0-1 0 0,-1 0 0 0 0,0-1 1 0 0,1 1-1 0 0,-1-1 0 0 0,0 0 0 0 0,0 0 1 0 0,1 0-1 0 0,-1 0 0 0 0,0-1 0 0 0,0 1 1 0 0,0-1-1 0 0,-1 0 0 0 0,1 0 0 0 0,0 0 1 0 0,-1 0-1 0 0,1 0 0 0 0,-1 0 1 0 0,1-1-1 0 0,-1 1 0 0 0,0-1 0 0 0,0 0 1 0 0,-1 0-1 0 0,1 0 0 0 0,0 0 0 0 0,-1 0-8 0 0,145-195 139 0 0,-98 139-130 0 0,-39 88-153 0 0,-22 200 212 0 0,13-80-2011 0 0,0-148 1129 0 0,0-1-369 0 0,0 0-523 0 0,0-3-7304 0 0,0 2-2314 0 0</inkml:trace>
  <inkml:trace contextRef="#ctx0" brushRef="#br0" timeOffset="1326.809">1695 181 13547 0 0,'0'0'1295'0'0,"0"0"-282"0"0,0 0 30 0 0,0 0 255 0 0,0 0 144 0 0,0 0-49 0 0,0 0-245 0 0,0 0-309 0 0,-16 33-228 0 0,-52 108-180 0 0,-38 21 191 0 0,81-133-563 0 0,-362 441 123 0 0,310-348-1136 0 0,78-121 873 0 0,0-1 0 0 0,0 1 0 0 0,0 0 0 0 0,0 0 0 0 0,0-1-1 0 0,0 1 1 0 0,0-1 0 0 0,0 1 0 0 0,0-1 0 0 0,0 1 0 0 0,0-1 0 0 0,0 0 0 0 0,0 1 0 0 0,1-1-1 0 0,-1 0 1 0 0,0 0 0 0 0,0 0 0 0 0,0 0 0 0 0,1 0 0 0 0,-1 0 0 0 0,0 0 0 0 0,0 0-1 0 0,0-1 1 0 0,0 1 0 0 0,0 0 0 0 0,1-1 0 0 0,-1 1 0 0 0,0-1 0 0 0,0 1 0 0 0,0-1 0 0 0,0 0-1 0 0,0 1 1 0 0,0-1 0 0 0,0-1 81 0 0,55-33-5762 0 0,-44 27 1555 0 0,-1 0-6243 0 0</inkml:trace>
  <inkml:trace contextRef="#ctx0" brushRef="#br0" timeOffset="2805.727">1778 722 10930 0 0,'0'0'2051'0'0,"0"0"-373"0"0,0 0-60 0 0,0 0 136 0 0,0 0 11 0 0,0 0-186 0 0,0 0-341 0 0,0 0-357 0 0,0 0-238 0 0,0 0-135 0 0,0 0-98 0 0,0 0-85 0 0,0 0-62 0 0,-14 6-59 0 0,-101 48 240 0 0,105-49-431 0 0,-1 1 1 0 0,1 0-1 0 0,1 1 1 0 0,-1 0-1 0 0,1 1 1 0 0,1 0-1 0 0,-1 0 1 0 0,1 1-1 0 0,1 0 0 0 0,-1 0 1 0 0,2 0-1 0 0,-5 9-13 0 0,11-15-3 0 0,-1 0-1 0 0,1 0 1 0 0,0 0-1 0 0,0 0 1 0 0,1 0-1 0 0,-1 0 1 0 0,0 0-1 0 0,1 0 1 0 0,0 0-1 0 0,0 0 1 0 0,0 0-1 0 0,0 0 1 0 0,0 0-1 0 0,1-1 1 0 0,-1 1-1 0 0,1 0 1 0 0,0-1-1 0 0,-1 1 1 0 0,1-1-1 0 0,1 0 1 0 0,-1 1-1 0 0,0-1 1 0 0,0 0-1 0 0,1 0 1 0 0,-1-1-1 0 0,1 1 1 0 0,0 0-1 0 0,-1-1 1 0 0,1 0-1 0 0,0 1 1 0 0,0-1-1 0 0,0 0 1 0 0,0-1-1 0 0,0 1 1 0 0,0 0-1 0 0,1-1 4 0 0,32 20 1 0 0,50 53 179 0 0,-83-70-150 0 0,-1 0-1 0 0,0 0 1 0 0,1 0-1 0 0,-2 0 1 0 0,1 0-1 0 0,0 1 1 0 0,-1-1-1 0 0,1 1 1 0 0,-1-1-1 0 0,0 1 1 0 0,0 0-1 0 0,0-1 1 0 0,-1 1-1 0 0,1 0 1 0 0,-1 0 0 0 0,0-1-1 0 0,0 1 1 0 0,0 0-1 0 0,-1 0 1 0 0,1-1-1 0 0,-1 1 1 0 0,0 0-1 0 0,0-1 1 0 0,0 1-1 0 0,-1-1 1 0 0,1 1-1 0 0,-1-1 1 0 0,0 1-1 0 0,0-1 1 0 0,0 0 0 0 0,0 0-1 0 0,0 0 1 0 0,-1 0-1 0 0,0-1 1 0 0,1 1-1 0 0,-1 0 1 0 0,0-1-1 0 0,0 0 1 0 0,0 0-1 0 0,-1 0 1 0 0,0 0-30 0 0,-14 7 94 0 0,0-2 0 0 0,-1 0 0 0 0,0-1 0 0 0,-1-1 0 0 0,1 0 0 0 0,-1-2 0 0 0,0 0-1 0 0,1-2 1 0 0,-1 0 0 0 0,0-1 0 0 0,-12-2-94 0 0,17 2 24 0 0,-42-19-645 0 0,51 8-4353 0 0,4-2-4891 0 0,2 8-2954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4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1 325 176 0 0,'0'0'1751'0'0,"0"0"52"0"0,0 0 107 0 0,0 0-19 0 0,0 0-215 0 0,0 0-319 0 0,0 0-268 0 0,0 0-129 0 0,0 0-14 0 0,0 0-26 0 0,0 0-66 0 0,15 0-86 0 0,110-7 1140 0 0,117-5 689 0 0,-233 15-2589 0 0,-24 13 645 0 0,-4-7-485 0 0,0 0 0 0 0,-1 0-1 0 0,0-2 1 0 0,-1-1 0 0 0,1 0-1 0 0,-1-2 1 0 0,0 0 0 0 0,-1-1-1 0 0,1-2 1 0 0,0 0 0 0 0,-13-1-168 0 0,191-19 257 0 0,-99 19-501 0 0,22 0 153 0 0,-26 0-8416 0 0,-53 0-2787 0 0</inkml:trace>
  <inkml:trace contextRef="#ctx0" brushRef="#br0" timeOffset="333.809">776 1 920 0 0,'0'0'3126'0'0,"0"0"-933"0"0,0 0-453 0 0,0 0-10 0 0,0 0 177 0 0,0 0 32 0 0,0 0-173 0 0,0 0-307 0 0,0 0-399 0 0,0 0-356 0 0,0 0-268 0 0,0 0-183 0 0,-4 12 446 0 0,-33 344 2407 0 0,23-265-3043 0 0,-5-1 1 0 0,-3 0-1 0 0,-9 12-63 0 0,18-38-1530 0 0,33-72-2087 0 0,4-17-1090 0 0,-12 11-1217 0 0,-4 3-1526 0 0</inkml:trace>
  <inkml:trace contextRef="#ctx0" brushRef="#br0" timeOffset="1819.729">1116 196 4121 0 0,'0'0'1866'0'0,"0"0"-474"0"0,0 0-205 0 0,0 0 109 0 0,0 0 152 0 0,0 0 50 0 0,-27 35-140 0 0,-84 111-254 0 0,51-38 343 0 0,55-93-1207 0 0,0 0 0 0 0,0 0 1 0 0,2 0-1 0 0,0 0 0 0 0,0 1 1 0 0,1-1-1 0 0,1 1 0 0 0,1 0-240 0 0,0-12 57 0 0,0 0 1 0 0,0 0-1 0 0,1 0 0 0 0,-1 1 1 0 0,1-1-1 0 0,0 0 0 0 0,0 0 0 0 0,0 0 1 0 0,1 0-1 0 0,0 0 0 0 0,-1-1 1 0 0,1 1-1 0 0,1 0 0 0 0,-1-1 0 0 0,0 0 1 0 0,1 1-1 0 0,0-1 0 0 0,-1 0 1 0 0,1 0-1 0 0,1 0 0 0 0,-1-1 0 0 0,0 1 1 0 0,1-1-1 0 0,-1 0 0 0 0,1 0 1 0 0,0 0-1 0 0,-1 0 0 0 0,1 0 0 0 0,0-1 1 0 0,0 0-1 0 0,3 1-57 0 0,11-1 199 0 0,1 0 1 0 0,-1-2-1 0 0,1 0 0 0 0,-1-1 1 0 0,1 0-1 0 0,-1-2 0 0 0,0 0 1 0 0,0-1-1 0 0,-1-1 0 0 0,0 0 1 0 0,0-2-1 0 0,0 0 0 0 0,-1 0 1 0 0,0-2-1 0 0,0 0 0 0 0,-1-1 1 0 0,-1 0-1 0 0,0-1 1 0 0,12-14-200 0 0,-14 17 54 0 0,-1 0 0 0 0,0-1 0 0 0,-1 0 1 0 0,0-1-1 0 0,0 0 0 0 0,-1 0 0 0 0,-1-1 1 0 0,0 0-1 0 0,-1-1 0 0 0,0 0 0 0 0,-1 0 1 0 0,0-1-1 0 0,-1 1 0 0 0,-1-1 0 0 0,0 0 1 0 0,-1 0-1 0 0,0-1 0 0 0,-1 1 0 0 0,-1-1 1 0 0,0 1-1 0 0,-1-1 0 0 0,-1-6-54 0 0,-1 15-14 0 0,0-1 0 0 0,-1 1 0 0 0,1 0 0 0 0,-2 0 0 0 0,1 0 0 0 0,0 0 0 0 0,-1 1 0 0 0,0 0 0 0 0,-1-1 0 0 0,1 1 0 0 0,-1 1 0 0 0,0-1 0 0 0,0 1 0 0 0,0 0 0 0 0,-1 0 0 0 0,1 0 0 0 0,-1 1 0 0 0,0-1 0 0 0,0 2 0 0 0,0-1 0 0 0,-1 1 0 0 0,1 0 0 0 0,-3-1 14 0 0,-5-1-106 0 0,-1 1-1 0 0,0 0 0 0 0,0 1 0 0 0,0 0 0 0 0,-1 1 1 0 0,1 1-1 0 0,0 1 0 0 0,0 0 0 0 0,-13 3 107 0 0,-76 40-2146 0 0,74-22-1282 0 0,1 2-3830 0 0,13-9-4023 0 0</inkml:trace>
  <inkml:trace contextRef="#ctx0" brushRef="#br0" timeOffset="2507.759">1588 792 1728 0 0,'0'0'3297'0'0,"0"0"-1262"0"0,0 0-591 0 0,0 0 13 0 0,0 0 143 0 0,0 0 40 0 0,0 0-111 0 0,0 0-270 0 0,0 0-302 0 0,0 0-207 0 0,0 0-129 0 0,0 0-81 0 0,-3 7-14 0 0,-8 20 42 0 0,8-20 33 0 0,3-7 58 0 0,0 0 36 0 0,0 0-12 0 0,0 0-43 0 0,27-45 1852 0 0,17-25-2252 0 0,2 2-1 0 0,3 2 1 0 0,3 2-1 0 0,57-53-239 0 0,-45 65 20 0 0,-63 53-26 0 0,0 0 0 0 0,1 1-1 0 0,-1-1 1 0 0,0 0 0 0 0,0 1 0 0 0,0-1 0 0 0,0 1-1 0 0,0-1 1 0 0,0 1 0 0 0,0 0 0 0 0,0-1 0 0 0,-1 1-1 0 0,1 0 1 0 0,0 0 0 0 0,-1-1 0 0 0,0 1 0 0 0,1 0-1 0 0,-1 0 1 0 0,0 0 0 0 0,0-1 0 0 0,0 1 0 0 0,0 0-1 0 0,-1 0 1 0 0,1 0 0 0 0,0 0 0 0 0,-1-1 0 0 0,1 1-1 0 0,-1 0 1 0 0,0 0 6 0 0,1 3-5 0 0,-3 157 66 0 0,2-162-61 0 0,1 1-1 0 0,0 0 1 0 0,0-1 0 0 0,0 1-1 0 0,0 0 1 0 0,0 0 0 0 0,0-1 0 0 0,0 1-1 0 0,0 0 1 0 0,0-1 0 0 0,1 1-1 0 0,-1 0 1 0 0,0-1 0 0 0,0 1-1 0 0,1 0 1 0 0,-1-1 0 0 0,0 1 0 0 0,1 0-1 0 0,-1-1 1 0 0,1 1 0 0 0,-1-1-1 0 0,0 1 1 0 0,1-1 0 0 0,-1 1-1 0 0,1-1 1 0 0,0 1 0 0 0,-1-1-1 0 0,1 0 1 0 0,-1 1 0 0 0,1-1 0 0 0,0 0-1 0 0,-1 1 1 0 0,1-1 0 0 0,0 0-1 0 0,-1 0 1 0 0,1 0 0 0 0,0 1-1 0 0,-1-1 1 0 0,1 0 0 0 0,0 0 0 0 0,-1 0-1 0 0,1 0 1 0 0,0 0 0 0 0,0 0-1 0 0,-1 0 1 0 0,1-1 0 0 0,0 1-1 0 0,-1 0 1 0 0,1 0 0 0 0,0 0-1 0 0,-1-1 1 0 0,1 1 0 0 0,-1 0 0 0 0,1-1-1 0 0,0 1 1 0 0,-1-1 0 0 0,37-23 22 0 0,95-89-78 0 0,-127 109 55 0 0,1 1 1 0 0,0 0-1 0 0,-1 1 0 0 0,1 0 0 0 0,1-1 0 0 0,-1 2 0 0 0,0-1 0 0 0,0 1 1 0 0,1 0-1 0 0,-1 0 0 0 0,0 1 0 0 0,1 0 0 0 0,-1 0 0 0 0,1 0 1 0 0,-5 1 0 0 0,0 0 0 0 0,0 0-1 0 0,-1 1 1 0 0,1-1 0 0 0,0 0-1 0 0,0 1 1 0 0,-1-1 0 0 0,1 1-1 0 0,0 0 1 0 0,-1-1 0 0 0,0 1-1 0 0,1 0 1 0 0,-1 0 0 0 0,0 0-1 0 0,0 0 1 0 0,0 0 0 0 0,0 0-1 0 0,-1 1 1 0 0,1-1 0 0 0,0 0 0 0 0,-1 0-1 0 0,0 0 1 0 0,1 1 0 0 0,-1 0 0 0 0,2 3 13 0 0,25 184 301 0 0,-8-123-328 0 0,-13-67-2013 0 0,-5-11-5168 0 0,-1 8-4480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07.6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300 523 0 0 0,'0'0'918'0'0,"0"0"-14"0"0,0 0-12 0 0,0 0 5 0 0,0-2 28 0 0,0-8 62 0 0,0 7 19 0 0,0 3 4 0 0,0 0-7 0 0,0 0-55 0 0,0 0-56 0 0,0 0-68 0 0,0 0-66 0 0,0 0-51 0 0,2 30 2176 0 0,5 521 1383 0 0,10-333-3660 0 0,-19 442 813 0 0,15-546-1266 0 0,3-26-1 0 0,-25-44 331 0 0,7-23-439 0 0,2-20-53 0 0,18 0 138 0 0,-9 0-47 0 0,-1 0-1 0 0,1 0 1 0 0,0-1 0 0 0,0 0 0 0 0,0-1 0 0 0,0 0 0 0 0,-1 0-1 0 0,1 0 1 0 0,0-2 0 0 0,-1 1 0 0 0,3-2-82 0 0,34-6 112 0 0,223-4 48 0 0,-80 10-77 0 0,-97 15-57 0 0,83-7 180 0 0,-76 10-86 0 0,43-2 201 0 0,-54-9-102 0 0,-6 1 274 0 0,-59 0 70 0 0,-22-4-537 0 0,0 0-10 0 0,0 0 8 0 0,0 0-12 0 0,0 0 0 0 0,0 0 12 0 0,0 0-11 0 0,0-1-1155 0 0,0-1-1597 0 0,0 0-3497 0 0,0-1-5965 0 0</inkml:trace>
  <inkml:trace contextRef="#ctx0" brushRef="#br0" timeOffset="4484.17">642 66 0 0 0,'0'0'352'0'0,"0"0"1658"0"0,-7-8-2207 0 0,6 6 4669 0 0,0 2 4804 0 0,-15 69-7847 0 0,16-65-1407 0 0,-4 29 142 0 0,2 0 0 0 0,1 0-1 0 0,2 0 1 0 0,1 0 0 0 0,4 19-164 0 0,-6-48 38 0 0,1 0 0 0 0,0 1 0 0 0,0-1 0 0 0,0 0 0 0 0,0 0 0 0 0,1 0 0 0 0,0 0 0 0 0,0 0 1 0 0,0 0-1 0 0,0 0 0 0 0,0 0 0 0 0,1-1 0 0 0,-1 1 0 0 0,1-1 0 0 0,0 0 0 0 0,0 0 1 0 0,1 0-1 0 0,-1 0 0 0 0,0 0 0 0 0,1-1 0 0 0,0 0 0 0 0,0 1 0 0 0,0-1 0 0 0,0-1 0 0 0,0 1 1 0 0,0 0-1 0 0,0-1 0 0 0,0 0 0 0 0,0 0 0 0 0,1 0 0 0 0,2-1-38 0 0,1 0 113 0 0,0-1 0 0 0,-1-1 0 0 0,1 0 0 0 0,0 0 0 0 0,-1 0 0 0 0,0-1 0 0 0,0 0 0 0 0,1 0 0 0 0,-2-1 1 0 0,1 0-1 0 0,0 0 0 0 0,-1-1 0 0 0,0 1 0 0 0,0-2 0 0 0,0 1 0 0 0,-1 0 0 0 0,0-1 0 0 0,3-4-113 0 0,76-121 724 0 0,-16-53-126 0 0,-52 133-331 0 0,-15 50-262 0 0,-1 1-16 0 0,0 0 2 0 0,0 0 0 0 0,0 0-6 0 0,0 0 6 0 0,0 0 23 0 0,0 0-3 0 0,0 0-8 0 0,0 0-19 0 0,0 0 5 0 0,0 0 0 0 0,0 0-13 0 0,0 27 34 0 0,22 81 120 0 0,-5 1 1 0 0,-5 1 0 0 0,-3 59-131 0 0,-19 107 62 0 0,9-262-57 0 0,-1-1 0 0 0,0 0 0 0 0,0 1 0 0 0,-1-1 0 0 0,-1 0 0 0 0,0-1 0 0 0,-1 1-1 0 0,0-1 1 0 0,-1 1 0 0 0,0-2 0 0 0,-1 1 0 0 0,-1-1 0 0 0,0 0 0 0 0,0 0 0 0 0,-4 2-5 0 0,10-11 13 0 0,1 0 0 0 0,-1-1 0 0 0,-1 1 0 0 0,1 0 1 0 0,0-1-1 0 0,0 0 0 0 0,-1 1 0 0 0,1-1 0 0 0,0 0 0 0 0,-1 0 1 0 0,1-1-1 0 0,-1 1 0 0 0,1 0 0 0 0,-1-1 0 0 0,0 1 0 0 0,1-1 1 0 0,-1 0-1 0 0,0 0 0 0 0,1 0 0 0 0,-1 0 0 0 0,0-1 0 0 0,1 1 1 0 0,-1-1-1 0 0,1 1 0 0 0,-1-1 0 0 0,1 0 0 0 0,-1 0 0 0 0,1 0 1 0 0,0 0-1 0 0,-1-1 0 0 0,1 1 0 0 0,0-1-13 0 0,-3-2 4 0 0,1 0 0 0 0,-1 0-1 0 0,1-1 1 0 0,1 0 0 0 0,-1 0 0 0 0,1 0-1 0 0,-1 0 1 0 0,2-1 0 0 0,-1 1 0 0 0,0-1-1 0 0,1 0 1 0 0,0 1 0 0 0,1-1 0 0 0,-1 0-1 0 0,1 0 1 0 0,0 0 0 0 0,1 0 0 0 0,-1-1-1 0 0,1 1 1 0 0,0 0 0 0 0,1 0 0 0 0,-1 0-1 0 0,1 0 1 0 0,1 0 0 0 0,-1 0 0 0 0,1 0-1 0 0,0 0 1 0 0,0 1 0 0 0,1-1 0 0 0,0 0-1 0 0,0 1 1 0 0,0 0 0 0 0,0 0 0 0 0,1 0-1 0 0,0 0 1 0 0,0 1 0 0 0,4-4-4 0 0,4-9 3 0 0,1 0 0 0 0,0 1 0 0 0,2 1 0 0 0,0 0 0 0 0,0 1-1 0 0,1 1 1 0 0,1 0 0 0 0,0 1 0 0 0,1 1 0 0 0,0 1 0 0 0,1 0 0 0 0,0 2 0 0 0,0 0 0 0 0,1 1 0 0 0,0 1 0 0 0,1 0 0 0 0,-1 2 0 0 0,1 1 0 0 0,16-1-3 0 0,67 15 4 0 0,-69 14-126 0 0,-35-25 30 0 0,0 0-36 0 0,0 2 706 0 0,0 0-3522 0 0,0-2-6477 0 0,0 0-2106 0 0</inkml:trace>
  <inkml:trace contextRef="#ctx0" brushRef="#br0" timeOffset="8109.231">357 567 0 0 0,'0'0'0'0'0,"0"0"0"0"0,0 0 0 0 0,0 0 0 0 0,0 0 0 0 0,0 0 0 0 0,0 0 0 0 0,0 0 0 0 0,0 0 0 0 0,0 0 0 0 0,0 0 0 0 0,0 0 0 0 0,-37-7 0 0 0</inkml:trace>
  <inkml:trace contextRef="#ctx0" brushRef="#br0" timeOffset="8846.274">357 567 0 0 0,'-78'-13'0'0'0,"63"-5"3314"0"0,25 15 11058 0 0,-10 4-14051 0 0,0-1-37 0 0,0 0-54 0 0,-4 25 1703 0 0,-11 0-1577 0 0,0-1-1 0 0,-2-1 1 0 0,-1-1 0 0 0,-1 0 0 0 0,-12 9-356 0 0,-17 22 108 0 0,-58 64 162 0 0,136-102-57 0 0,312-26 919 0 0,-251 22-1152 0 0,-102-18 1914 0 0,-26-52-1586 0 0,-86-185-311 0 0,104 220-658 0 0,9 19-7513 0 0,9 5-3461 0 0</inkml:trace>
  <inkml:trace contextRef="#ctx0" brushRef="#br0" timeOffset="10228.188">1611 2165 0 0 0,'0'0'291'0'0,"0"0"342"0"0,0 0 11 0 0,0 0-29 0 0,0 0-41 0 0,0 0-28 0 0,4 5 1 0 0,19 23 1559 0 0,-31-3 6961 0 0,-39-17-4464 0 0,40-10-4382 0 0,1 0 0 0 0,0 0 1 0 0,0-1-1 0 0,0 0 1 0 0,0-1-1 0 0,1 1 0 0 0,-1-1 1 0 0,1 0-1 0 0,0 0 1 0 0,0-1-1 0 0,0 1 0 0 0,1-1 1 0 0,-3-4-222 0 0,-2 0 201 0 0,-111-159 1188 0 0,120 169-1387 0 0,0-1 0 0 0,0 1 0 0 0,0 0 0 0 0,0-1 0 0 0,0 1 0 0 0,-1-1 0 0 0,1 1 0 0 0,0 0 0 0 0,0-1 0 0 0,0 1 0 0 0,-1-1 0 0 0,1 1 0 0 0,0 0 0 0 0,0-1 0 0 0,-1 1 0 0 0,1-1 0 0 0,-1 1 0 0 0,1-1 0 0 0,0 1 0 0 0,-1-1-1 0 0,1 1 1 0 0,-1-1 0 0 0,1 0 0 0 0,-1 1 0 0 0,1-1 0 0 0,-1 0 0 0 0,0 1 0 0 0,1-1 0 0 0,-1 0 0 0 0,1 0 0 0 0,-1 0 0 0 0,0 1 0 0 0,1-1 0 0 0,-1 0 0 0 0,1 0 0 0 0,-1 0 0 0 0,0 0 0 0 0,1 0 0 0 0,-1 0 0 0 0,0 0 0 0 0,1 0 0 0 0,-1 0-1 0 0,0 0 1 0 0,1-1 0 0 0,-1 1 0 0 0,1 0 0 0 0,-1 0 0 0 0,1-1 0 0 0,-1 1 0 0 0,0 0 0 0 0,1-1 0 0 0,-1 1 0 0 0,1 0 0 0 0,-1-1 0 0 0,1 1 0 0 0,-1-1-2 0 0,3 44-1 0 0,-2 0 0 0 0,-2-1 0 0 0,-2 1 0 0 0,-2-1 0 0 0,-1 0 1 0 0,-3 0-1 0 0,-1-1 0 0 0,-2 0 0 0 0,-10 18 1 0 0,7-12-19 0 0,13-43 7 0 0,2-4-5 0 0,17 0-94 0 0,276-177 502 0 0,-234 141-344 0 0,-57 36-54 0 0,-1 0-10 0 0,0 0-19 0 0,0 0-46 0 0,0 0-87 0 0,0 0-141 0 0,0 0-308 0 0,0 0-493 0 0,-2 0-7422 0 0,0 0-2987 0 0</inkml:trace>
  <inkml:trace contextRef="#ctx0" brushRef="#br0" timeOffset="15013.633">1911 1631 0 0 0,'0'0'1898'0'0,"0"0"-25"0"0,0 0 12 0 0,0 0 29 0 0,0 0-14 0 0,0 0-121 0 0,0 0-237 0 0,0 0-291 0 0,0 0-254 0 0,0 0-209 0 0,0 0-147 0 0,9-7 2679 0 0,0 36-1610 0 0,-10-20-1576 0 0,-1-1 0 0 0,0 0 0 0 0,-1 0 0 0 0,0 0 0 0 0,0 0 0 0 0,0-1 0 0 0,-1 1-1 0 0,0-1 1 0 0,-1 0 0 0 0,0 0 0 0 0,0 0 0 0 0,0-1 0 0 0,-1 1 0 0 0,0-1 0 0 0,0-1 0 0 0,-5 5-134 0 0,-17 18 152 0 0,-117 123-113 0 0,101-110-1158 0 0,36-40-1742 0 0,0-9-12082 0 0,8 4 10034 0 0</inkml:trace>
  <inkml:trace contextRef="#ctx0" brushRef="#br0" timeOffset="15501.256">1544 1554 2993 0 0,'0'0'2295'0'0,"0"0"-469"0"0,0 0-295 0 0,0 0-30 0 0,0 0 21 0 0,0 0-93 0 0,0 0-227 0 0,0 0-274 0 0,0 0-217 0 0,0 0-72 0 0,0 0 14 0 0,0 0 23 0 0,0 0 13 0 0,7 6-75 0 0,122 124 3169 0 0,-52-27-2506 0 0,-61-86-1153 0 0,0 1 0 0 0,1-2 0 0 0,1-1 0 0 0,1 0 0 0 0,0-1 0 0 0,1-1 0 0 0,16 9-124 0 0,-18-13 68 0 0,-14-7-57 0 0,1 0 0 0 0,-1 0-1 0 0,1 0 1 0 0,-1 1 0 0 0,0-1-1 0 0,0 1 1 0 0,0 0 0 0 0,-1 0-1 0 0,1 1 1 0 0,-1-1 0 0 0,1 1-1 0 0,-1-1 1 0 0,0 1 0 0 0,-1 0-1 0 0,1 0 1 0 0,-1 1 0 0 0,2 2-11 0 0,3 40 274 0 0,-7-46-284 0 0,4-1-2243 0 0,-8-3-1087 0 0,3 2-3835 0 0,0-2-4444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0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5377 0 0,'0'0'2385'0'0,"0"0"-550"0"0,0 0-399 0 0,0 0-64 0 0,0 0 31 0 0,0 0-70 0 0,0 0-221 0 0,0 0-312 0 0,0 0-323 0 0,0 0-267 0 0,0 0-117 0 0,0 6-26 0 0,-7 22 42 0 0,0 0 0 0 0,-2 0 0 0 0,-1-1 0 0 0,-1 0 0 0 0,-1-1 0 0 0,-1 0-1 0 0,-13 17-108 0 0,-16 34-1530 0 0,39-64-170 0 0,3-11-2050 0 0,1-1-3332 0 0,0-1 2482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246 172 1208 0 0,'0'0'2062'0'0,"0"0"-291"0"0,0 0-152 0 0,0 0 17 0 0,0 0-3 0 0,0 0-69 0 0,0 0-168 0 0,0 0-234 0 0,0 0-228 0 0,0 0-180 0 0,0 0-172 0 0,-29 15-126 0 0,-90 48-104 0 0,116-62-330 0 0,0 0-1 0 0,0 0 1 0 0,0 1-1 0 0,1-1 1 0 0,-1 1-1 0 0,0 0 1 0 0,1 0-1 0 0,-1 0 1 0 0,1 0-1 0 0,-1 0 1 0 0,1 0-1 0 0,0 1 1 0 0,0-1-1 0 0,0 1 1 0 0,1 0-1 0 0,-1-1 1 0 0,0 1-1 0 0,1 0 1 0 0,0 0-1 0 0,-1 3-21 0 0,-2 5 91 0 0,-4 6 7 0 0,1 0 0 0 0,0 1-1 0 0,1 0 1 0 0,1 0-1 0 0,1 1 1 0 0,0 0 0 0 0,1-1-1 0 0,2 1 1 0 0,0 0-1 0 0,0 0 1 0 0,3 11-98 0 0,-1-24 64 0 0,0 1-1 0 0,0-1 1 0 0,1 0 0 0 0,0 1 0 0 0,0-1-1 0 0,0 0 1 0 0,1 0 0 0 0,0-1-1 0 0,0 1 1 0 0,0-1 0 0 0,1 1-1 0 0,0-1 1 0 0,0 0 0 0 0,0 0 0 0 0,1-1-1 0 0,0 1 1 0 0,0-1 0 0 0,0 0-1 0 0,0 0 1 0 0,0-1 0 0 0,1 1-1 0 0,0-1 1 0 0,0-1 0 0 0,0 1 0 0 0,0-1-1 0 0,0 0 1 0 0,0 0 0 0 0,0-1-1 0 0,1 0 1 0 0,1 1-64 0 0,15-5 219 0 0,0 0 0 0 0,0-2 1 0 0,0-1-1 0 0,-1 0 0 0 0,0-2 0 0 0,0 0 1 0 0,0-1-1 0 0,-1-2 0 0 0,-1 0 0 0 0,0-1 0 0 0,0-1 1 0 0,-1-1-1 0 0,-1 0 0 0 0,-1-2 0 0 0,0 0 0 0 0,0-1 1 0 0,-2 0-1 0 0,0-2 0 0 0,9-16-219 0 0,-15 25 45 0 0,0-1 0 0 0,-1 0 0 0 0,-1 0 0 0 0,0-1 1 0 0,0 0-1 0 0,-1 0 0 0 0,-1-1 0 0 0,0 0 0 0 0,-1 0 0 0 0,0 0 0 0 0,-1 0 0 0 0,0-1 1 0 0,-1 1-1 0 0,-1-1 0 0 0,0 1 0 0 0,-1-1 0 0 0,-1 0 0 0 0,0-6-45 0 0,-2 10-85 0 0,-1-1-1 0 0,0 1 0 0 0,0 0 1 0 0,-1 1-1 0 0,0-1 0 0 0,-1 1 1 0 0,0 0-1 0 0,0 0 0 0 0,-1 1 1 0 0,0 0-1 0 0,0 0 1 0 0,-1 1-1 0 0,0-1 0 0 0,-1 2 1 0 0,0-1-1 0 0,0 1 0 0 0,0 1 1 0 0,0-1-1 0 0,-1 2 0 0 0,0-1 1 0 0,0 1-1 0 0,0 1 1 0 0,-1 0-1 0 0,1 0 0 0 0,-1 1 1 0 0,1 1-1 0 0,-1-1 0 0 0,0 2 1 0 0,0-1-1 0 0,0 2 0 0 0,1-1 1 0 0,-1 2-1 0 0,-4 0 86 0 0,-70 39-3625 0 0,39 0-6049 0 0,29-22 187 0 0</inkml:trace>
  <inkml:trace contextRef="#ctx0" brushRef="#br0" timeOffset="936.616">767 651 32 0 0,'0'0'3450'0'0,"0"0"-772"0"0,0 0-371 0 0,0 0-152 0 0,0 0-142 0 0,0 0-218 0 0,0 0-235 0 0,0 0-246 0 0,0 0-175 0 0,0 0-119 0 0,0 0-129 0 0,0 0-158 0 0,0 0-161 0 0,9-18 586 0 0,0-9-960 0 0,2 1 0 0 0,1 1 0 0 0,1 0 0 0 0,1 0 0 0 0,1 2 0 0 0,1 0 0 0 0,1 0-1 0 0,1 2 1 0 0,1 0 0 0 0,1 1 0 0 0,0 1 0 0 0,2 1 0 0 0,0 1 0 0 0,9-5-198 0 0,-6 8-9 0 0,-15 7 6 0 0,-1 1 0 0 0,1 1 0 0 0,1 0 0 0 0,-1 0 0 0 0,1 1 0 0 0,0 0 0 0 0,0 0 0 0 0,0 2 0 0 0,0-1 0 0 0,1 1 0 0 0,-1 1 0 0 0,2 0 3 0 0,-1 49-27 0 0,-9 139 128 0 0,-9-102-122 0 0,6-85 10 0 0,0 0 13 0 0,0 0-1 0 0,0 0 23 0 0,2-8 91 0 0,36-44-61 0 0,2 0 0 0 0,3 3-1 0 0,1 2 1 0 0,3 1 0 0 0,47-35-54 0 0,-77 68-1 0 0,-1 1-1 0 0,1 0 0 0 0,1 1 1 0 0,0 1-1 0 0,1 1 0 0 0,0 0 1 0 0,0 2-1 0 0,1 0 1 0 0,9-1 1 0 0,-26 8 2 0 0,-1 1 1 0 0,0 0 0 0 0,0 0 0 0 0,0 0 0 0 0,0 1 0 0 0,0-1 0 0 0,0 0 0 0 0,0 1 0 0 0,0-1 0 0 0,0 1-1 0 0,-1 0 1 0 0,1 0 0 0 0,-1 0 0 0 0,1-1 0 0 0,-1 1 0 0 0,0 1 0 0 0,1-1 0 0 0,-1 0 0 0 0,0 0-1 0 0,0 0 1 0 0,-1 0 0 0 0,1 1 0 0 0,0-1 0 0 0,-1 0 0 0 0,0 1 0 0 0,1-1 0 0 0,-1 1 0 0 0,0-1 0 0 0,0 0-1 0 0,0 1 1 0 0,-1-1 0 0 0,1 1 0 0 0,-1-1 0 0 0,1 0 0 0 0,-1 1 0 0 0,0-1 0 0 0,1 0 0 0 0,-2 2-3 0 0,1 10 36 0 0,-35 149 256 0 0,24 85 90 0 0,12-247-378 0 0,0-1-3 0 0,0 0-24 0 0,0 0 10 0 0,1-7-1457 0 0,-2-4-6906 0 0,1 7-3340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4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104 125 3769 0 0,'0'0'1621'0'0,"0"0"-340"0"0,0 0-82 0 0,0 0 181 0 0,0 0 92 0 0,0 0-89 0 0,0 0-226 0 0,0 0-256 0 0,0 0-195 0 0,0 0-142 0 0,0 0-116 0 0,0 0-107 0 0,0 0-73 0 0,-13 8 2307 0 0,-35 121-51 0 0,36-85-2475 0 0,2-1 0 0 0,2 2 1 0 0,2-1-1 0 0,2 1 0 0 0,2 42-49 0 0,2-85 13 0 0,0 0-1 0 0,0 0 1 0 0,0 0-1 0 0,0 0 1 0 0,0 0-1 0 0,1 0 0 0 0,-1 0 1 0 0,1 0-1 0 0,-1 0 1 0 0,1 0-1 0 0,0 0 1 0 0,0 0-1 0 0,0 0 0 0 0,0 0 1 0 0,0-1-1 0 0,0 1 1 0 0,0-1-1 0 0,1 1 1 0 0,-1 0-1 0 0,0-1 1 0 0,1 0-1 0 0,-1 1 0 0 0,1-1 1 0 0,0 0-1 0 0,-1 0 1 0 0,1 0-1 0 0,0 0 1 0 0,0 0-1 0 0,0 0 1 0 0,0-1-1 0 0,0 1 0 0 0,0-1 1 0 0,0 1-1 0 0,0-1 1 0 0,0 0-1 0 0,0 1 1 0 0,0-1-1 0 0,0 0 0 0 0,0-1 1 0 0,0 1-1 0 0,0 0 1 0 0,0 0-1 0 0,0-1 1 0 0,0 1-1 0 0,0-1 1 0 0,0 0-1 0 0,-1 1 0 0 0,1-1 1 0 0,0 0-1 0 0,0 0 1 0 0,-1 0-1 0 0,1-1 1 0 0,0 1-1 0 0,-1 0 0 0 0,1-1-12 0 0,39-33 87 0 0,-2-2 0 0 0,-1-1 0 0 0,-2-2 0 0 0,-2-2 0 0 0,-2-1-1 0 0,-2-1 1 0 0,-2-1 0 0 0,-1-2 0 0 0,-3-1 0 0 0,-2-1-1 0 0,7-24-86 0 0,2 7 56 0 0,-31 65-37 0 0,0 1-71 0 0,0 0-80 0 0,-1 24-380 0 0,-26 277 692 0 0,58 97-105 0 0,-27-367-78 0 0,-1 0 0 0 0,-2 0 0 0 0,-1 0 0 0 0,-2 1 0 0 0,-1-1 1 0 0,-1 0-1 0 0,-1 0 0 0 0,-2-1 0 0 0,-1 0 0 0 0,-2 0 0 0 0,-1 0 1 0 0,-1-1-1 0 0,-1-1 0 0 0,-2 0 0 0 0,0-1 0 0 0,-7 6 3 0 0,13-22 17 0 0,7-7-11 0 0,0-1-1 0 0,0 1 0 0 0,-1-1 1 0 0,0 1-1 0 0,0-1 0 0 0,0 0 1 0 0,0 0-1 0 0,0 0 0 0 0,-1 0 1 0 0,1-1-1 0 0,-1 1 0 0 0,1-1 1 0 0,-1 0-1 0 0,0 0 1 0 0,0 0-1 0 0,0-1 0 0 0,0 1 1 0 0,-1-1-1 0 0,1 0 0 0 0,-3 0-5 0 0,-8-38 36 0 0,16-6-74 0 0,2 1 0 0 0,1-1 0 0 0,3 1 0 0 0,1 1 0 0 0,2-1 0 0 0,2 2 0 0 0,10-23 38 0 0,49-78-1757 0 0,-33 87-7111 0 0,-34 49-1807 0 0</inkml:trace>
  <inkml:trace contextRef="#ctx0" brushRef="#br0" timeOffset="520.631">850 383 9514 0 0,'0'0'1972'0'0,"0"0"-491"0"0,0 0-330 0 0,0 0 32 0 0,0 0 85 0 0,0 0-27 0 0,0 0-200 0 0,0 0-352 0 0,0 0-307 0 0,0 0-136 0 0,0 0-32 0 0,0 0 3 0 0,-1 11 2 0 0,-27 185 618 0 0,-27-46-621 0 0,54-141-61 0 0,20-29 139 0 0,-2 1-119 0 0,18-11-164 0 0,2 2-1 0 0,1 1 1 0 0,0 2-1 0 0,2 2 0 0 0,6-1-10 0 0,-45 23 1 0 0,0 0-1 0 0,0 0 0 0 0,0 0 1 0 0,0 0-1 0 0,1 0 0 0 0,-1 0 1 0 0,0 1-1 0 0,0-1 0 0 0,1 1 0 0 0,-1-1 1 0 0,0 1-1 0 0,1-1 0 0 0,-1 1 1 0 0,0 0-1 0 0,1-1 0 0 0,-1 1 1 0 0,0 0-1 0 0,1 0 0 0 0,-1 0 1 0 0,1 0-1 0 0,-1 0 0 0 0,0 1 0 0 0,1-1 1 0 0,-1 0-1 0 0,0 1 0 0 0,1-1 1 0 0,-1 0-1 0 0,0 1 0 0 0,1 0 1 0 0,-1-1-1 0 0,0 1 0 0 0,0 0 0 0 0,0 0 1 0 0,0 0-1 0 0,1-1 0 0 0,-1 1 1 0 0,0 0-1 0 0,-1 0 0 0 0,1 1 1 0 0,0-1-1 0 0,0 0 0 0 0,0 0 0 0 0,-1 0 1 0 0,1 1-1 0 0,0-1 0 0 0,-1 0 1 0 0,0 0-1 0 0,1 1 0 0 0,-1-1 1 0 0,0 0-1 0 0,1 1 0 0 0,-1-1 0 0 0,0 1 1 0 0,0-1-1 0 0,0 0 0 0 0,0 1 1 0 0,0-1-1 0 0,0 1 0 0 0,-1-1 1 0 0,1 0-1 0 0,0 1 0 0 0,-1 0 0 0 0,-3 11 52 0 0,0-1-1 0 0,0 0 0 0 0,-1-1 1 0 0,0 1-1 0 0,-1-1 0 0 0,-1 0 1 0 0,0 0-1 0 0,0-1 0 0 0,-1 0 1 0 0,0 0-1 0 0,-1-1 1 0 0,-3 3-52 0 0,4-3 43 0 0,-2 3-2 0 0,0 0-1 0 0,-1-1 1 0 0,-1-1-1 0 0,0 0 1 0 0,-1 0-1 0 0,1-1 1 0 0,-2-1-1 0 0,1 0 1 0 0,-1-1-1 0 0,0-1 1 0 0,-4 2-41 0 0,17-8-33 0 0,0 1 1 0 0,-1-1-1 0 0,1 1 1 0 0,0-1-1 0 0,-1 1 1 0 0,1-1-1 0 0,-1 0 0 0 0,1 0 1 0 0,0 1-1 0 0,-1-1 1 0 0,1 0-1 0 0,-1 0 1 0 0,1 0-1 0 0,-1-1 1 0 0,1 1-1 0 0,0 0 1 0 0,-1-1-1 0 0,1 1 1 0 0,0 0-1 0 0,-1-1 1 0 0,1 0-1 0 0,0 1 0 0 0,-1-1 1 0 0,1 0-1 0 0,0 0 1 0 0,0 1-1 0 0,0-1 1 0 0,0 0-1 0 0,0 0 1 0 0,0 0-1 0 0,0 0 1 0 0,0-1-1 0 0,0 1 1 0 0,0 0-1 0 0,1 0 1 0 0,-1 0-1 0 0,0-1 1 0 0,1 1-1 0 0,-1 0 0 0 0,1-1 1 0 0,-1 1-1 0 0,1 0 1 0 0,0-1-1 0 0,0 1 1 0 0,-1-1-1 0 0,1 1 1 0 0,0-1-1 0 0,0 1 1 0 0,1-1 32 0 0,16-70-4776 0 0,-7 54 87 0 0,-3 9-5764 0 0</inkml:trace>
  <inkml:trace contextRef="#ctx0" brushRef="#br0" timeOffset="1241.322">1284 449 6849 0 0,'0'0'2254'0'0,"0"0"-676"0"0,0 0-244 0 0,0 0 61 0 0,0 0 28 0 0,0 0-119 0 0,0 0-280 0 0,0 0-321 0 0,0 0-219 0 0,0 0-103 0 0,0 0-33 0 0,0 0-44 0 0,0 0-67 0 0,-9 16-36 0 0,-30 51-50 0 0,36-60-137 0 0,-1 0 0 0 0,1 0 0 0 0,-1 0 0 0 0,2 0 0 0 0,-1 0 1 0 0,1 1-1 0 0,1 0 0 0 0,-1-1 0 0 0,1 1 0 0 0,0-1 0 0 0,1 1 1 0 0,0 0-1 0 0,0 0 0 0 0,1-1 0 0 0,0 1 0 0 0,0 0-14 0 0,-1-5 13 0 0,1-1 0 0 0,-1 1 0 0 0,1-1 0 0 0,0 0-1 0 0,0 1 1 0 0,0-1 0 0 0,0 0 0 0 0,0 0 0 0 0,0 0-1 0 0,1 0 1 0 0,-1 0 0 0 0,1 0 0 0 0,0 0 0 0 0,-1 0-1 0 0,1-1 1 0 0,0 1 0 0 0,0 0 0 0 0,0-1 0 0 0,0 0-1 0 0,0 1 1 0 0,0-1 0 0 0,0 0 0 0 0,1 0 0 0 0,-1 0-1 0 0,0-1 1 0 0,1 1 0 0 0,-1 0 0 0 0,1-1 0 0 0,-1 0-1 0 0,0 1 1 0 0,1-1 0 0 0,-1 0 0 0 0,1 0 0 0 0,0 0-13 0 0,82-23 1641 0 0,-78 17-1519 0 0,1-1 0 0 0,-1 0 1 0 0,0 0-1 0 0,-1-1 0 0 0,0 0 1 0 0,0 0-1 0 0,0 0 0 0 0,-1-1 1 0 0,-1 0-1 0 0,1 0 0 0 0,-2 0 1 0 0,1-1-1 0 0,-1 1 0 0 0,0-1 0 0 0,-1 1 1 0 0,0-1-1 0 0,-1 0 0 0 0,0 0 1 0 0,0 0-1 0 0,-1 0 0 0 0,-1-5-122 0 0,1 13-15 0 0,0 0 0 0 0,-1 0 0 0 0,1 0 1 0 0,0 0-1 0 0,-1-1 0 0 0,0 1 0 0 0,1 0 0 0 0,-1 0 0 0 0,0 0 0 0 0,0 0 0 0 0,0 0 0 0 0,0 0 0 0 0,-1 1 0 0 0,1-1 0 0 0,0 0 0 0 0,-1 0 0 0 0,0 1 0 0 0,1-1 0 0 0,-1 1 0 0 0,0 0 0 0 0,1-1 1 0 0,-1 1-1 0 0,0 0 0 0 0,0 0 0 0 0,0 0 0 0 0,0 0 0 0 0,0 0 0 0 0,0 1 0 0 0,-1-1 0 0 0,1 1 0 0 0,0-1 0 0 0,0 1 0 0 0,0 0 0 0 0,0 0 0 0 0,-1 0 0 0 0,1 0 0 0 0,-2 0 15 0 0,-25 4-2875 0 0,5 7-3692 0 0,17-4-4902 0 0</inkml:trace>
  <inkml:trace contextRef="#ctx0" brushRef="#br0" timeOffset="1716.415">1838 247 0 0 0,'0'0'599'0'0,"0"0"1273"0"0,0 0 413 0 0,0 0-80 0 0,0 0-169 0 0,0 0-272 0 0,0 0-192 0 0,0 0-78 0 0,0 0-123 0 0,0 0-133 0 0,0 0-140 0 0,0 0-120 0 0,-5 6 616 0 0,5-5 3153 0 0,175 0-3005 0 0,23-9-1183 0 0,-198 8-569 0 0,0 0-6 0 0,0 0 6 0 0,0 0-2 0 0,0 0-12 0 0,0 0 6 0 0,0 0-22 0 0,0 0-28 0 0,0 0-8 0 0,0 0-2 0 0,0 0-45 0 0,0 0-12 0 0,0 0-41 0 0,0 0-100 0 0,0 0-89 0 0,0 0-170 0 0,-8-3-4612 0 0,5 2-1954 0 0,1 1-4235 0 0</inkml:trace>
  <inkml:trace contextRef="#ctx0" brushRef="#br0" timeOffset="2116.452">1650 622 13395 0 0,'0'0'1552'0'0,"0"0"-553"0"0,0 0-251 0 0,0 0 184 0 0,0 0 285 0 0,0 0 126 0 0,0 0-80 0 0,0 0-169 0 0,0 0-207 0 0,0 0-185 0 0,0 0-146 0 0,32-3-91 0 0,99-13-58 0 0,157-34 1859 0 0,-192 50-2413 0 0,-85-8-2411 0 0,-42 1-2612 0 0,26 7-3181 0 0,3 0-2713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0 306 856 0 0,'0'0'1635'0'0,"0"0"-73"0"0,0 0-51 0 0,0 0 187 0 0,0 0 171 0 0,0 0-63 0 0,0 0-238 0 0,0 0-337 0 0,0 0-379 0 0,0 0-313 0 0,0 0-188 0 0,4-6-108 0 0,14-12 112 0 0,0 0 0 0 0,1 0 1 0 0,1 2-1 0 0,1 1 0 0 0,0 0 0 0 0,1 2 1 0 0,0 0-1 0 0,1 2 0 0 0,0 0 1 0 0,1 1-1 0 0,1 2 0 0 0,1 0-355 0 0,76-4 218 0 0,-99 14-213 0 0,0 0 1 0 0,-1-1 0 0 0,1 1 0 0 0,-1 0 0 0 0,1 1 0 0 0,-1-1-1 0 0,0 0 1 0 0,0 1 0 0 0,0-1 0 0 0,0 1 0 0 0,0-1 0 0 0,0 1-1 0 0,-1 0 1 0 0,1 0 0 0 0,-1 0 0 0 0,0 0 0 0 0,0 0 0 0 0,0 0-1 0 0,0 0 1 0 0,-1 0 0 0 0,1 1 0 0 0,-1-1 0 0 0,0 0 0 0 0,0 0-1 0 0,0 0 1 0 0,0 1 0 0 0,0-1 0 0 0,-1 0 0 0 0,1 0 0 0 0,-1 0-1 0 0,0 0 1 0 0,0 1 0 0 0,0-1 0 0 0,-1-1 0 0 0,1 1-6 0 0,-8 15 23 0 0,-1 0 1 0 0,0-1 0 0 0,-1 0-1 0 0,-1-1 1 0 0,-1 0-1 0 0,0-1 1 0 0,-1 0 0 0 0,-10 7-24 0 0,-35 41 24 0 0,55-59-27 0 0,-31 47-61 0 0,25-11-226 0 0,13-37 281 0 0,0 0 0 0 0,-1 0 1 0 0,1-1-1 0 0,0 1 1 0 0,0-1-1 0 0,0 1 1 0 0,1-1-1 0 0,-1 0 0 0 0,1 0 1 0 0,-1-1-1 0 0,1 1 1 0 0,-1-1-1 0 0,1 0 0 0 0,0 0 1 0 0,0 0-1 0 0,0 0 1 0 0,0-1-1 0 0,2 1 9 0 0,6 1 12 0 0,-2-2-5 0 0,1 1 0 0 0,-1 0 1 0 0,1 0-1 0 0,-1 1 1 0 0,1 1-1 0 0,-1 0 0 0 0,0 0 1 0 0,0 1-1 0 0,0 0 1 0 0,0 1-1 0 0,-1 0 1 0 0,0 0-1 0 0,0 1 0 0 0,0 0 1 0 0,-1 1-1 0 0,0 0 1 0 0,0 0-1 0 0,-1 1 0 0 0,0 0 1 0 0,0 0-1 0 0,0 1 1 0 0,3 7-8 0 0,-9-5 66 0 0,-1 0 1 0 0,-1-1 0 0 0,0 1 0 0 0,0 0-1 0 0,-1-1 1 0 0,0 1 0 0 0,-1-1 0 0 0,0 0-1 0 0,-1 0 1 0 0,0 0 0 0 0,0 0 0 0 0,-1-1-1 0 0,-1 1 1 0 0,0-1 0 0 0,0-1 0 0 0,0 1-1 0 0,-1-1 1 0 0,0 0 0 0 0,-1 0-1 0 0,0-1 1 0 0,0 0 0 0 0,0-1 0 0 0,-6 4-67 0 0,-7 7 63 0 0,0-2 1 0 0,-1 0 0 0 0,-1-1 0 0 0,0-1 0 0 0,-1-1-1 0 0,-16 6-63 0 0,-21-7-46 0 0,60-12-224 0 0,0 0 1 0 0,0-1 0 0 0,1 1 0 0 0,-1 0-1 0 0,0-1 1 0 0,0 1 0 0 0,1-1-1 0 0,-1 1 1 0 0,1-1 0 0 0,0 1-1 0 0,-1-1 1 0 0,1 1 0 0 0,0-1 0 0 0,0 0-1 0 0,0 1 1 0 0,0-1 0 0 0,0 1-1 0 0,0-1 1 0 0,0 1 0 0 0,1-1 0 0 0,-1 1-1 0 0,1-1 1 0 0,-1 1 0 0 0,1-1-1 0 0,-1 1 1 0 0,1-1 0 0 0,0 1-1 0 0,0-1 270 0 0,8-10-6088 0 0,-2 1-2436 0 0</inkml:trace>
  <inkml:trace contextRef="#ctx0" brushRef="#br0" timeOffset="614.183">632 552 9042 0 0,'0'0'2447'0'0,"0"0"-799"0"0,0 0-377 0 0,0 0 130 0 0,0 0 178 0 0,0 0-35 0 0,0 0-233 0 0,0 0-363 0 0,0 0-350 0 0,0 0-234 0 0,0 0-90 0 0,0 0-5 0 0,8-14 44 0 0,56-100 590 0 0,-23 47-572 0 0,2 1-1 0 0,4 3 1 0 0,2 2 0 0 0,17-13-331 0 0,-42 55 52 0 0,-24 19-78 0 0,0 0-35 0 0,0 0-36 0 0,0 40-83 0 0,-11 115 438 0 0,11-154-253 0 0,-1 1-1 0 0,1-1 1 0 0,0 1-1 0 0,0-1 1 0 0,0 1-1 0 0,0-1 1 0 0,0 1-1 0 0,0-1 1 0 0,1 1-1 0 0,-1-1 1 0 0,0 1-1 0 0,1-1 1 0 0,-1 1-1 0 0,1-1 0 0 0,0 1 1 0 0,-1-1-1 0 0,1 0 1 0 0,0 0-1 0 0,0 1 1 0 0,0-1-1 0 0,0 0 1 0 0,0 0-1 0 0,0 0 1 0 0,0 0-1 0 0,0 0 1 0 0,0 0-1 0 0,1 0 1 0 0,-1 0-1 0 0,0 0 1 0 0,0-1-1 0 0,1 1 0 0 0,-1-1 1 0 0,1 1-1 0 0,-1-1 1 0 0,1 1-1 0 0,-1-1 1 0 0,0 0-1 0 0,1 1 1 0 0,-1-1-1 0 0,1 0 1 0 0,-1 0-1 0 0,1 0 1 0 0,0 0-1 0 0,-1-1 1 0 0,0 1-1 0 0,1 0 1 0 0,-1-1-1 0 0,1 1 1 0 0,-1-1-1 0 0,1 1 0 0 0,0-1-4 0 0,17-10 63 0 0,0-1-1 0 0,-1 0 1 0 0,0-1-1 0 0,-1-1 1 0 0,0-1 0 0 0,-2 0-1 0 0,0-1 1 0 0,4-6-63 0 0,118-132 56 0 0,-102 131-108 0 0,-35 22 52 0 0,0 1-16 0 0,0 0-26 0 0,-7 187 58 0 0,11-69 3 0 0,13-95-82 0 0,-5-9-3559 0 0,-12-10-96 0 0,0-4-4289 0 0,0 0-2474 0 0</inkml:trace>
  <inkml:trace contextRef="#ctx0" brushRef="#br0" timeOffset="995.782">670 560 5953 0 0,'0'0'2740'0'0,"0"0"-1151"0"0,0 0-409 0 0,0 0 102 0 0,0 0 132 0 0,0 0-79 0 0,0 0-291 0 0,0 0-320 0 0,0 0-179 0 0,0 0-6 0 0,0 0 73 0 0,0 0 71 0 0,0 0-47 0 0,12 5-80 0 0,74 19 427 0 0,-21-28-360 0 0,-1-2 0 0 0,-1-4 0 0 0,0-2 0 0 0,30-11-623 0 0,169-28 110 0 0,-130 41-1061 0 0,-75 8-9092 0 0,-52 2-1108 0 0</inkml:trace>
  <inkml:trace contextRef="#ctx0" brushRef="#br0" timeOffset="2767.845">1245 678 9506 0 0,'0'0'3721'0'0,"0"0"-1771"0"0,0 0-723 0 0,0 0-73 0 0,0 0 7 0 0,0 0-36 0 0,0 0-101 0 0,0 0-178 0 0,0 0-207 0 0,0 0-210 0 0,0 0-173 0 0,0 0-97 0 0,0 0-51 0 0,-15 2-23 0 0,-47 6 3 0 0,-32 41 342 0 0,19 9-184 0 0,74-57-250 0 0,1 0 0 0 0,-1 0 0 0 0,1 1 0 0 0,-1-1 0 0 0,1 0 0 0 0,0 0 0 0 0,-1 1 0 0 0,1-1 0 0 0,0 0 0 0 0,0 0-1 0 0,0 1 1 0 0,0-1 0 0 0,0 0 0 0 0,0 0 0 0 0,1 1 0 0 0,-1-1 0 0 0,0 0 0 0 0,1 0 0 0 0,-1 1 0 0 0,1-1-1 0 0,-1 0 1 0 0,1 0 0 0 0,-1 0 0 0 0,1 0 0 0 0,0 0 0 0 0,0 0 0 0 0,0 0 0 0 0,-1 0 0 0 0,1 0 0 0 0,0 0 0 0 0,0 0-1 0 0,0 0 1 0 0,0-1 0 0 0,0 1 0 0 0,0 0 0 0 0,1-1 0 0 0,-1 1 0 0 0,0-1 0 0 0,0 1 0 0 0,0-1 0 0 0,1 0 4 0 0,51 21 52 0 0,-52-21-54 0 0,13 4 17 0 0,0 0-1 0 0,-1 1 1 0 0,1 0 0 0 0,-1 1-1 0 0,0 1 1 0 0,-1 0 0 0 0,1 0 0 0 0,-1 2-1 0 0,-1-1 1 0 0,0 1 0 0 0,9 9-15 0 0,-18-15 25 0 0,0 0 0 0 0,1 0 1 0 0,-1 0-1 0 0,0 1 1 0 0,0-1-1 0 0,-1 1 1 0 0,1-1-1 0 0,-1 1 0 0 0,0-1 1 0 0,0 1-1 0 0,0 0 1 0 0,0 0-1 0 0,0-1 1 0 0,-1 1-1 0 0,0 0 0 0 0,0 0 1 0 0,0 0-1 0 0,0 0 1 0 0,0 0-1 0 0,-1-1 1 0 0,0 1-1 0 0,0 0 1 0 0,0 0-1 0 0,0-1 0 0 0,-1 1 1 0 0,1-1-1 0 0,-1 1 1 0 0,-1 1-26 0 0,-8 3 76 0 0,-1 1 0 0 0,0-2 1 0 0,-1 0-1 0 0,0 0 0 0 0,0-1 0 0 0,0 0 1 0 0,-1-2-1 0 0,1 1 0 0 0,-1-2 0 0 0,-1 0 1 0 0,1 0-1 0 0,0-1 0 0 0,0-1 1 0 0,-1-1-1 0 0,1 0 0 0 0,-1 0 0 0 0,1-2 1 0 0,-4 0-77 0 0,-19 1 76 0 0,-20-21-1553 0 0,57 11-3525 0 0,0 8-2094 0 0,0-1-4713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8:2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421 689 896 0 0,'0'0'1198'0'0,"0"0"-490"0"0,0 0-205 0 0,0 0 161 0 0,0 0 364 0 0,0 0 423 0 0,0 0 316 0 0,0 0 113 0 0,0 0-142 0 0,0 0-297 0 0,0 0-249 0 0,20-1-153 0 0,66-5-74 0 0,-76 5-691 0 0,0-1-1 0 0,1 0 1 0 0,-1 0 0 0 0,-1-1-1 0 0,1 0 1 0 0,0 0 0 0 0,-1-1-1 0 0,1-1 1 0 0,-1 1 0 0 0,4-4-274 0 0,8-4 429 0 0,140-98 1910 0 0,-148 98-2141 0 0,-1-1-1 0 0,0 0 0 0 0,-1-1 1 0 0,-1 0-1 0 0,0-1 1 0 0,-1 0-1 0 0,0 0 0 0 0,-1-2-197 0 0,-1 6 257 0 0,-7 19 97 0 0,-1 12-164 0 0,43 279 175 0 0,31 55-200 0 0,-72-352-164 0 0,-1 0 5 0 0,0 1 1 0 0,0 0-1 0 0,0 0 1 0 0,1 0-1 0 0,-1 0 1 0 0,1-1-1 0 0,0 1 1 0 0,0 0 0 0 0,0-1-1 0 0,0 1 1 0 0,0-1-1 0 0,1 1 1 0 0,-1-1-1 0 0,1 1 1 0 0,-1-1-1 0 0,1 0 1 0 0,0 0-1 0 0,0 0 1 0 0,0 0-1 0 0,0 0 1 0 0,1 0 0 0 0,-1 0-1 0 0,0-1 1 0 0,1 1-1 0 0,-1-1 1 0 0,1 0-1 0 0,-1 0 1 0 0,1 0-1 0 0,0 0 1 0 0,-1 0-1 0 0,1 0 1 0 0,0-1 0 0 0,0 0-1 0 0,1 1-6 0 0,26-53 543 0 0,38-201-150 0 0,-36 106-387 0 0,-7 58-31 0 0,4 1 0 0 0,4 2 0 0 0,28-51 25 0 0,-53 123-274 0 0,-10 23-770 0 0,-10 24-524 0 0,3-5-707 0 0,6-10-5199 0 0,2-16-3642 0 0</inkml:trace>
  <inkml:trace contextRef="#ctx0" brushRef="#br0" timeOffset="555.137">1493 1002 6289 0 0,'0'0'1221'0'0,"0"0"-181"0"0,0 0 108 0 0,0 0 248 0 0,0 0 151 0 0,0 0-45 0 0,0 0-194 0 0,0 0-217 0 0,0 0-141 0 0,0 0-98 0 0,0 0-75 0 0,0 0-66 0 0,0 0-69 0 0,18 7-59 0 0,59 20-35 0 0,-74-26-470 0 0,0 0 0 0 0,1 0 0 0 0,-1 0 0 0 0,0-1 0 0 0,0 1 0 0 0,1-1 0 0 0,-1 1 0 0 0,0-1 1 0 0,0 0-1 0 0,1-1 0 0 0,-1 1 0 0 0,0 0 0 0 0,1-1 0 0 0,-1 0 0 0 0,0 0 0 0 0,0 0 0 0 0,0 0 0 0 0,0 0 1 0 0,0-1-1 0 0,0 1 0 0 0,0-1 0 0 0,0 0 0 0 0,-1 0 0 0 0,1 0 0 0 0,-1 0 0 0 0,1 0 0 0 0,-1-1 0 0 0,0 1 0 0 0,0-1 1 0 0,0 1-1 0 0,0-1 0 0 0,0 0 0 0 0,0 0 0 0 0,-1 0 0 0 0,0 0 0 0 0,1-2-78 0 0,0 2 53 0 0,0 0-46 0 0,0-1-1 0 0,0 0 1 0 0,0 0-1 0 0,0 0 1 0 0,-1 0-1 0 0,0 0 0 0 0,0 0 1 0 0,0 0-1 0 0,0-1 1 0 0,-1 1-1 0 0,1 0 1 0 0,-1-1-1 0 0,0 1 1 0 0,0 0-1 0 0,-1 0 1 0 0,0-1-1 0 0,1 1 0 0 0,-1 0 1 0 0,0 0-1 0 0,-1 0 1 0 0,1 0-1 0 0,-1 0 1 0 0,0 0-1 0 0,0 0 1 0 0,0 0-1 0 0,-1 1 1 0 0,1-1-1 0 0,-1 1 0 0 0,0 0 1 0 0,1 0-1 0 0,-2 0 1 0 0,1 0-1 0 0,0 0 1 0 0,-1 0-1 0 0,1 1 1 0 0,-1 0-1 0 0,0 0 1 0 0,1 0-1 0 0,-1 0 1 0 0,0 0-1 0 0,0 1 0 0 0,0 0 1 0 0,-1 0-1 0 0,1 0-6 0 0,-8 2-46 0 0,0 1 0 0 0,-1 1-1 0 0,1 0 1 0 0,1 1 0 0 0,-1 0-1 0 0,0 0 1 0 0,1 1 0 0 0,0 1-1 0 0,0 0 1 0 0,1 0 0 0 0,0 1 0 0 0,0 1-1 0 0,0 0 1 0 0,1 0 0 0 0,0 1-1 0 0,1 0 1 0 0,0 0 0 0 0,0 1-1 0 0,1 0 1 0 0,0 0 0 0 0,1 1-1 0 0,-5 10 47 0 0,6-14 8 0 0,0-1-1 0 0,1 1 0 0 0,0-1 1 0 0,1 1-1 0 0,0 0 0 0 0,0 1 0 0 0,0-1 1 0 0,1 0-1 0 0,0 1 0 0 0,0 0 1 0 0,1-1-1 0 0,0 1 0 0 0,0 0 0 0 0,1 0 1 0 0,0-1-1 0 0,0 1 0 0 0,1 0 1 0 0,0 0-1 0 0,1-1 0 0 0,-1 1 1 0 0,1 0-1 0 0,1-1 0 0 0,-1 0 0 0 0,1 1 1 0 0,1-1-1 0 0,-1 0 0 0 0,1-1 1 0 0,1 1-1 0 0,-1-1 0 0 0,5 5-7 0 0,3-4 78 0 0,0 1 1 0 0,1-2-1 0 0,1 1 0 0 0,-1-2 0 0 0,1 0 1 0 0,0 0-1 0 0,0-2 0 0 0,0 1 1 0 0,0-2-1 0 0,1 0 0 0 0,-1-1 0 0 0,1 0 1 0 0,0-1-1 0 0,-1-1 0 0 0,1 0 0 0 0,6-2-78 0 0,110-37 159 0 0,-72-7-1306 0 0,-40 23-3184 0 0,-14 19 2517 0 0,0-3-8408 0 0</inkml:trace>
  <inkml:trace contextRef="#ctx0" brushRef="#br0" timeOffset="921.269">2141 693 3241 0 0,'0'0'2958'0'0,"0"0"-1090"0"0,0 0-448 0 0,0 0 106 0 0,0 0 204 0 0,0 0 23 0 0,0 0-175 0 0,0 0-244 0 0,0 0-234 0 0,0 0-114 0 0,0 0-58 0 0,0 0-77 0 0,0 0-67 0 0,7 7-32 0 0,23 23-29 0 0,25-15 1224 0 0,-40-15-1503 0 0,43 4 153 0 0,1-3 0 0 0,0-2 0 0 0,0-3 0 0 0,12-4-597 0 0,-6 8-1332 0 0,-65 0 871 0 0,0 0-178 0 0,-10 0-3157 0 0,6 1 2642 0 0,-2 1-2132 0 0,0-1-3697 0 0,1 2-3677 0 0</inkml:trace>
  <inkml:trace contextRef="#ctx0" brushRef="#br0" timeOffset="1642.579">2109 1050 7810 0 0,'0'0'6361'0'0,"0"0"-3864"0"0,0 0-1304 0 0,0 0-87 0 0,0 0 125 0 0,0 0 106 0 0,0 0-102 0 0,0 0-223 0 0,0 0-186 0 0,0 0-138 0 0,0 0-112 0 0,0 0-56 0 0,33 3-70 0 0,105 12-73 0 0,-3-22 418 0 0,28 3-415 0 0,-77-14-1759 0 0,-73 10-115 0 0,-5 1-4187 0 0,-6 3-6237 0 0</inkml:trace>
  <inkml:trace contextRef="#ctx0" brushRef="#br0" timeOffset="65186.752">2330 2106 328 0 0,'0'0'4658'0'0,"0"0"-2144"0"0,0 0-804 0 0,0 0-75 0 0,0 0 100 0 0,0 0-15 0 0,0 0-242 0 0,0 0-334 0 0,0 0-324 0 0,0 0-235 0 0,0 0-165 0 0,0 0-72 0 0,-4 8 427 0 0,64 3 2164 0 0,240-7-561 0 0,-256 1-2144 0 0,-48-3-7367 0 0,2-1 1757 0 0,-2 2-5648 0 0</inkml:trace>
  <inkml:trace contextRef="#ctx0" brushRef="#br0" timeOffset="65482.202">2301 2412 10234 0 0,'0'0'2427'0'0,"0"0"-1028"0"0,0 0-652 0 0,0 0 19 0 0,0 0 269 0 0,0 0 275 0 0,0 0 89 0 0,0 0-165 0 0,0 0-192 0 0,0 0-201 0 0,0 0-155 0 0,0 0-97 0 0,26 5-90 0 0,84 14-84 0 0,-21-24 167 0 0,117-29-51 0 0,-175 29-275 0 0,-7 0-1800 0 0,-6 4-5732 0 0,-18 1-4391 0 0</inkml:trace>
  <inkml:trace contextRef="#ctx0" brushRef="#br0" timeOffset="63780.756">773 1893 0 0 0,'0'0'1131'0'0,"0"0"819"0"0,0 0 198 0 0,0 0-179 0 0,0 0-262 0 0,0 0-270 0 0,0 0-179 0 0,3-18-115 0 0,16-75 951 0 0,-13 99 4028 0 0,6 45-6439 0 0,-7-27 781 0 0,19 55-131 0 0,3-2 1 0 0,32 63-334 0 0,0-1 117 0 0,-8 40 144 0 0,-42-145-234 0 0,9-104 1608 0 0,119-419-1510 0 0,-124 283 5 0 0,-13 206-117 0 0,0 0-41 0 0,0 0-21 0 0,0 0-46 0 0,0 0-54 0 0,0 32-979 0 0,-1-16 385 0 0,2 31-1624 0 0,4-18-6697 0 0,-3-21-1394 0 0</inkml:trace>
  <inkml:trace contextRef="#ctx0" brushRef="#br0" timeOffset="64338.79">1343 2357 4729 0 0,'0'0'1919'0'0,"0"0"-500"0"0,0 0-277 0 0,0 0 83 0 0,0 0 189 0 0,0 0 32 0 0,0 0-162 0 0,0 0-289 0 0,0 0-345 0 0,0 0-275 0 0,0 0-209 0 0,0 0-102 0 0,0 0-6 0 0,3-4 62 0 0,-2 2-122 0 0,9-10 314 0 0,2 34 433 0 0,10 117 1025 0 0,-22-28-763 0 0,0-111-843 0 0,0 0-1 0 0,1 0 1 0 0,-1 0 0 0 0,0 0 0 0 0,0 0 0 0 0,0 0 0 0 0,0 0-1 0 0,1 0 1 0 0,-1 0 0 0 0,0 1 0 0 0,0-1 0 0 0,0 0-1 0 0,0 0 1 0 0,0 0 0 0 0,1 0-164 0 0,6-16 267 0 0,2 2-263 0 0,2 1-1 0 0,0 0 1 0 0,1 1-1 0 0,0 0 1 0 0,0 1-1 0 0,2 0 1 0 0,-1 1-1 0 0,1 0 1 0 0,1 1-1 0 0,9-4-3 0 0,-22 11-6 0 0,0 1 0 0 0,1-1 0 0 0,-1 1 0 0 0,1 0 0 0 0,-1 0-1 0 0,1 0 1 0 0,-1 0 0 0 0,1 0 0 0 0,0 0 0 0 0,0 1 0 0 0,-1-1 0 0 0,1 1 0 0 0,0 0 0 0 0,0 0-1 0 0,-1 0 1 0 0,1 0 0 0 0,0 0 0 0 0,0 1 0 0 0,-1-1 0 0 0,1 1 0 0 0,0 0 0 0 0,-1-1 0 0 0,1 1-1 0 0,0 1 1 0 0,-1-1 0 0 0,1 0 0 0 0,-1 1 0 0 0,0-1 0 0 0,0 1 0 0 0,1-1 0 0 0,-1 1 0 0 0,0 0-1 0 0,0 0 1 0 0,0 0 0 0 0,-1 0 0 0 0,1 1 0 0 0,-1-1 0 0 0,1 0 0 0 0,-1 1 0 0 0,1-1 0 0 0,-1 1 0 0 0,0-1-1 0 0,0 1 1 0 0,-1 0 0 0 0,1-1 0 0 0,0 1 0 0 0,-1 0 0 0 0,0 0 0 0 0,0-1 0 0 0,1 2 6 0 0,-1 6 23 0 0,1-1 1 0 0,-2 1-1 0 0,1 0 1 0 0,-1-1-1 0 0,0 1 1 0 0,-1-1-1 0 0,-1 1 1 0 0,1-1 0 0 0,-1 1-1 0 0,-1-1 1 0 0,1 0-1 0 0,-2-1 1 0 0,1 1-1 0 0,-1-1 1 0 0,-1 0-1 0 0,1 0 1 0 0,-1 0-1 0 0,-1-1 1 0 0,1 0-1 0 0,-1 0 1 0 0,-1 0 0 0 0,1-1-1 0 0,-6 3-23 0 0,4-3 2 0 0,1-1 0 0 0,-1 1 0 0 0,0-2 0 0 0,-1 1 0 0 0,1-1 0 0 0,-1-1 0 0 0,0 0-1 0 0,0 0 1 0 0,0-1 0 0 0,-1 0 0 0 0,1-1 0 0 0,0 0 0 0 0,0-1 0 0 0,-1 0 0 0 0,1 0 0 0 0,-3-1-2 0 0,11 0-74 0 0,1 1 0 0 0,-1-1-1 0 0,0 1 1 0 0,1-1 0 0 0,-1 1 0 0 0,1-1 0 0 0,-1 0 0 0 0,1 0 0 0 0,0 0 0 0 0,-1 0 0 0 0,1 0-1 0 0,0 0 1 0 0,-1 0 0 0 0,1 0 0 0 0,0 0 0 0 0,0-1 0 0 0,0 1 0 0 0,0 0 0 0 0,0-1-1 0 0,0 1 1 0 0,1-1 0 0 0,-1 1 0 0 0,0-1 0 0 0,1 1 0 0 0,-1-1 0 0 0,1 1 0 0 0,0-1 0 0 0,-1 0-1 0 0,1 1 1 0 0,0-1 0 0 0,0 0 0 0 0,0 1 0 0 0,0-1 0 0 0,0 0 0 0 0,1 1 0 0 0,-1-1 0 0 0,0 0-1 0 0,1 1 1 0 0,-1-1 0 0 0,1 0 74 0 0,16-40-8444 0 0,-11 30-2211 0 0</inkml:trace>
  <inkml:trace contextRef="#ctx0" brushRef="#br0" timeOffset="64800.176">1778 2449 6673 0 0,'0'0'2064'0'0,"0"0"-751"0"0,0 0-425 0 0,0 0 98 0 0,0 0 223 0 0,0 0 146 0 0,0 0-42 0 0,0 0-281 0 0,0 0-260 0 0,0 0-193 0 0,0 0-162 0 0,0 0-114 0 0,0 0-71 0 0,-8 19-44 0 0,-38 91 63 0 0,45-108-238 0 0,0 0 0 0 0,0 1 0 0 0,0-1 1 0 0,0 1-1 0 0,0-1 0 0 0,0 1 0 0 0,1 0 0 0 0,-1-1 1 0 0,1 1-1 0 0,0 0 0 0 0,0-1 0 0 0,0 1 0 0 0,0 0 0 0 0,0-1 1 0 0,0 1-1 0 0,1 0 0 0 0,-1-1 0 0 0,1 1 0 0 0,0-1 1 0 0,0 1-1 0 0,0-1 0 0 0,0 1 0 0 0,0-1 0 0 0,1 0 0 0 0,-1 1 1 0 0,1-1-1 0 0,-1 0 0 0 0,1 0 0 0 0,0 0 0 0 0,0 0 1 0 0,0 0-1 0 0,0-1 0 0 0,0 1 0 0 0,0-1 0 0 0,2 1-13 0 0,4 0 93 0 0,0-2 0 0 0,1 1 0 0 0,-1-1-1 0 0,1 0 1 0 0,-1-1 0 0 0,1 0 0 0 0,-1-1 0 0 0,0 1-1 0 0,0-1 1 0 0,0-1 0 0 0,0 0 0 0 0,0 0 0 0 0,0 0-1 0 0,-1-1 1 0 0,1-1 0 0 0,-1 1 0 0 0,0-1 0 0 0,0 0-1 0 0,-1 0 1 0 0,0-1 0 0 0,0 0 0 0 0,0 0 0 0 0,0-1-1 0 0,3-5-92 0 0,-5 7 60 0 0,0 0 0 0 0,0 0 0 0 0,0-1-1 0 0,-1 1 1 0 0,0-1 0 0 0,0 0-1 0 0,-1 0 1 0 0,1 0 0 0 0,-1 0 0 0 0,-1 0-1 0 0,1 0 1 0 0,-1-1 0 0 0,0 1-1 0 0,-1-1 1 0 0,1 1 0 0 0,-1 0 0 0 0,0-1-1 0 0,-1-2-59 0 0,-1 6-89 0 0,0 0 0 0 0,0 0-1 0 0,-1-1 1 0 0,1 1 0 0 0,-1 1-1 0 0,1-1 1 0 0,-1 0-1 0 0,0 1 1 0 0,0-1 0 0 0,-1 1-1 0 0,1 0 1 0 0,0 0 0 0 0,-1 0-1 0 0,1 0 1 0 0,-1 1 0 0 0,1 0-1 0 0,-1-1 1 0 0,0 1 0 0 0,0 0-1 0 0,0 1 1 0 0,1-1 0 0 0,-1 1-1 0 0,0 0 1 0 0,0 0 0 0 0,0 0-1 0 0,-3 0 90 0 0,-13 0-2787 0 0,8 0-2701 0 0,3 0-5836 0 0</inkml:trace>
  <inkml:trace contextRef="#ctx0" brushRef="#br0" timeOffset="91517.89">614 52 1760 0 0,'0'0'1383'0'0,"0"0"-248"0"0,0 0-107 0 0,0 0 110 0 0,0 0 148 0 0,0 0 82 0 0,0 0-46 0 0,0 0-156 0 0,0 0-157 0 0,0 0-180 0 0,0 0-165 0 0,-22-9-148 0 0,-69-25-91 0 0,18 25 1580 0 0,61 12-1810 0 0,0 0-1 0 0,1 0 1 0 0,-1 1 0 0 0,1 0-1 0 0,0 1 1 0 0,0 0-1 0 0,0 1 1 0 0,1 1 0 0 0,0-1-1 0 0,0 1 1 0 0,0 1-1 0 0,1 0 1 0 0,-7 8-195 0 0,-3 0 204 0 0,6-3-105 0 0,1 1 0 0 0,0 1 0 0 0,1 0 1 0 0,1 0-1 0 0,0 1 0 0 0,2 1 0 0 0,-1 0 0 0 0,2 0 0 0 0,0 0 0 0 0,-3 14-99 0 0,3 1 162 0 0,1 1 1 0 0,1 0-1 0 0,2-1 0 0 0,1 1 0 0 0,2 0 0 0 0,1 10-162 0 0,0 9 245 0 0,1-32-172 0 0,2 0 1 0 0,0-1 0 0 0,1 1 0 0 0,1-1 0 0 0,0 0-1 0 0,2 0 1 0 0,0 0 0 0 0,1-1 0 0 0,6 7-74 0 0,183 274 988 0 0,-188-281-927 0 0,-2 2 0 0 0,0-1 0 0 0,-1 1 1 0 0,-1 0-1 0 0,-1 1 0 0 0,-1-1 0 0 0,0 1 0 0 0,-2 0 0 0 0,-1 0 0 0 0,0 0 0 0 0,-1 0 1 0 0,-2 7-62 0 0,-4-9 41 0 0,-1 0 1 0 0,0-1 0 0 0,-2 0 0 0 0,0-1 0 0 0,0 0 0 0 0,-2 0 0 0 0,0-1 0 0 0,-1 0-1 0 0,-1-1 1 0 0,0 0 0 0 0,-1-1 0 0 0,-1-1 0 0 0,0 0 0 0 0,0-1 0 0 0,-13 7-42 0 0,-129 81 518 0 0,136-85-155 0 0,21-15-271 0 0,0 0-9 0 0,0 0-31 0 0,0 0-21 0 0,0 0-18 0 0,0 0-5 0 0,0 0-23 0 0,0 0 5 0 0,0 0 4 0 0,0 0 12 0 0,14 15 76 0 0,158 28 609 0 0,-165-40-681 0 0,-1-1 0 0 0,0 1 0 0 0,0 0-1 0 0,0 0 1 0 0,0 1 0 0 0,-1 0 0 0 0,1 0 0 0 0,-1 1-1 0 0,0-1 1 0 0,0 1 0 0 0,0 0 0 0 0,-1 0 0 0 0,0 1-1 0 0,1 0-9 0 0,9 62 234 0 0,-15-58-201 0 0,-1 0-1 0 0,-1 0 1 0 0,0 0 0 0 0,0 0 0 0 0,-1 0-1 0 0,0 0 1 0 0,-1-1 0 0 0,0 0 0 0 0,0 0-1 0 0,-7 8-32 0 0,-4 10 46 0 0,-37 61 11 0 0,5 2 0 0 0,3 2 0 0 0,4 2-1 0 0,5 1 1 0 0,-11 51-57 0 0,42-131 5 0 0,2-1-1 0 0,-1 1 0 0 0,2-1 0 0 0,0 1 0 0 0,1 0 1 0 0,0 0-1 0 0,1-1 0 0 0,1 1 0 0 0,1 0 1 0 0,0 0-1 0 0,0-1 0 0 0,2 1 0 0 0,0-1 0 0 0,0 0 1 0 0,1 0-1 0 0,1 0 0 0 0,0-1 0 0 0,1 1 1 0 0,1-2-1 0 0,0 1 0 0 0,1-1 0 0 0,0 0 0 0 0,0-1 1 0 0,7 6-5 0 0,11 0 58 0 0,0-2 0 0 0,1-1 0 0 0,1 0 0 0 0,0-3 0 0 0,1 0 1 0 0,0-2-1 0 0,0-1 0 0 0,1-1 0 0 0,0-2 0 0 0,0-1 1 0 0,1-2-1 0 0,-1-1 0 0 0,2-1-58 0 0,1 3 43 0 0,75 0 70 0 0,-84-29-736 0 0,-21 11-2423 0 0,-2 3-2051 0 0,0 7-7396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1 189 9874 0 0,'0'0'2914'0'0,"0"0"-1092"0"0,0 0-551 0 0,0 0-76 0 0,0 0 18 0 0,0 0-62 0 0,0 0-164 0 0,0 0-216 0 0,0 0-140 0 0,0 0-70 0 0,0 0-67 0 0,0 0-40 0 0,0 0-84 0 0,16-2-66 0 0,106-14 408 0 0,62 19-1467 0 0,-171-2-232 0 0,4 1-4951 0 0,-11-1-5441 0 0</inkml:trace>
  <inkml:trace contextRef="#ctx0" brushRef="#br0" timeOffset="629.324">844 5 8130 0 0,'0'0'2114'0'0,"0"0"-782"0"0,0 0-223 0 0,0 0 164 0 0,0 0 83 0 0,0 0-37 0 0,0 0-215 0 0,0 0-244 0 0,0 0-189 0 0,0 0-139 0 0,0 0-86 0 0,0 0-78 0 0,-9-2-50 0 0,-77 0 544 0 0,69 6-838 0 0,0 0 0 0 0,1 2-1 0 0,-1 0 1 0 0,1 1 0 0 0,0 0 0 0 0,1 1-1 0 0,0 1 1 0 0,0 1 0 0 0,1 0 0 0 0,0 1-1 0 0,1 0 1 0 0,0 1 0 0 0,1 1 0 0 0,0 0 0 0 0,1 0-1 0 0,0 1 1 0 0,1 1 0 0 0,1-1 0 0 0,0 2-1 0 0,1-1 1 0 0,1 1 0 0 0,1 0 0 0 0,-3 10-24 0 0,7-23 1 0 0,1 1-1 0 0,0-1 1 0 0,0 1 0 0 0,0-1 0 0 0,0 1 0 0 0,0-1 0 0 0,1 1 0 0 0,0 0-1 0 0,0-1 1 0 0,0 1 0 0 0,0 0 0 0 0,0-1 0 0 0,1 1 0 0 0,-1 0-1 0 0,1-1 1 0 0,0 1 0 0 0,0-1 0 0 0,1 1 0 0 0,-1-1 0 0 0,1 1-1 0 0,-1-1 1 0 0,1 0 0 0 0,0 0 0 0 0,0 0 0 0 0,1 0 0 0 0,-1 0 0 0 0,1-1-1 0 0,-1 1 1 0 0,1-1 0 0 0,0 1 0 0 0,0-1 0 0 0,0 0 0 0 0,0 0-1 0 0,0 0 1 0 0,1 0 0 0 0,-1-1 0 0 0,0 0 0 0 0,4 2-1 0 0,9-4 81 0 0,0 0 1 0 0,0-1-1 0 0,-1-1 1 0 0,1 0-1 0 0,0-1 1 0 0,-1-1-1 0 0,0 0 1 0 0,0-1-1 0 0,0-1 1 0 0,-1 0-1 0 0,0-1 1 0 0,-1-1-1 0 0,1 0 1 0 0,-2 0-1 0 0,1-1 1 0 0,-1-1-1 0 0,-1 0 1 0 0,0-1-1 0 0,0-1-81 0 0,171-218 784 0 0,-171 216-634 0 0,-11 15-142 0 0,0 0 1 0 0,0 1-1 0 0,0-1 1 0 0,0 0 0 0 0,1 0-1 0 0,-1 1 1 0 0,0-1-1 0 0,0 0 1 0 0,0 0 0 0 0,0 0-1 0 0,1 1 1 0 0,-1-1-1 0 0,0 0 1 0 0,0 0 0 0 0,0 0-1 0 0,1 0 1 0 0,-1 1-1 0 0,0-1 1 0 0,0 0 0 0 0,1 0-1 0 0,-1 0 1 0 0,0 0-1 0 0,1 0 1 0 0,-1 0 0 0 0,0 0-1 0 0,0 0 1 0 0,1 0-1 0 0,-1 0 1 0 0,0 0 0 0 0,0 0-1 0 0,1 0 1 0 0,-1 0-1 0 0,0 0 1 0 0,1 0 0 0 0,-1 0-1 0 0,0 0 1 0 0,0 0-1 0 0,1 0-8 0 0,-34 284 168 0 0,28 273-326 0 0,4-524 157 0 0,-2-2 0 0 0,-1 1 0 0 0,-2 0 0 0 0,0-1 0 0 0,-3 0 0 0 0,0 0 0 0 0,-2-1 0 0 0,-1 0 0 0 0,-1-1 0 0 0,-2-1 0 0 0,-1 0 0 0 0,-1-1 0 0 0,-2 0 0 0 0,0-2 0 0 0,-2 0 0 0 0,-15 14 1 0 0,7-13 18 0 0,-2-2 0 0 0,-1 0 0 0 0,-1-2 1 0 0,-1-2-1 0 0,-1-1 0 0 0,-10 3-18 0 0,41-20 5 0 0,0 0 1 0 0,0-1-1 0 0,0 0 1 0 0,0 1-1 0 0,0-2 0 0 0,0 1 1 0 0,0 0-1 0 0,0-1 1 0 0,0 0-1 0 0,-1 0 0 0 0,1 0 1 0 0,0 0-1 0 0,0-1 1 0 0,0 1-1 0 0,0-1 0 0 0,0 0 1 0 0,0-1-1 0 0,0 1 1 0 0,0 0-1 0 0,0-1 0 0 0,0 0 1 0 0,1 0-1 0 0,-1 0 0 0 0,1-1 1 0 0,0 1-1 0 0,-1-1 1 0 0,1 0-1 0 0,0 0 0 0 0,0 0 1 0 0,1 0-1 0 0,-1 0 1 0 0,1-1-1 0 0,-1 1 0 0 0,1-1 1 0 0,0 1-1 0 0,1-1 1 0 0,-1 0-1 0 0,1 0 0 0 0,-1 0 1 0 0,1 0-1 0 0,0 0 1 0 0,1 0-1 0 0,-1 0 0 0 0,1 0 1 0 0,-1-1-1 0 0,1 0-5 0 0,1-19 7 0 0,1 0 0 0 0,1 0 1 0 0,2 1-1 0 0,0-1 0 0 0,1 1 0 0 0,1 0 0 0 0,1 1 1 0 0,1 0-1 0 0,1 0 0 0 0,1 1 0 0 0,1 0 0 0 0,1 1 0 0 0,7-9-7 0 0,2-3 8 0 0,1 1 0 0 0,2 1-1 0 0,0 1 1 0 0,2 2-1 0 0,2 0 1 0 0,0 2-1 0 0,1 1 1 0 0,2 1-1 0 0,0 2 1 0 0,1 1-1 0 0,4 0-7 0 0,-22 13-13 0 0,-1 1-1 0 0,1 0 1 0 0,0 1-1 0 0,1 0 1 0 0,-1 1-1 0 0,1 1 1 0 0,0 1 0 0 0,0 0-1 0 0,0 1 1 0 0,0 1-1 0 0,1 0 14 0 0,25 20-663 0 0,-27-7-2899 0 0,-4-4-4526 0 0,-8-7-4007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5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448 112 1104 0 0,'0'0'1543'0'0,"0"0"-256"0"0,0 0-149 0 0,0 0 73 0 0,0 0 198 0 0,0 0 120 0 0,0 0 6 0 0,0 0-131 0 0,0 0-224 0 0,0 0-202 0 0,0 0-203 0 0,-25-17-146 0 0,-78-52-96 0 0,100 66-457 0 0,0 1-1 0 0,0-1 0 0 0,0 1 0 0 0,0 0 0 0 0,0 0 0 0 0,0 0 0 0 0,-1 1 0 0 0,1-1 0 0 0,0 1 0 0 0,-1-1 0 0 0,1 1 0 0 0,-1 0 1 0 0,0 1-1 0 0,1-1 0 0 0,-1 1 0 0 0,0-1 0 0 0,1 1 0 0 0,-1 0 0 0 0,-1 1-75 0 0,-10 0 367 0 0,11-1-322 0 0,-1 0 1 0 0,1 0-1 0 0,0 1 0 0 0,0 0 1 0 0,-1 0-1 0 0,1 0 0 0 0,0 0 0 0 0,0 1 1 0 0,0-1-1 0 0,0 1 0 0 0,0 0 1 0 0,0 0-1 0 0,1 1 0 0 0,-1-1 0 0 0,1 1 1 0 0,-1 0-1 0 0,1-1 0 0 0,0 2 0 0 0,0-1 1 0 0,0 1-46 0 0,-13 13 19 0 0,0 1 0 0 0,2 0 0 0 0,0 1 1 0 0,1 1-1 0 0,1 0 0 0 0,1 1 0 0 0,1 0 1 0 0,0 0-1 0 0,2 1 0 0 0,1 1 1 0 0,0-1-1 0 0,2 1 0 0 0,1 0 0 0 0,0 0 1 0 0,2 1-1 0 0,0 21-19 0 0,2-41 24 0 0,0-1-1 0 0,0 0 1 0 0,0 1 0 0 0,1-1 0 0 0,-1 0-1 0 0,1 0 1 0 0,0 0 0 0 0,0 1 0 0 0,0-1-1 0 0,0 0 1 0 0,1 0 0 0 0,-1 0 0 0 0,1-1-1 0 0,0 1 1 0 0,0 0 0 0 0,0-1 0 0 0,0 1-1 0 0,0-1 1 0 0,0 1 0 0 0,1-1 0 0 0,-1 0-1 0 0,1 0 1 0 0,0 0 0 0 0,0 0 0 0 0,-1-1-1 0 0,1 1 1 0 0,0-1 0 0 0,0 0 0 0 0,0 0-1 0 0,1 0 1 0 0,-1 0 0 0 0,0 0 0 0 0,0-1-1 0 0,0 1 1 0 0,3-1-24 0 0,2 0 116 0 0,-1 0 1 0 0,1 0-1 0 0,0-1 0 0 0,-1 0 0 0 0,1 0 1 0 0,-1-1-1 0 0,1 0 0 0 0,-1-1 0 0 0,0 0 1 0 0,0 0-1 0 0,0 0 0 0 0,0-1 0 0 0,0 0 1 0 0,-1 0-1 0 0,0 0-116 0 0,24-19 119 0 0,-1-1 0 0 0,-1-1 0 0 0,-2-2 0 0 0,0 0-1 0 0,-2-2 1 0 0,-1-1 0 0 0,-2 0 0 0 0,0-2 0 0 0,-3 0 0 0 0,0-1 0 0 0,-2-1 0 0 0,-2-1 0 0 0,2-10-119 0 0,-17 173-184 0 0,1 130 338 0 0,29-63-1202 0 0,-19-173-1821 0 0,-3-15-6067 0 0,-7-7 8863 0 0,2 1-10355 0 0</inkml:trace>
  <inkml:trace contextRef="#ctx0" brushRef="#br0" timeOffset="582.791">829 271 7122 0 0,'0'0'2045'0'0,"0"0"-870"0"0,0 0-527 0 0,0 0 101 0 0,0 0 265 0 0,0 0 195 0 0,0 0-26 0 0,0 0-150 0 0,0 0-189 0 0,0 0-172 0 0,0 0-131 0 0,0 0-104 0 0,-7 32-76 0 0,-24 102-59 0 0,23-42 501 0 0,8 117 593 0 0,0-209-1385 0 0,0 0 23 0 0,0 0 46 0 0,8-14 1230 0 0,71-89-938 0 0,-48 70-356 0 0,-21 22-27 0 0,0 0-1 0 0,1 1 1 0 0,0 0 0 0 0,1 0-1 0 0,0 1 1 0 0,0 1 0 0 0,1 0-1 0 0,0 1 1 0 0,0 1 0 0 0,1-1-1 0 0,0 2 1 0 0,13-4 11 0 0,-26 9-4 0 0,0 0-1 0 0,1 0 1 0 0,-1 0 0 0 0,0 0 0 0 0,0 0-1 0 0,0 0 1 0 0,1 1 0 0 0,-1-1-1 0 0,0 0 1 0 0,0 0 0 0 0,0 1 0 0 0,0-1-1 0 0,1 1 1 0 0,-1-1 0 0 0,0 1-1 0 0,0 0 1 0 0,0-1 0 0 0,0 1 0 0 0,0 0-1 0 0,0-1 1 0 0,-1 1 0 0 0,1 0-1 0 0,0 0 1 0 0,0 0 0 0 0,-1 0 0 0 0,1 0-1 0 0,0 0 1 0 0,-1 0 0 0 0,1 0-1 0 0,-1 0 1 0 0,1 0 0 0 0,-1 1-1 0 0,0-1 1 0 0,1 0 0 0 0,-1 0 0 0 0,0 0-1 0 0,0 1 1 0 0,0-1 0 0 0,0 0-1 0 0,0 0 1 0 0,0 0 0 0 0,0 1 0 0 0,0-1-1 0 0,0 0 1 0 0,-1 0 0 0 0,1 0-1 0 0,0 0 1 0 0,-1 1 0 0 0,1-1 0 0 0,-1 0 4 0 0,1 9 21 0 0,-3 4 24 0 0,-1 0 0 0 0,0 0 0 0 0,0 0 0 0 0,-1-1 0 0 0,-1 0 0 0 0,0 0 1 0 0,-1 0-1 0 0,-1-1 0 0 0,0 0 0 0 0,0-1 0 0 0,-1 1 0 0 0,0-2 0 0 0,-1 1 0 0 0,-1-1 1 0 0,1-1-1 0 0,-1 0 0 0 0,-1 0 0 0 0,0-1 0 0 0,-6 2-45 0 0,16-8 2 0 0,0 1-1 0 0,0-1 1 0 0,-1 0-1 0 0,1-1 1 0 0,-1 1-1 0 0,0 0 1 0 0,1-1-1 0 0,-1 1 1 0 0,0-1-1 0 0,0 0 0 0 0,0 0 1 0 0,0 0-1 0 0,0 0 1 0 0,0-1-1 0 0,0 1 1 0 0,0-1-1 0 0,0 0 1 0 0,0 0-1 0 0,-1 0 1 0 0,1 0-1 0 0,0 0 1 0 0,0-1-1 0 0,0 1 1 0 0,0-1-1 0 0,0 0 1 0 0,0 0-1 0 0,0 0 1 0 0,0-1-1 0 0,0 1 1 0 0,1 0-1 0 0,-1-1 1 0 0,0 0-1 0 0,1 0 1 0 0,-3-2-2 0 0,-13-80-1702 0 0,22 26-4925 0 0,-1 43-1834 0 0</inkml:trace>
  <inkml:trace contextRef="#ctx0" brushRef="#br0" timeOffset="905.132">1229 234 7106 0 0,'0'0'2716'0'0,"0"0"-722"0"0,0 0-420 0 0,0 0-31 0 0,0 0-39 0 0,0 0-147 0 0,0 0-280 0 0,0 0-334 0 0,0 0-221 0 0,0 0-47 0 0,0 0 35 0 0,0 0 58 0 0,0 0 12 0 0,13 0-75 0 0,101-8 670 0 0,134-6 280 0 0,-248 14-1521 0 0,-1 0-1 0 0,1 0 1 0 0,0 0 0 0 0,-1 0-1 0 0,1 0 1 0 0,0 0 0 0 0,-1 0-1 0 0,1 0 1 0 0,0 0-1 0 0,-1 0 1 0 0,1 0 0 0 0,0 0-1 0 0,-1 0 1 0 0,1 1 0 0 0,0-1-1 0 0,-1 0 1 0 0,1 0 0 0 0,0 0-1 0 0,0 1 1 0 0,-1-1-1 0 0,1 0 1 0 0,0 0 0 0 0,0 1-1 0 0,-1-1 1 0 0,1 0 0 0 0,0 1-1 0 0,0-1 1 0 0,0 0 0 0 0,-1 0-1 0 0,1 1 1 0 0,0-1-1 0 0,0 0 1 0 0,0 1 0 0 0,0-1-1 0 0,0 0 1 0 0,0 1 0 0 0,0-1-1 0 0,0 1 1 0 0,0-1-1 0 0,0 0 1 0 0,0 1 0 0 0,0-1-1 0 0,0 0 1 0 0,0 1 0 0 0,0-1-1 0 0,0 0 1 0 0,0 1 0 0 0,0-1-1 0 0,1 0 1 0 0,-1 1-1 0 0,0-1 1 0 0,0 0 0 0 0,0 1-1 0 0,1-1 1 0 0,-1 0 0 0 0,0 0-1 0 0,0 1 1 0 0,1-1 0 0 0,-1 0-1 0 0,0 0 1 0 0,0 0-1 0 0,1 1 1 0 0,-1-1 0 0 0,0 0-1 0 0,1 0 1 0 0,-1 0 0 0 0,0 0-1 0 0,1 1 1 0 0,-1-1 0 0 0,0 0 66 0 0,-12 10-9557 0 0,9-7-1645 0 0</inkml:trace>
  <inkml:trace contextRef="#ctx0" brushRef="#br0" timeOffset="1291.139">1243 451 10066 0 0,'0'0'2127'0'0,"0"0"-761"0"0,0 0-379 0 0,0 0-14 0 0,0 0 90 0 0,0 0 147 0 0,0 0 10 0 0,0 0-52 0 0,0 0-119 0 0,0 0-235 0 0,0 0-177 0 0,0 0-160 0 0,0 0-109 0 0,29 3-91 0 0,90 9-74 0 0,-6-19-24 0 0,-41-2-204 0 0,-20 1-2128 0 0,-18 6-3756 0 0,-26 2-5379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09:5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404 321 0 0 0,'0'0'871'0'0,"0"0"533"0"0,0 0 107 0 0,0 0-51 0 0,0 0-105 0 0,0 0-140 0 0,0 0-142 0 0,16-5-115 0 0,71-23 645 0 0,-75 26 2593 0 0,-31 9-372 0 0,1-1-4009 0 0,-244 78 760 0 0,95-33 119 0 0,140-43-238 0 0,27-8-409 0 0,0 0-41 0 0,0 0-63 0 0,0 0-47 0 0,19 8-127 0 0,14 1 294 0 0,-1 2 0 0 0,0 2 0 0 0,0 1 0 0 0,-2 1 0 0 0,6 4-63 0 0,-32-16 6 0 0,1 0 1 0 0,-1 0-1 0 0,0 0 1 0 0,0 0-1 0 0,0 0 0 0 0,0 1 1 0 0,-1 0-1 0 0,0 0 1 0 0,1 0-1 0 0,-1 0 1 0 0,0 0-1 0 0,-1 1 1 0 0,1-1-1 0 0,-1 1 0 0 0,0 0 1 0 0,0 0-1 0 0,-1 0 1 0 0,1 0-1 0 0,-1 0 1 0 0,0 0-1 0 0,0 0 0 0 0,-1 0 1 0 0,0 0-1 0 0,0 0 1 0 0,0 0-1 0 0,0 1 1 0 0,-1-1-1 0 0,0 0 1 0 0,0 0-1 0 0,0 0 0 0 0,-1 0 1 0 0,1 0-1 0 0,-1 0 1 0 0,0-1-1 0 0,-1 2-6 0 0,-15 17 78 0 0,-1-2 0 0 0,0 0 1 0 0,-2-1-1 0 0,0-1 0 0 0,-16 10-78 0 0,15-12 61 0 0,0 2 0 0 0,0 0-1 0 0,2 2 1 0 0,1 0 0 0 0,-10 14-61 0 0,27-33 11 0 0,0 1 0 0 0,0-1 0 0 0,1 1 1 0 0,-1-1-1 0 0,1 1 0 0 0,-1 0 0 0 0,1 0 0 0 0,0-1 0 0 0,0 1 0 0 0,0 0 1 0 0,0 0-1 0 0,0 0 0 0 0,1 0 0 0 0,-1 1 0 0 0,1-1 0 0 0,0 0 0 0 0,0 0 1 0 0,0 0-1 0 0,1 0 0 0 0,-1 0 0 0 0,1 0 0 0 0,-1 0 0 0 0,1 0 1 0 0,0 0-1 0 0,0 0 0 0 0,0 0 0 0 0,1 0 0 0 0,-1 0 0 0 0,1-1 0 0 0,-1 1 1 0 0,1-1-1 0 0,0 1 0 0 0,0-1 0 0 0,0 0 0 0 0,1 1 0 0 0,-1-1 0 0 0,0 0 1 0 0,1 0-1 0 0,-1-1 0 0 0,1 1 0 0 0,0-1 0 0 0,2 2-11 0 0,8 4 41 0 0,1-1 0 0 0,0 0 1 0 0,1-1-1 0 0,-1 0 0 0 0,1-1 0 0 0,0-1 0 0 0,0 0 0 0 0,0-2 0 0 0,0 1 0 0 0,0-2 1 0 0,1 0-1 0 0,-1 0 0 0 0,3-2-41 0 0,15-28-2386 0 0,-25-1-3050 0 0,-5 15-430 0 0,-2 5-3355 0 0</inkml:trace>
  <inkml:trace contextRef="#ctx0" brushRef="#br0" timeOffset="640.893">269 1 10674 0 0,'0'0'1206'0'0,"0"0"-350"0"0,0 0-421 0 0,0 0-168 0 0,0 0 75 0 0,0 0 300 0 0,0 0 329 0 0,0 0 214 0 0,0 0 38 0 0,0 0-132 0 0,0 0-195 0 0,0 0-210 0 0,-5 34-133 0 0,-19 109-105 0 0,22 0 538 0 0,19 136 450 0 0,-14 355-97 0 0,-35-472-1180 0 0,28-49-49 0 0,4-112-102 0 0,0-1-6 0 0,0 0 11 0 0,0 0-20 0 0,0 0-13 0 0,0-3-552 0 0,7-8-4147 0 0,0 6-3632 0 0,-5-2-3476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751 152 3489 0 0,'0'0'1201'0'0,"0"0"-292"0"0,0 0-63 0 0,0 0 277 0 0,0 0 415 0 0,0 0 265 0 0,0 0-15 0 0,0 0-237 0 0,0 0-361 0 0,0 0-314 0 0,0 0-209 0 0,-22-21-132 0 0,-68-67-56 0 0,38 53 262 0 0,41 32-546 0 0,-8 1-47 0 0,-1 0 0 0 0,1 1 0 0 0,0 1 0 0 0,-1 1 0 0 0,1 1 0 0 0,0 1 0 0 0,0 0-1 0 0,0 1 1 0 0,0 1 0 0 0,1 1 0 0 0,-1 1 0 0 0,2 1 0 0 0,-1 0 0 0 0,1 1 0 0 0,0 1 0 0 0,1 0 0 0 0,0 1 0 0 0,1 1 0 0 0,0 1 0 0 0,1 0 0 0 0,0 1 0 0 0,-2 4-148 0 0,0-5 52 0 0,1 1 0 0 0,0 1 0 0 0,1 1 0 0 0,1 0 0 0 0,1 0 0 0 0,0 1 0 0 0,1 1 0 0 0,1 0 0 0 0,1 0 0 0 0,0 1 0 0 0,2 0 0 0 0,0 1 0 0 0,1 0 0 0 0,0 0 0 0 0,2 0 0 0 0,0 5-52 0 0,3-13 29 0 0,1-1-1 0 0,0 1 1 0 0,0 0-1 0 0,1-1 0 0 0,1 1 1 0 0,0-1-1 0 0,1 0 1 0 0,0 1-1 0 0,0-1 1 0 0,1-1-1 0 0,1 1 0 0 0,0 0 1 0 0,0-1-1 0 0,1 0 1 0 0,0 0-1 0 0,1-1 1 0 0,0 0-1 0 0,1 0 0 0 0,4 4-28 0 0,9 5 29 0 0,2-1 0 0 0,0-1 0 0 0,1-1 0 0 0,0-1 0 0 0,2-1 0 0 0,-1-1 0 0 0,1-1 0 0 0,1-2-1 0 0,0 0 1 0 0,0-2 0 0 0,1-1 0 0 0,0-1 0 0 0,0-2 0 0 0,0-1 0 0 0,15 0-29 0 0,93-13-1784 0 0,-93-1-2364 0 0,0-5-4902 0 0,-30 9 40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6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0 5065 0 0,'0'0'2147'0'0,"0"0"-294"0"0,0 0-116 0 0,0 0 64 0 0,0 0-78 0 0,0 0-222 0 0,0 0-310 0 0,0 0-288 0 0,0 0-216 0 0,0 0-160 0 0,0 0-92 0 0,0 0-62 0 0,0 0-37 0 0,-28 2-25 0 0,-89 4-9 0 0,50 13 213 0 0,56-15-458 0 0,1 0-1 0 0,1 1 1 0 0,-1 0 0 0 0,1 0-1 0 0,0 1 1 0 0,0 0-1 0 0,0 1 1 0 0,1 0-1 0 0,0 0 1 0 0,0 1 0 0 0,1 0-1 0 0,0 0 1 0 0,1 1-1 0 0,-1 0 1 0 0,2 0-1 0 0,-1 1 1 0 0,1-1 0 0 0,1 1-1 0 0,0 0 1 0 0,0 0-1 0 0,1 1 1 0 0,0-1-1 0 0,1 1 1 0 0,0-1 0 0 0,1 1-1 0 0,0 3-56 0 0,1-10 12 0 0,1 0-1 0 0,-1 0 0 0 0,1 0 1 0 0,0 0-1 0 0,0 0 0 0 0,1 0 1 0 0,-1-1-1 0 0,1 1 0 0 0,0-1 1 0 0,0 1-1 0 0,0-1 0 0 0,1 0 1 0 0,-1 1-1 0 0,1-1 1 0 0,-1 0-1 0 0,1-1 0 0 0,0 1 1 0 0,0 0-1 0 0,1-1 0 0 0,-1 0 1 0 0,0 1-1 0 0,1-1 0 0 0,-1-1 1 0 0,1 1-1 0 0,0 0 0 0 0,-1-1 1 0 0,1 0-1 0 0,0 0 1 0 0,0 0-1 0 0,0 0 0 0 0,0-1 1 0 0,0 0-1 0 0,4 1-11 0 0,6-2 107 0 0,0 0 1 0 0,-1 0-1 0 0,1-2 1 0 0,0 1-1 0 0,-1-2 1 0 0,0 0-1 0 0,1 0 1 0 0,-2-1-1 0 0,1-1 1 0 0,0 0-1 0 0,-1-1 1 0 0,7-5-108 0 0,210-187 1065 0 0,-229 199-1067 0 0,0-1 0 0 0,1 0 0 0 0,-1 0 1 0 0,1 0-1 0 0,-1 1 0 0 0,1-1 0 0 0,0 0 0 0 0,-1 0 0 0 0,1 1 0 0 0,0-1 0 0 0,-1 0 1 0 0,1 1-1 0 0,0-1 0 0 0,0 1 0 0 0,0-1 0 0 0,-1 1 0 0 0,1 0 0 0 0,0-1 0 0 0,0 1 1 0 0,0 0-1 0 0,0-1 0 0 0,0 1 0 0 0,0 0 0 0 0,0 0 0 0 0,0 0 0 0 0,0 0 0 0 0,0 0 0 0 0,0 0 1 0 0,-1 0-1 0 0,1 0 0 0 0,0 0 0 0 0,0 0 0 0 0,0 1 0 0 0,0-1 0 0 0,0 0 0 0 0,0 1 1 0 0,0-1-1 0 0,0 0 0 0 0,-1 1 0 0 0,1-1 0 0 0,0 1 0 0 0,0 0 0 0 0,-1-1 0 0 0,1 1 1 0 0,0 0-1 0 0,-1-1 0 0 0,1 1 0 0 0,0 0 0 0 0,-1 0 0 0 0,1-1 0 0 0,-1 1 0 0 0,1 0 0 0 0,-1 0 1 0 0,0 0-1 0 0,1 0 0 0 0,-1 0 0 0 0,0-1 0 0 0,0 1 0 0 0,0 0 0 0 0,1 0 0 0 0,-1 1 2 0 0,3 39-483 0 0,4 19-1066 0 0,15-29-7312 0 0,-16-27-2450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9618 0 0,'0'0'3319'0'0,"0"0"-1552"0"0,0 0-650 0 0,0 0 3 0 0,0 0 54 0 0,0 0-28 0 0,0 0-163 0 0,0 0-212 0 0,0 0-143 0 0,0 0-97 0 0,0 0-51 0 0,0 0-45 0 0,0 0-62 0 0,17-21-49 0 0,89-102 134 0 0,-20 20-45 0 0,-25 52-558 0 0,-55 85-70 0 0,-10 10 236 0 0,3-40-17 0 0,-1 0 0 0 0,1 1 1 0 0,0-1-1 0 0,0 0 1 0 0,1 1-1 0 0,-1-1 1 0 0,1 1-1 0 0,0-1 0 0 0,0 1 1 0 0,1-1-1 0 0,-1 1 1 0 0,1-1-1 0 0,0 1 0 0 0,0-1 1 0 0,1 0-1 0 0,-1 1 1 0 0,1-1-1 0 0,0 0 1 0 0,0 0-1 0 0,0 0 0 0 0,0 0 1 0 0,1-1-1 0 0,0 1 1 0 0,0-1-1 0 0,0 1 1 0 0,0-1-1 0 0,0 0 0 0 0,1 0 1 0 0,-1 0-1 0 0,1-1 1 0 0,2 2-5 0 0,2-1 114 0 0,1 0 1 0 0,-1 0-1 0 0,1-1 1 0 0,0 0 0 0 0,0-1-1 0 0,0 0 1 0 0,0 0 0 0 0,0-1-1 0 0,1 0 1 0 0,-1 0-1 0 0,0-1 1 0 0,0-1 0 0 0,0 1-1 0 0,0-1 1 0 0,-1-1 0 0 0,1 0-1 0 0,0 0 1 0 0,-1 0-1 0 0,0-1 1 0 0,0-1 0 0 0,1 0-115 0 0,4-3 112 0 0,0 0 1 0 0,0-1 0 0 0,-1-1 0 0 0,0 0-1 0 0,-1-1 1 0 0,0 0 0 0 0,-1 0-1 0 0,0-1 1 0 0,-1-1 0 0 0,0 1-1 0 0,-1-2 1 0 0,1-2-113 0 0,-4 6-913 0 0,14-33 1820 0 0,-17 28-4890 0 0,-6 2-5088 0 0,0 9-3851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0,'0'0'843'0'0,"0"0"545"0"0,0 0 227 0 0,0 0 27 0 0,0 0-94 0 0,0 0-160 0 0,0 0-141 0 0,0 0-66 0 0,0 0-18 0 0,0 0-58 0 0,0 0-70 0 0,5 7 2194 0 0,34 40 1684 0 0,-15 38-3678 0 0,9-11-775 0 0,11-56-631 0 0,-26-18-516 0 0,-10 0-9163 0 0,-6 0-1434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12075 0 0,'0'0'1313'0'0,"0"0"-258"0"0,0 0-77 0 0,0 0 73 0 0,0 0 51 0 0,0 0-68 0 0,0 0-174 0 0,0 0-246 0 0,0 0-165 0 0,0 0-77 0 0,0 0-69 0 0,-4 25-43 0 0,-15 79-19 0 0,16-91-156 0 0,1 0 0 0 0,1 0 1 0 0,0 0-1 0 0,1 0 0 0 0,0 0 0 0 0,1 1 0 0 0,0-1 0 0 0,1 0 0 0 0,0 0 0 0 0,1 0 0 0 0,1-1 0 0 0,0 1 0 0 0,1-1 0 0 0,3 5-85 0 0,-5-9 56 0 0,0 0-1 0 0,1-1 0 0 0,0 0 0 0 0,0 0 1 0 0,1 0-1 0 0,0 0 0 0 0,0-1 1 0 0,0 0-1 0 0,1 0 0 0 0,0 0 1 0 0,0 0-1 0 0,1-1 0 0 0,0 0 1 0 0,-1-1-1 0 0,2 0 0 0 0,-1 0 1 0 0,0 0-1 0 0,1-1 0 0 0,0 0 1 0 0,0 0-1 0 0,0-1 0 0 0,0 0 1 0 0,7 1-57 0 0,57-15 606 0 0,82-111 124 0 0,-153 121-733 0 0,0 0 0 0 0,0 1-1 0 0,0-1 1 0 0,1 1 0 0 0,-1 0-1 0 0,0-1 1 0 0,1 1 0 0 0,-1 0 0 0 0,1 0-1 0 0,0 0 1 0 0,-1 0 0 0 0,1 0 0 0 0,0 0-1 0 0,-1 0 1 0 0,1 1 0 0 0,0-1-1 0 0,0 1 1 0 0,0-1 0 0 0,0 1 0 0 0,0 0-1 0 0,-1-1 1 0 0,1 1 0 0 0,0 0 0 0 0,0 0-1 0 0,0 1 1 0 0,0-1 0 0 0,0 0-1 0 0,0 0 1 0 0,0 1 0 0 0,0 0 0 0 0,-1-1-1 0 0,1 1 1 0 0,0 0 0 0 0,0 0 0 0 0,-1 0-1 0 0,1 0 1 0 0,-1 0 0 0 0,1 0-1 0 0,-1 0 1 0 0,1 0 0 0 0,-1 1 0 0 0,1-1-1 0 0,-1 1 1 0 0,0-1 0 0 0,0 1 0 0 0,0-1-1 0 0,0 1 1 0 0,0 0 0 0 0,0 1 4 0 0,24 38 51 0 0,-22-32-44 0 0,0 0-1 0 0,0 0 1 0 0,1-1 0 0 0,1 0-1 0 0,0 0 1 0 0,0 0-1 0 0,0 0 1 0 0,1-1-1 0 0,0 0 1 0 0,0 0 0 0 0,1 0-1 0 0,0-1 1 0 0,0 0-1 0 0,0 0 1 0 0,1-1 0 0 0,0 0-1 0 0,0 0 1 0 0,0-1-1 0 0,1 0 1 0 0,-1-1 0 0 0,1 0-1 0 0,0 0 1 0 0,0-1-1 0 0,0 0 1 0 0,0 0 0 0 0,1-1-1 0 0,4 0-6 0 0,-7-4 62 0 0,0-1-1 0 0,-1 0 0 0 0,1-1 1 0 0,-1 1-1 0 0,0-1 1 0 0,0 0-1 0 0,-1-1 0 0 0,0 1 1 0 0,0-1-1 0 0,0 0 0 0 0,0-1 1 0 0,-1 1-1 0 0,0-1 1 0 0,-1 0-1 0 0,1 0 0 0 0,-1 0 1 0 0,-1 0-1 0 0,1 0 1 0 0,-1-1-1 0 0,0-4-61 0 0,-1 11 2 0 0,11-40 95 0 0,-2-1 0 0 0,-2 0 1 0 0,-2-1-1 0 0,-1 0 0 0 0,-2-17-97 0 0,-1 31-1 0 0,-2 21 285 0 0,0 8-346 0 0,0-1 1 0 0,-1 0-1 0 0,1 1 0 0 0,0-1 0 0 0,0 1 1 0 0,0-1-1 0 0,-1 0 0 0 0,1 1 0 0 0,0-1 1 0 0,0 0-1 0 0,0 1 0 0 0,0-1 1 0 0,0 0-1 0 0,0 1 0 0 0,1-1 0 0 0,-1 0 1 0 0,0 1-1 0 0,0-1 0 0 0,0 0 0 0 0,1 1 1 0 0,-1-1-1 0 0,0 1 0 0 0,0-1 0 0 0,1 1 1 0 0,-1-1-1 0 0,1 1 0 0 0,-1-1 0 0 0,0 1 1 0 0,1-1-1 0 0,-1 1 0 0 0,1-1 1 0 0,-1 1-1 0 0,1-1 0 0 0,0 1 0 0 0,-1 0 1 0 0,1-1-1 0 0,-1 1 0 0 0,1 0 0 0 0,0 0 1 0 0,-1 0-1 0 0,1-1 0 0 0,-1 1 0 0 0,1 0 1 0 0,0 0-1 0 0,-1 0 0 0 0,1 0 0 0 0,0 0 1 0 0,-1 0-1 0 0,1 0 0 0 0,0 0 0 0 0,-1 0 1 0 0,1 0-1 0 0,0 1 0 0 0,-1-1 1 0 0,1 0-1 0 0,-1 0 0 0 0,1 1 0 0 0,0-1 1 0 0,-1 0-1 0 0,1 1 0 0 0,0-1 62 0 0,18 10-2765 0 0,-11-4-806 0 0,-4-4 1340 0 0,5 2-9078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3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71 273 4425 0 0,'0'0'2335'0'0,"0"0"-528"0"0,0 0-168 0 0,0 0 3 0 0,0 0-39 0 0,0 0-169 0 0,0 0-246 0 0,0 0-305 0 0,0 0-210 0 0,0 0-141 0 0,0 0-102 0 0,0 0-48 0 0,-12 34-32 0 0,-35 106-22 0 0,36-72 208 0 0,11-2 500 0 0,0-65-866 0 0,0-1 66 0 0,0 0 90 0 0,0 0 82 0 0,0 0 57 0 0,0-27 1358 0 0,6-27-1653 0 0,2 1 1 0 0,2 0 0 0 0,3 1-1 0 0,2 0 1 0 0,16-36-171 0 0,-25 72-2 0 0,1 1 0 0 0,0-1 0 0 0,1 1 0 0 0,0 0-1 0 0,1 1 1 0 0,1 0 0 0 0,0 0 0 0 0,1 1 0 0 0,1 1 0 0 0,0 0-1 0 0,0 0 1 0 0,2 1 0 0 0,12-8 2 0 0,-25 18-4 0 0,0 0 1 0 0,0 1-1 0 0,0-1 0 0 0,1 1 0 0 0,-1-1 0 0 0,0 1 1 0 0,0 0-1 0 0,0 0 0 0 0,1-1 0 0 0,-1 1 0 0 0,0 0 1 0 0,1 0-1 0 0,-1 0 0 0 0,0 0 0 0 0,0 0 0 0 0,1 1 1 0 0,-1-1-1 0 0,0 0 0 0 0,0 0 0 0 0,1 1 1 0 0,-1-1-1 0 0,0 1 0 0 0,0-1 0 0 0,0 1 0 0 0,0 0 1 0 0,0-1-1 0 0,0 1 0 0 0,0 0 0 0 0,0 0 0 0 0,0 0 1 0 0,0 0-1 0 0,0 0 0 0 0,0 0 0 0 0,0 0 0 0 0,-1 0 1 0 0,1 0-1 0 0,0 0 0 0 0,-1 0 0 0 0,1 0 1 0 0,-1 0-1 0 0,1 1 0 0 0,-1-1 0 0 0,0 0 0 0 0,0 0 1 0 0,1 1-1 0 0,-1-1 0 0 0,0 0 0 0 0,0 0 0 0 0,0 1 1 0 0,0-1-1 0 0,0 0 0 0 0,-1 0 0 0 0,1 1 1 0 0,0-1-1 0 0,0 0 0 0 0,-1 0 0 0 0,1 1 0 0 0,-1-1 1 0 0,1 0-1 0 0,-1 0 0 0 0,0 0 0 0 0,0 1 4 0 0,1 0 4 0 0,-9 210-416 0 0,9-211 352 0 0,0 1 0 0 0,0-1 0 0 0,0 0 0 0 0,0 1 0 0 0,0-1 0 0 0,1 0 0 0 0,-1 0 0 0 0,0 1-1 0 0,1-1 1 0 0,-1 0 0 0 0,1 0 0 0 0,0 0 0 0 0,-1 0 0 0 0,1 0 0 0 0,0 1 0 0 0,0-1 0 0 0,-1 0 0 0 0,1-1 0 0 0,0 1-1 0 0,0 0 1 0 0,0 0 0 0 0,0 0 0 0 0,0 0 0 0 0,0-1 0 0 0,0 1 0 0 0,1-1 0 0 0,-1 1 0 0 0,0 0 0 0 0,0-1-1 0 0,0 0 1 0 0,1 1 0 0 0,-1-1 60 0 0,13 2-3545 0 0,0-1-3933 0 0,-9-1-3633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4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0 733 0 0 0,'0'0'1036'0'0,"0"0"20"0"0,0 0 42 0 0,0 0 108 0 0,0 0 95 0 0,0 0 18 0 0,2-2-16 0 0,29-55 7916 0 0,-28 63-850 0 0,4 40-8170 0 0,-5-12-120 0 0,1-16-55 0 0,-1 0-1 0 0,-2 0 1 0 0,0 0-1 0 0,0 0 1 0 0,-2 1-1 0 0,0-1 1 0 0,-5 16-24 0 0,-2 8 91 0 0,1-14-3000 0 0,17-89-1506 0 0,2 23-5920 0 0,-7 26 1553 0 0</inkml:trace>
  <inkml:trace contextRef="#ctx0" brushRef="#br0" timeOffset="498.197">114 170 0 0 0,'0'0'1479'0'0,"0"0"593"0"0,0 0 230 0 0,0 0-31 0 0,0 0-169 0 0,0 0-148 0 0,0 0-250 0 0,0 0-250 0 0,0 0-154 0 0,0 0-184 0 0,0 0-135 0 0,0 0-170 0 0,-6-6-189 0 0,-20-15-126 0 0,24 22-432 0 0,0-1 0 0 0,0 0 0 0 0,1 1 0 0 0,-1 0 0 0 0,0-1 0 0 0,0 1 0 0 0,1 0 0 0 0,-1 0 0 0 0,0 0-1 0 0,1 0 1 0 0,-1 0 0 0 0,1 0 0 0 0,-1 0 0 0 0,1 1 0 0 0,0-1 0 0 0,-1 1 0 0 0,1-1 0 0 0,0 1 0 0 0,0-1-1 0 0,0 1 1 0 0,0-1 0 0 0,0 1 0 0 0,1 0 0 0 0,-1 0 0 0 0,0-1 0 0 0,1 1-64 0 0,-4 4 180 0 0,-21 63 712 0 0,25-68-892 0 0,16-6 460 0 0,30-60 539 0 0,-46 65-919 0 0,0 0-16 0 0,0 0-25 0 0,0 0-36 0 0,0 0-67 0 0,0 0-108 0 0,0 0-146 0 0,-1 3-2920 0 0,0 1-5504 0 0,1 0-2751 0 0</inkml:trace>
  <inkml:trace contextRef="#ctx0" brushRef="#br0" timeOffset="895.579">632 30 0 0 0,'0'0'1544'0'0,"0"0"589"0"0,0 0 219 0 0,0 0 133 0 0,0 0 33 0 0,0 0-148 0 0,0 0-282 0 0,0 0-333 0 0,0 0-321 0 0,0 0-273 0 0,0 0-214 0 0,0 0-153 0 0,0 0-114 0 0,2-7-131 0 0,4-15-57 0 0,-11 43 477 0 0,-13 108 588 0 0,28 155-455 0 0,-6 6-1033 0 0,-40-50-884 0 0,21-277-9474 0 0,10 16 219 0 0,4 13 4245 0 0</inkml:trace>
  <inkml:trace contextRef="#ctx0" brushRef="#br0" timeOffset="1239.356">302 549 5585 0 0,'0'0'3604'0'0,"0"0"-1108"0"0,0 0-645 0 0,0 0-181 0 0,0 0-98 0 0,0 0-157 0 0,0 0-248 0 0,0 0-301 0 0,0 0-285 0 0,0 0-191 0 0,0 0-121 0 0,0 0 10 0 0,0 0 71 0 0,7-4 104 0 0,34-13 169 0 0,1 2-1 0 0,0 2 1 0 0,1 2 0 0 0,0 2 0 0 0,37-4-623 0 0,104 4-10 0 0,-132 24-1423 0 0,-34-2-6277 0 0,-16-9-3671 0 0</inkml:trace>
  <inkml:trace contextRef="#ctx0" brushRef="#br0" timeOffset="1696.345">862 659 616 0 0,'0'0'2998'0'0,"0"0"-1491"0"0,0 0-493 0 0,0 0 122 0 0,0 0 239 0 0,0 0 167 0 0,0 0 33 0 0,0 0-159 0 0,0 0-220 0 0,0 0-173 0 0,0 0-124 0 0,0 0-62 0 0,0 0 5 0 0,30 11 10 0 0,93 35-30 0 0,-36-28 1153 0 0,-64-19-1371 0 0,-14 1-489 0 0,0-1 1 0 0,-1-1-1 0 0,1 1 1 0 0,-1-1 0 0 0,0 0-1 0 0,1-1 1 0 0,-1 0-1 0 0,0-1 1 0 0,-1 1 0 0 0,1-1-1 0 0,-1-1 1 0 0,1 0-1 0 0,-1 0 1 0 0,-1 0-1 0 0,1-1 1 0 0,-1 1 0 0 0,0-2-1 0 0,0 1 1 0 0,-1-1-1 0 0,1 0 1 0 0,-2 0 0 0 0,1 0-1 0 0,-1-1 1 0 0,0 1-1 0 0,0-1 1 0 0,-1 0-1 0 0,1-4-115 0 0,-3 10-2 0 0,-1 0-1 0 0,1-1 1 0 0,0 1-1 0 0,-1 0 1 0 0,1-1-1 0 0,-1 1 1 0 0,0-1-1 0 0,0 1 1 0 0,0-1-1 0 0,0 1 1 0 0,0 0-1 0 0,0-1 1 0 0,-1 1-1 0 0,1-1 1 0 0,-1 1-1 0 0,0 0 1 0 0,1-1-1 0 0,-1 1 1 0 0,0 0-1 0 0,0 0 1 0 0,-1 0-1 0 0,1 0 1 0 0,0 0-1 0 0,-1 0 1 0 0,1 0-1 0 0,-1 0 1 0 0,0 0-1 0 0,0 1 1 0 0,1-1-1 0 0,-1 1 1 0 0,0-1-1 0 0,0 1 1 0 0,-1 0-1 0 0,1 0 1 0 0,0 0-1 0 0,0 0 1 0 0,0 0-1 0 0,-1 0 1 0 0,1 1-1 0 0,-1-1 1 0 0,1 1 0 0 0,-2-1 2 0 0,-5 0-60 0 0,1 1 1 0 0,-1-1 0 0 0,1 1 0 0 0,-1 1 0 0 0,1 0 0 0 0,0 0-1 0 0,-1 1 1 0 0,1 0 0 0 0,0 0 0 0 0,0 1 0 0 0,0 0 0 0 0,-1 1 59 0 0,-19 11-98 0 0,1 2 0 0 0,0 1 0 0 0,2 1-1 0 0,0 1 1 0 0,1 2 0 0 0,1 0 0 0 0,1 1 0 0 0,-13 19 98 0 0,30-38 18 0 0,1 0-1 0 0,0 1 0 0 0,0-1 1 0 0,0 1-1 0 0,0 0 0 0 0,1 0 0 0 0,0 0 1 0 0,0 1-1 0 0,0-1 0 0 0,1 1 1 0 0,0 0-1 0 0,0-1 0 0 0,0 1 1 0 0,1 0-1 0 0,0 0 0 0 0,0 0 0 0 0,0 0 1 0 0,1 0-1 0 0,0 1 0 0 0,0-1 1 0 0,0 0-1 0 0,1 0 0 0 0,0 0 1 0 0,0 0-1 0 0,1 0 0 0 0,0 0 0 0 0,0-1 1 0 0,0 1-1 0 0,0 0 0 0 0,1-1 1 0 0,0 0-1 0 0,0 1 0 0 0,1-1 1 0 0,-1 0-1 0 0,5 4-17 0 0,11 0 180 0 0,0-1 0 0 0,1-1 0 0 0,0-1 0 0 0,0 0 0 0 0,1-2-1 0 0,-1 0 1 0 0,1-1 0 0 0,0-1 0 0 0,0-1 0 0 0,-1-1 0 0 0,1-1 0 0 0,0-1 0 0 0,10-2-180 0 0,27 0 279 0 0,1-3-1 0 0,-2-2 1 0 0,1-2 0 0 0,4-5-279 0 0,-61 16-416 0 0,13-5 481 0 0,-9-1-5998 0 0,-5 2-6015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45 110 4441 0 0,'0'0'1270'0'0,"0"0"-360"0"0,0 0-160 0 0,0 0 155 0 0,0 0 265 0 0,0 0 141 0 0,0 0-87 0 0,0 0-180 0 0,0 0-219 0 0,0 0-157 0 0,0 0-105 0 0,-1 16-133 0 0,-11 127 507 0 0,-17 181 982 0 0,28-290-1833 0 0,0-20-58 0 0,0 0 0 0 0,1 0 0 0 0,1 0-1 0 0,0-1 1 0 0,1 1 0 0 0,0 0 0 0 0,1-1-1 0 0,0 1 1 0 0,1-1 0 0 0,1 0 0 0 0,0 0-28 0 0,-4-11 22 0 0,0 0 0 0 0,0-1 1 0 0,0 1-1 0 0,0-1 0 0 0,0 1 1 0 0,0-1-1 0 0,1 1 0 0 0,-1-1 1 0 0,0 0-1 0 0,1 0 0 0 0,-1 1 1 0 0,1-1-1 0 0,-1 0 0 0 0,1 0 0 0 0,-1-1 1 0 0,1 1-1 0 0,0 0 0 0 0,-1 0 1 0 0,1-1-1 0 0,0 1 0 0 0,0-1 1 0 0,0 0-1 0 0,-1 1 0 0 0,1-1 1 0 0,0 0-1 0 0,0 0 0 0 0,0 0 1 0 0,0 0-1 0 0,0 0 0 0 0,-1-1 1 0 0,1 1-1 0 0,0-1 0 0 0,0 1 1 0 0,0-1-1 0 0,-1 1 0 0 0,1-1 1 0 0,0 0-1 0 0,-1 0 0 0 0,1 0 0 0 0,1-1-22 0 0,54-51 812 0 0,-25 12-673 0 0,-2-1-1 0 0,-2-1 1 0 0,-2-1-1 0 0,-2-2 1 0 0,-2-1-1 0 0,-2 0 1 0 0,-2-1-1 0 0,-3-1 1 0 0,0-4-139 0 0,-3-1 157 0 0,-1-1 1 0 0,-3-1-1 0 0,-3 1 0 0 0,-1-19-157 0 0,-13 98-10 0 0,-15 173 186 0 0,23-137-90 0 0,3-1 0 0 0,3 0 0 0 0,2 0 0 0 0,3-1 1 0 0,5 11-87 0 0,33 109 184 0 0,-33-109-175 0 0,-3 1 1 0 0,-3 0-1 0 0,-3 1 1 0 0,-3 0 0 0 0,-4 14-10 0 0,2-72-1 0 0,-1 1 0 0 0,0-1 0 0 0,-1 0 0 0 0,-1 1 0 0 0,0-1 0 0 0,-1 0 0 0 0,-1 0 0 0 0,0 0 0 0 0,0-1 0 0 0,-1 1 0 0 0,-1-1 1 0 0,0 0-1 0 0,-1 0 0 0 0,0-1 0 0 0,0 0 0 0 0,-2 0 0 0 0,1-1 0 0 0,-1 0 0 0 0,-1-1 0 0 0,1 1 0 0 0,-2-2 0 0 0,1 0 0 0 0,-1 0 0 0 0,0-1 1 0 0,-1 0-1 0 0,-3 1 1 0 0,13-7 3 0 0,-1 0 0 0 0,1 0 1 0 0,0 0-1 0 0,-1 0 0 0 0,1 0 1 0 0,0-1-1 0 0,-1 1 1 0 0,1-1-1 0 0,-1 0 0 0 0,1 1 1 0 0,-1-1-1 0 0,1 0 0 0 0,-1-1 1 0 0,1 1-1 0 0,-1 0 0 0 0,1-1 1 0 0,-1 1-1 0 0,1-1 0 0 0,0 0 1 0 0,-1 0-1 0 0,1 0 1 0 0,0 0-1 0 0,0 0 0 0 0,0 0 1 0 0,0-1-1 0 0,0 1 0 0 0,0-1 1 0 0,0 1-1 0 0,0-1 0 0 0,0 0 1 0 0,1 0-1 0 0,-1 0 1 0 0,1 0-1 0 0,-1 0 0 0 0,1 0 1 0 0,0 0-1 0 0,0 0 0 0 0,0-1 1 0 0,0 1-1 0 0,0 0 0 0 0,0-1 1 0 0,1 1-1 0 0,-1-2-3 0 0,-7-108 118 0 0,61-37-97 0 0,-30 100-34 0 0,149-337-1750 0 0,-164 346-569 0 0,-6 24-3517 0 0,0 11-4228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7482 0 0,'0'0'1885'0'0,"0"0"-539"0"0,0 0-306 0 0,0 0 44 0 0,0 0 173 0 0,0 0 99 0 0,0 0-65 0 0,0 0-239 0 0,0 0-241 0 0,0 0-158 0 0,0 0-108 0 0,0 0-72 0 0,0 0-54 0 0,2 26-50 0 0,4 83-61 0 0,5 94 908 0 0,-22-71-971 0 0,18-147-162 0 0,0 1 0 0 0,1 1 1 0 0,0-1-1 0 0,2 1 1 0 0,-1 1-1 0 0,1 0 0 0 0,1 0 1 0 0,0 1-1 0 0,1 1 1 0 0,0-1-1 0 0,6-2-83 0 0,-16 12 0 0 0,2-3-5 0 0,1 0 1 0 0,0 1-1 0 0,0 0 0 0 0,0 0 1 0 0,0 0-1 0 0,0 0 0 0 0,0 1 1 0 0,1 0-1 0 0,-1 0 0 0 0,1 0 1 0 0,0 1-1 0 0,0 0 0 0 0,-1 0 1 0 0,1 0-1 0 0,0 1 0 0 0,0 0 1 0 0,0 0-1 0 0,2 0 5 0 0,-5 3-1 0 0,0 1 1 0 0,0-1-1 0 0,-1 0 0 0 0,1 1 0 0 0,-1 0 1 0 0,0-1-1 0 0,0 1 0 0 0,0 0 0 0 0,0 0 1 0 0,-1 0-1 0 0,0 0 0 0 0,1 1 1 0 0,-2-1-1 0 0,1 0 0 0 0,0 0 0 0 0,-1 1 1 0 0,0-1-1 0 0,0 0 0 0 0,0 1 0 0 0,-1 3 1 0 0,0 3 11 0 0,-1 0-1 0 0,-1 0 1 0 0,1-1-1 0 0,-2 1 0 0 0,1-1 1 0 0,-2 1-1 0 0,1-1 0 0 0,-1 0 1 0 0,-1-1-1 0 0,0 1 1 0 0,0-1-1 0 0,-1 0 0 0 0,0-1 1 0 0,-1 0-1 0 0,1 0 0 0 0,-2 0 1 0 0,1-1-1 0 0,-1 0 1 0 0,0-1-1 0 0,0 0 0 0 0,-1 0 1 0 0,0-1-1 0 0,-10 4-10 0 0,17-8-16 0 0,0 0 0 0 0,0 0-1 0 0,0 0 1 0 0,0 0 0 0 0,0-1 0 0 0,-1 1 0 0 0,1-1-1 0 0,0 0 1 0 0,0 0 0 0 0,-1 0 0 0 0,1 0 0 0 0,0 0-1 0 0,0-1 1 0 0,-1 1 0 0 0,1-1 0 0 0,0 0 0 0 0,0 0-1 0 0,0 0 1 0 0,0-1 0 0 0,0 1 0 0 0,0-1 0 0 0,0 0-1 0 0,1 1 1 0 0,-1-1 0 0 0,1 0 0 0 0,-2-1 16 0 0,-12-45-2509 0 0,14 15-7602 0 0,2 21-737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4169 0 0,'0'0'2467'0'0,"0"0"-575"0"0,0 0-303 0 0,0 0-61 0 0,0 0-16 0 0,0 0-130 0 0,0 0-239 0 0,0 0-159 0 0,0 0-64 0 0,0 0-14 0 0,0 0-25 0 0,0 0-107 0 0,12 0-98 0 0,107 0 1757 0 0,189-26 290 0 0,-306 26-2802 0 0,-1 0 1 0 0,0 0-1 0 0,0 0 1 0 0,1 0-1 0 0,-1 0 0 0 0,0 0 1 0 0,0 1-1 0 0,0-1 1 0 0,1 0-1 0 0,-1 1 1 0 0,0-1-1 0 0,0 0 1 0 0,0 1-1 0 0,0 0 0 0 0,0-1 1 0 0,0 1-1 0 0,0 0 1 0 0,0-1-1 0 0,0 1 1 0 0,0 0-1 0 0,0 0 0 0 0,0 0 1 0 0,-1 0-1 0 0,1 0 1 0 0,0 0-1 0 0,0 0 1 0 0,-1 0-1 0 0,1 0 1 0 0,-1 0-1 0 0,1 0 0 0 0,-1 0 1 0 0,0 0-1 0 0,1 0 1 0 0,-1 1-1 0 0,0-1 1 0 0,0 0-1 0 0,0 0 0 0 0,1 0 1 0 0,-1 1-1 0 0,-1-1 1 0 0,1 0-1 0 0,0 0 1 0 0,0 1-1 0 0,0-1 1 0 0,-1 1 77 0 0,-14 12-9490 0 0,11-13-1469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7922 0 0,'0'0'3324'0'0,"0"0"-1547"0"0,0 0-742 0 0,0 0-90 0 0,0 0 190 0 0,0 0 205 0 0,0 0 63 0 0,0 0-109 0 0,0 0-234 0 0,0 0-209 0 0,0 0-172 0 0,0 0-98 0 0,0 0-41 0 0,28 3-61 0 0,91 9-27 0 0,4-17 563 0 0,-90-1-873 0 0,94-5-977 0 0,-97 6-775 0 0,-13-1-3004 0 0,-7 3-789 0 0,0 2-6677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0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10050 0 0,'0'0'1831'0'0,"0"0"-463"0"0,0 0-121 0 0,0 0 126 0 0,0 0 84 0 0,0 0-79 0 0,0 0-232 0 0,0 0-254 0 0,0 0-213 0 0,0 0-130 0 0,0 0-137 0 0,35-19-90 0 0,105-58-52 0 0,-72 52 80 0 0,-66 24-350 0 0,0 0 0 0 0,0 1 0 0 0,0-1 0 0 0,0 1 0 0 0,0-1 0 0 0,0 1 0 0 0,0 0 0 0 0,0 0 0 0 0,0-1 0 0 0,0 2 0 0 0,0-1 0 0 0,0 0 0 0 0,0 0 1 0 0,0 1-1 0 0,0-1 0 0 0,0 1 0 0 0,0-1 0 0 0,0 1 0 0 0,0 0 0 0 0,0 0 0 0 0,-1 0 0 0 0,1 0 0 0 0,0 0 0 0 0,-1 0 0 0 0,1 1 0 0 0,-1-1 0 0 0,1 0 0 0 0,-1 1 0 0 0,1-1 1 0 0,-1 1-1 0 0,0 0 0 0 0,0-1 0 0 0,0 1 0 0 0,0 0 0 0 0,0 0 0 0 0,0 0 0 0 0,0-1 0 0 0,-1 1 0 0 0,1 0 0 0 0,-1 0 0 0 0,1 0 0 0 0,-1 0 0 0 0,0 2 0 0 0,-1 7 2 0 0,-1 0 0 0 0,0 0-1 0 0,-1 0 1 0 0,-1 0-1 0 0,1-1 1 0 0,-2 1 0 0 0,1-1-1 0 0,-2 0 1 0 0,1 0 0 0 0,-1 0-1 0 0,-1-1 1 0 0,0 0 0 0 0,0 0-1 0 0,0-1 1 0 0,-1 0-1 0 0,-9 7-1 0 0,-2 5-11 0 0,-27 28 22 0 0,-56 77 89 0 0,101-122-93 0 0,-1-1 1 0 0,1 0 0 0 0,0 1 0 0 0,0-1 0 0 0,0 1 0 0 0,0 0-1 0 0,0-1 1 0 0,1 1 0 0 0,-1 0 0 0 0,1-1 0 0 0,0 1 0 0 0,0 0-1 0 0,0 0 1 0 0,0-1 0 0 0,0 1 0 0 0,1 0 0 0 0,-1 0-1 0 0,1-1 1 0 0,-1 1 0 0 0,1-1 0 0 0,0 1 0 0 0,0 0 0 0 0,0-1-1 0 0,1 0 1 0 0,-1 1 0 0 0,1-1 0 0 0,-1 0 0 0 0,1 1-1 0 0,0-1 1 0 0,0 0 0 0 0,0 0 0 0 0,0-1 0 0 0,0 1 0 0 0,0 0-1 0 0,0-1 1 0 0,0 1 0 0 0,1-1 0 0 0,-1 0 0 0 0,1 1-1 0 0,-1-1 1 0 0,1-1 0 0 0,0 1 0 0 0,-1 0 0 0 0,1 0-8 0 0,18 5 149 0 0,0-1 0 0 0,0 0-1 0 0,0-2 1 0 0,1 0 0 0 0,-1-1 0 0 0,1-1 0 0 0,0-2 0 0 0,10-1-149 0 0,15 2 372 0 0,-47 0-364 0 0,0 0-23 0 0,0 0 2 0 0,0 0-19 0 0,0 0-48 0 0,0 0-47 0 0,-18 0-4543 0 0,14 0-329 0 0,0 0-6719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0 560 0 0 0,'0'0'1744'0'0,"0"0"93"0"0,0 0-113 0 0,0 0-41 0 0,0 0-32 0 0,0 0-81 0 0,0 0-199 0 0,0 0-299 0 0,0 0-273 0 0,0 0-171 0 0,0 0-3 0 0,0 0 78 0 0,0 0 104 0 0,4 1 56 0 0,10 2-307 0 0,0-2 1 0 0,0 1-1 0 0,0-2 0 0 0,0 0 1 0 0,0 0-1 0 0,0-2 0 0 0,0 1 1 0 0,0-2-1 0 0,0 0 0 0 0,0-1 1 0 0,6-2-557 0 0,52-10 744 0 0,59 0-396 0 0,-116 13 316 0 0,-10 3-2748 0 0,-3-1-5448 0 0,-2 1-3604 0 0</inkml:trace>
  <inkml:trace contextRef="#ctx0" brushRef="#br0" timeOffset="592.098">190 310 9330 0 0,'0'0'1351'0'0,"0"0"-164"0"0,0 0 140 0 0,0 0 265 0 0,0 0 77 0 0,0 0-98 0 0,0 0-309 0 0,0 0-368 0 0,3 33-278 0 0,10 107-188 0 0,-13-139-420 0 0,4 21 69 0 0,-1 1-1 0 0,0 0 0 0 0,-2-1 0 0 0,-1 1 1 0 0,-1 0-1 0 0,-1 0 0 0 0,0-1 1 0 0,-2 1-1 0 0,-6 21-76 0 0,-7-2-624 0 0,11-27 256 0 0,4-8-1843 0 0,-1-1-5590 0 0,3-5-3069 0 0</inkml:trace>
  <inkml:trace contextRef="#ctx0" brushRef="#br0" timeOffset="1251.856">481 118 1488 0 0,'0'0'2501'0'0,"0"0"-682"0"0,0 0-227 0 0,0 0 142 0 0,0 0 78 0 0,0 0-54 0 0,0 0-214 0 0,0 0-365 0 0,0 0-377 0 0,0 0-293 0 0,0 0-93 0 0,-2 3-12 0 0,2-2-336 0 0,0 1 0 0 0,-1 0 0 0 0,1 0 0 0 0,0 0 0 0 0,0-1 1 0 0,0 1-1 0 0,1 0 0 0 0,-1 0 0 0 0,0 0 0 0 0,1-1 0 0 0,-1 1 0 0 0,1 0 0 0 0,-1 0 0 0 0,1-1 0 0 0,0 1 0 0 0,0 0 0 0 0,0-1 0 0 0,0 1 0 0 0,0-1 0 0 0,0 0 0 0 0,0 1 0 0 0,0-1 0 0 0,1 0 0 0 0,-1 1 0 0 0,0-1 0 0 0,1 0 0 0 0,-1 0 0 0 0,1 0 0 0 0,-1 0 0 0 0,1 0 0 0 0,0-1 0 0 0,-1 1 0 0 0,1 0 0 0 0,0-1 0 0 0,0 0 0 0 0,-1 1 0 0 0,1-1 0 0 0,0 0 0 0 0,0 0 0 0 0,0 1 0 0 0,0-2 0 0 0,-1 1 0 0 0,1 0 0 0 0,0 0 0 0 0,0 0 0 0 0,1-1-68 0 0,7-1 115 0 0,-1 0 0 0 0,0 0 0 0 0,0-1 1 0 0,1 0-1 0 0,-1 0 0 0 0,-1-1 0 0 0,1 0 0 0 0,-1-1 0 0 0,1 0 0 0 0,-1 0 0 0 0,-1-1 0 0 0,1 0 1 0 0,-1 0-1 0 0,6-7-115 0 0,16-11 219 0 0,13-8 51 0 0,-36 51-273 0 0,-3 226 612 0 0,-7-146-539 0 0,5 159 16 0 0,1-241-86 0 0,0 0-1 0 0,2 0 1 0 0,-1-1 0 0 0,2 1-1 0 0,0-1 1 0 0,1 0-1 0 0,1-1 1 0 0,0 1-1 0 0,3 3 1 0 0,7-1-21 0 0,-17-17 25 0 0,0-1-9 0 0,9-17 494 0 0,95-312-29 0 0,50-69-456 0 0,-125 310-4 0 0,-36 159-5486 0 0,3-50 1668 0 0,0-7-2284 0 0,1-2-2969 0 0</inkml:trace>
  <inkml:trace contextRef="#ctx0" brushRef="#br0" timeOffset="1770.318">1088 534 3921 0 0,'0'0'3729'0'0,"0"0"-1530"0"0,0 0-730 0 0,0 0-132 0 0,0 0 16 0 0,0 0 46 0 0,0 0-74 0 0,0 0-212 0 0,0 0-225 0 0,0 0-184 0 0,0 0-134 0 0,0 0-87 0 0,0 0-71 0 0,-1 26-80 0 0,-4 81-69 0 0,-20 0 351 0 0,-10-16-386 0 0,35-90-216 0 0,0-1 7 0 0,3-1 69 0 0,103-68 456 0 0,-84 56-538 0 0,1 1-1 0 0,1 1 0 0 0,-1 1 1 0 0,2 1-1 0 0,-1 1 0 0 0,1 1 1 0 0,0 1-1 0 0,2 1-5 0 0,-26 4 2 0 0,1 1 1 0 0,-1-1-1 0 0,1 0 0 0 0,-1 1 1 0 0,1-1-1 0 0,-1 1 0 0 0,1-1 1 0 0,-1 1-1 0 0,1 0 1 0 0,0 0-1 0 0,-1 0 0 0 0,1 0 1 0 0,-1 0-1 0 0,1 0 0 0 0,-1 0 1 0 0,1 0-1 0 0,0 1 0 0 0,-1-1 1 0 0,1 0-1 0 0,-1 1 1 0 0,1 0-1 0 0,-1-1 0 0 0,1 1 1 0 0,-1 0-1 0 0,0 0 0 0 0,1-1 1 0 0,-1 1-1 0 0,0 0 0 0 0,0 0 1 0 0,0 1-1 0 0,1-1 0 0 0,-1 0 1 0 0,0 0-1 0 0,-1 0 1 0 0,1 1-1 0 0,0-1 0 0 0,0 1 1 0 0,0-1-1 0 0,-1 0 0 0 0,1 1 1 0 0,-1-1-1 0 0,1 1 0 0 0,-1-1 1 0 0,0 1-1 0 0,1 0 1 0 0,-1-1-1 0 0,0 1 0 0 0,0 1-2 0 0,-2 2 17 0 0,0 1-1 0 0,-1-1 1 0 0,0 0-1 0 0,0 0 1 0 0,0 0-1 0 0,0 0 0 0 0,-1 0 1 0 0,0-1-1 0 0,0 1 1 0 0,0-1-1 0 0,0 0 1 0 0,-1-1-1 0 0,0 1 1 0 0,0-1-1 0 0,0 0 0 0 0,0 0 1 0 0,0 0-1 0 0,-3 1-16 0 0,1-1 24 0 0,-256 118-210 0 0,240-117-1169 0 0,20-7-2934 0 0,12-4-3614 0 0,-2 3-1842 0 0</inkml:trace>
  <inkml:trace contextRef="#ctx0" brushRef="#br0" timeOffset="2672.006">1514 696 1976 0 0,'0'0'2421'0'0,"0"0"-143"0"0,0 0-54 0 0,0 0-129 0 0,0 0-225 0 0,0 0-260 0 0,0 0-286 0 0,0 0-262 0 0,0 0-208 0 0,0 0-188 0 0,0 0-147 0 0,0 0-114 0 0,0 0-109 0 0,-10 16-78 0 0,-30 47-61 0 0,37-59-136 0 0,1-1 1 0 0,-1 1-1 0 0,1 0 0 0 0,0 0 1 0 0,1-1-1 0 0,-1 1 0 0 0,1 0 1 0 0,0 1-1 0 0,0-1 0 0 0,0 0 1 0 0,0 0-1 0 0,1 0 0 0 0,-1 1 1 0 0,1-1-1 0 0,0 0 0 0 0,1 0 1 0 0,-1 1-1 0 0,1-1-21 0 0,0 5 49 0 0,0-6 12 0 0,1-1 0 0 0,0 0 0 0 0,0 0 0 0 0,0 0 0 0 0,1 0 0 0 0,-1 0 0 0 0,0 0 0 0 0,1-1-1 0 0,-1 1 1 0 0,1-1 0 0 0,-1 0 0 0 0,1 1 0 0 0,0-1 0 0 0,-1 0 0 0 0,1-1 0 0 0,0 1 0 0 0,0 0 0 0 0,0-1 0 0 0,0 0-1 0 0,0 1 1 0 0,-1-1 0 0 0,1-1 0 0 0,0 1 0 0 0,0 0 0 0 0,0 0 0 0 0,0-1 0 0 0,0 0 0 0 0,-1 0 0 0 0,1 0-1 0 0,2-1-60 0 0,2 0 47 0 0,1-1-1 0 0,-1 0 1 0 0,-1 0-1 0 0,1 0 0 0 0,0-1 1 0 0,-1 0-1 0 0,0-1 0 0 0,0 1 1 0 0,0-1-1 0 0,-1-1 0 0 0,1 1 1 0 0,-1-1-1 0 0,0 1 1 0 0,-1-2-1 0 0,1 1 0 0 0,-1 0 1 0 0,-1-1-1 0 0,1 0 0 0 0,-1 1 1 0 0,0-2-1 0 0,-1 1 1 0 0,1 0-1 0 0,-2 0 0 0 0,1-1 1 0 0,-1 1-1 0 0,1-6-46 0 0,-3 11-15 0 0,1 0 1 0 0,0-1-1 0 0,-1 1 1 0 0,0 0-1 0 0,1-1 1 0 0,-1 1-1 0 0,0 0 1 0 0,0 0-1 0 0,0 0 1 0 0,0 0-1 0 0,-1 0 1 0 0,1 0-1 0 0,-1 0 1 0 0,1 0-1 0 0,-1 0 1 0 0,1 1-1 0 0,-1-1 1 0 0,0 0-1 0 0,0 1 0 0 0,0 0 1 0 0,0-1-1 0 0,0 1 1 0 0,0 0-1 0 0,0 0 1 0 0,-1 0-1 0 0,1 0 1 0 0,0 1-1 0 0,0-1 1 0 0,-1 1-1 0 0,1-1 1 0 0,0 1-1 0 0,-2 0 15 0 0,-49-5-6380 0 0,46 5-1814 0 0</inkml:trace>
  <inkml:trace contextRef="#ctx0" brushRef="#br0" timeOffset="3162.414">2066 0 1280 0 0,'0'0'2230'0'0,"0"0"-223"0"0,0 0-152 0 0,0 0-132 0 0,0 0-154 0 0,0 0-168 0 0,0 0-186 0 0,0 0-153 0 0,0 0-87 0 0,0 0-57 0 0,0 0-87 0 0,0 0-95 0 0,0 0-65 0 0,-6 24-63 0 0,-39 155 821 0 0,-55 255-153 0 0,65-287-987 0 0,36-145-240 0 0,1 0-1 0 0,-1-1 1 0 0,1 1 0 0 0,0 0-1 0 0,-1-1 1 0 0,1 1-1 0 0,0-1 1 0 0,0 0-1 0 0,0 1 1 0 0,0-1-1 0 0,0 0 1 0 0,0 0 0 0 0,0-1-1 0 0,1 1 1 0 0,-1 0-1 0 0,0-1 1 0 0,0 1-1 0 0,1-1 1 0 0,-1 0-1 0 0,0 1 1 0 0,1-1 0 0 0,-1 0-1 0 0,0-1 1 0 0,1 1-1 0 0,-1 0 1 0 0,0-1-1 0 0,0 1 1 0 0,1-1-1 0 0,-1 0-48 0 0,7 1 173 0 0,136-18 664 0 0,-117 7-1349 0 0,-27 11 333 0 0,1-30-5726 0 0,-2 24 3256 0 0,0 1-3322 0 0,0 1-3306 0 0</inkml:trace>
  <inkml:trace contextRef="#ctx0" brushRef="#br0" timeOffset="3621.513">1609 442 7514 0 0,'0'0'1720'0'0,"0"0"-188"0"0,0 0 107 0 0,0 0 103 0 0,0 0-35 0 0,0 0-145 0 0,35-7-269 0 0,109-23-242 0 0,14 12 822 0 0,-22 11-1569 0 0,-47 11-3121 0 0,-75-2-1470 0 0,-6-1-6529 0 0</inkml:trace>
  <inkml:trace contextRef="#ctx0" brushRef="#br0" timeOffset="4038.605">2515 512 3193 0 0,'0'0'2396'0'0,"0"0"-410"0"0,0 0-270 0 0,0 0-77 0 0,0 0-68 0 0,0 0-172 0 0,0 0-270 0 0,0 0-281 0 0,0 0-111 0 0,0 0 15 0 0,0 0 86 0 0,0 0 31 0 0,0 0-80 0 0,7 1-103 0 0,123 5 3281 0 0,-88-3-3559 0 0,57-9-32 0 0,-29-9-204 0 0,-61 11-1183 0 0,-9 3-3492 0 0,-5 3-3606 0 0,1 1-2867 0 0</inkml:trace>
  <inkml:trace contextRef="#ctx0" brushRef="#br0" timeOffset="4386.256">2548 258 7674 0 0,'0'0'1603'0'0,"0"0"-706"0"0,0 0-173 0 0,0 0 235 0 0,0 0 289 0 0,0 0 130 0 0,0 0-94 0 0,0 0-266 0 0,0 0-207 0 0,0 0 21 0 0,0 0 21 0 0,0 0 25 0 0,0 0-15 0 0,3 7-132 0 0,5 28-66 0 0,-1 0 1 0 0,-2 0 0 0 0,-1 1-1 0 0,-1 0 1 0 0,-3-1 0 0 0,-3 33-666 0 0,-2-6-106 0 0,-3 1-1 0 0,-2-1 1 0 0,-16 48 106 0 0,21-101 407 0 0,3-7-3073 0 0,2 0-6577 0 0,0-2-2106 0 0</inkml:trace>
  <inkml:trace contextRef="#ctx0" brushRef="#br0" timeOffset="5062.656">2957 269 8962 0 0,'0'0'1339'0'0,"0"0"-574"0"0,0 0-210 0 0,0 0 364 0 0,0 0 419 0 0,0 0 234 0 0,0 0-80 0 0,0 0-406 0 0,0 0-351 0 0,0 0-242 0 0,0 0-137 0 0,0 0-98 0 0,-2 34-86 0 0,-5 106-63 0 0,-6 54-90 0 0,12-191-17 0 0,0 1 1 0 0,1-1 0 0 0,0 0-1 0 0,-1 0 1 0 0,1 1 0 0 0,0-1 0 0 0,1 0-1 0 0,-1 0 1 0 0,0 0 0 0 0,1 1-1 0 0,0-1 1 0 0,0 0 0 0 0,0 0-1 0 0,0 0 1 0 0,0 0 0 0 0,1 0 0 0 0,-1 0-1 0 0,1-1 1 0 0,0 1 0 0 0,0 0-1 0 0,0-1 1 0 0,0 1 0 0 0,0-1 0 0 0,1 0-1 0 0,-1 0 1 0 0,1 0 0 0 0,-1 0-1 0 0,1 0 1 0 0,0 0 0 0 0,0-1-1 0 0,0 1 1 0 0,-1-1 0 0 0,2 0 0 0 0,-1 0-1 0 0,0 0 1 0 0,0 0 0 0 0,1-1-3 0 0,5-1 69 0 0,0 0 1 0 0,0 0 0 0 0,0-2-1 0 0,0 1 1 0 0,0-1 0 0 0,-1 0-1 0 0,1-1 1 0 0,-1 0 0 0 0,1 0-1 0 0,-1-1 1 0 0,-1 0-1 0 0,1 0 1 0 0,-1-1 0 0 0,0 0-1 0 0,0 0 1 0 0,5-7-70 0 0,91-121 799 0 0,-38 14-254 0 0,-51 91-475 0 0,1 0-1 0 0,1 1 1 0 0,1 1 0 0 0,2 0 0 0 0,0 2-1 0 0,11-10-69 0 0,27-27 119 0 0,-59 94 242 0 0,-39 86 62 0 0,25-61-365 0 0,1 0-1 0 0,4 1 1 0 0,2 1-1 0 0,2-1 1 0 0,3 1 0 0 0,3 1-58 0 0,2 232-28 0 0,-3-264 22 0 0,-1 0 1 0 0,-1 0 0 0 0,-1 0 0 0 0,-2-1 0 0 0,-1 0 0 0 0,-1 0 0 0 0,-4 7 5 0 0,-33 19-177 0 0,45-52 168 0 0,0 1-1 0 0,-1-2 1 0 0,1 1-1 0 0,-1 0 1 0 0,1 0-1 0 0,-1 0 1 0 0,1-1-1 0 0,-1 1 1 0 0,1-1-1 0 0,-1 1 1 0 0,0-1-1 0 0,1 1 1 0 0,-1-1-1 0 0,0 0 1 0 0,1 0-1 0 0,-1 0 1 0 0,0 0-1 0 0,1 0 1 0 0,-1 0-1 0 0,0-1 1 0 0,1 1-1 0 0,-1 0 1 0 0,1-1-1 0 0,-1 1 1 0 0,0-1-1 0 0,1 0 1 0 0,-1 0-1 0 0,1 1 1 0 0,0-1-1 0 0,-1 0 1 0 0,1 0-1 0 0,0 0 1 0 0,-1 0-1 0 0,1-1 1 0 0,0 1-1 0 0,0 0 1 0 0,0-1-1 0 0,0 1 1 0 0,0-1 9 0 0,-5-9-14 0 0,2-1 0 0 0,0 1 0 0 0,0-1 0 0 0,1 0 0 0 0,0 0 0 0 0,1 0 0 0 0,1 0 0 0 0,0 0 0 0 0,0-1 0 0 0,1 1 0 0 0,1 0 0 0 0,0 0 0 0 0,1-1 0 0 0,2-10 14 0 0,-1 8-28 0 0,1-1 0 0 0,1 1 0 0 0,0 0 0 0 0,1 0-1 0 0,0 1 1 0 0,1-1 0 0 0,1 1 0 0 0,0 1 0 0 0,1 0 0 0 0,0 0 0 0 0,1 1 0 0 0,6-6 28 0 0,17-13-3980 0 0,3 2-4010 0 0,-26 24-3291 0 0</inkml:trace>
  <inkml:trace contextRef="#ctx0" brushRef="#br0" timeOffset="6520.551">2528 531 0 0 0,'0'0'1054'0'0,"0"0"439"0"0,0 0 113 0 0,0 0-62 0 0,0 0-169 0 0,0 0-184 0 0,0 0-121 0 0,0 0-69 0 0,0 0 5 0 0,0 0-1 0 0,0 0-51 0 0,-9 3-97 0 0,-152 35 3916 0 0,63-16-4295 0 0,94-15-3233 0 0,14-4-5875 0 0,-4-3 608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0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13547 0 0,'0'0'1831'0'0,"0"0"-851"0"0,0 0-478 0 0,0 0 55 0 0,0 0 218 0 0,0 0 213 0 0,0 0 18 0 0,0 0-146 0 0,0 0-208 0 0,0 0-163 0 0,0 0-107 0 0,0 0-73 0 0,0 0-51 0 0,-7 35-66 0 0,-24 110-43 0 0,15-37 62 0 0,-16 56-193 0 0,22-146-24 0 0,8-24 71 0 0,60-67-45 0 0,-48 64-21 0 0,0 1 1 0 0,1-1-1 0 0,0 2 0 0 0,0-1 1 0 0,0 1-1 0 0,1 1 0 0 0,0 0 1 0 0,1 1-1 0 0,-1 0 0 0 0,1 1 1 0 0,0 1-1 0 0,0 0 0 0 0,0 0 1 0 0,3 1 0 0 0,-14 3 2 0 0,0 0-1 0 0,0 1 1 0 0,0-1 0 0 0,0 0 0 0 0,-1 1 0 0 0,1-1 0 0 0,0 1 0 0 0,-1 0-1 0 0,1 0 1 0 0,-1-1 0 0 0,0 1 0 0 0,0 0 0 0 0,1 0 0 0 0,-1 0 0 0 0,-1 0-1 0 0,1 1 1 0 0,0-1 0 0 0,0 0 0 0 0,-1 0 0 0 0,1 0 0 0 0,-1 1 0 0 0,0-1 0 0 0,0 0-1 0 0,0 1 1 0 0,0-1 0 0 0,0 0 0 0 0,0 0 0 0 0,0 1 0 0 0,-1-1 0 0 0,1 0-1 0 0,-1 0 1 0 0,0 1 0 0 0,0-1 0 0 0,1 0 0 0 0,-1 0 0 0 0,-1 0 0 0 0,1 0-1 0 0,0 0-1 0 0,-4 8 6 0 0,1-1-1 0 0,-1 0 0 0 0,-1 0 1 0 0,0 0-1 0 0,0-1 0 0 0,0 0 1 0 0,-1 0-1 0 0,0-1 0 0 0,-1 1 1 0 0,0-2-1 0 0,0 1 0 0 0,0-1 1 0 0,-1 0-1 0 0,0-1 0 0 0,0 0 1 0 0,0 0-1 0 0,-1-1 0 0 0,0-1 1 0 0,0 1-1 0 0,0-1 0 0 0,0-1 1 0 0,-5 1-6 0 0,-8-20-2098 0 0,21 8-1544 0 0,1-1-4294 0 0,1 5-2352 0 0</inkml:trace>
  <inkml:trace contextRef="#ctx0" brushRef="#br0" timeOffset="687.049">486 232 8018 0 0,'0'0'2304'0'0,"0"0"-553"0"0,0 0-282 0 0,0 0-10 0 0,0 0-63 0 0,0 0-169 0 0,0 0-216 0 0,0 0-231 0 0,0 0-185 0 0,0 0-149 0 0,0 0-96 0 0,0 0-112 0 0,0 0-61 0 0,-15 11-52 0 0,-44 36-57 0 0,55-44-68 0 0,0 0-1 0 0,1 1 1 0 0,-1 0 0 0 0,1-1 0 0 0,-1 1-1 0 0,1 0 1 0 0,0 1 0 0 0,0-1-1 0 0,1 0 1 0 0,0 1 0 0 0,-1-1 0 0 0,1 1-1 0 0,1 0 1 0 0,-1 0 0 0 0,1 0-1 0 0,0 0 1 0 0,0 0 0 0 0,0 0 0 0 0,1 0-1 0 0,0 0 1 0 0,0 0 0 0 0,0 0 0 0 0,0 0-1 0 0,2 3 1 0 0,-2-5 4 0 0,1 0 0 0 0,-1-1 0 0 0,1 1 0 0 0,0-1 0 0 0,0 1 0 0 0,0-1 0 0 0,0 0 0 0 0,1 1 0 0 0,-1-1 0 0 0,1 0 0 0 0,-1 0 0 0 0,1 0 0 0 0,0 0 0 0 0,0 0 0 0 0,0-1 0 0 0,0 1 0 0 0,0 0 0 0 0,0-1 0 0 0,0 1-1 0 0,0-1 1 0 0,1 0 0 0 0,-1 0 0 0 0,0 0 0 0 0,1 0 0 0 0,-1 0 0 0 0,1 0 0 0 0,0-1 0 0 0,-1 1 0 0 0,1-1 0 0 0,-1 0 0 0 0,1 0 0 0 0,0 0 0 0 0,0 0-4 0 0,91-10 1208 0 0,-88 9-1117 0 0,-1-1 0 0 0,1 0 0 0 0,-1 0 1 0 0,0 0-1 0 0,1-1 0 0 0,-1 1 0 0 0,0-1 0 0 0,-1 0 0 0 0,1-1 0 0 0,0 1 0 0 0,-1-1 0 0 0,0 0 0 0 0,0 0 0 0 0,0 0 0 0 0,0-1 1 0 0,-1 1-1 0 0,0-1 0 0 0,0 0 0 0 0,0 0 0 0 0,0 0 0 0 0,-1-1 0 0 0,0 1 0 0 0,0 0 0 0 0,0-1 0 0 0,-1 1 0 0 0,0-1 1 0 0,0 0-1 0 0,0 1 0 0 0,-1-1 0 0 0,0-2-91 0 0,1 5-17 0 0,-1-1-1 0 0,0 1 1 0 0,-1-1 0 0 0,1 1 0 0 0,-1-1-1 0 0,1 1 1 0 0,-1-1 0 0 0,0 1 0 0 0,-1 0-1 0 0,1-1 1 0 0,0 1 0 0 0,-1 0 0 0 0,0 0-1 0 0,0 0 1 0 0,0 0 0 0 0,0 0 0 0 0,0 0-1 0 0,0 1 1 0 0,-1-1 0 0 0,1 1 0 0 0,-1-1-1 0 0,0 1 1 0 0,0 0 0 0 0,0 0 0 0 0,0 0-1 0 0,0 1 1 0 0,0-1 0 0 0,-1 1 0 0 0,-2-2 17 0 0,-42-9-1369 0 0,15 10-6582 0 0,22 2-3931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375 530 1104 0 0,'0'0'1878'0'0,"0"0"-351"0"0,0 0 4 0 0,0 0 240 0 0,0 0 201 0 0,0 0-39 0 0,0 0-237 0 0,0 0-370 0 0,0 0-302 0 0,0 0-208 0 0,0 0-152 0 0,0 0-105 0 0,0 0-71 0 0,-7-8-66 0 0,-25-27-68 0 0,-23 27 483 0 0,40 10-730 0 0,1 0 0 0 0,-1 2 0 0 0,1 0 0 0 0,0 0 1 0 0,0 1-1 0 0,0 1 0 0 0,1 1 0 0 0,0 0 0 0 0,0 0 1 0 0,1 1-1 0 0,0 1 0 0 0,0 0 0 0 0,-6 6-107 0 0,11-10 1 0 0,1 0 1 0 0,-1 0-1 0 0,1 0 0 0 0,0 1 0 0 0,0 0 1 0 0,1 0-1 0 0,0 0 0 0 0,0 1 0 0 0,0 0 0 0 0,1 0 1 0 0,0 0-1 0 0,0 1 0 0 0,1-1 0 0 0,0 1 1 0 0,0 0-1 0 0,1-1 0 0 0,0 1 0 0 0,1 0 1 0 0,-1 1-1 0 0,1-1 0 0 0,1 0 0 0 0,0 0 0 0 0,0 0 1 0 0,0 1-1 0 0,2 1-1 0 0,1-6 31 0 0,0-1-1 0 0,1 1 1 0 0,0-1 0 0 0,0 0 0 0 0,0 0 0 0 0,0-1-1 0 0,0 1 1 0 0,1-1 0 0 0,-1 0 0 0 0,1 0-1 0 0,-1-1 1 0 0,1 1 0 0 0,0-1 0 0 0,0 0-1 0 0,0 0 1 0 0,-1-1 0 0 0,1 1 0 0 0,0-1 0 0 0,0 0-1 0 0,0 0 1 0 0,0-1 0 0 0,0 1 0 0 0,0-1-1 0 0,0 0 1 0 0,-1-1 0 0 0,1 1 0 0 0,2-2-31 0 0,19-6 203 0 0,-1-2 0 0 0,0-1 0 0 0,0 0 1 0 0,-1-2-1 0 0,-1-1 0 0 0,12-11-203 0 0,-34 26 1 0 0,25-21 148 0 0,-1-1 1 0 0,-1-1-1 0 0,0-1 0 0 0,-2-1 0 0 0,-1-1 1 0 0,11-18-150 0 0,-26 35 4 0 0,-1 3 17 0 0,-5 6-22 0 0,0 0 1 0 0,0 0 0 0 0,0 1-1 0 0,0-1 1 0 0,0 0 0 0 0,1 0-1 0 0,-1 0 1 0 0,0 0 0 0 0,0 1-1 0 0,0-1 1 0 0,1 0 0 0 0,-1 0-1 0 0,0 0 1 0 0,0 0 0 0 0,1 0-1 0 0,-1 0 1 0 0,0 0 0 0 0,0 1-1 0 0,1-1 1 0 0,-1 0 0 0 0,0 0-1 0 0,0 0 1 0 0,1 0 0 0 0,-1 0-1 0 0,0 0 1 0 0,0 0 0 0 0,1 0-1 0 0,-1 0 1 0 0,0-1 0 0 0,0 1-1 0 0,1 0 1 0 0,-1 0 0 0 0,0 0-1 0 0,0 0 1 0 0,0 0 0 0 0,1 0-1 0 0,-1 0 1 0 0,0-1 0 0 0,0 1-1 0 0,0 0 1 0 0,1 0 0 0 0,-1 0-1 0 0,0 0 1 0 0,0-1 0 0 0,0 1 0 0 0,0 0-1 0 0,1 0 1 0 0,-1 0 0 0 0,0-1-1 0 0,0 1 1 0 0,3 72 51 0 0,-3 0 0 0 0,-4-1-1 0 0,-8 44-50 0 0,-6 107-177 0 0,16-196 87 0 0,0 0 0 0 0,-2 0 0 0 0,-1 0 0 0 0,-1 0 0 0 0,-1-1 0 0 0,-2 0 0 0 0,0 0 0 0 0,-1-1 0 0 0,-2-1 0 0 0,0 1 1 0 0,-2-2-1 0 0,0 0 0 0 0,-1 0 0 0 0,-2-2 0 0 0,0 0 0 0 0,-14 13 90 0 0,25-28-35 0 0,1-1 0 0 0,-1 1 0 0 0,0-1 1 0 0,0 0-1 0 0,0 0 0 0 0,-1 0 0 0 0,0-1 0 0 0,1 0 0 0 0,-1 0 1 0 0,0-1-1 0 0,0 0 0 0 0,-1 0 0 0 0,1-1 0 0 0,0 0 1 0 0,-1 0-1 0 0,1-1 0 0 0,0 0 0 0 0,-3 0 35 0 0,8-3-15 0 0,0 0 0 0 0,0 0 0 0 0,0 0-1 0 0,0 0 1 0 0,0 0 0 0 0,1 0 0 0 0,-1-1 0 0 0,1 1 0 0 0,0-1 0 0 0,0 1-1 0 0,0-1 1 0 0,1 1 0 0 0,-1-1 0 0 0,1 0 0 0 0,0 1 0 0 0,0-1-1 0 0,0 0 1 0 0,0 1 0 0 0,1-1 0 0 0,-1 1 0 0 0,1-1 0 0 0,0-1 15 0 0,53-95 85 0 0,175-184-534 0 0,-218 266-164 0 0,13-23-1463 0 0,-10 13-6669 0 0,-10 16-1314 0 0</inkml:trace>
  <inkml:trace contextRef="#ctx0" brushRef="#br0" timeOffset="467.282">1112 0 6809 0 0,'0'0'1117'0'0,"0"0"-321"0"0,0 0 176 0 0,0 0 395 0 0,0 0 255 0 0,0 0-5 0 0,0 0-356 0 0,0 0-301 0 0,0 0-147 0 0,0 0-108 0 0,0 0-60 0 0,0 0-82 0 0,-15 34-80 0 0,-47 108-65 0 0,33-64 268 0 0,-87 393 394 0 0,110-455-1082 0 0,2-5 4 0 0,0-1-1 0 0,1 1 1 0 0,0 0 0 0 0,1 0 0 0 0,0 1 0 0 0,1-1 0 0 0,0 0-1 0 0,1 1 1 0 0,0-1 0 0 0,2 10-2 0 0,1-18 23 0 0,0 1 0 0 0,0-1-1 0 0,1 1 1 0 0,0-1 0 0 0,-1 0 0 0 0,1-1 0 0 0,0 1-1 0 0,0-1 1 0 0,1 1 0 0 0,-1-1 0 0 0,0-1 0 0 0,1 1-1 0 0,0 0 1 0 0,-1-1 0 0 0,1 0 0 0 0,0 0-1 0 0,-1-1 1 0 0,1 1 0 0 0,0-1 0 0 0,0 0 0 0 0,0 0-1 0 0,0-1-22 0 0,187-9 1401 0 0,-175-3-3054 0 0,-28 0-4921 0 0,7 9 3330 0 0,0 0-7341 0 0</inkml:trace>
  <inkml:trace contextRef="#ctx0" brushRef="#br0" timeOffset="765.486">569 475 6977 0 0,'0'0'3033'0'0,"0"0"-1060"0"0,0 0-313 0 0,0 0-153 0 0,0 0-140 0 0,0 0-142 0 0,32-2-175 0 0,104-5-207 0 0,188-10-927 0 0,-287 7-3495 0 0,-22 6-2679 0 0,-3 0-3456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1:5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5625 0 0,'0'0'2077'0'0,"0"0"-382"0"0,0 0-131 0 0,0 0 32 0 0,0 0-74 0 0,0 0-226 0 0,0 0-369 0 0,0 0-339 0 0,0 0-153 0 0,0 0 30 0 0,0 0 98 0 0,7-2 71 0 0,139-21 3352 0 0,-128 22-3793 0 0,-12 0-185 0 0,1 1-1 0 0,-1-1 1 0 0,0 1 0 0 0,1 0 0 0 0,-1 1-1 0 0,0-1 1 0 0,1 1 0 0 0,-1 1-1 0 0,0-1 1 0 0,0 1 0 0 0,0 0 0 0 0,0 0-1 0 0,5 4-7 0 0,-6-6-1544 0 0,-4 0-5244 0 0,-1 0-2497 0 0</inkml:trace>
  <inkml:trace contextRef="#ctx0" brushRef="#br0" timeOffset="349.757">763 1 6561 0 0,'0'0'2901'0'0,"0"0"-1419"0"0,0 0-519 0 0,0 0 249 0 0,0 0 429 0 0,0 0 215 0 0,0 0-132 0 0,0 0-462 0 0,0 0-505 0 0,0 0-338 0 0,0 0-205 0 0,0 0-67 0 0,0 0 64 0 0,1 6 96 0 0,2 18 0 0 0,-1 1 0 0 0,-2-1 0 0 0,0 1 1 0 0,-2-1-1 0 0,-1 1 0 0 0,-1 1-307 0 0,-4 67 241 0 0,-23 90-217 0 0,31-162-242 0 0,0-11-2615 0 0,-1-12-3755 0 0,-4-6-1237 0 0,5 7 1524 0 0</inkml:trace>
  <inkml:trace contextRef="#ctx0" brushRef="#br0" timeOffset="657.513">463 465 4753 0 0,'0'0'3006'0'0,"0"0"-1074"0"0,0 0-299 0 0,0 0-30 0 0,0 0 1 0 0,0 0-69 0 0,32-1-216 0 0,99-4-251 0 0,71-4 1122 0 0,-119 9-2967 0 0,-65 0-3491 0 0,0 0-4108 0 0,-16 0 1154 0 0</inkml:trace>
  <inkml:trace contextRef="#ctx0" brushRef="#br0" timeOffset="2496.408">636 686 6633 0 0,'0'0'1525'0'0,"0"0"-136"0"0,0 0 149 0 0,0 0 149 0 0,0 0-5 0 0,0 0-206 0 0,0 0-329 0 0,0 0-348 0 0,32-4-254 0 0,97-14-187 0 0,-61 14-9 0 0,-66 5-326 0 0,1-1-1 0 0,-1 1 1 0 0,0 0 0 0 0,0 0 0 0 0,1 0-1 0 0,-1 0 1 0 0,0 0 0 0 0,0 1-1 0 0,0-1 1 0 0,0 1 0 0 0,-1-1-1 0 0,1 1 1 0 0,0 0 0 0 0,0-1 0 0 0,-1 1-1 0 0,0 0 1 0 0,1 0 0 0 0,-1 0-1 0 0,0 1 1 0 0,0-1 0 0 0,0 0-1 0 0,0 0 1 0 0,0 0 0 0 0,0 1 0 0 0,-1-1-1 0 0,1 1 1 0 0,-1-1 0 0 0,0 0-1 0 0,1 1 1 0 0,-1-1 0 0 0,0 1-1 0 0,-1-1 1 0 0,1 0 0 0 0,0 1 0 0 0,-1-1-1 0 0,1 1 1 0 0,-1-1 0 0 0,0 0-1 0 0,0 1 1 0 0,0-1 0 0 0,0 0-1 0 0,0 0 1 0 0,0 0 0 0 0,0 0 0 0 0,-1 0-1 0 0,1 0 1 0 0,-1 0 0 0 0,0 0-1 0 0,-1 0-22 0 0,-151 174 387 0 0,128-147-374 0 0,14-18 3 0 0,1 0 0 0 0,1 1 0 0 0,0 0 0 0 0,0 1 0 0 0,1 0 0 0 0,1 0 0 0 0,0 1 0 0 0,1 0 0 0 0,0 1 0 0 0,1 0-16 0 0,5-13 16 0 0,1 0-1 0 0,-1 0 1 0 0,1 0-1 0 0,0 0 0 0 0,0 0 1 0 0,0 0-1 0 0,0 0 0 0 0,0 0 1 0 0,0 0-1 0 0,0 0 0 0 0,1 0 1 0 0,-1 0-1 0 0,1 0 1 0 0,-1 0-1 0 0,1-1 0 0 0,0 1 1 0 0,0 0-1 0 0,0 0 0 0 0,0 0 1 0 0,0-1-1 0 0,0 1 0 0 0,0-1 1 0 0,0 1-1 0 0,1-1 1 0 0,-1 1-1 0 0,1-1 0 0 0,-1 0 1 0 0,1 1-1 0 0,-1-1 0 0 0,1 0 1 0 0,0 0-1 0 0,0 0 0 0 0,-1-1 1 0 0,1 1-1 0 0,0 0 1 0 0,0-1-1 0 0,0 1 0 0 0,0-1 1 0 0,0 1-1 0 0,0-1 0 0 0,0 0 1 0 0,0 0-1 0 0,0 0-15 0 0,90-7 1106 0 0,68-51-1041 0 0,-141 46-1372 0 0,-7 5-4832 0 0,-8 3-4878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6:15.1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1952,'228'94,"-213"-90,0 0,0 0,0-2,1 0,-1-1,1 0,-1-1,1-1,-1 0,1-1,-1-1,0-1,0 0,0-1,0 0,-1-1,0-1,0 0,-1-1,0 0,0-1,-1-1,0 0,8-9,19-25,-2-2,-2-2,-2-1,-2-1,-2-2,-3 0,-2-2,2-14,245-707,-260 751,0-9,2 1,2 1,1 1,1 0,1 1,2 0,23-24,-41 50,0-1,1 1,-1 1,1-1,0 0,0 1,0-1,0 1,0 0,1 0,-1 0,1 1,-1-1,1 1,0-1,-1 1,1 1,0-1,0 0,0 1,0 0,-1 0,1 0,0 0,0 1,0-1,0 1,0 0,-1 0,1 1,0-1,-1 1,1 0,-1 0,0 0,1 1,6 9,-2 1,0 0,0 0,-1 1,-1 0,0 0,-1 1,-1-1,0 1,-1 0,0 0,-2 1,1 6,0-9,11 81,-5 1,-3-1,-5 1,-6 36,-3-39,-5 0,-3-1,-5-1,-3-1,-4-1,-6 2,11-32,-3-2,-3-1,-2-1,-2-2,-2-1,-3-2,-2-1,-1-3,-23 17,48-46,-1-1,0 0,-1-2,0 0,-1-2,0 0,-1-1,-1-1,1-1,-1-1,0 0,-7-1,24-5,0-1,0 0,1 0,-1 0,0 0,0-1,1 0,-1 0,0 0,1 0,-1-1,1 0,-1 0,1 0,0-1,0 1,0-1,0 0,1 0,-1 0,1-1,-1 1,1-1,0 0,1 0,-1 0,1 0,0 0,0 0,0-1,0 1,1-1,-1 0,1 1,1-1,-1 0,1 1,-1-1,2-3,-2-20,2 0,2 1,0-1,2 1,1 0,1 0,9-22,-12 35,12-40</inkml:trace>
  <inkml:trace contextRef="#ctx0" brushRef="#br0" timeOffset="514.706">1722 1614,'-29'776,"3"-556,14-191,-1-45,11-11,2-1,1 1,0-1,3 1,0 0,3-7,-5 23,24-106,5 1,5 2,43-91,-54 143,2 0,3 2,2 1,3 2,3 1,22-25,-55 75,-1-1,1 1,0 0,0 0,1 0,0 1,0 0,0 0,1 0,-1 1,1 0,0 1,0-1,1 1,-1 0,1 1,0 0,-1 0,1 1,0 0,0 0,-2 5,-1 0,0 1,0 0,0 0,0 0,-1 0,0 1,0 0,0-1,-1 1,0 1,0-1,-1 0,0 1,0-1,0 1,-1 0,0 0,0 0,0-1,-1 1,0 0,-1 0,0 5,1-7,0 25,0 1,-3 0,0-1,-2 0,-1 0,-2 0,-1-1,-1 0,-1 0,-1-1,-2-1,-1 0,-1-1,-1-1,-2 0,0-1,-1-1,-2-1,0-1,-3 1,18-17,1 1,-1-1,0 0,0-1,0 0,-1 0,0 0,0-1,0 0,0-1,0 1,0-2,-1 1,1-1,0 0,-7-1,-3-5</inkml:trace>
  <inkml:trace contextRef="#ctx0" brushRef="#br0" timeOffset="899.474">2568 1727,'48'-55,"-4"-2,-1-2,-3-1,2-13,-36 65,-1 0,0-1,-1 0,0 0,0 0,-1 0,0 0,0-1,-1 0,-1 1,0-1,0 0,-1 0,0 0,-1-3,1 11,-1 1,0-1,0 0,1 1,-1-1,-1 1,1-1,0 1,0-1,0 1,-1 0,1 0,-1 0,1-1,-1 1,1 1,-1-1,0 0,1 0,-1 1,0-1,0 0,0 1,1 0,-1 0,0-1,0 1,0 0,0 0,1 1,-1-1,0 0,0 0,0 1,0 0,1-1,-1 1,0 0,1-1,-1 1,1 0,-1 0,0 1,-67 48,49-26,1 0,1 1,1 1,1 0,2 1,0 1,2 0,1 1,1 0,2 1,1 0,1 0,2 0,0 15,2-39,1-1,0 1,0 0,1 0,0-1,0 1,0 0,1 0,-1-1,1 1,1 0,-1-1,1 1,0-1,0 1,1-1,-1 0,1 0,1 0,-1 0,0-1,1 1,0-1,0 0,1 0,-1 0,1-1,-1 0,1 0,0 0,0 0,1-1,2 2,7-5,1 0,-1-1,0-1,0 0,0-1,0 0,-1-1,1-1,-1-1,-1 0,1 0,-1-1,-1-1,1-1,-1 1,-1-2,0 1,2-5,-9 12,64-63,-45 38</inkml:trace>
  <inkml:trace contextRef="#ctx0" brushRef="#br0" timeOffset="1235.289">3415 1218,'0'1,"-1"-1,1 0,0 0,-1 0,1 1,-1-1,1 0,-1 0,1 0,0 0,-1 0,1 0,-1 0,1 0,-1 0,1 0,-1 0,1 0,-1 0,1 0,0 0,-1 0,1-1,-1 1,1 0,0 0,-1-1,1 1,-1 0,1 0,0-1,-1 1,1 0,0-1,0 1,-1 0,1-1,0 1,0-1,-1 1,1 0,0-1,0 1,0-1,0 1,0-1,0 1,0-1,0 1,0 0,0-1,0 1,0-1,0 1,0-1,0 1,0-1,0 1,0 0,1-1,-1 1,0-1,-37 21,-129 136,151-138,0 1,2 1,0 0,1 1,1 0,1 1,1 0,-6 23,13-40,1 1,0 0,0-1,1 1,-1 0,1 0,1-1,-1 1,1 0,0 0,0-1,1 1,-1-1,1 1,0-1,1 0,-1 0,1 0,0 0,1 0,-1 0,1-1,0 0,0 0,0 0,0 0,1 0,0-1,0 0,-1 0,2 0,-1-1,0 0,1 0,-1 0,1 0,-1-1,1 0,0 0,-1-1,1 1,2-2,10 1,0 0,0-2,0 0,-1-1,1-1,-1-1,0 0,0-1,-1-1,1-1,-2 0,1-1,-1-1,0 0,-1-1,0 0,5-7,63-67,-63 64</inkml:trace>
  <inkml:trace contextRef="#ctx0" brushRef="#br0" timeOffset="1487.204">3895 1134,'-14'38,"-6"23,2 5,3-3,5-8,3-9,3-6,8-11,2-6,1-6</inkml:trace>
  <inkml:trace contextRef="#ctx0" brushRef="#br0" timeOffset="1753.321">3866 796,'0'0</inkml:trace>
  <inkml:trace contextRef="#ctx0" brushRef="#br0" timeOffset="2183.064">4346 1021,'-11'16,"-17"20,2 2,2 0,1 1,2 2,2 0,2 1,-6 24,22-64,0 0,0-1,0 1,0 0,0-1,1 1,-1 0,1 0,-1 0,1-1,0 1,0 0,0 0,0 0,0 0,0 0,0 0,1-1,-1 1,0 0,1 0,0 0,-1-1,1 1,0 0,0-1,0 1,0-1,0 1,1-1,-1 1,0-1,1 0,-1 0,1 1,-1-1,1 0,-1 0,1-1,0 1,0 0,-1-1,1 1,0-1,0 1,0-1,-1 0,1 1,0-1,0 0,0-1,0 1,0 0,0 0,-1-1,1 1,0-1,0 0,-1 1,1-1,0 0,-1 0,2 0,20-18,0-1,-2-1,0-1,-1-1,-1 0,-2-1,4-8,4-2,122-185,-147 218,0 1,0-1,0 1,0-1,1 1,-1-1,0 1,0 0,0-1,0 1,0-1,1 1,-1-1,0 1,0-1,1 1,-1 0,0-1,1 1,-1 0,0-1,1 1,-1 0,0-1,1 1,-1 0,1 0,-1-1,1 1,-1 0,1 0,-1 0,0 0,1 0,-1 0,1 0,-1 0,1 0,-1 0,1 0,-1 0,1 0,-1 0,1 0,-1 0,1 0,-1 1,1-1,-1 0,0 0,1 0,-1 1,1-1,-1 0,0 1,1-1,-1 0,0 1,1-1,-1 1,0-1,0 0,1 1,-1-1,0 1,0-1,0 1,1 0,1 37,-2-33,17 134,-16-134,1 1,0-1,0 0,1 0,-1 0,1 0,0-1,0 1,1-1,-1 0,1 1,0-2,0 1,1 0,-1-1,1 0,0 0,-1 0,1-1,0 1,1-1,-1 0,0-1,2 1,7-1,-1 0,0-1,1 0,-1-1,0 0,0-1,0-1,0 0,0-1,0 0,-1-1,0 0,0-1,0 0,-1-1,0-1,0 0,-1 0,0-1,0 0,-1-1,0 0,-1 0,0-1,-1 0,5-9,23-36,-2-2,-3-1,-3-1,-2-1,-3-1,-3-1,4-31,-9 34,-3 0,-3-1,-2 0,-3-1,-3 1,-6-55,-13 35,18 79,0 0,0-1,0 1,0 0,0 0,-1 0,1 0,-1 0,1 0,-1 0,1 1,-1-1,0 1,0-1,0 1,0 0,0-1,0 1,-1 0,1 0,0 1,-1-1,1 0,0 1,-1-1,1 1,0 0,-1 0,1 0,-1 0,1 0,-1 1,-6 3,-1 1,1 0,1 1,-1 0,1 1,0-1,0 2,1-1,0 1,1 0,-1 0,1 1,1 0,0 0,0 0,1 0,0 1,0 0,1 0,1 0,-1 4,-3 10,1 1,1-1,1 0,1 1,1 0,1-1,2 1,0-1,2 1,0-1,2 0,1 0,0-1,2 0,1 0,0-1,2 0,1-1,0 0,2-1,0-1,1 0,1-1,0-1,2 0,0-2,3 1,0 2,1-1,0-2,2 0,0-2,0-1,1 0,1-2,0-1,0-2,0 0,1-2,0-1,0-1,18-1,27-3,-44 0</inkml:trace>
  <inkml:trace contextRef="#ctx0" brushRef="#br0" timeOffset="2865.683">4233 2856,'-50'16,"0"3,0 2,2 2,1 2,1 2,2 2,0 2,-7 10,31-26,2 1,0 1,1 0,0 1,2 1,0 0,1 1,1 1,1 0,1 0,1 2,1-1,1 1,0 0,2 1,1 0,1 0,1 0,1 0,1 0,1 1,2 12,0-29,0-1,0 1,1-1,0 0,0 0,1 0,-1 0,1 0,1-1,0 0,-1 0,2 0,-1-1,1 1,0-1,0 0,0-1,1 0,-1 0,1 0,0-1,0 0,0 0,1-1,-1 0,1 0,0 0,-1-1,1-1,0 1,-1-1,1 0,0-1,3 0,22-5,0-1,-1-2,0-1,0-2,-1 0,-1-3,0 0,-1-2,0-1,-2-1,6-7,17-11</inkml:trace>
  <inkml:trace contextRef="#ctx0" brushRef="#br0" timeOffset="4119.982">4854 2715,'-92'90,"3"4,5 3,-34 57,87-116,3 2,1 0,2 2,2 1,-14 35,25 3,12-79,0-1,1 1,-1 0,1 0,-1 0,1 0,0 0,0 0,0 0,0-1,0 1,0 0,0-1,1 1,-1-1,1 0,-1 1,1-1,-1 0,1 0,0 0,-1 0,1 0,0 0,0 0,0-1,0 1,0 0,0-1,0 0,0 0,0 1,0-1,0 0,0-1,0 1,0 0,0-1,11-2,-1-2,1 0,-1 0,0-1,0-1,0 0,-1-1,0 0,-1 0,0-1,0-1,-1 0,0 0,0 0,-1-1,1-3,267-377,-195 314,-79 76,0-1,0 1,0-1,0 1,1 0,-1 0,1 0,-1 0,1 0,-1 0,1 1,-1-1,1 1,0 0,-1 0,1 0,-1 0,1 0,0 1,-1-1,1 1,-1-1,1 1,-1 0,1 0,-1 0,0 1,1-1,-1 0,0 1,0-1,0 1,0 0,0 0,0 0,-1 0,1 0,-1 0,1 1,46 157,-43-146,1 0,0 0,1-1,0 0,1 0,1-1,0 0,5 6,-11-15,1 0,-1 0,0 0,1-1,-1 1,1-1,0 0,0 0,0 0,0 0,0-1,0 0,1 0,-1 0,0 0,1 0,-1-1,0 0,1 0,-1 0,1-1,-1 1,0-1,0 0,1 0,-1-1,0 1,0-1,0 0,2-1,10-8,0-1,-1-1,-1 0,0 0,-1-2,0 0,-2 0,1-1,-2 0,5-11,9-10,143-222,-9 57,-112 163,-45 39,0-1,0 0,0 0,0 1,0-1,0 0,0 1,0-1,0 1,1 0,-1-1,0 1,0 0,0 0,1-1,-1 1,0 0,0 0,0 1,1-1,-1 0,0 0,0 0,0 1,1-1,-1 1,0-1,0 1,0-1,0 1,0 0,0-1,0 1,0 0,0 0,0 0,-1 0,1 0,0 0,-1 0,1 0,0 0,-1 0,1 0,-1 1,4 13,-1 1,-1 0,0 0,-2 0,1 0,-2 0,0 0,-1 0,-1 0,-1 2,1 9,-1 0,-1 0,-2 0,-1-1,-1 0,-1-1,-1 0,-1 0,-1-1,-1-1,-2 0,0-1,-15-3,32-19,-1-1,0 1,1 0,-1-1,0 1,0 0,1-1,-1 1,0-1,0 1,1 0,-1-1,0 1,0-1,0 1,0-1,0 1,0-1,0 1,0-1,0 1,0 0,0-1,0 1,0-1,0 1,0-1,0 1,0-1,-1 1,1-1,0 1,0 0,-1-1,1 1,0 0,0-1,-1 1,1-1,0 1,-1 0,1 0,-1-1,1 1,0 0,-1 0,1-1,-1 1,1 0,-1 0,1 0,0 0,-1 0,1 0,-1 0,1 0,-1 0,1 0,-1 0,1 0,-1 0,1 0,-1 0,1 0,-1 0,1 1,0-1,-1 0,1 0,-1 1,7-10,1 0,-1 1,1 0,1 0,-1 1,1 0,1 0,-1 1,1 0,0 0,1 1,-1 0,1 1,0 0,0 1,1 0,-1 0,0 1,1 0,0 1,6 0,211-16,-210 12,0 0,0-2,-1 0,0-1,-1-1,1-1,-2 0,1-1,-1 0,-1-2,0 1,-1-2,-1 0,10-13,-4 5,-1 0,-2 0,0-2,-1 0,-2 0,0-1,-2-1,-1 0,0 0,-2-1,-2 0,0 0,-2-1,0-7,-3 33,0-1,-1 1,1 0,0 0,-1 0,0 0,1-1,-1 1,0 0,0 0,0 0,-1 1,1-1,0 0,-1 0,1 1,-1-1,1 1,-1-1,0 1,0-1,0 1,0 0,0 0,0 0,0 0,0 1,0-1,0 0,0 1,0-1,-1 1,1 0,0 0,0 0,-1 0,1 0,0 1,0-1,0 0,0 1,-1 0,1-1,0 1,0 0,0 0,0 0,0 1,1-1,-1 0,0 1,0-1,1 1,-1-1,1 1,0 0,-2 1,-12 10,1 0,1 0,0 1,0 1,1 0,1 1,1 0,0 1,1 0,1 0,1 1,0 0,1 1,1-1,1 1,0 0,2 0,0 0,1 0,2 16,0-28,0-1,1 1,0-1,0 0,0 0,1 0,0 0,0 0,1 0,-1-1,1 0,0 1,1-2,-1 1,1 0,0-1,0 0,1 0,-1 0,1-1,0 0,0 0,0 0,0-1,0 0,1 0,-1-1,1 1,2-1,8 2,0-1,0-1,-1-1,1 0,0-1,0-1,-1 0,1-1,-1-1,0-1,4-1,8-8,0 0,-2-2,0-1,0-1,-2-1,0-1,-1-2,-1 0,28-36,-2-2,-3-1,-3-3,-3-2,19-43,-25 48,-16 27,-14 25,1 0,1 0,-1 0,1 1,1 0,-1 0,1 0,1 1,-1 0,1 0,4-2,-10 9,0 1,0-1,0 0,1 1,-1 0,0-1,0 1,0-1,0 1,0 0,0 0,0 0,0 0,-1-1,1 1,0 0,0 0,-1 1,1-1,-1 0,1 0,-1 0,1 0,-1 0,0 1,1-1,-1 0,0 0,0 0,0 1,0-1,0 0,0 0,0 1,-1-1,1 0,0 0,-1 0,1 1,-1-1,1 0,-1 0,1 0,-1 0,0 0,0 0,1 0,-2 0,1 5,-31 278,25-231,7-39,0 1,-1-1,-1 0,-1 1,0-1,0-1,-2 1,0 0,0-1,-1 0,-1 0,0-1,0 0,-2 0,1-1,-11 11,-7-11,32-29,4 11,0 1,1 0,-1 0,1 2,0-1,1 1,-1 1,1 0,0 0,0 1,0 1,0 0,0 1,0 0,3 1,78-10,-57 3,-28 6,0 0,0 0,0 0,0-1,1-1,-1 1,-1-1,1-1,0 0,0 0,-1 0,0-1,0 0,0 0,0-1,0 1,-1-2,0 1,0-1,-1 0,1 0,-1 0,0-1,-1 0,0 0,0 0,0 0,1-6,-6-157,0 146</inkml:trace>
  <inkml:trace contextRef="#ctx0" brushRef="#br0" timeOffset="6855.058">9370 1417,'-8'1,"-1"1,1-1,0 2,0 0,0 0,0 0,0 1,1 0,-1 0,1 1,-1 1,-10 5,-279 189,185-118,111-82,0 0,1 0,-1 1,0-1,1 0,-1 0,0 1,1-1,-1 1,1-1,-1 1,0-1,1 1,-1-1,1 1,0-1,-1 1,1-1,-1 1,1 0,0-1,-1 1,1 0,0-1,0 1,0 0,0 0,-1-1,1 1,0 0,0-1,0 1,0 0,1 0,-1-1,0 1,0 0,0-1,0 1,1 0,-1-1,0 1,1 0,-1-1,1 1,-1-1,0 1,1 0,-1-1,1 1,0-1,-1 0,1 1,40 2,251-96,-291 92,0 0,0 1,0-1,0 1,0 0,0-1,0 1,0 0,0-1,0 1,0 0,0 0,0 0,0 0,0 0,1 0,-1 0,0 1,0-1,0 0,0 1,0-1,0 0,0 1,0-1,0 1,0 0,0-1,-1 1,1 0,0-1,0 1,0 0,-1 0,1 0,-1 0,1 0,0 0,-1 0,0 0,1 0,-1 0,1 0,-1 0,0 0,0 0,0 0,0 0,0 0,0 0,0 0,0 0,0 0,0 1,0-1,-1 0,1 0,-1 0,1 0,0 0,-1 0,0 0,1 0,-1 0,-11 22,-1-1,-1 0,0-1,-2 0,-15 15,-3 5,-227 314,258-352,0 0,1 0,-1 0,1 1,0-1,0 0,0 1,0 0,0-1,1 1,0 0,0 0,0 0,0 0,1 0,-1 0,1 0,0 0,0 0,0 0,1 0,0 0,0 0,0 0,0 0,0-1,1 1,-1 0,1-1,0 1,0-1,1 1,-1-1,1 0,-1 0,1 0,0 0,0-1,0 1,4 1,1 0,-1-1,1 0,0-1,0 1,0-1,0-1,0 0,0 0,1-1,-1 1,0-2,0 1,1-1,-1-1,0 1,0-2,6-1,131-63,-120 53,-1-1,0-1,-1-1,0-1,-2-1,0-1,-1 0,-2-2,14-19,-17 14</inkml:trace>
  <inkml:trace contextRef="#ctx0" brushRef="#br0" timeOffset="7103.932">9116 1106,'-18'120,"4"1,3 67,9-39,7-1,6 0,7 0,12 29,74 359,-95-502</inkml:trace>
  <inkml:trace contextRef="#ctx0" brushRef="#br0" timeOffset="7982.815">4346 6468,'280'-538,"-213"403,-7-3,-5-3,28-120,-79 245,0 1,-2-1,1 0,-2 0,0 0,-1 0,-1 0,-1-4,2 16,-1 0,0 0,0 0,0 0,0 0,-1 0,0 0,0 1,0-1,0 1,0-1,-1 1,1 0,-1 0,0 0,0 0,0 0,0 1,-1 0,1-1,-1 1,1 0,-1 0,0 1,0-1,0 1,1 0,-1 0,-1 0,1 1,0-1,0 1,0 0,0 0,-7 3,0 0,1 1,0 0,0 1,0 0,1 0,0 1,0 0,0 1,0 0,1 0,1 1,-1 0,1 0,0 1,1-1,0 2,0-1,1 1,1 0,-1 0,1 0,1 1,1-7,0-1,1 1,-1 0,1 0,0 0,0 0,1 0,-1 0,1 0,-1 0,1 0,1 0,-1 0,0 0,1 0,0 0,0-1,0 1,1 0,-1 0,1 0,0-1,0 1,0-1,0 0,1 0,-1 1,1-1,0-1,0 1,0 0,0-1,0 0,1 1,-1-1,1 0,0-1,-1 1,1-1,3 1,7 1,1-1,-1 0,1-1,0-1,0-1,-1 0,1 0,-1-2,1 1,1-3,13 0,33-9,-48 10,0 0,0 1,0 0,0 1,1 1,-1 0,0 1,1 1,-1 0,12 3,-22-3,0 1,0 0,0 0,0 0,-1 1,1-1,0 1,-1 0,0 0,0 0,0 0,0 1,0-1,-1 1,1-1,-1 1,0 0,0 0,0 0,-1 1,0-1,1 0,-1 0,-1 1,1-1,-1 1,0 0,-5 124,-20-6,17-93,1 0,1 1,2 0,1 0,1 27,1-55,1 0,0 0,1 0,-1 0,0 0,1 1,0-1,-1 0,1 0,1 0,-1 0,0-1,1 1,-1 0,1 0,0-1,0 1,0-1,0 0,0 1,1-1,-1 0,0 0,1-1,0 1,0 0,-1-1,1 0,0 0,0 1,0-2,0 1,0 0,0-1,0 1,1-1,-1 0,0 0,0 0,0 0,1-1,22-4,-2-1</inkml:trace>
  <inkml:trace contextRef="#ctx0" brushRef="#br0" timeOffset="12439.581">5560 5762,'32'-12,"0"-2,-1-1,-1-1,0-2,-2 0,0-3,-1 0,-1-1,-1-2,9-11,-18 13,0-1,-2-1,-1 0,-1 0,-1-1,-1-1,-1 0,-1 0,-2-1,-1 0,2-17,-7 37,1 0,-1 1,0-1,-1 0,0 0,0 0,0 1,-1-1,0 1,0-1,-1 1,1 0,-5-6,6 10,0 0,-1 0,1 0,-1 0,0 0,0 1,0-1,1 0,-1 1,-1 0,1 0,0-1,0 1,0 0,-1 1,1-1,0 0,-1 1,1-1,-1 1,1 0,-1-1,1 1,0 1,-1-1,1 0,-1 0,1 1,-1 0,1-1,0 1,0 0,-1 0,1 0,0 1,0-1,0 0,0 1,-1 0,-16 14,1 1,1 0,0 2,1-1,1 2,1 0,1 1,1 1,0-1,-3 15,-3-3,1 2,2 1,2 0,1 0,2 1,2 1,1-1,2 1,1 1,2-1,3 31,-1-62,1 1,0-1,0 1,1-1,0 0,0 1,1-1,0 0,0 0,0-1,1 1,0-1,1 0,-1 0,1 0,0 0,1-1,-1 0,1 0,0 0,0-1,1 0,-1 0,1-1,0 1,0-2,0 1,0-1,1 0,-1 0,1-1,-1 0,6 0,12-4,-1-2,1 0,-1-1,0-2,-1 0,0-2,0-1,-1 0,0-2,-1 0,-1-1,0-1,-1-1,9-10,20-16,-2-1,-2-2,-2-2,-2-2,-3-1,-1-2,-3-2,-2-1,-3-1,-2-2,-2 0,-3-2,-3 0,-3-1,-2-1,-3 0,-2-1,-3-15,-1 22,-2 0,-2 0,-3 0,-3 0,-12-55,18 107,0 0,-1 1,1-1,-1 1,0-1,0 1,0-1,0 1,-1-1,1 1,-1 0,0 0,0 0,0 0,-1 0,1 0,-1 1,1-1,-1 1,0-1,0 1,0 0,0 0,0 1,0-1,-1 1,1-1,-1 1,1 0,-1 0,1 1,-1-1,1 1,-1-1,0 1,1 1,-1-1,0 0,1 1,-1-1,-1 2,-8 7,-1 0,1 1,1 1,0 0,1 0,0 1,0 1,1 0,1 0,1 1,0 0,-4 10,-15 30,3 1,3 1,1 1,4 0,2 1,2 1,3 1,3-1,2 1,3 22,0-51,1 0,2 0,2 0,0-1,2 0,2 0,0 0,2-1,1 0,1-1,2 0,1-1,1 0,1-2,1 0,19 20,-30-38,1-1,0 1,0-1,1-1,-1 0,1 0,0-1,1 0,-1 0,1-1,-1 0,1-1,0 0,0-1,0 0,0 0,0-1,1-1,-1 1,0-2,0 1,-1-1,1-1,0 0,-1 0,1-1,-1 0,0-1,0 0,-1 0,1-1,4-4,0-6</inkml:trace>
  <inkml:trace contextRef="#ctx0" brushRef="#br0" timeOffset="13136.195">7141 4915,'-60'70,"3"3,3 1,4 3,-10 25,50-85,0 0,2 1,0 0,0 0,2 1,0 0,2 1,0-1,1 1,0 3,4-20,-1 1,1-1,0 1,1-1,-1 0,0 0,1 1,0-1,0 0,0 0,0-1,0 1,0 0,1-1,-1 1,1-1,0 0,0 0,0 0,0 0,0 0,0-1,0 0,0 1,1-1,-1 0,1 0,-1-1,1 1,-1-1,1 0,-1 0,1 0,-1 0,1-1,-1 1,1-1,-1 0,0 0,1 0,-1 0,0-1,0 1,0-1,0 0,0 0,2-1,22-15,0 0,-2-1,0-2,-1-1,-1 0,-1-2,-1-1,-1 0,-1-2,2-6,217-366,-216 374,-15 42,-8-13,-3 9,1-1,1 1,0-1,1 1,0 0,1 0,0 0,1-1,0 1,1 0,1-1,0 1,1-1,4 11,-6-17,1 0,0-1,0 0,1 1,0-1,0 0,0-1,0 1,1-1,-1 1,1-1,0-1,0 1,1-1,-1 0,1 0,0-1,0 1,-1-1,2 0,-1-1,0 0,0 0,0 0,1-1,-1 1,2-2,-1 2,0 0,1-1,-1 0,1-1,-1 0,0 0,1 0,-1-1,0 0,0 0,0-1,0 0,0 0,-1-1,0 0,1 0,-1 0,-1-1,1 0,-1 0,0 0,4-5,13-25,-2 0,-1-1,-2-1,-2 0,-1-2,-1 1,2-21,-1 11,16-80,-6-1,-5 0,-6-2,-6 1,-8-102,1 211,1 13,0 0,-1 0,-1-1,1 1,-1 0,-1 0,1 0,-1 0,-1 0,0 0,0 1,0-2,2 9,1-1,-1 0,1 0,-1 1,1-1,-1 0,0 1,1-1,-1 1,0-1,1 1,-1-1,0 1,0-1,1 1,-1 0,0-1,0 1,0 0,1 0,-1 0,0-1,0 1,0 0,0 0,0 0,1 0,-1 1,0-1,0 0,0 0,0 0,1 1,-1-1,0 0,0 1,1-1,-1 1,0-1,0 1,1-1,-1 1,1-1,-1 1,0 0,1-1,-1 1,1 0,-1 0,-23 37,9 0,1 1,3 1,1 0,2 0,1 1,3 0,1 0,2 0,2 0,2 0,2 9,1 4,2 0,2 0,2-1,3 0,2-1,3-1,1-1,3 0,16 21,-30-55,0-1,2-1,0 0,0 0,1-1,1-1,0 0,1-1,0-1,1 0,0-1,17 7,8-14,-29-11</inkml:trace>
  <inkml:trace contextRef="#ctx0" brushRef="#br0" timeOffset="13388.039">7649 4549,'48'-19,"44"-16,17-7,-1-1,-9 2,-17 8,-13 4,-13 8,-11 3,-13 3</inkml:trace>
  <inkml:trace contextRef="#ctx0" brushRef="#br0" timeOffset="13654.898">8636 4436,'10'34,"17"25,4 2</inkml:trace>
  <inkml:trace contextRef="#ctx0" brushRef="#br0" timeOffset="13885.793">8749 3900,'15'33,"4"12</inkml:trace>
  <inkml:trace contextRef="#ctx0" brushRef="#br0" timeOffset="13886.793">9201 4493,'14'5,"10"-13,1-15,0-8,-3-9,-6-1,-1-5,-2 2,-4-2,1 3,-1 3,-2 4,-2 3,3 2,-5 7,-3 12,-1 8</inkml:trace>
  <inkml:trace contextRef="#ctx0" brushRef="#br0" timeOffset="14172.629">9737 4267,'56'-42,"-1"-1,-3-3,-2-3,-2-1,28-40,-24-16,-51 102,-1 1,1-1,-1 0,0 1,1-1,-2 0,1 0,0 1,-1-1,0 0,1 1,-2-1,1 0,0 1,-1-1,1 1,-1 0,0 0,0 0,0 0,-1 0,1 0,-1 0,0 0,1 1,-1 0,0-1,0 1,-2 0,-1-1,0 0,0 1,0 0,0 0,0 0,0 1,-1 0,1 0,0 0,-1 1,1 0,-1 1,1-1,-1 1,1 0,0 1,0-1,0 1,0 1,0-1,0 1,-1 1,-8 4,0 0,1 2,0 0,0 0,1 1,1 1,-11 12,17-16,-1 1,2 0,-1-1,1 2,1-1,0 1,0 0,0-1,2 2,-1-1,1 0,1 0,-1 1,2-1,0 1,0-1,1 1,0-1,0 0,1 1,1-1,0 0,0 0,1 0,1-1,-1 1,1-1,1 0,0-1,0 1,0-1,1 0,1-1,-1 1,1-2,0 1,1-1,0 0,0-1,0 0,21 10,0-1,1-1,1-2,0-2,1 0,-1-3,1 0,1-2,-1-2,1-1,-1-1,15-3,49-15,-61 6</inkml:trace>
  <inkml:trace contextRef="#ctx0" brushRef="#br0" timeOffset="15141.095">9060 4267,'0'0,"0"1,0-1,0 1,0-1,0 1,0-1,0 1,0-1,0 1,0-1,0 1,0-1,1 1,-1-1,0 1,0-1,1 1,-1-1,0 1,1-1,-1 0,0 1,1-1,-1 0,0 1,1-1,-1 0,1 1,-1-1,1 0,-1 0,1 0,-1 1,1-1,-1 0,1 0,-1 0,1 0,-1 0,1 0,-1 0,1 0,-1 0,1 0,-1 0,1 0,-1-1,1 1,-1 0,1 0,-1 0,1-1,-1 1,0 0,1 0,-1-1,1 1,-1-1,0 1,1 0,-1-1,0 1,1-1,-1 1,0-1,33 84,-26-61,1 0,0-1,2 0,0-1,2 0,0-1,1 0,14 15,-13-21</inkml:trace>
  <inkml:trace contextRef="#ctx0" brushRef="#br0" timeOffset="24090.283">4883 7681,'38'-60,"2"1,3 2,2 2,3 2,8-4,-54 54,0 0,0 0,0 0,0 1,1-1,-1 1,1-1,-1 1,1 0,0 0,0 0,0 1,0-1,0 1,0-1,0 1,1 0,-1 0,1 0,-1 1,0-1,1 1,-1 0,1 0,-1 0,1 1,-1-1,0 1,1-1,-1 1,0 0,1 1,-1-1,0 0,1 2,2 6,0 0,0 1,-1 0,-1 0,0 0,0 0,-1 1,0 0,-1 0,0 0,-1-1,0 2,-1-1,4 19,9 81,-5 1,-4 0,-8 34,-26 95,14-198,6-80,15-19,3 1,2 0,14-40,-24 94,56-202,41-90,-79 244,3 0,2 2,2 1,15-21,-40 67,0-1,0 0,0 0,0 0,0 0,1 0,-1 0,0 0,0 0,1 1,-1-1,1 0,-1 0,1 0,-1 1,1-1,-1 0,1 0,-1 1,1-1,0 1,0-1,-1 0,1 1,0-1,0 1,-1 0,1-1,0 1,0 0,0-1,0 1,0 0,0 0,0 0,-1 0,1 0,0 0,0 0,0 0,0 0,0 0,0 0,0 1,0-1,-1 0,1 1,0-1,0 1,0-1,-1 1,1-1,0 1,0-1,-1 1,1 0,0 0,4 180,-19 137,13-310,-2 5,0 1,2 0,-1 0,2 0,0 0,1 0,0 0,1 0,0 0,1 0,1 0,0-1,1 0,4 7,-9-19,1 0,0 1,0-1,0 0,1 0,-1 0,0 0,0 0,1 0,-1 0,0 0,1 0,-1-1,1 1,-1-1,1 1,-1-1,1 1,-1-1,1 0,-1 0,1 0,0 0,-1 0,1 0,-1 0,1 0,0-1,-1 1,1 0,-1-1,1 0,-1 1,1-1,-1 0,0 0,1 0,-1 0,0 0,0 0,1 0,44-54,-43 51,93-196,-52 93,101-170,-116 237,-29 40,1-1,0 1,-1 0,1-1,0 1,0 0,-1 0,1 0,0 0,0 0,-1 0,1 0,0 0,0 0,-1 0,1 0,0 0,-1 1,1-1,0 0,0 0,-1 1,1-1,0 0,-1 1,1-1,-1 1,1-1,-1 1,1-1,-1 1,1-1,-1 1,1 0,-1-1,1 1,-1 0,0-1,0 1,1 0,-1-1,0 1,0 0,0 0,0-1,0 1,0 0,0 0,0-1,0 1,0 0,0 0,0-1,0 1,-1 0,1-1,0 1,0 0,-1-1,1 1,-1 0,6 200,1-130,-5-36,2 0,2-1,1 0,1 0,2 0,5 9,-12-37,1-1,-1 0,1 0,1 0,-1 0,1 0,0-1,0 1,0-1,1 0,-1 0,1-1,3 3,13 5</inkml:trace>
  <inkml:trace contextRef="#ctx0" brushRef="#br0" timeOffset="24407.121">6519 7202,'-7'66,"2"0,3 0,3 0,3 0,12 58,21-15,-35-106,0-1,0 1,0 0,0-1,0 1,0-1,1 1,0-1,-1 0,1 0,0-1,0 1,0 0,0-1,0 0,0 0,0 0,0 0,1 0,-1-1,0 1,1-1,-1 0,0 0,1 0,-1 0,0-1,1 1,-1-1,0 0,0 0,2-1,5-3,1-1,-1-1,0 0,-1 0,0-1,0-1,0 1,-1-1,-1 0,1-1,-2 0,1 0,-1-1,-1 0,0 0,0 0,-1 0,-1-1,0 1,0-1,-1 0,-1 0,0 0,-1 0,0 0,0 0,-1 0,-1 0,0 0,-4-11,3 13,0 1,-1 0,0 0,-1 0,1 1,-2-1,1 1,-1 0,0 1,-1-1,0 1,0 0,0 1,-1 0,0 0,0 1,-1 0,0 0,0 1,0 0,0 1,0 0,-1 0,1 1,-1 0,0 0,1 1,-1 1,0 0,0 0,-3 1,-2-1,1 1,-1 0,0 1,0 1,1 0,0 1,-1 0,2 2,-7 2,-7 4</inkml:trace>
  <inkml:trace contextRef="#ctx0" brushRef="#br0" timeOffset="24858.876">7169 6355,'-12'84,"5"0,3 1,3-1,5 1,3-1,4 0,11 40,43 208,-37-132,-27-176</inkml:trace>
  <inkml:trace contextRef="#ctx0" brushRef="#br0" timeOffset="25109.726">6886 7259,'43'-24,"34"-18,8-6,0 5,-6 5,-10 4,-9 3,-9 2,-8 1,-2 6,-4 1,-2 0,-3 3,-7 0,-8 3</inkml:trace>
  <inkml:trace contextRef="#ctx0" brushRef="#br0" timeOffset="25357.582">7789 7033,'10'38,"8"23,0 5,-2-4,1-12,-3-9,1-13,-1-10</inkml:trace>
  <inkml:trace contextRef="#ctx0" brushRef="#br0" timeOffset="25521.025">7762 6637,'0'0</inkml:trace>
  <inkml:trace contextRef="#ctx0" brushRef="#br0" timeOffset="25777.609">8156 6750,'-8'31,"0"1,2-1,2 1,0 0,3 1,0-1,2 0,3 12,-5-40,1 1,1-1,-1 0,1 0,-1 1,1-1,0 0,1 0,-1 0,1 0,-1 0,1 0,0-1,1 1,-1-1,1 1,-1-1,1 0,0 0,0 0,1 0,-1-1,1 1,-1-1,1 0,0 0,-1 0,1 0,0-1,0 0,1 1,-1-1,0-1,0 1,0-1,1 0,-1 0,0 0,0 0,11-7,0 0,-1 0,0-2,-1 0,0 0,0-1,-1-1,0 0,-1-1,0 0,-1-1,-1 0,0 0,0-1,-1 0,-1-1,-1 1,0-1,-1-1,0 1,-1-1,-1 0,-1 0,1-10,-2 19,0 0,0 0,-1 0,0 1,0-1,-1 0,0 0,0 0,0 0,-1 0,0 1,0-1,-1 1,0-1,0 1,-1 0,1 0,-1 1,-1-1,1 1,-1 0,0 0,0 0,0 1,0-1,-1 1,0 1,0-1,0 1,0 0,-1 0,1 1,-1 0,0 0,1 0,-1 1,0 0,0 1,0-1,0 1,0 0,0 1,0 0,0 0,1 1,-1-1,0 1,-5 3,-33 17,26-14</inkml:trace>
  <inkml:trace contextRef="#ctx0" brushRef="#br0" timeOffset="32078.995">8975 6525,'-11'183,"-44"114,25-204,42-153,91-275,-66 182,-18 97,2 83,-3 28,-13-33,0-1,2 0,0-1,1 1,2-1,0-1,1 0,0 0,2-1,0-1,1 0,1-1,0 0,10 7,-21-21,0 0,0 0,1 0,-1 0,0 0,1-1,0 0,-1 0,1 0,-1-1,1 1,0-1,-1 0,1-1,0 1,-1-1,1 0,0 0,-1 0,1 0,-1-1,0 0,0 0,1 0,-1-1,-1 1,1-1,0 0,-1 0,1 0,-1 0,0-1,0 0,0 1,0-1,-1 0,0 0,1-1,-2 1,2-2,17-48,-3-1,-1-1,-4 0,-1-1,-3-4,20-182,-29 140,-5 78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49 122 0 0 0,'0'0'1307'0'0,"0"0"204"0"0,0 0 29 0 0,0 0-118 0 0,0 0-100 0 0,0 0-122 0 0,0 0-153 0 0,0 0-143 0 0,0 0-167 0 0,0 0-157 0 0,0 0-106 0 0,0-3-79 0 0,0-10 110 0 0,0 23 1533 0 0,-13 129 764 0 0,1-78-2478 0 0,2 0 1 0 0,3 0-1 0 0,1 46-324 0 0,6-104 14 0 0,-1-1 0 0 0,1 1-1 0 0,0 0 1 0 0,0-1-1 0 0,0 1 1 0 0,1 0 0 0 0,-1-1-1 0 0,1 1 1 0 0,-1 0-1 0 0,1-1 1 0 0,0 1 0 0 0,0-1-1 0 0,0 1 1 0 0,0-1-1 0 0,1 0 1 0 0,-1 0 0 0 0,1 1-1 0 0,-1-1 1 0 0,1 0-1 0 0,0 0 1 0 0,-1 0 0 0 0,1 0-1 0 0,0-1 1 0 0,0 1-1 0 0,1 0 1 0 0,-1-1 0 0 0,0 0-1 0 0,0 1 1 0 0,1-1-1 0 0,-1 0 1 0 0,1 0 0 0 0,-1 0-1 0 0,1-1 1 0 0,-1 1-1 0 0,2 0-13 0 0,-1-1 71 0 0,0 0-1 0 0,0 0 1 0 0,0-1-1 0 0,0 1 0 0 0,0-1 1 0 0,0 1-1 0 0,0-1 1 0 0,-1 0-1 0 0,1 0 0 0 0,0 0 1 0 0,0 0-1 0 0,-1-1 1 0 0,1 1-1 0 0,0-1 1 0 0,-1 0-1 0 0,0 1 0 0 0,1-1 1 0 0,-1 0-1 0 0,0-1 1 0 0,0 1-1 0 0,0 0 0 0 0,0-1 1 0 0,0 1-1 0 0,0-1-70 0 0,116-181 934 0 0,-100 150-849 0 0,-1-1 1 0 0,-2 0 0 0 0,-2-1-1 0 0,-1-1 1 0 0,6-35-86 0 0,-11 55 130 0 0,-9 23-251 0 0,-29 115 465 0 0,19-61-194 0 0,3 0 0 0 0,2 1-1 0 0,3 0 1 0 0,3 0 0 0 0,3 8-150 0 0,-8 148 62 0 0,3-174-62 0 0,1 0-5 0 0,-2 1-1 0 0,-2-2 1 0 0,-1 1 0 0 0,-3-1-1 0 0,-1 0 1 0 0,-3 1 5 0 0,-63 141-11 0 0,77-185 29 0 0,-1 0-1 0 0,1 1 0 0 0,0-1 0 0 0,0 1 0 0 0,-1-1 0 0 0,1 1 1 0 0,-1-1-1 0 0,1 1 0 0 0,0-1 0 0 0,-1 1 0 0 0,1 0 1 0 0,-1-1-1 0 0,1 1 0 0 0,-1 0 0 0 0,1-1 0 0 0,-1 1 0 0 0,1 0 1 0 0,-1 0-1 0 0,0-1 0 0 0,1 1 0 0 0,-1 0 0 0 0,1 0 1 0 0,-1 0-1 0 0,0 0 0 0 0,1 0 0 0 0,-1 0 0 0 0,1 0 0 0 0,-1 0 1 0 0,0 0-1 0 0,1 0 0 0 0,-1 0 0 0 0,1 0 0 0 0,-1 0 0 0 0,0 0 1 0 0,1 1-1 0 0,-1-1 0 0 0,1 0 0 0 0,-1 0 0 0 0,1 1 1 0 0,-1-1-1 0 0,1 0 0 0 0,-1 1 0 0 0,1-1 0 0 0,-1 0 0 0 0,1 1 1 0 0,-1-1-1 0 0,1 1 0 0 0,0-1 0 0 0,-1 1 0 0 0,1-1 1 0 0,0 1-1 0 0,-1-1 0 0 0,1 1 0 0 0,0 0 0 0 0,0-1 0 0 0,-1 1 1 0 0,1-1-1 0 0,0 1 0 0 0,0-1 0 0 0,0 1-17 0 0,0-17 25 0 0,1 0 0 0 0,1-1-1 0 0,0 1 1 0 0,1 0 0 0 0,1 0 0 0 0,1 1-1 0 0,0-1 1 0 0,1 1 0 0 0,0 0 0 0 0,1 1-1 0 0,1-1 1 0 0,0 1 0 0 0,1 1-1 0 0,1 0 1 0 0,0 0 0 0 0,1 0 0 0 0,0 2-1 0 0,1-1 1 0 0,0 2 0 0 0,1-1 0 0 0,0 2-1 0 0,14-9-24 0 0,-21 13-55 0 0,2 0-1 0 0,-1 0 1 0 0,0 0-1 0 0,1 1 1 0 0,0 0-1 0 0,0 1 1 0 0,0 0-1 0 0,0 0 1 0 0,0 0-1 0 0,1 1 1 0 0,0 1 55 0 0,-14-4-2189 0 0,5 2-8116 0 0,0 0-1372 0 0</inkml:trace>
  <inkml:trace contextRef="#ctx0" brushRef="#br0" timeOffset="913.444">507 697 0 0 0,'0'0'996'0'0,"0"0"166"0"0,0 0-10 0 0,0 0-70 0 0,0 0-90 0 0,0 0-59 0 0,0 0-26 0 0,0 0-16 0 0,0 0-15 0 0,0 0 44 0 0,12 5-2 0 0,38 14-27 0 0,-45-17-686 0 0,0-1 1 0 0,0 0-1 0 0,0-1 1 0 0,0 1 0 0 0,1-1-1 0 0,-1 0 1 0 0,0 0-1 0 0,0-1 1 0 0,0 1-1 0 0,0-1 1 0 0,0 0-1 0 0,0 0 1 0 0,0-1-1 0 0,0 0 1 0 0,-1 0-1 0 0,1 0 1 0 0,-1 0 0 0 0,4-3-206 0 0,8-2 427 0 0,-11 5-330 0 0,-1 0-1 0 0,0 0 1 0 0,0-1-1 0 0,0 1 0 0 0,0-1 1 0 0,-1 0-1 0 0,1 0 1 0 0,-1 0-1 0 0,1 0 0 0 0,-1 0 1 0 0,0-1-1 0 0,0 0 1 0 0,-1 0-1 0 0,1 1 0 0 0,-1-2 1 0 0,0 1-1 0 0,0 0 1 0 0,0 0-1 0 0,0-1 0 0 0,-1 1 1 0 0,0-1-1 0 0,0 1 1 0 0,0-1-1 0 0,0 1 0 0 0,-1-1 1 0 0,0 0-1 0 0,0 1 1 0 0,0-4-97 0 0,-2 6-8 0 0,0 0 1 0 0,0 0 0 0 0,0 1-1 0 0,0-1 1 0 0,0 1 0 0 0,0-1 0 0 0,0 1-1 0 0,-1 0 1 0 0,1-1 0 0 0,-1 1-1 0 0,1 1 1 0 0,-1-1 0 0 0,1 0 0 0 0,-1 1-1 0 0,1-1 1 0 0,-1 1 0 0 0,0 0 0 0 0,1-1-1 0 0,-1 1 1 0 0,0 1 0 0 0,1-1-1 0 0,-1 0 1 0 0,1 1 0 0 0,-2-1 7 0 0,-1 0-59 0 0,-7 1-2 0 0,1 0-1 0 0,-1 1 0 0 0,1 0 0 0 0,0 1 1 0 0,-1 0-1 0 0,1 0 0 0 0,1 1 1 0 0,-1 1-1 0 0,1 0 0 0 0,-1 0 0 0 0,1 1 1 0 0,1 1-1 0 0,-1-1 0 0 0,1 2 1 0 0,1-1-1 0 0,-1 1 0 0 0,1 0 1 0 0,0 1-1 0 0,1 0 0 0 0,0 0 0 0 0,0 1 1 0 0,1-1-1 0 0,1 2 0 0 0,-1-1 1 0 0,2 0-1 0 0,-1 3 62 0 0,4-10 40 0 0,0 1 0 0 0,0 0 0 0 0,0-1 0 0 0,1 1 0 0 0,-1 0 0 0 0,1 0 0 0 0,0 0 0 0 0,0-1 0 0 0,1 1 0 0 0,-1 0 0 0 0,1 0 0 0 0,-1 0 0 0 0,1-1 0 0 0,1 1-1 0 0,-1 0 1 0 0,0-1 0 0 0,1 1 0 0 0,0-1 0 0 0,0 0 0 0 0,0 1 0 0 0,0-1 0 0 0,0 0 0 0 0,1 0 0 0 0,-1 0 0 0 0,1-1 0 0 0,0 1 0 0 0,0-1 0 0 0,0 1 0 0 0,0-1 0 0 0,0 0 0 0 0,0 0 0 0 0,1 0 0 0 0,-1-1 0 0 0,2 1-40 0 0,128 35 1918 0 0,-109-33-1780 0 0,0-2 1 0 0,0 0-1 0 0,0-1 0 0 0,1-2 1 0 0,-1 0-1 0 0,8-3-138 0 0,-20-1-1012 0 0,-8-1-3547 0 0,-2 3-2964 0 0</inkml:trace>
  <inkml:trace contextRef="#ctx0" brushRef="#br0" timeOffset="1271.845">879 387 2256 0 0,'0'0'2168'0'0,"0"0"-304"0"0,0 0-86 0 0,0 0 94 0 0,0 0 22 0 0,0 0-196 0 0,0 0-359 0 0,0 0-365 0 0,0 0-277 0 0,0 0-151 0 0,0 0-19 0 0,0 0 119 0 0,3 0 130 0 0,139 15 4536 0 0,-96-14-5062 0 0,-30 1-128 0 0,0-1 1 0 0,0-1-1 0 0,-1-1 1 0 0,1 0-1 0 0,0-1 0 0 0,0-1 1 0 0,-1 0-1 0 0,3-2-122 0 0,11 1-253 0 0,-28 2 69 0 0,-2 1-3835 0 0,1 1-4352 0 0,-3 0-3082 0 0</inkml:trace>
  <inkml:trace contextRef="#ctx0" brushRef="#br0" timeOffset="1770.922">807 608 10050 0 0,'0'0'1431'0'0,"0"0"-441"0"0,0 0 125 0 0,0 0 340 0 0,0 0 92 0 0,0 0-154 0 0,0 0-231 0 0,0 0-261 0 0,0 0-230 0 0,33 5-167 0 0,101 12-148 0 0,-17-20 80 0 0,-85-1-857 0 0,37-5 21 0 0,-26-4-7938 0 0,-34 9-2490 0 0</inkml:trace>
  <inkml:trace contextRef="#ctx0" brushRef="#br0" timeOffset="2473.502">1185 126 0 0 0,'0'0'1108'0'0,"0"0"947"0"0,0 0 354 0 0,0 0-67 0 0,0 0-254 0 0,0 0-277 0 0,0 0-228 0 0,0 0-195 0 0,0 0-191 0 0,0 0-154 0 0,32-6-159 0 0,101-20-137 0 0,-69 0 878 0 0,5-41 907 0 0,-56 119-2284 0 0,-15 301 136 0 0,-15-33-790 0 0,17-319 405 0 0,1 1 1 0 0,-1-1-1 0 0,0 0 0 0 0,0 1 0 0 0,1-1 1 0 0,-1 1-1 0 0,0-1 0 0 0,1 1 0 0 0,-1-1 0 0 0,1 0 1 0 0,0 1-1 0 0,0-1 0 0 0,-1 0 0 0 0,1 1 1 0 0,0-1-1 0 0,0 0 0 0 0,0 0 0 0 0,0 0 0 0 0,0 0 1 0 0,0 0-1 0 0,1 0 0 0 0,-1 0 0 0 0,0 0 1 0 0,0-1-1 0 0,1 1 0 0 0,-1 0 0 0 0,1-1 0 0 0,-1 1 1 0 0,1-1 0 0 0,-2 0 17 0 0,14-29 466 0 0,55-130 14 0 0,-67 155-483 0 0,77-196 996 0 0,22-103-1010 0 0,-86 248 94 0 0,-15 54-110 0 0,0 1-16 0 0,0 0-14 0 0,0 0-14 0 0,0 0-44 0 0,0 0-5 0 0,0 0-35 0 0,0 0-21 0 0,0 0-41 0 0,0 0-75 0 0,0 0-130 0 0,-10 16-5728 0 0,9-10-921 0 0,-1-2-3298 0 0</inkml:trace>
  <inkml:trace contextRef="#ctx0" brushRef="#br0" timeOffset="3193.879">1623 693 600 0 0,'0'0'1120'0'0,"0"0"-119"0"0,0 0 199 0 0,0 0 430 0 0,0 0 322 0 0,0 0-109 0 0,0 0-228 0 0,0 0-211 0 0,0 0-209 0 0,0 0-145 0 0,0 0-34 0 0,0 0-10 0 0,0 0-12 0 0,14 3 7 0 0,46 8-82 0 0,-11-25 773 0 0,-38 7-1344 0 0,4 1-170 0 0,0-1 1 0 0,0-1-1 0 0,-1 0 0 0 0,0-1 1 0 0,-1-1-1 0 0,0 0 0 0 0,0-1 1 0 0,-1 0-1 0 0,-1-1 0 0 0,0 0 1 0 0,0-1-1 0 0,-1 0 0 0 0,-1 0 0 0 0,2-6-178 0 0,-10 18 3 0 0,0 0 0 0 0,0-1-1 0 0,0 1 1 0 0,0 0 0 0 0,-1-1-1 0 0,1 1 1 0 0,0-1-1 0 0,-1 1 1 0 0,0-1 0 0 0,1 1-1 0 0,-1-1 1 0 0,0 1 0 0 0,0-1-1 0 0,0 1 1 0 0,0-1-1 0 0,0 0 1 0 0,0 1 0 0 0,0-1-1 0 0,0 1 1 0 0,-1-1 0 0 0,1 1-1 0 0,0-1 1 0 0,-1 1-1 0 0,0-1 1 0 0,1 1 0 0 0,-1-1-1 0 0,0 1 1 0 0,0 0 0 0 0,1 0-1 0 0,-1-1 1 0 0,0 1-1 0 0,0 0 1 0 0,-1 0 0 0 0,1 0-1 0 0,0 0 1 0 0,0 0 0 0 0,0 0-1 0 0,-1 0 1 0 0,1 0-1 0 0,0 0 1 0 0,-1 1 0 0 0,1-1-1 0 0,-1 1 1 0 0,1-1 0 0 0,-1 1-1 0 0,1-1 1 0 0,-1 1-3 0 0,-77 7-498 0 0,59 1 431 0 0,0 2 0 0 0,0 0 1 0 0,1 1-1 0 0,0 1 0 0 0,1 1 1 0 0,1 1-1 0 0,0 0 0 0 0,0 1 1 0 0,2 1-1 0 0,0 1 0 0 0,-6 8 67 0 0,19-22 6 0 0,-1 0-1 0 0,1 0 1 0 0,0 1-1 0 0,0-1 1 0 0,0 1-1 0 0,0 0 1 0 0,0-1-1 0 0,1 1 1 0 0,0 0-1 0 0,-1 0 1 0 0,2 0-1 0 0,-1 0 1 0 0,0 0-1 0 0,1 0 1 0 0,0 0-1 0 0,0 0 1 0 0,0 1-1 0 0,0-1 1 0 0,1 0-1 0 0,-1 0 1 0 0,1 0-1 0 0,0 0 1 0 0,0 0-1 0 0,1-1 1 0 0,-1 1-1 0 0,1 0 1 0 0,0 0-1 0 0,0-1 1 0 0,0 1-1 0 0,0-1 1 0 0,1 0-1 0 0,1 2-5 0 0,14 5 88 0 0,0-1 1 0 0,1 0-1 0 0,0-1 0 0 0,1-2 0 0 0,-1 0 1 0 0,1 0-1 0 0,1-2 0 0 0,-1-1 0 0 0,0 0 0 0 0,1-2 1 0 0,0 0-1 0 0,-1-1 0 0 0,21-3-88 0 0,-18 3 4 0 0,-4-11-1386 0 0,-17 3-8033 0 0,-2 4-2377 0 0</inkml:trace>
  <inkml:trace contextRef="#ctx0" brushRef="#br0" timeOffset="3743.378">2367 104 4801 0 0,'0'0'2155'0'0,"0"0"-458"0"0,0 0-48 0 0,0 0 121 0 0,0 0-19 0 0,0 0-207 0 0,0 0-334 0 0,0 0-326 0 0,0 0-197 0 0,0 0-95 0 0,0 0-21 0 0,0 0-24 0 0,0 0-25 0 0,2 0-50 0 0,-1 0-417 0 0,-1 0-1 0 0,1 0 0 0 0,0 0 0 0 0,-1 1 0 0 0,1-1 0 0 0,0 0 1 0 0,-1 0-1 0 0,1 1 0 0 0,0-1 0 0 0,-1 0 0 0 0,1 1 0 0 0,-1-1 1 0 0,1 1-1 0 0,-1-1 0 0 0,1 1 0 0 0,-1-1 0 0 0,1 1 0 0 0,-1-1 1 0 0,1 1-1 0 0,-1-1 0 0 0,0 1 0 0 0,1 0 0 0 0,-1-1 0 0 0,0 1 1 0 0,0-1-1 0 0,1 1 0 0 0,-1 0 0 0 0,0-1 0 0 0,0 1 0 0 0,0 0 1 0 0,0-1-1 0 0,0 1 0 0 0,0 0 0 0 0,0 0 0 0 0,0-1 0 0 0,0 1 1 0 0,0 0-1 0 0,0-1 0 0 0,0 1 0 0 0,-1 0 0 0 0,1-1 0 0 0,0 1 1 0 0,-1 0-55 0 0,1 5 50 0 0,-2 20 104 0 0,-2 0 1 0 0,-1 0-1 0 0,-1-1 1 0 0,-2 0 0 0 0,0 0-1 0 0,-1-1 1 0 0,-2 0 0 0 0,0 0-1 0 0,-2-1 1 0 0,-4 5-155 0 0,-36 79 43 0 0,35-69-36 0 0,11-25-6 0 0,1 0 0 0 0,0 0 1 0 0,1 1-1 0 0,0 0 0 0 0,2-1 0 0 0,-1 1 0 0 0,2 1 0 0 0,-1-1 1 0 0,1 9-2 0 0,2-15 5 0 0,0-5-6 0 0,0 0 0 0 0,-1 0 0 0 0,1-1 0 0 0,0 1 0 0 0,0 0-1 0 0,1 0 1 0 0,-1 0 0 0 0,1-1 0 0 0,-1 1 0 0 0,1 0 0 0 0,0-1 0 0 0,0 1-1 0 0,0 0 1 0 0,0-1 0 0 0,1 0 0 0 0,-1 1 0 0 0,1-1 0 0 0,-1 0-1 0 0,1 1 1 0 0,1 0 1 0 0,2 0 43 0 0,1 0 0 0 0,0-1 0 0 0,0 1 0 0 0,1-1 0 0 0,-1 0 0 0 0,0 0 0 0 0,1-1 0 0 0,-1 0 0 0 0,1 0 0 0 0,-1-1 0 0 0,1 1 0 0 0,0-1 0 0 0,-1-1 0 0 0,1 0 0 0 0,2 0-43 0 0,18 0 173 0 0,97-20-42 0 0,-122 21-258 0 0,0-1 1 0 0,-1 1 0 0 0,1 0 0 0 0,-1-1 0 0 0,1 1 0 0 0,-1-1 0 0 0,0 0 0 0 0,1 1 0 0 0,-1-1 0 0 0,1 0 0 0 0,-1 0 0 0 0,0 0 0 0 0,0 0 0 0 0,0 0 0 0 0,1 0 0 0 0,-1 0 0 0 0,0 0 0 0 0,0-1 0 0 0,-1 1 0 0 0,1 0 0 0 0,0-1 0 0 0,0 1 0 0 0,-1 0-1 0 0,1-1 1 0 0,0 1 0 0 0,-1-1 0 0 0,0 1 0 0 0,1-1 0 0 0,-1 1 0 0 0,0-1 0 0 0,0 1 0 0 0,1-1 0 0 0,-1 0 0 0 0,-1 1 0 0 0,1-1 0 0 0,0 1 0 0 0,0-1 0 0 0,0 1 0 0 0,-1-1 0 0 0,1 1 0 0 0,-1-1 126 0 0,-3-13-3858 0 0,-1 5-3565 0 0,1 6-1898 0 0</inkml:trace>
  <inkml:trace contextRef="#ctx0" brushRef="#br0" timeOffset="6602.076">2000 395 9890 0 0,'0'0'1494'0'0,"0"0"-482"0"0,0 0 94 0 0,0 0 325 0 0,0 0 240 0 0,0 0-68 0 0,0 0-268 0 0,0 0-238 0 0,0 0-173 0 0,0 0-98 0 0,0 0-42 0 0,36 2-109 0 0,113 5-99 0 0,23-16 568 0 0,-102 2-606 0 0,-12 1-2487 0 0,-19 4-7868 0 0,-33 2-2122 0 0</inkml:trace>
  <inkml:trace contextRef="#ctx0" brushRef="#br0" timeOffset="6954.539">2669 413 0 0 0,'0'0'1196'0'0,"0"0"481"0"0,0 0 31 0 0,0 0-164 0 0,0 0-190 0 0,0 0-104 0 0,0 0 14 0 0,0 0 39 0 0,0 0 25 0 0,0 0-38 0 0,7 0-157 0 0,130-7 4443 0 0,215-12-3203 0 0,-358 37-4220 0 0,-14-8-1461 0 0,10-8-2241 0 0,2 2-5447 0 0</inkml:trace>
  <inkml:trace contextRef="#ctx0" brushRef="#br0" timeOffset="7256.604">2958 155 3137 0 0,'0'0'1855'0'0,"0"0"-510"0"0,0 0-155 0 0,0 0 273 0 0,0 0 293 0 0,0 0 122 0 0,0 0-140 0 0,0 0-311 0 0,0 0-312 0 0,0 0-222 0 0,0 0-141 0 0,-3 35-86 0 0,-5 107-51 0 0,11-23 746 0 0,5 33-671 0 0,-23-51-714 0 0,-24-5-3018 0 0,35-90 1490 0 0,1 1-6270 0 0,3-6-1619 0 0</inkml:trace>
  <inkml:trace contextRef="#ctx0" brushRef="#br0" timeOffset="7871.551">3267 174 4833 0 0,'0'0'1406'0'0,"0"0"-425"0"0,0 0-47 0 0,0 0 238 0 0,0 0 254 0 0,0 0 146 0 0,0 0-82 0 0,-14 35-287 0 0,-43 113-347 0 0,23-26 113 0 0,27-4-754 0 0,8-115-176 0 0,0 0-1 0 0,0 0 1 0 0,0 1-1 0 0,0-1 1 0 0,0 0-1 0 0,1 0 1 0 0,-1 0 0 0 0,1 0-1 0 0,0-1 1 0 0,0 1-1 0 0,0 0 1 0 0,1-1 0 0 0,-1 1-1 0 0,0-1 1 0 0,1 0-1 0 0,0 0 1 0 0,-1 0-1 0 0,1 0 1 0 0,0 0 0 0 0,0 0-1 0 0,0-1 1 0 0,0 0-1 0 0,0 1 1 0 0,0-1 0 0 0,1 0-1 0 0,-1-1 1 0 0,0 1-1 0 0,1-1 1 0 0,-1 1-1 0 0,0-1 1 0 0,1 0 0 0 0,-1 0-1 0 0,0 0 1 0 0,1-1-1 0 0,-1 1 1 0 0,0-1 0 0 0,1 0-1 0 0,-1 0 1 0 0,0 0-1 0 0,0 0 1 0 0,0 0-1 0 0,0-1 1 0 0,1 0-39 0 0,21-12 132 0 0,-1-1 1 0 0,-1-1-1 0 0,-1-1 0 0 0,0-1 0 0 0,-1 0 1 0 0,-1-2-1 0 0,-1-1 0 0 0,-1 0 0 0 0,0-1 1 0 0,-2-1-1 0 0,-1-1 0 0 0,0 0 0 0 0,-2-1 1 0 0,-1 0-1 0 0,-1-1 0 0 0,-1 0 0 0 0,6-27-132 0 0,0 1 366 0 0,-16 52-269 0 0,0 0 19 0 0,0 0-24 0 0,-4 4-13 0 0,-17 30-29 0 0,1 1 0 0 0,2 1 0 0 0,1 0 0 0 0,2 1 0 0 0,-6 26-50 0 0,9-29 17 0 0,0 1 18 0 0,1 0 0 0 0,2 1 0 0 0,2-1 0 0 0,1 2 0 0 0,2-1 0 0 0,1 19-35 0 0,1-13-85 0 0,-1 0 0 0 0,-2 0-1 0 0,-2-1 1 0 0,-1 0 0 0 0,-3 0-1 0 0,-1-1 1 0 0,-2 0 0 0 0,-1-1-1 0 0,-2-1 1 0 0,-2 0 0 0 0,-8 8 85 0 0,20-34 2 0 0,0 1-24 0 0,0 0 1 0 0,-1-1-1 0 0,0 0 1 0 0,-1 0 0 0 0,-1-1-1 0 0,0 0 1 0 0,0-1-1 0 0,-1 0 1 0 0,0 0 0 0 0,-8 4 21 0 0,18-14 3 0 0,0 0 1 0 0,1 1 0 0 0,-1-1 0 0 0,0 0 0 0 0,1 0 0 0 0,-1 0 0 0 0,0 1 0 0 0,0-1 0 0 0,1 0 0 0 0,-1 0 0 0 0,0 0-1 0 0,0 0 1 0 0,0-1 0 0 0,1 1 0 0 0,-1 0 0 0 0,0 0 0 0 0,0 0 0 0 0,1-1 0 0 0,-1 1 0 0 0,0 0 0 0 0,1 0 0 0 0,-1-1-1 0 0,0 1 1 0 0,1-1 0 0 0,-1 1 0 0 0,1-1 0 0 0,-1 1 0 0 0,0-1 0 0 0,1 1 0 0 0,-1-1 0 0 0,1 1 0 0 0,-1-1 0 0 0,1 0 0 0 0,0 1-1 0 0,-1-1 1 0 0,1 0 0 0 0,0 1 0 0 0,-1-1 0 0 0,1 0 0 0 0,0 0 0 0 0,0 1 0 0 0,0-1 0 0 0,0 0 0 0 0,-1 0 0 0 0,1 1-1 0 0,0-1 1 0 0,0 0 0 0 0,1 0 0 0 0,-1 1 0 0 0,0-1 0 0 0,0 0 0 0 0,0 0 0 0 0,0 0-4 0 0,3-47 115 0 0,50-93 291 0 0,-26 78-582 0 0,4 1 0 0 0,2 1 0 0 0,3 2 0 0 0,14-15 176 0 0,-34 44-1532 0 0,-12 17-6078 0 0,-3 11-3433 0 0</inkml:trace>
  <inkml:trace contextRef="#ctx0" brushRef="#br0" timeOffset="8249.209">3545 873 1648 0 0,'0'0'2280'0'0,"0"0"-20"0"0,0 0 151 0 0,0 0-124 0 0,0 0-224 0 0,0 0-278 0 0,0 0-344 0 0,0 0-307 0 0,0 0-235 0 0,0 0-171 0 0,0 0-129 0 0,0 0-120 0 0,27-9-93 0 0,85-29-67 0 0,-55 1 419 0 0,-49 26-584 0 0,-7 11-142 0 0,0-1-1 0 0,0 0 0 0 0,0 0 0 0 0,0 0 1 0 0,0 0-1 0 0,0 0 0 0 0,0 0 0 0 0,0 0 1 0 0,0 0-1 0 0,0 0 0 0 0,-1 0 1 0 0,1 0-1 0 0,0 0 0 0 0,-1-1 0 0 0,1 1 1 0 0,-1 0-1 0 0,1-1 0 0 0,-1 1 1 0 0,0 0-1 0 0,0-1 0 0 0,1 1 0 0 0,-1 0 1 0 0,0-1-1 0 0,0 1 0 0 0,0 0 0 0 0,0-1 1 0 0,-1 1-1 0 0,1-1 0 0 0,0 1 1 0 0,-1 0-1 0 0,1 0 0 0 0,0-1 0 0 0,-1 1 1 0 0,0 0-1 0 0,1-1 0 0 0,-1 1 1 0 0,0 0-1 0 0,1 0 0 0 0,-1 0 0 0 0,0 0 1 0 0,0 0-1 0 0,0 0 0 0 0,0 0 0 0 0,0 0 1 0 0,0 0-1 0 0,0 1 0 0 0,-1-1 1 0 0,1 0-1 0 0,0 0 0 0 0,0 1 0 0 0,0-1 1 0 0,-1 1-1 0 0,1 0 0 0 0,0-1 1 0 0,-1 1-1 0 0,1 0 0 0 0,-1-1-11 0 0,-8 2-53 0 0,-1 0-1 0 0,1 1 1 0 0,0 0-1 0 0,1 1 1 0 0,-1 0-1 0 0,0 0 1 0 0,1 1-1 0 0,0 0 1 0 0,0 1-1 0 0,0 0 1 0 0,0 0-1 0 0,1 1 1 0 0,0 0-1 0 0,0 1 1 0 0,-6 6 53 0 0,10-10-22 0 0,0-1 20 0 0,0 0 0 0 0,0 0 0 0 0,1 1 0 0 0,-1-1 0 0 0,1 1 0 0 0,-1 0 0 0 0,1 0 0 0 0,0 0 1 0 0,0 0-1 0 0,0 1 0 0 0,1-1 0 0 0,-1 1 0 0 0,1 0 0 0 0,0 0 0 0 0,0-1 0 0 0,0 1 0 0 0,1 1 0 0 0,-1-1 0 0 0,1 0 0 0 0,0 0 0 0 0,0 1 0 0 0,0-1 1 0 0,1 0-1 0 0,0 1 0 0 0,-1-1 0 0 0,2 0 0 0 0,-1 1 0 0 0,0-1 0 0 0,1 1 0 0 0,0-1 0 0 0,0 0 0 0 0,0 0 0 0 0,0 1 0 0 0,1-1 0 0 0,0 0 0 0 0,0 0 1 0 0,0-1-1 0 0,0 1 0 0 0,1 0 0 0 0,-1-1 0 0 0,1 1 0 0 0,0-1 0 0 0,0 0 0 0 0,0 0 0 0 0,0 0 0 0 0,1 0 0 0 0,0 0 2 0 0,11 3 13 0 0,0-1-1 0 0,1 0 0 0 0,0-1 1 0 0,0-1-1 0 0,0-1 0 0 0,0 0 1 0 0,0-1-1 0 0,0-1 0 0 0,0 0 1 0 0,1-1-1 0 0,-1-1 0 0 0,7-1-12 0 0,33-19-1501 0 0,-37 7-6984 0 0,-12 11-2384 0 0</inkml:trace>
  <inkml:trace contextRef="#ctx0" brushRef="#br0" timeOffset="8569.636">4047 722 6537 0 0,'0'0'2014'0'0,"0"0"-588"0"0,0 0-106 0 0,0 0 199 0 0,0 0 83 0 0,0 0-106 0 0,0 0-273 0 0,0 0-336 0 0,0 0-300 0 0,0 0-209 0 0,0 0-136 0 0,0 0-88 0 0,0 0-58 0 0,-21 21-22 0 0,-64 62-14 0 0,59-42-14 0 0,26-35-41 0 0,0-3 2 0 0,-1-1 0 0 0,1 0 1 0 0,0 1-1 0 0,0-1 0 0 0,0 1 1 0 0,0-1-1 0 0,0 0 0 0 0,1 1 1 0 0,-1-1-1 0 0,1 0 1 0 0,-1 1-1 0 0,1-1 0 0 0,0 0 1 0 0,0 0-1 0 0,0 0 0 0 0,0 0 1 0 0,1 0-1 0 0,-1 0 1 0 0,0 0-1 0 0,1 0 0 0 0,-1 0 1 0 0,1 0-1 0 0,0-1 0 0 0,0 1 1 0 0,-1-1-1 0 0,1 1 0 0 0,0-1 1 0 0,0 0-1 0 0,0 0 1 0 0,1 0-1 0 0,-1 0 0 0 0,0 0 1 0 0,0 0-1 0 0,0 0 0 0 0,1-1 1 0 0,-1 1-1 0 0,0-1 0 0 0,1 0 1 0 0,-1 0-1 0 0,1 0 1 0 0,-1 0-1 0 0,0 0-7 0 0,8 1 175 0 0,0 0 0 0 0,-1 0 0 0 0,1-1 0 0 0,0-1 0 0 0,-1 0 0 0 0,1 0 0 0 0,-1-1 0 0 0,1 0 0 0 0,-1 0 0 0 0,1-1 0 0 0,-1 0 0 0 0,0-1 0 0 0,-1 0 0 0 0,1-1 0 0 0,3-2-176 0 0,-6 4 71 0 0,-1 0-1 0 0,0 0 0 0 0,0 0 1 0 0,0-1-1 0 0,0 0 0 0 0,-1 0 1 0 0,1-1-1 0 0,-1 1 0 0 0,0-1 0 0 0,0 0 1 0 0,-1 0-1 0 0,1 0 0 0 0,-1 0 1 0 0,0-1-1 0 0,-1 1 0 0 0,1-1 1 0 0,-1 0-1 0 0,0 1 0 0 0,-1-1 0 0 0,1 0 1 0 0,-1 0-1 0 0,-1 0 0 0 0,1-1 1 0 0,-1 1-1 0 0,0 0 0 0 0,0-1-69 0 0,0 5-26 0 0,-1-1-1 0 0,0 1 1 0 0,0-1-1 0 0,0 1 1 0 0,0 0-1 0 0,0 0 1 0 0,0 0 0 0 0,0 0-1 0 0,-1-1 1 0 0,1 2-1 0 0,-1-1 1 0 0,0 0-1 0 0,1 0 1 0 0,-1 0-1 0 0,0 1 1 0 0,0-1-1 0 0,0 1 1 0 0,0 0-1 0 0,0-1 1 0 0,-1 1 0 0 0,1 0-1 0 0,0 0 1 0 0,-1 0-1 0 0,1 1 1 0 0,0-1-1 0 0,-1 1 1 0 0,1-1-1 0 0,-1 1 1 0 0,-1 0 26 0 0,-44-4-6036 0 0,48 4 5840 0 0,-11 0-11117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2:2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389 612 0 0 0,'0'0'467'0'0,"0"0"1036"0"0,0 0 253 0 0,0 0-49 0 0,0 0-66 0 0,0 0-126 0 0,0 0-133 0 0,0 0-144 0 0,0 0-167 0 0,0 0-91 0 0,4-1-82 0 0,13-4-82 0 0,-12 4-83 0 0,-19-25 5175 0 0,-20 13-4509 0 0,-45 7-2073 0 0,73 6 996 0 0,-159 31-103 0 0,104-7 42 0 0,61-23-221 0 0,0 3-28 0 0,0 1-1 0 0,0-1 1 0 0,1 1-1 0 0,0-1 0 0 0,0 1 1 0 0,0-1-1 0 0,0 1 1 0 0,1-1-1 0 0,0 0 0 0 0,0 0 1 0 0,0 1-1 0 0,0-2 1 0 0,1 1-1 0 0,-1 0 1 0 0,1 0-1 0 0,0-1 0 0 0,0 1 1 0 0,1-1-1 0 0,-1 0 1 0 0,0 0-1 0 0,1 0 0 0 0,0-1 1 0 0,0 1-1 0 0,0-1 1 0 0,0 0-1 0 0,0 0 1 0 0,1 0-12 0 0,124 29 332 0 0,-115-29-305 0 0,-14-2-25 0 0,1-1 0 0 0,-1 1 0 0 0,1 0 0 0 0,-1 0 0 0 0,1 0 0 0 0,-1 0 0 0 0,1 0 0 0 0,-1 0 0 0 0,1-1 0 0 0,-1 1 0 0 0,1 1 0 0 0,-1-1 0 0 0,1 0 0 0 0,-1 0 0 0 0,1 0 0 0 0,-1 0 0 0 0,1 0 0 0 0,-1 0 0 0 0,1 0 0 0 0,-1 1 0 0 0,1-1 0 0 0,-1 0 0 0 0,1 0 0 0 0,-1 1 0 0 0,1-1 0 0 0,-1 0 0 0 0,0 1 0 0 0,1-1 0 0 0,-1 1 0 0 0,0-1 0 0 0,1 0 0 0 0,-1 1 0 0 0,0-1 0 0 0,1 1 0 0 0,-1-1 0 0 0,0 1 0 0 0,0-1 0 0 0,0 1 0 0 0,1-1-1 0 0,-1 1 1 0 0,0-1 0 0 0,0 1 0 0 0,0-1 0 0 0,0 1 0 0 0,0-1 0 0 0,0 1 0 0 0,0-1 0 0 0,0 1 0 0 0,0-1 0 0 0,0 1 0 0 0,0-1 0 0 0,0 1 0 0 0,-1-1 0 0 0,1 1 0 0 0,0-1 0 0 0,0 1 0 0 0,0-1 0 0 0,-1 1 0 0 0,1-1 0 0 0,0 1 0 0 0,-1-1 0 0 0,1 0 0 0 0,-1 1-2 0 0,-29 24 220 0 0,25-21-192 0 0,-45 29 101 0 0,-103 87-9 0 0,149-116-118 0 0,0 0 1 0 0,0 0 0 0 0,1 0-1 0 0,0 0 1 0 0,0 1-1 0 0,0 0 1 0 0,0-1-1 0 0,1 1 1 0 0,0 0-1 0 0,0 0 1 0 0,0 0-1 0 0,0 1 1 0 0,1-1-1 0 0,0 0 1 0 0,0 1 0 0 0,0-1-1 0 0,1 0 1 0 0,0 1-1 0 0,0-1 1 0 0,0 1-1 0 0,1-1 1 0 0,0 1-1 0 0,0-1 1 0 0,0 0-1 0 0,0 0 1 0 0,1 1-1 0 0,0-1 1 0 0,0 0 0 0 0,1 0-1 0 0,-1-1 1 0 0,4 5-3 0 0,-1-1 13 0 0,0 0 0 0 0,0-1 1 0 0,1 0-1 0 0,0 0 0 0 0,1-1 1 0 0,-1 1-1 0 0,1-1 0 0 0,0-1 1 0 0,1 1-1 0 0,-1-1 0 0 0,1-1 1 0 0,0 1-1 0 0,1-1 0 0 0,-1-1 1 0 0,1 0-1 0 0,-1 0 0 0 0,1 0 1 0 0,0-1-1 0 0,0 0 0 0 0,9 0-13 0 0,-16-2-38 0 0,1 0 0 0 0,-1 0 0 0 0,1 0 0 0 0,-1-1 0 0 0,1 1 0 0 0,0-1 0 0 0,-1 1-1 0 0,1-1 1 0 0,-1 0 0 0 0,0 0 0 0 0,1 0 0 0 0,-1 0 0 0 0,0 0 0 0 0,1 0 0 0 0,-1-1 0 0 0,0 1 0 0 0,0-1-1 0 0,0 0 1 0 0,0 0 0 0 0,-1 1 0 0 0,2-3 38 0 0,10-36-4661 0 0,-13 33 3315 0 0,2-11-7367 0 0,-2 10-584 0 0</inkml:trace>
  <inkml:trace contextRef="#ctx0" brushRef="#br0" timeOffset="1356.851">251 12 2312 0 0,'0'0'2560'0'0,"0"0"-509"0"0,0 0-360 0 0,0 0-167 0 0,0 0-41 0 0,0 0-79 0 0,0 0-154 0 0,0 0-222 0 0,0 0-216 0 0,0 0-185 0 0,0 0-128 0 0,0 0-78 0 0,-2-11 262 0 0,-6 89 2581 0 0,-13 333-670 0 0,4-182-2332 0 0,-6-46-72 0 0,-33 115-190 0 0,43-237 8 0 0,2 0 0 0 0,4 1 0 0 0,-1 53-8 0 0,2-23-15 0 0,-17-44 27 0 0,3-33-93 0 0,19-15 65 0 0,1 0-15 0 0,0 0-16 0 0,0 0-38 0 0,0 0-42 0 0,0 0-69 0 0,0 0-105 0 0,0 0-159 0 0,11-11-2717 0 0,-5 7-1216 0 0,-2 0-6648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7:13:01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3866 1149 1896 0 0,'0'0'2885'0'0,"0"0"-675"0"0,0 0-212 0 0,0 0 73 0 0,0 0-80 0 0,0 0-251 0 0,0 0-297 0 0,0 0-372 0 0,0 0-225 0 0,0 0-100 0 0,0 0-60 0 0,0 0-45 0 0,0 0-73 0 0,4-26-110 0 0,12-80-107 0 0,18-12 369 0 0,44-14-510 0 0,-77 132-224 0 0,0-1-1 0 0,1 1 1 0 0,-1 0-1 0 0,0 0 1 0 0,0 0-1 0 0,0 0 1 0 0,0 0-1 0 0,0 0 1 0 0,0 0-1 0 0,0 0 1 0 0,0 1-1 0 0,0-1 0 0 0,0 0 1 0 0,0 1-1 0 0,0-1 1 0 0,0 0-1 0 0,0 1 1 0 0,0-1-1 0 0,0 1 1 0 0,-1 0-1 0 0,1-1 1 0 0,0 1-1 0 0,0 0 0 0 0,0-1 1 0 0,-1 1-1 0 0,1 0 1 0 0,0 0-1 0 0,-1-1 1 0 0,1 1-1 0 0,-1 0 1 0 0,1 0-1 0 0,-1 0 1 0 0,1 0-1 0 0,-1 0 0 0 0,0 0 1 0 0,1 0-1 0 0,-1 0 1 0 0,0 0-1 0 0,0 0 1 0 0,0 0-1 0 0,0 0 1 0 0,0 0-1 0 0,0 0 1 0 0,0 0-1 0 0,0 0 1 0 0,0 1-1 0 0,0-1 0 0 0,-1 0 1 0 0,1 0-1 0 0,0 0 1 0 0,-1 0 14 0 0,2 2 40 0 0,1 11 23 0 0,2 0 0 0 0,-1 0 0 0 0,2-1-1 0 0,-1 0 1 0 0,2 1 0 0 0,0-2 0 0 0,1 1 0 0 0,0-1 0 0 0,0 0-1 0 0,2 0 1 0 0,-1-1 0 0 0,1 0 0 0 0,1-1 0 0 0,0 0 0 0 0,1 0-1 0 0,-1-1 1 0 0,13 7-63 0 0,-20-14 110 0 0,0-1 1 0 0,0 0-1 0 0,0 0 0 0 0,1 0 0 0 0,-1-1 1 0 0,0 1-1 0 0,0-1 0 0 0,0 0 0 0 0,0 0 1 0 0,1 0-1 0 0,-1 0 0 0 0,0 0 0 0 0,0-1 1 0 0,0 1-1 0 0,1-1 0 0 0,-1 0 0 0 0,0 0 1 0 0,0 0-1 0 0,0-1 0 0 0,0 1 0 0 0,-1-1 1 0 0,1 1-1 0 0,0-1 0 0 0,-1 0 0 0 0,1 0 1 0 0,-1 0-1 0 0,1 0 0 0 0,0-2-110 0 0,53-73 775 0 0,-51 66-1220 0 0,27-69 946 0 0,-26 53-3296 0 0,-4-1-3950 0 0,-2 27-4986 0 0</inkml:trace>
  <inkml:trace contextRef="#ctx0" brushRef="#br0" timeOffset="681.15">4807 619 12891 0 0,'0'0'1641'0'0,"0"0"-268"0"0,0 0-9 0 0,0 0 42 0 0,0 0-69 0 0,0 0-222 0 0,0 0-289 0 0,0 0-228 0 0,0 0-168 0 0,0 0-105 0 0,0 0-70 0 0,0 0-63 0 0,0 0-35 0 0,-32-2-37 0 0,-96-5-34 0 0,126 7-83 0 0,0 0 0 0 0,-1 0 0 0 0,1-1-1 0 0,0 1 1 0 0,0 0 0 0 0,0 1 0 0 0,-1-1 0 0 0,1 0 0 0 0,0 1 0 0 0,0-1 0 0 0,0 1 0 0 0,0 0 0 0 0,-1-1-1 0 0,1 1 1 0 0,0 0 0 0 0,0 0 0 0 0,1 1 0 0 0,-1-1 0 0 0,0 0 0 0 0,0 1 0 0 0,1-1 0 0 0,-1 1 0 0 0,0-1-1 0 0,1 1 1 0 0,0 0 0 0 0,-1 0 0 0 0,1-1 0 0 0,0 1 0 0 0,0 0 0 0 0,0 0 0 0 0,-1 2-3 0 0,-2 6 10 0 0,-4 2-25 0 0,2-1 0 0 0,0 1 0 0 0,0 0 0 0 0,1 0 0 0 0,0 0 0 0 0,1 1 0 0 0,1-1 0 0 0,0 1 1 0 0,0 0-1 0 0,2 0 0 0 0,-1 1 0 0 0,2-1 0 0 0,0 0 0 0 0,0 0 0 0 0,1 0 0 0 0,2 5 15 0 0,-1-12-7 0 0,0 0-1 0 0,0-1 1 0 0,1 1 0 0 0,-1 0-1 0 0,1-1 1 0 0,1 0-1 0 0,-1 1 1 0 0,1-2 0 0 0,0 1-1 0 0,0 0 1 0 0,1-1-1 0 0,-1 1 1 0 0,1-1 0 0 0,0-1-1 0 0,0 1 1 0 0,0-1-1 0 0,1 1 1 0 0,-1-1 0 0 0,1-1-1 0 0,-1 1 1 0 0,1-1-1 0 0,0 0 1 0 0,0-1 0 0 0,0 1-1 0 0,2-1 8 0 0,3 1 63 0 0,1 0 0 0 0,0-1 0 0 0,0 0 0 0 0,0-1 0 0 0,0 0 0 0 0,0-1 0 0 0,0 0 0 0 0,0-1 0 0 0,0 0 0 0 0,0-1 0 0 0,-1 0 0 0 0,7-4-63 0 0,0-2 157 0 0,1-1-1 0 0,-1 0 1 0 0,0-2 0 0 0,-1 0-1 0 0,-1-1 1 0 0,0-1 0 0 0,-1 0 0 0 0,0-1-1 0 0,-1-1 1 0 0,-1 0 0 0 0,0-1-1 0 0,-1 0 1 0 0,-1-1 0 0 0,-1-1-1 0 0,-1 1 1 0 0,0-1 0 0 0,-1-1 0 0 0,1-6-157 0 0,6-12 18 0 0,-1-2 0 0 0,-1 1 1 0 0,-3-2-1 0 0,-1 1 0 0 0,2-30-18 0 0,-10 58-37 0 0,0 0-1 0 0,-1 0 0 0 0,0 1 0 0 0,0-1 1 0 0,-2 0-1 0 0,1 1 0 0 0,-2-1 0 0 0,1 1 0 0 0,-1-1 1 0 0,-1 1-1 0 0,0 0 0 0 0,-1 0 0 0 0,0 1 1 0 0,-1-1-1 0 0,0 1 0 0 0,0 0 0 0 0,-1 1 1 0 0,0 0-1 0 0,-1 0 0 0 0,0 0 0 0 0,0 1 1 0 0,-4-2 37 0 0,7 6-20 0 0,1 1 0 0 0,-1 0 0 0 0,0 0 0 0 0,0 0-1 0 0,0 1 1 0 0,-1 0 0 0 0,1 0 0 0 0,0 0 0 0 0,-1 0 0 0 0,0 1 0 0 0,1 0 0 0 0,-1 0 0 0 0,0 1 0 0 0,1-1 0 0 0,-1 1 0 0 0,0 1 0 0 0,0-1 0 0 0,1 1 0 0 0,-1 0 0 0 0,0 0 0 0 0,1 0 0 0 0,-1 1 0 0 0,1 0 0 0 0,0 0 0 0 0,-1 1 0 0 0,1-1 0 0 0,0 1-1 0 0,0 0 1 0 0,1 1 0 0 0,-1-1 0 0 0,1 1 0 0 0,0 0 0 0 0,-1 0 0 0 0,-2 4 20 0 0,-6 7 1 0 0,1 0-1 0 0,1 1 1 0 0,0 1 0 0 0,1 0-1 0 0,1 0 1 0 0,0 1-1 0 0,2 0 1 0 0,0 1-1 0 0,1 0 1 0 0,0 0 0 0 0,2 0-1 0 0,0 0 1 0 0,2 1-1 0 0,0-1 1 0 0,1 1 0 0 0,0 0-1 0 0,2 0 1 0 0,1-1-1 0 0,0 1 1 0 0,1-1-1 0 0,1 1 1 0 0,1-1 0 0 0,1 0-1 0 0,1-1 1 0 0,0 1-1 0 0,1-1 1 0 0,1-1 0 0 0,1 0-1 0 0,0 0 1 0 0,2-1-1 0 0,-1 0 1 0 0,3 0-1 0 0,7 7 36 0 0,0-2-1 0 0,2-1 1 0 0,0 0 0 0 0,2-2 0 0 0,0 0 0 0 0,0-2-1 0 0,2-1 1 0 0,0-1 0 0 0,1-2 0 0 0,0 0 0 0 0,0-2-1 0 0,10 1-35 0 0,189 56-556 0 0,-212-59 207 0 0,-10-3-2579 0 0,-2-3-435 0 0,-1 2-8251 0 0</inkml:trace>
  <inkml:trace contextRef="#ctx0" brushRef="#br0" timeOffset="-1594.548">2496 122 9602 0 0,'0'0'1527'0'0,"0"0"-265"0"0,0 0-46 0 0,0 0 164 0 0,0 0 109 0 0,0 0-124 0 0,0 0-286 0 0,0 0-345 0 0,0 0-310 0 0,0 0-178 0 0,0 0-14 0 0,0 0 79 0 0,0 0 87 0 0,13 7 56 0 0,120 49 705 0 0,-88-49-873 0 0,0-2 0 0 0,0-1 0 0 0,0-3 0 0 0,0-1-1 0 0,0-2 1 0 0,1-3-286 0 0,-32 4 47 0 0,0-1 1 0 0,0-1-1 0 0,0 0 0 0 0,-1 0 0 0 0,1-2 0 0 0,-1 0 0 0 0,0 0 1 0 0,0-1-1 0 0,0-1 0 0 0,-1 0 0 0 0,0-1-47 0 0,-11 8 20 0 0,-1 0 0 0 0,1 0 0 0 0,-1 0-1 0 0,1-1 1 0 0,-1 1 0 0 0,1 0 0 0 0,0-1 0 0 0,-1 1 0 0 0,1-1-1 0 0,-1 1 1 0 0,1 0 0 0 0,-1-1 0 0 0,0 1 0 0 0,1-1 0 0 0,-1 1-1 0 0,1-1 1 0 0,-1 1 0 0 0,0-1 0 0 0,0 0 0 0 0,1 1 0 0 0,-1-1 0 0 0,0 1-1 0 0,0-1 1 0 0,1 0 0 0 0,-1 1 0 0 0,0-1 0 0 0,0 1 0 0 0,0-1-1 0 0,0 0 1 0 0,0 1 0 0 0,0-1 0 0 0,0 0 0 0 0,0 1 0 0 0,0-1-1 0 0,-1 1 1 0 0,1-1 0 0 0,0 0 0 0 0,0 1 0 0 0,0-1 0 0 0,-1 1 0 0 0,1-1-1 0 0,0 0 1 0 0,-1 1 0 0 0,1-1 0 0 0,-1 1 0 0 0,1-1 0 0 0,0 1-1 0 0,-1-1 1 0 0,1 1 0 0 0,-1 0 0 0 0,1-1 0 0 0,-1 1 0 0 0,1 0-1 0 0,-1-1 1 0 0,0 1 0 0 0,1 0 0 0 0,-1 0 0 0 0,1-1 0 0 0,-1 1 0 0 0,0 0-1 0 0,1 0 1 0 0,-1 0 0 0 0,1 0 0 0 0,-1 0 0 0 0,0 0 0 0 0,0 0-20 0 0,-42-5 160 0 0,39 5-158 0 0,1 1 0 0 0,-1-1 0 0 0,1 0 0 0 0,0 1 0 0 0,-1 0 0 0 0,1 0-1 0 0,0 0 1 0 0,-1 0 0 0 0,1 0 0 0 0,0 1 0 0 0,0 0 0 0 0,0-1 0 0 0,0 1 0 0 0,0 0 0 0 0,0 1 0 0 0,1-1 0 0 0,-1 0 0 0 0,1 1 0 0 0,0-1 0 0 0,-1 1 0 0 0,1 0 0 0 0,0 0 0 0 0,0 0 0 0 0,1 0 0 0 0,-1 0 0 0 0,1 0 0 0 0,0 0 0 0 0,-1 0 0 0 0,1 1 0 0 0,1-1 0 0 0,-1 2-2 0 0,-10 113 28 0 0,11-110-24 0 0,0 65 11 0 0,1 24 19 0 0,-4-1 1 0 0,-11 64-35 0 0,-64 278 52 0 0,65-384-1336 0 0,7-113-3875 0 0,3 36-893 0 0,1 10-5215 0 0</inkml:trace>
  <inkml:trace contextRef="#ctx0" brushRef="#br0" timeOffset="-1006.521">2535 612 9234 0 0,'0'0'1588'0'0,"0"0"-357"0"0,0 0-22 0 0,0 0 136 0 0,0 0 99 0 0,0 0-59 0 0,0 0-234 0 0,0 0-198 0 0,0 0-105 0 0,0 0-51 0 0,32 0-29 0 0,106 0-36 0 0,441 0 1758 0 0,-579 0-2438 0 0,0 0 34 0 0,0 0 56 0 0,-24 1 578 0 0,13 130-179 0 0,-11-61-314 0 0,19-66 3 0 0,2-1-1901 0 0,9-2-4738 0 0,-5-1-5122 0 0</inkml:trace>
  <inkml:trace contextRef="#ctx0" brushRef="#br0" timeOffset="-751.734">3557 766 6113 0 0,'0'0'4589'0'0,"0"0"-1896"0"0,0 0-806 0 0,0 0-104 0 0,0 0-84 0 0,0 0-227 0 0,0 0-331 0 0,0 0-379 0 0,0 0-284 0 0,0 0-130 0 0,0 0-9 0 0,0 0 50 0 0,0 9 42 0 0,3 298 702 0 0,-22-286-4241 0 0,10-20-1574 0 0,0-5-4989 0 0,6-2 1875 0 0</inkml:trace>
  <inkml:trace contextRef="#ctx0" brushRef="#br0" timeOffset="-443.258">3538 347 12619 0 0,'0'0'2024'0'0,"0"0"-312"0"0,0 0-231 0 0,0 0-201 0 0,0 0-208 0 0,0 0-320 0 0,0 0-391 0 0,0 0-297 0 0,0 0-248 0 0,0 0-89 0 0,0 0-31 0 0,0 0-128 0 0,0 0-160 0 0,0 0-480 0 0,-5 40-1769 0 0,8-29-9313 0 0</inkml:trace>
  <inkml:trace contextRef="#ctx0" brushRef="#br0" timeOffset="-3150.454">1213 556 0 0 0,'0'0'1170'0'0,"0"0"447"0"0,0 0 220 0 0,0 0 43 0 0,0 0-66 0 0,0 0-182 0 0,0 0-170 0 0,0 0-134 0 0,0 0-98 0 0,10-2-101 0 0,28-8-97 0 0,-37 9-939 0 0,-1 0-1 0 0,1 1 1 0 0,0-1 0 0 0,0 0-1 0 0,-1 0 1 0 0,1 1-1 0 0,-1-1 1 0 0,1 0-1 0 0,0 0 1 0 0,-1 0-1 0 0,1 0 1 0 0,-1 0-1 0 0,0 0 1 0 0,1 0-1 0 0,-1 0 1 0 0,0 0-1 0 0,0 0 1 0 0,1 0-1 0 0,-1 0 1 0 0,0 0-1 0 0,0 0 1 0 0,0 0-1 0 0,0 0 1 0 0,0 0-1 0 0,-1 0 1 0 0,1 0-1 0 0,0 0 1 0 0,0 0-1 0 0,-1 0 1 0 0,1 0-1 0 0,0 1 1 0 0,-1-1-1 0 0,1 0 1 0 0,-1 0 0 0 0,1 0-1 0 0,-1 0 1 0 0,0 0-1 0 0,1 1 1 0 0,-1-1-1 0 0,0 0 1 0 0,0 0-1 0 0,1 1 1 0 0,-2-1-93 0 0,-6-5 128 0 0,-1 1 0 0 0,0 0 1 0 0,0 0-1 0 0,0 1 1 0 0,0 0-1 0 0,-1 1 1 0 0,0 0-1 0 0,0 1 0 0 0,0 0 1 0 0,0 0-1 0 0,0 1 1 0 0,0 0-1 0 0,0 1 0 0 0,0 0 1 0 0,-1 1-1 0 0,-3 0-128 0 0,-4-1 55 0 0,0 3-47 0 0,0 1 0 0 0,0 0-1 0 0,0 2 1 0 0,1 0-1 0 0,0 0 1 0 0,0 2 0 0 0,1 0-1 0 0,0 1 1 0 0,0 0-1 0 0,1 2 1 0 0,0 0 0 0 0,1 0-1 0 0,-10 11-7 0 0,17-14 0 0 0,0 0 0 0 0,1 0-1 0 0,0 0 1 0 0,1 1 0 0 0,-1 0-1 0 0,2 0 1 0 0,-1 0 0 0 0,2 1 0 0 0,-1 0-1 0 0,1-1 1 0 0,0 1 0 0 0,1 0-1 0 0,0 0 1 0 0,1 1 0 0 0,0-1 0 0 0,1 0-1 0 0,0 0 1 0 0,0 1 0 0 0,2 1 0 0 0,-2-7 1 0 0,1 0-1 0 0,0 0 1 0 0,0 0 0 0 0,1 0 0 0 0,-1-1 0 0 0,1 1-1 0 0,0 0 1 0 0,1-1 0 0 0,-1 0 0 0 0,1 1 0 0 0,0-1-1 0 0,0 0 1 0 0,0 0 0 0 0,0 0 0 0 0,1-1 0 0 0,-1 1-1 0 0,1-1 1 0 0,0 0 0 0 0,0 0 0 0 0,0 0 0 0 0,1-1-1 0 0,-1 1 1 0 0,1-1 0 0 0,-1 0 0 0 0,1 0 0 0 0,0-1-1 0 0,4 2 0 0 0,0-1 60 0 0,-1 0 1 0 0,1 0-1 0 0,0 0 0 0 0,0-1 0 0 0,0-1 0 0 0,-1 1 0 0 0,1-1 0 0 0,0-1 0 0 0,0 0 0 0 0,0 0 0 0 0,0-1 0 0 0,0 0 0 0 0,-1 0 1 0 0,1-1-1 0 0,4-2-60 0 0,10-11 169 0 0,-1 0 1 0 0,0-2-1 0 0,-2-1 0 0 0,0-1 1 0 0,-1 0-1 0 0,-1-1 1 0 0,-1-1-1 0 0,0-1 1 0 0,-2 0-1 0 0,6-15-169 0 0,-10 22 23 0 0,11-15 15 0 0,29-64 52 0 0,-100 220-292 0 0,46-113 199 0 0,0-1 1 0 0,1 1 0 0 0,0 0 0 0 0,1 0 0 0 0,0 0-1 0 0,1 0 1 0 0,1-1 0 0 0,0 1 0 0 0,0 0 0 0 0,1 0-1 0 0,0 0 1 0 0,1-1 0 0 0,1 1 0 0 0,0-1 0 0 0,0 0-1 0 0,1 0 1 0 0,2 1 2 0 0,-1-1-9 0 0,1-1 0 0 0,1 0 0 0 0,0-1 0 0 0,0 0 1 0 0,1 0-1 0 0,0 0 0 0 0,1-1 0 0 0,0-1 0 0 0,0 0 0 0 0,0 0 0 0 0,1-1 0 0 0,0 0 0 0 0,0-1 0 0 0,1 0 9 0 0,-10-4-117 0 0,0 0 0 0 0,0 0 0 0 0,0-1 0 0 0,0 1 0 0 0,0 0-1 0 0,0-1 1 0 0,1 0 0 0 0,-1 1 0 0 0,0-1 0 0 0,0 0 0 0 0,0 0 0 0 0,1 0 0 0 0,-1 0 0 0 0,0-1 0 0 0,0 1 0 0 0,0-1 0 0 0,0 1-1 0 0,0-1 1 0 0,0 0 0 0 0,0 0 0 0 0,0 0 0 0 0,0 0 0 0 0,0 0 0 0 0,0 0 0 0 0,0 0 0 0 0,-1-1 0 0 0,1 1 0 0 0,0 0 0 0 0,0-1 117 0 0,5-11-2243 0 0,-2 4-450 0 0,-1 1-2879 0 0,-2 0-5241 0 0</inkml:trace>
  <inkml:trace contextRef="#ctx0" brushRef="#br0" timeOffset="-2686.998">1602 115 6057 0 0,'0'0'2732'0'0,"0"0"-523"0"0,0 0-342 0 0,0 0-136 0 0,0 0-110 0 0,0 0-220 0 0,0 0-356 0 0,0 0-345 0 0,0 0-203 0 0,0 0-62 0 0,0 0 17 0 0,0 0 64 0 0,9 5 19 0 0,16 12-69 0 0,-1 2-1 0 0,-1 0 1 0 0,-1 1 0 0 0,0 2-1 0 0,9 12-465 0 0,-15-11 21 0 0,0 0 0 0 0,-2 1 0 0 0,-1 1 0 0 0,-1 0 0 0 0,0 1 0 0 0,-3 0-1 0 0,0 1 1 0 0,-1-1 0 0 0,-2 2 0 0 0,-1-1 0 0 0,-1 1 0 0 0,-1-1-1 0 0,-1 1 1 0 0,-2 0 0 0 0,-1 0 0 0 0,-1 3-21 0 0,0-13-150 0 0,-2 1 0 0 0,0 0 1 0 0,-1-1-1 0 0,-1 0 0 0 0,0 0 0 0 0,-1-1 0 0 0,-1 0 1 0 0,-1 0-1 0 0,-1-1 0 0 0,0 0 0 0 0,-1 0 1 0 0,0-1-1 0 0,-2-1 0 0 0,1 0 0 0 0,-2-1 0 0 0,-13 11 150 0 0,-15 2-4142 0 0,23-15-3820 0 0,12-7-1997 0 0</inkml:trace>
  <inkml:trace contextRef="#ctx0" brushRef="#br0" timeOffset="-2074.944">690 89 0 0 0,'0'0'1899'0'0,"0"0"306"0"0,0 0 88 0 0,0 0-65 0 0,0 0-159 0 0,0 0-244 0 0,0 0-265 0 0,0 0-256 0 0,0 0-213 0 0,0 0-152 0 0,0 0-88 0 0,-32 21-40 0 0,-99 66-55 0 0,88-43-77 0 0,32-9-333 0 0,2 1 1 0 0,1 0 0 0 0,1 1 0 0 0,3-1-1 0 0,1 1 1 0 0,1 0 0 0 0,2 0 0 0 0,4 28-347 0 0,-1-21 46 0 0,2 0 1 0 0,1-1 0 0 0,2 0-1 0 0,3 0 1 0 0,1-1 0 0 0,2 0-1 0 0,4 6-46 0 0,-12-35-82 0 0,0 0-1 0 0,0-1 1 0 0,1 0-1 0 0,1 0 0 0 0,0 0 1 0 0,1-1-1 0 0,0 0 1 0 0,0-1-1 0 0,1 0 0 0 0,1 0 1 0 0,0-1-1 0 0,0-1 1 0 0,0 0-1 0 0,1 0 0 0 0,10 3 83 0 0,25 5-3775 0 0,3-10-3395 0 0,-34-6-4256 0 0</inkml:trace>
  <inkml:trace contextRef="#ctx0" brushRef="#br0" timeOffset="6743.716">6616 166 0 0 0,'0'0'1278'0'0,"0"0"791"0"0,0 0 30 0 0,0 0-307 0 0,0 0-268 0 0,0 0-193 0 0,0 0-134 0 0,0 0-94 0 0,10-4 1046 0 0,-7 4 1681 0 0,-7 54-3221 0 0,-2 0 0 0 0,-3 0 1 0 0,-2-1-1 0 0,-3 0 0 0 0,-7 16-609 0 0,-134 415 376 0 0,138-388-245 0 0,19-93-92 0 0,0 0 1 0 0,0 0 0 0 0,0-1-1 0 0,0 1 1 0 0,1 0 0 0 0,-1-1-1 0 0,1 1 1 0 0,0-1 0 0 0,0 0-1 0 0,0 0 1 0 0,0 0 0 0 0,0 0-1 0 0,0-1 1 0 0,0 1 0 0 0,1-1-1 0 0,-1 0 1 0 0,1 0 0 0 0,-1 0-1 0 0,1 0 1 0 0,-1-1 0 0 0,1 1-1 0 0,-1-1 1 0 0,1 0 0 0 0,-1 0-1 0 0,1 0 1 0 0,0 0 0 0 0,-1-1-1 0 0,1 0 1 0 0,-1 1 0 0 0,2-2-40 0 0,6 2 163 0 0,114-23 904 0 0,-101 3-1603 0 0,-24-15-3519 0 0,0 32 3608 0 0,-3-21-8495 0 0,3 19-1423 0 0</inkml:trace>
  <inkml:trace contextRef="#ctx0" brushRef="#br0" timeOffset="7476.366">6143 567 4889 0 0,'0'0'2582'0'0,"0"0"-1184"0"0,0 0-568 0 0,0 0 193 0 0,0 0 423 0 0,0 0 290 0 0,0 0 1 0 0,0 0-220 0 0,0 0-251 0 0,0 0-175 0 0,0 0-111 0 0,0 0-84 0 0,0 0-80 0 0,31 0-75 0 0,99 0-69 0 0,120-7 1192 0 0,-115 18-3425 0 0,-109-8-279 0 0,-12-2-2521 0 0,-3-1-7048 0 0</inkml:trace>
  <inkml:trace contextRef="#ctx0" brushRef="#br0" timeOffset="8142.481">7807 752 1112 0 0,'0'0'1809'0'0,"0"0"-204"0"0,0 0-40 0 0,0 0 212 0 0,0 0 148 0 0,0 0-44 0 0,0 0-196 0 0,0 0-321 0 0,0 0-290 0 0,0 0-238 0 0,0 0-197 0 0,0 0-133 0 0,0 0-101 0 0,-17-3-81 0 0,-57-5-54 0 0,24 23 105 0 0,39-8-276 0 0,-11 7-8 0 0,0 2-1 0 0,1 1 1 0 0,1 1 0 0 0,0 0 0 0 0,1 1 0 0 0,1 2 0 0 0,1-1-1 0 0,1 2 1 0 0,1 0 0 0 0,-8 18-91 0 0,20-37 7 0 0,1-1-1 0 0,0 1 1 0 0,0-1 0 0 0,1 1 0 0 0,-1 0-1 0 0,1 0 1 0 0,-1 0 0 0 0,1 0 0 0 0,0 0-1 0 0,0 0 1 0 0,0 0 0 0 0,1 0-1 0 0,-1 1 1 0 0,1-1 0 0 0,-1 0 0 0 0,1 0-1 0 0,0 1 1 0 0,0-1 0 0 0,1 0 0 0 0,-1 0-1 0 0,1 1 1 0 0,-1-1 0 0 0,1 0 0 0 0,0 0-1 0 0,0 0 1 0 0,1 0 0 0 0,-1 0-1 0 0,1 0 1 0 0,-1 0 0 0 0,1-1 0 0 0,0 1-1 0 0,0 0 1 0 0,0-1 0 0 0,0 0 0 0 0,1 1-1 0 0,-1-1 1 0 0,1 0 0 0 0,-1 0 0 0 0,1 0-1 0 0,0-1 1 0 0,-1 1 0 0 0,2 0-7 0 0,13-2 137 0 0,0-1 0 0 0,0 0 1 0 0,0-1-1 0 0,0-1 0 0 0,0-1 0 0 0,0 0 1 0 0,-1-1-1 0 0,0-1 0 0 0,0 0 1 0 0,0-1-1 0 0,-1-1 0 0 0,0 0 0 0 0,0-1 1 0 0,-1-1-1 0 0,0-1 0 0 0,-1 1 1 0 0,0-2-1 0 0,9-11-137 0 0,153-175 391 0 0,-175 197-400 0 0,0 1 1 0 0,0-1 0 0 0,0 1 0 0 0,0-1-1 0 0,0 0 1 0 0,0 1 0 0 0,0-1-1 0 0,1 1 1 0 0,-1-1 0 0 0,0 0 0 0 0,0 1-1 0 0,1-1 1 0 0,-1 1 0 0 0,0-1 0 0 0,1 1-1 0 0,-1-1 1 0 0,0 1 0 0 0,1-1-1 0 0,-1 1 1 0 0,1-1 0 0 0,-1 1 0 0 0,1 0-1 0 0,-1-1 1 0 0,1 1 0 0 0,-1 0 0 0 0,1-1-1 0 0,0 1 1 0 0,-1 0 0 0 0,1 0-1 0 0,-1-1 1 0 0,1 1 0 0 0,0 0 0 0 0,-1 0-1 0 0,1 0 1 0 0,-1 0 0 0 0,1 0 0 0 0,0 0-1 0 0,-1 0 1 0 0,1 0 0 0 0,-1 0-1 0 0,1 0 1 0 0,0 0 0 0 0,-1 1 0 0 0,1-1-1 0 0,0 0 1 0 0,-1 0 0 0 0,1 0 0 0 0,-1 1-1 0 0,1-1 1 0 0,-1 0 0 0 0,1 1-1 0 0,-1-1 1 0 0,1 1 0 0 0,-1-1 0 0 0,1 0-1 0 0,-1 1 1 0 0,0-1 0 0 0,1 1 0 0 0,-1-1-1 0 0,0 1 1 0 0,1 0 0 0 0,-1-1-1 0 0,0 1 1 0 0,1-1 0 0 0,-1 1 0 0 0,0-1-1 0 0,0 1 1 0 0,0 0 0 0 0,0 0 8 0 0,6 52-75 0 0,-7-46 70 0 0,1-1 0 0 0,0 0 0 0 0,0 1 0 0 0,0-1 0 0 0,1 1 0 0 0,0-1 0 0 0,0 0-1 0 0,0 0 1 0 0,1 1 0 0 0,0-1 0 0 0,0 0 0 0 0,1-1 0 0 0,-1 1 0 0 0,1 0 0 0 0,1-1 0 0 0,-1 1 0 0 0,1-1 0 0 0,0 0 0 0 0,0 0 0 0 0,0-1 0 0 0,1 1-1 0 0,0-1 1 0 0,0 0 0 0 0,0 0 0 0 0,0 0 0 0 0,2 0 5 0 0,3-1 34 0 0,0 0 0 0 0,1 0 0 0 0,0-1 0 0 0,-1 0 0 0 0,1-1 0 0 0,0 0 0 0 0,0-1 0 0 0,0 0 0 0 0,-1-1 0 0 0,1 0 0 0 0,0-1 0 0 0,0 0 0 0 0,-1 0 0 0 0,1-1 0 0 0,-1-1 0 0 0,0 0 0 0 0,0 0 0 0 0,0-1 0 0 0,-1 0 0 0 0,1-1 0 0 0,6-5-34 0 0,14-10 247 0 0,-1-2-1 0 0,-1-1 1 0 0,-2-1 0 0 0,0-1-1 0 0,18-26-246 0 0,-21 27 39 0 0,-1 0-1 0 0,-1-2 0 0 0,-2-1 1 0 0,-1 0-1 0 0,-1-2 1 0 0,-1 1-1 0 0,-2-2 0 0 0,-1 0 1 0 0,-1-1-1 0 0,-2 0 1 0 0,-1-1-1 0 0,-2 0 0 0 0,-1 0 1 0 0,2-31-39 0 0,-9-14 122 0 0,1 78-120 0 0,0 0 0 0 0,0 1 0 0 0,0-1 0 0 0,0 0 0 0 0,-1 1 0 0 0,1-1 0 0 0,0 0 0 0 0,0 1 0 0 0,0-1 0 0 0,0 0 0 0 0,-1 0-1 0 0,1 1 1 0 0,0-1 0 0 0,0 0 0 0 0,-1 0 0 0 0,1 1 0 0 0,0-1 0 0 0,-1 0 0 0 0,1 0 0 0 0,0 0 0 0 0,0 1 0 0 0,-1-1 0 0 0,1 0-1 0 0,0 0 1 0 0,-1 0 0 0 0,1 0 0 0 0,0 0 0 0 0,-1 0 0 0 0,1 0 0 0 0,-1 0 0 0 0,1 0 0 0 0,0 0 0 0 0,-1 0 0 0 0,1 0 0 0 0,0 0 0 0 0,-1 0-1 0 0,1 0 1 0 0,0 0 0 0 0,-1 0 0 0 0,1 0 0 0 0,0 0 0 0 0,-1 0 0 0 0,1-1 0 0 0,0 1 0 0 0,-1 0 0 0 0,1 0 0 0 0,0 0 0 0 0,0-1 0 0 0,-1 1-1 0 0,1 0 1 0 0,0 0 0 0 0,0-1 0 0 0,-1 1 0 0 0,1 0 0 0 0,0-1 0 0 0,0 1 0 0 0,0 0 0 0 0,0-1 0 0 0,-1 1 0 0 0,1 0 0 0 0,0-1 0 0 0,0 1-1 0 0,0 0 1 0 0,0-1 0 0 0,0 1 0 0 0,0 0 0 0 0,0-1 0 0 0,0 1 0 0 0,0-1-2 0 0,-15 26-114 0 0,-5 22 102 0 0,2 1 0 0 0,3 1 0 0 0,1 0 1 0 0,2 1-1 0 0,3 1 0 0 0,2 0 0 0 0,2 0 0 0 0,3 0 0 0 0,2 20 12 0 0,31 78-50 0 0,-9-70 35 0 0,-8-28-248 0 0,-24-51-3402 0 0,-13-19-938 0 0,10 6-2472 0 0,8 6-2299 0 0</inkml:trace>
  <inkml:trace contextRef="#ctx0" brushRef="#br0" timeOffset="8749.161">8120 556 9530 0 0,'0'0'1847'0'0,"0"0"-657"0"0,0 0-293 0 0,0 0 170 0 0,0 0 321 0 0,0 0 163 0 0,0 0-60 0 0,0 0-196 0 0,0 0-252 0 0,0 0-240 0 0,0 0-183 0 0,38 5-128 0 0,119 15-122 0 0,-126-17-260 0 0,-1-1 1 0 0,1-1 0 0 0,0-2-1 0 0,-1-1 1 0 0,1-1-1 0 0,3-3-110 0 0,25-2 1 0 0,127-20-2686 0 0,-167 24-1602 0 0,-5 3-7012 0 0</inkml:trace>
  <inkml:trace contextRef="#ctx0" brushRef="#br0" timeOffset="9514.782">9617 0 9418 0 0,'0'0'1804'0'0,"0"0"-259"0"0,0 0-137 0 0,0 0-4 0 0,0 0-14 0 0,0 0-115 0 0,0 0-231 0 0,0 0-278 0 0,0 0-192 0 0,0 0-101 0 0,0 0-56 0 0,-5 11-32 0 0,-21 67 393 0 0,14 216 1216 0 0,-16 173-1324 0 0,9-260-636 0 0,38-211 23 0 0,96-90 544 0 0,-55 38-544 0 0,-29 29-63 0 0,-22 17 4 0 0,1 1 1 0 0,-1 0 0 0 0,2 1-1 0 0,-1 0 1 0 0,1 1-1 0 0,0 0 1 0 0,0 0 0 0 0,1 1-1 0 0,0 1 1 0 0,0 0-1 0 0,1 1 1 0 0,-1 0 0 0 0,1 0-1 0 0,0 2 1 0 0,8-2 1 0 0,-18 7-2 0 0,0-1 1 0 0,0 0 0 0 0,-1 1-1 0 0,1-1 1 0 0,-1 1-1 0 0,0 0 1 0 0,0 0-1 0 0,0 0 1 0 0,0 0 0 0 0,-1 0-1 0 0,1 0 1 0 0,-1 0-1 0 0,1 1 1 0 0,-1-1-1 0 0,0 0 1 0 0,-1 1-1 0 0,1-1 1 0 0,-1 1 0 0 0,1-1-1 0 0,-1 1 1 0 0,0 1 1 0 0,0-4 1 0 0,7 169 229 0 0,8-123-200 0 0,-15-46-34 0 0,0-1 4 0 0,0 0 22 0 0,0 0-24 0 0,0 14 644 0 0,15-51-3574 0 0,-14 24 560 0 0,1 1-1461 0 0,0 6-2613 0 0,2 4-4927 0 0</inkml:trace>
  <inkml:trace contextRef="#ctx0" brushRef="#br0" timeOffset="9919.607">10401 803 9170 0 0,'0'0'2818'0'0,"0"0"-1035"0"0,0 0-429 0 0,0 0-10 0 0,0 0 1 0 0,0 0-91 0 0,0 0-228 0 0,0 0-298 0 0,0 0-236 0 0,0 0-160 0 0,-10 32-96 0 0,-29 98-65 0 0,27-42-37 0 0,12-72-679 0 0,0-13-4010 0 0,0 1-4574 0 0,0-4 1171 0 0</inkml:trace>
  <inkml:trace contextRef="#ctx0" brushRef="#br0" timeOffset="9920.607">10337 475 1168 0 0,'0'0'2129'0'0,"0"0"-945"0"0,0 0-312 0 0,0 0 24 0 0,0 0 81 0 0,0 0-57 0 0,0 0-176 0 0,0 0-352 0 0,0 0-512 0 0,0 0-696 0 0,0 0-929 0 0,0 0-495 0 0,0 0-417 0 0,0 0 953 0 0</inkml:trace>
  <inkml:trace contextRef="#ctx0" brushRef="#br0" timeOffset="10247.408">10845 137 11891 0 0,'0'0'4244'0'0,"0"0"-2549"0"0,0 0-904 0 0,0 0-73 0 0,0 0 87 0 0,0 0 21 0 0,0 0-87 0 0,0 0-107 0 0,0 0-116 0 0,0 0-35 0 0,0 0-6 0 0,0 0-101 0 0,0 0-72 0 0,8 22-30 0 0,25 70-26 0 0,13 107 547 0 0,-29-63-670 0 0,-15-89-180 0 0,-2 0 0 0 0,-2 0 1 0 0,-2 0-1 0 0,-2-1 0 0 0,-10 36 57 0 0,4-12-324 0 0,11-52-308 0 0,0 0 1171 0 0,-2-9-3387 0 0,-4-7-3529 0 0,-3-5-5123 0 0,6 0 7003 0 0</inkml:trace>
  <inkml:trace contextRef="#ctx0" brushRef="#br0" timeOffset="10806.543">10594 693 11370 0 0,'0'0'1916'0'0,"0"0"-297"0"0,0 0-54 0 0,0 0-145 0 0,0 0-231 0 0,37-3-226 0 0,115-7-191 0 0,326-22 1866 0 0,-444 32-3035 0 0,9 0-509 0 0,-13 0-4459 0 0,-27 1-1261 0 0,-1 2-3532 0 0</inkml:trace>
  <inkml:trace contextRef="#ctx0" brushRef="#br0" timeOffset="11108.692">10344 446 0 0 0,'0'0'420'0'0,"0"0"856"0"0,0 0 245 0 0,0 0 4 0 0,0 0-34 0 0,0 0-118 0 0,0 0-122 0 0,0 0-106 0 0,0 0-90 0 0,0 0-61 0 0,0 0-42 0 0,0 0-9 0 0,0 0-14 0 0,-12 5-45 0 0,-35 15-73 0 0,25 0 2156 0 0,39-13-1665 0 0,35-22 521 0 0,-99 51-1153 0 0,47-35-740 0 0,0-1-46 0 0,0 0-50 0 0,10 0-855 0 0,9-3-1340 0 0,-6-2-4952 0 0,-3-2-4076 0 0</inkml:trace>
  <inkml:trace contextRef="#ctx0" brushRef="#br0" timeOffset="15096.122">11784 431 0 0 0,'0'0'1422'0'0,"0"0"951"0"0,0 0 188 0 0,0 0-314 0 0,0 0-412 0 0,0 0-400 0 0,0 0-341 0 0,0 0-258 0 0,0 0-157 0 0,0 0-108 0 0,21 5 1921 0 0,107 9 1620 0 0,140-21-1857 0 0,-161 6-2133 0 0,-107 1-166 0 0,0 0 2 0 0,0 0-6 0 0,0 0-12 0 0,0 0-24 0 0,0 0-12 0 0,0 0-10 0 0,0 0-12 0 0,0 0-21 0 0,0 0-60 0 0,0 0-69 0 0,-11 9-7360 0 0,7-7-1337 0 0,1-2 2728 0 0</inkml:trace>
  <inkml:trace contextRef="#ctx0" brushRef="#br0" timeOffset="15421.698">11808 700 6217 0 0,'0'0'1549'0'0,"0"0"-534"0"0,0 0-66 0 0,0 0 422 0 0,0 0 405 0 0,0 0 111 0 0,0 0-202 0 0,0 0-356 0 0,0 0-298 0 0,0 0-212 0 0,31-2-149 0 0,102-6-112 0 0,127 0 1016 0 0,-247 21-4020 0 0,-17-6-1920 0 0,-3-2-3353 0 0,2-5-180 0 0</inkml:trace>
  <inkml:trace contextRef="#ctx0" brushRef="#br0" timeOffset="15899.086">11701 1024 6601 0 0,'0'0'1902'0'0,"0"0"-908"0"0,0 0-428 0 0,0 0 200 0 0,0 0 433 0 0,0 0 336 0 0,0 0 131 0 0,0 0-121 0 0,0 0-270 0 0,0 0-227 0 0,0 0-194 0 0,0 0-131 0 0,0 0-80 0 0,30 2-83 0 0,99 5-60 0 0,68-19 807 0 0,-126 1-1679 0 0,-50 10-167 0 0,5-1-1375 0 0,-10-3-3687 0 0,-11 1-5456 0 0</inkml:trace>
  <inkml:trace contextRef="#ctx0" brushRef="#br0" timeOffset="16371.045">13330 129 7394 0 0,'0'0'1880'0'0,"0"0"-428"0"0,0 0-142 0 0,0 0 24 0 0,0 0-14 0 0,0 0-125 0 0,0 0-291 0 0,0 0-313 0 0,0 0-241 0 0,0 0-151 0 0,0 0-71 0 0,0 0 7 0 0,0 0 133 0 0,-1 5 143 0 0,-22 134 3163 0 0,-14-55-3282 0 0,-4-1 1 0 0,-3-2-1 0 0,-36 46-292 0 0,72-114 8 0 0,-18 24-25 0 0,1 2 1 0 0,2 2 0 0 0,2 0-1 0 0,1 0 1 0 0,-2 15 16 0 0,21-54 6 0 0,0-1 0 0 0,0 1 0 0 0,0 0 0 0 0,0 0 0 0 0,1 0 0 0 0,-1-1 0 0 0,0 1 0 0 0,1 0 1 0 0,0 0-1 0 0,-1 0 0 0 0,1 0 0 0 0,0 0 0 0 0,0 0 0 0 0,0 0 0 0 0,0 0 0 0 0,0 0 0 0 0,1 0 0 0 0,-1 0 0 0 0,1 0 1 0 0,-1 0-1 0 0,1 0 0 0 0,0 0 0 0 0,-1-1 0 0 0,1 1 0 0 0,0 0 0 0 0,0 0 0 0 0,0-1 0 0 0,1 1 0 0 0,-1-1 1 0 0,0 1-1 0 0,1-1 0 0 0,-1 1 0 0 0,1-1 0 0 0,-1 0 0 0 0,1 0 0 0 0,-1 0 0 0 0,1 0 0 0 0,0 0 0 0 0,0 0 1 0 0,-1 0-1 0 0,1 0 0 0 0,0-1 0 0 0,0 1 0 0 0,0-1 0 0 0,0 1 0 0 0,0-1 0 0 0,0 0 0 0 0,0 0 0 0 0,1 0-6 0 0,21 0 311 0 0,0-2-1 0 0,-1-1 1 0 0,1-1 0 0 0,-1-1-1 0 0,0 0 1 0 0,0-2-1 0 0,14-7-310 0 0,27-15 91 0 0,-34-16-4798 0 0,-27 26-1032 0 0,-2-2-5581 0 0,-1 17 7275 0 0</inkml:trace>
  <inkml:trace contextRef="#ctx0" brushRef="#br0" timeOffset="16782.356">12796 608 8466 0 0,'0'0'1896'0'0,"0"0"-788"0"0,0 0-330 0 0,0 0 250 0 0,0 0 338 0 0,0 0 234 0 0,0 0-48 0 0,0 0-279 0 0,0 0-258 0 0,0 0-198 0 0,0 0-111 0 0,0 0-64 0 0,34 2-72 0 0,105 5-82 0 0,6-16 317 0 0,32-25-1268 0 0,-140 24-3922 0 0,0-1-4287 0 0,-30 11-1918 0 0</inkml:trace>
  <inkml:trace contextRef="#ctx0" brushRef="#br0" timeOffset="18041.097">13521 682 4225 0 0,'0'0'1256'0'0,"0"0"-448"0"0,0 0-66 0 0,0 0 237 0 0,0 0 281 0 0,0 0 99 0 0,0 0-47 0 0,0 0-194 0 0,0 0-205 0 0,0 0-89 0 0,0 0-102 0 0,0 0-43 0 0,0 0 0 0 0,1 5 3 0 0,1 17 83 0 0,0-1-1 0 0,-2 1 1 0 0,0 0-1 0 0,-2-1 0 0 0,0 1 1 0 0,-6 19-765 0 0,-25 118 380 0 0,20-90-299 0 0,13-68-88 0 0,0-1 17 0 0,0 0 15 0 0,0 0-3 0 0,0 0 14 0 0,13-14 429 0 0,9-2-203 0 0,-9 6-245 0 0,0 1 1 0 0,0-1-1 0 0,1 2 0 0 0,1 0 1 0 0,-1 1-1 0 0,1 0 0 0 0,0 1 0 0 0,1 1 1 0 0,0 1-1 0 0,-1 0 0 0 0,1 0 0 0 0,4 1-17 0 0,-19 5 4 0 0,1-1-1 0 0,0 1 1 0 0,-1-1-1 0 0,1 1 1 0 0,-1-1-1 0 0,0 1 1 0 0,0 0-1 0 0,1 0 1 0 0,-1 0 0 0 0,0-1-1 0 0,0 1 1 0 0,-1 0-1 0 0,1 0 1 0 0,0 0-1 0 0,-1 0 1 0 0,1 1-1 0 0,-1-1 1 0 0,0 0-1 0 0,0 0 1 0 0,1 0-1 0 0,-1 0 1 0 0,-1 0-1 0 0,1 0 1 0 0,0 1-1 0 0,0-1 1 0 0,-1 0-1 0 0,1 0 1 0 0,-1 0-4 0 0,1 6 45 0 0,-13 127 810 0 0,14-113-909 0 0,0-22 39 0 0,-1 0-8 0 0,0 0-5 0 0,0 0-22 0 0,0 0-36 0 0,0 0-38 0 0,0 0-91 0 0,0 0-146 0 0,0 0-252 0 0,0-9-6709 0 0,0 7-3251 0 0</inkml:trace>
  <inkml:trace contextRef="#ctx0" brushRef="#br0" timeOffset="18478.921">14309 446 3433 0 0,'0'0'2062'0'0,"0"0"-255"0"0,0 0-3 0 0,0 0 75 0 0,0 0-27 0 0,0 0-206 0 0,0 0-299 0 0,0 0-245 0 0,0 0-228 0 0,0 0-169 0 0,0 0-93 0 0,0 0-51 0 0,-4 3 2154 0 0,-18 13-2348 0 0,-67 56 468 0 0,202-155 683 0 0,-189 159-1325 0 0,71-52-1952 0 0,11-19-2127 0 0,4-4-4032 0 0,-3-1-3559 0 0</inkml:trace>
  <inkml:trace contextRef="#ctx0" brushRef="#br0" timeOffset="18764.128">14359 774 15323 0 0,'0'0'1105'0'0,"0"0"-364"0"0,0 0 27 0 0,0 0 195 0 0,0 0 132 0 0,0 0-28 0 0,0 0-232 0 0,0 0-254 0 0,0 0-185 0 0,0 0-117 0 0,0 0-72 0 0,0 0-41 0 0,0 0-32 0 0,-10 18-18 0 0,-29 56-30 0 0,40-74-76 0 0,-1-1 0 0 0,1 1 0 0 0,0 0 0 0 0,-1-1 0 0 0,1 1 0 0 0,0 0 0 0 0,0 0 0 0 0,0 0 0 0 0,-1-1 0 0 0,1 1 0 0 0,0 0 0 0 0,0 0 0 0 0,0 0 0 0 0,-1 0 0 0 0,1 0 0 0 0,0 0 0 0 0,0 1 0 0 0,0-1 0 0 0,-1 0-1 0 0,1 0 1 0 0,0 0 0 0 0,0 1 0 0 0,-1-1 0 0 0,1 0 0 0 0,0 1 0 0 0,0-1 0 0 0,-1 1 0 0 0,1-1 0 0 0,0 1 0 0 0,-1-1 0 0 0,1 1 0 0 0,-1-1 0 0 0,1 1 0 0 0,-1 0 0 0 0,1-1 0 0 0,-1 1 0 0 0,1 0 0 0 0,-1 0 0 0 0,0-1 0 0 0,1 1-1 0 0,-1 0 1 0 0,0 0 0 0 0,0-1 0 0 0,1 1 0 0 0,-1 0 0 0 0,0 0 0 0 0,0 0 0 0 0,0-1 0 0 0,0 1 0 0 0,0 0 0 0 0,0 0 0 0 0,0 0 0 0 0,0-1 0 0 0,-1 1 0 0 0,1 0 0 0 0,0 0 0 0 0,-1 0-10 0 0,3-2 31 0 0,97-51 439 0 0,-168 84-125 0 0,63-29-856 0 0,-8 4 713 0 0,7-5-8077 0 0,7-2-3800 0 0</inkml:trace>
  <inkml:trace contextRef="#ctx0" brushRef="#br0" timeOffset="21575.492">0 1341 5849 0 0,'0'0'778'0'0,"0"0"-470"0"0,0 0-207 0 0,0 0 29 0 0,0 0 68 0 0,0 0 70 0 0,0 0 102 0 0,35-6 166 0 0,108-16 152 0 0,0 17 2963 0 0,406-21 1925 0 0,-120 11-4021 0 0,-187 34-524 0 0,-242-19-1031 0 0,110 6 390 0 0,1-4 0 0 0,78-11-390 0 0,163-24 402 0 0,35 27-58 0 0,228-6 127 0 0,149 9-422 0 0,-72-33-94 0 0,-153 20 51 0 0,13 1-54 0 0,-261 33-78 0 0,2-25 151 0 0,77 3-93 0 0,-140 23-7 0 0,378-16 115 0 0,-374 5-73 0 0,1252-5 268 0 0,-1112 9-167 0 0,212-5-47 0 0,-397-15-50 0 0,157-6 29 0 0,-36 13 69 0 0,-150 8-30 0 0,116 5 131 0 0,50-5 61 0 0,-115-7-99 0 0,93 8-32 0 0,-100 14-68 0 0,67-15 53 0 0,-56-28-14 0 0,276 17-83 0 0,58 4-251 0 0,-274-4 194 0 0,-275 4 77 0 0,0 0-12 0 0,0 0-1 0 0,0 0 6 0 0,0 0-12 0 0,0 0 2 0 0,0 0 6 0 0,0 0 19 0 0,0 0-8 0 0,0 0-14 0 0,0 0-9 0 0,0 0-6 0 0,0 0-17 0 0,0 0 18 0 0,0 0 8 0 0,0 0-2 0 0,0 0 14 0 0,0 0-32 0 0,27 0-957 0 0,-12-2-33 0 0,-7-6-3821 0 0,-5 7-1569 0 0,-1 1-3806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07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351 734 0 0 0,'0'0'253'0'0,"0"0"804"0"0,0 0 552 0 0,0 0 361 0 0,0 0 177 0 0,0 0-54 0 0,0 0-210 0 0,0 0-338 0 0,-2-12-316 0 0,-7-35-248 0 0,9 46-874 0 0,-1 0 0 0 0,0-1 1 0 0,0 1-1 0 0,1-1 0 0 0,-1 1 0 0 0,0 0 0 0 0,0 0 0 0 0,0 0 1 0 0,-1-1-1 0 0,1 1 0 0 0,0 0 0 0 0,0 0 0 0 0,-1 1 0 0 0,1-1 1 0 0,0 0-1 0 0,-1 0 0 0 0,1 1 0 0 0,-1-1 0 0 0,1 1 0 0 0,-1-1 1 0 0,1 1-1 0 0,-1-1 0 0 0,0 1 0 0 0,1 0 0 0 0,-1 0 0 0 0,1 0 1 0 0,-1 0-1 0 0,0 0 0 0 0,1 0 0 0 0,-1 0 0 0 0,1 1 0 0 0,-1-1 1 0 0,1 1-1 0 0,-1-1 0 0 0,1 1-107 0 0,-8-1 362 0 0,-4 3-211 0 0,0 0 1 0 0,1 0-1 0 0,0 1 1 0 0,-1 1-1 0 0,2 0 1 0 0,-1 1-1 0 0,1 0 0 0 0,-1 0 1 0 0,2 1-1 0 0,-1 1 1 0 0,-8 7-152 0 0,10-9 26 0 0,-1 0 0 0 0,0 1-1 0 0,1 0 1 0 0,1 0 0 0 0,-1 1 0 0 0,1 0 0 0 0,0 1 0 0 0,1 0 0 0 0,0 0 0 0 0,1 0 0 0 0,-1 1 0 0 0,2 0 0 0 0,-1 0-1 0 0,2 1 1 0 0,-1-1 0 0 0,1 1 0 0 0,1 0 0 0 0,0 0 0 0 0,1 1 0 0 0,0-1 0 0 0,0 6-26 0 0,2-11 13 0 0,1 0 0 0 0,0-1 0 0 0,0 1 0 0 0,1-1 0 0 0,0 1 0 0 0,0-1 0 0 0,0 0-1 0 0,0 1 1 0 0,1-1 0 0 0,0 0 0 0 0,0-1 0 0 0,0 1 0 0 0,1 0 0 0 0,-1-1 0 0 0,1 0 0 0 0,0 0 0 0 0,1 0 0 0 0,-1 0 0 0 0,0-1 0 0 0,1 1 0 0 0,0-1 0 0 0,0-1 0 0 0,0 1 0 0 0,0-1 0 0 0,1 1 0 0 0,-1-1 0 0 0,0-1 0 0 0,1 1 0 0 0,0-1-1 0 0,-1 0 1 0 0,1 0 0 0 0,0-1 0 0 0,-1 0 0 0 0,1 0 0 0 0,3 0-13 0 0,1-3 61 0 0,-1 0-1 0 0,1-1 0 0 0,-1 0 0 0 0,0-1 1 0 0,0 0-1 0 0,-1 0 0 0 0,1 0 0 0 0,-1-1 1 0 0,0-1-1 0 0,-1 1 0 0 0,0-1 0 0 0,0-1 1 0 0,0 1-1 0 0,-1-1 0 0 0,0 0 1 0 0,-1-1-1 0 0,3-3-60 0 0,-7 10 6 0 0,8-10 33 0 0,-2 0 1 0 0,1 0-1 0 0,-2 0 1 0 0,0-1-1 0 0,0 0 0 0 0,-1-1 1 0 0,-1 1-1 0 0,0-1 0 0 0,-1 1 1 0 0,0-1-1 0 0,-1 0 0 0 0,-1-1 1 0 0,0 1-1 0 0,-1-11-39 0 0,0 26-1 0 0,0 0 0 0 0,-1 0 0 0 0,1-1 0 0 0,0 1 1 0 0,-1 0-1 0 0,1-1 0 0 0,0 1 0 0 0,-1 0 0 0 0,1-1 0 0 0,-1 1 0 0 0,1-1 0 0 0,-1 1 0 0 0,1-1 1 0 0,-1 1-1 0 0,0-1 0 0 0,1 1 0 0 0,-1-1 0 0 0,0 1 0 0 0,1-1 0 0 0,-1 0 0 0 0,0 1 1 0 0,1-1-1 0 0,-1 0 0 0 0,0 0 0 0 0,0 0 0 0 0,1 0 0 0 0,-1 1 0 0 0,0-1 0 0 0,0 0 0 0 0,1 0 1 0 0,-1 0-1 0 0,0 0 0 0 0,0-1 0 0 0,1 1 0 0 0,-1 0 0 0 0,0 0 0 0 0,0 0 0 0 0,1-1 1 0 0,-1 1-1 0 0,0 0 0 0 0,1-1 0 0 0,-1 1 0 0 0,0 0 0 0 0,1-1 0 0 0,-1 1 0 0 0,0-1 0 0 0,1 1 1 0 0,-1-1-1 0 0,1 1 0 0 0,-1-1 0 0 0,1 0 0 0 0,-1 1 0 0 0,1-1 0 0 0,0 0 0 0 0,-1 1 1 0 0,1-1-1 0 0,0 0 0 0 0,-1 1 0 0 0,1-1 0 0 0,0 0 0 0 0,0 0 0 0 0,0 1 0 0 0,0-1 0 0 0,0 0 1 0 0,0 0-1 0 0,0 1 0 0 0,0-1 0 0 0,0 0 1 0 0,-3 10 3 0 0,0 0-1 0 0,1 1 1 0 0,0 0 0 0 0,1-1-1 0 0,0 1 1 0 0,1 0 0 0 0,0 0 0 0 0,0-1-1 0 0,1 1 1 0 0,0 0 0 0 0,1 0-1 0 0,0-1 1 0 0,1 1 0 0 0,0-1-1 0 0,0 0 1 0 0,1 0 0 0 0,0 0 0 0 0,0 0-1 0 0,1-1 1 0 0,0 1 0 0 0,1-1-1 0 0,0-1 1 0 0,0 1 0 0 0,1-1-1 0 0,0 0 1 0 0,0 0 0 0 0,0-1 0 0 0,1 0-1 0 0,0 0 1 0 0,0-1 0 0 0,1 0-1 0 0,0-1 1 0 0,0 1 0 0 0,0-2-1 0 0,0 1 1 0 0,0-1 0 0 0,1-1 0 0 0,-1 0-1 0 0,1 0 1 0 0,7 0-3 0 0,-4-2 55 0 0,0 0-1 0 0,-1-1 1 0 0,1-1-1 0 0,0 0 1 0 0,0-1 0 0 0,-1 0-1 0 0,0 0 1 0 0,0-2-1 0 0,0 0 1 0 0,0 0 0 0 0,0-1-1 0 0,-1 0 1 0 0,0-1-1 0 0,-1 0 1 0 0,1-1 0 0 0,-1 0-1 0 0,-1 0 1 0 0,2-4-55 0 0,21-20 173 0 0,-3-1 1 0 0,-1-2 0 0 0,-1-1 0 0 0,12-23-174 0 0,-17 22 55 0 0,-1-1 0 0 0,-2-1 0 0 0,-1-1 1 0 0,-3-1-1 0 0,-1 0 0 0 0,-2 0 0 0 0,-1-2 1 0 0,-3 1-1 0 0,-1-1 0 0 0,-3 0 0 0 0,-1-1 0 0 0,-3-34-55 0 0,0 65 25 0 0,-1 0-1 0 0,0 0 0 0 0,-1 0 0 0 0,-1 0 0 0 0,0 1 0 0 0,0-1 0 0 0,-2 1 0 0 0,1 0 1 0 0,-2 0-1 0 0,1 0 0 0 0,-2 1 0 0 0,-1-3-24 0 0,8 14 0 0 0,0-1-1 0 0,-1 1 1 0 0,1 0 0 0 0,-1-1-1 0 0,1 1 1 0 0,-1 0 0 0 0,1-1-1 0 0,-1 1 1 0 0,1 0 0 0 0,-1-1-1 0 0,1 1 1 0 0,-1 0 0 0 0,0 0-1 0 0,1 0 1 0 0,-1 0 0 0 0,1 0-1 0 0,-1-1 1 0 0,0 1 0 0 0,1 0-1 0 0,-1 0 1 0 0,1 0 0 0 0,-1 0-1 0 0,0 1 1 0 0,1-1 0 0 0,-1 0-1 0 0,1 0 1 0 0,-1 0 0 0 0,0 0-1 0 0,1 1 1 0 0,-1-1 0 0 0,1 0-1 0 0,-1 1 1 0 0,1-1 0 0 0,-1 0-1 0 0,1 1 1 0 0,-1-1 0 0 0,1 0-1 0 0,0 1 1 0 0,-1-1 0 0 0,1 1-1 0 0,-1-1 1 0 0,1 1 0 0 0,0-1-1 0 0,-1 1 1 0 0,1-1 0 0 0,0 1 0 0 0,0-1-1 0 0,-1 1 1 0 0,1 0 0 0 0,0-1-1 0 0,0 1 1 0 0,0-1 0 0 0,0 1-1 0 0,0 0 1 0 0,0-1 0 0 0,0 1-1 0 0,0-1 1 0 0,0 1 0 0 0,0 0-1 0 0,0-1 1 0 0,0 1 0 0 0,0-1-1 0 0,1 1 1 0 0,-15 56-130 0 0,12-47 150 0 0,-4 25-8 0 0,2 1 1 0 0,2-1-1 0 0,0 1 0 0 0,3 0 0 0 0,1 0 1 0 0,3 7-13 0 0,47 226 145 0 0,-2 14 64 0 0,-36-161-154 0 0,-14-122-72 0 0,0 0-15 0 0,0 0 13 0 0,0 0 12 0 0,0 0 7 0 0,0 0-13 0 0,0 0 12 0 0,0 0-13 0 0,0 0-7 0 0,-8-18-493 0 0,-33-48-3440 0 0,29 43-361 0 0,1 1-3458 0 0,5 11-1702 0 0</inkml:trace>
  <inkml:trace contextRef="#ctx0" brushRef="#br0" timeOffset="1430.245">496 502 9202 0 0,'0'0'1406'0'0,"0"0"-488"0"0,0 0-339 0 0,0 0 11 0 0,0 0 239 0 0,0 0 301 0 0,0 0 165 0 0,0 0 1 0 0,0 0-156 0 0,0 0-201 0 0,0 0-183 0 0,0 0-122 0 0,32-11-69 0 0,102-34-38 0 0,-26 27 447 0 0,320 0 2021 0 0,-324 0-2718 0 0,-85 20-2238 0 0,-17 9-3557 0 0,-2-10 229 0 0,0-1-5699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21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105 848 0 0 0,'-85'-4'0'0'0,"66"8"39"0"0,19-4 269 0 0,0 0 508 0 0,0 0 156 0 0,0 0-5 0 0,0 0-59 0 0,0 0-90 0 0,0 0-113 0 0,0 0-79 0 0,0 0-68 0 0,0 0-60 0 0,0 0-35 0 0,0 0-59 0 0,0 0-47 0 0,18 11 4538 0 0,29-4-351 0 0,38-35-1553 0 0,-62 15-2526 0 0,-5 1-271 0 0,-1-1 1 0 0,0-1 0 0 0,-1 0-1 0 0,-1-1 1 0 0,0-1-1 0 0,-2 0 1 0 0,1-1-1 0 0,9-17-194 0 0,33-83 648 0 0,-55 132-649 0 0,0 0-1 0 0,2 0 1 0 0,0-1-1 0 0,0 1 1 0 0,2 0-1 0 0,0-1 1 0 0,0 0-1 0 0,8 12 2 0 0,2 12 18 0 0,8 29 11 0 0,-3 0 0 0 0,-2 0 0 0 0,-4 2 0 0 0,-3 0 0 0 0,-2 1 1 0 0,-4-1-1 0 0,-3 22-29 0 0,-1-73 5 0 0,-1-1 0 0 0,0 0 1 0 0,-2 0-1 0 0,0 1 0 0 0,-1-1 1 0 0,-1-1-1 0 0,0 1 0 0 0,-1 0 1 0 0,-1-1-1 0 0,-1 0 0 0 0,0 0 1 0 0,-1-1-1 0 0,-1 0 0 0 0,-8 12-5 0 0,11-19-2 0 0,1 0 0 0 0,-1-1-1 0 0,0 0 1 0 0,-1 0-1 0 0,0 0 1 0 0,0 0 0 0 0,-1-1-1 0 0,1-1 1 0 0,-1 1-1 0 0,0-1 1 0 0,-1 0 0 0 0,1-1-1 0 0,-1 0 1 0 0,0-1-1 0 0,0 1 1 0 0,0-2 0 0 0,-1 1-1 0 0,1-1 1 0 0,-1-1-1 0 0,-3 1 3 0 0,11-3-3 0 0,0 1 0 0 0,1 0 0 0 0,-1-1 0 0 0,0 1 0 0 0,0-1 0 0 0,1 0 0 0 0,-1 0 0 0 0,1 0 0 0 0,-1 0-1 0 0,0 0 1 0 0,1 0 0 0 0,0 0 0 0 0,-1 0 0 0 0,1 0 0 0 0,0-1 0 0 0,-1 1 0 0 0,1 0 0 0 0,0-1-1 0 0,0 1 1 0 0,0-1 0 0 0,0 0 0 0 0,1 1 0 0 0,-1-1 0 0 0,0 0 0 0 0,1 1 0 0 0,-1-1 0 0 0,1 0 0 0 0,-1 0-1 0 0,1 0 1 0 0,0 1 0 0 0,0-1 0 0 0,0 0 0 0 0,0 0 0 0 0,0 0 3 0 0,4-67-80 0 0,6 41 89 0 0,0 1 0 0 0,2 0 0 0 0,2 1 0 0 0,0 0 0 0 0,2 1 1 0 0,0 0-1 0 0,2 2 0 0 0,5-5-9 0 0,-10 10-2 0 0,25-27 67 0 0,1 2 0 0 0,2 2 1 0 0,2 2-1 0 0,1 1 0 0 0,35-20-65 0 0,-15 24 171 0 0,-62 32-992 0 0,-3 0-2392 0 0,0-2-5577 0 0,1 4-2543 0 0</inkml:trace>
  <inkml:trace contextRef="#ctx0" brushRef="#br0" timeOffset="1463.86">960 671 8346 0 0,'0'0'971'0'0,"0"0"-173"0"0,0 0 57 0 0,0 0 303 0 0,0 0 212 0 0,0 0-14 0 0,0 0-247 0 0,0 0-343 0 0,0 0-269 0 0,0 0-181 0 0,0 0-60 0 0,0 0-25 0 0,0 0 3 0 0,-4 15 8 0 0,-12 45-6 0 0,12 16 762 0 0,5-67-920 0 0,0-1 0 0 0,1 1-1 0 0,0 0 1 0 0,1-1 0 0 0,0 0 0 0 0,0 0 0 0 0,0 0 0 0 0,1 0 0 0 0,1 0 0 0 0,-1-1-1 0 0,1 1 1 0 0,0-1 0 0 0,2 1-78 0 0,-3-5 69 0 0,0 0 1 0 0,0-1-1 0 0,0 0 1 0 0,1 0-1 0 0,-1 0 0 0 0,0 0 1 0 0,1-1-1 0 0,-1 1 1 0 0,1-1-1 0 0,0-1 0 0 0,-1 1 1 0 0,1 0-1 0 0,0-1 1 0 0,-1 0-1 0 0,1 0 0 0 0,0-1 1 0 0,-1 1-1 0 0,1-1 1 0 0,-1 0-1 0 0,1 0 0 0 0,-1-1 1 0 0,1 1-1 0 0,-1-1 1 0 0,0 0-1 0 0,1 0 0 0 0,-1 0 1 0 0,0-1-1 0 0,1-1-69 0 0,14-14 133 0 0,-1-2-1 0 0,0 0 1 0 0,-2-1 0 0 0,0-1-1 0 0,-2 0 1 0 0,0-1-1 0 0,5-14-132 0 0,23-44 187 0 0,-42 81-174 0 0,0 0-5 0 0,0 0-29 0 0,-6 20-130 0 0,2-7 155 0 0,0 1 0 0 0,0 0-1 0 0,1 0 1 0 0,1 1-1 0 0,1-1 1 0 0,0 0-1 0 0,0 1 1 0 0,2-1-1 0 0,0 0 1 0 0,0 1 0 0 0,1-1-1 0 0,3 6-3 0 0,-4-16 8 0 0,1 1 0 0 0,0-1-1 0 0,0 0 1 0 0,0 0 0 0 0,0 0 0 0 0,1 0 0 0 0,0-1 0 0 0,-1 1-1 0 0,2-1 1 0 0,-1 1 0 0 0,0-1 0 0 0,1 0 0 0 0,-1 0-1 0 0,1 0 1 0 0,0-1 0 0 0,0 1 0 0 0,0-1 0 0 0,0 0-1 0 0,0 0 1 0 0,0-1 0 0 0,1 1 0 0 0,-1-1 0 0 0,1 0 0 0 0,-1 0-1 0 0,1 0 1 0 0,-1-1 0 0 0,1 0 0 0 0,0 1 0 0 0,-1-2-1 0 0,1 1 1 0 0,-1 0 0 0 0,1-1 0 0 0,-1 0 0 0 0,1 0-1 0 0,-1 0-7 0 0,6-4 46 0 0,-1 0 0 0 0,0 0-1 0 0,0-1 1 0 0,-1 0-1 0 0,1 0 1 0 0,-1-1 0 0 0,-1 0-1 0 0,1 0 1 0 0,-1-1-1 0 0,5-8-45 0 0,5-2 75 0 0,129-183 137 0 0,-144 200-214 0 0,0-1-1 0 0,1 1 0 0 0,-1-1 0 0 0,1 1 1 0 0,-1 0-1 0 0,0 0 0 0 0,1 0 1 0 0,0 1-1 0 0,-1-1 0 0 0,1 0 1 0 0,-1 1-1 0 0,1 0 0 0 0,0-1 0 0 0,0 1 1 0 0,-1 0-1 0 0,1 1 0 0 0,0-1 1 0 0,-1 0-1 0 0,1 1 0 0 0,-1-1 0 0 0,1 1 1 0 0,0 0-1 0 0,-1 0 0 0 0,1 0 1 0 0,-1 0-1 0 0,0 1 0 0 0,1-1 0 0 0,-1 0 1 0 0,0 1-1 0 0,0 0 0 0 0,0-1 1 0 0,0 1-1 0 0,0 0 0 0 0,1 2 3 0 0,57 70 0 0 0,-56-68 16 0 0,-1 0-1 0 0,0 0 0 0 0,-1 1 0 0 0,1-1 1 0 0,-2 1-1 0 0,1 0 0 0 0,0-1 1 0 0,-1 1-1 0 0,-1 0 0 0 0,1 0 0 0 0,-1 0 1 0 0,0 0-1 0 0,0 0 0 0 0,-1 0 0 0 0,0-1 1 0 0,0 1-1 0 0,-1 0 0 0 0,0 0 1 0 0,0-1-1 0 0,0 1 0 0 0,-1-1 0 0 0,0 0 1 0 0,0 0-1 0 0,-2 2-15 0 0,0-2-25 0 0,0-1-1 0 0,0 1 1 0 0,-1-1-1 0 0,0 1 1 0 0,0-2-1 0 0,0 1 1 0 0,-1-1-1 0 0,0 0 1 0 0,1 0-1 0 0,-1 0 1 0 0,-1-1-1 0 0,1-1 1 0 0,0 1-1 0 0,-1-1 1 0 0,1 0-1 0 0,-1-1 1 0 0,0 1-1 0 0,1-2 1 0 0,-2 1 25 0 0,9-1-64 0 0,0 0-45 0 0,0 0-35 0 0,43-25-235 0 0,195-27 751 0 0,-213 43-297 0 0,-6 4-5 0 0,-1 0 0 0 0,1-2 0 0 0,-1 0 1 0 0,0-1-1 0 0,-1-1 0 0 0,0-1 0 0 0,0 0 0 0 0,-1-1 0 0 0,-1-1 0 0 0,0 0 0 0 0,0-1 0 0 0,7-9-70 0 0,-11 4 19 0 0,0 1 0 0 0,-1-2 0 0 0,-2 1-1 0 0,1-1 1 0 0,-2-1 0 0 0,-1 1 0 0 0,0-1 0 0 0,-1 0 0 0 0,-2 0-1 0 0,0-1 1 0 0,-1 1 0 0 0,-1-1 0 0 0,0 0 0 0 0,-2 1 0 0 0,-1-1-1 0 0,-2-8-18 0 0,-30-143-65 0 0,34 169 61 0 0,0 0 0 0 0,-1 0 0 0 0,1 0 0 0 0,-1 0 0 0 0,0-1 0 0 0,0 1 0 0 0,0 0 0 0 0,0 0-1 0 0,0 0 1 0 0,-1 1 0 0 0,0-1 0 0 0,1 0 0 0 0,-1 1 0 0 0,0-1 0 0 0,0 1 0 0 0,0-1 0 0 0,-1 1 0 0 0,1 0 0 0 0,-1-1 4 0 0,2 3-40 0 0,-7 7-300 0 0,3 8 344 0 0,0-1 1 0 0,2 1 0 0 0,0 0 0 0 0,0 0 0 0 0,1 0 0 0 0,1 0-1 0 0,1 1 1 0 0,0-1 0 0 0,1 0 0 0 0,0 0 0 0 0,1 0 0 0 0,1 0-1 0 0,4 11-4 0 0,30 111 160 0 0,-29-84-55 0 0,-2 1-1 0 0,-2 0 0 0 0,-2 0 0 0 0,-5 33-104 0 0,2 4 67 0 0,8 16 5 0 0,-7-107-45 0 0,-11 4-8 0 0,8-7-218 0 0,0 1 1 0 0,0-1-1 0 0,0 0 1 0 0,1 0-1 0 0,0-1 1 0 0,-1 1-1 0 0,1 0 1 0 0,0-1-1 0 0,0 1 1 0 0,1-1-1 0 0,-1 0 1 0 0,1 1-1 0 0,0-1 1 0 0,0 0-1 0 0,0 0 1 0 0,0 0-1 0 0,1 0 1 0 0,0 0-1 0 0,0 0 199 0 0,-1 0-475 0 0,-3-26-2535 0 0,2 9-4384 0 0,2 10-3650 0 0</inkml:trace>
  <inkml:trace contextRef="#ctx0" brushRef="#br0" timeOffset="2231.323">1902 468 5017 0 0,'0'0'1710'0'0,"0"0"-793"0"0,0 0-353 0 0,0 0 89 0 0,0 0 369 0 0,0 0 329 0 0,0 0 140 0 0,0 0-53 0 0,0 0-132 0 0,0 0-146 0 0,0 0-153 0 0,0 0-78 0 0,0 0-75 0 0,16 2-55 0 0,52 6-31 0 0,35-22 1275 0 0,-78 7-1664 0 0,37-10 242 0 0,1 3 0 0 0,0 3 0 0 0,32-1-621 0 0,-82 11-26 0 0,0 0 0 0 0,0 1 0 0 0,0 1 0 0 0,0 0 0 0 0,-1 0 0 0 0,1 1 0 0 0,0 1 1 0 0,-1 1-1 0 0,1-1 0 0 0,-1 2 0 0 0,0 0 0 0 0,1 1 26 0 0,3 8-3327 0 0,-16-14 587 0 0,0 0-3516 0 0,0 0-5117 0 0</inkml:trace>
  <inkml:trace contextRef="#ctx0" brushRef="#br0" timeOffset="2598.109">396 5 0 0 0,'0'0'676'0'0,"0"0"747"0"0,0 0 272 0 0,0 0-59 0 0,0 0-154 0 0,0 0-192 0 0,0 0-181 0 0,0 0-115 0 0,0 0-69 0 0,0 0-62 0 0,-5-4 1175 0 0,-56 85-159 0 0,111-132 1111 0 0,-50 51-3026 0 0,0 0-1 0 0,0 1 1 0 0,1-1-1 0 0,-1 0 1 0 0,0 0-1 0 0,0 1 1 0 0,0-1-1 0 0,0 0 1 0 0,0 0-1 0 0,0 1 1 0 0,1-1-1 0 0,-1 0 1 0 0,0 0-1 0 0,0 0 1 0 0,0 1-1 0 0,0-1 1 0 0,1 0 0 0 0,-1 0-1 0 0,0 0 1 0 0,0 0-1 0 0,1 0 1 0 0,-1 1-1 0 0,0-1 1 0 0,0 0-1 0 0,0 0 1 0 0,1 0-1 0 0,-1 0 1 0 0,0 0-1 0 0,0 0 1 0 0,1 0-1 0 0,-1 0 1 0 0,0 0-1 0 0,0 0 1 0 0,1 0-1 0 0,-1 0 1 0 0,0 0-1 0 0,1 0 1 0 0,-1 0 0 0 0,0 0-1 0 0,0 0 1 0 0,0 0-1 0 0,1-1 1 0 0,-1 1-1 0 0,0 0 1 0 0,0 0-1 0 0,1 0 37 0 0,-2 10-6200 0 0,1-6-4058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1 394 808 0 0,'0'0'694'0'0,"0"0"-377"0"0,0 0-249 0 0,0 0 68 0 0,0 0 302 0 0,0 0 379 0 0,0 0 298 0 0,0 0 123 0 0,0 0 18 0 0,0 0-92 0 0,0 0-121 0 0,4 0-106 0 0,98-4 5788 0 0,-90-1-6403 0 0,0-1 0 0 0,0 0 0 0 0,0-1 0 0 0,-1-1 0 0 0,0 1 0 0 0,0-2 1 0 0,-1 0-1 0 0,0 0 0 0 0,2-3-322 0 0,-5 5 115 0 0,77-87 829 0 0,67-90-324 0 0,-121 158-384 0 0,6 28-180 0 0,-30 0-20 0 0,1 0 0 0 0,-1 0 0 0 0,0 1 0 0 0,0 0 0 0 0,0 0 0 0 0,-1 0 0 0 0,1 0 0 0 0,-1 1 0 0 0,0 0 0 0 0,0 1 0 0 0,0-1 0 0 0,0 1 0 0 0,-1-1 0 0 0,0 2 0 0 0,0-1 0 0 0,0 0 0 0 0,0 1 0 0 0,-1-1 0 0 0,0 1 0 0 0,0 0 0 0 0,-1 0 0 0 0,0 0 0 0 0,0 1 0 0 0,0-1 0 0 0,-1 0 0 0 0,0 1 0 0 0,0 0-36 0 0,2 7 52 0 0,-1 1 0 0 0,-1-1-1 0 0,-1 1 1 0 0,0-1 0 0 0,-1 1-1 0 0,0-1 1 0 0,-1 1 0 0 0,0-1-1 0 0,-2 0 1 0 0,0 0 0 0 0,0 0 0 0 0,-1 0-1 0 0,-1-1 1 0 0,0 0 0 0 0,-1 0-1 0 0,0 0 1 0 0,-6 5-52 0 0,8-12 18 0 0,1 1 1 0 0,-1-1-1 0 0,-1 1 0 0 0,1-1 1 0 0,-1 0-1 0 0,0-1 0 0 0,0 0 1 0 0,-1 0-1 0 0,0 0 0 0 0,0-1 1 0 0,0 1-1 0 0,0-2 0 0 0,0 1 1 0 0,-1-1-1 0 0,0 0 0 0 0,0-1 1 0 0,1 0-1 0 0,-1 0 0 0 0,-1 0 1 0 0,-1-1-19 0 0,6-1 5 0 0,0 0-1 0 0,0 0 1 0 0,0 0 0 0 0,0 0 0 0 0,1-1-1 0 0,-1 0 1 0 0,0 0 0 0 0,0 0 0 0 0,0 0-1 0 0,1 0 1 0 0,-1-1 0 0 0,0 0 0 0 0,1 0-1 0 0,0 0 1 0 0,-1 0 0 0 0,1 0 0 0 0,0-1-1 0 0,0 1 1 0 0,0-1 0 0 0,0 0 0 0 0,1 0 0 0 0,-1 0-1 0 0,1 0 1 0 0,0 0 0 0 0,0 0 0 0 0,0-1-1 0 0,0 1 1 0 0,0-2-5 0 0,-17-71-484 0 0,19 75 235 0 0,0 1-187 0 0,0 0-239 0 0,0 0-344 0 0,2 0-3883 0 0,3 1-945 0 0,-1 2-4518 0 0</inkml:trace>
  <inkml:trace contextRef="#ctx0" brushRef="#br0" timeOffset="1837.668">1037 19 0 0 0,'0'0'313'0'0,"0"0"501"0"0,0 0 30 0 0,0 0-156 0 0,0 0-137 0 0,0 0-123 0 0,0 0-54 0 0,0 0 39 0 0,-19 4 7431 0 0,13-2-7718 0 0,-2 2 323 0 0,0 0 0 0 0,0 1 1 0 0,0-1-1 0 0,1 1 0 0 0,0 1 0 0 0,0-1 1 0 0,0 1-1 0 0,1 1 0 0 0,0-1 1 0 0,-4 6-450 0 0,-22 43 1231 0 0,30-44-1162 0 0,1-1 0 0 0,0 1 0 0 0,1 0 0 0 0,0 0 0 0 0,1 0 0 0 0,0 0 0 0 0,1-1 0 0 0,0 1 0 0 0,1-1 0 0 0,0 1 0 0 0,1-1 0 0 0,0 0 0 0 0,0 0 0 0 0,1 0 0 0 0,0-1 0 0 0,1 1 0 0 0,1 1-69 0 0,24 40 488 0 0,-8-29-10 0 0,54-18 926 0 0,-29-19-936 0 0,-20-39 912 0 0,-1-25-1106 0 0,-26 66-213 0 0,-11-26 281 0 0,-84-37-316 0 0,52 47 65 0 0,-18 17-126 0 0,59 12 27 0 0,1 0 0 0 0,0 0-1 0 0,0 0-6 0 0,0-3-2 0 0,0 3-7 0 0,0 0-8 0 0,0 0-11 0 0,177-8 6 0 0,-67-3 37 0 0,-100 6-1048 0 0,-7 0-6404 0 0,-2 5 6488 0 0,0-1-10223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1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43 1712 0 0,'0'0'1169'0'0,"0"0"-315"0"0,0 0 7 0 0,0 0 310 0 0,0 0 368 0 0,0 0 186 0 0,0 0-50 0 0,0 0-232 0 0,0 0-333 0 0,0 0-285 0 0,0 0-179 0 0,7-9-66 0 0,20-25 0 0 0,-20 36 5273 0 0,-5 22-6468 0 0,-3-22 1085 0 0,0 30-302 0 0,-3 0 0 0 0,0 0 0 0 0,-2-1 0 0 0,-2 0 0 0 0,-1 0 0 0 0,-4 8-168 0 0,-128 330 460 0 0,134-351-427 0 0,2 1-1 0 0,1-1 1 0 0,0 1 0 0 0,1 0-1 0 0,1 0 1 0 0,1 1-1 0 0,0-1 1 0 0,2 0 0 0 0,2 16-33 0 0,-1-31 31 0 0,0-1 1 0 0,1 0 0 0 0,-1 1-1 0 0,1-1 1 0 0,0-1 0 0 0,0 1-1 0 0,0 0 1 0 0,0-1-1 0 0,0 1 1 0 0,0-1 0 0 0,1 0-1 0 0,-1 0 1 0 0,1 0 0 0 0,0-1-1 0 0,-1 1 1 0 0,1-1 0 0 0,0 0-1 0 0,0 0 1 0 0,0 0 0 0 0,0 0-1 0 0,0-1 1 0 0,0 0 0 0 0,0 1-1 0 0,0-2 1 0 0,0 1-1 0 0,0 0 1 0 0,0-1 0 0 0,0 0-1 0 0,0 0 1 0 0,1 0-32 0 0,13 1 162 0 0,79-28 373 0 0,-36 5-330 0 0,-48 18-668 0 0,-17 2-3479 0 0,-8-5-6108 0 0,9 5-706 0 0</inkml:trace>
  <inkml:trace contextRef="#ctx0" brushRef="#br0" timeOffset="495.494">1 470 1224 0 0,'0'0'1819'0'0,"0"0"6"0"0,0 0 124 0 0,0 0 141 0 0,0 0 36 0 0,0 0-282 0 0,0 0-406 0 0,0 0-414 0 0,0 0-329 0 0,0 0-215 0 0,0 0-142 0 0,0 0-44 0 0,0 0 68 0 0,2 0 98 0 0,145-30 2627 0 0,75 12-3876 0 0,-201 22-2677 0 0,-14-1-2398 0 0,-1-2-5048 0 0</inkml:trace>
  <inkml:trace contextRef="#ctx0" brushRef="#br0" timeOffset="1552.803">707 566 648 0 0,'0'0'1530'0'0,"0"0"-15"0"0,0 0 232 0 0,0 0 356 0 0,0 0 156 0 0,0 0-177 0 0,0 0-443 0 0,0 0-540 0 0,0 0-450 0 0,0 0-274 0 0,0 0-138 0 0,0 0-59 0 0,0 0-37 0 0,8 12 517 0 0,7 144 2790 0 0,-6 128-3448 0 0,-9-283 15 0 0,0-1-4 0 0,32-38 1120 0 0,77-94-642 0 0,-102 126-489 0 0,-5 3-3 0 0,0 1 1 0 0,0-1-1 0 0,1 1 0 0 0,0 0 1 0 0,-1-1-1 0 0,1 1 0 0 0,0 0 1 0 0,0 1-1 0 0,0-1 0 0 0,0 1 1 0 0,0-1-1 0 0,1 1 0 0 0,-1 0 1 0 0,0 0-1 0 0,1 0 0 0 0,-1 1 1 0 0,0-1-1 0 0,1 1 0 0 0,1 0 3 0 0,10 44 266 0 0,-15 180 1167 0 0,2-214-1263 0 0,-2-13-7993 0 0,0 0-2741 0 0</inkml:trace>
  <inkml:trace contextRef="#ctx0" brushRef="#br0" timeOffset="3287.205">234 433 0 0 0,'0'0'409'0'0,"0"0"448"0"0,0 0-89 0 0,0 0-291 0 0,0 0-169 0 0,0 0 70 0 0,0 0 183 0 0,0 0 275 0 0,0 0 181 0 0,0 0 5 0 0,5 0-23 0 0,146-17 7223 0 0,-109 12-6301 0 0,-23 5-5291 0 0,-9 0-2278 0 0,-10 0-3109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2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182 577 1672 0 0,'0'0'1283'0'0,"0"0"-280"0"0,0 0-48 0 0,0 0 172 0 0,0 0 223 0 0,0 0 29 0 0,0 0-189 0 0,0 0-336 0 0,0 0-373 0 0,0 0-234 0 0,0 0-127 0 0,-2 5-41 0 0,-103 228 2432 0 0,31-99-1909 0 0,92-193 1063 0 0,92-140-1363 0 0,-33 78-133 0 0,-68 147 447 0 0,30 142 598 0 0,-35-155-1164 0 0,-3-9-31 0 0,-1 0 0 0 0,1 0-1 0 0,0 0 1 0 0,0 0 0 0 0,0 0-1 0 0,1-1 1 0 0,-1 1 0 0 0,1 0-1 0 0,0-1 1 0 0,0 0 0 0 0,0 1-1 0 0,0-1 1 0 0,1 0 0 0 0,-1 0-1 0 0,1 0 1 0 0,0 0 0 0 0,0-1-1 0 0,0 1 1 0 0,0-1 0 0 0,0 1-1 0 0,1-1 1 0 0,-1 0 0 0 0,1-1-1 0 0,-1 1 1 0 0,1-1 0 0 0,0 1-1 0 0,0-1 1 0 0,-1 0 0 0 0,4 0-19 0 0,-3-1 108 0 0,1 0 0 0 0,0-1 1 0 0,-1 0-1 0 0,1 0 0 0 0,-1 0 1 0 0,1-1-1 0 0,-1 1 0 0 0,0-1 1 0 0,0 0-1 0 0,1 0 0 0 0,-1-1 1 0 0,-1 1-1 0 0,1-1 0 0 0,0 0 1 0 0,-1 0-1 0 0,1 0 0 0 0,-1 0 1 0 0,0-1-1 0 0,0 1 0 0 0,0-1 1 0 0,0 0-1 0 0,-1 0 0 0 0,0 0 0 0 0,0 0 1 0 0,0 0-1 0 0,0 0 0 0 0,1-5-108 0 0,70-186 1297 0 0,-41 22-839 0 0,-32 173-466 0 0,0 0-16 0 0,0 0-17 0 0,0 0-26 0 0,0 0-42 0 0,0 0-68 0 0,0 0-89 0 0,0 0-130 0 0,-1 2-12509 0 0,1-1 12650 0 0,0-1-9587 0 0</inkml:trace>
  <inkml:trace contextRef="#ctx0" brushRef="#br0" timeOffset="511.129">606 706 6057 0 0,'0'0'510'0'0,"0"0"-454"0"0,0 0-3 0 0,0 0 433 0 0,0 0 387 0 0,0 0 254 0 0,0 0 135 0 0,0 0-13 0 0,0 0-139 0 0,0 0-198 0 0,0 0-171 0 0,0 0-134 0 0,29-3-84 0 0,88-8 0 0 0,-61-9 572 0 0,-41 10-678 0 0,0-1 1 0 0,-2-1 0 0 0,1 0-1 0 0,-1-1 1 0 0,-1 0-1 0 0,0-1 1 0 0,4-8-418 0 0,-14 20 21 0 0,0 0 0 0 0,-1 1 0 0 0,1-1-1 0 0,-1 0 1 0 0,0-1 0 0 0,0 1 0 0 0,0 0 0 0 0,0 0 0 0 0,0 0 0 0 0,0-1-1 0 0,0 1 1 0 0,-1 0 0 0 0,1-1 0 0 0,-1 1 0 0 0,1-1 0 0 0,-1 1 0 0 0,0 0-1 0 0,0-1 1 0 0,0 1 0 0 0,-1-1 0 0 0,1 1 0 0 0,-1-1 0 0 0,1 1 0 0 0,-1 0-1 0 0,0-1 1 0 0,1 1 0 0 0,-1 0 0 0 0,-1 0 0 0 0,1 0 0 0 0,0 0 0 0 0,0-1-1 0 0,-1 2 1 0 0,1-1 0 0 0,-1 0 0 0 0,0 0 0 0 0,1 0 0 0 0,-1 1 0 0 0,0-1-1 0 0,0 1 1 0 0,0-1 0 0 0,0 1 0 0 0,0 0 0 0 0,0 0 0 0 0,-1 0 0 0 0,1 0-1 0 0,0 0 1 0 0,-1 1 0 0 0,1-1 0 0 0,0 0 0 0 0,-2 1-21 0 0,-3 0-33 0 0,0 1 0 0 0,0 0 0 0 0,1 0 1 0 0,-1 1-1 0 0,0-1 0 0 0,1 1 0 0 0,0 1 0 0 0,-1-1 1 0 0,1 1-1 0 0,0 1 0 0 0,0-1 0 0 0,0 1 0 0 0,1 0 0 0 0,-1 0 1 0 0,-2 4 32 0 0,0-3-10 0 0,-1 1 11 0 0,0 0 0 0 0,0 1 0 0 0,1 0 0 0 0,0 1 0 0 0,0 0 0 0 0,0 0 0 0 0,1 0 0 0 0,0 1 0 0 0,1 0 0 0 0,0 1 0 0 0,1-1 0 0 0,-1 1 0 0 0,2 0 0 0 0,0 0 0 0 0,0 1 0 0 0,1-1 0 0 0,0 1 0 0 0,0 0 0 0 0,1 0 0 0 0,1 0 0 0 0,0 0 0 0 0,1 0 0 0 0,0 8-1 0 0,4-11 51 0 0,0-1 1 0 0,1 1-1 0 0,0-1 1 0 0,1 0-1 0 0,-1-1 0 0 0,1 1 1 0 0,0-1-1 0 0,1 0 1 0 0,-1-1-1 0 0,1 1 0 0 0,1-1 1 0 0,-1-1-1 0 0,1 0 1 0 0,-1 0-1 0 0,1 0 0 0 0,0-1 1 0 0,1 0-1 0 0,-1 0 1 0 0,0-1-1 0 0,1 0 1 0 0,-1-1-1 0 0,1 1 0 0 0,0-2 1 0 0,6 1-52 0 0,0 0 97 0 0,1 1 0 0 0,0-2 0 0 0,0 0 0 0 0,0-1 1 0 0,0 0-1 0 0,-1-2 0 0 0,1 0 0 0 0,9-3-97 0 0,-22 5-203 0 0,23-14 321 0 0,-30-2-6207 0 0,2 13-189 0 0,2 1-3952 0 0</inkml:trace>
  <inkml:trace contextRef="#ctx0" brushRef="#br0" timeOffset="1056.502">1237 739 9706 0 0,'0'0'935'0'0,"0"0"-402"0"0,0 0 54 0 0,0 0 403 0 0,0 0 383 0 0,0 0 164 0 0,0 0-182 0 0,0 0-324 0 0,0 0-279 0 0,0 0-215 0 0,0 0-131 0 0,0 0-90 0 0,0 0-59 0 0,23-11-17 0 0,69-35-9 0 0,-49 8 328 0 0,-42 34-559 0 0,1 1 1 0 0,-1 0-1 0 0,0-1 1 0 0,0 1-1 0 0,0-1 1 0 0,0 1-1 0 0,-1-1 1 0 0,1 1-1 0 0,-1-1 1 0 0,0 1-1 0 0,0-1 1 0 0,0 0-1 0 0,-1 1 1 0 0,1-1-1 0 0,-1 1 1 0 0,0-1-1 0 0,0 1 1 0 0,0-1 0 0 0,0 1-1 0 0,0 0 1 0 0,-1-1-1 0 0,0 1 1 0 0,0 0-1 0 0,0 0 1 0 0,0 0-1 0 0,0 0 1 0 0,0 1-1 0 0,-1-1 1 0 0,1 1-1 0 0,-1-1 1 0 0,0 1-1 0 0,0 0 1 0 0,0 0-1 0 0,0 0 1 0 0,0 0-1 0 0,0 1 1 0 0,0-1-1 0 0,-1 1 1 0 0,1 0-1 0 0,-1 0 1 0 0,1 0 0 0 0,-1 0-1 0 0,1 0 1 0 0,-1 1-1 0 0,1 0 1 0 0,-1 0-1 0 0,1 0 1 0 0,-1 0-1 0 0,0 0 1 0 0,1 1-1 0 0,-3 0 0 0 0,-1-1-71 0 0,1 0-1 0 0,0 0 0 0 0,-1 0 1 0 0,1 1-1 0 0,0 0 0 0 0,0 1 0 0 0,0-1 1 0 0,0 1-1 0 0,0 0 0 0 0,0 1 1 0 0,0-1-1 0 0,1 1 0 0 0,-1 0 1 0 0,1 0-1 0 0,0 1 0 0 0,-4 2 72 0 0,0 1-8 0 0,-1 0 1 0 0,1 1-1 0 0,0-1 0 0 0,1 2 0 0 0,0-1 0 0 0,0 1 0 0 0,1 1 0 0 0,0-1 0 0 0,1 1 1 0 0,0 0-1 0 0,-4 10 8 0 0,7-15 15 0 0,1 0 1 0 0,0 0 0 0 0,1 0-1 0 0,-1 0 1 0 0,1 1-1 0 0,0-1 1 0 0,0 0 0 0 0,1 1-1 0 0,0-1 1 0 0,0 1-1 0 0,0-1 1 0 0,0 0 0 0 0,1 1-1 0 0,0-1 1 0 0,0 0 0 0 0,1 1-1 0 0,-1-1 1 0 0,1 0-1 0 0,0 0 1 0 0,0 0 0 0 0,1 0-16 0 0,2 2 45 0 0,0-1 1 0 0,0 0 0 0 0,0 0 0 0 0,1 0-1 0 0,0-1 1 0 0,0 0 0 0 0,0 0 0 0 0,1 0-1 0 0,0-1 1 0 0,0 0 0 0 0,0-1 0 0 0,0 1-1 0 0,3 0-44 0 0,6 1 69 0 0,1 1 0 0 0,-1-2 0 0 0,1 0 0 0 0,0-1 0 0 0,0-1 0 0 0,1-1 0 0 0,-1 0 1 0 0,0-1-1 0 0,1-1 0 0 0,-1 0 0 0 0,0-1 0 0 0,6-3-70 0 0,-17 3-7 0 0,1 0 1 0 0,-1 0-1 0 0,0-1 0 0 0,0 0 0 0 0,0-1 1 0 0,0 1-1 0 0,0-1 0 0 0,-1 0 0 0 0,0 0 0 0 0,0-1 1 0 0,0 0-1 0 0,0 1 0 0 0,-1-2 0 0 0,1 1 1 0 0,-1 0-1 0 0,2-5 7 0 0,6-40-7987 0 0,-12 43-2747 0 0</inkml:trace>
  <inkml:trace contextRef="#ctx0" brushRef="#br0" timeOffset="2215.671">1926 625 3089 0 0,'0'0'2347'0'0,"0"0"-831"0"0,0 0-222 0 0,0 0 106 0 0,0 0 175 0 0,0 0 56 0 0,0 0-133 0 0,0 0-291 0 0,0 0-308 0 0,0 0-234 0 0,0 0-185 0 0,0 0-82 0 0,-5-3-41 0 0,2 2-292 0 0,0-1-1 0 0,0 1 1 0 0,0 0-1 0 0,0 0 1 0 0,0 0-1 0 0,0 0 1 0 0,-1 1 0 0 0,1-1-1 0 0,0 1 1 0 0,0 0-1 0 0,-1 0 1 0 0,1 0 0 0 0,0 0-1 0 0,0 0 1 0 0,0 1-1 0 0,-1-1 1 0 0,1 1 0 0 0,0 0-1 0 0,0 0 1 0 0,0 0-1 0 0,0 1 1 0 0,0-1 0 0 0,-2 3-65 0 0,-16 7 145 0 0,0 2 0 0 0,1 1 0 0 0,1 0 0 0 0,0 2-1 0 0,1 0 1 0 0,1 1 0 0 0,-14 18-145 0 0,29-32 11 0 0,-1 0 0 0 0,1 1 0 0 0,0-1 0 0 0,0 1 0 0 0,0 0 0 0 0,1 0 0 0 0,-1 0 0 0 0,1-1-1 0 0,0 1 1 0 0,0 0 0 0 0,0 1 0 0 0,1-1 0 0 0,0 0 0 0 0,-1 0 0 0 0,1 0 0 0 0,1 0 0 0 0,-1 0-1 0 0,0 0 1 0 0,1 0 0 0 0,0 0 0 0 0,0 0 0 0 0,0 0 0 0 0,1 0 0 0 0,-1 0 0 0 0,1 0 0 0 0,0-1-1 0 0,0 1 1 0 0,0-1 0 0 0,1 1 0 0 0,-1-1 0 0 0,1 0 0 0 0,0 0 0 0 0,0 0 0 0 0,0 0 0 0 0,0 0 0 0 0,3 1-11 0 0,5 2 112 0 0,0 0 1 0 0,0-1 0 0 0,0-1 0 0 0,1 0 0 0 0,0 0 0 0 0,0-1 0 0 0,0 0 0 0 0,0-1 0 0 0,0-1 0 0 0,0 0 0 0 0,0-1 0 0 0,1 0 0 0 0,-1-1 0 0 0,0 0-1 0 0,0 0 1 0 0,0-2 0 0 0,0 0 0 0 0,0 0 0 0 0,0-1 0 0 0,-1 0 0 0 0,0-1 0 0 0,1 0 0 0 0,-2-1 0 0 0,1 0 0 0 0,3-4-113 0 0,14-8 143 0 0,-1-1-1 0 0,-2-1 1 0 0,1-2 0 0 0,-2 0-1 0 0,-1-2 1 0 0,-1 0 0 0 0,-1-2-1 0 0,-2 0 1 0 0,13-22-143 0 0,-21 27-19 0 0,0 0 0 0 0,-2 0 0 0 0,-1-1 1 0 0,-1 0-1 0 0,0-1 0 0 0,-2 1 0 0 0,0-1 0 0 0,-2 0 0 0 0,-1-1 0 0 0,0 1 0 0 0,-2 0 1 0 0,-1-1-1 0 0,-2-16 19 0 0,1 22-85 0 0,-1 1 1 0 0,-1-1-1 0 0,0 1 1 0 0,-1 0 0 0 0,-1 1-1 0 0,-1-1 1 0 0,0 1-1 0 0,-1 1 1 0 0,-1-1 0 0 0,0 1-1 0 0,-1 1 1 0 0,0 0-1 0 0,-2 0 1 0 0,1 1 0 0 0,-2 0-1 0 0,0 1 1 0 0,-2-1 84 0 0,10 10-21 0 0,0-1 1 0 0,0 1-1 0 0,-1 0 0 0 0,0 0 1 0 0,0 1-1 0 0,1 0 1 0 0,-1 0-1 0 0,-1 0 1 0 0,1 1-1 0 0,0-1 1 0 0,0 2-1 0 0,0-1 0 0 0,-1 1 1 0 0,1 0-1 0 0,0 0 1 0 0,-1 0-1 0 0,1 1 1 0 0,0 0-1 0 0,0 0 0 0 0,-1 1 1 0 0,1 0-1 0 0,0 0 1 0 0,1 0-1 0 0,-1 1 1 0 0,0 0-1 0 0,1 0 1 0 0,-1 0-1 0 0,1 1 0 0 0,0 0 1 0 0,0 0-1 0 0,-3 3 21 0 0,1 6 1 0 0,0 1 0 0 0,0 1 0 0 0,1-1 0 0 0,1 1 0 0 0,1 0 0 0 0,0 0 0 0 0,0 0 0 0 0,2 1 0 0 0,0-1 0 0 0,1 1 0 0 0,0 0 0 0 0,1-1-1 0 0,1 1 1 0 0,1-1 0 0 0,0 1 0 0 0,1-1 0 0 0,2 6-1 0 0,15 49 306 0 0,4 0-1 0 0,2-2 0 0 0,4 0 1 0 0,2-3-1 0 0,4 0 1 0 0,2-2-1 0 0,17 18-305 0 0,53 71 699 0 0,18-5 100 0 0,-125-136 203 0 0,-19-14-1962 0 0,12 3-130 0 0,1 0-1397 0 0,2 0-2904 0 0,1 0-6476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49:42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2189 225 3753 0 0,'0'0'941'0'0,"0"0"-298"0"0,0 0-164 0 0,0 0 168 0 0,0 0 413 0 0,0 0 412 0 0,0 0 230 0 0,0 0-43 0 0,0 0-257 0 0,0 0-341 0 0,0 0-278 0 0,2-4-170 0 0,2-13-104 0 0,-2 12-24 0 0,-2 5-9 0 0,0 0 4 0 0,0 0-1 0 0,0 0-40 0 0,0 9 406 0 0,-2 21-628 0 0,-2-1-1 0 0,0 0 1 0 0,-2 0-1 0 0,-1 0 1 0 0,-6 13-217 0 0,-9 41 271 0 0,-24 76 161 0 0,27-94-337 0 0,-4 0-1 0 0,-2-1 1 0 0,-3-1 0 0 0,-3-1-95 0 0,20-45 70 0 0,7-26 20 0 0,44-172-65 0 0,54-178 23 0 0,-17 39-77 0 0,-70 296 110 0 0,-2 34-9 0 0,-6 63-18 0 0,-1 4-19 0 0,4 0 0 0 0,2-1 1 0 0,4 1-1 0 0,12 41-35 0 0,-17-96-2 0 0,1-1-1 0 0,1 0 1 0 0,1 0 0 0 0,1 0 0 0 0,1-1 0 0 0,1 0-1 0 0,1 0 1 0 0,0-1 0 0 0,2-1 0 0 0,0 1-1 0 0,1-2 1 0 0,15 17 2 0 0,-27-33 5 0 0,1 0-1 0 0,-1 1 1 0 0,1-1-1 0 0,-1 0 1 0 0,1 1-1 0 0,0-1 0 0 0,0 0 1 0 0,-1 0-1 0 0,1-1 1 0 0,0 1-1 0 0,0 0 1 0 0,0-1-1 0 0,0 1 1 0 0,0-1-1 0 0,0 1 1 0 0,0-1-1 0 0,0 0 1 0 0,0 0-1 0 0,1 0 1 0 0,-1 0-1 0 0,0 0 0 0 0,0-1 1 0 0,0 1-1 0 0,0-1 1 0 0,0 1-1 0 0,0-1 1 0 0,0 0-1 0 0,-1 1 1 0 0,1-1-1 0 0,0 0 1 0 0,0 0-1 0 0,0-1 1 0 0,-1 1-1 0 0,1 0 1 0 0,-1 0-1 0 0,1-1 1 0 0,-1 1-1 0 0,1-1 0 0 0,-1 1 1 0 0,0-1-1 0 0,0 0 1 0 0,1 0-5 0 0,43-81 235 0 0,-43 79-230 0 0,16-53 94 0 0,-3-1-1 0 0,-2 0 0 0 0,-2-1 0 0 0,-3 0 1 0 0,-3-1-1 0 0,-2 0 0 0 0,-3 1 0 0 0,-4-23-98 0 0,3-5 218 0 0,-1 67-41 0 0,-5 31-383 0 0,-4 31-205 0 0,5-12-397 0 0,-5 31-310 0 0,12-21-9129 0 0,0-36 2531 0 0</inkml:trace>
  <inkml:trace contextRef="#ctx0" brushRef="#br0" timeOffset="414.767">2753 361 808 0 0,'0'0'1302'0'0,"0"0"-529"0"0,0 0-235 0 0,0 0 190 0 0,0 0 441 0 0,0 0 397 0 0,0 0 191 0 0,0 0-89 0 0,0 0-280 0 0,0 0-298 0 0,0 0-271 0 0,-6 35-186 0 0,-18 111-118 0 0,17 16 1129 0 0,6-156-1558 0 0,1 0 0 0 0,-1 1-1 0 0,2-1 1 0 0,-1 0 0 0 0,1 1-1 0 0,0-1 1 0 0,0 0 0 0 0,0 0 0 0 0,1 0-1 0 0,0 0 1 0 0,0 0 0 0 0,1 0-1 0 0,0 0 1 0 0,0-1 0 0 0,0 1 0 0 0,0-1-1 0 0,1 0 1 0 0,0 0 0 0 0,0 0-1 0 0,1-1 1 0 0,-1 1 0 0 0,3 1-86 0 0,-3-5 86 0 0,0 1 0 0 0,-1-1 0 0 0,1 0 0 0 0,0-1 0 0 0,0 1 0 0 0,0-1 0 0 0,0 1 0 0 0,0-1 0 0 0,0 0 0 0 0,0-1 0 0 0,0 1 0 0 0,0-1 0 0 0,0 1 0 0 0,0-1 0 0 0,0 0-1 0 0,0-1 1 0 0,0 1 0 0 0,-1-1 0 0 0,1 0 0 0 0,-1 0 0 0 0,1 0 0 0 0,-1 0 0 0 0,1 0 0 0 0,-1-1 0 0 0,0 0 0 0 0,0 1 0 0 0,2-4-86 0 0,65-90 882 0 0,-61 78-833 0 0,-1-1 0 0 0,-1 0 0 0 0,-1-1-1 0 0,0 0 1 0 0,-1 0 0 0 0,-1 0 0 0 0,-2 0 0 0 0,1 0-1 0 0,-2-1 1 0 0,-1 1 0 0 0,-1-1 0 0 0,0-2-49 0 0,-1 15-46 0 0,1-1 0 0 0,-1 1 1 0 0,0 0-1 0 0,-1 0 0 0 0,0-1 0 0 0,0 1 1 0 0,-1 1-1 0 0,0-1 0 0 0,0 1 0 0 0,0-1 1 0 0,-1 1-1 0 0,-1 0 0 0 0,1 1 0 0 0,-1-1 1 0 0,0 1-1 0 0,0 1 0 0 0,-1-1 0 0 0,0 1 1 0 0,0 0-1 0 0,0 0 0 0 0,-1 1 1 0 0,1 0-1 0 0,-1 0 0 0 0,0 1 0 0 0,0 0 1 0 0,0 0-1 0 0,-1 1 0 0 0,1 0 0 0 0,0 1 1 0 0,-1 0-1 0 0,0 0 0 0 0,1 0 0 0 0,-1 1 1 0 0,-2 1 45 0 0,5 0-266 0 0,1 1 1 0 0,-1 0 0 0 0,0 0 0 0 0,1 1-1 0 0,0-1 1 0 0,-1 1 0 0 0,1 0-1 0 0,0 0 1 0 0,0 1 0 0 0,1 0-1 0 0,-1 0 1 0 0,1 0 0 0 0,-2 2 265 0 0,-29 37-8183 0 0,24-27-703 0 0</inkml:trace>
  <inkml:trace contextRef="#ctx0" brushRef="#br0" timeOffset="768.514">3436 1 6465 0 0,'0'0'2066'0'0,"0"0"-508"0"0,0 0-369 0 0,0 0-35 0 0,0 0 65 0 0,0 0 32 0 0,0 0-70 0 0,0 0-135 0 0,0 0-160 0 0,0 0-174 0 0,0 0-155 0 0,0 0-71 0 0,0 0-54 0 0,-7 15-18 0 0,-17 49 13 0 0,22-60-358 0 0,1 0-1 0 0,0 1 1 0 0,0-1 0 0 0,0 0-1 0 0,1 0 1 0 0,-1 1-1 0 0,1-1 1 0 0,0 0-1 0 0,0 0 1 0 0,1 1 0 0 0,-1-1-1 0 0,1 0 1 0 0,0 0-1 0 0,0 0 1 0 0,0 0 0 0 0,1 0-1 0 0,0 1-68 0 0,5 16 256 0 0,5 35 173 0 0,27 198 159 0 0,-38-206-545 0 0,-1 1 0 0 0,-3 0 0 0 0,-1 0 0 0 0,-4 5-43 0 0,-11 41-21 0 0,16-78-1448 0 0,3-31 41 0 0,1-27-2965 0 0,-1 11-6852 0 0,0 19 6147 0 0</inkml:trace>
  <inkml:trace contextRef="#ctx0" brushRef="#br0" timeOffset="1037.8">3062 424 8386 0 0,'0'0'2914'0'0,"0"0"-1669"0"0,0 0-789 0 0,0 0 26 0 0,0 0 210 0 0,0 0 172 0 0,0 0 118 0 0,0 0 57 0 0,0 0-3 0 0,34 0-67 0 0,108-1-111 0 0,-38-12 362 0 0,102-32-656 0 0,-180 37-582 0 0,-3 0-2135 0 0,-8 6-7021 0 0,-13 2 1445 0 0</inkml:trace>
  <inkml:trace contextRef="#ctx0" brushRef="#br0" timeOffset="1581.413">3750 431 1256 0 0,'0'0'3070'0'0,"0"0"-1267"0"0,0 0-565 0 0,0 0 40 0 0,0 0 146 0 0,0 0 104 0 0,0 0 24 0 0,0 0-42 0 0,0 0-143 0 0,0 0-221 0 0,0 0-202 0 0,0 0-188 0 0,0 0-161 0 0,30 4-108 0 0,92 10-71 0 0,-69-22 124 0 0,-46 3-396 0 0,3-1-25 0 0,0 1 0 0 0,0-1 1 0 0,-1-1-1 0 0,0 0 0 0 0,0 0 1 0 0,-1-1-1 0 0,0 0 0 0 0,0 0 1 0 0,-1-1-1 0 0,0 0 0 0 0,2-4-119 0 0,-9 13 2 0 0,4-5 9 0 0,0 0-1 0 0,-1 1 0 0 0,1-1 1 0 0,-1 0-1 0 0,-1-1 0 0 0,1 1 1 0 0,-1 0-1 0 0,1-1 0 0 0,-1 0 1 0 0,-1 1-1 0 0,1-1 1 0 0,-1 0-1 0 0,0 0 0 0 0,-1 0 1 0 0,1 0-1 0 0,-1 0 0 0 0,0 0 1 0 0,-1 0-1 0 0,1 1 0 0 0,-1-1 1 0 0,0 0-1 0 0,-1 0 0 0 0,0 0 1 0 0,-1-4-11 0 0,0 7-20 0 0,0-1 0 0 0,0 0 0 0 0,0 1 0 0 0,-1 0 0 0 0,1 0 1 0 0,-1 0-1 0 0,0 0 0 0 0,0 0 0 0 0,0 1 0 0 0,0-1 0 0 0,0 1 0 0 0,0 0 0 0 0,-1 1 0 0 0,1-1 1 0 0,-1 1-1 0 0,1 0 0 0 0,-1 0 0 0 0,0 0 0 0 0,1 1 0 0 0,-1-1 0 0 0,0 1 0 0 0,1 0 1 0 0,-1 0-1 0 0,0 1 0 0 0,1 0 0 0 0,-1 0 0 0 0,0 0 0 0 0,1 0 0 0 0,-1 1 20 0 0,-8 2-30 0 0,0 1 0 0 0,0 0-1 0 0,0 1 1 0 0,1 0 0 0 0,0 2-1 0 0,0-1 1 0 0,0 1 0 0 0,1 1-1 0 0,-2 3 31 0 0,-1 1 11 0 0,1 1 0 0 0,0 1 0 0 0,1 0 0 0 0,1 0 0 0 0,1 2 0 0 0,0-1 0 0 0,1 1 0 0 0,1 0 0 0 0,0 1 0 0 0,1 0 0 0 0,1 0 0 0 0,1 1 0 0 0,1 0 0 0 0,0-1 0 0 0,2 1 0 0 0,0 1 0 0 0,1-1 0 0 0,1 0 0 0 0,0 0 0 0 0,2 0 0 0 0,0 2-11 0 0,0-15 29 0 0,-1 1 0 0 0,1-1 0 0 0,1 1 0 0 0,-1-1 0 0 0,1 0 0 0 0,0 0 0 0 0,0 0 0 0 0,1 0 0 0 0,0-1 0 0 0,0 1 0 0 0,0-1 0 0 0,0 0 0 0 0,1 0 0 0 0,0-1 0 0 0,0 0 0 0 0,0 1 0 0 0,1-1 0 0 0,0-1 0 0 0,-1 1 0 0 0,1-1 0 0 0,0 0-1 0 0,1-1 1 0 0,-1 1 0 0 0,1-1-29 0 0,14 4 93 0 0,1-1 1 0 0,-1-1-1 0 0,1-1 0 0 0,0-1 0 0 0,0 0 0 0 0,15-3-93 0 0,-19 2-55 0 0,1-1 1 0 0,-1-1-1 0 0,0-1 1 0 0,0-1-1 0 0,1 0 1 0 0,-1-1-1 0 0,-1-1 1 0 0,6-3 54 0 0,-11 3-1015 0 0,15-6-243 0 0,-19 9-3581 0 0,-1 1-4300 0 0,-6 1 2574 0 0</inkml:trace>
  <inkml:trace contextRef="#ctx0" brushRef="#br0" timeOffset="2024.413">1302 1271 0 0 0,'0'0'1360'0'0,"0"0"675"0"0,0 0 290 0 0,0 0-43 0 0,0 0-215 0 0,0 0-259 0 0,0 0-233 0 0,0 0-228 0 0,0 0-216 0 0,0 0-193 0 0,34 4-153 0 0,112 13-125 0 0,49-12 953 0 0,-45-12 291 0 0,141-24-1904 0 0,-85 6 407 0 0,83-6-160 0 0,432-34-541 0 0,-631 62 51 0 0,45-2-611 0 0,0-6-1 0 0,75-18 855 0 0,-161 15-139 0 0,-49 14 188 0 0,0 0 5 0 0,-23-11-1412 0 0,1 11-3003 0 0,17 0 1929 0 0,-4 0-2904 0 0,2 0-1379 0 0</inkml:trace>
  <inkml:trace contextRef="#ctx0" brushRef="#br0" timeOffset="2631.169">1414 1506 0 0 0,'0'0'352'0'0,"0"0"-272"0"0,0 0-256 0 0,0 0-11 0 0,0 0 314 0 0,0 0 266 0 0,0 0 157 0 0,0 0 150 0 0,12-4 143 0 0,36-16 160 0 0,-42 18-570 0 0,-1 1 0 0 0,1-1 0 0 0,0 1 0 0 0,0 0 0 0 0,1 1 0 0 0,-1 0 0 0 0,0 0 1 0 0,0 0-1 0 0,0 0 0 0 0,0 1 0 0 0,0 0 0 0 0,0 1 0 0 0,1-1-433 0 0,13 3 1519 0 0,197 14 5241 0 0,114-30-4197 0 0,-291 9-2194 0 0,866-81 1079 0 0,-151 0-2915 0 0,-600 62 283 0 0,-137 15-295 0 0,-18 2-2736 0 0,-4-1-4332 0 0,2 5 3465 0 0</inkml:trace>
  <inkml:trace contextRef="#ctx0" brushRef="#br0" timeOffset="3110.109">4570 310 7330 0 0,'0'0'1811'0'0,"0"0"-526"0"0,0 0-313 0 0,0 0 77 0 0,0 0 102 0 0,0 0-37 0 0,0 0-208 0 0,0 0-345 0 0,0 0-276 0 0,0 0-135 0 0,0 0-44 0 0,0 0-28 0 0,0 0-20 0 0,-7 7 8 0 0,-17 20 2 0 0,69-57 3152 0 0,-45 30-2919 0 0,0 0 56 0 0,0 0 10 0 0,0 0-8 0 0,-18 3 634 0 0,8 1-1123 0 0,2 1 0 0 0,-1 1-1 0 0,0-1 1 0 0,1 1 0 0 0,0 1-1 0 0,1 0 1 0 0,-1 0 0 0 0,1 0-1 0 0,1 1 1 0 0,-1 0 0 0 0,1 0-1 0 0,-1 3 131 0 0,6-4-1811 0 0,1 0-4237 0 0,0-4 2657 0 0,0-2-6382 0 0</inkml:trace>
  <inkml:trace contextRef="#ctx0" brushRef="#br0" timeOffset="3517.353">4551 877 4105 0 0,'0'0'2567'0'0,"0"0"-1109"0"0,0 0-534 0 0,0 0 151 0 0,0 0 301 0 0,0 0 203 0 0,0 0-44 0 0,0 0-285 0 0,0 0-325 0 0,0 0-283 0 0,0 0-194 0 0,0 0-108 0 0,0 0-65 0 0,0 8-22 0 0,0 39 359 0 0,3-66 919 0 0,44-42-1370 0 0,-47 60-119 0 0,0 1 35 0 0,0 0 55 0 0,0 0 43 0 0,0 0 32 0 0,-47 63 1137 0 0,29-34-1515 0 0,30-36-1238 0 0,0-8-4811 0 0,-6 8-4716 0 0</inkml:trace>
  <inkml:trace contextRef="#ctx0" brushRef="#br0" timeOffset="13679.137">5102 310 0 0 0,'0'0'84'0'0,"0"0"208"0"0,0 0 65 0 0,0 0 98 0 0,0 0 248 0 0,0 0 313 0 0,0 0 214 0 0,0 0 75 0 0,0 0-127 0 0,0 0-294 0 0,0 0-329 0 0,-3-3-266 0 0,4 4-241 0 0,-1-1 0 0 0,0 1-1 0 0,0-1 1 0 0,0 0 0 0 0,0 1-1 0 0,0-1 1 0 0,0 0 0 0 0,0 1-1 0 0,0-1 1 0 0,0 1 0 0 0,0-1-1 0 0,0 0 1 0 0,0 1 0 0 0,0-1-1 0 0,0 0 1 0 0,0 1-1 0 0,0-1 1 0 0,0 0 0 0 0,0 1-1 0 0,-1-1 1 0 0,1 1 0 0 0,0-1-1 0 0,0 0 1 0 0,0 0 0 0 0,-1 1-1 0 0,1-1 1 0 0,0 0 0 0 0,0 1-1 0 0,-1-1 1 0 0,1 0 0 0 0,0 0-1 0 0,-1 1 1 0 0,1-1 0 0 0,0 0-1 0 0,-1 0 1 0 0,1 0-1 0 0,0 0 1 0 0,-1 1 0 0 0,1-1-1 0 0,0 0 1 0 0,-1 0 0 0 0,1 0-1 0 0,0 0 1 0 0,-1 0 0 0 0,1 0-1 0 0,-1 0 1 0 0,1 0 0 0 0,0 0-1 0 0,-1 0 1 0 0,1 0 0 0 0,-1 0-1 0 0,1 0 1 0 0,0 0-1 0 0,-1-1 1 0 0,1 1-48 0 0,-1 21 764 0 0,-11 92 1203 0 0,5 0 0 0 0,6 37-1967 0 0,1-143 14 0 0,0 1-1 0 0,0-1 0 0 0,1 1 0 0 0,0-1 1 0 0,1 0-1 0 0,0 1 0 0 0,0-1 1 0 0,0 0-1 0 0,1 0 0 0 0,0 0 0 0 0,1 0 1 0 0,-1-1-1 0 0,1 1 0 0 0,1-1 0 0 0,-1 0 1 0 0,1 0-1 0 0,0 0 0 0 0,0-1 0 0 0,1 0 1 0 0,2 2-14 0 0,-5-6 43 0 0,-1-1 0 0 0,1 0 0 0 0,-1 0 0 0 0,0 0 0 0 0,1 0 0 0 0,-1 0 0 0 0,1-1 0 0 0,-1 1 0 0 0,1-1 0 0 0,-1 1 1 0 0,0-1-1 0 0,1 0 0 0 0,-1 0 0 0 0,0 0 0 0 0,0 0 0 0 0,0 0 0 0 0,0-1 0 0 0,0 1 0 0 0,0-1 0 0 0,0 1 0 0 0,0-1 0 0 0,0 0 0 0 0,-1 0 1 0 0,1 1-1 0 0,-1-1 0 0 0,1 0 0 0 0,-1-1 0 0 0,0 1 0 0 0,0 0 0 0 0,0 0 0 0 0,0 0 0 0 0,0-1 0 0 0,0 1-43 0 0,3-4 8 0 0,76-169 506 0 0,-63 133-351 0 0,-2-2 1 0 0,-2 0-1 0 0,-2-1 1 0 0,-2 0-1 0 0,-2 0 1 0 0,-2-1-1 0 0,-2-9-163 0 0,-3 54 141 0 0,0 1-23 0 0,0 0-64 0 0,0 0-47 0 0,0 0-47 0 0,0 0-44 0 0,-2 19-171 0 0,-4 10 291 0 0,2-1-1 0 0,2 1 0 0 0,0 0 1 0 0,2-1-1 0 0,3 27-35 0 0,-2-33 11 0 0,4 29 82 0 0,2-1-1 0 0,2 0 0 0 0,16 47-92 0 0,-5-16 35 0 0,-4-5-20 0 0,-3 1-1 0 0,-4 0 1 0 0,-3 0-1 0 0,-5 64-14 0 0,-2-117 0 0 0,-1 1-1 0 0,-1-1 1 0 0,-2 0 0 0 0,0-1 0 0 0,-1 1 0 0 0,-2-1-1 0 0,0 0 1 0 0,-1-1 0 0 0,-2 0 0 0 0,0 0 0 0 0,-1-1-1 0 0,-1-1 1 0 0,-3 3 0 0 0,12-17-6 0 0,0-1 0 0 0,0 1 1 0 0,0-1-1 0 0,-1 0 0 0 0,0 0 0 0 0,0 0 0 0 0,0 0 0 0 0,-1-1 0 0 0,1 0 0 0 0,-1 0 0 0 0,0-1 1 0 0,0 1-1 0 0,0-1 0 0 0,-1-1 0 0 0,1 1 0 0 0,-1-1 0 0 0,0 0 0 0 0,1-1 0 0 0,-1 1 1 0 0,0-1-1 0 0,0-1 0 0 0,-1 1 6 0 0,3-4-9 0 0,1-1 0 0 0,-1 1 0 0 0,1-1 0 0 0,0 0 0 0 0,0 0 0 0 0,1 0 1 0 0,-1 0-1 0 0,1-1 0 0 0,0 1 0 0 0,0-1 0 0 0,0 0 0 0 0,1 0 0 0 0,0 0 0 0 0,0 0 0 0 0,0 0 1 0 0,0-1-1 0 0,1 1 0 0 0,0 0 0 0 0,0-1 0 0 0,0 1 0 0 0,1-1 0 0 0,0 1 0 0 0,0-1 0 0 0,1-2 9 0 0,-2-3-9 0 0,2-1-1 0 0,-1 0 1 0 0,2 1-1 0 0,-1-1 1 0 0,2 1-1 0 0,-1 0 1 0 0,2-1-1 0 0,-1 1 1 0 0,2 0 0 0 0,-1 1-1 0 0,2-1 1 0 0,-1 1-1 0 0,1 0 1 0 0,1 0-1 0 0,0 1 1 0 0,0 0-1 0 0,8-8 10 0 0,4-3-3 0 0,1 1 0 0 0,0 0 0 0 0,2 2 0 0 0,0 0 0 0 0,1 2 0 0 0,0 0 0 0 0,9-2 3 0 0,-24 13-2073 0 0,2 1-5852 0 0,-10 3-1068 0 0</inkml:trace>
  <inkml:trace contextRef="#ctx0" brushRef="#br0" timeOffset="15158.984">5593 814 0 0 0,'0'0'875'0'0,"0"0"9"0"0,0 0-153 0 0,0 0-163 0 0,0 0-44 0 0,0 0 74 0 0,0 0 151 0 0,0-3 174 0 0,-3-9 116 0 0,2 9 48 0 0,1 3-36 0 0,0 0-81 0 0,0 0-104 0 0,0 0-101 0 0,0 0-80 0 0,0 0-89 0 0,0 0-87 0 0,0 0-121 0 0,0 0-120 0 0,4 22 534 0 0,13 169 593 0 0,-15-99 516 0 0,56-176-1910 0 0,-56 83-11 0 0,-1 0 0 0 0,1 0 0 0 0,0 0 0 0 0,-1 0 0 0 0,1 1 0 0 0,0-1 0 0 0,-1 0 0 0 0,1 1 0 0 0,0-1 0 0 0,0 1 0 0 0,0-1 0 0 0,0 1 0 0 0,-1 0 0 0 0,1 0 0 0 0,0 0 0 0 0,0 0 0 0 0,0 0 0 0 0,0 0 0 0 0,0 1 0 0 0,-1-1 0 0 0,1 0 0 0 0,0 1 0 0 0,0 0 0 0 0,-1-1 0 0 0,1 1 0 0 0,0 0 0 0 0,-1 0 0 0 0,1 0 0 0 0,0 0 0 0 0,-1 0 0 0 0,0 0 0 0 0,2 1 10 0 0,0 6 42 0 0,1 1-1 0 0,-1-1 0 0 0,-1 0 1 0 0,0 1-1 0 0,0-1 0 0 0,0 1 1 0 0,-1 0-1 0 0,-1-1 1 0 0,1 1-1 0 0,-2 7-41 0 0,5 35 168 0 0,-11-18 350 0 0,-63-10-527 0 0,35-21-5692 0 0,29-5-2318 0 0,3-1 2783 0 0</inkml:trace>
  <inkml:trace contextRef="#ctx0" brushRef="#br0" timeOffset="15853.646">5589 1028 0 0 0,'7'0'0'0'0,"-3"0"25"0"0,-4 0 159 0 0,0 0 256 0 0,0 0 75 0 0,0 0 60 0 0,0 0 55 0 0,1 19 1939 0 0,19 98 995 0 0,-17-55-3008 0 0,-6-69-9259 0 0,5 4 8348 0 0</inkml:trace>
  <inkml:trace contextRef="#ctx0" brushRef="#br0" timeOffset="16897.055">6000 811 0 0 0,'0'0'168'0'0,"0"0"237"0"0,0 0 124 0 0,0 0 68 0 0,3 0-505 0 0,7 3 10406 0 0,-10-3-10391 0 0,0 0 4 0 0,0 0 1 0 0,0 0 0 0 0,0 0-3 0 0,0 0-9 0 0,0 0 5 0 0,0 0 14 0 0,0 0 9 0 0,0 0 7 0 0,0 0 5 0 0,0 0 15 0 0,0 0 1 0 0,0 0 4 0 0,0 0-19 0 0,0 20 3664 0 0,-6 75-1915 0 0,-45 133-1309 0 0,2-89-274 0 0,21-35-179 0 0,24-92-1041 0 0,6-19 454 0 0,1-7-1793 0 0,-1 5-4038 0 0,0 5-4158 0 0</inkml:trace>
  <inkml:trace contextRef="#ctx0" brushRef="#br0" timeOffset="17601.906">6029 1378 0 0 0,'0'0'559'0'0,"0"0"504"0"0,0 0 97 0 0,0 0-104 0 0,0 0-149 0 0,0 0-135 0 0,0 0-65 0 0,7 1 14 0 0,0 2-160 0 0,-1-2 0 0 0,1 1-1 0 0,0-1 1 0 0,0 0-1 0 0,0 0 1 0 0,1-1 0 0 0,-1 0-1 0 0,0 0 1 0 0,0-1-1 0 0,0 0 1 0 0,0 0 0 0 0,0-1-1 0 0,0 0 1 0 0,0 0-561 0 0,29-13 1259 0 0,-34 13-1192 0 0,1 0 0 0 0,-1 0 1 0 0,1 0-1 0 0,-1 0 0 0 0,0 0 1 0 0,0-1-1 0 0,0 1 0 0 0,0 0 0 0 0,0-1 1 0 0,0 0-1 0 0,-1 1 0 0 0,1-1 1 0 0,-1 0-1 0 0,0 0 0 0 0,0 0 1 0 0,0 0-1 0 0,0 0 0 0 0,-1 0 0 0 0,1 0 1 0 0,-1 0-1 0 0,1 0 0 0 0,-1 0 1 0 0,0 0-1 0 0,-1 0 0 0 0,1-1 0 0 0,0 0-67 0 0,-2 1-13 0 0,1 1 0 0 0,0 0 0 0 0,-1-1 0 0 0,0 1 0 0 0,1 0 0 0 0,-1 0 0 0 0,0 0 0 0 0,0 0 0 0 0,0 0 0 0 0,0 0 0 0 0,-1 1-1 0 0,1-1 1 0 0,0 1 0 0 0,-1-1 0 0 0,1 1 0 0 0,-1 0 0 0 0,1 0 0 0 0,-1 0 0 0 0,0 0 0 0 0,1 1 0 0 0,-1-1 0 0 0,0 1 0 0 0,1-1-1 0 0,-1 1 1 0 0,0 0 0 0 0,0 0 0 0 0,0 1 0 0 0,1-1 0 0 0,-1 0 0 0 0,0 1 0 0 0,1-1 0 0 0,-3 2 13 0 0,-51 38-58 0 0,-17 60 517 0 0,72-97-413 0 0,0 1 0 0 0,0 0 1 0 0,1 0-1 0 0,-1 0 0 0 0,1 0 0 0 0,0 0 0 0 0,0 0 0 0 0,0 0 1 0 0,0 0-1 0 0,1-1 0 0 0,0 1 0 0 0,-1 0 0 0 0,2 0 0 0 0,-1 0 1 0 0,0-1-1 0 0,1 1 0 0 0,-1 0 0 0 0,1-1-46 0 0,8 10 284 0 0,1 0-1 0 0,0-1 1 0 0,1 0 0 0 0,0-1 0 0 0,1 0-1 0 0,0-1 1 0 0,0-1 0 0 0,14 7-284 0 0,104 10 1649 0 0,6-26-1016 0 0,-137 0-700 0 0,0 0-54 0 0,0 0-118 0 0,0 0-264 0 0,-3-3-4220 0 0,1 2-1350 0 0,0-2-5369 0 0</inkml:trace>
  <inkml:trace contextRef="#ctx0" brushRef="#br0" timeOffset="20230.32">6422 748 5297 0 0,'0'0'1514'0'0,"0"0"-570"0"0,0 0-507 0 0,0 0-83 0 0,0 0 243 0 0,0 0 331 0 0,0 0 219 0 0,0 0 47 0 0,0 0-111 0 0,0 0-160 0 0,0 0-142 0 0,16-4-82 0 0,86-24 572 0 0,116 13 2989 0 0,40-35-2616 0 0,-147 22-1352 0 0,-96 27 266 0 0,-14 2-3608 0 0,-10-1-9164 0 0,7 0 3555 0 0</inkml:trace>
  <inkml:trace contextRef="#ctx0" brushRef="#br0" timeOffset="20699.198">6479 995 464 0 0,'0'0'1395'0'0,"0"0"-60"0"0,0 0-20 0 0,0 0 83 0 0,0 0 26 0 0,0 0-132 0 0,0 0-105 0 0,0 0-3 0 0,0 0 82 0 0,0 0 88 0 0,0 0-7 0 0,0 0-174 0 0,0 0-210 0 0,16-6-159 0 0,112-39 1187 0 0,-103 38-1647 0 0,1 1 1 0 0,0 1-1 0 0,1 2 0 0 0,-1 0 0 0 0,1 2 0 0 0,-1 1 1 0 0,1 1-1 0 0,-1 1 0 0 0,0 2 0 0 0,1 0 0 0 0,12 5-344 0 0,98-2 64 0 0,-62-40-1661 0 0,-52 17-2163 0 0,-1 0-4567 0 0,-13 8-1731 0 0</inkml:trace>
  <inkml:trace contextRef="#ctx0" brushRef="#br0" timeOffset="21190.902">8053 372 2873 0 0,'0'0'1587'0'0,"0"0"-279"0"0,0 0-41 0 0,0 0 157 0 0,0 0 140 0 0,0 0 23 0 0,0 0-129 0 0,0 0-226 0 0,0 0-257 0 0,0 0-203 0 0,0 0-166 0 0,0 0-133 0 0,0 0-87 0 0,-23 0-69 0 0,-70-1-42 0 0,90 1-248 0 0,0 0 0 0 0,0 0 1 0 0,0 0-1 0 0,1 0 0 0 0,-1 1 1 0 0,0-1-1 0 0,0 1 0 0 0,1-1 0 0 0,-1 1 1 0 0,1 0-1 0 0,-1 0 0 0 0,0 0 1 0 0,1 1-1 0 0,0-1 0 0 0,-1 0 0 0 0,1 1 1 0 0,0 0-1 0 0,0 0 0 0 0,0-1 1 0 0,0 1-1 0 0,0 0 0 0 0,-1 1-27 0 0,-6 7 180 0 0,-19 12 103 0 0,2 2-1 0 0,0 1 1 0 0,2 0 0 0 0,0 2 0 0 0,2 1-1 0 0,1 1 1 0 0,2 0 0 0 0,-4 10-283 0 0,14-24 30 0 0,0 0 1 0 0,1 1-1 0 0,1 0 1 0 0,1 1-1 0 0,0 0 1 0 0,2 0-1 0 0,-1 0 1 0 0,2 0-1 0 0,0 0 1 0 0,1 1-1 0 0,1-1 1 0 0,1 1-1 0 0,0 0 1 0 0,2 0-31 0 0,0-10 38 0 0,1 0-1 0 0,0 1 1 0 0,0-1 0 0 0,0-1 0 0 0,1 1 0 0 0,1 0 0 0 0,-1-1 0 0 0,1 0 0 0 0,1 0 0 0 0,-1 0 0 0 0,1-1 0 0 0,0 0 0 0 0,1 0 0 0 0,-1 0 0 0 0,1-1 0 0 0,0 0 0 0 0,1-1 0 0 0,-1 1-1 0 0,1-1 1 0 0,0-1 0 0 0,0 1 0 0 0,0-1 0 0 0,0-1 0 0 0,0 1 0 0 0,1-2 0 0 0,-1 1 0 0 0,1-1 0 0 0,0 0 0 0 0,6-1-38 0 0,3 0 134 0 0,0-2 1 0 0,0 0-1 0 0,-1-1 1 0 0,1 0 0 0 0,-1-2-1 0 0,0 0 1 0 0,0-1-1 0 0,0 0 1 0 0,7-6-135 0 0,33-12 333 0 0,-2-2 0 0 0,-1-3-1 0 0,-1-2 1 0 0,-2-2 0 0 0,44-38-333 0 0,-88 66 2 0 0,-1 0-1 0 0,0 0 1 0 0,1 0-1 0 0,-2-1 1 0 0,1 0-1 0 0,-1 0 1 0 0,0-1 0 0 0,0 1-1 0 0,-1-1 1 0 0,0 0-1 0 0,0-1 1 0 0,0 1-1 0 0,-1 0 1 0 0,0-1-1 0 0,-1 0 1 0 0,0 0 0 0 0,0 0-1 0 0,0 0 1 0 0,-1 0-1 0 0,0 0 1 0 0,-1 0-1 0 0,0 0 1 0 0,0-1-1 0 0,-1 1 1 0 0,0 0 0 0 0,0 0-1 0 0,-1 0 1 0 0,0 0-1 0 0,-1 0 1 0 0,1 1-1 0 0,-1-1 1 0 0,-1 1-1 0 0,0 0 1 0 0,0-1 0 0 0,0 2-1 0 0,-5-7-1 0 0,-5 0-299 0 0,-2 0 0 0 0,1 0 0 0 0,-2 2 0 0 0,1 0 0 0 0,-2 1 0 0 0,1 0 0 0 0,-16-4 299 0 0,-79-9-6111 0 0,87 23 309 0 0,5 0-5044 0 0</inkml:trace>
  <inkml:trace contextRef="#ctx0" brushRef="#br0" timeOffset="21661.152">7270 612 6217 0 0,'0'0'1894'0'0,"0"0"-539"0"0,0 0-413 0 0,0 0 30 0 0,0 0 149 0 0,0 0 137 0 0,0 0 33 0 0,0 0-54 0 0,0 0-120 0 0,0 0-169 0 0,0 0-131 0 0,0 0-107 0 0,2 14-77 0 0,8 44-34 0 0,-9-55-511 0 0,0 0 0 0 0,0 0 0 0 0,0-1 0 0 0,0 1 0 0 0,1 0 1 0 0,-1-1-1 0 0,1 1 0 0 0,-1-1 0 0 0,1 0 0 0 0,0 1 0 0 0,0-1 0 0 0,0 0 0 0 0,0 0 0 0 0,0 0 0 0 0,1 0 0 0 0,-1-1 0 0 0,0 1 0 0 0,1 0 0 0 0,0-1 0 0 0,2 1-88 0 0,5 4 265 0 0,7 2-37 0 0,1 0 0 0 0,-1-1 0 0 0,2-1 1 0 0,-1-1-1 0 0,1 0 0 0 0,-1-2 0 0 0,1 0 0 0 0,0-1 0 0 0,0-1 0 0 0,0 0 1 0 0,1-2-1 0 0,-1 0 0 0 0,4-2-228 0 0,-3 3 92 0 0,300-42 840 0 0,-177 19-722 0 0,442-63 155 0 0,-332 75-1501 0 0,-251-8-5792 0 0,-7 9-3839 0 0,2 10 1896 0 0</inkml:trace>
  <inkml:trace contextRef="#ctx0" brushRef="#br0" timeOffset="49169.807">313 1830 8506 0 0,'0'0'3215'0'0,"0"0"-1864"0"0,0 0-857 0 0,0 0-128 0 0,0 0 274 0 0,0 0 362 0 0,0 0 233 0 0,0 0-19 0 0,0 0-266 0 0,0 0-330 0 0,0 0-203 0 0,3 4-61 0 0,36 133 1953 0 0,-27-82-1800 0 0,6 50 54 0 0,-4 0 1 0 0,-5 1-1 0 0,-5 0 0 0 0,-5 37-563 0 0,17-9 182 0 0,-12-122-1129 0 0,-13-35-1205 0 0,-14-1-1784 0 0,7 8-4515 0 0,7 8-1684 0 0</inkml:trace>
  <inkml:trace contextRef="#ctx0" brushRef="#br0" timeOffset="49430.822">0 2412 9026 0 0,'0'0'1423'0'0,"0"0"-344"0"0,0 0 105 0 0,0 0 143 0 0,0 0 63 0 0,0 0-42 0 0,0 0-141 0 0,36 0-172 0 0,110-4-199 0 0,-46-10 183 0 0,122-41-1607 0 0,-188 46-777 0 0,-5 1-2259 0 0,-11 3-3175 0 0,-10 1-1699 0 0</inkml:trace>
  <inkml:trace contextRef="#ctx0" brushRef="#br0" timeOffset="50328.744">845 2261 1616 0 0,'0'0'1114'0'0,"0"0"47"0"0,0 0 360 0 0,0 0 379 0 0,0 0 201 0 0,0 0-108 0 0,0 0-318 0 0,0 0-340 0 0,0 0-294 0 0,-23 35-221 0 0,-74 111-176 0 0,94-142-598 0 0,0 0 1 0 0,0 0-1 0 0,0 0 0 0 0,1 0 1 0 0,0 1-1 0 0,0-1 0 0 0,0 1 1 0 0,0-1-1 0 0,0 1 0 0 0,1 0 1 0 0,0-1-1 0 0,0 1 0 0 0,0 0 1 0 0,1 0-1 0 0,0 0 0 0 0,0 0 1 0 0,0 2-47 0 0,1 8 200 0 0,-1-7-104 0 0,-1-1 0 0 0,1 1 0 0 0,1 0-1 0 0,-1 0 1 0 0,1-1 0 0 0,1 1 0 0 0,-1-1-1 0 0,1 1 1 0 0,1-1 0 0 0,-1 0 0 0 0,1 0 0 0 0,1 0-1 0 0,-1 0 1 0 0,1 0 0 0 0,0-1 0 0 0,1 1 0 0 0,-1-1-1 0 0,1 0 1 0 0,1-1 0 0 0,-1 1 0 0 0,1-1 0 0 0,0 0-1 0 0,6 4-95 0 0,-4-5 125 0 0,0 0 0 0 0,1 0-1 0 0,-1 0 1 0 0,1-1-1 0 0,0-1 1 0 0,0 1 0 0 0,0-2-1 0 0,1 1 1 0 0,-1-1-1 0 0,0 0 1 0 0,0-1 0 0 0,1 0-1 0 0,-1-1 1 0 0,0 0 0 0 0,1 0-1 0 0,-1-1 1 0 0,0 0-1 0 0,0-1 1 0 0,6-2-125 0 0,3-2 171 0 0,-1 0 0 0 0,0-1 0 0 0,0-1 0 0 0,-1 0 0 0 0,0-2 1 0 0,0 0-1 0 0,-1 0 0 0 0,-1-2 0 0 0,5-4-171 0 0,-10 9 53 0 0,0-1 1 0 0,0 0-1 0 0,0 0 0 0 0,-1-1 1 0 0,-1-1-1 0 0,1 1 1 0 0,-2-1-1 0 0,0 0 0 0 0,0-1 1 0 0,-1 1-1 0 0,0-1 1 0 0,-1 0-1 0 0,0-1 0 0 0,-1 1 1 0 0,-1 0-1 0 0,0-1 1 0 0,0 0-1 0 0,-1 1 0 0 0,-1-1 1 0 0,0 0-1 0 0,-1 0 1 0 0,-2-9-54 0 0,-2 12-21 0 0,0 0 0 0 0,-1 1 1 0 0,-1 0-1 0 0,0 0 1 0 0,0 0-1 0 0,0 1 0 0 0,-1 0 1 0 0,0 1-1 0 0,-1 0 1 0 0,0 0-1 0 0,0 1 0 0 0,0 0 1 0 0,-1 0-1 0 0,0 1 0 0 0,0 0 1 0 0,0 1-1 0 0,-1 0 1 0 0,1 1-1 0 0,-1 0 0 0 0,0 1 1 0 0,0 0-1 0 0,0 1 0 0 0,0 0 1 0 0,0 0-1 0 0,0 1 1 0 0,-11 2 20 0 0,9-1-113 0 0,1 0 1 0 0,-1 1-1 0 0,1 0 1 0 0,0 1-1 0 0,0 1 1 0 0,0 0-1 0 0,0 1 1 0 0,1 0 0 0 0,-1 0-1 0 0,1 1 1 0 0,1 1-1 0 0,-1 0 1 0 0,1 0-1 0 0,-1 3 113 0 0,-33 35-3028 0 0,8 8-3710 0 0,27-33-4235 0 0</inkml:trace>
  <inkml:trace contextRef="#ctx0" brushRef="#br0" timeOffset="51974.57">2447 2412 1640 0 0,'0'0'1431'0'0,"0"0"-628"0"0,0 0-292 0 0,0 0 174 0 0,0 0 354 0 0,0 0 368 0 0,0 0 195 0 0,0 0-56 0 0,0 0-222 0 0,0 0-211 0 0,0 0-87 0 0,0 0-15 0 0,0 0-75 0 0,-28-3 2569 0 0,19 5-3387 0 0,1 1-1 0 0,-1 1 1 0 0,1 0 0 0 0,0 0 0 0 0,0 0-1 0 0,1 1 1 0 0,-1 0 0 0 0,1 1 0 0 0,0-1-1 0 0,1 1 1 0 0,-1 1 0 0 0,1-1 0 0 0,0 1-1 0 0,1 1 1 0 0,0-1 0 0 0,0 0 0 0 0,-3 7-118 0 0,-1 1 59 0 0,0 1 1 0 0,2-1-1 0 0,-1 2 1 0 0,2-1 0 0 0,0 1-1 0 0,1 0 1 0 0,1 0-1 0 0,0 1 1 0 0,1-1 0 0 0,1 1-1 0 0,1 0 1 0 0,1-1-1 0 0,0 10-59 0 0,0-23 16 0 0,1 1-1 0 0,-1-1 1 0 0,1 0-1 0 0,-1 0 1 0 0,1 0-1 0 0,0 0 1 0 0,1 0-1 0 0,-1-1 1 0 0,1 1-1 0 0,0 0 1 0 0,0-1-1 0 0,0 1 1 0 0,0-1-1 0 0,0 1 1 0 0,1-1-1 0 0,0 0 1 0 0,-1 0-1 0 0,1 0 1 0 0,0 0-1 0 0,1-1 1 0 0,-1 1-1 0 0,0-1 1 0 0,1 0-1 0 0,-1 0 1 0 0,1 0-1 0 0,0 0 1 0 0,0-1-1 0 0,-1 1 1 0 0,1-1-1 0 0,4 0-15 0 0,0 1 73 0 0,0-1-1 0 0,0 0 0 0 0,1 0 0 0 0,-1-1 1 0 0,1 0-1 0 0,-1-1 0 0 0,0 0 0 0 0,1 0 1 0 0,-1-1-1 0 0,0 0 0 0 0,0 0 0 0 0,0-1 1 0 0,0 0-1 0 0,7-4-72 0 0,17-14 110 0 0,-1-2 0 0 0,-1-1 0 0 0,-1-2 0 0 0,-1-1 0 0 0,-1-1 0 0 0,-2-1 0 0 0,-1-1 0 0 0,-1-2 1 0 0,-1 0-1 0 0,-2-1 0 0 0,9-24-110 0 0,-8 20 19 0 0,-1-2 0 0 0,-3 0-1 0 0,-1-1 1 0 0,-2 0 0 0 0,-2-2 0 0 0,-1 1 0 0 0,-2-1 0 0 0,-2-1 0 0 0,-2 1 0 0 0,-1-32-19 0 0,-4 60-12 0 0,0 0 0 0 0,-1 0 1 0 0,-1 0-1 0 0,0 0 0 0 0,-1 1 0 0 0,-1-1 0 0 0,0 1 0 0 0,0-1 1 0 0,-1 1-1 0 0,-1 0 0 0 0,0 1 0 0 0,-1 0 0 0 0,0 0 0 0 0,-1 0 1 0 0,-1 1-1 0 0,-3-4 12 0 0,9 12-10 0 0,0 0 1 0 0,-1 0 0 0 0,1 1-1 0 0,-1-1 1 0 0,0 1-1 0 0,0 0 1 0 0,0 0 0 0 0,0 0-1 0 0,0 1 1 0 0,0-1 0 0 0,0 1-1 0 0,-1 0 1 0 0,1 0-1 0 0,0 1 1 0 0,-1-1 0 0 0,1 1-1 0 0,0 0 1 0 0,-1 0 0 0 0,1 0-1 0 0,-1 1 1 0 0,1 0 0 0 0,0-1-1 0 0,-1 2 1 0 0,1-1-1 0 0,0 0 1 0 0,0 1 0 0 0,0 0-1 0 0,0 0 1 0 0,0 0 0 0 0,0 0-1 0 0,1 1 1 0 0,-1-1-1 0 0,1 1 1 0 0,-2 1 9 0 0,-8 7-21 0 0,0 1-1 0 0,1 0 1 0 0,0 0-1 0 0,1 2 0 0 0,1-1 1 0 0,0 1-1 0 0,0 1 1 0 0,-1 4 21 0 0,-1 3 14 0 0,0 1-1 0 0,2 1 1 0 0,1 0 0 0 0,0 0-1 0 0,2 0 1 0 0,1 1 0 0 0,1 0-1 0 0,0 1 1 0 0,3-1 0 0 0,0 1-1 0 0,1-1 1 0 0,2 1 0 0 0,0-1 0 0 0,2 1-1 0 0,0-1 1 0 0,2 0 0 0 0,1 0-1 0 0,1 0 1 0 0,8 16-14 0 0,-3-12 71 0 0,2 0 1 0 0,1-1 0 0 0,1 0-1 0 0,1-1 1 0 0,2-1-1 0 0,0 0 1 0 0,2-2-1 0 0,14 13-71 0 0,-20-23 58 0 0,-6-4-4 0 0,-1-1-1 0 0,2 0 0 0 0,-1-1 0 0 0,1 0 1 0 0,0 0-1 0 0,1-1 0 0 0,0 0 1 0 0,0-1-1 0 0,0-1 0 0 0,1 1 0 0 0,0-2 1 0 0,0 0-1 0 0,0 0 0 0 0,1-1 1 0 0,-1 0-1 0 0,1-1 0 0 0,1-1-53 0 0,-9-3 38 0 0,0-1-1 0 0,0 0 1 0 0,0 0 0 0 0,-1 0-1 0 0,1-1 1 0 0,-1 0-1 0 0,0 1 1 0 0,0-2-1 0 0,0 1 1 0 0,0 0-1 0 0,-1-1 1 0 0,1 1-1 0 0,-1-1 1 0 0,-1 0 0 0 0,1 0-1 0 0,-1-1 1 0 0,1 1-1 0 0,-1 0 1 0 0,0-5-38 0 0,6-5 33 0 0,64-128 27 0 0,-70 136-331 0 0,-3 17 101 0 0,-1-2 171 0 0,1-1 0 0 0,0 1 0 0 0,1 0 1 0 0,0-1-1 0 0,0 1 0 0 0,0 0 0 0 0,1-1 1 0 0,0 1-1 0 0,1-1 0 0 0,0 1 0 0 0,0-1 1 0 0,1 1-1 0 0,-1-1 0 0 0,2 0 0 0 0,-1 0 1 0 0,1-1-1 0 0,0 1 0 0 0,0-1 0 0 0,1 0 0 0 0,0 0 1 0 0,0 0-1 0 0,0 0 0 0 0,1-1 0 0 0,-1 0 1 0 0,2 0-1 0 0,-1-1 0 0 0,0 1 0 0 0,2 0-1 0 0,0-3 7 0 0,1 0 0 0 0,-1 0 0 0 0,0 0 0 0 0,0-1 0 0 0,1 0 0 0 0,-1-1 0 0 0,1 1 0 0 0,-1-2 0 0 0,0 1 0 0 0,1-1 0 0 0,-1-1 0 0 0,0 1 0 0 0,0-2 0 0 0,1 1 0 0 0,-2-1 0 0 0,1 0 0 0 0,6-3-7 0 0,123-80 91 0 0,8-30-27 0 0,-137 109-50 0 0,1 2 0 0 0,-1-1 0 0 0,1 1 0 0 0,0 0 0 0 0,0 1 0 0 0,1 0 0 0 0,-1 1 0 0 0,1 0 0 0 0,0 0 0 0 0,0 1 0 0 0,1 0-14 0 0,-24 1 4 0 0,0 1-1 0 0,0 0 0 0 0,-1 1 0 0 0,1 0 0 0 0,0 1 0 0 0,0 0 0 0 0,0 1 0 0 0,0 1 0 0 0,1 0 1 0 0,-1 1-1 0 0,1 0 0 0 0,-4 3-3 0 0,6-3-8 0 0,0 1 1 0 0,0 0-1 0 0,1 0 1 0 0,0 1-1 0 0,0 1 1 0 0,1-1-1 0 0,-1 1 1 0 0,2 1-1 0 0,-1-1 1 0 0,1 1 0 0 0,1 1-1 0 0,0-1 1 0 0,0 1-1 0 0,0 0 1 0 0,2 1-1 0 0,-1-1 1 0 0,1 1-1 0 0,1 0 1 0 0,0 0-1 0 0,0 0 1 0 0,1 0-1 0 0,0 1 1 0 0,1 2 7 0 0,0-8-5 0 0,0 0-1 0 0,0 0 1 0 0,1 0 0 0 0,-1 0 0 0 0,1 0-1 0 0,1 0 1 0 0,-1 0 0 0 0,1 0 0 0 0,0 0 0 0 0,0 0-1 0 0,1 0 1 0 0,0 0 0 0 0,0-1 0 0 0,0 1-1 0 0,0-1 1 0 0,1 1 0 0 0,0-1 0 0 0,1 0 0 0 0,-1 0-1 0 0,1 0 1 0 0,0-1 0 0 0,0 1 0 0 0,0-1-1 0 0,0 0 1 0 0,1 0 0 0 0,0 0 0 0 0,0-1 0 0 0,0 1-1 0 0,0-1 1 0 0,0-1 0 0 0,1 1 0 0 0,0-1-1 0 0,-1 0 1 0 0,1 0 0 0 0,5 1 5 0 0,2-6 13 0 0,1 0 0 0 0,-1-1 0 0 0,0 0-1 0 0,0-1 1 0 0,-1 0 0 0 0,1-1 0 0 0,-1-1 0 0 0,-1 0 0 0 0,1 0 0 0 0,-1-1-1 0 0,0-1 1 0 0,-1 0 0 0 0,0 0 0 0 0,0-1 0 0 0,-1 0 0 0 0,0-1-1 0 0,-1 0 1 0 0,0 0 0 0 0,3-8-13 0 0,-8 15 3 0 0,18-22 5 0 0,0-2 1 0 0,-2 0-1 0 0,-2 0 1 0 0,0-2-1 0 0,10-27-8 0 0,-16 33-56 0 0,-7 39-97 0 0,40 468 77 0 0,-44-391 66 0 0,-4 0 0 0 0,-3 0-1 0 0,-13 46 11 0 0,16-112 1 0 0,-2-1 0 0 0,-1 0 0 0 0,-2 0 0 0 0,0 0 0 0 0,-1-2-1 0 0,-1 1 1 0 0,-2-1 0 0 0,0-1 0 0 0,-1 0 0 0 0,-2-1-1 0 0,0 0 1 0 0,-1-2 0 0 0,-9 9-1 0 0,19-22-3 0 0,0-1 1 0 0,0 1-1 0 0,-1-1 1 0 0,0-1-1 0 0,0 1 0 0 0,0-1 1 0 0,0-1-1 0 0,-1 1 1 0 0,1-2-1 0 0,-1 1 0 0 0,-4 0 3 0 0,10-2-5 0 0,0-1 0 0 0,1 1 0 0 0,-1-1 0 0 0,0 0 0 0 0,1 0 0 0 0,-1 0 0 0 0,0 0 0 0 0,0 0 0 0 0,1-1 0 0 0,-1 1 0 0 0,1-1 0 0 0,-1 0 0 0 0,0 0 0 0 0,1 0 0 0 0,-1 0 0 0 0,1 0 0 0 0,-1 0 0 0 0,1-1 0 0 0,0 1 0 0 0,0-1 0 0 0,0 1 0 0 0,0-1 0 0 0,0 0 0 0 0,0 0-1 0 0,0 0 1 0 0,0 0 0 0 0,1 0 0 0 0,-1-1 0 0 0,1 1 0 0 0,-1 0 0 0 0,1-1 0 0 0,0 1 0 0 0,0-1 0 0 0,0 1 0 0 0,0-1 0 0 0,1 0 0 0 0,-1 1 0 0 0,1-2 5 0 0,0-12-3 0 0,0 1 1 0 0,1 0-1 0 0,1 0 0 0 0,1 0 0 0 0,0 0 1 0 0,1 0-1 0 0,1 0 0 0 0,0 1 0 0 0,1 0 1 0 0,0 0-1 0 0,1 0 0 0 0,1 1 0 0 0,0 0 1 0 0,0 0-1 0 0,2 1 0 0 0,-1 1 0 0 0,2-1 1 0 0,4-3 2 0 0,30-42 6 0 0,3 2 0 0 0,2 2 1 0 0,3 2-1 0 0,1 2 1 0 0,5 2-7 0 0,57-37-3 0 0,-173 90-3899 0 0,48-6 1845 0 0,3 0-2249 0 0,1 0-2751 0 0,1 0-2224 0 0</inkml:trace>
  <inkml:trace contextRef="#ctx0" brushRef="#br0" timeOffset="52533.407">3069 2070 5481 0 0,'0'0'2587'0'0,"0"0"-633"0"0,0 0-288 0 0,0 0 14 0 0,0 0 134 0 0,0 0 38 0 0,0 0-174 0 0,0 0-286 0 0,0 0-261 0 0,0 0-207 0 0,0 0-165 0 0,0 0-105 0 0,-3-8-102 0 0,-12-21-100 0 0,14 29-431 0 0,0 1-1 0 0,-1-1 1 0 0,1 1 0 0 0,0-1-1 0 0,0 1 1 0 0,-1 0 0 0 0,1-1-1 0 0,0 1 1 0 0,0 0 0 0 0,0 0 0 0 0,0 0-1 0 0,0 0 1 0 0,0 0 0 0 0,0 0-1 0 0,0 0 1 0 0,0 0 0 0 0,0 1-1 0 0,1-1 1 0 0,-1 0 0 0 0,0 0-1 0 0,1 1 1 0 0,-1-1 0 0 0,1 0-1 0 0,-1 1 1 0 0,1-1 0 0 0,0 1 0 0 0,0-1-1 0 0,-1 0 1 0 0,1 1 0 0 0,0-1-1 0 0,0 1 1 0 0,1-1 0 0 0,-1 1-21 0 0,4 12-1282 0 0,8-13-5237 0 0,-9-1 4127 0 0,4 0-9129 0 0</inkml:trace>
  <inkml:trace contextRef="#ctx0" brushRef="#br0" timeOffset="53731.361">4879 2475 1488 0 0,'0'0'2529'0'0,"0"0"-582"0"0,0 0-241 0 0,0 0 153 0 0,0 0 96 0 0,0 0-55 0 0,0 0-242 0 0,0 0-350 0 0,0 0-278 0 0,0 0-195 0 0,0 0-139 0 0,0 0-116 0 0,0 0-73 0 0,-25 1-82 0 0,-76 7-82 0 0,99-8-327 0 0,0 0 1 0 0,-1 0-1 0 0,1 1 1 0 0,0-1-1 0 0,-1 1 1 0 0,1-1-1 0 0,0 1 1 0 0,0 0-1 0 0,-1-1 1 0 0,1 1 0 0 0,0 1-1 0 0,0-1 1 0 0,0 0-1 0 0,0 0 1 0 0,0 1-1 0 0,1-1 1 0 0,-1 1-1 0 0,0-1 1 0 0,1 1-1 0 0,-1 0 1 0 0,1 0-1 0 0,-1 0 1 0 0,1 0-1 0 0,-1 1-16 0 0,-4 7 83 0 0,-5 5-30 0 0,1 0 0 0 0,0 1 0 0 0,1 0 0 0 0,1 0 0 0 0,0 1 0 0 0,1 1 0 0 0,1-1 0 0 0,1 1 0 0 0,0 0 0 0 0,2 0 1 0 0,0 0-1 0 0,1 1 0 0 0,0-1 0 0 0,2 1 0 0 0,0-1 0 0 0,2 10-53 0 0,-2-22 32 0 0,1 0 0 0 0,0 1 0 0 0,0-1 0 0 0,1 0 0 0 0,-1 0 0 0 0,1 0 0 0 0,1-1 0 0 0,-1 1 0 0 0,1 0 0 0 0,0-1 0 0 0,0 0 1 0 0,1 0-1 0 0,-1 0 0 0 0,1 0 0 0 0,0 0 0 0 0,1-1 0 0 0,-1 1 0 0 0,1-1 0 0 0,0 0 0 0 0,0-1 0 0 0,0 1 0 0 0,0-1 0 0 0,1 0 0 0 0,-1 0 0 0 0,1-1 0 0 0,0 1 0 0 0,-1-1 0 0 0,1-1 0 0 0,0 1 0 0 0,1-1 0 0 0,-1 0 0 0 0,0 0 0 0 0,0-1 0 0 0,0 0 0 0 0,0 0 0 0 0,1 0 0 0 0,-1-1 1 0 0,0 0-1 0 0,0 0 0 0 0,0-1 0 0 0,0 1 0 0 0,0-1 0 0 0,0-1 0 0 0,1 0-32 0 0,6-6 67 0 0,0-1-1 0 0,-1 0 1 0 0,0-1 0 0 0,0 0 0 0 0,-1-1 0 0 0,-1 0 0 0 0,0 0-1 0 0,-1-2 1 0 0,0 1 0 0 0,-1-1 0 0 0,0 0 0 0 0,-1-1 0 0 0,-1 1-1 0 0,0-1 1 0 0,-1-1 0 0 0,-1 1 0 0 0,0-1 0 0 0,-1 0 0 0 0,-1 0 0 0 0,0 0-1 0 0,-2 0 1 0 0,1 0 0 0 0,-2 0 0 0 0,0 0 0 0 0,-3-14-67 0 0,3 22-31 0 0,0 1 1 0 0,0 0-1 0 0,-1 0 1 0 0,1 0-1 0 0,-1 0 0 0 0,-1 0 1 0 0,0 0-1 0 0,0 0 1 0 0,0 1-1 0 0,0 0 1 0 0,-1-1-1 0 0,0 1 1 0 0,-1 0-1 0 0,1 1 1 0 0,-1-1-1 0 0,0 1 1 0 0,-1 0-1 0 0,1 0 0 0 0,-1 1 1 0 0,0 0-1 0 0,0 0 1 0 0,0 0-1 0 0,-1 0 1 0 0,1 1-1 0 0,-1 0 1 0 0,0 1-1 0 0,0-1 1 0 0,0 2-1 0 0,0-1 1 0 0,-6 0 30 0 0,10 3-15 0 0,0 0 1 0 0,0 1 0 0 0,1-1 0 0 0,-1 1 0 0 0,0 0 0 0 0,1 0-1 0 0,-1 0 1 0 0,1 0 0 0 0,0 0 0 0 0,0 1 0 0 0,0-1 0 0 0,0 0-1 0 0,0 1 1 0 0,0 0 0 0 0,1 0 0 0 0,0-1 0 0 0,-1 1 0 0 0,1 0-1 0 0,0 0 1 0 0,0 0 0 0 0,0 0 0 0 0,1 0 0 0 0,-1 0 0 0 0,1 0 0 0 0,0 1-1 0 0,-1-1 1 0 0,1 0 0 0 0,1 0 0 0 0,-1 0 0 0 0,0 0 0 0 0,1 0-1 0 0,0 1 1 0 0,0-1 0 0 0,-1 0 0 0 0,2 0 0 0 0,-1-1 0 0 0,0 1-1 0 0,1 0 1 0 0,-1 0 0 0 0,1-1 0 0 0,0 1 0 0 0,0-1 0 0 0,0 1-1 0 0,0-1 1 0 0,0 0 0 0 0,1 0 0 0 0,0 1 14 0 0,10 9 44 0 0,0 0 0 0 0,1-1 1 0 0,1-1-1 0 0,-1 0 0 0 0,2-1 0 0 0,-1 0 0 0 0,1-1 0 0 0,1-1 1 0 0,-1-1-1 0 0,1 0 0 0 0,0-1 0 0 0,0-1 0 0 0,1-1 1 0 0,-1 0-1 0 0,1-1 0 0 0,7-1-44 0 0,-9-1 64 0 0,0-1 0 0 0,0-1 0 0 0,0 0 0 0 0,-1-1-1 0 0,1 0 1 0 0,-1-2 0 0 0,0 0 0 0 0,0 0 0 0 0,-1-1 0 0 0,1-1 0 0 0,-1-1 0 0 0,-1 0 0 0 0,1 0 0 0 0,-1-2 0 0 0,3-2-64 0 0,47-47 129 0 0,-56 61-104 0 0,-9 8-22 0 0,-12 48-2 0 0,11-51-1 0 0,0 0 0 0 0,1 0 0 0 0,0-1 0 0 0,0 1 0 0 0,0 1 0 0 0,1-1 0 0 0,0 0 0 0 0,0 0 0 0 0,1 1 1 0 0,0-1-1 0 0,0 0 0 0 0,0 0 0 0 0,1 1 0 0 0,1-1 0 0 0,-1 0 0 0 0,1 0 0 0 0,0 0 0 0 0,1 0 0 0 0,-1 0 0 0 0,1-1 1 0 0,1 1-1 0 0,-1-1 0 0 0,3 3 0 0 0,2-3 11 0 0,1 0 0 0 0,1 0 0 0 0,-1 0 0 0 0,1-1 0 0 0,-1-1 0 0 0,1 0 1 0 0,1 0-1 0 0,-1-1 0 0 0,0 0 0 0 0,1-1 0 0 0,0 0 0 0 0,0 0 0 0 0,-1-1 0 0 0,1-1 0 0 0,0 0 1 0 0,0-1-1 0 0,0 1 0 0 0,-1-2 0 0 0,1 0 0 0 0,0 0 0 0 0,-1-1 0 0 0,0 0 0 0 0,1-1 0 0 0,-1 0 1 0 0,-1-1-1 0 0,1 0 0 0 0,4-3-11 0 0,6-1 23 0 0,-1-2 0 0 0,-1 0 0 0 0,1-1 1 0 0,-2-1-1 0 0,1 0 0 0 0,-2-1 0 0 0,0-1 0 0 0,-1-1 1 0 0,0 0-1 0 0,2-6-23 0 0,40-62 27 0 0,-60 92-56 0 0,1 0 1 0 0,0-1 0 0 0,1 1-1 0 0,-1 0 1 0 0,2 0 0 0 0,-1 0 0 0 0,1 0-1 0 0,0 0 1 0 0,1 0 0 0 0,0 0-1 0 0,0 0 1 0 0,1-1 0 0 0,0 1-1 0 0,2 6 29 0 0,0-7-2 0 0,1-1-1 0 0,0 1 0 0 0,0-1 0 0 0,0 0 0 0 0,0-1 0 0 0,1 1 0 0 0,0-1 0 0 0,1 0 1 0 0,-1-1-1 0 0,1 0 0 0 0,-1 0 0 0 0,1 0 0 0 0,0-1 0 0 0,1 1 0 0 0,-1-2 0 0 0,1 1 1 0 0,-1-1-1 0 0,1 0 0 0 0,0-1 0 0 0,0 0 0 0 0,-1 0 0 0 0,1-1 0 0 0,0 0 0 0 0,0 0 0 0 0,0-1 1 0 0,0 0-1 0 0,3-1 3 0 0,11-2 48 0 0,0-2 0 0 0,0 0 0 0 0,0-2 1 0 0,-1 0-1 0 0,-1-1 0 0 0,1-1 0 0 0,-2-1 0 0 0,1-1 1 0 0,1-2-49 0 0,15-15 125 0 0,-2-1 1 0 0,-1-1 0 0 0,-1-2 0 0 0,-2-2 0 0 0,-1 0 0 0 0,-2-2 0 0 0,13-24-126 0 0,-13 17 23 0 0,-2-2 0 0 0,-2 0-1 0 0,-3-2 1 0 0,-1 0 0 0 0,-2-2 0 0 0,-3 0 0 0 0,-2 0-1 0 0,-2-1 1 0 0,-2 0 0 0 0,-3-1 0 0 0,-1 0-1 0 0,-4-6-22 0 0,-9 5-21 0 0,9 52 22 0 0,-1 0-1 0 0,1 0 1 0 0,-1 0-1 0 0,1 0 1 0 0,-1 0-1 0 0,1 0 1 0 0,-1 0-1 0 0,0 0 1 0 0,1 1-1 0 0,-1-1 1 0 0,0 0 0 0 0,0 0-1 0 0,0 1 1 0 0,0-1-1 0 0,0 0 1 0 0,1 1-1 0 0,-1-1 1 0 0,0 1-1 0 0,0-1 1 0 0,-1 1-1 0 0,1 0 1 0 0,0-1-1 0 0,0 1 1 0 0,0 0-1 0 0,0 0 1 0 0,0-1-1 0 0,0 1 1 0 0,0 0-1 0 0,0 0 1 0 0,0 0 0 0 0,-1 1-1 0 0,1-1 1 0 0,0 0-1 0 0,0 0 1 0 0,0 1-1 0 0,0-1 1 0 0,0 0-1 0 0,0 1 1 0 0,0-1-1 0 0,0 1 1 0 0,0-1-1 0 0,0 1 1 0 0,0 0-1 0 0,0-1 1 0 0,1 1-1 0 0,-1 0 1 0 0,0 0-1 0 0,0 0 0 0 0,-8 9-2 0 0,0 1 0 0 0,0 1-1 0 0,1-1 1 0 0,1 1-1 0 0,0 1 1 0 0,1-1-1 0 0,0 1 1 0 0,1 0-1 0 0,0 1 1 0 0,1-1 0 0 0,0 1-1 0 0,2 0 1 0 0,-1 0-1 0 0,2 0 1 0 0,-1 8 2 0 0,1-16-6 0 0,-4 45 22 0 0,2 0 0 0 0,2 0 0 0 0,2 0 0 0 0,3 3-16 0 0,45 278 132 0 0,-43-294-106 0 0,-3 1 0 0 0,-1 0 0 0 0,-2 0 0 0 0,-2 0-1 0 0,-1 0 1 0 0,-2-1 0 0 0,-1 1 0 0 0,-3-1 0 0 0,-9 26-26 0 0,16-47-65 0 0,2-23-207 0 0,15-83-1606 0 0,-15 32-489 0 0,1 2-5954 0 0,-1 39-2826 0 0</inkml:trace>
  <inkml:trace contextRef="#ctx0" brushRef="#br0" timeOffset="54236.098">6114 2070 14179 0 0,'0'0'1352'0'0,"0"0"-402"0"0,0 0-115 0 0,0 0 245 0 0,0 0 219 0 0,0 0 24 0 0,0 0-138 0 0,0 0-187 0 0,32 6-169 0 0,101 20-135 0 0,-87-18-93 0 0,1-2 1 0 0,0-1-1 0 0,0-3 1 0 0,29-3-602 0 0,-11 0 403 0 0,27 0-45 0 0,1-5 1 0 0,-1-3 0 0 0,55-15-359 0 0,-30-6-20 0 0,-107 41-1301 0 0,-10-3 1371 0 0,1 4-460 0 0,-1 2 791 0 0,-5-11-8575 0 0,3-3-3795 0 0</inkml:trace>
  <inkml:trace contextRef="#ctx0" brushRef="#br0" timeOffset="56443.483">8159 1911 5641 0 0,'0'0'1040'0'0,"0"0"-458"0"0,0 0-119 0 0,0 0 171 0 0,0 0 220 0 0,0 0 138 0 0,0 0-26 0 0,0 0-50 0 0,0 0-72 0 0,0 0-109 0 0,0 0-86 0 0,8-1-142 0 0,24-3-79 0 0,-31 4-315 0 0,1 1 1 0 0,0-1-1 0 0,0 1 0 0 0,-1-1 0 0 0,1 1 1 0 0,0-1-1 0 0,-1 1 0 0 0,1 0 0 0 0,-1 0 1 0 0,1 0-1 0 0,-1 0 0 0 0,1 0 0 0 0,-1 0 1 0 0,0 1-1 0 0,1-1 0 0 0,-1 0 0 0 0,0 1 0 0 0,0-1 1 0 0,0 1-1 0 0,0-1 0 0 0,0 1 0 0 0,0-1 1 0 0,-1 1-1 0 0,1 0 0 0 0,0-1 0 0 0,-1 1 1 0 0,1 0-1 0 0,-1 0 0 0 0,0-1 0 0 0,1 3-113 0 0,0 1 357 0 0,1 5-109 0 0,-1 1-1 0 0,0 0 0 0 0,0 0 1 0 0,-1 0-1 0 0,-1-1 0 0 0,0 1 1 0 0,0 0-1 0 0,-1 0 0 0 0,-3 8-247 0 0,-12 33 259 0 0,-3-1 0 0 0,-2-1 0 0 0,-3 0 0 0 0,-17 26-259 0 0,17-31 86 0 0,18-33-69 0 0,-25 46 134 0 0,2 0 0 0 0,3 2-1 0 0,-18 57-150 0 0,39-32 96 0 0,8-82-63 0 0,0 0 0 0 0,1 0-1 0 0,-1-1 1 0 0,1 1 0 0 0,-1-1-1 0 0,1 1 1 0 0,0-1 0 0 0,0 0 0 0 0,0 0-1 0 0,0 0 1 0 0,0 0 0 0 0,0-1-1 0 0,1 1 1 0 0,-1-1 0 0 0,0 0-1 0 0,1 0 1 0 0,0 0 0 0 0,-1 0 0 0 0,1 0-1 0 0,-1-1 1 0 0,1 0 0 0 0,0 0-1 0 0,-1 0 1 0 0,1 0 0 0 0,1-1-33 0 0,28-2 156 0 0,-1-1-1 0 0,0-2 1 0 0,0-1 0 0 0,-1-1 0 0 0,0-2 0 0 0,0-1 0 0 0,8-6-156 0 0,42-9 102 0 0,-81 26-99 0 0,0 0 21 0 0,0 0-1 0 0,0 0-13 0 0,0 0 1 0 0,0 0 8 0 0,0 0-9 0 0,0 0 1 0 0,0 0 5 0 0,0 0-19 0 0,0 0-10 0 0,0 0-26 0 0,0 0-27 0 0,-16-3-6895 0 0,16 3 4804 0 0,-2 0-5778 0 0</inkml:trace>
  <inkml:trace contextRef="#ctx0" brushRef="#br0" timeOffset="56901.792">7767 2375 7642 0 0,'0'0'1843'0'0,"0"0"-516"0"0,0 0-268 0 0,0 0 127 0 0,0 0 171 0 0,0 0 42 0 0,0 0-176 0 0,0 0-351 0 0,0 0-352 0 0,0 0-199 0 0,0 0-49 0 0,0 0 47 0 0,0 0 79 0 0,6 5 39 0 0,75 27 943 0 0,27-22-60 0 0,56-13-754 0 0,-40-21-975 0 0,-98 17-3194 0 0,-2-1-3557 0 0,-19 7-3869 0 0</inkml:trace>
  <inkml:trace contextRef="#ctx0" brushRef="#br0" timeOffset="57516.833">8605 2324 6753 0 0,'0'0'1086'0'0,"0"0"-526"0"0,0 0-232 0 0,0 0 132 0 0,0 0 291 0 0,0 0 335 0 0,0 0 166 0 0,0 0-56 0 0,0 0-176 0 0,0 0-278 0 0,0 0-203 0 0,0 0-101 0 0,4 12-44 0 0,30 108 1677 0 0,-40 84 75 0 0,-6-35-1578 0 0,12-167-563 0 0,0 0 0 0 0,0 1 1 0 0,0-1-1 0 0,1 0 0 0 0,-1 0 0 0 0,0 1 0 0 0,1-1 1 0 0,0 0-1 0 0,-1 0 0 0 0,1 0 0 0 0,0 0 1 0 0,0 0-1 0 0,0 0 0 0 0,1 0 0 0 0,-1 0 0 0 0,0 0 1 0 0,1 0-1 0 0,-1-1 0 0 0,1 1 0 0 0,0-1 0 0 0,-1 1 1 0 0,1-1-1 0 0,1 1-5 0 0,-3-2 24 0 0,0 0 7 0 0,0 0 6 0 0,14-8 576 0 0,91-97-234 0 0,-42 67-362 0 0,-35 31-61 0 0,-15 33 222 0 0,-10-10-72 0 0,-1 0 1 0 0,-1-1-1 0 0,0 1 0 0 0,-1 0 1 0 0,-1 0-1 0 0,0 0 0 0 0,-3 10-106 0 0,3-17 40 0 0,-10 102 347 0 0,11-111-391 0 0,14-3-26 0 0,0-28-1447 0 0,-11 21-1680 0 0,-1 0-3623 0 0,-2 5-4896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1:3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37 0 0 0,'0'0'532'0'0,"0"0"1100"0"0,0 0 550 0 0,0 0 239 0 0,0 0-89 0 0,0 0-339 0 0,0 0-410 0 0,0 0-378 0 0,0 0-294 0 0,0 0-175 0 0,0-9 1070 0 0,-46 126-166 0 0,25-73-1581 0 0,3 1-1 0 0,2 1 1 0 0,2 1 0 0 0,2 0-1 0 0,2 1 1 0 0,2 0-1 0 0,2 0 1 0 0,2 1-1 0 0,2 9-58 0 0,2-55 3 0 0,0-1 1 0 0,0 1-1 0 0,0-1 0 0 0,0 0 0 0 0,0 1 0 0 0,1-1 1 0 0,-1 1-1 0 0,1-1 0 0 0,-1 0 0 0 0,1 1 0 0 0,0-1 1 0 0,0 0-1 0 0,0 0 0 0 0,0 1 0 0 0,1-1 0 0 0,-1 0 1 0 0,0 0-1 0 0,1-1 0 0 0,0 1 0 0 0,-1 0 1 0 0,1 0-1 0 0,0-1 0 0 0,0 1 0 0 0,0-1 0 0 0,0 1 1 0 0,0-1-1 0 0,0 0 0 0 0,0 0 0 0 0,0 0 0 0 0,1 0 1 0 0,-1 0-1 0 0,0 0 0 0 0,1-1 0 0 0,-1 1 0 0 0,0-1 1 0 0,1 0-1 0 0,-1 0 0 0 0,1 1 0 0 0,-1-2 0 0 0,1 1 1 0 0,-1 0-1 0 0,0 0 0 0 0,1-1 0 0 0,-1 1 0 0 0,1-1 1 0 0,-1 0-1 0 0,2 0-3 0 0,14-6 140 0 0,0-1-1 0 0,-1 0 1 0 0,0-1 0 0 0,0-1 0 0 0,-1 0-1 0 0,0-2 1 0 0,-1 1 0 0 0,0-2 0 0 0,-1 0 0 0 0,5-7-141 0 0,28-23 265 0 0,-2-2-1 0 0,-2-1 0 0 0,-3-3 0 0 0,-1-1 0 0 0,-2-2 0 0 0,-3-2 0 0 0,13-30-263 0 0,-41 71 188 0 0,0 0 0 0 0,-1-1 0 0 0,0 0 0 0 0,-1 0 0 0 0,0 0-1 0 0,-2-1 1 0 0,1 1 0 0 0,-1-14-188 0 0,-2 28 142 0 0,0 0-14 0 0,0 0-59 0 0,0 0-29 0 0,-15 37-308 0 0,-23 146 337 0 0,31-92-50 0 0,5 0 1 0 0,9 82-20 0 0,0 25-20 0 0,-6-145-39 0 0,-2-1-1 0 0,-2 1 1 0 0,-3-1-1 0 0,-2 0 1 0 0,-2-1-1 0 0,-3 0 1 0 0,-1 0 0 0 0,-3-1-1 0 0,-3 0 60 0 0,13-33-3 0 0,-2 0-1 0 0,0 0 0 0 0,-1-1 1 0 0,0 0-1 0 0,-1-1 0 0 0,-1 0 1 0 0,-1-1-1 0 0,0 0 0 0 0,0-1 1 0 0,-1 0-1 0 0,-2-1 4 0 0,15-10 5 0 0,-1-1 0 0 0,1 0 0 0 0,0 0 0 0 0,-1 0 0 0 0,1 0 0 0 0,-1 0 0 0 0,0 0 0 0 0,1 0 0 0 0,-1 0 0 0 0,0-1 0 0 0,0 1 0 0 0,1-1 0 0 0,-1 1 1 0 0,0-1-1 0 0,0 0 0 0 0,0 1 0 0 0,0-1 0 0 0,1 0 0 0 0,-1 0 0 0 0,0-1 0 0 0,0 1 0 0 0,0 0 0 0 0,0-1 0 0 0,1 1 0 0 0,-1-1 0 0 0,0 1 0 0 0,0-1 0 0 0,1 0 0 0 0,-1 0 0 0 0,0 1 0 0 0,1-1 0 0 0,-1 0 0 0 0,1-1 0 0 0,-1 1 0 0 0,1 0 0 0 0,0 0 0 0 0,-1-1 0 0 0,1 1 0 0 0,0-1 0 0 0,0 1 0 0 0,0-1 0 0 0,0 1 0 0 0,0-1 0 0 0,0 0 0 0 0,1 1 0 0 0,-1-1 0 0 0,1 0 0 0 0,-1 0 0 0 0,1 1 0 0 0,-1-3-5 0 0,-6-96 101 0 0,14 69-47 0 0,1 0 1 0 0,1 1-1 0 0,2 0 0 0 0,0 1 0 0 0,3 0 0 0 0,0 1 0 0 0,2 1 1 0 0,13-20-55 0 0,-21 35 8 0 0,140-183-130 0 0,-132 181-487 0 0,-15 13 137 0 0,-1 1-338 0 0,-2 0-4928 0 0,0 0-4521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1:3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102 277 9946 0 0,'0'0'1986'0'0,"0"0"-503"0"0,0 0-96 0 0,0 0 40 0 0,0 0-114 0 0,0 0-238 0 0,0 0-355 0 0,0 0-286 0 0,0 0-127 0 0,0 0-41 0 0,0 0 4 0 0,0 0-22 0 0,0 19-3 0 0,0 130 625 0 0,-2-118-757 0 0,-1-1 1 0 0,-2 0-1 0 0,0 0 1 0 0,-3 0-1 0 0,0-1 1 0 0,-2 0-1 0 0,-1-1 1 0 0,-5 9-114 0 0,7-22 33 0 0,9-15-26 0 0,1 0-1 0 0,-1 0 0 0 0,0 0 1 0 0,1 0-1 0 0,-1 1 0 0 0,0-1 1 0 0,0 0-1 0 0,1 0 0 0 0,-1 0 0 0 0,0 0 1 0 0,0 1-1 0 0,1-1 0 0 0,-1 0 1 0 0,0 0-1 0 0,0 1 0 0 0,1-1 1 0 0,-1 0-1 0 0,0 0 0 0 0,0 1 0 0 0,0-1 1 0 0,0 0-1 0 0,0 0 0 0 0,1 1 1 0 0,-1-1-1 0 0,0 0 0 0 0,0 1-6 0 0,127-104 562 0 0,-118 97-559 0 0,3-3 25 0 0,1 0-1 0 0,0 1 0 0 0,0 1 0 0 0,0 0 0 0 0,1 0 0 0 0,0 2 0 0 0,1-1 1 0 0,-1 2-1 0 0,1 0 0 0 0,0 1 0 0 0,0 0 0 0 0,6 1-27 0 0,-20 3 7 0 0,1 1-1 0 0,-1 0 1 0 0,0 0-1 0 0,1 0 1 0 0,-1-1-1 0 0,0 2 1 0 0,0-1 0 0 0,0 0-1 0 0,0 0 1 0 0,-1 0-1 0 0,1 0 1 0 0,-1 0-1 0 0,1 1 1 0 0,-1-1-1 0 0,0 0 1 0 0,1 0 0 0 0,-1 1-1 0 0,0-1 1 0 0,-1 0-1 0 0,1 1 1 0 0,0-1-1 0 0,-1 0-6 0 0,1 1 11 0 0,0 9 4 0 0,-1-1 0 0 0,-1 1 1 0 0,0-1-1 0 0,-1 0 0 0 0,0 1 1 0 0,0-1-1 0 0,-1 0 1 0 0,-1-1-1 0 0,0 1 0 0 0,0-1 1 0 0,-1 0-1 0 0,0 0 0 0 0,-1-1 1 0 0,0 1-1 0 0,-1-2 0 0 0,1 1 1 0 0,-2-1-1 0 0,1 0 0 0 0,-1-1 1 0 0,0 0-1 0 0,-1 0 0 0 0,0-1 1 0 0,0 0-1 0 0,0-1 0 0 0,-1 0 1 0 0,1-1-1 0 0,-1 0 0 0 0,-1 0 1 0 0,1-1-1 0 0,0-1 0 0 0,-1 0 1 0 0,0 0-16 0 0,10-2-68 0 0,-4 1-84 0 0,-1-1 1 0 0,0 0-1 0 0,0 0 0 0 0,0 0 0 0 0,1-1 0 0 0,-1 0 1 0 0,0 0-1 0 0,1-1 0 0 0,-1 0 0 0 0,1 0 0 0 0,-1 0 1 0 0,1-1-1 0 0,0 0 0 0 0,0 0 0 0 0,-4-3 152 0 0,-3-14-4529 0 0,9-8-3643 0 0,4 20-1401 0 0</inkml:trace>
  <inkml:trace contextRef="#ctx0" brushRef="#br0" timeOffset="346.784">765 310 5025 0 0,'0'0'3342'0'0,"0"0"-1256"0"0,0 0-515 0 0,0 0 72 0 0,0 0 85 0 0,0 0-71 0 0,0 0-314 0 0,0 0-439 0 0,0 0-336 0 0,0 0-169 0 0,0 0-55 0 0,0 0 44 0 0,0 0 11 0 0,-8 16-34 0 0,-51 105 462 0 0,-37 47-199 0 0,-17 2-580 0 0,55-97-497 0 0,52-71-1380 0 0,6-18-11071 0 0,3 12 4813 0 0</inkml:trace>
  <inkml:trace contextRef="#ctx0" brushRef="#br0" timeOffset="894.577">684 744 1016 0 0,'0'0'2166'0'0,"0"0"88"0"0,0 0 22 0 0,0 0-57 0 0,0 0-155 0 0,0 0-284 0 0,0 0-232 0 0,0 0-194 0 0,0 0-173 0 0,0 0-126 0 0,32 2-144 0 0,102 1-127 0 0,-74-12 196 0 0,-51 3-734 0 0,1 2-124 0 0,-1-1 0 0 0,0 1 0 0 0,0-2-1 0 0,0 1 1 0 0,0-1 0 0 0,-1-1 0 0 0,0 1 0 0 0,-1-1 0 0 0,1-1 0 0 0,-1 1 0 0 0,-1-1-1 0 0,1-1 1 0 0,-1 1 0 0 0,-1-1 0 0 0,0 0 0 0 0,0 0 0 0 0,0-1 0 0 0,-1 1-1 0 0,-1-1 1 0 0,0 0 0 0 0,1-4-122 0 0,-4 12-7 0 0,0-1-1 0 0,-1 1 1 0 0,1 0 0 0 0,0-1-1 0 0,-1 1 1 0 0,1 0 0 0 0,-1 0-1 0 0,0 0 1 0 0,0-1 0 0 0,0 1-1 0 0,0 0 1 0 0,0 0 0 0 0,0 0-1 0 0,-1 0 1 0 0,1 1-1 0 0,0-1 1 0 0,-1 0 0 0 0,0 1-1 0 0,1-1 1 0 0,-1 0 0 0 0,0 1-1 0 0,0 0 1 0 0,0 0 0 0 0,0-1-1 0 0,0 1 1 0 0,0 0-1 0 0,0 0 1 0 0,0 1 0 0 0,-1-1-1 0 0,1 0 1 0 0,0 1 0 0 0,0 0-1 0 0,-1-1 1 0 0,1 1 0 0 0,0 0-1 0 0,-2 0 8 0 0,-84 15-466 0 0,72-8 421 0 0,0 2 0 0 0,1 0-1 0 0,0 1 1 0 0,1 0 0 0 0,0 1-1 0 0,0 1 1 0 0,1 0 0 0 0,1 0-1 0 0,0 2 1 0 0,1-1 0 0 0,0 2-1 0 0,1-1 1 0 0,1 1 0 0 0,0 1-1 0 0,-4 12 46 0 0,11-25 4 0 0,0 1 0 0 0,1-1 0 0 0,0 1-1 0 0,0 0 1 0 0,0-1 0 0 0,0 1 0 0 0,1 0 0 0 0,-1 0 0 0 0,1-1-1 0 0,0 1 1 0 0,0 0 0 0 0,1 0 0 0 0,-1-1 0 0 0,1 1-1 0 0,-1 0 1 0 0,1 0 0 0 0,0-1 0 0 0,1 1 0 0 0,-1-1-1 0 0,1 1 1 0 0,-1-1 0 0 0,1 0 0 0 0,0 1 0 0 0,0-1-1 0 0,1 0 1 0 0,-1 0 0 0 0,1-1 0 0 0,-1 1 0 0 0,1 0 0 0 0,0-1-1 0 0,1 1-3 0 0,5 3 18 0 0,0-1 0 0 0,0 0 0 0 0,1-1 0 0 0,0 0-1 0 0,0 0 1 0 0,0-1 0 0 0,0 0 0 0 0,0-1 0 0 0,1 0-1 0 0,5 0-17 0 0,186 4 126 0 0,-155-19-1326 0 0,-33 2-5702 0 0,-12 10-4271 0 0</inkml:trace>
  <inkml:trace contextRef="#ctx0" brushRef="#br0" timeOffset="1267.985">1326 192 6377 0 0,'0'0'2736'0'0,"0"0"-821"0"0,0 0-524 0 0,0 0-203 0 0,0 0-163 0 0,0 0-154 0 0,0 0-112 0 0,0 0-43 0 0,0 0 4 0 0,0 0 70 0 0,0 0 51 0 0,0 0-36 0 0,9 3-44 0 0,82 12 1890 0 0,-18-16-1696 0 0,1-4 0 0 0,-1-3 0 0 0,37-11-955 0 0,-56 13-52 0 0,-32 5-8329 0 0,-22 1 141 0 0</inkml:trace>
  <inkml:trace contextRef="#ctx0" brushRef="#br0" timeOffset="1637.61">1310 442 9410 0 0,'0'0'2108'0'0,"0"0"-725"0"0,0 0-282 0 0,0 0 138 0 0,0 0 112 0 0,0 0-57 0 0,0 0-163 0 0,0 0-201 0 0,0 0-189 0 0,0 0-122 0 0,0 0-75 0 0,35 8-85 0 0,113 23-53 0 0,-60-31 78 0 0,-67-5-346 0 0,231-36-47 0 0,-193 30-1152 0 0,-23 0-5732 0 0,-29 7-4245 0 0</inkml:trace>
  <inkml:trace contextRef="#ctx0" brushRef="#br0" timeOffset="1922.793">2797 23 8074 0 0,'0'0'2532'0'0,"0"0"-630"0"0,0 0-323 0 0,0 0-125 0 0,0 0-73 0 0,0 0-152 0 0,0 0-249 0 0,0 0-248 0 0,0 0-216 0 0,0 0-157 0 0,0 0-107 0 0,-35 5-56 0 0,-108 17-53 0 0,78 2 27 0 0,56-15-134 0 0,-11 8-39 0 0,2 2 1 0 0,0 0-1 0 0,2 1 0 0 0,0 0 0 0 0,1 2 0 0 0,1-1 1 0 0,1 2-1 0 0,1 0 0 0 0,-4 13 3 0 0,12-30-11 0 0,1 1-1 0 0,-1 0 1 0 0,1-1 0 0 0,1 2 0 0 0,0-1-1 0 0,0 0 1 0 0,0 0 0 0 0,1 1 0 0 0,-1-1-1 0 0,2 1 1 0 0,-1-1 0 0 0,1 1 0 0 0,1-1-1 0 0,-1 1 1 0 0,1-1 0 0 0,1 1 0 0 0,-1-1-1 0 0,1 1 1 0 0,0-1 0 0 0,1 0 0 0 0,0 0-1 0 0,0 0 1 0 0,0 0 0 0 0,1-1 0 0 0,1 2 11 0 0,5-1 74 0 0,0 0 1 0 0,0 0 0 0 0,1-1 0 0 0,0 0 0 0 0,1-1 0 0 0,-1 0 0 0 0,1-1-1 0 0,0 0 1 0 0,0-1 0 0 0,0 0 0 0 0,0-1 0 0 0,1 0 0 0 0,-1-1 0 0 0,0 0-1 0 0,1-1 1 0 0,8-2-75 0 0,10 0 458 0 0,0-2 0 0 0,0-1 0 0 0,0-2 0 0 0,0 0 0 0 0,-1-3-1 0 0,2-1-457 0 0,-2 1 216 0 0,-1-2-1 0 0,0-1 1 0 0,-1-1-1 0 0,0-2 1 0 0,-1 0-1 0 0,-1-2 1 0 0,0-1-1 0 0,-2-1 1 0 0,0-1 0 0 0,2-5-216 0 0,-17 19-28 0 0,0-1 1 0 0,-1 0-1 0 0,0-1 1 0 0,0 0-1 0 0,-1 0 1 0 0,0-1-1 0 0,-1 0 1 0 0,0 0-1 0 0,0 0 1 0 0,-1-1-1 0 0,0 0 1 0 0,-1 0-1 0 0,-1 0 1 0 0,1 0-1 0 0,-2-1 1 0 0,1 1-1 0 0,-2-1 1 0 0,0 0 0 0 0,0 0-1 0 0,-1-10 28 0 0,-2 17-60 0 0,-1 0 0 0 0,1 1 0 0 0,-1-1 0 0 0,0 1 0 0 0,0-1 0 0 0,0 1 0 0 0,-1 0 0 0 0,1 1 0 0 0,-1-1 0 0 0,0 0 0 0 0,0 1 0 0 0,-1 0-1 0 0,1 0 1 0 0,0 0 0 0 0,-1 1 0 0 0,0-1 0 0 0,0 1 0 0 0,0 0 0 0 0,0 1 0 0 0,0-1 0 0 0,-2 0 60 0 0,-55-10-2100 0 0,7 7-3728 0 0,25 2-5849 0 0</inkml:trace>
  <inkml:trace contextRef="#ctx0" brushRef="#br0" timeOffset="2374.127">2050 273 15995 0 0,'0'0'2152'0'0,"0"0"-423"0"0,0 0-243 0 0,32-7-136 0 0,105-24-164 0 0,49 10 1406 0 0,281 17-237 0 0,-62 27-2298 0 0,-356-22-293 0 0,-33 0-54 0 0,1 0 0 0 0,0 0 0 0 0,-1-2 0 0 0,1 0 0 0 0,0-1 1 0 0,-1-1-1 0 0,1 0 0 0 0,-1-1 0 0 0,0-1 0 0 0,0 0 0 0 0,7-5 290 0 0,-13-3-2631 0 0,-9 9-1940 0 0,-1 0-3861 0 0,0 3-1411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1:2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49 220 2625 0 0,'0'0'2912'0'0,"0"0"-1746"0"0,0 0-697 0 0,0 0 210 0 0,0 0 467 0 0,0 0 329 0 0,0 0 18 0 0,0 0-317 0 0,0 0-418 0 0,0 0-287 0 0,0 0-111 0 0,30 4 3866 0 0,-5-11-1652 0 0,-42 22 444 0 0,5-5-2891 0 0,12-10-70 0 0,0 0-12 0 0,0 0-17 0 0,0 0-6 0 0,0 0-4 0 0,0 0 26 0 0,0 0-2 0 0,0 0 18 0 0,0 0 9 0 0,0 0 0 0 0,0 0 19 0 0,0 0 20 0 0,0 0 6 0 0,0 0 3 0 0,0 0-5 0 0,0 0-9 0 0,16-40 268 0 0,-16 37-172 0 0,1 0-1005 0 0,0 1-8735 0 0,-1 2-1676 0 0</inkml:trace>
  <inkml:trace contextRef="#ctx0" brushRef="#br0" timeOffset="370.893">23 688 7794 0 0,'0'0'2180'0'0,"0"0"-500"0"0,0 0-125 0 0,0 0 52 0 0,0 0-35 0 0,0 0-227 0 0,0 0-354 0 0,0 0-360 0 0,0 0-236 0 0,0 0-70 0 0,0 0-9 0 0,0 0 3 0 0,7-16 569 0 0,-1 17-303 0 0,-12 21 381 0 0,-22 22 257 0 0,27-44-1174 0 0,1 0-17 0 0,0 0-28 0 0,0 0 11 0 0,0 0 12 0 0,0 0-9 0 0,0 0-6 0 0,0 0-12 0 0,17-8 71 0 0,18-24-1267 0 0,-29 23-2763 0 0,-1-1-3569 0 0,0 3-4389 0 0</inkml:trace>
  <inkml:trace contextRef="#ctx0" brushRef="#br0" timeOffset="1346.262">240 1137 9490 0 0,'0'0'1098'0'0,"0"0"-540"0"0,0 0-210 0 0,0 0 205 0 0,0 0 335 0 0,0 0 284 0 0,0 0 102 0 0,0 0-70 0 0,0 0-148 0 0,0 0-145 0 0,0 0-84 0 0,27 8-56 0 0,84 22-47 0 0,-107-29-667 0 0,0 0 1 0 0,0 0 0 0 0,0 0-1 0 0,0-1 1 0 0,0 0 0 0 0,0 0-1 0 0,0 0 1 0 0,1 0 0 0 0,-1 0-1 0 0,0-1 1 0 0,0 0 0 0 0,0 0-1 0 0,0 0 1 0 0,0 0-1 0 0,-1-1 1 0 0,1 0 0 0 0,0 1-1 0 0,-1-1 1 0 0,3-2-58 0 0,3-1 168 0 0,12-8 52 0 0,0-1 1 0 0,-1-1-1 0 0,-1-1 1 0 0,0-1 0 0 0,-1 0-1 0 0,-1-2 1 0 0,-1 1-1 0 0,-1-2 1 0 0,0 0-1 0 0,-2-1 1 0 0,9-17-221 0 0,108-256 837 0 0,-126 283-805 0 0,184-572 723 0 0,-170 542-582 0 0,-8 66-167 0 0,17 141 109 0 0,-8 2 0 0 0,-6 0 0 0 0,-8 21-115 0 0,-5-161 14 0 0,-2 0-1 0 0,-1 0 1 0 0,-1 0-1 0 0,-1-1 1 0 0,-1 1 0 0 0,-2-1-1 0 0,-1 0 1 0 0,-1-1 0 0 0,-10 19-14 0 0,14-32 3 0 0,-1 0 0 0 0,-1-1 0 0 0,0 0 0 0 0,-1 0 1 0 0,0-1-1 0 0,-1 0 0 0 0,0 0 0 0 0,0-1 1 0 0,-1-1-1 0 0,-1 0 0 0 0,1 0 0 0 0,-2-1 1 0 0,1-1-1 0 0,-1 0 0 0 0,0 0 0 0 0,0-2 1 0 0,-1 1-1 0 0,0-2 0 0 0,-9 3-3 0 0,-74-4 3 0 0,93-5-51 0 0,0-1 1 0 0,1 1-1 0 0,-1-1 1 0 0,1 0 0 0 0,0 0-1 0 0,0 0 1 0 0,0-1-1 0 0,0 1 1 0 0,1-1-1 0 0,-1 0 1 0 0,1 0 0 0 0,0 1-1 0 0,0-1 1 0 0,0-1-1 0 0,0 1 1 0 0,1 0-1 0 0,0 0 1 0 0,0-1 0 0 0,0 1-1 0 0,0 0 1 0 0,1-1-1 0 0,0 1 1 0 0,0-1 0 0 0,0 1-1 0 0,0-1 1 0 0,1 1-1 0 0,-1-1 1 0 0,1 1-1 0 0,0 0 1 0 0,2-3 47 0 0,-3 1-195 0 0,26-52-5059 0 0,-17 44-368 0 0,-2 5-5701 0 0</inkml:trace>
  <inkml:trace contextRef="#ctx0" brushRef="#br0" timeOffset="1742.757">1347 894 3889 0 0,'0'0'2406'0'0,"0"0"-258"0"0,0 0-131 0 0,0 0 60 0 0,0 0 38 0 0,0 0-202 0 0,0 0-355 0 0,0 0-374 0 0,0 0-303 0 0,0 0-233 0 0,0 0-155 0 0,0 0-129 0 0,0 0-124 0 0,2 28-71 0 0,8 85-73 0 0,-9-83-52 0 0,-19-24-2160 0 0,-1-12-8753 0 0,13 4 1612 0 0</inkml:trace>
  <inkml:trace contextRef="#ctx0" brushRef="#br0" timeOffset="1743.757">1251 441 5993 0 0,'0'0'1729'0'0,"0"0"-841"0"0,0 0-208 0 0,0 0 24 0 0,0 0-32 0 0,0 0-144 0 0,0 0-144 0 0,0 0-199 0 0,0 0-250 0 0,0 0-263 0 0,0 0-600 0 0,0 0-1248 0 0,0 0-1673 0 0,29 33-568 0 0</inkml:trace>
  <inkml:trace contextRef="#ctx0" brushRef="#br0" timeOffset="2175.538">1555 1041 6105 0 0,'0'0'1403'0'0,"0"0"-724"0"0,0 0 57 0 0,0 0 571 0 0,0 0 447 0 0,0 0 26 0 0,0 0-278 0 0,0 0-469 0 0,0 0-363 0 0,0 0-154 0 0,0 0-80 0 0,0 0-32 0 0,9-15-29 0 0,32-49-6 0 0,0-20 1029 0 0,14-3-706 0 0,-54 85-703 0 0,0 1-1 0 0,0-1 1 0 0,0 1 0 0 0,1-1-1 0 0,-1 1 1 0 0,0 0-1 0 0,1 0 1 0 0,-1-1 0 0 0,1 1-1 0 0,-1 0 1 0 0,1 0-1 0 0,-1 0 1 0 0,1 1 0 0 0,0-1-1 0 0,-1 0 1 0 0,1 1 0 0 0,0-1-1 0 0,0 1 1 0 0,0-1-1 0 0,0 1 1 0 0,-1 0 0 0 0,1 0-1 0 0,0 0 1 0 0,0 0-1 0 0,0 0 1 0 0,0 0 0 0 0,0 0-1 0 0,-1 1 1 0 0,1-1-1 0 0,0 1 1 0 0,0-1 0 0 0,-1 1-1 0 0,1 0 1 0 0,0-1-1 0 0,-1 1 1 0 0,1 0 0 0 0,0 0-1 0 0,-1 1 1 0 0,1-1 0 0 0,-1 0-1 0 0,0 0 1 0 0,1 1-1 0 0,-1-1 1 0 0,0 0 0 0 0,0 1-1 0 0,0-1 1 0 0,0 1-1 0 0,0 0 1 0 0,0-1 0 0 0,0 1-1 0 0,-1 0 1 0 0,1 0-1 0 0,-1-1 1 0 0,1 1 0 0 0,-1 0-1 0 0,0 0 1 0 0,1 0-1 0 0,-1 0 1 0 0,0 0 11 0 0,5 66 110 0 0,-5-58-85 0 0,0-1-1 0 0,0 1 0 0 0,1-1 1 0 0,0 1-1 0 0,1-1 1 0 0,0 0-1 0 0,0 0 0 0 0,1 0 1 0 0,0 0-1 0 0,1 0 0 0 0,0 0 1 0 0,2 2-25 0 0,-5-9 60 0 0,1 0 0 0 0,0 0 0 0 0,0 0 0 0 0,0 0 0 0 0,0 0 0 0 0,0 0 0 0 0,0-1-1 0 0,0 1 1 0 0,1-1 0 0 0,-1 0 0 0 0,1 0 0 0 0,-1 0 0 0 0,1 0 0 0 0,-1 0 0 0 0,1 0 0 0 0,0-1 0 0 0,-1 1 0 0 0,1-1 0 0 0,0 0 0 0 0,-1 1 0 0 0,1-1 0 0 0,0-1 0 0 0,-1 1 0 0 0,1 0 0 0 0,0-1 0 0 0,-1 1 0 0 0,1-1 0 0 0,0 0 0 0 0,-1 0 0 0 0,1 0 0 0 0,-1 0-1 0 0,0 0 1 0 0,1 0 0 0 0,-1-1 0 0 0,0 1 0 0 0,0-1 0 0 0,1 0 0 0 0,-1 0 0 0 0,-1 1 0 0 0,1-1 0 0 0,0-1 0 0 0,0 1 0 0 0,-1 0 0 0 0,1 0 0 0 0,-1-1 0 0 0,0 1 0 0 0,0 0 0 0 0,0-1 0 0 0,1 0-60 0 0,76-149 1517 0 0,-57 84-1771 0 0,-21 67-188 0 0,6 1-3511 0 0,0 1-4690 0 0,-1 2-2970 0 0</inkml:trace>
  <inkml:trace contextRef="#ctx0" brushRef="#br0" timeOffset="2534.821">2468 784 11939 0 0,'0'0'1657'0'0,"0"0"-478"0"0,0 0-128 0 0,0 0 24 0 0,0 0-1 0 0,0 0-72 0 0,0 0-113 0 0,0 0-148 0 0,0 0-130 0 0,0 0-116 0 0,0 0-109 0 0,0 0-67 0 0,0 0-56 0 0,-24 3-31 0 0,-73 14-24 0 0,93-17-188 0 0,1 0 1 0 0,0 1 0 0 0,-1-1-1 0 0,1 1 1 0 0,0 0-1 0 0,0 0 1 0 0,-1 0-1 0 0,1 0 1 0 0,0 1-1 0 0,0-1 1 0 0,0 1-1 0 0,1 0 1 0 0,-1 0-1 0 0,0 0 1 0 0,0 0-1 0 0,1 0 1 0 0,0 1-1 0 0,-1-1 1 0 0,1 1-1 0 0,0-1 1 0 0,0 1-1 0 0,0 0 1 0 0,1 0-1 0 0,-1 0-19 0 0,-4 7 66 0 0,4-6-62 0 0,0 0-1 0 0,-1 1 1 0 0,2-1-1 0 0,-1 0 1 0 0,0 1-1 0 0,1 0 1 0 0,0-1-1 0 0,0 1 1 0 0,0-1-1 0 0,1 1 1 0 0,0 0-1 0 0,0 0 1 0 0,0-1 0 0 0,0 1-1 0 0,1 0 1 0 0,-1 0-1 0 0,1-1 1 0 0,0 1-1 0 0,1-1 1 0 0,-1 1-1 0 0,1-1 1 0 0,0 1-1 0 0,0-1 1 0 0,0 0-1 0 0,1 0 1 0 0,-1 0-1 0 0,1 0 1 0 0,0-1 0 0 0,0 1-1 0 0,1-1 1 0 0,1 2-5 0 0,1 1-10 0 0,1 0 1 0 0,0 0 0 0 0,0 0-1 0 0,0-1 1 0 0,1 0 0 0 0,0-1 0 0 0,0 0-1 0 0,0 0 1 0 0,0-1 0 0 0,1 0-1 0 0,-1 0 1 0 0,1-1 0 0 0,0 0 0 0 0,0 0-1 0 0,0-1 1 0 0,2 0 9 0 0,-6-1-161 0 0,0 0 1 0 0,0 0-1 0 0,0 0 0 0 0,0-1 0 0 0,0 0 1 0 0,0 0-1 0 0,-1 0 0 0 0,1 0 1 0 0,0-1-1 0 0,-1 0 0 0 0,1 0 0 0 0,-1 0 1 0 0,0 0-1 0 0,1-1 0 0 0,-1 0 0 0 0,0 0 1 0 0,-1 0-1 0 0,1 0 0 0 0,0 0 0 0 0,-1-1 1 0 0,0 0-1 0 0,0 1 0 0 0,0-2 161 0 0,12-14-3448 0 0,-5 7-2552 0 0,-4 3-4528 0 0</inkml:trace>
  <inkml:trace contextRef="#ctx0" brushRef="#br0" timeOffset="3494.316">2650 879 2985 0 0,'0'0'1864'0'0,"0"0"-460"0"0,0 0 6 0 0,0 0 225 0 0,0 0 141 0 0,0 0-19 0 0,0 0-213 0 0,0 0-217 0 0,0 0-175 0 0,0 0-124 0 0,0 0-71 0 0,0 0-76 0 0,23 21-71 0 0,75 58-67 0 0,-97-77-711 0 0,0-1 0 0 0,1 1 0 0 0,-1-1 0 0 0,0 0 0 0 0,1 0 0 0 0,0 0 0 0 0,-1 0 0 0 0,1 0 0 0 0,0 0 0 0 0,-1 0 0 0 0,1 0 0 0 0,0 0 0 0 0,0-1 0 0 0,0 1 0 0 0,0-1 0 0 0,-1 0 0 0 0,1 1 0 0 0,0-1 0 0 0,0 0 1 0 0,0 0-1 0 0,0 0 0 0 0,0 0 0 0 0,0-1 0 0 0,0 1 0 0 0,0 0 0 0 0,0-1 0 0 0,-1 0 0 0 0,1 1 0 0 0,0-1 0 0 0,0 0 0 0 0,0 0 0 0 0,-1 0 0 0 0,2-1-32 0 0,6-3 209 0 0,7-2-38 0 0,1-1-1 0 0,-1-1 0 0 0,0-1 0 0 0,-1 0 0 0 0,0-1 0 0 0,-1 0 0 0 0,0-1 0 0 0,0-1 0 0 0,-2 0 0 0 0,1-1 0 0 0,-2 0 0 0 0,0-1 0 0 0,-1-1 0 0 0,0 1 0 0 0,-1-2 0 0 0,2-5-170 0 0,-10 20-3 0 0,1-1 1 0 0,-1 1-1 0 0,0-1 0 0 0,0 1 0 0 0,0-1 1 0 0,0 1-1 0 0,0-1 0 0 0,-1 0 0 0 0,1 0 0 0 0,-1 1 1 0 0,1-1-1 0 0,-1 0 0 0 0,0 0 0 0 0,0 0 1 0 0,0 1-1 0 0,-1-1 0 0 0,1 0 0 0 0,-1 0 1 0 0,1 1-1 0 0,-1-1 0 0 0,0 0 0 0 0,0 1 1 0 0,0-1-1 0 0,-1 1 0 0 0,1-1 0 0 0,-1 1 1 0 0,1-1-1 0 0,-1 1 0 0 0,0 0 0 0 0,1 0 1 0 0,-1 0-1 0 0,0 0 0 0 0,-1 0 0 0 0,1 1 0 0 0,0-1 1 0 0,0 0-1 0 0,-1 1 0 0 0,1 0 0 0 0,-1-1 1 0 0,1 1-1 0 0,-1 0 0 0 0,0 0 0 0 0,0 0 3 0 0,-11 3-41 0 0,1 0 0 0 0,0 1-1 0 0,0 0 1 0 0,1 0-1 0 0,-1 2 1 0 0,1 0 0 0 0,-1 0-1 0 0,2 1 1 0 0,-1 0-1 0 0,1 1 1 0 0,0 1 0 0 0,0 0-1 0 0,1 0 1 0 0,0 1-1 0 0,0 0 1 0 0,1 0-1 0 0,0 1 1 0 0,1 1 0 0 0,0 0-1 0 0,1 0 1 0 0,-4 7 41 0 0,2-5-14 0 0,1 1 0 0 0,1 0 0 0 0,0 0 0 0 0,1 0 0 0 0,1 1 0 0 0,0 0 0 0 0,1 0 0 0 0,0 0 0 0 0,1 1 0 0 0,1-1 0 0 0,1 1 0 0 0,0 0 0 0 0,1-1 0 0 0,1 1 0 0 0,0 0 14 0 0,0-11 2 0 0,0 0 0 0 0,1-1-1 0 0,0 1 1 0 0,0 0 0 0 0,0-1-1 0 0,0 1 1 0 0,1-1-1 0 0,0 0 1 0 0,0 0 0 0 0,0 0-1 0 0,0 0 1 0 0,1-1-1 0 0,-1 1 1 0 0,1-1 0 0 0,0 0-1 0 0,0 0 1 0 0,0 0-1 0 0,0 0 1 0 0,1-1 0 0 0,-1 0-1 0 0,1 0 1 0 0,-1 0-1 0 0,1 0 1 0 0,0-1-2 0 0,121 27 23 0 0,-29-26-685 0 0,-56-8-4056 0 0,-28 2-6240 0 0</inkml:trace>
  <inkml:trace contextRef="#ctx0" brushRef="#br0" timeOffset="4323.179">1308 574 0 0 0,'0'0'504'0'0,"0"0"534"0"0,0 0 211 0 0,0 0-10 0 0,0 0-143 0 0,0 0-186 0 0,0 0-122 0 0,0 0-20 0 0,0 0 34 0 0,0 0 37 0 0,0 0-3 0 0,-9 6-35 0 0,-25 19-70 0 0,46-35 4280 0 0,40-47-3292 0 0,-51 56-1674 0 0,-1 1 79 0 0,0 0 68 0 0,0 0 76 0 0,-5 1 217 0 0,-55 53-236 0 0,60-54-240 0 0,1 0 0 0 0,-1 0 1 0 0,1 0-1 0 0,0 0 1 0 0,-1 1-1 0 0,1-1 1 0 0,-1 0-1 0 0,1 0 1 0 0,-1 0-1 0 0,1 1 1 0 0,-1-1-1 0 0,1 0 0 0 0,-1 1 1 0 0,1-1-1 0 0,-1 0 1 0 0,0 1-1 0 0,1-1 1 0 0,-1 0-1 0 0,1 1 1 0 0,-1-1-1 0 0,0 1 1 0 0,1-1-1 0 0,-1 1 1 0 0,0-1-1 0 0,0 1 0 0 0,1-1 1 0 0,-1 1-1 0 0,0-1 1 0 0,0 1-1 0 0,0-1 1 0 0,0 1-1 0 0,0 0 1 0 0,0-1-1 0 0,0 1 1 0 0,0-1-1 0 0,0 1 0 0 0,0-1 1 0 0,0 1-1 0 0,0 0 1 0 0,0-1-1 0 0,0 1 1 0 0,0-1-1 0 0,0 1 1 0 0,-1-1-1 0 0,1 1 1 0 0,0-1-1 0 0,0 1 0 0 0,-1-1 1 0 0,1 1-1 0 0,0-1 1 0 0,-1 1-1 0 0,1-1 1 0 0,0 0-1 0 0,-1 1 1 0 0,1-1-1 0 0,-1 0 1 0 0,1 1-1 0 0,-1-1 0 0 0,1 0 1 0 0,-1 1-1 0 0,1-1 1 0 0,-1 0-1 0 0,1 0 1 0 0,-1 0-1 0 0,1 1 1 0 0,-1-1-10 0 0,9-1 32 0 0,1 0 0 0 0,-1 0 0 0 0,0-1 0 0 0,1 0 0 0 0,-1-1 0 0 0,0 0 0 0 0,0 0 0 0 0,0 0 1 0 0,-1-1-1 0 0,1-1 0 0 0,-1 1 0 0 0,0-1 0 0 0,0 0 0 0 0,4-5-32 0 0,-8 7-259 0 0,-3 3-7128 0 0,0 0 7375 0 0,0 0-10993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9:50:5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532 214 6113 0 0,'0'0'1982'0'0,"0"0"-414"0"0,0 0-167 0 0,0 0 15 0 0,0 0 60 0 0,0 0-6 0 0,0 0-146 0 0,0 0-252 0 0,0 0-261 0 0,0 0-208 0 0,0 0-144 0 0,-1-4-82 0 0,0-13-31 0 0,1 12-22 0 0,0 5-39 0 0,0 0-55 0 0,0 0-64 0 0,0 0-34 0 0,0 0-6 0 0,0 0 16 0 0,0 0 17 0 0,0 0 9 0 0,0 19 1007 0 0,29 88-24 0 0,32 232-584 0 0,-53-60-403 0 0,-5-239-91 0 0,8-47 280 0 0,-7-10-329 0 0,1 1-1 0 0,0 1 1 0 0,1-1-1 0 0,1 1 1 0 0,0 0-1 0 0,1 0 0 0 0,1 1 1 0 0,0 0-1 0 0,1 1 1 0 0,0 0-1 0 0,1 0 0 0 0,1 1 1 0 0,0 1-1 0 0,0 0 1 0 0,1 0-1 0 0,0 1 0 0 0,1 1 1 0 0,10-5-24 0 0,-20 13-4 0 0,1 0 0 0 0,-1 0 0 0 0,1 1 1 0 0,0 0-1 0 0,-1-1 0 0 0,1 1 0 0 0,-1 1 0 0 0,1-1 0 0 0,0 1 0 0 0,-1 0 1 0 0,1 0-1 0 0,-1 0 0 0 0,1 1 0 0 0,-1-1 0 0 0,0 1 0 0 0,0 0 1 0 0,0 0-1 0 0,0 1 0 0 0,0-1 0 0 0,0 1 0 0 0,0 0 0 0 0,-1 0 1 0 0,3 2 3 0 0,66 84 65 0 0,-70-86-52 0 0,0 1 0 0 0,0 0-1 0 0,0-1 1 0 0,-1 1 0 0 0,1 0 0 0 0,-1 0-1 0 0,0 0 1 0 0,0 0 0 0 0,0 0-1 0 0,-1 0 1 0 0,1 0 0 0 0,-1 0 0 0 0,0 0-1 0 0,0 0 1 0 0,-1 0 0 0 0,1 0-1 0 0,-1 0 1 0 0,0 0 0 0 0,0 0 0 0 0,0 0-1 0 0,-1 0 1 0 0,1 0 0 0 0,-1-1-1 0 0,0 1 1 0 0,0-1 0 0 0,0 1 0 0 0,0-1-1 0 0,-1 1-12 0 0,-7 6 20 0 0,-1-1-1 0 0,1 0 1 0 0,-2 0-1 0 0,0-1 1 0 0,0 0-1 0 0,0-1 1 0 0,-1-1-1 0 0,1 0 1 0 0,-2 0-1 0 0,1-2 1 0 0,-1 1-1 0 0,1-2 1 0 0,-1 0-1 0 0,0 0 1 0 0,0-1-1 0 0,-1-1 1 0 0,1-1-1 0 0,-9 0-19 0 0,-9-10-85 0 0,18-30-2843 0 0,18 10-6058 0 0,1 22-2193 0 0</inkml:trace>
  <inkml:trace contextRef="#ctx0" brushRef="#br0" timeOffset="473.26">1176 192 9426 0 0,'0'0'1998'0'0,"0"0"-753"0"0,0 0-430 0 0,0 0 39 0 0,0 0 190 0 0,0 0 110 0 0,0 0-28 0 0,0 0-151 0 0,0 0-160 0 0,0 0-75 0 0,0 0-70 0 0,0 0-79 0 0,16 8-57 0 0,49 28-46 0 0,14 43 959 0 0,-70-66-1304 0 0,-6-10-115 0 0,10 15 100 0 0,1 0 0 0 0,-2 0 0 0 0,-1 2 0 0 0,0-1 0 0 0,-1 1-1 0 0,-1 1 1 0 0,-1-1 0 0 0,-1 2 0 0 0,0 2-128 0 0,-2 8 115 0 0,-2 0-1 0 0,-1 1 1 0 0,-1-1 0 0 0,-2 0 0 0 0,-4 31-115 0 0,-1-34-18 0 0,-1 0 0 0 0,-1 0 1 0 0,-2 0-1 0 0,-1-1 0 0 0,-1-1 1 0 0,-1 0-1 0 0,-2 0 0 0 0,0-2 1 0 0,-7 8 17 0 0,-74 62-1828 0 0,58-71-2609 0 0,0-5-5610 0 0,26-12 700 0 0</inkml:trace>
  <inkml:trace contextRef="#ctx0" brushRef="#br0" timeOffset="835.814">42 82 3185 0 0,'0'0'1049'0'0,"0"0"-463"0"0,0 0 10 0 0,0 0 463 0 0,0 0 574 0 0,0 0 358 0 0,0 0-73 0 0,0 0-412 0 0,0 0-399 0 0,0 0-195 0 0,0 0-33 0 0,0 0 65 0 0,0 0 10 0 0,-2 14-65 0 0,-16 102 1192 0 0,7-31-1388 0 0,4 1 1 0 0,3 1-1 0 0,5-1 0 0 0,7 51-693 0 0,-5-107 55 0 0,1 1-1 0 0,1-1 1 0 0,2 0-1 0 0,1 0 1 0 0,2-1-1 0 0,0 0 1 0 0,2 0-1 0 0,1-1 0 0 0,1-1 1 0 0,2-1-1 0 0,1 0 1 0 0,0-1-1 0 0,2 0 1 0 0,1-2-1 0 0,1 0 1 0 0,1-1-1 0 0,3 0-54 0 0,-16-13 4 0 0,0-1-1 0 0,1-1 1 0 0,0 0 0 0 0,1 0 0 0 0,-1-1-1 0 0,1 0 1 0 0,0-1 0 0 0,1 0-1 0 0,-1-1 1 0 0,1 0 0 0 0,0-1 0 0 0,0 0-1 0 0,0-1 1 0 0,4 0-4 0 0,-8-18-1612 0 0,-7 2-2759 0 0,-1 12 2846 0 0,0-3-10030 0 0</inkml:trace>
  <inkml:trace contextRef="#ctx0" brushRef="#br0" timeOffset="6272.969">3015 785 12251 0 0,'0'0'1060'0'0,"0"0"-353"0"0,0 0 43 0 0,0 0 373 0 0,0 0 276 0 0,0 0 54 0 0,0 0-132 0 0,0 0-276 0 0,0 0-269 0 0,0 0-170 0 0,0 0-147 0 0,0 0-132 0 0,0 0-94 0 0,-2 23-47 0 0,-9 71-38 0 0,-28 50 113 0 0,14-67-2953 0 0,23-76 71 0 0,2-2-3812 0 0,0-2-4462 0 0</inkml:trace>
  <inkml:trace contextRef="#ctx0" brushRef="#br0" timeOffset="6273.969">2984 266 10202 0 0,'0'0'744'0'0,"0"0"-896"0"0,0 0-296 0 0,0 0-24 0 0,0 0 128 0 0,0 0 48 0 0,0 0-224 0 0,0 0-816 0 0,0 0-1593 0 0,0 0-1520 0 0</inkml:trace>
  <inkml:trace contextRef="#ctx0" brushRef="#br0" timeOffset="6719.956">3131 980 6265 0 0,'0'0'786'0'0,"0"0"-506"0"0,0 0-48 0 0,0 0 360 0 0,0 0 351 0 0,0 0 171 0 0,0 0 156 0 0,0 0-72 0 0,0 0-112 0 0,0 0-122 0 0,0 0-227 0 0,0 0-135 0 0,8-6-110 0 0,27-21-37 0 0,7-39 886 0 0,-17 19-935 0 0,77-111-1 0 0,-102 158-414 0 0,0 1 1 0 0,0 0-1 0 0,0 0 1 0 0,0-1-1 0 0,0 1 0 0 0,0 0 1 0 0,1-1-1 0 0,-1 1 0 0 0,0 0 1 0 0,0 0-1 0 0,1-1 0 0 0,-1 1 1 0 0,0 0-1 0 0,1-1 0 0 0,-1 1 1 0 0,0-1-1 0 0,1 1 0 0 0,-1-1 1 0 0,1 1-1 0 0,-1 0 1 0 0,1-1-1 0 0,0 0 0 0 0,-1 1 1 0 0,1-1-1 0 0,-1 1 0 0 0,1-1 1 0 0,0 0-1 0 0,-1 1 0 0 0,1-1 1 0 0,0 0-1 0 0,-1 0 0 0 0,1 1 1 0 0,0-1-1 0 0,0 0 0 0 0,-1 0 1 0 0,1 0-1 0 0,0 0 1 0 0,0 0-1 0 0,-1 0 0 0 0,1 0 1 0 0,0 0-1 0 0,-1 0 0 0 0,1-1 1 0 0,0 1-1 0 0,0 0 0 0 0,-1 0 1 0 0,1-1-1 0 0,0 1 0 0 0,-1 0 1 0 0,1-1-1 0 0,-1 1 0 0 0,1-1 1 0 0,0 1-1 0 0,-1-1 1 0 0,1 1-1 0 0,-1-1 0 0 0,1 1 1 0 0,-1-1-1 0 0,1 1 0 0 0,-1-1 9 0 0,0 162 818 0 0,1-156-761 0 0,0 0 1 0 0,0-1 0 0 0,1 1-1 0 0,-1-1 1 0 0,1 0 0 0 0,0 1-1 0 0,0-1 1 0 0,0 0 0 0 0,1 0-1 0 0,-1 0 1 0 0,1-1 0 0 0,0 1-1 0 0,0-1 1 0 0,0 1-1 0 0,1-1 1 0 0,-1 0 0 0 0,1 0-1 0 0,0 0 1 0 0,0-1 0 0 0,0 0-1 0 0,0 1 1 0 0,0-1 0 0 0,0 0-1 0 0,1-1 1 0 0,-1 1 0 0 0,0-1-1 0 0,1 0 1 0 0,0 0-1 0 0,-1-1 1 0 0,1 1 0 0 0,-1-1-1 0 0,1 0 1 0 0,0 0 0 0 0,-1 0-1 0 0,1-1 1 0 0,0 0 0 0 0,-1 1-1 0 0,1-2 1 0 0,-1 1 0 0 0,1-1-1 0 0,-1 1 1 0 0,0-1-1 0 0,0 0 1 0 0,0-1 0 0 0,2 0-58 0 0,5-5 118 0 0,0-1 1 0 0,0-1 0 0 0,-1 0 0 0 0,0 0 0 0 0,-1-1-1 0 0,0 0 1 0 0,-1-1 0 0 0,0 0 0 0 0,-1 0 0 0 0,0 0-1 0 0,-1-1 1 0 0,0 0 0 0 0,-1-1 0 0 0,-1 1-1 0 0,3-11-118 0 0,4-21-3128 0 0,-11 45 279 0 0,0 0-3448 0 0,0 0-4935 0 0</inkml:trace>
  <inkml:trace contextRef="#ctx0" brushRef="#br0" timeOffset="7592.912">4107 593 9514 0 0,'0'0'4101'0'0,"0"0"-2774"0"0,0 0-810 0 0,0 0 86 0 0,0 0 157 0 0,0 0 139 0 0,0 0 23 0 0,0 0-125 0 0,-33 15-169 0 0,-100 47-177 0 0,76-19-11 0 0,52-33-384 0 0,0-3-38 0 0,-1 0 0 0 0,2 1 0 0 0,-1-1 0 0 0,1 1 0 0 0,0 0 0 0 0,1 0-1 0 0,0 1 1 0 0,0-1 0 0 0,1 1 0 0 0,0-1 0 0 0,0 1 0 0 0,1 0 0 0 0,0 0 0 0 0,1 0 0 0 0,0 0 0 0 0,0 0-1 0 0,1-1 1 0 0,0 1 0 0 0,0 0 0 0 0,1 0 0 0 0,1-1 0 0 0,-1 1 0 0 0,1-1 0 0 0,1 0 0 0 0,-1 0 0 0 0,5 6-18 0 0,-1-7 27 0 0,0-1 0 0 0,1 0 0 0 0,-1 0 0 0 0,1-1 1 0 0,1 0-1 0 0,-1 0 0 0 0,1-1 0 0 0,0 0 1 0 0,0 0-1 0 0,0-1 0 0 0,0 0 0 0 0,0-1 0 0 0,1 0 1 0 0,-1-1-1 0 0,1 0 0 0 0,0 0 0 0 0,1-1-27 0 0,2 1 91 0 0,-1-1 0 0 0,0-1-1 0 0,1 0 1 0 0,-1 0 0 0 0,0-2 0 0 0,0 1-1 0 0,0-1 1 0 0,0-1 0 0 0,-1 0-1 0 0,1-1 1 0 0,-1 0 0 0 0,0-1-1 0 0,0 0 1 0 0,-1-1 0 0 0,0 0 0 0 0,0 0-1 0 0,0-1 1 0 0,-1-1 0 0 0,-1 1-1 0 0,1-1 1 0 0,3-6-91 0 0,7-10 176 0 0,-1 0-1 0 0,0-1 1 0 0,-2-1-1 0 0,-1 0 1 0 0,-2-1-1 0 0,0-1 1 0 0,-2 0-1 0 0,-1-1-175 0 0,-2 6-18 0 0,-1 1 1 0 0,-2-1-1 0 0,0-1 0 0 0,-1 1 0 0 0,-2 0 0 0 0,0-1 1 0 0,-2 0-1 0 0,-1 1 0 0 0,0-1 0 0 0,-2 1 0 0 0,-1-1 1 0 0,-1 1-1 0 0,-1 0 0 0 0,-1 1 0 0 0,-1-1 1 0 0,-1 1-1 0 0,-1 1 0 0 0,-1 0 0 0 0,-1 0 0 0 0,-1 1 1 0 0,-1 1-1 0 0,0 0 0 0 0,-2 1 0 0 0,0 0 1 0 0,-1 2-1 0 0,-1 0 0 0 0,-8-6 18 0 0,21 20-8 0 0,0-1 1 0 0,0 1-1 0 0,0 0 0 0 0,-1 0 1 0 0,1 0-1 0 0,-1 1 1 0 0,1 0-1 0 0,-1 0 0 0 0,0 0 1 0 0,0 1-1 0 0,0 0 0 0 0,0 0 1 0 0,0 1-1 0 0,0-1 0 0 0,0 1 1 0 0,0 0-1 0 0,0 1 1 0 0,0 0-1 0 0,0 0 0 0 0,0 0 1 0 0,0 1-1 0 0,0-1 0 0 0,1 1 1 0 0,-1 1-1 0 0,1-1 0 0 0,-1 1 1 0 0,1 0-1 0 0,0 0 1 0 0,0 1-1 0 0,0-1 0 0 0,0 1 1 0 0,1 0-1 0 0,-1 0 0 0 0,1 1 1 0 0,0-1-1 0 0,1 1 0 0 0,-1 0 1 0 0,1 0-1 0 0,0 1 1 0 0,-2 4 7 0 0,-1 9 2 0 0,1 1 1 0 0,1-1 0 0 0,2 1 0 0 0,-1-1-1 0 0,2 1 1 0 0,1 0 0 0 0,0 0 0 0 0,2 0-1 0 0,0-1 1 0 0,1 1 0 0 0,1-1 0 0 0,0 1-1 0 0,2-1 1 0 0,0-1 0 0 0,4 6-3 0 0,9 15 65 0 0,1 0 1 0 0,2-2-1 0 0,2 0 1 0 0,2-2-1 0 0,1 0 1 0 0,1-2-1 0 0,2-1 1 0 0,1-2 0 0 0,27 21-66 0 0,-46-40 26 0 0,174 148-79 0 0,-168-144-1214 0 0,-17-15 169 0 0,-1 0-2547 0 0,0 0-6734 0 0</inkml:trace>
  <inkml:trace contextRef="#ctx0" brushRef="#br0" timeOffset="7977.64">3037 373 128 0 0,'0'0'1646'0'0,"0"0"-143"0"0,0 0 122 0 0,0 0 256 0 0,0 0 99 0 0,0 0-61 0 0,0 0-265 0 0,0 0-363 0 0,0 0-304 0 0,0 0-251 0 0,0 0-135 0 0,0 0-39 0 0,0 0-14 0 0,-22 29 1933 0 0,14-22-1694 0 0,12-15 30 0 0,29-32 1098 0 0,-47 58-1356 0 0,-17 18-335 0 0,30-34-215 0 0,1-2-1 0 0,0 0-7 0 0,0 0-26 0 0,0 0-12 0 0,0 0-29 0 0,0 0-36 0 0,0 0-34 0 0,0 0-34 0 0,12 0-2213 0 0,-9 0-1506 0 0,1 0-7188 0 0</inkml:trace>
  <inkml:trace contextRef="#ctx0" brushRef="#br0" timeOffset="5207.463">1995 321 1768 0 0,'0'0'2425'0'0,"0"0"-798"0"0,0 0-450 0 0,0 0-127 0 0,0 0 42 0 0,0 0 46 0 0,0 0-38 0 0,0 0-146 0 0,0 0-204 0 0,0 0-113 0 0,0 0-24 0 0,5-2 66 0 0,285-99 3802 0 0,-50 24-3657 0 0,-193 69-429 0 0,-47 35 337 0 0,-19 85 123 0 0,-43 228-292 0 0,-16-13-311 0 0,71-247-246 0 0,7-78-14 0 0,-1-3-256 0 0,-1 1-1 0 0,1 0 1 0 0,0 0 0 0 0,-1-1-1 0 0,1 1 1 0 0,0-1-1 0 0,0 1 1 0 0,-1-1 0 0 0,1 0-1 0 0,0 1 1 0 0,0-1-1 0 0,0 0 1 0 0,0 0 0 0 0,0 0-1 0 0,0 0 1 0 0,0 0 0 0 0,0 0-1 0 0,0 0 1 0 0,0 0-1 0 0,0 0 1 0 0,1 0 0 0 0,-1-1-1 0 0,0 1 1 0 0,1 0-1 0 0,-1 0 1 0 0,1-1 0 0 0,0 1-1 0 0,-1 0 1 0 0,1-1-1 0 0,0 1 265 0 0,-7-15-7316 0 0,0 8-546 0 0</inkml:trace>
  <inkml:trace contextRef="#ctx0" brushRef="#br0" timeOffset="5829.699">2008 667 1576 0 0,'0'0'1793'0'0,"0"0"-916"0"0,0 0-358 0 0,0 0 297 0 0,0 0 568 0 0,0 0 425 0 0,0 0 90 0 0,0 0-183 0 0,0 0-327 0 0,0 0-281 0 0,0 0-147 0 0,0 0-67 0 0,24-2-3 0 0,159-18 1735 0 0,200-20 464 0 0,-336 36-995 0 0,-47 30-2185 0 0,-2 68 77 0 0,2-93-28 0 0,0-1-17 0 0,0 0-20 0 0,22-8-3739 0 0,-13 1-5261 0 0,-7 4-2574 0 0</inkml:trace>
  <inkml:trace contextRef="#ctx0" brushRef="#br0" timeOffset="13280.579">6901 339 3217 0 0,'0'0'2159'0'0,"0"0"-919"0"0,0 0-125 0 0,0 0 269 0 0,0 0 306 0 0,0 0 137 0 0,0 0-152 0 0,0 0-372 0 0,0 0-336 0 0,0 0-214 0 0,0 0-103 0 0,0 0-27 0 0,-18 16-45 0 0,-57 49-40 0 0,39-13 349 0 0,15-11-455 0 0,2 2-1 0 0,2 0 1 0 0,2 1 0 0 0,2 0 0 0 0,-7 39-432 0 0,11-47 125 0 0,1 1 1 0 0,2 0-1 0 0,1 0 0 0 0,3 0 1 0 0,0 1-1 0 0,3-1 0 0 0,1 0 1 0 0,2 5-126 0 0,-3-34 46 0 0,1 1-1 0 0,0-1 1 0 0,0 1 0 0 0,1-1 0 0 0,0 0 0 0 0,0 0 0 0 0,1 0-1 0 0,0 0 1 0 0,1-1 0 0 0,-1 0 0 0 0,2 0 0 0 0,-1 0 0 0 0,1 0-1 0 0,0-1 1 0 0,0 0 0 0 0,0 0 0 0 0,1 0 0 0 0,0-1 0 0 0,0 0-1 0 0,1-1 1 0 0,-1 1 0 0 0,1-2 0 0 0,0 1 0 0 0,0-1 0 0 0,1 0-1 0 0,-1 0 1 0 0,6 0-46 0 0,32 0 787 0 0,-45-3-716 0 0,-1 0 10 0 0,0 0 13 0 0,0 0-2 0 0,0 0-11 0 0,0 0 12 0 0,0 0-17 0 0,0 0-12 0 0,0 0-9 0 0,0 0-16 0 0,0 0-18 0 0,0 0-5 0 0,0 0-29 0 0,0 0-27 0 0,0 0-20 0 0,0 0-7 0 0,0 0-18 0 0,0 0-42 0 0,0 0-62 0 0,0 0-150 0 0,0-13-6475 0 0,0 9 1753 0 0,0 3-6631 0 0</inkml:trace>
  <inkml:trace contextRef="#ctx0" brushRef="#br0" timeOffset="13840.668">7387 557 0 0 0,'0'0'652'0'0,"0"0"622"0"0,0 0 133 0 0,0 0-82 0 0,0 0-164 0 0,0 0-167 0 0,0 0-88 0 0,0 0-50 0 0,0 0 27 0 0,0 0 95 0 0,10-10 131 0 0,3-2-659 0 0,5-6 45 0 0,2-1 3777 0 0,-25 52-1326 0 0,-97 247-1756 0 0,-6-28-1120 0 0,107-249-66 0 0,-1-1-1 0 0,1 1 0 0 0,-1-1 1 0 0,1 1-1 0 0,0-1 0 0 0,0 1 1 0 0,0 0-1 0 0,0-1 0 0 0,0 1 1 0 0,1 0-1 0 0,-1 0 0 0 0,1 0 1 0 0,0-1-1 0 0,0 1 0 0 0,0 0 1 0 0,0 0-1 0 0,0 0 0 0 0,0 0 0 0 0,1-1 1 0 0,0 1-1 0 0,-1 0 0 0 0,1 0 1 0 0,0-1-1 0 0,0 1 0 0 0,1 0 1 0 0,-1-1-1 0 0,0 1 0 0 0,1-1 1 0 0,0 0-1 0 0,-1 0 0 0 0,1 1 1 0 0,0-1-1 0 0,0 0 0 0 0,0 0 0 0 0,2 1-2 0 0,8-1 82 0 0,0-1 1 0 0,-1 0 0 0 0,1 0 0 0 0,0-1 0 0 0,0-1 0 0 0,0 0 0 0 0,-1 0-1 0 0,1-1 1 0 0,-1-1 0 0 0,1 0 0 0 0,-1 0 0 0 0,0-1 0 0 0,0-1 0 0 0,4-2-84 0 0,18-4 139 0 0,-13 3-343 0 0,-20 8-16 0 0,0 0-92 0 0,0-19-4140 0 0,5 4-3245 0 0,-3 8-1816 0 0</inkml:trace>
  <inkml:trace contextRef="#ctx0" brushRef="#br0" timeOffset="14191.882">7026 814 4969 0 0,'0'0'1670'0'0,"0"0"-751"0"0,0 0-129 0 0,0 0 360 0 0,0 0 350 0 0,0 0 131 0 0,0 0-81 0 0,0 0-248 0 0,0 0-243 0 0,0 0-170 0 0,0 0-162 0 0,0 0-120 0 0,0 0-141 0 0,33-4-132 0 0,102-13-110 0 0,10 13-277 0 0,-89 4-1661 0 0,-38 0-1365 0 0,0 0-3487 0 0,-10 0-1809 0 0</inkml:trace>
  <inkml:trace contextRef="#ctx0" brushRef="#br0" timeOffset="14641.245">7626 840 2801 0 0,'0'0'1943'0'0,"0"0"-780"0"0,0 0-167 0 0,0 0 263 0 0,0 0 308 0 0,0 0 134 0 0,0 0-216 0 0,0 0-397 0 0,0 0-371 0 0,0 0-248 0 0,0 0-111 0 0,1 33-48 0 0,1 101-21 0 0,5 23 1133 0 0,-7-91-418 0 0,0-66-929 0 0,0 0 5 0 0,0 0 21 0 0,0 0 46 0 0,11-11 720 0 0,68-85 87 0 0,55-16-612 0 0,-133 111-334 0 0,0 0 0 0 0,0 0 0 0 0,0 0-1 0 0,0 1 1 0 0,1-1 0 0 0,-1 1 0 0 0,0-1 0 0 0,0 1 0 0 0,1-1 0 0 0,-1 1 0 0 0,0-1 0 0 0,1 1 0 0 0,-1 0 0 0 0,0 0 0 0 0,1 0-1 0 0,-1 0 1 0 0,0 0 0 0 0,1 0 0 0 0,-1 0 0 0 0,0 0 0 0 0,1 1 0 0 0,-1-1 0 0 0,0 0 0 0 0,1 1 0 0 0,-1-1 0 0 0,0 1-1 0 0,0 0 1 0 0,0-1 0 0 0,1 1 0 0 0,-1 0 0 0 0,0 0 0 0 0,0-1 0 0 0,0 1 0 0 0,0 0 0 0 0,0 0 0 0 0,0 0 0 0 0,-1 0-1 0 0,1 0 1 0 0,0 1 0 0 0,0-1 0 0 0,-1 0 0 0 0,1 0 0 0 0,-1 0 0 0 0,1 1 0 0 0,-1-1 0 0 0,1 0 0 0 0,-1 1 0 0 0,0-1-1 0 0,0 0 1 0 0,0 1 0 0 0,1-1 0 0 0,-1 0 0 0 0,-1 1 0 0 0,1-1 0 0 0,0 0 0 0 0,0 1 0 0 0,0-1 0 0 0,-1 1-8 0 0,3 12 127 0 0,-2 1 0 0 0,0 0 0 0 0,-1 0 0 0 0,0-1 0 0 0,-1 1 0 0 0,-1 0 0 0 0,0-1 0 0 0,-1 0 0 0 0,0 0 0 0 0,-1 0 0 0 0,-1 0-127 0 0,-27 48 427 0 0,29-63-4496 0 0,4-11-5271 0 0,0 12 7167 0 0,0-1-5666 0 0</inkml:trace>
  <inkml:trace contextRef="#ctx0" brushRef="#br0" timeOffset="11022.47">5594 590 0 0 0,'0'0'1670'0'0,"0"0"245"0"0,0 0 15 0 0,0 0-238 0 0,0 0-280 0 0,0 0-189 0 0,0 0-93 0 0,0 0-18 0 0,0-7-39 0 0,0-4-1595 0 0,0-2 4170 0 0,-10 33-1288 0 0,6-9-2332 0 0,-15 35 25 0 0,1 1 1 0 0,3 1 0 0 0,1 1 0 0 0,3 0-1 0 0,2 0 1 0 0,3 1 0 0 0,0 16-54 0 0,5-64 18 0 0,1 1-1 0 0,0-1 1 0 0,0 0 0 0 0,0 0 0 0 0,0 0 0 0 0,0 1-1 0 0,1-1 1 0 0,-1 0 0 0 0,1 0 0 0 0,-1 0 0 0 0,1 0 0 0 0,0 0-1 0 0,-1 0 1 0 0,1 0 0 0 0,0 0 0 0 0,1 0 0 0 0,-1 0-1 0 0,0 0 1 0 0,0 0 0 0 0,1-1 0 0 0,-1 1 0 0 0,1 0 0 0 0,0-1-1 0 0,-1 0 1 0 0,1 1 0 0 0,0-1 0 0 0,0 0 0 0 0,0 0-1 0 0,0 0 1 0 0,0 0 0 0 0,0 0 0 0 0,0 0 0 0 0,0-1 0 0 0,0 1-1 0 0,0-1 1 0 0,0 1 0 0 0,1-1 0 0 0,-1 0 0 0 0,0 0-1 0 0,0 0 1 0 0,1 0 0 0 0,-1 0 0 0 0,0 0 0 0 0,0-1 0 0 0,0 1-1 0 0,0-1 1 0 0,0 0 0 0 0,1 1 0 0 0,-1-1 0 0 0,1-1-18 0 0,13-9 197 0 0,0-1 0 0 0,-1-1 0 0 0,0 0 1 0 0,-1-1-1 0 0,-1-1 0 0 0,0 0 0 0 0,4-8-197 0 0,-5 8 77 0 0,27-35 92 0 0,-2-1 0 0 0,-3-3-1 0 0,-2 0 1 0 0,12-32-169 0 0,-42 84 6 0 0,6-14 51 0 0,-1 0 1 0 0,0-1-1 0 0,-1 0 1 0 0,0 0-1 0 0,-1 0 1 0 0,-1-1-1 0 0,0-7-57 0 0,-4 24 139 0 0,0 1 22 0 0,0 0-13 0 0,0 0-33 0 0,0 0-31 0 0,0 0-49 0 0,-3 30-237 0 0,-8 39 228 0 0,3 1 0 0 0,3 0 0 0 0,2 0-1 0 0,4 0 1 0 0,3 0 0 0 0,4 4-26 0 0,1 76-49 0 0,-6-1 1 0 0,-7 15 48 0 0,4-153-1 0 0,1 0 1 0 0,-2 0 0 0 0,1-1 0 0 0,-1 1-1 0 0,-1 0 1 0 0,0-1 0 0 0,-1 1 0 0 0,0-1-1 0 0,0 1 1 0 0,-1-1 0 0 0,0-1 0 0 0,-1 1 0 0 0,0 0-1 0 0,-1-1 1 0 0,0 0 0 0 0,0 0 0 0 0,-1-1-1 0 0,0 0 1 0 0,-1 0 0 0 0,1-1 0 0 0,-2 1-1 0 0,1-2 1 0 0,-6 5 0 0 0,11-10-1 0 0,1-1 0 0 0,0 1 0 0 0,-1 0 0 0 0,1-1 0 0 0,-1 1 0 0 0,1-1 0 0 0,-1 0 0 0 0,0 0 0 0 0,1 0 0 0 0,-1 0 0 0 0,1-1 0 0 0,-1 1 0 0 0,1 0 0 0 0,-1-1 0 0 0,1 0 0 0 0,0 0 0 0 0,-1 1 0 0 0,1-2 0 0 0,0 1 0 0 0,-1 0 0 0 0,1 0 0 0 0,0-1 0 0 0,0 1 0 0 0,0-1 0 0 0,0 1 0 0 0,0-1 0 0 0,1 0 0 0 0,-1 0 0 0 0,0 0 0 0 0,1 0 0 0 0,-1 0 0 0 0,1 0 0 0 0,0 0 0 0 0,0-1 0 0 0,0 1 0 0 0,0 0 0 0 0,0-1 0 0 0,0 1 0 0 0,1-1 0 0 0,-1 1 0 0 0,1-3 1 0 0,-6-109 31 0 0,12 83-23 0 0,2 1 0 0 0,1 0 0 0 0,2 0 0 0 0,1 1 0 0 0,1 1 0 0 0,1 0 0 0 0,1 1 0 0 0,2 0 1 0 0,1 1-1 0 0,0 1 0 0 0,2 1 0 0 0,20-18-8 0 0,-14 18-321 0 0,-25 24 339 0 0,0 0-3758 0 0,-1 0-4053 0 0,0 0-2820 0 0</inkml:trace>
  <inkml:trace contextRef="#ctx0" brushRef="#br0" timeOffset="11468.741">6235 958 5105 0 0,'0'0'1971'0'0,"0"0"-218"0"0,0 0 46 0 0,0 0 12 0 0,0 0-124 0 0,0 0-279 0 0,0 0-398 0 0,0 0-286 0 0,0 0-196 0 0,0 0-132 0 0,0 0-45 0 0,0 0-30 0 0,0 0-18 0 0,-8 5 3 0 0,-71 64 1124 0 0,62-47-1115 0 0,13-17-259 0 0,0-1 1 0 0,0 1-1 0 0,0-1 1 0 0,1 1-1 0 0,0 0 1 0 0,0 1-1 0 0,1-1 1 0 0,-1 0-1 0 0,1 1 1 0 0,0-1-1 0 0,1 1 1 0 0,-1 0-1 0 0,1 0 1 0 0,0-1 0 0 0,1 1-1 0 0,-1 2-56 0 0,1-5 28 0 0,1 1 0 0 0,-1-1 0 0 0,1 0 0 0 0,-1 1 0 0 0,1-1 0 0 0,0 0 0 0 0,0 1 0 0 0,1-1-1 0 0,-1 0 1 0 0,1 0 0 0 0,0 0 0 0 0,-1 0 0 0 0,1 0 0 0 0,0 0 0 0 0,1-1 0 0 0,-1 1 0 0 0,0-1 0 0 0,1 1 0 0 0,0-1 0 0 0,-1 0 0 0 0,1 0 0 0 0,0 0 0 0 0,0 0-1 0 0,0-1 1 0 0,0 1 0 0 0,1-1 0 0 0,-1 0 0 0 0,0 0 0 0 0,0 0 0 0 0,1 0 0 0 0,-1 0 0 0 0,1-1 0 0 0,-1 0 0 0 0,1 0 0 0 0,-1 0 0 0 0,0 0 0 0 0,1 0-28 0 0,47-14-269 0 0,-30-20-7411 0 0,-17 24 452 0 0,2 5-751 0 0</inkml:trace>
  <inkml:trace contextRef="#ctx0" brushRef="#br0" timeOffset="15931.984">8083 395 4857 0 0,'0'0'2605'0'0,"0"0"-1488"0"0,0 0-573 0 0,0 0 132 0 0,0 0 342 0 0,0 0 340 0 0,0 0 143 0 0,0 0-120 0 0,0 0-173 0 0,0 0-193 0 0,0 0-151 0 0,0 0-51 0 0,0 0-35 0 0,23 19-29 0 0,70 60-14 0 0,-41-12 547 0 0,-37-43-1085 0 0,-2 1 0 0 0,0 1 0 0 0,-1 0 0 0 0,-2 1 1 0 0,-1 0-1 0 0,-1 0 0 0 0,-1 1 0 0 0,-1 0 0 0 0,-2 1 0 0 0,-1-1 1 0 0,-1 1-1 0 0,-1 8-197 0 0,-2-9 43 0 0,0 0 0 0 0,-2 0 1 0 0,-1-1-1 0 0,-1 0 1 0 0,-1 1-1 0 0,-2-2 1 0 0,-1 1-1 0 0,0-1 0 0 0,-4 4-43 0 0,-5 4-13 0 0,-1-1 0 0 0,-2-1 0 0 0,-1 0 0 0 0,-1-2 0 0 0,-5 3 13 0 0,-43 57-1071 0 0,62-74 289 0 0,6-6-2850 0 0,4-10-1888 0 0,2 1 820 0 0,-3-1 3779 0 0,4 0-7645 0 0</inkml:trace>
  <inkml:trace contextRef="#ctx0" brushRef="#br0" timeOffset="19953.38">9390 947 0 0 0,'0'0'822'0'0,"0"0"191"0"0,0 0 118 0 0,0 0 159 0 0,0 0 177 0 0,0 0 102 0 0,0 0-122 0 0,0 0-196 0 0,0 0-249 0 0,0 0-235 0 0,0 0-141 0 0,-13-3-94 0 0,-39-6-42 0 0,50 8-421 0 0,0 1 1 0 0,0 0 0 0 0,0-1-1 0 0,-1 1 1 0 0,1 0-1 0 0,0 1 1 0 0,0-1-1 0 0,0 0 1 0 0,0 0 0 0 0,0 1-1 0 0,0 0 1 0 0,0-1-1 0 0,0 1 1 0 0,0 0-1 0 0,0 0 1 0 0,0 0 0 0 0,0 0-1 0 0,0 0 1 0 0,1 0-1 0 0,-1 1 1 0 0,0-1-1 0 0,1 0 1 0 0,-1 1 0 0 0,1 0-1 0 0,0-1 1 0 0,-1 1-1 0 0,1 0 1 0 0,0 0-1 0 0,0-1 1 0 0,0 2-70 0 0,-4 4 184 0 0,-2 5-32 0 0,0 0 0 0 0,0 1 0 0 0,1 0 1 0 0,1 0-1 0 0,0 0 0 0 0,1 0 0 0 0,0 1 0 0 0,1 0 0 0 0,1 0 1 0 0,0 0-1 0 0,1 3-152 0 0,0-13 41 0 0,0 0 1 0 0,0 1 0 0 0,1-1 0 0 0,-1 0 0 0 0,1 1-1 0 0,0-1 1 0 0,0 0 0 0 0,1 1 0 0 0,-1-1-1 0 0,1 0 1 0 0,0 0 0 0 0,0 0 0 0 0,1 1-1 0 0,-1-1 1 0 0,1 0 0 0 0,0 0 0 0 0,0-1-1 0 0,0 1 1 0 0,0 0 0 0 0,1-1 0 0 0,0 1-1 0 0,-1-1 1 0 0,1 0 0 0 0,0 0 0 0 0,1 0-1 0 0,-1 0 1 0 0,0-1 0 0 0,1 1 0 0 0,0-1-1 0 0,-1 0 1 0 0,1 0 0 0 0,1 0-42 0 0,6 3 137 0 0,0-2 1 0 0,-1 1-1 0 0,1-2 0 0 0,1 1 1 0 0,-1-2-1 0 0,0 1 1 0 0,1-2-1 0 0,-1 1 0 0 0,0-1 1 0 0,1-1-1 0 0,-1 0 0 0 0,0-1 1 0 0,0 0-1 0 0,1-1 0 0 0,-2 0 1 0 0,1-1-1 0 0,0 0 1 0 0,-1 0-1 0 0,1-1 0 0 0,-1-1 1 0 0,-1 0-1 0 0,1 0 0 0 0,-1 0 1 0 0,0-2-1 0 0,0 1 0 0 0,-1-1 1 0 0,0 0-1 0 0,2-3-137 0 0,-3 1 31 0 0,0 0-1 0 0,-1 0 0 0 0,0 0 1 0 0,-1-1-1 0 0,0 0 1 0 0,0 0-1 0 0,-2 0 1 0 0,1-1-1 0 0,-1 1 1 0 0,-1-1-1 0 0,0 0 0 0 0,0 0 1 0 0,-1 0-1 0 0,-1 0 1 0 0,0 0-1 0 0,-1 0 1 0 0,0-4-31 0 0,-3 8-90 0 0,0 0 1 0 0,-1 0 0 0 0,1 1 0 0 0,-1-1 0 0 0,-1 1 0 0 0,1 0-1 0 0,-1 0 1 0 0,0 1 0 0 0,-1 0 0 0 0,0 0 0 0 0,0 0-1 0 0,0 1 1 0 0,0 0 0 0 0,-1 0 0 0 0,0 1 0 0 0,0 0 0 0 0,0 1-1 0 0,-1-1 1 0 0,1 2 0 0 0,-1-1 0 0 0,0 1 0 0 0,1 0-1 0 0,-1 1 1 0 0,0 0 0 0 0,0 1 0 0 0,0-1 0 0 0,0 2 0 0 0,0-1-1 0 0,0 1 1 0 0,0 1 0 0 0,-4 1 89 0 0,7-2-195 0 0,0 2-1 0 0,0-1 1 0 0,0 0 0 0 0,1 1-1 0 0,-1 0 1 0 0,1 1 0 0 0,0-1-1 0 0,0 1 1 0 0,0 0 0 0 0,0 0-1 0 0,1 1 1 0 0,-1-1 0 0 0,1 1-1 0 0,-2 3 196 0 0,-10 21-4017 0 0,7 3-3973 0 0,8-21 2445 0 0</inkml:trace>
  <inkml:trace contextRef="#ctx0" brushRef="#br0" timeOffset="21396.09">9902 1256 2152 0 0,'0'0'1393'0'0,"0"0"-180"0"0,0 0 193 0 0,0 0 364 0 0,0 0 281 0 0,0 0 19 0 0,0 0-314 0 0,0 0-453 0 0,0 0-415 0 0,0 0-250 0 0,0 0-74 0 0,0 0 86 0 0,0 0 175 0 0,1 9 115 0 0,6 24 24 0 0,5-53 976 0 0,42-171-120 0 0,-48 176-1787 0 0,0-1 0 0 0,0 1 0 0 0,2 1 0 0 0,0-1 0 0 0,0 1 0 0 0,2 1 1 0 0,-1-1-1 0 0,2 1 0 0 0,0 1 0 0 0,0 0 0 0 0,1 1 0 0 0,0 0 0 0 0,1 1 1 0 0,7-4-34 0 0,-19 13-6 0 0,0 0 0 0 0,0 0 0 0 0,0 0 0 0 0,0 1 0 0 0,0-1 0 0 0,0 0 0 0 0,1 1 1 0 0,-1-1-1 0 0,0 1 0 0 0,1-1 0 0 0,-1 1 0 0 0,0-1 0 0 0,1 1 0 0 0,-1 0 0 0 0,0 0 0 0 0,1 0 1 0 0,-1 0-1 0 0,0 0 0 0 0,1 0 0 0 0,-1 0 0 0 0,0 0 0 0 0,1 0 0 0 0,-1 1 0 0 0,0-1 0 0 0,1 1 1 0 0,-1-1-1 0 0,0 1 0 0 0,1-1 0 0 0,-1 1 0 0 0,0 0 0 0 0,0-1 0 0 0,0 1 0 0 0,0 0 0 0 0,0 0 1 0 0,0 0-1 0 0,0 0 0 0 0,0 0 0 0 0,0 0 0 0 0,0 0 0 0 0,0 0 0 0 0,-1 0 0 0 0,1 1 1 0 0,0-1-1 0 0,-1 0 0 0 0,1 0 0 0 0,-1 1 0 0 0,1-1 0 0 0,-1 0 0 0 0,0 1 0 0 0,0-1 0 0 0,0 0 1 0 0,1 1-1 0 0,-1-1 0 0 0,0 1 0 0 0,0-1 0 0 0,-1 0 0 0 0,1 1 0 0 0,0-1 6 0 0,-1 16 207 0 0,0-9-1804 0 0,1 1-5648 0 0,0-9-3968 0 0</inkml:trace>
  <inkml:trace contextRef="#ctx0" brushRef="#br0" timeOffset="22242.048">10874 811 3321 0 0,'0'0'1876'0'0,"0"0"-513"0"0,0 0-168 0 0,0 0 129 0 0,0 0 235 0 0,0 0 130 0 0,0 0-152 0 0,0 0-362 0 0,0 0-385 0 0,0 0-274 0 0,0 0-113 0 0,0 0 27 0 0,1 1 78 0 0,1 5-388 0 0,-1-1 0 0 0,0 1 0 0 0,0-1 0 0 0,0 1-1 0 0,-1 0 1 0 0,0-1 0 0 0,0 1 0 0 0,-1-1 0 0 0,1 1-1 0 0,-1-1 1 0 0,0 1 0 0 0,-1-1 0 0 0,1 1-1 0 0,-1-1 1 0 0,0 0 0 0 0,-1 0 0 0 0,1 0 0 0 0,-1 0-1 0 0,0 1-119 0 0,-5 13 161 0 0,-7 19-79 0 0,2 1 0 0 0,2 1 0 0 0,1 0 0 0 0,2 1 0 0 0,2 0 0 0 0,2 0-1 0 0,1 9-81 0 0,3-48 2 0 0,-1-1 0 0 0,1 1 0 0 0,0-1-1 0 0,0 1 1 0 0,1-1 0 0 0,-1 0 0 0 0,0 1-1 0 0,0-1 1 0 0,1 1 0 0 0,-1-1 0 0 0,1 1-1 0 0,-1-1 1 0 0,1 0 0 0 0,0 1-1 0 0,-1-1 1 0 0,1 0 0 0 0,0 0 0 0 0,0 0-1 0 0,0 1 1 0 0,0-1 0 0 0,0 0 0 0 0,0 0-1 0 0,0 0 1 0 0,0-1 0 0 0,1 1 0 0 0,-1 0-1 0 0,0 0 1 0 0,0-1 0 0 0,1 1 0 0 0,-1 0-1 0 0,0-1 1 0 0,1 1 0 0 0,-1-1 0 0 0,1 0-1 0 0,-1 0 1 0 0,1 1 0 0 0,-1-1-1 0 0,0 0 1 0 0,1 0 0 0 0,-1 0 0 0 0,1 0-1 0 0,-1-1 1 0 0,2 1-2 0 0,59-27 492 0 0,-22-16-345 0 0,-2-1-1 0 0,-1-2 1 0 0,-3-1 0 0 0,-2-2-1 0 0,-2-1 1 0 0,17-39-147 0 0,-23 45 47 0 0,51-135 302 0 0,-73 157 757 0 0,-35 73-1009 0 0,24-33-43 0 0,2 0 0 0 0,0 1 0 0 0,2 0 0 0 0,0 0 0 0 0,0 1 0 0 0,2-1 0 0 0,1 1 1 0 0,0 0-1 0 0,1 0 0 0 0,2 0 0 0 0,0-1 0 0 0,1 1 0 0 0,0 0 0 0 0,6 18-54 0 0,6 60 78 0 0,20 260-78 0 0,-34-351-8 0 0,3 21-9 0 0,-2 1 0 0 0,-1-1 0 0 0,-1 0 1 0 0,-2 0-1 0 0,0 0 0 0 0,-2 0 0 0 0,-1-1 0 0 0,-2 1 1 0 0,0-1-1 0 0,-2-1 0 0 0,-1 0 0 0 0,-1 0 1 0 0,-5 7 16 0 0,15-30-19 0 0,0 0 0 0 0,0 0 1 0 0,0 0-1 0 0,-1-1 0 0 0,1 1 1 0 0,-1 0-1 0 0,0-1 1 0 0,0 0-1 0 0,1 0 0 0 0,-1 0 1 0 0,-1 0-1 0 0,1 0 1 0 0,0 0-1 0 0,0-1 0 0 0,-1 0 1 0 0,1 1-1 0 0,-1-1 0 0 0,1-1 1 0 0,-1 1-1 0 0,1 0 1 0 0,-1-1-1 0 0,0 0 0 0 0,1 0 1 0 0,-1 0-1 0 0,-1 0 19 0 0,2-2-16 0 0,1-1 0 0 0,-1 1 0 0 0,1-1 0 0 0,-1 0 0 0 0,1 0 0 0 0,0 0 0 0 0,0 0 0 0 0,0 0 0 0 0,1 0 0 0 0,-1 0 0 0 0,1-1-1 0 0,-1 1 1 0 0,1-1 0 0 0,0 1 0 0 0,1-1 0 0 0,-1 1 0 0 0,0-1 0 0 0,1 0 0 0 0,0 1 0 0 0,0-1 16 0 0,0 1-6 0 0,-1-28 6 0 0,1 0 0 0 0,2 1 0 0 0,2-1 0 0 0,0 0 0 0 0,2 1 0 0 0,1 0 0 0 0,2 1 0 0 0,1-1 0 0 0,1 2 0 0 0,1-1 0 0 0,2 2-1 0 0,1 0 1 0 0,0 0 0 0 0,2 1 0 0 0,2 2 0 0 0,0-1 0 0 0,1 2 0 0 0,22-19 0 0 0,-26 25-277 0 0,-14 15-3637 0 0,-1 1-4034 0 0,-1 2-3030 0 0</inkml:trace>
  <inkml:trace contextRef="#ctx0" brushRef="#br0" timeOffset="22887.789">11516 1021 10322 0 0,'0'0'932'0'0,"0"0"-231"0"0,0 0 152 0 0,0 0 323 0 0,0 0 203 0 0,0 0-46 0 0,0 0-277 0 0,0 0-325 0 0,0 0-215 0 0,0 0-134 0 0,-4 31-80 0 0,-13 101-23 0 0,13-41 551 0 0,16 85 552 0 0,22-239-652 0 0,-26 51-726 0 0,1 1 0 0 0,1 0 0 0 0,-1 1 0 0 0,1 0 0 0 0,1 0 0 0 0,0 1 0 0 0,1 1 0 0 0,-1-1 1 0 0,1 2-1 0 0,1 0 0 0 0,0 0 0 0 0,10-3-4 0 0,-22 9 4 0 0,0 1 0 0 0,1-1 0 0 0,-1 0 0 0 0,0 1 0 0 0,1-1 0 0 0,-1 1 0 0 0,0 0 0 0 0,1-1 0 0 0,-1 1 0 0 0,1 0 0 0 0,-1 0 0 0 0,1 0 0 0 0,-1 0 0 0 0,0 0 0 0 0,1 0 0 0 0,-1 0 0 0 0,1 0-1 0 0,-1 0 1 0 0,1 1 0 0 0,-1-1 0 0 0,0 1 0 0 0,1-1 0 0 0,-1 1 0 0 0,0 0 0 0 0,0-1 0 0 0,1 1 0 0 0,-1 0 0 0 0,0 0 0 0 0,0 0 0 0 0,0 0 0 0 0,0 0 0 0 0,0 0 0 0 0,0 0 0 0 0,0 0 0 0 0,0 0 0 0 0,0 0 0 0 0,-1 1 0 0 0,1-1 0 0 0,0 0 0 0 0,-1 1 0 0 0,1-1 0 0 0,-1 2-4 0 0,4 64 460 0 0,-5-61-428 0 0,-1 11 90 0 0,-2 0 0 0 0,0 0 0 0 0,-1 0-1 0 0,-1 0 1 0 0,0-1 0 0 0,-1 0 0 0 0,-6 10-122 0 0,10-22-18 0 0,1-1 0 0 0,-1 1 1 0 0,0 0-1 0 0,0-1 0 0 0,-1 0 0 0 0,1 0 0 0 0,-1 0 0 0 0,0 0 0 0 0,1 0 1 0 0,-1-1-1 0 0,0 0 0 0 0,0 0 0 0 0,-1 0 0 0 0,1 0 0 0 0,0-1 0 0 0,-1 1 1 0 0,1-1-1 0 0,-1 0 0 0 0,1 0 0 0 0,-1-1 0 0 0,0 1 0 0 0,1-1 0 0 0,-1 0 0 0 0,1-1 1 0 0,-1 1-1 0 0,0-1 0 0 0,1 0 0 0 0,-1 0 0 0 0,1 0 0 0 0,-1 0 0 0 0,1-1 1 0 0,0 0-1 0 0,0 0 0 0 0,0 0 0 0 0,0 0 0 0 0,0-1 0 0 0,0 0 0 0 0,0 0 1 0 0,1 0-1 0 0,-1 0 0 0 0,1 0 0 0 0,0-1 0 0 0,-1-1 18 0 0,-16-41-2510 0 0,18 12-6996 0 0,2 26-1143 0 0</inkml:trace>
  <inkml:trace contextRef="#ctx0" brushRef="#br0" timeOffset="23315.825">12177 700 1512 0 0,'0'0'3194'0'0,"0"0"-1024"0"0,0 0-376 0 0,0 0 52 0 0,0 0 42 0 0,0 0-100 0 0,0 0-266 0 0,0 0-302 0 0,0 0-298 0 0,0 0-215 0 0,0 0-119 0 0,0 0-76 0 0,-7 1-36 0 0,4 0-432 0 0,-46 27 1218 0 0,32 0-1033 0 0,1 1 1 0 0,2 1-1 0 0,1 0 0 0 0,2 0 1 0 0,0 1-1 0 0,3 1 1 0 0,0-1-1 0 0,2 1 1 0 0,1 1-1 0 0,2-1 1 0 0,1 1-1 0 0,2 0 1 0 0,1-1-1 0 0,2 13-229 0 0,-1-28 11 0 0,0-1 0 0 0,1 0 0 0 0,1 0 0 0 0,0 0 0 0 0,1 0 0 0 0,1-1 1 0 0,0 1-1 0 0,1-1 0 0 0,1-1 0 0 0,0 0 0 0 0,8 10-11 0 0,-13-19-14 0 0,1-1 1 0 0,-1 0 0 0 0,1 0 0 0 0,-1-1-1 0 0,1 1 1 0 0,0-1 0 0 0,1 0-1 0 0,-1 0 1 0 0,0 0 0 0 0,1 0 0 0 0,0-1-1 0 0,-1 0 1 0 0,1 0 0 0 0,0 0-1 0 0,0 0 1 0 0,0-1 0 0 0,1 0 0 0 0,-1 0-1 0 0,0 0 1 0 0,0-1 0 0 0,1 0-1 0 0,-1 0 1 0 0,0 0 0 0 0,2-1 13 0 0,31-29-2208 0 0,-23 2-7052 0 0,-12 20-1924 0 0</inkml:trace>
  <inkml:trace contextRef="#ctx0" brushRef="#br0" timeOffset="23798.058">12722 627 8402 0 0,'0'0'1884'0'0,"0"0"-427"0"0,0 0-71 0 0,0 0 105 0 0,0 0 42 0 0,0 0-122 0 0,0 0-303 0 0,0 0-327 0 0,0 0-196 0 0,0 0-99 0 0,0 0-44 0 0,0 0-13 0 0,0 0-34 0 0,2 1-10 0 0,0 6-249 0 0,0 0 0 0 0,0-1-1 0 0,-1 1 1 0 0,0 0-1 0 0,0 0 1 0 0,-1 0 0 0 0,0 0-1 0 0,0 0 1 0 0,-1 0-1 0 0,1 0 1 0 0,-2-1 0 0 0,1 1-1 0 0,-1 0 1 0 0,0 0-1 0 0,0-1 1 0 0,-2 3-136 0 0,1 4 48 0 0,-101 340 204 0 0,100-239-249 0 0,6-110 3 0 0,0-1 0 0 0,0 0 1 0 0,0 1-1 0 0,0-1 0 0 0,0 0 0 0 0,1 0 1 0 0,-1 0-1 0 0,1-1 0 0 0,0 1 0 0 0,0-1 1 0 0,0 1-1 0 0,0-1 0 0 0,0 0 0 0 0,1 0 1 0 0,-1 0-1 0 0,1-1 0 0 0,-1 1 0 0 0,1-1 1 0 0,-1 0-1 0 0,1 0 0 0 0,0 0 0 0 0,0 0 1 0 0,0-1-1 0 0,-1 1 0 0 0,1-1 0 0 0,0 0 1 0 0,0 0-1 0 0,0-1 0 0 0,0 1 0 0 0,-1-1 1 0 0,1 0-1 0 0,2 0-6 0 0,4 1 36 0 0,114-38 209 0 0,-65 14-231 0 0,-58 23-70 0 0,-43-32-7583 0 0,34 27 1464 0 0,1 4-4914 0 0</inkml:trace>
  <inkml:trace contextRef="#ctx0" brushRef="#br0" timeOffset="25288.157">12341 1006 12515 0 0,'0'0'1060'0'0,"0"0"-120"0"0,0 0 215 0 0,0 0 204 0 0,0 0 45 0 0,0 0-135 0 0,32-1-217 0 0,100-5-199 0 0,85-21 1526 0 0,-68 1-2763 0 0,-137 23-24 0 0,6 0-4215 0 0,-13 3-3322 0 0</inkml:trace>
  <inkml:trace contextRef="#ctx0" brushRef="#br0" timeOffset="26176.227">13077 1113 0 0 0,'0'0'703'0'0,"0"0"1037"0"0,0 0 289 0 0,0 0-193 0 0,0 0-260 0 0,0 0-222 0 0,0 0-156 0 0,0 0-64 0 0,0 0-45 0 0,0 0-40 0 0,0 0-15 0 0,0 0-62 0 0,3-8-58 0 0,9-32 730 0 0,-11 48 3449 0 0,1 25-4330 0 0,-1-4-562 0 0,17 74 130 0 0,-3 63-214 0 0,-15-165-115 0 0,0-1 0 0 0,1 1 0 0 0,-1-1 0 0 0,0 1 0 0 0,1-1 0 0 0,-1 1 0 0 0,0-1 0 0 0,1 0 0 0 0,-1 1 0 0 0,1-1-1 0 0,-1 1 1 0 0,1-1 0 0 0,-1 0 0 0 0,1 1 0 0 0,-1-1 0 0 0,1 0 0 0 0,-1 0 0 0 0,1 1 0 0 0,0-1 0 0 0,-1 0 0 0 0,1 0 0 0 0,-1 0 0 0 0,1 0 0 0 0,-1 0-1 0 0,1 0 1 0 0,0 1 0 0 0,-1-2 0 0 0,1 1 0 0 0,-1 0 0 0 0,1 0 0 0 0,0 0 0 0 0,-1 0 0 0 0,1 0 0 0 0,-1 0 0 0 0,1-1 0 0 0,-1 1 0 0 0,1 0 0 0 0,0 0-1 0 0,-1-1 1 0 0,1 1 0 0 0,-1 0 0 0 0,1-1 0 0 0,-1 1 0 0 0,0-1 0 0 0,1 1 0 0 0,-1 0 0 0 0,1-1 0 0 0,-1 1 0 0 0,0-1 0 0 0,1 1 0 0 0,-1-1 0 0 0,0 0-1 0 0,0 1 1 0 0,1-1 0 0 0,-1 1 0 0 0,0-1 0 0 0,0 1 0 0 0,0-1 0 0 0,0 0 0 0 0,0 1 0 0 0,0-1 0 0 0,0 1 0 0 0,0-1 0 0 0,0 0 0 0 0,0 1 0 0 0,0-1-2 0 0,3-3 22 0 0,134-117 127 0 0,-137 120-146 0 0,1 0 0 0 0,0 0 1 0 0,0 0-1 0 0,0 0 0 0 0,0 0 0 0 0,1 0 0 0 0,-1 0 0 0 0,0 0 1 0 0,0 0-1 0 0,0 0 0 0 0,1 0 0 0 0,-1 1 0 0 0,0-1 1 0 0,1 1-1 0 0,-1-1 0 0 0,1 1 0 0 0,-1-1 0 0 0,1 1 1 0 0,-1 0-1 0 0,1 0 0 0 0,-1 0 0 0 0,1 0 0 0 0,-1 0 0 0 0,1 0 1 0 0,-1 0-1 0 0,1 0 0 0 0,-1 0 0 0 0,1 1 0 0 0,-1-1 1 0 0,0 1-1 0 0,1-1 0 0 0,-1 1 0 0 0,1 0 0 0 0,-1-1 0 0 0,0 1 1 0 0,0 0-1 0 0,1 0 0 0 0,-1 0 0 0 0,0 0 0 0 0,0 0 1 0 0,0 0-1 0 0,0 0 0 0 0,0 0 0 0 0,0 0 0 0 0,0 1 0 0 0,0-1 1 0 0,-1 0-1 0 0,1 1 0 0 0,0-1 0 0 0,-1 0 0 0 0,1 1 1 0 0,-1-1-1 0 0,0 1 0 0 0,1-1 0 0 0,-1 1 0 0 0,0-1 0 0 0,0 1 1 0 0,0-1-1 0 0,0 1 0 0 0,0-1 0 0 0,0 1 0 0 0,-1 0-3 0 0,14 130 615 0 0,-13-99-508 0 0,11-41-977 0 0,7-24-2501 0 0,-12 17-4624 0 0,-2 8-3636 0 0</inkml:trace>
  <inkml:trace contextRef="#ctx0" brushRef="#br0" timeOffset="26573.1">13357 501 0 0 0,'0'0'1980'0'0,"0"0"40"0"0,0 0-20 0 0,0 0 14 0 0,0 0-15 0 0,0 0-65 0 0,0 0-221 0 0,0 0-303 0 0,0 0-277 0 0,0 0-227 0 0,0 0-147 0 0,0 0-96 0 0,-3-4-57 0 0,-8-13-23 0 0,9 13-27 0 0,2 4-46 0 0,0 0-63 0 0,0 0-77 0 0,10 15 917 0 0,68 90 1159 0 0,82 135-1062 0 0,-146-214-1366 0 0,-2 0-1 0 0,-2 0 1 0 0,0 1-1 0 0,-1 0 1 0 0,-2 1-1 0 0,-1 0 1 0 0,-1 0-1 0 0,-2 0 0 0 0,0 1 1 0 0,-2-1-1 0 0,-1 1 1 0 0,-3 20-18 0 0,-2-26-43 0 0,0 0 1 0 0,-1-1-1 0 0,-2 1 1 0 0,0-2-1 0 0,-1 1 1 0 0,-1-1-1 0 0,-1 0 1 0 0,-1-1-1 0 0,-1-1 1 0 0,-1 0-1 0 0,0 0 1 0 0,-2-2-1 0 0,0 0 1 0 0,-2 2 42 0 0,-52 38-916 0 0,37-47-2584 0 0,28-11 291 0 0,3-2-2765 0 0,1-1-5522 0 0</inkml:trace>
  <inkml:trace contextRef="#ctx0" brushRef="#br0" timeOffset="28863.305">305 1437 0 0 0,'0'0'1120'0'0,"0"0"165"0"0,0 0 55 0 0,0 0 8 0 0,0 0 22 0 0,0 0 22 0 0,0 0-14 0 0,0 0-54 0 0,0 0-78 0 0,32-1-94 0 0,99-2-96 0 0,-11-8 1585 0 0,461-44 2220 0 0,361-8-3424 0 0,-43 29-1007 0 0,-812 32-400 0 0,174-4 152 0 0,59 15-182 0 0,552 10 220 0 0,-713-20-170 0 0,295 27 38 0 0,-178 0-90 0 0,26 0 42 0 0,8 17 49 0 0,-43-24 139 0 0,-22-12 20 0 0,280-3 148 0 0,-282 3-233 0 0,474 1 21 0 0,-479-15-91 0 0,116-1-75 0 0,68 1 18 0 0,425 7 41 0 0,-484 7-77 0 0,-25 1 59 0 0,287-1 19 0 0,-128 0-16 0 0,130 8-93 0 0,213 4-78 0 0,-231 22 139 0 0,-563-39 89 0 0,-29-1-3138 0 0,-17-2-1812 0 0,0-1-682 0 0,0 1-6364 0 0</inkml:trace>
  <inkml:trace contextRef="#ctx0" brushRef="#br0" timeOffset="48909.168">4230 2394 0 0 0,'0'0'672'0'0,"0"0"206"0"0,0 0 117 0 0,0 0 66 0 0,0 0-43 0 0,0 0-99 0 0,0 0-126 0 0,-7-12-172 0 0,-21-38-126 0 0,21 38-69 0 0,7 12 0 0 0,0 0 13 0 0,0 0 59 0 0,0 0 43 0 0,0 0 30 0 0,0 0 42 0 0,0 0 63 0 0,0 0 49 0 0,0 0 21 0 0,0 0-16 0 0,0 0-81 0 0,0 0-91 0 0,0 0-97 0 0,0 0-75 0 0,0 0-68 0 0,0 0-67 0 0,50 11 2520 0 0,220-32 487 0 0,72 13-2523 0 0,-197 15-601 0 0,-118-5-314 0 0,-19-1-905 0 0,-18 0-1208 0 0,-19 4-6914 0 0,22-3 5959 0 0,-5 2-4103 0 0</inkml:trace>
  <inkml:trace contextRef="#ctx0" brushRef="#br0" timeOffset="49289.057">4224 2560 7210 0 0,'0'0'1476'0'0,"0"0"-676"0"0,0 0-501 0 0,0 0-109 0 0,0 0 231 0 0,0 0 361 0 0,0 0 320 0 0,0 0 161 0 0,0 0-43 0 0,0 0-141 0 0,0 0-179 0 0,0 0-136 0 0,0 0-107 0 0,32-2-92 0 0,102-6-45 0 0,97-15 1124 0 0,120 4-2948 0 0,-336 25 149 0 0,-9-3-1865 0 0,1-1-6216 0 0,-6-2 3059 0 0</inkml:trace>
  <inkml:trace contextRef="#ctx0" brushRef="#br0" timeOffset="50020.949">4517 2037 7394 0 0,'0'0'1668'0'0,"0"0"-362"0"0,0 0-354 0 0,0 0-251 0 0,0 0-141 0 0,0 0-98 0 0,0 0-119 0 0,0 0-83 0 0,0 0-102 0 0,0 0-42 0 0,0 0 26 0 0,0 0 67 0 0,2 2 99 0 0,77 47 1097 0 0,-47-34-1042 0 0,192 89 1293 0 0,-184-85-1522 0 0,-22-12-99 0 0,-1 1 1 0 0,-1 1-1 0 0,1 1 0 0 0,-2 0 1 0 0,1 1-1 0 0,-1 1 1 0 0,-1 0-1 0 0,2 3-35 0 0,-13-13 43 0 0,0 1 0 0 0,0 0 0 0 0,-1 0 0 0 0,1 0 0 0 0,-1 0 0 0 0,0 0 0 0 0,0 1 0 0 0,0-1 0 0 0,0 1 0 0 0,0-1 0 0 0,-1 1 0 0 0,0 0 0 0 0,1 0 0 0 0,-2-1 0 0 0,1 1 0 0 0,0 0 0 0 0,-1 0 0 0 0,1 0 0 0 0,-1 0 0 0 0,0 0 0 0 0,-1 0 0 0 0,1 0 0 0 0,-1 0 0 0 0,0 0 0 0 0,1 0 1 0 0,-2-1-1 0 0,1 1-43 0 0,-6 8 121 0 0,-1-1 0 0 0,-1 0 0 0 0,0-1 1 0 0,0 0-1 0 0,-1 0 0 0 0,0-1 1 0 0,-1 0-1 0 0,0-1 0 0 0,0 0 1 0 0,-11 5-122 0 0,-4 4 136 0 0,-270 182 518 0 0,218-147-1176 0 0,78-39-3740 0 0,14-11-3833 0 0,-4-2-611 0 0</inkml:trace>
  <inkml:trace contextRef="#ctx0" brushRef="#br0" timeOffset="50853.154">6189 2103 1520 0 0,'0'0'1770'0'0,"0"0"-282"0"0,0 0-179 0 0,0 0 19 0 0,0 0 114 0 0,0 0-15 0 0,0 0-51 0 0,0 0-95 0 0,0 0-158 0 0,0 0-165 0 0,0 0-170 0 0,0 0-158 0 0,0 0-154 0 0,-2-2-112 0 0,-7-8-103 0 0,7 7-48 0 0,2 3-22 0 0,0 0-43 0 0,0 0-14 0 0,0 0-36 0 0,0 19 525 0 0,-62 171 1057 0 0,-18 87-1185 0 0,72-101-509 0 0,8-172 25 0 0,1-1 0 0 0,1 0 0 0 0,-1 1 0 0 0,0-1 0 0 0,1 0 0 0 0,0 0 0 0 0,0 0 0 0 0,0 0 0 0 0,0-1 0 0 0,0 1 0 0 0,0 0 0 0 0,1-1 0 0 0,-1 1 0 0 0,1-1 0 0 0,0 0 0 0 0,0 0 0 0 0,-1 0 0 0 0,1 0 0 0 0,1-1 0 0 0,-1 1 0 0 0,0-1 1 0 0,0 0-1 0 0,1 0 0 0 0,-1 0 0 0 0,0 0 0 0 0,1 0 0 0 0,-1-1 0 0 0,1 0 0 0 0,-1 1 0 0 0,1-1 0 0 0,-1-1 0 0 0,1 1 0 0 0,-1 0 0 0 0,0-1 0 0 0,1 0 0 0 0,-1 0 0 0 0,1 0 0 0 0,-1 0 0 0 0,0 0 0 0 0,0-1 0 0 0,0 1 0 0 0,0-1 1 0 0,0 0-1 0 0,0 0 0 0 0,0 0 0 0 0,1-1-11 0 0,45-34 174 0 0,-1-2 1 0 0,-3-2-1 0 0,0-2 1 0 0,-3-2-1 0 0,19-27-174 0 0,-1 3 109 0 0,-6 8-5 0 0,-2-2-1 0 0,-3-2 0 0 0,-3-2 1 0 0,34-69-104 0 0,-55 47 734 0 0,-42 89-660 0 0,9 6-91 0 0,0 1 1 0 0,1 0 0 0 0,0 0-1 0 0,0 0 1 0 0,1 1-1 0 0,-1 0 1 0 0,2 0 0 0 0,-1 1-1 0 0,1-1 1 0 0,1 1 0 0 0,0 0-1 0 0,0 1 1 0 0,1-1-1 0 0,-1 4 17 0 0,-9 33-3 0 0,3 1 0 0 0,2 0 0 0 0,1 1 0 0 0,3-1 0 0 0,2 20 3 0 0,-1-16 2 0 0,0 133-24 0 0,4-114-12 0 0,-3 0-1 0 0,-3 0 1 0 0,-9 43 34 0 0,5-68-6 0 0,-1-1 0 0 0,-2 0 1 0 0,-3 0-1 0 0,-8 15 6 0 0,17-45 0 0 0,-2 1-1 0 0,1-1 1 0 0,-2-1 0 0 0,0 0 0 0 0,-1 0 0 0 0,0 0 0 0 0,0-1-1 0 0,-2-1 1 0 0,1 0 0 0 0,-2-1 0 0 0,1 0 0 0 0,-1 0 0 0 0,-1-2-1 0 0,-3 2 1 0 0,8-4 5 0 0,-1 0 0 0 0,-1-1 0 0 0,1-1 0 0 0,-1 0-1 0 0,0 0 1 0 0,0-1 0 0 0,0 0 0 0 0,0-1 0 0 0,0 0-1 0 0,-7 0-4 0 0,15-4 0 0 0,0 1-1 0 0,1-1 1 0 0,-1 1-1 0 0,1-1 1 0 0,0 0-1 0 0,-1 0 0 0 0,1 0 1 0 0,0 0-1 0 0,0-1 1 0 0,0 1-1 0 0,1 0 1 0 0,-1-1-1 0 0,0 0 0 0 0,1 1 1 0 0,0-1-1 0 0,0 0 1 0 0,0 1-1 0 0,0-1 1 0 0,0 0-1 0 0,0 0 0 0 0,1 0 1 0 0,-1 0-1 0 0,1 0 1 0 0,0 0-1 0 0,0 0 1 0 0,0 0-1 0 0,0 0 0 0 0,0 0 1 0 0,1 0-1 0 0,-1 0 1 0 0,1 0-1 0 0,0 0 1 0 0,-1-5 0 0 0,3-15 6 0 0,1 1 1 0 0,1 0-1 0 0,0 1 0 0 0,2-1 1 0 0,1 1-1 0 0,0 1 1 0 0,1-1-1 0 0,2 1 1 0 0,0 1-1 0 0,1 0 0 0 0,2-1-6 0 0,26-40-82 0 0,3 2 0 0 0,3 2 0 0 0,2 2 0 0 0,20-15 82 0 0,-43 45-414 0 0,22-22-37 0 0,-23 11-5673 0 0,-24 32-192 0 0,0 2-3577 0 0</inkml:trace>
  <inkml:trace contextRef="#ctx0" brushRef="#br0" timeOffset="51397.109">6984 2501 14179 0 0,'0'0'815'0'0,"0"0"-432"0"0,0 0-271 0 0,0 0-18 0 0,0 0 181 0 0,0 0 222 0 0,0 0 182 0 0,0 0 89 0 0,0 0-10 0 0,0 0-119 0 0,0 0-187 0 0,0 0-123 0 0,0 0-85 0 0,2 27-25 0 0,8 86 22 0 0,-8-92-66 0 0,-1 1-1 0 0,-2 1 0 0 0,0-1 0 0 0,-1-1 0 0 0,-1 1 1 0 0,-2 0-1 0 0,-5 18-174 0 0,1-2 187 0 0,-26 109 285 0 0,96-192-131 0 0,-37 27-362 0 0,0 1 0 0 0,2 1 1 0 0,0 2-1 0 0,1 0 1 0 0,0 2-1 0 0,1 0 1 0 0,22-4 20 0 0,-47 14 1 0 0,1 0 0 0 0,-1 1 1 0 0,0 0-1 0 0,0 0 1 0 0,1 0-1 0 0,-1 0 1 0 0,1 0-1 0 0,-1 1 0 0 0,1-1 1 0 0,-1 1-1 0 0,1 0 1 0 0,-1 0-1 0 0,0 1 1 0 0,1-1-1 0 0,-1 1 1 0 0,1-1-1 0 0,-1 1 0 0 0,1 0 1 0 0,-1 0-1 0 0,0 1 1 0 0,0-1-1 0 0,0 1 1 0 0,1-1-1 0 0,-2 1 1 0 0,1 0-1 0 0,0 0 0 0 0,0 0 1 0 0,-1 1-1 0 0,1-1 1 0 0,-1 1-1 0 0,1-1 1 0 0,-1 1-1 0 0,0 0 0 0 0,0 0 1 0 0,0 0-1 0 0,-1 0 1 0 0,1 0-1 0 0,0 2-1 0 0,-3 3 37 0 0,1 1-1 0 0,-1-1 0 0 0,-1 1 1 0 0,0-1-1 0 0,0 1 0 0 0,0-1 1 0 0,-1 0-1 0 0,0 0 0 0 0,-1 0 1 0 0,0-1-1 0 0,0 1 0 0 0,-1-1 1 0 0,0 0-1 0 0,0 0 0 0 0,0-1 1 0 0,-1 1-1 0 0,0-1 0 0 0,0 0 1 0 0,-1-1-1 0 0,0 0 0 0 0,-3 2-36 0 0,-11 9 132 0 0,-1-2-1 0 0,0-1 0 0 0,-1 0 1 0 0,-1-2-1 0 0,0-1 0 0 0,-15 5-131 0 0,36-13-28 0 0,-1 0 0 0 0,1 0 0 0 0,-1 0 0 0 0,1-1 0 0 0,-1 1-1 0 0,0-1 1 0 0,0 0 0 0 0,0 0 0 0 0,1 0 0 0 0,-1 0 0 0 0,0-1 0 0 0,0 1-1 0 0,0-1 1 0 0,0 0 0 0 0,0 0 0 0 0,0-1 0 0 0,0 1 0 0 0,0-1 0 0 0,0 0-1 0 0,0 0 1 0 0,0 0 0 0 0,1-1 0 0 0,-1 1 0 0 0,0-1 0 0 0,1 0 0 0 0,-1 0-1 0 0,1 0 1 0 0,0 0 0 0 0,-1-1 0 0 0,1 1 0 0 0,1-1 0 0 0,-1 0 0 0 0,0 0-1 0 0,0 0 1 0 0,1 0 0 0 0,0-1 0 0 0,0 1 0 0 0,0 0 0 0 0,0-1 0 0 0,-1-3 28 0 0,-3-54-3035 0 0,8 21-6357 0 0,-1 28-1421 0 0</inkml:trace>
  <inkml:trace contextRef="#ctx0" brushRef="#br0" timeOffset="51706.789">7492 2574 14227 0 0,'0'0'964'0'0,"0"0"-313"0"0,0 0 57 0 0,0 0 259 0 0,0 0 188 0 0,0 0 13 0 0,0 0-169 0 0,0 0-180 0 0,0 0-156 0 0,0 0-130 0 0,33 5-126 0 0,101 15-99 0 0,-19-12 211 0 0,86-12-621 0 0,-195 3 255 0 0,0-1-1573 0 0,-4 2-3140 0 0,0 0-3362 0 0,-4 0-2315 0 0</inkml:trace>
  <inkml:trace contextRef="#ctx0" brushRef="#br0" timeOffset="51967.664">7505 2858 4393 0 0,'0'0'1228'0'0,"0"0"-222"0"0,0 0 174 0 0,0 0 231 0 0,0 0 13 0 0,0 0-174 0 0,0 0-250 0 0,36 0-184 0 0,117-1-101 0 0,36-17 1338 0 0,85-8-4098 0 0,-255 23 240 0 0,-5 0-2723 0 0,-3 2-3570 0 0</inkml:trace>
  <inkml:trace contextRef="#ctx0" brushRef="#br0" timeOffset="52667.789">8495 2464 7522 0 0,'0'0'1436'0'0,"0"0"-404"0"0,0 0-72 0 0,0 0 213 0 0,0 0 210 0 0,0 0 32 0 0,0 0-187 0 0,0 0-308 0 0,0 0-309 0 0,0 0-224 0 0,0 0-147 0 0,0 0-58 0 0,0 0 12 0 0,-2 7-1 0 0,-78 215 798 0 0,76-206-964 0 0,1-7-4 0 0,1 0 0 0 0,0 0-1 0 0,0 1 1 0 0,1-1 0 0 0,0 1 0 0 0,0 0-1 0 0,1-1 1 0 0,1 1 0 0 0,0-1 0 0 0,0 1-1 0 0,0-1 1 0 0,2 1 0 0 0,2 7-23 0 0,-1-13 62 0 0,0 0-1 0 0,1-1 1 0 0,0 0 0 0 0,0 0 0 0 0,0 0 0 0 0,0 0 0 0 0,0-1 0 0 0,0 0 0 0 0,1 0-1 0 0,-1 0 1 0 0,1-1 0 0 0,0 0 0 0 0,-1 0 0 0 0,1 0 0 0 0,0-1 0 0 0,-1 1 0 0 0,1-1-1 0 0,0-1 1 0 0,0 1 0 0 0,-1-1 0 0 0,1 0 0 0 0,0-1 0 0 0,-1 1 0 0 0,1-1 0 0 0,-1 0 0 0 0,0 0-1 0 0,1-1 1 0 0,-1 0 0 0 0,0 1 0 0 0,0-2-62 0 0,29-20 150 0 0,-1-1 0 0 0,-1-2-1 0 0,-1-1 1 0 0,-1-1 0 0 0,-2-2 0 0 0,10-15-150 0 0,-11 14 14 0 0,-2-1 1 0 0,-2-2-1 0 0,-1 0 0 0 0,-1-1 1 0 0,-2-2-1 0 0,-2 1 0 0 0,-1-2 1 0 0,4-21-15 0 0,-12 1 505 0 0,-8 59-453 0 0,0 0-35 0 0,-6 30-70 0 0,-6 28 206 0 0,3 1 0 0 0,3 0 0 0 0,2 0 0 0 0,3 1 0 0 0,5 44-153 0 0,-3-47 94 0 0,2 373 313 0 0,-6-399-413 0 0,-2 1 0 0 0,-1-1 0 0 0,-1-1 0 0 0,-2 1 0 0 0,-1-1 1 0 0,-1 0-1 0 0,-1-1 0 0 0,-16 25 6 0 0,23-46-11 0 0,0 0-1 0 0,-1 0 1 0 0,0-1 0 0 0,0 1-1 0 0,-1-1 1 0 0,0-1 0 0 0,0 1-1 0 0,0-1 1 0 0,-1-1 0 0 0,0 1-1 0 0,0-1 1 0 0,-1-1 0 0 0,1 1-1 0 0,-1-1 1 0 0,0-1 0 0 0,0 0-1 0 0,0 0 1 0 0,-1-1 0 0 0,1 0-1 0 0,-1 0 1 0 0,1-1 0 0 0,-1-1-1 0 0,1 1 1 0 0,-4-2 11 0 0,9-1-15 0 0,0-1-1 0 0,0 0 1 0 0,0-1 0 0 0,0 1 0 0 0,0-1 0 0 0,1 1-1 0 0,-1-1 1 0 0,1 0 0 0 0,0-1 0 0 0,0 1 0 0 0,1 0-1 0 0,-1-1 1 0 0,1 0 0 0 0,0 1 0 0 0,0-1 0 0 0,1 0-1 0 0,-1 0 1 0 0,1 0 0 0 0,0 0 0 0 0,0 0 0 0 0,1 0-1 0 0,0 0 1 0 0,0-1 0 0 0,0 1 0 0 0,0 0 0 0 0,1 0-1 0 0,0 0 1 0 0,1-4 15 0 0,-2 5-4 0 0,1-16 9 0 0,0 0-1 0 0,2 0 1 0 0,1 0-1 0 0,0 0 1 0 0,1 1-1 0 0,2-1 1 0 0,0 1-1 0 0,0 1 1 0 0,2-1-1 0 0,0 2 1 0 0,2-1-1 0 0,-1 1 0 0 0,2 1 1 0 0,3-3-5 0 0,19-21-31 0 0,1 2 1 0 0,2 1-1 0 0,1 2 0 0 0,41-28 31 0 0,-47 41 290 0 0,-5 5-2717 0 0,-12 4-9845 0 0,-14 12 2643 0 0</inkml:trace>
  <inkml:trace contextRef="#ctx0" brushRef="#br0" timeOffset="53067.86">9189 2972 2433 0 0,'0'0'2461'0'0,"0"0"-952"0"0,0 0 12 0 0,0 0 318 0 0,0 0 39 0 0,0 0-183 0 0,0 0-279 0 0,0 0-245 0 0,0 0-145 0 0,0 0-79 0 0,0 0-135 0 0,0 0-112 0 0,32 2-117 0 0,95 4-115 0 0,-71-14 264 0 0,-52 5-672 0 0,0 1-1 0 0,0-1 1 0 0,-1 0-1 0 0,1 0 1 0 0,-1 0 0 0 0,0 0-1 0 0,0-1 1 0 0,0 1-1 0 0,0-1 1 0 0,0 0-1 0 0,-1 0 1 0 0,0 0 0 0 0,0 0-1 0 0,0 0 1 0 0,0-1-1 0 0,-1 1 1 0 0,1 0-1 0 0,-1-1 1 0 0,0 0 0 0 0,-1 1-1 0 0,1-1 1 0 0,-1 1-1 0 0,0-1 1 0 0,0 0-1 0 0,0 1 1 0 0,-1-1 0 0 0,1 0-60 0 0,-3 2-21 0 0,1 1 1 0 0,-1-1-1 0 0,0 0 1 0 0,0 1 0 0 0,0-1-1 0 0,0 1 1 0 0,-1 0 0 0 0,1 0-1 0 0,0 0 1 0 0,-1 0 0 0 0,0 1-1 0 0,1-1 1 0 0,-1 1-1 0 0,0 0 1 0 0,0 0 0 0 0,1 1-1 0 0,-1-1 1 0 0,0 1 0 0 0,0 0-1 0 0,0 0 1 0 0,0 0 0 0 0,0 0-1 0 0,0 1 1 0 0,0-1 0 0 0,1 1-1 0 0,-1 0 1 0 0,0 0-1 0 0,0 1 1 0 0,1-1 0 0 0,-1 1 20 0 0,-8 2 32 0 0,1 1 0 0 0,0 0 0 0 0,0 1 0 0 0,0 0 0 0 0,1 1 0 0 0,-1 0 0 0 0,2 1 0 0 0,-1 0 1 0 0,1 1-1 0 0,0-1 0 0 0,1 2 0 0 0,0-1 0 0 0,1 1 0 0 0,0 0 0 0 0,0 1 0 0 0,1 0 0 0 0,0 0 0 0 0,1 0 1 0 0,1 0-1 0 0,-1 1 0 0 0,2 0 0 0 0,0 0 0 0 0,0 0 0 0 0,1 0 0 0 0,1 1 0 0 0,0-1 0 0 0,0 0 0 0 0,1 1 0 0 0,1-1 1 0 0,0 1-1 0 0,1 0-32 0 0,0-7 50 0 0,0-1 0 0 0,0 0 0 0 0,1 0 1 0 0,-1 0-1 0 0,1-1 0 0 0,0 1 1 0 0,0-1-1 0 0,1 1 0 0 0,0-1 0 0 0,-1 0 1 0 0,2 0-1 0 0,-1-1 0 0 0,0 1 1 0 0,1-1-1 0 0,-1 0 0 0 0,1 0 0 0 0,0 0 1 0 0,0-1-1 0 0,0 0 0 0 0,0 0 1 0 0,0 0-1 0 0,1 0 0 0 0,0-1-50 0 0,128 13 460 0 0,-122-15-510 0 0,1 0-1 0 0,0-1 1 0 0,-1 0 0 0 0,0-1 0 0 0,1 0-1 0 0,-1-1 1 0 0,0-1 0 0 0,-1 0 0 0 0,12-6 50 0 0,23-21-6920 0 0,-41 27-4555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4T18:32:3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98 0 0 0,'0'0'163'0'0,"0"0"255"0"0,0 0 164 0 0,0 0 103 0 0,0 0 76 0 0,0 0 115 0 0,0 0 83 0 0,0 0 72 0 0,0 0 65 0 0,-3-1-56 0 0,-2 1-1940 0 0,-3-1 13018 0 0,13 1-9296 0 0,-5 0-2619 0 0,34 0 1705 0 0,-21 0-1578 0 0,-10-1-317 0 0,0 0 0 0 0,-1 1 0 0 0,1 0 0 0 0,0 0 0 0 0,1 0 0 0 0,-1 0 1 0 0,0 0-1 0 0,0 0 0 0 0,-1 1 0 0 0,1-1 0 0 0,0 1 0 0 0,0 0 0 0 0,0 0 0 0 0,0 0 1 0 0,0 0-1 0 0,-1 1 0 0 0,1-1 0 0 0,-1 1 0 0 0,1-1 0 0 0,-1 1 0 0 0,1 0 0 0 0,-1 0 1 0 0,0 0-1 0 0,0 1 0 0 0,1 0-13 0 0,-1 84 540 0 0,-65-24 467 0 0,-19-30-528 0 0,124-37-546 0 0,-6-11 155 0 0,-20 8-67 0 0,-1-1 0 0 0,0 0 0 0 0,0 0 0 0 0,0-2-1 0 0,-1 0 1 0 0,-1 0 0 0 0,0-1 0 0 0,0-1 0 0 0,8-10-21 0 0,-19 16 10 0 0,0 1 0 0 0,0-1 0 0 0,0 1 0 0 0,-1-1 0 0 0,0 0-1 0 0,0 0 1 0 0,-1 0 0 0 0,1 1 0 0 0,-1-1 0 0 0,0 0 0 0 0,-1 0 0 0 0,0 0 0 0 0,0 1 0 0 0,0-1 0 0 0,0 0 0 0 0,-1 1-1 0 0,0-1 1 0 0,0 1 0 0 0,-1-1 0 0 0,1 1 0 0 0,-2-1-10 0 0,2 2-7 0 0,0 1-1 0 0,0-1 0 0 0,-1 1 1 0 0,1 0-1 0 0,-1-1 1 0 0,0 1-1 0 0,0 0 1 0 0,0 1-1 0 0,-1-1 1 0 0,1 0-1 0 0,0 1 1 0 0,-1 0-1 0 0,0 0 0 0 0,1 0 1 0 0,-1 0-1 0 0,0 1 1 0 0,0-1-1 0 0,0 1 1 0 0,0 0-1 0 0,0 0 1 0 0,0 1-1 0 0,-1-1 1 0 0,1 1-1 0 0,0 0 1 0 0,0 0-1 0 0,0 0 0 0 0,0 1 1 0 0,-1-1-1 0 0,1 1 1 0 0,0 0-1 0 0,0 0 1 0 0,-1 1 7 0 0,-3 0 1 0 0,1 1 1 0 0,1 0-1 0 0,-1 0 1 0 0,0 0 0 0 0,1 1-1 0 0,-1 0 1 0 0,1 0-1 0 0,0 0 1 0 0,1 1-1 0 0,-1 0 1 0 0,1 0-1 0 0,0 0 1 0 0,0 1 0 0 0,0 0-1 0 0,1 0 1 0 0,0 0-1 0 0,0 1 1 0 0,1-1-1 0 0,-1 1 1 0 0,1 0 0 0 0,1 0-1 0 0,0 0 1 0 0,-2 5-2 0 0,-31 128 468 0 0,34-134-424 0 0,0-1 1 0 0,1 1-1 0 0,0 0 0 0 0,0 0 1 0 0,0-1-1 0 0,0 1 1 0 0,1 0-1 0 0,0 0 1 0 0,1-1-1 0 0,-1 1 0 0 0,1-1 1 0 0,0 1-1 0 0,0-1 1 0 0,0 0-1 0 0,1 0 0 0 0,0 0 1 0 0,0 0-1 0 0,1 0 1 0 0,-1-1-1 0 0,1 1 1 0 0,0-1-1 0 0,0 0 0 0 0,0 0 1 0 0,0 0-1 0 0,1-1 1 0 0,0 1-1 0 0,0-1 0 0 0,0 0 1 0 0,0-1-1 0 0,0 1 1 0 0,0-1-1 0 0,1 0 1 0 0,-1 0-1 0 0,1-1 0 0 0,0 0 1 0 0,1 0-45 0 0,164-19 1012 0 0,-135 6-489 0 0,-36 12-538 0 0,0 0-5 0 0,0 0 13 0 0,0 0 23 0 0,0 0 15 0 0,0 0-18 0 0,0 0-13 0 0,0 0-21 0 0,0 0 29 0 0,0 0-4 0 0,0 0 13 0 0,0 0-19 0 0,0 0 14 0 0,0 0 4 0 0,0 0-20 0 0,0 0 14 0 0,0 0 1 0 0,0 0-15 0 0,0 0 19 0 0,0 0-9 0 0,0 0-18 0 0,0 0 3 0 0,-1 0 24 0 0,-199 19-595 0 0,200-19 602 0 0,0 0 2 0 0,0 0-1 0 0,-30-7-32 0 0,-33-14 2 0 0,62 12-3549 0 0,4 1-10297 0 0,-1 5 2281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0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69 4841 0 0,'0'0'2583'0'0,"0"0"-440"0"0,0 0-312 0 0,0 0-92 0 0,0 0 5 0 0,0 0-85 0 0,0 0-260 0 0,0 0-335 0 0,0 0-333 0 0,0 0-271 0 0,0 0-154 0 0,-1 4-18 0 0,-2 18 61 0 0,1 1 0 0 0,1-1-1 0 0,1 1 1 0 0,2-1-1 0 0,0 1 1 0 0,1-1-1 0 0,5 21-348 0 0,3 27 356 0 0,5 67 157 0 0,-6 1 1 0 0,-8 125-514 0 0,-5-227 70 0 0,-2 0 1 0 0,-1-1-1 0 0,-2 0 1 0 0,-1 0-1 0 0,-2-1 1 0 0,-2 0-1 0 0,-3 6-70 0 0,15-37 49 0 0,-1 1-1 0 0,1-1 1 0 0,-1 0 0 0 0,1 1-1 0 0,-1-1 1 0 0,0 0-1 0 0,0 0 1 0 0,0 0 0 0 0,-1-1-1 0 0,1 1 1 0 0,-1 0 0 0 0,1-1-1 0 0,-1 0 1 0 0,0 1-1 0 0,0-1 1 0 0,0 0 0 0 0,0-1-1 0 0,0 1 1 0 0,-1 0 0 0 0,1-1-1 0 0,0 0 1 0 0,-1 0-1 0 0,1 0 1 0 0,-1 0 0 0 0,1 0-1 0 0,-1-1-48 0 0,1-2 33 0 0,0 0 0 0 0,0-1 0 0 0,0 1 0 0 0,1-1-1 0 0,-1 0 1 0 0,1 1 0 0 0,0-1 0 0 0,0-1 0 0 0,0 1-1 0 0,0 0 1 0 0,1 0 0 0 0,-1-1 0 0 0,1 1 0 0 0,0 0 0 0 0,0-1-1 0 0,0 0 1 0 0,0 1 0 0 0,1-1 0 0 0,-1 1 0 0 0,1-1 0 0 0,0 0-1 0 0,0 1 1 0 0,1-3-33 0 0,-2-44 14 0 0,3-1-1 0 0,2 1 1 0 0,2 0 0 0 0,2 1-1 0 0,2 0 1 0 0,3 0 0 0 0,1 1-1 0 0,3 1 1 0 0,2 0 0 0 0,2 1-1 0 0,1 2 1 0 0,3 0 0 0 0,12-15-14 0 0,-9 15-3 0 0,3 0 0 0 0,1 2 1 0 0,2 1-1 0 0,1 2 1 0 0,3 1-1 0 0,1 3 1 0 0,1 0-1 0 0,2 3 1 0 0,43-26 2 0 0,-74 51-3 0 0,0 0 1 0 0,0 1-1 0 0,0 0 1 0 0,1 1 0 0 0,0 0-1 0 0,0 1 1 0 0,0 0-1 0 0,0 0 1 0 0,1 2-1 0 0,-1 0 1 0 0,1 0-1 0 0,0 1 1 0 0,2 0 2 0 0,-10 4 4 0 0,-1 1-1 0 0,0-1 1 0 0,0 0 0 0 0,0 1 0 0 0,-1 0 0 0 0,0 0-1 0 0,1 0 1 0 0,-1 0 0 0 0,-1 0 0 0 0,1 1 0 0 0,0-1-1 0 0,-1 1 1 0 0,0 0 0 0 0,0 0 0 0 0,-1 0 0 0 0,1 0-1 0 0,-1 0 1 0 0,0 0 0 0 0,0 0 0 0 0,-1 0 0 0 0,0 0-1 0 0,0 0 1 0 0,0 1 0 0 0,0-1 0 0 0,-1 0 0 0 0,0 0-1 0 0,0 1-3 0 0,1-6 1 0 0,-3 23 28 0 0,-1 0 0 0 0,0 0 0 0 0,-2 0 0 0 0,-1-1 0 0 0,-1 0 0 0 0,-1 0 0 0 0,0-1 0 0 0,-2 0 0 0 0,-1-1 0 0 0,0 0 0 0 0,-1-1 0 0 0,-1 0 0 0 0,-1-1 0 0 0,-1-1 0 0 0,0 0 0 0 0,-1-1 1 0 0,-1-1-1 0 0,0 0 0 0 0,-14 6-29 0 0,20-12-133 0 0,-1 0 0 0 0,-1-1 1 0 0,0-1-1 0 0,0 0 0 0 0,-1-1 1 0 0,1-1-1 0 0,-1 0 0 0 0,0-1 1 0 0,-1 0-1 0 0,1-1 0 0 0,-1-1 1 0 0,1-1-1 0 0,-1 0 1 0 0,0-1-1 0 0,-6-1 133 0 0,7-26-4258 0 0,19 4-4388 0 0,2 15-2809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11947 0 0,'0'0'3027'0'0,"0"0"-1231"0"0,0 0-518 0 0,0 0-37 0 0,0 0 6 0 0,0 0-121 0 0,0 0-250 0 0,-26 31-252 0 0,-78 99-206 0 0,65-57-41 0 0,38-64-330 0 0,-1-1-28 0 0,1 0 0 0 0,-1-1 0 0 0,2 1 0 0 0,-1 0 0 0 0,1 0 0 0 0,0-1 1 0 0,1 1-1 0 0,-1 0 0 0 0,2 0 0 0 0,-1-1 0 0 0,1 1 0 0 0,0 0 0 0 0,1-1 0 0 0,0 0 1 0 0,0 0-1 0 0,0 0 0 0 0,1 0 0 0 0,0 0 0 0 0,0-1 0 0 0,1 1 0 0 0,0-1 0 0 0,0 0 0 0 0,1-1 1 0 0,-1 1-1 0 0,1-1 0 0 0,0 0 0 0 0,1-1 0 0 0,-1 1 0 0 0,1-1 0 0 0,0 0 0 0 0,0-1 0 0 0,0 0 1 0 0,4 1-20 0 0,-3-3 70 0 0,0 0 1 0 0,0 0 0 0 0,0-1 0 0 0,1 0-1 0 0,-1-1 1 0 0,0 0 0 0 0,0 0 0 0 0,0 0-1 0 0,0-1 1 0 0,0-1 0 0 0,-1 1 0 0 0,1-1 0 0 0,-1-1-1 0 0,1 1 1 0 0,-1-1 0 0 0,0 0 0 0 0,-1-1-1 0 0,1 0 1 0 0,-1 0 0 0 0,0 0 0 0 0,0-1-1 0 0,0 0 1 0 0,-1 0 0 0 0,0 0 0 0 0,0-1-1 0 0,0 0 1 0 0,-1 0 0 0 0,0 0 0 0 0,-1 0 0 0 0,1-1-1 0 0,-1 1 1 0 0,-1-1 0 0 0,1 0-71 0 0,-1-1 24 0 0,1-1 0 0 0,-1 1-1 0 0,-1-1 1 0 0,0 0 0 0 0,0 1 0 0 0,-1-1 0 0 0,0 0 0 0 0,0 0 0 0 0,-1 1 0 0 0,-1-1 0 0 0,0 1 0 0 0,0-1 0 0 0,0 1-1 0 0,-2-1 1 0 0,1 1 0 0 0,-1 0 0 0 0,0 1 0 0 0,-1-1 0 0 0,0 1 0 0 0,-2-4-24 0 0,1 5-204 0 0,0-1 0 0 0,0 1 0 0 0,-1 0 0 0 0,0 0-1 0 0,0 1 1 0 0,-1 0 0 0 0,0 0 0 0 0,0 1 0 0 0,0 0 0 0 0,0 0 0 0 0,-1 1 0 0 0,0 0 0 0 0,-5-2 204 0 0,-18 1-2746 0 0,18 5-1638 0 0,8 0 723 0 0,-1 0-8103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 0 0 0,'0'0'2040'0'0,"0"0"76"0"0,0 0 73 0 0,0 0 63 0 0,0 0-65 0 0,0 0-174 0 0,0 0-292 0 0,0 0-305 0 0,0 0-230 0 0,0 0-183 0 0,0 0-178 0 0,-9-8-110 0 0,-27-24-82 0 0,33 30-472 0 0,0 1 0 0 0,0-1 0 0 0,0 0-1 0 0,0 1 1 0 0,-1-1 0 0 0,1 1-1 0 0,0 0 1 0 0,-1 0 0 0 0,1 0 0 0 0,-1 1-1 0 0,1-1 1 0 0,-1 1 0 0 0,1 0-1 0 0,-1 0 1 0 0,0 0 0 0 0,1 1 0 0 0,-1-1-1 0 0,-1 1-160 0 0,-14 1 553 0 0,-88 16 830 0 0,16 33-428 0 0,90-49-946 0 0,1 0-1 0 0,-1-1 1 0 0,1 1 0 0 0,0 0-1 0 0,-1 0 1 0 0,1 0 0 0 0,0 0-1 0 0,0-1 1 0 0,0 1-1 0 0,0 0 1 0 0,1 0 0 0 0,-1 0-1 0 0,0 0 1 0 0,1-1 0 0 0,-1 1-1 0 0,1 0 1 0 0,0 0-1 0 0,0-1 1 0 0,-1 1 0 0 0,1 0-1 0 0,0-1 1 0 0,0 1-1 0 0,1-1 1 0 0,-1 1 0 0 0,0-1-1 0 0,0 0 1 0 0,2 2-9 0 0,2 4 30 0 0,3 3 34 0 0,1 0 1 0 0,0-1-1 0 0,0 0 0 0 0,1-1 1 0 0,0 1-1 0 0,0-2 0 0 0,1 0 1 0 0,0 0-1 0 0,3 1-64 0 0,27 18 150 0 0,-6-3-39 0 0,-26-19-92 0 0,-1 0-1 0 0,0 1 1 0 0,0 1-1 0 0,0-1 1 0 0,-1 1-1 0 0,1 0 1 0 0,-1 1-1 0 0,-1 0 0 0 0,0 0 1 0 0,0 1-1 0 0,0-1 1 0 0,-1 1-1 0 0,2 4-18 0 0,-6-9 41 0 0,0 0 0 0 0,-1 0 0 0 0,1 0 0 0 0,-1 0 0 0 0,0 0 0 0 0,0 0 0 0 0,0 0 0 0 0,0 0 0 0 0,0 0 0 0 0,-1 0 0 0 0,1 0 0 0 0,-1 0 0 0 0,0 0 0 0 0,0 0 0 0 0,0 0 0 0 0,0 0 0 0 0,-1 0 0 0 0,1 0 0 0 0,-1-1 0 0 0,0 1 0 0 0,1-1 0 0 0,-1 1 0 0 0,0-1 0 0 0,-1 0 0 0 0,1 1 0 0 0,0-1 0 0 0,-1 0 0 0 0,1-1 0 0 0,-1 1 0 0 0,1 0 0 0 0,-1-1 0 0 0,0 1 0 0 0,-2 0-41 0 0,-99 38 384 0 0,-27-29-82 0 0,131-10-325 0 0,-1-1 1 0 0,0 0-1 0 0,1 0 0 0 0,-1 0 0 0 0,0 0 0 0 0,1 0 0 0 0,-1 0 0 0 0,0 0 1 0 0,1 0-1 0 0,-1 0 0 0 0,0 0 0 0 0,1 0 0 0 0,-1 0 0 0 0,0 0 1 0 0,1-1-1 0 0,-1 1 0 0 0,1 0 0 0 0,-1 0 0 0 0,0-1 0 0 0,1 1 0 0 0,-1 0 1 0 0,1-1-1 0 0,-1 1 0 0 0,1-1 0 0 0,-1 1 0 0 0,1-1 0 0 0,-1 1 0 0 0,1-1 1 0 0,-1 1-1 0 0,1-1 0 0 0,0 1 0 0 0,-1-1 0 0 0,1 1 0 0 0,0-1 0 0 0,0 0 1 0 0,-1 1-1 0 0,1-1 0 0 0,0 0 0 0 0,0 1 0 0 0,0-1 0 0 0,0 0 0 0 0,0 1 1 0 0,0-1-1 0 0,0 0 0 0 0,0 1 0 0 0,0-1 0 0 0,0 0 0 0 0,0 1 1 0 0,0-1-1 0 0,0 0 0 0 0,1 1 0 0 0,-1-1 0 0 0,0 1 0 0 0,0-1 0 0 0,1 0 1 0 0,-1 1-1 0 0,0-1 0 0 0,1 1 0 0 0,-1-1 0 0 0,1 1 0 0 0,-1-1 0 0 0,1 0 23 0 0,29-31-2489 0 0,14-2-2352 0 0,-30 23 619 0 0,0 0-3956 0 0,-7 4-137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20 159 14259 0 0,'0'0'1083'0'0,"0"0"-371"0"0,0 0-78 0 0,0 0 6 0 0,0 0-68 0 0,0 0-147 0 0,0 0-199 0 0,0 0-134 0 0,0 0-59 0 0,0 0-9 0 0,0 0 3 0 0,0 0 18 0 0,-3 31 50 0 0,-8 92 82 0 0,10-122-167 0 0,1-1 0 0 0,-1 1 0 0 0,1 0-1 0 0,-1 0 1 0 0,1 0 0 0 0,-1 0 0 0 0,1 0 0 0 0,0 0-1 0 0,0-1 1 0 0,-1 1 0 0 0,1 0 0 0 0,0 0 0 0 0,0 0-1 0 0,0 0 1 0 0,0 0 0 0 0,0 0 0 0 0,0 0 0 0 0,0 0 0 0 0,0 0-1 0 0,1 0 1 0 0,-1 0 0 0 0,0 0 0 0 0,0 0 0 0 0,1 0-1 0 0,-1-1 1 0 0,1 1 0 0 0,-1 0 0 0 0,1 0 0 0 0,-1 0-1 0 0,1-1 1 0 0,-1 1 0 0 0,1 0 0 0 0,0 0 0 0 0,-1-1-1 0 0,1 1 1 0 0,0-1 0 0 0,0 1 0 0 0,0-1 0 0 0,-1 1 0 0 0,1-1-1 0 0,0 1 1 0 0,0-1 0 0 0,0 0 0 0 0,0 1 0 0 0,0-1-1 0 0,0 0 1 0 0,0 0 0 0 0,0 1 0 0 0,-1-1 0 0 0,1 0-1 0 0,0 0 1 0 0,0 0 0 0 0,0 0 0 0 0,0-1 0 0 0,0 1 0 0 0,0 0-1 0 0,0 0-9 0 0,5-1 160 0 0,5-1 160 0 0,0-1-1 0 0,0 0 1 0 0,-1 0-1 0 0,1-1 1 0 0,-1-1 0 0 0,0 0-1 0 0,0 0 1 0 0,0-1 0 0 0,0 0-1 0 0,-1 0 1 0 0,0-1 0 0 0,-1-1-1 0 0,0 1 1 0 0,0-2 0 0 0,0 1-1 0 0,-1-1 1 0 0,0 0-1 0 0,-1 0 1 0 0,0-1 0 0 0,0 1-1 0 0,-1-1 1 0 0,0-3-320 0 0,-1 6 102 0 0,-1-2 0 0 0,0 1 0 0 0,-1 0 0 0 0,0-1 0 0 0,0 1 1 0 0,-1-1-1 0 0,0 1 0 0 0,0-1 0 0 0,-1 0 0 0 0,-1 1 0 0 0,1-1 0 0 0,-1 0 0 0 0,0 1-102 0 0,0 4-4 0 0,1 1-1 0 0,-1 0 1 0 0,0-1-1 0 0,0 1 1 0 0,0 0-1 0 0,0-1 1 0 0,-1 1-1 0 0,1 0 1 0 0,-1 0-1 0 0,0 0 1 0 0,1 0-1 0 0,-1 1 1 0 0,-1-1-1 0 0,1 0 1 0 0,0 1-1 0 0,-1-1 1 0 0,1 1-1 0 0,-1 0 1 0 0,0 0-1 0 0,0 0 1 0 0,0 0-1 0 0,0 1 1 0 0,0-1-1 0 0,0 1 1 0 0,0-1-1 0 0,0 1 1 0 0,-1 0-1 0 0,1 0 1 0 0,0 1-1 0 0,-1-1 1 0 0,1 1-1 0 0,-1 0 1 0 0,0 0 4 0 0,-49 12-2306 0 0,25 11-3839 0 0,19-14-3680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14547 0 0,'0'0'471'0'0,"0"0"-132"0"0,0 0 414 0 0,0 0 470 0 0,0 0 263 0 0,0 0 49 0 0,0 0-234 0 0,0 0-250 0 0,0 0-149 0 0,0 0-165 0 0,0 0-159 0 0,0 0-113 0 0,0 0-55 0 0,19-14-21 0 0,60-43-48 0 0,32-53 717 0 0,-79 81-967 0 0,-35 44-410 0 0,0-10 288 0 0,0 1 0 0 0,0-1 0 0 0,0 1 0 0 0,0-1 0 0 0,1 1 0 0 0,0 0 0 0 0,0 0 0 0 0,1 0 0 0 0,0 0 0 0 0,0 0 0 0 0,0 0 0 0 0,1 1 0 0 0,-1-1 0 0 0,2 0 0 0 0,-1 0 0 0 0,1 0 0 0 0,0 0 0 0 0,0 1 0 0 0,0-1 0 0 0,1 0 0 0 0,0-1 0 0 0,0 1 0 0 0,1 0 0 0 0,-1 0 1 0 0,1-1-1 0 0,1 0 0 0 0,-1 0 0 0 0,1 0 0 0 0,0 0 0 0 0,0 0 0 0 0,4 4 31 0 0,3-5 58 0 0,0 0 0 0 0,1 0 1 0 0,-1-1-1 0 0,1-1 0 0 0,-1 0 1 0 0,1 0-1 0 0,0-1 0 0 0,0-1 1 0 0,0 0-1 0 0,-1 0 0 0 0,1-1 1 0 0,10-3-59 0 0,-10 1 183 0 0,1-1 0 0 0,-1-1 0 0 0,-1 0 1 0 0,1 0-1 0 0,-1-1 0 0 0,0-1 0 0 0,0 0 0 0 0,-1 0 0 0 0,0-1 1 0 0,0-1-1 0 0,-1 1 0 0 0,0-2 0 0 0,0 1 0 0 0,3-7-183 0 0,-7 9-92 0 0,0 0 0 0 0,0 0-1 0 0,-1 0 1 0 0,0-1 0 0 0,-1 0 0 0 0,0 0-1 0 0,0 0 1 0 0,0 0 0 0 0,-1 0-1 0 0,-1 0 1 0 0,1-1 0 0 0,-1 1 0 0 0,-1-1-1 0 0,1 1 1 0 0,-2-6 92 0 0,0 7-2386 0 0,-1 3-3452 0 0,1 0-6886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89 520 11522 0 0,'0'0'2604'0'0,"0"0"-1283"0"0,0 0-430 0 0,0 0 224 0 0,0 0 247 0 0,0 0-6 0 0,0 0-189 0 0,0 0-279 0 0,0 0-249 0 0,0 0-168 0 0,0 0-93 0 0,0 0-63 0 0,-6 30-48 0 0,-17 97-40 0 0,0-41 149 0 0,19-71-1511 0 0,-13 48 2925 0 0,10-43-6434 0 0,-2-1-6535 0 0,9-19 1448 0 0</inkml:trace>
  <inkml:trace contextRef="#ctx0" brushRef="#br0" timeOffset="196.945">8 229 15755 0 0,'0'0'2129'0'0,"0"0"-777"0"0,0 0-432 0 0,0 0-280 0 0,0 0-247 0 0,0 0-209 0 0,0 0-360 0 0,0 0-329 0 0,0 0-335 0 0,0 0-728 0 0,0 0-1865 0 0,0 0-8649 0 0</inkml:trace>
  <inkml:trace contextRef="#ctx0" brushRef="#br0" timeOffset="573.231">460 0 17780 0 0,'0'0'2347'0'0,"0"0"-1013"0"0,0 0-372 0 0,0 0-13 0 0,0 0 12 0 0,0 0-101 0 0,0 0-230 0 0,0 0-229 0 0,0 0-166 0 0,0 0-74 0 0,0 0-6 0 0,0 0 36 0 0,0 0 6 0 0,6 10-9 0 0,25 66 120 0 0,-27-16-149 0 0,4 31-65 0 0,-4 0 0 0 0,-4 1 0 0 0,-4-1 0 0 0,-7 35-94 0 0,7-105-8 0 0,0 7-21 0 0,-1 1 0 0 0,-1-2-1 0 0,-1 1 1 0 0,-2-1-1 0 0,-9 19 30 0 0,8-39-2311 0 0,7-26-5680 0 0,2 9-28 0 0,1 3-1699 0 0</inkml:trace>
  <inkml:trace contextRef="#ctx0" brushRef="#br0" timeOffset="836.464">214 505 9642 0 0,'0'0'2405'0'0,"0"0"-194"0"0,0 0-135 0 0,0 0-147 0 0,0 0-273 0 0,0 0-393 0 0,0 0-379 0 0,0 0-185 0 0,0 0-59 0 0,0 0 0 0 0,0 0 18 0 0,0 0-66 0 0,0 0-84 0 0,20 1-68 0 0,147 5 499 0 0,51-25-431 0 0,-184 17-981 0 0,24-2 347 0 0,-19 3-9060 0 0,-36 1-1509 0 0</inkml:trace>
  <inkml:trace contextRef="#ctx0" brushRef="#br0" timeOffset="1009.695">932 589 18100 0 0,'0'0'1568'0'0,"0"0"-400"0"0,0 0 9 0 0,0 0-65 0 0,0 0-160 0 0,0 0-328 0 0,0 0-312 0 0,0 0-192 0 0,0 0-88 0 0,0 0-16 0 0,0 0-64 0 0,-15 192-128 0 0,17-185-304 0 0,0 4-552 0 0,-2-3-896 0 0,0-1-1977 0 0,1-3-3065 0 0,-1-4-3672 0 0</inkml:trace>
  <inkml:trace contextRef="#ctx0" brushRef="#br0" timeOffset="1267.981">910 273 20524 0 0,'0'0'1497'0'0,"0"0"-633"0"0,0 0-344 0 0,0 0-208 0 0,0 0-128 0 0,0 0-104 0 0,0 0-216 0 0,0 0-168 0 0,0 0-208 0 0,0 0-496 0 0,0 0-913 0 0,0 0-2608 0 0,0 0-8209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7258 0 0,'0'0'2987'0'0,"0"0"-796"0"0,0 0-348 0 0,0 0-59 0 0,0 0-58 0 0,0 0-226 0 0,0 0-369 0 0,0 0-357 0 0,0 0-235 0 0,0 0-177 0 0,0 0-91 0 0,-10 4 837 0 0,19-4 2362 0 0,17-30-3457 0 0,-18 20 258 0 0,9-9-81 0 0,-16 19-150 0 0,-1 0 13 0 0,0 0 9 0 0,0 0-4 0 0,0 0 4 0 0,-10 8 84 0 0,-28 35-579 0 0,46-35-5658 0 0,-8-1 666 0 0,0-3-6176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12971 0 0,'0'0'2683'0'0,"0"0"-636"0"0,0 0-313 0 0,0 0-98 0 0,0 0-148 0 0,0 0-285 0 0,0 0-300 0 0,0 0-248 0 0,0 0-143 0 0,0 0-80 0 0,0 0-45 0 0,0 0-62 0 0,0 0-63 0 0,0 3-31 0 0,-11 21 381 0 0,11-22-606 0 0,-1-2-8 0 0,1-1 1 0 0,-1 1-1 0 0,0 0 0 0 0,1 0 0 0 0,-1-1 0 0 0,0 1 0 0 0,1 0 0 0 0,-1 0 0 0 0,0-1 0 0 0,1 1 0 0 0,-1 0 0 0 0,0 0 1 0 0,0 0-1 0 0,1 0 0 0 0,-1 0 0 0 0,0 0 0 0 0,1 0 0 0 0,-1 0 0 0 0,0 1 0 0 0,1-1 0 0 0,-1 0 0 0 0,0 0 0 0 0,1 1 1 0 0,-1-1-1 0 0,0 0 0 0 0,1 1 0 0 0,-1-1 0 0 0,0 0 0 0 0,1 1 0 0 0,-1-1 0 0 0,1 1 0 0 0,-1-1 0 0 0,1 1 0 0 0,-1-1 1 0 0,1 1-1 0 0,0-1 0 0 0,-1 1 0 0 0,1 0 0 0 0,-1-1 0 0 0,1 1 0 0 0,0 0 0 0 0,0-1 0 0 0,-1 1 0 0 0,1 0 0 0 0,0-1 1 0 0,0 1-1 0 0,0 0 0 0 0,0-1 0 0 0,0 1 0 0 0,0 0 0 0 0,0 0 2 0 0,0 0 40 0 0,0-1-47 0 0,0 0-6 0 0,0 0 4 0 0,0 0-43 0 0,37-21-3773 0 0,-22 9-5695 0 0,-6 8-3220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4225 0 0,'0'0'1911'0'0,"0"0"56"0"0,0 0 163 0 0,0 0 174 0 0,0 0-55 0 0,0 0-319 0 0,0 0-453 0 0,0 0-431 0 0,0 0-313 0 0,0 0-153 0 0,0 0-39 0 0,0 0 5 0 0,0 0 37 0 0,19 3 2387 0 0,87 13-831 0 0,72-2-817 0 0,-63-12-497 0 0,-58-1-1343 0 0,0-1-3441 0 0,-64 7-765 0 0,5-3-901 0 0,2-3 3404 0 0,-2 2-9650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11626 0 0,'0'0'2266'0'0,"0"0"-893"0"0,0 0-292 0 0,0 0 267 0 0,0 0 270 0 0,0 0 18 0 0,0 0-229 0 0,0 0-260 0 0,0 0-253 0 0,0 0-162 0 0,0 0-105 0 0,0 0-126 0 0,34 2-58 0 0,110 4-59 0 0,-19-14 420 0 0,24-10-376 0 0,-97 10-1843 0 0,-52 8 802 0 0,0 0-238 0 0,0 0-330 0 0,0 0-417 0 0,-3 0-6113 0 0,-1 0 2724 0 0,2 0-4972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713 3 14987 0 0,'0'0'1279'0'0,"0"0"-201"0"0,0 0-162 0 0,0 0 87 0 0,0 0 137 0 0,0 0 24 0 0,0 0-162 0 0,0 0-270 0 0,0 0-207 0 0,0 0-154 0 0,0 0-97 0 0,-9 3-49 0 0,-30 8-26 0 0,-18 34 730 0 0,-77 110 178 0 0,-90 109-810 0 0,22-35-262 0 0,156-178-526 0 0,45-53-2872 0 0,6-15 1589 0 0,12-13-1295 0 0,2-3-1602 0 0,-7 10-1338 0 0,-2 7-1877 0 0</inkml:trace>
  <inkml:trace contextRef="#ctx0" brushRef="#br0" timeOffset="330.066">69 25 10298 0 0,'0'0'2691'0'0,"0"0"-291"0"0,0 0-412 0 0,0 0-272 0 0,0 0-158 0 0,0 0-143 0 0,0 0-147 0 0,0 0-255 0 0,0 0-284 0 0,0 0-226 0 0,0 0-212 0 0,0 0-67 0 0,0 0 10 0 0,-3-5-47 0 0,-9-14-31 0 0,169 235 2379 0 0,-50-47-2221 0 0,106 188 3 0 0,-158-254-296 0 0,-53-100-14 0 0,-2-2 0 0 0,0-1-17 0 0,0 0 20 0 0,0 0-20 0 0,0 0 0 0 0,0 0 12 0 0,0 0-28 0 0,0 0-30 0 0,-16-12-890 0 0,-11 1-647 0 0,15 7-2408 0 0,1-1-7320 0 0,9 4-590 0 0</inkml:trace>
  <inkml:trace contextRef="#ctx0" brushRef="#br0" timeOffset="841.93">732 467 9754 0 0,'0'0'2629'0'0,"0"0"-354"0"0,0 0-180 0 0,0 0-161 0 0,0 0-231 0 0,0 0-320 0 0,0 0-364 0 0,0 0-315 0 0,0 0-215 0 0,0 0-98 0 0,0 0-70 0 0,0 0-23 0 0,7 23 1069 0 0,30 75 210 0 0,-29-57-1436 0 0,-1 0 0 0 0,-3 1 0 0 0,-1 0-1 0 0,-2 0 1 0 0,-2 9-141 0 0,1-15 34 0 0,-15 42-90 0 0,3-112-7110 0 0,11 1 1860 0 0,1 19-25 0 0,0 2-5367 0 0</inkml:trace>
  <inkml:trace contextRef="#ctx0" brushRef="#br0" timeOffset="1527.012">693 475 6809 0 0,'0'0'3148'0'0,"0"0"-385"0"0,0 0-422 0 0,0 0-308 0 0,0 0-274 0 0,0 0-286 0 0,0 0-306 0 0,0 0-255 0 0,0 0-232 0 0,0 0-185 0 0,0 0-111 0 0,0 0-61 0 0,0 0-31 0 0,10-7 365 0 0,103-9 902 0 0,10 10-1061 0 0,-122 8-494 0 0,1 0 0 0 0,-1 0 0 0 0,0 1 0 0 0,0-1 0 0 0,0 0 0 0 0,-1 1 0 0 0,1-1 0 0 0,-1 1 0 0 0,1-1 0 0 0,-1 1 0 0 0,0-1 0 0 0,0 1 0 0 0,0-1 0 0 0,0 1 0 0 0,0 0 0 0 0,-1-1-1 0 0,1 1 1 0 0,-1-1 0 0 0,1 0 0 0 0,-1 1 0 0 0,0-1 0 0 0,0 1 0 0 0,0-1 0 0 0,0 0 0 0 0,-1 0-3 0 0,-54 97 159 0 0,56-96-161 0 0,-1 1 1 0 0,1-1-1 0 0,0 0 1 0 0,0 1-1 0 0,0-1 1 0 0,0 0-1 0 0,1 0 1 0 0,-1 1-1 0 0,1-1 1 0 0,0 0-1 0 0,0 0 1 0 0,0 0-1 0 0,1 0 1 0 0,-1 0-1 0 0,0 0 1 0 0,1 0-1 0 0,0 0 1 0 0,0 0-1 0 0,0-1 1 0 0,0 1 0 0 0,0-1-1 0 0,1 1 1 0 0,-1-1-1 0 0,1 0 1 0 0,-1 0-1 0 0,1 0 1 0 0,0 0-1 0 0,0-1 1 0 0,0 1-1 0 0,0-1 1 0 0,0 0-1 0 0,0 0 1 0 0,0 0-1 0 0,0 0 1 0 0,0 0-1 0 0,1 0 1 0 0,-1-1-1 0 0,1 0 1 0 0,29 17 1 0 0,-27-14 47 0 0,0 0 0 0 0,-1 0 0 0 0,1 1 0 0 0,-1 0 0 0 0,0 0 0 0 0,0 0 0 0 0,0 1 0 0 0,-1 0 0 0 0,1 0 0 0 0,-1 0 0 0 0,0 0 0 0 0,-1 1 0 0 0,1-1 0 0 0,-1 1-1 0 0,0 0 1 0 0,-1 0 0 0 0,1 0 0 0 0,-1 0 0 0 0,-1 1 0 0 0,1-1 0 0 0,-1 0 0 0 0,0 2-48 0 0,-33 21 680 0 0,-119 52-342 0 0,8-26-340 0 0,120-53-1091 0 0,26-18-8101 0 0,1 12-123 0 0</inkml:trace>
  <inkml:trace contextRef="#ctx0" brushRef="#br0" timeOffset="2775.083">1709 416 4753 0 0,'0'0'3209'0'0,"0"0"-457"0"0,0 0-278 0 0,0 0-137 0 0,0 0-238 0 0,0 0-368 0 0,0 0-360 0 0,0 0-348 0 0,0 0-246 0 0,0 0-141 0 0,0 0-70 0 0,0 0-42 0 0,-3 19 1115 0 0,-241 289 599 0 0,49-98-1993 0 0,148-155-454 0 0,38-47 1101 0 0,5-5-4754 0 0,14-10-11828 0 0,-6 3 6185 0 0</inkml:trace>
  <inkml:trace contextRef="#ctx0" brushRef="#br0" timeOffset="3603.984">1871 611 10818 0 0,'0'0'4413'0'0,"0"0"-2534"0"0,0 0-928 0 0,0 0 37 0 0,0 0 123 0 0,0 0 44 0 0,0 0-145 0 0,0 0-289 0 0,0 0-231 0 0,0 0-141 0 0,0 0-94 0 0,-29 32-55 0 0,-93 100-24 0 0,23-16 135 0 0,-55 60-122 0 0,145-168-205 0 0,25-24 76 0 0,128-145 184 0 0,184-167-163 0 0,-291 299 198 0 0,-36 29-255 0 0,-1 0 5 0 0,2 15 182 0 0,25 265 960 0 0,-3-152-1054 0 0,-67-143 1430 0 0,-135-106-1310 0 0,59 59-2310 0 0,115 58 285 0 0,4 4-4712 0 0,0 0-5434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9090 0 0,'0'0'2176'0'0,"0"0"-293"0"0,0 0-66 0 0,0 0 94 0 0,0 0-40 0 0,0 0-224 0 0,0 0-303 0 0,0 0-231 0 0,0 0-227 0 0,0 0-151 0 0,0 0-64 0 0,0 0-96 0 0,0 0-60 0 0,30 9-62 0 0,95 25-50 0 0,-51-33 125 0 0,-64-5-431 0 0,187-54 145 0 0,-160 51-2374 0 0,-12 7-5979 0 0,-19 0-3922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16 2801 0 0,'0'0'4441'0'0,"0"0"-1580"0"0,0 0-729 0 0,0 0-295 0 0,0 0-44 0 0,0 0-69 0 0,0 0-166 0 0,0 0-213 0 0,0 0-267 0 0,0 0-254 0 0,0 0-201 0 0,0 0-135 0 0,-4-4-108 0 0,2 2-368 0 0,1 1 1 0 0,1 1 1 0 0,0-1 0 0 0,-1 0-1 0 0,1 1 1 0 0,-1-1 0 0 0,1 1 0 0 0,-1-1-1 0 0,0 1 1 0 0,1-1 0 0 0,-1 1-1 0 0,1-1 1 0 0,-1 1 0 0 0,0 0-1 0 0,0-1 1 0 0,1 1 0 0 0,-1 0-1 0 0,0-1 1 0 0,1 1 0 0 0,-1 0-1 0 0,0 0 1 0 0,0 0 0 0 0,1 0 0 0 0,-1 0-1 0 0,0 0 1 0 0,0 0 0 0 0,0 0-1 0 0,1 0 1 0 0,-1 0 0 0 0,0 0-1 0 0,0 0 1 0 0,1 0 0 0 0,-1 1-1 0 0,0-1 1 0 0,0 0 0 0 0,1 1-1 0 0,-1-1 1 0 0,0 0 0 0 0,1 1-1 0 0,-1-1 1 0 0,1 1 0 0 0,-1-1 0 0 0,0 1-1 0 0,1 0 1 0 0,-1-1 0 0 0,1 1-1 0 0,-1-1 1 0 0,1 1 0 0 0,0 0-1 0 0,-1-1 1 0 0,1 1 0 0 0,0 0-1 0 0,-1-1 1 0 0,1 1 0 0 0,0 0-1 0 0,0 0 1 0 0,0-1 0 0 0,-1 1-1 0 0,1 0 1 0 0,0 0 0 0 0,0 0 0 0 0,0-1-1 0 0,0 1-13 0 0,-104 249 924 0 0,25-101-753 0 0,-6-3-1 0 0,-15 8-170 0 0,23-40-91 0 0,73-108 535 0 0,-1 4-2860 0 0,6-20-1643 0 0,6-7-616 0 0,-1 5-2267 0 0,-1 2-1329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6873 0 0,'0'0'2165'0'0,"0"0"-167"0"0,0 0-114 0 0,0 0 43 0 0,0 0 36 0 0,0 0-149 0 0,0 0-340 0 0,0 0-411 0 0,0 0-315 0 0,0 0-199 0 0,0 0-109 0 0,0 0-36 0 0,0 0-30 0 0,3 0-4 0 0,58 61 2455 0 0,-46-41-2585 0 0,213 333 1458 0 0,-218-338-1704 0 0,3 7-69 0 0,1-1 1 0 0,1 0-1 0 0,0-1 0 0 0,2-1 1 0 0,0 0-1 0 0,1-1 1 0 0,1-1-1 0 0,20 13 75 0 0,-5-18-4821 0 0,-24-9-2175 0 0,-6-3-5152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273 623 0 0 0,'0'0'1218'0'0,"0"0"581"0"0,0 0 406 0 0,0 0 120 0 0,0 0-169 0 0,0 0-341 0 0,0 0-278 0 0,0 0-217 0 0,0 0-166 0 0,3-11-126 0 0,6-31-127 0 0,-9 41-822 0 0,-1 0 0 0 0,1-1 1 0 0,-1 1-1 0 0,1 0 0 0 0,-1 0 0 0 0,0 0 0 0 0,1 0 0 0 0,-1 0 0 0 0,0 0 0 0 0,0 0 0 0 0,1 1 0 0 0,-1-1 0 0 0,0 0 0 0 0,0 0 0 0 0,0 0 0 0 0,0 1 0 0 0,0-1 0 0 0,0 1 0 0 0,-1-1 0 0 0,1 1 0 0 0,0-1 0 0 0,0 1 0 0 0,0 0 0 0 0,0-1 0 0 0,-1 1 0 0 0,1 0 0 0 0,0 0 0 0 0,0 0 1 0 0,0 0-1 0 0,-1 0 0 0 0,1 0 0 0 0,0 0 0 0 0,0 0 0 0 0,-1 1 0 0 0,1-1 0 0 0,0 0 0 0 0,0 1 0 0 0,0-1 0 0 0,0 1 0 0 0,0-1 0 0 0,0 1 0 0 0,0 0 0 0 0,0-1 0 0 0,0 1 0 0 0,0 0-79 0 0,-16 7 78 0 0,1 0-1 0 0,0 1 1 0 0,1 0 0 0 0,0 2-1 0 0,0 0 1 0 0,1 0 0 0 0,1 1-1 0 0,0 1 1 0 0,0 1-1 0 0,1-1 1 0 0,1 2 0 0 0,1 0-1 0 0,0 0 1 0 0,1 0 0 0 0,0 2-1 0 0,1-1 1 0 0,1 1 0 0 0,1 0-1 0 0,0 1-77 0 0,5-15 13 0 0,0 0 1 0 0,0 0-1 0 0,1 0 0 0 0,-1 0 1 0 0,1 0-1 0 0,0 0 0 0 0,-1 0 1 0 0,2 0-1 0 0,-1 0 0 0 0,0 0 0 0 0,0-1 1 0 0,1 1-1 0 0,0 0 0 0 0,0 0 1 0 0,0 0-1 0 0,0 0 0 0 0,0-1 1 0 0,0 1-1 0 0,0 0 0 0 0,1-1 1 0 0,0 1-1 0 0,-1-1 0 0 0,1 0 0 0 0,0 1 1 0 0,0-1-1 0 0,0 0 0 0 0,1 0 1 0 0,-1 0-1 0 0,0-1 0 0 0,1 1 1 0 0,-1 0-1 0 0,1-1 0 0 0,0 0 0 0 0,-1 1 1 0 0,1-1-1 0 0,0 0 0 0 0,0-1 1 0 0,0 1-1 0 0,-1 0 0 0 0,1-1 1 0 0,0 1-1 0 0,0-1 0 0 0,0 0-13 0 0,8 0 134 0 0,0 0 0 0 0,-1-1 0 0 0,1 0 1 0 0,-1-1-1 0 0,1 0 0 0 0,-1 0 0 0 0,0-1 0 0 0,0-1 0 0 0,0 0 0 0 0,0 0 0 0 0,-1-1 0 0 0,1 0 0 0 0,-1 0 0 0 0,0-1 0 0 0,-1-1 0 0 0,0 1 0 0 0,0-1 0 0 0,0-1 0 0 0,4-5-134 0 0,1 0 68 0 0,-1-1-1 0 0,0-1 0 0 0,-1 0 0 0 0,-1 0 0 0 0,0-1 0 0 0,-1-1 1 0 0,-1 1-1 0 0,-1-2 0 0 0,0 1 0 0 0,-1-1 0 0 0,3-17-67 0 0,-7 30-24 0 0,0-1-1 0 0,-1 1 1 0 0,0-1 0 0 0,0 1-1 0 0,-1-1 1 0 0,0 0-1 0 0,0 1 1 0 0,0-1 0 0 0,0 0-1 0 0,-1 1 1 0 0,0-1-1 0 0,0 1 1 0 0,-1-1-1 0 0,0 1 1 0 0,1 0 0 0 0,-2 0-1 0 0,1-1 1 0 0,-1 1-1 0 0,1 1 1 0 0,-1-1 0 0 0,-1 0-1 0 0,1 1 1 0 0,-1-1-1 0 0,1 1 1 0 0,-1 0-1 0 0,-2 0 25 0 0,-96-56-1310 0 0,170 38 1392 0 0,-52 14 22 0 0,-1-1-1 0 0,0 0 1 0 0,0-2-1 0 0,-1 1 1 0 0,-1-2-1 0 0,1 0 1 0 0,-2 0-1 0 0,0-1 1 0 0,0-1 0 0 0,-1 0-1 0 0,-1 0 1 0 0,-1-1-1 0 0,0-1 1 0 0,0 1-1 0 0,-2-1 1 0 0,0-1-1 0 0,-1 1 1 0 0,0-1-1 0 0,2-15-103 0 0,0-83 138 0 0,-8 114-158 0 0,0 1-18 0 0,0 0-24 0 0,0 23-589 0 0,5 62 630 0 0,4 0 0 0 0,3-1-1 0 0,4-1 1 0 0,5 6 21 0 0,28 155-11 0 0,-38-178 17 0 0,-4 1 1 0 0,-2 0 0 0 0,-4 1 0 0 0,-2-1-1 0 0,-4 0 1 0 0,-2 0 0 0 0,-3 0-1 0 0,-18 62-6 0 0,27-123 21 0 0,0 0-1 0 0,-1 0 1 0 0,1 0-1 0 0,-1 0 1 0 0,0 0-1 0 0,0-1 1 0 0,-1 1-1 0 0,0-1 0 0 0,0 1 1 0 0,0-1-1 0 0,-1 0 1 0 0,1-1-1 0 0,-1 1 1 0 0,-1 0-1 0 0,1-1 1 0 0,0 0-1 0 0,-1 0 1 0 0,0 0-1 0 0,0-1 1 0 0,0 0-1 0 0,0 0 1 0 0,-1 0-1 0 0,1 0 1 0 0,-1-1-1 0 0,0 0 1 0 0,0 0-1 0 0,1-1 1 0 0,-6 1-21 0 0,8-2 24 0 0,-1 0 1 0 0,0 0 0 0 0,1-1 0 0 0,-1 0 0 0 0,0 0 0 0 0,1 0 0 0 0,-1 0-1 0 0,1 0 1 0 0,-1-1 0 0 0,1 1 0 0 0,0-1 0 0 0,0 0 0 0 0,-1 0-1 0 0,1-1 1 0 0,1 1 0 0 0,-1 0 0 0 0,0-1 0 0 0,1 0 0 0 0,-1 0-1 0 0,1 1 1 0 0,0-2 0 0 0,0 1 0 0 0,0 0 0 0 0,0 0 0 0 0,0 0-1 0 0,1-1 1 0 0,-1 1 0 0 0,1-1 0 0 0,0 0 0 0 0,0 1 0 0 0,1-1-1 0 0,-1-1-23 0 0,-6-125 380 0 0,11 101-338 0 0,0 1 1 0 0,3-1-1 0 0,0 1 1 0 0,2 0-1 0 0,0 0 1 0 0,2 1-1 0 0,11-18-43 0 0,-13 25-85 0 0,1 0 0 0 0,1 1 0 0 0,1 1 1 0 0,0 0-1 0 0,1 0 0 0 0,1 1 0 0 0,1 1 0 0 0,0 1 0 0 0,2 0 1 0 0,-1 0-1 0 0,2 2 0 0 0,-1 0 0 0 0,19-9 85 0 0,-1 12-2226 0 0,-23 8-1749 0 0,-1 2-4845 0 0,-6 0-2886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0 0 0,'0'0'3015'0'0,"0"0"-636"0"0,0 0-131 0 0,0 0-13 0 0,0 0 41 0 0,0 0-6 0 0,0 0-219 0 0,0 0-293 0 0,0 0-323 0 0,0 0-354 0 0,0 0-247 0 0,0 0-143 0 0,0 0-78 0 0,-3 0-47 0 0,-8 0-52 0 0,9 0-53 0 0,2 0-96 0 0,0 0-85 0 0,0 0-79 0 0,0 15 227 0 0,25 148 1400 0 0,-15 472-987 0 0,-10-635-920 0 0,0 0-17 0 0,0 0-22 0 0,0 0-44 0 0,0 0-24 0 0,0 0-37 0 0,0 0-65 0 0,0 0-80 0 0,0 0-107 0 0,-2-8-1888 0 0,1-35-6267 0 0,2 26 1250 0 0,-1 8-622 0 0</inkml:trace>
  <inkml:trace contextRef="#ctx0" brushRef="#br0" timeOffset="622.696">4 144 4097 0 0,'0'0'3957'0'0,"0"0"-1221"0"0,0 0-529 0 0,0 0-179 0 0,0 0-112 0 0,0 0-212 0 0,0 0-273 0 0,0 0-282 0 0,0 0-261 0 0,0 0-208 0 0,0 0-131 0 0,0 0-90 0 0,0 0-76 0 0,-4-3-78 0 0,5 3-286 0 0,-1 1 0 0 0,1-1 0 0 0,0 0 0 0 0,-1 0 0 0 0,1 1 0 0 0,-1-1 0 0 0,1 0 0 0 0,-1 0 0 0 0,1 0 0 0 0,0 0-1 0 0,-1 0 1 0 0,1 0 0 0 0,-1 0 0 0 0,1 0 0 0 0,-1 0 0 0 0,1 0 0 0 0,0 0 0 0 0,-1 0 0 0 0,1 0 0 0 0,-1-1 0 0 0,1 1 0 0 0,-1 0 0 0 0,1 0-1 0 0,-1-1 1 0 0,1 1 0 0 0,-1 0 0 0 0,1-1 0 0 0,-1 1 0 0 0,1 0 0 0 0,-1-1 0 0 0,1 1 0 0 0,-1-1 0 0 0,0 1 0 0 0,1-1 0 0 0,-1 1 0 0 0,0-1 0 0 0,1 1-1 0 0,-1-1 1 0 0,0 1 0 0 0,0-1 0 0 0,1 1 0 0 0,-1-1 0 0 0,0 1 0 0 0,0-1 0 0 0,0 0 0 0 0,0 1 0 0 0,0-1 0 0 0,0 1 0 0 0,0-1 0 0 0,0 1 0 0 0,0-1-1 0 0,0 0 1 0 0,0 1 0 0 0,0-1 0 0 0,0 1 0 0 0,-1-1 0 0 0,1 1 0 0 0,0-1 0 0 0,0 0 0 0 0,-1 1 0 0 0,1-1 0 0 0,0 1 0 0 0,-1-1 0 0 0,1 1-1 0 0,-1-1-18 0 0,12-1 104 0 0,103-24 1054 0 0,-80 16-961 0 0,1 2 0 0 0,0 1 1 0 0,0 2-1 0 0,34-1-197 0 0,-49 6 23 0 0,-15-2-20 0 0,-1 1 1 0 0,1 0-1 0 0,-1 0 1 0 0,0 1-1 0 0,1-1 0 0 0,-1 1 1 0 0,1 0-1 0 0,-1 0 1 0 0,1 1-1 0 0,-1-1 1 0 0,1 1-1 0 0,-1 0 1 0 0,0 0-1 0 0,1 1 1 0 0,-1-1-1 0 0,0 1 1 0 0,0 0-1 0 0,0 0 1 0 0,0 0-1 0 0,0 0 0 0 0,0 1 1 0 0,-1 0-1 0 0,1 0 1 0 0,-1 0-1 0 0,0 0 1 0 0,0 0-1 0 0,0 1 1 0 0,0-1-1 0 0,-1 1 1 0 0,1 0-1 0 0,-1-1 1 0 0,0 1-1 0 0,0 1 1 0 0,0-1-1 0 0,0 3-3 0 0,-2 6 18 0 0,-1 1 1 0 0,-1 0-1 0 0,0-1 0 0 0,-1 1 1 0 0,0-1-1 0 0,-1 0 1 0 0,-1 0-1 0 0,0 0 0 0 0,-1-1 1 0 0,0 0-1 0 0,-1 0 0 0 0,0 0 1 0 0,0-1-1 0 0,-2 0 1 0 0,1 0-1 0 0,-2-1 0 0 0,1 0 1 0 0,-1-1-1 0 0,-3 2-18 0 0,3 0 7 0 0,-37 45 5 0 0,100-11-11 0 0,-35-38 5 0 0,-1 1 0 0 0,-1 1 0 0 0,1 0 0 0 0,-1 1 0 0 0,-1 1 0 0 0,0 1 0 0 0,-1 0 0 0 0,0 1 0 0 0,0 0 0 0 0,0 3-6 0 0,-7-6 26 0 0,0 1 0 0 0,-1-1 0 0 0,0 1 0 0 0,-1 0-1 0 0,-1 0 1 0 0,1 1 0 0 0,-2-1 0 0 0,0 1 0 0 0,0 0-1 0 0,-1 0 1 0 0,0 0 0 0 0,-1 0 0 0 0,-1 0 0 0 0,0 0 0 0 0,0 1-1 0 0,-2-1 1 0 0,0 5-26 0 0,-4-6 59 0 0,0 0 0 0 0,0 0 0 0 0,-1-1 0 0 0,-1-1 1 0 0,0 1-1 0 0,0-1 0 0 0,-1 0 0 0 0,0-1 0 0 0,0 0 0 0 0,-1 0 0 0 0,0-1 0 0 0,0 0 0 0 0,-1-1 0 0 0,0 0 0 0 0,0-1 0 0 0,0 0 1 0 0,-1-1-1 0 0,1 0 0 0 0,-1-1 0 0 0,0 0 0 0 0,0-1 0 0 0,-1 0 0 0 0,-8-1-59 0 0,-138 7 283 0 0,155-8-279 0 0,-1-1 0 0 0,1 0 0 0 0,-1 0 0 0 0,1-1 1 0 0,0 0-1 0 0,0 1 0 0 0,0-1 0 0 0,0 0 0 0 0,0-1 0 0 0,0 1 1 0 0,0-1-1 0 0,1 0 0 0 0,-1 0 0 0 0,1 0 0 0 0,0 0 0 0 0,0-1 1 0 0,0 1-1 0 0,0-1 0 0 0,1 0 0 0 0,-1 1 0 0 0,1-1 0 0 0,0 0 1 0 0,0-1-1 0 0,0 0-4 0 0,-16-67-3145 0 0,20 52-746 0 0,3 8-4182 0 0,0 8-4413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15 729 936 0 0,'0'0'1314'0'0,"0"0"-229"0"0,0 0-54 0 0,0 0 172 0 0,0 0 176 0 0,0 0 36 0 0,0 0-199 0 0,0 0-303 0 0,0 0-272 0 0,0 0-177 0 0,0 0-88 0 0,-3 8-32 0 0,-9 76 1679 0 0,29 170 1822 0 0,-19-277 1970 0 0,-2-20-5714 0 0,0 19-13 0 0,1 0-1 0 0,2 0 0 0 0,0 0 1 0 0,1 0-1 0 0,2 0 0 0 0,0 0 1 0 0,2 0-1 0 0,0 1 0 0 0,2-1 1 0 0,0 1-1 0 0,2 1 0 0 0,0-1 1 0 0,2 1-1 0 0,0 0 0 0 0,2 1 1 0 0,0 1-1 0 0,1 0 0 0 0,11-12-87 0 0,-23 30 3 0 0,0 0 0 0 0,0 0 0 0 0,0 0 0 0 0,1 0 0 0 0,-1 1 0 0 0,1-1-1 0 0,-1 0 1 0 0,1 1 0 0 0,-1-1 0 0 0,1 1 0 0 0,0-1 0 0 0,0 1-1 0 0,0 0 1 0 0,0 0 0 0 0,0 0 0 0 0,0 0 0 0 0,0 0 0 0 0,0 0 0 0 0,0 1-1 0 0,0-1 1 0 0,0 1 0 0 0,1-1 0 0 0,-1 1 0 0 0,0 0 0 0 0,0 0-1 0 0,0 0 1 0 0,1 0 0 0 0,-1 0 0 0 0,0 0 0 0 0,0 1 0 0 0,1-1 0 0 0,-1 1-1 0 0,0 0 1 0 0,0-1 0 0 0,0 1 0 0 0,0 0 0 0 0,0 0 0 0 0,0 0-1 0 0,0 1 1 0 0,0-1 0 0 0,-1 0 0 0 0,1 1 0 0 0,0-1 0 0 0,-1 1 0 0 0,1 0-3 0 0,23 100 28 0 0,-16-39-455 0 0,0-55-2291 0 0,4-8-5146 0 0,-8 0 1962 0 0,-1 0-3017 0 0</inkml:trace>
  <inkml:trace contextRef="#ctx0" brushRef="#br0" timeOffset="634.604">409 913 10498 0 0,'0'0'1771'0'0,"0"0"-478"0"0,0 0-128 0 0,0 0 129 0 0,0 0 133 0 0,0 0 9 0 0,0 0-161 0 0,0 0-219 0 0,0 0-218 0 0,0 0-189 0 0,0 0-137 0 0,0 0-96 0 0,0 0-76 0 0,24-2-23 0 0,73-10-5 0 0,-96 12-297 0 0,1 0 1 0 0,-1 0 0 0 0,1 0 0 0 0,0 0 0 0 0,-1-1 0 0 0,1 1 0 0 0,-1 0 0 0 0,1-1 0 0 0,0 1-1 0 0,-1-1 1 0 0,1 0 0 0 0,-1 1 0 0 0,0-1 0 0 0,1 0 0 0 0,-1 0 0 0 0,0 0 0 0 0,1 0 0 0 0,-1 0-1 0 0,0 0 1 0 0,0 0 0 0 0,0 0 0 0 0,0-1 0 0 0,0 1 0 0 0,0 0 0 0 0,0-1 0 0 0,0 1 0 0 0,-1-1-1 0 0,2 0-15 0 0,0-4 84 0 0,2-1-17 0 0,-1-1 1 0 0,0 1 0 0 0,0-1-1 0 0,-1 0 1 0 0,0 0 0 0 0,0 0-1 0 0,-1-1 1 0 0,0 1 0 0 0,-1 0-1 0 0,0 0 1 0 0,0-1 0 0 0,0 1-1 0 0,-1 0 1 0 0,0 0 0 0 0,-1-1-68 0 0,1 8-25 0 0,1-1-1 0 0,-1 0 1 0 0,0 1 0 0 0,0-1 0 0 0,0 0 0 0 0,0 1 0 0 0,0 0 0 0 0,-1-1 0 0 0,1 1 0 0 0,0-1 0 0 0,-1 1 0 0 0,1 0 0 0 0,-1 0 0 0 0,1 0 0 0 0,-1 0 0 0 0,1 0 0 0 0,-1 0 0 0 0,0 0 0 0 0,0 1 0 0 0,1-1 0 0 0,-1 1 0 0 0,0-1 0 0 0,0 1-1 0 0,0 0 1 0 0,1-1 0 0 0,-1 1 0 0 0,0 0 0 0 0,0 0 0 0 0,0 0 0 0 0,0 1 0 0 0,0-1 0 0 0,1 0 0 0 0,-1 1 0 0 0,0-1 0 0 0,0 1 0 0 0,0-1 0 0 0,1 1 0 0 0,-1 0 0 0 0,0 0 0 0 0,1 0 0 0 0,-1 0 0 0 0,1 0 0 0 0,-1 0 0 0 0,1 0 0 0 0,0 1-1 0 0,-1-1 1 0 0,1 0 0 0 0,0 1 0 0 0,0-1 0 0 0,-1 2 25 0 0,-12 13-43 0 0,1 0-1 0 0,0 2 1 0 0,1-1 0 0 0,1 1-1 0 0,1 1 1 0 0,0 0-1 0 0,1 0 1 0 0,2 1-1 0 0,0 0 1 0 0,1 1 0 0 0,0-1-1 0 0,2 1 1 0 0,1 0-1 0 0,-1 18 44 0 0,4-35 3 0 0,0-1 0 0 0,1 1 0 0 0,-1-1-1 0 0,1 0 1 0 0,0 1 0 0 0,0-1 0 0 0,0 0 0 0 0,0 0-1 0 0,1 1 1 0 0,-1-1 0 0 0,1 0 0 0 0,-1 0 0 0 0,1-1-1 0 0,0 1 1 0 0,1 0 0 0 0,-1-1 0 0 0,0 1 0 0 0,1-1-1 0 0,-1 1 1 0 0,1-1 0 0 0,0 0 0 0 0,-1 0 0 0 0,1-1-1 0 0,0 1 1 0 0,1 0 0 0 0,-1-1 0 0 0,0 0-1 0 0,0 0 1 0 0,0 0 0 0 0,1 0 0 0 0,-1 0 0 0 0,0-1-1 0 0,1 1 1 0 0,-1-1 0 0 0,3 0-3 0 0,5 1 57 0 0,0-1-1 0 0,0 0 1 0 0,0 0 0 0 0,0-1-1 0 0,0-1 1 0 0,0 0-1 0 0,0 0 1 0 0,0-1 0 0 0,-1-1-1 0 0,7-2-56 0 0,25-17 181 0 0,-1-2 0 0 0,-1-2-1 0 0,-1-1 1 0 0,-1-3-1 0 0,-2 0 1 0 0,-1-3 0 0 0,-1-1-1 0 0,-3-1 1 0 0,0-1-1 0 0,-3-2 1 0 0,-1-1 0 0 0,-2-2-1 0 0,-2 0 1 0 0,17-43-181 0 0,-30 63 3 0 0,-1-1 0 0 0,-1 1 0 0 0,-1-1 0 0 0,-1-1 0 0 0,-2 1 0 0 0,0-1 0 0 0,-1 1 0 0 0,-1-1 0 0 0,-2 0 0 0 0,0 0 0 0 0,-2-9-3 0 0,1 27-5 0 0,0 0 0 0 0,0 0-1 0 0,0 0 1 0 0,-1 0 0 0 0,1 0-1 0 0,-2 1 1 0 0,1-1 0 0 0,0 1-1 0 0,-1-1 1 0 0,0 1 0 0 0,-1 0 0 0 0,1 0-1 0 0,-1 1 1 0 0,0-1 0 0 0,0 1-1 0 0,0-1 1 0 0,0 1 0 0 0,-1 1-1 0 0,0-1 1 0 0,0 1 0 0 0,0-1 0 0 0,0 1-1 0 0,0 1 1 0 0,-1-1 0 0 0,1 1-1 0 0,-1 0 1 0 0,0 0 0 0 0,0 1-1 0 0,0-1 1 0 0,1 1 0 0 0,-1 1-1 0 0,0-1 1 0 0,0 1 0 0 0,0 0 0 0 0,0 0-1 0 0,0 1 1 0 0,0 0 0 0 0,0 0-1 0 0,0 0 1 0 0,0 1 0 0 0,0-1-1 0 0,1 2 1 0 0,-1-1 0 0 0,1 0 0 0 0,-5 4 4 0 0,-2 6-8 0 0,0 1 0 0 0,0 1-1 0 0,1 0 1 0 0,1 0-1 0 0,0 1 1 0 0,1 1-1 0 0,1-1 1 0 0,0 2-1 0 0,1-1 1 0 0,1 1-1 0 0,0 0 1 0 0,2 0-1 0 0,-3 14 10 0 0,-2 23 0 0 0,3 1 1 0 0,1 0-1 0 0,4 45 0 0 0,3-68 38 0 0,1 0 0 0 0,2 0 0 0 0,1-1 0 0 0,1 1-1 0 0,2-1 1 0 0,1-1 0 0 0,2 0 0 0 0,1 0 0 0 0,1 0-38 0 0,34 112 76 0 0,-27-169-7992 0 0,-9 15 650 0 0,-6 4-3859 0 0</inkml:trace>
  <inkml:trace contextRef="#ctx0" brushRef="#br0" timeOffset="1498.533">1399 770 9250 0 0,'0'0'2938'0'0,"0"0"-572"0"0,0 0-415 0 0,0 0-215 0 0,0 0-239 0 0,0 0-256 0 0,0 0-253 0 0,0 0-250 0 0,0 0-177 0 0,0 0-119 0 0,0 0-94 0 0,0 0-47 0 0,-16 5-39 0 0,-54 18-32 0 0,9 30 137 0 0,50-39-306 0 0,2-5-44 0 0,1 1-1 0 0,0 0 0 0 0,0 1 0 0 0,1 0 0 0 0,0 0 1 0 0,1 0-1 0 0,0 1 0 0 0,1 0 0 0 0,1 0 0 0 0,0 0 1 0 0,0 1-1 0 0,1-1 0 0 0,0 1 0 0 0,0 13-16 0 0,3-25-1 0 0,0 1 0 0 0,1-1 0 0 0,-1 0 0 0 0,0 1 0 0 0,1-1 0 0 0,-1 1 0 0 0,1-1 0 0 0,-1 0 0 0 0,1 1 0 0 0,0-1 0 0 0,0 0 0 0 0,-1 0 0 0 0,1 0-1 0 0,0 0 1 0 0,0 1 0 0 0,0-1 0 0 0,0 0 0 0 0,0 0 0 0 0,0-1 0 0 0,1 1 0 0 0,-1 0 0 0 0,0 0 0 0 0,0-1 0 0 0,1 1 0 0 0,-1 0 0 0 0,0-1 0 0 0,1 1 0 0 0,-1-1 0 0 0,1 0 0 0 0,-1 1 0 0 0,0-1 0 0 0,1 0 0 0 0,-1 0 0 0 0,1 0-1 0 0,-1 0 1 0 0,1 0 0 0 0,-1 0 0 0 0,1-1 0 0 0,-1 1 0 0 0,1 0 1 0 0,59-16 352 0 0,-33-2-213 0 0,0-1-1 0 0,-1-1 1 0 0,-1-1 0 0 0,-1-2 0 0 0,-1 0 0 0 0,-1-2 0 0 0,-1 0 0 0 0,-1-1 0 0 0,10-20-139 0 0,-22 112-358 0 0,-9-60 340 0 0,0-1 1 0 0,1 1-1 0 0,-1-1 1 0 0,1 1-1 0 0,0-1 0 0 0,0 0 1 0 0,1 1-1 0 0,0-1 1 0 0,0 0-1 0 0,0 0 1 0 0,0 0-1 0 0,1 0 1 0 0,0 0-1 0 0,0 0 1 0 0,0-1-1 0 0,1 0 0 0 0,-1 1 1 0 0,1-1-1 0 0,0-1 1 0 0,0 1-1 0 0,1 0 1 0 0,-1-1-1 0 0,1 0 1 0 0,-1 0-1 0 0,1 0 1 0 0,0-1-1 0 0,0 0 0 0 0,0 0 1 0 0,1 0-1 0 0,-1 0 1 0 0,0-1-1 0 0,5 1 18 0 0,-4-1 12 0 0,-1 0 0 0 0,1-1-1 0 0,0 1 1 0 0,-1-1 0 0 0,1-1 0 0 0,-1 1-1 0 0,1-1 1 0 0,0 0 0 0 0,-1 0-1 0 0,1 0 1 0 0,-1-1 0 0 0,0 0 0 0 0,0 0-1 0 0,1 0 1 0 0,-1-1 0 0 0,-1 1-1 0 0,1-1 1 0 0,0-1 0 0 0,-1 1 0 0 0,1-1-1 0 0,-1 1 1 0 0,0-1 0 0 0,3-4-12 0 0,11-18 76 0 0,-1 0 1 0 0,-2-1-1 0 0,-1-1 1 0 0,-1 0-1 0 0,-1-1 1 0 0,-1 0-1 0 0,-2-1 1 0 0,-1 0-1 0 0,-1 0 0 0 0,-2-1 1 0 0,-1 0-1 0 0,-1 0 1 0 0,-2 0-1 0 0,-1-8-76 0 0,2 17 2 0 0,12-371-146 0 0,-12 376 116 0 0,-1 12 31 0 0,0-1-1 0 0,0 1 1 0 0,0 0 0 0 0,-1-1-1 0 0,0 1 1 0 0,0 0-1 0 0,0-1 1 0 0,-1 1-1 0 0,0 0 1 0 0,0-1-1 0 0,0 1 1 0 0,0 0 0 0 0,-1 0-1 0 0,0 0 1 0 0,0 0-1 0 0,-1 0 1 0 0,1 0-3 0 0,0 5-2 0 0,1 0 1 0 0,-1 0 0 0 0,1 0-1 0 0,-1 1 1 0 0,1-1 0 0 0,0 0-1 0 0,-1 1 1 0 0,1-1 0 0 0,0 1-1 0 0,-1-1 1 0 0,1 1-1 0 0,0-1 1 0 0,-1 1 0 0 0,1 0-1 0 0,0 0 1 0 0,0 0 0 0 0,0 0-1 0 0,0 0 1 0 0,0 0-1 0 0,0 0 1 0 0,0 0 0 0 0,0 0-1 0 0,0 0 1 0 0,0 0 0 0 0,0 1-1 0 0,1-1 1 0 0,-1 0 0 0 0,1 1-1 0 0,-1-1 1 0 0,1 0-1 0 0,-1 1 1 0 0,1-1 0 0 0,0 1-1 0 0,0-1 1 0 0,-1 0 0 0 0,1 1-1 0 0,0 0 2 0 0,-7 23 9 0 0,0 1-1 0 0,1-1 0 0 0,2 1 1 0 0,1 1-1 0 0,0-1 1 0 0,2 0-1 0 0,2 1 0 0 0,0-1 1 0 0,1 1-1 0 0,6 19-8 0 0,38 157 99 0 0,-17-112-85 0 0,-18-61-4 0 0,-2 1 1 0 0,0 0-1 0 0,-2 0 1 0 0,-2 1 0 0 0,2 24-11 0 0,-23 113 94 0 0,-1-118-120 0 0,17-50 12 0 0,0-1 0 0 0,0 0 24 0 0,0 0 2 0 0,0 0-29 0 0,0 0 30 0 0,0 0-18 0 0,0 0-22 0 0,0 0-3 0 0,-1-33-1560 0 0,-1-42-4756 0 0,3 47-2222 0 0,-1 20-2209 0 0</inkml:trace>
  <inkml:trace contextRef="#ctx0" brushRef="#br0" timeOffset="1800.78">1539 630 8474 0 0,'0'0'4922'0'0,"0"0"-2524"0"0,0 0-990 0 0,0 0-45 0 0,0 0 95 0 0,0 0-66 0 0,0 0-198 0 0,0 0-215 0 0,0 0-182 0 0,0 0-97 0 0,33-5-88 0 0,107-16-78 0 0,130-52 1073 0 0,-140 36-2043 0 0,-113 36-1211 0 0,-14 1-2100 0 0,-1 1-3411 0 0,0 2-4667 0 0</inkml:trace>
  <inkml:trace contextRef="#ctx0" brushRef="#br0" timeOffset="2128.96">2347 733 16892 0 0,'0'0'3192'0'0,"0"0"-2114"0"0,0 0-634 0 0,0 0 89 0 0,0 0 126 0 0,0 0 36 0 0,0 0-130 0 0,0 0-223 0 0,0 0-171 0 0,0 0-82 0 0,0 0-50 0 0,0 0-13 0 0,0 0 16 0 0,2 29-57 0 0,7 91-44 0 0,-5-80-352 0 0,-4-36-3906 0 0,0-2 3181 0 0,0-2-5362 0 0,0 0-5057 0 0</inkml:trace>
  <inkml:trace contextRef="#ctx0" brushRef="#br0" timeOffset="2129.96">2275 409 10074 0 0,'0'0'7474'0'0,"0"0"-6290"0"0,0 0-464 0 0,0 0-208 0 0,0 0-40 0 0,0 0-56 0 0,0 0-127 0 0,0 0-281 0 0,0 0-193 0 0,0 0-127 0 0,0 0-256 0 0,0 0-408 0 0,0 0-1392 0 0,11-15-3282 0 0,-7 23-5440 0 0</inkml:trace>
  <inkml:trace contextRef="#ctx0" brushRef="#br0" timeOffset="2492.243">2524 468 15083 0 0,'0'0'1589'0'0,"0"0"-559"0"0,0 0-221 0 0,0 0 93 0 0,0 0 80 0 0,0 0-79 0 0,0 0-163 0 0,0 0-207 0 0,0 0-154 0 0,0 0-93 0 0,0 0-62 0 0,2 33-50 0 0,8 104-23 0 0,5-56 46 0 0,-11-60-173 0 0,2 0 0 0 0,0-1 0 0 0,1 0 0 0 0,1 0 0 0 0,1-1 0 0 0,1 0 0 0 0,0 0 0 0 0,2-1-1 0 0,0 0 1 0 0,1-1 0 0 0,6 5-24 0 0,-19-21 46 0 0,1-1 0 0 0,-1 1 0 0 0,0-1 0 0 0,1 1 0 0 0,-1-1 0 0 0,0 1 0 0 0,1-1 0 0 0,-1 0 0 0 0,1 1 0 0 0,-1-1 0 0 0,1 0 0 0 0,-1 1 0 0 0,1-1 0 0 0,-1 0 0 0 0,1 0 0 0 0,-1 1-1 0 0,1-1 1 0 0,0 0 0 0 0,-1 0 0 0 0,1 0 0 0 0,-1 0 0 0 0,1 0 0 0 0,0 0 0 0 0,-1 0 0 0 0,1 0 0 0 0,-1 0 0 0 0,1 0 0 0 0,0 0 0 0 0,-1 0 0 0 0,1 0 0 0 0,-1 0 0 0 0,1-1 0 0 0,-1 1 0 0 0,1 0 0 0 0,-1 0 0 0 0,1-1 0 0 0,-1 1 0 0 0,1 0 0 0 0,-1-1 0 0 0,1 1 0 0 0,-1 0-1 0 0,1-1 1 0 0,-1 1 0 0 0,0-1 0 0 0,1 1 0 0 0,-1-1 0 0 0,0 1 0 0 0,1-1 0 0 0,-1 1 0 0 0,0-1 0 0 0,1 1 0 0 0,-1-1 0 0 0,0 1 0 0 0,0-1 0 0 0,0 0 0 0 0,0 1-46 0 0,11-44 742 0 0,-8 27-665 0 0,89-296 322 0 0,-92 313-1042 0 0,5-9 855 0 0,-4 7-4146 0 0,1 2-3717 0 0,-2 0-3985 0 0</inkml:trace>
  <inkml:trace contextRef="#ctx0" brushRef="#br0" timeOffset="2817.043">2912 785 6801 0 0,'0'0'2444'0'0,"0"0"-148"0"0,0 0-26 0 0,0 0-22 0 0,0 0-136 0 0,0 0-231 0 0,0 0-258 0 0,0 0-310 0 0,0 0-259 0 0,35-7-204 0 0,110-20-159 0 0,-63-6 302 0 0,-69 24-811 0 0,0-1-1 0 0,0 0 1 0 0,-1-1-1 0 0,-1 0 1 0 0,0-1-1 0 0,0 0 1 0 0,-1-1 0 0 0,-1 0-1 0 0,7-11-181 0 0,-14 20 13 0 0,1 1 0 0 0,-1-1 0 0 0,0 1 0 0 0,0-1 0 0 0,0 1 0 0 0,-1-1 0 0 0,1 0 0 0 0,-1 0 0 0 0,0 0 0 0 0,0 0 0 0 0,0 0 0 0 0,-1 0 0 0 0,1 0 0 0 0,-1 0 0 0 0,0-1 0 0 0,0 1 0 0 0,0 0 0 0 0,-1 0 0 0 0,0 0 0 0 0,1 0 0 0 0,-1 0 0 0 0,-1 0 0 0 0,1 0 0 0 0,-1 0-1 0 0,1 1 1 0 0,-1-1 0 0 0,0 0 0 0 0,0 1 0 0 0,-1-1 0 0 0,1 1 0 0 0,-1 0 0 0 0,0 0 0 0 0,1 0 0 0 0,-2 0 0 0 0,1 1 0 0 0,0-1 0 0 0,0 1 0 0 0,-1-1 0 0 0,1 1 0 0 0,-1 0 0 0 0,0 0-13 0 0,-5 1-29 0 0,0-1 0 0 0,0 1 1 0 0,0 1-1 0 0,0 0 0 0 0,0 0 0 0 0,0 1 0 0 0,0 0 1 0 0,0 0-1 0 0,0 1 0 0 0,0 0 0 0 0,1 1 0 0 0,-1 0 0 0 0,1 0 1 0 0,-1 1-1 0 0,1 0 0 0 0,0 0 0 0 0,1 1 0 0 0,-1 0 1 0 0,-3 4 28 0 0,-8 6-68 0 0,1 0 0 0 0,0 2 1 0 0,2 0-1 0 0,0 1 0 0 0,1 0 1 0 0,-12 19 67 0 0,18-23-26 0 0,0 0 0 0 0,1 0 0 0 0,1 0 0 0 0,0 1 0 0 0,1 1 0 0 0,0-1 0 0 0,2 1 0 0 0,-1-1 0 0 0,2 2 0 0 0,0-1 0 0 0,1 0 0 0 0,1 0 0 0 0,0 8 26 0 0,2-18 4 0 0,0 1-1 0 0,0-1 1 0 0,1 0-1 0 0,-1 0 1 0 0,2 0-1 0 0,-1 0 1 0 0,0 0-1 0 0,1 0 1 0 0,0 0-1 0 0,1-1 1 0 0,-1 0-1 0 0,1 1 1 0 0,0-1-1 0 0,0-1 1 0 0,1 1-1 0 0,-1 0 1 0 0,1-1 0 0 0,0 0-1 0 0,0 0 1 0 0,1-1-1 0 0,-1 1 1 0 0,1-1-1 0 0,5 2-3 0 0,6 3 35 0 0,1-1 1 0 0,-1 0-1 0 0,1-1 0 0 0,1-1 1 0 0,-1-1-1 0 0,1-1 0 0 0,14 1-35 0 0,3-1 59 0 0,0-1 0 0 0,1-3 0 0 0,-1 0 0 0 0,1-3 0 0 0,21-5-59 0 0,46-30-1785 0 0,-83 28-2344 0 0,0-1-3497 0 0,-10 5-5044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5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2529 0 0,'0'0'2320'0'0,"0"0"-288"0"0,0 0-164 0 0,0 0 100 0 0,0 0 111 0 0,0 0-109 0 0,0 0-276 0 0,0 0-394 0 0,0 0-344 0 0,0 0-209 0 0,0 0-144 0 0,0 0-137 0 0,0 0-59 0 0,0 0-29 0 0,0 0-65 0 0,0 0-18 0 0,0 0-37 0 0,0 0-34 0 0,0 0-30 0 0,0 11 466 0 0,2 107 1142 0 0,1-47-1359 0 0,-3 0 0 0 0,-4 0 0 0 0,-7 40-443 0 0,-58 249 576 0 0,69-272-67 0 0,34-36-173 0 0,-25-48-321 0 0,0 3 1761 0 0,-13-14-6116 0 0,2 5 699 0 0,1 0-3355 0 0,0-1-5150 0 0</inkml:trace>
  <inkml:trace contextRef="#ctx0" brushRef="#br0" timeOffset="574.082">1 494 10482 0 0,'0'0'2575'0'0,"0"0"-453"0"0,0 0-377 0 0,0 0-184 0 0,0 0-139 0 0,0 0-172 0 0,0 0-268 0 0,0 0-276 0 0,0 0-197 0 0,0 0-114 0 0,0 0-54 0 0,0 0-6 0 0,0 0 59 0 0,5 0 72 0 0,29 0 65 0 0,-1-1-1 0 0,0-1 0 0 0,1-2 0 0 0,-2-2 1 0 0,8-2-531 0 0,155-37 696 0 0,-189 43-720 0 0,10-4-690 0 0,-17 14-8292 0 0,-3-5-2922 0 0</inkml:trace>
  <inkml:trace contextRef="#ctx0" brushRef="#br0" timeOffset="1093.022">674 627 0 0 0,'0'0'480'0'0,"0"0"1004"0"0,0 0 458 0 0,0 0 217 0 0,0 0 70 0 0,0 0-33 0 0,0 0-158 0 0,0 0-306 0 0,0 0-282 0 0,0 0-239 0 0,0 0-231 0 0,0 0-154 0 0,-3 0-117 0 0,-57 19 2218 0 0,-21 61-1482 0 0,76-74-1389 0 0,0 1 1 0 0,1 0-1 0 0,-1 0 1 0 0,1 0-1 0 0,0 0 1 0 0,1 1-1 0 0,0-1 1 0 0,0 1-1 0 0,1 0 1 0 0,0 0-1 0 0,0 0 1 0 0,1 0-1 0 0,0 0 1 0 0,0 6-57 0 0,1-9 35 0 0,0 0 1 0 0,1 0-1 0 0,-1 1 1 0 0,1-1 0 0 0,0 0-1 0 0,1 0 1 0 0,-1 0-1 0 0,1 0 1 0 0,0 0 0 0 0,0-1-1 0 0,1 1 1 0 0,-1-1-1 0 0,1 1 1 0 0,0-1 0 0 0,0 0-1 0 0,1 0 1 0 0,-1 0-1 0 0,1 0 1 0 0,0-1-1 0 0,0 0 1 0 0,0 1 0 0 0,0-1-1 0 0,1-1 1 0 0,-1 1-1 0 0,1-1 1 0 0,0 1 0 0 0,-1-1-1 0 0,1-1 1 0 0,1 1-36 0 0,7 0 127 0 0,-1 0 0 0 0,0 0 0 0 0,1-2 0 0 0,-1 1 1 0 0,1-2-1 0 0,-1 1 0 0 0,1-2 0 0 0,-1 0 0 0 0,1 0 1 0 0,-1-1-1 0 0,0-1 0 0 0,0 0 0 0 0,-1 0 0 0 0,5-4-127 0 0,-1 3 92 0 0,-1-2 0 0 0,-1 0 0 0 0,1 0 0 0 0,-1-1 0 0 0,-1-1-1 0 0,1 0 1 0 0,-2-1 0 0 0,1-1 0 0 0,-1 1 0 0 0,-1-2 0 0 0,0 1 0 0 0,0-1-1 0 0,-1-1 1 0 0,-1 0 0 0 0,0 0 0 0 0,-1-1 0 0 0,2-4-92 0 0,-8 14 7 0 0,1-1 0 0 0,-1 1 1 0 0,0 0-1 0 0,-1-1 0 0 0,1 1 1 0 0,-1-1-1 0 0,0 1 0 0 0,0 0 0 0 0,0-1 1 0 0,0 1-1 0 0,-1-1 0 0 0,0 1 1 0 0,0 0-1 0 0,0-1 0 0 0,-1 1 0 0 0,1 0 1 0 0,-1 0-1 0 0,0 0 0 0 0,0 0 1 0 0,0 0-1 0 0,-1 1 0 0 0,1-1 0 0 0,-1 0 1 0 0,0 1-1 0 0,0 0 0 0 0,-2-2-7 0 0,-3-2-113 0 0,-1 0-1 0 0,0 1 0 0 0,0 0 1 0 0,-1 0-1 0 0,0 1 0 0 0,0 1 1 0 0,0 0-1 0 0,0 0 0 0 0,-1 0 1 0 0,0 2-1 0 0,1-1 0 0 0,-1 1 1 0 0,0 1-1 0 0,0 0 1 0 0,0 0-1 0 0,0 1 0 0 0,0 1 1 0 0,0 0-1 0 0,0 0 0 0 0,0 1 1 0 0,-9 3 113 0 0,-75 41-10998 0 0,85-38-819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1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 0 0 0,'0'0'392'0'0,"0"0"454"0"0,0 0 262 0 0,0 0 73 0 0,0 0 14 0 0,0 0-2 0 0,0 0-160 0 0,0 0-102 0 0,0 0-73 0 0,0 0-94 0 0,-7 0-55 0 0,-29-4 816 0 0,30 6-740 0 0,3 6 10424 0 0,3-3-9222 0 0,0-5-1845 0 0,0 0-32 0 0,-1 19 529 0 0,-102 294 747 0 0,6-112-886 0 0,64-139-412 0 0,2 2 0 0 0,3 0 0 0 0,-8 34-88 0 0,27-13-497 0 0,8-82-1664 0 0,2-11 1100 0 0,0 1 0 0 0,1 0 0 0 0,-1-1-1 0 0,1 1 1 0 0,1 0 0 0 0,-1 0 0 0 0,1 0 0 0 0,0 0 0 0 0,1 1 0 0 0,0-1 0 0 0,0 1 0 0 0,4-5 1061 0 0,2-4-4971 0 0,-2 0-3424 0 0</inkml:trace>
  <inkml:trace contextRef="#ctx0" brushRef="#br0" timeOffset="469.138">282 92 760 0 0,'0'0'2345'0'0,"0"0"-446"0"0,0 0-226 0 0,0 0-22 0 0,0 0 98 0 0,0 0 41 0 0,0 0-130 0 0,0 0-248 0 0,0 0-280 0 0,0 0-246 0 0,0 0-135 0 0,0 0-20 0 0,0 0 18 0 0,2-11 38 0 0,11-44 815 0 0,-10 72 3361 0 0,7 12-4269 0 0,-1-5-353 0 0,60 304 1109 0 0,-39-12-931 0 0,-32-135-377 0 0,11-226-4451 0 0,-5 27 633 0 0,0 0-4463 0 0,-4 11-3119 0 0</inkml:trace>
  <inkml:trace contextRef="#ctx0" brushRef="#br0" timeOffset="866.539">109 619 5209 0 0,'0'0'2602'0'0,"0"0"-259"0"0,0 0-86 0 0,0 0 3 0 0,0 0-122 0 0,0 0-295 0 0,0 0-385 0 0,0 0-309 0 0,0 0-265 0 0,0 0-147 0 0,0 0-85 0 0,0 0-58 0 0,0 0-37 0 0,-9 0 1979 0 0,46 7-1472 0 0,155-11 475 0 0,-64-7-4141 0 0,-114 8 612 0 0,-4-1-3197 0 0,-1 1-7094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0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69 4841 0 0,'0'0'2583'0'0,"0"0"-440"0"0,0 0-312 0 0,0 0-92 0 0,0 0 5 0 0,0 0-85 0 0,0 0-260 0 0,0 0-335 0 0,0 0-333 0 0,0 0-271 0 0,0 0-154 0 0,-1 4-18 0 0,-2 18 61 0 0,1 1 0 0 0,1-1-1 0 0,1 1 1 0 0,2-1-1 0 0,0 1 1 0 0,1-1-1 0 0,5 21-348 0 0,3 27 356 0 0,5 67 157 0 0,-6 1 1 0 0,-8 125-514 0 0,-5-227 70 0 0,-2 0 1 0 0,-1-1-1 0 0,-2 0 1 0 0,-1 0-1 0 0,-2-1 1 0 0,-2 0-1 0 0,-3 6-70 0 0,15-37 49 0 0,-1 1-1 0 0,1-1 1 0 0,-1 0 0 0 0,1 1-1 0 0,-1-1 1 0 0,0 0-1 0 0,0 0 1 0 0,0 0 0 0 0,-1-1-1 0 0,1 1 1 0 0,-1 0 0 0 0,1-1-1 0 0,-1 0 1 0 0,0 1-1 0 0,0-1 1 0 0,0 0 0 0 0,0-1-1 0 0,0 1 1 0 0,-1 0 0 0 0,1-1-1 0 0,0 0 1 0 0,-1 0-1 0 0,1 0 1 0 0,-1 0 0 0 0,1 0-1 0 0,-1-1-48 0 0,1-2 33 0 0,0 0 0 0 0,0-1 0 0 0,0 1 0 0 0,1-1-1 0 0,-1 0 1 0 0,1 1 0 0 0,0-1 0 0 0,0-1 0 0 0,0 1-1 0 0,0 0 1 0 0,1 0 0 0 0,-1-1 0 0 0,1 1 0 0 0,0 0 0 0 0,0-1-1 0 0,0 0 1 0 0,0 1 0 0 0,1-1 0 0 0,-1 1 0 0 0,1-1 0 0 0,0 0-1 0 0,0 1 1 0 0,1-3-33 0 0,-2-44 14 0 0,3-1-1 0 0,2 1 1 0 0,2 0 0 0 0,2 1-1 0 0,2 0 1 0 0,3 0 0 0 0,1 1-1 0 0,3 1 1 0 0,2 0 0 0 0,2 1-1 0 0,1 2 1 0 0,3 0 0 0 0,12-15-14 0 0,-9 15-3 0 0,3 0 0 0 0,1 2 1 0 0,2 1-1 0 0,1 2 1 0 0,3 1-1 0 0,1 3 1 0 0,1 0-1 0 0,2 3 1 0 0,43-26 2 0 0,-74 51-3 0 0,0 0 1 0 0,0 1-1 0 0,0 0 1 0 0,1 1 0 0 0,0 0-1 0 0,0 1 1 0 0,0 0-1 0 0,0 0 1 0 0,1 2-1 0 0,-1 0 1 0 0,1 0-1 0 0,0 1 1 0 0,2 0 2 0 0,-10 4 4 0 0,-1 1-1 0 0,0-1 1 0 0,0 0 0 0 0,0 1 0 0 0,-1 0 0 0 0,0 0-1 0 0,1 0 1 0 0,-1 0 0 0 0,-1 0 0 0 0,1 1 0 0 0,0-1-1 0 0,-1 1 1 0 0,0 0 0 0 0,0 0 0 0 0,-1 0 0 0 0,1 0-1 0 0,-1 0 1 0 0,0 0 0 0 0,0 0 0 0 0,-1 0 0 0 0,0 0-1 0 0,0 0 1 0 0,0 1 0 0 0,0-1 0 0 0,-1 0 0 0 0,0 0-1 0 0,0 1-3 0 0,1-6 1 0 0,-3 23 28 0 0,-1 0 0 0 0,0 0 0 0 0,-2 0 0 0 0,-1-1 0 0 0,-1 0 0 0 0,-1 0 0 0 0,0-1 0 0 0,-2 0 0 0 0,-1-1 0 0 0,0 0 0 0 0,-1-1 0 0 0,-1 0 0 0 0,-1-1 0 0 0,-1-1 0 0 0,0 0 0 0 0,-1-1 1 0 0,-1-1-1 0 0,0 0 0 0 0,-14 6-29 0 0,20-12-133 0 0,-1 0 0 0 0,-1-1 1 0 0,0-1-1 0 0,0 0 0 0 0,-1-1 1 0 0,1-1-1 0 0,-1 0 0 0 0,0-1 1 0 0,-1 0-1 0 0,1-1 0 0 0,-1-1 1 0 0,1-1-1 0 0,-1 0 1 0 0,0-1-1 0 0,-6-1 133 0 0,7-26-4258 0 0,19 4-4388 0 0,2 15-2809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11947 0 0,'0'0'3027'0'0,"0"0"-1231"0"0,0 0-518 0 0,0 0-37 0 0,0 0 6 0 0,0 0-121 0 0,0 0-250 0 0,-26 31-252 0 0,-78 99-206 0 0,65-57-41 0 0,38-64-330 0 0,-1-1-28 0 0,1 0 0 0 0,-1-1 0 0 0,2 1 0 0 0,-1 0 0 0 0,1 0 0 0 0,0-1 1 0 0,1 1-1 0 0,-1 0 0 0 0,2 0 0 0 0,-1-1 0 0 0,1 1 0 0 0,0 0 0 0 0,1-1 0 0 0,0 0 1 0 0,0 0-1 0 0,0 0 0 0 0,1 0 0 0 0,0 0 0 0 0,0-1 0 0 0,1 1 0 0 0,0-1 0 0 0,0 0 0 0 0,1-1 1 0 0,-1 1-1 0 0,1-1 0 0 0,0 0 0 0 0,1-1 0 0 0,-1 1 0 0 0,1-1 0 0 0,0 0 0 0 0,0-1 0 0 0,0 0 1 0 0,4 1-20 0 0,-3-3 70 0 0,0 0 1 0 0,0 0 0 0 0,0-1 0 0 0,1 0-1 0 0,-1-1 1 0 0,0 0 0 0 0,0 0 0 0 0,0 0-1 0 0,0-1 1 0 0,0-1 0 0 0,-1 1 0 0 0,1-1 0 0 0,-1-1-1 0 0,1 1 1 0 0,-1-1 0 0 0,0 0 0 0 0,-1-1-1 0 0,1 0 1 0 0,-1 0 0 0 0,0 0 0 0 0,0-1-1 0 0,0 0 1 0 0,-1 0 0 0 0,0 0 0 0 0,0-1-1 0 0,0 0 1 0 0,-1 0 0 0 0,0 0 0 0 0,-1 0 0 0 0,1-1-1 0 0,-1 1 1 0 0,-1-1 0 0 0,1 0-71 0 0,-1-1 24 0 0,1-1 0 0 0,-1 1-1 0 0,-1-1 1 0 0,0 0 0 0 0,0 1 0 0 0,-1-1 0 0 0,0 0 0 0 0,0 0 0 0 0,-1 1 0 0 0,-1-1 0 0 0,0 1 0 0 0,0-1 0 0 0,0 1-1 0 0,-2-1 1 0 0,1 1 0 0 0,-1 0 0 0 0,0 1 0 0 0,-1-1 0 0 0,0 1 0 0 0,-2-4-24 0 0,1 5-204 0 0,0-1 0 0 0,0 1 0 0 0,-1 0 0 0 0,0 0-1 0 0,0 1 1 0 0,-1 0 0 0 0,0 0 0 0 0,0 1 0 0 0,0 0 0 0 0,0 0 0 0 0,-1 1 0 0 0,0 0 0 0 0,-5-2 204 0 0,-18 1-2746 0 0,18 5-1638 0 0,8 0 723 0 0,-1 0-8103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 0 0 0,'0'0'2040'0'0,"0"0"76"0"0,0 0 73 0 0,0 0 63 0 0,0 0-65 0 0,0 0-174 0 0,0 0-292 0 0,0 0-305 0 0,0 0-230 0 0,0 0-183 0 0,0 0-178 0 0,-9-8-110 0 0,-27-24-82 0 0,33 30-472 0 0,0 1 0 0 0,0-1 0 0 0,0 0-1 0 0,0 1 1 0 0,-1-1 0 0 0,1 1-1 0 0,0 0 1 0 0,-1 0 0 0 0,1 0 0 0 0,-1 1-1 0 0,1-1 1 0 0,-1 1 0 0 0,1 0-1 0 0,-1 0 1 0 0,0 0 0 0 0,1 1 0 0 0,-1-1-1 0 0,-1 1-160 0 0,-14 1 553 0 0,-88 16 830 0 0,16 33-428 0 0,90-49-946 0 0,1 0-1 0 0,-1-1 1 0 0,1 1 0 0 0,0 0-1 0 0,-1 0 1 0 0,1 0 0 0 0,0 0-1 0 0,0-1 1 0 0,0 1-1 0 0,0 0 1 0 0,1 0 0 0 0,-1 0-1 0 0,0 0 1 0 0,1-1 0 0 0,-1 1-1 0 0,1 0 1 0 0,0 0-1 0 0,0-1 1 0 0,-1 1 0 0 0,1 0-1 0 0,0-1 1 0 0,0 1-1 0 0,1-1 1 0 0,-1 1 0 0 0,0-1-1 0 0,0 0 1 0 0,2 2-9 0 0,2 4 30 0 0,3 3 34 0 0,1 0 1 0 0,0-1-1 0 0,0 0 0 0 0,1-1 1 0 0,0 1-1 0 0,0-2 0 0 0,1 0 1 0 0,0 0-1 0 0,3 1-64 0 0,27 18 150 0 0,-6-3-39 0 0,-26-19-92 0 0,-1 0-1 0 0,0 1 1 0 0,0 1-1 0 0,0-1 1 0 0,-1 1-1 0 0,1 0 1 0 0,-1 1-1 0 0,-1 0 0 0 0,0 0 1 0 0,0 1-1 0 0,0-1 1 0 0,-1 1-1 0 0,2 4-18 0 0,-6-9 41 0 0,0 0 0 0 0,-1 0 0 0 0,1 0 0 0 0,-1 0 0 0 0,0 0 0 0 0,0 0 0 0 0,0 0 0 0 0,0 0 0 0 0,0 0 0 0 0,-1 0 0 0 0,1 0 0 0 0,-1 0 0 0 0,0 0 0 0 0,0 0 0 0 0,0 0 0 0 0,0 0 0 0 0,-1 0 0 0 0,1 0 0 0 0,-1-1 0 0 0,0 1 0 0 0,1-1 0 0 0,-1 1 0 0 0,0-1 0 0 0,-1 0 0 0 0,1 1 0 0 0,0-1 0 0 0,-1 0 0 0 0,1-1 0 0 0,-1 1 0 0 0,1 0 0 0 0,-1-1 0 0 0,0 1 0 0 0,-2 0-41 0 0,-99 38 384 0 0,-27-29-82 0 0,131-10-325 0 0,-1-1 1 0 0,0 0-1 0 0,1 0 0 0 0,-1 0 0 0 0,0 0 0 0 0,1 0 0 0 0,-1 0 0 0 0,0 0 1 0 0,1 0-1 0 0,-1 0 0 0 0,0 0 0 0 0,1 0 0 0 0,-1 0 0 0 0,0 0 1 0 0,1-1-1 0 0,-1 1 0 0 0,1 0 0 0 0,-1 0 0 0 0,0-1 0 0 0,1 1 0 0 0,-1 0 1 0 0,1-1-1 0 0,-1 1 0 0 0,1-1 0 0 0,-1 1 0 0 0,1-1 0 0 0,-1 1 0 0 0,1-1 1 0 0,-1 1-1 0 0,1-1 0 0 0,0 1 0 0 0,-1-1 0 0 0,1 1 0 0 0,0-1 0 0 0,0 0 1 0 0,-1 1-1 0 0,1-1 0 0 0,0 0 0 0 0,0 1 0 0 0,0-1 0 0 0,0 0 0 0 0,0 1 1 0 0,0-1-1 0 0,0 0 0 0 0,0 1 0 0 0,0-1 0 0 0,0 0 0 0 0,0 1 1 0 0,0-1-1 0 0,0 0 0 0 0,1 1 0 0 0,-1-1 0 0 0,0 1 0 0 0,0-1 0 0 0,1 0 1 0 0,-1 1-1 0 0,0-1 0 0 0,1 1 0 0 0,-1-1 0 0 0,1 1 0 0 0,-1-1 0 0 0,1 0 23 0 0,29-31-2489 0 0,14-2-2352 0 0,-30 23 619 0 0,0 0-3956 0 0,-7 4-137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20 159 14259 0 0,'0'0'1083'0'0,"0"0"-371"0"0,0 0-78 0 0,0 0 6 0 0,0 0-68 0 0,0 0-147 0 0,0 0-199 0 0,0 0-134 0 0,0 0-59 0 0,0 0-9 0 0,0 0 3 0 0,0 0 18 0 0,-3 31 50 0 0,-8 92 82 0 0,10-122-167 0 0,1-1 0 0 0,-1 1 0 0 0,1 0-1 0 0,-1 0 1 0 0,1 0 0 0 0,-1 0 0 0 0,1 0 0 0 0,0 0-1 0 0,0-1 1 0 0,-1 1 0 0 0,1 0 0 0 0,0 0 0 0 0,0 0-1 0 0,0 0 1 0 0,0 0 0 0 0,0 0 0 0 0,0 0 0 0 0,0 0 0 0 0,0 0-1 0 0,1 0 1 0 0,-1 0 0 0 0,0 0 0 0 0,0 0 0 0 0,1 0-1 0 0,-1-1 1 0 0,1 1 0 0 0,-1 0 0 0 0,1 0 0 0 0,-1 0-1 0 0,1-1 1 0 0,-1 1 0 0 0,1 0 0 0 0,0 0 0 0 0,-1-1-1 0 0,1 1 1 0 0,0-1 0 0 0,0 1 0 0 0,0-1 0 0 0,-1 1 0 0 0,1-1-1 0 0,0 1 1 0 0,0-1 0 0 0,0 0 0 0 0,0 1 0 0 0,0-1-1 0 0,0 0 1 0 0,0 0 0 0 0,0 1 0 0 0,-1-1 0 0 0,1 0-1 0 0,0 0 1 0 0,0 0 0 0 0,0 0 0 0 0,0-1 0 0 0,0 1 0 0 0,0 0-1 0 0,0 0-9 0 0,5-1 160 0 0,5-1 160 0 0,0-1-1 0 0,0 0 1 0 0,-1 0-1 0 0,1-1 1 0 0,-1-1 0 0 0,0 0-1 0 0,0 0 1 0 0,0-1 0 0 0,0 0-1 0 0,-1 0 1 0 0,0-1 0 0 0,-1-1-1 0 0,0 1 1 0 0,0-2 0 0 0,0 1-1 0 0,-1-1 1 0 0,0 0-1 0 0,-1 0 1 0 0,0-1 0 0 0,0 1-1 0 0,-1-1 1 0 0,0-3-320 0 0,-1 6 102 0 0,-1-2 0 0 0,0 1 0 0 0,-1 0 0 0 0,0-1 0 0 0,0 1 1 0 0,-1-1-1 0 0,0 1 0 0 0,0-1 0 0 0,-1 0 0 0 0,-1 1 0 0 0,1-1 0 0 0,-1 0 0 0 0,0 1-102 0 0,0 4-4 0 0,1 1-1 0 0,-1 0 1 0 0,0-1-1 0 0,0 1 1 0 0,0 0-1 0 0,0-1 1 0 0,-1 1-1 0 0,1 0 1 0 0,-1 0-1 0 0,0 0 1 0 0,1 0-1 0 0,-1 1 1 0 0,-1-1-1 0 0,1 0 1 0 0,0 1-1 0 0,-1-1 1 0 0,1 1-1 0 0,-1 0 1 0 0,0 0-1 0 0,0 0 1 0 0,0 0-1 0 0,0 1 1 0 0,0-1-1 0 0,0 1 1 0 0,0-1-1 0 0,0 1 1 0 0,-1 0-1 0 0,1 0 1 0 0,0 1-1 0 0,-1-1 1 0 0,1 1-1 0 0,-1 0 1 0 0,0 0 4 0 0,-49 12-2306 0 0,25 11-3839 0 0,19-14-3680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14547 0 0,'0'0'471'0'0,"0"0"-132"0"0,0 0 414 0 0,0 0 470 0 0,0 0 263 0 0,0 0 49 0 0,0 0-234 0 0,0 0-250 0 0,0 0-149 0 0,0 0-165 0 0,0 0-159 0 0,0 0-113 0 0,0 0-55 0 0,19-14-21 0 0,60-43-48 0 0,32-53 717 0 0,-79 81-967 0 0,-35 44-410 0 0,0-10 288 0 0,0 1 0 0 0,0-1 0 0 0,0 1 0 0 0,0-1 0 0 0,1 1 0 0 0,0 0 0 0 0,0 0 0 0 0,1 0 0 0 0,0 0 0 0 0,0 0 0 0 0,0 0 0 0 0,1 1 0 0 0,-1-1 0 0 0,2 0 0 0 0,-1 0 0 0 0,1 0 0 0 0,0 0 0 0 0,0 1 0 0 0,0-1 0 0 0,1 0 0 0 0,0-1 0 0 0,0 1 0 0 0,1 0 0 0 0,-1 0 1 0 0,1-1-1 0 0,1 0 0 0 0,-1 0 0 0 0,1 0 0 0 0,0 0 0 0 0,0 0 0 0 0,4 4 31 0 0,3-5 58 0 0,0 0 0 0 0,1 0 1 0 0,-1-1-1 0 0,1-1 0 0 0,-1 0 1 0 0,1 0-1 0 0,0-1 0 0 0,0-1 1 0 0,0 0-1 0 0,-1 0 0 0 0,1-1 1 0 0,10-3-59 0 0,-10 1 183 0 0,1-1 0 0 0,-1-1 0 0 0,-1 0 1 0 0,1 0-1 0 0,-1-1 0 0 0,0-1 0 0 0,0 0 0 0 0,-1 0 0 0 0,0-1 1 0 0,0-1-1 0 0,-1 1 0 0 0,0-2 0 0 0,0 1 0 0 0,3-7-183 0 0,-7 9-92 0 0,0 0 0 0 0,0 0-1 0 0,-1 0 1 0 0,0-1 0 0 0,-1 0 0 0 0,0 0-1 0 0,0 0 1 0 0,0 0 0 0 0,-1 0-1 0 0,-1 0 1 0 0,1-1 0 0 0,-1 1 0 0 0,-1-1-1 0 0,1 1 1 0 0,-2-6 92 0 0,0 7-2386 0 0,-1 3-3452 0 0,1 0-6886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89 520 11522 0 0,'0'0'2604'0'0,"0"0"-1283"0"0,0 0-430 0 0,0 0 224 0 0,0 0 247 0 0,0 0-6 0 0,0 0-189 0 0,0 0-279 0 0,0 0-249 0 0,0 0-168 0 0,0 0-93 0 0,0 0-63 0 0,-6 30-48 0 0,-17 97-40 0 0,0-41 149 0 0,19-71-1511 0 0,-13 48 2925 0 0,10-43-6434 0 0,-2-1-6535 0 0,9-19 1448 0 0</inkml:trace>
  <inkml:trace contextRef="#ctx0" brushRef="#br0" timeOffset="196.945">8 229 15755 0 0,'0'0'2129'0'0,"0"0"-777"0"0,0 0-432 0 0,0 0-280 0 0,0 0-247 0 0,0 0-209 0 0,0 0-360 0 0,0 0-329 0 0,0 0-335 0 0,0 0-728 0 0,0 0-1865 0 0,0 0-8649 0 0</inkml:trace>
  <inkml:trace contextRef="#ctx0" brushRef="#br0" timeOffset="573.231">460 0 17780 0 0,'0'0'2347'0'0,"0"0"-1013"0"0,0 0-372 0 0,0 0-13 0 0,0 0 12 0 0,0 0-101 0 0,0 0-230 0 0,0 0-229 0 0,0 0-166 0 0,0 0-74 0 0,0 0-6 0 0,0 0 36 0 0,0 0 6 0 0,6 10-9 0 0,25 66 120 0 0,-27-16-149 0 0,4 31-65 0 0,-4 0 0 0 0,-4 1 0 0 0,-4-1 0 0 0,-7 35-94 0 0,7-105-8 0 0,0 7-21 0 0,-1 1 0 0 0,-1-2-1 0 0,-1 1 1 0 0,-2-1-1 0 0,-9 19 30 0 0,8-39-2311 0 0,7-26-5680 0 0,2 9-28 0 0,1 3-1699 0 0</inkml:trace>
  <inkml:trace contextRef="#ctx0" brushRef="#br0" timeOffset="836.464">214 505 9642 0 0,'0'0'2405'0'0,"0"0"-194"0"0,0 0-135 0 0,0 0-147 0 0,0 0-273 0 0,0 0-393 0 0,0 0-379 0 0,0 0-185 0 0,0 0-59 0 0,0 0 0 0 0,0 0 18 0 0,0 0-66 0 0,0 0-84 0 0,20 1-68 0 0,147 5 499 0 0,51-25-431 0 0,-184 17-981 0 0,24-2 347 0 0,-19 3-9060 0 0,-36 1-1509 0 0</inkml:trace>
  <inkml:trace contextRef="#ctx0" brushRef="#br0" timeOffset="1009.695">932 589 18100 0 0,'0'0'1568'0'0,"0"0"-400"0"0,0 0 9 0 0,0 0-65 0 0,0 0-160 0 0,0 0-328 0 0,0 0-312 0 0,0 0-192 0 0,0 0-88 0 0,0 0-16 0 0,0 0-64 0 0,-15 192-128 0 0,17-185-304 0 0,0 4-552 0 0,-2-3-896 0 0,0-1-1977 0 0,1-3-3065 0 0,-1-4-3672 0 0</inkml:trace>
  <inkml:trace contextRef="#ctx0" brushRef="#br0" timeOffset="1267.981">910 273 20524 0 0,'0'0'1497'0'0,"0"0"-633"0"0,0 0-344 0 0,0 0-208 0 0,0 0-128 0 0,0 0-104 0 0,0 0-216 0 0,0 0-168 0 0,0 0-208 0 0,0 0-496 0 0,0 0-913 0 0,0 0-2608 0 0,0 0-8209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7258 0 0,'0'0'2987'0'0,"0"0"-796"0"0,0 0-348 0 0,0 0-59 0 0,0 0-58 0 0,0 0-226 0 0,0 0-369 0 0,0 0-357 0 0,0 0-235 0 0,0 0-177 0 0,0 0-91 0 0,-10 4 837 0 0,19-4 2362 0 0,17-30-3457 0 0,-18 20 258 0 0,9-9-81 0 0,-16 19-150 0 0,-1 0 13 0 0,0 0 9 0 0,0 0-4 0 0,0 0 4 0 0,-10 8 84 0 0,-28 35-579 0 0,46-35-5658 0 0,-8-1 666 0 0,0-3-6176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12971 0 0,'0'0'2683'0'0,"0"0"-636"0"0,0 0-313 0 0,0 0-98 0 0,0 0-148 0 0,0 0-285 0 0,0 0-300 0 0,0 0-248 0 0,0 0-143 0 0,0 0-80 0 0,0 0-45 0 0,0 0-62 0 0,0 0-63 0 0,0 3-31 0 0,-11 21 381 0 0,11-22-606 0 0,-1-2-8 0 0,1-1 1 0 0,-1 1-1 0 0,0 0 0 0 0,1 0 0 0 0,-1-1 0 0 0,0 1 0 0 0,1 0 0 0 0,-1 0 0 0 0,0-1 0 0 0,1 1 0 0 0,-1 0 0 0 0,0 0 1 0 0,0 0-1 0 0,1 0 0 0 0,-1 0 0 0 0,0 0 0 0 0,1 0 0 0 0,-1 0 0 0 0,0 1 0 0 0,1-1 0 0 0,-1 0 0 0 0,0 0 0 0 0,1 1 1 0 0,-1-1-1 0 0,0 0 0 0 0,1 1 0 0 0,-1-1 0 0 0,0 0 0 0 0,1 1 0 0 0,-1-1 0 0 0,1 1 0 0 0,-1-1 0 0 0,1 1 0 0 0,-1-1 1 0 0,1 1-1 0 0,0-1 0 0 0,-1 1 0 0 0,1 0 0 0 0,-1-1 0 0 0,1 1 0 0 0,0 0 0 0 0,0-1 0 0 0,-1 1 0 0 0,1 0 0 0 0,0-1 1 0 0,0 1-1 0 0,0 0 0 0 0,0-1 0 0 0,0 1 0 0 0,0 0 0 0 0,0 0 2 0 0,0 0 40 0 0,0-1-47 0 0,0 0-6 0 0,0 0 4 0 0,0 0-43 0 0,37-21-3773 0 0,-22 9-5695 0 0,-6 8-3220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4225 0 0,'0'0'1911'0'0,"0"0"56"0"0,0 0 163 0 0,0 0 174 0 0,0 0-55 0 0,0 0-319 0 0,0 0-453 0 0,0 0-431 0 0,0 0-313 0 0,0 0-153 0 0,0 0-39 0 0,0 0 5 0 0,0 0 37 0 0,19 3 2387 0 0,87 13-831 0 0,72-2-817 0 0,-63-12-497 0 0,-58-1-1343 0 0,0-1-3441 0 0,-64 7-765 0 0,5-3-901 0 0,2-3 3404 0 0,-2 2-9650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11626 0 0,'0'0'2266'0'0,"0"0"-893"0"0,0 0-292 0 0,0 0 267 0 0,0 0 270 0 0,0 0 18 0 0,0 0-229 0 0,0 0-260 0 0,0 0-253 0 0,0 0-162 0 0,0 0-105 0 0,0 0-126 0 0,34 2-58 0 0,110 4-59 0 0,-19-14 420 0 0,24-10-376 0 0,-97 10-1843 0 0,-52 8 802 0 0,0 0-238 0 0,0 0-330 0 0,0 0-417 0 0,-3 0-6113 0 0,-1 0 2724 0 0,2 0-4972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713 3 14987 0 0,'0'0'1279'0'0,"0"0"-201"0"0,0 0-162 0 0,0 0 87 0 0,0 0 137 0 0,0 0 24 0 0,0 0-162 0 0,0 0-270 0 0,0 0-207 0 0,0 0-154 0 0,0 0-97 0 0,-9 3-49 0 0,-30 8-26 0 0,-18 34 730 0 0,-77 110 178 0 0,-90 109-810 0 0,22-35-262 0 0,156-178-526 0 0,45-53-2872 0 0,6-15 1589 0 0,12-13-1295 0 0,2-3-1602 0 0,-7 10-1338 0 0,-2 7-1877 0 0</inkml:trace>
  <inkml:trace contextRef="#ctx0" brushRef="#br0" timeOffset="330.066">69 25 10298 0 0,'0'0'2691'0'0,"0"0"-291"0"0,0 0-412 0 0,0 0-272 0 0,0 0-158 0 0,0 0-143 0 0,0 0-147 0 0,0 0-255 0 0,0 0-284 0 0,0 0-226 0 0,0 0-212 0 0,0 0-67 0 0,0 0 10 0 0,-3-5-47 0 0,-9-14-31 0 0,169 235 2379 0 0,-50-47-2221 0 0,106 188 3 0 0,-158-254-296 0 0,-53-100-14 0 0,-2-2 0 0 0,0-1-17 0 0,0 0 20 0 0,0 0-20 0 0,0 0 0 0 0,0 0 12 0 0,0 0-28 0 0,0 0-30 0 0,-16-12-890 0 0,-11 1-647 0 0,15 7-2408 0 0,1-1-7320 0 0,9 4-590 0 0</inkml:trace>
  <inkml:trace contextRef="#ctx0" brushRef="#br0" timeOffset="841.93">732 467 9754 0 0,'0'0'2629'0'0,"0"0"-354"0"0,0 0-180 0 0,0 0-161 0 0,0 0-231 0 0,0 0-320 0 0,0 0-364 0 0,0 0-315 0 0,0 0-215 0 0,0 0-98 0 0,0 0-70 0 0,0 0-23 0 0,7 23 1069 0 0,30 75 210 0 0,-29-57-1436 0 0,-1 0 0 0 0,-3 1 0 0 0,-1 0-1 0 0,-2 0 1 0 0,-2 9-141 0 0,1-15 34 0 0,-15 42-90 0 0,3-112-7110 0 0,11 1 1860 0 0,1 19-25 0 0,0 2-5367 0 0</inkml:trace>
  <inkml:trace contextRef="#ctx0" brushRef="#br0" timeOffset="1527.012">693 475 6809 0 0,'0'0'3148'0'0,"0"0"-385"0"0,0 0-422 0 0,0 0-308 0 0,0 0-274 0 0,0 0-286 0 0,0 0-306 0 0,0 0-255 0 0,0 0-232 0 0,0 0-185 0 0,0 0-111 0 0,0 0-61 0 0,0 0-31 0 0,10-7 365 0 0,103-9 902 0 0,10 10-1061 0 0,-122 8-494 0 0,1 0 0 0 0,-1 0 0 0 0,0 1 0 0 0,0-1 0 0 0,0 0 0 0 0,-1 1 0 0 0,1-1 0 0 0,-1 1 0 0 0,1-1 0 0 0,-1 1 0 0 0,0-1 0 0 0,0 1 0 0 0,0-1 0 0 0,0 1 0 0 0,0 0 0 0 0,-1-1-1 0 0,1 1 1 0 0,-1-1 0 0 0,1 0 0 0 0,-1 1 0 0 0,0-1 0 0 0,0 1 0 0 0,0-1 0 0 0,0 0 0 0 0,-1 0-3 0 0,-54 97 159 0 0,56-96-161 0 0,-1 1 1 0 0,1-1-1 0 0,0 0 1 0 0,0 1-1 0 0,0-1 1 0 0,0 0-1 0 0,1 0 1 0 0,-1 1-1 0 0,1-1 1 0 0,0 0-1 0 0,0 0 1 0 0,0 0-1 0 0,1 0 1 0 0,-1 0-1 0 0,0 0 1 0 0,1 0-1 0 0,0 0 1 0 0,0 0-1 0 0,0-1 1 0 0,0 1 0 0 0,0-1-1 0 0,1 1 1 0 0,-1-1-1 0 0,1 0 1 0 0,-1 0-1 0 0,1 0 1 0 0,0 0-1 0 0,0-1 1 0 0,0 1-1 0 0,0-1 1 0 0,0 0-1 0 0,0 0 1 0 0,0 0-1 0 0,0 0 1 0 0,0 0-1 0 0,1 0 1 0 0,-1-1-1 0 0,1 0 1 0 0,29 17 1 0 0,-27-14 47 0 0,0 0 0 0 0,-1 0 0 0 0,1 1 0 0 0,-1 0 0 0 0,0 0 0 0 0,0 0 0 0 0,0 1 0 0 0,-1 0 0 0 0,1 0 0 0 0,-1 0 0 0 0,0 0 0 0 0,-1 1 0 0 0,1-1 0 0 0,-1 1-1 0 0,0 0 1 0 0,-1 0 0 0 0,1 0 0 0 0,-1 0 0 0 0,-1 1 0 0 0,1-1 0 0 0,-1 0 0 0 0,0 2-48 0 0,-33 21 680 0 0,-119 52-342 0 0,8-26-340 0 0,120-53-1091 0 0,26-18-8101 0 0,1 12-123 0 0</inkml:trace>
  <inkml:trace contextRef="#ctx0" brushRef="#br0" timeOffset="2775.083">1709 416 4753 0 0,'0'0'3209'0'0,"0"0"-457"0"0,0 0-278 0 0,0 0-137 0 0,0 0-238 0 0,0 0-368 0 0,0 0-360 0 0,0 0-348 0 0,0 0-246 0 0,0 0-141 0 0,0 0-70 0 0,0 0-42 0 0,-3 19 1115 0 0,-241 289 599 0 0,49-98-1993 0 0,148-155-454 0 0,38-47 1101 0 0,5-5-4754 0 0,14-10-11828 0 0,-6 3 6185 0 0</inkml:trace>
  <inkml:trace contextRef="#ctx0" brushRef="#br0" timeOffset="3603.984">1871 611 10818 0 0,'0'0'4413'0'0,"0"0"-2534"0"0,0 0-928 0 0,0 0 37 0 0,0 0 123 0 0,0 0 44 0 0,0 0-145 0 0,0 0-289 0 0,0 0-231 0 0,0 0-141 0 0,0 0-94 0 0,-29 32-55 0 0,-93 100-24 0 0,23-16 135 0 0,-55 60-122 0 0,145-168-205 0 0,25-24 76 0 0,128-145 184 0 0,184-167-163 0 0,-291 299 198 0 0,-36 29-255 0 0,-1 0 5 0 0,2 15 182 0 0,25 265 960 0 0,-3-152-1054 0 0,-67-143 1430 0 0,-135-106-1310 0 0,59 59-2310 0 0,115 58 285 0 0,4 4-4712 0 0,0 0-5434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9090 0 0,'0'0'2176'0'0,"0"0"-293"0"0,0 0-66 0 0,0 0 94 0 0,0 0-40 0 0,0 0-224 0 0,0 0-303 0 0,0 0-231 0 0,0 0-227 0 0,0 0-151 0 0,0 0-64 0 0,0 0-96 0 0,0 0-60 0 0,30 9-62 0 0,95 25-50 0 0,-51-33 125 0 0,-64-5-431 0 0,187-54 145 0 0,-160 51-2374 0 0,-12 7-5979 0 0,-19 0-3922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16 2801 0 0,'0'0'4441'0'0,"0"0"-1580"0"0,0 0-729 0 0,0 0-295 0 0,0 0-44 0 0,0 0-69 0 0,0 0-166 0 0,0 0-213 0 0,0 0-267 0 0,0 0-254 0 0,0 0-201 0 0,0 0-135 0 0,-4-4-108 0 0,2 2-368 0 0,1 1 1 0 0,1 1 1 0 0,0-1 0 0 0,-1 0-1 0 0,1 1 1 0 0,-1-1 0 0 0,1 1 0 0 0,-1-1-1 0 0,0 1 1 0 0,1-1 0 0 0,-1 1-1 0 0,1-1 1 0 0,-1 1 0 0 0,0 0-1 0 0,0-1 1 0 0,1 1 0 0 0,-1 0-1 0 0,0-1 1 0 0,1 1 0 0 0,-1 0-1 0 0,0 0 1 0 0,0 0 0 0 0,1 0 0 0 0,-1 0-1 0 0,0 0 1 0 0,0 0 0 0 0,0 0-1 0 0,1 0 1 0 0,-1 0 0 0 0,0 0-1 0 0,0 0 1 0 0,1 0 0 0 0,-1 1-1 0 0,0-1 1 0 0,0 0 0 0 0,1 1-1 0 0,-1-1 1 0 0,0 0 0 0 0,1 1-1 0 0,-1-1 1 0 0,1 1 0 0 0,-1-1 0 0 0,0 1-1 0 0,1 0 1 0 0,-1-1 0 0 0,1 1-1 0 0,-1-1 1 0 0,1 1 0 0 0,0 0-1 0 0,-1-1 1 0 0,1 1 0 0 0,0 0-1 0 0,-1-1 1 0 0,1 1 0 0 0,0 0-1 0 0,0 0 1 0 0,0-1 0 0 0,-1 1-1 0 0,1 0 1 0 0,0 0 0 0 0,0 0 0 0 0,0-1-1 0 0,0 1-13 0 0,-104 249 924 0 0,25-101-753 0 0,-6-3-1 0 0,-15 8-170 0 0,23-40-91 0 0,73-108 535 0 0,-1 4-2860 0 0,6-20-1643 0 0,6-7-616 0 0,-1 5-2267 0 0,-1 2-1329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6873 0 0,'0'0'2165'0'0,"0"0"-167"0"0,0 0-114 0 0,0 0 43 0 0,0 0 36 0 0,0 0-149 0 0,0 0-340 0 0,0 0-411 0 0,0 0-315 0 0,0 0-199 0 0,0 0-109 0 0,0 0-36 0 0,0 0-30 0 0,3 0-4 0 0,58 61 2455 0 0,-46-41-2585 0 0,213 333 1458 0 0,-218-338-1704 0 0,3 7-69 0 0,1-1 1 0 0,1 0-1 0 0,0-1 0 0 0,2-1 1 0 0,0 0-1 0 0,1-1 1 0 0,1-1-1 0 0,20 13 75 0 0,-5-18-4821 0 0,-24-9-2175 0 0,-6-3-5152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273 623 0 0 0,'0'0'1218'0'0,"0"0"581"0"0,0 0 406 0 0,0 0 120 0 0,0 0-169 0 0,0 0-341 0 0,0 0-278 0 0,0 0-217 0 0,0 0-166 0 0,3-11-126 0 0,6-31-127 0 0,-9 41-822 0 0,-1 0 0 0 0,1-1 1 0 0,-1 1-1 0 0,1 0 0 0 0,-1 0 0 0 0,0 0 0 0 0,1 0 0 0 0,-1 0 0 0 0,0 0 0 0 0,0 0 0 0 0,1 1 0 0 0,-1-1 0 0 0,0 0 0 0 0,0 0 0 0 0,0 0 0 0 0,0 1 0 0 0,0-1 0 0 0,0 1 0 0 0,-1-1 0 0 0,1 1 0 0 0,0-1 0 0 0,0 1 0 0 0,0 0 0 0 0,0-1 0 0 0,-1 1 0 0 0,1 0 0 0 0,0 0 0 0 0,0 0 1 0 0,0 0-1 0 0,-1 0 0 0 0,1 0 0 0 0,0 0 0 0 0,0 0 0 0 0,-1 1 0 0 0,1-1 0 0 0,0 0 0 0 0,0 1 0 0 0,0-1 0 0 0,0 1 0 0 0,0-1 0 0 0,0 1 0 0 0,0 0 0 0 0,0-1 0 0 0,0 1 0 0 0,0 0-79 0 0,-16 7 78 0 0,1 0-1 0 0,0 1 1 0 0,1 0 0 0 0,0 2-1 0 0,0 0 1 0 0,1 0 0 0 0,1 1-1 0 0,0 1 1 0 0,0 1-1 0 0,1-1 1 0 0,1 2 0 0 0,1 0-1 0 0,0 0 1 0 0,1 0 0 0 0,0 2-1 0 0,1-1 1 0 0,1 1 0 0 0,1 0-1 0 0,0 1-77 0 0,5-15 13 0 0,0 0 1 0 0,0 0-1 0 0,1 0 0 0 0,-1 0 1 0 0,1 0-1 0 0,0 0 0 0 0,-1 0 1 0 0,2 0-1 0 0,-1 0 0 0 0,0 0 0 0 0,0-1 1 0 0,1 1-1 0 0,0 0 0 0 0,0 0 1 0 0,0 0-1 0 0,0 0 0 0 0,0-1 1 0 0,0 1-1 0 0,0 0 0 0 0,1-1 1 0 0,0 1-1 0 0,-1-1 0 0 0,1 0 0 0 0,0 1 1 0 0,0-1-1 0 0,0 0 0 0 0,1 0 1 0 0,-1 0-1 0 0,0-1 0 0 0,1 1 1 0 0,-1 0-1 0 0,1-1 0 0 0,0 0 0 0 0,-1 1 1 0 0,1-1-1 0 0,0 0 0 0 0,0-1 1 0 0,0 1-1 0 0,-1 0 0 0 0,1-1 1 0 0,0 1-1 0 0,0-1 0 0 0,0 0-13 0 0,8 0 134 0 0,0 0 0 0 0,-1-1 0 0 0,1 0 1 0 0,-1-1-1 0 0,1 0 0 0 0,-1 0 0 0 0,0-1 0 0 0,0-1 0 0 0,0 0 0 0 0,0 0 0 0 0,-1-1 0 0 0,1 0 0 0 0,-1 0 0 0 0,0-1 0 0 0,-1-1 0 0 0,0 1 0 0 0,0-1 0 0 0,0-1 0 0 0,4-5-134 0 0,1 0 68 0 0,-1-1-1 0 0,0-1 0 0 0,-1 0 0 0 0,-1 0 0 0 0,0-1 0 0 0,-1-1 1 0 0,-1 1-1 0 0,-1-2 0 0 0,0 1 0 0 0,-1-1 0 0 0,3-17-67 0 0,-7 30-24 0 0,0-1-1 0 0,-1 1 1 0 0,0-1 0 0 0,0 1-1 0 0,-1-1 1 0 0,0 0-1 0 0,0 1 1 0 0,0-1 0 0 0,0 0-1 0 0,-1 1 1 0 0,0-1-1 0 0,0 1 1 0 0,-1-1-1 0 0,0 1 1 0 0,1 0 0 0 0,-2 0-1 0 0,1-1 1 0 0,-1 1-1 0 0,1 1 1 0 0,-1-1 0 0 0,-1 0-1 0 0,1 1 1 0 0,-1-1-1 0 0,1 1 1 0 0,-1 0-1 0 0,-2 0 25 0 0,-96-56-1310 0 0,170 38 1392 0 0,-52 14 22 0 0,-1-1-1 0 0,0 0 1 0 0,0-2-1 0 0,-1 1 1 0 0,-1-2-1 0 0,1 0 1 0 0,-2 0-1 0 0,0-1 1 0 0,0-1 0 0 0,-1 0-1 0 0,-1 0 1 0 0,-1-1-1 0 0,0-1 1 0 0,0 1-1 0 0,-2-1 1 0 0,0-1-1 0 0,-1 1 1 0 0,0-1-1 0 0,2-15-103 0 0,0-83 138 0 0,-8 114-158 0 0,0 1-18 0 0,0 0-24 0 0,0 23-589 0 0,5 62 630 0 0,4 0 0 0 0,3-1-1 0 0,4-1 1 0 0,5 6 21 0 0,28 155-11 0 0,-38-178 17 0 0,-4 1 1 0 0,-2 0 0 0 0,-4 1 0 0 0,-2-1-1 0 0,-4 0 1 0 0,-2 0 0 0 0,-3 0-1 0 0,-18 62-6 0 0,27-123 21 0 0,0 0-1 0 0,-1 0 1 0 0,1 0-1 0 0,-1 0 1 0 0,0 0-1 0 0,0-1 1 0 0,-1 1-1 0 0,0-1 0 0 0,0 1 1 0 0,0-1-1 0 0,-1 0 1 0 0,1-1-1 0 0,-1 1 1 0 0,-1 0-1 0 0,1-1 1 0 0,0 0-1 0 0,-1 0 1 0 0,0 0-1 0 0,0-1 1 0 0,0 0-1 0 0,0 0 1 0 0,-1 0-1 0 0,1 0 1 0 0,-1-1-1 0 0,0 0 1 0 0,0 0-1 0 0,1-1 1 0 0,-6 1-21 0 0,8-2 24 0 0,-1 0 1 0 0,0 0 0 0 0,1-1 0 0 0,-1 0 0 0 0,0 0 0 0 0,1 0 0 0 0,-1 0-1 0 0,1 0 1 0 0,-1-1 0 0 0,1 1 0 0 0,0-1 0 0 0,0 0 0 0 0,-1 0-1 0 0,1-1 1 0 0,1 1 0 0 0,-1 0 0 0 0,0-1 0 0 0,1 0 0 0 0,-1 0-1 0 0,1 1 1 0 0,0-2 0 0 0,0 1 0 0 0,0 0 0 0 0,0 0 0 0 0,0 0-1 0 0,1-1 1 0 0,-1 1 0 0 0,1-1 0 0 0,0 0 0 0 0,0 1 0 0 0,1-1-1 0 0,-1-1-23 0 0,-6-125 380 0 0,11 101-338 0 0,0 1 1 0 0,3-1-1 0 0,0 1 1 0 0,2 0-1 0 0,0 0 1 0 0,2 1-1 0 0,11-18-43 0 0,-13 25-85 0 0,1 0 0 0 0,1 1 0 0 0,1 1 1 0 0,0 0-1 0 0,1 0 0 0 0,1 1 0 0 0,1 1 0 0 0,0 1 0 0 0,2 0 1 0 0,-1 0-1 0 0,2 2 0 0 0,-1 0 0 0 0,19-9 85 0 0,-1 12-2226 0 0,-23 8-1749 0 0,-1 2-4845 0 0,-6 0-2886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0 0 0,'0'0'3015'0'0,"0"0"-636"0"0,0 0-131 0 0,0 0-13 0 0,0 0 41 0 0,0 0-6 0 0,0 0-219 0 0,0 0-293 0 0,0 0-323 0 0,0 0-354 0 0,0 0-247 0 0,0 0-143 0 0,0 0-78 0 0,-3 0-47 0 0,-8 0-52 0 0,9 0-53 0 0,2 0-96 0 0,0 0-85 0 0,0 0-79 0 0,0 15 227 0 0,25 148 1400 0 0,-15 472-987 0 0,-10-635-920 0 0,0 0-17 0 0,0 0-22 0 0,0 0-44 0 0,0 0-24 0 0,0 0-37 0 0,0 0-65 0 0,0 0-80 0 0,0 0-107 0 0,-2-8-1888 0 0,1-35-6267 0 0,2 26 1250 0 0,-1 8-622 0 0</inkml:trace>
  <inkml:trace contextRef="#ctx0" brushRef="#br0" timeOffset="622.696">4 144 4097 0 0,'0'0'3957'0'0,"0"0"-1221"0"0,0 0-529 0 0,0 0-179 0 0,0 0-112 0 0,0 0-212 0 0,0 0-273 0 0,0 0-282 0 0,0 0-261 0 0,0 0-208 0 0,0 0-131 0 0,0 0-90 0 0,0 0-76 0 0,-4-3-78 0 0,5 3-286 0 0,-1 1 0 0 0,1-1 0 0 0,0 0 0 0 0,-1 0 0 0 0,1 1 0 0 0,-1-1 0 0 0,1 0 0 0 0,-1 0 0 0 0,1 0 0 0 0,0 0-1 0 0,-1 0 1 0 0,1 0 0 0 0,-1 0 0 0 0,1 0 0 0 0,-1 0 0 0 0,1 0 0 0 0,0 0 0 0 0,-1 0 0 0 0,1 0 0 0 0,-1-1 0 0 0,1 1 0 0 0,-1 0 0 0 0,1 0-1 0 0,-1-1 1 0 0,1 1 0 0 0,-1 0 0 0 0,1-1 0 0 0,-1 1 0 0 0,1 0 0 0 0,-1-1 0 0 0,1 1 0 0 0,-1-1 0 0 0,0 1 0 0 0,1-1 0 0 0,-1 1 0 0 0,0-1 0 0 0,1 1-1 0 0,-1-1 1 0 0,0 1 0 0 0,0-1 0 0 0,1 1 0 0 0,-1-1 0 0 0,0 1 0 0 0,0-1 0 0 0,0 0 0 0 0,0 1 0 0 0,0-1 0 0 0,0 1 0 0 0,0-1 0 0 0,0 1 0 0 0,0-1-1 0 0,0 0 1 0 0,0 1 0 0 0,0-1 0 0 0,0 1 0 0 0,-1-1 0 0 0,1 1 0 0 0,0-1 0 0 0,0 0 0 0 0,-1 1 0 0 0,1-1 0 0 0,0 1 0 0 0,-1-1 0 0 0,1 1-1 0 0,-1-1-18 0 0,12-1 104 0 0,103-24 1054 0 0,-80 16-961 0 0,1 2 0 0 0,0 1 1 0 0,0 2-1 0 0,34-1-197 0 0,-49 6 23 0 0,-15-2-20 0 0,-1 1 1 0 0,1 0-1 0 0,-1 0 1 0 0,0 1-1 0 0,1-1 0 0 0,-1 1 1 0 0,1 0-1 0 0,-1 0 1 0 0,1 1-1 0 0,-1-1 1 0 0,1 1-1 0 0,-1 0 1 0 0,0 0-1 0 0,1 1 1 0 0,-1-1-1 0 0,0 1 1 0 0,0 0-1 0 0,0 0 1 0 0,0 0-1 0 0,0 0 0 0 0,0 1 1 0 0,-1 0-1 0 0,1 0 1 0 0,-1 0-1 0 0,0 0 1 0 0,0 0-1 0 0,0 1 1 0 0,0-1-1 0 0,-1 1 1 0 0,1 0-1 0 0,-1-1 1 0 0,0 1-1 0 0,0 1 1 0 0,0-1-1 0 0,0 3-3 0 0,-2 6 18 0 0,-1 1 1 0 0,-1 0-1 0 0,0-1 0 0 0,-1 1 1 0 0,0-1-1 0 0,-1 0 1 0 0,-1 0-1 0 0,0 0 0 0 0,-1-1 1 0 0,0 0-1 0 0,-1 0 0 0 0,0 0 1 0 0,0-1-1 0 0,-2 0 1 0 0,1 0-1 0 0,-2-1 0 0 0,1 0 1 0 0,-1-1-1 0 0,-3 2-18 0 0,3 0 7 0 0,-37 45 5 0 0,100-11-11 0 0,-35-38 5 0 0,-1 1 0 0 0,-1 1 0 0 0,1 0 0 0 0,-1 1 0 0 0,-1 1 0 0 0,0 1 0 0 0,-1 0 0 0 0,0 1 0 0 0,0 0 0 0 0,0 3-6 0 0,-7-6 26 0 0,0 1 0 0 0,-1-1 0 0 0,0 1 0 0 0,-1 0-1 0 0,-1 0 1 0 0,1 1 0 0 0,-2-1 0 0 0,0 1 0 0 0,0 0-1 0 0,-1 0 1 0 0,0 0 0 0 0,-1 0 0 0 0,-1 0 0 0 0,0 0 0 0 0,0 1-1 0 0,-2-1 1 0 0,0 5-26 0 0,-4-6 59 0 0,0 0 0 0 0,0 0 0 0 0,-1-1 0 0 0,-1-1 1 0 0,0 1-1 0 0,0-1 0 0 0,-1 0 0 0 0,0-1 0 0 0,0 0 0 0 0,-1 0 0 0 0,0-1 0 0 0,0 0 0 0 0,-1-1 0 0 0,0 0 0 0 0,0-1 0 0 0,0 0 1 0 0,-1-1-1 0 0,1 0 0 0 0,-1-1 0 0 0,0 0 0 0 0,0-1 0 0 0,-1 0 0 0 0,-8-1-59 0 0,-138 7 283 0 0,155-8-279 0 0,-1-1 0 0 0,1 0 0 0 0,-1 0 0 0 0,1-1 1 0 0,0 0-1 0 0,0 1 0 0 0,0-1 0 0 0,0 0 0 0 0,0-1 0 0 0,0 1 1 0 0,0-1-1 0 0,1 0 0 0 0,-1 0 0 0 0,1 0 0 0 0,0 0 0 0 0,0-1 1 0 0,0 1-1 0 0,0-1 0 0 0,1 0 0 0 0,-1 1 0 0 0,1-1 0 0 0,0 0 1 0 0,0-1-1 0 0,0 0-4 0 0,-16-67-3145 0 0,20 52-746 0 0,3 8-4182 0 0,0 8-4413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15 729 936 0 0,'0'0'1314'0'0,"0"0"-229"0"0,0 0-54 0 0,0 0 172 0 0,0 0 176 0 0,0 0 36 0 0,0 0-199 0 0,0 0-303 0 0,0 0-272 0 0,0 0-177 0 0,0 0-88 0 0,-3 8-32 0 0,-9 76 1679 0 0,29 170 1822 0 0,-19-277 1970 0 0,-2-20-5714 0 0,0 19-13 0 0,1 0-1 0 0,2 0 0 0 0,0 0 1 0 0,1 0-1 0 0,2 0 0 0 0,0 0 1 0 0,2 0-1 0 0,0 1 0 0 0,2-1 1 0 0,0 1-1 0 0,2 1 0 0 0,0-1 1 0 0,2 1-1 0 0,0 0 0 0 0,2 1 1 0 0,0 1-1 0 0,1 0 0 0 0,11-12-87 0 0,-23 30 3 0 0,0 0 0 0 0,0 0 0 0 0,0 0 0 0 0,1 0 0 0 0,-1 1 0 0 0,1-1-1 0 0,-1 0 1 0 0,1 1 0 0 0,-1-1 0 0 0,1 1 0 0 0,0-1 0 0 0,0 1-1 0 0,0 0 1 0 0,0 0 0 0 0,0 0 0 0 0,0 0 0 0 0,0 0 0 0 0,0 0 0 0 0,0 1-1 0 0,0-1 1 0 0,0 1 0 0 0,1-1 0 0 0,-1 1 0 0 0,0 0 0 0 0,0 0-1 0 0,0 0 1 0 0,1 0 0 0 0,-1 0 0 0 0,0 0 0 0 0,0 1 0 0 0,1-1 0 0 0,-1 1-1 0 0,0 0 1 0 0,0-1 0 0 0,0 1 0 0 0,0 0 0 0 0,0 0 0 0 0,0 0-1 0 0,0 1 1 0 0,0-1 0 0 0,-1 0 0 0 0,1 1 0 0 0,0-1 0 0 0,-1 1 0 0 0,1 0-3 0 0,23 100 28 0 0,-16-39-455 0 0,0-55-2291 0 0,4-8-5146 0 0,-8 0 1962 0 0,-1 0-3017 0 0</inkml:trace>
  <inkml:trace contextRef="#ctx0" brushRef="#br0" timeOffset="634.604">409 913 10498 0 0,'0'0'1771'0'0,"0"0"-478"0"0,0 0-128 0 0,0 0 129 0 0,0 0 133 0 0,0 0 9 0 0,0 0-161 0 0,0 0-219 0 0,0 0-218 0 0,0 0-189 0 0,0 0-137 0 0,0 0-96 0 0,0 0-76 0 0,24-2-23 0 0,73-10-5 0 0,-96 12-297 0 0,1 0 1 0 0,-1 0 0 0 0,1 0 0 0 0,0 0 0 0 0,-1-1 0 0 0,1 1 0 0 0,-1 0 0 0 0,1-1 0 0 0,0 1-1 0 0,-1-1 1 0 0,1 0 0 0 0,-1 1 0 0 0,0-1 0 0 0,1 0 0 0 0,-1 0 0 0 0,0 0 0 0 0,1 0 0 0 0,-1 0-1 0 0,0 0 1 0 0,0 0 0 0 0,0 0 0 0 0,0-1 0 0 0,0 1 0 0 0,0 0 0 0 0,0-1 0 0 0,0 1 0 0 0,-1-1-1 0 0,2 0-15 0 0,0-4 84 0 0,2-1-17 0 0,-1-1 1 0 0,0 1 0 0 0,0-1-1 0 0,-1 0 1 0 0,0 0 0 0 0,0 0-1 0 0,-1-1 1 0 0,0 1 0 0 0,-1 0-1 0 0,0 0 1 0 0,0-1 0 0 0,0 1-1 0 0,-1 0 1 0 0,0 0 0 0 0,-1-1-68 0 0,1 8-25 0 0,1-1-1 0 0,-1 0 1 0 0,0 1 0 0 0,0-1 0 0 0,0 0 0 0 0,0 1 0 0 0,0 0 0 0 0,-1-1 0 0 0,1 1 0 0 0,0-1 0 0 0,-1 1 0 0 0,1 0 0 0 0,-1 0 0 0 0,1 0 0 0 0,-1 0 0 0 0,1 0 0 0 0,-1 0 0 0 0,0 0 0 0 0,0 1 0 0 0,1-1 0 0 0,-1 1 0 0 0,0-1 0 0 0,0 1-1 0 0,0 0 1 0 0,1-1 0 0 0,-1 1 0 0 0,0 0 0 0 0,0 0 0 0 0,0 0 0 0 0,0 1 0 0 0,0-1 0 0 0,1 0 0 0 0,-1 1 0 0 0,0-1 0 0 0,0 1 0 0 0,0-1 0 0 0,1 1 0 0 0,-1 0 0 0 0,0 0 0 0 0,1 0 0 0 0,-1 0 0 0 0,1 0 0 0 0,-1 0 0 0 0,1 0 0 0 0,0 1-1 0 0,-1-1 1 0 0,1 0 0 0 0,0 1 0 0 0,0-1 0 0 0,-1 2 25 0 0,-12 13-43 0 0,1 0-1 0 0,0 2 1 0 0,1-1 0 0 0,1 1-1 0 0,1 1 1 0 0,0 0-1 0 0,1 0 1 0 0,2 1-1 0 0,0 0 1 0 0,1 1 0 0 0,0-1-1 0 0,2 1 1 0 0,1 0-1 0 0,-1 18 44 0 0,4-35 3 0 0,0-1 0 0 0,1 1 0 0 0,-1-1-1 0 0,1 0 1 0 0,0 1 0 0 0,0-1 0 0 0,0 0 0 0 0,0 0-1 0 0,1 1 1 0 0,-1-1 0 0 0,1 0 0 0 0,-1 0 0 0 0,1-1-1 0 0,0 1 1 0 0,1 0 0 0 0,-1-1 0 0 0,0 1 0 0 0,1-1-1 0 0,-1 1 1 0 0,1-1 0 0 0,0 0 0 0 0,-1 0 0 0 0,1-1-1 0 0,0 1 1 0 0,1 0 0 0 0,-1-1 0 0 0,0 0-1 0 0,0 0 1 0 0,0 0 0 0 0,1 0 0 0 0,-1 0 0 0 0,0-1-1 0 0,1 1 1 0 0,-1-1 0 0 0,3 0-3 0 0,5 1 57 0 0,0-1-1 0 0,0 0 1 0 0,0 0 0 0 0,0-1-1 0 0,0-1 1 0 0,0 0-1 0 0,0 0 1 0 0,0-1 0 0 0,-1-1-1 0 0,7-2-56 0 0,25-17 181 0 0,-1-2 0 0 0,-1-2-1 0 0,-1-1 1 0 0,-1-3-1 0 0,-2 0 1 0 0,-1-3 0 0 0,-1-1-1 0 0,-3-1 1 0 0,0-1-1 0 0,-3-2 1 0 0,-1-1 0 0 0,-2-2-1 0 0,-2 0 1 0 0,17-43-181 0 0,-30 63 3 0 0,-1-1 0 0 0,-1 1 0 0 0,-1-1 0 0 0,-1-1 0 0 0,-2 1 0 0 0,0-1 0 0 0,-1 1 0 0 0,-1-1 0 0 0,-2 0 0 0 0,0 0 0 0 0,-2-9-3 0 0,1 27-5 0 0,0 0 0 0 0,0 0-1 0 0,0 0 1 0 0,-1 0 0 0 0,1 0-1 0 0,-2 1 1 0 0,1-1 0 0 0,0 1-1 0 0,-1-1 1 0 0,0 1 0 0 0,-1 0 0 0 0,1 0-1 0 0,-1 1 1 0 0,0-1 0 0 0,0 1-1 0 0,0-1 1 0 0,0 1 0 0 0,-1 1-1 0 0,0-1 1 0 0,0 1 0 0 0,0-1 0 0 0,0 1-1 0 0,0 1 1 0 0,-1-1 0 0 0,1 1-1 0 0,-1 0 1 0 0,0 0 0 0 0,0 1-1 0 0,0-1 1 0 0,1 1 0 0 0,-1 1-1 0 0,0-1 1 0 0,0 1 0 0 0,0 0 0 0 0,0 0-1 0 0,0 1 1 0 0,0 0 0 0 0,0 0-1 0 0,0 0 1 0 0,0 1 0 0 0,0-1-1 0 0,1 2 1 0 0,-1-1 0 0 0,1 0 0 0 0,-5 4 4 0 0,-2 6-8 0 0,0 1 0 0 0,0 1-1 0 0,1 0 1 0 0,1 0-1 0 0,0 1 1 0 0,1 1-1 0 0,1-1 1 0 0,0 2-1 0 0,1-1 1 0 0,1 1-1 0 0,0 0 1 0 0,2 0-1 0 0,-3 14 10 0 0,-2 23 0 0 0,3 1 1 0 0,1 0-1 0 0,4 45 0 0 0,3-68 38 0 0,1 0 0 0 0,2 0 0 0 0,1-1 0 0 0,1 1-1 0 0,2-1 1 0 0,1-1 0 0 0,2 0 0 0 0,1 0 0 0 0,1 0-38 0 0,34 112 76 0 0,-27-169-7992 0 0,-9 15 650 0 0,-6 4-3859 0 0</inkml:trace>
  <inkml:trace contextRef="#ctx0" brushRef="#br0" timeOffset="1498.533">1399 770 9250 0 0,'0'0'2938'0'0,"0"0"-572"0"0,0 0-415 0 0,0 0-215 0 0,0 0-239 0 0,0 0-256 0 0,0 0-253 0 0,0 0-250 0 0,0 0-177 0 0,0 0-119 0 0,0 0-94 0 0,0 0-47 0 0,-16 5-39 0 0,-54 18-32 0 0,9 30 137 0 0,50-39-306 0 0,2-5-44 0 0,1 1-1 0 0,0 0 0 0 0,0 1 0 0 0,1 0 0 0 0,0 0 1 0 0,1 0-1 0 0,0 1 0 0 0,1 0 0 0 0,1 0 0 0 0,0 0 1 0 0,0 1-1 0 0,1-1 0 0 0,0 1 0 0 0,0 13-16 0 0,3-25-1 0 0,0 1 0 0 0,1-1 0 0 0,-1 0 0 0 0,0 1 0 0 0,1-1 0 0 0,-1 1 0 0 0,1-1 0 0 0,-1 0 0 0 0,1 1 0 0 0,0-1 0 0 0,0 0 0 0 0,-1 0 0 0 0,1 0-1 0 0,0 0 1 0 0,0 1 0 0 0,0-1 0 0 0,0 0 0 0 0,0 0 0 0 0,0-1 0 0 0,1 1 0 0 0,-1 0 0 0 0,0 0 0 0 0,0-1 0 0 0,1 1 0 0 0,-1 0 0 0 0,0-1 0 0 0,1 1 0 0 0,-1-1 0 0 0,1 0 0 0 0,-1 1 0 0 0,0-1 0 0 0,1 0 0 0 0,-1 0 0 0 0,1 0-1 0 0,-1 0 1 0 0,1 0 0 0 0,-1 0 0 0 0,1-1 0 0 0,-1 1 0 0 0,1 0 1 0 0,59-16 352 0 0,-33-2-213 0 0,0-1-1 0 0,-1-1 1 0 0,-1-1 0 0 0,-1-2 0 0 0,-1 0 0 0 0,-1-2 0 0 0,-1 0 0 0 0,-1-1 0 0 0,10-20-139 0 0,-22 112-358 0 0,-9-60 340 0 0,0-1 1 0 0,1 1-1 0 0,-1-1 1 0 0,1 1-1 0 0,0-1 0 0 0,0 0 1 0 0,1 1-1 0 0,0-1 1 0 0,0 0-1 0 0,0 0 1 0 0,0 0-1 0 0,1 0 1 0 0,0 0-1 0 0,0 0 1 0 0,0-1-1 0 0,1 0 0 0 0,-1 1 1 0 0,1-1-1 0 0,0-1 1 0 0,0 1-1 0 0,1 0 1 0 0,-1-1-1 0 0,1 0 1 0 0,-1 0-1 0 0,1 0 1 0 0,0-1-1 0 0,0 0 0 0 0,0 0 1 0 0,1 0-1 0 0,-1 0 1 0 0,0-1-1 0 0,5 1 18 0 0,-4-1 12 0 0,-1 0 0 0 0,1-1-1 0 0,0 1 1 0 0,-1-1 0 0 0,1-1 0 0 0,-1 1-1 0 0,1-1 1 0 0,0 0 0 0 0,-1 0-1 0 0,1 0 1 0 0,-1-1 0 0 0,0 0 0 0 0,0 0-1 0 0,1 0 1 0 0,-1-1 0 0 0,-1 1-1 0 0,1-1 1 0 0,0-1 0 0 0,-1 1 0 0 0,1-1-1 0 0,-1 1 1 0 0,0-1 0 0 0,3-4-12 0 0,11-18 76 0 0,-1 0 1 0 0,-2-1-1 0 0,-1-1 1 0 0,-1 0-1 0 0,-1-1 1 0 0,-1 0-1 0 0,-2-1 1 0 0,-1 0-1 0 0,-1 0 0 0 0,-2-1 1 0 0,-1 0-1 0 0,-1 0 1 0 0,-2 0-1 0 0,-1-8-76 0 0,2 17 2 0 0,12-371-146 0 0,-12 376 116 0 0,-1 12 31 0 0,0-1-1 0 0,0 1 1 0 0,0 0 0 0 0,-1-1-1 0 0,0 1 1 0 0,0 0-1 0 0,0-1 1 0 0,-1 1-1 0 0,0 0 1 0 0,0-1-1 0 0,0 1 1 0 0,0 0 0 0 0,-1 0-1 0 0,0 0 1 0 0,0 0-1 0 0,-1 0 1 0 0,1 0-3 0 0,0 5-2 0 0,1 0 1 0 0,-1 0 0 0 0,1 0-1 0 0,-1 1 1 0 0,1-1 0 0 0,0 0-1 0 0,-1 1 1 0 0,1-1 0 0 0,0 1-1 0 0,-1-1 1 0 0,1 1-1 0 0,0-1 1 0 0,-1 1 0 0 0,1 0-1 0 0,0 0 1 0 0,0 0 0 0 0,0 0-1 0 0,0 0 1 0 0,0 0-1 0 0,0 0 1 0 0,0 0 0 0 0,0 0-1 0 0,0 0 1 0 0,0 0 0 0 0,0 1-1 0 0,1-1 1 0 0,-1 0 0 0 0,1 1-1 0 0,-1-1 1 0 0,1 0-1 0 0,-1 1 1 0 0,1-1 0 0 0,0 1-1 0 0,0-1 1 0 0,-1 0 0 0 0,1 1-1 0 0,0 0 2 0 0,-7 23 9 0 0,0 1-1 0 0,1-1 0 0 0,2 1 1 0 0,1 1-1 0 0,0-1 1 0 0,2 0-1 0 0,2 1 0 0 0,0-1 1 0 0,1 1-1 0 0,6 19-8 0 0,38 157 99 0 0,-17-112-85 0 0,-18-61-4 0 0,-2 1 1 0 0,0 0-1 0 0,-2 0 1 0 0,-2 1 0 0 0,2 24-11 0 0,-23 113 94 0 0,-1-118-120 0 0,17-50 12 0 0,0-1 0 0 0,0 0 24 0 0,0 0 2 0 0,0 0-29 0 0,0 0 30 0 0,0 0-18 0 0,0 0-22 0 0,0 0-3 0 0,-1-33-1560 0 0,-1-42-4756 0 0,3 47-2222 0 0,-1 20-2209 0 0</inkml:trace>
  <inkml:trace contextRef="#ctx0" brushRef="#br0" timeOffset="1800.78">1539 630 8474 0 0,'0'0'4922'0'0,"0"0"-2524"0"0,0 0-990 0 0,0 0-45 0 0,0 0 95 0 0,0 0-66 0 0,0 0-198 0 0,0 0-215 0 0,0 0-182 0 0,0 0-97 0 0,33-5-88 0 0,107-16-78 0 0,130-52 1073 0 0,-140 36-2043 0 0,-113 36-1211 0 0,-14 1-2100 0 0,-1 1-3411 0 0,0 2-4667 0 0</inkml:trace>
  <inkml:trace contextRef="#ctx0" brushRef="#br0" timeOffset="2128.96">2347 733 16892 0 0,'0'0'3192'0'0,"0"0"-2114"0"0,0 0-634 0 0,0 0 89 0 0,0 0 126 0 0,0 0 36 0 0,0 0-130 0 0,0 0-223 0 0,0 0-171 0 0,0 0-82 0 0,0 0-50 0 0,0 0-13 0 0,0 0 16 0 0,2 29-57 0 0,7 91-44 0 0,-5-80-352 0 0,-4-36-3906 0 0,0-2 3181 0 0,0-2-5362 0 0,0 0-5057 0 0</inkml:trace>
  <inkml:trace contextRef="#ctx0" brushRef="#br0" timeOffset="2129.96">2275 409 10074 0 0,'0'0'7474'0'0,"0"0"-6290"0"0,0 0-464 0 0,0 0-208 0 0,0 0-40 0 0,0 0-56 0 0,0 0-127 0 0,0 0-281 0 0,0 0-193 0 0,0 0-127 0 0,0 0-256 0 0,0 0-408 0 0,0 0-1392 0 0,11-15-3282 0 0,-7 23-5440 0 0</inkml:trace>
  <inkml:trace contextRef="#ctx0" brushRef="#br0" timeOffset="2492.243">2524 468 15083 0 0,'0'0'1589'0'0,"0"0"-559"0"0,0 0-221 0 0,0 0 93 0 0,0 0 80 0 0,0 0-79 0 0,0 0-163 0 0,0 0-207 0 0,0 0-154 0 0,0 0-93 0 0,0 0-62 0 0,2 33-50 0 0,8 104-23 0 0,5-56 46 0 0,-11-60-173 0 0,2 0 0 0 0,0-1 0 0 0,1 0 0 0 0,1 0 0 0 0,1-1 0 0 0,1 0 0 0 0,0 0 0 0 0,2-1-1 0 0,0 0 1 0 0,1-1 0 0 0,6 5-24 0 0,-19-21 46 0 0,1-1 0 0 0,-1 1 0 0 0,0-1 0 0 0,1 1 0 0 0,-1-1 0 0 0,0 1 0 0 0,1-1 0 0 0,-1 0 0 0 0,1 1 0 0 0,-1-1 0 0 0,1 0 0 0 0,-1 1 0 0 0,1-1 0 0 0,-1 0 0 0 0,1 0 0 0 0,-1 1-1 0 0,1-1 1 0 0,0 0 0 0 0,-1 0 0 0 0,1 0 0 0 0,-1 0 0 0 0,1 0 0 0 0,0 0 0 0 0,-1 0 0 0 0,1 0 0 0 0,-1 0 0 0 0,1 0 0 0 0,0 0 0 0 0,-1 0 0 0 0,1 0 0 0 0,-1 0 0 0 0,1-1 0 0 0,-1 1 0 0 0,1 0 0 0 0,-1 0 0 0 0,1-1 0 0 0,-1 1 0 0 0,1 0 0 0 0,-1-1 0 0 0,1 1 0 0 0,-1 0-1 0 0,1-1 1 0 0,-1 1 0 0 0,0-1 0 0 0,1 1 0 0 0,-1-1 0 0 0,0 1 0 0 0,1-1 0 0 0,-1 1 0 0 0,0-1 0 0 0,1 1 0 0 0,-1-1 0 0 0,0 1 0 0 0,0-1 0 0 0,0 0 0 0 0,0 1-46 0 0,11-44 742 0 0,-8 27-665 0 0,89-296 322 0 0,-92 313-1042 0 0,5-9 855 0 0,-4 7-4146 0 0,1 2-3717 0 0,-2 0-3985 0 0</inkml:trace>
  <inkml:trace contextRef="#ctx0" brushRef="#br0" timeOffset="2817.043">2912 785 6801 0 0,'0'0'2444'0'0,"0"0"-148"0"0,0 0-26 0 0,0 0-22 0 0,0 0-136 0 0,0 0-231 0 0,0 0-258 0 0,0 0-310 0 0,0 0-259 0 0,35-7-204 0 0,110-20-159 0 0,-63-6 302 0 0,-69 24-811 0 0,0-1-1 0 0,0 0 1 0 0,-1-1-1 0 0,-1 0 1 0 0,0-1-1 0 0,0 0 1 0 0,-1-1 0 0 0,-1 0-1 0 0,7-11-181 0 0,-14 20 13 0 0,1 1 0 0 0,-1-1 0 0 0,0 1 0 0 0,0-1 0 0 0,0 1 0 0 0,-1-1 0 0 0,1 0 0 0 0,-1 0 0 0 0,0 0 0 0 0,0 0 0 0 0,0 0 0 0 0,-1 0 0 0 0,1 0 0 0 0,-1 0 0 0 0,0-1 0 0 0,0 1 0 0 0,0 0 0 0 0,-1 0 0 0 0,0 0 0 0 0,1 0 0 0 0,-1 0 0 0 0,-1 0 0 0 0,1 0 0 0 0,-1 0-1 0 0,1 1 1 0 0,-1-1 0 0 0,0 0 0 0 0,0 1 0 0 0,-1-1 0 0 0,1 1 0 0 0,-1 0 0 0 0,0 0 0 0 0,1 0 0 0 0,-2 0 0 0 0,1 1 0 0 0,0-1 0 0 0,0 1 0 0 0,-1-1 0 0 0,1 1 0 0 0,-1 0 0 0 0,0 0-13 0 0,-5 1-29 0 0,0-1 0 0 0,0 1 1 0 0,0 1-1 0 0,0 0 0 0 0,0 0 0 0 0,0 1 0 0 0,0 0 1 0 0,0 0-1 0 0,0 1 0 0 0,0 0 0 0 0,1 1 0 0 0,-1 0 0 0 0,1 0 1 0 0,-1 1-1 0 0,1 0 0 0 0,0 0 0 0 0,1 1 0 0 0,-1 0 1 0 0,-3 4 28 0 0,-8 6-68 0 0,1 0 0 0 0,0 2 1 0 0,2 0-1 0 0,0 1 0 0 0,1 0 1 0 0,-12 19 67 0 0,18-23-26 0 0,0 0 0 0 0,1 0 0 0 0,1 0 0 0 0,0 1 0 0 0,1 1 0 0 0,0-1 0 0 0,2 1 0 0 0,-1-1 0 0 0,2 2 0 0 0,0-1 0 0 0,1 0 0 0 0,1 0 0 0 0,0 8 26 0 0,2-18 4 0 0,0 1-1 0 0,0-1 1 0 0,1 0-1 0 0,-1 0 1 0 0,2 0-1 0 0,-1 0 1 0 0,0 0-1 0 0,1 0 1 0 0,0 0-1 0 0,1-1 1 0 0,-1 0-1 0 0,1 1 1 0 0,0-1-1 0 0,0-1 1 0 0,1 1-1 0 0,-1 0 1 0 0,1-1 0 0 0,0 0-1 0 0,0 0 1 0 0,1-1-1 0 0,-1 1 1 0 0,1-1-1 0 0,5 2-3 0 0,6 3 35 0 0,1-1 1 0 0,-1 0-1 0 0,1-1 0 0 0,1-1 1 0 0,-1-1-1 0 0,1-1 0 0 0,14 1-35 0 0,3-1 59 0 0,0-1 0 0 0,1-3 0 0 0,-1 0 0 0 0,1-3 0 0 0,21-5-59 0 0,46-30-1785 0 0,-83 28-2344 0 0,0-1-3497 0 0,-10 5-5044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5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2529 0 0,'0'0'2320'0'0,"0"0"-288"0"0,0 0-164 0 0,0 0 100 0 0,0 0 111 0 0,0 0-109 0 0,0 0-276 0 0,0 0-394 0 0,0 0-344 0 0,0 0-209 0 0,0 0-144 0 0,0 0-137 0 0,0 0-59 0 0,0 0-29 0 0,0 0-65 0 0,0 0-18 0 0,0 0-37 0 0,0 0-34 0 0,0 0-30 0 0,0 11 466 0 0,2 107 1142 0 0,1-47-1359 0 0,-3 0 0 0 0,-4 0 0 0 0,-7 40-443 0 0,-58 249 576 0 0,69-272-67 0 0,34-36-173 0 0,-25-48-321 0 0,0 3 1761 0 0,-13-14-6116 0 0,2 5 699 0 0,1 0-3355 0 0,0-1-5150 0 0</inkml:trace>
  <inkml:trace contextRef="#ctx0" brushRef="#br0" timeOffset="574.082">1 494 10482 0 0,'0'0'2575'0'0,"0"0"-453"0"0,0 0-377 0 0,0 0-184 0 0,0 0-139 0 0,0 0-172 0 0,0 0-268 0 0,0 0-276 0 0,0 0-197 0 0,0 0-114 0 0,0 0-54 0 0,0 0-6 0 0,0 0 59 0 0,5 0 72 0 0,29 0 65 0 0,-1-1-1 0 0,0-1 0 0 0,1-2 0 0 0,-2-2 1 0 0,8-2-531 0 0,155-37 696 0 0,-189 43-720 0 0,10-4-690 0 0,-17 14-8292 0 0,-3-5-2922 0 0</inkml:trace>
  <inkml:trace contextRef="#ctx0" brushRef="#br0" timeOffset="1093.022">674 627 0 0 0,'0'0'480'0'0,"0"0"1004"0"0,0 0 458 0 0,0 0 217 0 0,0 0 70 0 0,0 0-33 0 0,0 0-158 0 0,0 0-306 0 0,0 0-282 0 0,0 0-239 0 0,0 0-231 0 0,0 0-154 0 0,-3 0-117 0 0,-57 19 2218 0 0,-21 61-1482 0 0,76-74-1389 0 0,0 1 1 0 0,1 0-1 0 0,-1 0 1 0 0,1 0-1 0 0,0 0 1 0 0,1 1-1 0 0,0-1 1 0 0,0 1-1 0 0,1 0 1 0 0,0 0-1 0 0,0 0 1 0 0,1 0-1 0 0,0 0 1 0 0,0 6-57 0 0,1-9 35 0 0,0 0 1 0 0,1 0-1 0 0,-1 1 1 0 0,1-1 0 0 0,0 0-1 0 0,1 0 1 0 0,-1 0-1 0 0,1 0 1 0 0,0 0 0 0 0,0-1-1 0 0,1 1 1 0 0,-1-1-1 0 0,1 1 1 0 0,0-1 0 0 0,0 0-1 0 0,1 0 1 0 0,-1 0-1 0 0,1 0 1 0 0,0-1-1 0 0,0 0 1 0 0,0 1 0 0 0,0-1-1 0 0,1-1 1 0 0,-1 1-1 0 0,1-1 1 0 0,0 1 0 0 0,-1-1-1 0 0,1-1 1 0 0,1 1-36 0 0,7 0 127 0 0,-1 0 0 0 0,0 0 0 0 0,1-2 0 0 0,-1 1 1 0 0,1-2-1 0 0,-1 1 0 0 0,1-2 0 0 0,-1 0 0 0 0,1 0 1 0 0,-1-1-1 0 0,0-1 0 0 0,0 0 0 0 0,-1 0 0 0 0,5-4-127 0 0,-1 3 92 0 0,-1-2 0 0 0,-1 0 0 0 0,1 0 0 0 0,-1-1 0 0 0,-1-1-1 0 0,1 0 1 0 0,-2-1 0 0 0,1-1 0 0 0,-1 1 0 0 0,-1-2 0 0 0,0 1 0 0 0,0-1-1 0 0,-1-1 1 0 0,-1 0 0 0 0,0 0 0 0 0,-1-1 0 0 0,2-4-92 0 0,-8 14 7 0 0,1-1 0 0 0,-1 1 1 0 0,0 0-1 0 0,-1-1 0 0 0,1 1 1 0 0,-1-1-1 0 0,0 1 0 0 0,0 0 0 0 0,0-1 1 0 0,0 1-1 0 0,-1-1 0 0 0,0 1 1 0 0,0 0-1 0 0,0-1 0 0 0,-1 1 0 0 0,1 0 1 0 0,-1 0-1 0 0,0 0 0 0 0,0 0 1 0 0,0 0-1 0 0,-1 1 0 0 0,1-1 0 0 0,-1 0 1 0 0,0 1-1 0 0,0 0 0 0 0,-2-2-7 0 0,-3-2-113 0 0,-1 0-1 0 0,0 1 0 0 0,0 0 1 0 0,-1 0-1 0 0,0 1 0 0 0,0 1 1 0 0,0 0-1 0 0,0 0 0 0 0,-1 0 1 0 0,0 2-1 0 0,1-1 0 0 0,-1 1 1 0 0,0 1-1 0 0,0 0 1 0 0,0 0-1 0 0,0 1 0 0 0,0 1 1 0 0,0 0-1 0 0,0 0 0 0 0,0 1 1 0 0,-9 3 113 0 0,-75 41-10998 0 0,85-38-819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1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 0 0 0,'0'0'392'0'0,"0"0"454"0"0,0 0 262 0 0,0 0 73 0 0,0 0 14 0 0,0 0-2 0 0,0 0-160 0 0,0 0-102 0 0,0 0-73 0 0,0 0-94 0 0,-7 0-55 0 0,-29-4 816 0 0,30 6-740 0 0,3 6 10424 0 0,3-3-9222 0 0,0-5-1845 0 0,0 0-32 0 0,-1 19 529 0 0,-102 294 747 0 0,6-112-886 0 0,64-139-412 0 0,2 2 0 0 0,3 0 0 0 0,-8 34-88 0 0,27-13-497 0 0,8-82-1664 0 0,2-11 1100 0 0,0 1 0 0 0,1 0 0 0 0,-1-1-1 0 0,1 1 1 0 0,1 0 0 0 0,-1 0 0 0 0,1 0 0 0 0,0 0 0 0 0,1 1 0 0 0,0-1 0 0 0,0 1 0 0 0,4-5 1061 0 0,2-4-4971 0 0,-2 0-3424 0 0</inkml:trace>
  <inkml:trace contextRef="#ctx0" brushRef="#br0" timeOffset="469.138">282 92 760 0 0,'0'0'2345'0'0,"0"0"-446"0"0,0 0-226 0 0,0 0-22 0 0,0 0 98 0 0,0 0 41 0 0,0 0-130 0 0,0 0-248 0 0,0 0-280 0 0,0 0-246 0 0,0 0-135 0 0,0 0-20 0 0,0 0 18 0 0,2-11 38 0 0,11-44 815 0 0,-10 72 3361 0 0,7 12-4269 0 0,-1-5-353 0 0,60 304 1109 0 0,-39-12-931 0 0,-32-135-377 0 0,11-226-4451 0 0,-5 27 633 0 0,0 0-4463 0 0,-4 11-3119 0 0</inkml:trace>
  <inkml:trace contextRef="#ctx0" brushRef="#br0" timeOffset="866.539">109 619 5209 0 0,'0'0'2602'0'0,"0"0"-259"0"0,0 0-86 0 0,0 0 3 0 0,0 0-122 0 0,0 0-295 0 0,0 0-385 0 0,0 0-309 0 0,0 0-265 0 0,0 0-147 0 0,0 0-85 0 0,0 0-58 0 0,0 0-37 0 0,-9 0 1979 0 0,46 7-1472 0 0,155-11 475 0 0,-64-7-4141 0 0,-114 8 612 0 0,-4-1-3197 0 0,-1 1-7094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2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744 0 0 0 0,'0'0'1924'0'0,"0"0"145"0"0,0 0 153 0 0,0 0-29 0 0,0 0-244 0 0,0 0-285 0 0,0 0-295 0 0,0 0-223 0 0,0 0-115 0 0,0 0-36 0 0,-19 2 7031 0 0,12 0-8062 0 0,-34 24 787 0 0,13 3-478 0 0,0 2 0 0 0,2 0 1 0 0,2 2-1 0 0,1 1 0 0 0,-14 28-273 0 0,-12 15 241 0 0,-157 207 455 0 0,161-229-460 0 0,-2-3-1 0 0,-2-2 1 0 0,-17 11-236 0 0,34-25 152 0 0,38-58-4783 0 0,10-2 385 0 0,-1 2-6687 0 0,-8 17 2278 0 0</inkml:trace>
  <inkml:trace contextRef="#ctx0" brushRef="#br0" timeOffset="623.339">13 78 3537 0 0,'0'0'2263'0'0,"0"0"-223"0"0,0 0-23 0 0,0 0 46 0 0,0 0 52 0 0,0 0-83 0 0,0 0-329 0 0,0 0-388 0 0,0 0-357 0 0,0 0-238 0 0,0 0-85 0 0,0 0-32 0 0,0 0 5 0 0,-2-4-24 0 0,-7-11-63 0 0,7 11-70 0 0,2 4-85 0 0,0 0-74 0 0,60 55 1957 0 0,-18-13-1866 0 0,-2 1 0 0 0,-1 3 0 0 0,-3 1-1 0 0,-2 1 1 0 0,10 21-383 0 0,110 210 627 0 0,-66-106-383 0 0,-58-121-111 0 0,-22-85-6445 0 0,-4 27 5082 0 0,2-5-2725 0 0,-2 3-3645 0 0,0 4-3293 0 0</inkml:trace>
  <inkml:trace contextRef="#ctx0" brushRef="#br0" timeOffset="936.226">827 530 8138 0 0,'0'0'2330'0'0,"0"0"-302"0"0,0 0-121 0 0,0 0 68 0 0,0 0-62 0 0,0 0-278 0 0,0 0-407 0 0,0 0-421 0 0,0 0-302 0 0,0 0-121 0 0,0 0 8 0 0,0 0 40 0 0,-3 7 52 0 0,0 4-271 0 0,0-1-1 0 0,1 1 0 0 0,0 0 0 0 0,1 0 0 0 0,0-1 1 0 0,1 1-1 0 0,0 0 0 0 0,1 0 0 0 0,1 11-212 0 0,17 243 1010 0 0,-23-214-2504 0 0,3-38-3721 0 0,3-37-2787 0 0,3 0-1667 0 0,-1 15 6971 0 0</inkml:trace>
  <inkml:trace contextRef="#ctx0" brushRef="#br0" timeOffset="1536.053">746 571 2457 0 0,'0'0'2972'0'0,"0"0"-271"0"0,0 0-199 0 0,0 0-105 0 0,0 0-177 0 0,0 0-308 0 0,0 0-425 0 0,0 0-431 0 0,0 0-316 0 0,0 0-192 0 0,0 0-83 0 0,0 0-27 0 0,6-8 12 0 0,50-44 473 0 0,-45 46-719 0 0,10-7 43 0 0,1 1 1 0 0,-1 1-1 0 0,2 1 0 0 0,0 1 1 0 0,0 1-1 0 0,0 1 0 0 0,1 1 1 0 0,0 1-1 0 0,0 1 1 0 0,6 0-248 0 0,-29 4 3 0 0,1 1 1 0 0,-1-1-1 0 0,0 0 1 0 0,1 0-1 0 0,-1 1 1 0 0,1-1-1 0 0,-1 1 1 0 0,0 0-1 0 0,1-1 1 0 0,-1 1-1 0 0,0 0 1 0 0,0 0 0 0 0,0-1-1 0 0,1 1 1 0 0,-1 0-1 0 0,0 0 1 0 0,0 0-1 0 0,0 1 1 0 0,0-1-1 0 0,-1 0 1 0 0,1 0-1 0 0,0 0 1 0 0,0 1 0 0 0,-1-1-1 0 0,1 0 1 0 0,-1 1-1 0 0,1-1 1 0 0,-1 0-1 0 0,0 1 1 0 0,1-1-1 0 0,-1 1 1 0 0,0-1-1 0 0,0 1 1 0 0,0-1-1 0 0,0 1 1 0 0,0-1 0 0 0,0 0-1 0 0,-1 2-3 0 0,-11 57 214 0 0,-138 177 131 0 0,149-236-346 0 0,0 0-1 0 0,1 0 0 0 0,-1 0 1 0 0,0 0-1 0 0,1-1 1 0 0,-1 1-1 0 0,0 0 1 0 0,1 0-1 0 0,-1 0 1 0 0,1 0-1 0 0,-1 1 1 0 0,1-1-1 0 0,0 0 1 0 0,0 0-1 0 0,-1 0 1 0 0,1 0-1 0 0,0 0 1 0 0,0 0-1 0 0,0 0 1 0 0,0 1-1 0 0,0-1 0 0 0,0 0 1 0 0,0 0-1 0 0,1 0 1 0 0,-1 0-1 0 0,0 0 1 0 0,1 0-1 0 0,-1 0 1 0 0,0 0-1 0 0,1 0 1 0 0,0 0-1 0 0,-1 0 1 0 0,1 0-1 0 0,-1 0 1 0 0,1 0-1 0 0,0 0 1 0 0,0 0-1 0 0,0 0 1 0 0,-1-1-1 0 0,1 1 0 0 0,0 0 1 0 0,0-1-1 0 0,0 1 1 0 0,0-1-1 0 0,0 1 1 0 0,0-1-1 0 0,0 1 1 0 0,0-1-1 0 0,1 1 2 0 0,61 2 49 0 0,-47-3-24 0 0,130 1 111 0 0,-143 0-113 0 0,0-1 0 0 0,0 1 0 0 0,0 0 0 0 0,0 0 0 0 0,-1 0 1 0 0,1 1-1 0 0,0-1 0 0 0,0 1 0 0 0,-1-1 0 0 0,1 1 0 0 0,-1 0 0 0 0,1 0 1 0 0,-1 0-1 0 0,0 0 0 0 0,0 1 0 0 0,0-1 0 0 0,0 1 0 0 0,0-1 0 0 0,-1 1 1 0 0,1-1-1 0 0,-1 1 0 0 0,0 0 0 0 0,1 0 0 0 0,-1 0 0 0 0,0 0 1 0 0,-1 0-1 0 0,1 0 0 0 0,-1 0 0 0 0,1 0 0 0 0,-1 0 0 0 0,0 0 0 0 0,0 0 1 0 0,0 0-1 0 0,0 0 0 0 0,-1 0 0 0 0,1 0 0 0 0,-1 0 0 0 0,0 0 0 0 0,0 0 1 0 0,0 0-1 0 0,0 0 0 0 0,0 0 0 0 0,-1 0 0 0 0,1-1 0 0 0,-3 3-23 0 0,-16 19 88 0 0,-1-1 1 0 0,0 0-1 0 0,-2-2 0 0 0,-1-1 0 0 0,0-1 0 0 0,-2-1 0 0 0,0-1 0 0 0,-1-1 0 0 0,0-2 0 0 0,-4 1-88 0 0,23-10 17 0 0,-70 20-455 0 0,77-25 166 0 0,1 0-157 0 0,7-8-2092 0 0,25-25-1698 0 0,-11 12-2605 0 0,-9 6-4457 0 0</inkml:trace>
  <inkml:trace contextRef="#ctx0" brushRef="#br0" timeOffset="1871.472">1535 519 10034 0 0,'0'0'2934'0'0,"0"0"-901"0"0,0 0-426 0 0,0 0 26 0 0,0 0 20 0 0,0 0-150 0 0,0 0-346 0 0,0 0-367 0 0,0 0-241 0 0,0 0-139 0 0,0 0-53 0 0,0 0-18 0 0,0 0-37 0 0,3 16 567 0 0,-107 208 1374 0 0,-95 92-1954 0 0,73-151-266 0 0,109-148-560 0 0,18-23-2596 0 0,25-24 542 0 0,0-1-1012 0 0,-9 9-2379 0 0,-6 7-4480 0 0</inkml:trace>
  <inkml:trace contextRef="#ctx0" brushRef="#br0" timeOffset="2757.596">1710 622 5153 0 0,'0'0'2189'0'0,"0"0"-106"0"0,0 0 153 0 0,0 0 170 0 0,0 0-69 0 0,0 0-388 0 0,0 0-499 0 0,0 0-390 0 0,0 0-238 0 0,0 0-133 0 0,0 0-21 0 0,0 0-20 0 0,3-3-47 0 0,6-6 119 0 0,-12 18 608 0 0,-106 194-238 0 0,44-68-989 0 0,-81 97 12 0 0,67-133-117 0 0,62-80 11 0 0,17-19 2 0 0,0 0-33 0 0,0 0-32 0 0,0 0-9 0 0,0 0-40 0 0,3-11-429 0 0,141-207-1293 0 0,62-119 1370 0 0,-179 281 2062 0 0,-4 78-1110 0 0,29 51 415 0 0,-32-10-474 0 0,-7 209 280 0 0,-2-180-810 0 0,-34-62-890 0 0,18-34-3058 0 0,0-20-1052 0 0,0 8-2836 0 0,3 9-1795 0 0</inkml:trace>
  <inkml:trace contextRef="#ctx0" brushRef="#br0" timeOffset="2965.987">1418 1031 8698 0 0,'0'0'3481'0'0,"0"0"-1006"0"0,0 0-553 0 0,0 0-159 0 0,0 0-182 0 0,0 0-239 0 0,0 0-342 0 0,0 0-306 0 0,0 0-161 0 0,0 0-17 0 0,0 0 102 0 0,0 0 59 0 0,0 0-5 0 0,12 2-61 0 0,105-1 619 0 0,164-55-1281 0 0,-230 53-3629 0 0,-31 2-5667 0 0,-12-1-3284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2889 0 0,'0'0'2072'0'0,"0"0"37"0"0,0 0 167 0 0,0 0 117 0 0,0 0-108 0 0,0 0-370 0 0,0 0-494 0 0,0 0-440 0 0,0 0-287 0 0,0 0-165 0 0,0 0-91 0 0,16 4 778 0 0,136-6 2834 0 0,76-15-2162 0 0,-43 14-1291 0 0,-155 14-483 0 0,-29-11-95 0 0,-1 3-4 0 0,0-3-2 0 0,0 0 18 0 0,0 0 19 0 0,0 0 22 0 0,0 0-9 0 0,0 0-19 0 0,0 0-19 0 0,0 0-67 0 0,0 0-60 0 0,-16-1-2291 0 0,-4-1-3573 0 0,6 8-2648 0 0,6-1-2468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74 1968 0 0,'0'0'2385'0'0,"0"0"-487"0"0,0 0-131 0 0,0 0 65 0 0,0 0 19 0 0,0 0-174 0 0,0 0-333 0 0,0 0-272 0 0,0 0-230 0 0,0 0-140 0 0,0 0-24 0 0,0 0 21 0 0,0 0 23 0 0,-2 2-25 0 0,-9 7 460 0 0,11-9-701 0 0,0 0-16 0 0,0 0-1 0 0,0 0 15 0 0,0 0-20 0 0,0 0-26 0 0,0 0-46 0 0,0 0-22 0 0,0 0-35 0 0,0 0-51 0 0,14 0 874 0 0,309-19 1546 0 0,-136-17-2182 0 0,-62 7-296 0 0,-95 29-445 0 0,-94 26-2163 0 0,40-18 840 0 0,3 0-2227 0 0,8-2-3675 0 0,5 1-4605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0,'0'0'677'0'0,"0"0"1019"0"0,0 0 408 0 0,0 0 119 0 0,0 0-9 0 0,0 0-218 0 0,0 0-333 0 0,0 0-312 0 0,0 0-220 0 0,0 0-83 0 0,0 0 18 0 0,0 0 62 0 0,0 0 35 0 0,2 2 0 0 0,4 0-812 0 0,0 0 0 0 0,0 0 0 0 0,0 0 0 0 0,0-1 0 0 0,0 0 0 0 0,0 0 0 0 0,1-1 0 0 0,-1 0 0 0 0,0 0 0 0 0,0 0 0 0 0,0-1 0 0 0,1 1 0 0 0,-1-2 0 0 0,0 1 0 0 0,4-2-351 0 0,4 1 370 0 0,281-21 2227 0 0,-164 9-1968 0 0,39-19-217 0 0,-163 32-1609 0 0,8-1 3879 0 0,-4 0-3748 0 0,-5 1-4527 0 0,-4-1-6430 0 0,-2 2 412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15 0 0 0,'0'0'1971'0'0,"0"0"170"0"0,0 0 180 0 0,0 0 127 0 0,0 0-23 0 0,0 0-236 0 0,0 0-422 0 0,0 0-429 0 0,0 0-277 0 0,0 0-139 0 0,0 0-61 0 0,1-2-78 0 0,7-8-78 0 0,-6 8-118 0 0,-2 2-80 0 0,0 0-38 0 0,0 0-55 0 0,0 3 3393 0 0,-1 13-3545 0 0,-18 35-47 0 0,-3-1 1 0 0,-3-1 0 0 0,-1-1 0 0 0,-2-1-1 0 0,-24 29-215 0 0,24-33 58 0 0,-220 298 79 0 0,103-156-87 0 0,118-135-16 0 0,20-50-3282 0 0,26-48-7016 0 0,-13 39 5887 0 0,-2-2-6069 0 0</inkml:trace>
  <inkml:trace contextRef="#ctx0" brushRef="#br0" timeOffset="562.879">97 82 3457 0 0,'0'0'2438'0'0,"0"0"-191"0"0,0 0-112 0 0,0 0 20 0 0,0 0-17 0 0,0 0-139 0 0,0 0-336 0 0,0 0-333 0 0,0 0-316 0 0,0 0-183 0 0,0 0-95 0 0,0 0-73 0 0,-1-5-49 0 0,-2-4-678 0 0,9 9 2665 0 0,0 6-2308 0 0,20 21 74 0 0,-2 0 0 0 0,-1 2 1 0 0,-1 1-1 0 0,-2 0 1 0 0,0 2-1 0 0,10 26-367 0 0,21 31 273 0 0,77 164 118 0 0,-9-22-111 0 0,-90-168-154 0 0,-23-101-4041 0 0,5 10-5699 0 0,-7 21-1812 0 0</inkml:trace>
  <inkml:trace contextRef="#ctx0" brushRef="#br0" timeOffset="956.853">873 527 8282 0 0,'0'0'5557'0'0,"0"0"-3178"0"0,0 0-1155 0 0,0 0-165 0 0,0 0 86 0 0,0 0 45 0 0,0 0-96 0 0,0 0-226 0 0,0 0-233 0 0,0 0-192 0 0,0 0-72 0 0,0 0-7 0 0,-3 13-8 0 0,-10 40 1 0 0,22 8 792 0 0,-2-44-850 0 0,-6-14-258 0 0,7 18 128 0 0,-2 1 0 0 0,0 0 1 0 0,-2 0-1 0 0,0 0 0 0 0,-2 1 1 0 0,1 12-170 0 0,-4-19 49 0 0,1-1 0 0 0,-2 1 1 0 0,0 0-1 0 0,-1 0 0 0 0,0-1 1 0 0,-2 0-1 0 0,1 0 0 0 0,-2 0 1 0 0,0 0-1 0 0,-3 3-49 0 0,7-14 244 0 0,-8 15-1160 0 0,11-31-3329 0 0,13-22-62 0 0,-4 14-3219 0 0,-3 12-3390 0 0</inkml:trace>
  <inkml:trace contextRef="#ctx0" brushRef="#br0" timeOffset="1896.379">805 568 8954 0 0,'0'0'2398'0'0,"0"0"-435"0"0,0 0-263 0 0,0 0-70 0 0,0 0-75 0 0,0 0-113 0 0,0 0-265 0 0,0 0-278 0 0,0 0-202 0 0,0 0-155 0 0,0 0-62 0 0,0 0-7 0 0,6-8-2 0 0,57-43 765 0 0,-42 41-1023 0 0,0 1 0 0 0,0 1-1 0 0,1 1 1 0 0,0 1-1 0 0,1 0 1 0 0,-1 2-1 0 0,1 1 1 0 0,5 0-213 0 0,-25 5 13 0 0,0 0 0 0 0,-1 1 1 0 0,0-1-1 0 0,1 0 0 0 0,-1 1 0 0 0,0-1 1 0 0,0 1-1 0 0,0-1 0 0 0,-1 1 0 0 0,1 0 1 0 0,-1 0-1 0 0,1 0 0 0 0,-1 0 0 0 0,0 0 1 0 0,0 0-1 0 0,0 0 0 0 0,-1 1 0 0 0,1-1 1 0 0,-1 0-1 0 0,0 0 0 0 0,1 1 0 0 0,-2-1 1 0 0,1 0-1 0 0,0 0 0 0 0,-1 1 0 0 0,1-1 1 0 0,-1 0-1 0 0,0 0 0 0 0,0 0 0 0 0,0 0 1 0 0,0 0-1 0 0,-1 0-13 0 0,-91 156 168 0 0,92-157-168 0 0,0 0-1 0 0,1 0 1 0 0,-1 0-1 0 0,1 1 1 0 0,-1-1-1 0 0,1 0 1 0 0,0 1-1 0 0,0-1 1 0 0,0 0-1 0 0,0 1 1 0 0,0-1 0 0 0,1 0-1 0 0,-1 1 1 0 0,0-1-1 0 0,1 0 1 0 0,0 0-1 0 0,0 1 1 0 0,0-1-1 0 0,0 0 1 0 0,0 0-1 0 0,0 0 1 0 0,0 0 0 0 0,1 0-1 0 0,-1 0 1 0 0,0-1-1 0 0,1 1 1 0 0,0 0-1 0 0,-1-1 1 0 0,1 1-1 0 0,0-1 1 0 0,0 1-1 0 0,0-1 1 0 0,0 0 0 0 0,0 0-1 0 0,1 0 1 0 0,82 32 77 0 0,-74-30-49 0 0,-5-2-25 0 0,0 0-1 0 0,1 0 0 0 0,-1 1 1 0 0,0 0-1 0 0,0 0 1 0 0,0 1-1 0 0,0 0 0 0 0,-1 0 1 0 0,1 0-1 0 0,-1 1 1 0 0,0-1-1 0 0,0 1 0 0 0,0 1 1 0 0,0-1-1 0 0,-1 1 0 0 0,0-1 1 0 0,1 1-1 0 0,-2 1 1 0 0,1-1-1 0 0,-1 0 0 0 0,0 1 1 0 0,0 0-1 0 0,0 0 0 0 0,-1-1 1 0 0,0 2-1 0 0,0-1 1 0 0,0 0-1 0 0,0 6-2 0 0,-2-6 27 0 0,0 0 0 0 0,0 0 0 0 0,-1 0 0 0 0,0-1 0 0 0,0 1 0 0 0,0 0 0 0 0,0-1 0 0 0,-1 1 0 0 0,0-1 0 0 0,-1 0 0 0 0,1 0 0 0 0,-1 1 0 0 0,0-2 0 0 0,0 1 0 0 0,0 0 0 0 0,-1 0 0 0 0,0-1 0 0 0,0 0 0 0 0,-2 3-27 0 0,-8 3 36 0 0,0-1-1 0 0,-1 0 0 0 0,0-1 0 0 0,0 0 1 0 0,-1-1-1 0 0,0-1 0 0 0,0 0 0 0 0,0-2 0 0 0,-1 1 1 0 0,1-2-1 0 0,-1 0 0 0 0,0-2 0 0 0,0 1 1 0 0,0-2-1 0 0,0 0 0 0 0,0-1 0 0 0,0-1 0 0 0,0-1 1 0 0,0 0-1 0 0,1-1 0 0 0,-1-1 0 0 0,-14-6-35 0 0,26 9-39 0 0,0 0 0 0 0,0 0 0 0 0,0-1 0 0 0,0 1 0 0 0,1-1 0 0 0,-1 0 0 0 0,1 0 0 0 0,0-1 0 0 0,0 1 0 0 0,0-1 0 0 0,0 0 0 0 0,1 0 0 0 0,-1 0 0 0 0,1-1 0 0 0,-2-3 39 0 0,1-17-3506 0 0,18-1-4609 0 0,-8 19-3912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9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 6617 0 0,'0'0'3309'0'0,"0"0"-664"0"0,0 0-325 0 0,0 0-115 0 0,0 0-221 0 0,0 0-244 0 0,0 0-313 0 0,0 0-298 0 0,0 0-197 0 0,0 0-159 0 0,0 0-157 0 0,0 0-113 0 0,0 0-51 0 0,-3 1-46 0 0,-1 4 736 0 0,24-2-551 0 0,29-1-84 0 0,252-2 1072 0 0,-300 1-3516 0 0,-3-5-2378 0 0,1-4-4528 0 0,1 5-3738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40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10 0 0 0,'0'0'1847'0'0,"0"0"216"0"0,0 0 159 0 0,0 0-15 0 0,0 0-134 0 0,0 0-212 0 0,0 0-204 0 0,0 0-185 0 0,0 0-118 0 0,0 0-103 0 0,0-3-121 0 0,1-4-1015 0 0,-4 10 5373 0 0,-50 85-4679 0 0,-67 109-361 0 0,-150 225 262 0 0,103-212-403 0 0,150-185-266 0 0,32-73-4529 0 0,-1 24 797 0 0,-4 9-3641 0 0,-5 7-3820 0 0</inkml:trace>
  <inkml:trace contextRef="#ctx0" brushRef="#br0" timeOffset="559.348">130 47 712 0 0,'0'0'2177'0'0,"0"0"-121"0"0,0 0 29 0 0,0 0 134 0 0,0 0 61 0 0,0 0-135 0 0,0 0-293 0 0,0 0-366 0 0,0 0-255 0 0,0 0-165 0 0,0 0-127 0 0,0 0-84 0 0,0 0-79 0 0,-2-4-76 0 0,-6-13-65 0 0,6 12-84 0 0,2 5-87 0 0,3 16 2249 0 0,150 196-767 0 0,97 219-1236 0 0,-136-232-551 0 0,-90-140-102 0 0,-15-67-7765 0 0,-5-2 887 0 0,0 2-4967 0 0</inkml:trace>
  <inkml:trace contextRef="#ctx0" brushRef="#br0" timeOffset="1549.87">1005 607 10402 0 0,'0'0'2595'0'0,"0"0"-597"0"0,0 0-272 0 0,0 0-47 0 0,0 0-51 0 0,0 0-187 0 0,0 0-313 0 0,0 0-331 0 0,0 0-273 0 0,0 0-118 0 0,0 0-59 0 0,0 0-37 0 0,0 0-10 0 0,-3 19 570 0 0,-79 152-83 0 0,69-140-766 0 0,-1-2 1 0 0,-1 0-1 0 0,-2 0 1 0 0,-1-2 0 0 0,-1 0-1 0 0,-17 19-21 0 0,34-46-3 0 0,2 0 2 0 0,0 0-20 0 0,0 0 9 0 0,0 0 12 0 0,0 0 29 0 0,0 0-5 0 0,0 0-11 0 0,0 0 6 0 0,0 0-8 0 0,0 0 2 0 0,0 0 23 0 0,0 0 12 0 0,2-26 119 0 0,0 9-170 0 0,2 1 1 0 0,0 0-1 0 0,1-1 0 0 0,1 2 1 0 0,0-1-1 0 0,1 1 1 0 0,1 0-1 0 0,0 0 1 0 0,1 1-1 0 0,0 0 0 0 0,1 0 1 0 0,2 1 2 0 0,-1-4-35 0 0,107-154 29 0 0,-70 114 55 0 0,-10 106 1086 0 0,-8 17-751 0 0,33 117 59 0 0,-34-109-324 0 0,-11-15 5 0 0,-9-25-27 0 0,-9-79-6970 0 0,-7 28-1596 0 0,5 12-2913 0 0</inkml:trace>
  <inkml:trace contextRef="#ctx0" brushRef="#br0" timeOffset="1882.326">856 831 2993 0 0,'0'0'2792'0'0,"0"0"-407"0"0,0 0-69 0 0,0 0 27 0 0,0 0-43 0 0,0 0-312 0 0,0 0-436 0 0,0 0-379 0 0,0 0-292 0 0,0 0-163 0 0,0 0-74 0 0,0 0-23 0 0,0 0-46 0 0,2 3 1327 0 0,48 1 206 0 0,172-18-566 0 0,-177 9-3159 0 0,-37 3-2726 0 0,-1-2-3748 0 0,-4 0-4643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0:0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634 324 0 0 0,'0'0'1066'0'0,"0"0"385"0"0,0 0 186 0 0,0 0-72 0 0,0 0-216 0 0,0 0-169 0 0,0 0-69 0 0,0 0-4 0 0,0-1-76 0 0,0-1 8343 0 0,3 254-4764 0 0,-1-1-4033 0 0,11 33 247 0 0,-27-22-61 0 0,23-134-450 0 0,0-7 46 0 0,7-68-86 0 0,-15-47 174 0 0,-1-5-462 0 0,0-1 1 0 0,-1 23 110 0 0,-2-2-43 0 0,3-21-56 0 0,2 22-1700 0 0,23-30-4654 0 0,-19 5 1554 0 0,1 0-7279 0 0</inkml:trace>
  <inkml:trace contextRef="#ctx0" brushRef="#br0" timeOffset="1668.449">3935 0 0 0 0,'0'0'939'0'0,"0"0"248"0"0,0 0 262 0 0,0 0 209 0 0,0 0 208 0 0,0 0 76 0 0,0 0-150 0 0,0 0-208 0 0,0 0-225 0 0,0 0-166 0 0,0 0-109 0 0,0 0-59 0 0,0 0-78 0 0,0 3 3311 0 0,0-2-3942 0 0,0-1-43 0 0,-10 309 3251 0 0,19-76-2603 0 0,1-121-335 0 0,-5 1 0 0 0,-6 35-586 0 0,0-47 300 0 0,-2 171 101 0 0,-5-179-189 0 0,8-6 115 0 0,0-86-314 0 0,0 25 94 0 0,0 10-108 0 0,0-36 10 0 0,0 0 6 0 0,0 0-18 0 0,0 0 19 0 0,0 0-5 0 0,1 0-23 0 0,0 0 21 0 0,-1 0 27 0 0,0 0-16 0 0,0 0-11 0 0,0 0 1 0 0,0 0 4 0 0,0 0 5 0 0,0 0 4 0 0,0 0-21 0 0,0 0 13 0 0,0 0 12 0 0,0 0-13 0 0,0 0-23 0 0,0 0-38 0 0,0 0-62 0 0,0 0-1947 0 0,1 0-10110 0 0,0 4-40 0 0</inkml:trace>
  <inkml:trace contextRef="#ctx0" brushRef="#br0" timeOffset="4122.782">1 1182 3201 0 0,'0'0'1367'0'0,"0"0"-375"0"0,0 0-435 0 0,0 0-202 0 0,0 0 94 0 0,0 0 209 0 0,0 0 171 0 0,0 0 168 0 0,0 0 88 0 0,0 0-66 0 0,0 0-121 0 0,8-3-132 0 0,50-14 1221 0 0,0 3-1 0 0,1 2 1 0 0,55-3-1987 0 0,27-6 1543 0 0,154-14 23 0 0,-36 26-899 0 0,451-9 680 0 0,302-55 216 0 0,-457 59-1007 0 0,-164-2-297 0 0,-114-8 10 0 0,204 8 239 0 0,-410 16-425 0 0,-70 0-92 0 0,-1 0-2 0 0,0 0 16 0 0,0 0 6 0 0,0 0-16 0 0,0 0-6 0 0,0 0 7 0 0,0 0-29 0 0,0 0-14 0 0,0 0-9 0 0,-48 11-9103 0 0,30-4-146 0 0,12-3 435 0 0</inkml:trace>
  <inkml:trace contextRef="#ctx0" brushRef="#br0" timeOffset="4489.261">4271 641 6041 0 0,'0'0'2247'0'0,"0"0"-366"0"0,0 0-225 0 0,0 0 77 0 0,0 0 131 0 0,0 0-14 0 0,0 0-293 0 0,0 0-464 0 0,0 0-408 0 0,0 0-298 0 0,0 0-118 0 0,0 0 30 0 0,0 0 33 0 0,-15 13 5 0 0,-103 88 488 0 0,26-34-104 0 0,-3-4 0 0 0,-3-4 1 0 0,-2-4-1 0 0,-89 33-721 0 0,126-59 134 0 0,-49 41-297 0 0,102-50-587 0 0,8-10-2432 0 0,0 0-9003 0 0,2-6 2390 0 0</inkml:trace>
  <inkml:trace contextRef="#ctx0" brushRef="#br0" timeOffset="5436.388">1022 913 0 0 0,'0'0'752'0'0,"0"0"906"0"0,0 0 496 0 0,0 0-15 0 0,0 0-358 0 0,0 0-451 0 0,0 0-258 0 0,0 0-5 0 0,0 0 92 0 0,3-5-36 0 0,13-27 1270 0 0,-36 29 1906 0 0,-6 10-3400 0 0,25-7-936 0 0,-15 8 286 0 0,0 0 0 0 0,0 1 0 0 0,0 0 0 0 0,1 1 0 0 0,1 1 1 0 0,-1 1-1 0 0,2 0 0 0 0,-5 6-249 0 0,-23 18 477 0 0,-49 32 345 0 0,-3-4 1 0 0,-31 13-823 0 0,-61 15 731 0 0,66-29-410 0 0,83-48-234 0 0,35-15-114 0 0,1 0-25 0 0,0 0-20 0 0,0 0-50 0 0,0 0-76 0 0,5 15-1890 0 0,11 2-3435 0 0,-8-10-3082 0 0,-5-6-1751 0 0</inkml:trace>
  <inkml:trace contextRef="#ctx0" brushRef="#br0" timeOffset="7569.057">1742 1819 3321 0 0,'0'0'2214'0'0,"0"0"-117"0"0,0 0-62 0 0,0 0 1 0 0,0 0-12 0 0,0 0-168 0 0,0 0-327 0 0,0 0-344 0 0,0 0-271 0 0,0 0-223 0 0,0 0-105 0 0,-5 22 4121 0 0,-185 214-3348 0 0,45-81-1037 0 0,-31 32-167 0 0,153-140-224 0 0,43-93-17420 0 0,-13 38 8016 0 0</inkml:trace>
  <inkml:trace contextRef="#ctx0" brushRef="#br0" timeOffset="8241.164">1330 1826 1328 0 0,'0'0'2749'0'0,"0"0"-299"0"0,0 0-188 0 0,0 0-90 0 0,0 0-76 0 0,0 0-170 0 0,0 0-329 0 0,0 0-372 0 0,0 0-315 0 0,0 0-209 0 0,0 0-127 0 0,0 0-89 0 0,0 0-56 0 0,-3 3 8 0 0,1-1-316 0 0,1 0 0 0 0,-1 1 1 0 0,1-1-1 0 0,-1 1 1 0 0,1-1-1 0 0,0 1 1 0 0,0 0-1 0 0,0-1 0 0 0,0 1 1 0 0,1 0-1 0 0,-1 0 1 0 0,1-1-1 0 0,0 1 0 0 0,0 0 1 0 0,0 0-1 0 0,0 0 1 0 0,0 0-1 0 0,0-1 1 0 0,1 1-1 0 0,-1 0 0 0 0,1 0 1 0 0,0-1-1 0 0,0 1 1 0 0,0 0-1 0 0,0-1 1 0 0,1 1-1 0 0,-1-1 0 0 0,1 2-121 0 0,50 79 1695 0 0,-47-77-1550 0 0,18 32 183 0 0,-1 0-1 0 0,-2 1 1 0 0,-1 1-1 0 0,-3 1 1 0 0,3 12-328 0 0,111 213 475 0 0,-97-185-255 0 0,-15-134-9366 0 0,-10 37 225 0 0,-5 8-1925 0 0</inkml:trace>
  <inkml:trace contextRef="#ctx0" brushRef="#br0" timeOffset="8591.725">1851 2264 7882 0 0,'0'0'2346'0'0,"0"0"-953"0"0,0 0-421 0 0,0 0 169 0 0,0 0 226 0 0,0 0 40 0 0,0 0-222 0 0,0 0-326 0 0,0 0-94 0 0,0 0-24 0 0,0 0 21 0 0,0 0-3 0 0,0 0-167 0 0,1 12-89 0 0,16 86 1236 0 0,-6 98-697 0 0,-14-182-2259 0 0,1-12-3241 0 0,2-11-4108 0 0,0 3 3400 0 0,0 5-882 0 0</inkml:trace>
  <inkml:trace contextRef="#ctx0" brushRef="#br0" timeOffset="9181.174">1816 2195 6641 0 0,'0'0'2188'0'0,"0"0"-289"0"0,0 0-126 0 0,0 0-80 0 0,0 0-128 0 0,0 0-262 0 0,0 0-373 0 0,0 0-317 0 0,0 0-225 0 0,0 0-120 0 0,0 0-49 0 0,0 0-27 0 0,8 4 783 0 0,124-3 1996 0 0,-57-6-2616 0 0,-74 5-349 0 0,0 0-1 0 0,0 0 0 0 0,0 1 1 0 0,0-1-1 0 0,0 1 1 0 0,0-1-1 0 0,0 1 0 0 0,0-1 1 0 0,0 1-1 0 0,0-1 1 0 0,0 1-1 0 0,-1 0 0 0 0,1 0 1 0 0,0-1-1 0 0,0 1 1 0 0,-1 0-1 0 0,1 0 0 0 0,0 0 1 0 0,-1 0-1 0 0,1 0 1 0 0,-1 0-1 0 0,1 0 0 0 0,-1 0 1 0 0,0 0-1 0 0,1 0 1 0 0,-1 0-1 0 0,0 0 0 0 0,0 0 1 0 0,1 0-1 0 0,-1 0 1 0 0,0 0-1 0 0,0 1 1 0 0,0-1-1 0 0,-1 0 0 0 0,1 0 1 0 0,0 0-1 0 0,0 0 1 0 0,-1 0-1 0 0,1 0 0 0 0,0 0 1 0 0,-1 0-1 0 0,1 0 1 0 0,-1 1-6 0 0,-18 48 366 0 0,-19 9-93 0 0,39-57-272 0 0,-1 1-1 0 0,1-1 1 0 0,0 1-1 0 0,0-1 1 0 0,0 0-1 0 0,0 1 1 0 0,1-1-1 0 0,-1 0 1 0 0,0 0-1 0 0,1 0 1 0 0,0 0-1 0 0,-1 0 1 0 0,1 0-1 0 0,0-1 1 0 0,0 1-1 0 0,0 0 1 0 0,0-1-1 0 0,0 1 1 0 0,0-1-1 0 0,1 0 1 0 0,-1 0-1 0 0,0 0 1 0 0,1 0-1 0 0,-1 0 1 0 0,1-1-1 0 0,-1 1 0 0 0,1-1 1 0 0,-1 1-1 0 0,1-1 1 0 0,1 0-1 0 0,1 1 28 0 0,0 1 1 0 0,0 0-1 0 0,0-1 1 0 0,0 2-1 0 0,0-1 1 0 0,-1 0-1 0 0,1 1 1 0 0,-1 0-1 0 0,0 0 1 0 0,0 1-1 0 0,0-1 1 0 0,0 1-1 0 0,0-1 1 0 0,-1 1-1 0 0,1 1 1 0 0,-1-1-1 0 0,0 0 0 0 0,-1 1 1 0 0,1-1-1 0 0,-1 1 1 0 0,0 0-1 0 0,0 0 1 0 0,0 0-1 0 0,-1 0 1 0 0,1 0-1 0 0,-1 0 1 0 0,-1 0-1 0 0,1 1 1 0 0,-1-1-1 0 0,0 0 1 0 0,0 0-1 0 0,0 1 1 0 0,-1-1-1 0 0,1 0 0 0 0,-1 0 1 0 0,-1 1-1 0 0,1-1 1 0 0,-1 0-1 0 0,0-1 1 0 0,0 2-29 0 0,-4 1 25 0 0,-1 1-1 0 0,0-2 1 0 0,0 1 0 0 0,0-1 0 0 0,0 0-1 0 0,-1 0 1 0 0,0-1 0 0 0,0 0 0 0 0,-1-1 0 0 0,0 0-1 0 0,1 0 1 0 0,-1 0 0 0 0,0-2 0 0 0,-2 1-25 0 0,-104 12-2285 0 0,122-29-5607 0 0,-3 9 2065 0 0,3-2-4515 0 0</inkml:trace>
  <inkml:trace contextRef="#ctx0" brushRef="#br0" timeOffset="9544.349">2458 2250 5489 0 0,'0'0'4208'0'0,"0"0"-1553"0"0,0 0-660 0 0,0 0-59 0 0,0 0-87 0 0,0 0-203 0 0,0 0-341 0 0,0 0-401 0 0,0 0-297 0 0,0 0-164 0 0,0 0-66 0 0,0 0-31 0 0,0 0-4 0 0,-1 19 749 0 0,-110 180 438 0 0,68-138-1595 0 0,-2-2-1 0 0,-3-2 1 0 0,-3-2 0 0 0,-23 19 66 0 0,72-72-19 0 0,10-9-12833 0 0,-3 3 2099 0 0</inkml:trace>
  <inkml:trace contextRef="#ctx0" brushRef="#br0" timeOffset="10479.423">2559 2390 2961 0 0,'0'0'1917'0'0,"0"0"-92"0"0,0 0 171 0 0,0 0 167 0 0,0 0 68 0 0,0 0-223 0 0,0 0-493 0 0,0 0-443 0 0,0 0-272 0 0,0 0-128 0 0,0 0-36 0 0,0 0-6 0 0,11-1 1712 0 0,-34 35-189 0 0,-104 176-1220 0 0,9-48-967 0 0,81-123-234 0 0,66-83-3415 0 0,49-63-5998 0 0,-45 59 2378 0 0,44-79 2881 0 0,-44 69 7297 0 0,2 2 5245 0 0,-24 50-235 0 0,0 12-4020 0 0,15 30-2228 0 0,21 107-575 0 0,-30-73-817 0 0,0-29-214 0 0,-17-40-1755 0 0,0 1 4436 0 0,0-2-2197 0 0,1 1-4021 0 0,-1-1-3179 0 0,1 0-4446 0 0,-1 0 4767 0 0</inkml:trace>
  <inkml:trace contextRef="#ctx0" brushRef="#br0" timeOffset="11055.725">2379 2692 2673 0 0,'0'0'3635'0'0,"0"0"-1959"0"0,0 0-589 0 0,0 0 366 0 0,0 0 384 0 0,0 0 42 0 0,0 0-312 0 0,0 0-454 0 0,0 0-372 0 0,0 0-267 0 0,0 0-144 0 0,0 0-70 0 0,0 0-45 0 0,29-3-42 0 0,130-12 61 0 0,-101 1-480 0 0,-28 6-5790 0 0,-22 7-2188 0 0</inkml:trace>
  <inkml:trace contextRef="#ctx0" brushRef="#br0" timeOffset="14017.964">2716 2644 0 0 0,'0'0'445'0'0,"0"0"125"0"0,0 0 49 0 0,0 0-33 0 0,0 0-68 0 0,0 0-85 0 0,0 0-74 0 0,0 0-40 0 0,0 0-2 0 0,0 0 27 0 0,0 0 23 0 0,0 0-15 0 0,0 0-29 0 0,0 0-51 0 0,0 0-53 0 0,0 0-45 0 0,0 0-47 0 0,0 0-48 0 0,0 0-21 0 0,0 0-2 0 0,0 0 7 0 0,0 0 25 0 0,0 0 5 0 0,0 0 15 0 0,0 0 8 0 0,0 0 19 0 0,0 0 16 0 0,0 0 12 0 0,0 0 15 0 0,0 0 0 0 0,0 0-2 0 0,0 0 1 0 0,0 3 6907 0 0,1 5-3931 0 0,0 14-1593 0 0,17 48-881 0 0,28-22 752 0 0,-40-38-1386 0 0,-1-16 4074 0 0,-29-24-3903 0 0,-11-3-184 0 0,17 10-75 0 0,10 6 497 0 0,7 14-5750 0 0,-1 2-5845 0 0,6 1 685 0 0</inkml:trace>
  <inkml:trace contextRef="#ctx0" brushRef="#br0" timeOffset="17211.991">3123 2224 2320 0 0,'0'0'1648'0'0,"0"0"-100"0"0,0 0 178 0 0,0 0 355 0 0,0 0 192 0 0,0 0-83 0 0,0 0-322 0 0,0 0-416 0 0,0 0-303 0 0,0 0-173 0 0,0 0-57 0 0,2 1-39 0 0,35 8 4774 0 0,32-10-4706 0 0,-32-1-471 0 0,6 2-140 0 0,25 1 108 0 0,1-3-1 0 0,-1-3 1 0 0,30-7-445 0 0,-41 8-279 0 0,-62 3-2363 0 0,-1 0-2796 0 0,-1 4-5158 0 0,1 4-229 0 0</inkml:trace>
  <inkml:trace contextRef="#ctx0" brushRef="#br0" timeOffset="17805.916">3217 2415 2176 0 0,'0'0'2828'0'0,"0"0"-617"0"0,0 0-197 0 0,0 0 91 0 0,0 0 20 0 0,0 0-154 0 0,0 0-327 0 0,0 0-345 0 0,0 0-309 0 0,0 0-209 0 0,0 0-126 0 0,0 0-77 0 0,-2 2-36 0 0,0-1-109 0 0,-4 5-578 0 0,5 0 4318 0 0,22-6-2096 0 0,21 1-1663 0 0,1-2 0 0 0,0-2 0 0 0,-1-2 0 0 0,35-9-414 0 0,103-11 516 0 0,-134 24-429 0 0,-45 1-95 0 0,-1 0 15 0 0,0 0-7 0 0,0 0 10 0 0,0 0-3 0 0,0 0-8 0 0,0 0 11 0 0,0 0 1 0 0,0 0 2 0 0,0 0-6 0 0,0 0-15 0 0,0 0-11 0 0,0 0 9 0 0,0 0-1 0 0,0 0-9 0 0,0 0 0 0 0,0 0-8 0 0,0 0-3 0 0,0 0-23 0 0,0 0-28 0 0,-22-3-6402 0 0,17 7 2352 0 0,2-2-2338 0 0,0-1-5557 0 0</inkml:trace>
  <inkml:trace contextRef="#ctx0" brushRef="#br0" timeOffset="18269.414">4516 1926 6065 0 0,'0'0'3789'0'0,"0"0"-1311"0"0,0 0-632 0 0,0 0-130 0 0,0 0-62 0 0,0 0-50 0 0,0 0-192 0 0,0 0-265 0 0,0 0-241 0 0,0 0-241 0 0,0 0-153 0 0,0 0-41 0 0,0 0-21 0 0,-2-4 2344 0 0,-17 41-1873 0 0,-40 56-563 0 0,-3-2 1 0 0,-5-3-1 0 0,-6 0-358 0 0,-65 104-39 0 0,128-188-2217 0 0,10-27-4477 0 0,1 9 2712 0 0,-1 4-2352 0 0,0 2-3710 0 0</inkml:trace>
  <inkml:trace contextRef="#ctx0" brushRef="#br0" timeOffset="18634.96">4071 1937 8282 0 0,'0'0'2696'0'0,"0"0"-326"0"0,0 0-360 0 0,0 0-147 0 0,0 0-136 0 0,0 0-195 0 0,0 0-265 0 0,0 0-318 0 0,0 0-276 0 0,0 0-202 0 0,0 0-92 0 0,0 0-34 0 0,-3 15 979 0 0,113 99 1988 0 0,10 34-2506 0 0,-10 79-604 0 0,-73-149-176 0 0,-38-87-4034 0 0,-2 3-4050 0 0,3 2-4261 0 0</inkml:trace>
  <inkml:trace contextRef="#ctx0" brushRef="#br0" timeOffset="19157.497">4618 2331 15427 0 0,'0'0'1503'0'0,"0"0"-551"0"0,0 0-101 0 0,0 0 192 0 0,0 0 157 0 0,0 0-5 0 0,0 0-254 0 0,0 0-340 0 0,0 0-261 0 0,0 0-148 0 0,0 0-50 0 0,0 0 56 0 0,0 0 194 0 0,0 5 104 0 0,11 152 1649 0 0,-13-25-1924 0 0,2-132-238 0 0,0 0-3 0 0,0 0-17 0 0,0 0-11 0 0,0 0-10 0 0,0 0-15 0 0,0 0-24 0 0,0 0-34 0 0,0 0-51 0 0,0 0-74 0 0,0 0-81 0 0,0 0-98 0 0,6-13-7486 0 0,-3 8 847 0 0,-1 1-3703 0 0</inkml:trace>
  <inkml:trace contextRef="#ctx0" brushRef="#br0" timeOffset="19833.09">4584 2349 7570 0 0,'0'0'2475'0'0,"0"0"-337"0"0,0 0-102 0 0,0 0-138 0 0,0 0-145 0 0,0 0-274 0 0,0 0-282 0 0,0 0-249 0 0,0 0-181 0 0,0 0-99 0 0,0 0-44 0 0,0 0-55 0 0,-1-8 1159 0 0,96-51-403 0 0,58 11-903 0 0,-153 48-423 0 0,1 0-1 0 0,0 0 1 0 0,0 0 0 0 0,-1 0 0 0 0,1 0 0 0 0,0 0 0 0 0,-1 0 0 0 0,1 0 0 0 0,0 0 0 0 0,-1 0 0 0 0,1 1 0 0 0,0-1 0 0 0,-1 0 0 0 0,1 0 0 0 0,0 1 0 0 0,-1-1 0 0 0,1 0-1 0 0,-1 1 1 0 0,1-1 0 0 0,-1 1 0 0 0,1-1 0 0 0,-1 0 0 0 0,1 1 0 0 0,-1-1 0 0 0,1 1 0 0 0,-1-1 0 0 0,1 1 0 0 0,-1 0 0 0 0,0-1 0 0 0,1 1 0 0 0,-1-1 0 0 0,0 1 0 0 0,0 0-1 0 0,1-1 1 0 0,-1 1 0 0 0,0 0 0 0 0,0-1 0 0 0,0 1 0 0 0,0 0 0 0 0,0 0 0 0 0,0-1 0 0 0,0 1 0 0 0,0 0 0 0 0,0-1 0 0 0,0 1 0 0 0,0 0 0 0 0,0-1 0 0 0,-1 1 0 0 0,1 0-1 0 0,0-1 1 0 0,0 1 0 0 0,-1-1 0 0 0,1 1 0 0 0,0 0 0 0 0,-1-1 0 0 0,1 1 0 0 0,-1-1 0 0 0,1 1 0 0 0,-1-1 1 0 0,-55 86 176 0 0,43-70-161 0 0,3-7 15 0 0,-8 27-102 0 0,19-33 67 0 0,-1 0 1 0 0,1-1-1 0 0,-1 1 0 0 0,1 0 0 0 0,0 0 0 0 0,0-1 1 0 0,0 1-1 0 0,0-1 0 0 0,1 1 0 0 0,-1-1 0 0 0,1 1 1 0 0,-1-1-1 0 0,1 0 0 0 0,0 0 0 0 0,0 0 0 0 0,0 0 1 0 0,0 0-1 0 0,0 0 0 0 0,1-1 0 0 0,-1 1 0 0 0,0-1 1 0 0,1 1-1 0 0,-1-1 0 0 0,1 0 0 0 0,0 0 0 0 0,-1 0 1 0 0,1 0 4 0 0,1 1-5 0 0,118 83-19 0 0,-120-84 26 0 0,-1 1-1 0 0,1 0 1 0 0,-1 0 0 0 0,0 0 0 0 0,0 0 0 0 0,0 0 0 0 0,0 0 0 0 0,0 0 0 0 0,0 0 0 0 0,0 0 0 0 0,-1 1 0 0 0,1-1 0 0 0,-1 0 0 0 0,0 0 0 0 0,0 1 0 0 0,1-1 0 0 0,-1 0 0 0 0,-1 1 0 0 0,1-1 0 0 0,0 0 0 0 0,-1 0 0 0 0,1 1 0 0 0,-1-1 0 0 0,1 0 0 0 0,-1 0 0 0 0,0 0 0 0 0,0 0 0 0 0,0 0 0 0 0,0 0 0 0 0,-1 0 0 0 0,1 0 0 0 0,0 0 0 0 0,-1 0 0 0 0,1-1 0 0 0,-1 1-1 0 0,0-1 1 0 0,1 1 0 0 0,-1-1 0 0 0,0 1 0 0 0,0-1 0 0 0,0 0 0 0 0,0 0 0 0 0,0 0 0 0 0,-1 0-2 0 0,-119 54 172 0 0,-18-48-181 0 0,139-33-5366 0 0,11 13 1055 0 0,-2 5-2210 0 0,0 0-5019 0 0</inkml:trace>
  <inkml:trace contextRef="#ctx0" brushRef="#br0" timeOffset="20298.825">5127 2250 9906 0 0,'0'0'2586'0'0,"0"0"-1059"0"0,0 0-501 0 0,0 0 78 0 0,0 0 96 0 0,0 0-41 0 0,0 0-163 0 0,0 0-153 0 0,0 0-67 0 0,0 0-16 0 0,0 0-34 0 0,0 0-135 0 0,0 0-122 0 0,19 0-62 0 0,125 3 677 0 0,-59-15-1163 0 0,-51-1-6895 0 0,-28 9-3467 0 0</inkml:trace>
  <inkml:trace contextRef="#ctx0" brushRef="#br0" timeOffset="21185.207">6017 1940 0 0 0,'0'0'237'0'0,"0"0"664"0"0,0 0 288 0 0,0 0 15 0 0,0 0-77 0 0,0 0-109 0 0,0 0-35 0 0,2-3 30 0 0,9-12 20 0 0,-8 13 9374 0 0,-2 2-5019 0 0,-4 10-3722 0 0,-115 149-932 0 0,84-108-653 0 0,-3 6 33 0 0,-2-2 1 0 0,-3-2 0 0 0,-22 21-115 0 0,54-65 18 0 0,0 0 0 0 0,1 1 0 0 0,0 0 0 0 0,1 1 0 0 0,0 0 0 0 0,1 0 0 0 0,0 0 0 0 0,1 1 0 0 0,0 0 0 0 0,-3 10-18 0 0,8-20-2746 0 0,-2-18-11902 0 0,3 16 4537 0 0</inkml:trace>
  <inkml:trace contextRef="#ctx0" brushRef="#br0" timeOffset="21899.628">5566 1966 7434 0 0,'0'0'2635'0'0,"0"0"-416"0"0,0 0-279 0 0,0 0-118 0 0,0 0-118 0 0,0 0-202 0 0,0 0-302 0 0,0 0-331 0 0,0 0-253 0 0,0 0-184 0 0,0 0-99 0 0,0 0-35 0 0,17 5 1046 0 0,90 119 1487 0 0,-23-25-2128 0 0,29 16-156 0 0,-4-15-303 0 0,-75-61-186 0 0,-33-38-1234 0 0,-1-1 580 0 0,0-9-4275 0 0,0 3-4394 0 0,0 2-2606 0 0</inkml:trace>
  <inkml:trace contextRef="#ctx0" brushRef="#br0" timeOffset="22745.109">6287 2338 5921 0 0,'0'0'3696'0'0,"0"0"-1671"0"0,0 0-723 0 0,0 0 148 0 0,0 0 171 0 0,0 0-27 0 0,0 0-242 0 0,0 0-357 0 0,0 0-277 0 0,0 0-121 0 0,0 0 2 0 0,0 0 36 0 0,0 0-19 0 0,1 3-67 0 0,-47 111 1871 0 0,35-86-2361 0 0,-1-1 0 0 0,-1-1 1 0 0,-2 0-1 0 0,-1-1 0 0 0,0 0 1 0 0,-2-2-1 0 0,-1 0 0 0 0,-19 18-59 0 0,30-27 2 0 0,8-13-6 0 0,0-1 12 0 0,0 0-10 0 0,0 0 5 0 0,0 0-6 0 0,0 0 5 0 0,0 0-9 0 0,0 0 12 0 0,0 0-10 0 0,0 0 10 0 0,0 0-3 0 0,0 0 39 0 0,0 0 7 0 0,14-34 561 0 0,40-46-658 0 0,65-87-44 0 0,-57 65 126 0 0,-24 166 309 0 0,49 162-37 0 0,-71-189-672 0 0,-32-47-9007 0 0,11 6 2207 0 0,2 4-3731 0 0</inkml:trace>
  <inkml:trace contextRef="#ctx0" brushRef="#br0" timeOffset="23006.531">6164 2607 4137 0 0,'0'0'1662'0'0,"0"0"-146"0"0,0 0 236 0 0,0 0 295 0 0,0 0 38 0 0,0 0-290 0 0,0 0-475 0 0,0 0-388 0 0,0 0-185 0 0,0 0 97 0 0,0 0 109 0 0,0 0 51 0 0,0 0-47 0 0,9 1-209 0 0,87 2 1386 0 0,-23-15-1367 0 0,-42 3-3453 0 0,-5 1-4557 0 0,-20 7-4075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0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69 4841 0 0,'0'0'2583'0'0,"0"0"-440"0"0,0 0-312 0 0,0 0-92 0 0,0 0 5 0 0,0 0-85 0 0,0 0-260 0 0,0 0-335 0 0,0 0-333 0 0,0 0-271 0 0,0 0-154 0 0,-1 4-18 0 0,-2 18 61 0 0,1 1 0 0 0,1-1-1 0 0,1 1 1 0 0,2-1-1 0 0,0 1 1 0 0,1-1-1 0 0,5 21-348 0 0,3 27 356 0 0,5 67 157 0 0,-6 1 1 0 0,-8 125-514 0 0,-5-227 70 0 0,-2 0 1 0 0,-1-1-1 0 0,-2 0 1 0 0,-1 0-1 0 0,-2-1 1 0 0,-2 0-1 0 0,-3 6-70 0 0,15-37 49 0 0,-1 1-1 0 0,1-1 1 0 0,-1 0 0 0 0,1 1-1 0 0,-1-1 1 0 0,0 0-1 0 0,0 0 1 0 0,0 0 0 0 0,-1-1-1 0 0,1 1 1 0 0,-1 0 0 0 0,1-1-1 0 0,-1 0 1 0 0,0 1-1 0 0,0-1 1 0 0,0 0 0 0 0,0-1-1 0 0,0 1 1 0 0,-1 0 0 0 0,1-1-1 0 0,0 0 1 0 0,-1 0-1 0 0,1 0 1 0 0,-1 0 0 0 0,1 0-1 0 0,-1-1-48 0 0,1-2 33 0 0,0 0 0 0 0,0-1 0 0 0,0 1 0 0 0,1-1-1 0 0,-1 0 1 0 0,1 1 0 0 0,0-1 0 0 0,0-1 0 0 0,0 1-1 0 0,0 0 1 0 0,1 0 0 0 0,-1-1 0 0 0,1 1 0 0 0,0 0 0 0 0,0-1-1 0 0,0 0 1 0 0,0 1 0 0 0,1-1 0 0 0,-1 1 0 0 0,1-1 0 0 0,0 0-1 0 0,0 1 1 0 0,1-3-33 0 0,-2-44 14 0 0,3-1-1 0 0,2 1 1 0 0,2 0 0 0 0,2 1-1 0 0,2 0 1 0 0,3 0 0 0 0,1 1-1 0 0,3 1 1 0 0,2 0 0 0 0,2 1-1 0 0,1 2 1 0 0,3 0 0 0 0,12-15-14 0 0,-9 15-3 0 0,3 0 0 0 0,1 2 1 0 0,2 1-1 0 0,1 2 1 0 0,3 1-1 0 0,1 3 1 0 0,1 0-1 0 0,2 3 1 0 0,43-26 2 0 0,-74 51-3 0 0,0 0 1 0 0,0 1-1 0 0,0 0 1 0 0,1 1 0 0 0,0 0-1 0 0,0 1 1 0 0,0 0-1 0 0,0 0 1 0 0,1 2-1 0 0,-1 0 1 0 0,1 0-1 0 0,0 1 1 0 0,2 0 2 0 0,-10 4 4 0 0,-1 1-1 0 0,0-1 1 0 0,0 0 0 0 0,0 1 0 0 0,-1 0 0 0 0,0 0-1 0 0,1 0 1 0 0,-1 0 0 0 0,-1 0 0 0 0,1 1 0 0 0,0-1-1 0 0,-1 1 1 0 0,0 0 0 0 0,0 0 0 0 0,-1 0 0 0 0,1 0-1 0 0,-1 0 1 0 0,0 0 0 0 0,0 0 0 0 0,-1 0 0 0 0,0 0-1 0 0,0 0 1 0 0,0 1 0 0 0,0-1 0 0 0,-1 0 0 0 0,0 0-1 0 0,0 1-3 0 0,1-6 1 0 0,-3 23 28 0 0,-1 0 0 0 0,0 0 0 0 0,-2 0 0 0 0,-1-1 0 0 0,-1 0 0 0 0,-1 0 0 0 0,0-1 0 0 0,-2 0 0 0 0,-1-1 0 0 0,0 0 0 0 0,-1-1 0 0 0,-1 0 0 0 0,-1-1 0 0 0,-1-1 0 0 0,0 0 0 0 0,-1-1 1 0 0,-1-1-1 0 0,0 0 0 0 0,-14 6-29 0 0,20-12-133 0 0,-1 0 0 0 0,-1-1 1 0 0,0-1-1 0 0,0 0 0 0 0,-1-1 1 0 0,1-1-1 0 0,-1 0 0 0 0,0-1 1 0 0,-1 0-1 0 0,1-1 0 0 0,-1-1 1 0 0,1-1-1 0 0,-1 0 1 0 0,0-1-1 0 0,-6-1 133 0 0,7-26-4258 0 0,19 4-4388 0 0,2 15-2809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11947 0 0,'0'0'3027'0'0,"0"0"-1231"0"0,0 0-518 0 0,0 0-37 0 0,0 0 6 0 0,0 0-121 0 0,0 0-250 0 0,-26 31-252 0 0,-78 99-206 0 0,65-57-41 0 0,38-64-330 0 0,-1-1-28 0 0,1 0 0 0 0,-1-1 0 0 0,2 1 0 0 0,-1 0 0 0 0,1 0 0 0 0,0-1 1 0 0,1 1-1 0 0,-1 0 0 0 0,2 0 0 0 0,-1-1 0 0 0,1 1 0 0 0,0 0 0 0 0,1-1 0 0 0,0 0 1 0 0,0 0-1 0 0,0 0 0 0 0,1 0 0 0 0,0 0 0 0 0,0-1 0 0 0,1 1 0 0 0,0-1 0 0 0,0 0 0 0 0,1-1 1 0 0,-1 1-1 0 0,1-1 0 0 0,0 0 0 0 0,1-1 0 0 0,-1 1 0 0 0,1-1 0 0 0,0 0 0 0 0,0-1 0 0 0,0 0 1 0 0,4 1-20 0 0,-3-3 70 0 0,0 0 1 0 0,0 0 0 0 0,0-1 0 0 0,1 0-1 0 0,-1-1 1 0 0,0 0 0 0 0,0 0 0 0 0,0 0-1 0 0,0-1 1 0 0,0-1 0 0 0,-1 1 0 0 0,1-1 0 0 0,-1-1-1 0 0,1 1 1 0 0,-1-1 0 0 0,0 0 0 0 0,-1-1-1 0 0,1 0 1 0 0,-1 0 0 0 0,0 0 0 0 0,0-1-1 0 0,0 0 1 0 0,-1 0 0 0 0,0 0 0 0 0,0-1-1 0 0,0 0 1 0 0,-1 0 0 0 0,0 0 0 0 0,-1 0 0 0 0,1-1-1 0 0,-1 1 1 0 0,-1-1 0 0 0,1 0-71 0 0,-1-1 24 0 0,1-1 0 0 0,-1 1-1 0 0,-1-1 1 0 0,0 0 0 0 0,0 1 0 0 0,-1-1 0 0 0,0 0 0 0 0,0 0 0 0 0,-1 1 0 0 0,-1-1 0 0 0,0 1 0 0 0,0-1 0 0 0,0 1-1 0 0,-2-1 1 0 0,1 1 0 0 0,-1 0 0 0 0,0 1 0 0 0,-1-1 0 0 0,0 1 0 0 0,-2-4-24 0 0,1 5-204 0 0,0-1 0 0 0,0 1 0 0 0,-1 0 0 0 0,0 0-1 0 0,0 1 1 0 0,-1 0 0 0 0,0 0 0 0 0,0 1 0 0 0,0 0 0 0 0,0 0 0 0 0,-1 1 0 0 0,0 0 0 0 0,-5-2 204 0 0,-18 1-2746 0 0,18 5-1638 0 0,8 0 723 0 0,-1 0-8103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 0 0 0,'0'0'2040'0'0,"0"0"76"0"0,0 0 73 0 0,0 0 63 0 0,0 0-65 0 0,0 0-174 0 0,0 0-292 0 0,0 0-305 0 0,0 0-230 0 0,0 0-183 0 0,0 0-178 0 0,-9-8-110 0 0,-27-24-82 0 0,33 30-472 0 0,0 1 0 0 0,0-1 0 0 0,0 0-1 0 0,0 1 1 0 0,-1-1 0 0 0,1 1-1 0 0,0 0 1 0 0,-1 0 0 0 0,1 0 0 0 0,-1 1-1 0 0,1-1 1 0 0,-1 1 0 0 0,1 0-1 0 0,-1 0 1 0 0,0 0 0 0 0,1 1 0 0 0,-1-1-1 0 0,-1 1-160 0 0,-14 1 553 0 0,-88 16 830 0 0,16 33-428 0 0,90-49-946 0 0,1 0-1 0 0,-1-1 1 0 0,1 1 0 0 0,0 0-1 0 0,-1 0 1 0 0,1 0 0 0 0,0 0-1 0 0,0-1 1 0 0,0 1-1 0 0,0 0 1 0 0,1 0 0 0 0,-1 0-1 0 0,0 0 1 0 0,1-1 0 0 0,-1 1-1 0 0,1 0 1 0 0,0 0-1 0 0,0-1 1 0 0,-1 1 0 0 0,1 0-1 0 0,0-1 1 0 0,0 1-1 0 0,1-1 1 0 0,-1 1 0 0 0,0-1-1 0 0,0 0 1 0 0,2 2-9 0 0,2 4 30 0 0,3 3 34 0 0,1 0 1 0 0,0-1-1 0 0,0 0 0 0 0,1-1 1 0 0,0 1-1 0 0,0-2 0 0 0,1 0 1 0 0,0 0-1 0 0,3 1-64 0 0,27 18 150 0 0,-6-3-39 0 0,-26-19-92 0 0,-1 0-1 0 0,0 1 1 0 0,0 1-1 0 0,0-1 1 0 0,-1 1-1 0 0,1 0 1 0 0,-1 1-1 0 0,-1 0 0 0 0,0 0 1 0 0,0 1-1 0 0,0-1 1 0 0,-1 1-1 0 0,2 4-18 0 0,-6-9 41 0 0,0 0 0 0 0,-1 0 0 0 0,1 0 0 0 0,-1 0 0 0 0,0 0 0 0 0,0 0 0 0 0,0 0 0 0 0,0 0 0 0 0,0 0 0 0 0,-1 0 0 0 0,1 0 0 0 0,-1 0 0 0 0,0 0 0 0 0,0 0 0 0 0,0 0 0 0 0,0 0 0 0 0,-1 0 0 0 0,1 0 0 0 0,-1-1 0 0 0,0 1 0 0 0,1-1 0 0 0,-1 1 0 0 0,0-1 0 0 0,-1 0 0 0 0,1 1 0 0 0,0-1 0 0 0,-1 0 0 0 0,1-1 0 0 0,-1 1 0 0 0,1 0 0 0 0,-1-1 0 0 0,0 1 0 0 0,-2 0-41 0 0,-99 38 384 0 0,-27-29-82 0 0,131-10-325 0 0,-1-1 1 0 0,0 0-1 0 0,1 0 0 0 0,-1 0 0 0 0,0 0 0 0 0,1 0 0 0 0,-1 0 0 0 0,0 0 1 0 0,1 0-1 0 0,-1 0 0 0 0,0 0 0 0 0,1 0 0 0 0,-1 0 0 0 0,0 0 1 0 0,1-1-1 0 0,-1 1 0 0 0,1 0 0 0 0,-1 0 0 0 0,0-1 0 0 0,1 1 0 0 0,-1 0 1 0 0,1-1-1 0 0,-1 1 0 0 0,1-1 0 0 0,-1 1 0 0 0,1-1 0 0 0,-1 1 0 0 0,1-1 1 0 0,-1 1-1 0 0,1-1 0 0 0,0 1 0 0 0,-1-1 0 0 0,1 1 0 0 0,0-1 0 0 0,0 0 1 0 0,-1 1-1 0 0,1-1 0 0 0,0 0 0 0 0,0 1 0 0 0,0-1 0 0 0,0 0 0 0 0,0 1 1 0 0,0-1-1 0 0,0 0 0 0 0,0 1 0 0 0,0-1 0 0 0,0 0 0 0 0,0 1 1 0 0,0-1-1 0 0,0 0 0 0 0,1 1 0 0 0,-1-1 0 0 0,0 1 0 0 0,0-1 0 0 0,1 0 1 0 0,-1 1-1 0 0,0-1 0 0 0,1 1 0 0 0,-1-1 0 0 0,1 1 0 0 0,-1-1 0 0 0,1 0 23 0 0,29-31-2489 0 0,14-2-2352 0 0,-30 23 619 0 0,0 0-3956 0 0,-7 4-137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20 159 14259 0 0,'0'0'1083'0'0,"0"0"-371"0"0,0 0-78 0 0,0 0 6 0 0,0 0-68 0 0,0 0-147 0 0,0 0-199 0 0,0 0-134 0 0,0 0-59 0 0,0 0-9 0 0,0 0 3 0 0,0 0 18 0 0,-3 31 50 0 0,-8 92 82 0 0,10-122-167 0 0,1-1 0 0 0,-1 1 0 0 0,1 0-1 0 0,-1 0 1 0 0,1 0 0 0 0,-1 0 0 0 0,1 0 0 0 0,0 0-1 0 0,0-1 1 0 0,-1 1 0 0 0,1 0 0 0 0,0 0 0 0 0,0 0-1 0 0,0 0 1 0 0,0 0 0 0 0,0 0 0 0 0,0 0 0 0 0,0 0 0 0 0,0 0-1 0 0,1 0 1 0 0,-1 0 0 0 0,0 0 0 0 0,0 0 0 0 0,1 0-1 0 0,-1-1 1 0 0,1 1 0 0 0,-1 0 0 0 0,1 0 0 0 0,-1 0-1 0 0,1-1 1 0 0,-1 1 0 0 0,1 0 0 0 0,0 0 0 0 0,-1-1-1 0 0,1 1 1 0 0,0-1 0 0 0,0 1 0 0 0,0-1 0 0 0,-1 1 0 0 0,1-1-1 0 0,0 1 1 0 0,0-1 0 0 0,0 0 0 0 0,0 1 0 0 0,0-1-1 0 0,0 0 1 0 0,0 0 0 0 0,0 1 0 0 0,-1-1 0 0 0,1 0-1 0 0,0 0 1 0 0,0 0 0 0 0,0 0 0 0 0,0-1 0 0 0,0 1 0 0 0,0 0-1 0 0,0 0-9 0 0,5-1 160 0 0,5-1 160 0 0,0-1-1 0 0,0 0 1 0 0,-1 0-1 0 0,1-1 1 0 0,-1-1 0 0 0,0 0-1 0 0,0 0 1 0 0,0-1 0 0 0,0 0-1 0 0,-1 0 1 0 0,0-1 0 0 0,-1-1-1 0 0,0 1 1 0 0,0-2 0 0 0,0 1-1 0 0,-1-1 1 0 0,0 0-1 0 0,-1 0 1 0 0,0-1 0 0 0,0 1-1 0 0,-1-1 1 0 0,0-3-320 0 0,-1 6 102 0 0,-1-2 0 0 0,0 1 0 0 0,-1 0 0 0 0,0-1 0 0 0,0 1 1 0 0,-1-1-1 0 0,0 1 0 0 0,0-1 0 0 0,-1 0 0 0 0,-1 1 0 0 0,1-1 0 0 0,-1 0 0 0 0,0 1-102 0 0,0 4-4 0 0,1 1-1 0 0,-1 0 1 0 0,0-1-1 0 0,0 1 1 0 0,0 0-1 0 0,0-1 1 0 0,-1 1-1 0 0,1 0 1 0 0,-1 0-1 0 0,0 0 1 0 0,1 0-1 0 0,-1 1 1 0 0,-1-1-1 0 0,1 0 1 0 0,0 1-1 0 0,-1-1 1 0 0,1 1-1 0 0,-1 0 1 0 0,0 0-1 0 0,0 0 1 0 0,0 0-1 0 0,0 1 1 0 0,0-1-1 0 0,0 1 1 0 0,0-1-1 0 0,0 1 1 0 0,-1 0-1 0 0,1 0 1 0 0,0 1-1 0 0,-1-1 1 0 0,1 1-1 0 0,-1 0 1 0 0,0 0 4 0 0,-49 12-2306 0 0,25 11-3839 0 0,19-14-3680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14547 0 0,'0'0'471'0'0,"0"0"-132"0"0,0 0 414 0 0,0 0 470 0 0,0 0 263 0 0,0 0 49 0 0,0 0-234 0 0,0 0-250 0 0,0 0-149 0 0,0 0-165 0 0,0 0-159 0 0,0 0-113 0 0,0 0-55 0 0,19-14-21 0 0,60-43-48 0 0,32-53 717 0 0,-79 81-967 0 0,-35 44-410 0 0,0-10 288 0 0,0 1 0 0 0,0-1 0 0 0,0 1 0 0 0,0-1 0 0 0,1 1 0 0 0,0 0 0 0 0,0 0 0 0 0,1 0 0 0 0,0 0 0 0 0,0 0 0 0 0,0 0 0 0 0,1 1 0 0 0,-1-1 0 0 0,2 0 0 0 0,-1 0 0 0 0,1 0 0 0 0,0 0 0 0 0,0 1 0 0 0,0-1 0 0 0,1 0 0 0 0,0-1 0 0 0,0 1 0 0 0,1 0 0 0 0,-1 0 1 0 0,1-1-1 0 0,1 0 0 0 0,-1 0 0 0 0,1 0 0 0 0,0 0 0 0 0,0 0 0 0 0,4 4 31 0 0,3-5 58 0 0,0 0 0 0 0,1 0 1 0 0,-1-1-1 0 0,1-1 0 0 0,-1 0 1 0 0,1 0-1 0 0,0-1 0 0 0,0-1 1 0 0,0 0-1 0 0,-1 0 0 0 0,1-1 1 0 0,10-3-59 0 0,-10 1 183 0 0,1-1 0 0 0,-1-1 0 0 0,-1 0 1 0 0,1 0-1 0 0,-1-1 0 0 0,0-1 0 0 0,0 0 0 0 0,-1 0 0 0 0,0-1 1 0 0,0-1-1 0 0,-1 1 0 0 0,0-2 0 0 0,0 1 0 0 0,3-7-183 0 0,-7 9-92 0 0,0 0 0 0 0,0 0-1 0 0,-1 0 1 0 0,0-1 0 0 0,-1 0 0 0 0,0 0-1 0 0,0 0 1 0 0,0 0 0 0 0,-1 0-1 0 0,-1 0 1 0 0,1-1 0 0 0,-1 1 0 0 0,-1-1-1 0 0,1 1 1 0 0,-2-6 92 0 0,0 7-2386 0 0,-1 3-3452 0 0,1 0-6886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89 520 11522 0 0,'0'0'2604'0'0,"0"0"-1283"0"0,0 0-430 0 0,0 0 224 0 0,0 0 247 0 0,0 0-6 0 0,0 0-189 0 0,0 0-279 0 0,0 0-249 0 0,0 0-168 0 0,0 0-93 0 0,0 0-63 0 0,-6 30-48 0 0,-17 97-40 0 0,0-41 149 0 0,19-71-1511 0 0,-13 48 2925 0 0,10-43-6434 0 0,-2-1-6535 0 0,9-19 1448 0 0</inkml:trace>
  <inkml:trace contextRef="#ctx0" brushRef="#br0" timeOffset="196.945">8 229 15755 0 0,'0'0'2129'0'0,"0"0"-777"0"0,0 0-432 0 0,0 0-280 0 0,0 0-247 0 0,0 0-209 0 0,0 0-360 0 0,0 0-329 0 0,0 0-335 0 0,0 0-728 0 0,0 0-1865 0 0,0 0-8649 0 0</inkml:trace>
  <inkml:trace contextRef="#ctx0" brushRef="#br0" timeOffset="573.231">460 0 17780 0 0,'0'0'2347'0'0,"0"0"-1013"0"0,0 0-372 0 0,0 0-13 0 0,0 0 12 0 0,0 0-101 0 0,0 0-230 0 0,0 0-229 0 0,0 0-166 0 0,0 0-74 0 0,0 0-6 0 0,0 0 36 0 0,0 0 6 0 0,6 10-9 0 0,25 66 120 0 0,-27-16-149 0 0,4 31-65 0 0,-4 0 0 0 0,-4 1 0 0 0,-4-1 0 0 0,-7 35-94 0 0,7-105-8 0 0,0 7-21 0 0,-1 1 0 0 0,-1-2-1 0 0,-1 1 1 0 0,-2-1-1 0 0,-9 19 30 0 0,8-39-2311 0 0,7-26-5680 0 0,2 9-28 0 0,1 3-1699 0 0</inkml:trace>
  <inkml:trace contextRef="#ctx0" brushRef="#br0" timeOffset="836.464">214 505 9642 0 0,'0'0'2405'0'0,"0"0"-194"0"0,0 0-135 0 0,0 0-147 0 0,0 0-273 0 0,0 0-393 0 0,0 0-379 0 0,0 0-185 0 0,0 0-59 0 0,0 0 0 0 0,0 0 18 0 0,0 0-66 0 0,0 0-84 0 0,20 1-68 0 0,147 5 499 0 0,51-25-431 0 0,-184 17-981 0 0,24-2 347 0 0,-19 3-9060 0 0,-36 1-1509 0 0</inkml:trace>
  <inkml:trace contextRef="#ctx0" brushRef="#br0" timeOffset="1009.695">932 589 18100 0 0,'0'0'1568'0'0,"0"0"-400"0"0,0 0 9 0 0,0 0-65 0 0,0 0-160 0 0,0 0-328 0 0,0 0-312 0 0,0 0-192 0 0,0 0-88 0 0,0 0-16 0 0,0 0-64 0 0,-15 192-128 0 0,17-185-304 0 0,0 4-552 0 0,-2-3-896 0 0,0-1-1977 0 0,1-3-3065 0 0,-1-4-3672 0 0</inkml:trace>
  <inkml:trace contextRef="#ctx0" brushRef="#br0" timeOffset="1267.981">910 273 20524 0 0,'0'0'1497'0'0,"0"0"-633"0"0,0 0-344 0 0,0 0-208 0 0,0 0-128 0 0,0 0-104 0 0,0 0-216 0 0,0 0-168 0 0,0 0-208 0 0,0 0-496 0 0,0 0-913 0 0,0 0-2608 0 0,0 0-8209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7258 0 0,'0'0'2987'0'0,"0"0"-796"0"0,0 0-348 0 0,0 0-59 0 0,0 0-58 0 0,0 0-226 0 0,0 0-369 0 0,0 0-357 0 0,0 0-235 0 0,0 0-177 0 0,0 0-91 0 0,-10 4 837 0 0,19-4 2362 0 0,17-30-3457 0 0,-18 20 258 0 0,9-9-81 0 0,-16 19-150 0 0,-1 0 13 0 0,0 0 9 0 0,0 0-4 0 0,0 0 4 0 0,-10 8 84 0 0,-28 35-579 0 0,46-35-5658 0 0,-8-1 666 0 0,0-3-6176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12971 0 0,'0'0'2683'0'0,"0"0"-636"0"0,0 0-313 0 0,0 0-98 0 0,0 0-148 0 0,0 0-285 0 0,0 0-300 0 0,0 0-248 0 0,0 0-143 0 0,0 0-80 0 0,0 0-45 0 0,0 0-62 0 0,0 0-63 0 0,0 3-31 0 0,-11 21 381 0 0,11-22-606 0 0,-1-2-8 0 0,1-1 1 0 0,-1 1-1 0 0,0 0 0 0 0,1 0 0 0 0,-1-1 0 0 0,0 1 0 0 0,1 0 0 0 0,-1 0 0 0 0,0-1 0 0 0,1 1 0 0 0,-1 0 0 0 0,0 0 1 0 0,0 0-1 0 0,1 0 0 0 0,-1 0 0 0 0,0 0 0 0 0,1 0 0 0 0,-1 0 0 0 0,0 1 0 0 0,1-1 0 0 0,-1 0 0 0 0,0 0 0 0 0,1 1 1 0 0,-1-1-1 0 0,0 0 0 0 0,1 1 0 0 0,-1-1 0 0 0,0 0 0 0 0,1 1 0 0 0,-1-1 0 0 0,1 1 0 0 0,-1-1 0 0 0,1 1 0 0 0,-1-1 1 0 0,1 1-1 0 0,0-1 0 0 0,-1 1 0 0 0,1 0 0 0 0,-1-1 0 0 0,1 1 0 0 0,0 0 0 0 0,0-1 0 0 0,-1 1 0 0 0,1 0 0 0 0,0-1 1 0 0,0 1-1 0 0,0 0 0 0 0,0-1 0 0 0,0 1 0 0 0,0 0 0 0 0,0 0 2 0 0,0 0 40 0 0,0-1-47 0 0,0 0-6 0 0,0 0 4 0 0,0 0-43 0 0,37-21-3773 0 0,-22 9-5695 0 0,-6 8-3220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4225 0 0,'0'0'1911'0'0,"0"0"56"0"0,0 0 163 0 0,0 0 174 0 0,0 0-55 0 0,0 0-319 0 0,0 0-453 0 0,0 0-431 0 0,0 0-313 0 0,0 0-153 0 0,0 0-39 0 0,0 0 5 0 0,0 0 37 0 0,19 3 2387 0 0,87 13-831 0 0,72-2-817 0 0,-63-12-497 0 0,-58-1-1343 0 0,0-1-3441 0 0,-64 7-765 0 0,5-3-901 0 0,2-3 3404 0 0,-2 2-9650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11626 0 0,'0'0'2266'0'0,"0"0"-893"0"0,0 0-292 0 0,0 0 267 0 0,0 0 270 0 0,0 0 18 0 0,0 0-229 0 0,0 0-260 0 0,0 0-253 0 0,0 0-162 0 0,0 0-105 0 0,0 0-126 0 0,34 2-58 0 0,110 4-59 0 0,-19-14 420 0 0,24-10-376 0 0,-97 10-1843 0 0,-52 8 802 0 0,0 0-238 0 0,0 0-330 0 0,0 0-417 0 0,-3 0-6113 0 0,-1 0 2724 0 0,2 0-4972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713 3 14987 0 0,'0'0'1279'0'0,"0"0"-201"0"0,0 0-162 0 0,0 0 87 0 0,0 0 137 0 0,0 0 24 0 0,0 0-162 0 0,0 0-270 0 0,0 0-207 0 0,0 0-154 0 0,0 0-97 0 0,-9 3-49 0 0,-30 8-26 0 0,-18 34 730 0 0,-77 110 178 0 0,-90 109-810 0 0,22-35-262 0 0,156-178-526 0 0,45-53-2872 0 0,6-15 1589 0 0,12-13-1295 0 0,2-3-1602 0 0,-7 10-1338 0 0,-2 7-1877 0 0</inkml:trace>
  <inkml:trace contextRef="#ctx0" brushRef="#br0" timeOffset="330.066">69 25 10298 0 0,'0'0'2691'0'0,"0"0"-291"0"0,0 0-412 0 0,0 0-272 0 0,0 0-158 0 0,0 0-143 0 0,0 0-147 0 0,0 0-255 0 0,0 0-284 0 0,0 0-226 0 0,0 0-212 0 0,0 0-67 0 0,0 0 10 0 0,-3-5-47 0 0,-9-14-31 0 0,169 235 2379 0 0,-50-47-2221 0 0,106 188 3 0 0,-158-254-296 0 0,-53-100-14 0 0,-2-2 0 0 0,0-1-17 0 0,0 0 20 0 0,0 0-20 0 0,0 0 0 0 0,0 0 12 0 0,0 0-28 0 0,0 0-30 0 0,-16-12-890 0 0,-11 1-647 0 0,15 7-2408 0 0,1-1-7320 0 0,9 4-590 0 0</inkml:trace>
  <inkml:trace contextRef="#ctx0" brushRef="#br0" timeOffset="841.93">732 467 9754 0 0,'0'0'2629'0'0,"0"0"-354"0"0,0 0-180 0 0,0 0-161 0 0,0 0-231 0 0,0 0-320 0 0,0 0-364 0 0,0 0-315 0 0,0 0-215 0 0,0 0-98 0 0,0 0-70 0 0,0 0-23 0 0,7 23 1069 0 0,30 75 210 0 0,-29-57-1436 0 0,-1 0 0 0 0,-3 1 0 0 0,-1 0-1 0 0,-2 0 1 0 0,-2 9-141 0 0,1-15 34 0 0,-15 42-90 0 0,3-112-7110 0 0,11 1 1860 0 0,1 19-25 0 0,0 2-5367 0 0</inkml:trace>
  <inkml:trace contextRef="#ctx0" brushRef="#br0" timeOffset="1527.012">693 475 6809 0 0,'0'0'3148'0'0,"0"0"-385"0"0,0 0-422 0 0,0 0-308 0 0,0 0-274 0 0,0 0-286 0 0,0 0-306 0 0,0 0-255 0 0,0 0-232 0 0,0 0-185 0 0,0 0-111 0 0,0 0-61 0 0,0 0-31 0 0,10-7 365 0 0,103-9 902 0 0,10 10-1061 0 0,-122 8-494 0 0,1 0 0 0 0,-1 0 0 0 0,0 1 0 0 0,0-1 0 0 0,0 0 0 0 0,-1 1 0 0 0,1-1 0 0 0,-1 1 0 0 0,1-1 0 0 0,-1 1 0 0 0,0-1 0 0 0,0 1 0 0 0,0-1 0 0 0,0 1 0 0 0,0 0 0 0 0,-1-1-1 0 0,1 1 1 0 0,-1-1 0 0 0,1 0 0 0 0,-1 1 0 0 0,0-1 0 0 0,0 1 0 0 0,0-1 0 0 0,0 0 0 0 0,-1 0-3 0 0,-54 97 159 0 0,56-96-161 0 0,-1 1 1 0 0,1-1-1 0 0,0 0 1 0 0,0 1-1 0 0,0-1 1 0 0,0 0-1 0 0,1 0 1 0 0,-1 1-1 0 0,1-1 1 0 0,0 0-1 0 0,0 0 1 0 0,0 0-1 0 0,1 0 1 0 0,-1 0-1 0 0,0 0 1 0 0,1 0-1 0 0,0 0 1 0 0,0 0-1 0 0,0-1 1 0 0,0 1 0 0 0,0-1-1 0 0,1 1 1 0 0,-1-1-1 0 0,1 0 1 0 0,-1 0-1 0 0,1 0 1 0 0,0 0-1 0 0,0-1 1 0 0,0 1-1 0 0,0-1 1 0 0,0 0-1 0 0,0 0 1 0 0,0 0-1 0 0,0 0 1 0 0,0 0-1 0 0,1 0 1 0 0,-1-1-1 0 0,1 0 1 0 0,29 17 1 0 0,-27-14 47 0 0,0 0 0 0 0,-1 0 0 0 0,1 1 0 0 0,-1 0 0 0 0,0 0 0 0 0,0 0 0 0 0,0 1 0 0 0,-1 0 0 0 0,1 0 0 0 0,-1 0 0 0 0,0 0 0 0 0,-1 1 0 0 0,1-1 0 0 0,-1 1-1 0 0,0 0 1 0 0,-1 0 0 0 0,1 0 0 0 0,-1 0 0 0 0,-1 1 0 0 0,1-1 0 0 0,-1 0 0 0 0,0 2-48 0 0,-33 21 680 0 0,-119 52-342 0 0,8-26-340 0 0,120-53-1091 0 0,26-18-8101 0 0,1 12-123 0 0</inkml:trace>
  <inkml:trace contextRef="#ctx0" brushRef="#br0" timeOffset="2775.083">1709 416 4753 0 0,'0'0'3209'0'0,"0"0"-457"0"0,0 0-278 0 0,0 0-137 0 0,0 0-238 0 0,0 0-368 0 0,0 0-360 0 0,0 0-348 0 0,0 0-246 0 0,0 0-141 0 0,0 0-70 0 0,0 0-42 0 0,-3 19 1115 0 0,-241 289 599 0 0,49-98-1993 0 0,148-155-454 0 0,38-47 1101 0 0,5-5-4754 0 0,14-10-11828 0 0,-6 3 6185 0 0</inkml:trace>
  <inkml:trace contextRef="#ctx0" brushRef="#br0" timeOffset="3603.984">1871 611 10818 0 0,'0'0'4413'0'0,"0"0"-2534"0"0,0 0-928 0 0,0 0 37 0 0,0 0 123 0 0,0 0 44 0 0,0 0-145 0 0,0 0-289 0 0,0 0-231 0 0,0 0-141 0 0,0 0-94 0 0,-29 32-55 0 0,-93 100-24 0 0,23-16 135 0 0,-55 60-122 0 0,145-168-205 0 0,25-24 76 0 0,128-145 184 0 0,184-167-163 0 0,-291 299 198 0 0,-36 29-255 0 0,-1 0 5 0 0,2 15 182 0 0,25 265 960 0 0,-3-152-1054 0 0,-67-143 1430 0 0,-135-106-1310 0 0,59 59-2310 0 0,115 58 285 0 0,4 4-4712 0 0,0 0-5434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9090 0 0,'0'0'2176'0'0,"0"0"-293"0"0,0 0-66 0 0,0 0 94 0 0,0 0-40 0 0,0 0-224 0 0,0 0-303 0 0,0 0-231 0 0,0 0-227 0 0,0 0-151 0 0,0 0-64 0 0,0 0-96 0 0,0 0-60 0 0,30 9-62 0 0,95 25-50 0 0,-51-33 125 0 0,-64-5-431 0 0,187-54 145 0 0,-160 51-2374 0 0,-12 7-5979 0 0,-19 0-3922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16 2801 0 0,'0'0'4441'0'0,"0"0"-1580"0"0,0 0-729 0 0,0 0-295 0 0,0 0-44 0 0,0 0-69 0 0,0 0-166 0 0,0 0-213 0 0,0 0-267 0 0,0 0-254 0 0,0 0-201 0 0,0 0-135 0 0,-4-4-108 0 0,2 2-368 0 0,1 1 1 0 0,1 1 1 0 0,0-1 0 0 0,-1 0-1 0 0,1 1 1 0 0,-1-1 0 0 0,1 1 0 0 0,-1-1-1 0 0,0 1 1 0 0,1-1 0 0 0,-1 1-1 0 0,1-1 1 0 0,-1 1 0 0 0,0 0-1 0 0,0-1 1 0 0,1 1 0 0 0,-1 0-1 0 0,0-1 1 0 0,1 1 0 0 0,-1 0-1 0 0,0 0 1 0 0,0 0 0 0 0,1 0 0 0 0,-1 0-1 0 0,0 0 1 0 0,0 0 0 0 0,0 0-1 0 0,1 0 1 0 0,-1 0 0 0 0,0 0-1 0 0,0 0 1 0 0,1 0 0 0 0,-1 1-1 0 0,0-1 1 0 0,0 0 0 0 0,1 1-1 0 0,-1-1 1 0 0,0 0 0 0 0,1 1-1 0 0,-1-1 1 0 0,1 1 0 0 0,-1-1 0 0 0,0 1-1 0 0,1 0 1 0 0,-1-1 0 0 0,1 1-1 0 0,-1-1 1 0 0,1 1 0 0 0,0 0-1 0 0,-1-1 1 0 0,1 1 0 0 0,0 0-1 0 0,-1-1 1 0 0,1 1 0 0 0,0 0-1 0 0,0 0 1 0 0,0-1 0 0 0,-1 1-1 0 0,1 0 1 0 0,0 0 0 0 0,0 0 0 0 0,0-1-1 0 0,0 1-13 0 0,-104 249 924 0 0,25-101-753 0 0,-6-3-1 0 0,-15 8-170 0 0,23-40-91 0 0,73-108 535 0 0,-1 4-2860 0 0,6-20-1643 0 0,6-7-616 0 0,-1 5-2267 0 0,-1 2-1329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6873 0 0,'0'0'2165'0'0,"0"0"-167"0"0,0 0-114 0 0,0 0 43 0 0,0 0 36 0 0,0 0-149 0 0,0 0-340 0 0,0 0-411 0 0,0 0-315 0 0,0 0-199 0 0,0 0-109 0 0,0 0-36 0 0,0 0-30 0 0,3 0-4 0 0,58 61 2455 0 0,-46-41-2585 0 0,213 333 1458 0 0,-218-338-1704 0 0,3 7-69 0 0,1-1 1 0 0,1 0-1 0 0,0-1 0 0 0,2-1 1 0 0,0 0-1 0 0,1-1 1 0 0,1-1-1 0 0,20 13 75 0 0,-5-18-4821 0 0,-24-9-2175 0 0,-6-3-5152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273 623 0 0 0,'0'0'1218'0'0,"0"0"581"0"0,0 0 406 0 0,0 0 120 0 0,0 0-169 0 0,0 0-341 0 0,0 0-278 0 0,0 0-217 0 0,0 0-166 0 0,3-11-126 0 0,6-31-127 0 0,-9 41-822 0 0,-1 0 0 0 0,1-1 1 0 0,-1 1-1 0 0,1 0 0 0 0,-1 0 0 0 0,0 0 0 0 0,1 0 0 0 0,-1 0 0 0 0,0 0 0 0 0,0 0 0 0 0,1 1 0 0 0,-1-1 0 0 0,0 0 0 0 0,0 0 0 0 0,0 0 0 0 0,0 1 0 0 0,0-1 0 0 0,0 1 0 0 0,-1-1 0 0 0,1 1 0 0 0,0-1 0 0 0,0 1 0 0 0,0 0 0 0 0,0-1 0 0 0,-1 1 0 0 0,1 0 0 0 0,0 0 0 0 0,0 0 1 0 0,0 0-1 0 0,-1 0 0 0 0,1 0 0 0 0,0 0 0 0 0,0 0 0 0 0,-1 1 0 0 0,1-1 0 0 0,0 0 0 0 0,0 1 0 0 0,0-1 0 0 0,0 1 0 0 0,0-1 0 0 0,0 1 0 0 0,0 0 0 0 0,0-1 0 0 0,0 1 0 0 0,0 0-79 0 0,-16 7 78 0 0,1 0-1 0 0,0 1 1 0 0,1 0 0 0 0,0 2-1 0 0,0 0 1 0 0,1 0 0 0 0,1 1-1 0 0,0 1 1 0 0,0 1-1 0 0,1-1 1 0 0,1 2 0 0 0,1 0-1 0 0,0 0 1 0 0,1 0 0 0 0,0 2-1 0 0,1-1 1 0 0,1 1 0 0 0,1 0-1 0 0,0 1-77 0 0,5-15 13 0 0,0 0 1 0 0,0 0-1 0 0,1 0 0 0 0,-1 0 1 0 0,1 0-1 0 0,0 0 0 0 0,-1 0 1 0 0,2 0-1 0 0,-1 0 0 0 0,0 0 0 0 0,0-1 1 0 0,1 1-1 0 0,0 0 0 0 0,0 0 1 0 0,0 0-1 0 0,0 0 0 0 0,0-1 1 0 0,0 1-1 0 0,0 0 0 0 0,1-1 1 0 0,0 1-1 0 0,-1-1 0 0 0,1 0 0 0 0,0 1 1 0 0,0-1-1 0 0,0 0 0 0 0,1 0 1 0 0,-1 0-1 0 0,0-1 0 0 0,1 1 1 0 0,-1 0-1 0 0,1-1 0 0 0,0 0 0 0 0,-1 1 1 0 0,1-1-1 0 0,0 0 0 0 0,0-1 1 0 0,0 1-1 0 0,-1 0 0 0 0,1-1 1 0 0,0 1-1 0 0,0-1 0 0 0,0 0-13 0 0,8 0 134 0 0,0 0 0 0 0,-1-1 0 0 0,1 0 1 0 0,-1-1-1 0 0,1 0 0 0 0,-1 0 0 0 0,0-1 0 0 0,0-1 0 0 0,0 0 0 0 0,0 0 0 0 0,-1-1 0 0 0,1 0 0 0 0,-1 0 0 0 0,0-1 0 0 0,-1-1 0 0 0,0 1 0 0 0,0-1 0 0 0,0-1 0 0 0,4-5-134 0 0,1 0 68 0 0,-1-1-1 0 0,0-1 0 0 0,-1 0 0 0 0,-1 0 0 0 0,0-1 0 0 0,-1-1 1 0 0,-1 1-1 0 0,-1-2 0 0 0,0 1 0 0 0,-1-1 0 0 0,3-17-67 0 0,-7 30-24 0 0,0-1-1 0 0,-1 1 1 0 0,0-1 0 0 0,0 1-1 0 0,-1-1 1 0 0,0 0-1 0 0,0 1 1 0 0,0-1 0 0 0,0 0-1 0 0,-1 1 1 0 0,0-1-1 0 0,0 1 1 0 0,-1-1-1 0 0,0 1 1 0 0,1 0 0 0 0,-2 0-1 0 0,1-1 1 0 0,-1 1-1 0 0,1 1 1 0 0,-1-1 0 0 0,-1 0-1 0 0,1 1 1 0 0,-1-1-1 0 0,1 1 1 0 0,-1 0-1 0 0,-2 0 25 0 0,-96-56-1310 0 0,170 38 1392 0 0,-52 14 22 0 0,-1-1-1 0 0,0 0 1 0 0,0-2-1 0 0,-1 1 1 0 0,-1-2-1 0 0,1 0 1 0 0,-2 0-1 0 0,0-1 1 0 0,0-1 0 0 0,-1 0-1 0 0,-1 0 1 0 0,-1-1-1 0 0,0-1 1 0 0,0 1-1 0 0,-2-1 1 0 0,0-1-1 0 0,-1 1 1 0 0,0-1-1 0 0,2-15-103 0 0,0-83 138 0 0,-8 114-158 0 0,0 1-18 0 0,0 0-24 0 0,0 23-589 0 0,5 62 630 0 0,4 0 0 0 0,3-1-1 0 0,4-1 1 0 0,5 6 21 0 0,28 155-11 0 0,-38-178 17 0 0,-4 1 1 0 0,-2 0 0 0 0,-4 1 0 0 0,-2-1-1 0 0,-4 0 1 0 0,-2 0 0 0 0,-3 0-1 0 0,-18 62-6 0 0,27-123 21 0 0,0 0-1 0 0,-1 0 1 0 0,1 0-1 0 0,-1 0 1 0 0,0 0-1 0 0,0-1 1 0 0,-1 1-1 0 0,0-1 0 0 0,0 1 1 0 0,0-1-1 0 0,-1 0 1 0 0,1-1-1 0 0,-1 1 1 0 0,-1 0-1 0 0,1-1 1 0 0,0 0-1 0 0,-1 0 1 0 0,0 0-1 0 0,0-1 1 0 0,0 0-1 0 0,0 0 1 0 0,-1 0-1 0 0,1 0 1 0 0,-1-1-1 0 0,0 0 1 0 0,0 0-1 0 0,1-1 1 0 0,-6 1-21 0 0,8-2 24 0 0,-1 0 1 0 0,0 0 0 0 0,1-1 0 0 0,-1 0 0 0 0,0 0 0 0 0,1 0 0 0 0,-1 0-1 0 0,1 0 1 0 0,-1-1 0 0 0,1 1 0 0 0,0-1 0 0 0,0 0 0 0 0,-1 0-1 0 0,1-1 1 0 0,1 1 0 0 0,-1 0 0 0 0,0-1 0 0 0,1 0 0 0 0,-1 0-1 0 0,1 1 1 0 0,0-2 0 0 0,0 1 0 0 0,0 0 0 0 0,0 0 0 0 0,0 0-1 0 0,1-1 1 0 0,-1 1 0 0 0,1-1 0 0 0,0 0 0 0 0,0 1 0 0 0,1-1-1 0 0,-1-1-23 0 0,-6-125 380 0 0,11 101-338 0 0,0 1 1 0 0,3-1-1 0 0,0 1 1 0 0,2 0-1 0 0,0 0 1 0 0,2 1-1 0 0,11-18-43 0 0,-13 25-85 0 0,1 0 0 0 0,1 1 0 0 0,1 1 1 0 0,0 0-1 0 0,1 0 0 0 0,1 1 0 0 0,1 1 0 0 0,0 1 0 0 0,2 0 1 0 0,-1 0-1 0 0,2 2 0 0 0,-1 0 0 0 0,19-9 85 0 0,-1 12-2226 0 0,-23 8-1749 0 0,-1 2-4845 0 0,-6 0-2886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0 0 0,'0'0'3015'0'0,"0"0"-636"0"0,0 0-131 0 0,0 0-13 0 0,0 0 41 0 0,0 0-6 0 0,0 0-219 0 0,0 0-293 0 0,0 0-323 0 0,0 0-354 0 0,0 0-247 0 0,0 0-143 0 0,0 0-78 0 0,-3 0-47 0 0,-8 0-52 0 0,9 0-53 0 0,2 0-96 0 0,0 0-85 0 0,0 0-79 0 0,0 15 227 0 0,25 148 1400 0 0,-15 472-987 0 0,-10-635-920 0 0,0 0-17 0 0,0 0-22 0 0,0 0-44 0 0,0 0-24 0 0,0 0-37 0 0,0 0-65 0 0,0 0-80 0 0,0 0-107 0 0,-2-8-1888 0 0,1-35-6267 0 0,2 26 1250 0 0,-1 8-622 0 0</inkml:trace>
  <inkml:trace contextRef="#ctx0" brushRef="#br0" timeOffset="622.696">4 144 4097 0 0,'0'0'3957'0'0,"0"0"-1221"0"0,0 0-529 0 0,0 0-179 0 0,0 0-112 0 0,0 0-212 0 0,0 0-273 0 0,0 0-282 0 0,0 0-261 0 0,0 0-208 0 0,0 0-131 0 0,0 0-90 0 0,0 0-76 0 0,-4-3-78 0 0,5 3-286 0 0,-1 1 0 0 0,1-1 0 0 0,0 0 0 0 0,-1 0 0 0 0,1 1 0 0 0,-1-1 0 0 0,1 0 0 0 0,-1 0 0 0 0,1 0 0 0 0,0 0-1 0 0,-1 0 1 0 0,1 0 0 0 0,-1 0 0 0 0,1 0 0 0 0,-1 0 0 0 0,1 0 0 0 0,0 0 0 0 0,-1 0 0 0 0,1 0 0 0 0,-1-1 0 0 0,1 1 0 0 0,-1 0 0 0 0,1 0-1 0 0,-1-1 1 0 0,1 1 0 0 0,-1 0 0 0 0,1-1 0 0 0,-1 1 0 0 0,1 0 0 0 0,-1-1 0 0 0,1 1 0 0 0,-1-1 0 0 0,0 1 0 0 0,1-1 0 0 0,-1 1 0 0 0,0-1 0 0 0,1 1-1 0 0,-1-1 1 0 0,0 1 0 0 0,0-1 0 0 0,1 1 0 0 0,-1-1 0 0 0,0 1 0 0 0,0-1 0 0 0,0 0 0 0 0,0 1 0 0 0,0-1 0 0 0,0 1 0 0 0,0-1 0 0 0,0 1 0 0 0,0-1-1 0 0,0 0 1 0 0,0 1 0 0 0,0-1 0 0 0,0 1 0 0 0,-1-1 0 0 0,1 1 0 0 0,0-1 0 0 0,0 0 0 0 0,-1 1 0 0 0,1-1 0 0 0,0 1 0 0 0,-1-1 0 0 0,1 1-1 0 0,-1-1-18 0 0,12-1 104 0 0,103-24 1054 0 0,-80 16-961 0 0,1 2 0 0 0,0 1 1 0 0,0 2-1 0 0,34-1-197 0 0,-49 6 23 0 0,-15-2-20 0 0,-1 1 1 0 0,1 0-1 0 0,-1 0 1 0 0,0 1-1 0 0,1-1 0 0 0,-1 1 1 0 0,1 0-1 0 0,-1 0 1 0 0,1 1-1 0 0,-1-1 1 0 0,1 1-1 0 0,-1 0 1 0 0,0 0-1 0 0,1 1 1 0 0,-1-1-1 0 0,0 1 1 0 0,0 0-1 0 0,0 0 1 0 0,0 0-1 0 0,0 0 0 0 0,0 1 1 0 0,-1 0-1 0 0,1 0 1 0 0,-1 0-1 0 0,0 0 1 0 0,0 0-1 0 0,0 1 1 0 0,0-1-1 0 0,-1 1 1 0 0,1 0-1 0 0,-1-1 1 0 0,0 1-1 0 0,0 1 1 0 0,0-1-1 0 0,0 3-3 0 0,-2 6 18 0 0,-1 1 1 0 0,-1 0-1 0 0,0-1 0 0 0,-1 1 1 0 0,0-1-1 0 0,-1 0 1 0 0,-1 0-1 0 0,0 0 0 0 0,-1-1 1 0 0,0 0-1 0 0,-1 0 0 0 0,0 0 1 0 0,0-1-1 0 0,-2 0 1 0 0,1 0-1 0 0,-2-1 0 0 0,1 0 1 0 0,-1-1-1 0 0,-3 2-18 0 0,3 0 7 0 0,-37 45 5 0 0,100-11-11 0 0,-35-38 5 0 0,-1 1 0 0 0,-1 1 0 0 0,1 0 0 0 0,-1 1 0 0 0,-1 1 0 0 0,0 1 0 0 0,-1 0 0 0 0,0 1 0 0 0,0 0 0 0 0,0 3-6 0 0,-7-6 26 0 0,0 1 0 0 0,-1-1 0 0 0,0 1 0 0 0,-1 0-1 0 0,-1 0 1 0 0,1 1 0 0 0,-2-1 0 0 0,0 1 0 0 0,0 0-1 0 0,-1 0 1 0 0,0 0 0 0 0,-1 0 0 0 0,-1 0 0 0 0,0 0 0 0 0,0 1-1 0 0,-2-1 1 0 0,0 5-26 0 0,-4-6 59 0 0,0 0 0 0 0,0 0 0 0 0,-1-1 0 0 0,-1-1 1 0 0,0 1-1 0 0,0-1 0 0 0,-1 0 0 0 0,0-1 0 0 0,0 0 0 0 0,-1 0 0 0 0,0-1 0 0 0,0 0 0 0 0,-1-1 0 0 0,0 0 0 0 0,0-1 0 0 0,0 0 1 0 0,-1-1-1 0 0,1 0 0 0 0,-1-1 0 0 0,0 0 0 0 0,0-1 0 0 0,-1 0 0 0 0,-8-1-59 0 0,-138 7 283 0 0,155-8-279 0 0,-1-1 0 0 0,1 0 0 0 0,-1 0 0 0 0,1-1 1 0 0,0 0-1 0 0,0 1 0 0 0,0-1 0 0 0,0 0 0 0 0,0-1 0 0 0,0 1 1 0 0,0-1-1 0 0,1 0 0 0 0,-1 0 0 0 0,1 0 0 0 0,0 0 0 0 0,0-1 1 0 0,0 1-1 0 0,0-1 0 0 0,1 0 0 0 0,-1 1 0 0 0,1-1 0 0 0,0 0 1 0 0,0-1-1 0 0,0 0-4 0 0,-16-67-3145 0 0,20 52-746 0 0,3 8-4182 0 0,0 8-4413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15 729 936 0 0,'0'0'1314'0'0,"0"0"-229"0"0,0 0-54 0 0,0 0 172 0 0,0 0 176 0 0,0 0 36 0 0,0 0-199 0 0,0 0-303 0 0,0 0-272 0 0,0 0-177 0 0,0 0-88 0 0,-3 8-32 0 0,-9 76 1679 0 0,29 170 1822 0 0,-19-277 1970 0 0,-2-20-5714 0 0,0 19-13 0 0,1 0-1 0 0,2 0 0 0 0,0 0 1 0 0,1 0-1 0 0,2 0 0 0 0,0 0 1 0 0,2 0-1 0 0,0 1 0 0 0,2-1 1 0 0,0 1-1 0 0,2 1 0 0 0,0-1 1 0 0,2 1-1 0 0,0 0 0 0 0,2 1 1 0 0,0 1-1 0 0,1 0 0 0 0,11-12-87 0 0,-23 30 3 0 0,0 0 0 0 0,0 0 0 0 0,0 0 0 0 0,1 0 0 0 0,-1 1 0 0 0,1-1-1 0 0,-1 0 1 0 0,1 1 0 0 0,-1-1 0 0 0,1 1 0 0 0,0-1 0 0 0,0 1-1 0 0,0 0 1 0 0,0 0 0 0 0,0 0 0 0 0,0 0 0 0 0,0 0 0 0 0,0 0 0 0 0,0 1-1 0 0,0-1 1 0 0,0 1 0 0 0,1-1 0 0 0,-1 1 0 0 0,0 0 0 0 0,0 0-1 0 0,0 0 1 0 0,1 0 0 0 0,-1 0 0 0 0,0 0 0 0 0,0 1 0 0 0,1-1 0 0 0,-1 1-1 0 0,0 0 1 0 0,0-1 0 0 0,0 1 0 0 0,0 0 0 0 0,0 0 0 0 0,0 0-1 0 0,0 1 1 0 0,0-1 0 0 0,-1 0 0 0 0,1 1 0 0 0,0-1 0 0 0,-1 1 0 0 0,1 0-3 0 0,23 100 28 0 0,-16-39-455 0 0,0-55-2291 0 0,4-8-5146 0 0,-8 0 1962 0 0,-1 0-3017 0 0</inkml:trace>
  <inkml:trace contextRef="#ctx0" brushRef="#br0" timeOffset="634.604">409 913 10498 0 0,'0'0'1771'0'0,"0"0"-478"0"0,0 0-128 0 0,0 0 129 0 0,0 0 133 0 0,0 0 9 0 0,0 0-161 0 0,0 0-219 0 0,0 0-218 0 0,0 0-189 0 0,0 0-137 0 0,0 0-96 0 0,0 0-76 0 0,24-2-23 0 0,73-10-5 0 0,-96 12-297 0 0,1 0 1 0 0,-1 0 0 0 0,1 0 0 0 0,0 0 0 0 0,-1-1 0 0 0,1 1 0 0 0,-1 0 0 0 0,1-1 0 0 0,0 1-1 0 0,-1-1 1 0 0,1 0 0 0 0,-1 1 0 0 0,0-1 0 0 0,1 0 0 0 0,-1 0 0 0 0,0 0 0 0 0,1 0 0 0 0,-1 0-1 0 0,0 0 1 0 0,0 0 0 0 0,0 0 0 0 0,0-1 0 0 0,0 1 0 0 0,0 0 0 0 0,0-1 0 0 0,0 1 0 0 0,-1-1-1 0 0,2 0-15 0 0,0-4 84 0 0,2-1-17 0 0,-1-1 1 0 0,0 1 0 0 0,0-1-1 0 0,-1 0 1 0 0,0 0 0 0 0,0 0-1 0 0,-1-1 1 0 0,0 1 0 0 0,-1 0-1 0 0,0 0 1 0 0,0-1 0 0 0,0 1-1 0 0,-1 0 1 0 0,0 0 0 0 0,-1-1-68 0 0,1 8-25 0 0,1-1-1 0 0,-1 0 1 0 0,0 1 0 0 0,0-1 0 0 0,0 0 0 0 0,0 1 0 0 0,0 0 0 0 0,-1-1 0 0 0,1 1 0 0 0,0-1 0 0 0,-1 1 0 0 0,1 0 0 0 0,-1 0 0 0 0,1 0 0 0 0,-1 0 0 0 0,1 0 0 0 0,-1 0 0 0 0,0 0 0 0 0,0 1 0 0 0,1-1 0 0 0,-1 1 0 0 0,0-1 0 0 0,0 1-1 0 0,0 0 1 0 0,1-1 0 0 0,-1 1 0 0 0,0 0 0 0 0,0 0 0 0 0,0 0 0 0 0,0 1 0 0 0,0-1 0 0 0,1 0 0 0 0,-1 1 0 0 0,0-1 0 0 0,0 1 0 0 0,0-1 0 0 0,1 1 0 0 0,-1 0 0 0 0,0 0 0 0 0,1 0 0 0 0,-1 0 0 0 0,1 0 0 0 0,-1 0 0 0 0,1 0 0 0 0,0 1-1 0 0,-1-1 1 0 0,1 0 0 0 0,0 1 0 0 0,0-1 0 0 0,-1 2 25 0 0,-12 13-43 0 0,1 0-1 0 0,0 2 1 0 0,1-1 0 0 0,1 1-1 0 0,1 1 1 0 0,0 0-1 0 0,1 0 1 0 0,2 1-1 0 0,0 0 1 0 0,1 1 0 0 0,0-1-1 0 0,2 1 1 0 0,1 0-1 0 0,-1 18 44 0 0,4-35 3 0 0,0-1 0 0 0,1 1 0 0 0,-1-1-1 0 0,1 0 1 0 0,0 1 0 0 0,0-1 0 0 0,0 0 0 0 0,0 0-1 0 0,1 1 1 0 0,-1-1 0 0 0,1 0 0 0 0,-1 0 0 0 0,1-1-1 0 0,0 1 1 0 0,1 0 0 0 0,-1-1 0 0 0,0 1 0 0 0,1-1-1 0 0,-1 1 1 0 0,1-1 0 0 0,0 0 0 0 0,-1 0 0 0 0,1-1-1 0 0,0 1 1 0 0,1 0 0 0 0,-1-1 0 0 0,0 0-1 0 0,0 0 1 0 0,0 0 0 0 0,1 0 0 0 0,-1 0 0 0 0,0-1-1 0 0,1 1 1 0 0,-1-1 0 0 0,3 0-3 0 0,5 1 57 0 0,0-1-1 0 0,0 0 1 0 0,0 0 0 0 0,0-1-1 0 0,0-1 1 0 0,0 0-1 0 0,0 0 1 0 0,0-1 0 0 0,-1-1-1 0 0,7-2-56 0 0,25-17 181 0 0,-1-2 0 0 0,-1-2-1 0 0,-1-1 1 0 0,-1-3-1 0 0,-2 0 1 0 0,-1-3 0 0 0,-1-1-1 0 0,-3-1 1 0 0,0-1-1 0 0,-3-2 1 0 0,-1-1 0 0 0,-2-2-1 0 0,-2 0 1 0 0,17-43-181 0 0,-30 63 3 0 0,-1-1 0 0 0,-1 1 0 0 0,-1-1 0 0 0,-1-1 0 0 0,-2 1 0 0 0,0-1 0 0 0,-1 1 0 0 0,-1-1 0 0 0,-2 0 0 0 0,0 0 0 0 0,-2-9-3 0 0,1 27-5 0 0,0 0 0 0 0,0 0-1 0 0,0 0 1 0 0,-1 0 0 0 0,1 0-1 0 0,-2 1 1 0 0,1-1 0 0 0,0 1-1 0 0,-1-1 1 0 0,0 1 0 0 0,-1 0 0 0 0,1 0-1 0 0,-1 1 1 0 0,0-1 0 0 0,0 1-1 0 0,0-1 1 0 0,0 1 0 0 0,-1 1-1 0 0,0-1 1 0 0,0 1 0 0 0,0-1 0 0 0,0 1-1 0 0,0 1 1 0 0,-1-1 0 0 0,1 1-1 0 0,-1 0 1 0 0,0 0 0 0 0,0 1-1 0 0,0-1 1 0 0,1 1 0 0 0,-1 1-1 0 0,0-1 1 0 0,0 1 0 0 0,0 0 0 0 0,0 0-1 0 0,0 1 1 0 0,0 0 0 0 0,0 0-1 0 0,0 0 1 0 0,0 1 0 0 0,0-1-1 0 0,1 2 1 0 0,-1-1 0 0 0,1 0 0 0 0,-5 4 4 0 0,-2 6-8 0 0,0 1 0 0 0,0 1-1 0 0,1 0 1 0 0,1 0-1 0 0,0 1 1 0 0,1 1-1 0 0,1-1 1 0 0,0 2-1 0 0,1-1 1 0 0,1 1-1 0 0,0 0 1 0 0,2 0-1 0 0,-3 14 10 0 0,-2 23 0 0 0,3 1 1 0 0,1 0-1 0 0,4 45 0 0 0,3-68 38 0 0,1 0 0 0 0,2 0 0 0 0,1-1 0 0 0,1 1-1 0 0,2-1 1 0 0,1-1 0 0 0,2 0 0 0 0,1 0 0 0 0,1 0-38 0 0,34 112 76 0 0,-27-169-7992 0 0,-9 15 650 0 0,-6 4-3859 0 0</inkml:trace>
  <inkml:trace contextRef="#ctx0" brushRef="#br0" timeOffset="1498.533">1399 770 9250 0 0,'0'0'2938'0'0,"0"0"-572"0"0,0 0-415 0 0,0 0-215 0 0,0 0-239 0 0,0 0-256 0 0,0 0-253 0 0,0 0-250 0 0,0 0-177 0 0,0 0-119 0 0,0 0-94 0 0,0 0-47 0 0,-16 5-39 0 0,-54 18-32 0 0,9 30 137 0 0,50-39-306 0 0,2-5-44 0 0,1 1-1 0 0,0 0 0 0 0,0 1 0 0 0,1 0 0 0 0,0 0 1 0 0,1 0-1 0 0,0 1 0 0 0,1 0 0 0 0,1 0 0 0 0,0 0 1 0 0,0 1-1 0 0,1-1 0 0 0,0 1 0 0 0,0 13-16 0 0,3-25-1 0 0,0 1 0 0 0,1-1 0 0 0,-1 0 0 0 0,0 1 0 0 0,1-1 0 0 0,-1 1 0 0 0,1-1 0 0 0,-1 0 0 0 0,1 1 0 0 0,0-1 0 0 0,0 0 0 0 0,-1 0 0 0 0,1 0-1 0 0,0 0 1 0 0,0 1 0 0 0,0-1 0 0 0,0 0 0 0 0,0 0 0 0 0,0-1 0 0 0,1 1 0 0 0,-1 0 0 0 0,0 0 0 0 0,0-1 0 0 0,1 1 0 0 0,-1 0 0 0 0,0-1 0 0 0,1 1 0 0 0,-1-1 0 0 0,1 0 0 0 0,-1 1 0 0 0,0-1 0 0 0,1 0 0 0 0,-1 0 0 0 0,1 0-1 0 0,-1 0 1 0 0,1 0 0 0 0,-1 0 0 0 0,1-1 0 0 0,-1 1 0 0 0,1 0 1 0 0,59-16 352 0 0,-33-2-213 0 0,0-1-1 0 0,-1-1 1 0 0,-1-1 0 0 0,-1-2 0 0 0,-1 0 0 0 0,-1-2 0 0 0,-1 0 0 0 0,-1-1 0 0 0,10-20-139 0 0,-22 112-358 0 0,-9-60 340 0 0,0-1 1 0 0,1 1-1 0 0,-1-1 1 0 0,1 1-1 0 0,0-1 0 0 0,0 0 1 0 0,1 1-1 0 0,0-1 1 0 0,0 0-1 0 0,0 0 1 0 0,0 0-1 0 0,1 0 1 0 0,0 0-1 0 0,0 0 1 0 0,0-1-1 0 0,1 0 0 0 0,-1 1 1 0 0,1-1-1 0 0,0-1 1 0 0,0 1-1 0 0,1 0 1 0 0,-1-1-1 0 0,1 0 1 0 0,-1 0-1 0 0,1 0 1 0 0,0-1-1 0 0,0 0 0 0 0,0 0 1 0 0,1 0-1 0 0,-1 0 1 0 0,0-1-1 0 0,5 1 18 0 0,-4-1 12 0 0,-1 0 0 0 0,1-1-1 0 0,0 1 1 0 0,-1-1 0 0 0,1-1 0 0 0,-1 1-1 0 0,1-1 1 0 0,0 0 0 0 0,-1 0-1 0 0,1 0 1 0 0,-1-1 0 0 0,0 0 0 0 0,0 0-1 0 0,1 0 1 0 0,-1-1 0 0 0,-1 1-1 0 0,1-1 1 0 0,0-1 0 0 0,-1 1 0 0 0,1-1-1 0 0,-1 1 1 0 0,0-1 0 0 0,3-4-12 0 0,11-18 76 0 0,-1 0 1 0 0,-2-1-1 0 0,-1-1 1 0 0,-1 0-1 0 0,-1-1 1 0 0,-1 0-1 0 0,-2-1 1 0 0,-1 0-1 0 0,-1 0 0 0 0,-2-1 1 0 0,-1 0-1 0 0,-1 0 1 0 0,-2 0-1 0 0,-1-8-76 0 0,2 17 2 0 0,12-371-146 0 0,-12 376 116 0 0,-1 12 31 0 0,0-1-1 0 0,0 1 1 0 0,0 0 0 0 0,-1-1-1 0 0,0 1 1 0 0,0 0-1 0 0,0-1 1 0 0,-1 1-1 0 0,0 0 1 0 0,0-1-1 0 0,0 1 1 0 0,0 0 0 0 0,-1 0-1 0 0,0 0 1 0 0,0 0-1 0 0,-1 0 1 0 0,1 0-3 0 0,0 5-2 0 0,1 0 1 0 0,-1 0 0 0 0,1 0-1 0 0,-1 1 1 0 0,1-1 0 0 0,0 0-1 0 0,-1 1 1 0 0,1-1 0 0 0,0 1-1 0 0,-1-1 1 0 0,1 1-1 0 0,0-1 1 0 0,-1 1 0 0 0,1 0-1 0 0,0 0 1 0 0,0 0 0 0 0,0 0-1 0 0,0 0 1 0 0,0 0-1 0 0,0 0 1 0 0,0 0 0 0 0,0 0-1 0 0,0 0 1 0 0,0 0 0 0 0,0 1-1 0 0,1-1 1 0 0,-1 0 0 0 0,1 1-1 0 0,-1-1 1 0 0,1 0-1 0 0,-1 1 1 0 0,1-1 0 0 0,0 1-1 0 0,0-1 1 0 0,-1 0 0 0 0,1 1-1 0 0,0 0 2 0 0,-7 23 9 0 0,0 1-1 0 0,1-1 0 0 0,2 1 1 0 0,1 1-1 0 0,0-1 1 0 0,2 0-1 0 0,2 1 0 0 0,0-1 1 0 0,1 1-1 0 0,6 19-8 0 0,38 157 99 0 0,-17-112-85 0 0,-18-61-4 0 0,-2 1 1 0 0,0 0-1 0 0,-2 0 1 0 0,-2 1 0 0 0,2 24-11 0 0,-23 113 94 0 0,-1-118-120 0 0,17-50 12 0 0,0-1 0 0 0,0 0 24 0 0,0 0 2 0 0,0 0-29 0 0,0 0 30 0 0,0 0-18 0 0,0 0-22 0 0,0 0-3 0 0,-1-33-1560 0 0,-1-42-4756 0 0,3 47-2222 0 0,-1 20-2209 0 0</inkml:trace>
  <inkml:trace contextRef="#ctx0" brushRef="#br0" timeOffset="1800.78">1539 630 8474 0 0,'0'0'4922'0'0,"0"0"-2524"0"0,0 0-990 0 0,0 0-45 0 0,0 0 95 0 0,0 0-66 0 0,0 0-198 0 0,0 0-215 0 0,0 0-182 0 0,0 0-97 0 0,33-5-88 0 0,107-16-78 0 0,130-52 1073 0 0,-140 36-2043 0 0,-113 36-1211 0 0,-14 1-2100 0 0,-1 1-3411 0 0,0 2-4667 0 0</inkml:trace>
  <inkml:trace contextRef="#ctx0" brushRef="#br0" timeOffset="2128.96">2347 733 16892 0 0,'0'0'3192'0'0,"0"0"-2114"0"0,0 0-634 0 0,0 0 89 0 0,0 0 126 0 0,0 0 36 0 0,0 0-130 0 0,0 0-223 0 0,0 0-171 0 0,0 0-82 0 0,0 0-50 0 0,0 0-13 0 0,0 0 16 0 0,2 29-57 0 0,7 91-44 0 0,-5-80-352 0 0,-4-36-3906 0 0,0-2 3181 0 0,0-2-5362 0 0,0 0-5057 0 0</inkml:trace>
  <inkml:trace contextRef="#ctx0" brushRef="#br0" timeOffset="2129.96">2275 409 10074 0 0,'0'0'7474'0'0,"0"0"-6290"0"0,0 0-464 0 0,0 0-208 0 0,0 0-40 0 0,0 0-56 0 0,0 0-127 0 0,0 0-281 0 0,0 0-193 0 0,0 0-127 0 0,0 0-256 0 0,0 0-408 0 0,0 0-1392 0 0,11-15-3282 0 0,-7 23-5440 0 0</inkml:trace>
  <inkml:trace contextRef="#ctx0" brushRef="#br0" timeOffset="2492.243">2524 468 15083 0 0,'0'0'1589'0'0,"0"0"-559"0"0,0 0-221 0 0,0 0 93 0 0,0 0 80 0 0,0 0-79 0 0,0 0-163 0 0,0 0-207 0 0,0 0-154 0 0,0 0-93 0 0,0 0-62 0 0,2 33-50 0 0,8 104-23 0 0,5-56 46 0 0,-11-60-173 0 0,2 0 0 0 0,0-1 0 0 0,1 0 0 0 0,1 0 0 0 0,1-1 0 0 0,1 0 0 0 0,0 0 0 0 0,2-1-1 0 0,0 0 1 0 0,1-1 0 0 0,6 5-24 0 0,-19-21 46 0 0,1-1 0 0 0,-1 1 0 0 0,0-1 0 0 0,1 1 0 0 0,-1-1 0 0 0,0 1 0 0 0,1-1 0 0 0,-1 0 0 0 0,1 1 0 0 0,-1-1 0 0 0,1 0 0 0 0,-1 1 0 0 0,1-1 0 0 0,-1 0 0 0 0,1 0 0 0 0,-1 1-1 0 0,1-1 1 0 0,0 0 0 0 0,-1 0 0 0 0,1 0 0 0 0,-1 0 0 0 0,1 0 0 0 0,0 0 0 0 0,-1 0 0 0 0,1 0 0 0 0,-1 0 0 0 0,1 0 0 0 0,0 0 0 0 0,-1 0 0 0 0,1 0 0 0 0,-1 0 0 0 0,1-1 0 0 0,-1 1 0 0 0,1 0 0 0 0,-1 0 0 0 0,1-1 0 0 0,-1 1 0 0 0,1 0 0 0 0,-1-1 0 0 0,1 1 0 0 0,-1 0-1 0 0,1-1 1 0 0,-1 1 0 0 0,0-1 0 0 0,1 1 0 0 0,-1-1 0 0 0,0 1 0 0 0,1-1 0 0 0,-1 1 0 0 0,0-1 0 0 0,1 1 0 0 0,-1-1 0 0 0,0 1 0 0 0,0-1 0 0 0,0 0 0 0 0,0 1-46 0 0,11-44 742 0 0,-8 27-665 0 0,89-296 322 0 0,-92 313-1042 0 0,5-9 855 0 0,-4 7-4146 0 0,1 2-3717 0 0,-2 0-3985 0 0</inkml:trace>
  <inkml:trace contextRef="#ctx0" brushRef="#br0" timeOffset="2817.043">2912 785 6801 0 0,'0'0'2444'0'0,"0"0"-148"0"0,0 0-26 0 0,0 0-22 0 0,0 0-136 0 0,0 0-231 0 0,0 0-258 0 0,0 0-310 0 0,0 0-259 0 0,35-7-204 0 0,110-20-159 0 0,-63-6 302 0 0,-69 24-811 0 0,0-1-1 0 0,0 0 1 0 0,-1-1-1 0 0,-1 0 1 0 0,0-1-1 0 0,0 0 1 0 0,-1-1 0 0 0,-1 0-1 0 0,7-11-181 0 0,-14 20 13 0 0,1 1 0 0 0,-1-1 0 0 0,0 1 0 0 0,0-1 0 0 0,0 1 0 0 0,-1-1 0 0 0,1 0 0 0 0,-1 0 0 0 0,0 0 0 0 0,0 0 0 0 0,0 0 0 0 0,-1 0 0 0 0,1 0 0 0 0,-1 0 0 0 0,0-1 0 0 0,0 1 0 0 0,0 0 0 0 0,-1 0 0 0 0,0 0 0 0 0,1 0 0 0 0,-1 0 0 0 0,-1 0 0 0 0,1 0 0 0 0,-1 0-1 0 0,1 1 1 0 0,-1-1 0 0 0,0 0 0 0 0,0 1 0 0 0,-1-1 0 0 0,1 1 0 0 0,-1 0 0 0 0,0 0 0 0 0,1 0 0 0 0,-2 0 0 0 0,1 1 0 0 0,0-1 0 0 0,0 1 0 0 0,-1-1 0 0 0,1 1 0 0 0,-1 0 0 0 0,0 0-13 0 0,-5 1-29 0 0,0-1 0 0 0,0 1 1 0 0,0 1-1 0 0,0 0 0 0 0,0 0 0 0 0,0 1 0 0 0,0 0 1 0 0,0 0-1 0 0,0 1 0 0 0,0 0 0 0 0,1 1 0 0 0,-1 0 0 0 0,1 0 1 0 0,-1 1-1 0 0,1 0 0 0 0,0 0 0 0 0,1 1 0 0 0,-1 0 1 0 0,-3 4 28 0 0,-8 6-68 0 0,1 0 0 0 0,0 2 1 0 0,2 0-1 0 0,0 1 0 0 0,1 0 1 0 0,-12 19 67 0 0,18-23-26 0 0,0 0 0 0 0,1 0 0 0 0,1 0 0 0 0,0 1 0 0 0,1 1 0 0 0,0-1 0 0 0,2 1 0 0 0,-1-1 0 0 0,2 2 0 0 0,0-1 0 0 0,1 0 0 0 0,1 0 0 0 0,0 8 26 0 0,2-18 4 0 0,0 1-1 0 0,0-1 1 0 0,1 0-1 0 0,-1 0 1 0 0,2 0-1 0 0,-1 0 1 0 0,0 0-1 0 0,1 0 1 0 0,0 0-1 0 0,1-1 1 0 0,-1 0-1 0 0,1 1 1 0 0,0-1-1 0 0,0-1 1 0 0,1 1-1 0 0,-1 0 1 0 0,1-1 0 0 0,0 0-1 0 0,0 0 1 0 0,1-1-1 0 0,-1 1 1 0 0,1-1-1 0 0,5 2-3 0 0,6 3 35 0 0,1-1 1 0 0,-1 0-1 0 0,1-1 0 0 0,1-1 1 0 0,-1-1-1 0 0,1-1 0 0 0,14 1-35 0 0,3-1 59 0 0,0-1 0 0 0,1-3 0 0 0,-1 0 0 0 0,1-3 0 0 0,21-5-59 0 0,46-30-1785 0 0,-83 28-2344 0 0,0-1-3497 0 0,-10 5-5044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510 259,'0'0,"-1"-1,1 1,0-1,0 1,0 0,0-1,0 1,0-1,0 1,0-1,0 1,0-1,0 1,0-1,1 1,-1-1,0 1,0-1,0 1,1 0,-1-1,0 1,0-1,1 1,-1 0,0-1,1 1,-1 0,1 0,-1-1,0 1,1 0,-1 0,1-1,-1 1,1 0,-1 0,0 0,1 0,-1 0,1 0,-1-1,1 1,-1 0,1 0,-1 1,1-1,-1 0,1 0,-1 0,1 0,-1 0,0 0,1 1,-1-1,1 0,-1 0,1 1,-1-1,0 0,1 1,-1-1,0 0,1 1,-1-1,0 0,0 1,1-1,6 37,-7 331,-13-214,-28 124,11-91,7-77,23-110,0 0,1 0,-1 0,0 0,0 0,0 0,1 0,-1 0,0 0,0 0,0 0,1 0,-1 0,0 0,0 0,0 0,1 0,-1 0,0 0,0 0,0 1,0-1,1 0,-1 0,0 0,0 0,0 0,0 0,0 1,1-1,-1 0,0 0,0 0,0 1,9-26,26-206,-29 192,2 6</inkml:trace>
  <inkml:trace contextRef="#ctx0" brushRef="#br0" timeOffset="279.95">1 288,'215'-95,"-87"46,2 6,2 6,37-2,-156 37,6-4,0 1,1 1,0 1,0 1,0 0,0 2,0 0,0 1,0 1,0 1,0 1,-1 1,13 4,15 37,-40-28</inkml:trace>
  <inkml:trace contextRef="#ctx0" brushRef="#br0" timeOffset="737.086">1187 824,'-27'47,"1"1,3 2,2 0,2 1,2 1,3 1,0 7,12-53,0 0,1 0,0 0,0 0,1 0,0 1,0-1,0 0,1 0,0 0,1 0,0 0,0 0,0 0,1 0,0-1,0 1,0-1,1 0,0 0,1 0,-1 0,1-1,0 0,0 0,1 0,-1 0,1-1,0 0,0 0,1-1,-1 0,1 0,0 0,-1-1,1 0,0 0,3-1,8-2,-1-2,1 0,-1-1,0-1,0 0,0-1,-1-1,0-1,0 0,-1-1,0-1,0 0,-1-1,-1-1,0 0,11-12,-8 9,0 0,-1-1,-1 0,-1-1,0 0,-1-2,-1 1,0-1,-2-1,0 0,-1 0,-1 0,-1-1,-1 0,-1-1,-1 1,0-1,-2 1,-1-1,-1-14,-2 24,0 1,-1 0,-1 0,0 0,0 1,-1 0,0 0,-1 0,0 1,0 0,-1 0,0 1,-1 0,0 0,0 1,0 0,-1 1,0 0,-1 1,1 0,-1 0,0 1,0 0,0 1,-1 1,1-1,-1 2,1 0,-1 0,0 1,1 0,-1 1,0 1,1 0,-1 0,1 1,0 0,0 1,0 1,0 0,1 0,0 1,0 0,0 1,1 0,0 0,-8 8,-22 41,27-31</inkml:trace>
  <inkml:trace contextRef="#ctx0" brushRef="#br0" timeOffset="1198.966">1808 965,'-10'6,"0"0,0 0,1 0,0 1,0 1,1 0,0 0,0 0,1 1,0 0,1 0,0 1,0 0,1 0,0 1,1-1,0 1,1 0,0 0,-1 6,3-10,-1 1,1 0,0-1,1 1,0-1,0 1,0 0,1-1,1 1,-1-1,1 1,0-1,1 0,-1 0,1 0,1 0,0 0,0-1,0 1,0-1,1 0,0-1,1 1,-1-1,1 0,0 0,0-1,4 3,0-1,1-1,-1 0,1 0,0-1,0-1,0 0,0 0,1-1,-1 0,1-1,-1-1,1 0,-1 0,1-1,-1-1,1 0,-1 0,0-1,0 0,0-1,8-4,8-5,-2 0,1-2,-2-1,0 0,-1-2,-1-1,0-1,2-4,11-14,-1-2,-1-1,-3-1,-1-2,-3-1,-1-1,-2-2,8-27,-19 42,-2 0,-1 0,-1-1,-2 0,-1-1,-2 1,-2-1,-1 0,-1 1,-2-1,-2 0,-1 1,-4-11,9 36,0 0,-1 0,-1 0,1 1,-1-1,-1 1,1-1,-1 1,-1 0,0 1,0-1,0 1,-1 0,0 0,-1 1,1 0,-1 0,0 0,-1 1,1 0,-1 0,0 1,0 0,-1 0,1 1,-1 0,0 1,-6-1,-4 5,0 0,0 2,0 0,0 2,1 0,0 0,0 2,1 0,0 2,0-1,1 2,1 0,-1 1,2 1,0 0,0 1,1 0,1 2,-6 7,1 0,1 2,1 0,1 1,2 0,0 1,2 1,1 0,1 0,1 0,2 1,1 0,1 0,1 0,2 1,1-1,1 0,3 9,-2-16,1 1,1-1,1 0,1-1,0 1,2-2,1 1,0-1,1 0,1-1,1-1,1 0,1 0,0-2,1 0,1 0,0-2,1 0,0-1,1-1,1-1,0 0,18 6,64 11,-60-21</inkml:trace>
  <inkml:trace contextRef="#ctx0" brushRef="#br0" timeOffset="2636.982">2796 937,'2'-3,"2"-1,0 0,-1 0,1 0,-1-1,1 1,-1-1,-1 0,1 0,-1 0,0 0,0 0,0 0,-1-1,0 1,0-1,0 1,0-1,-1 1,0-1,0 0,-1 1,-1-5,0 9,0 0,0 0,0 0,0 0,0 0,-1 1,1-1,0 1,0-1,-1 1,1 0,-1 0,1 0,0 0,-1 0,1 1,0-1,0 1,-1 0,1-1,0 1,0 0,0 0,0 0,0 1,0-1,0 0,0 1,0 0,-3 1,-11 8,1 0,0 2,1-1,0 2,1 0,1 1,0 0,1 1,1 0,0 0,1 1,1 1,1-1,-3 12,3-9,1 1,1 0,1 0,1 1,1-1,1 0,1 1,1 0,1 5,-2-24,0 0,0 0,1 0,-1-1,1 1,-1 0,1 0,0 0,0 0,0-1,1 1,-1 0,1-1,-1 1,1-1,0 0,0 0,0 0,0 1,1-2,-1 1,0 0,1 0,-1-1,1 1,0-1,-1 0,1 0,0 0,0 0,0-1,0 1,-1-1,1 1,0-1,0 0,0 0,0 0,0-1,0 1,0-1,0 0,0 1,-1-1,1 0,0-1,0 1,-1 0,1-1,-1 0,3-1,17-14,0-1,-1-1,-1-1,-1 0,0-2,-2 0,13-21,5-5,145-234,-209 375,22-70,-24 129,30-145,1 0,1-1,-1 1,1 0,0 0,1-1,0 1,0-1,0 1,1-1,0 0,0 0,0 0,1 0,0 0,0-1,0 0,1 0,0 0,0 0,4 2,-5-4,1 1,0-1,0 0,1-1,-1 1,1-1,-1 0,1 0,0-1,0 1,0-1,0-1,-1 1,1-1,0 0,0 0,0-1,0 0,0 0,0 0,0-1,-1 1,6-4,5-2,-1-1,0-1,0 0,-1-1,0-1,0 0,5-8,-1 2,-6 7,0 0,-1-1,-1-1,0 1,0-2,-1 1,-1-1,6-12,36-133,-49 138,-7 32,1 27,1 0,2 1,2-1,4 27,-2-56,-1 0,1 0,1 0,0-1,0 1,1-1,0 0,1 0,0 0,2 1,-6-8,0 0,0 0,1 0,-1 0,1-1,-1 1,1 0,0-1,-1 0,1 1,0-1,0 0,0 0,0 0,0 0,0 0,0 0,1-1,-1 1,0-1,0 1,1-1,-1 0,0 0,0 0,1 0,-1-1,0 1,0 0,0-1,1 0,-1 1,0-1,0 0,0 0,0 0,0 0,0-1,0 1,-1-1,1 1,0-1,-1 1,1-1,-1 0,0 0,75-103,59-114,-55 92,-80 128,0 0,1 0,-1-1,0 1,1 0,-1-1,0 1,1 0,-1-1,1 1,-1-1,1 1,-1 0,1-1,0 0,-1 1,1-1,0 1,-1-1,1 0,0 1,-1-1,1 0,0 0,0 1,-1-1,1 0,0 0,0 0,-1 0,1 0,0 0,0 0,0 0,-1 0,1-1,0 1,-1 0,1 0,0-1,0 1,-1 0,1-1,0 1,-1-1,1 1,-1-1,1 1,-1-1,1 1,-1-1,1 0,-1 1,1-1,-1 0,0 1,1-1,-1 0,0 1,0-1,0 0,1 0,2 291,83 148,-67-336,-4 1,-4 1,-5-1,-5 23,-2-104,-1 0,-1 0,-1 0,-1 0,-1-1,-1 0,0 0,-2 0,-1-1,-5 9,9-19,0-1,0 0,-1 0,0 0,-1-1,0 0,0-1,0 0,-1 0,0-1,-1 0,1 0,-1-1,0 0,-1-1,1 0,-1-1,1 0,-1 0,0-2,-9 2,10-5,0 1,1-2,-1 1,0-1,1-1,-1 0,1 0,0 0,1-1,-1-1,1 0,0 0,0 0,1-1,0 0,0-1,0 1,1-1,0-1,1 1,0-1,0 0,1 0,0 0,1-1,0 1,0-1,1 0,0 0,1 0,0 0,1-7,-1-7,2 0,1-1,1 1,1 0,1 0,1 0,1 1,1 0,1 0,1 1,1 0,1 1,1 0,11-13,9-8,1 1,3 2,1 1,1 3,2 1,12-6,39-17,-67 47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5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2529 0 0,'0'0'2320'0'0,"0"0"-288"0"0,0 0-164 0 0,0 0 100 0 0,0 0 111 0 0,0 0-109 0 0,0 0-276 0 0,0 0-394 0 0,0 0-344 0 0,0 0-209 0 0,0 0-144 0 0,0 0-137 0 0,0 0-59 0 0,0 0-29 0 0,0 0-65 0 0,0 0-18 0 0,0 0-37 0 0,0 0-34 0 0,0 0-30 0 0,0 11 466 0 0,2 107 1142 0 0,1-47-1359 0 0,-3 0 0 0 0,-4 0 0 0 0,-7 40-443 0 0,-58 249 576 0 0,69-272-67 0 0,34-36-173 0 0,-25-48-321 0 0,0 3 1761 0 0,-13-14-6116 0 0,2 5 699 0 0,1 0-3355 0 0,0-1-5150 0 0</inkml:trace>
  <inkml:trace contextRef="#ctx0" brushRef="#br0" timeOffset="574.082">1 494 10482 0 0,'0'0'2575'0'0,"0"0"-453"0"0,0 0-377 0 0,0 0-184 0 0,0 0-139 0 0,0 0-172 0 0,0 0-268 0 0,0 0-276 0 0,0 0-197 0 0,0 0-114 0 0,0 0-54 0 0,0 0-6 0 0,0 0 59 0 0,5 0 72 0 0,29 0 65 0 0,-1-1-1 0 0,0-1 0 0 0,1-2 0 0 0,-2-2 1 0 0,8-2-531 0 0,155-37 696 0 0,-189 43-720 0 0,10-4-690 0 0,-17 14-8292 0 0,-3-5-2922 0 0</inkml:trace>
  <inkml:trace contextRef="#ctx0" brushRef="#br0" timeOffset="1093.022">674 627 0 0 0,'0'0'480'0'0,"0"0"1004"0"0,0 0 458 0 0,0 0 217 0 0,0 0 70 0 0,0 0-33 0 0,0 0-158 0 0,0 0-306 0 0,0 0-282 0 0,0 0-239 0 0,0 0-231 0 0,0 0-154 0 0,-3 0-117 0 0,-57 19 2218 0 0,-21 61-1482 0 0,76-74-1389 0 0,0 1 1 0 0,1 0-1 0 0,-1 0 1 0 0,1 0-1 0 0,0 0 1 0 0,1 1-1 0 0,0-1 1 0 0,0 1-1 0 0,1 0 1 0 0,0 0-1 0 0,0 0 1 0 0,1 0-1 0 0,0 0 1 0 0,0 6-57 0 0,1-9 35 0 0,0 0 1 0 0,1 0-1 0 0,-1 1 1 0 0,1-1 0 0 0,0 0-1 0 0,1 0 1 0 0,-1 0-1 0 0,1 0 1 0 0,0 0 0 0 0,0-1-1 0 0,1 1 1 0 0,-1-1-1 0 0,1 1 1 0 0,0-1 0 0 0,0 0-1 0 0,1 0 1 0 0,-1 0-1 0 0,1 0 1 0 0,0-1-1 0 0,0 0 1 0 0,0 1 0 0 0,0-1-1 0 0,1-1 1 0 0,-1 1-1 0 0,1-1 1 0 0,0 1 0 0 0,-1-1-1 0 0,1-1 1 0 0,1 1-36 0 0,7 0 127 0 0,-1 0 0 0 0,0 0 0 0 0,1-2 0 0 0,-1 1 1 0 0,1-2-1 0 0,-1 1 0 0 0,1-2 0 0 0,-1 0 0 0 0,1 0 1 0 0,-1-1-1 0 0,0-1 0 0 0,0 0 0 0 0,-1 0 0 0 0,5-4-127 0 0,-1 3 92 0 0,-1-2 0 0 0,-1 0 0 0 0,1 0 0 0 0,-1-1 0 0 0,-1-1-1 0 0,1 0 1 0 0,-2-1 0 0 0,1-1 0 0 0,-1 1 0 0 0,-1-2 0 0 0,0 1 0 0 0,0-1-1 0 0,-1-1 1 0 0,-1 0 0 0 0,0 0 0 0 0,-1-1 0 0 0,2-4-92 0 0,-8 14 7 0 0,1-1 0 0 0,-1 1 1 0 0,0 0-1 0 0,-1-1 0 0 0,1 1 1 0 0,-1-1-1 0 0,0 1 0 0 0,0 0 0 0 0,0-1 1 0 0,0 1-1 0 0,-1-1 0 0 0,0 1 1 0 0,0 0-1 0 0,0-1 0 0 0,-1 1 0 0 0,1 0 1 0 0,-1 0-1 0 0,0 0 0 0 0,0 0 1 0 0,0 0-1 0 0,-1 1 0 0 0,1-1 0 0 0,-1 0 1 0 0,0 1-1 0 0,0 0 0 0 0,-2-2-7 0 0,-3-2-113 0 0,-1 0-1 0 0,0 1 0 0 0,0 0 1 0 0,-1 0-1 0 0,0 1 0 0 0,0 1 1 0 0,0 0-1 0 0,0 0 0 0 0,-1 0 1 0 0,0 2-1 0 0,1-1 0 0 0,-1 1 1 0 0,0 1-1 0 0,0 0 1 0 0,0 0-1 0 0,0 1 0 0 0,0 1 1 0 0,0 0-1 0 0,0 0 0 0 0,0 1 1 0 0,-9 3 113 0 0,-75 41-10998 0 0,85-38-819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1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 0 0 0,'0'0'392'0'0,"0"0"454"0"0,0 0 262 0 0,0 0 73 0 0,0 0 14 0 0,0 0-2 0 0,0 0-160 0 0,0 0-102 0 0,0 0-73 0 0,0 0-94 0 0,-7 0-55 0 0,-29-4 816 0 0,30 6-740 0 0,3 6 10424 0 0,3-3-9222 0 0,0-5-1845 0 0,0 0-32 0 0,-1 19 529 0 0,-102 294 747 0 0,6-112-886 0 0,64-139-412 0 0,2 2 0 0 0,3 0 0 0 0,-8 34-88 0 0,27-13-497 0 0,8-82-1664 0 0,2-11 1100 0 0,0 1 0 0 0,1 0 0 0 0,-1-1-1 0 0,1 1 1 0 0,1 0 0 0 0,-1 0 0 0 0,1 0 0 0 0,0 0 0 0 0,1 1 0 0 0,0-1 0 0 0,0 1 0 0 0,4-5 1061 0 0,2-4-4971 0 0,-2 0-3424 0 0</inkml:trace>
  <inkml:trace contextRef="#ctx0" brushRef="#br0" timeOffset="469.138">282 92 760 0 0,'0'0'2345'0'0,"0"0"-446"0"0,0 0-226 0 0,0 0-22 0 0,0 0 98 0 0,0 0 41 0 0,0 0-130 0 0,0 0-248 0 0,0 0-280 0 0,0 0-246 0 0,0 0-135 0 0,0 0-20 0 0,0 0 18 0 0,2-11 38 0 0,11-44 815 0 0,-10 72 3361 0 0,7 12-4269 0 0,-1-5-353 0 0,60 304 1109 0 0,-39-12-931 0 0,-32-135-377 0 0,11-226-4451 0 0,-5 27 633 0 0,0 0-4463 0 0,-4 11-3119 0 0</inkml:trace>
  <inkml:trace contextRef="#ctx0" brushRef="#br0" timeOffset="866.539">109 619 5209 0 0,'0'0'2602'0'0,"0"0"-259"0"0,0 0-86 0 0,0 0 3 0 0,0 0-122 0 0,0 0-295 0 0,0 0-385 0 0,0 0-309 0 0,0 0-265 0 0,0 0-147 0 0,0 0-85 0 0,0 0-58 0 0,0 0-37 0 0,-9 0 1979 0 0,46 7-1472 0 0,155-11 475 0 0,-64-7-4141 0 0,-114 8 612 0 0,-4-1-3197 0 0,-1 1-7094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2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744 0 0 0 0,'0'0'1924'0'0,"0"0"145"0"0,0 0 153 0 0,0 0-29 0 0,0 0-244 0 0,0 0-285 0 0,0 0-295 0 0,0 0-223 0 0,0 0-115 0 0,0 0-36 0 0,-19 2 7031 0 0,12 0-8062 0 0,-34 24 787 0 0,13 3-478 0 0,0 2 0 0 0,2 0 1 0 0,2 2-1 0 0,1 1 0 0 0,-14 28-273 0 0,-12 15 241 0 0,-157 207 455 0 0,161-229-460 0 0,-2-3-1 0 0,-2-2 1 0 0,-17 11-236 0 0,34-25 152 0 0,38-58-4783 0 0,10-2 385 0 0,-1 2-6687 0 0,-8 17 2278 0 0</inkml:trace>
  <inkml:trace contextRef="#ctx0" brushRef="#br0" timeOffset="623.339">13 78 3537 0 0,'0'0'2263'0'0,"0"0"-223"0"0,0 0-23 0 0,0 0 46 0 0,0 0 52 0 0,0 0-83 0 0,0 0-329 0 0,0 0-388 0 0,0 0-357 0 0,0 0-238 0 0,0 0-85 0 0,0 0-32 0 0,0 0 5 0 0,-2-4-24 0 0,-7-11-63 0 0,7 11-70 0 0,2 4-85 0 0,0 0-74 0 0,60 55 1957 0 0,-18-13-1866 0 0,-2 1 0 0 0,-1 3 0 0 0,-3 1-1 0 0,-2 1 1 0 0,10 21-383 0 0,110 210 627 0 0,-66-106-383 0 0,-58-121-111 0 0,-22-85-6445 0 0,-4 27 5082 0 0,2-5-2725 0 0,-2 3-3645 0 0,0 4-3293 0 0</inkml:trace>
  <inkml:trace contextRef="#ctx0" brushRef="#br0" timeOffset="936.226">827 530 8138 0 0,'0'0'2330'0'0,"0"0"-302"0"0,0 0-121 0 0,0 0 68 0 0,0 0-62 0 0,0 0-278 0 0,0 0-407 0 0,0 0-421 0 0,0 0-302 0 0,0 0-121 0 0,0 0 8 0 0,0 0 40 0 0,-3 7 52 0 0,0 4-271 0 0,0-1-1 0 0,1 1 0 0 0,0 0 0 0 0,1 0 0 0 0,0-1 1 0 0,1 1-1 0 0,0 0 0 0 0,1 0 0 0 0,1 11-212 0 0,17 243 1010 0 0,-23-214-2504 0 0,3-38-3721 0 0,3-37-2787 0 0,3 0-1667 0 0,-1 15 6971 0 0</inkml:trace>
  <inkml:trace contextRef="#ctx0" brushRef="#br0" timeOffset="1536.053">746 571 2457 0 0,'0'0'2972'0'0,"0"0"-271"0"0,0 0-199 0 0,0 0-105 0 0,0 0-177 0 0,0 0-308 0 0,0 0-425 0 0,0 0-431 0 0,0 0-316 0 0,0 0-192 0 0,0 0-83 0 0,0 0-27 0 0,6-8 12 0 0,50-44 473 0 0,-45 46-719 0 0,10-7 43 0 0,1 1 1 0 0,-1 1-1 0 0,2 1 0 0 0,0 1 1 0 0,0 1-1 0 0,0 1 0 0 0,1 1 1 0 0,0 1-1 0 0,0 1 1 0 0,6 0-248 0 0,-29 4 3 0 0,1 1 1 0 0,-1-1-1 0 0,0 0 1 0 0,1 0-1 0 0,-1 1 1 0 0,1-1-1 0 0,-1 1 1 0 0,0 0-1 0 0,1-1 1 0 0,-1 1-1 0 0,0 0 1 0 0,0 0 0 0 0,0-1-1 0 0,1 1 1 0 0,-1 0-1 0 0,0 0 1 0 0,0 0-1 0 0,0 1 1 0 0,0-1-1 0 0,-1 0 1 0 0,1 0-1 0 0,0 0 1 0 0,0 1 0 0 0,-1-1-1 0 0,1 0 1 0 0,-1 1-1 0 0,1-1 1 0 0,-1 0-1 0 0,0 1 1 0 0,1-1-1 0 0,-1 1 1 0 0,0-1-1 0 0,0 1 1 0 0,0-1-1 0 0,0 1 1 0 0,0-1 0 0 0,0 0-1 0 0,-1 2-3 0 0,-11 57 214 0 0,-138 177 131 0 0,149-236-346 0 0,0 0-1 0 0,1 0 0 0 0,-1 0 1 0 0,0 0-1 0 0,1-1 1 0 0,-1 1-1 0 0,0 0 1 0 0,1 0-1 0 0,-1 0 1 0 0,1 0-1 0 0,-1 1 1 0 0,1-1-1 0 0,0 0 1 0 0,0 0-1 0 0,-1 0 1 0 0,1 0-1 0 0,0 0 1 0 0,0 0-1 0 0,0 0 1 0 0,0 1-1 0 0,0-1 0 0 0,0 0 1 0 0,0 0-1 0 0,1 0 1 0 0,-1 0-1 0 0,0 0 1 0 0,1 0-1 0 0,-1 0 1 0 0,0 0-1 0 0,1 0 1 0 0,0 0-1 0 0,-1 0 1 0 0,1 0-1 0 0,-1 0 1 0 0,1 0-1 0 0,0 0 1 0 0,0 0-1 0 0,0 0 1 0 0,-1-1-1 0 0,1 1 0 0 0,0 0 1 0 0,0-1-1 0 0,0 1 1 0 0,0-1-1 0 0,0 1 1 0 0,0-1-1 0 0,0 1 1 0 0,0-1-1 0 0,1 1 2 0 0,61 2 49 0 0,-47-3-24 0 0,130 1 111 0 0,-143 0-113 0 0,0-1 0 0 0,0 1 0 0 0,0 0 0 0 0,0 0 0 0 0,-1 0 1 0 0,1 1-1 0 0,0-1 0 0 0,0 1 0 0 0,-1-1 0 0 0,1 1 0 0 0,-1 0 0 0 0,1 0 1 0 0,-1 0-1 0 0,0 0 0 0 0,0 1 0 0 0,0-1 0 0 0,0 1 0 0 0,0-1 0 0 0,-1 1 1 0 0,1-1-1 0 0,-1 1 0 0 0,0 0 0 0 0,1 0 0 0 0,-1 0 0 0 0,0 0 1 0 0,-1 0-1 0 0,1 0 0 0 0,-1 0 0 0 0,1 0 0 0 0,-1 0 0 0 0,0 0 0 0 0,0 0 1 0 0,0 0-1 0 0,0 0 0 0 0,-1 0 0 0 0,1 0 0 0 0,-1 0 0 0 0,0 0 0 0 0,0 0 1 0 0,0 0-1 0 0,0 0 0 0 0,0 0 0 0 0,-1 0 0 0 0,1-1 0 0 0,-3 3-23 0 0,-16 19 88 0 0,-1-1 1 0 0,0 0-1 0 0,-2-2 0 0 0,-1-1 0 0 0,0-1 0 0 0,-2-1 0 0 0,0-1 0 0 0,-1-1 0 0 0,0-2 0 0 0,-4 1-88 0 0,23-10 17 0 0,-70 20-455 0 0,77-25 166 0 0,1 0-157 0 0,7-8-2092 0 0,25-25-1698 0 0,-11 12-2605 0 0,-9 6-4457 0 0</inkml:trace>
  <inkml:trace contextRef="#ctx0" brushRef="#br0" timeOffset="1871.472">1535 519 10034 0 0,'0'0'2934'0'0,"0"0"-901"0"0,0 0-426 0 0,0 0 26 0 0,0 0 20 0 0,0 0-150 0 0,0 0-346 0 0,0 0-367 0 0,0 0-241 0 0,0 0-139 0 0,0 0-53 0 0,0 0-18 0 0,0 0-37 0 0,3 16 567 0 0,-107 208 1374 0 0,-95 92-1954 0 0,73-151-266 0 0,109-148-560 0 0,18-23-2596 0 0,25-24 542 0 0,0-1-1012 0 0,-9 9-2379 0 0,-6 7-4480 0 0</inkml:trace>
  <inkml:trace contextRef="#ctx0" brushRef="#br0" timeOffset="2757.596">1710 622 5153 0 0,'0'0'2189'0'0,"0"0"-106"0"0,0 0 153 0 0,0 0 170 0 0,0 0-69 0 0,0 0-388 0 0,0 0-499 0 0,0 0-390 0 0,0 0-238 0 0,0 0-133 0 0,0 0-21 0 0,0 0-20 0 0,3-3-47 0 0,6-6 119 0 0,-12 18 608 0 0,-106 194-238 0 0,44-68-989 0 0,-81 97 12 0 0,67-133-117 0 0,62-80 11 0 0,17-19 2 0 0,0 0-33 0 0,0 0-32 0 0,0 0-9 0 0,0 0-40 0 0,3-11-429 0 0,141-207-1293 0 0,62-119 1370 0 0,-179 281 2062 0 0,-4 78-1110 0 0,29 51 415 0 0,-32-10-474 0 0,-7 209 280 0 0,-2-180-810 0 0,-34-62-890 0 0,18-34-3058 0 0,0-20-1052 0 0,0 8-2836 0 0,3 9-1795 0 0</inkml:trace>
  <inkml:trace contextRef="#ctx0" brushRef="#br0" timeOffset="2965.987">1418 1031 8698 0 0,'0'0'3481'0'0,"0"0"-1006"0"0,0 0-553 0 0,0 0-159 0 0,0 0-182 0 0,0 0-239 0 0,0 0-342 0 0,0 0-306 0 0,0 0-161 0 0,0 0-17 0 0,0 0 102 0 0,0 0 59 0 0,0 0-5 0 0,12 2-61 0 0,105-1 619 0 0,164-55-1281 0 0,-230 53-3629 0 0,-31 2-5667 0 0,-12-1-3284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2889 0 0,'0'0'2072'0'0,"0"0"37"0"0,0 0 167 0 0,0 0 117 0 0,0 0-108 0 0,0 0-370 0 0,0 0-494 0 0,0 0-440 0 0,0 0-287 0 0,0 0-165 0 0,0 0-91 0 0,16 4 778 0 0,136-6 2834 0 0,76-15-2162 0 0,-43 14-1291 0 0,-155 14-483 0 0,-29-11-95 0 0,-1 3-4 0 0,0-3-2 0 0,0 0 18 0 0,0 0 19 0 0,0 0 22 0 0,0 0-9 0 0,0 0-19 0 0,0 0-19 0 0,0 0-67 0 0,0 0-60 0 0,-16-1-2291 0 0,-4-1-3573 0 0,6 8-2648 0 0,6-1-2468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74 1968 0 0,'0'0'2385'0'0,"0"0"-487"0"0,0 0-131 0 0,0 0 65 0 0,0 0 19 0 0,0 0-174 0 0,0 0-333 0 0,0 0-272 0 0,0 0-230 0 0,0 0-140 0 0,0 0-24 0 0,0 0 21 0 0,0 0 23 0 0,-2 2-25 0 0,-9 7 460 0 0,11-9-701 0 0,0 0-16 0 0,0 0-1 0 0,0 0 15 0 0,0 0-20 0 0,0 0-26 0 0,0 0-46 0 0,0 0-22 0 0,0 0-35 0 0,0 0-51 0 0,14 0 874 0 0,309-19 1546 0 0,-136-17-2182 0 0,-62 7-296 0 0,-95 29-445 0 0,-94 26-2163 0 0,40-18 840 0 0,3 0-2227 0 0,8-2-3675 0 0,5 1-4605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0,'0'0'677'0'0,"0"0"1019"0"0,0 0 408 0 0,0 0 119 0 0,0 0-9 0 0,0 0-218 0 0,0 0-333 0 0,0 0-312 0 0,0 0-220 0 0,0 0-83 0 0,0 0 18 0 0,0 0 62 0 0,0 0 35 0 0,2 2 0 0 0,4 0-812 0 0,0 0 0 0 0,0 0 0 0 0,0 0 0 0 0,0-1 0 0 0,0 0 0 0 0,0 0 0 0 0,1-1 0 0 0,-1 0 0 0 0,0 0 0 0 0,0 0 0 0 0,0-1 0 0 0,1 1 0 0 0,-1-2 0 0 0,0 1 0 0 0,4-2-351 0 0,4 1 370 0 0,281-21 2227 0 0,-164 9-1968 0 0,39-19-217 0 0,-163 32-1609 0 0,8-1 3879 0 0,-4 0-3748 0 0,-5 1-4527 0 0,-4-1-6430 0 0,-2 2 412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15 0 0 0,'0'0'1971'0'0,"0"0"170"0"0,0 0 180 0 0,0 0 127 0 0,0 0-23 0 0,0 0-236 0 0,0 0-422 0 0,0 0-429 0 0,0 0-277 0 0,0 0-139 0 0,0 0-61 0 0,1-2-78 0 0,7-8-78 0 0,-6 8-118 0 0,-2 2-80 0 0,0 0-38 0 0,0 0-55 0 0,0 3 3393 0 0,-1 13-3545 0 0,-18 35-47 0 0,-3-1 1 0 0,-3-1 0 0 0,-1-1 0 0 0,-2-1-1 0 0,-24 29-215 0 0,24-33 58 0 0,-220 298 79 0 0,103-156-87 0 0,118-135-16 0 0,20-50-3282 0 0,26-48-7016 0 0,-13 39 5887 0 0,-2-2-6069 0 0</inkml:trace>
  <inkml:trace contextRef="#ctx0" brushRef="#br0" timeOffset="562.879">97 82 3457 0 0,'0'0'2438'0'0,"0"0"-191"0"0,0 0-112 0 0,0 0 20 0 0,0 0-17 0 0,0 0-139 0 0,0 0-336 0 0,0 0-333 0 0,0 0-316 0 0,0 0-183 0 0,0 0-95 0 0,0 0-73 0 0,-1-5-49 0 0,-2-4-678 0 0,9 9 2665 0 0,0 6-2308 0 0,20 21 74 0 0,-2 0 0 0 0,-1 2 1 0 0,-1 1-1 0 0,-2 0 1 0 0,0 2-1 0 0,10 26-367 0 0,21 31 273 0 0,77 164 118 0 0,-9-22-111 0 0,-90-168-154 0 0,-23-101-4041 0 0,5 10-5699 0 0,-7 21-1812 0 0</inkml:trace>
  <inkml:trace contextRef="#ctx0" brushRef="#br0" timeOffset="956.853">873 527 8282 0 0,'0'0'5557'0'0,"0"0"-3178"0"0,0 0-1155 0 0,0 0-165 0 0,0 0 86 0 0,0 0 45 0 0,0 0-96 0 0,0 0-226 0 0,0 0-233 0 0,0 0-192 0 0,0 0-72 0 0,0 0-7 0 0,-3 13-8 0 0,-10 40 1 0 0,22 8 792 0 0,-2-44-850 0 0,-6-14-258 0 0,7 18 128 0 0,-2 1 0 0 0,0 0 1 0 0,-2 0-1 0 0,0 0 0 0 0,-2 1 1 0 0,1 12-170 0 0,-4-19 49 0 0,1-1 0 0 0,-2 1 1 0 0,0 0-1 0 0,-1 0 0 0 0,0-1 1 0 0,-2 0-1 0 0,1 0 0 0 0,-2 0 1 0 0,0 0-1 0 0,-3 3-49 0 0,7-14 244 0 0,-8 15-1160 0 0,11-31-3329 0 0,13-22-62 0 0,-4 14-3219 0 0,-3 12-3390 0 0</inkml:trace>
  <inkml:trace contextRef="#ctx0" brushRef="#br0" timeOffset="1896.379">805 568 8954 0 0,'0'0'2398'0'0,"0"0"-435"0"0,0 0-263 0 0,0 0-70 0 0,0 0-75 0 0,0 0-113 0 0,0 0-265 0 0,0 0-278 0 0,0 0-202 0 0,0 0-155 0 0,0 0-62 0 0,0 0-7 0 0,6-8-2 0 0,57-43 765 0 0,-42 41-1023 0 0,0 1 0 0 0,0 1-1 0 0,1 1 1 0 0,0 1-1 0 0,1 0 1 0 0,-1 2-1 0 0,1 1 1 0 0,5 0-213 0 0,-25 5 13 0 0,0 0 0 0 0,-1 1 1 0 0,0-1-1 0 0,1 0 0 0 0,-1 1 0 0 0,0-1 1 0 0,0 1-1 0 0,0-1 0 0 0,-1 1 0 0 0,1 0 1 0 0,-1 0-1 0 0,1 0 0 0 0,-1 0 0 0 0,0 0 1 0 0,0 0-1 0 0,0 0 0 0 0,-1 1 0 0 0,1-1 1 0 0,-1 0-1 0 0,0 0 0 0 0,1 1 0 0 0,-2-1 1 0 0,1 0-1 0 0,0 0 0 0 0,-1 1 0 0 0,1-1 1 0 0,-1 0-1 0 0,0 0 0 0 0,0 0 0 0 0,0 0 1 0 0,0 0-1 0 0,-1 0-13 0 0,-91 156 168 0 0,92-157-168 0 0,0 0-1 0 0,1 0 1 0 0,-1 0-1 0 0,1 1 1 0 0,-1-1-1 0 0,1 0 1 0 0,0 1-1 0 0,0-1 1 0 0,0 0-1 0 0,0 1 1 0 0,0-1 0 0 0,1 0-1 0 0,-1 1 1 0 0,0-1-1 0 0,1 0 1 0 0,0 0-1 0 0,0 1 1 0 0,0-1-1 0 0,0 0 1 0 0,0 0-1 0 0,0 0 1 0 0,0 0 0 0 0,1 0-1 0 0,-1 0 1 0 0,0-1-1 0 0,1 1 1 0 0,0 0-1 0 0,-1-1 1 0 0,1 1-1 0 0,0-1 1 0 0,0 1-1 0 0,0-1 1 0 0,0 0 0 0 0,0 0-1 0 0,1 0 1 0 0,82 32 77 0 0,-74-30-49 0 0,-5-2-25 0 0,0 0-1 0 0,1 0 0 0 0,-1 1 1 0 0,0 0-1 0 0,0 0 1 0 0,0 1-1 0 0,0 0 0 0 0,-1 0 1 0 0,1 0-1 0 0,-1 1 1 0 0,0-1-1 0 0,0 1 0 0 0,0 1 1 0 0,0-1-1 0 0,-1 1 0 0 0,0-1 1 0 0,1 1-1 0 0,-2 1 1 0 0,1-1-1 0 0,-1 0 0 0 0,0 1 1 0 0,0 0-1 0 0,0 0 0 0 0,-1-1 1 0 0,0 2-1 0 0,0-1 1 0 0,0 0-1 0 0,0 6-2 0 0,-2-6 27 0 0,0 0 0 0 0,0 0 0 0 0,-1 0 0 0 0,0-1 0 0 0,0 1 0 0 0,0 0 0 0 0,0-1 0 0 0,-1 1 0 0 0,0-1 0 0 0,-1 0 0 0 0,1 0 0 0 0,-1 1 0 0 0,0-2 0 0 0,0 1 0 0 0,0 0 0 0 0,-1 0 0 0 0,0-1 0 0 0,0 0 0 0 0,-2 3-27 0 0,-8 3 36 0 0,0-1-1 0 0,-1 0 0 0 0,0-1 0 0 0,0 0 1 0 0,-1-1-1 0 0,0-1 0 0 0,0 0 0 0 0,0-2 0 0 0,-1 1 1 0 0,1-2-1 0 0,-1 0 0 0 0,0-2 0 0 0,0 1 1 0 0,0-2-1 0 0,0 0 0 0 0,0-1 0 0 0,0-1 0 0 0,0-1 1 0 0,0 0-1 0 0,1-1 0 0 0,-1-1 0 0 0,-14-6-35 0 0,26 9-39 0 0,0 0 0 0 0,0 0 0 0 0,0-1 0 0 0,0 1 0 0 0,1-1 0 0 0,-1 0 0 0 0,1 0 0 0 0,0-1 0 0 0,0 1 0 0 0,0-1 0 0 0,0 0 0 0 0,1 0 0 0 0,-1 0 0 0 0,1-1 0 0 0,-2-3 39 0 0,1-17-3506 0 0,18-1-4609 0 0,-8 19-3912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9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 6617 0 0,'0'0'3309'0'0,"0"0"-664"0"0,0 0-325 0 0,0 0-115 0 0,0 0-221 0 0,0 0-244 0 0,0 0-313 0 0,0 0-298 0 0,0 0-197 0 0,0 0-159 0 0,0 0-157 0 0,0 0-113 0 0,0 0-51 0 0,-3 1-46 0 0,-1 4 736 0 0,24-2-551 0 0,29-1-84 0 0,252-2 1072 0 0,-300 1-3516 0 0,-3-5-2378 0 0,1-4-4528 0 0,1 5-3738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40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10 0 0 0,'0'0'1847'0'0,"0"0"216"0"0,0 0 159 0 0,0 0-15 0 0,0 0-134 0 0,0 0-212 0 0,0 0-204 0 0,0 0-185 0 0,0 0-118 0 0,0 0-103 0 0,0-3-121 0 0,1-4-1015 0 0,-4 10 5373 0 0,-50 85-4679 0 0,-67 109-361 0 0,-150 225 262 0 0,103-212-403 0 0,150-185-266 0 0,32-73-4529 0 0,-1 24 797 0 0,-4 9-3641 0 0,-5 7-3820 0 0</inkml:trace>
  <inkml:trace contextRef="#ctx0" brushRef="#br0" timeOffset="559.348">130 47 712 0 0,'0'0'2177'0'0,"0"0"-121"0"0,0 0 29 0 0,0 0 134 0 0,0 0 61 0 0,0 0-135 0 0,0 0-293 0 0,0 0-366 0 0,0 0-255 0 0,0 0-165 0 0,0 0-127 0 0,0 0-84 0 0,0 0-79 0 0,-2-4-76 0 0,-6-13-65 0 0,6 12-84 0 0,2 5-87 0 0,3 16 2249 0 0,150 196-767 0 0,97 219-1236 0 0,-136-232-551 0 0,-90-140-102 0 0,-15-67-7765 0 0,-5-2 887 0 0,0 2-4967 0 0</inkml:trace>
  <inkml:trace contextRef="#ctx0" brushRef="#br0" timeOffset="1549.87">1005 607 10402 0 0,'0'0'2595'0'0,"0"0"-597"0"0,0 0-272 0 0,0 0-47 0 0,0 0-51 0 0,0 0-187 0 0,0 0-313 0 0,0 0-331 0 0,0 0-273 0 0,0 0-118 0 0,0 0-59 0 0,0 0-37 0 0,0 0-10 0 0,-3 19 570 0 0,-79 152-83 0 0,69-140-766 0 0,-1-2 1 0 0,-1 0-1 0 0,-2 0 1 0 0,-1-2 0 0 0,-1 0-1 0 0,-17 19-21 0 0,34-46-3 0 0,2 0 2 0 0,0 0-20 0 0,0 0 9 0 0,0 0 12 0 0,0 0 29 0 0,0 0-5 0 0,0 0-11 0 0,0 0 6 0 0,0 0-8 0 0,0 0 2 0 0,0 0 23 0 0,0 0 12 0 0,2-26 119 0 0,0 9-170 0 0,2 1 1 0 0,0 0-1 0 0,1-1 0 0 0,1 2 1 0 0,0-1-1 0 0,1 1 1 0 0,1 0-1 0 0,0 0 1 0 0,1 1-1 0 0,0 0 0 0 0,1 0 1 0 0,2 1 2 0 0,-1-4-35 0 0,107-154 29 0 0,-70 114 55 0 0,-10 106 1086 0 0,-8 17-751 0 0,33 117 59 0 0,-34-109-324 0 0,-11-15 5 0 0,-9-25-27 0 0,-9-79-6970 0 0,-7 28-1596 0 0,5 12-2913 0 0</inkml:trace>
  <inkml:trace contextRef="#ctx0" brushRef="#br0" timeOffset="1882.326">856 831 2993 0 0,'0'0'2792'0'0,"0"0"-407"0"0,0 0-69 0 0,0 0 27 0 0,0 0-43 0 0,0 0-312 0 0,0 0-436 0 0,0 0-379 0 0,0 0-292 0 0,0 0-163 0 0,0 0-74 0 0,0 0-23 0 0,0 0-46 0 0,2 3 1327 0 0,48 1 206 0 0,172-18-566 0 0,-177 9-3159 0 0,-37 3-2726 0 0,-1-2-3748 0 0,-4 0-4643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0:0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634 324 0 0 0,'0'0'1066'0'0,"0"0"385"0"0,0 0 186 0 0,0 0-72 0 0,0 0-216 0 0,0 0-169 0 0,0 0-69 0 0,0 0-4 0 0,0-1-76 0 0,0-1 8343 0 0,3 254-4764 0 0,-1-1-4033 0 0,11 33 247 0 0,-27-22-61 0 0,23-134-450 0 0,0-7 46 0 0,7-68-86 0 0,-15-47 174 0 0,-1-5-462 0 0,0-1 1 0 0,-1 23 110 0 0,-2-2-43 0 0,3-21-56 0 0,2 22-1700 0 0,23-30-4654 0 0,-19 5 1554 0 0,1 0-7279 0 0</inkml:trace>
  <inkml:trace contextRef="#ctx0" brushRef="#br0" timeOffset="1668.449">3935 0 0 0 0,'0'0'939'0'0,"0"0"248"0"0,0 0 262 0 0,0 0 209 0 0,0 0 208 0 0,0 0 76 0 0,0 0-150 0 0,0 0-208 0 0,0 0-225 0 0,0 0-166 0 0,0 0-109 0 0,0 0-59 0 0,0 0-78 0 0,0 3 3311 0 0,0-2-3942 0 0,0-1-43 0 0,-10 309 3251 0 0,19-76-2603 0 0,1-121-335 0 0,-5 1 0 0 0,-6 35-586 0 0,0-47 300 0 0,-2 171 101 0 0,-5-179-189 0 0,8-6 115 0 0,0-86-314 0 0,0 25 94 0 0,0 10-108 0 0,0-36 10 0 0,0 0 6 0 0,0 0-18 0 0,0 0 19 0 0,0 0-5 0 0,1 0-23 0 0,0 0 21 0 0,-1 0 27 0 0,0 0-16 0 0,0 0-11 0 0,0 0 1 0 0,0 0 4 0 0,0 0 5 0 0,0 0 4 0 0,0 0-21 0 0,0 0 13 0 0,0 0 12 0 0,0 0-13 0 0,0 0-23 0 0,0 0-38 0 0,0 0-62 0 0,0 0-1947 0 0,1 0-10110 0 0,0 4-40 0 0</inkml:trace>
  <inkml:trace contextRef="#ctx0" brushRef="#br0" timeOffset="4122.782">1 1182 3201 0 0,'0'0'1367'0'0,"0"0"-375"0"0,0 0-435 0 0,0 0-202 0 0,0 0 94 0 0,0 0 209 0 0,0 0 171 0 0,0 0 168 0 0,0 0 88 0 0,0 0-66 0 0,0 0-121 0 0,8-3-132 0 0,50-14 1221 0 0,0 3-1 0 0,1 2 1 0 0,55-3-1987 0 0,27-6 1543 0 0,154-14 23 0 0,-36 26-899 0 0,451-9 680 0 0,302-55 216 0 0,-457 59-1007 0 0,-164-2-297 0 0,-114-8 10 0 0,204 8 239 0 0,-410 16-425 0 0,-70 0-92 0 0,-1 0-2 0 0,0 0 16 0 0,0 0 6 0 0,0 0-16 0 0,0 0-6 0 0,0 0 7 0 0,0 0-29 0 0,0 0-14 0 0,0 0-9 0 0,-48 11-9103 0 0,30-4-146 0 0,12-3 435 0 0</inkml:trace>
  <inkml:trace contextRef="#ctx0" brushRef="#br0" timeOffset="4489.261">4271 641 6041 0 0,'0'0'2247'0'0,"0"0"-366"0"0,0 0-225 0 0,0 0 77 0 0,0 0 131 0 0,0 0-14 0 0,0 0-293 0 0,0 0-464 0 0,0 0-408 0 0,0 0-298 0 0,0 0-118 0 0,0 0 30 0 0,0 0 33 0 0,-15 13 5 0 0,-103 88 488 0 0,26-34-104 0 0,-3-4 0 0 0,-3-4 1 0 0,-2-4-1 0 0,-89 33-721 0 0,126-59 134 0 0,-49 41-297 0 0,102-50-587 0 0,8-10-2432 0 0,0 0-9003 0 0,2-6 2390 0 0</inkml:trace>
  <inkml:trace contextRef="#ctx0" brushRef="#br0" timeOffset="5436.388">1022 913 0 0 0,'0'0'752'0'0,"0"0"906"0"0,0 0 496 0 0,0 0-15 0 0,0 0-358 0 0,0 0-451 0 0,0 0-258 0 0,0 0-5 0 0,0 0 92 0 0,3-5-36 0 0,13-27 1270 0 0,-36 29 1906 0 0,-6 10-3400 0 0,25-7-936 0 0,-15 8 286 0 0,0 0 0 0 0,0 1 0 0 0,0 0 0 0 0,1 1 0 0 0,1 1 1 0 0,-1 1-1 0 0,2 0 0 0 0,-5 6-249 0 0,-23 18 477 0 0,-49 32 345 0 0,-3-4 1 0 0,-31 13-823 0 0,-61 15 731 0 0,66-29-410 0 0,83-48-234 0 0,35-15-114 0 0,1 0-25 0 0,0 0-20 0 0,0 0-50 0 0,0 0-76 0 0,5 15-1890 0 0,11 2-3435 0 0,-8-10-3082 0 0,-5-6-1751 0 0</inkml:trace>
  <inkml:trace contextRef="#ctx0" brushRef="#br0" timeOffset="7569.057">1742 1819 3321 0 0,'0'0'2214'0'0,"0"0"-117"0"0,0 0-62 0 0,0 0 1 0 0,0 0-12 0 0,0 0-168 0 0,0 0-327 0 0,0 0-344 0 0,0 0-271 0 0,0 0-223 0 0,0 0-105 0 0,-5 22 4121 0 0,-185 214-3348 0 0,45-81-1037 0 0,-31 32-167 0 0,153-140-224 0 0,43-93-17420 0 0,-13 38 8016 0 0</inkml:trace>
  <inkml:trace contextRef="#ctx0" brushRef="#br0" timeOffset="8241.164">1330 1826 1328 0 0,'0'0'2749'0'0,"0"0"-299"0"0,0 0-188 0 0,0 0-90 0 0,0 0-76 0 0,0 0-170 0 0,0 0-329 0 0,0 0-372 0 0,0 0-315 0 0,0 0-209 0 0,0 0-127 0 0,0 0-89 0 0,0 0-56 0 0,-3 3 8 0 0,1-1-316 0 0,1 0 0 0 0,-1 1 1 0 0,1-1-1 0 0,-1 1 1 0 0,1-1-1 0 0,0 1 1 0 0,0 0-1 0 0,0-1 0 0 0,0 1 1 0 0,1 0-1 0 0,-1 0 1 0 0,1-1-1 0 0,0 1 0 0 0,0 0 1 0 0,0 0-1 0 0,0 0 1 0 0,0 0-1 0 0,0-1 1 0 0,1 1-1 0 0,-1 0 0 0 0,1 0 1 0 0,0-1-1 0 0,0 1 1 0 0,0 0-1 0 0,0-1 1 0 0,1 1-1 0 0,-1-1 0 0 0,1 2-121 0 0,50 79 1695 0 0,-47-77-1550 0 0,18 32 183 0 0,-1 0-1 0 0,-2 1 1 0 0,-1 1-1 0 0,-3 1 1 0 0,3 12-328 0 0,111 213 475 0 0,-97-185-255 0 0,-15-134-9366 0 0,-10 37 225 0 0,-5 8-1925 0 0</inkml:trace>
  <inkml:trace contextRef="#ctx0" brushRef="#br0" timeOffset="8591.725">1851 2264 7882 0 0,'0'0'2346'0'0,"0"0"-953"0"0,0 0-421 0 0,0 0 169 0 0,0 0 226 0 0,0 0 40 0 0,0 0-222 0 0,0 0-326 0 0,0 0-94 0 0,0 0-24 0 0,0 0 21 0 0,0 0-3 0 0,0 0-167 0 0,1 12-89 0 0,16 86 1236 0 0,-6 98-697 0 0,-14-182-2259 0 0,1-12-3241 0 0,2-11-4108 0 0,0 3 3400 0 0,0 5-882 0 0</inkml:trace>
  <inkml:trace contextRef="#ctx0" brushRef="#br0" timeOffset="9181.174">1816 2195 6641 0 0,'0'0'2188'0'0,"0"0"-289"0"0,0 0-126 0 0,0 0-80 0 0,0 0-128 0 0,0 0-262 0 0,0 0-373 0 0,0 0-317 0 0,0 0-225 0 0,0 0-120 0 0,0 0-49 0 0,0 0-27 0 0,8 4 783 0 0,124-3 1996 0 0,-57-6-2616 0 0,-74 5-349 0 0,0 0-1 0 0,0 0 0 0 0,0 1 1 0 0,0-1-1 0 0,0 1 1 0 0,0-1-1 0 0,0 1 0 0 0,0-1 1 0 0,0 1-1 0 0,0-1 1 0 0,0 1-1 0 0,-1 0 0 0 0,1 0 1 0 0,0-1-1 0 0,0 1 1 0 0,-1 0-1 0 0,1 0 0 0 0,0 0 1 0 0,-1 0-1 0 0,1 0 1 0 0,-1 0-1 0 0,1 0 0 0 0,-1 0 1 0 0,0 0-1 0 0,1 0 1 0 0,-1 0-1 0 0,0 0 0 0 0,0 0 1 0 0,1 0-1 0 0,-1 0 1 0 0,0 0-1 0 0,0 1 1 0 0,0-1-1 0 0,-1 0 0 0 0,1 0 1 0 0,0 0-1 0 0,0 0 1 0 0,-1 0-1 0 0,1 0 0 0 0,0 0 1 0 0,-1 0-1 0 0,1 0 1 0 0,-1 1-6 0 0,-18 48 366 0 0,-19 9-93 0 0,39-57-272 0 0,-1 1-1 0 0,1-1 1 0 0,0 1-1 0 0,0-1 1 0 0,0 0-1 0 0,0 1 1 0 0,1-1-1 0 0,-1 0 1 0 0,0 0-1 0 0,1 0 1 0 0,0 0-1 0 0,-1 0 1 0 0,1 0-1 0 0,0-1 1 0 0,0 1-1 0 0,0 0 1 0 0,0-1-1 0 0,0 1 1 0 0,0-1-1 0 0,1 0 1 0 0,-1 0-1 0 0,0 0 1 0 0,1 0-1 0 0,-1 0 1 0 0,1-1-1 0 0,-1 1 0 0 0,1-1 1 0 0,-1 1-1 0 0,1-1 1 0 0,1 0-1 0 0,1 1 28 0 0,0 1 1 0 0,0 0-1 0 0,0-1 1 0 0,0 2-1 0 0,0-1 1 0 0,-1 0-1 0 0,1 1 1 0 0,-1 0-1 0 0,0 0 1 0 0,0 1-1 0 0,0-1 1 0 0,0 1-1 0 0,0-1 1 0 0,-1 1-1 0 0,1 1 1 0 0,-1-1-1 0 0,0 0 0 0 0,-1 1 1 0 0,1-1-1 0 0,-1 1 1 0 0,0 0-1 0 0,0 0 1 0 0,0 0-1 0 0,-1 0 1 0 0,1 0-1 0 0,-1 0 1 0 0,-1 0-1 0 0,1 1 1 0 0,-1-1-1 0 0,0 0 1 0 0,0 0-1 0 0,0 1 1 0 0,-1-1-1 0 0,1 0 0 0 0,-1 0 1 0 0,-1 1-1 0 0,1-1 1 0 0,-1 0-1 0 0,0-1 1 0 0,0 2-29 0 0,-4 1 25 0 0,-1 1-1 0 0,0-2 1 0 0,0 1 0 0 0,0-1 0 0 0,0 0-1 0 0,-1 0 1 0 0,0-1 0 0 0,0 0 0 0 0,-1-1 0 0 0,0 0-1 0 0,1 0 1 0 0,-1 0 0 0 0,0-2 0 0 0,-2 1-25 0 0,-104 12-2285 0 0,122-29-5607 0 0,-3 9 2065 0 0,3-2-4515 0 0</inkml:trace>
  <inkml:trace contextRef="#ctx0" brushRef="#br0" timeOffset="9544.349">2458 2250 5489 0 0,'0'0'4208'0'0,"0"0"-1553"0"0,0 0-660 0 0,0 0-59 0 0,0 0-87 0 0,0 0-203 0 0,0 0-341 0 0,0 0-401 0 0,0 0-297 0 0,0 0-164 0 0,0 0-66 0 0,0 0-31 0 0,0 0-4 0 0,-1 19 749 0 0,-110 180 438 0 0,68-138-1595 0 0,-2-2-1 0 0,-3-2 1 0 0,-3-2 0 0 0,-23 19 66 0 0,72-72-19 0 0,10-9-12833 0 0,-3 3 2099 0 0</inkml:trace>
  <inkml:trace contextRef="#ctx0" brushRef="#br0" timeOffset="10479.423">2559 2390 2961 0 0,'0'0'1917'0'0,"0"0"-92"0"0,0 0 171 0 0,0 0 167 0 0,0 0 68 0 0,0 0-223 0 0,0 0-493 0 0,0 0-443 0 0,0 0-272 0 0,0 0-128 0 0,0 0-36 0 0,0 0-6 0 0,11-1 1712 0 0,-34 35-189 0 0,-104 176-1220 0 0,9-48-967 0 0,81-123-234 0 0,66-83-3415 0 0,49-63-5998 0 0,-45 59 2378 0 0,44-79 2881 0 0,-44 69 7297 0 0,2 2 5245 0 0,-24 50-235 0 0,0 12-4020 0 0,15 30-2228 0 0,21 107-575 0 0,-30-73-817 0 0,0-29-214 0 0,-17-40-1755 0 0,0 1 4436 0 0,0-2-2197 0 0,1 1-4021 0 0,-1-1-3179 0 0,1 0-4446 0 0,-1 0 4767 0 0</inkml:trace>
  <inkml:trace contextRef="#ctx0" brushRef="#br0" timeOffset="11055.725">2379 2692 2673 0 0,'0'0'3635'0'0,"0"0"-1959"0"0,0 0-589 0 0,0 0 366 0 0,0 0 384 0 0,0 0 42 0 0,0 0-312 0 0,0 0-454 0 0,0 0-372 0 0,0 0-267 0 0,0 0-144 0 0,0 0-70 0 0,0 0-45 0 0,29-3-42 0 0,130-12 61 0 0,-101 1-480 0 0,-28 6-5790 0 0,-22 7-2188 0 0</inkml:trace>
  <inkml:trace contextRef="#ctx0" brushRef="#br0" timeOffset="14017.964">2716 2644 0 0 0,'0'0'445'0'0,"0"0"125"0"0,0 0 49 0 0,0 0-33 0 0,0 0-68 0 0,0 0-85 0 0,0 0-74 0 0,0 0-40 0 0,0 0-2 0 0,0 0 27 0 0,0 0 23 0 0,0 0-15 0 0,0 0-29 0 0,0 0-51 0 0,0 0-53 0 0,0 0-45 0 0,0 0-47 0 0,0 0-48 0 0,0 0-21 0 0,0 0-2 0 0,0 0 7 0 0,0 0 25 0 0,0 0 5 0 0,0 0 15 0 0,0 0 8 0 0,0 0 19 0 0,0 0 16 0 0,0 0 12 0 0,0 0 15 0 0,0 0 0 0 0,0 0-2 0 0,0 0 1 0 0,0 3 6907 0 0,1 5-3931 0 0,0 14-1593 0 0,17 48-881 0 0,28-22 752 0 0,-40-38-1386 0 0,-1-16 4074 0 0,-29-24-3903 0 0,-11-3-184 0 0,17 10-75 0 0,10 6 497 0 0,7 14-5750 0 0,-1 2-5845 0 0,6 1 685 0 0</inkml:trace>
  <inkml:trace contextRef="#ctx0" brushRef="#br0" timeOffset="17211.991">3123 2224 2320 0 0,'0'0'1648'0'0,"0"0"-100"0"0,0 0 178 0 0,0 0 355 0 0,0 0 192 0 0,0 0-83 0 0,0 0-322 0 0,0 0-416 0 0,0 0-303 0 0,0 0-173 0 0,0 0-57 0 0,2 1-39 0 0,35 8 4774 0 0,32-10-4706 0 0,-32-1-471 0 0,6 2-140 0 0,25 1 108 0 0,1-3-1 0 0,-1-3 1 0 0,30-7-445 0 0,-41 8-279 0 0,-62 3-2363 0 0,-1 0-2796 0 0,-1 4-5158 0 0,1 4-229 0 0</inkml:trace>
  <inkml:trace contextRef="#ctx0" brushRef="#br0" timeOffset="17805.916">3217 2415 2176 0 0,'0'0'2828'0'0,"0"0"-617"0"0,0 0-197 0 0,0 0 91 0 0,0 0 20 0 0,0 0-154 0 0,0 0-327 0 0,0 0-345 0 0,0 0-309 0 0,0 0-209 0 0,0 0-126 0 0,0 0-77 0 0,-2 2-36 0 0,0-1-109 0 0,-4 5-578 0 0,5 0 4318 0 0,22-6-2096 0 0,21 1-1663 0 0,1-2 0 0 0,0-2 0 0 0,-1-2 0 0 0,35-9-414 0 0,103-11 516 0 0,-134 24-429 0 0,-45 1-95 0 0,-1 0 15 0 0,0 0-7 0 0,0 0 10 0 0,0 0-3 0 0,0 0-8 0 0,0 0 11 0 0,0 0 1 0 0,0 0 2 0 0,0 0-6 0 0,0 0-15 0 0,0 0-11 0 0,0 0 9 0 0,0 0-1 0 0,0 0-9 0 0,0 0 0 0 0,0 0-8 0 0,0 0-3 0 0,0 0-23 0 0,0 0-28 0 0,-22-3-6402 0 0,17 7 2352 0 0,2-2-2338 0 0,0-1-5557 0 0</inkml:trace>
  <inkml:trace contextRef="#ctx0" brushRef="#br0" timeOffset="18269.414">4516 1926 6065 0 0,'0'0'3789'0'0,"0"0"-1311"0"0,0 0-632 0 0,0 0-130 0 0,0 0-62 0 0,0 0-50 0 0,0 0-192 0 0,0 0-265 0 0,0 0-241 0 0,0 0-241 0 0,0 0-153 0 0,0 0-41 0 0,0 0-21 0 0,-2-4 2344 0 0,-17 41-1873 0 0,-40 56-563 0 0,-3-2 1 0 0,-5-3-1 0 0,-6 0-358 0 0,-65 104-39 0 0,128-188-2217 0 0,10-27-4477 0 0,1 9 2712 0 0,-1 4-2352 0 0,0 2-3710 0 0</inkml:trace>
  <inkml:trace contextRef="#ctx0" brushRef="#br0" timeOffset="18634.96">4071 1937 8282 0 0,'0'0'2696'0'0,"0"0"-326"0"0,0 0-360 0 0,0 0-147 0 0,0 0-136 0 0,0 0-195 0 0,0 0-265 0 0,0 0-318 0 0,0 0-276 0 0,0 0-202 0 0,0 0-92 0 0,0 0-34 0 0,-3 15 979 0 0,113 99 1988 0 0,10 34-2506 0 0,-10 79-604 0 0,-73-149-176 0 0,-38-87-4034 0 0,-2 3-4050 0 0,3 2-4261 0 0</inkml:trace>
  <inkml:trace contextRef="#ctx0" brushRef="#br0" timeOffset="19157.497">4618 2331 15427 0 0,'0'0'1503'0'0,"0"0"-551"0"0,0 0-101 0 0,0 0 192 0 0,0 0 157 0 0,0 0-5 0 0,0 0-254 0 0,0 0-340 0 0,0 0-261 0 0,0 0-148 0 0,0 0-50 0 0,0 0 56 0 0,0 0 194 0 0,0 5 104 0 0,11 152 1649 0 0,-13-25-1924 0 0,2-132-238 0 0,0 0-3 0 0,0 0-17 0 0,0 0-11 0 0,0 0-10 0 0,0 0-15 0 0,0 0-24 0 0,0 0-34 0 0,0 0-51 0 0,0 0-74 0 0,0 0-81 0 0,0 0-98 0 0,6-13-7486 0 0,-3 8 847 0 0,-1 1-3703 0 0</inkml:trace>
  <inkml:trace contextRef="#ctx0" brushRef="#br0" timeOffset="19833.09">4584 2349 7570 0 0,'0'0'2475'0'0,"0"0"-337"0"0,0 0-102 0 0,0 0-138 0 0,0 0-145 0 0,0 0-274 0 0,0 0-282 0 0,0 0-249 0 0,0 0-181 0 0,0 0-99 0 0,0 0-44 0 0,0 0-55 0 0,-1-8 1159 0 0,96-51-403 0 0,58 11-903 0 0,-153 48-423 0 0,1 0-1 0 0,0 0 1 0 0,0 0 0 0 0,-1 0 0 0 0,1 0 0 0 0,0 0 0 0 0,-1 0 0 0 0,1 0 0 0 0,0 0 0 0 0,-1 0 0 0 0,1 1 0 0 0,0-1 0 0 0,-1 0 0 0 0,1 0 0 0 0,0 1 0 0 0,-1-1 0 0 0,1 0-1 0 0,-1 1 1 0 0,1-1 0 0 0,-1 1 0 0 0,1-1 0 0 0,-1 0 0 0 0,1 1 0 0 0,-1-1 0 0 0,1 1 0 0 0,-1-1 0 0 0,1 1 0 0 0,-1 0 0 0 0,0-1 0 0 0,1 1 0 0 0,-1-1 0 0 0,0 1 0 0 0,0 0-1 0 0,1-1 1 0 0,-1 1 0 0 0,0 0 0 0 0,0-1 0 0 0,0 1 0 0 0,0 0 0 0 0,0 0 0 0 0,0-1 0 0 0,0 1 0 0 0,0 0 0 0 0,0-1 0 0 0,0 1 0 0 0,0 0 0 0 0,0-1 0 0 0,-1 1 0 0 0,1 0-1 0 0,0-1 1 0 0,0 1 0 0 0,-1-1 0 0 0,1 1 0 0 0,0 0 0 0 0,-1-1 0 0 0,1 1 0 0 0,-1-1 0 0 0,1 1 0 0 0,-1-1 1 0 0,-55 86 176 0 0,43-70-161 0 0,3-7 15 0 0,-8 27-102 0 0,19-33 67 0 0,-1 0 1 0 0,1-1-1 0 0,-1 1 0 0 0,1 0 0 0 0,0 0 0 0 0,0-1 1 0 0,0 1-1 0 0,0-1 0 0 0,1 1 0 0 0,-1-1 0 0 0,1 1 1 0 0,-1-1-1 0 0,1 0 0 0 0,0 0 0 0 0,0 0 0 0 0,0 0 1 0 0,0 0-1 0 0,0 0 0 0 0,1-1 0 0 0,-1 1 0 0 0,0-1 1 0 0,1 1-1 0 0,-1-1 0 0 0,1 0 0 0 0,0 0 0 0 0,-1 0 1 0 0,1 0 4 0 0,1 1-5 0 0,118 83-19 0 0,-120-84 26 0 0,-1 1-1 0 0,1 0 1 0 0,-1 0 0 0 0,0 0 0 0 0,0 0 0 0 0,0 0 0 0 0,0 0 0 0 0,0 0 0 0 0,0 0 0 0 0,0 0 0 0 0,-1 1 0 0 0,1-1 0 0 0,-1 0 0 0 0,0 0 0 0 0,0 1 0 0 0,1-1 0 0 0,-1 0 0 0 0,-1 1 0 0 0,1-1 0 0 0,0 0 0 0 0,-1 0 0 0 0,1 1 0 0 0,-1-1 0 0 0,1 0 0 0 0,-1 0 0 0 0,0 0 0 0 0,0 0 0 0 0,0 0 0 0 0,0 0 0 0 0,-1 0 0 0 0,1 0 0 0 0,0 0 0 0 0,-1 0 0 0 0,1-1 0 0 0,-1 1-1 0 0,0-1 1 0 0,1 1 0 0 0,-1-1 0 0 0,0 1 0 0 0,0-1 0 0 0,0 0 0 0 0,0 0 0 0 0,0 0 0 0 0,-1 0-2 0 0,-119 54 172 0 0,-18-48-181 0 0,139-33-5366 0 0,11 13 1055 0 0,-2 5-2210 0 0,0 0-5019 0 0</inkml:trace>
  <inkml:trace contextRef="#ctx0" brushRef="#br0" timeOffset="20298.825">5127 2250 9906 0 0,'0'0'2586'0'0,"0"0"-1059"0"0,0 0-501 0 0,0 0 78 0 0,0 0 96 0 0,0 0-41 0 0,0 0-163 0 0,0 0-153 0 0,0 0-67 0 0,0 0-16 0 0,0 0-34 0 0,0 0-135 0 0,0 0-122 0 0,19 0-62 0 0,125 3 677 0 0,-59-15-1163 0 0,-51-1-6895 0 0,-28 9-3467 0 0</inkml:trace>
  <inkml:trace contextRef="#ctx0" brushRef="#br0" timeOffset="21185.207">6017 1940 0 0 0,'0'0'237'0'0,"0"0"664"0"0,0 0 288 0 0,0 0 15 0 0,0 0-77 0 0,0 0-109 0 0,0 0-35 0 0,2-3 30 0 0,9-12 20 0 0,-8 13 9374 0 0,-2 2-5019 0 0,-4 10-3722 0 0,-115 149-932 0 0,84-108-653 0 0,-3 6 33 0 0,-2-2 1 0 0,-3-2 0 0 0,-22 21-115 0 0,54-65 18 0 0,0 0 0 0 0,1 1 0 0 0,0 0 0 0 0,1 1 0 0 0,0 0 0 0 0,1 0 0 0 0,0 0 0 0 0,1 1 0 0 0,0 0 0 0 0,-3 10-18 0 0,8-20-2746 0 0,-2-18-11902 0 0,3 16 4537 0 0</inkml:trace>
  <inkml:trace contextRef="#ctx0" brushRef="#br0" timeOffset="21899.628">5566 1966 7434 0 0,'0'0'2635'0'0,"0"0"-416"0"0,0 0-279 0 0,0 0-118 0 0,0 0-118 0 0,0 0-202 0 0,0 0-302 0 0,0 0-331 0 0,0 0-253 0 0,0 0-184 0 0,0 0-99 0 0,0 0-35 0 0,17 5 1046 0 0,90 119 1487 0 0,-23-25-2128 0 0,29 16-156 0 0,-4-15-303 0 0,-75-61-186 0 0,-33-38-1234 0 0,-1-1 580 0 0,0-9-4275 0 0,0 3-4394 0 0,0 2-2606 0 0</inkml:trace>
  <inkml:trace contextRef="#ctx0" brushRef="#br0" timeOffset="22745.109">6287 2338 5921 0 0,'0'0'3696'0'0,"0"0"-1671"0"0,0 0-723 0 0,0 0 148 0 0,0 0 171 0 0,0 0-27 0 0,0 0-242 0 0,0 0-357 0 0,0 0-277 0 0,0 0-121 0 0,0 0 2 0 0,0 0 36 0 0,0 0-19 0 0,1 3-67 0 0,-47 111 1871 0 0,35-86-2361 0 0,-1-1 0 0 0,-1-1 1 0 0,-2 0-1 0 0,-1-1 0 0 0,0 0 1 0 0,-2-2-1 0 0,-1 0 0 0 0,-19 18-59 0 0,30-27 2 0 0,8-13-6 0 0,0-1 12 0 0,0 0-10 0 0,0 0 5 0 0,0 0-6 0 0,0 0 5 0 0,0 0-9 0 0,0 0 12 0 0,0 0-10 0 0,0 0 10 0 0,0 0-3 0 0,0 0 39 0 0,0 0 7 0 0,14-34 561 0 0,40-46-658 0 0,65-87-44 0 0,-57 65 126 0 0,-24 166 309 0 0,49 162-37 0 0,-71-189-672 0 0,-32-47-9007 0 0,11 6 2207 0 0,2 4-3731 0 0</inkml:trace>
  <inkml:trace contextRef="#ctx0" brushRef="#br0" timeOffset="23006.531">6164 2607 4137 0 0,'0'0'1662'0'0,"0"0"-146"0"0,0 0 236 0 0,0 0 295 0 0,0 0 38 0 0,0 0-290 0 0,0 0-475 0 0,0 0-388 0 0,0 0-185 0 0,0 0 97 0 0,0 0 109 0 0,0 0 51 0 0,0 0-47 0 0,9 1-209 0 0,87 2 1386 0 0,-23-15-1367 0 0,-42 3-3453 0 0,-5 1-4557 0 0,-20 7-4075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4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49 5345 0 0,'0'0'2262'0'0,"0"0"-311"0"0,0 0-247 0 0,0 0-41 0 0,0 0 63 0 0,0 0-52 0 0,0 0-229 0 0,0 0-355 0 0,0 0-332 0 0,0 0-258 0 0,0 0-179 0 0,0 0-96 0 0,1 3-31 0 0,31 175 3049 0 0,-16-50-2653 0 0,-6-1 0 0 0,-6 15-590 0 0,-4 130 160 0 0,-6-236-645 0 0,6-35 197 0 0,0-1-68 0 0,0 0-72 0 0,0 0-66 0 0,0 0-78 0 0,0-18-4135 0 0,-3-2-1468 0 0,3 10 411 0 0,0 3-408 0 0</inkml:trace>
  <inkml:trace contextRef="#ctx0" brushRef="#br0" timeOffset="598.655">1 200 7394 0 0,'0'0'1820'0'0,"0"0"-96"0"0,0 0-86 0 0,0 0-24 0 0,0 0-27 0 0,0 0-191 0 0,0 0-301 0 0,0 0-284 0 0,0 0-211 0 0,0 0-91 0 0,0 0-13 0 0,0 0-2 0 0,37-22-22 0 0,116-66-56 0 0,-146 83-366 0 0,1 0 1 0 0,-1 0-1 0 0,1 1 0 0 0,-1 0 0 0 0,1 1 1 0 0,0 0-1 0 0,1 0 0 0 0,-1 0 0 0 0,0 1 1 0 0,1 1-1 0 0,-1-1 0 0 0,1 1 0 0 0,7 1-50 0 0,9-1 91 0 0,-21 1-68 0 0,85 5 148 0 0,-86-4-166 0 0,-1 0-1 0 0,1 0 0 0 0,0 0 0 0 0,-1 0 1 0 0,0 0-1 0 0,1 1 0 0 0,-1-1 0 0 0,0 1 1 0 0,0 0-1 0 0,1-1 0 0 0,-1 1 0 0 0,-1 0 0 0 0,1 0 1 0 0,0 0-1 0 0,0 1 0 0 0,-1-1 0 0 0,1 0 1 0 0,-1 1-1 0 0,0-1 0 0 0,0 1 0 0 0,0-1 1 0 0,0 1-1 0 0,0 0 0 0 0,0-1 0 0 0,-1 1 0 0 0,1 0 1 0 0,-1-1-1 0 0,0 1 0 0 0,0 0 0 0 0,0 0 1 0 0,0 1-5 0 0,-3 13 35 0 0,-1 0 1 0 0,0 0-1 0 0,-1 0 1 0 0,-1 0 0 0 0,-1-1-1 0 0,0 0 1 0 0,-1 0 0 0 0,-1-1-1 0 0,0 0 1 0 0,-1 0-1 0 0,0-1 1 0 0,-2 0 0 0 0,1-1-1 0 0,-3 0-35 0 0,-52 77 74 0 0,61-84-78 0 0,1 0 0 0 0,1 1 1 0 0,-1-1-1 0 0,1 1 0 0 0,1 0 0 0 0,-1 0 1 0 0,1 0-1 0 0,0 0 0 0 0,1 0 1 0 0,-1 1-1 0 0,2-1 0 0 0,-1 0 0 0 0,1 1 1 0 0,0 1 3 0 0,2-4-1 0 0,1-1 0 0 0,-1 1 0 0 0,1-1 1 0 0,0 0-1 0 0,0 0 0 0 0,0 0 0 0 0,1-1 1 0 0,-1 1-1 0 0,1-1 0 0 0,0 0 0 0 0,0 0 1 0 0,0 0-1 0 0,0 0 0 0 0,1-1 0 0 0,-1 0 1 0 0,1 1-1 0 0,-1-2 0 0 0,1 1 0 0 0,0-1 1 0 0,0 1-1 0 0,0-1 0 0 0,0 0 1 0 0,-4-1 1 0 0,259 73 68 0 0,-256-71-53 0 0,0-1-1 0 0,0 1 1 0 0,0-1 0 0 0,0 1-1 0 0,0 0 1 0 0,-1 0 0 0 0,1 1 0 0 0,-1-1-1 0 0,1 1 1 0 0,-1 0 0 0 0,0 0-1 0 0,0 0 1 0 0,-1 0 0 0 0,1 0-1 0 0,0 1 1 0 0,-1-1 0 0 0,0 1-1 0 0,0 0 1 0 0,0-1 0 0 0,0 1-1 0 0,-1 0 1 0 0,1 0 0 0 0,-1 0 0 0 0,0 0-1 0 0,0 1 1 0 0,-1-1 0 0 0,1 0-1 0 0,-1 0 1 0 0,0 1 0 0 0,0-1-1 0 0,0 0 1 0 0,-1 0 0 0 0,0 0-1 0 0,1 1 1 0 0,-1-1 0 0 0,-1 0-1 0 0,1 0 1 0 0,-1 0 0 0 0,1 0-1 0 0,-1-1 1 0 0,0 1 0 0 0,-1 1-16 0 0,-13 16 111 0 0,-1-1 0 0 0,-1 0 0 0 0,0-1 1 0 0,-1-1-1 0 0,-2 0 0 0 0,1-2 0 0 0,-2 0 0 0 0,0-2 0 0 0,-1 0 1 0 0,-1-2-1 0 0,-15 6-111 0 0,24-9-80 0 0,-1-2 0 0 0,0 0-1 0 0,0-1 1 0 0,0-1 0 0 0,-1 0 0 0 0,0-1 0 0 0,0-1 0 0 0,0 0-1 0 0,0-2 1 0 0,-1 0 80 0 0,19-20-6866 0 0,4 12-233 0 0,2 0-3725 0 0</inkml:trace>
  <inkml:trace contextRef="#ctx0" brushRef="#br0" timeOffset="935.989">923 627 7234 0 0,'0'0'2133'0'0,"0"0"-344"0"0,0 0-133 0 0,0 0 12 0 0,0 0-78 0 0,0 0-260 0 0,0 0-387 0 0,0 0-393 0 0,0 0-274 0 0,0 0-122 0 0,0 0-18 0 0,0 0 29 0 0,0 0 25 0 0,-15 26 0 0 0,-48 81-36 0 0,26-11 94 0 0,35-93-232 0 0,0 1 0 0 0,1-1 0 0 0,0 1 0 0 0,0-1 1 0 0,0 1-1 0 0,0 0 0 0 0,0-1 0 0 0,1 1 0 0 0,0 0 0 0 0,-1-1 1 0 0,2 1-1 0 0,-1 0 0 0 0,0 0 0 0 0,1-1 0 0 0,-1 1 0 0 0,1 0 1 0 0,0-1-1 0 0,0 1 0 0 0,1 0 0 0 0,-1-1 0 0 0,1 0 0 0 0,0 1 1 0 0,0-1-1 0 0,0 0 0 0 0,0 0 0 0 0,0 0 0 0 0,1 0 0 0 0,-1 0 0 0 0,1-1 1 0 0,0 1-1 0 0,0-1 0 0 0,0 0 0 0 0,0 1 0 0 0,0-1 0 0 0,0-1 1 0 0,1 1-1 0 0,-1 0 0 0 0,1-1 0 0 0,-1 0 0 0 0,1 0 0 0 0,0 0-15 0 0,3-1 158 0 0,0 0 1 0 0,0-1 0 0 0,0 0-1 0 0,0-1 1 0 0,0 0 0 0 0,0 0-1 0 0,0 0 1 0 0,-1-1 0 0 0,1 1 0 0 0,-1-2-1 0 0,0 1 1 0 0,0-1 0 0 0,0 0-1 0 0,0 0 1 0 0,0-1 0 0 0,3-4-160 0 0,3 2 115 0 0,-1-2 0 0 0,0 1 0 0 0,-1-2 0 0 0,0 1 0 0 0,-1-1 0 0 0,0-1 0 0 0,0 0-1 0 0,-1 0 1 0 0,0-1 0 0 0,-1 1 0 0 0,-1-2 0 0 0,0 1 0 0 0,0-1 0 0 0,-1 0 0 0 0,-1 0 0 0 0,0 0 0 0 0,-1-1 0 0 0,0 1 0 0 0,-1-5-115 0 0,-2 13-24 0 0,0 0-1 0 0,-1 0 1 0 0,1 1 0 0 0,-1-1-1 0 0,0 0 1 0 0,-1 0 0 0 0,1 1-1 0 0,-1-1 1 0 0,0 1 0 0 0,0-1-1 0 0,0 1 1 0 0,-1 0 0 0 0,1 0-1 0 0,-1 0 1 0 0,0 0 0 0 0,-1 0-1 0 0,1 1 1 0 0,-4-4 24 0 0,-53-14-5611 0 0,47 21-482 0 0,4 0-5429 0 0</inkml:trace>
  <inkml:trace contextRef="#ctx0" brushRef="#br0" timeOffset="1495.521">1334 1 6129 0 0,'0'0'3913'0'0,"0"0"-1347"0"0,0 0-862 0 0,0 0-269 0 0,0 0-42 0 0,0 0-56 0 0,0 0-148 0 0,0 0-272 0 0,0 0-251 0 0,0 0-133 0 0,0 0-49 0 0,0 0-13 0 0,0 0 9 0 0,-4 15-25 0 0,-24 125 753 0 0,37 139-268 0 0,-7-215-926 0 0,-2 0-1 0 0,-3-1 1 0 0,-3 1 0 0 0,-2-1-1 0 0,-6 9-13 0 0,14-47-335 0 0,83-90 298 0 0,-80 64 37 0 0,15-13-8 0 0,1 1 0 0 0,1 1 1 0 0,0 1-1 0 0,1 1 1 0 0,0 1-1 0 0,1 1 1 0 0,0 0-1 0 0,0 2 1 0 0,0 0-1 0 0,1 2 1 0 0,0 1-1 0 0,-1 0 0 0 0,11 1 8 0 0,-30 3-2 0 0,1 0-1 0 0,0 0 1 0 0,0 0-1 0 0,-1 0 0 0 0,1 1 1 0 0,-1-1-1 0 0,1 1 0 0 0,-1 0 1 0 0,1 0-1 0 0,-1 0 0 0 0,0 1 1 0 0,0-1-1 0 0,0 1 1 0 0,-1 0-1 0 0,1 0 0 0 0,0-1 1 0 0,-1 2-1 0 0,0-1 0 0 0,0 0 1 0 0,0 0-1 0 0,0 1 1 0 0,0-1-1 0 0,-1 1 0 0 0,1 0 1 0 0,-1-1-1 0 0,0 1 0 0 0,0 0 1 0 0,-1 0-1 0 0,1 0 0 0 0,-1-1 1 0 0,0 1-1 0 0,0 3 3 0 0,1 3 25 0 0,-1-1 0 0 0,0 1 0 0 0,0 0 0 0 0,-1-1 0 0 0,-1 1 0 0 0,1-1 0 0 0,-1 1 0 0 0,-1-1 0 0 0,0 0 0 0 0,0 0 0 0 0,-1 0 0 0 0,0-1-1 0 0,-2 2-24 0 0,-2 1 52 0 0,-1 0-1 0 0,0-1 1 0 0,-1 0-1 0 0,0 0 0 0 0,-1-1 1 0 0,0-1-1 0 0,0 1 0 0 0,-1-2 1 0 0,0 0-1 0 0,0 0 0 0 0,0-1 1 0 0,-1-1-1 0 0,0 0 0 0 0,0-1 1 0 0,-1 0-1 0 0,1-1 0 0 0,-1 0 1 0 0,0-1-1 0 0,0-1 0 0 0,0 0 1 0 0,0-1-1 0 0,-3-1-51 0 0,11 0-33 0 0,0 0-1 0 0,0 0 1 0 0,1-1 0 0 0,-1 0-1 0 0,0 0 1 0 0,1-1 0 0 0,-1 1-1 0 0,1-1 1 0 0,0 0 0 0 0,0-1-1 0 0,0 1 1 0 0,0-1 0 0 0,1 0-1 0 0,-1 0 1 0 0,1-1 0 0 0,0 1-1 0 0,-1-3 34 0 0,-28-57-3939 0 0,28 45-1086 0 0,-1 3-5654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1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7506 0 0,'0'0'2105'0'0,"0"0"-320"0"0,0 0-345 0 0,0 0-81 0 0,0 0-83 0 0,0 0-127 0 0,0 0-184 0 0,0 0-195 0 0,0 0-126 0 0,0 0 27 0 0,0 0 53 0 0,0 0 39 0 0,0 0 10 0 0,14-12-116 0 0,45-39-100 0 0,71-100 1382 0 0,230-279 421 0 0,-322 381-2243 0 0,11-11 124 0 0,-3-3 0 0 0,-2-2 0 0 0,25-51-241 0 0,-80 219 107 0 0,9-80-99 0 0,-3 17 9 0 0,2-1-1 0 0,1 1 1 0 0,2-1 0 0 0,2 1-1 0 0,1 0 1 0 0,5 11-17 0 0,48 159-12 0 0,17 91 17 0 0,-74-301 13 0 0,1-1-1 0 0,-1 1 1 0 0,1-1-1 0 0,-1 1 1 0 0,1-1-1 0 0,-1 1 1 0 0,1-1-1 0 0,-1 1 1 0 0,1-1-1 0 0,-1 1 1 0 0,0 0-1 0 0,1-1 1 0 0,-1 1-1 0 0,0 0 1 0 0,1 0-1 0 0,-1-1 1 0 0,0 1-1 0 0,1 0 1 0 0,-1 0-1 0 0,0 0 1 0 0,0 0-1 0 0,1 0 1 0 0,-1 0-1 0 0,0 0 1 0 0,1 0-1 0 0,-1 0 1 0 0,0 0-1 0 0,1 1 1 0 0,-1-1-1 0 0,0 0 1 0 0,1 0-1 0 0,-1 1 1 0 0,0-1-1 0 0,1 0 1 0 0,-1 1-1 0 0,0-1 1 0 0,1 1-1 0 0,-1-1 1 0 0,1 1-1 0 0,-1-1 1 0 0,1 1-1 0 0,-1-1 1 0 0,1 1-1 0 0,-1-1 1 0 0,1 1-1 0 0,0 0 1 0 0,-1-1-1 0 0,1 1 1 0 0,0-1-1 0 0,0 1 1 0 0,-1 0-1 0 0,1 0 0 0 0,0-1 1 0 0,0 1-1 0 0,0 0 1 0 0,0-1-1 0 0,0 1 1 0 0,0 0-1 0 0,0-1 1 0 0,0 1-1 0 0,0 0-17 0 0,-2-2-49 0 0,-149-84 13 0 0,-115-46 36 0 0,246 122-312 0 0,-1 1 0 0 0,1 1 0 0 0,-1 1 0 0 0,-1 0 0 0 0,1 2 0 0 0,-1 1-1 0 0,1 0 1 0 0,-19 1 312 0 0,41 10-2657 0 0,23 18-2056 0 0,-4-13-3434 0 0,-20-13 8092 0 0,15 8-11349 0 0</inkml:trace>
  <inkml:trace contextRef="#ctx0" brushRef="#br0" timeOffset="1371.887">1093 968 11170 0 0,'0'0'1457'0'0,"0"0"-476"0"0,0 0-201 0 0,0 0 78 0 0,0 0 170 0 0,0 0 95 0 0,0 0 7 0 0,0 0-66 0 0,0 0-76 0 0,0 0-68 0 0,31 3-85 0 0,101 9-57 0 0,-127-12-712 0 0,1 1 1 0 0,-1-1 0 0 0,0 0-1 0 0,1-1 1 0 0,-1 0 0 0 0,0 1-1 0 0,0-2 1 0 0,1 1 0 0 0,-1-1-1 0 0,0 1 1 0 0,0-1 0 0 0,0-1-1 0 0,0 1 1 0 0,-1-1 0 0 0,1 0 0 0 0,-1 0-1 0 0,4-3-66 0 0,6-4 202 0 0,61-39 253 0 0,-1-4 0 0 0,-3-2 0 0 0,-3-4 0 0 0,-2-3 0 0 0,-3-2 0 0 0,-2-3 1 0 0,3-12-456 0 0,-52 63 9 0 0,0-1 1 0 0,-2 0 0 0 0,0-1 0 0 0,0-1 0 0 0,-2 0 0 0 0,0 0 0 0 0,-1 0 0 0 0,-1-1 0 0 0,-1 0 0 0 0,-1 0 0 0 0,-1 0 0 0 0,0 0 0 0 0,-2-1-1 0 0,0 0 1 0 0,-1 1 0 0 0,-2-4-10 0 0,1 18-12 0 0,0 0 1 0 0,-1 0-1 0 0,1 0 0 0 0,-1 0 0 0 0,-1 0 1 0 0,1 0-1 0 0,-1 0 0 0 0,0 1 0 0 0,0 0 0 0 0,-1-1 1 0 0,0 1-1 0 0,0 0 0 0 0,0 1 0 0 0,0-1 1 0 0,-1 1-1 0 0,1 0 0 0 0,-1 0 0 0 0,0 0 0 0 0,-1 0 1 0 0,1 1-1 0 0,-1 0 0 0 0,1 0 0 0 0,-1 1 1 0 0,0 0-1 0 0,0 0 0 0 0,0 0 0 0 0,0 0 0 0 0,0 1 1 0 0,-1 0-1 0 0,1 0 0 0 0,0 1 0 0 0,0 0 1 0 0,-1 0-1 0 0,1 1 0 0 0,0-1 0 0 0,0 1 0 0 0,-1 0 1 0 0,1 1-1 0 0,0 0 0 0 0,0 0 0 0 0,0 0 0 0 0,-3 2 12 0 0,-14 11-22 0 0,1 0-1 0 0,1 1 1 0 0,1 1-1 0 0,0 1 1 0 0,1 1-1 0 0,1 1 0 0 0,0 0 1 0 0,2 1-1 0 0,1 1 1 0 0,0 1-1 0 0,2 0 0 0 0,0 0 1 0 0,2 1-1 0 0,1 1 1 0 0,0 0-1 0 0,2 1 0 0 0,-3 18 23 0 0,2-15-4 0 0,2 1 0 0 0,1-1 0 0 0,1 1 0 0 0,1 0 0 0 0,2 0 0 0 0,1 0 0 0 0,1 1 0 0 0,2-1 0 0 0,1 0 0 0 0,3 8 4 0 0,-3-26 2 0 0,1 0 0 0 0,0 0 0 0 0,1 0 0 0 0,0-1 0 0 0,0 0 0 0 0,2 0-1 0 0,-1 0 1 0 0,1 0 0 0 0,1-1 0 0 0,0 0 0 0 0,0-1 0 0 0,1 0 0 0 0,0 0 0 0 0,1-1-1 0 0,0 0 1 0 0,0-1 0 0 0,1 0 0 0 0,0 0 0 0 0,0-1 0 0 0,0-1 0 0 0,1 0-1 0 0,-1 0 1 0 0,1-1 0 0 0,1-1 0 0 0,2 1-2 0 0,-2-2 30 0 0,0-1-1 0 0,-1 0 0 0 0,1-1 1 0 0,0 0-1 0 0,0-1 1 0 0,-1 0-1 0 0,1-1 1 0 0,-1-1-1 0 0,1 0 1 0 0,-1 0-1 0 0,0-1 0 0 0,0-1 1 0 0,0 0-30 0 0,12-10 38 0 0,-1 0 0 0 0,-1-1-1 0 0,0-2 1 0 0,-1 0 0 0 0,-1-1 0 0 0,-1-1 0 0 0,0-1 0 0 0,-2-1 0 0 0,0 0-1 0 0,-2-2 1 0 0,0 1 0 0 0,-2-2 0 0 0,1-3-38 0 0,-14 27 55 0 0,0 1-19 0 0,0 0-19 0 0,0 0-40 0 0,-4 24-470 0 0,1-11 443 0 0,1-5 37 0 0,-1 0 1 0 0,1-1-1 0 0,1 1 1 0 0,-1 0-1 0 0,1 0 1 0 0,1 0-1 0 0,-1 0 1 0 0,1 0-1 0 0,1 0 1 0 0,0 0 0 0 0,0 0-1 0 0,0 0 1 0 0,1 0-1 0 0,0 0 1 0 0,0-1-1 0 0,1 1 1 0 0,0-1-1 0 0,1 0 1 0 0,-1 1-1 0 0,2-1 1 0 0,-1-1 12 0 0,1 0 15 0 0,0-1 0 0 0,1 0 0 0 0,-1 0 1 0 0,1 0-1 0 0,0-1 0 0 0,1 0 0 0 0,-1 0 0 0 0,1-1 1 0 0,-1 0-1 0 0,1 0 0 0 0,0 0 0 0 0,0-1 0 0 0,0 0 1 0 0,1 0-1 0 0,-1-1 0 0 0,0 0 0 0 0,1 0 0 0 0,-1-1 0 0 0,0 0 1 0 0,1 0-1 0 0,-1-1 0 0 0,1 0 0 0 0,-1 0 0 0 0,0 0 1 0 0,0-1-1 0 0,1-1 0 0 0,-1 1 0 0 0,-1-1 0 0 0,1 0 1 0 0,0 0-1 0 0,-1-1 0 0 0,1 0 0 0 0,0-1-15 0 0,168-175 516 0 0,-161 169-528 0 0,1 0 0 0 0,0 1-1 0 0,1 0 1 0 0,0 1 0 0 0,0 1-1 0 0,1 0 1 0 0,0 2 0 0 0,3-2 12 0 0,-6 5-32 0 0,-14 2 41 0 0,0 1-13 0 0,0 0 0 0 0,0 0 16 0 0,0 0 4 0 0,0 0-1 0 0,0 0-9 0 0,0 0-11 0 0,0 0-4 0 0,0 0-6 0 0,0 0 3 0 0,0 0 16 0 0,0 0 4 0 0,0 0-3 0 0,0 0-6 0 0,0 0 9 0 0,0 0-7 0 0,0 0 21 0 0,0 0 10 0 0,0 0-14 0 0,0 0 13 0 0,0 0-8 0 0,0 0 6 0 0,0 0 7 0 0,0 0 15 0 0,0 0 1 0 0,0 0 14 0 0,0 0 21 0 0,-19 1 408 0 0,8 1-511 0 0,1 1 0 0 0,-1 0 0 0 0,1 1-1 0 0,0 0 1 0 0,0 0 0 0 0,0 1 0 0 0,1 0 0 0 0,-1 1 0 0 0,1 0 0 0 0,1 1 0 0 0,-1 0 0 0 0,1 0 0 0 0,0 1-1 0 0,-4 5 17 0 0,9-9-8 0 0,1 0-1 0 0,-1 0 1 0 0,1 0 0 0 0,0 1-1 0 0,0-1 1 0 0,0 1-1 0 0,1-1 1 0 0,0 1-1 0 0,0 0 1 0 0,0 0-1 0 0,0-1 1 0 0,1 1-1 0 0,0 0 1 0 0,0 0-1 0 0,0 0 1 0 0,0 0-1 0 0,1-1 1 0 0,0 1-1 0 0,0 0 1 0 0,0 0-1 0 0,1-1 1 0 0,-1 1-1 0 0,1-1 1 0 0,0 1-1 0 0,0-1 1 0 0,1 0-1 0 0,-1 0 1 0 0,1 0-1 0 0,0 0 1 0 0,1 1 8 0 0,3 0 6 0 0,1 1 0 0 0,-1-1 0 0 0,1-1 0 0 0,0 1 1 0 0,0-1-1 0 0,0-1 0 0 0,0 1 0 0 0,1-1 0 0 0,-1-1 0 0 0,1 0 0 0 0,0 0 1 0 0,0-1-1 0 0,3 1-6 0 0,19-2 66 0 0,0 0 1 0 0,-1-2 0 0 0,1-1-1 0 0,-1-1 1 0 0,1-2 0 0 0,-1-1 0 0 0,-1-2-1 0 0,1-1 1 0 0,-1-1 0 0 0,-1-1-1 0 0,0-1 1 0 0,-1-2 0 0 0,-1-1-1 0 0,0-1 1 0 0,1-3-67 0 0,132-121 354 0 0,-102 84-347 0 0,-50 51 1 0 0,0 0 0 0 0,-1 0-1 0 0,0-1 1 0 0,0 0-1 0 0,0 0 1 0 0,-1 0 0 0 0,0-1-1 0 0,-1 1 1 0 0,0-1-1 0 0,0 0 1 0 0,0-1-1 0 0,-1 1 1 0 0,2-8-8 0 0,-7 14-12 0 0,1 0-1 0 0,-1 1 1 0 0,0-1-1 0 0,0 0 1 0 0,0 1-1 0 0,1-1 1 0 0,-1 1-1 0 0,-1-1 1 0 0,1 1-1 0 0,0 0 1 0 0,0 0-1 0 0,0 0 1 0 0,-1 0 0 0 0,1 0-1 0 0,0 0 1 0 0,-1 1-1 0 0,1-1 1 0 0,-1 1-1 0 0,1 0 1 0 0,-1 0-1 0 0,1 0 1 0 0,-1 0-1 0 0,1 0 1 0 0,0 0-1 0 0,-1 1 1 0 0,1-1-1 0 0,-1 1 1 0 0,1-1-1 0 0,0 1 1 0 0,-1 0 0 0 0,1 0 12 0 0,0 0-15 0 0,-15 4-33 0 0,0 0 0 0 0,1 2 1 0 0,0 0-1 0 0,0 1 0 0 0,1 1 1 0 0,0 0-1 0 0,0 1 0 0 0,1 0 1 0 0,0 1-1 0 0,1 1 1 0 0,-10 12 47 0 0,16-19-10 0 0,0 1 1 0 0,1 0 0 0 0,0 0-1 0 0,0 1 1 0 0,1-1 0 0 0,-1 1-1 0 0,1 0 1 0 0,1 1 0 0 0,0-1-1 0 0,0 1 1 0 0,0 0 0 0 0,1 0-1 0 0,0 1 1 0 0,0-1 0 0 0,1 0-1 0 0,0 1 1 0 0,1-1 0 0 0,0 1-1 0 0,0 0 1 0 0,1-1 0 0 0,0 1-1 0 0,1 0 1 0 0,0 0-1 0 0,0-1 1 0 0,0 1 0 0 0,1-1-1 0 0,1 1 1 0 0,-1-1 0 0 0,2 0-1 0 0,-1 0 1 0 0,1 0 0 0 0,0 0-1 0 0,0-1 1 0 0,3 3 9 0 0,4 1 0 0 0,1-1-1 0 0,1 0 1 0 0,-1-1 0 0 0,2 0-1 0 0,-1-1 1 0 0,1 0 0 0 0,0-1-1 0 0,1-1 1 0 0,-1 0 0 0 0,1-1-1 0 0,1-1 1 0 0,-1 0 0 0 0,6 0 0 0 0,205 13 96 0 0,-218-17-128 0 0,0 1-11 0 0,-1 0 0 0 0,0-1 0 0 0,0 0-1 0 0,0 0 1 0 0,0-1 0 0 0,0 0 0 0 0,1 0 0 0 0,-1-1 0 0 0,0 0 0 0 0,-1 0 0 0 0,1 0 0 0 0,0-1 0 0 0,-1 0 0 0 0,1 0 0 0 0,-1-1 0 0 0,6-4 43 0 0,-5-26-2744 0 0,-13 14-6595 0 0,0 16-2742 0 0</inkml:trace>
  <inkml:trace contextRef="#ctx0" brushRef="#br0" timeOffset="1625.13">2473 99 17124 0 0,'0'0'1856'0'0,"0"0"-248"0"0,0 0-183 0 0,0 0-225 0 0,0 0-264 0 0,0 0-352 0 0,0 0-352 0 0,0 0-304 0 0,0 0-104 0 0,0 0-32 0 0,0 0-104 0 0,0 0-520 0 0,0 0-1513 0 0,0 0-6840 0 0,32-41-2650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2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939 85 9434 0 0,'0'0'2080'0'0,"0"0"-386"0"0,0 0-335 0 0,0 0 7 0 0,0 0 123 0 0,0 0 44 0 0,0 0-133 0 0,0 0-230 0 0,0 0-244 0 0,0 0-220 0 0,0 0-133 0 0,-2-7-130 0 0,-5-17-63 0 0,5 18-33 0 0,-4 18 675 0 0,-92 222 529 0 0,98-232-1548 0 0,-208 386 545 0 0,41-150-426 0 0,69-115-190 0 0,103-167-8426 0 0,12-13-4521 0 0,-12 44 6446 0 0</inkml:trace>
  <inkml:trace contextRef="#ctx0" brushRef="#br0" timeOffset="521.292">389 195 0 0 0,'0'0'2835'0'0,"0"0"-505"0"0,0 0-131 0 0,0 0 62 0 0,0 0 107 0 0,0 0 10 0 0,0 0-213 0 0,0 0-341 0 0,0 0-349 0 0,0 0-294 0 0,0 0-228 0 0,0 0-202 0 0,-8-15-137 0 0,-23-44-91 0 0,24 45-76 0 0,7 14-76 0 0,0 23 910 0 0,5-9-1021 0 0,-1-1 1 0 0,2 1-1 0 0,0-1 0 0 0,1 0 0 0 0,0-1 1 0 0,0 1-1 0 0,2-2 0 0 0,8 12-260 0 0,11 15 336 0 0,3 10-85 0 0,1-3-55 0 0,-3 2 0 0 0,-1 1 0 0 0,-3 1 0 0 0,17 46-196 0 0,-10-15 159 0 0,2-1-1 0 0,46 73-158 0 0,-42-88 72 0 0,-34-104-2001 0 0,-4 27-2614 0 0,0 4-4196 0 0,0 5-3584 0 0</inkml:trace>
  <inkml:trace contextRef="#ctx0" brushRef="#br0" timeOffset="986.363">1167 663 6025 0 0,'0'0'2789'0'0,"0"0"-267"0"0,0 0-164 0 0,0 0-43 0 0,0 0-153 0 0,0 0-287 0 0,0 0-367 0 0,0 0-377 0 0,0 0-287 0 0,0 0-174 0 0,0 0-90 0 0,0 0-35 0 0,0 0-49 0 0,0 0-56 0 0,-5 16 558 0 0,-1 146 486 0 0,8-94-1348 0 0,-2 68-169 0 0,5-155-8523 0 0,-1 1 4108 0 0,-2 8-1850 0 0,0 2-3245 0 0</inkml:trace>
  <inkml:trace contextRef="#ctx0" brushRef="#br0" timeOffset="1559.53">1092 718 9914 0 0,'0'0'2626'0'0,"0"0"-372"0"0,0 0-200 0 0,0 0-106 0 0,0 0-196 0 0,0 0-317 0 0,0 0-358 0 0,0 0-323 0 0,0 0-197 0 0,0 0-121 0 0,0 0-80 0 0,0 0-28 0 0,0 0-17 0 0,5-6-23 0 0,44-29 222 0 0,11 8-86 0 0,96-30 138 0 0,-155 57-563 0 0,1 0-1 0 0,-1-1 1 0 0,1 1 0 0 0,-1 0-1 0 0,1 0 1 0 0,-1 0 0 0 0,1 0 0 0 0,-1 0-1 0 0,1 1 1 0 0,-1-1 0 0 0,0 0-1 0 0,1 1 1 0 0,-1-1 0 0 0,1 1 0 0 0,-1-1-1 0 0,0 1 1 0 0,1-1 0 0 0,-1 1-1 0 0,0 0 1 0 0,0 0 0 0 0,1 0 0 0 0,-1 0-1 0 0,0 0 1 0 0,0 0 0 0 0,0 0-1 0 0,0 0 1 0 0,0 0 0 0 0,-1 1 0 0 0,1-1-1 0 0,0 0 1 0 0,0 0 0 0 0,-1 1-1 0 0,1-1 1 0 0,-1 1 0 0 0,1-1 0 0 0,-1 0-1 0 0,0 1 1 0 0,0-1 0 0 0,1 1-1 0 0,-1-1 1 0 0,0 1 0 0 0,0-1 0 0 0,0 1-1 0 0,0-1 1 0 0,-1 1 0 0 0,1-1-1 0 0,0 1 1 0 0,-1-1 0 0 0,1 0 0 0 0,-1 1-1 0 0,1-1 1 0 0,-1 0 0 0 0,0 1-1 0 0,1-1 1 0 0,-1 0 0 0 0,0 0 0 0 0,-1 1 1 0 0,-85 123 157 0 0,85-123-159 0 0,1-1 1 0 0,0 1-1 0 0,0 0 0 0 0,0-1 0 0 0,0 1 1 0 0,0 0-1 0 0,0 0 0 0 0,0 0 1 0 0,0 0-1 0 0,1 0 0 0 0,-1 0 1 0 0,1 0-1 0 0,0 0 0 0 0,-1 0 0 0 0,1 0 1 0 0,0 0-1 0 0,0 0 0 0 0,0 0 1 0 0,1 0-1 0 0,-1 0 0 0 0,0 0 1 0 0,1 0-1 0 0,-1 0 0 0 0,1 0 0 0 0,0 0 1 0 0,0-1-1 0 0,0 1 0 0 0,0 0 1 0 0,0 0-1 0 0,0-1 0 0 0,0 1 1 0 0,1 0 1 0 0,58 38 31 0 0,-8-6 24 0 0,-49-30-37 0 0,-1 0 0 0 0,0 0 1 0 0,1 1-1 0 0,-2-1 0 0 0,1 0 0 0 0,0 1 0 0 0,-1-1 1 0 0,0 1-1 0 0,0-1 0 0 0,0 1 0 0 0,0 0 0 0 0,-1 0 1 0 0,0-1-1 0 0,0 1 0 0 0,0 0 0 0 0,-1-1 0 0 0,1 1 1 0 0,-1 0-1 0 0,0-1 0 0 0,0 1 0 0 0,-1-1 0 0 0,0 1 1 0 0,1-1-1 0 0,-2 0 0 0 0,1 1 0 0 0,0-1 0 0 0,-1 0 1 0 0,1 0-1 0 0,-1-1 0 0 0,0 1 0 0 0,-1-1 0 0 0,1 1 1 0 0,-1-1-1 0 0,1 0 0 0 0,-1 0 0 0 0,0-1 0 0 0,-2 2-18 0 0,-11 5-44 0 0,-1 0-1 0 0,0-1 0 0 0,-1-1 0 0 0,1-1 0 0 0,-1 0 0 0 0,-1-2 0 0 0,1 0 1 0 0,-1-1-1 0 0,1-1 0 0 0,-1-1 0 0 0,-12-1 45 0 0,44-15-8152 0 0,-3 10 1321 0 0,-1 3-4900 0 0</inkml:trace>
  <inkml:trace contextRef="#ctx0" brushRef="#br0" timeOffset="1967.712">1889 593 5385 0 0,'0'0'3917'0'0,"0"0"-1222"0"0,0 0-485 0 0,0 0 0 0 0,0 0-131 0 0,0 0-271 0 0,0 0-379 0 0,0 0-356 0 0,0 0-202 0 0,0 0-96 0 0,0 0-30 0 0,0 0-38 0 0,0 0-45 0 0,-2 9-85 0 0,-35 114 1540 0 0,5-65-1996 0 0,-3-1 0 0 0,-2-1 0 0 0,-3-3 0 0 0,-2-1 0 0 0,-3-1-121 0 0,-54 66-223 0 0,94-111-5221 0 0,18-21-6765 0 0,-9 11 332 0 0</inkml:trace>
  <inkml:trace contextRef="#ctx0" brushRef="#br0" timeOffset="2284.559">2193 692 8266 0 0,'0'0'2578'0'0,"0"0"-283"0"0,0 0-75 0 0,0 0-62 0 0,0 0-246 0 0,0 0-317 0 0,0 0-310 0 0,0 0-276 0 0,0 0-190 0 0,0 0-127 0 0,0 0-100 0 0,0 0-87 0 0,0 0-64 0 0,-18 12-82 0 0,-52 39-91 0 0,43-14 59 0 0,9 11-220 0 0,-3 0 0 0 0,-1-2 0 0 0,-3-1 0 0 0,-15 21-107 0 0,21-38-33 0 0,-1-1 0 0 0,-1-1 0 0 0,-1-1 0 0 0,-2 0 1 0 0,-14 10 32 0 0,29-32-522 0 0,15-18-667 0 0,14-21-949 0 0,17-15-1952 0 0,20-25-9269 0 0,-23 31 7183 0 0,-24 33 6065 0 0</inkml:trace>
  <inkml:trace contextRef="#ctx0" brushRef="#br0" timeOffset="2708.589">2077 791 0 0 0,'0'0'1771'0'0,"0"0"1434"0"0,0 0 347 0 0,0 0-337 0 0,0 0-522 0 0,0 0-496 0 0,0 0-370 0 0,0 0-287 0 0,0 0-226 0 0,0 0-207 0 0,0 0-191 0 0,0 0-167 0 0,0 0-138 0 0,9-20-116 0 0,29-60-91 0 0,-38 80-379 0 0,0 0 0 0 0,0 1 0 0 0,0-1 0 0 0,0 0 0 0 0,0 0 0 0 0,0 1 0 0 0,0-1 0 0 0,0 0 0 0 0,0 1 0 0 0,0-1 0 0 0,0 0 0 0 0,0 0 0 0 0,0 1 0 0 0,1-1 0 0 0,-1 0 0 0 0,0 0 0 0 0,0 1 0 0 0,0-1 0 0 0,0 0 0 0 0,0 0 0 0 0,1 1 0 0 0,-1-1 0 0 0,0 0 0 0 0,0 0 1 0 0,0 0-1 0 0,1 1 0 0 0,-1-1 0 0 0,0 0 0 0 0,0 0 0 0 0,1 0 0 0 0,-1 0 0 0 0,0 0 0 0 0,0 0 0 0 0,1 1 0 0 0,-1-1 0 0 0,0 0 0 0 0,0 0 0 0 0,1 0 0 0 0,-1 0 0 0 0,0 0 0 0 0,0 0 0 0 0,1 0 0 0 0,-1 0 0 0 0,0 0 0 0 0,1 0 0 0 0,-1 0 0 0 0,0 0 0 0 0,0 0 0 0 0,1-1 0 0 0,-1 1-25 0 0,1 38 484 0 0,-1-33-376 0 0,35 108 786 0 0,11 57-513 0 0,-30-5-318 0 0,-14-189-5779 0 0,-2 2 1189 0 0,0 7-3880 0 0,0 10-1720 0 0</inkml:trace>
  <inkml:trace contextRef="#ctx0" brushRef="#br0" timeOffset="2890.315">1889 1093 15595 0 0,'0'0'1994'0'0,"0"0"-594"0"0,0 0-247 0 0,0 0-60 0 0,0 0 75 0 0,0 0-15 0 0,0 0-154 0 0,0 0-143 0 0,0 0-180 0 0,0 0-148 0 0,0 0-123 0 0,31 2-71 0 0,100 1-71 0 0,-36-19 71 0 0,-57 9-922 0 0,57-13 894 0 0,-64 12-3780 0 0,-1-1-3799 0 0,-21 5-5392 0 0</inkml:trace>
  <inkml:trace contextRef="#ctx0" brushRef="#br0" timeOffset="4883.128">3111 718 12027 0 0,'0'0'1643'0'0,"0"0"-513"0"0,0 0-360 0 0,0 0 170 0 0,0 0 306 0 0,0 0 119 0 0,0 0-176 0 0,0 0-333 0 0,0 0-275 0 0,0 0-158 0 0,0 0-71 0 0,1 30-28 0 0,0 142 248 0 0,-3-69-118 0 0,2-103-716 0 0,0 0-216 0 0,0 0-332 0 0,0 0-411 0 0,0-10-10119 0 0,0 6 1579 0 0</inkml:trace>
  <inkml:trace contextRef="#ctx0" brushRef="#br0" timeOffset="5160.127">3003 202 17004 0 0,'0'0'1208'0'0,"0"0"-216"0"0,0 0-288 0 0,0 0-104 0 0,0 0-88 0 0,0 0-175 0 0,0 0-153 0 0,0 0-160 0 0,0 0-128 0 0,0 0-72 0 0,0 0-273 0 0,0 0-495 0 0,0 0-1216 0 0,22 207-3289 0 0,-11-193-6738 0 0</inkml:trace>
  <inkml:trace contextRef="#ctx0" brushRef="#br0" timeOffset="14125.577">9954 769 0 0 0,'0'0'161'0'0,"0"0"582"0"0,0 0 465 0 0,0 0 461 0 0,0 0 377 0 0,0 0 21 0 0,0 0-150 0 0,0 0-206 0 0,0 0-285 0 0,0 0-194 0 0,-9-8-105 0 0,-44-39 978 0 0,17 43 2043 0 0,-16 31-3158 0 0,47-24-834 0 0,-5 4-106 0 0,0 1 1 0 0,0 0-1 0 0,1 1 0 0 0,0 0 0 0 0,0 0 0 0 0,1 1 1 0 0,0 0-1 0 0,1 0 0 0 0,0 1 0 0 0,0 0 0 0 0,1 0 0 0 0,1 1 1 0 0,0-1-1 0 0,1 1 0 0 0,0 0 0 0 0,1 1 0 0 0,0-1 1 0 0,1 1-1 0 0,0-1 0 0 0,1 1 0 0 0,0 0 0 0 0,1 4-50 0 0,2-14 36 0 0,0 0 0 0 0,0 0 0 0 0,0-1 0 0 0,1 1 0 0 0,-1 0 0 0 0,1-1 0 0 0,-1 0 0 0 0,1 1-1 0 0,0-1 1 0 0,0 0 0 0 0,0-1 0 0 0,0 1 0 0 0,0 0 0 0 0,0-1 0 0 0,1 0 0 0 0,-1 0 0 0 0,1 0 0 0 0,-1 0-1 0 0,0 0 1 0 0,1 0 0 0 0,-1-1 0 0 0,1 0 0 0 0,0 0 0 0 0,-1 0 0 0 0,1 0 0 0 0,-1 0 0 0 0,1-1 0 0 0,-1 0-1 0 0,1 0 1 0 0,-1 0 0 0 0,0 0 0 0 0,1 0 0 0 0,-1 0 0 0 0,0-1 0 0 0,0 0 0 0 0,1 0-36 0 0,7-4 109 0 0,0 0 1 0 0,-1-1 0 0 0,0 0-1 0 0,0-1 1 0 0,-1 1 0 0 0,0-2 0 0 0,0 0-1 0 0,-1 0 1 0 0,0 0 0 0 0,-1-1-1 0 0,0 0 1 0 0,0 0 0 0 0,-1-1-1 0 0,-1 0 1 0 0,0 0 0 0 0,0 0-1 0 0,-1-1 1 0 0,0 0 0 0 0,-1 0-1 0 0,-1 0 1 0 0,0 0 0 0 0,0 0 0 0 0,-1 0-1 0 0,-1-10-109 0 0,1 15-1 0 0,-1 0 0 0 0,-1 0 0 0 0,1 0-1 0 0,-1 0 1 0 0,0 0 0 0 0,-1 0 0 0 0,0 0 0 0 0,0 0-1 0 0,0 1 1 0 0,-1-1 0 0 0,0 1 0 0 0,0 0 0 0 0,-1-1-1 0 0,0 2 1 0 0,0-1 0 0 0,0 0 0 0 0,0 1 0 0 0,-1 0-1 0 0,0 0 1 0 0,0 0 0 0 0,-6-4 1 0 0,0 2-14 0 0,10 7 8 0 0,1 0 1 0 0,-1-1-1 0 0,1 1 1 0 0,-1 0-1 0 0,1 0 0 0 0,-1-1 1 0 0,0 1-1 0 0,1 0 0 0 0,-1-1 1 0 0,1 1-1 0 0,-1 0 1 0 0,1-1-1 0 0,0 1 0 0 0,-1-1 1 0 0,1 1-1 0 0,-1-1 0 0 0,1 1 1 0 0,0-1-1 0 0,-1 1 1 0 0,1-1-1 0 0,0 1 0 0 0,0-1 1 0 0,-1 1-1 0 0,1-1 1 0 0,0 0-1 0 0,0 1 0 0 0,0-1 1 0 0,0 1-1 0 0,0-1 0 0 0,0 0 1 0 0,0 1-1 0 0,0-1 1 0 0,0 1-1 0 0,0-1 0 0 0,0 0 1 0 0,0 1-1 0 0,0-1 0 0 0,0 1 1 0 0,1-1-1 0 0,-1 0 1 0 0,0 1-1 0 0,0-1 0 0 0,1 1 1 0 0,-1-1-1 0 0,0 1 1 0 0,1-1-1 0 0,-1 1 0 0 0,1-1 1 0 0,-1 1-1 0 0,0 0 0 0 0,1-1 1 0 0,-1 1-1 0 0,1-1 1 0 0,-1 1-1 0 0,1 0 0 0 0,0-1 1 0 0,-1 1-1 0 0,1 0 0 0 0,-1 0 7 0 0,155-173 404 0 0,-138 150-345 0 0,-1-1-1 0 0,-2-1 1 0 0,0-1-1 0 0,-2 0 1 0 0,-1 0 0 0 0,0-1-1 0 0,-3 0 1 0 0,0-1-1 0 0,-1 0 1 0 0,-2-1 0 0 0,-1 1-1 0 0,-1-1 1 0 0,-2-3-60 0 0,-6-5 280 0 0,-1 63-1464 0 0,40 266 1081 0 0,8-18 81 0 0,-8-63-68 0 0,-2 90 90 0 0,-28-241-42 0 0,1-17 0 0 0,-2 1-1 0 0,-1 0 0 0 0,-2-1 0 0 0,-3 1 0 0 0,-1 0 1 0 0,-2-1-1 0 0,-2 0 0 0 0,-2 0 0 0 0,-12 32 43 0 0,21-70 25 0 0,-1-1 0 0 0,0 0 0 0 0,0 0 0 0 0,0 0 0 0 0,0 0 0 0 0,0 0 0 0 0,-1 0 0 0 0,0-1 0 0 0,0 1 0 0 0,0-1 0 0 0,0 0 0 0 0,0 0 0 0 0,-1 0 0 0 0,1 0-1 0 0,-1 0 1 0 0,0-1 0 0 0,0 1 0 0 0,0-1 0 0 0,0 0 0 0 0,0-1 0 0 0,-3 2-25 0 0,-26-44 271 0 0,27 23-253 0 0,1 0 0 0 0,0-1-1 0 0,2 0 1 0 0,0 1 0 0 0,1-1 0 0 0,1 0-1 0 0,1 0 1 0 0,2-16-18 0 0,-2 1-6 0 0,1-5-197 0 0,1-1 0 0 0,2 1 0 0 0,1 0 0 0 0,2 1 0 0 0,2 0 0 0 0,2 0 0 0 0,1 1 0 0 0,9-17 203 0 0,14-17-4754 0 0,8 3-4177 0 0,-29 51-3194 0 0</inkml:trace>
  <inkml:trace contextRef="#ctx0" brushRef="#br0" timeOffset="23223.481">350 2051 6505 0 0,'0'0'1602'0'0,"0"0"-252"0"0,0 0-162 0 0,0 0 102 0 0,0 0 153 0 0,0 0 68 0 0,0 0-114 0 0,0 0-271 0 0,0 0-245 0 0,0 0-187 0 0,0 0-146 0 0,-14-7-87 0 0,-44-20-51 0 0,55 25-338 0 0,1 1 0 0 0,-1 0 0 0 0,0 0 0 0 0,0 0 0 0 0,0 0 0 0 0,0 0 0 0 0,0 1 0 0 0,0-1 0 0 0,0 1 0 0 0,-1 0 0 0 0,1 0 0 0 0,0 0 0 0 0,0 0 0 0 0,0 1 0 0 0,0-1 1 0 0,0 1-1 0 0,0 0 0 0 0,0-1 0 0 0,0 2 0 0 0,0-1 0 0 0,0 0 0 0 0,0 0 0 0 0,1 1 0 0 0,-1 0 0 0 0,-1 1-72 0 0,-6 3 80 0 0,-4 3-33 0 0,2 0-1 0 0,-1 2 0 0 0,1 0 0 0 0,1 0 0 0 0,0 1 1 0 0,1 0-1 0 0,0 1 0 0 0,1 0 0 0 0,0 0 0 0 0,1 1 1 0 0,-5 12-47 0 0,2-3 15 0 0,2 1 1 0 0,0 0-1 0 0,2 1 1 0 0,1 0-1 0 0,0 0 1 0 0,2 0-1 0 0,1 0 1 0 0,1 1-1 0 0,1-1 1 0 0,1 1-1 0 0,3 13-15 0 0,-3-35 24 0 0,0-1-1 0 0,0 1 0 0 0,1 0 1 0 0,-1 0-1 0 0,1-1 1 0 0,0 1-1 0 0,0 0 0 0 0,1-1 1 0 0,-1 1-1 0 0,1-1 0 0 0,-1 0 1 0 0,1 1-1 0 0,0-1 1 0 0,0 0-1 0 0,0 0 0 0 0,1 0 1 0 0,-1 0-1 0 0,1-1 0 0 0,0 1 1 0 0,0-1-1 0 0,0 1 1 0 0,0-1-1 0 0,0 0 0 0 0,0 0 1 0 0,0 0-1 0 0,1-1 1 0 0,-1 1-1 0 0,1-1 0 0 0,-1 0 1 0 0,1 0-1 0 0,0 0 0 0 0,-1 0 1 0 0,1-1-1 0 0,0 1 1 0 0,0-1-1 0 0,-1 0 0 0 0,1 0 1 0 0,0-1-1 0 0,0 1 1 0 0,-1-1-1 0 0,1 1 0 0 0,0-1 1 0 0,-1 0-1 0 0,1-1 0 0 0,1 0-23 0 0,14-9 164 0 0,-1-1-1 0 0,0-1 0 0 0,-1 0 0 0 0,-1-1 0 0 0,0-1 0 0 0,-1-1 0 0 0,-1 0 0 0 0,0-1 0 0 0,-1-1-163 0 0,1 2 73 0 0,165-244 383 0 0,-101 139-385 0 0,-60 87-22 0 0,-17 33-52 0 0,-1 31-135 0 0,0-1 138 0 0,2-1 0 0 0,1 0 0 0 0,1 1 0 0 0,1-1 1 0 0,2-1-1 0 0,1 1 0 0 0,10 22 0 0 0,-11-31-12 0 0,1-1 1 0 0,1 0-1 0 0,0-1 1 0 0,1 0-1 0 0,2 0 1 0 0,-1-1-1 0 0,2-1 0 0 0,0 0 1 0 0,7 6 11 0 0,-8-9-551 0 0,14 11-361 0 0,-5-11-8597 0 0,-17-12 903 0 0</inkml:trace>
  <inkml:trace contextRef="#ctx0" brushRef="#br0" timeOffset="23550.586">1318 1959 12843 0 0,'0'0'1421'0'0,"0"0"-239"0"0,0 0-56 0 0,0 0 104 0 0,0 0 61 0 0,0 0-120 0 0,-33 19-246 0 0,-103 63-275 0 0,44-10 171 0 0,78-55-713 0 0,9-12-74 0 0,0-1-15 0 0,1 1 0 0 0,-1-1 0 0 0,1 1 0 0 0,0 0 0 0 0,0 0 0 0 0,0 0 0 0 0,1 0 0 0 0,0 1 0 0 0,0-1 0 0 0,0 1 1 0 0,1 0-1 0 0,0 0 0 0 0,0 0 0 0 0,0 0 0 0 0,1 0 0 0 0,0 1 0 0 0,0-1 0 0 0,0 6-19 0 0,4-10 2 0 0,-1 1 0 0 0,1-1 0 0 0,-1 1 0 0 0,1-1 0 0 0,0 0 0 0 0,0 0 0 0 0,0 0 0 0 0,1 0 0 0 0,-1 0 0 0 0,0-1 0 0 0,1 0 0 0 0,-1 1 0 0 0,0-1 0 0 0,1 0 0 0 0,0-1 0 0 0,-1 1 0 0 0,1-1 0 0 0,-1 0 0 0 0,1 1 0 0 0,0-2 0 0 0,-1 1 0 0 0,1 0-2 0 0,-1 0 3 0 0,302-14 141 0 0,-303 14-122 0 0,1 0 0 0 0,-1 0 0 0 0,0 0 0 0 0,1 1 0 0 0,-1-1 0 0 0,0 1 0 0 0,0-1 0 0 0,1 1 1 0 0,-1 0-1 0 0,0 0 0 0 0,0 0 0 0 0,0 0 0 0 0,0 0 0 0 0,0 0 0 0 0,0 1 0 0 0,-1-1 0 0 0,1 1 0 0 0,0-1 0 0 0,0 1 1 0 0,-1 0-1 0 0,0-1 0 0 0,1 1 0 0 0,-1 0 0 0 0,0 0 0 0 0,0 0 0 0 0,1 0 0 0 0,-2 0 0 0 0,1 1 0 0 0,0-1 1 0 0,0 0-1 0 0,-1 0 0 0 0,1 0 0 0 0,-1 1 0 0 0,0-1 0 0 0,0 0 0 0 0,1 1 0 0 0,-2-1 0 0 0,1 0 0 0 0,0 1 0 0 0,0-1 1 0 0,-1 0-1 0 0,1 0 0 0 0,-1 1 0 0 0,0-1-22 0 0,-3 12 120 0 0,0-1-1 0 0,-1 0 1 0 0,-1 0 0 0 0,0-1 0 0 0,-1 0 0 0 0,0 0-1 0 0,-1 0 1 0 0,-1-1 0 0 0,1 0 0 0 0,-2 0 0 0 0,1-1-1 0 0,-2-1 1 0 0,1 0 0 0 0,-1 0 0 0 0,-8 4-120 0 0,9-4 75 0 0,0 1-113 0 0,-1-1-1 0 0,0 0 0 0 0,0-1 1 0 0,-1 0-1 0 0,0-1 0 0 0,0 0 1 0 0,-1-1-1 0 0,0 0 0 0 0,0-1 1 0 0,0-1-1 0 0,0 0 0 0 0,-1-1 0 0 0,0 0 1 0 0,0-1-1 0 0,-7 0 39 0 0,2-7-3035 0 0,9-4-6601 0 0,4 5-2413 0 0</inkml:trace>
  <inkml:trace contextRef="#ctx0" brushRef="#br0" timeOffset="26467.049">2082 2684 0 0 0,'0'0'125'0'0,"0"0"466"0"0,0 0 95 0 0,0 0-41 0 0,0 0-54 0 0,0 0-66 0 0,0 0-70 0 0,0 0-44 0 0,1 2 529 0 0,2 6 18607 0 0,1-62-18862 0 0,9 4-569 0 0,2 2 0 0 0,3 0 0 0 0,1 1 0 0 0,2 0 0 0 0,3 2 0 0 0,1 1 0 0 0,3 1-1 0 0,1 1 1 0 0,16-16-116 0 0,19-10 111 0 0,-50 82-346 0 0,28 118 369 0 0,-30-63-122 0 0,-4 0 1 0 0,-2 1 0 0 0,-4 39-13 0 0,3 22 10 0 0,6-93-58 0 0,1-62 252 0 0,14-39-97 0 0,3 1 1 0 0,3 1 0 0 0,2 2 0 0 0,35-45-108 0 0,-63 94 11 0 0,10-16-4 0 0,1 0-1 0 0,1 1 1 0 0,1 1 0 0 0,1 0-1 0 0,1 2 1 0 0,1 0-1 0 0,1 2 1 0 0,1 0-1 0 0,1 2 1 0 0,9-5-7 0 0,-33 22 0 0 0,0 1 1 0 0,1-1-1 0 0,-1 0 0 0 0,0 1 1 0 0,1-1-1 0 0,-1 1 1 0 0,1 0-1 0 0,-1-1 0 0 0,1 1 1 0 0,-1 0-1 0 0,1 0 1 0 0,-1 0-1 0 0,1 0 0 0 0,-1 0 1 0 0,1 0-1 0 0,-1 1 1 0 0,1-1-1 0 0,-1 0 0 0 0,1 1 1 0 0,-1-1-1 0 0,0 1 1 0 0,1-1-1 0 0,-1 1 0 0 0,0 0 1 0 0,1 0-1 0 0,-1 0 1 0 0,0-1-1 0 0,0 1 0 0 0,0 0 1 0 0,0 0-1 0 0,0 1 1 0 0,0-1-1 0 0,0 0 0 0 0,0 0 1 0 0,0 0-1 0 0,0 1 1 0 0,-1-1-1 0 0,1 0 0 0 0,0 1 1 0 0,-1-1-1 0 0,1 1 1 0 0,-1-1-1 0 0,16 69 42 0 0,-15-62-35 0 0,5 242 419 0 0,-7-246-478 0 0,1 1 0 0 0,-1 0-1 0 0,1 0 1 0 0,0-1 0 0 0,1 1 0 0 0,-1 0 0 0 0,1-1 0 0 0,-1 1 0 0 0,1 0-1 0 0,1-1 1 0 0,-1 1 0 0 0,1-1 0 0 0,0 1 0 0 0,0-1 0 0 0,0 0 0 0 0,0 0-1 0 0,1 0 1 0 0,0 0 0 0 0,-1 0 0 0 0,2 0 0 0 0,-1-1 0 0 0,0 0 0 0 0,1 1-1 0 0,-1-1 1 0 0,1 0 0 0 0,0-1 0 0 0,0 1 0 0 0,0-1 0 0 0,0 0 0 0 0,4 2 52 0 0,29-24-5386 0 0,-17-1-4193 0 0,-18 19 7272 0 0,6-7-6315 0 0</inkml:trace>
  <inkml:trace contextRef="#ctx0" brushRef="#br0" timeOffset="5792.388">3704 541 8522 0 0,'0'0'1700'0'0,"0"0"-161"0"0,0 0 186 0 0,0 0 255 0 0,0 0 31 0 0,0 0-255 0 0,0 0-401 0 0,0 0-341 0 0,0 0-262 0 0,0 0-202 0 0,0 0-136 0 0,0 0-83 0 0,0 0-24 0 0,-12 7 20 0 0,-85 56 702 0 0,33 2-558 0 0,48-20-390 0 0,16-42-78 0 0,1 0-1 0 0,-1-1 1 0 0,1 1 0 0 0,0-1-1 0 0,0 1 1 0 0,0-1 0 0 0,0 1-1 0 0,0-1 1 0 0,1 0-1 0 0,-1 0 1 0 0,1 0 0 0 0,0 0-1 0 0,-1 0 1 0 0,1 0 0 0 0,0 0-1 0 0,0 0 1 0 0,0 0 0 0 0,1-1-1 0 0,-1 0 1 0 0,0 1-1 0 0,0-1 1 0 0,1 0 0 0 0,-1 0-1 0 0,1 0 1 0 0,-1 0 0 0 0,3 0-3 0 0,23 15 26 0 0,11 9 37 0 0,34 34 27 0 0,-70-56-55 0 0,0 0-1 0 0,0 1 0 0 0,0-1 0 0 0,0 1 1 0 0,0-1-1 0 0,-1 1 0 0 0,0 0 1 0 0,0 0-1 0 0,0 0 0 0 0,0 1 1 0 0,-1-1-1 0 0,1 0 0 0 0,-1 1 1 0 0,0-1-1 0 0,0 0 0 0 0,-1 1 1 0 0,0-1-1 0 0,1 1 0 0 0,-1 0 0 0 0,-1-1 1 0 0,1 1-1 0 0,-1-1 0 0 0,0 1 1 0 0,0-1-1 0 0,0 0 0 0 0,0 1 1 0 0,-1-1-1 0 0,0 0 0 0 0,0 0 1 0 0,0 0-1 0 0,0 0 0 0 0,-1 0 1 0 0,0 0-36 0 0,-6 4 32 0 0,-1 0 0 0 0,0-2-1 0 0,0 1 1 0 0,-1-1-1 0 0,0 0 1 0 0,0-1 0 0 0,0-1-1 0 0,-1 0 1 0 0,1 0-1 0 0,-1-1 1 0 0,0 0 0 0 0,0-1-1 0 0,0-1 1 0 0,0 0-1 0 0,0 0 1 0 0,-1-2 0 0 0,1 1-1 0 0,-5-2-30 0 0,-26-19-1014 0 0,37 7-1982 0 0,5-4-3641 0 0,1 13-5278 0 0</inkml:trace>
  <inkml:trace contextRef="#ctx0" brushRef="#br0" timeOffset="6831.163">4475 872 0 0 0,'0'0'1760'0'0,"0"0"-467"0"0,0 0-1 0 0,0 0 384 0 0,0 0 431 0 0,0 0 125 0 0,0 0-264 0 0,0 0-453 0 0,0 0-399 0 0,0 0-181 0 0,0 0-3 0 0,0 0 67 0 0,0 0 37 0 0,3 2-3 0 0,-2-2-946 0 0,-1 0 1 0 0,1 0-1 0 0,0 1 0 0 0,-1-1 1 0 0,1 0-1 0 0,0 0 1 0 0,0 0-1 0 0,-1 0 1 0 0,1 0-1 0 0,0 0 1 0 0,-1 0-1 0 0,1 0 1 0 0,0 0-1 0 0,0 0 1 0 0,-1-1-1 0 0,1 1 0 0 0,0 0 1 0 0,-1 0-1 0 0,1-1 1 0 0,0 1-1 0 0,-1 0 1 0 0,1-1-1 0 0,-1 1 1 0 0,1-1-1 0 0,-1 1 1 0 0,1-1-1 0 0,0 1 1 0 0,-1-1-1 0 0,0 1 0 0 0,1-1 1 0 0,-1 1-1 0 0,1-1 1 0 0,-1 0-1 0 0,0 1 1 0 0,1-1-1 0 0,-1 0 1 0 0,0 1-1 0 0,0-1 1 0 0,1 0-1 0 0,-1 1 1 0 0,0-1-1 0 0,0 0 0 0 0,0 0 1 0 0,0 1-1 0 0,0-1 1 0 0,0 0-1 0 0,0 1 1 0 0,0-2-88 0 0,0 1-108 0 0,63-146 1591 0 0,-61 184-539 0 0,53 494-165 0 0,-52-447-788 0 0,-7 169 111 0 0,-30-127 36 0 0,16-179 1208 0 0,13 0-1341 0 0,3 1 0 0 0,2-1 0 0 0,2 0 0 0 0,3 0-1 0 0,2 1 1 0 0,2 0 0 0 0,2 1 0 0 0,3 0-1 0 0,2 0 1 0 0,2 2 0 0 0,3 0 0 0 0,3-4-5 0 0,-7 14 0 0 0,2 0 1 0 0,1 1-1 0 0,2 2 1 0 0,1 0-1 0 0,2 1 1 0 0,2 2-1 0 0,1 0 1 0 0,1 2-1 0 0,1 1 1 0 0,2 2-1 0 0,14-9 0 0 0,-43 34 0 0 0,0 0 0 0 0,0 0 0 0 0,0 1 0 0 0,1 0 0 0 0,-1 0 0 0 0,1 0 0 0 0,-1 0 0 0 0,1 0 0 0 0,0 1 0 0 0,-1-1 0 0 0,1 1 0 0 0,0 0 0 0 0,0 0 0 0 0,0 1 0 0 0,0-1 0 0 0,0 1 0 0 0,0 0 0 0 0,0 0 0 0 0,0 0-1 0 0,0 0 1 0 0,0 1 0 0 0,0 0 0 0 0,0 0 0 0 0,0 0 0 0 0,-1 0 0 0 0,1 0 0 0 0,0 1 0 0 0,-1-1 0 0 0,1 1 0 0 0,-1 0 0 0 0,1 1 0 0 0,-1-1 0 0 0,0 0 0 0 0,0 1 0 0 0,0 0 0 0 0,0 0 0 0 0,0 0 0 0 0,-1 0 0 0 0,1 0 0 0 0,-1 0 0 0 0,1 3 0 0 0,3 12 15 0 0,-1 1 0 0 0,-1-1 0 0 0,0 1 0 0 0,-2 0 0 0 0,0 1 0 0 0,-1-1 0 0 0,-2 0 0 0 0,1 0 0 0 0,-2 0 0 0 0,-1 0 0 0 0,0 0 0 0 0,-1 0 0 0 0,-1 0 0 0 0,-1-1 0 0 0,-1 0 0 0 0,0 0-1 0 0,-1-1 1 0 0,-1 1 0 0 0,-1-2 0 0 0,0 0 0 0 0,-1 0 0 0 0,-1-1 0 0 0,0 0 0 0 0,-1-1 0 0 0,-1 0 0 0 0,0-1 0 0 0,-1-1 0 0 0,0 0 0 0 0,-1-1 0 0 0,-2 0-15 0 0,12-6-52 0 0,-1-1 0 0 0,-1 0 0 0 0,1-1 0 0 0,-1 1 0 0 0,1-2-1 0 0,-1 1 1 0 0,0-1 0 0 0,0 0 0 0 0,0 0 0 0 0,0-1 0 0 0,0-1 0 0 0,-1 1-1 0 0,1-1 1 0 0,0 0 0 0 0,0-1 0 0 0,0 0 0 0 0,0 0 0 0 0,0-1 0 0 0,0 0-1 0 0,0 0 1 0 0,-4-3 52 0 0,9 3-197 0 0,0 0-1 0 0,0-1 1 0 0,1 0-1 0 0,-1 1 1 0 0,0-1-1 0 0,1 0 1 0 0,0 0-1 0 0,-1-1 1 0 0,1 1-1 0 0,1 0 1 0 0,-1-1-1 0 0,0 1 1 0 0,1-1-1 0 0,0 0 1 0 0,0 1-1 0 0,0-1 1 0 0,0-2 197 0 0,-4-40-8780 0 0,5 38-24 0 0</inkml:trace>
  <inkml:trace contextRef="#ctx0" brushRef="#br0" timeOffset="8016.004">6633 769 9426 0 0,'0'0'5567'0'0,"0"0"-3642"0"0,0 0-935 0 0,0 0 93 0 0,0 0 54 0 0,0 0-79 0 0,0 0-247 0 0,0 0-342 0 0,0 0-253 0 0,-3 32-125 0 0,-11 99-55 0 0,8-58 8 0 0,5-43-395 0 0,7-23-7648 0 0,-5-7-2599 0 0</inkml:trace>
  <inkml:trace contextRef="#ctx0" brushRef="#br0" timeOffset="9509.624">8027 674 16315 0 0,'0'0'1650'0'0,"0"0"-867"0"0,0 0-227 0 0,0 0 88 0 0,0 0 72 0 0,0 0-73 0 0,0 0-208 0 0,0 0-190 0 0,0 0-141 0 0,0 0-65 0 0,-22 35-28 0 0,-67 109-39 0 0,61-76-77 0 0,28-58 64 0 0,0-6 30 0 0,-1 0 0 0 0,1-1 0 0 0,0 1 1 0 0,0 0-1 0 0,0 0 0 0 0,0-1 0 0 0,1 1 0 0 0,-1 0 0 0 0,1-1 0 0 0,0 1 0 0 0,0 0 0 0 0,0-1 0 0 0,1 1 0 0 0,-1-1 0 0 0,1 0 0 0 0,0 1 0 0 0,0-1 0 0 0,0 0 0 0 0,0 0 0 0 0,1 0 0 0 0,-1-1 0 0 0,1 1 0 0 0,0 0 0 0 0,-1-1 0 0 0,1 0 0 0 0,0 1 1 0 0,1-1-1 0 0,-1-1 0 0 0,0 1 0 0 0,0 0 0 0 0,1-1 0 0 0,-1 1 0 0 0,1-1 0 0 0,0 0 0 0 0,-1-1 0 0 0,1 1 0 0 0,2 0 11 0 0,4-2 203 0 0,0-1 0 0 0,0 0 0 0 0,0 0-1 0 0,-1-1 1 0 0,1 0 0 0 0,0-1 0 0 0,-1 0 0 0 0,0 0 0 0 0,0-1 0 0 0,0-1 0 0 0,-1 1 0 0 0,1-1-1 0 0,-1-1 1 0 0,-1 1 0 0 0,1-1 0 0 0,-1-1 0 0 0,-1 1 0 0 0,1-1 0 0 0,-1 0 0 0 0,0-1 0 0 0,-1 0-1 0 0,0 0 1 0 0,-1 0 0 0 0,0 0 0 0 0,0-1 0 0 0,-1 1 0 0 0,0-1 0 0 0,0 0 0 0 0,-1 0 0 0 0,0-7-203 0 0,-13-84 585 0 0,10 98-665 0 0,0 0-1 0 0,-1 0 1 0 0,1 1 0 0 0,-1-1 0 0 0,1 0-1 0 0,-1 0 1 0 0,0 1 0 0 0,0-1 0 0 0,0 1 0 0 0,0 0-1 0 0,0 0 1 0 0,-1 0 0 0 0,1 0 0 0 0,-1 0-1 0 0,1 0 1 0 0,-1 0 0 0 0,0 1 0 0 0,1-1 0 0 0,-1 1-1 0 0,0 0 1 0 0,0 0 0 0 0,0 0 0 0 0,0 0-1 0 0,0 1 1 0 0,-1-1 0 0 0,1 1 0 0 0,0 0 0 0 0,0 0-1 0 0,0 0 1 0 0,0 0 0 0 0,-1 0 80 0 0,-26 10-6438 0 0,22-6-2789 0 0</inkml:trace>
  <inkml:trace contextRef="#ctx0" brushRef="#br0" timeOffset="10109.747">8369 865 17884 0 0,'0'0'1991'0'0,"0"0"-1362"0"0,0 0-334 0 0,0 0 231 0 0,0 0 226 0 0,0 0 95 0 0,0 0-53 0 0,0 0-153 0 0,0 0-137 0 0,0 0-91 0 0,0 0-68 0 0,0 0-82 0 0,12-9-55 0 0,81-71 508 0 0,28-47-394 0 0,-117 163-1777 0 0,-4-29 1470 0 0,1 1 0 0 0,0 0 0 0 0,0-1 0 0 0,0 1-1 0 0,1-1 1 0 0,0 1 0 0 0,1-1 0 0 0,-1 0 0 0 0,2 0 0 0 0,-1 0 0 0 0,1 0 0 0 0,0 0 0 0 0,0-1 0 0 0,1 0 0 0 0,-1 0 0 0 0,1 0 0 0 0,1 0 0 0 0,-1-1-1 0 0,1 0 1 0 0,0 0 0 0 0,0 0 0 0 0,1-1 0 0 0,-1 0 0 0 0,1 0 0 0 0,0-1 0 0 0,0 0 0 0 0,0 0 0 0 0,1-1 0 0 0,-1 1 0 0 0,0-2 0 0 0,1 1 0 0 0,0-1-1 0 0,-1 0 1 0 0,1-1 0 0 0,0 1 0 0 0,-1-2-15 0 0,-1 1 101 0 0,1 0 0 0 0,-1 0 0 0 0,0-1 0 0 0,0 0 0 0 0,-1 0-1 0 0,1 0 1 0 0,0-1 0 0 0,0 0 0 0 0,-1 0 0 0 0,1-1 0 0 0,-1 0 0 0 0,1 0-1 0 0,-1 0 1 0 0,0 0 0 0 0,0-1 0 0 0,-1 1 0 0 0,1-2 0 0 0,-1 1-1 0 0,0 0 1 0 0,0-1 0 0 0,0 1 0 0 0,0-1 0 0 0,-1 0 0 0 0,0-1-101 0 0,5-8-22 0 0,-1 0-1 0 0,0-1 1 0 0,-2 0 0 0 0,1-1 0 0 0,-2 1-1 0 0,0-1 1 0 0,2-14 22 0 0,1-29-9738 0 0,-6 51-2456 0 0</inkml:trace>
  <inkml:trace contextRef="#ctx0" brushRef="#br0" timeOffset="8208.23">6558 427 16099 0 0,'0'0'1457'0'0,"0"0"-665"0"0,0 0-416 0 0,0 0-160 0 0,0 0-128 0 0,0 0-264 0 0,0 0-216 0 0,0 0-232 0 0,0 0-568 0 0,0 0-1481 0 0,0 0-7153 0 0</inkml:trace>
  <inkml:trace contextRef="#ctx0" brushRef="#br0" timeOffset="10898.496">6624 427 0 0 0,'0'0'260'0'0,"0"0"851"0"0,0 0 383 0 0,0 0 206 0 0,0 0 52 0 0,0 0-197 0 0,0 0-348 0 0,0 0-304 0 0,0 0-193 0 0,0 0-29 0 0,0 0 5 0 0,-31-4 3512 0 0,-4 4-3202 0 0,35 0-897 0 0,0 0-10 0 0,0 0 15 0 0,0 0-9 0 0,0 0-15 0 0,0 0 2 0 0,0 0-36 0 0,0 0-30 0 0,0 0-23 0 0,25-3 1133 0 0,6-5 26 0 0,-30 8-1100 0 0,-1 0-7 0 0,0 0 17 0 0,0 0 16 0 0,0 0 37 0 0,0 0 26 0 0,-5 6 1482 0 0,4-4-5082 0 0,7-2-118 0 0,-2 0-4147 0 0,-3 0 233 0 0</inkml:trace>
  <inkml:trace contextRef="#ctx0" brushRef="#br0" timeOffset="8553.098">7125 177 15219 0 0,'0'0'2569'0'0,"0"0"-1190"0"0,0 0-559 0 0,0 0-69 0 0,0 0 6 0 0,0 0-66 0 0,0 0-131 0 0,0 0-205 0 0,0 0-76 0 0,0 0 114 0 0,0 0 74 0 0,0 0 41 0 0,0 0-45 0 0,3 14-101 0 0,18 108 389 0 0,-12 539-1024 0 0,-9-659-90 0 0,-8 5-2815 0 0,-3-9-1232 0 0,5-3-3849 0 0,1 1-1582 0 0</inkml:trace>
  <inkml:trace contextRef="#ctx0" brushRef="#br0" timeOffset="8912.035">6924 699 13115 0 0,'0'0'1537'0'0,"0"0"-748"0"0,0 0-209 0 0,0 0 240 0 0,0 0 315 0 0,0 0 122 0 0,0 0-82 0 0,0 0-160 0 0,0 0-161 0 0,0 0-111 0 0,35 3-101 0 0,114 7-89 0 0,79-16 820 0 0,-134-1-2309 0 0,-72 6-763 0 0,-11-1-1472 0 0,0 2-4404 0 0,-5 0-3992 0 0</inkml:trace>
  <inkml:trace contextRef="#ctx0" brushRef="#br0" timeOffset="9177.931">7675 780 9850 0 0,'0'0'5985'0'0,"0"0"-5376"0"0,0 0-145 0 0,0 0 168 0 0,0 0 48 0 0,0 0-64 0 0,0 0-144 0 0,0 0-272 0 0,0 0-144 0 0,0 0-72 0 0,-33 188-72 0 0,33-173-136 0 0,0-8-240 0 0,0-3-528 0 0,3 0-1073 0 0,-3-1-1952 0 0,0-3-5657 0 0</inkml:trace>
  <inkml:trace contextRef="#ctx0" brushRef="#br0" timeOffset="9178.931">7645 493 13795 0 0,'0'0'2424'0'0,"0"0"-647"0"0,0 0-233 0 0,0 0-192 0 0,0 0-255 0 0,0 0-281 0 0,0 0-392 0 0,0 0-272 0 0,0 0-352 0 0,0 0-464 0 0,0 0-24 0 0,0 0-345 0 0,0 0-951 0 0,0 0-2809 0 0,-31-37-7602 0 0</inkml:trace>
  <inkml:trace contextRef="#ctx0" brushRef="#br0" timeOffset="7352.093">5648 622 5185 0 0,'0'0'2711'0'0,"0"0"-662"0"0,0 0-215 0 0,0 0 62 0 0,0 0 63 0 0,0 0-105 0 0,0 0-281 0 0,0 0-331 0 0,0 0-342 0 0,0 0-252 0 0,0 0-162 0 0,0 0-119 0 0,-32 27-87 0 0,-100 86-74 0 0,128-111-193 0 0,0 1 0 0 0,1-1 0 0 0,-1 1 0 0 0,1 0 0 0 0,0 0 0 0 0,0 0 0 0 0,0 1 0 0 0,0-1-1 0 0,1 1 1 0 0,-1-1 0 0 0,1 1 0 0 0,0 0 0 0 0,0 0 0 0 0,0 0 0 0 0,1 0 0 0 0,-1 0 0 0 0,1 1 0 0 0,-1 1-13 0 0,0 7 45 0 0,-1-6-24 0 0,0 0 1 0 0,1 0-1 0 0,0 0 1 0 0,0 1-1 0 0,0-1 1 0 0,1 0-1 0 0,0 1 1 0 0,1-1-1 0 0,-1 1 0 0 0,1-1 1 0 0,1 1-1 0 0,0-1 1 0 0,0 1-1 0 0,0-1 1 0 0,1 1-1 0 0,0-1 1 0 0,0 0-1 0 0,1 0 1 0 0,0 0-1 0 0,0 0 1 0 0,1 0-1 0 0,-1-1 1 0 0,2 0-1 0 0,-1 0 1 0 0,1 0-1 0 0,0 0 1 0 0,0 0-1 0 0,0-1 1 0 0,1 0-1 0 0,0 0 1 0 0,0-1-1 0 0,0 1 1 0 0,0-1-1 0 0,1-1 1 0 0,-1 1-1 0 0,1-1 1 0 0,3 0-22 0 0,4-1 126 0 0,-1-1 1 0 0,1-1 0 0 0,0-1 0 0 0,-1 0-1 0 0,1-1 1 0 0,-1 0 0 0 0,1-1 0 0 0,-1 0 0 0 0,0-1-1 0 0,0-1 1 0 0,0 0 0 0 0,-1 0 0 0 0,0-2 0 0 0,0 1-1 0 0,0-2 1 0 0,-1 1 0 0 0,0-2 0 0 0,-1 1 0 0 0,1-1-1 0 0,-2-1 1 0 0,1 0 0 0 0,-1 0 0 0 0,-1-1-1 0 0,0 0 1 0 0,-1-1 0 0 0,0 0 0 0 0,0 0 0 0 0,0-3-127 0 0,-4 8 7 0 0,0 0 1 0 0,0-1-1 0 0,-1 1 1 0 0,0 0-1 0 0,0-1 1 0 0,0 1-1 0 0,-1-1 1 0 0,-1 0-1 0 0,1 1 1 0 0,-1-1-1 0 0,-1 0 1 0 0,1 1-1 0 0,-1-1 1 0 0,0 1-1 0 0,-1-1 1 0 0,0 1-1 0 0,0-1 1 0 0,-1 1-1 0 0,0 0 1 0 0,0 0-1 0 0,-1 0 1 0 0,1 1-1 0 0,-1-1 1 0 0,-1 1-1 0 0,1 0 1 0 0,-1 0-1 0 0,0 0 1 0 0,-1 1-1 0 0,1 0 1 0 0,-3-1-8 0 0,4 1-170 0 0,0 1 1 0 0,-1 1-1 0 0,0-1 1 0 0,0 1-1 0 0,0-1 1 0 0,0 2-1 0 0,-1-1 1 0 0,1 0 0 0 0,-1 1-1 0 0,1 0 1 0 0,-1 0-1 0 0,0 1 1 0 0,0 0-1 0 0,0 0 1 0 0,0 0-1 0 0,0 1 1 0 0,0 0-1 0 0,0 0 1 0 0,0 0-1 0 0,0 1 1 0 0,0-1-1 0 0,0 2 1 0 0,0-1-1 0 0,1 1 1 0 0,-1 0-1 0 0,0 0 1 0 0,1 0-1 0 0,-1 1 1 0 0,1 0-1 0 0,0 0 1 0 0,-1 1 169 0 0,-19 22-3883 0 0,11-6-4140 0 0,7-11-2855 0 0</inkml:trace>
  <inkml:trace contextRef="#ctx0" brushRef="#br0" timeOffset="7768.899">6263 615 6705 0 0,'0'0'3793'0'0,"0"0"-1756"0"0,0 0-490 0 0,0 0 217 0 0,0 0 134 0 0,0 0-153 0 0,0 0-364 0 0,0 0-401 0 0,0 0-296 0 0,0 0-161 0 0,0 0-134 0 0,0 0-159 0 0,0 0-94 0 0,-9 0 6 0 0,4 0-107 0 0,0 0 1 0 0,-1 0-1 0 0,1 1 0 0 0,0 0 0 0 0,0 0 0 0 0,-1 0 0 0 0,1 1 0 0 0,0-1 0 0 0,0 1 0 0 0,0 0 0 0 0,1 1 0 0 0,-1-1 0 0 0,0 1 0 0 0,1 0 0 0 0,0 0-35 0 0,-21 16 227 0 0,10-8-104 0 0,0 1 0 0 0,1 0 0 0 0,0 1 0 0 0,1 0 0 0 0,1 1 0 0 0,0 1 0 0 0,-4 6-123 0 0,15-19 1 0 0,0-1-1 0 0,0 1 0 0 0,0 0 1 0 0,1 0-1 0 0,-1-1 1 0 0,1 1-1 0 0,-1 0 0 0 0,1 0 1 0 0,-1 0-1 0 0,1 0 1 0 0,0 0-1 0 0,0 0 0 0 0,0-1 1 0 0,0 1-1 0 0,0 0 1 0 0,1 0-1 0 0,-1 0 0 0 0,0 0 1 0 0,1 0-1 0 0,0 0 1 0 0,-1-1-1 0 0,1 1 0 0 0,0 0 1 0 0,0 0-1 0 0,0-1 1 0 0,0 1-1 0 0,0-1 0 0 0,0 1 1 0 0,0-1-1 0 0,1 1 1 0 0,-1-1-1 0 0,1 0 1 0 0,-1 0-1 0 0,1 1 0 0 0,-1-1 1 0 0,1 0-1 0 0,-1 0 1 0 0,1-1-1 0 0,0 1 0 0 0,0 0 1 0 0,1 0-1 0 0,80 27 23 0 0,-78-27-23 0 0,-1-1 22 0 0,0 1-1 0 0,0 0 1 0 0,1-1-1 0 0,-1 1 1 0 0,-1 1-1 0 0,1-1 1 0 0,0 0 0 0 0,0 1-1 0 0,0 0 1 0 0,-1 0-1 0 0,1 0 1 0 0,-1 1-1 0 0,1-1 1 0 0,-1 1 0 0 0,0-1-1 0 0,0 1 1 0 0,0 0-1 0 0,-1 0 1 0 0,1 1-1 0 0,-1-1 1 0 0,1 0-1 0 0,-1 1 1 0 0,0 0 0 0 0,-1-1-1 0 0,1 1 1 0 0,-1 0-1 0 0,1 0 1 0 0,-1 0-1 0 0,0 0 1 0 0,0 1-22 0 0,-1 0 68 0 0,0-1 0 0 0,-1 0-1 0 0,1 1 1 0 0,-1-1 0 0 0,0 0 0 0 0,0 0 0 0 0,0 0 0 0 0,-1 0-1 0 0,1 0 1 0 0,-1 0 0 0 0,0 0 0 0 0,0 0 0 0 0,-1-1-1 0 0,1 1 1 0 0,-1-1 0 0 0,1 1 0 0 0,-1-1 0 0 0,0 0 0 0 0,-1 0-1 0 0,1 0 1 0 0,-1 0-68 0 0,-8 6 16 0 0,-1 0-1 0 0,0-1 0 0 0,0 0 1 0 0,0-1-1 0 0,-1-1 0 0 0,0 0 1 0 0,-1 0-1 0 0,1-2 0 0 0,-1 0 1 0 0,0 0-1 0 0,0-2 0 0 0,-4 1-15 0 0,-24-7-1132 0 0,41-22-4949 0 0,19 5-4771 0 0,-10 13 1054 0 0</inkml:trace>
  <inkml:trace contextRef="#ctx0" brushRef="#br0" timeOffset="26851.684">3373 2503 8866 0 0,'0'0'2579'0'0,"0"0"-949"0"0,0 0 27 0 0,0 0 148 0 0,0 0-81 0 0,0 0-191 0 0,0 0-277 0 0,34-4-251 0 0,110-18-187 0 0,-52-9 476 0 0,-73 19-977 0 0,-9 7-204 0 0,-1 0 0 0 0,0 0 1 0 0,0 0-1 0 0,-1-1 0 0 0,0-1 0 0 0,0 1 1 0 0,0-2-1 0 0,-1 1 0 0 0,1-1 0 0 0,-2 0 1 0 0,1 0-1 0 0,-1 0 0 0 0,-1-1 0 0 0,0 0 1 0 0,0 0-1 0 0,0-1 0 0 0,-1 1 0 0 0,-1-1 1 0 0,0 0-1 0 0,0 0 0 0 0,-1 0 0 0 0,0-1 1 0 0,-1 1-1 0 0,1-8-113 0 0,-3 15-2 0 0,0-1 1 0 0,0 1-1 0 0,-1 0 0 0 0,1 0 1 0 0,-1 0-1 0 0,1 0 1 0 0,-1 0-1 0 0,0 0 0 0 0,0 0 1 0 0,-1 0-1 0 0,1 1 1 0 0,0-1-1 0 0,-1 1 0 0 0,0 0 1 0 0,1-1-1 0 0,-1 1 0 0 0,0 0 1 0 0,0 1-1 0 0,0-1 1 0 0,0 1-1 0 0,-1-1 0 0 0,1 1 1 0 0,0 0-1 0 0,-1 0 1 0 0,1 0-1 0 0,0 1 0 0 0,-1-1 1 0 0,1 1 1 0 0,-6-2-43 0 0,1 1 0 0 0,0 0 1 0 0,0 1-1 0 0,-1 0 0 0 0,1 0 1 0 0,0 1-1 0 0,0 0 0 0 0,0 0 0 0 0,0 1 1 0 0,0 0-1 0 0,-4 2 43 0 0,-7 6-60 0 0,1 0 0 0 0,1 1 0 0 0,-1 1 0 0 0,2 1 0 0 0,0 1-1 0 0,0 0 1 0 0,2 1 0 0 0,0 0 0 0 0,0 1 0 0 0,1 1 0 0 0,1 0 0 0 0,1 0 0 0 0,1 2 0 0 0,0-1 0 0 0,-2 10 60 0 0,7-17-44 0 0,0 1 1 0 0,2-1 0 0 0,-1 1 0 0 0,1 0 0 0 0,1 1 0 0 0,0-1 0 0 0,1 0 0 0 0,1 1 0 0 0,-1-1 0 0 0,2 0 0 0 0,0 1 0 0 0,2 7 43 0 0,-2-15-18 0 0,1 0 0 0 0,0 0-1 0 0,0 0 1 0 0,0 0 0 0 0,1 0-1 0 0,-1 0 1 0 0,1-1 0 0 0,1 1-1 0 0,-1-1 1 0 0,1 0 0 0 0,-1 0-1 0 0,1 0 1 0 0,0-1 0 0 0,0 1-1 0 0,1-1 1 0 0,-1 0 0 0 0,1 0-1 0 0,0 0 1 0 0,0-1 0 0 0,0 0-1 0 0,0 0 1 0 0,0 0 0 0 0,0 0-1 0 0,0-1 1 0 0,1 0 18 0 0,138 11-845 0 0,-124-14 320 0 0,0-1 0 0 0,0-1 0 0 0,0-1-1 0 0,-1-1 1 0 0,1-1 0 0 0,-1 0 0 0 0,11-7 525 0 0,38-19-4619 0 0,-27 12-750 0 0,-19 10-4933 0 0</inkml:trace>
  <inkml:trace contextRef="#ctx0" brushRef="#br0" timeOffset="27244.493">4352 2264 10362 0 0,'0'0'2559'0'0,"0"0"-453"0"0,0 0-280 0 0,0 0-262 0 0,0 0-250 0 0,0 0-215 0 0,0 0-214 0 0,0 0-167 0 0,0 0-158 0 0,0 0-124 0 0,-31 4-96 0 0,-100 17-72 0 0,126-20-246 0 0,0 0-1 0 0,0 0 1 0 0,1 0-1 0 0,-1 0 1 0 0,0 1 0 0 0,0 0-1 0 0,1 0 1 0 0,-1 0-1 0 0,1 0 1 0 0,-1 1-1 0 0,1 0 1 0 0,0 0-1 0 0,0 0 1 0 0,0 0 0 0 0,1 1-1 0 0,-2 1-21 0 0,-5 5 62 0 0,-2-1-65 0 0,1 0-1 0 0,0 1 1 0 0,0 0 0 0 0,1 1 0 0 0,0 0 0 0 0,1 1-1 0 0,1 0 1 0 0,0 0 0 0 0,0 1 0 0 0,1 0-1 0 0,1 0 1 0 0,0 0 0 0 0,0 1 0 0 0,2 0-1 0 0,0 0 1 0 0,0 0 0 0 0,2 1 0 0 0,-1-1 0 0 0,2 3 3 0 0,1-14-17 0 0,1 0 0 0 0,0 0 0 0 0,0 0 0 0 0,0 0 0 0 0,0 0 0 0 0,1 0 0 0 0,-1 0 0 0 0,1 0 0 0 0,0 0 0 0 0,0-1 0 0 0,0 1 0 0 0,0-1 0 0 0,0 1 1 0 0,0-1-1 0 0,1 0 0 0 0,-1 0 0 0 0,1 0 0 0 0,0 0 0 0 0,-1 0 0 0 0,1-1 0 0 0,0 1 0 0 0,0-1 0 0 0,0 1 0 0 0,0-1 0 0 0,0 0 0 0 0,1-1 0 0 0,2 2 17 0 0,91 1 109 0 0,-77-8-33 0 0,-1-1 0 0 0,0-1 0 0 0,0-1-1 0 0,0 0 1 0 0,-1-2 0 0 0,0 0 0 0 0,-1-1-1 0 0,0 0 1 0 0,-1-2 0 0 0,9-8-76 0 0,1-2 220 0 0,-2-1 0 0 0,0-1-1 0 0,-1-1 1 0 0,-2-2 0 0 0,-1 0 0 0 0,8-15-220 0 0,1 6 211 0 0,-20 60-395 0 0,-5 22 43 0 0,19 86-229 0 0,-21-127 115 0 0,0 1 1 0 0,0-1 0 0 0,0 0 0 0 0,0 0 0 0 0,1 0-1 0 0,-1 0 1 0 0,1 0 0 0 0,0-1 0 0 0,1 1 0 0 0,-1-1-1 0 0,0 0 1 0 0,1 0 0 0 0,0 0 0 0 0,0 0 0 0 0,0-1-1 0 0,0 0 1 0 0,0 0 0 0 0,0 0 0 0 0,0 0 0 0 0,1 0-1 0 0,-1-1 1 0 0,1 0 0 0 0,-1 0 0 0 0,1 0 0 0 0,0 0-1 0 0,2-1 255 0 0,25 1-6342 0 0,-24-1 2520 0 0,4 0-5031 0 0</inkml:trace>
  <inkml:trace contextRef="#ctx0" brushRef="#br0" timeOffset="27556.738">5274 2058 13355 0 0,'0'0'3337'0'0,"0"0"-1660"0"0,0 0-634 0 0,0 0-67 0 0,0 0-31 0 0,0 0-36 0 0,0 0-143 0 0,-34 19-209 0 0,-107 62-182 0 0,49-11 49 0 0,79-58-372 0 0,4-6-43 0 0,0 1 0 0 0,1 1 0 0 0,-1-1 0 0 0,2 2 0 0 0,-1-1 0 0 0,1 1 0 0 0,0 0 0 0 0,1 0 0 0 0,0 1 0 0 0,1 0 0 0 0,0 0 0 0 0,-1 4-9 0 0,5-13-3 0 0,1 1-1 0 0,0-1 1 0 0,0 1-1 0 0,0-1 1 0 0,0 1 0 0 0,1-1-1 0 0,-1 1 1 0 0,0-1 0 0 0,0 1-1 0 0,1-1 1 0 0,-1 1-1 0 0,1-1 1 0 0,0 0 0 0 0,-1 1-1 0 0,1-1 1 0 0,0 0 0 0 0,0 1-1 0 0,0-1 1 0 0,0 0-1 0 0,0 0 1 0 0,0 0 0 0 0,0 0-1 0 0,0 0 1 0 0,0 0-1 0 0,1 0 1 0 0,-1 0 0 0 0,0 0-1 0 0,0 0 1 0 0,1-1 0 0 0,-1 1-1 0 0,1-1 1 0 0,-1 1-1 0 0,1-1 1 0 0,-1 1 0 0 0,1-1-1 0 0,-1 0 4 0 0,67 10-141 0 0,-50-8 125 0 0,-1 0 16 0 0,-6-2 2 0 0,-1 0 0 0 0,0 1 0 0 0,0 1-1 0 0,0-1 1 0 0,0 2 0 0 0,0-1 0 0 0,0 1-1 0 0,0 1 1 0 0,-1 0 0 0 0,0 0 0 0 0,0 1-1 0 0,0 0 1 0 0,0 0 0 0 0,-1 1-1 0 0,0 0 1 0 0,6 6-2 0 0,-12-9 16 0 0,0 1-1 0 0,0-1 1 0 0,-1 0-1 0 0,1 0 1 0 0,-1 1-1 0 0,0-1 1 0 0,0 1-1 0 0,0-1 1 0 0,-1 1-1 0 0,1 0 1 0 0,-1-1-1 0 0,0 1 1 0 0,0-1-1 0 0,0 1 1 0 0,0 0-1 0 0,-1-1 1 0 0,1 1-1 0 0,-1-1 1 0 0,0 1-1 0 0,0-1 1 0 0,-1 1-1 0 0,1-1 0 0 0,0 0 1 0 0,-1 0-1 0 0,0 1 1 0 0,0-1-1 0 0,0 0 1 0 0,0-1-1 0 0,-1 1 1 0 0,1 0-16 0 0,-81 74 337 0 0,-64 8-520 0 0,109-80-1550 0 0,28-9-7452 0 0,10 3-2485 0 0</inkml:trace>
  <inkml:trace contextRef="#ctx0" brushRef="#br0" timeOffset="28027.015">5433 2268 16932 0 0,'0'0'1192'0'0,"0"0"-339"0"0,0 0-6 0 0,0 0 127 0 0,0 0 15 0 0,0 0-118 0 0,0 0-265 0 0,0 0-249 0 0,0 0-120 0 0,0 0-59 0 0,0 0-29 0 0,0 0-53 0 0,-4 25-30 0 0,-9 79-25 0 0,11-96-43 0 0,0-1 0 0 0,1 1 0 0 0,0 0 0 0 0,1-1 0 0 0,-1 1 0 0 0,1 0 1 0 0,1-1-1 0 0,0 1 0 0 0,0 0 0 0 0,0-1 0 0 0,1 1 0 0 0,0-1 0 0 0,0 1 0 0 0,1-1 0 0 0,0 0 0 0 0,1 0 1 0 0,-1 0-1 0 0,1-1 0 0 0,0 1 0 0 0,1-1 0 0 0,0 0 0 0 0,0 0 0 0 0,0-1 0 0 0,0 1 0 0 0,1-1 0 0 0,0 0 0 0 0,0-1 1 0 0,3 2 1 0 0,-1-2 80 0 0,1-1 1 0 0,-1 0-1 0 0,1 0 1 0 0,0-1 0 0 0,0 0-1 0 0,0-1 1 0 0,0 0-1 0 0,0 0 1 0 0,0-1-1 0 0,0 0 1 0 0,0-1 0 0 0,0 0-1 0 0,0 0 1 0 0,0-1-1 0 0,0 0 1 0 0,0-1 0 0 0,-1 0-1 0 0,1 0 1 0 0,-1-1-1 0 0,0 0 1 0 0,0 0 0 0 0,0-1-1 0 0,0 0 1 0 0,-1 0-1 0 0,0-1 1 0 0,0 0 0 0 0,-1 0-1 0 0,1-1 1 0 0,-1 0-1 0 0,-1 0-80 0 0,6-5 70 0 0,0-1 0 0 0,-1 0 0 0 0,-1-1-1 0 0,0 0 1 0 0,-1 0 0 0 0,0-1 0 0 0,-1 0-1 0 0,-1 0 1 0 0,0-1 0 0 0,-1 0 0 0 0,-1 0-1 0 0,1-7-69 0 0,2-25-3900 0 0,-2-1-4016 0 0,-5 37-4488 0 0</inkml:trace>
  <inkml:trace contextRef="#ctx0" brushRef="#br0" timeOffset="28447.283">5978 2584 0 0 0,'0'0'1199'0'0,"0"0"1277"0"0,0 0 552 0 0,0 0-50 0 0,0 0-238 0 0,0 0-327 0 0,0 0-397 0 0,0 0-315 0 0,0 0-262 0 0,0 0-190 0 0,0 0-129 0 0,2 1-89 0 0,-1-1-979 0 0,-1 0 0 0 0,1 0 0 0 0,0 1 0 0 0,-1-1 0 0 0,1 0 1 0 0,-1 0-1 0 0,1 0 0 0 0,-1 0 0 0 0,1 0 0 0 0,-1-1 0 0 0,1 1 0 0 0,-1 0 0 0 0,1 0 0 0 0,-1 0 0 0 0,1 0 0 0 0,-1 0 0 0 0,1-1 0 0 0,-1 1 0 0 0,1 0 0 0 0,-1-1 0 0 0,1 1 0 0 0,-1 0 0 0 0,1-1 0 0 0,-1 1 0 0 0,0 0 0 0 0,1-1 0 0 0,-1 1 0 0 0,0-1 0 0 0,1 1 0 0 0,-1-1 0 0 0,0 1 0 0 0,0-1 0 0 0,1 1 0 0 0,-1-1 0 0 0,0 1 0 0 0,0-1 1 0 0,0 1-1 0 0,0-1 0 0 0,0 1 0 0 0,1-1 0 0 0,-1 1 0 0 0,0-1 0 0 0,0 1 0 0 0,0-1 0 0 0,-1 1 0 0 0,1-1 0 0 0,0 1 0 0 0,0-1 0 0 0,0 0 0 0 0,0 1 0 0 0,0-1 0 0 0,-1 1-52 0 0,2-10 55 0 0,5-18 39 0 0,1-1 1 0 0,2 2-1 0 0,1-1 1 0 0,0 1-1 0 0,3 1 1 0 0,0 0-1 0 0,1 1 1 0 0,2 0-1 0 0,0 1 1 0 0,2 1-1 0 0,0 0 1 0 0,1 2-1 0 0,2 0 1 0 0,10-8-95 0 0,-25 22 170 0 0,0 2-4133 0 0,-5 9-5462 0 0,-1 0-2070 0 0</inkml:trace>
  <inkml:trace contextRef="#ctx0" brushRef="#br0" timeOffset="28700.17">6379 2422 3921 0 0,'0'0'2712'0'0,"0"0"-995"0"0,0 0-90 0 0,0 0 296 0 0,0 0 265 0 0,0 0 50 0 0,0 0-280 0 0,0 0-424 0 0,33 4-336 0 0,103 5-293 0 0,-132-8-853 0 0,0 0 1 0 0,0-1 0 0 0,0 0 0 0 0,1 0 0 0 0,-1 0-1 0 0,0-1 1 0 0,0 1 0 0 0,0-1 0 0 0,0 0 0 0 0,0 0-1 0 0,-1 0 1 0 0,1-1 0 0 0,0 1 0 0 0,0-1-1 0 0,-1 0 1 0 0,1 0 0 0 0,-1 0 0 0 0,0-1 0 0 0,2-1-53 0 0,8-5 197 0 0,-3 3-90 0 0,1 0 1 0 0,-1 0-1 0 0,1-1 0 0 0,-2 0 0 0 0,1-1 1 0 0,-1 0-1 0 0,0 0 0 0 0,-1-1 1 0 0,0 0-1 0 0,0-1 0 0 0,-1 0 0 0 0,-1 0 1 0 0,1 0-1 0 0,-2-1 0 0 0,1 0 1 0 0,-1 0-1 0 0,-1-1 0 0 0,0 1 0 0 0,-1-1 1 0 0,1-5-108 0 0,-4 14 9 0 0,0 1 1 0 0,-1-1 0 0 0,1 0-1 0 0,-1 1 1 0 0,1-1 0 0 0,-1 1-1 0 0,0-1 1 0 0,0 1-1 0 0,0 0 1 0 0,-1-1 0 0 0,1 1-1 0 0,0 0 1 0 0,-1 0 0 0 0,0 0-1 0 0,1 0 1 0 0,-1 0 0 0 0,0 0-1 0 0,0 0 1 0 0,0 0-1 0 0,0 1 1 0 0,0-1 0 0 0,0 1-1 0 0,-1 0 1 0 0,1-1 0 0 0,-1 1-1 0 0,1 0 1 0 0,0 1 0 0 0,-1-1-1 0 0,0 0 1 0 0,1 1-1 0 0,-3-1-9 0 0,-85-3-181 0 0,79 6 155 0 0,0 0 1 0 0,-1 1-1 0 0,1 1 1 0 0,0 0-1 0 0,1 0 0 0 0,-1 1 1 0 0,1 1-1 0 0,0-1 1 0 0,0 2-1 0 0,1-1 0 0 0,0 1 1 0 0,0 1-1 0 0,0 0 0 0 0,1 0 1 0 0,0 0-1 0 0,1 1 1 0 0,0 0-1 0 0,0 1 0 0 0,1 0 1 0 0,0 0-1 0 0,1 0 1 0 0,0 1-1 0 0,1-1 0 0 0,0 1 1 0 0,0 0-1 0 0,1 0 1 0 0,1 1-1 0 0,0-1 0 0 0,0 7 26 0 0,0-11-17 0 0,1 1-1 0 0,0-1 0 0 0,1 0 1 0 0,0 0-1 0 0,0 0 1 0 0,0 0-1 0 0,1 0 1 0 0,0 1-1 0 0,0-1 0 0 0,1 0 1 0 0,0-1-1 0 0,0 1 1 0 0,1 0-1 0 0,0-1 0 0 0,0 1 1 0 0,0-1-1 0 0,1 0 1 0 0,0 0-1 0 0,0 0 0 0 0,0 0 1 0 0,1-1-1 0 0,0 0 1 0 0,0 0-1 0 0,1 0 0 0 0,-1 0 1 0 0,6 2 17 0 0,3 0-85 0 0,0-1 0 0 0,1 0 1 0 0,-1-1-1 0 0,1-1 0 0 0,0 0 0 0 0,1-1 0 0 0,-1 0 1 0 0,1-2-1 0 0,-1 1 0 0 0,1-2 0 0 0,10-1 85 0 0,104-20-3517 0 0,-46-11-2164 0 0,-31 6-2910 0 0,-33 18 3129 0 0</inkml:trace>
  <inkml:trace contextRef="#ctx0" brushRef="#br0" timeOffset="29171.458">7263 2179 6057 0 0,'0'0'2746'0'0,"0"0"-691"0"0,0 0-413 0 0,0 0-191 0 0,0 0-89 0 0,0 0-75 0 0,0 0-125 0 0,-35 26-193 0 0,-107 79-240 0 0,68-35-5 0 0,67-59-653 0 0,-38 88 224 0 0,44-96-286 0 0,0 1-1 0 0,1-1 1 0 0,-1 1 0 0 0,1-1-1 0 0,0 1 1 0 0,0 0 0 0 0,0-1-1 0 0,0 1 1 0 0,1-1 0 0 0,-1 1-1 0 0,1-1 1 0 0,0 1 0 0 0,0-1-1 0 0,0 0 1 0 0,0 1 0 0 0,1-1 0 0 0,-1 0-1 0 0,1 0 1 0 0,0 0 0 0 0,0 0-1 0 0,0 0 1 0 0,0 0 0 0 0,1-1-1 0 0,-1 1 1 0 0,1-1 0 0 0,-1 1-1 0 0,1-1 1 0 0,0 0 0 0 0,2 1-9 0 0,6 2 149 0 0,1 0 0 0 0,-1 0 0 0 0,1-1 0 0 0,1-1 0 0 0,-1 0 0 0 0,0 0 1 0 0,1-2-1 0 0,-1 1 0 0 0,1-2 0 0 0,-1 1 0 0 0,1-2 0 0 0,-1 0 0 0 0,1 0 0 0 0,-1-1 1 0 0,1-1-1 0 0,-1 0 0 0 0,0 0 0 0 0,0-1 0 0 0,8-5-149 0 0,4-1 282 0 0,0-2 1 0 0,0 0-1 0 0,-2-1 0 0 0,0-2 1 0 0,0 0-1 0 0,-2-1 1 0 0,0-1-1 0 0,0-1 0 0 0,0-3-282 0 0,9-15 92 0 0,-1-2-1 0 0,-2-1 0 0 0,-1 0 1 0 0,-3-2-1 0 0,-1-1 0 0 0,-2-1 1 0 0,-1-1-1 0 0,-1-8-91 0 0,-11 34-108 0 0,-1-1 1 0 0,-1 1-1 0 0,0-1 0 0 0,-2 0 0 0 0,0 0 1 0 0,-1 0-1 0 0,-1 0 0 0 0,-1 0 1 0 0,-2-12 107 0 0,3 25-58 0 0,-1 0 0 0 0,0 0 1 0 0,0 0-1 0 0,-1 0 0 0 0,1 1 1 0 0,-1-1-1 0 0,-1 0 0 0 0,1 1 1 0 0,-1-1-1 0 0,0 1 0 0 0,0 0 1 0 0,0 0-1 0 0,-1 0 1 0 0,0 0-1 0 0,0 1 0 0 0,0-1 1 0 0,0 1-1 0 0,-1 0 0 0 0,0 1 1 0 0,0-1-1 0 0,0 1 0 0 0,0 0 1 0 0,0 0-1 0 0,-1 0 0 0 0,1 1 1 0 0,-1 0-1 0 0,1 0 0 0 0,-1 0 1 0 0,0 1-1 0 0,0-1 0 0 0,-3 1 58 0 0,-2 3-35 0 0,1-1 0 0 0,-1 2-1 0 0,0 0 1 0 0,1 0-1 0 0,-1 1 1 0 0,1 0-1 0 0,0 0 1 0 0,1 1 0 0 0,-1 1-1 0 0,1 0 1 0 0,0 0-1 0 0,0 1 1 0 0,1 0-1 0 0,0 0 1 0 0,0 1 0 0 0,0 0-1 0 0,1 0 1 0 0,1 1-1 0 0,-1 0 1 0 0,1 0-1 0 0,1 1 36 0 0,-7 6 27 0 0,2 1-1 0 0,0 1 1 0 0,1-1 0 0 0,1 1-1 0 0,0 1 1 0 0,2-1-1 0 0,0 1 1 0 0,1 0-1 0 0,1 1 1 0 0,0-1-1 0 0,2 1 1 0 0,0 0-1 0 0,2 0 1 0 0,0 0 0 0 0,1-1-1 0 0,1 1 1 0 0,1 0-1 0 0,0-1 1 0 0,2 1-1 0 0,0-1 1 0 0,1 0-1 0 0,1-1 1 0 0,1 0-1 0 0,0 0 1 0 0,1 0 0 0 0,2-1-1 0 0,-1 0 1 0 0,2-1-1 0 0,0-1 1 0 0,1 1-1 0 0,0-2 1 0 0,11 9-27 0 0,-2-5 40 0 0,1-1-1 0 0,1 0 1 0 0,0-2 0 0 0,1-1 0 0 0,1-1 0 0 0,0-1-1 0 0,1-2 1 0 0,0 0 0 0 0,0-2 0 0 0,10 2-40 0 0,100 5-7657 0 0,-122-15-3899 0 0</inkml:trace>
  <inkml:trace contextRef="#ctx0" brushRef="#br0" timeOffset="43275.564">9188 1638 0 0 0,'0'0'790'0'0,"0"0"431"0"0,0 0 373 0 0,0 0 264 0 0,0 0 162 0 0,0 0 7 0 0,0 0-156 0 0,0 0-251 0 0,1-18-246 0 0,0 2-440 0 0,1-25-1675 0 0,-4 31 3125 0 0,-4 15 4441 0 0,-4 19-6733 0 0,1 0 0 0 0,1 1 1 0 0,2 0-1 0 0,0 0 0 0 0,2 0 0 0 0,1 1 0 0 0,0-1 0 0 0,2 1 1 0 0,1 0-1 0 0,2 0 0 0 0,1 10-92 0 0,-1 15 116 0 0,14 199 236 0 0,-1 224-79 0 0,-18-456 58 0 0,3-25 922 0 0,7-19-1226 0 0,2 1-1 0 0,1 0 0 0 0,1 0 1 0 0,1 1-1 0 0,1 0 0 0 0,1 1 1 0 0,1 1-1 0 0,1 0 0 0 0,1 1 1 0 0,1 1-1 0 0,11-9-26 0 0,-18 16-2 0 0,1 0 1 0 0,0 1-1 0 0,1 0 0 0 0,1 1 1 0 0,0 0-1 0 0,0 2 1 0 0,1-1-1 0 0,0 2 0 0 0,1 0 1 0 0,14-5 1 0 0,-28 12-4 0 0,1 1 0 0 0,-1-1 0 0 0,0 1 1 0 0,1 0-1 0 0,-1 0 0 0 0,1 0 0 0 0,-1 0 0 0 0,1 0 1 0 0,-1 1-1 0 0,1-1 0 0 0,-1 1 0 0 0,0 0 0 0 0,1-1 0 0 0,-1 1 1 0 0,0 0-1 0 0,1 1 0 0 0,-1-1 0 0 0,0 0 0 0 0,0 0 1 0 0,0 1-1 0 0,0-1 0 0 0,0 1 0 0 0,-1 0 0 0 0,1 0 0 0 0,0 0 1 0 0,-1 0-1 0 0,1 0 0 0 0,-1 0 0 0 0,0 0 0 0 0,1 0 1 0 0,-1 0-1 0 0,0 0 0 0 0,0 1 0 0 0,-1-1 0 0 0,1 0 0 0 0,0 1 1 0 0,-1-1-1 0 0,0 1 0 0 0,1-1 4 0 0,10 101 109 0 0,-13-81-88 0 0,-1 0 0 0 0,0-1 0 0 0,-2 1 0 0 0,0-1-1 0 0,-2 0 1 0 0,0 0 0 0 0,-1-1 0 0 0,-1 0 0 0 0,-1 0 0 0 0,-1-1 0 0 0,0-1 0 0 0,-2 1 0 0 0,0-2 0 0 0,-1 0 0 0 0,0-1 0 0 0,-11 9-21 0 0,19-19-23 0 0,1-1 0 0 0,-1-1 0 0 0,0 1 0 0 0,0-1 1 0 0,0 0-1 0 0,-1 0 0 0 0,1 0 0 0 0,-1-1 1 0 0,0 0-1 0 0,0-1 0 0 0,0 0 0 0 0,0 0 0 0 0,-1 0 1 0 0,1-1-1 0 0,0 0 0 0 0,-1 0 0 0 0,1-1 0 0 0,-1 0 1 0 0,1 0-1 0 0,-1-1 0 0 0,1 0 0 0 0,0 0 1 0 0,-1 0-1 0 0,1-1 0 0 0,0-1 0 0 0,0 1 0 0 0,0-1 1 0 0,0 0-1 0 0,1-1 0 0 0,-1 1 0 0 0,1-1 1 0 0,0-1-1 0 0,0 1 0 0 0,0-1 0 0 0,0 0 0 0 0,-2-3 23 0 0,2-1-438 0 0,-1-1 1 0 0,1 1-1 0 0,0-1 0 0 0,1 0 0 0 0,0-1 0 0 0,1 1 0 0 0,0-1 0 0 0,1 0 0 0 0,-2-6 438 0 0,5-22-4933 0 0,15 2-4813 0 0,-7 26 1502 0 0</inkml:trace>
  <inkml:trace contextRef="#ctx0" brushRef="#br0" timeOffset="44156.626">9825 2220 992 0 0,'0'0'2914'0'0,"0"0"-716"0"0,0 0-248 0 0,0 0-57 0 0,0 0-124 0 0,0 0-195 0 0,0 0-285 0 0,0 0-317 0 0,0 0-250 0 0,0 0-131 0 0,0 0-22 0 0,0 0 187 0 0,0 0 114 0 0,-1 9 7 0 0,-12 112 1291 0 0,-4 117-1052 0 0,18-230-1102 0 0,-1-1 1 0 0,2 1-1 0 0,-1 0 1 0 0,1-1-1 0 0,0 0 1 0 0,0 1-1 0 0,1-1 1 0 0,0 0-1 0 0,0 0 1 0 0,1-1-1 0 0,0 1 1 0 0,0-1 0 0 0,1 1-15 0 0,-3-5 41 0 0,0 0 1 0 0,-1 0 0 0 0,1 1 0 0 0,1-1 0 0 0,-1-1 0 0 0,0 1 0 0 0,0 0 0 0 0,1-1 0 0 0,-1 1 0 0 0,1-1 0 0 0,-1 0 0 0 0,1 1 0 0 0,0-1 0 0 0,0-1-1 0 0,-1 1 1 0 0,1 0 0 0 0,0-1 0 0 0,0 1 0 0 0,0-1 0 0 0,0 0 0 0 0,-1 0 0 0 0,1 0 0 0 0,0 0 0 0 0,0-1 0 0 0,0 1 0 0 0,0-1 0 0 0,-1 1-1 0 0,1-1 1 0 0,0 0 0 0 0,0 0 0 0 0,-1 0 0 0 0,1-1 0 0 0,-1 1 0 0 0,1-1 0 0 0,1-1-42 0 0,7-6 129 0 0,-1 0 1 0 0,0 0-1 0 0,-1-1 1 0 0,0-1-1 0 0,-1 0 1 0 0,0 0-1 0 0,0 0 1 0 0,-1-1-1 0 0,4-10-129 0 0,9-13 142 0 0,-12 23-108 0 0,23-36 102 0 0,-3-2 1 0 0,-1-1-1 0 0,-2-1 1 0 0,3-18-137 0 0,-4 126-59 0 0,-4 3 71 0 0,-3 1 0 0 0,-2 1-1 0 0,-3 0 1 0 0,-2 5-12 0 0,-6-43 11 0 0,6 50-30 0 0,-4-1 0 0 0,-3 1 1 0 0,-3 0-1 0 0,-5 29 19 0 0,2-75-4 0 0,-1-1-1 0 0,-1 0 1 0 0,-2 0 0 0 0,0-1 0 0 0,-2 0-1 0 0,-1 0 1 0 0,-1-1 0 0 0,0 0-1 0 0,-2-1 1 0 0,-1 0 0 0 0,-1-1 0 0 0,-1-1-1 0 0,-1-1 1 0 0,-14 14 4 0 0,23-24 1 0 0,-1-2 0 0 0,0 1 0 0 0,0-1 0 0 0,-1-1 0 0 0,0 1 0 0 0,0-2 0 0 0,-1 1 0 0 0,1-2 0 0 0,-2 1 0 0 0,1-1 0 0 0,0-1-1 0 0,-1 0 1 0 0,0-1 0 0 0,-7 1-1 0 0,16-4 4 0 0,1 0 1 0 0,0 0-1 0 0,0-1 0 0 0,-1 1 0 0 0,1-1 0 0 0,0 0 0 0 0,0 1 0 0 0,0-1 0 0 0,0 0 0 0 0,0 0 0 0 0,0 0 1 0 0,0-1-1 0 0,0 1 0 0 0,0 0 0 0 0,0-1 0 0 0,1 1 0 0 0,-1-1 0 0 0,1 0 0 0 0,-1 1 0 0 0,1-1 0 0 0,-1 0 0 0 0,1 0 1 0 0,0 0-1 0 0,0 0 0 0 0,0 0 0 0 0,0 0 0 0 0,0 0 0 0 0,1-1 0 0 0,-1 1 0 0 0,1 0 0 0 0,-1-1-4 0 0,-6-75-2 0 0,7 72 3 0 0,27-161-21 0 0,74-71-603 0 0,-94 223 522 0 0,80-138-2314 0 0,-53 104-1504 0 0,-1 4-4277 0 0,-16 24-3296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0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69 4841 0 0,'0'0'2583'0'0,"0"0"-440"0"0,0 0-312 0 0,0 0-92 0 0,0 0 5 0 0,0 0-85 0 0,0 0-260 0 0,0 0-335 0 0,0 0-333 0 0,0 0-271 0 0,0 0-154 0 0,-1 4-18 0 0,-2 18 61 0 0,1 1 0 0 0,1-1-1 0 0,1 1 1 0 0,2-1-1 0 0,0 1 1 0 0,1-1-1 0 0,5 21-348 0 0,3 27 356 0 0,5 67 157 0 0,-6 1 1 0 0,-8 125-514 0 0,-5-227 70 0 0,-2 0 1 0 0,-1-1-1 0 0,-2 0 1 0 0,-1 0-1 0 0,-2-1 1 0 0,-2 0-1 0 0,-3 6-70 0 0,15-37 49 0 0,-1 1-1 0 0,1-1 1 0 0,-1 0 0 0 0,1 1-1 0 0,-1-1 1 0 0,0 0-1 0 0,0 0 1 0 0,0 0 0 0 0,-1-1-1 0 0,1 1 1 0 0,-1 0 0 0 0,1-1-1 0 0,-1 0 1 0 0,0 1-1 0 0,0-1 1 0 0,0 0 0 0 0,0-1-1 0 0,0 1 1 0 0,-1 0 0 0 0,1-1-1 0 0,0 0 1 0 0,-1 0-1 0 0,1 0 1 0 0,-1 0 0 0 0,1 0-1 0 0,-1-1-48 0 0,1-2 33 0 0,0 0 0 0 0,0-1 0 0 0,0 1 0 0 0,1-1-1 0 0,-1 0 1 0 0,1 1 0 0 0,0-1 0 0 0,0-1 0 0 0,0 1-1 0 0,0 0 1 0 0,1 0 0 0 0,-1-1 0 0 0,1 1 0 0 0,0 0 0 0 0,0-1-1 0 0,0 0 1 0 0,0 1 0 0 0,1-1 0 0 0,-1 1 0 0 0,1-1 0 0 0,0 0-1 0 0,0 1 1 0 0,1-3-33 0 0,-2-44 14 0 0,3-1-1 0 0,2 1 1 0 0,2 0 0 0 0,2 1-1 0 0,2 0 1 0 0,3 0 0 0 0,1 1-1 0 0,3 1 1 0 0,2 0 0 0 0,2 1-1 0 0,1 2 1 0 0,3 0 0 0 0,12-15-14 0 0,-9 15-3 0 0,3 0 0 0 0,1 2 1 0 0,2 1-1 0 0,1 2 1 0 0,3 1-1 0 0,1 3 1 0 0,1 0-1 0 0,2 3 1 0 0,43-26 2 0 0,-74 51-3 0 0,0 0 1 0 0,0 1-1 0 0,0 0 1 0 0,1 1 0 0 0,0 0-1 0 0,0 1 1 0 0,0 0-1 0 0,0 0 1 0 0,1 2-1 0 0,-1 0 1 0 0,1 0-1 0 0,0 1 1 0 0,2 0 2 0 0,-10 4 4 0 0,-1 1-1 0 0,0-1 1 0 0,0 0 0 0 0,0 1 0 0 0,-1 0 0 0 0,0 0-1 0 0,1 0 1 0 0,-1 0 0 0 0,-1 0 0 0 0,1 1 0 0 0,0-1-1 0 0,-1 1 1 0 0,0 0 0 0 0,0 0 0 0 0,-1 0 0 0 0,1 0-1 0 0,-1 0 1 0 0,0 0 0 0 0,0 0 0 0 0,-1 0 0 0 0,0 0-1 0 0,0 0 1 0 0,0 1 0 0 0,0-1 0 0 0,-1 0 0 0 0,0 0-1 0 0,0 1-3 0 0,1-6 1 0 0,-3 23 28 0 0,-1 0 0 0 0,0 0 0 0 0,-2 0 0 0 0,-1-1 0 0 0,-1 0 0 0 0,-1 0 0 0 0,0-1 0 0 0,-2 0 0 0 0,-1-1 0 0 0,0 0 0 0 0,-1-1 0 0 0,-1 0 0 0 0,-1-1 0 0 0,-1-1 0 0 0,0 0 0 0 0,-1-1 1 0 0,-1-1-1 0 0,0 0 0 0 0,-14 6-29 0 0,20-12-133 0 0,-1 0 0 0 0,-1-1 1 0 0,0-1-1 0 0,0 0 0 0 0,-1-1 1 0 0,1-1-1 0 0,-1 0 0 0 0,0-1 1 0 0,-1 0-1 0 0,1-1 0 0 0,-1-1 1 0 0,1-1-1 0 0,-1 0 1 0 0,0-1-1 0 0,-6-1 133 0 0,7-26-4258 0 0,19 4-4388 0 0,2 15-2809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11947 0 0,'0'0'3027'0'0,"0"0"-1231"0"0,0 0-518 0 0,0 0-37 0 0,0 0 6 0 0,0 0-121 0 0,0 0-250 0 0,-26 31-252 0 0,-78 99-206 0 0,65-57-41 0 0,38-64-330 0 0,-1-1-28 0 0,1 0 0 0 0,-1-1 0 0 0,2 1 0 0 0,-1 0 0 0 0,1 0 0 0 0,0-1 1 0 0,1 1-1 0 0,-1 0 0 0 0,2 0 0 0 0,-1-1 0 0 0,1 1 0 0 0,0 0 0 0 0,1-1 0 0 0,0 0 1 0 0,0 0-1 0 0,0 0 0 0 0,1 0 0 0 0,0 0 0 0 0,0-1 0 0 0,1 1 0 0 0,0-1 0 0 0,0 0 0 0 0,1-1 1 0 0,-1 1-1 0 0,1-1 0 0 0,0 0 0 0 0,1-1 0 0 0,-1 1 0 0 0,1-1 0 0 0,0 0 0 0 0,0-1 0 0 0,0 0 1 0 0,4 1-20 0 0,-3-3 70 0 0,0 0 1 0 0,0 0 0 0 0,0-1 0 0 0,1 0-1 0 0,-1-1 1 0 0,0 0 0 0 0,0 0 0 0 0,0 0-1 0 0,0-1 1 0 0,0-1 0 0 0,-1 1 0 0 0,1-1 0 0 0,-1-1-1 0 0,1 1 1 0 0,-1-1 0 0 0,0 0 0 0 0,-1-1-1 0 0,1 0 1 0 0,-1 0 0 0 0,0 0 0 0 0,0-1-1 0 0,0 0 1 0 0,-1 0 0 0 0,0 0 0 0 0,0-1-1 0 0,0 0 1 0 0,-1 0 0 0 0,0 0 0 0 0,-1 0 0 0 0,1-1-1 0 0,-1 1 1 0 0,-1-1 0 0 0,1 0-71 0 0,-1-1 24 0 0,1-1 0 0 0,-1 1-1 0 0,-1-1 1 0 0,0 0 0 0 0,0 1 0 0 0,-1-1 0 0 0,0 0 0 0 0,0 0 0 0 0,-1 1 0 0 0,-1-1 0 0 0,0 1 0 0 0,0-1 0 0 0,0 1-1 0 0,-2-1 1 0 0,1 1 0 0 0,-1 0 0 0 0,0 1 0 0 0,-1-1 0 0 0,0 1 0 0 0,-2-4-24 0 0,1 5-204 0 0,0-1 0 0 0,0 1 0 0 0,-1 0 0 0 0,0 0-1 0 0,0 1 1 0 0,-1 0 0 0 0,0 0 0 0 0,0 1 0 0 0,0 0 0 0 0,0 0 0 0 0,-1 1 0 0 0,0 0 0 0 0,-5-2 204 0 0,-18 1-2746 0 0,18 5-1638 0 0,8 0 723 0 0,-1 0-8103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 0 0 0,'0'0'2040'0'0,"0"0"76"0"0,0 0 73 0 0,0 0 63 0 0,0 0-65 0 0,0 0-174 0 0,0 0-292 0 0,0 0-305 0 0,0 0-230 0 0,0 0-183 0 0,0 0-178 0 0,-9-8-110 0 0,-27-24-82 0 0,33 30-472 0 0,0 1 0 0 0,0-1 0 0 0,0 0-1 0 0,0 1 1 0 0,-1-1 0 0 0,1 1-1 0 0,0 0 1 0 0,-1 0 0 0 0,1 0 0 0 0,-1 1-1 0 0,1-1 1 0 0,-1 1 0 0 0,1 0-1 0 0,-1 0 1 0 0,0 0 0 0 0,1 1 0 0 0,-1-1-1 0 0,-1 1-160 0 0,-14 1 553 0 0,-88 16 830 0 0,16 33-428 0 0,90-49-946 0 0,1 0-1 0 0,-1-1 1 0 0,1 1 0 0 0,0 0-1 0 0,-1 0 1 0 0,1 0 0 0 0,0 0-1 0 0,0-1 1 0 0,0 1-1 0 0,0 0 1 0 0,1 0 0 0 0,-1 0-1 0 0,0 0 1 0 0,1-1 0 0 0,-1 1-1 0 0,1 0 1 0 0,0 0-1 0 0,0-1 1 0 0,-1 1 0 0 0,1 0-1 0 0,0-1 1 0 0,0 1-1 0 0,1-1 1 0 0,-1 1 0 0 0,0-1-1 0 0,0 0 1 0 0,2 2-9 0 0,2 4 30 0 0,3 3 34 0 0,1 0 1 0 0,0-1-1 0 0,0 0 0 0 0,1-1 1 0 0,0 1-1 0 0,0-2 0 0 0,1 0 1 0 0,0 0-1 0 0,3 1-64 0 0,27 18 150 0 0,-6-3-39 0 0,-26-19-92 0 0,-1 0-1 0 0,0 1 1 0 0,0 1-1 0 0,0-1 1 0 0,-1 1-1 0 0,1 0 1 0 0,-1 1-1 0 0,-1 0 0 0 0,0 0 1 0 0,0 1-1 0 0,0-1 1 0 0,-1 1-1 0 0,2 4-18 0 0,-6-9 41 0 0,0 0 0 0 0,-1 0 0 0 0,1 0 0 0 0,-1 0 0 0 0,0 0 0 0 0,0 0 0 0 0,0 0 0 0 0,0 0 0 0 0,0 0 0 0 0,-1 0 0 0 0,1 0 0 0 0,-1 0 0 0 0,0 0 0 0 0,0 0 0 0 0,0 0 0 0 0,0 0 0 0 0,-1 0 0 0 0,1 0 0 0 0,-1-1 0 0 0,0 1 0 0 0,1-1 0 0 0,-1 1 0 0 0,0-1 0 0 0,-1 0 0 0 0,1 1 0 0 0,0-1 0 0 0,-1 0 0 0 0,1-1 0 0 0,-1 1 0 0 0,1 0 0 0 0,-1-1 0 0 0,0 1 0 0 0,-2 0-41 0 0,-99 38 384 0 0,-27-29-82 0 0,131-10-325 0 0,-1-1 1 0 0,0 0-1 0 0,1 0 0 0 0,-1 0 0 0 0,0 0 0 0 0,1 0 0 0 0,-1 0 0 0 0,0 0 1 0 0,1 0-1 0 0,-1 0 0 0 0,0 0 0 0 0,1 0 0 0 0,-1 0 0 0 0,0 0 1 0 0,1-1-1 0 0,-1 1 0 0 0,1 0 0 0 0,-1 0 0 0 0,0-1 0 0 0,1 1 0 0 0,-1 0 1 0 0,1-1-1 0 0,-1 1 0 0 0,1-1 0 0 0,-1 1 0 0 0,1-1 0 0 0,-1 1 0 0 0,1-1 1 0 0,-1 1-1 0 0,1-1 0 0 0,0 1 0 0 0,-1-1 0 0 0,1 1 0 0 0,0-1 0 0 0,0 0 1 0 0,-1 1-1 0 0,1-1 0 0 0,0 0 0 0 0,0 1 0 0 0,0-1 0 0 0,0 0 0 0 0,0 1 1 0 0,0-1-1 0 0,0 0 0 0 0,0 1 0 0 0,0-1 0 0 0,0 0 0 0 0,0 1 1 0 0,0-1-1 0 0,0 0 0 0 0,1 1 0 0 0,-1-1 0 0 0,0 1 0 0 0,0-1 0 0 0,1 0 1 0 0,-1 1-1 0 0,0-1 0 0 0,1 1 0 0 0,-1-1 0 0 0,1 1 0 0 0,-1-1 0 0 0,1 0 23 0 0,29-31-2489 0 0,14-2-2352 0 0,-30 23 619 0 0,0 0-3956 0 0,-7 4-137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20 159 14259 0 0,'0'0'1083'0'0,"0"0"-371"0"0,0 0-78 0 0,0 0 6 0 0,0 0-68 0 0,0 0-147 0 0,0 0-199 0 0,0 0-134 0 0,0 0-59 0 0,0 0-9 0 0,0 0 3 0 0,0 0 18 0 0,-3 31 50 0 0,-8 92 82 0 0,10-122-167 0 0,1-1 0 0 0,-1 1 0 0 0,1 0-1 0 0,-1 0 1 0 0,1 0 0 0 0,-1 0 0 0 0,1 0 0 0 0,0 0-1 0 0,0-1 1 0 0,-1 1 0 0 0,1 0 0 0 0,0 0 0 0 0,0 0-1 0 0,0 0 1 0 0,0 0 0 0 0,0 0 0 0 0,0 0 0 0 0,0 0 0 0 0,0 0-1 0 0,1 0 1 0 0,-1 0 0 0 0,0 0 0 0 0,0 0 0 0 0,1 0-1 0 0,-1-1 1 0 0,1 1 0 0 0,-1 0 0 0 0,1 0 0 0 0,-1 0-1 0 0,1-1 1 0 0,-1 1 0 0 0,1 0 0 0 0,0 0 0 0 0,-1-1-1 0 0,1 1 1 0 0,0-1 0 0 0,0 1 0 0 0,0-1 0 0 0,-1 1 0 0 0,1-1-1 0 0,0 1 1 0 0,0-1 0 0 0,0 0 0 0 0,0 1 0 0 0,0-1-1 0 0,0 0 1 0 0,0 0 0 0 0,0 1 0 0 0,-1-1 0 0 0,1 0-1 0 0,0 0 1 0 0,0 0 0 0 0,0 0 0 0 0,0-1 0 0 0,0 1 0 0 0,0 0-1 0 0,0 0-9 0 0,5-1 160 0 0,5-1 160 0 0,0-1-1 0 0,0 0 1 0 0,-1 0-1 0 0,1-1 1 0 0,-1-1 0 0 0,0 0-1 0 0,0 0 1 0 0,0-1 0 0 0,0 0-1 0 0,-1 0 1 0 0,0-1 0 0 0,-1-1-1 0 0,0 1 1 0 0,0-2 0 0 0,0 1-1 0 0,-1-1 1 0 0,0 0-1 0 0,-1 0 1 0 0,0-1 0 0 0,0 1-1 0 0,-1-1 1 0 0,0-3-320 0 0,-1 6 102 0 0,-1-2 0 0 0,0 1 0 0 0,-1 0 0 0 0,0-1 0 0 0,0 1 1 0 0,-1-1-1 0 0,0 1 0 0 0,0-1 0 0 0,-1 0 0 0 0,-1 1 0 0 0,1-1 0 0 0,-1 0 0 0 0,0 1-102 0 0,0 4-4 0 0,1 1-1 0 0,-1 0 1 0 0,0-1-1 0 0,0 1 1 0 0,0 0-1 0 0,0-1 1 0 0,-1 1-1 0 0,1 0 1 0 0,-1 0-1 0 0,0 0 1 0 0,1 0-1 0 0,-1 1 1 0 0,-1-1-1 0 0,1 0 1 0 0,0 1-1 0 0,-1-1 1 0 0,1 1-1 0 0,-1 0 1 0 0,0 0-1 0 0,0 0 1 0 0,0 0-1 0 0,0 1 1 0 0,0-1-1 0 0,0 1 1 0 0,0-1-1 0 0,0 1 1 0 0,-1 0-1 0 0,1 0 1 0 0,0 1-1 0 0,-1-1 1 0 0,1 1-1 0 0,-1 0 1 0 0,0 0 4 0 0,-49 12-2306 0 0,25 11-3839 0 0,19-14-3680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14547 0 0,'0'0'471'0'0,"0"0"-132"0"0,0 0 414 0 0,0 0 470 0 0,0 0 263 0 0,0 0 49 0 0,0 0-234 0 0,0 0-250 0 0,0 0-149 0 0,0 0-165 0 0,0 0-159 0 0,0 0-113 0 0,0 0-55 0 0,19-14-21 0 0,60-43-48 0 0,32-53 717 0 0,-79 81-967 0 0,-35 44-410 0 0,0-10 288 0 0,0 1 0 0 0,0-1 0 0 0,0 1 0 0 0,0-1 0 0 0,1 1 0 0 0,0 0 0 0 0,0 0 0 0 0,1 0 0 0 0,0 0 0 0 0,0 0 0 0 0,0 0 0 0 0,1 1 0 0 0,-1-1 0 0 0,2 0 0 0 0,-1 0 0 0 0,1 0 0 0 0,0 0 0 0 0,0 1 0 0 0,0-1 0 0 0,1 0 0 0 0,0-1 0 0 0,0 1 0 0 0,1 0 0 0 0,-1 0 1 0 0,1-1-1 0 0,1 0 0 0 0,-1 0 0 0 0,1 0 0 0 0,0 0 0 0 0,0 0 0 0 0,4 4 31 0 0,3-5 58 0 0,0 0 0 0 0,1 0 1 0 0,-1-1-1 0 0,1-1 0 0 0,-1 0 1 0 0,1 0-1 0 0,0-1 0 0 0,0-1 1 0 0,0 0-1 0 0,-1 0 0 0 0,1-1 1 0 0,10-3-59 0 0,-10 1 183 0 0,1-1 0 0 0,-1-1 0 0 0,-1 0 1 0 0,1 0-1 0 0,-1-1 0 0 0,0-1 0 0 0,0 0 0 0 0,-1 0 0 0 0,0-1 1 0 0,0-1-1 0 0,-1 1 0 0 0,0-2 0 0 0,0 1 0 0 0,3-7-183 0 0,-7 9-92 0 0,0 0 0 0 0,0 0-1 0 0,-1 0 1 0 0,0-1 0 0 0,-1 0 0 0 0,0 0-1 0 0,0 0 1 0 0,0 0 0 0 0,-1 0-1 0 0,-1 0 1 0 0,1-1 0 0 0,-1 1 0 0 0,-1-1-1 0 0,1 1 1 0 0,-2-6 92 0 0,0 7-2386 0 0,-1 3-3452 0 0,1 0-6886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89 520 11522 0 0,'0'0'2604'0'0,"0"0"-1283"0"0,0 0-430 0 0,0 0 224 0 0,0 0 247 0 0,0 0-6 0 0,0 0-189 0 0,0 0-279 0 0,0 0-249 0 0,0 0-168 0 0,0 0-93 0 0,0 0-63 0 0,-6 30-48 0 0,-17 97-40 0 0,0-41 149 0 0,19-71-1511 0 0,-13 48 2925 0 0,10-43-6434 0 0,-2-1-6535 0 0,9-19 1448 0 0</inkml:trace>
  <inkml:trace contextRef="#ctx0" brushRef="#br0" timeOffset="196.945">8 229 15755 0 0,'0'0'2129'0'0,"0"0"-777"0"0,0 0-432 0 0,0 0-280 0 0,0 0-247 0 0,0 0-209 0 0,0 0-360 0 0,0 0-329 0 0,0 0-335 0 0,0 0-728 0 0,0 0-1865 0 0,0 0-8649 0 0</inkml:trace>
  <inkml:trace contextRef="#ctx0" brushRef="#br0" timeOffset="573.231">460 0 17780 0 0,'0'0'2347'0'0,"0"0"-1013"0"0,0 0-372 0 0,0 0-13 0 0,0 0 12 0 0,0 0-101 0 0,0 0-230 0 0,0 0-229 0 0,0 0-166 0 0,0 0-74 0 0,0 0-6 0 0,0 0 36 0 0,0 0 6 0 0,6 10-9 0 0,25 66 120 0 0,-27-16-149 0 0,4 31-65 0 0,-4 0 0 0 0,-4 1 0 0 0,-4-1 0 0 0,-7 35-94 0 0,7-105-8 0 0,0 7-21 0 0,-1 1 0 0 0,-1-2-1 0 0,-1 1 1 0 0,-2-1-1 0 0,-9 19 30 0 0,8-39-2311 0 0,7-26-5680 0 0,2 9-28 0 0,1 3-1699 0 0</inkml:trace>
  <inkml:trace contextRef="#ctx0" brushRef="#br0" timeOffset="836.464">214 505 9642 0 0,'0'0'2405'0'0,"0"0"-194"0"0,0 0-135 0 0,0 0-147 0 0,0 0-273 0 0,0 0-393 0 0,0 0-379 0 0,0 0-185 0 0,0 0-59 0 0,0 0 0 0 0,0 0 18 0 0,0 0-66 0 0,0 0-84 0 0,20 1-68 0 0,147 5 499 0 0,51-25-431 0 0,-184 17-981 0 0,24-2 347 0 0,-19 3-9060 0 0,-36 1-1509 0 0</inkml:trace>
  <inkml:trace contextRef="#ctx0" brushRef="#br0" timeOffset="1009.695">932 589 18100 0 0,'0'0'1568'0'0,"0"0"-400"0"0,0 0 9 0 0,0 0-65 0 0,0 0-160 0 0,0 0-328 0 0,0 0-312 0 0,0 0-192 0 0,0 0-88 0 0,0 0-16 0 0,0 0-64 0 0,-15 192-128 0 0,17-185-304 0 0,0 4-552 0 0,-2-3-896 0 0,0-1-1977 0 0,1-3-3065 0 0,-1-4-3672 0 0</inkml:trace>
  <inkml:trace contextRef="#ctx0" brushRef="#br0" timeOffset="1267.981">910 273 20524 0 0,'0'0'1497'0'0,"0"0"-633"0"0,0 0-344 0 0,0 0-208 0 0,0 0-128 0 0,0 0-104 0 0,0 0-216 0 0,0 0-168 0 0,0 0-208 0 0,0 0-496 0 0,0 0-913 0 0,0 0-2608 0 0,0 0-8209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7258 0 0,'0'0'2987'0'0,"0"0"-796"0"0,0 0-348 0 0,0 0-59 0 0,0 0-58 0 0,0 0-226 0 0,0 0-369 0 0,0 0-357 0 0,0 0-235 0 0,0 0-177 0 0,0 0-91 0 0,-10 4 837 0 0,19-4 2362 0 0,17-30-3457 0 0,-18 20 258 0 0,9-9-81 0 0,-16 19-150 0 0,-1 0 13 0 0,0 0 9 0 0,0 0-4 0 0,0 0 4 0 0,-10 8 84 0 0,-28 35-579 0 0,46-35-5658 0 0,-8-1 666 0 0,0-3-6176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12971 0 0,'0'0'2683'0'0,"0"0"-636"0"0,0 0-313 0 0,0 0-98 0 0,0 0-148 0 0,0 0-285 0 0,0 0-300 0 0,0 0-248 0 0,0 0-143 0 0,0 0-80 0 0,0 0-45 0 0,0 0-62 0 0,0 0-63 0 0,0 3-31 0 0,-11 21 381 0 0,11-22-606 0 0,-1-2-8 0 0,1-1 1 0 0,-1 1-1 0 0,0 0 0 0 0,1 0 0 0 0,-1-1 0 0 0,0 1 0 0 0,1 0 0 0 0,-1 0 0 0 0,0-1 0 0 0,1 1 0 0 0,-1 0 0 0 0,0 0 1 0 0,0 0-1 0 0,1 0 0 0 0,-1 0 0 0 0,0 0 0 0 0,1 0 0 0 0,-1 0 0 0 0,0 1 0 0 0,1-1 0 0 0,-1 0 0 0 0,0 0 0 0 0,1 1 1 0 0,-1-1-1 0 0,0 0 0 0 0,1 1 0 0 0,-1-1 0 0 0,0 0 0 0 0,1 1 0 0 0,-1-1 0 0 0,1 1 0 0 0,-1-1 0 0 0,1 1 0 0 0,-1-1 1 0 0,1 1-1 0 0,0-1 0 0 0,-1 1 0 0 0,1 0 0 0 0,-1-1 0 0 0,1 1 0 0 0,0 0 0 0 0,0-1 0 0 0,-1 1 0 0 0,1 0 0 0 0,0-1 1 0 0,0 1-1 0 0,0 0 0 0 0,0-1 0 0 0,0 1 0 0 0,0 0 0 0 0,0 0 2 0 0,0 0 40 0 0,0-1-47 0 0,0 0-6 0 0,0 0 4 0 0,0 0-43 0 0,37-21-3773 0 0,-22 9-5695 0 0,-6 8-3220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4225 0 0,'0'0'1911'0'0,"0"0"56"0"0,0 0 163 0 0,0 0 174 0 0,0 0-55 0 0,0 0-319 0 0,0 0-453 0 0,0 0-431 0 0,0 0-313 0 0,0 0-153 0 0,0 0-39 0 0,0 0 5 0 0,0 0 37 0 0,19 3 2387 0 0,87 13-831 0 0,72-2-817 0 0,-63-12-497 0 0,-58-1-1343 0 0,0-1-3441 0 0,-64 7-765 0 0,5-3-901 0 0,2-3 3404 0 0,-2 2-9650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11626 0 0,'0'0'2266'0'0,"0"0"-893"0"0,0 0-292 0 0,0 0 267 0 0,0 0 270 0 0,0 0 18 0 0,0 0-229 0 0,0 0-260 0 0,0 0-253 0 0,0 0-162 0 0,0 0-105 0 0,0 0-126 0 0,34 2-58 0 0,110 4-59 0 0,-19-14 420 0 0,24-10-376 0 0,-97 10-1843 0 0,-52 8 802 0 0,0 0-238 0 0,0 0-330 0 0,0 0-417 0 0,-3 0-6113 0 0,-1 0 2724 0 0,2 0-4972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713 3 14987 0 0,'0'0'1279'0'0,"0"0"-201"0"0,0 0-162 0 0,0 0 87 0 0,0 0 137 0 0,0 0 24 0 0,0 0-162 0 0,0 0-270 0 0,0 0-207 0 0,0 0-154 0 0,0 0-97 0 0,-9 3-49 0 0,-30 8-26 0 0,-18 34 730 0 0,-77 110 178 0 0,-90 109-810 0 0,22-35-262 0 0,156-178-526 0 0,45-53-2872 0 0,6-15 1589 0 0,12-13-1295 0 0,2-3-1602 0 0,-7 10-1338 0 0,-2 7-1877 0 0</inkml:trace>
  <inkml:trace contextRef="#ctx0" brushRef="#br0" timeOffset="330.066">69 25 10298 0 0,'0'0'2691'0'0,"0"0"-291"0"0,0 0-412 0 0,0 0-272 0 0,0 0-158 0 0,0 0-143 0 0,0 0-147 0 0,0 0-255 0 0,0 0-284 0 0,0 0-226 0 0,0 0-212 0 0,0 0-67 0 0,0 0 10 0 0,-3-5-47 0 0,-9-14-31 0 0,169 235 2379 0 0,-50-47-2221 0 0,106 188 3 0 0,-158-254-296 0 0,-53-100-14 0 0,-2-2 0 0 0,0-1-17 0 0,0 0 20 0 0,0 0-20 0 0,0 0 0 0 0,0 0 12 0 0,0 0-28 0 0,0 0-30 0 0,-16-12-890 0 0,-11 1-647 0 0,15 7-2408 0 0,1-1-7320 0 0,9 4-590 0 0</inkml:trace>
  <inkml:trace contextRef="#ctx0" brushRef="#br0" timeOffset="841.93">732 467 9754 0 0,'0'0'2629'0'0,"0"0"-354"0"0,0 0-180 0 0,0 0-161 0 0,0 0-231 0 0,0 0-320 0 0,0 0-364 0 0,0 0-315 0 0,0 0-215 0 0,0 0-98 0 0,0 0-70 0 0,0 0-23 0 0,7 23 1069 0 0,30 75 210 0 0,-29-57-1436 0 0,-1 0 0 0 0,-3 1 0 0 0,-1 0-1 0 0,-2 0 1 0 0,-2 9-141 0 0,1-15 34 0 0,-15 42-90 0 0,3-112-7110 0 0,11 1 1860 0 0,1 19-25 0 0,0 2-5367 0 0</inkml:trace>
  <inkml:trace contextRef="#ctx0" brushRef="#br0" timeOffset="1527.012">693 475 6809 0 0,'0'0'3148'0'0,"0"0"-385"0"0,0 0-422 0 0,0 0-308 0 0,0 0-274 0 0,0 0-286 0 0,0 0-306 0 0,0 0-255 0 0,0 0-232 0 0,0 0-185 0 0,0 0-111 0 0,0 0-61 0 0,0 0-31 0 0,10-7 365 0 0,103-9 902 0 0,10 10-1061 0 0,-122 8-494 0 0,1 0 0 0 0,-1 0 0 0 0,0 1 0 0 0,0-1 0 0 0,0 0 0 0 0,-1 1 0 0 0,1-1 0 0 0,-1 1 0 0 0,1-1 0 0 0,-1 1 0 0 0,0-1 0 0 0,0 1 0 0 0,0-1 0 0 0,0 1 0 0 0,0 0 0 0 0,-1-1-1 0 0,1 1 1 0 0,-1-1 0 0 0,1 0 0 0 0,-1 1 0 0 0,0-1 0 0 0,0 1 0 0 0,0-1 0 0 0,0 0 0 0 0,-1 0-3 0 0,-54 97 159 0 0,56-96-161 0 0,-1 1 1 0 0,1-1-1 0 0,0 0 1 0 0,0 1-1 0 0,0-1 1 0 0,0 0-1 0 0,1 0 1 0 0,-1 1-1 0 0,1-1 1 0 0,0 0-1 0 0,0 0 1 0 0,0 0-1 0 0,1 0 1 0 0,-1 0-1 0 0,0 0 1 0 0,1 0-1 0 0,0 0 1 0 0,0 0-1 0 0,0-1 1 0 0,0 1 0 0 0,0-1-1 0 0,1 1 1 0 0,-1-1-1 0 0,1 0 1 0 0,-1 0-1 0 0,1 0 1 0 0,0 0-1 0 0,0-1 1 0 0,0 1-1 0 0,0-1 1 0 0,0 0-1 0 0,0 0 1 0 0,0 0-1 0 0,0 0 1 0 0,0 0-1 0 0,1 0 1 0 0,-1-1-1 0 0,1 0 1 0 0,29 17 1 0 0,-27-14 47 0 0,0 0 0 0 0,-1 0 0 0 0,1 1 0 0 0,-1 0 0 0 0,0 0 0 0 0,0 0 0 0 0,0 1 0 0 0,-1 0 0 0 0,1 0 0 0 0,-1 0 0 0 0,0 0 0 0 0,-1 1 0 0 0,1-1 0 0 0,-1 1-1 0 0,0 0 1 0 0,-1 0 0 0 0,1 0 0 0 0,-1 0 0 0 0,-1 1 0 0 0,1-1 0 0 0,-1 0 0 0 0,0 2-48 0 0,-33 21 680 0 0,-119 52-342 0 0,8-26-340 0 0,120-53-1091 0 0,26-18-8101 0 0,1 12-123 0 0</inkml:trace>
  <inkml:trace contextRef="#ctx0" brushRef="#br0" timeOffset="2775.083">1709 416 4753 0 0,'0'0'3209'0'0,"0"0"-457"0"0,0 0-278 0 0,0 0-137 0 0,0 0-238 0 0,0 0-368 0 0,0 0-360 0 0,0 0-348 0 0,0 0-246 0 0,0 0-141 0 0,0 0-70 0 0,0 0-42 0 0,-3 19 1115 0 0,-241 289 599 0 0,49-98-1993 0 0,148-155-454 0 0,38-47 1101 0 0,5-5-4754 0 0,14-10-11828 0 0,-6 3 6185 0 0</inkml:trace>
  <inkml:trace contextRef="#ctx0" brushRef="#br0" timeOffset="3603.984">1871 611 10818 0 0,'0'0'4413'0'0,"0"0"-2534"0"0,0 0-928 0 0,0 0 37 0 0,0 0 123 0 0,0 0 44 0 0,0 0-145 0 0,0 0-289 0 0,0 0-231 0 0,0 0-141 0 0,0 0-94 0 0,-29 32-55 0 0,-93 100-24 0 0,23-16 135 0 0,-55 60-122 0 0,145-168-205 0 0,25-24 76 0 0,128-145 184 0 0,184-167-163 0 0,-291 299 198 0 0,-36 29-255 0 0,-1 0 5 0 0,2 15 182 0 0,25 265 960 0 0,-3-152-1054 0 0,-67-143 1430 0 0,-135-106-1310 0 0,59 59-2310 0 0,115 58 285 0 0,4 4-4712 0 0,0 0-5434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9090 0 0,'0'0'2176'0'0,"0"0"-293"0"0,0 0-66 0 0,0 0 94 0 0,0 0-40 0 0,0 0-224 0 0,0 0-303 0 0,0 0-231 0 0,0 0-227 0 0,0 0-151 0 0,0 0-64 0 0,0 0-96 0 0,0 0-60 0 0,30 9-62 0 0,95 25-50 0 0,-51-33 125 0 0,-64-5-431 0 0,187-54 145 0 0,-160 51-2374 0 0,-12 7-5979 0 0,-19 0-3922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16 2801 0 0,'0'0'4441'0'0,"0"0"-1580"0"0,0 0-729 0 0,0 0-295 0 0,0 0-44 0 0,0 0-69 0 0,0 0-166 0 0,0 0-213 0 0,0 0-267 0 0,0 0-254 0 0,0 0-201 0 0,0 0-135 0 0,-4-4-108 0 0,2 2-368 0 0,1 1 1 0 0,1 1 1 0 0,0-1 0 0 0,-1 0-1 0 0,1 1 1 0 0,-1-1 0 0 0,1 1 0 0 0,-1-1-1 0 0,0 1 1 0 0,1-1 0 0 0,-1 1-1 0 0,1-1 1 0 0,-1 1 0 0 0,0 0-1 0 0,0-1 1 0 0,1 1 0 0 0,-1 0-1 0 0,0-1 1 0 0,1 1 0 0 0,-1 0-1 0 0,0 0 1 0 0,0 0 0 0 0,1 0 0 0 0,-1 0-1 0 0,0 0 1 0 0,0 0 0 0 0,0 0-1 0 0,1 0 1 0 0,-1 0 0 0 0,0 0-1 0 0,0 0 1 0 0,1 0 0 0 0,-1 1-1 0 0,0-1 1 0 0,0 0 0 0 0,1 1-1 0 0,-1-1 1 0 0,0 0 0 0 0,1 1-1 0 0,-1-1 1 0 0,1 1 0 0 0,-1-1 0 0 0,0 1-1 0 0,1 0 1 0 0,-1-1 0 0 0,1 1-1 0 0,-1-1 1 0 0,1 1 0 0 0,0 0-1 0 0,-1-1 1 0 0,1 1 0 0 0,0 0-1 0 0,-1-1 1 0 0,1 1 0 0 0,0 0-1 0 0,0 0 1 0 0,0-1 0 0 0,-1 1-1 0 0,1 0 1 0 0,0 0 0 0 0,0 0 0 0 0,0-1-1 0 0,0 1-13 0 0,-104 249 924 0 0,25-101-753 0 0,-6-3-1 0 0,-15 8-170 0 0,23-40-91 0 0,73-108 535 0 0,-1 4-2860 0 0,6-20-1643 0 0,6-7-616 0 0,-1 5-2267 0 0,-1 2-1329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6873 0 0,'0'0'2165'0'0,"0"0"-167"0"0,0 0-114 0 0,0 0 43 0 0,0 0 36 0 0,0 0-149 0 0,0 0-340 0 0,0 0-411 0 0,0 0-315 0 0,0 0-199 0 0,0 0-109 0 0,0 0-36 0 0,0 0-30 0 0,3 0-4 0 0,58 61 2455 0 0,-46-41-2585 0 0,213 333 1458 0 0,-218-338-1704 0 0,3 7-69 0 0,1-1 1 0 0,1 0-1 0 0,0-1 0 0 0,2-1 1 0 0,0 0-1 0 0,1-1 1 0 0,1-1-1 0 0,20 13 75 0 0,-5-18-4821 0 0,-24-9-2175 0 0,-6-3-5152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273 623 0 0 0,'0'0'1218'0'0,"0"0"581"0"0,0 0 406 0 0,0 0 120 0 0,0 0-169 0 0,0 0-341 0 0,0 0-278 0 0,0 0-217 0 0,0 0-166 0 0,3-11-126 0 0,6-31-127 0 0,-9 41-822 0 0,-1 0 0 0 0,1-1 1 0 0,-1 1-1 0 0,1 0 0 0 0,-1 0 0 0 0,0 0 0 0 0,1 0 0 0 0,-1 0 0 0 0,0 0 0 0 0,0 0 0 0 0,1 1 0 0 0,-1-1 0 0 0,0 0 0 0 0,0 0 0 0 0,0 0 0 0 0,0 1 0 0 0,0-1 0 0 0,0 1 0 0 0,-1-1 0 0 0,1 1 0 0 0,0-1 0 0 0,0 1 0 0 0,0 0 0 0 0,0-1 0 0 0,-1 1 0 0 0,1 0 0 0 0,0 0 0 0 0,0 0 1 0 0,0 0-1 0 0,-1 0 0 0 0,1 0 0 0 0,0 0 0 0 0,0 0 0 0 0,-1 1 0 0 0,1-1 0 0 0,0 0 0 0 0,0 1 0 0 0,0-1 0 0 0,0 1 0 0 0,0-1 0 0 0,0 1 0 0 0,0 0 0 0 0,0-1 0 0 0,0 1 0 0 0,0 0-79 0 0,-16 7 78 0 0,1 0-1 0 0,0 1 1 0 0,1 0 0 0 0,0 2-1 0 0,0 0 1 0 0,1 0 0 0 0,1 1-1 0 0,0 1 1 0 0,0 1-1 0 0,1-1 1 0 0,1 2 0 0 0,1 0-1 0 0,0 0 1 0 0,1 0 0 0 0,0 2-1 0 0,1-1 1 0 0,1 1 0 0 0,1 0-1 0 0,0 1-77 0 0,5-15 13 0 0,0 0 1 0 0,0 0-1 0 0,1 0 0 0 0,-1 0 1 0 0,1 0-1 0 0,0 0 0 0 0,-1 0 1 0 0,2 0-1 0 0,-1 0 0 0 0,0 0 0 0 0,0-1 1 0 0,1 1-1 0 0,0 0 0 0 0,0 0 1 0 0,0 0-1 0 0,0 0 0 0 0,0-1 1 0 0,0 1-1 0 0,0 0 0 0 0,1-1 1 0 0,0 1-1 0 0,-1-1 0 0 0,1 0 0 0 0,0 1 1 0 0,0-1-1 0 0,0 0 0 0 0,1 0 1 0 0,-1 0-1 0 0,0-1 0 0 0,1 1 1 0 0,-1 0-1 0 0,1-1 0 0 0,0 0 0 0 0,-1 1 1 0 0,1-1-1 0 0,0 0 0 0 0,0-1 1 0 0,0 1-1 0 0,-1 0 0 0 0,1-1 1 0 0,0 1-1 0 0,0-1 0 0 0,0 0-13 0 0,8 0 134 0 0,0 0 0 0 0,-1-1 0 0 0,1 0 1 0 0,-1-1-1 0 0,1 0 0 0 0,-1 0 0 0 0,0-1 0 0 0,0-1 0 0 0,0 0 0 0 0,0 0 0 0 0,-1-1 0 0 0,1 0 0 0 0,-1 0 0 0 0,0-1 0 0 0,-1-1 0 0 0,0 1 0 0 0,0-1 0 0 0,0-1 0 0 0,4-5-134 0 0,1 0 68 0 0,-1-1-1 0 0,0-1 0 0 0,-1 0 0 0 0,-1 0 0 0 0,0-1 0 0 0,-1-1 1 0 0,-1 1-1 0 0,-1-2 0 0 0,0 1 0 0 0,-1-1 0 0 0,3-17-67 0 0,-7 30-24 0 0,0-1-1 0 0,-1 1 1 0 0,0-1 0 0 0,0 1-1 0 0,-1-1 1 0 0,0 0-1 0 0,0 1 1 0 0,0-1 0 0 0,0 0-1 0 0,-1 1 1 0 0,0-1-1 0 0,0 1 1 0 0,-1-1-1 0 0,0 1 1 0 0,1 0 0 0 0,-2 0-1 0 0,1-1 1 0 0,-1 1-1 0 0,1 1 1 0 0,-1-1 0 0 0,-1 0-1 0 0,1 1 1 0 0,-1-1-1 0 0,1 1 1 0 0,-1 0-1 0 0,-2 0 25 0 0,-96-56-1310 0 0,170 38 1392 0 0,-52 14 22 0 0,-1-1-1 0 0,0 0 1 0 0,0-2-1 0 0,-1 1 1 0 0,-1-2-1 0 0,1 0 1 0 0,-2 0-1 0 0,0-1 1 0 0,0-1 0 0 0,-1 0-1 0 0,-1 0 1 0 0,-1-1-1 0 0,0-1 1 0 0,0 1-1 0 0,-2-1 1 0 0,0-1-1 0 0,-1 1 1 0 0,0-1-1 0 0,2-15-103 0 0,0-83 138 0 0,-8 114-158 0 0,0 1-18 0 0,0 0-24 0 0,0 23-589 0 0,5 62 630 0 0,4 0 0 0 0,3-1-1 0 0,4-1 1 0 0,5 6 21 0 0,28 155-11 0 0,-38-178 17 0 0,-4 1 1 0 0,-2 0 0 0 0,-4 1 0 0 0,-2-1-1 0 0,-4 0 1 0 0,-2 0 0 0 0,-3 0-1 0 0,-18 62-6 0 0,27-123 21 0 0,0 0-1 0 0,-1 0 1 0 0,1 0-1 0 0,-1 0 1 0 0,0 0-1 0 0,0-1 1 0 0,-1 1-1 0 0,0-1 0 0 0,0 1 1 0 0,0-1-1 0 0,-1 0 1 0 0,1-1-1 0 0,-1 1 1 0 0,-1 0-1 0 0,1-1 1 0 0,0 0-1 0 0,-1 0 1 0 0,0 0-1 0 0,0-1 1 0 0,0 0-1 0 0,0 0 1 0 0,-1 0-1 0 0,1 0 1 0 0,-1-1-1 0 0,0 0 1 0 0,0 0-1 0 0,1-1 1 0 0,-6 1-21 0 0,8-2 24 0 0,-1 0 1 0 0,0 0 0 0 0,1-1 0 0 0,-1 0 0 0 0,0 0 0 0 0,1 0 0 0 0,-1 0-1 0 0,1 0 1 0 0,-1-1 0 0 0,1 1 0 0 0,0-1 0 0 0,0 0 0 0 0,-1 0-1 0 0,1-1 1 0 0,1 1 0 0 0,-1 0 0 0 0,0-1 0 0 0,1 0 0 0 0,-1 0-1 0 0,1 1 1 0 0,0-2 0 0 0,0 1 0 0 0,0 0 0 0 0,0 0 0 0 0,0 0-1 0 0,1-1 1 0 0,-1 1 0 0 0,1-1 0 0 0,0 0 0 0 0,0 1 0 0 0,1-1-1 0 0,-1-1-23 0 0,-6-125 380 0 0,11 101-338 0 0,0 1 1 0 0,3-1-1 0 0,0 1 1 0 0,2 0-1 0 0,0 0 1 0 0,2 1-1 0 0,11-18-43 0 0,-13 25-85 0 0,1 0 0 0 0,1 1 0 0 0,1 1 1 0 0,0 0-1 0 0,1 0 0 0 0,1 1 0 0 0,1 1 0 0 0,0 1 0 0 0,2 0 1 0 0,-1 0-1 0 0,2 2 0 0 0,-1 0 0 0 0,19-9 85 0 0,-1 12-2226 0 0,-23 8-1749 0 0,-1 2-4845 0 0,-6 0-2886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0 0 0,'0'0'3015'0'0,"0"0"-636"0"0,0 0-131 0 0,0 0-13 0 0,0 0 41 0 0,0 0-6 0 0,0 0-219 0 0,0 0-293 0 0,0 0-323 0 0,0 0-354 0 0,0 0-247 0 0,0 0-143 0 0,0 0-78 0 0,-3 0-47 0 0,-8 0-52 0 0,9 0-53 0 0,2 0-96 0 0,0 0-85 0 0,0 0-79 0 0,0 15 227 0 0,25 148 1400 0 0,-15 472-987 0 0,-10-635-920 0 0,0 0-17 0 0,0 0-22 0 0,0 0-44 0 0,0 0-24 0 0,0 0-37 0 0,0 0-65 0 0,0 0-80 0 0,0 0-107 0 0,-2-8-1888 0 0,1-35-6267 0 0,2 26 1250 0 0,-1 8-622 0 0</inkml:trace>
  <inkml:trace contextRef="#ctx0" brushRef="#br0" timeOffset="622.696">4 144 4097 0 0,'0'0'3957'0'0,"0"0"-1221"0"0,0 0-529 0 0,0 0-179 0 0,0 0-112 0 0,0 0-212 0 0,0 0-273 0 0,0 0-282 0 0,0 0-261 0 0,0 0-208 0 0,0 0-131 0 0,0 0-90 0 0,0 0-76 0 0,-4-3-78 0 0,5 3-286 0 0,-1 1 0 0 0,1-1 0 0 0,0 0 0 0 0,-1 0 0 0 0,1 1 0 0 0,-1-1 0 0 0,1 0 0 0 0,-1 0 0 0 0,1 0 0 0 0,0 0-1 0 0,-1 0 1 0 0,1 0 0 0 0,-1 0 0 0 0,1 0 0 0 0,-1 0 0 0 0,1 0 0 0 0,0 0 0 0 0,-1 0 0 0 0,1 0 0 0 0,-1-1 0 0 0,1 1 0 0 0,-1 0 0 0 0,1 0-1 0 0,-1-1 1 0 0,1 1 0 0 0,-1 0 0 0 0,1-1 0 0 0,-1 1 0 0 0,1 0 0 0 0,-1-1 0 0 0,1 1 0 0 0,-1-1 0 0 0,0 1 0 0 0,1-1 0 0 0,-1 1 0 0 0,0-1 0 0 0,1 1-1 0 0,-1-1 1 0 0,0 1 0 0 0,0-1 0 0 0,1 1 0 0 0,-1-1 0 0 0,0 1 0 0 0,0-1 0 0 0,0 0 0 0 0,0 1 0 0 0,0-1 0 0 0,0 1 0 0 0,0-1 0 0 0,0 1 0 0 0,0-1-1 0 0,0 0 1 0 0,0 1 0 0 0,0-1 0 0 0,0 1 0 0 0,-1-1 0 0 0,1 1 0 0 0,0-1 0 0 0,0 0 0 0 0,-1 1 0 0 0,1-1 0 0 0,0 1 0 0 0,-1-1 0 0 0,1 1-1 0 0,-1-1-18 0 0,12-1 104 0 0,103-24 1054 0 0,-80 16-961 0 0,1 2 0 0 0,0 1 1 0 0,0 2-1 0 0,34-1-197 0 0,-49 6 23 0 0,-15-2-20 0 0,-1 1 1 0 0,1 0-1 0 0,-1 0 1 0 0,0 1-1 0 0,1-1 0 0 0,-1 1 1 0 0,1 0-1 0 0,-1 0 1 0 0,1 1-1 0 0,-1-1 1 0 0,1 1-1 0 0,-1 0 1 0 0,0 0-1 0 0,1 1 1 0 0,-1-1-1 0 0,0 1 1 0 0,0 0-1 0 0,0 0 1 0 0,0 0-1 0 0,0 0 0 0 0,0 1 1 0 0,-1 0-1 0 0,1 0 1 0 0,-1 0-1 0 0,0 0 1 0 0,0 0-1 0 0,0 1 1 0 0,0-1-1 0 0,-1 1 1 0 0,1 0-1 0 0,-1-1 1 0 0,0 1-1 0 0,0 1 1 0 0,0-1-1 0 0,0 3-3 0 0,-2 6 18 0 0,-1 1 1 0 0,-1 0-1 0 0,0-1 0 0 0,-1 1 1 0 0,0-1-1 0 0,-1 0 1 0 0,-1 0-1 0 0,0 0 0 0 0,-1-1 1 0 0,0 0-1 0 0,-1 0 0 0 0,0 0 1 0 0,0-1-1 0 0,-2 0 1 0 0,1 0-1 0 0,-2-1 0 0 0,1 0 1 0 0,-1-1-1 0 0,-3 2-18 0 0,3 0 7 0 0,-37 45 5 0 0,100-11-11 0 0,-35-38 5 0 0,-1 1 0 0 0,-1 1 0 0 0,1 0 0 0 0,-1 1 0 0 0,-1 1 0 0 0,0 1 0 0 0,-1 0 0 0 0,0 1 0 0 0,0 0 0 0 0,0 3-6 0 0,-7-6 26 0 0,0 1 0 0 0,-1-1 0 0 0,0 1 0 0 0,-1 0-1 0 0,-1 0 1 0 0,1 1 0 0 0,-2-1 0 0 0,0 1 0 0 0,0 0-1 0 0,-1 0 1 0 0,0 0 0 0 0,-1 0 0 0 0,-1 0 0 0 0,0 0 0 0 0,0 1-1 0 0,-2-1 1 0 0,0 5-26 0 0,-4-6 59 0 0,0 0 0 0 0,0 0 0 0 0,-1-1 0 0 0,-1-1 1 0 0,0 1-1 0 0,0-1 0 0 0,-1 0 0 0 0,0-1 0 0 0,0 0 0 0 0,-1 0 0 0 0,0-1 0 0 0,0 0 0 0 0,-1-1 0 0 0,0 0 0 0 0,0-1 0 0 0,0 0 1 0 0,-1-1-1 0 0,1 0 0 0 0,-1-1 0 0 0,0 0 0 0 0,0-1 0 0 0,-1 0 0 0 0,-8-1-59 0 0,-138 7 283 0 0,155-8-279 0 0,-1-1 0 0 0,1 0 0 0 0,-1 0 0 0 0,1-1 1 0 0,0 0-1 0 0,0 1 0 0 0,0-1 0 0 0,0 0 0 0 0,0-1 0 0 0,0 1 1 0 0,0-1-1 0 0,1 0 0 0 0,-1 0 0 0 0,1 0 0 0 0,0 0 0 0 0,0-1 1 0 0,0 1-1 0 0,0-1 0 0 0,1 0 0 0 0,-1 1 0 0 0,1-1 0 0 0,0 0 1 0 0,0-1-1 0 0,0 0-4 0 0,-16-67-3145 0 0,20 52-746 0 0,3 8-4182 0 0,0 8-4413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15 729 936 0 0,'0'0'1314'0'0,"0"0"-229"0"0,0 0-54 0 0,0 0 172 0 0,0 0 176 0 0,0 0 36 0 0,0 0-199 0 0,0 0-303 0 0,0 0-272 0 0,0 0-177 0 0,0 0-88 0 0,-3 8-32 0 0,-9 76 1679 0 0,29 170 1822 0 0,-19-277 1970 0 0,-2-20-5714 0 0,0 19-13 0 0,1 0-1 0 0,2 0 0 0 0,0 0 1 0 0,1 0-1 0 0,2 0 0 0 0,0 0 1 0 0,2 0-1 0 0,0 1 0 0 0,2-1 1 0 0,0 1-1 0 0,2 1 0 0 0,0-1 1 0 0,2 1-1 0 0,0 0 0 0 0,2 1 1 0 0,0 1-1 0 0,1 0 0 0 0,11-12-87 0 0,-23 30 3 0 0,0 0 0 0 0,0 0 0 0 0,0 0 0 0 0,1 0 0 0 0,-1 1 0 0 0,1-1-1 0 0,-1 0 1 0 0,1 1 0 0 0,-1-1 0 0 0,1 1 0 0 0,0-1 0 0 0,0 1-1 0 0,0 0 1 0 0,0 0 0 0 0,0 0 0 0 0,0 0 0 0 0,0 0 0 0 0,0 0 0 0 0,0 1-1 0 0,0-1 1 0 0,0 1 0 0 0,1-1 0 0 0,-1 1 0 0 0,0 0 0 0 0,0 0-1 0 0,0 0 1 0 0,1 0 0 0 0,-1 0 0 0 0,0 0 0 0 0,0 1 0 0 0,1-1 0 0 0,-1 1-1 0 0,0 0 1 0 0,0-1 0 0 0,0 1 0 0 0,0 0 0 0 0,0 0 0 0 0,0 0-1 0 0,0 1 1 0 0,0-1 0 0 0,-1 0 0 0 0,1 1 0 0 0,0-1 0 0 0,-1 1 0 0 0,1 0-3 0 0,23 100 28 0 0,-16-39-455 0 0,0-55-2291 0 0,4-8-5146 0 0,-8 0 1962 0 0,-1 0-3017 0 0</inkml:trace>
  <inkml:trace contextRef="#ctx0" brushRef="#br0" timeOffset="634.604">409 913 10498 0 0,'0'0'1771'0'0,"0"0"-478"0"0,0 0-128 0 0,0 0 129 0 0,0 0 133 0 0,0 0 9 0 0,0 0-161 0 0,0 0-219 0 0,0 0-218 0 0,0 0-189 0 0,0 0-137 0 0,0 0-96 0 0,0 0-76 0 0,24-2-23 0 0,73-10-5 0 0,-96 12-297 0 0,1 0 1 0 0,-1 0 0 0 0,1 0 0 0 0,0 0 0 0 0,-1-1 0 0 0,1 1 0 0 0,-1 0 0 0 0,1-1 0 0 0,0 1-1 0 0,-1-1 1 0 0,1 0 0 0 0,-1 1 0 0 0,0-1 0 0 0,1 0 0 0 0,-1 0 0 0 0,0 0 0 0 0,1 0 0 0 0,-1 0-1 0 0,0 0 1 0 0,0 0 0 0 0,0 0 0 0 0,0-1 0 0 0,0 1 0 0 0,0 0 0 0 0,0-1 0 0 0,0 1 0 0 0,-1-1-1 0 0,2 0-15 0 0,0-4 84 0 0,2-1-17 0 0,-1-1 1 0 0,0 1 0 0 0,0-1-1 0 0,-1 0 1 0 0,0 0 0 0 0,0 0-1 0 0,-1-1 1 0 0,0 1 0 0 0,-1 0-1 0 0,0 0 1 0 0,0-1 0 0 0,0 1-1 0 0,-1 0 1 0 0,0 0 0 0 0,-1-1-68 0 0,1 8-25 0 0,1-1-1 0 0,-1 0 1 0 0,0 1 0 0 0,0-1 0 0 0,0 0 0 0 0,0 1 0 0 0,0 0 0 0 0,-1-1 0 0 0,1 1 0 0 0,0-1 0 0 0,-1 1 0 0 0,1 0 0 0 0,-1 0 0 0 0,1 0 0 0 0,-1 0 0 0 0,1 0 0 0 0,-1 0 0 0 0,0 0 0 0 0,0 1 0 0 0,1-1 0 0 0,-1 1 0 0 0,0-1 0 0 0,0 1-1 0 0,0 0 1 0 0,1-1 0 0 0,-1 1 0 0 0,0 0 0 0 0,0 0 0 0 0,0 0 0 0 0,0 1 0 0 0,0-1 0 0 0,1 0 0 0 0,-1 1 0 0 0,0-1 0 0 0,0 1 0 0 0,0-1 0 0 0,1 1 0 0 0,-1 0 0 0 0,0 0 0 0 0,1 0 0 0 0,-1 0 0 0 0,1 0 0 0 0,-1 0 0 0 0,1 0 0 0 0,0 1-1 0 0,-1-1 1 0 0,1 0 0 0 0,0 1 0 0 0,0-1 0 0 0,-1 2 25 0 0,-12 13-43 0 0,1 0-1 0 0,0 2 1 0 0,1-1 0 0 0,1 1-1 0 0,1 1 1 0 0,0 0-1 0 0,1 0 1 0 0,2 1-1 0 0,0 0 1 0 0,1 1 0 0 0,0-1-1 0 0,2 1 1 0 0,1 0-1 0 0,-1 18 44 0 0,4-35 3 0 0,0-1 0 0 0,1 1 0 0 0,-1-1-1 0 0,1 0 1 0 0,0 1 0 0 0,0-1 0 0 0,0 0 0 0 0,0 0-1 0 0,1 1 1 0 0,-1-1 0 0 0,1 0 0 0 0,-1 0 0 0 0,1-1-1 0 0,0 1 1 0 0,1 0 0 0 0,-1-1 0 0 0,0 1 0 0 0,1-1-1 0 0,-1 1 1 0 0,1-1 0 0 0,0 0 0 0 0,-1 0 0 0 0,1-1-1 0 0,0 1 1 0 0,1 0 0 0 0,-1-1 0 0 0,0 0-1 0 0,0 0 1 0 0,0 0 0 0 0,1 0 0 0 0,-1 0 0 0 0,0-1-1 0 0,1 1 1 0 0,-1-1 0 0 0,3 0-3 0 0,5 1 57 0 0,0-1-1 0 0,0 0 1 0 0,0 0 0 0 0,0-1-1 0 0,0-1 1 0 0,0 0-1 0 0,0 0 1 0 0,0-1 0 0 0,-1-1-1 0 0,7-2-56 0 0,25-17 181 0 0,-1-2 0 0 0,-1-2-1 0 0,-1-1 1 0 0,-1-3-1 0 0,-2 0 1 0 0,-1-3 0 0 0,-1-1-1 0 0,-3-1 1 0 0,0-1-1 0 0,-3-2 1 0 0,-1-1 0 0 0,-2-2-1 0 0,-2 0 1 0 0,17-43-181 0 0,-30 63 3 0 0,-1-1 0 0 0,-1 1 0 0 0,-1-1 0 0 0,-1-1 0 0 0,-2 1 0 0 0,0-1 0 0 0,-1 1 0 0 0,-1-1 0 0 0,-2 0 0 0 0,0 0 0 0 0,-2-9-3 0 0,1 27-5 0 0,0 0 0 0 0,0 0-1 0 0,0 0 1 0 0,-1 0 0 0 0,1 0-1 0 0,-2 1 1 0 0,1-1 0 0 0,0 1-1 0 0,-1-1 1 0 0,0 1 0 0 0,-1 0 0 0 0,1 0-1 0 0,-1 1 1 0 0,0-1 0 0 0,0 1-1 0 0,0-1 1 0 0,0 1 0 0 0,-1 1-1 0 0,0-1 1 0 0,0 1 0 0 0,0-1 0 0 0,0 1-1 0 0,0 1 1 0 0,-1-1 0 0 0,1 1-1 0 0,-1 0 1 0 0,0 0 0 0 0,0 1-1 0 0,0-1 1 0 0,1 1 0 0 0,-1 1-1 0 0,0-1 1 0 0,0 1 0 0 0,0 0 0 0 0,0 0-1 0 0,0 1 1 0 0,0 0 0 0 0,0 0-1 0 0,0 0 1 0 0,0 1 0 0 0,0-1-1 0 0,1 2 1 0 0,-1-1 0 0 0,1 0 0 0 0,-5 4 4 0 0,-2 6-8 0 0,0 1 0 0 0,0 1-1 0 0,1 0 1 0 0,1 0-1 0 0,0 1 1 0 0,1 1-1 0 0,1-1 1 0 0,0 2-1 0 0,1-1 1 0 0,1 1-1 0 0,0 0 1 0 0,2 0-1 0 0,-3 14 10 0 0,-2 23 0 0 0,3 1 1 0 0,1 0-1 0 0,4 45 0 0 0,3-68 38 0 0,1 0 0 0 0,2 0 0 0 0,1-1 0 0 0,1 1-1 0 0,2-1 1 0 0,1-1 0 0 0,2 0 0 0 0,1 0 0 0 0,1 0-38 0 0,34 112 76 0 0,-27-169-7992 0 0,-9 15 650 0 0,-6 4-3859 0 0</inkml:trace>
  <inkml:trace contextRef="#ctx0" brushRef="#br0" timeOffset="1498.533">1399 770 9250 0 0,'0'0'2938'0'0,"0"0"-572"0"0,0 0-415 0 0,0 0-215 0 0,0 0-239 0 0,0 0-256 0 0,0 0-253 0 0,0 0-250 0 0,0 0-177 0 0,0 0-119 0 0,0 0-94 0 0,0 0-47 0 0,-16 5-39 0 0,-54 18-32 0 0,9 30 137 0 0,50-39-306 0 0,2-5-44 0 0,1 1-1 0 0,0 0 0 0 0,0 1 0 0 0,1 0 0 0 0,0 0 1 0 0,1 0-1 0 0,0 1 0 0 0,1 0 0 0 0,1 0 0 0 0,0 0 1 0 0,0 1-1 0 0,1-1 0 0 0,0 1 0 0 0,0 13-16 0 0,3-25-1 0 0,0 1 0 0 0,1-1 0 0 0,-1 0 0 0 0,0 1 0 0 0,1-1 0 0 0,-1 1 0 0 0,1-1 0 0 0,-1 0 0 0 0,1 1 0 0 0,0-1 0 0 0,0 0 0 0 0,-1 0 0 0 0,1 0-1 0 0,0 0 1 0 0,0 1 0 0 0,0-1 0 0 0,0 0 0 0 0,0 0 0 0 0,0-1 0 0 0,1 1 0 0 0,-1 0 0 0 0,0 0 0 0 0,0-1 0 0 0,1 1 0 0 0,-1 0 0 0 0,0-1 0 0 0,1 1 0 0 0,-1-1 0 0 0,1 0 0 0 0,-1 1 0 0 0,0-1 0 0 0,1 0 0 0 0,-1 0 0 0 0,1 0-1 0 0,-1 0 1 0 0,1 0 0 0 0,-1 0 0 0 0,1-1 0 0 0,-1 1 0 0 0,1 0 1 0 0,59-16 352 0 0,-33-2-213 0 0,0-1-1 0 0,-1-1 1 0 0,-1-1 0 0 0,-1-2 0 0 0,-1 0 0 0 0,-1-2 0 0 0,-1 0 0 0 0,-1-1 0 0 0,10-20-139 0 0,-22 112-358 0 0,-9-60 340 0 0,0-1 1 0 0,1 1-1 0 0,-1-1 1 0 0,1 1-1 0 0,0-1 0 0 0,0 0 1 0 0,1 1-1 0 0,0-1 1 0 0,0 0-1 0 0,0 0 1 0 0,0 0-1 0 0,1 0 1 0 0,0 0-1 0 0,0 0 1 0 0,0-1-1 0 0,1 0 0 0 0,-1 1 1 0 0,1-1-1 0 0,0-1 1 0 0,0 1-1 0 0,1 0 1 0 0,-1-1-1 0 0,1 0 1 0 0,-1 0-1 0 0,1 0 1 0 0,0-1-1 0 0,0 0 0 0 0,0 0 1 0 0,1 0-1 0 0,-1 0 1 0 0,0-1-1 0 0,5 1 18 0 0,-4-1 12 0 0,-1 0 0 0 0,1-1-1 0 0,0 1 1 0 0,-1-1 0 0 0,1-1 0 0 0,-1 1-1 0 0,1-1 1 0 0,0 0 0 0 0,-1 0-1 0 0,1 0 1 0 0,-1-1 0 0 0,0 0 0 0 0,0 0-1 0 0,1 0 1 0 0,-1-1 0 0 0,-1 1-1 0 0,1-1 1 0 0,0-1 0 0 0,-1 1 0 0 0,1-1-1 0 0,-1 1 1 0 0,0-1 0 0 0,3-4-12 0 0,11-18 76 0 0,-1 0 1 0 0,-2-1-1 0 0,-1-1 1 0 0,-1 0-1 0 0,-1-1 1 0 0,-1 0-1 0 0,-2-1 1 0 0,-1 0-1 0 0,-1 0 0 0 0,-2-1 1 0 0,-1 0-1 0 0,-1 0 1 0 0,-2 0-1 0 0,-1-8-76 0 0,2 17 2 0 0,12-371-146 0 0,-12 376 116 0 0,-1 12 31 0 0,0-1-1 0 0,0 1 1 0 0,0 0 0 0 0,-1-1-1 0 0,0 1 1 0 0,0 0-1 0 0,0-1 1 0 0,-1 1-1 0 0,0 0 1 0 0,0-1-1 0 0,0 1 1 0 0,0 0 0 0 0,-1 0-1 0 0,0 0 1 0 0,0 0-1 0 0,-1 0 1 0 0,1 0-3 0 0,0 5-2 0 0,1 0 1 0 0,-1 0 0 0 0,1 0-1 0 0,-1 1 1 0 0,1-1 0 0 0,0 0-1 0 0,-1 1 1 0 0,1-1 0 0 0,0 1-1 0 0,-1-1 1 0 0,1 1-1 0 0,0-1 1 0 0,-1 1 0 0 0,1 0-1 0 0,0 0 1 0 0,0 0 0 0 0,0 0-1 0 0,0 0 1 0 0,0 0-1 0 0,0 0 1 0 0,0 0 0 0 0,0 0-1 0 0,0 0 1 0 0,0 0 0 0 0,0 1-1 0 0,1-1 1 0 0,-1 0 0 0 0,1 1-1 0 0,-1-1 1 0 0,1 0-1 0 0,-1 1 1 0 0,1-1 0 0 0,0 1-1 0 0,0-1 1 0 0,-1 0 0 0 0,1 1-1 0 0,0 0 2 0 0,-7 23 9 0 0,0 1-1 0 0,1-1 0 0 0,2 1 1 0 0,1 1-1 0 0,0-1 1 0 0,2 0-1 0 0,2 1 0 0 0,0-1 1 0 0,1 1-1 0 0,6 19-8 0 0,38 157 99 0 0,-17-112-85 0 0,-18-61-4 0 0,-2 1 1 0 0,0 0-1 0 0,-2 0 1 0 0,-2 1 0 0 0,2 24-11 0 0,-23 113 94 0 0,-1-118-120 0 0,17-50 12 0 0,0-1 0 0 0,0 0 24 0 0,0 0 2 0 0,0 0-29 0 0,0 0 30 0 0,0 0-18 0 0,0 0-22 0 0,0 0-3 0 0,-1-33-1560 0 0,-1-42-4756 0 0,3 47-2222 0 0,-1 20-2209 0 0</inkml:trace>
  <inkml:trace contextRef="#ctx0" brushRef="#br0" timeOffset="1800.78">1539 630 8474 0 0,'0'0'4922'0'0,"0"0"-2524"0"0,0 0-990 0 0,0 0-45 0 0,0 0 95 0 0,0 0-66 0 0,0 0-198 0 0,0 0-215 0 0,0 0-182 0 0,0 0-97 0 0,33-5-88 0 0,107-16-78 0 0,130-52 1073 0 0,-140 36-2043 0 0,-113 36-1211 0 0,-14 1-2100 0 0,-1 1-3411 0 0,0 2-4667 0 0</inkml:trace>
  <inkml:trace contextRef="#ctx0" brushRef="#br0" timeOffset="2128.96">2347 733 16892 0 0,'0'0'3192'0'0,"0"0"-2114"0"0,0 0-634 0 0,0 0 89 0 0,0 0 126 0 0,0 0 36 0 0,0 0-130 0 0,0 0-223 0 0,0 0-171 0 0,0 0-82 0 0,0 0-50 0 0,0 0-13 0 0,0 0 16 0 0,2 29-57 0 0,7 91-44 0 0,-5-80-352 0 0,-4-36-3906 0 0,0-2 3181 0 0,0-2-5362 0 0,0 0-5057 0 0</inkml:trace>
  <inkml:trace contextRef="#ctx0" brushRef="#br0" timeOffset="2129.96">2275 409 10074 0 0,'0'0'7474'0'0,"0"0"-6290"0"0,0 0-464 0 0,0 0-208 0 0,0 0-40 0 0,0 0-56 0 0,0 0-127 0 0,0 0-281 0 0,0 0-193 0 0,0 0-127 0 0,0 0-256 0 0,0 0-408 0 0,0 0-1392 0 0,11-15-3282 0 0,-7 23-5440 0 0</inkml:trace>
  <inkml:trace contextRef="#ctx0" brushRef="#br0" timeOffset="2492.243">2524 468 15083 0 0,'0'0'1589'0'0,"0"0"-559"0"0,0 0-221 0 0,0 0 93 0 0,0 0 80 0 0,0 0-79 0 0,0 0-163 0 0,0 0-207 0 0,0 0-154 0 0,0 0-93 0 0,0 0-62 0 0,2 33-50 0 0,8 104-23 0 0,5-56 46 0 0,-11-60-173 0 0,2 0 0 0 0,0-1 0 0 0,1 0 0 0 0,1 0 0 0 0,1-1 0 0 0,1 0 0 0 0,0 0 0 0 0,2-1-1 0 0,0 0 1 0 0,1-1 0 0 0,6 5-24 0 0,-19-21 46 0 0,1-1 0 0 0,-1 1 0 0 0,0-1 0 0 0,1 1 0 0 0,-1-1 0 0 0,0 1 0 0 0,1-1 0 0 0,-1 0 0 0 0,1 1 0 0 0,-1-1 0 0 0,1 0 0 0 0,-1 1 0 0 0,1-1 0 0 0,-1 0 0 0 0,1 0 0 0 0,-1 1-1 0 0,1-1 1 0 0,0 0 0 0 0,-1 0 0 0 0,1 0 0 0 0,-1 0 0 0 0,1 0 0 0 0,0 0 0 0 0,-1 0 0 0 0,1 0 0 0 0,-1 0 0 0 0,1 0 0 0 0,0 0 0 0 0,-1 0 0 0 0,1 0 0 0 0,-1 0 0 0 0,1-1 0 0 0,-1 1 0 0 0,1 0 0 0 0,-1 0 0 0 0,1-1 0 0 0,-1 1 0 0 0,1 0 0 0 0,-1-1 0 0 0,1 1 0 0 0,-1 0-1 0 0,1-1 1 0 0,-1 1 0 0 0,0-1 0 0 0,1 1 0 0 0,-1-1 0 0 0,0 1 0 0 0,1-1 0 0 0,-1 1 0 0 0,0-1 0 0 0,1 1 0 0 0,-1-1 0 0 0,0 1 0 0 0,0-1 0 0 0,0 0 0 0 0,0 1-46 0 0,11-44 742 0 0,-8 27-665 0 0,89-296 322 0 0,-92 313-1042 0 0,5-9 855 0 0,-4 7-4146 0 0,1 2-3717 0 0,-2 0-3985 0 0</inkml:trace>
  <inkml:trace contextRef="#ctx0" brushRef="#br0" timeOffset="2817.043">2912 785 6801 0 0,'0'0'2444'0'0,"0"0"-148"0"0,0 0-26 0 0,0 0-22 0 0,0 0-136 0 0,0 0-231 0 0,0 0-258 0 0,0 0-310 0 0,0 0-259 0 0,35-7-204 0 0,110-20-159 0 0,-63-6 302 0 0,-69 24-811 0 0,0-1-1 0 0,0 0 1 0 0,-1-1-1 0 0,-1 0 1 0 0,0-1-1 0 0,0 0 1 0 0,-1-1 0 0 0,-1 0-1 0 0,7-11-181 0 0,-14 20 13 0 0,1 1 0 0 0,-1-1 0 0 0,0 1 0 0 0,0-1 0 0 0,0 1 0 0 0,-1-1 0 0 0,1 0 0 0 0,-1 0 0 0 0,0 0 0 0 0,0 0 0 0 0,0 0 0 0 0,-1 0 0 0 0,1 0 0 0 0,-1 0 0 0 0,0-1 0 0 0,0 1 0 0 0,0 0 0 0 0,-1 0 0 0 0,0 0 0 0 0,1 0 0 0 0,-1 0 0 0 0,-1 0 0 0 0,1 0 0 0 0,-1 0-1 0 0,1 1 1 0 0,-1-1 0 0 0,0 0 0 0 0,0 1 0 0 0,-1-1 0 0 0,1 1 0 0 0,-1 0 0 0 0,0 0 0 0 0,1 0 0 0 0,-2 0 0 0 0,1 1 0 0 0,0-1 0 0 0,0 1 0 0 0,-1-1 0 0 0,1 1 0 0 0,-1 0 0 0 0,0 0-13 0 0,-5 1-29 0 0,0-1 0 0 0,0 1 1 0 0,0 1-1 0 0,0 0 0 0 0,0 0 0 0 0,0 1 0 0 0,0 0 1 0 0,0 0-1 0 0,0 1 0 0 0,0 0 0 0 0,1 1 0 0 0,-1 0 0 0 0,1 0 1 0 0,-1 1-1 0 0,1 0 0 0 0,0 0 0 0 0,1 1 0 0 0,-1 0 1 0 0,-3 4 28 0 0,-8 6-68 0 0,1 0 0 0 0,0 2 1 0 0,2 0-1 0 0,0 1 0 0 0,1 0 1 0 0,-12 19 67 0 0,18-23-26 0 0,0 0 0 0 0,1 0 0 0 0,1 0 0 0 0,0 1 0 0 0,1 1 0 0 0,0-1 0 0 0,2 1 0 0 0,-1-1 0 0 0,2 2 0 0 0,0-1 0 0 0,1 0 0 0 0,1 0 0 0 0,0 8 26 0 0,2-18 4 0 0,0 1-1 0 0,0-1 1 0 0,1 0-1 0 0,-1 0 1 0 0,2 0-1 0 0,-1 0 1 0 0,0 0-1 0 0,1 0 1 0 0,0 0-1 0 0,1-1 1 0 0,-1 0-1 0 0,1 1 1 0 0,0-1-1 0 0,0-1 1 0 0,1 1-1 0 0,-1 0 1 0 0,1-1 0 0 0,0 0-1 0 0,0 0 1 0 0,1-1-1 0 0,-1 1 1 0 0,1-1-1 0 0,5 2-3 0 0,6 3 35 0 0,1-1 1 0 0,-1 0-1 0 0,1-1 0 0 0,1-1 1 0 0,-1-1-1 0 0,1-1 0 0 0,14 1-35 0 0,3-1 59 0 0,0-1 0 0 0,1-3 0 0 0,-1 0 0 0 0,1-3 0 0 0,21-5-59 0 0,46-30-1785 0 0,-83 28-2344 0 0,0-1-3497 0 0,-10 5-5044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5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2529 0 0,'0'0'2320'0'0,"0"0"-288"0"0,0 0-164 0 0,0 0 100 0 0,0 0 111 0 0,0 0-109 0 0,0 0-276 0 0,0 0-394 0 0,0 0-344 0 0,0 0-209 0 0,0 0-144 0 0,0 0-137 0 0,0 0-59 0 0,0 0-29 0 0,0 0-65 0 0,0 0-18 0 0,0 0-37 0 0,0 0-34 0 0,0 0-30 0 0,0 11 466 0 0,2 107 1142 0 0,1-47-1359 0 0,-3 0 0 0 0,-4 0 0 0 0,-7 40-443 0 0,-58 249 576 0 0,69-272-67 0 0,34-36-173 0 0,-25-48-321 0 0,0 3 1761 0 0,-13-14-6116 0 0,2 5 699 0 0,1 0-3355 0 0,0-1-5150 0 0</inkml:trace>
  <inkml:trace contextRef="#ctx0" brushRef="#br0" timeOffset="574.082">1 494 10482 0 0,'0'0'2575'0'0,"0"0"-453"0"0,0 0-377 0 0,0 0-184 0 0,0 0-139 0 0,0 0-172 0 0,0 0-268 0 0,0 0-276 0 0,0 0-197 0 0,0 0-114 0 0,0 0-54 0 0,0 0-6 0 0,0 0 59 0 0,5 0 72 0 0,29 0 65 0 0,-1-1-1 0 0,0-1 0 0 0,1-2 0 0 0,-2-2 1 0 0,8-2-531 0 0,155-37 696 0 0,-189 43-720 0 0,10-4-690 0 0,-17 14-8292 0 0,-3-5-2922 0 0</inkml:trace>
  <inkml:trace contextRef="#ctx0" brushRef="#br0" timeOffset="1093.022">674 627 0 0 0,'0'0'480'0'0,"0"0"1004"0"0,0 0 458 0 0,0 0 217 0 0,0 0 70 0 0,0 0-33 0 0,0 0-158 0 0,0 0-306 0 0,0 0-282 0 0,0 0-239 0 0,0 0-231 0 0,0 0-154 0 0,-3 0-117 0 0,-57 19 2218 0 0,-21 61-1482 0 0,76-74-1389 0 0,0 1 1 0 0,1 0-1 0 0,-1 0 1 0 0,1 0-1 0 0,0 0 1 0 0,1 1-1 0 0,0-1 1 0 0,0 1-1 0 0,1 0 1 0 0,0 0-1 0 0,0 0 1 0 0,1 0-1 0 0,0 0 1 0 0,0 6-57 0 0,1-9 35 0 0,0 0 1 0 0,1 0-1 0 0,-1 1 1 0 0,1-1 0 0 0,0 0-1 0 0,1 0 1 0 0,-1 0-1 0 0,1 0 1 0 0,0 0 0 0 0,0-1-1 0 0,1 1 1 0 0,-1-1-1 0 0,1 1 1 0 0,0-1 0 0 0,0 0-1 0 0,1 0 1 0 0,-1 0-1 0 0,1 0 1 0 0,0-1-1 0 0,0 0 1 0 0,0 1 0 0 0,0-1-1 0 0,1-1 1 0 0,-1 1-1 0 0,1-1 1 0 0,0 1 0 0 0,-1-1-1 0 0,1-1 1 0 0,1 1-36 0 0,7 0 127 0 0,-1 0 0 0 0,0 0 0 0 0,1-2 0 0 0,-1 1 1 0 0,1-2-1 0 0,-1 1 0 0 0,1-2 0 0 0,-1 0 0 0 0,1 0 1 0 0,-1-1-1 0 0,0-1 0 0 0,0 0 0 0 0,-1 0 0 0 0,5-4-127 0 0,-1 3 92 0 0,-1-2 0 0 0,-1 0 0 0 0,1 0 0 0 0,-1-1 0 0 0,-1-1-1 0 0,1 0 1 0 0,-2-1 0 0 0,1-1 0 0 0,-1 1 0 0 0,-1-2 0 0 0,0 1 0 0 0,0-1-1 0 0,-1-1 1 0 0,-1 0 0 0 0,0 0 0 0 0,-1-1 0 0 0,2-4-92 0 0,-8 14 7 0 0,1-1 0 0 0,-1 1 1 0 0,0 0-1 0 0,-1-1 0 0 0,1 1 1 0 0,-1-1-1 0 0,0 1 0 0 0,0 0 0 0 0,0-1 1 0 0,0 1-1 0 0,-1-1 0 0 0,0 1 1 0 0,0 0-1 0 0,0-1 0 0 0,-1 1 0 0 0,1 0 1 0 0,-1 0-1 0 0,0 0 0 0 0,0 0 1 0 0,0 0-1 0 0,-1 1 0 0 0,1-1 0 0 0,-1 0 1 0 0,0 1-1 0 0,0 0 0 0 0,-2-2-7 0 0,-3-2-113 0 0,-1 0-1 0 0,0 1 0 0 0,0 0 1 0 0,-1 0-1 0 0,0 1 0 0 0,0 1 1 0 0,0 0-1 0 0,0 0 0 0 0,-1 0 1 0 0,0 2-1 0 0,1-1 0 0 0,-1 1 1 0 0,0 1-1 0 0,0 0 1 0 0,0 0-1 0 0,0 1 0 0 0,0 1 1 0 0,0 0-1 0 0,0 0 0 0 0,0 1 1 0 0,-9 3 113 0 0,-75 41-10998 0 0,85-38-819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1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 0 0 0,'0'0'392'0'0,"0"0"454"0"0,0 0 262 0 0,0 0 73 0 0,0 0 14 0 0,0 0-2 0 0,0 0-160 0 0,0 0-102 0 0,0 0-73 0 0,0 0-94 0 0,-7 0-55 0 0,-29-4 816 0 0,30 6-740 0 0,3 6 10424 0 0,3-3-9222 0 0,0-5-1845 0 0,0 0-32 0 0,-1 19 529 0 0,-102 294 747 0 0,6-112-886 0 0,64-139-412 0 0,2 2 0 0 0,3 0 0 0 0,-8 34-88 0 0,27-13-497 0 0,8-82-1664 0 0,2-11 1100 0 0,0 1 0 0 0,1 0 0 0 0,-1-1-1 0 0,1 1 1 0 0,1 0 0 0 0,-1 0 0 0 0,1 0 0 0 0,0 0 0 0 0,1 1 0 0 0,0-1 0 0 0,0 1 0 0 0,4-5 1061 0 0,2-4-4971 0 0,-2 0-3424 0 0</inkml:trace>
  <inkml:trace contextRef="#ctx0" brushRef="#br0" timeOffset="469.138">282 92 760 0 0,'0'0'2345'0'0,"0"0"-446"0"0,0 0-226 0 0,0 0-22 0 0,0 0 98 0 0,0 0 41 0 0,0 0-130 0 0,0 0-248 0 0,0 0-280 0 0,0 0-246 0 0,0 0-135 0 0,0 0-20 0 0,0 0 18 0 0,2-11 38 0 0,11-44 815 0 0,-10 72 3361 0 0,7 12-4269 0 0,-1-5-353 0 0,60 304 1109 0 0,-39-12-931 0 0,-32-135-377 0 0,11-226-4451 0 0,-5 27 633 0 0,0 0-4463 0 0,-4 11-3119 0 0</inkml:trace>
  <inkml:trace contextRef="#ctx0" brushRef="#br0" timeOffset="866.539">109 619 5209 0 0,'0'0'2602'0'0,"0"0"-259"0"0,0 0-86 0 0,0 0 3 0 0,0 0-122 0 0,0 0-295 0 0,0 0-385 0 0,0 0-309 0 0,0 0-265 0 0,0 0-147 0 0,0 0-85 0 0,0 0-58 0 0,0 0-37 0 0,-9 0 1979 0 0,46 7-1472 0 0,155-11 475 0 0,-64-7-4141 0 0,-114 8 612 0 0,-4-1-3197 0 0,-1 1-7094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2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744 0 0 0 0,'0'0'1924'0'0,"0"0"145"0"0,0 0 153 0 0,0 0-29 0 0,0 0-244 0 0,0 0-285 0 0,0 0-295 0 0,0 0-223 0 0,0 0-115 0 0,0 0-36 0 0,-19 2 7031 0 0,12 0-8062 0 0,-34 24 787 0 0,13 3-478 0 0,0 2 0 0 0,2 0 1 0 0,2 2-1 0 0,1 1 0 0 0,-14 28-273 0 0,-12 15 241 0 0,-157 207 455 0 0,161-229-460 0 0,-2-3-1 0 0,-2-2 1 0 0,-17 11-236 0 0,34-25 152 0 0,38-58-4783 0 0,10-2 385 0 0,-1 2-6687 0 0,-8 17 2278 0 0</inkml:trace>
  <inkml:trace contextRef="#ctx0" brushRef="#br0" timeOffset="623.339">13 78 3537 0 0,'0'0'2263'0'0,"0"0"-223"0"0,0 0-23 0 0,0 0 46 0 0,0 0 52 0 0,0 0-83 0 0,0 0-329 0 0,0 0-388 0 0,0 0-357 0 0,0 0-238 0 0,0 0-85 0 0,0 0-32 0 0,0 0 5 0 0,-2-4-24 0 0,-7-11-63 0 0,7 11-70 0 0,2 4-85 0 0,0 0-74 0 0,60 55 1957 0 0,-18-13-1866 0 0,-2 1 0 0 0,-1 3 0 0 0,-3 1-1 0 0,-2 1 1 0 0,10 21-383 0 0,110 210 627 0 0,-66-106-383 0 0,-58-121-111 0 0,-22-85-6445 0 0,-4 27 5082 0 0,2-5-2725 0 0,-2 3-3645 0 0,0 4-3293 0 0</inkml:trace>
  <inkml:trace contextRef="#ctx0" brushRef="#br0" timeOffset="936.226">827 530 8138 0 0,'0'0'2330'0'0,"0"0"-302"0"0,0 0-121 0 0,0 0 68 0 0,0 0-62 0 0,0 0-278 0 0,0 0-407 0 0,0 0-421 0 0,0 0-302 0 0,0 0-121 0 0,0 0 8 0 0,0 0 40 0 0,-3 7 52 0 0,0 4-271 0 0,0-1-1 0 0,1 1 0 0 0,0 0 0 0 0,1 0 0 0 0,0-1 1 0 0,1 1-1 0 0,0 0 0 0 0,1 0 0 0 0,1 11-212 0 0,17 243 1010 0 0,-23-214-2504 0 0,3-38-3721 0 0,3-37-2787 0 0,3 0-1667 0 0,-1 15 6971 0 0</inkml:trace>
  <inkml:trace contextRef="#ctx0" brushRef="#br0" timeOffset="1536.053">746 571 2457 0 0,'0'0'2972'0'0,"0"0"-271"0"0,0 0-199 0 0,0 0-105 0 0,0 0-177 0 0,0 0-308 0 0,0 0-425 0 0,0 0-431 0 0,0 0-316 0 0,0 0-192 0 0,0 0-83 0 0,0 0-27 0 0,6-8 12 0 0,50-44 473 0 0,-45 46-719 0 0,10-7 43 0 0,1 1 1 0 0,-1 1-1 0 0,2 1 0 0 0,0 1 1 0 0,0 1-1 0 0,0 1 0 0 0,1 1 1 0 0,0 1-1 0 0,0 1 1 0 0,6 0-248 0 0,-29 4 3 0 0,1 1 1 0 0,-1-1-1 0 0,0 0 1 0 0,1 0-1 0 0,-1 1 1 0 0,1-1-1 0 0,-1 1 1 0 0,0 0-1 0 0,1-1 1 0 0,-1 1-1 0 0,0 0 1 0 0,0 0 0 0 0,0-1-1 0 0,1 1 1 0 0,-1 0-1 0 0,0 0 1 0 0,0 0-1 0 0,0 1 1 0 0,0-1-1 0 0,-1 0 1 0 0,1 0-1 0 0,0 0 1 0 0,0 1 0 0 0,-1-1-1 0 0,1 0 1 0 0,-1 1-1 0 0,1-1 1 0 0,-1 0-1 0 0,0 1 1 0 0,1-1-1 0 0,-1 1 1 0 0,0-1-1 0 0,0 1 1 0 0,0-1-1 0 0,0 1 1 0 0,0-1 0 0 0,0 0-1 0 0,-1 2-3 0 0,-11 57 214 0 0,-138 177 131 0 0,149-236-346 0 0,0 0-1 0 0,1 0 0 0 0,-1 0 1 0 0,0 0-1 0 0,1-1 1 0 0,-1 1-1 0 0,0 0 1 0 0,1 0-1 0 0,-1 0 1 0 0,1 0-1 0 0,-1 1 1 0 0,1-1-1 0 0,0 0 1 0 0,0 0-1 0 0,-1 0 1 0 0,1 0-1 0 0,0 0 1 0 0,0 0-1 0 0,0 0 1 0 0,0 1-1 0 0,0-1 0 0 0,0 0 1 0 0,0 0-1 0 0,1 0 1 0 0,-1 0-1 0 0,0 0 1 0 0,1 0-1 0 0,-1 0 1 0 0,0 0-1 0 0,1 0 1 0 0,0 0-1 0 0,-1 0 1 0 0,1 0-1 0 0,-1 0 1 0 0,1 0-1 0 0,0 0 1 0 0,0 0-1 0 0,0 0 1 0 0,-1-1-1 0 0,1 1 0 0 0,0 0 1 0 0,0-1-1 0 0,0 1 1 0 0,0-1-1 0 0,0 1 1 0 0,0-1-1 0 0,0 1 1 0 0,0-1-1 0 0,1 1 2 0 0,61 2 49 0 0,-47-3-24 0 0,130 1 111 0 0,-143 0-113 0 0,0-1 0 0 0,0 1 0 0 0,0 0 0 0 0,0 0 0 0 0,-1 0 1 0 0,1 1-1 0 0,0-1 0 0 0,0 1 0 0 0,-1-1 0 0 0,1 1 0 0 0,-1 0 0 0 0,1 0 1 0 0,-1 0-1 0 0,0 0 0 0 0,0 1 0 0 0,0-1 0 0 0,0 1 0 0 0,0-1 0 0 0,-1 1 1 0 0,1-1-1 0 0,-1 1 0 0 0,0 0 0 0 0,1 0 0 0 0,-1 0 0 0 0,0 0 1 0 0,-1 0-1 0 0,1 0 0 0 0,-1 0 0 0 0,1 0 0 0 0,-1 0 0 0 0,0 0 0 0 0,0 0 1 0 0,0 0-1 0 0,0 0 0 0 0,-1 0 0 0 0,1 0 0 0 0,-1 0 0 0 0,0 0 0 0 0,0 0 1 0 0,0 0-1 0 0,0 0 0 0 0,0 0 0 0 0,-1 0 0 0 0,1-1 0 0 0,-3 3-23 0 0,-16 19 88 0 0,-1-1 1 0 0,0 0-1 0 0,-2-2 0 0 0,-1-1 0 0 0,0-1 0 0 0,-2-1 0 0 0,0-1 0 0 0,-1-1 0 0 0,0-2 0 0 0,-4 1-88 0 0,23-10 17 0 0,-70 20-455 0 0,77-25 166 0 0,1 0-157 0 0,7-8-2092 0 0,25-25-1698 0 0,-11 12-2605 0 0,-9 6-4457 0 0</inkml:trace>
  <inkml:trace contextRef="#ctx0" brushRef="#br0" timeOffset="1871.472">1535 519 10034 0 0,'0'0'2934'0'0,"0"0"-901"0"0,0 0-426 0 0,0 0 26 0 0,0 0 20 0 0,0 0-150 0 0,0 0-346 0 0,0 0-367 0 0,0 0-241 0 0,0 0-139 0 0,0 0-53 0 0,0 0-18 0 0,0 0-37 0 0,3 16 567 0 0,-107 208 1374 0 0,-95 92-1954 0 0,73-151-266 0 0,109-148-560 0 0,18-23-2596 0 0,25-24 542 0 0,0-1-1012 0 0,-9 9-2379 0 0,-6 7-4480 0 0</inkml:trace>
  <inkml:trace contextRef="#ctx0" brushRef="#br0" timeOffset="2757.596">1710 622 5153 0 0,'0'0'2189'0'0,"0"0"-106"0"0,0 0 153 0 0,0 0 170 0 0,0 0-69 0 0,0 0-388 0 0,0 0-499 0 0,0 0-390 0 0,0 0-238 0 0,0 0-133 0 0,0 0-21 0 0,0 0-20 0 0,3-3-47 0 0,6-6 119 0 0,-12 18 608 0 0,-106 194-238 0 0,44-68-989 0 0,-81 97 12 0 0,67-133-117 0 0,62-80 11 0 0,17-19 2 0 0,0 0-33 0 0,0 0-32 0 0,0 0-9 0 0,0 0-40 0 0,3-11-429 0 0,141-207-1293 0 0,62-119 1370 0 0,-179 281 2062 0 0,-4 78-1110 0 0,29 51 415 0 0,-32-10-474 0 0,-7 209 280 0 0,-2-180-810 0 0,-34-62-890 0 0,18-34-3058 0 0,0-20-1052 0 0,0 8-2836 0 0,3 9-1795 0 0</inkml:trace>
  <inkml:trace contextRef="#ctx0" brushRef="#br0" timeOffset="2965.987">1418 1031 8698 0 0,'0'0'3481'0'0,"0"0"-1006"0"0,0 0-553 0 0,0 0-159 0 0,0 0-182 0 0,0 0-239 0 0,0 0-342 0 0,0 0-306 0 0,0 0-161 0 0,0 0-17 0 0,0 0 102 0 0,0 0 59 0 0,0 0-5 0 0,12 2-61 0 0,105-1 619 0 0,164-55-1281 0 0,-230 53-3629 0 0,-31 2-5667 0 0,-12-1-3284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2889 0 0,'0'0'2072'0'0,"0"0"37"0"0,0 0 167 0 0,0 0 117 0 0,0 0-108 0 0,0 0-370 0 0,0 0-494 0 0,0 0-440 0 0,0 0-287 0 0,0 0-165 0 0,0 0-91 0 0,16 4 778 0 0,136-6 2834 0 0,76-15-2162 0 0,-43 14-1291 0 0,-155 14-483 0 0,-29-11-95 0 0,-1 3-4 0 0,0-3-2 0 0,0 0 18 0 0,0 0 19 0 0,0 0 22 0 0,0 0-9 0 0,0 0-19 0 0,0 0-19 0 0,0 0-67 0 0,0 0-60 0 0,-16-1-2291 0 0,-4-1-3573 0 0,6 8-2648 0 0,6-1-2468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74 1968 0 0,'0'0'2385'0'0,"0"0"-487"0"0,0 0-131 0 0,0 0 65 0 0,0 0 19 0 0,0 0-174 0 0,0 0-333 0 0,0 0-272 0 0,0 0-230 0 0,0 0-140 0 0,0 0-24 0 0,0 0 21 0 0,0 0 23 0 0,-2 2-25 0 0,-9 7 460 0 0,11-9-701 0 0,0 0-16 0 0,0 0-1 0 0,0 0 15 0 0,0 0-20 0 0,0 0-26 0 0,0 0-46 0 0,0 0-22 0 0,0 0-35 0 0,0 0-51 0 0,14 0 874 0 0,309-19 1546 0 0,-136-17-2182 0 0,-62 7-296 0 0,-95 29-445 0 0,-94 26-2163 0 0,40-18 840 0 0,3 0-2227 0 0,8-2-3675 0 0,5 1-4605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0,'0'0'677'0'0,"0"0"1019"0"0,0 0 408 0 0,0 0 119 0 0,0 0-9 0 0,0 0-218 0 0,0 0-333 0 0,0 0-312 0 0,0 0-220 0 0,0 0-83 0 0,0 0 18 0 0,0 0 62 0 0,0 0 35 0 0,2 2 0 0 0,4 0-812 0 0,0 0 0 0 0,0 0 0 0 0,0 0 0 0 0,0-1 0 0 0,0 0 0 0 0,0 0 0 0 0,1-1 0 0 0,-1 0 0 0 0,0 0 0 0 0,0 0 0 0 0,0-1 0 0 0,1 1 0 0 0,-1-2 0 0 0,0 1 0 0 0,4-2-351 0 0,4 1 370 0 0,281-21 2227 0 0,-164 9-1968 0 0,39-19-217 0 0,-163 32-1609 0 0,8-1 3879 0 0,-4 0-3748 0 0,-5 1-4527 0 0,-4-1-6430 0 0,-2 2 412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15 0 0 0,'0'0'1971'0'0,"0"0"170"0"0,0 0 180 0 0,0 0 127 0 0,0 0-23 0 0,0 0-236 0 0,0 0-422 0 0,0 0-429 0 0,0 0-277 0 0,0 0-139 0 0,0 0-61 0 0,1-2-78 0 0,7-8-78 0 0,-6 8-118 0 0,-2 2-80 0 0,0 0-38 0 0,0 0-55 0 0,0 3 3393 0 0,-1 13-3545 0 0,-18 35-47 0 0,-3-1 1 0 0,-3-1 0 0 0,-1-1 0 0 0,-2-1-1 0 0,-24 29-215 0 0,24-33 58 0 0,-220 298 79 0 0,103-156-87 0 0,118-135-16 0 0,20-50-3282 0 0,26-48-7016 0 0,-13 39 5887 0 0,-2-2-6069 0 0</inkml:trace>
  <inkml:trace contextRef="#ctx0" brushRef="#br0" timeOffset="562.879">97 82 3457 0 0,'0'0'2438'0'0,"0"0"-191"0"0,0 0-112 0 0,0 0 20 0 0,0 0-17 0 0,0 0-139 0 0,0 0-336 0 0,0 0-333 0 0,0 0-316 0 0,0 0-183 0 0,0 0-95 0 0,0 0-73 0 0,-1-5-49 0 0,-2-4-678 0 0,9 9 2665 0 0,0 6-2308 0 0,20 21 74 0 0,-2 0 0 0 0,-1 2 1 0 0,-1 1-1 0 0,-2 0 1 0 0,0 2-1 0 0,10 26-367 0 0,21 31 273 0 0,77 164 118 0 0,-9-22-111 0 0,-90-168-154 0 0,-23-101-4041 0 0,5 10-5699 0 0,-7 21-1812 0 0</inkml:trace>
  <inkml:trace contextRef="#ctx0" brushRef="#br0" timeOffset="956.853">873 527 8282 0 0,'0'0'5557'0'0,"0"0"-3178"0"0,0 0-1155 0 0,0 0-165 0 0,0 0 86 0 0,0 0 45 0 0,0 0-96 0 0,0 0-226 0 0,0 0-233 0 0,0 0-192 0 0,0 0-72 0 0,0 0-7 0 0,-3 13-8 0 0,-10 40 1 0 0,22 8 792 0 0,-2-44-850 0 0,-6-14-258 0 0,7 18 128 0 0,-2 1 0 0 0,0 0 1 0 0,-2 0-1 0 0,0 0 0 0 0,-2 1 1 0 0,1 12-170 0 0,-4-19 49 0 0,1-1 0 0 0,-2 1 1 0 0,0 0-1 0 0,-1 0 0 0 0,0-1 1 0 0,-2 0-1 0 0,1 0 0 0 0,-2 0 1 0 0,0 0-1 0 0,-3 3-49 0 0,7-14 244 0 0,-8 15-1160 0 0,11-31-3329 0 0,13-22-62 0 0,-4 14-3219 0 0,-3 12-3390 0 0</inkml:trace>
  <inkml:trace contextRef="#ctx0" brushRef="#br0" timeOffset="1896.379">805 568 8954 0 0,'0'0'2398'0'0,"0"0"-435"0"0,0 0-263 0 0,0 0-70 0 0,0 0-75 0 0,0 0-113 0 0,0 0-265 0 0,0 0-278 0 0,0 0-202 0 0,0 0-155 0 0,0 0-62 0 0,0 0-7 0 0,6-8-2 0 0,57-43 765 0 0,-42 41-1023 0 0,0 1 0 0 0,0 1-1 0 0,1 1 1 0 0,0 1-1 0 0,1 0 1 0 0,-1 2-1 0 0,1 1 1 0 0,5 0-213 0 0,-25 5 13 0 0,0 0 0 0 0,-1 1 1 0 0,0-1-1 0 0,1 0 0 0 0,-1 1 0 0 0,0-1 1 0 0,0 1-1 0 0,0-1 0 0 0,-1 1 0 0 0,1 0 1 0 0,-1 0-1 0 0,1 0 0 0 0,-1 0 0 0 0,0 0 1 0 0,0 0-1 0 0,0 0 0 0 0,-1 1 0 0 0,1-1 1 0 0,-1 0-1 0 0,0 0 0 0 0,1 1 0 0 0,-2-1 1 0 0,1 0-1 0 0,0 0 0 0 0,-1 1 0 0 0,1-1 1 0 0,-1 0-1 0 0,0 0 0 0 0,0 0 0 0 0,0 0 1 0 0,0 0-1 0 0,-1 0-13 0 0,-91 156 168 0 0,92-157-168 0 0,0 0-1 0 0,1 0 1 0 0,-1 0-1 0 0,1 1 1 0 0,-1-1-1 0 0,1 0 1 0 0,0 1-1 0 0,0-1 1 0 0,0 0-1 0 0,0 1 1 0 0,0-1 0 0 0,1 0-1 0 0,-1 1 1 0 0,0-1-1 0 0,1 0 1 0 0,0 0-1 0 0,0 1 1 0 0,0-1-1 0 0,0 0 1 0 0,0 0-1 0 0,0 0 1 0 0,0 0 0 0 0,1 0-1 0 0,-1 0 1 0 0,0-1-1 0 0,1 1 1 0 0,0 0-1 0 0,-1-1 1 0 0,1 1-1 0 0,0-1 1 0 0,0 1-1 0 0,0-1 1 0 0,0 0 0 0 0,0 0-1 0 0,1 0 1 0 0,82 32 77 0 0,-74-30-49 0 0,-5-2-25 0 0,0 0-1 0 0,1 0 0 0 0,-1 1 1 0 0,0 0-1 0 0,0 0 1 0 0,0 1-1 0 0,0 0 0 0 0,-1 0 1 0 0,1 0-1 0 0,-1 1 1 0 0,0-1-1 0 0,0 1 0 0 0,0 1 1 0 0,0-1-1 0 0,-1 1 0 0 0,0-1 1 0 0,1 1-1 0 0,-2 1 1 0 0,1-1-1 0 0,-1 0 0 0 0,0 1 1 0 0,0 0-1 0 0,0 0 0 0 0,-1-1 1 0 0,0 2-1 0 0,0-1 1 0 0,0 0-1 0 0,0 6-2 0 0,-2-6 27 0 0,0 0 0 0 0,0 0 0 0 0,-1 0 0 0 0,0-1 0 0 0,0 1 0 0 0,0 0 0 0 0,0-1 0 0 0,-1 1 0 0 0,0-1 0 0 0,-1 0 0 0 0,1 0 0 0 0,-1 1 0 0 0,0-2 0 0 0,0 1 0 0 0,0 0 0 0 0,-1 0 0 0 0,0-1 0 0 0,0 0 0 0 0,-2 3-27 0 0,-8 3 36 0 0,0-1-1 0 0,-1 0 0 0 0,0-1 0 0 0,0 0 1 0 0,-1-1-1 0 0,0-1 0 0 0,0 0 0 0 0,0-2 0 0 0,-1 1 1 0 0,1-2-1 0 0,-1 0 0 0 0,0-2 0 0 0,0 1 1 0 0,0-2-1 0 0,0 0 0 0 0,0-1 0 0 0,0-1 0 0 0,0-1 1 0 0,0 0-1 0 0,1-1 0 0 0,-1-1 0 0 0,-14-6-35 0 0,26 9-39 0 0,0 0 0 0 0,0 0 0 0 0,0-1 0 0 0,0 1 0 0 0,1-1 0 0 0,-1 0 0 0 0,1 0 0 0 0,0-1 0 0 0,0 1 0 0 0,0-1 0 0 0,0 0 0 0 0,1 0 0 0 0,-1 0 0 0 0,1-1 0 0 0,-2-3 39 0 0,1-17-3506 0 0,18-1-4609 0 0,-8 19-3912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9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 6617 0 0,'0'0'3309'0'0,"0"0"-664"0"0,0 0-325 0 0,0 0-115 0 0,0 0-221 0 0,0 0-244 0 0,0 0-313 0 0,0 0-298 0 0,0 0-197 0 0,0 0-159 0 0,0 0-157 0 0,0 0-113 0 0,0 0-51 0 0,-3 1-46 0 0,-1 4 736 0 0,24-2-551 0 0,29-1-84 0 0,252-2 1072 0 0,-300 1-3516 0 0,-3-5-2378 0 0,1-4-4528 0 0,1 5-3738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40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10 0 0 0,'0'0'1847'0'0,"0"0"216"0"0,0 0 159 0 0,0 0-15 0 0,0 0-134 0 0,0 0-212 0 0,0 0-204 0 0,0 0-185 0 0,0 0-118 0 0,0 0-103 0 0,0-3-121 0 0,1-4-1015 0 0,-4 10 5373 0 0,-50 85-4679 0 0,-67 109-361 0 0,-150 225 262 0 0,103-212-403 0 0,150-185-266 0 0,32-73-4529 0 0,-1 24 797 0 0,-4 9-3641 0 0,-5 7-3820 0 0</inkml:trace>
  <inkml:trace contextRef="#ctx0" brushRef="#br0" timeOffset="559.348">130 47 712 0 0,'0'0'2177'0'0,"0"0"-121"0"0,0 0 29 0 0,0 0 134 0 0,0 0 61 0 0,0 0-135 0 0,0 0-293 0 0,0 0-366 0 0,0 0-255 0 0,0 0-165 0 0,0 0-127 0 0,0 0-84 0 0,0 0-79 0 0,-2-4-76 0 0,-6-13-65 0 0,6 12-84 0 0,2 5-87 0 0,3 16 2249 0 0,150 196-767 0 0,97 219-1236 0 0,-136-232-551 0 0,-90-140-102 0 0,-15-67-7765 0 0,-5-2 887 0 0,0 2-4967 0 0</inkml:trace>
  <inkml:trace contextRef="#ctx0" brushRef="#br0" timeOffset="1549.87">1005 607 10402 0 0,'0'0'2595'0'0,"0"0"-597"0"0,0 0-272 0 0,0 0-47 0 0,0 0-51 0 0,0 0-187 0 0,0 0-313 0 0,0 0-331 0 0,0 0-273 0 0,0 0-118 0 0,0 0-59 0 0,0 0-37 0 0,0 0-10 0 0,-3 19 570 0 0,-79 152-83 0 0,69-140-766 0 0,-1-2 1 0 0,-1 0-1 0 0,-2 0 1 0 0,-1-2 0 0 0,-1 0-1 0 0,-17 19-21 0 0,34-46-3 0 0,2 0 2 0 0,0 0-20 0 0,0 0 9 0 0,0 0 12 0 0,0 0 29 0 0,0 0-5 0 0,0 0-11 0 0,0 0 6 0 0,0 0-8 0 0,0 0 2 0 0,0 0 23 0 0,0 0 12 0 0,2-26 119 0 0,0 9-170 0 0,2 1 1 0 0,0 0-1 0 0,1-1 0 0 0,1 2 1 0 0,0-1-1 0 0,1 1 1 0 0,1 0-1 0 0,0 0 1 0 0,1 1-1 0 0,0 0 0 0 0,1 0 1 0 0,2 1 2 0 0,-1-4-35 0 0,107-154 29 0 0,-70 114 55 0 0,-10 106 1086 0 0,-8 17-751 0 0,33 117 59 0 0,-34-109-324 0 0,-11-15 5 0 0,-9-25-27 0 0,-9-79-6970 0 0,-7 28-1596 0 0,5 12-2913 0 0</inkml:trace>
  <inkml:trace contextRef="#ctx0" brushRef="#br0" timeOffset="1882.326">856 831 2993 0 0,'0'0'2792'0'0,"0"0"-407"0"0,0 0-69 0 0,0 0 27 0 0,0 0-43 0 0,0 0-312 0 0,0 0-436 0 0,0 0-379 0 0,0 0-292 0 0,0 0-163 0 0,0 0-74 0 0,0 0-23 0 0,0 0-46 0 0,2 3 1327 0 0,48 1 206 0 0,172-18-566 0 0,-177 9-3159 0 0,-37 3-2726 0 0,-1-2-3748 0 0,-4 0-4643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0:0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634 324 0 0 0,'0'0'1066'0'0,"0"0"385"0"0,0 0 186 0 0,0 0-72 0 0,0 0-216 0 0,0 0-169 0 0,0 0-69 0 0,0 0-4 0 0,0-1-76 0 0,0-1 8343 0 0,3 254-4764 0 0,-1-1-4033 0 0,11 33 247 0 0,-27-22-61 0 0,23-134-450 0 0,0-7 46 0 0,7-68-86 0 0,-15-47 174 0 0,-1-5-462 0 0,0-1 1 0 0,-1 23 110 0 0,-2-2-43 0 0,3-21-56 0 0,2 22-1700 0 0,23-30-4654 0 0,-19 5 1554 0 0,1 0-7279 0 0</inkml:trace>
  <inkml:trace contextRef="#ctx0" brushRef="#br0" timeOffset="1668.449">3935 0 0 0 0,'0'0'939'0'0,"0"0"248"0"0,0 0 262 0 0,0 0 209 0 0,0 0 208 0 0,0 0 76 0 0,0 0-150 0 0,0 0-208 0 0,0 0-225 0 0,0 0-166 0 0,0 0-109 0 0,0 0-59 0 0,0 0-78 0 0,0 3 3311 0 0,0-2-3942 0 0,0-1-43 0 0,-10 309 3251 0 0,19-76-2603 0 0,1-121-335 0 0,-5 1 0 0 0,-6 35-586 0 0,0-47 300 0 0,-2 171 101 0 0,-5-179-189 0 0,8-6 115 0 0,0-86-314 0 0,0 25 94 0 0,0 10-108 0 0,0-36 10 0 0,0 0 6 0 0,0 0-18 0 0,0 0 19 0 0,0 0-5 0 0,1 0-23 0 0,0 0 21 0 0,-1 0 27 0 0,0 0-16 0 0,0 0-11 0 0,0 0 1 0 0,0 0 4 0 0,0 0 5 0 0,0 0 4 0 0,0 0-21 0 0,0 0 13 0 0,0 0 12 0 0,0 0-13 0 0,0 0-23 0 0,0 0-38 0 0,0 0-62 0 0,0 0-1947 0 0,1 0-10110 0 0,0 4-40 0 0</inkml:trace>
  <inkml:trace contextRef="#ctx0" brushRef="#br0" timeOffset="4122.782">1 1182 3201 0 0,'0'0'1367'0'0,"0"0"-375"0"0,0 0-435 0 0,0 0-202 0 0,0 0 94 0 0,0 0 209 0 0,0 0 171 0 0,0 0 168 0 0,0 0 88 0 0,0 0-66 0 0,0 0-121 0 0,8-3-132 0 0,50-14 1221 0 0,0 3-1 0 0,1 2 1 0 0,55-3-1987 0 0,27-6 1543 0 0,154-14 23 0 0,-36 26-899 0 0,451-9 680 0 0,302-55 216 0 0,-457 59-1007 0 0,-164-2-297 0 0,-114-8 10 0 0,204 8 239 0 0,-410 16-425 0 0,-70 0-92 0 0,-1 0-2 0 0,0 0 16 0 0,0 0 6 0 0,0 0-16 0 0,0 0-6 0 0,0 0 7 0 0,0 0-29 0 0,0 0-14 0 0,0 0-9 0 0,-48 11-9103 0 0,30-4-146 0 0,12-3 435 0 0</inkml:trace>
  <inkml:trace contextRef="#ctx0" brushRef="#br0" timeOffset="4489.261">4271 641 6041 0 0,'0'0'2247'0'0,"0"0"-366"0"0,0 0-225 0 0,0 0 77 0 0,0 0 131 0 0,0 0-14 0 0,0 0-293 0 0,0 0-464 0 0,0 0-408 0 0,0 0-298 0 0,0 0-118 0 0,0 0 30 0 0,0 0 33 0 0,-15 13 5 0 0,-103 88 488 0 0,26-34-104 0 0,-3-4 0 0 0,-3-4 1 0 0,-2-4-1 0 0,-89 33-721 0 0,126-59 134 0 0,-49 41-297 0 0,102-50-587 0 0,8-10-2432 0 0,0 0-9003 0 0,2-6 2390 0 0</inkml:trace>
  <inkml:trace contextRef="#ctx0" brushRef="#br0" timeOffset="5436.388">1022 913 0 0 0,'0'0'752'0'0,"0"0"906"0"0,0 0 496 0 0,0 0-15 0 0,0 0-358 0 0,0 0-451 0 0,0 0-258 0 0,0 0-5 0 0,0 0 92 0 0,3-5-36 0 0,13-27 1270 0 0,-36 29 1906 0 0,-6 10-3400 0 0,25-7-936 0 0,-15 8 286 0 0,0 0 0 0 0,0 1 0 0 0,0 0 0 0 0,1 1 0 0 0,1 1 1 0 0,-1 1-1 0 0,2 0 0 0 0,-5 6-249 0 0,-23 18 477 0 0,-49 32 345 0 0,-3-4 1 0 0,-31 13-823 0 0,-61 15 731 0 0,66-29-410 0 0,83-48-234 0 0,35-15-114 0 0,1 0-25 0 0,0 0-20 0 0,0 0-50 0 0,0 0-76 0 0,5 15-1890 0 0,11 2-3435 0 0,-8-10-3082 0 0,-5-6-1751 0 0</inkml:trace>
  <inkml:trace contextRef="#ctx0" brushRef="#br0" timeOffset="7569.057">1742 1819 3321 0 0,'0'0'2214'0'0,"0"0"-117"0"0,0 0-62 0 0,0 0 1 0 0,0 0-12 0 0,0 0-168 0 0,0 0-327 0 0,0 0-344 0 0,0 0-271 0 0,0 0-223 0 0,0 0-105 0 0,-5 22 4121 0 0,-185 214-3348 0 0,45-81-1037 0 0,-31 32-167 0 0,153-140-224 0 0,43-93-17420 0 0,-13 38 8016 0 0</inkml:trace>
  <inkml:trace contextRef="#ctx0" brushRef="#br0" timeOffset="8241.164">1330 1826 1328 0 0,'0'0'2749'0'0,"0"0"-299"0"0,0 0-188 0 0,0 0-90 0 0,0 0-76 0 0,0 0-170 0 0,0 0-329 0 0,0 0-372 0 0,0 0-315 0 0,0 0-209 0 0,0 0-127 0 0,0 0-89 0 0,0 0-56 0 0,-3 3 8 0 0,1-1-316 0 0,1 0 0 0 0,-1 1 1 0 0,1-1-1 0 0,-1 1 1 0 0,1-1-1 0 0,0 1 1 0 0,0 0-1 0 0,0-1 0 0 0,0 1 1 0 0,1 0-1 0 0,-1 0 1 0 0,1-1-1 0 0,0 1 0 0 0,0 0 1 0 0,0 0-1 0 0,0 0 1 0 0,0 0-1 0 0,0-1 1 0 0,1 1-1 0 0,-1 0 0 0 0,1 0 1 0 0,0-1-1 0 0,0 1 1 0 0,0 0-1 0 0,0-1 1 0 0,1 1-1 0 0,-1-1 0 0 0,1 2-121 0 0,50 79 1695 0 0,-47-77-1550 0 0,18 32 183 0 0,-1 0-1 0 0,-2 1 1 0 0,-1 1-1 0 0,-3 1 1 0 0,3 12-328 0 0,111 213 475 0 0,-97-185-255 0 0,-15-134-9366 0 0,-10 37 225 0 0,-5 8-1925 0 0</inkml:trace>
  <inkml:trace contextRef="#ctx0" brushRef="#br0" timeOffset="8591.725">1851 2264 7882 0 0,'0'0'2346'0'0,"0"0"-953"0"0,0 0-421 0 0,0 0 169 0 0,0 0 226 0 0,0 0 40 0 0,0 0-222 0 0,0 0-326 0 0,0 0-94 0 0,0 0-24 0 0,0 0 21 0 0,0 0-3 0 0,0 0-167 0 0,1 12-89 0 0,16 86 1236 0 0,-6 98-697 0 0,-14-182-2259 0 0,1-12-3241 0 0,2-11-4108 0 0,0 3 3400 0 0,0 5-882 0 0</inkml:trace>
  <inkml:trace contextRef="#ctx0" brushRef="#br0" timeOffset="9181.174">1816 2195 6641 0 0,'0'0'2188'0'0,"0"0"-289"0"0,0 0-126 0 0,0 0-80 0 0,0 0-128 0 0,0 0-262 0 0,0 0-373 0 0,0 0-317 0 0,0 0-225 0 0,0 0-120 0 0,0 0-49 0 0,0 0-27 0 0,8 4 783 0 0,124-3 1996 0 0,-57-6-2616 0 0,-74 5-349 0 0,0 0-1 0 0,0 0 0 0 0,0 1 1 0 0,0-1-1 0 0,0 1 1 0 0,0-1-1 0 0,0 1 0 0 0,0-1 1 0 0,0 1-1 0 0,0-1 1 0 0,0 1-1 0 0,-1 0 0 0 0,1 0 1 0 0,0-1-1 0 0,0 1 1 0 0,-1 0-1 0 0,1 0 0 0 0,0 0 1 0 0,-1 0-1 0 0,1 0 1 0 0,-1 0-1 0 0,1 0 0 0 0,-1 0 1 0 0,0 0-1 0 0,1 0 1 0 0,-1 0-1 0 0,0 0 0 0 0,0 0 1 0 0,1 0-1 0 0,-1 0 1 0 0,0 0-1 0 0,0 1 1 0 0,0-1-1 0 0,-1 0 0 0 0,1 0 1 0 0,0 0-1 0 0,0 0 1 0 0,-1 0-1 0 0,1 0 0 0 0,0 0 1 0 0,-1 0-1 0 0,1 0 1 0 0,-1 1-6 0 0,-18 48 366 0 0,-19 9-93 0 0,39-57-272 0 0,-1 1-1 0 0,1-1 1 0 0,0 1-1 0 0,0-1 1 0 0,0 0-1 0 0,0 1 1 0 0,1-1-1 0 0,-1 0 1 0 0,0 0-1 0 0,1 0 1 0 0,0 0-1 0 0,-1 0 1 0 0,1 0-1 0 0,0-1 1 0 0,0 1-1 0 0,0 0 1 0 0,0-1-1 0 0,0 1 1 0 0,0-1-1 0 0,1 0 1 0 0,-1 0-1 0 0,0 0 1 0 0,1 0-1 0 0,-1 0 1 0 0,1-1-1 0 0,-1 1 0 0 0,1-1 1 0 0,-1 1-1 0 0,1-1 1 0 0,1 0-1 0 0,1 1 28 0 0,0 1 1 0 0,0 0-1 0 0,0-1 1 0 0,0 2-1 0 0,0-1 1 0 0,-1 0-1 0 0,1 1 1 0 0,-1 0-1 0 0,0 0 1 0 0,0 1-1 0 0,0-1 1 0 0,0 1-1 0 0,0-1 1 0 0,-1 1-1 0 0,1 1 1 0 0,-1-1-1 0 0,0 0 0 0 0,-1 1 1 0 0,1-1-1 0 0,-1 1 1 0 0,0 0-1 0 0,0 0 1 0 0,0 0-1 0 0,-1 0 1 0 0,1 0-1 0 0,-1 0 1 0 0,-1 0-1 0 0,1 1 1 0 0,-1-1-1 0 0,0 0 1 0 0,0 0-1 0 0,0 1 1 0 0,-1-1-1 0 0,1 0 0 0 0,-1 0 1 0 0,-1 1-1 0 0,1-1 1 0 0,-1 0-1 0 0,0-1 1 0 0,0 2-29 0 0,-4 1 25 0 0,-1 1-1 0 0,0-2 1 0 0,0 1 0 0 0,0-1 0 0 0,0 0-1 0 0,-1 0 1 0 0,0-1 0 0 0,0 0 0 0 0,-1-1 0 0 0,0 0-1 0 0,1 0 1 0 0,-1 0 0 0 0,0-2 0 0 0,-2 1-25 0 0,-104 12-2285 0 0,122-29-5607 0 0,-3 9 2065 0 0,3-2-4515 0 0</inkml:trace>
  <inkml:trace contextRef="#ctx0" brushRef="#br0" timeOffset="9544.349">2458 2250 5489 0 0,'0'0'4208'0'0,"0"0"-1553"0"0,0 0-660 0 0,0 0-59 0 0,0 0-87 0 0,0 0-203 0 0,0 0-341 0 0,0 0-401 0 0,0 0-297 0 0,0 0-164 0 0,0 0-66 0 0,0 0-31 0 0,0 0-4 0 0,-1 19 749 0 0,-110 180 438 0 0,68-138-1595 0 0,-2-2-1 0 0,-3-2 1 0 0,-3-2 0 0 0,-23 19 66 0 0,72-72-19 0 0,10-9-12833 0 0,-3 3 2099 0 0</inkml:trace>
  <inkml:trace contextRef="#ctx0" brushRef="#br0" timeOffset="10479.423">2559 2390 2961 0 0,'0'0'1917'0'0,"0"0"-92"0"0,0 0 171 0 0,0 0 167 0 0,0 0 68 0 0,0 0-223 0 0,0 0-493 0 0,0 0-443 0 0,0 0-272 0 0,0 0-128 0 0,0 0-36 0 0,0 0-6 0 0,11-1 1712 0 0,-34 35-189 0 0,-104 176-1220 0 0,9-48-967 0 0,81-123-234 0 0,66-83-3415 0 0,49-63-5998 0 0,-45 59 2378 0 0,44-79 2881 0 0,-44 69 7297 0 0,2 2 5245 0 0,-24 50-235 0 0,0 12-4020 0 0,15 30-2228 0 0,21 107-575 0 0,-30-73-817 0 0,0-29-214 0 0,-17-40-1755 0 0,0 1 4436 0 0,0-2-2197 0 0,1 1-4021 0 0,-1-1-3179 0 0,1 0-4446 0 0,-1 0 4767 0 0</inkml:trace>
  <inkml:trace contextRef="#ctx0" brushRef="#br0" timeOffset="11055.725">2379 2692 2673 0 0,'0'0'3635'0'0,"0"0"-1959"0"0,0 0-589 0 0,0 0 366 0 0,0 0 384 0 0,0 0 42 0 0,0 0-312 0 0,0 0-454 0 0,0 0-372 0 0,0 0-267 0 0,0 0-144 0 0,0 0-70 0 0,0 0-45 0 0,29-3-42 0 0,130-12 61 0 0,-101 1-480 0 0,-28 6-5790 0 0,-22 7-2188 0 0</inkml:trace>
  <inkml:trace contextRef="#ctx0" brushRef="#br0" timeOffset="14017.964">2716 2644 0 0 0,'0'0'445'0'0,"0"0"125"0"0,0 0 49 0 0,0 0-33 0 0,0 0-68 0 0,0 0-85 0 0,0 0-74 0 0,0 0-40 0 0,0 0-2 0 0,0 0 27 0 0,0 0 23 0 0,0 0-15 0 0,0 0-29 0 0,0 0-51 0 0,0 0-53 0 0,0 0-45 0 0,0 0-47 0 0,0 0-48 0 0,0 0-21 0 0,0 0-2 0 0,0 0 7 0 0,0 0 25 0 0,0 0 5 0 0,0 0 15 0 0,0 0 8 0 0,0 0 19 0 0,0 0 16 0 0,0 0 12 0 0,0 0 15 0 0,0 0 0 0 0,0 0-2 0 0,0 0 1 0 0,0 3 6907 0 0,1 5-3931 0 0,0 14-1593 0 0,17 48-881 0 0,28-22 752 0 0,-40-38-1386 0 0,-1-16 4074 0 0,-29-24-3903 0 0,-11-3-184 0 0,17 10-75 0 0,10 6 497 0 0,7 14-5750 0 0,-1 2-5845 0 0,6 1 685 0 0</inkml:trace>
  <inkml:trace contextRef="#ctx0" brushRef="#br0" timeOffset="17211.991">3123 2224 2320 0 0,'0'0'1648'0'0,"0"0"-100"0"0,0 0 178 0 0,0 0 355 0 0,0 0 192 0 0,0 0-83 0 0,0 0-322 0 0,0 0-416 0 0,0 0-303 0 0,0 0-173 0 0,0 0-57 0 0,2 1-39 0 0,35 8 4774 0 0,32-10-4706 0 0,-32-1-471 0 0,6 2-140 0 0,25 1 108 0 0,1-3-1 0 0,-1-3 1 0 0,30-7-445 0 0,-41 8-279 0 0,-62 3-2363 0 0,-1 0-2796 0 0,-1 4-5158 0 0,1 4-229 0 0</inkml:trace>
  <inkml:trace contextRef="#ctx0" brushRef="#br0" timeOffset="17805.916">3217 2415 2176 0 0,'0'0'2828'0'0,"0"0"-617"0"0,0 0-197 0 0,0 0 91 0 0,0 0 20 0 0,0 0-154 0 0,0 0-327 0 0,0 0-345 0 0,0 0-309 0 0,0 0-209 0 0,0 0-126 0 0,0 0-77 0 0,-2 2-36 0 0,0-1-109 0 0,-4 5-578 0 0,5 0 4318 0 0,22-6-2096 0 0,21 1-1663 0 0,1-2 0 0 0,0-2 0 0 0,-1-2 0 0 0,35-9-414 0 0,103-11 516 0 0,-134 24-429 0 0,-45 1-95 0 0,-1 0 15 0 0,0 0-7 0 0,0 0 10 0 0,0 0-3 0 0,0 0-8 0 0,0 0 11 0 0,0 0 1 0 0,0 0 2 0 0,0 0-6 0 0,0 0-15 0 0,0 0-11 0 0,0 0 9 0 0,0 0-1 0 0,0 0-9 0 0,0 0 0 0 0,0 0-8 0 0,0 0-3 0 0,0 0-23 0 0,0 0-28 0 0,-22-3-6402 0 0,17 7 2352 0 0,2-2-2338 0 0,0-1-5557 0 0</inkml:trace>
  <inkml:trace contextRef="#ctx0" brushRef="#br0" timeOffset="18269.414">4516 1926 6065 0 0,'0'0'3789'0'0,"0"0"-1311"0"0,0 0-632 0 0,0 0-130 0 0,0 0-62 0 0,0 0-50 0 0,0 0-192 0 0,0 0-265 0 0,0 0-241 0 0,0 0-241 0 0,0 0-153 0 0,0 0-41 0 0,0 0-21 0 0,-2-4 2344 0 0,-17 41-1873 0 0,-40 56-563 0 0,-3-2 1 0 0,-5-3-1 0 0,-6 0-358 0 0,-65 104-39 0 0,128-188-2217 0 0,10-27-4477 0 0,1 9 2712 0 0,-1 4-2352 0 0,0 2-3710 0 0</inkml:trace>
  <inkml:trace contextRef="#ctx0" brushRef="#br0" timeOffset="18634.96">4071 1937 8282 0 0,'0'0'2696'0'0,"0"0"-326"0"0,0 0-360 0 0,0 0-147 0 0,0 0-136 0 0,0 0-195 0 0,0 0-265 0 0,0 0-318 0 0,0 0-276 0 0,0 0-202 0 0,0 0-92 0 0,0 0-34 0 0,-3 15 979 0 0,113 99 1988 0 0,10 34-2506 0 0,-10 79-604 0 0,-73-149-176 0 0,-38-87-4034 0 0,-2 3-4050 0 0,3 2-4261 0 0</inkml:trace>
  <inkml:trace contextRef="#ctx0" brushRef="#br0" timeOffset="19157.497">4618 2331 15427 0 0,'0'0'1503'0'0,"0"0"-551"0"0,0 0-101 0 0,0 0 192 0 0,0 0 157 0 0,0 0-5 0 0,0 0-254 0 0,0 0-340 0 0,0 0-261 0 0,0 0-148 0 0,0 0-50 0 0,0 0 56 0 0,0 0 194 0 0,0 5 104 0 0,11 152 1649 0 0,-13-25-1924 0 0,2-132-238 0 0,0 0-3 0 0,0 0-17 0 0,0 0-11 0 0,0 0-10 0 0,0 0-15 0 0,0 0-24 0 0,0 0-34 0 0,0 0-51 0 0,0 0-74 0 0,0 0-81 0 0,0 0-98 0 0,6-13-7486 0 0,-3 8 847 0 0,-1 1-3703 0 0</inkml:trace>
  <inkml:trace contextRef="#ctx0" brushRef="#br0" timeOffset="19833.09">4584 2349 7570 0 0,'0'0'2475'0'0,"0"0"-337"0"0,0 0-102 0 0,0 0-138 0 0,0 0-145 0 0,0 0-274 0 0,0 0-282 0 0,0 0-249 0 0,0 0-181 0 0,0 0-99 0 0,0 0-44 0 0,0 0-55 0 0,-1-8 1159 0 0,96-51-403 0 0,58 11-903 0 0,-153 48-423 0 0,1 0-1 0 0,0 0 1 0 0,0 0 0 0 0,-1 0 0 0 0,1 0 0 0 0,0 0 0 0 0,-1 0 0 0 0,1 0 0 0 0,0 0 0 0 0,-1 0 0 0 0,1 1 0 0 0,0-1 0 0 0,-1 0 0 0 0,1 0 0 0 0,0 1 0 0 0,-1-1 0 0 0,1 0-1 0 0,-1 1 1 0 0,1-1 0 0 0,-1 1 0 0 0,1-1 0 0 0,-1 0 0 0 0,1 1 0 0 0,-1-1 0 0 0,1 1 0 0 0,-1-1 0 0 0,1 1 0 0 0,-1 0 0 0 0,0-1 0 0 0,1 1 0 0 0,-1-1 0 0 0,0 1 0 0 0,0 0-1 0 0,1-1 1 0 0,-1 1 0 0 0,0 0 0 0 0,0-1 0 0 0,0 1 0 0 0,0 0 0 0 0,0 0 0 0 0,0-1 0 0 0,0 1 0 0 0,0 0 0 0 0,0-1 0 0 0,0 1 0 0 0,0 0 0 0 0,0-1 0 0 0,-1 1 0 0 0,1 0-1 0 0,0-1 1 0 0,0 1 0 0 0,-1-1 0 0 0,1 1 0 0 0,0 0 0 0 0,-1-1 0 0 0,1 1 0 0 0,-1-1 0 0 0,1 1 0 0 0,-1-1 1 0 0,-55 86 176 0 0,43-70-161 0 0,3-7 15 0 0,-8 27-102 0 0,19-33 67 0 0,-1 0 1 0 0,1-1-1 0 0,-1 1 0 0 0,1 0 0 0 0,0 0 0 0 0,0-1 1 0 0,0 1-1 0 0,0-1 0 0 0,1 1 0 0 0,-1-1 0 0 0,1 1 1 0 0,-1-1-1 0 0,1 0 0 0 0,0 0 0 0 0,0 0 0 0 0,0 0 1 0 0,0 0-1 0 0,0 0 0 0 0,1-1 0 0 0,-1 1 0 0 0,0-1 1 0 0,1 1-1 0 0,-1-1 0 0 0,1 0 0 0 0,0 0 0 0 0,-1 0 1 0 0,1 0 4 0 0,1 1-5 0 0,118 83-19 0 0,-120-84 26 0 0,-1 1-1 0 0,1 0 1 0 0,-1 0 0 0 0,0 0 0 0 0,0 0 0 0 0,0 0 0 0 0,0 0 0 0 0,0 0 0 0 0,0 0 0 0 0,0 0 0 0 0,-1 1 0 0 0,1-1 0 0 0,-1 0 0 0 0,0 0 0 0 0,0 1 0 0 0,1-1 0 0 0,-1 0 0 0 0,-1 1 0 0 0,1-1 0 0 0,0 0 0 0 0,-1 0 0 0 0,1 1 0 0 0,-1-1 0 0 0,1 0 0 0 0,-1 0 0 0 0,0 0 0 0 0,0 0 0 0 0,0 0 0 0 0,0 0 0 0 0,-1 0 0 0 0,1 0 0 0 0,0 0 0 0 0,-1 0 0 0 0,1-1 0 0 0,-1 1-1 0 0,0-1 1 0 0,1 1 0 0 0,-1-1 0 0 0,0 1 0 0 0,0-1 0 0 0,0 0 0 0 0,0 0 0 0 0,0 0 0 0 0,-1 0-2 0 0,-119 54 172 0 0,-18-48-181 0 0,139-33-5366 0 0,11 13 1055 0 0,-2 5-2210 0 0,0 0-5019 0 0</inkml:trace>
  <inkml:trace contextRef="#ctx0" brushRef="#br0" timeOffset="20298.825">5127 2250 9906 0 0,'0'0'2586'0'0,"0"0"-1059"0"0,0 0-501 0 0,0 0 78 0 0,0 0 96 0 0,0 0-41 0 0,0 0-163 0 0,0 0-153 0 0,0 0-67 0 0,0 0-16 0 0,0 0-34 0 0,0 0-135 0 0,0 0-122 0 0,19 0-62 0 0,125 3 677 0 0,-59-15-1163 0 0,-51-1-6895 0 0,-28 9-3467 0 0</inkml:trace>
  <inkml:trace contextRef="#ctx0" brushRef="#br0" timeOffset="21185.207">6017 1940 0 0 0,'0'0'237'0'0,"0"0"664"0"0,0 0 288 0 0,0 0 15 0 0,0 0-77 0 0,0 0-109 0 0,0 0-35 0 0,2-3 30 0 0,9-12 20 0 0,-8 13 9374 0 0,-2 2-5019 0 0,-4 10-3722 0 0,-115 149-932 0 0,84-108-653 0 0,-3 6 33 0 0,-2-2 1 0 0,-3-2 0 0 0,-22 21-115 0 0,54-65 18 0 0,0 0 0 0 0,1 1 0 0 0,0 0 0 0 0,1 1 0 0 0,0 0 0 0 0,1 0 0 0 0,0 0 0 0 0,1 1 0 0 0,0 0 0 0 0,-3 10-18 0 0,8-20-2746 0 0,-2-18-11902 0 0,3 16 4537 0 0</inkml:trace>
  <inkml:trace contextRef="#ctx0" brushRef="#br0" timeOffset="21899.628">5566 1966 7434 0 0,'0'0'2635'0'0,"0"0"-416"0"0,0 0-279 0 0,0 0-118 0 0,0 0-118 0 0,0 0-202 0 0,0 0-302 0 0,0 0-331 0 0,0 0-253 0 0,0 0-184 0 0,0 0-99 0 0,0 0-35 0 0,17 5 1046 0 0,90 119 1487 0 0,-23-25-2128 0 0,29 16-156 0 0,-4-15-303 0 0,-75-61-186 0 0,-33-38-1234 0 0,-1-1 580 0 0,0-9-4275 0 0,0 3-4394 0 0,0 2-2606 0 0</inkml:trace>
  <inkml:trace contextRef="#ctx0" brushRef="#br0" timeOffset="22745.109">6287 2338 5921 0 0,'0'0'3696'0'0,"0"0"-1671"0"0,0 0-723 0 0,0 0 148 0 0,0 0 171 0 0,0 0-27 0 0,0 0-242 0 0,0 0-357 0 0,0 0-277 0 0,0 0-121 0 0,0 0 2 0 0,0 0 36 0 0,0 0-19 0 0,1 3-67 0 0,-47 111 1871 0 0,35-86-2361 0 0,-1-1 0 0 0,-1-1 1 0 0,-2 0-1 0 0,-1-1 0 0 0,0 0 1 0 0,-2-2-1 0 0,-1 0 0 0 0,-19 18-59 0 0,30-27 2 0 0,8-13-6 0 0,0-1 12 0 0,0 0-10 0 0,0 0 5 0 0,0 0-6 0 0,0 0 5 0 0,0 0-9 0 0,0 0 12 0 0,0 0-10 0 0,0 0 10 0 0,0 0-3 0 0,0 0 39 0 0,0 0 7 0 0,14-34 561 0 0,40-46-658 0 0,65-87-44 0 0,-57 65 126 0 0,-24 166 309 0 0,49 162-37 0 0,-71-189-672 0 0,-32-47-9007 0 0,11 6 2207 0 0,2 4-3731 0 0</inkml:trace>
  <inkml:trace contextRef="#ctx0" brushRef="#br0" timeOffset="23006.531">6164 2607 4137 0 0,'0'0'1662'0'0,"0"0"-146"0"0,0 0 236 0 0,0 0 295 0 0,0 0 38 0 0,0 0-290 0 0,0 0-475 0 0,0 0-388 0 0,0 0-185 0 0,0 0 97 0 0,0 0 109 0 0,0 0 51 0 0,0 0-47 0 0,9 1-209 0 0,87 2 1386 0 0,-23-15-1367 0 0,-42 3-3453 0 0,-5 1-4557 0 0,-20 7-4075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4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49 5345 0 0,'0'0'2262'0'0,"0"0"-311"0"0,0 0-247 0 0,0 0-41 0 0,0 0 63 0 0,0 0-52 0 0,0 0-229 0 0,0 0-355 0 0,0 0-332 0 0,0 0-258 0 0,0 0-179 0 0,0 0-96 0 0,1 3-31 0 0,31 175 3049 0 0,-16-50-2653 0 0,-6-1 0 0 0,-6 15-590 0 0,-4 130 160 0 0,-6-236-645 0 0,6-35 197 0 0,0-1-68 0 0,0 0-72 0 0,0 0-66 0 0,0 0-78 0 0,0-18-4135 0 0,-3-2-1468 0 0,3 10 411 0 0,0 3-408 0 0</inkml:trace>
  <inkml:trace contextRef="#ctx0" brushRef="#br0" timeOffset="598.655">1 200 7394 0 0,'0'0'1820'0'0,"0"0"-96"0"0,0 0-86 0 0,0 0-24 0 0,0 0-27 0 0,0 0-191 0 0,0 0-301 0 0,0 0-284 0 0,0 0-211 0 0,0 0-91 0 0,0 0-13 0 0,0 0-2 0 0,37-22-22 0 0,116-66-56 0 0,-146 83-366 0 0,1 0 1 0 0,-1 0-1 0 0,1 1 0 0 0,-1 0 0 0 0,1 1 1 0 0,0 0-1 0 0,1 0 0 0 0,-1 0 0 0 0,0 1 1 0 0,1 1-1 0 0,-1-1 0 0 0,1 1 0 0 0,7 1-50 0 0,9-1 91 0 0,-21 1-68 0 0,85 5 148 0 0,-86-4-166 0 0,-1 0-1 0 0,1 0 0 0 0,0 0 0 0 0,-1 0 1 0 0,0 0-1 0 0,1 1 0 0 0,-1-1 0 0 0,0 1 1 0 0,0 0-1 0 0,1-1 0 0 0,-1 1 0 0 0,-1 0 0 0 0,1 0 1 0 0,0 0-1 0 0,0 1 0 0 0,-1-1 0 0 0,1 0 1 0 0,-1 1-1 0 0,0-1 0 0 0,0 1 0 0 0,0-1 1 0 0,0 1-1 0 0,0 0 0 0 0,0-1 0 0 0,-1 1 0 0 0,1 0 1 0 0,-1-1-1 0 0,0 1 0 0 0,0 0 0 0 0,0 0 1 0 0,0 1-5 0 0,-3 13 35 0 0,-1 0 1 0 0,0 0-1 0 0,-1 0 1 0 0,-1 0 0 0 0,-1-1-1 0 0,0 0 1 0 0,-1 0 0 0 0,-1-1-1 0 0,0 0 1 0 0,-1 0-1 0 0,0-1 1 0 0,-2 0 0 0 0,1-1-1 0 0,-3 0-35 0 0,-52 77 74 0 0,61-84-78 0 0,1 0 0 0 0,1 1 1 0 0,-1-1-1 0 0,1 1 0 0 0,1 0 0 0 0,-1 0 1 0 0,1 0-1 0 0,0 0 0 0 0,1 0 1 0 0,-1 1-1 0 0,2-1 0 0 0,-1 0 0 0 0,1 1 1 0 0,0 1 3 0 0,2-4-1 0 0,1-1 0 0 0,-1 1 0 0 0,1-1 1 0 0,0 0-1 0 0,0 0 0 0 0,0 0 0 0 0,1-1 1 0 0,-1 1-1 0 0,1-1 0 0 0,0 0 0 0 0,0 0 1 0 0,0 0-1 0 0,0 0 0 0 0,1-1 0 0 0,-1 0 1 0 0,1 1-1 0 0,-1-2 0 0 0,1 1 0 0 0,0-1 1 0 0,0 1-1 0 0,0-1 0 0 0,0 0 1 0 0,-4-1 1 0 0,259 73 68 0 0,-256-71-53 0 0,0-1-1 0 0,0 1 1 0 0,0-1 0 0 0,0 1-1 0 0,0 0 1 0 0,-1 0 0 0 0,1 1 0 0 0,-1-1-1 0 0,1 1 1 0 0,-1 0 0 0 0,0 0-1 0 0,0 0 1 0 0,-1 0 0 0 0,1 0-1 0 0,0 1 1 0 0,-1-1 0 0 0,0 1-1 0 0,0 0 1 0 0,0-1 0 0 0,0 1-1 0 0,-1 0 1 0 0,1 0 0 0 0,-1 0 0 0 0,0 0-1 0 0,0 1 1 0 0,-1-1 0 0 0,1 0-1 0 0,-1 0 1 0 0,0 1 0 0 0,0-1-1 0 0,0 0 1 0 0,-1 0 0 0 0,0 0-1 0 0,1 1 1 0 0,-1-1 0 0 0,-1 0-1 0 0,1 0 1 0 0,-1 0 0 0 0,1 0-1 0 0,-1-1 1 0 0,0 1 0 0 0,-1 1-16 0 0,-13 16 111 0 0,-1-1 0 0 0,-1 0 0 0 0,0-1 1 0 0,-1-1-1 0 0,-2 0 0 0 0,1-2 0 0 0,-2 0 0 0 0,0-2 0 0 0,-1 0 1 0 0,-1-2-1 0 0,-15 6-111 0 0,24-9-80 0 0,-1-2 0 0 0,0 0-1 0 0,0-1 1 0 0,0-1 0 0 0,-1 0 0 0 0,0-1 0 0 0,0-1 0 0 0,0 0-1 0 0,0-2 1 0 0,-1 0 80 0 0,19-20-6866 0 0,4 12-233 0 0,2 0-3725 0 0</inkml:trace>
  <inkml:trace contextRef="#ctx0" brushRef="#br0" timeOffset="935.989">923 627 7234 0 0,'0'0'2133'0'0,"0"0"-344"0"0,0 0-133 0 0,0 0 12 0 0,0 0-78 0 0,0 0-260 0 0,0 0-387 0 0,0 0-393 0 0,0 0-274 0 0,0 0-122 0 0,0 0-18 0 0,0 0 29 0 0,0 0 25 0 0,-15 26 0 0 0,-48 81-36 0 0,26-11 94 0 0,35-93-232 0 0,0 1 0 0 0,1-1 0 0 0,0 1 0 0 0,0-1 1 0 0,0 1-1 0 0,0 0 0 0 0,0-1 0 0 0,1 1 0 0 0,0 0 0 0 0,-1-1 1 0 0,2 1-1 0 0,-1 0 0 0 0,0 0 0 0 0,1-1 0 0 0,-1 1 0 0 0,1 0 1 0 0,0-1-1 0 0,0 1 0 0 0,1 0 0 0 0,-1-1 0 0 0,1 0 0 0 0,0 1 1 0 0,0-1-1 0 0,0 0 0 0 0,0 0 0 0 0,0 0 0 0 0,1 0 0 0 0,-1 0 0 0 0,1-1 1 0 0,0 1-1 0 0,0-1 0 0 0,0 0 0 0 0,0 1 0 0 0,0-1 0 0 0,0-1 1 0 0,1 1-1 0 0,-1 0 0 0 0,1-1 0 0 0,-1 0 0 0 0,1 0 0 0 0,0 0-15 0 0,3-1 158 0 0,0 0 1 0 0,0-1 0 0 0,0 0-1 0 0,0-1 1 0 0,0 0 0 0 0,0 0-1 0 0,0 0 1 0 0,-1-1 0 0 0,1 1 0 0 0,-1-2-1 0 0,0 1 1 0 0,0-1 0 0 0,0 0-1 0 0,0 0 1 0 0,0-1 0 0 0,3-4-160 0 0,3 2 115 0 0,-1-2 0 0 0,0 1 0 0 0,-1-2 0 0 0,0 1 0 0 0,-1-1 0 0 0,0-1 0 0 0,0 0-1 0 0,-1 0 1 0 0,0-1 0 0 0,-1 1 0 0 0,-1-2 0 0 0,0 1 0 0 0,0-1 0 0 0,-1 0 0 0 0,-1 0 0 0 0,0 0 0 0 0,-1-1 0 0 0,0 1 0 0 0,-1-5-115 0 0,-2 13-24 0 0,0 0-1 0 0,-1 0 1 0 0,1 1 0 0 0,-1-1-1 0 0,0 0 1 0 0,-1 0 0 0 0,1 1-1 0 0,-1-1 1 0 0,0 1 0 0 0,0-1-1 0 0,0 1 1 0 0,-1 0 0 0 0,1 0-1 0 0,-1 0 1 0 0,0 0 0 0 0,-1 0-1 0 0,1 1 1 0 0,-4-4 24 0 0,-53-14-5611 0 0,47 21-482 0 0,4 0-5429 0 0</inkml:trace>
  <inkml:trace contextRef="#ctx0" brushRef="#br0" timeOffset="1495.521">1334 1 6129 0 0,'0'0'3913'0'0,"0"0"-1347"0"0,0 0-862 0 0,0 0-269 0 0,0 0-42 0 0,0 0-56 0 0,0 0-148 0 0,0 0-272 0 0,0 0-251 0 0,0 0-133 0 0,0 0-49 0 0,0 0-13 0 0,0 0 9 0 0,-4 15-25 0 0,-24 125 753 0 0,37 139-268 0 0,-7-215-926 0 0,-2 0-1 0 0,-3-1 1 0 0,-3 1 0 0 0,-2-1-1 0 0,-6 9-13 0 0,14-47-335 0 0,83-90 298 0 0,-80 64 37 0 0,15-13-8 0 0,1 1 0 0 0,1 1 1 0 0,0 1-1 0 0,1 1 1 0 0,0 1-1 0 0,1 1 1 0 0,0 0-1 0 0,0 2 1 0 0,0 0-1 0 0,1 2 1 0 0,0 1-1 0 0,-1 0 0 0 0,11 1 8 0 0,-30 3-2 0 0,1 0-1 0 0,0 0 1 0 0,0 0-1 0 0,-1 0 0 0 0,1 1 1 0 0,-1-1-1 0 0,1 1 0 0 0,-1 0 1 0 0,1 0-1 0 0,-1 0 0 0 0,0 1 1 0 0,0-1-1 0 0,0 1 1 0 0,-1 0-1 0 0,1 0 0 0 0,0-1 1 0 0,-1 2-1 0 0,0-1 0 0 0,0 0 1 0 0,0 0-1 0 0,0 1 1 0 0,0-1-1 0 0,-1 1 0 0 0,1 0 1 0 0,-1-1-1 0 0,0 1 0 0 0,0 0 1 0 0,-1 0-1 0 0,1 0 0 0 0,-1-1 1 0 0,0 1-1 0 0,0 3 3 0 0,1 3 25 0 0,-1-1 0 0 0,0 1 0 0 0,0 0 0 0 0,-1-1 0 0 0,-1 1 0 0 0,1-1 0 0 0,-1 1 0 0 0,-1-1 0 0 0,0 0 0 0 0,0 0 0 0 0,-1 0 0 0 0,0-1-1 0 0,-2 2-24 0 0,-2 1 52 0 0,-1 0-1 0 0,0-1 1 0 0,-1 0-1 0 0,0 0 0 0 0,-1-1 1 0 0,0-1-1 0 0,0 1 0 0 0,-1-2 1 0 0,0 0-1 0 0,0 0 0 0 0,0-1 1 0 0,-1-1-1 0 0,0 0 0 0 0,0-1 1 0 0,-1 0-1 0 0,1-1 0 0 0,-1 0 1 0 0,0-1-1 0 0,0-1 0 0 0,0 0 1 0 0,0-1-1 0 0,-3-1-51 0 0,11 0-33 0 0,0 0-1 0 0,0 0 1 0 0,1-1 0 0 0,-1 0-1 0 0,0 0 1 0 0,1-1 0 0 0,-1 1-1 0 0,1-1 1 0 0,0 0 0 0 0,0-1-1 0 0,0 1 1 0 0,0-1 0 0 0,1 0-1 0 0,-1 0 1 0 0,1-1 0 0 0,0 1-1 0 0,-1-3 34 0 0,-28-57-3939 0 0,28 45-1086 0 0,-1 3-5654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1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7506 0 0,'0'0'2105'0'0,"0"0"-320"0"0,0 0-345 0 0,0 0-81 0 0,0 0-83 0 0,0 0-127 0 0,0 0-184 0 0,0 0-195 0 0,0 0-126 0 0,0 0 27 0 0,0 0 53 0 0,0 0 39 0 0,0 0 10 0 0,14-12-116 0 0,45-39-100 0 0,71-100 1382 0 0,230-279 421 0 0,-322 381-2243 0 0,11-11 124 0 0,-3-3 0 0 0,-2-2 0 0 0,25-51-241 0 0,-80 219 107 0 0,9-80-99 0 0,-3 17 9 0 0,2-1-1 0 0,1 1 1 0 0,2-1 0 0 0,2 1-1 0 0,1 0 1 0 0,5 11-17 0 0,48 159-12 0 0,17 91 17 0 0,-74-301 13 0 0,1-1-1 0 0,-1 1 1 0 0,1-1-1 0 0,-1 1 1 0 0,1-1-1 0 0,-1 1 1 0 0,1-1-1 0 0,-1 1 1 0 0,1-1-1 0 0,-1 1 1 0 0,0 0-1 0 0,1-1 1 0 0,-1 1-1 0 0,0 0 1 0 0,1 0-1 0 0,-1-1 1 0 0,0 1-1 0 0,1 0 1 0 0,-1 0-1 0 0,0 0 1 0 0,0 0-1 0 0,1 0 1 0 0,-1 0-1 0 0,0 0 1 0 0,1 0-1 0 0,-1 0 1 0 0,0 0-1 0 0,1 1 1 0 0,-1-1-1 0 0,0 0 1 0 0,1 0-1 0 0,-1 1 1 0 0,0-1-1 0 0,1 0 1 0 0,-1 1-1 0 0,0-1 1 0 0,1 1-1 0 0,-1-1 1 0 0,1 1-1 0 0,-1-1 1 0 0,1 1-1 0 0,-1-1 1 0 0,1 1-1 0 0,-1-1 1 0 0,1 1-1 0 0,0 0 1 0 0,-1-1-1 0 0,1 1 1 0 0,0-1-1 0 0,0 1 1 0 0,-1 0-1 0 0,1 0 0 0 0,0-1 1 0 0,0 1-1 0 0,0 0 1 0 0,0-1-1 0 0,0 1 1 0 0,0 0-1 0 0,0-1 1 0 0,0 1-1 0 0,0 0-17 0 0,-2-2-49 0 0,-149-84 13 0 0,-115-46 36 0 0,246 122-312 0 0,-1 1 0 0 0,1 1 0 0 0,-1 1 0 0 0,-1 0 0 0 0,1 2 0 0 0,-1 1-1 0 0,1 0 1 0 0,-19 1 312 0 0,41 10-2657 0 0,23 18-2056 0 0,-4-13-3434 0 0,-20-13 8092 0 0,15 8-11349 0 0</inkml:trace>
  <inkml:trace contextRef="#ctx0" brushRef="#br0" timeOffset="1371.887">1093 968 11170 0 0,'0'0'1457'0'0,"0"0"-476"0"0,0 0-201 0 0,0 0 78 0 0,0 0 170 0 0,0 0 95 0 0,0 0 7 0 0,0 0-66 0 0,0 0-76 0 0,0 0-68 0 0,31 3-85 0 0,101 9-57 0 0,-127-12-712 0 0,1 1 1 0 0,-1-1 0 0 0,0 0-1 0 0,1-1 1 0 0,-1 0 0 0 0,0 1-1 0 0,0-2 1 0 0,1 1 0 0 0,-1-1-1 0 0,0 1 1 0 0,0-1 0 0 0,0-1-1 0 0,0 1 1 0 0,-1-1 0 0 0,1 0 0 0 0,-1 0-1 0 0,4-3-66 0 0,6-4 202 0 0,61-39 253 0 0,-1-4 0 0 0,-3-2 0 0 0,-3-4 0 0 0,-2-3 0 0 0,-3-2 0 0 0,-2-3 1 0 0,3-12-456 0 0,-52 63 9 0 0,0-1 1 0 0,-2 0 0 0 0,0-1 0 0 0,0-1 0 0 0,-2 0 0 0 0,0 0 0 0 0,-1 0 0 0 0,-1-1 0 0 0,-1 0 0 0 0,-1 0 0 0 0,-1 0 0 0 0,0 0 0 0 0,-2-1-1 0 0,0 0 1 0 0,-1 1 0 0 0,-2-4-10 0 0,1 18-12 0 0,0 0 1 0 0,-1 0-1 0 0,1 0 0 0 0,-1 0 0 0 0,-1 0 1 0 0,1 0-1 0 0,-1 0 0 0 0,0 1 0 0 0,0 0 0 0 0,-1-1 1 0 0,0 1-1 0 0,0 0 0 0 0,0 1 0 0 0,0-1 1 0 0,-1 1-1 0 0,1 0 0 0 0,-1 0 0 0 0,0 0 0 0 0,-1 0 1 0 0,1 1-1 0 0,-1 0 0 0 0,1 0 0 0 0,-1 1 1 0 0,0 0-1 0 0,0 0 0 0 0,0 0 0 0 0,0 0 0 0 0,0 1 1 0 0,-1 0-1 0 0,1 0 0 0 0,0 1 0 0 0,0 0 1 0 0,-1 0-1 0 0,1 1 0 0 0,0-1 0 0 0,0 1 0 0 0,-1 0 1 0 0,1 1-1 0 0,0 0 0 0 0,0 0 0 0 0,0 0 0 0 0,-3 2 12 0 0,-14 11-22 0 0,1 0-1 0 0,1 1 1 0 0,1 1-1 0 0,0 1 1 0 0,1 1-1 0 0,1 1 0 0 0,0 0 1 0 0,2 1-1 0 0,1 1 1 0 0,0 1-1 0 0,2 0 0 0 0,0 0 1 0 0,2 1-1 0 0,1 1 1 0 0,0 0-1 0 0,2 1 0 0 0,-3 18 23 0 0,2-15-4 0 0,2 1 0 0 0,1-1 0 0 0,1 1 0 0 0,1 0 0 0 0,2 0 0 0 0,1 0 0 0 0,1 1 0 0 0,2-1 0 0 0,1 0 0 0 0,3 8 4 0 0,-3-26 2 0 0,1 0 0 0 0,0 0 0 0 0,1 0 0 0 0,0-1 0 0 0,0 0 0 0 0,2 0-1 0 0,-1 0 1 0 0,1 0 0 0 0,1-1 0 0 0,0 0 0 0 0,0-1 0 0 0,1 0 0 0 0,0 0 0 0 0,1-1-1 0 0,0 0 1 0 0,0-1 0 0 0,1 0 0 0 0,0 0 0 0 0,0-1 0 0 0,0-1 0 0 0,1 0-1 0 0,-1 0 1 0 0,1-1 0 0 0,1-1 0 0 0,2 1-2 0 0,-2-2 30 0 0,0-1-1 0 0,-1 0 0 0 0,1-1 1 0 0,0 0-1 0 0,0-1 1 0 0,-1 0-1 0 0,1-1 1 0 0,-1-1-1 0 0,1 0 1 0 0,-1 0-1 0 0,0-1 0 0 0,0-1 1 0 0,0 0-30 0 0,12-10 38 0 0,-1 0 0 0 0,-1-1-1 0 0,0-2 1 0 0,-1 0 0 0 0,-1-1 0 0 0,-1-1 0 0 0,0-1 0 0 0,-2-1 0 0 0,0 0-1 0 0,-2-2 1 0 0,0 1 0 0 0,-2-2 0 0 0,1-3-38 0 0,-14 27 55 0 0,0 1-19 0 0,0 0-19 0 0,0 0-40 0 0,-4 24-470 0 0,1-11 443 0 0,1-5 37 0 0,-1 0 1 0 0,1-1-1 0 0,1 1 1 0 0,-1 0-1 0 0,1 0 1 0 0,1 0-1 0 0,-1 0 1 0 0,1 0-1 0 0,1 0 1 0 0,0 0 0 0 0,0 0-1 0 0,0 0 1 0 0,1 0-1 0 0,0 0 1 0 0,0-1-1 0 0,1 1 1 0 0,0-1-1 0 0,1 0 1 0 0,-1 1-1 0 0,2-1 1 0 0,-1-1 12 0 0,1 0 15 0 0,0-1 0 0 0,1 0 0 0 0,-1 0 1 0 0,1 0-1 0 0,0-1 0 0 0,1 0 0 0 0,-1 0 0 0 0,1-1 1 0 0,-1 0-1 0 0,1 0 0 0 0,0 0 0 0 0,0-1 0 0 0,0 0 1 0 0,1 0-1 0 0,-1-1 0 0 0,0 0 0 0 0,1 0 0 0 0,-1-1 0 0 0,0 0 1 0 0,1 0-1 0 0,-1-1 0 0 0,1 0 0 0 0,-1 0 0 0 0,0 0 1 0 0,0-1-1 0 0,1-1 0 0 0,-1 1 0 0 0,-1-1 0 0 0,1 0 1 0 0,0 0-1 0 0,-1-1 0 0 0,1 0 0 0 0,0-1-15 0 0,168-175 516 0 0,-161 169-528 0 0,1 0 0 0 0,0 1-1 0 0,1 0 1 0 0,0 1 0 0 0,0 1-1 0 0,1 0 1 0 0,0 2 0 0 0,3-2 12 0 0,-6 5-32 0 0,-14 2 41 0 0,0 1-13 0 0,0 0 0 0 0,0 0 16 0 0,0 0 4 0 0,0 0-1 0 0,0 0-9 0 0,0 0-11 0 0,0 0-4 0 0,0 0-6 0 0,0 0 3 0 0,0 0 16 0 0,0 0 4 0 0,0 0-3 0 0,0 0-6 0 0,0 0 9 0 0,0 0-7 0 0,0 0 21 0 0,0 0 10 0 0,0 0-14 0 0,0 0 13 0 0,0 0-8 0 0,0 0 6 0 0,0 0 7 0 0,0 0 15 0 0,0 0 1 0 0,0 0 14 0 0,0 0 21 0 0,-19 1 408 0 0,8 1-511 0 0,1 1 0 0 0,-1 0 0 0 0,1 1-1 0 0,0 0 1 0 0,0 0 0 0 0,0 1 0 0 0,1 0 0 0 0,-1 1 0 0 0,1 0 0 0 0,1 1 0 0 0,-1 0 0 0 0,1 0 0 0 0,0 1-1 0 0,-4 5 17 0 0,9-9-8 0 0,1 0-1 0 0,-1 0 1 0 0,1 0 0 0 0,0 1-1 0 0,0-1 1 0 0,0 1-1 0 0,1-1 1 0 0,0 1-1 0 0,0 0 1 0 0,0 0-1 0 0,0-1 1 0 0,1 1-1 0 0,0 0 1 0 0,0 0-1 0 0,0 0 1 0 0,0 0-1 0 0,1-1 1 0 0,0 1-1 0 0,0 0 1 0 0,0 0-1 0 0,1-1 1 0 0,-1 1-1 0 0,1-1 1 0 0,0 1-1 0 0,0-1 1 0 0,1 0-1 0 0,-1 0 1 0 0,1 0-1 0 0,0 0 1 0 0,1 1 8 0 0,3 0 6 0 0,1 1 0 0 0,-1-1 0 0 0,1-1 0 0 0,0 1 1 0 0,0-1-1 0 0,0-1 0 0 0,0 1 0 0 0,1-1 0 0 0,-1-1 0 0 0,1 0 0 0 0,0 0 1 0 0,0-1-1 0 0,3 1-6 0 0,19-2 66 0 0,0 0 1 0 0,-1-2 0 0 0,1-1-1 0 0,-1-1 1 0 0,1-2 0 0 0,-1-1 0 0 0,-1-2-1 0 0,1-1 1 0 0,-1-1 0 0 0,-1-1-1 0 0,0-1 1 0 0,-1-2 0 0 0,-1-1-1 0 0,0-1 1 0 0,1-3-67 0 0,132-121 354 0 0,-102 84-347 0 0,-50 51 1 0 0,0 0 0 0 0,-1 0-1 0 0,0-1 1 0 0,0 0-1 0 0,0 0 1 0 0,-1 0 0 0 0,0-1-1 0 0,-1 1 1 0 0,0-1-1 0 0,0 0 1 0 0,0-1-1 0 0,-1 1 1 0 0,2-8-8 0 0,-7 14-12 0 0,1 0-1 0 0,-1 1 1 0 0,0-1-1 0 0,0 0 1 0 0,0 1-1 0 0,1-1 1 0 0,-1 1-1 0 0,-1-1 1 0 0,1 1-1 0 0,0 0 1 0 0,0 0-1 0 0,0 0 1 0 0,-1 0 0 0 0,1 0-1 0 0,0 0 1 0 0,-1 1-1 0 0,1-1 1 0 0,-1 1-1 0 0,1 0 1 0 0,-1 0-1 0 0,1 0 1 0 0,-1 0-1 0 0,1 0 1 0 0,0 0-1 0 0,-1 1 1 0 0,1-1-1 0 0,-1 1 1 0 0,1-1-1 0 0,0 1 1 0 0,-1 0 0 0 0,1 0 12 0 0,0 0-15 0 0,-15 4-33 0 0,0 0 0 0 0,1 2 1 0 0,0 0-1 0 0,0 1 0 0 0,1 1 1 0 0,0 0-1 0 0,0 1 0 0 0,1 0 1 0 0,0 1-1 0 0,1 1 1 0 0,-10 12 47 0 0,16-19-10 0 0,0 1 1 0 0,1 0 0 0 0,0 0-1 0 0,0 1 1 0 0,1-1 0 0 0,-1 1-1 0 0,1 0 1 0 0,1 1 0 0 0,0-1-1 0 0,0 1 1 0 0,0 0 0 0 0,1 0-1 0 0,0 1 1 0 0,0-1 0 0 0,1 0-1 0 0,0 1 1 0 0,1-1 0 0 0,0 1-1 0 0,0 0 1 0 0,1-1 0 0 0,0 1-1 0 0,1 0 1 0 0,0 0-1 0 0,0-1 1 0 0,0 1 0 0 0,1-1-1 0 0,1 1 1 0 0,-1-1 0 0 0,2 0-1 0 0,-1 0 1 0 0,1 0 0 0 0,0 0-1 0 0,0-1 1 0 0,3 3 9 0 0,4 1 0 0 0,1-1-1 0 0,1 0 1 0 0,-1-1 0 0 0,2 0-1 0 0,-1-1 1 0 0,1 0 0 0 0,0-1-1 0 0,1-1 1 0 0,-1 0 0 0 0,1-1-1 0 0,1-1 1 0 0,-1 0 0 0 0,6 0 0 0 0,205 13 96 0 0,-218-17-128 0 0,0 1-11 0 0,-1 0 0 0 0,0-1 0 0 0,0 0-1 0 0,0 0 1 0 0,0-1 0 0 0,0 0 0 0 0,1 0 0 0 0,-1-1 0 0 0,0 0 0 0 0,-1 0 0 0 0,1 0 0 0 0,0-1 0 0 0,-1 0 0 0 0,1 0 0 0 0,-1-1 0 0 0,6-4 43 0 0,-5-26-2744 0 0,-13 14-6595 0 0,0 16-2742 0 0</inkml:trace>
  <inkml:trace contextRef="#ctx0" brushRef="#br0" timeOffset="1625.13">2473 99 17124 0 0,'0'0'1856'0'0,"0"0"-248"0"0,0 0-183 0 0,0 0-225 0 0,0 0-264 0 0,0 0-352 0 0,0 0-352 0 0,0 0-304 0 0,0 0-104 0 0,0 0-32 0 0,0 0-104 0 0,0 0-520 0 0,0 0-1513 0 0,0 0-6840 0 0,32-41-2650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2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939 85 9434 0 0,'0'0'2080'0'0,"0"0"-386"0"0,0 0-335 0 0,0 0 7 0 0,0 0 123 0 0,0 0 44 0 0,0 0-133 0 0,0 0-230 0 0,0 0-244 0 0,0 0-220 0 0,0 0-133 0 0,-2-7-130 0 0,-5-17-63 0 0,5 18-33 0 0,-4 18 675 0 0,-92 222 529 0 0,98-232-1548 0 0,-208 386 545 0 0,41-150-426 0 0,69-115-190 0 0,103-167-8426 0 0,12-13-4521 0 0,-12 44 6446 0 0</inkml:trace>
  <inkml:trace contextRef="#ctx0" brushRef="#br0" timeOffset="521.292">389 195 0 0 0,'0'0'2835'0'0,"0"0"-505"0"0,0 0-131 0 0,0 0 62 0 0,0 0 107 0 0,0 0 10 0 0,0 0-213 0 0,0 0-341 0 0,0 0-349 0 0,0 0-294 0 0,0 0-228 0 0,0 0-202 0 0,-8-15-137 0 0,-23-44-91 0 0,24 45-76 0 0,7 14-76 0 0,0 23 910 0 0,5-9-1021 0 0,-1-1 1 0 0,2 1-1 0 0,0-1 0 0 0,1 0 0 0 0,0-1 1 0 0,0 1-1 0 0,2-2 0 0 0,8 12-260 0 0,11 15 336 0 0,3 10-85 0 0,1-3-55 0 0,-3 2 0 0 0,-1 1 0 0 0,-3 1 0 0 0,17 46-196 0 0,-10-15 159 0 0,2-1-1 0 0,46 73-158 0 0,-42-88 72 0 0,-34-104-2001 0 0,-4 27-2614 0 0,0 4-4196 0 0,0 5-3584 0 0</inkml:trace>
  <inkml:trace contextRef="#ctx0" brushRef="#br0" timeOffset="986.363">1167 663 6025 0 0,'0'0'2789'0'0,"0"0"-267"0"0,0 0-164 0 0,0 0-43 0 0,0 0-153 0 0,0 0-287 0 0,0 0-367 0 0,0 0-377 0 0,0 0-287 0 0,0 0-174 0 0,0 0-90 0 0,0 0-35 0 0,0 0-49 0 0,0 0-56 0 0,-5 16 558 0 0,-1 146 486 0 0,8-94-1348 0 0,-2 68-169 0 0,5-155-8523 0 0,-1 1 4108 0 0,-2 8-1850 0 0,0 2-3245 0 0</inkml:trace>
  <inkml:trace contextRef="#ctx0" brushRef="#br0" timeOffset="1559.53">1092 718 9914 0 0,'0'0'2626'0'0,"0"0"-372"0"0,0 0-200 0 0,0 0-106 0 0,0 0-196 0 0,0 0-317 0 0,0 0-358 0 0,0 0-323 0 0,0 0-197 0 0,0 0-121 0 0,0 0-80 0 0,0 0-28 0 0,0 0-17 0 0,5-6-23 0 0,44-29 222 0 0,11 8-86 0 0,96-30 138 0 0,-155 57-563 0 0,1 0-1 0 0,-1-1 1 0 0,1 1 0 0 0,-1 0-1 0 0,1 0 1 0 0,-1 0 0 0 0,1 0 0 0 0,-1 0-1 0 0,1 1 1 0 0,-1-1 0 0 0,0 0-1 0 0,1 1 1 0 0,-1-1 0 0 0,1 1 0 0 0,-1-1-1 0 0,0 1 1 0 0,1-1 0 0 0,-1 1-1 0 0,0 0 1 0 0,0 0 0 0 0,1 0 0 0 0,-1 0-1 0 0,0 0 1 0 0,0 0 0 0 0,0 0-1 0 0,0 0 1 0 0,0 0 0 0 0,-1 1 0 0 0,1-1-1 0 0,0 0 1 0 0,0 0 0 0 0,-1 1-1 0 0,1-1 1 0 0,-1 1 0 0 0,1-1 0 0 0,-1 0-1 0 0,0 1 1 0 0,0-1 0 0 0,1 1-1 0 0,-1-1 1 0 0,0 1 0 0 0,0-1 0 0 0,0 1-1 0 0,0-1 1 0 0,-1 1 0 0 0,1-1-1 0 0,0 1 1 0 0,-1-1 0 0 0,1 0 0 0 0,-1 1-1 0 0,1-1 1 0 0,-1 0 0 0 0,0 1-1 0 0,1-1 1 0 0,-1 0 0 0 0,0 0 0 0 0,-1 1 1 0 0,-85 123 157 0 0,85-123-159 0 0,1-1 1 0 0,0 1-1 0 0,0 0 0 0 0,0-1 0 0 0,0 1 1 0 0,0 0-1 0 0,0 0 0 0 0,0 0 1 0 0,0 0-1 0 0,1 0 0 0 0,-1 0 1 0 0,1 0-1 0 0,0 0 0 0 0,-1 0 0 0 0,1 0 1 0 0,0 0-1 0 0,0 0 0 0 0,0 0 1 0 0,1 0-1 0 0,-1 0 0 0 0,0 0 1 0 0,1 0-1 0 0,-1 0 0 0 0,1 0 0 0 0,0 0 1 0 0,0-1-1 0 0,0 1 0 0 0,0 0 1 0 0,0 0-1 0 0,0-1 0 0 0,0 1 1 0 0,1 0 1 0 0,58 38 31 0 0,-8-6 24 0 0,-49-30-37 0 0,-1 0 0 0 0,0 0 1 0 0,1 1-1 0 0,-2-1 0 0 0,1 0 0 0 0,0 1 0 0 0,-1-1 1 0 0,0 1-1 0 0,0-1 0 0 0,0 1 0 0 0,0 0 0 0 0,-1 0 1 0 0,0-1-1 0 0,0 1 0 0 0,0 0 0 0 0,-1-1 0 0 0,1 1 1 0 0,-1 0-1 0 0,0-1 0 0 0,0 1 0 0 0,-1-1 0 0 0,0 1 1 0 0,1-1-1 0 0,-2 0 0 0 0,1 1 0 0 0,0-1 0 0 0,-1 0 1 0 0,1 0-1 0 0,-1-1 0 0 0,0 1 0 0 0,-1-1 0 0 0,1 1 1 0 0,-1-1-1 0 0,1 0 0 0 0,-1 0 0 0 0,0-1 0 0 0,-2 2-18 0 0,-11 5-44 0 0,-1 0-1 0 0,0-1 0 0 0,-1-1 0 0 0,1-1 0 0 0,-1 0 0 0 0,-1-2 0 0 0,1 0 1 0 0,-1-1-1 0 0,1-1 0 0 0,-1-1 0 0 0,-12-1 45 0 0,44-15-8152 0 0,-3 10 1321 0 0,-1 3-4900 0 0</inkml:trace>
  <inkml:trace contextRef="#ctx0" brushRef="#br0" timeOffset="1967.712">1889 593 5385 0 0,'0'0'3917'0'0,"0"0"-1222"0"0,0 0-485 0 0,0 0 0 0 0,0 0-131 0 0,0 0-271 0 0,0 0-379 0 0,0 0-356 0 0,0 0-202 0 0,0 0-96 0 0,0 0-30 0 0,0 0-38 0 0,0 0-45 0 0,-2 9-85 0 0,-35 114 1540 0 0,5-65-1996 0 0,-3-1 0 0 0,-2-1 0 0 0,-3-3 0 0 0,-2-1 0 0 0,-3-1-121 0 0,-54 66-223 0 0,94-111-5221 0 0,18-21-6765 0 0,-9 11 332 0 0</inkml:trace>
  <inkml:trace contextRef="#ctx0" brushRef="#br0" timeOffset="2284.559">2193 692 8266 0 0,'0'0'2578'0'0,"0"0"-283"0"0,0 0-75 0 0,0 0-62 0 0,0 0-246 0 0,0 0-317 0 0,0 0-310 0 0,0 0-276 0 0,0 0-190 0 0,0 0-127 0 0,0 0-100 0 0,0 0-87 0 0,0 0-64 0 0,-18 12-82 0 0,-52 39-91 0 0,43-14 59 0 0,9 11-220 0 0,-3 0 0 0 0,-1-2 0 0 0,-3-1 0 0 0,-15 21-107 0 0,21-38-33 0 0,-1-1 0 0 0,-1-1 0 0 0,-1-1 0 0 0,-2 0 1 0 0,-14 10 32 0 0,29-32-522 0 0,15-18-667 0 0,14-21-949 0 0,17-15-1952 0 0,20-25-9269 0 0,-23 31 7183 0 0,-24 33 6065 0 0</inkml:trace>
  <inkml:trace contextRef="#ctx0" brushRef="#br0" timeOffset="2708.589">2077 791 0 0 0,'0'0'1771'0'0,"0"0"1434"0"0,0 0 347 0 0,0 0-337 0 0,0 0-522 0 0,0 0-496 0 0,0 0-370 0 0,0 0-287 0 0,0 0-226 0 0,0 0-207 0 0,0 0-191 0 0,0 0-167 0 0,0 0-138 0 0,9-20-116 0 0,29-60-91 0 0,-38 80-379 0 0,0 0 0 0 0,0 1 0 0 0,0-1 0 0 0,0 0 0 0 0,0 0 0 0 0,0 1 0 0 0,0-1 0 0 0,0 0 0 0 0,0 1 0 0 0,0-1 0 0 0,0 0 0 0 0,0 0 0 0 0,0 1 0 0 0,1-1 0 0 0,-1 0 0 0 0,0 0 0 0 0,0 1 0 0 0,0-1 0 0 0,0 0 0 0 0,0 0 0 0 0,1 1 0 0 0,-1-1 0 0 0,0 0 0 0 0,0 0 1 0 0,0 0-1 0 0,1 1 0 0 0,-1-1 0 0 0,0 0 0 0 0,0 0 0 0 0,1 0 0 0 0,-1 0 0 0 0,0 0 0 0 0,0 0 0 0 0,1 1 0 0 0,-1-1 0 0 0,0 0 0 0 0,0 0 0 0 0,1 0 0 0 0,-1 0 0 0 0,0 0 0 0 0,0 0 0 0 0,1 0 0 0 0,-1 0 0 0 0,0 0 0 0 0,1 0 0 0 0,-1 0 0 0 0,0 0 0 0 0,0 0 0 0 0,1-1 0 0 0,-1 1-25 0 0,1 38 484 0 0,-1-33-376 0 0,35 108 786 0 0,11 57-513 0 0,-30-5-318 0 0,-14-189-5779 0 0,-2 2 1189 0 0,0 7-3880 0 0,0 10-1720 0 0</inkml:trace>
  <inkml:trace contextRef="#ctx0" brushRef="#br0" timeOffset="2890.315">1889 1093 15595 0 0,'0'0'1994'0'0,"0"0"-594"0"0,0 0-247 0 0,0 0-60 0 0,0 0 75 0 0,0 0-15 0 0,0 0-154 0 0,0 0-143 0 0,0 0-180 0 0,0 0-148 0 0,0 0-123 0 0,31 2-71 0 0,100 1-71 0 0,-36-19 71 0 0,-57 9-922 0 0,57-13 894 0 0,-64 12-3780 0 0,-1-1-3799 0 0,-21 5-5392 0 0</inkml:trace>
  <inkml:trace contextRef="#ctx0" brushRef="#br0" timeOffset="4883.128">3111 718 12027 0 0,'0'0'1643'0'0,"0"0"-513"0"0,0 0-360 0 0,0 0 170 0 0,0 0 306 0 0,0 0 119 0 0,0 0-176 0 0,0 0-333 0 0,0 0-275 0 0,0 0-158 0 0,0 0-71 0 0,1 30-28 0 0,0 142 248 0 0,-3-69-118 0 0,2-103-716 0 0,0 0-216 0 0,0 0-332 0 0,0 0-411 0 0,0-10-10119 0 0,0 6 1579 0 0</inkml:trace>
  <inkml:trace contextRef="#ctx0" brushRef="#br0" timeOffset="5160.127">3003 202 17004 0 0,'0'0'1208'0'0,"0"0"-216"0"0,0 0-288 0 0,0 0-104 0 0,0 0-88 0 0,0 0-175 0 0,0 0-153 0 0,0 0-160 0 0,0 0-128 0 0,0 0-72 0 0,0 0-273 0 0,0 0-495 0 0,0 0-1216 0 0,22 207-3289 0 0,-11-193-6738 0 0</inkml:trace>
  <inkml:trace contextRef="#ctx0" brushRef="#br0" timeOffset="14125.577">9954 769 0 0 0,'0'0'161'0'0,"0"0"582"0"0,0 0 465 0 0,0 0 461 0 0,0 0 377 0 0,0 0 21 0 0,0 0-150 0 0,0 0-206 0 0,0 0-285 0 0,0 0-194 0 0,-9-8-105 0 0,-44-39 978 0 0,17 43 2043 0 0,-16 31-3158 0 0,47-24-834 0 0,-5 4-106 0 0,0 1 1 0 0,0 0-1 0 0,1 1 0 0 0,0 0 0 0 0,0 0 0 0 0,1 1 1 0 0,0 0-1 0 0,1 0 0 0 0,0 1 0 0 0,0 0 0 0 0,1 0 0 0 0,1 1 1 0 0,0-1-1 0 0,1 1 0 0 0,0 0 0 0 0,1 1 0 0 0,0-1 1 0 0,1 1-1 0 0,0-1 0 0 0,1 1 0 0 0,0 0 0 0 0,1 4-50 0 0,2-14 36 0 0,0 0 0 0 0,0 0 0 0 0,0-1 0 0 0,1 1 0 0 0,-1 0 0 0 0,1-1 0 0 0,-1 0 0 0 0,1 1-1 0 0,0-1 1 0 0,0 0 0 0 0,0-1 0 0 0,0 1 0 0 0,0 0 0 0 0,0-1 0 0 0,1 0 0 0 0,-1 0 0 0 0,1 0 0 0 0,-1 0-1 0 0,0 0 1 0 0,1 0 0 0 0,-1-1 0 0 0,1 0 0 0 0,0 0 0 0 0,-1 0 0 0 0,1 0 0 0 0,-1 0 0 0 0,1-1 0 0 0,-1 0-1 0 0,1 0 1 0 0,-1 0 0 0 0,0 0 0 0 0,1 0 0 0 0,-1 0 0 0 0,0-1 0 0 0,0 0 0 0 0,1 0-36 0 0,7-4 109 0 0,0 0 1 0 0,-1-1 0 0 0,0 0-1 0 0,0-1 1 0 0,-1 1 0 0 0,0-2 0 0 0,0 0-1 0 0,-1 0 1 0 0,0 0 0 0 0,-1-1-1 0 0,0 0 1 0 0,0 0 0 0 0,-1-1-1 0 0,-1 0 1 0 0,0 0 0 0 0,0 0-1 0 0,-1-1 1 0 0,0 0 0 0 0,-1 0-1 0 0,-1 0 1 0 0,0 0 0 0 0,0 0 0 0 0,-1 0-1 0 0,-1-10-109 0 0,1 15-1 0 0,-1 0 0 0 0,-1 0 0 0 0,1 0-1 0 0,-1 0 1 0 0,0 0 0 0 0,-1 0 0 0 0,0 0 0 0 0,0 0-1 0 0,0 1 1 0 0,-1-1 0 0 0,0 1 0 0 0,0 0 0 0 0,-1-1-1 0 0,0 2 1 0 0,0-1 0 0 0,0 0 0 0 0,0 1 0 0 0,-1 0-1 0 0,0 0 1 0 0,0 0 0 0 0,-6-4 1 0 0,0 2-14 0 0,10 7 8 0 0,1 0 1 0 0,-1-1-1 0 0,1 1 1 0 0,-1 0-1 0 0,1 0 0 0 0,-1-1 1 0 0,0 1-1 0 0,1 0 0 0 0,-1-1 1 0 0,1 1-1 0 0,-1 0 1 0 0,1-1-1 0 0,0 1 0 0 0,-1-1 1 0 0,1 1-1 0 0,-1-1 0 0 0,1 1 1 0 0,0-1-1 0 0,-1 1 1 0 0,1-1-1 0 0,0 1 0 0 0,0-1 1 0 0,-1 1-1 0 0,1-1 1 0 0,0 0-1 0 0,0 1 0 0 0,0-1 1 0 0,0 1-1 0 0,0-1 0 0 0,0 0 1 0 0,0 1-1 0 0,0-1 1 0 0,0 1-1 0 0,0-1 0 0 0,0 0 1 0 0,0 1-1 0 0,0-1 0 0 0,0 1 1 0 0,1-1-1 0 0,-1 0 1 0 0,0 1-1 0 0,0-1 0 0 0,1 1 1 0 0,-1-1-1 0 0,0 1 1 0 0,1-1-1 0 0,-1 1 0 0 0,1-1 1 0 0,-1 1-1 0 0,0 0 0 0 0,1-1 1 0 0,-1 1-1 0 0,1-1 1 0 0,-1 1-1 0 0,1 0 0 0 0,0-1 1 0 0,-1 1-1 0 0,1 0 0 0 0,-1 0 7 0 0,155-173 404 0 0,-138 150-345 0 0,-1-1-1 0 0,-2-1 1 0 0,0-1-1 0 0,-2 0 1 0 0,-1 0 0 0 0,0-1-1 0 0,-3 0 1 0 0,0-1-1 0 0,-1 0 1 0 0,-2-1 0 0 0,-1 1-1 0 0,-1-1 1 0 0,-2-3-60 0 0,-6-5 280 0 0,-1 63-1464 0 0,40 266 1081 0 0,8-18 81 0 0,-8-63-68 0 0,-2 90 90 0 0,-28-241-42 0 0,1-17 0 0 0,-2 1-1 0 0,-1 0 0 0 0,-2-1 0 0 0,-3 1 0 0 0,-1 0 1 0 0,-2-1-1 0 0,-2 0 0 0 0,-2 0 0 0 0,-12 32 43 0 0,21-70 25 0 0,-1-1 0 0 0,0 0 0 0 0,0 0 0 0 0,0 0 0 0 0,0 0 0 0 0,0 0 0 0 0,-1 0 0 0 0,0-1 0 0 0,0 1 0 0 0,0-1 0 0 0,0 0 0 0 0,0 0 0 0 0,-1 0 0 0 0,1 0-1 0 0,-1 0 1 0 0,0-1 0 0 0,0 1 0 0 0,0-1 0 0 0,0 0 0 0 0,0-1 0 0 0,-3 2-25 0 0,-26-44 271 0 0,27 23-253 0 0,1 0 0 0 0,0-1-1 0 0,2 0 1 0 0,0 1 0 0 0,1-1 0 0 0,1 0-1 0 0,1 0 1 0 0,2-16-18 0 0,-2 1-6 0 0,1-5-197 0 0,1-1 0 0 0,2 1 0 0 0,1 0 0 0 0,2 1 0 0 0,2 0 0 0 0,2 0 0 0 0,1 1 0 0 0,9-17 203 0 0,14-17-4754 0 0,8 3-4177 0 0,-29 51-3194 0 0</inkml:trace>
  <inkml:trace contextRef="#ctx0" brushRef="#br0" timeOffset="23223.481">350 2051 6505 0 0,'0'0'1602'0'0,"0"0"-252"0"0,0 0-162 0 0,0 0 102 0 0,0 0 153 0 0,0 0 68 0 0,0 0-114 0 0,0 0-271 0 0,0 0-245 0 0,0 0-187 0 0,0 0-146 0 0,-14-7-87 0 0,-44-20-51 0 0,55 25-338 0 0,1 1 0 0 0,-1 0 0 0 0,0 0 0 0 0,0 0 0 0 0,0 0 0 0 0,0 0 0 0 0,0 1 0 0 0,0-1 0 0 0,0 1 0 0 0,-1 0 0 0 0,1 0 0 0 0,0 0 0 0 0,0 0 0 0 0,0 1 0 0 0,0-1 1 0 0,0 1-1 0 0,0 0 0 0 0,0-1 0 0 0,0 2 0 0 0,0-1 0 0 0,0 0 0 0 0,0 0 0 0 0,1 1 0 0 0,-1 0 0 0 0,-1 1-72 0 0,-6 3 80 0 0,-4 3-33 0 0,2 0-1 0 0,-1 2 0 0 0,1 0 0 0 0,1 0 0 0 0,0 1 1 0 0,1 0-1 0 0,0 1 0 0 0,1 0 0 0 0,0 0 0 0 0,1 1 1 0 0,-5 12-47 0 0,2-3 15 0 0,2 1 1 0 0,0 0-1 0 0,2 1 1 0 0,1 0-1 0 0,0 0 1 0 0,2 0-1 0 0,1 0 1 0 0,1 1-1 0 0,1-1 1 0 0,1 1-1 0 0,3 13-15 0 0,-3-35 24 0 0,0-1-1 0 0,0 1 0 0 0,1 0 1 0 0,-1 0-1 0 0,1-1 1 0 0,0 1-1 0 0,0 0 0 0 0,1-1 1 0 0,-1 1-1 0 0,1-1 0 0 0,-1 0 1 0 0,1 1-1 0 0,0-1 1 0 0,0 0-1 0 0,0 0 0 0 0,1 0 1 0 0,-1 0-1 0 0,1-1 0 0 0,0 1 1 0 0,0-1-1 0 0,0 1 1 0 0,0-1-1 0 0,0 0 0 0 0,0 0 1 0 0,0 0-1 0 0,1-1 1 0 0,-1 1-1 0 0,1-1 0 0 0,-1 0 1 0 0,1 0-1 0 0,0 0 0 0 0,-1 0 1 0 0,1-1-1 0 0,0 1 1 0 0,0-1-1 0 0,-1 0 0 0 0,1 0 1 0 0,0-1-1 0 0,0 1 1 0 0,-1-1-1 0 0,1 1 0 0 0,0-1 1 0 0,-1 0-1 0 0,1-1 0 0 0,1 0-23 0 0,14-9 164 0 0,-1-1-1 0 0,0-1 0 0 0,-1 0 0 0 0,-1-1 0 0 0,0-1 0 0 0,-1-1 0 0 0,-1 0 0 0 0,0-1 0 0 0,-1-1-163 0 0,1 2 73 0 0,165-244 383 0 0,-101 139-385 0 0,-60 87-22 0 0,-17 33-52 0 0,-1 31-135 0 0,0-1 138 0 0,2-1 0 0 0,1 0 0 0 0,1 1 0 0 0,1-1 1 0 0,2-1-1 0 0,1 1 0 0 0,10 22 0 0 0,-11-31-12 0 0,1-1 1 0 0,1 0-1 0 0,0-1 1 0 0,1 0-1 0 0,2 0 1 0 0,-1-1-1 0 0,2-1 0 0 0,0 0 1 0 0,7 6 11 0 0,-8-9-551 0 0,14 11-361 0 0,-5-11-8597 0 0,-17-12 903 0 0</inkml:trace>
  <inkml:trace contextRef="#ctx0" brushRef="#br0" timeOffset="23550.586">1318 1959 12843 0 0,'0'0'1421'0'0,"0"0"-239"0"0,0 0-56 0 0,0 0 104 0 0,0 0 61 0 0,0 0-120 0 0,-33 19-246 0 0,-103 63-275 0 0,44-10 171 0 0,78-55-713 0 0,9-12-74 0 0,0-1-15 0 0,1 1 0 0 0,-1-1 0 0 0,1 1 0 0 0,0 0 0 0 0,0 0 0 0 0,0 0 0 0 0,1 0 0 0 0,0 1 0 0 0,0-1 0 0 0,0 1 1 0 0,1 0-1 0 0,0 0 0 0 0,0 0 0 0 0,0 0 0 0 0,1 0 0 0 0,0 1 0 0 0,0-1 0 0 0,0 6-19 0 0,4-10 2 0 0,-1 1 0 0 0,1-1 0 0 0,-1 1 0 0 0,1-1 0 0 0,0 0 0 0 0,0 0 0 0 0,0 0 0 0 0,1 0 0 0 0,-1 0 0 0 0,0-1 0 0 0,1 0 0 0 0,-1 1 0 0 0,0-1 0 0 0,1 0 0 0 0,0-1 0 0 0,-1 1 0 0 0,1-1 0 0 0,-1 0 0 0 0,1 1 0 0 0,0-2 0 0 0,-1 1 0 0 0,1 0-2 0 0,-1 0 3 0 0,302-14 141 0 0,-303 14-122 0 0,1 0 0 0 0,-1 0 0 0 0,0 0 0 0 0,1 1 0 0 0,-1-1 0 0 0,0 1 0 0 0,0-1 0 0 0,1 1 1 0 0,-1 0-1 0 0,0 0 0 0 0,0 0 0 0 0,0 0 0 0 0,0 0 0 0 0,0 0 0 0 0,0 1 0 0 0,-1-1 0 0 0,1 1 0 0 0,0-1 0 0 0,0 1 1 0 0,-1 0-1 0 0,0-1 0 0 0,1 1 0 0 0,-1 0 0 0 0,0 0 0 0 0,0 0 0 0 0,1 0 0 0 0,-2 0 0 0 0,1 1 0 0 0,0-1 1 0 0,0 0-1 0 0,-1 0 0 0 0,1 0 0 0 0,-1 1 0 0 0,0-1 0 0 0,0 0 0 0 0,1 1 0 0 0,-2-1 0 0 0,1 0 0 0 0,0 1 0 0 0,0-1 1 0 0,-1 0-1 0 0,1 0 0 0 0,-1 1 0 0 0,0-1-22 0 0,-3 12 120 0 0,0-1-1 0 0,-1 0 1 0 0,-1 0 0 0 0,0-1 0 0 0,-1 0 0 0 0,0 0-1 0 0,-1 0 1 0 0,-1-1 0 0 0,1 0 0 0 0,-2 0 0 0 0,1-1-1 0 0,-2-1 1 0 0,1 0 0 0 0,-1 0 0 0 0,-8 4-120 0 0,9-4 75 0 0,0 1-113 0 0,-1-1-1 0 0,0 0 0 0 0,0-1 1 0 0,-1 0-1 0 0,0-1 0 0 0,0 0 1 0 0,-1-1-1 0 0,0 0 0 0 0,0-1 1 0 0,0-1-1 0 0,0 0 0 0 0,-1-1 0 0 0,0 0 1 0 0,0-1-1 0 0,-7 0 39 0 0,2-7-3035 0 0,9-4-6601 0 0,4 5-2413 0 0</inkml:trace>
  <inkml:trace contextRef="#ctx0" brushRef="#br0" timeOffset="26467.049">2082 2684 0 0 0,'0'0'125'0'0,"0"0"466"0"0,0 0 95 0 0,0 0-41 0 0,0 0-54 0 0,0 0-66 0 0,0 0-70 0 0,0 0-44 0 0,1 2 529 0 0,2 6 18607 0 0,1-62-18862 0 0,9 4-569 0 0,2 2 0 0 0,3 0 0 0 0,1 1 0 0 0,2 0 0 0 0,3 2 0 0 0,1 1 0 0 0,3 1-1 0 0,1 1 1 0 0,16-16-116 0 0,19-10 111 0 0,-50 82-346 0 0,28 118 369 0 0,-30-63-122 0 0,-4 0 1 0 0,-2 1 0 0 0,-4 39-13 0 0,3 22 10 0 0,6-93-58 0 0,1-62 252 0 0,14-39-97 0 0,3 1 1 0 0,3 1 0 0 0,2 2 0 0 0,35-45-108 0 0,-63 94 11 0 0,10-16-4 0 0,1 0-1 0 0,1 1 1 0 0,1 1 0 0 0,1 0-1 0 0,1 2 1 0 0,1 0-1 0 0,1 2 1 0 0,1 0-1 0 0,1 2 1 0 0,9-5-7 0 0,-33 22 0 0 0,0 1 1 0 0,1-1-1 0 0,-1 0 0 0 0,0 1 1 0 0,1-1-1 0 0,-1 1 1 0 0,1 0-1 0 0,-1-1 0 0 0,1 1 1 0 0,-1 0-1 0 0,1 0 1 0 0,-1 0-1 0 0,1 0 0 0 0,-1 0 1 0 0,1 0-1 0 0,-1 1 1 0 0,1-1-1 0 0,-1 0 0 0 0,1 1 1 0 0,-1-1-1 0 0,0 1 1 0 0,1-1-1 0 0,-1 1 0 0 0,0 0 1 0 0,1 0-1 0 0,-1 0 1 0 0,0-1-1 0 0,0 1 0 0 0,0 0 1 0 0,0 0-1 0 0,0 1 1 0 0,0-1-1 0 0,0 0 0 0 0,0 0 1 0 0,0 0-1 0 0,0 1 1 0 0,-1-1-1 0 0,1 0 0 0 0,0 1 1 0 0,-1-1-1 0 0,1 1 1 0 0,-1-1-1 0 0,16 69 42 0 0,-15-62-35 0 0,5 242 419 0 0,-7-246-478 0 0,1 1 0 0 0,-1 0-1 0 0,1 0 1 0 0,0-1 0 0 0,1 1 0 0 0,-1 0 0 0 0,1-1 0 0 0,-1 1 0 0 0,1 0-1 0 0,1-1 1 0 0,-1 1 0 0 0,1-1 0 0 0,0 1 0 0 0,0-1 0 0 0,0 0 0 0 0,0 0-1 0 0,1 0 1 0 0,0 0 0 0 0,-1 0 0 0 0,2 0 0 0 0,-1-1 0 0 0,0 0 0 0 0,1 1-1 0 0,-1-1 1 0 0,1 0 0 0 0,0-1 0 0 0,0 1 0 0 0,0-1 0 0 0,0 0 0 0 0,4 2 52 0 0,29-24-5386 0 0,-17-1-4193 0 0,-18 19 7272 0 0,6-7-6315 0 0</inkml:trace>
  <inkml:trace contextRef="#ctx0" brushRef="#br0" timeOffset="5792.388">3704 541 8522 0 0,'0'0'1700'0'0,"0"0"-161"0"0,0 0 186 0 0,0 0 255 0 0,0 0 31 0 0,0 0-255 0 0,0 0-401 0 0,0 0-341 0 0,0 0-262 0 0,0 0-202 0 0,0 0-136 0 0,0 0-83 0 0,0 0-24 0 0,-12 7 20 0 0,-85 56 702 0 0,33 2-558 0 0,48-20-390 0 0,16-42-78 0 0,1 0-1 0 0,-1-1 1 0 0,1 1 0 0 0,0-1-1 0 0,0 1 1 0 0,0-1 0 0 0,0 1-1 0 0,0-1 1 0 0,1 0-1 0 0,-1 0 1 0 0,1 0 0 0 0,0 0-1 0 0,-1 0 1 0 0,1 0 0 0 0,0 0-1 0 0,0 0 1 0 0,0 0 0 0 0,1-1-1 0 0,-1 0 1 0 0,0 1-1 0 0,0-1 1 0 0,1 0 0 0 0,-1 0-1 0 0,1 0 1 0 0,-1 0 0 0 0,3 0-3 0 0,23 15 26 0 0,11 9 37 0 0,34 34 27 0 0,-70-56-55 0 0,0 0-1 0 0,0 1 0 0 0,0-1 0 0 0,0 1 1 0 0,0-1-1 0 0,-1 1 0 0 0,0 0 1 0 0,0 0-1 0 0,0 0 0 0 0,0 1 1 0 0,-1-1-1 0 0,1 0 0 0 0,-1 1 1 0 0,0-1-1 0 0,0 0 0 0 0,-1 1 1 0 0,0-1-1 0 0,1 1 0 0 0,-1 0 0 0 0,-1-1 1 0 0,1 1-1 0 0,-1-1 0 0 0,0 1 1 0 0,0-1-1 0 0,0 0 0 0 0,0 1 1 0 0,-1-1-1 0 0,0 0 0 0 0,0 0 1 0 0,0 0-1 0 0,0 0 0 0 0,-1 0 1 0 0,0 0-36 0 0,-6 4 32 0 0,-1 0 0 0 0,0-2-1 0 0,0 1 1 0 0,-1-1-1 0 0,0 0 1 0 0,0-1 0 0 0,0-1-1 0 0,-1 0 1 0 0,1 0-1 0 0,-1-1 1 0 0,0 0 0 0 0,0-1-1 0 0,0-1 1 0 0,0 0-1 0 0,0 0 1 0 0,-1-2 0 0 0,1 1-1 0 0,-5-2-30 0 0,-26-19-1014 0 0,37 7-1982 0 0,5-4-3641 0 0,1 13-5278 0 0</inkml:trace>
  <inkml:trace contextRef="#ctx0" brushRef="#br0" timeOffset="6831.163">4475 872 0 0 0,'0'0'1760'0'0,"0"0"-467"0"0,0 0-1 0 0,0 0 384 0 0,0 0 431 0 0,0 0 125 0 0,0 0-264 0 0,0 0-453 0 0,0 0-399 0 0,0 0-181 0 0,0 0-3 0 0,0 0 67 0 0,0 0 37 0 0,3 2-3 0 0,-2-2-946 0 0,-1 0 1 0 0,1 0-1 0 0,0 1 0 0 0,-1-1 1 0 0,1 0-1 0 0,0 0 1 0 0,0 0-1 0 0,-1 0 1 0 0,1 0-1 0 0,0 0 1 0 0,-1 0-1 0 0,1 0 1 0 0,0 0-1 0 0,0 0 1 0 0,-1-1-1 0 0,1 1 0 0 0,0 0 1 0 0,-1 0-1 0 0,1-1 1 0 0,0 1-1 0 0,-1 0 1 0 0,1-1-1 0 0,-1 1 1 0 0,1-1-1 0 0,-1 1 1 0 0,1-1-1 0 0,0 1 1 0 0,-1-1-1 0 0,0 1 0 0 0,1-1 1 0 0,-1 1-1 0 0,1-1 1 0 0,-1 0-1 0 0,0 1 1 0 0,1-1-1 0 0,-1 0 1 0 0,0 1-1 0 0,0-1 1 0 0,1 0-1 0 0,-1 1 1 0 0,0-1-1 0 0,0 0 0 0 0,0 0 1 0 0,0 1-1 0 0,0-1 1 0 0,0 0-1 0 0,0 1 1 0 0,0-2-88 0 0,0 1-108 0 0,63-146 1591 0 0,-61 184-539 0 0,53 494-165 0 0,-52-447-788 0 0,-7 169 111 0 0,-30-127 36 0 0,16-179 1208 0 0,13 0-1341 0 0,3 1 0 0 0,2-1 0 0 0,2 0 0 0 0,3 0-1 0 0,2 1 1 0 0,2 0 0 0 0,2 1 0 0 0,3 0-1 0 0,2 0 1 0 0,2 2 0 0 0,3 0 0 0 0,3-4-5 0 0,-7 14 0 0 0,2 0 1 0 0,1 1-1 0 0,2 2 1 0 0,1 0-1 0 0,2 1 1 0 0,2 2-1 0 0,1 0 1 0 0,1 2-1 0 0,1 1 1 0 0,2 2-1 0 0,14-9 0 0 0,-43 34 0 0 0,0 0 0 0 0,0 0 0 0 0,0 1 0 0 0,1 0 0 0 0,-1 0 0 0 0,1 0 0 0 0,-1 0 0 0 0,1 0 0 0 0,0 1 0 0 0,-1-1 0 0 0,1 1 0 0 0,0 0 0 0 0,0 0 0 0 0,0 1 0 0 0,0-1 0 0 0,0 1 0 0 0,0 0 0 0 0,0 0 0 0 0,0 0-1 0 0,0 0 1 0 0,0 1 0 0 0,0 0 0 0 0,0 0 0 0 0,0 0 0 0 0,-1 0 0 0 0,1 0 0 0 0,0 1 0 0 0,-1-1 0 0 0,1 1 0 0 0,-1 0 0 0 0,1 1 0 0 0,-1-1 0 0 0,0 0 0 0 0,0 1 0 0 0,0 0 0 0 0,0 0 0 0 0,0 0 0 0 0,-1 0 0 0 0,1 0 0 0 0,-1 0 0 0 0,1 3 0 0 0,3 12 15 0 0,-1 1 0 0 0,-1-1 0 0 0,0 1 0 0 0,-2 0 0 0 0,0 1 0 0 0,-1-1 0 0 0,-2 0 0 0 0,1 0 0 0 0,-2 0 0 0 0,-1 0 0 0 0,0 0 0 0 0,-1 0 0 0 0,-1 0 0 0 0,-1-1 0 0 0,-1 0 0 0 0,0 0-1 0 0,-1-1 1 0 0,-1 1 0 0 0,-1-2 0 0 0,0 0 0 0 0,-1 0 0 0 0,-1-1 0 0 0,0 0 0 0 0,-1-1 0 0 0,-1 0 0 0 0,0-1 0 0 0,-1-1 0 0 0,0 0 0 0 0,-1-1 0 0 0,-2 0-15 0 0,12-6-52 0 0,-1-1 0 0 0,-1 0 0 0 0,1-1 0 0 0,-1 1 0 0 0,1-2-1 0 0,-1 1 1 0 0,0-1 0 0 0,0 0 0 0 0,0 0 0 0 0,0-1 0 0 0,0-1 0 0 0,-1 1-1 0 0,1-1 1 0 0,0 0 0 0 0,0-1 0 0 0,0 0 0 0 0,0 0 0 0 0,0-1 0 0 0,0 0-1 0 0,0 0 1 0 0,-4-3 52 0 0,9 3-197 0 0,0 0-1 0 0,0-1 1 0 0,1 0-1 0 0,-1 1 1 0 0,0-1-1 0 0,1 0 1 0 0,0 0-1 0 0,-1-1 1 0 0,1 1-1 0 0,1 0 1 0 0,-1-1-1 0 0,0 1 1 0 0,1-1-1 0 0,0 0 1 0 0,0 1-1 0 0,0-1 1 0 0,0-2 197 0 0,-4-40-8780 0 0,5 38-24 0 0</inkml:trace>
  <inkml:trace contextRef="#ctx0" brushRef="#br0" timeOffset="8016.004">6633 769 9426 0 0,'0'0'5567'0'0,"0"0"-3642"0"0,0 0-935 0 0,0 0 93 0 0,0 0 54 0 0,0 0-79 0 0,0 0-247 0 0,0 0-342 0 0,0 0-253 0 0,-3 32-125 0 0,-11 99-55 0 0,8-58 8 0 0,5-43-395 0 0,7-23-7648 0 0,-5-7-2599 0 0</inkml:trace>
  <inkml:trace contextRef="#ctx0" brushRef="#br0" timeOffset="9509.624">8027 674 16315 0 0,'0'0'1650'0'0,"0"0"-867"0"0,0 0-227 0 0,0 0 88 0 0,0 0 72 0 0,0 0-73 0 0,0 0-208 0 0,0 0-190 0 0,0 0-141 0 0,0 0-65 0 0,-22 35-28 0 0,-67 109-39 0 0,61-76-77 0 0,28-58 64 0 0,0-6 30 0 0,-1 0 0 0 0,1-1 0 0 0,0 1 1 0 0,0 0-1 0 0,0 0 0 0 0,0-1 0 0 0,1 1 0 0 0,-1 0 0 0 0,1-1 0 0 0,0 1 0 0 0,0 0 0 0 0,0-1 0 0 0,1 1 0 0 0,-1-1 0 0 0,1 0 0 0 0,0 1 0 0 0,0-1 0 0 0,0 0 0 0 0,0 0 0 0 0,1 0 0 0 0,-1-1 0 0 0,1 1 0 0 0,0 0 0 0 0,-1-1 0 0 0,1 0 0 0 0,0 1 1 0 0,1-1-1 0 0,-1-1 0 0 0,0 1 0 0 0,0 0 0 0 0,1-1 0 0 0,-1 1 0 0 0,1-1 0 0 0,0 0 0 0 0,-1-1 0 0 0,1 1 0 0 0,2 0 11 0 0,4-2 203 0 0,0-1 0 0 0,0 0 0 0 0,0 0-1 0 0,-1-1 1 0 0,1 0 0 0 0,0-1 0 0 0,-1 0 0 0 0,0 0 0 0 0,0-1 0 0 0,0-1 0 0 0,-1 1 0 0 0,1-1-1 0 0,-1-1 1 0 0,-1 1 0 0 0,1-1 0 0 0,-1-1 0 0 0,-1 1 0 0 0,1-1 0 0 0,-1 0 0 0 0,0-1 0 0 0,-1 0-1 0 0,0 0 1 0 0,-1 0 0 0 0,0 0 0 0 0,0-1 0 0 0,-1 1 0 0 0,0-1 0 0 0,0 0 0 0 0,-1 0 0 0 0,0-7-203 0 0,-13-84 585 0 0,10 98-665 0 0,0 0-1 0 0,-1 0 1 0 0,1 1 0 0 0,-1-1 0 0 0,1 0-1 0 0,-1 0 1 0 0,0 1 0 0 0,0-1 0 0 0,0 1 0 0 0,0 0-1 0 0,0 0 1 0 0,-1 0 0 0 0,1 0 0 0 0,-1 0-1 0 0,1 0 1 0 0,-1 0 0 0 0,0 1 0 0 0,1-1 0 0 0,-1 1-1 0 0,0 0 1 0 0,0 0 0 0 0,0 0 0 0 0,0 0-1 0 0,0 1 1 0 0,-1-1 0 0 0,1 1 0 0 0,0 0 0 0 0,0 0-1 0 0,0 0 1 0 0,0 0 0 0 0,-1 0 80 0 0,-26 10-6438 0 0,22-6-2789 0 0</inkml:trace>
  <inkml:trace contextRef="#ctx0" brushRef="#br0" timeOffset="10109.747">8369 865 17884 0 0,'0'0'1991'0'0,"0"0"-1362"0"0,0 0-334 0 0,0 0 231 0 0,0 0 226 0 0,0 0 95 0 0,0 0-53 0 0,0 0-153 0 0,0 0-137 0 0,0 0-91 0 0,0 0-68 0 0,0 0-82 0 0,12-9-55 0 0,81-71 508 0 0,28-47-394 0 0,-117 163-1777 0 0,-4-29 1470 0 0,1 1 0 0 0,0 0 0 0 0,0-1 0 0 0,0 1-1 0 0,1-1 1 0 0,0 1 0 0 0,1-1 0 0 0,-1 0 0 0 0,2 0 0 0 0,-1 0 0 0 0,1 0 0 0 0,0 0 0 0 0,0-1 0 0 0,1 0 0 0 0,-1 0 0 0 0,1 0 0 0 0,1 0 0 0 0,-1-1-1 0 0,1 0 1 0 0,0 0 0 0 0,0 0 0 0 0,1-1 0 0 0,-1 0 0 0 0,1 0 0 0 0,0-1 0 0 0,0 0 0 0 0,0 0 0 0 0,1-1 0 0 0,-1 1 0 0 0,0-2 0 0 0,1 1 0 0 0,0-1-1 0 0,-1 0 1 0 0,1-1 0 0 0,0 1 0 0 0,-1-2-15 0 0,-1 1 101 0 0,1 0 0 0 0,-1 0 0 0 0,0-1 0 0 0,0 0 0 0 0,-1 0-1 0 0,1 0 1 0 0,0-1 0 0 0,0 0 0 0 0,-1 0 0 0 0,1-1 0 0 0,-1 0 0 0 0,1 0-1 0 0,-1 0 1 0 0,0 0 0 0 0,0-1 0 0 0,-1 1 0 0 0,1-2 0 0 0,-1 1-1 0 0,0 0 1 0 0,0-1 0 0 0,0 1 0 0 0,0-1 0 0 0,-1 0 0 0 0,0-1-101 0 0,5-8-22 0 0,-1 0-1 0 0,0-1 1 0 0,-2 0 0 0 0,1-1 0 0 0,-2 1-1 0 0,0-1 1 0 0,2-14 22 0 0,1-29-9738 0 0,-6 51-2456 0 0</inkml:trace>
  <inkml:trace contextRef="#ctx0" brushRef="#br0" timeOffset="8208.23">6558 427 16099 0 0,'0'0'1457'0'0,"0"0"-665"0"0,0 0-416 0 0,0 0-160 0 0,0 0-128 0 0,0 0-264 0 0,0 0-216 0 0,0 0-232 0 0,0 0-568 0 0,0 0-1481 0 0,0 0-7153 0 0</inkml:trace>
  <inkml:trace contextRef="#ctx0" brushRef="#br0" timeOffset="10898.496">6624 427 0 0 0,'0'0'260'0'0,"0"0"851"0"0,0 0 383 0 0,0 0 206 0 0,0 0 52 0 0,0 0-197 0 0,0 0-348 0 0,0 0-304 0 0,0 0-193 0 0,0 0-29 0 0,0 0 5 0 0,-31-4 3512 0 0,-4 4-3202 0 0,35 0-897 0 0,0 0-10 0 0,0 0 15 0 0,0 0-9 0 0,0 0-15 0 0,0 0 2 0 0,0 0-36 0 0,0 0-30 0 0,0 0-23 0 0,25-3 1133 0 0,6-5 26 0 0,-30 8-1100 0 0,-1 0-7 0 0,0 0 17 0 0,0 0 16 0 0,0 0 37 0 0,0 0 26 0 0,-5 6 1482 0 0,4-4-5082 0 0,7-2-118 0 0,-2 0-4147 0 0,-3 0 233 0 0</inkml:trace>
  <inkml:trace contextRef="#ctx0" brushRef="#br0" timeOffset="8553.098">7125 177 15219 0 0,'0'0'2569'0'0,"0"0"-1190"0"0,0 0-559 0 0,0 0-69 0 0,0 0 6 0 0,0 0-66 0 0,0 0-131 0 0,0 0-205 0 0,0 0-76 0 0,0 0 114 0 0,0 0 74 0 0,0 0 41 0 0,0 0-45 0 0,3 14-101 0 0,18 108 389 0 0,-12 539-1024 0 0,-9-659-90 0 0,-8 5-2815 0 0,-3-9-1232 0 0,5-3-3849 0 0,1 1-1582 0 0</inkml:trace>
  <inkml:trace contextRef="#ctx0" brushRef="#br0" timeOffset="8912.035">6924 699 13115 0 0,'0'0'1537'0'0,"0"0"-748"0"0,0 0-209 0 0,0 0 240 0 0,0 0 315 0 0,0 0 122 0 0,0 0-82 0 0,0 0-160 0 0,0 0-161 0 0,0 0-111 0 0,35 3-101 0 0,114 7-89 0 0,79-16 820 0 0,-134-1-2309 0 0,-72 6-763 0 0,-11-1-1472 0 0,0 2-4404 0 0,-5 0-3992 0 0</inkml:trace>
  <inkml:trace contextRef="#ctx0" brushRef="#br0" timeOffset="9177.931">7675 780 9850 0 0,'0'0'5985'0'0,"0"0"-5376"0"0,0 0-145 0 0,0 0 168 0 0,0 0 48 0 0,0 0-64 0 0,0 0-144 0 0,0 0-272 0 0,0 0-144 0 0,0 0-72 0 0,-33 188-72 0 0,33-173-136 0 0,0-8-240 0 0,0-3-528 0 0,3 0-1073 0 0,-3-1-1952 0 0,0-3-5657 0 0</inkml:trace>
  <inkml:trace contextRef="#ctx0" brushRef="#br0" timeOffset="9178.931">7645 493 13795 0 0,'0'0'2424'0'0,"0"0"-647"0"0,0 0-233 0 0,0 0-192 0 0,0 0-255 0 0,0 0-281 0 0,0 0-392 0 0,0 0-272 0 0,0 0-352 0 0,0 0-464 0 0,0 0-24 0 0,0 0-345 0 0,0 0-951 0 0,0 0-2809 0 0,-31-37-7602 0 0</inkml:trace>
  <inkml:trace contextRef="#ctx0" brushRef="#br0" timeOffset="7352.093">5648 622 5185 0 0,'0'0'2711'0'0,"0"0"-662"0"0,0 0-215 0 0,0 0 62 0 0,0 0 63 0 0,0 0-105 0 0,0 0-281 0 0,0 0-331 0 0,0 0-342 0 0,0 0-252 0 0,0 0-162 0 0,0 0-119 0 0,-32 27-87 0 0,-100 86-74 0 0,128-111-193 0 0,0 1 0 0 0,1-1 0 0 0,-1 1 0 0 0,1 0 0 0 0,0 0 0 0 0,0 0 0 0 0,0 1 0 0 0,0-1-1 0 0,1 1 1 0 0,-1-1 0 0 0,1 1 0 0 0,0 0 0 0 0,0 0 0 0 0,0 0 0 0 0,1 0 0 0 0,-1 0 0 0 0,1 1 0 0 0,-1 1-13 0 0,0 7 45 0 0,-1-6-24 0 0,0 0 1 0 0,1 0-1 0 0,0 0 1 0 0,0 1-1 0 0,0-1 1 0 0,1 0-1 0 0,0 1 1 0 0,1-1-1 0 0,-1 1 0 0 0,1-1 1 0 0,1 1-1 0 0,0-1 1 0 0,0 1-1 0 0,0-1 1 0 0,1 1-1 0 0,0-1 1 0 0,0 0-1 0 0,1 0 1 0 0,0 0-1 0 0,0 0 1 0 0,1 0-1 0 0,-1-1 1 0 0,2 0-1 0 0,-1 0 1 0 0,1 0-1 0 0,0 0 1 0 0,0 0-1 0 0,0-1 1 0 0,1 0-1 0 0,0 0 1 0 0,0-1-1 0 0,0 1 1 0 0,0-1-1 0 0,1-1 1 0 0,-1 1-1 0 0,1-1 1 0 0,3 0-22 0 0,4-1 126 0 0,-1-1 1 0 0,1-1 0 0 0,0-1 0 0 0,-1 0-1 0 0,1-1 1 0 0,-1 0 0 0 0,1-1 0 0 0,-1 0 0 0 0,0-1-1 0 0,0-1 1 0 0,0 0 0 0 0,-1 0 0 0 0,0-2 0 0 0,0 1-1 0 0,0-2 1 0 0,-1 1 0 0 0,0-2 0 0 0,-1 1 0 0 0,1-1-1 0 0,-2-1 1 0 0,1 0 0 0 0,-1 0 0 0 0,-1-1-1 0 0,0 0 1 0 0,-1-1 0 0 0,0 0 0 0 0,0 0 0 0 0,0-3-127 0 0,-4 8 7 0 0,0 0 1 0 0,0-1-1 0 0,-1 1 1 0 0,0 0-1 0 0,0-1 1 0 0,0 1-1 0 0,-1-1 1 0 0,-1 0-1 0 0,1 1 1 0 0,-1-1-1 0 0,-1 0 1 0 0,1 1-1 0 0,-1-1 1 0 0,0 1-1 0 0,-1-1 1 0 0,0 1-1 0 0,0-1 1 0 0,-1 1-1 0 0,0 0 1 0 0,0 0-1 0 0,-1 0 1 0 0,1 1-1 0 0,-1-1 1 0 0,-1 1-1 0 0,1 0 1 0 0,-1 0-1 0 0,0 0 1 0 0,-1 1-1 0 0,1 0 1 0 0,-3-1-8 0 0,4 1-170 0 0,0 1 1 0 0,-1 1-1 0 0,0-1 1 0 0,0 1-1 0 0,0-1 1 0 0,0 2-1 0 0,-1-1 1 0 0,1 0 0 0 0,-1 1-1 0 0,1 0 1 0 0,-1 0-1 0 0,0 1 1 0 0,0 0-1 0 0,0 0 1 0 0,0 0-1 0 0,0 1 1 0 0,0 0-1 0 0,0 0 1 0 0,0 0-1 0 0,0 1 1 0 0,0-1-1 0 0,0 2 1 0 0,0-1-1 0 0,1 1 1 0 0,-1 0-1 0 0,0 0 1 0 0,1 0-1 0 0,-1 1 1 0 0,1 0-1 0 0,0 0 1 0 0,-1 1 169 0 0,-19 22-3883 0 0,11-6-4140 0 0,7-11-2855 0 0</inkml:trace>
  <inkml:trace contextRef="#ctx0" brushRef="#br0" timeOffset="7768.899">6263 615 6705 0 0,'0'0'3793'0'0,"0"0"-1756"0"0,0 0-490 0 0,0 0 217 0 0,0 0 134 0 0,0 0-153 0 0,0 0-364 0 0,0 0-401 0 0,0 0-296 0 0,0 0-161 0 0,0 0-134 0 0,0 0-159 0 0,0 0-94 0 0,-9 0 6 0 0,4 0-107 0 0,0 0 1 0 0,-1 0-1 0 0,1 1 0 0 0,0 0 0 0 0,0 0 0 0 0,-1 0 0 0 0,1 1 0 0 0,0-1 0 0 0,0 1 0 0 0,0 0 0 0 0,1 1 0 0 0,-1-1 0 0 0,0 1 0 0 0,1 0 0 0 0,0 0-35 0 0,-21 16 227 0 0,10-8-104 0 0,0 1 0 0 0,1 0 0 0 0,0 1 0 0 0,1 0 0 0 0,1 1 0 0 0,0 1 0 0 0,-4 6-123 0 0,15-19 1 0 0,0-1-1 0 0,0 1 0 0 0,0 0 1 0 0,1 0-1 0 0,-1-1 1 0 0,1 1-1 0 0,-1 0 0 0 0,1 0 1 0 0,-1 0-1 0 0,1 0 1 0 0,0 0-1 0 0,0 0 0 0 0,0-1 1 0 0,0 1-1 0 0,0 0 1 0 0,1 0-1 0 0,-1 0 0 0 0,0 0 1 0 0,1 0-1 0 0,0 0 1 0 0,-1-1-1 0 0,1 1 0 0 0,0 0 1 0 0,0 0-1 0 0,0-1 1 0 0,0 1-1 0 0,0-1 0 0 0,0 1 1 0 0,0-1-1 0 0,1 1 1 0 0,-1-1-1 0 0,1 0 1 0 0,-1 0-1 0 0,1 1 0 0 0,-1-1 1 0 0,1 0-1 0 0,-1 0 1 0 0,1-1-1 0 0,0 1 0 0 0,0 0 1 0 0,1 0-1 0 0,80 27 23 0 0,-78-27-23 0 0,-1-1 22 0 0,0 1-1 0 0,0 0 1 0 0,1-1-1 0 0,-1 1 1 0 0,-1 1-1 0 0,1-1 1 0 0,0 0 0 0 0,0 1-1 0 0,0 0 1 0 0,-1 0-1 0 0,1 0 1 0 0,-1 1-1 0 0,1-1 1 0 0,-1 1 0 0 0,0-1-1 0 0,0 1 1 0 0,0 0-1 0 0,-1 0 1 0 0,1 1-1 0 0,-1-1 1 0 0,1 0-1 0 0,-1 1 1 0 0,0 0 0 0 0,-1-1-1 0 0,1 1 1 0 0,-1 0-1 0 0,1 0 1 0 0,-1 0-1 0 0,0 0 1 0 0,0 1-22 0 0,-1 0 68 0 0,0-1 0 0 0,-1 0-1 0 0,1 1 1 0 0,-1-1 0 0 0,0 0 0 0 0,0 0 0 0 0,0 0 0 0 0,-1 0-1 0 0,1 0 1 0 0,-1 0 0 0 0,0 0 0 0 0,0 0 0 0 0,-1-1-1 0 0,1 1 1 0 0,-1-1 0 0 0,1 1 0 0 0,-1-1 0 0 0,0 0 0 0 0,-1 0-1 0 0,1 0 1 0 0,-1 0-68 0 0,-8 6 16 0 0,-1 0-1 0 0,0-1 0 0 0,0 0 1 0 0,0-1-1 0 0,-1-1 0 0 0,0 0 1 0 0,-1 0-1 0 0,1-2 0 0 0,-1 0 1 0 0,0 0-1 0 0,0-2 0 0 0,-4 1-15 0 0,-24-7-1132 0 0,41-22-4949 0 0,19 5-4771 0 0,-10 13 1054 0 0</inkml:trace>
  <inkml:trace contextRef="#ctx0" brushRef="#br0" timeOffset="26851.684">3373 2503 8866 0 0,'0'0'2579'0'0,"0"0"-949"0"0,0 0 27 0 0,0 0 148 0 0,0 0-81 0 0,0 0-191 0 0,0 0-277 0 0,34-4-251 0 0,110-18-187 0 0,-52-9 476 0 0,-73 19-977 0 0,-9 7-204 0 0,-1 0 0 0 0,0 0 1 0 0,0 0-1 0 0,-1-1 0 0 0,0-1 0 0 0,0 1 1 0 0,0-2-1 0 0,-1 1 0 0 0,1-1 0 0 0,-2 0 1 0 0,1 0-1 0 0,-1 0 0 0 0,-1-1 0 0 0,0 0 1 0 0,0 0-1 0 0,0-1 0 0 0,-1 1 0 0 0,-1-1 1 0 0,0 0-1 0 0,0 0 0 0 0,-1 0 0 0 0,0-1 1 0 0,-1 1-1 0 0,1-8-113 0 0,-3 15-2 0 0,0-1 1 0 0,0 1-1 0 0,-1 0 0 0 0,1 0 1 0 0,-1 0-1 0 0,1 0 1 0 0,-1 0-1 0 0,0 0 0 0 0,0 0 1 0 0,-1 0-1 0 0,1 1 1 0 0,0-1-1 0 0,-1 1 0 0 0,0 0 1 0 0,1-1-1 0 0,-1 1 0 0 0,0 0 1 0 0,0 1-1 0 0,0-1 1 0 0,0 1-1 0 0,-1-1 0 0 0,1 1 1 0 0,0 0-1 0 0,-1 0 1 0 0,1 0-1 0 0,0 1 0 0 0,-1-1 1 0 0,1 1 1 0 0,-6-2-43 0 0,1 1 0 0 0,0 0 1 0 0,0 1-1 0 0,-1 0 0 0 0,1 0 1 0 0,0 1-1 0 0,0 0 0 0 0,0 0 0 0 0,0 1 1 0 0,0 0-1 0 0,-4 2 43 0 0,-7 6-60 0 0,1 0 0 0 0,1 1 0 0 0,-1 1 0 0 0,2 1 0 0 0,0 1-1 0 0,0 0 1 0 0,2 1 0 0 0,0 0 0 0 0,0 1 0 0 0,1 1 0 0 0,1 0 0 0 0,1 0 0 0 0,1 2 0 0 0,0-1 0 0 0,-2 10 60 0 0,7-17-44 0 0,0 1 1 0 0,2-1 0 0 0,-1 1 0 0 0,1 0 0 0 0,1 1 0 0 0,0-1 0 0 0,1 0 0 0 0,1 1 0 0 0,-1-1 0 0 0,2 0 0 0 0,0 1 0 0 0,2 7 43 0 0,-2-15-18 0 0,1 0 0 0 0,0 0-1 0 0,0 0 1 0 0,0 0 0 0 0,1 0-1 0 0,-1 0 1 0 0,1-1 0 0 0,1 1-1 0 0,-1-1 1 0 0,1 0 0 0 0,-1 0-1 0 0,1 0 1 0 0,0-1 0 0 0,0 1-1 0 0,1-1 1 0 0,-1 0 0 0 0,1 0-1 0 0,0 0 1 0 0,0-1 0 0 0,0 0-1 0 0,0 0 1 0 0,0 0 0 0 0,0 0-1 0 0,0-1 1 0 0,1 0 18 0 0,138 11-845 0 0,-124-14 320 0 0,0-1 0 0 0,0-1 0 0 0,0-1-1 0 0,-1-1 1 0 0,1-1 0 0 0,-1 0 0 0 0,11-7 525 0 0,38-19-4619 0 0,-27 12-750 0 0,-19 10-4933 0 0</inkml:trace>
  <inkml:trace contextRef="#ctx0" brushRef="#br0" timeOffset="27244.493">4352 2264 10362 0 0,'0'0'2559'0'0,"0"0"-453"0"0,0 0-280 0 0,0 0-262 0 0,0 0-250 0 0,0 0-215 0 0,0 0-214 0 0,0 0-167 0 0,0 0-158 0 0,0 0-124 0 0,-31 4-96 0 0,-100 17-72 0 0,126-20-246 0 0,0 0-1 0 0,0 0 1 0 0,1 0-1 0 0,-1 0 1 0 0,0 1 0 0 0,0 0-1 0 0,1 0 1 0 0,-1 0-1 0 0,1 0 1 0 0,-1 1-1 0 0,1 0 1 0 0,0 0-1 0 0,0 0 1 0 0,0 0 0 0 0,1 1-1 0 0,-2 1-21 0 0,-5 5 62 0 0,-2-1-65 0 0,1 0-1 0 0,0 1 1 0 0,0 0 0 0 0,1 1 0 0 0,0 0 0 0 0,1 1-1 0 0,1 0 1 0 0,0 0 0 0 0,0 1 0 0 0,1 0-1 0 0,1 0 1 0 0,0 0 0 0 0,0 1 0 0 0,2 0-1 0 0,0 0 1 0 0,0 0 0 0 0,2 1 0 0 0,-1-1 0 0 0,2 3 3 0 0,1-14-17 0 0,1 0 0 0 0,0 0 0 0 0,0 0 0 0 0,0 0 0 0 0,0 0 0 0 0,1 0 0 0 0,-1 0 0 0 0,1 0 0 0 0,0 0 0 0 0,0-1 0 0 0,0 1 0 0 0,0-1 0 0 0,0 1 1 0 0,0-1-1 0 0,1 0 0 0 0,-1 0 0 0 0,1 0 0 0 0,0 0 0 0 0,-1 0 0 0 0,1-1 0 0 0,0 1 0 0 0,0-1 0 0 0,0 1 0 0 0,0-1 0 0 0,0 0 0 0 0,1-1 0 0 0,2 2 17 0 0,91 1 109 0 0,-77-8-33 0 0,-1-1 0 0 0,0-1 0 0 0,0-1-1 0 0,0 0 1 0 0,-1-2 0 0 0,0 0 0 0 0,-1-1-1 0 0,0 0 1 0 0,-1-2 0 0 0,9-8-76 0 0,1-2 220 0 0,-2-1 0 0 0,0-1-1 0 0,-1-1 1 0 0,-2-2 0 0 0,-1 0 0 0 0,8-15-220 0 0,1 6 211 0 0,-20 60-395 0 0,-5 22 43 0 0,19 86-229 0 0,-21-127 115 0 0,0 1 1 0 0,0-1 0 0 0,0 0 0 0 0,0 0 0 0 0,1 0-1 0 0,-1 0 1 0 0,1 0 0 0 0,0-1 0 0 0,1 1 0 0 0,-1-1-1 0 0,0 0 1 0 0,1 0 0 0 0,0 0 0 0 0,0 0 0 0 0,0-1-1 0 0,0 0 1 0 0,0 0 0 0 0,0 0 0 0 0,0 0 0 0 0,1 0-1 0 0,-1-1 1 0 0,1 0 0 0 0,-1 0 0 0 0,1 0 0 0 0,0 0-1 0 0,2-1 255 0 0,25 1-6342 0 0,-24-1 2520 0 0,4 0-5031 0 0</inkml:trace>
  <inkml:trace contextRef="#ctx0" brushRef="#br0" timeOffset="27556.738">5274 2058 13355 0 0,'0'0'3337'0'0,"0"0"-1660"0"0,0 0-634 0 0,0 0-67 0 0,0 0-31 0 0,0 0-36 0 0,0 0-143 0 0,-34 19-209 0 0,-107 62-182 0 0,49-11 49 0 0,79-58-372 0 0,4-6-43 0 0,0 1 0 0 0,1 1 0 0 0,-1-1 0 0 0,2 2 0 0 0,-1-1 0 0 0,1 1 0 0 0,0 0 0 0 0,1 0 0 0 0,0 1 0 0 0,1 0 0 0 0,0 0 0 0 0,-1 4-9 0 0,5-13-3 0 0,1 1-1 0 0,0-1 1 0 0,0 1-1 0 0,0-1 1 0 0,0 1 0 0 0,1-1-1 0 0,-1 1 1 0 0,0-1 0 0 0,0 1-1 0 0,1-1 1 0 0,-1 1-1 0 0,1-1 1 0 0,0 0 0 0 0,-1 1-1 0 0,1-1 1 0 0,0 0 0 0 0,0 1-1 0 0,0-1 1 0 0,0 0-1 0 0,0 0 1 0 0,0 0 0 0 0,0 0-1 0 0,0 0 1 0 0,0 0-1 0 0,1 0 1 0 0,-1 0 0 0 0,0 0-1 0 0,0 0 1 0 0,1-1 0 0 0,-1 1-1 0 0,1-1 1 0 0,-1 1-1 0 0,1-1 1 0 0,-1 1 0 0 0,1-1-1 0 0,-1 0 4 0 0,67 10-141 0 0,-50-8 125 0 0,-1 0 16 0 0,-6-2 2 0 0,-1 0 0 0 0,0 1 0 0 0,0 1-1 0 0,0-1 1 0 0,0 2 0 0 0,0-1 0 0 0,0 1-1 0 0,0 1 1 0 0,-1 0 0 0 0,0 0 0 0 0,0 1-1 0 0,0 0 1 0 0,0 0 0 0 0,-1 1-1 0 0,0 0 1 0 0,6 6-2 0 0,-12-9 16 0 0,0 1-1 0 0,0-1 1 0 0,-1 0-1 0 0,1 0 1 0 0,-1 1-1 0 0,0-1 1 0 0,0 1-1 0 0,0-1 1 0 0,-1 1-1 0 0,1 0 1 0 0,-1-1-1 0 0,0 1 1 0 0,0-1-1 0 0,0 1 1 0 0,0 0-1 0 0,-1-1 1 0 0,1 1-1 0 0,-1-1 1 0 0,0 1-1 0 0,0-1 1 0 0,-1 1-1 0 0,1-1 0 0 0,0 0 1 0 0,-1 0-1 0 0,0 1 1 0 0,0-1-1 0 0,0 0 1 0 0,0-1-1 0 0,-1 1 1 0 0,1 0-16 0 0,-81 74 337 0 0,-64 8-520 0 0,109-80-1550 0 0,28-9-7452 0 0,10 3-2485 0 0</inkml:trace>
  <inkml:trace contextRef="#ctx0" brushRef="#br0" timeOffset="28027.015">5433 2268 16932 0 0,'0'0'1192'0'0,"0"0"-339"0"0,0 0-6 0 0,0 0 127 0 0,0 0 15 0 0,0 0-118 0 0,0 0-265 0 0,0 0-249 0 0,0 0-120 0 0,0 0-59 0 0,0 0-29 0 0,0 0-53 0 0,-4 25-30 0 0,-9 79-25 0 0,11-96-43 0 0,0-1 0 0 0,1 1 0 0 0,0 0 0 0 0,1-1 0 0 0,-1 1 0 0 0,1 0 1 0 0,1-1-1 0 0,0 1 0 0 0,0 0 0 0 0,0-1 0 0 0,1 1 0 0 0,0-1 0 0 0,0 1 0 0 0,1-1 0 0 0,0 0 0 0 0,1 0 1 0 0,-1 0-1 0 0,1-1 0 0 0,0 1 0 0 0,1-1 0 0 0,0 0 0 0 0,0 0 0 0 0,0-1 0 0 0,0 1 0 0 0,1-1 0 0 0,0 0 0 0 0,0-1 1 0 0,3 2 1 0 0,-1-2 80 0 0,1-1 1 0 0,-1 0-1 0 0,1 0 1 0 0,0-1 0 0 0,0 0-1 0 0,0-1 1 0 0,0 0-1 0 0,0 0 1 0 0,0-1-1 0 0,0 0 1 0 0,0-1 0 0 0,0 0-1 0 0,0 0 1 0 0,0-1-1 0 0,0 0 1 0 0,0-1 0 0 0,-1 0-1 0 0,1 0 1 0 0,-1-1-1 0 0,0 0 1 0 0,0 0 0 0 0,0-1-1 0 0,0 0 1 0 0,-1 0-1 0 0,0-1 1 0 0,0 0 0 0 0,-1 0-1 0 0,1-1 1 0 0,-1 0-1 0 0,-1 0-80 0 0,6-5 70 0 0,0-1 0 0 0,-1 0 0 0 0,-1-1-1 0 0,0 0 1 0 0,-1 0 0 0 0,0-1 0 0 0,-1 0-1 0 0,-1 0 1 0 0,0-1 0 0 0,-1 0 0 0 0,-1 0-1 0 0,1-7-69 0 0,2-25-3900 0 0,-2-1-4016 0 0,-5 37-4488 0 0</inkml:trace>
  <inkml:trace contextRef="#ctx0" brushRef="#br0" timeOffset="28447.283">5978 2584 0 0 0,'0'0'1199'0'0,"0"0"1277"0"0,0 0 552 0 0,0 0-50 0 0,0 0-238 0 0,0 0-327 0 0,0 0-397 0 0,0 0-315 0 0,0 0-262 0 0,0 0-190 0 0,0 0-129 0 0,2 1-89 0 0,-1-1-979 0 0,-1 0 0 0 0,1 0 0 0 0,0 1 0 0 0,-1-1 0 0 0,1 0 1 0 0,-1 0-1 0 0,1 0 0 0 0,-1 0 0 0 0,1 0 0 0 0,-1-1 0 0 0,1 1 0 0 0,-1 0 0 0 0,1 0 0 0 0,-1 0 0 0 0,1 0 0 0 0,-1 0 0 0 0,1-1 0 0 0,-1 1 0 0 0,1 0 0 0 0,-1-1 0 0 0,1 1 0 0 0,-1 0 0 0 0,1-1 0 0 0,-1 1 0 0 0,0 0 0 0 0,1-1 0 0 0,-1 1 0 0 0,0-1 0 0 0,1 1 0 0 0,-1-1 0 0 0,0 1 0 0 0,0-1 0 0 0,1 1 0 0 0,-1-1 0 0 0,0 1 0 0 0,0-1 1 0 0,0 1-1 0 0,0-1 0 0 0,0 1 0 0 0,1-1 0 0 0,-1 1 0 0 0,0-1 0 0 0,0 1 0 0 0,0-1 0 0 0,-1 1 0 0 0,1-1 0 0 0,0 1 0 0 0,0-1 0 0 0,0 0 0 0 0,0 1 0 0 0,0-1 0 0 0,-1 1-52 0 0,2-10 55 0 0,5-18 39 0 0,1-1 1 0 0,2 2-1 0 0,1-1 1 0 0,0 1-1 0 0,3 1 1 0 0,0 0-1 0 0,1 1 1 0 0,2 0-1 0 0,0 1 1 0 0,2 1-1 0 0,0 0 1 0 0,1 2-1 0 0,2 0 1 0 0,10-8-95 0 0,-25 22 170 0 0,0 2-4133 0 0,-5 9-5462 0 0,-1 0-2070 0 0</inkml:trace>
  <inkml:trace contextRef="#ctx0" brushRef="#br0" timeOffset="28700.17">6379 2422 3921 0 0,'0'0'2712'0'0,"0"0"-995"0"0,0 0-90 0 0,0 0 296 0 0,0 0 265 0 0,0 0 50 0 0,0 0-280 0 0,0 0-424 0 0,33 4-336 0 0,103 5-293 0 0,-132-8-853 0 0,0 0 1 0 0,0-1 0 0 0,0 0 0 0 0,1 0 0 0 0,-1 0-1 0 0,0-1 1 0 0,0 1 0 0 0,0-1 0 0 0,0 0 0 0 0,0 0-1 0 0,-1 0 1 0 0,1-1 0 0 0,0 1 0 0 0,0-1-1 0 0,-1 0 1 0 0,1 0 0 0 0,-1 0 0 0 0,0-1 0 0 0,2-1-53 0 0,8-5 197 0 0,-3 3-90 0 0,1 0 1 0 0,-1 0-1 0 0,1-1 0 0 0,-2 0 0 0 0,1-1 1 0 0,-1 0-1 0 0,0 0 0 0 0,-1-1 1 0 0,0 0-1 0 0,0-1 0 0 0,-1 0 0 0 0,-1 0 1 0 0,1 0-1 0 0,-2-1 0 0 0,1 0 1 0 0,-1 0-1 0 0,-1-1 0 0 0,0 1 0 0 0,-1-1 1 0 0,1-5-108 0 0,-4 14 9 0 0,0 1 1 0 0,-1-1 0 0 0,1 0-1 0 0,-1 1 1 0 0,1-1 0 0 0,-1 1-1 0 0,0-1 1 0 0,0 1-1 0 0,0 0 1 0 0,-1-1 0 0 0,1 1-1 0 0,0 0 1 0 0,-1 0 0 0 0,0 0-1 0 0,1 0 1 0 0,-1 0 0 0 0,0 0-1 0 0,0 0 1 0 0,0 0-1 0 0,0 1 1 0 0,0-1 0 0 0,0 1-1 0 0,-1 0 1 0 0,1-1 0 0 0,-1 1-1 0 0,1 0 1 0 0,0 1 0 0 0,-1-1-1 0 0,0 0 1 0 0,1 1-1 0 0,-3-1-9 0 0,-85-3-181 0 0,79 6 155 0 0,0 0 1 0 0,-1 1-1 0 0,1 1 1 0 0,0 0-1 0 0,1 0 0 0 0,-1 1 1 0 0,1 1-1 0 0,0-1 1 0 0,0 2-1 0 0,1-1 0 0 0,0 1 1 0 0,0 1-1 0 0,0 0 0 0 0,1 0 1 0 0,0 0-1 0 0,1 1 1 0 0,0 0-1 0 0,0 1 0 0 0,1 0 1 0 0,0 0-1 0 0,1 0 1 0 0,0 1-1 0 0,1-1 0 0 0,0 1 1 0 0,0 0-1 0 0,1 0 1 0 0,1 1-1 0 0,0-1 0 0 0,0 7 26 0 0,0-11-17 0 0,1 1-1 0 0,0-1 0 0 0,1 0 1 0 0,0 0-1 0 0,0 0 1 0 0,0 0-1 0 0,1 0 1 0 0,0 1-1 0 0,0-1 0 0 0,1 0 1 0 0,0-1-1 0 0,0 1 1 0 0,1 0-1 0 0,0-1 0 0 0,0 1 1 0 0,0-1-1 0 0,1 0 1 0 0,0 0-1 0 0,0 0 0 0 0,0 0 1 0 0,1-1-1 0 0,0 0 1 0 0,0 0-1 0 0,1 0 0 0 0,-1 0 1 0 0,6 2 17 0 0,3 0-85 0 0,0-1 0 0 0,1 0 1 0 0,-1-1-1 0 0,1-1 0 0 0,0 0 0 0 0,1-1 0 0 0,-1 0 1 0 0,1-2-1 0 0,-1 1 0 0 0,1-2 0 0 0,10-1 85 0 0,104-20-3517 0 0,-46-11-2164 0 0,-31 6-2910 0 0,-33 18 3129 0 0</inkml:trace>
  <inkml:trace contextRef="#ctx0" brushRef="#br0" timeOffset="29171.458">7263 2179 6057 0 0,'0'0'2746'0'0,"0"0"-691"0"0,0 0-413 0 0,0 0-191 0 0,0 0-89 0 0,0 0-75 0 0,0 0-125 0 0,-35 26-193 0 0,-107 79-240 0 0,68-35-5 0 0,67-59-653 0 0,-38 88 224 0 0,44-96-286 0 0,0 1-1 0 0,1-1 1 0 0,-1 1 0 0 0,1-1-1 0 0,0 1 1 0 0,0 0 0 0 0,0-1-1 0 0,0 1 1 0 0,1-1 0 0 0,-1 1-1 0 0,1-1 1 0 0,0 1 0 0 0,0-1-1 0 0,0 0 1 0 0,0 1 0 0 0,1-1 0 0 0,-1 0-1 0 0,1 0 1 0 0,0 0 0 0 0,0 0-1 0 0,0 0 1 0 0,0 0 0 0 0,1-1-1 0 0,-1 1 1 0 0,1-1 0 0 0,-1 1-1 0 0,1-1 1 0 0,0 0 0 0 0,2 1-9 0 0,6 2 149 0 0,1 0 0 0 0,-1 0 0 0 0,1-1 0 0 0,1-1 0 0 0,-1 0 0 0 0,0 0 1 0 0,1-2-1 0 0,-1 1 0 0 0,1-2 0 0 0,-1 1 0 0 0,1-2 0 0 0,-1 0 0 0 0,1 0 0 0 0,-1-1 1 0 0,1-1-1 0 0,-1 0 0 0 0,0 0 0 0 0,0-1 0 0 0,8-5-149 0 0,4-1 282 0 0,0-2 1 0 0,0 0-1 0 0,-2-1 0 0 0,0-2 1 0 0,0 0-1 0 0,-2-1 1 0 0,0-1-1 0 0,0-1 0 0 0,0-3-282 0 0,9-15 92 0 0,-1-2-1 0 0,-2-1 0 0 0,-1 0 1 0 0,-3-2-1 0 0,-1-1 0 0 0,-2-1 1 0 0,-1-1-1 0 0,-1-8-91 0 0,-11 34-108 0 0,-1-1 1 0 0,-1 1-1 0 0,0-1 0 0 0,-2 0 0 0 0,0 0 1 0 0,-1 0-1 0 0,-1 0 0 0 0,-1 0 1 0 0,-2-12 107 0 0,3 25-58 0 0,-1 0 0 0 0,0 0 1 0 0,0 0-1 0 0,-1 0 0 0 0,1 1 1 0 0,-1-1-1 0 0,-1 0 0 0 0,1 1 1 0 0,-1-1-1 0 0,0 1 0 0 0,0 0 1 0 0,0 0-1 0 0,-1 0 1 0 0,0 0-1 0 0,0 1 0 0 0,0-1 1 0 0,0 1-1 0 0,-1 0 0 0 0,0 1 1 0 0,0-1-1 0 0,0 1 0 0 0,0 0 1 0 0,0 0-1 0 0,-1 0 0 0 0,1 1 1 0 0,-1 0-1 0 0,1 0 0 0 0,-1 0 1 0 0,0 1-1 0 0,0-1 0 0 0,-3 1 58 0 0,-2 3-35 0 0,1-1 0 0 0,-1 2-1 0 0,0 0 1 0 0,1 0-1 0 0,-1 1 1 0 0,1 0-1 0 0,0 0 1 0 0,1 1 0 0 0,-1 1-1 0 0,1 0 1 0 0,0 0-1 0 0,0 1 1 0 0,1 0-1 0 0,0 0 1 0 0,0 1 0 0 0,0 0-1 0 0,1 0 1 0 0,1 1-1 0 0,-1 0 1 0 0,1 0-1 0 0,1 1 36 0 0,-7 6 27 0 0,2 1-1 0 0,0 1 1 0 0,1-1 0 0 0,1 1-1 0 0,0 1 1 0 0,2-1-1 0 0,0 1 1 0 0,1 0-1 0 0,1 1 1 0 0,0-1-1 0 0,2 1 1 0 0,0 0-1 0 0,2 0 1 0 0,0 0 0 0 0,1-1-1 0 0,1 1 1 0 0,1 0-1 0 0,0-1 1 0 0,2 1-1 0 0,0-1 1 0 0,1 0-1 0 0,1-1 1 0 0,1 0-1 0 0,0 0 1 0 0,1 0 0 0 0,2-1-1 0 0,-1 0 1 0 0,2-1-1 0 0,0-1 1 0 0,1 1-1 0 0,0-2 1 0 0,11 9-27 0 0,-2-5 40 0 0,1-1-1 0 0,1 0 1 0 0,0-2 0 0 0,1-1 0 0 0,1-1 0 0 0,0-1-1 0 0,1-2 1 0 0,0 0 0 0 0,0-2 0 0 0,10 2-40 0 0,100 5-7657 0 0,-122-15-3899 0 0</inkml:trace>
  <inkml:trace contextRef="#ctx0" brushRef="#br0" timeOffset="43275.564">9188 1638 0 0 0,'0'0'790'0'0,"0"0"431"0"0,0 0 373 0 0,0 0 264 0 0,0 0 162 0 0,0 0 7 0 0,0 0-156 0 0,0 0-251 0 0,1-18-246 0 0,0 2-440 0 0,1-25-1675 0 0,-4 31 3125 0 0,-4 15 4441 0 0,-4 19-6733 0 0,1 0 0 0 0,1 1 1 0 0,2 0-1 0 0,0 0 0 0 0,2 0 0 0 0,1 1 0 0 0,0-1 0 0 0,2 1 1 0 0,1 0-1 0 0,2 0 0 0 0,1 10-92 0 0,-1 15 116 0 0,14 199 236 0 0,-1 224-79 0 0,-18-456 58 0 0,3-25 922 0 0,7-19-1226 0 0,2 1-1 0 0,1 0 0 0 0,1 0 1 0 0,1 1-1 0 0,1 0 0 0 0,1 1 1 0 0,1 1-1 0 0,1 0 0 0 0,1 1 1 0 0,1 1-1 0 0,11-9-26 0 0,-18 16-2 0 0,1 0 1 0 0,0 1-1 0 0,1 0 0 0 0,1 1 1 0 0,0 0-1 0 0,0 2 1 0 0,1-1-1 0 0,0 2 0 0 0,1 0 1 0 0,14-5 1 0 0,-28 12-4 0 0,1 1 0 0 0,-1-1 0 0 0,0 1 1 0 0,1 0-1 0 0,-1 0 0 0 0,1 0 0 0 0,-1 0 0 0 0,1 0 1 0 0,-1 1-1 0 0,1-1 0 0 0,-1 1 0 0 0,0 0 0 0 0,1-1 0 0 0,-1 1 1 0 0,0 0-1 0 0,1 1 0 0 0,-1-1 0 0 0,0 0 0 0 0,0 0 1 0 0,0 1-1 0 0,0-1 0 0 0,0 1 0 0 0,-1 0 0 0 0,1 0 0 0 0,0 0 1 0 0,-1 0-1 0 0,1 0 0 0 0,-1 0 0 0 0,0 0 0 0 0,1 0 1 0 0,-1 0-1 0 0,0 0 0 0 0,0 1 0 0 0,-1-1 0 0 0,1 0 0 0 0,0 1 1 0 0,-1-1-1 0 0,0 1 0 0 0,1-1 4 0 0,10 101 109 0 0,-13-81-88 0 0,-1 0 0 0 0,0-1 0 0 0,-2 1 0 0 0,0-1-1 0 0,-2 0 1 0 0,0 0 0 0 0,-1-1 0 0 0,-1 0 0 0 0,-1 0 0 0 0,-1-1 0 0 0,0-1 0 0 0,-2 1 0 0 0,0-2 0 0 0,-1 0 0 0 0,0-1 0 0 0,-11 9-21 0 0,19-19-23 0 0,1-1 0 0 0,-1-1 0 0 0,0 1 0 0 0,0-1 1 0 0,0 0-1 0 0,-1 0 0 0 0,1 0 0 0 0,-1-1 1 0 0,0 0-1 0 0,0-1 0 0 0,0 0 0 0 0,0 0 0 0 0,-1 0 1 0 0,1-1-1 0 0,0 0 0 0 0,-1 0 0 0 0,1-1 0 0 0,-1 0 1 0 0,1 0-1 0 0,-1-1 0 0 0,1 0 0 0 0,0 0 1 0 0,-1 0-1 0 0,1-1 0 0 0,0-1 0 0 0,0 1 0 0 0,0-1 1 0 0,0 0-1 0 0,1-1 0 0 0,-1 1 0 0 0,1-1 1 0 0,0-1-1 0 0,0 1 0 0 0,0-1 0 0 0,0 0 0 0 0,-2-3 23 0 0,2-1-438 0 0,-1-1 1 0 0,1 1-1 0 0,0-1 0 0 0,1 0 0 0 0,0-1 0 0 0,1 1 0 0 0,0-1 0 0 0,1 0 0 0 0,-2-6 438 0 0,5-22-4933 0 0,15 2-4813 0 0,-7 26 1502 0 0</inkml:trace>
  <inkml:trace contextRef="#ctx0" brushRef="#br0" timeOffset="44156.626">9825 2220 992 0 0,'0'0'2914'0'0,"0"0"-716"0"0,0 0-248 0 0,0 0-57 0 0,0 0-124 0 0,0 0-195 0 0,0 0-285 0 0,0 0-317 0 0,0 0-250 0 0,0 0-131 0 0,0 0-22 0 0,0 0 187 0 0,0 0 114 0 0,-1 9 7 0 0,-12 112 1291 0 0,-4 117-1052 0 0,18-230-1102 0 0,-1-1 1 0 0,2 1-1 0 0,-1 0 1 0 0,1-1-1 0 0,0 0 1 0 0,0 1-1 0 0,1-1 1 0 0,0 0-1 0 0,0 0 1 0 0,1-1-1 0 0,0 1 1 0 0,0-1 0 0 0,1 1-15 0 0,-3-5 41 0 0,0 0 1 0 0,-1 0 0 0 0,1 1 0 0 0,1-1 0 0 0,-1-1 0 0 0,0 1 0 0 0,0 0 0 0 0,1-1 0 0 0,-1 1 0 0 0,1-1 0 0 0,-1 0 0 0 0,1 1 0 0 0,0-1 0 0 0,0-1-1 0 0,-1 1 1 0 0,1 0 0 0 0,0-1 0 0 0,0 1 0 0 0,0-1 0 0 0,0 0 0 0 0,-1 0 0 0 0,1 0 0 0 0,0 0 0 0 0,0-1 0 0 0,0 1 0 0 0,0-1 0 0 0,-1 1-1 0 0,1-1 1 0 0,0 0 0 0 0,0 0 0 0 0,-1 0 0 0 0,1-1 0 0 0,-1 1 0 0 0,1-1 0 0 0,1-1-42 0 0,7-6 129 0 0,-1 0 1 0 0,0 0-1 0 0,-1-1 1 0 0,0-1-1 0 0,-1 0 1 0 0,0 0-1 0 0,0 0 1 0 0,-1-1-1 0 0,4-10-129 0 0,9-13 142 0 0,-12 23-108 0 0,23-36 102 0 0,-3-2 1 0 0,-1-1-1 0 0,-2-1 1 0 0,3-18-137 0 0,-4 126-59 0 0,-4 3 71 0 0,-3 1 0 0 0,-2 1-1 0 0,-3 0 1 0 0,-2 5-12 0 0,-6-43 11 0 0,6 50-30 0 0,-4-1 0 0 0,-3 1 1 0 0,-3 0-1 0 0,-5 29 19 0 0,2-75-4 0 0,-1-1-1 0 0,-1 0 1 0 0,-2 0 0 0 0,0-1 0 0 0,-2 0-1 0 0,-1 0 1 0 0,-1-1 0 0 0,0 0-1 0 0,-2-1 1 0 0,-1 0 0 0 0,-1-1 0 0 0,-1-1-1 0 0,-1-1 1 0 0,-14 14 4 0 0,23-24 1 0 0,-1-2 0 0 0,0 1 0 0 0,0-1 0 0 0,-1-1 0 0 0,0 1 0 0 0,0-2 0 0 0,-1 1 0 0 0,1-2 0 0 0,-2 1 0 0 0,1-1 0 0 0,0-1-1 0 0,-1 0 1 0 0,0-1 0 0 0,-7 1-1 0 0,16-4 4 0 0,1 0 1 0 0,0 0-1 0 0,0-1 0 0 0,-1 1 0 0 0,1-1 0 0 0,0 0 0 0 0,0 1 0 0 0,0-1 0 0 0,0 0 0 0 0,0 0 0 0 0,0 0 1 0 0,0-1-1 0 0,0 1 0 0 0,0 0 0 0 0,0-1 0 0 0,1 1 0 0 0,-1-1 0 0 0,1 0 0 0 0,-1 1 0 0 0,1-1 0 0 0,-1 0 0 0 0,1 0 1 0 0,0 0-1 0 0,0 0 0 0 0,0 0 0 0 0,0 0 0 0 0,0 0 0 0 0,1-1 0 0 0,-1 1 0 0 0,1 0 0 0 0,-1-1-4 0 0,-6-75-2 0 0,7 72 3 0 0,27-161-21 0 0,74-71-603 0 0,-94 223 522 0 0,80-138-2314 0 0,-53 104-1504 0 0,-1 4-4277 0 0,-16 24-3296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8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25 5777 0 0,'0'0'3558'0'0,"0"0"-1637"0"0,0 0-492 0 0,0 0 50 0 0,0 0-5 0 0,0 0-160 0 0,0 0-254 0 0,0 0-267 0 0,0 0-189 0 0,0 0-122 0 0,-9 33-102 0 0,-26 103-84 0 0,33-134-278 0 0,1 1 1 0 0,0-1-1 0 0,-1 1 0 0 0,1-1 0 0 0,0 1 1 0 0,1-1-1 0 0,-1 1 0 0 0,0 0 0 0 0,1 0 1 0 0,0-1-1 0 0,-1 1 0 0 0,1 0 1 0 0,0 0-1 0 0,0 0 0 0 0,1-1 0 0 0,-1 1 1 0 0,1 0-1 0 0,-1 0 0 0 0,1-1 0 0 0,0 1 1 0 0,0 0-1 0 0,0-1 0 0 0,0 1 1 0 0,1 0-19 0 0,5 8 100 0 0,-6-7-32 0 0,1-1 1 0 0,0 1-1 0 0,0 0 1 0 0,0-1-1 0 0,0 1 1 0 0,0-1-1 0 0,1 1 1 0 0,-1-1-1 0 0,1 0 1 0 0,0 0-1 0 0,0 0 1 0 0,0-1-1 0 0,1 1 1 0 0,-1-1-1 0 0,1 1 1 0 0,-1-1-1 0 0,2 0-68 0 0,4 1 320 0 0,63 1 2071 0 0,-58-12-2186 0 0,1-1 0 0 0,-1 0-1 0 0,-1 0 1 0 0,0-2 0 0 0,0 1 0 0 0,-1-2-1 0 0,0 0 1 0 0,-1 0 0 0 0,-1-1-1 0 0,8-11-204 0 0,106-154 781 0 0,-123 176-785 0 0,0 0 1 0 0,0 0 0 0 0,0 1-1 0 0,0-1 1 0 0,1 0 0 0 0,-1 1-1 0 0,1-1 1 0 0,-1 1 0 0 0,1-1-1 0 0,0 1 1 0 0,-1 0 0 0 0,1 0-1 0 0,0 0 1 0 0,0 0 0 0 0,0 0-1 0 0,0 0 1 0 0,0 0 0 0 0,0 1 0 0 0,0-1-1 0 0,0 1 1 0 0,0 0 0 0 0,0-1-1 0 0,0 1 1 0 0,1 0 0 0 0,-1 0-1 0 0,0 0 1 0 0,0 0 0 0 0,0 1-1 0 0,0-1 1 0 0,0 1 0 0 0,0-1-1 0 0,0 1 1 0 0,0 0 0 0 0,0-1-1 0 0,0 1 1 0 0,0 0 0 0 0,0 0-1 0 0,0 1 1 0 0,-1-1 0 0 0,1 0-1 0 0,0 0 1 0 0,-1 1 0 0 0,1-1 0 0 0,-1 1-1 0 0,1 0 1 0 0,-1-1 0 0 0,0 1-1 0 0,0 0 1 0 0,1 1 3 0 0,134 301-109 0 0,-112-267 128 0 0,-3 1 0 0 0,-1 1 0 0 0,-1 1 0 0 0,-3 0 1 0 0,-1 1-1 0 0,-2 1 0 0 0,-2 0 0 0 0,-2 1 0 0 0,-1 0 1 0 0,-1 12-20 0 0,-6-46 16 0 0,1-1 0 0 0,-1 0 0 0 0,-1 1 0 0 0,0-1 0 0 0,0 1 0 0 0,0-1 0 0 0,-1 1 0 0 0,-1-1 1 0 0,1 0-1 0 0,-1 1 0 0 0,0-1 0 0 0,-1 0 0 0 0,0 0 0 0 0,-1-1 0 0 0,1 1 0 0 0,-1-1 0 0 0,-1 1 0 0 0,1-1 1 0 0,-1-1-1 0 0,-1 1 0 0 0,1-1 0 0 0,-1 1 0 0 0,0-2 0 0 0,0 1 0 0 0,-1-1 0 0 0,0 0 0 0 0,-4 3-16 0 0,-9-2 27 0 0,0 0 0 0 0,-1-2 0 0 0,1 0 0 0 0,-1-2 0 0 0,0 0 0 0 0,1-1 0 0 0,-1-1 0 0 0,-19-3-27 0 0,33 2 1 0 0,1-1 0 0 0,0 1 0 0 0,0-1-1 0 0,0-1 1 0 0,0 1 0 0 0,1-1-1 0 0,-1 0 1 0 0,1 0 0 0 0,-1-1 0 0 0,1 0-1 0 0,0 1 1 0 0,1-2 0 0 0,-1 1 0 0 0,1-1-1 0 0,-1 1 1 0 0,1-1 0 0 0,1 0-1 0 0,-1-1 1 0 0,1 1 0 0 0,0-1 0 0 0,0 1-1 0 0,0-1 1 0 0,1 0 0 0 0,0 0 0 0 0,0 0-1 0 0,1 0 1 0 0,-1 0 0 0 0,1-1-1 0 0,1 1 1 0 0,-1 0 0 0 0,1-1 0 0 0,0 1-1 0 0,1 0 1 0 0,-1-1 0 0 0,1 1 0 0 0,1 0-1 0 0,-1 0 1 0 0,1 0 0 0 0,0 0-1 0 0,0 0 1 0 0,1 0 0 0 0,-1 0 0 0 0,2 1-1 0 0,1-4 0 0 0,15-20-178 0 0,2 0 0 0 0,1 2 0 0 0,2 0 0 0 0,0 2 0 0 0,2 1 0 0 0,0 1 0 0 0,2 1 0 0 0,0 1 0 0 0,21-10 178 0 0,49-38-4594 0 0,-84 59 2327 0 0,6-6-6576 0 0,-13 8-2262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7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179 689 13379 0 0,'0'0'2091'0'0,"0"0"-693"0"0,0 0-239 0 0,0 0 197 0 0,0 0 88 0 0,0 0-88 0 0,0 0-327 0 0,0 0-381 0 0,0 0-192 0 0,0 0-104 0 0,0 0-67 0 0,0 0-66 0 0,0 0-64 0 0,-9 33-73 0 0,-26 100-34 0 0,21-42-51 0 0,15-67-151 0 0,-1-20-326 0 0,1 10 178 0 0,5-11-7698 0 0,-5-3 1467 0 0,-1 0-3452 0 0</inkml:trace>
  <inkml:trace contextRef="#ctx0" brushRef="#br0" timeOffset="1">65 354 7882 0 0,'0'0'2712'0'0,"0"0"-1736"0"0,0 0-431 0 0,0 0-113 0 0,0 0-104 0 0,0 0-424 0 0,0 0-560 0 0,0 0-1129 0 0,0 0-2144 0 0,0 0-2480 0 0</inkml:trace>
  <inkml:trace contextRef="#ctx0" brushRef="#br0" timeOffset="346.061">645 1 13419 0 0,'0'0'2035'0'0,"0"0"-520"0"0,0 0-199 0 0,0 0-23 0 0,0 0-76 0 0,0 0-201 0 0,0 0-284 0 0,0 0-151 0 0,0 0-59 0 0,0 0 1 0 0,0 0-3 0 0,0 0-86 0 0,0 0-74 0 0,0 25-57 0 0,0 78-38 0 0,17 71 474 0 0,11 95-551 0 0,-27-225-215 0 0,-9 158-213 0 0,-26-59-424 0 0,30-134-158 0 0,-1 1 1765 0 0,1-4-3191 0 0,3-2-3232 0 0,0-3-4625 0 0,1-1 1770 0 0</inkml:trace>
  <inkml:trace contextRef="#ctx0" brushRef="#br0" timeOffset="620.619">363 675 12915 0 0,'0'0'1639'0'0,"0"0"-422"0"0,0 0-86 0 0,0 0 66 0 0,0 0-53 0 0,0 0-173 0 0,0 0-175 0 0,34-2-120 0 0,108-5-92 0 0,66-6 992 0 0,-79 12-3110 0 0,-100 1-3384 0 0,-1 1-4352 0 0,-20-1 1146 0 0</inkml:trace>
  <inkml:trace contextRef="#ctx0" brushRef="#br0" timeOffset="1717.629">8 373 0 0 0,'0'0'1246'0'0,"0"0"695"0"0,0 0 262 0 0,0 0-211 0 0,0 0-397 0 0,0 0-291 0 0,0 0-117 0 0,0 0-14 0 0,0 0-12 0 0,0 0-69 0 0,0 0-151 0 0,4 0 1595 0 0,-16 15 648 0 0,13-15-2772 0 0,-1 0 60 0 0,2-2-227 0 0,1 0-8534 0 0,-1 2-2897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6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2825 0 0,'0'0'2634'0'0,"0"0"-473"0"0,0 0-366 0 0,0 0-125 0 0,0 0 36 0 0,0 0 35 0 0,0 0-132 0 0,0 0-301 0 0,0 0-337 0 0,0 0-278 0 0,0 0-171 0 0,0 0-102 0 0,0 0-41 0 0,0 0-22 0 0,0 5 527 0 0,5 244 2034 0 0,-14-129-2613 0 0,-5-1-1 0 0,-5-1 1 0 0,-8 15-305 0 0,5-27 102 0 0,16-69-47 0 0,2-1 0 0 0,1 1 1 0 0,2 0-1 0 0,4 36-55 0 0,0-54-375 0 0,-3-18 308 0 0,1 1 1 0 0,-1-1 0 0 0,1 0 0 0 0,-1 1-1 0 0,0-1 1 0 0,1 0 0 0 0,-1 1-1 0 0,0-1 1 0 0,0 0 0 0 0,0 1 0 0 0,0-1-1 0 0,0 0 1 0 0,-1 1 0 0 0,1-1 0 0 0,0 0-1 0 0,-1 1 1 0 0,1-1 0 0 0,0 0 0 0 0,-1 1-1 0 0,0-1 1 0 0,1 0 0 0 0,-1 0 0 0 0,0 0-1 0 0,0 0 1 0 0,1 1 0 0 0,-1-1 0 0 0,0 0-1 0 0,0 0 1 0 0,-1 0 66 0 0,-3 5-1032 0 0,-5 3-672 0 0,7-7-2971 0 0,0-1-3696 0 0,3-1 620 0 0</inkml:trace>
  <inkml:trace contextRef="#ctx0" brushRef="#br0" timeOffset="414.599">483 630 4417 0 0,'0'0'2076'0'0,"0"0"-227"0"0,0 0 10 0 0,0 0 99 0 0,0 0-29 0 0,0 0-216 0 0,0 0-396 0 0,0 0-364 0 0,-26 34-269 0 0,-80 103-163 0 0,49-43 241 0 0,51-82-661 0 0,2 1 0 0 0,-1 0 1 0 0,2 0-1 0 0,0 1 0 0 0,0-1 1 0 0,1 1-1 0 0,1-1 0 0 0,0 1 1 0 0,1-1-1 0 0,1 4-101 0 0,-1-13 26 0 0,1 1 0 0 0,-1-1-1 0 0,1 1 1 0 0,1-1 0 0 0,-1 0 0 0 0,0 0-1 0 0,1 1 1 0 0,0-1 0 0 0,0 0 0 0 0,0 0 0 0 0,1-1-1 0 0,-1 1 1 0 0,1 0 0 0 0,0-1 0 0 0,0 1-1 0 0,0-1 1 0 0,0 0 0 0 0,1 0 0 0 0,-1 0 0 0 0,1-1-1 0 0,0 1 1 0 0,-1-1 0 0 0,1 0 0 0 0,0 0-1 0 0,1 0 1 0 0,-1-1 0 0 0,0 1 0 0 0,0-1-1 0 0,1 0 1 0 0,-1 0 0 0 0,5 0-26 0 0,7-1 188 0 0,1 0 0 0 0,-1-1 0 0 0,0 0 0 0 0,0-2 0 0 0,0 0 0 0 0,0-1 0 0 0,-1 0 0 0 0,1-1 0 0 0,-1-1 0 0 0,0 0 0 0 0,-1-1 0 0 0,0-1 1 0 0,0 0-1 0 0,0-1 0 0 0,-1-1 0 0 0,0 0 0 0 0,-1 0 0 0 0,0-2 0 0 0,-1 1 0 0 0,0-1 0 0 0,-1-1 0 0 0,8-12-188 0 0,-12 18 45 0 0,-1-1 1 0 0,1 0-1 0 0,-1 0 0 0 0,-1-1 1 0 0,1 0-1 0 0,-1 0 1 0 0,-1 0-1 0 0,0 0 1 0 0,0 0-1 0 0,-1-1 0 0 0,0 1 1 0 0,-1-1-1 0 0,0 0 1 0 0,0 1-1 0 0,-1-1 0 0 0,0 0 1 0 0,-1 1-1 0 0,0-1 1 0 0,0 0-1 0 0,-1 1 0 0 0,-1 0 1 0 0,-1-5-46 0 0,-1 4-64 0 0,0 0 1 0 0,-1 1-1 0 0,0 0 1 0 0,0 0-1 0 0,-1 0 0 0 0,0 1 1 0 0,-1 0-1 0 0,0 0 1 0 0,0 1-1 0 0,-1 0 1 0 0,0 1-1 0 0,0 0 1 0 0,0 0-1 0 0,-1 0 1 0 0,-1 1 63 0 0,1 1-393 0 0,-1 0 0 0 0,1 1 0 0 0,-1 0 0 0 0,0 1 0 0 0,0 0 0 0 0,0 1 1 0 0,0 0-1 0 0,0 1 0 0 0,-10 0 393 0 0,-27 13-4381 0 0,19 3-3901 0 0,16-5-1552 0 0</inkml:trace>
  <inkml:trace contextRef="#ctx0" brushRef="#br0" timeOffset="816.343">1203 638 7434 0 0,'0'0'2447'0'0,"0"0"-229"0"0,0 0-69 0 0,0 0-82 0 0,0 0-237 0 0,0 0-369 0 0,0 0-356 0 0,0 0-245 0 0,0 0-193 0 0,0 0-147 0 0,0 0-124 0 0,0 0-81 0 0,0 0-74 0 0,-22 0-11 0 0,-69 6-12 0 0,36 22 95 0 0,48-20-249 0 0,-144 170 581 0 0,145-168-637 0 0,1 0-1 0 0,0 0 1 0 0,0 1-1 0 0,1 0 1 0 0,0-1-1 0 0,1 1 1 0 0,0 1-1 0 0,1-1 1 0 0,0 0 0 0 0,1 1-1 0 0,0-1 1 0 0,1 1-1 0 0,0-1 1 0 0,1 1-1 0 0,1 4-7 0 0,0-10 22 0 0,0 0-1 0 0,0-1 0 0 0,0 1 1 0 0,1-1-1 0 0,-1 1 0 0 0,1-1 0 0 0,1 0 1 0 0,-1 0-1 0 0,1 0 0 0 0,0-1 1 0 0,0 1-1 0 0,0-1 0 0 0,1 0 1 0 0,-1 0-1 0 0,1 0 0 0 0,0-1 0 0 0,0 1 1 0 0,0-1-1 0 0,1-1 0 0 0,-1 1 1 0 0,1-1-1 0 0,0 0 0 0 0,-1 0 0 0 0,1 0 1 0 0,0-1-1 0 0,6 1-21 0 0,3 0 161 0 0,0 0 0 0 0,1-1 0 0 0,-1 0 0 0 0,1-1 0 0 0,-1-1 0 0 0,1 0 0 0 0,-1-1 0 0 0,0-1 0 0 0,0-1 0 0 0,2 0-161 0 0,96-40 237 0 0,-112 44-400 0 0,-1 0-108 0 0,0 0-153 0 0,0 0-197 0 0,3 0-2309 0 0,-2 0-4474 0 0,1 0-4356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2 177 0 0 0,'0'0'908'0'0,"0"0"1051"0"0,0 0 308 0 0,0 0 47 0 0,0 0 32 0 0,0 0-168 0 0,0 0-316 0 0,0 0-383 0 0,0 0-379 0 0,0 0-281 0 0,0 0-177 0 0,-1 2 2330 0 0,0 7-2207 0 0,35 63 211 0 0,-3 0 0 0 0,-4 2 0 0 0,5 28-976 0 0,35 93 242 0 0,8 19 74 0 0,-75-214-348 0 0,1 0 64 0 0,-1 0-1 0 0,0-1 1 0 0,1 1-1 0 0,-1 0 1 0 0,0 0-1 0 0,1-1 1 0 0,-1 1-1 0 0,1 0 0 0 0,-1 0 1 0 0,0 0-1 0 0,1 0 1 0 0,-1-1-1 0 0,1 1 1 0 0,-1 0-1 0 0,1 0 1 0 0,-1 0-1 0 0,0 0 1 0 0,1 0-1 0 0,-1 0 0 0 0,1 0 1 0 0,-1 0-1 0 0,1 0 1 0 0,-1 0-1 0 0,1 1 1 0 0,-1-1-1 0 0,0 0 1 0 0,1 0-1 0 0,-1 0 1 0 0,1 0-1 0 0,-1 1 0 0 0,0-1 1 0 0,1 0-1 0 0,-1 0 1 0 0,0 1-1 0 0,1-1 1 0 0,-1 0-1 0 0,0 1 1 0 0,1-1-1 0 0,-1 0 1 0 0,0 1-1 0 0,0-1 0 0 0,1 0 1 0 0,-1 1-1 0 0,0-1 1 0 0,0 1-1 0 0,0-1 1 0 0,0 1-1 0 0,1-1 1 0 0,-1 0-1 0 0,0 1 1 0 0,0-1-1 0 0,0 1 0 0 0,0-1 1 0 0,0 1-1 0 0,0-1 1 0 0,0 0-1 0 0,0 1 1 0 0,0 0-32 0 0,25-121 404 0 0,6 1 0 0 0,25-54-404 0 0,4-18 167 0 0,-51 160-117 0 0,-1 1 1 0 0,-2-2-1 0 0,-1 1 1 0 0,-2-1-1 0 0,0 0 1 0 0,-3 1-1 0 0,-1-13-50 0 0,-17-16 191 0 0,18 60-252 0 0,0 0 1 0 0,1 1 0 0 0,-1-1 0 0 0,0 0 0 0 0,0 0-1 0 0,0 1 1 0 0,0-1 0 0 0,0 0 0 0 0,1 1-1 0 0,-1-1 1 0 0,0 0 0 0 0,0 1 0 0 0,0-1-1 0 0,0 1 1 0 0,0-1 0 0 0,0 0 0 0 0,0 1-1 0 0,0-1 1 0 0,0 0 0 0 0,0 1 0 0 0,-1-1-1 0 0,1 0 1 0 0,0 1 0 0 0,0-1 0 0 0,0 0-1 0 0,0 1 1 0 0,0-1 0 0 0,-1 0 0 0 0,1 0-1 0 0,0 1 1 0 0,0-1 0 0 0,0 0 0 0 0,-1 0-1 0 0,1 1 1 0 0,0-1 0 0 0,-1 0 0 0 0,1 0-1 0 0,0 1 1 0 0,0-1 0 0 0,-1 0 0 0 0,1 0-1 0 0,0 0 1 0 0,-1 0 0 0 0,1 0 0 0 0,0 0-1 0 0,-1 1 1 0 0,1-1 0 0 0,0 0 0 0 0,-1 0-1 0 0,1 0 1 0 0,0 0 0 0 0,-1 0 0 0 0,1 0-1 0 0,-1 0 1 0 0,1-1 0 0 0,0 1 0 0 0,-1 0-1 0 0,1 0 1 0 0,0 0 0 0 0,-1 0 0 0 0,1 0-1 0 0,0 0 1 0 0,-1-1 60 0 0,5 32-6521 0 0,2-22-2113 0 0</inkml:trace>
  <inkml:trace contextRef="#ctx0" brushRef="#br0" timeOffset="885.153">683 600 0 0 0,'0'0'585'0'0,"0"0"1114"0"0,0 0 491 0 0,0 0 88 0 0,0 0-184 0 0,0 0-363 0 0,0 0-321 0 0,0 0-166 0 0,0 0-77 0 0,0 0-39 0 0,0 0-48 0 0,0 0-110 0 0,11-2-113 0 0,79-7 1381 0 0,-75 9-1896 0 0,-1-1 0 0 0,0 0 0 0 0,1-1 0 0 0,-1 0 0 0 0,0-1 0 0 0,0-1 0 0 0,0-1 0 0 0,-1 0 0 0 0,0 0 0 0 0,0-1 0 0 0,0-1 0 0 0,0 0-342 0 0,-8 2 55 0 0,0-1 1 0 0,-1 1 0 0 0,1-1 0 0 0,-1 0 0 0 0,0 0 0 0 0,-1 0-1 0 0,1 0 1 0 0,-1-1 0 0 0,0 1 0 0 0,-1-1 0 0 0,0 0-1 0 0,0 0 1 0 0,0 0 0 0 0,-1 0 0 0 0,0 0 0 0 0,0 0 0 0 0,-1 0-1 0 0,0 0 1 0 0,0-1 0 0 0,-1 1 0 0 0,0-2-56 0 0,-2 3-18 0 0,1 0 0 0 0,-1 0 0 0 0,0 0 0 0 0,-1 1 0 0 0,1 0 0 0 0,-1-1 0 0 0,0 1 0 0 0,0 0 0 0 0,-1 1 0 0 0,1-1 0 0 0,-1 1 0 0 0,0 0 0 0 0,0 0 0 0 0,-1 1 0 0 0,1-1 0 0 0,-1 1 0 0 0,0 1 0 0 0,1-1 0 0 0,-1 1 0 0 0,-1 0 0 0 0,1 0 0 0 0,0 0 0 0 0,0 1 0 0 0,-1 0 0 0 0,1 0 0 0 0,0 1 0 0 0,-1 0 0 0 0,-5 0 18 0 0,3 1-23 0 0,1-1 1 0 0,-1 1-1 0 0,1 1 0 0 0,-1-1 1 0 0,1 1-1 0 0,0 1 1 0 0,0 0-1 0 0,0 0 0 0 0,0 1 1 0 0,0-1-1 0 0,1 2 0 0 0,-1-1 1 0 0,1 1-1 0 0,0 0 1 0 0,1 1-1 0 0,-1-1 0 0 0,1 1 1 0 0,0 0-1 0 0,1 1 1 0 0,0 0-1 0 0,0 0 0 0 0,0 0 1 0 0,0 0-1 0 0,1 1 1 0 0,1 0-1 0 0,-1-1 0 0 0,0 5 23 0 0,-5 13 29 0 0,1 0 0 0 0,1 0 0 0 0,2 1 0 0 0,0 0 0 0 0,2 0 0 0 0,0 0 0 0 0,2 1 0 0 0,2 11-29 0 0,0-26 64 0 0,1 1 0 0 0,0-1-1 0 0,1 0 1 0 0,0 0 0 0 0,1 0 0 0 0,1-1 0 0 0,0 1 0 0 0,0-1-1 0 0,1 0 1 0 0,1 0 0 0 0,0-1 0 0 0,0 0 0 0 0,1 0-1 0 0,0-1 1 0 0,0 1 0 0 0,1-2 0 0 0,1 0 0 0 0,-1 0 0 0 0,2 0-1 0 0,-1-1 1 0 0,1-1 0 0 0,-1 0 0 0 0,2 0 0 0 0,-1-1-1 0 0,1-1 1 0 0,-1 1 0 0 0,1-2 0 0 0,0 0 0 0 0,1 0 0 0 0,-1-1-1 0 0,0-1 1 0 0,1 0 0 0 0,-1-1 0 0 0,1 0-64 0 0,25 0 276 0 0,-21 2-212 0 0,0-1 0 0 0,0-1 0 0 0,0-1 1 0 0,0-1-1 0 0,0 0 0 0 0,0-1 1 0 0,0-1-1 0 0,-1 0 0 0 0,1-1 0 0 0,-1-1 1 0 0,6-3-65 0 0,-23 9-51 0 0,1 0 0 0 0,0 0 0 0 0,-1 0 0 0 0,1 0 0 0 0,0-1 0 0 0,-1 1 0 0 0,1 0 0 0 0,0 0 0 0 0,-1 0 0 0 0,1 0 1 0 0,0 0-1 0 0,0-1 0 0 0,-1 1 0 0 0,1 0 0 0 0,0 0 0 0 0,0 0 0 0 0,-1-1 0 0 0,1 1 0 0 0,0 0 0 0 0,0 0 0 0 0,0-1 0 0 0,-1 1 1 0 0,1 0-1 0 0,0-1 0 0 0,0 1 0 0 0,0 0 0 0 0,0-1 0 0 0,0 1 0 0 0,-1 0 0 0 0,1-1 0 0 0,0 1 0 0 0,0 0 0 0 0,0-1 0 0 0,0 1 0 0 0,0 0 1 0 0,0-1-1 0 0,0 1 0 0 0,0 0 0 0 0,0-1 0 0 0,1 1 0 0 0,-1 0 0 0 0,0-1 0 0 0,0 1 0 0 0,0 0 0 0 0,0-1 0 0 0,0 1 0 0 0,0 0 1 0 0,1 0-1 0 0,-1-1 0 0 0,0 1 0 0 0,0 0 0 0 0,1 0 0 0 0,-1-1 0 0 0,0 1 0 0 0,0 0 0 0 0,1 0 0 0 0,-1 0 0 0 0,0-1 0 0 0,0 1 0 0 0,1 0 1 0 0,-1 0-1 0 0,0 0 0 0 0,1 0 0 0 0,-1 0 0 0 0,0-1 0 0 0,1 1 0 0 0,-1 0 0 0 0,0 0 51 0 0,-17-3-10886 0 0,11 3-1270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37 984 0 0,'0'0'1929'0'0,"0"0"-114"0"0,0 0-67 0 0,0 0 102 0 0,0 0 40 0 0,0 0-194 0 0,0 0-367 0 0,0 0-374 0 0,0 0-277 0 0,0 0-151 0 0,0 0-34 0 0,0 9 2009 0 0,-18 26-1059 0 0,18-34-1383 0 0,0-1-13 0 0,0 0-10 0 0,0 0 10 0 0,0 0 17 0 0,0 0 46 0 0,0 0 49 0 0,0 0 42 0 0,0 0 42 0 0,0 0 21 0 0,0 0 11 0 0,0 0-2 0 0,6-12 930 0 0,50-53-9 0 0,-55 64-2370 0 0,0-2 3257 0 0,0 3-6561 0 0,0 0-5983 0 0,1 0 485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6553 0 0,'0'0'2917'0'0,"0"0"-847"0"0,0 0-435 0 0,0 0-7 0 0,0 0 19 0 0,0 0-153 0 0,0 0-334 0 0,0 0-377 0 0,0 0-276 0 0,0 0-162 0 0,0 0-65 0 0,0 0-21 0 0,0 0-32 0 0,0 0-30 0 0,0 0-36 0 0,0 0-33 0 0,0 0-28 0 0,0 0-18 0 0,0 0-36 0 0,0 0-12 0 0,-5 23 902 0 0,5-23-914 0 0,0 0 1 0 0,0-1 0 0 0,0 1-1 0 0,0 0 1 0 0,0 0-1 0 0,1-1 1 0 0,-1 1-1 0 0,0 0 1 0 0,0 0-1 0 0,0-1 1 0 0,1 1-1 0 0,-1 0 1 0 0,0 0-1 0 0,0 0 1 0 0,0-1-1 0 0,1 1 1 0 0,-1 0-1 0 0,0 0 1 0 0,0 0-1 0 0,1 0 1 0 0,-1 0-1 0 0,0 0 1 0 0,1-1-1 0 0,-1 1 1 0 0,0 0-1 0 0,0 0 1 0 0,1 0-1 0 0,-1 0 1 0 0,0 0 0 0 0,1 0-1 0 0,-1 0 1 0 0,0 0-1 0 0,0 0 1 0 0,1 0-1 0 0,-1 0 1 0 0,0 1-1 0 0,1-1 1 0 0,-1 0-1 0 0,0 0 1 0 0,0 0-1 0 0,1 0 1 0 0,-1 0-1 0 0,0 1 1 0 0,0-1-1 0 0,1 0 1 0 0,-1 0-1 0 0,0 0 1 0 0,0 1-1 0 0,0-1 1 0 0,1 0-1 0 0,-1 0 1 0 0,0 0-1 0 0,0 1 1 0 0,0-1-23 0 0,13-8 167 0 0,2-1 1055 0 0,-55 48-465 0 0,40-38-762 0 0,0-1 10 0 0,0 0 8 0 0,0 0-7 0 0,0 0-20 0 0,0 0-10 0 0,0 0-4 0 0,0 0 7 0 0,19-8 26 0 0,-5 1-39 0 0,6-5 6 0 0,-8 9-7109 0 0,-6 2 197 0 0,-2-5-4809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6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7930 0 0,'0'0'2747'0'0,"0"0"-921"0"0,0 0-474 0 0,0 0-14 0 0,0 0 47 0 0,0 0 34 0 0,0 0-153 0 0,0 0-246 0 0,0 0-222 0 0,0 0-220 0 0,0 0-82 0 0,0 0-7 0 0,0 0 23 0 0,30-3 0 0 0,96-7-20 0 0,65-3 1371 0 0,-63 2-1160 0 0,-75 0-2044 0 0,-53 11 541 0 0,0 0-341 0 0,0 0-374 0 0,0 0-530 0 0,-1 0-2224 0 0,-1 0-38 0 0,-2 0-6489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6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16083 0 0,'0'0'1641'0'0,"0"0"-640"0"0,0 0-92 0 0,0 0 281 0 0,0 0 192 0 0,0 0-86 0 0,0 0-305 0 0,34-2-261 0 0,107-9-218 0 0,13-17 272 0 0,-142 25-912 0 0,111-23 629 0 0,-41 12-4376 0 0,-70 14-1652 0 0,-5 0-6490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9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1 694 3737 0 0,'0'0'2351'0'0,"0"0"-296"0"0,0 0-58 0 0,0 0 102 0 0,0 0-6 0 0,0 0-248 0 0,0 0-370 0 0,0 0-328 0 0,0 0-220 0 0,0 0-114 0 0,0 0-98 0 0,0 0-75 0 0,3 1 7 0 0,5 3-301 0 0,0 0-1 0 0,1-1 1 0 0,0-1 0 0 0,-1 0 0 0 0,1 0-1 0 0,0 0 1 0 0,0-1 0 0 0,0-1 0 0 0,0 1 0 0 0,0-1-1 0 0,0-1 1 0 0,8-1-346 0 0,18 1 380 0 0,156-6 601 0 0,-128 3-687 0 0,-49 4-4307 0 0,0 0-4353 0 0,-14 0-3519 0 0</inkml:trace>
  <inkml:trace contextRef="#ctx0" brushRef="#br0" timeOffset="1721.25">621 208 1768 0 0,'0'0'1255'0'0,"0"0"-464"0"0,0 0-235 0 0,0 0 182 0 0,0 0 311 0 0,0 0 178 0 0,0 0-124 0 0,0 0-296 0 0,0 0-210 0 0,0 0-54 0 0,0 0 48 0 0,3 3 104 0 0,54 48 5247 0 0,34 43-2367 0 0,51 196-2455 0 0,-63-125-764 0 0,-33-73-152 0 0,-31-69-163 0 0,1-12 141 0 0,-16-11-176 0 0,0 0-4 0 0,0 0 24 0 0,0 0 12 0 0,0 0-4 0 0,0 0 4 0 0,0 0-2 0 0,0 0 9 0 0,0 0 6 0 0,0 0 9 0 0,0 0-3 0 0,0 0-1 0 0,0 0 1 0 0,0 0 7 0 0,0 0 4 0 0,0 0-5 0 0,0 0 10 0 0,0 0-2 0 0,0 0 14 0 0,0 0 10 0 0,0 0 3 0 0,0 0 4 0 0,0 0 6 0 0,0 0 15 0 0,5-24 1133 0 0,43-104-854 0 0,14-133-125 0 0,-53 204-239 0 0,2 2-1 0 0,3-1 1 0 0,2 2 0 0 0,18-40-38 0 0,-27 79 28 0 0,-1-1 1 0 0,0 1-1 0 0,-2-1 1 0 0,0-1-1 0 0,-1 1 1 0 0,0-1-1 0 0,-1 1 1 0 0,-1-1 0 0 0,-1 0-1 0 0,-1-16-28 0 0,-2 21-773 0 0,1 16-10274 0 0,2 0 2165 0 0</inkml:trace>
  <inkml:trace contextRef="#ctx0" brushRef="#br0" timeOffset="2810.38">1496 624 0 0 0,'0'0'1934'0'0,"0"0"-214"0"0,0 0-24 0 0,0 0 321 0 0,0 0 265 0 0,0 0-98 0 0,0 0-439 0 0,0 0-541 0 0,0 0-415 0 0,0 0-234 0 0,0 0-56 0 0,0 0 18 0 0,0 0 11 0 0,3-7 1081 0 0,-40 95-53 0 0,-139 239-909 0 0,157-301-592 0 0,19-26-70 0 0,0 0-2 0 0,0 0 46 0 0,0 0 35 0 0,0 0 68 0 0,0 0 15 0 0,2-15 798 0 0,56-110-550 0 0,-38 92-374 0 0,14-28 13 0 0,2 1 0 0 0,4 1 0 0 0,1 3 0 0 0,9-5-34 0 0,-23 38 131 0 0,-23 49 245 0 0,6 6-75 0 0,28 145 713 0 0,-35 45-661 0 0,6-183-345 0 0,-8-38-17 0 0,0-1-12 0 0,-1 0 5 0 0,0 0 4 0 0,0 0-8 0 0,0 0-4 0 0,0 0-24 0 0,0 0-7 0 0,0 0-33 0 0,0 0-73 0 0,0 0-95 0 0,0 0-127 0 0,-12-14-5591 0 0,7 10-1242 0 0,2 3-2842 0 0</inkml:trace>
  <inkml:trace contextRef="#ctx0" brushRef="#br0" timeOffset="3073.339">1293 885 9418 0 0,'0'0'1674'0'0,"0"0"-346"0"0,0 0 102 0 0,0 0 311 0 0,0 0 125 0 0,0 0-239 0 0,0 0-352 0 0,0 0-283 0 0,0 0-222 0 0,0 0-175 0 0,35-1-161 0 0,108-2-164 0 0,-17-14-97 0 0,-101 14-543 0 0,30-4-844 0 0,-20 0-6061 0 0,-23 1-3994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5217 0 0,'0'0'3337'0'0,"0"0"-1003"0"0,0 0-590 0 0,0 0-314 0 0,0 0-78 0 0,0 0-24 0 0,0 0-140 0 0,0 0-161 0 0,0 0-169 0 0,0 0-125 0 0,0 0-74 0 0,8 4-107 0 0,30 16-77 0 0,-34-16-364 0 0,1 0 1 0 0,-1 0-1 0 0,0 0 0 0 0,0 1 0 0 0,0-1 1 0 0,-1 1-1 0 0,0 0 0 0 0,0 0 0 0 0,0 1 0 0 0,0-1 1 0 0,-1 0-1 0 0,0 1 0 0 0,0 0 0 0 0,0 1-111 0 0,1 1 130 0 0,78 293 1133 0 0,-60-210-1166 0 0,3 0-1 0 0,25 59-96 0 0,-5-84-4 0 0,-13-104 987 0 0,-6-19-845 0 0,-2-1 0 0 0,-2 0 0 0 0,-3-2 0 0 0,-2-1 0 0 0,-4 0 0 0 0,1-21-138 0 0,29-120 90 0 0,-34 176-215 0 0,1 1 1 0 0,1 1-1 0 0,1 0 0 0 0,1 0 1 0 0,2 1-1 0 0,0 0 1 0 0,1 2-1 0 0,1 0 0 0 0,8-7 125 0 0,-18 20-1299 0 0,11-9-1099 0 0,-11 13-1723 0 0,1 3-3373 0 0,-5 1-3346 0 0</inkml:trace>
  <inkml:trace contextRef="#ctx0" brushRef="#br0" timeOffset="418.962">811 608 5593 0 0,'0'0'4229'0'0,"0"0"-1956"0"0,0 0-934 0 0,0 0-125 0 0,0 0 105 0 0,0 0-18 0 0,0 0-172 0 0,0 0-217 0 0,0 0-171 0 0,0 0-77 0 0,0 0-36 0 0,0 0-83 0 0,0 0-109 0 0,3 19-63 0 0,14 120 436 0 0,-27 23-293 0 0,-17-71-1287 0 0,25-88-654 0 0,-2-5-11511 0 0,4-2 4047 0 0</inkml:trace>
  <inkml:trace contextRef="#ctx0" brushRef="#br0" timeOffset="941.025">700 644 7458 0 0,'0'0'2665'0'0,"0"0"-675"0"0,0 0-447 0 0,0 0-96 0 0,0 0-81 0 0,0 0-191 0 0,0 0-286 0 0,0 0-189 0 0,0 0-58 0 0,0 0 63 0 0,0 0 70 0 0,0 0-35 0 0,0 0-82 0 0,24-5-107 0 0,153-34 592 0 0,-71 32-697 0 0,-104 9-446 0 0,0 0 0 0 0,-1-1 0 0 0,1 1 0 0 0,0 0 0 0 0,-1 0 0 0 0,1 0 0 0 0,-1 0 0 0 0,0 1 0 0 0,0-1 0 0 0,0 0 0 0 0,0 0 0 0 0,0 1 0 0 0,0-1 0 0 0,-1 0 0 0 0,1 1 0 0 0,-1-1 0 0 0,1 1 0 0 0,-1-1 0 0 0,0 1 0 0 0,0-1 0 0 0,0 1 0 0 0,-1-1 0 0 0,1 1 0 0 0,0-1 0 0 0,-1 0 0 0 0,0 1 0 0 0,1-1 0 0 0,-1 0 0 0 0,0 1 0 0 0,0-1 0 0 0,0 0 0 0 0,-1 0 0 0 0,1 0 0 0 0,0 0 0 0 0,-1 0 0 0 0,0 0 0 0 0,0 1 0 0 0,-161 166-10 0 0,162-168 4 0 0,1 0 0 0 0,-1 0 0 0 0,0 0 0 0 0,1 0 0 0 0,-1 0 0 0 0,1 0 0 0 0,0 0 0 0 0,-1 1 0 0 0,1-1 0 0 0,0 0 1 0 0,-1 0-1 0 0,1 0 0 0 0,0 0 0 0 0,0 1 0 0 0,0-1 0 0 0,0 0 0 0 0,0 0 0 0 0,1 1 0 0 0,-1-1 0 0 0,0 0 0 0 0,0 0 0 0 0,1 0 1 0 0,-1 0-1 0 0,1 0 0 0 0,-1 1 0 0 0,1-1 0 0 0,-1 0 0 0 0,1 0 0 0 0,0 0 0 0 0,0 0 0 0 0,-1-1 0 0 0,1 1 0 0 0,0 0 0 0 0,0 0 1 0 0,0 0-1 0 0,0-1 0 0 0,0 1 0 0 0,0 0 0 0 0,0-1 0 0 0,0 1 0 0 0,0-1 0 0 0,0 1 0 0 0,0-1 0 0 0,1 1 0 0 0,-1-1 0 0 0,0 0 1 0 0,0 0-1 0 0,0 0 0 0 0,1 1 6 0 0,59 13 107 0 0,-37-11-97 0 0,1-1 1 0 0,-1 2 1 0 0,1 0 0 0 0,-1 2 0 0 0,0 1 0 0 0,0 0 0 0 0,2 3-12 0 0,-25-9 9 0 0,1-1 1 0 0,-1 1-1 0 0,0 0 0 0 0,0 0 0 0 0,0-1 0 0 0,0 1 0 0 0,0 0 0 0 0,-1 0 0 0 0,1 0 1 0 0,0 0-1 0 0,0 0 0 0 0,0 0 0 0 0,-1 0 0 0 0,1 0 0 0 0,-1 0 0 0 0,1 0 1 0 0,-1 1-1 0 0,1-1 0 0 0,-1 0 0 0 0,0 0 0 0 0,1 0 0 0 0,-1 1 0 0 0,0-1 1 0 0,0 0-1 0 0,0 0 0 0 0,0 1 0 0 0,0-1 0 0 0,0 0 0 0 0,0 0 0 0 0,0 1 0 0 0,-1-1 1 0 0,1 0-1 0 0,-1 0 0 0 0,1 0 0 0 0,0 1 0 0 0,-1-1 0 0 0,0 0 0 0 0,1 0 1 0 0,-1 0-1 0 0,0 0 0 0 0,1 0 0 0 0,-1 0 0 0 0,0 0 0 0 0,0 0 0 0 0,0 0-9 0 0,-43 42 465 0 0,22-27-395 0 0,-2-1 0 0 0,0-1 0 0 0,0-2 0 0 0,-1 0 0 0 0,-1-2 0 0 0,0-1 0 0 0,-17 4-70 0 0,-57-3-591 0 0,91-19-3032 0 0,9 5-337 0 0,1-1-3309 0 0,0 1-3435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1272 0 0,'0'0'1835'0'0,"0"0"34"0"0,0 0 158 0 0,0 0 336 0 0,0 0 258 0 0,0 0-93 0 0,0 0-437 0 0,0 0-568 0 0,0 0-485 0 0,0 0-321 0 0,0 0-165 0 0,12 16 1193 0 0,134 211 1035 0 0,50 196-2229 0 0,-173-375-539 0 0,-23-48-1 0 0,7-11 1678 0 0,60-371-834 0 0,-60 338-860 0 0,26-262-43 0 0,-33 306-1336 0 0,0-3 3558 0 0,0 2-7132 0 0,0 1-6752 0 0,2 0 546 0 0</inkml:trace>
  <inkml:trace contextRef="#ctx0" brushRef="#br0" timeOffset="292.66">641 516 8274 0 0,'0'0'2104'0'0,"0"0"-339"0"0,0 0-272 0 0,0 0-2 0 0,0 0 30 0 0,0 0-166 0 0,0 0-354 0 0,0 0-370 0 0,0 0-287 0 0,0 0-115 0 0,0 0 137 0 0,0 0 121 0 0,2 6 93 0 0,51 242 2670 0 0,-43-134-3120 0 0,-14-103-326 0 0,-2-18-8674 0 0,6-11-1736 0 0,0 10 5257 0 0</inkml:trace>
  <inkml:trace contextRef="#ctx0" brushRef="#br0" timeOffset="788.064">606 516 7434 0 0,'0'0'2176'0'0,"0"0"-578"0"0,0 0-259 0 0,0 0 18 0 0,0 0-62 0 0,0 0-203 0 0,0 0-261 0 0,0 0-189 0 0,0 0-57 0 0,0 0 33 0 0,0 0 14 0 0,0 0-21 0 0,0 0-22 0 0,20-4-26 0 0,96-21 416 0 0,-39 17-108 0 0,-72 50-683 0 0,-105 107 149 0 0,100-147-340 0 0,-1 0 0 0 0,1 0 0 0 0,-1 0 0 0 0,1 0 0 0 0,0 0 0 0 0,0 1 0 0 0,0-1 0 0 0,0 0-1 0 0,0 0 1 0 0,0 0 0 0 0,1 0 0 0 0,-1 0 0 0 0,1 0 0 0 0,-1 0 0 0 0,1 0 0 0 0,0 0 0 0 0,0-1 0 0 0,0 1 0 0 0,0 0 0 0 0,0 0 0 0 0,0 0 0 0 0,0-1 0 0 0,1 1-1 0 0,-1-1 1 0 0,1 1 0 0 0,-1-1 0 0 0,1 0 0 0 0,-1 1 0 0 0,1-1 0 0 0,0 0 0 0 0,0 0 0 0 0,-1 0 0 0 0,1 0 0 0 0,0 0 0 0 0,0-1 0 0 0,0 1 0 0 0,0-1 0 0 0,0 1-1 0 0,0-1 1 0 0,0 0 0 0 0,1 1 3 0 0,92 7 77 0 0,-86-8-63 0 0,116 7 49 0 0,-124-5-41 0 0,0 0-1 0 0,0 0 1 0 0,0 1-1 0 0,0-1 0 0 0,0 0 1 0 0,-1 0-1 0 0,1 1 1 0 0,-1-1-1 0 0,1 0 1 0 0,-1 1-1 0 0,0-1 1 0 0,0 0-1 0 0,0 1 1 0 0,0-1-1 0 0,-1 0 1 0 0,1 0-1 0 0,-1 1 1 0 0,1-1-1 0 0,-1 0 1 0 0,0 0-1 0 0,0 1 1 0 0,0-1-1 0 0,0 0 1 0 0,0 0-1 0 0,0 0 0 0 0,-1 0 1 0 0,1 0-1 0 0,0-1 1 0 0,-2 2-22 0 0,-15 15 145 0 0,-1-1 0 0 0,-1 0-1 0 0,-1-1 1 0 0,0-2 0 0 0,-1 0 0 0 0,-1-1 0 0 0,-20 8-145 0 0,22-10 23 0 0,-46 11-708 0 0,67-22 90 0 0,20-24-7103 0 0,-12 18 2297 0 0,-1-1-5365 0 0</inkml:trace>
  <inkml:trace contextRef="#ctx0" brushRef="#br0" timeOffset="1076.745">1346 553 9698 0 0,'0'0'2373'0'0,"0"0"-733"0"0,0 0-314 0 0,0 0 118 0 0,0 0 143 0 0,0 0-52 0 0,0 0-263 0 0,0 0-314 0 0,0 0-228 0 0,0 0-153 0 0,0 0-105 0 0,-19 33-71 0 0,-60 102-85 0 0,-20 17 268 0 0,59-100-646 0 0,-2-1 0 0 0,-2-3 0 0 0,-2-1 0 0 0,-5-1 62 0 0,45-40-41 0 0,-41 42-2921 0 0,47-47 1551 0 0,11-2-2603 0 0,15-9-4281 0 0,-13 6 353 0 0</inkml:trace>
  <inkml:trace contextRef="#ctx0" brushRef="#br0" timeOffset="1681.807">1481 708 8874 0 0,'0'0'1767'0'0,"0"0"-261"0"0,0 0-53 0 0,0 0 50 0 0,0 0-48 0 0,0 0-220 0 0,0 0-219 0 0,0 0-194 0 0,0 0-135 0 0,0 0-98 0 0,0 0-99 0 0,0 0-93 0 0,-24 33-73 0 0,-73 107-80 0 0,34-59 74 0 0,-83 109-36 0 0,113-148-1117 0 0,63-53 641 0 0,122-151 487 0 0,45-70-269 0 0,-149 173 103 0 0,-46 62-80 0 0,0-1 1 0 0,-1 0-1 0 0,0 0 1 0 0,1 1-1 0 0,-1-1 1 0 0,0 0 0 0 0,0 1-1 0 0,0 0 1 0 0,0-1-1 0 0,-1 1 1 0 0,1-1-1 0 0,-1 1 1 0 0,1 0-1 0 0,-1-1 1 0 0,0 1-1 0 0,0 0 1 0 0,0-1 0 0 0,-1 1-1 0 0,1 0 1 0 0,-1 1-48 0 0,15 228 1024 0 0,18-81-997 0 0,-30-138-2180 0 0,-14-11-8861 0 0,7-2 6741 0 0,2 0-2666 0 0</inkml:trace>
  <inkml:trace contextRef="#ctx0" brushRef="#br0" timeOffset="2590.474">1300 1032 8282 0 0,'0'0'3750'0'0,"0"0"-1771"0"0,0 0-683 0 0,0 0-77 0 0,0 0-93 0 0,0 0-218 0 0,0 0-252 0 0,0 0-213 0 0,35-9-155 0 0,108-30-105 0 0,77-13-2086 0 0,-196 46-1516 0 0,-8 1-2379 0 0,-3 2-3212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0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435 251 17076 0 0,'0'0'692'0'0,"0"0"-113"0"0,0 0-153 0 0,0 0-4 0 0,0 0 135 0 0,0 0 218 0 0,0 0 103 0 0,0 0-77 0 0,0 0-170 0 0,0 0-171 0 0,0 0-89 0 0,7-4-35 0 0,-4 3-307 0 0,-2 1-13 0 0,0-1 0 0 0,-1 0 1 0 0,1 1-1 0 0,1-1 0 0 0,-1 0 1 0 0,0 1-1 0 0,0-1 0 0 0,0 1 0 0 0,0 0 1 0 0,0-1-1 0 0,0 1 0 0 0,0 0 1 0 0,1 0-1 0 0,-1 0 0 0 0,0 0 1 0 0,0 0-1 0 0,0 0 0 0 0,1 0 0 0 0,-1 0 1 0 0,0 0-1 0 0,0 0 0 0 0,0 1 1 0 0,0-1-1 0 0,1 0 0 0 0,-1 1 0 0 0,0-1 1 0 0,0 1-1 0 0,0-1 0 0 0,0 1 1 0 0,0 0-1 0 0,0-1 0 0 0,0 1 1 0 0,0 0-1 0 0,-1 0 0 0 0,1 0 0 0 0,0 0 1 0 0,0 0-1 0 0,-1 0 0 0 0,1 0 1 0 0,0 0-1 0 0,-1 0 0 0 0,1 0 0 0 0,-1 0 1 0 0,1 0-1 0 0,-1 0 0 0 0,0 0 1 0 0,1 1-17 0 0,17 74 351 0 0,-3 0 0 0 0,-4 1 0 0 0,-3 1 0 0 0,-3 0 0 0 0,-4-1 0 0 0,-5 30-351 0 0,3-3 106 0 0,1-20-148 0 0,-3 0-1 0 0,-4-1 1 0 0,-12 47 42 0 0,12-96-536 0 0,-2 1 0 0 0,-2-2 1 0 0,0 1-1 0 0,-3-2 0 0 0,0 1 0 0 0,-5 3 536 0 0,-37 38-5199 0 0,1-56-5931 0 0,44-21 6959 0 0,4-4 1002 0 0</inkml:trace>
  <inkml:trace contextRef="#ctx0" brushRef="#br0" timeOffset="474.04">8 527 3129 0 0,'0'0'4751'0'0,"0"0"-1838"0"0,0-32-802 0 0,3-100-371 0 0,-3 124-1439 0 0,0-1-1 0 0,1 0 1 0 0,0 0-1 0 0,1 0 0 0 0,-1 1 1 0 0,2-1-1 0 0,-1 0 1 0 0,1 1-1 0 0,0 0 0 0 0,1 0 1 0 0,0 0-1 0 0,0 0 0 0 0,1 0 1 0 0,0 1-1 0 0,1 0 1 0 0,-1 0-1 0 0,1 0 0 0 0,0 1 1 0 0,1 0-1 0 0,0 0 0 0 0,2-1-300 0 0,16-8 270 0 0,0 1-1 0 0,0 1 1 0 0,1 1-1 0 0,1 1 0 0 0,0 2 1 0 0,0 0-1 0 0,1 2 1 0 0,-1 1-1 0 0,2 2 0 0 0,-1 0 1 0 0,0 2-1 0 0,1 1 1 0 0,5 1-270 0 0,-9-1 18 0 0,1 1 1 0 0,-1 1 0 0 0,0 1 0 0 0,0 1 0 0 0,0 1 0 0 0,0 1 0 0 0,0 1 0 0 0,-1 2 0 0 0,0 0 0 0 0,-1 2 0 0 0,0 0 0 0 0,0 2 0 0 0,-1 0 0 0 0,-1 1 0 0 0,0 2 0 0 0,-1 0-1 0 0,0 1 1 0 0,-2 1 0 0 0,1 1 0 0 0,13 18-19 0 0,-22-25 10 0 0,-1 0-1 0 0,-1 1 0 0 0,0 0 0 0 0,0 0 0 0 0,-1 0 0 0 0,-1 1 1 0 0,0 0-1 0 0,-1 0 0 0 0,-1 1 0 0 0,0 0 0 0 0,0 0 1 0 0,-1 0-1 0 0,-1 0 0 0 0,-1 0 0 0 0,0 0 0 0 0,0 0 1 0 0,-2 1-1 0 0,1-1 0 0 0,-2 0 0 0 0,0 0 0 0 0,-1 0 1 0 0,0 0-1 0 0,-1 0 0 0 0,-1-1 0 0 0,0 1 0 0 0,-1-1 1 0 0,0 0-1 0 0,-3 3-9 0 0,-15 9 51 0 0,-1-1 1 0 0,-1-1 0 0 0,-1-2-1 0 0,-1-1 1 0 0,-1 0-1 0 0,-1-3 1 0 0,0 0 0 0 0,-1-2-1 0 0,-1-1 1 0 0,-28 8-52 0 0,-27 11 356 0 0,96-10-183 0 0,81 74 682 0 0,4-5 0 0 0,57 42-855 0 0,-137-123 101 0 0,-8-4-55 0 0,0 0 0 0 0,1-1 0 0 0,0-1 0 0 0,0 1-1 0 0,0-1 1 0 0,1 0 0 0 0,0-1 0 0 0,0 1 0 0 0,0-2-1 0 0,1 1 1 0 0,-1-1 0 0 0,1 0 0 0 0,0-1 0 0 0,-1 0 0 0 0,1 0-1 0 0,0-1 1 0 0,0-1-46 0 0,38 0-2911 0 0,-31 0-2043 0 0,-1 0-4750 0 0,-12 0-1453 0 0</inkml:trace>
  <inkml:trace contextRef="#ctx0" brushRef="#br0" timeOffset="996.745">1405 1193 9074 0 0,'0'0'1447'0'0,"0"0"-217"0"0,0 0-78 0 0,0 0 217 0 0,0 0 170 0 0,0 0 12 0 0,0 0-101 0 0,0 0-170 0 0,0 0-153 0 0,0 0-148 0 0,0 0-141 0 0,0 0-141 0 0,0 0-106 0 0,32 9-103 0 0,103 23-97 0 0,-131-31-369 0 0,-1 1 1 0 0,1-2 0 0 0,0 1-1 0 0,0 0 1 0 0,0-1 0 0 0,0 1 0 0 0,-1-1-1 0 0,1 0 1 0 0,0-1 0 0 0,0 1-1 0 0,0-1 1 0 0,0 0 0 0 0,0 1-1 0 0,-1-2 1 0 0,1 1 0 0 0,0 0-1 0 0,-1-1 1 0 0,1 0 0 0 0,-1 1-1 0 0,0-1 1 0 0,1-1-23 0 0,9-5 89 0 0,120-81 547 0 0,-127 84-617 0 0,0-1 1 0 0,0 0 0 0 0,0 0 0 0 0,-1 0 0 0 0,0-1 0 0 0,0 0-1 0 0,-1 0 1 0 0,0 0 0 0 0,0-1 0 0 0,-1 1 0 0 0,0-1-1 0 0,0 0 1 0 0,-1 0 0 0 0,0 0 0 0 0,0 0 0 0 0,-1 0 0 0 0,0 0-1 0 0,0-4-19 0 0,-1 9-12 0 0,-1 0-1 0 0,1 0 0 0 0,-1 0 0 0 0,1 0 1 0 0,-1-1-1 0 0,0 1 0 0 0,0 0 1 0 0,-1 0-1 0 0,1 1 0 0 0,0-1 0 0 0,-1 0 1 0 0,0 0-1 0 0,0 1 0 0 0,0-1 0 0 0,0 1 1 0 0,0-1-1 0 0,0 1 0 0 0,-1 0 0 0 0,1 0 1 0 0,-1 0-1 0 0,1 0 0 0 0,-1 1 1 0 0,0-1-1 0 0,0 1 0 0 0,1-1 0 0 0,-1 1 1 0 0,0 0-1 0 0,-1 0 0 0 0,1 0 0 0 0,0 1 1 0 0,0-1-1 0 0,0 1 0 0 0,0 0 0 0 0,0-1 1 0 0,-3 2 12 0 0,-4-2-58 0 0,-1 1 1 0 0,1 0-1 0 0,0 0 0 0 0,0 2 1 0 0,0-1-1 0 0,0 1 1 0 0,0 0-1 0 0,0 1 1 0 0,0 0-1 0 0,1 1 1 0 0,-1 1 57 0 0,-6 5-20 0 0,1 1 0 0 0,0 1 0 0 0,1 0 0 0 0,1 1 1 0 0,0 0-1 0 0,0 1 0 0 0,1 1 0 0 0,1 0 1 0 0,1 1-1 0 0,0 0 0 0 0,1 0 0 0 0,1 1 0 0 0,0 0 1 0 0,1 0-1 0 0,1 1 0 0 0,1 0 0 0 0,0 0 1 0 0,2 0-1 0 0,0 1 0 0 0,1 0 0 0 0,0-1 1 0 0,2 1-1 0 0,1 5 20 0 0,-1-17 3 0 0,1 0 1 0 0,0 0-1 0 0,0 0 1 0 0,1 0-1 0 0,0-1 1 0 0,0 1-1 0 0,1-1 1 0 0,-1 1-1 0 0,1-1 1 0 0,1 0-1 0 0,-1 0 1 0 0,1 0-1 0 0,0 0 1 0 0,1-1-1 0 0,-1 1 0 0 0,1-1 1 0 0,0-1-1 0 0,1 1 1 0 0,-1-1-1 0 0,1 1 1 0 0,0-1-1 0 0,0-1 1 0 0,0 1-1 0 0,0-1 1 0 0,0-1-1 0 0,1 1 1 0 0,0-1-1 0 0,-1 0 1 0 0,1 0-1 0 0,0-1 1 0 0,3 1-4 0 0,12 1 92 0 0,0-1 0 0 0,0 0 0 0 0,0-2 0 0 0,0 0 0 0 0,0-2 0 0 0,0 0 0 0 0,-1-2 0 0 0,1 0 0 0 0,-1-1 0 0 0,1-1 0 0 0,-2-1 0 0 0,1-2 0 0 0,-1 1-92 0 0,25-14 234 0 0,-1-1 0 0 0,-2-3 0 0 0,0-1 0 0 0,-2-2 0 0 0,10-10-234 0 0,1-9 120 0 0,-1-2 1 0 0,-3-3 0 0 0,-2-1-1 0 0,-3-2 1 0 0,-2-2 0 0 0,29-57-121 0 0,-48 79-57 0 0,0 0 0 0 0,-3-2 1 0 0,-1-1-1 0 0,-2 0 0 0 0,-2-1 0 0 0,-1 0 1 0 0,-2-1-1 0 0,-2 0 0 0 0,-2-1 0 0 0,-1 1 1 0 0,-3-1-1 0 0,-1 0 0 0 0,-2-1 57 0 0,1 39-10 0 0,1 0 0 0 0,-1-1-1 0 0,0 1 1 0 0,-1 0 0 0 0,1-1-1 0 0,-1 1 1 0 0,0 0-1 0 0,0 0 1 0 0,0 0 0 0 0,-1 0-1 0 0,1 0 1 0 0,-1 0 0 0 0,0 0-1 0 0,0 0 1 0 0,0 1 0 0 0,-1-1-1 0 0,1 1 1 0 0,-1-1 0 0 0,0 1-1 0 0,0 0 1 0 0,0 0 0 0 0,0 0-1 0 0,-1 1 1 0 0,1-1 0 0 0,-1 1-1 0 0,1 0 1 0 0,-1 0 0 0 0,0 0-1 0 0,-3-1 11 0 0,-5 4-17 0 0,1 1 0 0 0,0 1-1 0 0,-1 0 1 0 0,1 0-1 0 0,0 1 1 0 0,1 1 0 0 0,-1-1-1 0 0,1 2 1 0 0,0 0 0 0 0,0 0-1 0 0,1 0 1 0 0,-1 1 0 0 0,1 1-1 0 0,1 0 1 0 0,0 0 0 0 0,0 0-1 0 0,0 1 1 0 0,1 0 0 0 0,1 1-1 0 0,-1 0 1 0 0,2 0 0 0 0,-3 5 17 0 0,-15 21 11 0 0,1 2 1 0 0,2 0 0 0 0,2 1-1 0 0,2 1 1 0 0,1 1-1 0 0,2 0 1 0 0,2 1 0 0 0,2 0-1 0 0,2 1 1 0 0,1 0-1 0 0,3 0 1 0 0,1 0-1 0 0,4 36-11 0 0,-3-61 3 0 0,2-1 0 0 0,0 1-1 0 0,1-1 1 0 0,1 0-1 0 0,1 0 1 0 0,0 0-1 0 0,1 0 1 0 0,1-1 0 0 0,0 0-1 0 0,1 0 1 0 0,1 0-1 0 0,1-1 1 0 0,0-1-1 0 0,1 1 1 0 0,0-1 0 0 0,1-1-1 0 0,1 0 1 0 0,0 0-1 0 0,0-1 1 0 0,2-1-1 0 0,-1 0 1 0 0,1-1 0 0 0,1-1-1 0 0,0 0 1 0 0,0 0-1 0 0,1-2 1 0 0,10 4-3 0 0,77 5-780 0 0,-68-18-2467 0 0,-2-5-4439 0 0,-19 0-4610 0 0</inkml:trace>
  <inkml:trace contextRef="#ctx0" brushRef="#br0" timeOffset="1986.879">3091 1178 744 0 0,'0'0'116'0'0,"0"0"-231"0"0,0 0 3 0 0,0 0 174 0 0,0 0 347 0 0,0 0 445 0 0,0 0 515 0 0,0 0 422 0 0,0 0 262 0 0,0 0 51 0 0,0 0-137 0 0,18-31-154 0 0,53-95-169 0 0,-53 88-184 0 0,-18 36-1306 0 0,0 0-1 0 0,0 1 1 0 0,0-1-1 0 0,0 1 0 0 0,-1-1 1 0 0,1 1-1 0 0,-1-1 1 0 0,1 1-1 0 0,-1-1 0 0 0,1 1 1 0 0,-1-1-1 0 0,0 1 1 0 0,1-1-1 0 0,-1 1 0 0 0,0 0 1 0 0,0 0-1 0 0,0-1 1 0 0,0 1-1 0 0,0 0 0 0 0,-1 0 1 0 0,1 0-1 0 0,0 0 1 0 0,0 0-1 0 0,-1 0 0 0 0,1 1 1 0 0,-1-1-1 0 0,1 0 1 0 0,-1 1-1 0 0,1-1 0 0 0,-1 1 1 0 0,1-1-1 0 0,-1 1 1 0 0,1 0-1 0 0,-1 0 0 0 0,1-1 1 0 0,-1 1-1 0 0,1 0 1 0 0,-1 1-1 0 0,0-1 0 0 0,1 0 1 0 0,-1 0-1 0 0,1 1 1 0 0,-2-1-154 0 0,-11 3 135 0 0,1 1 0 0 0,0 0 0 0 0,0 1 1 0 0,0 0-1 0 0,0 1 0 0 0,1 0 1 0 0,0 1-1 0 0,1 1 0 0 0,-1 0 1 0 0,1 0-1 0 0,1 1 0 0 0,-1 0 1 0 0,2 1-1 0 0,-1 0 0 0 0,-5 9-135 0 0,13-17 16 0 0,-16 16 47 0 0,0 0 0 0 0,2 1 0 0 0,0 1 0 0 0,1 0 0 0 0,1 2 0 0 0,1-1 0 0 0,1 1 0 0 0,1 1 0 0 0,-4 13-63 0 0,10 78 37 0 0,6-111-22 0 0,0 0-1 0 0,-1 1 0 0 0,1-1 0 0 0,1 0 0 0 0,-1 0 0 0 0,0 0 0 0 0,1 0 1 0 0,0 0-1 0 0,0 0 0 0 0,0 0 0 0 0,0 0 0 0 0,0-1 0 0 0,0 1 0 0 0,1-1 1 0 0,-1 0-1 0 0,1 0 0 0 0,0 1 0 0 0,-1-2 0 0 0,1 1 0 0 0,0 0 0 0 0,0-1 1 0 0,0 1-1 0 0,0-1 0 0 0,1 0 0 0 0,-1 0 0 0 0,0 0 0 0 0,1 0 0 0 0,-1-1 0 0 0,0 1 1 0 0,1-1-15 0 0,4 1 76 0 0,0 0 1 0 0,0-1 0 0 0,0 0-1 0 0,0 0 1 0 0,-1-1 0 0 0,1 1-1 0 0,0-2 1 0 0,0 1 0 0 0,0-1-1 0 0,-1-1 1 0 0,1 1 0 0 0,3-3-77 0 0,31-22 152 0 0,-1-1 1 0 0,-2-1 0 0 0,-1-3 0 0 0,-1-1-1 0 0,-2-2 1 0 0,21-27-153 0 0,-1 4 31 0 0,36-45-35 0 0,-96 161-267 0 0,-1-30 266 0 0,2-13 1 0 0,1 0 0 0 0,0 0 1 0 0,0 0-1 0 0,2 1 0 0 0,0-1 1 0 0,1 1-1 0 0,0-1 0 0 0,1 1 1 0 0,1-1-1 0 0,0 0 1 0 0,4 12 3 0 0,-3-20 2 0 0,-1 1 1 0 0,1-1-1 0 0,0 0 1 0 0,1 0-1 0 0,0 0 1 0 0,0 0-1 0 0,1-1 1 0 0,-1 0-1 0 0,1 0 1 0 0,1 0-1 0 0,-1 0 1 0 0,1-1-1 0 0,0 0 1 0 0,0 0-1 0 0,1-1 1 0 0,-1 1-1 0 0,1-2 1 0 0,5 3-3 0 0,-2-2 22 0 0,1-1 0 0 0,0 0 0 0 0,0-1 0 0 0,0 0 0 0 0,0-1 0 0 0,0 0 0 0 0,0 0 0 0 0,0-2 0 0 0,0 1 0 0 0,1-1 0 0 0,-1-1 0 0 0,0 0 1 0 0,-1-1-1 0 0,1 0 0 0 0,0 0 0 0 0,-1-1 0 0 0,1-1 0 0 0,-1 1 0 0 0,-1-2 0 0 0,1 1 0 0 0,-1-1 0 0 0,0-1 0 0 0,0 0 0 0 0,0 0 0 0 0,-1-1 0 0 0,0 0 0 0 0,-1 0 0 0 0,5-8-22 0 0,28-45 83 0 0,-3-2 0 0 0,-3-2-1 0 0,-3-2 1 0 0,-3 0 0 0 0,-2-2-1 0 0,-4-1 1 0 0,-1-9-83 0 0,-2-4-38 0 0,-3-1 0 0 0,-5 0 0 0 0,-3-1 0 0 0,-4 0 0 0 0,-3 0 0 0 0,-4 0 38 0 0,-16-77-19 0 0,19 162 15 0 0,-1 1 0 0 0,1-1-1 0 0,-1 1 1 0 0,1-1 0 0 0,-1 1-1 0 0,1-1 1 0 0,0 0-1 0 0,-1 1 1 0 0,0-1 0 0 0,1 0-1 0 0,-1 1 1 0 0,1-1 0 0 0,-1 0-1 0 0,1 0 1 0 0,-1 1-1 0 0,0-1 1 0 0,1 0 0 0 0,-1 0-1 0 0,1 0 1 0 0,-1 0 0 0 0,0 0-1 0 0,1 0 1 0 0,-1 0-1 0 0,0 0 1 0 0,1 0 0 0 0,-1 0-1 0 0,1 0 1 0 0,-1 0 0 0 0,0 0-1 0 0,1-1 1 0 0,-1 1-1 0 0,1 0 1 0 0,-1 0 0 0 0,0-1-1 0 0,1 1 1 0 0,-1 0 0 0 0,1-1-1 0 0,-1 1 1 0 0,1-1-1 0 0,-1 1 1 0 0,1-1 0 0 0,0 1-1 0 0,-1-1 1 0 0,1 1 0 0 0,-1-1-1 0 0,1 1 1 0 0,0-1-1 0 0,0 1 1 0 0,-1-1 0 0 0,1 1-1 0 0,0-1 1 0 0,0 0 0 0 0,0 1-1 0 0,-1-1 1 0 0,1 0-1 0 0,0 1 1 0 0,0-1 4 0 0,-15 75 10 0 0,4 0 0 0 0,3 1 0 0 0,3 0 0 0 0,3 1 0 0 0,5 30-10 0 0,-2-2 47 0 0,-1-39-16 0 0,2-1 0 0 0,4 1 0 0 0,2-1 0 0 0,9 31-31 0 0,3-1-6 0 0,-14-57-2 0 0,2-1 0 0 0,1 0 0 0 0,2 0 0 0 0,1-1 0 0 0,6 8 8 0 0,7-13-499 0 0,-25-30 238 0 0,-5-72-5617 0 0,-1 42-1467 0 0,2 14-4080 0 0</inkml:trace>
  <inkml:trace contextRef="#ctx0" brushRef="#br0" timeOffset="2293.569">3761 781 15123 0 0,'0'0'1785'0'0,"0"0"-620"0"0,0 0-411 0 0,0 0 47 0 0,0 0 177 0 0,0 0 129 0 0,0 0-7 0 0,0 0-91 0 0,0 0-126 0 0,0 0-131 0 0,33-9-162 0 0,106-27-169 0 0,-87 22-267 0 0,1 2 0 0 0,0 2-1 0 0,0 3 1 0 0,1 2-1 0 0,51 2-153 0 0,47 26-3876 0 0,-129-11-84 0 0,-10-1-3284 0 0,-12-10 5326 0 0,3 4-8320 0 0</inkml:trace>
  <inkml:trace contextRef="#ctx0" brushRef="#br0" timeOffset="2604.055">4630 865 13739 0 0,'0'0'1288'0'0,"0"0"-112"0"0,0 0 17 0 0,0 0-33 0 0,0 0-144 0 0,0 0-264 0 0,0 0-296 0 0,0 0-216 0 0,46 210-143 0 0,-37-184-81 0 0,-3-8-56 0 0,3 1-25 0 0,-1-4-71 0 0,1-4-152 0 0,-4 0-368 0 0,1-4-872 0 0,-1-3-2241 0 0,-3-1-8425 0 0</inkml:trace>
  <inkml:trace contextRef="#ctx0" brushRef="#br0" timeOffset="2910.171">4579 394 15571 0 0,'0'0'1353'0'0,"0"0"-353"0"0,0 0-488 0 0,0 0-280 0 0,0 0-152 0 0,0 0-280 0 0,0 0-120 0 0,0 0-48 0 0,0 0-24 0 0,0 0 16 0 0,0 0-216 0 0,0 0-721 0 0,0 0-1671 0 0,27 81-2202 0 0,-21-66-1831 0 0</inkml:trace>
  <inkml:trace contextRef="#ctx0" brushRef="#br0" timeOffset="3339.207">4868 648 9874 0 0,'0'0'2741'0'0,"0"0"-470"0"0,0 0-444 0 0,0 0-375 0 0,0 0-256 0 0,0 0-194 0 0,0 0-126 0 0,0 0-129 0 0,0 0-147 0 0,16 33-120 0 0,50 102-112 0 0,30 83 449 0 0,-13-40-387 0 0,-82-178-375 0 0,0 0 1 0 0,0-1-1 0 0,0 1 0 0 0,0 0 0 0 0,0 0 0 0 0,0 0 0 0 0,-1 0 1 0 0,1-1-1 0 0,0 1 0 0 0,0 0 0 0 0,0-1 0 0 0,-1 1 0 0 0,1-1 0 0 0,0 1 1 0 0,0-1-1 0 0,-1 1 0 0 0,1-1 0 0 0,0 1 0 0 0,-1-1 0 0 0,1 0 1 0 0,-1 1-1 0 0,1-1 0 0 0,-1 0 0 0 0,1 0 0 0 0,-1 1 0 0 0,1-1 1 0 0,-1 0-1 0 0,0 0 0 0 0,1 0 0 0 0,-1 0 0 0 0,0 1 0 0 0,0-1 1 0 0,0 0-1 0 0,1 0 0 0 0,-1 0 0 0 0,0 0 0 0 0,0 0 0 0 0,0 0 0 0 0,-1 0 1 0 0,1 1-1 0 0,0-1 0 0 0,0 0 0 0 0,0 0 0 0 0,-1 0 0 0 0,1 0 1 0 0,0 0-1 0 0,-1 1 0 0 0,1-1-55 0 0,2-10 140 0 0,15-48 28 0 0,5-21-636 0 0,4 0 1 0 0,2 2-1 0 0,5 1 1 0 0,40-70 467 0 0,-52 125-2286 0 0,-12 18-1593 0 0,2 3-4581 0 0,-9 1-2682 0 0</inkml:trace>
  <inkml:trace contextRef="#ctx0" brushRef="#br0" timeOffset="3340.207">5451 972 4697 0 0,'0'0'2665'0'0,"0"0"-229"0"0,0 0-218 0 0,0 0-180 0 0,0 0-193 0 0,0 0-110 0 0,0 0-81 0 0,32 12-154 0 0,103 33-201 0 0,-132-44-1227 0 0,0 0-1 0 0,0 1 0 0 0,1-1 0 0 0,-1-1 0 0 0,1 1 0 0 0,-1 0 0 0 0,1-1 1 0 0,-1 0-1 0 0,1 0 0 0 0,-1 0 0 0 0,1 0 0 0 0,-1 0 0 0 0,1-1 0 0 0,-1 1 0 0 0,1-1 1 0 0,-1 0-1 0 0,1 0 0 0 0,-1-1 0 0 0,0 1 0 0 0,0 0 0 0 0,0-1 0 0 0,2-1-71 0 0,7-4 292 0 0,5-1-108 0 0,-1-1 1 0 0,1 0 0 0 0,-1-2-1 0 0,-1 0 1 0 0,0-1 0 0 0,-1 0-1 0 0,0-1 1 0 0,-1-1 0 0 0,0 0-1 0 0,-1 0 1 0 0,-1-1 0 0 0,0-1-1 0 0,5-10-184 0 0,-12 17 34 0 0,-1 0 0 0 0,0 0 0 0 0,0 0 1 0 0,-1 0-1 0 0,0-1 0 0 0,-1 1 0 0 0,0 0 0 0 0,0-1 0 0 0,-1 1 0 0 0,0-1 0 0 0,-1 1 0 0 0,0-1 0 0 0,-1-4-34 0 0,0 10-17 0 0,-1 0 0 0 0,0 0-1 0 0,0 0 1 0 0,0 1 0 0 0,0-1 0 0 0,-1 1-1 0 0,1 0 1 0 0,-1 0 0 0 0,0 0 0 0 0,0 0 0 0 0,0 1-1 0 0,0-1 1 0 0,0 1 0 0 0,-1 0 0 0 0,1 0-1 0 0,-1 1 1 0 0,1-1 0 0 0,-1 1 0 0 0,0 0-1 0 0,0 0 1 0 0,1 1 0 0 0,-1 0 0 0 0,0-1-1 0 0,0 1 1 0 0,0 1 0 0 0,1-1 0 0 0,-1 1 0 0 0,0 0-1 0 0,0 0 1 0 0,1 0 0 0 0,-1 1 0 0 0,1-1-1 0 0,-1 1 1 0 0,1 0 0 0 0,0 1 0 0 0,0-1-1 0 0,0 1 1 0 0,-1 0 17 0 0,-14 11-46 0 0,1 0-1 0 0,0 1 0 0 0,2 1 1 0 0,-1 1-1 0 0,2 0 1 0 0,0 1-1 0 0,1 1 0 0 0,1 0 1 0 0,1 1-1 0 0,1 0 0 0 0,1 1 1 0 0,0 0-1 0 0,1 1 1 0 0,2 0-1 0 0,0 0 0 0 0,1 0 1 0 0,2 1-1 0 0,0 0 1 0 0,1 0-1 0 0,2 0 0 0 0,0 0 1 0 0,2 20 46 0 0,1-34-7 0 0,-1 0 1 0 0,1-1-1 0 0,1 1 0 0 0,-1-1 1 0 0,1 1-1 0 0,1-1 1 0 0,0 0-1 0 0,0 0 1 0 0,0-1-1 0 0,1 1 0 0 0,0-1 1 0 0,1 0-1 0 0,0 0 1 0 0,0 0-1 0 0,0-1 1 0 0,1 0-1 0 0,-1 0 0 0 0,2-1 1 0 0,-1 0-1 0 0,0 0 1 0 0,1-1-1 0 0,3 2 7 0 0,89 31-1191 0 0,1-26-3368 0 0,-68-11-2720 0 0,-9 0-4630 0 0</inkml:trace>
  <inkml:trace contextRef="#ctx0" brushRef="#br0" timeOffset="4067.934">6506 1499 7378 0 0,'0'0'1732'0'0,"0"0"-202"0"0,0 0 31 0 0,0 0 278 0 0,0 0 126 0 0,0 0-120 0 0,0 0-280 0 0,0 0-328 0 0,0 0-215 0 0,0 0-165 0 0,25-32-150 0 0,79-101-131 0 0,9-34 954 0 0,-72 99-1194 0 0,-26 38-268 0 0,2 1-1 0 0,1 0 1 0 0,1 1-1 0 0,1 2 1 0 0,2 0-1 0 0,0 1 1 0 0,2 1 0 0 0,1 1-1 0 0,24-18-67 0 0,22 22-34 0 0,-69 21 33 0 0,1 0 0 0 0,-1 0 0 0 0,1 0 0 0 0,-1 0 0 0 0,0 0 0 0 0,0 0 0 0 0,0 0 0 0 0,0 1 0 0 0,0-1 0 0 0,0 1 0 0 0,-1 0 0 0 0,0 0 0 0 0,1-1 0 0 0,-1 1 0 0 0,0 0 0 0 0,0 0 0 0 0,0 0 0 0 0,-1 0 0 0 0,1 0 0 0 0,-1 0 0 0 0,0 0 0 0 0,1 0 0 0 0,-1 0 0 0 0,-1 1 1 0 0,3 30 67 0 0,-3-1 0 0 0,0 0 1 0 0,-3 0-1 0 0,0 0 0 0 0,-2 0 0 0 0,-8 23-67 0 0,1 2 106 0 0,11 1-5 0 0,26-61 117 0 0,70-85 393 0 0,-85 78-599 0 0,52-52 13 0 0,3 2 1 0 0,2 3 0 0 0,2 2 0 0 0,3 4-1 0 0,1 3 1 0 0,20-6-26 0 0,-91 52-4 0 0,-1 0-1 0 0,1 0 0 0 0,0 0 1 0 0,0 0-1 0 0,0 0 1 0 0,0 1-1 0 0,0-1 0 0 0,1 0 1 0 0,-1 0-1 0 0,0 1 1 0 0,0-1-1 0 0,0 1 0 0 0,1-1 1 0 0,-1 1-1 0 0,0-1 1 0 0,0 1-1 0 0,1 0 0 0 0,-1 0 1 0 0,0 0-1 0 0,1 0 1 0 0,-1 0-1 0 0,0 0 0 0 0,1 0 1 0 0,-1 0-1 0 0,0 0 1 0 0,1 0-1 0 0,-1 1 0 0 0,0-1 1 0 0,1 1-1 0 0,-1-1 1 0 0,0 1-1 0 0,0-1 0 0 0,0 1 1 0 0,1 0-1 0 0,-1-1 1 0 0,0 1-1 0 0,0 0 1 0 0,0 0-1 0 0,0 0 0 0 0,0 0 1 0 0,0 0-1 0 0,-1 0 1 0 0,1 0-1 0 0,0 0 0 0 0,0 0 1 0 0,-1 1-1 0 0,1-1 1 0 0,-1 0-1 0 0,1 0 5 0 0,-2 19 13 0 0,-1 0 0 0 0,-1 0 1 0 0,0 0-1 0 0,-2-1 0 0 0,0 1 0 0 0,-1-1 0 0 0,-1 0 1 0 0,-8 15-14 0 0,-9 27 9 0 0,19-46-24 0 0,0 1 1 0 0,1-1 0 0 0,1 0 0 0 0,1 1 0 0 0,0 0 0 0 0,1-1-1 0 0,0 1 1 0 0,1 4 14 0 0,1-18-110 0 0,-1 0-1 0 0,1 0 0 0 0,-1 1 0 0 0,1-1 1 0 0,0 0-1 0 0,0 0 0 0 0,0 0 0 0 0,0-1 1 0 0,0 1-1 0 0,0 0 0 0 0,1 0 1 0 0,-1 0-1 0 0,1-1 0 0 0,-1 1 0 0 0,1-1 1 0 0,-1 1-1 0 0,1-1 0 0 0,0 0 1 0 0,0 0-1 0 0,0 1 0 0 0,-1-1 0 0 0,1 0 1 0 0,0-1-1 0 0,0 1 0 0 0,1 0 0 0 0,-1-1 1 0 0,0 1-1 0 0,0-1 0 0 0,0 1 1 0 0,2-1 110 0 0,20-1-5194 0 0,-4-7-4819 0 0,-11 0 930 0 0</inkml:trace>
  <inkml:trace contextRef="#ctx0" brushRef="#br0" timeOffset="4496.618">8203 862 13171 0 0,'0'0'5128'0'0,"0"0"-3389"0"0,0 0-1039 0 0,0 0 5 0 0,0 0 30 0 0,0 0-52 0 0,0 0-94 0 0,0 0-123 0 0,0 0-158 0 0,-31 30-69 0 0,-95 96-75 0 0,122-123-155 0 0,0 1 0 0 0,0 0 0 0 0,0-1 0 0 0,1 1 1 0 0,-1 0-1 0 0,1 1 0 0 0,0-1 0 0 0,0 1 1 0 0,1-1-1 0 0,-1 1 0 0 0,1 0 0 0 0,0 0 0 0 0,0 0 1 0 0,1 0-1 0 0,0 0 0 0 0,-1 0 0 0 0,2 0 0 0 0,-1 1-9 0 0,0 8 28 0 0,-1-8-8 0 0,1 0-1 0 0,0 1 1 0 0,1-1 0 0 0,-1 0 0 0 0,1 0-1 0 0,1 0 1 0 0,-1 1 0 0 0,1-1-1 0 0,0 0 1 0 0,0 0 0 0 0,1 0 0 0 0,0 0-1 0 0,0 0 1 0 0,0 0 0 0 0,1-1-1 0 0,-1 1 1 0 0,1-1 0 0 0,1 0 0 0 0,-1 0-1 0 0,1 0 1 0 0,0 0 0 0 0,0 0-1 0 0,1-1 1 0 0,-1 1 0 0 0,1-1 0 0 0,0-1-1 0 0,0 1 1 0 0,0-1 0 0 0,0 0-1 0 0,1 0 1 0 0,0 0 0 0 0,-1-1 0 0 0,1 1-1 0 0,0-1 1 0 0,0-1 0 0 0,0 1-1 0 0,5-1-19 0 0,1 1 89 0 0,0-1 0 0 0,0-1 0 0 0,-1 0 0 0 0,1-1-1 0 0,0 0 1 0 0,0 0 0 0 0,-1-2 0 0 0,1 1 0 0 0,-1-1-1 0 0,0-1 1 0 0,1 0 0 0 0,-2-1 0 0 0,1 0-1 0 0,0 0 1 0 0,-1-1 0 0 0,0-1 0 0 0,-1 0 0 0 0,1 0-1 0 0,-1-1 1 0 0,-1 0 0 0 0,0 0 0 0 0,0-1 0 0 0,0 0-1 0 0,-1-1 1 0 0,0 1 0 0 0,0-4-89 0 0,-2 5 12 0 0,0-1 0 0 0,-1 0 0 0 0,0 0 0 0 0,-1-1 0 0 0,0 1 0 0 0,0-1 0 0 0,-1 1 0 0 0,0-1 0 0 0,-1 0 0 0 0,0 0 1 0 0,0 0-1 0 0,-1 0 0 0 0,-1 0 0 0 0,1 0 0 0 0,-2 0 0 0 0,1 1 0 0 0,-2-1 0 0 0,1 0 0 0 0,-1 1 0 0 0,0-1 0 0 0,-1 1 0 0 0,0 0 0 0 0,-1 0 0 0 0,0 1 0 0 0,0-1 0 0 0,-1 1 0 0 0,0 0 0 0 0,-4-4-12 0 0,0 3-181 0 0,0 0-1 0 0,-1 0 0 0 0,0 1 0 0 0,0 1 0 0 0,-1 0 1 0 0,0 0-1 0 0,0 1 0 0 0,0 0 0 0 0,-1 2 1 0 0,0-1-1 0 0,0 1 0 0 0,-1 1 0 0 0,-11-1 182 0 0,-61 6-9691 0 0,69 2-2281 0 0</inkml:trace>
  <inkml:trace contextRef="#ctx0" brushRef="#br0" timeOffset="4836.634">9131 0 13323 0 0,'0'0'2286'0'0,"0"0"-517"0"0,0 0-376 0 0,0 0-217 0 0,0 0-153 0 0,0 0-111 0 0,0 0-92 0 0,0 0-142 0 0,0 0-77 0 0,0 0-54 0 0,0 0-60 0 0,0 0-19 0 0,0 12-47 0 0,5 165 1358 0 0,7-58-1518 0 0,-5 1 0 0 0,-7 85-261 0 0,-7-114 14 0 0,-4-1 1 0 0,-3 0 0 0 0,-19 56-15 0 0,32-139 2 0 0,-20 65 21 0 0,-8 69-672 0 0,29-141 355 0 0,9-4-2038 0 0,-5-55-2185 0 0,-6 20-3999 0 0,2 32 5707 0 0,-2-5-6348 0 0</inkml:trace>
  <inkml:trace contextRef="#ctx0" brushRef="#br0" timeOffset="5204.097">8636 784 13931 0 0,'0'0'2142'0'0,"0"0"-897"0"0,0 0-386 0 0,0 0 116 0 0,0 0 108 0 0,0 0-36 0 0,33-3-108 0 0,106-13-132 0 0,64-7 1278 0 0,-52 5-1291 0 0,145 1-794 0 0,-157 33-2322 0 0,-111-7 233 0 0,-16-5-521 0 0,1 0-3328 0 0,-3-4-5546 0 0</inkml:trace>
  <inkml:trace contextRef="#ctx0" brushRef="#br0" timeOffset="5205.097">9693 910 9082 0 0,'0'0'1432'0'0,"0"0"-744"0"0,0 0-47 0 0,0 0 71 0 0,0 0-40 0 0,0 0-160 0 0,0 195-248 0 0,3-173-248 0 0,1 4-176 0 0,3-4-240 0 0,1 0-392 0 0,-1-4-705 0 0,0-3-1447 0 0,-3-4-1249 0 0,2-4 160 0 0</inkml:trace>
  <inkml:trace contextRef="#ctx0" brushRef="#br0" timeOffset="5452.254">9713 582 16740 0 0,'0'0'2376'0'0,"0"0"-696"0"0,0 0-479 0 0,0 0-369 0 0,0 0-384 0 0,0 0-208 0 0,0 0-120 0 0,0 0-120 0 0,0 0-120 0 0,0 0-248 0 0,0 0-112 0 0,0 0-144 0 0,0 0-256 0 0,0 0-601 0 0,-48-74-2472 0 0,52 82-8577 0 0</inkml:trace>
  <inkml:trace contextRef="#ctx0" brushRef="#br0" timeOffset="5630.507">10177 777 14667 0 0,'0'0'1829'0'0,"0"0"-1024"0"0,0 0-438 0 0,0 0-88 0 0,0 0-50 0 0,-20 36-28 0 0,-65 113-21 0 0,36-40 79 0 0,46-103-240 0 0,0-1 0 0 0,0 1 0 0 0,1 0 0 0 0,0 1 0 0 0,1-1 0 0 0,-1 0 0 0 0,1 0 0 0 0,0 1 0 0 0,0-1 0 0 0,1 0 0 0 0,0 1 0 0 0,0-1 0 0 0,1 1 0 0 0,0-1 0 0 0,0 0 0 0 0,0 1 0 0 0,1-1 0 0 0,-1 0 0 0 0,2 0 0 0 0,-1 0 0 0 0,1 0-1 0 0,0 0 1 0 0,0-1 0 0 0,0 1 0 0 0,1-1 0 0 0,0 0 0 0 0,0 0 0 0 0,0 0 0 0 0,1 0 0 0 0,-1-1 0 0 0,1 0 0 0 0,0 0 0 0 0,0 0 0 0 0,1-1 0 0 0,3 2-19 0 0,0-1 219 0 0,1-2 0 0 0,0 0 0 0 0,0 0 0 0 0,0-1 0 0 0,0 0 0 0 0,0 0 0 0 0,0-1 1 0 0,0-1-1 0 0,0 0 0 0 0,0 0 0 0 0,0-1 0 0 0,-1 0 0 0 0,1-1 0 0 0,0 0 0 0 0,-1 0 0 0 0,0-1 0 0 0,0 0 0 0 0,0-1 0 0 0,0 0 0 0 0,-1 0 0 0 0,1-1 0 0 0,-2 0 0 0 0,1 0 0 0 0,3-4-219 0 0,1 0 131 0 0,0 0 0 0 0,0-1 1 0 0,-1-1-1 0 0,0 1 0 0 0,-1-2 0 0 0,0 0 0 0 0,-1 0 0 0 0,-1 0 0 0 0,0-1 0 0 0,-1 0 0 0 0,0-1 0 0 0,-1 0 0 0 0,-1 0 0 0 0,0 0 0 0 0,-1-1 1 0 0,-1 1-1 0 0,0-1 0 0 0,-1 0 0 0 0,-1 0 0 0 0,0 0 0 0 0,-2-8-131 0 0,0 14 11 0 0,-1 0 1 0 0,0 0-1 0 0,-1 0 0 0 0,0 0 1 0 0,0 1-1 0 0,-1-1 0 0 0,-1 1 1 0 0,0 0-1 0 0,0 0 0 0 0,0 1 1 0 0,-1 0-1 0 0,0 0 0 0 0,-1 0 1 0 0,0 0-1 0 0,0 1 0 0 0,0 0 1 0 0,-4-1-12 0 0,-71-31-1331 0 0,77 38 992 0 0,0 0 0 0 0,-1 1 0 0 0,1 0-1 0 0,0 0 1 0 0,-1 0 0 0 0,1 1-1 0 0,0 0 1 0 0,-1 0 0 0 0,1 0 0 0 0,0 0-1 0 0,0 1 1 0 0,0 0 0 0 0,0 0-1 0 0,0 0 1 0 0,-4 4 339 0 0,-11 8-6369 0 0,4-3-5604 0 0</inkml:trace>
  <inkml:trace contextRef="#ctx0" brushRef="#br0" timeOffset="6047.021">10608 1156 17940 0 0,'0'0'2864'0'0,"0"0"-1589"0"0,0 0-460 0 0,0 0 33 0 0,0 0-63 0 0,0 0-135 0 0,0 0-164 0 0,0 0-175 0 0,0 0-134 0 0,0 0-48 0 0,0 0-2 0 0,0 0-15 0 0,0 0 31 0 0,30-29 7 0 0,95-90-14 0 0,-58 50 28 0 0,45-60-108 0 0,-111 188-1046 0 0,-4-50 983 0 0,1 0 1 0 0,0 1 0 0 0,1-1 0 0 0,0 0 0 0 0,1 1 0 0 0,0-1 0 0 0,0 1 0 0 0,1-1 0 0 0,0 0-1 0 0,1 1 1 0 0,0-1 0 0 0,0 0 0 0 0,1 0 0 0 0,0 0 0 0 0,1 0 0 0 0,0-1 0 0 0,0 1-1 0 0,1-1 1 0 0,0 0 0 0 0,1-1 0 0 0,-1 1 0 0 0,1-1 0 0 0,1 0 0 0 0,-1 0 0 0 0,1-1 0 0 0,0 0-1 0 0,1 0 1 0 0,0-1 0 0 0,1 1 6 0 0,6-1 132 0 0,0 0-1 0 0,0-1 1 0 0,1-1-1 0 0,0-1 1 0 0,-1 0-1 0 0,1-1 1 0 0,0 0 0 0 0,0-2-1 0 0,0 0 1 0 0,0 0-1 0 0,0-2-131 0 0,0 0 187 0 0,0-1 1 0 0,0 0-1 0 0,0-1 0 0 0,0-1 1 0 0,-1-1-1 0 0,0 0 0 0 0,0-1 1 0 0,-1-1-1 0 0,0 0 0 0 0,0-1 0 0 0,-1 0 1 0 0,0-1-1 0 0,10-12-187 0 0,5-7 98 0 0,-2-1-1 0 0,0-1 1 0 0,-3-2 0 0 0,0 0-1 0 0,0-7-97 0 0,13-45-1698 0 0,-31 47-6852 0 0,-5 31-3954 0 0</inkml:trace>
  <inkml:trace contextRef="#ctx0" brushRef="#br0" timeOffset="7202.413">0 1893 0 0 0,'0'0'1718'0'0,"0"0"-319"0"0,0 0-18 0 0,33 0 94 0 0,106 0 68 0 0,344-7 6404 0 0,195-31-5940 0 0,236-12-582 0 0,-18 9 168 0 0,297 22-382 0 0,-567 11-956 0 0,285 1 13 0 0,1679-52 1184 0 0,-2240 44-1425 0 0,728-17-6 0 0,146 20 134 0 0,-974 1-38 0 0,119-25-117 0 0,-136-4 1065 0 0,-224 39-500 0 0,-9 1-4637 0 0,-1 0-4564 0 0,1 0-3264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7:21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20 1024 0 0,'0'0'1043'0'0,"0"0"-43"0"0,0 0 194 0 0,0 0 266 0 0,0 0 275 0 0,0 0 166 0 0,0 0-162 0 0,0 0-310 0 0,0 0-384 0 0,0 0-332 0 0,0 0-200 0 0,0-5-90 0 0,0-2-699 0 0,1 0 2126 0 0,3 23 349 0 0,46 333 1945 0 0,5-78-2341 0 0,2 127-1803 0 0,-22 0 714 0 0,-15 47-28 0 0,-1-227-410 0 0,20 109 204 0 0,-23-202-233 0 0,34 89-36 0 0,-26 99 86 0 0,-24-136-101 0 0,23-115-160 0 0,-19-32 105 0 0,-4-30-131 0 0,0 1-16 0 0,0 1 24 0 0,0-1 23 0 0,0-1-22 0 0,0 0 2 0 0,26 0 122 0 0,107 7 122 0 0,120-40-51 0 0,48-19-77 0 0,78 42-20 0 0,-183-9-46 0 0,-16-3-47 0 0,-88 13-15 0 0,-1 4-1 0 0,75 7-8 0 0,-47-1 68 0 0,178-5-10 0 0,-44-7-96 0 0,150-4 117 0 0,-133-11 12 0 0,242-16 67 0 0,-383 37-150 0 0,101-2 26 0 0,203-4 100 0 0,-19-30 105 0 0,74-7-42 0 0,-182 30-104 0 0,-15-22 41 0 0,-175 32-94 0 0,-32-6 44 0 0,-44 10-90 0 0,-40 4 22 0 0,21-4 20 0 0,30 0 42 0 0,-17 0-95 0 0,9-3 30 0 0,-54-15-4072 0 0,1 11-1873 0 0,7 7 1272 0 0,-4-3-8037 0 0</inkml:trace>
  <inkml:trace contextRef="#ctx0" brushRef="#br0" timeOffset="2226.893">352 3661 0 0 0,'-6'-36'7108'0'0,"6"35"-6935"0"0,1 0-1 0 0,-1 0 1 0 0,0 1 0 0 0,0-1-1 0 0,0 0 1 0 0,0 0 0 0 0,0 0 0 0 0,0 0-1 0 0,0 0 1 0 0,0 0 0 0 0,0 0-1 0 0,0 1 1 0 0,0-1 0 0 0,-1 0-1 0 0,1 0 1 0 0,0 0 0 0 0,-1 0-1 0 0,1 1 1 0 0,-1-1 0 0 0,1 0 0 0 0,-1 0-1 0 0,1 1 1 0 0,-1-1 0 0 0,1 0-1 0 0,-1 1 1 0 0,0-1 0 0 0,1 0-1 0 0,-1 1 1 0 0,0-1 0 0 0,1 1-1 0 0,-1-1 1 0 0,0 1 0 0 0,0 0 0 0 0,0-1-1 0 0,1 1 1 0 0,-1 0 0 0 0,0-1-1 0 0,0 1 1 0 0,0 0 0 0 0,0 0-1 0 0,0 0 1 0 0,0 0 0 0 0,0 0 0 0 0,1 0-1 0 0,-1 0 1 0 0,0 0 0 0 0,-1 0-173 0 0,-19-1 1480 0 0,-35 10 551 0 0,38 1-1864 0 0,1 1 1 0 0,1 1-1 0 0,-1 0 0 0 0,2 1 1 0 0,0 1-1 0 0,1 0 0 0 0,0 1 1 0 0,1 0-1 0 0,0 2 0 0 0,2-1 1 0 0,0 1-1 0 0,1 1 0 0 0,0 0 1 0 0,2 0-1 0 0,0 1 0 0 0,1 0 1 0 0,1 0-1 0 0,1 1 0 0 0,0-1 1 0 0,2 1-1 0 0,-1 5-167 0 0,3-17 40 0 0,-1 1 0 0 0,1 0 1 0 0,1-1-1 0 0,-1 1 0 0 0,2 0 0 0 0,-1 0 0 0 0,1 0 0 0 0,0-1 0 0 0,1 1 1 0 0,0-1-1 0 0,0 1 0 0 0,1-1 0 0 0,0 0 0 0 0,1 1 0 0 0,-1-2 0 0 0,2 1 0 0 0,-1 0 1 0 0,1-1-1 0 0,0 0 0 0 0,1 0 0 0 0,-1 0 0 0 0,1-1 0 0 0,1 0 0 0 0,-1 0 1 0 0,1 0-1 0 0,0-1 0 0 0,0 0 0 0 0,1 0 0 0 0,0-1 0 0 0,0 0-40 0 0,9 0 112 0 0,-1 0-1 0 0,1-2 0 0 0,0 0 0 0 0,0-1 0 0 0,0 0 1 0 0,0-2-1 0 0,0 0 0 0 0,0 0 0 0 0,-1-2 1 0 0,1 0-1 0 0,0-1 0 0 0,-1-1 0 0 0,0 0 0 0 0,0-1 1 0 0,-1-1-1 0 0,1-1 0 0 0,-1 0 0 0 0,-1-1 1 0 0,0 0-1 0 0,0-1 0 0 0,-1-1 0 0 0,0 0 0 0 0,-1 0 1 0 0,0-2-1 0 0,6-7-111 0 0,-4 2 70 0 0,-1 0 0 0 0,-1 0 0 0 0,0-1 1 0 0,-1-1-1 0 0,-1 0 0 0 0,-1 0 0 0 0,-1-1 0 0 0,-1 0 1 0 0,-1 0-1 0 0,0-1 0 0 0,-2 1 0 0 0,-1-1 0 0 0,0-1 0 0 0,-2 1 1 0 0,0 0-1 0 0,-2-7-70 0 0,0 19-36 0 0,-1 0-1 0 0,0 1 1 0 0,0-1 0 0 0,-1 0 0 0 0,-1 1 0 0 0,1 0-1 0 0,-2 0 1 0 0,1 0 0 0 0,-1 0 0 0 0,-1 1-1 0 0,1-1 1 0 0,-1 2 0 0 0,-1-1 0 0 0,1 0 0 0 0,-1 1-1 0 0,-1 1 1 0 0,1-1 0 0 0,-1 1 0 0 0,0 0-1 0 0,-1 1 1 0 0,1 0 0 0 0,-1 0 0 0 0,0 1 0 0 0,0 0-1 0 0,-1 1 1 0 0,1-1 0 0 0,-1 2 0 0 0,0 0-1 0 0,-2-1 37 0 0,0 1-220 0 0,0 1-1 0 0,0 0 0 0 0,0 0 0 0 0,0 1 0 0 0,0 1 0 0 0,0 0 1 0 0,1 0-1 0 0,-1 1 0 0 0,0 1 0 0 0,1 0 0 0 0,-1 0 1 0 0,1 2-1 0 0,0-1 0 0 0,0 1 0 0 0,1 1 0 0 0,-1 0 221 0 0,-38 29-3059 0 0,21-10-2596 0 0,7-5-5900 0 0</inkml:trace>
  <inkml:trace contextRef="#ctx0" brushRef="#br0" timeOffset="4643.569">7984 2766 6401 0 0,'0'0'4111'0'0,"0"0"-1923"0"0,0 0-917 0 0,0 0-68 0 0,0 0 107 0 0,0 0 99 0 0,0 0-75 0 0,0 0-234 0 0,0 0-296 0 0,0 0-245 0 0,0 0-155 0 0,-2 3-44 0 0,-46 102 2083 0 0,12-51-2296 0 0,-3-2 0 0 0,-2-2 1 0 0,-2-1-1 0 0,-2-2 0 0 0,-2-2 0 0 0,-2-3 0 0 0,-44 30-147 0 0,83-66-183 0 0,-13 10 433 0 0,35-12-4069 0 0,24-25-1009 0 0,-14 0-1746 0 0,-14 12 2196 0 0,1 1-2017 0 0</inkml:trace>
  <inkml:trace contextRef="#ctx0" brushRef="#br0" timeOffset="4953.449">7549 2796 11154 0 0,'0'0'2204'0'0,"0"0"-371"0"0,0 0-210 0 0,0 0-88 0 0,0 0-78 0 0,0 0-220 0 0,0 0-323 0 0,0 0-308 0 0,0 0-157 0 0,0 0-27 0 0,0 0 40 0 0,0 0 82 0 0,0 0 24 0 0,6 14-23 0 0,19 48-23 0 0,30 11 849 0 0,-40-60-1128 0 0,227 219 1296 0 0,-219-209-1513 0 0,-1 1 0 0 0,-2 0 0 0 0,-1 2 0 0 0,-1 1 1 0 0,0 0-1 0 0,1 9-26 0 0,-11-24-1452 0 0,-7-12-3563 0 0,0-7-3308 0 0,-1 6-3887 0 0</inkml:trace>
  <inkml:trace contextRef="#ctx0" brushRef="#br0" timeOffset="15209.453">1911 2472 0 0 0,'0'0'700'0'0,"0"0"275"0"0,0 0 231 0 0,0 0 193 0 0,0 0 189 0 0,3-5 191 0 0,11-15 124 0 0,-11 15 28 0 0,-3 5-56 0 0,0 0-138 0 0,0 0-214 0 0,0 0-206 0 0,0 0-154 0 0,-2 6 2737 0 0,-2 7-2731 0 0,-41 198 445 0 0,-119 185-922 0 0,132-281-671 0 0,14-68-35 0 0,-8-25-1004 0 0,36-44-1481 0 0,46-50-5723 0 0,-25 34-3188 0 0,-23 27 8081 0 0</inkml:trace>
  <inkml:trace contextRef="#ctx0" brushRef="#br0" timeOffset="15702.99">1924 2527 0 0 0,'0'0'1174'0'0,"0"0"58"0"0,0 0 32 0 0,0 0 3 0 0,0 0 25 0 0,0 0-13 0 0,0 0-36 0 0,0 0-49 0 0,0 0-25 0 0,1-9-39 0 0,7-34 1014 0 0,-8 40-850 0 0,1 6 8466 0 0,0 0-10026 0 0,-1-2 485 0 0,3 22 889 0 0,107 279 431 0 0,-42-8-1307 0 0,-45-183-84 0 0,-10-97-479 0 0,-11-33-1104 0 0,9-26-2420 0 0,-9 30 102 0 0,0-1-3339 0 0,-1 4-4712 0 0</inkml:trace>
  <inkml:trace contextRef="#ctx0" brushRef="#br0" timeOffset="16947.978">1926 2520 0 0 0,'0'0'352'0'0,"0"0"672"0"0,0 0 162 0 0,0 0-38 0 0,0 0-61 0 0,0 0-47 0 0,0 0 48 0 0,0 0 66 0 0,0 0 42 0 0,0 0 35 0 0,-3-6 12340 0 0,2 3-14308 0 0,-14-93 3054 0 0,8-190-1056 0 0,-23 69-782 0 0,19 188-334 0 0,9 29-119 0 0,0-1 1 0 0,-1 0-1 0 0,1 1 1 0 0,0 0-1 0 0,-1-1 1 0 0,1 1-1 0 0,0 0 1 0 0,0 0-1 0 0,-1 1 1 0 0,1-1-1 0 0,0 0 1 0 0,0 1-1 0 0,-1-1 1 0 0,1 1-1 0 0,0 0 1 0 0,0 0-1 0 0,0 0 1 0 0,0 0-1 0 0,0 0 1 0 0,0 0-1 0 0,0 0 1 0 0,0 1-1 0 0,0-1 1 0 0,1 1-1 0 0,-1-1 1 0 0,0 1-1 0 0,1 0 1 0 0,-1-1-1 0 0,1 1 1 0 0,0 0-1 0 0,0 0 1 0 0,-1 1-27 0 0,-5 3 69 0 0,-244 207-118 0 0,157-128 14 0 0,26-4-6 0 0,59-76 340 0 0,1-1-1410 0 0,16-13-63 0 0,71-41-4069 0 0,-51 37 241 0 0,-1 3-3949 0 0,-15 6 1799 0 0</inkml:trace>
  <inkml:trace contextRef="#ctx0" brushRef="#br0" timeOffset="17421.29">1880 1964 0 0 0,'0'0'1276'0'0,"0"0"77"0"0,0 0 2 0 0,0 0-10 0 0,0 0-22 0 0,0 0-100 0 0,0 0-85 0 0,0 0-45 0 0,0 0-30 0 0,0 0 23 0 0,0 0 10 0 0,-4-4-52 0 0,-9-11-49 0 0,9 12-32 0 0,4 3-18 0 0,0 0-15 0 0,0 0-50 0 0,16-23 3801 0 0,64 17-3098 0 0,-67 11-1461 0 0,0 1 0 0 0,0-1 0 0 0,-1 2-1 0 0,0 0 1 0 0,0 0 0 0 0,-1 2 0 0 0,0-1 0 0 0,4 5-122 0 0,17 11 176 0 0,119 126 569 0 0,-59-98-506 0 0,-91-52-277 0 0,0 1 0 0 0,0-1-1 0 0,-1 0 1 0 0,1 0 0 0 0,0 1 0 0 0,-1-1-1 0 0,1 0 1 0 0,0 0 0 0 0,0 0 0 0 0,-1 0-1 0 0,1 0 1 0 0,0 0 0 0 0,0 0-1 0 0,-1 0 1 0 0,1 0 0 0 0,0-1 0 0 0,0 1-1 0 0,-1 0 1 0 0,1 0 0 0 0,0-1 0 0 0,-1 1-1 0 0,1 0 1 0 0,0-1 0 0 0,-1 1 0 0 0,1 0-1 0 0,-1-1 1 0 0,1 1 0 0 0,0-1-1 0 0,-1 1 1 0 0,1-1 0 0 0,-1 0 0 0 0,0 1-1 0 0,1-1 1 0 0,-1 1 0 0 0,1-1 0 0 0,-1 0-1 0 0,0 1 1 0 0,1-1 0 0 0,-1 0 0 0 0,0 0-1 0 0,0 1 1 0 0,0-1 0 0 0,1 0-1 0 0,-1 1 1 0 0,0-1 0 0 0,0 0 0 0 0,0 0-1 0 0,0 1 1 0 0,0-1 0 0 0,-1 0 0 0 0,1 0-1 0 0,0 1 1 0 0,0-1 0 0 0,0 0 0 0 0,-1 0-1 0 0,1 1 1 0 0,0-1 0 0 0,-1 0-1 0 0,1 1 1 0 0,0-1 0 0 0,-1 1 0 0 0,1-1-1 0 0,-1 0 1 0 0,1 1 0 0 0,-1-1 0 0 0,0 1 38 0 0,-13-29-4358 0 0,0 10-5484 0 0,8 11-940 0 0</inkml:trace>
  <inkml:trace contextRef="#ctx0" brushRef="#br0" timeOffset="24305.499">1795 1360 680 0 0,'0'0'1072'0'0,"0"0"-71"0"0,0 0 111 0 0,0 0 227 0 0,0 0 218 0 0,0 0 37 0 0,0 0-176 0 0,0 0-190 0 0,0 0-177 0 0,0 0-96 0 0,0 0-31 0 0,2-4-9 0 0,5-14-32 0 0,-5 14-63 0 0,-2 4-88 0 0,0 0-96 0 0,0 0-54 0 0,0 0-49 0 0,0 0-30 0 0,0 0-30 0 0,0 0-29 0 0,0 0-44 0 0,0 0-37 0 0,0 0-3 0 0,0 0-25 0 0,-21 4 843 0 0,15 0-1106 0 0,0 0 1 0 0,1 0 0 0 0,-1 0-1 0 0,1 0 1 0 0,0 1 0 0 0,0 0-1 0 0,0 0 1 0 0,1 0 0 0 0,0 1-1 0 0,0-1 1 0 0,0 1 0 0 0,1 0 0 0 0,-2 4-73 0 0,-7 9 107 0 0,1 1 28 0 0,1 0 0 0 0,1 1 0 0 0,0 1 0 0 0,2-1 0 0 0,1 1 0 0 0,0 0 0 0 0,2 1 0 0 0,0-1 1 0 0,2 1-1 0 0,0 0 0 0 0,2 0 0 0 0,0 0 0 0 0,2 0 0 0 0,0 0-135 0 0,38 102 788 0 0,-37-119-736 0 0,0 0 0 0 0,0 0 0 0 0,0 0 0 0 0,1-1 1 0 0,0 1-1 0 0,0-1 0 0 0,1 0 0 0 0,0 0 0 0 0,-1 0 0 0 0,2-1 0 0 0,-1 1 0 0 0,0-1 0 0 0,1 0 0 0 0,0-1 1 0 0,0 0-1 0 0,0 0 0 0 0,0 0 0 0 0,0 0 0 0 0,1-1 0 0 0,-1 0 0 0 0,1-1 0 0 0,-1 1 0 0 0,1-1 0 0 0,0 0 1 0 0,0-1-1 0 0,0 0-52 0 0,9 1 97 0 0,1-2 1 0 0,0 0 0 0 0,-1-1-1 0 0,1 0 1 0 0,-1-2 0 0 0,0 0-1 0 0,0 0 1 0 0,0-2 0 0 0,0 0-1 0 0,2-2-97 0 0,-4 2 32 0 0,0 0 0 0 0,-1-1 0 0 0,1 0 1 0 0,-1-1-1 0 0,-1-1 0 0 0,0 0 0 0 0,0-1 0 0 0,-1 0 0 0 0,0-1 0 0 0,0 0 0 0 0,-2 0 0 0 0,1-1 0 0 0,-1-1 0 0 0,-1 0 0 0 0,0 0 0 0 0,-1 0 0 0 0,-1-1 1 0 0,0 0-1 0 0,-1 0 0 0 0,4-14-32 0 0,-6 17 10 0 0,0-1 0 0 0,-1 1 0 0 0,0-1 1 0 0,-1 0-1 0 0,-1 1 0 0 0,1-1 0 0 0,-2 0 1 0 0,0 1-1 0 0,0-1 0 0 0,-1 0 0 0 0,0 1 1 0 0,-1 0-1 0 0,-1-1 0 0 0,0 1 0 0 0,0 0 1 0 0,-5-8-11 0 0,-4 3-19 0 0,-1 1 1 0 0,0 1 0 0 0,0 0 0 0 0,-2 1 0 0 0,0 0-1 0 0,0 1 1 0 0,-1 1 0 0 0,-1 1 0 0 0,1 1-1 0 0,-2 0 1 0 0,1 1 0 0 0,-3 0 18 0 0,16 6-4 0 0,-11-4-87 0 0,0 2-1 0 0,0 0 1 0 0,0 0 0 0 0,0 2-1 0 0,-1 0 1 0 0,1 1 0 0 0,-1 0-1 0 0,-14 3 92 0 0,12-2-264 0 0,-27 24-2694 0 0,34 9-6964 0 0,11-28-367 0 0</inkml:trace>
  <inkml:trace contextRef="#ctx0" brushRef="#br0" timeOffset="24825.91">1795 1514 6033 0 0,'0'0'2618'0'0,"0"0"-223"0"0,0 0-87 0 0,0 0-116 0 0,0 0-246 0 0,0 0-363 0 0,0 0-376 0 0,0 0-304 0 0,0 0-211 0 0,0 0-111 0 0,0 0-71 0 0,0 0-78 0 0,0 0-83 0 0,2 30 759 0 0,8-17-4173 0 0,1-11-7802 0 0,-7-2-58 0 0</inkml:trace>
  <inkml:trace contextRef="#ctx0" brushRef="#br0" timeOffset="25291.608">2018 1496 2577 0 0,'0'0'2809'0'0,"0"0"-323"0"0,0 0-104 0 0,0 0 7 0 0,0 0-174 0 0,0 0-337 0 0,0 0-421 0 0,0 0-347 0 0,0 0-230 0 0,0 0-133 0 0,0 0-75 0 0,0 0-63 0 0,3 7 796 0 0,-17 26-448 0 0,39-29-1569 0 0,-5-12-2186 0 0,-9 2-3849 0 0,-7 5-4652 0 0</inkml:trace>
  <inkml:trace contextRef="#ctx0" brushRef="#br0" timeOffset="25710.476">1830 1669 72 0 0,'0'0'2699'0'0,"0"0"-254"0"0,0 0 29 0 0,0 0 4 0 0,0 0-249 0 0,0 0-336 0 0,0 0-405 0 0,0 0-338 0 0,0 0-224 0 0,0 0-125 0 0,0 0-48 0 0,0 0-18 0 0,0 0-2 0 0,-1 4-44 0 0,-1-1-537 0 0,2 0 1 0 0,-1 0 0 0 0,0 0-1 0 0,0 0 1 0 0,1 0 0 0 0,0 0-1 0 0,-1 1 1 0 0,1-1-1 0 0,0 0 1 0 0,1 0 0 0 0,-1 0-1 0 0,1 0 1 0 0,-1 0 0 0 0,1 0-1 0 0,0 0 1 0 0,0 0 0 0 0,0 0-1 0 0,0 0 1 0 0,1-1 0 0 0,-1 1-1 0 0,1 0 1 0 0,0-1 0 0 0,-1 1-1 0 0,1-1 1 0 0,0 1 0 0 0,1-1-1 0 0,-1 0 1 0 0,3 2-153 0 0,0 0 125 0 0,0-1-1 0 0,0 0 1 0 0,0 0-1 0 0,1 0 1 0 0,0 0 0 0 0,-1-1-1 0 0,1 0 1 0 0,0 0 0 0 0,0-1-1 0 0,0 1 1 0 0,0-1 0 0 0,1-1-1 0 0,-1 1 1 0 0,0-1 0 0 0,1 0-125 0 0,0 0 85 0 0,0-1 1 0 0,0 0-1 0 0,0 0 1 0 0,0-1-1 0 0,0 0 1 0 0,0 0-1 0 0,0 0 1 0 0,0-1-1 0 0,-1 0 1 0 0,1-1 0 0 0,-1 1-1 0 0,0-1 1 0 0,0 0-1 0 0,5-5-85 0 0,14-29 292 0 0,-23 29-4938 0 0,-1 1-4983 0 0,-1 4-2853 0 0</inkml:trace>
  <inkml:trace contextRef="#ctx0" brushRef="#br0" timeOffset="28097.846">1064 546 10010 0 0,'0'0'2585'0'0,"0"0"-1117"0"0,0 0-672 0 0,0 0-277 0 0,0 0 2 0 0,0 0 116 0 0,0 0 64 0 0,0 0-38 0 0,0 0-127 0 0,-14 31-144 0 0,-43 102-132 0 0,11 28 151 0 0,-44 209 237 0 0,73-307-253 0 0,16-77 2162 0 0,0-61-2176 0 0,4 31-292 0 0,3-1 0 0 0,2 1 1 0 0,2 1-1 0 0,1 0 0 0 0,18-41-89 0 0,-17 46 19 0 0,133-316 12 0 0,-80 230-33 0 0,-65 124-1 0 0,1-1-1 0 0,0 1 0 0 0,-1 0 0 0 0,1 0 0 0 0,-1 0 1 0 0,1 0-1 0 0,0 0 0 0 0,-1 0 0 0 0,1 0 0 0 0,-1 0 0 0 0,1 0 1 0 0,-1 0-1 0 0,1 0 0 0 0,0 0 0 0 0,-1 1 0 0 0,1-1 1 0 0,-1 0-1 0 0,1 0 0 0 0,-1 0 0 0 0,1 1 0 0 0,-1-1 0 0 0,1 0 1 0 0,-1 1-1 0 0,1-1 0 0 0,-1 1 0 0 0,1-1 0 0 0,-1 0 0 0 0,0 1 1 0 0,1-1-1 0 0,-1 1 0 0 0,0-1 0 0 0,1 1 0 0 0,-1-1 1 0 0,0 1-1 0 0,1-1 0 0 0,-1 1 0 0 0,0 0 0 0 0,0-1 0 0 0,0 1 1 0 0,0-1-1 0 0,0 1 0 0 0,0-1 0 0 0,0 1 0 0 0,0 0 1 0 0,0-1-1 0 0,0 1 0 0 0,0-1 0 0 0,0 1 0 0 0,0 0 0 0 0,0-1 1 0 0,0 1-1 0 0,0-1 0 0 0,-1 1 0 0 0,1-1 0 0 0,0 1 1 0 0,0-1-1 0 0,-1 1 4 0 0,1 1 25 0 0,27 248 445 0 0,75 73-149 0 0,-93-289 726 0 0,-29-45 205 0 0,-196-133-905 0 0,167 105-315 0 0,-61-29-352 0 0,107 67-1547 0 0,10 4-6512 0 0,-3-1 5020 0 0,2 2-8135 0 0</inkml:trace>
  <inkml:trace contextRef="#ctx0" brushRef="#br0" timeOffset="28577.537">1421 248 6889 0 0,'0'0'3825'0'0,"0"0"-1928"0"0,0 0-753 0 0,0 0-56 0 0,0 0 74 0 0,0 0 34 0 0,0 0-105 0 0,0 0-212 0 0,0 0-182 0 0,0 0-63 0 0,0 0 1 0 0,0 0 19 0 0,0 0 8 0 0,0 9-35 0 0,11 56 978 0 0,26 16 300 0 0,68 154-866 0 0,-42-25-810 0 0,-57-202-1718 0 0,-7-36-7312 0 0,1 19 1431 0 0,0 5-2828 0 0</inkml:trace>
  <inkml:trace contextRef="#ctx0" brushRef="#br0" timeOffset="28850.76">1819 642 13867 0 0,'0'0'1350'0'0,"0"0"-336"0"0,0 0-69 0 0,0 0 102 0 0,0 0-19 0 0,0 0-149 0 0,0 0-237 0 0,0 0-228 0 0,0 0-162 0 0,0 0-96 0 0,0 0-64 0 0,0 0-36 0 0,0 0-9 0 0,13 26-33 0 0,39 80-16 0 0,-29-72-366 0 0,-23-34-74 0 0,2-22-11831 0 0,-2 18 3555 0 0</inkml:trace>
  <inkml:trace contextRef="#ctx0" brushRef="#br0" timeOffset="28851.76">1738 233 10786 0 0,'0'0'1321'0'0,"0"0"-577"0"0,0 0-560 0 0,0 0-456 0 0,0 0-168 0 0,0 0-120 0 0,0 0-225 0 0,0 0-719 0 0,0 0-2241 0 0,0 0-1984 0 0</inkml:trace>
  <inkml:trace contextRef="#ctx0" brushRef="#br0" timeOffset="29192.995">2202 322 13427 0 0,'0'0'1640'0'0,"0"0"-386"0"0,0 0-207 0 0,0 0 45 0 0,0 0 10 0 0,0 0-77 0 0,0 0-186 0 0,0 0-239 0 0,0 0-209 0 0,0 0-162 0 0,-31 31-95 0 0,-92 101-57 0 0,120-130-74 0 0,1 0 0 0 0,-1 0 0 0 0,1 0 0 0 0,0 0 1 0 0,0 0-1 0 0,0 0 0 0 0,0 1 0 0 0,0-1 0 0 0,0 1 0 0 0,0-1 0 0 0,1 1 1 0 0,0 0-1 0 0,-1 0 0 0 0,1-1 0 0 0,0 1 0 0 0,0 0 0 0 0,0 0 1 0 0,1 0-1 0 0,-1 0 0 0 0,1 0 0 0 0,0 0 0 0 0,0 0 0 0 0,0 1-3 0 0,1 6 24 0 0,-1-6-3 0 0,0-1-1 0 0,0 1 1 0 0,1 0 0 0 0,-1 0-1 0 0,1-1 1 0 0,0 1 0 0 0,0 0-1 0 0,0-1 1 0 0,1 1 0 0 0,-1-1 0 0 0,1 1-1 0 0,0-1 1 0 0,0 0 0 0 0,0 0-1 0 0,0 1 1 0 0,1-2 0 0 0,-1 1-1 0 0,1 0 1 0 0,0 0 0 0 0,0-1-1 0 0,0 0 1 0 0,0 1 0 0 0,0-1 0 0 0,0 0-1 0 0,1-1 1 0 0,-1 1 0 0 0,1 0-1 0 0,-1-1 1 0 0,3 1-21 0 0,114 9 1096 0 0,-10-58-390 0 0,-104 42-779 0 0,1 0 1 0 0,-1 0-1 0 0,1 0 1 0 0,-2-1-1 0 0,1 0 1 0 0,0 0-1 0 0,-1-1 1 0 0,-1 0-1 0 0,1 1 0 0 0,-1-1 1 0 0,0-1-1 0 0,0 1 1 0 0,1-7 72 0 0,3-11-4762 0 0,-3 0-4427 0 0,-3 18-1272 0 0</inkml:trace>
  <inkml:trace contextRef="#ctx0" brushRef="#br0" timeOffset="29994.476">2511 450 11771 0 0,'0'0'2069'0'0,"0"0"-300"0"0,0 0-114 0 0,0 0-152 0 0,0 0-216 0 0,0 0-222 0 0,0 0-185 0 0,0 0-163 0 0,0 0-117 0 0,33-24-100 0 0,105-75-76 0 0,-72 38 323 0 0,-61 55-659 0 0,0 0 1 0 0,0 0 0 0 0,0-1 0 0 0,-1 0-1 0 0,0 1 1 0 0,-1-1 0 0 0,1-1-1 0 0,-1 1 1 0 0,-1 0 0 0 0,1-1 0 0 0,-1 1-1 0 0,-1-1 1 0 0,1 0 0 0 0,-1 0-1 0 0,-1 0 1 0 0,1 1 0 0 0,-1-1 0 0 0,-1 0-1 0 0,0-2-88 0 0,-2 6 8 0 0,0 1-1 0 0,-1 0 0 0 0,1-1 0 0 0,-1 1 0 0 0,0 1 0 0 0,0-1 0 0 0,0 0 1 0 0,-1 1-1 0 0,1 0 0 0 0,0 0 0 0 0,-1 0 0 0 0,1 1 0 0 0,-1-1 1 0 0,0 1-1 0 0,0 0 0 0 0,1 1 0 0 0,-1-1 0 0 0,0 1 0 0 0,0 0 1 0 0,0 0-1 0 0,0 0 0 0 0,1 1 0 0 0,-1-1 0 0 0,0 1 0 0 0,0 1 1 0 0,1-1-1 0 0,-2 1-7 0 0,-5 3-20 0 0,0 1 1 0 0,0 0-1 0 0,1 0 1 0 0,0 1-1 0 0,1 0 1 0 0,-1 1 0 0 0,1 0-1 0 0,1 1 1 0 0,0 0-1 0 0,0 0 1 0 0,0 0-1 0 0,1 1 1 0 0,1 0-1 0 0,0 1 1 0 0,0-1-1 0 0,1 1 1 0 0,0 2 19 0 0,2-8 3 0 0,1 0-1 0 0,-1 0 1 0 0,1 1-1 0 0,0-1 1 0 0,1 1-1 0 0,-1 0 1 0 0,1-1-1 0 0,0 1 1 0 0,1 0-1 0 0,-1 0 1 0 0,1 0-1 0 0,1-1 1 0 0,-1 1-1 0 0,1 0 1 0 0,0 0-1 0 0,0-1 1 0 0,0 1-1 0 0,1 0 1 0 0,0-1-1 0 0,0 1 1 0 0,0-1-1 0 0,1 0 1 0 0,0 0-1 0 0,0 0 1 0 0,0 0-1 0 0,1 0 1 0 0,-1-1-1 0 0,1 1 1 0 0,0-1-1 0 0,1 0 1 0 0,-1 0 0 0 0,1-1-1 0 0,-1 1 1 0 0,1-1-1 0 0,2 1-2 0 0,17 6 7 0 0,0-2-1 0 0,1-1 1 0 0,0 0 0 0 0,0-2-1 0 0,0-1 1 0 0,0-1 0 0 0,1-1-1 0 0,-1-1 1 0 0,1-2 0 0 0,0 0-1 0 0,-1-2 1 0 0,0 0 0 0 0,1-2-1 0 0,-2-1 1 0 0,8-3-7 0 0,2 1-664 0 0,-3 0-1628 0 0,-11 2-2766 0 0,-11 2-4897 0 0</inkml:trace>
  <inkml:trace contextRef="#ctx0" brushRef="#br0" timeOffset="30410.951">1815 252 0 0 0,'0'0'1395'0'0,"0"0"161"0"0,0 0-10 0 0,0 0-92 0 0,0 0-73 0 0,0 0 70 0 0,0 0 76 0 0,0 0 16 0 0,0 0-80 0 0,0 0-176 0 0,0 0-237 0 0,-11-4 1146 0 0,11 3-2079 0 0,0 1-1 0 0,0-1 0 0 0,0 1 1 0 0,1-1-1 0 0,-1 1 1 0 0,0-1-1 0 0,0 1 1 0 0,0-1-1 0 0,0 1 0 0 0,0-1 1 0 0,0 1-1 0 0,0-1 1 0 0,0 1-1 0 0,0-1 0 0 0,0 1 1 0 0,-1-1-1 0 0,1 1 1 0 0,0-1-1 0 0,0 1 1 0 0,0-1-1 0 0,-1 1 0 0 0,1 0 1 0 0,0-1-1 0 0,0 1 1 0 0,-1-1-1 0 0,1 1 1 0 0,0 0-1 0 0,-1-1 0 0 0,1 1 1 0 0,0 0-1 0 0,-1-1 1 0 0,1 1-1 0 0,-1 0 1 0 0,1-1-1 0 0,-1 1 0 0 0,1 0 1 0 0,-1 0-1 0 0,1 0 1 0 0,-1-1-1 0 0,1 1 0 0 0,-1 0 1 0 0,1 0-1 0 0,-1 0 1 0 0,1 0-1 0 0,-1 0 1 0 0,1 0-1 0 0,-1 0 0 0 0,1 0 1 0 0,-1 0-1 0 0,1 0 1 0 0,-1 0-1 0 0,1 0 1 0 0,-1 1-1 0 0,1-1-116 0 0,2-21 991 0 0,-24 32-643 0 0,17-8-322 0 0,6-3-13 0 0,-1 0 0 0 0,0 0 0 0 0,0 1 0 0 0,0-1 0 0 0,1 0 0 0 0,-1 0 0 0 0,0 0 0 0 0,0 0 0 0 0,0 0 0 0 0,0 1 0 0 0,1-1 0 0 0,-1 0 0 0 0,0 0 0 0 0,0 0 0 0 0,0 1 0 0 0,0-1 0 0 0,0 0 0 0 0,0 0 0 0 0,0 0-1 0 0,0 1 1 0 0,0-1 0 0 0,1 0 0 0 0,-1 0 0 0 0,0 1 0 0 0,0-1 0 0 0,0 0 0 0 0,0 0 0 0 0,0 1 0 0 0,0-1 0 0 0,-1 0 0 0 0,1 0 0 0 0,0 1 0 0 0,0-1 0 0 0,0 0 0 0 0,0 0 0 0 0,0 0 0 0 0,0 1 0 0 0,0-1 0 0 0,0 0-13 0 0,83-43 183 0 0,-74 45-2784 0 0,-9 9-6678 0 0,-3-7-2406 0 0</inkml:trace>
  <inkml:trace contextRef="#ctx0" brushRef="#br0" timeOffset="34051.58">1863 3160 0 0 0,'0'0'1311'0'0,"0"0"59"0"0,0 0 26 0 0,0 0 38 0 0,0 0-21 0 0,0 0 29 0 0,0 0-10 0 0,-1-3-13 0 0,-1-2 8195 0 0,2 11-4763 0 0,6 77-3747 0 0,17 53-339 0 0,-4 155 251 0 0,-3-196-651 0 0,-16-94-353 0 0,0-1 8 0 0,0 0 18 0 0,0 0-8 0 0,0 0-6 0 0,0 0-30 0 0,0 0-20 0 0,0 0 2 0 0,0 0-6 0 0,0-6-911 0 0,3-13-3237 0 0,1 7-5774 0 0,-2 5-2427 0 0</inkml:trace>
  <inkml:trace contextRef="#ctx0" brushRef="#br0" timeOffset="34626.146">1999 4106 12435 0 0,'0'0'2181'0'0,"0"0"-496"0"0,0 0-266 0 0,0 0-27 0 0,0 0-38 0 0,0 0-139 0 0,0 0-174 0 0,0 0-213 0 0,0 0-245 0 0,0 0-168 0 0,0 0-138 0 0,0 0-75 0 0,0 0-21 0 0,-13 15 12 0 0,-40 48 14 0 0,16 12 353 0 0,29-47-416 0 0,-11 19 10 0 0,-2-1 0 0 0,-3-2-1 0 0,-1 0 1 0 0,-29 39-154 0 0,-27 13-288 0 0,71-91-740 0 0,7-28-7076 0 0,3 12 6555 0 0,5-18-7263 0 0,-1 18 1666 0 0</inkml:trace>
  <inkml:trace contextRef="#ctx0" brushRef="#br0" timeOffset="35083.922">1692 4176 4185 0 0,'0'0'3159'0'0,"0"0"-261"0"0,0 0-321 0 0,0 0-173 0 0,0 0-257 0 0,0 0-357 0 0,0 0-328 0 0,0 0-299 0 0,0 0-196 0 0,0 0-163 0 0,0 0-113 0 0,0 0-86 0 0,0 0-56 0 0,-2-4-39 0 0,1 2-466 0 0,-4-12 484 0 0,2 19 1913 0 0,3-4-2415 0 0,9 7 86 0 0,44 58 375 0 0,30 44-122 0 0,7-3-79 0 0,-32-34-233 0 0,-27-26 27 0 0,-30-41-2968 0 0,-2 0-3316 0 0,-1 1-1725 0 0,2-3-4503 0 0</inkml:trace>
  <inkml:trace contextRef="#ctx0" brushRef="#br0" timeOffset="35719.381">2216 4464 16892 0 0,'0'0'1968'0'0,"0"0"-750"0"0,0 0-345 0 0,0 0 18 0 0,0 0-24 0 0,0 0-44 0 0,0 0-176 0 0,0 0-221 0 0,0 0-122 0 0,0 0-82 0 0,0 0-34 0 0,0 0-35 0 0,0 0-36 0 0,-12 28-37 0 0,-41 88-9 0 0,-28 74 136 0 0,53-145-187 0 0,26-45 701 0 0,13-23-15 0 0,-2-2-697 0 0,2 1 0 0 0,0 0 0 0 0,2 1 0 0 0,1 0 0 0 0,1 1 0 0 0,7-9-9 0 0,5-7 1 0 0,103-145 25 0 0,-101 143 50 0 0,-29 39-17 0 0,0 1-7 0 0,0 0-7 0 0,0 0-6 0 0,0 0 16 0 0,0 0 5 0 0,0 0-26 0 0,0 0 18 0 0,0 25 56 0 0,10 134 427 0 0,44 51-331 0 0,-38-181-232 0 0,-16-34-1969 0 0,0-15-2688 0 0,-7 9-6661 0 0,2 11 608 0 0</inkml:trace>
  <inkml:trace contextRef="#ctx0" brushRef="#br0" timeOffset="36023.871">2113 4751 7138 0 0,'0'0'3847'0'0,"0"0"-1168"0"0,0 0-573 0 0,0 0-128 0 0,0 0-242 0 0,0 0-294 0 0,0 0-313 0 0,0 0-267 0 0,0 0-202 0 0,0 0-148 0 0,0 0-58 0 0,0 0-70 0 0,0 0-42 0 0,15-3 872 0 0,74-14 438 0 0,106-23-1632 0 0,-167 33-2198 0 0,-19 4-1799 0 0,-1-1-4308 0 0,-4 0-4638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2649 0 0,'0'0'2862'0'0,"0"0"-737"0"0,0 0-231 0 0,0 0 121 0 0,0 0 79 0 0,0 0-83 0 0,0 0-275 0 0,0 0-359 0 0,0 0-301 0 0,0 0-227 0 0,0 0-154 0 0,0 0-64 0 0,0 0-52 0 0,5 11 652 0 0,-15 22-98 0 0,-23 50-521 0 0,-3-1 1 0 0,-4-2-1 0 0,-27 38-612 0 0,37-65 125 0 0,15-28-494 0 0,22-39-1970 0 0,1 0 1482 0 0,18-34-3549 0 0,-14 11-2067 0 0,-9 20 1001 0 0,-1 8-1531 0 0</inkml:trace>
  <inkml:trace contextRef="#ctx0" brushRef="#br0" timeOffset="406.154">2 23 9346 0 0,'0'0'2805'0'0,"0"0"-424"0"0,0 0-236 0 0,0 0-262 0 0,0 0-299 0 0,0 0-275 0 0,0 0-275 0 0,0 0-225 0 0,0 0-171 0 0,0 0-103 0 0,0 0-85 0 0,0 0-50 0 0,0 0-44 0 0,-1 16 1084 0 0,7-2-1254 0 0,2-1 0 0 0,0 0 0 0 0,0 0 0 0 0,1 0 1 0 0,1-1-1 0 0,0-1 0 0 0,0 1 0 0 0,1-2 0 0 0,1 0 0 0 0,2 2-186 0 0,66 71 313 0 0,49 122-58 0 0,-124-192-380 0 0,4 6-196 0 0,-7-15-4183 0 0,1-2-3869 0 0,-3-2-3087 0 0</inkml:trace>
  <inkml:trace contextRef="#ctx0" brushRef="#br0" timeOffset="729.156">506 295 12387 0 0,'0'0'4649'0'0,"0"0"-2540"0"0,0 0-1036 0 0,0 0-117 0 0,0 0 0 0 0,0 0-32 0 0,0 0-112 0 0,0 0-121 0 0,0 0-125 0 0,0 0-69 0 0,0 0-41 0 0,0 0-110 0 0,0 0-66 0 0,1 18-48 0 0,7 127 271 0 0,-6-62-1577 0 0,-2-83-8707 0 0,2-6 1139 0 0,-2 2 702 0 0</inkml:trace>
  <inkml:trace contextRef="#ctx0" brushRef="#br0" timeOffset="1329.36">438 229 10394 0 0,'0'0'2956'0'0,"0"0"-732"0"0,0 0-481 0 0,0 0-260 0 0,0 0-225 0 0,0 0-242 0 0,0 0-229 0 0,0 0-262 0 0,0 0-203 0 0,0 0-112 0 0,0 0-14 0 0,0 0 120 0 0,0 0 86 0 0,6-1 87 0 0,197 1 1780 0 0,-200 1-2265 0 0,-1 0 0 0 0,1 0 0 0 0,-1 0 0 0 0,1 0 0 0 0,-1 1 0 0 0,0-1 0 0 0,0 1 0 0 0,0-1 0 0 0,1 1 1 0 0,-1 0-1 0 0,-1-1 0 0 0,1 1 0 0 0,0 0 0 0 0,0 0 0 0 0,-1 1 0 0 0,1-1 0 0 0,-1 0 0 0 0,0 0 0 0 0,0 1 0 0 0,0-1 1 0 0,0 1-1 0 0,0-1 0 0 0,0 1 0 0 0,-1-1 0 0 0,1 1 0 0 0,-1 0 0 0 0,1-1 0 0 0,-1 1 0 0 0,0-1 0 0 0,0 1 0 0 0,-1 0 0 0 0,1-1 1 0 0,0 1-1 0 0,-1 0 0 0 0,1-1 0 0 0,-1 1 0 0 0,0-1 0 0 0,0 1 0 0 0,0-1 0 0 0,0 0 0 0 0,-1 1 0 0 0,1-1 0 0 0,-1 0 1 0 0,1 0-1 0 0,-1 0 0 0 0,0 1-4 0 0,-54 73 145 0 0,55-74-147 0 0,0-1 0 0 0,1 1 1 0 0,-1-1-1 0 0,0 1 0 0 0,1-1 0 0 0,-1 1 0 0 0,1 0 0 0 0,-1-1 1 0 0,1 1-1 0 0,0 0 0 0 0,0-1 0 0 0,0 1 0 0 0,0 0 0 0 0,0-1 0 0 0,0 1 1 0 0,0 0-1 0 0,0 0 0 0 0,1-1 0 0 0,-1 1 0 0 0,1-1 0 0 0,-1 1 1 0 0,1 0-1 0 0,0-1 0 0 0,-1 1 0 0 0,1-1 0 0 0,0 1 0 0 0,0-1 1 0 0,0 0-1 0 0,0 1 0 0 0,0-1 0 0 0,1 0 0 0 0,-1 0 0 0 0,0 0 0 0 0,0 0 1 0 0,1 0-1 0 0,-1 0 0 0 0,1 0 0 0 0,-1 0 0 0 0,1 0 0 0 0,-1-1 1 0 0,1 1-1 0 0,1 0 2 0 0,83 43 25 0 0,-84-41 27 0 0,0 1 0 0 0,-1-1 0 0 0,0 0 0 0 0,0 1 0 0 0,0 0 0 0 0,0-1 0 0 0,-1 1 1 0 0,1-1-1 0 0,-1 1 0 0 0,0 0 0 0 0,0-1 0 0 0,0 1 0 0 0,-1 0 0 0 0,1-1 0 0 0,-1 1 0 0 0,0 0 0 0 0,0-1 0 0 0,0 1 0 0 0,0-1 0 0 0,-1 0 0 0 0,1 1 0 0 0,-1-1 0 0 0,0 0 0 0 0,0 0 0 0 0,0 0 1 0 0,0 0-1 0 0,-1 0 0 0 0,1-1 0 0 0,-1 1 0 0 0,0-1 0 0 0,-1 2-52 0 0,-23 10 271 0 0,20-9-239 0 0,-1-1 1 0 0,1 0-1 0 0,-1 0 0 0 0,0-1 1 0 0,-1 0-1 0 0,1 0 0 0 0,0-1 1 0 0,-1 0-1 0 0,1-1 0 0 0,-1 0 1 0 0,-5 1-33 0 0,-39-15-1143 0 0,47 3-2716 0 0,1-3-3461 0 0,5 12-4741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1108 0 0 0,'0'0'356'0'0,"0"0"1330"0"0,0 0 458 0 0,0 0 19 0 0,0 0-112 0 0,0 0-190 0 0,0 0-222 0 0,0 0-225 0 0,0 0-197 0 0,0 0-153 0 0,0 0-131 0 0,8 1 5293 0 0,-10 19-5892 0 0,-1 1 0 0 0,-1-1 0 0 0,-1 1 0 0 0,0-1 0 0 0,-2 0 0 0 0,0-1 0 0 0,-6 9-334 0 0,-2 12 192 0 0,-87 213 57 0 0,82-178-248 0 0,-27 53 36 0 0,28-99-64 0 0,75-115-9685 0 0,-39 60 1575 0 0,-11 17 442 0 0</inkml:trace>
  <inkml:trace contextRef="#ctx0" brushRef="#br0" timeOffset="623.2">495 1193 1832 0 0,'0'0'1833'0'0,"0"0"-70"0"0,0 0 133 0 0,0 0 234 0 0,0 0 20 0 0,0 0-282 0 0,0 0-513 0 0,0 0-421 0 0,0 0-217 0 0,0 0-51 0 0,0 0 7 0 0,0 0-15 0 0,0 0-61 0 0,4-7-101 0 0,14-18-78 0 0,20 12 1417 0 0,-37 13-1609 0 0,-1 0 13 0 0,0 0 6 0 0,0 0 1 0 0,2 23 1866 0 0,91 200 181 0 0,-75-183-2238 0 0,-2 0 1 0 0,-2 1-1 0 0,-2 0 1 0 0,-2 1-1 0 0,0 5-55 0 0,13 111 222 0 0,-17-171-859 0 0,-5-5-1259 0 0,-1-3-1925 0 0,-1 7-5788 0 0,-1 7-2109 0 0</inkml:trace>
  <inkml:trace contextRef="#ctx0" brushRef="#br0" timeOffset="1491.877">502 1130 0 0 0,'0'0'479'0'0,"0"0"81"0"0,0 0 144 0 0,0 0 216 0 0,0 0 240 0 0,0 0 251 0 0,0 0 158 0 0,0 0 51 0 0,0 0-49 0 0,0 0-101 0 0,0 0-150 0 0,0 0-153 0 0,0 0-129 0 0,0 0-116 0 0,0 0-37 0 0,0 0-3 0 0,0 0 16 0 0,0 0 15 0 0,0 0-14 0 0,-1-4 4527 0 0,-5-15-5056 0 0,-10-98 610 0 0,-1-34-713 0 0,-1 45-188 0 0,8-30-44 0 0,-2 102 81 0 0,11 34-131 0 0,1 0 4 0 0,0 0 17 0 0,0 0-12 0 0,0 0 17 0 0,0 0 4 0 0,0 0-6 0 0,0 0 0 0 0,0 0 1 0 0,0 0-14 0 0,0 0 20 0 0,0 0 0 0 0,0 0-4 0 0,0 0 6 0 0,0 0-7 0 0,0 0-3 0 0,0 0 3 0 0,-1 0 10 0 0,1 0 4 0 0,0 0 3 0 0,0 0-9 0 0,-43 33 233 0 0,-127 84-148 0 0,-18-12-48 0 0,169-94-113 0 0,30-12-266 0 0,53-32-436 0 0,-19 9-1592 0 0,0 4-4144 0 0,-31 16-120 0 0,-7 0-4731 0 0</inkml:trace>
  <inkml:trace contextRef="#ctx0" brushRef="#br0" timeOffset="2080.201">438 622 0 0 0,'0'0'383'0'0,"0"0"941"0"0,0 0 323 0 0,0 0 91 0 0,0 0 5 0 0,0 0-112 0 0,0 0-138 0 0,0 0-118 0 0,0 0-113 0 0,0 0-95 0 0,0 0-89 0 0,0 0-69 0 0,0 0-57 0 0,1-3-53 0 0,-1 1-2017 0 0,12-8 9982 0 0,31 29-7797 0 0,-22-9-929 0 0,-1 0 1 0 0,-1 1 0 0 0,0 1-1 0 0,0 1 1 0 0,-2 1 0 0 0,1 0 0 0 0,9 11-139 0 0,105 86 265 0 0,-104-95-587 0 0,-35-39-5052 0 0,2 14 2562 0 0,-2-3-5426 0 0,0 7-2766 0 0</inkml:trace>
  <inkml:trace contextRef="#ctx0" brushRef="#br0" timeOffset="3016">355 81 0 0 0,'0'0'383'0'0,"0"0"646"0"0,0 0 338 0 0,0 0 78 0 0,0 0-32 0 0,0 0-42 0 0,0 0-71 0 0,0 0-9 0 0,0 0-25 0 0,0 0-100 0 0,0 0-157 0 0,0 0-157 0 0,-3-1-124 0 0,-17-2 1554 0 0,-76-4 3151 0 0,91 10-5365 0 0,-1-1 0 0 0,1 1-1 0 0,0 0 1 0 0,0 0 0 0 0,0 1-1 0 0,0-1 1 0 0,0 1 0 0 0,1 0-1 0 0,-1 0 1 0 0,1 1 0 0 0,0 0-1 0 0,0-1 1 0 0,1 1-1 0 0,0 0 1 0 0,0 1 0 0 0,0-1-1 0 0,0 1 1 0 0,0 1-68 0 0,-32 85 1235 0 0,28 22 216 0 0,63 18-482 0 0,36-37-286 0 0,-91-94-672 0 0,11 6 58 0 0,-1 0 0 0 0,1-1 0 0 0,1-1 0 0 0,-1 0 0 0 0,1-1 0 0 0,0 0 0 0 0,0-1 0 0 0,0 0 0 0 0,0-1 0 0 0,0 0 0 0 0,1-1 0 0 0,-1-1 0 0 0,1 0-1 0 0,0-1-67 0 0,67-25 379 0 0,-72 21-358 0 0,0-1 0 0 0,0 0 0 0 0,0 0 0 0 0,-1-1 0 0 0,0 0 0 0 0,-1 0 0 0 0,1-1 0 0 0,-1 0 0 0 0,-1-1 0 0 0,0 1 0 0 0,0-1 0 0 0,0 0 0 0 0,-1-1 0 0 0,-1 1 0 0 0,0-1 0 0 0,0 0 0 0 0,0 0 0 0 0,-2 0 0 0 0,1-1 0 0 0,-1 1 0 0 0,-1-1 0 0 0,0 1 0 0 0,0-1 0 0 0,-1-3-22 0 0,1 5-5 0 0,0 0 1 0 0,-1 1 0 0 0,0-1-1 0 0,-1 0 1 0 0,0 0 0 0 0,0 0-1 0 0,-1 0 1 0 0,0 1 0 0 0,-1-1-1 0 0,1 1 1 0 0,-2-1 0 0 0,1 1-1 0 0,-1 0 1 0 0,-1 0 0 0 0,1 1-1 0 0,-1-1 1 0 0,0 1 0 0 0,-1 0-1 0 0,0 0 1 0 0,-1 0 4 0 0,-21-19-188 0 0,-1 1 1 0 0,-1 2-1 0 0,-1 1 0 0 0,-1 1 0 0 0,-1 1 1 0 0,0 3-1 0 0,-2 0 0 0 0,0 2 0 0 0,-12-2 188 0 0,-10 7-1988 0 0,20 13-3515 0 0,25 7-3481 0 0,10-6-1980 0 0</inkml:trace>
  <inkml:trace contextRef="#ctx0" brushRef="#br0" timeOffset="3569.347">236 268 6089 0 0,'0'0'2249'0'0,"0"0"-209"0"0,0 0-3 0 0,0 0-78 0 0,0 0-256 0 0,0 0-358 0 0,0 0-350 0 0,0 0-257 0 0,0 0-157 0 0,0 0-83 0 0,0 0-70 0 0,0 0-78 0 0,0 0-51 0 0,4 2-28 0 0,15 6 0 0 0,-4 41 2469 0 0,14-32-3888 0 0,-17-16-2968 0 0,0 0-4681 0 0,-10-1-1607 0 0</inkml:trace>
  <inkml:trace contextRef="#ctx0" brushRef="#br0" timeOffset="4023.387">460 272 3033 0 0,'0'0'3015'0'0,"0"0"-509"0"0,0 0-216 0 0,0 0-69 0 0,0 0-277 0 0,0 0-455 0 0,0 0-431 0 0,0 0-325 0 0,0 0-162 0 0,0 0-18 0 0,0 0 44 0 0,0 0 24 0 0,0 0-25 0 0,-2 30 1027 0 0,12-22-3856 0 0,-6-7-1061 0 0,1 1-3664 0 0,-3 1-3407 0 0</inkml:trace>
  <inkml:trace contextRef="#ctx0" brushRef="#br0" timeOffset="4426.256">326 441 416 0 0,'0'0'2423'0'0,"0"0"-40"0"0,0 0 110 0 0,0 0 17 0 0,0 0-256 0 0,0 0-387 0 0,0 0-384 0 0,0 0-327 0 0,0 0-251 0 0,0 0-162 0 0,0 0-121 0 0,0 0-121 0 0,0 0-82 0 0,6 12 1084 0 0,3-6-1244 0 0,0 1 1 0 0,0-1-1 0 0,0-1 1 0 0,1 0-1 0 0,-1 0 1 0 0,1-1 0 0 0,1 0-1 0 0,-1 0 1 0 0,0-1-1 0 0,1-1 1 0 0,0 0-1 0 0,-1 0 1 0 0,1-1-1 0 0,0-1 1 0 0,0 1-1 0 0,0-2 1 0 0,7 0-260 0 0,-14-1-1 0 0,0 1 1 0 0,-1-1-1 0 0,1 0 1 0 0,0-1-1 0 0,-1 1 1 0 0,1 0 0 0 0,-1-1-1 0 0,0 0 1 0 0,0 0-1 0 0,0 0 1 0 0,0 0 0 0 0,0 0-1 0 0,-1-1 1 0 0,0 1-1 0 0,1-1 1 0 0,-1 0-1 0 0,0 1 1 0 0,-1-1 0 0 0,1 0-1 0 0,-1 0 1 0 0,0 0-1 0 0,0-1 1 0 0,0 1-1 0 0,0 0 1 0 0,-1 0 0 0 0,0 0-1 0 0,1-1 1 0 0,-2 1-1 0 0,1 0 1 0 0,0 0 0 0 0,-1 0-1 0 0,0-1 1 0 0,0 1-1 0 0,-1-3 1 0 0,2-5-848 0 0,0-2-2563 0 0,0 6-3546 0 0,0 4-4805 0 0</inkml:trace>
  <inkml:trace contextRef="#ctx0" brushRef="#br0" timeOffset="7358.301">499 1955 0 0 0,'0'0'276'0'0,"0"0"1022"0"0,0 0 450 0 0,0 0 151 0 0,0 0 16 0 0,0 0-132 0 0,0 0-198 0 0,3-8-196 0 0,-1 1-1007 0 0,9-26 1311 0 0,-7 8 3997 0 0,-4 24-4988 0 0,0 1 27 0 0,0 0 17 0 0,0 0-12 0 0,0 0-69 0 0,0 0-101 0 0,0 0-101 0 0,0 0-119 0 0,0 0-60 0 0,0 0-26 0 0,0 0-21 0 0,0 0-32 0 0,0 0-38 0 0,0 0-27 0 0,0 0-54 0 0,2 15 176 0 0,36 246 1169 0 0,-29 0-783 0 0,-5-235-777 0 0,-4-26 34 0 0,0 0-37 0 0,0 0-105 0 0,0 0-98 0 0,0 0-156 0 0,0 0-197 0 0,9 0-8358 0 0,-7 0-594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157 682 13979 0 0,'0'0'1694'0'0,"0"0"-199"0"0,0 0-160 0 0,0 0-43 0 0,0 0 22 0 0,0 0-34 0 0,0 0-205 0 0,0 0-262 0 0,0 0-243 0 0,0 0-212 0 0,0 0-120 0 0,-5-3-100 0 0,-15-6-47 0 0,28 39 308 0 0,130 279 802 0 0,-126-280-1208 0 0,3 6-85 0 0,-2 0 0 0 0,-1 1 0 0 0,-2 1 1 0 0,4 27 91 0 0,-19-44-4560 0 0,-17-25-7997 0 0,16 1 2776 0 0</inkml:trace>
  <inkml:trace contextRef="#ctx0" brushRef="#br0" timeOffset="492.719">0 641 9962 0 0,'0'0'3589'0'0,"0"0"-1531"0"0,0 0-555 0 0,0 0-102 0 0,0 0-76 0 0,0 0-139 0 0,0 0-208 0 0,0 0-232 0 0,0 0-169 0 0,0 0-126 0 0,0 0-46 0 0,0 0-14 0 0,0 0-32 0 0,27-31 2 0 0,87-97-38 0 0,-110 122-293 0 0,1 0 1 0 0,0 1-1 0 0,0 0 1 0 0,1 0-1 0 0,0 1 1 0 0,-1-1-1 0 0,2 1 1 0 0,-1 0-1 0 0,0 1 1 0 0,1 0-1 0 0,0 0 1 0 0,-1 0-1 0 0,2 0-30 0 0,10-3 77 0 0,-3-1-37 0 0,0 1-1 0 0,0 1 1 0 0,1 0-1 0 0,-1 1 1 0 0,1 1-1 0 0,0 0 1 0 0,0 1-1 0 0,1 0 1 0 0,-1 2-1 0 0,10 0-39 0 0,-24 1-3 0 0,0-1 1 0 0,0 1-1 0 0,0 0 1 0 0,0 0-1 0 0,-1-1 0 0 0,1 1 1 0 0,0 0-1 0 0,-1 0 1 0 0,1 1-1 0 0,0-1 0 0 0,-1 0 1 0 0,0 0-1 0 0,1 1 1 0 0,-1-1-1 0 0,0 1 1 0 0,0-1-1 0 0,1 1 0 0 0,-1 0 1 0 0,0-1-1 0 0,-1 1 1 0 0,1 0-1 0 0,0 0 0 0 0,0 0 1 0 0,-1 0-1 0 0,1-1 1 0 0,-1 1-1 0 0,0 0 0 0 0,0 0 1 0 0,1 0-1 0 0,-1 0 1 0 0,0 0-1 0 0,0 0 0 0 0,-1 1 3 0 0,-10 69 3 0 0,-3-42-2 0 0,-1 1 0 0 0,-1-2-1 0 0,-1 0 1 0 0,-2-1-1 0 0,-4 3 0 0 0,-45 73 12 0 0,66-102-15 0 0,0-1 0 0 0,1 1 0 0 0,-1 0 0 0 0,0 0 0 0 0,1 1 0 0 0,0-1 0 0 0,-1 0 0 0 0,1 0 0 0 0,0 1 0 0 0,0-1 0 0 0,0 1 0 0 0,0-1-1 0 0,1 1 1 0 0,-1-1 0 0 0,1 1 0 0 0,-1-1 0 0 0,1 1 0 0 0,0 0 0 0 0,0-1 0 0 0,0 1 0 0 0,1-1 0 0 0,-1 1 0 0 0,0 0 0 0 0,1-1 0 0 0,0 1 0 0 0,0-1 0 0 0,-1 1 0 0 0,1-1 0 0 0,1 0 0 0 0,-1 1 0 0 0,0-1 0 0 0,1 0 0 0 0,-1 0 0 0 0,1 0 0 0 0,-1 0 0 0 0,1 0 0 0 0,0 0-1 0 0,0 0 1 0 0,0-1 0 0 0,0 1 0 0 0,0-1 0 0 0,0 1 0 0 0,2 0 3 0 0,19 4 11 0 0,0-1 0 0 0,0-1 0 0 0,0-1 0 0 0,0-1 0 0 0,0-1 0 0 0,24-2-11 0 0,-23 1 4 0 0,203 3 10 0 0,-226-3-11 0 0,1 0 0 0 0,-1 0-1 0 0,0 0 1 0 0,1 0 0 0 0,-1 1 0 0 0,0-1-1 0 0,0 0 1 0 0,1 1 0 0 0,-1-1-1 0 0,0 1 1 0 0,0-1 0 0 0,0 1-1 0 0,1-1 1 0 0,-1 1 0 0 0,0 0 0 0 0,0 0-1 0 0,0-1 1 0 0,0 1 0 0 0,0 0-1 0 0,0 0 1 0 0,0 0 0 0 0,-1 0 0 0 0,1 0-1 0 0,0 0 1 0 0,-1 0 0 0 0,1 1-1 0 0,0-1 1 0 0,-1 0 0 0 0,1 0 0 0 0,-1 0-1 0 0,0 1 1 0 0,1-1 0 0 0,-1 0-1 0 0,0 1 1 0 0,0-1 0 0 0,0 0-1 0 0,0 0 1 0 0,0 1 0 0 0,0-1 0 0 0,0 0-1 0 0,0 1 1 0 0,0-1 0 0 0,-1 0-1 0 0,1 0 1 0 0,-1 1 0 0 0,1-1 0 0 0,-1 0-1 0 0,1 0 1 0 0,-1 0 0 0 0,0 2-3 0 0,-43 53 291 0 0,6-24-196 0 0,-3-1 0 0 0,0-2-1 0 0,-2-2 1 0 0,-3 0-95 0 0,40-24 1 0 0,-61 34-438 0 0,77-35-9727 0 0,-4-3 5425 0 0,2-3-6240 0 0</inkml:trace>
  <inkml:trace contextRef="#ctx0" brushRef="#br0" timeOffset="848.766">908 715 10514 0 0,'0'0'1213'0'0,"0"0"-263"0"0,0 0-133 0 0,0 0 21 0 0,0 0 1 0 0,0 0-92 0 0,0 0-161 0 0,0 0-154 0 0,-12 32-80 0 0,-33 102-27 0 0,44-133-308 0 0,0 1 0 0 0,-1-1 0 0 0,1 1 0 0 0,1 0 0 0 0,-1-1 0 0 0,0 1-1 0 0,0 0 1 0 0,1 0 0 0 0,-1 0 0 0 0,1-1 0 0 0,-1 1 0 0 0,1 0 0 0 0,0 0 0 0 0,-1 0 0 0 0,1 0 0 0 0,0 0 0 0 0,1 0 0 0 0,-1 0-1 0 0,0 0 1 0 0,0 0 0 0 0,1 0 0 0 0,-1-1 0 0 0,1 1 0 0 0,0 0 0 0 0,0 0 0 0 0,-1 0 0 0 0,1-1 0 0 0,0 1 0 0 0,0 0 0 0 0,1-1-1 0 0,-1 1 1 0 0,0-1 0 0 0,1 1-17 0 0,4 3 128 0 0,-3-1 24 0 0,1 0 1 0 0,0-1 0 0 0,0 1-1 0 0,0-1 1 0 0,0 0 0 0 0,1 0-1 0 0,-1-1 1 0 0,1 1 0 0 0,-1-1-1 0 0,1 0 1 0 0,0 0 0 0 0,0-1-1 0 0,0 1 1 0 0,0-1 0 0 0,0 0-1 0 0,1 0 1 0 0,-1-1 0 0 0,0 0-1 0 0,0 0 1 0 0,0 0 0 0 0,1 0-1 0 0,-1-1 1 0 0,0 0 0 0 0,0 0-1 0 0,0 0 1 0 0,0-1 0 0 0,0 1-1 0 0,0-1 1 0 0,0-1 0 0 0,-1 1-1 0 0,1-1 1 0 0,-1 1 0 0 0,1-1-1 0 0,-1-1 1 0 0,0 1 0 0 0,0 0-1 0 0,-1-1 1 0 0,1 0 0 0 0,-1 0-1 0 0,0 0 1 0 0,0 0 0 0 0,0-1 0 0 0,0 1-1 0 0,-1-1 1 0 0,1 0 0 0 0,-1 1-1 0 0,-1-1 1 0 0,1 0 0 0 0,-1 0-1 0 0,1 0 1 0 0,-2 0 0 0 0,1-2-153 0 0,1 0-44 0 0,0 0 1 0 0,-1-1 0 0 0,0 1-1 0 0,-1 0 1 0 0,0-1 0 0 0,0 1-1 0 0,0-1 1 0 0,-1 1 0 0 0,0 0-1 0 0,-1 0 1 0 0,0-1-1 0 0,0 1 1 0 0,0 0 0 0 0,-1 0-1 0 0,0 1 1 0 0,0-1 0 0 0,0 1-1 0 0,-1-1 1 0 0,0 1 0 0 0,-1 0-1 0 0,1 0 1 0 0,-1 1 0 0 0,0-1-1 0 0,-1 1 1 0 0,1 0 0 0 0,-2 0 43 0 0,-22-8-2492 0 0,19 11-1083 0 0,-1 1-3782 0 0,3 1-4330 0 0</inkml:trace>
  <inkml:trace contextRef="#ctx0" brushRef="#br0" timeOffset="1302.36">1184 1 12019 0 0,'0'0'2128'0'0,"0"0"-162"0"0,0 0-222 0 0,0 0-288 0 0,0 0-307 0 0,0 0-333 0 0,0 0-339 0 0,0 0-205 0 0,0 0-60 0 0,0 0 51 0 0,0 0 93 0 0,0 0 74 0 0,0 17 20 0 0,1 57-5 0 0,33 121 1259 0 0,26 211-1044 0 0,-54-282-465 0 0,-6-123-103 0 0,0-1 32 0 0,0 0 46 0 0,14-31 900 0 0,-3 5-1066 0 0,1 1 0 0 0,1 0 0 0 0,1 1 0 0 0,2 1 0 0 0,0 0 0 0 0,2 1 0 0 0,0 1 0 0 0,1 0 0 0 0,1 2 0 0 0,1 0 0 0 0,1 1 0 0 0,0 2 0 0 0,2 0 0 0 0,0 1 0 0 0,12-5-4 0 0,-24 11-3 0 0,0 1-1 0 0,1 0 1 0 0,0 1-1 0 0,0 1 1 0 0,1 0 0 0 0,0 0-1 0 0,0 2 1 0 0,0-1 0 0 0,0 2-1 0 0,1 0 1 0 0,0 1-1 0 0,-1 0 1 0 0,4 1 3 0 0,-16 1-2 0 0,0 1-1 0 0,1-1 1 0 0,-1 1-1 0 0,0-1 1 0 0,0 1-1 0 0,0 0 1 0 0,0 0-1 0 0,0 0 1 0 0,0 0-1 0 0,0 0 1 0 0,0 0-1 0 0,0 1 1 0 0,-1-1-1 0 0,1 1 1 0 0,-1-1-1 0 0,1 1 1 0 0,-1 0-1 0 0,1-1 1 0 0,-1 1-1 0 0,0 0 1 0 0,1 0 0 0 0,-1 0-1 0 0,0 0 1 0 0,-1 0-1 0 0,1 0 1 0 0,0 0-1 0 0,-1 0 1 0 0,1 1-1 0 0,-1-1 1 0 0,1 0-1 0 0,-1 0 1 0 0,0 0-1 0 0,0 1 1 0 0,0-1-1 0 0,0 0 3 0 0,-21 78 34 0 0,1-54-16 0 0,-1 0 1 0 0,-1-2-1 0 0,-2 0 1 0 0,0-2-1 0 0,-1 0 1 0 0,-1-2-1 0 0,-2-1 1 0 0,-2 0-19 0 0,14-8-211 0 0,-1-1 0 0 0,0-1 0 0 0,0-1 0 0 0,-1 0 0 0 0,0-1 0 0 0,-1-1 0 0 0,1-1 0 0 0,-1-1 0 0 0,0 0 0 0 0,0-2 0 0 0,-1 0 1 0 0,-6 0 210 0 0,16-9-7094 0 0,8 6-4805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0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69 4841 0 0,'0'0'2583'0'0,"0"0"-440"0"0,0 0-312 0 0,0 0-92 0 0,0 0 5 0 0,0 0-85 0 0,0 0-260 0 0,0 0-335 0 0,0 0-333 0 0,0 0-271 0 0,0 0-154 0 0,-1 4-18 0 0,-2 18 61 0 0,1 1 0 0 0,1-1-1 0 0,1 1 1 0 0,2-1-1 0 0,0 1 1 0 0,1-1-1 0 0,5 21-348 0 0,3 27 356 0 0,5 67 157 0 0,-6 1 1 0 0,-8 125-514 0 0,-5-227 70 0 0,-2 0 1 0 0,-1-1-1 0 0,-2 0 1 0 0,-1 0-1 0 0,-2-1 1 0 0,-2 0-1 0 0,-3 6-70 0 0,15-37 49 0 0,-1 1-1 0 0,1-1 1 0 0,-1 0 0 0 0,1 1-1 0 0,-1-1 1 0 0,0 0-1 0 0,0 0 1 0 0,0 0 0 0 0,-1-1-1 0 0,1 1 1 0 0,-1 0 0 0 0,1-1-1 0 0,-1 0 1 0 0,0 1-1 0 0,0-1 1 0 0,0 0 0 0 0,0-1-1 0 0,0 1 1 0 0,-1 0 0 0 0,1-1-1 0 0,0 0 1 0 0,-1 0-1 0 0,1 0 1 0 0,-1 0 0 0 0,1 0-1 0 0,-1-1-48 0 0,1-2 33 0 0,0 0 0 0 0,0-1 0 0 0,0 1 0 0 0,1-1-1 0 0,-1 0 1 0 0,1 1 0 0 0,0-1 0 0 0,0-1 0 0 0,0 1-1 0 0,0 0 1 0 0,1 0 0 0 0,-1-1 0 0 0,1 1 0 0 0,0 0 0 0 0,0-1-1 0 0,0 0 1 0 0,0 1 0 0 0,1-1 0 0 0,-1 1 0 0 0,1-1 0 0 0,0 0-1 0 0,0 1 1 0 0,1-3-33 0 0,-2-44 14 0 0,3-1-1 0 0,2 1 1 0 0,2 0 0 0 0,2 1-1 0 0,2 0 1 0 0,3 0 0 0 0,1 1-1 0 0,3 1 1 0 0,2 0 0 0 0,2 1-1 0 0,1 2 1 0 0,3 0 0 0 0,12-15-14 0 0,-9 15-3 0 0,3 0 0 0 0,1 2 1 0 0,2 1-1 0 0,1 2 1 0 0,3 1-1 0 0,1 3 1 0 0,1 0-1 0 0,2 3 1 0 0,43-26 2 0 0,-74 51-3 0 0,0 0 1 0 0,0 1-1 0 0,0 0 1 0 0,1 1 0 0 0,0 0-1 0 0,0 1 1 0 0,0 0-1 0 0,0 0 1 0 0,1 2-1 0 0,-1 0 1 0 0,1 0-1 0 0,0 1 1 0 0,2 0 2 0 0,-10 4 4 0 0,-1 1-1 0 0,0-1 1 0 0,0 0 0 0 0,0 1 0 0 0,-1 0 0 0 0,0 0-1 0 0,1 0 1 0 0,-1 0 0 0 0,-1 0 0 0 0,1 1 0 0 0,0-1-1 0 0,-1 1 1 0 0,0 0 0 0 0,0 0 0 0 0,-1 0 0 0 0,1 0-1 0 0,-1 0 1 0 0,0 0 0 0 0,0 0 0 0 0,-1 0 0 0 0,0 0-1 0 0,0 0 1 0 0,0 1 0 0 0,0-1 0 0 0,-1 0 0 0 0,0 0-1 0 0,0 1-3 0 0,1-6 1 0 0,-3 23 28 0 0,-1 0 0 0 0,0 0 0 0 0,-2 0 0 0 0,-1-1 0 0 0,-1 0 0 0 0,-1 0 0 0 0,0-1 0 0 0,-2 0 0 0 0,-1-1 0 0 0,0 0 0 0 0,-1-1 0 0 0,-1 0 0 0 0,-1-1 0 0 0,-1-1 0 0 0,0 0 0 0 0,-1-1 1 0 0,-1-1-1 0 0,0 0 0 0 0,-14 6-29 0 0,20-12-133 0 0,-1 0 0 0 0,-1-1 1 0 0,0-1-1 0 0,0 0 0 0 0,-1-1 1 0 0,1-1-1 0 0,-1 0 0 0 0,0-1 1 0 0,-1 0-1 0 0,1-1 0 0 0,-1-1 1 0 0,1-1-1 0 0,-1 0 1 0 0,0-1-1 0 0,-6-1 133 0 0,7-26-4258 0 0,19 4-4388 0 0,2 15-2809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11947 0 0,'0'0'3027'0'0,"0"0"-1231"0"0,0 0-518 0 0,0 0-37 0 0,0 0 6 0 0,0 0-121 0 0,0 0-250 0 0,-26 31-252 0 0,-78 99-206 0 0,65-57-41 0 0,38-64-330 0 0,-1-1-28 0 0,1 0 0 0 0,-1-1 0 0 0,2 1 0 0 0,-1 0 0 0 0,1 0 0 0 0,0-1 1 0 0,1 1-1 0 0,-1 0 0 0 0,2 0 0 0 0,-1-1 0 0 0,1 1 0 0 0,0 0 0 0 0,1-1 0 0 0,0 0 1 0 0,0 0-1 0 0,0 0 0 0 0,1 0 0 0 0,0 0 0 0 0,0-1 0 0 0,1 1 0 0 0,0-1 0 0 0,0 0 0 0 0,1-1 1 0 0,-1 1-1 0 0,1-1 0 0 0,0 0 0 0 0,1-1 0 0 0,-1 1 0 0 0,1-1 0 0 0,0 0 0 0 0,0-1 0 0 0,0 0 1 0 0,4 1-20 0 0,-3-3 70 0 0,0 0 1 0 0,0 0 0 0 0,0-1 0 0 0,1 0-1 0 0,-1-1 1 0 0,0 0 0 0 0,0 0 0 0 0,0 0-1 0 0,0-1 1 0 0,0-1 0 0 0,-1 1 0 0 0,1-1 0 0 0,-1-1-1 0 0,1 1 1 0 0,-1-1 0 0 0,0 0 0 0 0,-1-1-1 0 0,1 0 1 0 0,-1 0 0 0 0,0 0 0 0 0,0-1-1 0 0,0 0 1 0 0,-1 0 0 0 0,0 0 0 0 0,0-1-1 0 0,0 0 1 0 0,-1 0 0 0 0,0 0 0 0 0,-1 0 0 0 0,1-1-1 0 0,-1 1 1 0 0,-1-1 0 0 0,1 0-71 0 0,-1-1 24 0 0,1-1 0 0 0,-1 1-1 0 0,-1-1 1 0 0,0 0 0 0 0,0 1 0 0 0,-1-1 0 0 0,0 0 0 0 0,0 0 0 0 0,-1 1 0 0 0,-1-1 0 0 0,0 1 0 0 0,0-1 0 0 0,0 1-1 0 0,-2-1 1 0 0,1 1 0 0 0,-1 0 0 0 0,0 1 0 0 0,-1-1 0 0 0,0 1 0 0 0,-2-4-24 0 0,1 5-204 0 0,0-1 0 0 0,0 1 0 0 0,-1 0 0 0 0,0 0-1 0 0,0 1 1 0 0,-1 0 0 0 0,0 0 0 0 0,0 1 0 0 0,0 0 0 0 0,0 0 0 0 0,-1 1 0 0 0,0 0 0 0 0,-5-2 204 0 0,-18 1-2746 0 0,18 5-1638 0 0,8 0 723 0 0,-1 0-8103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 0 0 0,'0'0'2040'0'0,"0"0"76"0"0,0 0 73 0 0,0 0 63 0 0,0 0-65 0 0,0 0-174 0 0,0 0-292 0 0,0 0-305 0 0,0 0-230 0 0,0 0-183 0 0,0 0-178 0 0,-9-8-110 0 0,-27-24-82 0 0,33 30-472 0 0,0 1 0 0 0,0-1 0 0 0,0 0-1 0 0,0 1 1 0 0,-1-1 0 0 0,1 1-1 0 0,0 0 1 0 0,-1 0 0 0 0,1 0 0 0 0,-1 1-1 0 0,1-1 1 0 0,-1 1 0 0 0,1 0-1 0 0,-1 0 1 0 0,0 0 0 0 0,1 1 0 0 0,-1-1-1 0 0,-1 1-160 0 0,-14 1 553 0 0,-88 16 830 0 0,16 33-428 0 0,90-49-946 0 0,1 0-1 0 0,-1-1 1 0 0,1 1 0 0 0,0 0-1 0 0,-1 0 1 0 0,1 0 0 0 0,0 0-1 0 0,0-1 1 0 0,0 1-1 0 0,0 0 1 0 0,1 0 0 0 0,-1 0-1 0 0,0 0 1 0 0,1-1 0 0 0,-1 1-1 0 0,1 0 1 0 0,0 0-1 0 0,0-1 1 0 0,-1 1 0 0 0,1 0-1 0 0,0-1 1 0 0,0 1-1 0 0,1-1 1 0 0,-1 1 0 0 0,0-1-1 0 0,0 0 1 0 0,2 2-9 0 0,2 4 30 0 0,3 3 34 0 0,1 0 1 0 0,0-1-1 0 0,0 0 0 0 0,1-1 1 0 0,0 1-1 0 0,0-2 0 0 0,1 0 1 0 0,0 0-1 0 0,3 1-64 0 0,27 18 150 0 0,-6-3-39 0 0,-26-19-92 0 0,-1 0-1 0 0,0 1 1 0 0,0 1-1 0 0,0-1 1 0 0,-1 1-1 0 0,1 0 1 0 0,-1 1-1 0 0,-1 0 0 0 0,0 0 1 0 0,0 1-1 0 0,0-1 1 0 0,-1 1-1 0 0,2 4-18 0 0,-6-9 41 0 0,0 0 0 0 0,-1 0 0 0 0,1 0 0 0 0,-1 0 0 0 0,0 0 0 0 0,0 0 0 0 0,0 0 0 0 0,0 0 0 0 0,0 0 0 0 0,-1 0 0 0 0,1 0 0 0 0,-1 0 0 0 0,0 0 0 0 0,0 0 0 0 0,0 0 0 0 0,0 0 0 0 0,-1 0 0 0 0,1 0 0 0 0,-1-1 0 0 0,0 1 0 0 0,1-1 0 0 0,-1 1 0 0 0,0-1 0 0 0,-1 0 0 0 0,1 1 0 0 0,0-1 0 0 0,-1 0 0 0 0,1-1 0 0 0,-1 1 0 0 0,1 0 0 0 0,-1-1 0 0 0,0 1 0 0 0,-2 0-41 0 0,-99 38 384 0 0,-27-29-82 0 0,131-10-325 0 0,-1-1 1 0 0,0 0-1 0 0,1 0 0 0 0,-1 0 0 0 0,0 0 0 0 0,1 0 0 0 0,-1 0 0 0 0,0 0 1 0 0,1 0-1 0 0,-1 0 0 0 0,0 0 0 0 0,1 0 0 0 0,-1 0 0 0 0,0 0 1 0 0,1-1-1 0 0,-1 1 0 0 0,1 0 0 0 0,-1 0 0 0 0,0-1 0 0 0,1 1 0 0 0,-1 0 1 0 0,1-1-1 0 0,-1 1 0 0 0,1-1 0 0 0,-1 1 0 0 0,1-1 0 0 0,-1 1 0 0 0,1-1 1 0 0,-1 1-1 0 0,1-1 0 0 0,0 1 0 0 0,-1-1 0 0 0,1 1 0 0 0,0-1 0 0 0,0 0 1 0 0,-1 1-1 0 0,1-1 0 0 0,0 0 0 0 0,0 1 0 0 0,0-1 0 0 0,0 0 0 0 0,0 1 1 0 0,0-1-1 0 0,0 0 0 0 0,0 1 0 0 0,0-1 0 0 0,0 0 0 0 0,0 1 1 0 0,0-1-1 0 0,0 0 0 0 0,1 1 0 0 0,-1-1 0 0 0,0 1 0 0 0,0-1 0 0 0,1 0 1 0 0,-1 1-1 0 0,0-1 0 0 0,1 1 0 0 0,-1-1 0 0 0,1 1 0 0 0,-1-1 0 0 0,1 0 23 0 0,29-31-2489 0 0,14-2-2352 0 0,-30 23 619 0 0,0 0-3956 0 0,-7 4-137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20 159 14259 0 0,'0'0'1083'0'0,"0"0"-371"0"0,0 0-78 0 0,0 0 6 0 0,0 0-68 0 0,0 0-147 0 0,0 0-199 0 0,0 0-134 0 0,0 0-59 0 0,0 0-9 0 0,0 0 3 0 0,0 0 18 0 0,-3 31 50 0 0,-8 92 82 0 0,10-122-167 0 0,1-1 0 0 0,-1 1 0 0 0,1 0-1 0 0,-1 0 1 0 0,1 0 0 0 0,-1 0 0 0 0,1 0 0 0 0,0 0-1 0 0,0-1 1 0 0,-1 1 0 0 0,1 0 0 0 0,0 0 0 0 0,0 0-1 0 0,0 0 1 0 0,0 0 0 0 0,0 0 0 0 0,0 0 0 0 0,0 0 0 0 0,0 0-1 0 0,1 0 1 0 0,-1 0 0 0 0,0 0 0 0 0,0 0 0 0 0,1 0-1 0 0,-1-1 1 0 0,1 1 0 0 0,-1 0 0 0 0,1 0 0 0 0,-1 0-1 0 0,1-1 1 0 0,-1 1 0 0 0,1 0 0 0 0,0 0 0 0 0,-1-1-1 0 0,1 1 1 0 0,0-1 0 0 0,0 1 0 0 0,0-1 0 0 0,-1 1 0 0 0,1-1-1 0 0,0 1 1 0 0,0-1 0 0 0,0 0 0 0 0,0 1 0 0 0,0-1-1 0 0,0 0 1 0 0,0 0 0 0 0,0 1 0 0 0,-1-1 0 0 0,1 0-1 0 0,0 0 1 0 0,0 0 0 0 0,0 0 0 0 0,0-1 0 0 0,0 1 0 0 0,0 0-1 0 0,0 0-9 0 0,5-1 160 0 0,5-1 160 0 0,0-1-1 0 0,0 0 1 0 0,-1 0-1 0 0,1-1 1 0 0,-1-1 0 0 0,0 0-1 0 0,0 0 1 0 0,0-1 0 0 0,0 0-1 0 0,-1 0 1 0 0,0-1 0 0 0,-1-1-1 0 0,0 1 1 0 0,0-2 0 0 0,0 1-1 0 0,-1-1 1 0 0,0 0-1 0 0,-1 0 1 0 0,0-1 0 0 0,0 1-1 0 0,-1-1 1 0 0,0-3-320 0 0,-1 6 102 0 0,-1-2 0 0 0,0 1 0 0 0,-1 0 0 0 0,0-1 0 0 0,0 1 1 0 0,-1-1-1 0 0,0 1 0 0 0,0-1 0 0 0,-1 0 0 0 0,-1 1 0 0 0,1-1 0 0 0,-1 0 0 0 0,0 1-102 0 0,0 4-4 0 0,1 1-1 0 0,-1 0 1 0 0,0-1-1 0 0,0 1 1 0 0,0 0-1 0 0,0-1 1 0 0,-1 1-1 0 0,1 0 1 0 0,-1 0-1 0 0,0 0 1 0 0,1 0-1 0 0,-1 1 1 0 0,-1-1-1 0 0,1 0 1 0 0,0 1-1 0 0,-1-1 1 0 0,1 1-1 0 0,-1 0 1 0 0,0 0-1 0 0,0 0 1 0 0,0 0-1 0 0,0 1 1 0 0,0-1-1 0 0,0 1 1 0 0,0-1-1 0 0,0 1 1 0 0,-1 0-1 0 0,1 0 1 0 0,0 1-1 0 0,-1-1 1 0 0,1 1-1 0 0,-1 0 1 0 0,0 0 4 0 0,-49 12-2306 0 0,25 11-3839 0 0,19-14-3680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6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14547 0 0,'0'0'471'0'0,"0"0"-132"0"0,0 0 414 0 0,0 0 470 0 0,0 0 263 0 0,0 0 49 0 0,0 0-234 0 0,0 0-250 0 0,0 0-149 0 0,0 0-165 0 0,0 0-159 0 0,0 0-113 0 0,0 0-55 0 0,19-14-21 0 0,60-43-48 0 0,32-53 717 0 0,-79 81-967 0 0,-35 44-410 0 0,0-10 288 0 0,0 1 0 0 0,0-1 0 0 0,0 1 0 0 0,0-1 0 0 0,1 1 0 0 0,0 0 0 0 0,0 0 0 0 0,1 0 0 0 0,0 0 0 0 0,0 0 0 0 0,0 0 0 0 0,1 1 0 0 0,-1-1 0 0 0,2 0 0 0 0,-1 0 0 0 0,1 0 0 0 0,0 0 0 0 0,0 1 0 0 0,0-1 0 0 0,1 0 0 0 0,0-1 0 0 0,0 1 0 0 0,1 0 0 0 0,-1 0 1 0 0,1-1-1 0 0,1 0 0 0 0,-1 0 0 0 0,1 0 0 0 0,0 0 0 0 0,0 0 0 0 0,4 4 31 0 0,3-5 58 0 0,0 0 0 0 0,1 0 1 0 0,-1-1-1 0 0,1-1 0 0 0,-1 0 1 0 0,1 0-1 0 0,0-1 0 0 0,0-1 1 0 0,0 0-1 0 0,-1 0 0 0 0,1-1 1 0 0,10-3-59 0 0,-10 1 183 0 0,1-1 0 0 0,-1-1 0 0 0,-1 0 1 0 0,1 0-1 0 0,-1-1 0 0 0,0-1 0 0 0,0 0 0 0 0,-1 0 0 0 0,0-1 1 0 0,0-1-1 0 0,-1 1 0 0 0,0-2 0 0 0,0 1 0 0 0,3-7-183 0 0,-7 9-92 0 0,0 0 0 0 0,0 0-1 0 0,-1 0 1 0 0,0-1 0 0 0,-1 0 0 0 0,0 0-1 0 0,0 0 1 0 0,0 0 0 0 0,-1 0-1 0 0,-1 0 1 0 0,1-1 0 0 0,-1 1 0 0 0,-1-1-1 0 0,1 1 1 0 0,-2-6 92 0 0,0 7-2386 0 0,-1 3-3452 0 0,1 0-6886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89 520 11522 0 0,'0'0'2604'0'0,"0"0"-1283"0"0,0 0-430 0 0,0 0 224 0 0,0 0 247 0 0,0 0-6 0 0,0 0-189 0 0,0 0-279 0 0,0 0-249 0 0,0 0-168 0 0,0 0-93 0 0,0 0-63 0 0,-6 30-48 0 0,-17 97-40 0 0,0-41 149 0 0,19-71-1511 0 0,-13 48 2925 0 0,10-43-6434 0 0,-2-1-6535 0 0,9-19 1448 0 0</inkml:trace>
  <inkml:trace contextRef="#ctx0" brushRef="#br0" timeOffset="196.945">8 229 15755 0 0,'0'0'2129'0'0,"0"0"-777"0"0,0 0-432 0 0,0 0-280 0 0,0 0-247 0 0,0 0-209 0 0,0 0-360 0 0,0 0-329 0 0,0 0-335 0 0,0 0-728 0 0,0 0-1865 0 0,0 0-8649 0 0</inkml:trace>
  <inkml:trace contextRef="#ctx0" brushRef="#br0" timeOffset="573.231">460 0 17780 0 0,'0'0'2347'0'0,"0"0"-1013"0"0,0 0-372 0 0,0 0-13 0 0,0 0 12 0 0,0 0-101 0 0,0 0-230 0 0,0 0-229 0 0,0 0-166 0 0,0 0-74 0 0,0 0-6 0 0,0 0 36 0 0,0 0 6 0 0,6 10-9 0 0,25 66 120 0 0,-27-16-149 0 0,4 31-65 0 0,-4 0 0 0 0,-4 1 0 0 0,-4-1 0 0 0,-7 35-94 0 0,7-105-8 0 0,0 7-21 0 0,-1 1 0 0 0,-1-2-1 0 0,-1 1 1 0 0,-2-1-1 0 0,-9 19 30 0 0,8-39-2311 0 0,7-26-5680 0 0,2 9-28 0 0,1 3-1699 0 0</inkml:trace>
  <inkml:trace contextRef="#ctx0" brushRef="#br0" timeOffset="836.464">214 505 9642 0 0,'0'0'2405'0'0,"0"0"-194"0"0,0 0-135 0 0,0 0-147 0 0,0 0-273 0 0,0 0-393 0 0,0 0-379 0 0,0 0-185 0 0,0 0-59 0 0,0 0 0 0 0,0 0 18 0 0,0 0-66 0 0,0 0-84 0 0,20 1-68 0 0,147 5 499 0 0,51-25-431 0 0,-184 17-981 0 0,24-2 347 0 0,-19 3-9060 0 0,-36 1-1509 0 0</inkml:trace>
  <inkml:trace contextRef="#ctx0" brushRef="#br0" timeOffset="1009.695">932 589 18100 0 0,'0'0'1568'0'0,"0"0"-400"0"0,0 0 9 0 0,0 0-65 0 0,0 0-160 0 0,0 0-328 0 0,0 0-312 0 0,0 0-192 0 0,0 0-88 0 0,0 0-16 0 0,0 0-64 0 0,-15 192-128 0 0,17-185-304 0 0,0 4-552 0 0,-2-3-896 0 0,0-1-1977 0 0,1-3-3065 0 0,-1-4-3672 0 0</inkml:trace>
  <inkml:trace contextRef="#ctx0" brushRef="#br0" timeOffset="1267.981">910 273 20524 0 0,'0'0'1497'0'0,"0"0"-633"0"0,0 0-344 0 0,0 0-208 0 0,0 0-128 0 0,0 0-104 0 0,0 0-216 0 0,0 0-168 0 0,0 0-208 0 0,0 0-496 0 0,0 0-913 0 0,0 0-2608 0 0,0 0-8209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7258 0 0,'0'0'2987'0'0,"0"0"-796"0"0,0 0-348 0 0,0 0-59 0 0,0 0-58 0 0,0 0-226 0 0,0 0-369 0 0,0 0-357 0 0,0 0-235 0 0,0 0-177 0 0,0 0-91 0 0,-10 4 837 0 0,19-4 2362 0 0,17-30-3457 0 0,-18 20 258 0 0,9-9-81 0 0,-16 19-150 0 0,-1 0 13 0 0,0 0 9 0 0,0 0-4 0 0,0 0 4 0 0,-10 8 84 0 0,-28 35-579 0 0,46-35-5658 0 0,-8-1 666 0 0,0-3-6176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2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12971 0 0,'0'0'2683'0'0,"0"0"-636"0"0,0 0-313 0 0,0 0-98 0 0,0 0-148 0 0,0 0-285 0 0,0 0-300 0 0,0 0-248 0 0,0 0-143 0 0,0 0-80 0 0,0 0-45 0 0,0 0-62 0 0,0 0-63 0 0,0 3-31 0 0,-11 21 381 0 0,11-22-606 0 0,-1-2-8 0 0,1-1 1 0 0,-1 1-1 0 0,0 0 0 0 0,1 0 0 0 0,-1-1 0 0 0,0 1 0 0 0,1 0 0 0 0,-1 0 0 0 0,0-1 0 0 0,1 1 0 0 0,-1 0 0 0 0,0 0 1 0 0,0 0-1 0 0,1 0 0 0 0,-1 0 0 0 0,0 0 0 0 0,1 0 0 0 0,-1 0 0 0 0,0 1 0 0 0,1-1 0 0 0,-1 0 0 0 0,0 0 0 0 0,1 1 1 0 0,-1-1-1 0 0,0 0 0 0 0,1 1 0 0 0,-1-1 0 0 0,0 0 0 0 0,1 1 0 0 0,-1-1 0 0 0,1 1 0 0 0,-1-1 0 0 0,1 1 0 0 0,-1-1 1 0 0,1 1-1 0 0,0-1 0 0 0,-1 1 0 0 0,1 0 0 0 0,-1-1 0 0 0,1 1 0 0 0,0 0 0 0 0,0-1 0 0 0,-1 1 0 0 0,1 0 0 0 0,0-1 1 0 0,0 1-1 0 0,0 0 0 0 0,0-1 0 0 0,0 1 0 0 0,0 0 0 0 0,0 0 2 0 0,0 0 40 0 0,0-1-47 0 0,0 0-6 0 0,0 0 4 0 0,0 0-43 0 0,37-21-3773 0 0,-22 9-5695 0 0,-6 8-3220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4225 0 0,'0'0'1911'0'0,"0"0"56"0"0,0 0 163 0 0,0 0 174 0 0,0 0-55 0 0,0 0-319 0 0,0 0-453 0 0,0 0-431 0 0,0 0-313 0 0,0 0-153 0 0,0 0-39 0 0,0 0 5 0 0,0 0 37 0 0,19 3 2387 0 0,87 13-831 0 0,72-2-817 0 0,-63-12-497 0 0,-58-1-1343 0 0,0-1-3441 0 0,-64 7-765 0 0,5-3-901 0 0,2-3 3404 0 0,-2 2-9650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11626 0 0,'0'0'2266'0'0,"0"0"-893"0"0,0 0-292 0 0,0 0 267 0 0,0 0 270 0 0,0 0 18 0 0,0 0-229 0 0,0 0-260 0 0,0 0-253 0 0,0 0-162 0 0,0 0-105 0 0,0 0-126 0 0,34 2-58 0 0,110 4-59 0 0,-19-14 420 0 0,24-10-376 0 0,-97 10-1843 0 0,-52 8 802 0 0,0 0-238 0 0,0 0-330 0 0,0 0-417 0 0,-3 0-6113 0 0,-1 0 2724 0 0,2 0-4972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713 3 14987 0 0,'0'0'1279'0'0,"0"0"-201"0"0,0 0-162 0 0,0 0 87 0 0,0 0 137 0 0,0 0 24 0 0,0 0-162 0 0,0 0-270 0 0,0 0-207 0 0,0 0-154 0 0,0 0-97 0 0,-9 3-49 0 0,-30 8-26 0 0,-18 34 730 0 0,-77 110 178 0 0,-90 109-810 0 0,22-35-262 0 0,156-178-526 0 0,45-53-2872 0 0,6-15 1589 0 0,12-13-1295 0 0,2-3-1602 0 0,-7 10-1338 0 0,-2 7-1877 0 0</inkml:trace>
  <inkml:trace contextRef="#ctx0" brushRef="#br0" timeOffset="330.066">69 25 10298 0 0,'0'0'2691'0'0,"0"0"-291"0"0,0 0-412 0 0,0 0-272 0 0,0 0-158 0 0,0 0-143 0 0,0 0-147 0 0,0 0-255 0 0,0 0-284 0 0,0 0-226 0 0,0 0-212 0 0,0 0-67 0 0,0 0 10 0 0,-3-5-47 0 0,-9-14-31 0 0,169 235 2379 0 0,-50-47-2221 0 0,106 188 3 0 0,-158-254-296 0 0,-53-100-14 0 0,-2-2 0 0 0,0-1-17 0 0,0 0 20 0 0,0 0-20 0 0,0 0 0 0 0,0 0 12 0 0,0 0-28 0 0,0 0-30 0 0,-16-12-890 0 0,-11 1-647 0 0,15 7-2408 0 0,1-1-7320 0 0,9 4-590 0 0</inkml:trace>
  <inkml:trace contextRef="#ctx0" brushRef="#br0" timeOffset="841.93">732 467 9754 0 0,'0'0'2629'0'0,"0"0"-354"0"0,0 0-180 0 0,0 0-161 0 0,0 0-231 0 0,0 0-320 0 0,0 0-364 0 0,0 0-315 0 0,0 0-215 0 0,0 0-98 0 0,0 0-70 0 0,0 0-23 0 0,7 23 1069 0 0,30 75 210 0 0,-29-57-1436 0 0,-1 0 0 0 0,-3 1 0 0 0,-1 0-1 0 0,-2 0 1 0 0,-2 9-141 0 0,1-15 34 0 0,-15 42-90 0 0,3-112-7110 0 0,11 1 1860 0 0,1 19-25 0 0,0 2-5367 0 0</inkml:trace>
  <inkml:trace contextRef="#ctx0" brushRef="#br0" timeOffset="1527.012">693 475 6809 0 0,'0'0'3148'0'0,"0"0"-385"0"0,0 0-422 0 0,0 0-308 0 0,0 0-274 0 0,0 0-286 0 0,0 0-306 0 0,0 0-255 0 0,0 0-232 0 0,0 0-185 0 0,0 0-111 0 0,0 0-61 0 0,0 0-31 0 0,10-7 365 0 0,103-9 902 0 0,10 10-1061 0 0,-122 8-494 0 0,1 0 0 0 0,-1 0 0 0 0,0 1 0 0 0,0-1 0 0 0,0 0 0 0 0,-1 1 0 0 0,1-1 0 0 0,-1 1 0 0 0,1-1 0 0 0,-1 1 0 0 0,0-1 0 0 0,0 1 0 0 0,0-1 0 0 0,0 1 0 0 0,0 0 0 0 0,-1-1-1 0 0,1 1 1 0 0,-1-1 0 0 0,1 0 0 0 0,-1 1 0 0 0,0-1 0 0 0,0 1 0 0 0,0-1 0 0 0,0 0 0 0 0,-1 0-3 0 0,-54 97 159 0 0,56-96-161 0 0,-1 1 1 0 0,1-1-1 0 0,0 0 1 0 0,0 1-1 0 0,0-1 1 0 0,0 0-1 0 0,1 0 1 0 0,-1 1-1 0 0,1-1 1 0 0,0 0-1 0 0,0 0 1 0 0,0 0-1 0 0,1 0 1 0 0,-1 0-1 0 0,0 0 1 0 0,1 0-1 0 0,0 0 1 0 0,0 0-1 0 0,0-1 1 0 0,0 1 0 0 0,0-1-1 0 0,1 1 1 0 0,-1-1-1 0 0,1 0 1 0 0,-1 0-1 0 0,1 0 1 0 0,0 0-1 0 0,0-1 1 0 0,0 1-1 0 0,0-1 1 0 0,0 0-1 0 0,0 0 1 0 0,0 0-1 0 0,0 0 1 0 0,0 0-1 0 0,1 0 1 0 0,-1-1-1 0 0,1 0 1 0 0,29 17 1 0 0,-27-14 47 0 0,0 0 0 0 0,-1 0 0 0 0,1 1 0 0 0,-1 0 0 0 0,0 0 0 0 0,0 0 0 0 0,0 1 0 0 0,-1 0 0 0 0,1 0 0 0 0,-1 0 0 0 0,0 0 0 0 0,-1 1 0 0 0,1-1 0 0 0,-1 1-1 0 0,0 0 1 0 0,-1 0 0 0 0,1 0 0 0 0,-1 0 0 0 0,-1 1 0 0 0,1-1 0 0 0,-1 0 0 0 0,0 2-48 0 0,-33 21 680 0 0,-119 52-342 0 0,8-26-340 0 0,120-53-1091 0 0,26-18-8101 0 0,1 12-123 0 0</inkml:trace>
  <inkml:trace contextRef="#ctx0" brushRef="#br0" timeOffset="2775.083">1709 416 4753 0 0,'0'0'3209'0'0,"0"0"-457"0"0,0 0-278 0 0,0 0-137 0 0,0 0-238 0 0,0 0-368 0 0,0 0-360 0 0,0 0-348 0 0,0 0-246 0 0,0 0-141 0 0,0 0-70 0 0,0 0-42 0 0,-3 19 1115 0 0,-241 289 599 0 0,49-98-1993 0 0,148-155-454 0 0,38-47 1101 0 0,5-5-4754 0 0,14-10-11828 0 0,-6 3 6185 0 0</inkml:trace>
  <inkml:trace contextRef="#ctx0" brushRef="#br0" timeOffset="3603.984">1871 611 10818 0 0,'0'0'4413'0'0,"0"0"-2534"0"0,0 0-928 0 0,0 0 37 0 0,0 0 123 0 0,0 0 44 0 0,0 0-145 0 0,0 0-289 0 0,0 0-231 0 0,0 0-141 0 0,0 0-94 0 0,-29 32-55 0 0,-93 100-24 0 0,23-16 135 0 0,-55 60-122 0 0,145-168-205 0 0,25-24 76 0 0,128-145 184 0 0,184-167-163 0 0,-291 299 198 0 0,-36 29-255 0 0,-1 0 5 0 0,2 15 182 0 0,25 265 960 0 0,-3-152-1054 0 0,-67-143 1430 0 0,-135-106-1310 0 0,59 59-2310 0 0,115 58 285 0 0,4 4-4712 0 0,0 0-5434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9090 0 0,'0'0'2176'0'0,"0"0"-293"0"0,0 0-66 0 0,0 0 94 0 0,0 0-40 0 0,0 0-224 0 0,0 0-303 0 0,0 0-231 0 0,0 0-227 0 0,0 0-151 0 0,0 0-64 0 0,0 0-96 0 0,0 0-60 0 0,30 9-62 0 0,95 25-50 0 0,-51-33 125 0 0,-64-5-431 0 0,187-54 145 0 0,-160 51-2374 0 0,-12 7-5979 0 0,-19 0-3922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16 2801 0 0,'0'0'4441'0'0,"0"0"-1580"0"0,0 0-729 0 0,0 0-295 0 0,0 0-44 0 0,0 0-69 0 0,0 0-166 0 0,0 0-213 0 0,0 0-267 0 0,0 0-254 0 0,0 0-201 0 0,0 0-135 0 0,-4-4-108 0 0,2 2-368 0 0,1 1 1 0 0,1 1 1 0 0,0-1 0 0 0,-1 0-1 0 0,1 1 1 0 0,-1-1 0 0 0,1 1 0 0 0,-1-1-1 0 0,0 1 1 0 0,1-1 0 0 0,-1 1-1 0 0,1-1 1 0 0,-1 1 0 0 0,0 0-1 0 0,0-1 1 0 0,1 1 0 0 0,-1 0-1 0 0,0-1 1 0 0,1 1 0 0 0,-1 0-1 0 0,0 0 1 0 0,0 0 0 0 0,1 0 0 0 0,-1 0-1 0 0,0 0 1 0 0,0 0 0 0 0,0 0-1 0 0,1 0 1 0 0,-1 0 0 0 0,0 0-1 0 0,0 0 1 0 0,1 0 0 0 0,-1 1-1 0 0,0-1 1 0 0,0 0 0 0 0,1 1-1 0 0,-1-1 1 0 0,0 0 0 0 0,1 1-1 0 0,-1-1 1 0 0,1 1 0 0 0,-1-1 0 0 0,0 1-1 0 0,1 0 1 0 0,-1-1 0 0 0,1 1-1 0 0,-1-1 1 0 0,1 1 0 0 0,0 0-1 0 0,-1-1 1 0 0,1 1 0 0 0,0 0-1 0 0,-1-1 1 0 0,1 1 0 0 0,0 0-1 0 0,0 0 1 0 0,0-1 0 0 0,-1 1-1 0 0,1 0 1 0 0,0 0 0 0 0,0 0 0 0 0,0-1-1 0 0,0 1-13 0 0,-104 249 924 0 0,25-101-753 0 0,-6-3-1 0 0,-15 8-170 0 0,23-40-91 0 0,73-108 535 0 0,-1 4-2860 0 0,6-20-1643 0 0,6-7-616 0 0,-1 5-2267 0 0,-1 2-1329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6873 0 0,'0'0'2165'0'0,"0"0"-167"0"0,0 0-114 0 0,0 0 43 0 0,0 0 36 0 0,0 0-149 0 0,0 0-340 0 0,0 0-411 0 0,0 0-315 0 0,0 0-199 0 0,0 0-109 0 0,0 0-36 0 0,0 0-30 0 0,3 0-4 0 0,58 61 2455 0 0,-46-41-2585 0 0,213 333 1458 0 0,-218-338-1704 0 0,3 7-69 0 0,1-1 1 0 0,1 0-1 0 0,0-1 0 0 0,2-1 1 0 0,0 0-1 0 0,1-1 1 0 0,1-1-1 0 0,20 13 75 0 0,-5-18-4821 0 0,-24-9-2175 0 0,-6-3-5152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273 623 0 0 0,'0'0'1218'0'0,"0"0"581"0"0,0 0 406 0 0,0 0 120 0 0,0 0-169 0 0,0 0-341 0 0,0 0-278 0 0,0 0-217 0 0,0 0-166 0 0,3-11-126 0 0,6-31-127 0 0,-9 41-822 0 0,-1 0 0 0 0,1-1 1 0 0,-1 1-1 0 0,1 0 0 0 0,-1 0 0 0 0,0 0 0 0 0,1 0 0 0 0,-1 0 0 0 0,0 0 0 0 0,0 0 0 0 0,1 1 0 0 0,-1-1 0 0 0,0 0 0 0 0,0 0 0 0 0,0 0 0 0 0,0 1 0 0 0,0-1 0 0 0,0 1 0 0 0,-1-1 0 0 0,1 1 0 0 0,0-1 0 0 0,0 1 0 0 0,0 0 0 0 0,0-1 0 0 0,-1 1 0 0 0,1 0 0 0 0,0 0 0 0 0,0 0 1 0 0,0 0-1 0 0,-1 0 0 0 0,1 0 0 0 0,0 0 0 0 0,0 0 0 0 0,-1 1 0 0 0,1-1 0 0 0,0 0 0 0 0,0 1 0 0 0,0-1 0 0 0,0 1 0 0 0,0-1 0 0 0,0 1 0 0 0,0 0 0 0 0,0-1 0 0 0,0 1 0 0 0,0 0-79 0 0,-16 7 78 0 0,1 0-1 0 0,0 1 1 0 0,1 0 0 0 0,0 2-1 0 0,0 0 1 0 0,1 0 0 0 0,1 1-1 0 0,0 1 1 0 0,0 1-1 0 0,1-1 1 0 0,1 2 0 0 0,1 0-1 0 0,0 0 1 0 0,1 0 0 0 0,0 2-1 0 0,1-1 1 0 0,1 1 0 0 0,1 0-1 0 0,0 1-77 0 0,5-15 13 0 0,0 0 1 0 0,0 0-1 0 0,1 0 0 0 0,-1 0 1 0 0,1 0-1 0 0,0 0 0 0 0,-1 0 1 0 0,2 0-1 0 0,-1 0 0 0 0,0 0 0 0 0,0-1 1 0 0,1 1-1 0 0,0 0 0 0 0,0 0 1 0 0,0 0-1 0 0,0 0 0 0 0,0-1 1 0 0,0 1-1 0 0,0 0 0 0 0,1-1 1 0 0,0 1-1 0 0,-1-1 0 0 0,1 0 0 0 0,0 1 1 0 0,0-1-1 0 0,0 0 0 0 0,1 0 1 0 0,-1 0-1 0 0,0-1 0 0 0,1 1 1 0 0,-1 0-1 0 0,1-1 0 0 0,0 0 0 0 0,-1 1 1 0 0,1-1-1 0 0,0 0 0 0 0,0-1 1 0 0,0 1-1 0 0,-1 0 0 0 0,1-1 1 0 0,0 1-1 0 0,0-1 0 0 0,0 0-13 0 0,8 0 134 0 0,0 0 0 0 0,-1-1 0 0 0,1 0 1 0 0,-1-1-1 0 0,1 0 0 0 0,-1 0 0 0 0,0-1 0 0 0,0-1 0 0 0,0 0 0 0 0,0 0 0 0 0,-1-1 0 0 0,1 0 0 0 0,-1 0 0 0 0,0-1 0 0 0,-1-1 0 0 0,0 1 0 0 0,0-1 0 0 0,0-1 0 0 0,4-5-134 0 0,1 0 68 0 0,-1-1-1 0 0,0-1 0 0 0,-1 0 0 0 0,-1 0 0 0 0,0-1 0 0 0,-1-1 1 0 0,-1 1-1 0 0,-1-2 0 0 0,0 1 0 0 0,-1-1 0 0 0,3-17-67 0 0,-7 30-24 0 0,0-1-1 0 0,-1 1 1 0 0,0-1 0 0 0,0 1-1 0 0,-1-1 1 0 0,0 0-1 0 0,0 1 1 0 0,0-1 0 0 0,0 0-1 0 0,-1 1 1 0 0,0-1-1 0 0,0 1 1 0 0,-1-1-1 0 0,0 1 1 0 0,1 0 0 0 0,-2 0-1 0 0,1-1 1 0 0,-1 1-1 0 0,1 1 1 0 0,-1-1 0 0 0,-1 0-1 0 0,1 1 1 0 0,-1-1-1 0 0,1 1 1 0 0,-1 0-1 0 0,-2 0 25 0 0,-96-56-1310 0 0,170 38 1392 0 0,-52 14 22 0 0,-1-1-1 0 0,0 0 1 0 0,0-2-1 0 0,-1 1 1 0 0,-1-2-1 0 0,1 0 1 0 0,-2 0-1 0 0,0-1 1 0 0,0-1 0 0 0,-1 0-1 0 0,-1 0 1 0 0,-1-1-1 0 0,0-1 1 0 0,0 1-1 0 0,-2-1 1 0 0,0-1-1 0 0,-1 1 1 0 0,0-1-1 0 0,2-15-103 0 0,0-83 138 0 0,-8 114-158 0 0,0 1-18 0 0,0 0-24 0 0,0 23-589 0 0,5 62 630 0 0,4 0 0 0 0,3-1-1 0 0,4-1 1 0 0,5 6 21 0 0,28 155-11 0 0,-38-178 17 0 0,-4 1 1 0 0,-2 0 0 0 0,-4 1 0 0 0,-2-1-1 0 0,-4 0 1 0 0,-2 0 0 0 0,-3 0-1 0 0,-18 62-6 0 0,27-123 21 0 0,0 0-1 0 0,-1 0 1 0 0,1 0-1 0 0,-1 0 1 0 0,0 0-1 0 0,0-1 1 0 0,-1 1-1 0 0,0-1 0 0 0,0 1 1 0 0,0-1-1 0 0,-1 0 1 0 0,1-1-1 0 0,-1 1 1 0 0,-1 0-1 0 0,1-1 1 0 0,0 0-1 0 0,-1 0 1 0 0,0 0-1 0 0,0-1 1 0 0,0 0-1 0 0,0 0 1 0 0,-1 0-1 0 0,1 0 1 0 0,-1-1-1 0 0,0 0 1 0 0,0 0-1 0 0,1-1 1 0 0,-6 1-21 0 0,8-2 24 0 0,-1 0 1 0 0,0 0 0 0 0,1-1 0 0 0,-1 0 0 0 0,0 0 0 0 0,1 0 0 0 0,-1 0-1 0 0,1 0 1 0 0,-1-1 0 0 0,1 1 0 0 0,0-1 0 0 0,0 0 0 0 0,-1 0-1 0 0,1-1 1 0 0,1 1 0 0 0,-1 0 0 0 0,0-1 0 0 0,1 0 0 0 0,-1 0-1 0 0,1 1 1 0 0,0-2 0 0 0,0 1 0 0 0,0 0 0 0 0,0 0 0 0 0,0 0-1 0 0,1-1 1 0 0,-1 1 0 0 0,1-1 0 0 0,0 0 0 0 0,0 1 0 0 0,1-1-1 0 0,-1-1-23 0 0,-6-125 380 0 0,11 101-338 0 0,0 1 1 0 0,3-1-1 0 0,0 1 1 0 0,2 0-1 0 0,0 0 1 0 0,2 1-1 0 0,11-18-43 0 0,-13 25-85 0 0,1 0 0 0 0,1 1 0 0 0,1 1 1 0 0,0 0-1 0 0,1 0 0 0 0,1 1 0 0 0,1 1 0 0 0,0 1 0 0 0,2 0 1 0 0,-1 0-1 0 0,2 2 0 0 0,-1 0 0 0 0,19-9 85 0 0,-1 12-2226 0 0,-23 8-1749 0 0,-1 2-4845 0 0,-6 0-2886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4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0 0 0,'0'0'3015'0'0,"0"0"-636"0"0,0 0-131 0 0,0 0-13 0 0,0 0 41 0 0,0 0-6 0 0,0 0-219 0 0,0 0-293 0 0,0 0-323 0 0,0 0-354 0 0,0 0-247 0 0,0 0-143 0 0,0 0-78 0 0,-3 0-47 0 0,-8 0-52 0 0,9 0-53 0 0,2 0-96 0 0,0 0-85 0 0,0 0-79 0 0,0 15 227 0 0,25 148 1400 0 0,-15 472-987 0 0,-10-635-920 0 0,0 0-17 0 0,0 0-22 0 0,0 0-44 0 0,0 0-24 0 0,0 0-37 0 0,0 0-65 0 0,0 0-80 0 0,0 0-107 0 0,-2-8-1888 0 0,1-35-6267 0 0,2 26 1250 0 0,-1 8-622 0 0</inkml:trace>
  <inkml:trace contextRef="#ctx0" brushRef="#br0" timeOffset="622.696">4 144 4097 0 0,'0'0'3957'0'0,"0"0"-1221"0"0,0 0-529 0 0,0 0-179 0 0,0 0-112 0 0,0 0-212 0 0,0 0-273 0 0,0 0-282 0 0,0 0-261 0 0,0 0-208 0 0,0 0-131 0 0,0 0-90 0 0,0 0-76 0 0,-4-3-78 0 0,5 3-286 0 0,-1 1 0 0 0,1-1 0 0 0,0 0 0 0 0,-1 0 0 0 0,1 1 0 0 0,-1-1 0 0 0,1 0 0 0 0,-1 0 0 0 0,1 0 0 0 0,0 0-1 0 0,-1 0 1 0 0,1 0 0 0 0,-1 0 0 0 0,1 0 0 0 0,-1 0 0 0 0,1 0 0 0 0,0 0 0 0 0,-1 0 0 0 0,1 0 0 0 0,-1-1 0 0 0,1 1 0 0 0,-1 0 0 0 0,1 0-1 0 0,-1-1 1 0 0,1 1 0 0 0,-1 0 0 0 0,1-1 0 0 0,-1 1 0 0 0,1 0 0 0 0,-1-1 0 0 0,1 1 0 0 0,-1-1 0 0 0,0 1 0 0 0,1-1 0 0 0,-1 1 0 0 0,0-1 0 0 0,1 1-1 0 0,-1-1 1 0 0,0 1 0 0 0,0-1 0 0 0,1 1 0 0 0,-1-1 0 0 0,0 1 0 0 0,0-1 0 0 0,0 0 0 0 0,0 1 0 0 0,0-1 0 0 0,0 1 0 0 0,0-1 0 0 0,0 1 0 0 0,0-1-1 0 0,0 0 1 0 0,0 1 0 0 0,0-1 0 0 0,0 1 0 0 0,-1-1 0 0 0,1 1 0 0 0,0-1 0 0 0,0 0 0 0 0,-1 1 0 0 0,1-1 0 0 0,0 1 0 0 0,-1-1 0 0 0,1 1-1 0 0,-1-1-18 0 0,12-1 104 0 0,103-24 1054 0 0,-80 16-961 0 0,1 2 0 0 0,0 1 1 0 0,0 2-1 0 0,34-1-197 0 0,-49 6 23 0 0,-15-2-20 0 0,-1 1 1 0 0,1 0-1 0 0,-1 0 1 0 0,0 1-1 0 0,1-1 0 0 0,-1 1 1 0 0,1 0-1 0 0,-1 0 1 0 0,1 1-1 0 0,-1-1 1 0 0,1 1-1 0 0,-1 0 1 0 0,0 0-1 0 0,1 1 1 0 0,-1-1-1 0 0,0 1 1 0 0,0 0-1 0 0,0 0 1 0 0,0 0-1 0 0,0 0 0 0 0,0 1 1 0 0,-1 0-1 0 0,1 0 1 0 0,-1 0-1 0 0,0 0 1 0 0,0 0-1 0 0,0 1 1 0 0,0-1-1 0 0,-1 1 1 0 0,1 0-1 0 0,-1-1 1 0 0,0 1-1 0 0,0 1 1 0 0,0-1-1 0 0,0 3-3 0 0,-2 6 18 0 0,-1 1 1 0 0,-1 0-1 0 0,0-1 0 0 0,-1 1 1 0 0,0-1-1 0 0,-1 0 1 0 0,-1 0-1 0 0,0 0 0 0 0,-1-1 1 0 0,0 0-1 0 0,-1 0 0 0 0,0 0 1 0 0,0-1-1 0 0,-2 0 1 0 0,1 0-1 0 0,-2-1 0 0 0,1 0 1 0 0,-1-1-1 0 0,-3 2-18 0 0,3 0 7 0 0,-37 45 5 0 0,100-11-11 0 0,-35-38 5 0 0,-1 1 0 0 0,-1 1 0 0 0,1 0 0 0 0,-1 1 0 0 0,-1 1 0 0 0,0 1 0 0 0,-1 0 0 0 0,0 1 0 0 0,0 0 0 0 0,0 3-6 0 0,-7-6 26 0 0,0 1 0 0 0,-1-1 0 0 0,0 1 0 0 0,-1 0-1 0 0,-1 0 1 0 0,1 1 0 0 0,-2-1 0 0 0,0 1 0 0 0,0 0-1 0 0,-1 0 1 0 0,0 0 0 0 0,-1 0 0 0 0,-1 0 0 0 0,0 0 0 0 0,0 1-1 0 0,-2-1 1 0 0,0 5-26 0 0,-4-6 59 0 0,0 0 0 0 0,0 0 0 0 0,-1-1 0 0 0,-1-1 1 0 0,0 1-1 0 0,0-1 0 0 0,-1 0 0 0 0,0-1 0 0 0,0 0 0 0 0,-1 0 0 0 0,0-1 0 0 0,0 0 0 0 0,-1-1 0 0 0,0 0 0 0 0,0-1 0 0 0,0 0 1 0 0,-1-1-1 0 0,1 0 0 0 0,-1-1 0 0 0,0 0 0 0 0,0-1 0 0 0,-1 0 0 0 0,-8-1-59 0 0,-138 7 283 0 0,155-8-279 0 0,-1-1 0 0 0,1 0 0 0 0,-1 0 0 0 0,1-1 1 0 0,0 0-1 0 0,0 1 0 0 0,0-1 0 0 0,0 0 0 0 0,0-1 0 0 0,0 1 1 0 0,0-1-1 0 0,1 0 0 0 0,-1 0 0 0 0,1 0 0 0 0,0 0 0 0 0,0-1 1 0 0,0 1-1 0 0,0-1 0 0 0,1 0 0 0 0,-1 1 0 0 0,1-1 0 0 0,0 0 1 0 0,0-1-1 0 0,0 0-4 0 0,-16-67-3145 0 0,20 52-746 0 0,3 8-4182 0 0,0 8-4413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4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15 729 936 0 0,'0'0'1314'0'0,"0"0"-229"0"0,0 0-54 0 0,0 0 172 0 0,0 0 176 0 0,0 0 36 0 0,0 0-199 0 0,0 0-303 0 0,0 0-272 0 0,0 0-177 0 0,0 0-88 0 0,-3 8-32 0 0,-9 76 1679 0 0,29 170 1822 0 0,-19-277 1970 0 0,-2-20-5714 0 0,0 19-13 0 0,1 0-1 0 0,2 0 0 0 0,0 0 1 0 0,1 0-1 0 0,2 0 0 0 0,0 0 1 0 0,2 0-1 0 0,0 1 0 0 0,2-1 1 0 0,0 1-1 0 0,2 1 0 0 0,0-1 1 0 0,2 1-1 0 0,0 0 0 0 0,2 1 1 0 0,0 1-1 0 0,1 0 0 0 0,11-12-87 0 0,-23 30 3 0 0,0 0 0 0 0,0 0 0 0 0,0 0 0 0 0,1 0 0 0 0,-1 1 0 0 0,1-1-1 0 0,-1 0 1 0 0,1 1 0 0 0,-1-1 0 0 0,1 1 0 0 0,0-1 0 0 0,0 1-1 0 0,0 0 1 0 0,0 0 0 0 0,0 0 0 0 0,0 0 0 0 0,0 0 0 0 0,0 0 0 0 0,0 1-1 0 0,0-1 1 0 0,0 1 0 0 0,1-1 0 0 0,-1 1 0 0 0,0 0 0 0 0,0 0-1 0 0,0 0 1 0 0,1 0 0 0 0,-1 0 0 0 0,0 0 0 0 0,0 1 0 0 0,1-1 0 0 0,-1 1-1 0 0,0 0 1 0 0,0-1 0 0 0,0 1 0 0 0,0 0 0 0 0,0 0 0 0 0,0 0-1 0 0,0 1 1 0 0,0-1 0 0 0,-1 0 0 0 0,1 1 0 0 0,0-1 0 0 0,-1 1 0 0 0,1 0-3 0 0,23 100 28 0 0,-16-39-455 0 0,0-55-2291 0 0,4-8-5146 0 0,-8 0 1962 0 0,-1 0-3017 0 0</inkml:trace>
  <inkml:trace contextRef="#ctx0" brushRef="#br0" timeOffset="634.604">409 913 10498 0 0,'0'0'1771'0'0,"0"0"-478"0"0,0 0-128 0 0,0 0 129 0 0,0 0 133 0 0,0 0 9 0 0,0 0-161 0 0,0 0-219 0 0,0 0-218 0 0,0 0-189 0 0,0 0-137 0 0,0 0-96 0 0,0 0-76 0 0,24-2-23 0 0,73-10-5 0 0,-96 12-297 0 0,1 0 1 0 0,-1 0 0 0 0,1 0 0 0 0,0 0 0 0 0,-1-1 0 0 0,1 1 0 0 0,-1 0 0 0 0,1-1 0 0 0,0 1-1 0 0,-1-1 1 0 0,1 0 0 0 0,-1 1 0 0 0,0-1 0 0 0,1 0 0 0 0,-1 0 0 0 0,0 0 0 0 0,1 0 0 0 0,-1 0-1 0 0,0 0 1 0 0,0 0 0 0 0,0 0 0 0 0,0-1 0 0 0,0 1 0 0 0,0 0 0 0 0,0-1 0 0 0,0 1 0 0 0,-1-1-1 0 0,2 0-15 0 0,0-4 84 0 0,2-1-17 0 0,-1-1 1 0 0,0 1 0 0 0,0-1-1 0 0,-1 0 1 0 0,0 0 0 0 0,0 0-1 0 0,-1-1 1 0 0,0 1 0 0 0,-1 0-1 0 0,0 0 1 0 0,0-1 0 0 0,0 1-1 0 0,-1 0 1 0 0,0 0 0 0 0,-1-1-68 0 0,1 8-25 0 0,1-1-1 0 0,-1 0 1 0 0,0 1 0 0 0,0-1 0 0 0,0 0 0 0 0,0 1 0 0 0,0 0 0 0 0,-1-1 0 0 0,1 1 0 0 0,0-1 0 0 0,-1 1 0 0 0,1 0 0 0 0,-1 0 0 0 0,1 0 0 0 0,-1 0 0 0 0,1 0 0 0 0,-1 0 0 0 0,0 0 0 0 0,0 1 0 0 0,1-1 0 0 0,-1 1 0 0 0,0-1 0 0 0,0 1-1 0 0,0 0 1 0 0,1-1 0 0 0,-1 1 0 0 0,0 0 0 0 0,0 0 0 0 0,0 0 0 0 0,0 1 0 0 0,0-1 0 0 0,1 0 0 0 0,-1 1 0 0 0,0-1 0 0 0,0 1 0 0 0,0-1 0 0 0,1 1 0 0 0,-1 0 0 0 0,0 0 0 0 0,1 0 0 0 0,-1 0 0 0 0,1 0 0 0 0,-1 0 0 0 0,1 0 0 0 0,0 1-1 0 0,-1-1 1 0 0,1 0 0 0 0,0 1 0 0 0,0-1 0 0 0,-1 2 25 0 0,-12 13-43 0 0,1 0-1 0 0,0 2 1 0 0,1-1 0 0 0,1 1-1 0 0,1 1 1 0 0,0 0-1 0 0,1 0 1 0 0,2 1-1 0 0,0 0 1 0 0,1 1 0 0 0,0-1-1 0 0,2 1 1 0 0,1 0-1 0 0,-1 18 44 0 0,4-35 3 0 0,0-1 0 0 0,1 1 0 0 0,-1-1-1 0 0,1 0 1 0 0,0 1 0 0 0,0-1 0 0 0,0 0 0 0 0,0 0-1 0 0,1 1 1 0 0,-1-1 0 0 0,1 0 0 0 0,-1 0 0 0 0,1-1-1 0 0,0 1 1 0 0,1 0 0 0 0,-1-1 0 0 0,0 1 0 0 0,1-1-1 0 0,-1 1 1 0 0,1-1 0 0 0,0 0 0 0 0,-1 0 0 0 0,1-1-1 0 0,0 1 1 0 0,1 0 0 0 0,-1-1 0 0 0,0 0-1 0 0,0 0 1 0 0,0 0 0 0 0,1 0 0 0 0,-1 0 0 0 0,0-1-1 0 0,1 1 1 0 0,-1-1 0 0 0,3 0-3 0 0,5 1 57 0 0,0-1-1 0 0,0 0 1 0 0,0 0 0 0 0,0-1-1 0 0,0-1 1 0 0,0 0-1 0 0,0 0 1 0 0,0-1 0 0 0,-1-1-1 0 0,7-2-56 0 0,25-17 181 0 0,-1-2 0 0 0,-1-2-1 0 0,-1-1 1 0 0,-1-3-1 0 0,-2 0 1 0 0,-1-3 0 0 0,-1-1-1 0 0,-3-1 1 0 0,0-1-1 0 0,-3-2 1 0 0,-1-1 0 0 0,-2-2-1 0 0,-2 0 1 0 0,17-43-181 0 0,-30 63 3 0 0,-1-1 0 0 0,-1 1 0 0 0,-1-1 0 0 0,-1-1 0 0 0,-2 1 0 0 0,0-1 0 0 0,-1 1 0 0 0,-1-1 0 0 0,-2 0 0 0 0,0 0 0 0 0,-2-9-3 0 0,1 27-5 0 0,0 0 0 0 0,0 0-1 0 0,0 0 1 0 0,-1 0 0 0 0,1 0-1 0 0,-2 1 1 0 0,1-1 0 0 0,0 1-1 0 0,-1-1 1 0 0,0 1 0 0 0,-1 0 0 0 0,1 0-1 0 0,-1 1 1 0 0,0-1 0 0 0,0 1-1 0 0,0-1 1 0 0,0 1 0 0 0,-1 1-1 0 0,0-1 1 0 0,0 1 0 0 0,0-1 0 0 0,0 1-1 0 0,0 1 1 0 0,-1-1 0 0 0,1 1-1 0 0,-1 0 1 0 0,0 0 0 0 0,0 1-1 0 0,0-1 1 0 0,1 1 0 0 0,-1 1-1 0 0,0-1 1 0 0,0 1 0 0 0,0 0 0 0 0,0 0-1 0 0,0 1 1 0 0,0 0 0 0 0,0 0-1 0 0,0 0 1 0 0,0 1 0 0 0,0-1-1 0 0,1 2 1 0 0,-1-1 0 0 0,1 0 0 0 0,-5 4 4 0 0,-2 6-8 0 0,0 1 0 0 0,0 1-1 0 0,1 0 1 0 0,1 0-1 0 0,0 1 1 0 0,1 1-1 0 0,1-1 1 0 0,0 2-1 0 0,1-1 1 0 0,1 1-1 0 0,0 0 1 0 0,2 0-1 0 0,-3 14 10 0 0,-2 23 0 0 0,3 1 1 0 0,1 0-1 0 0,4 45 0 0 0,3-68 38 0 0,1 0 0 0 0,2 0 0 0 0,1-1 0 0 0,1 1-1 0 0,2-1 1 0 0,1-1 0 0 0,2 0 0 0 0,1 0 0 0 0,1 0-38 0 0,34 112 76 0 0,-27-169-7992 0 0,-9 15 650 0 0,-6 4-3859 0 0</inkml:trace>
  <inkml:trace contextRef="#ctx0" brushRef="#br0" timeOffset="1498.533">1399 770 9250 0 0,'0'0'2938'0'0,"0"0"-572"0"0,0 0-415 0 0,0 0-215 0 0,0 0-239 0 0,0 0-256 0 0,0 0-253 0 0,0 0-250 0 0,0 0-177 0 0,0 0-119 0 0,0 0-94 0 0,0 0-47 0 0,-16 5-39 0 0,-54 18-32 0 0,9 30 137 0 0,50-39-306 0 0,2-5-44 0 0,1 1-1 0 0,0 0 0 0 0,0 1 0 0 0,1 0 0 0 0,0 0 1 0 0,1 0-1 0 0,0 1 0 0 0,1 0 0 0 0,1 0 0 0 0,0 0 1 0 0,0 1-1 0 0,1-1 0 0 0,0 1 0 0 0,0 13-16 0 0,3-25-1 0 0,0 1 0 0 0,1-1 0 0 0,-1 0 0 0 0,0 1 0 0 0,1-1 0 0 0,-1 1 0 0 0,1-1 0 0 0,-1 0 0 0 0,1 1 0 0 0,0-1 0 0 0,0 0 0 0 0,-1 0 0 0 0,1 0-1 0 0,0 0 1 0 0,0 1 0 0 0,0-1 0 0 0,0 0 0 0 0,0 0 0 0 0,0-1 0 0 0,1 1 0 0 0,-1 0 0 0 0,0 0 0 0 0,0-1 0 0 0,1 1 0 0 0,-1 0 0 0 0,0-1 0 0 0,1 1 0 0 0,-1-1 0 0 0,1 0 0 0 0,-1 1 0 0 0,0-1 0 0 0,1 0 0 0 0,-1 0 0 0 0,1 0-1 0 0,-1 0 1 0 0,1 0 0 0 0,-1 0 0 0 0,1-1 0 0 0,-1 1 0 0 0,1 0 1 0 0,59-16 352 0 0,-33-2-213 0 0,0-1-1 0 0,-1-1 1 0 0,-1-1 0 0 0,-1-2 0 0 0,-1 0 0 0 0,-1-2 0 0 0,-1 0 0 0 0,-1-1 0 0 0,10-20-139 0 0,-22 112-358 0 0,-9-60 340 0 0,0-1 1 0 0,1 1-1 0 0,-1-1 1 0 0,1 1-1 0 0,0-1 0 0 0,0 0 1 0 0,1 1-1 0 0,0-1 1 0 0,0 0-1 0 0,0 0 1 0 0,0 0-1 0 0,1 0 1 0 0,0 0-1 0 0,0 0 1 0 0,0-1-1 0 0,1 0 0 0 0,-1 1 1 0 0,1-1-1 0 0,0-1 1 0 0,0 1-1 0 0,1 0 1 0 0,-1-1-1 0 0,1 0 1 0 0,-1 0-1 0 0,1 0 1 0 0,0-1-1 0 0,0 0 0 0 0,0 0 1 0 0,1 0-1 0 0,-1 0 1 0 0,0-1-1 0 0,5 1 18 0 0,-4-1 12 0 0,-1 0 0 0 0,1-1-1 0 0,0 1 1 0 0,-1-1 0 0 0,1-1 0 0 0,-1 1-1 0 0,1-1 1 0 0,0 0 0 0 0,-1 0-1 0 0,1 0 1 0 0,-1-1 0 0 0,0 0 0 0 0,0 0-1 0 0,1 0 1 0 0,-1-1 0 0 0,-1 1-1 0 0,1-1 1 0 0,0-1 0 0 0,-1 1 0 0 0,1-1-1 0 0,-1 1 1 0 0,0-1 0 0 0,3-4-12 0 0,11-18 76 0 0,-1 0 1 0 0,-2-1-1 0 0,-1-1 1 0 0,-1 0-1 0 0,-1-1 1 0 0,-1 0-1 0 0,-2-1 1 0 0,-1 0-1 0 0,-1 0 0 0 0,-2-1 1 0 0,-1 0-1 0 0,-1 0 1 0 0,-2 0-1 0 0,-1-8-76 0 0,2 17 2 0 0,12-371-146 0 0,-12 376 116 0 0,-1 12 31 0 0,0-1-1 0 0,0 1 1 0 0,0 0 0 0 0,-1-1-1 0 0,0 1 1 0 0,0 0-1 0 0,0-1 1 0 0,-1 1-1 0 0,0 0 1 0 0,0-1-1 0 0,0 1 1 0 0,0 0 0 0 0,-1 0-1 0 0,0 0 1 0 0,0 0-1 0 0,-1 0 1 0 0,1 0-3 0 0,0 5-2 0 0,1 0 1 0 0,-1 0 0 0 0,1 0-1 0 0,-1 1 1 0 0,1-1 0 0 0,0 0-1 0 0,-1 1 1 0 0,1-1 0 0 0,0 1-1 0 0,-1-1 1 0 0,1 1-1 0 0,0-1 1 0 0,-1 1 0 0 0,1 0-1 0 0,0 0 1 0 0,0 0 0 0 0,0 0-1 0 0,0 0 1 0 0,0 0-1 0 0,0 0 1 0 0,0 0 0 0 0,0 0-1 0 0,0 0 1 0 0,0 0 0 0 0,0 1-1 0 0,1-1 1 0 0,-1 0 0 0 0,1 1-1 0 0,-1-1 1 0 0,1 0-1 0 0,-1 1 1 0 0,1-1 0 0 0,0 1-1 0 0,0-1 1 0 0,-1 0 0 0 0,1 1-1 0 0,0 0 2 0 0,-7 23 9 0 0,0 1-1 0 0,1-1 0 0 0,2 1 1 0 0,1 1-1 0 0,0-1 1 0 0,2 0-1 0 0,2 1 0 0 0,0-1 1 0 0,1 1-1 0 0,6 19-8 0 0,38 157 99 0 0,-17-112-85 0 0,-18-61-4 0 0,-2 1 1 0 0,0 0-1 0 0,-2 0 1 0 0,-2 1 0 0 0,2 24-11 0 0,-23 113 94 0 0,-1-118-120 0 0,17-50 12 0 0,0-1 0 0 0,0 0 24 0 0,0 0 2 0 0,0 0-29 0 0,0 0 30 0 0,0 0-18 0 0,0 0-22 0 0,0 0-3 0 0,-1-33-1560 0 0,-1-42-4756 0 0,3 47-2222 0 0,-1 20-2209 0 0</inkml:trace>
  <inkml:trace contextRef="#ctx0" brushRef="#br0" timeOffset="1800.78">1539 630 8474 0 0,'0'0'4922'0'0,"0"0"-2524"0"0,0 0-990 0 0,0 0-45 0 0,0 0 95 0 0,0 0-66 0 0,0 0-198 0 0,0 0-215 0 0,0 0-182 0 0,0 0-97 0 0,33-5-88 0 0,107-16-78 0 0,130-52 1073 0 0,-140 36-2043 0 0,-113 36-1211 0 0,-14 1-2100 0 0,-1 1-3411 0 0,0 2-4667 0 0</inkml:trace>
  <inkml:trace contextRef="#ctx0" brushRef="#br0" timeOffset="2128.96">2347 733 16892 0 0,'0'0'3192'0'0,"0"0"-2114"0"0,0 0-634 0 0,0 0 89 0 0,0 0 126 0 0,0 0 36 0 0,0 0-130 0 0,0 0-223 0 0,0 0-171 0 0,0 0-82 0 0,0 0-50 0 0,0 0-13 0 0,0 0 16 0 0,2 29-57 0 0,7 91-44 0 0,-5-80-352 0 0,-4-36-3906 0 0,0-2 3181 0 0,0-2-5362 0 0,0 0-5057 0 0</inkml:trace>
  <inkml:trace contextRef="#ctx0" brushRef="#br0" timeOffset="2129.96">2275 409 10074 0 0,'0'0'7474'0'0,"0"0"-6290"0"0,0 0-464 0 0,0 0-208 0 0,0 0-40 0 0,0 0-56 0 0,0 0-127 0 0,0 0-281 0 0,0 0-193 0 0,0 0-127 0 0,0 0-256 0 0,0 0-408 0 0,0 0-1392 0 0,11-15-3282 0 0,-7 23-5440 0 0</inkml:trace>
  <inkml:trace contextRef="#ctx0" brushRef="#br0" timeOffset="2492.243">2524 468 15083 0 0,'0'0'1589'0'0,"0"0"-559"0"0,0 0-221 0 0,0 0 93 0 0,0 0 80 0 0,0 0-79 0 0,0 0-163 0 0,0 0-207 0 0,0 0-154 0 0,0 0-93 0 0,0 0-62 0 0,2 33-50 0 0,8 104-23 0 0,5-56 46 0 0,-11-60-173 0 0,2 0 0 0 0,0-1 0 0 0,1 0 0 0 0,1 0 0 0 0,1-1 0 0 0,1 0 0 0 0,0 0 0 0 0,2-1-1 0 0,0 0 1 0 0,1-1 0 0 0,6 5-24 0 0,-19-21 46 0 0,1-1 0 0 0,-1 1 0 0 0,0-1 0 0 0,1 1 0 0 0,-1-1 0 0 0,0 1 0 0 0,1-1 0 0 0,-1 0 0 0 0,1 1 0 0 0,-1-1 0 0 0,1 0 0 0 0,-1 1 0 0 0,1-1 0 0 0,-1 0 0 0 0,1 0 0 0 0,-1 1-1 0 0,1-1 1 0 0,0 0 0 0 0,-1 0 0 0 0,1 0 0 0 0,-1 0 0 0 0,1 0 0 0 0,0 0 0 0 0,-1 0 0 0 0,1 0 0 0 0,-1 0 0 0 0,1 0 0 0 0,0 0 0 0 0,-1 0 0 0 0,1 0 0 0 0,-1 0 0 0 0,1-1 0 0 0,-1 1 0 0 0,1 0 0 0 0,-1 0 0 0 0,1-1 0 0 0,-1 1 0 0 0,1 0 0 0 0,-1-1 0 0 0,1 1 0 0 0,-1 0-1 0 0,1-1 1 0 0,-1 1 0 0 0,0-1 0 0 0,1 1 0 0 0,-1-1 0 0 0,0 1 0 0 0,1-1 0 0 0,-1 1 0 0 0,0-1 0 0 0,1 1 0 0 0,-1-1 0 0 0,0 1 0 0 0,0-1 0 0 0,0 0 0 0 0,0 1-46 0 0,11-44 742 0 0,-8 27-665 0 0,89-296 322 0 0,-92 313-1042 0 0,5-9 855 0 0,-4 7-4146 0 0,1 2-3717 0 0,-2 0-3985 0 0</inkml:trace>
  <inkml:trace contextRef="#ctx0" brushRef="#br0" timeOffset="2817.043">2912 785 6801 0 0,'0'0'2444'0'0,"0"0"-148"0"0,0 0-26 0 0,0 0-22 0 0,0 0-136 0 0,0 0-231 0 0,0 0-258 0 0,0 0-310 0 0,0 0-259 0 0,35-7-204 0 0,110-20-159 0 0,-63-6 302 0 0,-69 24-811 0 0,0-1-1 0 0,0 0 1 0 0,-1-1-1 0 0,-1 0 1 0 0,0-1-1 0 0,0 0 1 0 0,-1-1 0 0 0,-1 0-1 0 0,7-11-181 0 0,-14 20 13 0 0,1 1 0 0 0,-1-1 0 0 0,0 1 0 0 0,0-1 0 0 0,0 1 0 0 0,-1-1 0 0 0,1 0 0 0 0,-1 0 0 0 0,0 0 0 0 0,0 0 0 0 0,0 0 0 0 0,-1 0 0 0 0,1 0 0 0 0,-1 0 0 0 0,0-1 0 0 0,0 1 0 0 0,0 0 0 0 0,-1 0 0 0 0,0 0 0 0 0,1 0 0 0 0,-1 0 0 0 0,-1 0 0 0 0,1 0 0 0 0,-1 0-1 0 0,1 1 1 0 0,-1-1 0 0 0,0 0 0 0 0,0 1 0 0 0,-1-1 0 0 0,1 1 0 0 0,-1 0 0 0 0,0 0 0 0 0,1 0 0 0 0,-2 0 0 0 0,1 1 0 0 0,0-1 0 0 0,0 1 0 0 0,-1-1 0 0 0,1 1 0 0 0,-1 0 0 0 0,0 0-13 0 0,-5 1-29 0 0,0-1 0 0 0,0 1 1 0 0,0 1-1 0 0,0 0 0 0 0,0 0 0 0 0,0 1 0 0 0,0 0 1 0 0,0 0-1 0 0,0 1 0 0 0,0 0 0 0 0,1 1 0 0 0,-1 0 0 0 0,1 0 1 0 0,-1 1-1 0 0,1 0 0 0 0,0 0 0 0 0,1 1 0 0 0,-1 0 1 0 0,-3 4 28 0 0,-8 6-68 0 0,1 0 0 0 0,0 2 1 0 0,2 0-1 0 0,0 1 0 0 0,1 0 1 0 0,-12 19 67 0 0,18-23-26 0 0,0 0 0 0 0,1 0 0 0 0,1 0 0 0 0,0 1 0 0 0,1 1 0 0 0,0-1 0 0 0,2 1 0 0 0,-1-1 0 0 0,2 2 0 0 0,0-1 0 0 0,1 0 0 0 0,1 0 0 0 0,0 8 26 0 0,2-18 4 0 0,0 1-1 0 0,0-1 1 0 0,1 0-1 0 0,-1 0 1 0 0,2 0-1 0 0,-1 0 1 0 0,0 0-1 0 0,1 0 1 0 0,0 0-1 0 0,1-1 1 0 0,-1 0-1 0 0,1 1 1 0 0,0-1-1 0 0,0-1 1 0 0,1 1-1 0 0,-1 0 1 0 0,1-1 0 0 0,0 0-1 0 0,0 0 1 0 0,1-1-1 0 0,-1 1 1 0 0,1-1-1 0 0,5 2-3 0 0,6 3 35 0 0,1-1 1 0 0,-1 0-1 0 0,1-1 0 0 0,1-1 1 0 0,-1-1-1 0 0,1-1 0 0 0,14 1-35 0 0,3-1 59 0 0,0-1 0 0 0,1-3 0 0 0,-1 0 0 0 0,1-3 0 0 0,21-5-59 0 0,46-30-1785 0 0,-83 28-2344 0 0,0-1-3497 0 0,-10 5-5044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8:56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2529 0 0,'0'0'2320'0'0,"0"0"-288"0"0,0 0-164 0 0,0 0 100 0 0,0 0 111 0 0,0 0-109 0 0,0 0-276 0 0,0 0-394 0 0,0 0-344 0 0,0 0-209 0 0,0 0-144 0 0,0 0-137 0 0,0 0-59 0 0,0 0-29 0 0,0 0-65 0 0,0 0-18 0 0,0 0-37 0 0,0 0-34 0 0,0 0-30 0 0,0 11 466 0 0,2 107 1142 0 0,1-47-1359 0 0,-3 0 0 0 0,-4 0 0 0 0,-7 40-443 0 0,-58 249 576 0 0,69-272-67 0 0,34-36-173 0 0,-25-48-321 0 0,0 3 1761 0 0,-13-14-6116 0 0,2 5 699 0 0,1 0-3355 0 0,0-1-5150 0 0</inkml:trace>
  <inkml:trace contextRef="#ctx0" brushRef="#br0" timeOffset="574.082">1 494 10482 0 0,'0'0'2575'0'0,"0"0"-453"0"0,0 0-377 0 0,0 0-184 0 0,0 0-139 0 0,0 0-172 0 0,0 0-268 0 0,0 0-276 0 0,0 0-197 0 0,0 0-114 0 0,0 0-54 0 0,0 0-6 0 0,0 0 59 0 0,5 0 72 0 0,29 0 65 0 0,-1-1-1 0 0,0-1 0 0 0,1-2 0 0 0,-2-2 1 0 0,8-2-531 0 0,155-37 696 0 0,-189 43-720 0 0,10-4-690 0 0,-17 14-8292 0 0,-3-5-2922 0 0</inkml:trace>
  <inkml:trace contextRef="#ctx0" brushRef="#br0" timeOffset="1093.022">674 627 0 0 0,'0'0'480'0'0,"0"0"1004"0"0,0 0 458 0 0,0 0 217 0 0,0 0 70 0 0,0 0-33 0 0,0 0-158 0 0,0 0-306 0 0,0 0-282 0 0,0 0-239 0 0,0 0-231 0 0,0 0-154 0 0,-3 0-117 0 0,-57 19 2218 0 0,-21 61-1482 0 0,76-74-1389 0 0,0 1 1 0 0,1 0-1 0 0,-1 0 1 0 0,1 0-1 0 0,0 0 1 0 0,1 1-1 0 0,0-1 1 0 0,0 1-1 0 0,1 0 1 0 0,0 0-1 0 0,0 0 1 0 0,1 0-1 0 0,0 0 1 0 0,0 6-57 0 0,1-9 35 0 0,0 0 1 0 0,1 0-1 0 0,-1 1 1 0 0,1-1 0 0 0,0 0-1 0 0,1 0 1 0 0,-1 0-1 0 0,1 0 1 0 0,0 0 0 0 0,0-1-1 0 0,1 1 1 0 0,-1-1-1 0 0,1 1 1 0 0,0-1 0 0 0,0 0-1 0 0,1 0 1 0 0,-1 0-1 0 0,1 0 1 0 0,0-1-1 0 0,0 0 1 0 0,0 1 0 0 0,0-1-1 0 0,1-1 1 0 0,-1 1-1 0 0,1-1 1 0 0,0 1 0 0 0,-1-1-1 0 0,1-1 1 0 0,1 1-36 0 0,7 0 127 0 0,-1 0 0 0 0,0 0 0 0 0,1-2 0 0 0,-1 1 1 0 0,1-2-1 0 0,-1 1 0 0 0,1-2 0 0 0,-1 0 0 0 0,1 0 1 0 0,-1-1-1 0 0,0-1 0 0 0,0 0 0 0 0,-1 0 0 0 0,5-4-127 0 0,-1 3 92 0 0,-1-2 0 0 0,-1 0 0 0 0,1 0 0 0 0,-1-1 0 0 0,-1-1-1 0 0,1 0 1 0 0,-2-1 0 0 0,1-1 0 0 0,-1 1 0 0 0,-1-2 0 0 0,0 1 0 0 0,0-1-1 0 0,-1-1 1 0 0,-1 0 0 0 0,0 0 0 0 0,-1-1 0 0 0,2-4-92 0 0,-8 14 7 0 0,1-1 0 0 0,-1 1 1 0 0,0 0-1 0 0,-1-1 0 0 0,1 1 1 0 0,-1-1-1 0 0,0 1 0 0 0,0 0 0 0 0,0-1 1 0 0,0 1-1 0 0,-1-1 0 0 0,0 1 1 0 0,0 0-1 0 0,0-1 0 0 0,-1 1 0 0 0,1 0 1 0 0,-1 0-1 0 0,0 0 0 0 0,0 0 1 0 0,0 0-1 0 0,-1 1 0 0 0,1-1 0 0 0,-1 0 1 0 0,0 1-1 0 0,0 0 0 0 0,-2-2-7 0 0,-3-2-113 0 0,-1 0-1 0 0,0 1 0 0 0,0 0 1 0 0,-1 0-1 0 0,0 1 0 0 0,0 1 1 0 0,0 0-1 0 0,0 0 0 0 0,-1 0 1 0 0,0 2-1 0 0,1-1 0 0 0,-1 1 1 0 0,0 1-1 0 0,0 0 1 0 0,0 0-1 0 0,0 1 0 0 0,0 1 1 0 0,0 0-1 0 0,0 0 0 0 0,0 1 1 0 0,-9 3 113 0 0,-75 41-10998 0 0,85-38-819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1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4 0 0 0,'0'0'392'0'0,"0"0"454"0"0,0 0 262 0 0,0 0 73 0 0,0 0 14 0 0,0 0-2 0 0,0 0-160 0 0,0 0-102 0 0,0 0-73 0 0,0 0-94 0 0,-7 0-55 0 0,-29-4 816 0 0,30 6-740 0 0,3 6 10424 0 0,3-3-9222 0 0,0-5-1845 0 0,0 0-32 0 0,-1 19 529 0 0,-102 294 747 0 0,6-112-886 0 0,64-139-412 0 0,2 2 0 0 0,3 0 0 0 0,-8 34-88 0 0,27-13-497 0 0,8-82-1664 0 0,2-11 1100 0 0,0 1 0 0 0,1 0 0 0 0,-1-1-1 0 0,1 1 1 0 0,1 0 0 0 0,-1 0 0 0 0,1 0 0 0 0,0 0 0 0 0,1 1 0 0 0,0-1 0 0 0,0 1 0 0 0,4-5 1061 0 0,2-4-4971 0 0,-2 0-3424 0 0</inkml:trace>
  <inkml:trace contextRef="#ctx0" brushRef="#br0" timeOffset="469.138">282 92 760 0 0,'0'0'2345'0'0,"0"0"-446"0"0,0 0-226 0 0,0 0-22 0 0,0 0 98 0 0,0 0 41 0 0,0 0-130 0 0,0 0-248 0 0,0 0-280 0 0,0 0-246 0 0,0 0-135 0 0,0 0-20 0 0,0 0 18 0 0,2-11 38 0 0,11-44 815 0 0,-10 72 3361 0 0,7 12-4269 0 0,-1-5-353 0 0,60 304 1109 0 0,-39-12-931 0 0,-32-135-377 0 0,11-226-4451 0 0,-5 27 633 0 0,0 0-4463 0 0,-4 11-3119 0 0</inkml:trace>
  <inkml:trace contextRef="#ctx0" brushRef="#br0" timeOffset="866.539">109 619 5209 0 0,'0'0'2602'0'0,"0"0"-259"0"0,0 0-86 0 0,0 0 3 0 0,0 0-122 0 0,0 0-295 0 0,0 0-385 0 0,0 0-309 0 0,0 0-265 0 0,0 0-147 0 0,0 0-85 0 0,0 0-58 0 0,0 0-37 0 0,-9 0 1979 0 0,46 7-1472 0 0,155-11 475 0 0,-64-7-4141 0 0,-114 8 612 0 0,-4-1-3197 0 0,-1 1-7094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2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744 0 0 0 0,'0'0'1924'0'0,"0"0"145"0"0,0 0 153 0 0,0 0-29 0 0,0 0-244 0 0,0 0-285 0 0,0 0-295 0 0,0 0-223 0 0,0 0-115 0 0,0 0-36 0 0,-19 2 7031 0 0,12 0-8062 0 0,-34 24 787 0 0,13 3-478 0 0,0 2 0 0 0,2 0 1 0 0,2 2-1 0 0,1 1 0 0 0,-14 28-273 0 0,-12 15 241 0 0,-157 207 455 0 0,161-229-460 0 0,-2-3-1 0 0,-2-2 1 0 0,-17 11-236 0 0,34-25 152 0 0,38-58-4783 0 0,10-2 385 0 0,-1 2-6687 0 0,-8 17 2278 0 0</inkml:trace>
  <inkml:trace contextRef="#ctx0" brushRef="#br0" timeOffset="623.339">13 78 3537 0 0,'0'0'2263'0'0,"0"0"-223"0"0,0 0-23 0 0,0 0 46 0 0,0 0 52 0 0,0 0-83 0 0,0 0-329 0 0,0 0-388 0 0,0 0-357 0 0,0 0-238 0 0,0 0-85 0 0,0 0-32 0 0,0 0 5 0 0,-2-4-24 0 0,-7-11-63 0 0,7 11-70 0 0,2 4-85 0 0,0 0-74 0 0,60 55 1957 0 0,-18-13-1866 0 0,-2 1 0 0 0,-1 3 0 0 0,-3 1-1 0 0,-2 1 1 0 0,10 21-383 0 0,110 210 627 0 0,-66-106-383 0 0,-58-121-111 0 0,-22-85-6445 0 0,-4 27 5082 0 0,2-5-2725 0 0,-2 3-3645 0 0,0 4-3293 0 0</inkml:trace>
  <inkml:trace contextRef="#ctx0" brushRef="#br0" timeOffset="936.226">827 530 8138 0 0,'0'0'2330'0'0,"0"0"-302"0"0,0 0-121 0 0,0 0 68 0 0,0 0-62 0 0,0 0-278 0 0,0 0-407 0 0,0 0-421 0 0,0 0-302 0 0,0 0-121 0 0,0 0 8 0 0,0 0 40 0 0,-3 7 52 0 0,0 4-271 0 0,0-1-1 0 0,1 1 0 0 0,0 0 0 0 0,1 0 0 0 0,0-1 1 0 0,1 1-1 0 0,0 0 0 0 0,1 0 0 0 0,1 11-212 0 0,17 243 1010 0 0,-23-214-2504 0 0,3-38-3721 0 0,3-37-2787 0 0,3 0-1667 0 0,-1 15 6971 0 0</inkml:trace>
  <inkml:trace contextRef="#ctx0" brushRef="#br0" timeOffset="1536.053">746 571 2457 0 0,'0'0'2972'0'0,"0"0"-271"0"0,0 0-199 0 0,0 0-105 0 0,0 0-177 0 0,0 0-308 0 0,0 0-425 0 0,0 0-431 0 0,0 0-316 0 0,0 0-192 0 0,0 0-83 0 0,0 0-27 0 0,6-8 12 0 0,50-44 473 0 0,-45 46-719 0 0,10-7 43 0 0,1 1 1 0 0,-1 1-1 0 0,2 1 0 0 0,0 1 1 0 0,0 1-1 0 0,0 1 0 0 0,1 1 1 0 0,0 1-1 0 0,0 1 1 0 0,6 0-248 0 0,-29 4 3 0 0,1 1 1 0 0,-1-1-1 0 0,0 0 1 0 0,1 0-1 0 0,-1 1 1 0 0,1-1-1 0 0,-1 1 1 0 0,0 0-1 0 0,1-1 1 0 0,-1 1-1 0 0,0 0 1 0 0,0 0 0 0 0,0-1-1 0 0,1 1 1 0 0,-1 0-1 0 0,0 0 1 0 0,0 0-1 0 0,0 1 1 0 0,0-1-1 0 0,-1 0 1 0 0,1 0-1 0 0,0 0 1 0 0,0 1 0 0 0,-1-1-1 0 0,1 0 1 0 0,-1 1-1 0 0,1-1 1 0 0,-1 0-1 0 0,0 1 1 0 0,1-1-1 0 0,-1 1 1 0 0,0-1-1 0 0,0 1 1 0 0,0-1-1 0 0,0 1 1 0 0,0-1 0 0 0,0 0-1 0 0,-1 2-3 0 0,-11 57 214 0 0,-138 177 131 0 0,149-236-346 0 0,0 0-1 0 0,1 0 0 0 0,-1 0 1 0 0,0 0-1 0 0,1-1 1 0 0,-1 1-1 0 0,0 0 1 0 0,1 0-1 0 0,-1 0 1 0 0,1 0-1 0 0,-1 1 1 0 0,1-1-1 0 0,0 0 1 0 0,0 0-1 0 0,-1 0 1 0 0,1 0-1 0 0,0 0 1 0 0,0 0-1 0 0,0 0 1 0 0,0 1-1 0 0,0-1 0 0 0,0 0 1 0 0,0 0-1 0 0,1 0 1 0 0,-1 0-1 0 0,0 0 1 0 0,1 0-1 0 0,-1 0 1 0 0,0 0-1 0 0,1 0 1 0 0,0 0-1 0 0,-1 0 1 0 0,1 0-1 0 0,-1 0 1 0 0,1 0-1 0 0,0 0 1 0 0,0 0-1 0 0,0 0 1 0 0,-1-1-1 0 0,1 1 0 0 0,0 0 1 0 0,0-1-1 0 0,0 1 1 0 0,0-1-1 0 0,0 1 1 0 0,0-1-1 0 0,0 1 1 0 0,0-1-1 0 0,1 1 2 0 0,61 2 49 0 0,-47-3-24 0 0,130 1 111 0 0,-143 0-113 0 0,0-1 0 0 0,0 1 0 0 0,0 0 0 0 0,0 0 0 0 0,-1 0 1 0 0,1 1-1 0 0,0-1 0 0 0,0 1 0 0 0,-1-1 0 0 0,1 1 0 0 0,-1 0 0 0 0,1 0 1 0 0,-1 0-1 0 0,0 0 0 0 0,0 1 0 0 0,0-1 0 0 0,0 1 0 0 0,0-1 0 0 0,-1 1 1 0 0,1-1-1 0 0,-1 1 0 0 0,0 0 0 0 0,1 0 0 0 0,-1 0 0 0 0,0 0 1 0 0,-1 0-1 0 0,1 0 0 0 0,-1 0 0 0 0,1 0 0 0 0,-1 0 0 0 0,0 0 0 0 0,0 0 1 0 0,0 0-1 0 0,0 0 0 0 0,-1 0 0 0 0,1 0 0 0 0,-1 0 0 0 0,0 0 0 0 0,0 0 1 0 0,0 0-1 0 0,0 0 0 0 0,0 0 0 0 0,-1 0 0 0 0,1-1 0 0 0,-3 3-23 0 0,-16 19 88 0 0,-1-1 1 0 0,0 0-1 0 0,-2-2 0 0 0,-1-1 0 0 0,0-1 0 0 0,-2-1 0 0 0,0-1 0 0 0,-1-1 0 0 0,0-2 0 0 0,-4 1-88 0 0,23-10 17 0 0,-70 20-455 0 0,77-25 166 0 0,1 0-157 0 0,7-8-2092 0 0,25-25-1698 0 0,-11 12-2605 0 0,-9 6-4457 0 0</inkml:trace>
  <inkml:trace contextRef="#ctx0" brushRef="#br0" timeOffset="1871.472">1535 519 10034 0 0,'0'0'2934'0'0,"0"0"-901"0"0,0 0-426 0 0,0 0 26 0 0,0 0 20 0 0,0 0-150 0 0,0 0-346 0 0,0 0-367 0 0,0 0-241 0 0,0 0-139 0 0,0 0-53 0 0,0 0-18 0 0,0 0-37 0 0,3 16 567 0 0,-107 208 1374 0 0,-95 92-1954 0 0,73-151-266 0 0,109-148-560 0 0,18-23-2596 0 0,25-24 542 0 0,0-1-1012 0 0,-9 9-2379 0 0,-6 7-4480 0 0</inkml:trace>
  <inkml:trace contextRef="#ctx0" brushRef="#br0" timeOffset="2757.596">1710 622 5153 0 0,'0'0'2189'0'0,"0"0"-106"0"0,0 0 153 0 0,0 0 170 0 0,0 0-69 0 0,0 0-388 0 0,0 0-499 0 0,0 0-390 0 0,0 0-238 0 0,0 0-133 0 0,0 0-21 0 0,0 0-20 0 0,3-3-47 0 0,6-6 119 0 0,-12 18 608 0 0,-106 194-238 0 0,44-68-989 0 0,-81 97 12 0 0,67-133-117 0 0,62-80 11 0 0,17-19 2 0 0,0 0-33 0 0,0 0-32 0 0,0 0-9 0 0,0 0-40 0 0,3-11-429 0 0,141-207-1293 0 0,62-119 1370 0 0,-179 281 2062 0 0,-4 78-1110 0 0,29 51 415 0 0,-32-10-474 0 0,-7 209 280 0 0,-2-180-810 0 0,-34-62-890 0 0,18-34-3058 0 0,0-20-1052 0 0,0 8-2836 0 0,3 9-1795 0 0</inkml:trace>
  <inkml:trace contextRef="#ctx0" brushRef="#br0" timeOffset="2965.987">1418 1031 8698 0 0,'0'0'3481'0'0,"0"0"-1006"0"0,0 0-553 0 0,0 0-159 0 0,0 0-182 0 0,0 0-239 0 0,0 0-342 0 0,0 0-306 0 0,0 0-161 0 0,0 0-17 0 0,0 0 102 0 0,0 0 59 0 0,0 0-5 0 0,12 2-61 0 0,105-1 619 0 0,164-55-1281 0 0,-230 53-3629 0 0,-31 2-5667 0 0,-12-1-3284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2889 0 0,'0'0'2072'0'0,"0"0"37"0"0,0 0 167 0 0,0 0 117 0 0,0 0-108 0 0,0 0-370 0 0,0 0-494 0 0,0 0-440 0 0,0 0-287 0 0,0 0-165 0 0,0 0-91 0 0,16 4 778 0 0,136-6 2834 0 0,76-15-2162 0 0,-43 14-1291 0 0,-155 14-483 0 0,-29-11-95 0 0,-1 3-4 0 0,0-3-2 0 0,0 0 18 0 0,0 0 19 0 0,0 0 22 0 0,0 0-9 0 0,0 0-19 0 0,0 0-19 0 0,0 0-67 0 0,0 0-60 0 0,-16-1-2291 0 0,-4-1-3573 0 0,6 8-2648 0 0,6-1-2468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74 1968 0 0,'0'0'2385'0'0,"0"0"-487"0"0,0 0-131 0 0,0 0 65 0 0,0 0 19 0 0,0 0-174 0 0,0 0-333 0 0,0 0-272 0 0,0 0-230 0 0,0 0-140 0 0,0 0-24 0 0,0 0 21 0 0,0 0 23 0 0,-2 2-25 0 0,-9 7 460 0 0,11-9-701 0 0,0 0-16 0 0,0 0-1 0 0,0 0 15 0 0,0 0-20 0 0,0 0-26 0 0,0 0-46 0 0,0 0-22 0 0,0 0-35 0 0,0 0-51 0 0,14 0 874 0 0,309-19 1546 0 0,-136-17-2182 0 0,-62 7-296 0 0,-95 29-445 0 0,-94 26-2163 0 0,40-18 840 0 0,3 0-2227 0 0,8-2-3675 0 0,5 1-4605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0,'0'0'677'0'0,"0"0"1019"0"0,0 0 408 0 0,0 0 119 0 0,0 0-9 0 0,0 0-218 0 0,0 0-333 0 0,0 0-312 0 0,0 0-220 0 0,0 0-83 0 0,0 0 18 0 0,0 0 62 0 0,0 0 35 0 0,2 2 0 0 0,4 0-812 0 0,0 0 0 0 0,0 0 0 0 0,0 0 0 0 0,0-1 0 0 0,0 0 0 0 0,0 0 0 0 0,1-1 0 0 0,-1 0 0 0 0,0 0 0 0 0,0 0 0 0 0,0-1 0 0 0,1 1 0 0 0,-1-2 0 0 0,0 1 0 0 0,4-2-351 0 0,4 1 370 0 0,281-21 2227 0 0,-164 9-1968 0 0,39-19-217 0 0,-163 32-1609 0 0,8-1 3879 0 0,-4 0-3748 0 0,-5 1-4527 0 0,-4-1-6430 0 0,-2 2 412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15 0 0 0,'0'0'1971'0'0,"0"0"170"0"0,0 0 180 0 0,0 0 127 0 0,0 0-23 0 0,0 0-236 0 0,0 0-422 0 0,0 0-429 0 0,0 0-277 0 0,0 0-139 0 0,0 0-61 0 0,1-2-78 0 0,7-8-78 0 0,-6 8-118 0 0,-2 2-80 0 0,0 0-38 0 0,0 0-55 0 0,0 3 3393 0 0,-1 13-3545 0 0,-18 35-47 0 0,-3-1 1 0 0,-3-1 0 0 0,-1-1 0 0 0,-2-1-1 0 0,-24 29-215 0 0,24-33 58 0 0,-220 298 79 0 0,103-156-87 0 0,118-135-16 0 0,20-50-3282 0 0,26-48-7016 0 0,-13 39 5887 0 0,-2-2-6069 0 0</inkml:trace>
  <inkml:trace contextRef="#ctx0" brushRef="#br0" timeOffset="562.879">97 82 3457 0 0,'0'0'2438'0'0,"0"0"-191"0"0,0 0-112 0 0,0 0 20 0 0,0 0-17 0 0,0 0-139 0 0,0 0-336 0 0,0 0-333 0 0,0 0-316 0 0,0 0-183 0 0,0 0-95 0 0,0 0-73 0 0,-1-5-49 0 0,-2-4-678 0 0,9 9 2665 0 0,0 6-2308 0 0,20 21 74 0 0,-2 0 0 0 0,-1 2 1 0 0,-1 1-1 0 0,-2 0 1 0 0,0 2-1 0 0,10 26-367 0 0,21 31 273 0 0,77 164 118 0 0,-9-22-111 0 0,-90-168-154 0 0,-23-101-4041 0 0,5 10-5699 0 0,-7 21-1812 0 0</inkml:trace>
  <inkml:trace contextRef="#ctx0" brushRef="#br0" timeOffset="956.853">873 527 8282 0 0,'0'0'5557'0'0,"0"0"-3178"0"0,0 0-1155 0 0,0 0-165 0 0,0 0 86 0 0,0 0 45 0 0,0 0-96 0 0,0 0-226 0 0,0 0-233 0 0,0 0-192 0 0,0 0-72 0 0,0 0-7 0 0,-3 13-8 0 0,-10 40 1 0 0,22 8 792 0 0,-2-44-850 0 0,-6-14-258 0 0,7 18 128 0 0,-2 1 0 0 0,0 0 1 0 0,-2 0-1 0 0,0 0 0 0 0,-2 1 1 0 0,1 12-170 0 0,-4-19 49 0 0,1-1 0 0 0,-2 1 1 0 0,0 0-1 0 0,-1 0 0 0 0,0-1 1 0 0,-2 0-1 0 0,1 0 0 0 0,-2 0 1 0 0,0 0-1 0 0,-3 3-49 0 0,7-14 244 0 0,-8 15-1160 0 0,11-31-3329 0 0,13-22-62 0 0,-4 14-3219 0 0,-3 12-3390 0 0</inkml:trace>
  <inkml:trace contextRef="#ctx0" brushRef="#br0" timeOffset="1896.379">805 568 8954 0 0,'0'0'2398'0'0,"0"0"-435"0"0,0 0-263 0 0,0 0-70 0 0,0 0-75 0 0,0 0-113 0 0,0 0-265 0 0,0 0-278 0 0,0 0-202 0 0,0 0-155 0 0,0 0-62 0 0,0 0-7 0 0,6-8-2 0 0,57-43 765 0 0,-42 41-1023 0 0,0 1 0 0 0,0 1-1 0 0,1 1 1 0 0,0 1-1 0 0,1 0 1 0 0,-1 2-1 0 0,1 1 1 0 0,5 0-213 0 0,-25 5 13 0 0,0 0 0 0 0,-1 1 1 0 0,0-1-1 0 0,1 0 0 0 0,-1 1 0 0 0,0-1 1 0 0,0 1-1 0 0,0-1 0 0 0,-1 1 0 0 0,1 0 1 0 0,-1 0-1 0 0,1 0 0 0 0,-1 0 0 0 0,0 0 1 0 0,0 0-1 0 0,0 0 0 0 0,-1 1 0 0 0,1-1 1 0 0,-1 0-1 0 0,0 0 0 0 0,1 1 0 0 0,-2-1 1 0 0,1 0-1 0 0,0 0 0 0 0,-1 1 0 0 0,1-1 1 0 0,-1 0-1 0 0,0 0 0 0 0,0 0 0 0 0,0 0 1 0 0,0 0-1 0 0,-1 0-13 0 0,-91 156 168 0 0,92-157-168 0 0,0 0-1 0 0,1 0 1 0 0,-1 0-1 0 0,1 1 1 0 0,-1-1-1 0 0,1 0 1 0 0,0 1-1 0 0,0-1 1 0 0,0 0-1 0 0,0 1 1 0 0,0-1 0 0 0,1 0-1 0 0,-1 1 1 0 0,0-1-1 0 0,1 0 1 0 0,0 0-1 0 0,0 1 1 0 0,0-1-1 0 0,0 0 1 0 0,0 0-1 0 0,0 0 1 0 0,0 0 0 0 0,1 0-1 0 0,-1 0 1 0 0,0-1-1 0 0,1 1 1 0 0,0 0-1 0 0,-1-1 1 0 0,1 1-1 0 0,0-1 1 0 0,0 1-1 0 0,0-1 1 0 0,0 0 0 0 0,0 0-1 0 0,1 0 1 0 0,82 32 77 0 0,-74-30-49 0 0,-5-2-25 0 0,0 0-1 0 0,1 0 0 0 0,-1 1 1 0 0,0 0-1 0 0,0 0 1 0 0,0 1-1 0 0,0 0 0 0 0,-1 0 1 0 0,1 0-1 0 0,-1 1 1 0 0,0-1-1 0 0,0 1 0 0 0,0 1 1 0 0,0-1-1 0 0,-1 1 0 0 0,0-1 1 0 0,1 1-1 0 0,-2 1 1 0 0,1-1-1 0 0,-1 0 0 0 0,0 1 1 0 0,0 0-1 0 0,0 0 0 0 0,-1-1 1 0 0,0 2-1 0 0,0-1 1 0 0,0 0-1 0 0,0 6-2 0 0,-2-6 27 0 0,0 0 0 0 0,0 0 0 0 0,-1 0 0 0 0,0-1 0 0 0,0 1 0 0 0,0 0 0 0 0,0-1 0 0 0,-1 1 0 0 0,0-1 0 0 0,-1 0 0 0 0,1 0 0 0 0,-1 1 0 0 0,0-2 0 0 0,0 1 0 0 0,0 0 0 0 0,-1 0 0 0 0,0-1 0 0 0,0 0 0 0 0,-2 3-27 0 0,-8 3 36 0 0,0-1-1 0 0,-1 0 0 0 0,0-1 0 0 0,0 0 1 0 0,-1-1-1 0 0,0-1 0 0 0,0 0 0 0 0,0-2 0 0 0,-1 1 1 0 0,1-2-1 0 0,-1 0 0 0 0,0-2 0 0 0,0 1 1 0 0,0-2-1 0 0,0 0 0 0 0,0-1 0 0 0,0-1 0 0 0,0-1 1 0 0,0 0-1 0 0,1-1 0 0 0,-1-1 0 0 0,-14-6-35 0 0,26 9-39 0 0,0 0 0 0 0,0 0 0 0 0,0-1 0 0 0,0 1 0 0 0,1-1 0 0 0,-1 0 0 0 0,1 0 0 0 0,0-1 0 0 0,0 1 0 0 0,0-1 0 0 0,0 0 0 0 0,1 0 0 0 0,-1 0 0 0 0,1-1 0 0 0,-2-3 39 0 0,1-17-3506 0 0,18-1-4609 0 0,-8 19-3912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39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 6617 0 0,'0'0'3309'0'0,"0"0"-664"0"0,0 0-325 0 0,0 0-115 0 0,0 0-221 0 0,0 0-244 0 0,0 0-313 0 0,0 0-298 0 0,0 0-197 0 0,0 0-159 0 0,0 0-157 0 0,0 0-113 0 0,0 0-51 0 0,-3 1-46 0 0,-1 4 736 0 0,24-2-551 0 0,29-1-84 0 0,252-2 1072 0 0,-300 1-3516 0 0,-3-5-2378 0 0,1-4-4528 0 0,1 5-3738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9:40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10 0 0 0,'0'0'1847'0'0,"0"0"216"0"0,0 0 159 0 0,0 0-15 0 0,0 0-134 0 0,0 0-212 0 0,0 0-204 0 0,0 0-185 0 0,0 0-118 0 0,0 0-103 0 0,0-3-121 0 0,1-4-1015 0 0,-4 10 5373 0 0,-50 85-4679 0 0,-67 109-361 0 0,-150 225 262 0 0,103-212-403 0 0,150-185-266 0 0,32-73-4529 0 0,-1 24 797 0 0,-4 9-3641 0 0,-5 7-3820 0 0</inkml:trace>
  <inkml:trace contextRef="#ctx0" brushRef="#br0" timeOffset="559.348">130 47 712 0 0,'0'0'2177'0'0,"0"0"-121"0"0,0 0 29 0 0,0 0 134 0 0,0 0 61 0 0,0 0-135 0 0,0 0-293 0 0,0 0-366 0 0,0 0-255 0 0,0 0-165 0 0,0 0-127 0 0,0 0-84 0 0,0 0-79 0 0,-2-4-76 0 0,-6-13-65 0 0,6 12-84 0 0,2 5-87 0 0,3 16 2249 0 0,150 196-767 0 0,97 219-1236 0 0,-136-232-551 0 0,-90-140-102 0 0,-15-67-7765 0 0,-5-2 887 0 0,0 2-4967 0 0</inkml:trace>
  <inkml:trace contextRef="#ctx0" brushRef="#br0" timeOffset="1549.87">1005 607 10402 0 0,'0'0'2595'0'0,"0"0"-597"0"0,0 0-272 0 0,0 0-47 0 0,0 0-51 0 0,0 0-187 0 0,0 0-313 0 0,0 0-331 0 0,0 0-273 0 0,0 0-118 0 0,0 0-59 0 0,0 0-37 0 0,0 0-10 0 0,-3 19 570 0 0,-79 152-83 0 0,69-140-766 0 0,-1-2 1 0 0,-1 0-1 0 0,-2 0 1 0 0,-1-2 0 0 0,-1 0-1 0 0,-17 19-21 0 0,34-46-3 0 0,2 0 2 0 0,0 0-20 0 0,0 0 9 0 0,0 0 12 0 0,0 0 29 0 0,0 0-5 0 0,0 0-11 0 0,0 0 6 0 0,0 0-8 0 0,0 0 2 0 0,0 0 23 0 0,0 0 12 0 0,2-26 119 0 0,0 9-170 0 0,2 1 1 0 0,0 0-1 0 0,1-1 0 0 0,1 2 1 0 0,0-1-1 0 0,1 1 1 0 0,1 0-1 0 0,0 0 1 0 0,1 1-1 0 0,0 0 0 0 0,1 0 1 0 0,2 1 2 0 0,-1-4-35 0 0,107-154 29 0 0,-70 114 55 0 0,-10 106 1086 0 0,-8 17-751 0 0,33 117 59 0 0,-34-109-324 0 0,-11-15 5 0 0,-9-25-27 0 0,-9-79-6970 0 0,-7 28-1596 0 0,5 12-2913 0 0</inkml:trace>
  <inkml:trace contextRef="#ctx0" brushRef="#br0" timeOffset="1882.326">856 831 2993 0 0,'0'0'2792'0'0,"0"0"-407"0"0,0 0-69 0 0,0 0 27 0 0,0 0-43 0 0,0 0-312 0 0,0 0-436 0 0,0 0-379 0 0,0 0-292 0 0,0 0-163 0 0,0 0-74 0 0,0 0-23 0 0,0 0-46 0 0,2 3 1327 0 0,48 1 206 0 0,172-18-566 0 0,-177 9-3159 0 0,-37 3-2726 0 0,-1-2-3748 0 0,-4 0-4643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0:0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634 324 0 0 0,'0'0'1066'0'0,"0"0"385"0"0,0 0 186 0 0,0 0-72 0 0,0 0-216 0 0,0 0-169 0 0,0 0-69 0 0,0 0-4 0 0,0-1-76 0 0,0-1 8343 0 0,3 254-4764 0 0,-1-1-4033 0 0,11 33 247 0 0,-27-22-61 0 0,23-134-450 0 0,0-7 46 0 0,7-68-86 0 0,-15-47 174 0 0,-1-5-462 0 0,0-1 1 0 0,-1 23 110 0 0,-2-2-43 0 0,3-21-56 0 0,2 22-1700 0 0,23-30-4654 0 0,-19 5 1554 0 0,1 0-7279 0 0</inkml:trace>
  <inkml:trace contextRef="#ctx0" brushRef="#br0" timeOffset="1668.449">3935 0 0 0 0,'0'0'939'0'0,"0"0"248"0"0,0 0 262 0 0,0 0 209 0 0,0 0 208 0 0,0 0 76 0 0,0 0-150 0 0,0 0-208 0 0,0 0-225 0 0,0 0-166 0 0,0 0-109 0 0,0 0-59 0 0,0 0-78 0 0,0 3 3311 0 0,0-2-3942 0 0,0-1-43 0 0,-10 309 3251 0 0,19-76-2603 0 0,1-121-335 0 0,-5 1 0 0 0,-6 35-586 0 0,0-47 300 0 0,-2 171 101 0 0,-5-179-189 0 0,8-6 115 0 0,0-86-314 0 0,0 25 94 0 0,0 10-108 0 0,0-36 10 0 0,0 0 6 0 0,0 0-18 0 0,0 0 19 0 0,0 0-5 0 0,1 0-23 0 0,0 0 21 0 0,-1 0 27 0 0,0 0-16 0 0,0 0-11 0 0,0 0 1 0 0,0 0 4 0 0,0 0 5 0 0,0 0 4 0 0,0 0-21 0 0,0 0 13 0 0,0 0 12 0 0,0 0-13 0 0,0 0-23 0 0,0 0-38 0 0,0 0-62 0 0,0 0-1947 0 0,1 0-10110 0 0,0 4-40 0 0</inkml:trace>
  <inkml:trace contextRef="#ctx0" brushRef="#br0" timeOffset="4122.782">1 1182 3201 0 0,'0'0'1367'0'0,"0"0"-375"0"0,0 0-435 0 0,0 0-202 0 0,0 0 94 0 0,0 0 209 0 0,0 0 171 0 0,0 0 168 0 0,0 0 88 0 0,0 0-66 0 0,0 0-121 0 0,8-3-132 0 0,50-14 1221 0 0,0 3-1 0 0,1 2 1 0 0,55-3-1987 0 0,27-6 1543 0 0,154-14 23 0 0,-36 26-899 0 0,451-9 680 0 0,302-55 216 0 0,-457 59-1007 0 0,-164-2-297 0 0,-114-8 10 0 0,204 8 239 0 0,-410 16-425 0 0,-70 0-92 0 0,-1 0-2 0 0,0 0 16 0 0,0 0 6 0 0,0 0-16 0 0,0 0-6 0 0,0 0 7 0 0,0 0-29 0 0,0 0-14 0 0,0 0-9 0 0,-48 11-9103 0 0,30-4-146 0 0,12-3 435 0 0</inkml:trace>
  <inkml:trace contextRef="#ctx0" brushRef="#br0" timeOffset="4489.261">4271 641 6041 0 0,'0'0'2247'0'0,"0"0"-366"0"0,0 0-225 0 0,0 0 77 0 0,0 0 131 0 0,0 0-14 0 0,0 0-293 0 0,0 0-464 0 0,0 0-408 0 0,0 0-298 0 0,0 0-118 0 0,0 0 30 0 0,0 0 33 0 0,-15 13 5 0 0,-103 88 488 0 0,26-34-104 0 0,-3-4 0 0 0,-3-4 1 0 0,-2-4-1 0 0,-89 33-721 0 0,126-59 134 0 0,-49 41-297 0 0,102-50-587 0 0,8-10-2432 0 0,0 0-9003 0 0,2-6 2390 0 0</inkml:trace>
  <inkml:trace contextRef="#ctx0" brushRef="#br0" timeOffset="5436.388">1022 913 0 0 0,'0'0'752'0'0,"0"0"906"0"0,0 0 496 0 0,0 0-15 0 0,0 0-358 0 0,0 0-451 0 0,0 0-258 0 0,0 0-5 0 0,0 0 92 0 0,3-5-36 0 0,13-27 1270 0 0,-36 29 1906 0 0,-6 10-3400 0 0,25-7-936 0 0,-15 8 286 0 0,0 0 0 0 0,0 1 0 0 0,0 0 0 0 0,1 1 0 0 0,1 1 1 0 0,-1 1-1 0 0,2 0 0 0 0,-5 6-249 0 0,-23 18 477 0 0,-49 32 345 0 0,-3-4 1 0 0,-31 13-823 0 0,-61 15 731 0 0,66-29-410 0 0,83-48-234 0 0,35-15-114 0 0,1 0-25 0 0,0 0-20 0 0,0 0-50 0 0,0 0-76 0 0,5 15-1890 0 0,11 2-3435 0 0,-8-10-3082 0 0,-5-6-1751 0 0</inkml:trace>
  <inkml:trace contextRef="#ctx0" brushRef="#br0" timeOffset="7569.057">1742 1819 3321 0 0,'0'0'2214'0'0,"0"0"-117"0"0,0 0-62 0 0,0 0 1 0 0,0 0-12 0 0,0 0-168 0 0,0 0-327 0 0,0 0-344 0 0,0 0-271 0 0,0 0-223 0 0,0 0-105 0 0,-5 22 4121 0 0,-185 214-3348 0 0,45-81-1037 0 0,-31 32-167 0 0,153-140-224 0 0,43-93-17420 0 0,-13 38 8016 0 0</inkml:trace>
  <inkml:trace contextRef="#ctx0" brushRef="#br0" timeOffset="8241.164">1330 1826 1328 0 0,'0'0'2749'0'0,"0"0"-299"0"0,0 0-188 0 0,0 0-90 0 0,0 0-76 0 0,0 0-170 0 0,0 0-329 0 0,0 0-372 0 0,0 0-315 0 0,0 0-209 0 0,0 0-127 0 0,0 0-89 0 0,0 0-56 0 0,-3 3 8 0 0,1-1-316 0 0,1 0 0 0 0,-1 1 1 0 0,1-1-1 0 0,-1 1 1 0 0,1-1-1 0 0,0 1 1 0 0,0 0-1 0 0,0-1 0 0 0,0 1 1 0 0,1 0-1 0 0,-1 0 1 0 0,1-1-1 0 0,0 1 0 0 0,0 0 1 0 0,0 0-1 0 0,0 0 1 0 0,0 0-1 0 0,0-1 1 0 0,1 1-1 0 0,-1 0 0 0 0,1 0 1 0 0,0-1-1 0 0,0 1 1 0 0,0 0-1 0 0,0-1 1 0 0,1 1-1 0 0,-1-1 0 0 0,1 2-121 0 0,50 79 1695 0 0,-47-77-1550 0 0,18 32 183 0 0,-1 0-1 0 0,-2 1 1 0 0,-1 1-1 0 0,-3 1 1 0 0,3 12-328 0 0,111 213 475 0 0,-97-185-255 0 0,-15-134-9366 0 0,-10 37 225 0 0,-5 8-1925 0 0</inkml:trace>
  <inkml:trace contextRef="#ctx0" brushRef="#br0" timeOffset="8591.725">1851 2264 7882 0 0,'0'0'2346'0'0,"0"0"-953"0"0,0 0-421 0 0,0 0 169 0 0,0 0 226 0 0,0 0 40 0 0,0 0-222 0 0,0 0-326 0 0,0 0-94 0 0,0 0-24 0 0,0 0 21 0 0,0 0-3 0 0,0 0-167 0 0,1 12-89 0 0,16 86 1236 0 0,-6 98-697 0 0,-14-182-2259 0 0,1-12-3241 0 0,2-11-4108 0 0,0 3 3400 0 0,0 5-882 0 0</inkml:trace>
  <inkml:trace contextRef="#ctx0" brushRef="#br0" timeOffset="9181.174">1816 2195 6641 0 0,'0'0'2188'0'0,"0"0"-289"0"0,0 0-126 0 0,0 0-80 0 0,0 0-128 0 0,0 0-262 0 0,0 0-373 0 0,0 0-317 0 0,0 0-225 0 0,0 0-120 0 0,0 0-49 0 0,0 0-27 0 0,8 4 783 0 0,124-3 1996 0 0,-57-6-2616 0 0,-74 5-349 0 0,0 0-1 0 0,0 0 0 0 0,0 1 1 0 0,0-1-1 0 0,0 1 1 0 0,0-1-1 0 0,0 1 0 0 0,0-1 1 0 0,0 1-1 0 0,0-1 1 0 0,0 1-1 0 0,-1 0 0 0 0,1 0 1 0 0,0-1-1 0 0,0 1 1 0 0,-1 0-1 0 0,1 0 0 0 0,0 0 1 0 0,-1 0-1 0 0,1 0 1 0 0,-1 0-1 0 0,1 0 0 0 0,-1 0 1 0 0,0 0-1 0 0,1 0 1 0 0,-1 0-1 0 0,0 0 0 0 0,0 0 1 0 0,1 0-1 0 0,-1 0 1 0 0,0 0-1 0 0,0 1 1 0 0,0-1-1 0 0,-1 0 0 0 0,1 0 1 0 0,0 0-1 0 0,0 0 1 0 0,-1 0-1 0 0,1 0 0 0 0,0 0 1 0 0,-1 0-1 0 0,1 0 1 0 0,-1 1-6 0 0,-18 48 366 0 0,-19 9-93 0 0,39-57-272 0 0,-1 1-1 0 0,1-1 1 0 0,0 1-1 0 0,0-1 1 0 0,0 0-1 0 0,0 1 1 0 0,1-1-1 0 0,-1 0 1 0 0,0 0-1 0 0,1 0 1 0 0,0 0-1 0 0,-1 0 1 0 0,1 0-1 0 0,0-1 1 0 0,0 1-1 0 0,0 0 1 0 0,0-1-1 0 0,0 1 1 0 0,0-1-1 0 0,1 0 1 0 0,-1 0-1 0 0,0 0 1 0 0,1 0-1 0 0,-1 0 1 0 0,1-1-1 0 0,-1 1 0 0 0,1-1 1 0 0,-1 1-1 0 0,1-1 1 0 0,1 0-1 0 0,1 1 28 0 0,0 1 1 0 0,0 0-1 0 0,0-1 1 0 0,0 2-1 0 0,0-1 1 0 0,-1 0-1 0 0,1 1 1 0 0,-1 0-1 0 0,0 0 1 0 0,0 1-1 0 0,0-1 1 0 0,0 1-1 0 0,0-1 1 0 0,-1 1-1 0 0,1 1 1 0 0,-1-1-1 0 0,0 0 0 0 0,-1 1 1 0 0,1-1-1 0 0,-1 1 1 0 0,0 0-1 0 0,0 0 1 0 0,0 0-1 0 0,-1 0 1 0 0,1 0-1 0 0,-1 0 1 0 0,-1 0-1 0 0,1 1 1 0 0,-1-1-1 0 0,0 0 1 0 0,0 0-1 0 0,0 1 1 0 0,-1-1-1 0 0,1 0 0 0 0,-1 0 1 0 0,-1 1-1 0 0,1-1 1 0 0,-1 0-1 0 0,0-1 1 0 0,0 2-29 0 0,-4 1 25 0 0,-1 1-1 0 0,0-2 1 0 0,0 1 0 0 0,0-1 0 0 0,0 0-1 0 0,-1 0 1 0 0,0-1 0 0 0,0 0 0 0 0,-1-1 0 0 0,0 0-1 0 0,1 0 1 0 0,-1 0 0 0 0,0-2 0 0 0,-2 1-25 0 0,-104 12-2285 0 0,122-29-5607 0 0,-3 9 2065 0 0,3-2-4515 0 0</inkml:trace>
  <inkml:trace contextRef="#ctx0" brushRef="#br0" timeOffset="9544.349">2458 2250 5489 0 0,'0'0'4208'0'0,"0"0"-1553"0"0,0 0-660 0 0,0 0-59 0 0,0 0-87 0 0,0 0-203 0 0,0 0-341 0 0,0 0-401 0 0,0 0-297 0 0,0 0-164 0 0,0 0-66 0 0,0 0-31 0 0,0 0-4 0 0,-1 19 749 0 0,-110 180 438 0 0,68-138-1595 0 0,-2-2-1 0 0,-3-2 1 0 0,-3-2 0 0 0,-23 19 66 0 0,72-72-19 0 0,10-9-12833 0 0,-3 3 2099 0 0</inkml:trace>
  <inkml:trace contextRef="#ctx0" brushRef="#br0" timeOffset="10479.423">2559 2390 2961 0 0,'0'0'1917'0'0,"0"0"-92"0"0,0 0 171 0 0,0 0 167 0 0,0 0 68 0 0,0 0-223 0 0,0 0-493 0 0,0 0-443 0 0,0 0-272 0 0,0 0-128 0 0,0 0-36 0 0,0 0-6 0 0,11-1 1712 0 0,-34 35-189 0 0,-104 176-1220 0 0,9-48-967 0 0,81-123-234 0 0,66-83-3415 0 0,49-63-5998 0 0,-45 59 2378 0 0,44-79 2881 0 0,-44 69 7297 0 0,2 2 5245 0 0,-24 50-235 0 0,0 12-4020 0 0,15 30-2228 0 0,21 107-575 0 0,-30-73-817 0 0,0-29-214 0 0,-17-40-1755 0 0,0 1 4436 0 0,0-2-2197 0 0,1 1-4021 0 0,-1-1-3179 0 0,1 0-4446 0 0,-1 0 4767 0 0</inkml:trace>
  <inkml:trace contextRef="#ctx0" brushRef="#br0" timeOffset="11055.725">2379 2692 2673 0 0,'0'0'3635'0'0,"0"0"-1959"0"0,0 0-589 0 0,0 0 366 0 0,0 0 384 0 0,0 0 42 0 0,0 0-312 0 0,0 0-454 0 0,0 0-372 0 0,0 0-267 0 0,0 0-144 0 0,0 0-70 0 0,0 0-45 0 0,29-3-42 0 0,130-12 61 0 0,-101 1-480 0 0,-28 6-5790 0 0,-22 7-2188 0 0</inkml:trace>
  <inkml:trace contextRef="#ctx0" brushRef="#br0" timeOffset="14017.964">2716 2644 0 0 0,'0'0'445'0'0,"0"0"125"0"0,0 0 49 0 0,0 0-33 0 0,0 0-68 0 0,0 0-85 0 0,0 0-74 0 0,0 0-40 0 0,0 0-2 0 0,0 0 27 0 0,0 0 23 0 0,0 0-15 0 0,0 0-29 0 0,0 0-51 0 0,0 0-53 0 0,0 0-45 0 0,0 0-47 0 0,0 0-48 0 0,0 0-21 0 0,0 0-2 0 0,0 0 7 0 0,0 0 25 0 0,0 0 5 0 0,0 0 15 0 0,0 0 8 0 0,0 0 19 0 0,0 0 16 0 0,0 0 12 0 0,0 0 15 0 0,0 0 0 0 0,0 0-2 0 0,0 0 1 0 0,0 3 6907 0 0,1 5-3931 0 0,0 14-1593 0 0,17 48-881 0 0,28-22 752 0 0,-40-38-1386 0 0,-1-16 4074 0 0,-29-24-3903 0 0,-11-3-184 0 0,17 10-75 0 0,10 6 497 0 0,7 14-5750 0 0,-1 2-5845 0 0,6 1 685 0 0</inkml:trace>
  <inkml:trace contextRef="#ctx0" brushRef="#br0" timeOffset="17211.991">3123 2224 2320 0 0,'0'0'1648'0'0,"0"0"-100"0"0,0 0 178 0 0,0 0 355 0 0,0 0 192 0 0,0 0-83 0 0,0 0-322 0 0,0 0-416 0 0,0 0-303 0 0,0 0-173 0 0,0 0-57 0 0,2 1-39 0 0,35 8 4774 0 0,32-10-4706 0 0,-32-1-471 0 0,6 2-140 0 0,25 1 108 0 0,1-3-1 0 0,-1-3 1 0 0,30-7-445 0 0,-41 8-279 0 0,-62 3-2363 0 0,-1 0-2796 0 0,-1 4-5158 0 0,1 4-229 0 0</inkml:trace>
  <inkml:trace contextRef="#ctx0" brushRef="#br0" timeOffset="17805.916">3217 2415 2176 0 0,'0'0'2828'0'0,"0"0"-617"0"0,0 0-197 0 0,0 0 91 0 0,0 0 20 0 0,0 0-154 0 0,0 0-327 0 0,0 0-345 0 0,0 0-309 0 0,0 0-209 0 0,0 0-126 0 0,0 0-77 0 0,-2 2-36 0 0,0-1-109 0 0,-4 5-578 0 0,5 0 4318 0 0,22-6-2096 0 0,21 1-1663 0 0,1-2 0 0 0,0-2 0 0 0,-1-2 0 0 0,35-9-414 0 0,103-11 516 0 0,-134 24-429 0 0,-45 1-95 0 0,-1 0 15 0 0,0 0-7 0 0,0 0 10 0 0,0 0-3 0 0,0 0-8 0 0,0 0 11 0 0,0 0 1 0 0,0 0 2 0 0,0 0-6 0 0,0 0-15 0 0,0 0-11 0 0,0 0 9 0 0,0 0-1 0 0,0 0-9 0 0,0 0 0 0 0,0 0-8 0 0,0 0-3 0 0,0 0-23 0 0,0 0-28 0 0,-22-3-6402 0 0,17 7 2352 0 0,2-2-2338 0 0,0-1-5557 0 0</inkml:trace>
  <inkml:trace contextRef="#ctx0" brushRef="#br0" timeOffset="18269.414">4516 1926 6065 0 0,'0'0'3789'0'0,"0"0"-1311"0"0,0 0-632 0 0,0 0-130 0 0,0 0-62 0 0,0 0-50 0 0,0 0-192 0 0,0 0-265 0 0,0 0-241 0 0,0 0-241 0 0,0 0-153 0 0,0 0-41 0 0,0 0-21 0 0,-2-4 2344 0 0,-17 41-1873 0 0,-40 56-563 0 0,-3-2 1 0 0,-5-3-1 0 0,-6 0-358 0 0,-65 104-39 0 0,128-188-2217 0 0,10-27-4477 0 0,1 9 2712 0 0,-1 4-2352 0 0,0 2-3710 0 0</inkml:trace>
  <inkml:trace contextRef="#ctx0" brushRef="#br0" timeOffset="18634.96">4071 1937 8282 0 0,'0'0'2696'0'0,"0"0"-326"0"0,0 0-360 0 0,0 0-147 0 0,0 0-136 0 0,0 0-195 0 0,0 0-265 0 0,0 0-318 0 0,0 0-276 0 0,0 0-202 0 0,0 0-92 0 0,0 0-34 0 0,-3 15 979 0 0,113 99 1988 0 0,10 34-2506 0 0,-10 79-604 0 0,-73-149-176 0 0,-38-87-4034 0 0,-2 3-4050 0 0,3 2-4261 0 0</inkml:trace>
  <inkml:trace contextRef="#ctx0" brushRef="#br0" timeOffset="19157.497">4618 2331 15427 0 0,'0'0'1503'0'0,"0"0"-551"0"0,0 0-101 0 0,0 0 192 0 0,0 0 157 0 0,0 0-5 0 0,0 0-254 0 0,0 0-340 0 0,0 0-261 0 0,0 0-148 0 0,0 0-50 0 0,0 0 56 0 0,0 0 194 0 0,0 5 104 0 0,11 152 1649 0 0,-13-25-1924 0 0,2-132-238 0 0,0 0-3 0 0,0 0-17 0 0,0 0-11 0 0,0 0-10 0 0,0 0-15 0 0,0 0-24 0 0,0 0-34 0 0,0 0-51 0 0,0 0-74 0 0,0 0-81 0 0,0 0-98 0 0,6-13-7486 0 0,-3 8 847 0 0,-1 1-3703 0 0</inkml:trace>
  <inkml:trace contextRef="#ctx0" brushRef="#br0" timeOffset="19833.09">4584 2349 7570 0 0,'0'0'2475'0'0,"0"0"-337"0"0,0 0-102 0 0,0 0-138 0 0,0 0-145 0 0,0 0-274 0 0,0 0-282 0 0,0 0-249 0 0,0 0-181 0 0,0 0-99 0 0,0 0-44 0 0,0 0-55 0 0,-1-8 1159 0 0,96-51-403 0 0,58 11-903 0 0,-153 48-423 0 0,1 0-1 0 0,0 0 1 0 0,0 0 0 0 0,-1 0 0 0 0,1 0 0 0 0,0 0 0 0 0,-1 0 0 0 0,1 0 0 0 0,0 0 0 0 0,-1 0 0 0 0,1 1 0 0 0,0-1 0 0 0,-1 0 0 0 0,1 0 0 0 0,0 1 0 0 0,-1-1 0 0 0,1 0-1 0 0,-1 1 1 0 0,1-1 0 0 0,-1 1 0 0 0,1-1 0 0 0,-1 0 0 0 0,1 1 0 0 0,-1-1 0 0 0,1 1 0 0 0,-1-1 0 0 0,1 1 0 0 0,-1 0 0 0 0,0-1 0 0 0,1 1 0 0 0,-1-1 0 0 0,0 1 0 0 0,0 0-1 0 0,1-1 1 0 0,-1 1 0 0 0,0 0 0 0 0,0-1 0 0 0,0 1 0 0 0,0 0 0 0 0,0 0 0 0 0,0-1 0 0 0,0 1 0 0 0,0 0 0 0 0,0-1 0 0 0,0 1 0 0 0,0 0 0 0 0,0-1 0 0 0,-1 1 0 0 0,1 0-1 0 0,0-1 1 0 0,0 1 0 0 0,-1-1 0 0 0,1 1 0 0 0,0 0 0 0 0,-1-1 0 0 0,1 1 0 0 0,-1-1 0 0 0,1 1 0 0 0,-1-1 1 0 0,-55 86 176 0 0,43-70-161 0 0,3-7 15 0 0,-8 27-102 0 0,19-33 67 0 0,-1 0 1 0 0,1-1-1 0 0,-1 1 0 0 0,1 0 0 0 0,0 0 0 0 0,0-1 1 0 0,0 1-1 0 0,0-1 0 0 0,1 1 0 0 0,-1-1 0 0 0,1 1 1 0 0,-1-1-1 0 0,1 0 0 0 0,0 0 0 0 0,0 0 0 0 0,0 0 1 0 0,0 0-1 0 0,0 0 0 0 0,1-1 0 0 0,-1 1 0 0 0,0-1 1 0 0,1 1-1 0 0,-1-1 0 0 0,1 0 0 0 0,0 0 0 0 0,-1 0 1 0 0,1 0 4 0 0,1 1-5 0 0,118 83-19 0 0,-120-84 26 0 0,-1 1-1 0 0,1 0 1 0 0,-1 0 0 0 0,0 0 0 0 0,0 0 0 0 0,0 0 0 0 0,0 0 0 0 0,0 0 0 0 0,0 0 0 0 0,0 0 0 0 0,-1 1 0 0 0,1-1 0 0 0,-1 0 0 0 0,0 0 0 0 0,0 1 0 0 0,1-1 0 0 0,-1 0 0 0 0,-1 1 0 0 0,1-1 0 0 0,0 0 0 0 0,-1 0 0 0 0,1 1 0 0 0,-1-1 0 0 0,1 0 0 0 0,-1 0 0 0 0,0 0 0 0 0,0 0 0 0 0,0 0 0 0 0,0 0 0 0 0,-1 0 0 0 0,1 0 0 0 0,0 0 0 0 0,-1 0 0 0 0,1-1 0 0 0,-1 1-1 0 0,0-1 1 0 0,1 1 0 0 0,-1-1 0 0 0,0 1 0 0 0,0-1 0 0 0,0 0 0 0 0,0 0 0 0 0,0 0 0 0 0,-1 0-2 0 0,-119 54 172 0 0,-18-48-181 0 0,139-33-5366 0 0,11 13 1055 0 0,-2 5-2210 0 0,0 0-5019 0 0</inkml:trace>
  <inkml:trace contextRef="#ctx0" brushRef="#br0" timeOffset="20298.825">5127 2250 9906 0 0,'0'0'2586'0'0,"0"0"-1059"0"0,0 0-501 0 0,0 0 78 0 0,0 0 96 0 0,0 0-41 0 0,0 0-163 0 0,0 0-153 0 0,0 0-67 0 0,0 0-16 0 0,0 0-34 0 0,0 0-135 0 0,0 0-122 0 0,19 0-62 0 0,125 3 677 0 0,-59-15-1163 0 0,-51-1-6895 0 0,-28 9-3467 0 0</inkml:trace>
  <inkml:trace contextRef="#ctx0" brushRef="#br0" timeOffset="21185.207">6017 1940 0 0 0,'0'0'237'0'0,"0"0"664"0"0,0 0 288 0 0,0 0 15 0 0,0 0-77 0 0,0 0-109 0 0,0 0-35 0 0,2-3 30 0 0,9-12 20 0 0,-8 13 9374 0 0,-2 2-5019 0 0,-4 10-3722 0 0,-115 149-932 0 0,84-108-653 0 0,-3 6 33 0 0,-2-2 1 0 0,-3-2 0 0 0,-22 21-115 0 0,54-65 18 0 0,0 0 0 0 0,1 1 0 0 0,0 0 0 0 0,1 1 0 0 0,0 0 0 0 0,1 0 0 0 0,0 0 0 0 0,1 1 0 0 0,0 0 0 0 0,-3 10-18 0 0,8-20-2746 0 0,-2-18-11902 0 0,3 16 4537 0 0</inkml:trace>
  <inkml:trace contextRef="#ctx0" brushRef="#br0" timeOffset="21899.628">5566 1966 7434 0 0,'0'0'2635'0'0,"0"0"-416"0"0,0 0-279 0 0,0 0-118 0 0,0 0-118 0 0,0 0-202 0 0,0 0-302 0 0,0 0-331 0 0,0 0-253 0 0,0 0-184 0 0,0 0-99 0 0,0 0-35 0 0,17 5 1046 0 0,90 119 1487 0 0,-23-25-2128 0 0,29 16-156 0 0,-4-15-303 0 0,-75-61-186 0 0,-33-38-1234 0 0,-1-1 580 0 0,0-9-4275 0 0,0 3-4394 0 0,0 2-2606 0 0</inkml:trace>
  <inkml:trace contextRef="#ctx0" brushRef="#br0" timeOffset="22745.109">6287 2338 5921 0 0,'0'0'3696'0'0,"0"0"-1671"0"0,0 0-723 0 0,0 0 148 0 0,0 0 171 0 0,0 0-27 0 0,0 0-242 0 0,0 0-357 0 0,0 0-277 0 0,0 0-121 0 0,0 0 2 0 0,0 0 36 0 0,0 0-19 0 0,1 3-67 0 0,-47 111 1871 0 0,35-86-2361 0 0,-1-1 0 0 0,-1-1 1 0 0,-2 0-1 0 0,-1-1 0 0 0,0 0 1 0 0,-2-2-1 0 0,-1 0 0 0 0,-19 18-59 0 0,30-27 2 0 0,8-13-6 0 0,0-1 12 0 0,0 0-10 0 0,0 0 5 0 0,0 0-6 0 0,0 0 5 0 0,0 0-9 0 0,0 0 12 0 0,0 0-10 0 0,0 0 10 0 0,0 0-3 0 0,0 0 39 0 0,0 0 7 0 0,14-34 561 0 0,40-46-658 0 0,65-87-44 0 0,-57 65 126 0 0,-24 166 309 0 0,49 162-37 0 0,-71-189-672 0 0,-32-47-9007 0 0,11 6 2207 0 0,2 4-3731 0 0</inkml:trace>
  <inkml:trace contextRef="#ctx0" brushRef="#br0" timeOffset="23006.531">6164 2607 4137 0 0,'0'0'1662'0'0,"0"0"-146"0"0,0 0 236 0 0,0 0 295 0 0,0 0 38 0 0,0 0-290 0 0,0 0-475 0 0,0 0-388 0 0,0 0-185 0 0,0 0 97 0 0,0 0 109 0 0,0 0 51 0 0,0 0-47 0 0,9 1-209 0 0,87 2 1386 0 0,-23-15-1367 0 0,-42 3-3453 0 0,-5 1-4557 0 0,-20 7-4075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44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49 5345 0 0,'0'0'2262'0'0,"0"0"-311"0"0,0 0-247 0 0,0 0-41 0 0,0 0 63 0 0,0 0-52 0 0,0 0-229 0 0,0 0-355 0 0,0 0-332 0 0,0 0-258 0 0,0 0-179 0 0,0 0-96 0 0,1 3-31 0 0,31 175 3049 0 0,-16-50-2653 0 0,-6-1 0 0 0,-6 15-590 0 0,-4 130 160 0 0,-6-236-645 0 0,6-35 197 0 0,0-1-68 0 0,0 0-72 0 0,0 0-66 0 0,0 0-78 0 0,0-18-4135 0 0,-3-2-1468 0 0,3 10 411 0 0,0 3-408 0 0</inkml:trace>
  <inkml:trace contextRef="#ctx0" brushRef="#br0" timeOffset="598.655">1 200 7394 0 0,'0'0'1820'0'0,"0"0"-96"0"0,0 0-86 0 0,0 0-24 0 0,0 0-27 0 0,0 0-191 0 0,0 0-301 0 0,0 0-284 0 0,0 0-211 0 0,0 0-91 0 0,0 0-13 0 0,0 0-2 0 0,37-22-22 0 0,116-66-56 0 0,-146 83-366 0 0,1 0 1 0 0,-1 0-1 0 0,1 1 0 0 0,-1 0 0 0 0,1 1 1 0 0,0 0-1 0 0,1 0 0 0 0,-1 0 0 0 0,0 1 1 0 0,1 1-1 0 0,-1-1 0 0 0,1 1 0 0 0,7 1-50 0 0,9-1 91 0 0,-21 1-68 0 0,85 5 148 0 0,-86-4-166 0 0,-1 0-1 0 0,1 0 0 0 0,0 0 0 0 0,-1 0 1 0 0,0 0-1 0 0,1 1 0 0 0,-1-1 0 0 0,0 1 1 0 0,0 0-1 0 0,1-1 0 0 0,-1 1 0 0 0,-1 0 0 0 0,1 0 1 0 0,0 0-1 0 0,0 1 0 0 0,-1-1 0 0 0,1 0 1 0 0,-1 1-1 0 0,0-1 0 0 0,0 1 0 0 0,0-1 1 0 0,0 1-1 0 0,0 0 0 0 0,0-1 0 0 0,-1 1 0 0 0,1 0 1 0 0,-1-1-1 0 0,0 1 0 0 0,0 0 0 0 0,0 0 1 0 0,0 1-5 0 0,-3 13 35 0 0,-1 0 1 0 0,0 0-1 0 0,-1 0 1 0 0,-1 0 0 0 0,-1-1-1 0 0,0 0 1 0 0,-1 0 0 0 0,-1-1-1 0 0,0 0 1 0 0,-1 0-1 0 0,0-1 1 0 0,-2 0 0 0 0,1-1-1 0 0,-3 0-35 0 0,-52 77 74 0 0,61-84-78 0 0,1 0 0 0 0,1 1 1 0 0,-1-1-1 0 0,1 1 0 0 0,1 0 0 0 0,-1 0 1 0 0,1 0-1 0 0,0 0 0 0 0,1 0 1 0 0,-1 1-1 0 0,2-1 0 0 0,-1 0 0 0 0,1 1 1 0 0,0 1 3 0 0,2-4-1 0 0,1-1 0 0 0,-1 1 0 0 0,1-1 1 0 0,0 0-1 0 0,0 0 0 0 0,0 0 0 0 0,1-1 1 0 0,-1 1-1 0 0,1-1 0 0 0,0 0 0 0 0,0 0 1 0 0,0 0-1 0 0,0 0 0 0 0,1-1 0 0 0,-1 0 1 0 0,1 1-1 0 0,-1-2 0 0 0,1 1 0 0 0,0-1 1 0 0,0 1-1 0 0,0-1 0 0 0,0 0 1 0 0,-4-1 1 0 0,259 73 68 0 0,-256-71-53 0 0,0-1-1 0 0,0 1 1 0 0,0-1 0 0 0,0 1-1 0 0,0 0 1 0 0,-1 0 0 0 0,1 1 0 0 0,-1-1-1 0 0,1 1 1 0 0,-1 0 0 0 0,0 0-1 0 0,0 0 1 0 0,-1 0 0 0 0,1 0-1 0 0,0 1 1 0 0,-1-1 0 0 0,0 1-1 0 0,0 0 1 0 0,0-1 0 0 0,0 1-1 0 0,-1 0 1 0 0,1 0 0 0 0,-1 0 0 0 0,0 0-1 0 0,0 1 1 0 0,-1-1 0 0 0,1 0-1 0 0,-1 0 1 0 0,0 1 0 0 0,0-1-1 0 0,0 0 1 0 0,-1 0 0 0 0,0 0-1 0 0,1 1 1 0 0,-1-1 0 0 0,-1 0-1 0 0,1 0 1 0 0,-1 0 0 0 0,1 0-1 0 0,-1-1 1 0 0,0 1 0 0 0,-1 1-16 0 0,-13 16 111 0 0,-1-1 0 0 0,-1 0 0 0 0,0-1 1 0 0,-1-1-1 0 0,-2 0 0 0 0,1-2 0 0 0,-2 0 0 0 0,0-2 0 0 0,-1 0 1 0 0,-1-2-1 0 0,-15 6-111 0 0,24-9-80 0 0,-1-2 0 0 0,0 0-1 0 0,0-1 1 0 0,0-1 0 0 0,-1 0 0 0 0,0-1 0 0 0,0-1 0 0 0,0 0-1 0 0,0-2 1 0 0,-1 0 80 0 0,19-20-6866 0 0,4 12-233 0 0,2 0-3725 0 0</inkml:trace>
  <inkml:trace contextRef="#ctx0" brushRef="#br0" timeOffset="935.989">923 627 7234 0 0,'0'0'2133'0'0,"0"0"-344"0"0,0 0-133 0 0,0 0 12 0 0,0 0-78 0 0,0 0-260 0 0,0 0-387 0 0,0 0-393 0 0,0 0-274 0 0,0 0-122 0 0,0 0-18 0 0,0 0 29 0 0,0 0 25 0 0,-15 26 0 0 0,-48 81-36 0 0,26-11 94 0 0,35-93-232 0 0,0 1 0 0 0,1-1 0 0 0,0 1 0 0 0,0-1 1 0 0,0 1-1 0 0,0 0 0 0 0,0-1 0 0 0,1 1 0 0 0,0 0 0 0 0,-1-1 1 0 0,2 1-1 0 0,-1 0 0 0 0,0 0 0 0 0,1-1 0 0 0,-1 1 0 0 0,1 0 1 0 0,0-1-1 0 0,0 1 0 0 0,1 0 0 0 0,-1-1 0 0 0,1 0 0 0 0,0 1 1 0 0,0-1-1 0 0,0 0 0 0 0,0 0 0 0 0,0 0 0 0 0,1 0 0 0 0,-1 0 0 0 0,1-1 1 0 0,0 1-1 0 0,0-1 0 0 0,0 0 0 0 0,0 1 0 0 0,0-1 0 0 0,0-1 1 0 0,1 1-1 0 0,-1 0 0 0 0,1-1 0 0 0,-1 0 0 0 0,1 0 0 0 0,0 0-15 0 0,3-1 158 0 0,0 0 1 0 0,0-1 0 0 0,0 0-1 0 0,0-1 1 0 0,0 0 0 0 0,0 0-1 0 0,0 0 1 0 0,-1-1 0 0 0,1 1 0 0 0,-1-2-1 0 0,0 1 1 0 0,0-1 0 0 0,0 0-1 0 0,0 0 1 0 0,0-1 0 0 0,3-4-160 0 0,3 2 115 0 0,-1-2 0 0 0,0 1 0 0 0,-1-2 0 0 0,0 1 0 0 0,-1-1 0 0 0,0-1 0 0 0,0 0-1 0 0,-1 0 1 0 0,0-1 0 0 0,-1 1 0 0 0,-1-2 0 0 0,0 1 0 0 0,0-1 0 0 0,-1 0 0 0 0,-1 0 0 0 0,0 0 0 0 0,-1-1 0 0 0,0 1 0 0 0,-1-5-115 0 0,-2 13-24 0 0,0 0-1 0 0,-1 0 1 0 0,1 1 0 0 0,-1-1-1 0 0,0 0 1 0 0,-1 0 0 0 0,1 1-1 0 0,-1-1 1 0 0,0 1 0 0 0,0-1-1 0 0,0 1 1 0 0,-1 0 0 0 0,1 0-1 0 0,-1 0 1 0 0,0 0 0 0 0,-1 0-1 0 0,1 1 1 0 0,-4-4 24 0 0,-53-14-5611 0 0,47 21-482 0 0,4 0-5429 0 0</inkml:trace>
  <inkml:trace contextRef="#ctx0" brushRef="#br0" timeOffset="1495.521">1334 1 6129 0 0,'0'0'3913'0'0,"0"0"-1347"0"0,0 0-862 0 0,0 0-269 0 0,0 0-42 0 0,0 0-56 0 0,0 0-148 0 0,0 0-272 0 0,0 0-251 0 0,0 0-133 0 0,0 0-49 0 0,0 0-13 0 0,0 0 9 0 0,-4 15-25 0 0,-24 125 753 0 0,37 139-268 0 0,-7-215-926 0 0,-2 0-1 0 0,-3-1 1 0 0,-3 1 0 0 0,-2-1-1 0 0,-6 9-13 0 0,14-47-335 0 0,83-90 298 0 0,-80 64 37 0 0,15-13-8 0 0,1 1 0 0 0,1 1 1 0 0,0 1-1 0 0,1 1 1 0 0,0 1-1 0 0,1 1 1 0 0,0 0-1 0 0,0 2 1 0 0,0 0-1 0 0,1 2 1 0 0,0 1-1 0 0,-1 0 0 0 0,11 1 8 0 0,-30 3-2 0 0,1 0-1 0 0,0 0 1 0 0,0 0-1 0 0,-1 0 0 0 0,1 1 1 0 0,-1-1-1 0 0,1 1 0 0 0,-1 0 1 0 0,1 0-1 0 0,-1 0 0 0 0,0 1 1 0 0,0-1-1 0 0,0 1 1 0 0,-1 0-1 0 0,1 0 0 0 0,0-1 1 0 0,-1 2-1 0 0,0-1 0 0 0,0 0 1 0 0,0 0-1 0 0,0 1 1 0 0,0-1-1 0 0,-1 1 0 0 0,1 0 1 0 0,-1-1-1 0 0,0 1 0 0 0,0 0 1 0 0,-1 0-1 0 0,1 0 0 0 0,-1-1 1 0 0,0 1-1 0 0,0 3 3 0 0,1 3 25 0 0,-1-1 0 0 0,0 1 0 0 0,0 0 0 0 0,-1-1 0 0 0,-1 1 0 0 0,1-1 0 0 0,-1 1 0 0 0,-1-1 0 0 0,0 0 0 0 0,0 0 0 0 0,-1 0 0 0 0,0-1-1 0 0,-2 2-24 0 0,-2 1 52 0 0,-1 0-1 0 0,0-1 1 0 0,-1 0-1 0 0,0 0 0 0 0,-1-1 1 0 0,0-1-1 0 0,0 1 0 0 0,-1-2 1 0 0,0 0-1 0 0,0 0 0 0 0,0-1 1 0 0,-1-1-1 0 0,0 0 0 0 0,0-1 1 0 0,-1 0-1 0 0,1-1 0 0 0,-1 0 1 0 0,0-1-1 0 0,0-1 0 0 0,0 0 1 0 0,0-1-1 0 0,-3-1-51 0 0,11 0-33 0 0,0 0-1 0 0,0 0 1 0 0,1-1 0 0 0,-1 0-1 0 0,0 0 1 0 0,1-1 0 0 0,-1 1-1 0 0,1-1 1 0 0,0 0 0 0 0,0-1-1 0 0,0 1 1 0 0,0-1 0 0 0,1 0-1 0 0,-1 0 1 0 0,1-1 0 0 0,0 1-1 0 0,-1-3 34 0 0,-28-57-3939 0 0,28 45-1086 0 0,-1 3-5654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1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7506 0 0,'0'0'2105'0'0,"0"0"-320"0"0,0 0-345 0 0,0 0-81 0 0,0 0-83 0 0,0 0-127 0 0,0 0-184 0 0,0 0-195 0 0,0 0-126 0 0,0 0 27 0 0,0 0 53 0 0,0 0 39 0 0,0 0 10 0 0,14-12-116 0 0,45-39-100 0 0,71-100 1382 0 0,230-279 421 0 0,-322 381-2243 0 0,11-11 124 0 0,-3-3 0 0 0,-2-2 0 0 0,25-51-241 0 0,-80 219 107 0 0,9-80-99 0 0,-3 17 9 0 0,2-1-1 0 0,1 1 1 0 0,2-1 0 0 0,2 1-1 0 0,1 0 1 0 0,5 11-17 0 0,48 159-12 0 0,17 91 17 0 0,-74-301 13 0 0,1-1-1 0 0,-1 1 1 0 0,1-1-1 0 0,-1 1 1 0 0,1-1-1 0 0,-1 1 1 0 0,1-1-1 0 0,-1 1 1 0 0,1-1-1 0 0,-1 1 1 0 0,0 0-1 0 0,1-1 1 0 0,-1 1-1 0 0,0 0 1 0 0,1 0-1 0 0,-1-1 1 0 0,0 1-1 0 0,1 0 1 0 0,-1 0-1 0 0,0 0 1 0 0,0 0-1 0 0,1 0 1 0 0,-1 0-1 0 0,0 0 1 0 0,1 0-1 0 0,-1 0 1 0 0,0 0-1 0 0,1 1 1 0 0,-1-1-1 0 0,0 0 1 0 0,1 0-1 0 0,-1 1 1 0 0,0-1-1 0 0,1 0 1 0 0,-1 1-1 0 0,0-1 1 0 0,1 1-1 0 0,-1-1 1 0 0,1 1-1 0 0,-1-1 1 0 0,1 1-1 0 0,-1-1 1 0 0,1 1-1 0 0,-1-1 1 0 0,1 1-1 0 0,0 0 1 0 0,-1-1-1 0 0,1 1 1 0 0,0-1-1 0 0,0 1 1 0 0,-1 0-1 0 0,1 0 0 0 0,0-1 1 0 0,0 1-1 0 0,0 0 1 0 0,0-1-1 0 0,0 1 1 0 0,0 0-1 0 0,0-1 1 0 0,0 1-1 0 0,0 0-17 0 0,-2-2-49 0 0,-149-84 13 0 0,-115-46 36 0 0,246 122-312 0 0,-1 1 0 0 0,1 1 0 0 0,-1 1 0 0 0,-1 0 0 0 0,1 2 0 0 0,-1 1-1 0 0,1 0 1 0 0,-19 1 312 0 0,41 10-2657 0 0,23 18-2056 0 0,-4-13-3434 0 0,-20-13 8092 0 0,15 8-11349 0 0</inkml:trace>
  <inkml:trace contextRef="#ctx0" brushRef="#br0" timeOffset="1371.887">1093 968 11170 0 0,'0'0'1457'0'0,"0"0"-476"0"0,0 0-201 0 0,0 0 78 0 0,0 0 170 0 0,0 0 95 0 0,0 0 7 0 0,0 0-66 0 0,0 0-76 0 0,0 0-68 0 0,31 3-85 0 0,101 9-57 0 0,-127-12-712 0 0,1 1 1 0 0,-1-1 0 0 0,0 0-1 0 0,1-1 1 0 0,-1 0 0 0 0,0 1-1 0 0,0-2 1 0 0,1 1 0 0 0,-1-1-1 0 0,0 1 1 0 0,0-1 0 0 0,0-1-1 0 0,0 1 1 0 0,-1-1 0 0 0,1 0 0 0 0,-1 0-1 0 0,4-3-66 0 0,6-4 202 0 0,61-39 253 0 0,-1-4 0 0 0,-3-2 0 0 0,-3-4 0 0 0,-2-3 0 0 0,-3-2 0 0 0,-2-3 1 0 0,3-12-456 0 0,-52 63 9 0 0,0-1 1 0 0,-2 0 0 0 0,0-1 0 0 0,0-1 0 0 0,-2 0 0 0 0,0 0 0 0 0,-1 0 0 0 0,-1-1 0 0 0,-1 0 0 0 0,-1 0 0 0 0,-1 0 0 0 0,0 0 0 0 0,-2-1-1 0 0,0 0 1 0 0,-1 1 0 0 0,-2-4-10 0 0,1 18-12 0 0,0 0 1 0 0,-1 0-1 0 0,1 0 0 0 0,-1 0 0 0 0,-1 0 1 0 0,1 0-1 0 0,-1 0 0 0 0,0 1 0 0 0,0 0 0 0 0,-1-1 1 0 0,0 1-1 0 0,0 0 0 0 0,0 1 0 0 0,0-1 1 0 0,-1 1-1 0 0,1 0 0 0 0,-1 0 0 0 0,0 0 0 0 0,-1 0 1 0 0,1 1-1 0 0,-1 0 0 0 0,1 0 0 0 0,-1 1 1 0 0,0 0-1 0 0,0 0 0 0 0,0 0 0 0 0,0 0 0 0 0,0 1 1 0 0,-1 0-1 0 0,1 0 0 0 0,0 1 0 0 0,0 0 1 0 0,-1 0-1 0 0,1 1 0 0 0,0-1 0 0 0,0 1 0 0 0,-1 0 1 0 0,1 1-1 0 0,0 0 0 0 0,0 0 0 0 0,0 0 0 0 0,-3 2 12 0 0,-14 11-22 0 0,1 0-1 0 0,1 1 1 0 0,1 1-1 0 0,0 1 1 0 0,1 1-1 0 0,1 1 0 0 0,0 0 1 0 0,2 1-1 0 0,1 1 1 0 0,0 1-1 0 0,2 0 0 0 0,0 0 1 0 0,2 1-1 0 0,1 1 1 0 0,0 0-1 0 0,2 1 0 0 0,-3 18 23 0 0,2-15-4 0 0,2 1 0 0 0,1-1 0 0 0,1 1 0 0 0,1 0 0 0 0,2 0 0 0 0,1 0 0 0 0,1 1 0 0 0,2-1 0 0 0,1 0 0 0 0,3 8 4 0 0,-3-26 2 0 0,1 0 0 0 0,0 0 0 0 0,1 0 0 0 0,0-1 0 0 0,0 0 0 0 0,2 0-1 0 0,-1 0 1 0 0,1 0 0 0 0,1-1 0 0 0,0 0 0 0 0,0-1 0 0 0,1 0 0 0 0,0 0 0 0 0,1-1-1 0 0,0 0 1 0 0,0-1 0 0 0,1 0 0 0 0,0 0 0 0 0,0-1 0 0 0,0-1 0 0 0,1 0-1 0 0,-1 0 1 0 0,1-1 0 0 0,1-1 0 0 0,2 1-2 0 0,-2-2 30 0 0,0-1-1 0 0,-1 0 0 0 0,1-1 1 0 0,0 0-1 0 0,0-1 1 0 0,-1 0-1 0 0,1-1 1 0 0,-1-1-1 0 0,1 0 1 0 0,-1 0-1 0 0,0-1 0 0 0,0-1 1 0 0,0 0-30 0 0,12-10 38 0 0,-1 0 0 0 0,-1-1-1 0 0,0-2 1 0 0,-1 0 0 0 0,-1-1 0 0 0,-1-1 0 0 0,0-1 0 0 0,-2-1 0 0 0,0 0-1 0 0,-2-2 1 0 0,0 1 0 0 0,-2-2 0 0 0,1-3-38 0 0,-14 27 55 0 0,0 1-19 0 0,0 0-19 0 0,0 0-40 0 0,-4 24-470 0 0,1-11 443 0 0,1-5 37 0 0,-1 0 1 0 0,1-1-1 0 0,1 1 1 0 0,-1 0-1 0 0,1 0 1 0 0,1 0-1 0 0,-1 0 1 0 0,1 0-1 0 0,1 0 1 0 0,0 0 0 0 0,0 0-1 0 0,0 0 1 0 0,1 0-1 0 0,0 0 1 0 0,0-1-1 0 0,1 1 1 0 0,0-1-1 0 0,1 0 1 0 0,-1 1-1 0 0,2-1 1 0 0,-1-1 12 0 0,1 0 15 0 0,0-1 0 0 0,1 0 0 0 0,-1 0 1 0 0,1 0-1 0 0,0-1 0 0 0,1 0 0 0 0,-1 0 0 0 0,1-1 1 0 0,-1 0-1 0 0,1 0 0 0 0,0 0 0 0 0,0-1 0 0 0,0 0 1 0 0,1 0-1 0 0,-1-1 0 0 0,0 0 0 0 0,1 0 0 0 0,-1-1 0 0 0,0 0 1 0 0,1 0-1 0 0,-1-1 0 0 0,1 0 0 0 0,-1 0 0 0 0,0 0 1 0 0,0-1-1 0 0,1-1 0 0 0,-1 1 0 0 0,-1-1 0 0 0,1 0 1 0 0,0 0-1 0 0,-1-1 0 0 0,1 0 0 0 0,0-1-15 0 0,168-175 516 0 0,-161 169-528 0 0,1 0 0 0 0,0 1-1 0 0,1 0 1 0 0,0 1 0 0 0,0 1-1 0 0,1 0 1 0 0,0 2 0 0 0,3-2 12 0 0,-6 5-32 0 0,-14 2 41 0 0,0 1-13 0 0,0 0 0 0 0,0 0 16 0 0,0 0 4 0 0,0 0-1 0 0,0 0-9 0 0,0 0-11 0 0,0 0-4 0 0,0 0-6 0 0,0 0 3 0 0,0 0 16 0 0,0 0 4 0 0,0 0-3 0 0,0 0-6 0 0,0 0 9 0 0,0 0-7 0 0,0 0 21 0 0,0 0 10 0 0,0 0-14 0 0,0 0 13 0 0,0 0-8 0 0,0 0 6 0 0,0 0 7 0 0,0 0 15 0 0,0 0 1 0 0,0 0 14 0 0,0 0 21 0 0,-19 1 408 0 0,8 1-511 0 0,1 1 0 0 0,-1 0 0 0 0,1 1-1 0 0,0 0 1 0 0,0 0 0 0 0,0 1 0 0 0,1 0 0 0 0,-1 1 0 0 0,1 0 0 0 0,1 1 0 0 0,-1 0 0 0 0,1 0 0 0 0,0 1-1 0 0,-4 5 17 0 0,9-9-8 0 0,1 0-1 0 0,-1 0 1 0 0,1 0 0 0 0,0 1-1 0 0,0-1 1 0 0,0 1-1 0 0,1-1 1 0 0,0 1-1 0 0,0 0 1 0 0,0 0-1 0 0,0-1 1 0 0,1 1-1 0 0,0 0 1 0 0,0 0-1 0 0,0 0 1 0 0,0 0-1 0 0,1-1 1 0 0,0 1-1 0 0,0 0 1 0 0,0 0-1 0 0,1-1 1 0 0,-1 1-1 0 0,1-1 1 0 0,0 1-1 0 0,0-1 1 0 0,1 0-1 0 0,-1 0 1 0 0,1 0-1 0 0,0 0 1 0 0,1 1 8 0 0,3 0 6 0 0,1 1 0 0 0,-1-1 0 0 0,1-1 0 0 0,0 1 1 0 0,0-1-1 0 0,0-1 0 0 0,0 1 0 0 0,1-1 0 0 0,-1-1 0 0 0,1 0 0 0 0,0 0 1 0 0,0-1-1 0 0,3 1-6 0 0,19-2 66 0 0,0 0 1 0 0,-1-2 0 0 0,1-1-1 0 0,-1-1 1 0 0,1-2 0 0 0,-1-1 0 0 0,-1-2-1 0 0,1-1 1 0 0,-1-1 0 0 0,-1-1-1 0 0,0-1 1 0 0,-1-2 0 0 0,-1-1-1 0 0,0-1 1 0 0,1-3-67 0 0,132-121 354 0 0,-102 84-347 0 0,-50 51 1 0 0,0 0 0 0 0,-1 0-1 0 0,0-1 1 0 0,0 0-1 0 0,0 0 1 0 0,-1 0 0 0 0,0-1-1 0 0,-1 1 1 0 0,0-1-1 0 0,0 0 1 0 0,0-1-1 0 0,-1 1 1 0 0,2-8-8 0 0,-7 14-12 0 0,1 0-1 0 0,-1 1 1 0 0,0-1-1 0 0,0 0 1 0 0,0 1-1 0 0,1-1 1 0 0,-1 1-1 0 0,-1-1 1 0 0,1 1-1 0 0,0 0 1 0 0,0 0-1 0 0,0 0 1 0 0,-1 0 0 0 0,1 0-1 0 0,0 0 1 0 0,-1 1-1 0 0,1-1 1 0 0,-1 1-1 0 0,1 0 1 0 0,-1 0-1 0 0,1 0 1 0 0,-1 0-1 0 0,1 0 1 0 0,0 0-1 0 0,-1 1 1 0 0,1-1-1 0 0,-1 1 1 0 0,1-1-1 0 0,0 1 1 0 0,-1 0 0 0 0,1 0 12 0 0,0 0-15 0 0,-15 4-33 0 0,0 0 0 0 0,1 2 1 0 0,0 0-1 0 0,0 1 0 0 0,1 1 1 0 0,0 0-1 0 0,0 1 0 0 0,1 0 1 0 0,0 1-1 0 0,1 1 1 0 0,-10 12 47 0 0,16-19-10 0 0,0 1 1 0 0,1 0 0 0 0,0 0-1 0 0,0 1 1 0 0,1-1 0 0 0,-1 1-1 0 0,1 0 1 0 0,1 1 0 0 0,0-1-1 0 0,0 1 1 0 0,0 0 0 0 0,1 0-1 0 0,0 1 1 0 0,0-1 0 0 0,1 0-1 0 0,0 1 1 0 0,1-1 0 0 0,0 1-1 0 0,0 0 1 0 0,1-1 0 0 0,0 1-1 0 0,1 0 1 0 0,0 0-1 0 0,0-1 1 0 0,0 1 0 0 0,1-1-1 0 0,1 1 1 0 0,-1-1 0 0 0,2 0-1 0 0,-1 0 1 0 0,1 0 0 0 0,0 0-1 0 0,0-1 1 0 0,3 3 9 0 0,4 1 0 0 0,1-1-1 0 0,1 0 1 0 0,-1-1 0 0 0,2 0-1 0 0,-1-1 1 0 0,1 0 0 0 0,0-1-1 0 0,1-1 1 0 0,-1 0 0 0 0,1-1-1 0 0,1-1 1 0 0,-1 0 0 0 0,6 0 0 0 0,205 13 96 0 0,-218-17-128 0 0,0 1-11 0 0,-1 0 0 0 0,0-1 0 0 0,0 0-1 0 0,0 0 1 0 0,0-1 0 0 0,0 0 0 0 0,1 0 0 0 0,-1-1 0 0 0,0 0 0 0 0,-1 0 0 0 0,1 0 0 0 0,0-1 0 0 0,-1 0 0 0 0,1 0 0 0 0,-1-1 0 0 0,6-4 43 0 0,-5-26-2744 0 0,-13 14-6595 0 0,0 16-2742 0 0</inkml:trace>
  <inkml:trace contextRef="#ctx0" brushRef="#br0" timeOffset="1625.13">2473 99 17124 0 0,'0'0'1856'0'0,"0"0"-248"0"0,0 0-183 0 0,0 0-225 0 0,0 0-264 0 0,0 0-352 0 0,0 0-352 0 0,0 0-304 0 0,0 0-104 0 0,0 0-32 0 0,0 0-104 0 0,0 0-520 0 0,0 0-1513 0 0,0 0-6840 0 0,32-41-2650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1:2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939 85 9434 0 0,'0'0'2080'0'0,"0"0"-386"0"0,0 0-335 0 0,0 0 7 0 0,0 0 123 0 0,0 0 44 0 0,0 0-133 0 0,0 0-230 0 0,0 0-244 0 0,0 0-220 0 0,0 0-133 0 0,-2-7-130 0 0,-5-17-63 0 0,5 18-33 0 0,-4 18 675 0 0,-92 222 529 0 0,98-232-1548 0 0,-208 386 545 0 0,41-150-426 0 0,69-115-190 0 0,103-167-8426 0 0,12-13-4521 0 0,-12 44 6446 0 0</inkml:trace>
  <inkml:trace contextRef="#ctx0" brushRef="#br0" timeOffset="521.292">389 195 0 0 0,'0'0'2835'0'0,"0"0"-505"0"0,0 0-131 0 0,0 0 62 0 0,0 0 107 0 0,0 0 10 0 0,0 0-213 0 0,0 0-341 0 0,0 0-349 0 0,0 0-294 0 0,0 0-228 0 0,0 0-202 0 0,-8-15-137 0 0,-23-44-91 0 0,24 45-76 0 0,7 14-76 0 0,0 23 910 0 0,5-9-1021 0 0,-1-1 1 0 0,2 1-1 0 0,0-1 0 0 0,1 0 0 0 0,0-1 1 0 0,0 1-1 0 0,2-2 0 0 0,8 12-260 0 0,11 15 336 0 0,3 10-85 0 0,1-3-55 0 0,-3 2 0 0 0,-1 1 0 0 0,-3 1 0 0 0,17 46-196 0 0,-10-15 159 0 0,2-1-1 0 0,46 73-158 0 0,-42-88 72 0 0,-34-104-2001 0 0,-4 27-2614 0 0,0 4-4196 0 0,0 5-3584 0 0</inkml:trace>
  <inkml:trace contextRef="#ctx0" brushRef="#br0" timeOffset="986.363">1167 663 6025 0 0,'0'0'2789'0'0,"0"0"-267"0"0,0 0-164 0 0,0 0-43 0 0,0 0-153 0 0,0 0-287 0 0,0 0-367 0 0,0 0-377 0 0,0 0-287 0 0,0 0-174 0 0,0 0-90 0 0,0 0-35 0 0,0 0-49 0 0,0 0-56 0 0,-5 16 558 0 0,-1 146 486 0 0,8-94-1348 0 0,-2 68-169 0 0,5-155-8523 0 0,-1 1 4108 0 0,-2 8-1850 0 0,0 2-3245 0 0</inkml:trace>
  <inkml:trace contextRef="#ctx0" brushRef="#br0" timeOffset="1559.53">1092 718 9914 0 0,'0'0'2626'0'0,"0"0"-372"0"0,0 0-200 0 0,0 0-106 0 0,0 0-196 0 0,0 0-317 0 0,0 0-358 0 0,0 0-323 0 0,0 0-197 0 0,0 0-121 0 0,0 0-80 0 0,0 0-28 0 0,0 0-17 0 0,5-6-23 0 0,44-29 222 0 0,11 8-86 0 0,96-30 138 0 0,-155 57-563 0 0,1 0-1 0 0,-1-1 1 0 0,1 1 0 0 0,-1 0-1 0 0,1 0 1 0 0,-1 0 0 0 0,1 0 0 0 0,-1 0-1 0 0,1 1 1 0 0,-1-1 0 0 0,0 0-1 0 0,1 1 1 0 0,-1-1 0 0 0,1 1 0 0 0,-1-1-1 0 0,0 1 1 0 0,1-1 0 0 0,-1 1-1 0 0,0 0 1 0 0,0 0 0 0 0,1 0 0 0 0,-1 0-1 0 0,0 0 1 0 0,0 0 0 0 0,0 0-1 0 0,0 0 1 0 0,0 0 0 0 0,-1 1 0 0 0,1-1-1 0 0,0 0 1 0 0,0 0 0 0 0,-1 1-1 0 0,1-1 1 0 0,-1 1 0 0 0,1-1 0 0 0,-1 0-1 0 0,0 1 1 0 0,0-1 0 0 0,1 1-1 0 0,-1-1 1 0 0,0 1 0 0 0,0-1 0 0 0,0 1-1 0 0,0-1 1 0 0,-1 1 0 0 0,1-1-1 0 0,0 1 1 0 0,-1-1 0 0 0,1 0 0 0 0,-1 1-1 0 0,1-1 1 0 0,-1 0 0 0 0,0 1-1 0 0,1-1 1 0 0,-1 0 0 0 0,0 0 0 0 0,-1 1 1 0 0,-85 123 157 0 0,85-123-159 0 0,1-1 1 0 0,0 1-1 0 0,0 0 0 0 0,0-1 0 0 0,0 1 1 0 0,0 0-1 0 0,0 0 0 0 0,0 0 1 0 0,0 0-1 0 0,1 0 0 0 0,-1 0 1 0 0,1 0-1 0 0,0 0 0 0 0,-1 0 0 0 0,1 0 1 0 0,0 0-1 0 0,0 0 0 0 0,0 0 1 0 0,1 0-1 0 0,-1 0 0 0 0,0 0 1 0 0,1 0-1 0 0,-1 0 0 0 0,1 0 0 0 0,0 0 1 0 0,0-1-1 0 0,0 1 0 0 0,0 0 1 0 0,0 0-1 0 0,0-1 0 0 0,0 1 1 0 0,1 0 1 0 0,58 38 31 0 0,-8-6 24 0 0,-49-30-37 0 0,-1 0 0 0 0,0 0 1 0 0,1 1-1 0 0,-2-1 0 0 0,1 0 0 0 0,0 1 0 0 0,-1-1 1 0 0,0 1-1 0 0,0-1 0 0 0,0 1 0 0 0,0 0 0 0 0,-1 0 1 0 0,0-1-1 0 0,0 1 0 0 0,0 0 0 0 0,-1-1 0 0 0,1 1 1 0 0,-1 0-1 0 0,0-1 0 0 0,0 1 0 0 0,-1-1 0 0 0,0 1 1 0 0,1-1-1 0 0,-2 0 0 0 0,1 1 0 0 0,0-1 0 0 0,-1 0 1 0 0,1 0-1 0 0,-1-1 0 0 0,0 1 0 0 0,-1-1 0 0 0,1 1 1 0 0,-1-1-1 0 0,1 0 0 0 0,-1 0 0 0 0,0-1 0 0 0,-2 2-18 0 0,-11 5-44 0 0,-1 0-1 0 0,0-1 0 0 0,-1-1 0 0 0,1-1 0 0 0,-1 0 0 0 0,-1-2 0 0 0,1 0 1 0 0,-1-1-1 0 0,1-1 0 0 0,-1-1 0 0 0,-12-1 45 0 0,44-15-8152 0 0,-3 10 1321 0 0,-1 3-4900 0 0</inkml:trace>
  <inkml:trace contextRef="#ctx0" brushRef="#br0" timeOffset="1967.712">1889 593 5385 0 0,'0'0'3917'0'0,"0"0"-1222"0"0,0 0-485 0 0,0 0 0 0 0,0 0-131 0 0,0 0-271 0 0,0 0-379 0 0,0 0-356 0 0,0 0-202 0 0,0 0-96 0 0,0 0-30 0 0,0 0-38 0 0,0 0-45 0 0,-2 9-85 0 0,-35 114 1540 0 0,5-65-1996 0 0,-3-1 0 0 0,-2-1 0 0 0,-3-3 0 0 0,-2-1 0 0 0,-3-1-121 0 0,-54 66-223 0 0,94-111-5221 0 0,18-21-6765 0 0,-9 11 332 0 0</inkml:trace>
  <inkml:trace contextRef="#ctx0" brushRef="#br0" timeOffset="2284.559">2193 692 8266 0 0,'0'0'2578'0'0,"0"0"-283"0"0,0 0-75 0 0,0 0-62 0 0,0 0-246 0 0,0 0-317 0 0,0 0-310 0 0,0 0-276 0 0,0 0-190 0 0,0 0-127 0 0,0 0-100 0 0,0 0-87 0 0,0 0-64 0 0,-18 12-82 0 0,-52 39-91 0 0,43-14 59 0 0,9 11-220 0 0,-3 0 0 0 0,-1-2 0 0 0,-3-1 0 0 0,-15 21-107 0 0,21-38-33 0 0,-1-1 0 0 0,-1-1 0 0 0,-1-1 0 0 0,-2 0 1 0 0,-14 10 32 0 0,29-32-522 0 0,15-18-667 0 0,14-21-949 0 0,17-15-1952 0 0,20-25-9269 0 0,-23 31 7183 0 0,-24 33 6065 0 0</inkml:trace>
  <inkml:trace contextRef="#ctx0" brushRef="#br0" timeOffset="2708.589">2077 791 0 0 0,'0'0'1771'0'0,"0"0"1434"0"0,0 0 347 0 0,0 0-337 0 0,0 0-522 0 0,0 0-496 0 0,0 0-370 0 0,0 0-287 0 0,0 0-226 0 0,0 0-207 0 0,0 0-191 0 0,0 0-167 0 0,0 0-138 0 0,9-20-116 0 0,29-60-91 0 0,-38 80-379 0 0,0 0 0 0 0,0 1 0 0 0,0-1 0 0 0,0 0 0 0 0,0 0 0 0 0,0 1 0 0 0,0-1 0 0 0,0 0 0 0 0,0 1 0 0 0,0-1 0 0 0,0 0 0 0 0,0 0 0 0 0,0 1 0 0 0,1-1 0 0 0,-1 0 0 0 0,0 0 0 0 0,0 1 0 0 0,0-1 0 0 0,0 0 0 0 0,0 0 0 0 0,1 1 0 0 0,-1-1 0 0 0,0 0 0 0 0,0 0 1 0 0,0 0-1 0 0,1 1 0 0 0,-1-1 0 0 0,0 0 0 0 0,0 0 0 0 0,1 0 0 0 0,-1 0 0 0 0,0 0 0 0 0,0 0 0 0 0,1 1 0 0 0,-1-1 0 0 0,0 0 0 0 0,0 0 0 0 0,1 0 0 0 0,-1 0 0 0 0,0 0 0 0 0,0 0 0 0 0,1 0 0 0 0,-1 0 0 0 0,0 0 0 0 0,1 0 0 0 0,-1 0 0 0 0,0 0 0 0 0,0 0 0 0 0,1-1 0 0 0,-1 1-25 0 0,1 38 484 0 0,-1-33-376 0 0,35 108 786 0 0,11 57-513 0 0,-30-5-318 0 0,-14-189-5779 0 0,-2 2 1189 0 0,0 7-3880 0 0,0 10-1720 0 0</inkml:trace>
  <inkml:trace contextRef="#ctx0" brushRef="#br0" timeOffset="2890.315">1889 1093 15595 0 0,'0'0'1994'0'0,"0"0"-594"0"0,0 0-247 0 0,0 0-60 0 0,0 0 75 0 0,0 0-15 0 0,0 0-154 0 0,0 0-143 0 0,0 0-180 0 0,0 0-148 0 0,0 0-123 0 0,31 2-71 0 0,100 1-71 0 0,-36-19 71 0 0,-57 9-922 0 0,57-13 894 0 0,-64 12-3780 0 0,-1-1-3799 0 0,-21 5-5392 0 0</inkml:trace>
  <inkml:trace contextRef="#ctx0" brushRef="#br0" timeOffset="4883.128">3111 718 12027 0 0,'0'0'1643'0'0,"0"0"-513"0"0,0 0-360 0 0,0 0 170 0 0,0 0 306 0 0,0 0 119 0 0,0 0-176 0 0,0 0-333 0 0,0 0-275 0 0,0 0-158 0 0,0 0-71 0 0,1 30-28 0 0,0 142 248 0 0,-3-69-118 0 0,2-103-716 0 0,0 0-216 0 0,0 0-332 0 0,0 0-411 0 0,0-10-10119 0 0,0 6 1579 0 0</inkml:trace>
  <inkml:trace contextRef="#ctx0" brushRef="#br0" timeOffset="5160.127">3003 202 17004 0 0,'0'0'1208'0'0,"0"0"-216"0"0,0 0-288 0 0,0 0-104 0 0,0 0-88 0 0,0 0-175 0 0,0 0-153 0 0,0 0-160 0 0,0 0-128 0 0,0 0-72 0 0,0 0-273 0 0,0 0-495 0 0,0 0-1216 0 0,22 207-3289 0 0,-11-193-6738 0 0</inkml:trace>
  <inkml:trace contextRef="#ctx0" brushRef="#br0" timeOffset="14125.577">9954 769 0 0 0,'0'0'161'0'0,"0"0"582"0"0,0 0 465 0 0,0 0 461 0 0,0 0 377 0 0,0 0 21 0 0,0 0-150 0 0,0 0-206 0 0,0 0-285 0 0,0 0-194 0 0,-9-8-105 0 0,-44-39 978 0 0,17 43 2043 0 0,-16 31-3158 0 0,47-24-834 0 0,-5 4-106 0 0,0 1 1 0 0,0 0-1 0 0,1 1 0 0 0,0 0 0 0 0,0 0 0 0 0,1 1 1 0 0,0 0-1 0 0,1 0 0 0 0,0 1 0 0 0,0 0 0 0 0,1 0 0 0 0,1 1 1 0 0,0-1-1 0 0,1 1 0 0 0,0 0 0 0 0,1 1 0 0 0,0-1 1 0 0,1 1-1 0 0,0-1 0 0 0,1 1 0 0 0,0 0 0 0 0,1 4-50 0 0,2-14 36 0 0,0 0 0 0 0,0 0 0 0 0,0-1 0 0 0,1 1 0 0 0,-1 0 0 0 0,1-1 0 0 0,-1 0 0 0 0,1 1-1 0 0,0-1 1 0 0,0 0 0 0 0,0-1 0 0 0,0 1 0 0 0,0 0 0 0 0,0-1 0 0 0,1 0 0 0 0,-1 0 0 0 0,1 0 0 0 0,-1 0-1 0 0,0 0 1 0 0,1 0 0 0 0,-1-1 0 0 0,1 0 0 0 0,0 0 0 0 0,-1 0 0 0 0,1 0 0 0 0,-1 0 0 0 0,1-1 0 0 0,-1 0-1 0 0,1 0 1 0 0,-1 0 0 0 0,0 0 0 0 0,1 0 0 0 0,-1 0 0 0 0,0-1 0 0 0,0 0 0 0 0,1 0-36 0 0,7-4 109 0 0,0 0 1 0 0,-1-1 0 0 0,0 0-1 0 0,0-1 1 0 0,-1 1 0 0 0,0-2 0 0 0,0 0-1 0 0,-1 0 1 0 0,0 0 0 0 0,-1-1-1 0 0,0 0 1 0 0,0 0 0 0 0,-1-1-1 0 0,-1 0 1 0 0,0 0 0 0 0,0 0-1 0 0,-1-1 1 0 0,0 0 0 0 0,-1 0-1 0 0,-1 0 1 0 0,0 0 0 0 0,0 0 0 0 0,-1 0-1 0 0,-1-10-109 0 0,1 15-1 0 0,-1 0 0 0 0,-1 0 0 0 0,1 0-1 0 0,-1 0 1 0 0,0 0 0 0 0,-1 0 0 0 0,0 0 0 0 0,0 0-1 0 0,0 1 1 0 0,-1-1 0 0 0,0 1 0 0 0,0 0 0 0 0,-1-1-1 0 0,0 2 1 0 0,0-1 0 0 0,0 0 0 0 0,0 1 0 0 0,-1 0-1 0 0,0 0 1 0 0,0 0 0 0 0,-6-4 1 0 0,0 2-14 0 0,10 7 8 0 0,1 0 1 0 0,-1-1-1 0 0,1 1 1 0 0,-1 0-1 0 0,1 0 0 0 0,-1-1 1 0 0,0 1-1 0 0,1 0 0 0 0,-1-1 1 0 0,1 1-1 0 0,-1 0 1 0 0,1-1-1 0 0,0 1 0 0 0,-1-1 1 0 0,1 1-1 0 0,-1-1 0 0 0,1 1 1 0 0,0-1-1 0 0,-1 1 1 0 0,1-1-1 0 0,0 1 0 0 0,0-1 1 0 0,-1 1-1 0 0,1-1 1 0 0,0 0-1 0 0,0 1 0 0 0,0-1 1 0 0,0 1-1 0 0,0-1 0 0 0,0 0 1 0 0,0 1-1 0 0,0-1 1 0 0,0 1-1 0 0,0-1 0 0 0,0 0 1 0 0,0 1-1 0 0,0-1 0 0 0,0 1 1 0 0,1-1-1 0 0,-1 0 1 0 0,0 1-1 0 0,0-1 0 0 0,1 1 1 0 0,-1-1-1 0 0,0 1 1 0 0,1-1-1 0 0,-1 1 0 0 0,1-1 1 0 0,-1 1-1 0 0,0 0 0 0 0,1-1 1 0 0,-1 1-1 0 0,1-1 1 0 0,-1 1-1 0 0,1 0 0 0 0,0-1 1 0 0,-1 1-1 0 0,1 0 0 0 0,-1 0 7 0 0,155-173 404 0 0,-138 150-345 0 0,-1-1-1 0 0,-2-1 1 0 0,0-1-1 0 0,-2 0 1 0 0,-1 0 0 0 0,0-1-1 0 0,-3 0 1 0 0,0-1-1 0 0,-1 0 1 0 0,-2-1 0 0 0,-1 1-1 0 0,-1-1 1 0 0,-2-3-60 0 0,-6-5 280 0 0,-1 63-1464 0 0,40 266 1081 0 0,8-18 81 0 0,-8-63-68 0 0,-2 90 90 0 0,-28-241-42 0 0,1-17 0 0 0,-2 1-1 0 0,-1 0 0 0 0,-2-1 0 0 0,-3 1 0 0 0,-1 0 1 0 0,-2-1-1 0 0,-2 0 0 0 0,-2 0 0 0 0,-12 32 43 0 0,21-70 25 0 0,-1-1 0 0 0,0 0 0 0 0,0 0 0 0 0,0 0 0 0 0,0 0 0 0 0,0 0 0 0 0,-1 0 0 0 0,0-1 0 0 0,0 1 0 0 0,0-1 0 0 0,0 0 0 0 0,0 0 0 0 0,-1 0 0 0 0,1 0-1 0 0,-1 0 1 0 0,0-1 0 0 0,0 1 0 0 0,0-1 0 0 0,0 0 0 0 0,0-1 0 0 0,-3 2-25 0 0,-26-44 271 0 0,27 23-253 0 0,1 0 0 0 0,0-1-1 0 0,2 0 1 0 0,0 1 0 0 0,1-1 0 0 0,1 0-1 0 0,1 0 1 0 0,2-16-18 0 0,-2 1-6 0 0,1-5-197 0 0,1-1 0 0 0,2 1 0 0 0,1 0 0 0 0,2 1 0 0 0,2 0 0 0 0,2 0 0 0 0,1 1 0 0 0,9-17 203 0 0,14-17-4754 0 0,8 3-4177 0 0,-29 51-3194 0 0</inkml:trace>
  <inkml:trace contextRef="#ctx0" brushRef="#br0" timeOffset="23223.481">350 2051 6505 0 0,'0'0'1602'0'0,"0"0"-252"0"0,0 0-162 0 0,0 0 102 0 0,0 0 153 0 0,0 0 68 0 0,0 0-114 0 0,0 0-271 0 0,0 0-245 0 0,0 0-187 0 0,0 0-146 0 0,-14-7-87 0 0,-44-20-51 0 0,55 25-338 0 0,1 1 0 0 0,-1 0 0 0 0,0 0 0 0 0,0 0 0 0 0,0 0 0 0 0,0 0 0 0 0,0 1 0 0 0,0-1 0 0 0,0 1 0 0 0,-1 0 0 0 0,1 0 0 0 0,0 0 0 0 0,0 0 0 0 0,0 1 0 0 0,0-1 1 0 0,0 1-1 0 0,0 0 0 0 0,0-1 0 0 0,0 2 0 0 0,0-1 0 0 0,0 0 0 0 0,0 0 0 0 0,1 1 0 0 0,-1 0 0 0 0,-1 1-72 0 0,-6 3 80 0 0,-4 3-33 0 0,2 0-1 0 0,-1 2 0 0 0,1 0 0 0 0,1 0 0 0 0,0 1 1 0 0,1 0-1 0 0,0 1 0 0 0,1 0 0 0 0,0 0 0 0 0,1 1 1 0 0,-5 12-47 0 0,2-3 15 0 0,2 1 1 0 0,0 0-1 0 0,2 1 1 0 0,1 0-1 0 0,0 0 1 0 0,2 0-1 0 0,1 0 1 0 0,1 1-1 0 0,1-1 1 0 0,1 1-1 0 0,3 13-15 0 0,-3-35 24 0 0,0-1-1 0 0,0 1 0 0 0,1 0 1 0 0,-1 0-1 0 0,1-1 1 0 0,0 1-1 0 0,0 0 0 0 0,1-1 1 0 0,-1 1-1 0 0,1-1 0 0 0,-1 0 1 0 0,1 1-1 0 0,0-1 1 0 0,0 0-1 0 0,0 0 0 0 0,1 0 1 0 0,-1 0-1 0 0,1-1 0 0 0,0 1 1 0 0,0-1-1 0 0,0 1 1 0 0,0-1-1 0 0,0 0 0 0 0,0 0 1 0 0,0 0-1 0 0,1-1 1 0 0,-1 1-1 0 0,1-1 0 0 0,-1 0 1 0 0,1 0-1 0 0,0 0 0 0 0,-1 0 1 0 0,1-1-1 0 0,0 1 1 0 0,0-1-1 0 0,-1 0 0 0 0,1 0 1 0 0,0-1-1 0 0,0 1 1 0 0,-1-1-1 0 0,1 1 0 0 0,0-1 1 0 0,-1 0-1 0 0,1-1 0 0 0,1 0-23 0 0,14-9 164 0 0,-1-1-1 0 0,0-1 0 0 0,-1 0 0 0 0,-1-1 0 0 0,0-1 0 0 0,-1-1 0 0 0,-1 0 0 0 0,0-1 0 0 0,-1-1-163 0 0,1 2 73 0 0,165-244 383 0 0,-101 139-385 0 0,-60 87-22 0 0,-17 33-52 0 0,-1 31-135 0 0,0-1 138 0 0,2-1 0 0 0,1 0 0 0 0,1 1 0 0 0,1-1 1 0 0,2-1-1 0 0,1 1 0 0 0,10 22 0 0 0,-11-31-12 0 0,1-1 1 0 0,1 0-1 0 0,0-1 1 0 0,1 0-1 0 0,2 0 1 0 0,-1-1-1 0 0,2-1 0 0 0,0 0 1 0 0,7 6 11 0 0,-8-9-551 0 0,14 11-361 0 0,-5-11-8597 0 0,-17-12 903 0 0</inkml:trace>
  <inkml:trace contextRef="#ctx0" brushRef="#br0" timeOffset="23550.586">1318 1959 12843 0 0,'0'0'1421'0'0,"0"0"-239"0"0,0 0-56 0 0,0 0 104 0 0,0 0 61 0 0,0 0-120 0 0,-33 19-246 0 0,-103 63-275 0 0,44-10 171 0 0,78-55-713 0 0,9-12-74 0 0,0-1-15 0 0,1 1 0 0 0,-1-1 0 0 0,1 1 0 0 0,0 0 0 0 0,0 0 0 0 0,0 0 0 0 0,1 0 0 0 0,0 1 0 0 0,0-1 0 0 0,0 1 1 0 0,1 0-1 0 0,0 0 0 0 0,0 0 0 0 0,0 0 0 0 0,1 0 0 0 0,0 1 0 0 0,0-1 0 0 0,0 6-19 0 0,4-10 2 0 0,-1 1 0 0 0,1-1 0 0 0,-1 1 0 0 0,1-1 0 0 0,0 0 0 0 0,0 0 0 0 0,0 0 0 0 0,1 0 0 0 0,-1 0 0 0 0,0-1 0 0 0,1 0 0 0 0,-1 1 0 0 0,0-1 0 0 0,1 0 0 0 0,0-1 0 0 0,-1 1 0 0 0,1-1 0 0 0,-1 0 0 0 0,1 1 0 0 0,0-2 0 0 0,-1 1 0 0 0,1 0-2 0 0,-1 0 3 0 0,302-14 141 0 0,-303 14-122 0 0,1 0 0 0 0,-1 0 0 0 0,0 0 0 0 0,1 1 0 0 0,-1-1 0 0 0,0 1 0 0 0,0-1 0 0 0,1 1 1 0 0,-1 0-1 0 0,0 0 0 0 0,0 0 0 0 0,0 0 0 0 0,0 0 0 0 0,0 0 0 0 0,0 1 0 0 0,-1-1 0 0 0,1 1 0 0 0,0-1 0 0 0,0 1 1 0 0,-1 0-1 0 0,0-1 0 0 0,1 1 0 0 0,-1 0 0 0 0,0 0 0 0 0,0 0 0 0 0,1 0 0 0 0,-2 0 0 0 0,1 1 0 0 0,0-1 1 0 0,0 0-1 0 0,-1 0 0 0 0,1 0 0 0 0,-1 1 0 0 0,0-1 0 0 0,0 0 0 0 0,1 1 0 0 0,-2-1 0 0 0,1 0 0 0 0,0 1 0 0 0,0-1 1 0 0,-1 0-1 0 0,1 0 0 0 0,-1 1 0 0 0,0-1-22 0 0,-3 12 120 0 0,0-1-1 0 0,-1 0 1 0 0,-1 0 0 0 0,0-1 0 0 0,-1 0 0 0 0,0 0-1 0 0,-1 0 1 0 0,-1-1 0 0 0,1 0 0 0 0,-2 0 0 0 0,1-1-1 0 0,-2-1 1 0 0,1 0 0 0 0,-1 0 0 0 0,-8 4-120 0 0,9-4 75 0 0,0 1-113 0 0,-1-1-1 0 0,0 0 0 0 0,0-1 1 0 0,-1 0-1 0 0,0-1 0 0 0,0 0 1 0 0,-1-1-1 0 0,0 0 0 0 0,0-1 1 0 0,0-1-1 0 0,0 0 0 0 0,-1-1 0 0 0,0 0 1 0 0,0-1-1 0 0,-7 0 39 0 0,2-7-3035 0 0,9-4-6601 0 0,4 5-2413 0 0</inkml:trace>
  <inkml:trace contextRef="#ctx0" brushRef="#br0" timeOffset="26467.049">2082 2684 0 0 0,'0'0'125'0'0,"0"0"466"0"0,0 0 95 0 0,0 0-41 0 0,0 0-54 0 0,0 0-66 0 0,0 0-70 0 0,0 0-44 0 0,1 2 529 0 0,2 6 18607 0 0,1-62-18862 0 0,9 4-569 0 0,2 2 0 0 0,3 0 0 0 0,1 1 0 0 0,2 0 0 0 0,3 2 0 0 0,1 1 0 0 0,3 1-1 0 0,1 1 1 0 0,16-16-116 0 0,19-10 111 0 0,-50 82-346 0 0,28 118 369 0 0,-30-63-122 0 0,-4 0 1 0 0,-2 1 0 0 0,-4 39-13 0 0,3 22 10 0 0,6-93-58 0 0,1-62 252 0 0,14-39-97 0 0,3 1 1 0 0,3 1 0 0 0,2 2 0 0 0,35-45-108 0 0,-63 94 11 0 0,10-16-4 0 0,1 0-1 0 0,1 1 1 0 0,1 1 0 0 0,1 0-1 0 0,1 2 1 0 0,1 0-1 0 0,1 2 1 0 0,1 0-1 0 0,1 2 1 0 0,9-5-7 0 0,-33 22 0 0 0,0 1 1 0 0,1-1-1 0 0,-1 0 0 0 0,0 1 1 0 0,1-1-1 0 0,-1 1 1 0 0,1 0-1 0 0,-1-1 0 0 0,1 1 1 0 0,-1 0-1 0 0,1 0 1 0 0,-1 0-1 0 0,1 0 0 0 0,-1 0 1 0 0,1 0-1 0 0,-1 1 1 0 0,1-1-1 0 0,-1 0 0 0 0,1 1 1 0 0,-1-1-1 0 0,0 1 1 0 0,1-1-1 0 0,-1 1 0 0 0,0 0 1 0 0,1 0-1 0 0,-1 0 1 0 0,0-1-1 0 0,0 1 0 0 0,0 0 1 0 0,0 0-1 0 0,0 1 1 0 0,0-1-1 0 0,0 0 0 0 0,0 0 1 0 0,0 0-1 0 0,0 1 1 0 0,-1-1-1 0 0,1 0 0 0 0,0 1 1 0 0,-1-1-1 0 0,1 1 1 0 0,-1-1-1 0 0,16 69 42 0 0,-15-62-35 0 0,5 242 419 0 0,-7-246-478 0 0,1 1 0 0 0,-1 0-1 0 0,1 0 1 0 0,0-1 0 0 0,1 1 0 0 0,-1 0 0 0 0,1-1 0 0 0,-1 1 0 0 0,1 0-1 0 0,1-1 1 0 0,-1 1 0 0 0,1-1 0 0 0,0 1 0 0 0,0-1 0 0 0,0 0 0 0 0,0 0-1 0 0,1 0 1 0 0,0 0 0 0 0,-1 0 0 0 0,2 0 0 0 0,-1-1 0 0 0,0 0 0 0 0,1 1-1 0 0,-1-1 1 0 0,1 0 0 0 0,0-1 0 0 0,0 1 0 0 0,0-1 0 0 0,0 0 0 0 0,4 2 52 0 0,29-24-5386 0 0,-17-1-4193 0 0,-18 19 7272 0 0,6-7-6315 0 0</inkml:trace>
  <inkml:trace contextRef="#ctx0" brushRef="#br0" timeOffset="5792.388">3704 541 8522 0 0,'0'0'1700'0'0,"0"0"-161"0"0,0 0 186 0 0,0 0 255 0 0,0 0 31 0 0,0 0-255 0 0,0 0-401 0 0,0 0-341 0 0,0 0-262 0 0,0 0-202 0 0,0 0-136 0 0,0 0-83 0 0,0 0-24 0 0,-12 7 20 0 0,-85 56 702 0 0,33 2-558 0 0,48-20-390 0 0,16-42-78 0 0,1 0-1 0 0,-1-1 1 0 0,1 1 0 0 0,0-1-1 0 0,0 1 1 0 0,0-1 0 0 0,0 1-1 0 0,0-1 1 0 0,1 0-1 0 0,-1 0 1 0 0,1 0 0 0 0,0 0-1 0 0,-1 0 1 0 0,1 0 0 0 0,0 0-1 0 0,0 0 1 0 0,0 0 0 0 0,1-1-1 0 0,-1 0 1 0 0,0 1-1 0 0,0-1 1 0 0,1 0 0 0 0,-1 0-1 0 0,1 0 1 0 0,-1 0 0 0 0,3 0-3 0 0,23 15 26 0 0,11 9 37 0 0,34 34 27 0 0,-70-56-55 0 0,0 0-1 0 0,0 1 0 0 0,0-1 0 0 0,0 1 1 0 0,0-1-1 0 0,-1 1 0 0 0,0 0 1 0 0,0 0-1 0 0,0 0 0 0 0,0 1 1 0 0,-1-1-1 0 0,1 0 0 0 0,-1 1 1 0 0,0-1-1 0 0,0 0 0 0 0,-1 1 1 0 0,0-1-1 0 0,1 1 0 0 0,-1 0 0 0 0,-1-1 1 0 0,1 1-1 0 0,-1-1 0 0 0,0 1 1 0 0,0-1-1 0 0,0 0 0 0 0,0 1 1 0 0,-1-1-1 0 0,0 0 0 0 0,0 0 1 0 0,0 0-1 0 0,0 0 0 0 0,-1 0 1 0 0,0 0-36 0 0,-6 4 32 0 0,-1 0 0 0 0,0-2-1 0 0,0 1 1 0 0,-1-1-1 0 0,0 0 1 0 0,0-1 0 0 0,0-1-1 0 0,-1 0 1 0 0,1 0-1 0 0,-1-1 1 0 0,0 0 0 0 0,0-1-1 0 0,0-1 1 0 0,0 0-1 0 0,0 0 1 0 0,-1-2 0 0 0,1 1-1 0 0,-5-2-30 0 0,-26-19-1014 0 0,37 7-1982 0 0,5-4-3641 0 0,1 13-5278 0 0</inkml:trace>
  <inkml:trace contextRef="#ctx0" brushRef="#br0" timeOffset="6831.163">4475 872 0 0 0,'0'0'1760'0'0,"0"0"-467"0"0,0 0-1 0 0,0 0 384 0 0,0 0 431 0 0,0 0 125 0 0,0 0-264 0 0,0 0-453 0 0,0 0-399 0 0,0 0-181 0 0,0 0-3 0 0,0 0 67 0 0,0 0 37 0 0,3 2-3 0 0,-2-2-946 0 0,-1 0 1 0 0,1 0-1 0 0,0 1 0 0 0,-1-1 1 0 0,1 0-1 0 0,0 0 1 0 0,0 0-1 0 0,-1 0 1 0 0,1 0-1 0 0,0 0 1 0 0,-1 0-1 0 0,1 0 1 0 0,0 0-1 0 0,0 0 1 0 0,-1-1-1 0 0,1 1 0 0 0,0 0 1 0 0,-1 0-1 0 0,1-1 1 0 0,0 1-1 0 0,-1 0 1 0 0,1-1-1 0 0,-1 1 1 0 0,1-1-1 0 0,-1 1 1 0 0,1-1-1 0 0,0 1 1 0 0,-1-1-1 0 0,0 1 0 0 0,1-1 1 0 0,-1 1-1 0 0,1-1 1 0 0,-1 0-1 0 0,0 1 1 0 0,1-1-1 0 0,-1 0 1 0 0,0 1-1 0 0,0-1 1 0 0,1 0-1 0 0,-1 1 1 0 0,0-1-1 0 0,0 0 0 0 0,0 0 1 0 0,0 1-1 0 0,0-1 1 0 0,0 0-1 0 0,0 1 1 0 0,0-2-88 0 0,0 1-108 0 0,63-146 1591 0 0,-61 184-539 0 0,53 494-165 0 0,-52-447-788 0 0,-7 169 111 0 0,-30-127 36 0 0,16-179 1208 0 0,13 0-1341 0 0,3 1 0 0 0,2-1 0 0 0,2 0 0 0 0,3 0-1 0 0,2 1 1 0 0,2 0 0 0 0,2 1 0 0 0,3 0-1 0 0,2 0 1 0 0,2 2 0 0 0,3 0 0 0 0,3-4-5 0 0,-7 14 0 0 0,2 0 1 0 0,1 1-1 0 0,2 2 1 0 0,1 0-1 0 0,2 1 1 0 0,2 2-1 0 0,1 0 1 0 0,1 2-1 0 0,1 1 1 0 0,2 2-1 0 0,14-9 0 0 0,-43 34 0 0 0,0 0 0 0 0,0 0 0 0 0,0 1 0 0 0,1 0 0 0 0,-1 0 0 0 0,1 0 0 0 0,-1 0 0 0 0,1 0 0 0 0,0 1 0 0 0,-1-1 0 0 0,1 1 0 0 0,0 0 0 0 0,0 0 0 0 0,0 1 0 0 0,0-1 0 0 0,0 1 0 0 0,0 0 0 0 0,0 0 0 0 0,0 0-1 0 0,0 0 1 0 0,0 1 0 0 0,0 0 0 0 0,0 0 0 0 0,0 0 0 0 0,-1 0 0 0 0,1 0 0 0 0,0 1 0 0 0,-1-1 0 0 0,1 1 0 0 0,-1 0 0 0 0,1 1 0 0 0,-1-1 0 0 0,0 0 0 0 0,0 1 0 0 0,0 0 0 0 0,0 0 0 0 0,0 0 0 0 0,-1 0 0 0 0,1 0 0 0 0,-1 0 0 0 0,1 3 0 0 0,3 12 15 0 0,-1 1 0 0 0,-1-1 0 0 0,0 1 0 0 0,-2 0 0 0 0,0 1 0 0 0,-1-1 0 0 0,-2 0 0 0 0,1 0 0 0 0,-2 0 0 0 0,-1 0 0 0 0,0 0 0 0 0,-1 0 0 0 0,-1 0 0 0 0,-1-1 0 0 0,-1 0 0 0 0,0 0-1 0 0,-1-1 1 0 0,-1 1 0 0 0,-1-2 0 0 0,0 0 0 0 0,-1 0 0 0 0,-1-1 0 0 0,0 0 0 0 0,-1-1 0 0 0,-1 0 0 0 0,0-1 0 0 0,-1-1 0 0 0,0 0 0 0 0,-1-1 0 0 0,-2 0-15 0 0,12-6-52 0 0,-1-1 0 0 0,-1 0 0 0 0,1-1 0 0 0,-1 1 0 0 0,1-2-1 0 0,-1 1 1 0 0,0-1 0 0 0,0 0 0 0 0,0 0 0 0 0,0-1 0 0 0,0-1 0 0 0,-1 1-1 0 0,1-1 1 0 0,0 0 0 0 0,0-1 0 0 0,0 0 0 0 0,0 0 0 0 0,0-1 0 0 0,0 0-1 0 0,0 0 1 0 0,-4-3 52 0 0,9 3-197 0 0,0 0-1 0 0,0-1 1 0 0,1 0-1 0 0,-1 1 1 0 0,0-1-1 0 0,1 0 1 0 0,0 0-1 0 0,-1-1 1 0 0,1 1-1 0 0,1 0 1 0 0,-1-1-1 0 0,0 1 1 0 0,1-1-1 0 0,0 0 1 0 0,0 1-1 0 0,0-1 1 0 0,0-2 197 0 0,-4-40-8780 0 0,5 38-24 0 0</inkml:trace>
  <inkml:trace contextRef="#ctx0" brushRef="#br0" timeOffset="8016.004">6633 769 9426 0 0,'0'0'5567'0'0,"0"0"-3642"0"0,0 0-935 0 0,0 0 93 0 0,0 0 54 0 0,0 0-79 0 0,0 0-247 0 0,0 0-342 0 0,0 0-253 0 0,-3 32-125 0 0,-11 99-55 0 0,8-58 8 0 0,5-43-395 0 0,7-23-7648 0 0,-5-7-2599 0 0</inkml:trace>
  <inkml:trace contextRef="#ctx0" brushRef="#br0" timeOffset="9509.624">8027 674 16315 0 0,'0'0'1650'0'0,"0"0"-867"0"0,0 0-227 0 0,0 0 88 0 0,0 0 72 0 0,0 0-73 0 0,0 0-208 0 0,0 0-190 0 0,0 0-141 0 0,0 0-65 0 0,-22 35-28 0 0,-67 109-39 0 0,61-76-77 0 0,28-58 64 0 0,0-6 30 0 0,-1 0 0 0 0,1-1 0 0 0,0 1 1 0 0,0 0-1 0 0,0 0 0 0 0,0-1 0 0 0,1 1 0 0 0,-1 0 0 0 0,1-1 0 0 0,0 1 0 0 0,0 0 0 0 0,0-1 0 0 0,1 1 0 0 0,-1-1 0 0 0,1 0 0 0 0,0 1 0 0 0,0-1 0 0 0,0 0 0 0 0,0 0 0 0 0,1 0 0 0 0,-1-1 0 0 0,1 1 0 0 0,0 0 0 0 0,-1-1 0 0 0,1 0 0 0 0,0 1 1 0 0,1-1-1 0 0,-1-1 0 0 0,0 1 0 0 0,0 0 0 0 0,1-1 0 0 0,-1 1 0 0 0,1-1 0 0 0,0 0 0 0 0,-1-1 0 0 0,1 1 0 0 0,2 0 11 0 0,4-2 203 0 0,0-1 0 0 0,0 0 0 0 0,0 0-1 0 0,-1-1 1 0 0,1 0 0 0 0,0-1 0 0 0,-1 0 0 0 0,0 0 0 0 0,0-1 0 0 0,0-1 0 0 0,-1 1 0 0 0,1-1-1 0 0,-1-1 1 0 0,-1 1 0 0 0,1-1 0 0 0,-1-1 0 0 0,-1 1 0 0 0,1-1 0 0 0,-1 0 0 0 0,0-1 0 0 0,-1 0-1 0 0,0 0 1 0 0,-1 0 0 0 0,0 0 0 0 0,0-1 0 0 0,-1 1 0 0 0,0-1 0 0 0,0 0 0 0 0,-1 0 0 0 0,0-7-203 0 0,-13-84 585 0 0,10 98-665 0 0,0 0-1 0 0,-1 0 1 0 0,1 1 0 0 0,-1-1 0 0 0,1 0-1 0 0,-1 0 1 0 0,0 1 0 0 0,0-1 0 0 0,0 1 0 0 0,0 0-1 0 0,0 0 1 0 0,-1 0 0 0 0,1 0 0 0 0,-1 0-1 0 0,1 0 1 0 0,-1 0 0 0 0,0 1 0 0 0,1-1 0 0 0,-1 1-1 0 0,0 0 1 0 0,0 0 0 0 0,0 0 0 0 0,0 0-1 0 0,0 1 1 0 0,-1-1 0 0 0,1 1 0 0 0,0 0 0 0 0,0 0-1 0 0,0 0 1 0 0,0 0 0 0 0,-1 0 80 0 0,-26 10-6438 0 0,22-6-2789 0 0</inkml:trace>
  <inkml:trace contextRef="#ctx0" brushRef="#br0" timeOffset="10109.747">8369 865 17884 0 0,'0'0'1991'0'0,"0"0"-1362"0"0,0 0-334 0 0,0 0 231 0 0,0 0 226 0 0,0 0 95 0 0,0 0-53 0 0,0 0-153 0 0,0 0-137 0 0,0 0-91 0 0,0 0-68 0 0,0 0-82 0 0,12-9-55 0 0,81-71 508 0 0,28-47-394 0 0,-117 163-1777 0 0,-4-29 1470 0 0,1 1 0 0 0,0 0 0 0 0,0-1 0 0 0,0 1-1 0 0,1-1 1 0 0,0 1 0 0 0,1-1 0 0 0,-1 0 0 0 0,2 0 0 0 0,-1 0 0 0 0,1 0 0 0 0,0 0 0 0 0,0-1 0 0 0,1 0 0 0 0,-1 0 0 0 0,1 0 0 0 0,1 0 0 0 0,-1-1-1 0 0,1 0 1 0 0,0 0 0 0 0,0 0 0 0 0,1-1 0 0 0,-1 0 0 0 0,1 0 0 0 0,0-1 0 0 0,0 0 0 0 0,0 0 0 0 0,1-1 0 0 0,-1 1 0 0 0,0-2 0 0 0,1 1 0 0 0,0-1-1 0 0,-1 0 1 0 0,1-1 0 0 0,0 1 0 0 0,-1-2-15 0 0,-1 1 101 0 0,1 0 0 0 0,-1 0 0 0 0,0-1 0 0 0,0 0 0 0 0,-1 0-1 0 0,1 0 1 0 0,0-1 0 0 0,0 0 0 0 0,-1 0 0 0 0,1-1 0 0 0,-1 0 0 0 0,1 0-1 0 0,-1 0 1 0 0,0 0 0 0 0,0-1 0 0 0,-1 1 0 0 0,1-2 0 0 0,-1 1-1 0 0,0 0 1 0 0,0-1 0 0 0,0 1 0 0 0,0-1 0 0 0,-1 0 0 0 0,0-1-101 0 0,5-8-22 0 0,-1 0-1 0 0,0-1 1 0 0,-2 0 0 0 0,1-1 0 0 0,-2 1-1 0 0,0-1 1 0 0,2-14 22 0 0,1-29-9738 0 0,-6 51-2456 0 0</inkml:trace>
  <inkml:trace contextRef="#ctx0" brushRef="#br0" timeOffset="8208.23">6558 427 16099 0 0,'0'0'1457'0'0,"0"0"-665"0"0,0 0-416 0 0,0 0-160 0 0,0 0-128 0 0,0 0-264 0 0,0 0-216 0 0,0 0-232 0 0,0 0-568 0 0,0 0-1481 0 0,0 0-7153 0 0</inkml:trace>
  <inkml:trace contextRef="#ctx0" brushRef="#br0" timeOffset="10898.496">6624 427 0 0 0,'0'0'260'0'0,"0"0"851"0"0,0 0 383 0 0,0 0 206 0 0,0 0 52 0 0,0 0-197 0 0,0 0-348 0 0,0 0-304 0 0,0 0-193 0 0,0 0-29 0 0,0 0 5 0 0,-31-4 3512 0 0,-4 4-3202 0 0,35 0-897 0 0,0 0-10 0 0,0 0 15 0 0,0 0-9 0 0,0 0-15 0 0,0 0 2 0 0,0 0-36 0 0,0 0-30 0 0,0 0-23 0 0,25-3 1133 0 0,6-5 26 0 0,-30 8-1100 0 0,-1 0-7 0 0,0 0 17 0 0,0 0 16 0 0,0 0 37 0 0,0 0 26 0 0,-5 6 1482 0 0,4-4-5082 0 0,7-2-118 0 0,-2 0-4147 0 0,-3 0 233 0 0</inkml:trace>
  <inkml:trace contextRef="#ctx0" brushRef="#br0" timeOffset="8553.098">7125 177 15219 0 0,'0'0'2569'0'0,"0"0"-1190"0"0,0 0-559 0 0,0 0-69 0 0,0 0 6 0 0,0 0-66 0 0,0 0-131 0 0,0 0-205 0 0,0 0-76 0 0,0 0 114 0 0,0 0 74 0 0,0 0 41 0 0,0 0-45 0 0,3 14-101 0 0,18 108 389 0 0,-12 539-1024 0 0,-9-659-90 0 0,-8 5-2815 0 0,-3-9-1232 0 0,5-3-3849 0 0,1 1-1582 0 0</inkml:trace>
  <inkml:trace contextRef="#ctx0" brushRef="#br0" timeOffset="8912.035">6924 699 13115 0 0,'0'0'1537'0'0,"0"0"-748"0"0,0 0-209 0 0,0 0 240 0 0,0 0 315 0 0,0 0 122 0 0,0 0-82 0 0,0 0-160 0 0,0 0-161 0 0,0 0-111 0 0,35 3-101 0 0,114 7-89 0 0,79-16 820 0 0,-134-1-2309 0 0,-72 6-763 0 0,-11-1-1472 0 0,0 2-4404 0 0,-5 0-3992 0 0</inkml:trace>
  <inkml:trace contextRef="#ctx0" brushRef="#br0" timeOffset="9177.931">7675 780 9850 0 0,'0'0'5985'0'0,"0"0"-5376"0"0,0 0-145 0 0,0 0 168 0 0,0 0 48 0 0,0 0-64 0 0,0 0-144 0 0,0 0-272 0 0,0 0-144 0 0,0 0-72 0 0,-33 188-72 0 0,33-173-136 0 0,0-8-240 0 0,0-3-528 0 0,3 0-1073 0 0,-3-1-1952 0 0,0-3-5657 0 0</inkml:trace>
  <inkml:trace contextRef="#ctx0" brushRef="#br0" timeOffset="9178.931">7645 493 13795 0 0,'0'0'2424'0'0,"0"0"-647"0"0,0 0-233 0 0,0 0-192 0 0,0 0-255 0 0,0 0-281 0 0,0 0-392 0 0,0 0-272 0 0,0 0-352 0 0,0 0-464 0 0,0 0-24 0 0,0 0-345 0 0,0 0-951 0 0,0 0-2809 0 0,-31-37-7602 0 0</inkml:trace>
  <inkml:trace contextRef="#ctx0" brushRef="#br0" timeOffset="7352.093">5648 622 5185 0 0,'0'0'2711'0'0,"0"0"-662"0"0,0 0-215 0 0,0 0 62 0 0,0 0 63 0 0,0 0-105 0 0,0 0-281 0 0,0 0-331 0 0,0 0-342 0 0,0 0-252 0 0,0 0-162 0 0,0 0-119 0 0,-32 27-87 0 0,-100 86-74 0 0,128-111-193 0 0,0 1 0 0 0,1-1 0 0 0,-1 1 0 0 0,1 0 0 0 0,0 0 0 0 0,0 0 0 0 0,0 1 0 0 0,0-1-1 0 0,1 1 1 0 0,-1-1 0 0 0,1 1 0 0 0,0 0 0 0 0,0 0 0 0 0,0 0 0 0 0,1 0 0 0 0,-1 0 0 0 0,1 1 0 0 0,-1 1-13 0 0,0 7 45 0 0,-1-6-24 0 0,0 0 1 0 0,1 0-1 0 0,0 0 1 0 0,0 1-1 0 0,0-1 1 0 0,1 0-1 0 0,0 1 1 0 0,1-1-1 0 0,-1 1 0 0 0,1-1 1 0 0,1 1-1 0 0,0-1 1 0 0,0 1-1 0 0,0-1 1 0 0,1 1-1 0 0,0-1 1 0 0,0 0-1 0 0,1 0 1 0 0,0 0-1 0 0,0 0 1 0 0,1 0-1 0 0,-1-1 1 0 0,2 0-1 0 0,-1 0 1 0 0,1 0-1 0 0,0 0 1 0 0,0 0-1 0 0,0-1 1 0 0,1 0-1 0 0,0 0 1 0 0,0-1-1 0 0,0 1 1 0 0,0-1-1 0 0,1-1 1 0 0,-1 1-1 0 0,1-1 1 0 0,3 0-22 0 0,4-1 126 0 0,-1-1 1 0 0,1-1 0 0 0,0-1 0 0 0,-1 0-1 0 0,1-1 1 0 0,-1 0 0 0 0,1-1 0 0 0,-1 0 0 0 0,0-1-1 0 0,0-1 1 0 0,0 0 0 0 0,-1 0 0 0 0,0-2 0 0 0,0 1-1 0 0,0-2 1 0 0,-1 1 0 0 0,0-2 0 0 0,-1 1 0 0 0,1-1-1 0 0,-2-1 1 0 0,1 0 0 0 0,-1 0 0 0 0,-1-1-1 0 0,0 0 1 0 0,-1-1 0 0 0,0 0 0 0 0,0 0 0 0 0,0-3-127 0 0,-4 8 7 0 0,0 0 1 0 0,0-1-1 0 0,-1 1 1 0 0,0 0-1 0 0,0-1 1 0 0,0 1-1 0 0,-1-1 1 0 0,-1 0-1 0 0,1 1 1 0 0,-1-1-1 0 0,-1 0 1 0 0,1 1-1 0 0,-1-1 1 0 0,0 1-1 0 0,-1-1 1 0 0,0 1-1 0 0,0-1 1 0 0,-1 1-1 0 0,0 0 1 0 0,0 0-1 0 0,-1 0 1 0 0,1 1-1 0 0,-1-1 1 0 0,-1 1-1 0 0,1 0 1 0 0,-1 0-1 0 0,0 0 1 0 0,-1 1-1 0 0,1 0 1 0 0,-3-1-8 0 0,4 1-170 0 0,0 1 1 0 0,-1 1-1 0 0,0-1 1 0 0,0 1-1 0 0,0-1 1 0 0,0 2-1 0 0,-1-1 1 0 0,1 0 0 0 0,-1 1-1 0 0,1 0 1 0 0,-1 0-1 0 0,0 1 1 0 0,0 0-1 0 0,0 0 1 0 0,0 0-1 0 0,0 1 1 0 0,0 0-1 0 0,0 0 1 0 0,0 0-1 0 0,0 1 1 0 0,0-1-1 0 0,0 2 1 0 0,0-1-1 0 0,1 1 1 0 0,-1 0-1 0 0,0 0 1 0 0,1 0-1 0 0,-1 1 1 0 0,1 0-1 0 0,0 0 1 0 0,-1 1 169 0 0,-19 22-3883 0 0,11-6-4140 0 0,7-11-2855 0 0</inkml:trace>
  <inkml:trace contextRef="#ctx0" brushRef="#br0" timeOffset="7768.899">6263 615 6705 0 0,'0'0'3793'0'0,"0"0"-1756"0"0,0 0-490 0 0,0 0 217 0 0,0 0 134 0 0,0 0-153 0 0,0 0-364 0 0,0 0-401 0 0,0 0-296 0 0,0 0-161 0 0,0 0-134 0 0,0 0-159 0 0,0 0-94 0 0,-9 0 6 0 0,4 0-107 0 0,0 0 1 0 0,-1 0-1 0 0,1 1 0 0 0,0 0 0 0 0,0 0 0 0 0,-1 0 0 0 0,1 1 0 0 0,0-1 0 0 0,0 1 0 0 0,0 0 0 0 0,1 1 0 0 0,-1-1 0 0 0,0 1 0 0 0,1 0 0 0 0,0 0-35 0 0,-21 16 227 0 0,10-8-104 0 0,0 1 0 0 0,1 0 0 0 0,0 1 0 0 0,1 0 0 0 0,1 1 0 0 0,0 1 0 0 0,-4 6-123 0 0,15-19 1 0 0,0-1-1 0 0,0 1 0 0 0,0 0 1 0 0,1 0-1 0 0,-1-1 1 0 0,1 1-1 0 0,-1 0 0 0 0,1 0 1 0 0,-1 0-1 0 0,1 0 1 0 0,0 0-1 0 0,0 0 0 0 0,0-1 1 0 0,0 1-1 0 0,0 0 1 0 0,1 0-1 0 0,-1 0 0 0 0,0 0 1 0 0,1 0-1 0 0,0 0 1 0 0,-1-1-1 0 0,1 1 0 0 0,0 0 1 0 0,0 0-1 0 0,0-1 1 0 0,0 1-1 0 0,0-1 0 0 0,0 1 1 0 0,0-1-1 0 0,1 1 1 0 0,-1-1-1 0 0,1 0 1 0 0,-1 0-1 0 0,1 1 0 0 0,-1-1 1 0 0,1 0-1 0 0,-1 0 1 0 0,1-1-1 0 0,0 1 0 0 0,0 0 1 0 0,1 0-1 0 0,80 27 23 0 0,-78-27-23 0 0,-1-1 22 0 0,0 1-1 0 0,0 0 1 0 0,1-1-1 0 0,-1 1 1 0 0,-1 1-1 0 0,1-1 1 0 0,0 0 0 0 0,0 1-1 0 0,0 0 1 0 0,-1 0-1 0 0,1 0 1 0 0,-1 1-1 0 0,1-1 1 0 0,-1 1 0 0 0,0-1-1 0 0,0 1 1 0 0,0 0-1 0 0,-1 0 1 0 0,1 1-1 0 0,-1-1 1 0 0,1 0-1 0 0,-1 1 1 0 0,0 0 0 0 0,-1-1-1 0 0,1 1 1 0 0,-1 0-1 0 0,1 0 1 0 0,-1 0-1 0 0,0 0 1 0 0,0 1-22 0 0,-1 0 68 0 0,0-1 0 0 0,-1 0-1 0 0,1 1 1 0 0,-1-1 0 0 0,0 0 0 0 0,0 0 0 0 0,0 0 0 0 0,-1 0-1 0 0,1 0 1 0 0,-1 0 0 0 0,0 0 0 0 0,0 0 0 0 0,-1-1-1 0 0,1 1 1 0 0,-1-1 0 0 0,1 1 0 0 0,-1-1 0 0 0,0 0 0 0 0,-1 0-1 0 0,1 0 1 0 0,-1 0-68 0 0,-8 6 16 0 0,-1 0-1 0 0,0-1 0 0 0,0 0 1 0 0,0-1-1 0 0,-1-1 0 0 0,0 0 1 0 0,-1 0-1 0 0,1-2 0 0 0,-1 0 1 0 0,0 0-1 0 0,0-2 0 0 0,-4 1-15 0 0,-24-7-1132 0 0,41-22-4949 0 0,19 5-4771 0 0,-10 13 1054 0 0</inkml:trace>
  <inkml:trace contextRef="#ctx0" brushRef="#br0" timeOffset="26851.684">3373 2503 8866 0 0,'0'0'2579'0'0,"0"0"-949"0"0,0 0 27 0 0,0 0 148 0 0,0 0-81 0 0,0 0-191 0 0,0 0-277 0 0,34-4-251 0 0,110-18-187 0 0,-52-9 476 0 0,-73 19-977 0 0,-9 7-204 0 0,-1 0 0 0 0,0 0 1 0 0,0 0-1 0 0,-1-1 0 0 0,0-1 0 0 0,0 1 1 0 0,0-2-1 0 0,-1 1 0 0 0,1-1 0 0 0,-2 0 1 0 0,1 0-1 0 0,-1 0 0 0 0,-1-1 0 0 0,0 0 1 0 0,0 0-1 0 0,0-1 0 0 0,-1 1 0 0 0,-1-1 1 0 0,0 0-1 0 0,0 0 0 0 0,-1 0 0 0 0,0-1 1 0 0,-1 1-1 0 0,1-8-113 0 0,-3 15-2 0 0,0-1 1 0 0,0 1-1 0 0,-1 0 0 0 0,1 0 1 0 0,-1 0-1 0 0,1 0 1 0 0,-1 0-1 0 0,0 0 0 0 0,0 0 1 0 0,-1 0-1 0 0,1 1 1 0 0,0-1-1 0 0,-1 1 0 0 0,0 0 1 0 0,1-1-1 0 0,-1 1 0 0 0,0 0 1 0 0,0 1-1 0 0,0-1 1 0 0,0 1-1 0 0,-1-1 0 0 0,1 1 1 0 0,0 0-1 0 0,-1 0 1 0 0,1 0-1 0 0,0 1 0 0 0,-1-1 1 0 0,1 1 1 0 0,-6-2-43 0 0,1 1 0 0 0,0 0 1 0 0,0 1-1 0 0,-1 0 0 0 0,1 0 1 0 0,0 1-1 0 0,0 0 0 0 0,0 0 0 0 0,0 1 1 0 0,0 0-1 0 0,-4 2 43 0 0,-7 6-60 0 0,1 0 0 0 0,1 1 0 0 0,-1 1 0 0 0,2 1 0 0 0,0 1-1 0 0,0 0 1 0 0,2 1 0 0 0,0 0 0 0 0,0 1 0 0 0,1 1 0 0 0,1 0 0 0 0,1 0 0 0 0,1 2 0 0 0,0-1 0 0 0,-2 10 60 0 0,7-17-44 0 0,0 1 1 0 0,2-1 0 0 0,-1 1 0 0 0,1 0 0 0 0,1 1 0 0 0,0-1 0 0 0,1 0 0 0 0,1 1 0 0 0,-1-1 0 0 0,2 0 0 0 0,0 1 0 0 0,2 7 43 0 0,-2-15-18 0 0,1 0 0 0 0,0 0-1 0 0,0 0 1 0 0,0 0 0 0 0,1 0-1 0 0,-1 0 1 0 0,1-1 0 0 0,1 1-1 0 0,-1-1 1 0 0,1 0 0 0 0,-1 0-1 0 0,1 0 1 0 0,0-1 0 0 0,0 1-1 0 0,1-1 1 0 0,-1 0 0 0 0,1 0-1 0 0,0 0 1 0 0,0-1 0 0 0,0 0-1 0 0,0 0 1 0 0,0 0 0 0 0,0 0-1 0 0,0-1 1 0 0,1 0 18 0 0,138 11-845 0 0,-124-14 320 0 0,0-1 0 0 0,0-1 0 0 0,0-1-1 0 0,-1-1 1 0 0,1-1 0 0 0,-1 0 0 0 0,11-7 525 0 0,38-19-4619 0 0,-27 12-750 0 0,-19 10-4933 0 0</inkml:trace>
  <inkml:trace contextRef="#ctx0" brushRef="#br0" timeOffset="27244.493">4352 2264 10362 0 0,'0'0'2559'0'0,"0"0"-453"0"0,0 0-280 0 0,0 0-262 0 0,0 0-250 0 0,0 0-215 0 0,0 0-214 0 0,0 0-167 0 0,0 0-158 0 0,0 0-124 0 0,-31 4-96 0 0,-100 17-72 0 0,126-20-246 0 0,0 0-1 0 0,0 0 1 0 0,1 0-1 0 0,-1 0 1 0 0,0 1 0 0 0,0 0-1 0 0,1 0 1 0 0,-1 0-1 0 0,1 0 1 0 0,-1 1-1 0 0,1 0 1 0 0,0 0-1 0 0,0 0 1 0 0,0 0 0 0 0,1 1-1 0 0,-2 1-21 0 0,-5 5 62 0 0,-2-1-65 0 0,1 0-1 0 0,0 1 1 0 0,0 0 0 0 0,1 1 0 0 0,0 0 0 0 0,1 1-1 0 0,1 0 1 0 0,0 0 0 0 0,0 1 0 0 0,1 0-1 0 0,1 0 1 0 0,0 0 0 0 0,0 1 0 0 0,2 0-1 0 0,0 0 1 0 0,0 0 0 0 0,2 1 0 0 0,-1-1 0 0 0,2 3 3 0 0,1-14-17 0 0,1 0 0 0 0,0 0 0 0 0,0 0 0 0 0,0 0 0 0 0,0 0 0 0 0,1 0 0 0 0,-1 0 0 0 0,1 0 0 0 0,0 0 0 0 0,0-1 0 0 0,0 1 0 0 0,0-1 0 0 0,0 1 1 0 0,0-1-1 0 0,1 0 0 0 0,-1 0 0 0 0,1 0 0 0 0,0 0 0 0 0,-1 0 0 0 0,1-1 0 0 0,0 1 0 0 0,0-1 0 0 0,0 1 0 0 0,0-1 0 0 0,0 0 0 0 0,1-1 0 0 0,2 2 17 0 0,91 1 109 0 0,-77-8-33 0 0,-1-1 0 0 0,0-1 0 0 0,0-1-1 0 0,0 0 1 0 0,-1-2 0 0 0,0 0 0 0 0,-1-1-1 0 0,0 0 1 0 0,-1-2 0 0 0,9-8-76 0 0,1-2 220 0 0,-2-1 0 0 0,0-1-1 0 0,-1-1 1 0 0,-2-2 0 0 0,-1 0 0 0 0,8-15-220 0 0,1 6 211 0 0,-20 60-395 0 0,-5 22 43 0 0,19 86-229 0 0,-21-127 115 0 0,0 1 1 0 0,0-1 0 0 0,0 0 0 0 0,0 0 0 0 0,1 0-1 0 0,-1 0 1 0 0,1 0 0 0 0,0-1 0 0 0,1 1 0 0 0,-1-1-1 0 0,0 0 1 0 0,1 0 0 0 0,0 0 0 0 0,0 0 0 0 0,0-1-1 0 0,0 0 1 0 0,0 0 0 0 0,0 0 0 0 0,0 0 0 0 0,1 0-1 0 0,-1-1 1 0 0,1 0 0 0 0,-1 0 0 0 0,1 0 0 0 0,0 0-1 0 0,2-1 255 0 0,25 1-6342 0 0,-24-1 2520 0 0,4 0-5031 0 0</inkml:trace>
  <inkml:trace contextRef="#ctx0" brushRef="#br0" timeOffset="27556.738">5274 2058 13355 0 0,'0'0'3337'0'0,"0"0"-1660"0"0,0 0-634 0 0,0 0-67 0 0,0 0-31 0 0,0 0-36 0 0,0 0-143 0 0,-34 19-209 0 0,-107 62-182 0 0,49-11 49 0 0,79-58-372 0 0,4-6-43 0 0,0 1 0 0 0,1 1 0 0 0,-1-1 0 0 0,2 2 0 0 0,-1-1 0 0 0,1 1 0 0 0,0 0 0 0 0,1 0 0 0 0,0 1 0 0 0,1 0 0 0 0,0 0 0 0 0,-1 4-9 0 0,5-13-3 0 0,1 1-1 0 0,0-1 1 0 0,0 1-1 0 0,0-1 1 0 0,0 1 0 0 0,1-1-1 0 0,-1 1 1 0 0,0-1 0 0 0,0 1-1 0 0,1-1 1 0 0,-1 1-1 0 0,1-1 1 0 0,0 0 0 0 0,-1 1-1 0 0,1-1 1 0 0,0 0 0 0 0,0 1-1 0 0,0-1 1 0 0,0 0-1 0 0,0 0 1 0 0,0 0 0 0 0,0 0-1 0 0,0 0 1 0 0,0 0-1 0 0,1 0 1 0 0,-1 0 0 0 0,0 0-1 0 0,0 0 1 0 0,1-1 0 0 0,-1 1-1 0 0,1-1 1 0 0,-1 1-1 0 0,1-1 1 0 0,-1 1 0 0 0,1-1-1 0 0,-1 0 4 0 0,67 10-141 0 0,-50-8 125 0 0,-1 0 16 0 0,-6-2 2 0 0,-1 0 0 0 0,0 1 0 0 0,0 1-1 0 0,0-1 1 0 0,0 2 0 0 0,0-1 0 0 0,0 1-1 0 0,0 1 1 0 0,-1 0 0 0 0,0 0 0 0 0,0 1-1 0 0,0 0 1 0 0,0 0 0 0 0,-1 1-1 0 0,0 0 1 0 0,6 6-2 0 0,-12-9 16 0 0,0 1-1 0 0,0-1 1 0 0,-1 0-1 0 0,1 0 1 0 0,-1 1-1 0 0,0-1 1 0 0,0 1-1 0 0,0-1 1 0 0,-1 1-1 0 0,1 0 1 0 0,-1-1-1 0 0,0 1 1 0 0,0-1-1 0 0,0 1 1 0 0,0 0-1 0 0,-1-1 1 0 0,1 1-1 0 0,-1-1 1 0 0,0 1-1 0 0,0-1 1 0 0,-1 1-1 0 0,1-1 0 0 0,0 0 1 0 0,-1 0-1 0 0,0 1 1 0 0,0-1-1 0 0,0 0 1 0 0,0-1-1 0 0,-1 1 1 0 0,1 0-16 0 0,-81 74 337 0 0,-64 8-520 0 0,109-80-1550 0 0,28-9-7452 0 0,10 3-2485 0 0</inkml:trace>
  <inkml:trace contextRef="#ctx0" brushRef="#br0" timeOffset="28027.015">5433 2268 16932 0 0,'0'0'1192'0'0,"0"0"-339"0"0,0 0-6 0 0,0 0 127 0 0,0 0 15 0 0,0 0-118 0 0,0 0-265 0 0,0 0-249 0 0,0 0-120 0 0,0 0-59 0 0,0 0-29 0 0,0 0-53 0 0,-4 25-30 0 0,-9 79-25 0 0,11-96-43 0 0,0-1 0 0 0,1 1 0 0 0,0 0 0 0 0,1-1 0 0 0,-1 1 0 0 0,1 0 1 0 0,1-1-1 0 0,0 1 0 0 0,0 0 0 0 0,0-1 0 0 0,1 1 0 0 0,0-1 0 0 0,0 1 0 0 0,1-1 0 0 0,0 0 0 0 0,1 0 1 0 0,-1 0-1 0 0,1-1 0 0 0,0 1 0 0 0,1-1 0 0 0,0 0 0 0 0,0 0 0 0 0,0-1 0 0 0,0 1 0 0 0,1-1 0 0 0,0 0 0 0 0,0-1 1 0 0,3 2 1 0 0,-1-2 80 0 0,1-1 1 0 0,-1 0-1 0 0,1 0 1 0 0,0-1 0 0 0,0 0-1 0 0,0-1 1 0 0,0 0-1 0 0,0 0 1 0 0,0-1-1 0 0,0 0 1 0 0,0-1 0 0 0,0 0-1 0 0,0 0 1 0 0,0-1-1 0 0,0 0 1 0 0,0-1 0 0 0,-1 0-1 0 0,1 0 1 0 0,-1-1-1 0 0,0 0 1 0 0,0 0 0 0 0,0-1-1 0 0,0 0 1 0 0,-1 0-1 0 0,0-1 1 0 0,0 0 0 0 0,-1 0-1 0 0,1-1 1 0 0,-1 0-1 0 0,-1 0-80 0 0,6-5 70 0 0,0-1 0 0 0,-1 0 0 0 0,-1-1-1 0 0,0 0 1 0 0,-1 0 0 0 0,0-1 0 0 0,-1 0-1 0 0,-1 0 1 0 0,0-1 0 0 0,-1 0 0 0 0,-1 0-1 0 0,1-7-69 0 0,2-25-3900 0 0,-2-1-4016 0 0,-5 37-4488 0 0</inkml:trace>
  <inkml:trace contextRef="#ctx0" brushRef="#br0" timeOffset="28447.283">5978 2584 0 0 0,'0'0'1199'0'0,"0"0"1277"0"0,0 0 552 0 0,0 0-50 0 0,0 0-238 0 0,0 0-327 0 0,0 0-397 0 0,0 0-315 0 0,0 0-262 0 0,0 0-190 0 0,0 0-129 0 0,2 1-89 0 0,-1-1-979 0 0,-1 0 0 0 0,1 0 0 0 0,0 1 0 0 0,-1-1 0 0 0,1 0 1 0 0,-1 0-1 0 0,1 0 0 0 0,-1 0 0 0 0,1 0 0 0 0,-1-1 0 0 0,1 1 0 0 0,-1 0 0 0 0,1 0 0 0 0,-1 0 0 0 0,1 0 0 0 0,-1 0 0 0 0,1-1 0 0 0,-1 1 0 0 0,1 0 0 0 0,-1-1 0 0 0,1 1 0 0 0,-1 0 0 0 0,1-1 0 0 0,-1 1 0 0 0,0 0 0 0 0,1-1 0 0 0,-1 1 0 0 0,0-1 0 0 0,1 1 0 0 0,-1-1 0 0 0,0 1 0 0 0,0-1 0 0 0,1 1 0 0 0,-1-1 0 0 0,0 1 0 0 0,0-1 1 0 0,0 1-1 0 0,0-1 0 0 0,0 1 0 0 0,1-1 0 0 0,-1 1 0 0 0,0-1 0 0 0,0 1 0 0 0,0-1 0 0 0,-1 1 0 0 0,1-1 0 0 0,0 1 0 0 0,0-1 0 0 0,0 0 0 0 0,0 1 0 0 0,0-1 0 0 0,-1 1-52 0 0,2-10 55 0 0,5-18 39 0 0,1-1 1 0 0,2 2-1 0 0,1-1 1 0 0,0 1-1 0 0,3 1 1 0 0,0 0-1 0 0,1 1 1 0 0,2 0-1 0 0,0 1 1 0 0,2 1-1 0 0,0 0 1 0 0,1 2-1 0 0,2 0 1 0 0,10-8-95 0 0,-25 22 170 0 0,0 2-4133 0 0,-5 9-5462 0 0,-1 0-2070 0 0</inkml:trace>
  <inkml:trace contextRef="#ctx0" brushRef="#br0" timeOffset="28700.17">6379 2422 3921 0 0,'0'0'2712'0'0,"0"0"-995"0"0,0 0-90 0 0,0 0 296 0 0,0 0 265 0 0,0 0 50 0 0,0 0-280 0 0,0 0-424 0 0,33 4-336 0 0,103 5-293 0 0,-132-8-853 0 0,0 0 1 0 0,0-1 0 0 0,0 0 0 0 0,1 0 0 0 0,-1 0-1 0 0,0-1 1 0 0,0 1 0 0 0,0-1 0 0 0,0 0 0 0 0,0 0-1 0 0,-1 0 1 0 0,1-1 0 0 0,0 1 0 0 0,0-1-1 0 0,-1 0 1 0 0,1 0 0 0 0,-1 0 0 0 0,0-1 0 0 0,2-1-53 0 0,8-5 197 0 0,-3 3-90 0 0,1 0 1 0 0,-1 0-1 0 0,1-1 0 0 0,-2 0 0 0 0,1-1 1 0 0,-1 0-1 0 0,0 0 0 0 0,-1-1 1 0 0,0 0-1 0 0,0-1 0 0 0,-1 0 0 0 0,-1 0 1 0 0,1 0-1 0 0,-2-1 0 0 0,1 0 1 0 0,-1 0-1 0 0,-1-1 0 0 0,0 1 0 0 0,-1-1 1 0 0,1-5-108 0 0,-4 14 9 0 0,0 1 1 0 0,-1-1 0 0 0,1 0-1 0 0,-1 1 1 0 0,1-1 0 0 0,-1 1-1 0 0,0-1 1 0 0,0 1-1 0 0,0 0 1 0 0,-1-1 0 0 0,1 1-1 0 0,0 0 1 0 0,-1 0 0 0 0,0 0-1 0 0,1 0 1 0 0,-1 0 0 0 0,0 0-1 0 0,0 0 1 0 0,0 0-1 0 0,0 1 1 0 0,0-1 0 0 0,0 1-1 0 0,-1 0 1 0 0,1-1 0 0 0,-1 1-1 0 0,1 0 1 0 0,0 1 0 0 0,-1-1-1 0 0,0 0 1 0 0,1 1-1 0 0,-3-1-9 0 0,-85-3-181 0 0,79 6 155 0 0,0 0 1 0 0,-1 1-1 0 0,1 1 1 0 0,0 0-1 0 0,1 0 0 0 0,-1 1 1 0 0,1 1-1 0 0,0-1 1 0 0,0 2-1 0 0,1-1 0 0 0,0 1 1 0 0,0 1-1 0 0,0 0 0 0 0,1 0 1 0 0,0 0-1 0 0,1 1 1 0 0,0 0-1 0 0,0 1 0 0 0,1 0 1 0 0,0 0-1 0 0,1 0 1 0 0,0 1-1 0 0,1-1 0 0 0,0 1 1 0 0,0 0-1 0 0,1 0 1 0 0,1 1-1 0 0,0-1 0 0 0,0 7 26 0 0,0-11-17 0 0,1 1-1 0 0,0-1 0 0 0,1 0 1 0 0,0 0-1 0 0,0 0 1 0 0,0 0-1 0 0,1 0 1 0 0,0 1-1 0 0,0-1 0 0 0,1 0 1 0 0,0-1-1 0 0,0 1 1 0 0,1 0-1 0 0,0-1 0 0 0,0 1 1 0 0,0-1-1 0 0,1 0 1 0 0,0 0-1 0 0,0 0 0 0 0,0 0 1 0 0,1-1-1 0 0,0 0 1 0 0,0 0-1 0 0,1 0 0 0 0,-1 0 1 0 0,6 2 17 0 0,3 0-85 0 0,0-1 0 0 0,1 0 1 0 0,-1-1-1 0 0,1-1 0 0 0,0 0 0 0 0,1-1 0 0 0,-1 0 1 0 0,1-2-1 0 0,-1 1 0 0 0,1-2 0 0 0,10-1 85 0 0,104-20-3517 0 0,-46-11-2164 0 0,-31 6-2910 0 0,-33 18 3129 0 0</inkml:trace>
  <inkml:trace contextRef="#ctx0" brushRef="#br0" timeOffset="29171.458">7263 2179 6057 0 0,'0'0'2746'0'0,"0"0"-691"0"0,0 0-413 0 0,0 0-191 0 0,0 0-89 0 0,0 0-75 0 0,0 0-125 0 0,-35 26-193 0 0,-107 79-240 0 0,68-35-5 0 0,67-59-653 0 0,-38 88 224 0 0,44-96-286 0 0,0 1-1 0 0,1-1 1 0 0,-1 1 0 0 0,1-1-1 0 0,0 1 1 0 0,0 0 0 0 0,0-1-1 0 0,0 1 1 0 0,1-1 0 0 0,-1 1-1 0 0,1-1 1 0 0,0 1 0 0 0,0-1-1 0 0,0 0 1 0 0,0 1 0 0 0,1-1 0 0 0,-1 0-1 0 0,1 0 1 0 0,0 0 0 0 0,0 0-1 0 0,0 0 1 0 0,0 0 0 0 0,1-1-1 0 0,-1 1 1 0 0,1-1 0 0 0,-1 1-1 0 0,1-1 1 0 0,0 0 0 0 0,2 1-9 0 0,6 2 149 0 0,1 0 0 0 0,-1 0 0 0 0,1-1 0 0 0,1-1 0 0 0,-1 0 0 0 0,0 0 1 0 0,1-2-1 0 0,-1 1 0 0 0,1-2 0 0 0,-1 1 0 0 0,1-2 0 0 0,-1 0 0 0 0,1 0 0 0 0,-1-1 1 0 0,1-1-1 0 0,-1 0 0 0 0,0 0 0 0 0,0-1 0 0 0,8-5-149 0 0,4-1 282 0 0,0-2 1 0 0,0 0-1 0 0,-2-1 0 0 0,0-2 1 0 0,0 0-1 0 0,-2-1 1 0 0,0-1-1 0 0,0-1 0 0 0,0-3-282 0 0,9-15 92 0 0,-1-2-1 0 0,-2-1 0 0 0,-1 0 1 0 0,-3-2-1 0 0,-1-1 0 0 0,-2-1 1 0 0,-1-1-1 0 0,-1-8-91 0 0,-11 34-108 0 0,-1-1 1 0 0,-1 1-1 0 0,0-1 0 0 0,-2 0 0 0 0,0 0 1 0 0,-1 0-1 0 0,-1 0 0 0 0,-1 0 1 0 0,-2-12 107 0 0,3 25-58 0 0,-1 0 0 0 0,0 0 1 0 0,0 0-1 0 0,-1 0 0 0 0,1 1 1 0 0,-1-1-1 0 0,-1 0 0 0 0,1 1 1 0 0,-1-1-1 0 0,0 1 0 0 0,0 0 1 0 0,0 0-1 0 0,-1 0 1 0 0,0 0-1 0 0,0 1 0 0 0,0-1 1 0 0,0 1-1 0 0,-1 0 0 0 0,0 1 1 0 0,0-1-1 0 0,0 1 0 0 0,0 0 1 0 0,0 0-1 0 0,-1 0 0 0 0,1 1 1 0 0,-1 0-1 0 0,1 0 0 0 0,-1 0 1 0 0,0 1-1 0 0,0-1 0 0 0,-3 1 58 0 0,-2 3-35 0 0,1-1 0 0 0,-1 2-1 0 0,0 0 1 0 0,1 0-1 0 0,-1 1 1 0 0,1 0-1 0 0,0 0 1 0 0,1 1 0 0 0,-1 1-1 0 0,1 0 1 0 0,0 0-1 0 0,0 1 1 0 0,1 0-1 0 0,0 0 1 0 0,0 1 0 0 0,0 0-1 0 0,1 0 1 0 0,1 1-1 0 0,-1 0 1 0 0,1 0-1 0 0,1 1 36 0 0,-7 6 27 0 0,2 1-1 0 0,0 1 1 0 0,1-1 0 0 0,1 1-1 0 0,0 1 1 0 0,2-1-1 0 0,0 1 1 0 0,1 0-1 0 0,1 1 1 0 0,0-1-1 0 0,2 1 1 0 0,0 0-1 0 0,2 0 1 0 0,0 0 0 0 0,1-1-1 0 0,1 1 1 0 0,1 0-1 0 0,0-1 1 0 0,2 1-1 0 0,0-1 1 0 0,1 0-1 0 0,1-1 1 0 0,1 0-1 0 0,0 0 1 0 0,1 0 0 0 0,2-1-1 0 0,-1 0 1 0 0,2-1-1 0 0,0-1 1 0 0,1 1-1 0 0,0-2 1 0 0,11 9-27 0 0,-2-5 40 0 0,1-1-1 0 0,1 0 1 0 0,0-2 0 0 0,1-1 0 0 0,1-1 0 0 0,0-1-1 0 0,1-2 1 0 0,0 0 0 0 0,0-2 0 0 0,10 2-40 0 0,100 5-7657 0 0,-122-15-3899 0 0</inkml:trace>
  <inkml:trace contextRef="#ctx0" brushRef="#br0" timeOffset="43275.564">9188 1638 0 0 0,'0'0'790'0'0,"0"0"431"0"0,0 0 373 0 0,0 0 264 0 0,0 0 162 0 0,0 0 7 0 0,0 0-156 0 0,0 0-251 0 0,1-18-246 0 0,0 2-440 0 0,1-25-1675 0 0,-4 31 3125 0 0,-4 15 4441 0 0,-4 19-6733 0 0,1 0 0 0 0,1 1 1 0 0,2 0-1 0 0,0 0 0 0 0,2 0 0 0 0,1 1 0 0 0,0-1 0 0 0,2 1 1 0 0,1 0-1 0 0,2 0 0 0 0,1 10-92 0 0,-1 15 116 0 0,14 199 236 0 0,-1 224-79 0 0,-18-456 58 0 0,3-25 922 0 0,7-19-1226 0 0,2 1-1 0 0,1 0 0 0 0,1 0 1 0 0,1 1-1 0 0,1 0 0 0 0,1 1 1 0 0,1 1-1 0 0,1 0 0 0 0,1 1 1 0 0,1 1-1 0 0,11-9-26 0 0,-18 16-2 0 0,1 0 1 0 0,0 1-1 0 0,1 0 0 0 0,1 1 1 0 0,0 0-1 0 0,0 2 1 0 0,1-1-1 0 0,0 2 0 0 0,1 0 1 0 0,14-5 1 0 0,-28 12-4 0 0,1 1 0 0 0,-1-1 0 0 0,0 1 1 0 0,1 0-1 0 0,-1 0 0 0 0,1 0 0 0 0,-1 0 0 0 0,1 0 1 0 0,-1 1-1 0 0,1-1 0 0 0,-1 1 0 0 0,0 0 0 0 0,1-1 0 0 0,-1 1 1 0 0,0 0-1 0 0,1 1 0 0 0,-1-1 0 0 0,0 0 0 0 0,0 0 1 0 0,0 1-1 0 0,0-1 0 0 0,0 1 0 0 0,-1 0 0 0 0,1 0 0 0 0,0 0 1 0 0,-1 0-1 0 0,1 0 0 0 0,-1 0 0 0 0,0 0 0 0 0,1 0 1 0 0,-1 0-1 0 0,0 0 0 0 0,0 1 0 0 0,-1-1 0 0 0,1 0 0 0 0,0 1 1 0 0,-1-1-1 0 0,0 1 0 0 0,1-1 4 0 0,10 101 109 0 0,-13-81-88 0 0,-1 0 0 0 0,0-1 0 0 0,-2 1 0 0 0,0-1-1 0 0,-2 0 1 0 0,0 0 0 0 0,-1-1 0 0 0,-1 0 0 0 0,-1 0 0 0 0,-1-1 0 0 0,0-1 0 0 0,-2 1 0 0 0,0-2 0 0 0,-1 0 0 0 0,0-1 0 0 0,-11 9-21 0 0,19-19-23 0 0,1-1 0 0 0,-1-1 0 0 0,0 1 0 0 0,0-1 1 0 0,0 0-1 0 0,-1 0 0 0 0,1 0 0 0 0,-1-1 1 0 0,0 0-1 0 0,0-1 0 0 0,0 0 0 0 0,0 0 0 0 0,-1 0 1 0 0,1-1-1 0 0,0 0 0 0 0,-1 0 0 0 0,1-1 0 0 0,-1 0 1 0 0,1 0-1 0 0,-1-1 0 0 0,1 0 0 0 0,0 0 1 0 0,-1 0-1 0 0,1-1 0 0 0,0-1 0 0 0,0 1 0 0 0,0-1 1 0 0,0 0-1 0 0,1-1 0 0 0,-1 1 0 0 0,1-1 1 0 0,0-1-1 0 0,0 1 0 0 0,0-1 0 0 0,0 0 0 0 0,-2-3 23 0 0,2-1-438 0 0,-1-1 1 0 0,1 1-1 0 0,0-1 0 0 0,1 0 0 0 0,0-1 0 0 0,1 1 0 0 0,0-1 0 0 0,1 0 0 0 0,-2-6 438 0 0,5-22-4933 0 0,15 2-4813 0 0,-7 26 1502 0 0</inkml:trace>
  <inkml:trace contextRef="#ctx0" brushRef="#br0" timeOffset="44156.626">9825 2220 992 0 0,'0'0'2914'0'0,"0"0"-716"0"0,0 0-248 0 0,0 0-57 0 0,0 0-124 0 0,0 0-195 0 0,0 0-285 0 0,0 0-317 0 0,0 0-250 0 0,0 0-131 0 0,0 0-22 0 0,0 0 187 0 0,0 0 114 0 0,-1 9 7 0 0,-12 112 1291 0 0,-4 117-1052 0 0,18-230-1102 0 0,-1-1 1 0 0,2 1-1 0 0,-1 0 1 0 0,1-1-1 0 0,0 0 1 0 0,0 1-1 0 0,1-1 1 0 0,0 0-1 0 0,0 0 1 0 0,1-1-1 0 0,0 1 1 0 0,0-1 0 0 0,1 1-15 0 0,-3-5 41 0 0,0 0 1 0 0,-1 0 0 0 0,1 1 0 0 0,1-1 0 0 0,-1-1 0 0 0,0 1 0 0 0,0 0 0 0 0,1-1 0 0 0,-1 1 0 0 0,1-1 0 0 0,-1 0 0 0 0,1 1 0 0 0,0-1 0 0 0,0-1-1 0 0,-1 1 1 0 0,1 0 0 0 0,0-1 0 0 0,0 1 0 0 0,0-1 0 0 0,0 0 0 0 0,-1 0 0 0 0,1 0 0 0 0,0 0 0 0 0,0-1 0 0 0,0 1 0 0 0,0-1 0 0 0,-1 1-1 0 0,1-1 1 0 0,0 0 0 0 0,0 0 0 0 0,-1 0 0 0 0,1-1 0 0 0,-1 1 0 0 0,1-1 0 0 0,1-1-42 0 0,7-6 129 0 0,-1 0 1 0 0,0 0-1 0 0,-1-1 1 0 0,0-1-1 0 0,-1 0 1 0 0,0 0-1 0 0,0 0 1 0 0,-1-1-1 0 0,4-10-129 0 0,9-13 142 0 0,-12 23-108 0 0,23-36 102 0 0,-3-2 1 0 0,-1-1-1 0 0,-2-1 1 0 0,3-18-137 0 0,-4 126-59 0 0,-4 3 71 0 0,-3 1 0 0 0,-2 1-1 0 0,-3 0 1 0 0,-2 5-12 0 0,-6-43 11 0 0,6 50-30 0 0,-4-1 0 0 0,-3 1 1 0 0,-3 0-1 0 0,-5 29 19 0 0,2-75-4 0 0,-1-1-1 0 0,-1 0 1 0 0,-2 0 0 0 0,0-1 0 0 0,-2 0-1 0 0,-1 0 1 0 0,-1-1 0 0 0,0 0-1 0 0,-2-1 1 0 0,-1 0 0 0 0,-1-1 0 0 0,-1-1-1 0 0,-1-1 1 0 0,-14 14 4 0 0,23-24 1 0 0,-1-2 0 0 0,0 1 0 0 0,0-1 0 0 0,-1-1 0 0 0,0 1 0 0 0,0-2 0 0 0,-1 1 0 0 0,1-2 0 0 0,-2 1 0 0 0,1-1 0 0 0,0-1-1 0 0,-1 0 1 0 0,0-1 0 0 0,-7 1-1 0 0,16-4 4 0 0,1 0 1 0 0,0 0-1 0 0,0-1 0 0 0,-1 1 0 0 0,1-1 0 0 0,0 0 0 0 0,0 1 0 0 0,0-1 0 0 0,0 0 0 0 0,0 0 0 0 0,0 0 1 0 0,0-1-1 0 0,0 1 0 0 0,0 0 0 0 0,0-1 0 0 0,1 1 0 0 0,-1-1 0 0 0,1 0 0 0 0,-1 1 0 0 0,1-1 0 0 0,-1 0 0 0 0,1 0 1 0 0,0 0-1 0 0,0 0 0 0 0,0 0 0 0 0,0 0 0 0 0,0 0 0 0 0,1-1 0 0 0,-1 1 0 0 0,1 0 0 0 0,-1-1-4 0 0,-6-75-2 0 0,7 72 3 0 0,27-161-21 0 0,74-71-603 0 0,-94 223 522 0 0,80-138-2314 0 0,-53 104-1504 0 0,-1 4-4277 0 0,-16 24-3296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8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25 5777 0 0,'0'0'3558'0'0,"0"0"-1637"0"0,0 0-492 0 0,0 0 50 0 0,0 0-5 0 0,0 0-160 0 0,0 0-254 0 0,0 0-267 0 0,0 0-189 0 0,0 0-122 0 0,-9 33-102 0 0,-26 103-84 0 0,33-134-278 0 0,1 1 1 0 0,0-1-1 0 0,-1 1 0 0 0,1-1 0 0 0,0 1 1 0 0,1-1-1 0 0,-1 1 0 0 0,0 0 0 0 0,1 0 1 0 0,0-1-1 0 0,-1 1 0 0 0,1 0 1 0 0,0 0-1 0 0,0 0 0 0 0,1-1 0 0 0,-1 1 1 0 0,1 0-1 0 0,-1 0 0 0 0,1-1 0 0 0,0 1 1 0 0,0 0-1 0 0,0-1 0 0 0,0 1 1 0 0,1 0-19 0 0,5 8 100 0 0,-6-7-32 0 0,1-1 1 0 0,0 1-1 0 0,0 0 1 0 0,0-1-1 0 0,0 1 1 0 0,0-1-1 0 0,1 1 1 0 0,-1-1-1 0 0,1 0 1 0 0,0 0-1 0 0,0 0 1 0 0,0-1-1 0 0,1 1 1 0 0,-1-1-1 0 0,1 1 1 0 0,-1-1-1 0 0,2 0-68 0 0,4 1 320 0 0,63 1 2071 0 0,-58-12-2186 0 0,1-1 0 0 0,-1 0-1 0 0,-1 0 1 0 0,0-2 0 0 0,0 1 0 0 0,-1-2-1 0 0,0 0 1 0 0,-1 0 0 0 0,-1-1-1 0 0,8-11-204 0 0,106-154 781 0 0,-123 176-785 0 0,0 0 1 0 0,0 0 0 0 0,0 1-1 0 0,0-1 1 0 0,1 0 0 0 0,-1 1-1 0 0,1-1 1 0 0,-1 1 0 0 0,1-1-1 0 0,0 1 1 0 0,-1 0 0 0 0,1 0-1 0 0,0 0 1 0 0,0 0 0 0 0,0 0-1 0 0,0 0 1 0 0,0 0 0 0 0,0 1 0 0 0,0-1-1 0 0,0 1 1 0 0,0 0 0 0 0,0-1-1 0 0,0 1 1 0 0,1 0 0 0 0,-1 0-1 0 0,0 0 1 0 0,0 0 0 0 0,0 1-1 0 0,0-1 1 0 0,0 1 0 0 0,0-1-1 0 0,0 1 1 0 0,0 0 0 0 0,0-1-1 0 0,0 1 1 0 0,0 0 0 0 0,0 0-1 0 0,0 1 1 0 0,-1-1 0 0 0,1 0-1 0 0,0 0 1 0 0,-1 1 0 0 0,1-1 0 0 0,-1 1-1 0 0,1 0 1 0 0,-1-1 0 0 0,0 1-1 0 0,0 0 1 0 0,1 1 3 0 0,134 301-109 0 0,-112-267 128 0 0,-3 1 0 0 0,-1 1 0 0 0,-1 1 0 0 0,-3 0 1 0 0,-1 1-1 0 0,-2 1 0 0 0,-2 0 0 0 0,-2 1 0 0 0,-1 0 1 0 0,-1 12-20 0 0,-6-46 16 0 0,1-1 0 0 0,-1 0 0 0 0,-1 1 0 0 0,0-1 0 0 0,0 1 0 0 0,0-1 0 0 0,-1 1 0 0 0,-1-1 1 0 0,1 0-1 0 0,-1 1 0 0 0,0-1 0 0 0,-1 0 0 0 0,0 0 0 0 0,-1-1 0 0 0,1 1 0 0 0,-1-1 0 0 0,-1 1 0 0 0,1-1 1 0 0,-1-1-1 0 0,-1 1 0 0 0,1-1 0 0 0,-1 1 0 0 0,0-2 0 0 0,0 1 0 0 0,-1-1 0 0 0,0 0 0 0 0,-4 3-16 0 0,-9-2 27 0 0,0 0 0 0 0,-1-2 0 0 0,1 0 0 0 0,-1-2 0 0 0,0 0 0 0 0,1-1 0 0 0,-1-1 0 0 0,-19-3-27 0 0,33 2 1 0 0,1-1 0 0 0,0 1 0 0 0,0-1-1 0 0,0-1 1 0 0,0 1 0 0 0,1-1-1 0 0,-1 0 1 0 0,1 0 0 0 0,-1-1 0 0 0,1 0-1 0 0,0 1 1 0 0,1-2 0 0 0,-1 1 0 0 0,1-1-1 0 0,-1 1 1 0 0,1-1 0 0 0,1 0-1 0 0,-1-1 1 0 0,1 1 0 0 0,0-1 0 0 0,0 1-1 0 0,0-1 1 0 0,1 0 0 0 0,0 0 0 0 0,0 0-1 0 0,1 0 1 0 0,-1 0 0 0 0,1-1-1 0 0,1 1 1 0 0,-1 0 0 0 0,1-1 0 0 0,0 1-1 0 0,1 0 1 0 0,-1-1 0 0 0,1 1 0 0 0,1 0-1 0 0,-1 0 1 0 0,1 0 0 0 0,0 0-1 0 0,0 0 1 0 0,1 0 0 0 0,-1 0 0 0 0,2 1-1 0 0,1-4 0 0 0,15-20-178 0 0,2 0 0 0 0,1 2 0 0 0,2 0 0 0 0,0 2 0 0 0,2 1 0 0 0,0 1 0 0 0,2 1 0 0 0,0 1 0 0 0,21-10 178 0 0,49-38-4594 0 0,-84 59 2327 0 0,6-6-6576 0 0,-13 8-2262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7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179 689 13379 0 0,'0'0'2091'0'0,"0"0"-693"0"0,0 0-239 0 0,0 0 197 0 0,0 0 88 0 0,0 0-88 0 0,0 0-327 0 0,0 0-381 0 0,0 0-192 0 0,0 0-104 0 0,0 0-67 0 0,0 0-66 0 0,0 0-64 0 0,-9 33-73 0 0,-26 100-34 0 0,21-42-51 0 0,15-67-151 0 0,-1-20-326 0 0,1 10 178 0 0,5-11-7698 0 0,-5-3 1467 0 0,-1 0-3452 0 0</inkml:trace>
  <inkml:trace contextRef="#ctx0" brushRef="#br0" timeOffset="1">65 354 7882 0 0,'0'0'2712'0'0,"0"0"-1736"0"0,0 0-431 0 0,0 0-113 0 0,0 0-104 0 0,0 0-424 0 0,0 0-560 0 0,0 0-1129 0 0,0 0-2144 0 0,0 0-2480 0 0</inkml:trace>
  <inkml:trace contextRef="#ctx0" brushRef="#br0" timeOffset="346.061">645 1 13419 0 0,'0'0'2035'0'0,"0"0"-520"0"0,0 0-199 0 0,0 0-23 0 0,0 0-76 0 0,0 0-201 0 0,0 0-284 0 0,0 0-151 0 0,0 0-59 0 0,0 0 1 0 0,0 0-3 0 0,0 0-86 0 0,0 0-74 0 0,0 25-57 0 0,0 78-38 0 0,17 71 474 0 0,11 95-551 0 0,-27-225-215 0 0,-9 158-213 0 0,-26-59-424 0 0,30-134-158 0 0,-1 1 1765 0 0,1-4-3191 0 0,3-2-3232 0 0,0-3-4625 0 0,1-1 1770 0 0</inkml:trace>
  <inkml:trace contextRef="#ctx0" brushRef="#br0" timeOffset="620.619">363 675 12915 0 0,'0'0'1639'0'0,"0"0"-422"0"0,0 0-86 0 0,0 0 66 0 0,0 0-53 0 0,0 0-173 0 0,0 0-175 0 0,34-2-120 0 0,108-5-92 0 0,66-6 992 0 0,-79 12-3110 0 0,-100 1-3384 0 0,-1 1-4352 0 0,-20-1 1146 0 0</inkml:trace>
  <inkml:trace contextRef="#ctx0" brushRef="#br0" timeOffset="1717.629">8 373 0 0 0,'0'0'1246'0'0,"0"0"695"0"0,0 0 262 0 0,0 0-211 0 0,0 0-397 0 0,0 0-291 0 0,0 0-117 0 0,0 0-14 0 0,0 0-12 0 0,0 0-69 0 0,0 0-151 0 0,4 0 1595 0 0,-16 15 648 0 0,13-15-2772 0 0,-1 0 60 0 0,2-2-227 0 0,1 0-8534 0 0,-1 2-2897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6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2825 0 0,'0'0'2634'0'0,"0"0"-473"0"0,0 0-366 0 0,0 0-125 0 0,0 0 36 0 0,0 0 35 0 0,0 0-132 0 0,0 0-301 0 0,0 0-337 0 0,0 0-278 0 0,0 0-171 0 0,0 0-102 0 0,0 0-41 0 0,0 0-22 0 0,0 5 527 0 0,5 244 2034 0 0,-14-129-2613 0 0,-5-1-1 0 0,-5-1 1 0 0,-8 15-305 0 0,5-27 102 0 0,16-69-47 0 0,2-1 0 0 0,1 1 1 0 0,2 0-1 0 0,4 36-55 0 0,0-54-375 0 0,-3-18 308 0 0,1 1 1 0 0,-1-1 0 0 0,1 0 0 0 0,-1 1-1 0 0,0-1 1 0 0,1 0 0 0 0,-1 1-1 0 0,0-1 1 0 0,0 0 0 0 0,0 1 0 0 0,0-1-1 0 0,0 0 1 0 0,-1 1 0 0 0,1-1 0 0 0,0 0-1 0 0,-1 1 1 0 0,1-1 0 0 0,0 0 0 0 0,-1 1-1 0 0,0-1 1 0 0,1 0 0 0 0,-1 0 0 0 0,0 0-1 0 0,0 0 1 0 0,1 1 0 0 0,-1-1 0 0 0,0 0-1 0 0,0 0 1 0 0,-1 0 66 0 0,-3 5-1032 0 0,-5 3-672 0 0,7-7-2971 0 0,0-1-3696 0 0,3-1 620 0 0</inkml:trace>
  <inkml:trace contextRef="#ctx0" brushRef="#br0" timeOffset="414.599">483 630 4417 0 0,'0'0'2076'0'0,"0"0"-227"0"0,0 0 10 0 0,0 0 99 0 0,0 0-29 0 0,0 0-216 0 0,0 0-396 0 0,0 0-364 0 0,-26 34-269 0 0,-80 103-163 0 0,49-43 241 0 0,51-82-661 0 0,2 1 0 0 0,-1 0 1 0 0,2 0-1 0 0,0 1 0 0 0,0-1 1 0 0,1 1-1 0 0,1-1 0 0 0,0 1 1 0 0,1-1-1 0 0,1 4-101 0 0,-1-13 26 0 0,1 1 0 0 0,-1-1-1 0 0,1 1 1 0 0,1-1 0 0 0,-1 0 0 0 0,0 0-1 0 0,1 1 1 0 0,0-1 0 0 0,0 0 0 0 0,0 0 0 0 0,1-1-1 0 0,-1 1 1 0 0,1 0 0 0 0,0-1 0 0 0,0 1-1 0 0,0-1 1 0 0,0 0 0 0 0,1 0 0 0 0,-1 0 0 0 0,1-1-1 0 0,0 1 1 0 0,-1-1 0 0 0,1 0 0 0 0,0 0-1 0 0,1 0 1 0 0,-1-1 0 0 0,0 1 0 0 0,0-1-1 0 0,1 0 1 0 0,-1 0 0 0 0,5 0-26 0 0,7-1 188 0 0,1 0 0 0 0,-1-1 0 0 0,0 0 0 0 0,0-2 0 0 0,0 0 0 0 0,0-1 0 0 0,-1 0 0 0 0,1-1 0 0 0,-1-1 0 0 0,0 0 0 0 0,-1-1 0 0 0,0-1 1 0 0,0 0-1 0 0,0-1 0 0 0,-1-1 0 0 0,0 0 0 0 0,-1 0 0 0 0,0-2 0 0 0,-1 1 0 0 0,0-1 0 0 0,-1-1 0 0 0,8-12-188 0 0,-12 18 45 0 0,-1-1 1 0 0,1 0-1 0 0,-1 0 0 0 0,-1-1 1 0 0,1 0-1 0 0,-1 0 1 0 0,-1 0-1 0 0,0 0 1 0 0,0 0-1 0 0,-1-1 0 0 0,0 1 1 0 0,-1-1-1 0 0,0 0 1 0 0,0 1-1 0 0,-1-1 0 0 0,0 0 1 0 0,-1 1-1 0 0,0-1 1 0 0,0 0-1 0 0,-1 1 0 0 0,-1 0 1 0 0,-1-5-46 0 0,-1 4-64 0 0,0 0 1 0 0,-1 1-1 0 0,0 0 1 0 0,0 0-1 0 0,-1 0 0 0 0,0 1 1 0 0,-1 0-1 0 0,0 0 1 0 0,0 1-1 0 0,-1 0 1 0 0,0 1-1 0 0,0 0 1 0 0,0 0-1 0 0,-1 0 1 0 0,-1 1 63 0 0,1 1-393 0 0,-1 0 0 0 0,1 1 0 0 0,-1 0 0 0 0,0 1 0 0 0,0 0 0 0 0,0 1 1 0 0,0 0-1 0 0,0 1 0 0 0,-10 0 393 0 0,-27 13-4381 0 0,19 3-3901 0 0,16-5-1552 0 0</inkml:trace>
  <inkml:trace contextRef="#ctx0" brushRef="#br0" timeOffset="816.343">1203 638 7434 0 0,'0'0'2447'0'0,"0"0"-229"0"0,0 0-69 0 0,0 0-82 0 0,0 0-237 0 0,0 0-369 0 0,0 0-356 0 0,0 0-245 0 0,0 0-193 0 0,0 0-147 0 0,0 0-124 0 0,0 0-81 0 0,0 0-74 0 0,-22 0-11 0 0,-69 6-12 0 0,36 22 95 0 0,48-20-249 0 0,-144 170 581 0 0,145-168-637 0 0,1 0-1 0 0,0 0 1 0 0,0 1-1 0 0,1 0 1 0 0,0-1-1 0 0,1 1 1 0 0,0 1-1 0 0,1-1 1 0 0,0 0 0 0 0,1 1-1 0 0,0-1 1 0 0,1 1-1 0 0,0-1 1 0 0,1 1-1 0 0,1 4-7 0 0,0-10 22 0 0,0 0-1 0 0,0-1 0 0 0,0 1 1 0 0,1-1-1 0 0,-1 1 0 0 0,1-1 0 0 0,1 0 1 0 0,-1 0-1 0 0,1 0 0 0 0,0-1 1 0 0,0 1-1 0 0,0-1 0 0 0,1 0 1 0 0,-1 0-1 0 0,1 0 0 0 0,0-1 0 0 0,0 1 1 0 0,0-1-1 0 0,1-1 0 0 0,-1 1 1 0 0,1-1-1 0 0,0 0 0 0 0,-1 0 0 0 0,1 0 1 0 0,0-1-1 0 0,6 1-21 0 0,3 0 161 0 0,0 0 0 0 0,1-1 0 0 0,-1 0 0 0 0,1-1 0 0 0,-1-1 0 0 0,1 0 0 0 0,-1-1 0 0 0,0-1 0 0 0,0-1 0 0 0,2 0-161 0 0,96-40 237 0 0,-112 44-400 0 0,-1 0-108 0 0,0 0-153 0 0,0 0-197 0 0,3 0-2309 0 0,-2 0-4474 0 0,1 0-4356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2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2 177 0 0 0,'0'0'908'0'0,"0"0"1051"0"0,0 0 308 0 0,0 0 47 0 0,0 0 32 0 0,0 0-168 0 0,0 0-316 0 0,0 0-383 0 0,0 0-379 0 0,0 0-281 0 0,0 0-177 0 0,-1 2 2330 0 0,0 7-2207 0 0,35 63 211 0 0,-3 0 0 0 0,-4 2 0 0 0,5 28-976 0 0,35 93 242 0 0,8 19 74 0 0,-75-214-348 0 0,1 0 64 0 0,-1 0-1 0 0,0-1 1 0 0,1 1-1 0 0,-1 0 1 0 0,0 0-1 0 0,1-1 1 0 0,-1 1-1 0 0,1 0 0 0 0,-1 0 1 0 0,0 0-1 0 0,1 0 1 0 0,-1-1-1 0 0,1 1 1 0 0,-1 0-1 0 0,1 0 1 0 0,-1 0-1 0 0,0 0 1 0 0,1 0-1 0 0,-1 0 0 0 0,1 0 1 0 0,-1 0-1 0 0,1 0 1 0 0,-1 0-1 0 0,1 1 1 0 0,-1-1-1 0 0,0 0 1 0 0,1 0-1 0 0,-1 0 1 0 0,1 0-1 0 0,-1 1 0 0 0,0-1 1 0 0,1 0-1 0 0,-1 0 1 0 0,0 1-1 0 0,1-1 1 0 0,-1 0-1 0 0,0 1 1 0 0,1-1-1 0 0,-1 0 1 0 0,0 1-1 0 0,0-1 0 0 0,1 0 1 0 0,-1 1-1 0 0,0-1 1 0 0,0 1-1 0 0,0-1 1 0 0,0 1-1 0 0,1-1 1 0 0,-1 0-1 0 0,0 1 1 0 0,0-1-1 0 0,0 1 0 0 0,0-1 1 0 0,0 1-1 0 0,0-1 1 0 0,0 0-1 0 0,0 1 1 0 0,0 0-32 0 0,25-121 404 0 0,6 1 0 0 0,25-54-404 0 0,4-18 167 0 0,-51 160-117 0 0,-1 1 1 0 0,-2-2-1 0 0,-1 1 1 0 0,-2-1-1 0 0,0 0 1 0 0,-3 1-1 0 0,-1-13-50 0 0,-17-16 191 0 0,18 60-252 0 0,0 0 1 0 0,1 1 0 0 0,-1-1 0 0 0,0 0 0 0 0,0 0-1 0 0,0 1 1 0 0,0-1 0 0 0,0 0 0 0 0,1 1-1 0 0,-1-1 1 0 0,0 0 0 0 0,0 1 0 0 0,0-1-1 0 0,0 1 1 0 0,0-1 0 0 0,0 0 0 0 0,0 1-1 0 0,0-1 1 0 0,0 0 0 0 0,0 1 0 0 0,-1-1-1 0 0,1 0 1 0 0,0 1 0 0 0,0-1 0 0 0,0 0-1 0 0,0 1 1 0 0,0-1 0 0 0,-1 0 0 0 0,1 0-1 0 0,0 1 1 0 0,0-1 0 0 0,0 0 0 0 0,-1 0-1 0 0,1 1 1 0 0,0-1 0 0 0,-1 0 0 0 0,1 0-1 0 0,0 1 1 0 0,0-1 0 0 0,-1 0 0 0 0,1 0-1 0 0,0 0 1 0 0,-1 0 0 0 0,1 0 0 0 0,0 0-1 0 0,-1 1 1 0 0,1-1 0 0 0,0 0 0 0 0,-1 0-1 0 0,1 0 1 0 0,0 0 0 0 0,-1 0 0 0 0,1 0-1 0 0,-1 0 1 0 0,1-1 0 0 0,0 1 0 0 0,-1 0-1 0 0,1 0 1 0 0,0 0 0 0 0,-1 0 0 0 0,1 0-1 0 0,0 0 1 0 0,-1-1 60 0 0,5 32-6521 0 0,2-22-2113 0 0</inkml:trace>
  <inkml:trace contextRef="#ctx0" brushRef="#br0" timeOffset="885.153">683 600 0 0 0,'0'0'585'0'0,"0"0"1114"0"0,0 0 491 0 0,0 0 88 0 0,0 0-184 0 0,0 0-363 0 0,0 0-321 0 0,0 0-166 0 0,0 0-77 0 0,0 0-39 0 0,0 0-48 0 0,0 0-110 0 0,11-2-113 0 0,79-7 1381 0 0,-75 9-1896 0 0,-1-1 0 0 0,0 0 0 0 0,1-1 0 0 0,-1 0 0 0 0,0-1 0 0 0,0-1 0 0 0,0-1 0 0 0,-1 0 0 0 0,0 0 0 0 0,0-1 0 0 0,0-1 0 0 0,0 0-342 0 0,-8 2 55 0 0,0-1 1 0 0,-1 1 0 0 0,1-1 0 0 0,-1 0 0 0 0,0 0 0 0 0,-1 0-1 0 0,1 0 1 0 0,-1-1 0 0 0,0 1 0 0 0,-1-1 0 0 0,0 0-1 0 0,0 0 1 0 0,0 0 0 0 0,-1 0 0 0 0,0 0 0 0 0,0 0 0 0 0,-1 0-1 0 0,0 0 1 0 0,0-1 0 0 0,-1 1 0 0 0,0-2-56 0 0,-2 3-18 0 0,1 0 0 0 0,-1 0 0 0 0,0 0 0 0 0,-1 1 0 0 0,1 0 0 0 0,-1-1 0 0 0,0 1 0 0 0,0 0 0 0 0,-1 1 0 0 0,1-1 0 0 0,-1 1 0 0 0,0 0 0 0 0,0 0 0 0 0,-1 1 0 0 0,1-1 0 0 0,-1 1 0 0 0,0 1 0 0 0,1-1 0 0 0,-1 1 0 0 0,-1 0 0 0 0,1 0 0 0 0,0 0 0 0 0,0 1 0 0 0,-1 0 0 0 0,1 0 0 0 0,0 1 0 0 0,-1 0 0 0 0,-5 0 18 0 0,3 1-23 0 0,1-1 1 0 0,-1 1-1 0 0,1 1 0 0 0,-1-1 1 0 0,1 1-1 0 0,0 1 1 0 0,0 0-1 0 0,0 0 0 0 0,0 1 1 0 0,0-1-1 0 0,1 2 0 0 0,-1-1 1 0 0,1 1-1 0 0,0 0 1 0 0,1 1-1 0 0,-1-1 0 0 0,1 1 1 0 0,0 0-1 0 0,1 1 1 0 0,0 0-1 0 0,0 0 0 0 0,0 0 1 0 0,0 0-1 0 0,1 1 1 0 0,1 0-1 0 0,-1-1 0 0 0,0 5 23 0 0,-5 13 29 0 0,1 0 0 0 0,1 0 0 0 0,2 1 0 0 0,0 0 0 0 0,2 0 0 0 0,0 0 0 0 0,2 1 0 0 0,2 11-29 0 0,0-26 64 0 0,1 1 0 0 0,0-1-1 0 0,1 0 1 0 0,0 0 0 0 0,1 0 0 0 0,1-1 0 0 0,0 1 0 0 0,0-1-1 0 0,1 0 1 0 0,1 0 0 0 0,0-1 0 0 0,0 0 0 0 0,1 0-1 0 0,0-1 1 0 0,0 1 0 0 0,1-2 0 0 0,1 0 0 0 0,-1 0 0 0 0,2 0-1 0 0,-1-1 1 0 0,1-1 0 0 0,-1 0 0 0 0,2 0 0 0 0,-1-1-1 0 0,1-1 1 0 0,-1 1 0 0 0,1-2 0 0 0,0 0 0 0 0,1 0 0 0 0,-1-1-1 0 0,0-1 1 0 0,1 0 0 0 0,-1-1 0 0 0,1 0-64 0 0,25 0 276 0 0,-21 2-212 0 0,0-1 0 0 0,0-1 0 0 0,0-1 1 0 0,0-1-1 0 0,0 0 0 0 0,0-1 1 0 0,0-1-1 0 0,-1 0 0 0 0,1-1 0 0 0,-1-1 1 0 0,6-3-65 0 0,-23 9-51 0 0,1 0 0 0 0,0 0 0 0 0,-1 0 0 0 0,1 0 0 0 0,0-1 0 0 0,-1 1 0 0 0,1 0 0 0 0,0 0 0 0 0,-1 0 0 0 0,1 0 1 0 0,0 0-1 0 0,0-1 0 0 0,-1 1 0 0 0,1 0 0 0 0,0 0 0 0 0,0 0 0 0 0,-1-1 0 0 0,1 1 0 0 0,0 0 0 0 0,0 0 0 0 0,0-1 0 0 0,-1 1 1 0 0,1 0-1 0 0,0-1 0 0 0,0 1 0 0 0,0 0 0 0 0,0-1 0 0 0,0 1 0 0 0,-1 0 0 0 0,1-1 0 0 0,0 1 0 0 0,0 0 0 0 0,0-1 0 0 0,0 1 0 0 0,0 0 1 0 0,0-1-1 0 0,0 1 0 0 0,0 0 0 0 0,0-1 0 0 0,1 1 0 0 0,-1 0 0 0 0,0-1 0 0 0,0 1 0 0 0,0 0 0 0 0,0-1 0 0 0,0 1 0 0 0,0 0 1 0 0,1 0-1 0 0,-1-1 0 0 0,0 1 0 0 0,0 0 0 0 0,1 0 0 0 0,-1-1 0 0 0,0 1 0 0 0,0 0 0 0 0,1 0 0 0 0,-1 0 0 0 0,0-1 0 0 0,0 1 0 0 0,1 0 1 0 0,-1 0-1 0 0,0 0 0 0 0,1 0 0 0 0,-1 0 0 0 0,0-1 0 0 0,1 1 0 0 0,-1 0 0 0 0,0 0 51 0 0,-17-3-10886 0 0,11 3-1270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37 984 0 0,'0'0'1929'0'0,"0"0"-114"0"0,0 0-67 0 0,0 0 102 0 0,0 0 40 0 0,0 0-194 0 0,0 0-367 0 0,0 0-374 0 0,0 0-277 0 0,0 0-151 0 0,0 0-34 0 0,0 9 2009 0 0,-18 26-1059 0 0,18-34-1383 0 0,0-1-13 0 0,0 0-10 0 0,0 0 10 0 0,0 0 17 0 0,0 0 46 0 0,0 0 49 0 0,0 0 42 0 0,0 0 42 0 0,0 0 21 0 0,0 0 11 0 0,0 0-2 0 0,6-12 930 0 0,50-53-9 0 0,-55 64-2370 0 0,0-2 3257 0 0,0 3-6561 0 0,0 0-5983 0 0,1 0 485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6553 0 0,'0'0'2917'0'0,"0"0"-847"0"0,0 0-435 0 0,0 0-7 0 0,0 0 19 0 0,0 0-153 0 0,0 0-334 0 0,0 0-377 0 0,0 0-276 0 0,0 0-162 0 0,0 0-65 0 0,0 0-21 0 0,0 0-32 0 0,0 0-30 0 0,0 0-36 0 0,0 0-33 0 0,0 0-28 0 0,0 0-18 0 0,0 0-36 0 0,0 0-12 0 0,-5 23 902 0 0,5-23-914 0 0,0 0 1 0 0,0-1 0 0 0,0 1-1 0 0,0 0 1 0 0,0 0-1 0 0,1-1 1 0 0,-1 1-1 0 0,0 0 1 0 0,0 0-1 0 0,0-1 1 0 0,1 1-1 0 0,-1 0 1 0 0,0 0-1 0 0,0 0 1 0 0,0-1-1 0 0,1 1 1 0 0,-1 0-1 0 0,0 0 1 0 0,0 0-1 0 0,1 0 1 0 0,-1 0-1 0 0,0 0 1 0 0,1-1-1 0 0,-1 1 1 0 0,0 0-1 0 0,0 0 1 0 0,1 0-1 0 0,-1 0 1 0 0,0 0 0 0 0,1 0-1 0 0,-1 0 1 0 0,0 0-1 0 0,0 0 1 0 0,1 0-1 0 0,-1 0 1 0 0,0 1-1 0 0,1-1 1 0 0,-1 0-1 0 0,0 0 1 0 0,0 0-1 0 0,1 0 1 0 0,-1 0-1 0 0,0 1 1 0 0,0-1-1 0 0,1 0 1 0 0,-1 0-1 0 0,0 0 1 0 0,0 1-1 0 0,0-1 1 0 0,1 0-1 0 0,-1 0 1 0 0,0 0-1 0 0,0 1 1 0 0,0-1-23 0 0,13-8 167 0 0,2-1 1055 0 0,-55 48-465 0 0,40-38-762 0 0,0-1 10 0 0,0 0 8 0 0,0 0-7 0 0,0 0-20 0 0,0 0-10 0 0,0 0-4 0 0,0 0 7 0 0,19-8 26 0 0,-5 1-39 0 0,6-5 6 0 0,-8 9-7109 0 0,-6 2 197 0 0,-2-5-4809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0,'-1'0,"-1"0,1 1,0-1,-1 0,1 0,0 1,-1-1,1 1,0 0,-1-1,1 1,0 0,0-1,0 1,0 0,0 0,0 0,0 0,0 0,0 0,0 1,1-1,-1 0,0 0,1 0,-1 1,1-1,-1 0,1 1,0-1,-1 0,1 1,0-1,0 1,0-1,0 0,0 1,1-1,-1 1,0-1,1 0,-1 1,0-1,1 0,0 1,-2 5,-54 414,25-163,4-86,6-117,26-87,-1 14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0,'-1'0,"-1"0,1 1,0-1,-1 0,1 0,0 1,-1-1,1 1,0 0,-1-1,1 1,0 0,0-1,0 1,0 0,0 0,0 0,0 0,0 0,0 0,0 1,1-1,-1 0,0 0,1 0,-1 1,1-1,-1 0,1 1,0-1,-1 0,1 1,0-1,0 1,0-1,0 0,0 1,1-1,-1 1,0-1,1 0,-1 1,0-1,1 0,0 1,-2 5,-54 414,25-163,4-86,6-117,26-87,-1 14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6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7930 0 0,'0'0'2747'0'0,"0"0"-921"0"0,0 0-474 0 0,0 0-14 0 0,0 0 47 0 0,0 0 34 0 0,0 0-153 0 0,0 0-246 0 0,0 0-222 0 0,0 0-220 0 0,0 0-82 0 0,0 0-7 0 0,0 0 23 0 0,30-3 0 0 0,96-7-20 0 0,65-3 1371 0 0,-63 2-1160 0 0,-75 0-2044 0 0,-53 11 541 0 0,0 0-341 0 0,0 0-374 0 0,0 0-530 0 0,-1 0-2224 0 0,-1 0-38 0 0,-2 0-6489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6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16083 0 0,'0'0'1641'0'0,"0"0"-640"0"0,0 0-92 0 0,0 0 281 0 0,0 0 192 0 0,0 0-86 0 0,0 0-305 0 0,34-2-261 0 0,107-9-218 0 0,13-17 272 0 0,-142 25-912 0 0,111-23 629 0 0,-41 12-4376 0 0,-70 14-1652 0 0,-5 0-6490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9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1 694 3737 0 0,'0'0'2351'0'0,"0"0"-296"0"0,0 0-58 0 0,0 0 102 0 0,0 0-6 0 0,0 0-248 0 0,0 0-370 0 0,0 0-328 0 0,0 0-220 0 0,0 0-114 0 0,0 0-98 0 0,0 0-75 0 0,3 1 7 0 0,5 3-301 0 0,0 0-1 0 0,1-1 1 0 0,0-1 0 0 0,-1 0 0 0 0,1 0-1 0 0,0 0 1 0 0,0-1 0 0 0,0-1 0 0 0,0 1 0 0 0,0-1-1 0 0,0-1 1 0 0,8-1-346 0 0,18 1 380 0 0,156-6 601 0 0,-128 3-687 0 0,-49 4-4307 0 0,0 0-4353 0 0,-14 0-3519 0 0</inkml:trace>
  <inkml:trace contextRef="#ctx0" brushRef="#br0" timeOffset="1721.25">621 208 1768 0 0,'0'0'1255'0'0,"0"0"-464"0"0,0 0-235 0 0,0 0 182 0 0,0 0 311 0 0,0 0 178 0 0,0 0-124 0 0,0 0-296 0 0,0 0-210 0 0,0 0-54 0 0,0 0 48 0 0,3 3 104 0 0,54 48 5247 0 0,34 43-2367 0 0,51 196-2455 0 0,-63-125-764 0 0,-33-73-152 0 0,-31-69-163 0 0,1-12 141 0 0,-16-11-176 0 0,0 0-4 0 0,0 0 24 0 0,0 0 12 0 0,0 0-4 0 0,0 0 4 0 0,0 0-2 0 0,0 0 9 0 0,0 0 6 0 0,0 0 9 0 0,0 0-3 0 0,0 0-1 0 0,0 0 1 0 0,0 0 7 0 0,0 0 4 0 0,0 0-5 0 0,0 0 10 0 0,0 0-2 0 0,0 0 14 0 0,0 0 10 0 0,0 0 3 0 0,0 0 4 0 0,0 0 6 0 0,0 0 15 0 0,5-24 1133 0 0,43-104-854 0 0,14-133-125 0 0,-53 204-239 0 0,2 2-1 0 0,3-1 1 0 0,2 2 0 0 0,18-40-38 0 0,-27 79 28 0 0,-1-1 1 0 0,0 1-1 0 0,-2-1 1 0 0,0-1-1 0 0,-1 1 1 0 0,0-1-1 0 0,-1 1 1 0 0,-1-1 0 0 0,-1 0-1 0 0,-1-16-28 0 0,-2 21-773 0 0,1 16-10274 0 0,2 0 2165 0 0</inkml:trace>
  <inkml:trace contextRef="#ctx0" brushRef="#br0" timeOffset="2810.38">1496 624 0 0 0,'0'0'1934'0'0,"0"0"-214"0"0,0 0-24 0 0,0 0 321 0 0,0 0 265 0 0,0 0-98 0 0,0 0-439 0 0,0 0-541 0 0,0 0-415 0 0,0 0-234 0 0,0 0-56 0 0,0 0 18 0 0,0 0 11 0 0,3-7 1081 0 0,-40 95-53 0 0,-139 239-909 0 0,157-301-592 0 0,19-26-70 0 0,0 0-2 0 0,0 0 46 0 0,0 0 35 0 0,0 0 68 0 0,0 0 15 0 0,2-15 798 0 0,56-110-550 0 0,-38 92-374 0 0,14-28 13 0 0,2 1 0 0 0,4 1 0 0 0,1 3 0 0 0,9-5-34 0 0,-23 38 131 0 0,-23 49 245 0 0,6 6-75 0 0,28 145 713 0 0,-35 45-661 0 0,6-183-345 0 0,-8-38-17 0 0,0-1-12 0 0,-1 0 5 0 0,0 0 4 0 0,0 0-8 0 0,0 0-4 0 0,0 0-24 0 0,0 0-7 0 0,0 0-33 0 0,0 0-73 0 0,0 0-95 0 0,0 0-127 0 0,-12-14-5591 0 0,7 10-1242 0 0,2 3-2842 0 0</inkml:trace>
  <inkml:trace contextRef="#ctx0" brushRef="#br0" timeOffset="3073.339">1293 885 9418 0 0,'0'0'1674'0'0,"0"0"-346"0"0,0 0 102 0 0,0 0 311 0 0,0 0 125 0 0,0 0-239 0 0,0 0-352 0 0,0 0-283 0 0,0 0-222 0 0,0 0-175 0 0,35-1-161 0 0,108-2-164 0 0,-17-14-97 0 0,-101 14-543 0 0,30-4-844 0 0,-20 0-6061 0 0,-23 1-3994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5217 0 0,'0'0'3337'0'0,"0"0"-1003"0"0,0 0-590 0 0,0 0-314 0 0,0 0-78 0 0,0 0-24 0 0,0 0-140 0 0,0 0-161 0 0,0 0-169 0 0,0 0-125 0 0,0 0-74 0 0,8 4-107 0 0,30 16-77 0 0,-34-16-364 0 0,1 0 1 0 0,-1 0-1 0 0,0 0 0 0 0,0 1 0 0 0,0-1 1 0 0,-1 1-1 0 0,0 0 0 0 0,0 0 0 0 0,0 1 0 0 0,0-1 1 0 0,-1 0-1 0 0,0 1 0 0 0,0 0 0 0 0,0 1-111 0 0,1 1 130 0 0,78 293 1133 0 0,-60-210-1166 0 0,3 0-1 0 0,25 59-96 0 0,-5-84-4 0 0,-13-104 987 0 0,-6-19-845 0 0,-2-1 0 0 0,-2 0 0 0 0,-3-2 0 0 0,-2-1 0 0 0,-4 0 0 0 0,1-21-138 0 0,29-120 90 0 0,-34 176-215 0 0,1 1 1 0 0,1 1-1 0 0,1 0 0 0 0,1 0 1 0 0,2 1-1 0 0,0 0 1 0 0,1 2-1 0 0,1 0 0 0 0,8-7 125 0 0,-18 20-1299 0 0,11-9-1099 0 0,-11 13-1723 0 0,1 3-3373 0 0,-5 1-3346 0 0</inkml:trace>
  <inkml:trace contextRef="#ctx0" brushRef="#br0" timeOffset="418.962">811 608 5593 0 0,'0'0'4229'0'0,"0"0"-1956"0"0,0 0-934 0 0,0 0-125 0 0,0 0 105 0 0,0 0-18 0 0,0 0-172 0 0,0 0-217 0 0,0 0-171 0 0,0 0-77 0 0,0 0-36 0 0,0 0-83 0 0,0 0-109 0 0,3 19-63 0 0,14 120 436 0 0,-27 23-293 0 0,-17-71-1287 0 0,25-88-654 0 0,-2-5-11511 0 0,4-2 4047 0 0</inkml:trace>
  <inkml:trace contextRef="#ctx0" brushRef="#br0" timeOffset="941.025">700 644 7458 0 0,'0'0'2665'0'0,"0"0"-675"0"0,0 0-447 0 0,0 0-96 0 0,0 0-81 0 0,0 0-191 0 0,0 0-286 0 0,0 0-189 0 0,0 0-58 0 0,0 0 63 0 0,0 0 70 0 0,0 0-35 0 0,0 0-82 0 0,24-5-107 0 0,153-34 592 0 0,-71 32-697 0 0,-104 9-446 0 0,0 0 0 0 0,-1-1 0 0 0,1 1 0 0 0,0 0 0 0 0,-1 0 0 0 0,1 0 0 0 0,-1 0 0 0 0,0 1 0 0 0,0-1 0 0 0,0 0 0 0 0,0 0 0 0 0,0 1 0 0 0,0-1 0 0 0,-1 0 0 0 0,1 1 0 0 0,-1-1 0 0 0,1 1 0 0 0,-1-1 0 0 0,0 1 0 0 0,0-1 0 0 0,0 1 0 0 0,-1-1 0 0 0,1 1 0 0 0,0-1 0 0 0,-1 0 0 0 0,0 1 0 0 0,1-1 0 0 0,-1 0 0 0 0,0 1 0 0 0,0-1 0 0 0,0 0 0 0 0,-1 0 0 0 0,1 0 0 0 0,0 0 0 0 0,-1 0 0 0 0,0 0 0 0 0,0 1 0 0 0,-161 166-10 0 0,162-168 4 0 0,1 0 0 0 0,-1 0 0 0 0,0 0 0 0 0,1 0 0 0 0,-1 0 0 0 0,1 0 0 0 0,0 0 0 0 0,-1 1 0 0 0,1-1 0 0 0,0 0 1 0 0,-1 0-1 0 0,1 0 0 0 0,0 0 0 0 0,0 1 0 0 0,0-1 0 0 0,0 0 0 0 0,0 0 0 0 0,1 1 0 0 0,-1-1 0 0 0,0 0 0 0 0,0 0 0 0 0,1 0 1 0 0,-1 0-1 0 0,1 0 0 0 0,-1 1 0 0 0,1-1 0 0 0,-1 0 0 0 0,1 0 0 0 0,0 0 0 0 0,0 0 0 0 0,-1-1 0 0 0,1 1 0 0 0,0 0 0 0 0,0 0 1 0 0,0 0-1 0 0,0-1 0 0 0,0 1 0 0 0,0 0 0 0 0,0-1 0 0 0,0 1 0 0 0,0-1 0 0 0,0 1 0 0 0,0-1 0 0 0,1 1 0 0 0,-1-1 0 0 0,0 0 1 0 0,0 0-1 0 0,0 0 0 0 0,1 1 6 0 0,59 13 107 0 0,-37-11-97 0 0,1-1 1 0 0,-1 2 1 0 0,1 0 0 0 0,-1 2 0 0 0,0 1 0 0 0,0 0 0 0 0,2 3-12 0 0,-25-9 9 0 0,1-1 1 0 0,-1 1-1 0 0,0 0 0 0 0,0 0 0 0 0,0-1 0 0 0,0 1 0 0 0,0 0 0 0 0,-1 0 0 0 0,1 0 1 0 0,0 0-1 0 0,0 0 0 0 0,0 0 0 0 0,-1 0 0 0 0,1 0 0 0 0,-1 0 0 0 0,1 0 1 0 0,-1 1-1 0 0,1-1 0 0 0,-1 0 0 0 0,0 0 0 0 0,1 0 0 0 0,-1 1 0 0 0,0-1 1 0 0,0 0-1 0 0,0 0 0 0 0,0 1 0 0 0,0-1 0 0 0,0 0 0 0 0,0 0 0 0 0,0 1 0 0 0,-1-1 1 0 0,1 0-1 0 0,-1 0 0 0 0,1 0 0 0 0,0 1 0 0 0,-1-1 0 0 0,0 0 0 0 0,1 0 1 0 0,-1 0-1 0 0,0 0 0 0 0,1 0 0 0 0,-1 0 0 0 0,0 0 0 0 0,0 0 0 0 0,0 0-9 0 0,-43 42 465 0 0,22-27-395 0 0,-2-1 0 0 0,0-1 0 0 0,0-2 0 0 0,-1 0 0 0 0,-1-2 0 0 0,0-1 0 0 0,-17 4-70 0 0,-57-3-591 0 0,91-19-3032 0 0,9 5-337 0 0,1-1-3309 0 0,0 1-3435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3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1272 0 0,'0'0'1835'0'0,"0"0"34"0"0,0 0 158 0 0,0 0 336 0 0,0 0 258 0 0,0 0-93 0 0,0 0-437 0 0,0 0-568 0 0,0 0-485 0 0,0 0-321 0 0,0 0-165 0 0,12 16 1193 0 0,134 211 1035 0 0,50 196-2229 0 0,-173-375-539 0 0,-23-48-1 0 0,7-11 1678 0 0,60-371-834 0 0,-60 338-860 0 0,26-262-43 0 0,-33 306-1336 0 0,0-3 3558 0 0,0 2-7132 0 0,0 1-6752 0 0,2 0 546 0 0</inkml:trace>
  <inkml:trace contextRef="#ctx0" brushRef="#br0" timeOffset="292.66">641 516 8274 0 0,'0'0'2104'0'0,"0"0"-339"0"0,0 0-272 0 0,0 0-2 0 0,0 0 30 0 0,0 0-166 0 0,0 0-354 0 0,0 0-370 0 0,0 0-287 0 0,0 0-115 0 0,0 0 137 0 0,0 0 121 0 0,2 6 93 0 0,51 242 2670 0 0,-43-134-3120 0 0,-14-103-326 0 0,-2-18-8674 0 0,6-11-1736 0 0,0 10 5257 0 0</inkml:trace>
  <inkml:trace contextRef="#ctx0" brushRef="#br0" timeOffset="788.064">606 516 7434 0 0,'0'0'2176'0'0,"0"0"-578"0"0,0 0-259 0 0,0 0 18 0 0,0 0-62 0 0,0 0-203 0 0,0 0-261 0 0,0 0-189 0 0,0 0-57 0 0,0 0 33 0 0,0 0 14 0 0,0 0-21 0 0,0 0-22 0 0,20-4-26 0 0,96-21 416 0 0,-39 17-108 0 0,-72 50-683 0 0,-105 107 149 0 0,100-147-340 0 0,-1 0 0 0 0,1 0 0 0 0,-1 0 0 0 0,1 0 0 0 0,0 0 0 0 0,0 1 0 0 0,0-1 0 0 0,0 0-1 0 0,0 0 1 0 0,0 0 0 0 0,1 0 0 0 0,-1 0 0 0 0,1 0 0 0 0,-1 0 0 0 0,1 0 0 0 0,0 0 0 0 0,0-1 0 0 0,0 1 0 0 0,0 0 0 0 0,0 0 0 0 0,0 0 0 0 0,0-1 0 0 0,1 1-1 0 0,-1-1 1 0 0,1 1 0 0 0,-1-1 0 0 0,1 0 0 0 0,-1 1 0 0 0,1-1 0 0 0,0 0 0 0 0,0 0 0 0 0,-1 0 0 0 0,1 0 0 0 0,0 0 0 0 0,0-1 0 0 0,0 1 0 0 0,0-1 0 0 0,0 1-1 0 0,0-1 1 0 0,0 0 0 0 0,1 1 3 0 0,92 7 77 0 0,-86-8-63 0 0,116 7 49 0 0,-124-5-41 0 0,0 0-1 0 0,0 0 1 0 0,0 1-1 0 0,0-1 0 0 0,0 0 1 0 0,-1 0-1 0 0,1 1 1 0 0,-1-1-1 0 0,1 0 1 0 0,-1 1-1 0 0,0-1 1 0 0,0 0-1 0 0,0 1 1 0 0,0-1-1 0 0,-1 0 1 0 0,1 0-1 0 0,-1 1 1 0 0,1-1-1 0 0,-1 0 1 0 0,0 0-1 0 0,0 1 1 0 0,0-1-1 0 0,0 0 1 0 0,0 0-1 0 0,0 0 0 0 0,-1 0 1 0 0,1 0-1 0 0,0-1 1 0 0,-2 2-22 0 0,-15 15 145 0 0,-1-1 0 0 0,-1 0-1 0 0,-1-1 1 0 0,0-2 0 0 0,-1 0 0 0 0,-1-1 0 0 0,-20 8-145 0 0,22-10 23 0 0,-46 11-708 0 0,67-22 90 0 0,20-24-7103 0 0,-12 18 2297 0 0,-1-1-5365 0 0</inkml:trace>
  <inkml:trace contextRef="#ctx0" brushRef="#br0" timeOffset="1076.745">1346 553 9698 0 0,'0'0'2373'0'0,"0"0"-733"0"0,0 0-314 0 0,0 0 118 0 0,0 0 143 0 0,0 0-52 0 0,0 0-263 0 0,0 0-314 0 0,0 0-228 0 0,0 0-153 0 0,0 0-105 0 0,-19 33-71 0 0,-60 102-85 0 0,-20 17 268 0 0,59-100-646 0 0,-2-1 0 0 0,-2-3 0 0 0,-2-1 0 0 0,-5-1 62 0 0,45-40-41 0 0,-41 42-2921 0 0,47-47 1551 0 0,11-2-2603 0 0,15-9-4281 0 0,-13 6 353 0 0</inkml:trace>
  <inkml:trace contextRef="#ctx0" brushRef="#br0" timeOffset="1681.807">1481 708 8874 0 0,'0'0'1767'0'0,"0"0"-261"0"0,0 0-53 0 0,0 0 50 0 0,0 0-48 0 0,0 0-220 0 0,0 0-219 0 0,0 0-194 0 0,0 0-135 0 0,0 0-98 0 0,0 0-99 0 0,0 0-93 0 0,-24 33-73 0 0,-73 107-80 0 0,34-59 74 0 0,-83 109-36 0 0,113-148-1117 0 0,63-53 641 0 0,122-151 487 0 0,45-70-269 0 0,-149 173 103 0 0,-46 62-80 0 0,0-1 1 0 0,-1 0-1 0 0,0 0 1 0 0,1 1-1 0 0,-1-1 1 0 0,0 0 0 0 0,0 1-1 0 0,0 0 1 0 0,0-1-1 0 0,-1 1 1 0 0,1-1-1 0 0,-1 1 1 0 0,1 0-1 0 0,-1-1 1 0 0,0 1-1 0 0,0 0 1 0 0,0-1 0 0 0,-1 1-1 0 0,1 0 1 0 0,-1 1-48 0 0,15 228 1024 0 0,18-81-997 0 0,-30-138-2180 0 0,-14-11-8861 0 0,7-2 6741 0 0,2 0-2666 0 0</inkml:trace>
  <inkml:trace contextRef="#ctx0" brushRef="#br0" timeOffset="2590.474">1300 1032 8282 0 0,'0'0'3750'0'0,"0"0"-1771"0"0,0 0-683 0 0,0 0-77 0 0,0 0-93 0 0,0 0-218 0 0,0 0-252 0 0,0 0-213 0 0,35-9-155 0 0,108-30-105 0 0,77-13-2086 0 0,-196 46-1516 0 0,-8 1-2379 0 0,-3 2-3212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4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541 486 304 0 0,'0'0'2237'0'0,"0"0"-418"0"0,0 0-16 0 0,0 0 169 0 0,0 0 129 0 0,0 0 12 0 0,0 0-234 0 0,0 0-346 0 0,-33-6-317 0 0,-101-16-293 0 0,128 21-838 0 0,1-1 0 0 0,-1 1 1 0 0,1 0-1 0 0,-1 0 0 0 0,1 1 0 0 0,-1-1 0 0 0,1 1 1 0 0,-1 0-1 0 0,1 1 0 0 0,-1 0 0 0 0,1 0 1 0 0,-1 0-1 0 0,1 0 0 0 0,0 1 0 0 0,-1 0 0 0 0,1 0 1 0 0,-4 2-86 0 0,-8 5 215 0 0,-4 1 13 0 0,1 0 1 0 0,1 2-1 0 0,-1 0 0 0 0,2 2 0 0 0,0 0 1 0 0,0 0-1 0 0,2 2 0 0 0,0 0 1 0 0,-5 7-229 0 0,13-13 50 0 0,1-1 1 0 0,0 1-1 0 0,1 0 1 0 0,0 0 0 0 0,0 1-1 0 0,1 0 1 0 0,1 0 0 0 0,0 0-1 0 0,0 0 1 0 0,1 1 0 0 0,0-1-1 0 0,1 1 1 0 0,1 0 0 0 0,0 0-1 0 0,0 0 1 0 0,1 0 0 0 0,1-1-1 0 0,1 10-50 0 0,-1-14 53 0 0,1-1 1 0 0,0 1-1 0 0,0-1 0 0 0,1 1 1 0 0,0-1-1 0 0,0 0 0 0 0,0 0 1 0 0,1 0-1 0 0,0 0 0 0 0,0-1 0 0 0,0 0 1 0 0,1 0-1 0 0,0 0 0 0 0,0 0 1 0 0,0-1-1 0 0,1 1 0 0 0,-1-1 1 0 0,1-1-1 0 0,0 1 0 0 0,0-1 1 0 0,0 0-1 0 0,1 0 0 0 0,-1-1 0 0 0,0 0 1 0 0,1 0-1 0 0,5 0-53 0 0,1 1 115 0 0,-1 0-1 0 0,1-2 1 0 0,0 0 0 0 0,0 0-1 0 0,0-1 1 0 0,0-1 0 0 0,0 0-1 0 0,0-1 1 0 0,0 0 0 0 0,0-1-1 0 0,-1 0 1 0 0,1-1 0 0 0,8-4-115 0 0,2-5 113 0 0,-1-1 1 0 0,0-1 0 0 0,-1-1-1 0 0,-1-1 1 0 0,-1-1-1 0 0,0 0 1 0 0,-1-2 0 0 0,-1 0-1 0 0,-1-1 1 0 0,-1 0 0 0 0,-1-1-1 0 0,-1-1 1 0 0,0 0-1 0 0,-2-1 1 0 0,3-10-114 0 0,12-47 180 0 0,-26 81-203 0 0,0 0-55 0 0,9 22-508 0 0,19 101 164 0 0,22 63-120 0 0,-24-129-4061 0 0,9-4-4070 0 0,-29-45-2667 0 0</inkml:trace>
  <inkml:trace contextRef="#ctx0" brushRef="#br0" timeOffset="336.829">1349 475 7546 0 0,'0'0'3024'0'0,"0"0"-731"0"0,0 0-297 0 0,0 0-82 0 0,0 0-150 0 0,0 0-285 0 0,0 0-337 0 0,0 0-287 0 0,-33 13-228 0 0,-100 44-145 0 0,65-14 71 0 0,58-31-444 0 0,-4 0-76 0 0,2 0 0 0 0,-1 0 0 0 0,2 2 0 0 0,0-1 0 0 0,0 1 0 0 0,1 1 1 0 0,1 0-1 0 0,0 0 0 0 0,2 1 0 0 0,-1 0 0 0 0,2 1 0 0 0,0-1 0 0 0,1 1 0 0 0,1 0 1 0 0,0 1-1 0 0,2-1 0 0 0,0 0 0 0 0,0 5-33 0 0,4-14-27 0 0,1 1 0 0 0,0-1 0 0 0,0 0 0 0 0,1 0 0 0 0,-1 0 0 0 0,2 0 0 0 0,-1-1 0 0 0,1 0 0 0 0,1 0 0 0 0,-1 0 0 0 0,1 0 0 0 0,0-1 0 0 0,0 0 0 0 0,1 0 0 0 0,0 0 0 0 0,0-1 0 0 0,0 0 0 0 0,1-1-1 0 0,0 0 1 0 0,0 0 0 0 0,0 0 0 0 0,0-1 0 0 0,8 2 27 0 0,-9-3-186 0 0,0-1 0 0 0,0 0-1 0 0,0 0 1 0 0,0 0 0 0 0,0-1-1 0 0,0 0 1 0 0,1 0-1 0 0,-1-1 1 0 0,0 0 0 0 0,0 0-1 0 0,0-1 1 0 0,2 0 186 0 0,47-25-6316 0 0,-41 19 359 0 0,-1 0-3292 0 0</inkml:trace>
  <inkml:trace contextRef="#ctx0" brushRef="#br0" timeOffset="742.2">1770 556 3897 0 0,'0'0'3622'0'0,"0"0"-1096"0"0,0 0-272 0 0,0 0-62 0 0,0 0-201 0 0,0 0-377 0 0,0 0-465 0 0,-31 16-371 0 0,-96 53-235 0 0,47-11 386 0 0,75-54-917 0 0,0 0-1 0 0,0 0 0 0 0,0 1 1 0 0,0 0-1 0 0,1 0 0 0 0,0 0 1 0 0,0 1-1 0 0,1-1 0 0 0,-1 1 1 0 0,1 0-1 0 0,0 0 0 0 0,1 0 1 0 0,-1 0-1 0 0,1 0 0 0 0,0 1 1 0 0,1-1-1 0 0,0 1 0 0 0,0-1 1 0 0,0 1-1 0 0,1-1 0 0 0,0 1 1 0 0,0 0-1 0 0,0-1 0 0 0,1 1 1 0 0,0-1-1 0 0,1 1 0 0 0,-1-1 1 0 0,1 0-1 0 0,0 1 0 0 0,1-1 1 0 0,0 0-1 0 0,0 0 0 0 0,0 0 1 0 0,0-1-1 0 0,1 1 0 0 0,0-1 1 0 0,0 0-1 0 0,1 0 0 0 0,-1 0 1 0 0,5 2-12 0 0,4 1-2 0 0,0 0 0 0 0,1 0 0 0 0,0-2 0 0 0,0 0 1 0 0,1-1-1 0 0,-1 0 0 0 0,1-1 0 0 0,0 0 0 0 0,1-2 1 0 0,-1 0-1 0 0,0 0 0 0 0,1-1 0 0 0,-1-1 0 0 0,14-2 2 0 0,24-20-1333 0 0,-23-3-6556 0 0,-21 17-235 0 0</inkml:trace>
  <inkml:trace contextRef="#ctx0" brushRef="#br0" timeOffset="1509.579">1960 957 1936 0 0,'0'0'2390'0'0,"0"0"-23"0"0,0 0 175 0 0,0 0-48 0 0,0 0-257 0 0,0 0-404 0 0,0 0-331 0 0,0 0-263 0 0,0 0-165 0 0,34 2-138 0 0,108 4-119 0 0,-53-23 393 0 0,-76 11-971 0 0,8-4 90 0 0,-1 0 0 0 0,0-2 0 0 0,-1 0 0 0 0,0-1 0 0 0,0-1 0 0 0,-2-1 1 0 0,0 0-1 0 0,0-1 0 0 0,-2-1 0 0 0,8-11-329 0 0,-19 24 6 0 0,-1-1 1 0 0,1 1-1 0 0,-1 0 1 0 0,0-1-1 0 0,-1 0 1 0 0,1 0-1 0 0,-1 0 1 0 0,0 0-1 0 0,0 0 1 0 0,0 0 0 0 0,-1-1-1 0 0,0 1 1 0 0,0 0-1 0 0,0-1 1 0 0,-1 1-1 0 0,0-1 1 0 0,0 1-1 0 0,0-1 1 0 0,-1 1-1 0 0,1-1 1 0 0,-1 1-1 0 0,-1 0 1 0 0,1-1-1 0 0,-1 1 1 0 0,0 0-1 0 0,0 0 1 0 0,0 0-1 0 0,-1 0 1 0 0,0 0-1 0 0,0 1 1 0 0,0-1-1 0 0,0 1 1 0 0,-1 0-1 0 0,1 0 1 0 0,-1 0-1 0 0,0 0 1 0 0,-1 1-1 0 0,1-1 1 0 0,-1 1-1 0 0,1 0 1 0 0,-1 1-1 0 0,-4-2-6 0 0,3 2-58 0 0,-1 1-1 0 0,0-1 1 0 0,0 2-1 0 0,0-1 1 0 0,0 1-1 0 0,0 0 1 0 0,0 1-1 0 0,0-1 0 0 0,1 2 1 0 0,-1-1-1 0 0,0 1 1 0 0,0-1-1 0 0,1 2 1 0 0,-1-1-1 0 0,1 1 1 0 0,0 0-1 0 0,0 0 1 0 0,0 1-1 0 0,-3 2 59 0 0,-8 5-239 0 0,2 1-1 0 0,0 0 1 0 0,0 1-1 0 0,1 0 1 0 0,0 1-1 0 0,1 1 1 0 0,1 0-1 0 0,1 0 1 0 0,0 2-1 0 0,1-1 1 0 0,0 1-1 0 0,2 1 1 0 0,0 0-1 0 0,1 0 1 0 0,0 0-1 0 0,2 1 1 0 0,0 0-1 0 0,1 0 1 0 0,1 0-1 0 0,1 0 1 0 0,1 8 239 0 0,1-23-18 0 0,1 0 0 0 0,0 1-1 0 0,0-1 1 0 0,0 0 0 0 0,1 1 0 0 0,-1-1 0 0 0,1 0 0 0 0,0 0-1 0 0,0 0 1 0 0,1-1 0 0 0,-1 1 0 0 0,1 0 0 0 0,0-1 0 0 0,0 0-1 0 0,0 0 1 0 0,0 1 0 0 0,1-2 0 0 0,-1 1 0 0 0,1 0-1 0 0,-1-1 1 0 0,1 0 0 0 0,0 1 0 0 0,0-2 0 0 0,0 1 0 0 0,0 0-1 0 0,1-1 1 0 0,-1 0 0 0 0,0 0 0 0 0,1 0 18 0 0,135 16 1942 0 0,-102-21-1506 0 0,0-2-1 0 0,0-1 1 0 0,0-2-1 0 0,-1-2 1 0 0,-1-1 0 0 0,0-2-1 0 0,0-1 1 0 0,-2-2-1 0 0,0-1 1 0 0,-1-2 0 0 0,25-20-436 0 0,-16 12 84 0 0,-2-2-1 0 0,0-2 1 0 0,-3-2 0 0 0,0-1 0 0 0,-2-2 0 0 0,-2-1 0 0 0,-2-1 0 0 0,-1-2 0 0 0,-2-1 0 0 0,-3-2 0 0 0,0 0 0 0 0,5-20-84 0 0,-23 44-62 0 0,-1 1 1 0 0,-1-1 0 0 0,-1 0 0 0 0,0-1 0 0 0,-2 1-1 0 0,0-1 1 0 0,-1 1 0 0 0,-2-20 61 0 0,1 35-24 0 0,0 0 0 0 0,-1 0-1 0 0,1 1 1 0 0,-1-1 0 0 0,0 0-1 0 0,0 0 1 0 0,0 0 0 0 0,-1 1 0 0 0,0-1-1 0 0,0 1 1 0 0,0-1 0 0 0,0 1-1 0 0,-1 0 1 0 0,1 0 0 0 0,-1 0 0 0 0,0 0-1 0 0,-1 0 1 0 0,1 0 0 0 0,0 1 0 0 0,-1 0-1 0 0,0 0 1 0 0,0 0 0 0 0,0 0-1 0 0,0 1 1 0 0,-1-1 0 0 0,1 1 0 0 0,0 0-1 0 0,-1 0 1 0 0,0 1 0 0 0,1-1-1 0 0,-1 1 1 0 0,0 0 0 0 0,0 0 0 0 0,0 1-1 0 0,0-1 1 0 0,1 1 0 0 0,-1 0 0 0 0,0 1-1 0 0,0-1 1 0 0,0 1 0 0 0,0 0-1 0 0,0 0 1 0 0,1 0 0 0 0,-3 2 24 0 0,-14 5-48 0 0,1 1 0 0 0,1 1 0 0 0,0 1 0 0 0,0 1 0 0 0,1 1 0 0 0,0 0 0 0 0,1 1 0 0 0,1 1 0 0 0,0 0 0 0 0,-9 14 48 0 0,8-13-11 0 0,0 0 0 0 0,2 1 1 0 0,0 1-1 0 0,1 1 0 0 0,1 0 1 0 0,1 0-1 0 0,0 1 0 0 0,2 1 1 0 0,0 0-1 0 0,1 0 0 0 0,1 1 1 0 0,2 0-1 0 0,0 1 0 0 0,1-1 1 0 0,1 1-1 0 0,1 0 0 0 0,1 0 1 0 0,1 0-1 0 0,2 12 11 0 0,4-19 23 0 0,1-1 1 0 0,0 0-1 0 0,1-1 0 0 0,1 0 0 0 0,0 0 1 0 0,1 0-1 0 0,1-1 0 0 0,0-1 0 0 0,0 1 1 0 0,1-2-1 0 0,1 1 0 0 0,0-2 0 0 0,1 1 1 0 0,-1-2-1 0 0,2 0 0 0 0,0 0 1 0 0,0-1-1 0 0,13 5-23 0 0,93 43-489 0 0,-94-47-2913 0 0,0-1-3277 0 0,-21-7-5045 0 0</inkml:trace>
  <inkml:trace contextRef="#ctx0" brushRef="#br0" timeOffset="2264.465">3109 983 1008 0 0,'0'0'1442'0'0,"0"0"-131"0"0,0 0 105 0 0,0 0 210 0 0,0 0-17 0 0,0 0-206 0 0,0 0-286 0 0,0 0-225 0 0,0 0 20 0 0,0 0 88 0 0,0 0 107 0 0,0 0 20 0 0,0 0-144 0 0,13 1-112 0 0,93 5 1479 0 0,-84-10-2113 0 0,-1-1-1 0 0,0-1 1 0 0,0-1 0 0 0,0 0 0 0 0,-1-2 0 0 0,0 0 0 0 0,-1-1 0 0 0,0-1-1 0 0,-1-1 1 0 0,0-1 0 0 0,0 0 0 0 0,-2-1 0 0 0,6-6-237 0 0,-18 16 15 0 0,1 0 0 0 0,-1 0 1 0 0,1-1-1 0 0,-1 1 0 0 0,-1-1 1 0 0,1 0-1 0 0,-1 0 0 0 0,0-1 0 0 0,0 1 1 0 0,0 0-1 0 0,-1-1 0 0 0,1 0 0 0 0,-1 1 1 0 0,-1-1-1 0 0,1 0 0 0 0,-1 0 0 0 0,0 0 1 0 0,-1 0-1 0 0,1-1 0 0 0,-1 1 0 0 0,0 0 1 0 0,-1 0-1 0 0,1 0 0 0 0,-1 0 0 0 0,-2-4-15 0 0,-1 6-48 0 0,-1 0 0 0 0,0 1 0 0 0,0 0-1 0 0,0 0 1 0 0,0 0 0 0 0,-1 1-1 0 0,1 0 1 0 0,-1 0 0 0 0,1 0 0 0 0,-1 1-1 0 0,0-1 1 0 0,1 1 0 0 0,-1 1-1 0 0,0-1 1 0 0,0 1 0 0 0,0 0 0 0 0,0 0-1 0 0,0 1 1 0 0,0 0 0 0 0,-4 1 48 0 0,-2 1-57 0 0,0 0-1 0 0,0 1 1 0 0,1 0 0 0 0,0 1-1 0 0,-1 1 1 0 0,2 0 0 0 0,-1 0 0 0 0,1 1-1 0 0,0 0 1 0 0,0 1 0 0 0,1 0 0 0 0,0 0-1 0 0,0 1 1 0 0,1 0 0 0 0,0 1-1 0 0,1 0 1 0 0,0 0 0 0 0,0 0 0 0 0,-4 11 57 0 0,8-15-4 0 0,1 1 0 0 0,0-1 1 0 0,-1 1-1 0 0,2 0 0 0 0,-1-1 1 0 0,1 1-1 0 0,0 0 1 0 0,1 0-1 0 0,-1 0 0 0 0,2 0 1 0 0,-1 0-1 0 0,1 0 0 0 0,0-1 1 0 0,0 1-1 0 0,0 0 0 0 0,1 0 1 0 0,0-1-1 0 0,1 1 1 0 0,-1-1-1 0 0,1 0 0 0 0,1 1 1 0 0,-1-1-1 0 0,1-1 0 0 0,0 1 1 0 0,0 0-1 0 0,1-1 1 0 0,-1 0-1 0 0,1 0 0 0 0,2 1 4 0 0,12 6 176 0 0,0-1 0 0 0,1 0-1 0 0,0-2 1 0 0,1 0-1 0 0,0-1 1 0 0,0-1 0 0 0,0-1-1 0 0,1-1 1 0 0,0-1-1 0 0,0-1 1 0 0,1-1 0 0 0,-1-1-1 0 0,0 0 1 0 0,1-2 0 0 0,-1-1-1 0 0,5-1-175 0 0,2-4 181 0 0,-1-1 1 0 0,0-1-1 0 0,-1-1 0 0 0,0-2 0 0 0,-1 0 0 0 0,0-2 1 0 0,-1-1-1 0 0,10-8-181 0 0,-14 8 60 0 0,0 0 0 0 0,-1-2 1 0 0,-1-1-1 0 0,0 0 0 0 0,-2-2 1 0 0,0 1-1 0 0,-1-2 0 0 0,-1-1 0 0 0,-1 1 1 0 0,4-12-61 0 0,17-88 7 0 0,-35 118-22 0 0,1 0 0 0 0,-1-1-1 0 0,1 1 1 0 0,-1-1-1 0 0,-1 1 1 0 0,1-1 0 0 0,0 1-1 0 0,-1 0 1 0 0,1-1-1 0 0,-1 1 1 0 0,0-1 0 0 0,0 1-1 0 0,-1 0 1 0 0,1 0-1 0 0,-1 0 1 0 0,1 0 0 0 0,-1 0-1 0 0,0 0 1 0 0,0 0 0 0 0,0 0-1 0 0,0 1 1 0 0,-1-1-1 0 0,1 1 1 0 0,-1 0 0 0 0,0 0-1 0 0,1 0 1 0 0,-1 0-1 0 0,0 0 1 0 0,0 0 0 0 0,0 1-1 0 0,-1-1 1 0 0,1 1 0 0 0,-3-1 15 0 0,-5 1-66 0 0,0-1 1 0 0,0 2-1 0 0,0 0 0 0 0,0 0 1 0 0,0 1-1 0 0,0 0 1 0 0,0 1-1 0 0,0 0 1 0 0,1 1-1 0 0,-1 0 1 0 0,1 1-1 0 0,-1 0 1 0 0,1 0-1 0 0,0 1 1 0 0,1 1-1 0 0,-1 0 1 0 0,1 0-1 0 0,0 0 1 0 0,1 1-1 0 0,0 1 1 0 0,0 0-1 0 0,0 0 1 0 0,1 0-1 0 0,0 1 1 0 0,-2 4 65 0 0,7-10-8 0 0,-1 0-1 0 0,1 0 1 0 0,0 1 0 0 0,1-1-1 0 0,-1 1 1 0 0,0 0 0 0 0,1-1 0 0 0,0 1-1 0 0,0 0 1 0 0,0 0 0 0 0,0 0-1 0 0,1 0 1 0 0,0 0 0 0 0,0 0 0 0 0,0 0-1 0 0,0-1 1 0 0,0 1 0 0 0,1 0-1 0 0,-1 0 1 0 0,1 0 0 0 0,0 0 0 0 0,1 0-1 0 0,-1-1 1 0 0,0 1 0 0 0,1 0-1 0 0,0-1 1 0 0,0 1 0 0 0,0-1 0 0 0,0 0-1 0 0,1 0 1 0 0,-1 0 0 0 0,1 0-1 0 0,0 0 1 0 0,0 0 0 0 0,0-1 0 0 0,0 1-1 0 0,0-1 1 0 0,1 0 0 0 0,-1 0-1 0 0,1 0 1 0 0,-1-1 0 0 0,4 2 8 0 0,21 7 72 0 0,1-1 0 0 0,0-2 0 0 0,0-1 0 0 0,0-1 0 0 0,1-1 1 0 0,-1-2-1 0 0,1-1 0 0 0,0-1 0 0 0,9-3-72 0 0,6 3 115 0 0,-43 0-114 0 0,0 0 1 0 0,1 1-1 0 0,-1-1 0 0 0,0 1 1 0 0,0-1-1 0 0,1 1 1 0 0,-1 0-1 0 0,0 0 0 0 0,0 0 1 0 0,0 0-1 0 0,0 0 1 0 0,0 0-1 0 0,0 1 0 0 0,-1-1 1 0 0,1 1-1 0 0,0-1 1 0 0,-1 1-1 0 0,1 0 0 0 0,-1-1 1 0 0,1 1-1 0 0,-1 0 1 0 0,0 0-1 0 0,0 0 0 0 0,0 0 1 0 0,0 0-1 0 0,0 0 1 0 0,0 1-1 0 0,-1-1 0 0 0,1 0 1 0 0,-1 0-1 0 0,1 0 0 0 0,-1 1 1 0 0,0-1-1 0 0,0 0 1 0 0,0 1-1 0 0,0-1 0 0 0,0 0 1 0 0,-1 0-1 0 0,1 1 1 0 0,-1-1-1 0 0,1 0 0 0 0,-1 0 1 0 0,0 0-1 0 0,0 0 1 0 0,-1 2-2 0 0,-43 86 269 0 0,23-55-4092 0 0,5 1-8441 0 0,15-28 3403 0 0</inkml:trace>
  <inkml:trace contextRef="#ctx0" brushRef="#br0" timeOffset="2995.243">4790 718 10618 0 0,'0'0'1573'0'0,"0"0"-298"0"0,0 0-30 0 0,0 0 90 0 0,0 0 3 0 0,0 0-158 0 0,-34 18-269 0 0,-106 61-276 0 0,36 1 95 0 0,87-67-659 0 0,1 1 0 0 0,0 1-1 0 0,2 0 1 0 0,0 1 0 0 0,0 1 0 0 0,2 0-1 0 0,0 1 1 0 0,1 0 0 0 0,0 0-1 0 0,-6 19-70 0 0,16-35 12 0 0,0 0-1 0 0,0 0 0 0 0,0 0 1 0 0,0 0-1 0 0,0 1 1 0 0,1-1-1 0 0,-1 0 0 0 0,1 1 1 0 0,-1-1-1 0 0,1 0 1 0 0,0 1-1 0 0,0-1 0 0 0,0 0 1 0 0,0 1-1 0 0,1-1 1 0 0,-1 0-1 0 0,0 1 0 0 0,1-1 1 0 0,0 0-1 0 0,0 0 1 0 0,-1 1-1 0 0,1-1 0 0 0,0 0 1 0 0,1 0-1 0 0,-1 0 1 0 0,0 0-1 0 0,1 0 0 0 0,-1 0 1 0 0,1-1-1 0 0,-1 1 1 0 0,1 0-1 0 0,0-1 0 0 0,0 1 1 0 0,0-1-1 0 0,0 0 1 0 0,0 0-1 0 0,0 1 0 0 0,0-1 1 0 0,0 0-1 0 0,0-1 1 0 0,1 1-1 0 0,-1 0-11 0 0,12 0 116 0 0,1-1-1 0 0,-1-1 1 0 0,0 0 0 0 0,1 0-1 0 0,-1-1 1 0 0,0-1 0 0 0,0-1-1 0 0,-1 0 1 0 0,1-1 0 0 0,-1 0-1 0 0,1-1 1 0 0,-2 0 0 0 0,1-1-1 0 0,-1-1 1 0 0,0 0 0 0 0,0 0-1 0 0,-1-1 1 0 0,5-6-116 0 0,9-8 120 0 0,-1-1 0 0 0,-1-1 0 0 0,-1-1 0 0 0,-1-1 0 0 0,16-27-120 0 0,-33 116-827 0 0,-4-54 825 0 0,2 1 0 0 0,-1 0 0 0 0,1 0 0 0 0,0-1 0 0 0,1 1 0 0 0,0-1 0 0 0,0 0 0 0 0,1 0 0 0 0,0 0 0 0 0,1 0 0 0 0,0 0 0 0 0,0-1 0 0 0,0 0 0 0 0,1 0 0 0 0,0-1 0 0 0,0 1 0 0 0,1-1 0 0 0,-1-1 0 0 0,2 1 0 0 0,-1-1 0 0 0,0 0 0 0 0,1-1 0 0 0,0 0 0 0 0,0 0 0 0 0,0-1 0 0 0,1 0 0 0 0,-1 0 0 0 0,1-1-1 0 0,-1 0 1 0 0,1 0 0 0 0,0-1 0 0 0,0 0 0 0 0,3-1 2 0 0,0 1 57 0 0,1 0-1 0 0,-1-1 1 0 0,0-1-1 0 0,1 0 1 0 0,-1-1-1 0 0,0 0 1 0 0,0-1-1 0 0,0 0 1 0 0,0-1-1 0 0,0 0 1 0 0,-1-1-1 0 0,0 0 1 0 0,0-1-1 0 0,0 0 1 0 0,-1-1-1 0 0,0 0 1 0 0,1-1-57 0 0,18-19 226 0 0,0-1-1 0 0,-2-1 1 0 0,-1-1 0 0 0,-1-1 0 0 0,-2-2 0 0 0,-2 0 0 0 0,0-1 0 0 0,1-9-226 0 0,0 6-23 0 0,-3 0 0 0 0,-1-1-1 0 0,-1-1 1 0 0,-2-1 0 0 0,-3 0 0 0 0,0-1 0 0 0,-3-1 0 0 0,-1 1 0 0 0,-3-1 0 0 0,0-5 23 0 0,-5 22-57 0 0,3-1 3 0 0,-2 0-1 0 0,-1 0 1 0 0,0 0-1 0 0,-2 0 1 0 0,-2 0-1 0 0,0 0 1 0 0,-1 1 0 0 0,-2-1-1 0 0,0 1 1 0 0,-10-19 54 0 0,16 41 2 0 0,0 1 0 0 0,0 0 0 0 0,0 0 1 0 0,-1 0-1 0 0,1 0 0 0 0,-1 1 0 0 0,1-1 1 0 0,-1 0-1 0 0,1 1 0 0 0,-1-1 0 0 0,0 1 1 0 0,0-1-1 0 0,0 1 0 0 0,0 0 0 0 0,0 0 1 0 0,0 0-1 0 0,0 0 0 0 0,0 0 1 0 0,-1 0-1 0 0,1 0 0 0 0,0 1 0 0 0,0-1 1 0 0,-1 1-1 0 0,1 0 0 0 0,0 0 0 0 0,-1 0 1 0 0,1 0-1 0 0,0 0 0 0 0,-1 0 0 0 0,1 0 1 0 0,0 1-1 0 0,-1-1 0 0 0,1 1 0 0 0,0 0 1 0 0,0 0-1 0 0,0 0 0 0 0,-1 0 1 0 0,1 0-1 0 0,0 0 0 0 0,0 0 0 0 0,1 1 1 0 0,-1-1-1 0 0,0 1 0 0 0,0-1 0 0 0,1 1 1 0 0,-1 0-1 0 0,1 0 0 0 0,-1 0 0 0 0,1 0 1 0 0,0 0-1 0 0,0 0 0 0 0,0 0 0 0 0,-1 0-1 0 0,-6 18 8 0 0,0-1 1 0 0,1 2 0 0 0,1-1 0 0 0,1 1 0 0 0,1 0-1 0 0,1 0 1 0 0,1 0 0 0 0,0 0 0 0 0,2 0 0 0 0,0 0-1 0 0,3 16-9 0 0,-3-26 7 0 0,4 33 65 0 0,2-1 0 0 0,1 1 0 0 0,2-1 0 0 0,5 9-72 0 0,7 32 98 0 0,82 302 23 0 0,-75-328-328 0 0,-29-87-4676 0 0,-11 6 950 0 0,3 11-1865 0 0,3 7-3752 0 0</inkml:trace>
  <inkml:trace contextRef="#ctx0" brushRef="#br0" timeOffset="3332.261">5137 685 14803 0 0,'0'0'1647'0'0,"0"0"-308"0"0,0 0-5 0 0,0 0 7 0 0,0 0-168 0 0,0 0-180 0 0,33 0-109 0 0,101 1-109 0 0,57 20 1298 0 0,-7 5-819 0 0,-33-3-3980 0 0,-50-17-9931 0 0,-90-6 928 0 0</inkml:trace>
  <inkml:trace contextRef="#ctx0" brushRef="#br0" timeOffset="3605.125">6203 788 13883 0 0,'0'0'5301'0'0,"0"0"-3617"0"0,0 0-941 0 0,0 0 76 0 0,0 0-1 0 0,0 0-157 0 0,0 0-230 0 0,0 0-232 0 0,0 0-159 0 0,0 0-80 0 0,0 0-72 0 0,0 0-119 0 0,0 0-199 0 0,-10 30-288 0 0,-27 93-437 0 0,38-90-2382 0 0,10-42-4373 0 0,-7 5-2536 0 0</inkml:trace>
  <inkml:trace contextRef="#ctx0" brushRef="#br0" timeOffset="3606.125">6143 350 15339 0 0,'0'0'2873'0'0,"0"0"-1065"0"0,0 0-567 0 0,0 0-321 0 0,0 0-336 0 0,0 0-320 0 0,0 0-416 0 0,0 0-312 0 0,0 0-424 0 0,0 0-657 0 0,0 0-1271 0 0,0 0-3122 0 0,0 0-5288 0 0</inkml:trace>
  <inkml:trace contextRef="#ctx0" brushRef="#br0" timeOffset="3852.019">6489 710 18876 0 0,'0'0'1452'0'0,"0"0"-949"0"0,0 0-358 0 0,0 0 58 0 0,0 0 71 0 0,0 0-18 0 0,0 0-31 0 0,0 0-101 0 0,0 0-79 0 0,-6 35-63 0 0,-13 106-13 0 0,18-138 28 0 0,1 0 1 0 0,-1 0-1 0 0,0 0 0 0 0,1-1 1 0 0,-1 1-1 0 0,1 0 0 0 0,0 0 1 0 0,0 0-1 0 0,0 0 0 0 0,1 0 1 0 0,-1 0-1 0 0,1 0 0 0 0,0 0 1 0 0,-1 0-1 0 0,1 0 0 0 0,0 0 1 0 0,1 0-1 0 0,-1-1 0 0 0,0 1 1 0 0,1-1-1 0 0,0 1 0 0 0,1 1 3 0 0,3 3-16 0 0,-2 0 41 0 0,1-1-1 0 0,0 0 1 0 0,1-1-1 0 0,-1 1 1 0 0,1-1-1 0 0,0 0 1 0 0,0 0-1 0 0,1-1 0 0 0,-1 0 1 0 0,1 0-1 0 0,0 0 1 0 0,0-1-1 0 0,1 0 1 0 0,-1-1-1 0 0,0 1 1 0 0,1-2-1 0 0,0 1 0 0 0,-1-1 1 0 0,1 0-1 0 0,0 0 1 0 0,4-1-25 0 0,-4 1 185 0 0,0-1-1 0 0,0-1 1 0 0,0 1 0 0 0,0-1 0 0 0,0-1-1 0 0,0 1 1 0 0,0-2 0 0 0,-1 1-1 0 0,1-1 1 0 0,-1 0 0 0 0,1 0 0 0 0,-1-1-1 0 0,0 0 1 0 0,0 0 0 0 0,-1-1 0 0 0,1 1-1 0 0,-1-2 1 0 0,0 1 0 0 0,3-4-185 0 0,-3 3 86 0 0,-1 0 0 0 0,1 0 0 0 0,-1-1 0 0 0,-1 1 0 0 0,1-1 0 0 0,-1 0 0 0 0,0 0 1 0 0,-1-1-1 0 0,0 1 0 0 0,0-1 0 0 0,-1 0 0 0 0,1 0 0 0 0,-2 0 0 0 0,1 0 0 0 0,-1 0 0 0 0,0 0 0 0 0,-1 0 0 0 0,0 0 1 0 0,0 0-1 0 0,-1 0 0 0 0,0 0 0 0 0,0 0 0 0 0,-1 0 0 0 0,0 0 0 0 0,-1 0 0 0 0,1 0 0 0 0,-1 1 0 0 0,-1-1 0 0 0,-1-1-86 0 0,0 1-50 0 0,-1 0-1 0 0,-1 0 0 0 0,0 0 0 0 0,0 1 0 0 0,0 0 1 0 0,-1 1-1 0 0,0 0 0 0 0,0 0 0 0 0,-1 0 0 0 0,1 1 1 0 0,-1 0-1 0 0,0 1 0 0 0,-1 0 0 0 0,1 1 0 0 0,-1-1 0 0 0,0 2 1 0 0,1-1-1 0 0,-1 2 0 0 0,0-1 0 0 0,-9 1 51 0 0,-38 6-2507 0 0,22 11-4957 0 0,24-8-4511 0 0</inkml:trace>
  <inkml:trace contextRef="#ctx0" brushRef="#br0" timeOffset="4322.018">7041 998 18884 0 0,'0'0'2507'0'0,"0"0"-1843"0"0,0 0-392 0 0,0 0 266 0 0,0 0 182 0 0,0 0 46 0 0,0 0-154 0 0,0 0-216 0 0,0 0-114 0 0,0 0-56 0 0,0 0 1 0 0,0 0-39 0 0,0 0-56 0 0,15-15-18 0 0,99-99 138 0 0,-52 55-317 0 0,3 4 0 0 0,65-44 65 0 0,-124 135-1205 0 0,-7-30 1204 0 0,1 0-1 0 0,0 1 1 0 0,0-1-1 0 0,0 0 1 0 0,1 0-1 0 0,0 0 1 0 0,0 1-1 0 0,0-1 1 0 0,1 0-1 0 0,0-1 1 0 0,0 1-1 0 0,1 0 1 0 0,-1 0-1 0 0,1-1 1 0 0,1 0-1 0 0,-1 1 1 0 0,1-1-1 0 0,-1-1 1 0 0,2 1-1 0 0,-1 0 1 0 0,0-1-1 0 0,1 0 1 0 0,0 0-1 0 0,1 0 2 0 0,10 5 152 0 0,1-1-1 0 0,0 0 1 0 0,1-2-1 0 0,0 0 0 0 0,0-1 1 0 0,0-1-1 0 0,0 0 0 0 0,1-2 1 0 0,0 0-1 0 0,-1-1 0 0 0,1-1 1 0 0,0 0-1 0 0,-1-2 1 0 0,4 0-152 0 0,-11 1 52 0 0,-1 0 1 0 0,0 0-1 0 0,0-1 1 0 0,0 0-1 0 0,0 0 1 0 0,0-1-1 0 0,-1-1 1 0 0,1 1-1 0 0,-1-2 1 0 0,0 1 0 0 0,0-1-1 0 0,0-1 1 0 0,-1 0-1 0 0,0 0 1 0 0,0 0-1 0 0,0-1 1 0 0,-1 0-1 0 0,0-1 1 0 0,-1 1-1 0 0,1-1 1 0 0,-1-1 0 0 0,-1 1-1 0 0,0-1 1 0 0,0 0-1 0 0,0 0 1 0 0,-1-1-1 0 0,-1 1 1 0 0,0-1-1 0 0,0 0 1 0 0,0-4-53 0 0,-12-51-1508 0 0,-10 24-7172 0 0,14 30-3796 0 0</inkml:trace>
  <inkml:trace contextRef="#ctx0" brushRef="#br0" timeOffset="5942.432">6043 390 0 0 0,'0'0'1132'0'0,"0"0"469"0"0,0 0 127 0 0,0 0-4 0 0,0 0-19 0 0,0 0-225 0 0,0 0-236 0 0,0 0-174 0 0,0 0-125 0 0,0 0-68 0 0,0 0-133 0 0,0 0-144 0 0,12-8-115 0 0,38-27-95 0 0,-38 27-12 0 0,-12 8 32 0 0,0 0 67 0 0,0 0 66 0 0,0 0 51 0 0,0 0 14 0 0,0 0-24 0 0,3 7 5960 0 0,-3 0-5515 0 0,-5 22-757 0 0,5-28-284 0 0,0-1 4 0 0,0 0 11 0 0,0 0 0 0 0,0 0 25 0 0,0 0-6 0 0,0 0 5 0 0,0 0-6 0 0,0 0-1 0 0,0 0-26 0 0,0 0 19 0 0,0 0 2 0 0,0 0 6 0 0,45-19 102 0 0,12-17 70 0 0,-56 36-155 0 0,-1 0 19 0 0,0 0 23 0 0,0 0 17 0 0,-21 11 114 0 0,-20 15-290 0 0,67-23-4736 0 0,-15-4 36 0 0,1-2-6785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56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0 0 0,'0'0'1824'0'0,"0"0"237"0"0,0 0 118 0 0,0 0 65 0 0,0 0-44 0 0,0 0-224 0 0,0 0-353 0 0,0 0-371 0 0,0 0-308 0 0,0 0-210 0 0,0 0-86 0 0,-1 3 36 0 0,-22 68 3272 0 0,12-49-3275 0 0,11-22-657 0 0,-12 3 71 0 0,9-3-3685 0 0,1 1-4025 0 0,2-1 4542 0 0,0 0-5774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2:5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22 4793 0 0,'0'0'2415'0'0,"0"0"-265"0"0,0 0-88 0 0,0 0-56 0 0,0 0-175 0 0,0 0-356 0 0,0 0-365 0 0,0 0-271 0 0,0 0-220 0 0,0 0-80 0 0,0 0-30 0 0,0 0-2 0 0,0 0 4 0 0,-9 4-36 0 0,-25 15-71 0 0,11 13 785 0 0,23-32-1147 0 0,27-29 973 0 0,3-15-23 0 0,-30 44-727 0 0,0 0-13 0 0,-71 29 83 0 0,104-44-2454 0 0,-17 8-603 0 0,0 0-3371 0 0,-3 3-5795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3:04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2465 0 0,'0'0'2656'0'0,"0"0"-362"0"0,0 0-116 0 0,0 0 26 0 0,0 0-122 0 0,0 0-296 0 0,0 0-375 0 0,0 0-315 0 0,0 0-156 0 0,0 0-40 0 0,0 0-8 0 0,0 0-33 0 0,24-1 2587 0 0,81-13-1364 0 0,122 11-1152 0 0,-136-5-841 0 0,-89 7-1736 0 0,1-1 4713 0 0,-1 1-2906 0 0,-1 1-4443 0 0,-1 0-2335 0 0,0 1-3918 0 0,0-1 2084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3:0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6697 0 0,'0'0'2789'0'0,"0"0"-609"0"0,0 0-339 0 0,0 0-110 0 0,0 0-171 0 0,0 0-279 0 0,0 0-381 0 0,0 0-273 0 0,0 0 66 0 0,0 0 141 0 0,0 0 138 0 0,0 0 64 0 0,0 0-164 0 0,16 3-148 0 0,114 12 943 0 0,129-58 68 0 0,-235 42-1738 0 0,-20 1-3987 0 0,-2 1-4201 0 0,-2-1-3859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3:01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99 0 0 0,'0'0'1176'0'0,"0"0"70"0"0,0 0 59 0 0,0 0 116 0 0,0 0 75 0 0,2-4-102 0 0,0 3-1182 0 0,-1-1 0 0 0,0 1 1 0 0,0 0-1 0 0,0-1 1 0 0,0 1-1 0 0,0-1 0 0 0,0 0 1 0 0,0 1-1 0 0,0-1 0 0 0,-1 0 1 0 0,1 1-1 0 0,0-1 1 0 0,-1 0-1 0 0,0 0 0 0 0,1 0 1 0 0,-1 1-1 0 0,0-1 1 0 0,0 0-1 0 0,0 0 0 0 0,0 0 1 0 0,0 0-1 0 0,-1 1 0 0 0,1-1 1 0 0,-1 0-1 0 0,1 0 1 0 0,-1 1-1 0 0,1-1 0 0 0,-1 0 1 0 0,0 0-1 0 0,0 1 0 0 0,0-1 1 0 0,0 1-1 0 0,0-1 1 0 0,0 1-1 0 0,0-1 0 0 0,-1 1 1 0 0,1 0-1 0 0,0 0 0 0 0,-1 0 1 0 0,1-1-1 0 0,-1 1 1 0 0,1 1-1 0 0,-1-1 0 0 0,-1-1-212 0 0,-27-5 656 0 0,1 1-1 0 0,-2 1 1 0 0,1 2-1 0 0,0 1 1 0 0,0 1-1 0 0,-20 3-655 0 0,5-2 640 0 0,31 1-522 0 0,-1 0 0 0 0,1 1 0 0 0,0 1-1 0 0,0 0 1 0 0,1 1 0 0 0,-1 0 0 0 0,1 1-1 0 0,0 0 1 0 0,0 2 0 0 0,0-1-1 0 0,1 1 1 0 0,0 1 0 0 0,0 0 0 0 0,1 1-1 0 0,0 0 1 0 0,1 1 0 0 0,0 0 0 0 0,0 1-1 0 0,1 0 1 0 0,0 0 0 0 0,1 1-118 0 0,2 2 49 0 0,0 0 0 0 0,0 0 1 0 0,2 0-1 0 0,0 1 0 0 0,0-1 0 0 0,1 1 1 0 0,1 0-1 0 0,1 0 0 0 0,0 0 0 0 0,1 0 0 0 0,0 0 1 0 0,3 9-50 0 0,-1-11 38 0 0,0-1 1 0 0,1 0-1 0 0,0 0 1 0 0,1 0-1 0 0,1 0 1 0 0,0-1-1 0 0,0 1 1 0 0,1-1-1 0 0,1-1 1 0 0,0 1-1 0 0,0-1 1 0 0,1 0-1 0 0,0-1 1 0 0,1 0-1 0 0,0 0 1 0 0,0 0 0 0 0,1-2-1 0 0,0 1 1 0 0,1-1-1 0 0,0-1 1 0 0,0 1-1 0 0,0-2 1 0 0,0 0-1 0 0,1 0 1 0 0,0-1-1 0 0,1 0-38 0 0,-1-2 88 0 0,-1 0 0 0 0,1-1 0 0 0,-1-1-1 0 0,1 0 1 0 0,0 0 0 0 0,-1-1 0 0 0,1 0 0 0 0,-1-1 0 0 0,0-1-1 0 0,1 1 1 0 0,-1-2 0 0 0,0 0 0 0 0,-1 0 0 0 0,1-1-1 0 0,-1 0 1 0 0,0-1 0 0 0,0 0 0 0 0,4-4-88 0 0,14-10 113 0 0,-2-1 0 0 0,-1-2 1 0 0,-1 0-1 0 0,0-2 0 0 0,13-19-113 0 0,-24 29 47 0 0,-2 0-1 0 0,0-1 0 0 0,0 0 1 0 0,-1 0-1 0 0,-1-1 0 0 0,-1-1 0 0 0,-1 1 1 0 0,0-1-1 0 0,-1-1 0 0 0,-1 1 1 0 0,0-1-1 0 0,-2 0 0 0 0,0 0 0 0 0,-1-16-46 0 0,-2 35 65 0 0,-1 34-326 0 0,4-13 277 0 0,1 0 1 0 0,0 0-1 0 0,2 0 0 0 0,1 0 0 0 0,1-1 0 0 0,0 0 0 0 0,1-1 0 0 0,2 0 0 0 0,0 0 0 0 0,0-1 0 0 0,2 0 0 0 0,0-1 0 0 0,1-1 0 0 0,1 0 0 0 0,12 10-16 0 0,-11-9-7 0 0,36 57-83 0 0,-26-54-3859 0 0,-14-19-822 0 0,-1 0-3966 0 0,-3-1-2569 0 0</inkml:trace>
  <inkml:trace contextRef="#ctx0" brushRef="#br0" timeOffset="1039.11">1211 379 0 0 0,'0'0'1043'0'0,"0"0"763"0"0,0 0 287 0 0,0 0 173 0 0,0 0 20 0 0,0 0-243 0 0,0 0-420 0 0,0 0-457 0 0,0 0-323 0 0,0 0-158 0 0,0 0-14 0 0,0 0 8 0 0,4-1 8233 0 0,-3 1-8962 0 0,-1 1 170 0 0,0-1-20 0 0,0 0-6 0 0,0 0-4 0 0,0 0-8 0 0,0 0-22 0 0,0 0-9 0 0,0 0 1 0 0,4 16 319 0 0,14 383 824 0 0,-18-398-1195 0 0,0-1-16 0 0,0 0-3 0 0,0 0-25 0 0,0 0 9 0 0,0 0 7 0 0,0 0-4 0 0,0 0 10 0 0,-10-26-6774 0 0,6 8-2705 0 0,4 14 6003 0 0,0 0-4792 0 0</inkml:trace>
  <inkml:trace contextRef="#ctx0" brushRef="#br0" timeOffset="1664.038">1170 426 2433 0 0,'0'0'1977'0'0,"0"0"-60"0"0,0 0 123 0 0,0 0 162 0 0,0 0 46 0 0,0 0-219 0 0,0 0-377 0 0,0 0-337 0 0,0 0-237 0 0,0 0-159 0 0,0 0-105 0 0,0 0-57 0 0,0 0-121 0 0,-3-1-119 0 0,2 0-497 0 0,0 1 0 0 0,1-1 0 0 0,-1 1 0 0 0,1 0 1 0 0,-1-1-1 0 0,1 1 0 0 0,-1-1 0 0 0,0 1 0 0 0,1-1 0 0 0,0 0 0 0 0,-1 1 0 0 0,1-1 0 0 0,-1 1 0 0 0,1-1 0 0 0,0 0 1 0 0,-1 1-1 0 0,1-1 0 0 0,0 0 0 0 0,0 0 0 0 0,-1 1 0 0 0,1-1 0 0 0,0 0 0 0 0,0 1 0 0 0,0-1 0 0 0,0 0 0 0 0,0 0 0 0 0,0 1 1 0 0,0-1-1 0 0,0 0 0 0 0,1 0 0 0 0,-1 1 0 0 0,0-1 0 0 0,0 0 0 0 0,0 1 0 0 0,1-1 0 0 0,-1 0 0 0 0,0 1 0 0 0,1-1 0 0 0,-1 0 1 0 0,1 1-1 0 0,-1-1 0 0 0,1 1 0 0 0,-1-1 0 0 0,1 1 0 0 0,-1-1 0 0 0,1 1 0 0 0,0-1 0 0 0,-1 1 0 0 0,1-1 0 0 0,-1 1 1 0 0,1 0-1 0 0,0-1 0 0 0,-1 1 0 0 0,1 0 0 0 0,0 0 0 0 0,0 0 0 0 0,-1-1 0 0 0,1 1 0 0 0,0 0 0 0 0,0 0 0 0 0,-1 0 0 0 0,1 0 1 0 0,0 0-1 0 0,0 0 0 0 0,-1 0 0 0 0,1 1-20 0 0,18-14 82 0 0,0 1 0 0 0,1 1 1 0 0,1 1-1 0 0,-1 1 1 0 0,2 0-1 0 0,-1 2 0 0 0,1 0 1 0 0,0 2-1 0 0,0 0 0 0 0,1 2 1 0 0,-1 0-1 0 0,5 2-82 0 0,-27 2 4 0 0,1 1 0 0 0,-1 0 0 0 0,1 0 0 0 0,-1 0 0 0 0,0 0 0 0 0,0 0 0 0 0,0 1 0 0 0,0-1-1 0 0,0 0 1 0 0,0 0 0 0 0,-1 0 0 0 0,1 0 0 0 0,-1 0 0 0 0,1 0 0 0 0,-1-1 0 0 0,0 1 0 0 0,1 0 0 0 0,-1 0 0 0 0,0 0 0 0 0,0-1 0 0 0,-1 1 0 0 0,1 0 0 0 0,0-1 0 0 0,-1 1-4 0 0,-78 84 364 0 0,-8 13-344 0 0,88-98-24 0 0,-1 0 0 0 0,1 0 0 0 0,-1 1 0 0 0,1-1 0 0 0,0 0 0 0 0,0 1 0 0 0,0-1 0 0 0,-1 1 0 0 0,1-1 0 0 0,0 0 0 0 0,1 1 0 0 0,-1-1 0 0 0,0 1 0 0 0,0-1 0 0 0,1 0 0 0 0,-1 1 0 0 0,0-1 0 0 0,1 0 0 0 0,-1 1 0 0 0,1-1 0 0 0,0 0 0 0 0,-1 0 0 0 0,1 0 0 0 0,0 1 0 0 0,0-1 1 0 0,0 0-1 0 0,0 0 0 0 0,0 0 0 0 0,0 0 0 0 0,0-1 0 0 0,0 1 0 0 0,0 0 0 0 0,0 0 0 0 0,1-1 0 0 0,-1 1 0 0 0,0 0 0 0 0,1-1 0 0 0,-1 1 0 0 0,0-1 4 0 0,61 20 30 0 0,-52-18-32 0 0,13 4 29 0 0,-17-6-24 0 0,0 0 1 0 0,0 0-1 0 0,-1 1 1 0 0,1 0-1 0 0,0 0 0 0 0,-1 1 1 0 0,1-1-1 0 0,-1 1 0 0 0,1 0 1 0 0,-1 0-1 0 0,0 1 0 0 0,0 0 1 0 0,0 0-1 0 0,0 0 1 0 0,0 1-1 0 0,-1-1 0 0 0,0 1 1 0 0,1 0-1 0 0,-1 0 0 0 0,-1 1 1 0 0,1-1-1 0 0,-1 1 1 0 0,1 0-1 0 0,-1 0 0 0 0,-1 0 1 0 0,1 0-1 0 0,-1 0 0 0 0,0 1 1 0 0,0-1-1 0 0,0 3-3 0 0,-2-3 34 0 0,0 1-1 0 0,0 0 1 0 0,-1 0-1 0 0,0 0 1 0 0,0-1 0 0 0,-1 1-1 0 0,0 0 1 0 0,0-1-1 0 0,0 1 1 0 0,0-1 0 0 0,-1 0-1 0 0,0 0 1 0 0,0 0-1 0 0,0 0 1 0 0,-1 0 0 0 0,1-1-1 0 0,-1 1 1 0 0,0-1-1 0 0,-1 0 1 0 0,1 0 0 0 0,-4 2-34 0 0,-7 2 27 0 0,0 0 0 0 0,-1 0 0 0 0,0-2 0 0 0,0 0 0 0 0,0 0 0 0 0,-1-2 0 0 0,0 0 0 0 0,0-1 0 0 0,0-1 0 0 0,0 0 0 0 0,0-1 0 0 0,-1-1 0 0 0,1-1 0 0 0,-13-2-27 0 0,-13-12-1062 0 0,42 14 929 0 0,0 1 0 0 0,1-1-1 0 0,-1 0 1 0 0,1 0-1 0 0,-1 1 1 0 0,1-1 0 0 0,-1 0-1 0 0,1 0 1 0 0,0 0 0 0 0,-1 0-1 0 0,1 0 1 0 0,0 1-1 0 0,0-1 1 0 0,-1 0 0 0 0,1 0-1 0 0,0 0 1 0 0,0 0 0 0 0,0 0-1 0 0,0 0 1 0 0,0 0-1 0 0,0 0 1 0 0,1 0 0 0 0,-1 0-1 0 0,0 1 1 0 0,0-1-1 0 0,1 0 1 0 0,-1 0 0 0 0,0 0-1 0 0,1 0 1 0 0,-1 0 0 0 0,1 1-1 0 0,-1-1 1 0 0,1 0-1 0 0,0 0 1 0 0,-1 1 0 0 0,1-1-1 0 0,0 1 1 0 0,-1-1-1 0 0,1 0 1 0 0,0 1 0 0 0,0-1-1 0 0,-1 1 1 0 0,1-1 0 0 0,0 1-1 0 0,0 0 1 0 0,0-1 133 0 0,27-20-9085 0 0,-20 13-1045 0 0</inkml:trace>
  <inkml:trace contextRef="#ctx0" brushRef="#br0" timeOffset="2092.517">1958 404 8130 0 0,'0'0'4019'0'0,"0"0"-1685"0"0,0 0-656 0 0,0 0-53 0 0,0 0-68 0 0,0 0-209 0 0,0 0-294 0 0,0 0-326 0 0,0 0-235 0 0,0 0-173 0 0,0 0-85 0 0,0 0 5 0 0,0 0 37 0 0,-16 18 77 0 0,-49 55 23 0 0,-60 109 1009 0 0,87-119-1241 0 0,-75 98-71 0 0,-86 23-2423 0 0,196-182 4380 0 0,0-1-3388 0 0,2-3-20001 0 0,6 1 18017 0 0</inkml:trace>
  <inkml:trace contextRef="#ctx0" brushRef="#br0" timeOffset="2761.671">2008 644 8186 0 0,'0'0'3919'0'0,"0"0"-2053"0"0,0 0-491 0 0,0 0 96 0 0,0 0 13 0 0,0 0-181 0 0,0 0-357 0 0,0 0-385 0 0,0 0-231 0 0,0 0-93 0 0,0 0-33 0 0,0 0 9 0 0,0 0-21 0 0,-11 16-29 0 0,-84 113 204 0 0,-91 93-76 0 0,76-100-435 0 0,330-355 281 0 0,25-23 526 0 0,-236 245-573 0 0,-9 12-79 0 0,0-1 0 0 0,0 0 0 0 0,0 1 0 0 0,1-1 1 0 0,-1 0-1 0 0,0 0 0 0 0,0 1 0 0 0,0-1 0 0 0,0 0 0 0 0,1 1 0 0 0,-1-1 0 0 0,0 0 0 0 0,0 0 0 0 0,1 1 0 0 0,-1-1 0 0 0,0 0 0 0 0,0 0 0 0 0,1 0 0 0 0,-1 0 0 0 0,0 1 0 0 0,1-1 0 0 0,-1 0 0 0 0,0 0 0 0 0,0 0 0 0 0,1 0 1 0 0,-1 0-1 0 0,0 0 0 0 0,1 0 0 0 0,-1 0 0 0 0,0 0 0 0 0,1 0 0 0 0,-1 0 0 0 0,0 0 0 0 0,1 0 0 0 0,-1 0 0 0 0,0 0 0 0 0,1 0 0 0 0,-1 0 0 0 0,0 0 0 0 0,1 0 0 0 0,-1 0 0 0 0,0-1 0 0 0,1 1 0 0 0,-1 0 0 0 0,0 0 1 0 0,0 0-12 0 0,5 100 1058 0 0,-7 93-465 0 0,-11-79-516 0 0,3-96-740 0 0,10-18 470 0 0,-2 2-1125 0 0,-8 4-10114 0 0,8-6 5896 0 0,1 0-1413 0 0</inkml:trace>
  <inkml:trace contextRef="#ctx0" brushRef="#br0" timeOffset="3204.395">1717 982 11010 0 0,'0'0'1959'0'0,"0"0"-509"0"0,0 0-64 0 0,0 0 158 0 0,0 0 59 0 0,0 0-229 0 0,0 0-371 0 0,0 0-279 0 0,0 0-192 0 0,0 0-128 0 0,32-1-101 0 0,102-8-107 0 0,-25-6-402 0 0,-43 3-2328 0 0,-44 7-1287 0 0,-1 0-3736 0 0,-9 1-1813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53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486 221 0 0 0,'0'0'899'0'0,"0"0"1076"0"0,0 0 268 0 0,0 0-168 0 0,0 0-193 0 0,0 0-144 0 0,0 0-91 0 0,0 0-66 0 0,0 0-99 0 0,9-4 2878 0 0,-34-25-1456 0 0,-46 21-2746 0 0,64 8-1 0 0,-10 2-111 0 0,0 1-1 0 0,0 1 1 0 0,0 0-1 0 0,0 1 1 0 0,0 1 0 0 0,1 0-1 0 0,0 1 1 0 0,1 1-1 0 0,-10 6-45 0 0,17-9 30 0 0,-7 2-6 0 0,1 1 1 0 0,1 0-1 0 0,-1 1 0 0 0,2 1 1 0 0,-1 0-1 0 0,1 0 0 0 0,1 2 1 0 0,0-1-1 0 0,0 1 0 0 0,2 1 0 0 0,-1 0 1 0 0,1 0-1 0 0,1 1 0 0 0,1 0 1 0 0,0 0-1 0 0,0 1 0 0 0,2 0 1 0 0,0 0-1 0 0,0 1 0 0 0,2-1 1 0 0,0 1-1 0 0,0 0 0 0 0,2 0 1 0 0,0 0-1 0 0,1 0 0 0 0,0 2-24 0 0,1-13 9 0 0,0 0-1 0 0,1 0 1 0 0,-1 0-1 0 0,1 0 1 0 0,0 0-1 0 0,0-1 1 0 0,1 1-1 0 0,-1 0 1 0 0,1-1-1 0 0,0 0 0 0 0,0 0 1 0 0,1 0-1 0 0,-1 0 1 0 0,1 0-1 0 0,0-1 1 0 0,0 1-1 0 0,0-1 1 0 0,0 0-1 0 0,1-1 1 0 0,-1 1-1 0 0,1-1 1 0 0,0 1-1 0 0,-1-1 1 0 0,1-1-1 0 0,0 1 1 0 0,0-1-1 0 0,0 0 1 0 0,1 0-1 0 0,0 0-8 0 0,8 1 111 0 0,0 0 0 0 0,0-1 0 0 0,0-1 0 0 0,0 0 0 0 0,0-1 0 0 0,0-1 0 0 0,0 0 0 0 0,-1 0 0 0 0,1-2 0 0 0,6-2-111 0 0,8-7 123 0 0,-1-2 0 0 0,0-1 0 0 0,-1-1-1 0 0,-1-1 1 0 0,-1-2 0 0 0,-1 0-1 0 0,0-1 1 0 0,-1-2 0 0 0,-2 0-1 0 0,0-1 1 0 0,-2-1 0 0 0,0-1-1 0 0,-2 0 1 0 0,-1-1 0 0 0,-1-1 0 0 0,-1 0-1 0 0,-2-1 1 0 0,-1 0 0 0 0,3-16-123 0 0,0 0 122 0 0,-12 45-72 0 0,-1 0-4 0 0,0 0-20 0 0,0 0 0 0 0,0 0-12 0 0,0 0-25 0 0,0 0-12 0 0,0 0-27 0 0,0 23-317 0 0,0 7 403 0 0,-2 16 23 0 0,3 0-1 0 0,2 0 0 0 0,2 0 0 0 0,2-1 0 0 0,3 5-58 0 0,-8-37-15 0 0,2 1 1 0 0,0 0 0 0 0,0-1-1 0 0,1 0 1 0 0,1 0-1 0 0,0-1 1 0 0,1 1 0 0 0,0-1-1 0 0,1-1 1 0 0,0 1 0 0 0,1-2-1 0 0,0 1 1 0 0,9 7 14 0 0,21-5-2357 0 0,-25-13-2023 0 0,-1-2-4740 0 0,-7-1-2857 0 0</inkml:trace>
  <inkml:trace contextRef="#ctx0" brushRef="#br0" timeOffset="312.811">1081 504 16780 0 0,'0'0'990'0'0,"0"0"-425"0"0,0 0 171 0 0,0 0 321 0 0,0 0 173 0 0,0 0-51 0 0,0 0-383 0 0,0 0-300 0 0,0 0-157 0 0,0 0-84 0 0,-5 34-50 0 0,-15 103-52 0 0,-14-5 114 0 0,-3-8-564 0 0,37-124-509 0 0,0 2-5814 0 0,0-2 3471 0 0,2-5 265 0 0,-1 1-1877 0 0,1 1-1770 0 0</inkml:trace>
  <inkml:trace contextRef="#ctx0" brushRef="#br0" timeOffset="727.896">966 549 11002 0 0,'0'0'2258'0'0,"0"0"-616"0"0,0 0-329 0 0,0 0-58 0 0,0 0-20 0 0,0 0-140 0 0,0 0-205 0 0,0 0-205 0 0,0 0-159 0 0,0 0-65 0 0,0 0-17 0 0,0 0 2 0 0,0 0-9 0 0,34-13-29 0 0,107-36-70 0 0,-68 35 25 0 0,-56 16-300 0 0,-15-1-58 0 0,0-1-1 0 0,0 1 0 0 0,0 0 0 0 0,0 0 0 0 0,0 0 1 0 0,0 0-1 0 0,0 1 0 0 0,0-1 0 0 0,-1 0 0 0 0,1 1 1 0 0,0-1-1 0 0,-1 1 0 0 0,0 0 0 0 0,1-1 0 0 0,-1 1 0 0 0,0 0 1 0 0,0 0-1 0 0,0 0 0 0 0,0 0 0 0 0,0 0 0 0 0,0 0 1 0 0,0 0-1 0 0,-1 0 0 0 0,1 0 0 0 0,-1 0 0 0 0,0 1 1 0 0,1-1-1 0 0,-1 0 0 0 0,0 0 0 0 0,0 0 0 0 0,0 0 1 0 0,-1 1-1 0 0,1-1 0 0 0,-1 0 0 0 0,1 0 0 0 0,-1 0 1 0 0,1 0-1 0 0,-1 0 0 0 0,0 0 0 0 0,0 0 0 0 0,0 0 1 0 0,0 0-1 0 0,-1 0 0 0 0,1 0 0 0 0,0-1 0 0 0,-1 1 1 0 0,0 0-5 0 0,-141 162 96 0 0,142-163-101 0 0,1-1 0 0 0,-1 1 1 0 0,0 0-1 0 0,1-1 0 0 0,-1 1 0 0 0,1 0 1 0 0,-1 0-1 0 0,1-1 0 0 0,-1 1 1 0 0,1 0-1 0 0,-1 0 0 0 0,1 0 0 0 0,0 0 1 0 0,-1-1-1 0 0,1 1 0 0 0,0 0 0 0 0,0 0 1 0 0,0 0-1 0 0,0 0 0 0 0,0 0 1 0 0,0 0-1 0 0,0 0 0 0 0,0 0 0 0 0,0 0 1 0 0,0 0-1 0 0,0-1 0 0 0,0 1 1 0 0,1 0-1 0 0,-1 0 0 0 0,0 0 0 0 0,1 0 1 0 0,-1 0-1 0 0,1-1 0 0 0,-1 1 1 0 0,1 0-1 0 0,-1 0 0 0 0,1-1 0 0 0,0 1 1 0 0,-1 0-1 0 0,1-1 0 0 0,0 1 1 0 0,-1 0-1 0 0,1-1 0 0 0,0 1 0 0 0,0-1 1 0 0,0 0-1 0 0,-1 1 0 0 0,1-1 0 0 0,0 0 1 0 0,0 1 4 0 0,51 9-2 0 0,-41-9 16 0 0,11 2 1 0 0,-14-3-20 0 0,0 1 0 0 0,0-1 1 0 0,1 2-1 0 0,-1-1 0 0 0,0 1 1 0 0,0 0-1 0 0,-1 1 0 0 0,1-1 0 0 0,0 2 1 0 0,-1-1-1 0 0,0 1 0 0 0,0 0 1 0 0,0 1-1 0 0,0-1 0 0 0,0 1 1 0 0,5 6 4 0 0,-12-9 31 0 0,1 0 0 0 0,0-1 1 0 0,0 1-1 0 0,-1 0 0 0 0,1 0 1 0 0,-1 0-1 0 0,0 0 0 0 0,1-1 1 0 0,-1 1-1 0 0,0 0 0 0 0,0 0 0 0 0,0 0 1 0 0,-1 0-1 0 0,1 0 0 0 0,0 0 1 0 0,-1 0-1 0 0,1-1 0 0 0,-1 1 1 0 0,1 0-1 0 0,-1 0 0 0 0,0 0 1 0 0,0-1-1 0 0,0 1 0 0 0,0 0 1 0 0,0-1-1 0 0,0 1 0 0 0,-1-1 1 0 0,1 0-1 0 0,0 1 0 0 0,-1-1 0 0 0,1 0 1 0 0,-1 0-1 0 0,1 0 0 0 0,-1 0 1 0 0,1 0-1 0 0,-1 0-31 0 0,-63 34 600 0 0,-159 2 10 0 0,160-30-1027 0 0,63-7-258 0 0,1 0-645 0 0,0 0-947 0 0,0 0-3885 0 0,5 0 483 0 0,-1-3-5039 0 0</inkml:trace>
  <inkml:trace contextRef="#ctx0" brushRef="#br0" timeOffset="22380.028">1574 284 288 0 0,'0'0'2451'0'0,"0"0"-784"0"0,0 0-392 0 0,0 0 86 0 0,0 0 246 0 0,0 0 158 0 0,0 0-63 0 0,0 0-250 0 0,0 0-289 0 0,0 0-236 0 0,0 0-155 0 0,11 3 5013 0 0,81-4-2368 0 0,-20-1-2884 0 0,0 3 0 0 0,0 4 0 0 0,30 6-533 0 0,-92-9 108 0 0,0 0 1 0 0,0-1-1 0 0,0 0 0 0 0,0-1 1 0 0,0 0-1 0 0,1 0 0 0 0,-1-1 0 0 0,0-1 1 0 0,0 0-1 0 0,6-2-108 0 0,25-7 344 0 0,-40 11-352 0 0,-1 0 13 0 0,0 0 9 0 0,0 0-8 0 0,0 0-7 0 0,-7 3-50 0 0,5-15-1856 0 0,2 6-2244 0 0,0 3 174 0 0,0-1-7714 0 0</inkml:trace>
  <inkml:trace contextRef="#ctx0" brushRef="#br0" timeOffset="23476.661">2863 44 1032 0 0,'0'0'2034'0'0,"0"0"-264"0"0,0 0-102 0 0,0 0 63 0 0,0 0 85 0 0,0 0-16 0 0,0 0-215 0 0,0 0-305 0 0,0 0-261 0 0,0 0-142 0 0,0 0-83 0 0,0 0-11 0 0,-1-3-41 0 0,1 1-639 0 0,-1 0-1 0 0,1 1 1 0 0,-1-1 0 0 0,0 1 0 0 0,1-1 0 0 0,-1 1 0 0 0,0-1 0 0 0,0 1 0 0 0,0 0 0 0 0,0-1 0 0 0,0 1-1 0 0,0 0 1 0 0,0 0 0 0 0,-1 0 0 0 0,1 0 0 0 0,0 0 0 0 0,-1 0 0 0 0,1 0 0 0 0,0 0 0 0 0,-1 0-1 0 0,1 1 1 0 0,-1-1 0 0 0,0 0 0 0 0,1 1 0 0 0,-1 0 0 0 0,1-1 0 0 0,-1 1 0 0 0,0 0 0 0 0,1 0-1 0 0,-1 0 1 0 0,0 0 0 0 0,1 0 0 0 0,-2 0-103 0 0,-123 4 1055 0 0,85 4-717 0 0,1 3-1 0 0,1 0 1 0 0,0 3 0 0 0,-15 9-338 0 0,42-17 30 0 0,1 0-1 0 0,0 1 1 0 0,1 1 0 0 0,0 0 0 0 0,0 0-1 0 0,0 1 1 0 0,1 0 0 0 0,1 1 0 0 0,-1 0-1 0 0,2 0 1 0 0,-1 1 0 0 0,2-1 0 0 0,-1 2-1 0 0,1-1 1 0 0,1 1 0 0 0,0 0-1 0 0,1 0 1 0 0,0 0 0 0 0,1 1 0 0 0,0-1-1 0 0,1 1 1 0 0,0 0 0 0 0,1 0 0 0 0,1 0-1 0 0,0 0 1 0 0,1 0 0 0 0,1 11-30 0 0,-1-18 42 0 0,1 0 0 0 0,-1 0 0 0 0,1 0 0 0 0,0 0 0 0 0,0 0 0 0 0,1 0 0 0 0,0-1 0 0 0,0 1 0 0 0,0-1 0 0 0,1 0 0 0 0,-1 0 0 0 0,1 0 0 0 0,0 0 0 0 0,1-1 0 0 0,-1 1 0 0 0,1-1 0 0 0,0 0 1 0 0,0-1-1 0 0,0 1 0 0 0,1-1 0 0 0,-1 0 0 0 0,1 0 0 0 0,0-1 0 0 0,0 0 0 0 0,-1 0 0 0 0,2 0 0 0 0,0 0-42 0 0,4 1 85 0 0,1-1 1 0 0,0 0-1 0 0,0-1 1 0 0,0 0 0 0 0,0-1-1 0 0,0 0 1 0 0,0-1-1 0 0,0 0 1 0 0,-1-1-1 0 0,1 0 1 0 0,0-1-1 0 0,-1-1 1 0 0,1 1-1 0 0,0-2-85 0 0,21-12 89 0 0,-2 0-1 0 0,0-2 0 0 0,0-2 1 0 0,-2 0-1 0 0,-1-2 1 0 0,0-1-1 0 0,-2-2 0 0 0,-1 0 1 0 0,-1-2-1 0 0,-2 0 1 0 0,0-2-1 0 0,-2 0 0 0 0,-1-2 1 0 0,1-6-89 0 0,16-82 321 0 0,-36 119-255 0 0,0 1-21 0 0,0 0-28 0 0,-12 15-263 0 0,6 2 260 0 0,0-1 0 0 0,1 1 0 0 0,1 0 0 0 0,1 0 0 0 0,0 1 0 0 0,1-1 0 0 0,1 1 0 0 0,0-1 0 0 0,2 1 1 0 0,0-1-1 0 0,1 1 0 0 0,0-1 0 0 0,2 0 0 0 0,3 11-14 0 0,9 7 26 0 0,1 0 0 0 0,2-1 0 0 0,1-2 1 0 0,2 0-1 0 0,18 20-26 0 0,-18-19-228 0 0,-21-33-1475 0 0,0 0 5025 0 0,-1 1-8937 0 0,0-1-10675 0 0,0 0 7168 0 0</inkml:trace>
  <inkml:trace contextRef="#ctx0" brushRef="#br0" timeOffset="24304.071">3457 328 9338 0 0,'0'0'2493'0'0,"0"0"-437"0"0,0 0-261 0 0,0 0-125 0 0,0 0-138 0 0,0 0-226 0 0,0 0-266 0 0,0 0-232 0 0,0 0-182 0 0,0 0-136 0 0,0 0-106 0 0,0 0-74 0 0,0 0-70 0 0,-26 30-41 0 0,-83 94-38 0 0,3 16 179 0 0,51-65-292 0 0,60-77 453 0 0,201-284 804 0 0,-137 202-1087 0 0,-54 113 313 0 0,19 99 216 0 0,20 46-351 0 0,-38-109-240 0 0,-16-66-515 0 0,0-12-3938 0 0,-9-5-3655 0 0,3 11 1771 0 0,3 3-3720 0 0</inkml:trace>
  <inkml:trace contextRef="#ctx0" brushRef="#br0" timeOffset="24618.621">3201 560 3713 0 0,'0'0'2414'0'0,"0"0"-269"0"0,0 0-260 0 0,0 0-346 0 0,0 0-255 0 0,0 0-254 0 0,0 0-189 0 0,0 0-79 0 0,0 0-53 0 0,0 0 43 0 0,0 0 4 0 0,0 0-17 0 0,0 0 9 0 0,-8-1-26 0 0,-33-2 605 0 0,41 3-802 0 0,0 0-97 0 0,35 17 3599 0 0,105-7-2336 0 0,-96-11-1706 0 0,28 1-2049 0 0,-49 0-3535 0 0,1 0-6822 0 0,-20 0 4483 0 0</inkml:trace>
  <inkml:trace contextRef="#ctx0" brushRef="#br0" timeOffset="25465.246">3139 615 0 0 0,'0'0'400'0'0,"0"0"806"0"0,0 0 357 0 0,0 0 98 0 0,0 0 2 0 0,0 0-72 0 0,0 0-244 0 0,0 0-180 0 0,0 0-111 0 0,0 0-49 0 0,0 0-84 0 0,1 2-143 0 0,0-1-609 0 0,0 1-1 0 0,0-1 1 0 0,0 1-1 0 0,-1-1 0 0 0,1 1 1 0 0,-1-1-1 0 0,1 1 0 0 0,-1 0 1 0 0,1-1-1 0 0,-1 1 0 0 0,0 0 1 0 0,0-1-1 0 0,0 1 1 0 0,0 0-1 0 0,0 0 0 0 0,0-1 1 0 0,0 1-1 0 0,-1 0 0 0 0,1-1 1 0 0,0 1-1 0 0,-1-1 1 0 0,0 1-1 0 0,1 0 0 0 0,-1-1 1 0 0,0 1-1 0 0,0-1 0 0 0,0 1 1 0 0,0-1-171 0 0,-30 54 2683 0 0,12-11-1851 0 0,11-29-245 0 0,9-15-720 0 0,-1 0-27 0 0,0 0-32 0 0,2-4-1888 0 0,1 4-2201 0 0,-1 0-1334 0 0,0 0-4489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34.6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1828 1270 0 0 0,'0'0'291'0'0,"0"0"590"0"0,0 0 239 0 0,0 0 386 0 0,0 0 421 0 0,0 0 200 0 0,0 0-112 0 0,0 0-333 0 0,0 0-359 0 0,0 0-288 0 0,0 0-152 0 0,-8 1 3885 0 0,-29 3-3911 0 0,-489 73 1087 0 0,-70 8-1030 0 0,100-9 454 0 0,331-72-77 0 0,197-38-1076 0 0,75-95 0 0 0,-5-5-1 0 0,15-37-214 0 0,-3 2 172 0 0,-97 129-42 0 0,-17 40-150 0 0,0 0-30 0 0,0 0-34 0 0,1 11-336 0 0,64 336 338 0 0,-42-200 88 0 0,-7-29-17 0 0,6-2 0 0 0,35 109 11 0 0,3-37-54 0 0,-40-100 138 0 0,-20-88-38 0 0,0 0 24 0 0,0 0 29 0 0,0 0 58 0 0,-43-33 621 0 0,-75-67-684 0 0,-3 5 0 0 0,-5 6 1 0 0,-40-17-95 0 0,35 22-365 0 0,112 77-504 0 0,14 7-8158 0 0,5 3-2468 0 0</inkml:trace>
  <inkml:trace contextRef="#ctx0" brushRef="#br0" timeOffset="1137.888">1872 1856 4681 0 0,'0'0'1172'0'0,"0"0"-325"0"0,0 0 5 0 0,0 0 250 0 0,0 0 253 0 0,0 0 12 0 0,0 0-194 0 0,0 0-298 0 0,0 0-275 0 0,0 0-116 0 0,0 0 41 0 0,4 0 111 0 0,6 0-148 0 0,0-1 1 0 0,0 0-1 0 0,0-1 1 0 0,0 0-1 0 0,0 0 0 0 0,-1-1 1 0 0,1-1-1 0 0,-1 1 1 0 0,0-1-1 0 0,0-1 1 0 0,3-2-489 0 0,31-23 382 0 0,-2-2 1 0 0,-1-1-1 0 0,-1-2 1 0 0,-2-2-1 0 0,-2-2 1 0 0,-2-1-1 0 0,-1-1 1 0 0,23-41-383 0 0,-7 16 174 0 0,89-126 254 0 0,-8-6 0 0 0,-2-17-428 0 0,-104 174 57 0 0,11-19 110 0 0,-2-3 1 0 0,-3 0 0 0 0,9-35-168 0 0,-26 50 455 0 0,-12 48-420 0 0,0 0-46 0 0,0 0-60 0 0,2 15-278 0 0,90 383 629 0 0,-77-320-204 0 0,-4 0 0 0 0,-4 1 0 0 0,-3 0 0 0 0,-6 77-76 0 0,2-140 20 0 0,-1 0-1 0 0,-1 0 1 0 0,-1 0 0 0 0,0 0 0 0 0,-1-1 0 0 0,-1 1-1 0 0,-1-1 1 0 0,0 0 0 0 0,0 0 0 0 0,-2-1-1 0 0,1 0 1 0 0,-2 0 0 0 0,0-1 0 0 0,-1 0-1 0 0,0 0 1 0 0,-1-1 0 0 0,0-1 0 0 0,-1 0-1 0 0,0 0 1 0 0,-1-1 0 0 0,0-1 0 0 0,-1 0-1 0 0,1-1 1 0 0,-2-1 0 0 0,1 0 0 0 0,-1 0-1 0 0,-6 1-19 0 0,-4-3 7 0 0,1 0 0 0 0,-1-2-1 0 0,0 0 1 0 0,1-2-1 0 0,-1-1 1 0 0,0-1 0 0 0,0-1-1 0 0,0-1 1 0 0,1-1-1 0 0,0-1 1 0 0,-1-1 0 0 0,2-1-1 0 0,-1-2 1 0 0,1 0-1 0 0,1-1 1 0 0,-1-1-1 0 0,2-2 1 0 0,-2-1-7 0 0,19 13-71 0 0,1-1 0 0 0,0 1 0 0 0,0-1-1 0 0,0 0 1 0 0,0 0 0 0 0,1 0 0 0 0,-1 0 0 0 0,0-1-1 0 0,1 1 1 0 0,0-1 0 0 0,-1 1 0 0 0,1-1 0 0 0,0 0-1 0 0,0 0 1 0 0,1 0 0 0 0,-1 0 0 0 0,0 0 0 0 0,1 0-1 0 0,0 0 1 0 0,0-1 0 0 0,0 1 0 0 0,0 0 0 0 0,0-1-1 0 0,1 1 1 0 0,0-1 0 0 0,0 1 0 0 0,-1 0 0 0 0,2-1-1 0 0,-1 1 1 0 0,0-1 0 0 0,1 1 0 0 0,0-1 0 0 0,0 1-1 0 0,0 0 1 0 0,0-1 0 0 0,0 1 0 0 0,0 0 0 0 0,1 0-1 0 0,0 0 1 0 0,0 0 0 0 0,0 0 0 0 0,0 1 0 0 0,0-1-1 0 0,0 0 72 0 0,40-23-3752 0 0,-12 15-4114 0 0,-12 3-3858 0 0</inkml:trace>
  <inkml:trace contextRef="#ctx0" brushRef="#br0" timeOffset="2181.016">3289 1311 12195 0 0,'0'0'1199'0'0,"0"0"-425"0"0,0 0-61 0 0,0 0 239 0 0,0 0 167 0 0,0 0-28 0 0,0 0-234 0 0,0 0-336 0 0,0 0-224 0 0,0 0-55 0 0,0 0 53 0 0,0 0 66 0 0,4 9 54 0 0,7 21-110 0 0,-6-14-150 0 0,0 0 0 0 0,1 0 1 0 0,1-1-1 0 0,1 0 0 0 0,0 0 1 0 0,0-1-1 0 0,2 0 0 0 0,6 7-155 0 0,-12-18 64 0 0,0 1-1 0 0,0-1 1 0 0,0 0-1 0 0,0-1 1 0 0,1 1 0 0 0,0-1-1 0 0,-1 1 1 0 0,1-2-1 0 0,0 1 1 0 0,0 0-1 0 0,0-1 1 0 0,0 0 0 0 0,0 0-1 0 0,1-1 1 0 0,-1 1-1 0 0,0-1 1 0 0,0 0-1 0 0,0 0 1 0 0,0-1 0 0 0,1 0-1 0 0,-1 0 1 0 0,0 0-1 0 0,0 0 1 0 0,0-1-1 0 0,0 0 1 0 0,-1 0 0 0 0,1 0-1 0 0,0 0 1 0 0,-1-1-1 0 0,1 0 1 0 0,-1 0-1 0 0,0 0 1 0 0,0-1-1 0 0,0 1 1 0 0,-1-1 0 0 0,3-2-64 0 0,9-11 156 0 0,-1-1 0 0 0,-1 0 0 0 0,0-1 0 0 0,-2 0 0 0 0,0-1 0 0 0,6-15-156 0 0,-9 19 52 0 0,4-9-183 0 0,1 158-72 0 0,-12-128 202 0 0,0 0-1 0 0,0 0 1 0 0,1 0 0 0 0,0 0 0 0 0,0 0-1 0 0,0 0 1 0 0,1 0 0 0 0,0-1 0 0 0,0 1-1 0 0,0-1 1 0 0,0 0 0 0 0,1 0 0 0 0,-1 0-1 0 0,1 0 1 0 0,0-1 0 0 0,0 1 0 0 0,1-1-1 0 0,-1 0 1 0 0,0 0 0 0 0,1-1 0 0 0,0 1-1 0 0,0-1 1 0 0,3 1 1 0 0,-3-2 11 0 0,1 0-1 0 0,0 0 1 0 0,-1 0-1 0 0,1 0 1 0 0,-1-1-1 0 0,1 0 0 0 0,0 0 1 0 0,-1-1-1 0 0,1 0 1 0 0,0 0-1 0 0,-1 0 1 0 0,1 0-1 0 0,-1-1 1 0 0,0 0-1 0 0,1 0 1 0 0,-1-1-1 0 0,0 1 1 0 0,0-1-1 0 0,0 0 1 0 0,-1 0-1 0 0,1-1 1 0 0,-1 1-1 0 0,3-4-10 0 0,79-106 339 0 0,-69 87-287 0 0,54-114 60 0 0,-66 124-91 0 0,-2 4 12 0 0,-1 18-221 0 0,22 68 229 0 0,3 31-30 0 0,-5 1 1 0 0,-4 1-1 0 0,-5 1 0 0 0,-4 0 1 0 0,-5 1-1 0 0,-7 42-11 0 0,3-136 12 0 0,0 0 1 0 0,-2 0-1 0 0,1-1 0 0 0,-2 1 1 0 0,0 0-1 0 0,-1-1 0 0 0,0 0 1 0 0,-1 0-1 0 0,-1 0 1 0 0,0 0-1 0 0,-5 7-12 0 0,10-20 7 0 0,1 0-1 0 0,0 0 1 0 0,-1-1 0 0 0,0 1 0 0 0,1 0-1 0 0,-1 0 1 0 0,0 0 0 0 0,1-1-1 0 0,-1 1 1 0 0,0 0 0 0 0,0-1 0 0 0,1 1-1 0 0,-1-1 1 0 0,0 1 0 0 0,0-1 0 0 0,0 1-1 0 0,0-1 1 0 0,0 1 0 0 0,0-1-1 0 0,0 0 1 0 0,0 0 0 0 0,0 1 0 0 0,0-1-1 0 0,0 0 1 0 0,0 0 0 0 0,0 0 0 0 0,0 0-1 0 0,0 0 1 0 0,0 0 0 0 0,0 0-1 0 0,0-1 1 0 0,0 1 0 0 0,0 0 0 0 0,0-1-1 0 0,0 1 1 0 0,0 0 0 0 0,0-1 0 0 0,0 1-1 0 0,1-1 1 0 0,-1 1 0 0 0,0-1-1 0 0,0 0 1 0 0,0 1 0 0 0,1-1 0 0 0,-1 0-1 0 0,0 0 1 0 0,1 1 0 0 0,-1-2-7 0 0,-29-42 73 0 0,24 20-66 0 0,0-1 0 0 0,2 0-1 0 0,1 0 1 0 0,0 0 0 0 0,2 0 0 0 0,1 0-1 0 0,2-15-6 0 0,-1 8 2 0 0,1-27-30 0 0,2 1 0 0 0,3-1-1 0 0,2 2 1 0 0,3-1-1 0 0,2 1 1 0 0,3 1 0 0 0,22-49 28 0 0,-26 79-25 0 0,0 0 0 0 0,2 2 0 0 0,1-1 0 0 0,1 2 0 0 0,1 0 1 0 0,1 1-1 0 0,1 1 0 0 0,1 1 0 0 0,1 1 0 0 0,1 1 0 0 0,0 1 1 0 0,1 1-1 0 0,1 0 0 0 0,0 2 0 0 0,1 1 0 0 0,13-3 25 0 0,-35 13-4 0 0,0 1 1 0 0,0 0-1 0 0,0 0 0 0 0,1 0 0 0 0,-1 0 0 0 0,0 1 1 0 0,1 0-1 0 0,-1 0 0 0 0,1 0 0 0 0,-1 0 1 0 0,1 1-1 0 0,0 0 0 0 0,-1-1 0 0 0,1 2 0 0 0,-1-1 1 0 0,1 1-1 0 0,0-1 0 0 0,-1 1 0 0 0,1 1 0 0 0,-1-1 1 0 0,0 1-1 0 0,1-1 0 0 0,-1 1 0 0 0,0 0 0 0 0,0 1 1 0 0,0-1-1 0 0,0 1 0 0 0,-1 0 0 0 0,1 0 0 0 0,-1 0 1 0 0,1 0-1 0 0,-1 0 0 0 0,0 1 0 0 0,0-1 0 0 0,-1 1 1 0 0,1 0-1 0 0,-1 0 0 0 0,0 0 0 0 0,1 3 4 0 0,1 12 11 0 0,0 0 0 0 0,-2 0 0 0 0,-1 0-1 0 0,0 0 1 0 0,-1 0 0 0 0,-1 0 0 0 0,-1 0 0 0 0,0 0-1 0 0,-2 0 1 0 0,0-1 0 0 0,-1 1 0 0 0,-1-1 0 0 0,-1 0-1 0 0,0-1 1 0 0,-2 1 0 0 0,1-2 0 0 0,-2 1 0 0 0,-1-1-1 0 0,0-1 1 0 0,0 0 0 0 0,-9 8-11 0 0,14-15-54 0 0,0-1 0 0 0,-1 0 1 0 0,0 0-1 0 0,0 0 0 0 0,0-1 1 0 0,-1 0-1 0 0,0-1 0 0 0,0 0 0 0 0,0 0 1 0 0,-1 0-1 0 0,0-1 0 0 0,0 0 0 0 0,0-1 1 0 0,0 0-1 0 0,0-1 0 0 0,-1 0 0 0 0,-5 1 54 0 0,9-3-113 0 0,-49-9-2096 0 0,37-26-2169 0 0,16 21-844 0 0,1 6-5760 0 0</inkml:trace>
  <inkml:trace contextRef="#ctx0" brushRef="#br0" timeOffset="2901.185">4689 1469 8186 0 0,'0'0'2503'0'0,"0"0"-597"0"0,0 0-329 0 0,0 0-47 0 0,0 0-39 0 0,0 0-112 0 0,0 0-184 0 0,35-5-210 0 0,109-20-178 0 0,-58-8 322 0 0,-73 26-1022 0 0,0-1 0 0 0,0 0 0 0 0,-1 0 0 0 0,0-2 0 0 0,0 1 0 0 0,-1-2 0 0 0,-1 1 0 0 0,0-1 0 0 0,0-1 0 0 0,-1 0 0 0 0,-1 0 0 0 0,0-1 0 0 0,0 0 0 0 0,-1-1 0 0 0,-1 1 0 0 0,0-1 0 0 0,-1 0 0 0 0,-1-1 1 0 0,0 1-1 0 0,-1-1 0 0 0,0 0 0 0 0,-1-6-107 0 0,-1 18-11 0 0,-1 0 1 0 0,1-1-1 0 0,-1 1 1 0 0,0 0-1 0 0,0 0 1 0 0,0 0-1 0 0,0 0 1 0 0,-1 0-1 0 0,1 0 1 0 0,-1 0 0 0 0,0 0-1 0 0,0 0 1 0 0,0 0-1 0 0,0 0 1 0 0,-1 0-1 0 0,1 0 1 0 0,-1 0-1 0 0,1 1 1 0 0,-1-1-1 0 0,0 1 1 0 0,0-1-1 0 0,0 1 1 0 0,-1 0-1 0 0,1 0 1 0 0,0 0 0 0 0,-1 0-1 0 0,0 0 1 0 0,1 0-1 0 0,-1 1 1 0 0,0-1-1 0 0,0 1 1 0 0,0 0-1 0 0,0 0 1 0 0,0 0-1 0 0,0 0 1 0 0,0 1-1 0 0,0-1 1 0 0,0 1-1 0 0,0 0 1 0 0,-3-1 10 0 0,-4 4-83 0 0,0 1 1 0 0,0 0-1 0 0,1 0 0 0 0,-1 1 1 0 0,1 0-1 0 0,0 1 1 0 0,0 0-1 0 0,1 0 0 0 0,-1 1 1 0 0,1 0-1 0 0,1 0 1 0 0,0 1-1 0 0,0 0 0 0 0,0 0 1 0 0,1 1-1 0 0,0-1 1 0 0,1 1-1 0 0,-3 6 83 0 0,-2-1-32 0 0,0 0-1 0 0,2 0 1 0 0,0 1-1 0 0,0 0 1 0 0,1 0 0 0 0,1 1-1 0 0,1 0 1 0 0,0 0 0 0 0,1 0-1 0 0,0 0 1 0 0,2 1 0 0 0,0 0-1 0 0,1-1 1 0 0,0 1 0 0 0,2 14 32 0 0,1-24 4 0 0,0-1 1 0 0,0 1 0 0 0,0-1 0 0 0,0 0 0 0 0,1 0 0 0 0,0 0 0 0 0,1 0-1 0 0,-1 0 1 0 0,1-1 0 0 0,0 1 0 0 0,1-1 0 0 0,-1 0 0 0 0,1-1 0 0 0,0 1-1 0 0,0-1 1 0 0,0 0 0 0 0,1 0 0 0 0,-1 0 0 0 0,1-1 0 0 0,0 0 0 0 0,0 0 0 0 0,0 0-1 0 0,1-1 1 0 0,-1 0 0 0 0,0 0 0 0 0,1-1 0 0 0,3 1-5 0 0,5 1 55 0 0,0-1 1 0 0,0 0-1 0 0,0-1 0 0 0,0-1 1 0 0,0-1-1 0 0,1 0 0 0 0,-1 0 1 0 0,0-2-1 0 0,0 0 0 0 0,-1 0 1 0 0,13-6-56 0 0,10-8 186 0 0,-2-2 1 0 0,-1-1-1 0 0,0-2 0 0 0,-2-1 1 0 0,16-15-187 0 0,-3-2 105 0 0,-1-2 0 0 0,-3-2 0 0 0,-1-1 0 0 0,-2-2 0 0 0,-3-2 0 0 0,-2-1 0 0 0,18-37-105 0 0,-46 78 6 0 0,0 0 1 0 0,-1 0-1 0 0,0-1 0 0 0,0 1 1 0 0,-1-1-1 0 0,0 1 1 0 0,-1-1-1 0 0,0 0 1 0 0,-1 0-1 0 0,0 0 0 0 0,0-3-6 0 0,-3 10-10 0 0,1 1 0 0 0,0 0 0 0 0,-1 0-1 0 0,1 0 1 0 0,-1 0 0 0 0,0 0 0 0 0,1 0-1 0 0,-1 0 1 0 0,0 1 0 0 0,0-1 0 0 0,0 1 0 0 0,0-1-1 0 0,-1 1 1 0 0,1 0 0 0 0,0 0 0 0 0,0 0-1 0 0,-1 0 1 0 0,1 0 0 0 0,-1 0 0 0 0,1 1-1 0 0,-1-1 1 0 0,1 1 0 0 0,-1 0 0 0 0,1-1 0 0 0,-1 1-1 0 0,0 1 1 0 0,1-1 0 0 0,-1 0 0 0 0,1 0-1 0 0,-1 1 1 0 0,1 0 0 0 0,-1-1 0 0 0,1 1-1 0 0,0 0 1 0 0,-1 0 0 0 0,1 0 0 0 0,0 1-1 0 0,0-1 1 0 0,-1 0 0 0 0,1 1 0 0 0,0 0 0 0 0,1-1-1 0 0,-3 3 11 0 0,-4-1-30 0 0,1 1-1 0 0,-1 1 1 0 0,1-1-1 0 0,0 1 1 0 0,0 1-1 0 0,1-1 1 0 0,-1 1-1 0 0,1 0 1 0 0,0 1-1 0 0,1 0 1 0 0,0-1-1 0 0,0 2 1 0 0,0-1-1 0 0,1 0 1 0 0,0 1-1 0 0,0 0 1 0 0,1 0-1 0 0,0 0 1 0 0,1 0-1 0 0,-1 1 1 0 0,2-1-1 0 0,-1 1 0 0 0,1-1 1 0 0,0 1-1 0 0,1 4 31 0 0,5-6-11 0 0,-1-2-1 0 0,1 1 0 0 0,1-1 1 0 0,-1 1-1 0 0,1-1 0 0 0,0-1 0 0 0,0 1 1 0 0,0-1-1 0 0,1 0 0 0 0,-1-1 1 0 0,1 0-1 0 0,0 0 0 0 0,0 0 0 0 0,1-1 1 0 0,-1 1-1 0 0,0-2 0 0 0,1 1 1 0 0,-1-1-1 0 0,1 0 12 0 0,-2 0-3 0 0,76 16 58 0 0,85 29 251 0 0,-162-41-255 0 0,1-1 0 0 0,0 1-1 0 0,-1 1 1 0 0,0-1-1 0 0,0 1 1 0 0,-1-1 0 0 0,0 1-1 0 0,0 1 1 0 0,0-1-1 0 0,0 0 1 0 0,-1 1-1 0 0,0 0 1 0 0,-1 0 0 0 0,0 0-1 0 0,0 0 1 0 0,0 0-1 0 0,-1 0 1 0 0,0 1-1 0 0,0-1 1 0 0,-1 0 0 0 0,0 1-1 0 0,0-1 1 0 0,0 0-1 0 0,-1 1 1 0 0,-1-1 0 0 0,1 0-1 0 0,-2 5-50 0 0,-14 60 308 0 0,13-61-333 0 0,1 0 0 0 0,0 0 0 0 0,1 0 0 0 0,0 0 0 0 0,0 0 0 0 0,1 1 0 0 0,1-1 0 0 0,0 0 0 0 0,0 1-1 0 0,2 6 26 0 0,23 1-1669 0 0,-3-16-6724 0 0,-18-3-2861 0 0</inkml:trace>
  <inkml:trace contextRef="#ctx0" brushRef="#br0" timeOffset="4920.368">6651 1558 3737 0 0,'0'0'1391'0'0,"0"0"-564"0"0,0 0-149 0 0,0 0 243 0 0,0 0 334 0 0,0 0 180 0 0,0 0-3 0 0,0 0-53 0 0,0 0-103 0 0,0 0-100 0 0,0 0-93 0 0,0 0-88 0 0,0 0-107 0 0,21-3-110 0 0,66-8-101 0 0,-25-11 1106 0 0,-48 13-1313 0 0,94-105 1838 0 0,89-140-1457 0 0,-144 191-787 0 0,-12 10 11 0 0,3 3-1 0 0,2 2 1 0 0,15-10-75 0 0,-46 44 18 0 0,35-16-173 0 0,-38 56 117 0 0,3 110 509 0 0,-15 117-99 0 0,-1-233-358 0 0,-1-1-1 0 0,0 1 0 0 0,-2-1 0 0 0,0 0 1 0 0,-1 0-1 0 0,-1 0 0 0 0,0 0 0 0 0,-2-1 1 0 0,0 0-1 0 0,-1-1 0 0 0,-1 0 0 0 0,-1 0 1 0 0,0-1-1 0 0,-1 0 0 0 0,0-1 1 0 0,-2-1-1 0 0,0 0 0 0 0,0-1 0 0 0,-2 0-13 0 0,7-7-1 0 0,-1-1-1 0 0,1-1 0 0 0,-1 0 0 0 0,-1 0 1 0 0,1-1-1 0 0,0 0 0 0 0,-1-1 0 0 0,0 0 1 0 0,1-1-1 0 0,-1 0 0 0 0,0-1 0 0 0,0 0 1 0 0,-7-1 1 0 0,10 1-5 0 0,0-1 1 0 0,0-1 0 0 0,0 1 0 0 0,1-1-1 0 0,-1-1 1 0 0,0 1 0 0 0,1-1-1 0 0,-1 0 1 0 0,1-1 0 0 0,0 0-1 0 0,0 0 1 0 0,1-1 0 0 0,-1 0 0 0 0,1 0-1 0 0,0 0 1 0 0,0-1 0 0 0,1 1-1 0 0,-1-2 1 0 0,1 1 0 0 0,1 0 0 0 0,-1-1-1 0 0,1 0 1 0 0,-3-6 4 0 0,6 11-8 0 0,0-1 0 0 0,0 1-1 0 0,0 0 1 0 0,1-1 0 0 0,-1 1 0 0 0,0-1-1 0 0,1 1 1 0 0,0-1 0 0 0,0 1 0 0 0,0-1-1 0 0,0 1 1 0 0,0-1 0 0 0,0 1 0 0 0,0-1-1 0 0,1 1 1 0 0,-1-1 0 0 0,1 1 0 0 0,0-1-1 0 0,0 1 1 0 0,0 0 0 0 0,0-1 0 0 0,0 1 0 0 0,0 0-1 0 0,1 0 1 0 0,-1 0 0 0 0,1 0 0 0 0,0 0-1 0 0,-1 0 1 0 0,1 0 0 0 0,0 1 0 0 0,0-1-1 0 0,0 0 1 0 0,0 1 0 0 0,0 0 0 0 0,0-1-1 0 0,1 1 1 0 0,-1 0 0 0 0,0 0 0 0 0,1 1 0 0 0,-1-1-1 0 0,1 0 1 0 0,1 0 8 0 0,109-14-33 0 0,34 52 241 0 0,-23-8 251 0 0,-106-27-401 0 0,0-1 1 0 0,0 0-1 0 0,0-1 0 0 0,0-1 0 0 0,0-1 0 0 0,0 0 1 0 0,0-1-1 0 0,-1-1 0 0 0,1-1 0 0 0,-1-1 1 0 0,0 0-1 0 0,11-6-58 0 0,-12 4 58 0 0,-1-1 1 0 0,0 0-1 0 0,0-1 1 0 0,-1 0-1 0 0,0-2 1 0 0,-1 1-1 0 0,-1-2 1 0 0,0 1-1 0 0,0-2 1 0 0,-1 0-1 0 0,-1 0 1 0 0,0-1-1 0 0,1-4-58 0 0,95-205 220 0 0,-60 82-253 0 0,-38 233-741 0 0,45 113 732 0 0,-25-121 46 0 0,-28-82-5 0 0,0 0 0 0 0,0 0 0 0 0,1 0 0 0 0,-1 1 0 0 0,1-1 0 0 0,-1 0 0 0 0,1 0 0 0 0,-1 0 0 0 0,1 0 0 0 0,0 0 0 0 0,-1 0 0 0 0,1 0 0 0 0,0 0 0 0 0,0 0 0 0 0,0 0 0 0 0,0 0 0 0 0,0-1 0 0 0,0 1 0 0 0,0 0 0 0 0,0-1 0 0 0,0 1 0 0 0,0-1 0 0 0,0 1 0 0 0,0-1 0 0 0,0 1 0 0 0,1-1 0 0 0,-1 0 0 0 0,0 1 0 0 0,0-1 0 0 0,0 0 0 0 0,1 0 0 0 0,-1 0 0 0 0,0 0 0 0 0,0 0 0 0 0,1 0 0 0 0,-1 0 0 0 0,0-1 0 0 0,0 1 0 0 0,1 0 0 0 0,-1-1 0 0 0,0 1 0 0 0,0-1 0 0 0,0 1 0 0 0,0-1 0 0 0,1 0 1 0 0,51-37 76 0 0,-45 31-70 0 0,40-34-24 0 0,-19 15 7 0 0,1 1 0 0 0,1 1-1 0 0,1 2 1 0 0,1 0 0 0 0,0 3 0 0 0,2 1 11 0 0,23 6-159 0 0,-49 49 83 0 0,-18 172 172 0 0,10-207-97 0 0,-1-1 1 0 0,0 0-1 0 0,1 0 1 0 0,-1 1-1 0 0,1-1 1 0 0,-1 0-1 0 0,1 0 1 0 0,0 1-1 0 0,-1-1 1 0 0,1 0-1 0 0,0 0 1 0 0,0 0-1 0 0,0 0 0 0 0,0 0 1 0 0,0 0-1 0 0,0 0 1 0 0,0 0-1 0 0,0-1 1 0 0,0 1-1 0 0,0 0 1 0 0,1-1-1 0 0,-1 1 1 0 0,0-1-1 0 0,0 1 1 0 0,1-1-1 0 0,-1 1 1 0 0,0-1-1 0 0,1 0 1 0 0,-1 0-1 0 0,1 0 1 0 0,-1 0-1 0 0,0 0 1 0 0,1 0-1 0 0,-1 0 0 0 0,0 0 1 0 0,1 0-1 0 0,-1-1 1 0 0,0 1-1 0 0,1 0 1 0 0,-1-1-1 0 0,0 1 1 0 0,0-1-1 0 0,1 0 1 0 0,-1 1-1 0 0,0-1 1 0 0,0 0-1 0 0,0 0 1 0 0,0 0-1 0 0,0 0 1 0 0,0 1-1 0 0,0-2 1 0 0,0 1-1 0 0,0 0 0 0 0,-1 0 1 0 0,1 0-1 0 0,0 0 1 0 0,0 0-1 0 0,-1-1 1 0 0,1 1-1 0 0,-1 0 1 0 0,1-1 0 0 0,169-170 56 0 0,-143 148-93 0 0,76-47-150 0 0,-102 71 178 0 0,0 0 1 0 0,0 0 0 0 0,0-1-1 0 0,0 1 1 0 0,0 0-1 0 0,0 0 1 0 0,0 0 0 0 0,0 0-1 0 0,0 0 1 0 0,0 1 0 0 0,0-1-1 0 0,0 0 1 0 0,0 0-1 0 0,0 1 1 0 0,0-1 0 0 0,0 0-1 0 0,0 1 1 0 0,0-1-1 0 0,-1 1 1 0 0,1-1 0 0 0,0 1-1 0 0,0 0 1 0 0,0-1-1 0 0,-1 1 1 0 0,1 0 0 0 0,0-1-1 0 0,-1 1 1 0 0,1 0 0 0 0,-1 0-1 0 0,1 0 1 0 0,-1-1-1 0 0,1 1 1 0 0,-1 0 0 0 0,0 0-1 0 0,1 0 1 0 0,-1 0-1 0 0,0 0 1 0 0,1 0 0 0 0,-1 0-1 0 0,0 0 1 0 0,0 0-1 0 0,0 0 1 0 0,0 0 0 0 0,0 0-1 0 0,0 0 1 0 0,0 0 0 0 0,-1 0-1 0 0,1 0 1 0 0,0 0-1 0 0,0 0 1 0 0,-1 0 0 0 0,1 0-1 0 0,-1-1 1 0 0,1 1-1 0 0,-1 1 9 0 0,-15 61 67 0 0,16-63-68 0 0,-9 89-5 0 0,11-87 7 0 0,-1 0 1 0 0,1 0-1 0 0,0 0 0 0 0,0 0 0 0 0,0 0 0 0 0,0 0 0 0 0,0-1 0 0 0,0 1 0 0 0,0-1 0 0 0,0 1 0 0 0,1-1 1 0 0,-1 0-1 0 0,1 0 0 0 0,-1 0 0 0 0,1 0 0 0 0,-1 0 0 0 0,1 0 0 0 0,-1-1 0 0 0,1 0 0 0 0,0 1 0 0 0,-1-1 0 0 0,1 0 1 0 0,0 0-1 0 0,-1 0 0 0 0,1-1 0 0 0,0 1 0 0 0,-1-1 0 0 0,1 1 0 0 0,0-1 0 0 0,-1 0 0 0 0,1 0 0 0 0,-1 0 0 0 0,0 0 1 0 0,1 0-1 0 0,-1-1 0 0 0,0 1 0 0 0,0-1 0 0 0,0 0 0 0 0,1 0-1 0 0,277-211 99 0 0,-240 187-174 0 0,-40 26 63 0 0,0 19 81 0 0,-13 44 85 0 0,9-50-157 0 0,0 0 1 0 0,1 1 0 0 0,1-1 0 0 0,0 1 0 0 0,1 0 0 0 0,1-1 0 0 0,0 1 0 0 0,1 0 0 0 0,0-1-1 0 0,2 8 3 0 0,-2-19-27 0 0,-1 0 1 0 0,1 0-1 0 0,0 0 0 0 0,-1 0 0 0 0,1 0 0 0 0,0 0 0 0 0,0 0 0 0 0,0 0 0 0 0,1 0 0 0 0,-1-1 0 0 0,0 1 0 0 0,1 0 0 0 0,-1-1 0 0 0,1 1 0 0 0,-1-1 0 0 0,1 0 0 0 0,0 1 1 0 0,-1-1-1 0 0,1 0 0 0 0,0 0 0 0 0,0 0 0 0 0,0 0 0 0 0,0-1 0 0 0,0 1 0 0 0,0 0 0 0 0,0-1 0 0 0,0 0 0 0 0,0 1 0 0 0,1-1 0 0 0,-1 0 0 0 0,0 0 0 0 0,0 0 0 0 0,1 0 27 0 0,9-8-3784 0 0,-3-8-3482 0 0,-6 8-4634 0 0</inkml:trace>
  <inkml:trace contextRef="#ctx0" brushRef="#br0" timeOffset="5617.687">9709 946 13843 0 0,'0'0'1827'0'0,"0"0"-725"0"0,0 0-285 0 0,0 0 47 0 0,0 0 55 0 0,0 0-27 0 0,0 0-184 0 0,0 0-209 0 0,0 0-99 0 0,0 0-33 0 0,0 0 0 0 0,0 0 0 0 0,0 0-18 0 0,6 6-58 0 0,-2-2-235 0 0,0 0 1 0 0,0 0-1 0 0,-1 1 1 0 0,1-1-1 0 0,-1 1 1 0 0,0 0-1 0 0,0 0 1 0 0,0 0-1 0 0,-1 0 1 0 0,0 0-1 0 0,0 1 1 0 0,0-1 0 0 0,1 5-57 0 0,6 54 199 0 0,-3-1 0 0 0,-2 1 0 0 0,-3 0 0 0 0,-6 42-199 0 0,-1-45 38 0 0,-2 0 1 0 0,-3-1 0 0 0,-2 0-1 0 0,-3 0 1 0 0,-3-1 0 0 0,-7 9-39 0 0,20-53 49 0 0,-2 1-1 0 0,0-2 1 0 0,-1 1 0 0 0,0-1 0 0 0,-1-1-1 0 0,0 0 1 0 0,-12 12-49 0 0,21-24 14 0 0,0 1 0 0 0,0-1 0 0 0,0 0 0 0 0,0 1 0 0 0,-1-1 0 0 0,1 0 1 0 0,0 1-1 0 0,0-1 0 0 0,-1 0 0 0 0,1 0 0 0 0,-1 0 0 0 0,1 0 0 0 0,-1-1 0 0 0,1 1 0 0 0,-1 0 0 0 0,0-1 0 0 0,1 1 0 0 0,-1-1 0 0 0,0 1 0 0 0,1-1 0 0 0,-1 0 0 0 0,0 0 0 0 0,0 1 0 0 0,1-1 1 0 0,-1-1-1 0 0,0 1 0 0 0,0 0 0 0 0,1 0 0 0 0,-1-1 0 0 0,0 1 0 0 0,1-1 0 0 0,-1 1 0 0 0,0-1 0 0 0,1 0 0 0 0,-1 1 0 0 0,1-1 0 0 0,-1 0 0 0 0,1 0 0 0 0,-1 0 0 0 0,1 0 0 0 0,0-1 0 0 0,-1 1 0 0 0,1 0 1 0 0,0 0-1 0 0,0-1 0 0 0,0 1 0 0 0,0-1 0 0 0,0 1 0 0 0,0-1 0 0 0,1 1 0 0 0,-1-1 0 0 0,0 0-14 0 0,-1-31 29 0 0,1 0 0 0 0,1-1 1 0 0,2 1-1 0 0,2 0 0 0 0,1 1 0 0 0,1-1 0 0 0,2 1 1 0 0,1 0-1 0 0,1 0 0 0 0,8-13-29 0 0,-10 20 9 0 0,2-5 1 0 0,21-70-82 0 0,4 1-1 0 0,4 1 1 0 0,4 3-1 0 0,53-85 73 0 0,-75 149-22 0 0,1 1 0 0 0,1 0 0 0 0,2 2 0 0 0,0 1 1 0 0,2 1-1 0 0,1 2 0 0 0,1 0 0 0 0,1 2 0 0 0,1 1 0 0 0,0 2 0 0 0,2 1 0 0 0,0 1 0 0 0,1 2 0 0 0,1 1 0 0 0,9-1 22 0 0,-38 12 4 0 0,1 1 0 0 0,-1 0 0 0 0,1 0 0 0 0,0 0 1 0 0,0 1-1 0 0,-1 0 0 0 0,1 0 0 0 0,0 1 0 0 0,0 0 0 0 0,0 0 0 0 0,0 1 0 0 0,0-1 1 0 0,0 1-1 0 0,-1 1 0 0 0,1 0 0 0 0,0 0 0 0 0,-1 0 0 0 0,1 0 0 0 0,-1 1 0 0 0,0 0 1 0 0,0 1-1 0 0,0-1 0 0 0,0 1 0 0 0,-1 0 0 0 0,0 1 0 0 0,1-1 0 0 0,-1 1 0 0 0,-1 0 1 0 0,1 0-1 0 0,-1 1 0 0 0,0-1 0 0 0,3 7-4 0 0,-3 1 23 0 0,-1 1 0 0 0,0 0 0 0 0,-2 0 0 0 0,1 0 0 0 0,-2 0 0 0 0,1 0 1 0 0,-2 0-1 0 0,0 0 0 0 0,-1 0 0 0 0,0 0 0 0 0,-1-1 0 0 0,-1 1 0 0 0,0-1 0 0 0,-1 1 0 0 0,0-1 0 0 0,-2 1-23 0 0,-3 13 15 0 0,-2 0-1 0 0,-1-1 0 0 0,-1 0 0 0 0,-1-1 0 0 0,-1-1 1 0 0,-1 0-1 0 0,-1-1 0 0 0,-1-1 0 0 0,-1-1 1 0 0,-1-1-1 0 0,-1-1 0 0 0,-4 2-14 0 0,14-11-21 0 0,-1-1 0 0 0,0 0-1 0 0,0-1 1 0 0,-1 0 0 0 0,0-1 0 0 0,0-1-1 0 0,0 0 1 0 0,-1-1 0 0 0,0 0 0 0 0,0-2-1 0 0,0 1 1 0 0,-1-2 0 0 0,1 0 0 0 0,-1-1-1 0 0,0-1 22 0 0,11 0-66 0 0,0-1 0 0 0,0 0-1 0 0,1 0 1 0 0,-1 0-1 0 0,0-1 1 0 0,1 0-1 0 0,-1 0 1 0 0,1 0 0 0 0,0 0-1 0 0,0-1 1 0 0,0 0-1 0 0,0 1 1 0 0,0-1 0 0 0,0-1-1 0 0,1 1 1 0 0,0-1-1 0 0,0 1 1 0 0,-1-1-1 0 0,2 0 1 0 0,-1 0 0 0 0,1 0-1 0 0,-1 0 1 0 0,1-1-1 0 0,0 1 1 0 0,0-1 0 0 0,1 1-1 0 0,0-1 1 0 0,-1 0-1 0 0,1-3 67 0 0,5-90-5645 0 0,7 72-1099 0 0,-4 7-4841 0 0</inkml:trace>
  <inkml:trace contextRef="#ctx0" brushRef="#br0" timeOffset="5929.212">10937 0 17996 0 0,'0'0'1216'0'0,"0"0"-602"0"0,0 0-218 0 0,0 0 146 0 0,0 0 217 0 0,0 0 129 0 0,0 0-9 0 0,-6 39-131 0 0,-17 123-134 0 0,11 27 540 0 0,16 422-692 0 0,-4-600-516 0 0,0 0 0 0 0,-1-1 0 0 0,0 1 0 0 0,0 0 0 0 0,-1-1 0 0 0,0 1-1 0 0,-1-1 1 0 0,-1 1 0 0 0,1-1 0 0 0,-2 0 0 0 0,1 0 0 0 0,-4 3 54 0 0,8-13-84 0 0,0 0 0 0 0,0-1 0 0 0,0 1 1 0 0,0 0-1 0 0,0 0 0 0 0,-1-1 0 0 0,1 1 0 0 0,0 0 0 0 0,0 0 1 0 0,0-1-1 0 0,0 1 0 0 0,-1 0 0 0 0,1 0 0 0 0,0 0 1 0 0,0-1-1 0 0,-1 1 0 0 0,1 0 0 0 0,0 0 0 0 0,0 0 1 0 0,-1 0-1 0 0,1 0 0 0 0,0-1 0 0 0,0 1 0 0 0,-1 0 0 0 0,1 0 1 0 0,0 0-1 0 0,-1 0 0 0 0,1 0 0 0 0,0 0 0 0 0,0 0 1 0 0,-1 0-1 0 0,1 0 0 0 0,0 0 0 0 0,-1 0 0 0 0,1 0 1 0 0,0 0-1 0 0,-1 1 0 0 0,1-1 0 0 0,0 0 0 0 0,0 0 0 0 0,-1 0 1 0 0,1 0-1 0 0,0 0 0 0 0,0 0 0 0 0,-1 1 0 0 0,1-1 1 0 0,0 0-1 0 0,0 0 0 0 0,0 0 0 0 0,-1 1 0 0 0,1-1 0 0 0,0 0 1 0 0,0 0-1 0 0,0 1 0 0 0,0-1 0 0 0,-1 0 0 0 0,1 1 1 0 0,0-1-1 0 0,0 0 84 0 0,36-52-7696 0 0,-26 40 3461 0 0,0 0-4508 0 0</inkml:trace>
  <inkml:trace contextRef="#ctx0" brushRef="#br0" timeOffset="6266.452">11143 876 3841 0 0,'0'0'2756'0'0,"0"0"-881"0"0,0 0-484 0 0,0 0-153 0 0,0 0-75 0 0,0 0-16 0 0,0 0 22 0 0,0 0-11 0 0,0 0 24 0 0,0 0 15 0 0,0 0-23 0 0,0 0-21 0 0,32 24-40 0 0,102 68-58 0 0,-132-90-1005 0 0,1 0 0 0 0,0 0 1 0 0,0 0-1 0 0,0-1 1 0 0,0 1-1 0 0,0-1 1 0 0,0 0-1 0 0,0 0 1 0 0,0 0-1 0 0,1 0 1 0 0,-1 0-1 0 0,0-1 1 0 0,1 1-1 0 0,-1-1 1 0 0,1 0-1 0 0,-1 0 0 0 0,0 0 1 0 0,1-1-1 0 0,1 0-50 0 0,23-5 258 0 0,0-1-1 0 0,-1-2 1 0 0,0-1-1 0 0,-1 0 1 0 0,0-3-1 0 0,-1 0 1 0 0,0-1-1 0 0,-1-1 1 0 0,0-2-1 0 0,-2 0 1 0 0,0-2-1 0 0,-1 0 1 0 0,0-1-1 0 0,-2-1 1 0 0,7-10-258 0 0,-20 22 23 0 0,-1 0 0 0 0,1 0 0 0 0,-1 0 0 0 0,-1-1 0 0 0,0 0 0 0 0,0 0 0 0 0,-1 0 0 0 0,0 0 0 0 0,-1 0 0 0 0,0-1 0 0 0,0 1 0 0 0,-1-1 0 0 0,-1 1 0 0 0,0-1 0 0 0,0 0 1 0 0,-1 1-1 0 0,-1-1-23 0 0,0 7-17 0 0,-1-1 0 0 0,-1 1 0 0 0,1 0 0 0 0,-1 0 1 0 0,0 0-1 0 0,0 0 0 0 0,0 1 0 0 0,0-1 0 0 0,0 1 0 0 0,-1 0 1 0 0,1 1-1 0 0,-1-1 0 0 0,0 1 0 0 0,0 0 0 0 0,0 0 1 0 0,0 0-1 0 0,0 1 0 0 0,-1 0 0 0 0,1 0 0 0 0,0 0 1 0 0,-1 0-1 0 0,1 1 0 0 0,0 0 0 0 0,-1 0 0 0 0,1 1 1 0 0,0-1-1 0 0,-1 1 0 0 0,1 1 0 0 0,0-1 0 0 0,0 0 0 0 0,0 1 1 0 0,0 0-1 0 0,-3 2 17 0 0,-13 5-16 0 0,1 2 1 0 0,0 0 0 0 0,1 1-1 0 0,1 0 1 0 0,0 2 0 0 0,0 0-1 0 0,2 1 1 0 0,0 1 0 0 0,0 0-1 0 0,2 1 1 0 0,0 1 0 0 0,1 0-1 0 0,0 1 1 0 0,2 1 0 0 0,0 0-1 0 0,-3 11 16 0 0,7-17-4 0 0,1-1-1 0 0,0 1 0 0 0,1 1 1 0 0,0-1-1 0 0,2 1 0 0 0,0 0 1 0 0,0-1-1 0 0,1 1 0 0 0,1 1 0 0 0,1-1 1 0 0,0 0-1 0 0,1 0 0 0 0,0 0 1 0 0,1 0-1 0 0,1 0 0 0 0,0-1 1 0 0,1 1-1 0 0,1-1 0 0 0,0 1 1 0 0,1-2-1 0 0,1 1 0 0 0,0-1 0 0 0,1 0 1 0 0,0 0-1 0 0,1-1 5 0 0,3 2-9 0 0,0-1-1 0 0,2 0 1 0 0,-1-1 0 0 0,2-1-1 0 0,0 0 1 0 0,0-1 0 0 0,0 0-1 0 0,1-2 1 0 0,1 0 0 0 0,0 0-1 0 0,0-2 1 0 0,0 0 0 0 0,1-1-1 0 0,-1-1 1 0 0,1 0 0 0 0,0-1-1 0 0,1-1 1 0 0,-1-1 0 0 0,8-1 9 0 0,60-18-1372 0 0,-60 5-1811 0 0,-3-3-3983 0 0,-13 8-5090 0 0</inkml:trace>
  <inkml:trace contextRef="#ctx0" brushRef="#br0" timeOffset="6864.588">8289 77 12619 0 0,'0'0'1543'0'0,"0"0"-774"0"0,0 0-277 0 0,0 0 164 0 0,0 0 266 0 0,0 0 146 0 0,0 0 38 0 0,0 0-119 0 0,0 0-223 0 0,0 0-199 0 0,0 0-187 0 0,0 0-152 0 0,0 0-116 0 0,-30 13-64 0 0,-93 36-52 0 0,93-37-42 0 0,40-14 135 0 0,0-1 0 0 0,0 0 0 0 0,0 0 0 0 0,0-1 1 0 0,-1-1-1 0 0,0 0 0 0 0,0 0 0 0 0,0 0 0 0 0,-1-1 1 0 0,1-1-1 0 0,-1 1 0 0 0,-1-1 0 0 0,4-5-87 0 0,-2 5 87 0 0,-9 6-73 0 0,0 1-1 0 0,0-1 1 0 0,-1 1 0 0 0,1-1-1 0 0,0 1 1 0 0,-1-1 0 0 0,1 1-1 0 0,0-1 1 0 0,-1 1 0 0 0,1-1-1 0 0,0 1 1 0 0,-1-1 0 0 0,1 1-1 0 0,-1 0 1 0 0,1-1 0 0 0,-1 1-1 0 0,1 0 1 0 0,-1 0 0 0 0,1-1-1 0 0,-1 1 1 0 0,1 0 0 0 0,-1 0-1 0 0,0 0 1 0 0,1-1 0 0 0,-1 1-1 0 0,1 0 1 0 0,-1 0 0 0 0,0 0-1 0 0,1 0 1 0 0,-1 0 0 0 0,1 0-1 0 0,-1 0 1 0 0,1 1 0 0 0,-1-1-1 0 0,0 0 1 0 0,1 0 0 0 0,-1 0-1 0 0,1 0 1 0 0,-1 1 0 0 0,1-1-1 0 0,-1 0 1 0 0,1 1 0 0 0,-1-1-1 0 0,1 0 1 0 0,-1 1 0 0 0,1-1-1 0 0,0 1 1 0 0,-1-1 0 0 0,1 0-1 0 0,-1 1 1 0 0,1-1 0 0 0,0 1-1 0 0,0-1 1 0 0,-1 1 0 0 0,1 0 0 0 0,0-1-14 0 0,-79 42-1097 0 0,50-18-7930 0 0,25-20-2535 0 0</inkml:trace>
  <inkml:trace contextRef="#ctx0" brushRef="#br0" timeOffset="7968.402">2815 3682 7490 0 0,'0'0'365'0'0,"0"0"-128"0"0,0 0 205 0 0,0 0 415 0 0,0 0 397 0 0,0 0 262 0 0,0 0 113 0 0,0 0-108 0 0,33 7-236 0 0,108 21-243 0 0,-136-27-968 0 0,0 0 0 0 0,0 0 0 0 0,1 0 0 0 0,-1-1 0 0 0,0 0 0 0 0,1 0-1 0 0,-1 0 1 0 0,0-1 0 0 0,0 1 0 0 0,1-2 0 0 0,-1 1 0 0 0,0 0 0 0 0,0-1-1 0 0,0 0 1 0 0,0 0 0 0 0,0 0 0 0 0,1-2-74 0 0,10-4 225 0 0,16-5 135 0 0,-1-2 1 0 0,0-2 0 0 0,-1 0-1 0 0,-1-2 1 0 0,0-1 0 0 0,-2-1-1 0 0,9-10-360 0 0,-27 24 68 0 0,-1 1-1 0 0,-1-1 0 0 0,1-1 0 0 0,-1 0 0 0 0,0 0 1 0 0,-1 0-1 0 0,1 0 0 0 0,-2-1 0 0 0,1 0 1 0 0,-1-1-1 0 0,-1 1 0 0 0,0-1 0 0 0,0 0 1 0 0,-1 0-1 0 0,0 0 0 0 0,-1 0 0 0 0,0 0 1 0 0,0-1-1 0 0,-1 1 0 0 0,-1-1 0 0 0,0 1 0 0 0,0-1 1 0 0,-1 1-1 0 0,-1-6-67 0 0,-3 9-8 0 0,0 1 1 0 0,-1 0-1 0 0,0 0 1 0 0,0 0-1 0 0,0 1 1 0 0,-1-1-1 0 0,0 2 1 0 0,0-1-1 0 0,0 1 1 0 0,0 0-1 0 0,-1 0 1 0 0,0 1-1 0 0,1 0 1 0 0,-1 0-1 0 0,0 1 1 0 0,-1 0-1 0 0,1 1 1 0 0,0 0-1 0 0,-1 0 0 0 0,1 0 1 0 0,0 1-1 0 0,-1 1 1 0 0,1-1-1 0 0,0 1 1 0 0,-1 1-1 0 0,1-1 1 0 0,0 2-1 0 0,-4 0 8 0 0,-2 1-8 0 0,-1 1-1 0 0,1 0 1 0 0,0 0-1 0 0,1 1 1 0 0,-1 1-1 0 0,1 1 1 0 0,0 0-1 0 0,1 0 1 0 0,0 1-1 0 0,0 1 0 0 0,1 0 1 0 0,1 1-1 0 0,-1 0 1 0 0,2 0-1 0 0,-1 1 1 0 0,2 0-1 0 0,0 1 1 0 0,0 0-1 0 0,1 0 1 0 0,-2 6 8 0 0,0 2 16 0 0,0 0 0 0 0,1 0 0 0 0,2 1 0 0 0,0 0 0 0 0,1 0 0 0 0,2 0 0 0 0,0 1 0 0 0,1 0 0 0 0,1-1 0 0 0,1 1 0 0 0,2 0 0 0 0,0-1 0 0 0,2 7-16 0 0,-1-16 17 0 0,0 0 1 0 0,1-1 0 0 0,0 1 0 0 0,1-1-1 0 0,1 0 1 0 0,0-1 0 0 0,0 0 0 0 0,1 1 0 0 0,0-2-1 0 0,1 1 1 0 0,1-1 0 0 0,-1-1 0 0 0,2 1-1 0 0,-1-1 1 0 0,1-1 0 0 0,0 0 0 0 0,1 0-1 0 0,0-1 1 0 0,9 4-18 0 0,1-1 48 0 0,1 0 0 0 0,1-2 0 0 0,-1 0 0 0 0,2-1-1 0 0,-1-2 1 0 0,0 0 0 0 0,1-2 0 0 0,0 0 0 0 0,0-2 0 0 0,7-1-48 0 0,1 0-113 0 0,-1-2 0 0 0,0-2 0 0 0,0-1 0 0 0,0-1 0 0 0,0-2 0 0 0,-1 0 0 0 0,0-3 0 0 0,-1 0 0 0 0,0-2 0 0 0,-1-1 0 0 0,0-1 0 0 0,-1-1 0 0 0,16-15 113 0 0,23-19-2574 0 0,-25 14-5386 0 0,-20 20-3409 0 0</inkml:trace>
  <inkml:trace contextRef="#ctx0" brushRef="#br0" timeOffset="10401.864">4817 3122 8370 0 0,'0'0'1284'0'0,"0"0"-588"0"0,0 0-350 0 0,0 0 92 0 0,0 0 351 0 0,0 0 307 0 0,0 0 100 0 0,0 0-97 0 0,-12 32-184 0 0,-38 100-188 0 0,-2 18 506 0 0,19-62-1094 0 0,-4-2 0 0 0,-3-2-1 0 0,-5-1 1 0 0,-10 9-139 0 0,-5-20-1109 0 0,11-37-4926 0 0,39-30 1155 0 0,2 2-1840 0 0</inkml:trace>
  <inkml:trace contextRef="#ctx0" brushRef="#br0" timeOffset="10671.001">4234 3255 10530 0 0,'0'0'1545'0'0,"0"0"-425"0"0,0 0-541 0 0,0 0-265 0 0,0 0 106 0 0,0 0 327 0 0,0 0 265 0 0,0 0 123 0 0,0 0-88 0 0,0 0-227 0 0,0 0-218 0 0,0 0-137 0 0,0 0-82 0 0,32 36-74 0 0,105 114-54 0 0,-32-60 105 0 0,-24-27-646 0 0,3-4-1 0 0,43 21 287 0 0,-84-59-1534 0 0,-14-13-6418 0 0,-19-7-2824 0 0</inkml:trace>
  <inkml:trace contextRef="#ctx0" brushRef="#br0" timeOffset="11101.276">5806 3314 14275 0 0,'0'0'1190'0'0,"0"0"-365"0"0,0 0-193 0 0,0 0 86 0 0,0 0 154 0 0,0 0 99 0 0,0 0-38 0 0,0 0-104 0 0,0 0-105 0 0,0 0-127 0 0,0 0-155 0 0,0 0-102 0 0,-34-10-96 0 0,-107-28-66 0 0,59 37 104 0 0,68 6-214 0 0,-6-1-48 0 0,1 1 0 0 0,0 0 0 0 0,0 2 0 0 0,0 0 0 0 0,1 1 0 0 0,0 1 1 0 0,0 1-1 0 0,1 0 0 0 0,0 1 0 0 0,1 1 0 0 0,0 0 0 0 0,1 2 0 0 0,1-1 0 0 0,0 2 0 0 0,1 0 1 0 0,0 1-1 0 0,1 0 0 0 0,1 0 0 0 0,1 1 0 0 0,0 1 0 0 0,1 0 0 0 0,1 0 0 0 0,1 1 0 0 0,0 0 1 0 0,0 5-21 0 0,4-13-12 0 0,0 0 0 0 0,1 0 0 0 0,0 1 0 0 0,0-1 1 0 0,1 1-1 0 0,1 0 0 0 0,0-1 0 0 0,1 1 0 0 0,0-1 1 0 0,0 1-1 0 0,1-1 0 0 0,1 0 0 0 0,0 1 1 0 0,1-1-1 0 0,0 0 0 0 0,0-1 0 0 0,1 1 0 0 0,0-1 1 0 0,1 0-1 0 0,1 0 0 0 0,-1-1 0 0 0,2 0 0 0 0,-1 0 1 0 0,1 0-1 0 0,6 5 12 0 0,-7-12 14 0 0,0 1 0 0 0,0-1 0 0 0,0 0 0 0 0,0 0 0 0 0,0-1 1 0 0,1 0-1 0 0,-1 0 0 0 0,0-1 0 0 0,0 0 0 0 0,1 0 0 0 0,-1-1 0 0 0,0 0 0 0 0,1 0 0 0 0,-1-1 1 0 0,0 1-1 0 0,0-2 0 0 0,0 1 0 0 0,-1-1 0 0 0,1 0 0 0 0,-1 0 0 0 0,1-1 0 0 0,-1 0 1 0 0,0 0-1 0 0,0 0-14 0 0,177-165 483 0 0,48-125-257 0 0,-123 169-442 0 0,-108 125 184 0 0,0 0 0 0 0,0 1 1 0 0,0-1-1 0 0,0 1 0 0 0,0-1 0 0 0,0 0 0 0 0,0 1 0 0 0,0-1 0 0 0,0 1 1 0 0,0-1-1 0 0,0 0 0 0 0,0 1 0 0 0,0-1 0 0 0,1 1 0 0 0,-1-1 1 0 0,0 0-1 0 0,0 1 0 0 0,0-1 0 0 0,1 0 0 0 0,-1 1 0 0 0,0-1 1 0 0,0 0-1 0 0,1 1 0 0 0,-1-1 0 0 0,0 0 0 0 0,1 0 0 0 0,-1 1 1 0 0,0-1-1 0 0,1 0 0 0 0,-1 0 0 0 0,0 0 0 0 0,1 0 0 0 0,-1 1 0 0 0,1-1 1 0 0,-1 0-1 0 0,0 0 0 0 0,1 0 0 0 0,-1 0 0 0 0,0 0 0 0 0,1 0 1 0 0,-1 0-1 0 0,1 0 0 0 0,-1 0 0 0 0,1 0 0 0 0,-1 0 0 0 0,0 0 1 0 0,1 0-1 0 0,-1 0 0 0 0,0-1 0 0 0,1 1 0 0 0,-1 0 0 0 0,1 0 0 0 0,-1 0 1 0 0,0 0-1 0 0,1-1 0 0 0,-1 1 0 0 0,0 0 0 0 0,0 0 0 0 0,1-1 1 0 0,-1 1-1 0 0,0 0 0 0 0,1-1 0 0 0,-1 1 0 0 0,0 0 0 0 0,0-1 1 0 0,0 1-1 0 0,1-1 32 0 0,-2 44-5695 0 0,1-33-7 0 0,0 2-5848 0 0</inkml:trace>
  <inkml:trace contextRef="#ctx0" brushRef="#br0" timeOffset="11572.474">6165 3803 16444 0 0,'0'0'1058'0'0,"0"0"-455"0"0,0 0-153 0 0,0 0 134 0 0,0 0 164 0 0,0 0 51 0 0,0 0-110 0 0,0 0-162 0 0,20-33-130 0 0,65-104-72 0 0,-23 47 97 0 0,38-24-95 0 0,-96 109-347 0 0,1 1 1 0 0,-1 0-1 0 0,1 0 1 0 0,0 1-1 0 0,0 0 0 0 0,0 0 1 0 0,1 0-1 0 0,-1 0 1 0 0,1 1-1 0 0,0 0 0 0 0,0 0 1 0 0,-1 0-1 0 0,3 0 20 0 0,-2 37-269 0 0,-3 106 437 0 0,-2-138-155 0 0,0-1 0 0 0,0 1 0 0 0,0-1 0 0 0,1 1 0 0 0,-1-1 0 0 0,1 0 0 0 0,0 0 0 0 0,-1 0 0 0 0,1 0 0 0 0,0 0 0 0 0,0 0 0 0 0,0 0 0 0 0,1 0 0 0 0,-1-1 0 0 0,0 1 1 0 0,1-1-1 0 0,-1 0 0 0 0,1 1 0 0 0,-1-1 0 0 0,1 0 0 0 0,0-1 0 0 0,-1 1 0 0 0,1 0 0 0 0,0-1 0 0 0,0 0 0 0 0,-1 1 0 0 0,1-1 0 0 0,0 0 0 0 0,0 0 0 0 0,0-1 0 0 0,-1 1 0 0 0,1-1 0 0 0,0 1 0 0 0,-1-1 0 0 0,1 0 0 0 0,0 0 0 0 0,-1 0 0 0 0,1 0 0 0 0,-1 0 0 0 0,1-1 0 0 0,-1 1 0 0 0,0-1 1 0 0,0 0-1 0 0,1 1 0 0 0,-1-1 0 0 0,0 0 0 0 0,-1 0 0 0 0,1-1 0 0 0,1 0-13 0 0,350-232 948 0 0,-341 229-945 0 0,-1-1 1 0 0,1 2-1 0 0,0 0 0 0 0,1 0 1 0 0,-1 1-1 0 0,1 0 0 0 0,0 2 1 0 0,0-1-1 0 0,0 1 0 0 0,0 1-3 0 0,-10 2 14 0 0,-1 1-1 0 0,0-1 0 0 0,-1 0 0 0 0,1 1 1 0 0,0-1-1 0 0,0 1 0 0 0,-1 0 0 0 0,1 0 1 0 0,-1 0-1 0 0,1 0 0 0 0,-1 0 0 0 0,0 0 1 0 0,0 0-1 0 0,0 0 0 0 0,0 0 1 0 0,0 0-1 0 0,0 1 0 0 0,-1-1 0 0 0,1 0 1 0 0,-1 1-1 0 0,1-1 0 0 0,-1 0 0 0 0,0 1 1 0 0,0-1-1 0 0,0 1 0 0 0,0-1 1 0 0,0 0-1 0 0,-1 1 0 0 0,1-1 0 0 0,-1 0 1 0 0,0 3-14 0 0,0 4 44 0 0,1 149 166 0 0,0-155-269 0 0,1-1 0 0 0,-1 0-1 0 0,0 1 1 0 0,1-1 0 0 0,-1 1 0 0 0,1-1 0 0 0,0 0 0 0 0,-1 1 0 0 0,1-1 0 0 0,1 0 0 0 0,-1 0 0 0 0,0 0-1 0 0,0 0 1 0 0,1 0 0 0 0,-1 0 0 0 0,1 0 0 0 0,0 0 0 0 0,-1 0 0 0 0,1-1 0 0 0,0 1 0 0 0,0-1 0 0 0,0 1-1 0 0,0-1 1 0 0,0 0 0 0 0,0 0 0 0 0,1 0 0 0 0,-1 0 0 0 0,0 0 0 0 0,1 0 0 0 0,-1-1 0 0 0,0 1 0 0 0,1-1-1 0 0,1 0 60 0 0,15 3-3990 0 0,-1-2-3289 0 0,-10-1-4444 0 0</inkml:trace>
  <inkml:trace contextRef="#ctx0" brushRef="#br0" timeOffset="12060.908">5876 3347 0 0 0,'0'0'954'0'0,"0"0"338"0"0,0 0 316 0 0,0 0 323 0 0,0 0 188 0 0,0 0-9 0 0,0 0-181 0 0,0 0-213 0 0,0 0-186 0 0,0 0-158 0 0,0 0-197 0 0,0 0-192 0 0,2 24-108 0 0,5 80-101 0 0,-16 55 1319 0 0,8-123-1846 0 0,-1-26-280 0 0,1 0-1 0 0,1 0 1 0 0,0 0-1 0 0,0 0 1 0 0,1 0-1 0 0,0 0 1 0 0,1 0-1 0 0,0 0 1 0 0,0 0-1 0 0,1-1 1 0 0,0 1-1 0 0,1-1 1 0 0,3 6 33 0 0,16 2-1804 0 0,-7-11-4931 0 0,-10-5-4302 0 0</inkml:trace>
  <inkml:trace contextRef="#ctx0" brushRef="#br0" timeOffset="12806.964">7494 3410 9930 0 0,'0'0'2194'0'0,"0"0"-1035"0"0,0 0-692 0 0,0 0-135 0 0,0 0 142 0 0,0 0 199 0 0,0 0 161 0 0,0 0 16 0 0,0 0-31 0 0,0 0-87 0 0,0 0-107 0 0,14 31-79 0 0,41 102-85 0 0,-34-28 170 0 0,-21-84-511 0 0,2 14 67 0 0,2 17-80 0 0,-1-1 1 0 0,-3 0-1 0 0,-2 1 1 0 0,-3-1 0 0 0,-1 0-1 0 0,-3-1 1 0 0,-2 1-1 0 0,-2-2 1 0 0,-10 21-108 0 0,22-65 39 0 0,0 0 0 0 0,-1 0 0 0 0,0 0 0 0 0,0-1 0 0 0,0 1 0 0 0,-1-1 0 0 0,1 1 0 0 0,-1-1 0 0 0,0 0 0 0 0,0 0 0 0 0,-1 0 0 0 0,1 0 0 0 0,-1-1 0 0 0,0 1 0 0 0,0-1 0 0 0,0 0 0 0 0,0 0 0 0 0,-1 0 0 0 0,1-1-1 0 0,-1 0 1 0 0,1 0 0 0 0,-1 0 0 0 0,0 0 0 0 0,0-1 0 0 0,0 1 0 0 0,0-1 0 0 0,-2 0-39 0 0,5-3 17 0 0,0 0 0 0 0,0 0 1 0 0,0 0-1 0 0,0 0 0 0 0,1 0 0 0 0,-1-1 0 0 0,1 1 0 0 0,0 0 0 0 0,-1-1 0 0 0,1 1 0 0 0,0-1 0 0 0,0 1 0 0 0,1-1 1 0 0,-1 1-1 0 0,0-1 0 0 0,1 0 0 0 0,0 1 0 0 0,-1-1 0 0 0,1 0 0 0 0,0 1 0 0 0,0-1 0 0 0,1-1-17 0 0,2-32 25 0 0,1 0 0 0 0,2 1 0 0 0,2 0-1 0 0,1 0 1 0 0,1 0 0 0 0,2 1-1 0 0,2 1 1 0 0,1 0 0 0 0,1 1 0 0 0,2 1-1 0 0,11-14-24 0 0,-24 36-1 0 0,40-77-33 0 0,4 2-1 0 0,4 3 1 0 0,3 2 0 0 0,3 2 0 0 0,4 4-1 0 0,3 2 1 0 0,64-53 34 0 0,-124 119 12 0 0,0-1 0 0 0,0 1 0 0 0,0 0 0 0 0,1 1 0 0 0,0-1 0 0 0,0 1-1 0 0,0 1 1 0 0,0-1 0 0 0,0 1 0 0 0,1 1 0 0 0,0-1 0 0 0,-1 1 0 0 0,1 1 0 0 0,0-1 0 0 0,0 1 0 0 0,0 1 0 0 0,1-1-12 0 0,-5 5 30 0 0,-1-1 1 0 0,1 1-1 0 0,-1-1 1 0 0,0 1-1 0 0,0 0 1 0 0,-1 0-1 0 0,1 0 1 0 0,-1 1 0 0 0,0-1-1 0 0,0 1 1 0 0,0-1-1 0 0,-1 1 1 0 0,1-1-1 0 0,-1 1 1 0 0,0 0-1 0 0,0 0 1 0 0,-1 0-1 0 0,0 0 1 0 0,0 0-1 0 0,0-1 1 0 0,0 1 0 0 0,-1 0-1 0 0,1 0 1 0 0,-1 0-1 0 0,-2 4-30 0 0,3-7 20 0 0,-5 25 76 0 0,-1 0 0 0 0,-2 0 0 0 0,0 0 0 0 0,-2-1 0 0 0,-1-1 0 0 0,-1 0 0 0 0,-1 0 0 0 0,-1-1 0 0 0,-1-1 0 0 0,-12 14-96 0 0,18-21-1 0 0,-1 0 0 0 0,0-1 0 0 0,-1 0 0 0 0,0 0 0 0 0,-1-1 1 0 0,-1-1-1 0 0,0 0 0 0 0,-1-1 0 0 0,0-1 0 0 0,-1 0 0 0 0,0 0 0 0 0,-1-2 0 0 0,0 0 1 0 0,0 0-1 0 0,-1-2 0 0 0,0 0 0 0 0,0-1 0 0 0,-1-1 0 0 0,0 0 0 0 0,-15 1 1 0 0,30-7-82 0 0,0 1-1 0 0,0 0 0 0 0,0-1 0 0 0,0 0 0 0 0,0 0 0 0 0,0 0 0 0 0,1 0 0 0 0,-1 0 0 0 0,0 0 0 0 0,1-1 0 0 0,-1 1 0 0 0,1-1 0 0 0,-1 0 0 0 0,1 0 1 0 0,0 0-1 0 0,0 0 0 0 0,0 0 0 0 0,0 0 0 0 0,0-1 0 0 0,0 1 0 0 0,1-1 0 0 0,-1 1 0 0 0,1-1 0 0 0,0 0 0 0 0,-1 1 0 0 0,1-1 0 0 0,0 0 1 0 0,1 0-1 0 0,-1 0 0 0 0,0 0 0 0 0,1 0 0 0 0,0-2 83 0 0,-4-97-9380 0 0,7 82-1487 0 0</inkml:trace>
  <inkml:trace contextRef="#ctx0" brushRef="#br0" timeOffset="13089.554">8556 2460 19652 0 0,'0'0'631'0'0,"0"0"-351"0"0,0 0-25 0 0,0 0 185 0 0,0 0 183 0 0,9 33 154 0 0,26 109 81 0 0,-25-3 735 0 0,-18 53-638 0 0,-7-1 0 0 0,-13 23-955 0 0,-23 159-211 0 0,44-348-243 0 0,15-32-2671 0 0,-6 4 3073 0 0,72-86-5405 0 0,-23 32-6022 0 0,-35 38 5238 0 0</inkml:trace>
  <inkml:trace contextRef="#ctx0" brushRef="#br0" timeOffset="13384.266">8891 3454 8082 0 0,'0'0'2142'0'0,"0"0"-586"0"0,0 0-384 0 0,0 0-62 0 0,0 0 58 0 0,0 0 99 0 0,0 0 54 0 0,0 0-66 0 0,0 0-82 0 0,32 22-126 0 0,101 67-134 0 0,-130-87-868 0 0,0 0 0 0 0,-1 0 0 0 0,1 0 1 0 0,0 0-1 0 0,0-1 0 0 0,0 0 0 0 0,1 0 0 0 0,-1 1 0 0 0,0-2 0 0 0,0 1 0 0 0,1 0 0 0 0,-1-1 0 0 0,0 1 1 0 0,1-1-1 0 0,-1 0 0 0 0,1 0 0 0 0,-1-1 0 0 0,0 1 0 0 0,1-1 0 0 0,-1 1 0 0 0,0-1 0 0 0,0 0 1 0 0,1 0-1 0 0,-1-1 0 0 0,0 1 0 0 0,0-1 0 0 0,0 1 0 0 0,0-1-45 0 0,10-5 221 0 0,11-3-66 0 0,-1-2-1 0 0,0 0 0 0 0,-1-2 0 0 0,0 0 0 0 0,-1-1 0 0 0,-1-1 1 0 0,0-1-1 0 0,-1-1 0 0 0,-1-1 0 0 0,-1 0 0 0 0,0-2 0 0 0,-2 0 1 0 0,0 0-1 0 0,-2-1 0 0 0,2-5-154 0 0,-12 22-1 0 0,0 0 1 0 0,0-1-1 0 0,0 1 0 0 0,-1-1 1 0 0,0 0-1 0 0,0 0 0 0 0,0 0 1 0 0,-1 0-1 0 0,0 0 0 0 0,0 0 1 0 0,-1 0-1 0 0,0 0 0 0 0,0 0 1 0 0,0 0-1 0 0,0 0 0 0 0,-1 0 1 0 0,0 0-1 0 0,-1 0 1 0 0,1 0-1 0 0,-1 0 0 0 0,0 1 1 0 0,0-1-1 0 0,-1 0 0 0 0,0 1 1 0 0,0 0-1 0 0,0 0 0 0 0,-1 0 1 0 0,1 0-1 0 0,-1 0 0 0 0,-1 1 1 0 0,1-1-1 0 0,0 1 0 0 0,-1 0 1 0 0,0 0-1 0 0,0 1 0 0 0,0 0 1 0 0,0 0-1 0 0,-1 0 1 0 0,1 0-1 0 0,-1 1 0 0 0,-5-2 1 0 0,1 3-8 0 0,0 0-1 0 0,0 1 0 0 0,-1 0 1 0 0,1 0-1 0 0,0 1 0 0 0,0 1 1 0 0,0-1-1 0 0,0 2 1 0 0,0-1-1 0 0,0 2 0 0 0,1-1 1 0 0,0 1-1 0 0,-1 0 1 0 0,1 1-1 0 0,1 0 0 0 0,-1 1 1 0 0,-7 6 8 0 0,-6 5 13 0 0,1 0 1 0 0,2 2 0 0 0,-1 0 0 0 0,2 1-1 0 0,1 1 1 0 0,-3 6-14 0 0,2-3 9 0 0,2 0 0 0 0,0 2 0 0 0,2 0 0 0 0,0 0 0 0 0,2 2 0 0 0,1-1-1 0 0,2 2 1 0 0,0-1 0 0 0,2 1 0 0 0,1 0 0 0 0,1 1 0 0 0,2-1 0 0 0,1 1 0 0 0,1 0 0 0 0,3 24-9 0 0,1-39-2 0 0,0 0 0 0 0,1-1 1 0 0,0 1-1 0 0,1-1 1 0 0,1 0-1 0 0,1 0 0 0 0,-1-1 1 0 0,2 0-1 0 0,0 0 1 0 0,1-1-1 0 0,0 0 0 0 0,1 0 1 0 0,0-1-1 0 0,0-1 1 0 0,1 1-1 0 0,1-2 0 0 0,0 1 1 0 0,0-2-1 0 0,5 3 2 0 0,11 5-344 0 0,0-1 0 0 0,1-1-1 0 0,0-1 1 0 0,1-2 0 0 0,1-1 0 0 0,-1-1-1 0 0,2-2 1 0 0,16 2 344 0 0,-8-3-4520 0 0,-9 0-7155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10534 921 11466 0 0,'0'0'4111'0'0,"0"0"-1764"0"0,0 0-967 0 0,0 0-477 0 0,0 0-332 0 0,0 0-238 0 0,0 0-98 0 0,0 0-18 0 0,0 0 42 0 0,0 0 70 0 0,0 0-5 0 0,0 0-13 0 0,-9 36-19 0 0,-28 115-30 0 0,29-39 264 0 0,68 394 623 0 0,-2-160-1096 0 0,-55-305 6 0 0,3-68 383 0 0,-3 3-435 0 0,2 0-1 0 0,1 0 1 0 0,1 0-1 0 0,1 1 0 0 0,0 0 1 0 0,2 1-1 0 0,1 0 1 0 0,1 1-1 0 0,1 0 0 0 0,0 0 1 0 0,2 2-1 0 0,0-1 0 0 0,1 2 1 0 0,7-6-7 0 0,-12 12-8 0 0,0-1-1 0 0,1 1 1 0 0,1 1 0 0 0,0 0 0 0 0,0 1 0 0 0,1 1-1 0 0,0 0 1 0 0,1 0 0 0 0,-1 2 0 0 0,2 0-1 0 0,-1 0 1 0 0,1 2 0 0 0,0 0 0 0 0,0 1 0 0 0,1 0-1 0 0,-1 1 1 0 0,1 1 0 0 0,-1 1 0 0 0,4 0 8 0 0,-16 2 0 0 0,0 0 0 0 0,-1 0 1 0 0,1 0-1 0 0,0 1 0 0 0,-1 0 0 0 0,0-1 1 0 0,1 1-1 0 0,-1 0 0 0 0,0 1 0 0 0,0-1 1 0 0,0 1-1 0 0,0-1 0 0 0,0 1 1 0 0,-1 0-1 0 0,1 0 0 0 0,-1 0 0 0 0,0 0 1 0 0,0 0-1 0 0,0 1 0 0 0,0-1 0 0 0,-1 1 1 0 0,1-1-1 0 0,-1 1 0 0 0,0-1 1 0 0,0 1-1 0 0,0 0 0 0 0,-1 0 0 0 0,1 0 1 0 0,-1-1-1 0 0,0 2 0 0 0,-9 119 205 0 0,3-100-161 0 0,-2 1 0 0 0,-1-1 0 0 0,0-1 0 0 0,-2 1 1 0 0,-1-2-1 0 0,-1 0 0 0 0,0 0 0 0 0,-2-1 0 0 0,0-1 0 0 0,-2 0 0 0 0,0-2 0 0 0,-1 0 0 0 0,-1 0 0 0 0,0-2 0 0 0,-1 0 0 0 0,-1-2 1 0 0,-1 0-1 0 0,0-1 0 0 0,-20 8-44 0 0,-104 23 161 0 0,139-42-191 0 0,-1-1-1 0 0,1 0 1 0 0,-1-1 0 0 0,1 0-1 0 0,-1 0 1 0 0,1 0-1 0 0,-1-1 1 0 0,1 0 0 0 0,-1 0-1 0 0,1-1 1 0 0,-1 0 0 0 0,1-1-1 0 0,0 1 1 0 0,0-1-1 0 0,0-1 1 0 0,1 1 0 0 0,-1-1-1 0 0,-3-3 31 0 0,7 4-130 0 0,0 0 0 0 0,0-1-1 0 0,0 1 1 0 0,0-1-1 0 0,1 0 1 0 0,0 0 0 0 0,-1 0-1 0 0,1 0 1 0 0,1 0-1 0 0,-1-1 1 0 0,1 1 0 0 0,-1 0-1 0 0,1-1 1 0 0,1 1 0 0 0,-1-1-1 0 0,0 1 1 0 0,1-1-1 0 0,0 0 1 0 0,0 1 0 0 0,1-1-1 0 0,-1 1 1 0 0,1-1-1 0 0,0 1 1 0 0,0-1 0 0 0,1 0 130 0 0,48-103-6408 0 0,-27 74-27 0 0,-5 7-3631 0 0</inkml:trace>
  <inkml:trace contextRef="#ctx0" brushRef="#br0" timeOffset="570.904">11582 814 19436 0 0,'0'0'946'0'0,"0"0"-497"0"0,0 0-173 0 0,0 0 130 0 0,0 0 164 0 0,0 0 123 0 0,0 0 17 0 0,0 0-63 0 0,-14 38-55 0 0,-43 122-45 0 0,36-23 405 0 0,-36 444 133 0 0,24-217-1712 0 0,32-363 573 0 0,1 0-1 0 0,0 0 1 0 0,0 0 0 0 0,0 0 0 0 0,0 0 0 0 0,0 0 0 0 0,0 0-1 0 0,0 0 1 0 0,0 0 0 0 0,0 0 0 0 0,1 0 0 0 0,-1 0 0 0 0,0 0 0 0 0,0 0-1 0 0,1-1 1 0 0,-1 1 0 0 0,1 0 0 0 0,-1 0 0 0 0,1 0 0 0 0,-1 0 0 0 0,1 0-1 0 0,0-1 1 0 0,-1 1 0 0 0,1 0 0 0 0,0-1 0 0 0,0 1 0 0 0,-1 0-1 0 0,1-1 1 0 0,0 1 0 0 0,0-1 0 0 0,0 1 0 0 0,0-1 0 0 0,0 0 0 0 0,0 1-1 0 0,0-1 1 0 0,0 0 0 0 0,0 0 0 0 0,-1 1 0 0 0,1-1 0 0 0,0 0 0 0 0,0 0-1 0 0,0 0 1 0 0,0 0 0 0 0,0 0 0 0 0,0 0 0 0 0,0-1 0 0 0,0 1-1 0 0,0 0 1 0 0,0 0 0 0 0,0-1 0 0 0,0 1 0 0 0,0-1 0 0 0,0 1 54 0 0,8-5-416 0 0,-1 0 1 0 0,0 0 0 0 0,-1 0-1 0 0,1-1 1 0 0,-1 0-1 0 0,0-1 1 0 0,-1 0 0 0 0,0 0-1 0 0,0 0 1 0 0,3-6 415 0 0,4-2-998 0 0,128-159-12589 0 0,-88 96 16524 0 0,-46 79 7575 0 0,2 31-8808 0 0,-1-1-1460 0 0,-5-25-121 0 0,1-1 1 0 0,0 1 0 0 0,0-1 0 0 0,1 0-1 0 0,-1 0 1 0 0,1-1 0 0 0,0 1 0 0 0,0-1 0 0 0,1 0-1 0 0,-1 0 1 0 0,1-1 0 0 0,0 0 0 0 0,0 0-1 0 0,0 0 1 0 0,0-1 0 0 0,1 0 0 0 0,-1 0-1 0 0,1 0 1 0 0,-1-1 0 0 0,1 0 0 0 0,-1 0-1 0 0,1-1 1 0 0,0 0 0 0 0,4 0-124 0 0,10-1 376 0 0,0 0-1 0 0,0-2 1 0 0,-1 0 0 0 0,1-1-1 0 0,-1-1 1 0 0,0-1 0 0 0,7-3-376 0 0,-17 6 65 0 0,1-1 1 0 0,-1 1 0 0 0,0-2 0 0 0,0 1 0 0 0,-1-1 0 0 0,1-1 0 0 0,-1 0 0 0 0,-1 0-1 0 0,1-1 1 0 0,-1 0 0 0 0,0 0 0 0 0,0-1 0 0 0,-1 0 0 0 0,0 0 0 0 0,-1-1 0 0 0,1 0 0 0 0,-2 0-1 0 0,1-1 1 0 0,-1 1 0 0 0,-1-1 0 0 0,0 0 0 0 0,0-1 0 0 0,-1 1 0 0 0,0 0 0 0 0,1-11-66 0 0,-5 17 5 0 0,1 1 0 0 0,0 0 0 0 0,-1 0 0 0 0,0 0 0 0 0,0-1 0 0 0,0 1 0 0 0,0 0 0 0 0,0 0 0 0 0,-1 0 0 0 0,1 0 0 0 0,-1 1 0 0 0,0-1 0 0 0,0 0 0 0 0,0 1 0 0 0,0-1 0 0 0,0 1 0 0 0,-1 0 0 0 0,1-1 0 0 0,-1 1 0 0 0,1 0 0 0 0,-1 1 0 0 0,0-1 0 0 0,0 0 0 0 0,0 1 0 0 0,0 0 0 0 0,0-1 0 0 0,0 1 0 0 0,0 0 0 0 0,0 1 0 0 0,0-1 0 0 0,-1 1 0 0 0,1-1 0 0 0,0 1 0 0 0,-1 0-5 0 0,-115 10-198 0 0,101-2 140 0 0,0 1 0 0 0,1 0 1 0 0,0 1-1 0 0,0 1 0 0 0,1 0 1 0 0,1 1-1 0 0,0 1 1 0 0,0 1-1 0 0,1 0 0 0 0,1 0 1 0 0,1 2-1 0 0,0-1 0 0 0,1 2 1 0 0,0-1-1 0 0,1 2 1 0 0,2-1-1 0 0,-1 1 0 0 0,2 1 1 0 0,-5 16 57 0 0,10-29-105 0 0,0 0 0 0 0,0 1 1 0 0,0-1-1 0 0,1 1 1 0 0,0-1-1 0 0,0 1 1 0 0,0-1-1 0 0,1 1 0 0 0,0-1 1 0 0,0 1-1 0 0,1-1 1 0 0,0 1-1 0 0,0-1 0 0 0,1 1 1 0 0,-1-1-1 0 0,2 0 1 0 0,-1 1-1 0 0,0-1 0 0 0,1-1 1 0 0,0 1-1 0 0,1 0 1 0 0,-1-1-1 0 0,1 1 0 0 0,0-1 1 0 0,0 0-1 0 0,1 0 1 0 0,0-1-1 0 0,0 1 0 0 0,0-1 1 0 0,0 0-1 0 0,0 0 1 0 0,1-1-1 0 0,0 0 0 0 0,-1 0 1 0 0,7 2 104 0 0,39 10-2790 0 0,-15-8-3777 0 0,-15-3-4144 0 0</inkml:trace>
  <inkml:trace contextRef="#ctx0" brushRef="#br0" timeOffset="998.293">12394 2117 14795 0 0,'0'0'1187'0'0,"0"0"-91"0"0,0 0 83 0 0,0 0 47 0 0,0 0-10 0 0,0 0-64 0 0,0 0-117 0 0,0 0-64 0 0,0 0-79 0 0,0 0-134 0 0,0 0-155 0 0,0 0-142 0 0,21-15-116 0 0,70-50-95 0 0,35-50 281 0 0,-94 84-483 0 0,-21 19-53 0 0,1 0 0 0 0,1 0-1 0 0,0 1 1 0 0,0 0-1 0 0,1 1 1 0 0,0 1-1 0 0,1 0 1 0 0,15-6 5 0 0,-29 17-12 0 0,0-1 1 0 0,-1 1-1 0 0,1-1 1 0 0,0 1-1 0 0,-1 0 1 0 0,1 0-1 0 0,-1-1 1 0 0,1 1-1 0 0,-1 0 1 0 0,0 0-1 0 0,0 0 0 0 0,1-1 1 0 0,-1 1-1 0 0,-1 0 1 0 0,1 0-1 0 0,0 0 1 0 0,0-1-1 0 0,-1 1 1 0 0,1 0-1 0 0,-1 0 1 0 0,1-1-1 0 0,-1 1 0 0 0,0 0 1 0 0,0-1-1 0 0,0 1 1 0 0,0 0 11 0 0,-7 17 7 0 0,4-14-19 0 0,1 1 1 0 0,0 0-1 0 0,1 1 0 0 0,-1-1 1 0 0,1 1-1 0 0,1-1 0 0 0,-1 1 1 0 0,1-1-1 0 0,0 1 0 0 0,0 0 1 0 0,1-1-1 0 0,0 1 0 0 0,0 0 1 0 0,2 5 11 0 0,1-10 4 0 0,0 0-1 0 0,1 0 1 0 0,-1-1 0 0 0,0 0 0 0 0,1 1 0 0 0,0-1 0 0 0,-1 0-1 0 0,1-1 1 0 0,0 1 0 0 0,-1-1 0 0 0,1 0 0 0 0,0 1 0 0 0,-1-2-1 0 0,1 1 1 0 0,0 0 0 0 0,0-1 0 0 0,-1 0 0 0 0,1 1 0 0 0,0-1 0 0 0,-1-1-1 0 0,1 1 1 0 0,-1-1 0 0 0,0 1 0 0 0,3-2-4 0 0,192-99 244 0 0,-143 90-143 0 0,-53 14-92 0 0,0 0-1 0 0,-1 0 0 0 0,1 0 1 0 0,-1 1-1 0 0,1-1 0 0 0,-1 0 1 0 0,0 1-1 0 0,0-1 0 0 0,0 1 1 0 0,-1-1-1 0 0,1 1 1 0 0,0 0-1 0 0,-1-1 0 0 0,0 1 1 0 0,1 0-1 0 0,-1-1 0 0 0,0 1 1 0 0,-1 0-1 0 0,1-1 0 0 0,0 1 1 0 0,-1 0-1 0 0,1-1 0 0 0,-1 1-8 0 0,0 7 31 0 0,1 0-29 0 0,-1-6-17 0 0,0 0 0 0 0,0 0-1 0 0,1-1 1 0 0,-1 1 0 0 0,1 0-1 0 0,0 0 1 0 0,0 0 0 0 0,0 0 0 0 0,0 0-1 0 0,1 0 1 0 0,-1 0 0 0 0,1-1-1 0 0,0 1 1 0 0,0 0 0 0 0,1 0-1 0 0,-1-1 1 0 0,1 1 0 0 0,0-1-1 0 0,0 1 1 0 0,0-1 0 0 0,0 0-1 0 0,0 0 1 0 0,1 0 0 0 0,0 0-1 0 0,-1 0 1 0 0,1 0 0 0 0,0-1-1 0 0,0 1 1 0 0,1-1 0 0 0,-1 0-1 0 0,0 0 1 0 0,1 0 0 0 0,-1-1-1 0 0,1 1 1 0 0,0-1 0 0 0,0 0 15 0 0,45-1-2941 0 0,-33-4-1205 0 0,-1-3-4051 0 0,-3-1-3876 0 0</inkml:trace>
  <inkml:trace contextRef="#ctx0" brushRef="#br0" timeOffset="1317.298">14098 1550 22605 0 0,'0'0'1504'0'0,"0"0"-474"0"0,0 0-250 0 0,0 0-173 0 0,0 0-149 0 0,0 0-129 0 0,0 0-108 0 0,0 0-28 0 0,0 0-33 0 0,-34 14-36 0 0,-110 43-25 0 0,58-8-12 0 0,77-43-83 0 0,4-4-24 0 0,1-1-1 0 0,-1 1 0 0 0,1 0 1 0 0,0 0-1 0 0,0 1 0 0 0,0 0 1 0 0,0-1-1 0 0,1 1 0 0 0,-1 0 1 0 0,0 1-1 0 0,1-1 1 0 0,0 1-1 0 0,0-1 0 0 0,0 1 1 0 0,1 0-1 0 0,-1 0 0 0 0,1 0 1 0 0,0 0-1 0 0,0 1 0 0 0,0-1 1 0 0,1 0-1 0 0,-1 1 0 0 0,1 0 1 0 0,0-1-1 0 0,0 1 1 0 0,1 0-1 0 0,-1-1 0 0 0,1 4 21 0 0,3-4-32 0 0,0 0 0 0 0,0-1-1 0 0,0 0 1 0 0,0 1 0 0 0,1-1-1 0 0,-1 0 1 0 0,1 0 0 0 0,0-1-1 0 0,0 1 1 0 0,0-1 0 0 0,0 0 0 0 0,0 0-1 0 0,0 0 1 0 0,1-1 0 0 0,2 2 32 0 0,19 9-77 0 0,-19-9 81 0 0,0 0 1 0 0,0 0 0 0 0,0 1 0 0 0,-1 0-1 0 0,1 0 1 0 0,-1 1 0 0 0,0-1 0 0 0,-1 1-1 0 0,1 1 1 0 0,-1-1 0 0 0,0 1-1 0 0,0 0 1 0 0,-1 0 0 0 0,1 0 0 0 0,-2 1-1 0 0,1-1 1 0 0,-1 1 0 0 0,1 0-1 0 0,-2 0 1 0 0,1 0 0 0 0,-1 1 0 0 0,0-1-1 0 0,-1 1 1 0 0,0-1 0 0 0,0 1-1 0 0,0 1-4 0 0,-4-4 20 0 0,0 1-1 0 0,-1-1 0 0 0,1 0 0 0 0,-1 0 0 0 0,0 0 0 0 0,0 0 0 0 0,-1-1 1 0 0,1 0-1 0 0,-1 0 0 0 0,0 0 0 0 0,0 0 0 0 0,0-1 0 0 0,-1 1 0 0 0,1-2 0 0 0,-1 1 1 0 0,0 0-1 0 0,0-1 0 0 0,0 0 0 0 0,0-1 0 0 0,0 1 0 0 0,0-1 0 0 0,0 0 1 0 0,-5 0-20 0 0,-140 13-248 0 0,89-22-2360 0 0,43 2-2639 0 0,3 2-7033 0 0</inkml:trace>
  <inkml:trace contextRef="#ctx0" brushRef="#br0" timeOffset="-4410.242">3848 608 13427 0 0,'0'0'1923'0'0,"0"0"-527"0"0,0 0-221 0 0,0 0 7 0 0,0 0 31 0 0,0 0-87 0 0,0 0-194 0 0,0 0-228 0 0,0 0-220 0 0,0 0-168 0 0,0 0-126 0 0,0 0-69 0 0,0 0-43 0 0,0 3-12 0 0,11 572 2572 0 0,-63-72-2034 0 0,16-145-492 0 0,19-182-596 0 0,17-175 281 0 0,0-1-53 0 0,-18-33-6804 0 0,11 22 1712 0 0,3 0-5771 0 0</inkml:trace>
  <inkml:trace contextRef="#ctx0" brushRef="#br0" timeOffset="-3867.278">3256 1767 13883 0 0,'0'0'1160'0'0,"0"0"-454"0"0,0 0-84 0 0,0 0 251 0 0,0 0 192 0 0,0 0 41 0 0,0 0-145 0 0,0 0-190 0 0,37-13-117 0 0,119-41-80 0 0,-42 17 141 0 0,-1-6-1 0 0,84-45-714 0 0,-164 70-319 0 0,-1-1 1 0 0,-1-2-1 0 0,0-1 1 0 0,-2-1-1 0 0,1-3 319 0 0,-1-1-1292 0 0,-2-2 1 0 0,-1 0-1 0 0,-1-2 1 0 0,16-26 1291 0 0,52-94-5721 0 0,-38 49 6905 0 0,-49 95 5427 0 0,-6 19-4957 0 0,-7 24-1302 0 0,-58 218 3015 0 0,-8 111-3367 0 0,67-326 58 0 0,1-1 0 0 0,3 1 0 0 0,1 0 0 0 0,4 27-58 0 0,-3-63 10 0 0,0 0-1 0 0,0 0 1 0 0,0-1 0 0 0,1 1-1 0 0,0 0 1 0 0,-1 0 0 0 0,1-1 0 0 0,0 1-1 0 0,0 0 1 0 0,1-1 0 0 0,-1 1-1 0 0,0-1 1 0 0,1 0 0 0 0,0 1-1 0 0,-1-1 1 0 0,1 0 0 0 0,0 0-1 0 0,0 0 1 0 0,0 0 0 0 0,0 0 0 0 0,1-1-1 0 0,-1 1 1 0 0,0 0 0 0 0,1-1-1 0 0,-1 0 1 0 0,1 0 0 0 0,-1 0-1 0 0,1 0 1 0 0,0 0 0 0 0,0 0-1 0 0,-1-1 1 0 0,1 1 0 0 0,0-1 0 0 0,0 0-1 0 0,0 1 1 0 0,-1-1 0 0 0,1-1-1 0 0,0 1 1 0 0,0 0 0 0 0,0-1-1 0 0,-1 1 1 0 0,1-1 0 0 0,0 0 0 0 0,-1 0-1 0 0,1 0 1 0 0,0 0 0 0 0,-1-1-1 0 0,0 1 1 0 0,1-1 0 0 0,-1 1-1 0 0,0-1 1 0 0,1-1-10 0 0,109-74 200 0 0,84-47 90 0 0,-195 123-295 0 0,0 0 0 0 0,0 1 1 0 0,1-1-1 0 0,-1 0 1 0 0,0 0-1 0 0,1 1 1 0 0,-1-1-1 0 0,0 0 0 0 0,1 1 1 0 0,-1 0-1 0 0,1-1 1 0 0,-1 1-1 0 0,1 0 1 0 0,-1 0-1 0 0,1-1 0 0 0,-1 1 1 0 0,1 0-1 0 0,-1 1 1 0 0,1-1-1 0 0,-1 0 1 0 0,1 0-1 0 0,-1 1 0 0 0,0-1 1 0 0,1 1-1 0 0,-1-1 1 0 0,1 1-1 0 0,-1-1 1 0 0,0 1-1 0 0,1 0 0 0 0,-1 0 1 0 0,0 0-1 0 0,0 0 1 0 0,0 0-1 0 0,0 0 1 0 0,0 0-1 0 0,0 0 0 0 0,0 0 1 0 0,0 0-1 0 0,0 0 1 0 0,0 1-1 0 0,0-1 1 0 0,-1 0-1 0 0,1 1 0 0 0,-1-1 1 0 0,1 1-1 0 0,-1-1 1 0 0,1 1 4 0 0,1 16 18 0 0,0 1 0 0 0,-1 0 0 0 0,-1 0 0 0 0,0 0 1 0 0,-2 0-1 0 0,0-1 0 0 0,-2 2-18 0 0,-3 70 66 0 0,6-87-78 0 0,0 0 0 0 0,1 0 0 0 0,-1 0-1 0 0,1-1 1 0 0,0 1 0 0 0,0 0 0 0 0,0 0 0 0 0,0 0-1 0 0,0 0 1 0 0,1 0 0 0 0,-1 0 0 0 0,1 0 0 0 0,0 0 0 0 0,0-1-1 0 0,0 1 1 0 0,0 0 0 0 0,0 0 0 0 0,1-1 0 0 0,-1 1-1 0 0,1-1 1 0 0,0 0 0 0 0,0 1 0 0 0,0-1 0 0 0,0 0-1 0 0,0 0 1 0 0,0 0 0 0 0,0 0 0 0 0,1 0 0 0 0,-1-1 0 0 0,1 1-1 0 0,-1-1 1 0 0,1 0 0 0 0,0 1 0 0 0,0-1 0 0 0,-1 0-1 0 0,4 0 13 0 0,57-22-2114 0 0,-31-13-3755 0 0,-23 23 23 0 0,-3 3-5142 0 0</inkml:trace>
  <inkml:trace contextRef="#ctx0" brushRef="#br0" timeOffset="-3568.965">4931 1944 9066 0 0,'0'0'1298'0'0,"0"0"-304"0"0,0 0 127 0 0,0 0 218 0 0,0 0 164 0 0,0 0 26 0 0,0 0-115 0 0,0 0-127 0 0,0 0-131 0 0,0 0-142 0 0,0 0-133 0 0,32 2-151 0 0,103 3-149 0 0,-132-4-537 0 0,1 0 0 0 0,0-1 0 0 0,0 0 1 0 0,-1 0-1 0 0,1 0 0 0 0,0 0 0 0 0,0-1 0 0 0,-1 1 0 0 0,1-1 0 0 0,0 0 0 0 0,-1 0 0 0 0,1 0 1 0 0,-1-1-1 0 0,1 1 0 0 0,-1-1 0 0 0,0 0 0 0 0,0 0 0 0 0,0 0 0 0 0,0 0 0 0 0,0-1 0 0 0,0 1 1 0 0,2-3-45 0 0,9-8 211 0 0,-7 8-160 0 0,0-1 1 0 0,0 1 0 0 0,0-1 0 0 0,0 0 0 0 0,-1 0-1 0 0,0-1 1 0 0,0 0 0 0 0,-1 0 0 0 0,0-1-1 0 0,0 1 1 0 0,-1-1 0 0 0,0 0 0 0 0,0 0-1 0 0,-1 0 1 0 0,0-1 0 0 0,0 1 0 0 0,-1-1 0 0 0,0 0-1 0 0,-1 0 1 0 0,0 0 0 0 0,0 1 0 0 0,-1-7-52 0 0,-2 13-27 0 0,0-1 0 0 0,0 1 0 0 0,0-1 0 0 0,0 1 1 0 0,-1 0-1 0 0,1 0 0 0 0,-1 0 0 0 0,0 0 0 0 0,1 1 1 0 0,-1-1-1 0 0,0 1 0 0 0,0-1 0 0 0,0 1 1 0 0,0 0-1 0 0,0 0 0 0 0,0 0 0 0 0,-1 1 0 0 0,1-1 1 0 0,0 1-1 0 0,0 0 0 0 0,0 0 0 0 0,-1 0 0 0 0,1 0 1 0 0,0 0-1 0 0,0 1 0 0 0,0-1 0 0 0,-1 1 0 0 0,1 0 1 0 0,0 0-1 0 0,0 0 0 0 0,0 0 0 0 0,0 1 1 0 0,1-1-1 0 0,-1 1 27 0 0,-11 7-76 0 0,0 0 0 0 0,0 1 0 0 0,1 1 0 0 0,1 0 0 0 0,0 1 0 0 0,0 0 0 0 0,1 1 0 0 0,1 0 1 0 0,0 1-1 0 0,1 0 0 0 0,0 0 0 0 0,-4 12 76 0 0,6-14-88 0 0,1 0 0 0 0,1 1 0 0 0,0 0 0 0 0,0 0 0 0 0,1 0 0 0 0,1 1 1 0 0,0-1-1 0 0,1 1 0 0 0,1 0 0 0 0,0 0 0 0 0,1 0 0 0 0,0 3 88 0 0,1-13-34 0 0,-1 0 0 0 0,1 0 0 0 0,0 0 0 0 0,1 0 1 0 0,-1 0-1 0 0,1 0 0 0 0,-1 0 0 0 0,1 0 0 0 0,0-1 0 0 0,1 1 0 0 0,-1-1 0 0 0,1 1 1 0 0,-1-1-1 0 0,1 0 0 0 0,0 0 0 0 0,0 0 0 0 0,0 0 0 0 0,1-1 0 0 0,-1 1 0 0 0,1-1 0 0 0,-1 0 1 0 0,1 0-1 0 0,0 0 0 0 0,0-1 0 0 0,0 1 0 0 0,0-1 0 0 0,0 0 0 0 0,3 1 34 0 0,3 0-291 0 0,0 0-1 0 0,0 0 1 0 0,0-1 0 0 0,0-1-1 0 0,1 1 1 0 0,-1-1-1 0 0,0-1 1 0 0,0 0 0 0 0,0-1-1 0 0,0 0 1 0 0,5-1 291 0 0,29-14-4616 0 0,-27 10 115 0 0,3-1-5585 0 0</inkml:trace>
  <inkml:trace contextRef="#ctx0" brushRef="#br0" timeOffset="-3268.124">5897 1690 15699 0 0,'0'0'1149'0'0,"0"0"-392"0"0,0 0-38 0 0,0 0 125 0 0,0 0 108 0 0,0 0 10 0 0,0 0-139 0 0,-31 12-206 0 0,-98 37-199 0 0,71-14-36 0 0,56-34-391 0 0,0 1 0 0 0,0-1 0 0 0,0 1 0 0 0,0 0 0 0 0,0 0 0 0 0,0 0 0 0 0,1 0 0 0 0,-1 0 0 0 0,1 0 0 0 0,-1 0 0 0 0,1 1 0 0 0,0-1 0 0 0,0 0 0 0 0,0 1 0 0 0,0-1 0 0 0,0 1 0 0 0,1-1 0 0 0,-1 1-1 0 0,1-1 1 0 0,-1 1 0 0 0,1 0 0 0 0,0-1 0 0 0,0 1 0 0 0,0-1 0 0 0,1 1 0 0 0,-1 0 0 0 0,1-1 0 0 0,-1 1 0 0 0,1-1 0 0 0,0 1 0 0 0,0-1 0 0 0,0 0 0 0 0,0 1 0 0 0,0-1 0 0 0,0 0 0 0 0,1 1 0 0 0,-1-1 0 0 0,1 0 0 0 0,0 0 0 0 0,0 0-1 0 0,-1-1 1 0 0,1 1 0 0 0,0 0 0 0 0,1-1 0 0 0,-1 1 0 0 0,0-1 9 0 0,44 22-35 0 0,-34-18 51 0 0,-1-1-1 0 0,0 1 0 0 0,0 1 0 0 0,-1 0 0 0 0,0 0 1 0 0,0 1-1 0 0,0 0 0 0 0,-1 1 0 0 0,0 0 1 0 0,0 1-1 0 0,-1-1 0 0 0,0 2 0 0 0,0-1 0 0 0,-1 1 1 0 0,1 3-16 0 0,-6-9 27 0 0,-1 0 1 0 0,0 0 0 0 0,0 0 0 0 0,0-1-1 0 0,0 1 1 0 0,0 0 0 0 0,-1 0 0 0 0,0 0-1 0 0,0 0 1 0 0,0 0 0 0 0,0 0 0 0 0,-1 0 0 0 0,0 0-1 0 0,1 0 1 0 0,-1 0 0 0 0,-1 0 0 0 0,1-1-1 0 0,0 1 1 0 0,-1 0 0 0 0,0-1 0 0 0,0 1-1 0 0,0-1 1 0 0,0 0 0 0 0,-1 1 0 0 0,1-1-1 0 0,-1 0 1 0 0,0-1 0 0 0,0 1 0 0 0,0 0 0 0 0,0-1-1 0 0,-3 2-27 0 0,-3 2-2 0 0,1-1 0 0 0,-1 0 1 0 0,0-1-1 0 0,0 0 0 0 0,0-1 0 0 0,0 0 0 0 0,-1 0 0 0 0,1-1 0 0 0,-1 0 0 0 0,0-1 0 0 0,0 0 0 0 0,-5 0 2 0 0,-4-1-630 0 0,-30-1-117 0 0,20-8-7742 0 0,19 4-3085 0 0</inkml:trace>
  <inkml:trace contextRef="#ctx0" brushRef="#br0" timeOffset="-2231.484">6162 1963 3289 0 0,'0'0'635'0'0,"0"0"-238"0"0,0 0 323 0 0,0 0 608 0 0,0 0 474 0 0,0 0 84 0 0,0 0-192 0 0,0 0-221 0 0,0 0-201 0 0,0 0-170 0 0,0 0-168 0 0,0 0-145 0 0,27 1-110 0 0,83 6-74 0 0,-37-18 646 0 0,-59 3-953 0 0,-3 4-156 0 0,0-1 1 0 0,-1 0 0 0 0,0-1 0 0 0,0 0 0 0 0,0 0-1 0 0,-1-1 1 0 0,0 0 0 0 0,0-1 0 0 0,-1 0-1 0 0,0-1 1 0 0,0 1 0 0 0,-1-2 0 0 0,0 1 0 0 0,-1-1-1 0 0,0 0 1 0 0,4-9-143 0 0,-9 17 5 0 0,0 0 0 0 0,0-1 0 0 0,0 1 0 0 0,-1-1 0 0 0,1 1 0 0 0,-1-1 0 0 0,1 1-1 0 0,-1-1 1 0 0,0 1 0 0 0,0-1 0 0 0,0 1 0 0 0,-1-1 0 0 0,1 1 0 0 0,0-1 0 0 0,-1 1 0 0 0,0-1 0 0 0,1 1 0 0 0,-1-1 0 0 0,0 1-1 0 0,0 0 1 0 0,-1-1 0 0 0,1 1 0 0 0,0 0 0 0 0,-1 0 0 0 0,1 0 0 0 0,-1 0 0 0 0,0 0 0 0 0,0 0 0 0 0,0 1 0 0 0,1-1 0 0 0,-2 1-1 0 0,1-1 1 0 0,0 1 0 0 0,0 0 0 0 0,0-1 0 0 0,-1 1 0 0 0,1 0 0 0 0,0 1 0 0 0,-1-1 0 0 0,-1 0-5 0 0,-5-1-51 0 0,-1 0 0 0 0,1 0-1 0 0,-1 2 1 0 0,0-1 0 0 0,1 1 0 0 0,-1 0 0 0 0,0 1 0 0 0,1 0 0 0 0,-1 0-1 0 0,-4 2 52 0 0,-4 4-8 0 0,0 0 0 0 0,0 1 0 0 0,0 1 0 0 0,1 0 0 0 0,0 2 0 0 0,1 0 0 0 0,0 0 0 0 0,1 2-1 0 0,0 0 1 0 0,1 0 0 0 0,0 2 0 0 0,1-1 0 0 0,1 3 8 0 0,4-9 10 0 0,1 1 0 0 0,0 1 0 0 0,1-1 0 0 0,0 1 0 0 0,1 1 0 0 0,0-1 0 0 0,1 1 0 0 0,0-1 0 0 0,0 1 0 0 0,1 0 0 0 0,1 1 0 0 0,0-1 1 0 0,0 0-1 0 0,1 1 0 0 0,0-1 0 0 0,1 1 0 0 0,1-1 0 0 0,0 1 0 0 0,2 9-10 0 0,1-13 31 0 0,1 0 1 0 0,0-1 0 0 0,1 1-1 0 0,0-1 1 0 0,0 0 0 0 0,0-1 0 0 0,1 0-1 0 0,0 0 1 0 0,0 0 0 0 0,1-1-1 0 0,-1 0 1 0 0,1 0 0 0 0,0-1-1 0 0,1 0 1 0 0,-1 0 0 0 0,1-1-1 0 0,0 0 1 0 0,-1 0 0 0 0,1-1-1 0 0,0-1 1 0 0,0 1 0 0 0,1-1 0 0 0,-1-1-1 0 0,0 0 1 0 0,7-1-32 0 0,12 3 39 0 0,-1-2 0 0 0,1-2 1 0 0,0 0-1 0 0,0-2 0 0 0,-1 0 0 0 0,0-2 1 0 0,5-3-40 0 0,121-54-944 0 0,-92 31-3642 0 0,-43 20-6094 0 0</inkml:trace>
  <inkml:trace contextRef="#ctx0" brushRef="#br0" timeOffset="-5755.67">69 593 6617 0 0,'0'0'330'0'0,"0"0"-250"0"0,0 0 440 0 0,0 0 712 0 0,0 0 435 0 0,0 0 199 0 0,0 0-54 0 0,0 0-246 0 0,36 2-286 0 0,115 3-246 0 0,-38-25 228 0 0,-88 10-976 0 0,46-19 182 0 0,-3-3-1 0 0,0-3 1 0 0,-2-3-1 0 0,-2-2 1 0 0,-2-4-1 0 0,-1-2 1 0 0,9-13-468 0 0,-37 30 154 0 0,0-1 1 0 0,-2-2-1 0 0,-2-1 0 0 0,21-30-154 0 0,-24 4 987 0 0,-35 65-295 0 0,-75 161-617 0 0,78-154-62 0 0,-40 113 41 0 0,6 2 0 0 0,5 2 0 0 0,6 1 0 0 0,-3 63-54 0 0,-38 539-23 0 0,64-651 29 0 0,-3 42-2 0 0,-5 0 0 0 0,-12 35-4 0 0,18-122-39 0 0,-1 0 1 0 0,-2 0 0 0 0,-2-1 0 0 0,-1 0 0 0 0,-2-2 0 0 0,-1 1-1 0 0,-2-2 1 0 0,-1 0 0 0 0,-16 18 38 0 0,27-40-33 0 0,0-1 0 0 0,0-1 0 0 0,0 1 0 0 0,-1-1 0 0 0,-1-1 0 0 0,1 0 1 0 0,-1-1-1 0 0,-1 0 0 0 0,1 0 0 0 0,-1-1 0 0 0,-1-1 0 0 0,1 0 0 0 0,-1 0 0 0 0,1-2 0 0 0,-1 1 0 0 0,0-2 0 0 0,-1 1 0 0 0,1-2 0 0 0,0 0 0 0 0,-1-1 1 0 0,1 0-1 0 0,0-1 0 0 0,-1 0 0 0 0,1-1 0 0 0,0 0 0 0 0,0-2 0 0 0,0 1 0 0 0,1-1 0 0 0,-1-1 0 0 0,1 0 0 0 0,0-1 0 0 0,0-1 0 0 0,1 0 1 0 0,0 0-1 0 0,0-1 0 0 0,0 0 0 0 0,1-1 0 0 0,0 0 0 0 0,1-1 0 0 0,0 0 0 0 0,1 0 0 0 0,-4-7 33 0 0,4 5 14 0 0,0 0-1 0 0,2-1 0 0 0,-1 0 1 0 0,2 0-1 0 0,0 0 1 0 0,0-1-1 0 0,1 0 1 0 0,1 0-1 0 0,0 0 1 0 0,1 0-1 0 0,1 0 1 0 0,0-1-1 0 0,1 1 1 0 0,0 0-1 0 0,1-1 0 0 0,1 1 1 0 0,0 0-1 0 0,1 0 1 0 0,0 0-1 0 0,2 0 1 0 0,1-3-14 0 0,8-9 41 0 0,2 0 0 0 0,1 1 0 0 0,1 1 0 0 0,2 1 0 0 0,0 0 0 0 0,1 2 0 0 0,1 0 1 0 0,1 2-1 0 0,0 0 0 0 0,2 2 0 0 0,0 0 0 0 0,1 2 0 0 0,9-4-41 0 0,36-14 59 0 0,1 2 0 0 0,1 4-1 0 0,2 3 1 0 0,43-7-59 0 0,97 0-290 0 0,-121 29-6852 0 0,-83 2 458 0 0,-1 0-3941 0 0</inkml:trace>
  <inkml:trace contextRef="#ctx0" brushRef="#br0" timeOffset="-5485.579">1474 1462 9738 0 0,'0'0'2299'0'0,"0"0"-237"0"0,0 0-182 0 0,0 0-209 0 0,0 0-325 0 0,0 0-355 0 0,0 0-248 0 0,0 0-136 0 0,-24 36-113 0 0,-73 116-88 0 0,36-38 114 0 0,54-99-487 0 0,1 0 1 0 0,1 1-1 0 0,0-1 1 0 0,1 1-1 0 0,0 1 1 0 0,2-1-1 0 0,0 0 1 0 0,0 1-1 0 0,2 8-33 0 0,0-21 13 0 0,0-1-1 0 0,1 0 0 0 0,-1 0 0 0 0,1 0 1 0 0,0 0-1 0 0,0 0 0 0 0,0 0 0 0 0,0 0 1 0 0,0 0-1 0 0,1 0 0 0 0,-1 0 0 0 0,1 0 1 0 0,0-1-1 0 0,0 1 0 0 0,0-1 0 0 0,0 1 1 0 0,0-1-1 0 0,1 0 0 0 0,-1 0 0 0 0,1 0 1 0 0,-1 0-1 0 0,1 0 0 0 0,0-1 0 0 0,0 1 1 0 0,0-1-1 0 0,0 0 0 0 0,0 0 0 0 0,0 0 1 0 0,0 0-1 0 0,0 0 0 0 0,0-1 0 0 0,0 1 1 0 0,0-1-1 0 0,1 0 0 0 0,-1 0 0 0 0,0 0 1 0 0,1 0-13 0 0,8 0 63 0 0,-1-1-1 0 0,1 0 1 0 0,0-1 0 0 0,0 0 0 0 0,-1-1 0 0 0,1 0-1 0 0,-1 0 1 0 0,0-1 0 0 0,6-4-63 0 0,-2 0 65 0 0,-1-1-1 0 0,0 0 1 0 0,-1-1-1 0 0,0-1 1 0 0,0 0-1 0 0,-1-1 1 0 0,-1 0-1 0 0,0-1 1 0 0,0 0-1 0 0,-2-1 1 0 0,1 0-1 0 0,-2 0 1 0 0,0-1-1 0 0,-1 0 1 0 0,0 0-1 0 0,-1-1 1 0 0,-1 0-1 0 0,0 0 1 0 0,-2 0-1 0 0,1-1 1 0 0,-2 1-1 0 0,0-1 1 0 0,-1 0-1 0 0,-1 0 1 0 0,-1 1-1 0 0,0-1 1 0 0,-2-4-65 0 0,2 15-52 0 0,0 1 1 0 0,-1-1 0 0 0,0 1-1 0 0,0-1 1 0 0,0 1-1 0 0,-1 0 1 0 0,1-1-1 0 0,-2 1 1 0 0,1 1 0 0 0,0-1-1 0 0,-1 0 1 0 0,0 1-1 0 0,0 0 1 0 0,0 0-1 0 0,0 0 1 0 0,-1 0 0 0 0,0 1-1 0 0,1-1 1 0 0,-1 1-1 0 0,-1 0 1 0 0,1 1-1 0 0,0-1 1 0 0,-1 1 0 0 0,0 0 51 0 0,-41-5-2799 0 0,-1 16-3373 0 0,30-2-5273 0 0</inkml:trace>
  <inkml:trace contextRef="#ctx0" brushRef="#br0" timeOffset="-5201.653">1923 2077 9706 0 0,'0'0'4433'0'0,"0"0"-2271"0"0,0 0-791 0 0,0 0-12 0 0,0 0 4 0 0,0 0-112 0 0,-2-33-218 0 0,-4-103-223 0 0,21 47 167 0 0,-9 75-803 0 0,7-15-8 0 0,0 0 1 0 0,2 1 0 0 0,2 0-1 0 0,0 2 1 0 0,2 0 0 0 0,0 1 0 0 0,2 1-1 0 0,1 1 1 0 0,14-12-167 0 0,43-5-620 0 0,-55 51-1738 0 0,-15 5-4325 0 0,-8-14 5005 0 0,3 9-10337 0 0</inkml:trace>
  <inkml:trace contextRef="#ctx0" brushRef="#br0" timeOffset="-1281.85">7517 2099 10434 0 0,'0'0'374'0'0,"0"0"-121"0"0,0 0 230 0 0,0 0 374 0 0,0 0 277 0 0,0 0 107 0 0,0 0-64 0 0,0 0-84 0 0,0 0-110 0 0,34 1-101 0 0,105 1-119 0 0,-134-1-697 0 0,0-1 1 0 0,0 0 0 0 0,0 0-1 0 0,1-1 1 0 0,-1 1 0 0 0,0-1-1 0 0,0 0 1 0 0,0 0 0 0 0,-1-1-1 0 0,1 0 1 0 0,0 0 0 0 0,0 0-1 0 0,-1 0 1 0 0,1-1 0 0 0,3-2-67 0 0,4-4 197 0 0,24-14 244 0 0,-1-3 0 0 0,-1-1 0 0 0,-2-1 0 0 0,-1-2 0 0 0,-1-1 0 0 0,-2-1 0 0 0,18-27-441 0 0,-24 29 778 0 0,-21 30-638 0 0,-1 0-51 0 0,0 31 34 0 0,-30 655 320 0 0,28-629-442 0 0,-3 1 0 0 0,-3-1 0 0 0,-2 0 0 0 0,-2 0 0 0 0,-3-1 0 0 0,-2-1 0 0 0,-3-1 0 0 0,-2 0 0 0 0,-2-2 0 0 0,-21 31-1 0 0,-5-38 182 0 0,48-46-180 0 0,1-1 0 0 0,-1 1 1 0 0,1 0-1 0 0,-1-1 0 0 0,1 0 0 0 0,0 1 1 0 0,-1-1-1 0 0,1 0 0 0 0,0 1 0 0 0,0-1 0 0 0,0 0 1 0 0,1 0-1 0 0,-1 0 0 0 0,0 0 0 0 0,1 0 1 0 0,-1 0-1 0 0,1 0 0 0 0,-1 0 0 0 0,1 0 1 0 0,0 0-1 0 0,0 0 0 0 0,0 0 0 0 0,0 0 1 0 0,1 0-1 0 0,-1-1 0 0 0,0 1 0 0 0,1 0 1 0 0,0 0-1 0 0,-1 0-2 0 0,1-6-12 0 0,3-46 15 0 0,4 0-1 0 0,1 0 1 0 0,3 1-1 0 0,2 0 0 0 0,2 1 1 0 0,23-47-3 0 0,26-74-85 0 0,88-163 85 0 0,-120 274-5 0 0,2 2 1 0 0,3 1-1 0 0,3 2 1 0 0,2 2-1 0 0,2 2 1 0 0,48-42 4 0 0,-85 87 7 0 0,0 0-1 0 0,0 1 1 0 0,1 0 0 0 0,0 1 0 0 0,0 0 0 0 0,0 0-1 0 0,1 1 1 0 0,0 0 0 0 0,0 1 0 0 0,0 0-1 0 0,9-2-5 0 0,-17 7 3 0 0,0 0 1 0 0,-1 1 0 0 0,1-1-1 0 0,0 0 1 0 0,-1 1 0 0 0,1-1 0 0 0,-1 1-1 0 0,0-1 1 0 0,1 1 0 0 0,-1 0 0 0 0,0-1-1 0 0,0 1 1 0 0,0 0 0 0 0,0 0 0 0 0,0 0-1 0 0,0 0 1 0 0,-1 0 0 0 0,1 0 0 0 0,-1 0-1 0 0,1 0 1 0 0,-1 0 0 0 0,0 0 0 0 0,0 0-1 0 0,0 0 1 0 0,0 1 0 0 0,0-1 0 0 0,0 0-1 0 0,-1 0 1 0 0,1 0 0 0 0,-1 0 0 0 0,1 0-1 0 0,-1 0 1 0 0,0 0 0 0 0,0 0-5 0 0,1 5 17 0 0,-7 25 7 0 0,0 0-1 0 0,-2 0 1 0 0,-1 0 0 0 0,-2-2-1 0 0,-1 1 1 0 0,-1-1-1 0 0,-12 16-23 0 0,23-40 5 0 0,-179 324 89 0 0,178-323-189 0 0,1-1 0 0 0,-1 0 0 0 0,-1 0-1 0 0,1 0 1 0 0,-1 0 0 0 0,0-1 0 0 0,0 0-1 0 0,-1 0 1 0 0,1 0 0 0 0,-1-1 0 0 0,0 0-1 0 0,0 0 1 0 0,-1 0 0 0 0,1-1 0 0 0,-1 0-1 0 0,0 0 1 0 0,0 0 0 0 0,0-1 0 0 0,-6 1 95 0 0,11-4-204 0 0,0 0 0 0 0,0 0 1 0 0,0-1-1 0 0,1 1 1 0 0,-1-1-1 0 0,0 1 1 0 0,0-1-1 0 0,1 1 0 0 0,-1-1 1 0 0,1 0-1 0 0,0 0 1 0 0,-1 0-1 0 0,1 1 1 0 0,0-1-1 0 0,0-1 0 0 0,0 1 1 0 0,0 0-1 0 0,1 0 1 0 0,-1 0-1 0 0,1 0 1 0 0,-1-1-1 0 0,1 1 0 0 0,0 0 1 0 0,0 0-1 0 0,-1-1 1 0 0,2 1-1 0 0,-1 0 1 0 0,0 0-1 0 0,0-1 0 0 0,1 1 1 0 0,-1 0-1 0 0,2-2 204 0 0,3-26-7606 0 0,1 14-2660 0 0</inkml:trace>
  <inkml:trace contextRef="#ctx0" brushRef="#br0" timeOffset="-565.332">8427 2309 4625 0 0,'0'0'3147'0'0,"0"0"-1002"0"0,0 0-321 0 0,0 0 38 0 0,0 0 68 0 0,0 0-58 0 0,0 0-234 0 0,0 0-254 0 0,0 0-242 0 0,36 0-212 0 0,118-1-163 0 0,-149 1-707 0 0,1 0 0 0 0,-1 0 0 0 0,1-1-1 0 0,-1 0 1 0 0,1 0 0 0 0,-1 0 0 0 0,1 0 0 0 0,-1-1-1 0 0,0 0 1 0 0,0 0 0 0 0,0-1 0 0 0,0 0-1 0 0,0 1 1 0 0,-1-1 0 0 0,5-4-60 0 0,7-4 209 0 0,30-20 86 0 0,-1-2 0 0 0,-1-2 1 0 0,-3-2-1 0 0,0-1 0 0 0,-3-3 1 0 0,-1-1-1 0 0,23-36-295 0 0,-51 67 13 0 0,0-1-1 0 0,-1 1 1 0 0,-1-2 0 0 0,0 1 0 0 0,-1-1-1 0 0,0 0 1 0 0,-1 0 0 0 0,-1-1-1 0 0,0 0 1 0 0,0 1 0 0 0,-2-1-1 0 0,0 0 1 0 0,0-1 0 0 0,-1 1 0 0 0,-1 0-1 0 0,0 0 1 0 0,-1-1-13 0 0,-2 11-15 0 0,1-1 0 0 0,-1 1-1 0 0,0-1 1 0 0,0 1 0 0 0,0 0-1 0 0,-1 0 1 0 0,1 0 0 0 0,-1 1 0 0 0,0-1-1 0 0,0 1 1 0 0,-1 0 0 0 0,1 0 0 0 0,-1 0-1 0 0,1 1 1 0 0,-1 0 0 0 0,0 0 0 0 0,0 0-1 0 0,0 0 1 0 0,0 1 0 0 0,0-1 0 0 0,0 1-1 0 0,0 1 1 0 0,0-1 0 0 0,-1 1 0 0 0,1 0-1 0 0,0 0 1 0 0,0 0 0 0 0,0 1 0 0 0,-1 0-1 0 0,1 0 1 0 0,0 0 0 0 0,0 0 0 0 0,0 1-1 0 0,0 0 1 0 0,0 0 0 0 0,1 1 0 0 0,-1-1-1 0 0,1 1 1 0 0,-1 0 0 0 0,1 0 0 0 0,-3 4 15 0 0,-1-3-13 0 0,0 0 1 0 0,1 1 0 0 0,-1 1 0 0 0,1-1-1 0 0,1 1 1 0 0,-1 0 0 0 0,1 1 0 0 0,0 0-1 0 0,0 0 1 0 0,1 0 0 0 0,0 0-1 0 0,1 1 1 0 0,-1 0 0 0 0,1 0 0 0 0,1 0-1 0 0,-1 0 1 0 0,2 1 0 0 0,-1-1 0 0 0,1 1-1 0 0,0 0 1 0 0,0 7 12 0 0,5-11 2 0 0,1 0 0 0 0,-1 0 0 0 0,1-1-1 0 0,0 1 1 0 0,0-1 0 0 0,1 0 0 0 0,-1 0 0 0 0,1 0-1 0 0,0-1 1 0 0,0 1 0 0 0,0-1 0 0 0,1 0 0 0 0,-1-1-1 0 0,1 1 1 0 0,-1-1 0 0 0,1 0 0 0 0,0-1 0 0 0,0 1-1 0 0,0-1 1 0 0,0 0 0 0 0,0-1 0 0 0,0 1 0 0 0,6-1-2 0 0,182 0 38 0 0,3-17-15 0 0,-195 17-20 0 0,-1 0 0 0 0,0 0 0 0 0,0 1 0 0 0,1-1 1 0 0,-1 0-1 0 0,0 0 0 0 0,0 1 0 0 0,0-1 0 0 0,1 1 0 0 0,-1-1 0 0 0,0 1 0 0 0,0 0 1 0 0,0-1-1 0 0,0 1 0 0 0,0 0 0 0 0,0 0 0 0 0,0 0 0 0 0,0 0 0 0 0,-1-1 1 0 0,1 1-1 0 0,0 0 0 0 0,0 1 0 0 0,-1-1 0 0 0,1 0 0 0 0,-1 0 0 0 0,1 0 0 0 0,-1 0 1 0 0,1 0-1 0 0,-1 1 0 0 0,0-1 0 0 0,1 0 0 0 0,-1 0 0 0 0,0 0 0 0 0,0 1 1 0 0,0-1-1 0 0,0 0 0 0 0,0 0 0 0 0,0 1 0 0 0,-1-1 0 0 0,1 0 0 0 0,0 0 0 0 0,0 1 1 0 0,-1-1-1 0 0,0 1-3 0 0,-23 53 211 0 0,22-52-203 0 0,-155 218 204 0 0,148-164-975 0 0,56-60-1396 0 0,10-23-997 0 0,158-106-18048 0 0,-124 71 22042 0 0,-46 40-801 0 0,-25 19 5415 0 0,-19 7 1141 0 0,-2 13-3473 0 0,-21 45 819 0 0,-4 28-2470 0 0,24-85-1414 0 0,1 1-1 0 0,0 0 1 0 0,1 0 0 0 0,0-1 0 0 0,0 1 0 0 0,0 0 0 0 0,1 0 0 0 0,0 0 0 0 0,0-1-1 0 0,0 1 1 0 0,1-1 0 0 0,0 1 0 0 0,1-1 0 0 0,-1 1 0 0 0,1-1 0 0 0,1 0 0 0 0,-1 0-1 0 0,1-1 1 0 0,0 1 0 0 0,0-1 0 0 0,0 0 0 0 0,1 0 0 0 0,0 0 0 0 0,0 0-1 0 0,0-1 1 0 0,1 0 0 0 0,-1 0 0 0 0,4 1-55 0 0,-1-1 133 0 0,0 0 0 0 0,1-1 0 0 0,0 0 0 0 0,0-1-1 0 0,0 1 1 0 0,0-2 0 0 0,0 1 0 0 0,1-1 0 0 0,-1-1 0 0 0,0 0 0 0 0,1 0-1 0 0,-1-1 1 0 0,0 0 0 0 0,0 0 0 0 0,0-1 0 0 0,0 0 0 0 0,0-1 0 0 0,0 0-1 0 0,0-1 1 0 0,-1 1 0 0 0,1-2 0 0 0,-1 1 0 0 0,0-1 0 0 0,-1 0 0 0 0,1-1-1 0 0,-1 0 1 0 0,0 0 0 0 0,0 0 0 0 0,-1-1 0 0 0,0 0 0 0 0,0 0 0 0 0,4-8-133 0 0,-5 5 50 0 0,0 0 0 0 0,-1-1 1 0 0,0 1-1 0 0,-1-1 1 0 0,0 0-1 0 0,0-1 1 0 0,-2 1-1 0 0,1 0 0 0 0,-1-1 1 0 0,-1 1-1 0 0,0 0 1 0 0,0-1-1 0 0,-1 1 0 0 0,-1-1 1 0 0,0 1-1 0 0,0 0 1 0 0,-1 0-1 0 0,-1 0 1 0 0,0 0-1 0 0,0 1 0 0 0,-1-1 1 0 0,-1 1-1 0 0,-4-7-50 0 0,5 9-136 0 0,0 0 1 0 0,0 1-1 0 0,-1-1 0 0 0,0 1 0 0 0,0 0 0 0 0,-1 1 0 0 0,0-1 1 0 0,0 1-1 0 0,-1 0 0 0 0,0 1 0 0 0,0 0 0 0 0,0 0 1 0 0,0 1-1 0 0,-1 0 0 0 0,1 1 0 0 0,-1-1 0 0 0,0 2 1 0 0,0-1-1 0 0,-1 1 0 0 0,1 1 0 0 0,0 0 0 0 0,-1 0 0 0 0,1 0 1 0 0,-1 1-1 0 0,1 1 0 0 0,0 0 0 0 0,-1 0 0 0 0,-5 2 136 0 0,-12 8-2923 0 0,5 1-4384 0 0,10-3-4841 0 0</inkml:trace>
  <inkml:trace contextRef="#ctx0" brushRef="#br0" timeOffset="4334.518">95 3144 0 0 0,'0'0'557'0'0,"0"0"1098"0"0,0 0 333 0 0,0 0-65 0 0,0 0-99 0 0,0 0-122 0 0,0 0-109 0 0,0 0-96 0 0,0 0-102 0 0,0 0-123 0 0,0-5-140 0 0,0-14-181 0 0,0 14-172 0 0,0 5-179 0 0,0 0-143 0 0,0 12 372 0 0,-18 143 670 0 0,14-126-1404 0 0,1 0 1 0 0,1 1 0 0 0,1-1 0 0 0,2 1-1 0 0,1-1 1 0 0,2 1 0 0 0,0-1 0 0 0,2 0-1 0 0,1-1 1 0 0,10 24-96 0 0,-16-48 25 0 0,1-1 1 0 0,0 1-1 0 0,-1 0 0 0 0,2-1 0 0 0,-1 0 1 0 0,0 0-1 0 0,1 1 0 0 0,-1-1 1 0 0,1-1-1 0 0,0 1 0 0 0,0 0 0 0 0,0-1 1 0 0,0 1-1 0 0,1-1 0 0 0,-1 0 0 0 0,1 0 1 0 0,-1 0-1 0 0,1-1 0 0 0,0 1 0 0 0,0-1 1 0 0,-1 0-1 0 0,1 0 0 0 0,0 0 1 0 0,0-1-1 0 0,0 1 0 0 0,0-1 0 0 0,0 0 1 0 0,0 0-1 0 0,0-1 0 0 0,0 1 0 0 0,0-1 1 0 0,0 1-1 0 0,0-1 0 0 0,0-1 1 0 0,-1 1-1 0 0,1 0 0 0 0,1-2-25 0 0,28-15 168 0 0,-1-1 0 0 0,-1-2 0 0 0,-1-2 0 0 0,-1 0-1 0 0,-1-2 1 0 0,-1-1 0 0 0,-1-2 0 0 0,10-14-168 0 0,46-43 136 0 0,-81 84-145 0 0,0 1 1 0 0,0-1-1 0 0,0 1 1 0 0,1-1-1 0 0,-1 1 0 0 0,0-1 1 0 0,0 1-1 0 0,0 0 1 0 0,0 0-1 0 0,1 0 0 0 0,-1-1 1 0 0,0 1-1 0 0,0 0 1 0 0,1 0-1 0 0,-1 1 0 0 0,0-1 1 0 0,0 0-1 0 0,0 0 0 0 0,1 1 1 0 0,-1-1-1 0 0,0 0 1 0 0,0 1-1 0 0,0-1 0 0 0,0 1 1 0 0,0 0-1 0 0,0-1 1 0 0,0 1-1 0 0,0 0 0 0 0,0 0 1 0 0,0-1-1 0 0,0 1 1 0 0,0 0-1 0 0,-1 0 0 0 0,1 0 1 0 0,0 0-1 0 0,-1 0 1 0 0,1 0-1 0 0,0 0 0 0 0,-1 0 1 0 0,1 1-1 0 0,-1-1 1 0 0,0 0-1 0 0,1 0 0 0 0,-1 0 1 0 0,0 0-1 0 0,0 1 0 0 0,0-1 1 0 0,0 0-1 0 0,0 0 1 0 0,0 1-1 0 0,0-1 0 0 0,0 0 1 0 0,0 0-1 0 0,-1 0 1 0 0,1 1-1 0 0,0-1 0 0 0,-1 0 1 0 0,1 1 8 0 0,4 13 40 0 0,-4-8-34 0 0,2 0 0 0 0,-1 0 0 0 0,1-1 0 0 0,0 1 0 0 0,0-1-1 0 0,1 0 1 0 0,0 1 0 0 0,0-1 0 0 0,0 0 0 0 0,1-1 0 0 0,0 1 0 0 0,0-1 0 0 0,0 1-1 0 0,1-1 1 0 0,0 0 0 0 0,0-1 0 0 0,0 1 0 0 0,0-1 0 0 0,1 0 0 0 0,0-1-1 0 0,-1 1 1 0 0,1-1 0 0 0,1 0 0 0 0,-1 0 0 0 0,0-1 0 0 0,1 0 0 0 0,-1 0 0 0 0,1-1-1 0 0,0 1 1 0 0,3-1-6 0 0,0-4 89 0 0,1 0 0 0 0,-1 0 0 0 0,0-1 0 0 0,0 0 0 0 0,0 0 0 0 0,0-1 0 0 0,-1-1 0 0 0,0 0 0 0 0,0 0 0 0 0,-1-1 0 0 0,1 0 0 0 0,-1 0 0 0 0,-1-1 0 0 0,1 0 0 0 0,-2 0 0 0 0,1-1 0 0 0,-1 0 0 0 0,0 0 0 0 0,3-7-89 0 0,-3 7 80 0 0,14-18 37 0 0,-2 0-1 0 0,0-2 1 0 0,-2 0-1 0 0,-2-1 1 0 0,0-1-1 0 0,-2 0 1 0 0,-2-1-1 0 0,-1 0 1 0 0,-1 0-1 0 0,-1-1 1 0 0,-2-5-117 0 0,-4 20-456 0 0,-1 18-78 0 0,0 0-380 0 0,0 14-7310 0 0,0-6-3345 0 0</inkml:trace>
  <inkml:trace contextRef="#ctx0" brushRef="#br0" timeOffset="4697.393">1350 3380 11803 0 0,'0'0'1117'0'0,"0"0"-286"0"0,0 0 279 0 0,0 0 352 0 0,0 0 109 0 0,0 0-114 0 0,0 0-246 0 0,0 0-251 0 0,33-10-204 0 0,102-36-146 0 0,-70 6 108 0 0,-57 30-550 0 0,-2 4-73 0 0,-1-1 0 0 0,0 0 0 0 0,0 0-1 0 0,0 0 1 0 0,-1 0 0 0 0,0-1 0 0 0,0 0-1 0 0,-1 0 1 0 0,0 0 0 0 0,-1 0 0 0 0,1 0 0 0 0,-2-1-1 0 0,1 1 1 0 0,-1-1 0 0 0,0 1 0 0 0,-1-1-1 0 0,0 1 1 0 0,0-1 0 0 0,-1-1-95 0 0,-1 5-7 0 0,-1 1 0 0 0,0 0 0 0 0,0-1-1 0 0,0 1 1 0 0,0 1 0 0 0,0-1 0 0 0,-1 0 0 0 0,0 1 0 0 0,0-1 0 0 0,0 1 0 0 0,0 0 0 0 0,0 1 0 0 0,-1-1-1 0 0,1 1 1 0 0,-1 0 0 0 0,1 0 0 0 0,-1 0 0 0 0,0 0 0 0 0,0 1 0 0 0,0 0 0 0 0,0 0 0 0 0,0 0 0 0 0,0 1-1 0 0,0 0 1 0 0,0 0 0 0 0,0 0 0 0 0,0 0 0 0 0,-1 1 0 0 0,1 0 0 0 0,0 0 0 0 0,0 0 7 0 0,-7 4-41 0 0,0 0 0 0 0,0 1 0 0 0,0 0 0 0 0,1 1 0 0 0,0 0 1 0 0,0 0-1 0 0,1 1 0 0 0,0 1 0 0 0,0 0 0 0 0,1 0 0 0 0,1 1 0 0 0,-1 0 0 0 0,1 1 1 0 0,-5 8 40 0 0,2-2-15 0 0,0 0 0 0 0,1 1 1 0 0,1 0-1 0 0,1 1 0 0 0,0-1 1 0 0,1 1-1 0 0,1 1 0 0 0,1-1 1 0 0,1 1-1 0 0,1 0 0 0 0,0 0 1 0 0,2 1-1 0 0,0-1 0 0 0,1 0 1 0 0,3 17 14 0 0,1-26 19 0 0,0 0 0 0 0,1-1 0 0 0,1 1 0 0 0,0-1 1 0 0,0 0-1 0 0,0-1 0 0 0,2 1 0 0 0,-1-1 1 0 0,1-1-1 0 0,0 1 0 0 0,1-1 0 0 0,0-1 1 0 0,0 1-1 0 0,1-2 0 0 0,0 1 0 0 0,0-1 0 0 0,0-1 1 0 0,1 0-1 0 0,0 0 0 0 0,0-1 0 0 0,0-1 1 0 0,0 0-1 0 0,1 0 0 0 0,3 0-19 0 0,-4-1-15 0 0,1 1 0 0 0,0-2 0 0 0,0 0 0 0 0,0 0 1 0 0,0-1-1 0 0,0 0 0 0 0,0-1 0 0 0,0-1 0 0 0,0 0 0 0 0,0 0 0 0 0,0-1 0 0 0,-1-1 1 0 0,1 0-1 0 0,-1 0 0 0 0,0-2 0 0 0,0 1 0 0 0,-1-1 0 0 0,0 0 0 0 0,2-2 15 0 0,13-10-1761 0 0,-10 4-3614 0 0,-4 2-6629 0 0</inkml:trace>
  <inkml:trace contextRef="#ctx0" brushRef="#br0" timeOffset="5414.672">2865 2603 5881 0 0,'0'0'2094'0'0,"0"0"-495"0"0,0 0-97 0 0,0 0 193 0 0,0 0 166 0 0,0 0-33 0 0,0 0-284 0 0,0 0-333 0 0,0 0-303 0 0,0 0-205 0 0,0 0-134 0 0,0 0-118 0 0,0 0-26 0 0,2 3 1635 0 0,7 27-1258 0 0,3 59-250 0 0,-4 0 1 0 0,-5 1-1 0 0,-3-1 0 0 0,-7 36-552 0 0,-27 357 425 0 0,34-482-533 0 0,1 0-1 0 0,-1 0 1 0 0,0 0-1 0 0,0 0 0 0 0,1 0 1 0 0,-1 0-1 0 0,0 0 1 0 0,1 0-1 0 0,-1 0 1 0 0,0 0-1 0 0,1 0 0 0 0,-1 0 1 0 0,0 0-1 0 0,0 0 1 0 0,1 1-1 0 0,-1-1 1 0 0,0 0-1 0 0,0 0 0 0 0,1 0 1 0 0,-1 1-1 0 0,0-1 1 0 0,0 0-1 0 0,1 0 1 0 0,-1 0-1 0 0,0 1 1 0 0,0-1-1 0 0,0 0 109 0 0,1-19-1634 0 0,-1-8-1848 0 0,-1 9-3786 0 0,-1 6-4256 0 0</inkml:trace>
  <inkml:trace contextRef="#ctx0" brushRef="#br0" timeOffset="5672.169">2578 3144 11698 0 0,'0'0'2297'0'0,"0"0"-1259"0"0,0 0-438 0 0,0 0 142 0 0,0 0 211 0 0,0 0 134 0 0,0 0-69 0 0,0 0-212 0 0,0 0-175 0 0,0 0-94 0 0,0 0-38 0 0,0 0-15 0 0,0 0 3 0 0,29 13-4 0 0,95 36-26 0 0,-33-36 201 0 0,-75-15-550 0 0,317-52-118 0 0,-247 35-1940 0 0,-57 12-1388 0 0,-1 1-3883 0 0,-15 5-4283 0 0</inkml:trace>
  <inkml:trace contextRef="#ctx0" brushRef="#br0" timeOffset="5965.391">3224 3229 1176 0 0,'0'0'1285'0'0,"0"0"-33"0"0,0 0 331 0 0,0 0 247 0 0,0 0 53 0 0,0 0-147 0 0,0 0-154 0 0,0 0-143 0 0,0 0-192 0 0,0 0-162 0 0,0 0-173 0 0,33 8-105 0 0,104 23-45 0 0,-134-30-711 0 0,0 0 0 0 0,0 0 0 0 0,0 0 1 0 0,0 0-1 0 0,0-1 0 0 0,0 1 0 0 0,1-1 0 0 0,-1 0 1 0 0,0 0-1 0 0,0 0 0 0 0,0 0 0 0 0,0-1 1 0 0,0 1-1 0 0,1-1 0 0 0,-1 0 0 0 0,0 0 0 0 0,0 0 1 0 0,-1 0-1 0 0,1 0 0 0 0,2-2-51 0 0,5-2 265 0 0,-2 1-157 0 0,1 0 0 0 0,-1 0-1 0 0,0-1 1 0 0,0 0 0 0 0,-1 0 0 0 0,1-1-1 0 0,-1 0 1 0 0,0 0 0 0 0,-1 0 0 0 0,1-1-1 0 0,-1 0 1 0 0,-1-1 0 0 0,1 1 0 0 0,-1-1-1 0 0,-1 0 1 0 0,1 0 0 0 0,-2-1 0 0 0,1 1-1 0 0,-1-1 1 0 0,0 0 0 0 0,-1 0 0 0 0,0 0-1 0 0,0 0 1 0 0,0-8-108 0 0,-3 15-16 0 0,-1 0-1 0 0,0 0 1 0 0,1 0-1 0 0,-1 1 0 0 0,0-1 1 0 0,0 1-1 0 0,0-1 1 0 0,0 1-1 0 0,0 0 1 0 0,0 0-1 0 0,0 0 1 0 0,0 0-1 0 0,0 0 1 0 0,-1 0-1 0 0,1 1 1 0 0,0-1-1 0 0,0 1 0 0 0,-1-1 1 0 0,1 1-1 0 0,-1 0 1 0 0,1 0-1 0 0,0 0 1 0 0,-1 0-1 0 0,1 1 1 0 0,0-1-1 0 0,-1 1 1 0 0,1-1-1 0 0,0 1 1 0 0,-1 0-1 0 0,0 0 17 0 0,-12 5-79 0 0,1 1 0 0 0,-1 1 0 0 0,1 0 0 0 0,1 1 0 0 0,-1 1 0 0 0,2 0 1 0 0,-1 1-1 0 0,1 0 0 0 0,1 0 0 0 0,0 2 0 0 0,-8 11 79 0 0,11-15-94 0 0,0 1-1 0 0,1 0 1 0 0,0 0 0 0 0,1 1-1 0 0,0 0 1 0 0,0 0 0 0 0,1 1-1 0 0,1-1 1 0 0,0 1 0 0 0,0 0-1 0 0,1 0 1 0 0,1 1 0 0 0,0-1-1 0 0,1 1 1 0 0,0-1 0 0 0,1 1-1 0 0,0-1 1 0 0,2 12 94 0 0,1-18-35 0 0,-1-1 0 0 0,1 0 0 0 0,0 1 0 0 0,0-1 0 0 0,0 0 0 0 0,0-1 0 0 0,1 1 0 0 0,0-1 0 0 0,0 1 0 0 0,1-1 0 0 0,-1 0 0 0 0,1-1-1 0 0,-1 1 1 0 0,1-1 0 0 0,0 0 0 0 0,1 0 0 0 0,-1-1 0 0 0,0 1 0 0 0,1-1 0 0 0,-1 0 0 0 0,2 0 35 0 0,121 24-4869 0 0,-101-23-257 0 0,-7-2-3535 0 0</inkml:trace>
  <inkml:trace contextRef="#ctx0" brushRef="#br0" timeOffset="6885.656">3870 3347 0 0 0,'0'0'1084'0'0,"0"0"111"0"0,0 0 33 0 0,0 0 53 0 0,0 0 48 0 0,0 0-20 0 0,0 0-98 0 0,0 0-163 0 0,0 0-176 0 0,0 0-165 0 0,0 0-114 0 0,3-3-58 0 0,0 1-13 0 0,5-5-739 0 0,-5-3 5595 0 0,-10 41-2246 0 0,-20 18-2923 0 0,13-26 76 0 0,4-4-234 0 0,-48 117 200 0 0,48-103-284 0 0,6-22 589 0 0,6-22 1875 0 0,63-117-1979 0 0,-39 86-365 0 0,7-15-90 0 0,1 0 0 0 0,3 3 0 0 0,3 1 0 0 0,2 1 0 0 0,2 3-1 0 0,26-21 4 0 0,-67 67 30 0 0,-3 3-38 0 0,0 1 0 0 0,0-1-1 0 0,0 1 1 0 0,0-1 0 0 0,0 1-1 0 0,1-1 1 0 0,-1 0 0 0 0,0 1-1 0 0,0-1 1 0 0,0 1-1 0 0,1-1 1 0 0,-1 1 0 0 0,0-1-1 0 0,0 0 1 0 0,1 1 0 0 0,-1-1-1 0 0,0 0 1 0 0,1 1 0 0 0,-1-1-1 0 0,1 0 1 0 0,-1 0 0 0 0,0 1-1 0 0,1-1 1 0 0,-1 0-1 0 0,1 0 1 0 0,-1 0 0 0 0,1 1-1 0 0,-1-1 1 0 0,0 0 0 0 0,1 0-1 0 0,-1 0 1 0 0,1 0 0 0 0,-1 0-1 0 0,1 0 1 0 0,-1 0 0 0 0,1 0-1 0 0,-1 0 1 0 0,1 0 0 0 0,-1 0-1 0 0,1 0 1 0 0,-1 0-1 0 0,1-1 1 0 0,-1 1 0 0 0,0 0-1 0 0,1 0 1 0 0,-1 0 0 0 0,1-1-1 0 0,-1 1 1 0 0,0 0 0 0 0,1 0-1 0 0,-1-1 1 0 0,1 1 0 0 0,-1 0-1 0 0,0-1 1 0 0,0 1-1 0 0,1-1 1 0 0,-1 1 0 0 0,0 0-1 0 0,1-1 1 0 0,-1 1 0 0 0,0-1-1 0 0,0 1 9 0 0,-50 201 35 0 0,47-185-31 0 0,1 0 0 0 0,0 0 0 0 0,1 0 0 0 0,0 0 0 0 0,2 0 0 0 0,0 0 0 0 0,0 0 0 0 0,2 4-4 0 0,-2-16 8 0 0,0 0-1 0 0,0 0 1 0 0,0 0-1 0 0,1 1 1 0 0,-1-2 0 0 0,1 1-1 0 0,0 0 1 0 0,0 0-1 0 0,0 0 1 0 0,1-1 0 0 0,-1 1-1 0 0,1-1 1 0 0,0 0-1 0 0,0 0 1 0 0,0 0-1 0 0,0 0 1 0 0,1-1 0 0 0,-1 1-1 0 0,1-1 1 0 0,0 0-1 0 0,-1 0 1 0 0,1 0-1 0 0,0 0 1 0 0,0-1 0 0 0,0 1-1 0 0,0-1 1 0 0,0 0-1 0 0,1 0 1 0 0,-1-1 0 0 0,0 1-1 0 0,0-1 1 0 0,5 0-8 0 0,1-3 80 0 0,1 0 1 0 0,-1 0-1 0 0,0-1 0 0 0,0 0 1 0 0,-1-1-1 0 0,0 0 0 0 0,1-1 1 0 0,-1 0-1 0 0,-1 0 1 0 0,1-1-1 0 0,-1 0 0 0 0,-1-1 1 0 0,1 1-1 0 0,-1-1 1 0 0,-1-1-1 0 0,1 1 0 0 0,-1-1 1 0 0,2-5-81 0 0,74-151 899 0 0,-68 102-1406 0 0,-24 75-3499 0 0,7-2 793 0 0,1 0-4697 0 0,2-5-4099 0 0</inkml:trace>
  <inkml:trace contextRef="#ctx0" brushRef="#br0" timeOffset="7367.306">4984 3159 18900 0 0,'0'0'1039'0'0,"0"0"-331"0"0,0 0-81 0 0,0 0 94 0 0,0 0 77 0 0,0 0-33 0 0,0 0-150 0 0,0 0-152 0 0,0 0-143 0 0,0 0-101 0 0,0 0-57 0 0,0 0-58 0 0,-33 6-30 0 0,-103 22-16 0 0,132-27-54 0 0,1-1-1 0 0,-1 1 1 0 0,0 0-1 0 0,0 0 0 0 0,1 0 1 0 0,-1 1-1 0 0,1-1 0 0 0,-1 1 1 0 0,1 0-1 0 0,0 0 0 0 0,0 0 1 0 0,0 0-1 0 0,0 0 0 0 0,0 1 1 0 0,0 0-1 0 0,0-1 0 0 0,1 1 1 0 0,-3 3-4 0 0,-3 5 2 0 0,-2 1-10 0 0,0 0 1 0 0,1 1-1 0 0,1 0 0 0 0,0 0 0 0 0,1 1 1 0 0,0 0-1 0 0,1 1 0 0 0,0 0 1 0 0,2-1-1 0 0,-1 2 0 0 0,2-1 0 0 0,0 0 1 0 0,1 1-1 0 0,1-1 0 0 0,0 3 8 0 0,1-13-8 0 0,0 0 0 0 0,1-1 1 0 0,0 1-1 0 0,-1 0 0 0 0,2-1 0 0 0,-1 1 0 0 0,0-1 0 0 0,1 0 0 0 0,0 1 0 0 0,0-1 1 0 0,0 0-1 0 0,1 0 0 0 0,-1 0 0 0 0,1-1 0 0 0,0 1 0 0 0,0 0 0 0 0,0-1 1 0 0,1 0-1 0 0,-1 0 0 0 0,1 0 0 0 0,0 0 0 0 0,0-1 0 0 0,0 1 0 0 0,0-1 0 0 0,0 0 1 0 0,0 0-1 0 0,1 0 0 0 0,-1-1 0 0 0,3 1 8 0 0,1 1 13 0 0,2-1 1 0 0,-1 0-1 0 0,0-1 1 0 0,0 0-1 0 0,1 0 1 0 0,-1-1-1 0 0,0 0 0 0 0,1-1 1 0 0,-1 0-1 0 0,0 0 1 0 0,1-1-1 0 0,-1 0 1 0 0,0-1-1 0 0,2-1-13 0 0,22-14 114 0 0,-2-1 0 0 0,0-2 0 0 0,-1-2-1 0 0,-1 0 1 0 0,-2-2 0 0 0,0-1 0 0 0,-2-1 0 0 0,0-1-1 0 0,-2-1 1 0 0,-2-2 0 0 0,0 0 0 0 0,-2-1 0 0 0,-2 0-1 0 0,-1-2 1 0 0,0-2-114 0 0,-3 12-65 0 0,0-1-1 0 0,-2-1 0 0 0,-1 0 1 0 0,-1-1-1 0 0,-1 0 0 0 0,-1 0 1 0 0,-1-1-1 0 0,-2 0 0 0 0,-1 0 1 0 0,-1 0-1 0 0,-2 0 1 0 0,0 0-1 0 0,-2 0 0 0 0,-1-5 66 0 0,2 25-45 0 0,0 0-1 0 0,0 0 1 0 0,0 0-1 0 0,-1 0 0 0 0,0 0 1 0 0,0 1-1 0 0,-1-1 1 0 0,0 0-1 0 0,-1 1 1 0 0,1 0-1 0 0,-1 0 0 0 0,-1 0 1 0 0,1 0-1 0 0,-1 1 1 0 0,-1 0-1 0 0,1 0 0 0 0,-1 0 1 0 0,0 0-1 0 0,0 1 1 0 0,-1 0-1 0 0,1 1 1 0 0,-1-1-1 0 0,0 1 0 0 0,0 0 1 0 0,-1 1-1 0 0,1 0 1 0 0,-1 0-1 0 0,1 1 1 0 0,-1 0-1 0 0,0 0 0 0 0,0 0 1 0 0,0 1-1 0 0,0 1 1 0 0,0-1-1 0 0,-1 1 1 0 0,1 1-1 0 0,0-1 0 0 0,0 1 1 0 0,0 1-1 0 0,-2 0 46 0 0,-5 6 3 0 0,1 0 0 0 0,0 1-1 0 0,0 0 1 0 0,1 1 0 0 0,0 1-1 0 0,1 0 1 0 0,0 1 0 0 0,1 0-1 0 0,0 1 1 0 0,1 0 0 0 0,0 0-1 0 0,1 1 1 0 0,1 1 0 0 0,0-1-1 0 0,1 1 1 0 0,1 1 0 0 0,0-1-1 0 0,1 1 1 0 0,1 0 0 0 0,0 0-1 0 0,1 1 1 0 0,1-1 0 0 0,0 1-1 0 0,1-1 1 0 0,1 4-3 0 0,-1 6 35 0 0,1 0 1 0 0,1-1-1 0 0,2 1 0 0 0,0-1 1 0 0,2 0-1 0 0,0 0 0 0 0,2 0 1 0 0,1-1-1 0 0,0 0 0 0 0,2 0 1 0 0,1-1-1 0 0,1 0 0 0 0,1-1 1 0 0,0-1-1 0 0,2 0 0 0 0,10 10-35 0 0,-9-12 46 0 0,1-1-1 0 0,0 0 1 0 0,2-1-1 0 0,0-2 1 0 0,1 0-1 0 0,0-1 1 0 0,2 0-1 0 0,-1-2 1 0 0,13 4-46 0 0,72 7-6138 0 0,-95-23-5409 0 0</inkml:trace>
  <inkml:trace contextRef="#ctx0" brushRef="#br0" timeOffset="7917.061">6593 2655 6841 0 0,'0'0'3185'0'0,"0"0"-615"0"0,0 0-460 0 0,0 0-267 0 0,0 0-216 0 0,0 0-298 0 0,0 0-332 0 0,0 0-278 0 0,0 0-195 0 0,0 0-111 0 0,0 0-4 0 0,0 0 53 0 0,-8 23 45 0 0,-23 78 7 0 0,15 33 464 0 0,16-97-742 0 0,21 407 1665 0 0,-11-300-1577 0 0,24 29-196 0 0,0-128-530 0 0,-32-71-1169 0 0,-18-19-2741 0 0,4 28-1657 0 0,3 9-5441 0 0</inkml:trace>
  <inkml:trace contextRef="#ctx0" brushRef="#br0" timeOffset="8320.647">6265 3240 12547 0 0,'0'0'2687'0'0,"0"0"-1517"0"0,0 0-645 0 0,0 0-16 0 0,0 0 157 0 0,0 0 78 0 0,0 0-18 0 0,0 0-84 0 0,0 0-110 0 0,33-9-101 0 0,103-29-95 0 0,-29 25 156 0 0,-79 14-402 0 0,333-1-2437 0 0,-192-15-3727 0 0,-176 34 8932 0 0,-35 36-81 0 0,-29 60-759 0 0,68-109-1990 0 0,0 0 1 0 0,0 0-1 0 0,0 0 1 0 0,1 0-1 0 0,0 1 1 0 0,0-1-1 0 0,1 1 1 0 0,-1 0-1 0 0,1-1 1 0 0,1 1-1 0 0,0 0 1 0 0,0 0-1 0 0,0-1 1 0 0,0 1 0 0 0,1 0-1 0 0,0-1 1 0 0,1 1-1 0 0,0-1 1 0 0,0 1-1 0 0,0-1 1 0 0,0 1-1 0 0,1-1 1 0 0,0 0-1 0 0,1 0 1 0 0,-1-1-1 0 0,1 1 1 0 0,0-1-1 0 0,1 0 1 0 0,-1 0-1 0 0,1 0 1 0 0,0 0 0 0 0,0-1-1 0 0,2 1-28 0 0,2-2 96 0 0,0 0 1 0 0,0-1-1 0 0,0 0 1 0 0,0-1-1 0 0,1 0 0 0 0,-1 0 1 0 0,1-1-1 0 0,-1-1 1 0 0,0 1-1 0 0,1-1 0 0 0,-1-1 1 0 0,0 0-1 0 0,0 0 0 0 0,0-1 1 0 0,0 0-1 0 0,0 0 1 0 0,-1-1-1 0 0,1 0 0 0 0,-1-1 1 0 0,0 0-1 0 0,0 0 1 0 0,-1 0-1 0 0,1-1 0 0 0,-1-1 1 0 0,-1 1-1 0 0,1-1 0 0 0,-1 0 1 0 0,0 0-1 0 0,-1-1 1 0 0,1 0-1 0 0,-2 0 0 0 0,1 0 1 0 0,-1-1-1 0 0,0 1 1 0 0,-1-1-1 0 0,0 0 0 0 0,0 0 1 0 0,-1 0-1 0 0,0 0 0 0 0,-1-1 1 0 0,0 1-1 0 0,0 0 1 0 0,-1-1-1 0 0,-1-7-96 0 0,-1 10-9 0 0,1 0-1 0 0,-1 0 1 0 0,-1 0-1 0 0,0 1 1 0 0,0-1-1 0 0,0 1 1 0 0,0 0 0 0 0,-1 0-1 0 0,0 0 1 0 0,0 0-1 0 0,-1 1 1 0 0,0 0-1 0 0,0 0 1 0 0,0 0 0 0 0,0 0-1 0 0,-1 1 1 0 0,0 0-1 0 0,0 0 1 0 0,0 0-1 0 0,0 1 1 0 0,-1 0 0 0 0,1 0-1 0 0,-1 1 1 0 0,0 0-1 0 0,-5-1 10 0 0,5 1-241 0 0,-1 0-1 0 0,0 0 0 0 0,0 1 0 0 0,0 1 1 0 0,0-1-1 0 0,0 1 0 0 0,0 1 1 0 0,0-1-1 0 0,-1 1 0 0 0,2 1 1 0 0,-1 0-1 0 0,0 0 0 0 0,0 0 1 0 0,-3 2 241 0 0,-9 6-4391 0 0,4-2-7157 0 0</inkml:trace>
  <inkml:trace contextRef="#ctx0" brushRef="#br0" timeOffset="12818.904">8386 3185 0 0 0,'0'0'697'0'0,"0"0"564"0"0,0 0 340 0 0,0 0 200 0 0,0 0 154 0 0,0 0 5 0 0,0 0-161 0 0,0 0-228 0 0,0 0-229 0 0,0 0-223 0 0,0 0-159 0 0,0 0-97 0 0,0 0-31 0 0,0-4-24 0 0,2-14-56 0 0,-2 14-66 0 0,0 4-75 0 0,0 5 3690 0 0,2 17-4172 0 0,-9 256 208 0 0,7-271-334 0 0,0-1 0 0 0,0 1 0 0 0,1 0 0 0 0,0-1 0 0 0,0 1 0 0 0,1-1 0 0 0,-1 1 0 0 0,1-1 0 0 0,1 1 0 0 0,-1-1 0 0 0,1 0 0 0 0,0 0 0 0 0,1-1 0 0 0,-1 1 0 0 0,1-1 0 0 0,0 1 0 0 0,1-1 0 0 0,-1 0 0 0 0,1-1 0 0 0,4 4-3 0 0,-3-7 32 0 0,0 0-1 0 0,0-1 0 0 0,0 0 0 0 0,0 0 1 0 0,0-1-1 0 0,0 1 0 0 0,0-1 0 0 0,0 0 0 0 0,0-1 1 0 0,0 0-1 0 0,-1 0 0 0 0,1 0 0 0 0,-1 0 1 0 0,1-1-1 0 0,-1 0 0 0 0,0 0 0 0 0,1-2-31 0 0,17-12 50 0 0,0-1-1 0 0,-2-2 1 0 0,0 0-1 0 0,-2-1 1 0 0,0 0-1 0 0,-1-2 1 0 0,-2 0-1 0 0,0-2 1 0 0,6-13-50 0 0,-19 33 1 0 0,43-79 66 0 0,-44 121-349 0 0,-15 95 348 0 0,28-10-128 0 0,-14-117 59 0 0,0 0 0 0 0,0-1 0 0 0,1 1-1 0 0,0-1 1 0 0,0 1 0 0 0,0-1 0 0 0,0 0 0 0 0,1 1 0 0 0,0-1 0 0 0,0-1 0 0 0,0 1 0 0 0,0 0 0 0 0,0-1 0 0 0,1 1 0 0 0,0-1 0 0 0,-1 0 0 0 0,1-1 0 0 0,0 1 0 0 0,1 0 0 0 0,-1-1 0 0 0,0 0 0 0 0,1 0 0 0 0,-1 0 0 0 0,1-1 3 0 0,6-1 24 0 0,0-1 0 0 0,-1 0 0 0 0,1-1-1 0 0,-1 0 1 0 0,1 0 0 0 0,-1-1 0 0 0,0-1 0 0 0,0 0 0 0 0,0 0 0 0 0,0-1 0 0 0,-1 0-1 0 0,1 0 1 0 0,-1-1 0 0 0,-1-1 0 0 0,1 1 0 0 0,-1-1 0 0 0,-1-1 0 0 0,1 0 0 0 0,-1 0-1 0 0,0 0 1 0 0,2-5-24 0 0,35-40 161 0 0,-2-3-1 0 0,-3-1 0 0 0,-2-1 1 0 0,24-56-161 0 0,-36 36 63 0 0,-55 90-4450 0 0,21-1 1140 0 0,4-2-3002 0 0,1-1-5517 0 0</inkml:trace>
  <inkml:trace contextRef="#ctx0" brushRef="#br0" timeOffset="13273.7">9848 3166 9074 0 0,'0'0'4248'0'0,"0"0"-2404"0"0,0 0-812 0 0,0 0 32 0 0,0 0 98 0 0,0 0 18 0 0,0 0-96 0 0,0 0-181 0 0,0 0-148 0 0,0 0-143 0 0,0 0-101 0 0,0 0-88 0 0,0 0-62 0 0,-27 0-49 0 0,-87 2-44 0 0,45 19 166 0 0,50-9-393 0 0,0 1-1 0 0,2 1 1 0 0,0 0 0 0 0,0 1 0 0 0,1 1-1 0 0,1 0 1 0 0,1 1 0 0 0,0 1 0 0 0,1 0 0 0 0,1 1-1 0 0,1 0 1 0 0,1 1 0 0 0,0 0 0 0 0,2 1 0 0 0,0 0-1 0 0,1 0 1 0 0,-1 11-41 0 0,7-29-3 0 0,0 0 0 0 0,0 0 1 0 0,0 0-1 0 0,1 0 0 0 0,-1 1 0 0 0,1-1 0 0 0,0 0 0 0 0,0 0 0 0 0,0 0 0 0 0,0 0 0 0 0,0 1 0 0 0,1-1 1 0 0,-1 0-1 0 0,1 0 0 0 0,0 0 0 0 0,0 0 0 0 0,0 0 0 0 0,1 0 0 0 0,-1 0 0 0 0,1 0 0 0 0,-1-1 0 0 0,1 1 1 0 0,0 0-1 0 0,0-1 0 0 0,0 1 0 0 0,0-1 0 0 0,1 0 0 0 0,-1 0 0 0 0,0 0 0 0 0,1 0 0 0 0,0 0 0 0 0,-1 0 1 0 0,1-1-1 0 0,0 1 0 0 0,0-1 0 0 0,0 0 0 0 0,0 0 0 0 0,0 0 0 0 0,0 0 0 0 0,3 0 3 0 0,9-2 68 0 0,0 0 0 0 0,-1-1 0 0 0,1 0 0 0 0,0-1-1 0 0,-1-1 1 0 0,0 0 0 0 0,0-1 0 0 0,0 0 0 0 0,-1-1 0 0 0,0-1-1 0 0,0 0 1 0 0,0-1 0 0 0,-1 0 0 0 0,0-1 0 0 0,0 0 0 0 0,-1-1-1 0 0,4-6-67 0 0,8-2 67 0 0,18-16 13 0 0,-1-1-1 0 0,-2-2 0 0 0,-2-2 1 0 0,17-25-80 0 0,-20 22 24 0 0,-27 97-2003 0 0,-6-33 789 0 0,-1 7-1970 0 0,2-11-3997 0 0,1-9-4515 0 0</inkml:trace>
  <inkml:trace contextRef="#ctx0" brushRef="#br0" timeOffset="13690.757">10303 3564 17292 0 0,'0'0'1452'0'0,"0"0"-414"0"0,0 0-154 0 0,0 0 8 0 0,0 0-9 0 0,0 0-108 0 0,0 0-162 0 0,0 0-133 0 0,0 0-66 0 0,0 0-62 0 0,0 0-60 0 0,18-32-50 0 0,60-102-56 0 0,-21 61 69 0 0,56-19-137 0 0,-103 140-711 0 0,-14 9 576 0 0,4 51 0 0 0,0-104 16 0 0,2 0 1 0 0,-1 0-1 0 0,0 0 0 0 0,1 0 0 0 0,-1 0 0 0 0,1-1 0 0 0,0 1 0 0 0,1-1 0 0 0,-1 1 0 0 0,0-1 0 0 0,1 0 0 0 0,0 0 1 0 0,0 0-1 0 0,0 0 0 0 0,0-1 0 0 0,0 1 0 0 0,1-1 0 0 0,-1 0 0 0 0,1 0 0 0 0,-1 0 0 0 0,1 0 0 0 0,0 0 1 0 0,0-1-1 0 0,-1 0 0 0 0,2 0 1 0 0,10 0 87 0 0,0 0 1 0 0,1-1-1 0 0,-1-1 0 0 0,0-1 1 0 0,0 0-1 0 0,0-1 0 0 0,0 0 1 0 0,0-1-1 0 0,-1-1 1 0 0,1-1-1 0 0,-1 0 0 0 0,-1 0 1 0 0,1-2-1 0 0,-1 1 1 0 0,0-2-1 0 0,-1 0 0 0 0,0 0 1 0 0,0-1-1 0 0,-1-1-87 0 0,-2 4-59 0 0,0-1-1 0 0,-1 1 1 0 0,0-2-1 0 0,-1 1 1 0 0,0-1-1 0 0,0 0 1 0 0,-1-1-1 0 0,0 1 1 0 0,0-1 0 0 0,-1 0-1 0 0,-1-1 1 0 0,0 1 59 0 0,2-5-988 0 0,0-1-1839 0 0,-1 6-4158 0 0,0 3-4992 0 0</inkml:trace>
  <inkml:trace contextRef="#ctx0" brushRef="#br0" timeOffset="13971.797">11641 2555 20100 0 0,'0'0'982'0'0,"0"0"-417"0"0,0 0-167 0 0,0 0 55 0 0,0 0 86 0 0,0 0 70 0 0,0 0-23 0 0,0 0-66 0 0,0 0-41 0 0,0 0-42 0 0,-4 33-61 0 0,-12 108-82 0 0,1 0 174 0 0,6 0 1 0 0,7 91-469 0 0,4-195-91 0 0,1-1 0 0 0,1 0 0 0 0,3 0 0 0 0,0 0 0 0 0,5 7 91 0 0,-4-21-36 0 0,-5-15-1402 0 0,-2-5-3628 0 0,-12-13-4348 0 0,8 7-1452 0 0</inkml:trace>
  <inkml:trace contextRef="#ctx0" brushRef="#br0" timeOffset="14220.023">11354 3052 14419 0 0,'0'0'1480'0'0,"0"0"-525"0"0,0 0-161 0 0,0 0 71 0 0,0 0 34 0 0,0 0-65 0 0,0 0-194 0 0,33-3-181 0 0,107-9-127 0 0,41 13 460 0 0,-175 0-844 0 0,116 9 470 0 0,-46 12-3417 0 0,-70-19-1214 0 0,-3 1-6681 0 0</inkml:trace>
  <inkml:trace contextRef="#ctx0" brushRef="#br0" timeOffset="14785.054">9977 3281 440 0 0,'0'0'1791'0'0,"0"0"102"0"0,0 0 188 0 0,0 0 36 0 0,0 0-135 0 0,0 0-253 0 0,0 0-310 0 0,0 0-221 0 0,0 0-78 0 0,0 0-14 0 0,0 0-7 0 0,0 0-53 0 0,6-5 560 0 0,-5 32 177 0 0,-15 175 223 0 0,14-199-2050 0 0,1 0-1 0 0,0 0 1 0 0,0 1 0 0 0,1-1-1 0 0,-1 0 1 0 0,1 0 0 0 0,0 0 0 0 0,-1 0-1 0 0,1 0 1 0 0,0-1 0 0 0,1 1-1 0 0,-1-1 1 0 0,0 1 0 0 0,1-1-1 0 0,-1 0 1 0 0,1 0 0 0 0,0 0 0 0 0,0 0-1 0 0,0 0 1 0 0,0-1 0 0 0,0 1-1 0 0,0-1 1 0 0,0 0 0 0 0,1 0-1 0 0,-1 0 1 0 0,0 0 0 0 0,1 0 0 0 0,-1-1-1 0 0,0 0 1 0 0,1 0 0 0 0,-1 0-1 0 0,1 0 1 0 0,-1 0 0 0 0,1-1 44 0 0,22 1-3937 0 0,-3-2-3359 0 0,-13-2-4381 0 0</inkml:trace>
  <inkml:trace contextRef="#ctx0" brushRef="#br0" timeOffset="15790.296">13265 2533 8850 0 0,'0'0'1792'0'0,"0"0"-315"0"0,0 0-41 0 0,0 0 118 0 0,0 0 81 0 0,0 0-75 0 0,0 0-242 0 0,0 0-317 0 0,0 0-291 0 0,0 0-176 0 0,0 0-136 0 0,1 16 849 0 0,-15 164 117 0 0,8 361 180 0 0,-26-303-1364 0 0,20-168-764 0 0,-3-75-14477 0 0,15 5 13025 0 0,-3-2-6883 0 0</inkml:trace>
  <inkml:trace contextRef="#ctx0" brushRef="#br0" timeOffset="16038.619">12727 3192 11987 0 0,'0'0'1293'0'0,"0"0"-603"0"0,0 0-174 0 0,0 0 187 0 0,0 0 187 0 0,0 0 77 0 0,37-12-30 0 0,120-40-109 0 0,27-6 979 0 0,159-67-1857 0 0,-247 49-3707 0 0,-73 43-1126 0 0,-6-3-3755 0 0,-12 23 5348 0 0</inkml:trace>
  <inkml:trace contextRef="#ctx0" brushRef="#br0" timeOffset="16388.473">13642 2636 0 0 0,'0'0'1284'0'0,"0"0"413"0"0,0 0 314 0 0,0 0 257 0 0,0 0 113 0 0,0 0-185 0 0,0 0-266 0 0,0 0-272 0 0,0 0-295 0 0,0 0-275 0 0,0 0-201 0 0,5 38-146 0 0,16 119-90 0 0,-25-59 159 0 0,-1-74-590 0 0,-1 10 72 0 0,-2 1-32 0 0,2 0 0 0 0,2 0 0 0 0,1 0 0 0 0,2 0 0 0 0,1 1 0 0 0,3 5-260 0 0,-3-39 20 0 0,1 1 0 0 0,-1-1 0 0 0,1 0 0 0 0,0 0-1 0 0,0 0 1 0 0,0 1 0 0 0,0-1 0 0 0,0 0 0 0 0,1 0 0 0 0,-1 0 0 0 0,1 0 0 0 0,-1-1 0 0 0,1 1 0 0 0,-1 0-1 0 0,1-1 1 0 0,0 1 0 0 0,0-1 0 0 0,0 0 0 0 0,0 1 0 0 0,0-1 0 0 0,0 0 0 0 0,0 0 0 0 0,1 0 0 0 0,-1-1-1 0 0,0 1 1 0 0,1 0 0 0 0,-1-1 0 0 0,0 1 0 0 0,1-1 0 0 0,-1 0 0 0 0,0 0 0 0 0,1 0 0 0 0,-1 0 0 0 0,0 0-1 0 0,1-1 1 0 0,-1 1 0 0 0,0-1 0 0 0,1 0-20 0 0,89-25 538 0 0,55-28-352 0 0,-145 53-183 0 0,-1 0-1 0 0,0 1 1 0 0,1-1-1 0 0,0 0 1 0 0,-1 1-1 0 0,1-1 1 0 0,-1 1-1 0 0,1 0 1 0 0,-1-1-1 0 0,1 1 1 0 0,0 0-1 0 0,-1 0 1 0 0,1 0-1 0 0,0 0 1 0 0,-1 0-1 0 0,1 1 1 0 0,-1-1-1 0 0,1 0 1 0 0,0 1-1 0 0,-1-1 1 0 0,1 1-1 0 0,-1 0 1 0 0,1-1-1 0 0,-1 1 0 0 0,0 0 1 0 0,1 0-1 0 0,-1 0 1 0 0,0 0-1 0 0,1 0 1 0 0,-1 0-1 0 0,0 0 1 0 0,0 1-1 0 0,0-1 1 0 0,0 0-1 0 0,0 0 1 0 0,0 1-1 0 0,0-1 1 0 0,-1 1-1 0 0,1-1 1 0 0,0 1-1 0 0,-1-1 1 0 0,0 1-1 0 0,1 0 1 0 0,-1-1-1 0 0,1 2-2 0 0,-5 155 318 0 0,4-157-370 0 0,1 0 0 0 0,-1 0 0 0 0,0 0 0 0 0,1 0 0 0 0,-1 0 0 0 0,1 0 0 0 0,-1 0 0 0 0,1 0 0 0 0,-1 0 0 0 0,1-1 1 0 0,0 1-1 0 0,0 0 0 0 0,-1 0 0 0 0,1-1 0 0 0,0 1 0 0 0,0 0 0 0 0,0-1 0 0 0,0 1 0 0 0,-1 0 0 0 0,1-1 0 0 0,0 1 0 0 0,0-1 1 0 0,0 0-1 0 0,0 1 0 0 0,0-1 0 0 0,1 0 0 0 0,-1 0 0 0 0,0 0 0 0 0,0 1 0 0 0,0-1 0 0 0,0 0 0 0 0,0 0 0 0 0,0-1 0 0 0,0 1 1 0 0,0 0-1 0 0,0 0 0 0 0,0 0 0 0 0,0-1 0 0 0,0 1 0 0 0,0 0 0 0 0,0-1 0 0 0,0 1 0 0 0,0-1 0 0 0,0 0 0 0 0,0 1 0 0 0,0-1 1 0 0,0 1-1 0 0,-1-1 0 0 0,1 0 0 0 0,0 0 0 0 0,0 0 0 0 0,-1 1 0 0 0,1-1 0 0 0,-1 0 0 0 0,1 0 0 0 0,-1 0 0 0 0,1 0 0 0 0,-1-1 52 0 0,19-18-3567 0 0,-7 9-4288 0 0,-7 6-2658 0 0</inkml:trace>
  <inkml:trace contextRef="#ctx0" brushRef="#br0" timeOffset="16663.132">14174 3325 1520 0 0,'0'0'2249'0'0,"0"0"-561"0"0,0 0-202 0 0,0 0-19 0 0,0 0 42 0 0,0 0 73 0 0,0 0 50 0 0,0 0-17 0 0,32 3-49 0 0,103 8-103 0 0,-50-21 584 0 0,-72 5-1683 0 0,8-1-21 0 0,-1-1 0 0 0,1-2 0 0 0,-1 0 0 0 0,0 0 0 0 0,-1-2 0 0 0,-1-1 0 0 0,1 0-1 0 0,-2-1 1 0 0,14-13-343 0 0,-29 25 33 0 0,0-1-1 0 0,-1 0 1 0 0,1 1-1 0 0,0-1 1 0 0,0 0-1 0 0,-1 0 1 0 0,1 0-1 0 0,-1 0 1 0 0,0 0-1 0 0,0 0 0 0 0,1 0 1 0 0,-1-1-1 0 0,-1 1 1 0 0,1 0-1 0 0,0-1 1 0 0,0 1-1 0 0,-1 0 1 0 0,0-1-1 0 0,1 1 1 0 0,-1-1-1 0 0,0 1 1 0 0,0-1-1 0 0,0 1 1 0 0,0-1-1 0 0,-1 1 1 0 0,1-1-1 0 0,-1 1 1 0 0,0 0-1 0 0,1-1 0 0 0,-1 1 1 0 0,0 0-1 0 0,0-1 1 0 0,0 1-1 0 0,-1 0 1 0 0,1 0-1 0 0,-1 0 1 0 0,1 0-1 0 0,-1 0 1 0 0,1 1-1 0 0,-1-1 1 0 0,0 0-1 0 0,0 1 1 0 0,-1-2-33 0 0,-8 0 0 0 0,0 1 0 0 0,0 1 0 0 0,0-1 0 0 0,-1 2 0 0 0,1-1 1 0 0,0 2-1 0 0,0-1 0 0 0,0 1 0 0 0,-1 1 0 0 0,1 0 0 0 0,1 1 1 0 0,-1 0-1 0 0,0 1 0 0 0,1 0 0 0 0,-1 0 0 0 0,1 1 1 0 0,0 1-1 0 0,1-1 0 0 0,0 2 0 0 0,-1-1 0 0 0,2 1 0 0 0,-1 1 1 0 0,1-1-1 0 0,0 1 0 0 0,1 1 0 0 0,0 0 0 0 0,0 0 0 0 0,1 0 1 0 0,0 0-1 0 0,1 1 0 0 0,0 0 0 0 0,0 1 0 0 0,1-1 0 0 0,1 1 1 0 0,-1-1-1 0 0,2 1 0 0 0,0 0 0 0 0,0 0 0 0 0,0 9 0 0 0,1-14-15 0 0,1 1 0 0 0,0-1-1 0 0,0 0 1 0 0,0 1-1 0 0,1-1 1 0 0,0 0 0 0 0,0 0-1 0 0,1 0 1 0 0,0 0 0 0 0,0 0-1 0 0,0 0 1 0 0,0 0 0 0 0,1 0-1 0 0,0-1 1 0 0,1 1-1 0 0,-1-1 1 0 0,1 0 0 0 0,0 0-1 0 0,0 0 1 0 0,0-1 0 0 0,1 1-1 0 0,0-1 1 0 0,0 0 0 0 0,0 0-1 0 0,4 2 16 0 0,109 44-1194 0 0,-65-45-6344 0 0,-41-5-3846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3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55 508 7482 0 0,'0'0'1257'0'0,"0"0"-662"0"0,0 0-228 0 0,0 0 202 0 0,0 0 337 0 0,0 0 278 0 0,0 0 71 0 0,0 0-40 0 0,0 0-151 0 0,0 0-158 0 0,0 0-96 0 0,18 3-92 0 0,55 10-73 0 0,-71-12-608 0 0,-1-1-1 0 0,1 1 1 0 0,0-1-1 0 0,0 1 1 0 0,0 0-1 0 0,-1 0 1 0 0,1 0-1 0 0,-1 0 1 0 0,1 0-1 0 0,-1 0 1 0 0,1 1-1 0 0,-1-1 1 0 0,1 0-1 0 0,-1 1 1 0 0,0-1-1 0 0,0 1 1 0 0,0-1-1 0 0,0 1 1 0 0,0 0-1 0 0,0-1 1 0 0,0 1-1 0 0,-1 0 1 0 0,1 0-1 0 0,-1 0 1 0 0,1-1-1 0 0,-1 1 1 0 0,1 1-37 0 0,1 7 208 0 0,65 279 2239 0 0,-52-204-2168 0 0,-6-36-138 0 0,-1-1-33 0 0,1-1 0 0 0,3-1 0 0 0,2 0 0 0 0,8 16-108 0 0,-22-61 18 0 0,0 0-1 0 0,0 0 0 0 0,0 0 1 0 0,0 0-1 0 0,0 1 0 0 0,0-1 1 0 0,0 0-1 0 0,0 0 0 0 0,1 0 0 0 0,-1 0 1 0 0,0 0-1 0 0,1 0 0 0 0,-1 0 1 0 0,1 0-1 0 0,-1 0 0 0 0,1 0 1 0 0,0 0-1 0 0,-1 0 0 0 0,1 0 1 0 0,0-1-1 0 0,0 1 0 0 0,-1 0 1 0 0,1 0-1 0 0,0-1 0 0 0,0 1 1 0 0,0 0-1 0 0,0-1 0 0 0,0 1 0 0 0,0-1 1 0 0,0 1-1 0 0,0-1 0 0 0,0 0 1 0 0,0 1-1 0 0,0-1 0 0 0,0 0 1 0 0,0 0-1 0 0,1 0 0 0 0,-1 0 1 0 0,0 0-1 0 0,0 0 0 0 0,0 0 1 0 0,0 0-1 0 0,0 0 0 0 0,0 0 0 0 0,0-1 1 0 0,0 1-1 0 0,1 0 0 0 0,-1-1 1 0 0,0 1-1 0 0,0-1 0 0 0,0 1 1 0 0,-1-1-1 0 0,1 0 0 0 0,0 1 1 0 0,0-1-1 0 0,0 0 0 0 0,0 0-17 0 0,284-483 1935 0 0,-143 231-2045 0 0,-131 230-519 0 0,-10 22 95 0 0,-1 7-1304 0 0,0-2 1245 0 0,-1 21-2308 0 0,0-9-3745 0 0,-1-4-4835 0 0</inkml:trace>
  <inkml:trace contextRef="#ctx0" brushRef="#br0" timeOffset="368.532">1010 943 7378 0 0,'0'0'3440'0'0,"0"0"-1609"0"0,0 0-173 0 0,0 0 134 0 0,0 0-74 0 0,0 0-203 0 0,0 0-276 0 0,32-11-277 0 0,100-34-201 0 0,-65 3 134 0 0,-58 32-738 0 0,0 2-46 0 0,0-1 0 0 0,-1 0 0 0 0,0 0 0 0 0,-1 0 0 0 0,0-1 0 0 0,-1-1 0 0 0,0 1 1 0 0,0-1-1 0 0,-1 0 0 0 0,0 0 0 0 0,-1 0 0 0 0,-1-1 0 0 0,0 1 0 0 0,0-1 0 0 0,-1 0 0 0 0,1-11-111 0 0,-4 20 2 0 0,0 0 1 0 0,1 0 0 0 0,-1 0 0 0 0,0 1-1 0 0,0-1 1 0 0,-1 0 0 0 0,1 1 0 0 0,-1-1-1 0 0,1 1 1 0 0,-1-1 0 0 0,0 1 0 0 0,0 0-1 0 0,0 0 1 0 0,0 0 0 0 0,0 0 0 0 0,0 0-1 0 0,0 0 1 0 0,-1 0 0 0 0,1 1 0 0 0,-1-1-1 0 0,0 1 1 0 0,1 0 0 0 0,-1 0 0 0 0,0 0-1 0 0,1 0 1 0 0,-1 0 0 0 0,0 1 0 0 0,0-1-1 0 0,0 1 1 0 0,0 0 0 0 0,0-1 0 0 0,0 1-1 0 0,0 1 1 0 0,0-1 0 0 0,1 0 0 0 0,-1 1-1 0 0,0 0 1 0 0,0-1 0 0 0,0 1 0 0 0,1 0-1 0 0,-1 0 1 0 0,0 1 0 0 0,1-1 0 0 0,-1 1-1 0 0,1-1 1 0 0,-1 1 0 0 0,1 0 0 0 0,-2 1-3 0 0,-13 13-29 0 0,1 1 1 0 0,0 1-1 0 0,1 0 0 0 0,2 1 1 0 0,-1 1-1 0 0,2 0 1 0 0,1 1-1 0 0,1 0 1 0 0,0 0-1 0 0,2 1 0 0 0,0 1 1 0 0,1-1-1 0 0,2 1 1 0 0,-3 23 28 0 0,5-37-7 0 0,0 1 1 0 0,1 0 0 0 0,0 0 0 0 0,0 0-1 0 0,1 0 1 0 0,1 0 0 0 0,0 0-1 0 0,0 0 1 0 0,1 0 0 0 0,0 0 0 0 0,0 0-1 0 0,2 0 1 0 0,-1 0 0 0 0,1 0-1 0 0,0-1 1 0 0,1 0 0 0 0,0 1 0 0 0,1-1-1 0 0,0-1 1 0 0,0 1 0 0 0,1-1 0 0 0,0 0-1 0 0,0 0 1 0 0,8 7 6 0 0,-5-9 16 0 0,0 0 0 0 0,0-1 0 0 0,0 0 0 0 0,1-1 0 0 0,0 0 0 0 0,0-1 0 0 0,0 1 0 0 0,0-2 1 0 0,1 0-1 0 0,-1 0 0 0 0,0-1 0 0 0,1 0 0 0 0,0 0 0 0 0,-1-2 0 0 0,1 1 0 0 0,-1-1 0 0 0,1-1 0 0 0,3 0-16 0 0,10-4-85 0 0,0-1-1 0 0,0-1 1 0 0,-1-1-1 0 0,0-1 1 0 0,-1-1-1 0 0,0 0 1 0 0,6-7 85 0 0,25-21-1569 0 0,-20 10-6749 0 0,-23 20-3373 0 0</inkml:trace>
  <inkml:trace contextRef="#ctx0" brushRef="#br0" timeOffset="1363.827">1986 0 704 0 0,'0'0'2346'0'0,"0"0"-714"0"0,0 0-350 0 0,0 0-3 0 0,0 0 152 0 0,0 0 80 0 0,0 0-106 0 0,0 0-279 0 0,0 0-295 0 0,0 0-154 0 0,0 0-26 0 0,0 0 37 0 0,0 0 50 0 0,-1 13 45 0 0,-5 100 1434 0 0,9 445 1348 0 0,-17-262-3663 0 0,13-287-462 0 0,6 29 293 0 0,3-30-2861 0 0,5-5-3489 0 0,-9-3-4251 0 0</inkml:trace>
  <inkml:trace contextRef="#ctx0" brushRef="#br0" timeOffset="1719.711">2295 762 9066 0 0,'0'0'1348'0'0,"0"0"-244"0"0,0 0 98 0 0,0 0 265 0 0,0 0 133 0 0,0 0-106 0 0,-15 31-344 0 0,-47 100-352 0 0,57-122-692 0 0,0 1 0 0 0,0-1-1 0 0,1 1 1 0 0,1 0-1 0 0,-1 0 1 0 0,2 0 0 0 0,-1 0-1 0 0,1 1 1 0 0,1-1-1 0 0,-1 8-105 0 0,2-6 66 0 0,-1-5-35 0 0,0 0 1 0 0,0 1-1 0 0,1-1 1 0 0,0 0-1 0 0,0 0 1 0 0,1 0-1 0 0,0 1 1 0 0,0-1-1 0 0,0 0 1 0 0,1 0-1 0 0,1 0 0 0 0,-1-1 1 0 0,1 1-1 0 0,0 0 1 0 0,0-1-1 0 0,1 0 1 0 0,0 0-1 0 0,0 0 1 0 0,0 0-1 0 0,1-1 1 0 0,0 1-1 0 0,0-1 0 0 0,0 0 1 0 0,1-1-1 0 0,0 1 1 0 0,-1-1-1 0 0,2 0 1 0 0,-1-1-1 0 0,6 4-31 0 0,2-4 151 0 0,0-1 1 0 0,0 0-1 0 0,1-1 0 0 0,-1 0 0 0 0,0-1 1 0 0,0-1-1 0 0,1 0 0 0 0,-1-1 0 0 0,0-1 1 0 0,0 0-1 0 0,0-1 0 0 0,-1 0 0 0 0,1-1 1 0 0,-1 0-1 0 0,0-2 0 0 0,-1 1 0 0 0,1-1 1 0 0,-1-1-1 0 0,-1 0 0 0 0,1-1 0 0 0,-1 0 1 0 0,5-7-152 0 0,-5 5 79 0 0,0 0 1 0 0,-1-1 0 0 0,-1 0-1 0 0,0-1 1 0 0,0 0 0 0 0,-1 0 0 0 0,-1-1-1 0 0,-1 0 1 0 0,0 0 0 0 0,0-1-1 0 0,-1 1 1 0 0,-1-1 0 0 0,-1 0-1 0 0,0-1 1 0 0,-1 1 0 0 0,0-1 0 0 0,-1-4-80 0 0,-2 12-31 0 0,-1 0 1 0 0,1 0-1 0 0,-1 0 1 0 0,-1 0 0 0 0,1 0-1 0 0,-1 1 1 0 0,-1-1-1 0 0,1 1 1 0 0,-1 0 0 0 0,-1 0-1 0 0,1 0 1 0 0,-1 1 0 0 0,0-1-1 0 0,-1 1 1 0 0,1 0-1 0 0,-1 1 1 0 0,-1 0 0 0 0,1 0-1 0 0,-1 0 1 0 0,1 0 0 0 0,-1 1-1 0 0,0 0 1 0 0,-1 1-1 0 0,1 0 1 0 0,-1 0 0 0 0,0 0-1 0 0,1 1 1 0 0,-1 0-1 0 0,0 1 1 0 0,0-1 0 0 0,-1 2-1 0 0,-4-1 31 0 0,2 0-257 0 0,-1 0 0 0 0,0 1 0 0 0,1 0 0 0 0,-1 1 0 0 0,0 0 0 0 0,1 1 0 0 0,-1 0 0 0 0,1 1 0 0 0,0 0 0 0 0,0 1 0 0 0,0 0 0 0 0,0 1 0 0 0,1 0 0 0 0,0 1 0 0 0,0 0 257 0 0,4-2-387 0 0,-23 17-2075 0 0,12-7-2193 0 0,4-2-6406 0 0</inkml:trace>
  <inkml:trace contextRef="#ctx0" brushRef="#br0" timeOffset="2133.073">3254 718 7226 0 0,'0'0'2085'0'0,"0"0"-546"0"0,0 0 48 0 0,0 0 203 0 0,0 0 100 0 0,0 0-165 0 0,0 0-328 0 0,0 0-249 0 0,0 0-197 0 0,0 0-159 0 0,0 0-121 0 0,0 0-126 0 0,0 0-139 0 0,-7-6-88 0 0,-24-14-55 0 0,3 31 95 0 0,12 1-309 0 0,1 1 1 0 0,0 0-1 0 0,1 1 1 0 0,0 0-1 0 0,1 1 1 0 0,1 1-1 0 0,1 0 1 0 0,0 0 0 0 0,1 1-1 0 0,1 1 1 0 0,0-1-1 0 0,1 2 1 0 0,-1 6-50 0 0,6-19-11 0 0,0 0 1 0 0,1 0-1 0 0,-1 0 1 0 0,1 1-1 0 0,1-1 0 0 0,-1 0 1 0 0,1 1-1 0 0,0 0 1 0 0,1-1-1 0 0,-1 1 1 0 0,1 0-1 0 0,1-1 1 0 0,-1 1-1 0 0,1 0 0 0 0,0-1 1 0 0,0 1-1 0 0,1-1 1 0 0,0 0-1 0 0,0 1 1 0 0,1-1-1 0 0,0 0 1 0 0,0 0-1 0 0,0 0 1 0 0,1-1-1 0 0,0 1 0 0 0,0-1 1 0 0,0 0-1 0 0,0 0 1 0 0,1 0-1 0 0,0-1 1 0 0,0 1-1 0 0,0-1 1 0 0,1-1-1 0 0,2 2 11 0 0,2-1-38 0 0,1 0-1 0 0,0-1 1 0 0,0-1 0 0 0,0 0-1 0 0,0 0 1 0 0,0-1 0 0 0,0-1-1 0 0,0 0 1 0 0,1 0 0 0 0,-1-1-1 0 0,0-1 1 0 0,0 1 0 0 0,0-2-1 0 0,0 0 1 0 0,-1 0 0 0 0,1-1 38 0 0,61-32-6657 0 0,-62 32-4368 0 0</inkml:trace>
  <inkml:trace contextRef="#ctx0" brushRef="#br0" timeOffset="2401.072">3702 847 18068 0 0,'0'0'856'0'0,"0"0"-128"0"0,0 0 64 0 0,0 0 97 0 0,0 0-49 0 0,0 0-120 0 0,0 0-208 0 0,-6 199-272 0 0,3-174-136 0 0,3-2-112 0 0,-4-1-112 0 0,2-4-160 0 0,0-3-168 0 0,2-8-432 0 0,0 0-785 0 0,0 1-2720 0 0,0-8-8329 0 0</inkml:trace>
  <inkml:trace contextRef="#ctx0" brushRef="#br0" timeOffset="2571.705">3630 390 16980 0 0,'0'0'3312'0'0,"0"0"-2359"0"0,0 0-345 0 0,0 0-176 0 0,0 0-80 0 0,0 0-88 0 0,0 0-224 0 0,0 0-264 0 0,0 0-272 0 0,0 0-264 0 0,0 0-457 0 0,0 0-1343 0 0,0 0-9931 0 0</inkml:trace>
  <inkml:trace contextRef="#ctx0" brushRef="#br0" timeOffset="2782.934">4409 96 20796 0 0,'0'0'899'0'0,"0"0"-280"0"0,0 0-61 0 0,0 0 94 0 0,0 0 107 0 0,0 0-13 0 0,0 0-122 0 0,0 0-127 0 0,-9 35-72 0 0,-30 113-78 0 0,21-74-188 0 0,2 1 0 0 0,4 0 0 0 0,4 2-1 0 0,2-1 1 0 0,4 0 0 0 0,6 42-159 0 0,-2-91-161 0 0,1 0-1 0 0,2 0 0 0 0,1-1 0 0 0,1 1 1 0 0,1-1-1 0 0,1-1 0 0 0,2 1 1 0 0,2 2 161 0 0,-14-20-3140 0 0,-6-8-1727 0 0,5 0 2266 0 0,-3 0-7596 0 0</inkml:trace>
  <inkml:trace contextRef="#ctx0" brushRef="#br0" timeOffset="3449.729">3985 781 12475 0 0,'0'0'1520'0'0,"0"0"-340"0"0,0 0-160 0 0,0 0-43 0 0,0 0-124 0 0,0 0-163 0 0,0 0-181 0 0,35-4-129 0 0,111-11-90 0 0,66 11 839 0 0,-165 4-849 0 0,-23-2-166 0 0,0 2-1 0 0,0 0 1 0 0,0 2-1 0 0,0 0 1 0 0,-1 2-1 0 0,1 0 1 0 0,-1 2-1 0 0,13 5-113 0 0,-34-8 72 0 0,1 0-1 0 0,-1 0 0 0 0,0 1 0 0 0,0-1 1 0 0,-1 1-1 0 0,1-1 0 0 0,-1 1 0 0 0,0 0 0 0 0,0-1 1 0 0,0 1-1 0 0,0 0 0 0 0,-1 0 0 0 0,1 0 1 0 0,-1 0-1 0 0,0 0 0 0 0,0-1 0 0 0,-1 1 0 0 0,1 0 1 0 0,-1 0-1 0 0,1 0 0 0 0,-1 0 0 0 0,-1-1 1 0 0,1 1-1 0 0,0 0 0 0 0,-1-1 0 0 0,0 1 1 0 0,0-1-1 0 0,0 1-71 0 0,-3 10 3 0 0,2-4 60 0 0,2-8-63 0 0,-1 0 0 0 0,1 0 0 0 0,0 0 0 0 0,-1 0 0 0 0,1 0 0 0 0,0 0 0 0 0,0 0 1 0 0,0 0-1 0 0,0 0 0 0 0,1 1 0 0 0,-1-1 0 0 0,1 0 0 0 0,-1 1 0 0 0,1-1 0 0 0,0 0 0 0 0,0 1 0 0 0,0-1 0 0 0,0 1 1 0 0,0-1-1 0 0,0 0 0 0 0,1 1 0 0 0,-1-1 0 0 0,1 0 0 0 0,0 0 0 0 0,0 1 0 0 0,0-1 0 0 0,0 0 0 0 0,0 0 0 0 0,0 0 0 0 0,0 0 1 0 0,1 0-1 0 0,-1 0 0 0 0,1 0 0 0 0,-1-1 0 0 0,1 1 0 0 0,0 0 0 0 0,-1-1 0 0 0,1 1 0 0 0,0-1 0 0 0,0 0 0 0 0,0 0 0 0 0,0 1 1 0 0,1-1-1 0 0,-1-1 0 0 0,0 1 0 0 0,1 0 0 0 0,7-3 34 0 0,0-1 0 0 0,0 0 1 0 0,0 0-1 0 0,0-1 0 0 0,-1 0 0 0 0,0-1 1 0 0,0 0-1 0 0,0 0 0 0 0,-1-1 0 0 0,0-1 1 0 0,0 1-1 0 0,0-1 0 0 0,-1 0 0 0 0,0-1 0 0 0,0 0 1 0 0,0-1-35 0 0,20-17 79 0 0,127-109 123 0 0,-153 133-198 0 0,1 1 0 0 0,-1 0 1 0 0,1 0-1 0 0,-1 0 0 0 0,1-1 0 0 0,0 2 0 0 0,0-1 0 0 0,-1 0 0 0 0,1 0 0 0 0,0 0 0 0 0,0 1 0 0 0,0-1 0 0 0,0 1 0 0 0,0 0 0 0 0,0-1 0 0 0,-1 1 0 0 0,1 0 0 0 0,0 0 0 0 0,0 0 1 0 0,0 1-1 0 0,0-1 0 0 0,0 0 0 0 0,0 1 0 0 0,0-1 0 0 0,0 1 0 0 0,0-1 0 0 0,-1 1 0 0 0,1 0 0 0 0,0 0 0 0 0,0 0 0 0 0,-1 0 0 0 0,1 0 0 0 0,-1 0 0 0 0,1 1 0 0 0,-1-1 0 0 0,1 0 1 0 0,-1 1-1 0 0,0-1 0 0 0,0 1 0 0 0,0 0 0 0 0,1-1 0 0 0,-2 1 0 0 0,1 0 0 0 0,0-1 0 0 0,0 1 0 0 0,0 1-4 0 0,79 173 650 0 0,-1-41-246 0 0,-48-92-360 0 0,-3 3-1 0 0,-1 0 0 0 0,-3 2 0 0 0,-1 0 0 0 0,-3 2 0 0 0,-2 0 0 0 0,-2 1 0 0 0,-2 1 1 0 0,-3 0-1 0 0,3 34-43 0 0,-12-54 2 0 0,-2-1 0 0 0,-1 1 0 0 0,-1-1 0 0 0,-2 0 0 0 0,-1 0 0 0 0,-6 16-2 0 0,8-35 5 0 0,-1 0 0 0 0,0 0 0 0 0,-1-1 0 0 0,-1 0 0 0 0,1 0 0 0 0,-2 0 0 0 0,1-1 0 0 0,-2 0 0 0 0,1 0 0 0 0,-1 0 0 0 0,-1-1 0 0 0,0-1 0 0 0,0 1 0 0 0,-1-2 0 0 0,0 1 0 0 0,0-1 0 0 0,0-1 0 0 0,-2 1-5 0 0,-19 8 27 0 0,-2 0-1 0 0,0-2 1 0 0,-1-2-1 0 0,0-1 0 0 0,-1-1 1 0 0,0-2-1 0 0,0-2 0 0 0,0-1 1 0 0,-25-1-27 0 0,58-2 10 0 0,0-1-1 0 0,0 0 1 0 0,0 0 0 0 0,0 0 0 0 0,0 0 0 0 0,0 0 0 0 0,0 0-1 0 0,0-1 1 0 0,0 1 0 0 0,0-1 0 0 0,0 1 0 0 0,0-1 0 0 0,1 0-1 0 0,-1 1 1 0 0,0-1 0 0 0,0 0 0 0 0,1 0 0 0 0,-1 0-1 0 0,0-1 1 0 0,1 1 0 0 0,-1 0 0 0 0,1-1 0 0 0,0 1 0 0 0,-1-1-1 0 0,1 1 1 0 0,0-1 0 0 0,0 1 0 0 0,0-1 0 0 0,0 0 0 0 0,0 0-1 0 0,0 0 1 0 0,1 1 0 0 0,-1-1 0 0 0,0 0 0 0 0,1 0-1 0 0,0 0 1 0 0,-1 0 0 0 0,1 0 0 0 0,0 0 0 0 0,0-2-10 0 0,33-75 80 0 0,40-3-21 0 0,5 4-1 0 0,59-47-58 0 0,-65 61-14 0 0,140-123-474 0 0,-35 65-1427 0 0,-137 100-2186 0 0,0 0-3546 0 0,-26 14-4600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1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7916 581 0 0 0,'0'0'419'0'0,"0"0"254"0"0,0 0 173 0 0,0 0 197 0 0,0 0 209 0 0,0 0 38 0 0,0 0-25 0 0,0 0-22 0 0,0 0-117 0 0,0 0-82 0 0,-5-11-37 0 0,-16-34-83 0 0,-16 5 3328 0 0,31 38-4051 0 0,0 0 0 0 0,-1 0 1 0 0,1 0-1 0 0,-1 1 0 0 0,1-1 1 0 0,-1 2-1 0 0,1-1 1 0 0,-1 1-1 0 0,0 0 0 0 0,1 0 1 0 0,-1 1-1 0 0,1-1 0 0 0,-1 2 1 0 0,-3 0-202 0 0,-11 3 155 0 0,1 1 0 0 0,0 0 0 0 0,0 2 0 0 0,1 0-1 0 0,0 1 1 0 0,1 1 0 0 0,0 1 0 0 0,0 1 0 0 0,1 0 0 0 0,0 1 0 0 0,-4 6-155 0 0,15-14 18 0 0,1 1 0 0 0,0 0-1 0 0,0 0 1 0 0,0 0 0 0 0,1 1 0 0 0,-1 0-1 0 0,2 0 1 0 0,-1 0 0 0 0,1 0-1 0 0,0 1 1 0 0,0-1 0 0 0,1 1 0 0 0,0 0-1 0 0,1-1 1 0 0,0 1 0 0 0,0 0 0 0 0,0 0-1 0 0,1 0 1 0 0,0 0 0 0 0,1 0-1 0 0,0 0 1 0 0,0 0 0 0 0,0 0 0 0 0,1-1-1 0 0,0 1 1 0 0,1-1 0 0 0,0 1 0 0 0,0-1-1 0 0,1 0 1 0 0,-1 0 0 0 0,2 0-1 0 0,-1 0 1 0 0,1-1 0 0 0,0 0 0 0 0,0 0-1 0 0,0 0 1 0 0,1 0 0 0 0,0-1 0 0 0,0 0-1 0 0,1 0 1 0 0,2 1-18 0 0,2-1 69 0 0,0 0 1 0 0,0-1-1 0 0,0 0 1 0 0,0-1 0 0 0,1 0-1 0 0,-1-1 1 0 0,1 0-1 0 0,0-1 1 0 0,-1 0-1 0 0,1-1 1 0 0,0 0-1 0 0,0-1 1 0 0,-1 0-1 0 0,1-1 1 0 0,0 0-1 0 0,-1-1 1 0 0,0-1-1 0 0,1 1 1 0 0,-1-2-1 0 0,-1 0 1 0 0,1 0-1 0 0,-1 0 1 0 0,0-2-1 0 0,0 1 1 0 0,0-1-1 0 0,0-1-69 0 0,9-8 104 0 0,0-1 0 0 0,-1-1 0 0 0,-1 0 0 0 0,0-1 0 0 0,-2-1 0 0 0,0-1-1 0 0,-1 0 1 0 0,-2-1 0 0 0,0 0 0 0 0,-1-1 0 0 0,7-21-104 0 0,-6 5-47 0 0,-2 0 0 0 0,-1 0 0 0 0,-2-1 1 0 0,-2 0-1 0 0,-2 0 0 0 0,-1 0 0 0 0,-3 0 0 0 0,-3-28 47 0 0,3 55-64 0 0,0 1-1 0 0,-1-1 1 0 0,-1 1 0 0 0,0 0-1 0 0,0 0 1 0 0,-1 0-1 0 0,-1 0 1 0 0,0 1 0 0 0,-1-1-1 0 0,0 1 1 0 0,0 1-1 0 0,-1-1 1 0 0,-1 1 0 0 0,-1-1 64 0 0,6 8-30 0 0,0 0 1 0 0,0 0 0 0 0,0 0-1 0 0,0 1 1 0 0,-1-1 0 0 0,1 1-1 0 0,-1 0 1 0 0,0 0 0 0 0,0 0-1 0 0,0 1 1 0 0,0-1 0 0 0,0 1-1 0 0,0 0 1 0 0,0 0 0 0 0,0 0-1 0 0,-1 1 1 0 0,-3-1 29 0 0,6 3-12 0 0,0-1 0 0 0,0 1 1 0 0,1 0-1 0 0,-1 0 0 0 0,0 0 0 0 0,1 0 1 0 0,-1 1-1 0 0,1-1 0 0 0,0 0 0 0 0,-1 1 1 0 0,1-1-1 0 0,0 0 0 0 0,0 1 1 0 0,1 0-1 0 0,-1-1 0 0 0,1 1 0 0 0,-1-1 1 0 0,1 1-1 0 0,0 0 0 0 0,0 0 12 0 0,-1 3-1 0 0,-4 14 40 0 0,2 1 0 0 0,1 0 0 0 0,1 0 1 0 0,0 0-1 0 0,2 0 0 0 0,0 1 0 0 0,1-1 0 0 0,3 9-39 0 0,58 290 488 0 0,-26-161-392 0 0,-37-158-143 0 0,1-1-1 0 0,-1 0 1 0 0,0 1-1 0 0,0-1 1 0 0,1 0-1 0 0,-1 1 1 0 0,0-1-1 0 0,0 0 0 0 0,1 1 1 0 0,-1-1-1 0 0,1 0 1 0 0,-1 1-1 0 0,0-1 1 0 0,1 0-1 0 0,-1 0 1 0 0,0 1-1 0 0,1-1 1 0 0,-1 0-1 0 0,1 0 0 0 0,-1 0 1 0 0,1 0-1 0 0,-1 0 1 0 0,1 0-1 0 0,-1 0 1 0 0,0 0-1 0 0,1 0 1 0 0,-1 0-1 0 0,1 0 1 0 0,-1 0-1 0 0,1 0 0 0 0,-1 0 1 0 0,1 0-1 0 0,-1 0 1 0 0,1 0-1 0 0,-1 0 1 0 0,0-1-1 0 0,1 1 1 0 0,-1 0-1 0 0,1 0 1 0 0,-1-1-1 0 0,0 1 0 0 0,1 0 1 0 0,-1 0-1 0 0,0-1 1 0 0,1 1-1 0 0,-1 0 1 0 0,0-1-1 0 0,0 1 1 0 0,1-1-1 0 0,-1 1 1 0 0,0 0-1 0 0,0-1 0 0 0,1 1 1 0 0,-1-1-1 0 0,0 1 1 0 0,0 0-1 0 0,0-1 1 0 0,0 0 47 0 0,9-11-3568 0 0,-3 2-3459 0 0,0 6-3091 0 0</inkml:trace>
  <inkml:trace contextRef="#ctx0" brushRef="#br0" timeOffset="765.415">8354 360 3153 0 0,'0'0'1793'0'0,"0"0"-752"0"0,0 0-231 0 0,0 0 215 0 0,0 0 330 0 0,0 0 236 0 0,0 0-46 0 0,0 0-262 0 0,0 0-319 0 0,0 0-282 0 0,0 0-167 0 0,0 0-102 0 0,0 0-89 0 0,-5 17-45 0 0,-13 53-32 0 0,6 49 809 0 0,9-106-998 0 0,1 0 1 0 0,1-1-1 0 0,0 1 0 0 0,1 0 1 0 0,0 0-1 0 0,1-1 1 0 0,0 1-1 0 0,1 0 0 0 0,1-1 1 0 0,0 1-1 0 0,1-1 1 0 0,0 0-1 0 0,0 0 0 0 0,7 11-58 0 0,-10-21 49 0 0,1 0 0 0 0,-1 0 0 0 0,1 0 0 0 0,-1 0 0 0 0,1-1 0 0 0,0 1-1 0 0,-1 0 1 0 0,1-1 0 0 0,0 1 0 0 0,0-1 0 0 0,0 0 0 0 0,0 1 0 0 0,1-1-1 0 0,-1 0 1 0 0,0 0 0 0 0,0-1 0 0 0,1 1 0 0 0,-1 0 0 0 0,1-1 0 0 0,-1 1 0 0 0,0-1-1 0 0,1 0 1 0 0,-1 0 0 0 0,1 0 0 0 0,-1 0 0 0 0,1 0 0 0 0,-1-1 0 0 0,0 1-1 0 0,1-1 1 0 0,-1 1 0 0 0,1-1 0 0 0,-1 0 0 0 0,0 0 0 0 0,0 0 0 0 0,0 0-1 0 0,1 0 1 0 0,-1-1 0 0 0,0 1 0 0 0,0-1-49 0 0,69-69 1100 0 0,-44 30-999 0 0,-1-1 0 0 0,-2-2 0 0 0,-2 0-1 0 0,-3-2 1 0 0,4-12-101 0 0,-6 14 82 0 0,0-26 627 0 0,-17 70-550 0 0,0 0-26 0 0,0 0-49 0 0,-32 66-165 0 0,27-40 96 0 0,0 0 0 0 0,1 0-1 0 0,2 1 1 0 0,1 0 0 0 0,1-1 0 0 0,1 1-1 0 0,1-1 1 0 0,3 9-15 0 0,-4-23 14 0 0,43 257-35 0 0,-39-241 22 0 0,-2 1 1 0 0,0 0-1 0 0,-2 1 0 0 0,-1-1 1 0 0,-2 0-1 0 0,-1 0 1 0 0,-1 0-1 0 0,-1 0 1 0 0,-1-1-1 0 0,-2 0 1 0 0,-1 0-1 0 0,-1-1 0 0 0,-7 13-1 0 0,15-37 11 0 0,0 1 0 0 0,-1-1-1 0 0,1 0 1 0 0,0 0-1 0 0,-1 0 1 0 0,0 0 0 0 0,1 0-1 0 0,-1-1 1 0 0,0 1 0 0 0,0-1-1 0 0,-1 0 1 0 0,1 0-1 0 0,0 0 1 0 0,-1 0 0 0 0,0-1-1 0 0,1 1 1 0 0,-1-1 0 0 0,0 0-1 0 0,1 0 1 0 0,-1 0-1 0 0,0-1 1 0 0,0 1 0 0 0,0-1-1 0 0,0 0 1 0 0,0 0 0 0 0,0 0-1 0 0,1-1 1 0 0,-2 1-11 0 0,2-4 13 0 0,0 1 1 0 0,0-1-1 0 0,0 0 1 0 0,0 0 0 0 0,0 0-1 0 0,1 0 1 0 0,0 0-1 0 0,0 0 1 0 0,0-1-1 0 0,0 1 1 0 0,1 0-1 0 0,0-1 1 0 0,0 0-1 0 0,0 1 1 0 0,0-1 0 0 0,1 0-1 0 0,0 1 1 0 0,0-3-14 0 0,-2-1 21 0 0,1-13 5 0 0,1 1-1 0 0,0-1 1 0 0,1 1-1 0 0,1 0 1 0 0,1 0-1 0 0,1-1 1 0 0,1 2-1 0 0,1-1 1 0 0,0 1 0 0 0,1 0-1 0 0,2 0 1 0 0,0 0-1 0 0,0 1 1 0 0,2 1-1 0 0,0 0 1 0 0,1 0-1 0 0,1 1 1 0 0,0 1-1 0 0,1 0 1 0 0,5-3-26 0 0,63-47-1128 0 0,-73 66-1590 0 0,-8 5-4226 0 0,-1-3-3989 0 0</inkml:trace>
  <inkml:trace contextRef="#ctx0" brushRef="#br0" timeOffset="1334.1">8985 798 3841 0 0,'0'0'903'0'0,"0"0"-98"0"0,0 0 467 0 0,0 0 634 0 0,0 0 392 0 0,0 0-21 0 0,0 0-430 0 0,0 0-490 0 0,0 0-337 0 0,0 0-159 0 0,0 0-91 0 0,0 0-17 0 0,0 0-40 0 0,10 11 2478 0 0,-47 188-1546 0 0,39-198-1610 0 0,0 0 0 0 0,0 0 0 0 0,0 0 1 0 0,0 0-1 0 0,0 0 0 0 0,0 0 0 0 0,1-1 0 0 0,-1 1 1 0 0,0-1-1 0 0,0 1 0 0 0,1-1 0 0 0,-1 0 0 0 0,0 0 1 0 0,1 0-1 0 0,-1 0 0 0 0,0 0 0 0 0,1-1 0 0 0,-1 1 1 0 0,0-1-1 0 0,0 1 0 0 0,0-1 0 0 0,1 0 0 0 0,-1 0-35 0 0,13-22-2536 0 0,-16 14-1808 0 0,-4-3-3422 0 0,3 8-3216 0 0</inkml:trace>
  <inkml:trace contextRef="#ctx0" brushRef="#br0" timeOffset="1742.851">9085 460 6537 0 0,'0'0'1755'0'0,"0"0"-240"0"0,0 0-5 0 0,0 0 154 0 0,0 0 70 0 0,0 0-76 0 0,0 0-286 0 0,0 0-332 0 0,0 0-259 0 0,0 0-185 0 0,0 0-122 0 0,0 0-87 0 0,0 0-52 0 0,-13 4-67 0 0,-36 13-32 0 0,50-17-204 0 0,-1 1-1 0 0,0-1 1 0 0,0 0 0 0 0,0 1-1 0 0,1-1 1 0 0,-1 0 0 0 0,0 0-1 0 0,0 1 1 0 0,0-1 0 0 0,0 0-1 0 0,0 1 1 0 0,0-1 0 0 0,0 0-1 0 0,0 1 1 0 0,0-1 0 0 0,0 1-1 0 0,0-1 1 0 0,0 0 0 0 0,0 1-1 0 0,0-1 1 0 0,0 0 0 0 0,0 1-1 0 0,0-1 1 0 0,0 0 0 0 0,0 1-1 0 0,0-1 1 0 0,0 0 0 0 0,-1 0-1 0 0,1 1 1 0 0,0-1 0 0 0,0 1-32 0 0,5-4 62 0 0,1 1-1 0 0,-1-1 1 0 0,1 0 0 0 0,-1 0 0 0 0,0 0 0 0 0,0-1 0 0 0,0 0 0 0 0,-1 0 0 0 0,1 0 0 0 0,-1 0 0 0 0,0-1 0 0 0,0 1 0 0 0,0-3-62 0 0,-32 3 687 0 0,-33 39-1171 0 0,61-34 133 0 0,0-1-233 0 0,5 0-8759 0 0,-1 0-2055 0 0</inkml:trace>
  <inkml:trace contextRef="#ctx0" brushRef="#br0" timeOffset="2152.507">7559 1336 4345 0 0,'0'0'2666'0'0,"0"0"-670"0"0,0 0-291 0 0,0 0-33 0 0,0 0-89 0 0,0 0-113 0 0,35 7-103 0 0,113 21-114 0 0,90-5 2848 0 0,707-22-588 0 0,-760-15-4281 0 0,-108 3-2262 0 0,-45 6 556 0 0,-11 1-4214 0 0,-7-3-4967 0 0</inkml:trace>
  <inkml:trace contextRef="#ctx0" brushRef="#br0" timeOffset="2989.187">8470 1781 8306 0 0,'0'0'979'0'0,"0"0"-147"0"0,0 0 20 0 0,0 0 240 0 0,0 0 274 0 0,0 0 113 0 0,0 0-146 0 0,0 0-215 0 0,-34 2-234 0 0,-106 4-234 0 0,65 12 199 0 0,64-13-784 0 0,0 1 0 0 0,0 0 0 0 0,1 1 0 0 0,0 0-1 0 0,0 0 1 0 0,1 1 0 0 0,0 0 0 0 0,0 1 0 0 0,1 0 0 0 0,0 0 0 0 0,0 1-1 0 0,1 0 1 0 0,0 0 0 0 0,1 1 0 0 0,1 0 0 0 0,-1 0 0 0 0,2 0-1 0 0,-1 1 1 0 0,2 0 0 0 0,-1-1 0 0 0,2 1 0 0 0,0 0 0 0 0,0 1 0 0 0,0 10-65 0 0,3-20 19 0 0,-1 1 1 0 0,1-1 0 0 0,0 0 0 0 0,0 0-1 0 0,0 1 1 0 0,0-1 0 0 0,1 0 0 0 0,-1 0-1 0 0,1 0 1 0 0,0 0 0 0 0,0-1 0 0 0,0 1-1 0 0,0 0 1 0 0,0-1 0 0 0,1 1 0 0 0,-1-1-1 0 0,1 0 1 0 0,-1 0 0 0 0,1 0 0 0 0,0 0-1 0 0,0 0 1 0 0,0-1 0 0 0,0 1 0 0 0,0-1-1 0 0,0 0 1 0 0,1 0 0 0 0,-1 0 0 0 0,0 0 0 0 0,2-1-20 0 0,99 4 823 0 0,-78-12-763 0 0,-1-2 1 0 0,-1 0 0 0 0,0-2-1 0 0,-1 0 1 0 0,0-2-1 0 0,-1-1 1 0 0,0 0-1 0 0,-1-2 1 0 0,-1 0-1 0 0,-1-2 1 0 0,-1 0 0 0 0,0-1-1 0 0,-1 0 1 0 0,-1-2-1 0 0,-1 0 1 0 0,-2 0-1 0 0,8-15-60 0 0,-5 5-55 0 0,0 0 0 0 0,-2 0 0 0 0,-1-1 0 0 0,-2-1 0 0 0,-1 0-1 0 0,-2-1 1 0 0,-1 0 0 0 0,-2 0 0 0 0,-1 0 0 0 0,-2-1 0 0 0,-2-25 55 0 0,0 52-39 0 0,1 0 0 0 0,-2 0 1 0 0,1 0-1 0 0,-2 0 0 0 0,1 0 1 0 0,-1 0-1 0 0,0 0 0 0 0,-1 0 1 0 0,0 1-1 0 0,0-1 0 0 0,-1 1 1 0 0,0 0-1 0 0,-1 0 0 0 0,0 0 0 0 0,0 0 1 0 0,-2-1 38 0 0,5 8-5 0 0,1-1 1 0 0,-1 1-1 0 0,1 0 1 0 0,-1 0-1 0 0,0 0 1 0 0,0 0-1 0 0,0 0 1 0 0,1 0-1 0 0,-1 0 1 0 0,0 1-1 0 0,0-1 1 0 0,0 1-1 0 0,0-1 1 0 0,0 1 0 0 0,0 0-1 0 0,0 0 1 0 0,0 0-1 0 0,0 0 1 0 0,-1 0-1 0 0,1 0 1 0 0,0 1-1 0 0,0-1 1 0 0,0 1-1 0 0,0-1 1 0 0,1 1-1 0 0,-1 0 1 0 0,0-1-1 0 0,0 1 1 0 0,0 0-1 0 0,0 1 1 0 0,1-1-1 0 0,-1 0 1 0 0,1 0-1 0 0,-1 1 1 0 0,0 0 4 0 0,-47 59 41 0 0,37-36 28 0 0,0 0 0 0 0,2 1 0 0 0,0 0 0 0 0,2 0 0 0 0,1 1 1 0 0,1 0-1 0 0,2 0 0 0 0,0 1 0 0 0,2-1 0 0 0,1 1 0 0 0,1 0 0 0 0,1-1 1 0 0,2 1-1 0 0,1-1 0 0 0,1 1 0 0 0,1-1 0 0 0,1-1 0 0 0,2 1 0 0 0,5 9-69 0 0,-8-22 64 0 0,3 10-3 0 0,2 1 0 0 0,1-1 0 0 0,1-1-1 0 0,1 0 1 0 0,1-1 0 0 0,1-1 0 0 0,16 18-61 0 0,-4-20-674 0 0,-28-19 434 0 0,0 0-64 0 0,0 0-179 0 0,0 0-327 0 0,0 0-712 0 0,0-2-3131 0 0,0 0-143 0 0,0-2-5906 0 0</inkml:trace>
  <inkml:trace contextRef="#ctx0" brushRef="#br0" timeOffset="3329.857">9337 1417 16444 0 0,'0'0'680'0'0,"0"0"-375"0"0,0 0-130 0 0,0 0 229 0 0,0 0 316 0 0,0 0 170 0 0,0 0-5 0 0,0 0-137 0 0,0 0-248 0 0,-20 35-181 0 0,-65 111-115 0 0,-23 66 24 0 0,100-198-207 0 0,0 1-1 0 0,1 1 1 0 0,1-1-1 0 0,1 1 1 0 0,0 0-1 0 0,1 0 1 0 0,1 1-1 0 0,1-1 1 0 0,0 1-1 0 0,1 0 1 0 0,0-1-1 0 0,2 1 1 0 0,0 4-21 0 0,2-18 49 0 0,0 1 0 0 0,0-1 0 0 0,0 0 0 0 0,0 0 0 0 0,1 0 0 0 0,-1 0 0 0 0,1 0 0 0 0,0-1-1 0 0,0 0 1 0 0,0 0 0 0 0,0 0 0 0 0,0 0 0 0 0,1 0 0 0 0,-1-1 0 0 0,0 0 0 0 0,1 0 0 0 0,-1 0 0 0 0,1 0 0 0 0,-1-1 0 0 0,1 0 0 0 0,0 0 0 0 0,-1 0 0 0 0,1-1 0 0 0,1 1-49 0 0,19 0 256 0 0,0-1 0 0 0,1 0-1 0 0,-1-2 1 0 0,0-1 0 0 0,0-1 0 0 0,-1-2 0 0 0,0 0 0 0 0,12-6-256 0 0,-35 13-35 0 0,0 0 0 0 0,0 0 0 0 0,-1 0 0 0 0,1 0 0 0 0,0 0 0 0 0,0-1 0 0 0,-1 1 0 0 0,1 0-1 0 0,0 0 1 0 0,-1-1 0 0 0,1 1 0 0 0,-1 0 0 0 0,1-1 0 0 0,0 1 0 0 0,-1-1 0 0 0,1 1 0 0 0,-1-1 0 0 0,1 1 0 0 0,-1-1 0 0 0,1 1 0 0 0,-1-1 0 0 0,1 1 0 0 0,-1-1 0 0 0,0 0 0 0 0,1 1 0 0 0,-1-1 0 0 0,0 0 0 0 0,0 1 0 0 0,1-1 0 0 0,-1 0 0 0 0,0 0-1 0 0,0 1 1 0 0,0-1 0 0 0,0 0 0 0 0,0 1 0 0 0,0-1 0 0 0,0 0 0 0 0,0 0 0 0 0,0 1 0 0 0,0-1 0 0 0,0 0 0 0 0,0 1 0 0 0,-1-1 0 0 0,1 0 0 0 0,0 0 0 0 0,-1 1 0 0 0,1-1 0 0 0,0 1 35 0 0,-20-15-8204 0 0,14 11-2084 0 0</inkml:trace>
  <inkml:trace contextRef="#ctx0" brushRef="#br0" timeOffset="3584.549">8855 1792 17660 0 0,'0'0'768'0'0,"0"0"-216"0"0,0 0 120 0 0,0 0 112 0 0,0 0 49 0 0,224-25-1 0 0,-176 17-128 0 0,5 8-216 0 0,-1-3-184 0 0,1-1-224 0 0,-3 0-248 0 0,0 1-344 0 0,-4 3-592 0 0,-13-4-1945 0 0,-13 4-9818 0 0</inkml:trace>
  <inkml:trace contextRef="#ctx0" brushRef="#br0" timeOffset="6203.299">688 2967 2833 0 0,'0'0'2972'0'0,"0"0"-1303"0"0,0 0-356 0 0,0 0 11 0 0,0 0 86 0 0,0 0 150 0 0,0 0 65 0 0,0 0-106 0 0,0 0-135 0 0,0 0-201 0 0,-32-21-248 0 0,-105-62-222 0 0,134 80-678 0 0,1 1 0 0 0,-1 0-1 0 0,0 0 1 0 0,0 0 0 0 0,0 0 0 0 0,0 1-1 0 0,0-1 1 0 0,0 1 0 0 0,-1 0-1 0 0,1-1 1 0 0,0 2 0 0 0,-1-1 0 0 0,1 0-1 0 0,-1 1 1 0 0,1-1 0 0 0,-1 1-1 0 0,1 0 1 0 0,-1 0 0 0 0,1 1-1 0 0,-1-1 1 0 0,1 1 0 0 0,-1-1 0 0 0,1 1-1 0 0,-1 1-34 0 0,-5 1 92 0 0,-13 7 51 0 0,0 1 1 0 0,1 2-1 0 0,1 0 1 0 0,0 1 0 0 0,0 0-1 0 0,2 2 1 0 0,0 1-1 0 0,0 0 1 0 0,1 2-144 0 0,-11 9 132 0 0,2 2 1 0 0,1 1-1 0 0,1 1 0 0 0,2 1 1 0 0,1 1-1 0 0,2 1 0 0 0,1 1 1 0 0,-9 29-133 0 0,22-51 24 0 0,1 0 1 0 0,0 1-1 0 0,1-1 1 0 0,1 1-1 0 0,0-1 1 0 0,1 1 0 0 0,0 0-1 0 0,1 0 1 0 0,1-1-1 0 0,3 15-24 0 0,-3-23 10 0 0,0 1 0 0 0,1-1 0 0 0,0 1 0 0 0,0-1 0 0 0,0 0 0 0 0,1 0 0 0 0,0 0 0 0 0,0 0 0 0 0,1 0 0 0 0,0 0 0 0 0,0-1 0 0 0,0 0 0 0 0,0 0 0 0 0,1 0 0 0 0,0-1 0 0 0,0 1 0 0 0,0-1 0 0 0,1 0 0 0 0,-1 0 0 0 0,1-1 0 0 0,0 0 0 0 0,0 0 0 0 0,0 0 0 0 0,4 0-10 0 0,2 0 45 0 0,1 0-1 0 0,0-1 0 0 0,0-1 1 0 0,0 0-1 0 0,0 0 1 0 0,0-2-1 0 0,0 1 0 0 0,0-2 1 0 0,-1 0-1 0 0,1 0 0 0 0,0-1 1 0 0,-1-1-1 0 0,1 0 1 0 0,-1-1-1 0 0,-1 0 0 0 0,1-1 1 0 0,7-4-45 0 0,20-14 105 0 0,0-1-1 0 0,-3-2 1 0 0,0-2 0 0 0,12-12-105 0 0,-8 4 22 0 0,-2-1 0 0 0,-1-1 0 0 0,-2-2 1 0 0,-2-2-1 0 0,-2-1 0 0 0,-2-1 0 0 0,-1-2 1 0 0,-3-1-1 0 0,5-18-22 0 0,-16 13 391 0 0,-25 58-122 0 0,2 8-263 0 0,0 0 1 0 0,1 1-1 0 0,0 0 1 0 0,1 0-1 0 0,1 1 1 0 0,0 0-1 0 0,1 0 1 0 0,-2 10-7 0 0,3-16-11 0 0,1 0 0 0 0,1 0 0 0 0,0 1 0 0 0,0-1 1 0 0,1 1-1 0 0,0-1 0 0 0,0 1 0 0 0,1 0 0 0 0,1-1 0 0 0,-1 1 0 0 0,2-1 0 0 0,-1 1 1 0 0,1-1-1 0 0,1 1 0 0 0,0-1 0 0 0,0 0 0 0 0,0 0 0 0 0,1-1 0 0 0,1 1 0 0 0,0-1 1 0 0,0 1-1 0 0,0-2 0 0 0,1 1 0 0 0,0 0 0 0 0,1-1 0 0 0,-1 0 0 0 0,1-1 0 0 0,1 0 1 0 0,-1 0-1 0 0,1 0 0 0 0,0-1 0 0 0,4 2 11 0 0,-1-3-287 0 0,-1-1 0 0 0,0 0 0 0 0,1 0 0 0 0,0-1 0 0 0,-1-1 1 0 0,1 0-1 0 0,0 0 0 0 0,0-1 0 0 0,8-1 287 0 0,53-15-9398 0 0,-56 8-1640 0 0</inkml:trace>
  <inkml:trace contextRef="#ctx0" brushRef="#br0" timeOffset="6450.208">1758 2879 16692 0 0,'0'0'1401'0'0,"0"0"-450"0"0,0 0-275 0 0,0 0-80 0 0,0 0 30 0 0,0 0 45 0 0,0 0 10 0 0,0 0-5 0 0,0 0-65 0 0,-35 17-128 0 0,-109 60-122 0 0,62-12 69 0 0,71-51-352 0 0,2-5-51 0 0,1 0-1 0 0,0 1 1 0 0,0-1-1 0 0,1 2 0 0 0,0-1 1 0 0,1 1-1 0 0,0 0 1 0 0,0 0-1 0 0,2 0 0 0 0,-1 1 1 0 0,1 0-1 0 0,1 0 1 0 0,0 0-1 0 0,1 0 0 0 0,0 1 1 0 0,1-1-1 0 0,0 1 1 0 0,1-1-1 0 0,1 0 0 0 0,0 2-26 0 0,3-6-11 0 0,0-1 0 0 0,1 0 0 0 0,0 0-1 0 0,0 0 1 0 0,1-1 0 0 0,-1 0-1 0 0,1 0 1 0 0,1-1 0 0 0,-1 1-1 0 0,1-1 1 0 0,0 0 0 0 0,0-1-1 0 0,1 0 1 0 0,-1 0 0 0 0,1-1 0 0 0,0 0-1 0 0,0 0 1 0 0,0 0 0 0 0,0-1-1 0 0,0-1 1 0 0,1 1 0 0 0,-1-1-1 0 0,1-1 1 0 0,-1 0 0 0 0,9 0 11 0 0,135-7-1231 0 0,-57-31-4177 0 0,-76 24-704 0 0,-6 6-5140 0 0</inkml:trace>
  <inkml:trace contextRef="#ctx0" brushRef="#br0" timeOffset="6818.165">2382 2949 9058 0 0,'0'0'975'0'0,"0"0"72"0"0,0 0 360 0 0,0 0 296 0 0,0 0 50 0 0,0 0-230 0 0,0 0-353 0 0,0 0-278 0 0,0 0-136 0 0,0 0-69 0 0,0 0-79 0 0,0 0-32 0 0,0 0-53 0 0,5-11-68 0 0,12-31-24 0 0,-17 41-406 0 0,0 0 0 0 0,0 0 0 0 0,0 0 0 0 0,0 1 0 0 0,0-1 0 0 0,-1 0 0 0 0,1 0 0 0 0,0 0 0 0 0,0 1 0 0 0,-1-1 0 0 0,1 0 0 0 0,-1 0 0 0 0,1 1 0 0 0,0-1 0 0 0,-1 0 0 0 0,1 1 0 0 0,-1-1 0 0 0,0 0 0 0 0,1 1 0 0 0,-1-1 0 0 0,0 1 0 0 0,1-1 0 0 0,-1 1 0 0 0,0-1 0 0 0,1 1 0 0 0,-1 0 0 0 0,0-1 0 0 0,0 1 0 0 0,1 0 0 0 0,-1 0 0 0 0,0-1 0 0 0,0 1 0 0 0,0 0 0 0 0,0 0 0 0 0,1 0 0 0 0,-1 0 0 0 0,0 0 0 0 0,0 0 0 0 0,0 0 0 0 0,0 0 0 0 0,1 0 0 0 0,-1 1 0 0 0,0-1 0 0 0,0 0 0 0 0,0 0 0 0 0,1 1 0 0 0,-2-1-25 0 0,-1 1 54 0 0,-73 37 218 0 0,63-29-229 0 0,3-2-34 0 0,1-1-1 0 0,0 1 1 0 0,1 1-1 0 0,0 0 1 0 0,0 0-1 0 0,0 0 1 0 0,1 1-1 0 0,0 0 1 0 0,1 1 0 0 0,0-1-1 0 0,0 1 1 0 0,1 0-1 0 0,1 1 1 0 0,-1-1-1 0 0,2 1 1 0 0,-1 0-1 0 0,2 0 1 0 0,-1 0-1 0 0,2 0 1 0 0,-1 0 0 0 0,1 1-1 0 0,1 5-8 0 0,0-9 4 0 0,0 1 1 0 0,0-1-1 0 0,1 0 0 0 0,0 0 1 0 0,1 0-1 0 0,0 0 0 0 0,0 0 1 0 0,1 0-1 0 0,0 0 0 0 0,0-1 0 0 0,0 1 1 0 0,1-1-1 0 0,1 0 0 0 0,-1 0 1 0 0,1 0-1 0 0,0-1 0 0 0,0 0 1 0 0,1 0-1 0 0,0 0 0 0 0,0 0 1 0 0,0-1-1 0 0,1 0 0 0 0,0-1 0 0 0,0 1 1 0 0,0-1-1 0 0,0 0 0 0 0,1-1 1 0 0,0 0-1 0 0,-1 0 0 0 0,1-1 1 0 0,0 0-1 0 0,0 0 0 0 0,0-1 0 0 0,1 0 1 0 0,2 0-5 0 0,-8-1-5 0 0,4 1-29 0 0,0-1-1 0 0,0 0 0 0 0,1 0 0 0 0,-1 0 0 0 0,0-1 0 0 0,0 0 0 0 0,1 0 0 0 0,-1-1 0 0 0,0 0 1 0 0,0 0-1 0 0,-1-1 0 0 0,1 0 0 0 0,0 0 0 0 0,-1 0 0 0 0,0-1 0 0 0,0 0 0 0 0,1-1 35 0 0,27-29-1511 0 0,-21 19-1917 0 0,2-3-6973 0 0,-10 11 892 0 0</inkml:trace>
  <inkml:trace contextRef="#ctx0" brushRef="#br0" timeOffset="7454.794">2702 3269 248 0 0,'0'0'2933'0'0,"0"0"-1709"0"0,0 0 58 0 0,0 0 607 0 0,0 0 412 0 0,0 0 99 0 0,0 0-234 0 0,0 0-388 0 0,0 0-333 0 0,0 0-260 0 0,0 0-225 0 0,0 0-120 0 0,27 10-60 0 0,83 31-37 0 0,-47-37 380 0 0,-52-8-886 0 0,24-11 52 0 0,-1 0 0 0 0,0-3 0 0 0,-2-1 0 0 0,0-1 0 0 0,-1-1 0 0 0,19-18-289 0 0,-39 32 11 0 0,0 0 0 0 0,-1 0 0 0 0,0-1 0 0 0,0 0-1 0 0,-1 0 1 0 0,0-1 0 0 0,0-1 0 0 0,-1 1 0 0 0,0-1 0 0 0,-1-1 0 0 0,0 0-1 0 0,0 0 1 0 0,-2 0 0 0 0,1 0 0 0 0,-1-1 0 0 0,-1 0 0 0 0,0 0 0 0 0,-1 0-1 0 0,0-1 1 0 0,-1 1 0 0 0,0-1-11 0 0,-3 9-21 0 0,-1 0 0 0 0,0 1-1 0 0,1-1 1 0 0,-1 1 0 0 0,-1 0 0 0 0,1 0 0 0 0,0-1-1 0 0,-1 1 1 0 0,0 1 0 0 0,1-1 0 0 0,-1 0 0 0 0,0 1-1 0 0,-1-1 1 0 0,1 1 0 0 0,0 0 0 0 0,-1 0 0 0 0,1 1-1 0 0,-1-1 1 0 0,1 1 0 0 0,-1-1 0 0 0,0 1 0 0 0,0 0-1 0 0,1 0 1 0 0,-1 1 0 0 0,0-1 0 0 0,0 1-1 0 0,0 0 1 0 0,0 0 0 0 0,0 0 0 0 0,0 1 0 0 0,0-1-1 0 0,1 1 1 0 0,-1 0 0 0 0,0 0 0 0 0,0 0 0 0 0,1 0-1 0 0,-1 1 1 0 0,0 0 0 0 0,1 0 0 0 0,0 0 0 0 0,-3 1 21 0 0,-15 10-66 0 0,1 0 1 0 0,1 1-1 0 0,0 1 1 0 0,0 1-1 0 0,2 0 1 0 0,0 2-1 0 0,0 0 1 0 0,2 1 0 0 0,1 0-1 0 0,0 1 1 0 0,1 1-1 0 0,1 0 1 0 0,1 0-1 0 0,0 6 66 0 0,6-20-10 0 0,1 1 0 0 0,1 0 0 0 0,-1 0 0 0 0,1 0-1 0 0,1 0 1 0 0,0 1 0 0 0,0-1 0 0 0,0 1 0 0 0,1-1-1 0 0,0 1 1 0 0,1-1 0 0 0,0 1 0 0 0,0 0-1 0 0,1-1 1 0 0,0 1 0 0 0,1-1 0 0 0,-1 1 0 0 0,2-1-1 0 0,-1 1 1 0 0,1-1 0 0 0,1 0 0 0 0,-1 0 0 0 0,1-1-1 0 0,0 1 1 0 0,1-1 0 0 0,0 0 0 0 0,0 0 0 0 0,1 0-1 0 0,3 2 11 0 0,1-2 18 0 0,1 0 1 0 0,0-1-1 0 0,0-1 0 0 0,0 0 0 0 0,1 0 0 0 0,0-1 0 0 0,0 0 0 0 0,0-1 1 0 0,1-1-1 0 0,-1 0 0 0 0,1 0 0 0 0,-1-1 0 0 0,1-1 0 0 0,-1 0 0 0 0,1-1 1 0 0,0 0-1 0 0,-1-1 0 0 0,4-1-18 0 0,15-4 106 0 0,0-1-1 0 0,-1-2 1 0 0,0-1-1 0 0,-1-1 1 0 0,0-1 0 0 0,20-13-106 0 0,37-26 188 0 0,-3-4 1 0 0,-1-4-1 0 0,-4-3 0 0 0,-2-3 1 0 0,-4-4-1 0 0,58-71-188 0 0,-110 119-59 0 0,-1-2 0 0 0,-1 0 0 0 0,-1-1-1 0 0,-1-1 1 0 0,-1-1 0 0 0,-2 0 0 0 0,0 0-1 0 0,-2-2 1 0 0,-1 1 0 0 0,-2-1 0 0 0,-1-1-1 0 0,0 1 1 0 0,-3-1 0 0 0,2-27 59 0 0,-6 53-25 0 0,1-1 1 0 0,-1 0-1 0 0,0 1 1 0 0,0-1-1 0 0,0 0 1 0 0,-1 1-1 0 0,0-1 1 0 0,0 1-1 0 0,0-1 1 0 0,0 1-1 0 0,-1-1 1 0 0,1 1-1 0 0,-1 0 1 0 0,0 0-1 0 0,-1-1 1 0 0,1 1-1 0 0,-1 1 1 0 0,0-1-1 0 0,1 0 1 0 0,-2 1-1 0 0,1-1 1 0 0,0 1-1 0 0,-1 0 1 0 0,1 0-1 0 0,-1 1 1 0 0,0-1-1 0 0,-4-1 25 0 0,0 2-17 0 0,-1 0 0 0 0,1 1 0 0 0,-1 0 0 0 0,1 1 0 0 0,-1 0 0 0 0,0 0 0 0 0,1 1 0 0 0,-1 0 0 0 0,1 0 0 0 0,0 1 0 0 0,-1 0 0 0 0,1 0-1 0 0,0 1 1 0 0,0 1 0 0 0,0-1 0 0 0,1 1 0 0 0,-1 0 0 0 0,1 1 0 0 0,-4 3 17 0 0,-7 5 1 0 0,0 0 0 0 0,2 1 0 0 0,0 1 0 0 0,1 1 0 0 0,0 0 0 0 0,1 1 0 0 0,-3 6-1 0 0,1 3 47 0 0,1 0 0 0 0,2 1 0 0 0,0 1 0 0 0,2 0-1 0 0,1 0 1 0 0,1 1 0 0 0,2 1 0 0 0,0 0 0 0 0,2-1 0 0 0,2 2 0 0 0,0-1 0 0 0,2 0 0 0 0,3 30-47 0 0,0-42 32 0 0,1 0 0 0 0,0 0 0 0 0,1 0 0 0 0,1 0 0 0 0,1-1 0 0 0,0 0 0 0 0,1 0 0 0 0,1 0 0 0 0,1-1 0 0 0,0 0 0 0 0,1-1 0 0 0,1 0 1 0 0,0-1-1 0 0,1 0 0 0 0,1-1 0 0 0,0 0 0 0 0,0 0 0 0 0,1-2 0 0 0,12 8-32 0 0,-20-15-88 0 0,-1 0 0 0 0,1-1 0 0 0,0 0 0 0 0,0 0 0 0 0,0-1 0 0 0,1 1 0 0 0,-1-1 0 0 0,0-1 0 0 0,1 1 0 0 0,-1-1-1 0 0,1 0 1 0 0,0-1 0 0 0,-1 1 0 0 0,1-1 0 0 0,6-1 88 0 0,32-16-8645 0 0,-36 13-2616 0 0</inkml:trace>
  <inkml:trace contextRef="#ctx0" brushRef="#br0" timeOffset="8133.171">4232 3280 3721 0 0,'0'0'2176'0'0,"0"0"253"0"0,0 0 258 0 0,0 0-109 0 0,0 0-302 0 0,0 0-379 0 0,0 0-404 0 0,36 4-316 0 0,113 12-249 0 0,-144-15-845 0 0,1-1 0 0 0,1 1 0 0 0,-1-1-1 0 0,0 0 1 0 0,0 0 0 0 0,0-1 0 0 0,0 0 0 0 0,0 0 0 0 0,0 0 0 0 0,-1-1 0 0 0,1 0-1 0 0,0 0 1 0 0,-1 0 0 0 0,3-2-83 0 0,6-3 219 0 0,7-2-54 0 0,0-1 0 0 0,-1 0 0 0 0,0-2 0 0 0,-1 0 0 0 0,0-2 0 0 0,-1 0 1 0 0,0-1-1 0 0,-2 0 0 0 0,0-2 0 0 0,0 0 0 0 0,-2-1 0 0 0,0 0 0 0 0,-1-1 0 0 0,-1 0 0 0 0,1-3-165 0 0,5-77 84 0 0,-19 96-100 0 0,1 1 0 0 0,-1-1-1 0 0,1 0 1 0 0,-1 0 0 0 0,0 1 0 0 0,0-1 0 0 0,0 0-1 0 0,0 1 1 0 0,0-1 0 0 0,-1 1 0 0 0,1 0 0 0 0,-1-1 0 0 0,0 1-1 0 0,0 0 1 0 0,1 0 0 0 0,-1 0 0 0 0,-1 0 0 0 0,1 0-1 0 0,0 1 1 0 0,0-1 0 0 0,-1 0 0 0 0,1 1 0 0 0,-1 0-1 0 0,1 0 1 0 0,-1-1 0 0 0,1 2 0 0 0,-1-1 0 0 0,0 0-1 0 0,0 0 1 0 0,1 1 0 0 0,-1 0 0 0 0,0-1 0 0 0,-2 1 16 0 0,-8 2-92 0 0,0 0 0 0 0,1 1 0 0 0,-1 1 0 0 0,1 0 0 0 0,-1 0 0 0 0,1 1 0 0 0,0 1 0 0 0,1 0 0 0 0,0 0 0 0 0,0 2 0 0 0,0-1 0 0 0,1 1 0 0 0,0 1 0 0 0,0-1 0 0 0,1 2 1 0 0,0-1-1 0 0,-2 5 92 0 0,-6 4-103 0 0,2 1 1 0 0,0 1 0 0 0,1 0-1 0 0,1 1 1 0 0,1 0-1 0 0,1 1 1 0 0,1 1 0 0 0,1-1-1 0 0,1 2 1 0 0,1-1 0 0 0,0 1-1 0 0,2 1 103 0 0,4-19 5 0 0,-1 0-1 0 0,1 0 1 0 0,0 0 0 0 0,1 1-1 0 0,-1-1 1 0 0,1 0-1 0 0,0 0 1 0 0,1 0-1 0 0,0 0 1 0 0,0 1-1 0 0,0-1 1 0 0,1 0-1 0 0,-1-1 1 0 0,1 1-1 0 0,1 0 1 0 0,-1 0-1 0 0,1-1 1 0 0,0 1 0 0 0,1-1-1 0 0,-1 0 1 0 0,1 0-1 0 0,0 0 1 0 0,0-1-1 0 0,0 1 1 0 0,5 3-5 0 0,8-1 87 0 0,-1 0 1 0 0,1 0-1 0 0,1-2 1 0 0,-1 0-1 0 0,1-1 1 0 0,0-1 0 0 0,0 0-1 0 0,0-2 1 0 0,0 0-1 0 0,0-1 1 0 0,0 0-1 0 0,0-2 1 0 0,0 0-1 0 0,0-1 1 0 0,0-1 0 0 0,-1-1-1 0 0,1 0 1 0 0,-1-1-1 0 0,0-1 1 0 0,4-3-88 0 0,48-21 197 0 0,-2-3 1 0 0,-2-3-1 0 0,-1-3 0 0 0,-2-3 1 0 0,-2-2-1 0 0,-2-3 0 0 0,-2-2 1 0 0,44-52-198 0 0,-88 92-19 0 0,-1 0 1 0 0,0-2-1 0 0,0 1 0 0 0,-1-1 1 0 0,-1-1-1 0 0,0 0 1 0 0,-1 0-1 0 0,0-1 0 0 0,-1 0 1 0 0,-1 0-1 0 0,0-1 1 0 0,-1 1-1 0 0,0-1 0 0 0,-1-1 1 0 0,-1 1-1 0 0,0 0 1 0 0,-1-1-1 0 0,-1 0 0 0 0,-1-8 19 0 0,-1 20-20 0 0,0 1-1 0 0,0 0 1 0 0,-1 0-1 0 0,0 0 1 0 0,0 0-1 0 0,1 1 1 0 0,-2-1-1 0 0,1 0 1 0 0,0 1-1 0 0,0-1 1 0 0,-1 1-1 0 0,1 0 1 0 0,-1 0-1 0 0,0 0 0 0 0,0 0 1 0 0,0 0-1 0 0,0 1 1 0 0,0-1-1 0 0,0 1 1 0 0,0 0-1 0 0,0 0 1 0 0,0 0-1 0 0,-1 0 1 0 0,1 1-1 0 0,0-1 1 0 0,-1 1-1 0 0,1 0 1 0 0,-1 0 20 0 0,-97 9-569 0 0,86-4 536 0 0,1 1-1 0 0,0 0 1 0 0,0 1-1 0 0,1 1 0 0 0,0 0 1 0 0,0 1-1 0 0,1 0 1 0 0,0 1-1 0 0,0 1 1 0 0,1-1-1 0 0,1 2 0 0 0,0 0 1 0 0,0 0-1 0 0,1 0 1 0 0,1 1-1 0 0,-1 1 34 0 0,7-10 6 0 0,0 0 0 0 0,0 0-1 0 0,0 0 1 0 0,0 0 0 0 0,0 0 0 0 0,1 0 0 0 0,0 0 0 0 0,0 1-1 0 0,0-1 1 0 0,0 0 0 0 0,1 1 0 0 0,0-1 0 0 0,0 1 0 0 0,0-1-1 0 0,0 0 1 0 0,0 1 0 0 0,1-1 0 0 0,0 0 0 0 0,0 1 0 0 0,0-1-1 0 0,1 0 1 0 0,-1 0 0 0 0,1 0 0 0 0,0 0 0 0 0,0 0 0 0 0,1 0-1 0 0,-1 0 1 0 0,1-1 0 0 0,0 0 0 0 0,0 1 0 0 0,0-1 0 0 0,0 0-1 0 0,0 0 1 0 0,1 0 0 0 0,3 1-6 0 0,14 8 100 0 0,1-2 0 0 0,0 0 0 0 0,0-2 0 0 0,1-1 0 0 0,1 0-1 0 0,-1-2 1 0 0,1 0 0 0 0,16 0-100 0 0,51 12 367 0 0,-82-15-335 0 0,-4-2-2 0 0,0 0 0 0 0,0 0 0 0 0,-1 1 0 0 0,1 0 0 0 0,0 0 0 0 0,-1 0-1 0 0,1 1 1 0 0,0-1 0 0 0,-1 1 0 0 0,0 0 0 0 0,1 1 0 0 0,-1-1 0 0 0,0 1 0 0 0,0-1 0 0 0,-1 1 0 0 0,1 0 0 0 0,0 1 0 0 0,-1-1 0 0 0,0 1 0 0 0,0-1-1 0 0,0 1 1 0 0,0 0 0 0 0,0 0 0 0 0,-1 0 0 0 0,0 0 0 0 0,0 1 0 0 0,0-1 0 0 0,0 1 0 0 0,-1 1-30 0 0,-1 6 60 0 0,-1 1 0 0 0,-1 0 0 0 0,0-1 0 0 0,-1 1 0 0 0,0-1 0 0 0,-1 0 1 0 0,-1 0-1 0 0,0 0 0 0 0,0 0 0 0 0,-1-1 0 0 0,0 0 0 0 0,-1 0 0 0 0,-1-1 0 0 0,-3 5-60 0 0,-37 66-68 0 0,14 14-1100 0 0,24-54-5717 0 0,9-36-4000 0 0</inkml:trace>
  <inkml:trace contextRef="#ctx0" brushRef="#br0" timeOffset="9111.092">6264 3059 7986 0 0,'0'0'1657'0'0,"0"0"-264"0"0,0 0-109 0 0,0 0 50 0 0,0 0 59 0 0,0 0 5 0 0,0 0-117 0 0,0 0-179 0 0,-35 27-219 0 0,-110 86-187 0 0,69-32 190 0 0,70-73-835 0 0,1 0 1 0 0,0 1 0 0 0,0-1 0 0 0,1 1-1 0 0,0 0 1 0 0,1 1 0 0 0,0-1 0 0 0,0 0 0 0 0,1 1-1 0 0,0 0 1 0 0,0-1 0 0 0,2 1 0 0 0,-1 0-1 0 0,1 0 1 0 0,0 0 0 0 0,1 0 0 0 0,0 1-52 0 0,2-8 42 0 0,0 1 0 0 0,0-1 0 0 0,0 0 0 0 0,0 0 0 0 0,1 0 0 0 0,-1-1 1 0 0,1 1-1 0 0,0-1 0 0 0,0 0 0 0 0,0 0 0 0 0,0 0 0 0 0,0 0 0 0 0,0-1 0 0 0,0 1 0 0 0,0-1 1 0 0,1 0-1 0 0,-1-1 0 0 0,0 1 0 0 0,1-1 0 0 0,-1 0 0 0 0,1 0 0 0 0,-1 0 0 0 0,1 0 1 0 0,-1-1-1 0 0,0 0 0 0 0,1 0 0 0 0,-1 0 0 0 0,0 0 0 0 0,0-1 0 0 0,0 0 0 0 0,1 0-42 0 0,23-11 92 0 0,0-2 0 0 0,0-1 0 0 0,-2-1-1 0 0,0-1 1 0 0,-1-2 0 0 0,-1 0-1 0 0,2-5-91 0 0,37-28 25 0 0,35-28-49 0 0,-91 125-236 0 0,-7-32 278 0 0,-1-3-12 0 0,0 0 1 0 0,0 1-1 0 0,1-1 0 0 0,0 0 0 0 0,0 1 1 0 0,1-1-1 0 0,0 0 0 0 0,1 0 0 0 0,0 0 0 0 0,0 0 1 0 0,1 0-1 0 0,0 0 0 0 0,1-1 0 0 0,0 1 1 0 0,0-1-1 0 0,1 0 0 0 0,0 0 0 0 0,0-1 1 0 0,1 1-1 0 0,0-1 0 0 0,0 0 0 0 0,1-1 0 0 0,6 6-6 0 0,-5-7 26 0 0,0-1 0 0 0,0 0 0 0 0,1-1 0 0 0,-1 1 1 0 0,1-1-1 0 0,0-1 0 0 0,0 0 0 0 0,0 0 0 0 0,0-1 0 0 0,1 0 0 0 0,-1 0 0 0 0,0-1 0 0 0,0-1 0 0 0,0 1 0 0 0,1-1 0 0 0,-1-1 0 0 0,0 0 0 0 0,0 0 0 0 0,-1-1 0 0 0,1 0 0 0 0,0 0 0 0 0,6-4-26 0 0,14-8 175 0 0,-1-1 0 0 0,0-1 0 0 0,-2-1 1 0 0,0-2-1 0 0,20-19-175 0 0,-8 6 30 0 0,-1-3 0 0 0,-3-1 0 0 0,0-1 1 0 0,-3-2-1 0 0,-1-1 0 0 0,-2-1 0 0 0,-2-2 0 0 0,-2 0 1 0 0,-2-2-1 0 0,-2-1 0 0 0,-2 0 0 0 0,-2-1 0 0 0,-2-1 1 0 0,-2 0-1 0 0,-3-1 0 0 0,-1 0 0 0 0,0-45-30 0 0,-8 80-37 0 0,3-6 6 0 0,-2 0 1 0 0,-1 0 0 0 0,0 0 0 0 0,-2 0 0 0 0,0 1 0 0 0,-1-1-1 0 0,-1 0 1 0 0,-1 1 0 0 0,-1 0 0 0 0,-1 0 0 0 0,-1-1 30 0 0,6 18-12 0 0,-1-1 0 0 0,0 1 0 0 0,0 0 0 0 0,0 0 0 0 0,0 0 0 0 0,-1 0 0 0 0,1 1 0 0 0,-1-1 0 0 0,1 1 0 0 0,-1 0 0 0 0,0 0 0 0 0,0 0 0 0 0,0 0 0 0 0,0 1 0 0 0,0 0 0 0 0,0 0 0 0 0,-1 0 0 0 0,1 0 0 0 0,0 1 0 0 0,-1-1 0 0 0,1 1 0 0 0,0 0 0 0 0,-1 0 0 0 0,1 1 1 0 0,0 0-1 0 0,0-1 0 0 0,-1 1 0 0 0,1 1 0 0 0,0-1 0 0 0,0 0 0 0 0,0 1 0 0 0,0 0 0 0 0,0 0 0 0 0,0 0 0 0 0,1 1 0 0 0,-1-1 0 0 0,1 1 0 0 0,0 0 0 0 0,0 0 0 0 0,-1 0 0 0 0,2 0 0 0 0,-1 0 0 0 0,0 1 0 0 0,0 1 12 0 0,-9 19 33 0 0,1 0 0 0 0,1 0 0 0 0,1 1 1 0 0,1 0-1 0 0,2 0 0 0 0,0 1 0 0 0,2 0 0 0 0,1 0 0 0 0,0 0 1 0 0,3 0-1 0 0,0 1 0 0 0,1-1 0 0 0,2 0 0 0 0,2 11-33 0 0,8 47 272 0 0,3-1 0 0 0,25 73-272 0 0,42 157 368 0 0,-53-151-514 0 0,-70-220-7304 0 0,19 32-1287 0 0,12 18-1394 0 0</inkml:trace>
  <inkml:trace contextRef="#ctx0" brushRef="#br0" timeOffset="9445.703">6824 2890 14771 0 0,'0'0'1534'0'0,"0"0"-653"0"0,0 0-124 0 0,0 0 172 0 0,0 0 73 0 0,0 0 38 0 0,0 0-75 0 0,0 0-87 0 0,0 0-90 0 0,37 5-82 0 0,115 19-100 0 0,169 4 1125 0 0,-222-23-1783 0 0,4-4-535 0 0,-58-2-5961 0 0,-36 1-4891 0 0</inkml:trace>
  <inkml:trace contextRef="#ctx0" brushRef="#br0" timeOffset="9618.804">7890 3144 19164 0 0,'0'0'1032'0'0,"0"0"-272"0"0,0 0-151 0 0,0 0-113 0 0,0 0-96 0 0,0 0-64 0 0,0 0-136 0 0,0 0-112 0 0,5 199-56 0 0,1-188-88 0 0,-2-4-56 0 0,3 0-80 0 0,-1-7-176 0 0,-3 0-248 0 0,1 0-265 0 0,1-7-911 0 0,-1 0-2337 0 0,-2-1-8145 0 0</inkml:trace>
  <inkml:trace contextRef="#ctx0" brushRef="#br0" timeOffset="9619.804">7971 2709 14627 0 0,'0'0'2529'0'0,"0"0"-761"0"0,0 0-632 0 0,0 0-344 0 0,0 0-223 0 0,0 0-161 0 0,0 0-184 0 0,0 0-264 0 0,0 0-176 0 0,0 0-104 0 0,0 0-113 0 0,0 0-191 0 0,0 0-376 0 0,0 0-1352 0 0,-22 11-9867 0 0</inkml:trace>
  <inkml:trace contextRef="#ctx0" brushRef="#br0" timeOffset="9915.354">8242 3044 16732 0 0,'0'0'2037'0'0,"0"0"-1020"0"0,0 0-465 0 0,0 0-135 0 0,0 0-51 0 0,0 0-2 0 0,0 0-48 0 0,0 0-103 0 0,0 0-89 0 0,0 0-63 0 0,0 0-31 0 0,0 0-9 0 0,-17 33-14 0 0,-49 101-27 0 0,50-66-73 0 0,18-60 70 0 0,-1-3 25 0 0,1-1 0 0 0,-1 1 0 0 0,1-1 0 0 0,0 0 0 0 0,0 0 0 0 0,0 0 0 0 0,1 0 0 0 0,0 0 0 0 0,-1 0 0 0 0,1-1 0 0 0,1 1 0 0 0,-1-1 0 0 0,0 0 0 0 0,1 0 0 0 0,0 0 0 0 0,-1 0 0 0 0,1-1 0 0 0,0 1 0 0 0,1-1 1 0 0,-1 0-1 0 0,0 0 0 0 0,0-1 0 0 0,1 1 0 0 0,-1-1 0 0 0,1 0 0 0 0,0 0 0 0 0,-1-1 0 0 0,1 1 0 0 0,0-1-2 0 0,4 1 100 0 0,0-1-1 0 0,1 0 1 0 0,-1 0 0 0 0,0-1 0 0 0,1 0 0 0 0,-1-1-1 0 0,0 0 1 0 0,0 0 0 0 0,0-1 0 0 0,0 0 0 0 0,-1 0-1 0 0,1-1 1 0 0,-1 0 0 0 0,4-3-100 0 0,-2-1 104 0 0,0 1 0 0 0,0-1 0 0 0,0-1-1 0 0,-1 0 1 0 0,-1 0 0 0 0,1 0 0 0 0,-1-1 0 0 0,-1-1 0 0 0,0 1 0 0 0,-1-1 0 0 0,0-1-1 0 0,0 1 1 0 0,-1-1 0 0 0,-1 0 0 0 0,0 0 0 0 0,0 0 0 0 0,-2 0 0 0 0,1-1-1 0 0,-1 1 1 0 0,-1-1 0 0 0,0 0 0 0 0,-1 1 0 0 0,-1-1 0 0 0,0 0 0 0 0,-1-7-104 0 0,0 15-15 0 0,1 0 0 0 0,-1 1 0 0 0,0-1 0 0 0,0 1 0 0 0,0 0 0 0 0,-1-1 0 0 0,1 1 0 0 0,-1 0 0 0 0,0 0 0 0 0,0 0 0 0 0,-1 1 0 0 0,1-1 0 0 0,-1 1 0 0 0,0 0 0 0 0,0 0 0 0 0,0 0 0 0 0,0 1 0 0 0,0-1 0 0 0,0 1 0 0 0,-1 0 0 0 0,1 0 0 0 0,-1 0 0 0 0,0 1 15 0 0,-33-5-2862 0 0,-2 11-4091 0 0,27-1-4356 0 0</inkml:trace>
  <inkml:trace contextRef="#ctx0" brushRef="#br0" timeOffset="10337.782">8801 3210 16820 0 0,'0'0'1293'0'0,"0"0"-206"0"0,0 0-80 0 0,0 0-68 0 0,0 0-80 0 0,0 0-135 0 0,0 0-181 0 0,0 0-221 0 0,0 0-98 0 0,0 0-61 0 0,0 0-38 0 0,0 0 1 0 0,10-10-53 0 0,69-61 27 0 0,54-14-336 0 0,-132 85 212 0 0,0-1 0 0 0,0 0-1 0 0,0 0 1 0 0,0 1 0 0 0,0-1 0 0 0,0 1-1 0 0,0-1 1 0 0,0 1 0 0 0,0-1 0 0 0,0 1-1 0 0,0 0 1 0 0,1 0 0 0 0,-1-1 0 0 0,0 1-1 0 0,0 0 1 0 0,0 0 0 0 0,0 0 0 0 0,1 0-1 0 0,-1 0 1 0 0,0 1 0 0 0,0-1 0 0 0,0 0-1 0 0,0 0 1 0 0,0 1 0 0 0,0-1 0 0 0,1 1-1 0 0,-1-1 1 0 0,0 1 0 0 0,0-1 0 0 0,0 1-1 0 0,0 0 1 0 0,-1-1 0 0 0,1 1-1 0 0,0 0 1 0 0,0 0 0 0 0,0 0 0 0 0,0 0-1 0 0,-1-1 1 0 0,1 1 0 0 0,0 0 0 0 0,-1 0-1 0 0,1 1 1 0 0,-1-1 0 0 0,1 0 0 0 0,-1 0-1 0 0,0 0 1 0 0,1 0 0 0 0,-1 1 24 0 0,25 115-554 0 0,-22-112 634 0 0,0 0-1 0 0,0 0 0 0 0,0 0 0 0 0,0 0 0 0 0,1 0 1 0 0,0-1-1 0 0,0 0 0 0 0,1 0 0 0 0,-1 0 0 0 0,1 0 1 0 0,-1-1-1 0 0,1 1 0 0 0,0-1 0 0 0,1-1 0 0 0,-1 1 1 0 0,0-1-1 0 0,1 0 0 0 0,0 0 0 0 0,-1 0 0 0 0,1-1 1 0 0,0 0-1 0 0,0 0 0 0 0,0 0 0 0 0,-1-1 0 0 0,1 0 1 0 0,0 0-1 0 0,0 0 0 0 0,0-1 0 0 0,0 0 0 0 0,0 0 1 0 0,2-1-80 0 0,11-5 255 0 0,0-1 0 0 0,-1 0 0 0 0,0-2 0 0 0,-1 0 0 0 0,0-1 0 0 0,0 0 1 0 0,-1-1-1 0 0,-1-1 0 0 0,0-1 0 0 0,11-14-255 0 0,-10 14-654 0 0,58-67 1673 0 0,-58 50-4050 0 0,-10 0-4240 0 0,-6 23-4929 0 0</inkml:trace>
  <inkml:trace contextRef="#ctx0" brushRef="#br0" timeOffset="11254.403">7916 2698 0 0 0,'0'0'798'0'0,"0"0"1025"0"0,0 0 302 0 0,0 0-39 0 0,0 0-316 0 0,0 0-481 0 0,0 0-422 0 0,0 0-304 0 0,0 0-160 0 0,0 0-40 0 0,0 0 49 0 0,0 0 49 0 0,0 0 35 0 0,5 7 3242 0 0,-9 0-1780 0 0,13-3 83 0 0,114-43-811 0 0,-213 68 1438 0 0,47-11-2312 0 0,43-18-323 0 0,0 0-54 0 0,0 0-19 0 0,34 4-159 0 0,5-4-971 0 0,-21 0-8290 0 0,-12 0-2353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2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533 755 3025 0 0,'0'0'1096'0'0,"0"0"-173"0"0,0 0 68 0 0,0 0 214 0 0,0 0 197 0 0,0 0 150 0 0,0 0-38 0 0,0 0-202 0 0,0 0-233 0 0,0 0-227 0 0,0 0-161 0 0,-12-5-76 0 0,-35-18-58 0 0,44 22-465 0 0,0 0 0 0 0,0 0 1 0 0,0 0-1 0 0,0 0 0 0 0,0 0 0 0 0,0 1 0 0 0,-1-1 0 0 0,1 1 0 0 0,0 0 0 0 0,0 0 0 0 0,-1 0 0 0 0,1 0 1 0 0,0 1-1 0 0,0 0 0 0 0,0-1 0 0 0,0 1 0 0 0,0 0 0 0 0,0 0 0 0 0,0 0 0 0 0,0 1 0 0 0,0-1 0 0 0,0 1-92 0 0,-10 4 305 0 0,-14 6-97 0 0,1 1-1 0 0,0 2 0 0 0,1 0 0 0 0,1 2 1 0 0,0 0-1 0 0,1 2 0 0 0,1 1 0 0 0,1 0 1 0 0,1 2-1 0 0,-4 6-207 0 0,17-20 15 0 0,0 1 1 0 0,1 0 0 0 0,0 0-1 0 0,0 0 1 0 0,1 1-1 0 0,1 0 1 0 0,-1 0-1 0 0,1 0 1 0 0,1 0-1 0 0,0 1 1 0 0,1 0 0 0 0,0-1-1 0 0,0 1 1 0 0,1 0-1 0 0,1 0 1 0 0,0 0-1 0 0,0 0 1 0 0,1 0-16 0 0,2-6 39 0 0,0 1-1 0 0,0-1 1 0 0,0 0-1 0 0,1-1 1 0 0,0 1-1 0 0,0 0 1 0 0,0-1 0 0 0,1 0-1 0 0,-1 0 1 0 0,1 0-1 0 0,0-1 1 0 0,0 0 0 0 0,0 0-1 0 0,1 0 1 0 0,-1 0-1 0 0,1-1 1 0 0,0 0-1 0 0,-1 0 1 0 0,1 0 0 0 0,0-1-1 0 0,0 0 1 0 0,0 0-1 0 0,0-1 1 0 0,0 1 0 0 0,0-1-1 0 0,0-1 1 0 0,0 1-1 0 0,0-1 1 0 0,0 0 0 0 0,1 0-39 0 0,22-4 127 0 0,1 0 1 0 0,0-2-1 0 0,-1-1 1 0 0,-1-2-1 0 0,0 0 1 0 0,0-2-1 0 0,-1-1 1 0 0,0-2-1 0 0,-1 0 1 0 0,-1-1-1 0 0,0-2 1 0 0,-2-1-1 0 0,2-2-127 0 0,9-4 33 0 0,-1-1-1 0 0,-1-1 0 0 0,-2-2 1 0 0,0-1-1 0 0,-3-2 0 0 0,0 0 1 0 0,-2-2-1 0 0,-2-1 0 0 0,-1-1 1 0 0,-1 0-1 0 0,-2-2 0 0 0,-2 0 1 0 0,-2-1-1 0 0,-1-1 0 0 0,-2 0 1 0 0,-2-1-1 0 0,-1 0 0 0 0,-3-1 1 0 0,-1 1-1 0 0,-2-3-32 0 0,-2 32-22 0 0,-1 1 0 0 0,-1-1 0 0 0,0 1 1 0 0,0 0-1 0 0,-1-1 0 0 0,-1 1 0 0 0,0 0 0 0 0,0 0 0 0 0,-1 0 1 0 0,0 1-1 0 0,-1-1 0 0 0,0 1 0 0 0,-1 0 0 0 0,0 0 0 0 0,-1 1 0 0 0,0 0 1 0 0,0 0-1 0 0,-1 1 0 0 0,0-1 0 0 0,0 2 0 0 0,-1-1 0 0 0,0 1 1 0 0,-1 1-1 0 0,1 0 0 0 0,-1 0 0 0 0,0 1 0 0 0,-1 0 0 0 0,1 0 0 0 0,-1 1 1 0 0,0 1-1 0 0,0 0 0 0 0,0 0 0 0 0,-1 1 0 0 0,-9 0 22 0 0,7 4 2 0 0,0 1-1 0 0,0 0 1 0 0,0 2 0 0 0,0-1-1 0 0,1 1 1 0 0,0 1-1 0 0,0 1 1 0 0,0 0 0 0 0,1 0-1 0 0,0 1 1 0 0,1 1-1 0 0,-1 0 1 0 0,2 0 0 0 0,-1 1-1 0 0,1 1 1 0 0,1 0-1 0 0,0 0 1 0 0,1 0 0 0 0,0 1-1 0 0,0 1 1 0 0,1-1-1 0 0,1 1 1 0 0,0 1 0 0 0,1-1-1 0 0,1 1 1 0 0,0-1-1 0 0,0 1 1 0 0,1 0 0 0 0,1 1-1 0 0,0 12-1 0 0,0 0 28 0 0,2 0-1 0 0,1-1 1 0 0,1 1 0 0 0,1-1-1 0 0,2 1 1 0 0,0-1-1 0 0,2 0 1 0 0,0-1 0 0 0,2 0-1 0 0,1 0 1 0 0,1 0-28 0 0,28 51 431 0 0,3-1 0 0 0,41 53-431 0 0,-30-49 420 0 0,11 39 435 0 0,-66-100 680 0 0,-9-17-6915 0 0,11-1 710 0 0,0 0-6872 0 0</inkml:trace>
  <inkml:trace contextRef="#ctx0" brushRef="#br0" timeOffset="1654.826">1175 140 3521 0 0,'0'0'1336'0'0,"0"0"-414"0"0,0 0 114 0 0,0 0 484 0 0,0 0 445 0 0,0 0 198 0 0,0 0-218 0 0,0 0-451 0 0,0 0-446 0 0,0 0-314 0 0,0 0-167 0 0,0 0-94 0 0,0 0-13 0 0,20-3 938 0 0,-1-5-1078 0 0,1 0 1 0 0,0 2-1 0 0,-1 1 1 0 0,2 0-1 0 0,-1 1 1 0 0,1 1-1 0 0,-1 2 1 0 0,1 0-1 0 0,17 1-320 0 0,-36 2 15 0 0,-1-1-1 0 0,0 1 1 0 0,1 0-1 0 0,-1 0 1 0 0,0-1-1 0 0,0 1 1 0 0,0 0-1 0 0,-1 0 1 0 0,1 0-1 0 0,0 0 1 0 0,-1 0-1 0 0,1 1 1 0 0,-1-1-1 0 0,0 0 1 0 0,0 0-1 0 0,0 0 1 0 0,0 0-1 0 0,0 0 1 0 0,0 0-1 0 0,0 0 1 0 0,-1 1-1 0 0,1-1 1 0 0,-1 0-1 0 0,0 0 0 0 0,1 0 1 0 0,-1 0-1 0 0,0 0 1 0 0,0-1-1 0 0,0 2-14 0 0,-80 105 513 0 0,68-95-465 0 0,2-1 1 0 0,0 2-1 0 0,0 0 0 0 0,1 0 0 0 0,1 1 1 0 0,0 0-1 0 0,1 0 0 0 0,1 1 0 0 0,-1 4-48 0 0,7-19 12 0 0,1 1-1 0 0,-1-1 0 0 0,0 1 1 0 0,1-1-1 0 0,0 1 0 0 0,-1-1 1 0 0,1 1-1 0 0,0-1 0 0 0,0 1 1 0 0,-1-1-1 0 0,1 1 0 0 0,0-1 1 0 0,1 1-1 0 0,-1-1 0 0 0,0 1 1 0 0,0-1-1 0 0,1 1 0 0 0,-1-1 1 0 0,1 1-1 0 0,-1-1 1 0 0,1 0-1 0 0,-1 1 0 0 0,1-1 1 0 0,0 0-1 0 0,0 1 0 0 0,0-1 1 0 0,0 0-1 0 0,0 0 0 0 0,0 0 1 0 0,0 0-1 0 0,0 0 0 0 0,0 0 1 0 0,1 0-1 0 0,-1 0 0 0 0,0 0 1 0 0,1 0-1 0 0,-1-1 0 0 0,1 1-11 0 0,60 1 723 0 0,14-28-1011 0 0,-76 25-953 0 0,4-4 2554 0 0,-3 4-5728 0 0,-1 1-5565 0 0,0 0-1396 0 0</inkml:trace>
  <inkml:trace contextRef="#ctx0" brushRef="#br0" timeOffset="2536.651">1521 553 8018 0 0,'0'0'1388'0'0,"0"0"-114"0"0,0 0 106 0 0,0 0 132 0 0,0 0 1 0 0,0 0-184 0 0,0 0-331 0 0,0 0-339 0 0,0 0-295 0 0,0 0-163 0 0,0 0-52 0 0,0 0 29 0 0,0 0 71 0 0,-4 7 53 0 0,-42 140 1246 0 0,38-117-1441 0 0,0 0-1 0 0,2 1 1 0 0,2-1 0 0 0,1 1-1 0 0,1 0 1 0 0,1 0 0 0 0,3 16-107 0 0,-2-45 23 0 0,0 0 1 0 0,0 0-1 0 0,1 0 0 0 0,-1-1 1 0 0,1 1-1 0 0,-1 0 1 0 0,1 0-1 0 0,0-1 1 0 0,-1 1-1 0 0,1 0 1 0 0,0-1-1 0 0,0 1 1 0 0,1 0-1 0 0,-1-1 1 0 0,0 0-1 0 0,0 1 0 0 0,1-1 1 0 0,-1 0-1 0 0,0 1 1 0 0,1-1-1 0 0,0 0 1 0 0,-1 0-1 0 0,1 0 1 0 0,-1 0-1 0 0,1-1 1 0 0,0 1-1 0 0,0 0 0 0 0,0-1 1 0 0,-1 1-1 0 0,1-1 1 0 0,0 0-1 0 0,0 1 1 0 0,0-1-1 0 0,0 0 1 0 0,0 0-1 0 0,0 0 1 0 0,-1-1-1 0 0,1 1 1 0 0,0 0-1 0 0,0-1 0 0 0,0 1 1 0 0,0-1-24 0 0,74-34 1080 0 0,-51 13-983 0 0,-1-2 0 0 0,0-1 0 0 0,-2-1 0 0 0,-1 0-1 0 0,-1-2 1 0 0,-1 0 0 0 0,-2-2 0 0 0,5-11-97 0 0,19-30 14 0 0,-28 52-2 0 0,-2-1 0 0 0,-1-1 0 0 0,0 0 0 0 0,-1 0 0 0 0,-2-1 1 0 0,0 0-1 0 0,-1 0 0 0 0,2-21-12 0 0,-8 43-3 0 0,-1 0 1 0 0,1 0-1 0 0,-1 1 0 0 0,1-1 0 0 0,0 0 1 0 0,-1 0-1 0 0,1 0 0 0 0,-1 0 0 0 0,1 1 1 0 0,-1-1-1 0 0,1 0 0 0 0,-1 0 1 0 0,1 0-1 0 0,0 0 0 0 0,-1 0 0 0 0,1 0 1 0 0,-1 0-1 0 0,1 0 0 0 0,-1 0 1 0 0,1-1-1 0 0,-1 1 0 0 0,1 0 0 0 0,0 0 1 0 0,-1 0-1 0 0,1 0 0 0 0,-1-1 1 0 0,1 1-1 0 0,0 0 0 0 0,-1 0 0 0 0,1-1 1 0 0,0 1-1 0 0,-1 0 0 0 0,1-1 0 0 0,0 1 1 0 0,-1 0-1 0 0,1-1 0 0 0,0 1 1 0 0,0 0-1 0 0,-1-1 0 0 0,1 1 0 0 0,0-1 1 0 0,0 1-1 0 0,0 0 0 0 0,0-1 1 0 0,-1 1-1 0 0,1-1 0 0 0,0 1 0 0 0,0-1 1 0 0,0 1-1 0 0,0-1 0 0 0,0 1 0 0 0,0 0 1 0 0,0-1-1 0 0,0 1 0 0 0,0-1 1 0 0,1 1-1 0 0,-1-1 0 0 0,0 1 3 0 0,-25 33-238 0 0,-34 144 333 0 0,50-134-75 0 0,3 1 0 0 0,1 0 1 0 0,3 0-1 0 0,1 0 0 0 0,3 22-20 0 0,0 12-3 0 0,-1 302 6 0 0,-1-360 1 0 0,-2 1 0 0 0,0-1 0 0 0,-1 0 0 0 0,-1 0 0 0 0,-1-1 1 0 0,-1 1-1 0 0,-1-1 0 0 0,0 0 0 0 0,-1-1 0 0 0,-2 1 0 0 0,1-2 0 0 0,-9 11-4 0 0,16-24 14 0 0,0-1-1 0 0,0 0 1 0 0,0 0-1 0 0,0 0 0 0 0,-1 0 1 0 0,0 0-1 0 0,1 0 1 0 0,-1 0-1 0 0,0-1 1 0 0,0 0-1 0 0,0 1 0 0 0,-1-1 1 0 0,1 0-1 0 0,-1-1 1 0 0,1 1-1 0 0,-1-1 1 0 0,1 1-1 0 0,-1-1 1 0 0,0 0-1 0 0,0 0 0 0 0,1-1 1 0 0,-1 1-1 0 0,0-1 1 0 0,0 0-1 0 0,0 0 1 0 0,0 0-1 0 0,0 0 0 0 0,1-1 1 0 0,-1 0-1 0 0,0 1 1 0 0,0-1-1 0 0,1-1 1 0 0,-1 1-1 0 0,0 0 0 0 0,1-1 1 0 0,-1 0-1 0 0,1 0 1 0 0,0 0-1 0 0,0 0 1 0 0,0-1-1 0 0,0 1 1 0 0,0-1-1 0 0,0 1 0 0 0,1-1 1 0 0,-1 0-1 0 0,1 0 1 0 0,-1-1-1 0 0,1 1 1 0 0,1 0-1 0 0,-1-1 0 0 0,0 1 1 0 0,1-1-1 0 0,-1 1 1 0 0,1-3-14 0 0,1-8 20 0 0,1 0 0 0 0,0 1 0 0 0,1-1-1 0 0,1 0 1 0 0,0 1 0 0 0,0 0 0 0 0,2 0 0 0 0,0 0 0 0 0,0 0 0 0 0,1 1 0 0 0,1-1 0 0 0,0 2 0 0 0,0-1 0 0 0,1 1 0 0 0,8-8-20 0 0,21-38 59 0 0,-12 19-145 0 0,2 2 0 0 0,2 1 0 0 0,1 1 0 0 0,26-22 86 0 0,-53 53-22 0 0,25-14-1077 0 0,-15 15-6916 0 0,-13 2 1825 0 0,0 0-3833 0 0</inkml:trace>
  <inkml:trace contextRef="#ctx0" brushRef="#br0" timeOffset="3151.509">2263 943 4761 0 0,'0'0'1858'0'0,"0"0"-19"0"0,0 0 165 0 0,0 0 110 0 0,0 0-76 0 0,0 0-290 0 0,0 0-372 0 0,0 0-339 0 0,0 0-256 0 0,0 0-121 0 0,0 0-66 0 0,0 0-21 0 0,-3 8-2 0 0,-12 28 49 0 0,6-19-261 0 0,2 0 1 0 0,0 0 0 0 0,1 1-1 0 0,1 0 1 0 0,1 0-1 0 0,0 0 1 0 0,0 17-360 0 0,3-32-8 0 0,1-1 0 0 0,-1 0 0 0 0,1 0 0 0 0,0 1 0 0 0,-1-1 0 0 0,1 0 0 0 0,1 1 0 0 0,-1-1 0 0 0,0 0 0 0 0,0 0 0 0 0,1 1 0 0 0,0-1 0 0 0,-1 0 0 0 0,1 0 0 0 0,0 0 0 0 0,0 0 0 0 0,0 0 0 0 0,0 0 0 0 0,0 0 0 0 0,1 0 0 0 0,-1 0 0 0 0,0 0 1 0 0,1 0-1 0 0,0-1 0 0 0,-1 1 0 0 0,1-1 0 0 0,0 1 0 0 0,0-1 0 0 0,0 0 0 0 0,0 0 0 0 0,0 0 0 0 0,0 0 0 0 0,0 0 0 0 0,0 0 0 0 0,0 0 0 0 0,2 0 8 0 0,19-42-2135 0 0,-15 13-681 0 0,-3 9-3046 0 0,-3 11-5104 0 0</inkml:trace>
  <inkml:trace contextRef="#ctx0" brushRef="#br0" timeOffset="3552.735">2373 582 7674 0 0,'0'0'3724'0'0,"0"0"-1219"0"0,0 0-645 0 0,0 0-221 0 0,0 0-225 0 0,0 0-219 0 0,0 0-202 0 0,0 0-180 0 0,0 0-132 0 0,0 0-111 0 0,0 0-100 0 0,0 0-72 0 0,0 0-77 0 0,-6-4-74 0 0,-22-10-76 0 0,28 12-167 0 0,0 1 0 0 0,0 0 0 0 0,0-1 1 0 0,0 1-1 0 0,0-1 0 0 0,0 1 0 0 0,0 0 1 0 0,0-1-1 0 0,0 1 0 0 0,1 0 0 0 0,-1-1 1 0 0,1 1-1 0 0,-1 0 0 0 0,1 0 0 0 0,-1-1 1 0 0,1 1-1 0 0,0 0 0 0 0,0 0 0 0 0,-1 0 0 0 0,1 0 1 0 0,0 0-1 0 0,0 0 0 0 0,0 0 0 0 0,0 0 1 0 0,0 0-1 0 0,1 0 0 0 0,-1 1 0 0 0,0-1 1 0 0,1 0-5 0 0,-1-1 13 0 0,0 2 68 0 0,-1 0 34 0 0,0 0 21 0 0,0 0 37 0 0,0 0 2 0 0,0 0-10 0 0,-14 3 231 0 0,-22 20-348 0 0,49-24-945 0 0,-9-1 324 0 0,9-4-320 0 0,-6 4-5114 0 0,-3 2-5282 0 0</inkml:trace>
  <inkml:trace contextRef="#ctx0" brushRef="#br0" timeOffset="4119.643">1 1569 2048 0 0,'0'0'1866'0'0,"0"0"228"0"0,0 0 181 0 0,0 0 38 0 0,0 0-177 0 0,0 0-332 0 0,0 0-305 0 0,0 0-244 0 0,0 0-194 0 0,0 0-139 0 0,0 0-116 0 0,0 0-118 0 0,19 13-74 0 0,63 42-29 0 0,-10-35 248 0 0,-57-20-656 0 0,201-2 1036 0 0,-1-9 1 0 0,181-34-1214 0 0,-304 33 130 0 0,1182-131-182 0 0,-1204 136-224 0 0,162-29-3291 0 0,-222 34 1596 0 0,-8 2-1519 0 0,-2 0-2916 0 0,0 0-3365 0 0</inkml:trace>
  <inkml:trace contextRef="#ctx0" brushRef="#br0" timeOffset="4768.871">962 2044 9426 0 0,'0'0'1927'0'0,"0"0"-521"0"0,0 0-251 0 0,0 0 36 0 0,0 0 66 0 0,0 0-15 0 0,0 0-135 0 0,0 0-206 0 0,0 0-189 0 0,-32 15-148 0 0,-98 49-127 0 0,68-19 10 0 0,53-33-361 0 0,-4 1-56 0 0,1 1-1 0 0,0 1 1 0 0,1 0-1 0 0,0 1 1 0 0,1 0 0 0 0,1 0-1 0 0,1 1 1 0 0,0 0-1 0 0,1 0 1 0 0,1 1 0 0 0,0 0-1 0 0,2 0 1 0 0,0 1-1 0 0,1-1 1 0 0,1 4-30 0 0,1-18 4 0 0,0 1 0 0 0,0 0 0 0 0,1-1-1 0 0,0 1 1 0 0,0 0 0 0 0,0-1 0 0 0,1 1 0 0 0,0-1 0 0 0,0 1 0 0 0,0 0-1 0 0,0-1 1 0 0,0 1 0 0 0,1-1 0 0 0,0 0 0 0 0,0 0 0 0 0,0 0-1 0 0,1 0 1 0 0,-1 0 0 0 0,1 0 0 0 0,0 0 0 0 0,0-1 0 0 0,0 1 0 0 0,1-1-1 0 0,-1 0 1 0 0,1 0 0 0 0,0 0 0 0 0,0-1 0 0 0,0 1 0 0 0,0-1-1 0 0,0 0 1 0 0,0 0 0 0 0,0 0 0 0 0,1-1 0 0 0,4 1-4 0 0,11-1 129 0 0,0-2 0 0 0,1 0-1 0 0,-1-1 1 0 0,0-2 0 0 0,0 0 0 0 0,0-1 0 0 0,-1 0 0 0 0,0-2-1 0 0,0 0 1 0 0,0-2 0 0 0,-1 0 0 0 0,0 0 0 0 0,-1-2 0 0 0,0 0 0 0 0,0-2-1 0 0,-1 1 1 0 0,-1-2 0 0 0,0 0 0 0 0,-1-1 0 0 0,-1 0 0 0 0,11-16-129 0 0,-2 5-2 0 0,-2 0 1 0 0,0-2 0 0 0,-2 0 0 0 0,0-1-1 0 0,-3-1 1 0 0,0 0 0 0 0,-2-1 0 0 0,-1-1-1 0 0,-2 0 1 0 0,-1-1 0 0 0,-1 1 0 0 0,-2-2-1 0 0,-1 1 1 0 0,-2-1 0 0 0,-1 1 0 0 0,-2-1-1 0 0,-1 0 1 0 0,-2-6 1 0 0,2 30-14 0 0,-1 0-1 0 0,0 0 1 0 0,0 0-1 0 0,-1 1 1 0 0,0-1 0 0 0,-1 1-1 0 0,0-1 1 0 0,-1 1-1 0 0,1 0 1 0 0,-2 1-1 0 0,1-1 1 0 0,-1 1 0 0 0,-1 0-1 0 0,1 0 1 0 0,-1 1-1 0 0,-4-3 15 0 0,8 9-8 0 0,1-1-1 0 0,-1 1 0 0 0,1 0 1 0 0,-1 0-1 0 0,0 0 1 0 0,0 0-1 0 0,0 1 0 0 0,1-1 1 0 0,-1 1-1 0 0,0-1 1 0 0,0 1-1 0 0,0 0 0 0 0,0 0 1 0 0,0 0-1 0 0,0 1 0 0 0,0-1 1 0 0,0 1-1 0 0,1 0 1 0 0,-1-1-1 0 0,0 1 0 0 0,0 0 1 0 0,1 1-1 0 0,-1-1 1 0 0,0 0-1 0 0,1 1 0 0 0,0 0 1 0 0,-1-1-1 0 0,1 1 0 0 0,0 0 1 0 0,0 0-1 0 0,0 0 1 0 0,0 0-1 0 0,0 1 0 0 0,0-1 9 0 0,-50 88-12 0 0,38-53 26 0 0,2 0 0 0 0,1 0 0 0 0,2 1 1 0 0,2 1-1 0 0,1-1 0 0 0,2 1 0 0 0,2 0 0 0 0,2 37-14 0 0,1-56 11 0 0,1 0 1 0 0,0-1-1 0 0,1 1 0 0 0,2-1 0 0 0,0 1 1 0 0,0-1-1 0 0,2 0 0 0 0,1-1 0 0 0,0 0 0 0 0,1 0 1 0 0,1-1-1 0 0,0 0 0 0 0,2 0 0 0 0,0-1 1 0 0,0-1-1 0 0,2 0 0 0 0,6 5-11 0 0,-16-16-86 0 0,-1-1-1 0 0,1 0 1 0 0,0 0-1 0 0,0 0 1 0 0,0 0 0 0 0,0-1-1 0 0,0 0 1 0 0,1 1 0 0 0,-1-2-1 0 0,1 1 1 0 0,-1 0-1 0 0,1-1 1 0 0,0 0 0 0 0,-1 0-1 0 0,1 0 1 0 0,0-1 0 0 0,0 0-1 0 0,0 0 1 0 0,-1 0-1 0 0,1 0 1 0 0,0-1 0 0 0,0 1-1 0 0,0-1 1 0 0,-1-1 0 0 0,1 1-1 0 0,0-1 1 0 0,-1 1 0 0 0,0-1-1 0 0,1-1 1 0 0,1 0 86 0 0,17-16-6732 0 0,-16 12-4428 0 0</inkml:trace>
  <inkml:trace contextRef="#ctx0" brushRef="#br0" timeOffset="5172.335">1939 1871 16892 0 0,'0'0'746'0'0,"0"0"-240"0"0,0 0 117 0 0,0 0 242 0 0,0 0 199 0 0,0 0 46 0 0,0 0-183 0 0,0 0-228 0 0,0 0-189 0 0,0 0-165 0 0,-24 33-103 0 0,-73 107-71 0 0,40-52 14 0 0,37-54-167 0 0,1 1-1 0 0,2 0 1 0 0,1 2 0 0 0,2-1-1 0 0,1 2 1 0 0,-4 24-18 0 0,15 10-76 0 0,5-69 88 0 0,0 0 1 0 0,0 0-1 0 0,1 0 1 0 0,-1 0-1 0 0,1-1 1 0 0,-1 0-1 0 0,1 1 1 0 0,0-2-1 0 0,0 1 1 0 0,-1 0-1 0 0,1-1 1 0 0,1 1-1 0 0,-1-1 1 0 0,0 0-1 0 0,0-1 1 0 0,0 1-1 0 0,1-1 1 0 0,-1 1-1 0 0,3-2-12 0 0,11 3 98 0 0,0-2 1 0 0,0 0-1 0 0,0-2 1 0 0,0 1-1 0 0,0-2 1 0 0,-1-1-1 0 0,1 0 1 0 0,-1-1-1 0 0,0-1 1 0 0,0 0-1 0 0,5-4-98 0 0,-20 9-27 0 0,1 0-1 0 0,-1-1 1 0 0,1 1-1 0 0,-1-1 1 0 0,0 1 0 0 0,1-1-1 0 0,-1 0 1 0 0,0 0-1 0 0,0 0 1 0 0,-1 0 0 0 0,1 0-1 0 0,0 0 1 0 0,-1 0-1 0 0,1-1 1 0 0,-1 1 0 0 0,1-1-1 0 0,-1 1 1 0 0,0-1-1 0 0,0 0 1 0 0,-1 1 0 0 0,1-2 27 0 0,0-43-3933 0 0,-5 30 1164 0 0,0 5-3720 0 0,2 5-3804 0 0</inkml:trace>
  <inkml:trace contextRef="#ctx0" brushRef="#br0" timeOffset="5422.876">1512 2173 12443 0 0,'0'0'1695'0'0,"0"0"-676"0"0,0 0-131 0 0,0 0 141 0 0,0 0 52 0 0,0 0-56 0 0,0 0-135 0 0,0 0-168 0 0,0 0-124 0 0,36-3-101 0 0,112-10-118 0 0,70-16-400 0 0,-166 15-1601 0 0,-21 0-5455 0 0,-23 9-3852 0 0</inkml:trace>
  <inkml:trace contextRef="#ctx0" brushRef="#br0" timeOffset="5886.432">2346 1782 12619 0 0,'0'0'2201'0'0,"0"0"-743"0"0,0 0-232 0 0,0 0 5 0 0,0 0 12 0 0,0 0-51 0 0,0 0-213 0 0,0 0-224 0 0,0 0-138 0 0,0 0-85 0 0,0 0-86 0 0,0 0-66 0 0,12-4-51 0 0,86-29 619 0 0,16 12-285 0 0,-53 20-652 0 0,-60 28-107 0 0,-64 46 197 0 0,31-44-72 0 0,25-22-28 0 0,-67 88 48 0 0,72-92-47 0 0,0 1 0 0 0,0-1 0 0 0,1 1 0 0 0,-1-1-1 0 0,1 1 1 0 0,0 0 0 0 0,0 0 0 0 0,0-1 0 0 0,1 1 0 0 0,-1 0-1 0 0,1 0 1 0 0,0 0 0 0 0,0 0 0 0 0,0-1 0 0 0,1 1 0 0 0,-1 0-1 0 0,1 0 1 0 0,0 0 0 0 0,0-1 0 0 0,0 1 0 0 0,1 0 0 0 0,-1-1 0 0 0,1 1-1 0 0,0-1 1 0 0,0 0 0 0 0,0 1 0 0 0,0-1 0 0 0,3 3-2 0 0,3-2 25 0 0,0 1 0 0 0,1-1 0 0 0,-1 0-1 0 0,1-1 1 0 0,0 0 0 0 0,0 0 0 0 0,0-1 0 0 0,0 0 0 0 0,0 0 0 0 0,1-1 0 0 0,-1 0 0 0 0,0-1 0 0 0,1 0 0 0 0,-1-1 0 0 0,0 0-1 0 0,0 0 1 0 0,1-1 0 0 0,-1 0 0 0 0,6-3-25 0 0,59-27 61 0 0,-45 13-5247 0 0,-13 8-1421 0 0,-8 7-5979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50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659 527 592 0 0,'0'0'1054'0'0,"0"0"-314"0"0,0 0-73 0 0,0 0 285 0 0,0 0 359 0 0,0 0 318 0 0,0 0 120 0 0,0 0-163 0 0,0 0-261 0 0,0 0-305 0 0,0 0-279 0 0,-4-8-180 0 0,-11-24-78 0 0,14 30-404 0 0,-1 0 0 0 0,1 1 0 0 0,0-1 0 0 0,-1 1 0 0 0,1 0 0 0 0,-1-1 0 0 0,1 1 0 0 0,-1 0 0 0 0,1 0 0 0 0,-1 0 0 0 0,0 0 0 0 0,0 0 0 0 0,1 1 0 0 0,-1-1 0 0 0,0 0 1 0 0,0 1-1 0 0,0-1 0 0 0,0 1 0 0 0,0 0 0 0 0,0 0 0 0 0,0-1 0 0 0,0 1 0 0 0,0 1 0 0 0,0-1 0 0 0,0 0 0 0 0,0 0 0 0 0,0 1-79 0 0,-6-1 248 0 0,-11 0 80 0 0,0 0 0 0 0,-1 1 1 0 0,1 1-1 0 0,0 1 1 0 0,0 1-1 0 0,0 0 1 0 0,-9 4-329 0 0,-11 8 280 0 0,0 0 1 0 0,1 3 0 0 0,0 1 0 0 0,2 2-1 0 0,1 2 1 0 0,0 1 0 0 0,2 1 0 0 0,-6 9-281 0 0,31-28 24 0 0,0 0 1 0 0,1 0-1 0 0,0 1 1 0 0,0 0-1 0 0,1 0 1 0 0,0 0 0 0 0,1 1-1 0 0,-1 0 1 0 0,2 1-1 0 0,-1-1 1 0 0,1 1-1 0 0,1-1 1 0 0,0 1 0 0 0,0 0-1 0 0,1 0 1 0 0,0 1-1 0 0,1-1 1 0 0,0 0 0 0 0,1 1-1 0 0,0-1 1 0 0,1 9-25 0 0,1-15 14 0 0,0 0 0 0 0,0 1 0 0 0,0-1 0 0 0,1 0 0 0 0,-1 0 0 0 0,1-1 0 0 0,0 1 0 0 0,0 0 0 0 0,1-1 0 0 0,-1 0 0 0 0,1 0 0 0 0,-1 0 0 0 0,1 0-1 0 0,0 0 1 0 0,0-1 0 0 0,0 0 0 0 0,1 0 0 0 0,-1 0 0 0 0,1 0 0 0 0,-1 0 0 0 0,1-1 0 0 0,-1 0 0 0 0,1 0 0 0 0,0-1 0 0 0,-1 1 0 0 0,1-1 0 0 0,2 0-14 0 0,7 1 72 0 0,-1-1-1 0 0,1 0 1 0 0,0-1-1 0 0,0-1 0 0 0,-1 0 1 0 0,1-1-1 0 0,-1 0 0 0 0,0-1 1 0 0,1-1-72 0 0,26-15 125 0 0,-1-1 0 0 0,-2-2 0 0 0,0-2 1 0 0,-2-1-1 0 0,0-1 0 0 0,-2-2 0 0 0,19-23-125 0 0,76-97 349 0 0,-95 94-26 0 0,-33 130-387 0 0,-4-21 149 0 0,1-42-78 0 0,2 0 0 0 0,-1 1 0 0 0,2-1 0 0 0,0 0-1 0 0,0 0 1 0 0,1 1 0 0 0,0-1 0 0 0,2 0 0 0 0,-1 0 0 0 0,1 0 0 0 0,1 0 0 0 0,2 4-7 0 0,-5-13-116 0 0,0 0 0 0 0,0 0 0 0 0,0 0 0 0 0,1 0-1 0 0,-1 0 1 0 0,1 0 0 0 0,0 0 0 0 0,0-1 0 0 0,0 1 0 0 0,0-1-1 0 0,0 1 1 0 0,1-1 0 0 0,-1 0 0 0 0,1 0 0 0 0,0 0-1 0 0,-1 0 1 0 0,1 0 0 0 0,0-1 0 0 0,0 1 0 0 0,0-1 0 0 0,0 0-1 0 0,0 0 1 0 0,0 0 0 0 0,1 0 0 0 0,-1-1 0 0 0,0 1 0 0 0,1-1 116 0 0,12 0-3302 0 0,-5 0-3444 0 0,-4 0-4091 0 0</inkml:trace>
  <inkml:trace contextRef="#ctx0" brushRef="#br0" timeOffset="494.614">946 962 12235 0 0,'0'0'2451'0'0,"0"0"-986"0"0,0 0-480 0 0,0 0 20 0 0,0 0 58 0 0,0 0-8 0 0,0 0-109 0 0,0 0-204 0 0,0 0-160 0 0,0 0-114 0 0,0 0-65 0 0,0 0-66 0 0,22-32-28 0 0,67-98-14 0 0,-14 12 328 0 0,35-66-92 0 0,-102 171-458 0 0,-8 13-97 0 0,0 0-1 0 0,0 1 1 0 0,1-1 0 0 0,-1 0-1 0 0,0 1 1 0 0,0-1-1 0 0,0 0 1 0 0,0 1 0 0 0,1-1-1 0 0,-1 0 1 0 0,0 0-1 0 0,0 1 1 0 0,0-1 0 0 0,1 0-1 0 0,-1 0 1 0 0,0 0-1 0 0,1 1 1 0 0,-1-1 0 0 0,0 0-1 0 0,0 0 1 0 0,1 0-1 0 0,-1 0 1 0 0,0 1 0 0 0,1-1-1 0 0,-1 0 1 0 0,0 0-1 0 0,1 0 1 0 0,-1 0 0 0 0,0 0-1 0 0,1 0 1 0 0,-1 0-1 0 0,0 0 1 0 0,1 0 0 0 0,-1 0 24 0 0,-5 201-166 0 0,5-196 171 0 0,1-1 0 0 0,-1 0 0 0 0,1 1 0 0 0,0-1 0 0 0,0 0 0 0 0,0 1 0 0 0,1-1 0 0 0,0 0-1 0 0,-1 0 1 0 0,1 0 0 0 0,1 0 0 0 0,-1-1 0 0 0,1 1 0 0 0,-1-1 0 0 0,1 1 0 0 0,0-1 0 0 0,0 0 0 0 0,0 0 0 0 0,1 0-1 0 0,-1 0 1 0 0,1-1 0 0 0,0 1 0 0 0,-1-1 0 0 0,1 0 0 0 0,0 0 0 0 0,0-1 0 0 0,1 1 0 0 0,-1-1 0 0 0,0 0 0 0 0,2 1-5 0 0,2-1 55 0 0,0 1 0 0 0,0-1 0 0 0,0-1 0 0 0,0 1 0 0 0,0-2 0 0 0,0 1 0 0 0,0-1 0 0 0,0 0 0 0 0,0 0 0 0 0,-1-1 0 0 0,1 0 0 0 0,0-1 0 0 0,-1 1 0 0 0,1-2 0 0 0,-1 1 0 0 0,2-2-55 0 0,11-9 83 0 0,0-1 0 0 0,0-1 0 0 0,-2-1 0 0 0,0 0 0 0 0,-1-1 0 0 0,-1-1 0 0 0,0-1 0 0 0,-2 0 0 0 0,0-1 0 0 0,-2 0-1 0 0,0-1 1 0 0,0-4-83 0 0,-4-8-697 0 0,-20 49-4231 0 0,4 6-3370 0 0,2-16-2663 0 0</inkml:trace>
  <inkml:trace contextRef="#ctx0" brushRef="#br0" timeOffset="1056.149">2014 509 6601 0 0,'0'0'1984'0'0,"0"0"-61"0"0,0 0 137 0 0,0 0-4 0 0,0 0-212 0 0,0 0-407 0 0,0 0-450 0 0,0 0-307 0 0,0 0-201 0 0,0 0-146 0 0,0 0-77 0 0,0 0-25 0 0,0 0 1 0 0,-20 12-24 0 0,-65 41-33 0 0,77-49-149 0 0,1 1 1 0 0,0 0-1 0 0,0 1 1 0 0,1 0-1 0 0,-1 0 1 0 0,1 0-1 0 0,1 0 1 0 0,-1 1-1 0 0,1 0 1 0 0,0 0-1 0 0,1 1 1 0 0,-3 5-27 0 0,-3 5 49 0 0,7-14-38 0 0,0-1 1 0 0,1 1 0 0 0,-1 0 0 0 0,1 0 0 0 0,0 0 0 0 0,0 0-1 0 0,0 0 1 0 0,1 1 0 0 0,-1-1 0 0 0,1 1 0 0 0,0-1-1 0 0,1 1 1 0 0,-1-1 0 0 0,1 1 0 0 0,0-1 0 0 0,0 1-1 0 0,0-1 1 0 0,0 1 0 0 0,1 0 0 0 0,0-1 0 0 0,0 0 0 0 0,0 1-1 0 0,1-1 1 0 0,-1 1 0 0 0,1-1 0 0 0,0 0 0 0 0,0 0-1 0 0,0 0 1 0 0,1 0 0 0 0,0-1 0 0 0,-1 1 0 0 0,1-1-1 0 0,1 1 1 0 0,-1-1 0 0 0,0 0 0 0 0,1 0 0 0 0,0 0 0 0 0,-1-1-1 0 0,1 1 1 0 0,0-1 0 0 0,0 0 0 0 0,1 0-12 0 0,6 0 100 0 0,-1 0 1 0 0,1-1-1 0 0,0-1 0 0 0,0 0 1 0 0,-1 0-1 0 0,1-1 1 0 0,0 0-1 0 0,-1-1 0 0 0,1 0 1 0 0,-1-1-1 0 0,1 0 1 0 0,-1 0-1 0 0,0-1 0 0 0,-1-1 1 0 0,1 0-1 0 0,-1 0 1 0 0,1-1-1 0 0,-2 0 0 0 0,1 0 1 0 0,-1-1-1 0 0,0 0 1 0 0,0-1-1 0 0,-1 1 0 0 0,0-2 1 0 0,0 1-1 0 0,-1-1 1 0 0,0 0-1 0 0,4-8-100 0 0,15-15 2 0 0,-1 0 0 0 0,-2-2 0 0 0,-1-1 0 0 0,-1 0 0 0 0,-3-2 0 0 0,0 0 0 0 0,-3 0 0 0 0,-1-2 0 0 0,-2 0 0 0 0,-1 0 0 0 0,-2-1 0 0 0,0-17-2 0 0,-8 41-51 0 0,0 0 0 0 0,-1 0-1 0 0,-1 0 1 0 0,0 0 0 0 0,-1 0 0 0 0,0 0 0 0 0,-2 1-1 0 0,-1-3 52 0 0,5 13-28 0 0,-1 1-1 0 0,0-1 0 0 0,-1 1 1 0 0,1 0-1 0 0,-1 0 1 0 0,0-1-1 0 0,0 2 0 0 0,0-1 1 0 0,0 0-1 0 0,-1 1 1 0 0,0-1-1 0 0,1 1 0 0 0,-1 0 1 0 0,0 0-1 0 0,-1 1 0 0 0,1-1 1 0 0,0 1-1 0 0,-1 0 1 0 0,0 0-1 0 0,1 0 0 0 0,-1 1 1 0 0,0 0-1 0 0,0 0 1 0 0,1 0-1 0 0,-1 0 0 0 0,0 1 1 0 0,0 0-1 0 0,-1 0 29 0 0,-2 1-4 0 0,0 1 1 0 0,0 1-1 0 0,0-1 1 0 0,0 1-1 0 0,0 1 0 0 0,1-1 1 0 0,0 1-1 0 0,0 1 0 0 0,0-1 1 0 0,0 1-1 0 0,0 0 0 0 0,1 1 1 0 0,0 0-1 0 0,0 0 0 0 0,1 0 1 0 0,0 1-1 0 0,0-1 0 0 0,0 1 1 0 0,1 0-1 0 0,0 1 0 0 0,0-1 1 0 0,1 1-1 0 0,-3 6 4 0 0,1 3 55 0 0,0 1 1 0 0,1 0-1 0 0,0 0 0 0 0,2 0 1 0 0,0 0-1 0 0,1 1 1 0 0,1-1-1 0 0,0 0 0 0 0,2 0 1 0 0,0 1-1 0 0,1-1 0 0 0,1-1 1 0 0,0 1-1 0 0,1 0 0 0 0,2-1 1 0 0,-1 0-1 0 0,2 0 0 0 0,0-1 1 0 0,1 0-1 0 0,10 13-55 0 0,2 0 112 0 0,2-1 0 0 0,0-1 0 0 0,2-1 0 0 0,1-1 0 0 0,1-1 0 0 0,1-2 0 0 0,1 0-112 0 0,39 44 114 0 0,-68-62 1514 0 0,0 0-3560 0 0,4 2-14281 0 0,-2-9 6836 0 0</inkml:trace>
  <inkml:trace contextRef="#ctx0" brushRef="#br0" timeOffset="1420.601">3069 166 8738 0 0,'0'0'2167'0'0,"0"0"-885"0"0,0 0-218 0 0,0 0 275 0 0,0 0 201 0 0,0 0-16 0 0,0 0-243 0 0,0 0-337 0 0,0 0-265 0 0,0 0-138 0 0,0 0-22 0 0,0 0 26 0 0,0 0 36 0 0,0 5 9 0 0,-1 5-407 0 0,0 1-1 0 0,-1 0 1 0 0,-1-1 0 0 0,1 1-1 0 0,-2-1 1 0 0,0 0-1 0 0,0 0 1 0 0,-1 0-1 0 0,0 0 1 0 0,0-1-1 0 0,-1 0 1 0 0,-4 5-183 0 0,-3 8 123 0 0,-188 287 497 0 0,-48 51-513 0 0,131-223-500 0 0,66-92-956 0 0,14-24-3716 0 0,33-20 253 0 0,4-1 1297 0 0,1 0-7150 0 0</inkml:trace>
  <inkml:trace contextRef="#ctx0" brushRef="#br0" timeOffset="1839.283">3282 722 10098 0 0,'0'0'1655'0'0,"0"0"-305"0"0,0 0 5 0 0,0 0 60 0 0,0 0 46 0 0,0 0-82 0 0,0 0-210 0 0,0 0-187 0 0,0 0-200 0 0,0 0-183 0 0,0 0-140 0 0,0 0-102 0 0,-33 16-117 0 0,-105 49-63 0 0,71-18-15 0 0,59-37-148 0 0,-1 0-8 0 0,1 1 0 0 0,0 0 1 0 0,1 1-1 0 0,0 0 0 0 0,1 0 0 0 0,0 0 0 0 0,1 1 0 0 0,0 0 0 0 0,1 0 0 0 0,0 0 0 0 0,1 0 0 0 0,1 1 0 0 0,0 0 0 0 0,1-1 0 0 0,0 2-6 0 0,2-12 2 0 0,-1 1 0 0 0,1-1 0 0 0,-1 0 0 0 0,1 0 0 0 0,0 0 0 0 0,0 0 0 0 0,0 0 0 0 0,1 0 0 0 0,-1 0 0 0 0,1 0 1 0 0,0 0-1 0 0,0 0 0 0 0,0-1 0 0 0,0 1 0 0 0,0-1 0 0 0,0 1 0 0 0,1-1 0 0 0,-1 0 0 0 0,1 0 0 0 0,-1 0 0 0 0,1 0 0 0 0,0-1 0 0 0,0 1 0 0 0,0-1 0 0 0,0 0 0 0 0,0 1 0 0 0,0-1 0 0 0,0-1 0 0 0,0 1 0 0 0,1 0 0 0 0,1-1-2 0 0,105 3 368 0 0,-96-6-334 0 0,-1 0-1 0 0,0-1 1 0 0,1-1 0 0 0,-2 0-1 0 0,1-1 1 0 0,0 0 0 0 0,-1-1-1 0 0,0 0 1 0 0,-1-1 0 0 0,0-1 0 0 0,0 1-1 0 0,-1-2 1 0 0,0 1 0 0 0,0-2-1 0 0,-1 1 1 0 0,0-1 0 0 0,-1 0 0 0 0,-1-1-1 0 0,0 0 1 0 0,0 0 0 0 0,-1-1-1 0 0,0 0 1 0 0,-2 0 0 0 0,1 0-1 0 0,-1 0 1 0 0,-1-1 0 0 0,-1 0 0 0 0,0 0-1 0 0,0 1 1 0 0,-2-1 0 0 0,1 0-1 0 0,-2 0 1 0 0,-1-10-34 0 0,1 18-69 0 0,-1 1 1 0 0,0 0-1 0 0,0 0 0 0 0,0 0 0 0 0,-1 1 0 0 0,0-1 1 0 0,1 0-1 0 0,-2 1 0 0 0,1 0 0 0 0,0 0 1 0 0,-1 0-1 0 0,0 0 0 0 0,0 0 0 0 0,0 1 1 0 0,0-1-1 0 0,-1 1 0 0 0,1 0 0 0 0,-1 1 0 0 0,0-1 1 0 0,1 1-1 0 0,-1 0 0 0 0,-1 0 0 0 0,1 0 1 0 0,0 1-1 0 0,0 0 0 0 0,-1 0 0 0 0,1 0 1 0 0,0 1-1 0 0,-1 0 0 0 0,1 0 0 0 0,0 0 1 0 0,-1 0-1 0 0,1 1 0 0 0,0 0 0 0 0,-1 0 0 0 0,1 0 1 0 0,0 1-1 0 0,0 0 0 0 0,-5 2 69 0 0,-38 27-2715 0 0,21-5-4027 0 0,19-17-3830 0 0</inkml:trace>
  <inkml:trace contextRef="#ctx0" brushRef="#br0" timeOffset="2236.507">3662 1002 2833 0 0,'0'0'789'0'0,"0"0"57"0"0,0 0 490 0 0,0 0 578 0 0,0 0 306 0 0,0 0-51 0 0,0 0-365 0 0,0 0-393 0 0,0 0-292 0 0,0 0-168 0 0,0 0-86 0 0,0 0-59 0 0,0 0-35 0 0,-3 14-18 0 0,-8 43-13 0 0,8-43-16 0 0,3-14 15 0 0,9-15 1110 0 0,89-235 1201 0 0,-89 230-3027 0 0,1 1 1 0 0,1 0-1 0 0,1 0 1 0 0,0 1-1 0 0,2 0 1 0 0,0 1 0 0 0,1 1-1 0 0,0 1 1 0 0,1 0-1 0 0,1 0 1 0 0,0 2-1 0 0,1 0 1 0 0,1 1-1 0 0,0 1 1 0 0,9-3-24 0 0,55-12-103 0 0,-74 82-574 0 0,-27 16-2474 0 0,11-54-1619 0 0,5-13-6897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10534 921 11466 0 0,'0'0'4111'0'0,"0"0"-1764"0"0,0 0-967 0 0,0 0-477 0 0,0 0-332 0 0,0 0-238 0 0,0 0-98 0 0,0 0-18 0 0,0 0 42 0 0,0 0 70 0 0,0 0-5 0 0,0 0-13 0 0,-9 36-19 0 0,-28 115-30 0 0,29-39 264 0 0,68 394 623 0 0,-2-160-1096 0 0,-55-305 6 0 0,3-68 383 0 0,-3 3-435 0 0,2 0-1 0 0,1 0 1 0 0,1 0-1 0 0,1 1 0 0 0,0 0 1 0 0,2 1-1 0 0,1 0 1 0 0,1 1-1 0 0,1 0 0 0 0,0 0 1 0 0,2 2-1 0 0,0-1 0 0 0,1 2 1 0 0,7-6-7 0 0,-12 12-8 0 0,0-1-1 0 0,1 1 1 0 0,1 1 0 0 0,0 0 0 0 0,0 1 0 0 0,1 1-1 0 0,0 0 1 0 0,1 0 0 0 0,-1 2 0 0 0,2 0-1 0 0,-1 0 1 0 0,1 2 0 0 0,0 0 0 0 0,0 1 0 0 0,1 0-1 0 0,-1 1 1 0 0,1 1 0 0 0,-1 1 0 0 0,4 0 8 0 0,-16 2 0 0 0,0 0 0 0 0,-1 0 1 0 0,1 0-1 0 0,0 1 0 0 0,-1 0 0 0 0,0-1 1 0 0,1 1-1 0 0,-1 0 0 0 0,0 1 0 0 0,0-1 1 0 0,0 1-1 0 0,0-1 0 0 0,0 1 1 0 0,-1 0-1 0 0,1 0 0 0 0,-1 0 0 0 0,0 0 1 0 0,0 0-1 0 0,0 1 0 0 0,0-1 0 0 0,-1 1 1 0 0,1-1-1 0 0,-1 1 0 0 0,0-1 1 0 0,0 1-1 0 0,0 0 0 0 0,-1 0 0 0 0,1 0 1 0 0,-1-1-1 0 0,0 2 0 0 0,-9 119 205 0 0,3-100-161 0 0,-2 1 0 0 0,-1-1 0 0 0,0-1 0 0 0,-2 1 1 0 0,-1-2-1 0 0,-1 0 0 0 0,0 0 0 0 0,-2-1 0 0 0,0-1 0 0 0,-2 0 0 0 0,0-2 0 0 0,-1 0 0 0 0,-1 0 0 0 0,0-2 0 0 0,-1 0 0 0 0,-1-2 1 0 0,-1 0-1 0 0,0-1 0 0 0,-20 8-44 0 0,-104 23 161 0 0,139-42-191 0 0,-1-1-1 0 0,1 0 1 0 0,-1-1 0 0 0,1 0-1 0 0,-1 0 1 0 0,1 0-1 0 0,-1-1 1 0 0,1 0 0 0 0,-1 0-1 0 0,1-1 1 0 0,-1 0 0 0 0,1-1-1 0 0,0 1 1 0 0,0-1-1 0 0,0-1 1 0 0,1 1 0 0 0,-1-1-1 0 0,-3-3 31 0 0,7 4-130 0 0,0 0 0 0 0,0-1-1 0 0,0 1 1 0 0,0-1-1 0 0,1 0 1 0 0,0 0 0 0 0,-1 0-1 0 0,1 0 1 0 0,1 0-1 0 0,-1-1 1 0 0,1 1 0 0 0,-1 0-1 0 0,1-1 1 0 0,1 1 0 0 0,-1-1-1 0 0,0 1 1 0 0,1-1-1 0 0,0 0 1 0 0,0 1 0 0 0,1-1-1 0 0,-1 1 1 0 0,1-1-1 0 0,0 1 1 0 0,0-1 0 0 0,1 0 130 0 0,48-103-6408 0 0,-27 74-27 0 0,-5 7-3631 0 0</inkml:trace>
  <inkml:trace contextRef="#ctx0" brushRef="#br0" timeOffset="570.904">11582 814 19436 0 0,'0'0'946'0'0,"0"0"-497"0"0,0 0-173 0 0,0 0 130 0 0,0 0 164 0 0,0 0 123 0 0,0 0 17 0 0,0 0-63 0 0,-14 38-55 0 0,-43 122-45 0 0,36-23 405 0 0,-36 444 133 0 0,24-217-1712 0 0,32-363 573 0 0,1 0-1 0 0,0 0 1 0 0,0 0 0 0 0,0 0 0 0 0,0 0 0 0 0,0 0 0 0 0,0 0-1 0 0,0 0 1 0 0,0 0 0 0 0,0 0 0 0 0,1 0 0 0 0,-1 0 0 0 0,0 0 0 0 0,0 0-1 0 0,1-1 1 0 0,-1 1 0 0 0,1 0 0 0 0,-1 0 0 0 0,1 0 0 0 0,-1 0 0 0 0,1 0-1 0 0,0-1 1 0 0,-1 1 0 0 0,1 0 0 0 0,0-1 0 0 0,0 1 0 0 0,-1 0-1 0 0,1-1 1 0 0,0 1 0 0 0,0-1 0 0 0,0 1 0 0 0,0-1 0 0 0,0 0 0 0 0,0 1-1 0 0,0-1 1 0 0,0 0 0 0 0,0 0 0 0 0,-1 1 0 0 0,1-1 0 0 0,0 0 0 0 0,0 0-1 0 0,0 0 1 0 0,0 0 0 0 0,0 0 0 0 0,0 0 0 0 0,0-1 0 0 0,0 1-1 0 0,0 0 1 0 0,0 0 0 0 0,0-1 0 0 0,0 1 0 0 0,0-1 0 0 0,0 1 54 0 0,8-5-416 0 0,-1 0 1 0 0,0 0 0 0 0,-1 0-1 0 0,1-1 1 0 0,-1 0-1 0 0,0-1 1 0 0,-1 0 0 0 0,0 0-1 0 0,0 0 1 0 0,3-6 415 0 0,4-2-998 0 0,128-159-12589 0 0,-88 96 16524 0 0,-46 79 7575 0 0,2 31-8808 0 0,-1-1-1460 0 0,-5-25-121 0 0,1-1 1 0 0,0 1 0 0 0,0-1 0 0 0,1 0-1 0 0,-1 0 1 0 0,1-1 0 0 0,0 1 0 0 0,0-1 0 0 0,1 0-1 0 0,-1 0 1 0 0,1-1 0 0 0,0 0 0 0 0,0 0-1 0 0,0 0 1 0 0,0-1 0 0 0,1 0 0 0 0,-1 0-1 0 0,1 0 1 0 0,-1-1 0 0 0,1 0 0 0 0,-1 0-1 0 0,1-1 1 0 0,0 0 0 0 0,4 0-124 0 0,10-1 376 0 0,0 0-1 0 0,0-2 1 0 0,-1 0 0 0 0,1-1-1 0 0,-1-1 1 0 0,0-1 0 0 0,7-3-376 0 0,-17 6 65 0 0,1-1 1 0 0,-1 1 0 0 0,0-2 0 0 0,0 1 0 0 0,-1-1 0 0 0,1-1 0 0 0,-1 0 0 0 0,-1 0-1 0 0,1-1 1 0 0,-1 0 0 0 0,0 0 0 0 0,0-1 0 0 0,-1 0 0 0 0,0 0 0 0 0,-1-1 0 0 0,1 0 0 0 0,-2 0-1 0 0,1-1 1 0 0,-1 1 0 0 0,-1-1 0 0 0,0 0 0 0 0,0-1 0 0 0,-1 1 0 0 0,0 0 0 0 0,1-11-66 0 0,-5 17 5 0 0,1 1 0 0 0,0 0 0 0 0,-1 0 0 0 0,0 0 0 0 0,0-1 0 0 0,0 1 0 0 0,0 0 0 0 0,0 0 0 0 0,-1 0 0 0 0,1 0 0 0 0,-1 1 0 0 0,0-1 0 0 0,0 0 0 0 0,0 1 0 0 0,0-1 0 0 0,0 1 0 0 0,-1 0 0 0 0,1-1 0 0 0,-1 1 0 0 0,1 0 0 0 0,-1 1 0 0 0,0-1 0 0 0,0 0 0 0 0,0 1 0 0 0,0 0 0 0 0,0-1 0 0 0,0 1 0 0 0,0 0 0 0 0,0 1 0 0 0,0-1 0 0 0,-1 1 0 0 0,1-1 0 0 0,0 1 0 0 0,-1 0-5 0 0,-115 10-198 0 0,101-2 140 0 0,0 1 0 0 0,1 0 1 0 0,0 1-1 0 0,0 1 0 0 0,1 0 1 0 0,1 1-1 0 0,0 1 1 0 0,0 1-1 0 0,1 0 0 0 0,1 0 1 0 0,1 2-1 0 0,0-1 0 0 0,1 2 1 0 0,0-1-1 0 0,1 2 1 0 0,2-1-1 0 0,-1 1 0 0 0,2 1 1 0 0,-5 16 57 0 0,10-29-105 0 0,0 0 0 0 0,0 1 1 0 0,0-1-1 0 0,1 1 1 0 0,0-1-1 0 0,0 1 1 0 0,0-1-1 0 0,1 1 0 0 0,0-1 1 0 0,0 1-1 0 0,1-1 1 0 0,0 1-1 0 0,0-1 0 0 0,1 1 1 0 0,-1-1-1 0 0,2 0 1 0 0,-1 1-1 0 0,0-1 0 0 0,1-1 1 0 0,0 1-1 0 0,1 0 1 0 0,-1-1-1 0 0,1 1 0 0 0,0-1 1 0 0,0 0-1 0 0,1 0 1 0 0,0-1-1 0 0,0 1 0 0 0,0-1 1 0 0,0 0-1 0 0,0 0 1 0 0,1-1-1 0 0,0 0 0 0 0,-1 0 1 0 0,7 2 104 0 0,39 10-2790 0 0,-15-8-3777 0 0,-15-3-4144 0 0</inkml:trace>
  <inkml:trace contextRef="#ctx0" brushRef="#br0" timeOffset="998.293">12394 2117 14795 0 0,'0'0'1187'0'0,"0"0"-91"0"0,0 0 83 0 0,0 0 47 0 0,0 0-10 0 0,0 0-64 0 0,0 0-117 0 0,0 0-64 0 0,0 0-79 0 0,0 0-134 0 0,0 0-155 0 0,0 0-142 0 0,21-15-116 0 0,70-50-95 0 0,35-50 281 0 0,-94 84-483 0 0,-21 19-53 0 0,1 0 0 0 0,1 0-1 0 0,0 1 1 0 0,0 0-1 0 0,1 1 1 0 0,0 1-1 0 0,1 0 1 0 0,15-6 5 0 0,-29 17-12 0 0,0-1 1 0 0,-1 1-1 0 0,1-1 1 0 0,0 1-1 0 0,-1 0 1 0 0,1 0-1 0 0,-1-1 1 0 0,1 1-1 0 0,-1 0 1 0 0,0 0-1 0 0,0 0 0 0 0,1-1 1 0 0,-1 1-1 0 0,-1 0 1 0 0,1 0-1 0 0,0 0 1 0 0,0-1-1 0 0,-1 1 1 0 0,1 0-1 0 0,-1 0 1 0 0,1-1-1 0 0,-1 1 0 0 0,0 0 1 0 0,0-1-1 0 0,0 1 1 0 0,0 0 11 0 0,-7 17 7 0 0,4-14-19 0 0,1 1 1 0 0,0 0-1 0 0,1 1 0 0 0,-1-1 1 0 0,1 1-1 0 0,1-1 0 0 0,-1 1 1 0 0,1-1-1 0 0,0 1 0 0 0,0 0 1 0 0,1-1-1 0 0,0 1 0 0 0,0 0 1 0 0,2 5 11 0 0,1-10 4 0 0,0 0-1 0 0,1 0 1 0 0,-1-1 0 0 0,0 0 0 0 0,1 1 0 0 0,0-1 0 0 0,-1 0-1 0 0,1-1 1 0 0,0 1 0 0 0,-1-1 0 0 0,1 0 0 0 0,0 1 0 0 0,-1-2-1 0 0,1 1 1 0 0,0 0 0 0 0,0-1 0 0 0,-1 0 0 0 0,1 1 0 0 0,0-1 0 0 0,-1-1-1 0 0,1 1 1 0 0,-1-1 0 0 0,0 1 0 0 0,3-2-4 0 0,192-99 244 0 0,-143 90-143 0 0,-53 14-92 0 0,0 0-1 0 0,-1 0 0 0 0,1 0 1 0 0,-1 1-1 0 0,1-1 0 0 0,-1 0 1 0 0,0 1-1 0 0,0-1 0 0 0,0 1 1 0 0,-1-1-1 0 0,1 1 1 0 0,0 0-1 0 0,-1-1 0 0 0,0 1 1 0 0,1 0-1 0 0,-1-1 0 0 0,0 1 1 0 0,-1 0-1 0 0,1-1 0 0 0,0 1 1 0 0,-1 0-1 0 0,1-1 0 0 0,-1 1-8 0 0,0 7 31 0 0,1 0-29 0 0,-1-6-17 0 0,0 0 0 0 0,0 0-1 0 0,1-1 1 0 0,-1 1 0 0 0,1 0-1 0 0,0 0 1 0 0,0 0 0 0 0,0 0 0 0 0,0 0-1 0 0,1 0 1 0 0,-1 0 0 0 0,1-1-1 0 0,0 1 1 0 0,0 0 0 0 0,1 0-1 0 0,-1-1 1 0 0,1 1 0 0 0,0-1-1 0 0,0 1 1 0 0,0-1 0 0 0,0 0-1 0 0,0 0 1 0 0,1 0 0 0 0,0 0-1 0 0,-1 0 1 0 0,1 0 0 0 0,0-1-1 0 0,0 1 1 0 0,1-1 0 0 0,-1 0-1 0 0,0 0 1 0 0,1 0 0 0 0,-1-1-1 0 0,1 1 1 0 0,0-1 0 0 0,0 0 15 0 0,45-1-2941 0 0,-33-4-1205 0 0,-1-3-4051 0 0,-3-1-3876 0 0</inkml:trace>
  <inkml:trace contextRef="#ctx0" brushRef="#br0" timeOffset="1317.298">14098 1550 22605 0 0,'0'0'1504'0'0,"0"0"-474"0"0,0 0-250 0 0,0 0-173 0 0,0 0-149 0 0,0 0-129 0 0,0 0-108 0 0,0 0-28 0 0,0 0-33 0 0,-34 14-36 0 0,-110 43-25 0 0,58-8-12 0 0,77-43-83 0 0,4-4-24 0 0,1-1-1 0 0,-1 1 0 0 0,1 0 1 0 0,0 0-1 0 0,0 1 0 0 0,0 0 1 0 0,0-1-1 0 0,1 1 0 0 0,-1 0 1 0 0,0 1-1 0 0,1-1 1 0 0,0 1-1 0 0,0-1 0 0 0,0 1 1 0 0,1 0-1 0 0,-1 0 0 0 0,1 0 1 0 0,0 0-1 0 0,0 1 0 0 0,0-1 1 0 0,1 0-1 0 0,-1 1 0 0 0,1 0 1 0 0,0-1-1 0 0,0 1 1 0 0,1 0-1 0 0,-1-1 0 0 0,1 4 21 0 0,3-4-32 0 0,0 0 0 0 0,0-1-1 0 0,0 0 1 0 0,0 1 0 0 0,1-1-1 0 0,-1 0 1 0 0,1 0 0 0 0,0-1-1 0 0,0 1 1 0 0,0-1 0 0 0,0 0 0 0 0,0 0-1 0 0,0 0 1 0 0,1-1 0 0 0,2 2 32 0 0,19 9-77 0 0,-19-9 81 0 0,0 0 1 0 0,0 0 0 0 0,0 1 0 0 0,-1 0-1 0 0,1 0 1 0 0,-1 1 0 0 0,0-1 0 0 0,-1 1-1 0 0,1 1 1 0 0,-1-1 0 0 0,0 1-1 0 0,0 0 1 0 0,-1 0 0 0 0,1 0 0 0 0,-2 1-1 0 0,1-1 1 0 0,-1 1 0 0 0,1 0-1 0 0,-2 0 1 0 0,1 0 0 0 0,-1 1 0 0 0,0-1-1 0 0,-1 1 1 0 0,0-1 0 0 0,0 1-1 0 0,0 1-4 0 0,-4-4 20 0 0,0 1-1 0 0,-1-1 0 0 0,1 0 0 0 0,-1 0 0 0 0,0 0 0 0 0,0 0 0 0 0,-1-1 1 0 0,1 0-1 0 0,-1 0 0 0 0,0 0 0 0 0,0 0 0 0 0,0-1 0 0 0,-1 1 0 0 0,1-2 0 0 0,-1 1 1 0 0,0 0-1 0 0,0-1 0 0 0,0 0 0 0 0,0-1 0 0 0,0 1 0 0 0,0-1 0 0 0,0 0 1 0 0,-5 0-20 0 0,-140 13-248 0 0,89-22-2360 0 0,43 2-2639 0 0,3 2-7033 0 0</inkml:trace>
  <inkml:trace contextRef="#ctx0" brushRef="#br0" timeOffset="-4410.242">3848 608 13427 0 0,'0'0'1923'0'0,"0"0"-527"0"0,0 0-221 0 0,0 0 7 0 0,0 0 31 0 0,0 0-87 0 0,0 0-194 0 0,0 0-228 0 0,0 0-220 0 0,0 0-168 0 0,0 0-126 0 0,0 0-69 0 0,0 0-43 0 0,0 3-12 0 0,11 572 2572 0 0,-63-72-2034 0 0,16-145-492 0 0,19-182-596 0 0,17-175 281 0 0,0-1-53 0 0,-18-33-6804 0 0,11 22 1712 0 0,3 0-5771 0 0</inkml:trace>
  <inkml:trace contextRef="#ctx0" brushRef="#br0" timeOffset="-3867.278">3256 1767 13883 0 0,'0'0'1160'0'0,"0"0"-454"0"0,0 0-84 0 0,0 0 251 0 0,0 0 192 0 0,0 0 41 0 0,0 0-145 0 0,0 0-190 0 0,37-13-117 0 0,119-41-80 0 0,-42 17 141 0 0,-1-6-1 0 0,84-45-714 0 0,-164 70-319 0 0,-1-1 1 0 0,-1-2-1 0 0,0-1 1 0 0,-2-1-1 0 0,1-3 319 0 0,-1-1-1292 0 0,-2-2 1 0 0,-1 0-1 0 0,-1-2 1 0 0,16-26 1291 0 0,52-94-5721 0 0,-38 49 6905 0 0,-49 95 5427 0 0,-6 19-4957 0 0,-7 24-1302 0 0,-58 218 3015 0 0,-8 111-3367 0 0,67-326 58 0 0,1-1 0 0 0,3 1 0 0 0,1 0 0 0 0,4 27-58 0 0,-3-63 10 0 0,0 0-1 0 0,0 0 1 0 0,0-1 0 0 0,1 1-1 0 0,0 0 1 0 0,-1 0 0 0 0,1-1 0 0 0,0 1-1 0 0,0 0 1 0 0,1-1 0 0 0,-1 1-1 0 0,0-1 1 0 0,1 0 0 0 0,0 1-1 0 0,-1-1 1 0 0,1 0 0 0 0,0 0-1 0 0,0 0 1 0 0,0 0 0 0 0,0 0 0 0 0,1-1-1 0 0,-1 1 1 0 0,0 0 0 0 0,1-1-1 0 0,-1 0 1 0 0,1 0 0 0 0,-1 0-1 0 0,1 0 1 0 0,0 0 0 0 0,0 0-1 0 0,-1-1 1 0 0,1 1 0 0 0,0-1 0 0 0,0 0-1 0 0,0 1 1 0 0,-1-1 0 0 0,1-1-1 0 0,0 1 1 0 0,0 0 0 0 0,0-1-1 0 0,-1 1 1 0 0,1-1 0 0 0,0 0 0 0 0,-1 0-1 0 0,1 0 1 0 0,0 0 0 0 0,-1-1-1 0 0,0 1 1 0 0,1-1 0 0 0,-1 1-1 0 0,0-1 1 0 0,1-1-10 0 0,109-74 200 0 0,84-47 90 0 0,-195 123-295 0 0,0 0 0 0 0,0 1 1 0 0,1-1-1 0 0,-1 0 1 0 0,0 0-1 0 0,1 1 1 0 0,-1-1-1 0 0,0 0 0 0 0,1 1 1 0 0,-1 0-1 0 0,1-1 1 0 0,-1 1-1 0 0,1 0 1 0 0,-1 0-1 0 0,1-1 0 0 0,-1 1 1 0 0,1 0-1 0 0,-1 1 1 0 0,1-1-1 0 0,-1 0 1 0 0,1 0-1 0 0,-1 1 0 0 0,0-1 1 0 0,1 1-1 0 0,-1-1 1 0 0,1 1-1 0 0,-1-1 1 0 0,0 1-1 0 0,1 0 0 0 0,-1 0 1 0 0,0 0-1 0 0,0 0 1 0 0,0 0-1 0 0,0 0 1 0 0,0 0-1 0 0,0 0 0 0 0,0 0 1 0 0,0 0-1 0 0,0 0 1 0 0,0 1-1 0 0,0-1 1 0 0,-1 0-1 0 0,1 1 0 0 0,-1-1 1 0 0,1 1-1 0 0,-1-1 1 0 0,1 1 4 0 0,1 16 18 0 0,0 1 0 0 0,-1 0 0 0 0,-1 0 0 0 0,0 0 1 0 0,-2 0-1 0 0,0-1 0 0 0,-2 2-18 0 0,-3 70 66 0 0,6-87-78 0 0,0 0 0 0 0,1 0 0 0 0,-1 0-1 0 0,1-1 1 0 0,0 1 0 0 0,0 0 0 0 0,0 0 0 0 0,0 0-1 0 0,0 0 1 0 0,1 0 0 0 0,-1 0 0 0 0,1 0 0 0 0,0 0 0 0 0,0-1-1 0 0,0 1 1 0 0,0 0 0 0 0,0 0 0 0 0,1-1 0 0 0,-1 1-1 0 0,1-1 1 0 0,0 0 0 0 0,0 1 0 0 0,0-1 0 0 0,0 0-1 0 0,0 0 1 0 0,0 0 0 0 0,0 0 0 0 0,1 0 0 0 0,-1-1 0 0 0,1 1-1 0 0,-1-1 1 0 0,1 0 0 0 0,0 1 0 0 0,0-1 0 0 0,-1 0-1 0 0,4 0 13 0 0,57-22-2114 0 0,-31-13-3755 0 0,-23 23 23 0 0,-3 3-5142 0 0</inkml:trace>
  <inkml:trace contextRef="#ctx0" brushRef="#br0" timeOffset="-3568.965">4931 1944 9066 0 0,'0'0'1298'0'0,"0"0"-304"0"0,0 0 127 0 0,0 0 218 0 0,0 0 164 0 0,0 0 26 0 0,0 0-115 0 0,0 0-127 0 0,0 0-131 0 0,0 0-142 0 0,0 0-133 0 0,32 2-151 0 0,103 3-149 0 0,-132-4-537 0 0,1 0 0 0 0,0-1 0 0 0,0 0 1 0 0,-1 0-1 0 0,1 0 0 0 0,0 0 0 0 0,0-1 0 0 0,-1 1 0 0 0,1-1 0 0 0,0 0 0 0 0,-1 0 0 0 0,1 0 1 0 0,-1-1-1 0 0,1 1 0 0 0,-1-1 0 0 0,0 0 0 0 0,0 0 0 0 0,0 0 0 0 0,0 0 0 0 0,0-1 0 0 0,0 1 1 0 0,2-3-45 0 0,9-8 211 0 0,-7 8-160 0 0,0-1 1 0 0,0 1 0 0 0,0-1 0 0 0,0 0 0 0 0,-1 0-1 0 0,0-1 1 0 0,0 0 0 0 0,-1 0 0 0 0,0-1-1 0 0,0 1 1 0 0,-1-1 0 0 0,0 0 0 0 0,0 0-1 0 0,-1 0 1 0 0,0-1 0 0 0,0 1 0 0 0,-1-1 0 0 0,0 0-1 0 0,-1 0 1 0 0,0 0 0 0 0,0 1 0 0 0,-1-7-52 0 0,-2 13-27 0 0,0-1 0 0 0,0 1 0 0 0,0-1 0 0 0,0 1 1 0 0,-1 0-1 0 0,1 0 0 0 0,-1 0 0 0 0,0 0 0 0 0,1 1 1 0 0,-1-1-1 0 0,0 1 0 0 0,0-1 0 0 0,0 1 1 0 0,0 0-1 0 0,0 0 0 0 0,0 0 0 0 0,-1 1 0 0 0,1-1 1 0 0,0 1-1 0 0,0 0 0 0 0,0 0 0 0 0,-1 0 0 0 0,1 0 1 0 0,0 0-1 0 0,0 1 0 0 0,0-1 0 0 0,-1 1 0 0 0,1 0 1 0 0,0 0-1 0 0,0 0 0 0 0,0 0 0 0 0,0 1 1 0 0,1-1-1 0 0,-1 1 27 0 0,-11 7-76 0 0,0 0 0 0 0,0 1 0 0 0,1 1 0 0 0,1 0 0 0 0,0 1 0 0 0,0 0 0 0 0,1 1 0 0 0,1 0 1 0 0,0 1-1 0 0,1 0 0 0 0,0 0 0 0 0,-4 12 76 0 0,6-14-88 0 0,1 0 0 0 0,1 1 0 0 0,0 0 0 0 0,0 0 0 0 0,1 0 0 0 0,1 1 1 0 0,0-1-1 0 0,1 1 0 0 0,1 0 0 0 0,0 0 0 0 0,1 0 0 0 0,0 3 88 0 0,1-13-34 0 0,-1 0 0 0 0,1 0 0 0 0,0 0 0 0 0,1 0 1 0 0,-1 0-1 0 0,1 0 0 0 0,-1 0 0 0 0,1 0 0 0 0,0-1 0 0 0,1 1 0 0 0,-1-1 0 0 0,1 1 1 0 0,-1-1-1 0 0,1 0 0 0 0,0 0 0 0 0,0 0 0 0 0,0 0 0 0 0,1-1 0 0 0,-1 1 0 0 0,1-1 0 0 0,-1 0 1 0 0,1 0-1 0 0,0 0 0 0 0,0-1 0 0 0,0 1 0 0 0,0-1 0 0 0,0 0 0 0 0,3 1 34 0 0,3 0-291 0 0,0 0-1 0 0,0 0 1 0 0,0-1 0 0 0,0-1-1 0 0,1 1 1 0 0,-1-1-1 0 0,0-1 1 0 0,0 0 0 0 0,0-1-1 0 0,0 0 1 0 0,5-1 291 0 0,29-14-4616 0 0,-27 10 115 0 0,3-1-5585 0 0</inkml:trace>
  <inkml:trace contextRef="#ctx0" brushRef="#br0" timeOffset="-3268.124">5897 1690 15699 0 0,'0'0'1149'0'0,"0"0"-392"0"0,0 0-38 0 0,0 0 125 0 0,0 0 108 0 0,0 0 10 0 0,0 0-139 0 0,-31 12-206 0 0,-98 37-199 0 0,71-14-36 0 0,56-34-391 0 0,0 1 0 0 0,0-1 0 0 0,0 1 0 0 0,0 0 0 0 0,0 0 0 0 0,0 0 0 0 0,1 0 0 0 0,-1 0 0 0 0,1 0 0 0 0,-1 0 0 0 0,1 1 0 0 0,0-1 0 0 0,0 0 0 0 0,0 1 0 0 0,0-1 0 0 0,0 1 0 0 0,1-1 0 0 0,-1 1-1 0 0,1-1 1 0 0,-1 1 0 0 0,1 0 0 0 0,0-1 0 0 0,0 1 0 0 0,0-1 0 0 0,1 1 0 0 0,-1 0 0 0 0,1-1 0 0 0,-1 1 0 0 0,1-1 0 0 0,0 1 0 0 0,0-1 0 0 0,0 0 0 0 0,0 1 0 0 0,0-1 0 0 0,0 0 0 0 0,1 1 0 0 0,-1-1 0 0 0,1 0 0 0 0,0 0 0 0 0,0 0-1 0 0,-1-1 1 0 0,1 1 0 0 0,0 0 0 0 0,1-1 0 0 0,-1 1 0 0 0,0-1 9 0 0,44 22-35 0 0,-34-18 51 0 0,-1-1-1 0 0,0 1 0 0 0,0 1 0 0 0,-1 0 0 0 0,0 0 1 0 0,0 1-1 0 0,0 0 0 0 0,-1 1 0 0 0,0 0 1 0 0,0 1-1 0 0,-1-1 0 0 0,0 2 0 0 0,0-1 0 0 0,-1 1 1 0 0,1 3-16 0 0,-6-9 27 0 0,-1 0 1 0 0,0 0 0 0 0,0 0 0 0 0,0-1-1 0 0,0 1 1 0 0,0 0 0 0 0,-1 0 0 0 0,0 0-1 0 0,0 0 1 0 0,0 0 0 0 0,0 0 0 0 0,-1 0 0 0 0,0 0-1 0 0,1 0 1 0 0,-1 0 0 0 0,-1 0 0 0 0,1-1-1 0 0,0 1 1 0 0,-1 0 0 0 0,0-1 0 0 0,0 1-1 0 0,0-1 1 0 0,0 0 0 0 0,-1 1 0 0 0,1-1-1 0 0,-1 0 1 0 0,0-1 0 0 0,0 1 0 0 0,0 0 0 0 0,0-1-1 0 0,-3 2-27 0 0,-3 2-2 0 0,1-1 0 0 0,-1 0 1 0 0,0-1-1 0 0,0 0 0 0 0,0-1 0 0 0,0 0 0 0 0,-1 0 0 0 0,1-1 0 0 0,-1 0 0 0 0,0-1 0 0 0,0 0 0 0 0,-5 0 2 0 0,-4-1-630 0 0,-30-1-117 0 0,20-8-7742 0 0,19 4-3085 0 0</inkml:trace>
  <inkml:trace contextRef="#ctx0" brushRef="#br0" timeOffset="-2231.484">6162 1963 3289 0 0,'0'0'635'0'0,"0"0"-238"0"0,0 0 323 0 0,0 0 608 0 0,0 0 474 0 0,0 0 84 0 0,0 0-192 0 0,0 0-221 0 0,0 0-201 0 0,0 0-170 0 0,0 0-168 0 0,0 0-145 0 0,27 1-110 0 0,83 6-74 0 0,-37-18 646 0 0,-59 3-953 0 0,-3 4-156 0 0,0-1 1 0 0,-1 0 0 0 0,0-1 0 0 0,0 0 0 0 0,0 0-1 0 0,-1-1 1 0 0,0 0 0 0 0,0-1 0 0 0,-1 0-1 0 0,0-1 1 0 0,0 1 0 0 0,-1-2 0 0 0,0 1 0 0 0,-1-1-1 0 0,0 0 1 0 0,4-9-143 0 0,-9 17 5 0 0,0 0 0 0 0,0-1 0 0 0,0 1 0 0 0,-1-1 0 0 0,1 1 0 0 0,-1-1 0 0 0,1 1-1 0 0,-1-1 1 0 0,0 1 0 0 0,0-1 0 0 0,0 1 0 0 0,-1-1 0 0 0,1 1 0 0 0,0-1 0 0 0,-1 1 0 0 0,0-1 0 0 0,1 1 0 0 0,-1-1 0 0 0,0 1-1 0 0,0 0 1 0 0,-1-1 0 0 0,1 1 0 0 0,0 0 0 0 0,-1 0 0 0 0,1 0 0 0 0,-1 0 0 0 0,0 0 0 0 0,0 0 0 0 0,0 1 0 0 0,1-1 0 0 0,-2 1-1 0 0,1-1 1 0 0,0 1 0 0 0,0 0 0 0 0,0-1 0 0 0,-1 1 0 0 0,1 0 0 0 0,0 1 0 0 0,-1-1 0 0 0,-1 0-5 0 0,-5-1-51 0 0,-1 0 0 0 0,1 0-1 0 0,-1 2 1 0 0,0-1 0 0 0,1 1 0 0 0,-1 0 0 0 0,0 1 0 0 0,1 0 0 0 0,-1 0-1 0 0,-4 2 52 0 0,-4 4-8 0 0,0 0 0 0 0,0 1 0 0 0,0 1 0 0 0,1 0 0 0 0,0 2 0 0 0,1 0 0 0 0,0 0 0 0 0,1 2-1 0 0,0 0 1 0 0,1 0 0 0 0,0 2 0 0 0,1-1 0 0 0,1 3 8 0 0,4-9 10 0 0,1 1 0 0 0,0 1 0 0 0,1-1 0 0 0,0 1 0 0 0,1 1 0 0 0,0-1 0 0 0,1 1 0 0 0,0-1 0 0 0,0 1 0 0 0,1 0 0 0 0,1 1 0 0 0,0-1 1 0 0,0 0-1 0 0,1 1 0 0 0,0-1 0 0 0,1 1 0 0 0,1-1 0 0 0,0 1 0 0 0,2 9-10 0 0,1-13 31 0 0,1 0 1 0 0,0-1 0 0 0,1 1-1 0 0,0-1 1 0 0,0 0 0 0 0,0-1 0 0 0,1 0-1 0 0,0 0 1 0 0,0 0 0 0 0,1-1-1 0 0,-1 0 1 0 0,1 0 0 0 0,0-1-1 0 0,1 0 1 0 0,-1 0 0 0 0,1-1-1 0 0,0 0 1 0 0,-1 0 0 0 0,1-1-1 0 0,0-1 1 0 0,0 1 0 0 0,1-1 0 0 0,-1-1-1 0 0,0 0 1 0 0,7-1-32 0 0,12 3 39 0 0,-1-2 0 0 0,1-2 1 0 0,0 0-1 0 0,0-2 0 0 0,-1 0 0 0 0,0-2 1 0 0,5-3-40 0 0,121-54-944 0 0,-92 31-3642 0 0,-43 20-6094 0 0</inkml:trace>
  <inkml:trace contextRef="#ctx0" brushRef="#br0" timeOffset="-5755.67">69 593 6617 0 0,'0'0'330'0'0,"0"0"-250"0"0,0 0 440 0 0,0 0 712 0 0,0 0 435 0 0,0 0 199 0 0,0 0-54 0 0,0 0-246 0 0,36 2-286 0 0,115 3-246 0 0,-38-25 228 0 0,-88 10-976 0 0,46-19 182 0 0,-3-3-1 0 0,0-3 1 0 0,-2-3-1 0 0,-2-2 1 0 0,-2-4-1 0 0,-1-2 1 0 0,9-13-468 0 0,-37 30 154 0 0,0-1 1 0 0,-2-2-1 0 0,-2-1 0 0 0,21-30-154 0 0,-24 4 987 0 0,-35 65-295 0 0,-75 161-617 0 0,78-154-62 0 0,-40 113 41 0 0,6 2 0 0 0,5 2 0 0 0,6 1 0 0 0,-3 63-54 0 0,-38 539-23 0 0,64-651 29 0 0,-3 42-2 0 0,-5 0 0 0 0,-12 35-4 0 0,18-122-39 0 0,-1 0 1 0 0,-2 0 0 0 0,-2-1 0 0 0,-1 0 0 0 0,-2-2 0 0 0,-1 1-1 0 0,-2-2 1 0 0,-1 0 0 0 0,-16 18 38 0 0,27-40-33 0 0,0-1 0 0 0,0-1 0 0 0,0 1 0 0 0,-1-1 0 0 0,-1-1 0 0 0,1 0 1 0 0,-1-1-1 0 0,-1 0 0 0 0,1 0 0 0 0,-1-1 0 0 0,-1-1 0 0 0,1 0 0 0 0,-1 0 0 0 0,1-2 0 0 0,-1 1 0 0 0,0-2 0 0 0,-1 1 0 0 0,1-2 0 0 0,0 0 0 0 0,-1-1 1 0 0,1 0-1 0 0,0-1 0 0 0,-1 0 0 0 0,1-1 0 0 0,0 0 0 0 0,0-2 0 0 0,0 1 0 0 0,1-1 0 0 0,-1-1 0 0 0,1 0 0 0 0,0-1 0 0 0,0-1 0 0 0,1 0 1 0 0,0 0-1 0 0,0-1 0 0 0,0 0 0 0 0,1-1 0 0 0,0 0 0 0 0,1-1 0 0 0,0 0 0 0 0,1 0 0 0 0,-4-7 33 0 0,4 5 14 0 0,0 0-1 0 0,2-1 0 0 0,-1 0 1 0 0,2 0-1 0 0,0 0 1 0 0,0-1-1 0 0,1 0 1 0 0,1 0-1 0 0,0 0 1 0 0,1 0-1 0 0,1 0 1 0 0,0-1-1 0 0,1 1 1 0 0,0 0-1 0 0,1-1 0 0 0,1 1 1 0 0,0 0-1 0 0,1 0 1 0 0,0 0-1 0 0,2 0 1 0 0,1-3-14 0 0,8-9 41 0 0,2 0 0 0 0,1 1 0 0 0,1 1 0 0 0,2 1 0 0 0,0 0 0 0 0,1 2 0 0 0,1 0 1 0 0,1 2-1 0 0,0 0 0 0 0,2 2 0 0 0,0 0 0 0 0,1 2 0 0 0,9-4-41 0 0,36-14 59 0 0,1 2 0 0 0,1 4-1 0 0,2 3 1 0 0,43-7-59 0 0,97 0-290 0 0,-121 29-6852 0 0,-83 2 458 0 0,-1 0-3941 0 0</inkml:trace>
  <inkml:trace contextRef="#ctx0" brushRef="#br0" timeOffset="-5485.579">1474 1462 9738 0 0,'0'0'2299'0'0,"0"0"-237"0"0,0 0-182 0 0,0 0-209 0 0,0 0-325 0 0,0 0-355 0 0,0 0-248 0 0,0 0-136 0 0,-24 36-113 0 0,-73 116-88 0 0,36-38 114 0 0,54-99-487 0 0,1 0 1 0 0,1 1-1 0 0,0-1 1 0 0,1 1-1 0 0,0 1 1 0 0,2-1-1 0 0,0 0 1 0 0,0 1-1 0 0,2 8-33 0 0,0-21 13 0 0,0-1-1 0 0,1 0 0 0 0,-1 0 0 0 0,1 0 1 0 0,0 0-1 0 0,0 0 0 0 0,0 0 0 0 0,0 0 1 0 0,0 0-1 0 0,1 0 0 0 0,-1 0 0 0 0,1 0 1 0 0,0-1-1 0 0,0 1 0 0 0,0-1 0 0 0,0 1 1 0 0,0-1-1 0 0,1 0 0 0 0,-1 0 0 0 0,1 0 1 0 0,-1 0-1 0 0,1 0 0 0 0,0-1 0 0 0,0 1 1 0 0,0-1-1 0 0,0 0 0 0 0,0 0 0 0 0,0 0 1 0 0,0 0-1 0 0,0 0 0 0 0,0-1 0 0 0,0 1 1 0 0,0-1-1 0 0,1 0 0 0 0,-1 0 0 0 0,0 0 1 0 0,1 0-13 0 0,8 0 63 0 0,-1-1-1 0 0,1 0 1 0 0,0-1 0 0 0,0 0 0 0 0,-1-1 0 0 0,1 0-1 0 0,-1 0 1 0 0,0-1 0 0 0,6-4-63 0 0,-2 0 65 0 0,-1-1-1 0 0,0 0 1 0 0,-1-1-1 0 0,0-1 1 0 0,0 0-1 0 0,-1-1 1 0 0,-1 0-1 0 0,0-1 1 0 0,0 0-1 0 0,-2-1 1 0 0,1 0-1 0 0,-2 0 1 0 0,0-1-1 0 0,-1 0 1 0 0,0 0-1 0 0,-1-1 1 0 0,-1 0-1 0 0,0 0 1 0 0,-2 0-1 0 0,1-1 1 0 0,-2 1-1 0 0,0-1 1 0 0,-1 0-1 0 0,-1 0 1 0 0,-1 1-1 0 0,0-1 1 0 0,-2-4-65 0 0,2 15-52 0 0,0 1 1 0 0,-1-1 0 0 0,0 1-1 0 0,0-1 1 0 0,0 1-1 0 0,-1 0 1 0 0,1-1-1 0 0,-2 1 1 0 0,1 1 0 0 0,0-1-1 0 0,-1 0 1 0 0,0 1-1 0 0,0 0 1 0 0,0 0-1 0 0,0 0 1 0 0,-1 0 0 0 0,0 1-1 0 0,1-1 1 0 0,-1 1-1 0 0,-1 0 1 0 0,1 1-1 0 0,0-1 1 0 0,-1 1 0 0 0,0 0 51 0 0,-41-5-2799 0 0,-1 16-3373 0 0,30-2-5273 0 0</inkml:trace>
  <inkml:trace contextRef="#ctx0" brushRef="#br0" timeOffset="-5201.653">1923 2077 9706 0 0,'0'0'4433'0'0,"0"0"-2271"0"0,0 0-791 0 0,0 0-12 0 0,0 0 4 0 0,0 0-112 0 0,-2-33-218 0 0,-4-103-223 0 0,21 47 167 0 0,-9 75-803 0 0,7-15-8 0 0,0 0 1 0 0,2 1 0 0 0,2 0-1 0 0,0 2 1 0 0,2 0 0 0 0,0 1 0 0 0,2 1-1 0 0,1 1 1 0 0,14-12-167 0 0,43-5-620 0 0,-55 51-1738 0 0,-15 5-4325 0 0,-8-14 5005 0 0,3 9-10337 0 0</inkml:trace>
  <inkml:trace contextRef="#ctx0" brushRef="#br0" timeOffset="-1281.85">7517 2099 10434 0 0,'0'0'374'0'0,"0"0"-121"0"0,0 0 230 0 0,0 0 374 0 0,0 0 277 0 0,0 0 107 0 0,0 0-64 0 0,0 0-84 0 0,0 0-110 0 0,34 1-101 0 0,105 1-119 0 0,-134-1-697 0 0,0-1 1 0 0,0 0 0 0 0,0 0-1 0 0,1-1 1 0 0,-1 1 0 0 0,0-1-1 0 0,0 0 1 0 0,0 0 0 0 0,-1-1-1 0 0,1 0 1 0 0,0 0 0 0 0,0 0-1 0 0,-1 0 1 0 0,1-1 0 0 0,3-2-67 0 0,4-4 197 0 0,24-14 244 0 0,-1-3 0 0 0,-1-1 0 0 0,-2-1 0 0 0,-1-2 0 0 0,-1-1 0 0 0,-2-1 0 0 0,18-27-441 0 0,-24 29 778 0 0,-21 30-638 0 0,-1 0-51 0 0,0 31 34 0 0,-30 655 320 0 0,28-629-442 0 0,-3 1 0 0 0,-3-1 0 0 0,-2 0 0 0 0,-2 0 0 0 0,-3-1 0 0 0,-2-1 0 0 0,-3-1 0 0 0,-2 0 0 0 0,-2-2 0 0 0,-21 31-1 0 0,-5-38 182 0 0,48-46-180 0 0,1-1 0 0 0,-1 1 1 0 0,1 0-1 0 0,-1-1 0 0 0,1 0 0 0 0,0 1 1 0 0,-1-1-1 0 0,1 0 0 0 0,0 1 0 0 0,0-1 0 0 0,0 0 1 0 0,1 0-1 0 0,-1 0 0 0 0,0 0 0 0 0,1 0 1 0 0,-1 0-1 0 0,1 0 0 0 0,-1 0 0 0 0,1 0 1 0 0,0 0-1 0 0,0 0 0 0 0,0 0 0 0 0,0 0 1 0 0,1 0-1 0 0,-1-1 0 0 0,0 1 0 0 0,1 0 1 0 0,0 0-1 0 0,-1 0-2 0 0,1-6-12 0 0,3-46 15 0 0,4 0-1 0 0,1 0 1 0 0,3 1-1 0 0,2 0 0 0 0,2 1 1 0 0,23-47-3 0 0,26-74-85 0 0,88-163 85 0 0,-120 274-5 0 0,2 2 1 0 0,3 1-1 0 0,3 2 1 0 0,2 2-1 0 0,2 2 1 0 0,48-42 4 0 0,-85 87 7 0 0,0 0-1 0 0,0 1 1 0 0,1 0 0 0 0,0 1 0 0 0,0 0 0 0 0,0 0-1 0 0,1 1 1 0 0,0 0 0 0 0,0 1 0 0 0,0 0-1 0 0,9-2-5 0 0,-17 7 3 0 0,0 0 1 0 0,-1 1 0 0 0,1-1-1 0 0,0 0 1 0 0,-1 1 0 0 0,1-1 0 0 0,-1 1-1 0 0,0-1 1 0 0,1 1 0 0 0,-1 0 0 0 0,0-1-1 0 0,0 1 1 0 0,0 0 0 0 0,0 0 0 0 0,0 0-1 0 0,0 0 1 0 0,-1 0 0 0 0,1 0 0 0 0,-1 0-1 0 0,1 0 1 0 0,-1 0 0 0 0,0 0 0 0 0,0 0-1 0 0,0 0 1 0 0,0 1 0 0 0,0-1 0 0 0,0 0-1 0 0,-1 0 1 0 0,1 0 0 0 0,-1 0 0 0 0,1 0-1 0 0,-1 0 1 0 0,0 0 0 0 0,0 0-5 0 0,1 5 17 0 0,-7 25 7 0 0,0 0-1 0 0,-2 0 1 0 0,-1 0 0 0 0,-2-2-1 0 0,-1 1 1 0 0,-1-1-1 0 0,-12 16-23 0 0,23-40 5 0 0,-179 324 89 0 0,178-323-189 0 0,1-1 0 0 0,-1 0 0 0 0,-1 0-1 0 0,1 0 1 0 0,-1 0 0 0 0,0-1 0 0 0,0 0-1 0 0,-1 0 1 0 0,1 0 0 0 0,-1-1 0 0 0,0 0-1 0 0,0 0 1 0 0,-1 0 0 0 0,1-1 0 0 0,-1 0-1 0 0,0 0 1 0 0,0 0 0 0 0,0-1 0 0 0,-6 1 95 0 0,11-4-204 0 0,0 0 0 0 0,0 0 1 0 0,0-1-1 0 0,1 1 1 0 0,-1-1-1 0 0,0 1 1 0 0,0-1-1 0 0,1 1 0 0 0,-1-1 1 0 0,1 0-1 0 0,0 0 1 0 0,-1 0-1 0 0,1 1 1 0 0,0-1-1 0 0,0-1 0 0 0,0 1 1 0 0,0 0-1 0 0,1 0 1 0 0,-1 0-1 0 0,1 0 1 0 0,-1-1-1 0 0,1 1 0 0 0,0 0 1 0 0,0 0-1 0 0,-1-1 1 0 0,2 1-1 0 0,-1 0 1 0 0,0 0-1 0 0,0-1 0 0 0,1 1 1 0 0,-1 0-1 0 0,2-2 204 0 0,3-26-7606 0 0,1 14-2660 0 0</inkml:trace>
  <inkml:trace contextRef="#ctx0" brushRef="#br0" timeOffset="-565.332">8427 2309 4625 0 0,'0'0'3147'0'0,"0"0"-1002"0"0,0 0-321 0 0,0 0 38 0 0,0 0 68 0 0,0 0-58 0 0,0 0-234 0 0,0 0-254 0 0,0 0-242 0 0,36 0-212 0 0,118-1-163 0 0,-149 1-707 0 0,1 0 0 0 0,-1 0 0 0 0,1-1-1 0 0,-1 0 1 0 0,1 0 0 0 0,-1 0 0 0 0,1 0 0 0 0,-1-1-1 0 0,0 0 1 0 0,0 0 0 0 0,0-1 0 0 0,0 0-1 0 0,0 1 1 0 0,-1-1 0 0 0,5-4-60 0 0,7-4 209 0 0,30-20 86 0 0,-1-2 0 0 0,-1-2 1 0 0,-3-2-1 0 0,0-1 0 0 0,-3-3 1 0 0,-1-1-1 0 0,23-36-295 0 0,-51 67 13 0 0,0-1-1 0 0,-1 1 1 0 0,-1-2 0 0 0,0 1 0 0 0,-1-1-1 0 0,0 0 1 0 0,-1 0 0 0 0,-1-1-1 0 0,0 0 1 0 0,0 1 0 0 0,-2-1-1 0 0,0 0 1 0 0,0-1 0 0 0,-1 1 0 0 0,-1 0-1 0 0,0 0 1 0 0,-1-1-13 0 0,-2 11-15 0 0,1-1 0 0 0,-1 1-1 0 0,0-1 1 0 0,0 1 0 0 0,0 0-1 0 0,-1 0 1 0 0,1 0 0 0 0,-1 1 0 0 0,0-1-1 0 0,0 1 1 0 0,-1 0 0 0 0,1 0 0 0 0,-1 0-1 0 0,1 1 1 0 0,-1 0 0 0 0,0 0 0 0 0,0 0-1 0 0,0 0 1 0 0,0 1 0 0 0,0-1 0 0 0,0 1-1 0 0,0 1 1 0 0,0-1 0 0 0,-1 1 0 0 0,1 0-1 0 0,0 0 1 0 0,0 0 0 0 0,0 1 0 0 0,-1 0-1 0 0,1 0 1 0 0,0 0 0 0 0,0 0 0 0 0,0 1-1 0 0,0 0 1 0 0,0 0 0 0 0,1 1 0 0 0,-1-1-1 0 0,1 1 1 0 0,-1 0 0 0 0,1 0 0 0 0,-3 4 15 0 0,-1-3-13 0 0,0 0 1 0 0,1 1 0 0 0,-1 1 0 0 0,1-1-1 0 0,1 1 1 0 0,-1 0 0 0 0,1 1 0 0 0,0 0-1 0 0,0 0 1 0 0,1 0 0 0 0,0 0-1 0 0,1 1 1 0 0,-1 0 0 0 0,1 0 0 0 0,1 0-1 0 0,-1 0 1 0 0,2 1 0 0 0,-1-1 0 0 0,1 1-1 0 0,0 0 1 0 0,0 7 12 0 0,5-11 2 0 0,1 0 0 0 0,-1 0 0 0 0,1-1-1 0 0,0 1 1 0 0,0-1 0 0 0,1 0 0 0 0,-1 0 0 0 0,1 0-1 0 0,0-1 1 0 0,0 1 0 0 0,0-1 0 0 0,1 0 0 0 0,-1-1-1 0 0,1 1 1 0 0,-1-1 0 0 0,1 0 0 0 0,0-1 0 0 0,0 1-1 0 0,0-1 1 0 0,0 0 0 0 0,0-1 0 0 0,0 1 0 0 0,6-1-2 0 0,182 0 38 0 0,3-17-15 0 0,-195 17-20 0 0,-1 0 0 0 0,0 0 0 0 0,0 1 0 0 0,1-1 1 0 0,-1 0-1 0 0,0 0 0 0 0,0 1 0 0 0,0-1 0 0 0,1 1 0 0 0,-1-1 0 0 0,0 1 0 0 0,0 0 1 0 0,0-1-1 0 0,0 1 0 0 0,0 0 0 0 0,0 0 0 0 0,0 0 0 0 0,0 0 0 0 0,-1-1 1 0 0,1 1-1 0 0,0 0 0 0 0,0 1 0 0 0,-1-1 0 0 0,1 0 0 0 0,-1 0 0 0 0,1 0 0 0 0,-1 0 1 0 0,1 0-1 0 0,-1 1 0 0 0,0-1 0 0 0,1 0 0 0 0,-1 0 0 0 0,0 0 0 0 0,0 1 1 0 0,0-1-1 0 0,0 0 0 0 0,0 0 0 0 0,0 1 0 0 0,-1-1 0 0 0,1 0 0 0 0,0 0 0 0 0,0 1 1 0 0,-1-1-1 0 0,0 1-3 0 0,-23 53 211 0 0,22-52-203 0 0,-155 218 204 0 0,148-164-975 0 0,56-60-1396 0 0,10-23-997 0 0,158-106-18048 0 0,-124 71 22042 0 0,-46 40-801 0 0,-25 19 5415 0 0,-19 7 1141 0 0,-2 13-3473 0 0,-21 45 819 0 0,-4 28-2470 0 0,24-85-1414 0 0,1 1-1 0 0,0 0 1 0 0,1 0 0 0 0,0-1 0 0 0,0 1 0 0 0,0 0 0 0 0,1 0 0 0 0,0 0 0 0 0,0-1-1 0 0,0 1 1 0 0,1-1 0 0 0,0 1 0 0 0,1-1 0 0 0,-1 1 0 0 0,1-1 0 0 0,1 0 0 0 0,-1 0-1 0 0,1-1 1 0 0,0 1 0 0 0,0-1 0 0 0,0 0 0 0 0,1 0 0 0 0,0 0 0 0 0,0 0-1 0 0,0-1 1 0 0,1 0 0 0 0,-1 0 0 0 0,4 1-55 0 0,-1-1 133 0 0,0 0 0 0 0,1-1 0 0 0,0 0 0 0 0,0-1-1 0 0,0 1 1 0 0,0-2 0 0 0,0 1 0 0 0,1-1 0 0 0,-1-1 0 0 0,0 0 0 0 0,1 0-1 0 0,-1-1 1 0 0,0 0 0 0 0,0 0 0 0 0,0-1 0 0 0,0 0 0 0 0,0-1 0 0 0,0 0-1 0 0,0-1 1 0 0,-1 1 0 0 0,1-2 0 0 0,-1 1 0 0 0,0-1 0 0 0,-1 0 0 0 0,1-1-1 0 0,-1 0 1 0 0,0 0 0 0 0,0 0 0 0 0,-1-1 0 0 0,0 0 0 0 0,0 0 0 0 0,4-8-133 0 0,-5 5 50 0 0,0 0 0 0 0,-1-1 1 0 0,0 1-1 0 0,-1-1 1 0 0,0 0-1 0 0,0-1 1 0 0,-2 1-1 0 0,1 0 0 0 0,-1-1 1 0 0,-1 1-1 0 0,0 0 1 0 0,0-1-1 0 0,-1 1 0 0 0,-1-1 1 0 0,0 1-1 0 0,0 0 1 0 0,-1 0-1 0 0,-1 0 1 0 0,0 0-1 0 0,0 1 0 0 0,-1-1 1 0 0,-1 1-1 0 0,-4-7-50 0 0,5 9-136 0 0,0 0 1 0 0,0 1-1 0 0,-1-1 0 0 0,0 1 0 0 0,0 0 0 0 0,-1 1 0 0 0,0-1 1 0 0,0 1-1 0 0,-1 0 0 0 0,0 1 0 0 0,0 0 0 0 0,0 0 1 0 0,0 1-1 0 0,-1 0 0 0 0,1 1 0 0 0,-1-1 0 0 0,0 2 1 0 0,0-1-1 0 0,-1 1 0 0 0,1 1 0 0 0,0 0 0 0 0,-1 0 0 0 0,1 0 1 0 0,-1 1-1 0 0,1 1 0 0 0,0 0 0 0 0,-1 0 0 0 0,-5 2 136 0 0,-12 8-2923 0 0,5 1-4384 0 0,10-3-4841 0 0</inkml:trace>
  <inkml:trace contextRef="#ctx0" brushRef="#br0" timeOffset="4334.518">95 3144 0 0 0,'0'0'557'0'0,"0"0"1098"0"0,0 0 333 0 0,0 0-65 0 0,0 0-99 0 0,0 0-122 0 0,0 0-109 0 0,0 0-96 0 0,0 0-102 0 0,0 0-123 0 0,0-5-140 0 0,0-14-181 0 0,0 14-172 0 0,0 5-179 0 0,0 0-143 0 0,0 12 372 0 0,-18 143 670 0 0,14-126-1404 0 0,1 0 1 0 0,1 1 0 0 0,1-1 0 0 0,2 1-1 0 0,1-1 1 0 0,2 1 0 0 0,0-1 0 0 0,2 0-1 0 0,1-1 1 0 0,10 24-96 0 0,-16-48 25 0 0,1-1 1 0 0,0 1-1 0 0,-1 0 0 0 0,2-1 0 0 0,-1 0 1 0 0,0 0-1 0 0,1 1 0 0 0,-1-1 1 0 0,1-1-1 0 0,0 1 0 0 0,0 0 0 0 0,0-1 1 0 0,0 1-1 0 0,1-1 0 0 0,-1 0 0 0 0,1 0 1 0 0,-1 0-1 0 0,1-1 0 0 0,0 1 0 0 0,0-1 1 0 0,-1 0-1 0 0,1 0 0 0 0,0 0 1 0 0,0-1-1 0 0,0 1 0 0 0,0-1 0 0 0,0 0 1 0 0,0 0-1 0 0,0-1 0 0 0,0 1 0 0 0,0-1 1 0 0,0 1-1 0 0,0-1 0 0 0,0-1 1 0 0,-1 1-1 0 0,1 0 0 0 0,1-2-25 0 0,28-15 168 0 0,-1-1 0 0 0,-1-2 0 0 0,-1-2 0 0 0,-1 0-1 0 0,-1-2 1 0 0,-1-1 0 0 0,-1-2 0 0 0,10-14-168 0 0,46-43 136 0 0,-81 84-145 0 0,0 1 1 0 0,0-1-1 0 0,0 1 1 0 0,1-1-1 0 0,-1 1 0 0 0,0-1 1 0 0,0 1-1 0 0,0 0 1 0 0,0 0-1 0 0,1 0 0 0 0,-1-1 1 0 0,0 1-1 0 0,0 0 1 0 0,1 0-1 0 0,-1 1 0 0 0,0-1 1 0 0,0 0-1 0 0,0 0 0 0 0,1 1 1 0 0,-1-1-1 0 0,0 0 1 0 0,0 1-1 0 0,0-1 0 0 0,0 1 1 0 0,0 0-1 0 0,0-1 1 0 0,0 1-1 0 0,0 0 0 0 0,0 0 1 0 0,0-1-1 0 0,0 1 1 0 0,0 0-1 0 0,-1 0 0 0 0,1 0 1 0 0,0 0-1 0 0,-1 0 1 0 0,1 0-1 0 0,0 0 0 0 0,-1 0 1 0 0,1 1-1 0 0,-1-1 1 0 0,0 0-1 0 0,1 0 0 0 0,-1 0 1 0 0,0 0-1 0 0,0 1 0 0 0,0-1 1 0 0,0 0-1 0 0,0 0 1 0 0,0 1-1 0 0,0-1 0 0 0,0 0 1 0 0,0 0-1 0 0,-1 0 1 0 0,1 1-1 0 0,0-1 0 0 0,-1 0 1 0 0,1 1 8 0 0,4 13 40 0 0,-4-8-34 0 0,2 0 0 0 0,-1 0 0 0 0,1-1 0 0 0,0 1 0 0 0,0-1-1 0 0,1 0 1 0 0,0 1 0 0 0,0-1 0 0 0,0 0 0 0 0,1-1 0 0 0,0 1 0 0 0,0-1 0 0 0,0 1-1 0 0,1-1 1 0 0,0 0 0 0 0,0-1 0 0 0,0 1 0 0 0,0-1 0 0 0,1 0 0 0 0,0-1-1 0 0,-1 1 1 0 0,1-1 0 0 0,1 0 0 0 0,-1 0 0 0 0,0-1 0 0 0,1 0 0 0 0,-1 0 0 0 0,1-1-1 0 0,0 1 1 0 0,3-1-6 0 0,0-4 89 0 0,1 0 0 0 0,-1 0 0 0 0,0-1 0 0 0,0 0 0 0 0,0 0 0 0 0,0-1 0 0 0,-1-1 0 0 0,0 0 0 0 0,0 0 0 0 0,-1-1 0 0 0,1 0 0 0 0,-1 0 0 0 0,-1-1 0 0 0,1 0 0 0 0,-2 0 0 0 0,1-1 0 0 0,-1 0 0 0 0,0 0 0 0 0,3-7-89 0 0,-3 7 80 0 0,14-18 37 0 0,-2 0-1 0 0,0-2 1 0 0,-2 0-1 0 0,-2-1 1 0 0,0-1-1 0 0,-2 0 1 0 0,-2-1-1 0 0,-1 0 1 0 0,-1 0-1 0 0,-1-1 1 0 0,-2-5-117 0 0,-4 20-456 0 0,-1 18-78 0 0,0 0-380 0 0,0 14-7310 0 0,0-6-3345 0 0</inkml:trace>
  <inkml:trace contextRef="#ctx0" brushRef="#br0" timeOffset="4697.393">1350 3380 11803 0 0,'0'0'1117'0'0,"0"0"-286"0"0,0 0 279 0 0,0 0 352 0 0,0 0 109 0 0,0 0-114 0 0,0 0-246 0 0,0 0-251 0 0,33-10-204 0 0,102-36-146 0 0,-70 6 108 0 0,-57 30-550 0 0,-2 4-73 0 0,-1-1 0 0 0,0 0 0 0 0,0 0-1 0 0,0 0 1 0 0,-1 0 0 0 0,0-1 0 0 0,0 0-1 0 0,-1 0 1 0 0,0 0 0 0 0,-1 0 0 0 0,1 0 0 0 0,-2-1-1 0 0,1 1 1 0 0,-1-1 0 0 0,0 1 0 0 0,-1-1-1 0 0,0 1 1 0 0,0-1 0 0 0,-1-1-95 0 0,-1 5-7 0 0,-1 1 0 0 0,0 0 0 0 0,0-1-1 0 0,0 1 1 0 0,0 1 0 0 0,0-1 0 0 0,-1 0 0 0 0,0 1 0 0 0,0-1 0 0 0,0 1 0 0 0,0 0 0 0 0,0 1 0 0 0,-1-1-1 0 0,1 1 1 0 0,-1 0 0 0 0,1 0 0 0 0,-1 0 0 0 0,0 0 0 0 0,0 1 0 0 0,0 0 0 0 0,0 0 0 0 0,0 0 0 0 0,0 1-1 0 0,0 0 1 0 0,0 0 0 0 0,0 0 0 0 0,0 0 0 0 0,-1 1 0 0 0,1 0 0 0 0,0 0 0 0 0,0 0 7 0 0,-7 4-41 0 0,0 0 0 0 0,0 1 0 0 0,0 0 0 0 0,1 1 0 0 0,0 0 1 0 0,0 0-1 0 0,1 1 0 0 0,0 1 0 0 0,0 0 0 0 0,1 0 0 0 0,1 1 0 0 0,-1 0 0 0 0,1 1 1 0 0,-5 8 40 0 0,2-2-15 0 0,0 0 0 0 0,1 1 1 0 0,1 0-1 0 0,1 1 0 0 0,0-1 1 0 0,1 1-1 0 0,1 1 0 0 0,1-1 1 0 0,1 1-1 0 0,1 0 0 0 0,0 0 1 0 0,2 1-1 0 0,0-1 0 0 0,1 0 1 0 0,3 17 14 0 0,1-26 19 0 0,0 0 0 0 0,1-1 0 0 0,1 1 0 0 0,0-1 1 0 0,0 0-1 0 0,0-1 0 0 0,2 1 0 0 0,-1-1 1 0 0,1-1-1 0 0,0 1 0 0 0,1-1 0 0 0,0-1 1 0 0,0 1-1 0 0,1-2 0 0 0,0 1 0 0 0,0-1 0 0 0,0-1 1 0 0,1 0-1 0 0,0 0 0 0 0,0-1 0 0 0,0-1 1 0 0,0 0-1 0 0,1 0 0 0 0,3 0-19 0 0,-4-1-15 0 0,1 1 0 0 0,0-2 0 0 0,0 0 0 0 0,0 0 1 0 0,0-1-1 0 0,0 0 0 0 0,0-1 0 0 0,0-1 0 0 0,0 0 0 0 0,0 0 0 0 0,0-1 0 0 0,-1-1 1 0 0,1 0-1 0 0,-1 0 0 0 0,0-2 0 0 0,0 1 0 0 0,-1-1 0 0 0,0 0 0 0 0,2-2 15 0 0,13-10-1761 0 0,-10 4-3614 0 0,-4 2-6629 0 0</inkml:trace>
  <inkml:trace contextRef="#ctx0" brushRef="#br0" timeOffset="5414.672">2865 2603 5881 0 0,'0'0'2094'0'0,"0"0"-495"0"0,0 0-97 0 0,0 0 193 0 0,0 0 166 0 0,0 0-33 0 0,0 0-284 0 0,0 0-333 0 0,0 0-303 0 0,0 0-205 0 0,0 0-134 0 0,0 0-118 0 0,0 0-26 0 0,2 3 1635 0 0,7 27-1258 0 0,3 59-250 0 0,-4 0 1 0 0,-5 1-1 0 0,-3-1 0 0 0,-7 36-552 0 0,-27 357 425 0 0,34-482-533 0 0,1 0-1 0 0,-1 0 1 0 0,0 0-1 0 0,0 0 0 0 0,1 0 1 0 0,-1 0-1 0 0,0 0 1 0 0,1 0-1 0 0,-1 0 1 0 0,0 0-1 0 0,1 0 0 0 0,-1 0 1 0 0,0 0-1 0 0,0 0 1 0 0,1 1-1 0 0,-1-1 1 0 0,0 0-1 0 0,0 0 0 0 0,1 0 1 0 0,-1 1-1 0 0,0-1 1 0 0,0 0-1 0 0,1 0 1 0 0,-1 0-1 0 0,0 1 1 0 0,0-1-1 0 0,0 0 109 0 0,1-19-1634 0 0,-1-8-1848 0 0,-1 9-3786 0 0,-1 6-4256 0 0</inkml:trace>
  <inkml:trace contextRef="#ctx0" brushRef="#br0" timeOffset="5672.169">2578 3144 11698 0 0,'0'0'2297'0'0,"0"0"-1259"0"0,0 0-438 0 0,0 0 142 0 0,0 0 211 0 0,0 0 134 0 0,0 0-69 0 0,0 0-212 0 0,0 0-175 0 0,0 0-94 0 0,0 0-38 0 0,0 0-15 0 0,0 0 3 0 0,29 13-4 0 0,95 36-26 0 0,-33-36 201 0 0,-75-15-550 0 0,317-52-118 0 0,-247 35-1940 0 0,-57 12-1388 0 0,-1 1-3883 0 0,-15 5-4283 0 0</inkml:trace>
  <inkml:trace contextRef="#ctx0" brushRef="#br0" timeOffset="5965.391">3224 3229 1176 0 0,'0'0'1285'0'0,"0"0"-33"0"0,0 0 331 0 0,0 0 247 0 0,0 0 53 0 0,0 0-147 0 0,0 0-154 0 0,0 0-143 0 0,0 0-192 0 0,0 0-162 0 0,0 0-173 0 0,33 8-105 0 0,104 23-45 0 0,-134-30-711 0 0,0 0 0 0 0,0 0 0 0 0,0 0 1 0 0,0 0-1 0 0,0-1 0 0 0,0 1 0 0 0,1-1 0 0 0,-1 0 1 0 0,0 0-1 0 0,0 0 0 0 0,0 0 0 0 0,0-1 1 0 0,0 1-1 0 0,1-1 0 0 0,-1 0 0 0 0,0 0 0 0 0,0 0 1 0 0,-1 0-1 0 0,1 0 0 0 0,2-2-51 0 0,5-2 265 0 0,-2 1-157 0 0,1 0 0 0 0,-1 0-1 0 0,0-1 1 0 0,0 0 0 0 0,-1 0 0 0 0,1-1-1 0 0,-1 0 1 0 0,0 0 0 0 0,-1 0 0 0 0,1-1-1 0 0,-1 0 1 0 0,-1-1 0 0 0,1 1 0 0 0,-1-1-1 0 0,-1 0 1 0 0,1 0 0 0 0,-2-1 0 0 0,1 1-1 0 0,-1-1 1 0 0,0 0 0 0 0,-1 0 0 0 0,0 0-1 0 0,0 0 1 0 0,0-8-108 0 0,-3 15-16 0 0,-1 0-1 0 0,0 0 1 0 0,1 0-1 0 0,-1 1 0 0 0,0-1 1 0 0,0 1-1 0 0,0-1 1 0 0,0 1-1 0 0,0 0 1 0 0,0 0-1 0 0,0 0 1 0 0,0 0-1 0 0,0 0 1 0 0,-1 0-1 0 0,1 1 1 0 0,0-1-1 0 0,0 1 0 0 0,-1-1 1 0 0,1 1-1 0 0,-1 0 1 0 0,1 0-1 0 0,0 0 1 0 0,-1 0-1 0 0,1 1 1 0 0,0-1-1 0 0,-1 1 1 0 0,1-1-1 0 0,0 1 1 0 0,-1 0-1 0 0,0 0 17 0 0,-12 5-79 0 0,1 1 0 0 0,-1 1 0 0 0,1 0 0 0 0,1 1 0 0 0,-1 1 0 0 0,2 0 1 0 0,-1 1-1 0 0,1 0 0 0 0,1 0 0 0 0,0 2 0 0 0,-8 11 79 0 0,11-15-94 0 0,0 1-1 0 0,1 0 1 0 0,0 0 0 0 0,1 1-1 0 0,0 0 1 0 0,0 0 0 0 0,1 1-1 0 0,1-1 1 0 0,0 1 0 0 0,0 0-1 0 0,1 0 1 0 0,1 1 0 0 0,0-1-1 0 0,1 1 1 0 0,0-1 0 0 0,1 1-1 0 0,0-1 1 0 0,2 12 94 0 0,1-18-35 0 0,-1-1 0 0 0,1 0 0 0 0,0 1 0 0 0,0-1 0 0 0,0 0 0 0 0,0-1 0 0 0,1 1 0 0 0,0-1 0 0 0,0 1 0 0 0,1-1 0 0 0,-1 0 0 0 0,1-1-1 0 0,-1 1 1 0 0,1-1 0 0 0,0 0 0 0 0,1 0 0 0 0,-1-1 0 0 0,0 1 0 0 0,1-1 0 0 0,-1 0 0 0 0,2 0 35 0 0,121 24-4869 0 0,-101-23-257 0 0,-7-2-3535 0 0</inkml:trace>
  <inkml:trace contextRef="#ctx0" brushRef="#br0" timeOffset="6885.656">3870 3347 0 0 0,'0'0'1084'0'0,"0"0"111"0"0,0 0 33 0 0,0 0 53 0 0,0 0 48 0 0,0 0-20 0 0,0 0-98 0 0,0 0-163 0 0,0 0-176 0 0,0 0-165 0 0,0 0-114 0 0,3-3-58 0 0,0 1-13 0 0,5-5-739 0 0,-5-3 5595 0 0,-10 41-2246 0 0,-20 18-2923 0 0,13-26 76 0 0,4-4-234 0 0,-48 117 200 0 0,48-103-284 0 0,6-22 589 0 0,6-22 1875 0 0,63-117-1979 0 0,-39 86-365 0 0,7-15-90 0 0,1 0 0 0 0,3 3 0 0 0,3 1 0 0 0,2 1 0 0 0,2 3-1 0 0,26-21 4 0 0,-67 67 30 0 0,-3 3-38 0 0,0 1 0 0 0,0-1-1 0 0,0 1 1 0 0,0-1 0 0 0,0 1-1 0 0,1-1 1 0 0,-1 0 0 0 0,0 1-1 0 0,0-1 1 0 0,0 1-1 0 0,1-1 1 0 0,-1 1 0 0 0,0-1-1 0 0,0 0 1 0 0,1 1 0 0 0,-1-1-1 0 0,0 0 1 0 0,1 1 0 0 0,-1-1-1 0 0,1 0 1 0 0,-1 0 0 0 0,0 1-1 0 0,1-1 1 0 0,-1 0-1 0 0,1 0 1 0 0,-1 0 0 0 0,1 1-1 0 0,-1-1 1 0 0,0 0 0 0 0,1 0-1 0 0,-1 0 1 0 0,1 0 0 0 0,-1 0-1 0 0,1 0 1 0 0,-1 0 0 0 0,1 0-1 0 0,-1 0 1 0 0,1 0 0 0 0,-1 0-1 0 0,1 0 1 0 0,-1 0-1 0 0,1-1 1 0 0,-1 1 0 0 0,0 0-1 0 0,1 0 1 0 0,-1 0 0 0 0,1-1-1 0 0,-1 1 1 0 0,0 0 0 0 0,1 0-1 0 0,-1-1 1 0 0,1 1 0 0 0,-1 0-1 0 0,0-1 1 0 0,0 1-1 0 0,1-1 1 0 0,-1 1 0 0 0,0 0-1 0 0,1-1 1 0 0,-1 1 0 0 0,0-1-1 0 0,0 1 9 0 0,-50 201 35 0 0,47-185-31 0 0,1 0 0 0 0,0 0 0 0 0,1 0 0 0 0,0 0 0 0 0,2 0 0 0 0,0 0 0 0 0,0 0 0 0 0,2 4-4 0 0,-2-16 8 0 0,0 0-1 0 0,0 0 1 0 0,0 0-1 0 0,1 1 1 0 0,-1-2 0 0 0,1 1-1 0 0,0 0 1 0 0,0 0-1 0 0,0 0 1 0 0,1-1 0 0 0,-1 1-1 0 0,1-1 1 0 0,0 0-1 0 0,0 0 1 0 0,0 0-1 0 0,0 0 1 0 0,1-1 0 0 0,-1 1-1 0 0,1-1 1 0 0,0 0-1 0 0,-1 0 1 0 0,1 0-1 0 0,0 0 1 0 0,0-1 0 0 0,0 1-1 0 0,0-1 1 0 0,0 0-1 0 0,1 0 1 0 0,-1-1 0 0 0,0 1-1 0 0,0-1 1 0 0,5 0-8 0 0,1-3 80 0 0,1 0 1 0 0,-1 0-1 0 0,0-1 0 0 0,0 0 1 0 0,-1-1-1 0 0,0 0 0 0 0,1-1 1 0 0,-1 0-1 0 0,-1 0 1 0 0,1-1-1 0 0,-1 0 0 0 0,-1-1 1 0 0,1 1-1 0 0,-1-1 1 0 0,-1-1-1 0 0,1 1 0 0 0,-1-1 1 0 0,2-5-81 0 0,74-151 899 0 0,-68 102-1406 0 0,-24 75-3499 0 0,7-2 793 0 0,1 0-4697 0 0,2-5-4099 0 0</inkml:trace>
  <inkml:trace contextRef="#ctx0" brushRef="#br0" timeOffset="7367.306">4984 3159 18900 0 0,'0'0'1039'0'0,"0"0"-331"0"0,0 0-81 0 0,0 0 94 0 0,0 0 77 0 0,0 0-33 0 0,0 0-150 0 0,0 0-152 0 0,0 0-143 0 0,0 0-101 0 0,0 0-57 0 0,0 0-58 0 0,-33 6-30 0 0,-103 22-16 0 0,132-27-54 0 0,1-1-1 0 0,-1 1 1 0 0,0 0-1 0 0,0 0 0 0 0,1 0 1 0 0,-1 1-1 0 0,1-1 0 0 0,-1 1 1 0 0,1 0-1 0 0,0 0 0 0 0,0 0 1 0 0,0 0-1 0 0,0 0 0 0 0,0 1 1 0 0,0 0-1 0 0,0-1 0 0 0,1 1 1 0 0,-3 3-4 0 0,-3 5 2 0 0,-2 1-10 0 0,0 0 1 0 0,1 1-1 0 0,1 0 0 0 0,0 0 0 0 0,1 1 1 0 0,0 0-1 0 0,1 1 0 0 0,0 0 1 0 0,2-1-1 0 0,-1 2 0 0 0,2-1 0 0 0,0 0 1 0 0,1 1-1 0 0,1-1 0 0 0,0 3 8 0 0,1-13-8 0 0,0 0 0 0 0,1-1 1 0 0,0 1-1 0 0,-1 0 0 0 0,2-1 0 0 0,-1 1 0 0 0,0-1 0 0 0,1 0 0 0 0,0 1 0 0 0,0-1 1 0 0,0 0-1 0 0,1 0 0 0 0,-1 0 0 0 0,1-1 0 0 0,0 1 0 0 0,0 0 0 0 0,0-1 1 0 0,1 0-1 0 0,-1 0 0 0 0,1 0 0 0 0,0 0 0 0 0,0-1 0 0 0,0 1 0 0 0,0-1 0 0 0,0 0 1 0 0,0 0-1 0 0,1 0 0 0 0,-1-1 0 0 0,3 1 8 0 0,1 1 13 0 0,2-1 1 0 0,-1 0-1 0 0,0-1 1 0 0,0 0-1 0 0,1 0 1 0 0,-1-1-1 0 0,0 0 0 0 0,1-1 1 0 0,-1 0-1 0 0,0 0 1 0 0,1-1-1 0 0,-1 0 1 0 0,0-1-1 0 0,2-1-13 0 0,22-14 114 0 0,-2-1 0 0 0,0-2 0 0 0,-1-2-1 0 0,-1 0 1 0 0,-2-2 0 0 0,0-1 0 0 0,-2-1 0 0 0,0-1-1 0 0,-2-1 1 0 0,-2-2 0 0 0,0 0 0 0 0,-2-1 0 0 0,-2 0-1 0 0,-1-2 1 0 0,0-2-114 0 0,-3 12-65 0 0,0-1-1 0 0,-2-1 0 0 0,-1 0 1 0 0,-1-1-1 0 0,-1 0 0 0 0,-1 0 1 0 0,-1-1-1 0 0,-2 0 0 0 0,-1 0 1 0 0,-1 0-1 0 0,-2 0 1 0 0,0 0-1 0 0,-2 0 0 0 0,-1-5 66 0 0,2 25-45 0 0,0 0-1 0 0,0 0 1 0 0,0 0-1 0 0,-1 0 0 0 0,0 0 1 0 0,0 1-1 0 0,-1-1 1 0 0,0 0-1 0 0,-1 1 1 0 0,1 0-1 0 0,-1 0 0 0 0,-1 0 1 0 0,1 0-1 0 0,-1 1 1 0 0,-1 0-1 0 0,1 0 0 0 0,-1 0 1 0 0,0 0-1 0 0,0 1 1 0 0,-1 0-1 0 0,1 1 1 0 0,-1-1-1 0 0,0 1 0 0 0,0 0 1 0 0,-1 1-1 0 0,1 0 1 0 0,-1 0-1 0 0,1 1 1 0 0,-1 0-1 0 0,0 0 0 0 0,0 0 1 0 0,0 1-1 0 0,0 1 1 0 0,0-1-1 0 0,-1 1 1 0 0,1 1-1 0 0,0-1 0 0 0,0 1 1 0 0,0 1-1 0 0,-2 0 46 0 0,-5 6 3 0 0,1 0 0 0 0,0 1-1 0 0,0 0 1 0 0,1 1 0 0 0,0 1-1 0 0,1 0 1 0 0,0 1 0 0 0,1 0-1 0 0,0 1 1 0 0,1 0 0 0 0,0 0-1 0 0,1 1 1 0 0,1 1 0 0 0,0-1-1 0 0,1 1 1 0 0,1 1 0 0 0,0-1-1 0 0,1 1 1 0 0,1 0 0 0 0,0 0-1 0 0,1 1 1 0 0,1-1 0 0 0,0 1-1 0 0,1-1 1 0 0,1 4-3 0 0,-1 6 35 0 0,1 0 1 0 0,1-1-1 0 0,2 1 0 0 0,0-1 1 0 0,2 0-1 0 0,0 0 0 0 0,2 0 1 0 0,1-1-1 0 0,0 0 0 0 0,2 0 1 0 0,1-1-1 0 0,1 0 0 0 0,1-1 1 0 0,0-1-1 0 0,2 0 0 0 0,10 10-35 0 0,-9-12 46 0 0,1-1-1 0 0,0 0 1 0 0,2-1-1 0 0,0-2 1 0 0,1 0-1 0 0,0-1 1 0 0,2 0-1 0 0,-1-2 1 0 0,13 4-46 0 0,72 7-6138 0 0,-95-23-5409 0 0</inkml:trace>
  <inkml:trace contextRef="#ctx0" brushRef="#br0" timeOffset="7917.061">6593 2655 6841 0 0,'0'0'3185'0'0,"0"0"-615"0"0,0 0-460 0 0,0 0-267 0 0,0 0-216 0 0,0 0-298 0 0,0 0-332 0 0,0 0-278 0 0,0 0-195 0 0,0 0-111 0 0,0 0-4 0 0,0 0 53 0 0,-8 23 45 0 0,-23 78 7 0 0,15 33 464 0 0,16-97-742 0 0,21 407 1665 0 0,-11-300-1577 0 0,24 29-196 0 0,0-128-530 0 0,-32-71-1169 0 0,-18-19-2741 0 0,4 28-1657 0 0,3 9-5441 0 0</inkml:trace>
  <inkml:trace contextRef="#ctx0" brushRef="#br0" timeOffset="8320.647">6265 3240 12547 0 0,'0'0'2687'0'0,"0"0"-1517"0"0,0 0-645 0 0,0 0-16 0 0,0 0 157 0 0,0 0 78 0 0,0 0-18 0 0,0 0-84 0 0,0 0-110 0 0,33-9-101 0 0,103-29-95 0 0,-29 25 156 0 0,-79 14-402 0 0,333-1-2437 0 0,-192-15-3727 0 0,-176 34 8932 0 0,-35 36-81 0 0,-29 60-759 0 0,68-109-1990 0 0,0 0 1 0 0,0 0-1 0 0,0 0 1 0 0,1 0-1 0 0,0 1 1 0 0,0-1-1 0 0,1 1 1 0 0,-1 0-1 0 0,1-1 1 0 0,1 1-1 0 0,0 0 1 0 0,0 0-1 0 0,0-1 1 0 0,0 1 0 0 0,1 0-1 0 0,0-1 1 0 0,1 1-1 0 0,0-1 1 0 0,0 1-1 0 0,0-1 1 0 0,0 1-1 0 0,1-1 1 0 0,0 0-1 0 0,1 0 1 0 0,-1-1-1 0 0,1 1 1 0 0,0-1-1 0 0,1 0 1 0 0,-1 0-1 0 0,1 0 1 0 0,0 0 0 0 0,0-1-1 0 0,2 1-28 0 0,2-2 96 0 0,0 0 1 0 0,0-1-1 0 0,0 0 1 0 0,0-1-1 0 0,1 0 0 0 0,-1 0 1 0 0,1-1-1 0 0,-1-1 1 0 0,0 1-1 0 0,1-1 0 0 0,-1-1 1 0 0,0 0-1 0 0,0 0 0 0 0,0-1 1 0 0,0 0-1 0 0,0 0 1 0 0,-1-1-1 0 0,1 0 0 0 0,-1-1 1 0 0,0 0-1 0 0,0 0 1 0 0,-1 0-1 0 0,1-1 0 0 0,-1-1 1 0 0,-1 1-1 0 0,1-1 0 0 0,-1 0 1 0 0,0 0-1 0 0,-1-1 1 0 0,1 0-1 0 0,-2 0 0 0 0,1 0 1 0 0,-1-1-1 0 0,0 1 1 0 0,-1-1-1 0 0,0 0 0 0 0,0 0 1 0 0,-1 0-1 0 0,0 0 0 0 0,-1-1 1 0 0,0 1-1 0 0,0 0 1 0 0,-1-1-1 0 0,-1-7-96 0 0,-1 10-9 0 0,1 0-1 0 0,-1 0 1 0 0,-1 0-1 0 0,0 1 1 0 0,0-1-1 0 0,0 1 1 0 0,0 0 0 0 0,-1 0-1 0 0,0 0 1 0 0,0 0-1 0 0,-1 1 1 0 0,0 0-1 0 0,0 0 1 0 0,0 0 0 0 0,0 0-1 0 0,-1 1 1 0 0,0 0-1 0 0,0 0 1 0 0,0 0-1 0 0,0 1 1 0 0,-1 0 0 0 0,1 0-1 0 0,-1 1 1 0 0,0 0-1 0 0,-5-1 10 0 0,5 1-241 0 0,-1 0-1 0 0,0 0 0 0 0,0 1 0 0 0,0 1 1 0 0,0-1-1 0 0,0 1 0 0 0,0 1 1 0 0,0-1-1 0 0,-1 1 0 0 0,2 1 1 0 0,-1 0-1 0 0,0 0 0 0 0,0 0 1 0 0,-3 2 241 0 0,-9 6-4391 0 0,4-2-7157 0 0</inkml:trace>
  <inkml:trace contextRef="#ctx0" brushRef="#br0" timeOffset="12818.904">8386 3185 0 0 0,'0'0'697'0'0,"0"0"564"0"0,0 0 340 0 0,0 0 200 0 0,0 0 154 0 0,0 0 5 0 0,0 0-161 0 0,0 0-228 0 0,0 0-229 0 0,0 0-223 0 0,0 0-159 0 0,0 0-97 0 0,0 0-31 0 0,0-4-24 0 0,2-14-56 0 0,-2 14-66 0 0,0 4-75 0 0,0 5 3690 0 0,2 17-4172 0 0,-9 256 208 0 0,7-271-334 0 0,0-1 0 0 0,0 1 0 0 0,1 0 0 0 0,0-1 0 0 0,0 1 0 0 0,1-1 0 0 0,-1 1 0 0 0,1-1 0 0 0,1 1 0 0 0,-1-1 0 0 0,1 0 0 0 0,0 0 0 0 0,1-1 0 0 0,-1 1 0 0 0,1-1 0 0 0,0 1 0 0 0,1-1 0 0 0,-1 0 0 0 0,1-1 0 0 0,4 4-3 0 0,-3-7 32 0 0,0 0-1 0 0,0-1 0 0 0,0 0 0 0 0,0 0 1 0 0,0-1-1 0 0,0 1 0 0 0,0-1 0 0 0,0 0 0 0 0,0-1 1 0 0,0 0-1 0 0,-1 0 0 0 0,1 0 0 0 0,-1 0 1 0 0,1-1-1 0 0,-1 0 0 0 0,0 0 0 0 0,1-2-31 0 0,17-12 50 0 0,0-1-1 0 0,-2-2 1 0 0,0 0-1 0 0,-2-1 1 0 0,0 0-1 0 0,-1-2 1 0 0,-2 0-1 0 0,0-2 1 0 0,6-13-50 0 0,-19 33 1 0 0,43-79 66 0 0,-44 121-349 0 0,-15 95 348 0 0,28-10-128 0 0,-14-117 59 0 0,0 0 0 0 0,0-1 0 0 0,1 1-1 0 0,0-1 1 0 0,0 1 0 0 0,0-1 0 0 0,0 0 0 0 0,1 1 0 0 0,0-1 0 0 0,0-1 0 0 0,0 1 0 0 0,0 0 0 0 0,0-1 0 0 0,1 1 0 0 0,0-1 0 0 0,-1 0 0 0 0,1-1 0 0 0,0 1 0 0 0,1 0 0 0 0,-1-1 0 0 0,0 0 0 0 0,1 0 0 0 0,-1 0 0 0 0,1-1 3 0 0,6-1 24 0 0,0-1 0 0 0,-1 0 0 0 0,1-1-1 0 0,-1 0 1 0 0,1 0 0 0 0,-1-1 0 0 0,0-1 0 0 0,0 0 0 0 0,0 0 0 0 0,0-1 0 0 0,-1 0-1 0 0,1 0 1 0 0,-1-1 0 0 0,-1-1 0 0 0,1 1 0 0 0,-1-1 0 0 0,-1-1 0 0 0,1 0 0 0 0,-1 0-1 0 0,0 0 1 0 0,2-5-24 0 0,35-40 161 0 0,-2-3-1 0 0,-3-1 0 0 0,-2-1 1 0 0,24-56-161 0 0,-36 36 63 0 0,-55 90-4450 0 0,21-1 1140 0 0,4-2-3002 0 0,1-1-5517 0 0</inkml:trace>
  <inkml:trace contextRef="#ctx0" brushRef="#br0" timeOffset="13273.7">9848 3166 9074 0 0,'0'0'4248'0'0,"0"0"-2404"0"0,0 0-812 0 0,0 0 32 0 0,0 0 98 0 0,0 0 18 0 0,0 0-96 0 0,0 0-181 0 0,0 0-148 0 0,0 0-143 0 0,0 0-101 0 0,0 0-88 0 0,0 0-62 0 0,-27 0-49 0 0,-87 2-44 0 0,45 19 166 0 0,50-9-393 0 0,0 1-1 0 0,2 1 1 0 0,0 0 0 0 0,0 1 0 0 0,1 1-1 0 0,1 0 1 0 0,1 1 0 0 0,0 1 0 0 0,1 0 0 0 0,1 1-1 0 0,1 0 1 0 0,1 1 0 0 0,0 0 0 0 0,2 1 0 0 0,0 0-1 0 0,1 0 1 0 0,-1 11-41 0 0,7-29-3 0 0,0 0 0 0 0,0 0 1 0 0,0 0-1 0 0,1 0 0 0 0,-1 1 0 0 0,1-1 0 0 0,0 0 0 0 0,0 0 0 0 0,0 0 0 0 0,0 0 0 0 0,0 1 0 0 0,1-1 1 0 0,-1 0-1 0 0,1 0 0 0 0,0 0 0 0 0,0 0 0 0 0,0 0 0 0 0,1 0 0 0 0,-1 0 0 0 0,1 0 0 0 0,-1-1 0 0 0,1 1 1 0 0,0 0-1 0 0,0-1 0 0 0,0 1 0 0 0,0-1 0 0 0,1 0 0 0 0,-1 0 0 0 0,0 0 0 0 0,1 0 0 0 0,0 0 0 0 0,-1 0 1 0 0,1-1-1 0 0,0 1 0 0 0,0-1 0 0 0,0 0 0 0 0,0 0 0 0 0,0 0 0 0 0,0 0 0 0 0,3 0 3 0 0,9-2 68 0 0,0 0 0 0 0,-1-1 0 0 0,1 0 0 0 0,0-1-1 0 0,-1-1 1 0 0,0 0 0 0 0,0-1 0 0 0,0 0 0 0 0,-1-1 0 0 0,0-1-1 0 0,0 0 1 0 0,0-1 0 0 0,-1 0 0 0 0,0-1 0 0 0,0 0 0 0 0,-1-1-1 0 0,4-6-67 0 0,8-2 67 0 0,18-16 13 0 0,-1-1-1 0 0,-2-2 0 0 0,-2-2 1 0 0,17-25-80 0 0,-20 22 24 0 0,-27 97-2003 0 0,-6-33 789 0 0,-1 7-1970 0 0,2-11-3997 0 0,1-9-4515 0 0</inkml:trace>
  <inkml:trace contextRef="#ctx0" brushRef="#br0" timeOffset="13690.757">10303 3564 17292 0 0,'0'0'1452'0'0,"0"0"-414"0"0,0 0-154 0 0,0 0 8 0 0,0 0-9 0 0,0 0-108 0 0,0 0-162 0 0,0 0-133 0 0,0 0-66 0 0,0 0-62 0 0,0 0-60 0 0,18-32-50 0 0,60-102-56 0 0,-21 61 69 0 0,56-19-137 0 0,-103 140-711 0 0,-14 9 576 0 0,4 51 0 0 0,0-104 16 0 0,2 0 1 0 0,-1 0-1 0 0,0 0 0 0 0,1 0 0 0 0,-1 0 0 0 0,1-1 0 0 0,0 1 0 0 0,1-1 0 0 0,-1 1 0 0 0,0-1 0 0 0,1 0 0 0 0,0 0 1 0 0,0 0-1 0 0,0 0 0 0 0,0-1 0 0 0,0 1 0 0 0,1-1 0 0 0,-1 0 0 0 0,1 0 0 0 0,-1 0 0 0 0,1 0 0 0 0,0 0 1 0 0,0-1-1 0 0,-1 0 0 0 0,2 0 1 0 0,10 0 87 0 0,0 0 1 0 0,1-1-1 0 0,-1-1 0 0 0,0-1 1 0 0,0 0-1 0 0,0-1 0 0 0,0 0 1 0 0,0-1-1 0 0,-1-1 1 0 0,1-1-1 0 0,-1 0 0 0 0,-1 0 1 0 0,1-2-1 0 0,-1 1 1 0 0,0-2-1 0 0,-1 0 0 0 0,0 0 1 0 0,0-1-1 0 0,-1-1-87 0 0,-2 4-59 0 0,0-1-1 0 0,-1 1 1 0 0,0-2-1 0 0,-1 1 1 0 0,0-1-1 0 0,0 0 1 0 0,-1-1-1 0 0,0 1 1 0 0,0-1 0 0 0,-1 0-1 0 0,-1-1 1 0 0,0 1 59 0 0,2-5-988 0 0,0-1-1839 0 0,-1 6-4158 0 0,0 3-4992 0 0</inkml:trace>
  <inkml:trace contextRef="#ctx0" brushRef="#br0" timeOffset="13971.797">11641 2555 20100 0 0,'0'0'982'0'0,"0"0"-417"0"0,0 0-167 0 0,0 0 55 0 0,0 0 86 0 0,0 0 70 0 0,0 0-23 0 0,0 0-66 0 0,0 0-41 0 0,0 0-42 0 0,-4 33-61 0 0,-12 108-82 0 0,1 0 174 0 0,6 0 1 0 0,7 91-469 0 0,4-195-91 0 0,1-1 0 0 0,1 0 0 0 0,3 0 0 0 0,0 0 0 0 0,5 7 91 0 0,-4-21-36 0 0,-5-15-1402 0 0,-2-5-3628 0 0,-12-13-4348 0 0,8 7-1452 0 0</inkml:trace>
  <inkml:trace contextRef="#ctx0" brushRef="#br0" timeOffset="14220.023">11354 3052 14419 0 0,'0'0'1480'0'0,"0"0"-525"0"0,0 0-161 0 0,0 0 71 0 0,0 0 34 0 0,0 0-65 0 0,0 0-194 0 0,33-3-181 0 0,107-9-127 0 0,41 13 460 0 0,-175 0-844 0 0,116 9 470 0 0,-46 12-3417 0 0,-70-19-1214 0 0,-3 1-6681 0 0</inkml:trace>
  <inkml:trace contextRef="#ctx0" brushRef="#br0" timeOffset="14785.054">9977 3281 440 0 0,'0'0'1791'0'0,"0"0"102"0"0,0 0 188 0 0,0 0 36 0 0,0 0-135 0 0,0 0-253 0 0,0 0-310 0 0,0 0-221 0 0,0 0-78 0 0,0 0-14 0 0,0 0-7 0 0,0 0-53 0 0,6-5 560 0 0,-5 32 177 0 0,-15 175 223 0 0,14-199-2050 0 0,1 0-1 0 0,0 0 1 0 0,0 1 0 0 0,1-1-1 0 0,-1 0 1 0 0,1 0 0 0 0,0 0 0 0 0,-1 0-1 0 0,1 0 1 0 0,0-1 0 0 0,1 1-1 0 0,-1-1 1 0 0,0 1 0 0 0,1-1-1 0 0,-1 0 1 0 0,1 0 0 0 0,0 0 0 0 0,0 0-1 0 0,0 0 1 0 0,0-1 0 0 0,0 1-1 0 0,0-1 1 0 0,0 0 0 0 0,1 0-1 0 0,-1 0 1 0 0,0 0 0 0 0,1 0 0 0 0,-1-1-1 0 0,0 0 1 0 0,1 0 0 0 0,-1 0-1 0 0,1 0 1 0 0,-1 0 0 0 0,1-1 44 0 0,22 1-3937 0 0,-3-2-3359 0 0,-13-2-4381 0 0</inkml:trace>
  <inkml:trace contextRef="#ctx0" brushRef="#br0" timeOffset="15790.296">13265 2533 8850 0 0,'0'0'1792'0'0,"0"0"-315"0"0,0 0-41 0 0,0 0 118 0 0,0 0 81 0 0,0 0-75 0 0,0 0-242 0 0,0 0-317 0 0,0 0-291 0 0,0 0-176 0 0,0 0-136 0 0,1 16 849 0 0,-15 164 117 0 0,8 361 180 0 0,-26-303-1364 0 0,20-168-764 0 0,-3-75-14477 0 0,15 5 13025 0 0,-3-2-6883 0 0</inkml:trace>
  <inkml:trace contextRef="#ctx0" brushRef="#br0" timeOffset="16038.619">12727 3192 11987 0 0,'0'0'1293'0'0,"0"0"-603"0"0,0 0-174 0 0,0 0 187 0 0,0 0 187 0 0,0 0 77 0 0,37-12-30 0 0,120-40-109 0 0,27-6 979 0 0,159-67-1857 0 0,-247 49-3707 0 0,-73 43-1126 0 0,-6-3-3755 0 0,-12 23 5348 0 0</inkml:trace>
  <inkml:trace contextRef="#ctx0" brushRef="#br0" timeOffset="16388.473">13642 2636 0 0 0,'0'0'1284'0'0,"0"0"413"0"0,0 0 314 0 0,0 0 257 0 0,0 0 113 0 0,0 0-185 0 0,0 0-266 0 0,0 0-272 0 0,0 0-295 0 0,0 0-275 0 0,0 0-201 0 0,5 38-146 0 0,16 119-90 0 0,-25-59 159 0 0,-1-74-590 0 0,-1 10 72 0 0,-2 1-32 0 0,2 0 0 0 0,2 0 0 0 0,1 0 0 0 0,2 0 0 0 0,1 1 0 0 0,3 5-260 0 0,-3-39 20 0 0,1 1 0 0 0,-1-1 0 0 0,1 0 0 0 0,0 0-1 0 0,0 0 1 0 0,0 1 0 0 0,0-1 0 0 0,0 0 0 0 0,1 0 0 0 0,-1 0 0 0 0,1 0 0 0 0,-1-1 0 0 0,1 1 0 0 0,-1 0-1 0 0,1-1 1 0 0,0 1 0 0 0,0-1 0 0 0,0 0 0 0 0,0 1 0 0 0,0-1 0 0 0,0 0 0 0 0,0 0 0 0 0,1 0 0 0 0,-1-1-1 0 0,0 1 1 0 0,1 0 0 0 0,-1-1 0 0 0,0 1 0 0 0,1-1 0 0 0,-1 0 0 0 0,0 0 0 0 0,1 0 0 0 0,-1 0 0 0 0,0 0-1 0 0,1-1 1 0 0,-1 1 0 0 0,0-1 0 0 0,1 0-20 0 0,89-25 538 0 0,55-28-352 0 0,-145 53-183 0 0,-1 0-1 0 0,0 1 1 0 0,1-1-1 0 0,0 0 1 0 0,-1 1-1 0 0,1-1 1 0 0,-1 1-1 0 0,1 0 1 0 0,-1-1-1 0 0,1 1 1 0 0,0 0-1 0 0,-1 0 1 0 0,1 0-1 0 0,0 0 1 0 0,-1 0-1 0 0,1 1 1 0 0,-1-1-1 0 0,1 0 1 0 0,0 1-1 0 0,-1-1 1 0 0,1 1-1 0 0,-1 0 1 0 0,1-1-1 0 0,-1 1 0 0 0,0 0 1 0 0,1 0-1 0 0,-1 0 1 0 0,0 0-1 0 0,1 0 1 0 0,-1 0-1 0 0,0 0 1 0 0,0 1-1 0 0,0-1 1 0 0,0 0-1 0 0,0 0 1 0 0,0 1-1 0 0,0-1 1 0 0,-1 1-1 0 0,1-1 1 0 0,0 1-1 0 0,-1-1 1 0 0,0 1-1 0 0,1 0 1 0 0,-1-1-1 0 0,1 2-2 0 0,-5 155 318 0 0,4-157-370 0 0,1 0 0 0 0,-1 0 0 0 0,0 0 0 0 0,1 0 0 0 0,-1 0 0 0 0,1 0 0 0 0,-1 0 0 0 0,1 0 0 0 0,-1 0 0 0 0,1-1 1 0 0,0 1-1 0 0,0 0 0 0 0,-1 0 0 0 0,1-1 0 0 0,0 1 0 0 0,0 0 0 0 0,0-1 0 0 0,0 1 0 0 0,-1 0 0 0 0,1-1 0 0 0,0 1 0 0 0,0-1 1 0 0,0 0-1 0 0,0 1 0 0 0,0-1 0 0 0,1 0 0 0 0,-1 0 0 0 0,0 0 0 0 0,0 1 0 0 0,0-1 0 0 0,0 0 0 0 0,0 0 0 0 0,0-1 0 0 0,0 1 1 0 0,0 0-1 0 0,0 0 0 0 0,0 0 0 0 0,0-1 0 0 0,0 1 0 0 0,0 0 0 0 0,0-1 0 0 0,0 1 0 0 0,0-1 0 0 0,0 0 0 0 0,0 1 0 0 0,0-1 1 0 0,0 1-1 0 0,-1-1 0 0 0,1 0 0 0 0,0 0 0 0 0,0 0 0 0 0,-1 1 0 0 0,1-1 0 0 0,-1 0 0 0 0,1 0 0 0 0,-1 0 0 0 0,1 0 0 0 0,-1-1 52 0 0,19-18-3567 0 0,-7 9-4288 0 0,-7 6-2658 0 0</inkml:trace>
  <inkml:trace contextRef="#ctx0" brushRef="#br0" timeOffset="16663.132">14174 3325 1520 0 0,'0'0'2249'0'0,"0"0"-561"0"0,0 0-202 0 0,0 0-19 0 0,0 0 42 0 0,0 0 73 0 0,0 0 50 0 0,0 0-17 0 0,32 3-49 0 0,103 8-103 0 0,-50-21 584 0 0,-72 5-1683 0 0,8-1-21 0 0,-1-1 0 0 0,1-2 0 0 0,-1 0 0 0 0,0 0 0 0 0,-1-2 0 0 0,-1-1 0 0 0,1 0-1 0 0,-2-1 1 0 0,14-13-343 0 0,-29 25 33 0 0,0-1-1 0 0,-1 0 1 0 0,1 1-1 0 0,0-1 1 0 0,0 0-1 0 0,-1 0 1 0 0,1 0-1 0 0,-1 0 1 0 0,0 0-1 0 0,0 0 0 0 0,1 0 1 0 0,-1-1-1 0 0,-1 1 1 0 0,1 0-1 0 0,0-1 1 0 0,0 1-1 0 0,-1 0 1 0 0,0-1-1 0 0,1 1 1 0 0,-1-1-1 0 0,0 1 1 0 0,0-1-1 0 0,0 1 1 0 0,0-1-1 0 0,-1 1 1 0 0,1-1-1 0 0,-1 1 1 0 0,0 0-1 0 0,1-1 0 0 0,-1 1 1 0 0,0 0-1 0 0,0-1 1 0 0,0 1-1 0 0,-1 0 1 0 0,1 0-1 0 0,-1 0 1 0 0,1 0-1 0 0,-1 0 1 0 0,1 1-1 0 0,-1-1 1 0 0,0 0-1 0 0,0 1 1 0 0,-1-2-33 0 0,-8 0 0 0 0,0 1 0 0 0,0 1 0 0 0,0-1 0 0 0,-1 2 0 0 0,1-1 1 0 0,0 2-1 0 0,0-1 0 0 0,0 1 0 0 0,-1 1 0 0 0,1 0 0 0 0,1 1 1 0 0,-1 0-1 0 0,0 1 0 0 0,1 0 0 0 0,-1 0 0 0 0,1 1 1 0 0,0 1-1 0 0,1-1 0 0 0,0 2 0 0 0,-1-1 0 0 0,2 1 0 0 0,-1 1 1 0 0,1-1-1 0 0,0 1 0 0 0,1 1 0 0 0,0 0 0 0 0,0 0 0 0 0,1 0 1 0 0,0 0-1 0 0,1 1 0 0 0,0 0 0 0 0,0 1 0 0 0,1-1 0 0 0,1 1 1 0 0,-1-1-1 0 0,2 1 0 0 0,0 0 0 0 0,0 0 0 0 0,0 9 0 0 0,1-14-15 0 0,1 1 0 0 0,0-1-1 0 0,0 0 1 0 0,0 1-1 0 0,1-1 1 0 0,0 0 0 0 0,0 0-1 0 0,1 0 1 0 0,0 0 0 0 0,0 0-1 0 0,0 0 1 0 0,0 0 0 0 0,1 0-1 0 0,0-1 1 0 0,1 1-1 0 0,-1-1 1 0 0,1 0 0 0 0,0 0-1 0 0,0 0 1 0 0,0-1 0 0 0,1 1-1 0 0,0-1 1 0 0,0 0 0 0 0,0 0-1 0 0,4 2 16 0 0,109 44-1194 0 0,-65-45-6344 0 0,-41-5-3846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3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55 508 7482 0 0,'0'0'1257'0'0,"0"0"-662"0"0,0 0-228 0 0,0 0 202 0 0,0 0 337 0 0,0 0 278 0 0,0 0 71 0 0,0 0-40 0 0,0 0-151 0 0,0 0-158 0 0,0 0-96 0 0,18 3-92 0 0,55 10-73 0 0,-71-12-608 0 0,-1-1-1 0 0,1 1 1 0 0,0-1-1 0 0,0 1 1 0 0,0 0-1 0 0,-1 0 1 0 0,1 0-1 0 0,-1 0 1 0 0,1 0-1 0 0,-1 0 1 0 0,1 1-1 0 0,-1-1 1 0 0,1 0-1 0 0,-1 1 1 0 0,0-1-1 0 0,0 1 1 0 0,0-1-1 0 0,0 1 1 0 0,0 0-1 0 0,0-1 1 0 0,0 1-1 0 0,-1 0 1 0 0,1 0-1 0 0,-1 0 1 0 0,1-1-1 0 0,-1 1 1 0 0,1 1-37 0 0,1 7 208 0 0,65 279 2239 0 0,-52-204-2168 0 0,-6-36-138 0 0,-1-1-33 0 0,1-1 0 0 0,3-1 0 0 0,2 0 0 0 0,8 16-108 0 0,-22-61 18 0 0,0 0-1 0 0,0 0 0 0 0,0 0 1 0 0,0 0-1 0 0,0 1 0 0 0,0-1 1 0 0,0 0-1 0 0,0 0 0 0 0,1 0 0 0 0,-1 0 1 0 0,0 0-1 0 0,1 0 0 0 0,-1 0 1 0 0,1 0-1 0 0,-1 0 0 0 0,1 0 1 0 0,0 0-1 0 0,-1 0 0 0 0,1 0 1 0 0,0-1-1 0 0,0 1 0 0 0,-1 0 1 0 0,1 0-1 0 0,0-1 0 0 0,0 1 1 0 0,0 0-1 0 0,0-1 0 0 0,0 1 0 0 0,0-1 1 0 0,0 1-1 0 0,0-1 0 0 0,0 0 1 0 0,0 1-1 0 0,0-1 0 0 0,0 0 1 0 0,0 0-1 0 0,1 0 0 0 0,-1 0 1 0 0,0 0-1 0 0,0 0 0 0 0,0 0 1 0 0,0 0-1 0 0,0 0 0 0 0,0 0 0 0 0,0-1 1 0 0,0 1-1 0 0,1 0 0 0 0,-1-1 1 0 0,0 1-1 0 0,0-1 0 0 0,0 1 1 0 0,-1-1-1 0 0,1 0 0 0 0,0 1 1 0 0,0-1-1 0 0,0 0 0 0 0,0 0-17 0 0,284-483 1935 0 0,-143 231-2045 0 0,-131 230-519 0 0,-10 22 95 0 0,-1 7-1304 0 0,0-2 1245 0 0,-1 21-2308 0 0,0-9-3745 0 0,-1-4-4835 0 0</inkml:trace>
  <inkml:trace contextRef="#ctx0" brushRef="#br0" timeOffset="368.532">1010 943 7378 0 0,'0'0'3440'0'0,"0"0"-1609"0"0,0 0-173 0 0,0 0 134 0 0,0 0-74 0 0,0 0-203 0 0,0 0-276 0 0,32-11-277 0 0,100-34-201 0 0,-65 3 134 0 0,-58 32-738 0 0,0 2-46 0 0,0-1 0 0 0,-1 0 0 0 0,0 0 0 0 0,-1 0 0 0 0,0-1 0 0 0,-1-1 0 0 0,0 1 1 0 0,0-1-1 0 0,-1 0 0 0 0,0 0 0 0 0,-1 0 0 0 0,-1-1 0 0 0,0 1 0 0 0,0-1 0 0 0,-1 0 0 0 0,1-11-111 0 0,-4 20 2 0 0,0 0 1 0 0,1 0 0 0 0,-1 0 0 0 0,0 1-1 0 0,0-1 1 0 0,-1 0 0 0 0,1 1 0 0 0,-1-1-1 0 0,1 1 1 0 0,-1-1 0 0 0,0 1 0 0 0,0 0-1 0 0,0 0 1 0 0,0 0 0 0 0,0 0 0 0 0,0 0-1 0 0,0 0 1 0 0,-1 0 0 0 0,1 1 0 0 0,-1-1-1 0 0,0 1 1 0 0,1 0 0 0 0,-1 0 0 0 0,0 0-1 0 0,1 0 1 0 0,-1 0 0 0 0,0 1 0 0 0,0-1-1 0 0,0 1 1 0 0,0 0 0 0 0,0-1 0 0 0,0 1-1 0 0,0 1 1 0 0,0-1 0 0 0,1 0 0 0 0,-1 1-1 0 0,0 0 1 0 0,0-1 0 0 0,0 1 0 0 0,1 0-1 0 0,-1 0 1 0 0,0 1 0 0 0,1-1 0 0 0,-1 1-1 0 0,1-1 1 0 0,-1 1 0 0 0,1 0 0 0 0,-2 1-3 0 0,-13 13-29 0 0,1 1 1 0 0,0 1-1 0 0,1 0 0 0 0,2 1 1 0 0,-1 1-1 0 0,2 0 1 0 0,1 1-1 0 0,1 0 1 0 0,0 0-1 0 0,2 1 0 0 0,0 1 1 0 0,1-1-1 0 0,2 1 1 0 0,-3 23 28 0 0,5-37-7 0 0,0 1 1 0 0,1 0 0 0 0,0 0 0 0 0,0 0-1 0 0,1 0 1 0 0,1 0 0 0 0,0 0-1 0 0,0 0 1 0 0,1 0 0 0 0,0 0 0 0 0,0 0-1 0 0,2 0 1 0 0,-1 0 0 0 0,1 0-1 0 0,0-1 1 0 0,1 0 0 0 0,0 1 0 0 0,1-1-1 0 0,0-1 1 0 0,0 1 0 0 0,1-1 0 0 0,0 0-1 0 0,0 0 1 0 0,8 7 6 0 0,-5-9 16 0 0,0 0 0 0 0,0-1 0 0 0,0 0 0 0 0,1-1 0 0 0,0 0 0 0 0,0-1 0 0 0,0 1 0 0 0,0-2 1 0 0,1 0-1 0 0,-1 0 0 0 0,0-1 0 0 0,1 0 0 0 0,0 0 0 0 0,-1-2 0 0 0,1 1 0 0 0,-1-1 0 0 0,1-1 0 0 0,3 0-16 0 0,10-4-85 0 0,0-1-1 0 0,0-1 1 0 0,-1-1-1 0 0,0-1 1 0 0,-1-1-1 0 0,0 0 1 0 0,6-7 85 0 0,25-21-1569 0 0,-20 10-6749 0 0,-23 20-3373 0 0</inkml:trace>
  <inkml:trace contextRef="#ctx0" brushRef="#br0" timeOffset="1363.827">1986 0 704 0 0,'0'0'2346'0'0,"0"0"-714"0"0,0 0-350 0 0,0 0-3 0 0,0 0 152 0 0,0 0 80 0 0,0 0-106 0 0,0 0-279 0 0,0 0-295 0 0,0 0-154 0 0,0 0-26 0 0,0 0 37 0 0,0 0 50 0 0,-1 13 45 0 0,-5 100 1434 0 0,9 445 1348 0 0,-17-262-3663 0 0,13-287-462 0 0,6 29 293 0 0,3-30-2861 0 0,5-5-3489 0 0,-9-3-4251 0 0</inkml:trace>
  <inkml:trace contextRef="#ctx0" brushRef="#br0" timeOffset="1719.711">2295 762 9066 0 0,'0'0'1348'0'0,"0"0"-244"0"0,0 0 98 0 0,0 0 265 0 0,0 0 133 0 0,0 0-106 0 0,-15 31-344 0 0,-47 100-352 0 0,57-122-692 0 0,0 1 0 0 0,0-1-1 0 0,1 1 1 0 0,1 0-1 0 0,-1 0 1 0 0,2 0 0 0 0,-1 0-1 0 0,1 1 1 0 0,1-1-1 0 0,-1 8-105 0 0,2-6 66 0 0,-1-5-35 0 0,0 0 1 0 0,0 1-1 0 0,1-1 1 0 0,0 0-1 0 0,0 0 1 0 0,1 0-1 0 0,0 1 1 0 0,0-1-1 0 0,0 0 1 0 0,1 0-1 0 0,1 0 0 0 0,-1-1 1 0 0,1 1-1 0 0,0 0 1 0 0,0-1-1 0 0,1 0 1 0 0,0 0-1 0 0,0 0 1 0 0,0 0-1 0 0,1-1 1 0 0,0 1-1 0 0,0-1 0 0 0,0 0 1 0 0,1-1-1 0 0,0 1 1 0 0,-1-1-1 0 0,2 0 1 0 0,-1-1-1 0 0,6 4-31 0 0,2-4 151 0 0,0-1 1 0 0,0 0-1 0 0,1-1 0 0 0,-1 0 0 0 0,0-1 1 0 0,0-1-1 0 0,1 0 0 0 0,-1-1 0 0 0,0-1 1 0 0,0 0-1 0 0,0-1 0 0 0,-1 0 0 0 0,1-1 1 0 0,-1 0-1 0 0,0-2 0 0 0,-1 1 0 0 0,1-1 1 0 0,-1-1-1 0 0,-1 0 0 0 0,1-1 0 0 0,-1 0 1 0 0,5-7-152 0 0,-5 5 79 0 0,0 0 1 0 0,-1-1 0 0 0,-1 0-1 0 0,0-1 1 0 0,0 0 0 0 0,-1 0 0 0 0,-1-1-1 0 0,-1 0 1 0 0,0 0 0 0 0,0-1-1 0 0,-1 1 1 0 0,-1-1 0 0 0,-1 0-1 0 0,0-1 1 0 0,-1 1 0 0 0,0-1 0 0 0,-1-4-80 0 0,-2 12-31 0 0,-1 0 1 0 0,1 0-1 0 0,-1 0 1 0 0,-1 0 0 0 0,1 0-1 0 0,-1 1 1 0 0,-1-1-1 0 0,1 1 1 0 0,-1 0 0 0 0,-1 0-1 0 0,1 0 1 0 0,-1 1 0 0 0,0-1-1 0 0,-1 1 1 0 0,1 0-1 0 0,-1 1 1 0 0,-1 0 0 0 0,1 0-1 0 0,-1 0 1 0 0,1 0 0 0 0,-1 1-1 0 0,0 0 1 0 0,-1 1-1 0 0,1 0 1 0 0,-1 0 0 0 0,0 0-1 0 0,1 1 1 0 0,-1 0-1 0 0,0 1 1 0 0,0-1 0 0 0,-1 2-1 0 0,-4-1 31 0 0,2 0-257 0 0,-1 0 0 0 0,0 1 0 0 0,1 0 0 0 0,-1 1 0 0 0,0 0 0 0 0,1 1 0 0 0,-1 0 0 0 0,1 1 0 0 0,0 0 0 0 0,0 1 0 0 0,0 0 0 0 0,0 1 0 0 0,1 0 0 0 0,0 1 0 0 0,0 0 257 0 0,4-2-387 0 0,-23 17-2075 0 0,12-7-2193 0 0,4-2-6406 0 0</inkml:trace>
  <inkml:trace contextRef="#ctx0" brushRef="#br0" timeOffset="2133.073">3254 718 7226 0 0,'0'0'2085'0'0,"0"0"-546"0"0,0 0 48 0 0,0 0 203 0 0,0 0 100 0 0,0 0-165 0 0,0 0-328 0 0,0 0-249 0 0,0 0-197 0 0,0 0-159 0 0,0 0-121 0 0,0 0-126 0 0,0 0-139 0 0,-7-6-88 0 0,-24-14-55 0 0,3 31 95 0 0,12 1-309 0 0,1 1 1 0 0,0 0-1 0 0,1 1 1 0 0,0 0-1 0 0,1 1 1 0 0,1 1-1 0 0,1 0 1 0 0,0 0 0 0 0,1 1-1 0 0,1 1 1 0 0,0-1-1 0 0,1 2 1 0 0,-1 6-50 0 0,6-19-11 0 0,0 0 1 0 0,1 0-1 0 0,-1 0 1 0 0,1 1-1 0 0,1-1 0 0 0,-1 0 1 0 0,1 1-1 0 0,0 0 1 0 0,1-1-1 0 0,-1 1 1 0 0,1 0-1 0 0,1-1 1 0 0,-1 1-1 0 0,1 0 0 0 0,0-1 1 0 0,0 1-1 0 0,1-1 1 0 0,0 0-1 0 0,0 1 1 0 0,1-1-1 0 0,0 0 1 0 0,0 0-1 0 0,0 0 1 0 0,1-1-1 0 0,0 1 0 0 0,0-1 1 0 0,0 0-1 0 0,0 0 1 0 0,1 0-1 0 0,0-1 1 0 0,0 1-1 0 0,0-1 1 0 0,1-1-1 0 0,2 2 11 0 0,2-1-38 0 0,1 0-1 0 0,0-1 1 0 0,0-1 0 0 0,0 0-1 0 0,0 0 1 0 0,0-1 0 0 0,0-1-1 0 0,0 0 1 0 0,1 0 0 0 0,-1-1-1 0 0,0-1 1 0 0,0 1 0 0 0,0-2-1 0 0,0 0 1 0 0,-1 0 0 0 0,1-1 38 0 0,61-32-6657 0 0,-62 32-4368 0 0</inkml:trace>
  <inkml:trace contextRef="#ctx0" brushRef="#br0" timeOffset="2401.072">3702 847 18068 0 0,'0'0'856'0'0,"0"0"-128"0"0,0 0 64 0 0,0 0 97 0 0,0 0-49 0 0,0 0-120 0 0,0 0-208 0 0,-6 199-272 0 0,3-174-136 0 0,3-2-112 0 0,-4-1-112 0 0,2-4-160 0 0,0-3-168 0 0,2-8-432 0 0,0 0-785 0 0,0 1-2720 0 0,0-8-8329 0 0</inkml:trace>
  <inkml:trace contextRef="#ctx0" brushRef="#br0" timeOffset="2571.705">3630 390 16980 0 0,'0'0'3312'0'0,"0"0"-2359"0"0,0 0-345 0 0,0 0-176 0 0,0 0-80 0 0,0 0-88 0 0,0 0-224 0 0,0 0-264 0 0,0 0-272 0 0,0 0-264 0 0,0 0-457 0 0,0 0-1343 0 0,0 0-9931 0 0</inkml:trace>
  <inkml:trace contextRef="#ctx0" brushRef="#br0" timeOffset="2782.934">4409 96 20796 0 0,'0'0'899'0'0,"0"0"-280"0"0,0 0-61 0 0,0 0 94 0 0,0 0 107 0 0,0 0-13 0 0,0 0-122 0 0,0 0-127 0 0,-9 35-72 0 0,-30 113-78 0 0,21-74-188 0 0,2 1 0 0 0,4 0 0 0 0,4 2-1 0 0,2-1 1 0 0,4 0 0 0 0,6 42-159 0 0,-2-91-161 0 0,1 0-1 0 0,2 0 0 0 0,1-1 0 0 0,1 1 1 0 0,1-1-1 0 0,1-1 0 0 0,2 1 1 0 0,2 2 161 0 0,-14-20-3140 0 0,-6-8-1727 0 0,5 0 2266 0 0,-3 0-7596 0 0</inkml:trace>
  <inkml:trace contextRef="#ctx0" brushRef="#br0" timeOffset="3449.729">3985 781 12475 0 0,'0'0'1520'0'0,"0"0"-340"0"0,0 0-160 0 0,0 0-43 0 0,0 0-124 0 0,0 0-163 0 0,0 0-181 0 0,35-4-129 0 0,111-11-90 0 0,66 11 839 0 0,-165 4-849 0 0,-23-2-166 0 0,0 2-1 0 0,0 0 1 0 0,0 2-1 0 0,0 0 1 0 0,-1 2-1 0 0,1 0 1 0 0,-1 2-1 0 0,13 5-113 0 0,-34-8 72 0 0,1 0-1 0 0,-1 0 0 0 0,0 1 0 0 0,0-1 1 0 0,-1 1-1 0 0,1-1 0 0 0,-1 1 0 0 0,0 0 0 0 0,0-1 1 0 0,0 1-1 0 0,0 0 0 0 0,-1 0 0 0 0,1 0 1 0 0,-1 0-1 0 0,0 0 0 0 0,0-1 0 0 0,-1 1 0 0 0,1 0 1 0 0,-1 0-1 0 0,1 0 0 0 0,-1 0 0 0 0,-1-1 1 0 0,1 1-1 0 0,0 0 0 0 0,-1-1 0 0 0,0 1 1 0 0,0-1-1 0 0,0 1-71 0 0,-3 10 3 0 0,2-4 60 0 0,2-8-63 0 0,-1 0 0 0 0,1 0 0 0 0,0 0 0 0 0,-1 0 0 0 0,1 0 0 0 0,0 0 0 0 0,0 0 1 0 0,0 0-1 0 0,0 0 0 0 0,1 1 0 0 0,-1-1 0 0 0,1 0 0 0 0,-1 1 0 0 0,1-1 0 0 0,0 0 0 0 0,0 1 0 0 0,0-1 0 0 0,0 1 1 0 0,0-1-1 0 0,0 0 0 0 0,1 1 0 0 0,-1-1 0 0 0,1 0 0 0 0,0 0 0 0 0,0 1 0 0 0,0-1 0 0 0,0 0 0 0 0,0 0 0 0 0,0 0 0 0 0,0 0 1 0 0,1 0-1 0 0,-1 0 0 0 0,1 0 0 0 0,-1-1 0 0 0,1 1 0 0 0,0 0 0 0 0,-1-1 0 0 0,1 1 0 0 0,0-1 0 0 0,0 0 0 0 0,0 0 0 0 0,0 1 1 0 0,1-1-1 0 0,-1-1 0 0 0,0 1 0 0 0,1 0 0 0 0,7-3 34 0 0,0-1 0 0 0,0 0 1 0 0,0 0-1 0 0,0-1 0 0 0,-1 0 0 0 0,0-1 1 0 0,0 0-1 0 0,0 0 0 0 0,-1-1 0 0 0,0-1 1 0 0,0 1-1 0 0,0-1 0 0 0,-1 0 0 0 0,0-1 0 0 0,0 0 1 0 0,0-1-35 0 0,20-17 79 0 0,127-109 123 0 0,-153 133-198 0 0,1 1 0 0 0,-1 0 1 0 0,1 0-1 0 0,-1 0 0 0 0,1-1 0 0 0,0 2 0 0 0,0-1 0 0 0,-1 0 0 0 0,1 0 0 0 0,0 0 0 0 0,0 1 0 0 0,0-1 0 0 0,0 1 0 0 0,0 0 0 0 0,0-1 0 0 0,-1 1 0 0 0,1 0 0 0 0,0 0 0 0 0,0 0 1 0 0,0 1-1 0 0,0-1 0 0 0,0 0 0 0 0,0 1 0 0 0,0-1 0 0 0,0 1 0 0 0,0-1 0 0 0,-1 1 0 0 0,1 0 0 0 0,0 0 0 0 0,0 0 0 0 0,-1 0 0 0 0,1 0 0 0 0,-1 0 0 0 0,1 1 0 0 0,-1-1 0 0 0,1 0 1 0 0,-1 1-1 0 0,0-1 0 0 0,0 1 0 0 0,0 0 0 0 0,1-1 0 0 0,-2 1 0 0 0,1 0 0 0 0,0-1 0 0 0,0 1 0 0 0,0 1-4 0 0,79 173 650 0 0,-1-41-246 0 0,-48-92-360 0 0,-3 3-1 0 0,-1 0 0 0 0,-3 2 0 0 0,-1 0 0 0 0,-3 2 0 0 0,-2 0 0 0 0,-2 1 0 0 0,-2 1 1 0 0,-3 0-1 0 0,3 34-43 0 0,-12-54 2 0 0,-2-1 0 0 0,-1 1 0 0 0,-1-1 0 0 0,-2 0 0 0 0,-1 0 0 0 0,-6 16-2 0 0,8-35 5 0 0,-1 0 0 0 0,0 0 0 0 0,-1-1 0 0 0,-1 0 0 0 0,1 0 0 0 0,-2 0 0 0 0,1-1 0 0 0,-2 0 0 0 0,1 0 0 0 0,-1 0 0 0 0,-1-1 0 0 0,0-1 0 0 0,0 1 0 0 0,-1-2 0 0 0,0 1 0 0 0,0-1 0 0 0,0-1 0 0 0,-2 1-5 0 0,-19 8 27 0 0,-2 0-1 0 0,0-2 1 0 0,-1-2-1 0 0,0-1 0 0 0,-1-1 1 0 0,0-2-1 0 0,0-2 0 0 0,0-1 1 0 0,-25-1-27 0 0,58-2 10 0 0,0-1-1 0 0,0 0 1 0 0,0 0 0 0 0,0 0 0 0 0,0 0 0 0 0,0 0 0 0 0,0 0-1 0 0,0-1 1 0 0,0 1 0 0 0,0-1 0 0 0,0 1 0 0 0,0-1 0 0 0,1 0-1 0 0,-1 1 1 0 0,0-1 0 0 0,0 0 0 0 0,1 0 0 0 0,-1 0-1 0 0,0-1 1 0 0,1 1 0 0 0,-1 0 0 0 0,1-1 0 0 0,0 1 0 0 0,-1-1-1 0 0,1 1 1 0 0,0-1 0 0 0,0 1 0 0 0,0-1 0 0 0,0 0 0 0 0,0 0-1 0 0,0 0 1 0 0,1 1 0 0 0,-1-1 0 0 0,0 0 0 0 0,1 0-1 0 0,0 0 1 0 0,-1 0 0 0 0,1 0 0 0 0,0 0 0 0 0,0-2-10 0 0,33-75 80 0 0,40-3-21 0 0,5 4-1 0 0,59-47-58 0 0,-65 61-14 0 0,140-123-474 0 0,-35 65-1427 0 0,-137 100-2186 0 0,0 0-3546 0 0,-26 14-4600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1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7916 581 0 0 0,'0'0'419'0'0,"0"0"254"0"0,0 0 173 0 0,0 0 197 0 0,0 0 209 0 0,0 0 38 0 0,0 0-25 0 0,0 0-22 0 0,0 0-117 0 0,0 0-82 0 0,-5-11-37 0 0,-16-34-83 0 0,-16 5 3328 0 0,31 38-4051 0 0,0 0 0 0 0,-1 0 1 0 0,1 0-1 0 0,-1 1 0 0 0,1-1 1 0 0,-1 2-1 0 0,1-1 1 0 0,-1 1-1 0 0,0 0 0 0 0,1 0 1 0 0,-1 1-1 0 0,1-1 0 0 0,-1 2 1 0 0,-3 0-202 0 0,-11 3 155 0 0,1 1 0 0 0,0 0 0 0 0,0 2 0 0 0,1 0-1 0 0,0 1 1 0 0,1 1 0 0 0,0 1 0 0 0,0 1 0 0 0,1 0 0 0 0,0 1 0 0 0,-4 6-155 0 0,15-14 18 0 0,1 1 0 0 0,0 0-1 0 0,0 0 1 0 0,0 0 0 0 0,1 1 0 0 0,-1 0-1 0 0,2 0 1 0 0,-1 0 0 0 0,1 0-1 0 0,0 1 1 0 0,0-1 0 0 0,1 1 0 0 0,0 0-1 0 0,1-1 1 0 0,0 1 0 0 0,0 0 0 0 0,0 0-1 0 0,1 0 1 0 0,0 0 0 0 0,1 0-1 0 0,0 0 1 0 0,0 0 0 0 0,0 0 0 0 0,1-1-1 0 0,0 1 1 0 0,1-1 0 0 0,0 1 0 0 0,0-1-1 0 0,1 0 1 0 0,-1 0 0 0 0,2 0-1 0 0,-1 0 1 0 0,1-1 0 0 0,0 0 0 0 0,0 0-1 0 0,0 0 1 0 0,1 0 0 0 0,0-1 0 0 0,0 0-1 0 0,1 0 1 0 0,2 1-18 0 0,2-1 69 0 0,0 0 1 0 0,0-1-1 0 0,0 0 1 0 0,0-1 0 0 0,1 0-1 0 0,-1-1 1 0 0,1 0-1 0 0,0-1 1 0 0,-1 0-1 0 0,1-1 1 0 0,0 0-1 0 0,0-1 1 0 0,-1 0-1 0 0,1-1 1 0 0,0 0-1 0 0,-1-1 1 0 0,0-1-1 0 0,1 1 1 0 0,-1-2-1 0 0,-1 0 1 0 0,1 0-1 0 0,-1 0 1 0 0,0-2-1 0 0,0 1 1 0 0,0-1-1 0 0,0-1-69 0 0,9-8 104 0 0,0-1 0 0 0,-1-1 0 0 0,-1 0 0 0 0,0-1 0 0 0,-2-1 0 0 0,0-1-1 0 0,-1 0 1 0 0,-2-1 0 0 0,0 0 0 0 0,-1-1 0 0 0,7-21-104 0 0,-6 5-47 0 0,-2 0 0 0 0,-1 0 0 0 0,-2-1 1 0 0,-2 0-1 0 0,-2 0 0 0 0,-1 0 0 0 0,-3 0 0 0 0,-3-28 47 0 0,3 55-64 0 0,0 1-1 0 0,-1-1 1 0 0,-1 1 0 0 0,0 0-1 0 0,0 0 1 0 0,-1 0-1 0 0,-1 0 1 0 0,0 1 0 0 0,-1-1-1 0 0,0 1 1 0 0,0 1-1 0 0,-1-1 1 0 0,-1 1 0 0 0,-1-1 64 0 0,6 8-30 0 0,0 0 1 0 0,0 0 0 0 0,0 0-1 0 0,0 1 1 0 0,-1-1 0 0 0,1 1-1 0 0,-1 0 1 0 0,0 0 0 0 0,0 0-1 0 0,0 1 1 0 0,0-1 0 0 0,0 1-1 0 0,0 0 1 0 0,0 0 0 0 0,0 0-1 0 0,-1 1 1 0 0,-3-1 29 0 0,6 3-12 0 0,0-1 0 0 0,0 1 1 0 0,1 0-1 0 0,-1 0 0 0 0,0 0 0 0 0,1 0 1 0 0,-1 1-1 0 0,1-1 0 0 0,0 0 0 0 0,-1 1 1 0 0,1-1-1 0 0,0 0 0 0 0,0 1 1 0 0,1 0-1 0 0,-1-1 0 0 0,1 1 0 0 0,-1-1 1 0 0,1 1-1 0 0,0 0 0 0 0,0 0 12 0 0,-1 3-1 0 0,-4 14 40 0 0,2 1 0 0 0,1 0 0 0 0,1 0 1 0 0,0 0-1 0 0,2 0 0 0 0,0 1 0 0 0,1-1 0 0 0,3 9-39 0 0,58 290 488 0 0,-26-161-392 0 0,-37-158-143 0 0,1-1-1 0 0,-1 0 1 0 0,0 1-1 0 0,0-1 1 0 0,1 0-1 0 0,-1 1 1 0 0,0-1-1 0 0,0 0 0 0 0,1 1 1 0 0,-1-1-1 0 0,1 0 1 0 0,-1 1-1 0 0,0-1 1 0 0,1 0-1 0 0,-1 0 1 0 0,0 1-1 0 0,1-1 1 0 0,-1 0-1 0 0,1 0 0 0 0,-1 0 1 0 0,1 0-1 0 0,-1 0 1 0 0,1 0-1 0 0,-1 0 1 0 0,0 0-1 0 0,1 0 1 0 0,-1 0-1 0 0,1 0 1 0 0,-1 0-1 0 0,1 0 0 0 0,-1 0 1 0 0,1 0-1 0 0,-1 0 1 0 0,1 0-1 0 0,-1 0 1 0 0,0-1-1 0 0,1 1 1 0 0,-1 0-1 0 0,1 0 1 0 0,-1-1-1 0 0,0 1 0 0 0,1 0 1 0 0,-1 0-1 0 0,0-1 1 0 0,1 1-1 0 0,-1 0 1 0 0,0-1-1 0 0,0 1 1 0 0,1-1-1 0 0,-1 1 1 0 0,0 0-1 0 0,0-1 0 0 0,1 1 1 0 0,-1-1-1 0 0,0 1 1 0 0,0 0-1 0 0,0-1 1 0 0,0 0 47 0 0,9-11-3568 0 0,-3 2-3459 0 0,0 6-3091 0 0</inkml:trace>
  <inkml:trace contextRef="#ctx0" brushRef="#br0" timeOffset="765.415">8354 360 3153 0 0,'0'0'1793'0'0,"0"0"-752"0"0,0 0-231 0 0,0 0 215 0 0,0 0 330 0 0,0 0 236 0 0,0 0-46 0 0,0 0-262 0 0,0 0-319 0 0,0 0-282 0 0,0 0-167 0 0,0 0-102 0 0,0 0-89 0 0,-5 17-45 0 0,-13 53-32 0 0,6 49 809 0 0,9-106-998 0 0,1 0 1 0 0,1-1-1 0 0,0 1 0 0 0,1 0 1 0 0,0 0-1 0 0,1-1 1 0 0,0 1-1 0 0,1 0 0 0 0,1-1 1 0 0,0 1-1 0 0,1-1 1 0 0,0 0-1 0 0,0 0 0 0 0,7 11-58 0 0,-10-21 49 0 0,1 0 0 0 0,-1 0 0 0 0,1 0 0 0 0,-1 0 0 0 0,1-1 0 0 0,0 1-1 0 0,-1 0 1 0 0,1-1 0 0 0,0 1 0 0 0,0-1 0 0 0,0 0 0 0 0,0 1 0 0 0,1-1-1 0 0,-1 0 1 0 0,0 0 0 0 0,0-1 0 0 0,1 1 0 0 0,-1 0 0 0 0,1-1 0 0 0,-1 1 0 0 0,0-1-1 0 0,1 0 1 0 0,-1 0 0 0 0,1 0 0 0 0,-1 0 0 0 0,1 0 0 0 0,-1-1 0 0 0,0 1-1 0 0,1-1 1 0 0,-1 1 0 0 0,1-1 0 0 0,-1 0 0 0 0,0 0 0 0 0,0 0 0 0 0,0 0-1 0 0,1 0 1 0 0,-1-1 0 0 0,0 1 0 0 0,0-1-49 0 0,69-69 1100 0 0,-44 30-999 0 0,-1-1 0 0 0,-2-2 0 0 0,-2 0-1 0 0,-3-2 1 0 0,4-12-101 0 0,-6 14 82 0 0,0-26 627 0 0,-17 70-550 0 0,0 0-26 0 0,0 0-49 0 0,-32 66-165 0 0,27-40 96 0 0,0 0 0 0 0,1 0-1 0 0,2 1 1 0 0,1 0 0 0 0,1-1 0 0 0,1 1-1 0 0,1-1 1 0 0,3 9-15 0 0,-4-23 14 0 0,43 257-35 0 0,-39-241 22 0 0,-2 1 1 0 0,0 0-1 0 0,-2 1 0 0 0,-1-1 1 0 0,-2 0-1 0 0,-1 0 1 0 0,-1 0-1 0 0,-1 0 1 0 0,-1-1-1 0 0,-2 0 1 0 0,-1 0-1 0 0,-1-1 0 0 0,-7 13-1 0 0,15-37 11 0 0,0 1 0 0 0,-1-1-1 0 0,1 0 1 0 0,0 0-1 0 0,-1 0 1 0 0,0 0 0 0 0,1 0-1 0 0,-1-1 1 0 0,0 1 0 0 0,0-1-1 0 0,-1 0 1 0 0,1 0-1 0 0,0 0 1 0 0,-1 0 0 0 0,0-1-1 0 0,1 1 1 0 0,-1-1 0 0 0,0 0-1 0 0,1 0 1 0 0,-1 0-1 0 0,0-1 1 0 0,0 1 0 0 0,0-1-1 0 0,0 0 1 0 0,0 0 0 0 0,0 0-1 0 0,1-1 1 0 0,-2 1-11 0 0,2-4 13 0 0,0 1 1 0 0,0-1-1 0 0,0 0 1 0 0,0 0 0 0 0,0 0-1 0 0,1 0 1 0 0,0 0-1 0 0,0 0 1 0 0,0-1-1 0 0,0 1 1 0 0,1 0-1 0 0,0-1 1 0 0,0 0-1 0 0,0 1 1 0 0,0-1 0 0 0,1 0-1 0 0,0 1 1 0 0,0-3-14 0 0,-2-1 21 0 0,1-13 5 0 0,1 1-1 0 0,0-1 1 0 0,1 1-1 0 0,1 0 1 0 0,1 0-1 0 0,1-1 1 0 0,1 2-1 0 0,1-1 1 0 0,0 1 0 0 0,1 0-1 0 0,2 0 1 0 0,0 0-1 0 0,0 1 1 0 0,2 1-1 0 0,0 0 1 0 0,1 0-1 0 0,1 1 1 0 0,0 1-1 0 0,1 0 1 0 0,5-3-26 0 0,63-47-1128 0 0,-73 66-1590 0 0,-8 5-4226 0 0,-1-3-3989 0 0</inkml:trace>
  <inkml:trace contextRef="#ctx0" brushRef="#br0" timeOffset="1334.1">8985 798 3841 0 0,'0'0'903'0'0,"0"0"-98"0"0,0 0 467 0 0,0 0 634 0 0,0 0 392 0 0,0 0-21 0 0,0 0-430 0 0,0 0-490 0 0,0 0-337 0 0,0 0-159 0 0,0 0-91 0 0,0 0-17 0 0,0 0-40 0 0,10 11 2478 0 0,-47 188-1546 0 0,39-198-1610 0 0,0 0 0 0 0,0 0 0 0 0,0 0 1 0 0,0 0-1 0 0,0 0 0 0 0,0 0 0 0 0,1-1 0 0 0,-1 1 1 0 0,0-1-1 0 0,0 1 0 0 0,1-1 0 0 0,-1 0 0 0 0,0 0 1 0 0,1 0-1 0 0,-1 0 0 0 0,0 0 0 0 0,1-1 0 0 0,-1 1 1 0 0,0-1-1 0 0,0 1 0 0 0,0-1 0 0 0,1 0 0 0 0,-1 0-35 0 0,13-22-2536 0 0,-16 14-1808 0 0,-4-3-3422 0 0,3 8-3216 0 0</inkml:trace>
  <inkml:trace contextRef="#ctx0" brushRef="#br0" timeOffset="1742.851">9085 460 6537 0 0,'0'0'1755'0'0,"0"0"-240"0"0,0 0-5 0 0,0 0 154 0 0,0 0 70 0 0,0 0-76 0 0,0 0-286 0 0,0 0-332 0 0,0 0-259 0 0,0 0-185 0 0,0 0-122 0 0,0 0-87 0 0,0 0-52 0 0,-13 4-67 0 0,-36 13-32 0 0,50-17-204 0 0,-1 1-1 0 0,0-1 1 0 0,0 0 0 0 0,0 1-1 0 0,1-1 1 0 0,-1 0 0 0 0,0 0-1 0 0,0 1 1 0 0,0-1 0 0 0,0 0-1 0 0,0 1 1 0 0,0-1 0 0 0,0 0-1 0 0,0 1 1 0 0,0-1 0 0 0,0 1-1 0 0,0-1 1 0 0,0 0 0 0 0,0 1-1 0 0,0-1 1 0 0,0 0 0 0 0,0 1-1 0 0,0-1 1 0 0,0 0 0 0 0,0 1-1 0 0,0-1 1 0 0,0 0 0 0 0,-1 0-1 0 0,1 1 1 0 0,0-1 0 0 0,0 1-32 0 0,5-4 62 0 0,1 1-1 0 0,-1-1 1 0 0,1 0 0 0 0,-1 0 0 0 0,0 0 0 0 0,0-1 0 0 0,0 0 0 0 0,-1 0 0 0 0,1 0 0 0 0,-1 0 0 0 0,0-1 0 0 0,0 1 0 0 0,0-3-62 0 0,-32 3 687 0 0,-33 39-1171 0 0,61-34 133 0 0,0-1-233 0 0,5 0-8759 0 0,-1 0-2055 0 0</inkml:trace>
  <inkml:trace contextRef="#ctx0" brushRef="#br0" timeOffset="2152.507">7559 1336 4345 0 0,'0'0'2666'0'0,"0"0"-670"0"0,0 0-291 0 0,0 0-33 0 0,0 0-89 0 0,0 0-113 0 0,35 7-103 0 0,113 21-114 0 0,90-5 2848 0 0,707-22-588 0 0,-760-15-4281 0 0,-108 3-2262 0 0,-45 6 556 0 0,-11 1-4214 0 0,-7-3-4967 0 0</inkml:trace>
  <inkml:trace contextRef="#ctx0" brushRef="#br0" timeOffset="2989.187">8470 1781 8306 0 0,'0'0'979'0'0,"0"0"-147"0"0,0 0 20 0 0,0 0 240 0 0,0 0 274 0 0,0 0 113 0 0,0 0-146 0 0,0 0-215 0 0,-34 2-234 0 0,-106 4-234 0 0,65 12 199 0 0,64-13-784 0 0,0 1 0 0 0,0 0 0 0 0,1 1 0 0 0,0 0-1 0 0,0 0 1 0 0,1 1 0 0 0,0 0 0 0 0,0 1 0 0 0,1 0 0 0 0,0 0 0 0 0,0 1-1 0 0,1 0 1 0 0,0 0 0 0 0,1 1 0 0 0,1 0 0 0 0,-1 0 0 0 0,2 0-1 0 0,-1 1 1 0 0,2 0 0 0 0,-1-1 0 0 0,2 1 0 0 0,0 0 0 0 0,0 1 0 0 0,0 10-65 0 0,3-20 19 0 0,-1 1 1 0 0,1-1 0 0 0,0 0 0 0 0,0 0-1 0 0,0 1 1 0 0,0-1 0 0 0,1 0 0 0 0,-1 0-1 0 0,1 0 1 0 0,0 0 0 0 0,0-1 0 0 0,0 1-1 0 0,0 0 1 0 0,0-1 0 0 0,1 1 0 0 0,-1-1-1 0 0,1 0 1 0 0,-1 0 0 0 0,1 0 0 0 0,0 0-1 0 0,0 0 1 0 0,0-1 0 0 0,0 1 0 0 0,0-1-1 0 0,0 0 1 0 0,1 0 0 0 0,-1 0 0 0 0,0 0 0 0 0,2-1-20 0 0,99 4 823 0 0,-78-12-763 0 0,-1-2 1 0 0,-1 0 0 0 0,0-2-1 0 0,-1 0 1 0 0,0-2-1 0 0,-1-1 1 0 0,0 0-1 0 0,-1-2 1 0 0,-1 0-1 0 0,-1-2 1 0 0,-1 0 0 0 0,0-1-1 0 0,-1 0 1 0 0,-1-2-1 0 0,-1 0 1 0 0,-2 0-1 0 0,8-15-60 0 0,-5 5-55 0 0,0 0 0 0 0,-2 0 0 0 0,-1-1 0 0 0,-2-1 0 0 0,-1 0-1 0 0,-2-1 1 0 0,-1 0 0 0 0,-2 0 0 0 0,-1 0 0 0 0,-2-1 0 0 0,-2-25 55 0 0,0 52-39 0 0,1 0 0 0 0,-2 0 1 0 0,1 0-1 0 0,-2 0 0 0 0,1 0 1 0 0,-1 0-1 0 0,0 0 0 0 0,-1 0 1 0 0,0 1-1 0 0,0-1 0 0 0,-1 1 1 0 0,0 0-1 0 0,-1 0 0 0 0,0 0 0 0 0,0 0 1 0 0,-2-1 38 0 0,5 8-5 0 0,1-1 1 0 0,-1 1-1 0 0,1 0 1 0 0,-1 0-1 0 0,0 0 1 0 0,0 0-1 0 0,0 0 1 0 0,1 0-1 0 0,-1 0 1 0 0,0 1-1 0 0,0-1 1 0 0,0 1-1 0 0,0-1 1 0 0,0 1 0 0 0,0 0-1 0 0,0 0 1 0 0,0 0-1 0 0,0 0 1 0 0,-1 0-1 0 0,1 0 1 0 0,0 1-1 0 0,0-1 1 0 0,0 1-1 0 0,0-1 1 0 0,1 1-1 0 0,-1 0 1 0 0,0-1-1 0 0,0 1 1 0 0,0 0-1 0 0,0 1 1 0 0,1-1-1 0 0,-1 0 1 0 0,1 0-1 0 0,-1 1 1 0 0,0 0 4 0 0,-47 59 41 0 0,37-36 28 0 0,0 0 0 0 0,2 1 0 0 0,0 0 0 0 0,2 0 0 0 0,1 1 1 0 0,1 0-1 0 0,2 0 0 0 0,0 1 0 0 0,2-1 0 0 0,1 1 0 0 0,1 0 0 0 0,1-1 1 0 0,2 1-1 0 0,1-1 0 0 0,1 1 0 0 0,1-1 0 0 0,1-1 0 0 0,2 1 0 0 0,5 9-69 0 0,-8-22 64 0 0,3 10-3 0 0,2 1 0 0 0,1-1 0 0 0,1-1-1 0 0,1 0 1 0 0,1-1 0 0 0,1-1 0 0 0,16 18-61 0 0,-4-20-674 0 0,-28-19 434 0 0,0 0-64 0 0,0 0-179 0 0,0 0-327 0 0,0 0-712 0 0,0-2-3131 0 0,0 0-143 0 0,0-2-5906 0 0</inkml:trace>
  <inkml:trace contextRef="#ctx0" brushRef="#br0" timeOffset="3329.857">9337 1417 16444 0 0,'0'0'680'0'0,"0"0"-375"0"0,0 0-130 0 0,0 0 229 0 0,0 0 316 0 0,0 0 170 0 0,0 0-5 0 0,0 0-137 0 0,0 0-248 0 0,-20 35-181 0 0,-65 111-115 0 0,-23 66 24 0 0,100-198-207 0 0,0 1-1 0 0,1 1 1 0 0,1-1-1 0 0,1 1 1 0 0,0 0-1 0 0,1 0 1 0 0,1 1-1 0 0,1-1 1 0 0,0 1-1 0 0,1 0 1 0 0,0-1-1 0 0,2 1 1 0 0,0 4-21 0 0,2-18 49 0 0,0 1 0 0 0,0-1 0 0 0,0 0 0 0 0,0 0 0 0 0,1 0 0 0 0,-1 0 0 0 0,1 0 0 0 0,0-1-1 0 0,0 0 1 0 0,0 0 0 0 0,0 0 0 0 0,0 0 0 0 0,1 0 0 0 0,-1-1 0 0 0,0 0 0 0 0,1 0 0 0 0,-1 0 0 0 0,1 0 0 0 0,-1-1 0 0 0,1 0 0 0 0,0 0 0 0 0,-1 0 0 0 0,1-1 0 0 0,1 1-49 0 0,19 0 256 0 0,0-1 0 0 0,1 0-1 0 0,-1-2 1 0 0,0-1 0 0 0,0-1 0 0 0,-1-2 0 0 0,0 0 0 0 0,12-6-256 0 0,-35 13-35 0 0,0 0 0 0 0,0 0 0 0 0,-1 0 0 0 0,1 0 0 0 0,0 0 0 0 0,0-1 0 0 0,-1 1 0 0 0,1 0-1 0 0,0 0 1 0 0,-1-1 0 0 0,1 1 0 0 0,-1 0 0 0 0,1-1 0 0 0,0 1 0 0 0,-1-1 0 0 0,1 1 0 0 0,-1-1 0 0 0,1 1 0 0 0,-1-1 0 0 0,1 1 0 0 0,-1-1 0 0 0,1 1 0 0 0,-1-1 0 0 0,0 0 0 0 0,1 1 0 0 0,-1-1 0 0 0,0 0 0 0 0,0 1 0 0 0,1-1 0 0 0,-1 0 0 0 0,0 0-1 0 0,0 1 1 0 0,0-1 0 0 0,0 0 0 0 0,0 1 0 0 0,0-1 0 0 0,0 0 0 0 0,0 0 0 0 0,0 1 0 0 0,0-1 0 0 0,0 0 0 0 0,0 1 0 0 0,-1-1 0 0 0,1 0 0 0 0,0 0 0 0 0,-1 1 0 0 0,1-1 0 0 0,0 1 35 0 0,-20-15-8204 0 0,14 11-2084 0 0</inkml:trace>
  <inkml:trace contextRef="#ctx0" brushRef="#br0" timeOffset="3584.549">8855 1792 17660 0 0,'0'0'768'0'0,"0"0"-216"0"0,0 0 120 0 0,0 0 112 0 0,0 0 49 0 0,224-25-1 0 0,-176 17-128 0 0,5 8-216 0 0,-1-3-184 0 0,1-1-224 0 0,-3 0-248 0 0,0 1-344 0 0,-4 3-592 0 0,-13-4-1945 0 0,-13 4-9818 0 0</inkml:trace>
  <inkml:trace contextRef="#ctx0" brushRef="#br0" timeOffset="6203.299">688 2967 2833 0 0,'0'0'2972'0'0,"0"0"-1303"0"0,0 0-356 0 0,0 0 11 0 0,0 0 86 0 0,0 0 150 0 0,0 0 65 0 0,0 0-106 0 0,0 0-135 0 0,0 0-201 0 0,-32-21-248 0 0,-105-62-222 0 0,134 80-678 0 0,1 1 0 0 0,-1 0-1 0 0,0 0 1 0 0,0 0 0 0 0,0 0 0 0 0,0 1-1 0 0,0-1 1 0 0,0 1 0 0 0,-1 0-1 0 0,1-1 1 0 0,0 2 0 0 0,-1-1 0 0 0,1 0-1 0 0,-1 1 1 0 0,1-1 0 0 0,-1 1-1 0 0,1 0 1 0 0,-1 0 0 0 0,1 1-1 0 0,-1-1 1 0 0,1 1 0 0 0,-1-1 0 0 0,1 1-1 0 0,-1 1-34 0 0,-5 1 92 0 0,-13 7 51 0 0,0 1 1 0 0,1 2-1 0 0,1 0 1 0 0,0 1 0 0 0,0 0-1 0 0,2 2 1 0 0,0 1-1 0 0,0 0 1 0 0,1 2-144 0 0,-11 9 132 0 0,2 2 1 0 0,1 1-1 0 0,1 1 0 0 0,2 1 1 0 0,1 1-1 0 0,2 1 0 0 0,1 1 1 0 0,-9 29-133 0 0,22-51 24 0 0,1 0 1 0 0,0 1-1 0 0,1-1 1 0 0,1 1-1 0 0,0-1 1 0 0,1 1 0 0 0,0 0-1 0 0,1 0 1 0 0,1-1-1 0 0,3 15-24 0 0,-3-23 10 0 0,0 1 0 0 0,1-1 0 0 0,0 1 0 0 0,0-1 0 0 0,0 0 0 0 0,1 0 0 0 0,0 0 0 0 0,0 0 0 0 0,1 0 0 0 0,0 0 0 0 0,0-1 0 0 0,0 0 0 0 0,0 0 0 0 0,1 0 0 0 0,0-1 0 0 0,0 1 0 0 0,0-1 0 0 0,1 0 0 0 0,-1 0 0 0 0,1-1 0 0 0,0 0 0 0 0,0 0 0 0 0,0 0 0 0 0,4 0-10 0 0,2 0 45 0 0,1 0-1 0 0,0-1 0 0 0,0-1 1 0 0,0 0-1 0 0,0 0 1 0 0,0-2-1 0 0,0 1 0 0 0,0-2 1 0 0,-1 0-1 0 0,1 0 0 0 0,0-1 1 0 0,-1-1-1 0 0,1 0 1 0 0,-1-1-1 0 0,-1 0 0 0 0,1-1 1 0 0,7-4-45 0 0,20-14 105 0 0,0-1-1 0 0,-3-2 1 0 0,0-2 0 0 0,12-12-105 0 0,-8 4 22 0 0,-2-1 0 0 0,-1-1 0 0 0,-2-2 1 0 0,-2-2-1 0 0,-2-1 0 0 0,-2-1 0 0 0,-1-2 1 0 0,-3-1-1 0 0,5-18-22 0 0,-16 13 391 0 0,-25 58-122 0 0,2 8-263 0 0,0 0 1 0 0,1 1-1 0 0,0 0 1 0 0,1 0-1 0 0,1 1 1 0 0,0 0-1 0 0,1 0 1 0 0,-2 10-7 0 0,3-16-11 0 0,1 0 0 0 0,1 0 0 0 0,0 1 0 0 0,0-1 1 0 0,1 1-1 0 0,0-1 0 0 0,0 1 0 0 0,1 0 0 0 0,1-1 0 0 0,-1 1 0 0 0,2-1 0 0 0,-1 1 1 0 0,1-1-1 0 0,1 1 0 0 0,0-1 0 0 0,0 0 0 0 0,0 0 0 0 0,1-1 0 0 0,1 1 0 0 0,0-1 1 0 0,0 1-1 0 0,0-2 0 0 0,1 1 0 0 0,0 0 0 0 0,1-1 0 0 0,-1 0 0 0 0,1-1 0 0 0,1 0 1 0 0,-1 0-1 0 0,1 0 0 0 0,0-1 0 0 0,4 2 11 0 0,-1-3-287 0 0,-1-1 0 0 0,0 0 0 0 0,1 0 0 0 0,0-1 0 0 0,-1-1 1 0 0,1 0-1 0 0,0 0 0 0 0,0-1 0 0 0,8-1 287 0 0,53-15-9398 0 0,-56 8-1640 0 0</inkml:trace>
  <inkml:trace contextRef="#ctx0" brushRef="#br0" timeOffset="6450.208">1758 2879 16692 0 0,'0'0'1401'0'0,"0"0"-450"0"0,0 0-275 0 0,0 0-80 0 0,0 0 30 0 0,0 0 45 0 0,0 0 10 0 0,0 0-5 0 0,0 0-65 0 0,-35 17-128 0 0,-109 60-122 0 0,62-12 69 0 0,71-51-352 0 0,2-5-51 0 0,1 0-1 0 0,0 1 1 0 0,0-1-1 0 0,1 2 0 0 0,0-1 1 0 0,1 1-1 0 0,0 0 1 0 0,0 0-1 0 0,2 0 0 0 0,-1 1 1 0 0,1 0-1 0 0,1 0 1 0 0,0 0-1 0 0,1 0 0 0 0,0 1 1 0 0,1-1-1 0 0,0 1 1 0 0,1-1-1 0 0,1 0 0 0 0,0 2-26 0 0,3-6-11 0 0,0-1 0 0 0,1 0 0 0 0,0 0-1 0 0,0 0 1 0 0,1-1 0 0 0,-1 0-1 0 0,1 0 1 0 0,1-1 0 0 0,-1 1-1 0 0,1-1 1 0 0,0 0 0 0 0,0-1-1 0 0,1 0 1 0 0,-1 0 0 0 0,1-1 0 0 0,0 0-1 0 0,0 0 1 0 0,0 0 0 0 0,0-1-1 0 0,0-1 1 0 0,1 1 0 0 0,-1-1-1 0 0,1-1 1 0 0,-1 0 0 0 0,9 0 11 0 0,135-7-1231 0 0,-57-31-4177 0 0,-76 24-704 0 0,-6 6-5140 0 0</inkml:trace>
  <inkml:trace contextRef="#ctx0" brushRef="#br0" timeOffset="6818.165">2382 2949 9058 0 0,'0'0'975'0'0,"0"0"72"0"0,0 0 360 0 0,0 0 296 0 0,0 0 50 0 0,0 0-230 0 0,0 0-353 0 0,0 0-278 0 0,0 0-136 0 0,0 0-69 0 0,0 0-79 0 0,0 0-32 0 0,0 0-53 0 0,5-11-68 0 0,12-31-24 0 0,-17 41-406 0 0,0 0 0 0 0,0 0 0 0 0,0 0 0 0 0,0 1 0 0 0,0-1 0 0 0,-1 0 0 0 0,1 0 0 0 0,0 0 0 0 0,0 1 0 0 0,-1-1 0 0 0,1 0 0 0 0,-1 0 0 0 0,1 1 0 0 0,0-1 0 0 0,-1 0 0 0 0,1 1 0 0 0,-1-1 0 0 0,0 0 0 0 0,1 1 0 0 0,-1-1 0 0 0,0 1 0 0 0,1-1 0 0 0,-1 1 0 0 0,0-1 0 0 0,1 1 0 0 0,-1 0 0 0 0,0-1 0 0 0,0 1 0 0 0,1 0 0 0 0,-1 0 0 0 0,0-1 0 0 0,0 1 0 0 0,0 0 0 0 0,0 0 0 0 0,1 0 0 0 0,-1 0 0 0 0,0 0 0 0 0,0 0 0 0 0,0 0 0 0 0,0 0 0 0 0,1 0 0 0 0,-1 1 0 0 0,0-1 0 0 0,0 0 0 0 0,0 0 0 0 0,1 1 0 0 0,-2-1-25 0 0,-1 1 54 0 0,-73 37 218 0 0,63-29-229 0 0,3-2-34 0 0,1-1-1 0 0,0 1 1 0 0,1 1-1 0 0,0 0 1 0 0,0 0-1 0 0,0 0 1 0 0,1 1-1 0 0,0 0 1 0 0,1 1 0 0 0,0-1-1 0 0,0 1 1 0 0,1 0-1 0 0,1 1 1 0 0,-1-1-1 0 0,2 1 1 0 0,-1 0-1 0 0,2 0 1 0 0,-1 0-1 0 0,2 0 1 0 0,-1 0 0 0 0,1 1-1 0 0,1 5-8 0 0,0-9 4 0 0,0 1 1 0 0,0-1-1 0 0,1 0 0 0 0,0 0 1 0 0,1 0-1 0 0,0 0 0 0 0,0 0 1 0 0,1 0-1 0 0,0 0 0 0 0,0-1 0 0 0,0 1 1 0 0,1-1-1 0 0,1 0 0 0 0,-1 0 1 0 0,1 0-1 0 0,0-1 0 0 0,0 0 1 0 0,1 0-1 0 0,0 0 0 0 0,0 0 1 0 0,0-1-1 0 0,1 0 0 0 0,0-1 0 0 0,0 1 1 0 0,0-1-1 0 0,0 0 0 0 0,1-1 1 0 0,0 0-1 0 0,-1 0 0 0 0,1-1 1 0 0,0 0-1 0 0,0 0 0 0 0,0-1 0 0 0,1 0 1 0 0,2 0-5 0 0,-8-1-5 0 0,4 1-29 0 0,0-1-1 0 0,0 0 0 0 0,1 0 0 0 0,-1 0 0 0 0,0-1 0 0 0,0 0 0 0 0,1 0 0 0 0,-1-1 0 0 0,0 0 1 0 0,0 0-1 0 0,-1-1 0 0 0,1 0 0 0 0,0 0 0 0 0,-1 0 0 0 0,0-1 0 0 0,0 0 0 0 0,1-1 35 0 0,27-29-1511 0 0,-21 19-1917 0 0,2-3-6973 0 0,-10 11 892 0 0</inkml:trace>
  <inkml:trace contextRef="#ctx0" brushRef="#br0" timeOffset="7454.794">2702 3269 248 0 0,'0'0'2933'0'0,"0"0"-1709"0"0,0 0 58 0 0,0 0 607 0 0,0 0 412 0 0,0 0 99 0 0,0 0-234 0 0,0 0-388 0 0,0 0-333 0 0,0 0-260 0 0,0 0-225 0 0,0 0-120 0 0,27 10-60 0 0,83 31-37 0 0,-47-37 380 0 0,-52-8-886 0 0,24-11 52 0 0,-1 0 0 0 0,0-3 0 0 0,-2-1 0 0 0,0-1 0 0 0,-1-1 0 0 0,19-18-289 0 0,-39 32 11 0 0,0 0 0 0 0,-1 0 0 0 0,0-1 0 0 0,0 0-1 0 0,-1 0 1 0 0,0-1 0 0 0,0-1 0 0 0,-1 1 0 0 0,0-1 0 0 0,-1-1 0 0 0,0 0-1 0 0,0 0 1 0 0,-2 0 0 0 0,1 0 0 0 0,-1-1 0 0 0,-1 0 0 0 0,0 0 0 0 0,-1 0-1 0 0,0-1 1 0 0,-1 1 0 0 0,0-1-11 0 0,-3 9-21 0 0,-1 0 0 0 0,0 1-1 0 0,1-1 1 0 0,-1 1 0 0 0,-1 0 0 0 0,1 0 0 0 0,0-1-1 0 0,-1 1 1 0 0,0 1 0 0 0,1-1 0 0 0,-1 0 0 0 0,0 1-1 0 0,-1-1 1 0 0,1 1 0 0 0,0 0 0 0 0,-1 0 0 0 0,1 1-1 0 0,-1-1 1 0 0,1 1 0 0 0,-1-1 0 0 0,0 1 0 0 0,0 0-1 0 0,1 0 1 0 0,-1 1 0 0 0,0-1 0 0 0,0 1-1 0 0,0 0 1 0 0,0 0 0 0 0,0 0 0 0 0,0 1 0 0 0,0-1-1 0 0,1 1 1 0 0,-1 0 0 0 0,0 0 0 0 0,0 0 0 0 0,1 0-1 0 0,-1 1 1 0 0,0 0 0 0 0,1 0 0 0 0,0 0 0 0 0,-3 1 21 0 0,-15 10-66 0 0,1 0 1 0 0,1 1-1 0 0,0 1 1 0 0,0 1-1 0 0,2 0 1 0 0,0 2-1 0 0,0 0 1 0 0,2 1 0 0 0,1 0-1 0 0,0 1 1 0 0,1 1-1 0 0,1 0 1 0 0,1 0-1 0 0,0 6 66 0 0,6-20-10 0 0,1 1 0 0 0,1 0 0 0 0,-1 0 0 0 0,1 0-1 0 0,1 0 1 0 0,0 1 0 0 0,0-1 0 0 0,0 1 0 0 0,1-1-1 0 0,0 1 1 0 0,1-1 0 0 0,0 1 0 0 0,0 0-1 0 0,1-1 1 0 0,0 1 0 0 0,1-1 0 0 0,-1 1 0 0 0,2-1-1 0 0,-1 1 1 0 0,1-1 0 0 0,1 0 0 0 0,-1 0 0 0 0,1-1-1 0 0,0 1 1 0 0,1-1 0 0 0,0 0 0 0 0,0 0 0 0 0,1 0-1 0 0,3 2 11 0 0,1-2 18 0 0,1 0 1 0 0,0-1-1 0 0,0-1 0 0 0,0 0 0 0 0,1 0 0 0 0,0-1 0 0 0,0 0 0 0 0,0-1 1 0 0,1-1-1 0 0,-1 0 0 0 0,1 0 0 0 0,-1-1 0 0 0,1-1 0 0 0,-1 0 0 0 0,1-1 1 0 0,0 0-1 0 0,-1-1 0 0 0,4-1-18 0 0,15-4 106 0 0,0-1-1 0 0,-1-2 1 0 0,0-1-1 0 0,-1-1 1 0 0,0-1 0 0 0,20-13-106 0 0,37-26 188 0 0,-3-4 1 0 0,-1-4-1 0 0,-4-3 0 0 0,-2-3 1 0 0,-4-4-1 0 0,58-71-188 0 0,-110 119-59 0 0,-1-2 0 0 0,-1 0 0 0 0,-1-1-1 0 0,-1-1 1 0 0,-1-1 0 0 0,-2 0 0 0 0,0 0-1 0 0,-2-2 1 0 0,-1 1 0 0 0,-2-1 0 0 0,-1-1-1 0 0,0 1 1 0 0,-3-1 0 0 0,2-27 59 0 0,-6 53-25 0 0,1-1 1 0 0,-1 0-1 0 0,0 1 1 0 0,0-1-1 0 0,0 0 1 0 0,-1 1-1 0 0,0-1 1 0 0,0 1-1 0 0,0-1 1 0 0,0 1-1 0 0,-1-1 1 0 0,1 1-1 0 0,-1 0 1 0 0,0 0-1 0 0,-1-1 1 0 0,1 1-1 0 0,-1 1 1 0 0,0-1-1 0 0,1 0 1 0 0,-2 1-1 0 0,1-1 1 0 0,0 1-1 0 0,-1 0 1 0 0,1 0-1 0 0,-1 1 1 0 0,0-1-1 0 0,-4-1 25 0 0,0 2-17 0 0,-1 0 0 0 0,1 1 0 0 0,-1 0 0 0 0,1 1 0 0 0,-1 0 0 0 0,0 0 0 0 0,1 1 0 0 0,-1 0 0 0 0,1 0 0 0 0,0 1 0 0 0,-1 0 0 0 0,1 0-1 0 0,0 1 1 0 0,0 1 0 0 0,0-1 0 0 0,1 1 0 0 0,-1 0 0 0 0,1 1 0 0 0,-4 3 17 0 0,-7 5 1 0 0,0 0 0 0 0,2 1 0 0 0,0 1 0 0 0,1 1 0 0 0,0 0 0 0 0,1 1 0 0 0,-3 6-1 0 0,1 3 47 0 0,1 0 0 0 0,2 1 0 0 0,0 1 0 0 0,2 0-1 0 0,1 0 1 0 0,1 1 0 0 0,2 1 0 0 0,0 0 0 0 0,2-1 0 0 0,2 2 0 0 0,0-1 0 0 0,2 0 0 0 0,3 30-47 0 0,0-42 32 0 0,1 0 0 0 0,0 0 0 0 0,1 0 0 0 0,1 0 0 0 0,1-1 0 0 0,0 0 0 0 0,1 0 0 0 0,1 0 0 0 0,1-1 0 0 0,0 0 0 0 0,1-1 0 0 0,1 0 1 0 0,0-1-1 0 0,1 0 0 0 0,1-1 0 0 0,0 0 0 0 0,0 0 0 0 0,1-2 0 0 0,12 8-32 0 0,-20-15-88 0 0,-1 0 0 0 0,1-1 0 0 0,0 0 0 0 0,0 0 0 0 0,0-1 0 0 0,1 1 0 0 0,-1-1 0 0 0,0-1 0 0 0,1 1 0 0 0,-1-1-1 0 0,1 0 1 0 0,0-1 0 0 0,-1 1 0 0 0,1-1 0 0 0,6-1 88 0 0,32-16-8645 0 0,-36 13-2616 0 0</inkml:trace>
  <inkml:trace contextRef="#ctx0" brushRef="#br0" timeOffset="8133.171">4232 3280 3721 0 0,'0'0'2176'0'0,"0"0"253"0"0,0 0 258 0 0,0 0-109 0 0,0 0-302 0 0,0 0-379 0 0,0 0-404 0 0,36 4-316 0 0,113 12-249 0 0,-144-15-845 0 0,1-1 0 0 0,1 1 0 0 0,-1-1-1 0 0,0 0 1 0 0,0 0 0 0 0,0-1 0 0 0,0 0 0 0 0,0 0 0 0 0,0 0 0 0 0,-1-1 0 0 0,1 0-1 0 0,0 0 1 0 0,-1 0 0 0 0,3-2-83 0 0,6-3 219 0 0,7-2-54 0 0,0-1 0 0 0,-1 0 0 0 0,0-2 0 0 0,-1 0 0 0 0,0-2 0 0 0,-1 0 1 0 0,0-1-1 0 0,-2 0 0 0 0,0-2 0 0 0,0 0 0 0 0,-2-1 0 0 0,0 0 0 0 0,-1-1 0 0 0,-1 0 0 0 0,1-3-165 0 0,5-77 84 0 0,-19 96-100 0 0,1 1 0 0 0,-1-1-1 0 0,1 0 1 0 0,-1 0 0 0 0,0 1 0 0 0,0-1 0 0 0,0 0-1 0 0,0 1 1 0 0,0-1 0 0 0,-1 1 0 0 0,1 0 0 0 0,-1-1 0 0 0,0 1-1 0 0,0 0 1 0 0,1 0 0 0 0,-1 0 0 0 0,-1 0 0 0 0,1 0-1 0 0,0 1 1 0 0,0-1 0 0 0,-1 0 0 0 0,1 1 0 0 0,-1 0-1 0 0,1 0 1 0 0,-1-1 0 0 0,1 2 0 0 0,-1-1 0 0 0,0 0-1 0 0,0 0 1 0 0,1 1 0 0 0,-1 0 0 0 0,0-1 0 0 0,-2 1 16 0 0,-8 2-92 0 0,0 0 0 0 0,1 1 0 0 0,-1 1 0 0 0,1 0 0 0 0,-1 0 0 0 0,1 1 0 0 0,0 1 0 0 0,1 0 0 0 0,0 0 0 0 0,0 2 0 0 0,0-1 0 0 0,1 1 0 0 0,0 1 0 0 0,0-1 0 0 0,1 2 1 0 0,0-1-1 0 0,-2 5 92 0 0,-6 4-103 0 0,2 1 1 0 0,0 1 0 0 0,1 0-1 0 0,1 1 1 0 0,1 0-1 0 0,1 1 1 0 0,1 1 0 0 0,1-1-1 0 0,1 2 1 0 0,1-1 0 0 0,0 1-1 0 0,2 1 103 0 0,4-19 5 0 0,-1 0-1 0 0,1 0 1 0 0,0 0 0 0 0,1 1-1 0 0,-1-1 1 0 0,1 0-1 0 0,0 0 1 0 0,1 0-1 0 0,0 0 1 0 0,0 1-1 0 0,0-1 1 0 0,1 0-1 0 0,-1-1 1 0 0,1 1-1 0 0,1 0 1 0 0,-1 0-1 0 0,1-1 1 0 0,0 1 0 0 0,1-1-1 0 0,-1 0 1 0 0,1 0-1 0 0,0 0 1 0 0,0-1-1 0 0,0 1 1 0 0,5 3-5 0 0,8-1 87 0 0,-1 0 1 0 0,1 0-1 0 0,1-2 1 0 0,-1 0-1 0 0,1-1 1 0 0,0-1 0 0 0,0 0-1 0 0,0-2 1 0 0,0 0-1 0 0,0-1 1 0 0,0 0-1 0 0,0-2 1 0 0,0 0-1 0 0,0-1 1 0 0,0-1 0 0 0,-1-1-1 0 0,1 0 1 0 0,-1-1-1 0 0,0-1 1 0 0,4-3-88 0 0,48-21 197 0 0,-2-3 1 0 0,-2-3-1 0 0,-1-3 0 0 0,-2-3 1 0 0,-2-2-1 0 0,-2-3 0 0 0,-2-2 1 0 0,44-52-198 0 0,-88 92-19 0 0,-1 0 1 0 0,0-2-1 0 0,0 1 0 0 0,-1-1 1 0 0,-1-1-1 0 0,0 0 1 0 0,-1 0-1 0 0,0-1 0 0 0,-1 0 1 0 0,-1 0-1 0 0,0-1 1 0 0,-1 1-1 0 0,0-1 0 0 0,-1-1 1 0 0,-1 1-1 0 0,0 0 1 0 0,-1-1-1 0 0,-1 0 0 0 0,-1-8 19 0 0,-1 20-20 0 0,0 1-1 0 0,0 0 1 0 0,-1 0-1 0 0,0 0 1 0 0,0 0-1 0 0,1 1 1 0 0,-2-1-1 0 0,1 0 1 0 0,0 1-1 0 0,0-1 1 0 0,-1 1-1 0 0,1 0 1 0 0,-1 0-1 0 0,0 0 0 0 0,0 0 1 0 0,0 0-1 0 0,0 1 1 0 0,0-1-1 0 0,0 1 1 0 0,0 0-1 0 0,0 0 1 0 0,0 0-1 0 0,-1 0 1 0 0,1 1-1 0 0,0-1 1 0 0,-1 1-1 0 0,1 0 1 0 0,-1 0 20 0 0,-97 9-569 0 0,86-4 536 0 0,1 1-1 0 0,0 0 1 0 0,0 1-1 0 0,1 1 0 0 0,0 0 1 0 0,0 1-1 0 0,1 0 1 0 0,0 1-1 0 0,0 1 1 0 0,1-1-1 0 0,1 2 0 0 0,0 0 1 0 0,0 0-1 0 0,1 0 1 0 0,1 1-1 0 0,-1 1 34 0 0,7-10 6 0 0,0 0 0 0 0,0 0-1 0 0,0 0 1 0 0,0 0 0 0 0,0 0 0 0 0,1 0 0 0 0,0 0 0 0 0,0 1-1 0 0,0-1 1 0 0,0 0 0 0 0,1 1 0 0 0,0-1 0 0 0,0 1 0 0 0,0-1-1 0 0,0 0 1 0 0,0 1 0 0 0,1-1 0 0 0,0 0 0 0 0,0 1 0 0 0,0-1-1 0 0,1 0 1 0 0,-1 0 0 0 0,1 0 0 0 0,0 0 0 0 0,0 0 0 0 0,1 0-1 0 0,-1 0 1 0 0,1-1 0 0 0,0 0 0 0 0,0 1 0 0 0,0-1 0 0 0,0 0-1 0 0,0 0 1 0 0,1 0 0 0 0,3 1-6 0 0,14 8 100 0 0,1-2 0 0 0,0 0 0 0 0,0-2 0 0 0,1-1 0 0 0,1 0-1 0 0,-1-2 1 0 0,1 0 0 0 0,16 0-100 0 0,51 12 367 0 0,-82-15-335 0 0,-4-2-2 0 0,0 0 0 0 0,0 0 0 0 0,-1 1 0 0 0,1 0 0 0 0,0 0 0 0 0,-1 0-1 0 0,1 1 1 0 0,0-1 0 0 0,-1 1 0 0 0,0 0 0 0 0,1 1 0 0 0,-1-1 0 0 0,0 1 0 0 0,0-1 0 0 0,-1 1 0 0 0,1 0 0 0 0,0 1 0 0 0,-1-1 0 0 0,0 1 0 0 0,0-1-1 0 0,0 1 1 0 0,0 0 0 0 0,0 0 0 0 0,-1 0 0 0 0,0 0 0 0 0,0 1 0 0 0,0-1 0 0 0,0 1 0 0 0,-1 1-30 0 0,-1 6 60 0 0,-1 1 0 0 0,-1 0 0 0 0,0-1 0 0 0,-1 1 0 0 0,0-1 0 0 0,-1 0 1 0 0,-1 0-1 0 0,0 0 0 0 0,0 0 0 0 0,-1-1 0 0 0,0 0 0 0 0,-1 0 0 0 0,-1-1 0 0 0,-3 5-60 0 0,-37 66-68 0 0,14 14-1100 0 0,24-54-5717 0 0,9-36-4000 0 0</inkml:trace>
  <inkml:trace contextRef="#ctx0" brushRef="#br0" timeOffset="9111.092">6264 3059 7986 0 0,'0'0'1657'0'0,"0"0"-264"0"0,0 0-109 0 0,0 0 50 0 0,0 0 59 0 0,0 0 5 0 0,0 0-117 0 0,0 0-179 0 0,-35 27-219 0 0,-110 86-187 0 0,69-32 190 0 0,70-73-835 0 0,1 0 1 0 0,0 1 0 0 0,0-1 0 0 0,1 1-1 0 0,0 0 1 0 0,1 1 0 0 0,0-1 0 0 0,0 0 0 0 0,1 1-1 0 0,0 0 1 0 0,0-1 0 0 0,2 1 0 0 0,-1 0-1 0 0,1 0 1 0 0,0 0 0 0 0,1 0 0 0 0,0 1-52 0 0,2-8 42 0 0,0 1 0 0 0,0-1 0 0 0,0 0 0 0 0,0 0 0 0 0,1 0 0 0 0,-1-1 1 0 0,1 1-1 0 0,0-1 0 0 0,0 0 0 0 0,0 0 0 0 0,0 0 0 0 0,0 0 0 0 0,0-1 0 0 0,0 1 0 0 0,0-1 1 0 0,1 0-1 0 0,-1-1 0 0 0,0 1 0 0 0,1-1 0 0 0,-1 0 0 0 0,1 0 0 0 0,-1 0 0 0 0,1 0 1 0 0,-1-1-1 0 0,0 0 0 0 0,1 0 0 0 0,-1 0 0 0 0,0 0 0 0 0,0-1 0 0 0,0 0 0 0 0,1 0-42 0 0,23-11 92 0 0,0-2 0 0 0,0-1 0 0 0,-2-1-1 0 0,0-1 1 0 0,-1-2 0 0 0,-1 0-1 0 0,2-5-91 0 0,37-28 25 0 0,35-28-49 0 0,-91 125-236 0 0,-7-32 278 0 0,-1-3-12 0 0,0 0 1 0 0,0 1-1 0 0,1-1 0 0 0,0 0 0 0 0,0 1 1 0 0,1-1-1 0 0,0 0 0 0 0,1 0 0 0 0,0 0 0 0 0,0 0 1 0 0,1 0-1 0 0,0 0 0 0 0,1-1 0 0 0,0 1 1 0 0,0-1-1 0 0,1 0 0 0 0,0 0 0 0 0,0-1 1 0 0,1 1-1 0 0,0-1 0 0 0,0 0 0 0 0,1-1 0 0 0,6 6-6 0 0,-5-7 26 0 0,0-1 0 0 0,0 0 0 0 0,1-1 0 0 0,-1 1 1 0 0,1-1-1 0 0,0-1 0 0 0,0 0 0 0 0,0 0 0 0 0,0-1 0 0 0,1 0 0 0 0,-1 0 0 0 0,0-1 0 0 0,0-1 0 0 0,0 1 0 0 0,1-1 0 0 0,-1-1 0 0 0,0 0 0 0 0,0 0 0 0 0,-1-1 0 0 0,1 0 0 0 0,0 0 0 0 0,6-4-26 0 0,14-8 175 0 0,-1-1 0 0 0,0-1 0 0 0,-2-1 1 0 0,0-2-1 0 0,20-19-175 0 0,-8 6 30 0 0,-1-3 0 0 0,-3-1 0 0 0,0-1 1 0 0,-3-2-1 0 0,-1-1 0 0 0,-2-1 0 0 0,-2-2 0 0 0,-2 0 1 0 0,-2-2-1 0 0,-2-1 0 0 0,-2 0 0 0 0,-2-1 0 0 0,-2-1 1 0 0,-2 0-1 0 0,-3-1 0 0 0,-1 0 0 0 0,0-45-30 0 0,-8 80-37 0 0,3-6 6 0 0,-2 0 1 0 0,-1 0 0 0 0,0 0 0 0 0,-2 0 0 0 0,0 1 0 0 0,-1-1-1 0 0,-1 0 1 0 0,-1 1 0 0 0,-1 0 0 0 0,-1 0 0 0 0,-1-1 30 0 0,6 18-12 0 0,-1-1 0 0 0,0 1 0 0 0,0 0 0 0 0,0 0 0 0 0,0 0 0 0 0,-1 0 0 0 0,1 1 0 0 0,-1-1 0 0 0,1 1 0 0 0,-1 0 0 0 0,0 0 0 0 0,0 0 0 0 0,0 0 0 0 0,0 1 0 0 0,0 0 0 0 0,0 0 0 0 0,-1 0 0 0 0,1 0 0 0 0,0 1 0 0 0,-1-1 0 0 0,1 1 0 0 0,0 0 0 0 0,-1 0 0 0 0,1 1 1 0 0,0 0-1 0 0,0-1 0 0 0,-1 1 0 0 0,1 1 0 0 0,0-1 0 0 0,0 0 0 0 0,0 1 0 0 0,0 0 0 0 0,0 0 0 0 0,0 0 0 0 0,1 1 0 0 0,-1-1 0 0 0,1 1 0 0 0,0 0 0 0 0,0 0 0 0 0,-1 0 0 0 0,2 0 0 0 0,-1 0 0 0 0,0 1 0 0 0,0 1 12 0 0,-9 19 33 0 0,1 0 0 0 0,1 0 0 0 0,1 1 1 0 0,1 0-1 0 0,2 0 0 0 0,0 1 0 0 0,2 0 0 0 0,1 0 0 0 0,0 0 1 0 0,3 0-1 0 0,0 1 0 0 0,1-1 0 0 0,2 0 0 0 0,2 11-33 0 0,8 47 272 0 0,3-1 0 0 0,25 73-272 0 0,42 157 368 0 0,-53-151-514 0 0,-70-220-7304 0 0,19 32-1287 0 0,12 18-1394 0 0</inkml:trace>
  <inkml:trace contextRef="#ctx0" brushRef="#br0" timeOffset="9445.703">6824 2890 14771 0 0,'0'0'1534'0'0,"0"0"-653"0"0,0 0-124 0 0,0 0 172 0 0,0 0 73 0 0,0 0 38 0 0,0 0-75 0 0,0 0-87 0 0,0 0-90 0 0,37 5-82 0 0,115 19-100 0 0,169 4 1125 0 0,-222-23-1783 0 0,4-4-535 0 0,-58-2-5961 0 0,-36 1-4891 0 0</inkml:trace>
  <inkml:trace contextRef="#ctx0" brushRef="#br0" timeOffset="9618.804">7890 3144 19164 0 0,'0'0'1032'0'0,"0"0"-272"0"0,0 0-151 0 0,0 0-113 0 0,0 0-96 0 0,0 0-64 0 0,0 0-136 0 0,0 0-112 0 0,5 199-56 0 0,1-188-88 0 0,-2-4-56 0 0,3 0-80 0 0,-1-7-176 0 0,-3 0-248 0 0,1 0-265 0 0,1-7-911 0 0,-1 0-2337 0 0,-2-1-8145 0 0</inkml:trace>
  <inkml:trace contextRef="#ctx0" brushRef="#br0" timeOffset="9619.804">7971 2709 14627 0 0,'0'0'2529'0'0,"0"0"-761"0"0,0 0-632 0 0,0 0-344 0 0,0 0-223 0 0,0 0-161 0 0,0 0-184 0 0,0 0-264 0 0,0 0-176 0 0,0 0-104 0 0,0 0-113 0 0,0 0-191 0 0,0 0-376 0 0,0 0-1352 0 0,-22 11-9867 0 0</inkml:trace>
  <inkml:trace contextRef="#ctx0" brushRef="#br0" timeOffset="9915.354">8242 3044 16732 0 0,'0'0'2037'0'0,"0"0"-1020"0"0,0 0-465 0 0,0 0-135 0 0,0 0-51 0 0,0 0-2 0 0,0 0-48 0 0,0 0-103 0 0,0 0-89 0 0,0 0-63 0 0,0 0-31 0 0,0 0-9 0 0,-17 33-14 0 0,-49 101-27 0 0,50-66-73 0 0,18-60 70 0 0,-1-3 25 0 0,1-1 0 0 0,-1 1 0 0 0,1-1 0 0 0,0 0 0 0 0,0 0 0 0 0,0 0 0 0 0,1 0 0 0 0,0 0 0 0 0,-1 0 0 0 0,1-1 0 0 0,1 1 0 0 0,-1-1 0 0 0,0 0 0 0 0,1 0 0 0 0,0 0 0 0 0,-1 0 0 0 0,1-1 0 0 0,0 1 0 0 0,1-1 1 0 0,-1 0-1 0 0,0 0 0 0 0,0-1 0 0 0,1 1 0 0 0,-1-1 0 0 0,1 0 0 0 0,0 0 0 0 0,-1-1 0 0 0,1 1 0 0 0,0-1-2 0 0,4 1 100 0 0,0-1-1 0 0,1 0 1 0 0,-1 0 0 0 0,0-1 0 0 0,1 0 0 0 0,-1-1-1 0 0,0 0 1 0 0,0 0 0 0 0,0-1 0 0 0,0 0 0 0 0,-1 0-1 0 0,1-1 1 0 0,-1 0 0 0 0,4-3-100 0 0,-2-1 104 0 0,0 1 0 0 0,0-1 0 0 0,0-1-1 0 0,-1 0 1 0 0,-1 0 0 0 0,1 0 0 0 0,-1-1 0 0 0,-1-1 0 0 0,0 1 0 0 0,-1-1 0 0 0,0-1-1 0 0,0 1 1 0 0,-1-1 0 0 0,-1 0 0 0 0,0 0 0 0 0,0 0 0 0 0,-2 0 0 0 0,1-1-1 0 0,-1 1 1 0 0,-1-1 0 0 0,0 0 0 0 0,-1 1 0 0 0,-1-1 0 0 0,0 0 0 0 0,-1-7-104 0 0,0 15-15 0 0,1 0 0 0 0,-1 1 0 0 0,0-1 0 0 0,0 1 0 0 0,0 0 0 0 0,-1-1 0 0 0,1 1 0 0 0,-1 0 0 0 0,0 0 0 0 0,0 0 0 0 0,-1 1 0 0 0,1-1 0 0 0,-1 1 0 0 0,0 0 0 0 0,0 0 0 0 0,0 0 0 0 0,0 1 0 0 0,0-1 0 0 0,0 1 0 0 0,-1 0 0 0 0,1 0 0 0 0,-1 0 0 0 0,0 1 15 0 0,-33-5-2862 0 0,-2 11-4091 0 0,27-1-4356 0 0</inkml:trace>
  <inkml:trace contextRef="#ctx0" brushRef="#br0" timeOffset="10337.782">8801 3210 16820 0 0,'0'0'1293'0'0,"0"0"-206"0"0,0 0-80 0 0,0 0-68 0 0,0 0-80 0 0,0 0-135 0 0,0 0-181 0 0,0 0-221 0 0,0 0-98 0 0,0 0-61 0 0,0 0-38 0 0,0 0 1 0 0,10-10-53 0 0,69-61 27 0 0,54-14-336 0 0,-132 85 212 0 0,0-1 0 0 0,0 0-1 0 0,0 0 1 0 0,0 1 0 0 0,0-1 0 0 0,0 1-1 0 0,0-1 1 0 0,0 1 0 0 0,0-1 0 0 0,0 1-1 0 0,0 0 1 0 0,1 0 0 0 0,-1-1 0 0 0,0 1-1 0 0,0 0 1 0 0,0 0 0 0 0,0 0 0 0 0,1 0-1 0 0,-1 0 1 0 0,0 1 0 0 0,0-1 0 0 0,0 0-1 0 0,0 0 1 0 0,0 1 0 0 0,0-1 0 0 0,1 1-1 0 0,-1-1 1 0 0,0 1 0 0 0,0-1 0 0 0,0 1-1 0 0,0 0 1 0 0,-1-1 0 0 0,1 1-1 0 0,0 0 1 0 0,0 0 0 0 0,0 0 0 0 0,0 0-1 0 0,-1-1 1 0 0,1 1 0 0 0,0 0 0 0 0,-1 0-1 0 0,1 1 1 0 0,-1-1 0 0 0,1 0 0 0 0,-1 0-1 0 0,0 0 1 0 0,1 0 0 0 0,-1 1 24 0 0,25 115-554 0 0,-22-112 634 0 0,0 0-1 0 0,0 0 0 0 0,0 0 0 0 0,0 0 0 0 0,1 0 1 0 0,0-1-1 0 0,0 0 0 0 0,1 0 0 0 0,-1 0 0 0 0,1 0 1 0 0,-1-1-1 0 0,1 1 0 0 0,0-1 0 0 0,1-1 0 0 0,-1 1 1 0 0,0-1-1 0 0,1 0 0 0 0,0 0 0 0 0,-1 0 0 0 0,1-1 1 0 0,0 0-1 0 0,0 0 0 0 0,0 0 0 0 0,-1-1 0 0 0,1 0 1 0 0,0 0-1 0 0,0 0 0 0 0,0-1 0 0 0,0 0 0 0 0,0 0 1 0 0,2-1-80 0 0,11-5 255 0 0,0-1 0 0 0,-1 0 0 0 0,0-2 0 0 0,-1 0 0 0 0,0-1 0 0 0,0 0 1 0 0,-1-1-1 0 0,-1-1 0 0 0,0-1 0 0 0,11-14-255 0 0,-10 14-654 0 0,58-67 1673 0 0,-58 50-4050 0 0,-10 0-4240 0 0,-6 23-4929 0 0</inkml:trace>
  <inkml:trace contextRef="#ctx0" brushRef="#br0" timeOffset="11254.403">7916 2698 0 0 0,'0'0'798'0'0,"0"0"1025"0"0,0 0 302 0 0,0 0-39 0 0,0 0-316 0 0,0 0-481 0 0,0 0-422 0 0,0 0-304 0 0,0 0-160 0 0,0 0-40 0 0,0 0 49 0 0,0 0 49 0 0,0 0 35 0 0,5 7 3242 0 0,-9 0-1780 0 0,13-3 83 0 0,114-43-811 0 0,-213 68 1438 0 0,47-11-2312 0 0,43-18-323 0 0,0 0-54 0 0,0 0-19 0 0,34 4-159 0 0,5-4-971 0 0,-21 0-8290 0 0,-12 0-2353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2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533 755 3025 0 0,'0'0'1096'0'0,"0"0"-173"0"0,0 0 68 0 0,0 0 214 0 0,0 0 197 0 0,0 0 150 0 0,0 0-38 0 0,0 0-202 0 0,0 0-233 0 0,0 0-227 0 0,0 0-161 0 0,-12-5-76 0 0,-35-18-58 0 0,44 22-465 0 0,0 0 0 0 0,0 0 1 0 0,0 0-1 0 0,0 0 0 0 0,0 0 0 0 0,0 1 0 0 0,-1-1 0 0 0,1 1 0 0 0,0 0 0 0 0,0 0 0 0 0,-1 0 0 0 0,1 0 1 0 0,0 1-1 0 0,0 0 0 0 0,0-1 0 0 0,0 1 0 0 0,0 0 0 0 0,0 0 0 0 0,0 0 0 0 0,0 1 0 0 0,0-1 0 0 0,0 1-92 0 0,-10 4 305 0 0,-14 6-97 0 0,1 1-1 0 0,0 2 0 0 0,1 0 0 0 0,1 2 1 0 0,0 0-1 0 0,1 2 0 0 0,1 1 0 0 0,1 0 1 0 0,1 2-1 0 0,-4 6-207 0 0,17-20 15 0 0,0 1 1 0 0,1 0 0 0 0,0 0-1 0 0,0 0 1 0 0,1 1-1 0 0,1 0 1 0 0,-1 0-1 0 0,1 0 1 0 0,1 0-1 0 0,0 1 1 0 0,1 0 0 0 0,0-1-1 0 0,0 1 1 0 0,1 0-1 0 0,1 0 1 0 0,0 0-1 0 0,0 0 1 0 0,1 0-16 0 0,2-6 39 0 0,0 1-1 0 0,0-1 1 0 0,0 0-1 0 0,1-1 1 0 0,0 1-1 0 0,0 0 1 0 0,0-1 0 0 0,1 0-1 0 0,-1 0 1 0 0,1 0-1 0 0,0-1 1 0 0,0 0 0 0 0,0 0-1 0 0,1 0 1 0 0,-1 0-1 0 0,1-1 1 0 0,0 0-1 0 0,-1 0 1 0 0,1 0 0 0 0,0-1-1 0 0,0 0 1 0 0,0 0-1 0 0,0-1 1 0 0,0 1 0 0 0,0-1-1 0 0,0-1 1 0 0,0 1-1 0 0,0-1 1 0 0,0 0 0 0 0,1 0-39 0 0,22-4 127 0 0,1 0 1 0 0,0-2-1 0 0,-1-1 1 0 0,-1-2-1 0 0,0 0 1 0 0,0-2-1 0 0,-1-1 1 0 0,0-2-1 0 0,-1 0 1 0 0,-1-1-1 0 0,0-2 1 0 0,-2-1-1 0 0,2-2-127 0 0,9-4 33 0 0,-1-1-1 0 0,-1-1 0 0 0,-2-2 1 0 0,0-1-1 0 0,-3-2 0 0 0,0 0 1 0 0,-2-2-1 0 0,-2-1 0 0 0,-1-1 1 0 0,-1 0-1 0 0,-2-2 0 0 0,-2 0 1 0 0,-2-1-1 0 0,-1-1 0 0 0,-2 0 1 0 0,-2-1-1 0 0,-1 0 0 0 0,-3-1 1 0 0,-1 1-1 0 0,-2-3-32 0 0,-2 32-22 0 0,-1 1 0 0 0,-1-1 0 0 0,0 1 1 0 0,0 0-1 0 0,-1-1 0 0 0,-1 1 0 0 0,0 0 0 0 0,0 0 0 0 0,-1 0 1 0 0,0 1-1 0 0,-1-1 0 0 0,0 1 0 0 0,-1 0 0 0 0,0 0 0 0 0,-1 1 0 0 0,0 0 1 0 0,0 0-1 0 0,-1 1 0 0 0,0-1 0 0 0,0 2 0 0 0,-1-1 0 0 0,0 1 1 0 0,-1 1-1 0 0,1 0 0 0 0,-1 0 0 0 0,0 1 0 0 0,-1 0 0 0 0,1 0 0 0 0,-1 1 1 0 0,0 1-1 0 0,0 0 0 0 0,0 0 0 0 0,-1 1 0 0 0,-9 0 22 0 0,7 4 2 0 0,0 1-1 0 0,0 0 1 0 0,0 2 0 0 0,0-1-1 0 0,1 1 1 0 0,0 1-1 0 0,0 1 1 0 0,0 0 0 0 0,1 0-1 0 0,0 1 1 0 0,1 1-1 0 0,-1 0 1 0 0,2 0 0 0 0,-1 1-1 0 0,1 1 1 0 0,1 0-1 0 0,0 0 1 0 0,1 0 0 0 0,0 1-1 0 0,0 1 1 0 0,1-1-1 0 0,1 1 1 0 0,0 1 0 0 0,1-1-1 0 0,1 1 1 0 0,0-1-1 0 0,0 1 1 0 0,1 0 0 0 0,1 1-1 0 0,0 12-1 0 0,0 0 28 0 0,2 0-1 0 0,1-1 1 0 0,1 1 0 0 0,1-1-1 0 0,2 1 1 0 0,0-1-1 0 0,2 0 1 0 0,0-1 0 0 0,2 0-1 0 0,1 0 1 0 0,1 0-28 0 0,28 51 431 0 0,3-1 0 0 0,41 53-431 0 0,-30-49 420 0 0,11 39 435 0 0,-66-100 680 0 0,-9-17-6915 0 0,11-1 710 0 0,0 0-6872 0 0</inkml:trace>
  <inkml:trace contextRef="#ctx0" brushRef="#br0" timeOffset="1654.826">1175 140 3521 0 0,'0'0'1336'0'0,"0"0"-414"0"0,0 0 114 0 0,0 0 484 0 0,0 0 445 0 0,0 0 198 0 0,0 0-218 0 0,0 0-451 0 0,0 0-446 0 0,0 0-314 0 0,0 0-167 0 0,0 0-94 0 0,0 0-13 0 0,20-3 938 0 0,-1-5-1078 0 0,1 0 1 0 0,0 2-1 0 0,-1 1 1 0 0,2 0-1 0 0,-1 1 1 0 0,1 1-1 0 0,-1 2 1 0 0,1 0-1 0 0,17 1-320 0 0,-36 2 15 0 0,-1-1-1 0 0,0 1 1 0 0,1 0-1 0 0,-1 0 1 0 0,0-1-1 0 0,0 1 1 0 0,0 0-1 0 0,-1 0 1 0 0,1 0-1 0 0,0 0 1 0 0,-1 0-1 0 0,1 1 1 0 0,-1-1-1 0 0,0 0 1 0 0,0 0-1 0 0,0 0 1 0 0,0 0-1 0 0,0 0 1 0 0,0 0-1 0 0,0 0 1 0 0,-1 1-1 0 0,1-1 1 0 0,-1 0-1 0 0,0 0 0 0 0,1 0 1 0 0,-1 0-1 0 0,0 0 1 0 0,0-1-1 0 0,0 2-14 0 0,-80 105 513 0 0,68-95-465 0 0,2-1 1 0 0,0 2-1 0 0,0 0 0 0 0,1 0 0 0 0,1 1 1 0 0,0 0-1 0 0,1 0 0 0 0,1 1 0 0 0,-1 4-48 0 0,7-19 12 0 0,1 1-1 0 0,-1-1 0 0 0,0 1 1 0 0,1-1-1 0 0,0 1 0 0 0,-1-1 1 0 0,1 1-1 0 0,0-1 0 0 0,0 1 1 0 0,-1-1-1 0 0,1 1 0 0 0,0-1 1 0 0,1 1-1 0 0,-1-1 0 0 0,0 1 1 0 0,0-1-1 0 0,1 1 0 0 0,-1-1 1 0 0,1 1-1 0 0,-1-1 1 0 0,1 0-1 0 0,-1 1 0 0 0,1-1 1 0 0,0 0-1 0 0,0 1 0 0 0,0-1 1 0 0,0 0-1 0 0,0 0 0 0 0,0 0 1 0 0,0 0-1 0 0,0 0 0 0 0,0 0 1 0 0,1 0-1 0 0,-1 0 0 0 0,0 0 1 0 0,1 0-1 0 0,-1-1 0 0 0,1 1-11 0 0,60 1 723 0 0,14-28-1011 0 0,-76 25-953 0 0,4-4 2554 0 0,-3 4-5728 0 0,-1 1-5565 0 0,0 0-1396 0 0</inkml:trace>
  <inkml:trace contextRef="#ctx0" brushRef="#br0" timeOffset="2536.651">1521 553 8018 0 0,'0'0'1388'0'0,"0"0"-114"0"0,0 0 106 0 0,0 0 132 0 0,0 0 1 0 0,0 0-184 0 0,0 0-331 0 0,0 0-339 0 0,0 0-295 0 0,0 0-163 0 0,0 0-52 0 0,0 0 29 0 0,0 0 71 0 0,-4 7 53 0 0,-42 140 1246 0 0,38-117-1441 0 0,0 0-1 0 0,2 1 1 0 0,2-1 0 0 0,1 1-1 0 0,1 0 1 0 0,1 0 0 0 0,3 16-107 0 0,-2-45 23 0 0,0 0 1 0 0,0 0-1 0 0,1 0 0 0 0,-1-1 1 0 0,1 1-1 0 0,-1 0 1 0 0,1 0-1 0 0,0-1 1 0 0,-1 1-1 0 0,1 0 1 0 0,0-1-1 0 0,0 1 1 0 0,1 0-1 0 0,-1-1 1 0 0,0 0-1 0 0,0 1 0 0 0,1-1 1 0 0,-1 0-1 0 0,0 1 1 0 0,1-1-1 0 0,0 0 1 0 0,-1 0-1 0 0,1 0 1 0 0,-1 0-1 0 0,1-1 1 0 0,0 1-1 0 0,0 0 0 0 0,0-1 1 0 0,-1 1-1 0 0,1-1 1 0 0,0 0-1 0 0,0 1 1 0 0,0-1-1 0 0,0 0 1 0 0,0 0-1 0 0,0 0 1 0 0,-1-1-1 0 0,1 1 1 0 0,0 0-1 0 0,0-1 0 0 0,0 1 1 0 0,0-1-24 0 0,74-34 1080 0 0,-51 13-983 0 0,-1-2 0 0 0,0-1 0 0 0,-2-1 0 0 0,-1 0-1 0 0,-1-2 1 0 0,-1 0 0 0 0,-2-2 0 0 0,5-11-97 0 0,19-30 14 0 0,-28 52-2 0 0,-2-1 0 0 0,-1-1 0 0 0,0 0 0 0 0,-1 0 0 0 0,-2-1 1 0 0,0 0-1 0 0,-1 0 0 0 0,2-21-12 0 0,-8 43-3 0 0,-1 0 1 0 0,1 0-1 0 0,-1 1 0 0 0,1-1 0 0 0,0 0 1 0 0,-1 0-1 0 0,1 0 0 0 0,-1 0 0 0 0,1 1 1 0 0,-1-1-1 0 0,1 0 0 0 0,-1 0 1 0 0,1 0-1 0 0,0 0 0 0 0,-1 0 0 0 0,1 0 1 0 0,-1 0-1 0 0,1 0 0 0 0,-1 0 1 0 0,1-1-1 0 0,-1 1 0 0 0,1 0 0 0 0,0 0 1 0 0,-1 0-1 0 0,1 0 0 0 0,-1-1 1 0 0,1 1-1 0 0,0 0 0 0 0,-1 0 0 0 0,1-1 1 0 0,0 1-1 0 0,-1 0 0 0 0,1-1 0 0 0,0 1 1 0 0,-1 0-1 0 0,1-1 0 0 0,0 1 1 0 0,0 0-1 0 0,-1-1 0 0 0,1 1 0 0 0,0-1 1 0 0,0 1-1 0 0,0 0 0 0 0,0-1 1 0 0,-1 1-1 0 0,1-1 0 0 0,0 1 0 0 0,0-1 1 0 0,0 1-1 0 0,0-1 0 0 0,0 1 0 0 0,0 0 1 0 0,0-1-1 0 0,0 1 0 0 0,0-1 1 0 0,1 1-1 0 0,-1-1 0 0 0,0 1 3 0 0,-25 33-238 0 0,-34 144 333 0 0,50-134-75 0 0,3 1 0 0 0,1 0 1 0 0,3 0-1 0 0,1 0 0 0 0,3 22-20 0 0,0 12-3 0 0,-1 302 6 0 0,-1-360 1 0 0,-2 1 0 0 0,0-1 0 0 0,-1 0 0 0 0,-1 0 0 0 0,-1-1 1 0 0,-1 1-1 0 0,-1-1 0 0 0,0 0 0 0 0,-1-1 0 0 0,-2 1 0 0 0,1-2 0 0 0,-9 11-4 0 0,16-24 14 0 0,0-1-1 0 0,0 0 1 0 0,0 0-1 0 0,0 0 0 0 0,-1 0 1 0 0,0 0-1 0 0,1 0 1 0 0,-1 0-1 0 0,0-1 1 0 0,0 0-1 0 0,0 1 0 0 0,-1-1 1 0 0,1 0-1 0 0,-1-1 1 0 0,1 1-1 0 0,-1-1 1 0 0,1 1-1 0 0,-1-1 1 0 0,0 0-1 0 0,0 0 0 0 0,1-1 1 0 0,-1 1-1 0 0,0-1 1 0 0,0 0-1 0 0,0 0 1 0 0,0 0-1 0 0,0 0 0 0 0,1-1 1 0 0,-1 0-1 0 0,0 1 1 0 0,0-1-1 0 0,1-1 1 0 0,-1 1-1 0 0,0 0 0 0 0,1-1 1 0 0,-1 0-1 0 0,1 0 1 0 0,0 0-1 0 0,0 0 1 0 0,0-1-1 0 0,0 1 1 0 0,0-1-1 0 0,0 1 0 0 0,1-1 1 0 0,-1 0-1 0 0,1 0 1 0 0,-1-1-1 0 0,1 1 1 0 0,1 0-1 0 0,-1-1 0 0 0,0 1 1 0 0,1-1-1 0 0,-1 1 1 0 0,1-3-14 0 0,1-8 20 0 0,1 0 0 0 0,0 1 0 0 0,1-1-1 0 0,1 0 1 0 0,0 1 0 0 0,0 0 0 0 0,2 0 0 0 0,0 0 0 0 0,0 0 0 0 0,1 1 0 0 0,1-1 0 0 0,0 2 0 0 0,0-1 0 0 0,1 1 0 0 0,8-8-20 0 0,21-38 59 0 0,-12 19-145 0 0,2 2 0 0 0,2 1 0 0 0,1 1 0 0 0,26-22 86 0 0,-53 53-22 0 0,25-14-1077 0 0,-15 15-6916 0 0,-13 2 1825 0 0,0 0-3833 0 0</inkml:trace>
  <inkml:trace contextRef="#ctx0" brushRef="#br0" timeOffset="3151.509">2263 943 4761 0 0,'0'0'1858'0'0,"0"0"-19"0"0,0 0 165 0 0,0 0 110 0 0,0 0-76 0 0,0 0-290 0 0,0 0-372 0 0,0 0-339 0 0,0 0-256 0 0,0 0-121 0 0,0 0-66 0 0,0 0-21 0 0,-3 8-2 0 0,-12 28 49 0 0,6-19-261 0 0,2 0 1 0 0,0 0 0 0 0,1 1-1 0 0,1 0 1 0 0,1 0-1 0 0,0 0 1 0 0,0 17-360 0 0,3-32-8 0 0,1-1 0 0 0,-1 0 0 0 0,1 0 0 0 0,0 1 0 0 0,-1-1 0 0 0,1 0 0 0 0,1 1 0 0 0,-1-1 0 0 0,0 0 0 0 0,0 0 0 0 0,1 1 0 0 0,0-1 0 0 0,-1 0 0 0 0,1 0 0 0 0,0 0 0 0 0,0 0 0 0 0,0 0 0 0 0,0 0 0 0 0,0 0 0 0 0,1 0 0 0 0,-1 0 0 0 0,0 0 1 0 0,1 0-1 0 0,0-1 0 0 0,-1 1 0 0 0,1-1 0 0 0,0 1 0 0 0,0-1 0 0 0,0 0 0 0 0,0 0 0 0 0,0 0 0 0 0,0 0 0 0 0,0 0 0 0 0,0 0 0 0 0,0 0 0 0 0,2 0 8 0 0,19-42-2135 0 0,-15 13-681 0 0,-3 9-3046 0 0,-3 11-5104 0 0</inkml:trace>
  <inkml:trace contextRef="#ctx0" brushRef="#br0" timeOffset="3552.735">2373 582 7674 0 0,'0'0'3724'0'0,"0"0"-1219"0"0,0 0-645 0 0,0 0-221 0 0,0 0-225 0 0,0 0-219 0 0,0 0-202 0 0,0 0-180 0 0,0 0-132 0 0,0 0-111 0 0,0 0-100 0 0,0 0-72 0 0,0 0-77 0 0,-6-4-74 0 0,-22-10-76 0 0,28 12-167 0 0,0 1 0 0 0,0 0 0 0 0,0-1 1 0 0,0 1-1 0 0,0-1 0 0 0,0 1 0 0 0,0 0 1 0 0,0-1-1 0 0,0 1 0 0 0,1 0 0 0 0,-1-1 1 0 0,1 1-1 0 0,-1 0 0 0 0,1 0 0 0 0,-1-1 1 0 0,1 1-1 0 0,0 0 0 0 0,0 0 0 0 0,-1 0 0 0 0,1 0 1 0 0,0 0-1 0 0,0 0 0 0 0,0 0 0 0 0,0 0 1 0 0,0 0-1 0 0,1 0 0 0 0,-1 1 0 0 0,0-1 1 0 0,1 0-5 0 0,-1-1 13 0 0,0 2 68 0 0,-1 0 34 0 0,0 0 21 0 0,0 0 37 0 0,0 0 2 0 0,0 0-10 0 0,-14 3 231 0 0,-22 20-348 0 0,49-24-945 0 0,-9-1 324 0 0,9-4-320 0 0,-6 4-5114 0 0,-3 2-5282 0 0</inkml:trace>
  <inkml:trace contextRef="#ctx0" brushRef="#br0" timeOffset="4119.643">1 1569 2048 0 0,'0'0'1866'0'0,"0"0"228"0"0,0 0 181 0 0,0 0 38 0 0,0 0-177 0 0,0 0-332 0 0,0 0-305 0 0,0 0-244 0 0,0 0-194 0 0,0 0-139 0 0,0 0-116 0 0,0 0-118 0 0,19 13-74 0 0,63 42-29 0 0,-10-35 248 0 0,-57-20-656 0 0,201-2 1036 0 0,-1-9 1 0 0,181-34-1214 0 0,-304 33 130 0 0,1182-131-182 0 0,-1204 136-224 0 0,162-29-3291 0 0,-222 34 1596 0 0,-8 2-1519 0 0,-2 0-2916 0 0,0 0-3365 0 0</inkml:trace>
  <inkml:trace contextRef="#ctx0" brushRef="#br0" timeOffset="4768.871">962 2044 9426 0 0,'0'0'1927'0'0,"0"0"-521"0"0,0 0-251 0 0,0 0 36 0 0,0 0 66 0 0,0 0-15 0 0,0 0-135 0 0,0 0-206 0 0,0 0-189 0 0,-32 15-148 0 0,-98 49-127 0 0,68-19 10 0 0,53-33-361 0 0,-4 1-56 0 0,1 1-1 0 0,0 1 1 0 0,1 0-1 0 0,0 1 1 0 0,1 0 0 0 0,1 0-1 0 0,1 1 1 0 0,0 0-1 0 0,1 0 1 0 0,1 1 0 0 0,0 0-1 0 0,2 0 1 0 0,0 1-1 0 0,1-1 1 0 0,1 4-30 0 0,1-18 4 0 0,0 1 0 0 0,0 0 0 0 0,1-1-1 0 0,0 1 1 0 0,0 0 0 0 0,0-1 0 0 0,1 1 0 0 0,0-1 0 0 0,0 1 0 0 0,0 0-1 0 0,0-1 1 0 0,0 1 0 0 0,1-1 0 0 0,0 0 0 0 0,0 0 0 0 0,0 0-1 0 0,1 0 1 0 0,-1 0 0 0 0,1 0 0 0 0,0 0 0 0 0,0-1 0 0 0,0 1 0 0 0,1-1-1 0 0,-1 0 1 0 0,1 0 0 0 0,0 0 0 0 0,0-1 0 0 0,0 1 0 0 0,0-1-1 0 0,0 0 1 0 0,0 0 0 0 0,0 0 0 0 0,1-1 0 0 0,4 1-4 0 0,11-1 129 0 0,0-2 0 0 0,1 0-1 0 0,-1-1 1 0 0,0-2 0 0 0,0 0 0 0 0,0-1 0 0 0,-1 0 0 0 0,0-2-1 0 0,0 0 1 0 0,0-2 0 0 0,-1 0 0 0 0,0 0 0 0 0,-1-2 0 0 0,0 0 0 0 0,0-2-1 0 0,-1 1 1 0 0,-1-2 0 0 0,0 0 0 0 0,-1-1 0 0 0,-1 0 0 0 0,11-16-129 0 0,-2 5-2 0 0,-2 0 1 0 0,0-2 0 0 0,-2 0 0 0 0,0-1-1 0 0,-3-1 1 0 0,0 0 0 0 0,-2-1 0 0 0,-1-1-1 0 0,-2 0 1 0 0,-1-1 0 0 0,-1 1 0 0 0,-2-2-1 0 0,-1 1 1 0 0,-2-1 0 0 0,-1 1 0 0 0,-2-1-1 0 0,-1 0 1 0 0,-2-6 1 0 0,2 30-14 0 0,-1 0-1 0 0,0 0 1 0 0,0 0-1 0 0,-1 1 1 0 0,0-1 0 0 0,-1 1-1 0 0,0-1 1 0 0,-1 1-1 0 0,1 0 1 0 0,-2 1-1 0 0,1-1 1 0 0,-1 1 0 0 0,-1 0-1 0 0,1 0 1 0 0,-1 1-1 0 0,-4-3 15 0 0,8 9-8 0 0,1-1-1 0 0,-1 1 0 0 0,1 0 1 0 0,-1 0-1 0 0,0 0 1 0 0,0 0-1 0 0,0 1 0 0 0,1-1 1 0 0,-1 1-1 0 0,0-1 1 0 0,0 1-1 0 0,0 0 0 0 0,0 0 1 0 0,0 0-1 0 0,0 1 0 0 0,0-1 1 0 0,0 1-1 0 0,1 0 1 0 0,-1-1-1 0 0,0 1 0 0 0,0 0 1 0 0,1 1-1 0 0,-1-1 1 0 0,0 0-1 0 0,1 1 0 0 0,0 0 1 0 0,-1-1-1 0 0,1 1 0 0 0,0 0 1 0 0,0 0-1 0 0,0 0 1 0 0,0 0-1 0 0,0 1 0 0 0,0-1 9 0 0,-50 88-12 0 0,38-53 26 0 0,2 0 0 0 0,1 0 0 0 0,2 1 1 0 0,2 1-1 0 0,1-1 0 0 0,2 1 0 0 0,2 0 0 0 0,2 37-14 0 0,1-56 11 0 0,1 0 1 0 0,0-1-1 0 0,1 1 0 0 0,2-1 0 0 0,0 1 1 0 0,0-1-1 0 0,2 0 0 0 0,1-1 0 0 0,0 0 0 0 0,1 0 1 0 0,1-1-1 0 0,0 0 0 0 0,2 0 0 0 0,0-1 1 0 0,0-1-1 0 0,2 0 0 0 0,6 5-11 0 0,-16-16-86 0 0,-1-1-1 0 0,1 0 1 0 0,0 0-1 0 0,0 0 1 0 0,0 0 0 0 0,0-1-1 0 0,0 0 1 0 0,1 1 0 0 0,-1-2-1 0 0,1 1 1 0 0,-1 0-1 0 0,1-1 1 0 0,0 0 0 0 0,-1 0-1 0 0,1 0 1 0 0,0-1 0 0 0,0 0-1 0 0,0 0 1 0 0,-1 0-1 0 0,1 0 1 0 0,0-1 0 0 0,0 1-1 0 0,0-1 1 0 0,-1-1 0 0 0,1 1-1 0 0,0-1 1 0 0,-1 1 0 0 0,0-1-1 0 0,1-1 1 0 0,1 0 86 0 0,17-16-6732 0 0,-16 12-4428 0 0</inkml:trace>
  <inkml:trace contextRef="#ctx0" brushRef="#br0" timeOffset="5172.335">1939 1871 16892 0 0,'0'0'746'0'0,"0"0"-240"0"0,0 0 117 0 0,0 0 242 0 0,0 0 199 0 0,0 0 46 0 0,0 0-183 0 0,0 0-228 0 0,0 0-189 0 0,0 0-165 0 0,-24 33-103 0 0,-73 107-71 0 0,40-52 14 0 0,37-54-167 0 0,1 1-1 0 0,2 0 1 0 0,1 2 0 0 0,2-1-1 0 0,1 2 1 0 0,-4 24-18 0 0,15 10-76 0 0,5-69 88 0 0,0 0 1 0 0,0 0-1 0 0,1 0 1 0 0,-1 0-1 0 0,1-1 1 0 0,-1 0-1 0 0,1 1 1 0 0,0-2-1 0 0,0 1 1 0 0,-1 0-1 0 0,1-1 1 0 0,1 1-1 0 0,-1-1 1 0 0,0 0-1 0 0,0-1 1 0 0,0 1-1 0 0,1-1 1 0 0,-1 1-1 0 0,3-2-12 0 0,11 3 98 0 0,0-2 1 0 0,0 0-1 0 0,0-2 1 0 0,0 1-1 0 0,0-2 1 0 0,-1-1-1 0 0,1 0 1 0 0,-1-1-1 0 0,0-1 1 0 0,0 0-1 0 0,5-4-98 0 0,-20 9-27 0 0,1 0-1 0 0,-1-1 1 0 0,1 1-1 0 0,-1-1 1 0 0,0 1 0 0 0,1-1-1 0 0,-1 0 1 0 0,0 0-1 0 0,0 0 1 0 0,-1 0 0 0 0,1 0-1 0 0,0 0 1 0 0,-1 0-1 0 0,1-1 1 0 0,-1 1 0 0 0,1-1-1 0 0,-1 1 1 0 0,0-1-1 0 0,0 0 1 0 0,-1 1 0 0 0,1-2 27 0 0,0-43-3933 0 0,-5 30 1164 0 0,0 5-3720 0 0,2 5-3804 0 0</inkml:trace>
  <inkml:trace contextRef="#ctx0" brushRef="#br0" timeOffset="5422.876">1512 2173 12443 0 0,'0'0'1695'0'0,"0"0"-676"0"0,0 0-131 0 0,0 0 141 0 0,0 0 52 0 0,0 0-56 0 0,0 0-135 0 0,0 0-168 0 0,0 0-124 0 0,36-3-101 0 0,112-10-118 0 0,70-16-400 0 0,-166 15-1601 0 0,-21 0-5455 0 0,-23 9-3852 0 0</inkml:trace>
  <inkml:trace contextRef="#ctx0" brushRef="#br0" timeOffset="5886.432">2346 1782 12619 0 0,'0'0'2201'0'0,"0"0"-743"0"0,0 0-232 0 0,0 0 5 0 0,0 0 12 0 0,0 0-51 0 0,0 0-213 0 0,0 0-224 0 0,0 0-138 0 0,0 0-85 0 0,0 0-86 0 0,0 0-66 0 0,12-4-51 0 0,86-29 619 0 0,16 12-285 0 0,-53 20-652 0 0,-60 28-107 0 0,-64 46 197 0 0,31-44-72 0 0,25-22-28 0 0,-67 88 48 0 0,72-92-47 0 0,0 1 0 0 0,0-1 0 0 0,1 1 0 0 0,-1-1-1 0 0,1 1 1 0 0,0 0 0 0 0,0 0 0 0 0,0-1 0 0 0,1 1 0 0 0,-1 0-1 0 0,1 0 1 0 0,0 0 0 0 0,0 0 0 0 0,0-1 0 0 0,1 1 0 0 0,-1 0-1 0 0,1 0 1 0 0,0 0 0 0 0,0-1 0 0 0,0 1 0 0 0,1 0 0 0 0,-1-1 0 0 0,1 1-1 0 0,0-1 1 0 0,0 0 0 0 0,0 1 0 0 0,0-1 0 0 0,3 3-2 0 0,3-2 25 0 0,0 1 0 0 0,1-1 0 0 0,-1 0-1 0 0,1-1 1 0 0,0 0 0 0 0,0 0 0 0 0,0-1 0 0 0,0 0 0 0 0,0 0 0 0 0,1-1 0 0 0,-1 0 0 0 0,0-1 0 0 0,1 0 0 0 0,-1-1 0 0 0,0 0-1 0 0,0 0 1 0 0,1-1 0 0 0,-1 0 0 0 0,6-3-25 0 0,59-27 61 0 0,-45 13-5247 0 0,-13 8-1421 0 0,-8 7-5979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50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659 527 592 0 0,'0'0'1054'0'0,"0"0"-314"0"0,0 0-73 0 0,0 0 285 0 0,0 0 359 0 0,0 0 318 0 0,0 0 120 0 0,0 0-163 0 0,0 0-261 0 0,0 0-305 0 0,0 0-279 0 0,-4-8-180 0 0,-11-24-78 0 0,14 30-404 0 0,-1 0 0 0 0,1 1 0 0 0,0-1 0 0 0,-1 1 0 0 0,1 0 0 0 0,-1-1 0 0 0,1 1 0 0 0,-1 0 0 0 0,1 0 0 0 0,-1 0 0 0 0,0 0 0 0 0,0 0 0 0 0,1 1 0 0 0,-1-1 0 0 0,0 0 1 0 0,0 1-1 0 0,0-1 0 0 0,0 1 0 0 0,0 0 0 0 0,0 0 0 0 0,0-1 0 0 0,0 1 0 0 0,0 1 0 0 0,0-1 0 0 0,0 0 0 0 0,0 0 0 0 0,0 1-79 0 0,-6-1 248 0 0,-11 0 80 0 0,0 0 0 0 0,-1 1 1 0 0,1 1-1 0 0,0 1 1 0 0,0 1-1 0 0,0 0 1 0 0,-9 4-329 0 0,-11 8 280 0 0,0 0 1 0 0,1 3 0 0 0,0 1 0 0 0,2 2-1 0 0,1 2 1 0 0,0 1 0 0 0,2 1 0 0 0,-6 9-281 0 0,31-28 24 0 0,0 0 1 0 0,1 0-1 0 0,0 1 1 0 0,0 0-1 0 0,1 0 1 0 0,0 0 0 0 0,1 1-1 0 0,-1 0 1 0 0,2 1-1 0 0,-1-1 1 0 0,1 1-1 0 0,1-1 1 0 0,0 1 0 0 0,0 0-1 0 0,1 0 1 0 0,0 1-1 0 0,1-1 1 0 0,0 0 0 0 0,1 1-1 0 0,0-1 1 0 0,1 9-25 0 0,1-15 14 0 0,0 0 0 0 0,0 1 0 0 0,0-1 0 0 0,1 0 0 0 0,-1 0 0 0 0,1-1 0 0 0,0 1 0 0 0,0 0 0 0 0,1-1 0 0 0,-1 0 0 0 0,1 0 0 0 0,-1 0 0 0 0,1 0-1 0 0,0 0 1 0 0,0-1 0 0 0,0 0 0 0 0,1 0 0 0 0,-1 0 0 0 0,1 0 0 0 0,-1 0 0 0 0,1-1 0 0 0,-1 0 0 0 0,1 0 0 0 0,0-1 0 0 0,-1 1 0 0 0,1-1 0 0 0,2 0-14 0 0,7 1 72 0 0,-1-1-1 0 0,1 0 1 0 0,0-1-1 0 0,0-1 0 0 0,-1 0 1 0 0,1-1-1 0 0,-1 0 0 0 0,0-1 1 0 0,1-1-72 0 0,26-15 125 0 0,-1-1 0 0 0,-2-2 0 0 0,0-2 1 0 0,-2-1-1 0 0,0-1 0 0 0,-2-2 0 0 0,19-23-125 0 0,76-97 349 0 0,-95 94-26 0 0,-33 130-387 0 0,-4-21 149 0 0,1-42-78 0 0,2 0 0 0 0,-1 1 0 0 0,2-1 0 0 0,0 0-1 0 0,0 0 1 0 0,1 1 0 0 0,0-1 0 0 0,2 0 0 0 0,-1 0 0 0 0,1 0 0 0 0,1 0 0 0 0,2 4-7 0 0,-5-13-116 0 0,0 0 0 0 0,0 0 0 0 0,0 0 0 0 0,1 0-1 0 0,-1 0 1 0 0,1 0 0 0 0,0 0 0 0 0,0-1 0 0 0,0 1 0 0 0,0-1-1 0 0,0 1 1 0 0,1-1 0 0 0,-1 0 0 0 0,1 0 0 0 0,0 0-1 0 0,-1 0 1 0 0,1 0 0 0 0,0-1 0 0 0,0 1 0 0 0,0-1 0 0 0,0 0-1 0 0,0 0 1 0 0,0 0 0 0 0,1 0 0 0 0,-1-1 0 0 0,0 1 0 0 0,1-1 116 0 0,12 0-3302 0 0,-5 0-3444 0 0,-4 0-4091 0 0</inkml:trace>
  <inkml:trace contextRef="#ctx0" brushRef="#br0" timeOffset="494.614">946 962 12235 0 0,'0'0'2451'0'0,"0"0"-986"0"0,0 0-480 0 0,0 0 20 0 0,0 0 58 0 0,0 0-8 0 0,0 0-109 0 0,0 0-204 0 0,0 0-160 0 0,0 0-114 0 0,0 0-65 0 0,0 0-66 0 0,22-32-28 0 0,67-98-14 0 0,-14 12 328 0 0,35-66-92 0 0,-102 171-458 0 0,-8 13-97 0 0,0 0-1 0 0,0 1 1 0 0,1-1 0 0 0,-1 0-1 0 0,0 1 1 0 0,0-1-1 0 0,0 0 1 0 0,0 1 0 0 0,1-1-1 0 0,-1 0 1 0 0,0 0-1 0 0,0 1 1 0 0,0-1 0 0 0,1 0-1 0 0,-1 0 1 0 0,0 0-1 0 0,1 1 1 0 0,-1-1 0 0 0,0 0-1 0 0,0 0 1 0 0,1 0-1 0 0,-1 0 1 0 0,0 1 0 0 0,1-1-1 0 0,-1 0 1 0 0,0 0-1 0 0,1 0 1 0 0,-1 0 0 0 0,0 0-1 0 0,1 0 1 0 0,-1 0-1 0 0,0 0 1 0 0,1 0 0 0 0,-1 0 24 0 0,-5 201-166 0 0,5-196 171 0 0,1-1 0 0 0,-1 0 0 0 0,1 1 0 0 0,0-1 0 0 0,0 0 0 0 0,0 1 0 0 0,1-1 0 0 0,0 0-1 0 0,-1 0 1 0 0,1 0 0 0 0,1 0 0 0 0,-1-1 0 0 0,1 1 0 0 0,-1-1 0 0 0,1 1 0 0 0,0-1 0 0 0,0 0 0 0 0,0 0 0 0 0,1 0-1 0 0,-1 0 1 0 0,1-1 0 0 0,0 1 0 0 0,-1-1 0 0 0,1 0 0 0 0,0 0 0 0 0,0-1 0 0 0,1 1 0 0 0,-1-1 0 0 0,0 0 0 0 0,2 1-5 0 0,2-1 55 0 0,0 1 0 0 0,0-1 0 0 0,0-1 0 0 0,0 1 0 0 0,0-2 0 0 0,0 1 0 0 0,0-1 0 0 0,0 0 0 0 0,0 0 0 0 0,-1-1 0 0 0,1 0 0 0 0,0-1 0 0 0,-1 1 0 0 0,1-2 0 0 0,-1 1 0 0 0,2-2-55 0 0,11-9 83 0 0,0-1 0 0 0,0-1 0 0 0,-2-1 0 0 0,0 0 0 0 0,-1-1 0 0 0,-1-1 0 0 0,0-1 0 0 0,-2 0 0 0 0,0-1 0 0 0,-2 0-1 0 0,0-1 1 0 0,0-4-83 0 0,-4-8-697 0 0,-20 49-4231 0 0,4 6-3370 0 0,2-16-2663 0 0</inkml:trace>
  <inkml:trace contextRef="#ctx0" brushRef="#br0" timeOffset="1056.149">2014 509 6601 0 0,'0'0'1984'0'0,"0"0"-61"0"0,0 0 137 0 0,0 0-4 0 0,0 0-212 0 0,0 0-407 0 0,0 0-450 0 0,0 0-307 0 0,0 0-201 0 0,0 0-146 0 0,0 0-77 0 0,0 0-25 0 0,0 0 1 0 0,-20 12-24 0 0,-65 41-33 0 0,77-49-149 0 0,1 1 1 0 0,0 0-1 0 0,0 1 1 0 0,1 0-1 0 0,-1 0 1 0 0,1 0-1 0 0,1 0 1 0 0,-1 1-1 0 0,1 0 1 0 0,0 0-1 0 0,1 1 1 0 0,-3 5-27 0 0,-3 5 49 0 0,7-14-38 0 0,0-1 1 0 0,1 1 0 0 0,-1 0 0 0 0,1 0 0 0 0,0 0 0 0 0,0 0-1 0 0,0 0 1 0 0,1 1 0 0 0,-1-1 0 0 0,1 1 0 0 0,0-1-1 0 0,1 1 1 0 0,-1-1 0 0 0,1 1 0 0 0,0-1 0 0 0,0 1-1 0 0,0-1 1 0 0,0 1 0 0 0,1 0 0 0 0,0-1 0 0 0,0 0 0 0 0,0 1-1 0 0,1-1 1 0 0,-1 1 0 0 0,1-1 0 0 0,0 0 0 0 0,0 0-1 0 0,0 0 1 0 0,1 0 0 0 0,0-1 0 0 0,-1 1 0 0 0,1-1-1 0 0,1 1 1 0 0,-1-1 0 0 0,0 0 0 0 0,1 0 0 0 0,0 0 0 0 0,-1-1-1 0 0,1 1 1 0 0,0-1 0 0 0,0 0 0 0 0,1 0-12 0 0,6 0 100 0 0,-1 0 1 0 0,1-1-1 0 0,0-1 0 0 0,0 0 1 0 0,-1 0-1 0 0,1-1 1 0 0,0 0-1 0 0,-1-1 0 0 0,1 0 1 0 0,-1-1-1 0 0,1 0 1 0 0,-1 0-1 0 0,0-1 0 0 0,-1-1 1 0 0,1 0-1 0 0,-1 0 1 0 0,1-1-1 0 0,-2 0 0 0 0,1 0 1 0 0,-1-1-1 0 0,0 0 1 0 0,0-1-1 0 0,-1 1 0 0 0,0-2 1 0 0,0 1-1 0 0,-1-1 1 0 0,0 0-1 0 0,4-8-100 0 0,15-15 2 0 0,-1 0 0 0 0,-2-2 0 0 0,-1-1 0 0 0,-1 0 0 0 0,-3-2 0 0 0,0 0 0 0 0,-3 0 0 0 0,-1-2 0 0 0,-2 0 0 0 0,-1 0 0 0 0,-2-1 0 0 0,0-17-2 0 0,-8 41-51 0 0,0 0 0 0 0,-1 0-1 0 0,-1 0 1 0 0,0 0 0 0 0,-1 0 0 0 0,0 0 0 0 0,-2 1-1 0 0,-1-3 52 0 0,5 13-28 0 0,-1 1-1 0 0,0-1 0 0 0,-1 1 1 0 0,1 0-1 0 0,-1 0 1 0 0,0-1-1 0 0,0 2 0 0 0,0-1 1 0 0,0 0-1 0 0,-1 1 1 0 0,0-1-1 0 0,1 1 0 0 0,-1 0 1 0 0,0 0-1 0 0,-1 1 0 0 0,1-1 1 0 0,0 1-1 0 0,-1 0 1 0 0,0 0-1 0 0,1 0 0 0 0,-1 1 1 0 0,0 0-1 0 0,0 0 1 0 0,1 0-1 0 0,-1 0 0 0 0,0 1 1 0 0,0 0-1 0 0,-1 0 29 0 0,-2 1-4 0 0,0 1 1 0 0,0 1-1 0 0,0-1 1 0 0,0 1-1 0 0,0 1 0 0 0,1-1 1 0 0,0 1-1 0 0,0 1 0 0 0,0-1 1 0 0,0 1-1 0 0,0 0 0 0 0,1 1 1 0 0,0 0-1 0 0,0 0 0 0 0,1 0 1 0 0,0 1-1 0 0,0-1 0 0 0,0 1 1 0 0,1 0-1 0 0,0 1 0 0 0,0-1 1 0 0,1 1-1 0 0,-3 6 4 0 0,1 3 55 0 0,0 1 1 0 0,1 0-1 0 0,0 0 0 0 0,2 0 1 0 0,0 0-1 0 0,1 1 1 0 0,1-1-1 0 0,0 0 0 0 0,2 0 1 0 0,0 1-1 0 0,1-1 0 0 0,1-1 1 0 0,0 1-1 0 0,1 0 0 0 0,2-1 1 0 0,-1 0-1 0 0,2 0 0 0 0,0-1 1 0 0,1 0-1 0 0,10 13-55 0 0,2 0 112 0 0,2-1 0 0 0,0-1 0 0 0,2-1 0 0 0,1-1 0 0 0,1-1 0 0 0,1-2 0 0 0,1 0-112 0 0,39 44 114 0 0,-68-62 1514 0 0,0 0-3560 0 0,4 2-14281 0 0,-2-9 6836 0 0</inkml:trace>
  <inkml:trace contextRef="#ctx0" brushRef="#br0" timeOffset="1420.601">3069 166 8738 0 0,'0'0'2167'0'0,"0"0"-885"0"0,0 0-218 0 0,0 0 275 0 0,0 0 201 0 0,0 0-16 0 0,0 0-243 0 0,0 0-337 0 0,0 0-265 0 0,0 0-138 0 0,0 0-22 0 0,0 0 26 0 0,0 0 36 0 0,0 5 9 0 0,-1 5-407 0 0,0 1-1 0 0,-1 0 1 0 0,-1-1 0 0 0,1 1-1 0 0,-2-1 1 0 0,0 0-1 0 0,0 0 1 0 0,-1 0-1 0 0,0 0 1 0 0,0-1-1 0 0,-1 0 1 0 0,-4 5-183 0 0,-3 8 123 0 0,-188 287 497 0 0,-48 51-513 0 0,131-223-500 0 0,66-92-956 0 0,14-24-3716 0 0,33-20 253 0 0,4-1 1297 0 0,1 0-7150 0 0</inkml:trace>
  <inkml:trace contextRef="#ctx0" brushRef="#br0" timeOffset="1839.283">3282 722 10098 0 0,'0'0'1655'0'0,"0"0"-305"0"0,0 0 5 0 0,0 0 60 0 0,0 0 46 0 0,0 0-82 0 0,0 0-210 0 0,0 0-187 0 0,0 0-200 0 0,0 0-183 0 0,0 0-140 0 0,0 0-102 0 0,-33 16-117 0 0,-105 49-63 0 0,71-18-15 0 0,59-37-148 0 0,-1 0-8 0 0,1 1 0 0 0,0 0 1 0 0,1 1-1 0 0,0 0 0 0 0,1 0 0 0 0,0 0 0 0 0,1 1 0 0 0,0 0 0 0 0,1 0 0 0 0,0 0 0 0 0,1 0 0 0 0,1 1 0 0 0,0 0 0 0 0,1-1 0 0 0,0 2-6 0 0,2-12 2 0 0,-1 1 0 0 0,1-1 0 0 0,-1 0 0 0 0,1 0 0 0 0,0 0 0 0 0,0 0 0 0 0,0 0 0 0 0,1 0 0 0 0,-1 0 0 0 0,1 0 1 0 0,0 0-1 0 0,0 0 0 0 0,0-1 0 0 0,0 1 0 0 0,0-1 0 0 0,0 1 0 0 0,1-1 0 0 0,-1 0 0 0 0,1 0 0 0 0,-1 0 0 0 0,1 0 0 0 0,0-1 0 0 0,0 1 0 0 0,0-1 0 0 0,0 0 0 0 0,0 1 0 0 0,0-1 0 0 0,0-1 0 0 0,0 1 0 0 0,1 0 0 0 0,1-1-2 0 0,105 3 368 0 0,-96-6-334 0 0,-1 0-1 0 0,0-1 1 0 0,1-1 0 0 0,-2 0-1 0 0,1-1 1 0 0,0 0 0 0 0,-1-1-1 0 0,0 0 1 0 0,-1-1 0 0 0,0-1 0 0 0,0 1-1 0 0,-1-2 1 0 0,0 1 0 0 0,0-2-1 0 0,-1 1 1 0 0,0-1 0 0 0,-1 0 0 0 0,-1-1-1 0 0,0 0 1 0 0,0 0 0 0 0,-1-1-1 0 0,0 0 1 0 0,-2 0 0 0 0,1 0-1 0 0,-1 0 1 0 0,-1-1 0 0 0,-1 0 0 0 0,0 0-1 0 0,0 1 1 0 0,-2-1 0 0 0,1 0-1 0 0,-2 0 1 0 0,-1-10-34 0 0,1 18-69 0 0,-1 1 1 0 0,0 0-1 0 0,0 0 0 0 0,0 0 0 0 0,-1 1 0 0 0,0-1 1 0 0,1 0-1 0 0,-2 1 0 0 0,1 0 0 0 0,0 0 1 0 0,-1 0-1 0 0,0 0 0 0 0,0 0 0 0 0,0 1 1 0 0,0-1-1 0 0,-1 1 0 0 0,1 0 0 0 0,-1 1 0 0 0,0-1 1 0 0,1 1-1 0 0,-1 0 0 0 0,-1 0 0 0 0,1 0 1 0 0,0 1-1 0 0,0 0 0 0 0,-1 0 0 0 0,1 0 1 0 0,0 1-1 0 0,-1 0 0 0 0,1 0 0 0 0,0 0 1 0 0,-1 0-1 0 0,1 1 0 0 0,0 0 0 0 0,-1 0 0 0 0,1 0 1 0 0,0 1-1 0 0,0 0 0 0 0,-5 2 69 0 0,-38 27-2715 0 0,21-5-4027 0 0,19-17-3830 0 0</inkml:trace>
  <inkml:trace contextRef="#ctx0" brushRef="#br0" timeOffset="2236.507">3662 1002 2833 0 0,'0'0'789'0'0,"0"0"57"0"0,0 0 490 0 0,0 0 578 0 0,0 0 306 0 0,0 0-51 0 0,0 0-365 0 0,0 0-393 0 0,0 0-292 0 0,0 0-168 0 0,0 0-86 0 0,0 0-59 0 0,0 0-35 0 0,-3 14-18 0 0,-8 43-13 0 0,8-43-16 0 0,3-14 15 0 0,9-15 1110 0 0,89-235 1201 0 0,-89 230-3027 0 0,1 1 1 0 0,1 0-1 0 0,1 0 1 0 0,0 1-1 0 0,2 0 1 0 0,0 1 0 0 0,1 1-1 0 0,0 1 1 0 0,1 0-1 0 0,1 0 1 0 0,0 2-1 0 0,1 0 1 0 0,1 1-1 0 0,0 1 1 0 0,9-3-24 0 0,55-12-103 0 0,-74 82-574 0 0,-27 16-2474 0 0,11-54-1619 0 0,5-13-6897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5841 0 0,'0'0'2792'0'0,"0"0"-784"0"0,0 0-312 0 0,0 0 105 0 0,0 0-32 0 0,0 0-200 0 0,0 0-357 0 0,0 0-386 0 0,0 0-274 0 0,0 0-47 0 0,0 0 75 0 0,5 0 104 0 0,435-15 4856 0 0,-221-20-5352 0 0,-202 30-1870 0 0,-30 5-5233 0 0,0 0-893 0 0,6 0-3350 0 0</inkml:trace>
  <inkml:trace contextRef="#ctx0" brushRef="#br0" timeOffset="277.185">53 652 7170 0 0,'0'0'2336'0'0,"0"0"-566"0"0,0 0-365 0 0,0 0-140 0 0,0 0-66 0 0,0 0 73 0 0,0 0 24 0 0,0 0-76 0 0,0 0-81 0 0,0 0-180 0 0,0 0-172 0 0,0 0-126 0 0,28-1-115 0 0,88-2-83 0 0,107-27 1045 0 0,-23 1-1381 0 0,-153 24 208 0 0,-24 1-3439 0 0,-12 3-2164 0 0,0 0-3575 0 0,-11 1 600 0 0</inkml:trace>
  <inkml:trace contextRef="#ctx0" brushRef="#br0" timeOffset="574.843">41 917 12827 0 0,'0'0'1617'0'0,"0"0"-527"0"0,0 0-160 0 0,0 0 223 0 0,0 0 194 0 0,0 0-25 0 0,0 0-173 0 0,0 0-222 0 0,0 0-171 0 0,0 0-134 0 0,34-3-113 0 0,110-8-110 0 0,-1-12 272 0 0,54-14-1420 0 0,-115 19-8772 0 0,-68 14-2159 0 0</inkml:trace>
  <inkml:trace contextRef="#ctx0" brushRef="#br0" timeOffset="1135.052">898 1031 5681 0 0,'0'0'2395'0'0,"0"0"-629"0"0,0 0-11 0 0,0 0 138 0 0,0 0-17 0 0,0 0-202 0 0,0 0-289 0 0,0 0-251 0 0,0 0-178 0 0,34 0-113 0 0,108-2-94 0 0,-49-21 277 0 0,-76 14-799 0 0,52-23 135 0 0,-1-3 1 0 0,-2-3 0 0 0,-2-3 0 0 0,-2-3-1 0 0,-1-3 1 0 0,-3-2 0 0 0,-2-2 0 0 0,-2-3-1 0 0,-3-2 1 0 0,-2-3 0 0 0,16-27-363 0 0,-52 66-16 0 0,-1 0 0 0 0,0-1 0 0 0,-2-1 0 0 0,0 0 0 0 0,-2 0 0 0 0,0-1 0 0 0,-1 0 0 0 0,-2 0 0 0 0,0 0 0 0 0,-2-1 0 0 0,0 0 0 0 0,-1-10 16 0 0,-2 30-12 0 0,0 0 1 0 0,0 0-1 0 0,-1-1 1 0 0,1 1-1 0 0,-1 0 1 0 0,0 0-1 0 0,0 0 1 0 0,0 0-1 0 0,-1 0 1 0 0,1 0-1 0 0,-1 0 1 0 0,0 0 0 0 0,0 0-1 0 0,-1 1 1 0 0,1-1-1 0 0,-1 1 1 0 0,1 0-1 0 0,-1 0 1 0 0,0 0-1 0 0,-1 0 1 0 0,1 0-1 0 0,0 0 1 0 0,-1 1-1 0 0,1 0 1 0 0,-1 0-1 0 0,0 0 1 0 0,0 0-1 0 0,0 0 1 0 0,0 1-1 0 0,0 0 1 0 0,0 0-1 0 0,0 0 1 0 0,0 0-1 0 0,0 0 1 0 0,-1 1-1 0 0,-1 0 12 0 0,-8-1-24 0 0,0 1 0 0 0,0 1 0 0 0,0 1 0 0 0,1 0 0 0 0,-1 0 0 0 0,1 1 0 0 0,-1 1 0 0 0,1 0 0 0 0,0 1 0 0 0,1 0 0 0 0,-1 1 0 0 0,1 1 0 0 0,0 0 0 0 0,1 0 0 0 0,-1 2 0 0 0,2-1 0 0 0,-1 1 0 0 0,-9 10 24 0 0,-3 6 3 0 0,1 2-1 0 0,1 0 1 0 0,2 1 0 0 0,0 1-1 0 0,2 0 1 0 0,1 2-1 0 0,2 0 1 0 0,1 0-1 0 0,1 2 1 0 0,2-1 0 0 0,1 1-1 0 0,2 1 1 0 0,1-1-1 0 0,1 1 1 0 0,1 27-3 0 0,3-40 20 0 0,1 1 0 0 0,1-1 0 0 0,1 0 0 0 0,1 1 0 0 0,1-1 1 0 0,0-1-1 0 0,2 1 0 0 0,0-1 0 0 0,3 5-20 0 0,67 99 211 0 0,-61-110-173 0 0,0-1 0 0 0,0-1 0 0 0,2 0 0 0 0,-1-1 0 0 0,1-1 1 0 0,1 0-1 0 0,0-1 0 0 0,0-1 0 0 0,1-1 0 0 0,0-1 0 0 0,0-1 0 0 0,1 0 0 0 0,-1-1 0 0 0,1-1 0 0 0,0-1 0 0 0,0-1 0 0 0,0-1 1 0 0,18-2-39 0 0,20-11-1473 0 0,-42-7-7357 0 0,-12 13-3495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27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3618 615 11779 0 0,'0'0'1572'0'0,"0"0"-399"0"0,0 0-202 0 0,0 0 50 0 0,0 0 131 0 0,0 0-29 0 0,0 0-166 0 0,0 0-234 0 0,0 0-263 0 0,0 0-225 0 0,0 0-106 0 0,0 0-34 0 0,0 0 4 0 0,-2-2 15 0 0,-6-8-4 0 0,7 7-24 0 0,1 3-23 0 0,0 0-4 0 0,0 0-15 0 0,0 0-2 0 0,0 0 12 0 0,0 0 4 0 0,0 0 17 0 0,0 0 29 0 0,6-17 862 0 0,-1 11-1198 0 0,-5 6 279 0 0,-1 0 0 0 0,1 0 0 0 0,-1 0 0 0 0,1 0 0 0 0,-1 0 0 0 0,1 0 0 0 0,-1 0 0 0 0,1-1 0 0 0,0 1 0 0 0,-1 0 1 0 0,1 0-1 0 0,-1-1 0 0 0,1 1 0 0 0,0 0 0 0 0,-1 0 0 0 0,1-1 0 0 0,0 1 0 0 0,-1 0 0 0 0,1-1 0 0 0,0 1 0 0 0,0-1 0 0 0,-1 1 0 0 0,1 0 0 0 0,0-1 0 0 0,0 1 0 0 0,0-1 0 0 0,-1 1 0 0 0,1 0 0 0 0,0-1 0 0 0,0 1 0 0 0,0-1 0 0 0,0 1 0 0 0,0-1 0 0 0,0 1 1 0 0,0-1-1 0 0,0 1 0 0 0,0-1 0 0 0,0 1 0 0 0,0 0 0 0 0,0-1 0 0 0,0 1 0 0 0,1-1 0 0 0,-1 1 0 0 0,0-1 0 0 0,0 1 0 0 0,0 0 0 0 0,1-1 0 0 0,-1 1 0 0 0,0-1 0 0 0,1 1-47 0 0,-61 25 139 0 0,61-25-984 0 0,32-10 1562 0 0,-6 6-8750 0 0,-27 4-2960 0 0</inkml:trace>
  <inkml:trace contextRef="#ctx0" brushRef="#br0" timeOffset="482.724">3686 932 4321 0 0,'0'0'2659'0'0,"0"0"-992"0"0,0 0-271 0 0,0 0 62 0 0,0 0 17 0 0,0 0-53 0 0,0 0-101 0 0,0 0-203 0 0,0 0-265 0 0,0 0-239 0 0,0 0-175 0 0,0 0-125 0 0,0 0-75 0 0,-5 0-68 0 0,-23 7 124 0 0,65-32 1468 0 0,-61 44 1076 0 0,-1 1-2787 0 0,39-21-2161 0 0,-4-3-3023 0 0,-8 3-979 0 0,0 1-4953 0 0</inkml:trace>
  <inkml:trace contextRef="#ctx0" brushRef="#br0" timeOffset="-2199.376">810 575 0 0 0,'0'0'2503'0'0,"0"0"-1371"0"0,0 0-405 0 0,0 0 99 0 0,0 0 285 0 0,0 0 348 0 0,0 0 194 0 0,0 0-58 0 0,0 0-205 0 0,0 0-266 0 0,0 0-232 0 0,-1-5-122 0 0,-2-12-118 0 0,2 13-101 0 0,-8 19 950 0 0,-71 169-75 0 0,-105 297-855 0 0,133-360-1367 0 0,69-136-2050 0 0,11-32 744 0 0,-2-1 0 0 0,-2-1 0 0 0,-2-1 0 0 0,-3-1 0 0 0,-1-1 0 0 0,-4 0 0 0 0,4-24 2102 0 0,29-165-1765 0 0,-20 81 4121 0 0,-26 127 2981 0 0,-1 32-3585 0 0,0 1-282 0 0,4 6 2115 0 0,0 14-2447 0 0,-2-8-328 0 0,110 300 3262 0 0,-33-84-3742 0 0,-63-213-330 0 0,-15-15 62 0 0,15-12 937 0 0,14-26-569 0 0,-1-1-1 0 0,-3-1 1 0 0,-1-2 0 0 0,0-5-430 0 0,0 3 268 0 0,0-6-195 0 0,-2-1 1 0 0,-3-1 0 0 0,-1-1-1 0 0,-1-12-73 0 0,-12 45-4 0 0,0 0 0 0 0,-2 0 0 0 0,-1 0 0 0 0,0-1 0 0 0,-2 1 0 0 0,0-21 4 0 0,-12 11-358 0 0,10 30 313 0 0,1-1 1 0 0,0 1-1 0 0,0 0 0 0 0,-1-1 1 0 0,1 1-1 0 0,0 0 0 0 0,0-1 1 0 0,-1 1-1 0 0,1 0 0 0 0,0-1 0 0 0,-1 1 1 0 0,1 0-1 0 0,0 0 0 0 0,-1 0 1 0 0,1-1-1 0 0,-1 1 0 0 0,1 0 0 0 0,0 0 1 0 0,-1 0-1 0 0,1 0 0 0 0,-1 0 1 0 0,1 0-1 0 0,0-1 0 0 0,-1 1 0 0 0,1 0 1 0 0,-1 0-1 0 0,1 0 0 0 0,-1 1 1 0 0,1-1-1 0 0,0 0 0 0 0,-1 0 0 0 0,1 0 1 0 0,-1 0-1 0 0,1 0 0 0 0,0 0 1 0 0,-1 1-1 0 0,1-1 0 0 0,-1 0 0 0 0,1 0 1 0 0,0 0-1 0 0,-1 1 0 0 0,1-1 1 0 0,0 0-1 0 0,0 1 0 0 0,-1-1 0 0 0,1 0 1 0 0,0 1-1 0 0,0-1 0 0 0,-1 0 1 0 0,1 1-1 0 0,0-1 0 0 0,0 1 0 0 0,0-1 1 0 0,-1 0-1 0 0,1 1 0 0 0,0-1 1 0 0,0 1-1 0 0,0-1 0 0 0,0 0 1 0 0,0 1-1 0 0,0-1 0 0 0,0 1 0 0 0,0-1 1 0 0,0 1-1 0 0,0-1 0 0 0,0 0 1 0 0,0 1-1 0 0,0-1 0 0 0,1 1 45 0 0,-7 17-1659 0 0,-3 10-3883 0 0,7-16-2407 0 0</inkml:trace>
  <inkml:trace contextRef="#ctx0" brushRef="#br0" timeOffset="-1885.51">1432 567 6865 0 0,'0'0'1214'0'0,"0"0"-456"0"0,0 0-58 0 0,0 0 243 0 0,0 0 292 0 0,0 0 154 0 0,0 0-126 0 0,-13 32-285 0 0,-43 101-296 0 0,54-130-647 0 0,1 0-1 0 0,-1 0 0 0 0,0 1 0 0 0,1-1 1 0 0,0 1-1 0 0,-1-1 0 0 0,1 1 0 0 0,1 0 1 0 0,-1-1-1 0 0,1 1 0 0 0,-1 0 0 0 0,1-1 0 0 0,0 1 1 0 0,0 0-1 0 0,1-1 0 0 0,-1 1 0 0 0,1 0 1 0 0,-1-1-1 0 0,1 1 0 0 0,1 0-34 0 0,1 5 96 0 0,0-1-12 0 0,0-1 1 0 0,0 0 0 0 0,1 0 0 0 0,0 0 0 0 0,0 0 0 0 0,0-1-1 0 0,1 0 1 0 0,0 0 0 0 0,0 0 0 0 0,1 0 0 0 0,0-1 0 0 0,0 0 0 0 0,0 0-1 0 0,0 0 1 0 0,1-1 0 0 0,0 0 0 0 0,0-1 0 0 0,0 1 0 0 0,0-1-1 0 0,0-1 1 0 0,1 1 0 0 0,-1-1 0 0 0,1 0 0 0 0,0-1 0 0 0,0 0-1 0 0,6 0-84 0 0,-6 0 128 0 0,-1-1 0 0 0,0 0-1 0 0,0 0 1 0 0,1-1 0 0 0,-1 0-1 0 0,0 0 1 0 0,0-1-1 0 0,0 0 1 0 0,0 0 0 0 0,0 0-1 0 0,0-1 1 0 0,-1 0-1 0 0,1 0 1 0 0,-1-1 0 0 0,0 0-1 0 0,0 0 1 0 0,0-1 0 0 0,-1 1-1 0 0,1-1 1 0 0,-1 0-1 0 0,0-1 1 0 0,-1 1 0 0 0,3-4-128 0 0,-3 4 58 0 0,-1-1 0 0 0,1 0 0 0 0,-1 0 0 0 0,0 0 0 0 0,0 0 0 0 0,-1-1 0 0 0,0 1 0 0 0,0-1 0 0 0,-1 1 0 0 0,1-1 0 0 0,-2 0 0 0 0,1 0 0 0 0,-1 1 0 0 0,0-1 0 0 0,0 0 0 0 0,0 0 0 0 0,-1 0 0 0 0,0 1 0 0 0,-1-1 0 0 0,1 1 0 0 0,-1-1 0 0 0,-1 1 0 0 0,1-1 0 0 0,-2 0-58 0 0,-1 0-38 0 0,-1 0 0 0 0,0 0 1 0 0,-1 1-1 0 0,0-1 0 0 0,0 1 1 0 0,0 1-1 0 0,-1 0 0 0 0,0 0 0 0 0,0 0 1 0 0,0 1-1 0 0,0 0 0 0 0,-1 0 0 0 0,1 1 1 0 0,-1 0-1 0 0,0 1 0 0 0,0 0 0 0 0,0 1 1 0 0,0-1-1 0 0,-1 2 0 0 0,1-1 0 0 0,0 1 1 0 0,0 1-1 0 0,-1 0 38 0 0,-93 13-1991 0 0,73 2-1433 0 0,4 8-3828 0 0,19-12-2554 0 0</inkml:trace>
  <inkml:trace contextRef="#ctx0" brushRef="#br0" timeOffset="-1580.104">2274 361 9802 0 0,'0'0'2427'0'0,"0"0"-982"0"0,0 0-504 0 0,0 0-77 0 0,0 0 178 0 0,0 0 206 0 0,0 0-34 0 0,0 0-198 0 0,0 0-225 0 0,0 0-214 0 0,0 0-135 0 0,0 0-81 0 0,-5 33-66 0 0,-16 106-64 0 0,15 2 222 0 0,38 131-102 0 0,-12-136-434 0 0,-4-81-1047 0 0,-15-54 697 0 0,-1-1-112 0 0,-1-25-3911 0 0,-4-1-4731 0 0,1 14 1521 0 0</inkml:trace>
  <inkml:trace contextRef="#ctx0" brushRef="#br0" timeOffset="-1335.883">2057 623 8706 0 0,'0'0'981'0'0,"0"0"-503"0"0,0 0-247 0 0,0 0 269 0 0,0 0 552 0 0,0 0 245 0 0,0 0-26 0 0,0 0-216 0 0,0 0-311 0 0,0 0-285 0 0,0 0-225 0 0,32 4-174 0 0,103 14-151 0 0,-2 15-2146 0 0,-109-26 954 0 0,31 11-7109 0 0,-44-14 3327 0 0</inkml:trace>
  <inkml:trace contextRef="#ctx0" brushRef="#br0" timeOffset="-1078.285">2583 792 0 0 0,'0'0'798'0'0,"0"0"827"0"0,0 0 384 0 0,0 0 172 0 0,0 0 47 0 0,0 0-173 0 0,0 0-283 0 0,0 0-281 0 0,0 0-245 0 0,31 8-150 0 0,99 24-95 0 0,-55-28 475 0 0,-64-8-1218 0 0,1 2-147 0 0,0-1-1 0 0,0 0 1 0 0,0-1-1 0 0,0 0 1 0 0,0-1 0 0 0,-1 0-1 0 0,0-1 1 0 0,0 0-1 0 0,0-1 1 0 0,-1 0 0 0 0,0-1-1 0 0,-1 0 1 0 0,1 0-1 0 0,-2-1 1 0 0,1 0 0 0 0,-1-1-1 0 0,0 0 1 0 0,-1 0-1 0 0,-1-1 1 0 0,1 0 0 0 0,-1 0-1 0 0,-1 0 1 0 0,0-1-1 0 0,-1 1 1 0 0,0-1 0 0 0,-1 0-1 0 0,1-8-110 0 0,-4 18-16 0 0,0-1-1 0 0,-1 1 1 0 0,1-1 0 0 0,0 1-1 0 0,-1 0 1 0 0,0-1 0 0 0,0 1-1 0 0,0-1 1 0 0,0 1 0 0 0,0 0-1 0 0,0 0 1 0 0,0 0-1 0 0,-1 0 1 0 0,1 0 0 0 0,-1 0-1 0 0,1 0 1 0 0,-1 0 0 0 0,0 0-1 0 0,0 1 1 0 0,0-1 0 0 0,0 1-1 0 0,0-1 1 0 0,0 1 0 0 0,0 0-1 0 0,-1 0 1 0 0,1 0-1 0 0,0 0 1 0 0,-1 0 0 0 0,1 0-1 0 0,-1 1 1 0 0,1-1 0 0 0,0 1-1 0 0,-1 0 1 0 0,1 0 0 0 0,-1 0-1 0 0,-2 0 17 0 0,-90 15-402 0 0,81-9 392 0 0,0 0 0 0 0,1 1-1 0 0,-1 1 1 0 0,2 0 0 0 0,-1 1-1 0 0,1 0 1 0 0,1 1 0 0 0,0 0 0 0 0,0 1-1 0 0,1 0 1 0 0,0 0 0 0 0,1 1-1 0 0,0 1 1 0 0,1 0 0 0 0,0 0 0 0 0,1 0-1 0 0,1 1 1 0 0,0 0 0 0 0,1 0-1 0 0,0 1 1 0 0,1-1 0 0 0,1 1 0 0 0,0 0-1 0 0,2 0 1 0 0,-1 0 0 0 0,2 0-1 0 0,0 0 1 0 0,1 11 10 0 0,0-19 4 0 0,1 1 0 0 0,0-1 0 0 0,0 1 1 0 0,1-1-1 0 0,0 0 0 0 0,0 0 0 0 0,1 0 0 0 0,0-1 0 0 0,0 1 0 0 0,0-1 0 0 0,1 0 0 0 0,0 0 1 0 0,0 0-1 0 0,0-1 0 0 0,1 1 0 0 0,0-1 0 0 0,0-1 0 0 0,0 1 0 0 0,1-1 0 0 0,0 0 0 0 0,-1-1 0 0 0,5 2-4 0 0,10 4-20 0 0,1 0-1 0 0,-1-2 0 0 0,1 0 1 0 0,1-1-1 0 0,-1-2 0 0 0,1 0 0 0 0,0-2 21 0 0,81 5-1362 0 0,-61-10-6510 0 0,-32-1-2822 0 0</inkml:trace>
  <inkml:trace contextRef="#ctx0" brushRef="#br0" timeOffset="-529.663">0 1532 13971 0 0,'0'0'751'0'0,"0"0"-259"0"0,0 0 232 0 0,0 0 286 0 0,38-6 179 0 0,126-22 50 0 0,279-75 3636 0 0,-91 47-3999 0 0,2 16 0 0 0,176 8-876 0 0,337 18 68 0 0,-528 20-159 0 0,-335-6 52 0 0,1 0 0 0 0,-1-1 0 0 0,1 1 0 0 0,-1-1 0 0 0,0 0-1 0 0,1-1 1 0 0,-1 1 0 0 0,0-1 0 0 0,0 0 0 0 0,0 0 0 0 0,0 0 0 0 0,0 0-1 0 0,0-1 1 0 0,-1 0 0 0 0,1 1 0 0 0,-1-1 0 0 0,0-1 0 0 0,0 1 0 0 0,0 0-1 0 0,0-1 1 0 0,-1 1 0 0 0,3-5 39 0 0,-13-35-7146 0 0,2 36 366 0 0,1 3-4413 0 0</inkml:trace>
  <inkml:trace contextRef="#ctx0" brushRef="#br0" timeOffset="1630.473">5232 188 2785 0 0,'0'0'940'0'0,"0"0"-375"0"0,0 0-167 0 0,0 0 362 0 0,0 0 649 0 0,0 0 573 0 0,0 0 220 0 0,0 0-183 0 0,0 0-452 0 0,0 0-419 0 0,0 0-266 0 0,-2 11-125 0 0,-31 182 2287 0 0,18 265-2015 0 0,1-395-2316 0 0,14-63 743 0 0,-29-17-14948 0 0,26 12 11328 0 0</inkml:trace>
  <inkml:trace contextRef="#ctx0" brushRef="#br0" timeOffset="1932.648">4516 306 6761 0 0,'0'0'1134'0'0,"0"0"-494"0"0,0 0-188 0 0,0 0 318 0 0,0 0 469 0 0,0 0 260 0 0,0 0 26 0 0,34-4-150 0 0,110-11-185 0 0,209-10 2605 0 0,321 6-2722 0 0,-675 20-1121 0 0,1-1 0 0 0,-1 1 1 0 0,1 0-1 0 0,-1-1 0 0 0,1 1 1 0 0,0 0-1 0 0,-1-1 0 0 0,1 1 1 0 0,0 0-1 0 0,0 0 0 0 0,-1-1 1 0 0,1 1-1 0 0,0 0 0 0 0,0 0 1 0 0,0 0-1 0 0,0-1 0 0 0,0 1 1 0 0,0 0-1 0 0,0 0 0 0 0,0-1 1 0 0,0 1-1 0 0,0 0 0 0 0,1 0 1 0 0,-1-1-1 0 0,0 1 1 0 0,0 0-1 0 0,1 0 0 0 0,-1-1 1 0 0,0 1-1 0 0,1 0 0 0 0,-1-1 1 0 0,1 1-1 0 0,-1 0 0 0 0,1-1 1 0 0,-1 1-1 0 0,1-1 0 0 0,0 1 1 0 0,-1-1-1 0 0,1 1 0 0 0,-1-1 1 0 0,1 0-1 0 0,0 1 0 0 0,0-1 1 0 0,-1 0-1 0 0,1 1 0 0 0,0-1 1 0 0,-1 0-1 0 0,1 0 0 0 0,0 0 1 0 0,0 1-1 0 0,0-1 0 0 0,-1 0 1 0 0,1 0-1 0 0,0 0 0 0 0,0 0 1 0 0,-1 0-1 0 0,1-1 0 0 0,0 1 1 0 0,0 0-1 0 0,0 0 1 0 0,-1-1-1 0 0,1 1 0 0 0,0 0 1 0 0,-1 0-1 0 0,1-1 0 0 0,0 1 1 0 0,-1-1-1 0 0,1 1 48 0 0,-63 38-5886 0 0,34-22-236 0 0,14-8-82 0 0</inkml:trace>
  <inkml:trace contextRef="#ctx0" brushRef="#br0" timeOffset="2167.223">4726 1053 14667 0 0,'0'0'723'0'0,"0"0"-368"0"0,0 0-161 0 0,0 0 149 0 0,0 0 247 0 0,0 0 176 0 0,0 0 101 0 0,0 0-9 0 0,33 2-95 0 0,108 0-127 0 0,3-28 283 0 0,-79 10-874 0 0,263-55 314 0 0,-107 45-5444 0 0,-193 25-686 0 0,-9 1-5138 0 0</inkml:trace>
  <inkml:trace contextRef="#ctx0" brushRef="#br0" timeOffset="3184.939">5970 313 5233 0 0,'0'0'338'0'0,"0"0"-76"0"0,0 0 453 0 0,0 0 832 0 0,0 0 447 0 0,0 0 28 0 0,0 0-213 0 0,0 0-346 0 0,35-3-277 0 0,109-14-214 0 0,-126 15-694 0 0,0-1 0 0 0,0 0 0 0 0,0-2 0 0 0,-1 0 0 0 0,0-1 0 0 0,0 0 0 0 0,-1-1 0 0 0,14-9-278 0 0,7-3 401 0 0,-12 8-132 0 0,-5 2-81 0 0,-1 0 1 0 0,0-1-1 0 0,0 0 1 0 0,-1-2 0 0 0,0 0-1 0 0,-1-1 1 0 0,0-1-1 0 0,5-7-188 0 0,-20 20 40 0 0,0-1-1 0 0,0 1 1 0 0,0-1-1 0 0,-1 0 1 0 0,1 0 0 0 0,-1 0-1 0 0,1 0 1 0 0,-1 0-1 0 0,0 0 1 0 0,0 0-1 0 0,0 0 1 0 0,0 0-1 0 0,0-1 1 0 0,0 1-1 0 0,-1 0 1 0 0,1-1-1 0 0,-1 1 1 0 0,1 0-1 0 0,-1-1 1 0 0,0 1-1 0 0,0-1 1 0 0,0 1-1 0 0,0 0 1 0 0,-1-1-1 0 0,1 1 1 0 0,-1 0 0 0 0,1-1-1 0 0,-1 1 1 0 0,0 0-1 0 0,0-1 1 0 0,0 1-1 0 0,0 0 1 0 0,0 0-1 0 0,0 0 1 0 0,-1 0-1 0 0,1 0 1 0 0,-1 0-1 0 0,1 0 1 0 0,-1 1-1 0 0,0-1 1 0 0,0 0-1 0 0,0 1 1 0 0,0 0-1 0 0,0-1 1 0 0,0 1-1 0 0,0 0 1 0 0,0 0 0 0 0,0 0-1 0 0,-1 0 1 0 0,1 0-1 0 0,0 1 1 0 0,-1-1-1 0 0,1 1 1 0 0,0 0-1 0 0,-2-1-39 0 0,-3 3 3 0 0,1 1 0 0 0,-1-1 0 0 0,1 1 0 0 0,-1 1 0 0 0,1-1 1 0 0,0 1-1 0 0,1 0 0 0 0,-1 0 0 0 0,0 1 0 0 0,1 0 0 0 0,0-1 0 0 0,1 2 0 0 0,-1-1 0 0 0,1 1 0 0 0,0-1 0 0 0,0 1 0 0 0,0 0 0 0 0,1 1 0 0 0,0-1 0 0 0,-1 4-2 0 0,-7 18-5 0 0,0 2 0 0 0,2-1 0 0 0,2 1 0 0 0,0 0 0 0 0,2 1 0 0 0,2 0 0 0 0,-1 30 4 0 0,-2 12-10 0 0,-8 83-43 0 0,2-16-146 0 0,-5 0 0 0 0,-29 104 199 0 0,35-203-58 0 0,8-19-9 0 0,-1 1 0 0 0,-2-1-1 0 0,0-1 1 0 0,-1 1 0 0 0,-1-1 0 0 0,-1-1 0 0 0,-1 1-1 0 0,-1-2 1 0 0,0 1 0 0 0,-2-2 0 0 0,0 1-1 0 0,-1-2 1 0 0,-12 12 67 0 0,24-27-26 0 0,0 0 0 0 0,0 0 0 0 0,0-1 0 0 0,-1 1 0 0 0,1 0 0 0 0,0-1-1 0 0,-1 0 1 0 0,0 1 0 0 0,1-1 0 0 0,-1 0 0 0 0,0 0 0 0 0,1-1 0 0 0,-1 1 0 0 0,0 0 0 0 0,0-1-1 0 0,0 0 1 0 0,0 0 0 0 0,0 0 0 0 0,1 0 0 0 0,-1 0 0 0 0,0 0 0 0 0,0-1 0 0 0,0 1 0 0 0,0-1 0 0 0,1 0-1 0 0,-1 0 1 0 0,0 0 0 0 0,1 0 0 0 0,-1 0 0 0 0,1-1 0 0 0,-1 1 0 0 0,1-1 0 0 0,0 0 0 0 0,-1 0-1 0 0,1 0 1 0 0,0 0 0 0 0,0 0 0 0 0,0 0 0 0 0,1 0 0 0 0,-2-2 26 0 0,-5-14-18 0 0,1-1 0 0 0,1 1 0 0 0,0-2 0 0 0,1 1 0 0 0,2-1 0 0 0,0 0 0 0 0,0 1 0 0 0,2-1 0 0 0,1 0 0 0 0,0 0 0 0 0,2 0 0 0 0,0 0 1 0 0,1 0-1 0 0,1 0 0 0 0,4-12 18 0 0,-3 19 52 0 0,1 0 0 0 0,0 1 0 0 0,0 0 0 0 0,2 0 0 0 0,-1 0 0 0 0,1 1 0 0 0,1 0 0 0 0,0 0 0 0 0,1 1 0 0 0,0 1 0 0 0,0-1 0 0 0,1 2 0 0 0,0-1 0 0 0,1 2 0 0 0,0-1 0 0 0,0 2 0 0 0,0-1 0 0 0,1 2 0 0 0,0 0 0 0 0,8-3-52 0 0,307-98 453 0 0,-245 77-377 0 0,-128 43 1342 0 0,42-13-1411 0 0,1 0 1 0 0,-1 0 0 0 0,0 1-1 0 0,1-1 1 0 0,-1 1-1 0 0,1 0 1 0 0,0 0-1 0 0,0 0 1 0 0,-1 0-1 0 0,1 0 1 0 0,1 0-1 0 0,-1 0 1 0 0,0 1-1 0 0,0-1 1 0 0,1 1 0 0 0,-1-1-1 0 0,1 1 1 0 0,0-1-1 0 0,0 1 1 0 0,0 0-1 0 0,0 0 1 0 0,0 0-1 0 0,1-1 1 0 0,-1 1-1 0 0,1 0 1 0 0,0 0 0 0 0,0 0-1 0 0,0 0 1 0 0,0 2-8 0 0,32 60 88 0 0,-10-32-79 0 0,1 4-644 0 0,-11-26-4785 0 0,-7-11-2839 0 0</inkml:trace>
  <inkml:trace contextRef="#ctx0" brushRef="#br0" timeOffset="13195.221">7809 1436 0 0 0,'0'0'1143'0'0,"0"0"381"0"0,0 0 185 0 0,0 0-158 0 0,10-7-167 0 0,65-56 2322 0 0,52-73 1889 0 0,53-78-2504 0 0,-89 101-1894 0 0,-5-4 0 0 0,30-62-1197 0 0,-97 149 65 0 0,-1-1-1 0 0,-2 0 1 0 0,-1-1 0 0 0,-2-1 0 0 0,-1-1-1 0 0,-1 0 1 0 0,-2 0 0 0 0,-1-1 0 0 0,-2 0 0 0 0,-2 0-1 0 0,-1 0 1 0 0,-1-14-65 0 0,-2 45-29 0 0,-1 0-1 0 0,1 1 1 0 0,-1-1-1 0 0,0 1 1 0 0,0-1-1 0 0,0 1 0 0 0,0-1 1 0 0,-1 1-1 0 0,1 0 1 0 0,-1 0-1 0 0,0 0 1 0 0,0 0-1 0 0,0 0 1 0 0,0 0-1 0 0,0 0 1 0 0,-1 0-1 0 0,1 1 0 0 0,-1-1 1 0 0,0 1-1 0 0,0 0 1 0 0,0 0-1 0 0,0 0 1 0 0,0 0-1 0 0,0 1 1 0 0,0-1-1 0 0,-1 1 1 0 0,1-1-1 0 0,-1 1 1 0 0,1 1-1 0 0,-1-1 0 0 0,1 0 1 0 0,-1 1-1 0 0,0-1 1 0 0,1 1-1 0 0,-1 0 1 0 0,1 1-1 0 0,-1-1 1 0 0,0 0-1 0 0,1 1 1 0 0,-1 0-1 0 0,1 0 0 0 0,-1 0 1 0 0,1 0-1 0 0,0 1 1 0 0,-1-1-1 0 0,-1 3 30 0 0,-17 11-169 0 0,2 2-1 0 0,0 0 0 0 0,1 2 1 0 0,1 0-1 0 0,-13 18 170 0 0,12-16-80 0 0,-20 24-84 0 0,1 2 1 0 0,3 2-1 0 0,2 1 0 0 0,-18 36 164 0 0,45-72 14 0 0,0 0-1 0 0,1 1 1 0 0,1 0-1 0 0,0 0 1 0 0,1 0-1 0 0,0 1 1 0 0,1-1-1 0 0,1 0 1 0 0,1 1-1 0 0,0 0 0 0 0,1-1 1 0 0,0 1-1 0 0,2-1 1 0 0,-1 0-1 0 0,2 0 1 0 0,0 0-1 0 0,1 0 1 0 0,1 0-1 0 0,2 4-13 0 0,40 79 232 0 0,-15-38-65 0 0,-27-46-103 0 0,2 0-1 0 0,-1 0 1 0 0,1-1 0 0 0,1 0 0 0 0,1 0-1 0 0,0-1 1 0 0,0 0 0 0 0,1-1 0 0 0,10 8-64 0 0,-13-15 69 0 0,0-1 1 0 0,0 0 0 0 0,1-1 0 0 0,-1 1 0 0 0,0-2-1 0 0,1 1 1 0 0,-1-1 0 0 0,1 0 0 0 0,0-1 0 0 0,-1 0-1 0 0,1-1 1 0 0,0 0 0 0 0,-1 0 0 0 0,1 0 0 0 0,-1-1-1 0 0,0-1 1 0 0,0 1 0 0 0,1-1 0 0 0,-2-1 0 0 0,1 1 0 0 0,0-1-1 0 0,-1-1 1 0 0,1 1 0 0 0,-1-1 0 0 0,-1-1 0 0 0,4-2-70 0 0,130-120 438 0 0,-108 99-400 0 0,30-42 86 0 0,-60 68-114 0 0,0 0 1 0 0,0 0-1 0 0,-1 0 1 0 0,1 0-1 0 0,-1 0 1 0 0,0-1-1 0 0,0 1 1 0 0,0 0-1 0 0,0-1 1 0 0,0 1-1 0 0,-1-1 1 0 0,0 1-1 0 0,1-1 0 0 0,-1 1 1 0 0,0-1-1 0 0,-1 1 1 0 0,1-1-1 0 0,-1 1 1 0 0,1-1-1 0 0,-1 1 1 0 0,0 0-1 0 0,-1-1 1 0 0,1 1-1 0 0,0 0 1 0 0,-1 0-1 0 0,0 0 1 0 0,0 0-1 0 0,1 0 1 0 0,-4-2-11 0 0,0 2-41 0 0,0 0 0 0 0,0 0 0 0 0,-1 1 0 0 0,1 0 0 0 0,-1 0 0 0 0,0 0 0 0 0,0 0 0 0 0,1 1 0 0 0,-1 0 0 0 0,0 1 0 0 0,0-1 0 0 0,0 1 1 0 0,0 0-1 0 0,0 1 0 0 0,0-1 0 0 0,0 1 0 0 0,0 0 0 0 0,0 1 0 0 0,1-1 0 0 0,-1 1 0 0 0,0 0 0 0 0,1 1 0 0 0,-1-1 0 0 0,1 1 0 0 0,0 0 0 0 0,0 1 0 0 0,0-1 0 0 0,1 1 0 0 0,-1 0 1 0 0,0 1 40 0 0,-1 0-23 0 0,-1 1 0 0 0,1 0 0 0 0,1 1 1 0 0,-1-1-1 0 0,1 1 0 0 0,1 0 1 0 0,-1 0-1 0 0,1 0 0 0 0,0 1 1 0 0,1 0-1 0 0,-1 0 0 0 0,2 0 1 0 0,-1 0-1 0 0,1 0 0 0 0,-1 7 23 0 0,-2 136 79 0 0,7-145-58 0 0,-1-1 0 0 0,1 1 0 0 0,0 0-1 0 0,0-1 1 0 0,1 1 0 0 0,-1-1 0 0 0,1 0-1 0 0,0 0 1 0 0,1 0 0 0 0,-1 0 0 0 0,1 0 0 0 0,0-1-1 0 0,1 0 1 0 0,-1 1 0 0 0,0-2 0 0 0,1 1 0 0 0,0 0-1 0 0,0-1 1 0 0,0 0 0 0 0,1 0 0 0 0,-1-1 0 0 0,1 1-1 0 0,-1-1 1 0 0,1 0 0 0 0,0-1 0 0 0,0 1 0 0 0,-1-1-1 0 0,1-1 1 0 0,0 1 0 0 0,0-1 0 0 0,0 0 0 0 0,6 0-21 0 0,-2 0 48 0 0,1-1 1 0 0,-1 0 0 0 0,0 0 0 0 0,0-1-1 0 0,0 0 1 0 0,0 0 0 0 0,-1-1 0 0 0,1-1-1 0 0,0 0 1 0 0,-1 0 0 0 0,2-2-49 0 0,115-78 364 0 0,41-93-137 0 0,-111 162-434 0 0,-43 52 293 0 0,9 139 131 0 0,-22-175-217 0 0,-6 21 201 0 0,58-64-104 0 0,7-8-81 0 0,-36 29-14 0 0,1 1 1 0 0,1 1 0 0 0,1 1 0 0 0,0 1 0 0 0,13-5-3 0 0,0 10-74 0 0,-38 12 53 0 0,-1 0 9 0 0,0 0-3 0 0,0 0-1 0 0,-4 12 2 0 0,-5 9 43 0 0,2 1-1 0 0,0 1 1 0 0,2-1 0 0 0,0 1 0 0 0,2 0 0 0 0,0 0 0 0 0,2 0 0 0 0,0 0 0 0 0,3 22-29 0 0,-2-37 10 0 0,0-7-4 0 0,0-1-12 0 0,0 0 2 0 0,0 0 12 0 0,0 0-9 0 0,0 0 4 0 0,0 0-9 0 0,0 0-4 0 0,0 0-12 0 0,0 0-3 0 0,0 0-19 0 0,0 0-63 0 0,0 0-66 0 0,15-34-6629 0 0,-8 24 1571 0 0,-3 2-5496 0 0</inkml:trace>
  <inkml:trace contextRef="#ctx0" brushRef="#br0" timeOffset="14693.676">9965 851 5393 0 0,'0'0'1326'0'0,"0"0"-487"0"0,0 0-55 0 0,0 0 275 0 0,0 0 341 0 0,0 0 214 0 0,0 0-17 0 0,0 0-208 0 0,0 0-304 0 0,0 0-327 0 0,0 0-220 0 0,0 0-159 0 0,-21 5-71 0 0,-65 16-8 0 0,44-3 310 0 0,32-13-546 0 0,1 0 1 0 0,0 1-1 0 0,1 0 0 0 0,-1 1 1 0 0,1-1-1 0 0,0 2 0 0 0,1-1 1 0 0,0 1-1 0 0,0 0 0 0 0,1 1 1 0 0,0-1-1 0 0,0 1 0 0 0,1 0 1 0 0,0 1-1 0 0,1 0 0 0 0,0-1 1 0 0,0 1-1 0 0,1 0 0 0 0,0 1 1 0 0,1-1-1 0 0,0 0 0 0 0,1 1 1 0 0,0-1-1 0 0,1 5-64 0 0,-1-13 20 0 0,1 1 0 0 0,0-1 1 0 0,-1 0-1 0 0,1 0 0 0 0,0 0 0 0 0,1 0 0 0 0,-1 1 0 0 0,0-1 0 0 0,1 0 1 0 0,-1 0-1 0 0,1 0 0 0 0,0 0 0 0 0,-1 0 0 0 0,1 0 0 0 0,0 0 0 0 0,0 0 1 0 0,0 0-1 0 0,1 0 0 0 0,-1 0 0 0 0,0-1 0 0 0,1 1 0 0 0,-1 0 0 0 0,1-1 1 0 0,0 0-1 0 0,-1 1 0 0 0,1-1 0 0 0,0 0 0 0 0,0 0 0 0 0,0 0 1 0 0,0 0-1 0 0,0 0 0 0 0,0 0 0 0 0,0 0 0 0 0,0-1 0 0 0,0 1 0 0 0,0-1 1 0 0,0 1-1 0 0,1-1 0 0 0,-1 0 0 0 0,0 0 0 0 0,0 0 0 0 0,0 0 0 0 0,1 0 1 0 0,-1-1-1 0 0,0 1 0 0 0,0-1 0 0 0,0 1-20 0 0,6-3 97 0 0,-1 1 0 0 0,0-1 1 0 0,1-1-1 0 0,-1 1 0 0 0,-1-1 0 0 0,1 0 0 0 0,-1-1 0 0 0,1 0 1 0 0,-1 0-1 0 0,0 0 0 0 0,2-3-97 0 0,10-8 121 0 0,21-17 45 0 0,-1-2 1 0 0,-2-2 0 0 0,-1-1-1 0 0,10-17-166 0 0,-22 29 123 0 0,-19 42-246 0 0,2 0 154 0 0,-1 1 0 0 0,0 1 0 0 0,-1-1 0 0 0,-1 1-1 0 0,0 0 1 0 0,-2-1 0 0 0,1 13-31 0 0,2 24 32 0 0,1 10 2 0 0,-2 1 0 0 0,-3-1 0 0 0,-3 1 0 0 0,-8 41-34 0 0,8-84-24 0 0,-2 0-1 0 0,0 0 0 0 0,-1 0 1 0 0,-1-1-1 0 0,-1 0 0 0 0,-1 0 1 0 0,0-1-1 0 0,-2 0 0 0 0,0-1 1 0 0,-2 0-1 0 0,0-1 0 0 0,-1 0 1 0 0,0-1-1 0 0,-2-1 0 0 0,0 0 1 0 0,-1-1-1 0 0,0-1 0 0 0,-1-1 1 0 0,0 0-1 0 0,-12 5 25 0 0,28-17-15 0 0,0 1 0 0 0,0 0 1 0 0,0-1-1 0 0,0 0 0 0 0,0 1 0 0 0,0-1 0 0 0,-1 0 0 0 0,1 0 1 0 0,0 0-1 0 0,-1 0 0 0 0,1-1 0 0 0,-1 1 0 0 0,1-1 1 0 0,-1 1-1 0 0,1-1 0 0 0,-1 0 0 0 0,1 0 0 0 0,-1 0 0 0 0,1 0 1 0 0,-1 0-1 0 0,0-1 0 0 0,1 1 0 0 0,0-1 0 0 0,-1 0 1 0 0,1 0-1 0 0,-1 0 0 0 0,1 0 0 0 0,0 0 0 0 0,0 0 0 0 0,-1 0 1 0 0,1-1-1 0 0,0 1 0 0 0,0-1 0 0 0,0 0 0 0 0,1 1 1 0 0,-1-1-1 0 0,0 0 0 0 0,1 0 0 0 0,-1 0 0 0 0,1 0 0 0 0,0-1 1 0 0,-1 1-1 0 0,1 0 0 0 0,0-1 0 0 0,0 1 0 0 0,1 0 1 0 0,-1-1-1 0 0,0 1 0 0 0,1-1 0 0 0,0 1 0 0 0,-1-1 0 0 0,1 1 1 0 0,0-2 14 0 0,3-23-18 0 0,1 1 1 0 0,2-1 0 0 0,0 1-1 0 0,2 0 1 0 0,0 0 0 0 0,2 1 0 0 0,1 1-1 0 0,1-1 1 0 0,1 2 0 0 0,1 0 0 0 0,1 0-1 0 0,1 1 1 0 0,1 1 0 0 0,1 0 17 0 0,-5 3 8 0 0,303-335 462 0 0,-279 308-432 0 0,-1-2 0 0 0,-2-1 0 0 0,-2-1 0 0 0,-3-2 0 0 0,-2-1 0 0 0,6-18-38 0 0,-31 65-3 0 0,16-35-8 0 0,-1-1-1 0 0,-2-1 0 0 0,-2-1 1 0 0,-2 0-1 0 0,-2 0 0 0 0,-2-1 1 0 0,2-40 11 0 0,-9 71 19 0 0,-11-44 174 0 0,-10 85 512 0 0,13-14-650 0 0,1 1 1 0 0,1 0-1 0 0,0 0 0 0 0,1 0 0 0 0,1 0 0 0 0,0 1 0 0 0,1 0 1 0 0,0 8-56 0 0,-8 76 157 0 0,-40 212 86 0 0,38-147-186 0 0,13-160-49 0 0,0 1 0 0 0,-1-2 0 0 0,0 1 0 0 0,0 0 0 0 0,0 0 0 0 0,-1 0 0 0 0,0 0 0 0 0,0-1 0 0 0,0 1 0 0 0,0-1 0 0 0,-1 1 0 0 0,1-1 0 0 0,-1 0 0 0 0,0 0 0 0 0,-1 1-8 0 0,-2 15 16 0 0,-1 3-7 0 0,3-7-394 0 0,4-17 218 0 0,0 1-45 0 0,7-16-2186 0 0,0-1 145 0 0,-5 9-1765 0 0,-1 5 1748 0 0,1-5-8743 0 0</inkml:trace>
  <inkml:trace contextRef="#ctx0" brushRef="#br0" timeOffset="15085.693">10142 663 7210 0 0,'0'0'3824'0'0,"0"0"-1894"0"0,0 0-758 0 0,0 0-141 0 0,0 0 25 0 0,0 0 122 0 0,0 0 20 0 0,0 0-163 0 0,0 0-286 0 0,0 0-288 0 0,0 0-154 0 0,0 0-27 0 0,0 0 90 0 0,8 0 112 0 0,307-37 2696 0 0,-118 37-4855 0 0,-196 0 1002 0 0,-1-22-13568 0 0,0 15 5377 0 0</inkml:trace>
  <inkml:trace contextRef="#ctx0" brushRef="#br0" timeOffset="15561.683">10856 229 8818 0 0,'0'0'1540'0'0,"0"0"-434"0"0,0 0-230 0 0,0 0 43 0 0,0 0 189 0 0,0 0 108 0 0,0 0-55 0 0,0 0-164 0 0,0 0-206 0 0,0 0-154 0 0,0 0-108 0 0,0 0-69 0 0,0 0-42 0 0,-2 30-31 0 0,-4 99-52 0 0,-49 263 922 0 0,28-130-1241 0 0,28-261-2 0 0,0 0-1 0 0,1 0 0 0 0,-1 0 0 0 0,0 0 0 0 0,1-1 0 0 0,-1 1 0 0 0,1-1 0 0 0,-1 1 1 0 0,1-1-1 0 0,-1 1 0 0 0,1-1 0 0 0,0 0 0 0 0,-1 0 0 0 0,1 0 0 0 0,-1 1 0 0 0,1-2 1 0 0,0 1-1 0 0,-1 0 0 0 0,1 0 0 0 0,-1 0 0 0 0,1-1 0 0 0,-1 1 0 0 0,1-1 0 0 0,-1 1 1 0 0,1-1-1 0 0,-1 0 0 0 0,1 0 0 0 0,-1 1 0 0 0,0-1 0 0 0,0 0 0 0 0,1 0-13 0 0,97-76 561 0 0,64-37-467 0 0,-155 110-95 0 0,1 0-1 0 0,-1 0 0 0 0,1 0 1 0 0,0 1-1 0 0,0 0 1 0 0,0 1-1 0 0,1 0 1 0 0,-1 1-1 0 0,0 0 0 0 0,1 0 1 0 0,-1 1-1 0 0,2 0 2 0 0,-9 2 11 0 0,1 0 0 0 0,-1 1-1 0 0,0-1 1 0 0,0 0 0 0 0,0 1-1 0 0,0 0 1 0 0,0-1 0 0 0,0 1-1 0 0,-1 0 1 0 0,0 0 0 0 0,1 0-1 0 0,-1 0 1 0 0,0 0 0 0 0,0 0-1 0 0,-1 1 1 0 0,1-1 0 0 0,-1 0-1 0 0,1 0 1 0 0,-1 1 0 0 0,0-1-1 0 0,0 0 1 0 0,-1 0 0 0 0,1 1-1 0 0,-1-1 1 0 0,1 0 0 0 0,-1 0-1 0 0,0 1-10 0 0,0 12 74 0 0,-39 200 559 0 0,40-215-654 0 0,0 1 0 0 0,0-1-1 0 0,1 1 1 0 0,-1-1 0 0 0,0 0 0 0 0,1 1-1 0 0,0-1 1 0 0,-1 0 0 0 0,1 1 0 0 0,0-1-1 0 0,0 0 1 0 0,-1 0 0 0 0,1 1 0 0 0,0-1-1 0 0,0 0 1 0 0,0 0 0 0 0,0 0 0 0 0,1 0-1 0 0,-1 0 1 0 0,0-1 0 0 0,0 1 0 0 0,1 0-1 0 0,-1 0 1 0 0,0-1 0 0 0,1 1-1 0 0,-1-1 1 0 0,0 1 0 0 0,1-1 0 0 0,-1 0-1 0 0,1 0 1 0 0,-1 1 0 0 0,1-1 0 0 0,-1 0-1 0 0,1 0 1 0 0,-1 0 0 0 0,1 0 0 0 0,-1-1-1 0 0,0 1 1 0 0,1 0 21 0 0,33-14-7701 0 0,-26 6-3529 0 0</inkml:trace>
  <inkml:trace contextRef="#ctx0" brushRef="#br0" timeOffset="18117.407">12388 851 0 0 0,'0'0'500'0'0,"0"0"472"0"0,0 0 302 0 0,0 0 194 0 0,0 0 102 0 0,0 0-70 0 0,0 0-126 0 0,0 0-154 0 0,0 0-181 0 0,0 0-103 0 0,-6-5-82 0 0,-15-15-81 0 0,19 19-690 0 0,1 1-1 0 0,-1-1 1 0 0,1 1-1 0 0,-1-1 1 0 0,1 1-1 0 0,-1-1 1 0 0,0 1-1 0 0,1 0 1 0 0,-1 0-1 0 0,0 0 1 0 0,1-1-1 0 0,-1 2 1 0 0,0-1 0 0 0,1 0-1 0 0,-1 0 1 0 0,0 1-1 0 0,1-1 1 0 0,-1 0-1 0 0,1 1 1 0 0,-1 0-1 0 0,1-1 1 0 0,-1 1-1 0 0,1 0 1 0 0,-1 0-1 0 0,1 0 1 0 0,0 0-1 0 0,-1 0 1 0 0,1 0-1 0 0,0 0 1 0 0,0 0-1 0 0,0 1 1 0 0,0-1-1 0 0,0 0 1 0 0,0 1-1 0 0,-1 1-82 0 0,-3 2 142 0 0,-8 9-73 0 0,1 0 0 0 0,0 0-1 0 0,1 1 1 0 0,1 1 0 0 0,0 0-1 0 0,1 0 1 0 0,1 0 0 0 0,0 1-1 0 0,2 1 1 0 0,0-1 0 0 0,0 1-1 0 0,2 0 1 0 0,0 0 0 0 0,0 11-69 0 0,3-24 15 0 0,0-1 1 0 0,0 1-1 0 0,0-1 0 0 0,1 1 1 0 0,0-1-1 0 0,0 1 1 0 0,0-1-1 0 0,0 1 0 0 0,1-1 1 0 0,-1 1-1 0 0,1-1 1 0 0,0 1-1 0 0,1-1 0 0 0,-1 1 1 0 0,1-1-1 0 0,0 0 1 0 0,0 0-1 0 0,0 0 0 0 0,1 0 1 0 0,-1 0-1 0 0,1-1 1 0 0,0 1-1 0 0,0-1 0 0 0,0 1 1 0 0,0-1-1 0 0,1 0 1 0 0,-1 0-1 0 0,1-1 0 0 0,0 1 1 0 0,0-1-1 0 0,3 2-15 0 0,3-3 82 0 0,-1 0-1 0 0,1-1 1 0 0,0 0-1 0 0,-1 0 1 0 0,1-1-1 0 0,-1-1 1 0 0,1 1-1 0 0,-1-2 0 0 0,0 1 1 0 0,0-1-1 0 0,0-1 1 0 0,0 1-1 0 0,0-2 1 0 0,-1 1-1 0 0,0-1 1 0 0,0 0-1 0 0,0-1 1 0 0,0 0-1 0 0,-1 0 1 0 0,0 0-1 0 0,0-1 1 0 0,-1 0-1 0 0,0-1 1 0 0,0 0-1 0 0,-1 1 1 0 0,0-2-1 0 0,0 1 0 0 0,-1-1 1 0 0,0 1-1 0 0,0-1 1 0 0,-1 0-1 0 0,0-1-81 0 0,3-11-69 0 0,-1 0-1 0 0,-1 0 1 0 0,-1-1-1 0 0,-1 1 1 0 0,-1-1-1 0 0,-1-17 70 0 0,-2 31-143 0 0,-1 0 0 0 0,0 0 1 0 0,0 0-1 0 0,-1 1 0 0 0,0-1 1 0 0,0 1-1 0 0,-1 0 0 0 0,0 0 0 0 0,0 1 1 0 0,-1-1-1 0 0,1 1 0 0 0,-1 0 0 0 0,-1 1 1 0 0,1-1-1 0 0,-1 1 0 0 0,0 1 0 0 0,0-1 1 0 0,0 1-1 0 0,-1 1 0 0 0,1-1 0 0 0,-1 1 1 0 0,-7-2 142 0 0,13 4-38 0 0,1 0 39 0 0,0-1 0 0 0,0 1-1 0 0,0-1 1 0 0,0 1 0 0 0,1-1 0 0 0,-1 0 0 0 0,0 1-1 0 0,1-1 1 0 0,0 0 0 0 0,-1 1 0 0 0,1-1 0 0 0,0 0 0 0 0,0 1-1 0 0,0-1 1 0 0,0 0 0 0 0,0 0 0 0 0,0 1 0 0 0,0-1-1 0 0,1 0 1 0 0,-1 1 0 0 0,1-1 0 0 0,-1 0 0 0 0,1 1-1 0 0,0-1 1 0 0,-1 1 0 0 0,1-1 0 0 0,0 1 0 0 0,0-1 0 0 0,0 1-1 0 0,0-1 1 0 0,1 1 0 0 0,-1 0 0 0 0,0 0 0 0 0,0 0-1 0 0,1 0 1 0 0,-1 0 0 0 0,1 0 0 0 0,-1 0 0 0 0,1 0-1 0 0,-1 0 1 0 0,1 0 0 0 0,-1 1 0 0 0,1-1 0 0 0,0 1 0 0 0,-1-1-1 0 0,1 1 1 0 0,1 0-1 0 0,6-6 114 0 0,12-10 83 0 0,0 0-1 0 0,-1-2 1 0 0,-1 0-1 0 0,0-1 1 0 0,-2-1-1 0 0,0 0 1 0 0,-1-2 0 0 0,-1 1-1 0 0,-1-2 1 0 0,-1 0-1 0 0,-1-1 1 0 0,-2 0-1 0 0,0-1 1 0 0,-1 0 0 0 0,4-23-197 0 0,-2-50 788 0 0,-11 97-735 0 0,0 1-68 0 0,0 0-75 0 0,0 0-85 0 0,0 19-312 0 0,23 169 731 0 0,10 256-205 0 0,-29-381-30 0 0,6 131-362 0 0,-12 159 353 0 0,0-333-23 0 0,3 0 24 0 0,-2 0 0 0 0,0 0 1 0 0,-1 0-1 0 0,-1 0 1 0 0,-1 0-1 0 0,-1-1 0 0 0,-1 1 1 0 0,0-2-1 0 0,-2 1 0 0 0,0-1 1 0 0,-1 0-1 0 0,-7 10-1 0 0,14-26 14 0 0,-1 0 0 0 0,0-1 0 0 0,0 1 0 0 0,0-1 0 0 0,0 0 0 0 0,-1 0 0 0 0,1 0 0 0 0,0 0-1 0 0,0-1 1 0 0,-1 1 0 0 0,1-1 0 0 0,0 0 0 0 0,-1 0 0 0 0,1 0 0 0 0,0-1 0 0 0,0 1 0 0 0,-1-1 0 0 0,1 1-1 0 0,0-1 1 0 0,0 0 0 0 0,0 0 0 0 0,0-1 0 0 0,0 1 0 0 0,0-1 0 0 0,0 1 0 0 0,0-1 0 0 0,0 0 0 0 0,1 0-1 0 0,-1 0 1 0 0,1-1 0 0 0,-1 1 0 0 0,1 0 0 0 0,-1-2-14 0 0,-2-2 42 0 0,1 0 0 0 0,-1 0 0 0 0,1 0 0 0 0,0 0-1 0 0,1 0 1 0 0,0-1 0 0 0,0 0 0 0 0,0 1 0 0 0,1-1 0 0 0,0 0 0 0 0,0 0-1 0 0,0-1 1 0 0,1 1 0 0 0,0 0 0 0 0,1 0 0 0 0,0-1 0 0 0,0 1 0 0 0,0 0 0 0 0,1-1-1 0 0,1-2-41 0 0,1-9 44 0 0,1 1-1 0 0,1 0 1 0 0,1 0-1 0 0,0 1 1 0 0,1-1-1 0 0,1 1 1 0 0,5-6-44 0 0,1 0-37 0 0,2 0 0 0 0,1 1 0 0 0,1 0 0 0 0,0 2 0 0 0,2 0 0 0 0,0 1 0 0 0,1 1 0 0 0,13-8 37 0 0,12-7-3582 0 0,0 2-3552 0 0,-35 23-3523 0 0</inkml:trace>
  <inkml:trace contextRef="#ctx0" brushRef="#br0" timeOffset="18789.817">13794 935 6577 0 0,'0'0'1414'0'0,"0"0"-899"0"0,0 0-366 0 0,0 0 345 0 0,0 0 647 0 0,0 0 474 0 0,0 0 28 0 0,0 0-292 0 0,0 0-385 0 0,0 0-270 0 0,0 0-164 0 0,0 0-100 0 0,1 35-87 0 0,2 111-75 0 0,-18-24 243 0 0,-12-12 372 0 0,26-107-887 0 0,-1-2 1812 0 0,3-13-1213 0 0,3-20-437 0 0,1 1 0 0 0,2 0-1 0 0,1 0 1 0 0,1 1 0 0 0,2 0-1 0 0,1 1 1 0 0,2 0 0 0 0,0 1-1 0 0,2 0 1 0 0,1 2 0 0 0,2-2-160 0 0,-5 6 63 0 0,0 0 0 0 0,2 1 0 0 0,0 1 1 0 0,2 0-1 0 0,0 2 0 0 0,1 0 0 0 0,1 1 0 0 0,0 0 1 0 0,1 2-1 0 0,15-8-63 0 0,-35 23-9 0 0,-1-1-1 0 0,1 1 1 0 0,-1-1 0 0 0,1 1-1 0 0,-1 0 1 0 0,1-1 0 0 0,-1 1 0 0 0,1 0-1 0 0,0 0 1 0 0,-1-1 0 0 0,1 1-1 0 0,-1 0 1 0 0,1 0 0 0 0,0 0-1 0 0,-1 0 1 0 0,1-1 0 0 0,0 1 0 0 0,-1 0-1 0 0,1 0 1 0 0,-1 0 0 0 0,1 1-1 0 0,0-1 1 0 0,-1 0 0 0 0,1 0 0 0 0,0 0-1 0 0,-1 0 1 0 0,1 1 0 0 0,-1-1-1 0 0,1 0 1 0 0,-1 0 0 0 0,1 1 0 0 0,0-1-1 0 0,-1 0 1 0 0,1 1 0 0 0,-1-1-1 0 0,1 1 1 0 0,-1-1 0 0 0,0 1-1 0 0,1-1 1 0 0,-1 1 0 0 0,0-1 0 0 0,1 1-1 0 0,-1-1 1 0 0,0 1 0 0 0,1-1-1 0 0,-1 1 1 0 0,0 0 0 0 0,0-1 0 0 0,0 1-1 0 0,1 0 1 0 0,-1-1 0 0 0,0 1-1 0 0,0-1 1 0 0,0 1 0 0 0,0 0-1 0 0,0-1 1 0 0,0 1 0 0 0,0 0 0 0 0,-1-1-1 0 0,1 1 1 0 0,0-1 0 0 0,0 1-1 0 0,0 0 1 0 0,-1-1 0 0 0,1 1 0 0 0,0-1-1 0 0,-1 1 1 0 0,1-1 0 0 0,0 1 9 0 0,-14 45-813 0 0,4-27-167 0 0,-3 9-1275 0 0,10-8-7255 0 0,3-16-623 0 0</inkml:trace>
  <inkml:trace contextRef="#ctx0" brushRef="#br0" timeOffset="19055.416">14332 814 5169 0 0,'0'0'2522'0'0,"0"0"-1111"0"0,0 0-474 0 0,0 0 110 0 0,0 0 266 0 0,0 0 151 0 0,0 0-64 0 0,0 0-229 0 0,0 0-247 0 0,0 0-213 0 0,-13 35-140 0 0,-37 109-82 0 0,37-72 203 0 0,15-65-577 0 0,-1-3-49 0 0,0 1 0 0 0,1 0 0 0 0,0-1 0 0 0,-1 1 0 0 0,2-1-1 0 0,-1 1 1 0 0,1-1 0 0 0,-1 0 0 0 0,1 0 0 0 0,0 0 0 0 0,0-1 0 0 0,1 1-1 0 0,-1-1 1 0 0,1 1 0 0 0,0-1 0 0 0,0 0 0 0 0,0-1 0 0 0,0 1-1 0 0,0-1 1 0 0,1 0 0 0 0,-1 0 0 0 0,1 0 0 0 0,-1 0 0 0 0,1-1 0 0 0,0 0-1 0 0,0 0 1 0 0,0 0 0 0 0,-1 0 0 0 0,5-1-66 0 0,-4 1 81 0 0,1-1-1 0 0,-1 1 1 0 0,1-1 0 0 0,-1 0 0 0 0,0-1-1 0 0,1 1 1 0 0,-1-1 0 0 0,0 0-1 0 0,1 0 1 0 0,-1-1 0 0 0,0 0-1 0 0,0 0 1 0 0,0 0 0 0 0,0 0 0 0 0,0-1-1 0 0,-1 0 1 0 0,1 0 0 0 0,-1 0-1 0 0,0 0 1 0 0,1-1 0 0 0,-2 0 0 0 0,1 0-1 0 0,0 0 1 0 0,-1 0 0 0 0,0 0-1 0 0,0-1 1 0 0,0 1 0 0 0,0-1-1 0 0,-1 0 1 0 0,0 0 0 0 0,1-1-81 0 0,-1-2 22 0 0,0 0 1 0 0,0 0-1 0 0,0 0 1 0 0,-1 0 0 0 0,0-1-1 0 0,-1 1 1 0 0,0 0-1 0 0,0-1 1 0 0,0 1-1 0 0,-1 0 1 0 0,-1 0-1 0 0,1-1 1 0 0,-2 1-1 0 0,1 0 1 0 0,-1 0-1 0 0,0 1 1 0 0,0-1-1 0 0,-1 1 1 0 0,0-1-1 0 0,-1 1 1 0 0,1 0 0 0 0,-2 0-23 0 0,1 2-153 0 0,1 0 1 0 0,-1 0 0 0 0,-1 0 0 0 0,1 1 0 0 0,-1 0 0 0 0,1 0 0 0 0,-1 0 0 0 0,0 1 0 0 0,-1 0 0 0 0,1 0 0 0 0,0 1 0 0 0,-1-1-1 0 0,0 2 1 0 0,1-1 0 0 0,-1 1 0 0 0,0-1 0 0 0,-5 1 152 0 0,-30 1-2783 0 0,16 7-3795 0 0,15-3-4455 0 0</inkml:trace>
  <inkml:trace contextRef="#ctx0" brushRef="#br0" timeOffset="19592.056">14906 965 7970 0 0,'0'0'1252'0'0,"0"0"-433"0"0,0 0-76 0 0,0 0 176 0 0,0 0 145 0 0,0 0-25 0 0,0 0-203 0 0,0 0-261 0 0,0 0-165 0 0,0 0-79 0 0,-5 33-106 0 0,-13 104-74 0 0,9-45 22 0 0,-12 17 242 0 0,20-109-389 0 0,1 0 0 0 0,0 0 0 0 0,-1 0 0 0 0,1 0 0 0 0,0 0 0 0 0,-1-1 0 0 0,1 1 0 0 0,0 0 0 0 0,-1 0 0 0 0,1 0 0 0 0,0 0 0 0 0,-1 0 1 0 0,1 0-1 0 0,0 0 0 0 0,-1 1 0 0 0,1-1 0 0 0,0 0 0 0 0,-1 0 0 0 0,1 0 0 0 0,0 0 0 0 0,0 0 0 0 0,-1 0 0 0 0,1 1 0 0 0,0-1 0 0 0,-1 0 0 0 0,1 0 0 0 0,0 0 0 0 0,0 1 0 0 0,-1-1 0 0 0,1 0 0 0 0,0 0 0 0 0,0 1 0 0 0,0-1 0 0 0,0 0 0 0 0,-1 0 0 0 0,1 1 0 0 0,0-1 0 0 0,0 0 0 0 0,0 1 0 0 0,0-1 0 0 0,0 0 0 0 0,0 1 0 0 0,0-1 0 0 0,0 0 0 0 0,0 1 0 0 0,0-1 0 0 0,0 0-26 0 0,-1-32 1037 0 0,2 25-1156 0 0,1-11 271 0 0,1 1 0 0 0,0 0-1 0 0,2 1 1 0 0,0-1 0 0 0,0 1 0 0 0,2 0 0 0 0,0 0 0 0 0,1 0 0 0 0,3-3-152 0 0,-1-1 121 0 0,8-16 13 0 0,1 1 0 0 0,2 1 0 0 0,1 1 0 0 0,2 1 0 0 0,1 1 0 0 0,2 1 0 0 0,0 1 0 0 0,2 2-1 0 0,1 0 1 0 0,1 3 0 0 0,1 0 0 0 0,2 2 0 0 0,0 1 0 0 0,14-4-134 0 0,34 6 495 0 0,-80 19-486 0 0,0 0-1 0 0,-1 1 1 0 0,1-1 0 0 0,0 1 0 0 0,0-1-1 0 0,-1 1 1 0 0,1 0 0 0 0,-1 0 0 0 0,1 0-1 0 0,-1 0 1 0 0,1 0 0 0 0,-1 0 0 0 0,0 0 0 0 0,1 0-1 0 0,-1 0 1 0 0,0 1 0 0 0,0-1 0 0 0,0 0-1 0 0,0 1 1 0 0,0-1 0 0 0,0 1 0 0 0,0-1-1 0 0,0 1 1 0 0,-1 0 0 0 0,1-1 0 0 0,-1 1-1 0 0,1 0 1 0 0,-1-1 0 0 0,0 1 0 0 0,1 0-1 0 0,-1 0 1 0 0,0 0 0 0 0,0-1 0 0 0,0 1-1 0 0,0 0-8 0 0,-5 67 238 0 0,-1-48-220 0 0,-1-1 0 0 0,-1 0 0 0 0,-1-1 0 0 0,0 0 0 0 0,-2 0 0 0 0,0-1 0 0 0,-1-1 0 0 0,-2 2-18 0 0,-5 5 22 0 0,-1-1 0 0 0,0 0 1 0 0,-2-2-1 0 0,0-1 0 0 0,-2 0 0 0 0,-13 7-22 0 0,31-22-73 0 0,-1 0 0 0 0,0 0 0 0 0,-1-1 0 0 0,1 0 0 0 0,-1 0-1 0 0,0 0 1 0 0,0-1 0 0 0,0-1 0 0 0,0 1 0 0 0,0-1 0 0 0,-1-1-1 0 0,1 0 1 0 0,-1 0 0 0 0,1 0 0 0 0,-8-1 73 0 0,15-2-160 0 0,-1 0 1 0 0,1 0-1 0 0,0 0 0 0 0,0 0 1 0 0,0 0-1 0 0,0 0 1 0 0,1-1-1 0 0,-1 1 1 0 0,0 0-1 0 0,1 0 0 0 0,0-1 1 0 0,-1 1-1 0 0,1 0 1 0 0,0-1-1 0 0,0 1 0 0 0,0 0 1 0 0,1-1-1 0 0,-1 1 1 0 0,0 0-1 0 0,1-1 0 0 0,0 1 1 0 0,-1 0-1 0 0,1 0 1 0 0,0 0-1 0 0,0 0 1 0 0,0 0-1 0 0,1-2 160 0 0,49-54-6981 0 0,-32 40 1919 0 0,-9 6-1231 0 0</inkml:trace>
  <inkml:trace contextRef="#ctx0" brushRef="#br0" timeOffset="19951.5">15495 987 0 0 0,'0'0'1532'0'0,"0"0"703"0"0,0 0 373 0 0,0 0 123 0 0,0 0-74 0 0,0 0-338 0 0,34 2-419 0 0,109 6-365 0 0,-65-19 286 0 0,-63 5-1360 0 0,1 0-236 0 0,0 1 0 0 0,0-2 0 0 0,-1 0 1 0 0,0-1-1 0 0,0-1 0 0 0,-1 0 0 0 0,-1-1 0 0 0,1 0 0 0 0,-1-1 0 0 0,-1 0 1 0 0,0-1-1 0 0,-1-1 0 0 0,0 0 0 0 0,-1 0 0 0 0,0-1 0 0 0,-1-1 1 0 0,-1 1-1 0 0,0-2-225 0 0,-6 13 17 0 0,-1 0 1 0 0,1 0-1 0 0,-1 0 1 0 0,0-1-1 0 0,0 1 1 0 0,0 0-1 0 0,0-1 1 0 0,-1 1 0 0 0,1-1-1 0 0,-1 1 1 0 0,0-1-1 0 0,0 1 1 0 0,0-1-1 0 0,0 1 1 0 0,-1-1-1 0 0,1 1 1 0 0,-1-1-1 0 0,0 1 1 0 0,0 0-1 0 0,0-1 1 0 0,-1 1-1 0 0,1 0 1 0 0,-1 0 0 0 0,0 0-1 0 0,0 0 1 0 0,0 0-1 0 0,0 0 1 0 0,0 1-1 0 0,0-1 1 0 0,-1 1-1 0 0,1-1 1 0 0,-1 1-1 0 0,0 0 1 0 0,0 0-1 0 0,0 0 1 0 0,0 0-1 0 0,0 1 1 0 0,0-1-1 0 0,0 1 1 0 0,-1 0 0 0 0,1 0-1 0 0,0 0 1 0 0,-1 0-1 0 0,1 0 1 0 0,-1 1-1 0 0,1 0 1 0 0,-1 0-1 0 0,-2 0-17 0 0,-7 1 0 0 0,1 0 0 0 0,0 1 0 0 0,0 0-1 0 0,0 1 1 0 0,1 1 0 0 0,-1 0 0 0 0,1 0 0 0 0,-1 1 0 0 0,1 1-1 0 0,1-1 1 0 0,-1 2 0 0 0,1 0 0 0 0,0 0 0 0 0,1 1-1 0 0,0 0 1 0 0,0 0 0 0 0,0 1 0 0 0,1 0 0 0 0,-4 7 0 0 0,1-1-10 0 0,0 0 0 0 0,1 1 1 0 0,0 1-1 0 0,2-1 1 0 0,0 1-1 0 0,0 1 0 0 0,2 0 1 0 0,0 0-1 0 0,1 0 1 0 0,1 0-1 0 0,1 1 1 0 0,0 9 9 0 0,1-18-1 0 0,0-1 0 0 0,1 1 0 0 0,0-1 0 0 0,1 1 0 0 0,0-1 0 0 0,0 1 0 0 0,1-1 0 0 0,1 0 0 0 0,-1 1 0 0 0,1-1 0 0 0,1 0 0 0 0,0 0 0 0 0,0 0 0 0 0,1 0 0 0 0,0 0 0 0 0,1-1 0 0 0,-1 0 0 0 0,2 0 0 0 0,-1 0 0 0 0,1-1 0 0 0,0 1 0 0 0,1-1 1 0 0,-1-1-1 0 0,2 1 0 0 0,3 1 1 0 0,5 0-37 0 0,0 0 0 0 0,1-2 0 0 0,0 0 0 0 0,0 0 1 0 0,0-2-1 0 0,1 0 0 0 0,-1-2 0 0 0,1 0 1 0 0,0 0-1 0 0,0-2 0 0 0,0 0 0 0 0,0-1 0 0 0,10-2 37 0 0,27-8-3656 0 0,-4-6-3557 0 0,-35 9-4638 0 0</inkml:trace>
  <inkml:trace contextRef="#ctx0" brushRef="#br0" timeOffset="24469.192">1493 2036 0 0 0,'0'0'400'0'0,"0"0"235"0"0,0 0 109 0 0,0 0 72 0 0,0 0 130 0 0,20-6 209 0 0,57-21 117 0 0,-64 20 10132 0 0,-20 6-9479 0 0,-20 3-2817 0 0,-132 70 1651 0 0,-44 19 597 0 0,117-50-315 0 0,118-30-907 0 0,270-13-2 0 0,-300 2-129 0 0,-1-1-1 0 0,1 1 1 0 0,0 0-1 0 0,-1-1 1 0 0,1 1-1 0 0,-1 0 1 0 0,1 0 0 0 0,0 0-1 0 0,-1 1 1 0 0,1-1-1 0 0,-1 0 1 0 0,1 0-1 0 0,0 1 1 0 0,-1-1-1 0 0,1 1 1 0 0,-1 0-1 0 0,1-1 1 0 0,-1 1-1 0 0,0 0 1 0 0,1 0-1 0 0,-1 0 1 0 0,0 0-1 0 0,1 0 1 0 0,-1 0 0 0 0,0 0-1 0 0,0 0 1 0 0,0 1-1 0 0,0-1 1 0 0,0 0-1 0 0,0 1 1 0 0,0-1-1 0 0,-1 1 1 0 0,1-1-1 0 0,-1 1 1 0 0,1-1-1 0 0,-1 1 1 0 0,1-1-1 0 0,-1 1 1 0 0,0-1-1 0 0,1 1 1 0 0,-1 0-1 0 0,0-1 1 0 0,0 1 0 0 0,0 0-1 0 0,0-1 1 0 0,-1 1-1 0 0,1-1 1 0 0,0 1-1 0 0,-1 0 1 0 0,1-1-1 0 0,-1 1 1 0 0,0-1-1 0 0,1 1 1 0 0,-1-1-1 0 0,0 0 1 0 0,0 1-1 0 0,0-1-2 0 0,-20 21 41 0 0,0 0 0 0 0,-2-2 0 0 0,-1-1 0 0 0,0-1 0 0 0,-1-1 0 0 0,-2 0-41 0 0,-70 51 96 0 0,80-55-72 0 0,2-3 19 0 0,1 1 0 0 0,1 0 0 0 0,0 1 0 0 0,1 0 0 0 0,0 1 0 0 0,0 1 1 0 0,2-1-1 0 0,0 2 0 0 0,-5 7-43 0 0,15-17 23 0 0,-1 0 0 0 0,1 0 0 0 0,0 0 0 0 0,0 0 1 0 0,1 0-1 0 0,-1-1 0 0 0,1 1 0 0 0,0 0 0 0 0,1 0 0 0 0,-1-1 0 0 0,1 1 0 0 0,0-1 1 0 0,0 1-1 0 0,0-1 0 0 0,0 0 0 0 0,1 0 0 0 0,0 0 0 0 0,0 0 0 0 0,0 0 0 0 0,0-1 1 0 0,0 1-1 0 0,1-1 0 0 0,0 0 0 0 0,0 0 0 0 0,0 0 0 0 0,0 0 0 0 0,0-1 1 0 0,0 0-1 0 0,1 0 0 0 0,-1 0 0 0 0,1 0 0 0 0,-1-1 0 0 0,1 1 0 0 0,1-1-23 0 0,17 12 107 0 0,-11-8-59 0 0,0 0-1 0 0,0-1 0 0 0,1-1 1 0 0,-1 0-1 0 0,1 0 0 0 0,0-1 1 0 0,0-1-1 0 0,0 0 0 0 0,0-1 1 0 0,1 0-48 0 0,-10 0-27 0 0,-1 0 0 0 0,1-1 0 0 0,-1 1 1 0 0,1-1-1 0 0,-1 0 0 0 0,1 0 0 0 0,-1 0 0 0 0,0 0 1 0 0,1 0-1 0 0,-1-1 0 0 0,0 0 0 0 0,0 1 0 0 0,0-1 1 0 0,0 0-1 0 0,0-1 0 0 0,-1 1 0 0 0,1 0 1 0 0,-1-1-1 0 0,1 0 0 0 0,-1 1 0 0 0,0-1 0 0 0,0 0 1 0 0,0 0-1 0 0,0 0 0 0 0,-1 0 0 0 0,1-1 0 0 0,0-1 27 0 0,10-62-5277 0 0,-9 35-4590 0 0,-2 20 1643 0 0</inkml:trace>
  <inkml:trace contextRef="#ctx0" brushRef="#br0" timeOffset="24856.38">1230 1727 11274 0 0,'0'0'681'0'0,"0"0"-375"0"0,0 0-140 0 0,0 0 163 0 0,0 0 311 0 0,0 0 280 0 0,0 0 158 0 0,0 0 34 0 0,0 0-86 0 0,0 0-134 0 0,0 0-124 0 0,12 34-110 0 0,39 109-69 0 0,7-21 925 0 0,-44-74-1222 0 0,-2 1 0 0 0,-3 0 0 0 0,-1 1 0 0 0,-3-1 0 0 0,-2 1 0 0 0,-2 1 0 0 0,-2-1 0 0 0,-4 14-292 0 0,-33 417 818 0 0,38-471-820 0 0,-1-2-8 0 0,0-1-1 0 0,1 1 1 0 0,0 0-1 0 0,0 0 0 0 0,1 0 1 0 0,0-1-1 0 0,0 1 1 0 0,1 0-1 0 0,0-1 0 0 0,0 1 1 0 0,1-1-1 0 0,0 0 1 0 0,0 0-1 0 0,1 0 0 0 0,0 0 1 0 0,0 0-1 0 0,0-1 1 0 0,1 0-1 0 0,0 1 11 0 0,0-4 694 0 0,-2-1-3382 0 0,-2-1-8523 0 0,-2-4-112 0 0</inkml:trace>
  <inkml:trace contextRef="#ctx0" brushRef="#br0" timeOffset="29960.834">2559 2872 728 0 0,'0'0'1108'0'0,"0"0"-498"0"0,0 0-239 0 0,0 0 62 0 0,0 0 186 0 0,0 0 193 0 0,0 0 91 0 0,0 0-35 0 0,0 0-65 0 0,0 0-22 0 0,0 0 17 0 0,-1 10 38 0 0,-2 46 931 0 0,6-52-1369 0 0,-1 0-1 0 0,1-1 1 0 0,0 1-1 0 0,-1-1 1 0 0,2 1 0 0 0,-1-1-1 0 0,0 0 1 0 0,1 0-1 0 0,-1 0 1 0 0,1 0 0 0 0,0-1-1 0 0,0 0 1 0 0,0 0-1 0 0,0 0 1 0 0,0 0-398 0 0,-3-1 49 0 0,7 2 143 0 0,1-1-1 0 0,-1 1 0 0 0,0-2 0 0 0,1 1 0 0 0,-1-1 1 0 0,1 0-1 0 0,-1-1 0 0 0,1 0 0 0 0,0 0 1 0 0,-1-1-1 0 0,1 0 0 0 0,-1 0 0 0 0,7-3-191 0 0,151-79 1590 0 0,-148 72-1497 0 0,12-7 27 0 0,14-8 0 0 0,0-1 0 0 0,-3-3 0 0 0,0-1 0 0 0,25-26-120 0 0,-36 25 50 0 0,-1-2-1 0 0,-1-1 0 0 0,-3-1 0 0 0,0-1 0 0 0,-3-1 0 0 0,-1-1 0 0 0,6-19-49 0 0,-18 35 15 0 0,-1-1-1 0 0,-1-1 0 0 0,-1 1 0 0 0,-1-1 0 0 0,-1 0 0 0 0,-2-1 0 0 0,0 1 1 0 0,-2 0-1 0 0,0 0 0 0 0,-2-3-14 0 0,1 18 21 0 0,-1 0 1 0 0,0 0 0 0 0,0 0-1 0 0,-1 0 1 0 0,0 0 0 0 0,-1 0-1 0 0,0 0 1 0 0,-1 1 0 0 0,0 0-1 0 0,0 0 1 0 0,-1 0 0 0 0,0 1-1 0 0,-7-8-21 0 0,12 15-8 0 0,-1 0 0 0 0,0-1-1 0 0,0 1 1 0 0,0 0 0 0 0,0 0-1 0 0,0 0 1 0 0,0 1 0 0 0,0-1 0 0 0,0 0-1 0 0,-1 1 1 0 0,1-1 0 0 0,0 1-1 0 0,0 0 1 0 0,-1 0 0 0 0,1 0-1 0 0,0 0 1 0 0,0 0 0 0 0,-1 0 0 0 0,1 0-1 0 0,0 1 1 0 0,0-1 0 0 0,0 1-1 0 0,-1 0 1 0 0,1 0 0 0 0,0 0-1 0 0,0 0 1 0 0,0 0 0 0 0,0 0-1 0 0,1 0 1 0 0,-1 0 0 0 0,0 1 0 0 0,0-1-1 0 0,1 1 1 0 0,-1 0 0 0 0,1-1-1 0 0,-1 1 1 0 0,1 0 0 0 0,0 0-1 0 0,0 0 1 0 0,-1 1 8 0 0,-25 37 0 0 0,1 1 0 0 0,2 1 0 0 0,2 1-1 0 0,2 2 1 0 0,2 0 0 0 0,2 1 0 0 0,-3 20 0 0 0,12-35 65 0 0,2 0 1 0 0,2 0-1 0 0,0 0 0 0 0,2 0 1 0 0,1 0-1 0 0,2 0 0 0 0,1 0 1 0 0,7 30-66 0 0,-6-42 69 0 0,1 0 0 0 0,1 0 1 0 0,1 0-1 0 0,1-1 0 0 0,0 0 1 0 0,2-1-1 0 0,-1 0 0 0 0,2 0 1 0 0,1-1-1 0 0,0-1 0 0 0,0 0 1 0 0,2 0-1 0 0,0-1 1 0 0,14 10-71 0 0,19 17 159 0 0,-32-22-59 0 0,-14-17-91 0 0,-1-1 14 0 0,0-1-7 0 0,0 0 5 0 0,0 0-4 0 0,0 0-9 0 0,0 0-14 0 0,0 0-8 0 0,0 0-2 0 0,0 0-7 0 0,0 0-9 0 0,0 0-17 0 0,0 0-19 0 0,0 0-19 0 0,0 0-46 0 0,0 0-48 0 0,0 0-68 0 0,24-12-4393 0 0,-14 4 760 0 0,-4 3-1584 0 0,-2 0-4162 0 0</inkml:trace>
  <inkml:trace contextRef="#ctx0" brushRef="#br0" timeOffset="30512.433">3691 2427 1920 0 0,'0'0'1054'0'0,"0"0"-126"0"0,0 0 62 0 0,0 0 229 0 0,0 0 221 0 0,0 0 8 0 0,0 0-107 0 0,0 0-40 0 0,0 0-57 0 0,0 0 21 0 0,0 0-49 0 0,0 0-174 0 0,0 0-136 0 0,12 0-91 0 0,98 19 2334 0 0,-92-15-2819 0 0,1-1 1 0 0,0-1-1 0 0,0 0 0 0 0,-1-1 1 0 0,1-1-1 0 0,0-1 0 0 0,0-1 1 0 0,0 0-1 0 0,0-2 1 0 0,-1 0-1 0 0,17-6-330 0 0,-15 5 104 0 0,29-6 60 0 0,128-18 157 0 0,-176 29-339 0 0,-1 0 18 0 0,0 0-10 0 0,0 0-16 0 0,0 0-14 0 0,0 0-51 0 0,0 0 10 0 0,0 0-15 0 0,0 0-44 0 0,0 0-23 0 0,0 0-77 0 0,0 0-68 0 0,0 0-74 0 0,0 0-75 0 0,0 0-111 0 0,0 0-120 0 0,-11 0-7232 0 0,5 0 875 0 0,0 0-183 0 0</inkml:trace>
  <inkml:trace contextRef="#ctx0" brushRef="#br0" timeOffset="30831.668">3697 2706 5681 0 0,'0'0'1717'0'0,"0"0"-609"0"0,0 0-344 0 0,0 0-73 0 0,0 0 128 0 0,0 0 242 0 0,0 0 135 0 0,0 0-2 0 0,0 0-54 0 0,0 0-160 0 0,0 0-149 0 0,0 0-61 0 0,0 0-54 0 0,22 0-16 0 0,136-11 1246 0 0,122 4 347 0 0,-233 7-3717 0 0,-36-5-1305 0 0,-5 2-2050 0 0,-2 0-6143 0 0</inkml:trace>
  <inkml:trace contextRef="#ctx0" brushRef="#br0" timeOffset="34539.774">6026 2519 2008 0 0,'0'0'2482'0'0,"0"0"-1407"0"0,0 0-121 0 0,0 0 610 0 0,0 0 470 0 0,0 0 130 0 0,0 0-135 0 0,0 0-294 0 0,0 0-316 0 0,0 0-260 0 0,0 0-194 0 0,0 0-174 0 0,30 2-111 0 0,98 7-69 0 0,-43-13 373 0 0,88-25 110 0 0,-95 18-2468 0 0,-77 11 813 0 0,-3-3-3322 0 0,0 1-4189 0 0,0-1-1786 0 0</inkml:trace>
  <inkml:trace contextRef="#ctx0" brushRef="#br0" timeOffset="34799.353">6355 2154 6497 0 0,'0'0'3357'0'0,"0"0"-1870"0"0,0 0-695 0 0,0 0 7 0 0,0 0 271 0 0,0 0 218 0 0,0 0 34 0 0,0 0-174 0 0,-12 32-281 0 0,-39 102-249 0 0,22 6 297 0 0,11 119-214 0 0,17-148-7068 0 0,2-65 336 0 0,-1-42-2432 0 0</inkml:trace>
  <inkml:trace contextRef="#ctx0" brushRef="#br0" timeOffset="35626.428">6839 2081 4049 0 0,'0'0'2359'0'0,"0"0"-1077"0"0,0 0-545 0 0,0 0 98 0 0,0 0 371 0 0,0 0 231 0 0,0 0-59 0 0,0 0-339 0 0,0 0-392 0 0,0 0-223 0 0,0 0-82 0 0,0 0-30 0 0,0 0-29 0 0,-7 16-40 0 0,-39 111 352 0 0,35-91-608 0 0,1 1 1 0 0,2 0 0 0 0,1 0 0 0 0,3 1 0 0 0,0 0 0 0 0,3-1-1 0 0,2 30 13 0 0,0-64 22 0 0,0-1 1 0 0,0 1-1 0 0,0-1 0 0 0,0 1 0 0 0,1-1 0 0 0,-1 0 0 0 0,1 0 1 0 0,-1 1-1 0 0,1-1 0 0 0,0 0 0 0 0,0 0 0 0 0,0-1 0 0 0,0 1 1 0 0,0 0-1 0 0,0-1 0 0 0,0 1 0 0 0,1-1 0 0 0,-1 0 0 0 0,0 1 1 0 0,1-1-1 0 0,-1-1 0 0 0,1 1 0 0 0,-1 0 0 0 0,1 0 0 0 0,0-1 0 0 0,-1 0 1 0 0,1 1-1 0 0,0-1 0 0 0,-1 0 0 0 0,1 0 0 0 0,0 0 0 0 0,-1-1 1 0 0,1 1-1 0 0,0-1 0 0 0,-1 0 0 0 0,1 1 0 0 0,-1-1 0 0 0,1 0 1 0 0,-1 0-1 0 0,1-1 0 0 0,-1 1 0 0 0,0 0 0 0 0,1-1 0 0 0,-1 1 0 0 0,0-1 1 0 0,0 0-1 0 0,0 0 0 0 0,-1 0 0 0 0,1 0 0 0 0,0 0 0 0 0,-1 0 1 0 0,1-1-23 0 0,33-32 314 0 0,-2-1 0 0 0,-1-1 0 0 0,-3-2 0 0 0,0-1 0 0 0,-3-2 0 0 0,-1 0 1 0 0,4-15-315 0 0,-22 43 28 0 0,109-161 209 0 0,-108 163 20 0 0,-10 23-241 0 0,-2 4-30 0 0,-16 91 229 0 0,-6 93 35 0 0,49 173-135 0 0,-18-101-540 0 0,-6-245 414 0 0,-1-1 0 0 0,-1 0 0 0 0,-2-1 0 0 0,0 1 0 0 0,-2-1 0 0 0,-1 0 0 0 0,0 0 0 0 0,-2-1 0 0 0,-1 0 0 0 0,-1-1 0 0 0,0 0 0 0 0,-2-1 0 0 0,0 0 0 0 0,-2-1 0 0 0,0-1 0 0 0,-1 0 0 0 0,-14 10 11 0 0,28-26 14 0 0,-1 0 0 0 0,1 0 0 0 0,-1-1 1 0 0,1 0-1 0 0,-1 0 0 0 0,0 0 0 0 0,1 0 0 0 0,-1 0 0 0 0,0-1 1 0 0,0 0-1 0 0,0 0 0 0 0,-1 0 0 0 0,1 0 0 0 0,0-1 0 0 0,0 1 1 0 0,0-1-1 0 0,-1 0 0 0 0,1 0 0 0 0,-4-1-14 0 0,6-2 12 0 0,0 0-1 0 0,0 0 0 0 0,0 0 1 0 0,1 0-1 0 0,-1 0 1 0 0,1-1-1 0 0,0 1 1 0 0,0 0-1 0 0,0-1 1 0 0,0 1-1 0 0,0 0 0 0 0,1-1 1 0 0,0 1-1 0 0,0-1 1 0 0,0 1-1 0 0,0-1 1 0 0,0 1-1 0 0,1-3-11 0 0,-1-2 25 0 0,2-10 36 0 0,0-1-1 0 0,2 1 1 0 0,0 0 0 0 0,1-1 0 0 0,0 2-1 0 0,2-1 1 0 0,5-9-61 0 0,-1-3 58 0 0,99-223-341 0 0,-88 207-66 0 0,1-2-1259 0 0,-10 16-5316 0 0,-12 25-3733 0 0</inkml:trace>
  <inkml:trace contextRef="#ctx0" brushRef="#br0" timeOffset="36091.346">7428 2629 10018 0 0,'0'0'1731'0'0,"0"0"-412"0"0,0 0-103 0 0,0 0 106 0 0,0 0 40 0 0,0 0-139 0 0,0 0-211 0 0,0 0-191 0 0,0 0-123 0 0,0 0-81 0 0,0 0-91 0 0,0 0-76 0 0,31-5-59 0 0,94-17-56 0 0,-7 16 702 0 0,-116 7-1030 0 0,0 0-1 0 0,0 1 0 0 0,0-1 0 0 0,-1 0 1 0 0,1 1-1 0 0,0-1 0 0 0,0 1 0 0 0,-1 0 0 0 0,1-1 1 0 0,-1 1-1 0 0,0 0 0 0 0,1 0 0 0 0,-1 0 1 0 0,0 0-1 0 0,0 0 0 0 0,0 1 0 0 0,0-1 1 0 0,-1 0-1 0 0,1 0 0 0 0,-1 1 0 0 0,1-1 0 0 0,-1 0 1 0 0,0 0-1 0 0,0 1 0 0 0,0-1 0 0 0,0 0 1 0 0,0 1-1 0 0,0-1 0 0 0,-1 0 0 0 0,1 1 0 0 0,-1-1 1 0 0,1 0-1 0 0,-1 0 0 0 0,0 0 0 0 0,0 1 1 0 0,0-1-1 0 0,0 0 0 0 0,-1 0 0 0 0,0 0-6 0 0,-164 157 176 0 0,129-110-164 0 0,36-48-10 0 0,1 0 0 0 0,-1 1 0 0 0,0-1-1 0 0,1 0 1 0 0,-1 0 0 0 0,1 0 0 0 0,0 1-1 0 0,-1-1 1 0 0,1 0 0 0 0,0 1 0 0 0,0-1-1 0 0,0 0 1 0 0,-1 1 0 0 0,2-1 0 0 0,-1 0-1 0 0,0 1 1 0 0,0-1 0 0 0,0 0 0 0 0,1 1-1 0 0,-1-1 1 0 0,0 0 0 0 0,1 0 0 0 0,-1 1-1 0 0,1-1 1 0 0,0 0 0 0 0,-1 0-1 0 0,1 0 1 0 0,0 0 0 0 0,0 0 0 0 0,0 0-1 0 0,-1 0 1 0 0,1 0 0 0 0,0 0 0 0 0,0 0-1 0 0,1 0 1 0 0,-1 0 0 0 0,0-1 0 0 0,0 1-1 0 0,0 0 1 0 0,0-1 0 0 0,1 1 0 0 0,-1-1-2 0 0,9 3 40 0 0,1-1 0 0 0,-1-1 0 0 0,0 0 0 0 0,1 0 0 0 0,-1-1 1 0 0,1 0-1 0 0,-1-1 0 0 0,1 0 0 0 0,-1-1 0 0 0,0 0 0 0 0,1 0 1 0 0,-1-1-1 0 0,0-1 0 0 0,6-3-40 0 0,38-8-481 0 0,-42 14-297 0 0,-5 0-1881 0 0,-1 0-3297 0 0,-1 0-5714 0 0</inkml:trace>
  <inkml:trace contextRef="#ctx0" brushRef="#br0" timeOffset="33647.426">4973 2224 672 0 0,'0'0'2145'0'0,"0"0"-777"0"0,0 0-197 0 0,0 0 129 0 0,0 0 184 0 0,0 0 169 0 0,0 0-16 0 0,0 0-224 0 0,0 0-293 0 0,0 0-320 0 0,0 0-269 0 0,-6-3-138 0 0,-16-9-34 0 0,16 9 23 0 0,6 3 64 0 0,0 0 8 0 0,0 0-26 0 0,0 0-43 0 0,0 0-27 0 0,0 18 1030 0 0,-33 226 687 0 0,17 26-1975 0 0,17-268-95 0 0,-1-1 0 0 0,1 1-1 0 0,0-1 1 0 0,-1 1 0 0 0,1-1 0 0 0,0 1-1 0 0,0-1 1 0 0,0 0 0 0 0,0 0 0 0 0,0 0 0 0 0,0 1-1 0 0,1-1 1 0 0,-1 0 0 0 0,0 0 0 0 0,1-1-1 0 0,-1 1 1 0 0,0 0 0 0 0,1 0 0 0 0,-1-1 0 0 0,1 1-1 0 0,0 0 1 0 0,-1-1 0 0 0,1 0 0 0 0,-1 1-1 0 0,1-1 1 0 0,-1 0 0 0 0,1 0 0 0 0,0 0 0 0 0,-1 0-1 0 0,1 0 1 0 0,0 0 0 0 0,-1 0 0 0 0,1-1-1 0 0,-1 1 1 0 0,1-1 0 0 0,-1 1 0 0 0,1-1 0 0 0,-1 1-1 0 0,1-1 1 0 0,-1 0 0 0 0,1 0 0 0 0,-1 0-1 0 0,1 0-4 0 0,18-18 81 0 0,0-1 0 0 0,-1-1-1 0 0,-1-1 1 0 0,-1 0 0 0 0,0-1-1 0 0,-2-1 1 0 0,-1-1-1 0 0,-1 0 1 0 0,-2 0 0 0 0,6-17-81 0 0,6-8 70 0 0,24-49 24 0 0,-5-3 0 0 0,11-50-94 0 0,-47 132 86 0 0,-2 9-144 0 0,-3 35-73 0 0,-12 159 410 0 0,23 64-111 0 0,9-119-247 0 0,-6 2 0 0 0,-5 0 1 0 0,-6 63 78 0 0,-5-173-46 0 0,-1 0 1 0 0,-1 0 0 0 0,0-1 0 0 0,-2 1-1 0 0,0-1 1 0 0,-1 0 0 0 0,-1-1 0 0 0,0 1-1 0 0,-2-1 1 0 0,0-1 0 0 0,-1 0 0 0 0,-1 0-1 0 0,0-1 1 0 0,-2 0 0 0 0,-7 7 45 0 0,16-18 3 0 0,-1 0 0 0 0,0 0 0 0 0,0 0 0 0 0,-1-1 0 0 0,0 0 0 0 0,0 0 0 0 0,0-1 0 0 0,0 1 0 0 0,0-1 0 0 0,0 0 1 0 0,-1-1-1 0 0,0 0 0 0 0,1 0 0 0 0,-1 0 0 0 0,0-1 0 0 0,0 0 0 0 0,-2 0-3 0 0,7-1-6 0 0,1-1 0 0 0,-1 1 0 0 0,0-1 1 0 0,0 1-1 0 0,0-1 0 0 0,0 0 0 0 0,1 0 0 0 0,-1 0 1 0 0,0 0-1 0 0,1 0 0 0 0,-1 0 0 0 0,1 0 0 0 0,-1 0 1 0 0,1-1-1 0 0,0 1 0 0 0,-1-1 0 0 0,1 1 0 0 0,0-1 1 0 0,0 1-1 0 0,0-1 0 0 0,0 0 0 0 0,0 1 0 0 0,0-1 1 0 0,1 0-1 0 0,-1 0 0 0 0,0 0 0 0 0,1 1 0 0 0,0-1 1 0 0,-1 0-1 0 0,1 0 0 0 0,0 0 0 0 0,0 0 0 0 0,0 0 1 0 0,0 0-1 0 0,0 0 0 0 0,1 0 0 0 0,-1 0 6 0 0,12-77-207 0 0,90-134 365 0 0,39 3-1752 0 0,-131 190-346 0 0,-8 16-1711 0 0,0-1-3835 0 0,-1 4-392 0 0</inkml:trace>
  <inkml:trace contextRef="#ctx0" brushRef="#br0" timeOffset="34076.13">5683 2607 7834 0 0,'0'0'1425'0'0,"0"0"-411"0"0,0 0-53 0 0,0 0 277 0 0,0 0 273 0 0,0 0 1 0 0,0 0-350 0 0,0 0-463 0 0,0 0-343 0 0,0 0-64 0 0,0 0 77 0 0,0 0 99 0 0,0 0 58 0 0,1 8-57 0 0,1 12-132 0 0,0 1 0 0 0,-2-1 0 0 0,0 1 0 0 0,-2-1 0 0 0,0 0 0 0 0,-4 16-337 0 0,-10 48-65 0 0,15-79 699 0 0,1-4-2954 0 0,0 0-4847 0 0,0-4-1500 0 0</inkml:trace>
  <inkml:trace contextRef="#ctx0" brushRef="#br0" timeOffset="40015.448">8323 2364 0 0 0,'0'0'591'0'0,"0"0"448"0"0,0 0 136 0 0,0 0 18 0 0,0 0-3 0 0,0 0-1 0 0,0 0-36 0 0,0 0-37 0 0,0 0-1 0 0,0 0-39 0 0,0 0-38 0 0,-11-2-49 0 0,-46-11 2072 0 0,57 13-2522 0 0,0 0-49 0 0,0 0-86 0 0,0 0-78 0 0,0 0-47 0 0,0 0-17 0 0,0 0-11 0 0,0 0-8 0 0,0 0-30 0 0,0 0-34 0 0,0 0 1 0 0,19 11 1536 0 0,111 8 1211 0 0,-62-9-2190 0 0,258 24 671 0 0,-257-30-1345 0 0,-68-4-55 0 0,-1 0 2 0 0,0 0 12 0 0,-32-12-3775 0 0,26 7 1694 0 0,2 1-1488 0 0,0 3-5413 0 0,2 1 1097 0 0</inkml:trace>
  <inkml:trace contextRef="#ctx0" brushRef="#br0" timeOffset="40759.358">8531 2069 0 0 0,'0'0'691'0'0,"0"0"208"0"0,0 0-51 0 0,0 0-41 0 0,0 0 1 0 0,0 0 84 0 0,0 0 46 0 0,0 0-28 0 0,0 0-49 0 0,0 0-71 0 0,0 0-72 0 0,0 0-49 0 0,1 0 487 0 0,3 0 9642 0 0,-4 0-11426 0 0,10 45 1160 0 0,-5 48-37 0 0,-4-1-1 0 0,-4 1 1 0 0,-8 41-495 0 0,0 1 161 0 0,-5-2-54 0 0,10-115-231 0 0,8-19-1273 0 0,3-7 948 0 0,4-4-681 0 0,2-5-5081 0 0,-7 12-4734 0 0</inkml:trace>
  <inkml:trace contextRef="#ctx0" brushRef="#br0" timeOffset="44282.311">9715 2346 0 0 0,'0'0'800'0'0,"0"0"130"0"0,0 0 213 0 0,0 0 285 0 0,0 0 168 0 0,0 0 7 0 0,0 0-120 0 0,0 0-186 0 0,0 0-179 0 0,0 0-187 0 0,1-11 2703 0 0,-41 7-1180 0 0,28 6-2320 0 0,0 0 0 0 0,-1 1 0 0 0,1 0 0 0 0,0 1 0 0 0,1 1 0 0 0,-1 0 0 0 0,1 0 1 0 0,0 1-1 0 0,0 1 0 0 0,1 0 0 0 0,0 0 0 0 0,0 1 0 0 0,0 0 0 0 0,1 1 0 0 0,1 0 0 0 0,-1 0 0 0 0,1 1 0 0 0,1 0 0 0 0,0 0 0 0 0,-3 8-134 0 0,3-4 67 0 0,1 1-1 0 0,0 1 1 0 0,1-1 0 0 0,1 1-1 0 0,0 0 1 0 0,2 0 0 0 0,-1 0-1 0 0,2 0 1 0 0,0 1 0 0 0,1-1-1 0 0,1 0 1 0 0,2 12-67 0 0,-3-22 14 0 0,1 0-1 0 0,0 0 1 0 0,0 0 0 0 0,1 0 0 0 0,-1 0-1 0 0,1 0 1 0 0,1-1 0 0 0,-1 1-1 0 0,1-1 1 0 0,0 1 0 0 0,0-1 0 0 0,1 0-1 0 0,-1 0 1 0 0,1 0 0 0 0,0-1-1 0 0,0 1 1 0 0,1-1 0 0 0,-1 0-1 0 0,1 0 1 0 0,0 0 0 0 0,0-1 0 0 0,1 0-1 0 0,-1 0 1 0 0,0 0 0 0 0,6 1-14 0 0,-6-3-99 0 0,1 0 1 0 0,-1-1 0 0 0,1 0-1 0 0,0 0 1 0 0,-1 0-1 0 0,1-1 1 0 0,-1 0-1 0 0,1 0 1 0 0,-1 0 0 0 0,1 0-1 0 0,-1-1 1 0 0,0 0-1 0 0,5-3 99 0 0,38-22-6265 0 0,-40 22 4246 0 0,2-2-5601 0 0</inkml:trace>
  <inkml:trace contextRef="#ctx0" brushRef="#br0" timeOffset="44616.307">9965 2427 2937 0 0,'0'0'744'0'0,"0"0"1"0"0,0 0 190 0 0,0 0 345 0 0,0 0 298 0 0,0 0 77 0 0,0 0-103 0 0,-14 33-253 0 0,-41 107-254 0 0,41-60 476 0 0,14-75-1427 0 0,0 0-1 0 0,0 0 1 0 0,1 1 0 0 0,-1-1-1 0 0,1 0 1 0 0,0 0-1 0 0,1 0 1 0 0,-1 0-1 0 0,1-1 1 0 0,0 1 0 0 0,0 0-1 0 0,0-1 1 0 0,1 1-1 0 0,0-1 1 0 0,0 0-1 0 0,0 0 1 0 0,0 0 0 0 0,0 0-1 0 0,1 0 1 0 0,0-1-1 0 0,0 0 1 0 0,0 1-1 0 0,0-1 1 0 0,0-1 0 0 0,1 1-1 0 0,-1-1 1 0 0,1 0-1 0 0,0 0 1 0 0,0 0 0 0 0,3 1-94 0 0,3-1 166 0 0,0 0 1 0 0,0-1-1 0 0,1 0 1 0 0,-1 0-1 0 0,1-1 1 0 0,-1-1-1 0 0,1 0 1 0 0,-1 0-1 0 0,0-1 1 0 0,0-1-1 0 0,0 0 1 0 0,0 0 0 0 0,0-1-1 0 0,0-1 1 0 0,-1 1-1 0 0,2-3-166 0 0,9-4 187 0 0,-1 0 0 0 0,0-2 1 0 0,-1 0-1 0 0,-1-2 0 0 0,0 0 0 0 0,-1-1 0 0 0,-1 0 1 0 0,0-1-1 0 0,-1-1 0 0 0,-1-1 0 0 0,0 0 0 0 0,-2-1 0 0 0,0 0 1 0 0,7-21-188 0 0,-17 38 9 0 0,0-1 0 0 0,-1 0 1 0 0,1 0-1 0 0,-1 0 0 0 0,0 0 0 0 0,0 0 1 0 0,0 0-1 0 0,-1 0 0 0 0,0 0 1 0 0,0 0-1 0 0,0 0 0 0 0,0 0 1 0 0,0-1-1 0 0,-1 1 0 0 0,0 0 0 0 0,0 0 1 0 0,0 0-1 0 0,0 0 0 0 0,0 1 1 0 0,-1-1-1 0 0,0 0 0 0 0,0 0 1 0 0,0 1-1 0 0,0 0 0 0 0,-1-1 0 0 0,1 1 1 0 0,-1 0-1 0 0,0 0 0 0 0,0 0 1 0 0,0 0-1 0 0,0 1 0 0 0,0-1 1 0 0,-1 1-1 0 0,1 0 0 0 0,-1 0 0 0 0,1 0 1 0 0,-1 0-1 0 0,0 1 0 0 0,-3-2-9 0 0,-6 1-187 0 0,0-1 0 0 0,0 2-1 0 0,0 0 1 0 0,0 0-1 0 0,0 1 1 0 0,0 1-1 0 0,0 0 1 0 0,0 1-1 0 0,0 0 1 0 0,0 1 0 0 0,0 1-1 0 0,1 0 1 0 0,-1 0-1 0 0,1 1 1 0 0,0 1-1 0 0,1 0 1 0 0,-5 3 187 0 0,-66 53-9798 0 0,70-50-812 0 0</inkml:trace>
  <inkml:trace contextRef="#ctx0" brushRef="#br0" timeOffset="45166.689">10514 2787 7642 0 0,'0'0'997'0'0,"0"0"161"0"0,0 0 454 0 0,0 0 146 0 0,0 0-129 0 0,0 0-319 0 0,0 0-291 0 0,0 0-189 0 0,0 0-112 0 0,31-20-82 0 0,97-64-118 0 0,-50 18 373 0 0,-69 52-739 0 0,1 0 17 0 0,0-1 1 0 0,-2 0 0 0 0,0 0 0 0 0,0-1-1 0 0,-1 0 1 0 0,-1 0 0 0 0,-1 0-1 0 0,-1-1 1 0 0,0 0 0 0 0,-1 0 0 0 0,0 0-1 0 0,-1-4-169 0 0,-2 20 64 0 0,0 1-16 0 0,0 0-24 0 0,0 0-61 0 0,0 0-87 0 0,0 0-77 0 0,-2 73-393 0 0,1-65 620 0 0,1 0 0 0 0,0 0 0 0 0,1 0-1 0 0,0 0 1 0 0,0 0 0 0 0,1 0 0 0 0,0 0 0 0 0,0-1 0 0 0,1 1-1 0 0,0 0 1 0 0,0-1 0 0 0,1 0 0 0 0,0 0 0 0 0,0 0 0 0 0,0 0-1 0 0,1-1 1 0 0,0 0 0 0 0,1 0 0 0 0,-1 0 0 0 0,1 0 0 0 0,0-1-1 0 0,1 0 1 0 0,-1 0 0 0 0,1-1 0 0 0,0 0 0 0 0,0 0 0 0 0,0 0-1 0 0,1-1 1 0 0,-1 0 0 0 0,1-1 0 0 0,0 0 0 0 0,-1 0 0 0 0,1 0-1 0 0,0-1 1 0 0,7 0-26 0 0,-5 0 109 0 0,0 0-1 0 0,-1-1 0 0 0,1 0 1 0 0,0-1-1 0 0,-1 0 0 0 0,1 0 1 0 0,-1-1-1 0 0,0-1 0 0 0,1 1 1 0 0,-1-1-1 0 0,0-1 1 0 0,0 0-1 0 0,-1 0 0 0 0,1-1 1 0 0,-1 0-1 0 0,0 0 0 0 0,0-1 1 0 0,-1 0-1 0 0,0 0 0 0 0,3-4-108 0 0,-2 2-113 0 0,-2 0-1 0 0,1 0 0 0 0,-1-1 0 0 0,0 0 1 0 0,-1 0-1 0 0,0-1 0 0 0,0 1 1 0 0,-1-1-1 0 0,0 0 0 0 0,-1 0 0 0 0,2-11 114 0 0,-4 7-2422 0 0,-1 6-1507 0 0,1 1-4391 0 0,0 2-915 0 0</inkml:trace>
  <inkml:trace contextRef="#ctx0" brushRef="#br0" timeOffset="45615.742">11881 2209 12659 0 0,'0'0'1315'0'0,"0"0"-491"0"0,0 0-196 0 0,0 0 21 0 0,0 0 76 0 0,0 0 12 0 0,0 0-78 0 0,0 0-74 0 0,0 0-118 0 0,0 0-120 0 0,0 0-108 0 0,0 0-99 0 0,0 0-51 0 0,-28 13-26 0 0,-90 38-3 0 0,53-12 58 0 0,64-38-123 0 0,-1-1 0 0 0,1 1 1 0 0,0-1-1 0 0,0 0 0 0 0,0 1 0 0 0,0-1 0 0 0,0 1 0 0 0,0 0 0 0 0,0-1 0 0 0,1 1 0 0 0,-1 0 0 0 0,0 0 0 0 0,0 0 0 0 0,0-1 0 0 0,1 1 0 0 0,-1 0 0 0 0,0 0 0 0 0,1 0 0 0 0,-1 0 1 0 0,1 0-1 0 0,-1 0 0 0 0,1 0 0 0 0,0 0 0 0 0,-1 1 0 0 0,1-1 0 0 0,0 0 0 0 0,0 0 0 0 0,0 0 0 0 0,0 0 0 0 0,0 0 0 0 0,0 0 0 0 0,0 1 0 0 0,0-1 0 0 0,0 0 0 0 0,0 0 1 0 0,1 0-1 0 0,-1 0 0 0 0,0 0 0 0 0,1 0 0 0 0,-1 0 0 0 0,1 0 0 0 0,-1 0 0 0 0,1 0 0 0 0,0 0 0 0 0,-1 0 0 0 0,1 0 0 0 0,0 0 0 0 0,-1 0 0 0 0,1-1 0 0 0,0 1 0 0 0,0 0 0 0 0,0 0 1 0 0,0-1-1 0 0,0 1 0 0 0,0-1 0 0 0,0 1 0 0 0,0-1 0 0 0,0 1 0 0 0,0-1 0 0 0,0 0 0 0 0,0 1 0 0 0,1-1 0 0 0,-1 0 0 0 0,0 0 5 0 0,23 12 47 0 0,-18-11 39 0 0,1 1 0 0 0,-1 0 0 0 0,0 1 0 0 0,1 0 0 0 0,-1-1 0 0 0,-1 2 0 0 0,1-1 0 0 0,0 1 0 0 0,-1 0 0 0 0,0 0 0 0 0,0 1-1 0 0,0-1 1 0 0,0 1 0 0 0,-1 0 0 0 0,0 0 0 0 0,0 1 0 0 0,0 0 0 0 0,-1-1 0 0 0,1 1 0 0 0,-1 0 0 0 0,-1 0 0 0 0,1 1 0 0 0,-1-1 0 0 0,0 0 0 0 0,-1 1 0 0 0,0-1-1 0 0,1 6-85 0 0,-1-4 96 0 0,-1-1-1 0 0,0 1 0 0 0,0-1 0 0 0,-1 1 0 0 0,0-1 1 0 0,0 1-1 0 0,-1-1 0 0 0,0 0 0 0 0,0 1 0 0 0,-1-1 0 0 0,1 0 1 0 0,-2-1-1 0 0,1 1 0 0 0,-1 0 0 0 0,0-1 0 0 0,0 0 0 0 0,-1 0 1 0 0,1 0-1 0 0,-3 1-95 0 0,-6 7-23 0 0,-1-1 0 0 0,0 0 0 0 0,-1-1 1 0 0,0-1-1 0 0,-1 0 0 0 0,0-2 0 0 0,0 1 1 0 0,-1-2-1 0 0,-1 0 0 0 0,1-1 0 0 0,-1-1 0 0 0,-4 0 23 0 0,-15-5-2555 0 0,33-23-9077 0 0,4 15 1929 0 0</inkml:trace>
  <inkml:trace contextRef="#ctx0" brushRef="#br0" timeOffset="45899.956">12174 2077 11362 0 0,'0'0'2462'0'0,"0"0"-732"0"0,0 0-514 0 0,0 0-189 0 0,0 0-53 0 0,0 0-25 0 0,0 0-63 0 0,0 0-94 0 0,0 0-113 0 0,0 0-66 0 0,0 0-63 0 0,3 33-72 0 0,10 105-51 0 0,-19-42 238 0 0,-1-65-455 0 0,1 37-110 0 0,2-1-1 0 0,4 1 1 0 0,5 30-100 0 0,-1-35-1755 0 0,-31-58-4525 0 0,16-6-1957 0 0,3-2-810 0 0</inkml:trace>
  <inkml:trace contextRef="#ctx0" brushRef="#br0" timeOffset="46150.78">11865 2434 8506 0 0,'0'0'2348'0'0,"0"0"-947"0"0,0 0-336 0 0,0 0 129 0 0,0 0 81 0 0,0 0-76 0 0,0 0-183 0 0,0 0-223 0 0,35-4-183 0 0,110-13-130 0 0,-22 12 531 0 0,9 9-104 0 0,-66-2-2789 0 0,-1 0-6379 0 0,-57-2-2265 0 0</inkml:trace>
  <inkml:trace contextRef="#ctx0" brushRef="#br0" timeOffset="46495.526">12833 2349 8042 0 0,'0'0'1883'0'0,"0"0"-302"0"0,0 0 116 0 0,0 0 179 0 0,0 0-94 0 0,0 0-342 0 0,0 0-537 0 0,0 0-401 0 0,0 0-133 0 0,0 0-85 0 0,0 0-41 0 0,0 0-22 0 0,0 0-29 0 0,-22 7-33 0 0,-71 23-35 0 0,13 11 131 0 0,70-36-260 0 0,1 2 1 0 0,-1-1 0 0 0,1 2 0 0 0,1-1-1 0 0,-1 1 1 0 0,1 0 0 0 0,1 1 0 0 0,-1-1-1 0 0,2 2 1 0 0,-1-1 0 0 0,1 1 0 0 0,1 0-1 0 0,-1 0 1 0 0,2 0 0 0 0,0 1 0 0 0,0 0 4 0 0,3-8-4 0 0,0 0 0 0 0,0 0-1 0 0,0 0 1 0 0,1 0 0 0 0,-1 0 0 0 0,1 0 0 0 0,0 0 0 0 0,0 0 0 0 0,0 0 0 0 0,0 1 0 0 0,1-1 0 0 0,-1 0 0 0 0,1 0 0 0 0,0 0 0 0 0,-1 0 0 0 0,2 0 0 0 0,-1 0 0 0 0,0-1 0 0 0,0 1 0 0 0,1 0 0 0 0,0-1 0 0 0,-1 1 0 0 0,1-1 0 0 0,0 1-1 0 0,0-1 1 0 0,1 0 0 0 0,-1 0 0 0 0,0 0 0 0 0,1 0 0 0 0,-1 0 0 0 0,3 1 4 0 0,2 0 75 0 0,-1 0 0 0 0,1 0 0 0 0,0-1-1 0 0,0 0 1 0 0,0-1 0 0 0,0 1 0 0 0,0-1 0 0 0,0-1 0 0 0,1 1-1 0 0,-1-1 1 0 0,0 0 0 0 0,0-1 0 0 0,0 0 0 0 0,1 0-1 0 0,-1-1 1 0 0,0 1 0 0 0,0-1 0 0 0,-1-1 0 0 0,1 0-1 0 0,0 0 1 0 0,-1 0 0 0 0,0 0 0 0 0,0-1 0 0 0,1-1-75 0 0,132-118 1314 0 0,-126 110-1251 0 0,46-53 266 0 0,-6 47-762 0 0,-50 52-223 0 0,-5 2-347 0 0,0 11-2530 0 0,6-18-5351 0 0,-2-23-1468 0 0</inkml:trace>
  <inkml:trace contextRef="#ctx0" brushRef="#br0" timeOffset="46886.079">13161 2666 7026 0 0,'0'0'3326'0'0,"0"0"-921"0"0,0 0-454 0 0,0 0-310 0 0,0 0-286 0 0,0 0-266 0 0,0 0-235 0 0,0 0-145 0 0,0 0-94 0 0,0 0-59 0 0,0 0-37 0 0,0 0-40 0 0,17-19-47 0 0,52-60-59 0 0,-18 11 227 0 0,-47 62-587 0 0,0-1 0 0 0,0 1 1 0 0,0 0-1 0 0,1 0 0 0 0,0 1 0 0 0,0-1 0 0 0,1 1 0 0 0,-1 0 0 0 0,1 1 1 0 0,0 0-1 0 0,1-1 0 0 0,-1 2-13 0 0,-6 3-11 0 0,0 0-1 0 0,-1 0 1 0 0,1 1 0 0 0,0-1 0 0 0,0 0 0 0 0,0 1-1 0 0,0-1 1 0 0,-1 0 0 0 0,1 1 0 0 0,0-1 0 0 0,0 0 0 0 0,0 1-1 0 0,0-1 1 0 0,0 1 0 0 0,0-1 0 0 0,0 0 0 0 0,0 1-1 0 0,0-1 1 0 0,0 0 0 0 0,0 1 0 0 0,0-1 0 0 0,0 1-1 0 0,0-1 1 0 0,1 0 0 0 0,-1 1 0 0 0,0-1 0 0 0,0 0-1 0 0,0 1 1 0 0,0-1 0 0 0,1 0 0 0 0,-1 0 0 0 0,0 1 0 0 0,0-1-1 0 0,1 0 1 0 0,-1 1 0 0 0,0-1 0 0 0,1 0 0 0 0,-1 0-1 0 0,0 0 1 0 0,0 1 0 0 0,1-1 0 0 0,-1 0 0 0 0,0 0-1 0 0,1 0 1 0 0,-1 0 0 0 0,0 0 0 0 0,1 0 0 0 0,-1 1-1 0 0,1-1 1 0 0,-1 0 0 0 0,0 0 0 0 0,1 0 0 0 0,-1 0-1 0 0,0 0 1 0 0,1 0 0 0 0,-1-1 0 0 0,1 1 0 0 0,-1 0 0 0 0,0 0-1 0 0,1 0 1 0 0,-1 0 0 0 0,0 0 0 0 0,1 0 0 0 0,-1-1 11 0 0,-2 10 56 0 0,1-4-82 0 0,0 1 0 0 0,0-1 0 0 0,0 0 0 0 0,0 1 1 0 0,1-1-1 0 0,0 1 0 0 0,0-1 0 0 0,1 1 0 0 0,-1-1 0 0 0,1 0 1 0 0,0 1-1 0 0,1-1 0 0 0,-1 0 0 0 0,1 0 0 0 0,0 0 0 0 0,0 0 1 0 0,1 0-1 0 0,0 0 0 0 0,1 2 26 0 0,3-1 24 0 0,0-1 1 0 0,0 1-1 0 0,0-2 1 0 0,1 1-1 0 0,0-1 1 0 0,0 0 0 0 0,0 0-1 0 0,0-1 1 0 0,1 0-1 0 0,-1 0 1 0 0,1-1-1 0 0,0-1 1 0 0,-1 1-1 0 0,1-1 1 0 0,0-1-1 0 0,0 0 1 0 0,0 0-1 0 0,0 0 1 0 0,6-2-25 0 0,-4 2 78 0 0,-1-1-45 0 0,-1 0 0 0 0,0-1 0 0 0,0 0 0 0 0,0 0 0 0 0,0-1 0 0 0,0 0 0 0 0,0 0-1 0 0,-1-1 1 0 0,0 0 0 0 0,1-1 0 0 0,-2 0 0 0 0,1 0 0 0 0,0-1 0 0 0,-1 1 0 0 0,0-2 0 0 0,-1 1 0 0 0,6-8-33 0 0,28-48-8182 0 0,-36 51 2053 0 0,2 3-3601 0 0</inkml:trace>
  <inkml:trace contextRef="#ctx0" brushRef="#br0" timeOffset="47139.53">14212 1919 11923 0 0,'0'0'1852'0'0,"0"0"-514"0"0,0 0-192 0 0,0 0 25 0 0,0 0 46 0 0,0 0-50 0 0,0 0-205 0 0,0 0-223 0 0,0 0-104 0 0,0 0-109 0 0,0 0-62 0 0,0 0-27 0 0,0 0-54 0 0,-6 33-43 0 0,-20 104-51 0 0,16-84-199 0 0,3 0 0 0 0,1 0 0 0 0,3 1 0 0 0,2-1 0 0 0,3 6-90 0 0,-1-43-402 0 0,0-1 0 0 0,2 1-1 0 0,-1 0 1 0 0,2-1 0 0 0,0 0 0 0 0,1 0 0 0 0,0 0 0 0 0,8 14 402 0 0,-11-36-13682 0 0,-2 3 5542 0 0</inkml:trace>
  <inkml:trace contextRef="#ctx0" brushRef="#br0" timeOffset="47296.884">13901 2187 14763 0 0,'0'0'1641'0'0,"0"0"-625"0"0,0 0 144 0 0,0 0 0 0 0,0 0-96 0 0,0 0-143 0 0,189-11-209 0 0,-154 8-184 0 0,-1 3-128 0 0,1-4-144 0 0,-2 4-128 0 0,3-4-96 0 0,-2 4-208 0 0,-5 0-320 0 0,1 0-824 0 0,-8 0-4025 0 0,-9 0-7722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10534 921 11466 0 0,'0'0'4111'0'0,"0"0"-1764"0"0,0 0-967 0 0,0 0-477 0 0,0 0-332 0 0,0 0-238 0 0,0 0-98 0 0,0 0-18 0 0,0 0 42 0 0,0 0 70 0 0,0 0-5 0 0,0 0-13 0 0,-9 36-19 0 0,-28 115-30 0 0,29-39 264 0 0,68 394 623 0 0,-2-160-1096 0 0,-55-305 6 0 0,3-68 383 0 0,-3 3-435 0 0,2 0-1 0 0,1 0 1 0 0,1 0-1 0 0,1 1 0 0 0,0 0 1 0 0,2 1-1 0 0,1 0 1 0 0,1 1-1 0 0,1 0 0 0 0,0 0 1 0 0,2 2-1 0 0,0-1 0 0 0,1 2 1 0 0,7-6-7 0 0,-12 12-8 0 0,0-1-1 0 0,1 1 1 0 0,1 1 0 0 0,0 0 0 0 0,0 1 0 0 0,1 1-1 0 0,0 0 1 0 0,1 0 0 0 0,-1 2 0 0 0,2 0-1 0 0,-1 0 1 0 0,1 2 0 0 0,0 0 0 0 0,0 1 0 0 0,1 0-1 0 0,-1 1 1 0 0,1 1 0 0 0,-1 1 0 0 0,4 0 8 0 0,-16 2 0 0 0,0 0 0 0 0,-1 0 1 0 0,1 0-1 0 0,0 1 0 0 0,-1 0 0 0 0,0-1 1 0 0,1 1-1 0 0,-1 0 0 0 0,0 1 0 0 0,0-1 1 0 0,0 1-1 0 0,0-1 0 0 0,0 1 1 0 0,-1 0-1 0 0,1 0 0 0 0,-1 0 0 0 0,0 0 1 0 0,0 0-1 0 0,0 1 0 0 0,0-1 0 0 0,-1 1 1 0 0,1-1-1 0 0,-1 1 0 0 0,0-1 1 0 0,0 1-1 0 0,0 0 0 0 0,-1 0 0 0 0,1 0 1 0 0,-1-1-1 0 0,0 2 0 0 0,-9 119 205 0 0,3-100-161 0 0,-2 1 0 0 0,-1-1 0 0 0,0-1 0 0 0,-2 1 1 0 0,-1-2-1 0 0,-1 0 0 0 0,0 0 0 0 0,-2-1 0 0 0,0-1 0 0 0,-2 0 0 0 0,0-2 0 0 0,-1 0 0 0 0,-1 0 0 0 0,0-2 0 0 0,-1 0 0 0 0,-1-2 1 0 0,-1 0-1 0 0,0-1 0 0 0,-20 8-44 0 0,-104 23 161 0 0,139-42-191 0 0,-1-1-1 0 0,1 0 1 0 0,-1-1 0 0 0,1 0-1 0 0,-1 0 1 0 0,1 0-1 0 0,-1-1 1 0 0,1 0 0 0 0,-1 0-1 0 0,1-1 1 0 0,-1 0 0 0 0,1-1-1 0 0,0 1 1 0 0,0-1-1 0 0,0-1 1 0 0,1 1 0 0 0,-1-1-1 0 0,-3-3 31 0 0,7 4-130 0 0,0 0 0 0 0,0-1-1 0 0,0 1 1 0 0,0-1-1 0 0,1 0 1 0 0,0 0 0 0 0,-1 0-1 0 0,1 0 1 0 0,1 0-1 0 0,-1-1 1 0 0,1 1 0 0 0,-1 0-1 0 0,1-1 1 0 0,1 1 0 0 0,-1-1-1 0 0,0 1 1 0 0,1-1-1 0 0,0 0 1 0 0,0 1 0 0 0,1-1-1 0 0,-1 1 1 0 0,1-1-1 0 0,0 1 1 0 0,0-1 0 0 0,1 0 130 0 0,48-103-6408 0 0,-27 74-27 0 0,-5 7-3631 0 0</inkml:trace>
  <inkml:trace contextRef="#ctx0" brushRef="#br0" timeOffset="570.904">11582 814 19436 0 0,'0'0'946'0'0,"0"0"-497"0"0,0 0-173 0 0,0 0 130 0 0,0 0 164 0 0,0 0 123 0 0,0 0 17 0 0,0 0-63 0 0,-14 38-55 0 0,-43 122-45 0 0,36-23 405 0 0,-36 444 133 0 0,24-217-1712 0 0,32-363 573 0 0,1 0-1 0 0,0 0 1 0 0,0 0 0 0 0,0 0 0 0 0,0 0 0 0 0,0 0 0 0 0,0 0-1 0 0,0 0 1 0 0,0 0 0 0 0,0 0 0 0 0,1 0 0 0 0,-1 0 0 0 0,0 0 0 0 0,0 0-1 0 0,1-1 1 0 0,-1 1 0 0 0,1 0 0 0 0,-1 0 0 0 0,1 0 0 0 0,-1 0 0 0 0,1 0-1 0 0,0-1 1 0 0,-1 1 0 0 0,1 0 0 0 0,0-1 0 0 0,0 1 0 0 0,-1 0-1 0 0,1-1 1 0 0,0 1 0 0 0,0-1 0 0 0,0 1 0 0 0,0-1 0 0 0,0 0 0 0 0,0 1-1 0 0,0-1 1 0 0,0 0 0 0 0,0 0 0 0 0,-1 1 0 0 0,1-1 0 0 0,0 0 0 0 0,0 0-1 0 0,0 0 1 0 0,0 0 0 0 0,0 0 0 0 0,0 0 0 0 0,0-1 0 0 0,0 1-1 0 0,0 0 1 0 0,0 0 0 0 0,0-1 0 0 0,0 1 0 0 0,0-1 0 0 0,0 1 54 0 0,8-5-416 0 0,-1 0 1 0 0,0 0 0 0 0,-1 0-1 0 0,1-1 1 0 0,-1 0-1 0 0,0-1 1 0 0,-1 0 0 0 0,0 0-1 0 0,0 0 1 0 0,3-6 415 0 0,4-2-998 0 0,128-159-12589 0 0,-88 96 16524 0 0,-46 79 7575 0 0,2 31-8808 0 0,-1-1-1460 0 0,-5-25-121 0 0,1-1 1 0 0,0 1 0 0 0,0-1 0 0 0,1 0-1 0 0,-1 0 1 0 0,1-1 0 0 0,0 1 0 0 0,0-1 0 0 0,1 0-1 0 0,-1 0 1 0 0,1-1 0 0 0,0 0 0 0 0,0 0-1 0 0,0 0 1 0 0,0-1 0 0 0,1 0 0 0 0,-1 0-1 0 0,1 0 1 0 0,-1-1 0 0 0,1 0 0 0 0,-1 0-1 0 0,1-1 1 0 0,0 0 0 0 0,4 0-124 0 0,10-1 376 0 0,0 0-1 0 0,0-2 1 0 0,-1 0 0 0 0,1-1-1 0 0,-1-1 1 0 0,0-1 0 0 0,7-3-376 0 0,-17 6 65 0 0,1-1 1 0 0,-1 1 0 0 0,0-2 0 0 0,0 1 0 0 0,-1-1 0 0 0,1-1 0 0 0,-1 0 0 0 0,-1 0-1 0 0,1-1 1 0 0,-1 0 0 0 0,0 0 0 0 0,0-1 0 0 0,-1 0 0 0 0,0 0 0 0 0,-1-1 0 0 0,1 0 0 0 0,-2 0-1 0 0,1-1 1 0 0,-1 1 0 0 0,-1-1 0 0 0,0 0 0 0 0,0-1 0 0 0,-1 1 0 0 0,0 0 0 0 0,1-11-66 0 0,-5 17 5 0 0,1 1 0 0 0,0 0 0 0 0,-1 0 0 0 0,0 0 0 0 0,0-1 0 0 0,0 1 0 0 0,0 0 0 0 0,0 0 0 0 0,-1 0 0 0 0,1 0 0 0 0,-1 1 0 0 0,0-1 0 0 0,0 0 0 0 0,0 1 0 0 0,0-1 0 0 0,0 1 0 0 0,-1 0 0 0 0,1-1 0 0 0,-1 1 0 0 0,1 0 0 0 0,-1 1 0 0 0,0-1 0 0 0,0 0 0 0 0,0 1 0 0 0,0 0 0 0 0,0-1 0 0 0,0 1 0 0 0,0 0 0 0 0,0 1 0 0 0,0-1 0 0 0,-1 1 0 0 0,1-1 0 0 0,0 1 0 0 0,-1 0-5 0 0,-115 10-198 0 0,101-2 140 0 0,0 1 0 0 0,1 0 1 0 0,0 1-1 0 0,0 1 0 0 0,1 0 1 0 0,1 1-1 0 0,0 1 1 0 0,0 1-1 0 0,1 0 0 0 0,1 0 1 0 0,1 2-1 0 0,0-1 0 0 0,1 2 1 0 0,0-1-1 0 0,1 2 1 0 0,2-1-1 0 0,-1 1 0 0 0,2 1 1 0 0,-5 16 57 0 0,10-29-105 0 0,0 0 0 0 0,0 1 1 0 0,0-1-1 0 0,1 1 1 0 0,0-1-1 0 0,0 1 1 0 0,0-1-1 0 0,1 1 0 0 0,0-1 1 0 0,0 1-1 0 0,1-1 1 0 0,0 1-1 0 0,0-1 0 0 0,1 1 1 0 0,-1-1-1 0 0,2 0 1 0 0,-1 1-1 0 0,0-1 0 0 0,1-1 1 0 0,0 1-1 0 0,1 0 1 0 0,-1-1-1 0 0,1 1 0 0 0,0-1 1 0 0,0 0-1 0 0,1 0 1 0 0,0-1-1 0 0,0 1 0 0 0,0-1 1 0 0,0 0-1 0 0,0 0 1 0 0,1-1-1 0 0,0 0 0 0 0,-1 0 1 0 0,7 2 104 0 0,39 10-2790 0 0,-15-8-3777 0 0,-15-3-4144 0 0</inkml:trace>
  <inkml:trace contextRef="#ctx0" brushRef="#br0" timeOffset="998.293">12394 2117 14795 0 0,'0'0'1187'0'0,"0"0"-91"0"0,0 0 83 0 0,0 0 47 0 0,0 0-10 0 0,0 0-64 0 0,0 0-117 0 0,0 0-64 0 0,0 0-79 0 0,0 0-134 0 0,0 0-155 0 0,0 0-142 0 0,21-15-116 0 0,70-50-95 0 0,35-50 281 0 0,-94 84-483 0 0,-21 19-53 0 0,1 0 0 0 0,1 0-1 0 0,0 1 1 0 0,0 0-1 0 0,1 1 1 0 0,0 1-1 0 0,1 0 1 0 0,15-6 5 0 0,-29 17-12 0 0,0-1 1 0 0,-1 1-1 0 0,1-1 1 0 0,0 1-1 0 0,-1 0 1 0 0,1 0-1 0 0,-1-1 1 0 0,1 1-1 0 0,-1 0 1 0 0,0 0-1 0 0,0 0 0 0 0,1-1 1 0 0,-1 1-1 0 0,-1 0 1 0 0,1 0-1 0 0,0 0 1 0 0,0-1-1 0 0,-1 1 1 0 0,1 0-1 0 0,-1 0 1 0 0,1-1-1 0 0,-1 1 0 0 0,0 0 1 0 0,0-1-1 0 0,0 1 1 0 0,0 0 11 0 0,-7 17 7 0 0,4-14-19 0 0,1 1 1 0 0,0 0-1 0 0,1 1 0 0 0,-1-1 1 0 0,1 1-1 0 0,1-1 0 0 0,-1 1 1 0 0,1-1-1 0 0,0 1 0 0 0,0 0 1 0 0,1-1-1 0 0,0 1 0 0 0,0 0 1 0 0,2 5 11 0 0,1-10 4 0 0,0 0-1 0 0,1 0 1 0 0,-1-1 0 0 0,0 0 0 0 0,1 1 0 0 0,0-1 0 0 0,-1 0-1 0 0,1-1 1 0 0,0 1 0 0 0,-1-1 0 0 0,1 0 0 0 0,0 1 0 0 0,-1-2-1 0 0,1 1 1 0 0,0 0 0 0 0,0-1 0 0 0,-1 0 0 0 0,1 1 0 0 0,0-1 0 0 0,-1-1-1 0 0,1 1 1 0 0,-1-1 0 0 0,0 1 0 0 0,3-2-4 0 0,192-99 244 0 0,-143 90-143 0 0,-53 14-92 0 0,0 0-1 0 0,-1 0 0 0 0,1 0 1 0 0,-1 1-1 0 0,1-1 0 0 0,-1 0 1 0 0,0 1-1 0 0,0-1 0 0 0,0 1 1 0 0,-1-1-1 0 0,1 1 1 0 0,0 0-1 0 0,-1-1 0 0 0,0 1 1 0 0,1 0-1 0 0,-1-1 0 0 0,0 1 1 0 0,-1 0-1 0 0,1-1 0 0 0,0 1 1 0 0,-1 0-1 0 0,1-1 0 0 0,-1 1-8 0 0,0 7 31 0 0,1 0-29 0 0,-1-6-17 0 0,0 0 0 0 0,0 0-1 0 0,1-1 1 0 0,-1 1 0 0 0,1 0-1 0 0,0 0 1 0 0,0 0 0 0 0,0 0 0 0 0,0 0-1 0 0,1 0 1 0 0,-1 0 0 0 0,1-1-1 0 0,0 1 1 0 0,0 0 0 0 0,1 0-1 0 0,-1-1 1 0 0,1 1 0 0 0,0-1-1 0 0,0 1 1 0 0,0-1 0 0 0,0 0-1 0 0,0 0 1 0 0,1 0 0 0 0,0 0-1 0 0,-1 0 1 0 0,1 0 0 0 0,0-1-1 0 0,0 1 1 0 0,1-1 0 0 0,-1 0-1 0 0,0 0 1 0 0,1 0 0 0 0,-1-1-1 0 0,1 1 1 0 0,0-1 0 0 0,0 0 15 0 0,45-1-2941 0 0,-33-4-1205 0 0,-1-3-4051 0 0,-3-1-3876 0 0</inkml:trace>
  <inkml:trace contextRef="#ctx0" brushRef="#br0" timeOffset="1317.298">14098 1550 22605 0 0,'0'0'1504'0'0,"0"0"-474"0"0,0 0-250 0 0,0 0-173 0 0,0 0-149 0 0,0 0-129 0 0,0 0-108 0 0,0 0-28 0 0,0 0-33 0 0,-34 14-36 0 0,-110 43-25 0 0,58-8-12 0 0,77-43-83 0 0,4-4-24 0 0,1-1-1 0 0,-1 1 0 0 0,1 0 1 0 0,0 0-1 0 0,0 1 0 0 0,0 0 1 0 0,0-1-1 0 0,1 1 0 0 0,-1 0 1 0 0,0 1-1 0 0,1-1 1 0 0,0 1-1 0 0,0-1 0 0 0,0 1 1 0 0,1 0-1 0 0,-1 0 0 0 0,1 0 1 0 0,0 0-1 0 0,0 1 0 0 0,0-1 1 0 0,1 0-1 0 0,-1 1 0 0 0,1 0 1 0 0,0-1-1 0 0,0 1 1 0 0,1 0-1 0 0,-1-1 0 0 0,1 4 21 0 0,3-4-32 0 0,0 0 0 0 0,0-1-1 0 0,0 0 1 0 0,0 1 0 0 0,1-1-1 0 0,-1 0 1 0 0,1 0 0 0 0,0-1-1 0 0,0 1 1 0 0,0-1 0 0 0,0 0 0 0 0,0 0-1 0 0,0 0 1 0 0,1-1 0 0 0,2 2 32 0 0,19 9-77 0 0,-19-9 81 0 0,0 0 1 0 0,0 0 0 0 0,0 1 0 0 0,-1 0-1 0 0,1 0 1 0 0,-1 1 0 0 0,0-1 0 0 0,-1 1-1 0 0,1 1 1 0 0,-1-1 0 0 0,0 1-1 0 0,0 0 1 0 0,-1 0 0 0 0,1 0 0 0 0,-2 1-1 0 0,1-1 1 0 0,-1 1 0 0 0,1 0-1 0 0,-2 0 1 0 0,1 0 0 0 0,-1 1 0 0 0,0-1-1 0 0,-1 1 1 0 0,0-1 0 0 0,0 1-1 0 0,0 1-4 0 0,-4-4 20 0 0,0 1-1 0 0,-1-1 0 0 0,1 0 0 0 0,-1 0 0 0 0,0 0 0 0 0,0 0 0 0 0,-1-1 1 0 0,1 0-1 0 0,-1 0 0 0 0,0 0 0 0 0,0 0 0 0 0,0-1 0 0 0,-1 1 0 0 0,1-2 0 0 0,-1 1 1 0 0,0 0-1 0 0,0-1 0 0 0,0 0 0 0 0,0-1 0 0 0,0 1 0 0 0,0-1 0 0 0,0 0 1 0 0,-5 0-20 0 0,-140 13-248 0 0,89-22-2360 0 0,43 2-2639 0 0,3 2-7033 0 0</inkml:trace>
  <inkml:trace contextRef="#ctx0" brushRef="#br0" timeOffset="-4410.242">3848 608 13427 0 0,'0'0'1923'0'0,"0"0"-527"0"0,0 0-221 0 0,0 0 7 0 0,0 0 31 0 0,0 0-87 0 0,0 0-194 0 0,0 0-228 0 0,0 0-220 0 0,0 0-168 0 0,0 0-126 0 0,0 0-69 0 0,0 0-43 0 0,0 3-12 0 0,11 572 2572 0 0,-63-72-2034 0 0,16-145-492 0 0,19-182-596 0 0,17-175 281 0 0,0-1-53 0 0,-18-33-6804 0 0,11 22 1712 0 0,3 0-5771 0 0</inkml:trace>
  <inkml:trace contextRef="#ctx0" brushRef="#br0" timeOffset="-3867.278">3256 1767 13883 0 0,'0'0'1160'0'0,"0"0"-454"0"0,0 0-84 0 0,0 0 251 0 0,0 0 192 0 0,0 0 41 0 0,0 0-145 0 0,0 0-190 0 0,37-13-117 0 0,119-41-80 0 0,-42 17 141 0 0,-1-6-1 0 0,84-45-714 0 0,-164 70-319 0 0,-1-1 1 0 0,-1-2-1 0 0,0-1 1 0 0,-2-1-1 0 0,1-3 319 0 0,-1-1-1292 0 0,-2-2 1 0 0,-1 0-1 0 0,-1-2 1 0 0,16-26 1291 0 0,52-94-5721 0 0,-38 49 6905 0 0,-49 95 5427 0 0,-6 19-4957 0 0,-7 24-1302 0 0,-58 218 3015 0 0,-8 111-3367 0 0,67-326 58 0 0,1-1 0 0 0,3 1 0 0 0,1 0 0 0 0,4 27-58 0 0,-3-63 10 0 0,0 0-1 0 0,0 0 1 0 0,0-1 0 0 0,1 1-1 0 0,0 0 1 0 0,-1 0 0 0 0,1-1 0 0 0,0 1-1 0 0,0 0 1 0 0,1-1 0 0 0,-1 1-1 0 0,0-1 1 0 0,1 0 0 0 0,0 1-1 0 0,-1-1 1 0 0,1 0 0 0 0,0 0-1 0 0,0 0 1 0 0,0 0 0 0 0,0 0 0 0 0,1-1-1 0 0,-1 1 1 0 0,0 0 0 0 0,1-1-1 0 0,-1 0 1 0 0,1 0 0 0 0,-1 0-1 0 0,1 0 1 0 0,0 0 0 0 0,0 0-1 0 0,-1-1 1 0 0,1 1 0 0 0,0-1 0 0 0,0 0-1 0 0,0 1 1 0 0,-1-1 0 0 0,1-1-1 0 0,0 1 1 0 0,0 0 0 0 0,0-1-1 0 0,-1 1 1 0 0,1-1 0 0 0,0 0 0 0 0,-1 0-1 0 0,1 0 1 0 0,0 0 0 0 0,-1-1-1 0 0,0 1 1 0 0,1-1 0 0 0,-1 1-1 0 0,0-1 1 0 0,1-1-10 0 0,109-74 200 0 0,84-47 90 0 0,-195 123-295 0 0,0 0 0 0 0,0 1 1 0 0,1-1-1 0 0,-1 0 1 0 0,0 0-1 0 0,1 1 1 0 0,-1-1-1 0 0,0 0 0 0 0,1 1 1 0 0,-1 0-1 0 0,1-1 1 0 0,-1 1-1 0 0,1 0 1 0 0,-1 0-1 0 0,1-1 0 0 0,-1 1 1 0 0,1 0-1 0 0,-1 1 1 0 0,1-1-1 0 0,-1 0 1 0 0,1 0-1 0 0,-1 1 0 0 0,0-1 1 0 0,1 1-1 0 0,-1-1 1 0 0,1 1-1 0 0,-1-1 1 0 0,0 1-1 0 0,1 0 0 0 0,-1 0 1 0 0,0 0-1 0 0,0 0 1 0 0,0 0-1 0 0,0 0 1 0 0,0 0-1 0 0,0 0 0 0 0,0 0 1 0 0,0 0-1 0 0,0 0 1 0 0,0 1-1 0 0,0-1 1 0 0,-1 0-1 0 0,1 1 0 0 0,-1-1 1 0 0,1 1-1 0 0,-1-1 1 0 0,1 1 4 0 0,1 16 18 0 0,0 1 0 0 0,-1 0 0 0 0,-1 0 0 0 0,0 0 1 0 0,-2 0-1 0 0,0-1 0 0 0,-2 2-18 0 0,-3 70 66 0 0,6-87-78 0 0,0 0 0 0 0,1 0 0 0 0,-1 0-1 0 0,1-1 1 0 0,0 1 0 0 0,0 0 0 0 0,0 0 0 0 0,0 0-1 0 0,0 0 1 0 0,1 0 0 0 0,-1 0 0 0 0,1 0 0 0 0,0 0 0 0 0,0-1-1 0 0,0 1 1 0 0,0 0 0 0 0,0 0 0 0 0,1-1 0 0 0,-1 1-1 0 0,1-1 1 0 0,0 0 0 0 0,0 1 0 0 0,0-1 0 0 0,0 0-1 0 0,0 0 1 0 0,0 0 0 0 0,0 0 0 0 0,1 0 0 0 0,-1-1 0 0 0,1 1-1 0 0,-1-1 1 0 0,1 0 0 0 0,0 1 0 0 0,0-1 0 0 0,-1 0-1 0 0,4 0 13 0 0,57-22-2114 0 0,-31-13-3755 0 0,-23 23 23 0 0,-3 3-5142 0 0</inkml:trace>
  <inkml:trace contextRef="#ctx0" brushRef="#br0" timeOffset="-3568.965">4931 1944 9066 0 0,'0'0'1298'0'0,"0"0"-304"0"0,0 0 127 0 0,0 0 218 0 0,0 0 164 0 0,0 0 26 0 0,0 0-115 0 0,0 0-127 0 0,0 0-131 0 0,0 0-142 0 0,0 0-133 0 0,32 2-151 0 0,103 3-149 0 0,-132-4-537 0 0,1 0 0 0 0,0-1 0 0 0,0 0 1 0 0,-1 0-1 0 0,1 0 0 0 0,0 0 0 0 0,0-1 0 0 0,-1 1 0 0 0,1-1 0 0 0,0 0 0 0 0,-1 0 0 0 0,1 0 1 0 0,-1-1-1 0 0,1 1 0 0 0,-1-1 0 0 0,0 0 0 0 0,0 0 0 0 0,0 0 0 0 0,0 0 0 0 0,0-1 0 0 0,0 1 1 0 0,2-3-45 0 0,9-8 211 0 0,-7 8-160 0 0,0-1 1 0 0,0 1 0 0 0,0-1 0 0 0,0 0 0 0 0,-1 0-1 0 0,0-1 1 0 0,0 0 0 0 0,-1 0 0 0 0,0-1-1 0 0,0 1 1 0 0,-1-1 0 0 0,0 0 0 0 0,0 0-1 0 0,-1 0 1 0 0,0-1 0 0 0,0 1 0 0 0,-1-1 0 0 0,0 0-1 0 0,-1 0 1 0 0,0 0 0 0 0,0 1 0 0 0,-1-7-52 0 0,-2 13-27 0 0,0-1 0 0 0,0 1 0 0 0,0-1 0 0 0,0 1 1 0 0,-1 0-1 0 0,1 0 0 0 0,-1 0 0 0 0,0 0 0 0 0,1 1 1 0 0,-1-1-1 0 0,0 1 0 0 0,0-1 0 0 0,0 1 1 0 0,0 0-1 0 0,0 0 0 0 0,0 0 0 0 0,-1 1 0 0 0,1-1 1 0 0,0 1-1 0 0,0 0 0 0 0,0 0 0 0 0,-1 0 0 0 0,1 0 1 0 0,0 0-1 0 0,0 1 0 0 0,0-1 0 0 0,-1 1 0 0 0,1 0 1 0 0,0 0-1 0 0,0 0 0 0 0,0 0 0 0 0,0 1 1 0 0,1-1-1 0 0,-1 1 27 0 0,-11 7-76 0 0,0 0 0 0 0,0 1 0 0 0,1 1 0 0 0,1 0 0 0 0,0 1 0 0 0,0 0 0 0 0,1 1 0 0 0,1 0 1 0 0,0 1-1 0 0,1 0 0 0 0,0 0 0 0 0,-4 12 76 0 0,6-14-88 0 0,1 0 0 0 0,1 1 0 0 0,0 0 0 0 0,0 0 0 0 0,1 0 0 0 0,1 1 1 0 0,0-1-1 0 0,1 1 0 0 0,1 0 0 0 0,0 0 0 0 0,1 0 0 0 0,0 3 88 0 0,1-13-34 0 0,-1 0 0 0 0,1 0 0 0 0,0 0 0 0 0,1 0 1 0 0,-1 0-1 0 0,1 0 0 0 0,-1 0 0 0 0,1 0 0 0 0,0-1 0 0 0,1 1 0 0 0,-1-1 0 0 0,1 1 1 0 0,-1-1-1 0 0,1 0 0 0 0,0 0 0 0 0,0 0 0 0 0,0 0 0 0 0,1-1 0 0 0,-1 1 0 0 0,1-1 0 0 0,-1 0 1 0 0,1 0-1 0 0,0 0 0 0 0,0-1 0 0 0,0 1 0 0 0,0-1 0 0 0,0 0 0 0 0,3 1 34 0 0,3 0-291 0 0,0 0-1 0 0,0 0 1 0 0,0-1 0 0 0,0-1-1 0 0,1 1 1 0 0,-1-1-1 0 0,0-1 1 0 0,0 0 0 0 0,0-1-1 0 0,0 0 1 0 0,5-1 291 0 0,29-14-4616 0 0,-27 10 115 0 0,3-1-5585 0 0</inkml:trace>
  <inkml:trace contextRef="#ctx0" brushRef="#br0" timeOffset="-3268.124">5897 1690 15699 0 0,'0'0'1149'0'0,"0"0"-392"0"0,0 0-38 0 0,0 0 125 0 0,0 0 108 0 0,0 0 10 0 0,0 0-139 0 0,-31 12-206 0 0,-98 37-199 0 0,71-14-36 0 0,56-34-391 0 0,0 1 0 0 0,0-1 0 0 0,0 1 0 0 0,0 0 0 0 0,0 0 0 0 0,0 0 0 0 0,1 0 0 0 0,-1 0 0 0 0,1 0 0 0 0,-1 0 0 0 0,1 1 0 0 0,0-1 0 0 0,0 0 0 0 0,0 1 0 0 0,0-1 0 0 0,0 1 0 0 0,1-1 0 0 0,-1 1-1 0 0,1-1 1 0 0,-1 1 0 0 0,1 0 0 0 0,0-1 0 0 0,0 1 0 0 0,0-1 0 0 0,1 1 0 0 0,-1 0 0 0 0,1-1 0 0 0,-1 1 0 0 0,1-1 0 0 0,0 1 0 0 0,0-1 0 0 0,0 0 0 0 0,0 1 0 0 0,0-1 0 0 0,0 0 0 0 0,1 1 0 0 0,-1-1 0 0 0,1 0 0 0 0,0 0 0 0 0,0 0-1 0 0,-1-1 1 0 0,1 1 0 0 0,0 0 0 0 0,1-1 0 0 0,-1 1 0 0 0,0-1 9 0 0,44 22-35 0 0,-34-18 51 0 0,-1-1-1 0 0,0 1 0 0 0,0 1 0 0 0,-1 0 0 0 0,0 0 1 0 0,0 1-1 0 0,0 0 0 0 0,-1 1 0 0 0,0 0 1 0 0,0 1-1 0 0,-1-1 0 0 0,0 2 0 0 0,0-1 0 0 0,-1 1 1 0 0,1 3-16 0 0,-6-9 27 0 0,-1 0 1 0 0,0 0 0 0 0,0 0 0 0 0,0-1-1 0 0,0 1 1 0 0,0 0 0 0 0,-1 0 0 0 0,0 0-1 0 0,0 0 1 0 0,0 0 0 0 0,0 0 0 0 0,-1 0 0 0 0,0 0-1 0 0,1 0 1 0 0,-1 0 0 0 0,-1 0 0 0 0,1-1-1 0 0,0 1 1 0 0,-1 0 0 0 0,0-1 0 0 0,0 1-1 0 0,0-1 1 0 0,0 0 0 0 0,-1 1 0 0 0,1-1-1 0 0,-1 0 1 0 0,0-1 0 0 0,0 1 0 0 0,0 0 0 0 0,0-1-1 0 0,-3 2-27 0 0,-3 2-2 0 0,1-1 0 0 0,-1 0 1 0 0,0-1-1 0 0,0 0 0 0 0,0-1 0 0 0,0 0 0 0 0,-1 0 0 0 0,1-1 0 0 0,-1 0 0 0 0,0-1 0 0 0,0 0 0 0 0,-5 0 2 0 0,-4-1-630 0 0,-30-1-117 0 0,20-8-7742 0 0,19 4-3085 0 0</inkml:trace>
  <inkml:trace contextRef="#ctx0" brushRef="#br0" timeOffset="-2231.484">6162 1963 3289 0 0,'0'0'635'0'0,"0"0"-238"0"0,0 0 323 0 0,0 0 608 0 0,0 0 474 0 0,0 0 84 0 0,0 0-192 0 0,0 0-221 0 0,0 0-201 0 0,0 0-170 0 0,0 0-168 0 0,0 0-145 0 0,27 1-110 0 0,83 6-74 0 0,-37-18 646 0 0,-59 3-953 0 0,-3 4-156 0 0,0-1 1 0 0,-1 0 0 0 0,0-1 0 0 0,0 0 0 0 0,0 0-1 0 0,-1-1 1 0 0,0 0 0 0 0,0-1 0 0 0,-1 0-1 0 0,0-1 1 0 0,0 1 0 0 0,-1-2 0 0 0,0 1 0 0 0,-1-1-1 0 0,0 0 1 0 0,4-9-143 0 0,-9 17 5 0 0,0 0 0 0 0,0-1 0 0 0,0 1 0 0 0,-1-1 0 0 0,1 1 0 0 0,-1-1 0 0 0,1 1-1 0 0,-1-1 1 0 0,0 1 0 0 0,0-1 0 0 0,0 1 0 0 0,-1-1 0 0 0,1 1 0 0 0,0-1 0 0 0,-1 1 0 0 0,0-1 0 0 0,1 1 0 0 0,-1-1 0 0 0,0 1-1 0 0,0 0 1 0 0,-1-1 0 0 0,1 1 0 0 0,0 0 0 0 0,-1 0 0 0 0,1 0 0 0 0,-1 0 0 0 0,0 0 0 0 0,0 0 0 0 0,0 1 0 0 0,1-1 0 0 0,-2 1-1 0 0,1-1 1 0 0,0 1 0 0 0,0 0 0 0 0,0-1 0 0 0,-1 1 0 0 0,1 0 0 0 0,0 1 0 0 0,-1-1 0 0 0,-1 0-5 0 0,-5-1-51 0 0,-1 0 0 0 0,1 0-1 0 0,-1 2 1 0 0,0-1 0 0 0,1 1 0 0 0,-1 0 0 0 0,0 1 0 0 0,1 0 0 0 0,-1 0-1 0 0,-4 2 52 0 0,-4 4-8 0 0,0 0 0 0 0,0 1 0 0 0,0 1 0 0 0,1 0 0 0 0,0 2 0 0 0,1 0 0 0 0,0 0 0 0 0,1 2-1 0 0,0 0 1 0 0,1 0 0 0 0,0 2 0 0 0,1-1 0 0 0,1 3 8 0 0,4-9 10 0 0,1 1 0 0 0,0 1 0 0 0,1-1 0 0 0,0 1 0 0 0,1 1 0 0 0,0-1 0 0 0,1 1 0 0 0,0-1 0 0 0,0 1 0 0 0,1 0 0 0 0,1 1 0 0 0,0-1 1 0 0,0 0-1 0 0,1 1 0 0 0,0-1 0 0 0,1 1 0 0 0,1-1 0 0 0,0 1 0 0 0,2 9-10 0 0,1-13 31 0 0,1 0 1 0 0,0-1 0 0 0,1 1-1 0 0,0-1 1 0 0,0 0 0 0 0,0-1 0 0 0,1 0-1 0 0,0 0 1 0 0,0 0 0 0 0,1-1-1 0 0,-1 0 1 0 0,1 0 0 0 0,0-1-1 0 0,1 0 1 0 0,-1 0 0 0 0,1-1-1 0 0,0 0 1 0 0,-1 0 0 0 0,1-1-1 0 0,0-1 1 0 0,0 1 0 0 0,1-1 0 0 0,-1-1-1 0 0,0 0 1 0 0,7-1-32 0 0,12 3 39 0 0,-1-2 0 0 0,1-2 1 0 0,0 0-1 0 0,0-2 0 0 0,-1 0 0 0 0,0-2 1 0 0,5-3-40 0 0,121-54-944 0 0,-92 31-3642 0 0,-43 20-6094 0 0</inkml:trace>
  <inkml:trace contextRef="#ctx0" brushRef="#br0" timeOffset="-5755.67">69 593 6617 0 0,'0'0'330'0'0,"0"0"-250"0"0,0 0 440 0 0,0 0 712 0 0,0 0 435 0 0,0 0 199 0 0,0 0-54 0 0,0 0-246 0 0,36 2-286 0 0,115 3-246 0 0,-38-25 228 0 0,-88 10-976 0 0,46-19 182 0 0,-3-3-1 0 0,0-3 1 0 0,-2-3-1 0 0,-2-2 1 0 0,-2-4-1 0 0,-1-2 1 0 0,9-13-468 0 0,-37 30 154 0 0,0-1 1 0 0,-2-2-1 0 0,-2-1 0 0 0,21-30-154 0 0,-24 4 987 0 0,-35 65-295 0 0,-75 161-617 0 0,78-154-62 0 0,-40 113 41 0 0,6 2 0 0 0,5 2 0 0 0,6 1 0 0 0,-3 63-54 0 0,-38 539-23 0 0,64-651 29 0 0,-3 42-2 0 0,-5 0 0 0 0,-12 35-4 0 0,18-122-39 0 0,-1 0 1 0 0,-2 0 0 0 0,-2-1 0 0 0,-1 0 0 0 0,-2-2 0 0 0,-1 1-1 0 0,-2-2 1 0 0,-1 0 0 0 0,-16 18 38 0 0,27-40-33 0 0,0-1 0 0 0,0-1 0 0 0,0 1 0 0 0,-1-1 0 0 0,-1-1 0 0 0,1 0 1 0 0,-1-1-1 0 0,-1 0 0 0 0,1 0 0 0 0,-1-1 0 0 0,-1-1 0 0 0,1 0 0 0 0,-1 0 0 0 0,1-2 0 0 0,-1 1 0 0 0,0-2 0 0 0,-1 1 0 0 0,1-2 0 0 0,0 0 0 0 0,-1-1 1 0 0,1 0-1 0 0,0-1 0 0 0,-1 0 0 0 0,1-1 0 0 0,0 0 0 0 0,0-2 0 0 0,0 1 0 0 0,1-1 0 0 0,-1-1 0 0 0,1 0 0 0 0,0-1 0 0 0,0-1 0 0 0,1 0 1 0 0,0 0-1 0 0,0-1 0 0 0,0 0 0 0 0,1-1 0 0 0,0 0 0 0 0,1-1 0 0 0,0 0 0 0 0,1 0 0 0 0,-4-7 33 0 0,4 5 14 0 0,0 0-1 0 0,2-1 0 0 0,-1 0 1 0 0,2 0-1 0 0,0 0 1 0 0,0-1-1 0 0,1 0 1 0 0,1 0-1 0 0,0 0 1 0 0,1 0-1 0 0,1 0 1 0 0,0-1-1 0 0,1 1 1 0 0,0 0-1 0 0,1-1 0 0 0,1 1 1 0 0,0 0-1 0 0,1 0 1 0 0,0 0-1 0 0,2 0 1 0 0,1-3-14 0 0,8-9 41 0 0,2 0 0 0 0,1 1 0 0 0,1 1 0 0 0,2 1 0 0 0,0 0 0 0 0,1 2 0 0 0,1 0 1 0 0,1 2-1 0 0,0 0 0 0 0,2 2 0 0 0,0 0 0 0 0,1 2 0 0 0,9-4-41 0 0,36-14 59 0 0,1 2 0 0 0,1 4-1 0 0,2 3 1 0 0,43-7-59 0 0,97 0-290 0 0,-121 29-6852 0 0,-83 2 458 0 0,-1 0-3941 0 0</inkml:trace>
  <inkml:trace contextRef="#ctx0" brushRef="#br0" timeOffset="-5485.579">1474 1462 9738 0 0,'0'0'2299'0'0,"0"0"-237"0"0,0 0-182 0 0,0 0-209 0 0,0 0-325 0 0,0 0-355 0 0,0 0-248 0 0,0 0-136 0 0,-24 36-113 0 0,-73 116-88 0 0,36-38 114 0 0,54-99-487 0 0,1 0 1 0 0,1 1-1 0 0,0-1 1 0 0,1 1-1 0 0,0 1 1 0 0,2-1-1 0 0,0 0 1 0 0,0 1-1 0 0,2 8-33 0 0,0-21 13 0 0,0-1-1 0 0,1 0 0 0 0,-1 0 0 0 0,1 0 1 0 0,0 0-1 0 0,0 0 0 0 0,0 0 0 0 0,0 0 1 0 0,0 0-1 0 0,1 0 0 0 0,-1 0 0 0 0,1 0 1 0 0,0-1-1 0 0,0 1 0 0 0,0-1 0 0 0,0 1 1 0 0,0-1-1 0 0,1 0 0 0 0,-1 0 0 0 0,1 0 1 0 0,-1 0-1 0 0,1 0 0 0 0,0-1 0 0 0,0 1 1 0 0,0-1-1 0 0,0 0 0 0 0,0 0 0 0 0,0 0 1 0 0,0 0-1 0 0,0 0 0 0 0,0-1 0 0 0,0 1 1 0 0,0-1-1 0 0,1 0 0 0 0,-1 0 0 0 0,0 0 1 0 0,1 0-13 0 0,8 0 63 0 0,-1-1-1 0 0,1 0 1 0 0,0-1 0 0 0,0 0 0 0 0,-1-1 0 0 0,1 0-1 0 0,-1 0 1 0 0,0-1 0 0 0,6-4-63 0 0,-2 0 65 0 0,-1-1-1 0 0,0 0 1 0 0,-1-1-1 0 0,0-1 1 0 0,0 0-1 0 0,-1-1 1 0 0,-1 0-1 0 0,0-1 1 0 0,0 0-1 0 0,-2-1 1 0 0,1 0-1 0 0,-2 0 1 0 0,0-1-1 0 0,-1 0 1 0 0,0 0-1 0 0,-1-1 1 0 0,-1 0-1 0 0,0 0 1 0 0,-2 0-1 0 0,1-1 1 0 0,-2 1-1 0 0,0-1 1 0 0,-1 0-1 0 0,-1 0 1 0 0,-1 1-1 0 0,0-1 1 0 0,-2-4-65 0 0,2 15-52 0 0,0 1 1 0 0,-1-1 0 0 0,0 1-1 0 0,0-1 1 0 0,0 1-1 0 0,-1 0 1 0 0,1-1-1 0 0,-2 1 1 0 0,1 1 0 0 0,0-1-1 0 0,-1 0 1 0 0,0 1-1 0 0,0 0 1 0 0,0 0-1 0 0,0 0 1 0 0,-1 0 0 0 0,0 1-1 0 0,1-1 1 0 0,-1 1-1 0 0,-1 0 1 0 0,1 1-1 0 0,0-1 1 0 0,-1 1 0 0 0,0 0 51 0 0,-41-5-2799 0 0,-1 16-3373 0 0,30-2-5273 0 0</inkml:trace>
  <inkml:trace contextRef="#ctx0" brushRef="#br0" timeOffset="-5201.653">1923 2077 9706 0 0,'0'0'4433'0'0,"0"0"-2271"0"0,0 0-791 0 0,0 0-12 0 0,0 0 4 0 0,0 0-112 0 0,-2-33-218 0 0,-4-103-223 0 0,21 47 167 0 0,-9 75-803 0 0,7-15-8 0 0,0 0 1 0 0,2 1 0 0 0,2 0-1 0 0,0 2 1 0 0,2 0 0 0 0,0 1 0 0 0,2 1-1 0 0,1 1 1 0 0,14-12-167 0 0,43-5-620 0 0,-55 51-1738 0 0,-15 5-4325 0 0,-8-14 5005 0 0,3 9-10337 0 0</inkml:trace>
  <inkml:trace contextRef="#ctx0" brushRef="#br0" timeOffset="-1281.85">7517 2099 10434 0 0,'0'0'374'0'0,"0"0"-121"0"0,0 0 230 0 0,0 0 374 0 0,0 0 277 0 0,0 0 107 0 0,0 0-64 0 0,0 0-84 0 0,0 0-110 0 0,34 1-101 0 0,105 1-119 0 0,-134-1-697 0 0,0-1 1 0 0,0 0 0 0 0,0 0-1 0 0,1-1 1 0 0,-1 1 0 0 0,0-1-1 0 0,0 0 1 0 0,0 0 0 0 0,-1-1-1 0 0,1 0 1 0 0,0 0 0 0 0,0 0-1 0 0,-1 0 1 0 0,1-1 0 0 0,3-2-67 0 0,4-4 197 0 0,24-14 244 0 0,-1-3 0 0 0,-1-1 0 0 0,-2-1 0 0 0,-1-2 0 0 0,-1-1 0 0 0,-2-1 0 0 0,18-27-441 0 0,-24 29 778 0 0,-21 30-638 0 0,-1 0-51 0 0,0 31 34 0 0,-30 655 320 0 0,28-629-442 0 0,-3 1 0 0 0,-3-1 0 0 0,-2 0 0 0 0,-2 0 0 0 0,-3-1 0 0 0,-2-1 0 0 0,-3-1 0 0 0,-2 0 0 0 0,-2-2 0 0 0,-21 31-1 0 0,-5-38 182 0 0,48-46-180 0 0,1-1 0 0 0,-1 1 1 0 0,1 0-1 0 0,-1-1 0 0 0,1 0 0 0 0,0 1 1 0 0,-1-1-1 0 0,1 0 0 0 0,0 1 0 0 0,0-1 0 0 0,0 0 1 0 0,1 0-1 0 0,-1 0 0 0 0,0 0 0 0 0,1 0 1 0 0,-1 0-1 0 0,1 0 0 0 0,-1 0 0 0 0,1 0 1 0 0,0 0-1 0 0,0 0 0 0 0,0 0 0 0 0,0 0 1 0 0,1 0-1 0 0,-1-1 0 0 0,0 1 0 0 0,1 0 1 0 0,0 0-1 0 0,-1 0-2 0 0,1-6-12 0 0,3-46 15 0 0,4 0-1 0 0,1 0 1 0 0,3 1-1 0 0,2 0 0 0 0,2 1 1 0 0,23-47-3 0 0,26-74-85 0 0,88-163 85 0 0,-120 274-5 0 0,2 2 1 0 0,3 1-1 0 0,3 2 1 0 0,2 2-1 0 0,2 2 1 0 0,48-42 4 0 0,-85 87 7 0 0,0 0-1 0 0,0 1 1 0 0,1 0 0 0 0,0 1 0 0 0,0 0 0 0 0,0 0-1 0 0,1 1 1 0 0,0 0 0 0 0,0 1 0 0 0,0 0-1 0 0,9-2-5 0 0,-17 7 3 0 0,0 0 1 0 0,-1 1 0 0 0,1-1-1 0 0,0 0 1 0 0,-1 1 0 0 0,1-1 0 0 0,-1 1-1 0 0,0-1 1 0 0,1 1 0 0 0,-1 0 0 0 0,0-1-1 0 0,0 1 1 0 0,0 0 0 0 0,0 0 0 0 0,0 0-1 0 0,0 0 1 0 0,-1 0 0 0 0,1 0 0 0 0,-1 0-1 0 0,1 0 1 0 0,-1 0 0 0 0,0 0 0 0 0,0 0-1 0 0,0 0 1 0 0,0 1 0 0 0,0-1 0 0 0,0 0-1 0 0,-1 0 1 0 0,1 0 0 0 0,-1 0 0 0 0,1 0-1 0 0,-1 0 1 0 0,0 0 0 0 0,0 0-5 0 0,1 5 17 0 0,-7 25 7 0 0,0 0-1 0 0,-2 0 1 0 0,-1 0 0 0 0,-2-2-1 0 0,-1 1 1 0 0,-1-1-1 0 0,-12 16-23 0 0,23-40 5 0 0,-179 324 89 0 0,178-323-189 0 0,1-1 0 0 0,-1 0 0 0 0,-1 0-1 0 0,1 0 1 0 0,-1 0 0 0 0,0-1 0 0 0,0 0-1 0 0,-1 0 1 0 0,1 0 0 0 0,-1-1 0 0 0,0 0-1 0 0,0 0 1 0 0,-1 0 0 0 0,1-1 0 0 0,-1 0-1 0 0,0 0 1 0 0,0 0 0 0 0,0-1 0 0 0,-6 1 95 0 0,11-4-204 0 0,0 0 0 0 0,0 0 1 0 0,0-1-1 0 0,1 1 1 0 0,-1-1-1 0 0,0 1 1 0 0,0-1-1 0 0,1 1 0 0 0,-1-1 1 0 0,1 0-1 0 0,0 0 1 0 0,-1 0-1 0 0,1 1 1 0 0,0-1-1 0 0,0-1 0 0 0,0 1 1 0 0,0 0-1 0 0,1 0 1 0 0,-1 0-1 0 0,1 0 1 0 0,-1-1-1 0 0,1 1 0 0 0,0 0 1 0 0,0 0-1 0 0,-1-1 1 0 0,2 1-1 0 0,-1 0 1 0 0,0 0-1 0 0,0-1 0 0 0,1 1 1 0 0,-1 0-1 0 0,2-2 204 0 0,3-26-7606 0 0,1 14-2660 0 0</inkml:trace>
  <inkml:trace contextRef="#ctx0" brushRef="#br0" timeOffset="-565.332">8427 2309 4625 0 0,'0'0'3147'0'0,"0"0"-1002"0"0,0 0-321 0 0,0 0 38 0 0,0 0 68 0 0,0 0-58 0 0,0 0-234 0 0,0 0-254 0 0,0 0-242 0 0,36 0-212 0 0,118-1-163 0 0,-149 1-707 0 0,1 0 0 0 0,-1 0 0 0 0,1-1-1 0 0,-1 0 1 0 0,1 0 0 0 0,-1 0 0 0 0,1 0 0 0 0,-1-1-1 0 0,0 0 1 0 0,0 0 0 0 0,0-1 0 0 0,0 0-1 0 0,0 1 1 0 0,-1-1 0 0 0,5-4-60 0 0,7-4 209 0 0,30-20 86 0 0,-1-2 0 0 0,-1-2 1 0 0,-3-2-1 0 0,0-1 0 0 0,-3-3 1 0 0,-1-1-1 0 0,23-36-295 0 0,-51 67 13 0 0,0-1-1 0 0,-1 1 1 0 0,-1-2 0 0 0,0 1 0 0 0,-1-1-1 0 0,0 0 1 0 0,-1 0 0 0 0,-1-1-1 0 0,0 0 1 0 0,0 1 0 0 0,-2-1-1 0 0,0 0 1 0 0,0-1 0 0 0,-1 1 0 0 0,-1 0-1 0 0,0 0 1 0 0,-1-1-13 0 0,-2 11-15 0 0,1-1 0 0 0,-1 1-1 0 0,0-1 1 0 0,0 1 0 0 0,0 0-1 0 0,-1 0 1 0 0,1 0 0 0 0,-1 1 0 0 0,0-1-1 0 0,0 1 1 0 0,-1 0 0 0 0,1 0 0 0 0,-1 0-1 0 0,1 1 1 0 0,-1 0 0 0 0,0 0 0 0 0,0 0-1 0 0,0 0 1 0 0,0 1 0 0 0,0-1 0 0 0,0 1-1 0 0,0 1 1 0 0,0-1 0 0 0,-1 1 0 0 0,1 0-1 0 0,0 0 1 0 0,0 0 0 0 0,0 1 0 0 0,-1 0-1 0 0,1 0 1 0 0,0 0 0 0 0,0 0 0 0 0,0 1-1 0 0,0 0 1 0 0,0 0 0 0 0,1 1 0 0 0,-1-1-1 0 0,1 1 1 0 0,-1 0 0 0 0,1 0 0 0 0,-3 4 15 0 0,-1-3-13 0 0,0 0 1 0 0,1 1 0 0 0,-1 1 0 0 0,1-1-1 0 0,1 1 1 0 0,-1 0 0 0 0,1 1 0 0 0,0 0-1 0 0,0 0 1 0 0,1 0 0 0 0,0 0-1 0 0,1 1 1 0 0,-1 0 0 0 0,1 0 0 0 0,1 0-1 0 0,-1 0 1 0 0,2 1 0 0 0,-1-1 0 0 0,1 1-1 0 0,0 0 1 0 0,0 7 12 0 0,5-11 2 0 0,1 0 0 0 0,-1 0 0 0 0,1-1-1 0 0,0 1 1 0 0,0-1 0 0 0,1 0 0 0 0,-1 0 0 0 0,1 0-1 0 0,0-1 1 0 0,0 1 0 0 0,0-1 0 0 0,1 0 0 0 0,-1-1-1 0 0,1 1 1 0 0,-1-1 0 0 0,1 0 0 0 0,0-1 0 0 0,0 1-1 0 0,0-1 1 0 0,0 0 0 0 0,0-1 0 0 0,0 1 0 0 0,6-1-2 0 0,182 0 38 0 0,3-17-15 0 0,-195 17-20 0 0,-1 0 0 0 0,0 0 0 0 0,0 1 0 0 0,1-1 1 0 0,-1 0-1 0 0,0 0 0 0 0,0 1 0 0 0,0-1 0 0 0,1 1 0 0 0,-1-1 0 0 0,0 1 0 0 0,0 0 1 0 0,0-1-1 0 0,0 1 0 0 0,0 0 0 0 0,0 0 0 0 0,0 0 0 0 0,0 0 0 0 0,-1-1 1 0 0,1 1-1 0 0,0 0 0 0 0,0 1 0 0 0,-1-1 0 0 0,1 0 0 0 0,-1 0 0 0 0,1 0 0 0 0,-1 0 1 0 0,1 0-1 0 0,-1 1 0 0 0,0-1 0 0 0,1 0 0 0 0,-1 0 0 0 0,0 0 0 0 0,0 1 1 0 0,0-1-1 0 0,0 0 0 0 0,0 0 0 0 0,0 1 0 0 0,-1-1 0 0 0,1 0 0 0 0,0 0 0 0 0,0 1 1 0 0,-1-1-1 0 0,0 1-3 0 0,-23 53 211 0 0,22-52-203 0 0,-155 218 204 0 0,148-164-975 0 0,56-60-1396 0 0,10-23-997 0 0,158-106-18048 0 0,-124 71 22042 0 0,-46 40-801 0 0,-25 19 5415 0 0,-19 7 1141 0 0,-2 13-3473 0 0,-21 45 819 0 0,-4 28-2470 0 0,24-85-1414 0 0,1 1-1 0 0,0 0 1 0 0,1 0 0 0 0,0-1 0 0 0,0 1 0 0 0,0 0 0 0 0,1 0 0 0 0,0 0 0 0 0,0-1-1 0 0,0 1 1 0 0,1-1 0 0 0,0 1 0 0 0,1-1 0 0 0,-1 1 0 0 0,1-1 0 0 0,1 0 0 0 0,-1 0-1 0 0,1-1 1 0 0,0 1 0 0 0,0-1 0 0 0,0 0 0 0 0,1 0 0 0 0,0 0 0 0 0,0 0-1 0 0,0-1 1 0 0,1 0 0 0 0,-1 0 0 0 0,4 1-55 0 0,-1-1 133 0 0,0 0 0 0 0,1-1 0 0 0,0 0 0 0 0,0-1-1 0 0,0 1 1 0 0,0-2 0 0 0,0 1 0 0 0,1-1 0 0 0,-1-1 0 0 0,0 0 0 0 0,1 0-1 0 0,-1-1 1 0 0,0 0 0 0 0,0 0 0 0 0,0-1 0 0 0,0 0 0 0 0,0-1 0 0 0,0 0-1 0 0,0-1 1 0 0,-1 1 0 0 0,1-2 0 0 0,-1 1 0 0 0,0-1 0 0 0,-1 0 0 0 0,1-1-1 0 0,-1 0 1 0 0,0 0 0 0 0,0 0 0 0 0,-1-1 0 0 0,0 0 0 0 0,0 0 0 0 0,4-8-133 0 0,-5 5 50 0 0,0 0 0 0 0,-1-1 1 0 0,0 1-1 0 0,-1-1 1 0 0,0 0-1 0 0,0-1 1 0 0,-2 1-1 0 0,1 0 0 0 0,-1-1 1 0 0,-1 1-1 0 0,0 0 1 0 0,0-1-1 0 0,-1 1 0 0 0,-1-1 1 0 0,0 1-1 0 0,0 0 1 0 0,-1 0-1 0 0,-1 0 1 0 0,0 0-1 0 0,0 1 0 0 0,-1-1 1 0 0,-1 1-1 0 0,-4-7-50 0 0,5 9-136 0 0,0 0 1 0 0,0 1-1 0 0,-1-1 0 0 0,0 1 0 0 0,0 0 0 0 0,-1 1 0 0 0,0-1 1 0 0,0 1-1 0 0,-1 0 0 0 0,0 1 0 0 0,0 0 0 0 0,0 0 1 0 0,0 1-1 0 0,-1 0 0 0 0,1 1 0 0 0,-1-1 0 0 0,0 2 1 0 0,0-1-1 0 0,-1 1 0 0 0,1 1 0 0 0,0 0 0 0 0,-1 0 0 0 0,1 0 1 0 0,-1 1-1 0 0,1 1 0 0 0,0 0 0 0 0,-1 0 0 0 0,-5 2 136 0 0,-12 8-2923 0 0,5 1-4384 0 0,10-3-4841 0 0</inkml:trace>
  <inkml:trace contextRef="#ctx0" brushRef="#br0" timeOffset="4334.518">95 3144 0 0 0,'0'0'557'0'0,"0"0"1098"0"0,0 0 333 0 0,0 0-65 0 0,0 0-99 0 0,0 0-122 0 0,0 0-109 0 0,0 0-96 0 0,0 0-102 0 0,0 0-123 0 0,0-5-140 0 0,0-14-181 0 0,0 14-172 0 0,0 5-179 0 0,0 0-143 0 0,0 12 372 0 0,-18 143 670 0 0,14-126-1404 0 0,1 0 1 0 0,1 1 0 0 0,1-1 0 0 0,2 1-1 0 0,1-1 1 0 0,2 1 0 0 0,0-1 0 0 0,2 0-1 0 0,1-1 1 0 0,10 24-96 0 0,-16-48 25 0 0,1-1 1 0 0,0 1-1 0 0,-1 0 0 0 0,2-1 0 0 0,-1 0 1 0 0,0 0-1 0 0,1 1 0 0 0,-1-1 1 0 0,1-1-1 0 0,0 1 0 0 0,0 0 0 0 0,0-1 1 0 0,0 1-1 0 0,1-1 0 0 0,-1 0 0 0 0,1 0 1 0 0,-1 0-1 0 0,1-1 0 0 0,0 1 0 0 0,0-1 1 0 0,-1 0-1 0 0,1 0 0 0 0,0 0 1 0 0,0-1-1 0 0,0 1 0 0 0,0-1 0 0 0,0 0 1 0 0,0 0-1 0 0,0-1 0 0 0,0 1 0 0 0,0-1 1 0 0,0 1-1 0 0,0-1 0 0 0,0-1 1 0 0,-1 1-1 0 0,1 0 0 0 0,1-2-25 0 0,28-15 168 0 0,-1-1 0 0 0,-1-2 0 0 0,-1-2 0 0 0,-1 0-1 0 0,-1-2 1 0 0,-1-1 0 0 0,-1-2 0 0 0,10-14-168 0 0,46-43 136 0 0,-81 84-145 0 0,0 1 1 0 0,0-1-1 0 0,0 1 1 0 0,1-1-1 0 0,-1 1 0 0 0,0-1 1 0 0,0 1-1 0 0,0 0 1 0 0,0 0-1 0 0,1 0 0 0 0,-1-1 1 0 0,0 1-1 0 0,0 0 1 0 0,1 0-1 0 0,-1 1 0 0 0,0-1 1 0 0,0 0-1 0 0,0 0 0 0 0,1 1 1 0 0,-1-1-1 0 0,0 0 1 0 0,0 1-1 0 0,0-1 0 0 0,0 1 1 0 0,0 0-1 0 0,0-1 1 0 0,0 1-1 0 0,0 0 0 0 0,0 0 1 0 0,0-1-1 0 0,0 1 1 0 0,0 0-1 0 0,-1 0 0 0 0,1 0 1 0 0,0 0-1 0 0,-1 0 1 0 0,1 0-1 0 0,0 0 0 0 0,-1 0 1 0 0,1 1-1 0 0,-1-1 1 0 0,0 0-1 0 0,1 0 0 0 0,-1 0 1 0 0,0 0-1 0 0,0 1 0 0 0,0-1 1 0 0,0 0-1 0 0,0 0 1 0 0,0 1-1 0 0,0-1 0 0 0,0 0 1 0 0,0 0-1 0 0,-1 0 1 0 0,1 1-1 0 0,0-1 0 0 0,-1 0 1 0 0,1 1 8 0 0,4 13 40 0 0,-4-8-34 0 0,2 0 0 0 0,-1 0 0 0 0,1-1 0 0 0,0 1 0 0 0,0-1-1 0 0,1 0 1 0 0,0 1 0 0 0,0-1 0 0 0,0 0 0 0 0,1-1 0 0 0,0 1 0 0 0,0-1 0 0 0,0 1-1 0 0,1-1 1 0 0,0 0 0 0 0,0-1 0 0 0,0 1 0 0 0,0-1 0 0 0,1 0 0 0 0,0-1-1 0 0,-1 1 1 0 0,1-1 0 0 0,1 0 0 0 0,-1 0 0 0 0,0-1 0 0 0,1 0 0 0 0,-1 0 0 0 0,1-1-1 0 0,0 1 1 0 0,3-1-6 0 0,0-4 89 0 0,1 0 0 0 0,-1 0 0 0 0,0-1 0 0 0,0 0 0 0 0,0 0 0 0 0,0-1 0 0 0,-1-1 0 0 0,0 0 0 0 0,0 0 0 0 0,-1-1 0 0 0,1 0 0 0 0,-1 0 0 0 0,-1-1 0 0 0,1 0 0 0 0,-2 0 0 0 0,1-1 0 0 0,-1 0 0 0 0,0 0 0 0 0,3-7-89 0 0,-3 7 80 0 0,14-18 37 0 0,-2 0-1 0 0,0-2 1 0 0,-2 0-1 0 0,-2-1 1 0 0,0-1-1 0 0,-2 0 1 0 0,-2-1-1 0 0,-1 0 1 0 0,-1 0-1 0 0,-1-1 1 0 0,-2-5-117 0 0,-4 20-456 0 0,-1 18-78 0 0,0 0-380 0 0,0 14-7310 0 0,0-6-3345 0 0</inkml:trace>
  <inkml:trace contextRef="#ctx0" brushRef="#br0" timeOffset="4697.393">1350 3380 11803 0 0,'0'0'1117'0'0,"0"0"-286"0"0,0 0 279 0 0,0 0 352 0 0,0 0 109 0 0,0 0-114 0 0,0 0-246 0 0,0 0-251 0 0,33-10-204 0 0,102-36-146 0 0,-70 6 108 0 0,-57 30-550 0 0,-2 4-73 0 0,-1-1 0 0 0,0 0 0 0 0,0 0-1 0 0,0 0 1 0 0,-1 0 0 0 0,0-1 0 0 0,0 0-1 0 0,-1 0 1 0 0,0 0 0 0 0,-1 0 0 0 0,1 0 0 0 0,-2-1-1 0 0,1 1 1 0 0,-1-1 0 0 0,0 1 0 0 0,-1-1-1 0 0,0 1 1 0 0,0-1 0 0 0,-1-1-95 0 0,-1 5-7 0 0,-1 1 0 0 0,0 0 0 0 0,0-1-1 0 0,0 1 1 0 0,0 1 0 0 0,0-1 0 0 0,-1 0 0 0 0,0 1 0 0 0,0-1 0 0 0,0 1 0 0 0,0 0 0 0 0,0 1 0 0 0,-1-1-1 0 0,1 1 1 0 0,-1 0 0 0 0,1 0 0 0 0,-1 0 0 0 0,0 0 0 0 0,0 1 0 0 0,0 0 0 0 0,0 0 0 0 0,0 0 0 0 0,0 1-1 0 0,0 0 1 0 0,0 0 0 0 0,0 0 0 0 0,0 0 0 0 0,-1 1 0 0 0,1 0 0 0 0,0 0 0 0 0,0 0 7 0 0,-7 4-41 0 0,0 0 0 0 0,0 1 0 0 0,0 0 0 0 0,1 1 0 0 0,0 0 1 0 0,0 0-1 0 0,1 1 0 0 0,0 1 0 0 0,0 0 0 0 0,1 0 0 0 0,1 1 0 0 0,-1 0 0 0 0,1 1 1 0 0,-5 8 40 0 0,2-2-15 0 0,0 0 0 0 0,1 1 1 0 0,1 0-1 0 0,1 1 0 0 0,0-1 1 0 0,1 1-1 0 0,1 1 0 0 0,1-1 1 0 0,1 1-1 0 0,1 0 0 0 0,0 0 1 0 0,2 1-1 0 0,0-1 0 0 0,1 0 1 0 0,3 17 14 0 0,1-26 19 0 0,0 0 0 0 0,1-1 0 0 0,1 1 0 0 0,0-1 1 0 0,0 0-1 0 0,0-1 0 0 0,2 1 0 0 0,-1-1 1 0 0,1-1-1 0 0,0 1 0 0 0,1-1 0 0 0,0-1 1 0 0,0 1-1 0 0,1-2 0 0 0,0 1 0 0 0,0-1 0 0 0,0-1 1 0 0,1 0-1 0 0,0 0 0 0 0,0-1 0 0 0,0-1 1 0 0,0 0-1 0 0,1 0 0 0 0,3 0-19 0 0,-4-1-15 0 0,1 1 0 0 0,0-2 0 0 0,0 0 0 0 0,0 0 1 0 0,0-1-1 0 0,0 0 0 0 0,0-1 0 0 0,0-1 0 0 0,0 0 0 0 0,0 0 0 0 0,0-1 0 0 0,-1-1 1 0 0,1 0-1 0 0,-1 0 0 0 0,0-2 0 0 0,0 1 0 0 0,-1-1 0 0 0,0 0 0 0 0,2-2 15 0 0,13-10-1761 0 0,-10 4-3614 0 0,-4 2-6629 0 0</inkml:trace>
  <inkml:trace contextRef="#ctx0" brushRef="#br0" timeOffset="5414.672">2865 2603 5881 0 0,'0'0'2094'0'0,"0"0"-495"0"0,0 0-97 0 0,0 0 193 0 0,0 0 166 0 0,0 0-33 0 0,0 0-284 0 0,0 0-333 0 0,0 0-303 0 0,0 0-205 0 0,0 0-134 0 0,0 0-118 0 0,0 0-26 0 0,2 3 1635 0 0,7 27-1258 0 0,3 59-250 0 0,-4 0 1 0 0,-5 1-1 0 0,-3-1 0 0 0,-7 36-552 0 0,-27 357 425 0 0,34-482-533 0 0,1 0-1 0 0,-1 0 1 0 0,0 0-1 0 0,0 0 0 0 0,1 0 1 0 0,-1 0-1 0 0,0 0 1 0 0,1 0-1 0 0,-1 0 1 0 0,0 0-1 0 0,1 0 0 0 0,-1 0 1 0 0,0 0-1 0 0,0 0 1 0 0,1 1-1 0 0,-1-1 1 0 0,0 0-1 0 0,0 0 0 0 0,1 0 1 0 0,-1 1-1 0 0,0-1 1 0 0,0 0-1 0 0,1 0 1 0 0,-1 0-1 0 0,0 1 1 0 0,0-1-1 0 0,0 0 109 0 0,1-19-1634 0 0,-1-8-1848 0 0,-1 9-3786 0 0,-1 6-4256 0 0</inkml:trace>
  <inkml:trace contextRef="#ctx0" brushRef="#br0" timeOffset="5672.169">2578 3144 11698 0 0,'0'0'2297'0'0,"0"0"-1259"0"0,0 0-438 0 0,0 0 142 0 0,0 0 211 0 0,0 0 134 0 0,0 0-69 0 0,0 0-212 0 0,0 0-175 0 0,0 0-94 0 0,0 0-38 0 0,0 0-15 0 0,0 0 3 0 0,29 13-4 0 0,95 36-26 0 0,-33-36 201 0 0,-75-15-550 0 0,317-52-118 0 0,-247 35-1940 0 0,-57 12-1388 0 0,-1 1-3883 0 0,-15 5-4283 0 0</inkml:trace>
  <inkml:trace contextRef="#ctx0" brushRef="#br0" timeOffset="5965.391">3224 3229 1176 0 0,'0'0'1285'0'0,"0"0"-33"0"0,0 0 331 0 0,0 0 247 0 0,0 0 53 0 0,0 0-147 0 0,0 0-154 0 0,0 0-143 0 0,0 0-192 0 0,0 0-162 0 0,0 0-173 0 0,33 8-105 0 0,104 23-45 0 0,-134-30-711 0 0,0 0 0 0 0,0 0 0 0 0,0 0 1 0 0,0 0-1 0 0,0-1 0 0 0,0 1 0 0 0,1-1 0 0 0,-1 0 1 0 0,0 0-1 0 0,0 0 0 0 0,0 0 0 0 0,0-1 1 0 0,0 1-1 0 0,1-1 0 0 0,-1 0 0 0 0,0 0 0 0 0,0 0 1 0 0,-1 0-1 0 0,1 0 0 0 0,2-2-51 0 0,5-2 265 0 0,-2 1-157 0 0,1 0 0 0 0,-1 0-1 0 0,0-1 1 0 0,0 0 0 0 0,-1 0 0 0 0,1-1-1 0 0,-1 0 1 0 0,0 0 0 0 0,-1 0 0 0 0,1-1-1 0 0,-1 0 1 0 0,-1-1 0 0 0,1 1 0 0 0,-1-1-1 0 0,-1 0 1 0 0,1 0 0 0 0,-2-1 0 0 0,1 1-1 0 0,-1-1 1 0 0,0 0 0 0 0,-1 0 0 0 0,0 0-1 0 0,0 0 1 0 0,0-8-108 0 0,-3 15-16 0 0,-1 0-1 0 0,0 0 1 0 0,1 0-1 0 0,-1 1 0 0 0,0-1 1 0 0,0 1-1 0 0,0-1 1 0 0,0 1-1 0 0,0 0 1 0 0,0 0-1 0 0,0 0 1 0 0,0 0-1 0 0,0 0 1 0 0,-1 0-1 0 0,1 1 1 0 0,0-1-1 0 0,0 1 0 0 0,-1-1 1 0 0,1 1-1 0 0,-1 0 1 0 0,1 0-1 0 0,0 0 1 0 0,-1 0-1 0 0,1 1 1 0 0,0-1-1 0 0,-1 1 1 0 0,1-1-1 0 0,0 1 1 0 0,-1 0-1 0 0,0 0 17 0 0,-12 5-79 0 0,1 1 0 0 0,-1 1 0 0 0,1 0 0 0 0,1 1 0 0 0,-1 1 0 0 0,2 0 1 0 0,-1 1-1 0 0,1 0 0 0 0,1 0 0 0 0,0 2 0 0 0,-8 11 79 0 0,11-15-94 0 0,0 1-1 0 0,1 0 1 0 0,0 0 0 0 0,1 1-1 0 0,0 0 1 0 0,0 0 0 0 0,1 1-1 0 0,1-1 1 0 0,0 1 0 0 0,0 0-1 0 0,1 0 1 0 0,1 1 0 0 0,0-1-1 0 0,1 1 1 0 0,0-1 0 0 0,1 1-1 0 0,0-1 1 0 0,2 12 94 0 0,1-18-35 0 0,-1-1 0 0 0,1 0 0 0 0,0 1 0 0 0,0-1 0 0 0,0 0 0 0 0,0-1 0 0 0,1 1 0 0 0,0-1 0 0 0,0 1 0 0 0,1-1 0 0 0,-1 0 0 0 0,1-1-1 0 0,-1 1 1 0 0,1-1 0 0 0,0 0 0 0 0,1 0 0 0 0,-1-1 0 0 0,0 1 0 0 0,1-1 0 0 0,-1 0 0 0 0,2 0 35 0 0,121 24-4869 0 0,-101-23-257 0 0,-7-2-3535 0 0</inkml:trace>
  <inkml:trace contextRef="#ctx0" brushRef="#br0" timeOffset="6885.656">3870 3347 0 0 0,'0'0'1084'0'0,"0"0"111"0"0,0 0 33 0 0,0 0 53 0 0,0 0 48 0 0,0 0-20 0 0,0 0-98 0 0,0 0-163 0 0,0 0-176 0 0,0 0-165 0 0,0 0-114 0 0,3-3-58 0 0,0 1-13 0 0,5-5-739 0 0,-5-3 5595 0 0,-10 41-2246 0 0,-20 18-2923 0 0,13-26 76 0 0,4-4-234 0 0,-48 117 200 0 0,48-103-284 0 0,6-22 589 0 0,6-22 1875 0 0,63-117-1979 0 0,-39 86-365 0 0,7-15-90 0 0,1 0 0 0 0,3 3 0 0 0,3 1 0 0 0,2 1 0 0 0,2 3-1 0 0,26-21 4 0 0,-67 67 30 0 0,-3 3-38 0 0,0 1 0 0 0,0-1-1 0 0,0 1 1 0 0,0-1 0 0 0,0 1-1 0 0,1-1 1 0 0,-1 0 0 0 0,0 1-1 0 0,0-1 1 0 0,0 1-1 0 0,1-1 1 0 0,-1 1 0 0 0,0-1-1 0 0,0 0 1 0 0,1 1 0 0 0,-1-1-1 0 0,0 0 1 0 0,1 1 0 0 0,-1-1-1 0 0,1 0 1 0 0,-1 0 0 0 0,0 1-1 0 0,1-1 1 0 0,-1 0-1 0 0,1 0 1 0 0,-1 0 0 0 0,1 1-1 0 0,-1-1 1 0 0,0 0 0 0 0,1 0-1 0 0,-1 0 1 0 0,1 0 0 0 0,-1 0-1 0 0,1 0 1 0 0,-1 0 0 0 0,1 0-1 0 0,-1 0 1 0 0,1 0 0 0 0,-1 0-1 0 0,1 0 1 0 0,-1 0-1 0 0,1-1 1 0 0,-1 1 0 0 0,0 0-1 0 0,1 0 1 0 0,-1 0 0 0 0,1-1-1 0 0,-1 1 1 0 0,0 0 0 0 0,1 0-1 0 0,-1-1 1 0 0,1 1 0 0 0,-1 0-1 0 0,0-1 1 0 0,0 1-1 0 0,1-1 1 0 0,-1 1 0 0 0,0 0-1 0 0,1-1 1 0 0,-1 1 0 0 0,0-1-1 0 0,0 1 9 0 0,-50 201 35 0 0,47-185-31 0 0,1 0 0 0 0,0 0 0 0 0,1 0 0 0 0,0 0 0 0 0,2 0 0 0 0,0 0 0 0 0,0 0 0 0 0,2 4-4 0 0,-2-16 8 0 0,0 0-1 0 0,0 0 1 0 0,0 0-1 0 0,1 1 1 0 0,-1-2 0 0 0,1 1-1 0 0,0 0 1 0 0,0 0-1 0 0,0 0 1 0 0,1-1 0 0 0,-1 1-1 0 0,1-1 1 0 0,0 0-1 0 0,0 0 1 0 0,0 0-1 0 0,0 0 1 0 0,1-1 0 0 0,-1 1-1 0 0,1-1 1 0 0,0 0-1 0 0,-1 0 1 0 0,1 0-1 0 0,0 0 1 0 0,0-1 0 0 0,0 1-1 0 0,0-1 1 0 0,0 0-1 0 0,1 0 1 0 0,-1-1 0 0 0,0 1-1 0 0,0-1 1 0 0,5 0-8 0 0,1-3 80 0 0,1 0 1 0 0,-1 0-1 0 0,0-1 0 0 0,0 0 1 0 0,-1-1-1 0 0,0 0 0 0 0,1-1 1 0 0,-1 0-1 0 0,-1 0 1 0 0,1-1-1 0 0,-1 0 0 0 0,-1-1 1 0 0,1 1-1 0 0,-1-1 1 0 0,-1-1-1 0 0,1 1 0 0 0,-1-1 1 0 0,2-5-81 0 0,74-151 899 0 0,-68 102-1406 0 0,-24 75-3499 0 0,7-2 793 0 0,1 0-4697 0 0,2-5-4099 0 0</inkml:trace>
  <inkml:trace contextRef="#ctx0" brushRef="#br0" timeOffset="7367.306">4984 3159 18900 0 0,'0'0'1039'0'0,"0"0"-331"0"0,0 0-81 0 0,0 0 94 0 0,0 0 77 0 0,0 0-33 0 0,0 0-150 0 0,0 0-152 0 0,0 0-143 0 0,0 0-101 0 0,0 0-57 0 0,0 0-58 0 0,-33 6-30 0 0,-103 22-16 0 0,132-27-54 0 0,1-1-1 0 0,-1 1 1 0 0,0 0-1 0 0,0 0 0 0 0,1 0 1 0 0,-1 1-1 0 0,1-1 0 0 0,-1 1 1 0 0,1 0-1 0 0,0 0 0 0 0,0 0 1 0 0,0 0-1 0 0,0 0 0 0 0,0 1 1 0 0,0 0-1 0 0,0-1 0 0 0,1 1 1 0 0,-3 3-4 0 0,-3 5 2 0 0,-2 1-10 0 0,0 0 1 0 0,1 1-1 0 0,1 0 0 0 0,0 0 0 0 0,1 1 1 0 0,0 0-1 0 0,1 1 0 0 0,0 0 1 0 0,2-1-1 0 0,-1 2 0 0 0,2-1 0 0 0,0 0 1 0 0,1 1-1 0 0,1-1 0 0 0,0 3 8 0 0,1-13-8 0 0,0 0 0 0 0,1-1 1 0 0,0 1-1 0 0,-1 0 0 0 0,2-1 0 0 0,-1 1 0 0 0,0-1 0 0 0,1 0 0 0 0,0 1 0 0 0,0-1 1 0 0,0 0-1 0 0,1 0 0 0 0,-1 0 0 0 0,1-1 0 0 0,0 1 0 0 0,0 0 0 0 0,0-1 1 0 0,1 0-1 0 0,-1 0 0 0 0,1 0 0 0 0,0 0 0 0 0,0-1 0 0 0,0 1 0 0 0,0-1 0 0 0,0 0 1 0 0,0 0-1 0 0,1 0 0 0 0,-1-1 0 0 0,3 1 8 0 0,1 1 13 0 0,2-1 1 0 0,-1 0-1 0 0,0-1 1 0 0,0 0-1 0 0,1 0 1 0 0,-1-1-1 0 0,0 0 0 0 0,1-1 1 0 0,-1 0-1 0 0,0 0 1 0 0,1-1-1 0 0,-1 0 1 0 0,0-1-1 0 0,2-1-13 0 0,22-14 114 0 0,-2-1 0 0 0,0-2 0 0 0,-1-2-1 0 0,-1 0 1 0 0,-2-2 0 0 0,0-1 0 0 0,-2-1 0 0 0,0-1-1 0 0,-2-1 1 0 0,-2-2 0 0 0,0 0 0 0 0,-2-1 0 0 0,-2 0-1 0 0,-1-2 1 0 0,0-2-114 0 0,-3 12-65 0 0,0-1-1 0 0,-2-1 0 0 0,-1 0 1 0 0,-1-1-1 0 0,-1 0 0 0 0,-1 0 1 0 0,-1-1-1 0 0,-2 0 0 0 0,-1 0 1 0 0,-1 0-1 0 0,-2 0 1 0 0,0 0-1 0 0,-2 0 0 0 0,-1-5 66 0 0,2 25-45 0 0,0 0-1 0 0,0 0 1 0 0,0 0-1 0 0,-1 0 0 0 0,0 0 1 0 0,0 1-1 0 0,-1-1 1 0 0,0 0-1 0 0,-1 1 1 0 0,1 0-1 0 0,-1 0 0 0 0,-1 0 1 0 0,1 0-1 0 0,-1 1 1 0 0,-1 0-1 0 0,1 0 0 0 0,-1 0 1 0 0,0 0-1 0 0,0 1 1 0 0,-1 0-1 0 0,1 1 1 0 0,-1-1-1 0 0,0 1 0 0 0,0 0 1 0 0,-1 1-1 0 0,1 0 1 0 0,-1 0-1 0 0,1 1 1 0 0,-1 0-1 0 0,0 0 0 0 0,0 0 1 0 0,0 1-1 0 0,0 1 1 0 0,0-1-1 0 0,-1 1 1 0 0,1 1-1 0 0,0-1 0 0 0,0 1 1 0 0,0 1-1 0 0,-2 0 46 0 0,-5 6 3 0 0,1 0 0 0 0,0 1-1 0 0,0 0 1 0 0,1 1 0 0 0,0 1-1 0 0,1 0 1 0 0,0 1 0 0 0,1 0-1 0 0,0 1 1 0 0,1 0 0 0 0,0 0-1 0 0,1 1 1 0 0,1 1 0 0 0,0-1-1 0 0,1 1 1 0 0,1 1 0 0 0,0-1-1 0 0,1 1 1 0 0,1 0 0 0 0,0 0-1 0 0,1 1 1 0 0,1-1 0 0 0,0 1-1 0 0,1-1 1 0 0,1 4-3 0 0,-1 6 35 0 0,1 0 1 0 0,1-1-1 0 0,2 1 0 0 0,0-1 1 0 0,2 0-1 0 0,0 0 0 0 0,2 0 1 0 0,1-1-1 0 0,0 0 0 0 0,2 0 1 0 0,1-1-1 0 0,1 0 0 0 0,1-1 1 0 0,0-1-1 0 0,2 0 0 0 0,10 10-35 0 0,-9-12 46 0 0,1-1-1 0 0,0 0 1 0 0,2-1-1 0 0,0-2 1 0 0,1 0-1 0 0,0-1 1 0 0,2 0-1 0 0,-1-2 1 0 0,13 4-46 0 0,72 7-6138 0 0,-95-23-5409 0 0</inkml:trace>
  <inkml:trace contextRef="#ctx0" brushRef="#br0" timeOffset="7917.061">6593 2655 6841 0 0,'0'0'3185'0'0,"0"0"-615"0"0,0 0-460 0 0,0 0-267 0 0,0 0-216 0 0,0 0-298 0 0,0 0-332 0 0,0 0-278 0 0,0 0-195 0 0,0 0-111 0 0,0 0-4 0 0,0 0 53 0 0,-8 23 45 0 0,-23 78 7 0 0,15 33 464 0 0,16-97-742 0 0,21 407 1665 0 0,-11-300-1577 0 0,24 29-196 0 0,0-128-530 0 0,-32-71-1169 0 0,-18-19-2741 0 0,4 28-1657 0 0,3 9-5441 0 0</inkml:trace>
  <inkml:trace contextRef="#ctx0" brushRef="#br0" timeOffset="8320.647">6265 3240 12547 0 0,'0'0'2687'0'0,"0"0"-1517"0"0,0 0-645 0 0,0 0-16 0 0,0 0 157 0 0,0 0 78 0 0,0 0-18 0 0,0 0-84 0 0,0 0-110 0 0,33-9-101 0 0,103-29-95 0 0,-29 25 156 0 0,-79 14-402 0 0,333-1-2437 0 0,-192-15-3727 0 0,-176 34 8932 0 0,-35 36-81 0 0,-29 60-759 0 0,68-109-1990 0 0,0 0 1 0 0,0 0-1 0 0,0 0 1 0 0,1 0-1 0 0,0 1 1 0 0,0-1-1 0 0,1 1 1 0 0,-1 0-1 0 0,1-1 1 0 0,1 1-1 0 0,0 0 1 0 0,0 0-1 0 0,0-1 1 0 0,0 1 0 0 0,1 0-1 0 0,0-1 1 0 0,1 1-1 0 0,0-1 1 0 0,0 1-1 0 0,0-1 1 0 0,0 1-1 0 0,1-1 1 0 0,0 0-1 0 0,1 0 1 0 0,-1-1-1 0 0,1 1 1 0 0,0-1-1 0 0,1 0 1 0 0,-1 0-1 0 0,1 0 1 0 0,0 0 0 0 0,0-1-1 0 0,2 1-28 0 0,2-2 96 0 0,0 0 1 0 0,0-1-1 0 0,0 0 1 0 0,0-1-1 0 0,1 0 0 0 0,-1 0 1 0 0,1-1-1 0 0,-1-1 1 0 0,0 1-1 0 0,1-1 0 0 0,-1-1 1 0 0,0 0-1 0 0,0 0 0 0 0,0-1 1 0 0,0 0-1 0 0,0 0 1 0 0,-1-1-1 0 0,1 0 0 0 0,-1-1 1 0 0,0 0-1 0 0,0 0 1 0 0,-1 0-1 0 0,1-1 0 0 0,-1-1 1 0 0,-1 1-1 0 0,1-1 0 0 0,-1 0 1 0 0,0 0-1 0 0,-1-1 1 0 0,1 0-1 0 0,-2 0 0 0 0,1 0 1 0 0,-1-1-1 0 0,0 1 1 0 0,-1-1-1 0 0,0 0 0 0 0,0 0 1 0 0,-1 0-1 0 0,0 0 0 0 0,-1-1 1 0 0,0 1-1 0 0,0 0 1 0 0,-1-1-1 0 0,-1-7-96 0 0,-1 10-9 0 0,1 0-1 0 0,-1 0 1 0 0,-1 0-1 0 0,0 1 1 0 0,0-1-1 0 0,0 1 1 0 0,0 0 0 0 0,-1 0-1 0 0,0 0 1 0 0,0 0-1 0 0,-1 1 1 0 0,0 0-1 0 0,0 0 1 0 0,0 0 0 0 0,0 0-1 0 0,-1 1 1 0 0,0 0-1 0 0,0 0 1 0 0,0 0-1 0 0,0 1 1 0 0,-1 0 0 0 0,1 0-1 0 0,-1 1 1 0 0,0 0-1 0 0,-5-1 10 0 0,5 1-241 0 0,-1 0-1 0 0,0 0 0 0 0,0 1 0 0 0,0 1 1 0 0,0-1-1 0 0,0 1 0 0 0,0 1 1 0 0,0-1-1 0 0,-1 1 0 0 0,2 1 1 0 0,-1 0-1 0 0,0 0 0 0 0,0 0 1 0 0,-3 2 241 0 0,-9 6-4391 0 0,4-2-7157 0 0</inkml:trace>
  <inkml:trace contextRef="#ctx0" brushRef="#br0" timeOffset="12818.904">8386 3185 0 0 0,'0'0'697'0'0,"0"0"564"0"0,0 0 340 0 0,0 0 200 0 0,0 0 154 0 0,0 0 5 0 0,0 0-161 0 0,0 0-228 0 0,0 0-229 0 0,0 0-223 0 0,0 0-159 0 0,0 0-97 0 0,0 0-31 0 0,0-4-24 0 0,2-14-56 0 0,-2 14-66 0 0,0 4-75 0 0,0 5 3690 0 0,2 17-4172 0 0,-9 256 208 0 0,7-271-334 0 0,0-1 0 0 0,0 1 0 0 0,1 0 0 0 0,0-1 0 0 0,0 1 0 0 0,1-1 0 0 0,-1 1 0 0 0,1-1 0 0 0,1 1 0 0 0,-1-1 0 0 0,1 0 0 0 0,0 0 0 0 0,1-1 0 0 0,-1 1 0 0 0,1-1 0 0 0,0 1 0 0 0,1-1 0 0 0,-1 0 0 0 0,1-1 0 0 0,4 4-3 0 0,-3-7 32 0 0,0 0-1 0 0,0-1 0 0 0,0 0 0 0 0,0 0 1 0 0,0-1-1 0 0,0 1 0 0 0,0-1 0 0 0,0 0 0 0 0,0-1 1 0 0,0 0-1 0 0,-1 0 0 0 0,1 0 0 0 0,-1 0 1 0 0,1-1-1 0 0,-1 0 0 0 0,0 0 0 0 0,1-2-31 0 0,17-12 50 0 0,0-1-1 0 0,-2-2 1 0 0,0 0-1 0 0,-2-1 1 0 0,0 0-1 0 0,-1-2 1 0 0,-2 0-1 0 0,0-2 1 0 0,6-13-50 0 0,-19 33 1 0 0,43-79 66 0 0,-44 121-349 0 0,-15 95 348 0 0,28-10-128 0 0,-14-117 59 0 0,0 0 0 0 0,0-1 0 0 0,1 1-1 0 0,0-1 1 0 0,0 1 0 0 0,0-1 0 0 0,0 0 0 0 0,1 1 0 0 0,0-1 0 0 0,0-1 0 0 0,0 1 0 0 0,0 0 0 0 0,0-1 0 0 0,1 1 0 0 0,0-1 0 0 0,-1 0 0 0 0,1-1 0 0 0,0 1 0 0 0,1 0 0 0 0,-1-1 0 0 0,0 0 0 0 0,1 0 0 0 0,-1 0 0 0 0,1-1 3 0 0,6-1 24 0 0,0-1 0 0 0,-1 0 0 0 0,1-1-1 0 0,-1 0 1 0 0,1 0 0 0 0,-1-1 0 0 0,0-1 0 0 0,0 0 0 0 0,0 0 0 0 0,0-1 0 0 0,-1 0-1 0 0,1 0 1 0 0,-1-1 0 0 0,-1-1 0 0 0,1 1 0 0 0,-1-1 0 0 0,-1-1 0 0 0,1 0 0 0 0,-1 0-1 0 0,0 0 1 0 0,2-5-24 0 0,35-40 161 0 0,-2-3-1 0 0,-3-1 0 0 0,-2-1 1 0 0,24-56-161 0 0,-36 36 63 0 0,-55 90-4450 0 0,21-1 1140 0 0,4-2-3002 0 0,1-1-5517 0 0</inkml:trace>
  <inkml:trace contextRef="#ctx0" brushRef="#br0" timeOffset="13273.7">9848 3166 9074 0 0,'0'0'4248'0'0,"0"0"-2404"0"0,0 0-812 0 0,0 0 32 0 0,0 0 98 0 0,0 0 18 0 0,0 0-96 0 0,0 0-181 0 0,0 0-148 0 0,0 0-143 0 0,0 0-101 0 0,0 0-88 0 0,0 0-62 0 0,-27 0-49 0 0,-87 2-44 0 0,45 19 166 0 0,50-9-393 0 0,0 1-1 0 0,2 1 1 0 0,0 0 0 0 0,0 1 0 0 0,1 1-1 0 0,1 0 1 0 0,1 1 0 0 0,0 1 0 0 0,1 0 0 0 0,1 1-1 0 0,1 0 1 0 0,1 1 0 0 0,0 0 0 0 0,2 1 0 0 0,0 0-1 0 0,1 0 1 0 0,-1 11-41 0 0,7-29-3 0 0,0 0 0 0 0,0 0 1 0 0,0 0-1 0 0,1 0 0 0 0,-1 1 0 0 0,1-1 0 0 0,0 0 0 0 0,0 0 0 0 0,0 0 0 0 0,0 0 0 0 0,0 1 0 0 0,1-1 1 0 0,-1 0-1 0 0,1 0 0 0 0,0 0 0 0 0,0 0 0 0 0,0 0 0 0 0,1 0 0 0 0,-1 0 0 0 0,1 0 0 0 0,-1-1 0 0 0,1 1 1 0 0,0 0-1 0 0,0-1 0 0 0,0 1 0 0 0,0-1 0 0 0,1 0 0 0 0,-1 0 0 0 0,0 0 0 0 0,1 0 0 0 0,0 0 0 0 0,-1 0 1 0 0,1-1-1 0 0,0 1 0 0 0,0-1 0 0 0,0 0 0 0 0,0 0 0 0 0,0 0 0 0 0,0 0 0 0 0,3 0 3 0 0,9-2 68 0 0,0 0 0 0 0,-1-1 0 0 0,1 0 0 0 0,0-1-1 0 0,-1-1 1 0 0,0 0 0 0 0,0-1 0 0 0,0 0 0 0 0,-1-1 0 0 0,0-1-1 0 0,0 0 1 0 0,0-1 0 0 0,-1 0 0 0 0,0-1 0 0 0,0 0 0 0 0,-1-1-1 0 0,4-6-67 0 0,8-2 67 0 0,18-16 13 0 0,-1-1-1 0 0,-2-2 0 0 0,-2-2 1 0 0,17-25-80 0 0,-20 22 24 0 0,-27 97-2003 0 0,-6-33 789 0 0,-1 7-1970 0 0,2-11-3997 0 0,1-9-4515 0 0</inkml:trace>
  <inkml:trace contextRef="#ctx0" brushRef="#br0" timeOffset="13690.757">10303 3564 17292 0 0,'0'0'1452'0'0,"0"0"-414"0"0,0 0-154 0 0,0 0 8 0 0,0 0-9 0 0,0 0-108 0 0,0 0-162 0 0,0 0-133 0 0,0 0-66 0 0,0 0-62 0 0,0 0-60 0 0,18-32-50 0 0,60-102-56 0 0,-21 61 69 0 0,56-19-137 0 0,-103 140-711 0 0,-14 9 576 0 0,4 51 0 0 0,0-104 16 0 0,2 0 1 0 0,-1 0-1 0 0,0 0 0 0 0,1 0 0 0 0,-1 0 0 0 0,1-1 0 0 0,0 1 0 0 0,1-1 0 0 0,-1 1 0 0 0,0-1 0 0 0,1 0 0 0 0,0 0 1 0 0,0 0-1 0 0,0 0 0 0 0,0-1 0 0 0,0 1 0 0 0,1-1 0 0 0,-1 0 0 0 0,1 0 0 0 0,-1 0 0 0 0,1 0 0 0 0,0 0 1 0 0,0-1-1 0 0,-1 0 0 0 0,2 0 1 0 0,10 0 87 0 0,0 0 1 0 0,1-1-1 0 0,-1-1 0 0 0,0-1 1 0 0,0 0-1 0 0,0-1 0 0 0,0 0 1 0 0,0-1-1 0 0,-1-1 1 0 0,1-1-1 0 0,-1 0 0 0 0,-1 0 1 0 0,1-2-1 0 0,-1 1 1 0 0,0-2-1 0 0,-1 0 0 0 0,0 0 1 0 0,0-1-1 0 0,-1-1-87 0 0,-2 4-59 0 0,0-1-1 0 0,-1 1 1 0 0,0-2-1 0 0,-1 1 1 0 0,0-1-1 0 0,0 0 1 0 0,-1-1-1 0 0,0 1 1 0 0,0-1 0 0 0,-1 0-1 0 0,-1-1 1 0 0,0 1 59 0 0,2-5-988 0 0,0-1-1839 0 0,-1 6-4158 0 0,0 3-4992 0 0</inkml:trace>
  <inkml:trace contextRef="#ctx0" brushRef="#br0" timeOffset="13971.797">11641 2555 20100 0 0,'0'0'982'0'0,"0"0"-417"0"0,0 0-167 0 0,0 0 55 0 0,0 0 86 0 0,0 0 70 0 0,0 0-23 0 0,0 0-66 0 0,0 0-41 0 0,0 0-42 0 0,-4 33-61 0 0,-12 108-82 0 0,1 0 174 0 0,6 0 1 0 0,7 91-469 0 0,4-195-91 0 0,1-1 0 0 0,1 0 0 0 0,3 0 0 0 0,0 0 0 0 0,5 7 91 0 0,-4-21-36 0 0,-5-15-1402 0 0,-2-5-3628 0 0,-12-13-4348 0 0,8 7-1452 0 0</inkml:trace>
  <inkml:trace contextRef="#ctx0" brushRef="#br0" timeOffset="14220.023">11354 3052 14419 0 0,'0'0'1480'0'0,"0"0"-525"0"0,0 0-161 0 0,0 0 71 0 0,0 0 34 0 0,0 0-65 0 0,0 0-194 0 0,33-3-181 0 0,107-9-127 0 0,41 13 460 0 0,-175 0-844 0 0,116 9 470 0 0,-46 12-3417 0 0,-70-19-1214 0 0,-3 1-6681 0 0</inkml:trace>
  <inkml:trace contextRef="#ctx0" brushRef="#br0" timeOffset="14785.054">9977 3281 440 0 0,'0'0'1791'0'0,"0"0"102"0"0,0 0 188 0 0,0 0 36 0 0,0 0-135 0 0,0 0-253 0 0,0 0-310 0 0,0 0-221 0 0,0 0-78 0 0,0 0-14 0 0,0 0-7 0 0,0 0-53 0 0,6-5 560 0 0,-5 32 177 0 0,-15 175 223 0 0,14-199-2050 0 0,1 0-1 0 0,0 0 1 0 0,0 1 0 0 0,1-1-1 0 0,-1 0 1 0 0,1 0 0 0 0,0 0 0 0 0,-1 0-1 0 0,1 0 1 0 0,0-1 0 0 0,1 1-1 0 0,-1-1 1 0 0,0 1 0 0 0,1-1-1 0 0,-1 0 1 0 0,1 0 0 0 0,0 0 0 0 0,0 0-1 0 0,0 0 1 0 0,0-1 0 0 0,0 1-1 0 0,0-1 1 0 0,0 0 0 0 0,1 0-1 0 0,-1 0 1 0 0,0 0 0 0 0,1 0 0 0 0,-1-1-1 0 0,0 0 1 0 0,1 0 0 0 0,-1 0-1 0 0,1 0 1 0 0,-1 0 0 0 0,1-1 44 0 0,22 1-3937 0 0,-3-2-3359 0 0,-13-2-4381 0 0</inkml:trace>
  <inkml:trace contextRef="#ctx0" brushRef="#br0" timeOffset="15790.296">13265 2533 8850 0 0,'0'0'1792'0'0,"0"0"-315"0"0,0 0-41 0 0,0 0 118 0 0,0 0 81 0 0,0 0-75 0 0,0 0-242 0 0,0 0-317 0 0,0 0-291 0 0,0 0-176 0 0,0 0-136 0 0,1 16 849 0 0,-15 164 117 0 0,8 361 180 0 0,-26-303-1364 0 0,20-168-764 0 0,-3-75-14477 0 0,15 5 13025 0 0,-3-2-6883 0 0</inkml:trace>
  <inkml:trace contextRef="#ctx0" brushRef="#br0" timeOffset="16038.619">12727 3192 11987 0 0,'0'0'1293'0'0,"0"0"-603"0"0,0 0-174 0 0,0 0 187 0 0,0 0 187 0 0,0 0 77 0 0,37-12-30 0 0,120-40-109 0 0,27-6 979 0 0,159-67-1857 0 0,-247 49-3707 0 0,-73 43-1126 0 0,-6-3-3755 0 0,-12 23 5348 0 0</inkml:trace>
  <inkml:trace contextRef="#ctx0" brushRef="#br0" timeOffset="16388.473">13642 2636 0 0 0,'0'0'1284'0'0,"0"0"413"0"0,0 0 314 0 0,0 0 257 0 0,0 0 113 0 0,0 0-185 0 0,0 0-266 0 0,0 0-272 0 0,0 0-295 0 0,0 0-275 0 0,0 0-201 0 0,5 38-146 0 0,16 119-90 0 0,-25-59 159 0 0,-1-74-590 0 0,-1 10 72 0 0,-2 1-32 0 0,2 0 0 0 0,2 0 0 0 0,1 0 0 0 0,2 0 0 0 0,1 1 0 0 0,3 5-260 0 0,-3-39 20 0 0,1 1 0 0 0,-1-1 0 0 0,1 0 0 0 0,0 0-1 0 0,0 0 1 0 0,0 1 0 0 0,0-1 0 0 0,0 0 0 0 0,1 0 0 0 0,-1 0 0 0 0,1 0 0 0 0,-1-1 0 0 0,1 1 0 0 0,-1 0-1 0 0,1-1 1 0 0,0 1 0 0 0,0-1 0 0 0,0 0 0 0 0,0 1 0 0 0,0-1 0 0 0,0 0 0 0 0,0 0 0 0 0,1 0 0 0 0,-1-1-1 0 0,0 1 1 0 0,1 0 0 0 0,-1-1 0 0 0,0 1 0 0 0,1-1 0 0 0,-1 0 0 0 0,0 0 0 0 0,1 0 0 0 0,-1 0 0 0 0,0 0-1 0 0,1-1 1 0 0,-1 1 0 0 0,0-1 0 0 0,1 0-20 0 0,89-25 538 0 0,55-28-352 0 0,-145 53-183 0 0,-1 0-1 0 0,0 1 1 0 0,1-1-1 0 0,0 0 1 0 0,-1 1-1 0 0,1-1 1 0 0,-1 1-1 0 0,1 0 1 0 0,-1-1-1 0 0,1 1 1 0 0,0 0-1 0 0,-1 0 1 0 0,1 0-1 0 0,0 0 1 0 0,-1 0-1 0 0,1 1 1 0 0,-1-1-1 0 0,1 0 1 0 0,0 1-1 0 0,-1-1 1 0 0,1 1-1 0 0,-1 0 1 0 0,1-1-1 0 0,-1 1 0 0 0,0 0 1 0 0,1 0-1 0 0,-1 0 1 0 0,0 0-1 0 0,1 0 1 0 0,-1 0-1 0 0,0 0 1 0 0,0 1-1 0 0,0-1 1 0 0,0 0-1 0 0,0 0 1 0 0,0 1-1 0 0,0-1 1 0 0,-1 1-1 0 0,1-1 1 0 0,0 1-1 0 0,-1-1 1 0 0,0 1-1 0 0,1 0 1 0 0,-1-1-1 0 0,1 2-2 0 0,-5 155 318 0 0,4-157-370 0 0,1 0 0 0 0,-1 0 0 0 0,0 0 0 0 0,1 0 0 0 0,-1 0 0 0 0,1 0 0 0 0,-1 0 0 0 0,1 0 0 0 0,-1 0 0 0 0,1-1 1 0 0,0 1-1 0 0,0 0 0 0 0,-1 0 0 0 0,1-1 0 0 0,0 1 0 0 0,0 0 0 0 0,0-1 0 0 0,0 1 0 0 0,-1 0 0 0 0,1-1 0 0 0,0 1 0 0 0,0-1 1 0 0,0 0-1 0 0,0 1 0 0 0,0-1 0 0 0,1 0 0 0 0,-1 0 0 0 0,0 0 0 0 0,0 1 0 0 0,0-1 0 0 0,0 0 0 0 0,0 0 0 0 0,0-1 0 0 0,0 1 1 0 0,0 0-1 0 0,0 0 0 0 0,0 0 0 0 0,0-1 0 0 0,0 1 0 0 0,0 0 0 0 0,0-1 0 0 0,0 1 0 0 0,0-1 0 0 0,0 0 0 0 0,0 1 0 0 0,0-1 1 0 0,0 1-1 0 0,-1-1 0 0 0,1 0 0 0 0,0 0 0 0 0,0 0 0 0 0,-1 1 0 0 0,1-1 0 0 0,-1 0 0 0 0,1 0 0 0 0,-1 0 0 0 0,1 0 0 0 0,-1-1 52 0 0,19-18-3567 0 0,-7 9-4288 0 0,-7 6-2658 0 0</inkml:trace>
  <inkml:trace contextRef="#ctx0" brushRef="#br0" timeOffset="16663.132">14174 3325 1520 0 0,'0'0'2249'0'0,"0"0"-561"0"0,0 0-202 0 0,0 0-19 0 0,0 0 42 0 0,0 0 73 0 0,0 0 50 0 0,0 0-17 0 0,32 3-49 0 0,103 8-103 0 0,-50-21 584 0 0,-72 5-1683 0 0,8-1-21 0 0,-1-1 0 0 0,1-2 0 0 0,-1 0 0 0 0,0 0 0 0 0,-1-2 0 0 0,-1-1 0 0 0,1 0-1 0 0,-2-1 1 0 0,14-13-343 0 0,-29 25 33 0 0,0-1-1 0 0,-1 0 1 0 0,1 1-1 0 0,0-1 1 0 0,0 0-1 0 0,-1 0 1 0 0,1 0-1 0 0,-1 0 1 0 0,0 0-1 0 0,0 0 0 0 0,1 0 1 0 0,-1-1-1 0 0,-1 1 1 0 0,1 0-1 0 0,0-1 1 0 0,0 1-1 0 0,-1 0 1 0 0,0-1-1 0 0,1 1 1 0 0,-1-1-1 0 0,0 1 1 0 0,0-1-1 0 0,0 1 1 0 0,0-1-1 0 0,-1 1 1 0 0,1-1-1 0 0,-1 1 1 0 0,0 0-1 0 0,1-1 0 0 0,-1 1 1 0 0,0 0-1 0 0,0-1 1 0 0,0 1-1 0 0,-1 0 1 0 0,1 0-1 0 0,-1 0 1 0 0,1 0-1 0 0,-1 0 1 0 0,1 1-1 0 0,-1-1 1 0 0,0 0-1 0 0,0 1 1 0 0,-1-2-33 0 0,-8 0 0 0 0,0 1 0 0 0,0 1 0 0 0,0-1 0 0 0,-1 2 0 0 0,1-1 1 0 0,0 2-1 0 0,0-1 0 0 0,0 1 0 0 0,-1 1 0 0 0,1 0 0 0 0,1 1 1 0 0,-1 0-1 0 0,0 1 0 0 0,1 0 0 0 0,-1 0 0 0 0,1 1 1 0 0,0 1-1 0 0,1-1 0 0 0,0 2 0 0 0,-1-1 0 0 0,2 1 0 0 0,-1 1 1 0 0,1-1-1 0 0,0 1 0 0 0,1 1 0 0 0,0 0 0 0 0,0 0 0 0 0,1 0 1 0 0,0 0-1 0 0,1 1 0 0 0,0 0 0 0 0,0 1 0 0 0,1-1 0 0 0,1 1 1 0 0,-1-1-1 0 0,2 1 0 0 0,0 0 0 0 0,0 0 0 0 0,0 9 0 0 0,1-14-15 0 0,1 1 0 0 0,0-1-1 0 0,0 0 1 0 0,0 1-1 0 0,1-1 1 0 0,0 0 0 0 0,0 0-1 0 0,1 0 1 0 0,0 0 0 0 0,0 0-1 0 0,0 0 1 0 0,0 0 0 0 0,1 0-1 0 0,0-1 1 0 0,1 1-1 0 0,-1-1 1 0 0,1 0 0 0 0,0 0-1 0 0,0 0 1 0 0,0-1 0 0 0,1 1-1 0 0,0-1 1 0 0,0 0 0 0 0,0 0-1 0 0,4 2 16 0 0,109 44-1194 0 0,-65-45-6344 0 0,-41-5-3846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3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55 508 7482 0 0,'0'0'1257'0'0,"0"0"-662"0"0,0 0-228 0 0,0 0 202 0 0,0 0 337 0 0,0 0 278 0 0,0 0 71 0 0,0 0-40 0 0,0 0-151 0 0,0 0-158 0 0,0 0-96 0 0,18 3-92 0 0,55 10-73 0 0,-71-12-608 0 0,-1-1-1 0 0,1 1 1 0 0,0-1-1 0 0,0 1 1 0 0,0 0-1 0 0,-1 0 1 0 0,1 0-1 0 0,-1 0 1 0 0,1 0-1 0 0,-1 0 1 0 0,1 1-1 0 0,-1-1 1 0 0,1 0-1 0 0,-1 1 1 0 0,0-1-1 0 0,0 1 1 0 0,0-1-1 0 0,0 1 1 0 0,0 0-1 0 0,0-1 1 0 0,0 1-1 0 0,-1 0 1 0 0,1 0-1 0 0,-1 0 1 0 0,1-1-1 0 0,-1 1 1 0 0,1 1-37 0 0,1 7 208 0 0,65 279 2239 0 0,-52-204-2168 0 0,-6-36-138 0 0,-1-1-33 0 0,1-1 0 0 0,3-1 0 0 0,2 0 0 0 0,8 16-108 0 0,-22-61 18 0 0,0 0-1 0 0,0 0 0 0 0,0 0 1 0 0,0 0-1 0 0,0 1 0 0 0,0-1 1 0 0,0 0-1 0 0,0 0 0 0 0,1 0 0 0 0,-1 0 1 0 0,0 0-1 0 0,1 0 0 0 0,-1 0 1 0 0,1 0-1 0 0,-1 0 0 0 0,1 0 1 0 0,0 0-1 0 0,-1 0 0 0 0,1 0 1 0 0,0-1-1 0 0,0 1 0 0 0,-1 0 1 0 0,1 0-1 0 0,0-1 0 0 0,0 1 1 0 0,0 0-1 0 0,0-1 0 0 0,0 1 0 0 0,0-1 1 0 0,0 1-1 0 0,0-1 0 0 0,0 0 1 0 0,0 1-1 0 0,0-1 0 0 0,0 0 1 0 0,0 0-1 0 0,1 0 0 0 0,-1 0 1 0 0,0 0-1 0 0,0 0 0 0 0,0 0 1 0 0,0 0-1 0 0,0 0 0 0 0,0 0 0 0 0,0-1 1 0 0,0 1-1 0 0,1 0 0 0 0,-1-1 1 0 0,0 1-1 0 0,0-1 0 0 0,0 1 1 0 0,-1-1-1 0 0,1 0 0 0 0,0 1 1 0 0,0-1-1 0 0,0 0 0 0 0,0 0-17 0 0,284-483 1935 0 0,-143 231-2045 0 0,-131 230-519 0 0,-10 22 95 0 0,-1 7-1304 0 0,0-2 1245 0 0,-1 21-2308 0 0,0-9-3745 0 0,-1-4-4835 0 0</inkml:trace>
  <inkml:trace contextRef="#ctx0" brushRef="#br0" timeOffset="368.532">1010 943 7378 0 0,'0'0'3440'0'0,"0"0"-1609"0"0,0 0-173 0 0,0 0 134 0 0,0 0-74 0 0,0 0-203 0 0,0 0-276 0 0,32-11-277 0 0,100-34-201 0 0,-65 3 134 0 0,-58 32-738 0 0,0 2-46 0 0,0-1 0 0 0,-1 0 0 0 0,0 0 0 0 0,-1 0 0 0 0,0-1 0 0 0,-1-1 0 0 0,0 1 1 0 0,0-1-1 0 0,-1 0 0 0 0,0 0 0 0 0,-1 0 0 0 0,-1-1 0 0 0,0 1 0 0 0,0-1 0 0 0,-1 0 0 0 0,1-11-111 0 0,-4 20 2 0 0,0 0 1 0 0,1 0 0 0 0,-1 0 0 0 0,0 1-1 0 0,0-1 1 0 0,-1 0 0 0 0,1 1 0 0 0,-1-1-1 0 0,1 1 1 0 0,-1-1 0 0 0,0 1 0 0 0,0 0-1 0 0,0 0 1 0 0,0 0 0 0 0,0 0 0 0 0,0 0-1 0 0,0 0 1 0 0,-1 0 0 0 0,1 1 0 0 0,-1-1-1 0 0,0 1 1 0 0,1 0 0 0 0,-1 0 0 0 0,0 0-1 0 0,1 0 1 0 0,-1 0 0 0 0,0 1 0 0 0,0-1-1 0 0,0 1 1 0 0,0 0 0 0 0,0-1 0 0 0,0 1-1 0 0,0 1 1 0 0,0-1 0 0 0,1 0 0 0 0,-1 1-1 0 0,0 0 1 0 0,0-1 0 0 0,0 1 0 0 0,1 0-1 0 0,-1 0 1 0 0,0 1 0 0 0,1-1 0 0 0,-1 1-1 0 0,1-1 1 0 0,-1 1 0 0 0,1 0 0 0 0,-2 1-3 0 0,-13 13-29 0 0,1 1 1 0 0,0 1-1 0 0,1 0 0 0 0,2 1 1 0 0,-1 1-1 0 0,2 0 1 0 0,1 1-1 0 0,1 0 1 0 0,0 0-1 0 0,2 1 0 0 0,0 1 1 0 0,1-1-1 0 0,2 1 1 0 0,-3 23 28 0 0,5-37-7 0 0,0 1 1 0 0,1 0 0 0 0,0 0 0 0 0,0 0-1 0 0,1 0 1 0 0,1 0 0 0 0,0 0-1 0 0,0 0 1 0 0,1 0 0 0 0,0 0 0 0 0,0 0-1 0 0,2 0 1 0 0,-1 0 0 0 0,1 0-1 0 0,0-1 1 0 0,1 0 0 0 0,0 1 0 0 0,1-1-1 0 0,0-1 1 0 0,0 1 0 0 0,1-1 0 0 0,0 0-1 0 0,0 0 1 0 0,8 7 6 0 0,-5-9 16 0 0,0 0 0 0 0,0-1 0 0 0,0 0 0 0 0,1-1 0 0 0,0 0 0 0 0,0-1 0 0 0,0 1 0 0 0,0-2 1 0 0,1 0-1 0 0,-1 0 0 0 0,0-1 0 0 0,1 0 0 0 0,0 0 0 0 0,-1-2 0 0 0,1 1 0 0 0,-1-1 0 0 0,1-1 0 0 0,3 0-16 0 0,10-4-85 0 0,0-1-1 0 0,0-1 1 0 0,-1-1-1 0 0,0-1 1 0 0,-1-1-1 0 0,0 0 1 0 0,6-7 85 0 0,25-21-1569 0 0,-20 10-6749 0 0,-23 20-3373 0 0</inkml:trace>
  <inkml:trace contextRef="#ctx0" brushRef="#br0" timeOffset="1363.827">1986 0 704 0 0,'0'0'2346'0'0,"0"0"-714"0"0,0 0-350 0 0,0 0-3 0 0,0 0 152 0 0,0 0 80 0 0,0 0-106 0 0,0 0-279 0 0,0 0-295 0 0,0 0-154 0 0,0 0-26 0 0,0 0 37 0 0,0 0 50 0 0,-1 13 45 0 0,-5 100 1434 0 0,9 445 1348 0 0,-17-262-3663 0 0,13-287-462 0 0,6 29 293 0 0,3-30-2861 0 0,5-5-3489 0 0,-9-3-4251 0 0</inkml:trace>
  <inkml:trace contextRef="#ctx0" brushRef="#br0" timeOffset="1719.711">2295 762 9066 0 0,'0'0'1348'0'0,"0"0"-244"0"0,0 0 98 0 0,0 0 265 0 0,0 0 133 0 0,0 0-106 0 0,-15 31-344 0 0,-47 100-352 0 0,57-122-692 0 0,0 1 0 0 0,0-1-1 0 0,1 1 1 0 0,1 0-1 0 0,-1 0 1 0 0,2 0 0 0 0,-1 0-1 0 0,1 1 1 0 0,1-1-1 0 0,-1 8-105 0 0,2-6 66 0 0,-1-5-35 0 0,0 0 1 0 0,0 1-1 0 0,1-1 1 0 0,0 0-1 0 0,0 0 1 0 0,1 0-1 0 0,0 1 1 0 0,0-1-1 0 0,0 0 1 0 0,1 0-1 0 0,1 0 0 0 0,-1-1 1 0 0,1 1-1 0 0,0 0 1 0 0,0-1-1 0 0,1 0 1 0 0,0 0-1 0 0,0 0 1 0 0,0 0-1 0 0,1-1 1 0 0,0 1-1 0 0,0-1 0 0 0,0 0 1 0 0,1-1-1 0 0,0 1 1 0 0,-1-1-1 0 0,2 0 1 0 0,-1-1-1 0 0,6 4-31 0 0,2-4 151 0 0,0-1 1 0 0,0 0-1 0 0,1-1 0 0 0,-1 0 0 0 0,0-1 1 0 0,0-1-1 0 0,1 0 0 0 0,-1-1 0 0 0,0-1 1 0 0,0 0-1 0 0,0-1 0 0 0,-1 0 0 0 0,1-1 1 0 0,-1 0-1 0 0,0-2 0 0 0,-1 1 0 0 0,1-1 1 0 0,-1-1-1 0 0,-1 0 0 0 0,1-1 0 0 0,-1 0 1 0 0,5-7-152 0 0,-5 5 79 0 0,0 0 1 0 0,-1-1 0 0 0,-1 0-1 0 0,0-1 1 0 0,0 0 0 0 0,-1 0 0 0 0,-1-1-1 0 0,-1 0 1 0 0,0 0 0 0 0,0-1-1 0 0,-1 1 1 0 0,-1-1 0 0 0,-1 0-1 0 0,0-1 1 0 0,-1 1 0 0 0,0-1 0 0 0,-1-4-80 0 0,-2 12-31 0 0,-1 0 1 0 0,1 0-1 0 0,-1 0 1 0 0,-1 0 0 0 0,1 0-1 0 0,-1 1 1 0 0,-1-1-1 0 0,1 1 1 0 0,-1 0 0 0 0,-1 0-1 0 0,1 0 1 0 0,-1 1 0 0 0,0-1-1 0 0,-1 1 1 0 0,1 0-1 0 0,-1 1 1 0 0,-1 0 0 0 0,1 0-1 0 0,-1 0 1 0 0,1 0 0 0 0,-1 1-1 0 0,0 0 1 0 0,-1 1-1 0 0,1 0 1 0 0,-1 0 0 0 0,0 0-1 0 0,1 1 1 0 0,-1 0-1 0 0,0 1 1 0 0,0-1 0 0 0,-1 2-1 0 0,-4-1 31 0 0,2 0-257 0 0,-1 0 0 0 0,0 1 0 0 0,1 0 0 0 0,-1 1 0 0 0,0 0 0 0 0,1 1 0 0 0,-1 0 0 0 0,1 1 0 0 0,0 0 0 0 0,0 1 0 0 0,0 0 0 0 0,0 1 0 0 0,1 0 0 0 0,0 1 0 0 0,0 0 257 0 0,4-2-387 0 0,-23 17-2075 0 0,12-7-2193 0 0,4-2-6406 0 0</inkml:trace>
  <inkml:trace contextRef="#ctx0" brushRef="#br0" timeOffset="2133.073">3254 718 7226 0 0,'0'0'2085'0'0,"0"0"-546"0"0,0 0 48 0 0,0 0 203 0 0,0 0 100 0 0,0 0-165 0 0,0 0-328 0 0,0 0-249 0 0,0 0-197 0 0,0 0-159 0 0,0 0-121 0 0,0 0-126 0 0,0 0-139 0 0,-7-6-88 0 0,-24-14-55 0 0,3 31 95 0 0,12 1-309 0 0,1 1 1 0 0,0 0-1 0 0,1 1 1 0 0,0 0-1 0 0,1 1 1 0 0,1 1-1 0 0,1 0 1 0 0,0 0 0 0 0,1 1-1 0 0,1 1 1 0 0,0-1-1 0 0,1 2 1 0 0,-1 6-50 0 0,6-19-11 0 0,0 0 1 0 0,1 0-1 0 0,-1 0 1 0 0,1 1-1 0 0,1-1 0 0 0,-1 0 1 0 0,1 1-1 0 0,0 0 1 0 0,1-1-1 0 0,-1 1 1 0 0,1 0-1 0 0,1-1 1 0 0,-1 1-1 0 0,1 0 0 0 0,0-1 1 0 0,0 1-1 0 0,1-1 1 0 0,0 0-1 0 0,0 1 1 0 0,1-1-1 0 0,0 0 1 0 0,0 0-1 0 0,0 0 1 0 0,1-1-1 0 0,0 1 0 0 0,0-1 1 0 0,0 0-1 0 0,0 0 1 0 0,1 0-1 0 0,0-1 1 0 0,0 1-1 0 0,0-1 1 0 0,1-1-1 0 0,2 2 11 0 0,2-1-38 0 0,1 0-1 0 0,0-1 1 0 0,0-1 0 0 0,0 0-1 0 0,0 0 1 0 0,0-1 0 0 0,0-1-1 0 0,0 0 1 0 0,1 0 0 0 0,-1-1-1 0 0,0-1 1 0 0,0 1 0 0 0,0-2-1 0 0,0 0 1 0 0,-1 0 0 0 0,1-1 38 0 0,61-32-6657 0 0,-62 32-4368 0 0</inkml:trace>
  <inkml:trace contextRef="#ctx0" brushRef="#br0" timeOffset="2401.072">3702 847 18068 0 0,'0'0'856'0'0,"0"0"-128"0"0,0 0 64 0 0,0 0 97 0 0,0 0-49 0 0,0 0-120 0 0,0 0-208 0 0,-6 199-272 0 0,3-174-136 0 0,3-2-112 0 0,-4-1-112 0 0,2-4-160 0 0,0-3-168 0 0,2-8-432 0 0,0 0-785 0 0,0 1-2720 0 0,0-8-8329 0 0</inkml:trace>
  <inkml:trace contextRef="#ctx0" brushRef="#br0" timeOffset="2571.705">3630 390 16980 0 0,'0'0'3312'0'0,"0"0"-2359"0"0,0 0-345 0 0,0 0-176 0 0,0 0-80 0 0,0 0-88 0 0,0 0-224 0 0,0 0-264 0 0,0 0-272 0 0,0 0-264 0 0,0 0-457 0 0,0 0-1343 0 0,0 0-9931 0 0</inkml:trace>
  <inkml:trace contextRef="#ctx0" brushRef="#br0" timeOffset="2782.934">4409 96 20796 0 0,'0'0'899'0'0,"0"0"-280"0"0,0 0-61 0 0,0 0 94 0 0,0 0 107 0 0,0 0-13 0 0,0 0-122 0 0,0 0-127 0 0,-9 35-72 0 0,-30 113-78 0 0,21-74-188 0 0,2 1 0 0 0,4 0 0 0 0,4 2-1 0 0,2-1 1 0 0,4 0 0 0 0,6 42-159 0 0,-2-91-161 0 0,1 0-1 0 0,2 0 0 0 0,1-1 0 0 0,1 1 1 0 0,1-1-1 0 0,1-1 0 0 0,2 1 1 0 0,2 2 161 0 0,-14-20-3140 0 0,-6-8-1727 0 0,5 0 2266 0 0,-3 0-7596 0 0</inkml:trace>
  <inkml:trace contextRef="#ctx0" brushRef="#br0" timeOffset="3449.729">3985 781 12475 0 0,'0'0'1520'0'0,"0"0"-340"0"0,0 0-160 0 0,0 0-43 0 0,0 0-124 0 0,0 0-163 0 0,0 0-181 0 0,35-4-129 0 0,111-11-90 0 0,66 11 839 0 0,-165 4-849 0 0,-23-2-166 0 0,0 2-1 0 0,0 0 1 0 0,0 2-1 0 0,0 0 1 0 0,-1 2-1 0 0,1 0 1 0 0,-1 2-1 0 0,13 5-113 0 0,-34-8 72 0 0,1 0-1 0 0,-1 0 0 0 0,0 1 0 0 0,0-1 1 0 0,-1 1-1 0 0,1-1 0 0 0,-1 1 0 0 0,0 0 0 0 0,0-1 1 0 0,0 1-1 0 0,0 0 0 0 0,-1 0 0 0 0,1 0 1 0 0,-1 0-1 0 0,0 0 0 0 0,0-1 0 0 0,-1 1 0 0 0,1 0 1 0 0,-1 0-1 0 0,1 0 0 0 0,-1 0 0 0 0,-1-1 1 0 0,1 1-1 0 0,0 0 0 0 0,-1-1 0 0 0,0 1 1 0 0,0-1-1 0 0,0 1-71 0 0,-3 10 3 0 0,2-4 60 0 0,2-8-63 0 0,-1 0 0 0 0,1 0 0 0 0,0 0 0 0 0,-1 0 0 0 0,1 0 0 0 0,0 0 0 0 0,0 0 1 0 0,0 0-1 0 0,0 0 0 0 0,1 1 0 0 0,-1-1 0 0 0,1 0 0 0 0,-1 1 0 0 0,1-1 0 0 0,0 0 0 0 0,0 1 0 0 0,0-1 0 0 0,0 1 1 0 0,0-1-1 0 0,0 0 0 0 0,1 1 0 0 0,-1-1 0 0 0,1 0 0 0 0,0 0 0 0 0,0 1 0 0 0,0-1 0 0 0,0 0 0 0 0,0 0 0 0 0,0 0 0 0 0,0 0 1 0 0,1 0-1 0 0,-1 0 0 0 0,1 0 0 0 0,-1-1 0 0 0,1 1 0 0 0,0 0 0 0 0,-1-1 0 0 0,1 1 0 0 0,0-1 0 0 0,0 0 0 0 0,0 0 0 0 0,0 1 1 0 0,1-1-1 0 0,-1-1 0 0 0,0 1 0 0 0,1 0 0 0 0,7-3 34 0 0,0-1 0 0 0,0 0 1 0 0,0 0-1 0 0,0-1 0 0 0,-1 0 0 0 0,0-1 1 0 0,0 0-1 0 0,0 0 0 0 0,-1-1 0 0 0,0-1 1 0 0,0 1-1 0 0,0-1 0 0 0,-1 0 0 0 0,0-1 0 0 0,0 0 1 0 0,0-1-35 0 0,20-17 79 0 0,127-109 123 0 0,-153 133-198 0 0,1 1 0 0 0,-1 0 1 0 0,1 0-1 0 0,-1 0 0 0 0,1-1 0 0 0,0 2 0 0 0,0-1 0 0 0,-1 0 0 0 0,1 0 0 0 0,0 0 0 0 0,0 1 0 0 0,0-1 0 0 0,0 1 0 0 0,0 0 0 0 0,0-1 0 0 0,-1 1 0 0 0,1 0 0 0 0,0 0 0 0 0,0 0 1 0 0,0 1-1 0 0,0-1 0 0 0,0 0 0 0 0,0 1 0 0 0,0-1 0 0 0,0 1 0 0 0,0-1 0 0 0,-1 1 0 0 0,1 0 0 0 0,0 0 0 0 0,0 0 0 0 0,-1 0 0 0 0,1 0 0 0 0,-1 0 0 0 0,1 1 0 0 0,-1-1 0 0 0,1 0 1 0 0,-1 1-1 0 0,0-1 0 0 0,0 1 0 0 0,0 0 0 0 0,1-1 0 0 0,-2 1 0 0 0,1 0 0 0 0,0-1 0 0 0,0 1 0 0 0,0 1-4 0 0,79 173 650 0 0,-1-41-246 0 0,-48-92-360 0 0,-3 3-1 0 0,-1 0 0 0 0,-3 2 0 0 0,-1 0 0 0 0,-3 2 0 0 0,-2 0 0 0 0,-2 1 0 0 0,-2 1 1 0 0,-3 0-1 0 0,3 34-43 0 0,-12-54 2 0 0,-2-1 0 0 0,-1 1 0 0 0,-1-1 0 0 0,-2 0 0 0 0,-1 0 0 0 0,-6 16-2 0 0,8-35 5 0 0,-1 0 0 0 0,0 0 0 0 0,-1-1 0 0 0,-1 0 0 0 0,1 0 0 0 0,-2 0 0 0 0,1-1 0 0 0,-2 0 0 0 0,1 0 0 0 0,-1 0 0 0 0,-1-1 0 0 0,0-1 0 0 0,0 1 0 0 0,-1-2 0 0 0,0 1 0 0 0,0-1 0 0 0,0-1 0 0 0,-2 1-5 0 0,-19 8 27 0 0,-2 0-1 0 0,0-2 1 0 0,-1-2-1 0 0,0-1 0 0 0,-1-1 1 0 0,0-2-1 0 0,0-2 0 0 0,0-1 1 0 0,-25-1-27 0 0,58-2 10 0 0,0-1-1 0 0,0 0 1 0 0,0 0 0 0 0,0 0 0 0 0,0 0 0 0 0,0 0 0 0 0,0 0-1 0 0,0-1 1 0 0,0 1 0 0 0,0-1 0 0 0,0 1 0 0 0,0-1 0 0 0,1 0-1 0 0,-1 1 1 0 0,0-1 0 0 0,0 0 0 0 0,1 0 0 0 0,-1 0-1 0 0,0-1 1 0 0,1 1 0 0 0,-1 0 0 0 0,1-1 0 0 0,0 1 0 0 0,-1-1-1 0 0,1 1 1 0 0,0-1 0 0 0,0 1 0 0 0,0-1 0 0 0,0 0 0 0 0,0 0-1 0 0,0 0 1 0 0,1 1 0 0 0,-1-1 0 0 0,0 0 0 0 0,1 0-1 0 0,0 0 1 0 0,-1 0 0 0 0,1 0 0 0 0,0 0 0 0 0,0-2-10 0 0,33-75 80 0 0,40-3-21 0 0,5 4-1 0 0,59-47-58 0 0,-65 61-14 0 0,140-123-474 0 0,-35 65-1427 0 0,-137 100-2186 0 0,0 0-3546 0 0,-26 14-4600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1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7916 581 0 0 0,'0'0'419'0'0,"0"0"254"0"0,0 0 173 0 0,0 0 197 0 0,0 0 209 0 0,0 0 38 0 0,0 0-25 0 0,0 0-22 0 0,0 0-117 0 0,0 0-82 0 0,-5-11-37 0 0,-16-34-83 0 0,-16 5 3328 0 0,31 38-4051 0 0,0 0 0 0 0,-1 0 1 0 0,1 0-1 0 0,-1 1 0 0 0,1-1 1 0 0,-1 2-1 0 0,1-1 1 0 0,-1 1-1 0 0,0 0 0 0 0,1 0 1 0 0,-1 1-1 0 0,1-1 0 0 0,-1 2 1 0 0,-3 0-202 0 0,-11 3 155 0 0,1 1 0 0 0,0 0 0 0 0,0 2 0 0 0,1 0-1 0 0,0 1 1 0 0,1 1 0 0 0,0 1 0 0 0,0 1 0 0 0,1 0 0 0 0,0 1 0 0 0,-4 6-155 0 0,15-14 18 0 0,1 1 0 0 0,0 0-1 0 0,0 0 1 0 0,0 0 0 0 0,1 1 0 0 0,-1 0-1 0 0,2 0 1 0 0,-1 0 0 0 0,1 0-1 0 0,0 1 1 0 0,0-1 0 0 0,1 1 0 0 0,0 0-1 0 0,1-1 1 0 0,0 1 0 0 0,0 0 0 0 0,0 0-1 0 0,1 0 1 0 0,0 0 0 0 0,1 0-1 0 0,0 0 1 0 0,0 0 0 0 0,0 0 0 0 0,1-1-1 0 0,0 1 1 0 0,1-1 0 0 0,0 1 0 0 0,0-1-1 0 0,1 0 1 0 0,-1 0 0 0 0,2 0-1 0 0,-1 0 1 0 0,1-1 0 0 0,0 0 0 0 0,0 0-1 0 0,0 0 1 0 0,1 0 0 0 0,0-1 0 0 0,0 0-1 0 0,1 0 1 0 0,2 1-18 0 0,2-1 69 0 0,0 0 1 0 0,0-1-1 0 0,0 0 1 0 0,0-1 0 0 0,1 0-1 0 0,-1-1 1 0 0,1 0-1 0 0,0-1 1 0 0,-1 0-1 0 0,1-1 1 0 0,0 0-1 0 0,0-1 1 0 0,-1 0-1 0 0,1-1 1 0 0,0 0-1 0 0,-1-1 1 0 0,0-1-1 0 0,1 1 1 0 0,-1-2-1 0 0,-1 0 1 0 0,1 0-1 0 0,-1 0 1 0 0,0-2-1 0 0,0 1 1 0 0,0-1-1 0 0,0-1-69 0 0,9-8 104 0 0,0-1 0 0 0,-1-1 0 0 0,-1 0 0 0 0,0-1 0 0 0,-2-1 0 0 0,0-1-1 0 0,-1 0 1 0 0,-2-1 0 0 0,0 0 0 0 0,-1-1 0 0 0,7-21-104 0 0,-6 5-47 0 0,-2 0 0 0 0,-1 0 0 0 0,-2-1 1 0 0,-2 0-1 0 0,-2 0 0 0 0,-1 0 0 0 0,-3 0 0 0 0,-3-28 47 0 0,3 55-64 0 0,0 1-1 0 0,-1-1 1 0 0,-1 1 0 0 0,0 0-1 0 0,0 0 1 0 0,-1 0-1 0 0,-1 0 1 0 0,0 1 0 0 0,-1-1-1 0 0,0 1 1 0 0,0 1-1 0 0,-1-1 1 0 0,-1 1 0 0 0,-1-1 64 0 0,6 8-30 0 0,0 0 1 0 0,0 0 0 0 0,0 0-1 0 0,0 1 1 0 0,-1-1 0 0 0,1 1-1 0 0,-1 0 1 0 0,0 0 0 0 0,0 0-1 0 0,0 1 1 0 0,0-1 0 0 0,0 1-1 0 0,0 0 1 0 0,0 0 0 0 0,0 0-1 0 0,-1 1 1 0 0,-3-1 29 0 0,6 3-12 0 0,0-1 0 0 0,0 1 1 0 0,1 0-1 0 0,-1 0 0 0 0,0 0 0 0 0,1 0 1 0 0,-1 1-1 0 0,1-1 0 0 0,0 0 0 0 0,-1 1 1 0 0,1-1-1 0 0,0 0 0 0 0,0 1 1 0 0,1 0-1 0 0,-1-1 0 0 0,1 1 0 0 0,-1-1 1 0 0,1 1-1 0 0,0 0 0 0 0,0 0 12 0 0,-1 3-1 0 0,-4 14 40 0 0,2 1 0 0 0,1 0 0 0 0,1 0 1 0 0,0 0-1 0 0,2 0 0 0 0,0 1 0 0 0,1-1 0 0 0,3 9-39 0 0,58 290 488 0 0,-26-161-392 0 0,-37-158-143 0 0,1-1-1 0 0,-1 0 1 0 0,0 1-1 0 0,0-1 1 0 0,1 0-1 0 0,-1 1 1 0 0,0-1-1 0 0,0 0 0 0 0,1 1 1 0 0,-1-1-1 0 0,1 0 1 0 0,-1 1-1 0 0,0-1 1 0 0,1 0-1 0 0,-1 0 1 0 0,0 1-1 0 0,1-1 1 0 0,-1 0-1 0 0,1 0 0 0 0,-1 0 1 0 0,1 0-1 0 0,-1 0 1 0 0,1 0-1 0 0,-1 0 1 0 0,0 0-1 0 0,1 0 1 0 0,-1 0-1 0 0,1 0 1 0 0,-1 0-1 0 0,1 0 0 0 0,-1 0 1 0 0,1 0-1 0 0,-1 0 1 0 0,1 0-1 0 0,-1 0 1 0 0,0-1-1 0 0,1 1 1 0 0,-1 0-1 0 0,1 0 1 0 0,-1-1-1 0 0,0 1 0 0 0,1 0 1 0 0,-1 0-1 0 0,0-1 1 0 0,1 1-1 0 0,-1 0 1 0 0,0-1-1 0 0,0 1 1 0 0,1-1-1 0 0,-1 1 1 0 0,0 0-1 0 0,0-1 0 0 0,1 1 1 0 0,-1-1-1 0 0,0 1 1 0 0,0 0-1 0 0,0-1 1 0 0,0 0 47 0 0,9-11-3568 0 0,-3 2-3459 0 0,0 6-3091 0 0</inkml:trace>
  <inkml:trace contextRef="#ctx0" brushRef="#br0" timeOffset="765.415">8354 360 3153 0 0,'0'0'1793'0'0,"0"0"-752"0"0,0 0-231 0 0,0 0 215 0 0,0 0 330 0 0,0 0 236 0 0,0 0-46 0 0,0 0-262 0 0,0 0-319 0 0,0 0-282 0 0,0 0-167 0 0,0 0-102 0 0,0 0-89 0 0,-5 17-45 0 0,-13 53-32 0 0,6 49 809 0 0,9-106-998 0 0,1 0 1 0 0,1-1-1 0 0,0 1 0 0 0,1 0 1 0 0,0 0-1 0 0,1-1 1 0 0,0 1-1 0 0,1 0 0 0 0,1-1 1 0 0,0 1-1 0 0,1-1 1 0 0,0 0-1 0 0,0 0 0 0 0,7 11-58 0 0,-10-21 49 0 0,1 0 0 0 0,-1 0 0 0 0,1 0 0 0 0,-1 0 0 0 0,1-1 0 0 0,0 1-1 0 0,-1 0 1 0 0,1-1 0 0 0,0 1 0 0 0,0-1 0 0 0,0 0 0 0 0,0 1 0 0 0,1-1-1 0 0,-1 0 1 0 0,0 0 0 0 0,0-1 0 0 0,1 1 0 0 0,-1 0 0 0 0,1-1 0 0 0,-1 1 0 0 0,0-1-1 0 0,1 0 1 0 0,-1 0 0 0 0,1 0 0 0 0,-1 0 0 0 0,1 0 0 0 0,-1-1 0 0 0,0 1-1 0 0,1-1 1 0 0,-1 1 0 0 0,1-1 0 0 0,-1 0 0 0 0,0 0 0 0 0,0 0 0 0 0,0 0-1 0 0,1 0 1 0 0,-1-1 0 0 0,0 1 0 0 0,0-1-49 0 0,69-69 1100 0 0,-44 30-999 0 0,-1-1 0 0 0,-2-2 0 0 0,-2 0-1 0 0,-3-2 1 0 0,4-12-101 0 0,-6 14 82 0 0,0-26 627 0 0,-17 70-550 0 0,0 0-26 0 0,0 0-49 0 0,-32 66-165 0 0,27-40 96 0 0,0 0 0 0 0,1 0-1 0 0,2 1 1 0 0,1 0 0 0 0,1-1 0 0 0,1 1-1 0 0,1-1 1 0 0,3 9-15 0 0,-4-23 14 0 0,43 257-35 0 0,-39-241 22 0 0,-2 1 1 0 0,0 0-1 0 0,-2 1 0 0 0,-1-1 1 0 0,-2 0-1 0 0,-1 0 1 0 0,-1 0-1 0 0,-1 0 1 0 0,-1-1-1 0 0,-2 0 1 0 0,-1 0-1 0 0,-1-1 0 0 0,-7 13-1 0 0,15-37 11 0 0,0 1 0 0 0,-1-1-1 0 0,1 0 1 0 0,0 0-1 0 0,-1 0 1 0 0,0 0 0 0 0,1 0-1 0 0,-1-1 1 0 0,0 1 0 0 0,0-1-1 0 0,-1 0 1 0 0,1 0-1 0 0,0 0 1 0 0,-1 0 0 0 0,0-1-1 0 0,1 1 1 0 0,-1-1 0 0 0,0 0-1 0 0,1 0 1 0 0,-1 0-1 0 0,0-1 1 0 0,0 1 0 0 0,0-1-1 0 0,0 0 1 0 0,0 0 0 0 0,0 0-1 0 0,1-1 1 0 0,-2 1-11 0 0,2-4 13 0 0,0 1 1 0 0,0-1-1 0 0,0 0 1 0 0,0 0 0 0 0,0 0-1 0 0,1 0 1 0 0,0 0-1 0 0,0 0 1 0 0,0-1-1 0 0,0 1 1 0 0,1 0-1 0 0,0-1 1 0 0,0 0-1 0 0,0 1 1 0 0,0-1 0 0 0,1 0-1 0 0,0 1 1 0 0,0-3-14 0 0,-2-1 21 0 0,1-13 5 0 0,1 1-1 0 0,0-1 1 0 0,1 1-1 0 0,1 0 1 0 0,1 0-1 0 0,1-1 1 0 0,1 2-1 0 0,1-1 1 0 0,0 1 0 0 0,1 0-1 0 0,2 0 1 0 0,0 0-1 0 0,0 1 1 0 0,2 1-1 0 0,0 0 1 0 0,1 0-1 0 0,1 1 1 0 0,0 1-1 0 0,1 0 1 0 0,5-3-26 0 0,63-47-1128 0 0,-73 66-1590 0 0,-8 5-4226 0 0,-1-3-3989 0 0</inkml:trace>
  <inkml:trace contextRef="#ctx0" brushRef="#br0" timeOffset="1334.1">8985 798 3841 0 0,'0'0'903'0'0,"0"0"-98"0"0,0 0 467 0 0,0 0 634 0 0,0 0 392 0 0,0 0-21 0 0,0 0-430 0 0,0 0-490 0 0,0 0-337 0 0,0 0-159 0 0,0 0-91 0 0,0 0-17 0 0,0 0-40 0 0,10 11 2478 0 0,-47 188-1546 0 0,39-198-1610 0 0,0 0 0 0 0,0 0 0 0 0,0 0 1 0 0,0 0-1 0 0,0 0 0 0 0,0 0 0 0 0,1-1 0 0 0,-1 1 1 0 0,0-1-1 0 0,0 1 0 0 0,1-1 0 0 0,-1 0 0 0 0,0 0 1 0 0,1 0-1 0 0,-1 0 0 0 0,0 0 0 0 0,1-1 0 0 0,-1 1 1 0 0,0-1-1 0 0,0 1 0 0 0,0-1 0 0 0,1 0 0 0 0,-1 0-35 0 0,13-22-2536 0 0,-16 14-1808 0 0,-4-3-3422 0 0,3 8-3216 0 0</inkml:trace>
  <inkml:trace contextRef="#ctx0" brushRef="#br0" timeOffset="1742.851">9085 460 6537 0 0,'0'0'1755'0'0,"0"0"-240"0"0,0 0-5 0 0,0 0 154 0 0,0 0 70 0 0,0 0-76 0 0,0 0-286 0 0,0 0-332 0 0,0 0-259 0 0,0 0-185 0 0,0 0-122 0 0,0 0-87 0 0,0 0-52 0 0,-13 4-67 0 0,-36 13-32 0 0,50-17-204 0 0,-1 1-1 0 0,0-1 1 0 0,0 0 0 0 0,0 1-1 0 0,1-1 1 0 0,-1 0 0 0 0,0 0-1 0 0,0 1 1 0 0,0-1 0 0 0,0 0-1 0 0,0 1 1 0 0,0-1 0 0 0,0 0-1 0 0,0 1 1 0 0,0-1 0 0 0,0 1-1 0 0,0-1 1 0 0,0 0 0 0 0,0 1-1 0 0,0-1 1 0 0,0 0 0 0 0,0 1-1 0 0,0-1 1 0 0,0 0 0 0 0,0 1-1 0 0,0-1 1 0 0,0 0 0 0 0,-1 0-1 0 0,1 1 1 0 0,0-1 0 0 0,0 1-32 0 0,5-4 62 0 0,1 1-1 0 0,-1-1 1 0 0,1 0 0 0 0,-1 0 0 0 0,0 0 0 0 0,0-1 0 0 0,0 0 0 0 0,-1 0 0 0 0,1 0 0 0 0,-1 0 0 0 0,0-1 0 0 0,0 1 0 0 0,0-3-62 0 0,-32 3 687 0 0,-33 39-1171 0 0,61-34 133 0 0,0-1-233 0 0,5 0-8759 0 0,-1 0-2055 0 0</inkml:trace>
  <inkml:trace contextRef="#ctx0" brushRef="#br0" timeOffset="2152.507">7559 1336 4345 0 0,'0'0'2666'0'0,"0"0"-670"0"0,0 0-291 0 0,0 0-33 0 0,0 0-89 0 0,0 0-113 0 0,35 7-103 0 0,113 21-114 0 0,90-5 2848 0 0,707-22-588 0 0,-760-15-4281 0 0,-108 3-2262 0 0,-45 6 556 0 0,-11 1-4214 0 0,-7-3-4967 0 0</inkml:trace>
  <inkml:trace contextRef="#ctx0" brushRef="#br0" timeOffset="2989.187">8470 1781 8306 0 0,'0'0'979'0'0,"0"0"-147"0"0,0 0 20 0 0,0 0 240 0 0,0 0 274 0 0,0 0 113 0 0,0 0-146 0 0,0 0-215 0 0,-34 2-234 0 0,-106 4-234 0 0,65 12 199 0 0,64-13-784 0 0,0 1 0 0 0,0 0 0 0 0,1 1 0 0 0,0 0-1 0 0,0 0 1 0 0,1 1 0 0 0,0 0 0 0 0,0 1 0 0 0,1 0 0 0 0,0 0 0 0 0,0 1-1 0 0,1 0 1 0 0,0 0 0 0 0,1 1 0 0 0,1 0 0 0 0,-1 0 0 0 0,2 0-1 0 0,-1 1 1 0 0,2 0 0 0 0,-1-1 0 0 0,2 1 0 0 0,0 0 0 0 0,0 1 0 0 0,0 10-65 0 0,3-20 19 0 0,-1 1 1 0 0,1-1 0 0 0,0 0 0 0 0,0 0-1 0 0,0 1 1 0 0,0-1 0 0 0,1 0 0 0 0,-1 0-1 0 0,1 0 1 0 0,0 0 0 0 0,0-1 0 0 0,0 1-1 0 0,0 0 1 0 0,0-1 0 0 0,1 1 0 0 0,-1-1-1 0 0,1 0 1 0 0,-1 0 0 0 0,1 0 0 0 0,0 0-1 0 0,0 0 1 0 0,0-1 0 0 0,0 1 0 0 0,0-1-1 0 0,0 0 1 0 0,1 0 0 0 0,-1 0 0 0 0,0 0 0 0 0,2-1-20 0 0,99 4 823 0 0,-78-12-763 0 0,-1-2 1 0 0,-1 0 0 0 0,0-2-1 0 0,-1 0 1 0 0,0-2-1 0 0,-1-1 1 0 0,0 0-1 0 0,-1-2 1 0 0,-1 0-1 0 0,-1-2 1 0 0,-1 0 0 0 0,0-1-1 0 0,-1 0 1 0 0,-1-2-1 0 0,-1 0 1 0 0,-2 0-1 0 0,8-15-60 0 0,-5 5-55 0 0,0 0 0 0 0,-2 0 0 0 0,-1-1 0 0 0,-2-1 0 0 0,-1 0-1 0 0,-2-1 1 0 0,-1 0 0 0 0,-2 0 0 0 0,-1 0 0 0 0,-2-1 0 0 0,-2-25 55 0 0,0 52-39 0 0,1 0 0 0 0,-2 0 1 0 0,1 0-1 0 0,-2 0 0 0 0,1 0 1 0 0,-1 0-1 0 0,0 0 0 0 0,-1 0 1 0 0,0 1-1 0 0,0-1 0 0 0,-1 1 1 0 0,0 0-1 0 0,-1 0 0 0 0,0 0 0 0 0,0 0 1 0 0,-2-1 38 0 0,5 8-5 0 0,1-1 1 0 0,-1 1-1 0 0,1 0 1 0 0,-1 0-1 0 0,0 0 1 0 0,0 0-1 0 0,0 0 1 0 0,1 0-1 0 0,-1 0 1 0 0,0 1-1 0 0,0-1 1 0 0,0 1-1 0 0,0-1 1 0 0,0 1 0 0 0,0 0-1 0 0,0 0 1 0 0,0 0-1 0 0,0 0 1 0 0,-1 0-1 0 0,1 0 1 0 0,0 1-1 0 0,0-1 1 0 0,0 1-1 0 0,0-1 1 0 0,1 1-1 0 0,-1 0 1 0 0,0-1-1 0 0,0 1 1 0 0,0 0-1 0 0,0 1 1 0 0,1-1-1 0 0,-1 0 1 0 0,1 0-1 0 0,-1 1 1 0 0,0 0 4 0 0,-47 59 41 0 0,37-36 28 0 0,0 0 0 0 0,2 1 0 0 0,0 0 0 0 0,2 0 0 0 0,1 1 1 0 0,1 0-1 0 0,2 0 0 0 0,0 1 0 0 0,2-1 0 0 0,1 1 0 0 0,1 0 0 0 0,1-1 1 0 0,2 1-1 0 0,1-1 0 0 0,1 1 0 0 0,1-1 0 0 0,1-1 0 0 0,2 1 0 0 0,5 9-69 0 0,-8-22 64 0 0,3 10-3 0 0,2 1 0 0 0,1-1 0 0 0,1-1-1 0 0,1 0 1 0 0,1-1 0 0 0,1-1 0 0 0,16 18-61 0 0,-4-20-674 0 0,-28-19 434 0 0,0 0-64 0 0,0 0-179 0 0,0 0-327 0 0,0 0-712 0 0,0-2-3131 0 0,0 0-143 0 0,0-2-5906 0 0</inkml:trace>
  <inkml:trace contextRef="#ctx0" brushRef="#br0" timeOffset="3329.857">9337 1417 16444 0 0,'0'0'680'0'0,"0"0"-375"0"0,0 0-130 0 0,0 0 229 0 0,0 0 316 0 0,0 0 170 0 0,0 0-5 0 0,0 0-137 0 0,0 0-248 0 0,-20 35-181 0 0,-65 111-115 0 0,-23 66 24 0 0,100-198-207 0 0,0 1-1 0 0,1 1 1 0 0,1-1-1 0 0,1 1 1 0 0,0 0-1 0 0,1 0 1 0 0,1 1-1 0 0,1-1 1 0 0,0 1-1 0 0,1 0 1 0 0,0-1-1 0 0,2 1 1 0 0,0 4-21 0 0,2-18 49 0 0,0 1 0 0 0,0-1 0 0 0,0 0 0 0 0,0 0 0 0 0,1 0 0 0 0,-1 0 0 0 0,1 0 0 0 0,0-1-1 0 0,0 0 1 0 0,0 0 0 0 0,0 0 0 0 0,0 0 0 0 0,1 0 0 0 0,-1-1 0 0 0,0 0 0 0 0,1 0 0 0 0,-1 0 0 0 0,1 0 0 0 0,-1-1 0 0 0,1 0 0 0 0,0 0 0 0 0,-1 0 0 0 0,1-1 0 0 0,1 1-49 0 0,19 0 256 0 0,0-1 0 0 0,1 0-1 0 0,-1-2 1 0 0,0-1 0 0 0,0-1 0 0 0,-1-2 0 0 0,0 0 0 0 0,12-6-256 0 0,-35 13-35 0 0,0 0 0 0 0,0 0 0 0 0,-1 0 0 0 0,1 0 0 0 0,0 0 0 0 0,0-1 0 0 0,-1 1 0 0 0,1 0-1 0 0,0 0 1 0 0,-1-1 0 0 0,1 1 0 0 0,-1 0 0 0 0,1-1 0 0 0,0 1 0 0 0,-1-1 0 0 0,1 1 0 0 0,-1-1 0 0 0,1 1 0 0 0,-1-1 0 0 0,1 1 0 0 0,-1-1 0 0 0,1 1 0 0 0,-1-1 0 0 0,0 0 0 0 0,1 1 0 0 0,-1-1 0 0 0,0 0 0 0 0,0 1 0 0 0,1-1 0 0 0,-1 0 0 0 0,0 0-1 0 0,0 1 1 0 0,0-1 0 0 0,0 0 0 0 0,0 1 0 0 0,0-1 0 0 0,0 0 0 0 0,0 0 0 0 0,0 1 0 0 0,0-1 0 0 0,0 0 0 0 0,0 1 0 0 0,-1-1 0 0 0,1 0 0 0 0,0 0 0 0 0,-1 1 0 0 0,1-1 0 0 0,0 1 35 0 0,-20-15-8204 0 0,14 11-2084 0 0</inkml:trace>
  <inkml:trace contextRef="#ctx0" brushRef="#br0" timeOffset="3584.549">8855 1792 17660 0 0,'0'0'768'0'0,"0"0"-216"0"0,0 0 120 0 0,0 0 112 0 0,0 0 49 0 0,224-25-1 0 0,-176 17-128 0 0,5 8-216 0 0,-1-3-184 0 0,1-1-224 0 0,-3 0-248 0 0,0 1-344 0 0,-4 3-592 0 0,-13-4-1945 0 0,-13 4-9818 0 0</inkml:trace>
  <inkml:trace contextRef="#ctx0" brushRef="#br0" timeOffset="6203.299">688 2967 2833 0 0,'0'0'2972'0'0,"0"0"-1303"0"0,0 0-356 0 0,0 0 11 0 0,0 0 86 0 0,0 0 150 0 0,0 0 65 0 0,0 0-106 0 0,0 0-135 0 0,0 0-201 0 0,-32-21-248 0 0,-105-62-222 0 0,134 80-678 0 0,1 1 0 0 0,-1 0-1 0 0,0 0 1 0 0,0 0 0 0 0,0 0 0 0 0,0 1-1 0 0,0-1 1 0 0,0 1 0 0 0,-1 0-1 0 0,1-1 1 0 0,0 2 0 0 0,-1-1 0 0 0,1 0-1 0 0,-1 1 1 0 0,1-1 0 0 0,-1 1-1 0 0,1 0 1 0 0,-1 0 0 0 0,1 1-1 0 0,-1-1 1 0 0,1 1 0 0 0,-1-1 0 0 0,1 1-1 0 0,-1 1-34 0 0,-5 1 92 0 0,-13 7 51 0 0,0 1 1 0 0,1 2-1 0 0,1 0 1 0 0,0 1 0 0 0,0 0-1 0 0,2 2 1 0 0,0 1-1 0 0,0 0 1 0 0,1 2-144 0 0,-11 9 132 0 0,2 2 1 0 0,1 1-1 0 0,1 1 0 0 0,2 1 1 0 0,1 1-1 0 0,2 1 0 0 0,1 1 1 0 0,-9 29-133 0 0,22-51 24 0 0,1 0 1 0 0,0 1-1 0 0,1-1 1 0 0,1 1-1 0 0,0-1 1 0 0,1 1 0 0 0,0 0-1 0 0,1 0 1 0 0,1-1-1 0 0,3 15-24 0 0,-3-23 10 0 0,0 1 0 0 0,1-1 0 0 0,0 1 0 0 0,0-1 0 0 0,0 0 0 0 0,1 0 0 0 0,0 0 0 0 0,0 0 0 0 0,1 0 0 0 0,0 0 0 0 0,0-1 0 0 0,0 0 0 0 0,0 0 0 0 0,1 0 0 0 0,0-1 0 0 0,0 1 0 0 0,0-1 0 0 0,1 0 0 0 0,-1 0 0 0 0,1-1 0 0 0,0 0 0 0 0,0 0 0 0 0,0 0 0 0 0,4 0-10 0 0,2 0 45 0 0,1 0-1 0 0,0-1 0 0 0,0-1 1 0 0,0 0-1 0 0,0 0 1 0 0,0-2-1 0 0,0 1 0 0 0,0-2 1 0 0,-1 0-1 0 0,1 0 0 0 0,0-1 1 0 0,-1-1-1 0 0,1 0 1 0 0,-1-1-1 0 0,-1 0 0 0 0,1-1 1 0 0,7-4-45 0 0,20-14 105 0 0,0-1-1 0 0,-3-2 1 0 0,0-2 0 0 0,12-12-105 0 0,-8 4 22 0 0,-2-1 0 0 0,-1-1 0 0 0,-2-2 1 0 0,-2-2-1 0 0,-2-1 0 0 0,-2-1 0 0 0,-1-2 1 0 0,-3-1-1 0 0,5-18-22 0 0,-16 13 391 0 0,-25 58-122 0 0,2 8-263 0 0,0 0 1 0 0,1 1-1 0 0,0 0 1 0 0,1 0-1 0 0,1 1 1 0 0,0 0-1 0 0,1 0 1 0 0,-2 10-7 0 0,3-16-11 0 0,1 0 0 0 0,1 0 0 0 0,0 1 0 0 0,0-1 1 0 0,1 1-1 0 0,0-1 0 0 0,0 1 0 0 0,1 0 0 0 0,1-1 0 0 0,-1 1 0 0 0,2-1 0 0 0,-1 1 1 0 0,1-1-1 0 0,1 1 0 0 0,0-1 0 0 0,0 0 0 0 0,0 0 0 0 0,1-1 0 0 0,1 1 0 0 0,0-1 1 0 0,0 1-1 0 0,0-2 0 0 0,1 1 0 0 0,0 0 0 0 0,1-1 0 0 0,-1 0 0 0 0,1-1 0 0 0,1 0 1 0 0,-1 0-1 0 0,1 0 0 0 0,0-1 0 0 0,4 2 11 0 0,-1-3-287 0 0,-1-1 0 0 0,0 0 0 0 0,1 0 0 0 0,0-1 0 0 0,-1-1 1 0 0,1 0-1 0 0,0 0 0 0 0,0-1 0 0 0,8-1 287 0 0,53-15-9398 0 0,-56 8-1640 0 0</inkml:trace>
  <inkml:trace contextRef="#ctx0" brushRef="#br0" timeOffset="6450.208">1758 2879 16692 0 0,'0'0'1401'0'0,"0"0"-450"0"0,0 0-275 0 0,0 0-80 0 0,0 0 30 0 0,0 0 45 0 0,0 0 10 0 0,0 0-5 0 0,0 0-65 0 0,-35 17-128 0 0,-109 60-122 0 0,62-12 69 0 0,71-51-352 0 0,2-5-51 0 0,1 0-1 0 0,0 1 1 0 0,0-1-1 0 0,1 2 0 0 0,0-1 1 0 0,1 1-1 0 0,0 0 1 0 0,0 0-1 0 0,2 0 0 0 0,-1 1 1 0 0,1 0-1 0 0,1 0 1 0 0,0 0-1 0 0,1 0 0 0 0,0 1 1 0 0,1-1-1 0 0,0 1 1 0 0,1-1-1 0 0,1 0 0 0 0,0 2-26 0 0,3-6-11 0 0,0-1 0 0 0,1 0 0 0 0,0 0-1 0 0,0 0 1 0 0,1-1 0 0 0,-1 0-1 0 0,1 0 1 0 0,1-1 0 0 0,-1 1-1 0 0,1-1 1 0 0,0 0 0 0 0,0-1-1 0 0,1 0 1 0 0,-1 0 0 0 0,1-1 0 0 0,0 0-1 0 0,0 0 1 0 0,0 0 0 0 0,0-1-1 0 0,0-1 1 0 0,1 1 0 0 0,-1-1-1 0 0,1-1 1 0 0,-1 0 0 0 0,9 0 11 0 0,135-7-1231 0 0,-57-31-4177 0 0,-76 24-704 0 0,-6 6-5140 0 0</inkml:trace>
  <inkml:trace contextRef="#ctx0" brushRef="#br0" timeOffset="6818.165">2382 2949 9058 0 0,'0'0'975'0'0,"0"0"72"0"0,0 0 360 0 0,0 0 296 0 0,0 0 50 0 0,0 0-230 0 0,0 0-353 0 0,0 0-278 0 0,0 0-136 0 0,0 0-69 0 0,0 0-79 0 0,0 0-32 0 0,0 0-53 0 0,5-11-68 0 0,12-31-24 0 0,-17 41-406 0 0,0 0 0 0 0,0 0 0 0 0,0 0 0 0 0,0 1 0 0 0,0-1 0 0 0,-1 0 0 0 0,1 0 0 0 0,0 0 0 0 0,0 1 0 0 0,-1-1 0 0 0,1 0 0 0 0,-1 0 0 0 0,1 1 0 0 0,0-1 0 0 0,-1 0 0 0 0,1 1 0 0 0,-1-1 0 0 0,0 0 0 0 0,1 1 0 0 0,-1-1 0 0 0,0 1 0 0 0,1-1 0 0 0,-1 1 0 0 0,0-1 0 0 0,1 1 0 0 0,-1 0 0 0 0,0-1 0 0 0,0 1 0 0 0,1 0 0 0 0,-1 0 0 0 0,0-1 0 0 0,0 1 0 0 0,0 0 0 0 0,0 0 0 0 0,1 0 0 0 0,-1 0 0 0 0,0 0 0 0 0,0 0 0 0 0,0 0 0 0 0,0 0 0 0 0,1 0 0 0 0,-1 1 0 0 0,0-1 0 0 0,0 0 0 0 0,0 0 0 0 0,1 1 0 0 0,-2-1-25 0 0,-1 1 54 0 0,-73 37 218 0 0,63-29-229 0 0,3-2-34 0 0,1-1-1 0 0,0 1 1 0 0,1 1-1 0 0,0 0 1 0 0,0 0-1 0 0,0 0 1 0 0,1 1-1 0 0,0 0 1 0 0,1 1 0 0 0,0-1-1 0 0,0 1 1 0 0,1 0-1 0 0,1 1 1 0 0,-1-1-1 0 0,2 1 1 0 0,-1 0-1 0 0,2 0 1 0 0,-1 0-1 0 0,2 0 1 0 0,-1 0 0 0 0,1 1-1 0 0,1 5-8 0 0,0-9 4 0 0,0 1 1 0 0,0-1-1 0 0,1 0 0 0 0,0 0 1 0 0,1 0-1 0 0,0 0 0 0 0,0 0 1 0 0,1 0-1 0 0,0 0 0 0 0,0-1 0 0 0,0 1 1 0 0,1-1-1 0 0,1 0 0 0 0,-1 0 1 0 0,1 0-1 0 0,0-1 0 0 0,0 0 1 0 0,1 0-1 0 0,0 0 0 0 0,0 0 1 0 0,0-1-1 0 0,1 0 0 0 0,0-1 0 0 0,0 1 1 0 0,0-1-1 0 0,0 0 0 0 0,1-1 1 0 0,0 0-1 0 0,-1 0 0 0 0,1-1 1 0 0,0 0-1 0 0,0 0 0 0 0,0-1 0 0 0,1 0 1 0 0,2 0-5 0 0,-8-1-5 0 0,4 1-29 0 0,0-1-1 0 0,0 0 0 0 0,1 0 0 0 0,-1 0 0 0 0,0-1 0 0 0,0 0 0 0 0,1 0 0 0 0,-1-1 0 0 0,0 0 1 0 0,0 0-1 0 0,-1-1 0 0 0,1 0 0 0 0,0 0 0 0 0,-1 0 0 0 0,0-1 0 0 0,0 0 0 0 0,1-1 35 0 0,27-29-1511 0 0,-21 19-1917 0 0,2-3-6973 0 0,-10 11 892 0 0</inkml:trace>
  <inkml:trace contextRef="#ctx0" brushRef="#br0" timeOffset="7454.794">2702 3269 248 0 0,'0'0'2933'0'0,"0"0"-1709"0"0,0 0 58 0 0,0 0 607 0 0,0 0 412 0 0,0 0 99 0 0,0 0-234 0 0,0 0-388 0 0,0 0-333 0 0,0 0-260 0 0,0 0-225 0 0,0 0-120 0 0,27 10-60 0 0,83 31-37 0 0,-47-37 380 0 0,-52-8-886 0 0,24-11 52 0 0,-1 0 0 0 0,0-3 0 0 0,-2-1 0 0 0,0-1 0 0 0,-1-1 0 0 0,19-18-289 0 0,-39 32 11 0 0,0 0 0 0 0,-1 0 0 0 0,0-1 0 0 0,0 0-1 0 0,-1 0 1 0 0,0-1 0 0 0,0-1 0 0 0,-1 1 0 0 0,0-1 0 0 0,-1-1 0 0 0,0 0-1 0 0,0 0 1 0 0,-2 0 0 0 0,1 0 0 0 0,-1-1 0 0 0,-1 0 0 0 0,0 0 0 0 0,-1 0-1 0 0,0-1 1 0 0,-1 1 0 0 0,0-1-11 0 0,-3 9-21 0 0,-1 0 0 0 0,0 1-1 0 0,1-1 1 0 0,-1 1 0 0 0,-1 0 0 0 0,1 0 0 0 0,0-1-1 0 0,-1 1 1 0 0,0 1 0 0 0,1-1 0 0 0,-1 0 0 0 0,0 1-1 0 0,-1-1 1 0 0,1 1 0 0 0,0 0 0 0 0,-1 0 0 0 0,1 1-1 0 0,-1-1 1 0 0,1 1 0 0 0,-1-1 0 0 0,0 1 0 0 0,0 0-1 0 0,1 0 1 0 0,-1 1 0 0 0,0-1 0 0 0,0 1-1 0 0,0 0 1 0 0,0 0 0 0 0,0 0 0 0 0,0 1 0 0 0,0-1-1 0 0,1 1 1 0 0,-1 0 0 0 0,0 0 0 0 0,0 0 0 0 0,1 0-1 0 0,-1 1 1 0 0,0 0 0 0 0,1 0 0 0 0,0 0 0 0 0,-3 1 21 0 0,-15 10-66 0 0,1 0 1 0 0,1 1-1 0 0,0 1 1 0 0,0 1-1 0 0,2 0 1 0 0,0 2-1 0 0,0 0 1 0 0,2 1 0 0 0,1 0-1 0 0,0 1 1 0 0,1 1-1 0 0,1 0 1 0 0,1 0-1 0 0,0 6 66 0 0,6-20-10 0 0,1 1 0 0 0,1 0 0 0 0,-1 0 0 0 0,1 0-1 0 0,1 0 1 0 0,0 1 0 0 0,0-1 0 0 0,0 1 0 0 0,1-1-1 0 0,0 1 1 0 0,1-1 0 0 0,0 1 0 0 0,0 0-1 0 0,1-1 1 0 0,0 1 0 0 0,1-1 0 0 0,-1 1 0 0 0,2-1-1 0 0,-1 1 1 0 0,1-1 0 0 0,1 0 0 0 0,-1 0 0 0 0,1-1-1 0 0,0 1 1 0 0,1-1 0 0 0,0 0 0 0 0,0 0 0 0 0,1 0-1 0 0,3 2 11 0 0,1-2 18 0 0,1 0 1 0 0,0-1-1 0 0,0-1 0 0 0,0 0 0 0 0,1 0 0 0 0,0-1 0 0 0,0 0 0 0 0,0-1 1 0 0,1-1-1 0 0,-1 0 0 0 0,1 0 0 0 0,-1-1 0 0 0,1-1 0 0 0,-1 0 0 0 0,1-1 1 0 0,0 0-1 0 0,-1-1 0 0 0,4-1-18 0 0,15-4 106 0 0,0-1-1 0 0,-1-2 1 0 0,0-1-1 0 0,-1-1 1 0 0,0-1 0 0 0,20-13-106 0 0,37-26 188 0 0,-3-4 1 0 0,-1-4-1 0 0,-4-3 0 0 0,-2-3 1 0 0,-4-4-1 0 0,58-71-188 0 0,-110 119-59 0 0,-1-2 0 0 0,-1 0 0 0 0,-1-1-1 0 0,-1-1 1 0 0,-1-1 0 0 0,-2 0 0 0 0,0 0-1 0 0,-2-2 1 0 0,-1 1 0 0 0,-2-1 0 0 0,-1-1-1 0 0,0 1 1 0 0,-3-1 0 0 0,2-27 59 0 0,-6 53-25 0 0,1-1 1 0 0,-1 0-1 0 0,0 1 1 0 0,0-1-1 0 0,0 0 1 0 0,-1 1-1 0 0,0-1 1 0 0,0 1-1 0 0,0-1 1 0 0,0 1-1 0 0,-1-1 1 0 0,1 1-1 0 0,-1 0 1 0 0,0 0-1 0 0,-1-1 1 0 0,1 1-1 0 0,-1 1 1 0 0,0-1-1 0 0,1 0 1 0 0,-2 1-1 0 0,1-1 1 0 0,0 1-1 0 0,-1 0 1 0 0,1 0-1 0 0,-1 1 1 0 0,0-1-1 0 0,-4-1 25 0 0,0 2-17 0 0,-1 0 0 0 0,1 1 0 0 0,-1 0 0 0 0,1 1 0 0 0,-1 0 0 0 0,0 0 0 0 0,1 1 0 0 0,-1 0 0 0 0,1 0 0 0 0,0 1 0 0 0,-1 0 0 0 0,1 0-1 0 0,0 1 1 0 0,0 1 0 0 0,0-1 0 0 0,1 1 0 0 0,-1 0 0 0 0,1 1 0 0 0,-4 3 17 0 0,-7 5 1 0 0,0 0 0 0 0,2 1 0 0 0,0 1 0 0 0,1 1 0 0 0,0 0 0 0 0,1 1 0 0 0,-3 6-1 0 0,1 3 47 0 0,1 0 0 0 0,2 1 0 0 0,0 1 0 0 0,2 0-1 0 0,1 0 1 0 0,1 1 0 0 0,2 1 0 0 0,0 0 0 0 0,2-1 0 0 0,2 2 0 0 0,0-1 0 0 0,2 0 0 0 0,3 30-47 0 0,0-42 32 0 0,1 0 0 0 0,0 0 0 0 0,1 0 0 0 0,1 0 0 0 0,1-1 0 0 0,0 0 0 0 0,1 0 0 0 0,1 0 0 0 0,1-1 0 0 0,0 0 0 0 0,1-1 0 0 0,1 0 1 0 0,0-1-1 0 0,1 0 0 0 0,1-1 0 0 0,0 0 0 0 0,0 0 0 0 0,1-2 0 0 0,12 8-32 0 0,-20-15-88 0 0,-1 0 0 0 0,1-1 0 0 0,0 0 0 0 0,0 0 0 0 0,0-1 0 0 0,1 1 0 0 0,-1-1 0 0 0,0-1 0 0 0,1 1 0 0 0,-1-1-1 0 0,1 0 1 0 0,0-1 0 0 0,-1 1 0 0 0,1-1 0 0 0,6-1 88 0 0,32-16-8645 0 0,-36 13-2616 0 0</inkml:trace>
  <inkml:trace contextRef="#ctx0" brushRef="#br0" timeOffset="8133.171">4232 3280 3721 0 0,'0'0'2176'0'0,"0"0"253"0"0,0 0 258 0 0,0 0-109 0 0,0 0-302 0 0,0 0-379 0 0,0 0-404 0 0,36 4-316 0 0,113 12-249 0 0,-144-15-845 0 0,1-1 0 0 0,1 1 0 0 0,-1-1-1 0 0,0 0 1 0 0,0 0 0 0 0,0-1 0 0 0,0 0 0 0 0,0 0 0 0 0,0 0 0 0 0,-1-1 0 0 0,1 0-1 0 0,0 0 1 0 0,-1 0 0 0 0,3-2-83 0 0,6-3 219 0 0,7-2-54 0 0,0-1 0 0 0,-1 0 0 0 0,0-2 0 0 0,-1 0 0 0 0,0-2 0 0 0,-1 0 1 0 0,0-1-1 0 0,-2 0 0 0 0,0-2 0 0 0,0 0 0 0 0,-2-1 0 0 0,0 0 0 0 0,-1-1 0 0 0,-1 0 0 0 0,1-3-165 0 0,5-77 84 0 0,-19 96-100 0 0,1 1 0 0 0,-1-1-1 0 0,1 0 1 0 0,-1 0 0 0 0,0 1 0 0 0,0-1 0 0 0,0 0-1 0 0,0 1 1 0 0,0-1 0 0 0,-1 1 0 0 0,1 0 0 0 0,-1-1 0 0 0,0 1-1 0 0,0 0 1 0 0,1 0 0 0 0,-1 0 0 0 0,-1 0 0 0 0,1 0-1 0 0,0 1 1 0 0,0-1 0 0 0,-1 0 0 0 0,1 1 0 0 0,-1 0-1 0 0,1 0 1 0 0,-1-1 0 0 0,1 2 0 0 0,-1-1 0 0 0,0 0-1 0 0,0 0 1 0 0,1 1 0 0 0,-1 0 0 0 0,0-1 0 0 0,-2 1 16 0 0,-8 2-92 0 0,0 0 0 0 0,1 1 0 0 0,-1 1 0 0 0,1 0 0 0 0,-1 0 0 0 0,1 1 0 0 0,0 1 0 0 0,1 0 0 0 0,0 0 0 0 0,0 2 0 0 0,0-1 0 0 0,1 1 0 0 0,0 1 0 0 0,0-1 0 0 0,1 2 1 0 0,0-1-1 0 0,-2 5 92 0 0,-6 4-103 0 0,2 1 1 0 0,0 1 0 0 0,1 0-1 0 0,1 1 1 0 0,1 0-1 0 0,1 1 1 0 0,1 1 0 0 0,1-1-1 0 0,1 2 1 0 0,1-1 0 0 0,0 1-1 0 0,2 1 103 0 0,4-19 5 0 0,-1 0-1 0 0,1 0 1 0 0,0 0 0 0 0,1 1-1 0 0,-1-1 1 0 0,1 0-1 0 0,0 0 1 0 0,1 0-1 0 0,0 0 1 0 0,0 1-1 0 0,0-1 1 0 0,1 0-1 0 0,-1-1 1 0 0,1 1-1 0 0,1 0 1 0 0,-1 0-1 0 0,1-1 1 0 0,0 1 0 0 0,1-1-1 0 0,-1 0 1 0 0,1 0-1 0 0,0 0 1 0 0,0-1-1 0 0,0 1 1 0 0,5 3-5 0 0,8-1 87 0 0,-1 0 1 0 0,1 0-1 0 0,1-2 1 0 0,-1 0-1 0 0,1-1 1 0 0,0-1 0 0 0,0 0-1 0 0,0-2 1 0 0,0 0-1 0 0,0-1 1 0 0,0 0-1 0 0,0-2 1 0 0,0 0-1 0 0,0-1 1 0 0,0-1 0 0 0,-1-1-1 0 0,1 0 1 0 0,-1-1-1 0 0,0-1 1 0 0,4-3-88 0 0,48-21 197 0 0,-2-3 1 0 0,-2-3-1 0 0,-1-3 0 0 0,-2-3 1 0 0,-2-2-1 0 0,-2-3 0 0 0,-2-2 1 0 0,44-52-198 0 0,-88 92-19 0 0,-1 0 1 0 0,0-2-1 0 0,0 1 0 0 0,-1-1 1 0 0,-1-1-1 0 0,0 0 1 0 0,-1 0-1 0 0,0-1 0 0 0,-1 0 1 0 0,-1 0-1 0 0,0-1 1 0 0,-1 1-1 0 0,0-1 0 0 0,-1-1 1 0 0,-1 1-1 0 0,0 0 1 0 0,-1-1-1 0 0,-1 0 0 0 0,-1-8 19 0 0,-1 20-20 0 0,0 1-1 0 0,0 0 1 0 0,-1 0-1 0 0,0 0 1 0 0,0 0-1 0 0,1 1 1 0 0,-2-1-1 0 0,1 0 1 0 0,0 1-1 0 0,0-1 1 0 0,-1 1-1 0 0,1 0 1 0 0,-1 0-1 0 0,0 0 0 0 0,0 0 1 0 0,0 0-1 0 0,0 1 1 0 0,0-1-1 0 0,0 1 1 0 0,0 0-1 0 0,0 0 1 0 0,0 0-1 0 0,-1 0 1 0 0,1 1-1 0 0,0-1 1 0 0,-1 1-1 0 0,1 0 1 0 0,-1 0 20 0 0,-97 9-569 0 0,86-4 536 0 0,1 1-1 0 0,0 0 1 0 0,0 1-1 0 0,1 1 0 0 0,0 0 1 0 0,0 1-1 0 0,1 0 1 0 0,0 1-1 0 0,0 1 1 0 0,1-1-1 0 0,1 2 0 0 0,0 0 1 0 0,0 0-1 0 0,1 0 1 0 0,1 1-1 0 0,-1 1 34 0 0,7-10 6 0 0,0 0 0 0 0,0 0-1 0 0,0 0 1 0 0,0 0 0 0 0,0 0 0 0 0,1 0 0 0 0,0 0 0 0 0,0 1-1 0 0,0-1 1 0 0,0 0 0 0 0,1 1 0 0 0,0-1 0 0 0,0 1 0 0 0,0-1-1 0 0,0 0 1 0 0,0 1 0 0 0,1-1 0 0 0,0 0 0 0 0,0 1 0 0 0,0-1-1 0 0,1 0 1 0 0,-1 0 0 0 0,1 0 0 0 0,0 0 0 0 0,0 0 0 0 0,1 0-1 0 0,-1 0 1 0 0,1-1 0 0 0,0 0 0 0 0,0 1 0 0 0,0-1 0 0 0,0 0-1 0 0,0 0 1 0 0,1 0 0 0 0,3 1-6 0 0,14 8 100 0 0,1-2 0 0 0,0 0 0 0 0,0-2 0 0 0,1-1 0 0 0,1 0-1 0 0,-1-2 1 0 0,1 0 0 0 0,16 0-100 0 0,51 12 367 0 0,-82-15-335 0 0,-4-2-2 0 0,0 0 0 0 0,0 0 0 0 0,-1 1 0 0 0,1 0 0 0 0,0 0 0 0 0,-1 0-1 0 0,1 1 1 0 0,0-1 0 0 0,-1 1 0 0 0,0 0 0 0 0,1 1 0 0 0,-1-1 0 0 0,0 1 0 0 0,0-1 0 0 0,-1 1 0 0 0,1 0 0 0 0,0 1 0 0 0,-1-1 0 0 0,0 1 0 0 0,0-1-1 0 0,0 1 1 0 0,0 0 0 0 0,0 0 0 0 0,-1 0 0 0 0,0 0 0 0 0,0 1 0 0 0,0-1 0 0 0,0 1 0 0 0,-1 1-30 0 0,-1 6 60 0 0,-1 1 0 0 0,-1 0 0 0 0,0-1 0 0 0,-1 1 0 0 0,0-1 0 0 0,-1 0 1 0 0,-1 0-1 0 0,0 0 0 0 0,0 0 0 0 0,-1-1 0 0 0,0 0 0 0 0,-1 0 0 0 0,-1-1 0 0 0,-3 5-60 0 0,-37 66-68 0 0,14 14-1100 0 0,24-54-5717 0 0,9-36-4000 0 0</inkml:trace>
  <inkml:trace contextRef="#ctx0" brushRef="#br0" timeOffset="9111.092">6264 3059 7986 0 0,'0'0'1657'0'0,"0"0"-264"0"0,0 0-109 0 0,0 0 50 0 0,0 0 59 0 0,0 0 5 0 0,0 0-117 0 0,0 0-179 0 0,-35 27-219 0 0,-110 86-187 0 0,69-32 190 0 0,70-73-835 0 0,1 0 1 0 0,0 1 0 0 0,0-1 0 0 0,1 1-1 0 0,0 0 1 0 0,1 1 0 0 0,0-1 0 0 0,0 0 0 0 0,1 1-1 0 0,0 0 1 0 0,0-1 0 0 0,2 1 0 0 0,-1 0-1 0 0,1 0 1 0 0,0 0 0 0 0,1 0 0 0 0,0 1-52 0 0,2-8 42 0 0,0 1 0 0 0,0-1 0 0 0,0 0 0 0 0,0 0 0 0 0,1 0 0 0 0,-1-1 1 0 0,1 1-1 0 0,0-1 0 0 0,0 0 0 0 0,0 0 0 0 0,0 0 0 0 0,0 0 0 0 0,0-1 0 0 0,0 1 0 0 0,0-1 1 0 0,1 0-1 0 0,-1-1 0 0 0,0 1 0 0 0,1-1 0 0 0,-1 0 0 0 0,1 0 0 0 0,-1 0 0 0 0,1 0 1 0 0,-1-1-1 0 0,0 0 0 0 0,1 0 0 0 0,-1 0 0 0 0,0 0 0 0 0,0-1 0 0 0,0 0 0 0 0,1 0-42 0 0,23-11 92 0 0,0-2 0 0 0,0-1 0 0 0,-2-1-1 0 0,0-1 1 0 0,-1-2 0 0 0,-1 0-1 0 0,2-5-91 0 0,37-28 25 0 0,35-28-49 0 0,-91 125-236 0 0,-7-32 278 0 0,-1-3-12 0 0,0 0 1 0 0,0 1-1 0 0,1-1 0 0 0,0 0 0 0 0,0 1 1 0 0,1-1-1 0 0,0 0 0 0 0,1 0 0 0 0,0 0 0 0 0,0 0 1 0 0,1 0-1 0 0,0 0 0 0 0,1-1 0 0 0,0 1 1 0 0,0-1-1 0 0,1 0 0 0 0,0 0 0 0 0,0-1 1 0 0,1 1-1 0 0,0-1 0 0 0,0 0 0 0 0,1-1 0 0 0,6 6-6 0 0,-5-7 26 0 0,0-1 0 0 0,0 0 0 0 0,1-1 0 0 0,-1 1 1 0 0,1-1-1 0 0,0-1 0 0 0,0 0 0 0 0,0 0 0 0 0,0-1 0 0 0,1 0 0 0 0,-1 0 0 0 0,0-1 0 0 0,0-1 0 0 0,0 1 0 0 0,1-1 0 0 0,-1-1 0 0 0,0 0 0 0 0,0 0 0 0 0,-1-1 0 0 0,1 0 0 0 0,0 0 0 0 0,6-4-26 0 0,14-8 175 0 0,-1-1 0 0 0,0-1 0 0 0,-2-1 1 0 0,0-2-1 0 0,20-19-175 0 0,-8 6 30 0 0,-1-3 0 0 0,-3-1 0 0 0,0-1 1 0 0,-3-2-1 0 0,-1-1 0 0 0,-2-1 0 0 0,-2-2 0 0 0,-2 0 1 0 0,-2-2-1 0 0,-2-1 0 0 0,-2 0 0 0 0,-2-1 0 0 0,-2-1 1 0 0,-2 0-1 0 0,-3-1 0 0 0,-1 0 0 0 0,0-45-30 0 0,-8 80-37 0 0,3-6 6 0 0,-2 0 1 0 0,-1 0 0 0 0,0 0 0 0 0,-2 0 0 0 0,0 1 0 0 0,-1-1-1 0 0,-1 0 1 0 0,-1 1 0 0 0,-1 0 0 0 0,-1 0 0 0 0,-1-1 30 0 0,6 18-12 0 0,-1-1 0 0 0,0 1 0 0 0,0 0 0 0 0,0 0 0 0 0,0 0 0 0 0,-1 0 0 0 0,1 1 0 0 0,-1-1 0 0 0,1 1 0 0 0,-1 0 0 0 0,0 0 0 0 0,0 0 0 0 0,0 0 0 0 0,0 1 0 0 0,0 0 0 0 0,0 0 0 0 0,-1 0 0 0 0,1 0 0 0 0,0 1 0 0 0,-1-1 0 0 0,1 1 0 0 0,0 0 0 0 0,-1 0 0 0 0,1 1 1 0 0,0 0-1 0 0,0-1 0 0 0,-1 1 0 0 0,1 1 0 0 0,0-1 0 0 0,0 0 0 0 0,0 1 0 0 0,0 0 0 0 0,0 0 0 0 0,0 0 0 0 0,1 1 0 0 0,-1-1 0 0 0,1 1 0 0 0,0 0 0 0 0,0 0 0 0 0,-1 0 0 0 0,2 0 0 0 0,-1 0 0 0 0,0 1 0 0 0,0 1 12 0 0,-9 19 33 0 0,1 0 0 0 0,1 0 0 0 0,1 1 1 0 0,1 0-1 0 0,2 0 0 0 0,0 1 0 0 0,2 0 0 0 0,1 0 0 0 0,0 0 1 0 0,3 0-1 0 0,0 1 0 0 0,1-1 0 0 0,2 0 0 0 0,2 11-33 0 0,8 47 272 0 0,3-1 0 0 0,25 73-272 0 0,42 157 368 0 0,-53-151-514 0 0,-70-220-7304 0 0,19 32-1287 0 0,12 18-1394 0 0</inkml:trace>
  <inkml:trace contextRef="#ctx0" brushRef="#br0" timeOffset="9445.703">6824 2890 14771 0 0,'0'0'1534'0'0,"0"0"-653"0"0,0 0-124 0 0,0 0 172 0 0,0 0 73 0 0,0 0 38 0 0,0 0-75 0 0,0 0-87 0 0,0 0-90 0 0,37 5-82 0 0,115 19-100 0 0,169 4 1125 0 0,-222-23-1783 0 0,4-4-535 0 0,-58-2-5961 0 0,-36 1-4891 0 0</inkml:trace>
  <inkml:trace contextRef="#ctx0" brushRef="#br0" timeOffset="9618.804">7890 3144 19164 0 0,'0'0'1032'0'0,"0"0"-272"0"0,0 0-151 0 0,0 0-113 0 0,0 0-96 0 0,0 0-64 0 0,0 0-136 0 0,0 0-112 0 0,5 199-56 0 0,1-188-88 0 0,-2-4-56 0 0,3 0-80 0 0,-1-7-176 0 0,-3 0-248 0 0,1 0-265 0 0,1-7-911 0 0,-1 0-2337 0 0,-2-1-8145 0 0</inkml:trace>
  <inkml:trace contextRef="#ctx0" brushRef="#br0" timeOffset="9619.804">7971 2709 14627 0 0,'0'0'2529'0'0,"0"0"-761"0"0,0 0-632 0 0,0 0-344 0 0,0 0-223 0 0,0 0-161 0 0,0 0-184 0 0,0 0-264 0 0,0 0-176 0 0,0 0-104 0 0,0 0-113 0 0,0 0-191 0 0,0 0-376 0 0,0 0-1352 0 0,-22 11-9867 0 0</inkml:trace>
  <inkml:trace contextRef="#ctx0" brushRef="#br0" timeOffset="9915.354">8242 3044 16732 0 0,'0'0'2037'0'0,"0"0"-1020"0"0,0 0-465 0 0,0 0-135 0 0,0 0-51 0 0,0 0-2 0 0,0 0-48 0 0,0 0-103 0 0,0 0-89 0 0,0 0-63 0 0,0 0-31 0 0,0 0-9 0 0,-17 33-14 0 0,-49 101-27 0 0,50-66-73 0 0,18-60 70 0 0,-1-3 25 0 0,1-1 0 0 0,-1 1 0 0 0,1-1 0 0 0,0 0 0 0 0,0 0 0 0 0,0 0 0 0 0,1 0 0 0 0,0 0 0 0 0,-1 0 0 0 0,1-1 0 0 0,1 1 0 0 0,-1-1 0 0 0,0 0 0 0 0,1 0 0 0 0,0 0 0 0 0,-1 0 0 0 0,1-1 0 0 0,0 1 0 0 0,1-1 1 0 0,-1 0-1 0 0,0 0 0 0 0,0-1 0 0 0,1 1 0 0 0,-1-1 0 0 0,1 0 0 0 0,0 0 0 0 0,-1-1 0 0 0,1 1 0 0 0,0-1-2 0 0,4 1 100 0 0,0-1-1 0 0,1 0 1 0 0,-1 0 0 0 0,0-1 0 0 0,1 0 0 0 0,-1-1-1 0 0,0 0 1 0 0,0 0 0 0 0,0-1 0 0 0,0 0 0 0 0,-1 0-1 0 0,1-1 1 0 0,-1 0 0 0 0,4-3-100 0 0,-2-1 104 0 0,0 1 0 0 0,0-1 0 0 0,0-1-1 0 0,-1 0 1 0 0,-1 0 0 0 0,1 0 0 0 0,-1-1 0 0 0,-1-1 0 0 0,0 1 0 0 0,-1-1 0 0 0,0-1-1 0 0,0 1 1 0 0,-1-1 0 0 0,-1 0 0 0 0,0 0 0 0 0,0 0 0 0 0,-2 0 0 0 0,1-1-1 0 0,-1 1 1 0 0,-1-1 0 0 0,0 0 0 0 0,-1 1 0 0 0,-1-1 0 0 0,0 0 0 0 0,-1-7-104 0 0,0 15-15 0 0,1 0 0 0 0,-1 1 0 0 0,0-1 0 0 0,0 1 0 0 0,0 0 0 0 0,-1-1 0 0 0,1 1 0 0 0,-1 0 0 0 0,0 0 0 0 0,0 0 0 0 0,-1 1 0 0 0,1-1 0 0 0,-1 1 0 0 0,0 0 0 0 0,0 0 0 0 0,0 0 0 0 0,0 1 0 0 0,0-1 0 0 0,0 1 0 0 0,-1 0 0 0 0,1 0 0 0 0,-1 0 0 0 0,0 1 15 0 0,-33-5-2862 0 0,-2 11-4091 0 0,27-1-4356 0 0</inkml:trace>
  <inkml:trace contextRef="#ctx0" brushRef="#br0" timeOffset="10337.782">8801 3210 16820 0 0,'0'0'1293'0'0,"0"0"-206"0"0,0 0-80 0 0,0 0-68 0 0,0 0-80 0 0,0 0-135 0 0,0 0-181 0 0,0 0-221 0 0,0 0-98 0 0,0 0-61 0 0,0 0-38 0 0,0 0 1 0 0,10-10-53 0 0,69-61 27 0 0,54-14-336 0 0,-132 85 212 0 0,0-1 0 0 0,0 0-1 0 0,0 0 1 0 0,0 1 0 0 0,0-1 0 0 0,0 1-1 0 0,0-1 1 0 0,0 1 0 0 0,0-1 0 0 0,0 1-1 0 0,0 0 1 0 0,1 0 0 0 0,-1-1 0 0 0,0 1-1 0 0,0 0 1 0 0,0 0 0 0 0,0 0 0 0 0,1 0-1 0 0,-1 0 1 0 0,0 1 0 0 0,0-1 0 0 0,0 0-1 0 0,0 0 1 0 0,0 1 0 0 0,0-1 0 0 0,1 1-1 0 0,-1-1 1 0 0,0 1 0 0 0,0-1 0 0 0,0 1-1 0 0,0 0 1 0 0,-1-1 0 0 0,1 1-1 0 0,0 0 1 0 0,0 0 0 0 0,0 0 0 0 0,0 0-1 0 0,-1-1 1 0 0,1 1 0 0 0,0 0 0 0 0,-1 0-1 0 0,1 1 1 0 0,-1-1 0 0 0,1 0 0 0 0,-1 0-1 0 0,0 0 1 0 0,1 0 0 0 0,-1 1 24 0 0,25 115-554 0 0,-22-112 634 0 0,0 0-1 0 0,0 0 0 0 0,0 0 0 0 0,0 0 0 0 0,1 0 1 0 0,0-1-1 0 0,0 0 0 0 0,1 0 0 0 0,-1 0 0 0 0,1 0 1 0 0,-1-1-1 0 0,1 1 0 0 0,0-1 0 0 0,1-1 0 0 0,-1 1 1 0 0,0-1-1 0 0,1 0 0 0 0,0 0 0 0 0,-1 0 0 0 0,1-1 1 0 0,0 0-1 0 0,0 0 0 0 0,0 0 0 0 0,-1-1 0 0 0,1 0 1 0 0,0 0-1 0 0,0 0 0 0 0,0-1 0 0 0,0 0 0 0 0,0 0 1 0 0,2-1-80 0 0,11-5 255 0 0,0-1 0 0 0,-1 0 0 0 0,0-2 0 0 0,-1 0 0 0 0,0-1 0 0 0,0 0 1 0 0,-1-1-1 0 0,-1-1 0 0 0,0-1 0 0 0,11-14-255 0 0,-10 14-654 0 0,58-67 1673 0 0,-58 50-4050 0 0,-10 0-4240 0 0,-6 23-4929 0 0</inkml:trace>
  <inkml:trace contextRef="#ctx0" brushRef="#br0" timeOffset="11254.403">7916 2698 0 0 0,'0'0'798'0'0,"0"0"1025"0"0,0 0 302 0 0,0 0-39 0 0,0 0-316 0 0,0 0-481 0 0,0 0-422 0 0,0 0-304 0 0,0 0-160 0 0,0 0-40 0 0,0 0 49 0 0,0 0 49 0 0,0 0 35 0 0,5 7 3242 0 0,-9 0-1780 0 0,13-3 83 0 0,114-43-811 0 0,-213 68 1438 0 0,47-11-2312 0 0,43-18-323 0 0,0 0-54 0 0,0 0-19 0 0,34 4-159 0 0,5-4-971 0 0,-21 0-8290 0 0,-12 0-2353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2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533 755 3025 0 0,'0'0'1096'0'0,"0"0"-173"0"0,0 0 68 0 0,0 0 214 0 0,0 0 197 0 0,0 0 150 0 0,0 0-38 0 0,0 0-202 0 0,0 0-233 0 0,0 0-227 0 0,0 0-161 0 0,-12-5-76 0 0,-35-18-58 0 0,44 22-465 0 0,0 0 0 0 0,0 0 1 0 0,0 0-1 0 0,0 0 0 0 0,0 0 0 0 0,0 1 0 0 0,-1-1 0 0 0,1 1 0 0 0,0 0 0 0 0,0 0 0 0 0,-1 0 0 0 0,1 0 1 0 0,0 1-1 0 0,0 0 0 0 0,0-1 0 0 0,0 1 0 0 0,0 0 0 0 0,0 0 0 0 0,0 0 0 0 0,0 1 0 0 0,0-1 0 0 0,0 1-92 0 0,-10 4 305 0 0,-14 6-97 0 0,1 1-1 0 0,0 2 0 0 0,1 0 0 0 0,1 2 1 0 0,0 0-1 0 0,1 2 0 0 0,1 1 0 0 0,1 0 1 0 0,1 2-1 0 0,-4 6-207 0 0,17-20 15 0 0,0 1 1 0 0,1 0 0 0 0,0 0-1 0 0,0 0 1 0 0,1 1-1 0 0,1 0 1 0 0,-1 0-1 0 0,1 0 1 0 0,1 0-1 0 0,0 1 1 0 0,1 0 0 0 0,0-1-1 0 0,0 1 1 0 0,1 0-1 0 0,1 0 1 0 0,0 0-1 0 0,0 0 1 0 0,1 0-16 0 0,2-6 39 0 0,0 1-1 0 0,0-1 1 0 0,0 0-1 0 0,1-1 1 0 0,0 1-1 0 0,0 0 1 0 0,0-1 0 0 0,1 0-1 0 0,-1 0 1 0 0,1 0-1 0 0,0-1 1 0 0,0 0 0 0 0,0 0-1 0 0,1 0 1 0 0,-1 0-1 0 0,1-1 1 0 0,0 0-1 0 0,-1 0 1 0 0,1 0 0 0 0,0-1-1 0 0,0 0 1 0 0,0 0-1 0 0,0-1 1 0 0,0 1 0 0 0,0-1-1 0 0,0-1 1 0 0,0 1-1 0 0,0-1 1 0 0,0 0 0 0 0,1 0-39 0 0,22-4 127 0 0,1 0 1 0 0,0-2-1 0 0,-1-1 1 0 0,-1-2-1 0 0,0 0 1 0 0,0-2-1 0 0,-1-1 1 0 0,0-2-1 0 0,-1 0 1 0 0,-1-1-1 0 0,0-2 1 0 0,-2-1-1 0 0,2-2-127 0 0,9-4 33 0 0,-1-1-1 0 0,-1-1 0 0 0,-2-2 1 0 0,0-1-1 0 0,-3-2 0 0 0,0 0 1 0 0,-2-2-1 0 0,-2-1 0 0 0,-1-1 1 0 0,-1 0-1 0 0,-2-2 0 0 0,-2 0 1 0 0,-2-1-1 0 0,-1-1 0 0 0,-2 0 1 0 0,-2-1-1 0 0,-1 0 0 0 0,-3-1 1 0 0,-1 1-1 0 0,-2-3-32 0 0,-2 32-22 0 0,-1 1 0 0 0,-1-1 0 0 0,0 1 1 0 0,0 0-1 0 0,-1-1 0 0 0,-1 1 0 0 0,0 0 0 0 0,0 0 0 0 0,-1 0 1 0 0,0 1-1 0 0,-1-1 0 0 0,0 1 0 0 0,-1 0 0 0 0,0 0 0 0 0,-1 1 0 0 0,0 0 1 0 0,0 0-1 0 0,-1 1 0 0 0,0-1 0 0 0,0 2 0 0 0,-1-1 0 0 0,0 1 1 0 0,-1 1-1 0 0,1 0 0 0 0,-1 0 0 0 0,0 1 0 0 0,-1 0 0 0 0,1 0 0 0 0,-1 1 1 0 0,0 1-1 0 0,0 0 0 0 0,0 0 0 0 0,-1 1 0 0 0,-9 0 22 0 0,7 4 2 0 0,0 1-1 0 0,0 0 1 0 0,0 2 0 0 0,0-1-1 0 0,1 1 1 0 0,0 1-1 0 0,0 1 1 0 0,0 0 0 0 0,1 0-1 0 0,0 1 1 0 0,1 1-1 0 0,-1 0 1 0 0,2 0 0 0 0,-1 1-1 0 0,1 1 1 0 0,1 0-1 0 0,0 0 1 0 0,1 0 0 0 0,0 1-1 0 0,0 1 1 0 0,1-1-1 0 0,1 1 1 0 0,0 1 0 0 0,1-1-1 0 0,1 1 1 0 0,0-1-1 0 0,0 1 1 0 0,1 0 0 0 0,1 1-1 0 0,0 12-1 0 0,0 0 28 0 0,2 0-1 0 0,1-1 1 0 0,1 1 0 0 0,1-1-1 0 0,2 1 1 0 0,0-1-1 0 0,2 0 1 0 0,0-1 0 0 0,2 0-1 0 0,1 0 1 0 0,1 0-28 0 0,28 51 431 0 0,3-1 0 0 0,41 53-431 0 0,-30-49 420 0 0,11 39 435 0 0,-66-100 680 0 0,-9-17-6915 0 0,11-1 710 0 0,0 0-6872 0 0</inkml:trace>
  <inkml:trace contextRef="#ctx0" brushRef="#br0" timeOffset="1654.826">1175 140 3521 0 0,'0'0'1336'0'0,"0"0"-414"0"0,0 0 114 0 0,0 0 484 0 0,0 0 445 0 0,0 0 198 0 0,0 0-218 0 0,0 0-451 0 0,0 0-446 0 0,0 0-314 0 0,0 0-167 0 0,0 0-94 0 0,0 0-13 0 0,20-3 938 0 0,-1-5-1078 0 0,1 0 1 0 0,0 2-1 0 0,-1 1 1 0 0,2 0-1 0 0,-1 1 1 0 0,1 1-1 0 0,-1 2 1 0 0,1 0-1 0 0,17 1-320 0 0,-36 2 15 0 0,-1-1-1 0 0,0 1 1 0 0,1 0-1 0 0,-1 0 1 0 0,0-1-1 0 0,0 1 1 0 0,0 0-1 0 0,-1 0 1 0 0,1 0-1 0 0,0 0 1 0 0,-1 0-1 0 0,1 1 1 0 0,-1-1-1 0 0,0 0 1 0 0,0 0-1 0 0,0 0 1 0 0,0 0-1 0 0,0 0 1 0 0,0 0-1 0 0,0 0 1 0 0,-1 1-1 0 0,1-1 1 0 0,-1 0-1 0 0,0 0 0 0 0,1 0 1 0 0,-1 0-1 0 0,0 0 1 0 0,0-1-1 0 0,0 2-14 0 0,-80 105 513 0 0,68-95-465 0 0,2-1 1 0 0,0 2-1 0 0,0 0 0 0 0,1 0 0 0 0,1 1 1 0 0,0 0-1 0 0,1 0 0 0 0,1 1 0 0 0,-1 4-48 0 0,7-19 12 0 0,1 1-1 0 0,-1-1 0 0 0,0 1 1 0 0,1-1-1 0 0,0 1 0 0 0,-1-1 1 0 0,1 1-1 0 0,0-1 0 0 0,0 1 1 0 0,-1-1-1 0 0,1 1 0 0 0,0-1 1 0 0,1 1-1 0 0,-1-1 0 0 0,0 1 1 0 0,0-1-1 0 0,1 1 0 0 0,-1-1 1 0 0,1 1-1 0 0,-1-1 1 0 0,1 0-1 0 0,-1 1 0 0 0,1-1 1 0 0,0 0-1 0 0,0 1 0 0 0,0-1 1 0 0,0 0-1 0 0,0 0 0 0 0,0 0 1 0 0,0 0-1 0 0,0 0 0 0 0,0 0 1 0 0,1 0-1 0 0,-1 0 0 0 0,0 0 1 0 0,1 0-1 0 0,-1-1 0 0 0,1 1-11 0 0,60 1 723 0 0,14-28-1011 0 0,-76 25-953 0 0,4-4 2554 0 0,-3 4-5728 0 0,-1 1-5565 0 0,0 0-1396 0 0</inkml:trace>
  <inkml:trace contextRef="#ctx0" brushRef="#br0" timeOffset="2536.651">1521 553 8018 0 0,'0'0'1388'0'0,"0"0"-114"0"0,0 0 106 0 0,0 0 132 0 0,0 0 1 0 0,0 0-184 0 0,0 0-331 0 0,0 0-339 0 0,0 0-295 0 0,0 0-163 0 0,0 0-52 0 0,0 0 29 0 0,0 0 71 0 0,-4 7 53 0 0,-42 140 1246 0 0,38-117-1441 0 0,0 0-1 0 0,2 1 1 0 0,2-1 0 0 0,1 1-1 0 0,1 0 1 0 0,1 0 0 0 0,3 16-107 0 0,-2-45 23 0 0,0 0 1 0 0,0 0-1 0 0,1 0 0 0 0,-1-1 1 0 0,1 1-1 0 0,-1 0 1 0 0,1 0-1 0 0,0-1 1 0 0,-1 1-1 0 0,1 0 1 0 0,0-1-1 0 0,0 1 1 0 0,1 0-1 0 0,-1-1 1 0 0,0 0-1 0 0,0 1 0 0 0,1-1 1 0 0,-1 0-1 0 0,0 1 1 0 0,1-1-1 0 0,0 0 1 0 0,-1 0-1 0 0,1 0 1 0 0,-1 0-1 0 0,1-1 1 0 0,0 1-1 0 0,0 0 0 0 0,0-1 1 0 0,-1 1-1 0 0,1-1 1 0 0,0 0-1 0 0,0 1 1 0 0,0-1-1 0 0,0 0 1 0 0,0 0-1 0 0,0 0 1 0 0,-1-1-1 0 0,1 1 1 0 0,0 0-1 0 0,0-1 0 0 0,0 1 1 0 0,0-1-24 0 0,74-34 1080 0 0,-51 13-983 0 0,-1-2 0 0 0,0-1 0 0 0,-2-1 0 0 0,-1 0-1 0 0,-1-2 1 0 0,-1 0 0 0 0,-2-2 0 0 0,5-11-97 0 0,19-30 14 0 0,-28 52-2 0 0,-2-1 0 0 0,-1-1 0 0 0,0 0 0 0 0,-1 0 0 0 0,-2-1 1 0 0,0 0-1 0 0,-1 0 0 0 0,2-21-12 0 0,-8 43-3 0 0,-1 0 1 0 0,1 0-1 0 0,-1 1 0 0 0,1-1 0 0 0,0 0 1 0 0,-1 0-1 0 0,1 0 0 0 0,-1 0 0 0 0,1 1 1 0 0,-1-1-1 0 0,1 0 0 0 0,-1 0 1 0 0,1 0-1 0 0,0 0 0 0 0,-1 0 0 0 0,1 0 1 0 0,-1 0-1 0 0,1 0 0 0 0,-1 0 1 0 0,1-1-1 0 0,-1 1 0 0 0,1 0 0 0 0,0 0 1 0 0,-1 0-1 0 0,1 0 0 0 0,-1-1 1 0 0,1 1-1 0 0,0 0 0 0 0,-1 0 0 0 0,1-1 1 0 0,0 1-1 0 0,-1 0 0 0 0,1-1 0 0 0,0 1 1 0 0,-1 0-1 0 0,1-1 0 0 0,0 1 1 0 0,0 0-1 0 0,-1-1 0 0 0,1 1 0 0 0,0-1 1 0 0,0 1-1 0 0,0 0 0 0 0,0-1 1 0 0,-1 1-1 0 0,1-1 0 0 0,0 1 0 0 0,0-1 1 0 0,0 1-1 0 0,0-1 0 0 0,0 1 0 0 0,0 0 1 0 0,0-1-1 0 0,0 1 0 0 0,0-1 1 0 0,1 1-1 0 0,-1-1 0 0 0,0 1 3 0 0,-25 33-238 0 0,-34 144 333 0 0,50-134-75 0 0,3 1 0 0 0,1 0 1 0 0,3 0-1 0 0,1 0 0 0 0,3 22-20 0 0,0 12-3 0 0,-1 302 6 0 0,-1-360 1 0 0,-2 1 0 0 0,0-1 0 0 0,-1 0 0 0 0,-1 0 0 0 0,-1-1 1 0 0,-1 1-1 0 0,-1-1 0 0 0,0 0 0 0 0,-1-1 0 0 0,-2 1 0 0 0,1-2 0 0 0,-9 11-4 0 0,16-24 14 0 0,0-1-1 0 0,0 0 1 0 0,0 0-1 0 0,0 0 0 0 0,-1 0 1 0 0,0 0-1 0 0,1 0 1 0 0,-1 0-1 0 0,0-1 1 0 0,0 0-1 0 0,0 1 0 0 0,-1-1 1 0 0,1 0-1 0 0,-1-1 1 0 0,1 1-1 0 0,-1-1 1 0 0,1 1-1 0 0,-1-1 1 0 0,0 0-1 0 0,0 0 0 0 0,1-1 1 0 0,-1 1-1 0 0,0-1 1 0 0,0 0-1 0 0,0 0 1 0 0,0 0-1 0 0,0 0 0 0 0,1-1 1 0 0,-1 0-1 0 0,0 1 1 0 0,0-1-1 0 0,1-1 1 0 0,-1 1-1 0 0,0 0 0 0 0,1-1 1 0 0,-1 0-1 0 0,1 0 1 0 0,0 0-1 0 0,0 0 1 0 0,0-1-1 0 0,0 1 1 0 0,0-1-1 0 0,0 1 0 0 0,1-1 1 0 0,-1 0-1 0 0,1 0 1 0 0,-1-1-1 0 0,1 1 1 0 0,1 0-1 0 0,-1-1 0 0 0,0 1 1 0 0,1-1-1 0 0,-1 1 1 0 0,1-3-14 0 0,1-8 20 0 0,1 0 0 0 0,0 1 0 0 0,1-1-1 0 0,1 0 1 0 0,0 1 0 0 0,0 0 0 0 0,2 0 0 0 0,0 0 0 0 0,0 0 0 0 0,1 1 0 0 0,1-1 0 0 0,0 2 0 0 0,0-1 0 0 0,1 1 0 0 0,8-8-20 0 0,21-38 59 0 0,-12 19-145 0 0,2 2 0 0 0,2 1 0 0 0,1 1 0 0 0,26-22 86 0 0,-53 53-22 0 0,25-14-1077 0 0,-15 15-6916 0 0,-13 2 1825 0 0,0 0-3833 0 0</inkml:trace>
  <inkml:trace contextRef="#ctx0" brushRef="#br0" timeOffset="3151.509">2263 943 4761 0 0,'0'0'1858'0'0,"0"0"-19"0"0,0 0 165 0 0,0 0 110 0 0,0 0-76 0 0,0 0-290 0 0,0 0-372 0 0,0 0-339 0 0,0 0-256 0 0,0 0-121 0 0,0 0-66 0 0,0 0-21 0 0,-3 8-2 0 0,-12 28 49 0 0,6-19-261 0 0,2 0 1 0 0,0 0 0 0 0,1 1-1 0 0,1 0 1 0 0,1 0-1 0 0,0 0 1 0 0,0 17-360 0 0,3-32-8 0 0,1-1 0 0 0,-1 0 0 0 0,1 0 0 0 0,0 1 0 0 0,-1-1 0 0 0,1 0 0 0 0,1 1 0 0 0,-1-1 0 0 0,0 0 0 0 0,0 0 0 0 0,1 1 0 0 0,0-1 0 0 0,-1 0 0 0 0,1 0 0 0 0,0 0 0 0 0,0 0 0 0 0,0 0 0 0 0,0 0 0 0 0,0 0 0 0 0,1 0 0 0 0,-1 0 0 0 0,0 0 1 0 0,1 0-1 0 0,0-1 0 0 0,-1 1 0 0 0,1-1 0 0 0,0 1 0 0 0,0-1 0 0 0,0 0 0 0 0,0 0 0 0 0,0 0 0 0 0,0 0 0 0 0,0 0 0 0 0,0 0 0 0 0,0 0 0 0 0,2 0 8 0 0,19-42-2135 0 0,-15 13-681 0 0,-3 9-3046 0 0,-3 11-5104 0 0</inkml:trace>
  <inkml:trace contextRef="#ctx0" brushRef="#br0" timeOffset="3552.735">2373 582 7674 0 0,'0'0'3724'0'0,"0"0"-1219"0"0,0 0-645 0 0,0 0-221 0 0,0 0-225 0 0,0 0-219 0 0,0 0-202 0 0,0 0-180 0 0,0 0-132 0 0,0 0-111 0 0,0 0-100 0 0,0 0-72 0 0,0 0-77 0 0,-6-4-74 0 0,-22-10-76 0 0,28 12-167 0 0,0 1 0 0 0,0 0 0 0 0,0-1 1 0 0,0 1-1 0 0,0-1 0 0 0,0 1 0 0 0,0 0 1 0 0,0-1-1 0 0,0 1 0 0 0,1 0 0 0 0,-1-1 1 0 0,1 1-1 0 0,-1 0 0 0 0,1 0 0 0 0,-1-1 1 0 0,1 1-1 0 0,0 0 0 0 0,0 0 0 0 0,-1 0 0 0 0,1 0 1 0 0,0 0-1 0 0,0 0 0 0 0,0 0 0 0 0,0 0 1 0 0,0 0-1 0 0,1 0 0 0 0,-1 1 0 0 0,0-1 1 0 0,1 0-5 0 0,-1-1 13 0 0,0 2 68 0 0,-1 0 34 0 0,0 0 21 0 0,0 0 37 0 0,0 0 2 0 0,0 0-10 0 0,-14 3 231 0 0,-22 20-348 0 0,49-24-945 0 0,-9-1 324 0 0,9-4-320 0 0,-6 4-5114 0 0,-3 2-5282 0 0</inkml:trace>
  <inkml:trace contextRef="#ctx0" brushRef="#br0" timeOffset="4119.643">1 1569 2048 0 0,'0'0'1866'0'0,"0"0"228"0"0,0 0 181 0 0,0 0 38 0 0,0 0-177 0 0,0 0-332 0 0,0 0-305 0 0,0 0-244 0 0,0 0-194 0 0,0 0-139 0 0,0 0-116 0 0,0 0-118 0 0,19 13-74 0 0,63 42-29 0 0,-10-35 248 0 0,-57-20-656 0 0,201-2 1036 0 0,-1-9 1 0 0,181-34-1214 0 0,-304 33 130 0 0,1182-131-182 0 0,-1204 136-224 0 0,162-29-3291 0 0,-222 34 1596 0 0,-8 2-1519 0 0,-2 0-2916 0 0,0 0-3365 0 0</inkml:trace>
  <inkml:trace contextRef="#ctx0" brushRef="#br0" timeOffset="4768.871">962 2044 9426 0 0,'0'0'1927'0'0,"0"0"-521"0"0,0 0-251 0 0,0 0 36 0 0,0 0 66 0 0,0 0-15 0 0,0 0-135 0 0,0 0-206 0 0,0 0-189 0 0,-32 15-148 0 0,-98 49-127 0 0,68-19 10 0 0,53-33-361 0 0,-4 1-56 0 0,1 1-1 0 0,0 1 1 0 0,1 0-1 0 0,0 1 1 0 0,1 0 0 0 0,1 0-1 0 0,1 1 1 0 0,0 0-1 0 0,1 0 1 0 0,1 1 0 0 0,0 0-1 0 0,2 0 1 0 0,0 1-1 0 0,1-1 1 0 0,1 4-30 0 0,1-18 4 0 0,0 1 0 0 0,0 0 0 0 0,1-1-1 0 0,0 1 1 0 0,0 0 0 0 0,0-1 0 0 0,1 1 0 0 0,0-1 0 0 0,0 1 0 0 0,0 0-1 0 0,0-1 1 0 0,0 1 0 0 0,1-1 0 0 0,0 0 0 0 0,0 0 0 0 0,0 0-1 0 0,1 0 1 0 0,-1 0 0 0 0,1 0 0 0 0,0 0 0 0 0,0-1 0 0 0,0 1 0 0 0,1-1-1 0 0,-1 0 1 0 0,1 0 0 0 0,0 0 0 0 0,0-1 0 0 0,0 1 0 0 0,0-1-1 0 0,0 0 1 0 0,0 0 0 0 0,0 0 0 0 0,1-1 0 0 0,4 1-4 0 0,11-1 129 0 0,0-2 0 0 0,1 0-1 0 0,-1-1 1 0 0,0-2 0 0 0,0 0 0 0 0,0-1 0 0 0,-1 0 0 0 0,0-2-1 0 0,0 0 1 0 0,0-2 0 0 0,-1 0 0 0 0,0 0 0 0 0,-1-2 0 0 0,0 0 0 0 0,0-2-1 0 0,-1 1 1 0 0,-1-2 0 0 0,0 0 0 0 0,-1-1 0 0 0,-1 0 0 0 0,11-16-129 0 0,-2 5-2 0 0,-2 0 1 0 0,0-2 0 0 0,-2 0 0 0 0,0-1-1 0 0,-3-1 1 0 0,0 0 0 0 0,-2-1 0 0 0,-1-1-1 0 0,-2 0 1 0 0,-1-1 0 0 0,-1 1 0 0 0,-2-2-1 0 0,-1 1 1 0 0,-2-1 0 0 0,-1 1 0 0 0,-2-1-1 0 0,-1 0 1 0 0,-2-6 1 0 0,2 30-14 0 0,-1 0-1 0 0,0 0 1 0 0,0 0-1 0 0,-1 1 1 0 0,0-1 0 0 0,-1 1-1 0 0,0-1 1 0 0,-1 1-1 0 0,1 0 1 0 0,-2 1-1 0 0,1-1 1 0 0,-1 1 0 0 0,-1 0-1 0 0,1 0 1 0 0,-1 1-1 0 0,-4-3 15 0 0,8 9-8 0 0,1-1-1 0 0,-1 1 0 0 0,1 0 1 0 0,-1 0-1 0 0,0 0 1 0 0,0 0-1 0 0,0 1 0 0 0,1-1 1 0 0,-1 1-1 0 0,0-1 1 0 0,0 1-1 0 0,0 0 0 0 0,0 0 1 0 0,0 0-1 0 0,0 1 0 0 0,0-1 1 0 0,0 1-1 0 0,1 0 1 0 0,-1-1-1 0 0,0 1 0 0 0,0 0 1 0 0,1 1-1 0 0,-1-1 1 0 0,0 0-1 0 0,1 1 0 0 0,0 0 1 0 0,-1-1-1 0 0,1 1 0 0 0,0 0 1 0 0,0 0-1 0 0,0 0 1 0 0,0 0-1 0 0,0 1 0 0 0,0-1 9 0 0,-50 88-12 0 0,38-53 26 0 0,2 0 0 0 0,1 0 0 0 0,2 1 1 0 0,2 1-1 0 0,1-1 0 0 0,2 1 0 0 0,2 0 0 0 0,2 37-14 0 0,1-56 11 0 0,1 0 1 0 0,0-1-1 0 0,1 1 0 0 0,2-1 0 0 0,0 1 1 0 0,0-1-1 0 0,2 0 0 0 0,1-1 0 0 0,0 0 0 0 0,1 0 1 0 0,1-1-1 0 0,0 0 0 0 0,2 0 0 0 0,0-1 1 0 0,0-1-1 0 0,2 0 0 0 0,6 5-11 0 0,-16-16-86 0 0,-1-1-1 0 0,1 0 1 0 0,0 0-1 0 0,0 0 1 0 0,0 0 0 0 0,0-1-1 0 0,0 0 1 0 0,1 1 0 0 0,-1-2-1 0 0,1 1 1 0 0,-1 0-1 0 0,1-1 1 0 0,0 0 0 0 0,-1 0-1 0 0,1 0 1 0 0,0-1 0 0 0,0 0-1 0 0,0 0 1 0 0,-1 0-1 0 0,1 0 1 0 0,0-1 0 0 0,0 1-1 0 0,0-1 1 0 0,-1-1 0 0 0,1 1-1 0 0,0-1 1 0 0,-1 1 0 0 0,0-1-1 0 0,1-1 1 0 0,1 0 86 0 0,17-16-6732 0 0,-16 12-4428 0 0</inkml:trace>
  <inkml:trace contextRef="#ctx0" brushRef="#br0" timeOffset="5172.335">1939 1871 16892 0 0,'0'0'746'0'0,"0"0"-240"0"0,0 0 117 0 0,0 0 242 0 0,0 0 199 0 0,0 0 46 0 0,0 0-183 0 0,0 0-228 0 0,0 0-189 0 0,0 0-165 0 0,-24 33-103 0 0,-73 107-71 0 0,40-52 14 0 0,37-54-167 0 0,1 1-1 0 0,2 0 1 0 0,1 2 0 0 0,2-1-1 0 0,1 2 1 0 0,-4 24-18 0 0,15 10-76 0 0,5-69 88 0 0,0 0 1 0 0,0 0-1 0 0,1 0 1 0 0,-1 0-1 0 0,1-1 1 0 0,-1 0-1 0 0,1 1 1 0 0,0-2-1 0 0,0 1 1 0 0,-1 0-1 0 0,1-1 1 0 0,1 1-1 0 0,-1-1 1 0 0,0 0-1 0 0,0-1 1 0 0,0 1-1 0 0,1-1 1 0 0,-1 1-1 0 0,3-2-12 0 0,11 3 98 0 0,0-2 1 0 0,0 0-1 0 0,0-2 1 0 0,0 1-1 0 0,0-2 1 0 0,-1-1-1 0 0,1 0 1 0 0,-1-1-1 0 0,0-1 1 0 0,0 0-1 0 0,5-4-98 0 0,-20 9-27 0 0,1 0-1 0 0,-1-1 1 0 0,1 1-1 0 0,-1-1 1 0 0,0 1 0 0 0,1-1-1 0 0,-1 0 1 0 0,0 0-1 0 0,0 0 1 0 0,-1 0 0 0 0,1 0-1 0 0,0 0 1 0 0,-1 0-1 0 0,1-1 1 0 0,-1 1 0 0 0,1-1-1 0 0,-1 1 1 0 0,0-1-1 0 0,0 0 1 0 0,-1 1 0 0 0,1-2 27 0 0,0-43-3933 0 0,-5 30 1164 0 0,0 5-3720 0 0,2 5-3804 0 0</inkml:trace>
  <inkml:trace contextRef="#ctx0" brushRef="#br0" timeOffset="5422.876">1512 2173 12443 0 0,'0'0'1695'0'0,"0"0"-676"0"0,0 0-131 0 0,0 0 141 0 0,0 0 52 0 0,0 0-56 0 0,0 0-135 0 0,0 0-168 0 0,0 0-124 0 0,36-3-101 0 0,112-10-118 0 0,70-16-400 0 0,-166 15-1601 0 0,-21 0-5455 0 0,-23 9-3852 0 0</inkml:trace>
  <inkml:trace contextRef="#ctx0" brushRef="#br0" timeOffset="5886.432">2346 1782 12619 0 0,'0'0'2201'0'0,"0"0"-743"0"0,0 0-232 0 0,0 0 5 0 0,0 0 12 0 0,0 0-51 0 0,0 0-213 0 0,0 0-224 0 0,0 0-138 0 0,0 0-85 0 0,0 0-86 0 0,0 0-66 0 0,12-4-51 0 0,86-29 619 0 0,16 12-285 0 0,-53 20-652 0 0,-60 28-107 0 0,-64 46 197 0 0,31-44-72 0 0,25-22-28 0 0,-67 88 48 0 0,72-92-47 0 0,0 1 0 0 0,0-1 0 0 0,1 1 0 0 0,-1-1-1 0 0,1 1 1 0 0,0 0 0 0 0,0 0 0 0 0,0-1 0 0 0,1 1 0 0 0,-1 0-1 0 0,1 0 1 0 0,0 0 0 0 0,0 0 0 0 0,0-1 0 0 0,1 1 0 0 0,-1 0-1 0 0,1 0 1 0 0,0 0 0 0 0,0-1 0 0 0,0 1 0 0 0,1 0 0 0 0,-1-1 0 0 0,1 1-1 0 0,0-1 1 0 0,0 0 0 0 0,0 1 0 0 0,0-1 0 0 0,3 3-2 0 0,3-2 25 0 0,0 1 0 0 0,1-1 0 0 0,-1 0-1 0 0,1-1 1 0 0,0 0 0 0 0,0 0 0 0 0,0-1 0 0 0,0 0 0 0 0,0 0 0 0 0,1-1 0 0 0,-1 0 0 0 0,0-1 0 0 0,1 0 0 0 0,-1-1 0 0 0,0 0-1 0 0,0 0 1 0 0,1-1 0 0 0,-1 0 0 0 0,6-3-25 0 0,59-27 61 0 0,-45 13-5247 0 0,-13 8-1421 0 0,-8 7-5979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50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659 527 592 0 0,'0'0'1054'0'0,"0"0"-314"0"0,0 0-73 0 0,0 0 285 0 0,0 0 359 0 0,0 0 318 0 0,0 0 120 0 0,0 0-163 0 0,0 0-261 0 0,0 0-305 0 0,0 0-279 0 0,-4-8-180 0 0,-11-24-78 0 0,14 30-404 0 0,-1 0 0 0 0,1 1 0 0 0,0-1 0 0 0,-1 1 0 0 0,1 0 0 0 0,-1-1 0 0 0,1 1 0 0 0,-1 0 0 0 0,1 0 0 0 0,-1 0 0 0 0,0 0 0 0 0,0 0 0 0 0,1 1 0 0 0,-1-1 0 0 0,0 0 1 0 0,0 1-1 0 0,0-1 0 0 0,0 1 0 0 0,0 0 0 0 0,0 0 0 0 0,0-1 0 0 0,0 1 0 0 0,0 1 0 0 0,0-1 0 0 0,0 0 0 0 0,0 0 0 0 0,0 1-79 0 0,-6-1 248 0 0,-11 0 80 0 0,0 0 0 0 0,-1 1 1 0 0,1 1-1 0 0,0 1 1 0 0,0 1-1 0 0,0 0 1 0 0,-9 4-329 0 0,-11 8 280 0 0,0 0 1 0 0,1 3 0 0 0,0 1 0 0 0,2 2-1 0 0,1 2 1 0 0,0 1 0 0 0,2 1 0 0 0,-6 9-281 0 0,31-28 24 0 0,0 0 1 0 0,1 0-1 0 0,0 1 1 0 0,0 0-1 0 0,1 0 1 0 0,0 0 0 0 0,1 1-1 0 0,-1 0 1 0 0,2 1-1 0 0,-1-1 1 0 0,1 1-1 0 0,1-1 1 0 0,0 1 0 0 0,0 0-1 0 0,1 0 1 0 0,0 1-1 0 0,1-1 1 0 0,0 0 0 0 0,1 1-1 0 0,0-1 1 0 0,1 9-25 0 0,1-15 14 0 0,0 0 0 0 0,0 1 0 0 0,0-1 0 0 0,1 0 0 0 0,-1 0 0 0 0,1-1 0 0 0,0 1 0 0 0,0 0 0 0 0,1-1 0 0 0,-1 0 0 0 0,1 0 0 0 0,-1 0 0 0 0,1 0-1 0 0,0 0 1 0 0,0-1 0 0 0,0 0 0 0 0,1 0 0 0 0,-1 0 0 0 0,1 0 0 0 0,-1 0 0 0 0,1-1 0 0 0,-1 0 0 0 0,1 0 0 0 0,0-1 0 0 0,-1 1 0 0 0,1-1 0 0 0,2 0-14 0 0,7 1 72 0 0,-1-1-1 0 0,1 0 1 0 0,0-1-1 0 0,0-1 0 0 0,-1 0 1 0 0,1-1-1 0 0,-1 0 0 0 0,0-1 1 0 0,1-1-72 0 0,26-15 125 0 0,-1-1 0 0 0,-2-2 0 0 0,0-2 1 0 0,-2-1-1 0 0,0-1 0 0 0,-2-2 0 0 0,19-23-125 0 0,76-97 349 0 0,-95 94-26 0 0,-33 130-387 0 0,-4-21 149 0 0,1-42-78 0 0,2 0 0 0 0,-1 1 0 0 0,2-1 0 0 0,0 0-1 0 0,0 0 1 0 0,1 1 0 0 0,0-1 0 0 0,2 0 0 0 0,-1 0 0 0 0,1 0 0 0 0,1 0 0 0 0,2 4-7 0 0,-5-13-116 0 0,0 0 0 0 0,0 0 0 0 0,0 0 0 0 0,1 0-1 0 0,-1 0 1 0 0,1 0 0 0 0,0 0 0 0 0,0-1 0 0 0,0 1 0 0 0,0-1-1 0 0,0 1 1 0 0,1-1 0 0 0,-1 0 0 0 0,1 0 0 0 0,0 0-1 0 0,-1 0 1 0 0,1 0 0 0 0,0-1 0 0 0,0 1 0 0 0,0-1 0 0 0,0 0-1 0 0,0 0 1 0 0,0 0 0 0 0,1 0 0 0 0,-1-1 0 0 0,0 1 0 0 0,1-1 116 0 0,12 0-3302 0 0,-5 0-3444 0 0,-4 0-4091 0 0</inkml:trace>
  <inkml:trace contextRef="#ctx0" brushRef="#br0" timeOffset="494.614">946 962 12235 0 0,'0'0'2451'0'0,"0"0"-986"0"0,0 0-480 0 0,0 0 20 0 0,0 0 58 0 0,0 0-8 0 0,0 0-109 0 0,0 0-204 0 0,0 0-160 0 0,0 0-114 0 0,0 0-65 0 0,0 0-66 0 0,22-32-28 0 0,67-98-14 0 0,-14 12 328 0 0,35-66-92 0 0,-102 171-458 0 0,-8 13-97 0 0,0 0-1 0 0,0 1 1 0 0,1-1 0 0 0,-1 0-1 0 0,0 1 1 0 0,0-1-1 0 0,0 0 1 0 0,0 1 0 0 0,1-1-1 0 0,-1 0 1 0 0,0 0-1 0 0,0 1 1 0 0,0-1 0 0 0,1 0-1 0 0,-1 0 1 0 0,0 0-1 0 0,1 1 1 0 0,-1-1 0 0 0,0 0-1 0 0,0 0 1 0 0,1 0-1 0 0,-1 0 1 0 0,0 1 0 0 0,1-1-1 0 0,-1 0 1 0 0,0 0-1 0 0,1 0 1 0 0,-1 0 0 0 0,0 0-1 0 0,1 0 1 0 0,-1 0-1 0 0,0 0 1 0 0,1 0 0 0 0,-1 0 24 0 0,-5 201-166 0 0,5-196 171 0 0,1-1 0 0 0,-1 0 0 0 0,1 1 0 0 0,0-1 0 0 0,0 0 0 0 0,0 1 0 0 0,1-1 0 0 0,0 0-1 0 0,-1 0 1 0 0,1 0 0 0 0,1 0 0 0 0,-1-1 0 0 0,1 1 0 0 0,-1-1 0 0 0,1 1 0 0 0,0-1 0 0 0,0 0 0 0 0,0 0 0 0 0,1 0-1 0 0,-1 0 1 0 0,1-1 0 0 0,0 1 0 0 0,-1-1 0 0 0,1 0 0 0 0,0 0 0 0 0,0-1 0 0 0,1 1 0 0 0,-1-1 0 0 0,0 0 0 0 0,2 1-5 0 0,2-1 55 0 0,0 1 0 0 0,0-1 0 0 0,0-1 0 0 0,0 1 0 0 0,0-2 0 0 0,0 1 0 0 0,0-1 0 0 0,0 0 0 0 0,0 0 0 0 0,-1-1 0 0 0,1 0 0 0 0,0-1 0 0 0,-1 1 0 0 0,1-2 0 0 0,-1 1 0 0 0,2-2-55 0 0,11-9 83 0 0,0-1 0 0 0,0-1 0 0 0,-2-1 0 0 0,0 0 0 0 0,-1-1 0 0 0,-1-1 0 0 0,0-1 0 0 0,-2 0 0 0 0,0-1 0 0 0,-2 0-1 0 0,0-1 1 0 0,0-4-83 0 0,-4-8-697 0 0,-20 49-4231 0 0,4 6-3370 0 0,2-16-2663 0 0</inkml:trace>
  <inkml:trace contextRef="#ctx0" brushRef="#br0" timeOffset="1056.149">2014 509 6601 0 0,'0'0'1984'0'0,"0"0"-61"0"0,0 0 137 0 0,0 0-4 0 0,0 0-212 0 0,0 0-407 0 0,0 0-450 0 0,0 0-307 0 0,0 0-201 0 0,0 0-146 0 0,0 0-77 0 0,0 0-25 0 0,0 0 1 0 0,-20 12-24 0 0,-65 41-33 0 0,77-49-149 0 0,1 1 1 0 0,0 0-1 0 0,0 1 1 0 0,1 0-1 0 0,-1 0 1 0 0,1 0-1 0 0,1 0 1 0 0,-1 1-1 0 0,1 0 1 0 0,0 0-1 0 0,1 1 1 0 0,-3 5-27 0 0,-3 5 49 0 0,7-14-38 0 0,0-1 1 0 0,1 1 0 0 0,-1 0 0 0 0,1 0 0 0 0,0 0 0 0 0,0 0-1 0 0,0 0 1 0 0,1 1 0 0 0,-1-1 0 0 0,1 1 0 0 0,0-1-1 0 0,1 1 1 0 0,-1-1 0 0 0,1 1 0 0 0,0-1 0 0 0,0 1-1 0 0,0-1 1 0 0,0 1 0 0 0,1 0 0 0 0,0-1 0 0 0,0 0 0 0 0,0 1-1 0 0,1-1 1 0 0,-1 1 0 0 0,1-1 0 0 0,0 0 0 0 0,0 0-1 0 0,0 0 1 0 0,1 0 0 0 0,0-1 0 0 0,-1 1 0 0 0,1-1-1 0 0,1 1 1 0 0,-1-1 0 0 0,0 0 0 0 0,1 0 0 0 0,0 0 0 0 0,-1-1-1 0 0,1 1 1 0 0,0-1 0 0 0,0 0 0 0 0,1 0-12 0 0,6 0 100 0 0,-1 0 1 0 0,1-1-1 0 0,0-1 0 0 0,0 0 1 0 0,-1 0-1 0 0,1-1 1 0 0,0 0-1 0 0,-1-1 0 0 0,1 0 1 0 0,-1-1-1 0 0,1 0 1 0 0,-1 0-1 0 0,0-1 0 0 0,-1-1 1 0 0,1 0-1 0 0,-1 0 1 0 0,1-1-1 0 0,-2 0 0 0 0,1 0 1 0 0,-1-1-1 0 0,0 0 1 0 0,0-1-1 0 0,-1 1 0 0 0,0-2 1 0 0,0 1-1 0 0,-1-1 1 0 0,0 0-1 0 0,4-8-100 0 0,15-15 2 0 0,-1 0 0 0 0,-2-2 0 0 0,-1-1 0 0 0,-1 0 0 0 0,-3-2 0 0 0,0 0 0 0 0,-3 0 0 0 0,-1-2 0 0 0,-2 0 0 0 0,-1 0 0 0 0,-2-1 0 0 0,0-17-2 0 0,-8 41-51 0 0,0 0 0 0 0,-1 0-1 0 0,-1 0 1 0 0,0 0 0 0 0,-1 0 0 0 0,0 0 0 0 0,-2 1-1 0 0,-1-3 52 0 0,5 13-28 0 0,-1 1-1 0 0,0-1 0 0 0,-1 1 1 0 0,1 0-1 0 0,-1 0 1 0 0,0-1-1 0 0,0 2 0 0 0,0-1 1 0 0,0 0-1 0 0,-1 1 1 0 0,0-1-1 0 0,1 1 0 0 0,-1 0 1 0 0,0 0-1 0 0,-1 1 0 0 0,1-1 1 0 0,0 1-1 0 0,-1 0 1 0 0,0 0-1 0 0,1 0 0 0 0,-1 1 1 0 0,0 0-1 0 0,0 0 1 0 0,1 0-1 0 0,-1 0 0 0 0,0 1 1 0 0,0 0-1 0 0,-1 0 29 0 0,-2 1-4 0 0,0 1 1 0 0,0 1-1 0 0,0-1 1 0 0,0 1-1 0 0,0 1 0 0 0,1-1 1 0 0,0 1-1 0 0,0 1 0 0 0,0-1 1 0 0,0 1-1 0 0,0 0 0 0 0,1 1 1 0 0,0 0-1 0 0,0 0 0 0 0,1 0 1 0 0,0 1-1 0 0,0-1 0 0 0,0 1 1 0 0,1 0-1 0 0,0 1 0 0 0,0-1 1 0 0,1 1-1 0 0,-3 6 4 0 0,1 3 55 0 0,0 1 1 0 0,1 0-1 0 0,0 0 0 0 0,2 0 1 0 0,0 0-1 0 0,1 1 1 0 0,1-1-1 0 0,0 0 0 0 0,2 0 1 0 0,0 1-1 0 0,1-1 0 0 0,1-1 1 0 0,0 1-1 0 0,1 0 0 0 0,2-1 1 0 0,-1 0-1 0 0,2 0 0 0 0,0-1 1 0 0,1 0-1 0 0,10 13-55 0 0,2 0 112 0 0,2-1 0 0 0,0-1 0 0 0,2-1 0 0 0,1-1 0 0 0,1-1 0 0 0,1-2 0 0 0,1 0-112 0 0,39 44 114 0 0,-68-62 1514 0 0,0 0-3560 0 0,4 2-14281 0 0,-2-9 6836 0 0</inkml:trace>
  <inkml:trace contextRef="#ctx0" brushRef="#br0" timeOffset="1420.601">3069 166 8738 0 0,'0'0'2167'0'0,"0"0"-885"0"0,0 0-218 0 0,0 0 275 0 0,0 0 201 0 0,0 0-16 0 0,0 0-243 0 0,0 0-337 0 0,0 0-265 0 0,0 0-138 0 0,0 0-22 0 0,0 0 26 0 0,0 0 36 0 0,0 5 9 0 0,-1 5-407 0 0,0 1-1 0 0,-1 0 1 0 0,-1-1 0 0 0,1 1-1 0 0,-2-1 1 0 0,0 0-1 0 0,0 0 1 0 0,-1 0-1 0 0,0 0 1 0 0,0-1-1 0 0,-1 0 1 0 0,-4 5-183 0 0,-3 8 123 0 0,-188 287 497 0 0,-48 51-513 0 0,131-223-500 0 0,66-92-956 0 0,14-24-3716 0 0,33-20 253 0 0,4-1 1297 0 0,1 0-7150 0 0</inkml:trace>
  <inkml:trace contextRef="#ctx0" brushRef="#br0" timeOffset="1839.283">3282 722 10098 0 0,'0'0'1655'0'0,"0"0"-305"0"0,0 0 5 0 0,0 0 60 0 0,0 0 46 0 0,0 0-82 0 0,0 0-210 0 0,0 0-187 0 0,0 0-200 0 0,0 0-183 0 0,0 0-140 0 0,0 0-102 0 0,-33 16-117 0 0,-105 49-63 0 0,71-18-15 0 0,59-37-148 0 0,-1 0-8 0 0,1 1 0 0 0,0 0 1 0 0,1 1-1 0 0,0 0 0 0 0,1 0 0 0 0,0 0 0 0 0,1 1 0 0 0,0 0 0 0 0,1 0 0 0 0,0 0 0 0 0,1 0 0 0 0,1 1 0 0 0,0 0 0 0 0,1-1 0 0 0,0 2-6 0 0,2-12 2 0 0,-1 1 0 0 0,1-1 0 0 0,-1 0 0 0 0,1 0 0 0 0,0 0 0 0 0,0 0 0 0 0,0 0 0 0 0,1 0 0 0 0,-1 0 0 0 0,1 0 1 0 0,0 0-1 0 0,0 0 0 0 0,0-1 0 0 0,0 1 0 0 0,0-1 0 0 0,0 1 0 0 0,1-1 0 0 0,-1 0 0 0 0,1 0 0 0 0,-1 0 0 0 0,1 0 0 0 0,0-1 0 0 0,0 1 0 0 0,0-1 0 0 0,0 0 0 0 0,0 1 0 0 0,0-1 0 0 0,0-1 0 0 0,0 1 0 0 0,1 0 0 0 0,1-1-2 0 0,105 3 368 0 0,-96-6-334 0 0,-1 0-1 0 0,0-1 1 0 0,1-1 0 0 0,-2 0-1 0 0,1-1 1 0 0,0 0 0 0 0,-1-1-1 0 0,0 0 1 0 0,-1-1 0 0 0,0-1 0 0 0,0 1-1 0 0,-1-2 1 0 0,0 1 0 0 0,0-2-1 0 0,-1 1 1 0 0,0-1 0 0 0,-1 0 0 0 0,-1-1-1 0 0,0 0 1 0 0,0 0 0 0 0,-1-1-1 0 0,0 0 1 0 0,-2 0 0 0 0,1 0-1 0 0,-1 0 1 0 0,-1-1 0 0 0,-1 0 0 0 0,0 0-1 0 0,0 1 1 0 0,-2-1 0 0 0,1 0-1 0 0,-2 0 1 0 0,-1-10-34 0 0,1 18-69 0 0,-1 1 1 0 0,0 0-1 0 0,0 0 0 0 0,0 0 0 0 0,-1 1 0 0 0,0-1 1 0 0,1 0-1 0 0,-2 1 0 0 0,1 0 0 0 0,0 0 1 0 0,-1 0-1 0 0,0 0 0 0 0,0 0 0 0 0,0 1 1 0 0,0-1-1 0 0,-1 1 0 0 0,1 0 0 0 0,-1 1 0 0 0,0-1 1 0 0,1 1-1 0 0,-1 0 0 0 0,-1 0 0 0 0,1 0 1 0 0,0 1-1 0 0,0 0 0 0 0,-1 0 0 0 0,1 0 1 0 0,0 1-1 0 0,-1 0 0 0 0,1 0 0 0 0,0 0 1 0 0,-1 0-1 0 0,1 1 0 0 0,0 0 0 0 0,-1 0 0 0 0,1 0 1 0 0,0 1-1 0 0,0 0 0 0 0,-5 2 69 0 0,-38 27-2715 0 0,21-5-4027 0 0,19-17-3830 0 0</inkml:trace>
  <inkml:trace contextRef="#ctx0" brushRef="#br0" timeOffset="2236.507">3662 1002 2833 0 0,'0'0'789'0'0,"0"0"57"0"0,0 0 490 0 0,0 0 578 0 0,0 0 306 0 0,0 0-51 0 0,0 0-365 0 0,0 0-393 0 0,0 0-292 0 0,0 0-168 0 0,0 0-86 0 0,0 0-59 0 0,0 0-35 0 0,-3 14-18 0 0,-8 43-13 0 0,8-43-16 0 0,3-14 15 0 0,9-15 1110 0 0,89-235 1201 0 0,-89 230-3027 0 0,1 1 1 0 0,1 0-1 0 0,1 0 1 0 0,0 1-1 0 0,2 0 1 0 0,0 1 0 0 0,1 1-1 0 0,0 1 1 0 0,1 0-1 0 0,1 0 1 0 0,0 2-1 0 0,1 0 1 0 0,1 1-1 0 0,0 1 1 0 0,9-3-24 0 0,55-12-103 0 0,-74 82-574 0 0,-27 16-2474 0 0,11-54-1619 0 0,5-13-6897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5841 0 0,'0'0'2792'0'0,"0"0"-784"0"0,0 0-312 0 0,0 0 105 0 0,0 0-32 0 0,0 0-200 0 0,0 0-357 0 0,0 0-386 0 0,0 0-274 0 0,0 0-47 0 0,0 0 75 0 0,5 0 104 0 0,435-15 4856 0 0,-221-20-5352 0 0,-202 30-1870 0 0,-30 5-5233 0 0,0 0-893 0 0,6 0-3350 0 0</inkml:trace>
  <inkml:trace contextRef="#ctx0" brushRef="#br0" timeOffset="277.185">53 652 7170 0 0,'0'0'2336'0'0,"0"0"-566"0"0,0 0-365 0 0,0 0-140 0 0,0 0-66 0 0,0 0 73 0 0,0 0 24 0 0,0 0-76 0 0,0 0-81 0 0,0 0-180 0 0,0 0-172 0 0,0 0-126 0 0,28-1-115 0 0,88-2-83 0 0,107-27 1045 0 0,-23 1-1381 0 0,-153 24 208 0 0,-24 1-3439 0 0,-12 3-2164 0 0,0 0-3575 0 0,-11 1 600 0 0</inkml:trace>
  <inkml:trace contextRef="#ctx0" brushRef="#br0" timeOffset="574.843">41 917 12827 0 0,'0'0'1617'0'0,"0"0"-527"0"0,0 0-160 0 0,0 0 223 0 0,0 0 194 0 0,0 0-25 0 0,0 0-173 0 0,0 0-222 0 0,0 0-171 0 0,0 0-134 0 0,34-3-113 0 0,110-8-110 0 0,-1-12 272 0 0,54-14-1420 0 0,-115 19-8772 0 0,-68 14-2159 0 0</inkml:trace>
  <inkml:trace contextRef="#ctx0" brushRef="#br0" timeOffset="1135.052">898 1031 5681 0 0,'0'0'2395'0'0,"0"0"-629"0"0,0 0-11 0 0,0 0 138 0 0,0 0-17 0 0,0 0-202 0 0,0 0-289 0 0,0 0-251 0 0,0 0-178 0 0,34 0-113 0 0,108-2-94 0 0,-49-21 277 0 0,-76 14-799 0 0,52-23 135 0 0,-1-3 1 0 0,-2-3 0 0 0,-2-3 0 0 0,-2-3-1 0 0,-1-3 1 0 0,-3-2 0 0 0,-2-2 0 0 0,-2-3-1 0 0,-3-2 1 0 0,-2-3 0 0 0,16-27-363 0 0,-52 66-16 0 0,-1 0 0 0 0,0-1 0 0 0,-2-1 0 0 0,0 0 0 0 0,-2 0 0 0 0,0-1 0 0 0,-1 0 0 0 0,-2 0 0 0 0,0 0 0 0 0,-2-1 0 0 0,0 0 0 0 0,-1-10 16 0 0,-2 30-12 0 0,0 0 1 0 0,0 0-1 0 0,-1-1 1 0 0,1 1-1 0 0,-1 0 1 0 0,0 0-1 0 0,0 0 1 0 0,0 0-1 0 0,-1 0 1 0 0,1 0-1 0 0,-1 0 1 0 0,0 0 0 0 0,0 0-1 0 0,-1 1 1 0 0,1-1-1 0 0,-1 1 1 0 0,1 0-1 0 0,-1 0 1 0 0,0 0-1 0 0,-1 0 1 0 0,1 0-1 0 0,0 0 1 0 0,-1 1-1 0 0,1 0 1 0 0,-1 0-1 0 0,0 0 1 0 0,0 0-1 0 0,0 0 1 0 0,0 1-1 0 0,0 0 1 0 0,0 0-1 0 0,0 0 1 0 0,0 0-1 0 0,0 0 1 0 0,-1 1-1 0 0,-1 0 12 0 0,-8-1-24 0 0,0 1 0 0 0,0 1 0 0 0,0 1 0 0 0,1 0 0 0 0,-1 0 0 0 0,1 1 0 0 0,-1 1 0 0 0,1 0 0 0 0,0 1 0 0 0,1 0 0 0 0,-1 1 0 0 0,1 1 0 0 0,0 0 0 0 0,1 0 0 0 0,-1 2 0 0 0,2-1 0 0 0,-1 1 0 0 0,-9 10 24 0 0,-3 6 3 0 0,1 2-1 0 0,1 0 1 0 0,2 1 0 0 0,0 1-1 0 0,2 0 1 0 0,1 2-1 0 0,2 0 1 0 0,1 0-1 0 0,1 2 1 0 0,2-1 0 0 0,1 1-1 0 0,2 1 1 0 0,1-1-1 0 0,1 1 1 0 0,1 27-3 0 0,3-40 20 0 0,1 1 0 0 0,1-1 0 0 0,1 0 0 0 0,1 1 0 0 0,1-1 1 0 0,0-1-1 0 0,2 1 0 0 0,0-1 0 0 0,3 5-20 0 0,67 99 211 0 0,-61-110-173 0 0,0-1 0 0 0,0-1 0 0 0,2 0 0 0 0,-1-1 0 0 0,1-1 1 0 0,1 0-1 0 0,0-1 0 0 0,0-1 0 0 0,1-1 0 0 0,0-1 0 0 0,0-1 0 0 0,1 0 0 0 0,-1-1 0 0 0,1-1 0 0 0,0-1 0 0 0,0-1 0 0 0,0-1 1 0 0,18-2-39 0 0,20-11-1473 0 0,-42-7-7357 0 0,-12 13-3495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27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3618 615 11779 0 0,'0'0'1572'0'0,"0"0"-399"0"0,0 0-202 0 0,0 0 50 0 0,0 0 131 0 0,0 0-29 0 0,0 0-166 0 0,0 0-234 0 0,0 0-263 0 0,0 0-225 0 0,0 0-106 0 0,0 0-34 0 0,0 0 4 0 0,-2-2 15 0 0,-6-8-4 0 0,7 7-24 0 0,1 3-23 0 0,0 0-4 0 0,0 0-15 0 0,0 0-2 0 0,0 0 12 0 0,0 0 4 0 0,0 0 17 0 0,0 0 29 0 0,6-17 862 0 0,-1 11-1198 0 0,-5 6 279 0 0,-1 0 0 0 0,1 0 0 0 0,-1 0 0 0 0,1 0 0 0 0,-1 0 0 0 0,1 0 0 0 0,-1 0 0 0 0,1-1 0 0 0,0 1 0 0 0,-1 0 1 0 0,1 0-1 0 0,-1-1 0 0 0,1 1 0 0 0,0 0 0 0 0,-1 0 0 0 0,1-1 0 0 0,0 1 0 0 0,-1 0 0 0 0,1-1 0 0 0,0 1 0 0 0,0-1 0 0 0,-1 1 0 0 0,1 0 0 0 0,0-1 0 0 0,0 1 0 0 0,0-1 0 0 0,-1 1 0 0 0,1 0 0 0 0,0-1 0 0 0,0 1 0 0 0,0-1 0 0 0,0 1 0 0 0,0-1 0 0 0,0 1 1 0 0,0-1-1 0 0,0 1 0 0 0,0-1 0 0 0,0 1 0 0 0,0 0 0 0 0,0-1 0 0 0,0 1 0 0 0,1-1 0 0 0,-1 1 0 0 0,0-1 0 0 0,0 1 0 0 0,0 0 0 0 0,1-1 0 0 0,-1 1 0 0 0,0-1 0 0 0,1 1-47 0 0,-61 25 139 0 0,61-25-984 0 0,32-10 1562 0 0,-6 6-8750 0 0,-27 4-2960 0 0</inkml:trace>
  <inkml:trace contextRef="#ctx0" brushRef="#br0" timeOffset="482.724">3686 932 4321 0 0,'0'0'2659'0'0,"0"0"-992"0"0,0 0-271 0 0,0 0 62 0 0,0 0 17 0 0,0 0-53 0 0,0 0-101 0 0,0 0-203 0 0,0 0-265 0 0,0 0-239 0 0,0 0-175 0 0,0 0-125 0 0,0 0-75 0 0,-5 0-68 0 0,-23 7 124 0 0,65-32 1468 0 0,-61 44 1076 0 0,-1 1-2787 0 0,39-21-2161 0 0,-4-3-3023 0 0,-8 3-979 0 0,0 1-4953 0 0</inkml:trace>
  <inkml:trace contextRef="#ctx0" brushRef="#br0" timeOffset="-2199.376">810 575 0 0 0,'0'0'2503'0'0,"0"0"-1371"0"0,0 0-405 0 0,0 0 99 0 0,0 0 285 0 0,0 0 348 0 0,0 0 194 0 0,0 0-58 0 0,0 0-205 0 0,0 0-266 0 0,0 0-232 0 0,-1-5-122 0 0,-2-12-118 0 0,2 13-101 0 0,-8 19 950 0 0,-71 169-75 0 0,-105 297-855 0 0,133-360-1367 0 0,69-136-2050 0 0,11-32 744 0 0,-2-1 0 0 0,-2-1 0 0 0,-2-1 0 0 0,-3-1 0 0 0,-1-1 0 0 0,-4 0 0 0 0,4-24 2102 0 0,29-165-1765 0 0,-20 81 4121 0 0,-26 127 2981 0 0,-1 32-3585 0 0,0 1-282 0 0,4 6 2115 0 0,0 14-2447 0 0,-2-8-328 0 0,110 300 3262 0 0,-33-84-3742 0 0,-63-213-330 0 0,-15-15 62 0 0,15-12 937 0 0,14-26-569 0 0,-1-1-1 0 0,-3-1 1 0 0,-1-2 0 0 0,0-5-430 0 0,0 3 268 0 0,0-6-195 0 0,-2-1 1 0 0,-3-1 0 0 0,-1-1-1 0 0,-1-12-73 0 0,-12 45-4 0 0,0 0 0 0 0,-2 0 0 0 0,-1 0 0 0 0,0-1 0 0 0,-2 1 0 0 0,0-21 4 0 0,-12 11-358 0 0,10 30 313 0 0,1-1 1 0 0,0 1-1 0 0,0 0 0 0 0,-1-1 1 0 0,1 1-1 0 0,0 0 0 0 0,0-1 1 0 0,-1 1-1 0 0,1 0 0 0 0,0-1 0 0 0,-1 1 1 0 0,1 0-1 0 0,0 0 0 0 0,-1 0 1 0 0,1-1-1 0 0,-1 1 0 0 0,1 0 0 0 0,0 0 1 0 0,-1 0-1 0 0,1 0 0 0 0,-1 0 1 0 0,1 0-1 0 0,0-1 0 0 0,-1 1 0 0 0,1 0 1 0 0,-1 0-1 0 0,1 0 0 0 0,-1 1 1 0 0,1-1-1 0 0,0 0 0 0 0,-1 0 0 0 0,1 0 1 0 0,-1 0-1 0 0,1 0 0 0 0,0 0 1 0 0,-1 1-1 0 0,1-1 0 0 0,-1 0 0 0 0,1 0 1 0 0,0 0-1 0 0,-1 1 0 0 0,1-1 1 0 0,0 0-1 0 0,0 1 0 0 0,-1-1 0 0 0,1 0 1 0 0,0 1-1 0 0,0-1 0 0 0,-1 0 1 0 0,1 1-1 0 0,0-1 0 0 0,0 1 0 0 0,0-1 1 0 0,-1 0-1 0 0,1 1 0 0 0,0-1 1 0 0,0 1-1 0 0,0-1 0 0 0,0 0 1 0 0,0 1-1 0 0,0-1 0 0 0,0 1 0 0 0,0-1 1 0 0,0 1-1 0 0,0-1 0 0 0,0 0 1 0 0,0 1-1 0 0,0-1 0 0 0,1 1 45 0 0,-7 17-1659 0 0,-3 10-3883 0 0,7-16-2407 0 0</inkml:trace>
  <inkml:trace contextRef="#ctx0" brushRef="#br0" timeOffset="-1885.51">1432 567 6865 0 0,'0'0'1214'0'0,"0"0"-456"0"0,0 0-58 0 0,0 0 243 0 0,0 0 292 0 0,0 0 154 0 0,0 0-126 0 0,-13 32-285 0 0,-43 101-296 0 0,54-130-647 0 0,1 0-1 0 0,-1 0 0 0 0,0 1 0 0 0,1-1 1 0 0,0 1-1 0 0,-1-1 0 0 0,1 1 0 0 0,1 0 1 0 0,-1-1-1 0 0,1 1 0 0 0,-1 0 0 0 0,1-1 0 0 0,0 1 1 0 0,0 0-1 0 0,1-1 0 0 0,-1 1 0 0 0,1 0 1 0 0,-1-1-1 0 0,1 1 0 0 0,1 0-34 0 0,1 5 96 0 0,0-1-12 0 0,0-1 1 0 0,0 0 0 0 0,1 0 0 0 0,0 0 0 0 0,0 0 0 0 0,0-1-1 0 0,1 0 1 0 0,0 0 0 0 0,0 0 0 0 0,1 0 0 0 0,0-1 0 0 0,0 0 0 0 0,0 0-1 0 0,0 0 1 0 0,1-1 0 0 0,0 0 0 0 0,0-1 0 0 0,0 1 0 0 0,0-1-1 0 0,0-1 1 0 0,1 1 0 0 0,-1-1 0 0 0,1 0 0 0 0,0-1 0 0 0,0 0-1 0 0,6 0-84 0 0,-6 0 128 0 0,-1-1 0 0 0,0 0-1 0 0,0 0 1 0 0,1-1 0 0 0,-1 0-1 0 0,0 0 1 0 0,0-1-1 0 0,0 0 1 0 0,0 0 0 0 0,0 0-1 0 0,0-1 1 0 0,-1 0-1 0 0,1 0 1 0 0,-1-1 0 0 0,0 0-1 0 0,0 0 1 0 0,0-1 0 0 0,-1 1-1 0 0,1-1 1 0 0,-1 0-1 0 0,0-1 1 0 0,-1 1 0 0 0,3-4-128 0 0,-3 4 58 0 0,-1-1 0 0 0,1 0 0 0 0,-1 0 0 0 0,0 0 0 0 0,0 0 0 0 0,-1-1 0 0 0,0 1 0 0 0,0-1 0 0 0,-1 1 0 0 0,1-1 0 0 0,-2 0 0 0 0,1 0 0 0 0,-1 1 0 0 0,0-1 0 0 0,0 0 0 0 0,0 0 0 0 0,-1 0 0 0 0,0 1 0 0 0,-1-1 0 0 0,1 1 0 0 0,-1-1 0 0 0,-1 1 0 0 0,1-1 0 0 0,-2 0-58 0 0,-1 0-38 0 0,-1 0 0 0 0,0 0 1 0 0,-1 1-1 0 0,0-1 0 0 0,0 1 1 0 0,0 1-1 0 0,-1 0 0 0 0,0 0 0 0 0,0 0 1 0 0,0 1-1 0 0,0 0 0 0 0,-1 0 0 0 0,1 1 1 0 0,-1 0-1 0 0,0 1 0 0 0,0 0 0 0 0,0 1 1 0 0,0-1-1 0 0,-1 2 0 0 0,1-1 0 0 0,0 1 1 0 0,0 1-1 0 0,-1 0 38 0 0,-93 13-1991 0 0,73 2-1433 0 0,4 8-3828 0 0,19-12-2554 0 0</inkml:trace>
  <inkml:trace contextRef="#ctx0" brushRef="#br0" timeOffset="-1580.104">2274 361 9802 0 0,'0'0'2427'0'0,"0"0"-982"0"0,0 0-504 0 0,0 0-77 0 0,0 0 178 0 0,0 0 206 0 0,0 0-34 0 0,0 0-198 0 0,0 0-225 0 0,0 0-214 0 0,0 0-135 0 0,0 0-81 0 0,-5 33-66 0 0,-16 106-64 0 0,15 2 222 0 0,38 131-102 0 0,-12-136-434 0 0,-4-81-1047 0 0,-15-54 697 0 0,-1-1-112 0 0,-1-25-3911 0 0,-4-1-4731 0 0,1 14 1521 0 0</inkml:trace>
  <inkml:trace contextRef="#ctx0" brushRef="#br0" timeOffset="-1335.883">2057 623 8706 0 0,'0'0'981'0'0,"0"0"-503"0"0,0 0-247 0 0,0 0 269 0 0,0 0 552 0 0,0 0 245 0 0,0 0-26 0 0,0 0-216 0 0,0 0-311 0 0,0 0-285 0 0,0 0-225 0 0,32 4-174 0 0,103 14-151 0 0,-2 15-2146 0 0,-109-26 954 0 0,31 11-7109 0 0,-44-14 3327 0 0</inkml:trace>
  <inkml:trace contextRef="#ctx0" brushRef="#br0" timeOffset="-1078.285">2583 792 0 0 0,'0'0'798'0'0,"0"0"827"0"0,0 0 384 0 0,0 0 172 0 0,0 0 47 0 0,0 0-173 0 0,0 0-283 0 0,0 0-281 0 0,0 0-245 0 0,31 8-150 0 0,99 24-95 0 0,-55-28 475 0 0,-64-8-1218 0 0,1 2-147 0 0,0-1-1 0 0,0 0 1 0 0,0-1-1 0 0,0 0 1 0 0,0-1 0 0 0,-1 0-1 0 0,0-1 1 0 0,0 0-1 0 0,0-1 1 0 0,-1 0 0 0 0,0-1-1 0 0,-1 0 1 0 0,1 0-1 0 0,-2-1 1 0 0,1 0 0 0 0,-1-1-1 0 0,0 0 1 0 0,-1 0-1 0 0,-1-1 1 0 0,1 0 0 0 0,-1 0-1 0 0,-1 0 1 0 0,0-1-1 0 0,-1 1 1 0 0,0-1 0 0 0,-1 0-1 0 0,1-8-110 0 0,-4 18-16 0 0,0-1-1 0 0,-1 1 1 0 0,1-1 0 0 0,0 1-1 0 0,-1 0 1 0 0,0-1 0 0 0,0 1-1 0 0,0-1 1 0 0,0 1 0 0 0,0 0-1 0 0,0 0 1 0 0,0 0-1 0 0,-1 0 1 0 0,1 0 0 0 0,-1 0-1 0 0,1 0 1 0 0,-1 0 0 0 0,0 0-1 0 0,0 1 1 0 0,0-1 0 0 0,0 1-1 0 0,0-1 1 0 0,0 1 0 0 0,0 0-1 0 0,-1 0 1 0 0,1 0-1 0 0,0 0 1 0 0,-1 0 0 0 0,1 0-1 0 0,-1 1 1 0 0,1-1 0 0 0,0 1-1 0 0,-1 0 1 0 0,1 0 0 0 0,-1 0-1 0 0,-2 0 17 0 0,-90 15-402 0 0,81-9 392 0 0,0 0 0 0 0,1 1-1 0 0,-1 1 1 0 0,2 0 0 0 0,-1 1-1 0 0,1 0 1 0 0,1 1 0 0 0,0 0 0 0 0,0 1-1 0 0,1 0 1 0 0,0 0 0 0 0,1 1-1 0 0,0 1 1 0 0,1 0 0 0 0,0 0 0 0 0,1 0-1 0 0,1 1 1 0 0,0 0 0 0 0,1 0-1 0 0,0 1 1 0 0,1-1 0 0 0,1 1 0 0 0,0 0-1 0 0,2 0 1 0 0,-1 0 0 0 0,2 0-1 0 0,0 0 1 0 0,1 11 10 0 0,0-19 4 0 0,1 1 0 0 0,0-1 0 0 0,0 1 1 0 0,1-1-1 0 0,0 0 0 0 0,0 0 0 0 0,1 0 0 0 0,0-1 0 0 0,0 1 0 0 0,0-1 0 0 0,1 0 0 0 0,0 0 1 0 0,0 0-1 0 0,0-1 0 0 0,1 1 0 0 0,0-1 0 0 0,0-1 0 0 0,0 1 0 0 0,1-1 0 0 0,0 0 0 0 0,-1-1 0 0 0,5 2-4 0 0,10 4-20 0 0,1 0-1 0 0,-1-2 0 0 0,1 0 1 0 0,1-1-1 0 0,-1-2 0 0 0,1 0 0 0 0,0-2 21 0 0,81 5-1362 0 0,-61-10-6510 0 0,-32-1-2822 0 0</inkml:trace>
  <inkml:trace contextRef="#ctx0" brushRef="#br0" timeOffset="-529.663">0 1532 13971 0 0,'0'0'751'0'0,"0"0"-259"0"0,0 0 232 0 0,0 0 286 0 0,38-6 179 0 0,126-22 50 0 0,279-75 3636 0 0,-91 47-3999 0 0,2 16 0 0 0,176 8-876 0 0,337 18 68 0 0,-528 20-159 0 0,-335-6 52 0 0,1 0 0 0 0,-1-1 0 0 0,1 1 0 0 0,-1-1 0 0 0,0 0-1 0 0,1-1 1 0 0,-1 1 0 0 0,0-1 0 0 0,0 0 0 0 0,0 0 0 0 0,0 0 0 0 0,0 0-1 0 0,0-1 1 0 0,-1 0 0 0 0,1 1 0 0 0,-1-1 0 0 0,0-1 0 0 0,0 1 0 0 0,0 0-1 0 0,0-1 1 0 0,-1 1 0 0 0,3-5 39 0 0,-13-35-7146 0 0,2 36 366 0 0,1 3-4413 0 0</inkml:trace>
  <inkml:trace contextRef="#ctx0" brushRef="#br0" timeOffset="1630.473">5232 188 2785 0 0,'0'0'940'0'0,"0"0"-375"0"0,0 0-167 0 0,0 0 362 0 0,0 0 649 0 0,0 0 573 0 0,0 0 220 0 0,0 0-183 0 0,0 0-452 0 0,0 0-419 0 0,0 0-266 0 0,-2 11-125 0 0,-31 182 2287 0 0,18 265-2015 0 0,1-395-2316 0 0,14-63 743 0 0,-29-17-14948 0 0,26 12 11328 0 0</inkml:trace>
  <inkml:trace contextRef="#ctx0" brushRef="#br0" timeOffset="1932.648">4516 306 6761 0 0,'0'0'1134'0'0,"0"0"-494"0"0,0 0-188 0 0,0 0 318 0 0,0 0 469 0 0,0 0 260 0 0,0 0 26 0 0,34-4-150 0 0,110-11-185 0 0,209-10 2605 0 0,321 6-2722 0 0,-675 20-1121 0 0,1-1 0 0 0,-1 1 1 0 0,1 0-1 0 0,-1-1 0 0 0,1 1 1 0 0,0 0-1 0 0,-1-1 0 0 0,1 1 1 0 0,0 0-1 0 0,0 0 0 0 0,-1-1 1 0 0,1 1-1 0 0,0 0 0 0 0,0 0 1 0 0,0 0-1 0 0,0-1 0 0 0,0 1 1 0 0,0 0-1 0 0,0 0 0 0 0,0-1 1 0 0,0 1-1 0 0,0 0 0 0 0,1 0 1 0 0,-1-1-1 0 0,0 1 1 0 0,0 0-1 0 0,1 0 0 0 0,-1-1 1 0 0,0 1-1 0 0,1 0 0 0 0,-1-1 1 0 0,1 1-1 0 0,-1 0 0 0 0,1-1 1 0 0,-1 1-1 0 0,1-1 0 0 0,0 1 1 0 0,-1-1-1 0 0,1 1 0 0 0,-1-1 1 0 0,1 0-1 0 0,0 1 0 0 0,0-1 1 0 0,-1 0-1 0 0,1 1 0 0 0,0-1 1 0 0,-1 0-1 0 0,1 0 0 0 0,0 0 1 0 0,0 1-1 0 0,0-1 0 0 0,-1 0 1 0 0,1 0-1 0 0,0 0 0 0 0,0 0 1 0 0,-1 0-1 0 0,1-1 0 0 0,0 1 1 0 0,0 0-1 0 0,0 0 1 0 0,-1-1-1 0 0,1 1 0 0 0,0 0 1 0 0,-1 0-1 0 0,1-1 0 0 0,0 1 1 0 0,-1-1-1 0 0,1 1 48 0 0,-63 38-5886 0 0,34-22-236 0 0,14-8-82 0 0</inkml:trace>
  <inkml:trace contextRef="#ctx0" brushRef="#br0" timeOffset="2167.223">4726 1053 14667 0 0,'0'0'723'0'0,"0"0"-368"0"0,0 0-161 0 0,0 0 149 0 0,0 0 247 0 0,0 0 176 0 0,0 0 101 0 0,0 0-9 0 0,33 2-95 0 0,108 0-127 0 0,3-28 283 0 0,-79 10-874 0 0,263-55 314 0 0,-107 45-5444 0 0,-193 25-686 0 0,-9 1-5138 0 0</inkml:trace>
  <inkml:trace contextRef="#ctx0" brushRef="#br0" timeOffset="3184.939">5970 313 5233 0 0,'0'0'338'0'0,"0"0"-76"0"0,0 0 453 0 0,0 0 832 0 0,0 0 447 0 0,0 0 28 0 0,0 0-213 0 0,0 0-346 0 0,35-3-277 0 0,109-14-214 0 0,-126 15-694 0 0,0-1 0 0 0,0 0 0 0 0,0-2 0 0 0,-1 0 0 0 0,0-1 0 0 0,0 0 0 0 0,-1-1 0 0 0,14-9-278 0 0,7-3 401 0 0,-12 8-132 0 0,-5 2-81 0 0,-1 0 1 0 0,0-1-1 0 0,0 0 1 0 0,-1-2 0 0 0,0 0-1 0 0,-1-1 1 0 0,0-1-1 0 0,5-7-188 0 0,-20 20 40 0 0,0-1-1 0 0,0 1 1 0 0,0-1-1 0 0,-1 0 1 0 0,1 0 0 0 0,-1 0-1 0 0,1 0 1 0 0,-1 0-1 0 0,0 0 1 0 0,0 0-1 0 0,0 0 1 0 0,0 0-1 0 0,0-1 1 0 0,0 1-1 0 0,-1 0 1 0 0,1-1-1 0 0,-1 1 1 0 0,1 0-1 0 0,-1-1 1 0 0,0 1-1 0 0,0-1 1 0 0,0 1-1 0 0,0 0 1 0 0,-1-1-1 0 0,1 1 1 0 0,-1 0 0 0 0,1-1-1 0 0,-1 1 1 0 0,0 0-1 0 0,0-1 1 0 0,0 1-1 0 0,0 0 1 0 0,0 0-1 0 0,0 0 1 0 0,-1 0-1 0 0,1 0 1 0 0,-1 0-1 0 0,1 0 1 0 0,-1 1-1 0 0,0-1 1 0 0,0 0-1 0 0,0 1 1 0 0,0 0-1 0 0,0-1 1 0 0,0 1-1 0 0,0 0 1 0 0,0 0 0 0 0,0 0-1 0 0,-1 0 1 0 0,1 0-1 0 0,0 1 1 0 0,-1-1-1 0 0,1 1 1 0 0,0 0-1 0 0,-2-1-39 0 0,-3 3 3 0 0,1 1 0 0 0,-1-1 0 0 0,1 1 0 0 0,-1 1 0 0 0,1-1 1 0 0,0 1-1 0 0,1 0 0 0 0,-1 0 0 0 0,0 1 0 0 0,1 0 0 0 0,0-1 0 0 0,1 2 0 0 0,-1-1 0 0 0,1 1 0 0 0,0-1 0 0 0,0 1 0 0 0,0 0 0 0 0,1 1 0 0 0,0-1 0 0 0,-1 4-2 0 0,-7 18-5 0 0,0 2 0 0 0,2-1 0 0 0,2 1 0 0 0,0 0 0 0 0,2 1 0 0 0,2 0 0 0 0,-1 30 4 0 0,-2 12-10 0 0,-8 83-43 0 0,2-16-146 0 0,-5 0 0 0 0,-29 104 199 0 0,35-203-58 0 0,8-19-9 0 0,-1 1 0 0 0,-2-1-1 0 0,0-1 1 0 0,-1 1 0 0 0,-1-1 0 0 0,-1-1 0 0 0,-1 1-1 0 0,-1-2 1 0 0,0 1 0 0 0,-2-2 0 0 0,0 1-1 0 0,-1-2 1 0 0,-12 12 67 0 0,24-27-26 0 0,0 0 0 0 0,0 0 0 0 0,0-1 0 0 0,-1 1 0 0 0,1 0 0 0 0,0-1-1 0 0,-1 0 1 0 0,0 1 0 0 0,1-1 0 0 0,-1 0 0 0 0,0 0 0 0 0,1-1 0 0 0,-1 1 0 0 0,0 0 0 0 0,0-1-1 0 0,0 0 1 0 0,0 0 0 0 0,0 0 0 0 0,1 0 0 0 0,-1 0 0 0 0,0 0 0 0 0,0-1 0 0 0,0 1 0 0 0,0-1 0 0 0,1 0-1 0 0,-1 0 1 0 0,0 0 0 0 0,1 0 0 0 0,-1 0 0 0 0,1-1 0 0 0,-1 1 0 0 0,1-1 0 0 0,0 0 0 0 0,-1 0-1 0 0,1 0 1 0 0,0 0 0 0 0,0 0 0 0 0,0 0 0 0 0,1 0 0 0 0,-2-2 26 0 0,-5-14-18 0 0,1-1 0 0 0,1 1 0 0 0,0-2 0 0 0,1 1 0 0 0,2-1 0 0 0,0 0 0 0 0,0 1 0 0 0,2-1 0 0 0,1 0 0 0 0,0 0 0 0 0,2 0 0 0 0,0 0 1 0 0,1 0-1 0 0,1 0 0 0 0,4-12 18 0 0,-3 19 52 0 0,1 0 0 0 0,0 1 0 0 0,0 0 0 0 0,2 0 0 0 0,-1 0 0 0 0,1 1 0 0 0,1 0 0 0 0,0 0 0 0 0,1 1 0 0 0,0 1 0 0 0,0-1 0 0 0,1 2 0 0 0,0-1 0 0 0,1 2 0 0 0,0-1 0 0 0,0 2 0 0 0,0-1 0 0 0,1 2 0 0 0,0 0 0 0 0,8-3-52 0 0,307-98 453 0 0,-245 77-377 0 0,-128 43 1342 0 0,42-13-1411 0 0,1 0 1 0 0,-1 0 0 0 0,0 1-1 0 0,1-1 1 0 0,-1 1-1 0 0,1 0 1 0 0,0 0-1 0 0,0 0 1 0 0,-1 0-1 0 0,1 0 1 0 0,1 0-1 0 0,-1 0 1 0 0,0 1-1 0 0,0-1 1 0 0,1 1 0 0 0,-1-1-1 0 0,1 1 1 0 0,0-1-1 0 0,0 1 1 0 0,0 0-1 0 0,0 0 1 0 0,0 0-1 0 0,1-1 1 0 0,-1 1-1 0 0,1 0 1 0 0,0 0 0 0 0,0 0-1 0 0,0 0 1 0 0,0 2-8 0 0,32 60 88 0 0,-10-32-79 0 0,1 4-644 0 0,-11-26-4785 0 0,-7-11-2839 0 0</inkml:trace>
  <inkml:trace contextRef="#ctx0" brushRef="#br0" timeOffset="13195.221">7809 1436 0 0 0,'0'0'1143'0'0,"0"0"381"0"0,0 0 185 0 0,0 0-158 0 0,10-7-167 0 0,65-56 2322 0 0,52-73 1889 0 0,53-78-2504 0 0,-89 101-1894 0 0,-5-4 0 0 0,30-62-1197 0 0,-97 149 65 0 0,-1-1-1 0 0,-2 0 1 0 0,-1-1 0 0 0,-2-1 0 0 0,-1-1-1 0 0,-1 0 1 0 0,-2 0 0 0 0,-1-1 0 0 0,-2 0 0 0 0,-2 0-1 0 0,-1 0 1 0 0,-1-14-65 0 0,-2 45-29 0 0,-1 0-1 0 0,1 1 1 0 0,-1-1-1 0 0,0 1 1 0 0,0-1-1 0 0,0 1 0 0 0,0-1 1 0 0,-1 1-1 0 0,1 0 1 0 0,-1 0-1 0 0,0 0 1 0 0,0 0-1 0 0,0 0 1 0 0,0 0-1 0 0,0 0 1 0 0,-1 0-1 0 0,1 1 0 0 0,-1-1 1 0 0,0 1-1 0 0,0 0 1 0 0,0 0-1 0 0,0 0 1 0 0,0 0-1 0 0,0 1 1 0 0,0-1-1 0 0,-1 1 1 0 0,1-1-1 0 0,-1 1 1 0 0,1 1-1 0 0,-1-1 0 0 0,1 0 1 0 0,-1 1-1 0 0,0-1 1 0 0,1 1-1 0 0,-1 0 1 0 0,1 1-1 0 0,-1-1 1 0 0,0 0-1 0 0,1 1 1 0 0,-1 0-1 0 0,1 0 0 0 0,-1 0 1 0 0,1 0-1 0 0,0 1 1 0 0,-1-1-1 0 0,-1 3 30 0 0,-17 11-169 0 0,2 2-1 0 0,0 0 0 0 0,1 2 1 0 0,1 0-1 0 0,-13 18 170 0 0,12-16-80 0 0,-20 24-84 0 0,1 2 1 0 0,3 2-1 0 0,2 1 0 0 0,-18 36 164 0 0,45-72 14 0 0,0 0-1 0 0,1 1 1 0 0,1 0-1 0 0,0 0 1 0 0,1 0-1 0 0,0 1 1 0 0,1-1-1 0 0,1 0 1 0 0,1 1-1 0 0,0 0 0 0 0,1-1 1 0 0,0 1-1 0 0,2-1 1 0 0,-1 0-1 0 0,2 0 1 0 0,0 0-1 0 0,1 0 1 0 0,1 0-1 0 0,2 4-13 0 0,40 79 232 0 0,-15-38-65 0 0,-27-46-103 0 0,2 0-1 0 0,-1 0 1 0 0,1-1 0 0 0,1 0 0 0 0,1 0-1 0 0,0-1 1 0 0,0 0 0 0 0,1-1 0 0 0,10 8-64 0 0,-13-15 69 0 0,0-1 1 0 0,0 0 0 0 0,1-1 0 0 0,-1 1 0 0 0,0-2-1 0 0,1 1 1 0 0,-1-1 0 0 0,1 0 0 0 0,0-1 0 0 0,-1 0-1 0 0,1-1 1 0 0,0 0 0 0 0,-1 0 0 0 0,1 0 0 0 0,-1-1-1 0 0,0-1 1 0 0,0 1 0 0 0,1-1 0 0 0,-2-1 0 0 0,1 1 0 0 0,0-1-1 0 0,-1-1 1 0 0,1 1 0 0 0,-1-1 0 0 0,-1-1 0 0 0,4-2-70 0 0,130-120 438 0 0,-108 99-400 0 0,30-42 86 0 0,-60 68-114 0 0,0 0 1 0 0,0 0-1 0 0,-1 0 1 0 0,1 0-1 0 0,-1 0 1 0 0,0-1-1 0 0,0 1 1 0 0,0 0-1 0 0,0-1 1 0 0,0 1-1 0 0,-1-1 1 0 0,0 1-1 0 0,1-1 0 0 0,-1 1 1 0 0,0-1-1 0 0,-1 1 1 0 0,1-1-1 0 0,-1 1 1 0 0,1-1-1 0 0,-1 1 1 0 0,0 0-1 0 0,-1-1 1 0 0,1 1-1 0 0,0 0 1 0 0,-1 0-1 0 0,0 0 1 0 0,0 0-1 0 0,1 0 1 0 0,-4-2-11 0 0,0 2-41 0 0,0 0 0 0 0,0 0 0 0 0,-1 1 0 0 0,1 0 0 0 0,-1 0 0 0 0,0 0 0 0 0,0 0 0 0 0,1 1 0 0 0,-1 0 0 0 0,0 1 0 0 0,0-1 0 0 0,0 1 1 0 0,0 0-1 0 0,0 1 0 0 0,0-1 0 0 0,0 1 0 0 0,0 0 0 0 0,0 1 0 0 0,1-1 0 0 0,-1 1 0 0 0,0 0 0 0 0,1 1 0 0 0,-1-1 0 0 0,1 1 0 0 0,0 0 0 0 0,0 1 0 0 0,0-1 0 0 0,1 1 0 0 0,-1 0 1 0 0,0 1 40 0 0,-1 0-23 0 0,-1 1 0 0 0,1 0 0 0 0,1 1 1 0 0,-1-1-1 0 0,1 1 0 0 0,1 0 1 0 0,-1 0-1 0 0,1 0 0 0 0,0 1 1 0 0,1 0-1 0 0,-1 0 0 0 0,2 0 1 0 0,-1 0-1 0 0,1 0 0 0 0,-1 7 23 0 0,-2 136 79 0 0,7-145-58 0 0,-1-1 0 0 0,1 1 0 0 0,0 0-1 0 0,0-1 1 0 0,1 1 0 0 0,-1-1 0 0 0,1 0-1 0 0,0 0 1 0 0,1 0 0 0 0,-1 0 0 0 0,1 0 0 0 0,0-1-1 0 0,1 0 1 0 0,-1 1 0 0 0,0-2 0 0 0,1 1 0 0 0,0 0-1 0 0,0-1 1 0 0,0 0 0 0 0,1 0 0 0 0,-1-1 0 0 0,1 1-1 0 0,-1-1 1 0 0,1 0 0 0 0,0-1 0 0 0,0 1 0 0 0,-1-1-1 0 0,1-1 1 0 0,0 1 0 0 0,0-1 0 0 0,0 0 0 0 0,6 0-21 0 0,-2 0 48 0 0,1-1 1 0 0,-1 0 0 0 0,0 0 0 0 0,0-1-1 0 0,0 0 1 0 0,0 0 0 0 0,-1-1 0 0 0,1-1-1 0 0,0 0 1 0 0,-1 0 0 0 0,2-2-49 0 0,115-78 364 0 0,41-93-137 0 0,-111 162-434 0 0,-43 52 293 0 0,9 139 131 0 0,-22-175-217 0 0,-6 21 201 0 0,58-64-104 0 0,7-8-81 0 0,-36 29-14 0 0,1 1 1 0 0,1 1 0 0 0,1 1 0 0 0,0 1 0 0 0,13-5-3 0 0,0 10-74 0 0,-38 12 53 0 0,-1 0 9 0 0,0 0-3 0 0,0 0-1 0 0,-4 12 2 0 0,-5 9 43 0 0,2 1-1 0 0,0 1 1 0 0,2-1 0 0 0,0 1 0 0 0,2 0 0 0 0,0 0 0 0 0,2 0 0 0 0,0 0 0 0 0,3 22-29 0 0,-2-37 10 0 0,0-7-4 0 0,0-1-12 0 0,0 0 2 0 0,0 0 12 0 0,0 0-9 0 0,0 0 4 0 0,0 0-9 0 0,0 0-4 0 0,0 0-12 0 0,0 0-3 0 0,0 0-19 0 0,0 0-63 0 0,0 0-66 0 0,15-34-6629 0 0,-8 24 1571 0 0,-3 2-5496 0 0</inkml:trace>
  <inkml:trace contextRef="#ctx0" brushRef="#br0" timeOffset="14693.676">9965 851 5393 0 0,'0'0'1326'0'0,"0"0"-487"0"0,0 0-55 0 0,0 0 275 0 0,0 0 341 0 0,0 0 214 0 0,0 0-17 0 0,0 0-208 0 0,0 0-304 0 0,0 0-327 0 0,0 0-220 0 0,0 0-159 0 0,-21 5-71 0 0,-65 16-8 0 0,44-3 310 0 0,32-13-546 0 0,1 0 1 0 0,0 1-1 0 0,1 0 0 0 0,-1 1 1 0 0,1-1-1 0 0,0 2 0 0 0,1-1 1 0 0,0 1-1 0 0,0 0 0 0 0,1 1 1 0 0,0-1-1 0 0,0 1 0 0 0,1 0 1 0 0,0 1-1 0 0,1 0 0 0 0,0-1 1 0 0,0 1-1 0 0,1 0 0 0 0,0 1 1 0 0,1-1-1 0 0,0 0 0 0 0,1 1 1 0 0,0-1-1 0 0,1 5-64 0 0,-1-13 20 0 0,1 1 0 0 0,0-1 1 0 0,-1 0-1 0 0,1 0 0 0 0,0 0 0 0 0,1 0 0 0 0,-1 1 0 0 0,0-1 0 0 0,1 0 1 0 0,-1 0-1 0 0,1 0 0 0 0,0 0 0 0 0,-1 0 0 0 0,1 0 0 0 0,0 0 0 0 0,0 0 1 0 0,0 0-1 0 0,1 0 0 0 0,-1 0 0 0 0,0-1 0 0 0,1 1 0 0 0,-1 0 0 0 0,1-1 1 0 0,0 0-1 0 0,-1 1 0 0 0,1-1 0 0 0,0 0 0 0 0,0 0 0 0 0,0 0 1 0 0,0 0-1 0 0,0 0 0 0 0,0 0 0 0 0,0 0 0 0 0,0-1 0 0 0,0 1 0 0 0,0-1 1 0 0,0 1-1 0 0,1-1 0 0 0,-1 0 0 0 0,0 0 0 0 0,0 0 0 0 0,0 0 0 0 0,1 0 1 0 0,-1-1-1 0 0,0 1 0 0 0,0-1 0 0 0,0 1-20 0 0,6-3 97 0 0,-1 1 0 0 0,0-1 1 0 0,1-1-1 0 0,-1 1 0 0 0,-1-1 0 0 0,1 0 0 0 0,-1-1 0 0 0,1 0 1 0 0,-1 0-1 0 0,0 0 0 0 0,2-3-97 0 0,10-8 121 0 0,21-17 45 0 0,-1-2 1 0 0,-2-2 0 0 0,-1-1-1 0 0,10-17-166 0 0,-22 29 123 0 0,-19 42-246 0 0,2 0 154 0 0,-1 1 0 0 0,0 1 0 0 0,-1-1 0 0 0,-1 1-1 0 0,0 0 1 0 0,-2-1 0 0 0,1 13-31 0 0,2 24 32 0 0,1 10 2 0 0,-2 1 0 0 0,-3-1 0 0 0,-3 1 0 0 0,-8 41-34 0 0,8-84-24 0 0,-2 0-1 0 0,0 0 0 0 0,-1 0 1 0 0,-1-1-1 0 0,-1 0 0 0 0,-1 0 1 0 0,0-1-1 0 0,-2 0 0 0 0,0-1 1 0 0,-2 0-1 0 0,0-1 0 0 0,-1 0 1 0 0,0-1-1 0 0,-2-1 0 0 0,0 0 1 0 0,-1-1-1 0 0,0-1 0 0 0,-1-1 1 0 0,0 0-1 0 0,-12 5 25 0 0,28-17-15 0 0,0 1 0 0 0,0 0 1 0 0,0-1-1 0 0,0 0 0 0 0,0 1 0 0 0,0-1 0 0 0,-1 0 0 0 0,1 0 1 0 0,0 0-1 0 0,-1 0 0 0 0,1-1 0 0 0,-1 1 0 0 0,1-1 1 0 0,-1 1-1 0 0,1-1 0 0 0,-1 0 0 0 0,1 0 0 0 0,-1 0 0 0 0,1 0 1 0 0,-1 0-1 0 0,0-1 0 0 0,1 1 0 0 0,0-1 0 0 0,-1 0 1 0 0,1 0-1 0 0,-1 0 0 0 0,1 0 0 0 0,0 0 0 0 0,0 0 0 0 0,-1 0 1 0 0,1-1-1 0 0,0 1 0 0 0,0-1 0 0 0,0 0 0 0 0,1 1 1 0 0,-1-1-1 0 0,0 0 0 0 0,1 0 0 0 0,-1 0 0 0 0,1 0 0 0 0,0-1 1 0 0,-1 1-1 0 0,1 0 0 0 0,0-1 0 0 0,0 1 0 0 0,1 0 1 0 0,-1-1-1 0 0,0 1 0 0 0,1-1 0 0 0,0 1 0 0 0,-1-1 0 0 0,1 1 1 0 0,0-2 14 0 0,3-23-18 0 0,1 1 1 0 0,2-1 0 0 0,0 1-1 0 0,2 0 1 0 0,0 0 0 0 0,2 1 0 0 0,1 1-1 0 0,1-1 1 0 0,1 2 0 0 0,1 0 0 0 0,1 0-1 0 0,1 1 1 0 0,1 1 0 0 0,1 0 17 0 0,-5 3 8 0 0,303-335 462 0 0,-279 308-432 0 0,-1-2 0 0 0,-2-1 0 0 0,-2-1 0 0 0,-3-2 0 0 0,-2-1 0 0 0,6-18-38 0 0,-31 65-3 0 0,16-35-8 0 0,-1-1-1 0 0,-2-1 0 0 0,-2-1 1 0 0,-2 0-1 0 0,-2 0 0 0 0,-2-1 1 0 0,2-40 11 0 0,-9 71 19 0 0,-11-44 174 0 0,-10 85 512 0 0,13-14-650 0 0,1 1 1 0 0,1 0-1 0 0,0 0 0 0 0,1 0 0 0 0,1 0 0 0 0,0 1 0 0 0,1 0 1 0 0,0 8-56 0 0,-8 76 157 0 0,-40 212 86 0 0,38-147-186 0 0,13-160-49 0 0,0 1 0 0 0,-1-2 0 0 0,0 1 0 0 0,0 0 0 0 0,0 0 0 0 0,-1 0 0 0 0,0 0 0 0 0,0-1 0 0 0,0 1 0 0 0,0-1 0 0 0,-1 1 0 0 0,1-1 0 0 0,-1 0 0 0 0,0 0 0 0 0,-1 1-8 0 0,-2 15 16 0 0,-1 3-7 0 0,3-7-394 0 0,4-17 218 0 0,0 1-45 0 0,7-16-2186 0 0,0-1 145 0 0,-5 9-1765 0 0,-1 5 1748 0 0,1-5-8743 0 0</inkml:trace>
  <inkml:trace contextRef="#ctx0" brushRef="#br0" timeOffset="15085.693">10142 663 7210 0 0,'0'0'3824'0'0,"0"0"-1894"0"0,0 0-758 0 0,0 0-141 0 0,0 0 25 0 0,0 0 122 0 0,0 0 20 0 0,0 0-163 0 0,0 0-286 0 0,0 0-288 0 0,0 0-154 0 0,0 0-27 0 0,0 0 90 0 0,8 0 112 0 0,307-37 2696 0 0,-118 37-4855 0 0,-196 0 1002 0 0,-1-22-13568 0 0,0 15 5377 0 0</inkml:trace>
  <inkml:trace contextRef="#ctx0" brushRef="#br0" timeOffset="15561.683">10856 229 8818 0 0,'0'0'1540'0'0,"0"0"-434"0"0,0 0-230 0 0,0 0 43 0 0,0 0 189 0 0,0 0 108 0 0,0 0-55 0 0,0 0-164 0 0,0 0-206 0 0,0 0-154 0 0,0 0-108 0 0,0 0-69 0 0,0 0-42 0 0,-2 30-31 0 0,-4 99-52 0 0,-49 263 922 0 0,28-130-1241 0 0,28-261-2 0 0,0 0-1 0 0,1 0 0 0 0,-1 0 0 0 0,0 0 0 0 0,1-1 0 0 0,-1 1 0 0 0,1-1 0 0 0,-1 1 1 0 0,1-1-1 0 0,-1 1 0 0 0,1-1 0 0 0,0 0 0 0 0,-1 0 0 0 0,1 0 0 0 0,-1 1 0 0 0,1-2 1 0 0,0 1-1 0 0,-1 0 0 0 0,1 0 0 0 0,-1 0 0 0 0,1-1 0 0 0,-1 1 0 0 0,1-1 0 0 0,-1 1 1 0 0,1-1-1 0 0,-1 0 0 0 0,1 0 0 0 0,-1 1 0 0 0,0-1 0 0 0,0 0 0 0 0,1 0-13 0 0,97-76 561 0 0,64-37-467 0 0,-155 110-95 0 0,1 0-1 0 0,-1 0 0 0 0,1 0 1 0 0,0 1-1 0 0,0 0 1 0 0,0 1-1 0 0,1 0 1 0 0,-1 1-1 0 0,0 0 0 0 0,1 0 1 0 0,-1 1-1 0 0,2 0 2 0 0,-9 2 11 0 0,1 0 0 0 0,-1 1-1 0 0,0-1 1 0 0,0 0 0 0 0,0 1-1 0 0,0 0 1 0 0,0-1 0 0 0,0 1-1 0 0,-1 0 1 0 0,0 0 0 0 0,1 0-1 0 0,-1 0 1 0 0,0 0 0 0 0,0 0-1 0 0,-1 1 1 0 0,1-1 0 0 0,-1 0-1 0 0,1 0 1 0 0,-1 1 0 0 0,0-1-1 0 0,0 0 1 0 0,-1 0 0 0 0,1 1-1 0 0,-1-1 1 0 0,1 0 0 0 0,-1 0-1 0 0,0 1-10 0 0,0 12 74 0 0,-39 200 559 0 0,40-215-654 0 0,0 1 0 0 0,0-1-1 0 0,1 1 1 0 0,-1-1 0 0 0,0 0 0 0 0,1 1-1 0 0,0-1 1 0 0,-1 0 0 0 0,1 1 0 0 0,0-1-1 0 0,0 0 1 0 0,-1 0 0 0 0,1 1 0 0 0,0-1-1 0 0,0 0 1 0 0,0 0 0 0 0,0 0 0 0 0,1 0-1 0 0,-1 0 1 0 0,0-1 0 0 0,0 1 0 0 0,1 0-1 0 0,-1 0 1 0 0,0-1 0 0 0,1 1-1 0 0,-1-1 1 0 0,0 1 0 0 0,1-1 0 0 0,-1 0-1 0 0,1 0 1 0 0,-1 1 0 0 0,1-1 0 0 0,-1 0-1 0 0,1 0 1 0 0,-1 0 0 0 0,1 0 0 0 0,-1-1-1 0 0,0 1 1 0 0,1 0 21 0 0,33-14-7701 0 0,-26 6-3529 0 0</inkml:trace>
  <inkml:trace contextRef="#ctx0" brushRef="#br0" timeOffset="18117.407">12388 851 0 0 0,'0'0'500'0'0,"0"0"472"0"0,0 0 302 0 0,0 0 194 0 0,0 0 102 0 0,0 0-70 0 0,0 0-126 0 0,0 0-154 0 0,0 0-181 0 0,0 0-103 0 0,-6-5-82 0 0,-15-15-81 0 0,19 19-690 0 0,1 1-1 0 0,-1-1 1 0 0,1 1-1 0 0,-1-1 1 0 0,1 1-1 0 0,-1-1 1 0 0,0 1-1 0 0,1 0 1 0 0,-1 0-1 0 0,0 0 1 0 0,1-1-1 0 0,-1 2 1 0 0,0-1 0 0 0,1 0-1 0 0,-1 0 1 0 0,0 1-1 0 0,1-1 1 0 0,-1 0-1 0 0,1 1 1 0 0,-1 0-1 0 0,1-1 1 0 0,-1 1-1 0 0,1 0 1 0 0,-1 0-1 0 0,1 0 1 0 0,0 0-1 0 0,-1 0 1 0 0,1 0-1 0 0,0 0 1 0 0,0 0-1 0 0,0 1 1 0 0,0-1-1 0 0,0 0 1 0 0,0 1-1 0 0,-1 1-82 0 0,-3 2 142 0 0,-8 9-73 0 0,1 0 0 0 0,0 0-1 0 0,1 1 1 0 0,1 1 0 0 0,0 0-1 0 0,1 0 1 0 0,1 0 0 0 0,0 1-1 0 0,2 1 1 0 0,0-1 0 0 0,0 1-1 0 0,2 0 1 0 0,0 0 0 0 0,0 11-69 0 0,3-24 15 0 0,0-1 1 0 0,0 1-1 0 0,0-1 0 0 0,1 1 1 0 0,0-1-1 0 0,0 1 1 0 0,0-1-1 0 0,0 1 0 0 0,1-1 1 0 0,-1 1-1 0 0,1-1 1 0 0,0 1-1 0 0,1-1 0 0 0,-1 1 1 0 0,1-1-1 0 0,0 0 1 0 0,0 0-1 0 0,0 0 0 0 0,1 0 1 0 0,-1 0-1 0 0,1-1 1 0 0,0 1-1 0 0,0-1 0 0 0,0 1 1 0 0,0-1-1 0 0,1 0 1 0 0,-1 0-1 0 0,1-1 0 0 0,0 1 1 0 0,0-1-1 0 0,3 2-15 0 0,3-3 82 0 0,-1 0-1 0 0,1-1 1 0 0,0 0-1 0 0,-1 0 1 0 0,1-1-1 0 0,-1-1 1 0 0,1 1-1 0 0,-1-2 0 0 0,0 1 1 0 0,0-1-1 0 0,0-1 1 0 0,0 1-1 0 0,0-2 1 0 0,-1 1-1 0 0,0-1 1 0 0,0 0-1 0 0,0-1 1 0 0,0 0-1 0 0,-1 0 1 0 0,0 0-1 0 0,0-1 1 0 0,-1 0-1 0 0,0-1 1 0 0,0 0-1 0 0,-1 1 1 0 0,0-2-1 0 0,0 1 0 0 0,-1-1 1 0 0,0 1-1 0 0,0-1 1 0 0,-1 0-1 0 0,0-1-81 0 0,3-11-69 0 0,-1 0-1 0 0,-1 0 1 0 0,-1-1-1 0 0,-1 1 1 0 0,-1-1-1 0 0,-1-17 70 0 0,-2 31-143 0 0,-1 0 0 0 0,0 0 1 0 0,0 0-1 0 0,-1 1 0 0 0,0-1 1 0 0,0 1-1 0 0,-1 0 0 0 0,0 0 0 0 0,0 1 1 0 0,-1-1-1 0 0,1 1 0 0 0,-1 0 0 0 0,-1 1 1 0 0,1-1-1 0 0,-1 1 0 0 0,0 1 0 0 0,0-1 1 0 0,0 1-1 0 0,-1 1 0 0 0,1-1 0 0 0,-1 1 1 0 0,-7-2 142 0 0,13 4-38 0 0,1 0 39 0 0,0-1 0 0 0,0 1-1 0 0,0-1 1 0 0,0 1 0 0 0,1-1 0 0 0,-1 0 0 0 0,0 1-1 0 0,1-1 1 0 0,0 0 0 0 0,-1 1 0 0 0,1-1 0 0 0,0 0 0 0 0,0 1-1 0 0,0-1 1 0 0,0 0 0 0 0,0 0 0 0 0,0 1 0 0 0,0-1-1 0 0,1 0 1 0 0,-1 1 0 0 0,1-1 0 0 0,-1 0 0 0 0,1 1-1 0 0,0-1 1 0 0,-1 1 0 0 0,1-1 0 0 0,0 1 0 0 0,0-1 0 0 0,0 1-1 0 0,0-1 1 0 0,1 1 0 0 0,-1 0 0 0 0,0 0 0 0 0,0 0-1 0 0,1 0 1 0 0,-1 0 0 0 0,1 0 0 0 0,-1 0 0 0 0,1 0-1 0 0,-1 0 1 0 0,1 0 0 0 0,-1 1 0 0 0,1-1 0 0 0,0 1 0 0 0,-1-1-1 0 0,1 1 1 0 0,1 0-1 0 0,6-6 114 0 0,12-10 83 0 0,0 0-1 0 0,-1-2 1 0 0,-1 0-1 0 0,0-1 1 0 0,-2-1-1 0 0,0 0 1 0 0,-1-2 0 0 0,-1 1-1 0 0,-1-2 1 0 0,-1 0-1 0 0,-1-1 1 0 0,-2 0-1 0 0,0-1 1 0 0,-1 0 0 0 0,4-23-197 0 0,-2-50 788 0 0,-11 97-735 0 0,0 1-68 0 0,0 0-75 0 0,0 0-85 0 0,0 19-312 0 0,23 169 731 0 0,10 256-205 0 0,-29-381-30 0 0,6 131-362 0 0,-12 159 353 0 0,0-333-23 0 0,3 0 24 0 0,-2 0 0 0 0,0 0 1 0 0,-1 0-1 0 0,-1 0 1 0 0,-1 0-1 0 0,-1-1 0 0 0,-1 1 1 0 0,0-2-1 0 0,-2 1 0 0 0,0-1 1 0 0,-1 0-1 0 0,-7 10-1 0 0,14-26 14 0 0,-1 0 0 0 0,0-1 0 0 0,0 1 0 0 0,0-1 0 0 0,0 0 0 0 0,-1 0 0 0 0,1 0 0 0 0,0 0-1 0 0,0-1 1 0 0,-1 1 0 0 0,1-1 0 0 0,0 0 0 0 0,-1 0 0 0 0,1 0 0 0 0,0-1 0 0 0,0 1 0 0 0,-1-1 0 0 0,1 1-1 0 0,0-1 1 0 0,0 0 0 0 0,0 0 0 0 0,0-1 0 0 0,0 1 0 0 0,0-1 0 0 0,0 1 0 0 0,0-1 0 0 0,0 0 0 0 0,1 0-1 0 0,-1 0 1 0 0,1-1 0 0 0,-1 1 0 0 0,1 0 0 0 0,-1-2-14 0 0,-2-2 42 0 0,1 0 0 0 0,-1 0 0 0 0,1 0 0 0 0,0 0-1 0 0,1 0 1 0 0,0-1 0 0 0,0 0 0 0 0,0 1 0 0 0,1-1 0 0 0,0 0 0 0 0,0 0-1 0 0,0-1 1 0 0,1 1 0 0 0,0 0 0 0 0,1 0 0 0 0,0-1 0 0 0,0 1 0 0 0,0 0 0 0 0,1-1-1 0 0,1-2-41 0 0,1-9 44 0 0,1 1-1 0 0,1 0 1 0 0,1 0-1 0 0,0 1 1 0 0,1-1-1 0 0,1 1 1 0 0,5-6-44 0 0,1 0-37 0 0,2 0 0 0 0,1 1 0 0 0,1 0 0 0 0,0 2 0 0 0,2 0 0 0 0,0 1 0 0 0,1 1 0 0 0,13-8 37 0 0,12-7-3582 0 0,0 2-3552 0 0,-35 23-3523 0 0</inkml:trace>
  <inkml:trace contextRef="#ctx0" brushRef="#br0" timeOffset="18789.817">13794 935 6577 0 0,'0'0'1414'0'0,"0"0"-899"0"0,0 0-366 0 0,0 0 345 0 0,0 0 647 0 0,0 0 474 0 0,0 0 28 0 0,0 0-292 0 0,0 0-385 0 0,0 0-270 0 0,0 0-164 0 0,0 0-100 0 0,1 35-87 0 0,2 111-75 0 0,-18-24 243 0 0,-12-12 372 0 0,26-107-887 0 0,-1-2 1812 0 0,3-13-1213 0 0,3-20-437 0 0,1 1 0 0 0,2 0-1 0 0,1 0 1 0 0,1 1 0 0 0,2 0-1 0 0,1 1 1 0 0,2 0 0 0 0,0 1-1 0 0,2 0 1 0 0,1 2 0 0 0,2-2-160 0 0,-5 6 63 0 0,0 0 0 0 0,2 1 0 0 0,0 1 1 0 0,2 0-1 0 0,0 2 0 0 0,1 0 0 0 0,1 1 0 0 0,0 0 1 0 0,1 2-1 0 0,15-8-63 0 0,-35 23-9 0 0,-1-1-1 0 0,1 1 1 0 0,-1-1 0 0 0,1 1-1 0 0,-1 0 1 0 0,1-1 0 0 0,-1 1 0 0 0,1 0-1 0 0,0 0 1 0 0,-1-1 0 0 0,1 1-1 0 0,-1 0 1 0 0,1 0 0 0 0,0 0-1 0 0,-1 0 1 0 0,1-1 0 0 0,0 1 0 0 0,-1 0-1 0 0,1 0 1 0 0,-1 0 0 0 0,1 1-1 0 0,0-1 1 0 0,-1 0 0 0 0,1 0 0 0 0,0 0-1 0 0,-1 0 1 0 0,1 1 0 0 0,-1-1-1 0 0,1 0 1 0 0,-1 0 0 0 0,1 1 0 0 0,0-1-1 0 0,-1 0 1 0 0,1 1 0 0 0,-1-1-1 0 0,1 1 1 0 0,-1-1 0 0 0,0 1-1 0 0,1-1 1 0 0,-1 1 0 0 0,0-1 0 0 0,1 1-1 0 0,-1-1 1 0 0,0 1 0 0 0,1-1-1 0 0,-1 1 1 0 0,0 0 0 0 0,0-1 0 0 0,0 1-1 0 0,1 0 1 0 0,-1-1 0 0 0,0 1-1 0 0,0-1 1 0 0,0 1 0 0 0,0 0-1 0 0,0-1 1 0 0,0 1 0 0 0,0 0 0 0 0,-1-1-1 0 0,1 1 1 0 0,0-1 0 0 0,0 1-1 0 0,0 0 1 0 0,-1-1 0 0 0,1 1 0 0 0,0-1-1 0 0,-1 1 1 0 0,1-1 0 0 0,0 1 9 0 0,-14 45-813 0 0,4-27-167 0 0,-3 9-1275 0 0,10-8-7255 0 0,3-16-623 0 0</inkml:trace>
  <inkml:trace contextRef="#ctx0" brushRef="#br0" timeOffset="19055.416">14332 814 5169 0 0,'0'0'2522'0'0,"0"0"-1111"0"0,0 0-474 0 0,0 0 110 0 0,0 0 266 0 0,0 0 151 0 0,0 0-64 0 0,0 0-229 0 0,0 0-247 0 0,0 0-213 0 0,-13 35-140 0 0,-37 109-82 0 0,37-72 203 0 0,15-65-577 0 0,-1-3-49 0 0,0 1 0 0 0,1 0 0 0 0,0-1 0 0 0,-1 1 0 0 0,2-1-1 0 0,-1 1 1 0 0,1-1 0 0 0,-1 0 0 0 0,1 0 0 0 0,0 0 0 0 0,0-1 0 0 0,1 1-1 0 0,-1-1 1 0 0,1 1 0 0 0,0-1 0 0 0,0 0 0 0 0,0-1 0 0 0,0 1-1 0 0,0-1 1 0 0,1 0 0 0 0,-1 0 0 0 0,1 0 0 0 0,-1 0 0 0 0,1-1 0 0 0,0 0-1 0 0,0 0 1 0 0,0 0 0 0 0,-1 0 0 0 0,5-1-66 0 0,-4 1 81 0 0,1-1-1 0 0,-1 1 1 0 0,1-1 0 0 0,-1 0 0 0 0,0-1-1 0 0,1 1 1 0 0,-1-1 0 0 0,0 0-1 0 0,1 0 1 0 0,-1-1 0 0 0,0 0-1 0 0,0 0 1 0 0,0 0 0 0 0,0 0 0 0 0,0-1-1 0 0,-1 0 1 0 0,1 0 0 0 0,-1 0-1 0 0,0 0 1 0 0,1-1 0 0 0,-2 0 0 0 0,1 0-1 0 0,0 0 1 0 0,-1 0 0 0 0,0 0-1 0 0,0-1 1 0 0,0 1 0 0 0,0-1-1 0 0,-1 0 1 0 0,0 0 0 0 0,1-1-81 0 0,-1-2 22 0 0,0 0 1 0 0,0 0-1 0 0,0 0 1 0 0,-1 0 0 0 0,0-1-1 0 0,-1 1 1 0 0,0 0-1 0 0,0-1 1 0 0,0 1-1 0 0,-1 0 1 0 0,-1 0-1 0 0,1-1 1 0 0,-2 1-1 0 0,1 0 1 0 0,-1 0-1 0 0,0 1 1 0 0,0-1-1 0 0,-1 1 1 0 0,0-1-1 0 0,-1 1 1 0 0,1 0 0 0 0,-2 0-23 0 0,1 2-153 0 0,1 0 1 0 0,-1 0 0 0 0,-1 0 0 0 0,1 1 0 0 0,-1 0 0 0 0,1 0 0 0 0,-1 0 0 0 0,0 1 0 0 0,-1 0 0 0 0,1 0 0 0 0,0 1 0 0 0,-1-1-1 0 0,0 2 1 0 0,1-1 0 0 0,-1 1 0 0 0,0-1 0 0 0,-5 1 152 0 0,-30 1-2783 0 0,16 7-3795 0 0,15-3-4455 0 0</inkml:trace>
  <inkml:trace contextRef="#ctx0" brushRef="#br0" timeOffset="19592.056">14906 965 7970 0 0,'0'0'1252'0'0,"0"0"-433"0"0,0 0-76 0 0,0 0 176 0 0,0 0 145 0 0,0 0-25 0 0,0 0-203 0 0,0 0-261 0 0,0 0-165 0 0,0 0-79 0 0,-5 33-106 0 0,-13 104-74 0 0,9-45 22 0 0,-12 17 242 0 0,20-109-389 0 0,1 0 0 0 0,0 0 0 0 0,-1 0 0 0 0,1 0 0 0 0,0 0 0 0 0,-1-1 0 0 0,1 1 0 0 0,0 0 0 0 0,-1 0 0 0 0,1 0 0 0 0,0 0 0 0 0,-1 0 1 0 0,1 0-1 0 0,0 0 0 0 0,-1 1 0 0 0,1-1 0 0 0,0 0 0 0 0,-1 0 0 0 0,1 0 0 0 0,0 0 0 0 0,0 0 0 0 0,-1 0 0 0 0,1 1 0 0 0,0-1 0 0 0,-1 0 0 0 0,1 0 0 0 0,0 0 0 0 0,0 1 0 0 0,-1-1 0 0 0,1 0 0 0 0,0 0 0 0 0,0 1 0 0 0,0-1 0 0 0,0 0 0 0 0,-1 0 0 0 0,1 1 0 0 0,0-1 0 0 0,0 0 0 0 0,0 1 0 0 0,0-1 0 0 0,0 0 0 0 0,0 1 0 0 0,0-1 0 0 0,0 0 0 0 0,0 1 0 0 0,0-1 0 0 0,0 0-26 0 0,-1-32 1037 0 0,2 25-1156 0 0,1-11 271 0 0,1 1 0 0 0,0 0-1 0 0,2 1 1 0 0,0-1 0 0 0,0 1 0 0 0,2 0 0 0 0,0 0 0 0 0,1 0 0 0 0,3-3-152 0 0,-1-1 121 0 0,8-16 13 0 0,1 1 0 0 0,2 1 0 0 0,1 1 0 0 0,2 1 0 0 0,1 1 0 0 0,2 1 0 0 0,0 1 0 0 0,2 2-1 0 0,1 0 1 0 0,1 3 0 0 0,1 0 0 0 0,2 2 0 0 0,0 1 0 0 0,14-4-134 0 0,34 6 495 0 0,-80 19-486 0 0,0 0-1 0 0,-1 1 1 0 0,1-1 0 0 0,0 1 0 0 0,0-1-1 0 0,-1 1 1 0 0,1 0 0 0 0,-1 0 0 0 0,1 0-1 0 0,-1 0 1 0 0,1 0 0 0 0,-1 0 0 0 0,0 0 0 0 0,1 0-1 0 0,-1 0 1 0 0,0 1 0 0 0,0-1 0 0 0,0 0-1 0 0,0 1 1 0 0,0-1 0 0 0,0 1 0 0 0,0-1-1 0 0,0 1 1 0 0,-1 0 0 0 0,1-1 0 0 0,-1 1-1 0 0,1 0 1 0 0,-1-1 0 0 0,0 1 0 0 0,1 0-1 0 0,-1 0 1 0 0,0 0 0 0 0,0-1 0 0 0,0 1-1 0 0,0 0-8 0 0,-5 67 238 0 0,-1-48-220 0 0,-1-1 0 0 0,-1 0 0 0 0,-1-1 0 0 0,0 0 0 0 0,-2 0 0 0 0,0-1 0 0 0,-1-1 0 0 0,-2 2-18 0 0,-5 5 22 0 0,-1-1 0 0 0,0 0 1 0 0,-2-2-1 0 0,0-1 0 0 0,-2 0 0 0 0,-13 7-22 0 0,31-22-73 0 0,-1 0 0 0 0,0 0 0 0 0,-1-1 0 0 0,1 0 0 0 0,-1 0-1 0 0,0 0 1 0 0,0-1 0 0 0,0-1 0 0 0,0 1 0 0 0,0-1 0 0 0,-1-1-1 0 0,1 0 1 0 0,-1 0 0 0 0,1 0 0 0 0,-8-1 73 0 0,15-2-160 0 0,-1 0 1 0 0,1 0-1 0 0,0 0 0 0 0,0 0 1 0 0,0 0-1 0 0,0 0 1 0 0,1-1-1 0 0,-1 1 1 0 0,0 0-1 0 0,1 0 0 0 0,0-1 1 0 0,-1 1-1 0 0,1 0 1 0 0,0-1-1 0 0,0 1 0 0 0,0 0 1 0 0,1-1-1 0 0,-1 1 1 0 0,0 0-1 0 0,1-1 0 0 0,0 1 1 0 0,-1 0-1 0 0,1 0 1 0 0,0 0-1 0 0,0 0 1 0 0,0 0-1 0 0,1-2 160 0 0,49-54-6981 0 0,-32 40 1919 0 0,-9 6-1231 0 0</inkml:trace>
  <inkml:trace contextRef="#ctx0" brushRef="#br0" timeOffset="19951.5">15495 987 0 0 0,'0'0'1532'0'0,"0"0"703"0"0,0 0 373 0 0,0 0 123 0 0,0 0-74 0 0,0 0-338 0 0,34 2-419 0 0,109 6-365 0 0,-65-19 286 0 0,-63 5-1360 0 0,1 0-236 0 0,0 1 0 0 0,0-2 0 0 0,-1 0 1 0 0,0-1-1 0 0,0-1 0 0 0,-1 0 0 0 0,-1-1 0 0 0,1 0 0 0 0,-1-1 0 0 0,-1 0 1 0 0,0-1-1 0 0,-1-1 0 0 0,0 0 0 0 0,-1 0 0 0 0,0-1 0 0 0,-1-1 1 0 0,-1 1-1 0 0,0-2-225 0 0,-6 13 17 0 0,-1 0 1 0 0,1 0-1 0 0,-1 0 1 0 0,0-1-1 0 0,0 1 1 0 0,0 0-1 0 0,0-1 1 0 0,-1 1 0 0 0,1-1-1 0 0,-1 1 1 0 0,0-1-1 0 0,0 1 1 0 0,0-1-1 0 0,0 1 1 0 0,-1-1-1 0 0,1 1 1 0 0,-1-1-1 0 0,0 1 1 0 0,0 0-1 0 0,0-1 1 0 0,-1 1-1 0 0,1 0 1 0 0,-1 0 0 0 0,0 0-1 0 0,0 0 1 0 0,0 0-1 0 0,0 0 1 0 0,0 1-1 0 0,0-1 1 0 0,-1 1-1 0 0,1-1 1 0 0,-1 1-1 0 0,0 0 1 0 0,0 0-1 0 0,0 0 1 0 0,0 0-1 0 0,0 1 1 0 0,0-1-1 0 0,0 1 1 0 0,-1 0 0 0 0,1 0-1 0 0,0 0 1 0 0,-1 0-1 0 0,1 0 1 0 0,-1 1-1 0 0,1 0 1 0 0,-1 0-1 0 0,-2 0-17 0 0,-7 1 0 0 0,1 0 0 0 0,0 1 0 0 0,0 0-1 0 0,0 1 1 0 0,1 1 0 0 0,-1 0 0 0 0,1 0 0 0 0,-1 1 0 0 0,1 1-1 0 0,1-1 1 0 0,-1 2 0 0 0,1 0 0 0 0,0 0 0 0 0,1 1-1 0 0,0 0 1 0 0,0 0 0 0 0,0 1 0 0 0,1 0 0 0 0,-4 7 0 0 0,1-1-10 0 0,0 0 0 0 0,1 1 1 0 0,0 1-1 0 0,2-1 1 0 0,0 1-1 0 0,0 1 0 0 0,2 0 1 0 0,0 0-1 0 0,1 0 1 0 0,1 0-1 0 0,1 1 1 0 0,0 9 9 0 0,1-18-1 0 0,0-1 0 0 0,1 1 0 0 0,0-1 0 0 0,1 1 0 0 0,0-1 0 0 0,0 1 0 0 0,1-1 0 0 0,1 0 0 0 0,-1 1 0 0 0,1-1 0 0 0,1 0 0 0 0,0 0 0 0 0,0 0 0 0 0,1 0 0 0 0,0 0 0 0 0,1-1 0 0 0,-1 0 0 0 0,2 0 0 0 0,-1 0 0 0 0,1-1 0 0 0,0 1 0 0 0,1-1 1 0 0,-1-1-1 0 0,2 1 0 0 0,3 1 1 0 0,5 0-37 0 0,0 0 0 0 0,1-2 0 0 0,0 0 0 0 0,0 0 1 0 0,0-2-1 0 0,1 0 0 0 0,-1-2 0 0 0,1 0 1 0 0,0 0-1 0 0,0-2 0 0 0,0 0 0 0 0,0-1 0 0 0,10-2 37 0 0,27-8-3656 0 0,-4-6-3557 0 0,-35 9-4638 0 0</inkml:trace>
  <inkml:trace contextRef="#ctx0" brushRef="#br0" timeOffset="24469.192">1493 2036 0 0 0,'0'0'400'0'0,"0"0"235"0"0,0 0 109 0 0,0 0 72 0 0,0 0 130 0 0,20-6 209 0 0,57-21 117 0 0,-64 20 10132 0 0,-20 6-9479 0 0,-20 3-2817 0 0,-132 70 1651 0 0,-44 19 597 0 0,117-50-315 0 0,118-30-907 0 0,270-13-2 0 0,-300 2-129 0 0,-1-1-1 0 0,1 1 1 0 0,0 0-1 0 0,-1-1 1 0 0,1 1-1 0 0,-1 0 1 0 0,1 0 0 0 0,0 0-1 0 0,-1 1 1 0 0,1-1-1 0 0,-1 0 1 0 0,1 0-1 0 0,0 1 1 0 0,-1-1-1 0 0,1 1 1 0 0,-1 0-1 0 0,1-1 1 0 0,-1 1-1 0 0,0 0 1 0 0,1 0-1 0 0,-1 0 1 0 0,0 0-1 0 0,1 0 1 0 0,-1 0 0 0 0,0 0-1 0 0,0 0 1 0 0,0 1-1 0 0,0-1 1 0 0,0 0-1 0 0,0 1 1 0 0,0-1-1 0 0,-1 1 1 0 0,1-1-1 0 0,-1 1 1 0 0,1-1-1 0 0,-1 1 1 0 0,1-1-1 0 0,-1 1 1 0 0,0-1-1 0 0,1 1 1 0 0,-1 0-1 0 0,0-1 1 0 0,0 1 0 0 0,0 0-1 0 0,0-1 1 0 0,-1 1-1 0 0,1-1 1 0 0,0 1-1 0 0,-1 0 1 0 0,1-1-1 0 0,-1 1 1 0 0,0-1-1 0 0,1 1 1 0 0,-1-1-1 0 0,0 0 1 0 0,0 1-1 0 0,0-1-2 0 0,-20 21 41 0 0,0 0 0 0 0,-2-2 0 0 0,-1-1 0 0 0,0-1 0 0 0,-1-1 0 0 0,-2 0-41 0 0,-70 51 96 0 0,80-55-72 0 0,2-3 19 0 0,1 1 0 0 0,1 0 0 0 0,0 1 0 0 0,1 0 0 0 0,0 1 0 0 0,0 1 1 0 0,2-1-1 0 0,0 2 0 0 0,-5 7-43 0 0,15-17 23 0 0,-1 0 0 0 0,1 0 0 0 0,0 0 0 0 0,0 0 1 0 0,1 0-1 0 0,-1-1 0 0 0,1 1 0 0 0,0 0 0 0 0,1 0 0 0 0,-1-1 0 0 0,1 1 0 0 0,0-1 1 0 0,0 1-1 0 0,0-1 0 0 0,0 0 0 0 0,1 0 0 0 0,0 0 0 0 0,0 0 0 0 0,0 0 0 0 0,0-1 1 0 0,0 1-1 0 0,1-1 0 0 0,0 0 0 0 0,0 0 0 0 0,0 0 0 0 0,0 0 0 0 0,0-1 1 0 0,0 0-1 0 0,1 0 0 0 0,-1 0 0 0 0,1 0 0 0 0,-1-1 0 0 0,1 1 0 0 0,1-1-23 0 0,17 12 107 0 0,-11-8-59 0 0,0 0-1 0 0,0-1 0 0 0,1-1 1 0 0,-1 0-1 0 0,1 0 0 0 0,0-1 1 0 0,0-1-1 0 0,0 0 0 0 0,0-1 1 0 0,1 0-48 0 0,-10 0-27 0 0,-1 0 0 0 0,1-1 0 0 0,-1 1 1 0 0,1-1-1 0 0,-1 0 0 0 0,1 0 0 0 0,-1 0 0 0 0,0 0 1 0 0,1 0-1 0 0,-1-1 0 0 0,0 0 0 0 0,0 1 0 0 0,0-1 1 0 0,0 0-1 0 0,0-1 0 0 0,-1 1 0 0 0,1 0 1 0 0,-1-1-1 0 0,1 0 0 0 0,-1 1 0 0 0,0-1 0 0 0,0 0 1 0 0,0 0-1 0 0,0 0 0 0 0,-1 0 0 0 0,1-1 0 0 0,0-1 27 0 0,10-62-5277 0 0,-9 35-4590 0 0,-2 20 1643 0 0</inkml:trace>
  <inkml:trace contextRef="#ctx0" brushRef="#br0" timeOffset="24856.38">1230 1727 11274 0 0,'0'0'681'0'0,"0"0"-375"0"0,0 0-140 0 0,0 0 163 0 0,0 0 311 0 0,0 0 280 0 0,0 0 158 0 0,0 0 34 0 0,0 0-86 0 0,0 0-134 0 0,0 0-124 0 0,12 34-110 0 0,39 109-69 0 0,7-21 925 0 0,-44-74-1222 0 0,-2 1 0 0 0,-3 0 0 0 0,-1 1 0 0 0,-3-1 0 0 0,-2 1 0 0 0,-2 1 0 0 0,-2-1 0 0 0,-4 14-292 0 0,-33 417 818 0 0,38-471-820 0 0,-1-2-8 0 0,0-1-1 0 0,1 1 1 0 0,0 0-1 0 0,0 0 0 0 0,1 0 1 0 0,0-1-1 0 0,0 1 1 0 0,1 0-1 0 0,0-1 0 0 0,0 1 1 0 0,1-1-1 0 0,0 0 1 0 0,0 0-1 0 0,1 0 0 0 0,0 0 1 0 0,0 0-1 0 0,0-1 1 0 0,1 0-1 0 0,0 1 11 0 0,0-4 694 0 0,-2-1-3382 0 0,-2-1-8523 0 0,-2-4-112 0 0</inkml:trace>
  <inkml:trace contextRef="#ctx0" brushRef="#br0" timeOffset="29960.834">2559 2872 728 0 0,'0'0'1108'0'0,"0"0"-498"0"0,0 0-239 0 0,0 0 62 0 0,0 0 186 0 0,0 0 193 0 0,0 0 91 0 0,0 0-35 0 0,0 0-65 0 0,0 0-22 0 0,0 0 17 0 0,-1 10 38 0 0,-2 46 931 0 0,6-52-1369 0 0,-1 0-1 0 0,1-1 1 0 0,0 1-1 0 0,-1-1 1 0 0,2 1 0 0 0,-1-1-1 0 0,0 0 1 0 0,1 0-1 0 0,-1 0 1 0 0,1 0 0 0 0,0-1-1 0 0,0 0 1 0 0,0 0-1 0 0,0 0 1 0 0,0 0-398 0 0,-3-1 49 0 0,7 2 143 0 0,1-1-1 0 0,-1 1 0 0 0,0-2 0 0 0,1 1 0 0 0,-1-1 1 0 0,1 0-1 0 0,-1-1 0 0 0,1 0 0 0 0,0 0 1 0 0,-1-1-1 0 0,1 0 0 0 0,-1 0 0 0 0,7-3-191 0 0,151-79 1590 0 0,-148 72-1497 0 0,12-7 27 0 0,14-8 0 0 0,0-1 0 0 0,-3-3 0 0 0,0-1 0 0 0,25-26-120 0 0,-36 25 50 0 0,-1-2-1 0 0,-1-1 0 0 0,-3-1 0 0 0,0-1 0 0 0,-3-1 0 0 0,-1-1 0 0 0,6-19-49 0 0,-18 35 15 0 0,-1-1-1 0 0,-1-1 0 0 0,-1 1 0 0 0,-1-1 0 0 0,-1 0 0 0 0,-2-1 0 0 0,0 1 1 0 0,-2 0-1 0 0,0 0 0 0 0,-2-3-14 0 0,1 18 21 0 0,-1 0 1 0 0,0 0 0 0 0,0 0-1 0 0,-1 0 1 0 0,0 0 0 0 0,-1 0-1 0 0,0 0 1 0 0,-1 1 0 0 0,0 0-1 0 0,0 0 1 0 0,-1 0 0 0 0,0 1-1 0 0,-7-8-21 0 0,12 15-8 0 0,-1 0 0 0 0,0-1-1 0 0,0 1 1 0 0,0 0 0 0 0,0 0-1 0 0,0 0 1 0 0,0 1 0 0 0,0-1 0 0 0,0 0-1 0 0,-1 1 1 0 0,1-1 0 0 0,0 1-1 0 0,0 0 1 0 0,-1 0 0 0 0,1 0-1 0 0,0 0 1 0 0,0 0 0 0 0,-1 0 0 0 0,1 0-1 0 0,0 1 1 0 0,0-1 0 0 0,0 1-1 0 0,-1 0 1 0 0,1 0 0 0 0,0 0-1 0 0,0 0 1 0 0,0 0 0 0 0,0 0-1 0 0,1 0 1 0 0,-1 0 0 0 0,0 1 0 0 0,0-1-1 0 0,1 1 1 0 0,-1 0 0 0 0,1-1-1 0 0,-1 1 1 0 0,1 0 0 0 0,0 0-1 0 0,0 0 1 0 0,-1 1 8 0 0,-25 37 0 0 0,1 1 0 0 0,2 1 0 0 0,2 1-1 0 0,2 2 1 0 0,2 0 0 0 0,2 1 0 0 0,-3 20 0 0 0,12-35 65 0 0,2 0 1 0 0,2 0-1 0 0,0 0 0 0 0,2 0 1 0 0,1 0-1 0 0,2 0 0 0 0,1 0 1 0 0,7 30-66 0 0,-6-42 69 0 0,1 0 0 0 0,1 0 1 0 0,1 0-1 0 0,1-1 0 0 0,0 0 1 0 0,2-1-1 0 0,-1 0 0 0 0,2 0 1 0 0,1-1-1 0 0,0-1 0 0 0,0 0 1 0 0,2 0-1 0 0,0-1 1 0 0,14 10-71 0 0,19 17 159 0 0,-32-22-59 0 0,-14-17-91 0 0,-1-1 14 0 0,0-1-7 0 0,0 0 5 0 0,0 0-4 0 0,0 0-9 0 0,0 0-14 0 0,0 0-8 0 0,0 0-2 0 0,0 0-7 0 0,0 0-9 0 0,0 0-17 0 0,0 0-19 0 0,0 0-19 0 0,0 0-46 0 0,0 0-48 0 0,0 0-68 0 0,24-12-4393 0 0,-14 4 760 0 0,-4 3-1584 0 0,-2 0-4162 0 0</inkml:trace>
  <inkml:trace contextRef="#ctx0" brushRef="#br0" timeOffset="30512.433">3691 2427 1920 0 0,'0'0'1054'0'0,"0"0"-126"0"0,0 0 62 0 0,0 0 229 0 0,0 0 221 0 0,0 0 8 0 0,0 0-107 0 0,0 0-40 0 0,0 0-57 0 0,0 0 21 0 0,0 0-49 0 0,0 0-174 0 0,0 0-136 0 0,12 0-91 0 0,98 19 2334 0 0,-92-15-2819 0 0,1-1 1 0 0,0-1-1 0 0,0 0 0 0 0,-1-1 1 0 0,1-1-1 0 0,0-1 0 0 0,0-1 1 0 0,0 0-1 0 0,0-2 1 0 0,-1 0-1 0 0,17-6-330 0 0,-15 5 104 0 0,29-6 60 0 0,128-18 157 0 0,-176 29-339 0 0,-1 0 18 0 0,0 0-10 0 0,0 0-16 0 0,0 0-14 0 0,0 0-51 0 0,0 0 10 0 0,0 0-15 0 0,0 0-44 0 0,0 0-23 0 0,0 0-77 0 0,0 0-68 0 0,0 0-74 0 0,0 0-75 0 0,0 0-111 0 0,0 0-120 0 0,-11 0-7232 0 0,5 0 875 0 0,0 0-183 0 0</inkml:trace>
  <inkml:trace contextRef="#ctx0" brushRef="#br0" timeOffset="30831.668">3697 2706 5681 0 0,'0'0'1717'0'0,"0"0"-609"0"0,0 0-344 0 0,0 0-73 0 0,0 0 128 0 0,0 0 242 0 0,0 0 135 0 0,0 0-2 0 0,0 0-54 0 0,0 0-160 0 0,0 0-149 0 0,0 0-61 0 0,0 0-54 0 0,22 0-16 0 0,136-11 1246 0 0,122 4 347 0 0,-233 7-3717 0 0,-36-5-1305 0 0,-5 2-2050 0 0,-2 0-6143 0 0</inkml:trace>
  <inkml:trace contextRef="#ctx0" brushRef="#br0" timeOffset="34539.774">6026 2519 2008 0 0,'0'0'2482'0'0,"0"0"-1407"0"0,0 0-121 0 0,0 0 610 0 0,0 0 470 0 0,0 0 130 0 0,0 0-135 0 0,0 0-294 0 0,0 0-316 0 0,0 0-260 0 0,0 0-194 0 0,0 0-174 0 0,30 2-111 0 0,98 7-69 0 0,-43-13 373 0 0,88-25 110 0 0,-95 18-2468 0 0,-77 11 813 0 0,-3-3-3322 0 0,0 1-4189 0 0,0-1-1786 0 0</inkml:trace>
  <inkml:trace contextRef="#ctx0" brushRef="#br0" timeOffset="34799.353">6355 2154 6497 0 0,'0'0'3357'0'0,"0"0"-1870"0"0,0 0-695 0 0,0 0 7 0 0,0 0 271 0 0,0 0 218 0 0,0 0 34 0 0,0 0-174 0 0,-12 32-281 0 0,-39 102-249 0 0,22 6 297 0 0,11 119-214 0 0,17-148-7068 0 0,2-65 336 0 0,-1-42-2432 0 0</inkml:trace>
  <inkml:trace contextRef="#ctx0" brushRef="#br0" timeOffset="35626.428">6839 2081 4049 0 0,'0'0'2359'0'0,"0"0"-1077"0"0,0 0-545 0 0,0 0 98 0 0,0 0 371 0 0,0 0 231 0 0,0 0-59 0 0,0 0-339 0 0,0 0-392 0 0,0 0-223 0 0,0 0-82 0 0,0 0-30 0 0,0 0-29 0 0,-7 16-40 0 0,-39 111 352 0 0,35-91-608 0 0,1 1 1 0 0,2 0 0 0 0,1 0 0 0 0,3 1 0 0 0,0 0 0 0 0,3-1-1 0 0,2 30 13 0 0,0-64 22 0 0,0-1 1 0 0,0 1-1 0 0,0-1 0 0 0,0 1 0 0 0,1-1 0 0 0,-1 0 0 0 0,1 0 1 0 0,-1 1-1 0 0,1-1 0 0 0,0 0 0 0 0,0 0 0 0 0,0-1 0 0 0,0 1 1 0 0,0 0-1 0 0,0-1 0 0 0,0 1 0 0 0,1-1 0 0 0,-1 0 0 0 0,0 1 1 0 0,1-1-1 0 0,-1-1 0 0 0,1 1 0 0 0,-1 0 0 0 0,1 0 0 0 0,0-1 0 0 0,-1 0 1 0 0,1 1-1 0 0,0-1 0 0 0,-1 0 0 0 0,1 0 0 0 0,0 0 0 0 0,-1-1 1 0 0,1 1-1 0 0,0-1 0 0 0,-1 0 0 0 0,1 1 0 0 0,-1-1 0 0 0,1 0 1 0 0,-1 0-1 0 0,1-1 0 0 0,-1 1 0 0 0,0 0 0 0 0,1-1 0 0 0,-1 1 0 0 0,0-1 1 0 0,0 0-1 0 0,0 0 0 0 0,-1 0 0 0 0,1 0 0 0 0,0 0 0 0 0,-1 0 1 0 0,1-1-23 0 0,33-32 314 0 0,-2-1 0 0 0,-1-1 0 0 0,-3-2 0 0 0,0-1 0 0 0,-3-2 0 0 0,-1 0 1 0 0,4-15-315 0 0,-22 43 28 0 0,109-161 209 0 0,-108 163 20 0 0,-10 23-241 0 0,-2 4-30 0 0,-16 91 229 0 0,-6 93 35 0 0,49 173-135 0 0,-18-101-540 0 0,-6-245 414 0 0,-1-1 0 0 0,-1 0 0 0 0,-2-1 0 0 0,0 1 0 0 0,-2-1 0 0 0,-1 0 0 0 0,0 0 0 0 0,-2-1 0 0 0,-1 0 0 0 0,-1-1 0 0 0,0 0 0 0 0,-2-1 0 0 0,0 0 0 0 0,-2-1 0 0 0,0-1 0 0 0,-1 0 0 0 0,-14 10 11 0 0,28-26 14 0 0,-1 0 0 0 0,1 0 0 0 0,-1-1 1 0 0,1 0-1 0 0,-1 0 0 0 0,0 0 0 0 0,1 0 0 0 0,-1 0 0 0 0,0-1 1 0 0,0 0-1 0 0,0 0 0 0 0,-1 0 0 0 0,1 0 0 0 0,0-1 0 0 0,0 1 1 0 0,0-1-1 0 0,-1 0 0 0 0,1 0 0 0 0,-4-1-14 0 0,6-2 12 0 0,0 0-1 0 0,0 0 0 0 0,0 0 1 0 0,1 0-1 0 0,-1 0 1 0 0,1-1-1 0 0,0 1 1 0 0,0 0-1 0 0,0-1 1 0 0,0 1-1 0 0,0 0 0 0 0,1-1 1 0 0,0 1-1 0 0,0-1 1 0 0,0 1-1 0 0,0-1 1 0 0,0 1-1 0 0,1-3-11 0 0,-1-2 25 0 0,2-10 36 0 0,0-1-1 0 0,2 1 1 0 0,0 0 0 0 0,1-1 0 0 0,0 2-1 0 0,2-1 1 0 0,5-9-61 0 0,-1-3 58 0 0,99-223-341 0 0,-88 207-66 0 0,1-2-1259 0 0,-10 16-5316 0 0,-12 25-3733 0 0</inkml:trace>
  <inkml:trace contextRef="#ctx0" brushRef="#br0" timeOffset="36091.346">7428 2629 10018 0 0,'0'0'1731'0'0,"0"0"-412"0"0,0 0-103 0 0,0 0 106 0 0,0 0 40 0 0,0 0-139 0 0,0 0-211 0 0,0 0-191 0 0,0 0-123 0 0,0 0-81 0 0,0 0-91 0 0,0 0-76 0 0,31-5-59 0 0,94-17-56 0 0,-7 16 702 0 0,-116 7-1030 0 0,0 0-1 0 0,0 1 0 0 0,0-1 0 0 0,-1 0 1 0 0,1 1-1 0 0,0-1 0 0 0,0 1 0 0 0,-1 0 0 0 0,1-1 1 0 0,-1 1-1 0 0,0 0 0 0 0,1 0 0 0 0,-1 0 1 0 0,0 0-1 0 0,0 0 0 0 0,0 1 0 0 0,0-1 1 0 0,-1 0-1 0 0,1 0 0 0 0,-1 1 0 0 0,1-1 0 0 0,-1 0 1 0 0,0 0-1 0 0,0 1 0 0 0,0-1 0 0 0,0 0 1 0 0,0 1-1 0 0,0-1 0 0 0,-1 0 0 0 0,1 1 0 0 0,-1-1 1 0 0,1 0-1 0 0,-1 0 0 0 0,0 0 0 0 0,0 1 1 0 0,0-1-1 0 0,0 0 0 0 0,-1 0 0 0 0,0 0-6 0 0,-164 157 176 0 0,129-110-164 0 0,36-48-10 0 0,1 0 0 0 0,-1 1 0 0 0,0-1-1 0 0,1 0 1 0 0,-1 0 0 0 0,1 0 0 0 0,0 1-1 0 0,-1-1 1 0 0,1 0 0 0 0,0 1 0 0 0,0-1-1 0 0,0 0 1 0 0,-1 1 0 0 0,2-1 0 0 0,-1 0-1 0 0,0 1 1 0 0,0-1 0 0 0,0 0 0 0 0,1 1-1 0 0,-1-1 1 0 0,0 0 0 0 0,1 0 0 0 0,-1 1-1 0 0,1-1 1 0 0,0 0 0 0 0,-1 0-1 0 0,1 0 1 0 0,0 0 0 0 0,0 0 0 0 0,0 0-1 0 0,-1 0 1 0 0,1 0 0 0 0,0 0 0 0 0,0 0-1 0 0,1 0 1 0 0,-1 0 0 0 0,0-1 0 0 0,0 1-1 0 0,0 0 1 0 0,0-1 0 0 0,1 1 0 0 0,-1-1-2 0 0,9 3 40 0 0,1-1 0 0 0,-1-1 0 0 0,0 0 0 0 0,1 0 0 0 0,-1-1 1 0 0,1 0-1 0 0,-1-1 0 0 0,1 0 0 0 0,-1-1 0 0 0,0 0 0 0 0,1 0 1 0 0,-1-1-1 0 0,0-1 0 0 0,6-3-40 0 0,38-8-481 0 0,-42 14-297 0 0,-5 0-1881 0 0,-1 0-3297 0 0,-1 0-5714 0 0</inkml:trace>
  <inkml:trace contextRef="#ctx0" brushRef="#br0" timeOffset="33647.426">4973 2224 672 0 0,'0'0'2145'0'0,"0"0"-777"0"0,0 0-197 0 0,0 0 129 0 0,0 0 184 0 0,0 0 169 0 0,0 0-16 0 0,0 0-224 0 0,0 0-293 0 0,0 0-320 0 0,0 0-269 0 0,-6-3-138 0 0,-16-9-34 0 0,16 9 23 0 0,6 3 64 0 0,0 0 8 0 0,0 0-26 0 0,0 0-43 0 0,0 0-27 0 0,0 18 1030 0 0,-33 226 687 0 0,17 26-1975 0 0,17-268-95 0 0,-1-1 0 0 0,1 1-1 0 0,0-1 1 0 0,-1 1 0 0 0,1-1 0 0 0,0 1-1 0 0,0-1 1 0 0,0 0 0 0 0,0 0 0 0 0,0 0 0 0 0,0 1-1 0 0,1-1 1 0 0,-1 0 0 0 0,0 0 0 0 0,1-1-1 0 0,-1 1 1 0 0,0 0 0 0 0,1 0 0 0 0,-1-1 0 0 0,1 1-1 0 0,0 0 1 0 0,-1-1 0 0 0,1 0 0 0 0,-1 1-1 0 0,1-1 1 0 0,-1 0 0 0 0,1 0 0 0 0,0 0 0 0 0,-1 0-1 0 0,1 0 1 0 0,0 0 0 0 0,-1 0 0 0 0,1-1-1 0 0,-1 1 1 0 0,1-1 0 0 0,-1 1 0 0 0,1-1 0 0 0,-1 1-1 0 0,1-1 1 0 0,-1 0 0 0 0,1 0 0 0 0,-1 0-1 0 0,1 0-4 0 0,18-18 81 0 0,0-1 0 0 0,-1-1-1 0 0,-1-1 1 0 0,-1 0 0 0 0,0-1-1 0 0,-2-1 1 0 0,-1-1-1 0 0,-1 0 1 0 0,-2 0 0 0 0,6-17-81 0 0,6-8 70 0 0,24-49 24 0 0,-5-3 0 0 0,11-50-94 0 0,-47 132 86 0 0,-2 9-144 0 0,-3 35-73 0 0,-12 159 410 0 0,23 64-111 0 0,9-119-247 0 0,-6 2 0 0 0,-5 0 1 0 0,-6 63 78 0 0,-5-173-46 0 0,-1 0 1 0 0,-1 0 0 0 0,0-1 0 0 0,-2 1-1 0 0,0-1 1 0 0,-1 0 0 0 0,-1-1 0 0 0,0 1-1 0 0,-2-1 1 0 0,0-1 0 0 0,-1 0 0 0 0,-1 0-1 0 0,0-1 1 0 0,-2 0 0 0 0,-7 7 45 0 0,16-18 3 0 0,-1 0 0 0 0,0 0 0 0 0,0 0 0 0 0,-1-1 0 0 0,0 0 0 0 0,0 0 0 0 0,0-1 0 0 0,0 1 0 0 0,0-1 0 0 0,0 0 1 0 0,-1-1-1 0 0,0 0 0 0 0,1 0 0 0 0,-1 0 0 0 0,0-1 0 0 0,0 0 0 0 0,-2 0-3 0 0,7-1-6 0 0,1-1 0 0 0,-1 1 0 0 0,0-1 1 0 0,0 1-1 0 0,0-1 0 0 0,0 0 0 0 0,1 0 0 0 0,-1 0 1 0 0,0 0-1 0 0,1 0 0 0 0,-1 0 0 0 0,1 0 0 0 0,-1 0 1 0 0,1-1-1 0 0,0 1 0 0 0,-1-1 0 0 0,1 1 0 0 0,0-1 1 0 0,0 1-1 0 0,0-1 0 0 0,0 0 0 0 0,0 1 0 0 0,0-1 1 0 0,1 0-1 0 0,-1 0 0 0 0,0 0 0 0 0,1 1 0 0 0,0-1 1 0 0,-1 0-1 0 0,1 0 0 0 0,0 0 0 0 0,0 0 0 0 0,0 0 1 0 0,0 0-1 0 0,0 0 0 0 0,1 0 0 0 0,-1 0 6 0 0,12-77-207 0 0,90-134 365 0 0,39 3-1752 0 0,-131 190-346 0 0,-8 16-1711 0 0,0-1-3835 0 0,-1 4-392 0 0</inkml:trace>
  <inkml:trace contextRef="#ctx0" brushRef="#br0" timeOffset="34076.13">5683 2607 7834 0 0,'0'0'1425'0'0,"0"0"-411"0"0,0 0-53 0 0,0 0 277 0 0,0 0 273 0 0,0 0 1 0 0,0 0-350 0 0,0 0-463 0 0,0 0-343 0 0,0 0-64 0 0,0 0 77 0 0,0 0 99 0 0,0 0 58 0 0,1 8-57 0 0,1 12-132 0 0,0 1 0 0 0,-2-1 0 0 0,0 1 0 0 0,-2-1 0 0 0,0 0 0 0 0,-4 16-337 0 0,-10 48-65 0 0,15-79 699 0 0,1-4-2954 0 0,0 0-4847 0 0,0-4-1500 0 0</inkml:trace>
  <inkml:trace contextRef="#ctx0" brushRef="#br0" timeOffset="40015.448">8323 2364 0 0 0,'0'0'591'0'0,"0"0"448"0"0,0 0 136 0 0,0 0 18 0 0,0 0-3 0 0,0 0-1 0 0,0 0-36 0 0,0 0-37 0 0,0 0-1 0 0,0 0-39 0 0,0 0-38 0 0,-11-2-49 0 0,-46-11 2072 0 0,57 13-2522 0 0,0 0-49 0 0,0 0-86 0 0,0 0-78 0 0,0 0-47 0 0,0 0-17 0 0,0 0-11 0 0,0 0-8 0 0,0 0-30 0 0,0 0-34 0 0,0 0 1 0 0,19 11 1536 0 0,111 8 1211 0 0,-62-9-2190 0 0,258 24 671 0 0,-257-30-1345 0 0,-68-4-55 0 0,-1 0 2 0 0,0 0 12 0 0,-32-12-3775 0 0,26 7 1694 0 0,2 1-1488 0 0,0 3-5413 0 0,2 1 1097 0 0</inkml:trace>
  <inkml:trace contextRef="#ctx0" brushRef="#br0" timeOffset="40759.358">8531 2069 0 0 0,'0'0'691'0'0,"0"0"208"0"0,0 0-51 0 0,0 0-41 0 0,0 0 1 0 0,0 0 84 0 0,0 0 46 0 0,0 0-28 0 0,0 0-49 0 0,0 0-71 0 0,0 0-72 0 0,0 0-49 0 0,1 0 487 0 0,3 0 9642 0 0,-4 0-11426 0 0,10 45 1160 0 0,-5 48-37 0 0,-4-1-1 0 0,-4 1 1 0 0,-8 41-495 0 0,0 1 161 0 0,-5-2-54 0 0,10-115-231 0 0,8-19-1273 0 0,3-7 948 0 0,4-4-681 0 0,2-5-5081 0 0,-7 12-4734 0 0</inkml:trace>
  <inkml:trace contextRef="#ctx0" brushRef="#br0" timeOffset="44282.311">9715 2346 0 0 0,'0'0'800'0'0,"0"0"130"0"0,0 0 213 0 0,0 0 285 0 0,0 0 168 0 0,0 0 7 0 0,0 0-120 0 0,0 0-186 0 0,0 0-179 0 0,0 0-187 0 0,1-11 2703 0 0,-41 7-1180 0 0,28 6-2320 0 0,0 0 0 0 0,-1 1 0 0 0,1 0 0 0 0,0 1 0 0 0,1 1 0 0 0,-1 0 0 0 0,1 0 1 0 0,0 1-1 0 0,0 1 0 0 0,1 0 0 0 0,0 0 0 0 0,0 1 0 0 0,0 0 0 0 0,1 1 0 0 0,1 0 0 0 0,-1 0 0 0 0,1 1 0 0 0,1 0 0 0 0,0 0 0 0 0,-3 8-134 0 0,3-4 67 0 0,1 1-1 0 0,0 1 1 0 0,1-1 0 0 0,1 1-1 0 0,0 0 1 0 0,2 0 0 0 0,-1 0-1 0 0,2 0 1 0 0,0 1 0 0 0,1-1-1 0 0,1 0 1 0 0,2 12-67 0 0,-3-22 14 0 0,1 0-1 0 0,0 0 1 0 0,0 0 0 0 0,1 0 0 0 0,-1 0-1 0 0,1 0 1 0 0,1-1 0 0 0,-1 1-1 0 0,1-1 1 0 0,0 1 0 0 0,0-1 0 0 0,1 0-1 0 0,-1 0 1 0 0,1 0 0 0 0,0-1-1 0 0,0 1 1 0 0,1-1 0 0 0,-1 0-1 0 0,1 0 1 0 0,0 0 0 0 0,0-1 0 0 0,1 0-1 0 0,-1 0 1 0 0,0 0 0 0 0,6 1-14 0 0,-6-3-99 0 0,1 0 1 0 0,-1-1 0 0 0,1 0-1 0 0,0 0 1 0 0,-1 0-1 0 0,1-1 1 0 0,-1 0-1 0 0,1 0 1 0 0,-1 0 0 0 0,1 0-1 0 0,-1-1 1 0 0,0 0-1 0 0,5-3 99 0 0,38-22-6265 0 0,-40 22 4246 0 0,2-2-5601 0 0</inkml:trace>
  <inkml:trace contextRef="#ctx0" brushRef="#br0" timeOffset="44616.307">9965 2427 2937 0 0,'0'0'744'0'0,"0"0"1"0"0,0 0 190 0 0,0 0 345 0 0,0 0 298 0 0,0 0 77 0 0,0 0-103 0 0,-14 33-253 0 0,-41 107-254 0 0,41-60 476 0 0,14-75-1427 0 0,0 0-1 0 0,0 0 1 0 0,1 1 0 0 0,-1-1-1 0 0,1 0 1 0 0,0 0-1 0 0,1 0 1 0 0,-1 0-1 0 0,1-1 1 0 0,0 1 0 0 0,0 0-1 0 0,0-1 1 0 0,1 1-1 0 0,0-1 1 0 0,0 0-1 0 0,0 0 1 0 0,0 0 0 0 0,0 0-1 0 0,1 0 1 0 0,0-1-1 0 0,0 0 1 0 0,0 1-1 0 0,0-1 1 0 0,0-1 0 0 0,1 1-1 0 0,-1-1 1 0 0,1 0-1 0 0,0 0 1 0 0,0 0 0 0 0,3 1-94 0 0,3-1 166 0 0,0 0 1 0 0,0-1-1 0 0,1 0 1 0 0,-1 0-1 0 0,1-1 1 0 0,-1-1-1 0 0,1 0 1 0 0,-1 0-1 0 0,0-1 1 0 0,0-1-1 0 0,0 0 1 0 0,0 0 0 0 0,0-1-1 0 0,0-1 1 0 0,-1 1-1 0 0,2-3-166 0 0,9-4 187 0 0,-1 0 0 0 0,0-2 1 0 0,-1 0-1 0 0,-1-2 0 0 0,0 0 0 0 0,-1-1 0 0 0,-1 0 1 0 0,0-1-1 0 0,-1-1 0 0 0,-1-1 0 0 0,0 0 0 0 0,-2-1 0 0 0,0 0 1 0 0,7-21-188 0 0,-17 38 9 0 0,0-1 0 0 0,-1 0 1 0 0,1 0-1 0 0,-1 0 0 0 0,0 0 0 0 0,0 0 1 0 0,0 0-1 0 0,-1 0 0 0 0,0 0 1 0 0,0 0-1 0 0,0 0 0 0 0,0 0 1 0 0,0-1-1 0 0,-1 1 0 0 0,0 0 0 0 0,0 0 1 0 0,0 0-1 0 0,0 0 0 0 0,0 1 1 0 0,-1-1-1 0 0,0 0 0 0 0,0 0 1 0 0,0 1-1 0 0,0 0 0 0 0,-1-1 0 0 0,1 1 1 0 0,-1 0-1 0 0,0 0 0 0 0,0 0 1 0 0,0 0-1 0 0,0 1 0 0 0,0-1 1 0 0,-1 1-1 0 0,1 0 0 0 0,-1 0 0 0 0,1 0 1 0 0,-1 0-1 0 0,0 1 0 0 0,-3-2-9 0 0,-6 1-187 0 0,0-1 0 0 0,0 2-1 0 0,0 0 1 0 0,0 0-1 0 0,0 1 1 0 0,0 1-1 0 0,0 0 1 0 0,0 1-1 0 0,0 0 1 0 0,0 1 0 0 0,0 1-1 0 0,1 0 1 0 0,-1 0-1 0 0,1 1 1 0 0,0 1-1 0 0,1 0 1 0 0,-5 3 187 0 0,-66 53-9798 0 0,70-50-812 0 0</inkml:trace>
  <inkml:trace contextRef="#ctx0" brushRef="#br0" timeOffset="45166.689">10514 2787 7642 0 0,'0'0'997'0'0,"0"0"161"0"0,0 0 454 0 0,0 0 146 0 0,0 0-129 0 0,0 0-319 0 0,0 0-291 0 0,0 0-189 0 0,0 0-112 0 0,31-20-82 0 0,97-64-118 0 0,-50 18 373 0 0,-69 52-739 0 0,1 0 17 0 0,0-1 1 0 0,-2 0 0 0 0,0 0 0 0 0,0-1-1 0 0,-1 0 1 0 0,-1 0 0 0 0,-1 0-1 0 0,-1-1 1 0 0,0 0 0 0 0,-1 0 0 0 0,0 0-1 0 0,-1-4-169 0 0,-2 20 64 0 0,0 1-16 0 0,0 0-24 0 0,0 0-61 0 0,0 0-87 0 0,0 0-77 0 0,-2 73-393 0 0,1-65 620 0 0,1 0 0 0 0,0 0 0 0 0,1 0-1 0 0,0 0 1 0 0,0 0 0 0 0,1 0 0 0 0,0 0 0 0 0,0-1 0 0 0,1 1-1 0 0,0 0 1 0 0,0-1 0 0 0,1 0 0 0 0,0 0 0 0 0,0 0 0 0 0,0 0-1 0 0,1-1 1 0 0,0 0 0 0 0,1 0 0 0 0,-1 0 0 0 0,1 0 0 0 0,0-1-1 0 0,1 0 1 0 0,-1 0 0 0 0,1-1 0 0 0,0 0 0 0 0,0 0 0 0 0,0 0-1 0 0,1-1 1 0 0,-1 0 0 0 0,1-1 0 0 0,0 0 0 0 0,-1 0 0 0 0,1 0-1 0 0,0-1 1 0 0,7 0-26 0 0,-5 0 109 0 0,0 0-1 0 0,-1-1 0 0 0,1 0 1 0 0,0-1-1 0 0,-1 0 0 0 0,1 0 1 0 0,-1-1-1 0 0,0-1 0 0 0,1 1 1 0 0,-1-1-1 0 0,0-1 1 0 0,0 0-1 0 0,-1 0 0 0 0,1-1 1 0 0,-1 0-1 0 0,0 0 0 0 0,0-1 1 0 0,-1 0-1 0 0,0 0 0 0 0,3-4-108 0 0,-2 2-113 0 0,-2 0-1 0 0,1 0 0 0 0,-1-1 0 0 0,0 0 1 0 0,-1 0-1 0 0,0-1 0 0 0,0 1 1 0 0,-1-1-1 0 0,0 0 0 0 0,-1 0 0 0 0,2-11 114 0 0,-4 7-2422 0 0,-1 6-1507 0 0,1 1-4391 0 0,0 2-915 0 0</inkml:trace>
  <inkml:trace contextRef="#ctx0" brushRef="#br0" timeOffset="45615.742">11881 2209 12659 0 0,'0'0'1315'0'0,"0"0"-491"0"0,0 0-196 0 0,0 0 21 0 0,0 0 76 0 0,0 0 12 0 0,0 0-78 0 0,0 0-74 0 0,0 0-118 0 0,0 0-120 0 0,0 0-108 0 0,0 0-99 0 0,0 0-51 0 0,-28 13-26 0 0,-90 38-3 0 0,53-12 58 0 0,64-38-123 0 0,-1-1 0 0 0,1 1 1 0 0,0-1-1 0 0,0 0 0 0 0,0 1 0 0 0,0-1 0 0 0,0 1 0 0 0,0 0 0 0 0,0-1 0 0 0,1 1 0 0 0,-1 0 0 0 0,0 0 0 0 0,0 0 0 0 0,0-1 0 0 0,1 1 0 0 0,-1 0 0 0 0,0 0 0 0 0,1 0 0 0 0,-1 0 1 0 0,1 0-1 0 0,-1 0 0 0 0,1 0 0 0 0,0 0 0 0 0,-1 1 0 0 0,1-1 0 0 0,0 0 0 0 0,0 0 0 0 0,0 0 0 0 0,0 0 0 0 0,0 0 0 0 0,0 0 0 0 0,0 1 0 0 0,0-1 0 0 0,0 0 0 0 0,0 0 1 0 0,1 0-1 0 0,-1 0 0 0 0,0 0 0 0 0,1 0 0 0 0,-1 0 0 0 0,1 0 0 0 0,-1 0 0 0 0,1 0 0 0 0,0 0 0 0 0,-1 0 0 0 0,1 0 0 0 0,0 0 0 0 0,-1 0 0 0 0,1-1 0 0 0,0 1 0 0 0,0 0 0 0 0,0 0 1 0 0,0-1-1 0 0,0 1 0 0 0,0-1 0 0 0,0 1 0 0 0,0-1 0 0 0,0 1 0 0 0,0-1 0 0 0,0 0 0 0 0,0 1 0 0 0,1-1 0 0 0,-1 0 0 0 0,0 0 5 0 0,23 12 47 0 0,-18-11 39 0 0,1 1 0 0 0,-1 0 0 0 0,0 1 0 0 0,1 0 0 0 0,-1-1 0 0 0,-1 2 0 0 0,1-1 0 0 0,0 1 0 0 0,-1 0 0 0 0,0 0 0 0 0,0 1-1 0 0,0-1 1 0 0,0 1 0 0 0,-1 0 0 0 0,0 0 0 0 0,0 1 0 0 0,0 0 0 0 0,-1-1 0 0 0,1 1 0 0 0,-1 0 0 0 0,-1 0 0 0 0,1 1 0 0 0,-1-1 0 0 0,0 0 0 0 0,-1 1 0 0 0,0-1-1 0 0,1 6-85 0 0,-1-4 96 0 0,-1-1-1 0 0,0 1 0 0 0,0-1 0 0 0,-1 1 0 0 0,0-1 1 0 0,0 1-1 0 0,-1-1 0 0 0,0 0 0 0 0,0 1 0 0 0,-1-1 0 0 0,1 0 1 0 0,-2-1-1 0 0,1 1 0 0 0,-1 0 0 0 0,0-1 0 0 0,0 0 0 0 0,-1 0 1 0 0,1 0-1 0 0,-3 1-95 0 0,-6 7-23 0 0,-1-1 0 0 0,0 0 0 0 0,-1-1 1 0 0,0-1-1 0 0,-1 0 0 0 0,0-2 0 0 0,0 1 1 0 0,-1-2-1 0 0,-1 0 0 0 0,1-1 0 0 0,-1-1 0 0 0,-4 0 23 0 0,-15-5-2555 0 0,33-23-9077 0 0,4 15 1929 0 0</inkml:trace>
  <inkml:trace contextRef="#ctx0" brushRef="#br0" timeOffset="45899.956">12174 2077 11362 0 0,'0'0'2462'0'0,"0"0"-732"0"0,0 0-514 0 0,0 0-189 0 0,0 0-53 0 0,0 0-25 0 0,0 0-63 0 0,0 0-94 0 0,0 0-113 0 0,0 0-66 0 0,0 0-63 0 0,3 33-72 0 0,10 105-51 0 0,-19-42 238 0 0,-1-65-455 0 0,1 37-110 0 0,2-1-1 0 0,4 1 1 0 0,5 30-100 0 0,-1-35-1755 0 0,-31-58-4525 0 0,16-6-1957 0 0,3-2-810 0 0</inkml:trace>
  <inkml:trace contextRef="#ctx0" brushRef="#br0" timeOffset="46150.78">11865 2434 8506 0 0,'0'0'2348'0'0,"0"0"-947"0"0,0 0-336 0 0,0 0 129 0 0,0 0 81 0 0,0 0-76 0 0,0 0-183 0 0,0 0-223 0 0,35-4-183 0 0,110-13-130 0 0,-22 12 531 0 0,9 9-104 0 0,-66-2-2789 0 0,-1 0-6379 0 0,-57-2-2265 0 0</inkml:trace>
  <inkml:trace contextRef="#ctx0" brushRef="#br0" timeOffset="46495.526">12833 2349 8042 0 0,'0'0'1883'0'0,"0"0"-302"0"0,0 0 116 0 0,0 0 179 0 0,0 0-94 0 0,0 0-342 0 0,0 0-537 0 0,0 0-401 0 0,0 0-133 0 0,0 0-85 0 0,0 0-41 0 0,0 0-22 0 0,0 0-29 0 0,-22 7-33 0 0,-71 23-35 0 0,13 11 131 0 0,70-36-260 0 0,1 2 1 0 0,-1-1 0 0 0,1 2 0 0 0,1-1-1 0 0,-1 1 1 0 0,1 0 0 0 0,1 1 0 0 0,-1-1-1 0 0,2 2 1 0 0,-1-1 0 0 0,1 1 0 0 0,1 0-1 0 0,-1 0 1 0 0,2 0 0 0 0,0 1 0 0 0,0 0 4 0 0,3-8-4 0 0,0 0 0 0 0,0 0-1 0 0,0 0 1 0 0,1 0 0 0 0,-1 0 0 0 0,1 0 0 0 0,0 0 0 0 0,0 0 0 0 0,0 0 0 0 0,0 1 0 0 0,1-1 0 0 0,-1 0 0 0 0,1 0 0 0 0,0 0 0 0 0,-1 0 0 0 0,2 0 0 0 0,-1 0 0 0 0,0-1 0 0 0,0 1 0 0 0,1 0 0 0 0,0-1 0 0 0,-1 1 0 0 0,1-1 0 0 0,0 1-1 0 0,0-1 1 0 0,1 0 0 0 0,-1 0 0 0 0,0 0 0 0 0,1 0 0 0 0,-1 0 0 0 0,3 1 4 0 0,2 0 75 0 0,-1 0 0 0 0,1 0 0 0 0,0-1-1 0 0,0 0 1 0 0,0-1 0 0 0,0 1 0 0 0,0-1 0 0 0,0-1 0 0 0,1 1-1 0 0,-1-1 1 0 0,0 0 0 0 0,0-1 0 0 0,0 0 0 0 0,1 0-1 0 0,-1-1 1 0 0,0 1 0 0 0,0-1 0 0 0,-1-1 0 0 0,1 0-1 0 0,0 0 1 0 0,-1 0 0 0 0,0 0 0 0 0,0-1 0 0 0,1-1-75 0 0,132-118 1314 0 0,-126 110-1251 0 0,46-53 266 0 0,-6 47-762 0 0,-50 52-223 0 0,-5 2-347 0 0,0 11-2530 0 0,6-18-5351 0 0,-2-23-1468 0 0</inkml:trace>
  <inkml:trace contextRef="#ctx0" brushRef="#br0" timeOffset="46886.079">13161 2666 7026 0 0,'0'0'3326'0'0,"0"0"-921"0"0,0 0-454 0 0,0 0-310 0 0,0 0-286 0 0,0 0-266 0 0,0 0-235 0 0,0 0-145 0 0,0 0-94 0 0,0 0-59 0 0,0 0-37 0 0,0 0-40 0 0,17-19-47 0 0,52-60-59 0 0,-18 11 227 0 0,-47 62-587 0 0,0-1 0 0 0,0 1 1 0 0,0 0-1 0 0,1 0 0 0 0,0 1 0 0 0,0-1 0 0 0,1 1 0 0 0,-1 0 0 0 0,1 1 1 0 0,0 0-1 0 0,1-1 0 0 0,-1 2-13 0 0,-6 3-11 0 0,0 0-1 0 0,-1 0 1 0 0,1 1 0 0 0,0-1 0 0 0,0 0 0 0 0,0 1-1 0 0,0-1 1 0 0,-1 0 0 0 0,1 1 0 0 0,0-1 0 0 0,0 0 0 0 0,0 1-1 0 0,0-1 1 0 0,0 1 0 0 0,0-1 0 0 0,0 0 0 0 0,0 1-1 0 0,0-1 1 0 0,0 0 0 0 0,0 1 0 0 0,0-1 0 0 0,0 1-1 0 0,0-1 1 0 0,1 0 0 0 0,-1 1 0 0 0,0-1 0 0 0,0 0-1 0 0,0 1 1 0 0,0-1 0 0 0,1 0 0 0 0,-1 0 0 0 0,0 1 0 0 0,0-1-1 0 0,1 0 1 0 0,-1 1 0 0 0,0-1 0 0 0,1 0 0 0 0,-1 0-1 0 0,0 0 1 0 0,0 1 0 0 0,1-1 0 0 0,-1 0 0 0 0,0 0-1 0 0,1 0 1 0 0,-1 0 0 0 0,0 0 0 0 0,1 0 0 0 0,-1 1-1 0 0,1-1 1 0 0,-1 0 0 0 0,0 0 0 0 0,1 0 0 0 0,-1 0-1 0 0,0 0 1 0 0,1 0 0 0 0,-1-1 0 0 0,1 1 0 0 0,-1 0 0 0 0,0 0-1 0 0,1 0 1 0 0,-1 0 0 0 0,0 0 0 0 0,1 0 0 0 0,-1-1 11 0 0,-2 10 56 0 0,1-4-82 0 0,0 1 0 0 0,0-1 0 0 0,0 0 0 0 0,0 1 1 0 0,1-1-1 0 0,0 1 0 0 0,0-1 0 0 0,1 1 0 0 0,-1-1 0 0 0,1 0 1 0 0,0 1-1 0 0,1-1 0 0 0,-1 0 0 0 0,1 0 0 0 0,0 0 0 0 0,0 0 1 0 0,1 0-1 0 0,0 0 0 0 0,1 2 26 0 0,3-1 24 0 0,0-1 1 0 0,0 1-1 0 0,0-2 1 0 0,1 1-1 0 0,0-1 1 0 0,0 0 0 0 0,0 0-1 0 0,0-1 1 0 0,1 0-1 0 0,-1 0 1 0 0,1-1-1 0 0,0-1 1 0 0,-1 1-1 0 0,1-1 1 0 0,0-1-1 0 0,0 0 1 0 0,0 0-1 0 0,0 0 1 0 0,6-2-25 0 0,-4 2 78 0 0,-1-1-45 0 0,-1 0 0 0 0,0-1 0 0 0,0 0 0 0 0,0 0 0 0 0,0-1 0 0 0,0 0 0 0 0,0 0-1 0 0,-1-1 1 0 0,0 0 0 0 0,1-1 0 0 0,-2 0 0 0 0,1 0 0 0 0,0-1 0 0 0,-1 1 0 0 0,0-2 0 0 0,-1 1 0 0 0,6-8-33 0 0,28-48-8182 0 0,-36 51 2053 0 0,2 3-3601 0 0</inkml:trace>
  <inkml:trace contextRef="#ctx0" brushRef="#br0" timeOffset="47139.53">14212 1919 11923 0 0,'0'0'1852'0'0,"0"0"-514"0"0,0 0-192 0 0,0 0 25 0 0,0 0 46 0 0,0 0-50 0 0,0 0-205 0 0,0 0-223 0 0,0 0-104 0 0,0 0-109 0 0,0 0-62 0 0,0 0-27 0 0,0 0-54 0 0,-6 33-43 0 0,-20 104-51 0 0,16-84-199 0 0,3 0 0 0 0,1 0 0 0 0,3 1 0 0 0,2-1 0 0 0,3 6-90 0 0,-1-43-402 0 0,0-1 0 0 0,2 1-1 0 0,-1 0 1 0 0,2-1 0 0 0,0 0 0 0 0,1 0 0 0 0,0 0 0 0 0,8 14 402 0 0,-11-36-13682 0 0,-2 3 5542 0 0</inkml:trace>
  <inkml:trace contextRef="#ctx0" brushRef="#br0" timeOffset="47296.884">13901 2187 14763 0 0,'0'0'1641'0'0,"0"0"-625"0"0,0 0 144 0 0,0 0 0 0 0,0 0-96 0 0,0 0-143 0 0,189-11-209 0 0,-154 8-184 0 0,-1 3-128 0 0,1-4-144 0 0,-2 4-128 0 0,3-4-96 0 0,-2 4-208 0 0,-5 0-320 0 0,1 0-824 0 0,-8 0-4025 0 0,-9 0-7722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7:52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691 193 0 0 0,'0'0'1636'0'0,"0"0"-742"0"0,0 0-226 0 0,0 0 239 0 0,0 0 440 0 0,0 0 421 0 0,0 0 242 0 0,0 0-4 0 0,0 0-173 0 0,0 0-256 0 0,0 0-260 0 0,12-30-198 0 0,33-92-148 0 0,-39 81 4497 0 0,-10 43-5012 0 0,-17 23 54 0 0,13-12-441 0 0,0 0 0 0 0,1 0 1 0 0,0 1-1 0 0,1 0 1 0 0,0 0-1 0 0,1 0 1 0 0,1 1-1 0 0,1-1 1 0 0,0 1-1 0 0,1 0 1 0 0,0 0-1 0 0,1 0 0 0 0,1 4-69 0 0,-66 444 739 0 0,23-168-575 0 0,42-193-240 0 0,1-101 16 0 0,0-1-13 0 0,0 0-20 0 0,0 0-35 0 0,0 0-11 0 0,0 0-16 0 0,0 0-28 0 0,0 0-31 0 0,0 0-57 0 0,-4-27-2732 0 0,-5-10-1037 0 0,-1 0-5453 0 0,7 24 1129 0 0</inkml:trace>
  <inkml:trace contextRef="#ctx0" brushRef="#br0" timeOffset="261.772">1 686 4537 0 0,'0'0'978'0'0,"0"0"-104"0"0,0 0 403 0 0,0 0 560 0 0,0 0 213 0 0,0 0-96 0 0,32-5-296 0 0,107-18-310 0 0,-117 19-906 0 0,133-21 1387 0 0,-1-6 1 0 0,83-32-1830 0 0,-191 49-651 0 0,0-3-1 0 0,-1-2 1 0 0,-1-1 0 0 0,37-24 651 0 0,-46 9-2928 0 0,-18 9-4163 0 0,-13 17-899 0 0</inkml:trace>
  <inkml:trace contextRef="#ctx0" brushRef="#br0" timeOffset="613.751">1140 119 3801 0 0,'0'0'1347'0'0,"0"0"-699"0"0,0 0 17 0 0,0 0 526 0 0,0 0 676 0 0,0 0 334 0 0,0 0-182 0 0,0 0-404 0 0,0 0-411 0 0,0 0-292 0 0,-3 34-214 0 0,-14 109-134 0 0,-33 111 1150 0 0,43-206-1513 0 0,1 0 0 0 0,3 0 1 0 0,2 0-1 0 0,3 22-201 0 0,-3-66 10 0 0,1 1 0 0 0,1 0 0 0 0,-1 0 0 0 0,1 0 0 0 0,0-1 0 0 0,0 1 0 0 0,0 0 0 0 0,1-1 0 0 0,-1 1 0 0 0,1-1 0 0 0,0 0 0 0 0,0 1 0 0 0,1-1 0 0 0,0 0 0 0 0,-1 0-1 0 0,1 0 1 0 0,0-1 0 0 0,1 1 0 0 0,-1-1 0 0 0,1 0 0 0 0,-1 0 0 0 0,1 0 0 0 0,0 0 0 0 0,0-1 0 0 0,0 1 0 0 0,1-1 0 0 0,-1 0 0 0 0,4 1-10 0 0,7-6 70 0 0,1 0 1 0 0,-1-1-1 0 0,0-1 1 0 0,-1 0-1 0 0,1-1 1 0 0,-1-1 0 0 0,0 0-1 0 0,-1-1 1 0 0,1 0-1 0 0,-2-1 1 0 0,1-1-1 0 0,-1 0 1 0 0,0-1-71 0 0,22-14 39 0 0,-10 6-6 0 0,-12 9-24 0 0,1 0-1 0 0,0 1 1 0 0,0 1 0 0 0,1 0 0 0 0,0 0 0 0 0,0 1 0 0 0,1 1-1 0 0,0 1 1 0 0,2-1-9 0 0,-16 7 11 0 0,1-1-1 0 0,-1 0 0 0 0,1 1 1 0 0,-1-1-1 0 0,1 1 1 0 0,-1-1-1 0 0,1 1 1 0 0,-1 0-1 0 0,0-1 1 0 0,1 1-1 0 0,-1 0 0 0 0,0 0 1 0 0,0 0-1 0 0,0 0 1 0 0,1 0-1 0 0,-1 0 1 0 0,0 1-1 0 0,0-1 0 0 0,-1 0 1 0 0,1 0-1 0 0,0 1 1 0 0,0-1-1 0 0,-1 1 1 0 0,1-1-1 0 0,0 1 0 0 0,-1-1 1 0 0,0 1-1 0 0,1-1 1 0 0,-1 1-1 0 0,0-1 1 0 0,0 1-1 0 0,0-1 1 0 0,0 1-1 0 0,0-1 0 0 0,0 1 1 0 0,0 0-1 0 0,0-1 1 0 0,-1 1-1 0 0,1-1 1 0 0,0 1-1 0 0,-1-1 0 0 0,0 1 1 0 0,1-1-1 0 0,-1 0 1 0 0,0 2-11 0 0,-1 15 124 0 0,-14 106 192 0 0,16-123-316 0 0,-1 1-13 0 0,0 0 0 0 0,1 0 0 0 0,-1 0 0 0 0,1 0 0 0 0,0 0 0 0 0,0 1-1 0 0,-1-1 1 0 0,1 0 0 0 0,0 0 0 0 0,1 0 0 0 0,-1 0 0 0 0,0 0 0 0 0,1 0 0 0 0,-1 0 0 0 0,1 0 0 0 0,0 0 0 0 0,-1 0 0 0 0,1 0-1 0 0,0 0 1 0 0,0 0 0 0 0,0-1 0 0 0,0 1 0 0 0,1 0 0 0 0,-1-1 0 0 0,0 1 0 0 0,1-1 0 0 0,-1 1 0 0 0,1-1 0 0 0,0 1 0 0 0,-1-1-1 0 0,1 0 1 0 0,0 0 0 0 0,0 0 0 0 0,0 0 0 0 0,0 0 0 0 0,0-1 0 0 0,0 1 0 0 0,0 0 0 0 0,0-1 0 0 0,0 0 0 0 0,1 1 13 0 0,46-21-3515 0 0,-33 3-1963 0 0,-5 6-839 0 0,-4 4-1345 0 0</inkml:trace>
  <inkml:trace contextRef="#ctx0" brushRef="#br0" timeOffset="945.793">1781 812 2465 0 0,'0'0'1162'0'0,"0"0"-309"0"0,0 0 264 0 0,0 0 565 0 0,0 0 393 0 0,0 0 73 0 0,0 0-159 0 0,0 0-298 0 0,0 0-279 0 0,0 0-246 0 0,0 0-217 0 0,0 0-178 0 0,31 12-119 0 0,99 35-62 0 0,-128-46-557 0 0,0 1-1 0 0,1-1 1 0 0,-1 0 0 0 0,1 0 0 0 0,-1-1 0 0 0,1 1 0 0 0,0 0-1 0 0,-1-1 1 0 0,1 0 0 0 0,0 1 0 0 0,-1-1 0 0 0,1 0 0 0 0,0-1-1 0 0,-1 1 1 0 0,1 0 0 0 0,0-1 0 0 0,-1 1 0 0 0,1-1 0 0 0,-1 0-1 0 0,1 0 1 0 0,-1 0 0 0 0,1 0 0 0 0,-1 0 0 0 0,2-2-33 0 0,6-3 192 0 0,-1 3-105 0 0,-1-1 1 0 0,1 0-1 0 0,-1 0 0 0 0,0-1 1 0 0,0 0-1 0 0,-1 0 1 0 0,0-1-1 0 0,0 0 0 0 0,0-1 1 0 0,0 1-1 0 0,-1-1 1 0 0,0 0-1 0 0,-1-1 0 0 0,1 1 1 0 0,-2-1-1 0 0,1 0 0 0 0,-1-1 1 0 0,0 1-1 0 0,-1-1 1 0 0,1 0-1 0 0,-2 1 0 0 0,0-1 1 0 0,2-8-88 0 0,-6 13-6 0 0,0 0 0 0 0,0 1 0 0 0,0-1 1 0 0,0 0-1 0 0,-1 1 0 0 0,1-1 0 0 0,-1 1 1 0 0,0 0-1 0 0,0 0 0 0 0,0 0 0 0 0,-1 0 0 0 0,1 0 1 0 0,-1 1-1 0 0,1-1 0 0 0,-1 1 0 0 0,0 0 0 0 0,0 0 1 0 0,0 1-1 0 0,0-1 0 0 0,0 1 0 0 0,0 0 1 0 0,0 0-1 0 0,-1 0 0 0 0,1 0 0 0 0,0 1 0 0 0,-1 0 1 0 0,1 0-1 0 0,0 0 0 0 0,-1 0 0 0 0,1 1 1 0 0,0 0-1 0 0,0-1 0 0 0,-2 2 6 0 0,-5 0-35 0 0,-1 1 1 0 0,1 0-1 0 0,0 1 1 0 0,0 0-1 0 0,0 1 1 0 0,0 0-1 0 0,1 1 1 0 0,-1 0-1 0 0,2 0 0 0 0,-1 1 1 0 0,1 1-1 0 0,0 0 1 0 0,0 0-1 0 0,1 0 1 0 0,0 1-1 0 0,1 0 1 0 0,0 1-1 0 0,0 0 0 0 0,1 0 1 0 0,0 0-1 0 0,1 1 1 0 0,0 0-1 0 0,-2 6 35 0 0,4-10-45 0 0,-1 1 0 0 0,1-1 0 0 0,0 1 1 0 0,1-1-1 0 0,0 1 0 0 0,0 0 0 0 0,0 0 0 0 0,1 0 0 0 0,0 0 0 0 0,1 0 0 0 0,0 0 0 0 0,0 0 0 0 0,1 0 0 0 0,0 0 0 0 0,0 0 0 0 0,1 0 1 0 0,0 0-1 0 0,0-1 0 0 0,1 1 0 0 0,0-1 0 0 0,0 1 0 0 0,3 2 45 0 0,57 30-2140 0 0,-16-22-5515 0 0,-32-14-2744 0 0</inkml:trace>
  <inkml:trace contextRef="#ctx0" brushRef="#br0" timeOffset="1395.601">2374 970 2777 0 0,'0'0'1036'0'0,"0"0"240"0"0,0 0 607 0 0,0 0 386 0 0,0 0-25 0 0,0 0-299 0 0,0 0-421 0 0,0 0-335 0 0,0 0-199 0 0,0 0-175 0 0,0 0-144 0 0,0 0-105 0 0,0 0-72 0 0,33-19-66 0 0,101-60-29 0 0,-71 30 217 0 0,77-109 173 0 0,-136 162-1005 0 0,-8 51 475 0 0,2-49-221 0 0,0 1 0 0 0,0 0 0 0 0,1 0 1 0 0,0 0-1 0 0,1 0 0 0 0,-1 0 0 0 0,1 0 1 0 0,1 0-1 0 0,-1 0 0 0 0,1 0 0 0 0,0 0 1 0 0,1 0-1 0 0,0 0 0 0 0,0-1 0 0 0,0 1 1 0 0,1 0-1 0 0,0-1 0 0 0,0 0 0 0 0,1 0 0 0 0,0 0 1 0 0,0 0-1 0 0,0 0 0 0 0,0-1 0 0 0,1 0 1 0 0,0 0-1 0 0,0 0 0 0 0,3 2-38 0 0,3-2 155 0 0,0-1 0 0 0,1 0 0 0 0,-1 0 0 0 0,0-1 0 0 0,1-1-1 0 0,0 0 1 0 0,0 0 0 0 0,-1-1 0 0 0,1-1 0 0 0,0 0 0 0 0,0 0-1 0 0,0-2 1 0 0,0 1 0 0 0,0-1 0 0 0,-1-1 0 0 0,1 0 0 0 0,-1-1 0 0 0,0 0-1 0 0,0 0 1 0 0,0-1 0 0 0,-1-1 0 0 0,1 0 0 0 0,-1 0 0 0 0,-1-1 0 0 0,1-1-1 0 0,7-6-154 0 0,0 0 41 0 0,0 0-1 0 0,0-2 0 0 0,-1 0 0 0 0,-1 0 0 0 0,-1-1 0 0 0,0-1 0 0 0,-2-1 0 0 0,10-17-40 0 0,5-52-8684 0 0,-25 80-3396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6993 0 0,'0'0'2172'0'0,"0"0"-233"0"0,0 0-151 0 0,0 0-142 0 0,0 0-219 0 0,0 0-347 0 0,0 0-340 0 0,0 0-177 0 0,0 0-44 0 0,0 0 69 0 0,0 0 96 0 0,0 0 36 0 0,0 0-37 0 0,17 3-39 0 0,115 13 1031 0 0,-15-5-99 0 0,61-23-509 0 0,94-46-429 0 0,-237 58-809 0 0,-34 0 55 0 0,-1 0-31 0 0,0 0-19 0 0,0 0-45 0 0,0 0-78 0 0,-29 3-3370 0 0,3 8-3127 0 0,16-7-2418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1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14187 0 0,'0'0'1343'0'0,"0"0"-361"0"0,0 0 67 0 0,0 0 250 0 0,0 0 65 0 0,0 0-106 0 0,0 0-187 0 0,0 0-176 0 0,0 0-164 0 0,35 6-131 0 0,113 16-143 0 0,-29-22 148 0 0,-84-5-482 0 0,101-11-155 0 0,-64 5-969 0 0,-45 5-1561 0 0,-1 2-3666 0 0,-13 4-5640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7:5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641 713 568 0 0,'0'0'1414'0'0,"0"0"-94"0"0,0 0 59 0 0,0 0 168 0 0,0 0 128 0 0,0 0-48 0 0,0 0-181 0 0,0 0-246 0 0,0 0-232 0 0,0 0-128 0 0,0 0-69 0 0,-14-10-49 0 0,-46-26-37 0 0,8 26 1114 0 0,42 13-1647 0 0,1-1-1 0 0,0 1 0 0 0,1 0 1 0 0,-1 1-1 0 0,1 0 1 0 0,-1 1-1 0 0,1-1 1 0 0,0 1-1 0 0,1 1 0 0 0,-1 0 1 0 0,1 0-1 0 0,0 0 1 0 0,-5 7-152 0 0,1-2 85 0 0,1-3-34 0 0,0 0 0 0 0,1 1 0 0 0,-1 0 0 0 0,2 1 0 0 0,-1 0 0 0 0,1 1 0 0 0,1-1 0 0 0,0 1 0 0 0,0 1 0 0 0,2-1 0 0 0,-1 1 0 0 0,1 0 0 0 0,1 0-1 0 0,0 1 1 0 0,1-1 0 0 0,0 1 0 0 0,1 0 0 0 0,-1 5-51 0 0,3-13 11 0 0,0-1 0 0 0,0 1 0 0 0,0-1-1 0 0,1 1 1 0 0,-1 0 0 0 0,1-1 0 0 0,0 1-1 0 0,0-1 1 0 0,1 1 0 0 0,-1-1-1 0 0,1 0 1 0 0,0 0 0 0 0,0 1 0 0 0,1-1-1 0 0,-1-1 1 0 0,1 1 0 0 0,0 0-1 0 0,0-1 1 0 0,0 1 0 0 0,0-1 0 0 0,1 0-1 0 0,-1 0 1 0 0,1 0 0 0 0,0 0-1 0 0,0-1 1 0 0,0 0 0 0 0,2 1-11 0 0,4 2 62 0 0,1-1 0 0 0,0-1 0 0 0,0 0 0 0 0,0 0 0 0 0,0-1-1 0 0,0 0 1 0 0,1-1 0 0 0,-1 0 0 0 0,1-1 0 0 0,-1-1 0 0 0,0 0 0 0 0,1 0 0 0 0,-1-1 0 0 0,0 0 0 0 0,0-1 0 0 0,0 0 0 0 0,0-1 0 0 0,0 0 0 0 0,-1-1 0 0 0,0 0-1 0 0,0-1 1 0 0,0 0 0 0 0,-1 0 0 0 0,0-1 0 0 0,7-6-62 0 0,20-19 93 0 0,-2-1 0 0 0,-1-2 0 0 0,-2-1 0 0 0,-1-2 0 0 0,-2 0-1 0 0,-2-2 1 0 0,-1-1 0 0 0,-3-1 0 0 0,-1-1 0 0 0,-2-1 0 0 0,12-42-93 0 0,-21 54-4 0 0,-1-1 0 0 0,-2 0 0 0 0,-1 0 0 0 0,-2-1 0 0 0,-1 0 0 0 0,-2 0 0 0 0,-1 0 0 0 0,-2-3 4 0 0,2 27-24 0 0,-1 0 0 0 0,0 0 0 0 0,-1 0 0 0 0,0 0 0 0 0,0 1 0 0 0,-1-1 1 0 0,0 1-1 0 0,-1-1 0 0 0,0 1 0 0 0,-1 0 0 0 0,1 0 0 0 0,-2 1 0 0 0,1-1 0 0 0,-1 1 0 0 0,-1 1 1 0 0,1-1-1 0 0,-1 1 0 0 0,-1 0 0 0 0,1 1 0 0 0,-1-1 0 0 0,0 1 0 0 0,0 1 0 0 0,-8-4 24 0 0,11 9-20 0 0,-1 1-1 0 0,0 0 0 0 0,0 0 0 0 0,1 0 1 0 0,-1 0-1 0 0,1 1 0 0 0,-1 0 0 0 0,1 0 1 0 0,0 1-1 0 0,-1-1 0 0 0,1 1 0 0 0,1 0 1 0 0,-1 0-1 0 0,0 1 0 0 0,1 0 0 0 0,-1 0 1 0 0,1 0-1 0 0,0 0 0 0 0,1 0 1 0 0,-1 1-1 0 0,1 0 0 0 0,0-1 0 0 0,0 1 1 0 0,0 1-1 0 0,1-1 0 0 0,-2 3 21 0 0,0-1-3 0 0,-12 19 17 0 0,1 1 0 0 0,1 1 0 0 0,1 0 0 0 0,2 1 0 0 0,1 0 0 0 0,1 0 0 0 0,2 1 0 0 0,0 1 0 0 0,3-1 0 0 0,0 1 0 0 0,2-1 0 0 0,1 1 0 0 0,2 2-14 0 0,2-16 51 0 0,1 0 0 0 0,1 0 1 0 0,1-1-1 0 0,0 0 0 0 0,1 0 0 0 0,1 0 0 0 0,0-1 0 0 0,1 0 0 0 0,1-1 0 0 0,1 0 1 0 0,-1 0-1 0 0,2-1 0 0 0,0 0 0 0 0,1-1 0 0 0,8 6-51 0 0,-6-6 91 0 0,0-1 0 0 0,1 0 0 0 0,0-1 0 0 0,1-1 1 0 0,0 0-1 0 0,0-2 0 0 0,1 0 0 0 0,0 0 0 0 0,0-2 0 0 0,1 0 0 0 0,-1-2 0 0 0,1 0 0 0 0,17 1-91 0 0,14-3-98 0 0,-50-1 24 0 0,0 0-3 0 0,-8 11-6951 0 0,4-8 1101 0 0,1-3-5118 0 0</inkml:trace>
  <inkml:trace contextRef="#ctx0" brushRef="#br0" timeOffset="350.794">0 1346 3409 0 0,'0'0'2078'0'0,"0"0"-1092"0"0,0 0-147 0 0,0 0 535 0 0,0 0 696 0 0,0 0 126 0 0,0 0-294 0 0,0 0-395 0 0,0 0-339 0 0,33-2-224 0 0,107-7-146 0 0,52-20 1252 0 0,289-45 365 0 0,-53 15-3721 0 0,-410 56 636 0 0,15-3-1230 0 0,-11 1-3977 0 0,-16 4-1178 0 0,-4 1 127 0 0</inkml:trace>
  <inkml:trace contextRef="#ctx0" brushRef="#br0" timeOffset="954.384">691 1607 7194 0 0,'0'0'1735'0'0,"0"0"-394"0"0,0 0-79 0 0,0 0 133 0 0,0 0 24 0 0,0 0-147 0 0,0 0-273 0 0,0 0-280 0 0,0 0-179 0 0,0 0-101 0 0,0 0-59 0 0,-33 19-39 0 0,-104 60-46 0 0,63-18 153 0 0,62-49-405 0 0,1 0-1 0 0,0 1 1 0 0,1 0 0 0 0,1 1-1 0 0,0 0 1 0 0,1 1 0 0 0,1-1-1 0 0,0 2 1 0 0,1-1 0 0 0,0 1-1 0 0,1 0 1 0 0,1 0 0 0 0,1 0-1 0 0,0 1 1 0 0,1-1 0 0 0,1 1-1 0 0,0 3-42 0 0,2-17 25 0 0,-1 0-1 0 0,1 0 1 0 0,0 0-1 0 0,0 0 1 0 0,0 0-1 0 0,1-1 1 0 0,-1 1-1 0 0,1 0 0 0 0,-1-1 1 0 0,1 1-1 0 0,0-1 1 0 0,0 0-1 0 0,0 1 1 0 0,0-1-1 0 0,0 0 1 0 0,1 0-1 0 0,-1 0 1 0 0,1-1-1 0 0,-1 1 0 0 0,1 0 1 0 0,0-1-1 0 0,-1 0 1 0 0,1 0-1 0 0,0 0 1 0 0,0 0-1 0 0,0 0 1 0 0,3 0-25 0 0,85 7 1186 0 0,-73-10-1038 0 0,0-1 0 0 0,0-1 0 0 0,0-1 0 0 0,0 0 0 0 0,-1-1-1 0 0,0-1 1 0 0,0-1 0 0 0,0 0 0 0 0,-1-1 0 0 0,-1-1-1 0 0,0 0 1 0 0,0-1 0 0 0,0-1 0 0 0,-2 0 0 0 0,0-1 0 0 0,8-10-148 0 0,11-14 115 0 0,-3-2 0 0 0,-1 0 1 0 0,-1-2-1 0 0,-3-1 0 0 0,15-36-115 0 0,-27 51-2 0 0,-1 0 0 0 0,-1-1 0 0 0,-1 0 0 0 0,-2-1 0 0 0,-1 0 0 0 0,-1 0 0 0 0,-2-1 0 0 0,-1 1 0 0 0,-1-1 0 0 0,-1 1 0 0 0,-3-12 2 0 0,2 29-15 0 0,-1 0 0 0 0,0 0 0 0 0,-1-1 0 0 0,-1 1 1 0 0,0 1-1 0 0,0-1 0 0 0,-1 1 0 0 0,-1 0 0 0 0,1 0 0 0 0,-2 0 1 0 0,0 1-1 0 0,0 0 0 0 0,-1 0 0 0 0,0 0 0 0 0,-1 1 1 0 0,0 1-1 0 0,0-1 15 0 0,7 8-13 0 0,-1-1 1 0 0,1 1-1 0 0,0 0 1 0 0,-1-1-1 0 0,1 1 1 0 0,-1 0 0 0 0,1 0-1 0 0,-1 1 1 0 0,0-1-1 0 0,1 0 1 0 0,-1 1-1 0 0,0 0 1 0 0,1-1-1 0 0,-1 1 1 0 0,0 0 0 0 0,0 0-1 0 0,1 1 1 0 0,-1-1-1 0 0,0 1 1 0 0,1-1-1 0 0,-1 1 1 0 0,0 0-1 0 0,1 0 1 0 0,-1 0 0 0 0,1 0-1 0 0,0 0 1 0 0,-1 1-1 0 0,1-1 1 0 0,0 1-1 0 0,0 0 1 0 0,0-1-1 0 0,0 1 1 0 0,0 0-1 0 0,0 0 1 0 0,0 0 0 0 0,0 0-1 0 0,1 1 1 0 0,0-1-1 0 0,-1 0 1 0 0,1 1-1 0 0,0-1 1 0 0,0 1-1 0 0,0-1 1 0 0,0 1 0 0 0,0 0 12 0 0,-7 24-1 0 0,0 1 0 0 0,2-1 0 0 0,1 1 0 0 0,1 1 0 0 0,1-1 0 0 0,1 0 0 0 0,2 1 0 0 0,1-1 0 0 0,2 1 0 0 0,0-1 0 0 0,3 8 1 0 0,8 38 75 0 0,2-1-1 0 0,4 0 1 0 0,27 65-75 0 0,-44-130-50 0 0,0 0 1 0 0,0 0-1 0 0,1-1 1 0 0,0 1-1 0 0,0-1 0 0 0,1 0 1 0 0,0 0-1 0 0,0 0 1 0 0,0-1-1 0 0,1 1 0 0 0,4 2 50 0 0,32 5-3823 0 0,-25-14-4388 0 0,-12 0-2801 0 0</inkml:trace>
  <inkml:trace contextRef="#ctx0" brushRef="#br0" timeOffset="1764.351">1386 1364 10122 0 0,'0'0'1683'0'0,"0"0"-273"0"0,0 0 89 0 0,0 0 112 0 0,0 0-76 0 0,0 0-242 0 0,0 0-362 0 0,0 0-309 0 0,0 0-146 0 0,0 0-87 0 0,0 0-61 0 0,0 0-53 0 0,0 0-47 0 0,-2 19 324 0 0,-85 250 260 0 0,21-79-744 0 0,62-179-63 0 0,1 0 0 0 0,1 0 0 0 0,0 0 0 0 0,0 0 0 0 0,1 1-1 0 0,1-1 1 0 0,0 0 0 0 0,0 1 0 0 0,1-1 0 0 0,1 0 0 0 0,0 1-1 0 0,0-1 1 0 0,1 0 0 0 0,0 0 0 0 0,1 0 0 0 0,3 5-5 0 0,-3-11 74 0 0,1-2 0 0 0,-1 1 0 0 0,0 0-1 0 0,1-1 1 0 0,0 0 0 0 0,0 0 0 0 0,0 0 0 0 0,0-1 0 0 0,0 1 0 0 0,0-1 0 0 0,1-1 0 0 0,-1 1 0 0 0,1-1 0 0 0,0 0 0 0 0,-1 0-1 0 0,1 0 1 0 0,0-1 0 0 0,-1 0 0 0 0,1 0 0 0 0,0 0 0 0 0,-1-1 0 0 0,1 0 0 0 0,2-1-74 0 0,13 2 136 0 0,56-14 376 0 0,-66 13-529 0 0,-10 1-8 0 0,-1 0 6 0 0,0 0-28 0 0,0 0-30 0 0,0 0-26 0 0,-42-32-9061 0 0,35 28 3274 0 0,0 3-5028 0 0</inkml:trace>
  <inkml:trace contextRef="#ctx0" brushRef="#br0" timeOffset="2015.12">963 1677 12547 0 0,'0'0'1067'0'0,"0"0"-294"0"0,0 0 178 0 0,0 0 337 0 0,0 0 75 0 0,0 0-128 0 0,0 0-236 0 0,0 0-215 0 0,0 0-144 0 0,34 5-130 0 0,109 15-132 0 0,-23-8 81 0 0,7-7-1883 0 0,-74-9-8466 0 0,-40 3-1574 0 0</inkml:trace>
  <inkml:trace contextRef="#ctx0" brushRef="#br0" timeOffset="3570.745">1771 1685 528 0 0,'0'0'-117'0'0,"0"0"-155"0"0,0 0 470 0 0,0 0 905 0 0,0 0 783 0 0,0 0 388 0 0,0 0-94 0 0,0 0-303 0 0,0 0-249 0 0,0 0-265 0 0,0 0-149 0 0,0 0-119 0 0,0 0-98 0 0,18-7-105 0 0,56-20-116 0 0,-10-17 708 0 0,-53 33-1203 0 0,70-80 551 0 0,-3-3 0 0 0,-5-4-1 0 0,-5-2 1 0 0,3-14-832 0 0,-30 46 64 0 0,-3-1-1 0 0,-4-2 0 0 0,-2-1 1 0 0,19-68-64 0 0,-45 122-3 0 0,-1 0 1 0 0,-1 0-1 0 0,0-1 0 0 0,-2 0 1 0 0,0 1-1 0 0,-1-1 1 0 0,-1 0-1 0 0,-1 0 1 0 0,-2-12 2 0 0,3 28-17 0 0,-1 0 1 0 0,0 1 0 0 0,-1-1-1 0 0,1 0 1 0 0,0 1-1 0 0,-1 0 1 0 0,1-1-1 0 0,-1 1 1 0 0,0 0-1 0 0,0 0 1 0 0,0 0 0 0 0,0 0-1 0 0,0 0 1 0 0,0 0-1 0 0,-1 1 1 0 0,1-1-1 0 0,0 1 1 0 0,-1-1-1 0 0,0 1 1 0 0,1 0-1 0 0,-1 0 1 0 0,0 0 0 0 0,1 0-1 0 0,-1 1 1 0 0,0-1-1 0 0,0 1 1 0 0,1-1-1 0 0,-1 1 1 0 0,0 0-1 0 0,0 0 1 0 0,0 1 0 0 0,0-1-1 0 0,1 0 1 0 0,-1 1-1 0 0,0 0 1 0 0,0 0-1 0 0,1-1 1 0 0,-1 2-1 0 0,0-1 1 0 0,1 0 0 0 0,-1 0-1 0 0,1 1 1 0 0,0-1-1 0 0,-1 1 1 0 0,1 0-1 0 0,0 0 1 0 0,0 0-1 0 0,0 0 17 0 0,-11 9 15 0 0,1 0-1 0 0,0 1 1 0 0,0 0-1 0 0,2 1 0 0 0,-1 0 1 0 0,2 0-1 0 0,0 1 1 0 0,0 1-1 0 0,1-1 0 0 0,1 1 1 0 0,1 0-1 0 0,0 1 1 0 0,1 0-1 0 0,0 0 0 0 0,2 0 1 0 0,0 0-1 0 0,0 1 0 0 0,2-1 1 0 0,0 1-1 0 0,1 0 1 0 0,0-1-1 0 0,2 1 0 0 0,0-1 1 0 0,2 10-15 0 0,71 252 1495 0 0,-72-266-1424 0 0,2 17 150 0 0,2-1 0 0 0,1 0 0 0 0,1 0 0 0 0,2-1 0 0 0,1-1 0 0 0,10 18-221 0 0,-16-36 82 0 0,0 0 0 0 0,1 0 0 0 0,0 0-1 0 0,1-1 1 0 0,-1 0 0 0 0,1-1-1 0 0,1 0 1 0 0,-1 0 0 0 0,1-1 0 0 0,0 0-1 0 0,0 0 1 0 0,1-1 0 0 0,0 0 0 0 0,-1-1-1 0 0,1 0 1 0 0,0 0 0 0 0,0-1-1 0 0,1-1-81 0 0,5 3 68 0 0,-10-4-46 0 0,-1 1 0 0 0,0 0 0 0 0,0 0 0 0 0,0 0 1 0 0,0 0-1 0 0,-1 1 0 0 0,1 0 0 0 0,0 0 0 0 0,0 0 1 0 0,-1 0-1 0 0,0 1 0 0 0,1 0 0 0 0,-1 0 0 0 0,0 0 1 0 0,0 0-1 0 0,0 1 0 0 0,-1 0 0 0 0,0-1 0 0 0,1 1 1 0 0,-1 1-1 0 0,0 0-22 0 0,-3-11 548 0 0,-4-11-3997 0 0,-1 12-932 0 0,3 4-7261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585 13 1096 0 0,'0'0'1182'0'0,"0"0"62"0"0,0 0 196 0 0,0 0 145 0 0,0 0 18 0 0,0 0-72 0 0,0 0-131 0 0,0 0-118 0 0,0 0-142 0 0,0 0-163 0 0,0 0-160 0 0,0 0-141 0 0,0 0-57 0 0,-27-1-26 0 0,-121-9 450 0 0,142 10-947 0 0,0-1-1 0 0,0 1 1 0 0,-1 0-1 0 0,1 0 1 0 0,0 1 0 0 0,-1 0-1 0 0,1 0 1 0 0,0 0 0 0 0,0 1-1 0 0,0 0 1 0 0,0 0 0 0 0,0 0-1 0 0,0 1 1 0 0,1 0 0 0 0,-1 0-1 0 0,1 1 1 0 0,0-1 0 0 0,0 1-1 0 0,0 0 1 0 0,0 1-1 0 0,1-1 1 0 0,0 1 0 0 0,0 0-1 0 0,0 0 1 0 0,-1 3-96 0 0,-13 30 151 0 0,2 1 0 0 0,2 1 0 0 0,1 1 0 0 0,2 0 0 0 0,2 0 0 0 0,2 1 0 0 0,2 0 0 0 0,1 16-151 0 0,-7 31 66 0 0,-50 356-48 0 0,39-76-171 0 0,20-353 160 0 0,1 1 0 0 0,-2 0-1 0 0,-1-1 1 0 0,0 1 0 0 0,-1-1 0 0 0,0 0 0 0 0,-1 0-1 0 0,-1-1 1 0 0,-1 0 0 0 0,-8 12-7 0 0,2-2 24 0 0,41-17 576 0 0,95-43 837 0 0,-37 4-743 0 0,125 4 142 0 0,-199 28-1471 0 0,17-3-514 0 0,-19 0-2842 0 0,-1-3-3655 0 0,-5 2-3766 0 0</inkml:trace>
  <inkml:trace contextRef="#ctx0" brushRef="#br0" timeOffset="860.55">876 536 5769 0 0,'0'0'1470'0'0,"0"0"-169"0"0,0 0 126 0 0,0 0 203 0 0,0 0 80 0 0,0 0-178 0 0,0 0-360 0 0,0 0-338 0 0,0 0-273 0 0,-17 33-179 0 0,-53 101-115 0 0,45-61-21 0 0,26-60-199 0 0,10 112 168 0 0,-10-120-178 0 0,0 0-1 0 0,1-1 1 0 0,0 1-1 0 0,0-1 1 0 0,0 1-1 0 0,0-1 1 0 0,1 1-1 0 0,0-1 1 0 0,0 0-1 0 0,0 0 1 0 0,0-1-1 0 0,1 1 1 0 0,-1-1-1 0 0,1 1 1 0 0,0-1-1 0 0,0 0 1 0 0,0-1-1 0 0,0 1 1 0 0,1-1-1 0 0,-1 1 1 0 0,1-1-1 0 0,-1-1 1 0 0,4 2-37 0 0,1-3 137 0 0,0-1 1 0 0,0 0-1 0 0,1 0 0 0 0,-1-1 1 0 0,-1 0-1 0 0,1-1 0 0 0,0 0 1 0 0,0 0-1 0 0,-1-1 1 0 0,0 0-1 0 0,0-1 0 0 0,0 1 1 0 0,0-2-1 0 0,-1 1 0 0 0,0-1 1 0 0,0 0-1 0 0,0 0 1 0 0,-1-1-1 0 0,0 0 0 0 0,0 0 1 0 0,-1 0-1 0 0,0-1 0 0 0,0 0 1 0 0,2-6-138 0 0,-1 7 92 0 0,19-30 329 0 0,-1 0 0 0 0,-3-2 1 0 0,0 0-1 0 0,11-37-421 0 0,-25 63 138 0 0,-7 21-293 0 0,0 11 172 0 0,4 356-55 0 0,-24-151-435 0 0,16-200 424 0 0,-1-1-1 0 0,-1 0 0 0 0,0 0 0 0 0,-2-1 1 0 0,-1 0-1 0 0,-8 16 50 0 0,11-30-30 0 0,0 1 0 0 0,0-1 0 0 0,0 0 0 0 0,-1-1 0 0 0,-1 0-1 0 0,1 0 1 0 0,-1 0 0 0 0,0-1 0 0 0,-1 0 0 0 0,1 0 0 0 0,-1-1 0 0 0,0 0 0 0 0,0-1 0 0 0,-1 0 0 0 0,0 0 0 0 0,1-1 0 0 0,-1-1 0 0 0,0 1 0 0 0,0-2 0 0 0,-1 1 0 0 0,-8-1 30 0 0,17-1 6 0 0,0 0 1 0 0,1 0-1 0 0,-1-1 0 0 0,0 1 1 0 0,1-1-1 0 0,-1 1 0 0 0,0-1 1 0 0,1 0-1 0 0,-1 1 0 0 0,1-1 1 0 0,-1 0-1 0 0,1 0 0 0 0,0 0 1 0 0,-1 0-1 0 0,1 0 0 0 0,0 0 1 0 0,0 0-1 0 0,0-1 0 0 0,0 1 1 0 0,0 0-1 0 0,0-1 0 0 0,0 1 1 0 0,0-1-1 0 0,0 1 0 0 0,0-1 1 0 0,1 1-1 0 0,-1-1 0 0 0,1 0 1 0 0,-1 1-1 0 0,1-1 0 0 0,0 0 1 0 0,0 1-1 0 0,0-1 0 0 0,-1 0 1 0 0,2 1-1 0 0,-1-1 0 0 0,0 0 1 0 0,0 0-7 0 0,14-67 264 0 0,10 25-94 0 0,1 1-1 0 0,3 1 0 0 0,1 1 1 0 0,2 1-1 0 0,1 2 1 0 0,3 1-1 0 0,36-30-169 0 0,-6 19-123 0 0,-57 44-69 0 0,-4 4-4552 0 0,-1 0-1190 0 0,-2 0-5296 0 0</inkml:trace>
  <inkml:trace contextRef="#ctx0" brushRef="#br0" timeOffset="1130.009">1476 982 14547 0 0,'0'0'1812'0'0,"0"0"-279"0"0,0 0-105 0 0,0 0-46 0 0,0 0-161 0 0,0 0-338 0 0,0 0-317 0 0,0 0-221 0 0,0 0-170 0 0,0 0-78 0 0,0 0-48 0 0,0 0-37 0 0,0 0-21 0 0,-2 31-28 0 0,-9 95-53 0 0,15-81-1513 0 0,2-48-6888 0 0,-4-1-2600 0 0</inkml:trace>
  <inkml:trace contextRef="#ctx0" brushRef="#br0" timeOffset="1483.195">1795 746 10042 0 0,'0'0'1902'0'0,"0"0"-238"0"0,0 0 82 0 0,0 0 120 0 0,0 0-153 0 0,0 0-299 0 0,0 0-288 0 0,0 0-224 0 0,0 0-169 0 0,0 0-120 0 0,0 0-107 0 0,0 0-81 0 0,31-2-86 0 0,95-5-54 0 0,-32 1 227 0 0,-11 4 306 0 0,-12 0-2787 0 0,-23 3-10099 0 0,-48-1 1419 0 0</inkml:trace>
  <inkml:trace contextRef="#ctx0" brushRef="#br0" timeOffset="1728.609">2104 452 8890 0 0,'0'0'1335'0'0,"0"0"-102"0"0,0 0 265 0 0,0 0 261 0 0,0 0 7 0 0,0 0-238 0 0,0 0-364 0 0,-9 31-321 0 0,-27 101-229 0 0,14 11 386 0 0,12 7-1487 0 0,10-84-9280 0 0,0-62-849 0 0</inkml:trace>
  <inkml:trace contextRef="#ctx0" brushRef="#br0" timeOffset="2414.391">2531 525 10146 0 0,'0'0'1270'0'0,"0"0"-291"0"0,0 0 120 0 0,0 0 213 0 0,0 0 15 0 0,0 0-220 0 0,0 0-378 0 0,0 0-350 0 0,0 0-132 0 0,0 0-21 0 0,0 0 9 0 0,0 0 5 0 0,0 0-47 0 0,-6 14-35 0 0,-50 104-17 0 0,50-107-219 0 0,1 0 0 0 0,0 1 0 0 0,1-1 0 0 0,0 1 0 0 0,0 0 0 0 0,2 0 0 0 0,-1 0 1 0 0,1 1-1 0 0,1-1 0 0 0,1 1 0 0 0,-1-1 0 0 0,2 0 0 0 0,1 10 78 0 0,0-17 12 0 0,-1 0 0 0 0,1 0 1 0 0,1-1-1 0 0,-1 1 1 0 0,1-1-1 0 0,0 0 0 0 0,0 1 1 0 0,0-1-1 0 0,1-1 1 0 0,-1 1-1 0 0,1 0 0 0 0,0-1 1 0 0,0 0-1 0 0,0 0 1 0 0,0 0-1 0 0,1 0 0 0 0,-1-1 1 0 0,1 0-1 0 0,-1 0 1 0 0,1 0-1 0 0,0 0 0 0 0,0-1 1 0 0,0 1-1 0 0,0-1 1 0 0,0-1-1 0 0,0 1 0 0 0,0-1 1 0 0,1 0-1 0 0,-1 0 1 0 0,0 0-1 0 0,0-1 0 0 0,0 0 1 0 0,0 0-1 0 0,0 0 1 0 0,0 0-1 0 0,0-1 0 0 0,-1 0 1 0 0,1 0-1 0 0,0 0 1 0 0,-1-1-1 0 0,1 0 0 0 0,-1 1 1 0 0,0-1-1 0 0,3-4-12 0 0,31-22 566 0 0,-3-3-1 0 0,0-1 0 0 0,-2-1 1 0 0,-2-2-1 0 0,3-6-565 0 0,12-12 279 0 0,-5 8-58 0 0,-3-1-1 0 0,-1-2 0 0 0,-3-1 1 0 0,15-31-221 0 0,-50 81 23 0 0,1 1 0 0 0,-1-1-1 0 0,1 0 1 0 0,-1 0 0 0 0,1 0 0 0 0,-1 1 0 0 0,1-1 0 0 0,-1 0 0 0 0,1 0 0 0 0,-1 0 0 0 0,1 0 0 0 0,-1 0 0 0 0,1 0 0 0 0,-1 0 0 0 0,1 0 0 0 0,-1 0 0 0 0,1 0 0 0 0,-1-1 0 0 0,1 1 0 0 0,-1 0-1 0 0,1 0 1 0 0,-1 0 0 0 0,1-1 0 0 0,-1 1 0 0 0,1 0 0 0 0,-1 0 0 0 0,1-1 0 0 0,-1 1 0 0 0,1 0 0 0 0,0-1 0 0 0,-1 1 0 0 0,1-1 0 0 0,0 1 0 0 0,-1 0 0 0 0,1-1 0 0 0,0 1 0 0 0,0-1-1 0 0,-1 1 1 0 0,1-1 0 0 0,0 1 0 0 0,0-1 0 0 0,0 1 0 0 0,0-1 0 0 0,-1 1 0 0 0,1-1 0 0 0,0 1 0 0 0,0-1 0 0 0,0 1 0 0 0,0-1 0 0 0,0 0 0 0 0,0 1 0 0 0,1-1 0 0 0,-1 1 0 0 0,0-1-23 0 0,-12 14-14 0 0,2 0 0 0 0,-1 1 1 0 0,2 1-1 0 0,0-1 1 0 0,1 2-1 0 0,0-1 0 0 0,1 1 1 0 0,1 0-1 0 0,0 0 1 0 0,1 1-1 0 0,1 0 0 0 0,1 0 1 0 0,-1 5 13 0 0,-1 23-49 0 0,2-1 1 0 0,1 1-1 0 0,3 0 1 0 0,4 25 48 0 0,44 314-410 0 0,-48-356 300 0 0,1-7-28 0 0,-1 1 0 0 0,-1 0 0 0 0,0 0 0 0 0,-2-1 0 0 0,-1 1-1 0 0,0 0 1 0 0,-2-1 0 0 0,0 0 0 0 0,-2 0 0 0 0,0 0 0 0 0,-4 5 138 0 0,9-23-15 0 0,0 0 0 0 0,0 0 0 0 0,0 0 0 0 0,0 0 0 0 0,-1 0 0 0 0,1-1 0 0 0,-1 1 0 0 0,0-1 0 0 0,0 0 0 0 0,0 0 0 0 0,0 0 0 0 0,0 0 0 0 0,0 0 0 0 0,-1 0 0 0 0,1-1 0 0 0,0 0 0 0 0,-1 0 0 0 0,0 0 0 0 0,1 0 0 0 0,-1 0 0 0 0,1-1 0 0 0,-1 1 0 0 0,0-1 0 0 0,1 0 0 0 0,-1 0 1 0 0,0-1-1 0 0,1 1 0 0 0,-1-1 0 0 0,0 0 0 0 0,1 0 0 0 0,-1 0 0 0 0,1 0 0 0 0,0 0 0 0 0,-1-1 0 0 0,1 0 0 0 0,0 1 0 0 0,0-1 0 0 0,0 0 0 0 0,0-1 0 0 0,-1 1 15 0 0,-4-7 53 0 0,0 0-1 0 0,1-1 1 0 0,0 1 0 0 0,0-1-1 0 0,1-1 1 0 0,1 1 0 0 0,-1-1-1 0 0,2 0 1 0 0,0 0 0 0 0,0-1-1 0 0,1 1 1 0 0,0-1 0 0 0,1 0-1 0 0,0 0 1 0 0,1 0 0 0 0,0 0-1 0 0,1 0 1 0 0,0 0 0 0 0,1 1-1 0 0,1-5-52 0 0,1 3 60 0 0,1 0 0 0 0,0 1-1 0 0,0 0 1 0 0,1 0-1 0 0,1 0 1 0 0,0 1 0 0 0,1-1-1 0 0,0 1 1 0 0,0 1-1 0 0,1 0 1 0 0,1 0 0 0 0,-1 0-1 0 0,2 1 1 0 0,-1 0-1 0 0,1 1 1 0 0,1 0 0 0 0,-1 1-1 0 0,2 0 1 0 0,1-1-60 0 0,40-13 212 0 0,-24 11-1525 0 0,-3-3-4525 0 0,-19 10-4674 0 0</inkml:trace>
  <inkml:trace contextRef="#ctx0" brushRef="#br0" timeOffset="2862.751">3231 842 11498 0 0,'0'0'2721'0'0,"0"0"-949"0"0,0 0-305 0 0,0 0 0 0 0,0 0-56 0 0,0 0-216 0 0,0 0-356 0 0,0 0-321 0 0,0 0-153 0 0,0 0-54 0 0,0 0-14 0 0,0 0-9 0 0,4 0-28 0 0,224-11 1290 0 0,-235 43-1605 0 0,-104 72 121 0 0,109-102-65 0 0,-1-1 1 0 0,1 1 0 0 0,-1 0-1 0 0,1 0 1 0 0,0 0 0 0 0,0 0 0 0 0,0 1-1 0 0,0-1 1 0 0,0 0 0 0 0,0 1-1 0 0,1-1 1 0 0,-1 1 0 0 0,1 0 0 0 0,0 0-1 0 0,0-1 1 0 0,0 1 0 0 0,0 0-1 0 0,0 0 1 0 0,0 0 0 0 0,1 0 0 0 0,-1 0-1 0 0,1 0 1 0 0,0 0 0 0 0,0 0-1 0 0,0 0 1 0 0,1 1 0 0 0,-1-1 0 0 0,1 0-1 0 0,-1 0 1 0 0,1-1 0 0 0,0 1-1 0 0,0 0 1 0 0,1 0 0 0 0,-1 0 0 0 0,0-1-1 0 0,1 1 1 0 0,0 0 0 0 0,-1-1-1 0 0,1 0 1 0 0,0 1 0 0 0,0-1 0 0 0,1 0-1 0 0,-1 0 1 0 0,0 0 0 0 0,1 0-1 0 0,-1 0 1 0 0,1-1 0 0 0,-1 1 0 0 0,4 0-2 0 0,2 0-15 0 0,0 0 1 0 0,0-1 0 0 0,0 0 0 0 0,0-1 0 0 0,0 1 0 0 0,1-2-1 0 0,-1 1 1 0 0,0-1 0 0 0,0 0 0 0 0,0-1 0 0 0,0 0 0 0 0,0 0-1 0 0,0-1 1 0 0,-1 0 0 0 0,1 0 0 0 0,6-4 14 0 0,-6 1-503 0 0,6-4-702 0 0,-4 5-3134 0 0,-3 4-7351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617 600 3145 0 0,'0'0'1269'0'0,"0"0"-20"0"0,0 0 115 0 0,0 0 207 0 0,0 0 95 0 0,0 0-131 0 0,0 0-261 0 0,0 0-315 0 0,0 0-244 0 0,0 0-129 0 0,0 0-118 0 0,0 0-74 0 0,0 0-53 0 0,-29-1-57 0 0,-93-2-18 0 0,56 19 116 0 0,57-8-312 0 0,-25 15 75 0 0,2 3-1 0 0,1 0 0 0 0,1 3 1 0 0,1 0-1 0 0,-5 9-144 0 0,26-29 19 0 0,2 1 0 0 0,-1-1 1 0 0,1 1-1 0 0,1 0 0 0 0,0 0 0 0 0,0 1 0 0 0,1-1 1 0 0,0 1-1 0 0,1 0 0 0 0,1 0 0 0 0,-1 1 1 0 0,2-1-1 0 0,-1 0 0 0 0,2 1 0 0 0,-1-1 0 0 0,2 1 1 0 0,1 10-20 0 0,1-17 80 0 0,0 0 1 0 0,1 0-1 0 0,-1 0 0 0 0,1 0 1 0 0,0-1-1 0 0,1 1 1 0 0,-1-1-1 0 0,1 0 1 0 0,0 0-1 0 0,0-1 1 0 0,0 0-1 0 0,0 1 0 0 0,1-2 1 0 0,-1 1-1 0 0,1-1 1 0 0,0 0-1 0 0,0 0 1 0 0,-1 0-1 0 0,1-1 1 0 0,0 0-1 0 0,1 0 0 0 0,-1 0 1 0 0,0-1-1 0 0,0 0 1 0 0,0 0-1 0 0,0-1 1 0 0,0 0-1 0 0,2 0-80 0 0,15-3 164 0 0,0-1 0 0 0,0-1 0 0 0,0 0 0 0 0,-1-2 0 0 0,0-1 0 0 0,0-1 0 0 0,-1 0 0 0 0,-1-2 0 0 0,0 0-1 0 0,0-1 1 0 0,-1-2 0 0 0,-1 0 0 0 0,7-7-164 0 0,27-22 221 0 0,-3-2 0 0 0,-2-1-1 0 0,-2-3 1 0 0,-2-2 0 0 0,-2-1 0 0 0,27-49-221 0 0,-53 79 5 0 0,-2 0 0 0 0,-1 0 0 0 0,0-1 0 0 0,-2-1 0 0 0,-1 0 0 0 0,-1 0 0 0 0,-1-1 1 0 0,-1 0-1 0 0,-2 0 0 0 0,0 0 0 0 0,-2 0 0 0 0,0-1 0 0 0,-2-1-5 0 0,-1 21-31 0 0,0-1 1 0 0,0 0-1 0 0,0 1 0 0 0,-1-1 1 0 0,0 1-1 0 0,0-1 0 0 0,-1 1 0 0 0,0 0 1 0 0,-1 0-1 0 0,1 0 0 0 0,-1 1 1 0 0,0-1-1 0 0,-1 1 0 0 0,0 0 0 0 0,0 0 1 0 0,0 0-1 0 0,-1 1 0 0 0,1 0 1 0 0,-1 0-1 0 0,0 0 0 0 0,-1 1 0 0 0,1 0 1 0 0,-1 0-1 0 0,0 0 0 0 0,0 1 1 0 0,0 0-1 0 0,-1 1 0 0 0,1 0 0 0 0,-1 0 1 0 0,1 0-1 0 0,-4 0 31 0 0,-2 3-25 0 0,1 0 0 0 0,0 1 1 0 0,0 0-1 0 0,0 1 0 0 0,0 0 0 0 0,0 1 1 0 0,1 0-1 0 0,-1 1 0 0 0,1 0 0 0 0,0 1 0 0 0,1 1 1 0 0,-1-1-1 0 0,1 1 0 0 0,1 1 0 0 0,-1 0 1 0 0,1 0-1 0 0,1 1 0 0 0,-1 0 0 0 0,1 1 0 0 0,1 0 1 0 0,0 0-1 0 0,0 0 0 0 0,1 1 0 0 0,1 0 0 0 0,0 0 1 0 0,0 1-1 0 0,1-1 0 0 0,0 1 0 0 0,1 0 1 0 0,1 0-1 0 0,-1 8 25 0 0,0-4 33 0 0,0-1 0 0 0,2 1 0 0 0,0 0 1 0 0,0 0-1 0 0,2 0 0 0 0,0 0 0 0 0,0 0 0 0 0,2-1 1 0 0,0 1-1 0 0,1-1 0 0 0,0 1 0 0 0,2-1 0 0 0,-1 0 1 0 0,2-1-1 0 0,0 0 0 0 0,1 0 0 0 0,0 0 0 0 0,1-1 1 0 0,1 1-34 0 0,14 12 200 0 0,1 0 0 0 0,1-2 0 0 0,1-1 1 0 0,1-1-1 0 0,1-2 0 0 0,14 7-200 0 0,-33-20-26 0 0,0-1 0 0 0,0-1-1 0 0,1 0 1 0 0,0 0 0 0 0,0-1 0 0 0,0 0-1 0 0,0-1 1 0 0,1-1 0 0 0,0 0 0 0 0,4 1 26 0 0,-16-3-317 0 0,0 0-151 0 0,1-7-3381 0 0,0 3-2130 0 0,-1 0-5274 0 0</inkml:trace>
  <inkml:trace contextRef="#ctx0" brushRef="#br0" timeOffset="294.144">0 1207 8746 0 0,'0'0'1371'0'0,"0"0"-487"0"0,0 0 14 0 0,0 0 370 0 0,0 0 213 0 0,0 0-48 0 0,0 0-225 0 0,0 0-238 0 0,0 0-164 0 0,35 4-109 0 0,111 11-69 0 0,0-20 674 0 0,-106-1-941 0 0,689-127 976 0 0,-664 127-3619 0 0,-38 5-5626 0 0,-20 1-3044 0 0</inkml:trace>
  <inkml:trace contextRef="#ctx0" brushRef="#br0" timeOffset="876.21">422 1554 4065 0 0,'0'0'1763'0'0,"0"0"-237"0"0,0 0-26 0 0,0 0 22 0 0,0 0-35 0 0,0 0-157 0 0,0 0-224 0 0,-31 12-195 0 0,-97 43-152 0 0,53-8 393 0 0,63-37-1053 0 0,0 1 0 0 0,0 0 0 0 0,1 1 0 0 0,1 0 1 0 0,0 1-1 0 0,1 0 0 0 0,0 0 0 0 0,1 1 0 0 0,0 1 0 0 0,1-1 0 0 0,1 1 0 0 0,1 0 0 0 0,0 0 1 0 0,0 1-1 0 0,2 0 0 0 0,0-1 0 0 0,1 1 0 0 0,0 0 0 0 0,1 9-99 0 0,1-21 49 0 0,1 0-1 0 0,-1 0 1 0 0,0 0 0 0 0,1 0-1 0 0,0 0 1 0 0,0-1 0 0 0,0 1-1 0 0,0 0 1 0 0,1 0 0 0 0,0-1-1 0 0,0 1 1 0 0,0-1 0 0 0,0 1-1 0 0,0-1 1 0 0,0 0 0 0 0,1 0-1 0 0,0 0 1 0 0,-1 0 0 0 0,1 0-1 0 0,0-1 1 0 0,1 1 0 0 0,-1-1-1 0 0,0 0 1 0 0,1 0 0 0 0,-1 0-1 0 0,1 0 1 0 0,0-1 0 0 0,-1 1-1 0 0,1-1 1 0 0,0 0-1 0 0,0 0 1 0 0,0-1 0 0 0,0 1-1 0 0,0-1 1 0 0,3 1-49 0 0,4-1 142 0 0,1 1-1 0 0,-1-1 1 0 0,0-1-1 0 0,1 0 1 0 0,-1-1 0 0 0,0 0-1 0 0,0 0 1 0 0,0-1-1 0 0,0-1 1 0 0,0 0 0 0 0,-1 0-1 0 0,4-3-141 0 0,25-20 133 0 0,-2-1 0 0 0,-1-2 0 0 0,-1-1 0 0 0,-1-2 0 0 0,-2-1 0 0 0,-2-2 0 0 0,-1-1-1 0 0,-1-1 1 0 0,-3-1 0 0 0,-1-2 0 0 0,-2 0 0 0 0,11-30-133 0 0,-21 46-29 0 0,-1-1 1 0 0,-1 0-1 0 0,-2-1 0 0 0,0 0 0 0 0,-2 0 1 0 0,-1-1-1 0 0,-1 0 0 0 0,-1 1 0 0 0,-2-15 29 0 0,0 38-22 0 0,-1 0 0 0 0,0 0-1 0 0,0 0 1 0 0,-1 0 0 0 0,1 0 0 0 0,-1 0-1 0 0,0 0 1 0 0,0 0 0 0 0,-1 0-1 0 0,1 0 1 0 0,-1 0 0 0 0,1 1-1 0 0,-1-1 1 0 0,-1 1 0 0 0,1-1 0 0 0,0 1-1 0 0,-1 0 1 0 0,1 0 0 0 0,-1 0-1 0 0,0 0 1 0 0,0 0 0 0 0,0 1-1 0 0,-1-1 1 0 0,1 1 0 0 0,0 0 0 0 0,-1 0-1 0 0,0 0 1 0 0,1 1 0 0 0,-1-1-1 0 0,0 1 1 0 0,0 0 0 0 0,0 0-1 0 0,0 0 1 0 0,0 0 0 0 0,0 1-1 0 0,0-1 1 0 0,0 1 0 0 0,0 0 0 0 0,0 1-1 0 0,-2-1 23 0 0,-3 5-49 0 0,1 0 0 0 0,-1 0-1 0 0,1 1 1 0 0,0 0 0 0 0,0 1 0 0 0,1 0 0 0 0,-1 0-1 0 0,2 0 1 0 0,-1 1 0 0 0,1 0 0 0 0,0 0-1 0 0,1 1 1 0 0,-5 8 49 0 0,-2 6-10 0 0,1 2 0 0 0,0 0 0 0 0,2 0-1 0 0,1 0 1 0 0,1 1 0 0 0,1 1 0 0 0,2-1 0 0 0,0 1-1 0 0,2-1 1 0 0,0 1 0 0 0,3 7 10 0 0,-1-19-1 0 0,1 0 1 0 0,1-1-1 0 0,1 1 0 0 0,0-1 0 0 0,0 0 1 0 0,2 0-1 0 0,0 0 0 0 0,0 0 0 0 0,1-1 1 0 0,1 0-1 0 0,0 0 0 0 0,1 0 0 0 0,1-1 1 0 0,-1-1-1 0 0,2 1 0 0 0,6 5 1 0 0,30 10-1108 0 0,-21-25-6719 0 0,-21-2-2579 0 0</inkml:trace>
  <inkml:trace contextRef="#ctx0" brushRef="#br0" timeOffset="1229.889">1192 1277 8802 0 0,'0'0'4382'0'0,"0"0"-2679"0"0,0 0-797 0 0,0 0 119 0 0,0 0 109 0 0,0 0 10 0 0,0 0-250 0 0,0 0-281 0 0,0 0-101 0 0,0 0-56 0 0,0 0-62 0 0,-23 37-88 0 0,-73 113-83 0 0,16-17 35 0 0,72-119-266 0 0,1 1 1 0 0,1 0 0 0 0,0 1 0 0 0,0-1 0 0 0,2 1 0 0 0,0 0 0 0 0,1 0 0 0 0,0 0 0 0 0,2 0 0 0 0,-1 1 0 0 0,2 11 7 0 0,1-25 5 0 0,-1 0-1 0 0,0 0 1 0 0,1 0-1 0 0,0 0 1 0 0,0 0 0 0 0,0 0-1 0 0,0-1 1 0 0,0 1-1 0 0,1 0 1 0 0,-1 0 0 0 0,1-1-1 0 0,0 1 1 0 0,-1-1-1 0 0,1 1 1 0 0,0-1-1 0 0,1 0 1 0 0,-1 0 0 0 0,0 0-1 0 0,1 0 1 0 0,-1 0-1 0 0,1 0 1 0 0,-1-1-1 0 0,1 1 1 0 0,0-1 0 0 0,0 0-1 0 0,0 0 1 0 0,0 0-1 0 0,0 0 1 0 0,2 0-5 0 0,94 7 873 0 0,-85-8-727 0 0,136-29 907 0 0,-113 18-1181 0 0,-43-2-3450 0 0,-1 9 1400 0 0,0-1-4558 0 0,1 1-4563 0 0</inkml:trace>
  <inkml:trace contextRef="#ctx0" brushRef="#br0" timeOffset="1484.761">818 1554 8610 0 0,'0'0'2264'0'0,"0"0"-207"0"0,0 0-257 0 0,0 0-312 0 0,0 0-255 0 0,193 0-217 0 0,-151 0-192 0 0,-3-4-184 0 0,3 0-192 0 0,-5 4-208 0 0,-2-4-200 0 0,2 4-216 0 0,-7 0-312 0 0,-1 0-544 0 0,-5 0-1745 0 0,-13 0-9441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9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1128 0 0 0,'0'0'379'0'0,"0"0"422"0"0,0 0 85 0 0,0 0-31 0 0,0 0 13 0 0,0 0 93 0 0,0 0 84 0 0,0 0 67 0 0,0 0 88 0 0,0 0 56 0 0,-3-3 9 0 0,-8-7-45 0 0,8 8-109 0 0,3 2-154 0 0,0 0-135 0 0,0 0-101 0 0,4 0 3898 0 0,13 0-4090 0 0,68-5 688 0 0,0-3-1 0 0,0-4 1 0 0,1-4-1217 0 0,187-43 386 0 0,-234 55-422 0 0,-40 5-2502 0 0,-35 15-2855 0 0,23-11 917 0 0,6-4-3523 0 0</inkml:trace>
  <inkml:trace contextRef="#ctx0" brushRef="#br0" timeOffset="256.124">404 741 7434 0 0,'0'0'1491'0'0,"0"0"-335"0"0,0 0 0 0 0,0 0 286 0 0,0 0 231 0 0,0 0-18 0 0,0 0-269 0 0,0 0-322 0 0,0 0-194 0 0,0 0-35 0 0,0 0-67 0 0,0 0-133 0 0,-3 33-105 0 0,-11 105-82 0 0,-19 30 427 0 0,20-102-1016 0 0,4 1-1 0 0,2 0 0 0 0,3 31 142 0 0,4-98-11 0 0,6 31-1778 0 0,16-25-7944 0 0,-15-6-951 0 0</inkml:trace>
  <inkml:trace contextRef="#ctx0" brushRef="#br0" timeOffset="510.777">1263 815 5953 0 0,'0'0'1995'0'0,"0"0"-1020"0"0,0 0-83 0 0,0 0 390 0 0,0 0 301 0 0,0 0 31 0 0,-36 22-242 0 0,-113 74-353 0 0,54-15 305 0 0,86-73-1263 0 0,1 1 1 0 0,1 0-1 0 0,0 0 0 0 0,0 1 1 0 0,1 0-1 0 0,0 0 0 0 0,0 1 0 0 0,2-1 1 0 0,-1 1-1 0 0,1 0 0 0 0,1 0 0 0 0,0 1 1 0 0,0-1-1 0 0,1 1 0 0 0,1-1 1 0 0,0 1-1 0 0,0 0 0 0 0,1-1 0 0 0,1 2-61 0 0,0-9-19 0 0,1 0 0 0 0,0 0 0 0 0,0 0 0 0 0,0 0 0 0 0,0 0 0 0 0,1 0 0 0 0,0-1 0 0 0,0 1 0 0 0,0-1 0 0 0,0 0-1 0 0,0 1 1 0 0,1-2 0 0 0,-1 1 0 0 0,1 0 0 0 0,0-1 0 0 0,0 0 0 0 0,0 1 0 0 0,0-2 0 0 0,0 1 0 0 0,0 0-1 0 0,0-1 1 0 0,1 0 0 0 0,-1 0 0 0 0,0 0 0 0 0,3 0 19 0 0,5 1-142 0 0,0-1 1 0 0,0 0-1 0 0,0 0 0 0 0,0-1 1 0 0,0-1-1 0 0,0 0 0 0 0,-1-1 1 0 0,1 0-1 0 0,2-1 142 0 0,56-20-3379 0 0,-26 3-4664 0 0,-29 12 2044 0 0</inkml:trace>
  <inkml:trace contextRef="#ctx0" brushRef="#br0" timeOffset="758.206">1539 921 5961 0 0,'0'0'1897'0'0,"0"0"-432"0"0,0 0-308 0 0,0 0-151 0 0,0 0-17 0 0,0 0-40 0 0,0 0-65 0 0,0 0-103 0 0,0 0-167 0 0,0 0-108 0 0,0 0-134 0 0,-33 34-92 0 0,-102 102-51 0 0,94-80-41 0 0,38-52-118 0 0,2 0 0 0 0,-1 1-1 0 0,0 0 1 0 0,1-1-1 0 0,0 1 1 0 0,0 0 0 0 0,0-1-1 0 0,1 1 1 0 0,-1 0-1 0 0,1 0 1 0 0,0 0 0 0 0,1 0-1 0 0,-1-1 1 0 0,1 1-1 0 0,0 0 1 0 0,0 0 0 0 0,1-1-1 0 0,-1 1 1 0 0,1-1 0 0 0,0 1-1 0 0,0-1 1 0 0,0 0-1 0 0,1 0 1 0 0,0 0 0 0 0,0 0-1 0 0,0 0 1 0 0,0 0-1 0 0,0-1 1 0 0,1 1 0 0 0,-1-1-1 0 0,1 0 1 0 0,0 0-1 0 0,0-1 1 0 0,0 1 0 0 0,1-1-1 0 0,2 1-69 0 0,1-1 213 0 0,-1 0 0 0 0,1-1 0 0 0,0 0 0 0 0,0 0 0 0 0,0-1 0 0 0,0 0 0 0 0,0 0-1 0 0,0-1 1 0 0,0 0 0 0 0,0-1 0 0 0,0 0 0 0 0,-1 0 0 0 0,1 0 0 0 0,-1-1 0 0 0,1 0 0 0 0,-1-1 0 0 0,2 0-213 0 0,-1-2 36 0 0,-1 1 1 0 0,1-1 0 0 0,-1 0-1 0 0,0-1 1 0 0,-1 1-1 0 0,1-1 1 0 0,-1-1 0 0 0,-1 1-1 0 0,1-1 1 0 0,-1 0-1 0 0,-1 0 1 0 0,1-1 0 0 0,-1 1-1 0 0,-1-1 1 0 0,0 0 0 0 0,0 0-1 0 0,-1 0 1 0 0,0-1-1 0 0,0 1 1 0 0,-1 0 0 0 0,0-1-1 0 0,-1 1 1 0 0,0-1 0 0 0,0 1-1 0 0,-1 0 1 0 0,-1-1-1 0 0,1 1 1 0 0,-2 0 0 0 0,1-1-1 0 0,-1 1 1 0 0,0 1 0 0 0,-1-1-1 0 0,0 0 1 0 0,-1 1-1 0 0,1 0 1 0 0,-2 0 0 0 0,-2-4-37 0 0,-23-15-1796 0 0,7 17-5840 0 0,14 9-3682 0 0</inkml:trace>
  <inkml:trace contextRef="#ctx0" brushRef="#br0" timeOffset="1183.831">1882 1216 8426 0 0,'0'0'1633'0'0,"0"0"-815"0"0,0 0 49 0 0,0 0 456 0 0,0 0 249 0 0,0 0-37 0 0,0 0-304 0 0,0 0-312 0 0,0 0-200 0 0,0 0-108 0 0,0 0-53 0 0,0 0-48 0 0,15-32-57 0 0,48-99-46 0 0,-16 34 338 0 0,9 26-542 0 0,-55 72-231 0 0,1-1 0 0 0,-1 1 1 0 0,0-1-1 0 0,0 1 0 0 0,1-1 0 0 0,-1 1 0 0 0,0 0 0 0 0,0 0 0 0 0,0 0 1 0 0,0-1-1 0 0,0 1 0 0 0,0 0 0 0 0,0 0 0 0 0,0 0 0 0 0,0 1 0 0 0,-1-1 0 0 0,1 0 1 0 0,0 0-1 0 0,-1 0 0 0 0,1 1 0 0 0,-1-1 0 0 0,1 0 0 0 0,-1 0 0 0 0,0 1 1 0 0,1-1-1 0 0,-1 0 0 0 0,0 1 0 0 0,0-1 0 0 0,0 1 0 0 0,0-1 0 0 0,0 0 1 0 0,0 1-1 0 0,0-1 0 0 0,-1 0 0 0 0,1 1 0 0 0,0-1 0 0 0,-1 0 0 0 0,1 0 1 0 0,-1 1-1 0 0,0 0 28 0 0,1 4-61 0 0,0 5 89 0 0,0 1 0 0 0,0-1 1 0 0,1 1-1 0 0,0-1 0 0 0,1 1 0 0 0,1-1 0 0 0,0 0 0 0 0,0 0 0 0 0,1 0 0 0 0,0 0 0 0 0,1-1 0 0 0,0 1 0 0 0,1-1 1 0 0,0-1-1 0 0,7 10-28 0 0,-9-17 117 0 0,0 1 0 0 0,0 0-1 0 0,0-1 1 0 0,0 0 0 0 0,1 0 0 0 0,-1 0 0 0 0,0-1 0 0 0,1 1 0 0 0,-1-1 0 0 0,1 0 0 0 0,0 0 0 0 0,-1-1 0 0 0,1 1 0 0 0,0-1 0 0 0,0 0-1 0 0,-1 0 1 0 0,1-1 0 0 0,0 1 0 0 0,-1-1 0 0 0,1 0 0 0 0,-1-1 0 0 0,1 1 0 0 0,-1-1 0 0 0,1 1 0 0 0,-1-1 0 0 0,0-1 0 0 0,0 1 0 0 0,0-1 0 0 0,0 1-1 0 0,0-1 1 0 0,-1 0 0 0 0,1-1 0 0 0,-1 1 0 0 0,3-4-117 0 0,50-64 176 0 0,-29 37-2397 0 0,0 0-5695 0 0,-21 26-3570 0 0</inkml:trace>
  <inkml:trace contextRef="#ctx0" brushRef="#br0" timeOffset="1604.56">2922 693 15595 0 0,'0'0'1381'0'0,"0"0"-204"0"0,0 0-51 0 0,0 0-101 0 0,0 0-142 0 0,0 0-239 0 0,0 0-266 0 0,0 0-110 0 0,0 0-53 0 0,0 0-50 0 0,0 0-26 0 0,0 0-11 0 0,0 0-14 0 0,-21 9-27 0 0,-130 56 60 0 0,59-10-113 0 0,91-54-44 0 0,0 0-1 0 0,1 0 1 0 0,-1 0-1 0 0,0 1 0 0 0,0-1 1 0 0,1 0-1 0 0,-1 0 0 0 0,1 1 1 0 0,-1-1-1 0 0,1 0 1 0 0,0 1-1 0 0,0-1 0 0 0,-1 0 1 0 0,1 1-1 0 0,0-1 1 0 0,0 0-1 0 0,0 1 0 0 0,0-1 1 0 0,1 0-1 0 0,-1 1 1 0 0,0-1-1 0 0,0 1 0 0 0,1-1 1 0 0,-1 0-1 0 0,1 0 1 0 0,-1 1-1 0 0,1-1 0 0 0,0 0 1 0 0,-1 0-1 0 0,1 0 0 0 0,0 0 1 0 0,0 0-1 0 0,0 0 1 0 0,0 0-1 0 0,0 0 0 0 0,0 0 1 0 0,0 0-1 0 0,0 0 1 0 0,0 0-1 0 0,0-1 0 0 0,1 1 1 0 0,-1 0-1 0 0,0-1 1 0 0,1 1 10 0 0,63 19 70 0 0,-56-19-60 0 0,0 1 1 0 0,0 0 0 0 0,-1 1 0 0 0,1 0-1 0 0,0 0 1 0 0,-1 1 0 0 0,0 0-1 0 0,0 1 1 0 0,0 0 0 0 0,-1 0 0 0 0,6 5-11 0 0,-11-5 42 0 0,1-1 1 0 0,-2 1-1 0 0,1 0 1 0 0,-1 0 0 0 0,1 0-1 0 0,-1 1 1 0 0,-1-1 0 0 0,1 0-1 0 0,-1 0 1 0 0,0 1-1 0 0,0-1 1 0 0,0 0 0 0 0,-1 0-1 0 0,0 1 1 0 0,0-1 0 0 0,0 0-1 0 0,-1 0 1 0 0,1 0-1 0 0,-1 0 1 0 0,-1-1 0 0 0,1 1-1 0 0,0 0 1 0 0,-4 3-43 0 0,-8 14-57 0 0,-1-1 0 0 0,-1 0 0 0 0,-1-2 0 0 0,0 0 0 0 0,-1 0 0 0 0,-2-2 0 0 0,1 0 0 0 0,-2-2 0 0 0,0 0 0 0 0,-9 4 57 0 0,17-15-2267 0 0,13-15-12060 0 0,3 10 7283 0 0</inkml:trace>
  <inkml:trace contextRef="#ctx0" brushRef="#br0" timeOffset="1905.456">3222 726 5417 0 0,'0'0'2058'0'0,"0"0"-402"0"0,0 0-171 0 0,0 0 31 0 0,0 0 36 0 0,0 0 59 0 0,0 0-65 0 0,0 0-187 0 0,0 0-228 0 0,0 0-254 0 0,0 0-133 0 0,0 0-42 0 0,-1 19-33 0 0,-5 57-22 0 0,-34 58 1632 0 0,26-78-2092 0 0,3 0-1 0 0,2 1 0 0 0,3 0 0 0 0,2 0 0 0 0,3 38-186 0 0,6-62-673 0 0,-5-32 377 0 0,0-1-78 0 0,0 0-120 0 0,-3-8-3369 0 0,-1 4 2165 0 0,0 1-1286 0 0,1 0-2012 0 0,-1-1-5806 0 0</inkml:trace>
  <inkml:trace contextRef="#ctx0" brushRef="#br0" timeOffset="2235.263">2924 1013 7858 0 0,'0'0'4030'0'0,"0"0"-1735"0"0,0 0-645 0 0,0 0-17 0 0,0 0-78 0 0,0 0-274 0 0,0 0-282 0 0,0 0-229 0 0,0 0-152 0 0,0 0-161 0 0,33 1-150 0 0,106 1-114 0 0,20-23-930 0 0,-136 16-135 0 0,-5 2-1583 0 0,-5 1-3007 0 0,-2 1-6017 0 0</inkml:trace>
  <inkml:trace contextRef="#ctx0" brushRef="#br0" timeOffset="2738.404">3688 1128 2064 0 0,'0'0'1880'0'0,"0"0"201"0"0,0 0 258 0 0,0 0 114 0 0,0 0-193 0 0,0 0-308 0 0,0 0-321 0 0,0 0-279 0 0,0 0-197 0 0,0 0-130 0 0,0 0-94 0 0,0 0-127 0 0,0 0-99 0 0,-7-4-116 0 0,2 1-497 0 0,0 1 0 0 0,0 0 0 0 0,0 0 1 0 0,-1 0-1 0 0,1 0 0 0 0,0 1 0 0 0,-1 0 0 0 0,1 0 0 0 0,-1 0 1 0 0,1 1-1 0 0,-1 0 0 0 0,1 0 0 0 0,-1 0 0 0 0,1 1 0 0 0,-1 0 1 0 0,1 0-1 0 0,-1 0 0 0 0,1 1-92 0 0,-24 8 220 0 0,17-8-204 0 0,0 1-1 0 0,0 0 1 0 0,0 1 0 0 0,0 1 0 0 0,0 0-1 0 0,1 0 1 0 0,0 1 0 0 0,0 0 0 0 0,1 1-1 0 0,0 1 1 0 0,0-1 0 0 0,0 1 0 0 0,1 1-1 0 0,1 0 1 0 0,-1 0 0 0 0,1 1 0 0 0,1 0-1 0 0,0 0 1 0 0,0 1 0 0 0,-1 3-16 0 0,8-12-4 0 0,-1 1 0 0 0,1-1 0 0 0,0 0 0 0 0,-1 1-1 0 0,1-1 1 0 0,0 0 0 0 0,0 0 0 0 0,1 1 0 0 0,-1-1 0 0 0,0 0 0 0 0,1 0 0 0 0,-1 1 0 0 0,1-1 0 0 0,0 0 0 0 0,0 0 0 0 0,0 0 0 0 0,0 0 0 0 0,0 0 0 0 0,0 0 0 0 0,1 0-1 0 0,-1 0 1 0 0,1 0 0 0 0,-1-1 0 0 0,1 1 0 0 0,-1-1 0 0 0,1 1 0 0 0,0-1 0 0 0,0 0 0 0 0,0 1 0 0 0,0-1 0 0 0,0 0 0 0 0,0 0 0 0 0,0 0 0 0 0,0-1 0 0 0,0 1 0 0 0,1 0 0 0 0,-1-1-1 0 0,0 1 1 0 0,1-1 4 0 0,95 11 196 0 0,-66-12-34 0 0,0-1 1 0 0,0-2-1 0 0,0-1 0 0 0,-1-1 1 0 0,1-2-1 0 0,-1-2 0 0 0,14-6-162 0 0,67-45 254 0 0,-109 78-4992 0 0,-3-9-2613 0 0,0-8 6326 0 0,0 4-10575 0 0</inkml:trace>
  <inkml:trace contextRef="#ctx0" brushRef="#br0" timeOffset="3104.346">3938 1319 10666 0 0,'0'0'2804'0'0,"0"0"-867"0"0,0 0-398 0 0,0 0-136 0 0,0 0-142 0 0,0 0-204 0 0,0 0-231 0 0,0 0-188 0 0,0 0-112 0 0,0 0-77 0 0,0 0-66 0 0,0 0-70 0 0,24-23-61 0 0,75-71-49 0 0,17 2 173 0 0,-117 92-384 0 0,1 0 0 0 0,0 1 1 0 0,0-1-1 0 0,0 0 0 0 0,0 1 0 0 0,-1-1 0 0 0,1 0 0 0 0,0 1 0 0 0,0-1 0 0 0,0 0 0 0 0,0 1 1 0 0,0-1-1 0 0,0 0 0 0 0,0 1 0 0 0,0-1 0 0 0,0 0 0 0 0,0 1 0 0 0,0-1 0 0 0,0 0 0 0 0,1 1 0 0 0,-1-1 1 0 0,0 0-1 0 0,0 1 0 0 0,0-1 0 0 0,0 0 0 0 0,0 0 0 0 0,1 1 0 0 0,-1-1 0 0 0,0 0 0 0 0,0 1 1 0 0,1-1-1 0 0,-1 0 0 0 0,0 0 0 0 0,0 0 0 0 0,1 1 0 0 0,-1-1 0 0 0,0 0 0 0 0,1 0 0 0 0,-1 0 0 0 0,0 0 1 0 0,0 1-1 0 0,1-1 0 0 0,-1 0 0 0 0,0 0 0 0 0,1 0 0 0 0,-1 0 0 0 0,0 0 0 0 0,1 0 0 0 0,-1 0 1 0 0,1 0-1 0 0,-1 0 0 0 0,0 0 0 0 0,1 0 0 0 0,-1 0 0 0 0,0 0 0 0 0,1 0 0 0 0,-1-1 0 0 0,0 1 0 0 0,0 0 1 0 0,1 0-1 0 0,-1 0 0 0 0,0 0 8 0 0,0 10 20 0 0,-2-5-11 0 0,1 0 1 0 0,0 1-1 0 0,1-1 1 0 0,-1 0-1 0 0,1 0 1 0 0,0 0-1 0 0,0 1 1 0 0,1-1-1 0 0,0 0 1 0 0,0 0-1 0 0,0 0 1 0 0,0 0-1 0 0,1 0 1 0 0,-1 0-1 0 0,2 0 1 0 0,-1 0-1 0 0,0-1 0 0 0,1 1 1 0 0,0-1-1 0 0,0 0 1 0 0,0 1-1 0 0,0-1 1 0 0,1-1-1 0 0,0 1 1 0 0,-1 0-1 0 0,1-1 1 0 0,1 0-1 0 0,-1 0 1 0 0,0 0-1 0 0,1-1 1 0 0,0 1-1 0 0,-1-1 1 0 0,1 0-1 0 0,0 0 1 0 0,0-1-1 0 0,0 0 1 0 0,4 1-10 0 0,5-3 196 0 0,1 0 1 0 0,-1-1 0 0 0,0-1 0 0 0,0 0 0 0 0,0-1 0 0 0,-1-1 0 0 0,1 0 0 0 0,-1-1-1 0 0,7-3-196 0 0,-18 8 6 0 0,82-65-555 0 0,-55 29-7075 0 0,-23 29-2053 0 0</inkml:trace>
  <inkml:trace contextRef="#ctx0" brushRef="#br0" timeOffset="3404.736">5063 413 13011 0 0,'0'0'3365'0'0,"0"0"-1422"0"0,0 0-486 0 0,0 0-139 0 0,0 0-174 0 0,0 0-186 0 0,0 0-193 0 0,0 0-157 0 0,0 0-65 0 0,0 0 20 0 0,0 0-46 0 0,0 0-69 0 0,0 0-44 0 0,-3 32-53 0 0,-7 98-63 0 0,-1 205 451 0 0,13 62-2537 0 0,-19-387-3885 0 0,3-12-3682 0 0,8-1-2211 0 0</inkml:trace>
  <inkml:trace contextRef="#ctx0" brushRef="#br0" timeOffset="3651.169">4706 807 12403 0 0,'0'0'1384'0'0,"0"0"-368"0"0,0 0 104 0 0,0 0-143 0 0,0 0-113 0 0,0 0-136 0 0,0 0-176 0 0,217-29-136 0 0,-189 29-136 0 0,-1 0-120 0 0,1 4-128 0 0,-2 3-48 0 0,1-3-120 0 0,-5 3-216 0 0,6 0-400 0 0,-12-3-1625 0 0,-3 0-9713 0 0</inkml:trace>
  <inkml:trace contextRef="#ctx0" brushRef="#br0" timeOffset="4419.817">5287 45 4289 0 0,'0'0'1248'0'0,"0"0"12"0"0,0 0 187 0 0,0 0 118 0 0,0 0-12 0 0,0 0-130 0 0,0 0-180 0 0,0 0-141 0 0,0 0-113 0 0,0 0-116 0 0,33-8-115 0 0,102-24-85 0 0,-77 28 267 0 0,-52 8-733 0 0,1 2-53 0 0,0 0 1 0 0,0 1 0 0 0,-1 0 0 0 0,1 0 0 0 0,-2 1 0 0 0,1 0 0 0 0,-1 0-1 0 0,-1 0 1 0 0,1 1 0 0 0,-1-1 0 0 0,-1 1 0 0 0,1 0 0 0 0,-2 0 0 0 0,1 0-1 0 0,-1 0 1 0 0,-1 1 0 0 0,1-1 0 0 0,-2 1 0 0 0,1-1 0 0 0,-1 1 0 0 0,-1-1 0 0 0,0 1-1 0 0,0-1 1 0 0,-1 3-155 0 0,2 2 68 0 0,2 530 187 0 0,29-10-116 0 0,-45-436 460 0 0,-6-89 2352 0 0,-30-9-3123 0 0,32-1 402 0 0,-150 9-55 0 0,-1-1-3047 0 0,145-9-1041 0 0,10-2-3804 0 0,5 3-4936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17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2072 0 0,'0'0'1502'0'0,"0"0"-875"0"0,0 0-148 0 0,0 0 353 0 0,0 0 409 0 0,0 0 332 0 0,0 0 182 0 0,0 0-55 0 0,0 0-127 0 0,0 0-192 0 0,0 0-333 0 0,15 0-227 0 0,95 3 1195 0 0,105 13 1963 0 0,109-14-2238 0 0,-98-20-1452 0 0,-170 7-249 0 0,-56 11-32 0 0,0 0 2 0 0,0 0 4 0 0,0 0 2 0 0,0 0-5 0 0,0 0-22 0 0,0 0-3 0 0,0 0 0 0 0,0 0-16 0 0,0 0-20 0 0,0 0-20 0 0,0 0-16 0 0,0 0-7 0 0,0 0-23 0 0,0 0-15 0 0,0 0-17 0 0,0 0 0 0 0,0 0 20 0 0,0 0 21 0 0,0 0 13 0 0,0 0 10 0 0,0 0-4 0 0,0 0-7 0 0,0 0-6 0 0,0 0-34 0 0,0 0-73 0 0,-14-3-13302 0 0,12 3 4243 0 0</inkml:trace>
  <inkml:trace contextRef="#ctx0" brushRef="#br0" timeOffset="949.813">6 630 0 0 0,'0'0'1115'0'0,"0"0"82"0"0,0 0 105 0 0,0 0 280 0 0,0 0 290 0 0,0 0 18 0 0,0 0-276 0 0,0 0-359 0 0,0 0-169 0 0,0 0-15 0 0,0 0 70 0 0,0 0 53 0 0,0 0-111 0 0,12 3-110 0 0,92 15 1392 0 0,339-36 845 0 0,-214 4-4231 0 0,-204 10 321 0 0,-2 0-3641 0 0,-21 1-675 0 0,-2 3-122 0 0,0 0-2596 0 0</inkml:trace>
  <inkml:trace contextRef="#ctx0" brushRef="#br0" timeOffset="1603.561">419 0 4793 0 0,'0'0'2755'0'0,"0"0"-1052"0"0,0 0-393 0 0,0 0 40 0 0,0 0 99 0 0,0 0 18 0 0,0 0-116 0 0,0 0-145 0 0,0 0-121 0 0,0 0-93 0 0,0 0-87 0 0,0 0-86 0 0,0 0-73 0 0,13 26-57 0 0,47 80-61 0 0,-57-102-576 0 0,-1 0 1 0 0,1 0-1 0 0,0 0 1 0 0,0 0-1 0 0,0-1 1 0 0,0 1 0 0 0,1-1-1 0 0,0 0 1 0 0,-1 0-1 0 0,1 0 1 0 0,0 0-1 0 0,1-1 1 0 0,-1 0-1 0 0,0 0 1 0 0,1 0 0 0 0,4 1-53 0 0,7 4 175 0 0,342 133 1375 0 0,-345-135-1549 0 0,1 0 0 0 0,-2 1 0 0 0,1 1 0 0 0,-1 0 0 0 0,0 1 0 0 0,0 1 0 0 0,-1-1 0 0 0,0 2 0 0 0,-1-1 0 0 0,0 2 0 0 0,0-1 0 0 0,-1 1 0 0 0,-1 1 0 0 0,0 0 1 0 0,0 1-2 0 0,8 42-6 0 0,-88-22 412 0 0,25-8-414 0 0,2 3 0 0 0,1 1 0 0 0,1 2 0 0 0,-27 26 8 0 0,-51 38 37 0 0,-38 26-18 0 0,124-109-1956 0 0,18-12-4788 0 0,8 0 234 0 0,7 0-4546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421 255 0 0 0,'0'0'729'0'0,"0"0"361"0"0,0 0 386 0 0,0 0 257 0 0,0 0 40 0 0,0 0-96 0 0,0 0-178 0 0,0 0-136 0 0,0 0-163 0 0,0 0-136 0 0,-1-21-112 0 0,-4-63-139 0 0,5 82-745 0 0,0 1 0 0 0,0-1 0 0 0,0 1 1 0 0,0-1-1 0 0,0 1 0 0 0,0-1 1 0 0,-1 1-1 0 0,1-1 0 0 0,0 1 0 0 0,-1-1 1 0 0,0 1-1 0 0,1 0 0 0 0,-1-1 1 0 0,0 1-1 0 0,1 0 0 0 0,-1-1 0 0 0,0 1 1 0 0,0 0-1 0 0,0 0 0 0 0,0 0 1 0 0,0 0-1 0 0,-1 0 0 0 0,1 0 0 0 0,0 0 1 0 0,0 0-1 0 0,-1 1 0 0 0,1-1 1 0 0,0 0-1 0 0,-1 1 0 0 0,1-1 0 0 0,-1 1 1 0 0,1-1-1 0 0,0 1 0 0 0,-1 0 1 0 0,1-1-1 0 0,-1 1 0 0 0,1 0 0 0 0,-1 0 1 0 0,1 0-1 0 0,-2 1-68 0 0,-6-2 503 0 0,3 1-404 0 0,-1-1 1 0 0,1 1-1 0 0,-1 1 1 0 0,1-1-1 0 0,0 1 0 0 0,-1 1 1 0 0,1-1-1 0 0,0 1 1 0 0,-1 0-1 0 0,1 0 1 0 0,0 1-1 0 0,1-1 1 0 0,-1 1-1 0 0,0 1 1 0 0,1-1-1 0 0,0 1 1 0 0,-1 0-1 0 0,2 0 1 0 0,-1 1-1 0 0,0-1 1 0 0,1 1-1 0 0,-3 4-99 0 0,-14 8 66 0 0,1 2 0 0 0,1 1 0 0 0,0 0 1 0 0,2 2-1 0 0,0 0 0 0 0,2 0 0 0 0,0 2 0 0 0,1-1 0 0 0,2 2 0 0 0,0 0 0 0 0,2 1 1 0 0,1 0-1 0 0,1 0 0 0 0,1 1 0 0 0,1-1 0 0 0,1 2 0 0 0,2-1 0 0 0,1 0 0 0 0,1 21-66 0 0,4-35 37 0 0,2 0 0 0 0,-1 0 0 0 0,2 0 0 0 0,-1-1 0 0 0,2 0 0 0 0,0 0 0 0 0,0 0 0 0 0,1-1 0 0 0,0 0 0 0 0,1-1 0 0 0,0 0 0 0 0,1 0 0 0 0,0-1 0 0 0,1 0 0 0 0,0-1 0 0 0,0 0 0 0 0,0-1 0 0 0,1 0 0 0 0,0 0 0 0 0,1-2 0 0 0,0 1-1 0 0,-1-2 1 0 0,2 0 0 0 0,-1 0 0 0 0,0-1 0 0 0,1-1 0 0 0,-1 0 0 0 0,8-1-37 0 0,4 1 90 0 0,0-2-1 0 0,-1-1 1 0 0,1-2-1 0 0,-1 0 1 0 0,1-1-1 0 0,-1-1 0 0 0,0-2 1 0 0,-1 0-1 0 0,0-1 1 0 0,0-2-1 0 0,-1 0 1 0 0,0-1-1 0 0,0-2 1 0 0,16-12-90 0 0,-14 8 67 0 0,0-1 0 0 0,-2-1 1 0 0,0 0-1 0 0,-1-2 1 0 0,-1-1-1 0 0,-1 0 0 0 0,-1-2 1 0 0,-1 0-1 0 0,9-17-67 0 0,-19 28 9 0 0,-1 1-1 0 0,0-1 1 0 0,0 0-1 0 0,-2-1 1 0 0,1 1-1 0 0,-2-1 1 0 0,0 0-1 0 0,0 0 0 0 0,-2 0 1 0 0,1 0-1 0 0,-2 0 1 0 0,0 0-1 0 0,-1 0 1 0 0,0-1-1 0 0,-1 1 1 0 0,0 0-1 0 0,-2 1 1 0 0,1-1-1 0 0,-2 0 1 0 0,-5-12-9 0 0,1 8-103 0 0,0 0 0 0 0,-2 0 1 0 0,0 0-1 0 0,-1 2 0 0 0,0-1 1 0 0,-2 2-1 0 0,0 0 0 0 0,0 0 1 0 0,-2 1-1 0 0,0 1 0 0 0,0 1 0 0 0,-1 0 1 0 0,0 1-1 0 0,-1 1 0 0 0,-1 0 1 0 0,1 2-1 0 0,-1 0 0 0 0,-1 1 1 0 0,0 1-1 0 0,1 1 0 0 0,-2 1 1 0 0,1 0 102 0 0,2 3-291 0 0,1 0 0 0 0,-1 1 1 0 0,0 1-1 0 0,0 0 1 0 0,1 1-1 0 0,-1 2 0 0 0,1-1 1 0 0,0 2-1 0 0,0 0 0 0 0,0 1 1 0 0,0 1-1 0 0,-7 5 291 0 0,12-5-631 0 0,0 0 1 0 0,1 1-1 0 0,0 1 0 0 0,0 0 0 0 0,0 0 0 0 0,1 1 1 0 0,1 0-1 0 0,0 1 0 0 0,0 0 0 0 0,-2 6 631 0 0,-7 15-5164 0 0,8-8-2728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6281 0 0,'0'0'1310'0'0,"0"0"-259"0"0,0 0 6 0 0,0 0 221 0 0,0 0 222 0 0,0 0-9 0 0,0 0-174 0 0,0 0-181 0 0,0 0-131 0 0,0 0-75 0 0,0 0-97 0 0,0 0-123 0 0,0 0-109 0 0,20-3-77 0 0,62-12-7 0 0,-77 14-344 0 0,-1 0 0 0 0,1 0 1 0 0,-1 0-1 0 0,1 1 1 0 0,-1-1-1 0 0,1 1 1 0 0,0 0-1 0 0,-1 1 1 0 0,1-1-1 0 0,-1 1 1 0 0,1 0-1 0 0,-1 0 0 0 0,0 1 1 0 0,1-1-1 0 0,-1 1 1 0 0,3 1-174 0 0,19 7 616 0 0,32 0-57 0 0,1-3-1 0 0,0-2 1 0 0,0-2 0 0 0,23-5-559 0 0,-39 2 56 0 0,63-11-63 0 0,-74 1-1760 0 0,-27 6-2165 0 0,-2 0-3326 0 0,-2 4-3872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12691 0 0,'0'0'677'0'0,"0"0"-98"0"0,0 0 323 0 0,0 0 404 0 0,0 0 156 0 0,0 0-84 0 0,0 0-177 0 0,0 0-150 0 0,0 0-127 0 0,32 1-114 0 0,102 1-131 0 0,106-23 1492 0 0,-92 11-2435 0 0,-85 9-8670 0 0,-60 1-2626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4457 0 0,'0'0'1943'0'0,"0"0"17"0"0,0 0 104 0 0,0 0 65 0 0,0 0-68 0 0,0 0-259 0 0,0 0-378 0 0,0 0-361 0 0,0 0-302 0 0,0 0-194 0 0,0 0-159 0 0,0 0-95 0 0,0 0-71 0 0,14 26 773 0 0,45 224 1668 0 0,-38-77-2010 0 0,16-59-442 0 0,-14-19-12 0 0,-2-131 1396 0 0,42-193-1571 0 0,43-170-87 0 0,-79 333 34 0 0,-33 77-712 0 0,-16 37 957 0 0,16-13-4365 0 0,6-35 1804 0 0,0 0-3195 0 0,1 0-6050 0 0</inkml:trace>
  <inkml:trace contextRef="#ctx0" brushRef="#br0" timeOffset="897.538">498 489 9290 0 0,'0'0'1922'0'0,"0"0"-475"0"0,0 0-95 0 0,0 0 119 0 0,0 0 108 0 0,0 0-63 0 0,0 0-306 0 0,0 0-361 0 0,0 0-254 0 0,0 0-145 0 0,0 0 38 0 0,0 0 108 0 0,0 0 84 0 0,3 7 4 0 0,20 82 1134 0 0,-16 113-515 0 0,-33-121-1487 0 0,27-78-5188 0 0,5-8 67 0 0,-4 4 1779 0 0,2-3-7809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5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0 442 0 0 0,'0'0'723'0'0,"0"0"464"0"0,0 0 126 0 0,0 0-35 0 0,0 0-40 0 0,0 0-66 0 0,0 0-28 0 0,0 0-17 0 0,0 0-21 0 0,0 0-30 0 0,0 0-79 0 0,24 0 4897 0 0,151 0 303 0 0,-70 0-7653 0 0,-34 0-1558 0 0,-62-1 551 0 0,-2-1-3168 0 0,0-2-5321 0 0</inkml:trace>
  <inkml:trace contextRef="#ctx0" brushRef="#br0" timeOffset="351.04">179 225 6689 0 0,'0'0'910'0'0,"0"0"-206"0"0,0 0 302 0 0,0 0 595 0 0,0 0 281 0 0,0 0-92 0 0,0 0-342 0 0,0 0-428 0 0,0 0-345 0 0,0 0-229 0 0,0 0-113 0 0,0 0-36 0 0,0 33-15 0 0,0 100-20 0 0,-16-15 309 0 0,4 21-1691 0 0,18-126-629 0 0,-1-7-3857 0 0,-5-2-1090 0 0</inkml:trace>
  <inkml:trace contextRef="#ctx0" brushRef="#br0" timeOffset="955.839">459 96 5529 0 0,'0'0'500'0'0,"0"0"6"0"0,0 0 434 0 0,0 0 570 0 0,0 0 217 0 0,0 0-92 0 0,0 0-272 0 0,0 0-331 0 0,0 0-240 0 0,0 0-176 0 0,0 0-138 0 0,10 34-132 0 0,29 105-84 0 0,-26-32 248 0 0,-11 180-105 0 0,-2-287-372 0 0,0 0 3 0 0,0 0 39 0 0,0 0 57 0 0,11-12 1865 0 0,55-124-499 0 0,-43 77-1370 0 0,-4 0-1 0 0,-1-1 1 0 0,6-49-128 0 0,10-88-164 0 0,-28 167-192 0 0,-6 29 44 0 0,0 1-131 0 0,0 0-176 0 0,0 0-176 0 0,0 16-3343 0 0,0-10-102 0 0,0-2-5990 0 0</inkml:trace>
  <inkml:trace contextRef="#ctx0" brushRef="#br0" timeOffset="1499.319">809 527 2793 0 0,'0'0'625'0'0,"0"0"59"0"0,0 0 408 0 0,0 0 377 0 0,0 0 56 0 0,0 0-52 0 0,0 0-150 0 0,0 0-143 0 0,0 0-82 0 0,0 0-157 0 0,0 0-174 0 0,0 0-108 0 0,11-2-51 0 0,55-10 541 0 0,24 8 3272 0 0,-89 3-4402 0 0,0 1-1 0 0,-1 0 0 0 0,1 0 1 0 0,0 0-1 0 0,-1 0 1 0 0,1 0-1 0 0,0 0 0 0 0,0 0 1 0 0,-1 0-1 0 0,1 0 0 0 0,0 1 1 0 0,-1-1-1 0 0,1 0 1 0 0,0 0-1 0 0,-1 0 0 0 0,1 1 1 0 0,-1-1-1 0 0,1 0 1 0 0,0 1-1 0 0,-1-1 0 0 0,1 1 1 0 0,-1-1-1 0 0,1 1 0 0 0,-1-1 1 0 0,1 1-1 0 0,-1-1 1 0 0,0 1-1 0 0,1-1 0 0 0,-1 1 1 0 0,0 0-1 0 0,1-1 0 0 0,-1 1 1 0 0,0-1-1 0 0,0 1 1 0 0,1 0-1 0 0,-1-1 0 0 0,0 1 1 0 0,0 0-1 0 0,0-1 0 0 0,0 1 1 0 0,0 0-1 0 0,0-1 1 0 0,0 1-1 0 0,0 0 0 0 0,0 0 1 0 0,0-1-1 0 0,0 1 0 0 0,-1 0 1 0 0,1-1-1 0 0,0 1 1 0 0,0 0-19 0 0,-1 7 171 0 0,1-3-127 0 0,-2 1 0 0 0,1-1 0 0 0,-1 1 0 0 0,0-1 0 0 0,0 0 0 0 0,0 0 0 0 0,-1 0 0 0 0,0 0 0 0 0,0 0 0 0 0,0 0 0 0 0,-1-1 1 0 0,1 1-1 0 0,-1-1 0 0 0,-1 0-44 0 0,-18 27 88 0 0,7-6 1 0 0,12-20-68 0 0,-1 1-1 0 0,2 0 1 0 0,-1 0 0 0 0,0 0-1 0 0,1 1 1 0 0,1-1 0 0 0,-1 1-1 0 0,1-1 1 0 0,0 1-1 0 0,0 0 1 0 0,1 0 0 0 0,0 0-1 0 0,0 4-20 0 0,0-9 20 0 0,1 0-1 0 0,0 0 0 0 0,0 0 0 0 0,0 0 0 0 0,1 0 0 0 0,-1 0 0 0 0,0 0 0 0 0,1 0 1 0 0,-1 0-1 0 0,1 0 0 0 0,0 0 0 0 0,0 0 0 0 0,0-1 0 0 0,0 1 0 0 0,0 0 0 0 0,0 0 1 0 0,0-1-1 0 0,0 1 0 0 0,1-1 0 0 0,-1 1 0 0 0,0-1 0 0 0,1 0 0 0 0,-1 1 0 0 0,1-1 1 0 0,0 0-1 0 0,0 0 0 0 0,-1 0 0 0 0,1 0 0 0 0,0-1 0 0 0,0 1 0 0 0,0 0 1 0 0,0-1-1 0 0,0 1 0 0 0,0-1 0 0 0,0 1 0 0 0,0-1 0 0 0,0 0 0 0 0,0 0 0 0 0,0 0 1 0 0,0 0-1 0 0,2-1-19 0 0,181-15 1031 0 0,-109-5-7738 0 0,-67 18-4442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2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10534 921 11466 0 0,'0'0'4111'0'0,"0"0"-1764"0"0,0 0-967 0 0,0 0-477 0 0,0 0-332 0 0,0 0-238 0 0,0 0-98 0 0,0 0-18 0 0,0 0 42 0 0,0 0 70 0 0,0 0-5 0 0,0 0-13 0 0,-9 36-19 0 0,-28 115-30 0 0,29-39 264 0 0,68 394 623 0 0,-2-160-1096 0 0,-55-305 6 0 0,3-68 383 0 0,-3 3-435 0 0,2 0-1 0 0,1 0 1 0 0,1 0-1 0 0,1 1 0 0 0,0 0 1 0 0,2 1-1 0 0,1 0 1 0 0,1 1-1 0 0,1 0 0 0 0,0 0 1 0 0,2 2-1 0 0,0-1 0 0 0,1 2 1 0 0,7-6-7 0 0,-12 12-8 0 0,0-1-1 0 0,1 1 1 0 0,1 1 0 0 0,0 0 0 0 0,0 1 0 0 0,1 1-1 0 0,0 0 1 0 0,1 0 0 0 0,-1 2 0 0 0,2 0-1 0 0,-1 0 1 0 0,1 2 0 0 0,0 0 0 0 0,0 1 0 0 0,1 0-1 0 0,-1 1 1 0 0,1 1 0 0 0,-1 1 0 0 0,4 0 8 0 0,-16 2 0 0 0,0 0 0 0 0,-1 0 1 0 0,1 0-1 0 0,0 1 0 0 0,-1 0 0 0 0,0-1 1 0 0,1 1-1 0 0,-1 0 0 0 0,0 1 0 0 0,0-1 1 0 0,0 1-1 0 0,0-1 0 0 0,0 1 1 0 0,-1 0-1 0 0,1 0 0 0 0,-1 0 0 0 0,0 0 1 0 0,0 0-1 0 0,0 1 0 0 0,0-1 0 0 0,-1 1 1 0 0,1-1-1 0 0,-1 1 0 0 0,0-1 1 0 0,0 1-1 0 0,0 0 0 0 0,-1 0 0 0 0,1 0 1 0 0,-1-1-1 0 0,0 2 0 0 0,-9 119 205 0 0,3-100-161 0 0,-2 1 0 0 0,-1-1 0 0 0,0-1 0 0 0,-2 1 1 0 0,-1-2-1 0 0,-1 0 0 0 0,0 0 0 0 0,-2-1 0 0 0,0-1 0 0 0,-2 0 0 0 0,0-2 0 0 0,-1 0 0 0 0,-1 0 0 0 0,0-2 0 0 0,-1 0 0 0 0,-1-2 1 0 0,-1 0-1 0 0,0-1 0 0 0,-20 8-44 0 0,-104 23 161 0 0,139-42-191 0 0,-1-1-1 0 0,1 0 1 0 0,-1-1 0 0 0,1 0-1 0 0,-1 0 1 0 0,1 0-1 0 0,-1-1 1 0 0,1 0 0 0 0,-1 0-1 0 0,1-1 1 0 0,-1 0 0 0 0,1-1-1 0 0,0 1 1 0 0,0-1-1 0 0,0-1 1 0 0,1 1 0 0 0,-1-1-1 0 0,-3-3 31 0 0,7 4-130 0 0,0 0 0 0 0,0-1-1 0 0,0 1 1 0 0,0-1-1 0 0,1 0 1 0 0,0 0 0 0 0,-1 0-1 0 0,1 0 1 0 0,1 0-1 0 0,-1-1 1 0 0,1 1 0 0 0,-1 0-1 0 0,1-1 1 0 0,1 1 0 0 0,-1-1-1 0 0,0 1 1 0 0,1-1-1 0 0,0 0 1 0 0,0 1 0 0 0,1-1-1 0 0,-1 1 1 0 0,1-1-1 0 0,0 1 1 0 0,0-1 0 0 0,1 0 130 0 0,48-103-6408 0 0,-27 74-27 0 0,-5 7-3631 0 0</inkml:trace>
  <inkml:trace contextRef="#ctx0" brushRef="#br0" timeOffset="570.904">11582 814 19436 0 0,'0'0'946'0'0,"0"0"-497"0"0,0 0-173 0 0,0 0 130 0 0,0 0 164 0 0,0 0 123 0 0,0 0 17 0 0,0 0-63 0 0,-14 38-55 0 0,-43 122-45 0 0,36-23 405 0 0,-36 444 133 0 0,24-217-1712 0 0,32-363 573 0 0,1 0-1 0 0,0 0 1 0 0,0 0 0 0 0,0 0 0 0 0,0 0 0 0 0,0 0 0 0 0,0 0-1 0 0,0 0 1 0 0,0 0 0 0 0,0 0 0 0 0,1 0 0 0 0,-1 0 0 0 0,0 0 0 0 0,0 0-1 0 0,1-1 1 0 0,-1 1 0 0 0,1 0 0 0 0,-1 0 0 0 0,1 0 0 0 0,-1 0 0 0 0,1 0-1 0 0,0-1 1 0 0,-1 1 0 0 0,1 0 0 0 0,0-1 0 0 0,0 1 0 0 0,-1 0-1 0 0,1-1 1 0 0,0 1 0 0 0,0-1 0 0 0,0 1 0 0 0,0-1 0 0 0,0 0 0 0 0,0 1-1 0 0,0-1 1 0 0,0 0 0 0 0,0 0 0 0 0,-1 1 0 0 0,1-1 0 0 0,0 0 0 0 0,0 0-1 0 0,0 0 1 0 0,0 0 0 0 0,0 0 0 0 0,0 0 0 0 0,0-1 0 0 0,0 1-1 0 0,0 0 1 0 0,0 0 0 0 0,0-1 0 0 0,0 1 0 0 0,0-1 0 0 0,0 1 54 0 0,8-5-416 0 0,-1 0 1 0 0,0 0 0 0 0,-1 0-1 0 0,1-1 1 0 0,-1 0-1 0 0,0-1 1 0 0,-1 0 0 0 0,0 0-1 0 0,0 0 1 0 0,3-6 415 0 0,4-2-998 0 0,128-159-12589 0 0,-88 96 16524 0 0,-46 79 7575 0 0,2 31-8808 0 0,-1-1-1460 0 0,-5-25-121 0 0,1-1 1 0 0,0 1 0 0 0,0-1 0 0 0,1 0-1 0 0,-1 0 1 0 0,1-1 0 0 0,0 1 0 0 0,0-1 0 0 0,1 0-1 0 0,-1 0 1 0 0,1-1 0 0 0,0 0 0 0 0,0 0-1 0 0,0 0 1 0 0,0-1 0 0 0,1 0 0 0 0,-1 0-1 0 0,1 0 1 0 0,-1-1 0 0 0,1 0 0 0 0,-1 0-1 0 0,1-1 1 0 0,0 0 0 0 0,4 0-124 0 0,10-1 376 0 0,0 0-1 0 0,0-2 1 0 0,-1 0 0 0 0,1-1-1 0 0,-1-1 1 0 0,0-1 0 0 0,7-3-376 0 0,-17 6 65 0 0,1-1 1 0 0,-1 1 0 0 0,0-2 0 0 0,0 1 0 0 0,-1-1 0 0 0,1-1 0 0 0,-1 0 0 0 0,-1 0-1 0 0,1-1 1 0 0,-1 0 0 0 0,0 0 0 0 0,0-1 0 0 0,-1 0 0 0 0,0 0 0 0 0,-1-1 0 0 0,1 0 0 0 0,-2 0-1 0 0,1-1 1 0 0,-1 1 0 0 0,-1-1 0 0 0,0 0 0 0 0,0-1 0 0 0,-1 1 0 0 0,0 0 0 0 0,1-11-66 0 0,-5 17 5 0 0,1 1 0 0 0,0 0 0 0 0,-1 0 0 0 0,0 0 0 0 0,0-1 0 0 0,0 1 0 0 0,0 0 0 0 0,0 0 0 0 0,-1 0 0 0 0,1 0 0 0 0,-1 1 0 0 0,0-1 0 0 0,0 0 0 0 0,0 1 0 0 0,0-1 0 0 0,0 1 0 0 0,-1 0 0 0 0,1-1 0 0 0,-1 1 0 0 0,1 0 0 0 0,-1 1 0 0 0,0-1 0 0 0,0 0 0 0 0,0 1 0 0 0,0 0 0 0 0,0-1 0 0 0,0 1 0 0 0,0 0 0 0 0,0 1 0 0 0,0-1 0 0 0,-1 1 0 0 0,1-1 0 0 0,0 1 0 0 0,-1 0-5 0 0,-115 10-198 0 0,101-2 140 0 0,0 1 0 0 0,1 0 1 0 0,0 1-1 0 0,0 1 0 0 0,1 0 1 0 0,1 1-1 0 0,0 1 1 0 0,0 1-1 0 0,1 0 0 0 0,1 0 1 0 0,1 2-1 0 0,0-1 0 0 0,1 2 1 0 0,0-1-1 0 0,1 2 1 0 0,2-1-1 0 0,-1 1 0 0 0,2 1 1 0 0,-5 16 57 0 0,10-29-105 0 0,0 0 0 0 0,0 1 1 0 0,0-1-1 0 0,1 1 1 0 0,0-1-1 0 0,0 1 1 0 0,0-1-1 0 0,1 1 0 0 0,0-1 1 0 0,0 1-1 0 0,1-1 1 0 0,0 1-1 0 0,0-1 0 0 0,1 1 1 0 0,-1-1-1 0 0,2 0 1 0 0,-1 1-1 0 0,0-1 0 0 0,1-1 1 0 0,0 1-1 0 0,1 0 1 0 0,-1-1-1 0 0,1 1 0 0 0,0-1 1 0 0,0 0-1 0 0,1 0 1 0 0,0-1-1 0 0,0 1 0 0 0,0-1 1 0 0,0 0-1 0 0,0 0 1 0 0,1-1-1 0 0,0 0 0 0 0,-1 0 1 0 0,7 2 104 0 0,39 10-2790 0 0,-15-8-3777 0 0,-15-3-4144 0 0</inkml:trace>
  <inkml:trace contextRef="#ctx0" brushRef="#br0" timeOffset="998.293">12394 2117 14795 0 0,'0'0'1187'0'0,"0"0"-91"0"0,0 0 83 0 0,0 0 47 0 0,0 0-10 0 0,0 0-64 0 0,0 0-117 0 0,0 0-64 0 0,0 0-79 0 0,0 0-134 0 0,0 0-155 0 0,0 0-142 0 0,21-15-116 0 0,70-50-95 0 0,35-50 281 0 0,-94 84-483 0 0,-21 19-53 0 0,1 0 0 0 0,1 0-1 0 0,0 1 1 0 0,0 0-1 0 0,1 1 1 0 0,0 1-1 0 0,1 0 1 0 0,15-6 5 0 0,-29 17-12 0 0,0-1 1 0 0,-1 1-1 0 0,1-1 1 0 0,0 1-1 0 0,-1 0 1 0 0,1 0-1 0 0,-1-1 1 0 0,1 1-1 0 0,-1 0 1 0 0,0 0-1 0 0,0 0 0 0 0,1-1 1 0 0,-1 1-1 0 0,-1 0 1 0 0,1 0-1 0 0,0 0 1 0 0,0-1-1 0 0,-1 1 1 0 0,1 0-1 0 0,-1 0 1 0 0,1-1-1 0 0,-1 1 0 0 0,0 0 1 0 0,0-1-1 0 0,0 1 1 0 0,0 0 11 0 0,-7 17 7 0 0,4-14-19 0 0,1 1 1 0 0,0 0-1 0 0,1 1 0 0 0,-1-1 1 0 0,1 1-1 0 0,1-1 0 0 0,-1 1 1 0 0,1-1-1 0 0,0 1 0 0 0,0 0 1 0 0,1-1-1 0 0,0 1 0 0 0,0 0 1 0 0,2 5 11 0 0,1-10 4 0 0,0 0-1 0 0,1 0 1 0 0,-1-1 0 0 0,0 0 0 0 0,1 1 0 0 0,0-1 0 0 0,-1 0-1 0 0,1-1 1 0 0,0 1 0 0 0,-1-1 0 0 0,1 0 0 0 0,0 1 0 0 0,-1-2-1 0 0,1 1 1 0 0,0 0 0 0 0,0-1 0 0 0,-1 0 0 0 0,1 1 0 0 0,0-1 0 0 0,-1-1-1 0 0,1 1 1 0 0,-1-1 0 0 0,0 1 0 0 0,3-2-4 0 0,192-99 244 0 0,-143 90-143 0 0,-53 14-92 0 0,0 0-1 0 0,-1 0 0 0 0,1 0 1 0 0,-1 1-1 0 0,1-1 0 0 0,-1 0 1 0 0,0 1-1 0 0,0-1 0 0 0,0 1 1 0 0,-1-1-1 0 0,1 1 1 0 0,0 0-1 0 0,-1-1 0 0 0,0 1 1 0 0,1 0-1 0 0,-1-1 0 0 0,0 1 1 0 0,-1 0-1 0 0,1-1 0 0 0,0 1 1 0 0,-1 0-1 0 0,1-1 0 0 0,-1 1-8 0 0,0 7 31 0 0,1 0-29 0 0,-1-6-17 0 0,0 0 0 0 0,0 0-1 0 0,1-1 1 0 0,-1 1 0 0 0,1 0-1 0 0,0 0 1 0 0,0 0 0 0 0,0 0 0 0 0,0 0-1 0 0,1 0 1 0 0,-1 0 0 0 0,1-1-1 0 0,0 1 1 0 0,0 0 0 0 0,1 0-1 0 0,-1-1 1 0 0,1 1 0 0 0,0-1-1 0 0,0 1 1 0 0,0-1 0 0 0,0 0-1 0 0,0 0 1 0 0,1 0 0 0 0,0 0-1 0 0,-1 0 1 0 0,1 0 0 0 0,0-1-1 0 0,0 1 1 0 0,1-1 0 0 0,-1 0-1 0 0,0 0 1 0 0,1 0 0 0 0,-1-1-1 0 0,1 1 1 0 0,0-1 0 0 0,0 0 15 0 0,45-1-2941 0 0,-33-4-1205 0 0,-1-3-4051 0 0,-3-1-3876 0 0</inkml:trace>
  <inkml:trace contextRef="#ctx0" brushRef="#br0" timeOffset="1317.298">14098 1550 22605 0 0,'0'0'1504'0'0,"0"0"-474"0"0,0 0-250 0 0,0 0-173 0 0,0 0-149 0 0,0 0-129 0 0,0 0-108 0 0,0 0-28 0 0,0 0-33 0 0,-34 14-36 0 0,-110 43-25 0 0,58-8-12 0 0,77-43-83 0 0,4-4-24 0 0,1-1-1 0 0,-1 1 0 0 0,1 0 1 0 0,0 0-1 0 0,0 1 0 0 0,0 0 1 0 0,0-1-1 0 0,1 1 0 0 0,-1 0 1 0 0,0 1-1 0 0,1-1 1 0 0,0 1-1 0 0,0-1 0 0 0,0 1 1 0 0,1 0-1 0 0,-1 0 0 0 0,1 0 1 0 0,0 0-1 0 0,0 1 0 0 0,0-1 1 0 0,1 0-1 0 0,-1 1 0 0 0,1 0 1 0 0,0-1-1 0 0,0 1 1 0 0,1 0-1 0 0,-1-1 0 0 0,1 4 21 0 0,3-4-32 0 0,0 0 0 0 0,0-1-1 0 0,0 0 1 0 0,0 1 0 0 0,1-1-1 0 0,-1 0 1 0 0,1 0 0 0 0,0-1-1 0 0,0 1 1 0 0,0-1 0 0 0,0 0 0 0 0,0 0-1 0 0,0 0 1 0 0,1-1 0 0 0,2 2 32 0 0,19 9-77 0 0,-19-9 81 0 0,0 0 1 0 0,0 0 0 0 0,0 1 0 0 0,-1 0-1 0 0,1 0 1 0 0,-1 1 0 0 0,0-1 0 0 0,-1 1-1 0 0,1 1 1 0 0,-1-1 0 0 0,0 1-1 0 0,0 0 1 0 0,-1 0 0 0 0,1 0 0 0 0,-2 1-1 0 0,1-1 1 0 0,-1 1 0 0 0,1 0-1 0 0,-2 0 1 0 0,1 0 0 0 0,-1 1 0 0 0,0-1-1 0 0,-1 1 1 0 0,0-1 0 0 0,0 1-1 0 0,0 1-4 0 0,-4-4 20 0 0,0 1-1 0 0,-1-1 0 0 0,1 0 0 0 0,-1 0 0 0 0,0 0 0 0 0,0 0 0 0 0,-1-1 1 0 0,1 0-1 0 0,-1 0 0 0 0,0 0 0 0 0,0 0 0 0 0,0-1 0 0 0,-1 1 0 0 0,1-2 0 0 0,-1 1 1 0 0,0 0-1 0 0,0-1 0 0 0,0 0 0 0 0,0-1 0 0 0,0 1 0 0 0,0-1 0 0 0,0 0 1 0 0,-5 0-20 0 0,-140 13-248 0 0,89-22-2360 0 0,43 2-2639 0 0,3 2-7033 0 0</inkml:trace>
  <inkml:trace contextRef="#ctx0" brushRef="#br0" timeOffset="-4410.242">3848 608 13427 0 0,'0'0'1923'0'0,"0"0"-527"0"0,0 0-221 0 0,0 0 7 0 0,0 0 31 0 0,0 0-87 0 0,0 0-194 0 0,0 0-228 0 0,0 0-220 0 0,0 0-168 0 0,0 0-126 0 0,0 0-69 0 0,0 0-43 0 0,0 3-12 0 0,11 572 2572 0 0,-63-72-2034 0 0,16-145-492 0 0,19-182-596 0 0,17-175 281 0 0,0-1-53 0 0,-18-33-6804 0 0,11 22 1712 0 0,3 0-5771 0 0</inkml:trace>
  <inkml:trace contextRef="#ctx0" brushRef="#br0" timeOffset="-3867.278">3256 1767 13883 0 0,'0'0'1160'0'0,"0"0"-454"0"0,0 0-84 0 0,0 0 251 0 0,0 0 192 0 0,0 0 41 0 0,0 0-145 0 0,0 0-190 0 0,37-13-117 0 0,119-41-80 0 0,-42 17 141 0 0,-1-6-1 0 0,84-45-714 0 0,-164 70-319 0 0,-1-1 1 0 0,-1-2-1 0 0,0-1 1 0 0,-2-1-1 0 0,1-3 319 0 0,-1-1-1292 0 0,-2-2 1 0 0,-1 0-1 0 0,-1-2 1 0 0,16-26 1291 0 0,52-94-5721 0 0,-38 49 6905 0 0,-49 95 5427 0 0,-6 19-4957 0 0,-7 24-1302 0 0,-58 218 3015 0 0,-8 111-3367 0 0,67-326 58 0 0,1-1 0 0 0,3 1 0 0 0,1 0 0 0 0,4 27-58 0 0,-3-63 10 0 0,0 0-1 0 0,0 0 1 0 0,0-1 0 0 0,1 1-1 0 0,0 0 1 0 0,-1 0 0 0 0,1-1 0 0 0,0 1-1 0 0,0 0 1 0 0,1-1 0 0 0,-1 1-1 0 0,0-1 1 0 0,1 0 0 0 0,0 1-1 0 0,-1-1 1 0 0,1 0 0 0 0,0 0-1 0 0,0 0 1 0 0,0 0 0 0 0,0 0 0 0 0,1-1-1 0 0,-1 1 1 0 0,0 0 0 0 0,1-1-1 0 0,-1 0 1 0 0,1 0 0 0 0,-1 0-1 0 0,1 0 1 0 0,0 0 0 0 0,0 0-1 0 0,-1-1 1 0 0,1 1 0 0 0,0-1 0 0 0,0 0-1 0 0,0 1 1 0 0,-1-1 0 0 0,1-1-1 0 0,0 1 1 0 0,0 0 0 0 0,0-1-1 0 0,-1 1 1 0 0,1-1 0 0 0,0 0 0 0 0,-1 0-1 0 0,1 0 1 0 0,0 0 0 0 0,-1-1-1 0 0,0 1 1 0 0,1-1 0 0 0,-1 1-1 0 0,0-1 1 0 0,1-1-10 0 0,109-74 200 0 0,84-47 90 0 0,-195 123-295 0 0,0 0 0 0 0,0 1 1 0 0,1-1-1 0 0,-1 0 1 0 0,0 0-1 0 0,1 1 1 0 0,-1-1-1 0 0,0 0 0 0 0,1 1 1 0 0,-1 0-1 0 0,1-1 1 0 0,-1 1-1 0 0,1 0 1 0 0,-1 0-1 0 0,1-1 0 0 0,-1 1 1 0 0,1 0-1 0 0,-1 1 1 0 0,1-1-1 0 0,-1 0 1 0 0,1 0-1 0 0,-1 1 0 0 0,0-1 1 0 0,1 1-1 0 0,-1-1 1 0 0,1 1-1 0 0,-1-1 1 0 0,0 1-1 0 0,1 0 0 0 0,-1 0 1 0 0,0 0-1 0 0,0 0 1 0 0,0 0-1 0 0,0 0 1 0 0,0 0-1 0 0,0 0 0 0 0,0 0 1 0 0,0 0-1 0 0,0 0 1 0 0,0 1-1 0 0,0-1 1 0 0,-1 0-1 0 0,1 1 0 0 0,-1-1 1 0 0,1 1-1 0 0,-1-1 1 0 0,1 1 4 0 0,1 16 18 0 0,0 1 0 0 0,-1 0 0 0 0,-1 0 0 0 0,0 0 1 0 0,-2 0-1 0 0,0-1 0 0 0,-2 2-18 0 0,-3 70 66 0 0,6-87-78 0 0,0 0 0 0 0,1 0 0 0 0,-1 0-1 0 0,1-1 1 0 0,0 1 0 0 0,0 0 0 0 0,0 0 0 0 0,0 0-1 0 0,0 0 1 0 0,1 0 0 0 0,-1 0 0 0 0,1 0 0 0 0,0 0 0 0 0,0-1-1 0 0,0 1 1 0 0,0 0 0 0 0,0 0 0 0 0,1-1 0 0 0,-1 1-1 0 0,1-1 1 0 0,0 0 0 0 0,0 1 0 0 0,0-1 0 0 0,0 0-1 0 0,0 0 1 0 0,0 0 0 0 0,0 0 0 0 0,1 0 0 0 0,-1-1 0 0 0,1 1-1 0 0,-1-1 1 0 0,1 0 0 0 0,0 1 0 0 0,0-1 0 0 0,-1 0-1 0 0,4 0 13 0 0,57-22-2114 0 0,-31-13-3755 0 0,-23 23 23 0 0,-3 3-5142 0 0</inkml:trace>
  <inkml:trace contextRef="#ctx0" brushRef="#br0" timeOffset="-3568.965">4931 1944 9066 0 0,'0'0'1298'0'0,"0"0"-304"0"0,0 0 127 0 0,0 0 218 0 0,0 0 164 0 0,0 0 26 0 0,0 0-115 0 0,0 0-127 0 0,0 0-131 0 0,0 0-142 0 0,0 0-133 0 0,32 2-151 0 0,103 3-149 0 0,-132-4-537 0 0,1 0 0 0 0,0-1 0 0 0,0 0 1 0 0,-1 0-1 0 0,1 0 0 0 0,0 0 0 0 0,0-1 0 0 0,-1 1 0 0 0,1-1 0 0 0,0 0 0 0 0,-1 0 0 0 0,1 0 1 0 0,-1-1-1 0 0,1 1 0 0 0,-1-1 0 0 0,0 0 0 0 0,0 0 0 0 0,0 0 0 0 0,0 0 0 0 0,0-1 0 0 0,0 1 1 0 0,2-3-45 0 0,9-8 211 0 0,-7 8-160 0 0,0-1 1 0 0,0 1 0 0 0,0-1 0 0 0,0 0 0 0 0,-1 0-1 0 0,0-1 1 0 0,0 0 0 0 0,-1 0 0 0 0,0-1-1 0 0,0 1 1 0 0,-1-1 0 0 0,0 0 0 0 0,0 0-1 0 0,-1 0 1 0 0,0-1 0 0 0,0 1 0 0 0,-1-1 0 0 0,0 0-1 0 0,-1 0 1 0 0,0 0 0 0 0,0 1 0 0 0,-1-7-52 0 0,-2 13-27 0 0,0-1 0 0 0,0 1 0 0 0,0-1 0 0 0,0 1 1 0 0,-1 0-1 0 0,1 0 0 0 0,-1 0 0 0 0,0 0 0 0 0,1 1 1 0 0,-1-1-1 0 0,0 1 0 0 0,0-1 0 0 0,0 1 1 0 0,0 0-1 0 0,0 0 0 0 0,0 0 0 0 0,-1 1 0 0 0,1-1 1 0 0,0 1-1 0 0,0 0 0 0 0,0 0 0 0 0,-1 0 0 0 0,1 0 1 0 0,0 0-1 0 0,0 1 0 0 0,0-1 0 0 0,-1 1 0 0 0,1 0 1 0 0,0 0-1 0 0,0 0 0 0 0,0 0 0 0 0,0 1 1 0 0,1-1-1 0 0,-1 1 27 0 0,-11 7-76 0 0,0 0 0 0 0,0 1 0 0 0,1 1 0 0 0,1 0 0 0 0,0 1 0 0 0,0 0 0 0 0,1 1 0 0 0,1 0 1 0 0,0 1-1 0 0,1 0 0 0 0,0 0 0 0 0,-4 12 76 0 0,6-14-88 0 0,1 0 0 0 0,1 1 0 0 0,0 0 0 0 0,0 0 0 0 0,1 0 0 0 0,1 1 1 0 0,0-1-1 0 0,1 1 0 0 0,1 0 0 0 0,0 0 0 0 0,1 0 0 0 0,0 3 88 0 0,1-13-34 0 0,-1 0 0 0 0,1 0 0 0 0,0 0 0 0 0,1 0 1 0 0,-1 0-1 0 0,1 0 0 0 0,-1 0 0 0 0,1 0 0 0 0,0-1 0 0 0,1 1 0 0 0,-1-1 0 0 0,1 1 1 0 0,-1-1-1 0 0,1 0 0 0 0,0 0 0 0 0,0 0 0 0 0,0 0 0 0 0,1-1 0 0 0,-1 1 0 0 0,1-1 0 0 0,-1 0 1 0 0,1 0-1 0 0,0 0 0 0 0,0-1 0 0 0,0 1 0 0 0,0-1 0 0 0,0 0 0 0 0,3 1 34 0 0,3 0-291 0 0,0 0-1 0 0,0 0 1 0 0,0-1 0 0 0,0-1-1 0 0,1 1 1 0 0,-1-1-1 0 0,0-1 1 0 0,0 0 0 0 0,0-1-1 0 0,0 0 1 0 0,5-1 291 0 0,29-14-4616 0 0,-27 10 115 0 0,3-1-5585 0 0</inkml:trace>
  <inkml:trace contextRef="#ctx0" brushRef="#br0" timeOffset="-3268.124">5897 1690 15699 0 0,'0'0'1149'0'0,"0"0"-392"0"0,0 0-38 0 0,0 0 125 0 0,0 0 108 0 0,0 0 10 0 0,0 0-139 0 0,-31 12-206 0 0,-98 37-199 0 0,71-14-36 0 0,56-34-391 0 0,0 1 0 0 0,0-1 0 0 0,0 1 0 0 0,0 0 0 0 0,0 0 0 0 0,0 0 0 0 0,1 0 0 0 0,-1 0 0 0 0,1 0 0 0 0,-1 0 0 0 0,1 1 0 0 0,0-1 0 0 0,0 0 0 0 0,0 1 0 0 0,0-1 0 0 0,0 1 0 0 0,1-1 0 0 0,-1 1-1 0 0,1-1 1 0 0,-1 1 0 0 0,1 0 0 0 0,0-1 0 0 0,0 1 0 0 0,0-1 0 0 0,1 1 0 0 0,-1 0 0 0 0,1-1 0 0 0,-1 1 0 0 0,1-1 0 0 0,0 1 0 0 0,0-1 0 0 0,0 0 0 0 0,0 1 0 0 0,0-1 0 0 0,0 0 0 0 0,1 1 0 0 0,-1-1 0 0 0,1 0 0 0 0,0 0 0 0 0,0 0-1 0 0,-1-1 1 0 0,1 1 0 0 0,0 0 0 0 0,1-1 0 0 0,-1 1 0 0 0,0-1 9 0 0,44 22-35 0 0,-34-18 51 0 0,-1-1-1 0 0,0 1 0 0 0,0 1 0 0 0,-1 0 0 0 0,0 0 1 0 0,0 1-1 0 0,0 0 0 0 0,-1 1 0 0 0,0 0 1 0 0,0 1-1 0 0,-1-1 0 0 0,0 2 0 0 0,0-1 0 0 0,-1 1 1 0 0,1 3-16 0 0,-6-9 27 0 0,-1 0 1 0 0,0 0 0 0 0,0 0 0 0 0,0-1-1 0 0,0 1 1 0 0,0 0 0 0 0,-1 0 0 0 0,0 0-1 0 0,0 0 1 0 0,0 0 0 0 0,0 0 0 0 0,-1 0 0 0 0,0 0-1 0 0,1 0 1 0 0,-1 0 0 0 0,-1 0 0 0 0,1-1-1 0 0,0 1 1 0 0,-1 0 0 0 0,0-1 0 0 0,0 1-1 0 0,0-1 1 0 0,0 0 0 0 0,-1 1 0 0 0,1-1-1 0 0,-1 0 1 0 0,0-1 0 0 0,0 1 0 0 0,0 0 0 0 0,0-1-1 0 0,-3 2-27 0 0,-3 2-2 0 0,1-1 0 0 0,-1 0 1 0 0,0-1-1 0 0,0 0 0 0 0,0-1 0 0 0,0 0 0 0 0,-1 0 0 0 0,1-1 0 0 0,-1 0 0 0 0,0-1 0 0 0,0 0 0 0 0,-5 0 2 0 0,-4-1-630 0 0,-30-1-117 0 0,20-8-7742 0 0,19 4-3085 0 0</inkml:trace>
  <inkml:trace contextRef="#ctx0" brushRef="#br0" timeOffset="-2231.484">6162 1963 3289 0 0,'0'0'635'0'0,"0"0"-238"0"0,0 0 323 0 0,0 0 608 0 0,0 0 474 0 0,0 0 84 0 0,0 0-192 0 0,0 0-221 0 0,0 0-201 0 0,0 0-170 0 0,0 0-168 0 0,0 0-145 0 0,27 1-110 0 0,83 6-74 0 0,-37-18 646 0 0,-59 3-953 0 0,-3 4-156 0 0,0-1 1 0 0,-1 0 0 0 0,0-1 0 0 0,0 0 0 0 0,0 0-1 0 0,-1-1 1 0 0,0 0 0 0 0,0-1 0 0 0,-1 0-1 0 0,0-1 1 0 0,0 1 0 0 0,-1-2 0 0 0,0 1 0 0 0,-1-1-1 0 0,0 0 1 0 0,4-9-143 0 0,-9 17 5 0 0,0 0 0 0 0,0-1 0 0 0,0 1 0 0 0,-1-1 0 0 0,1 1 0 0 0,-1-1 0 0 0,1 1-1 0 0,-1-1 1 0 0,0 1 0 0 0,0-1 0 0 0,0 1 0 0 0,-1-1 0 0 0,1 1 0 0 0,0-1 0 0 0,-1 1 0 0 0,0-1 0 0 0,1 1 0 0 0,-1-1 0 0 0,0 1-1 0 0,0 0 1 0 0,-1-1 0 0 0,1 1 0 0 0,0 0 0 0 0,-1 0 0 0 0,1 0 0 0 0,-1 0 0 0 0,0 0 0 0 0,0 0 0 0 0,0 1 0 0 0,1-1 0 0 0,-2 1-1 0 0,1-1 1 0 0,0 1 0 0 0,0 0 0 0 0,0-1 0 0 0,-1 1 0 0 0,1 0 0 0 0,0 1 0 0 0,-1-1 0 0 0,-1 0-5 0 0,-5-1-51 0 0,-1 0 0 0 0,1 0-1 0 0,-1 2 1 0 0,0-1 0 0 0,1 1 0 0 0,-1 0 0 0 0,0 1 0 0 0,1 0 0 0 0,-1 0-1 0 0,-4 2 52 0 0,-4 4-8 0 0,0 0 0 0 0,0 1 0 0 0,0 1 0 0 0,1 0 0 0 0,0 2 0 0 0,1 0 0 0 0,0 0 0 0 0,1 2-1 0 0,0 0 1 0 0,1 0 0 0 0,0 2 0 0 0,1-1 0 0 0,1 3 8 0 0,4-9 10 0 0,1 1 0 0 0,0 1 0 0 0,1-1 0 0 0,0 1 0 0 0,1 1 0 0 0,0-1 0 0 0,1 1 0 0 0,0-1 0 0 0,0 1 0 0 0,1 0 0 0 0,1 1 0 0 0,0-1 1 0 0,0 0-1 0 0,1 1 0 0 0,0-1 0 0 0,1 1 0 0 0,1-1 0 0 0,0 1 0 0 0,2 9-10 0 0,1-13 31 0 0,1 0 1 0 0,0-1 0 0 0,1 1-1 0 0,0-1 1 0 0,0 0 0 0 0,0-1 0 0 0,1 0-1 0 0,0 0 1 0 0,0 0 0 0 0,1-1-1 0 0,-1 0 1 0 0,1 0 0 0 0,0-1-1 0 0,1 0 1 0 0,-1 0 0 0 0,1-1-1 0 0,0 0 1 0 0,-1 0 0 0 0,1-1-1 0 0,0-1 1 0 0,0 1 0 0 0,1-1 0 0 0,-1-1-1 0 0,0 0 1 0 0,7-1-32 0 0,12 3 39 0 0,-1-2 0 0 0,1-2 1 0 0,0 0-1 0 0,0-2 0 0 0,-1 0 0 0 0,0-2 1 0 0,5-3-40 0 0,121-54-944 0 0,-92 31-3642 0 0,-43 20-6094 0 0</inkml:trace>
  <inkml:trace contextRef="#ctx0" brushRef="#br0" timeOffset="-5755.67">69 593 6617 0 0,'0'0'330'0'0,"0"0"-250"0"0,0 0 440 0 0,0 0 712 0 0,0 0 435 0 0,0 0 199 0 0,0 0-54 0 0,0 0-246 0 0,36 2-286 0 0,115 3-246 0 0,-38-25 228 0 0,-88 10-976 0 0,46-19 182 0 0,-3-3-1 0 0,0-3 1 0 0,-2-3-1 0 0,-2-2 1 0 0,-2-4-1 0 0,-1-2 1 0 0,9-13-468 0 0,-37 30 154 0 0,0-1 1 0 0,-2-2-1 0 0,-2-1 0 0 0,21-30-154 0 0,-24 4 987 0 0,-35 65-295 0 0,-75 161-617 0 0,78-154-62 0 0,-40 113 41 0 0,6 2 0 0 0,5 2 0 0 0,6 1 0 0 0,-3 63-54 0 0,-38 539-23 0 0,64-651 29 0 0,-3 42-2 0 0,-5 0 0 0 0,-12 35-4 0 0,18-122-39 0 0,-1 0 1 0 0,-2 0 0 0 0,-2-1 0 0 0,-1 0 0 0 0,-2-2 0 0 0,-1 1-1 0 0,-2-2 1 0 0,-1 0 0 0 0,-16 18 38 0 0,27-40-33 0 0,0-1 0 0 0,0-1 0 0 0,0 1 0 0 0,-1-1 0 0 0,-1-1 0 0 0,1 0 1 0 0,-1-1-1 0 0,-1 0 0 0 0,1 0 0 0 0,-1-1 0 0 0,-1-1 0 0 0,1 0 0 0 0,-1 0 0 0 0,1-2 0 0 0,-1 1 0 0 0,0-2 0 0 0,-1 1 0 0 0,1-2 0 0 0,0 0 0 0 0,-1-1 1 0 0,1 0-1 0 0,0-1 0 0 0,-1 0 0 0 0,1-1 0 0 0,0 0 0 0 0,0-2 0 0 0,0 1 0 0 0,1-1 0 0 0,-1-1 0 0 0,1 0 0 0 0,0-1 0 0 0,0-1 0 0 0,1 0 1 0 0,0 0-1 0 0,0-1 0 0 0,0 0 0 0 0,1-1 0 0 0,0 0 0 0 0,1-1 0 0 0,0 0 0 0 0,1 0 0 0 0,-4-7 33 0 0,4 5 14 0 0,0 0-1 0 0,2-1 0 0 0,-1 0 1 0 0,2 0-1 0 0,0 0 1 0 0,0-1-1 0 0,1 0 1 0 0,1 0-1 0 0,0 0 1 0 0,1 0-1 0 0,1 0 1 0 0,0-1-1 0 0,1 1 1 0 0,0 0-1 0 0,1-1 0 0 0,1 1 1 0 0,0 0-1 0 0,1 0 1 0 0,0 0-1 0 0,2 0 1 0 0,1-3-14 0 0,8-9 41 0 0,2 0 0 0 0,1 1 0 0 0,1 1 0 0 0,2 1 0 0 0,0 0 0 0 0,1 2 0 0 0,1 0 1 0 0,1 2-1 0 0,0 0 0 0 0,2 2 0 0 0,0 0 0 0 0,1 2 0 0 0,9-4-41 0 0,36-14 59 0 0,1 2 0 0 0,1 4-1 0 0,2 3 1 0 0,43-7-59 0 0,97 0-290 0 0,-121 29-6852 0 0,-83 2 458 0 0,-1 0-3941 0 0</inkml:trace>
  <inkml:trace contextRef="#ctx0" brushRef="#br0" timeOffset="-5485.579">1474 1462 9738 0 0,'0'0'2299'0'0,"0"0"-237"0"0,0 0-182 0 0,0 0-209 0 0,0 0-325 0 0,0 0-355 0 0,0 0-248 0 0,0 0-136 0 0,-24 36-113 0 0,-73 116-88 0 0,36-38 114 0 0,54-99-487 0 0,1 0 1 0 0,1 1-1 0 0,0-1 1 0 0,1 1-1 0 0,0 1 1 0 0,2-1-1 0 0,0 0 1 0 0,0 1-1 0 0,2 8-33 0 0,0-21 13 0 0,0-1-1 0 0,1 0 0 0 0,-1 0 0 0 0,1 0 1 0 0,0 0-1 0 0,0 0 0 0 0,0 0 0 0 0,0 0 1 0 0,0 0-1 0 0,1 0 0 0 0,-1 0 0 0 0,1 0 1 0 0,0-1-1 0 0,0 1 0 0 0,0-1 0 0 0,0 1 1 0 0,0-1-1 0 0,1 0 0 0 0,-1 0 0 0 0,1 0 1 0 0,-1 0-1 0 0,1 0 0 0 0,0-1 0 0 0,0 1 1 0 0,0-1-1 0 0,0 0 0 0 0,0 0 0 0 0,0 0 1 0 0,0 0-1 0 0,0 0 0 0 0,0-1 0 0 0,0 1 1 0 0,0-1-1 0 0,1 0 0 0 0,-1 0 0 0 0,0 0 1 0 0,1 0-13 0 0,8 0 63 0 0,-1-1-1 0 0,1 0 1 0 0,0-1 0 0 0,0 0 0 0 0,-1-1 0 0 0,1 0-1 0 0,-1 0 1 0 0,0-1 0 0 0,6-4-63 0 0,-2 0 65 0 0,-1-1-1 0 0,0 0 1 0 0,-1-1-1 0 0,0-1 1 0 0,0 0-1 0 0,-1-1 1 0 0,-1 0-1 0 0,0-1 1 0 0,0 0-1 0 0,-2-1 1 0 0,1 0-1 0 0,-2 0 1 0 0,0-1-1 0 0,-1 0 1 0 0,0 0-1 0 0,-1-1 1 0 0,-1 0-1 0 0,0 0 1 0 0,-2 0-1 0 0,1-1 1 0 0,-2 1-1 0 0,0-1 1 0 0,-1 0-1 0 0,-1 0 1 0 0,-1 1-1 0 0,0-1 1 0 0,-2-4-65 0 0,2 15-52 0 0,0 1 1 0 0,-1-1 0 0 0,0 1-1 0 0,0-1 1 0 0,0 1-1 0 0,-1 0 1 0 0,1-1-1 0 0,-2 1 1 0 0,1 1 0 0 0,0-1-1 0 0,-1 0 1 0 0,0 1-1 0 0,0 0 1 0 0,0 0-1 0 0,0 0 1 0 0,-1 0 0 0 0,0 1-1 0 0,1-1 1 0 0,-1 1-1 0 0,-1 0 1 0 0,1 1-1 0 0,0-1 1 0 0,-1 1 0 0 0,0 0 51 0 0,-41-5-2799 0 0,-1 16-3373 0 0,30-2-5273 0 0</inkml:trace>
  <inkml:trace contextRef="#ctx0" brushRef="#br0" timeOffset="-5201.653">1923 2077 9706 0 0,'0'0'4433'0'0,"0"0"-2271"0"0,0 0-791 0 0,0 0-12 0 0,0 0 4 0 0,0 0-112 0 0,-2-33-218 0 0,-4-103-223 0 0,21 47 167 0 0,-9 75-803 0 0,7-15-8 0 0,0 0 1 0 0,2 1 0 0 0,2 0-1 0 0,0 2 1 0 0,2 0 0 0 0,0 1 0 0 0,2 1-1 0 0,1 1 1 0 0,14-12-167 0 0,43-5-620 0 0,-55 51-1738 0 0,-15 5-4325 0 0,-8-14 5005 0 0,3 9-10337 0 0</inkml:trace>
  <inkml:trace contextRef="#ctx0" brushRef="#br0" timeOffset="-1281.85">7517 2099 10434 0 0,'0'0'374'0'0,"0"0"-121"0"0,0 0 230 0 0,0 0 374 0 0,0 0 277 0 0,0 0 107 0 0,0 0-64 0 0,0 0-84 0 0,0 0-110 0 0,34 1-101 0 0,105 1-119 0 0,-134-1-697 0 0,0-1 1 0 0,0 0 0 0 0,0 0-1 0 0,1-1 1 0 0,-1 1 0 0 0,0-1-1 0 0,0 0 1 0 0,0 0 0 0 0,-1-1-1 0 0,1 0 1 0 0,0 0 0 0 0,0 0-1 0 0,-1 0 1 0 0,1-1 0 0 0,3-2-67 0 0,4-4 197 0 0,24-14 244 0 0,-1-3 0 0 0,-1-1 0 0 0,-2-1 0 0 0,-1-2 0 0 0,-1-1 0 0 0,-2-1 0 0 0,18-27-441 0 0,-24 29 778 0 0,-21 30-638 0 0,-1 0-51 0 0,0 31 34 0 0,-30 655 320 0 0,28-629-442 0 0,-3 1 0 0 0,-3-1 0 0 0,-2 0 0 0 0,-2 0 0 0 0,-3-1 0 0 0,-2-1 0 0 0,-3-1 0 0 0,-2 0 0 0 0,-2-2 0 0 0,-21 31-1 0 0,-5-38 182 0 0,48-46-180 0 0,1-1 0 0 0,-1 1 1 0 0,1 0-1 0 0,-1-1 0 0 0,1 0 0 0 0,0 1 1 0 0,-1-1-1 0 0,1 0 0 0 0,0 1 0 0 0,0-1 0 0 0,0 0 1 0 0,1 0-1 0 0,-1 0 0 0 0,0 0 0 0 0,1 0 1 0 0,-1 0-1 0 0,1 0 0 0 0,-1 0 0 0 0,1 0 1 0 0,0 0-1 0 0,0 0 0 0 0,0 0 0 0 0,0 0 1 0 0,1 0-1 0 0,-1-1 0 0 0,0 1 0 0 0,1 0 1 0 0,0 0-1 0 0,-1 0-2 0 0,1-6-12 0 0,3-46 15 0 0,4 0-1 0 0,1 0 1 0 0,3 1-1 0 0,2 0 0 0 0,2 1 1 0 0,23-47-3 0 0,26-74-85 0 0,88-163 85 0 0,-120 274-5 0 0,2 2 1 0 0,3 1-1 0 0,3 2 1 0 0,2 2-1 0 0,2 2 1 0 0,48-42 4 0 0,-85 87 7 0 0,0 0-1 0 0,0 1 1 0 0,1 0 0 0 0,0 1 0 0 0,0 0 0 0 0,0 0-1 0 0,1 1 1 0 0,0 0 0 0 0,0 1 0 0 0,0 0-1 0 0,9-2-5 0 0,-17 7 3 0 0,0 0 1 0 0,-1 1 0 0 0,1-1-1 0 0,0 0 1 0 0,-1 1 0 0 0,1-1 0 0 0,-1 1-1 0 0,0-1 1 0 0,1 1 0 0 0,-1 0 0 0 0,0-1-1 0 0,0 1 1 0 0,0 0 0 0 0,0 0 0 0 0,0 0-1 0 0,0 0 1 0 0,-1 0 0 0 0,1 0 0 0 0,-1 0-1 0 0,1 0 1 0 0,-1 0 0 0 0,0 0 0 0 0,0 0-1 0 0,0 0 1 0 0,0 1 0 0 0,0-1 0 0 0,0 0-1 0 0,-1 0 1 0 0,1 0 0 0 0,-1 0 0 0 0,1 0-1 0 0,-1 0 1 0 0,0 0 0 0 0,0 0-5 0 0,1 5 17 0 0,-7 25 7 0 0,0 0-1 0 0,-2 0 1 0 0,-1 0 0 0 0,-2-2-1 0 0,-1 1 1 0 0,-1-1-1 0 0,-12 16-23 0 0,23-40 5 0 0,-179 324 89 0 0,178-323-189 0 0,1-1 0 0 0,-1 0 0 0 0,-1 0-1 0 0,1 0 1 0 0,-1 0 0 0 0,0-1 0 0 0,0 0-1 0 0,-1 0 1 0 0,1 0 0 0 0,-1-1 0 0 0,0 0-1 0 0,0 0 1 0 0,-1 0 0 0 0,1-1 0 0 0,-1 0-1 0 0,0 0 1 0 0,0 0 0 0 0,0-1 0 0 0,-6 1 95 0 0,11-4-204 0 0,0 0 0 0 0,0 0 1 0 0,0-1-1 0 0,1 1 1 0 0,-1-1-1 0 0,0 1 1 0 0,0-1-1 0 0,1 1 0 0 0,-1-1 1 0 0,1 0-1 0 0,0 0 1 0 0,-1 0-1 0 0,1 1 1 0 0,0-1-1 0 0,0-1 0 0 0,0 1 1 0 0,0 0-1 0 0,1 0 1 0 0,-1 0-1 0 0,1 0 1 0 0,-1-1-1 0 0,1 1 0 0 0,0 0 1 0 0,0 0-1 0 0,-1-1 1 0 0,2 1-1 0 0,-1 0 1 0 0,0 0-1 0 0,0-1 0 0 0,1 1 1 0 0,-1 0-1 0 0,2-2 204 0 0,3-26-7606 0 0,1 14-2660 0 0</inkml:trace>
  <inkml:trace contextRef="#ctx0" brushRef="#br0" timeOffset="-565.332">8427 2309 4625 0 0,'0'0'3147'0'0,"0"0"-1002"0"0,0 0-321 0 0,0 0 38 0 0,0 0 68 0 0,0 0-58 0 0,0 0-234 0 0,0 0-254 0 0,0 0-242 0 0,36 0-212 0 0,118-1-163 0 0,-149 1-707 0 0,1 0 0 0 0,-1 0 0 0 0,1-1-1 0 0,-1 0 1 0 0,1 0 0 0 0,-1 0 0 0 0,1 0 0 0 0,-1-1-1 0 0,0 0 1 0 0,0 0 0 0 0,0-1 0 0 0,0 0-1 0 0,0 1 1 0 0,-1-1 0 0 0,5-4-60 0 0,7-4 209 0 0,30-20 86 0 0,-1-2 0 0 0,-1-2 1 0 0,-3-2-1 0 0,0-1 0 0 0,-3-3 1 0 0,-1-1-1 0 0,23-36-295 0 0,-51 67 13 0 0,0-1-1 0 0,-1 1 1 0 0,-1-2 0 0 0,0 1 0 0 0,-1-1-1 0 0,0 0 1 0 0,-1 0 0 0 0,-1-1-1 0 0,0 0 1 0 0,0 1 0 0 0,-2-1-1 0 0,0 0 1 0 0,0-1 0 0 0,-1 1 0 0 0,-1 0-1 0 0,0 0 1 0 0,-1-1-13 0 0,-2 11-15 0 0,1-1 0 0 0,-1 1-1 0 0,0-1 1 0 0,0 1 0 0 0,0 0-1 0 0,-1 0 1 0 0,1 0 0 0 0,-1 1 0 0 0,0-1-1 0 0,0 1 1 0 0,-1 0 0 0 0,1 0 0 0 0,-1 0-1 0 0,1 1 1 0 0,-1 0 0 0 0,0 0 0 0 0,0 0-1 0 0,0 0 1 0 0,0 1 0 0 0,0-1 0 0 0,0 1-1 0 0,0 1 1 0 0,0-1 0 0 0,-1 1 0 0 0,1 0-1 0 0,0 0 1 0 0,0 0 0 0 0,0 1 0 0 0,-1 0-1 0 0,1 0 1 0 0,0 0 0 0 0,0 0 0 0 0,0 1-1 0 0,0 0 1 0 0,0 0 0 0 0,1 1 0 0 0,-1-1-1 0 0,1 1 1 0 0,-1 0 0 0 0,1 0 0 0 0,-3 4 15 0 0,-1-3-13 0 0,0 0 1 0 0,1 1 0 0 0,-1 1 0 0 0,1-1-1 0 0,1 1 1 0 0,-1 0 0 0 0,1 1 0 0 0,0 0-1 0 0,0 0 1 0 0,1 0 0 0 0,0 0-1 0 0,1 1 1 0 0,-1 0 0 0 0,1 0 0 0 0,1 0-1 0 0,-1 0 1 0 0,2 1 0 0 0,-1-1 0 0 0,1 1-1 0 0,0 0 1 0 0,0 7 12 0 0,5-11 2 0 0,1 0 0 0 0,-1 0 0 0 0,1-1-1 0 0,0 1 1 0 0,0-1 0 0 0,1 0 0 0 0,-1 0 0 0 0,1 0-1 0 0,0-1 1 0 0,0 1 0 0 0,0-1 0 0 0,1 0 0 0 0,-1-1-1 0 0,1 1 1 0 0,-1-1 0 0 0,1 0 0 0 0,0-1 0 0 0,0 1-1 0 0,0-1 1 0 0,0 0 0 0 0,0-1 0 0 0,0 1 0 0 0,6-1-2 0 0,182 0 38 0 0,3-17-15 0 0,-195 17-20 0 0,-1 0 0 0 0,0 0 0 0 0,0 1 0 0 0,1-1 1 0 0,-1 0-1 0 0,0 0 0 0 0,0 1 0 0 0,0-1 0 0 0,1 1 0 0 0,-1-1 0 0 0,0 1 0 0 0,0 0 1 0 0,0-1-1 0 0,0 1 0 0 0,0 0 0 0 0,0 0 0 0 0,0 0 0 0 0,0 0 0 0 0,-1-1 1 0 0,1 1-1 0 0,0 0 0 0 0,0 1 0 0 0,-1-1 0 0 0,1 0 0 0 0,-1 0 0 0 0,1 0 0 0 0,-1 0 1 0 0,1 0-1 0 0,-1 1 0 0 0,0-1 0 0 0,1 0 0 0 0,-1 0 0 0 0,0 0 0 0 0,0 1 1 0 0,0-1-1 0 0,0 0 0 0 0,0 0 0 0 0,0 1 0 0 0,-1-1 0 0 0,1 0 0 0 0,0 0 0 0 0,0 1 1 0 0,-1-1-1 0 0,0 1-3 0 0,-23 53 211 0 0,22-52-203 0 0,-155 218 204 0 0,148-164-975 0 0,56-60-1396 0 0,10-23-997 0 0,158-106-18048 0 0,-124 71 22042 0 0,-46 40-801 0 0,-25 19 5415 0 0,-19 7 1141 0 0,-2 13-3473 0 0,-21 45 819 0 0,-4 28-2470 0 0,24-85-1414 0 0,1 1-1 0 0,0 0 1 0 0,1 0 0 0 0,0-1 0 0 0,0 1 0 0 0,0 0 0 0 0,1 0 0 0 0,0 0 0 0 0,0-1-1 0 0,0 1 1 0 0,1-1 0 0 0,0 1 0 0 0,1-1 0 0 0,-1 1 0 0 0,1-1 0 0 0,1 0 0 0 0,-1 0-1 0 0,1-1 1 0 0,0 1 0 0 0,0-1 0 0 0,0 0 0 0 0,1 0 0 0 0,0 0 0 0 0,0 0-1 0 0,0-1 1 0 0,1 0 0 0 0,-1 0 0 0 0,4 1-55 0 0,-1-1 133 0 0,0 0 0 0 0,1-1 0 0 0,0 0 0 0 0,0-1-1 0 0,0 1 1 0 0,0-2 0 0 0,0 1 0 0 0,1-1 0 0 0,-1-1 0 0 0,0 0 0 0 0,1 0-1 0 0,-1-1 1 0 0,0 0 0 0 0,0 0 0 0 0,0-1 0 0 0,0 0 0 0 0,0-1 0 0 0,0 0-1 0 0,0-1 1 0 0,-1 1 0 0 0,1-2 0 0 0,-1 1 0 0 0,0-1 0 0 0,-1 0 0 0 0,1-1-1 0 0,-1 0 1 0 0,0 0 0 0 0,0 0 0 0 0,-1-1 0 0 0,0 0 0 0 0,0 0 0 0 0,4-8-133 0 0,-5 5 50 0 0,0 0 0 0 0,-1-1 1 0 0,0 1-1 0 0,-1-1 1 0 0,0 0-1 0 0,0-1 1 0 0,-2 1-1 0 0,1 0 0 0 0,-1-1 1 0 0,-1 1-1 0 0,0 0 1 0 0,0-1-1 0 0,-1 1 0 0 0,-1-1 1 0 0,0 1-1 0 0,0 0 1 0 0,-1 0-1 0 0,-1 0 1 0 0,0 0-1 0 0,0 1 0 0 0,-1-1 1 0 0,-1 1-1 0 0,-4-7-50 0 0,5 9-136 0 0,0 0 1 0 0,0 1-1 0 0,-1-1 0 0 0,0 1 0 0 0,0 0 0 0 0,-1 1 0 0 0,0-1 1 0 0,0 1-1 0 0,-1 0 0 0 0,0 1 0 0 0,0 0 0 0 0,0 0 1 0 0,0 1-1 0 0,-1 0 0 0 0,1 1 0 0 0,-1-1 0 0 0,0 2 1 0 0,0-1-1 0 0,-1 1 0 0 0,1 1 0 0 0,0 0 0 0 0,-1 0 0 0 0,1 0 1 0 0,-1 1-1 0 0,1 1 0 0 0,0 0 0 0 0,-1 0 0 0 0,-5 2 136 0 0,-12 8-2923 0 0,5 1-4384 0 0,10-3-4841 0 0</inkml:trace>
  <inkml:trace contextRef="#ctx0" brushRef="#br0" timeOffset="4334.518">95 3144 0 0 0,'0'0'557'0'0,"0"0"1098"0"0,0 0 333 0 0,0 0-65 0 0,0 0-99 0 0,0 0-122 0 0,0 0-109 0 0,0 0-96 0 0,0 0-102 0 0,0 0-123 0 0,0-5-140 0 0,0-14-181 0 0,0 14-172 0 0,0 5-179 0 0,0 0-143 0 0,0 12 372 0 0,-18 143 670 0 0,14-126-1404 0 0,1 0 1 0 0,1 1 0 0 0,1-1 0 0 0,2 1-1 0 0,1-1 1 0 0,2 1 0 0 0,0-1 0 0 0,2 0-1 0 0,1-1 1 0 0,10 24-96 0 0,-16-48 25 0 0,1-1 1 0 0,0 1-1 0 0,-1 0 0 0 0,2-1 0 0 0,-1 0 1 0 0,0 0-1 0 0,1 1 0 0 0,-1-1 1 0 0,1-1-1 0 0,0 1 0 0 0,0 0 0 0 0,0-1 1 0 0,0 1-1 0 0,1-1 0 0 0,-1 0 0 0 0,1 0 1 0 0,-1 0-1 0 0,1-1 0 0 0,0 1 0 0 0,0-1 1 0 0,-1 0-1 0 0,1 0 0 0 0,0 0 1 0 0,0-1-1 0 0,0 1 0 0 0,0-1 0 0 0,0 0 1 0 0,0 0-1 0 0,0-1 0 0 0,0 1 0 0 0,0-1 1 0 0,0 1-1 0 0,0-1 0 0 0,0-1 1 0 0,-1 1-1 0 0,1 0 0 0 0,1-2-25 0 0,28-15 168 0 0,-1-1 0 0 0,-1-2 0 0 0,-1-2 0 0 0,-1 0-1 0 0,-1-2 1 0 0,-1-1 0 0 0,-1-2 0 0 0,10-14-168 0 0,46-43 136 0 0,-81 84-145 0 0,0 1 1 0 0,0-1-1 0 0,0 1 1 0 0,1-1-1 0 0,-1 1 0 0 0,0-1 1 0 0,0 1-1 0 0,0 0 1 0 0,0 0-1 0 0,1 0 0 0 0,-1-1 1 0 0,0 1-1 0 0,0 0 1 0 0,1 0-1 0 0,-1 1 0 0 0,0-1 1 0 0,0 0-1 0 0,0 0 0 0 0,1 1 1 0 0,-1-1-1 0 0,0 0 1 0 0,0 1-1 0 0,0-1 0 0 0,0 1 1 0 0,0 0-1 0 0,0-1 1 0 0,0 1-1 0 0,0 0 0 0 0,0 0 1 0 0,0-1-1 0 0,0 1 1 0 0,0 0-1 0 0,-1 0 0 0 0,1 0 1 0 0,0 0-1 0 0,-1 0 1 0 0,1 0-1 0 0,0 0 0 0 0,-1 0 1 0 0,1 1-1 0 0,-1-1 1 0 0,0 0-1 0 0,1 0 0 0 0,-1 0 1 0 0,0 0-1 0 0,0 1 0 0 0,0-1 1 0 0,0 0-1 0 0,0 0 1 0 0,0 1-1 0 0,0-1 0 0 0,0 0 1 0 0,0 0-1 0 0,-1 0 1 0 0,1 1-1 0 0,0-1 0 0 0,-1 0 1 0 0,1 1 8 0 0,4 13 40 0 0,-4-8-34 0 0,2 0 0 0 0,-1 0 0 0 0,1-1 0 0 0,0 1 0 0 0,0-1-1 0 0,1 0 1 0 0,0 1 0 0 0,0-1 0 0 0,0 0 0 0 0,1-1 0 0 0,0 1 0 0 0,0-1 0 0 0,0 1-1 0 0,1-1 1 0 0,0 0 0 0 0,0-1 0 0 0,0 1 0 0 0,0-1 0 0 0,1 0 0 0 0,0-1-1 0 0,-1 1 1 0 0,1-1 0 0 0,1 0 0 0 0,-1 0 0 0 0,0-1 0 0 0,1 0 0 0 0,-1 0 0 0 0,1-1-1 0 0,0 1 1 0 0,3-1-6 0 0,0-4 89 0 0,1 0 0 0 0,-1 0 0 0 0,0-1 0 0 0,0 0 0 0 0,0 0 0 0 0,0-1 0 0 0,-1-1 0 0 0,0 0 0 0 0,0 0 0 0 0,-1-1 0 0 0,1 0 0 0 0,-1 0 0 0 0,-1-1 0 0 0,1 0 0 0 0,-2 0 0 0 0,1-1 0 0 0,-1 0 0 0 0,0 0 0 0 0,3-7-89 0 0,-3 7 80 0 0,14-18 37 0 0,-2 0-1 0 0,0-2 1 0 0,-2 0-1 0 0,-2-1 1 0 0,0-1-1 0 0,-2 0 1 0 0,-2-1-1 0 0,-1 0 1 0 0,-1 0-1 0 0,-1-1 1 0 0,-2-5-117 0 0,-4 20-456 0 0,-1 18-78 0 0,0 0-380 0 0,0 14-7310 0 0,0-6-3345 0 0</inkml:trace>
  <inkml:trace contextRef="#ctx0" brushRef="#br0" timeOffset="4697.393">1350 3380 11803 0 0,'0'0'1117'0'0,"0"0"-286"0"0,0 0 279 0 0,0 0 352 0 0,0 0 109 0 0,0 0-114 0 0,0 0-246 0 0,0 0-251 0 0,33-10-204 0 0,102-36-146 0 0,-70 6 108 0 0,-57 30-550 0 0,-2 4-73 0 0,-1-1 0 0 0,0 0 0 0 0,0 0-1 0 0,0 0 1 0 0,-1 0 0 0 0,0-1 0 0 0,0 0-1 0 0,-1 0 1 0 0,0 0 0 0 0,-1 0 0 0 0,1 0 0 0 0,-2-1-1 0 0,1 1 1 0 0,-1-1 0 0 0,0 1 0 0 0,-1-1-1 0 0,0 1 1 0 0,0-1 0 0 0,-1-1-95 0 0,-1 5-7 0 0,-1 1 0 0 0,0 0 0 0 0,0-1-1 0 0,0 1 1 0 0,0 1 0 0 0,0-1 0 0 0,-1 0 0 0 0,0 1 0 0 0,0-1 0 0 0,0 1 0 0 0,0 0 0 0 0,0 1 0 0 0,-1-1-1 0 0,1 1 1 0 0,-1 0 0 0 0,1 0 0 0 0,-1 0 0 0 0,0 0 0 0 0,0 1 0 0 0,0 0 0 0 0,0 0 0 0 0,0 0 0 0 0,0 1-1 0 0,0 0 1 0 0,0 0 0 0 0,0 0 0 0 0,0 0 0 0 0,-1 1 0 0 0,1 0 0 0 0,0 0 0 0 0,0 0 7 0 0,-7 4-41 0 0,0 0 0 0 0,0 1 0 0 0,0 0 0 0 0,1 1 0 0 0,0 0 1 0 0,0 0-1 0 0,1 1 0 0 0,0 1 0 0 0,0 0 0 0 0,1 0 0 0 0,1 1 0 0 0,-1 0 0 0 0,1 1 1 0 0,-5 8 40 0 0,2-2-15 0 0,0 0 0 0 0,1 1 1 0 0,1 0-1 0 0,1 1 0 0 0,0-1 1 0 0,1 1-1 0 0,1 1 0 0 0,1-1 1 0 0,1 1-1 0 0,1 0 0 0 0,0 0 1 0 0,2 1-1 0 0,0-1 0 0 0,1 0 1 0 0,3 17 14 0 0,1-26 19 0 0,0 0 0 0 0,1-1 0 0 0,1 1 0 0 0,0-1 1 0 0,0 0-1 0 0,0-1 0 0 0,2 1 0 0 0,-1-1 1 0 0,1-1-1 0 0,0 1 0 0 0,1-1 0 0 0,0-1 1 0 0,0 1-1 0 0,1-2 0 0 0,0 1 0 0 0,0-1 0 0 0,0-1 1 0 0,1 0-1 0 0,0 0 0 0 0,0-1 0 0 0,0-1 1 0 0,0 0-1 0 0,1 0 0 0 0,3 0-19 0 0,-4-1-15 0 0,1 1 0 0 0,0-2 0 0 0,0 0 0 0 0,0 0 1 0 0,0-1-1 0 0,0 0 0 0 0,0-1 0 0 0,0-1 0 0 0,0 0 0 0 0,0 0 0 0 0,0-1 0 0 0,-1-1 1 0 0,1 0-1 0 0,-1 0 0 0 0,0-2 0 0 0,0 1 0 0 0,-1-1 0 0 0,0 0 0 0 0,2-2 15 0 0,13-10-1761 0 0,-10 4-3614 0 0,-4 2-6629 0 0</inkml:trace>
  <inkml:trace contextRef="#ctx0" brushRef="#br0" timeOffset="5414.672">2865 2603 5881 0 0,'0'0'2094'0'0,"0"0"-495"0"0,0 0-97 0 0,0 0 193 0 0,0 0 166 0 0,0 0-33 0 0,0 0-284 0 0,0 0-333 0 0,0 0-303 0 0,0 0-205 0 0,0 0-134 0 0,0 0-118 0 0,0 0-26 0 0,2 3 1635 0 0,7 27-1258 0 0,3 59-250 0 0,-4 0 1 0 0,-5 1-1 0 0,-3-1 0 0 0,-7 36-552 0 0,-27 357 425 0 0,34-482-533 0 0,1 0-1 0 0,-1 0 1 0 0,0 0-1 0 0,0 0 0 0 0,1 0 1 0 0,-1 0-1 0 0,0 0 1 0 0,1 0-1 0 0,-1 0 1 0 0,0 0-1 0 0,1 0 0 0 0,-1 0 1 0 0,0 0-1 0 0,0 0 1 0 0,1 1-1 0 0,-1-1 1 0 0,0 0-1 0 0,0 0 0 0 0,1 0 1 0 0,-1 1-1 0 0,0-1 1 0 0,0 0-1 0 0,1 0 1 0 0,-1 0-1 0 0,0 1 1 0 0,0-1-1 0 0,0 0 109 0 0,1-19-1634 0 0,-1-8-1848 0 0,-1 9-3786 0 0,-1 6-4256 0 0</inkml:trace>
  <inkml:trace contextRef="#ctx0" brushRef="#br0" timeOffset="5672.169">2578 3144 11698 0 0,'0'0'2297'0'0,"0"0"-1259"0"0,0 0-438 0 0,0 0 142 0 0,0 0 211 0 0,0 0 134 0 0,0 0-69 0 0,0 0-212 0 0,0 0-175 0 0,0 0-94 0 0,0 0-38 0 0,0 0-15 0 0,0 0 3 0 0,29 13-4 0 0,95 36-26 0 0,-33-36 201 0 0,-75-15-550 0 0,317-52-118 0 0,-247 35-1940 0 0,-57 12-1388 0 0,-1 1-3883 0 0,-15 5-4283 0 0</inkml:trace>
  <inkml:trace contextRef="#ctx0" brushRef="#br0" timeOffset="5965.391">3224 3229 1176 0 0,'0'0'1285'0'0,"0"0"-33"0"0,0 0 331 0 0,0 0 247 0 0,0 0 53 0 0,0 0-147 0 0,0 0-154 0 0,0 0-143 0 0,0 0-192 0 0,0 0-162 0 0,0 0-173 0 0,33 8-105 0 0,104 23-45 0 0,-134-30-711 0 0,0 0 0 0 0,0 0 0 0 0,0 0 1 0 0,0 0-1 0 0,0-1 0 0 0,0 1 0 0 0,1-1 0 0 0,-1 0 1 0 0,0 0-1 0 0,0 0 0 0 0,0 0 0 0 0,0-1 1 0 0,0 1-1 0 0,1-1 0 0 0,-1 0 0 0 0,0 0 0 0 0,0 0 1 0 0,-1 0-1 0 0,1 0 0 0 0,2-2-51 0 0,5-2 265 0 0,-2 1-157 0 0,1 0 0 0 0,-1 0-1 0 0,0-1 1 0 0,0 0 0 0 0,-1 0 0 0 0,1-1-1 0 0,-1 0 1 0 0,0 0 0 0 0,-1 0 0 0 0,1-1-1 0 0,-1 0 1 0 0,-1-1 0 0 0,1 1 0 0 0,-1-1-1 0 0,-1 0 1 0 0,1 0 0 0 0,-2-1 0 0 0,1 1-1 0 0,-1-1 1 0 0,0 0 0 0 0,-1 0 0 0 0,0 0-1 0 0,0 0 1 0 0,0-8-108 0 0,-3 15-16 0 0,-1 0-1 0 0,0 0 1 0 0,1 0-1 0 0,-1 1 0 0 0,0-1 1 0 0,0 1-1 0 0,0-1 1 0 0,0 1-1 0 0,0 0 1 0 0,0 0-1 0 0,0 0 1 0 0,0 0-1 0 0,0 0 1 0 0,-1 0-1 0 0,1 1 1 0 0,0-1-1 0 0,0 1 0 0 0,-1-1 1 0 0,1 1-1 0 0,-1 0 1 0 0,1 0-1 0 0,0 0 1 0 0,-1 0-1 0 0,1 1 1 0 0,0-1-1 0 0,-1 1 1 0 0,1-1-1 0 0,0 1 1 0 0,-1 0-1 0 0,0 0 17 0 0,-12 5-79 0 0,1 1 0 0 0,-1 1 0 0 0,1 0 0 0 0,1 1 0 0 0,-1 1 0 0 0,2 0 1 0 0,-1 1-1 0 0,1 0 0 0 0,1 0 0 0 0,0 2 0 0 0,-8 11 79 0 0,11-15-94 0 0,0 1-1 0 0,1 0 1 0 0,0 0 0 0 0,1 1-1 0 0,0 0 1 0 0,0 0 0 0 0,1 1-1 0 0,1-1 1 0 0,0 1 0 0 0,0 0-1 0 0,1 0 1 0 0,1 1 0 0 0,0-1-1 0 0,1 1 1 0 0,0-1 0 0 0,1 1-1 0 0,0-1 1 0 0,2 12 94 0 0,1-18-35 0 0,-1-1 0 0 0,1 0 0 0 0,0 1 0 0 0,0-1 0 0 0,0 0 0 0 0,0-1 0 0 0,1 1 0 0 0,0-1 0 0 0,0 1 0 0 0,1-1 0 0 0,-1 0 0 0 0,1-1-1 0 0,-1 1 1 0 0,1-1 0 0 0,0 0 0 0 0,1 0 0 0 0,-1-1 0 0 0,0 1 0 0 0,1-1 0 0 0,-1 0 0 0 0,2 0 35 0 0,121 24-4869 0 0,-101-23-257 0 0,-7-2-3535 0 0</inkml:trace>
  <inkml:trace contextRef="#ctx0" brushRef="#br0" timeOffset="6885.656">3870 3347 0 0 0,'0'0'1084'0'0,"0"0"111"0"0,0 0 33 0 0,0 0 53 0 0,0 0 48 0 0,0 0-20 0 0,0 0-98 0 0,0 0-163 0 0,0 0-176 0 0,0 0-165 0 0,0 0-114 0 0,3-3-58 0 0,0 1-13 0 0,5-5-739 0 0,-5-3 5595 0 0,-10 41-2246 0 0,-20 18-2923 0 0,13-26 76 0 0,4-4-234 0 0,-48 117 200 0 0,48-103-284 0 0,6-22 589 0 0,6-22 1875 0 0,63-117-1979 0 0,-39 86-365 0 0,7-15-90 0 0,1 0 0 0 0,3 3 0 0 0,3 1 0 0 0,2 1 0 0 0,2 3-1 0 0,26-21 4 0 0,-67 67 30 0 0,-3 3-38 0 0,0 1 0 0 0,0-1-1 0 0,0 1 1 0 0,0-1 0 0 0,0 1-1 0 0,1-1 1 0 0,-1 0 0 0 0,0 1-1 0 0,0-1 1 0 0,0 1-1 0 0,1-1 1 0 0,-1 1 0 0 0,0-1-1 0 0,0 0 1 0 0,1 1 0 0 0,-1-1-1 0 0,0 0 1 0 0,1 1 0 0 0,-1-1-1 0 0,1 0 1 0 0,-1 0 0 0 0,0 1-1 0 0,1-1 1 0 0,-1 0-1 0 0,1 0 1 0 0,-1 0 0 0 0,1 1-1 0 0,-1-1 1 0 0,0 0 0 0 0,1 0-1 0 0,-1 0 1 0 0,1 0 0 0 0,-1 0-1 0 0,1 0 1 0 0,-1 0 0 0 0,1 0-1 0 0,-1 0 1 0 0,1 0 0 0 0,-1 0-1 0 0,1 0 1 0 0,-1 0-1 0 0,1-1 1 0 0,-1 1 0 0 0,0 0-1 0 0,1 0 1 0 0,-1 0 0 0 0,1-1-1 0 0,-1 1 1 0 0,0 0 0 0 0,1 0-1 0 0,-1-1 1 0 0,1 1 0 0 0,-1 0-1 0 0,0-1 1 0 0,0 1-1 0 0,1-1 1 0 0,-1 1 0 0 0,0 0-1 0 0,1-1 1 0 0,-1 1 0 0 0,0-1-1 0 0,0 1 9 0 0,-50 201 35 0 0,47-185-31 0 0,1 0 0 0 0,0 0 0 0 0,1 0 0 0 0,0 0 0 0 0,2 0 0 0 0,0 0 0 0 0,0 0 0 0 0,2 4-4 0 0,-2-16 8 0 0,0 0-1 0 0,0 0 1 0 0,0 0-1 0 0,1 1 1 0 0,-1-2 0 0 0,1 1-1 0 0,0 0 1 0 0,0 0-1 0 0,0 0 1 0 0,1-1 0 0 0,-1 1-1 0 0,1-1 1 0 0,0 0-1 0 0,0 0 1 0 0,0 0-1 0 0,0 0 1 0 0,1-1 0 0 0,-1 1-1 0 0,1-1 1 0 0,0 0-1 0 0,-1 0 1 0 0,1 0-1 0 0,0 0 1 0 0,0-1 0 0 0,0 1-1 0 0,0-1 1 0 0,0 0-1 0 0,1 0 1 0 0,-1-1 0 0 0,0 1-1 0 0,0-1 1 0 0,5 0-8 0 0,1-3 80 0 0,1 0 1 0 0,-1 0-1 0 0,0-1 0 0 0,0 0 1 0 0,-1-1-1 0 0,0 0 0 0 0,1-1 1 0 0,-1 0-1 0 0,-1 0 1 0 0,1-1-1 0 0,-1 0 0 0 0,-1-1 1 0 0,1 1-1 0 0,-1-1 1 0 0,-1-1-1 0 0,1 1 0 0 0,-1-1 1 0 0,2-5-81 0 0,74-151 899 0 0,-68 102-1406 0 0,-24 75-3499 0 0,7-2 793 0 0,1 0-4697 0 0,2-5-4099 0 0</inkml:trace>
  <inkml:trace contextRef="#ctx0" brushRef="#br0" timeOffset="7367.306">4984 3159 18900 0 0,'0'0'1039'0'0,"0"0"-331"0"0,0 0-81 0 0,0 0 94 0 0,0 0 77 0 0,0 0-33 0 0,0 0-150 0 0,0 0-152 0 0,0 0-143 0 0,0 0-101 0 0,0 0-57 0 0,0 0-58 0 0,-33 6-30 0 0,-103 22-16 0 0,132-27-54 0 0,1-1-1 0 0,-1 1 1 0 0,0 0-1 0 0,0 0 0 0 0,1 0 1 0 0,-1 1-1 0 0,1-1 0 0 0,-1 1 1 0 0,1 0-1 0 0,0 0 0 0 0,0 0 1 0 0,0 0-1 0 0,0 0 0 0 0,0 1 1 0 0,0 0-1 0 0,0-1 0 0 0,1 1 1 0 0,-3 3-4 0 0,-3 5 2 0 0,-2 1-10 0 0,0 0 1 0 0,1 1-1 0 0,1 0 0 0 0,0 0 0 0 0,1 1 1 0 0,0 0-1 0 0,1 1 0 0 0,0 0 1 0 0,2-1-1 0 0,-1 2 0 0 0,2-1 0 0 0,0 0 1 0 0,1 1-1 0 0,1-1 0 0 0,0 3 8 0 0,1-13-8 0 0,0 0 0 0 0,1-1 1 0 0,0 1-1 0 0,-1 0 0 0 0,2-1 0 0 0,-1 1 0 0 0,0-1 0 0 0,1 0 0 0 0,0 1 0 0 0,0-1 1 0 0,0 0-1 0 0,1 0 0 0 0,-1 0 0 0 0,1-1 0 0 0,0 1 0 0 0,0 0 0 0 0,0-1 1 0 0,1 0-1 0 0,-1 0 0 0 0,1 0 0 0 0,0 0 0 0 0,0-1 0 0 0,0 1 0 0 0,0-1 0 0 0,0 0 1 0 0,0 0-1 0 0,1 0 0 0 0,-1-1 0 0 0,3 1 8 0 0,1 1 13 0 0,2-1 1 0 0,-1 0-1 0 0,0-1 1 0 0,0 0-1 0 0,1 0 1 0 0,-1-1-1 0 0,0 0 0 0 0,1-1 1 0 0,-1 0-1 0 0,0 0 1 0 0,1-1-1 0 0,-1 0 1 0 0,0-1-1 0 0,2-1-13 0 0,22-14 114 0 0,-2-1 0 0 0,0-2 0 0 0,-1-2-1 0 0,-1 0 1 0 0,-2-2 0 0 0,0-1 0 0 0,-2-1 0 0 0,0-1-1 0 0,-2-1 1 0 0,-2-2 0 0 0,0 0 0 0 0,-2-1 0 0 0,-2 0-1 0 0,-1-2 1 0 0,0-2-114 0 0,-3 12-65 0 0,0-1-1 0 0,-2-1 0 0 0,-1 0 1 0 0,-1-1-1 0 0,-1 0 0 0 0,-1 0 1 0 0,-1-1-1 0 0,-2 0 0 0 0,-1 0 1 0 0,-1 0-1 0 0,-2 0 1 0 0,0 0-1 0 0,-2 0 0 0 0,-1-5 66 0 0,2 25-45 0 0,0 0-1 0 0,0 0 1 0 0,0 0-1 0 0,-1 0 0 0 0,0 0 1 0 0,0 1-1 0 0,-1-1 1 0 0,0 0-1 0 0,-1 1 1 0 0,1 0-1 0 0,-1 0 0 0 0,-1 0 1 0 0,1 0-1 0 0,-1 1 1 0 0,-1 0-1 0 0,1 0 0 0 0,-1 0 1 0 0,0 0-1 0 0,0 1 1 0 0,-1 0-1 0 0,1 1 1 0 0,-1-1-1 0 0,0 1 0 0 0,0 0 1 0 0,-1 1-1 0 0,1 0 1 0 0,-1 0-1 0 0,1 1 1 0 0,-1 0-1 0 0,0 0 0 0 0,0 0 1 0 0,0 1-1 0 0,0 1 1 0 0,0-1-1 0 0,-1 1 1 0 0,1 1-1 0 0,0-1 0 0 0,0 1 1 0 0,0 1-1 0 0,-2 0 46 0 0,-5 6 3 0 0,1 0 0 0 0,0 1-1 0 0,0 0 1 0 0,1 1 0 0 0,0 1-1 0 0,1 0 1 0 0,0 1 0 0 0,1 0-1 0 0,0 1 1 0 0,1 0 0 0 0,0 0-1 0 0,1 1 1 0 0,1 1 0 0 0,0-1-1 0 0,1 1 1 0 0,1 1 0 0 0,0-1-1 0 0,1 1 1 0 0,1 0 0 0 0,0 0-1 0 0,1 1 1 0 0,1-1 0 0 0,0 1-1 0 0,1-1 1 0 0,1 4-3 0 0,-1 6 35 0 0,1 0 1 0 0,1-1-1 0 0,2 1 0 0 0,0-1 1 0 0,2 0-1 0 0,0 0 0 0 0,2 0 1 0 0,1-1-1 0 0,0 0 0 0 0,2 0 1 0 0,1-1-1 0 0,1 0 0 0 0,1-1 1 0 0,0-1-1 0 0,2 0 0 0 0,10 10-35 0 0,-9-12 46 0 0,1-1-1 0 0,0 0 1 0 0,2-1-1 0 0,0-2 1 0 0,1 0-1 0 0,0-1 1 0 0,2 0-1 0 0,-1-2 1 0 0,13 4-46 0 0,72 7-6138 0 0,-95-23-5409 0 0</inkml:trace>
  <inkml:trace contextRef="#ctx0" brushRef="#br0" timeOffset="7917.061">6593 2655 6841 0 0,'0'0'3185'0'0,"0"0"-615"0"0,0 0-460 0 0,0 0-267 0 0,0 0-216 0 0,0 0-298 0 0,0 0-332 0 0,0 0-278 0 0,0 0-195 0 0,0 0-111 0 0,0 0-4 0 0,0 0 53 0 0,-8 23 45 0 0,-23 78 7 0 0,15 33 464 0 0,16-97-742 0 0,21 407 1665 0 0,-11-300-1577 0 0,24 29-196 0 0,0-128-530 0 0,-32-71-1169 0 0,-18-19-2741 0 0,4 28-1657 0 0,3 9-5441 0 0</inkml:trace>
  <inkml:trace contextRef="#ctx0" brushRef="#br0" timeOffset="8320.647">6265 3240 12547 0 0,'0'0'2687'0'0,"0"0"-1517"0"0,0 0-645 0 0,0 0-16 0 0,0 0 157 0 0,0 0 78 0 0,0 0-18 0 0,0 0-84 0 0,0 0-110 0 0,33-9-101 0 0,103-29-95 0 0,-29 25 156 0 0,-79 14-402 0 0,333-1-2437 0 0,-192-15-3727 0 0,-176 34 8932 0 0,-35 36-81 0 0,-29 60-759 0 0,68-109-1990 0 0,0 0 1 0 0,0 0-1 0 0,0 0 1 0 0,1 0-1 0 0,0 1 1 0 0,0-1-1 0 0,1 1 1 0 0,-1 0-1 0 0,1-1 1 0 0,1 1-1 0 0,0 0 1 0 0,0 0-1 0 0,0-1 1 0 0,0 1 0 0 0,1 0-1 0 0,0-1 1 0 0,1 1-1 0 0,0-1 1 0 0,0 1-1 0 0,0-1 1 0 0,0 1-1 0 0,1-1 1 0 0,0 0-1 0 0,1 0 1 0 0,-1-1-1 0 0,1 1 1 0 0,0-1-1 0 0,1 0 1 0 0,-1 0-1 0 0,1 0 1 0 0,0 0 0 0 0,0-1-1 0 0,2 1-28 0 0,2-2 96 0 0,0 0 1 0 0,0-1-1 0 0,0 0 1 0 0,0-1-1 0 0,1 0 0 0 0,-1 0 1 0 0,1-1-1 0 0,-1-1 1 0 0,0 1-1 0 0,1-1 0 0 0,-1-1 1 0 0,0 0-1 0 0,0 0 0 0 0,0-1 1 0 0,0 0-1 0 0,0 0 1 0 0,-1-1-1 0 0,1 0 0 0 0,-1-1 1 0 0,0 0-1 0 0,0 0 1 0 0,-1 0-1 0 0,1-1 0 0 0,-1-1 1 0 0,-1 1-1 0 0,1-1 0 0 0,-1 0 1 0 0,0 0-1 0 0,-1-1 1 0 0,1 0-1 0 0,-2 0 0 0 0,1 0 1 0 0,-1-1-1 0 0,0 1 1 0 0,-1-1-1 0 0,0 0 0 0 0,0 0 1 0 0,-1 0-1 0 0,0 0 0 0 0,-1-1 1 0 0,0 1-1 0 0,0 0 1 0 0,-1-1-1 0 0,-1-7-96 0 0,-1 10-9 0 0,1 0-1 0 0,-1 0 1 0 0,-1 0-1 0 0,0 1 1 0 0,0-1-1 0 0,0 1 1 0 0,0 0 0 0 0,-1 0-1 0 0,0 0 1 0 0,0 0-1 0 0,-1 1 1 0 0,0 0-1 0 0,0 0 1 0 0,0 0 0 0 0,0 0-1 0 0,-1 1 1 0 0,0 0-1 0 0,0 0 1 0 0,0 0-1 0 0,0 1 1 0 0,-1 0 0 0 0,1 0-1 0 0,-1 1 1 0 0,0 0-1 0 0,-5-1 10 0 0,5 1-241 0 0,-1 0-1 0 0,0 0 0 0 0,0 1 0 0 0,0 1 1 0 0,0-1-1 0 0,0 1 0 0 0,0 1 1 0 0,0-1-1 0 0,-1 1 0 0 0,2 1 1 0 0,-1 0-1 0 0,0 0 0 0 0,0 0 1 0 0,-3 2 241 0 0,-9 6-4391 0 0,4-2-7157 0 0</inkml:trace>
  <inkml:trace contextRef="#ctx0" brushRef="#br0" timeOffset="12818.904">8386 3185 0 0 0,'0'0'697'0'0,"0"0"564"0"0,0 0 340 0 0,0 0 200 0 0,0 0 154 0 0,0 0 5 0 0,0 0-161 0 0,0 0-228 0 0,0 0-229 0 0,0 0-223 0 0,0 0-159 0 0,0 0-97 0 0,0 0-31 0 0,0-4-24 0 0,2-14-56 0 0,-2 14-66 0 0,0 4-75 0 0,0 5 3690 0 0,2 17-4172 0 0,-9 256 208 0 0,7-271-334 0 0,0-1 0 0 0,0 1 0 0 0,1 0 0 0 0,0-1 0 0 0,0 1 0 0 0,1-1 0 0 0,-1 1 0 0 0,1-1 0 0 0,1 1 0 0 0,-1-1 0 0 0,1 0 0 0 0,0 0 0 0 0,1-1 0 0 0,-1 1 0 0 0,1-1 0 0 0,0 1 0 0 0,1-1 0 0 0,-1 0 0 0 0,1-1 0 0 0,4 4-3 0 0,-3-7 32 0 0,0 0-1 0 0,0-1 0 0 0,0 0 0 0 0,0 0 1 0 0,0-1-1 0 0,0 1 0 0 0,0-1 0 0 0,0 0 0 0 0,0-1 1 0 0,0 0-1 0 0,-1 0 0 0 0,1 0 0 0 0,-1 0 1 0 0,1-1-1 0 0,-1 0 0 0 0,0 0 0 0 0,1-2-31 0 0,17-12 50 0 0,0-1-1 0 0,-2-2 1 0 0,0 0-1 0 0,-2-1 1 0 0,0 0-1 0 0,-1-2 1 0 0,-2 0-1 0 0,0-2 1 0 0,6-13-50 0 0,-19 33 1 0 0,43-79 66 0 0,-44 121-349 0 0,-15 95 348 0 0,28-10-128 0 0,-14-117 59 0 0,0 0 0 0 0,0-1 0 0 0,1 1-1 0 0,0-1 1 0 0,0 1 0 0 0,0-1 0 0 0,0 0 0 0 0,1 1 0 0 0,0-1 0 0 0,0-1 0 0 0,0 1 0 0 0,0 0 0 0 0,0-1 0 0 0,1 1 0 0 0,0-1 0 0 0,-1 0 0 0 0,1-1 0 0 0,0 1 0 0 0,1 0 0 0 0,-1-1 0 0 0,0 0 0 0 0,1 0 0 0 0,-1 0 0 0 0,1-1 3 0 0,6-1 24 0 0,0-1 0 0 0,-1 0 0 0 0,1-1-1 0 0,-1 0 1 0 0,1 0 0 0 0,-1-1 0 0 0,0-1 0 0 0,0 0 0 0 0,0 0 0 0 0,0-1 0 0 0,-1 0-1 0 0,1 0 1 0 0,-1-1 0 0 0,-1-1 0 0 0,1 1 0 0 0,-1-1 0 0 0,-1-1 0 0 0,1 0 0 0 0,-1 0-1 0 0,0 0 1 0 0,2-5-24 0 0,35-40 161 0 0,-2-3-1 0 0,-3-1 0 0 0,-2-1 1 0 0,24-56-161 0 0,-36 36 63 0 0,-55 90-4450 0 0,21-1 1140 0 0,4-2-3002 0 0,1-1-5517 0 0</inkml:trace>
  <inkml:trace contextRef="#ctx0" brushRef="#br0" timeOffset="13273.7">9848 3166 9074 0 0,'0'0'4248'0'0,"0"0"-2404"0"0,0 0-812 0 0,0 0 32 0 0,0 0 98 0 0,0 0 18 0 0,0 0-96 0 0,0 0-181 0 0,0 0-148 0 0,0 0-143 0 0,0 0-101 0 0,0 0-88 0 0,0 0-62 0 0,-27 0-49 0 0,-87 2-44 0 0,45 19 166 0 0,50-9-393 0 0,0 1-1 0 0,2 1 1 0 0,0 0 0 0 0,0 1 0 0 0,1 1-1 0 0,1 0 1 0 0,1 1 0 0 0,0 1 0 0 0,1 0 0 0 0,1 1-1 0 0,1 0 1 0 0,1 1 0 0 0,0 0 0 0 0,2 1 0 0 0,0 0-1 0 0,1 0 1 0 0,-1 11-41 0 0,7-29-3 0 0,0 0 0 0 0,0 0 1 0 0,0 0-1 0 0,1 0 0 0 0,-1 1 0 0 0,1-1 0 0 0,0 0 0 0 0,0 0 0 0 0,0 0 0 0 0,0 0 0 0 0,0 1 0 0 0,1-1 1 0 0,-1 0-1 0 0,1 0 0 0 0,0 0 0 0 0,0 0 0 0 0,0 0 0 0 0,1 0 0 0 0,-1 0 0 0 0,1 0 0 0 0,-1-1 0 0 0,1 1 1 0 0,0 0-1 0 0,0-1 0 0 0,0 1 0 0 0,0-1 0 0 0,1 0 0 0 0,-1 0 0 0 0,0 0 0 0 0,1 0 0 0 0,0 0 0 0 0,-1 0 1 0 0,1-1-1 0 0,0 1 0 0 0,0-1 0 0 0,0 0 0 0 0,0 0 0 0 0,0 0 0 0 0,0 0 0 0 0,3 0 3 0 0,9-2 68 0 0,0 0 0 0 0,-1-1 0 0 0,1 0 0 0 0,0-1-1 0 0,-1-1 1 0 0,0 0 0 0 0,0-1 0 0 0,0 0 0 0 0,-1-1 0 0 0,0-1-1 0 0,0 0 1 0 0,0-1 0 0 0,-1 0 0 0 0,0-1 0 0 0,0 0 0 0 0,-1-1-1 0 0,4-6-67 0 0,8-2 67 0 0,18-16 13 0 0,-1-1-1 0 0,-2-2 0 0 0,-2-2 1 0 0,17-25-80 0 0,-20 22 24 0 0,-27 97-2003 0 0,-6-33 789 0 0,-1 7-1970 0 0,2-11-3997 0 0,1-9-4515 0 0</inkml:trace>
  <inkml:trace contextRef="#ctx0" brushRef="#br0" timeOffset="13690.757">10303 3564 17292 0 0,'0'0'1452'0'0,"0"0"-414"0"0,0 0-154 0 0,0 0 8 0 0,0 0-9 0 0,0 0-108 0 0,0 0-162 0 0,0 0-133 0 0,0 0-66 0 0,0 0-62 0 0,0 0-60 0 0,18-32-50 0 0,60-102-56 0 0,-21 61 69 0 0,56-19-137 0 0,-103 140-711 0 0,-14 9 576 0 0,4 51 0 0 0,0-104 16 0 0,2 0 1 0 0,-1 0-1 0 0,0 0 0 0 0,1 0 0 0 0,-1 0 0 0 0,1-1 0 0 0,0 1 0 0 0,1-1 0 0 0,-1 1 0 0 0,0-1 0 0 0,1 0 0 0 0,0 0 1 0 0,0 0-1 0 0,0 0 0 0 0,0-1 0 0 0,0 1 0 0 0,1-1 0 0 0,-1 0 0 0 0,1 0 0 0 0,-1 0 0 0 0,1 0 0 0 0,0 0 1 0 0,0-1-1 0 0,-1 0 0 0 0,2 0 1 0 0,10 0 87 0 0,0 0 1 0 0,1-1-1 0 0,-1-1 0 0 0,0-1 1 0 0,0 0-1 0 0,0-1 0 0 0,0 0 1 0 0,0-1-1 0 0,-1-1 1 0 0,1-1-1 0 0,-1 0 0 0 0,-1 0 1 0 0,1-2-1 0 0,-1 1 1 0 0,0-2-1 0 0,-1 0 0 0 0,0 0 1 0 0,0-1-1 0 0,-1-1-87 0 0,-2 4-59 0 0,0-1-1 0 0,-1 1 1 0 0,0-2-1 0 0,-1 1 1 0 0,0-1-1 0 0,0 0 1 0 0,-1-1-1 0 0,0 1 1 0 0,0-1 0 0 0,-1 0-1 0 0,-1-1 1 0 0,0 1 59 0 0,2-5-988 0 0,0-1-1839 0 0,-1 6-4158 0 0,0 3-4992 0 0</inkml:trace>
  <inkml:trace contextRef="#ctx0" brushRef="#br0" timeOffset="13971.797">11641 2555 20100 0 0,'0'0'982'0'0,"0"0"-417"0"0,0 0-167 0 0,0 0 55 0 0,0 0 86 0 0,0 0 70 0 0,0 0-23 0 0,0 0-66 0 0,0 0-41 0 0,0 0-42 0 0,-4 33-61 0 0,-12 108-82 0 0,1 0 174 0 0,6 0 1 0 0,7 91-469 0 0,4-195-91 0 0,1-1 0 0 0,1 0 0 0 0,3 0 0 0 0,0 0 0 0 0,5 7 91 0 0,-4-21-36 0 0,-5-15-1402 0 0,-2-5-3628 0 0,-12-13-4348 0 0,8 7-1452 0 0</inkml:trace>
  <inkml:trace contextRef="#ctx0" brushRef="#br0" timeOffset="14220.023">11354 3052 14419 0 0,'0'0'1480'0'0,"0"0"-525"0"0,0 0-161 0 0,0 0 71 0 0,0 0 34 0 0,0 0-65 0 0,0 0-194 0 0,33-3-181 0 0,107-9-127 0 0,41 13 460 0 0,-175 0-844 0 0,116 9 470 0 0,-46 12-3417 0 0,-70-19-1214 0 0,-3 1-6681 0 0</inkml:trace>
  <inkml:trace contextRef="#ctx0" brushRef="#br0" timeOffset="14785.054">9977 3281 440 0 0,'0'0'1791'0'0,"0"0"102"0"0,0 0 188 0 0,0 0 36 0 0,0 0-135 0 0,0 0-253 0 0,0 0-310 0 0,0 0-221 0 0,0 0-78 0 0,0 0-14 0 0,0 0-7 0 0,0 0-53 0 0,6-5 560 0 0,-5 32 177 0 0,-15 175 223 0 0,14-199-2050 0 0,1 0-1 0 0,0 0 1 0 0,0 1 0 0 0,1-1-1 0 0,-1 0 1 0 0,1 0 0 0 0,0 0 0 0 0,-1 0-1 0 0,1 0 1 0 0,0-1 0 0 0,1 1-1 0 0,-1-1 1 0 0,0 1 0 0 0,1-1-1 0 0,-1 0 1 0 0,1 0 0 0 0,0 0 0 0 0,0 0-1 0 0,0 0 1 0 0,0-1 0 0 0,0 1-1 0 0,0-1 1 0 0,0 0 0 0 0,1 0-1 0 0,-1 0 1 0 0,0 0 0 0 0,1 0 0 0 0,-1-1-1 0 0,0 0 1 0 0,1 0 0 0 0,-1 0-1 0 0,1 0 1 0 0,-1 0 0 0 0,1-1 44 0 0,22 1-3937 0 0,-3-2-3359 0 0,-13-2-4381 0 0</inkml:trace>
  <inkml:trace contextRef="#ctx0" brushRef="#br0" timeOffset="15790.296">13265 2533 8850 0 0,'0'0'1792'0'0,"0"0"-315"0"0,0 0-41 0 0,0 0 118 0 0,0 0 81 0 0,0 0-75 0 0,0 0-242 0 0,0 0-317 0 0,0 0-291 0 0,0 0-176 0 0,0 0-136 0 0,1 16 849 0 0,-15 164 117 0 0,8 361 180 0 0,-26-303-1364 0 0,20-168-764 0 0,-3-75-14477 0 0,15 5 13025 0 0,-3-2-6883 0 0</inkml:trace>
  <inkml:trace contextRef="#ctx0" brushRef="#br0" timeOffset="16038.619">12727 3192 11987 0 0,'0'0'1293'0'0,"0"0"-603"0"0,0 0-174 0 0,0 0 187 0 0,0 0 187 0 0,0 0 77 0 0,37-12-30 0 0,120-40-109 0 0,27-6 979 0 0,159-67-1857 0 0,-247 49-3707 0 0,-73 43-1126 0 0,-6-3-3755 0 0,-12 23 5348 0 0</inkml:trace>
  <inkml:trace contextRef="#ctx0" brushRef="#br0" timeOffset="16388.473">13642 2636 0 0 0,'0'0'1284'0'0,"0"0"413"0"0,0 0 314 0 0,0 0 257 0 0,0 0 113 0 0,0 0-185 0 0,0 0-266 0 0,0 0-272 0 0,0 0-295 0 0,0 0-275 0 0,0 0-201 0 0,5 38-146 0 0,16 119-90 0 0,-25-59 159 0 0,-1-74-590 0 0,-1 10 72 0 0,-2 1-32 0 0,2 0 0 0 0,2 0 0 0 0,1 0 0 0 0,2 0 0 0 0,1 1 0 0 0,3 5-260 0 0,-3-39 20 0 0,1 1 0 0 0,-1-1 0 0 0,1 0 0 0 0,0 0-1 0 0,0 0 1 0 0,0 1 0 0 0,0-1 0 0 0,0 0 0 0 0,1 0 0 0 0,-1 0 0 0 0,1 0 0 0 0,-1-1 0 0 0,1 1 0 0 0,-1 0-1 0 0,1-1 1 0 0,0 1 0 0 0,0-1 0 0 0,0 0 0 0 0,0 1 0 0 0,0-1 0 0 0,0 0 0 0 0,0 0 0 0 0,1 0 0 0 0,-1-1-1 0 0,0 1 1 0 0,1 0 0 0 0,-1-1 0 0 0,0 1 0 0 0,1-1 0 0 0,-1 0 0 0 0,0 0 0 0 0,1 0 0 0 0,-1 0 0 0 0,0 0-1 0 0,1-1 1 0 0,-1 1 0 0 0,0-1 0 0 0,1 0-20 0 0,89-25 538 0 0,55-28-352 0 0,-145 53-183 0 0,-1 0-1 0 0,0 1 1 0 0,1-1-1 0 0,0 0 1 0 0,-1 1-1 0 0,1-1 1 0 0,-1 1-1 0 0,1 0 1 0 0,-1-1-1 0 0,1 1 1 0 0,0 0-1 0 0,-1 0 1 0 0,1 0-1 0 0,0 0 1 0 0,-1 0-1 0 0,1 1 1 0 0,-1-1-1 0 0,1 0 1 0 0,0 1-1 0 0,-1-1 1 0 0,1 1-1 0 0,-1 0 1 0 0,1-1-1 0 0,-1 1 0 0 0,0 0 1 0 0,1 0-1 0 0,-1 0 1 0 0,0 0-1 0 0,1 0 1 0 0,-1 0-1 0 0,0 0 1 0 0,0 1-1 0 0,0-1 1 0 0,0 0-1 0 0,0 0 1 0 0,0 1-1 0 0,0-1 1 0 0,-1 1-1 0 0,1-1 1 0 0,0 1-1 0 0,-1-1 1 0 0,0 1-1 0 0,1 0 1 0 0,-1-1-1 0 0,1 2-2 0 0,-5 155 318 0 0,4-157-370 0 0,1 0 0 0 0,-1 0 0 0 0,0 0 0 0 0,1 0 0 0 0,-1 0 0 0 0,1 0 0 0 0,-1 0 0 0 0,1 0 0 0 0,-1 0 0 0 0,1-1 1 0 0,0 1-1 0 0,0 0 0 0 0,-1 0 0 0 0,1-1 0 0 0,0 1 0 0 0,0 0 0 0 0,0-1 0 0 0,0 1 0 0 0,-1 0 0 0 0,1-1 0 0 0,0 1 0 0 0,0-1 1 0 0,0 0-1 0 0,0 1 0 0 0,0-1 0 0 0,1 0 0 0 0,-1 0 0 0 0,0 0 0 0 0,0 1 0 0 0,0-1 0 0 0,0 0 0 0 0,0 0 0 0 0,0-1 0 0 0,0 1 1 0 0,0 0-1 0 0,0 0 0 0 0,0 0 0 0 0,0-1 0 0 0,0 1 0 0 0,0 0 0 0 0,0-1 0 0 0,0 1 0 0 0,0-1 0 0 0,0 0 0 0 0,0 1 0 0 0,0-1 1 0 0,0 1-1 0 0,-1-1 0 0 0,1 0 0 0 0,0 0 0 0 0,0 0 0 0 0,-1 1 0 0 0,1-1 0 0 0,-1 0 0 0 0,1 0 0 0 0,-1 0 0 0 0,1 0 0 0 0,-1-1 52 0 0,19-18-3567 0 0,-7 9-4288 0 0,-7 6-2658 0 0</inkml:trace>
  <inkml:trace contextRef="#ctx0" brushRef="#br0" timeOffset="16663.132">14174 3325 1520 0 0,'0'0'2249'0'0,"0"0"-561"0"0,0 0-202 0 0,0 0-19 0 0,0 0 42 0 0,0 0 73 0 0,0 0 50 0 0,0 0-17 0 0,32 3-49 0 0,103 8-103 0 0,-50-21 584 0 0,-72 5-1683 0 0,8-1-21 0 0,-1-1 0 0 0,1-2 0 0 0,-1 0 0 0 0,0 0 0 0 0,-1-2 0 0 0,-1-1 0 0 0,1 0-1 0 0,-2-1 1 0 0,14-13-343 0 0,-29 25 33 0 0,0-1-1 0 0,-1 0 1 0 0,1 1-1 0 0,0-1 1 0 0,0 0-1 0 0,-1 0 1 0 0,1 0-1 0 0,-1 0 1 0 0,0 0-1 0 0,0 0 0 0 0,1 0 1 0 0,-1-1-1 0 0,-1 1 1 0 0,1 0-1 0 0,0-1 1 0 0,0 1-1 0 0,-1 0 1 0 0,0-1-1 0 0,1 1 1 0 0,-1-1-1 0 0,0 1 1 0 0,0-1-1 0 0,0 1 1 0 0,0-1-1 0 0,-1 1 1 0 0,1-1-1 0 0,-1 1 1 0 0,0 0-1 0 0,1-1 0 0 0,-1 1 1 0 0,0 0-1 0 0,0-1 1 0 0,0 1-1 0 0,-1 0 1 0 0,1 0-1 0 0,-1 0 1 0 0,1 0-1 0 0,-1 0 1 0 0,1 1-1 0 0,-1-1 1 0 0,0 0-1 0 0,0 1 1 0 0,-1-2-33 0 0,-8 0 0 0 0,0 1 0 0 0,0 1 0 0 0,0-1 0 0 0,-1 2 0 0 0,1-1 1 0 0,0 2-1 0 0,0-1 0 0 0,0 1 0 0 0,-1 1 0 0 0,1 0 0 0 0,1 1 1 0 0,-1 0-1 0 0,0 1 0 0 0,1 0 0 0 0,-1 0 0 0 0,1 1 1 0 0,0 1-1 0 0,1-1 0 0 0,0 2 0 0 0,-1-1 0 0 0,2 1 0 0 0,-1 1 1 0 0,1-1-1 0 0,0 1 0 0 0,1 1 0 0 0,0 0 0 0 0,0 0 0 0 0,1 0 1 0 0,0 0-1 0 0,1 1 0 0 0,0 0 0 0 0,0 1 0 0 0,1-1 0 0 0,1 1 1 0 0,-1-1-1 0 0,2 1 0 0 0,0 0 0 0 0,0 0 0 0 0,0 9 0 0 0,1-14-15 0 0,1 1 0 0 0,0-1-1 0 0,0 0 1 0 0,0 1-1 0 0,1-1 1 0 0,0 0 0 0 0,0 0-1 0 0,1 0 1 0 0,0 0 0 0 0,0 0-1 0 0,0 0 1 0 0,0 0 0 0 0,1 0-1 0 0,0-1 1 0 0,1 1-1 0 0,-1-1 1 0 0,1 0 0 0 0,0 0-1 0 0,0 0 1 0 0,0-1 0 0 0,1 1-1 0 0,0-1 1 0 0,0 0 0 0 0,0 0-1 0 0,4 2 16 0 0,109 44-1194 0 0,-65-45-6344 0 0,-41-5-3846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8:3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55 508 7482 0 0,'0'0'1257'0'0,"0"0"-662"0"0,0 0-228 0 0,0 0 202 0 0,0 0 337 0 0,0 0 278 0 0,0 0 71 0 0,0 0-40 0 0,0 0-151 0 0,0 0-158 0 0,0 0-96 0 0,18 3-92 0 0,55 10-73 0 0,-71-12-608 0 0,-1-1-1 0 0,1 1 1 0 0,0-1-1 0 0,0 1 1 0 0,0 0-1 0 0,-1 0 1 0 0,1 0-1 0 0,-1 0 1 0 0,1 0-1 0 0,-1 0 1 0 0,1 1-1 0 0,-1-1 1 0 0,1 0-1 0 0,-1 1 1 0 0,0-1-1 0 0,0 1 1 0 0,0-1-1 0 0,0 1 1 0 0,0 0-1 0 0,0-1 1 0 0,0 1-1 0 0,-1 0 1 0 0,1 0-1 0 0,-1 0 1 0 0,1-1-1 0 0,-1 1 1 0 0,1 1-37 0 0,1 7 208 0 0,65 279 2239 0 0,-52-204-2168 0 0,-6-36-138 0 0,-1-1-33 0 0,1-1 0 0 0,3-1 0 0 0,2 0 0 0 0,8 16-108 0 0,-22-61 18 0 0,0 0-1 0 0,0 0 0 0 0,0 0 1 0 0,0 0-1 0 0,0 1 0 0 0,0-1 1 0 0,0 0-1 0 0,0 0 0 0 0,1 0 0 0 0,-1 0 1 0 0,0 0-1 0 0,1 0 0 0 0,-1 0 1 0 0,1 0-1 0 0,-1 0 0 0 0,1 0 1 0 0,0 0-1 0 0,-1 0 0 0 0,1 0 1 0 0,0-1-1 0 0,0 1 0 0 0,-1 0 1 0 0,1 0-1 0 0,0-1 0 0 0,0 1 1 0 0,0 0-1 0 0,0-1 0 0 0,0 1 0 0 0,0-1 1 0 0,0 1-1 0 0,0-1 0 0 0,0 0 1 0 0,0 1-1 0 0,0-1 0 0 0,0 0 1 0 0,0 0-1 0 0,1 0 0 0 0,-1 0 1 0 0,0 0-1 0 0,0 0 0 0 0,0 0 1 0 0,0 0-1 0 0,0 0 0 0 0,0 0 0 0 0,0-1 1 0 0,0 1-1 0 0,1 0 0 0 0,-1-1 1 0 0,0 1-1 0 0,0-1 0 0 0,0 1 1 0 0,-1-1-1 0 0,1 0 0 0 0,0 1 1 0 0,0-1-1 0 0,0 0 0 0 0,0 0-17 0 0,284-483 1935 0 0,-143 231-2045 0 0,-131 230-519 0 0,-10 22 95 0 0,-1 7-1304 0 0,0-2 1245 0 0,-1 21-2308 0 0,0-9-3745 0 0,-1-4-4835 0 0</inkml:trace>
  <inkml:trace contextRef="#ctx0" brushRef="#br0" timeOffset="368.532">1010 943 7378 0 0,'0'0'3440'0'0,"0"0"-1609"0"0,0 0-173 0 0,0 0 134 0 0,0 0-74 0 0,0 0-203 0 0,0 0-276 0 0,32-11-277 0 0,100-34-201 0 0,-65 3 134 0 0,-58 32-738 0 0,0 2-46 0 0,0-1 0 0 0,-1 0 0 0 0,0 0 0 0 0,-1 0 0 0 0,0-1 0 0 0,-1-1 0 0 0,0 1 1 0 0,0-1-1 0 0,-1 0 0 0 0,0 0 0 0 0,-1 0 0 0 0,-1-1 0 0 0,0 1 0 0 0,0-1 0 0 0,-1 0 0 0 0,1-11-111 0 0,-4 20 2 0 0,0 0 1 0 0,1 0 0 0 0,-1 0 0 0 0,0 1-1 0 0,0-1 1 0 0,-1 0 0 0 0,1 1 0 0 0,-1-1-1 0 0,1 1 1 0 0,-1-1 0 0 0,0 1 0 0 0,0 0-1 0 0,0 0 1 0 0,0 0 0 0 0,0 0 0 0 0,0 0-1 0 0,0 0 1 0 0,-1 0 0 0 0,1 1 0 0 0,-1-1-1 0 0,0 1 1 0 0,1 0 0 0 0,-1 0 0 0 0,0 0-1 0 0,1 0 1 0 0,-1 0 0 0 0,0 1 0 0 0,0-1-1 0 0,0 1 1 0 0,0 0 0 0 0,0-1 0 0 0,0 1-1 0 0,0 1 1 0 0,0-1 0 0 0,1 0 0 0 0,-1 1-1 0 0,0 0 1 0 0,0-1 0 0 0,0 1 0 0 0,1 0-1 0 0,-1 0 1 0 0,0 1 0 0 0,1-1 0 0 0,-1 1-1 0 0,1-1 1 0 0,-1 1 0 0 0,1 0 0 0 0,-2 1-3 0 0,-13 13-29 0 0,1 1 1 0 0,0 1-1 0 0,1 0 0 0 0,2 1 1 0 0,-1 1-1 0 0,2 0 1 0 0,1 1-1 0 0,1 0 1 0 0,0 0-1 0 0,2 1 0 0 0,0 1 1 0 0,1-1-1 0 0,2 1 1 0 0,-3 23 28 0 0,5-37-7 0 0,0 1 1 0 0,1 0 0 0 0,0 0 0 0 0,0 0-1 0 0,1 0 1 0 0,1 0 0 0 0,0 0-1 0 0,0 0 1 0 0,1 0 0 0 0,0 0 0 0 0,0 0-1 0 0,2 0 1 0 0,-1 0 0 0 0,1 0-1 0 0,0-1 1 0 0,1 0 0 0 0,0 1 0 0 0,1-1-1 0 0,0-1 1 0 0,0 1 0 0 0,1-1 0 0 0,0 0-1 0 0,0 0 1 0 0,8 7 6 0 0,-5-9 16 0 0,0 0 0 0 0,0-1 0 0 0,0 0 0 0 0,1-1 0 0 0,0 0 0 0 0,0-1 0 0 0,0 1 0 0 0,0-2 1 0 0,1 0-1 0 0,-1 0 0 0 0,0-1 0 0 0,1 0 0 0 0,0 0 0 0 0,-1-2 0 0 0,1 1 0 0 0,-1-1 0 0 0,1-1 0 0 0,3 0-16 0 0,10-4-85 0 0,0-1-1 0 0,0-1 1 0 0,-1-1-1 0 0,0-1 1 0 0,-1-1-1 0 0,0 0 1 0 0,6-7 85 0 0,25-21-1569 0 0,-20 10-6749 0 0,-23 20-3373 0 0</inkml:trace>
  <inkml:trace contextRef="#ctx0" brushRef="#br0" timeOffset="1363.827">1986 0 704 0 0,'0'0'2346'0'0,"0"0"-714"0"0,0 0-350 0 0,0 0-3 0 0,0 0 152 0 0,0 0 80 0 0,0 0-106 0 0,0 0-279 0 0,0 0-295 0 0,0 0-154 0 0,0 0-26 0 0,0 0 37 0 0,0 0 50 0 0,-1 13 45 0 0,-5 100 1434 0 0,9 445 1348 0 0,-17-262-3663 0 0,13-287-462 0 0,6 29 293 0 0,3-30-2861 0 0,5-5-3489 0 0,-9-3-4251 0 0</inkml:trace>
  <inkml:trace contextRef="#ctx0" brushRef="#br0" timeOffset="1719.711">2295 762 9066 0 0,'0'0'1348'0'0,"0"0"-244"0"0,0 0 98 0 0,0 0 265 0 0,0 0 133 0 0,0 0-106 0 0,-15 31-344 0 0,-47 100-352 0 0,57-122-692 0 0,0 1 0 0 0,0-1-1 0 0,1 1 1 0 0,1 0-1 0 0,-1 0 1 0 0,2 0 0 0 0,-1 0-1 0 0,1 1 1 0 0,1-1-1 0 0,-1 8-105 0 0,2-6 66 0 0,-1-5-35 0 0,0 0 1 0 0,0 1-1 0 0,1-1 1 0 0,0 0-1 0 0,0 0 1 0 0,1 0-1 0 0,0 1 1 0 0,0-1-1 0 0,0 0 1 0 0,1 0-1 0 0,1 0 0 0 0,-1-1 1 0 0,1 1-1 0 0,0 0 1 0 0,0-1-1 0 0,1 0 1 0 0,0 0-1 0 0,0 0 1 0 0,0 0-1 0 0,1-1 1 0 0,0 1-1 0 0,0-1 0 0 0,0 0 1 0 0,1-1-1 0 0,0 1 1 0 0,-1-1-1 0 0,2 0 1 0 0,-1-1-1 0 0,6 4-31 0 0,2-4 151 0 0,0-1 1 0 0,0 0-1 0 0,1-1 0 0 0,-1 0 0 0 0,0-1 1 0 0,0-1-1 0 0,1 0 0 0 0,-1-1 0 0 0,0-1 1 0 0,0 0-1 0 0,0-1 0 0 0,-1 0 0 0 0,1-1 1 0 0,-1 0-1 0 0,0-2 0 0 0,-1 1 0 0 0,1-1 1 0 0,-1-1-1 0 0,-1 0 0 0 0,1-1 0 0 0,-1 0 1 0 0,5-7-152 0 0,-5 5 79 0 0,0 0 1 0 0,-1-1 0 0 0,-1 0-1 0 0,0-1 1 0 0,0 0 0 0 0,-1 0 0 0 0,-1-1-1 0 0,-1 0 1 0 0,0 0 0 0 0,0-1-1 0 0,-1 1 1 0 0,-1-1 0 0 0,-1 0-1 0 0,0-1 1 0 0,-1 1 0 0 0,0-1 0 0 0,-1-4-80 0 0,-2 12-31 0 0,-1 0 1 0 0,1 0-1 0 0,-1 0 1 0 0,-1 0 0 0 0,1 0-1 0 0,-1 1 1 0 0,-1-1-1 0 0,1 1 1 0 0,-1 0 0 0 0,-1 0-1 0 0,1 0 1 0 0,-1 1 0 0 0,0-1-1 0 0,-1 1 1 0 0,1 0-1 0 0,-1 1 1 0 0,-1 0 0 0 0,1 0-1 0 0,-1 0 1 0 0,1 0 0 0 0,-1 1-1 0 0,0 0 1 0 0,-1 1-1 0 0,1 0 1 0 0,-1 0 0 0 0,0 0-1 0 0,1 1 1 0 0,-1 0-1 0 0,0 1 1 0 0,0-1 0 0 0,-1 2-1 0 0,-4-1 31 0 0,2 0-257 0 0,-1 0 0 0 0,0 1 0 0 0,1 0 0 0 0,-1 1 0 0 0,0 0 0 0 0,1 1 0 0 0,-1 0 0 0 0,1 1 0 0 0,0 0 0 0 0,0 1 0 0 0,0 0 0 0 0,0 1 0 0 0,1 0 0 0 0,0 1 0 0 0,0 0 257 0 0,4-2-387 0 0,-23 17-2075 0 0,12-7-2193 0 0,4-2-6406 0 0</inkml:trace>
  <inkml:trace contextRef="#ctx0" brushRef="#br0" timeOffset="2133.073">3254 718 7226 0 0,'0'0'2085'0'0,"0"0"-546"0"0,0 0 48 0 0,0 0 203 0 0,0 0 100 0 0,0 0-165 0 0,0 0-328 0 0,0 0-249 0 0,0 0-197 0 0,0 0-159 0 0,0 0-121 0 0,0 0-126 0 0,0 0-139 0 0,-7-6-88 0 0,-24-14-55 0 0,3 31 95 0 0,12 1-309 0 0,1 1 1 0 0,0 0-1 0 0,1 1 1 0 0,0 0-1 0 0,1 1 1 0 0,1 1-1 0 0,1 0 1 0 0,0 0 0 0 0,1 1-1 0 0,1 1 1 0 0,0-1-1 0 0,1 2 1 0 0,-1 6-50 0 0,6-19-11 0 0,0 0 1 0 0,1 0-1 0 0,-1 0 1 0 0,1 1-1 0 0,1-1 0 0 0,-1 0 1 0 0,1 1-1 0 0,0 0 1 0 0,1-1-1 0 0,-1 1 1 0 0,1 0-1 0 0,1-1 1 0 0,-1 1-1 0 0,1 0 0 0 0,0-1 1 0 0,0 1-1 0 0,1-1 1 0 0,0 0-1 0 0,0 1 1 0 0,1-1-1 0 0,0 0 1 0 0,0 0-1 0 0,0 0 1 0 0,1-1-1 0 0,0 1 0 0 0,0-1 1 0 0,0 0-1 0 0,0 0 1 0 0,1 0-1 0 0,0-1 1 0 0,0 1-1 0 0,0-1 1 0 0,1-1-1 0 0,2 2 11 0 0,2-1-38 0 0,1 0-1 0 0,0-1 1 0 0,0-1 0 0 0,0 0-1 0 0,0 0 1 0 0,0-1 0 0 0,0-1-1 0 0,0 0 1 0 0,1 0 0 0 0,-1-1-1 0 0,0-1 1 0 0,0 1 0 0 0,0-2-1 0 0,0 0 1 0 0,-1 0 0 0 0,1-1 38 0 0,61-32-6657 0 0,-62 32-4368 0 0</inkml:trace>
  <inkml:trace contextRef="#ctx0" brushRef="#br0" timeOffset="2401.072">3702 847 18068 0 0,'0'0'856'0'0,"0"0"-128"0"0,0 0 64 0 0,0 0 97 0 0,0 0-49 0 0,0 0-120 0 0,0 0-208 0 0,-6 199-272 0 0,3-174-136 0 0,3-2-112 0 0,-4-1-112 0 0,2-4-160 0 0,0-3-168 0 0,2-8-432 0 0,0 0-785 0 0,0 1-2720 0 0,0-8-8329 0 0</inkml:trace>
  <inkml:trace contextRef="#ctx0" brushRef="#br0" timeOffset="2571.705">3630 390 16980 0 0,'0'0'3312'0'0,"0"0"-2359"0"0,0 0-345 0 0,0 0-176 0 0,0 0-80 0 0,0 0-88 0 0,0 0-224 0 0,0 0-264 0 0,0 0-272 0 0,0 0-264 0 0,0 0-457 0 0,0 0-1343 0 0,0 0-9931 0 0</inkml:trace>
  <inkml:trace contextRef="#ctx0" brushRef="#br0" timeOffset="2782.934">4409 96 20796 0 0,'0'0'899'0'0,"0"0"-280"0"0,0 0-61 0 0,0 0 94 0 0,0 0 107 0 0,0 0-13 0 0,0 0-122 0 0,0 0-127 0 0,-9 35-72 0 0,-30 113-78 0 0,21-74-188 0 0,2 1 0 0 0,4 0 0 0 0,4 2-1 0 0,2-1 1 0 0,4 0 0 0 0,6 42-159 0 0,-2-91-161 0 0,1 0-1 0 0,2 0 0 0 0,1-1 0 0 0,1 1 1 0 0,1-1-1 0 0,1-1 0 0 0,2 1 1 0 0,2 2 161 0 0,-14-20-3140 0 0,-6-8-1727 0 0,5 0 2266 0 0,-3 0-7596 0 0</inkml:trace>
  <inkml:trace contextRef="#ctx0" brushRef="#br0" timeOffset="3449.729">3985 781 12475 0 0,'0'0'1520'0'0,"0"0"-340"0"0,0 0-160 0 0,0 0-43 0 0,0 0-124 0 0,0 0-163 0 0,0 0-181 0 0,35-4-129 0 0,111-11-90 0 0,66 11 839 0 0,-165 4-849 0 0,-23-2-166 0 0,0 2-1 0 0,0 0 1 0 0,0 2-1 0 0,0 0 1 0 0,-1 2-1 0 0,1 0 1 0 0,-1 2-1 0 0,13 5-113 0 0,-34-8 72 0 0,1 0-1 0 0,-1 0 0 0 0,0 1 0 0 0,0-1 1 0 0,-1 1-1 0 0,1-1 0 0 0,-1 1 0 0 0,0 0 0 0 0,0-1 1 0 0,0 1-1 0 0,0 0 0 0 0,-1 0 0 0 0,1 0 1 0 0,-1 0-1 0 0,0 0 0 0 0,0-1 0 0 0,-1 1 0 0 0,1 0 1 0 0,-1 0-1 0 0,1 0 0 0 0,-1 0 0 0 0,-1-1 1 0 0,1 1-1 0 0,0 0 0 0 0,-1-1 0 0 0,0 1 1 0 0,0-1-1 0 0,0 1-71 0 0,-3 10 3 0 0,2-4 60 0 0,2-8-63 0 0,-1 0 0 0 0,1 0 0 0 0,0 0 0 0 0,-1 0 0 0 0,1 0 0 0 0,0 0 0 0 0,0 0 1 0 0,0 0-1 0 0,0 0 0 0 0,1 1 0 0 0,-1-1 0 0 0,1 0 0 0 0,-1 1 0 0 0,1-1 0 0 0,0 0 0 0 0,0 1 0 0 0,0-1 0 0 0,0 1 1 0 0,0-1-1 0 0,0 0 0 0 0,1 1 0 0 0,-1-1 0 0 0,1 0 0 0 0,0 0 0 0 0,0 1 0 0 0,0-1 0 0 0,0 0 0 0 0,0 0 0 0 0,0 0 0 0 0,0 0 1 0 0,1 0-1 0 0,-1 0 0 0 0,1 0 0 0 0,-1-1 0 0 0,1 1 0 0 0,0 0 0 0 0,-1-1 0 0 0,1 1 0 0 0,0-1 0 0 0,0 0 0 0 0,0 0 0 0 0,0 1 1 0 0,1-1-1 0 0,-1-1 0 0 0,0 1 0 0 0,1 0 0 0 0,7-3 34 0 0,0-1 0 0 0,0 0 1 0 0,0 0-1 0 0,0-1 0 0 0,-1 0 0 0 0,0-1 1 0 0,0 0-1 0 0,0 0 0 0 0,-1-1 0 0 0,0-1 1 0 0,0 1-1 0 0,0-1 0 0 0,-1 0 0 0 0,0-1 0 0 0,0 0 1 0 0,0-1-35 0 0,20-17 79 0 0,127-109 123 0 0,-153 133-198 0 0,1 1 0 0 0,-1 0 1 0 0,1 0-1 0 0,-1 0 0 0 0,1-1 0 0 0,0 2 0 0 0,0-1 0 0 0,-1 0 0 0 0,1 0 0 0 0,0 0 0 0 0,0 1 0 0 0,0-1 0 0 0,0 1 0 0 0,0 0 0 0 0,0-1 0 0 0,-1 1 0 0 0,1 0 0 0 0,0 0 0 0 0,0 0 1 0 0,0 1-1 0 0,0-1 0 0 0,0 0 0 0 0,0 1 0 0 0,0-1 0 0 0,0 1 0 0 0,0-1 0 0 0,-1 1 0 0 0,1 0 0 0 0,0 0 0 0 0,0 0 0 0 0,-1 0 0 0 0,1 0 0 0 0,-1 0 0 0 0,1 1 0 0 0,-1-1 0 0 0,1 0 1 0 0,-1 1-1 0 0,0-1 0 0 0,0 1 0 0 0,0 0 0 0 0,1-1 0 0 0,-2 1 0 0 0,1 0 0 0 0,0-1 0 0 0,0 1 0 0 0,0 1-4 0 0,79 173 650 0 0,-1-41-246 0 0,-48-92-360 0 0,-3 3-1 0 0,-1 0 0 0 0,-3 2 0 0 0,-1 0 0 0 0,-3 2 0 0 0,-2 0 0 0 0,-2 1 0 0 0,-2 1 1 0 0,-3 0-1 0 0,3 34-43 0 0,-12-54 2 0 0,-2-1 0 0 0,-1 1 0 0 0,-1-1 0 0 0,-2 0 0 0 0,-1 0 0 0 0,-6 16-2 0 0,8-35 5 0 0,-1 0 0 0 0,0 0 0 0 0,-1-1 0 0 0,-1 0 0 0 0,1 0 0 0 0,-2 0 0 0 0,1-1 0 0 0,-2 0 0 0 0,1 0 0 0 0,-1 0 0 0 0,-1-1 0 0 0,0-1 0 0 0,0 1 0 0 0,-1-2 0 0 0,0 1 0 0 0,0-1 0 0 0,0-1 0 0 0,-2 1-5 0 0,-19 8 27 0 0,-2 0-1 0 0,0-2 1 0 0,-1-2-1 0 0,0-1 0 0 0,-1-1 1 0 0,0-2-1 0 0,0-2 0 0 0,0-1 1 0 0,-25-1-27 0 0,58-2 10 0 0,0-1-1 0 0,0 0 1 0 0,0 0 0 0 0,0 0 0 0 0,0 0 0 0 0,0 0 0 0 0,0 0-1 0 0,0-1 1 0 0,0 1 0 0 0,0-1 0 0 0,0 1 0 0 0,0-1 0 0 0,1 0-1 0 0,-1 1 1 0 0,0-1 0 0 0,0 0 0 0 0,1 0 0 0 0,-1 0-1 0 0,0-1 1 0 0,1 1 0 0 0,-1 0 0 0 0,1-1 0 0 0,0 1 0 0 0,-1-1-1 0 0,1 1 1 0 0,0-1 0 0 0,0 1 0 0 0,0-1 0 0 0,0 0 0 0 0,0 0-1 0 0,0 0 1 0 0,1 1 0 0 0,-1-1 0 0 0,0 0 0 0 0,1 0-1 0 0,0 0 1 0 0,-1 0 0 0 0,1 0 0 0 0,0 0 0 0 0,0-2-10 0 0,33-75 80 0 0,40-3-21 0 0,5 4-1 0 0,59-47-58 0 0,-65 61-14 0 0,140-123-474 0 0,-35 65-1427 0 0,-137 100-2186 0 0,0 0-3546 0 0,-26 14-4600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1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7916 581 0 0 0,'0'0'419'0'0,"0"0"254"0"0,0 0 173 0 0,0 0 197 0 0,0 0 209 0 0,0 0 38 0 0,0 0-25 0 0,0 0-22 0 0,0 0-117 0 0,0 0-82 0 0,-5-11-37 0 0,-16-34-83 0 0,-16 5 3328 0 0,31 38-4051 0 0,0 0 0 0 0,-1 0 1 0 0,1 0-1 0 0,-1 1 0 0 0,1-1 1 0 0,-1 2-1 0 0,1-1 1 0 0,-1 1-1 0 0,0 0 0 0 0,1 0 1 0 0,-1 1-1 0 0,1-1 0 0 0,-1 2 1 0 0,-3 0-202 0 0,-11 3 155 0 0,1 1 0 0 0,0 0 0 0 0,0 2 0 0 0,1 0-1 0 0,0 1 1 0 0,1 1 0 0 0,0 1 0 0 0,0 1 0 0 0,1 0 0 0 0,0 1 0 0 0,-4 6-155 0 0,15-14 18 0 0,1 1 0 0 0,0 0-1 0 0,0 0 1 0 0,0 0 0 0 0,1 1 0 0 0,-1 0-1 0 0,2 0 1 0 0,-1 0 0 0 0,1 0-1 0 0,0 1 1 0 0,0-1 0 0 0,1 1 0 0 0,0 0-1 0 0,1-1 1 0 0,0 1 0 0 0,0 0 0 0 0,0 0-1 0 0,1 0 1 0 0,0 0 0 0 0,1 0-1 0 0,0 0 1 0 0,0 0 0 0 0,0 0 0 0 0,1-1-1 0 0,0 1 1 0 0,1-1 0 0 0,0 1 0 0 0,0-1-1 0 0,1 0 1 0 0,-1 0 0 0 0,2 0-1 0 0,-1 0 1 0 0,1-1 0 0 0,0 0 0 0 0,0 0-1 0 0,0 0 1 0 0,1 0 0 0 0,0-1 0 0 0,0 0-1 0 0,1 0 1 0 0,2 1-18 0 0,2-1 69 0 0,0 0 1 0 0,0-1-1 0 0,0 0 1 0 0,0-1 0 0 0,1 0-1 0 0,-1-1 1 0 0,1 0-1 0 0,0-1 1 0 0,-1 0-1 0 0,1-1 1 0 0,0 0-1 0 0,0-1 1 0 0,-1 0-1 0 0,1-1 1 0 0,0 0-1 0 0,-1-1 1 0 0,0-1-1 0 0,1 1 1 0 0,-1-2-1 0 0,-1 0 1 0 0,1 0-1 0 0,-1 0 1 0 0,0-2-1 0 0,0 1 1 0 0,0-1-1 0 0,0-1-69 0 0,9-8 104 0 0,0-1 0 0 0,-1-1 0 0 0,-1 0 0 0 0,0-1 0 0 0,-2-1 0 0 0,0-1-1 0 0,-1 0 1 0 0,-2-1 0 0 0,0 0 0 0 0,-1-1 0 0 0,7-21-104 0 0,-6 5-47 0 0,-2 0 0 0 0,-1 0 0 0 0,-2-1 1 0 0,-2 0-1 0 0,-2 0 0 0 0,-1 0 0 0 0,-3 0 0 0 0,-3-28 47 0 0,3 55-64 0 0,0 1-1 0 0,-1-1 1 0 0,-1 1 0 0 0,0 0-1 0 0,0 0 1 0 0,-1 0-1 0 0,-1 0 1 0 0,0 1 0 0 0,-1-1-1 0 0,0 1 1 0 0,0 1-1 0 0,-1-1 1 0 0,-1 1 0 0 0,-1-1 64 0 0,6 8-30 0 0,0 0 1 0 0,0 0 0 0 0,0 0-1 0 0,0 1 1 0 0,-1-1 0 0 0,1 1-1 0 0,-1 0 1 0 0,0 0 0 0 0,0 0-1 0 0,0 1 1 0 0,0-1 0 0 0,0 1-1 0 0,0 0 1 0 0,0 0 0 0 0,0 0-1 0 0,-1 1 1 0 0,-3-1 29 0 0,6 3-12 0 0,0-1 0 0 0,0 1 1 0 0,1 0-1 0 0,-1 0 0 0 0,0 0 0 0 0,1 0 1 0 0,-1 1-1 0 0,1-1 0 0 0,0 0 0 0 0,-1 1 1 0 0,1-1-1 0 0,0 0 0 0 0,0 1 1 0 0,1 0-1 0 0,-1-1 0 0 0,1 1 0 0 0,-1-1 1 0 0,1 1-1 0 0,0 0 0 0 0,0 0 12 0 0,-1 3-1 0 0,-4 14 40 0 0,2 1 0 0 0,1 0 0 0 0,1 0 1 0 0,0 0-1 0 0,2 0 0 0 0,0 1 0 0 0,1-1 0 0 0,3 9-39 0 0,58 290 488 0 0,-26-161-392 0 0,-37-158-143 0 0,1-1-1 0 0,-1 0 1 0 0,0 1-1 0 0,0-1 1 0 0,1 0-1 0 0,-1 1 1 0 0,0-1-1 0 0,0 0 0 0 0,1 1 1 0 0,-1-1-1 0 0,1 0 1 0 0,-1 1-1 0 0,0-1 1 0 0,1 0-1 0 0,-1 0 1 0 0,0 1-1 0 0,1-1 1 0 0,-1 0-1 0 0,1 0 0 0 0,-1 0 1 0 0,1 0-1 0 0,-1 0 1 0 0,1 0-1 0 0,-1 0 1 0 0,0 0-1 0 0,1 0 1 0 0,-1 0-1 0 0,1 0 1 0 0,-1 0-1 0 0,1 0 0 0 0,-1 0 1 0 0,1 0-1 0 0,-1 0 1 0 0,1 0-1 0 0,-1 0 1 0 0,0-1-1 0 0,1 1 1 0 0,-1 0-1 0 0,1 0 1 0 0,-1-1-1 0 0,0 1 0 0 0,1 0 1 0 0,-1 0-1 0 0,0-1 1 0 0,1 1-1 0 0,-1 0 1 0 0,0-1-1 0 0,0 1 1 0 0,1-1-1 0 0,-1 1 1 0 0,0 0-1 0 0,0-1 0 0 0,1 1 1 0 0,-1-1-1 0 0,0 1 1 0 0,0 0-1 0 0,0-1 1 0 0,0 0 47 0 0,9-11-3568 0 0,-3 2-3459 0 0,0 6-3091 0 0</inkml:trace>
  <inkml:trace contextRef="#ctx0" brushRef="#br0" timeOffset="765.415">8354 360 3153 0 0,'0'0'1793'0'0,"0"0"-752"0"0,0 0-231 0 0,0 0 215 0 0,0 0 330 0 0,0 0 236 0 0,0 0-46 0 0,0 0-262 0 0,0 0-319 0 0,0 0-282 0 0,0 0-167 0 0,0 0-102 0 0,0 0-89 0 0,-5 17-45 0 0,-13 53-32 0 0,6 49 809 0 0,9-106-998 0 0,1 0 1 0 0,1-1-1 0 0,0 1 0 0 0,1 0 1 0 0,0 0-1 0 0,1-1 1 0 0,0 1-1 0 0,1 0 0 0 0,1-1 1 0 0,0 1-1 0 0,1-1 1 0 0,0 0-1 0 0,0 0 0 0 0,7 11-58 0 0,-10-21 49 0 0,1 0 0 0 0,-1 0 0 0 0,1 0 0 0 0,-1 0 0 0 0,1-1 0 0 0,0 1-1 0 0,-1 0 1 0 0,1-1 0 0 0,0 1 0 0 0,0-1 0 0 0,0 0 0 0 0,0 1 0 0 0,1-1-1 0 0,-1 0 1 0 0,0 0 0 0 0,0-1 0 0 0,1 1 0 0 0,-1 0 0 0 0,1-1 0 0 0,-1 1 0 0 0,0-1-1 0 0,1 0 1 0 0,-1 0 0 0 0,1 0 0 0 0,-1 0 0 0 0,1 0 0 0 0,-1-1 0 0 0,0 1-1 0 0,1-1 1 0 0,-1 1 0 0 0,1-1 0 0 0,-1 0 0 0 0,0 0 0 0 0,0 0 0 0 0,0 0-1 0 0,1 0 1 0 0,-1-1 0 0 0,0 1 0 0 0,0-1-49 0 0,69-69 1100 0 0,-44 30-999 0 0,-1-1 0 0 0,-2-2 0 0 0,-2 0-1 0 0,-3-2 1 0 0,4-12-101 0 0,-6 14 82 0 0,0-26 627 0 0,-17 70-550 0 0,0 0-26 0 0,0 0-49 0 0,-32 66-165 0 0,27-40 96 0 0,0 0 0 0 0,1 0-1 0 0,2 1 1 0 0,1 0 0 0 0,1-1 0 0 0,1 1-1 0 0,1-1 1 0 0,3 9-15 0 0,-4-23 14 0 0,43 257-35 0 0,-39-241 22 0 0,-2 1 1 0 0,0 0-1 0 0,-2 1 0 0 0,-1-1 1 0 0,-2 0-1 0 0,-1 0 1 0 0,-1 0-1 0 0,-1 0 1 0 0,-1-1-1 0 0,-2 0 1 0 0,-1 0-1 0 0,-1-1 0 0 0,-7 13-1 0 0,15-37 11 0 0,0 1 0 0 0,-1-1-1 0 0,1 0 1 0 0,0 0-1 0 0,-1 0 1 0 0,0 0 0 0 0,1 0-1 0 0,-1-1 1 0 0,0 1 0 0 0,0-1-1 0 0,-1 0 1 0 0,1 0-1 0 0,0 0 1 0 0,-1 0 0 0 0,0-1-1 0 0,1 1 1 0 0,-1-1 0 0 0,0 0-1 0 0,1 0 1 0 0,-1 0-1 0 0,0-1 1 0 0,0 1 0 0 0,0-1-1 0 0,0 0 1 0 0,0 0 0 0 0,0 0-1 0 0,1-1 1 0 0,-2 1-11 0 0,2-4 13 0 0,0 1 1 0 0,0-1-1 0 0,0 0 1 0 0,0 0 0 0 0,0 0-1 0 0,1 0 1 0 0,0 0-1 0 0,0 0 1 0 0,0-1-1 0 0,0 1 1 0 0,1 0-1 0 0,0-1 1 0 0,0 0-1 0 0,0 1 1 0 0,0-1 0 0 0,1 0-1 0 0,0 1 1 0 0,0-3-14 0 0,-2-1 21 0 0,1-13 5 0 0,1 1-1 0 0,0-1 1 0 0,1 1-1 0 0,1 0 1 0 0,1 0-1 0 0,1-1 1 0 0,1 2-1 0 0,1-1 1 0 0,0 1 0 0 0,1 0-1 0 0,2 0 1 0 0,0 0-1 0 0,0 1 1 0 0,2 1-1 0 0,0 0 1 0 0,1 0-1 0 0,1 1 1 0 0,0 1-1 0 0,1 0 1 0 0,5-3-26 0 0,63-47-1128 0 0,-73 66-1590 0 0,-8 5-4226 0 0,-1-3-3989 0 0</inkml:trace>
  <inkml:trace contextRef="#ctx0" brushRef="#br0" timeOffset="1334.1">8985 798 3841 0 0,'0'0'903'0'0,"0"0"-98"0"0,0 0 467 0 0,0 0 634 0 0,0 0 392 0 0,0 0-21 0 0,0 0-430 0 0,0 0-490 0 0,0 0-337 0 0,0 0-159 0 0,0 0-91 0 0,0 0-17 0 0,0 0-40 0 0,10 11 2478 0 0,-47 188-1546 0 0,39-198-1610 0 0,0 0 0 0 0,0 0 0 0 0,0 0 1 0 0,0 0-1 0 0,0 0 0 0 0,0 0 0 0 0,1-1 0 0 0,-1 1 1 0 0,0-1-1 0 0,0 1 0 0 0,1-1 0 0 0,-1 0 0 0 0,0 0 1 0 0,1 0-1 0 0,-1 0 0 0 0,0 0 0 0 0,1-1 0 0 0,-1 1 1 0 0,0-1-1 0 0,0 1 0 0 0,0-1 0 0 0,1 0 0 0 0,-1 0-35 0 0,13-22-2536 0 0,-16 14-1808 0 0,-4-3-3422 0 0,3 8-3216 0 0</inkml:trace>
  <inkml:trace contextRef="#ctx0" brushRef="#br0" timeOffset="1742.851">9085 460 6537 0 0,'0'0'1755'0'0,"0"0"-240"0"0,0 0-5 0 0,0 0 154 0 0,0 0 70 0 0,0 0-76 0 0,0 0-286 0 0,0 0-332 0 0,0 0-259 0 0,0 0-185 0 0,0 0-122 0 0,0 0-87 0 0,0 0-52 0 0,-13 4-67 0 0,-36 13-32 0 0,50-17-204 0 0,-1 1-1 0 0,0-1 1 0 0,0 0 0 0 0,0 1-1 0 0,1-1 1 0 0,-1 0 0 0 0,0 0-1 0 0,0 1 1 0 0,0-1 0 0 0,0 0-1 0 0,0 1 1 0 0,0-1 0 0 0,0 0-1 0 0,0 1 1 0 0,0-1 0 0 0,0 1-1 0 0,0-1 1 0 0,0 0 0 0 0,0 1-1 0 0,0-1 1 0 0,0 0 0 0 0,0 1-1 0 0,0-1 1 0 0,0 0 0 0 0,0 1-1 0 0,0-1 1 0 0,0 0 0 0 0,-1 0-1 0 0,1 1 1 0 0,0-1 0 0 0,0 1-32 0 0,5-4 62 0 0,1 1-1 0 0,-1-1 1 0 0,1 0 0 0 0,-1 0 0 0 0,0 0 0 0 0,0-1 0 0 0,0 0 0 0 0,-1 0 0 0 0,1 0 0 0 0,-1 0 0 0 0,0-1 0 0 0,0 1 0 0 0,0-3-62 0 0,-32 3 687 0 0,-33 39-1171 0 0,61-34 133 0 0,0-1-233 0 0,5 0-8759 0 0,-1 0-2055 0 0</inkml:trace>
  <inkml:trace contextRef="#ctx0" brushRef="#br0" timeOffset="2152.507">7559 1336 4345 0 0,'0'0'2666'0'0,"0"0"-670"0"0,0 0-291 0 0,0 0-33 0 0,0 0-89 0 0,0 0-113 0 0,35 7-103 0 0,113 21-114 0 0,90-5 2848 0 0,707-22-588 0 0,-760-15-4281 0 0,-108 3-2262 0 0,-45 6 556 0 0,-11 1-4214 0 0,-7-3-4967 0 0</inkml:trace>
  <inkml:trace contextRef="#ctx0" brushRef="#br0" timeOffset="2989.187">8470 1781 8306 0 0,'0'0'979'0'0,"0"0"-147"0"0,0 0 20 0 0,0 0 240 0 0,0 0 274 0 0,0 0 113 0 0,0 0-146 0 0,0 0-215 0 0,-34 2-234 0 0,-106 4-234 0 0,65 12 199 0 0,64-13-784 0 0,0 1 0 0 0,0 0 0 0 0,1 1 0 0 0,0 0-1 0 0,0 0 1 0 0,1 1 0 0 0,0 0 0 0 0,0 1 0 0 0,1 0 0 0 0,0 0 0 0 0,0 1-1 0 0,1 0 1 0 0,0 0 0 0 0,1 1 0 0 0,1 0 0 0 0,-1 0 0 0 0,2 0-1 0 0,-1 1 1 0 0,2 0 0 0 0,-1-1 0 0 0,2 1 0 0 0,0 0 0 0 0,0 1 0 0 0,0 10-65 0 0,3-20 19 0 0,-1 1 1 0 0,1-1 0 0 0,0 0 0 0 0,0 0-1 0 0,0 1 1 0 0,0-1 0 0 0,1 0 0 0 0,-1 0-1 0 0,1 0 1 0 0,0 0 0 0 0,0-1 0 0 0,0 1-1 0 0,0 0 1 0 0,0-1 0 0 0,1 1 0 0 0,-1-1-1 0 0,1 0 1 0 0,-1 0 0 0 0,1 0 0 0 0,0 0-1 0 0,0 0 1 0 0,0-1 0 0 0,0 1 0 0 0,0-1-1 0 0,0 0 1 0 0,1 0 0 0 0,-1 0 0 0 0,0 0 0 0 0,2-1-20 0 0,99 4 823 0 0,-78-12-763 0 0,-1-2 1 0 0,-1 0 0 0 0,0-2-1 0 0,-1 0 1 0 0,0-2-1 0 0,-1-1 1 0 0,0 0-1 0 0,-1-2 1 0 0,-1 0-1 0 0,-1-2 1 0 0,-1 0 0 0 0,0-1-1 0 0,-1 0 1 0 0,-1-2-1 0 0,-1 0 1 0 0,-2 0-1 0 0,8-15-60 0 0,-5 5-55 0 0,0 0 0 0 0,-2 0 0 0 0,-1-1 0 0 0,-2-1 0 0 0,-1 0-1 0 0,-2-1 1 0 0,-1 0 0 0 0,-2 0 0 0 0,-1 0 0 0 0,-2-1 0 0 0,-2-25 55 0 0,0 52-39 0 0,1 0 0 0 0,-2 0 1 0 0,1 0-1 0 0,-2 0 0 0 0,1 0 1 0 0,-1 0-1 0 0,0 0 0 0 0,-1 0 1 0 0,0 1-1 0 0,0-1 0 0 0,-1 1 1 0 0,0 0-1 0 0,-1 0 0 0 0,0 0 0 0 0,0 0 1 0 0,-2-1 38 0 0,5 8-5 0 0,1-1 1 0 0,-1 1-1 0 0,1 0 1 0 0,-1 0-1 0 0,0 0 1 0 0,0 0-1 0 0,0 0 1 0 0,1 0-1 0 0,-1 0 1 0 0,0 1-1 0 0,0-1 1 0 0,0 1-1 0 0,0-1 1 0 0,0 1 0 0 0,0 0-1 0 0,0 0 1 0 0,0 0-1 0 0,0 0 1 0 0,-1 0-1 0 0,1 0 1 0 0,0 1-1 0 0,0-1 1 0 0,0 1-1 0 0,0-1 1 0 0,1 1-1 0 0,-1 0 1 0 0,0-1-1 0 0,0 1 1 0 0,0 0-1 0 0,0 1 1 0 0,1-1-1 0 0,-1 0 1 0 0,1 0-1 0 0,-1 1 1 0 0,0 0 4 0 0,-47 59 41 0 0,37-36 28 0 0,0 0 0 0 0,2 1 0 0 0,0 0 0 0 0,2 0 0 0 0,1 1 1 0 0,1 0-1 0 0,2 0 0 0 0,0 1 0 0 0,2-1 0 0 0,1 1 0 0 0,1 0 0 0 0,1-1 1 0 0,2 1-1 0 0,1-1 0 0 0,1 1 0 0 0,1-1 0 0 0,1-1 0 0 0,2 1 0 0 0,5 9-69 0 0,-8-22 64 0 0,3 10-3 0 0,2 1 0 0 0,1-1 0 0 0,1-1-1 0 0,1 0 1 0 0,1-1 0 0 0,1-1 0 0 0,16 18-61 0 0,-4-20-674 0 0,-28-19 434 0 0,0 0-64 0 0,0 0-179 0 0,0 0-327 0 0,0 0-712 0 0,0-2-3131 0 0,0 0-143 0 0,0-2-5906 0 0</inkml:trace>
  <inkml:trace contextRef="#ctx0" brushRef="#br0" timeOffset="3329.857">9337 1417 16444 0 0,'0'0'680'0'0,"0"0"-375"0"0,0 0-130 0 0,0 0 229 0 0,0 0 316 0 0,0 0 170 0 0,0 0-5 0 0,0 0-137 0 0,0 0-248 0 0,-20 35-181 0 0,-65 111-115 0 0,-23 66 24 0 0,100-198-207 0 0,0 1-1 0 0,1 1 1 0 0,1-1-1 0 0,1 1 1 0 0,0 0-1 0 0,1 0 1 0 0,1 1-1 0 0,1-1 1 0 0,0 1-1 0 0,1 0 1 0 0,0-1-1 0 0,2 1 1 0 0,0 4-21 0 0,2-18 49 0 0,0 1 0 0 0,0-1 0 0 0,0 0 0 0 0,0 0 0 0 0,1 0 0 0 0,-1 0 0 0 0,1 0 0 0 0,0-1-1 0 0,0 0 1 0 0,0 0 0 0 0,0 0 0 0 0,0 0 0 0 0,1 0 0 0 0,-1-1 0 0 0,0 0 0 0 0,1 0 0 0 0,-1 0 0 0 0,1 0 0 0 0,-1-1 0 0 0,1 0 0 0 0,0 0 0 0 0,-1 0 0 0 0,1-1 0 0 0,1 1-49 0 0,19 0 256 0 0,0-1 0 0 0,1 0-1 0 0,-1-2 1 0 0,0-1 0 0 0,0-1 0 0 0,-1-2 0 0 0,0 0 0 0 0,12-6-256 0 0,-35 13-35 0 0,0 0 0 0 0,0 0 0 0 0,-1 0 0 0 0,1 0 0 0 0,0 0 0 0 0,0-1 0 0 0,-1 1 0 0 0,1 0-1 0 0,0 0 1 0 0,-1-1 0 0 0,1 1 0 0 0,-1 0 0 0 0,1-1 0 0 0,0 1 0 0 0,-1-1 0 0 0,1 1 0 0 0,-1-1 0 0 0,1 1 0 0 0,-1-1 0 0 0,1 1 0 0 0,-1-1 0 0 0,1 1 0 0 0,-1-1 0 0 0,0 0 0 0 0,1 1 0 0 0,-1-1 0 0 0,0 0 0 0 0,0 1 0 0 0,1-1 0 0 0,-1 0 0 0 0,0 0-1 0 0,0 1 1 0 0,0-1 0 0 0,0 0 0 0 0,0 1 0 0 0,0-1 0 0 0,0 0 0 0 0,0 0 0 0 0,0 1 0 0 0,0-1 0 0 0,0 0 0 0 0,0 1 0 0 0,-1-1 0 0 0,1 0 0 0 0,0 0 0 0 0,-1 1 0 0 0,1-1 0 0 0,0 1 35 0 0,-20-15-8204 0 0,14 11-2084 0 0</inkml:trace>
  <inkml:trace contextRef="#ctx0" brushRef="#br0" timeOffset="3584.549">8855 1792 17660 0 0,'0'0'768'0'0,"0"0"-216"0"0,0 0 120 0 0,0 0 112 0 0,0 0 49 0 0,224-25-1 0 0,-176 17-128 0 0,5 8-216 0 0,-1-3-184 0 0,1-1-224 0 0,-3 0-248 0 0,0 1-344 0 0,-4 3-592 0 0,-13-4-1945 0 0,-13 4-9818 0 0</inkml:trace>
  <inkml:trace contextRef="#ctx0" brushRef="#br0" timeOffset="6203.299">688 2967 2833 0 0,'0'0'2972'0'0,"0"0"-1303"0"0,0 0-356 0 0,0 0 11 0 0,0 0 86 0 0,0 0 150 0 0,0 0 65 0 0,0 0-106 0 0,0 0-135 0 0,0 0-201 0 0,-32-21-248 0 0,-105-62-222 0 0,134 80-678 0 0,1 1 0 0 0,-1 0-1 0 0,0 0 1 0 0,0 0 0 0 0,0 0 0 0 0,0 1-1 0 0,0-1 1 0 0,0 1 0 0 0,-1 0-1 0 0,1-1 1 0 0,0 2 0 0 0,-1-1 0 0 0,1 0-1 0 0,-1 1 1 0 0,1-1 0 0 0,-1 1-1 0 0,1 0 1 0 0,-1 0 0 0 0,1 1-1 0 0,-1-1 1 0 0,1 1 0 0 0,-1-1 0 0 0,1 1-1 0 0,-1 1-34 0 0,-5 1 92 0 0,-13 7 51 0 0,0 1 1 0 0,1 2-1 0 0,1 0 1 0 0,0 1 0 0 0,0 0-1 0 0,2 2 1 0 0,0 1-1 0 0,0 0 1 0 0,1 2-144 0 0,-11 9 132 0 0,2 2 1 0 0,1 1-1 0 0,1 1 0 0 0,2 1 1 0 0,1 1-1 0 0,2 1 0 0 0,1 1 1 0 0,-9 29-133 0 0,22-51 24 0 0,1 0 1 0 0,0 1-1 0 0,1-1 1 0 0,1 1-1 0 0,0-1 1 0 0,1 1 0 0 0,0 0-1 0 0,1 0 1 0 0,1-1-1 0 0,3 15-24 0 0,-3-23 10 0 0,0 1 0 0 0,1-1 0 0 0,0 1 0 0 0,0-1 0 0 0,0 0 0 0 0,1 0 0 0 0,0 0 0 0 0,0 0 0 0 0,1 0 0 0 0,0 0 0 0 0,0-1 0 0 0,0 0 0 0 0,0 0 0 0 0,1 0 0 0 0,0-1 0 0 0,0 1 0 0 0,0-1 0 0 0,1 0 0 0 0,-1 0 0 0 0,1-1 0 0 0,0 0 0 0 0,0 0 0 0 0,0 0 0 0 0,4 0-10 0 0,2 0 45 0 0,1 0-1 0 0,0-1 0 0 0,0-1 1 0 0,0 0-1 0 0,0 0 1 0 0,0-2-1 0 0,0 1 0 0 0,0-2 1 0 0,-1 0-1 0 0,1 0 0 0 0,0-1 1 0 0,-1-1-1 0 0,1 0 1 0 0,-1-1-1 0 0,-1 0 0 0 0,1-1 1 0 0,7-4-45 0 0,20-14 105 0 0,0-1-1 0 0,-3-2 1 0 0,0-2 0 0 0,12-12-105 0 0,-8 4 22 0 0,-2-1 0 0 0,-1-1 0 0 0,-2-2 1 0 0,-2-2-1 0 0,-2-1 0 0 0,-2-1 0 0 0,-1-2 1 0 0,-3-1-1 0 0,5-18-22 0 0,-16 13 391 0 0,-25 58-122 0 0,2 8-263 0 0,0 0 1 0 0,1 1-1 0 0,0 0 1 0 0,1 0-1 0 0,1 1 1 0 0,0 0-1 0 0,1 0 1 0 0,-2 10-7 0 0,3-16-11 0 0,1 0 0 0 0,1 0 0 0 0,0 1 0 0 0,0-1 1 0 0,1 1-1 0 0,0-1 0 0 0,0 1 0 0 0,1 0 0 0 0,1-1 0 0 0,-1 1 0 0 0,2-1 0 0 0,-1 1 1 0 0,1-1-1 0 0,1 1 0 0 0,0-1 0 0 0,0 0 0 0 0,0 0 0 0 0,1-1 0 0 0,1 1 0 0 0,0-1 1 0 0,0 1-1 0 0,0-2 0 0 0,1 1 0 0 0,0 0 0 0 0,1-1 0 0 0,-1 0 0 0 0,1-1 0 0 0,1 0 1 0 0,-1 0-1 0 0,1 0 0 0 0,0-1 0 0 0,4 2 11 0 0,-1-3-287 0 0,-1-1 0 0 0,0 0 0 0 0,1 0 0 0 0,0-1 0 0 0,-1-1 1 0 0,1 0-1 0 0,0 0 0 0 0,0-1 0 0 0,8-1 287 0 0,53-15-9398 0 0,-56 8-1640 0 0</inkml:trace>
  <inkml:trace contextRef="#ctx0" brushRef="#br0" timeOffset="6450.208">1758 2879 16692 0 0,'0'0'1401'0'0,"0"0"-450"0"0,0 0-275 0 0,0 0-80 0 0,0 0 30 0 0,0 0 45 0 0,0 0 10 0 0,0 0-5 0 0,0 0-65 0 0,-35 17-128 0 0,-109 60-122 0 0,62-12 69 0 0,71-51-352 0 0,2-5-51 0 0,1 0-1 0 0,0 1 1 0 0,0-1-1 0 0,1 2 0 0 0,0-1 1 0 0,1 1-1 0 0,0 0 1 0 0,0 0-1 0 0,2 0 0 0 0,-1 1 1 0 0,1 0-1 0 0,1 0 1 0 0,0 0-1 0 0,1 0 0 0 0,0 1 1 0 0,1-1-1 0 0,0 1 1 0 0,1-1-1 0 0,1 0 0 0 0,0 2-26 0 0,3-6-11 0 0,0-1 0 0 0,1 0 0 0 0,0 0-1 0 0,0 0 1 0 0,1-1 0 0 0,-1 0-1 0 0,1 0 1 0 0,1-1 0 0 0,-1 1-1 0 0,1-1 1 0 0,0 0 0 0 0,0-1-1 0 0,1 0 1 0 0,-1 0 0 0 0,1-1 0 0 0,0 0-1 0 0,0 0 1 0 0,0 0 0 0 0,0-1-1 0 0,0-1 1 0 0,1 1 0 0 0,-1-1-1 0 0,1-1 1 0 0,-1 0 0 0 0,9 0 11 0 0,135-7-1231 0 0,-57-31-4177 0 0,-76 24-704 0 0,-6 6-5140 0 0</inkml:trace>
  <inkml:trace contextRef="#ctx0" brushRef="#br0" timeOffset="6818.165">2382 2949 9058 0 0,'0'0'975'0'0,"0"0"72"0"0,0 0 360 0 0,0 0 296 0 0,0 0 50 0 0,0 0-230 0 0,0 0-353 0 0,0 0-278 0 0,0 0-136 0 0,0 0-69 0 0,0 0-79 0 0,0 0-32 0 0,0 0-53 0 0,5-11-68 0 0,12-31-24 0 0,-17 41-406 0 0,0 0 0 0 0,0 0 0 0 0,0 0 0 0 0,0 1 0 0 0,0-1 0 0 0,-1 0 0 0 0,1 0 0 0 0,0 0 0 0 0,0 1 0 0 0,-1-1 0 0 0,1 0 0 0 0,-1 0 0 0 0,1 1 0 0 0,0-1 0 0 0,-1 0 0 0 0,1 1 0 0 0,-1-1 0 0 0,0 0 0 0 0,1 1 0 0 0,-1-1 0 0 0,0 1 0 0 0,1-1 0 0 0,-1 1 0 0 0,0-1 0 0 0,1 1 0 0 0,-1 0 0 0 0,0-1 0 0 0,0 1 0 0 0,1 0 0 0 0,-1 0 0 0 0,0-1 0 0 0,0 1 0 0 0,0 0 0 0 0,0 0 0 0 0,1 0 0 0 0,-1 0 0 0 0,0 0 0 0 0,0 0 0 0 0,0 0 0 0 0,0 0 0 0 0,1 0 0 0 0,-1 1 0 0 0,0-1 0 0 0,0 0 0 0 0,0 0 0 0 0,1 1 0 0 0,-2-1-25 0 0,-1 1 54 0 0,-73 37 218 0 0,63-29-229 0 0,3-2-34 0 0,1-1-1 0 0,0 1 1 0 0,1 1-1 0 0,0 0 1 0 0,0 0-1 0 0,0 0 1 0 0,1 1-1 0 0,0 0 1 0 0,1 1 0 0 0,0-1-1 0 0,0 1 1 0 0,1 0-1 0 0,1 1 1 0 0,-1-1-1 0 0,2 1 1 0 0,-1 0-1 0 0,2 0 1 0 0,-1 0-1 0 0,2 0 1 0 0,-1 0 0 0 0,1 1-1 0 0,1 5-8 0 0,0-9 4 0 0,0 1 1 0 0,0-1-1 0 0,1 0 0 0 0,0 0 1 0 0,1 0-1 0 0,0 0 0 0 0,0 0 1 0 0,1 0-1 0 0,0 0 0 0 0,0-1 0 0 0,0 1 1 0 0,1-1-1 0 0,1 0 0 0 0,-1 0 1 0 0,1 0-1 0 0,0-1 0 0 0,0 0 1 0 0,1 0-1 0 0,0 0 0 0 0,0 0 1 0 0,0-1-1 0 0,1 0 0 0 0,0-1 0 0 0,0 1 1 0 0,0-1-1 0 0,0 0 0 0 0,1-1 1 0 0,0 0-1 0 0,-1 0 0 0 0,1-1 1 0 0,0 0-1 0 0,0 0 0 0 0,0-1 0 0 0,1 0 1 0 0,2 0-5 0 0,-8-1-5 0 0,4 1-29 0 0,0-1-1 0 0,0 0 0 0 0,1 0 0 0 0,-1 0 0 0 0,0-1 0 0 0,0 0 0 0 0,1 0 0 0 0,-1-1 0 0 0,0 0 1 0 0,0 0-1 0 0,-1-1 0 0 0,1 0 0 0 0,0 0 0 0 0,-1 0 0 0 0,0-1 0 0 0,0 0 0 0 0,1-1 35 0 0,27-29-1511 0 0,-21 19-1917 0 0,2-3-6973 0 0,-10 11 892 0 0</inkml:trace>
  <inkml:trace contextRef="#ctx0" brushRef="#br0" timeOffset="7454.794">2702 3269 248 0 0,'0'0'2933'0'0,"0"0"-1709"0"0,0 0 58 0 0,0 0 607 0 0,0 0 412 0 0,0 0 99 0 0,0 0-234 0 0,0 0-388 0 0,0 0-333 0 0,0 0-260 0 0,0 0-225 0 0,0 0-120 0 0,27 10-60 0 0,83 31-37 0 0,-47-37 380 0 0,-52-8-886 0 0,24-11 52 0 0,-1 0 0 0 0,0-3 0 0 0,-2-1 0 0 0,0-1 0 0 0,-1-1 0 0 0,19-18-289 0 0,-39 32 11 0 0,0 0 0 0 0,-1 0 0 0 0,0-1 0 0 0,0 0-1 0 0,-1 0 1 0 0,0-1 0 0 0,0-1 0 0 0,-1 1 0 0 0,0-1 0 0 0,-1-1 0 0 0,0 0-1 0 0,0 0 1 0 0,-2 0 0 0 0,1 0 0 0 0,-1-1 0 0 0,-1 0 0 0 0,0 0 0 0 0,-1 0-1 0 0,0-1 1 0 0,-1 1 0 0 0,0-1-11 0 0,-3 9-21 0 0,-1 0 0 0 0,0 1-1 0 0,1-1 1 0 0,-1 1 0 0 0,-1 0 0 0 0,1 0 0 0 0,0-1-1 0 0,-1 1 1 0 0,0 1 0 0 0,1-1 0 0 0,-1 0 0 0 0,0 1-1 0 0,-1-1 1 0 0,1 1 0 0 0,0 0 0 0 0,-1 0 0 0 0,1 1-1 0 0,-1-1 1 0 0,1 1 0 0 0,-1-1 0 0 0,0 1 0 0 0,0 0-1 0 0,1 0 1 0 0,-1 1 0 0 0,0-1 0 0 0,0 1-1 0 0,0 0 1 0 0,0 0 0 0 0,0 0 0 0 0,0 1 0 0 0,0-1-1 0 0,1 1 1 0 0,-1 0 0 0 0,0 0 0 0 0,0 0 0 0 0,1 0-1 0 0,-1 1 1 0 0,0 0 0 0 0,1 0 0 0 0,0 0 0 0 0,-3 1 21 0 0,-15 10-66 0 0,1 0 1 0 0,1 1-1 0 0,0 1 1 0 0,0 1-1 0 0,2 0 1 0 0,0 2-1 0 0,0 0 1 0 0,2 1 0 0 0,1 0-1 0 0,0 1 1 0 0,1 1-1 0 0,1 0 1 0 0,1 0-1 0 0,0 6 66 0 0,6-20-10 0 0,1 1 0 0 0,1 0 0 0 0,-1 0 0 0 0,1 0-1 0 0,1 0 1 0 0,0 1 0 0 0,0-1 0 0 0,0 1 0 0 0,1-1-1 0 0,0 1 1 0 0,1-1 0 0 0,0 1 0 0 0,0 0-1 0 0,1-1 1 0 0,0 1 0 0 0,1-1 0 0 0,-1 1 0 0 0,2-1-1 0 0,-1 1 1 0 0,1-1 0 0 0,1 0 0 0 0,-1 0 0 0 0,1-1-1 0 0,0 1 1 0 0,1-1 0 0 0,0 0 0 0 0,0 0 0 0 0,1 0-1 0 0,3 2 11 0 0,1-2 18 0 0,1 0 1 0 0,0-1-1 0 0,0-1 0 0 0,0 0 0 0 0,1 0 0 0 0,0-1 0 0 0,0 0 0 0 0,0-1 1 0 0,1-1-1 0 0,-1 0 0 0 0,1 0 0 0 0,-1-1 0 0 0,1-1 0 0 0,-1 0 0 0 0,1-1 1 0 0,0 0-1 0 0,-1-1 0 0 0,4-1-18 0 0,15-4 106 0 0,0-1-1 0 0,-1-2 1 0 0,0-1-1 0 0,-1-1 1 0 0,0-1 0 0 0,20-13-106 0 0,37-26 188 0 0,-3-4 1 0 0,-1-4-1 0 0,-4-3 0 0 0,-2-3 1 0 0,-4-4-1 0 0,58-71-188 0 0,-110 119-59 0 0,-1-2 0 0 0,-1 0 0 0 0,-1-1-1 0 0,-1-1 1 0 0,-1-1 0 0 0,-2 0 0 0 0,0 0-1 0 0,-2-2 1 0 0,-1 1 0 0 0,-2-1 0 0 0,-1-1-1 0 0,0 1 1 0 0,-3-1 0 0 0,2-27 59 0 0,-6 53-25 0 0,1-1 1 0 0,-1 0-1 0 0,0 1 1 0 0,0-1-1 0 0,0 0 1 0 0,-1 1-1 0 0,0-1 1 0 0,0 1-1 0 0,0-1 1 0 0,0 1-1 0 0,-1-1 1 0 0,1 1-1 0 0,-1 0 1 0 0,0 0-1 0 0,-1-1 1 0 0,1 1-1 0 0,-1 1 1 0 0,0-1-1 0 0,1 0 1 0 0,-2 1-1 0 0,1-1 1 0 0,0 1-1 0 0,-1 0 1 0 0,1 0-1 0 0,-1 1 1 0 0,0-1-1 0 0,-4-1 25 0 0,0 2-17 0 0,-1 0 0 0 0,1 1 0 0 0,-1 0 0 0 0,1 1 0 0 0,-1 0 0 0 0,0 0 0 0 0,1 1 0 0 0,-1 0 0 0 0,1 0 0 0 0,0 1 0 0 0,-1 0 0 0 0,1 0-1 0 0,0 1 1 0 0,0 1 0 0 0,0-1 0 0 0,1 1 0 0 0,-1 0 0 0 0,1 1 0 0 0,-4 3 17 0 0,-7 5 1 0 0,0 0 0 0 0,2 1 0 0 0,0 1 0 0 0,1 1 0 0 0,0 0 0 0 0,1 1 0 0 0,-3 6-1 0 0,1 3 47 0 0,1 0 0 0 0,2 1 0 0 0,0 1 0 0 0,2 0-1 0 0,1 0 1 0 0,1 1 0 0 0,2 1 0 0 0,0 0 0 0 0,2-1 0 0 0,2 2 0 0 0,0-1 0 0 0,2 0 0 0 0,3 30-47 0 0,0-42 32 0 0,1 0 0 0 0,0 0 0 0 0,1 0 0 0 0,1 0 0 0 0,1-1 0 0 0,0 0 0 0 0,1 0 0 0 0,1 0 0 0 0,1-1 0 0 0,0 0 0 0 0,1-1 0 0 0,1 0 1 0 0,0-1-1 0 0,1 0 0 0 0,1-1 0 0 0,0 0 0 0 0,0 0 0 0 0,1-2 0 0 0,12 8-32 0 0,-20-15-88 0 0,-1 0 0 0 0,1-1 0 0 0,0 0 0 0 0,0 0 0 0 0,0-1 0 0 0,1 1 0 0 0,-1-1 0 0 0,0-1 0 0 0,1 1 0 0 0,-1-1-1 0 0,1 0 1 0 0,0-1 0 0 0,-1 1 0 0 0,1-1 0 0 0,6-1 88 0 0,32-16-8645 0 0,-36 13-2616 0 0</inkml:trace>
  <inkml:trace contextRef="#ctx0" brushRef="#br0" timeOffset="8133.171">4232 3280 3721 0 0,'0'0'2176'0'0,"0"0"253"0"0,0 0 258 0 0,0 0-109 0 0,0 0-302 0 0,0 0-379 0 0,0 0-404 0 0,36 4-316 0 0,113 12-249 0 0,-144-15-845 0 0,1-1 0 0 0,1 1 0 0 0,-1-1-1 0 0,0 0 1 0 0,0 0 0 0 0,0-1 0 0 0,0 0 0 0 0,0 0 0 0 0,0 0 0 0 0,-1-1 0 0 0,1 0-1 0 0,0 0 1 0 0,-1 0 0 0 0,3-2-83 0 0,6-3 219 0 0,7-2-54 0 0,0-1 0 0 0,-1 0 0 0 0,0-2 0 0 0,-1 0 0 0 0,0-2 0 0 0,-1 0 1 0 0,0-1-1 0 0,-2 0 0 0 0,0-2 0 0 0,0 0 0 0 0,-2-1 0 0 0,0 0 0 0 0,-1-1 0 0 0,-1 0 0 0 0,1-3-165 0 0,5-77 84 0 0,-19 96-100 0 0,1 1 0 0 0,-1-1-1 0 0,1 0 1 0 0,-1 0 0 0 0,0 1 0 0 0,0-1 0 0 0,0 0-1 0 0,0 1 1 0 0,0-1 0 0 0,-1 1 0 0 0,1 0 0 0 0,-1-1 0 0 0,0 1-1 0 0,0 0 1 0 0,1 0 0 0 0,-1 0 0 0 0,-1 0 0 0 0,1 0-1 0 0,0 1 1 0 0,0-1 0 0 0,-1 0 0 0 0,1 1 0 0 0,-1 0-1 0 0,1 0 1 0 0,-1-1 0 0 0,1 2 0 0 0,-1-1 0 0 0,0 0-1 0 0,0 0 1 0 0,1 1 0 0 0,-1 0 0 0 0,0-1 0 0 0,-2 1 16 0 0,-8 2-92 0 0,0 0 0 0 0,1 1 0 0 0,-1 1 0 0 0,1 0 0 0 0,-1 0 0 0 0,1 1 0 0 0,0 1 0 0 0,1 0 0 0 0,0 0 0 0 0,0 2 0 0 0,0-1 0 0 0,1 1 0 0 0,0 1 0 0 0,0-1 0 0 0,1 2 1 0 0,0-1-1 0 0,-2 5 92 0 0,-6 4-103 0 0,2 1 1 0 0,0 1 0 0 0,1 0-1 0 0,1 1 1 0 0,1 0-1 0 0,1 1 1 0 0,1 1 0 0 0,1-1-1 0 0,1 2 1 0 0,1-1 0 0 0,0 1-1 0 0,2 1 103 0 0,4-19 5 0 0,-1 0-1 0 0,1 0 1 0 0,0 0 0 0 0,1 1-1 0 0,-1-1 1 0 0,1 0-1 0 0,0 0 1 0 0,1 0-1 0 0,0 0 1 0 0,0 1-1 0 0,0-1 1 0 0,1 0-1 0 0,-1-1 1 0 0,1 1-1 0 0,1 0 1 0 0,-1 0-1 0 0,1-1 1 0 0,0 1 0 0 0,1-1-1 0 0,-1 0 1 0 0,1 0-1 0 0,0 0 1 0 0,0-1-1 0 0,0 1 1 0 0,5 3-5 0 0,8-1 87 0 0,-1 0 1 0 0,1 0-1 0 0,1-2 1 0 0,-1 0-1 0 0,1-1 1 0 0,0-1 0 0 0,0 0-1 0 0,0-2 1 0 0,0 0-1 0 0,0-1 1 0 0,0 0-1 0 0,0-2 1 0 0,0 0-1 0 0,0-1 1 0 0,0-1 0 0 0,-1-1-1 0 0,1 0 1 0 0,-1-1-1 0 0,0-1 1 0 0,4-3-88 0 0,48-21 197 0 0,-2-3 1 0 0,-2-3-1 0 0,-1-3 0 0 0,-2-3 1 0 0,-2-2-1 0 0,-2-3 0 0 0,-2-2 1 0 0,44-52-198 0 0,-88 92-19 0 0,-1 0 1 0 0,0-2-1 0 0,0 1 0 0 0,-1-1 1 0 0,-1-1-1 0 0,0 0 1 0 0,-1 0-1 0 0,0-1 0 0 0,-1 0 1 0 0,-1 0-1 0 0,0-1 1 0 0,-1 1-1 0 0,0-1 0 0 0,-1-1 1 0 0,-1 1-1 0 0,0 0 1 0 0,-1-1-1 0 0,-1 0 0 0 0,-1-8 19 0 0,-1 20-20 0 0,0 1-1 0 0,0 0 1 0 0,-1 0-1 0 0,0 0 1 0 0,0 0-1 0 0,1 1 1 0 0,-2-1-1 0 0,1 0 1 0 0,0 1-1 0 0,0-1 1 0 0,-1 1-1 0 0,1 0 1 0 0,-1 0-1 0 0,0 0 0 0 0,0 0 1 0 0,0 0-1 0 0,0 1 1 0 0,0-1-1 0 0,0 1 1 0 0,0 0-1 0 0,0 0 1 0 0,0 0-1 0 0,-1 0 1 0 0,1 1-1 0 0,0-1 1 0 0,-1 1-1 0 0,1 0 1 0 0,-1 0 20 0 0,-97 9-569 0 0,86-4 536 0 0,1 1-1 0 0,0 0 1 0 0,0 1-1 0 0,1 1 0 0 0,0 0 1 0 0,0 1-1 0 0,1 0 1 0 0,0 1-1 0 0,0 1 1 0 0,1-1-1 0 0,1 2 0 0 0,0 0 1 0 0,0 0-1 0 0,1 0 1 0 0,1 1-1 0 0,-1 1 34 0 0,7-10 6 0 0,0 0 0 0 0,0 0-1 0 0,0 0 1 0 0,0 0 0 0 0,0 0 0 0 0,1 0 0 0 0,0 0 0 0 0,0 1-1 0 0,0-1 1 0 0,0 0 0 0 0,1 1 0 0 0,0-1 0 0 0,0 1 0 0 0,0-1-1 0 0,0 0 1 0 0,0 1 0 0 0,1-1 0 0 0,0 0 0 0 0,0 1 0 0 0,0-1-1 0 0,1 0 1 0 0,-1 0 0 0 0,1 0 0 0 0,0 0 0 0 0,0 0 0 0 0,1 0-1 0 0,-1 0 1 0 0,1-1 0 0 0,0 0 0 0 0,0 1 0 0 0,0-1 0 0 0,0 0-1 0 0,0 0 1 0 0,1 0 0 0 0,3 1-6 0 0,14 8 100 0 0,1-2 0 0 0,0 0 0 0 0,0-2 0 0 0,1-1 0 0 0,1 0-1 0 0,-1-2 1 0 0,1 0 0 0 0,16 0-100 0 0,51 12 367 0 0,-82-15-335 0 0,-4-2-2 0 0,0 0 0 0 0,0 0 0 0 0,-1 1 0 0 0,1 0 0 0 0,0 0 0 0 0,-1 0-1 0 0,1 1 1 0 0,0-1 0 0 0,-1 1 0 0 0,0 0 0 0 0,1 1 0 0 0,-1-1 0 0 0,0 1 0 0 0,0-1 0 0 0,-1 1 0 0 0,1 0 0 0 0,0 1 0 0 0,-1-1 0 0 0,0 1 0 0 0,0-1-1 0 0,0 1 1 0 0,0 0 0 0 0,0 0 0 0 0,-1 0 0 0 0,0 0 0 0 0,0 1 0 0 0,0-1 0 0 0,0 1 0 0 0,-1 1-30 0 0,-1 6 60 0 0,-1 1 0 0 0,-1 0 0 0 0,0-1 0 0 0,-1 1 0 0 0,0-1 0 0 0,-1 0 1 0 0,-1 0-1 0 0,0 0 0 0 0,0 0 0 0 0,-1-1 0 0 0,0 0 0 0 0,-1 0 0 0 0,-1-1 0 0 0,-3 5-60 0 0,-37 66-68 0 0,14 14-1100 0 0,24-54-5717 0 0,9-36-4000 0 0</inkml:trace>
  <inkml:trace contextRef="#ctx0" brushRef="#br0" timeOffset="9111.092">6264 3059 7986 0 0,'0'0'1657'0'0,"0"0"-264"0"0,0 0-109 0 0,0 0 50 0 0,0 0 59 0 0,0 0 5 0 0,0 0-117 0 0,0 0-179 0 0,-35 27-219 0 0,-110 86-187 0 0,69-32 190 0 0,70-73-835 0 0,1 0 1 0 0,0 1 0 0 0,0-1 0 0 0,1 1-1 0 0,0 0 1 0 0,1 1 0 0 0,0-1 0 0 0,0 0 0 0 0,1 1-1 0 0,0 0 1 0 0,0-1 0 0 0,2 1 0 0 0,-1 0-1 0 0,1 0 1 0 0,0 0 0 0 0,1 0 0 0 0,0 1-52 0 0,2-8 42 0 0,0 1 0 0 0,0-1 0 0 0,0 0 0 0 0,0 0 0 0 0,1 0 0 0 0,-1-1 1 0 0,1 1-1 0 0,0-1 0 0 0,0 0 0 0 0,0 0 0 0 0,0 0 0 0 0,0 0 0 0 0,0-1 0 0 0,0 1 0 0 0,0-1 1 0 0,1 0-1 0 0,-1-1 0 0 0,0 1 0 0 0,1-1 0 0 0,-1 0 0 0 0,1 0 0 0 0,-1 0 0 0 0,1 0 1 0 0,-1-1-1 0 0,0 0 0 0 0,1 0 0 0 0,-1 0 0 0 0,0 0 0 0 0,0-1 0 0 0,0 0 0 0 0,1 0-42 0 0,23-11 92 0 0,0-2 0 0 0,0-1 0 0 0,-2-1-1 0 0,0-1 1 0 0,-1-2 0 0 0,-1 0-1 0 0,2-5-91 0 0,37-28 25 0 0,35-28-49 0 0,-91 125-236 0 0,-7-32 278 0 0,-1-3-12 0 0,0 0 1 0 0,0 1-1 0 0,1-1 0 0 0,0 0 0 0 0,0 1 1 0 0,1-1-1 0 0,0 0 0 0 0,1 0 0 0 0,0 0 0 0 0,0 0 1 0 0,1 0-1 0 0,0 0 0 0 0,1-1 0 0 0,0 1 1 0 0,0-1-1 0 0,1 0 0 0 0,0 0 0 0 0,0-1 1 0 0,1 1-1 0 0,0-1 0 0 0,0 0 0 0 0,1-1 0 0 0,6 6-6 0 0,-5-7 26 0 0,0-1 0 0 0,0 0 0 0 0,1-1 0 0 0,-1 1 1 0 0,1-1-1 0 0,0-1 0 0 0,0 0 0 0 0,0 0 0 0 0,0-1 0 0 0,1 0 0 0 0,-1 0 0 0 0,0-1 0 0 0,0-1 0 0 0,0 1 0 0 0,1-1 0 0 0,-1-1 0 0 0,0 0 0 0 0,0 0 0 0 0,-1-1 0 0 0,1 0 0 0 0,0 0 0 0 0,6-4-26 0 0,14-8 175 0 0,-1-1 0 0 0,0-1 0 0 0,-2-1 1 0 0,0-2-1 0 0,20-19-175 0 0,-8 6 30 0 0,-1-3 0 0 0,-3-1 0 0 0,0-1 1 0 0,-3-2-1 0 0,-1-1 0 0 0,-2-1 0 0 0,-2-2 0 0 0,-2 0 1 0 0,-2-2-1 0 0,-2-1 0 0 0,-2 0 0 0 0,-2-1 0 0 0,-2-1 1 0 0,-2 0-1 0 0,-3-1 0 0 0,-1 0 0 0 0,0-45-30 0 0,-8 80-37 0 0,3-6 6 0 0,-2 0 1 0 0,-1 0 0 0 0,0 0 0 0 0,-2 0 0 0 0,0 1 0 0 0,-1-1-1 0 0,-1 0 1 0 0,-1 1 0 0 0,-1 0 0 0 0,-1 0 0 0 0,-1-1 30 0 0,6 18-12 0 0,-1-1 0 0 0,0 1 0 0 0,0 0 0 0 0,0 0 0 0 0,0 0 0 0 0,-1 0 0 0 0,1 1 0 0 0,-1-1 0 0 0,1 1 0 0 0,-1 0 0 0 0,0 0 0 0 0,0 0 0 0 0,0 0 0 0 0,0 1 0 0 0,0 0 0 0 0,0 0 0 0 0,-1 0 0 0 0,1 0 0 0 0,0 1 0 0 0,-1-1 0 0 0,1 1 0 0 0,0 0 0 0 0,-1 0 0 0 0,1 1 1 0 0,0 0-1 0 0,0-1 0 0 0,-1 1 0 0 0,1 1 0 0 0,0-1 0 0 0,0 0 0 0 0,0 1 0 0 0,0 0 0 0 0,0 0 0 0 0,0 0 0 0 0,1 1 0 0 0,-1-1 0 0 0,1 1 0 0 0,0 0 0 0 0,0 0 0 0 0,-1 0 0 0 0,2 0 0 0 0,-1 0 0 0 0,0 1 0 0 0,0 1 12 0 0,-9 19 33 0 0,1 0 0 0 0,1 0 0 0 0,1 1 1 0 0,1 0-1 0 0,2 0 0 0 0,0 1 0 0 0,2 0 0 0 0,1 0 0 0 0,0 0 1 0 0,3 0-1 0 0,0 1 0 0 0,1-1 0 0 0,2 0 0 0 0,2 11-33 0 0,8 47 272 0 0,3-1 0 0 0,25 73-272 0 0,42 157 368 0 0,-53-151-514 0 0,-70-220-7304 0 0,19 32-1287 0 0,12 18-1394 0 0</inkml:trace>
  <inkml:trace contextRef="#ctx0" brushRef="#br0" timeOffset="9445.703">6824 2890 14771 0 0,'0'0'1534'0'0,"0"0"-653"0"0,0 0-124 0 0,0 0 172 0 0,0 0 73 0 0,0 0 38 0 0,0 0-75 0 0,0 0-87 0 0,0 0-90 0 0,37 5-82 0 0,115 19-100 0 0,169 4 1125 0 0,-222-23-1783 0 0,4-4-535 0 0,-58-2-5961 0 0,-36 1-4891 0 0</inkml:trace>
  <inkml:trace contextRef="#ctx0" brushRef="#br0" timeOffset="9618.804">7890 3144 19164 0 0,'0'0'1032'0'0,"0"0"-272"0"0,0 0-151 0 0,0 0-113 0 0,0 0-96 0 0,0 0-64 0 0,0 0-136 0 0,0 0-112 0 0,5 199-56 0 0,1-188-88 0 0,-2-4-56 0 0,3 0-80 0 0,-1-7-176 0 0,-3 0-248 0 0,1 0-265 0 0,1-7-911 0 0,-1 0-2337 0 0,-2-1-8145 0 0</inkml:trace>
  <inkml:trace contextRef="#ctx0" brushRef="#br0" timeOffset="9619.804">7971 2709 14627 0 0,'0'0'2529'0'0,"0"0"-761"0"0,0 0-632 0 0,0 0-344 0 0,0 0-223 0 0,0 0-161 0 0,0 0-184 0 0,0 0-264 0 0,0 0-176 0 0,0 0-104 0 0,0 0-113 0 0,0 0-191 0 0,0 0-376 0 0,0 0-1352 0 0,-22 11-9867 0 0</inkml:trace>
  <inkml:trace contextRef="#ctx0" brushRef="#br0" timeOffset="9915.354">8242 3044 16732 0 0,'0'0'2037'0'0,"0"0"-1020"0"0,0 0-465 0 0,0 0-135 0 0,0 0-51 0 0,0 0-2 0 0,0 0-48 0 0,0 0-103 0 0,0 0-89 0 0,0 0-63 0 0,0 0-31 0 0,0 0-9 0 0,-17 33-14 0 0,-49 101-27 0 0,50-66-73 0 0,18-60 70 0 0,-1-3 25 0 0,1-1 0 0 0,-1 1 0 0 0,1-1 0 0 0,0 0 0 0 0,0 0 0 0 0,0 0 0 0 0,1 0 0 0 0,0 0 0 0 0,-1 0 0 0 0,1-1 0 0 0,1 1 0 0 0,-1-1 0 0 0,0 0 0 0 0,1 0 0 0 0,0 0 0 0 0,-1 0 0 0 0,1-1 0 0 0,0 1 0 0 0,1-1 1 0 0,-1 0-1 0 0,0 0 0 0 0,0-1 0 0 0,1 1 0 0 0,-1-1 0 0 0,1 0 0 0 0,0 0 0 0 0,-1-1 0 0 0,1 1 0 0 0,0-1-2 0 0,4 1 100 0 0,0-1-1 0 0,1 0 1 0 0,-1 0 0 0 0,0-1 0 0 0,1 0 0 0 0,-1-1-1 0 0,0 0 1 0 0,0 0 0 0 0,0-1 0 0 0,0 0 0 0 0,-1 0-1 0 0,1-1 1 0 0,-1 0 0 0 0,4-3-100 0 0,-2-1 104 0 0,0 1 0 0 0,0-1 0 0 0,0-1-1 0 0,-1 0 1 0 0,-1 0 0 0 0,1 0 0 0 0,-1-1 0 0 0,-1-1 0 0 0,0 1 0 0 0,-1-1 0 0 0,0-1-1 0 0,0 1 1 0 0,-1-1 0 0 0,-1 0 0 0 0,0 0 0 0 0,0 0 0 0 0,-2 0 0 0 0,1-1-1 0 0,-1 1 1 0 0,-1-1 0 0 0,0 0 0 0 0,-1 1 0 0 0,-1-1 0 0 0,0 0 0 0 0,-1-7-104 0 0,0 15-15 0 0,1 0 0 0 0,-1 1 0 0 0,0-1 0 0 0,0 1 0 0 0,0 0 0 0 0,-1-1 0 0 0,1 1 0 0 0,-1 0 0 0 0,0 0 0 0 0,0 0 0 0 0,-1 1 0 0 0,1-1 0 0 0,-1 1 0 0 0,0 0 0 0 0,0 0 0 0 0,0 0 0 0 0,0 1 0 0 0,0-1 0 0 0,0 1 0 0 0,-1 0 0 0 0,1 0 0 0 0,-1 0 0 0 0,0 1 15 0 0,-33-5-2862 0 0,-2 11-4091 0 0,27-1-4356 0 0</inkml:trace>
  <inkml:trace contextRef="#ctx0" brushRef="#br0" timeOffset="10337.782">8801 3210 16820 0 0,'0'0'1293'0'0,"0"0"-206"0"0,0 0-80 0 0,0 0-68 0 0,0 0-80 0 0,0 0-135 0 0,0 0-181 0 0,0 0-221 0 0,0 0-98 0 0,0 0-61 0 0,0 0-38 0 0,0 0 1 0 0,10-10-53 0 0,69-61 27 0 0,54-14-336 0 0,-132 85 212 0 0,0-1 0 0 0,0 0-1 0 0,0 0 1 0 0,0 1 0 0 0,0-1 0 0 0,0 1-1 0 0,0-1 1 0 0,0 1 0 0 0,0-1 0 0 0,0 1-1 0 0,0 0 1 0 0,1 0 0 0 0,-1-1 0 0 0,0 1-1 0 0,0 0 1 0 0,0 0 0 0 0,0 0 0 0 0,1 0-1 0 0,-1 0 1 0 0,0 1 0 0 0,0-1 0 0 0,0 0-1 0 0,0 0 1 0 0,0 1 0 0 0,0-1 0 0 0,1 1-1 0 0,-1-1 1 0 0,0 1 0 0 0,0-1 0 0 0,0 1-1 0 0,0 0 1 0 0,-1-1 0 0 0,1 1-1 0 0,0 0 1 0 0,0 0 0 0 0,0 0 0 0 0,0 0-1 0 0,-1-1 1 0 0,1 1 0 0 0,0 0 0 0 0,-1 0-1 0 0,1 1 1 0 0,-1-1 0 0 0,1 0 0 0 0,-1 0-1 0 0,0 0 1 0 0,1 0 0 0 0,-1 1 24 0 0,25 115-554 0 0,-22-112 634 0 0,0 0-1 0 0,0 0 0 0 0,0 0 0 0 0,0 0 0 0 0,1 0 1 0 0,0-1-1 0 0,0 0 0 0 0,1 0 0 0 0,-1 0 0 0 0,1 0 1 0 0,-1-1-1 0 0,1 1 0 0 0,0-1 0 0 0,1-1 0 0 0,-1 1 1 0 0,0-1-1 0 0,1 0 0 0 0,0 0 0 0 0,-1 0 0 0 0,1-1 1 0 0,0 0-1 0 0,0 0 0 0 0,0 0 0 0 0,-1-1 0 0 0,1 0 1 0 0,0 0-1 0 0,0 0 0 0 0,0-1 0 0 0,0 0 0 0 0,0 0 1 0 0,2-1-80 0 0,11-5 255 0 0,0-1 0 0 0,-1 0 0 0 0,0-2 0 0 0,-1 0 0 0 0,0-1 0 0 0,0 0 1 0 0,-1-1-1 0 0,-1-1 0 0 0,0-1 0 0 0,11-14-255 0 0,-10 14-654 0 0,58-67 1673 0 0,-58 50-4050 0 0,-10 0-4240 0 0,-6 23-4929 0 0</inkml:trace>
  <inkml:trace contextRef="#ctx0" brushRef="#br0" timeOffset="11254.403">7916 2698 0 0 0,'0'0'798'0'0,"0"0"1025"0"0,0 0 302 0 0,0 0-39 0 0,0 0-316 0 0,0 0-481 0 0,0 0-422 0 0,0 0-304 0 0,0 0-160 0 0,0 0-40 0 0,0 0 49 0 0,0 0 49 0 0,0 0 35 0 0,5 7 3242 0 0,-9 0-1780 0 0,13-3 83 0 0,114-43-811 0 0,-213 68 1438 0 0,47-11-2312 0 0,43-18-323 0 0,0 0-54 0 0,0 0-19 0 0,34 4-159 0 0,5-4-971 0 0,-21 0-8290 0 0,-12 0-2353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2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533 755 3025 0 0,'0'0'1096'0'0,"0"0"-173"0"0,0 0 68 0 0,0 0 214 0 0,0 0 197 0 0,0 0 150 0 0,0 0-38 0 0,0 0-202 0 0,0 0-233 0 0,0 0-227 0 0,0 0-161 0 0,-12-5-76 0 0,-35-18-58 0 0,44 22-465 0 0,0 0 0 0 0,0 0 1 0 0,0 0-1 0 0,0 0 0 0 0,0 0 0 0 0,0 1 0 0 0,-1-1 0 0 0,1 1 0 0 0,0 0 0 0 0,0 0 0 0 0,-1 0 0 0 0,1 0 1 0 0,0 1-1 0 0,0 0 0 0 0,0-1 0 0 0,0 1 0 0 0,0 0 0 0 0,0 0 0 0 0,0 0 0 0 0,0 1 0 0 0,0-1 0 0 0,0 1-92 0 0,-10 4 305 0 0,-14 6-97 0 0,1 1-1 0 0,0 2 0 0 0,1 0 0 0 0,1 2 1 0 0,0 0-1 0 0,1 2 0 0 0,1 1 0 0 0,1 0 1 0 0,1 2-1 0 0,-4 6-207 0 0,17-20 15 0 0,0 1 1 0 0,1 0 0 0 0,0 0-1 0 0,0 0 1 0 0,1 1-1 0 0,1 0 1 0 0,-1 0-1 0 0,1 0 1 0 0,1 0-1 0 0,0 1 1 0 0,1 0 0 0 0,0-1-1 0 0,0 1 1 0 0,1 0-1 0 0,1 0 1 0 0,0 0-1 0 0,0 0 1 0 0,1 0-16 0 0,2-6 39 0 0,0 1-1 0 0,0-1 1 0 0,0 0-1 0 0,1-1 1 0 0,0 1-1 0 0,0 0 1 0 0,0-1 0 0 0,1 0-1 0 0,-1 0 1 0 0,1 0-1 0 0,0-1 1 0 0,0 0 0 0 0,0 0-1 0 0,1 0 1 0 0,-1 0-1 0 0,1-1 1 0 0,0 0-1 0 0,-1 0 1 0 0,1 0 0 0 0,0-1-1 0 0,0 0 1 0 0,0 0-1 0 0,0-1 1 0 0,0 1 0 0 0,0-1-1 0 0,0-1 1 0 0,0 1-1 0 0,0-1 1 0 0,0 0 0 0 0,1 0-39 0 0,22-4 127 0 0,1 0 1 0 0,0-2-1 0 0,-1-1 1 0 0,-1-2-1 0 0,0 0 1 0 0,0-2-1 0 0,-1-1 1 0 0,0-2-1 0 0,-1 0 1 0 0,-1-1-1 0 0,0-2 1 0 0,-2-1-1 0 0,2-2-127 0 0,9-4 33 0 0,-1-1-1 0 0,-1-1 0 0 0,-2-2 1 0 0,0-1-1 0 0,-3-2 0 0 0,0 0 1 0 0,-2-2-1 0 0,-2-1 0 0 0,-1-1 1 0 0,-1 0-1 0 0,-2-2 0 0 0,-2 0 1 0 0,-2-1-1 0 0,-1-1 0 0 0,-2 0 1 0 0,-2-1-1 0 0,-1 0 0 0 0,-3-1 1 0 0,-1 1-1 0 0,-2-3-32 0 0,-2 32-22 0 0,-1 1 0 0 0,-1-1 0 0 0,0 1 1 0 0,0 0-1 0 0,-1-1 0 0 0,-1 1 0 0 0,0 0 0 0 0,0 0 0 0 0,-1 0 1 0 0,0 1-1 0 0,-1-1 0 0 0,0 1 0 0 0,-1 0 0 0 0,0 0 0 0 0,-1 1 0 0 0,0 0 1 0 0,0 0-1 0 0,-1 1 0 0 0,0-1 0 0 0,0 2 0 0 0,-1-1 0 0 0,0 1 1 0 0,-1 1-1 0 0,1 0 0 0 0,-1 0 0 0 0,0 1 0 0 0,-1 0 0 0 0,1 0 0 0 0,-1 1 1 0 0,0 1-1 0 0,0 0 0 0 0,0 0 0 0 0,-1 1 0 0 0,-9 0 22 0 0,7 4 2 0 0,0 1-1 0 0,0 0 1 0 0,0 2 0 0 0,0-1-1 0 0,1 1 1 0 0,0 1-1 0 0,0 1 1 0 0,0 0 0 0 0,1 0-1 0 0,0 1 1 0 0,1 1-1 0 0,-1 0 1 0 0,2 0 0 0 0,-1 1-1 0 0,1 1 1 0 0,1 0-1 0 0,0 0 1 0 0,1 0 0 0 0,0 1-1 0 0,0 1 1 0 0,1-1-1 0 0,1 1 1 0 0,0 1 0 0 0,1-1-1 0 0,1 1 1 0 0,0-1-1 0 0,0 1 1 0 0,1 0 0 0 0,1 1-1 0 0,0 12-1 0 0,0 0 28 0 0,2 0-1 0 0,1-1 1 0 0,1 1 0 0 0,1-1-1 0 0,2 1 1 0 0,0-1-1 0 0,2 0 1 0 0,0-1 0 0 0,2 0-1 0 0,1 0 1 0 0,1 0-28 0 0,28 51 431 0 0,3-1 0 0 0,41 53-431 0 0,-30-49 420 0 0,11 39 435 0 0,-66-100 680 0 0,-9-17-6915 0 0,11-1 710 0 0,0 0-6872 0 0</inkml:trace>
  <inkml:trace contextRef="#ctx0" brushRef="#br0" timeOffset="1654.826">1175 140 3521 0 0,'0'0'1336'0'0,"0"0"-414"0"0,0 0 114 0 0,0 0 484 0 0,0 0 445 0 0,0 0 198 0 0,0 0-218 0 0,0 0-451 0 0,0 0-446 0 0,0 0-314 0 0,0 0-167 0 0,0 0-94 0 0,0 0-13 0 0,20-3 938 0 0,-1-5-1078 0 0,1 0 1 0 0,0 2-1 0 0,-1 1 1 0 0,2 0-1 0 0,-1 1 1 0 0,1 1-1 0 0,-1 2 1 0 0,1 0-1 0 0,17 1-320 0 0,-36 2 15 0 0,-1-1-1 0 0,0 1 1 0 0,1 0-1 0 0,-1 0 1 0 0,0-1-1 0 0,0 1 1 0 0,0 0-1 0 0,-1 0 1 0 0,1 0-1 0 0,0 0 1 0 0,-1 0-1 0 0,1 1 1 0 0,-1-1-1 0 0,0 0 1 0 0,0 0-1 0 0,0 0 1 0 0,0 0-1 0 0,0 0 1 0 0,0 0-1 0 0,0 0 1 0 0,-1 1-1 0 0,1-1 1 0 0,-1 0-1 0 0,0 0 0 0 0,1 0 1 0 0,-1 0-1 0 0,0 0 1 0 0,0-1-1 0 0,0 2-14 0 0,-80 105 513 0 0,68-95-465 0 0,2-1 1 0 0,0 2-1 0 0,0 0 0 0 0,1 0 0 0 0,1 1 1 0 0,0 0-1 0 0,1 0 0 0 0,1 1 0 0 0,-1 4-48 0 0,7-19 12 0 0,1 1-1 0 0,-1-1 0 0 0,0 1 1 0 0,1-1-1 0 0,0 1 0 0 0,-1-1 1 0 0,1 1-1 0 0,0-1 0 0 0,0 1 1 0 0,-1-1-1 0 0,1 1 0 0 0,0-1 1 0 0,1 1-1 0 0,-1-1 0 0 0,0 1 1 0 0,0-1-1 0 0,1 1 0 0 0,-1-1 1 0 0,1 1-1 0 0,-1-1 1 0 0,1 0-1 0 0,-1 1 0 0 0,1-1 1 0 0,0 0-1 0 0,0 1 0 0 0,0-1 1 0 0,0 0-1 0 0,0 0 0 0 0,0 0 1 0 0,0 0-1 0 0,0 0 0 0 0,0 0 1 0 0,1 0-1 0 0,-1 0 0 0 0,0 0 1 0 0,1 0-1 0 0,-1-1 0 0 0,1 1-11 0 0,60 1 723 0 0,14-28-1011 0 0,-76 25-953 0 0,4-4 2554 0 0,-3 4-5728 0 0,-1 1-5565 0 0,0 0-1396 0 0</inkml:trace>
  <inkml:trace contextRef="#ctx0" brushRef="#br0" timeOffset="2536.651">1521 553 8018 0 0,'0'0'1388'0'0,"0"0"-114"0"0,0 0 106 0 0,0 0 132 0 0,0 0 1 0 0,0 0-184 0 0,0 0-331 0 0,0 0-339 0 0,0 0-295 0 0,0 0-163 0 0,0 0-52 0 0,0 0 29 0 0,0 0 71 0 0,-4 7 53 0 0,-42 140 1246 0 0,38-117-1441 0 0,0 0-1 0 0,2 1 1 0 0,2-1 0 0 0,1 1-1 0 0,1 0 1 0 0,1 0 0 0 0,3 16-107 0 0,-2-45 23 0 0,0 0 1 0 0,0 0-1 0 0,1 0 0 0 0,-1-1 1 0 0,1 1-1 0 0,-1 0 1 0 0,1 0-1 0 0,0-1 1 0 0,-1 1-1 0 0,1 0 1 0 0,0-1-1 0 0,0 1 1 0 0,1 0-1 0 0,-1-1 1 0 0,0 0-1 0 0,0 1 0 0 0,1-1 1 0 0,-1 0-1 0 0,0 1 1 0 0,1-1-1 0 0,0 0 1 0 0,-1 0-1 0 0,1 0 1 0 0,-1 0-1 0 0,1-1 1 0 0,0 1-1 0 0,0 0 0 0 0,0-1 1 0 0,-1 1-1 0 0,1-1 1 0 0,0 0-1 0 0,0 1 1 0 0,0-1-1 0 0,0 0 1 0 0,0 0-1 0 0,0 0 1 0 0,-1-1-1 0 0,1 1 1 0 0,0 0-1 0 0,0-1 0 0 0,0 1 1 0 0,0-1-24 0 0,74-34 1080 0 0,-51 13-983 0 0,-1-2 0 0 0,0-1 0 0 0,-2-1 0 0 0,-1 0-1 0 0,-1-2 1 0 0,-1 0 0 0 0,-2-2 0 0 0,5-11-97 0 0,19-30 14 0 0,-28 52-2 0 0,-2-1 0 0 0,-1-1 0 0 0,0 0 0 0 0,-1 0 0 0 0,-2-1 1 0 0,0 0-1 0 0,-1 0 0 0 0,2-21-12 0 0,-8 43-3 0 0,-1 0 1 0 0,1 0-1 0 0,-1 1 0 0 0,1-1 0 0 0,0 0 1 0 0,-1 0-1 0 0,1 0 0 0 0,-1 0 0 0 0,1 1 1 0 0,-1-1-1 0 0,1 0 0 0 0,-1 0 1 0 0,1 0-1 0 0,0 0 0 0 0,-1 0 0 0 0,1 0 1 0 0,-1 0-1 0 0,1 0 0 0 0,-1 0 1 0 0,1-1-1 0 0,-1 1 0 0 0,1 0 0 0 0,0 0 1 0 0,-1 0-1 0 0,1 0 0 0 0,-1-1 1 0 0,1 1-1 0 0,0 0 0 0 0,-1 0 0 0 0,1-1 1 0 0,0 1-1 0 0,-1 0 0 0 0,1-1 0 0 0,0 1 1 0 0,-1 0-1 0 0,1-1 0 0 0,0 1 1 0 0,0 0-1 0 0,-1-1 0 0 0,1 1 0 0 0,0-1 1 0 0,0 1-1 0 0,0 0 0 0 0,0-1 1 0 0,-1 1-1 0 0,1-1 0 0 0,0 1 0 0 0,0-1 1 0 0,0 1-1 0 0,0-1 0 0 0,0 1 0 0 0,0 0 1 0 0,0-1-1 0 0,0 1 0 0 0,0-1 1 0 0,1 1-1 0 0,-1-1 0 0 0,0 1 3 0 0,-25 33-238 0 0,-34 144 333 0 0,50-134-75 0 0,3 1 0 0 0,1 0 1 0 0,3 0-1 0 0,1 0 0 0 0,3 22-20 0 0,0 12-3 0 0,-1 302 6 0 0,-1-360 1 0 0,-2 1 0 0 0,0-1 0 0 0,-1 0 0 0 0,-1 0 0 0 0,-1-1 1 0 0,-1 1-1 0 0,-1-1 0 0 0,0 0 0 0 0,-1-1 0 0 0,-2 1 0 0 0,1-2 0 0 0,-9 11-4 0 0,16-24 14 0 0,0-1-1 0 0,0 0 1 0 0,0 0-1 0 0,0 0 0 0 0,-1 0 1 0 0,0 0-1 0 0,1 0 1 0 0,-1 0-1 0 0,0-1 1 0 0,0 0-1 0 0,0 1 0 0 0,-1-1 1 0 0,1 0-1 0 0,-1-1 1 0 0,1 1-1 0 0,-1-1 1 0 0,1 1-1 0 0,-1-1 1 0 0,0 0-1 0 0,0 0 0 0 0,1-1 1 0 0,-1 1-1 0 0,0-1 1 0 0,0 0-1 0 0,0 0 1 0 0,0 0-1 0 0,0 0 0 0 0,1-1 1 0 0,-1 0-1 0 0,0 1 1 0 0,0-1-1 0 0,1-1 1 0 0,-1 1-1 0 0,0 0 0 0 0,1-1 1 0 0,-1 0-1 0 0,1 0 1 0 0,0 0-1 0 0,0 0 1 0 0,0-1-1 0 0,0 1 1 0 0,0-1-1 0 0,0 1 0 0 0,1-1 1 0 0,-1 0-1 0 0,1 0 1 0 0,-1-1-1 0 0,1 1 1 0 0,1 0-1 0 0,-1-1 0 0 0,0 1 1 0 0,1-1-1 0 0,-1 1 1 0 0,1-3-14 0 0,1-8 20 0 0,1 0 0 0 0,0 1 0 0 0,1-1-1 0 0,1 0 1 0 0,0 1 0 0 0,0 0 0 0 0,2 0 0 0 0,0 0 0 0 0,0 0 0 0 0,1 1 0 0 0,1-1 0 0 0,0 2 0 0 0,0-1 0 0 0,1 1 0 0 0,8-8-20 0 0,21-38 59 0 0,-12 19-145 0 0,2 2 0 0 0,2 1 0 0 0,1 1 0 0 0,26-22 86 0 0,-53 53-22 0 0,25-14-1077 0 0,-15 15-6916 0 0,-13 2 1825 0 0,0 0-3833 0 0</inkml:trace>
  <inkml:trace contextRef="#ctx0" brushRef="#br0" timeOffset="3151.509">2263 943 4761 0 0,'0'0'1858'0'0,"0"0"-19"0"0,0 0 165 0 0,0 0 110 0 0,0 0-76 0 0,0 0-290 0 0,0 0-372 0 0,0 0-339 0 0,0 0-256 0 0,0 0-121 0 0,0 0-66 0 0,0 0-21 0 0,-3 8-2 0 0,-12 28 49 0 0,6-19-261 0 0,2 0 1 0 0,0 0 0 0 0,1 1-1 0 0,1 0 1 0 0,1 0-1 0 0,0 0 1 0 0,0 17-360 0 0,3-32-8 0 0,1-1 0 0 0,-1 0 0 0 0,1 0 0 0 0,0 1 0 0 0,-1-1 0 0 0,1 0 0 0 0,1 1 0 0 0,-1-1 0 0 0,0 0 0 0 0,0 0 0 0 0,1 1 0 0 0,0-1 0 0 0,-1 0 0 0 0,1 0 0 0 0,0 0 0 0 0,0 0 0 0 0,0 0 0 0 0,0 0 0 0 0,0 0 0 0 0,1 0 0 0 0,-1 0 0 0 0,0 0 1 0 0,1 0-1 0 0,0-1 0 0 0,-1 1 0 0 0,1-1 0 0 0,0 1 0 0 0,0-1 0 0 0,0 0 0 0 0,0 0 0 0 0,0 0 0 0 0,0 0 0 0 0,0 0 0 0 0,0 0 0 0 0,0 0 0 0 0,2 0 8 0 0,19-42-2135 0 0,-15 13-681 0 0,-3 9-3046 0 0,-3 11-5104 0 0</inkml:trace>
  <inkml:trace contextRef="#ctx0" brushRef="#br0" timeOffset="3552.735">2373 582 7674 0 0,'0'0'3724'0'0,"0"0"-1219"0"0,0 0-645 0 0,0 0-221 0 0,0 0-225 0 0,0 0-219 0 0,0 0-202 0 0,0 0-180 0 0,0 0-132 0 0,0 0-111 0 0,0 0-100 0 0,0 0-72 0 0,0 0-77 0 0,-6-4-74 0 0,-22-10-76 0 0,28 12-167 0 0,0 1 0 0 0,0 0 0 0 0,0-1 1 0 0,0 1-1 0 0,0-1 0 0 0,0 1 0 0 0,0 0 1 0 0,0-1-1 0 0,0 1 0 0 0,1 0 0 0 0,-1-1 1 0 0,1 1-1 0 0,-1 0 0 0 0,1 0 0 0 0,-1-1 1 0 0,1 1-1 0 0,0 0 0 0 0,0 0 0 0 0,-1 0 0 0 0,1 0 1 0 0,0 0-1 0 0,0 0 0 0 0,0 0 0 0 0,0 0 1 0 0,0 0-1 0 0,1 0 0 0 0,-1 1 0 0 0,0-1 1 0 0,1 0-5 0 0,-1-1 13 0 0,0 2 68 0 0,-1 0 34 0 0,0 0 21 0 0,0 0 37 0 0,0 0 2 0 0,0 0-10 0 0,-14 3 231 0 0,-22 20-348 0 0,49-24-945 0 0,-9-1 324 0 0,9-4-320 0 0,-6 4-5114 0 0,-3 2-5282 0 0</inkml:trace>
  <inkml:trace contextRef="#ctx0" brushRef="#br0" timeOffset="4119.643">1 1569 2048 0 0,'0'0'1866'0'0,"0"0"228"0"0,0 0 181 0 0,0 0 38 0 0,0 0-177 0 0,0 0-332 0 0,0 0-305 0 0,0 0-244 0 0,0 0-194 0 0,0 0-139 0 0,0 0-116 0 0,0 0-118 0 0,19 13-74 0 0,63 42-29 0 0,-10-35 248 0 0,-57-20-656 0 0,201-2 1036 0 0,-1-9 1 0 0,181-34-1214 0 0,-304 33 130 0 0,1182-131-182 0 0,-1204 136-224 0 0,162-29-3291 0 0,-222 34 1596 0 0,-8 2-1519 0 0,-2 0-2916 0 0,0 0-3365 0 0</inkml:trace>
  <inkml:trace contextRef="#ctx0" brushRef="#br0" timeOffset="4768.871">962 2044 9426 0 0,'0'0'1927'0'0,"0"0"-521"0"0,0 0-251 0 0,0 0 36 0 0,0 0 66 0 0,0 0-15 0 0,0 0-135 0 0,0 0-206 0 0,0 0-189 0 0,-32 15-148 0 0,-98 49-127 0 0,68-19 10 0 0,53-33-361 0 0,-4 1-56 0 0,1 1-1 0 0,0 1 1 0 0,1 0-1 0 0,0 1 1 0 0,1 0 0 0 0,1 0-1 0 0,1 1 1 0 0,0 0-1 0 0,1 0 1 0 0,1 1 0 0 0,0 0-1 0 0,2 0 1 0 0,0 1-1 0 0,1-1 1 0 0,1 4-30 0 0,1-18 4 0 0,0 1 0 0 0,0 0 0 0 0,1-1-1 0 0,0 1 1 0 0,0 0 0 0 0,0-1 0 0 0,1 1 0 0 0,0-1 0 0 0,0 1 0 0 0,0 0-1 0 0,0-1 1 0 0,0 1 0 0 0,1-1 0 0 0,0 0 0 0 0,0 0 0 0 0,0 0-1 0 0,1 0 1 0 0,-1 0 0 0 0,1 0 0 0 0,0 0 0 0 0,0-1 0 0 0,0 1 0 0 0,1-1-1 0 0,-1 0 1 0 0,1 0 0 0 0,0 0 0 0 0,0-1 0 0 0,0 1 0 0 0,0-1-1 0 0,0 0 1 0 0,0 0 0 0 0,0 0 0 0 0,1-1 0 0 0,4 1-4 0 0,11-1 129 0 0,0-2 0 0 0,1 0-1 0 0,-1-1 1 0 0,0-2 0 0 0,0 0 0 0 0,0-1 0 0 0,-1 0 0 0 0,0-2-1 0 0,0 0 1 0 0,0-2 0 0 0,-1 0 0 0 0,0 0 0 0 0,-1-2 0 0 0,0 0 0 0 0,0-2-1 0 0,-1 1 1 0 0,-1-2 0 0 0,0 0 0 0 0,-1-1 0 0 0,-1 0 0 0 0,11-16-129 0 0,-2 5-2 0 0,-2 0 1 0 0,0-2 0 0 0,-2 0 0 0 0,0-1-1 0 0,-3-1 1 0 0,0 0 0 0 0,-2-1 0 0 0,-1-1-1 0 0,-2 0 1 0 0,-1-1 0 0 0,-1 1 0 0 0,-2-2-1 0 0,-1 1 1 0 0,-2-1 0 0 0,-1 1 0 0 0,-2-1-1 0 0,-1 0 1 0 0,-2-6 1 0 0,2 30-14 0 0,-1 0-1 0 0,0 0 1 0 0,0 0-1 0 0,-1 1 1 0 0,0-1 0 0 0,-1 1-1 0 0,0-1 1 0 0,-1 1-1 0 0,1 0 1 0 0,-2 1-1 0 0,1-1 1 0 0,-1 1 0 0 0,-1 0-1 0 0,1 0 1 0 0,-1 1-1 0 0,-4-3 15 0 0,8 9-8 0 0,1-1-1 0 0,-1 1 0 0 0,1 0 1 0 0,-1 0-1 0 0,0 0 1 0 0,0 0-1 0 0,0 1 0 0 0,1-1 1 0 0,-1 1-1 0 0,0-1 1 0 0,0 1-1 0 0,0 0 0 0 0,0 0 1 0 0,0 0-1 0 0,0 1 0 0 0,0-1 1 0 0,0 1-1 0 0,1 0 1 0 0,-1-1-1 0 0,0 1 0 0 0,0 0 1 0 0,1 1-1 0 0,-1-1 1 0 0,0 0-1 0 0,1 1 0 0 0,0 0 1 0 0,-1-1-1 0 0,1 1 0 0 0,0 0 1 0 0,0 0-1 0 0,0 0 1 0 0,0 0-1 0 0,0 1 0 0 0,0-1 9 0 0,-50 88-12 0 0,38-53 26 0 0,2 0 0 0 0,1 0 0 0 0,2 1 1 0 0,2 1-1 0 0,1-1 0 0 0,2 1 0 0 0,2 0 0 0 0,2 37-14 0 0,1-56 11 0 0,1 0 1 0 0,0-1-1 0 0,1 1 0 0 0,2-1 0 0 0,0 1 1 0 0,0-1-1 0 0,2 0 0 0 0,1-1 0 0 0,0 0 0 0 0,1 0 1 0 0,1-1-1 0 0,0 0 0 0 0,2 0 0 0 0,0-1 1 0 0,0-1-1 0 0,2 0 0 0 0,6 5-11 0 0,-16-16-86 0 0,-1-1-1 0 0,1 0 1 0 0,0 0-1 0 0,0 0 1 0 0,0 0 0 0 0,0-1-1 0 0,0 0 1 0 0,1 1 0 0 0,-1-2-1 0 0,1 1 1 0 0,-1 0-1 0 0,1-1 1 0 0,0 0 0 0 0,-1 0-1 0 0,1 0 1 0 0,0-1 0 0 0,0 0-1 0 0,0 0 1 0 0,-1 0-1 0 0,1 0 1 0 0,0-1 0 0 0,0 1-1 0 0,0-1 1 0 0,-1-1 0 0 0,1 1-1 0 0,0-1 1 0 0,-1 1 0 0 0,0-1-1 0 0,1-1 1 0 0,1 0 86 0 0,17-16-6732 0 0,-16 12-4428 0 0</inkml:trace>
  <inkml:trace contextRef="#ctx0" brushRef="#br0" timeOffset="5172.335">1939 1871 16892 0 0,'0'0'746'0'0,"0"0"-240"0"0,0 0 117 0 0,0 0 242 0 0,0 0 199 0 0,0 0 46 0 0,0 0-183 0 0,0 0-228 0 0,0 0-189 0 0,0 0-165 0 0,-24 33-103 0 0,-73 107-71 0 0,40-52 14 0 0,37-54-167 0 0,1 1-1 0 0,2 0 1 0 0,1 2 0 0 0,2-1-1 0 0,1 2 1 0 0,-4 24-18 0 0,15 10-76 0 0,5-69 88 0 0,0 0 1 0 0,0 0-1 0 0,1 0 1 0 0,-1 0-1 0 0,1-1 1 0 0,-1 0-1 0 0,1 1 1 0 0,0-2-1 0 0,0 1 1 0 0,-1 0-1 0 0,1-1 1 0 0,1 1-1 0 0,-1-1 1 0 0,0 0-1 0 0,0-1 1 0 0,0 1-1 0 0,1-1 1 0 0,-1 1-1 0 0,3-2-12 0 0,11 3 98 0 0,0-2 1 0 0,0 0-1 0 0,0-2 1 0 0,0 1-1 0 0,0-2 1 0 0,-1-1-1 0 0,1 0 1 0 0,-1-1-1 0 0,0-1 1 0 0,0 0-1 0 0,5-4-98 0 0,-20 9-27 0 0,1 0-1 0 0,-1-1 1 0 0,1 1-1 0 0,-1-1 1 0 0,0 1 0 0 0,1-1-1 0 0,-1 0 1 0 0,0 0-1 0 0,0 0 1 0 0,-1 0 0 0 0,1 0-1 0 0,0 0 1 0 0,-1 0-1 0 0,1-1 1 0 0,-1 1 0 0 0,1-1-1 0 0,-1 1 1 0 0,0-1-1 0 0,0 0 1 0 0,-1 1 0 0 0,1-2 27 0 0,0-43-3933 0 0,-5 30 1164 0 0,0 5-3720 0 0,2 5-3804 0 0</inkml:trace>
  <inkml:trace contextRef="#ctx0" brushRef="#br0" timeOffset="5422.876">1512 2173 12443 0 0,'0'0'1695'0'0,"0"0"-676"0"0,0 0-131 0 0,0 0 141 0 0,0 0 52 0 0,0 0-56 0 0,0 0-135 0 0,0 0-168 0 0,0 0-124 0 0,36-3-101 0 0,112-10-118 0 0,70-16-400 0 0,-166 15-1601 0 0,-21 0-5455 0 0,-23 9-3852 0 0</inkml:trace>
  <inkml:trace contextRef="#ctx0" brushRef="#br0" timeOffset="5886.432">2346 1782 12619 0 0,'0'0'2201'0'0,"0"0"-743"0"0,0 0-232 0 0,0 0 5 0 0,0 0 12 0 0,0 0-51 0 0,0 0-213 0 0,0 0-224 0 0,0 0-138 0 0,0 0-85 0 0,0 0-86 0 0,0 0-66 0 0,12-4-51 0 0,86-29 619 0 0,16 12-285 0 0,-53 20-652 0 0,-60 28-107 0 0,-64 46 197 0 0,31-44-72 0 0,25-22-28 0 0,-67 88 48 0 0,72-92-47 0 0,0 1 0 0 0,0-1 0 0 0,1 1 0 0 0,-1-1-1 0 0,1 1 1 0 0,0 0 0 0 0,0 0 0 0 0,0-1 0 0 0,1 1 0 0 0,-1 0-1 0 0,1 0 1 0 0,0 0 0 0 0,0 0 0 0 0,0-1 0 0 0,1 1 0 0 0,-1 0-1 0 0,1 0 1 0 0,0 0 0 0 0,0-1 0 0 0,0 1 0 0 0,1 0 0 0 0,-1-1 0 0 0,1 1-1 0 0,0-1 1 0 0,0 0 0 0 0,0 1 0 0 0,0-1 0 0 0,3 3-2 0 0,3-2 25 0 0,0 1 0 0 0,1-1 0 0 0,-1 0-1 0 0,1-1 1 0 0,0 0 0 0 0,0 0 0 0 0,0-1 0 0 0,0 0 0 0 0,0 0 0 0 0,1-1 0 0 0,-1 0 0 0 0,0-1 0 0 0,1 0 0 0 0,-1-1 0 0 0,0 0-1 0 0,0 0 1 0 0,1-1 0 0 0,-1 0 0 0 0,6-3-25 0 0,59-27 61 0 0,-45 13-5247 0 0,-13 8-1421 0 0,-8 7-5979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5:50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659 527 592 0 0,'0'0'1054'0'0,"0"0"-314"0"0,0 0-73 0 0,0 0 285 0 0,0 0 359 0 0,0 0 318 0 0,0 0 120 0 0,0 0-163 0 0,0 0-261 0 0,0 0-305 0 0,0 0-279 0 0,-4-8-180 0 0,-11-24-78 0 0,14 30-404 0 0,-1 0 0 0 0,1 1 0 0 0,0-1 0 0 0,-1 1 0 0 0,1 0 0 0 0,-1-1 0 0 0,1 1 0 0 0,-1 0 0 0 0,1 0 0 0 0,-1 0 0 0 0,0 0 0 0 0,0 0 0 0 0,1 1 0 0 0,-1-1 0 0 0,0 0 1 0 0,0 1-1 0 0,0-1 0 0 0,0 1 0 0 0,0 0 0 0 0,0 0 0 0 0,0-1 0 0 0,0 1 0 0 0,0 1 0 0 0,0-1 0 0 0,0 0 0 0 0,0 0 0 0 0,0 1-79 0 0,-6-1 248 0 0,-11 0 80 0 0,0 0 0 0 0,-1 1 1 0 0,1 1-1 0 0,0 1 1 0 0,0 1-1 0 0,0 0 1 0 0,-9 4-329 0 0,-11 8 280 0 0,0 0 1 0 0,1 3 0 0 0,0 1 0 0 0,2 2-1 0 0,1 2 1 0 0,0 1 0 0 0,2 1 0 0 0,-6 9-281 0 0,31-28 24 0 0,0 0 1 0 0,1 0-1 0 0,0 1 1 0 0,0 0-1 0 0,1 0 1 0 0,0 0 0 0 0,1 1-1 0 0,-1 0 1 0 0,2 1-1 0 0,-1-1 1 0 0,1 1-1 0 0,1-1 1 0 0,0 1 0 0 0,0 0-1 0 0,1 0 1 0 0,0 1-1 0 0,1-1 1 0 0,0 0 0 0 0,1 1-1 0 0,0-1 1 0 0,1 9-25 0 0,1-15 14 0 0,0 0 0 0 0,0 1 0 0 0,0-1 0 0 0,1 0 0 0 0,-1 0 0 0 0,1-1 0 0 0,0 1 0 0 0,0 0 0 0 0,1-1 0 0 0,-1 0 0 0 0,1 0 0 0 0,-1 0 0 0 0,1 0-1 0 0,0 0 1 0 0,0-1 0 0 0,0 0 0 0 0,1 0 0 0 0,-1 0 0 0 0,1 0 0 0 0,-1 0 0 0 0,1-1 0 0 0,-1 0 0 0 0,1 0 0 0 0,0-1 0 0 0,-1 1 0 0 0,1-1 0 0 0,2 0-14 0 0,7 1 72 0 0,-1-1-1 0 0,1 0 1 0 0,0-1-1 0 0,0-1 0 0 0,-1 0 1 0 0,1-1-1 0 0,-1 0 0 0 0,0-1 1 0 0,1-1-72 0 0,26-15 125 0 0,-1-1 0 0 0,-2-2 0 0 0,0-2 1 0 0,-2-1-1 0 0,0-1 0 0 0,-2-2 0 0 0,19-23-125 0 0,76-97 349 0 0,-95 94-26 0 0,-33 130-387 0 0,-4-21 149 0 0,1-42-78 0 0,2 0 0 0 0,-1 1 0 0 0,2-1 0 0 0,0 0-1 0 0,0 0 1 0 0,1 1 0 0 0,0-1 0 0 0,2 0 0 0 0,-1 0 0 0 0,1 0 0 0 0,1 0 0 0 0,2 4-7 0 0,-5-13-116 0 0,0 0 0 0 0,0 0 0 0 0,0 0 0 0 0,1 0-1 0 0,-1 0 1 0 0,1 0 0 0 0,0 0 0 0 0,0-1 0 0 0,0 1 0 0 0,0-1-1 0 0,0 1 1 0 0,1-1 0 0 0,-1 0 0 0 0,1 0 0 0 0,0 0-1 0 0,-1 0 1 0 0,1 0 0 0 0,0-1 0 0 0,0 1 0 0 0,0-1 0 0 0,0 0-1 0 0,0 0 1 0 0,0 0 0 0 0,1 0 0 0 0,-1-1 0 0 0,0 1 0 0 0,1-1 116 0 0,12 0-3302 0 0,-5 0-3444 0 0,-4 0-4091 0 0</inkml:trace>
  <inkml:trace contextRef="#ctx0" brushRef="#br0" timeOffset="494.614">946 962 12235 0 0,'0'0'2451'0'0,"0"0"-986"0"0,0 0-480 0 0,0 0 20 0 0,0 0 58 0 0,0 0-8 0 0,0 0-109 0 0,0 0-204 0 0,0 0-160 0 0,0 0-114 0 0,0 0-65 0 0,0 0-66 0 0,22-32-28 0 0,67-98-14 0 0,-14 12 328 0 0,35-66-92 0 0,-102 171-458 0 0,-8 13-97 0 0,0 0-1 0 0,0 1 1 0 0,1-1 0 0 0,-1 0-1 0 0,0 1 1 0 0,0-1-1 0 0,0 0 1 0 0,0 1 0 0 0,1-1-1 0 0,-1 0 1 0 0,0 0-1 0 0,0 1 1 0 0,0-1 0 0 0,1 0-1 0 0,-1 0 1 0 0,0 0-1 0 0,1 1 1 0 0,-1-1 0 0 0,0 0-1 0 0,0 0 1 0 0,1 0-1 0 0,-1 0 1 0 0,0 1 0 0 0,1-1-1 0 0,-1 0 1 0 0,0 0-1 0 0,1 0 1 0 0,-1 0 0 0 0,0 0-1 0 0,1 0 1 0 0,-1 0-1 0 0,0 0 1 0 0,1 0 0 0 0,-1 0 24 0 0,-5 201-166 0 0,5-196 171 0 0,1-1 0 0 0,-1 0 0 0 0,1 1 0 0 0,0-1 0 0 0,0 0 0 0 0,0 1 0 0 0,1-1 0 0 0,0 0-1 0 0,-1 0 1 0 0,1 0 0 0 0,1 0 0 0 0,-1-1 0 0 0,1 1 0 0 0,-1-1 0 0 0,1 1 0 0 0,0-1 0 0 0,0 0 0 0 0,0 0 0 0 0,1 0-1 0 0,-1 0 1 0 0,1-1 0 0 0,0 1 0 0 0,-1-1 0 0 0,1 0 0 0 0,0 0 0 0 0,0-1 0 0 0,1 1 0 0 0,-1-1 0 0 0,0 0 0 0 0,2 1-5 0 0,2-1 55 0 0,0 1 0 0 0,0-1 0 0 0,0-1 0 0 0,0 1 0 0 0,0-2 0 0 0,0 1 0 0 0,0-1 0 0 0,0 0 0 0 0,0 0 0 0 0,-1-1 0 0 0,1 0 0 0 0,0-1 0 0 0,-1 1 0 0 0,1-2 0 0 0,-1 1 0 0 0,2-2-55 0 0,11-9 83 0 0,0-1 0 0 0,0-1 0 0 0,-2-1 0 0 0,0 0 0 0 0,-1-1 0 0 0,-1-1 0 0 0,0-1 0 0 0,-2 0 0 0 0,0-1 0 0 0,-2 0-1 0 0,0-1 1 0 0,0-4-83 0 0,-4-8-697 0 0,-20 49-4231 0 0,4 6-3370 0 0,2-16-2663 0 0</inkml:trace>
  <inkml:trace contextRef="#ctx0" brushRef="#br0" timeOffset="1056.149">2014 509 6601 0 0,'0'0'1984'0'0,"0"0"-61"0"0,0 0 137 0 0,0 0-4 0 0,0 0-212 0 0,0 0-407 0 0,0 0-450 0 0,0 0-307 0 0,0 0-201 0 0,0 0-146 0 0,0 0-77 0 0,0 0-25 0 0,0 0 1 0 0,-20 12-24 0 0,-65 41-33 0 0,77-49-149 0 0,1 1 1 0 0,0 0-1 0 0,0 1 1 0 0,1 0-1 0 0,-1 0 1 0 0,1 0-1 0 0,1 0 1 0 0,-1 1-1 0 0,1 0 1 0 0,0 0-1 0 0,1 1 1 0 0,-3 5-27 0 0,-3 5 49 0 0,7-14-38 0 0,0-1 1 0 0,1 1 0 0 0,-1 0 0 0 0,1 0 0 0 0,0 0 0 0 0,0 0-1 0 0,0 0 1 0 0,1 1 0 0 0,-1-1 0 0 0,1 1 0 0 0,0-1-1 0 0,1 1 1 0 0,-1-1 0 0 0,1 1 0 0 0,0-1 0 0 0,0 1-1 0 0,0-1 1 0 0,0 1 0 0 0,1 0 0 0 0,0-1 0 0 0,0 0 0 0 0,0 1-1 0 0,1-1 1 0 0,-1 1 0 0 0,1-1 0 0 0,0 0 0 0 0,0 0-1 0 0,0 0 1 0 0,1 0 0 0 0,0-1 0 0 0,-1 1 0 0 0,1-1-1 0 0,1 1 1 0 0,-1-1 0 0 0,0 0 0 0 0,1 0 0 0 0,0 0 0 0 0,-1-1-1 0 0,1 1 1 0 0,0-1 0 0 0,0 0 0 0 0,1 0-12 0 0,6 0 100 0 0,-1 0 1 0 0,1-1-1 0 0,0-1 0 0 0,0 0 1 0 0,-1 0-1 0 0,1-1 1 0 0,0 0-1 0 0,-1-1 0 0 0,1 0 1 0 0,-1-1-1 0 0,1 0 1 0 0,-1 0-1 0 0,0-1 0 0 0,-1-1 1 0 0,1 0-1 0 0,-1 0 1 0 0,1-1-1 0 0,-2 0 0 0 0,1 0 1 0 0,-1-1-1 0 0,0 0 1 0 0,0-1-1 0 0,-1 1 0 0 0,0-2 1 0 0,0 1-1 0 0,-1-1 1 0 0,0 0-1 0 0,4-8-100 0 0,15-15 2 0 0,-1 0 0 0 0,-2-2 0 0 0,-1-1 0 0 0,-1 0 0 0 0,-3-2 0 0 0,0 0 0 0 0,-3 0 0 0 0,-1-2 0 0 0,-2 0 0 0 0,-1 0 0 0 0,-2-1 0 0 0,0-17-2 0 0,-8 41-51 0 0,0 0 0 0 0,-1 0-1 0 0,-1 0 1 0 0,0 0 0 0 0,-1 0 0 0 0,0 0 0 0 0,-2 1-1 0 0,-1-3 52 0 0,5 13-28 0 0,-1 1-1 0 0,0-1 0 0 0,-1 1 1 0 0,1 0-1 0 0,-1 0 1 0 0,0-1-1 0 0,0 2 0 0 0,0-1 1 0 0,0 0-1 0 0,-1 1 1 0 0,0-1-1 0 0,1 1 0 0 0,-1 0 1 0 0,0 0-1 0 0,-1 1 0 0 0,1-1 1 0 0,0 1-1 0 0,-1 0 1 0 0,0 0-1 0 0,1 0 0 0 0,-1 1 1 0 0,0 0-1 0 0,0 0 1 0 0,1 0-1 0 0,-1 0 0 0 0,0 1 1 0 0,0 0-1 0 0,-1 0 29 0 0,-2 1-4 0 0,0 1 1 0 0,0 1-1 0 0,0-1 1 0 0,0 1-1 0 0,0 1 0 0 0,1-1 1 0 0,0 1-1 0 0,0 1 0 0 0,0-1 1 0 0,0 1-1 0 0,0 0 0 0 0,1 1 1 0 0,0 0-1 0 0,0 0 0 0 0,1 0 1 0 0,0 1-1 0 0,0-1 0 0 0,0 1 1 0 0,1 0-1 0 0,0 1 0 0 0,0-1 1 0 0,1 1-1 0 0,-3 6 4 0 0,1 3 55 0 0,0 1 1 0 0,1 0-1 0 0,0 0 0 0 0,2 0 1 0 0,0 0-1 0 0,1 1 1 0 0,1-1-1 0 0,0 0 0 0 0,2 0 1 0 0,0 1-1 0 0,1-1 0 0 0,1-1 1 0 0,0 1-1 0 0,1 0 0 0 0,2-1 1 0 0,-1 0-1 0 0,2 0 0 0 0,0-1 1 0 0,1 0-1 0 0,10 13-55 0 0,2 0 112 0 0,2-1 0 0 0,0-1 0 0 0,2-1 0 0 0,1-1 0 0 0,1-1 0 0 0,1-2 0 0 0,1 0-112 0 0,39 44 114 0 0,-68-62 1514 0 0,0 0-3560 0 0,4 2-14281 0 0,-2-9 6836 0 0</inkml:trace>
  <inkml:trace contextRef="#ctx0" brushRef="#br0" timeOffset="1420.601">3069 166 8738 0 0,'0'0'2167'0'0,"0"0"-885"0"0,0 0-218 0 0,0 0 275 0 0,0 0 201 0 0,0 0-16 0 0,0 0-243 0 0,0 0-337 0 0,0 0-265 0 0,0 0-138 0 0,0 0-22 0 0,0 0 26 0 0,0 0 36 0 0,0 5 9 0 0,-1 5-407 0 0,0 1-1 0 0,-1 0 1 0 0,-1-1 0 0 0,1 1-1 0 0,-2-1 1 0 0,0 0-1 0 0,0 0 1 0 0,-1 0-1 0 0,0 0 1 0 0,0-1-1 0 0,-1 0 1 0 0,-4 5-183 0 0,-3 8 123 0 0,-188 287 497 0 0,-48 51-513 0 0,131-223-500 0 0,66-92-956 0 0,14-24-3716 0 0,33-20 253 0 0,4-1 1297 0 0,1 0-7150 0 0</inkml:trace>
  <inkml:trace contextRef="#ctx0" brushRef="#br0" timeOffset="1839.283">3282 722 10098 0 0,'0'0'1655'0'0,"0"0"-305"0"0,0 0 5 0 0,0 0 60 0 0,0 0 46 0 0,0 0-82 0 0,0 0-210 0 0,0 0-187 0 0,0 0-200 0 0,0 0-183 0 0,0 0-140 0 0,0 0-102 0 0,-33 16-117 0 0,-105 49-63 0 0,71-18-15 0 0,59-37-148 0 0,-1 0-8 0 0,1 1 0 0 0,0 0 1 0 0,1 1-1 0 0,0 0 0 0 0,1 0 0 0 0,0 0 0 0 0,1 1 0 0 0,0 0 0 0 0,1 0 0 0 0,0 0 0 0 0,1 0 0 0 0,1 1 0 0 0,0 0 0 0 0,1-1 0 0 0,0 2-6 0 0,2-12 2 0 0,-1 1 0 0 0,1-1 0 0 0,-1 0 0 0 0,1 0 0 0 0,0 0 0 0 0,0 0 0 0 0,0 0 0 0 0,1 0 0 0 0,-1 0 0 0 0,1 0 1 0 0,0 0-1 0 0,0 0 0 0 0,0-1 0 0 0,0 1 0 0 0,0-1 0 0 0,0 1 0 0 0,1-1 0 0 0,-1 0 0 0 0,1 0 0 0 0,-1 0 0 0 0,1 0 0 0 0,0-1 0 0 0,0 1 0 0 0,0-1 0 0 0,0 0 0 0 0,0 1 0 0 0,0-1 0 0 0,0-1 0 0 0,0 1 0 0 0,1 0 0 0 0,1-1-2 0 0,105 3 368 0 0,-96-6-334 0 0,-1 0-1 0 0,0-1 1 0 0,1-1 0 0 0,-2 0-1 0 0,1-1 1 0 0,0 0 0 0 0,-1-1-1 0 0,0 0 1 0 0,-1-1 0 0 0,0-1 0 0 0,0 1-1 0 0,-1-2 1 0 0,0 1 0 0 0,0-2-1 0 0,-1 1 1 0 0,0-1 0 0 0,-1 0 0 0 0,-1-1-1 0 0,0 0 1 0 0,0 0 0 0 0,-1-1-1 0 0,0 0 1 0 0,-2 0 0 0 0,1 0-1 0 0,-1 0 1 0 0,-1-1 0 0 0,-1 0 0 0 0,0 0-1 0 0,0 1 1 0 0,-2-1 0 0 0,1 0-1 0 0,-2 0 1 0 0,-1-10-34 0 0,1 18-69 0 0,-1 1 1 0 0,0 0-1 0 0,0 0 0 0 0,0 0 0 0 0,-1 1 0 0 0,0-1 1 0 0,1 0-1 0 0,-2 1 0 0 0,1 0 0 0 0,0 0 1 0 0,-1 0-1 0 0,0 0 0 0 0,0 0 0 0 0,0 1 1 0 0,0-1-1 0 0,-1 1 0 0 0,1 0 0 0 0,-1 1 0 0 0,0-1 1 0 0,1 1-1 0 0,-1 0 0 0 0,-1 0 0 0 0,1 0 1 0 0,0 1-1 0 0,0 0 0 0 0,-1 0 0 0 0,1 0 1 0 0,0 1-1 0 0,-1 0 0 0 0,1 0 0 0 0,0 0 1 0 0,-1 0-1 0 0,1 1 0 0 0,0 0 0 0 0,-1 0 0 0 0,1 0 1 0 0,0 1-1 0 0,0 0 0 0 0,-5 2 69 0 0,-38 27-2715 0 0,21-5-4027 0 0,19-17-3830 0 0</inkml:trace>
  <inkml:trace contextRef="#ctx0" brushRef="#br0" timeOffset="2236.507">3662 1002 2833 0 0,'0'0'789'0'0,"0"0"57"0"0,0 0 490 0 0,0 0 578 0 0,0 0 306 0 0,0 0-51 0 0,0 0-365 0 0,0 0-393 0 0,0 0-292 0 0,0 0-168 0 0,0 0-86 0 0,0 0-59 0 0,0 0-35 0 0,-3 14-18 0 0,-8 43-13 0 0,8-43-16 0 0,3-14 15 0 0,9-15 1110 0 0,89-235 1201 0 0,-89 230-3027 0 0,1 1 1 0 0,1 0-1 0 0,1 0 1 0 0,0 1-1 0 0,2 0 1 0 0,0 1 0 0 0,1 1-1 0 0,0 1 1 0 0,1 0-1 0 0,1 0 1 0 0,0 2-1 0 0,1 0 1 0 0,1 1-1 0 0,0 1 1 0 0,9-3-24 0 0,55-12-103 0 0,-74 82-574 0 0,-27 16-2474 0 0,11-54-1619 0 0,5-13-6897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5841 0 0,'0'0'2792'0'0,"0"0"-784"0"0,0 0-312 0 0,0 0 105 0 0,0 0-32 0 0,0 0-200 0 0,0 0-357 0 0,0 0-386 0 0,0 0-274 0 0,0 0-47 0 0,0 0 75 0 0,5 0 104 0 0,435-15 4856 0 0,-221-20-5352 0 0,-202 30-1870 0 0,-30 5-5233 0 0,0 0-893 0 0,6 0-3350 0 0</inkml:trace>
  <inkml:trace contextRef="#ctx0" brushRef="#br0" timeOffset="277.185">53 652 7170 0 0,'0'0'2336'0'0,"0"0"-566"0"0,0 0-365 0 0,0 0-140 0 0,0 0-66 0 0,0 0 73 0 0,0 0 24 0 0,0 0-76 0 0,0 0-81 0 0,0 0-180 0 0,0 0-172 0 0,0 0-126 0 0,28-1-115 0 0,88-2-83 0 0,107-27 1045 0 0,-23 1-1381 0 0,-153 24 208 0 0,-24 1-3439 0 0,-12 3-2164 0 0,0 0-3575 0 0,-11 1 600 0 0</inkml:trace>
  <inkml:trace contextRef="#ctx0" brushRef="#br0" timeOffset="574.843">41 917 12827 0 0,'0'0'1617'0'0,"0"0"-527"0"0,0 0-160 0 0,0 0 223 0 0,0 0 194 0 0,0 0-25 0 0,0 0-173 0 0,0 0-222 0 0,0 0-171 0 0,0 0-134 0 0,34-3-113 0 0,110-8-110 0 0,-1-12 272 0 0,54-14-1420 0 0,-115 19-8772 0 0,-68 14-2159 0 0</inkml:trace>
  <inkml:trace contextRef="#ctx0" brushRef="#br0" timeOffset="1135.052">898 1031 5681 0 0,'0'0'2395'0'0,"0"0"-629"0"0,0 0-11 0 0,0 0 138 0 0,0 0-17 0 0,0 0-202 0 0,0 0-289 0 0,0 0-251 0 0,0 0-178 0 0,34 0-113 0 0,108-2-94 0 0,-49-21 277 0 0,-76 14-799 0 0,52-23 135 0 0,-1-3 1 0 0,-2-3 0 0 0,-2-3 0 0 0,-2-3-1 0 0,-1-3 1 0 0,-3-2 0 0 0,-2-2 0 0 0,-2-3-1 0 0,-3-2 1 0 0,-2-3 0 0 0,16-27-363 0 0,-52 66-16 0 0,-1 0 0 0 0,0-1 0 0 0,-2-1 0 0 0,0 0 0 0 0,-2 0 0 0 0,0-1 0 0 0,-1 0 0 0 0,-2 0 0 0 0,0 0 0 0 0,-2-1 0 0 0,0 0 0 0 0,-1-10 16 0 0,-2 30-12 0 0,0 0 1 0 0,0 0-1 0 0,-1-1 1 0 0,1 1-1 0 0,-1 0 1 0 0,0 0-1 0 0,0 0 1 0 0,0 0-1 0 0,-1 0 1 0 0,1 0-1 0 0,-1 0 1 0 0,0 0 0 0 0,0 0-1 0 0,-1 1 1 0 0,1-1-1 0 0,-1 1 1 0 0,1 0-1 0 0,-1 0 1 0 0,0 0-1 0 0,-1 0 1 0 0,1 0-1 0 0,0 0 1 0 0,-1 1-1 0 0,1 0 1 0 0,-1 0-1 0 0,0 0 1 0 0,0 0-1 0 0,0 0 1 0 0,0 1-1 0 0,0 0 1 0 0,0 0-1 0 0,0 0 1 0 0,0 0-1 0 0,0 0 1 0 0,-1 1-1 0 0,-1 0 12 0 0,-8-1-24 0 0,0 1 0 0 0,0 1 0 0 0,0 1 0 0 0,1 0 0 0 0,-1 0 0 0 0,1 1 0 0 0,-1 1 0 0 0,1 0 0 0 0,0 1 0 0 0,1 0 0 0 0,-1 1 0 0 0,1 1 0 0 0,0 0 0 0 0,1 0 0 0 0,-1 2 0 0 0,2-1 0 0 0,-1 1 0 0 0,-9 10 24 0 0,-3 6 3 0 0,1 2-1 0 0,1 0 1 0 0,2 1 0 0 0,0 1-1 0 0,2 0 1 0 0,1 2-1 0 0,2 0 1 0 0,1 0-1 0 0,1 2 1 0 0,2-1 0 0 0,1 1-1 0 0,2 1 1 0 0,1-1-1 0 0,1 1 1 0 0,1 27-3 0 0,3-40 20 0 0,1 1 0 0 0,1-1 0 0 0,1 0 0 0 0,1 1 0 0 0,1-1 1 0 0,0-1-1 0 0,2 1 0 0 0,0-1 0 0 0,3 5-20 0 0,67 99 211 0 0,-61-110-173 0 0,0-1 0 0 0,0-1 0 0 0,2 0 0 0 0,-1-1 0 0 0,1-1 1 0 0,1 0-1 0 0,0-1 0 0 0,0-1 0 0 0,1-1 0 0 0,0-1 0 0 0,0-1 0 0 0,1 0 0 0 0,-1-1 0 0 0,1-1 0 0 0,0-1 0 0 0,0-1 0 0 0,0-1 1 0 0,18-2-39 0 0,20-11-1473 0 0,-42-7-7357 0 0,-12 13-3495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6:27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3618 615 11779 0 0,'0'0'1572'0'0,"0"0"-399"0"0,0 0-202 0 0,0 0 50 0 0,0 0 131 0 0,0 0-29 0 0,0 0-166 0 0,0 0-234 0 0,0 0-263 0 0,0 0-225 0 0,0 0-106 0 0,0 0-34 0 0,0 0 4 0 0,-2-2 15 0 0,-6-8-4 0 0,7 7-24 0 0,1 3-23 0 0,0 0-4 0 0,0 0-15 0 0,0 0-2 0 0,0 0 12 0 0,0 0 4 0 0,0 0 17 0 0,0 0 29 0 0,6-17 862 0 0,-1 11-1198 0 0,-5 6 279 0 0,-1 0 0 0 0,1 0 0 0 0,-1 0 0 0 0,1 0 0 0 0,-1 0 0 0 0,1 0 0 0 0,-1 0 0 0 0,1-1 0 0 0,0 1 0 0 0,-1 0 1 0 0,1 0-1 0 0,-1-1 0 0 0,1 1 0 0 0,0 0 0 0 0,-1 0 0 0 0,1-1 0 0 0,0 1 0 0 0,-1 0 0 0 0,1-1 0 0 0,0 1 0 0 0,0-1 0 0 0,-1 1 0 0 0,1 0 0 0 0,0-1 0 0 0,0 1 0 0 0,0-1 0 0 0,-1 1 0 0 0,1 0 0 0 0,0-1 0 0 0,0 1 0 0 0,0-1 0 0 0,0 1 0 0 0,0-1 0 0 0,0 1 1 0 0,0-1-1 0 0,0 1 0 0 0,0-1 0 0 0,0 1 0 0 0,0 0 0 0 0,0-1 0 0 0,0 1 0 0 0,1-1 0 0 0,-1 1 0 0 0,0-1 0 0 0,0 1 0 0 0,0 0 0 0 0,1-1 0 0 0,-1 1 0 0 0,0-1 0 0 0,1 1-47 0 0,-61 25 139 0 0,61-25-984 0 0,32-10 1562 0 0,-6 6-8750 0 0,-27 4-2960 0 0</inkml:trace>
  <inkml:trace contextRef="#ctx0" brushRef="#br0" timeOffset="482.724">3686 932 4321 0 0,'0'0'2659'0'0,"0"0"-992"0"0,0 0-271 0 0,0 0 62 0 0,0 0 17 0 0,0 0-53 0 0,0 0-101 0 0,0 0-203 0 0,0 0-265 0 0,0 0-239 0 0,0 0-175 0 0,0 0-125 0 0,0 0-75 0 0,-5 0-68 0 0,-23 7 124 0 0,65-32 1468 0 0,-61 44 1076 0 0,-1 1-2787 0 0,39-21-2161 0 0,-4-3-3023 0 0,-8 3-979 0 0,0 1-4953 0 0</inkml:trace>
  <inkml:trace contextRef="#ctx0" brushRef="#br0" timeOffset="-2199.376">810 575 0 0 0,'0'0'2503'0'0,"0"0"-1371"0"0,0 0-405 0 0,0 0 99 0 0,0 0 285 0 0,0 0 348 0 0,0 0 194 0 0,0 0-58 0 0,0 0-205 0 0,0 0-266 0 0,0 0-232 0 0,-1-5-122 0 0,-2-12-118 0 0,2 13-101 0 0,-8 19 950 0 0,-71 169-75 0 0,-105 297-855 0 0,133-360-1367 0 0,69-136-2050 0 0,11-32 744 0 0,-2-1 0 0 0,-2-1 0 0 0,-2-1 0 0 0,-3-1 0 0 0,-1-1 0 0 0,-4 0 0 0 0,4-24 2102 0 0,29-165-1765 0 0,-20 81 4121 0 0,-26 127 2981 0 0,-1 32-3585 0 0,0 1-282 0 0,4 6 2115 0 0,0 14-2447 0 0,-2-8-328 0 0,110 300 3262 0 0,-33-84-3742 0 0,-63-213-330 0 0,-15-15 62 0 0,15-12 937 0 0,14-26-569 0 0,-1-1-1 0 0,-3-1 1 0 0,-1-2 0 0 0,0-5-430 0 0,0 3 268 0 0,0-6-195 0 0,-2-1 1 0 0,-3-1 0 0 0,-1-1-1 0 0,-1-12-73 0 0,-12 45-4 0 0,0 0 0 0 0,-2 0 0 0 0,-1 0 0 0 0,0-1 0 0 0,-2 1 0 0 0,0-21 4 0 0,-12 11-358 0 0,10 30 313 0 0,1-1 1 0 0,0 1-1 0 0,0 0 0 0 0,-1-1 1 0 0,1 1-1 0 0,0 0 0 0 0,0-1 1 0 0,-1 1-1 0 0,1 0 0 0 0,0-1 0 0 0,-1 1 1 0 0,1 0-1 0 0,0 0 0 0 0,-1 0 1 0 0,1-1-1 0 0,-1 1 0 0 0,1 0 0 0 0,0 0 1 0 0,-1 0-1 0 0,1 0 0 0 0,-1 0 1 0 0,1 0-1 0 0,0-1 0 0 0,-1 1 0 0 0,1 0 1 0 0,-1 0-1 0 0,1 0 0 0 0,-1 1 1 0 0,1-1-1 0 0,0 0 0 0 0,-1 0 0 0 0,1 0 1 0 0,-1 0-1 0 0,1 0 0 0 0,0 0 1 0 0,-1 1-1 0 0,1-1 0 0 0,-1 0 0 0 0,1 0 1 0 0,0 0-1 0 0,-1 1 0 0 0,1-1 1 0 0,0 0-1 0 0,0 1 0 0 0,-1-1 0 0 0,1 0 1 0 0,0 1-1 0 0,0-1 0 0 0,-1 0 1 0 0,1 1-1 0 0,0-1 0 0 0,0 1 0 0 0,0-1 1 0 0,-1 0-1 0 0,1 1 0 0 0,0-1 1 0 0,0 1-1 0 0,0-1 0 0 0,0 0 1 0 0,0 1-1 0 0,0-1 0 0 0,0 1 0 0 0,0-1 1 0 0,0 1-1 0 0,0-1 0 0 0,0 0 1 0 0,0 1-1 0 0,0-1 0 0 0,1 1 45 0 0,-7 17-1659 0 0,-3 10-3883 0 0,7-16-2407 0 0</inkml:trace>
  <inkml:trace contextRef="#ctx0" brushRef="#br0" timeOffset="-1885.51">1432 567 6865 0 0,'0'0'1214'0'0,"0"0"-456"0"0,0 0-58 0 0,0 0 243 0 0,0 0 292 0 0,0 0 154 0 0,0 0-126 0 0,-13 32-285 0 0,-43 101-296 0 0,54-130-647 0 0,1 0-1 0 0,-1 0 0 0 0,0 1 0 0 0,1-1 1 0 0,0 1-1 0 0,-1-1 0 0 0,1 1 0 0 0,1 0 1 0 0,-1-1-1 0 0,1 1 0 0 0,-1 0 0 0 0,1-1 0 0 0,0 1 1 0 0,0 0-1 0 0,1-1 0 0 0,-1 1 0 0 0,1 0 1 0 0,-1-1-1 0 0,1 1 0 0 0,1 0-34 0 0,1 5 96 0 0,0-1-12 0 0,0-1 1 0 0,0 0 0 0 0,1 0 0 0 0,0 0 0 0 0,0 0 0 0 0,0-1-1 0 0,1 0 1 0 0,0 0 0 0 0,0 0 0 0 0,1 0 0 0 0,0-1 0 0 0,0 0 0 0 0,0 0-1 0 0,0 0 1 0 0,1-1 0 0 0,0 0 0 0 0,0-1 0 0 0,0 1 0 0 0,0-1-1 0 0,0-1 1 0 0,1 1 0 0 0,-1-1 0 0 0,1 0 0 0 0,0-1 0 0 0,0 0-1 0 0,6 0-84 0 0,-6 0 128 0 0,-1-1 0 0 0,0 0-1 0 0,0 0 1 0 0,1-1 0 0 0,-1 0-1 0 0,0 0 1 0 0,0-1-1 0 0,0 0 1 0 0,0 0 0 0 0,0 0-1 0 0,0-1 1 0 0,-1 0-1 0 0,1 0 1 0 0,-1-1 0 0 0,0 0-1 0 0,0 0 1 0 0,0-1 0 0 0,-1 1-1 0 0,1-1 1 0 0,-1 0-1 0 0,0-1 1 0 0,-1 1 0 0 0,3-4-128 0 0,-3 4 58 0 0,-1-1 0 0 0,1 0 0 0 0,-1 0 0 0 0,0 0 0 0 0,0 0 0 0 0,-1-1 0 0 0,0 1 0 0 0,0-1 0 0 0,-1 1 0 0 0,1-1 0 0 0,-2 0 0 0 0,1 0 0 0 0,-1 1 0 0 0,0-1 0 0 0,0 0 0 0 0,0 0 0 0 0,-1 0 0 0 0,0 1 0 0 0,-1-1 0 0 0,1 1 0 0 0,-1-1 0 0 0,-1 1 0 0 0,1-1 0 0 0,-2 0-58 0 0,-1 0-38 0 0,-1 0 0 0 0,0 0 1 0 0,-1 1-1 0 0,0-1 0 0 0,0 1 1 0 0,0 1-1 0 0,-1 0 0 0 0,0 0 0 0 0,0 0 1 0 0,0 1-1 0 0,0 0 0 0 0,-1 0 0 0 0,1 1 1 0 0,-1 0-1 0 0,0 1 0 0 0,0 0 0 0 0,0 1 1 0 0,0-1-1 0 0,-1 2 0 0 0,1-1 0 0 0,0 1 1 0 0,0 1-1 0 0,-1 0 38 0 0,-93 13-1991 0 0,73 2-1433 0 0,4 8-3828 0 0,19-12-2554 0 0</inkml:trace>
  <inkml:trace contextRef="#ctx0" brushRef="#br0" timeOffset="-1580.104">2274 361 9802 0 0,'0'0'2427'0'0,"0"0"-982"0"0,0 0-504 0 0,0 0-77 0 0,0 0 178 0 0,0 0 206 0 0,0 0-34 0 0,0 0-198 0 0,0 0-225 0 0,0 0-214 0 0,0 0-135 0 0,0 0-81 0 0,-5 33-66 0 0,-16 106-64 0 0,15 2 222 0 0,38 131-102 0 0,-12-136-434 0 0,-4-81-1047 0 0,-15-54 697 0 0,-1-1-112 0 0,-1-25-3911 0 0,-4-1-4731 0 0,1 14 1521 0 0</inkml:trace>
  <inkml:trace contextRef="#ctx0" brushRef="#br0" timeOffset="-1335.883">2057 623 8706 0 0,'0'0'981'0'0,"0"0"-503"0"0,0 0-247 0 0,0 0 269 0 0,0 0 552 0 0,0 0 245 0 0,0 0-26 0 0,0 0-216 0 0,0 0-311 0 0,0 0-285 0 0,0 0-225 0 0,32 4-174 0 0,103 14-151 0 0,-2 15-2146 0 0,-109-26 954 0 0,31 11-7109 0 0,-44-14 3327 0 0</inkml:trace>
  <inkml:trace contextRef="#ctx0" brushRef="#br0" timeOffset="-1078.285">2583 792 0 0 0,'0'0'798'0'0,"0"0"827"0"0,0 0 384 0 0,0 0 172 0 0,0 0 47 0 0,0 0-173 0 0,0 0-283 0 0,0 0-281 0 0,0 0-245 0 0,31 8-150 0 0,99 24-95 0 0,-55-28 475 0 0,-64-8-1218 0 0,1 2-147 0 0,0-1-1 0 0,0 0 1 0 0,0-1-1 0 0,0 0 1 0 0,0-1 0 0 0,-1 0-1 0 0,0-1 1 0 0,0 0-1 0 0,0-1 1 0 0,-1 0 0 0 0,0-1-1 0 0,-1 0 1 0 0,1 0-1 0 0,-2-1 1 0 0,1 0 0 0 0,-1-1-1 0 0,0 0 1 0 0,-1 0-1 0 0,-1-1 1 0 0,1 0 0 0 0,-1 0-1 0 0,-1 0 1 0 0,0-1-1 0 0,-1 1 1 0 0,0-1 0 0 0,-1 0-1 0 0,1-8-110 0 0,-4 18-16 0 0,0-1-1 0 0,-1 1 1 0 0,1-1 0 0 0,0 1-1 0 0,-1 0 1 0 0,0-1 0 0 0,0 1-1 0 0,0-1 1 0 0,0 1 0 0 0,0 0-1 0 0,0 0 1 0 0,0 0-1 0 0,-1 0 1 0 0,1 0 0 0 0,-1 0-1 0 0,1 0 1 0 0,-1 0 0 0 0,0 0-1 0 0,0 1 1 0 0,0-1 0 0 0,0 1-1 0 0,0-1 1 0 0,0 1 0 0 0,0 0-1 0 0,-1 0 1 0 0,1 0-1 0 0,0 0 1 0 0,-1 0 0 0 0,1 0-1 0 0,-1 1 1 0 0,1-1 0 0 0,0 1-1 0 0,-1 0 1 0 0,1 0 0 0 0,-1 0-1 0 0,-2 0 17 0 0,-90 15-402 0 0,81-9 392 0 0,0 0 0 0 0,1 1-1 0 0,-1 1 1 0 0,2 0 0 0 0,-1 1-1 0 0,1 0 1 0 0,1 1 0 0 0,0 0 0 0 0,0 1-1 0 0,1 0 1 0 0,0 0 0 0 0,1 1-1 0 0,0 1 1 0 0,1 0 0 0 0,0 0 0 0 0,1 0-1 0 0,1 1 1 0 0,0 0 0 0 0,1 0-1 0 0,0 1 1 0 0,1-1 0 0 0,1 1 0 0 0,0 0-1 0 0,2 0 1 0 0,-1 0 0 0 0,2 0-1 0 0,0 0 1 0 0,1 11 10 0 0,0-19 4 0 0,1 1 0 0 0,0-1 0 0 0,0 1 1 0 0,1-1-1 0 0,0 0 0 0 0,0 0 0 0 0,1 0 0 0 0,0-1 0 0 0,0 1 0 0 0,0-1 0 0 0,1 0 0 0 0,0 0 1 0 0,0 0-1 0 0,0-1 0 0 0,1 1 0 0 0,0-1 0 0 0,0-1 0 0 0,0 1 0 0 0,1-1 0 0 0,0 0 0 0 0,-1-1 0 0 0,5 2-4 0 0,10 4-20 0 0,1 0-1 0 0,-1-2 0 0 0,1 0 1 0 0,1-1-1 0 0,-1-2 0 0 0,1 0 0 0 0,0-2 21 0 0,81 5-1362 0 0,-61-10-6510 0 0,-32-1-2822 0 0</inkml:trace>
  <inkml:trace contextRef="#ctx0" brushRef="#br0" timeOffset="-529.663">0 1532 13971 0 0,'0'0'751'0'0,"0"0"-259"0"0,0 0 232 0 0,0 0 286 0 0,38-6 179 0 0,126-22 50 0 0,279-75 3636 0 0,-91 47-3999 0 0,2 16 0 0 0,176 8-876 0 0,337 18 68 0 0,-528 20-159 0 0,-335-6 52 0 0,1 0 0 0 0,-1-1 0 0 0,1 1 0 0 0,-1-1 0 0 0,0 0-1 0 0,1-1 1 0 0,-1 1 0 0 0,0-1 0 0 0,0 0 0 0 0,0 0 0 0 0,0 0 0 0 0,0 0-1 0 0,0-1 1 0 0,-1 0 0 0 0,1 1 0 0 0,-1-1 0 0 0,0-1 0 0 0,0 1 0 0 0,0 0-1 0 0,0-1 1 0 0,-1 1 0 0 0,3-5 39 0 0,-13-35-7146 0 0,2 36 366 0 0,1 3-4413 0 0</inkml:trace>
  <inkml:trace contextRef="#ctx0" brushRef="#br0" timeOffset="1630.473">5232 188 2785 0 0,'0'0'940'0'0,"0"0"-375"0"0,0 0-167 0 0,0 0 362 0 0,0 0 649 0 0,0 0 573 0 0,0 0 220 0 0,0 0-183 0 0,0 0-452 0 0,0 0-419 0 0,0 0-266 0 0,-2 11-125 0 0,-31 182 2287 0 0,18 265-2015 0 0,1-395-2316 0 0,14-63 743 0 0,-29-17-14948 0 0,26 12 11328 0 0</inkml:trace>
  <inkml:trace contextRef="#ctx0" brushRef="#br0" timeOffset="1932.648">4516 306 6761 0 0,'0'0'1134'0'0,"0"0"-494"0"0,0 0-188 0 0,0 0 318 0 0,0 0 469 0 0,0 0 260 0 0,0 0 26 0 0,34-4-150 0 0,110-11-185 0 0,209-10 2605 0 0,321 6-2722 0 0,-675 20-1121 0 0,1-1 0 0 0,-1 1 1 0 0,1 0-1 0 0,-1-1 0 0 0,1 1 1 0 0,0 0-1 0 0,-1-1 0 0 0,1 1 1 0 0,0 0-1 0 0,0 0 0 0 0,-1-1 1 0 0,1 1-1 0 0,0 0 0 0 0,0 0 1 0 0,0 0-1 0 0,0-1 0 0 0,0 1 1 0 0,0 0-1 0 0,0 0 0 0 0,0-1 1 0 0,0 1-1 0 0,0 0 0 0 0,1 0 1 0 0,-1-1-1 0 0,0 1 1 0 0,0 0-1 0 0,1 0 0 0 0,-1-1 1 0 0,0 1-1 0 0,1 0 0 0 0,-1-1 1 0 0,1 1-1 0 0,-1 0 0 0 0,1-1 1 0 0,-1 1-1 0 0,1-1 0 0 0,0 1 1 0 0,-1-1-1 0 0,1 1 0 0 0,-1-1 1 0 0,1 0-1 0 0,0 1 0 0 0,0-1 1 0 0,-1 0-1 0 0,1 1 0 0 0,0-1 1 0 0,-1 0-1 0 0,1 0 0 0 0,0 0 1 0 0,0 1-1 0 0,0-1 0 0 0,-1 0 1 0 0,1 0-1 0 0,0 0 0 0 0,0 0 1 0 0,-1 0-1 0 0,1-1 0 0 0,0 1 1 0 0,0 0-1 0 0,0 0 1 0 0,-1-1-1 0 0,1 1 0 0 0,0 0 1 0 0,-1 0-1 0 0,1-1 0 0 0,0 1 1 0 0,-1-1-1 0 0,1 1 48 0 0,-63 38-5886 0 0,34-22-236 0 0,14-8-82 0 0</inkml:trace>
  <inkml:trace contextRef="#ctx0" brushRef="#br0" timeOffset="2167.223">4726 1053 14667 0 0,'0'0'723'0'0,"0"0"-368"0"0,0 0-161 0 0,0 0 149 0 0,0 0 247 0 0,0 0 176 0 0,0 0 101 0 0,0 0-9 0 0,33 2-95 0 0,108 0-127 0 0,3-28 283 0 0,-79 10-874 0 0,263-55 314 0 0,-107 45-5444 0 0,-193 25-686 0 0,-9 1-5138 0 0</inkml:trace>
  <inkml:trace contextRef="#ctx0" brushRef="#br0" timeOffset="3184.939">5970 313 5233 0 0,'0'0'338'0'0,"0"0"-76"0"0,0 0 453 0 0,0 0 832 0 0,0 0 447 0 0,0 0 28 0 0,0 0-213 0 0,0 0-346 0 0,35-3-277 0 0,109-14-214 0 0,-126 15-694 0 0,0-1 0 0 0,0 0 0 0 0,0-2 0 0 0,-1 0 0 0 0,0-1 0 0 0,0 0 0 0 0,-1-1 0 0 0,14-9-278 0 0,7-3 401 0 0,-12 8-132 0 0,-5 2-81 0 0,-1 0 1 0 0,0-1-1 0 0,0 0 1 0 0,-1-2 0 0 0,0 0-1 0 0,-1-1 1 0 0,0-1-1 0 0,5-7-188 0 0,-20 20 40 0 0,0-1-1 0 0,0 1 1 0 0,0-1-1 0 0,-1 0 1 0 0,1 0 0 0 0,-1 0-1 0 0,1 0 1 0 0,-1 0-1 0 0,0 0 1 0 0,0 0-1 0 0,0 0 1 0 0,0 0-1 0 0,0-1 1 0 0,0 1-1 0 0,-1 0 1 0 0,1-1-1 0 0,-1 1 1 0 0,1 0-1 0 0,-1-1 1 0 0,0 1-1 0 0,0-1 1 0 0,0 1-1 0 0,0 0 1 0 0,-1-1-1 0 0,1 1 1 0 0,-1 0 0 0 0,1-1-1 0 0,-1 1 1 0 0,0 0-1 0 0,0-1 1 0 0,0 1-1 0 0,0 0 1 0 0,0 0-1 0 0,0 0 1 0 0,-1 0-1 0 0,1 0 1 0 0,-1 0-1 0 0,1 0 1 0 0,-1 1-1 0 0,0-1 1 0 0,0 0-1 0 0,0 1 1 0 0,0 0-1 0 0,0-1 1 0 0,0 1-1 0 0,0 0 1 0 0,0 0 0 0 0,0 0-1 0 0,-1 0 1 0 0,1 0-1 0 0,0 1 1 0 0,-1-1-1 0 0,1 1 1 0 0,0 0-1 0 0,-2-1-39 0 0,-3 3 3 0 0,1 1 0 0 0,-1-1 0 0 0,1 1 0 0 0,-1 1 0 0 0,1-1 1 0 0,0 1-1 0 0,1 0 0 0 0,-1 0 0 0 0,0 1 0 0 0,1 0 0 0 0,0-1 0 0 0,1 2 0 0 0,-1-1 0 0 0,1 1 0 0 0,0-1 0 0 0,0 1 0 0 0,0 0 0 0 0,1 1 0 0 0,0-1 0 0 0,-1 4-2 0 0,-7 18-5 0 0,0 2 0 0 0,2-1 0 0 0,2 1 0 0 0,0 0 0 0 0,2 1 0 0 0,2 0 0 0 0,-1 30 4 0 0,-2 12-10 0 0,-8 83-43 0 0,2-16-146 0 0,-5 0 0 0 0,-29 104 199 0 0,35-203-58 0 0,8-19-9 0 0,-1 1 0 0 0,-2-1-1 0 0,0-1 1 0 0,-1 1 0 0 0,-1-1 0 0 0,-1-1 0 0 0,-1 1-1 0 0,-1-2 1 0 0,0 1 0 0 0,-2-2 0 0 0,0 1-1 0 0,-1-2 1 0 0,-12 12 67 0 0,24-27-26 0 0,0 0 0 0 0,0 0 0 0 0,0-1 0 0 0,-1 1 0 0 0,1 0 0 0 0,0-1-1 0 0,-1 0 1 0 0,0 1 0 0 0,1-1 0 0 0,-1 0 0 0 0,0 0 0 0 0,1-1 0 0 0,-1 1 0 0 0,0 0 0 0 0,0-1-1 0 0,0 0 1 0 0,0 0 0 0 0,0 0 0 0 0,1 0 0 0 0,-1 0 0 0 0,0 0 0 0 0,0-1 0 0 0,0 1 0 0 0,0-1 0 0 0,1 0-1 0 0,-1 0 1 0 0,0 0 0 0 0,1 0 0 0 0,-1 0 0 0 0,1-1 0 0 0,-1 1 0 0 0,1-1 0 0 0,0 0 0 0 0,-1 0-1 0 0,1 0 1 0 0,0 0 0 0 0,0 0 0 0 0,0 0 0 0 0,1 0 0 0 0,-2-2 26 0 0,-5-14-18 0 0,1-1 0 0 0,1 1 0 0 0,0-2 0 0 0,1 1 0 0 0,2-1 0 0 0,0 0 0 0 0,0 1 0 0 0,2-1 0 0 0,1 0 0 0 0,0 0 0 0 0,2 0 0 0 0,0 0 1 0 0,1 0-1 0 0,1 0 0 0 0,4-12 18 0 0,-3 19 52 0 0,1 0 0 0 0,0 1 0 0 0,0 0 0 0 0,2 0 0 0 0,-1 0 0 0 0,1 1 0 0 0,1 0 0 0 0,0 0 0 0 0,1 1 0 0 0,0 1 0 0 0,0-1 0 0 0,1 2 0 0 0,0-1 0 0 0,1 2 0 0 0,0-1 0 0 0,0 2 0 0 0,0-1 0 0 0,1 2 0 0 0,0 0 0 0 0,8-3-52 0 0,307-98 453 0 0,-245 77-377 0 0,-128 43 1342 0 0,42-13-1411 0 0,1 0 1 0 0,-1 0 0 0 0,0 1-1 0 0,1-1 1 0 0,-1 1-1 0 0,1 0 1 0 0,0 0-1 0 0,0 0 1 0 0,-1 0-1 0 0,1 0 1 0 0,1 0-1 0 0,-1 0 1 0 0,0 1-1 0 0,0-1 1 0 0,1 1 0 0 0,-1-1-1 0 0,1 1 1 0 0,0-1-1 0 0,0 1 1 0 0,0 0-1 0 0,0 0 1 0 0,0 0-1 0 0,1-1 1 0 0,-1 1-1 0 0,1 0 1 0 0,0 0 0 0 0,0 0-1 0 0,0 0 1 0 0,0 2-8 0 0,32 60 88 0 0,-10-32-79 0 0,1 4-644 0 0,-11-26-4785 0 0,-7-11-2839 0 0</inkml:trace>
  <inkml:trace contextRef="#ctx0" brushRef="#br0" timeOffset="13195.221">7809 1436 0 0 0,'0'0'1143'0'0,"0"0"381"0"0,0 0 185 0 0,0 0-158 0 0,10-7-167 0 0,65-56 2322 0 0,52-73 1889 0 0,53-78-2504 0 0,-89 101-1894 0 0,-5-4 0 0 0,30-62-1197 0 0,-97 149 65 0 0,-1-1-1 0 0,-2 0 1 0 0,-1-1 0 0 0,-2-1 0 0 0,-1-1-1 0 0,-1 0 1 0 0,-2 0 0 0 0,-1-1 0 0 0,-2 0 0 0 0,-2 0-1 0 0,-1 0 1 0 0,-1-14-65 0 0,-2 45-29 0 0,-1 0-1 0 0,1 1 1 0 0,-1-1-1 0 0,0 1 1 0 0,0-1-1 0 0,0 1 0 0 0,0-1 1 0 0,-1 1-1 0 0,1 0 1 0 0,-1 0-1 0 0,0 0 1 0 0,0 0-1 0 0,0 0 1 0 0,0 0-1 0 0,0 0 1 0 0,-1 0-1 0 0,1 1 0 0 0,-1-1 1 0 0,0 1-1 0 0,0 0 1 0 0,0 0-1 0 0,0 0 1 0 0,0 0-1 0 0,0 1 1 0 0,0-1-1 0 0,-1 1 1 0 0,1-1-1 0 0,-1 1 1 0 0,1 1-1 0 0,-1-1 0 0 0,1 0 1 0 0,-1 1-1 0 0,0-1 1 0 0,1 1-1 0 0,-1 0 1 0 0,1 1-1 0 0,-1-1 1 0 0,0 0-1 0 0,1 1 1 0 0,-1 0-1 0 0,1 0 0 0 0,-1 0 1 0 0,1 0-1 0 0,0 1 1 0 0,-1-1-1 0 0,-1 3 30 0 0,-17 11-169 0 0,2 2-1 0 0,0 0 0 0 0,1 2 1 0 0,1 0-1 0 0,-13 18 170 0 0,12-16-80 0 0,-20 24-84 0 0,1 2 1 0 0,3 2-1 0 0,2 1 0 0 0,-18 36 164 0 0,45-72 14 0 0,0 0-1 0 0,1 1 1 0 0,1 0-1 0 0,0 0 1 0 0,1 0-1 0 0,0 1 1 0 0,1-1-1 0 0,1 0 1 0 0,1 1-1 0 0,0 0 0 0 0,1-1 1 0 0,0 1-1 0 0,2-1 1 0 0,-1 0-1 0 0,2 0 1 0 0,0 0-1 0 0,1 0 1 0 0,1 0-1 0 0,2 4-13 0 0,40 79 232 0 0,-15-38-65 0 0,-27-46-103 0 0,2 0-1 0 0,-1 0 1 0 0,1-1 0 0 0,1 0 0 0 0,1 0-1 0 0,0-1 1 0 0,0 0 0 0 0,1-1 0 0 0,10 8-64 0 0,-13-15 69 0 0,0-1 1 0 0,0 0 0 0 0,1-1 0 0 0,-1 1 0 0 0,0-2-1 0 0,1 1 1 0 0,-1-1 0 0 0,1 0 0 0 0,0-1 0 0 0,-1 0-1 0 0,1-1 1 0 0,0 0 0 0 0,-1 0 0 0 0,1 0 0 0 0,-1-1-1 0 0,0-1 1 0 0,0 1 0 0 0,1-1 0 0 0,-2-1 0 0 0,1 1 0 0 0,0-1-1 0 0,-1-1 1 0 0,1 1 0 0 0,-1-1 0 0 0,-1-1 0 0 0,4-2-70 0 0,130-120 438 0 0,-108 99-400 0 0,30-42 86 0 0,-60 68-114 0 0,0 0 1 0 0,0 0-1 0 0,-1 0 1 0 0,1 0-1 0 0,-1 0 1 0 0,0-1-1 0 0,0 1 1 0 0,0 0-1 0 0,0-1 1 0 0,0 1-1 0 0,-1-1 1 0 0,0 1-1 0 0,1-1 0 0 0,-1 1 1 0 0,0-1-1 0 0,-1 1 1 0 0,1-1-1 0 0,-1 1 1 0 0,1-1-1 0 0,-1 1 1 0 0,0 0-1 0 0,-1-1 1 0 0,1 1-1 0 0,0 0 1 0 0,-1 0-1 0 0,0 0 1 0 0,0 0-1 0 0,1 0 1 0 0,-4-2-11 0 0,0 2-41 0 0,0 0 0 0 0,0 0 0 0 0,-1 1 0 0 0,1 0 0 0 0,-1 0 0 0 0,0 0 0 0 0,0 0 0 0 0,1 1 0 0 0,-1 0 0 0 0,0 1 0 0 0,0-1 0 0 0,0 1 1 0 0,0 0-1 0 0,0 1 0 0 0,0-1 0 0 0,0 1 0 0 0,0 0 0 0 0,0 1 0 0 0,1-1 0 0 0,-1 1 0 0 0,0 0 0 0 0,1 1 0 0 0,-1-1 0 0 0,1 1 0 0 0,0 0 0 0 0,0 1 0 0 0,0-1 0 0 0,1 1 0 0 0,-1 0 1 0 0,0 1 40 0 0,-1 0-23 0 0,-1 1 0 0 0,1 0 0 0 0,1 1 1 0 0,-1-1-1 0 0,1 1 0 0 0,1 0 1 0 0,-1 0-1 0 0,1 0 0 0 0,0 1 1 0 0,1 0-1 0 0,-1 0 0 0 0,2 0 1 0 0,-1 0-1 0 0,1 0 0 0 0,-1 7 23 0 0,-2 136 79 0 0,7-145-58 0 0,-1-1 0 0 0,1 1 0 0 0,0 0-1 0 0,0-1 1 0 0,1 1 0 0 0,-1-1 0 0 0,1 0-1 0 0,0 0 1 0 0,1 0 0 0 0,-1 0 0 0 0,1 0 0 0 0,0-1-1 0 0,1 0 1 0 0,-1 1 0 0 0,0-2 0 0 0,1 1 0 0 0,0 0-1 0 0,0-1 1 0 0,0 0 0 0 0,1 0 0 0 0,-1-1 0 0 0,1 1-1 0 0,-1-1 1 0 0,1 0 0 0 0,0-1 0 0 0,0 1 0 0 0,-1-1-1 0 0,1-1 1 0 0,0 1 0 0 0,0-1 0 0 0,0 0 0 0 0,6 0-21 0 0,-2 0 48 0 0,1-1 1 0 0,-1 0 0 0 0,0 0 0 0 0,0-1-1 0 0,0 0 1 0 0,0 0 0 0 0,-1-1 0 0 0,1-1-1 0 0,0 0 1 0 0,-1 0 0 0 0,2-2-49 0 0,115-78 364 0 0,41-93-137 0 0,-111 162-434 0 0,-43 52 293 0 0,9 139 131 0 0,-22-175-217 0 0,-6 21 201 0 0,58-64-104 0 0,7-8-81 0 0,-36 29-14 0 0,1 1 1 0 0,1 1 0 0 0,1 1 0 0 0,0 1 0 0 0,13-5-3 0 0,0 10-74 0 0,-38 12 53 0 0,-1 0 9 0 0,0 0-3 0 0,0 0-1 0 0,-4 12 2 0 0,-5 9 43 0 0,2 1-1 0 0,0 1 1 0 0,2-1 0 0 0,0 1 0 0 0,2 0 0 0 0,0 0 0 0 0,2 0 0 0 0,0 0 0 0 0,3 22-29 0 0,-2-37 10 0 0,0-7-4 0 0,0-1-12 0 0,0 0 2 0 0,0 0 12 0 0,0 0-9 0 0,0 0 4 0 0,0 0-9 0 0,0 0-4 0 0,0 0-12 0 0,0 0-3 0 0,0 0-19 0 0,0 0-63 0 0,0 0-66 0 0,15-34-6629 0 0,-8 24 1571 0 0,-3 2-5496 0 0</inkml:trace>
  <inkml:trace contextRef="#ctx0" brushRef="#br0" timeOffset="14693.676">9965 851 5393 0 0,'0'0'1326'0'0,"0"0"-487"0"0,0 0-55 0 0,0 0 275 0 0,0 0 341 0 0,0 0 214 0 0,0 0-17 0 0,0 0-208 0 0,0 0-304 0 0,0 0-327 0 0,0 0-220 0 0,0 0-159 0 0,-21 5-71 0 0,-65 16-8 0 0,44-3 310 0 0,32-13-546 0 0,1 0 1 0 0,0 1-1 0 0,1 0 0 0 0,-1 1 1 0 0,1-1-1 0 0,0 2 0 0 0,1-1 1 0 0,0 1-1 0 0,0 0 0 0 0,1 1 1 0 0,0-1-1 0 0,0 1 0 0 0,1 0 1 0 0,0 1-1 0 0,1 0 0 0 0,0-1 1 0 0,0 1-1 0 0,1 0 0 0 0,0 1 1 0 0,1-1-1 0 0,0 0 0 0 0,1 1 1 0 0,0-1-1 0 0,1 5-64 0 0,-1-13 20 0 0,1 1 0 0 0,0-1 1 0 0,-1 0-1 0 0,1 0 0 0 0,0 0 0 0 0,1 0 0 0 0,-1 1 0 0 0,0-1 0 0 0,1 0 1 0 0,-1 0-1 0 0,1 0 0 0 0,0 0 0 0 0,-1 0 0 0 0,1 0 0 0 0,0 0 0 0 0,0 0 1 0 0,0 0-1 0 0,1 0 0 0 0,-1 0 0 0 0,0-1 0 0 0,1 1 0 0 0,-1 0 0 0 0,1-1 1 0 0,0 0-1 0 0,-1 1 0 0 0,1-1 0 0 0,0 0 0 0 0,0 0 0 0 0,0 0 1 0 0,0 0-1 0 0,0 0 0 0 0,0 0 0 0 0,0 0 0 0 0,0-1 0 0 0,0 1 0 0 0,0-1 1 0 0,0 1-1 0 0,1-1 0 0 0,-1 0 0 0 0,0 0 0 0 0,0 0 0 0 0,0 0 0 0 0,1 0 1 0 0,-1-1-1 0 0,0 1 0 0 0,0-1 0 0 0,0 1-20 0 0,6-3 97 0 0,-1 1 0 0 0,0-1 1 0 0,1-1-1 0 0,-1 1 0 0 0,-1-1 0 0 0,1 0 0 0 0,-1-1 0 0 0,1 0 1 0 0,-1 0-1 0 0,0 0 0 0 0,2-3-97 0 0,10-8 121 0 0,21-17 45 0 0,-1-2 1 0 0,-2-2 0 0 0,-1-1-1 0 0,10-17-166 0 0,-22 29 123 0 0,-19 42-246 0 0,2 0 154 0 0,-1 1 0 0 0,0 1 0 0 0,-1-1 0 0 0,-1 1-1 0 0,0 0 1 0 0,-2-1 0 0 0,1 13-31 0 0,2 24 32 0 0,1 10 2 0 0,-2 1 0 0 0,-3-1 0 0 0,-3 1 0 0 0,-8 41-34 0 0,8-84-24 0 0,-2 0-1 0 0,0 0 0 0 0,-1 0 1 0 0,-1-1-1 0 0,-1 0 0 0 0,-1 0 1 0 0,0-1-1 0 0,-2 0 0 0 0,0-1 1 0 0,-2 0-1 0 0,0-1 0 0 0,-1 0 1 0 0,0-1-1 0 0,-2-1 0 0 0,0 0 1 0 0,-1-1-1 0 0,0-1 0 0 0,-1-1 1 0 0,0 0-1 0 0,-12 5 25 0 0,28-17-15 0 0,0 1 0 0 0,0 0 1 0 0,0-1-1 0 0,0 0 0 0 0,0 1 0 0 0,0-1 0 0 0,-1 0 0 0 0,1 0 1 0 0,0 0-1 0 0,-1 0 0 0 0,1-1 0 0 0,-1 1 0 0 0,1-1 1 0 0,-1 1-1 0 0,1-1 0 0 0,-1 0 0 0 0,1 0 0 0 0,-1 0 0 0 0,1 0 1 0 0,-1 0-1 0 0,0-1 0 0 0,1 1 0 0 0,0-1 0 0 0,-1 0 1 0 0,1 0-1 0 0,-1 0 0 0 0,1 0 0 0 0,0 0 0 0 0,0 0 0 0 0,-1 0 1 0 0,1-1-1 0 0,0 1 0 0 0,0-1 0 0 0,0 0 0 0 0,1 1 1 0 0,-1-1-1 0 0,0 0 0 0 0,1 0 0 0 0,-1 0 0 0 0,1 0 0 0 0,0-1 1 0 0,-1 1-1 0 0,1 0 0 0 0,0-1 0 0 0,0 1 0 0 0,1 0 1 0 0,-1-1-1 0 0,0 1 0 0 0,1-1 0 0 0,0 1 0 0 0,-1-1 0 0 0,1 1 1 0 0,0-2 14 0 0,3-23-18 0 0,1 1 1 0 0,2-1 0 0 0,0 1-1 0 0,2 0 1 0 0,0 0 0 0 0,2 1 0 0 0,1 1-1 0 0,1-1 1 0 0,1 2 0 0 0,1 0 0 0 0,1 0-1 0 0,1 1 1 0 0,1 1 0 0 0,1 0 17 0 0,-5 3 8 0 0,303-335 462 0 0,-279 308-432 0 0,-1-2 0 0 0,-2-1 0 0 0,-2-1 0 0 0,-3-2 0 0 0,-2-1 0 0 0,6-18-38 0 0,-31 65-3 0 0,16-35-8 0 0,-1-1-1 0 0,-2-1 0 0 0,-2-1 1 0 0,-2 0-1 0 0,-2 0 0 0 0,-2-1 1 0 0,2-40 11 0 0,-9 71 19 0 0,-11-44 174 0 0,-10 85 512 0 0,13-14-650 0 0,1 1 1 0 0,1 0-1 0 0,0 0 0 0 0,1 0 0 0 0,1 0 0 0 0,0 1 0 0 0,1 0 1 0 0,0 8-56 0 0,-8 76 157 0 0,-40 212 86 0 0,38-147-186 0 0,13-160-49 0 0,0 1 0 0 0,-1-2 0 0 0,0 1 0 0 0,0 0 0 0 0,0 0 0 0 0,-1 0 0 0 0,0 0 0 0 0,0-1 0 0 0,0 1 0 0 0,0-1 0 0 0,-1 1 0 0 0,1-1 0 0 0,-1 0 0 0 0,0 0 0 0 0,-1 1-8 0 0,-2 15 16 0 0,-1 3-7 0 0,3-7-394 0 0,4-17 218 0 0,0 1-45 0 0,7-16-2186 0 0,0-1 145 0 0,-5 9-1765 0 0,-1 5 1748 0 0,1-5-8743 0 0</inkml:trace>
  <inkml:trace contextRef="#ctx0" brushRef="#br0" timeOffset="15085.693">10142 663 7210 0 0,'0'0'3824'0'0,"0"0"-1894"0"0,0 0-758 0 0,0 0-141 0 0,0 0 25 0 0,0 0 122 0 0,0 0 20 0 0,0 0-163 0 0,0 0-286 0 0,0 0-288 0 0,0 0-154 0 0,0 0-27 0 0,0 0 90 0 0,8 0 112 0 0,307-37 2696 0 0,-118 37-4855 0 0,-196 0 1002 0 0,-1-22-13568 0 0,0 15 5377 0 0</inkml:trace>
  <inkml:trace contextRef="#ctx0" brushRef="#br0" timeOffset="15561.683">10856 229 8818 0 0,'0'0'1540'0'0,"0"0"-434"0"0,0 0-230 0 0,0 0 43 0 0,0 0 189 0 0,0 0 108 0 0,0 0-55 0 0,0 0-164 0 0,0 0-206 0 0,0 0-154 0 0,0 0-108 0 0,0 0-69 0 0,0 0-42 0 0,-2 30-31 0 0,-4 99-52 0 0,-49 263 922 0 0,28-130-1241 0 0,28-261-2 0 0,0 0-1 0 0,1 0 0 0 0,-1 0 0 0 0,0 0 0 0 0,1-1 0 0 0,-1 1 0 0 0,1-1 0 0 0,-1 1 1 0 0,1-1-1 0 0,-1 1 0 0 0,1-1 0 0 0,0 0 0 0 0,-1 0 0 0 0,1 0 0 0 0,-1 1 0 0 0,1-2 1 0 0,0 1-1 0 0,-1 0 0 0 0,1 0 0 0 0,-1 0 0 0 0,1-1 0 0 0,-1 1 0 0 0,1-1 0 0 0,-1 1 1 0 0,1-1-1 0 0,-1 0 0 0 0,1 0 0 0 0,-1 1 0 0 0,0-1 0 0 0,0 0 0 0 0,1 0-13 0 0,97-76 561 0 0,64-37-467 0 0,-155 110-95 0 0,1 0-1 0 0,-1 0 0 0 0,1 0 1 0 0,0 1-1 0 0,0 0 1 0 0,0 1-1 0 0,1 0 1 0 0,-1 1-1 0 0,0 0 0 0 0,1 0 1 0 0,-1 1-1 0 0,2 0 2 0 0,-9 2 11 0 0,1 0 0 0 0,-1 1-1 0 0,0-1 1 0 0,0 0 0 0 0,0 1-1 0 0,0 0 1 0 0,0-1 0 0 0,0 1-1 0 0,-1 0 1 0 0,0 0 0 0 0,1 0-1 0 0,-1 0 1 0 0,0 0 0 0 0,0 0-1 0 0,-1 1 1 0 0,1-1 0 0 0,-1 0-1 0 0,1 0 1 0 0,-1 1 0 0 0,0-1-1 0 0,0 0 1 0 0,-1 0 0 0 0,1 1-1 0 0,-1-1 1 0 0,1 0 0 0 0,-1 0-1 0 0,0 1-10 0 0,0 12 74 0 0,-39 200 559 0 0,40-215-654 0 0,0 1 0 0 0,0-1-1 0 0,1 1 1 0 0,-1-1 0 0 0,0 0 0 0 0,1 1-1 0 0,0-1 1 0 0,-1 0 0 0 0,1 1 0 0 0,0-1-1 0 0,0 0 1 0 0,-1 0 0 0 0,1 1 0 0 0,0-1-1 0 0,0 0 1 0 0,0 0 0 0 0,0 0 0 0 0,1 0-1 0 0,-1 0 1 0 0,0-1 0 0 0,0 1 0 0 0,1 0-1 0 0,-1 0 1 0 0,0-1 0 0 0,1 1-1 0 0,-1-1 1 0 0,0 1 0 0 0,1-1 0 0 0,-1 0-1 0 0,1 0 1 0 0,-1 1 0 0 0,1-1 0 0 0,-1 0-1 0 0,1 0 1 0 0,-1 0 0 0 0,1 0 0 0 0,-1-1-1 0 0,0 1 1 0 0,1 0 21 0 0,33-14-7701 0 0,-26 6-3529 0 0</inkml:trace>
  <inkml:trace contextRef="#ctx0" brushRef="#br0" timeOffset="18117.407">12388 851 0 0 0,'0'0'500'0'0,"0"0"472"0"0,0 0 302 0 0,0 0 194 0 0,0 0 102 0 0,0 0-70 0 0,0 0-126 0 0,0 0-154 0 0,0 0-181 0 0,0 0-103 0 0,-6-5-82 0 0,-15-15-81 0 0,19 19-690 0 0,1 1-1 0 0,-1-1 1 0 0,1 1-1 0 0,-1-1 1 0 0,1 1-1 0 0,-1-1 1 0 0,0 1-1 0 0,1 0 1 0 0,-1 0-1 0 0,0 0 1 0 0,1-1-1 0 0,-1 2 1 0 0,0-1 0 0 0,1 0-1 0 0,-1 0 1 0 0,0 1-1 0 0,1-1 1 0 0,-1 0-1 0 0,1 1 1 0 0,-1 0-1 0 0,1-1 1 0 0,-1 1-1 0 0,1 0 1 0 0,-1 0-1 0 0,1 0 1 0 0,0 0-1 0 0,-1 0 1 0 0,1 0-1 0 0,0 0 1 0 0,0 0-1 0 0,0 1 1 0 0,0-1-1 0 0,0 0 1 0 0,0 1-1 0 0,-1 1-82 0 0,-3 2 142 0 0,-8 9-73 0 0,1 0 0 0 0,0 0-1 0 0,1 1 1 0 0,1 1 0 0 0,0 0-1 0 0,1 0 1 0 0,1 0 0 0 0,0 1-1 0 0,2 1 1 0 0,0-1 0 0 0,0 1-1 0 0,2 0 1 0 0,0 0 0 0 0,0 11-69 0 0,3-24 15 0 0,0-1 1 0 0,0 1-1 0 0,0-1 0 0 0,1 1 1 0 0,0-1-1 0 0,0 1 1 0 0,0-1-1 0 0,0 1 0 0 0,1-1 1 0 0,-1 1-1 0 0,1-1 1 0 0,0 1-1 0 0,1-1 0 0 0,-1 1 1 0 0,1-1-1 0 0,0 0 1 0 0,0 0-1 0 0,0 0 0 0 0,1 0 1 0 0,-1 0-1 0 0,1-1 1 0 0,0 1-1 0 0,0-1 0 0 0,0 1 1 0 0,0-1-1 0 0,1 0 1 0 0,-1 0-1 0 0,1-1 0 0 0,0 1 1 0 0,0-1-1 0 0,3 2-15 0 0,3-3 82 0 0,-1 0-1 0 0,1-1 1 0 0,0 0-1 0 0,-1 0 1 0 0,1-1-1 0 0,-1-1 1 0 0,1 1-1 0 0,-1-2 0 0 0,0 1 1 0 0,0-1-1 0 0,0-1 1 0 0,0 1-1 0 0,0-2 1 0 0,-1 1-1 0 0,0-1 1 0 0,0 0-1 0 0,0-1 1 0 0,0 0-1 0 0,-1 0 1 0 0,0 0-1 0 0,0-1 1 0 0,-1 0-1 0 0,0-1 1 0 0,0 0-1 0 0,-1 1 1 0 0,0-2-1 0 0,0 1 0 0 0,-1-1 1 0 0,0 1-1 0 0,0-1 1 0 0,-1 0-1 0 0,0-1-81 0 0,3-11-69 0 0,-1 0-1 0 0,-1 0 1 0 0,-1-1-1 0 0,-1 1 1 0 0,-1-1-1 0 0,-1-17 70 0 0,-2 31-143 0 0,-1 0 0 0 0,0 0 1 0 0,0 0-1 0 0,-1 1 0 0 0,0-1 1 0 0,0 1-1 0 0,-1 0 0 0 0,0 0 0 0 0,0 1 1 0 0,-1-1-1 0 0,1 1 0 0 0,-1 0 0 0 0,-1 1 1 0 0,1-1-1 0 0,-1 1 0 0 0,0 1 0 0 0,0-1 1 0 0,0 1-1 0 0,-1 1 0 0 0,1-1 0 0 0,-1 1 1 0 0,-7-2 142 0 0,13 4-38 0 0,1 0 39 0 0,0-1 0 0 0,0 1-1 0 0,0-1 1 0 0,0 1 0 0 0,1-1 0 0 0,-1 0 0 0 0,0 1-1 0 0,1-1 1 0 0,0 0 0 0 0,-1 1 0 0 0,1-1 0 0 0,0 0 0 0 0,0 1-1 0 0,0-1 1 0 0,0 0 0 0 0,0 0 0 0 0,0 1 0 0 0,0-1-1 0 0,1 0 1 0 0,-1 1 0 0 0,1-1 0 0 0,-1 0 0 0 0,1 1-1 0 0,0-1 1 0 0,-1 1 0 0 0,1-1 0 0 0,0 1 0 0 0,0-1 0 0 0,0 1-1 0 0,0-1 1 0 0,1 1 0 0 0,-1 0 0 0 0,0 0 0 0 0,0 0-1 0 0,1 0 1 0 0,-1 0 0 0 0,1 0 0 0 0,-1 0 0 0 0,1 0-1 0 0,-1 0 1 0 0,1 0 0 0 0,-1 1 0 0 0,1-1 0 0 0,0 1 0 0 0,-1-1-1 0 0,1 1 1 0 0,1 0-1 0 0,6-6 114 0 0,12-10 83 0 0,0 0-1 0 0,-1-2 1 0 0,-1 0-1 0 0,0-1 1 0 0,-2-1-1 0 0,0 0 1 0 0,-1-2 0 0 0,-1 1-1 0 0,-1-2 1 0 0,-1 0-1 0 0,-1-1 1 0 0,-2 0-1 0 0,0-1 1 0 0,-1 0 0 0 0,4-23-197 0 0,-2-50 788 0 0,-11 97-735 0 0,0 1-68 0 0,0 0-75 0 0,0 0-85 0 0,0 19-312 0 0,23 169 731 0 0,10 256-205 0 0,-29-381-30 0 0,6 131-362 0 0,-12 159 353 0 0,0-333-23 0 0,3 0 24 0 0,-2 0 0 0 0,0 0 1 0 0,-1 0-1 0 0,-1 0 1 0 0,-1 0-1 0 0,-1-1 0 0 0,-1 1 1 0 0,0-2-1 0 0,-2 1 0 0 0,0-1 1 0 0,-1 0-1 0 0,-7 10-1 0 0,14-26 14 0 0,-1 0 0 0 0,0-1 0 0 0,0 1 0 0 0,0-1 0 0 0,0 0 0 0 0,-1 0 0 0 0,1 0 0 0 0,0 0-1 0 0,0-1 1 0 0,-1 1 0 0 0,1-1 0 0 0,0 0 0 0 0,-1 0 0 0 0,1 0 0 0 0,0-1 0 0 0,0 1 0 0 0,-1-1 0 0 0,1 1-1 0 0,0-1 1 0 0,0 0 0 0 0,0 0 0 0 0,0-1 0 0 0,0 1 0 0 0,0-1 0 0 0,0 1 0 0 0,0-1 0 0 0,0 0 0 0 0,1 0-1 0 0,-1 0 1 0 0,1-1 0 0 0,-1 1 0 0 0,1 0 0 0 0,-1-2-14 0 0,-2-2 42 0 0,1 0 0 0 0,-1 0 0 0 0,1 0 0 0 0,0 0-1 0 0,1 0 1 0 0,0-1 0 0 0,0 0 0 0 0,0 1 0 0 0,1-1 0 0 0,0 0 0 0 0,0 0-1 0 0,0-1 1 0 0,1 1 0 0 0,0 0 0 0 0,1 0 0 0 0,0-1 0 0 0,0 1 0 0 0,0 0 0 0 0,1-1-1 0 0,1-2-41 0 0,1-9 44 0 0,1 1-1 0 0,1 0 1 0 0,1 0-1 0 0,0 1 1 0 0,1-1-1 0 0,1 1 1 0 0,5-6-44 0 0,1 0-37 0 0,2 0 0 0 0,1 1 0 0 0,1 0 0 0 0,0 2 0 0 0,2 0 0 0 0,0 1 0 0 0,1 1 0 0 0,13-8 37 0 0,12-7-3582 0 0,0 2-3552 0 0,-35 23-3523 0 0</inkml:trace>
  <inkml:trace contextRef="#ctx0" brushRef="#br0" timeOffset="18789.817">13794 935 6577 0 0,'0'0'1414'0'0,"0"0"-899"0"0,0 0-366 0 0,0 0 345 0 0,0 0 647 0 0,0 0 474 0 0,0 0 28 0 0,0 0-292 0 0,0 0-385 0 0,0 0-270 0 0,0 0-164 0 0,0 0-100 0 0,1 35-87 0 0,2 111-75 0 0,-18-24 243 0 0,-12-12 372 0 0,26-107-887 0 0,-1-2 1812 0 0,3-13-1213 0 0,3-20-437 0 0,1 1 0 0 0,2 0-1 0 0,1 0 1 0 0,1 1 0 0 0,2 0-1 0 0,1 1 1 0 0,2 0 0 0 0,0 1-1 0 0,2 0 1 0 0,1 2 0 0 0,2-2-160 0 0,-5 6 63 0 0,0 0 0 0 0,2 1 0 0 0,0 1 1 0 0,2 0-1 0 0,0 2 0 0 0,1 0 0 0 0,1 1 0 0 0,0 0 1 0 0,1 2-1 0 0,15-8-63 0 0,-35 23-9 0 0,-1-1-1 0 0,1 1 1 0 0,-1-1 0 0 0,1 1-1 0 0,-1 0 1 0 0,1-1 0 0 0,-1 1 0 0 0,1 0-1 0 0,0 0 1 0 0,-1-1 0 0 0,1 1-1 0 0,-1 0 1 0 0,1 0 0 0 0,0 0-1 0 0,-1 0 1 0 0,1-1 0 0 0,0 1 0 0 0,-1 0-1 0 0,1 0 1 0 0,-1 0 0 0 0,1 1-1 0 0,0-1 1 0 0,-1 0 0 0 0,1 0 0 0 0,0 0-1 0 0,-1 0 1 0 0,1 1 0 0 0,-1-1-1 0 0,1 0 1 0 0,-1 0 0 0 0,1 1 0 0 0,0-1-1 0 0,-1 0 1 0 0,1 1 0 0 0,-1-1-1 0 0,1 1 1 0 0,-1-1 0 0 0,0 1-1 0 0,1-1 1 0 0,-1 1 0 0 0,0-1 0 0 0,1 1-1 0 0,-1-1 1 0 0,0 1 0 0 0,1-1-1 0 0,-1 1 1 0 0,0 0 0 0 0,0-1 0 0 0,0 1-1 0 0,1 0 1 0 0,-1-1 0 0 0,0 1-1 0 0,0-1 1 0 0,0 1 0 0 0,0 0-1 0 0,0-1 1 0 0,0 1 0 0 0,0 0 0 0 0,-1-1-1 0 0,1 1 1 0 0,0-1 0 0 0,0 1-1 0 0,0 0 1 0 0,-1-1 0 0 0,1 1 0 0 0,0-1-1 0 0,-1 1 1 0 0,1-1 0 0 0,0 1 9 0 0,-14 45-813 0 0,4-27-167 0 0,-3 9-1275 0 0,10-8-7255 0 0,3-16-623 0 0</inkml:trace>
  <inkml:trace contextRef="#ctx0" brushRef="#br0" timeOffset="19055.416">14332 814 5169 0 0,'0'0'2522'0'0,"0"0"-1111"0"0,0 0-474 0 0,0 0 110 0 0,0 0 266 0 0,0 0 151 0 0,0 0-64 0 0,0 0-229 0 0,0 0-247 0 0,0 0-213 0 0,-13 35-140 0 0,-37 109-82 0 0,37-72 203 0 0,15-65-577 0 0,-1-3-49 0 0,0 1 0 0 0,1 0 0 0 0,0-1 0 0 0,-1 1 0 0 0,2-1-1 0 0,-1 1 1 0 0,1-1 0 0 0,-1 0 0 0 0,1 0 0 0 0,0 0 0 0 0,0-1 0 0 0,1 1-1 0 0,-1-1 1 0 0,1 1 0 0 0,0-1 0 0 0,0 0 0 0 0,0-1 0 0 0,0 1-1 0 0,0-1 1 0 0,1 0 0 0 0,-1 0 0 0 0,1 0 0 0 0,-1 0 0 0 0,1-1 0 0 0,0 0-1 0 0,0 0 1 0 0,0 0 0 0 0,-1 0 0 0 0,5-1-66 0 0,-4 1 81 0 0,1-1-1 0 0,-1 1 1 0 0,1-1 0 0 0,-1 0 0 0 0,0-1-1 0 0,1 1 1 0 0,-1-1 0 0 0,0 0-1 0 0,1 0 1 0 0,-1-1 0 0 0,0 0-1 0 0,0 0 1 0 0,0 0 0 0 0,0 0 0 0 0,0-1-1 0 0,-1 0 1 0 0,1 0 0 0 0,-1 0-1 0 0,0 0 1 0 0,1-1 0 0 0,-2 0 0 0 0,1 0-1 0 0,0 0 1 0 0,-1 0 0 0 0,0 0-1 0 0,0-1 1 0 0,0 1 0 0 0,0-1-1 0 0,-1 0 1 0 0,0 0 0 0 0,1-1-81 0 0,-1-2 22 0 0,0 0 1 0 0,0 0-1 0 0,0 0 1 0 0,-1 0 0 0 0,0-1-1 0 0,-1 1 1 0 0,0 0-1 0 0,0-1 1 0 0,0 1-1 0 0,-1 0 1 0 0,-1 0-1 0 0,1-1 1 0 0,-2 1-1 0 0,1 0 1 0 0,-1 0-1 0 0,0 1 1 0 0,0-1-1 0 0,-1 1 1 0 0,0-1-1 0 0,-1 1 1 0 0,1 0 0 0 0,-2 0-23 0 0,1 2-153 0 0,1 0 1 0 0,-1 0 0 0 0,-1 0 0 0 0,1 1 0 0 0,-1 0 0 0 0,1 0 0 0 0,-1 0 0 0 0,0 1 0 0 0,-1 0 0 0 0,1 0 0 0 0,0 1 0 0 0,-1-1-1 0 0,0 2 1 0 0,1-1 0 0 0,-1 1 0 0 0,0-1 0 0 0,-5 1 152 0 0,-30 1-2783 0 0,16 7-3795 0 0,15-3-4455 0 0</inkml:trace>
  <inkml:trace contextRef="#ctx0" brushRef="#br0" timeOffset="19592.056">14906 965 7970 0 0,'0'0'1252'0'0,"0"0"-433"0"0,0 0-76 0 0,0 0 176 0 0,0 0 145 0 0,0 0-25 0 0,0 0-203 0 0,0 0-261 0 0,0 0-165 0 0,0 0-79 0 0,-5 33-106 0 0,-13 104-74 0 0,9-45 22 0 0,-12 17 242 0 0,20-109-389 0 0,1 0 0 0 0,0 0 0 0 0,-1 0 0 0 0,1 0 0 0 0,0 0 0 0 0,-1-1 0 0 0,1 1 0 0 0,0 0 0 0 0,-1 0 0 0 0,1 0 0 0 0,0 0 0 0 0,-1 0 1 0 0,1 0-1 0 0,0 0 0 0 0,-1 1 0 0 0,1-1 0 0 0,0 0 0 0 0,-1 0 0 0 0,1 0 0 0 0,0 0 0 0 0,0 0 0 0 0,-1 0 0 0 0,1 1 0 0 0,0-1 0 0 0,-1 0 0 0 0,1 0 0 0 0,0 0 0 0 0,0 1 0 0 0,-1-1 0 0 0,1 0 0 0 0,0 0 0 0 0,0 1 0 0 0,0-1 0 0 0,0 0 0 0 0,-1 0 0 0 0,1 1 0 0 0,0-1 0 0 0,0 0 0 0 0,0 1 0 0 0,0-1 0 0 0,0 0 0 0 0,0 1 0 0 0,0-1 0 0 0,0 0 0 0 0,0 1 0 0 0,0-1 0 0 0,0 0-26 0 0,-1-32 1037 0 0,2 25-1156 0 0,1-11 271 0 0,1 1 0 0 0,0 0-1 0 0,2 1 1 0 0,0-1 0 0 0,0 1 0 0 0,2 0 0 0 0,0 0 0 0 0,1 0 0 0 0,3-3-152 0 0,-1-1 121 0 0,8-16 13 0 0,1 1 0 0 0,2 1 0 0 0,1 1 0 0 0,2 1 0 0 0,1 1 0 0 0,2 1 0 0 0,0 1 0 0 0,2 2-1 0 0,1 0 1 0 0,1 3 0 0 0,1 0 0 0 0,2 2 0 0 0,0 1 0 0 0,14-4-134 0 0,34 6 495 0 0,-80 19-486 0 0,0 0-1 0 0,-1 1 1 0 0,1-1 0 0 0,0 1 0 0 0,0-1-1 0 0,-1 1 1 0 0,1 0 0 0 0,-1 0 0 0 0,1 0-1 0 0,-1 0 1 0 0,1 0 0 0 0,-1 0 0 0 0,0 0 0 0 0,1 0-1 0 0,-1 0 1 0 0,0 1 0 0 0,0-1 0 0 0,0 0-1 0 0,0 1 1 0 0,0-1 0 0 0,0 1 0 0 0,0-1-1 0 0,0 1 1 0 0,-1 0 0 0 0,1-1 0 0 0,-1 1-1 0 0,1 0 1 0 0,-1-1 0 0 0,0 1 0 0 0,1 0-1 0 0,-1 0 1 0 0,0 0 0 0 0,0-1 0 0 0,0 1-1 0 0,0 0-8 0 0,-5 67 238 0 0,-1-48-220 0 0,-1-1 0 0 0,-1 0 0 0 0,-1-1 0 0 0,0 0 0 0 0,-2 0 0 0 0,0-1 0 0 0,-1-1 0 0 0,-2 2-18 0 0,-5 5 22 0 0,-1-1 0 0 0,0 0 1 0 0,-2-2-1 0 0,0-1 0 0 0,-2 0 0 0 0,-13 7-22 0 0,31-22-73 0 0,-1 0 0 0 0,0 0 0 0 0,-1-1 0 0 0,1 0 0 0 0,-1 0-1 0 0,0 0 1 0 0,0-1 0 0 0,0-1 0 0 0,0 1 0 0 0,0-1 0 0 0,-1-1-1 0 0,1 0 1 0 0,-1 0 0 0 0,1 0 0 0 0,-8-1 73 0 0,15-2-160 0 0,-1 0 1 0 0,1 0-1 0 0,0 0 0 0 0,0 0 1 0 0,0 0-1 0 0,0 0 1 0 0,1-1-1 0 0,-1 1 1 0 0,0 0-1 0 0,1 0 0 0 0,0-1 1 0 0,-1 1-1 0 0,1 0 1 0 0,0-1-1 0 0,0 1 0 0 0,0 0 1 0 0,1-1-1 0 0,-1 1 1 0 0,0 0-1 0 0,1-1 0 0 0,0 1 1 0 0,-1 0-1 0 0,1 0 1 0 0,0 0-1 0 0,0 0 1 0 0,0 0-1 0 0,1-2 160 0 0,49-54-6981 0 0,-32 40 1919 0 0,-9 6-1231 0 0</inkml:trace>
  <inkml:trace contextRef="#ctx0" brushRef="#br0" timeOffset="19951.5">15495 987 0 0 0,'0'0'1532'0'0,"0"0"703"0"0,0 0 373 0 0,0 0 123 0 0,0 0-74 0 0,0 0-338 0 0,34 2-419 0 0,109 6-365 0 0,-65-19 286 0 0,-63 5-1360 0 0,1 0-236 0 0,0 1 0 0 0,0-2 0 0 0,-1 0 1 0 0,0-1-1 0 0,0-1 0 0 0,-1 0 0 0 0,-1-1 0 0 0,1 0 0 0 0,-1-1 0 0 0,-1 0 1 0 0,0-1-1 0 0,-1-1 0 0 0,0 0 0 0 0,-1 0 0 0 0,0-1 0 0 0,-1-1 1 0 0,-1 1-1 0 0,0-2-225 0 0,-6 13 17 0 0,-1 0 1 0 0,1 0-1 0 0,-1 0 1 0 0,0-1-1 0 0,0 1 1 0 0,0 0-1 0 0,0-1 1 0 0,-1 1 0 0 0,1-1-1 0 0,-1 1 1 0 0,0-1-1 0 0,0 1 1 0 0,0-1-1 0 0,0 1 1 0 0,-1-1-1 0 0,1 1 1 0 0,-1-1-1 0 0,0 1 1 0 0,0 0-1 0 0,0-1 1 0 0,-1 1-1 0 0,1 0 1 0 0,-1 0 0 0 0,0 0-1 0 0,0 0 1 0 0,0 0-1 0 0,0 0 1 0 0,0 1-1 0 0,0-1 1 0 0,-1 1-1 0 0,1-1 1 0 0,-1 1-1 0 0,0 0 1 0 0,0 0-1 0 0,0 0 1 0 0,0 0-1 0 0,0 1 1 0 0,0-1-1 0 0,0 1 1 0 0,-1 0 0 0 0,1 0-1 0 0,0 0 1 0 0,-1 0-1 0 0,1 0 1 0 0,-1 1-1 0 0,1 0 1 0 0,-1 0-1 0 0,-2 0-17 0 0,-7 1 0 0 0,1 0 0 0 0,0 1 0 0 0,0 0-1 0 0,0 1 1 0 0,1 1 0 0 0,-1 0 0 0 0,1 0 0 0 0,-1 1 0 0 0,1 1-1 0 0,1-1 1 0 0,-1 2 0 0 0,1 0 0 0 0,0 0 0 0 0,1 1-1 0 0,0 0 1 0 0,0 0 0 0 0,0 1 0 0 0,1 0 0 0 0,-4 7 0 0 0,1-1-10 0 0,0 0 0 0 0,1 1 1 0 0,0 1-1 0 0,2-1 1 0 0,0 1-1 0 0,0 1 0 0 0,2 0 1 0 0,0 0-1 0 0,1 0 1 0 0,1 0-1 0 0,1 1 1 0 0,0 9 9 0 0,1-18-1 0 0,0-1 0 0 0,1 1 0 0 0,0-1 0 0 0,1 1 0 0 0,0-1 0 0 0,0 1 0 0 0,1-1 0 0 0,1 0 0 0 0,-1 1 0 0 0,1-1 0 0 0,1 0 0 0 0,0 0 0 0 0,0 0 0 0 0,1 0 0 0 0,0 0 0 0 0,1-1 0 0 0,-1 0 0 0 0,2 0 0 0 0,-1 0 0 0 0,1-1 0 0 0,0 1 0 0 0,1-1 1 0 0,-1-1-1 0 0,2 1 0 0 0,3 1 1 0 0,5 0-37 0 0,0 0 0 0 0,1-2 0 0 0,0 0 0 0 0,0 0 1 0 0,0-2-1 0 0,1 0 0 0 0,-1-2 0 0 0,1 0 1 0 0,0 0-1 0 0,0-2 0 0 0,0 0 0 0 0,0-1 0 0 0,10-2 37 0 0,27-8-3656 0 0,-4-6-3557 0 0,-35 9-4638 0 0</inkml:trace>
  <inkml:trace contextRef="#ctx0" brushRef="#br0" timeOffset="24469.192">1493 2036 0 0 0,'0'0'400'0'0,"0"0"235"0"0,0 0 109 0 0,0 0 72 0 0,0 0 130 0 0,20-6 209 0 0,57-21 117 0 0,-64 20 10132 0 0,-20 6-9479 0 0,-20 3-2817 0 0,-132 70 1651 0 0,-44 19 597 0 0,117-50-315 0 0,118-30-907 0 0,270-13-2 0 0,-300 2-129 0 0,-1-1-1 0 0,1 1 1 0 0,0 0-1 0 0,-1-1 1 0 0,1 1-1 0 0,-1 0 1 0 0,1 0 0 0 0,0 0-1 0 0,-1 1 1 0 0,1-1-1 0 0,-1 0 1 0 0,1 0-1 0 0,0 1 1 0 0,-1-1-1 0 0,1 1 1 0 0,-1 0-1 0 0,1-1 1 0 0,-1 1-1 0 0,0 0 1 0 0,1 0-1 0 0,-1 0 1 0 0,0 0-1 0 0,1 0 1 0 0,-1 0 0 0 0,0 0-1 0 0,0 0 1 0 0,0 1-1 0 0,0-1 1 0 0,0 0-1 0 0,0 1 1 0 0,0-1-1 0 0,-1 1 1 0 0,1-1-1 0 0,-1 1 1 0 0,1-1-1 0 0,-1 1 1 0 0,1-1-1 0 0,-1 1 1 0 0,0-1-1 0 0,1 1 1 0 0,-1 0-1 0 0,0-1 1 0 0,0 1 0 0 0,0 0-1 0 0,0-1 1 0 0,-1 1-1 0 0,1-1 1 0 0,0 1-1 0 0,-1 0 1 0 0,1-1-1 0 0,-1 1 1 0 0,0-1-1 0 0,1 1 1 0 0,-1-1-1 0 0,0 0 1 0 0,0 1-1 0 0,0-1-2 0 0,-20 21 41 0 0,0 0 0 0 0,-2-2 0 0 0,-1-1 0 0 0,0-1 0 0 0,-1-1 0 0 0,-2 0-41 0 0,-70 51 96 0 0,80-55-72 0 0,2-3 19 0 0,1 1 0 0 0,1 0 0 0 0,0 1 0 0 0,1 0 0 0 0,0 1 0 0 0,0 1 1 0 0,2-1-1 0 0,0 2 0 0 0,-5 7-43 0 0,15-17 23 0 0,-1 0 0 0 0,1 0 0 0 0,0 0 0 0 0,0 0 1 0 0,1 0-1 0 0,-1-1 0 0 0,1 1 0 0 0,0 0 0 0 0,1 0 0 0 0,-1-1 0 0 0,1 1 0 0 0,0-1 1 0 0,0 1-1 0 0,0-1 0 0 0,0 0 0 0 0,1 0 0 0 0,0 0 0 0 0,0 0 0 0 0,0 0 0 0 0,0-1 1 0 0,0 1-1 0 0,1-1 0 0 0,0 0 0 0 0,0 0 0 0 0,0 0 0 0 0,0 0 0 0 0,0-1 1 0 0,0 0-1 0 0,1 0 0 0 0,-1 0 0 0 0,1 0 0 0 0,-1-1 0 0 0,1 1 0 0 0,1-1-23 0 0,17 12 107 0 0,-11-8-59 0 0,0 0-1 0 0,0-1 0 0 0,1-1 1 0 0,-1 0-1 0 0,1 0 0 0 0,0-1 1 0 0,0-1-1 0 0,0 0 0 0 0,0-1 1 0 0,1 0-48 0 0,-10 0-27 0 0,-1 0 0 0 0,1-1 0 0 0,-1 1 1 0 0,1-1-1 0 0,-1 0 0 0 0,1 0 0 0 0,-1 0 0 0 0,0 0 1 0 0,1 0-1 0 0,-1-1 0 0 0,0 0 0 0 0,0 1 0 0 0,0-1 1 0 0,0 0-1 0 0,0-1 0 0 0,-1 1 0 0 0,1 0 1 0 0,-1-1-1 0 0,1 0 0 0 0,-1 1 0 0 0,0-1 0 0 0,0 0 1 0 0,0 0-1 0 0,0 0 0 0 0,-1 0 0 0 0,1-1 0 0 0,0-1 27 0 0,10-62-5277 0 0,-9 35-4590 0 0,-2 20 1643 0 0</inkml:trace>
  <inkml:trace contextRef="#ctx0" brushRef="#br0" timeOffset="24856.38">1230 1727 11274 0 0,'0'0'681'0'0,"0"0"-375"0"0,0 0-140 0 0,0 0 163 0 0,0 0 311 0 0,0 0 280 0 0,0 0 158 0 0,0 0 34 0 0,0 0-86 0 0,0 0-134 0 0,0 0-124 0 0,12 34-110 0 0,39 109-69 0 0,7-21 925 0 0,-44-74-1222 0 0,-2 1 0 0 0,-3 0 0 0 0,-1 1 0 0 0,-3-1 0 0 0,-2 1 0 0 0,-2 1 0 0 0,-2-1 0 0 0,-4 14-292 0 0,-33 417 818 0 0,38-471-820 0 0,-1-2-8 0 0,0-1-1 0 0,1 1 1 0 0,0 0-1 0 0,0 0 0 0 0,1 0 1 0 0,0-1-1 0 0,0 1 1 0 0,1 0-1 0 0,0-1 0 0 0,0 1 1 0 0,1-1-1 0 0,0 0 1 0 0,0 0-1 0 0,1 0 0 0 0,0 0 1 0 0,0 0-1 0 0,0-1 1 0 0,1 0-1 0 0,0 1 11 0 0,0-4 694 0 0,-2-1-3382 0 0,-2-1-8523 0 0,-2-4-112 0 0</inkml:trace>
  <inkml:trace contextRef="#ctx0" brushRef="#br0" timeOffset="29960.834">2559 2872 728 0 0,'0'0'1108'0'0,"0"0"-498"0"0,0 0-239 0 0,0 0 62 0 0,0 0 186 0 0,0 0 193 0 0,0 0 91 0 0,0 0-35 0 0,0 0-65 0 0,0 0-22 0 0,0 0 17 0 0,-1 10 38 0 0,-2 46 931 0 0,6-52-1369 0 0,-1 0-1 0 0,1-1 1 0 0,0 1-1 0 0,-1-1 1 0 0,2 1 0 0 0,-1-1-1 0 0,0 0 1 0 0,1 0-1 0 0,-1 0 1 0 0,1 0 0 0 0,0-1-1 0 0,0 0 1 0 0,0 0-1 0 0,0 0 1 0 0,0 0-398 0 0,-3-1 49 0 0,7 2 143 0 0,1-1-1 0 0,-1 1 0 0 0,0-2 0 0 0,1 1 0 0 0,-1-1 1 0 0,1 0-1 0 0,-1-1 0 0 0,1 0 0 0 0,0 0 1 0 0,-1-1-1 0 0,1 0 0 0 0,-1 0 0 0 0,7-3-191 0 0,151-79 1590 0 0,-148 72-1497 0 0,12-7 27 0 0,14-8 0 0 0,0-1 0 0 0,-3-3 0 0 0,0-1 0 0 0,25-26-120 0 0,-36 25 50 0 0,-1-2-1 0 0,-1-1 0 0 0,-3-1 0 0 0,0-1 0 0 0,-3-1 0 0 0,-1-1 0 0 0,6-19-49 0 0,-18 35 15 0 0,-1-1-1 0 0,-1-1 0 0 0,-1 1 0 0 0,-1-1 0 0 0,-1 0 0 0 0,-2-1 0 0 0,0 1 1 0 0,-2 0-1 0 0,0 0 0 0 0,-2-3-14 0 0,1 18 21 0 0,-1 0 1 0 0,0 0 0 0 0,0 0-1 0 0,-1 0 1 0 0,0 0 0 0 0,-1 0-1 0 0,0 0 1 0 0,-1 1 0 0 0,0 0-1 0 0,0 0 1 0 0,-1 0 0 0 0,0 1-1 0 0,-7-8-21 0 0,12 15-8 0 0,-1 0 0 0 0,0-1-1 0 0,0 1 1 0 0,0 0 0 0 0,0 0-1 0 0,0 0 1 0 0,0 1 0 0 0,0-1 0 0 0,0 0-1 0 0,-1 1 1 0 0,1-1 0 0 0,0 1-1 0 0,0 0 1 0 0,-1 0 0 0 0,1 0-1 0 0,0 0 1 0 0,0 0 0 0 0,-1 0 0 0 0,1 0-1 0 0,0 1 1 0 0,0-1 0 0 0,0 1-1 0 0,-1 0 1 0 0,1 0 0 0 0,0 0-1 0 0,0 0 1 0 0,0 0 0 0 0,0 0-1 0 0,1 0 1 0 0,-1 0 0 0 0,0 1 0 0 0,0-1-1 0 0,1 1 1 0 0,-1 0 0 0 0,1-1-1 0 0,-1 1 1 0 0,1 0 0 0 0,0 0-1 0 0,0 0 1 0 0,-1 1 8 0 0,-25 37 0 0 0,1 1 0 0 0,2 1 0 0 0,2 1-1 0 0,2 2 1 0 0,2 0 0 0 0,2 1 0 0 0,-3 20 0 0 0,12-35 65 0 0,2 0 1 0 0,2 0-1 0 0,0 0 0 0 0,2 0 1 0 0,1 0-1 0 0,2 0 0 0 0,1 0 1 0 0,7 30-66 0 0,-6-42 69 0 0,1 0 0 0 0,1 0 1 0 0,1 0-1 0 0,1-1 0 0 0,0 0 1 0 0,2-1-1 0 0,-1 0 0 0 0,2 0 1 0 0,1-1-1 0 0,0-1 0 0 0,0 0 1 0 0,2 0-1 0 0,0-1 1 0 0,14 10-71 0 0,19 17 159 0 0,-32-22-59 0 0,-14-17-91 0 0,-1-1 14 0 0,0-1-7 0 0,0 0 5 0 0,0 0-4 0 0,0 0-9 0 0,0 0-14 0 0,0 0-8 0 0,0 0-2 0 0,0 0-7 0 0,0 0-9 0 0,0 0-17 0 0,0 0-19 0 0,0 0-19 0 0,0 0-46 0 0,0 0-48 0 0,0 0-68 0 0,24-12-4393 0 0,-14 4 760 0 0,-4 3-1584 0 0,-2 0-4162 0 0</inkml:trace>
  <inkml:trace contextRef="#ctx0" brushRef="#br0" timeOffset="30512.433">3691 2427 1920 0 0,'0'0'1054'0'0,"0"0"-126"0"0,0 0 62 0 0,0 0 229 0 0,0 0 221 0 0,0 0 8 0 0,0 0-107 0 0,0 0-40 0 0,0 0-57 0 0,0 0 21 0 0,0 0-49 0 0,0 0-174 0 0,0 0-136 0 0,12 0-91 0 0,98 19 2334 0 0,-92-15-2819 0 0,1-1 1 0 0,0-1-1 0 0,0 0 0 0 0,-1-1 1 0 0,1-1-1 0 0,0-1 0 0 0,0-1 1 0 0,0 0-1 0 0,0-2 1 0 0,-1 0-1 0 0,17-6-330 0 0,-15 5 104 0 0,29-6 60 0 0,128-18 157 0 0,-176 29-339 0 0,-1 0 18 0 0,0 0-10 0 0,0 0-16 0 0,0 0-14 0 0,0 0-51 0 0,0 0 10 0 0,0 0-15 0 0,0 0-44 0 0,0 0-23 0 0,0 0-77 0 0,0 0-68 0 0,0 0-74 0 0,0 0-75 0 0,0 0-111 0 0,0 0-120 0 0,-11 0-7232 0 0,5 0 875 0 0,0 0-183 0 0</inkml:trace>
  <inkml:trace contextRef="#ctx0" brushRef="#br0" timeOffset="30831.668">3697 2706 5681 0 0,'0'0'1717'0'0,"0"0"-609"0"0,0 0-344 0 0,0 0-73 0 0,0 0 128 0 0,0 0 242 0 0,0 0 135 0 0,0 0-2 0 0,0 0-54 0 0,0 0-160 0 0,0 0-149 0 0,0 0-61 0 0,0 0-54 0 0,22 0-16 0 0,136-11 1246 0 0,122 4 347 0 0,-233 7-3717 0 0,-36-5-1305 0 0,-5 2-2050 0 0,-2 0-6143 0 0</inkml:trace>
  <inkml:trace contextRef="#ctx0" brushRef="#br0" timeOffset="34539.774">6026 2519 2008 0 0,'0'0'2482'0'0,"0"0"-1407"0"0,0 0-121 0 0,0 0 610 0 0,0 0 470 0 0,0 0 130 0 0,0 0-135 0 0,0 0-294 0 0,0 0-316 0 0,0 0-260 0 0,0 0-194 0 0,0 0-174 0 0,30 2-111 0 0,98 7-69 0 0,-43-13 373 0 0,88-25 110 0 0,-95 18-2468 0 0,-77 11 813 0 0,-3-3-3322 0 0,0 1-4189 0 0,0-1-1786 0 0</inkml:trace>
  <inkml:trace contextRef="#ctx0" brushRef="#br0" timeOffset="34799.353">6355 2154 6497 0 0,'0'0'3357'0'0,"0"0"-1870"0"0,0 0-695 0 0,0 0 7 0 0,0 0 271 0 0,0 0 218 0 0,0 0 34 0 0,0 0-174 0 0,-12 32-281 0 0,-39 102-249 0 0,22 6 297 0 0,11 119-214 0 0,17-148-7068 0 0,2-65 336 0 0,-1-42-2432 0 0</inkml:trace>
  <inkml:trace contextRef="#ctx0" brushRef="#br0" timeOffset="35626.428">6839 2081 4049 0 0,'0'0'2359'0'0,"0"0"-1077"0"0,0 0-545 0 0,0 0 98 0 0,0 0 371 0 0,0 0 231 0 0,0 0-59 0 0,0 0-339 0 0,0 0-392 0 0,0 0-223 0 0,0 0-82 0 0,0 0-30 0 0,0 0-29 0 0,-7 16-40 0 0,-39 111 352 0 0,35-91-608 0 0,1 1 1 0 0,2 0 0 0 0,1 0 0 0 0,3 1 0 0 0,0 0 0 0 0,3-1-1 0 0,2 30 13 0 0,0-64 22 0 0,0-1 1 0 0,0 1-1 0 0,0-1 0 0 0,0 1 0 0 0,1-1 0 0 0,-1 0 0 0 0,1 0 1 0 0,-1 1-1 0 0,1-1 0 0 0,0 0 0 0 0,0 0 0 0 0,0-1 0 0 0,0 1 1 0 0,0 0-1 0 0,0-1 0 0 0,0 1 0 0 0,1-1 0 0 0,-1 0 0 0 0,0 1 1 0 0,1-1-1 0 0,-1-1 0 0 0,1 1 0 0 0,-1 0 0 0 0,1 0 0 0 0,0-1 0 0 0,-1 0 1 0 0,1 1-1 0 0,0-1 0 0 0,-1 0 0 0 0,1 0 0 0 0,0 0 0 0 0,-1-1 1 0 0,1 1-1 0 0,0-1 0 0 0,-1 0 0 0 0,1 1 0 0 0,-1-1 0 0 0,1 0 1 0 0,-1 0-1 0 0,1-1 0 0 0,-1 1 0 0 0,0 0 0 0 0,1-1 0 0 0,-1 1 0 0 0,0-1 1 0 0,0 0-1 0 0,0 0 0 0 0,-1 0 0 0 0,1 0 0 0 0,0 0 0 0 0,-1 0 1 0 0,1-1-23 0 0,33-32 314 0 0,-2-1 0 0 0,-1-1 0 0 0,-3-2 0 0 0,0-1 0 0 0,-3-2 0 0 0,-1 0 1 0 0,4-15-315 0 0,-22 43 28 0 0,109-161 209 0 0,-108 163 20 0 0,-10 23-241 0 0,-2 4-30 0 0,-16 91 229 0 0,-6 93 35 0 0,49 173-135 0 0,-18-101-540 0 0,-6-245 414 0 0,-1-1 0 0 0,-1 0 0 0 0,-2-1 0 0 0,0 1 0 0 0,-2-1 0 0 0,-1 0 0 0 0,0 0 0 0 0,-2-1 0 0 0,-1 0 0 0 0,-1-1 0 0 0,0 0 0 0 0,-2-1 0 0 0,0 0 0 0 0,-2-1 0 0 0,0-1 0 0 0,-1 0 0 0 0,-14 10 11 0 0,28-26 14 0 0,-1 0 0 0 0,1 0 0 0 0,-1-1 1 0 0,1 0-1 0 0,-1 0 0 0 0,0 0 0 0 0,1 0 0 0 0,-1 0 0 0 0,0-1 1 0 0,0 0-1 0 0,0 0 0 0 0,-1 0 0 0 0,1 0 0 0 0,0-1 0 0 0,0 1 1 0 0,0-1-1 0 0,-1 0 0 0 0,1 0 0 0 0,-4-1-14 0 0,6-2 12 0 0,0 0-1 0 0,0 0 0 0 0,0 0 1 0 0,1 0-1 0 0,-1 0 1 0 0,1-1-1 0 0,0 1 1 0 0,0 0-1 0 0,0-1 1 0 0,0 1-1 0 0,0 0 0 0 0,1-1 1 0 0,0 1-1 0 0,0-1 1 0 0,0 1-1 0 0,0-1 1 0 0,0 1-1 0 0,1-3-11 0 0,-1-2 25 0 0,2-10 36 0 0,0-1-1 0 0,2 1 1 0 0,0 0 0 0 0,1-1 0 0 0,0 2-1 0 0,2-1 1 0 0,5-9-61 0 0,-1-3 58 0 0,99-223-341 0 0,-88 207-66 0 0,1-2-1259 0 0,-10 16-5316 0 0,-12 25-3733 0 0</inkml:trace>
  <inkml:trace contextRef="#ctx0" brushRef="#br0" timeOffset="36091.346">7428 2629 10018 0 0,'0'0'1731'0'0,"0"0"-412"0"0,0 0-103 0 0,0 0 106 0 0,0 0 40 0 0,0 0-139 0 0,0 0-211 0 0,0 0-191 0 0,0 0-123 0 0,0 0-81 0 0,0 0-91 0 0,0 0-76 0 0,31-5-59 0 0,94-17-56 0 0,-7 16 702 0 0,-116 7-1030 0 0,0 0-1 0 0,0 1 0 0 0,0-1 0 0 0,-1 0 1 0 0,1 1-1 0 0,0-1 0 0 0,0 1 0 0 0,-1 0 0 0 0,1-1 1 0 0,-1 1-1 0 0,0 0 0 0 0,1 0 0 0 0,-1 0 1 0 0,0 0-1 0 0,0 0 0 0 0,0 1 0 0 0,0-1 1 0 0,-1 0-1 0 0,1 0 0 0 0,-1 1 0 0 0,1-1 0 0 0,-1 0 1 0 0,0 0-1 0 0,0 1 0 0 0,0-1 0 0 0,0 0 1 0 0,0 1-1 0 0,0-1 0 0 0,-1 0 0 0 0,1 1 0 0 0,-1-1 1 0 0,1 0-1 0 0,-1 0 0 0 0,0 0 0 0 0,0 1 1 0 0,0-1-1 0 0,0 0 0 0 0,-1 0 0 0 0,0 0-6 0 0,-164 157 176 0 0,129-110-164 0 0,36-48-10 0 0,1 0 0 0 0,-1 1 0 0 0,0-1-1 0 0,1 0 1 0 0,-1 0 0 0 0,1 0 0 0 0,0 1-1 0 0,-1-1 1 0 0,1 0 0 0 0,0 1 0 0 0,0-1-1 0 0,0 0 1 0 0,-1 1 0 0 0,2-1 0 0 0,-1 0-1 0 0,0 1 1 0 0,0-1 0 0 0,0 0 0 0 0,1 1-1 0 0,-1-1 1 0 0,0 0 0 0 0,1 0 0 0 0,-1 1-1 0 0,1-1 1 0 0,0 0 0 0 0,-1 0-1 0 0,1 0 1 0 0,0 0 0 0 0,0 0 0 0 0,0 0-1 0 0,-1 0 1 0 0,1 0 0 0 0,0 0 0 0 0,0 0-1 0 0,1 0 1 0 0,-1 0 0 0 0,0-1 0 0 0,0 1-1 0 0,0 0 1 0 0,0-1 0 0 0,1 1 0 0 0,-1-1-2 0 0,9 3 40 0 0,1-1 0 0 0,-1-1 0 0 0,0 0 0 0 0,1 0 0 0 0,-1-1 1 0 0,1 0-1 0 0,-1-1 0 0 0,1 0 0 0 0,-1-1 0 0 0,0 0 0 0 0,1 0 1 0 0,-1-1-1 0 0,0-1 0 0 0,6-3-40 0 0,38-8-481 0 0,-42 14-297 0 0,-5 0-1881 0 0,-1 0-3297 0 0,-1 0-5714 0 0</inkml:trace>
  <inkml:trace contextRef="#ctx0" brushRef="#br0" timeOffset="33647.426">4973 2224 672 0 0,'0'0'2145'0'0,"0"0"-777"0"0,0 0-197 0 0,0 0 129 0 0,0 0 184 0 0,0 0 169 0 0,0 0-16 0 0,0 0-224 0 0,0 0-293 0 0,0 0-320 0 0,0 0-269 0 0,-6-3-138 0 0,-16-9-34 0 0,16 9 23 0 0,6 3 64 0 0,0 0 8 0 0,0 0-26 0 0,0 0-43 0 0,0 0-27 0 0,0 18 1030 0 0,-33 226 687 0 0,17 26-1975 0 0,17-268-95 0 0,-1-1 0 0 0,1 1-1 0 0,0-1 1 0 0,-1 1 0 0 0,1-1 0 0 0,0 1-1 0 0,0-1 1 0 0,0 0 0 0 0,0 0 0 0 0,0 0 0 0 0,0 1-1 0 0,1-1 1 0 0,-1 0 0 0 0,0 0 0 0 0,1-1-1 0 0,-1 1 1 0 0,0 0 0 0 0,1 0 0 0 0,-1-1 0 0 0,1 1-1 0 0,0 0 1 0 0,-1-1 0 0 0,1 0 0 0 0,-1 1-1 0 0,1-1 1 0 0,-1 0 0 0 0,1 0 0 0 0,0 0 0 0 0,-1 0-1 0 0,1 0 1 0 0,0 0 0 0 0,-1 0 0 0 0,1-1-1 0 0,-1 1 1 0 0,1-1 0 0 0,-1 1 0 0 0,1-1 0 0 0,-1 1-1 0 0,1-1 1 0 0,-1 0 0 0 0,1 0 0 0 0,-1 0-1 0 0,1 0-4 0 0,18-18 81 0 0,0-1 0 0 0,-1-1-1 0 0,-1-1 1 0 0,-1 0 0 0 0,0-1-1 0 0,-2-1 1 0 0,-1-1-1 0 0,-1 0 1 0 0,-2 0 0 0 0,6-17-81 0 0,6-8 70 0 0,24-49 24 0 0,-5-3 0 0 0,11-50-94 0 0,-47 132 86 0 0,-2 9-144 0 0,-3 35-73 0 0,-12 159 410 0 0,23 64-111 0 0,9-119-247 0 0,-6 2 0 0 0,-5 0 1 0 0,-6 63 78 0 0,-5-173-46 0 0,-1 0 1 0 0,-1 0 0 0 0,0-1 0 0 0,-2 1-1 0 0,0-1 1 0 0,-1 0 0 0 0,-1-1 0 0 0,0 1-1 0 0,-2-1 1 0 0,0-1 0 0 0,-1 0 0 0 0,-1 0-1 0 0,0-1 1 0 0,-2 0 0 0 0,-7 7 45 0 0,16-18 3 0 0,-1 0 0 0 0,0 0 0 0 0,0 0 0 0 0,-1-1 0 0 0,0 0 0 0 0,0 0 0 0 0,0-1 0 0 0,0 1 0 0 0,0-1 0 0 0,0 0 1 0 0,-1-1-1 0 0,0 0 0 0 0,1 0 0 0 0,-1 0 0 0 0,0-1 0 0 0,0 0 0 0 0,-2 0-3 0 0,7-1-6 0 0,1-1 0 0 0,-1 1 0 0 0,0-1 1 0 0,0 1-1 0 0,0-1 0 0 0,0 0 0 0 0,1 0 0 0 0,-1 0 1 0 0,0 0-1 0 0,1 0 0 0 0,-1 0 0 0 0,1 0 0 0 0,-1 0 1 0 0,1-1-1 0 0,0 1 0 0 0,-1-1 0 0 0,1 1 0 0 0,0-1 1 0 0,0 1-1 0 0,0-1 0 0 0,0 0 0 0 0,0 1 0 0 0,0-1 1 0 0,1 0-1 0 0,-1 0 0 0 0,0 0 0 0 0,1 1 0 0 0,0-1 1 0 0,-1 0-1 0 0,1 0 0 0 0,0 0 0 0 0,0 0 0 0 0,0 0 1 0 0,0 0-1 0 0,0 0 0 0 0,1 0 0 0 0,-1 0 6 0 0,12-77-207 0 0,90-134 365 0 0,39 3-1752 0 0,-131 190-346 0 0,-8 16-1711 0 0,0-1-3835 0 0,-1 4-392 0 0</inkml:trace>
  <inkml:trace contextRef="#ctx0" brushRef="#br0" timeOffset="34076.13">5683 2607 7834 0 0,'0'0'1425'0'0,"0"0"-411"0"0,0 0-53 0 0,0 0 277 0 0,0 0 273 0 0,0 0 1 0 0,0 0-350 0 0,0 0-463 0 0,0 0-343 0 0,0 0-64 0 0,0 0 77 0 0,0 0 99 0 0,0 0 58 0 0,1 8-57 0 0,1 12-132 0 0,0 1 0 0 0,-2-1 0 0 0,0 1 0 0 0,-2-1 0 0 0,0 0 0 0 0,-4 16-337 0 0,-10 48-65 0 0,15-79 699 0 0,1-4-2954 0 0,0 0-4847 0 0,0-4-1500 0 0</inkml:trace>
  <inkml:trace contextRef="#ctx0" brushRef="#br0" timeOffset="40015.448">8323 2364 0 0 0,'0'0'591'0'0,"0"0"448"0"0,0 0 136 0 0,0 0 18 0 0,0 0-3 0 0,0 0-1 0 0,0 0-36 0 0,0 0-37 0 0,0 0-1 0 0,0 0-39 0 0,0 0-38 0 0,-11-2-49 0 0,-46-11 2072 0 0,57 13-2522 0 0,0 0-49 0 0,0 0-86 0 0,0 0-78 0 0,0 0-47 0 0,0 0-17 0 0,0 0-11 0 0,0 0-8 0 0,0 0-30 0 0,0 0-34 0 0,0 0 1 0 0,19 11 1536 0 0,111 8 1211 0 0,-62-9-2190 0 0,258 24 671 0 0,-257-30-1345 0 0,-68-4-55 0 0,-1 0 2 0 0,0 0 12 0 0,-32-12-3775 0 0,26 7 1694 0 0,2 1-1488 0 0,0 3-5413 0 0,2 1 1097 0 0</inkml:trace>
  <inkml:trace contextRef="#ctx0" brushRef="#br0" timeOffset="40759.358">8531 2069 0 0 0,'0'0'691'0'0,"0"0"208"0"0,0 0-51 0 0,0 0-41 0 0,0 0 1 0 0,0 0 84 0 0,0 0 46 0 0,0 0-28 0 0,0 0-49 0 0,0 0-71 0 0,0 0-72 0 0,0 0-49 0 0,1 0 487 0 0,3 0 9642 0 0,-4 0-11426 0 0,10 45 1160 0 0,-5 48-37 0 0,-4-1-1 0 0,-4 1 1 0 0,-8 41-495 0 0,0 1 161 0 0,-5-2-54 0 0,10-115-231 0 0,8-19-1273 0 0,3-7 948 0 0,4-4-681 0 0,2-5-5081 0 0,-7 12-4734 0 0</inkml:trace>
  <inkml:trace contextRef="#ctx0" brushRef="#br0" timeOffset="44282.311">9715 2346 0 0 0,'0'0'800'0'0,"0"0"130"0"0,0 0 213 0 0,0 0 285 0 0,0 0 168 0 0,0 0 7 0 0,0 0-120 0 0,0 0-186 0 0,0 0-179 0 0,0 0-187 0 0,1-11 2703 0 0,-41 7-1180 0 0,28 6-2320 0 0,0 0 0 0 0,-1 1 0 0 0,1 0 0 0 0,0 1 0 0 0,1 1 0 0 0,-1 0 0 0 0,1 0 1 0 0,0 1-1 0 0,0 1 0 0 0,1 0 0 0 0,0 0 0 0 0,0 1 0 0 0,0 0 0 0 0,1 1 0 0 0,1 0 0 0 0,-1 0 0 0 0,1 1 0 0 0,1 0 0 0 0,0 0 0 0 0,-3 8-134 0 0,3-4 67 0 0,1 1-1 0 0,0 1 1 0 0,1-1 0 0 0,1 1-1 0 0,0 0 1 0 0,2 0 0 0 0,-1 0-1 0 0,2 0 1 0 0,0 1 0 0 0,1-1-1 0 0,1 0 1 0 0,2 12-67 0 0,-3-22 14 0 0,1 0-1 0 0,0 0 1 0 0,0 0 0 0 0,1 0 0 0 0,-1 0-1 0 0,1 0 1 0 0,1-1 0 0 0,-1 1-1 0 0,1-1 1 0 0,0 1 0 0 0,0-1 0 0 0,1 0-1 0 0,-1 0 1 0 0,1 0 0 0 0,0-1-1 0 0,0 1 1 0 0,1-1 0 0 0,-1 0-1 0 0,1 0 1 0 0,0 0 0 0 0,0-1 0 0 0,1 0-1 0 0,-1 0 1 0 0,0 0 0 0 0,6 1-14 0 0,-6-3-99 0 0,1 0 1 0 0,-1-1 0 0 0,1 0-1 0 0,0 0 1 0 0,-1 0-1 0 0,1-1 1 0 0,-1 0-1 0 0,1 0 1 0 0,-1 0 0 0 0,1 0-1 0 0,-1-1 1 0 0,0 0-1 0 0,5-3 99 0 0,38-22-6265 0 0,-40 22 4246 0 0,2-2-5601 0 0</inkml:trace>
  <inkml:trace contextRef="#ctx0" brushRef="#br0" timeOffset="44616.307">9965 2427 2937 0 0,'0'0'744'0'0,"0"0"1"0"0,0 0 190 0 0,0 0 345 0 0,0 0 298 0 0,0 0 77 0 0,0 0-103 0 0,-14 33-253 0 0,-41 107-254 0 0,41-60 476 0 0,14-75-1427 0 0,0 0-1 0 0,0 0 1 0 0,1 1 0 0 0,-1-1-1 0 0,1 0 1 0 0,0 0-1 0 0,1 0 1 0 0,-1 0-1 0 0,1-1 1 0 0,0 1 0 0 0,0 0-1 0 0,0-1 1 0 0,1 1-1 0 0,0-1 1 0 0,0 0-1 0 0,0 0 1 0 0,0 0 0 0 0,0 0-1 0 0,1 0 1 0 0,0-1-1 0 0,0 0 1 0 0,0 1-1 0 0,0-1 1 0 0,0-1 0 0 0,1 1-1 0 0,-1-1 1 0 0,1 0-1 0 0,0 0 1 0 0,0 0 0 0 0,3 1-94 0 0,3-1 166 0 0,0 0 1 0 0,0-1-1 0 0,1 0 1 0 0,-1 0-1 0 0,1-1 1 0 0,-1-1-1 0 0,1 0 1 0 0,-1 0-1 0 0,0-1 1 0 0,0-1-1 0 0,0 0 1 0 0,0 0 0 0 0,0-1-1 0 0,0-1 1 0 0,-1 1-1 0 0,2-3-166 0 0,9-4 187 0 0,-1 0 0 0 0,0-2 1 0 0,-1 0-1 0 0,-1-2 0 0 0,0 0 0 0 0,-1-1 0 0 0,-1 0 1 0 0,0-1-1 0 0,-1-1 0 0 0,-1-1 0 0 0,0 0 0 0 0,-2-1 0 0 0,0 0 1 0 0,7-21-188 0 0,-17 38 9 0 0,0-1 0 0 0,-1 0 1 0 0,1 0-1 0 0,-1 0 0 0 0,0 0 0 0 0,0 0 1 0 0,0 0-1 0 0,-1 0 0 0 0,0 0 1 0 0,0 0-1 0 0,0 0 0 0 0,0 0 1 0 0,0-1-1 0 0,-1 1 0 0 0,0 0 0 0 0,0 0 1 0 0,0 0-1 0 0,0 0 0 0 0,0 1 1 0 0,-1-1-1 0 0,0 0 0 0 0,0 0 1 0 0,0 1-1 0 0,0 0 0 0 0,-1-1 0 0 0,1 1 1 0 0,-1 0-1 0 0,0 0 0 0 0,0 0 1 0 0,0 0-1 0 0,0 1 0 0 0,0-1 1 0 0,-1 1-1 0 0,1 0 0 0 0,-1 0 0 0 0,1 0 1 0 0,-1 0-1 0 0,0 1 0 0 0,-3-2-9 0 0,-6 1-187 0 0,0-1 0 0 0,0 2-1 0 0,0 0 1 0 0,0 0-1 0 0,0 1 1 0 0,0 1-1 0 0,0 0 1 0 0,0 1-1 0 0,0 0 1 0 0,0 1 0 0 0,0 1-1 0 0,1 0 1 0 0,-1 0-1 0 0,1 1 1 0 0,0 1-1 0 0,1 0 1 0 0,-5 3 187 0 0,-66 53-9798 0 0,70-50-812 0 0</inkml:trace>
  <inkml:trace contextRef="#ctx0" brushRef="#br0" timeOffset="45166.689">10514 2787 7642 0 0,'0'0'997'0'0,"0"0"161"0"0,0 0 454 0 0,0 0 146 0 0,0 0-129 0 0,0 0-319 0 0,0 0-291 0 0,0 0-189 0 0,0 0-112 0 0,31-20-82 0 0,97-64-118 0 0,-50 18 373 0 0,-69 52-739 0 0,1 0 17 0 0,0-1 1 0 0,-2 0 0 0 0,0 0 0 0 0,0-1-1 0 0,-1 0 1 0 0,-1 0 0 0 0,-1 0-1 0 0,-1-1 1 0 0,0 0 0 0 0,-1 0 0 0 0,0 0-1 0 0,-1-4-169 0 0,-2 20 64 0 0,0 1-16 0 0,0 0-24 0 0,0 0-61 0 0,0 0-87 0 0,0 0-77 0 0,-2 73-393 0 0,1-65 620 0 0,1 0 0 0 0,0 0 0 0 0,1 0-1 0 0,0 0 1 0 0,0 0 0 0 0,1 0 0 0 0,0 0 0 0 0,0-1 0 0 0,1 1-1 0 0,0 0 1 0 0,0-1 0 0 0,1 0 0 0 0,0 0 0 0 0,0 0 0 0 0,0 0-1 0 0,1-1 1 0 0,0 0 0 0 0,1 0 0 0 0,-1 0 0 0 0,1 0 0 0 0,0-1-1 0 0,1 0 1 0 0,-1 0 0 0 0,1-1 0 0 0,0 0 0 0 0,0 0 0 0 0,0 0-1 0 0,1-1 1 0 0,-1 0 0 0 0,1-1 0 0 0,0 0 0 0 0,-1 0 0 0 0,1 0-1 0 0,0-1 1 0 0,7 0-26 0 0,-5 0 109 0 0,0 0-1 0 0,-1-1 0 0 0,1 0 1 0 0,0-1-1 0 0,-1 0 0 0 0,1 0 1 0 0,-1-1-1 0 0,0-1 0 0 0,1 1 1 0 0,-1-1-1 0 0,0-1 1 0 0,0 0-1 0 0,-1 0 0 0 0,1-1 1 0 0,-1 0-1 0 0,0 0 0 0 0,0-1 1 0 0,-1 0-1 0 0,0 0 0 0 0,3-4-108 0 0,-2 2-113 0 0,-2 0-1 0 0,1 0 0 0 0,-1-1 0 0 0,0 0 1 0 0,-1 0-1 0 0,0-1 0 0 0,0 1 1 0 0,-1-1-1 0 0,0 0 0 0 0,-1 0 0 0 0,2-11 114 0 0,-4 7-2422 0 0,-1 6-1507 0 0,1 1-4391 0 0,0 2-915 0 0</inkml:trace>
  <inkml:trace contextRef="#ctx0" brushRef="#br0" timeOffset="45615.742">11881 2209 12659 0 0,'0'0'1315'0'0,"0"0"-491"0"0,0 0-196 0 0,0 0 21 0 0,0 0 76 0 0,0 0 12 0 0,0 0-78 0 0,0 0-74 0 0,0 0-118 0 0,0 0-120 0 0,0 0-108 0 0,0 0-99 0 0,0 0-51 0 0,-28 13-26 0 0,-90 38-3 0 0,53-12 58 0 0,64-38-123 0 0,-1-1 0 0 0,1 1 1 0 0,0-1-1 0 0,0 0 0 0 0,0 1 0 0 0,0-1 0 0 0,0 1 0 0 0,0 0 0 0 0,0-1 0 0 0,1 1 0 0 0,-1 0 0 0 0,0 0 0 0 0,0 0 0 0 0,0-1 0 0 0,1 1 0 0 0,-1 0 0 0 0,0 0 0 0 0,1 0 0 0 0,-1 0 1 0 0,1 0-1 0 0,-1 0 0 0 0,1 0 0 0 0,0 0 0 0 0,-1 1 0 0 0,1-1 0 0 0,0 0 0 0 0,0 0 0 0 0,0 0 0 0 0,0 0 0 0 0,0 0 0 0 0,0 0 0 0 0,0 1 0 0 0,0-1 0 0 0,0 0 0 0 0,0 0 1 0 0,1 0-1 0 0,-1 0 0 0 0,0 0 0 0 0,1 0 0 0 0,-1 0 0 0 0,1 0 0 0 0,-1 0 0 0 0,1 0 0 0 0,0 0 0 0 0,-1 0 0 0 0,1 0 0 0 0,0 0 0 0 0,-1 0 0 0 0,1-1 0 0 0,0 1 0 0 0,0 0 0 0 0,0 0 1 0 0,0-1-1 0 0,0 1 0 0 0,0-1 0 0 0,0 1 0 0 0,0-1 0 0 0,0 1 0 0 0,0-1 0 0 0,0 0 0 0 0,0 1 0 0 0,1-1 0 0 0,-1 0 0 0 0,0 0 5 0 0,23 12 47 0 0,-18-11 39 0 0,1 1 0 0 0,-1 0 0 0 0,0 1 0 0 0,1 0 0 0 0,-1-1 0 0 0,-1 2 0 0 0,1-1 0 0 0,0 1 0 0 0,-1 0 0 0 0,0 0 0 0 0,0 1-1 0 0,0-1 1 0 0,0 1 0 0 0,-1 0 0 0 0,0 0 0 0 0,0 1 0 0 0,0 0 0 0 0,-1-1 0 0 0,1 1 0 0 0,-1 0 0 0 0,-1 0 0 0 0,1 1 0 0 0,-1-1 0 0 0,0 0 0 0 0,-1 1 0 0 0,0-1-1 0 0,1 6-85 0 0,-1-4 96 0 0,-1-1-1 0 0,0 1 0 0 0,0-1 0 0 0,-1 1 0 0 0,0-1 1 0 0,0 1-1 0 0,-1-1 0 0 0,0 0 0 0 0,0 1 0 0 0,-1-1 0 0 0,1 0 1 0 0,-2-1-1 0 0,1 1 0 0 0,-1 0 0 0 0,0-1 0 0 0,0 0 0 0 0,-1 0 1 0 0,1 0-1 0 0,-3 1-95 0 0,-6 7-23 0 0,-1-1 0 0 0,0 0 0 0 0,-1-1 1 0 0,0-1-1 0 0,-1 0 0 0 0,0-2 0 0 0,0 1 1 0 0,-1-2-1 0 0,-1 0 0 0 0,1-1 0 0 0,-1-1 0 0 0,-4 0 23 0 0,-15-5-2555 0 0,33-23-9077 0 0,4 15 1929 0 0</inkml:trace>
  <inkml:trace contextRef="#ctx0" brushRef="#br0" timeOffset="45899.956">12174 2077 11362 0 0,'0'0'2462'0'0,"0"0"-732"0"0,0 0-514 0 0,0 0-189 0 0,0 0-53 0 0,0 0-25 0 0,0 0-63 0 0,0 0-94 0 0,0 0-113 0 0,0 0-66 0 0,0 0-63 0 0,3 33-72 0 0,10 105-51 0 0,-19-42 238 0 0,-1-65-455 0 0,1 37-110 0 0,2-1-1 0 0,4 1 1 0 0,5 30-100 0 0,-1-35-1755 0 0,-31-58-4525 0 0,16-6-1957 0 0,3-2-810 0 0</inkml:trace>
  <inkml:trace contextRef="#ctx0" brushRef="#br0" timeOffset="46150.78">11865 2434 8506 0 0,'0'0'2348'0'0,"0"0"-947"0"0,0 0-336 0 0,0 0 129 0 0,0 0 81 0 0,0 0-76 0 0,0 0-183 0 0,0 0-223 0 0,35-4-183 0 0,110-13-130 0 0,-22 12 531 0 0,9 9-104 0 0,-66-2-2789 0 0,-1 0-6379 0 0,-57-2-2265 0 0</inkml:trace>
  <inkml:trace contextRef="#ctx0" brushRef="#br0" timeOffset="46495.526">12833 2349 8042 0 0,'0'0'1883'0'0,"0"0"-302"0"0,0 0 116 0 0,0 0 179 0 0,0 0-94 0 0,0 0-342 0 0,0 0-537 0 0,0 0-401 0 0,0 0-133 0 0,0 0-85 0 0,0 0-41 0 0,0 0-22 0 0,0 0-29 0 0,-22 7-33 0 0,-71 23-35 0 0,13 11 131 0 0,70-36-260 0 0,1 2 1 0 0,-1-1 0 0 0,1 2 0 0 0,1-1-1 0 0,-1 1 1 0 0,1 0 0 0 0,1 1 0 0 0,-1-1-1 0 0,2 2 1 0 0,-1-1 0 0 0,1 1 0 0 0,1 0-1 0 0,-1 0 1 0 0,2 0 0 0 0,0 1 0 0 0,0 0 4 0 0,3-8-4 0 0,0 0 0 0 0,0 0-1 0 0,0 0 1 0 0,1 0 0 0 0,-1 0 0 0 0,1 0 0 0 0,0 0 0 0 0,0 0 0 0 0,0 0 0 0 0,0 1 0 0 0,1-1 0 0 0,-1 0 0 0 0,1 0 0 0 0,0 0 0 0 0,-1 0 0 0 0,2 0 0 0 0,-1 0 0 0 0,0-1 0 0 0,0 1 0 0 0,1 0 0 0 0,0-1 0 0 0,-1 1 0 0 0,1-1 0 0 0,0 1-1 0 0,0-1 1 0 0,1 0 0 0 0,-1 0 0 0 0,0 0 0 0 0,1 0 0 0 0,-1 0 0 0 0,3 1 4 0 0,2 0 75 0 0,-1 0 0 0 0,1 0 0 0 0,0-1-1 0 0,0 0 1 0 0,0-1 0 0 0,0 1 0 0 0,0-1 0 0 0,0-1 0 0 0,1 1-1 0 0,-1-1 1 0 0,0 0 0 0 0,0-1 0 0 0,0 0 0 0 0,1 0-1 0 0,-1-1 1 0 0,0 1 0 0 0,0-1 0 0 0,-1-1 0 0 0,1 0-1 0 0,0 0 1 0 0,-1 0 0 0 0,0 0 0 0 0,0-1 0 0 0,1-1-75 0 0,132-118 1314 0 0,-126 110-1251 0 0,46-53 266 0 0,-6 47-762 0 0,-50 52-223 0 0,-5 2-347 0 0,0 11-2530 0 0,6-18-5351 0 0,-2-23-1468 0 0</inkml:trace>
  <inkml:trace contextRef="#ctx0" brushRef="#br0" timeOffset="46886.079">13161 2666 7026 0 0,'0'0'3326'0'0,"0"0"-921"0"0,0 0-454 0 0,0 0-310 0 0,0 0-286 0 0,0 0-266 0 0,0 0-235 0 0,0 0-145 0 0,0 0-94 0 0,0 0-59 0 0,0 0-37 0 0,0 0-40 0 0,17-19-47 0 0,52-60-59 0 0,-18 11 227 0 0,-47 62-587 0 0,0-1 0 0 0,0 1 1 0 0,0 0-1 0 0,1 0 0 0 0,0 1 0 0 0,0-1 0 0 0,1 1 0 0 0,-1 0 0 0 0,1 1 1 0 0,0 0-1 0 0,1-1 0 0 0,-1 2-13 0 0,-6 3-11 0 0,0 0-1 0 0,-1 0 1 0 0,1 1 0 0 0,0-1 0 0 0,0 0 0 0 0,0 1-1 0 0,0-1 1 0 0,-1 0 0 0 0,1 1 0 0 0,0-1 0 0 0,0 0 0 0 0,0 1-1 0 0,0-1 1 0 0,0 1 0 0 0,0-1 0 0 0,0 0 0 0 0,0 1-1 0 0,0-1 1 0 0,0 0 0 0 0,0 1 0 0 0,0-1 0 0 0,0 1-1 0 0,0-1 1 0 0,1 0 0 0 0,-1 1 0 0 0,0-1 0 0 0,0 0-1 0 0,0 1 1 0 0,0-1 0 0 0,1 0 0 0 0,-1 0 0 0 0,0 1 0 0 0,0-1-1 0 0,1 0 1 0 0,-1 1 0 0 0,0-1 0 0 0,1 0 0 0 0,-1 0-1 0 0,0 0 1 0 0,0 1 0 0 0,1-1 0 0 0,-1 0 0 0 0,0 0-1 0 0,1 0 1 0 0,-1 0 0 0 0,0 0 0 0 0,1 0 0 0 0,-1 1-1 0 0,1-1 1 0 0,-1 0 0 0 0,0 0 0 0 0,1 0 0 0 0,-1 0-1 0 0,0 0 1 0 0,1 0 0 0 0,-1-1 0 0 0,1 1 0 0 0,-1 0 0 0 0,0 0-1 0 0,1 0 1 0 0,-1 0 0 0 0,0 0 0 0 0,1 0 0 0 0,-1-1 11 0 0,-2 10 56 0 0,1-4-82 0 0,0 1 0 0 0,0-1 0 0 0,0 0 0 0 0,0 1 1 0 0,1-1-1 0 0,0 1 0 0 0,0-1 0 0 0,1 1 0 0 0,-1-1 0 0 0,1 0 1 0 0,0 1-1 0 0,1-1 0 0 0,-1 0 0 0 0,1 0 0 0 0,0 0 0 0 0,0 0 1 0 0,1 0-1 0 0,0 0 0 0 0,1 2 26 0 0,3-1 24 0 0,0-1 1 0 0,0 1-1 0 0,0-2 1 0 0,1 1-1 0 0,0-1 1 0 0,0 0 0 0 0,0 0-1 0 0,0-1 1 0 0,1 0-1 0 0,-1 0 1 0 0,1-1-1 0 0,0-1 1 0 0,-1 1-1 0 0,1-1 1 0 0,0-1-1 0 0,0 0 1 0 0,0 0-1 0 0,0 0 1 0 0,6-2-25 0 0,-4 2 78 0 0,-1-1-45 0 0,-1 0 0 0 0,0-1 0 0 0,0 0 0 0 0,0 0 0 0 0,0-1 0 0 0,0 0 0 0 0,0 0-1 0 0,-1-1 1 0 0,0 0 0 0 0,1-1 0 0 0,-2 0 0 0 0,1 0 0 0 0,0-1 0 0 0,-1 1 0 0 0,0-2 0 0 0,-1 1 0 0 0,6-8-33 0 0,28-48-8182 0 0,-36 51 2053 0 0,2 3-3601 0 0</inkml:trace>
  <inkml:trace contextRef="#ctx0" brushRef="#br0" timeOffset="47139.53">14212 1919 11923 0 0,'0'0'1852'0'0,"0"0"-514"0"0,0 0-192 0 0,0 0 25 0 0,0 0 46 0 0,0 0-50 0 0,0 0-205 0 0,0 0-223 0 0,0 0-104 0 0,0 0-109 0 0,0 0-62 0 0,0 0-27 0 0,0 0-54 0 0,-6 33-43 0 0,-20 104-51 0 0,16-84-199 0 0,3 0 0 0 0,1 0 0 0 0,3 1 0 0 0,2-1 0 0 0,3 6-90 0 0,-1-43-402 0 0,0-1 0 0 0,2 1-1 0 0,-1 0 1 0 0,2-1 0 0 0,0 0 0 0 0,1 0 0 0 0,0 0 0 0 0,8 14 402 0 0,-11-36-13682 0 0,-2 3 5542 0 0</inkml:trace>
  <inkml:trace contextRef="#ctx0" brushRef="#br0" timeOffset="47296.884">13901 2187 14763 0 0,'0'0'1641'0'0,"0"0"-625"0"0,0 0 144 0 0,0 0 0 0 0,0 0-96 0 0,0 0-143 0 0,189-11-209 0 0,-154 8-184 0 0,-1 3-128 0 0,1-4-144 0 0,-2 4-128 0 0,3-4-96 0 0,-2 4-208 0 0,-5 0-320 0 0,1 0-824 0 0,-8 0-4025 0 0,-9 0-7722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7:52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691 193 0 0 0,'0'0'1636'0'0,"0"0"-742"0"0,0 0-226 0 0,0 0 239 0 0,0 0 440 0 0,0 0 421 0 0,0 0 242 0 0,0 0-4 0 0,0 0-173 0 0,0 0-256 0 0,0 0-260 0 0,12-30-198 0 0,33-92-148 0 0,-39 81 4497 0 0,-10 43-5012 0 0,-17 23 54 0 0,13-12-441 0 0,0 0 0 0 0,1 0 1 0 0,0 1-1 0 0,1 0 1 0 0,0 0-1 0 0,1 0 1 0 0,1 1-1 0 0,1-1 1 0 0,0 1-1 0 0,1 0 1 0 0,0 0-1 0 0,1 0 0 0 0,1 4-69 0 0,-66 444 739 0 0,23-168-575 0 0,42-193-240 0 0,1-101 16 0 0,0-1-13 0 0,0 0-20 0 0,0 0-35 0 0,0 0-11 0 0,0 0-16 0 0,0 0-28 0 0,0 0-31 0 0,0 0-57 0 0,-4-27-2732 0 0,-5-10-1037 0 0,-1 0-5453 0 0,7 24 1129 0 0</inkml:trace>
  <inkml:trace contextRef="#ctx0" brushRef="#br0" timeOffset="261.772">1 686 4537 0 0,'0'0'978'0'0,"0"0"-104"0"0,0 0 403 0 0,0 0 560 0 0,0 0 213 0 0,0 0-96 0 0,32-5-296 0 0,107-18-310 0 0,-117 19-906 0 0,133-21 1387 0 0,-1-6 1 0 0,83-32-1830 0 0,-191 49-651 0 0,0-3-1 0 0,-1-2 1 0 0,-1-1 0 0 0,37-24 651 0 0,-46 9-2928 0 0,-18 9-4163 0 0,-13 17-899 0 0</inkml:trace>
  <inkml:trace contextRef="#ctx0" brushRef="#br0" timeOffset="613.751">1140 119 3801 0 0,'0'0'1347'0'0,"0"0"-699"0"0,0 0 17 0 0,0 0 526 0 0,0 0 676 0 0,0 0 334 0 0,0 0-182 0 0,0 0-404 0 0,0 0-411 0 0,0 0-292 0 0,-3 34-214 0 0,-14 109-134 0 0,-33 111 1150 0 0,43-206-1513 0 0,1 0 0 0 0,3 0 1 0 0,2 0-1 0 0,3 22-201 0 0,-3-66 10 0 0,1 1 0 0 0,1 0 0 0 0,-1 0 0 0 0,1 0 0 0 0,0-1 0 0 0,0 1 0 0 0,0 0 0 0 0,1-1 0 0 0,-1 1 0 0 0,1-1 0 0 0,0 0 0 0 0,0 1 0 0 0,1-1 0 0 0,0 0 0 0 0,-1 0-1 0 0,1 0 1 0 0,0-1 0 0 0,1 1 0 0 0,-1-1 0 0 0,1 0 0 0 0,-1 0 0 0 0,1 0 0 0 0,0 0 0 0 0,0-1 0 0 0,0 1 0 0 0,1-1 0 0 0,-1 0 0 0 0,4 1-10 0 0,7-6 70 0 0,1 0 1 0 0,-1-1-1 0 0,0-1 1 0 0,-1 0-1 0 0,1-1 1 0 0,-1-1 0 0 0,0 0-1 0 0,-1-1 1 0 0,1 0-1 0 0,-2-1 1 0 0,1-1-1 0 0,-1 0 1 0 0,0-1-71 0 0,22-14 39 0 0,-10 6-6 0 0,-12 9-24 0 0,1 0-1 0 0,0 1 1 0 0,0 1 0 0 0,1 0 0 0 0,0 0 0 0 0,0 1 0 0 0,1 1-1 0 0,0 1 1 0 0,2-1-9 0 0,-16 7 11 0 0,1-1-1 0 0,-1 0 0 0 0,1 1 1 0 0,-1-1-1 0 0,1 1 1 0 0,-1-1-1 0 0,1 1 1 0 0,-1 0-1 0 0,0-1 1 0 0,1 1-1 0 0,-1 0 0 0 0,0 0 1 0 0,0 0-1 0 0,0 0 1 0 0,1 0-1 0 0,-1 0 1 0 0,0 1-1 0 0,0-1 0 0 0,-1 0 1 0 0,1 0-1 0 0,0 1 1 0 0,0-1-1 0 0,-1 1 1 0 0,1-1-1 0 0,0 1 0 0 0,-1-1 1 0 0,0 1-1 0 0,1-1 1 0 0,-1 1-1 0 0,0-1 1 0 0,0 1-1 0 0,0-1 1 0 0,0 1-1 0 0,0-1 0 0 0,0 1 1 0 0,0 0-1 0 0,0-1 1 0 0,-1 1-1 0 0,1-1 1 0 0,0 1-1 0 0,-1-1 0 0 0,0 1 1 0 0,1-1-1 0 0,-1 0 1 0 0,0 2-11 0 0,-1 15 124 0 0,-14 106 192 0 0,16-123-316 0 0,-1 1-13 0 0,0 0 0 0 0,1 0 0 0 0,-1 0 0 0 0,1 0 0 0 0,0 0 0 0 0,0 1-1 0 0,-1-1 1 0 0,1 0 0 0 0,0 0 0 0 0,1 0 0 0 0,-1 0 0 0 0,0 0 0 0 0,1 0 0 0 0,-1 0 0 0 0,1 0 0 0 0,0 0 0 0 0,-1 0 0 0 0,1 0-1 0 0,0 0 1 0 0,0 0 0 0 0,0-1 0 0 0,0 1 0 0 0,1 0 0 0 0,-1-1 0 0 0,0 1 0 0 0,1-1 0 0 0,-1 1 0 0 0,1-1 0 0 0,0 1 0 0 0,-1-1-1 0 0,1 0 1 0 0,0 0 0 0 0,0 0 0 0 0,0 0 0 0 0,0 0 0 0 0,0-1 0 0 0,0 1 0 0 0,0 0 0 0 0,0-1 0 0 0,0 0 0 0 0,1 1 13 0 0,46-21-3515 0 0,-33 3-1963 0 0,-5 6-839 0 0,-4 4-1345 0 0</inkml:trace>
  <inkml:trace contextRef="#ctx0" brushRef="#br0" timeOffset="945.793">1781 812 2465 0 0,'0'0'1162'0'0,"0"0"-309"0"0,0 0 264 0 0,0 0 565 0 0,0 0 393 0 0,0 0 73 0 0,0 0-159 0 0,0 0-298 0 0,0 0-279 0 0,0 0-246 0 0,0 0-217 0 0,0 0-178 0 0,31 12-119 0 0,99 35-62 0 0,-128-46-557 0 0,0 1-1 0 0,1-1 1 0 0,-1 0 0 0 0,1 0 0 0 0,-1-1 0 0 0,1 1 0 0 0,0 0-1 0 0,-1-1 1 0 0,1 0 0 0 0,0 1 0 0 0,-1-1 0 0 0,1 0 0 0 0,0-1-1 0 0,-1 1 1 0 0,1 0 0 0 0,0-1 0 0 0,-1 1 0 0 0,1-1 0 0 0,-1 0-1 0 0,1 0 1 0 0,-1 0 0 0 0,1 0 0 0 0,-1 0 0 0 0,2-2-33 0 0,6-3 192 0 0,-1 3-105 0 0,-1-1 1 0 0,1 0-1 0 0,-1 0 0 0 0,0-1 1 0 0,0 0-1 0 0,-1 0 1 0 0,0-1-1 0 0,0 0 0 0 0,0-1 1 0 0,0 1-1 0 0,-1-1 1 0 0,0 0-1 0 0,-1-1 0 0 0,1 1 1 0 0,-2-1-1 0 0,1 0 0 0 0,-1-1 1 0 0,0 1-1 0 0,-1-1 1 0 0,1 0-1 0 0,-2 1 0 0 0,0-1 1 0 0,2-8-88 0 0,-6 13-6 0 0,0 0 0 0 0,0 1 0 0 0,0-1 1 0 0,0 0-1 0 0,-1 1 0 0 0,1-1 0 0 0,-1 1 1 0 0,0 0-1 0 0,0 0 0 0 0,0 0 0 0 0,-1 0 0 0 0,1 0 1 0 0,-1 1-1 0 0,1-1 0 0 0,-1 1 0 0 0,0 0 0 0 0,0 0 1 0 0,0 1-1 0 0,0-1 0 0 0,0 1 0 0 0,0 0 1 0 0,0 0-1 0 0,-1 0 0 0 0,1 0 0 0 0,0 1 0 0 0,-1 0 1 0 0,1 0-1 0 0,0 0 0 0 0,-1 0 0 0 0,1 1 1 0 0,0 0-1 0 0,0-1 0 0 0,-2 2 6 0 0,-5 0-35 0 0,-1 1 1 0 0,1 0-1 0 0,0 1 1 0 0,0 0-1 0 0,0 1 1 0 0,0 0-1 0 0,1 1 1 0 0,-1 0-1 0 0,2 0 0 0 0,-1 1 1 0 0,1 1-1 0 0,0 0 1 0 0,0 0-1 0 0,1 0 1 0 0,0 1-1 0 0,1 0 1 0 0,0 1-1 0 0,0 0 0 0 0,1 0 1 0 0,0 0-1 0 0,1 1 1 0 0,0 0-1 0 0,-2 6 35 0 0,4-10-45 0 0,-1 1 0 0 0,1-1 0 0 0,0 1 1 0 0,1-1-1 0 0,0 1 0 0 0,0 0 0 0 0,0 0 0 0 0,1 0 0 0 0,0 0 0 0 0,1 0 0 0 0,0 0 0 0 0,0 0 0 0 0,1 0 0 0 0,0 0 0 0 0,0 0 0 0 0,1 0 1 0 0,0 0-1 0 0,0-1 0 0 0,1 1 0 0 0,0-1 0 0 0,0 1 0 0 0,3 2 45 0 0,57 30-2140 0 0,-16-22-5515 0 0,-32-14-2744 0 0</inkml:trace>
  <inkml:trace contextRef="#ctx0" brushRef="#br0" timeOffset="1395.601">2374 970 2777 0 0,'0'0'1036'0'0,"0"0"240"0"0,0 0 607 0 0,0 0 386 0 0,0 0-25 0 0,0 0-299 0 0,0 0-421 0 0,0 0-335 0 0,0 0-199 0 0,0 0-175 0 0,0 0-144 0 0,0 0-105 0 0,0 0-72 0 0,33-19-66 0 0,101-60-29 0 0,-71 30 217 0 0,77-109 173 0 0,-136 162-1005 0 0,-8 51 475 0 0,2-49-221 0 0,0 1 0 0 0,0 0 0 0 0,1 0 1 0 0,0 0-1 0 0,1 0 0 0 0,-1 0 0 0 0,1 0 1 0 0,1 0-1 0 0,-1 0 0 0 0,1 0 0 0 0,0 0 1 0 0,1 0-1 0 0,0 0 0 0 0,0-1 0 0 0,0 1 1 0 0,1 0-1 0 0,0-1 0 0 0,0 0 0 0 0,1 0 0 0 0,0 0 1 0 0,0 0-1 0 0,0 0 0 0 0,0-1 0 0 0,1 0 1 0 0,0 0-1 0 0,0 0 0 0 0,3 2-38 0 0,3-2 155 0 0,0-1 0 0 0,1 0 0 0 0,-1 0 0 0 0,0-1 0 0 0,1-1-1 0 0,0 0 1 0 0,0 0 0 0 0,-1-1 0 0 0,1-1 0 0 0,0 0 0 0 0,0 0-1 0 0,0-2 1 0 0,0 1 0 0 0,0-1 0 0 0,-1-1 0 0 0,1 0 0 0 0,-1-1 0 0 0,0 0-1 0 0,0 0 1 0 0,0-1 0 0 0,-1-1 0 0 0,1 0 0 0 0,-1 0 0 0 0,-1-1 0 0 0,1-1-1 0 0,7-6-154 0 0,0 0 41 0 0,0 0-1 0 0,0-2 0 0 0,-1 0 0 0 0,-1 0 0 0 0,-1-1 0 0 0,0-1 0 0 0,-2-1 0 0 0,10-17-40 0 0,5-52-8684 0 0,-25 80-3396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6993 0 0,'0'0'2172'0'0,"0"0"-233"0"0,0 0-151 0 0,0 0-142 0 0,0 0-219 0 0,0 0-347 0 0,0 0-340 0 0,0 0-177 0 0,0 0-44 0 0,0 0 69 0 0,0 0 96 0 0,0 0 36 0 0,0 0-37 0 0,17 3-39 0 0,115 13 1031 0 0,-15-5-99 0 0,61-23-509 0 0,94-46-429 0 0,-237 58-809 0 0,-34 0 55 0 0,-1 0-31 0 0,0 0-19 0 0,0 0-45 0 0,0 0-78 0 0,-29 3-3370 0 0,3 8-3127 0 0,16-7-2418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1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14187 0 0,'0'0'1343'0'0,"0"0"-361"0"0,0 0 67 0 0,0 0 250 0 0,0 0 65 0 0,0 0-106 0 0,0 0-187 0 0,0 0-176 0 0,0 0-164 0 0,35 6-131 0 0,113 16-143 0 0,-29-22 148 0 0,-84-5-482 0 0,101-11-155 0 0,-64 5-969 0 0,-45 5-1561 0 0,-1 2-3666 0 0,-13 4-5640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7:5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641 713 568 0 0,'0'0'1414'0'0,"0"0"-94"0"0,0 0 59 0 0,0 0 168 0 0,0 0 128 0 0,0 0-48 0 0,0 0-181 0 0,0 0-246 0 0,0 0-232 0 0,0 0-128 0 0,0 0-69 0 0,-14-10-49 0 0,-46-26-37 0 0,8 26 1114 0 0,42 13-1647 0 0,1-1-1 0 0,0 1 0 0 0,1 0 1 0 0,-1 1-1 0 0,1 0 1 0 0,-1 1-1 0 0,1-1 1 0 0,0 1-1 0 0,1 1 0 0 0,-1 0 1 0 0,1 0-1 0 0,0 0 1 0 0,-5 7-152 0 0,1-2 85 0 0,1-3-34 0 0,0 0 0 0 0,1 1 0 0 0,-1 0 0 0 0,2 1 0 0 0,-1 0 0 0 0,1 1 0 0 0,1-1 0 0 0,0 1 0 0 0,0 1 0 0 0,2-1 0 0 0,-1 1 0 0 0,1 0 0 0 0,1 0-1 0 0,0 1 1 0 0,1-1 0 0 0,0 1 0 0 0,1 0 0 0 0,-1 5-51 0 0,3-13 11 0 0,0-1 0 0 0,0 1 0 0 0,0-1-1 0 0,1 1 1 0 0,-1 0 0 0 0,1-1 0 0 0,0 1-1 0 0,0-1 1 0 0,1 1 0 0 0,-1-1-1 0 0,1 0 1 0 0,0 0 0 0 0,0 1 0 0 0,1-1-1 0 0,-1-1 1 0 0,1 1 0 0 0,0 0-1 0 0,0-1 1 0 0,0 1 0 0 0,0-1 0 0 0,1 0-1 0 0,-1 0 1 0 0,1 0 0 0 0,0 0-1 0 0,0-1 1 0 0,0 0 0 0 0,2 1-11 0 0,4 2 62 0 0,1-1 0 0 0,0-1 0 0 0,0 0 0 0 0,0 0 0 0 0,0-1-1 0 0,0 0 1 0 0,1-1 0 0 0,-1 0 0 0 0,1-1 0 0 0,-1-1 0 0 0,0 0 0 0 0,1 0 0 0 0,-1-1 0 0 0,0 0 0 0 0,0-1 0 0 0,0 0 0 0 0,0-1 0 0 0,0 0 0 0 0,-1-1 0 0 0,0 0-1 0 0,0-1 1 0 0,0 0 0 0 0,-1 0 0 0 0,0-1 0 0 0,7-6-62 0 0,20-19 93 0 0,-2-1 0 0 0,-1-2 0 0 0,-2-1 0 0 0,-1-2 0 0 0,-2 0-1 0 0,-2-2 1 0 0,-1-1 0 0 0,-3-1 0 0 0,-1-1 0 0 0,-2-1 0 0 0,12-42-93 0 0,-21 54-4 0 0,-1-1 0 0 0,-2 0 0 0 0,-1 0 0 0 0,-2-1 0 0 0,-1 0 0 0 0,-2 0 0 0 0,-1 0 0 0 0,-2-3 4 0 0,2 27-24 0 0,-1 0 0 0 0,0 0 0 0 0,-1 0 0 0 0,0 0 0 0 0,0 1 0 0 0,-1-1 1 0 0,0 1-1 0 0,-1-1 0 0 0,0 1 0 0 0,-1 0 0 0 0,1 0 0 0 0,-2 1 0 0 0,1-1 0 0 0,-1 1 0 0 0,-1 1 1 0 0,1-1-1 0 0,-1 1 0 0 0,-1 0 0 0 0,1 1 0 0 0,-1-1 0 0 0,0 1 0 0 0,0 1 0 0 0,-8-4 24 0 0,11 9-20 0 0,-1 1-1 0 0,0 0 0 0 0,0 0 0 0 0,1 0 1 0 0,-1 0-1 0 0,1 1 0 0 0,-1 0 0 0 0,1 0 1 0 0,0 1-1 0 0,-1-1 0 0 0,1 1 0 0 0,1 0 1 0 0,-1 0-1 0 0,0 1 0 0 0,1 0 0 0 0,-1 0 1 0 0,1 0-1 0 0,0 0 0 0 0,1 0 1 0 0,-1 1-1 0 0,1 0 0 0 0,0-1 0 0 0,0 1 1 0 0,0 1-1 0 0,1-1 0 0 0,-2 3 21 0 0,0-1-3 0 0,-12 19 17 0 0,1 1 0 0 0,1 1 0 0 0,1 0 0 0 0,2 1 0 0 0,1 0 0 0 0,1 0 0 0 0,2 1 0 0 0,0 1 0 0 0,3-1 0 0 0,0 1 0 0 0,2-1 0 0 0,1 1 0 0 0,2 2-14 0 0,2-16 51 0 0,1 0 0 0 0,1 0 1 0 0,1-1-1 0 0,0 0 0 0 0,1 0 0 0 0,1 0 0 0 0,0-1 0 0 0,1 0 0 0 0,1-1 0 0 0,1 0 1 0 0,-1 0-1 0 0,2-1 0 0 0,0 0 0 0 0,1-1 0 0 0,8 6-51 0 0,-6-6 91 0 0,0-1 0 0 0,1 0 0 0 0,0-1 0 0 0,1-1 1 0 0,0 0-1 0 0,0-2 0 0 0,1 0 0 0 0,0 0 0 0 0,0-2 0 0 0,1 0 0 0 0,-1-2 0 0 0,1 0 0 0 0,17 1-91 0 0,14-3-98 0 0,-50-1 24 0 0,0 0-3 0 0,-8 11-6951 0 0,4-8 1101 0 0,1-3-5118 0 0</inkml:trace>
  <inkml:trace contextRef="#ctx0" brushRef="#br0" timeOffset="350.794">0 1346 3409 0 0,'0'0'2078'0'0,"0"0"-1092"0"0,0 0-147 0 0,0 0 535 0 0,0 0 696 0 0,0 0 126 0 0,0 0-294 0 0,0 0-395 0 0,0 0-339 0 0,33-2-224 0 0,107-7-146 0 0,52-20 1252 0 0,289-45 365 0 0,-53 15-3721 0 0,-410 56 636 0 0,15-3-1230 0 0,-11 1-3977 0 0,-16 4-1178 0 0,-4 1 127 0 0</inkml:trace>
  <inkml:trace contextRef="#ctx0" brushRef="#br0" timeOffset="954.384">691 1607 7194 0 0,'0'0'1735'0'0,"0"0"-394"0"0,0 0-79 0 0,0 0 133 0 0,0 0 24 0 0,0 0-147 0 0,0 0-273 0 0,0 0-280 0 0,0 0-179 0 0,0 0-101 0 0,0 0-59 0 0,-33 19-39 0 0,-104 60-46 0 0,63-18 153 0 0,62-49-405 0 0,1 0-1 0 0,0 1 1 0 0,1 0 0 0 0,1 1-1 0 0,0 0 1 0 0,1 1 0 0 0,1-1-1 0 0,0 2 1 0 0,1-1 0 0 0,0 1-1 0 0,1 0 1 0 0,1 0 0 0 0,1 0-1 0 0,0 1 1 0 0,1-1 0 0 0,1 1-1 0 0,0 3-42 0 0,2-17 25 0 0,-1 0-1 0 0,1 0 1 0 0,0 0-1 0 0,0 0 1 0 0,0 0-1 0 0,1-1 1 0 0,-1 1-1 0 0,1 0 0 0 0,-1-1 1 0 0,1 1-1 0 0,0-1 1 0 0,0 0-1 0 0,0 1 1 0 0,0-1-1 0 0,0 0 1 0 0,1 0-1 0 0,-1 0 1 0 0,1-1-1 0 0,-1 1 0 0 0,1 0 1 0 0,0-1-1 0 0,-1 0 1 0 0,1 0-1 0 0,0 0 1 0 0,0 0-1 0 0,0 0 1 0 0,3 0-25 0 0,85 7 1186 0 0,-73-10-1038 0 0,0-1 0 0 0,0-1 0 0 0,0-1 0 0 0,0 0 0 0 0,-1-1-1 0 0,0-1 1 0 0,0-1 0 0 0,0 0 0 0 0,-1-1 0 0 0,-1-1-1 0 0,0 0 1 0 0,0-1 0 0 0,0-1 0 0 0,-2 0 0 0 0,0-1 0 0 0,8-10-148 0 0,11-14 115 0 0,-3-2 0 0 0,-1 0 1 0 0,-1-2-1 0 0,-3-1 0 0 0,15-36-115 0 0,-27 51-2 0 0,-1 0 0 0 0,-1-1 0 0 0,-1 0 0 0 0,-2-1 0 0 0,-1 0 0 0 0,-1 0 0 0 0,-2-1 0 0 0,-1 1 0 0 0,-1-1 0 0 0,-1 1 0 0 0,-3-12 2 0 0,2 29-15 0 0,-1 0 0 0 0,0 0 0 0 0,-1-1 0 0 0,-1 1 1 0 0,0 1-1 0 0,0-1 0 0 0,-1 1 0 0 0,-1 0 0 0 0,1 0 0 0 0,-2 0 1 0 0,0 1-1 0 0,0 0 0 0 0,-1 0 0 0 0,0 0 0 0 0,-1 1 1 0 0,0 1-1 0 0,0-1 15 0 0,7 8-13 0 0,-1-1 1 0 0,1 1-1 0 0,0 0 1 0 0,-1-1-1 0 0,1 1 1 0 0,-1 0 0 0 0,1 0-1 0 0,-1 1 1 0 0,0-1-1 0 0,1 0 1 0 0,-1 1-1 0 0,0 0 1 0 0,1-1-1 0 0,-1 1 1 0 0,0 0 0 0 0,0 0-1 0 0,1 1 1 0 0,-1-1-1 0 0,0 1 1 0 0,1-1-1 0 0,-1 1 1 0 0,0 0-1 0 0,1 0 1 0 0,-1 0 0 0 0,1 0-1 0 0,0 0 1 0 0,-1 1-1 0 0,1-1 1 0 0,0 1-1 0 0,0 0 1 0 0,0-1-1 0 0,0 1 1 0 0,0 0-1 0 0,0 0 1 0 0,0 0 0 0 0,0 0-1 0 0,1 1 1 0 0,0-1-1 0 0,-1 0 1 0 0,1 1-1 0 0,0-1 1 0 0,0 1-1 0 0,0-1 1 0 0,0 1 0 0 0,0 0 12 0 0,-7 24-1 0 0,0 1 0 0 0,2-1 0 0 0,1 1 0 0 0,1 1 0 0 0,1-1 0 0 0,1 0 0 0 0,2 1 0 0 0,1-1 0 0 0,2 1 0 0 0,0-1 0 0 0,3 8 1 0 0,8 38 75 0 0,2-1-1 0 0,4 0 1 0 0,27 65-75 0 0,-44-130-50 0 0,0 0 1 0 0,0 0-1 0 0,1-1 1 0 0,0 1-1 0 0,0-1 0 0 0,1 0 1 0 0,0 0-1 0 0,0 0 1 0 0,0-1-1 0 0,1 1 0 0 0,4 2 50 0 0,32 5-3823 0 0,-25-14-4388 0 0,-12 0-2801 0 0</inkml:trace>
  <inkml:trace contextRef="#ctx0" brushRef="#br0" timeOffset="1764.351">1386 1364 10122 0 0,'0'0'1683'0'0,"0"0"-273"0"0,0 0 89 0 0,0 0 112 0 0,0 0-76 0 0,0 0-242 0 0,0 0-362 0 0,0 0-309 0 0,0 0-146 0 0,0 0-87 0 0,0 0-61 0 0,0 0-53 0 0,0 0-47 0 0,-2 19 324 0 0,-85 250 260 0 0,21-79-744 0 0,62-179-63 0 0,1 0 0 0 0,1 0 0 0 0,0 0 0 0 0,0 0 0 0 0,1 1-1 0 0,1-1 1 0 0,0 0 0 0 0,0 1 0 0 0,1-1 0 0 0,1 0 0 0 0,0 1-1 0 0,0-1 1 0 0,1 0 0 0 0,0 0 0 0 0,1 0 0 0 0,3 5-5 0 0,-3-11 74 0 0,1-2 0 0 0,-1 1 0 0 0,0 0-1 0 0,1-1 1 0 0,0 0 0 0 0,0 0 0 0 0,0 0 0 0 0,0-1 0 0 0,0 1 0 0 0,0-1 0 0 0,1-1 0 0 0,-1 1 0 0 0,1-1 0 0 0,0 0 0 0 0,-1 0-1 0 0,1 0 1 0 0,0-1 0 0 0,-1 0 0 0 0,1 0 0 0 0,0 0 0 0 0,-1-1 0 0 0,1 0 0 0 0,2-1-74 0 0,13 2 136 0 0,56-14 376 0 0,-66 13-529 0 0,-10 1-8 0 0,-1 0 6 0 0,0 0-28 0 0,0 0-30 0 0,0 0-26 0 0,-42-32-9061 0 0,35 28 3274 0 0,0 3-5028 0 0</inkml:trace>
  <inkml:trace contextRef="#ctx0" brushRef="#br0" timeOffset="2015.12">963 1677 12547 0 0,'0'0'1067'0'0,"0"0"-294"0"0,0 0 178 0 0,0 0 337 0 0,0 0 75 0 0,0 0-128 0 0,0 0-236 0 0,0 0-215 0 0,0 0-144 0 0,34 5-130 0 0,109 15-132 0 0,-23-8 81 0 0,7-7-1883 0 0,-74-9-8466 0 0,-40 3-1574 0 0</inkml:trace>
  <inkml:trace contextRef="#ctx0" brushRef="#br0" timeOffset="3570.745">1771 1685 528 0 0,'0'0'-117'0'0,"0"0"-155"0"0,0 0 470 0 0,0 0 905 0 0,0 0 783 0 0,0 0 388 0 0,0 0-94 0 0,0 0-303 0 0,0 0-249 0 0,0 0-265 0 0,0 0-149 0 0,0 0-119 0 0,0 0-98 0 0,18-7-105 0 0,56-20-116 0 0,-10-17 708 0 0,-53 33-1203 0 0,70-80 551 0 0,-3-3 0 0 0,-5-4-1 0 0,-5-2 1 0 0,3-14-832 0 0,-30 46 64 0 0,-3-1-1 0 0,-4-2 0 0 0,-2-1 1 0 0,19-68-64 0 0,-45 122-3 0 0,-1 0 1 0 0,-1 0-1 0 0,0-1 0 0 0,-2 0 1 0 0,0 1-1 0 0,-1-1 1 0 0,-1 0-1 0 0,-1 0 1 0 0,-2-12 2 0 0,3 28-17 0 0,-1 0 1 0 0,0 1 0 0 0,-1-1-1 0 0,1 0 1 0 0,0 1-1 0 0,-1 0 1 0 0,1-1-1 0 0,-1 1 1 0 0,0 0-1 0 0,0 0 1 0 0,0 0 0 0 0,0 0-1 0 0,0 0 1 0 0,0 0-1 0 0,-1 1 1 0 0,1-1-1 0 0,0 1 1 0 0,-1-1-1 0 0,0 1 1 0 0,1 0-1 0 0,-1 0 1 0 0,0 0 0 0 0,1 0-1 0 0,-1 1 1 0 0,0-1-1 0 0,0 1 1 0 0,1-1-1 0 0,-1 1 1 0 0,0 0-1 0 0,0 0 1 0 0,0 1 0 0 0,0-1-1 0 0,1 0 1 0 0,-1 1-1 0 0,0 0 1 0 0,0 0-1 0 0,1-1 1 0 0,-1 2-1 0 0,0-1 1 0 0,1 0 0 0 0,-1 0-1 0 0,1 1 1 0 0,0-1-1 0 0,-1 1 1 0 0,1 0-1 0 0,0 0 1 0 0,0 0-1 0 0,0 0 17 0 0,-11 9 15 0 0,1 0-1 0 0,0 1 1 0 0,0 0-1 0 0,2 1 0 0 0,-1 0 1 0 0,2 0-1 0 0,0 1 1 0 0,0 1-1 0 0,1-1 0 0 0,1 1 1 0 0,1 0-1 0 0,0 1 1 0 0,1 0-1 0 0,0 0 0 0 0,2 0 1 0 0,0 0-1 0 0,0 1 0 0 0,2-1 1 0 0,0 1-1 0 0,1 0 1 0 0,0-1-1 0 0,2 1 0 0 0,0-1 1 0 0,2 10-15 0 0,71 252 1495 0 0,-72-266-1424 0 0,2 17 150 0 0,2-1 0 0 0,1 0 0 0 0,1 0 0 0 0,2-1 0 0 0,1-1 0 0 0,10 18-221 0 0,-16-36 82 0 0,0 0 0 0 0,1 0 0 0 0,0 0-1 0 0,1-1 1 0 0,-1 0 0 0 0,1-1-1 0 0,1 0 1 0 0,-1 0 0 0 0,1-1 0 0 0,0 0-1 0 0,0 0 1 0 0,1-1 0 0 0,0 0 0 0 0,-1-1-1 0 0,1 0 1 0 0,0 0 0 0 0,0-1-1 0 0,1-1-81 0 0,5 3 68 0 0,-10-4-46 0 0,-1 1 0 0 0,0 0 0 0 0,0 0 0 0 0,0 0 1 0 0,0 0-1 0 0,-1 1 0 0 0,1 0 0 0 0,0 0 0 0 0,0 0 1 0 0,-1 0-1 0 0,0 1 0 0 0,1 0 0 0 0,-1 0 0 0 0,0 0 1 0 0,0 0-1 0 0,0 1 0 0 0,-1 0 0 0 0,0-1 0 0 0,1 1 1 0 0,-1 1-1 0 0,0 0-22 0 0,-3-11 548 0 0,-4-11-3997 0 0,-1 12-932 0 0,3 4-7261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585 13 1096 0 0,'0'0'1182'0'0,"0"0"62"0"0,0 0 196 0 0,0 0 145 0 0,0 0 18 0 0,0 0-72 0 0,0 0-131 0 0,0 0-118 0 0,0 0-142 0 0,0 0-163 0 0,0 0-160 0 0,0 0-141 0 0,0 0-57 0 0,-27-1-26 0 0,-121-9 450 0 0,142 10-947 0 0,0-1-1 0 0,0 1 1 0 0,-1 0-1 0 0,1 0 1 0 0,0 1 0 0 0,-1 0-1 0 0,1 0 1 0 0,0 0 0 0 0,0 1-1 0 0,0 0 1 0 0,0 0 0 0 0,0 0-1 0 0,0 1 1 0 0,1 0 0 0 0,-1 0-1 0 0,1 1 1 0 0,0-1 0 0 0,0 1-1 0 0,0 0 1 0 0,0 1-1 0 0,1-1 1 0 0,0 1 0 0 0,0 0-1 0 0,0 0 1 0 0,-1 3-96 0 0,-13 30 151 0 0,2 1 0 0 0,2 1 0 0 0,1 1 0 0 0,2 0 0 0 0,2 0 0 0 0,2 1 0 0 0,2 0 0 0 0,1 16-151 0 0,-7 31 66 0 0,-50 356-48 0 0,39-76-171 0 0,20-353 160 0 0,1 1 0 0 0,-2 0-1 0 0,-1-1 1 0 0,0 1 0 0 0,-1-1 0 0 0,0 0 0 0 0,-1 0-1 0 0,-1-1 1 0 0,-1 0 0 0 0,-8 12-7 0 0,2-2 24 0 0,41-17 576 0 0,95-43 837 0 0,-37 4-743 0 0,125 4 142 0 0,-199 28-1471 0 0,17-3-514 0 0,-19 0-2842 0 0,-1-3-3655 0 0,-5 2-3766 0 0</inkml:trace>
  <inkml:trace contextRef="#ctx0" brushRef="#br0" timeOffset="860.55">876 536 5769 0 0,'0'0'1470'0'0,"0"0"-169"0"0,0 0 126 0 0,0 0 203 0 0,0 0 80 0 0,0 0-178 0 0,0 0-360 0 0,0 0-338 0 0,0 0-273 0 0,-17 33-179 0 0,-53 101-115 0 0,45-61-21 0 0,26-60-199 0 0,10 112 168 0 0,-10-120-178 0 0,0 0-1 0 0,1-1 1 0 0,0 1-1 0 0,0-1 1 0 0,0 1-1 0 0,0-1 1 0 0,1 1-1 0 0,0-1 1 0 0,0 0-1 0 0,0 0 1 0 0,0-1-1 0 0,1 1 1 0 0,-1-1-1 0 0,1 1 1 0 0,0-1-1 0 0,0 0 1 0 0,0-1-1 0 0,0 1 1 0 0,1-1-1 0 0,-1 1 1 0 0,1-1-1 0 0,-1-1 1 0 0,4 2-37 0 0,1-3 137 0 0,0-1 1 0 0,0 0-1 0 0,1 0 0 0 0,-1-1 1 0 0,-1 0-1 0 0,1-1 0 0 0,0 0 1 0 0,0 0-1 0 0,-1-1 1 0 0,0 0-1 0 0,0-1 0 0 0,0 1 1 0 0,0-2-1 0 0,-1 1 0 0 0,0-1 1 0 0,0 0-1 0 0,0 0 1 0 0,-1-1-1 0 0,0 0 0 0 0,0 0 1 0 0,-1 0-1 0 0,0-1 0 0 0,0 0 1 0 0,2-6-138 0 0,-1 7 92 0 0,19-30 329 0 0,-1 0 0 0 0,-3-2 1 0 0,0 0-1 0 0,11-37-421 0 0,-25 63 138 0 0,-7 21-293 0 0,0 11 172 0 0,4 356-55 0 0,-24-151-435 0 0,16-200 424 0 0,-1-1-1 0 0,-1 0 0 0 0,0 0 0 0 0,-2-1 1 0 0,-1 0-1 0 0,-8 16 50 0 0,11-30-30 0 0,0 1 0 0 0,0-1 0 0 0,0 0 0 0 0,-1-1 0 0 0,-1 0-1 0 0,1 0 1 0 0,-1 0 0 0 0,0-1 0 0 0,-1 0 0 0 0,1 0 0 0 0,-1-1 0 0 0,0 0 0 0 0,0-1 0 0 0,-1 0 0 0 0,0 0 0 0 0,1-1 0 0 0,-1-1 0 0 0,0 1 0 0 0,0-2 0 0 0,-1 1 0 0 0,-8-1 30 0 0,17-1 6 0 0,0 0 1 0 0,1 0-1 0 0,-1-1 0 0 0,0 1 1 0 0,1-1-1 0 0,-1 1 0 0 0,0-1 1 0 0,1 0-1 0 0,-1 1 0 0 0,1-1 1 0 0,-1 0-1 0 0,1 0 0 0 0,0 0 1 0 0,-1 0-1 0 0,1 0 0 0 0,0 0 1 0 0,0 0-1 0 0,0-1 0 0 0,0 1 1 0 0,0 0-1 0 0,0-1 0 0 0,0 1 1 0 0,0-1-1 0 0,0 1 0 0 0,0-1 1 0 0,1 1-1 0 0,-1-1 0 0 0,1 0 1 0 0,-1 1-1 0 0,1-1 0 0 0,0 0 1 0 0,0 1-1 0 0,0-1 0 0 0,-1 0 1 0 0,2 1-1 0 0,-1-1 0 0 0,0 0 1 0 0,0 0-7 0 0,14-67 264 0 0,10 25-94 0 0,1 1-1 0 0,3 1 0 0 0,1 1 1 0 0,2 1-1 0 0,1 2 1 0 0,3 1-1 0 0,36-30-169 0 0,-6 19-123 0 0,-57 44-69 0 0,-4 4-4552 0 0,-1 0-1190 0 0,-2 0-5296 0 0</inkml:trace>
  <inkml:trace contextRef="#ctx0" brushRef="#br0" timeOffset="1130.009">1476 982 14547 0 0,'0'0'1812'0'0,"0"0"-279"0"0,0 0-105 0 0,0 0-46 0 0,0 0-161 0 0,0 0-338 0 0,0 0-317 0 0,0 0-221 0 0,0 0-170 0 0,0 0-78 0 0,0 0-48 0 0,0 0-37 0 0,0 0-21 0 0,-2 31-28 0 0,-9 95-53 0 0,15-81-1513 0 0,2-48-6888 0 0,-4-1-2600 0 0</inkml:trace>
  <inkml:trace contextRef="#ctx0" brushRef="#br0" timeOffset="1483.195">1795 746 10042 0 0,'0'0'1902'0'0,"0"0"-238"0"0,0 0 82 0 0,0 0 120 0 0,0 0-153 0 0,0 0-299 0 0,0 0-288 0 0,0 0-224 0 0,0 0-169 0 0,0 0-120 0 0,0 0-107 0 0,0 0-81 0 0,31-2-86 0 0,95-5-54 0 0,-32 1 227 0 0,-11 4 306 0 0,-12 0-2787 0 0,-23 3-10099 0 0,-48-1 1419 0 0</inkml:trace>
  <inkml:trace contextRef="#ctx0" brushRef="#br0" timeOffset="1728.609">2104 452 8890 0 0,'0'0'1335'0'0,"0"0"-102"0"0,0 0 265 0 0,0 0 261 0 0,0 0 7 0 0,0 0-238 0 0,0 0-364 0 0,-9 31-321 0 0,-27 101-229 0 0,14 11 386 0 0,12 7-1487 0 0,10-84-9280 0 0,0-62-849 0 0</inkml:trace>
  <inkml:trace contextRef="#ctx0" brushRef="#br0" timeOffset="2414.391">2531 525 10146 0 0,'0'0'1270'0'0,"0"0"-291"0"0,0 0 120 0 0,0 0 213 0 0,0 0 15 0 0,0 0-220 0 0,0 0-378 0 0,0 0-350 0 0,0 0-132 0 0,0 0-21 0 0,0 0 9 0 0,0 0 5 0 0,0 0-47 0 0,-6 14-35 0 0,-50 104-17 0 0,50-107-219 0 0,1 0 0 0 0,0 1 0 0 0,1-1 0 0 0,0 1 0 0 0,0 0 0 0 0,2 0 0 0 0,-1 0 1 0 0,1 1-1 0 0,1-1 0 0 0,1 1 0 0 0,-1-1 0 0 0,2 0 0 0 0,1 10 78 0 0,0-17 12 0 0,-1 0 0 0 0,1 0 1 0 0,1-1-1 0 0,-1 1 1 0 0,1-1-1 0 0,0 0 0 0 0,0 1 1 0 0,0-1-1 0 0,1-1 1 0 0,-1 1-1 0 0,1 0 0 0 0,0-1 1 0 0,0 0-1 0 0,0 0 1 0 0,0 0-1 0 0,1 0 0 0 0,-1-1 1 0 0,1 0-1 0 0,-1 0 1 0 0,1 0-1 0 0,0 0 0 0 0,0-1 1 0 0,0 1-1 0 0,0-1 1 0 0,0-1-1 0 0,0 1 0 0 0,0-1 1 0 0,1 0-1 0 0,-1 0 1 0 0,0 0-1 0 0,0-1 0 0 0,0 0 1 0 0,0 0-1 0 0,0 0 1 0 0,0 0-1 0 0,0-1 0 0 0,-1 0 1 0 0,1 0-1 0 0,0 0 1 0 0,-1-1-1 0 0,1 0 0 0 0,-1 1 1 0 0,0-1-1 0 0,3-4-12 0 0,31-22 566 0 0,-3-3-1 0 0,0-1 0 0 0,-2-1 1 0 0,-2-2-1 0 0,3-6-565 0 0,12-12 279 0 0,-5 8-58 0 0,-3-1-1 0 0,-1-2 0 0 0,-3-1 1 0 0,15-31-221 0 0,-50 81 23 0 0,1 1 0 0 0,-1-1-1 0 0,1 0 1 0 0,-1 0 0 0 0,1 0 0 0 0,-1 1 0 0 0,1-1 0 0 0,-1 0 0 0 0,1 0 0 0 0,-1 0 0 0 0,1 0 0 0 0,-1 0 0 0 0,1 0 0 0 0,-1 0 0 0 0,1 0 0 0 0,-1 0 0 0 0,1 0 0 0 0,-1-1 0 0 0,1 1 0 0 0,-1 0-1 0 0,1 0 1 0 0,-1 0 0 0 0,1-1 0 0 0,-1 1 0 0 0,1 0 0 0 0,-1 0 0 0 0,1-1 0 0 0,-1 1 0 0 0,1 0 0 0 0,0-1 0 0 0,-1 1 0 0 0,1-1 0 0 0,0 1 0 0 0,-1 0 0 0 0,1-1 0 0 0,0 1 0 0 0,0-1-1 0 0,-1 1 1 0 0,1-1 0 0 0,0 1 0 0 0,0-1 0 0 0,0 1 0 0 0,0-1 0 0 0,-1 1 0 0 0,1-1 0 0 0,0 1 0 0 0,0-1 0 0 0,0 1 0 0 0,0-1 0 0 0,0 0 0 0 0,0 1 0 0 0,1-1 0 0 0,-1 1 0 0 0,0-1-23 0 0,-12 14-14 0 0,2 0 0 0 0,-1 1 1 0 0,2 1-1 0 0,0-1 1 0 0,1 2-1 0 0,0-1 0 0 0,1 1 1 0 0,1 0-1 0 0,0 0 1 0 0,1 1-1 0 0,1 0 0 0 0,1 0 1 0 0,-1 5 13 0 0,-1 23-49 0 0,2-1 1 0 0,1 1-1 0 0,3 0 1 0 0,4 25 48 0 0,44 314-410 0 0,-48-356 300 0 0,1-7-28 0 0,-1 1 0 0 0,-1 0 0 0 0,0 0 0 0 0,-2-1 0 0 0,-1 1-1 0 0,0 0 1 0 0,-2-1 0 0 0,0 0 0 0 0,-2 0 0 0 0,0 0 0 0 0,-4 5 138 0 0,9-23-15 0 0,0 0 0 0 0,0 0 0 0 0,0 0 0 0 0,0 0 0 0 0,-1 0 0 0 0,1-1 0 0 0,-1 1 0 0 0,0-1 0 0 0,0 0 0 0 0,0 0 0 0 0,0 0 0 0 0,0 0 0 0 0,0 0 0 0 0,-1 0 0 0 0,1-1 0 0 0,0 0 0 0 0,-1 0 0 0 0,0 0 0 0 0,1 0 0 0 0,-1 0 0 0 0,1-1 0 0 0,-1 1 0 0 0,0-1 0 0 0,1 0 0 0 0,-1 0 1 0 0,0-1-1 0 0,1 1 0 0 0,-1-1 0 0 0,0 0 0 0 0,1 0 0 0 0,-1 0 0 0 0,1 0 0 0 0,0 0 0 0 0,-1-1 0 0 0,1 0 0 0 0,0 1 0 0 0,0-1 0 0 0,0 0 0 0 0,0-1 0 0 0,-1 1 15 0 0,-4-7 53 0 0,0 0-1 0 0,1-1 1 0 0,0 1 0 0 0,0-1-1 0 0,1-1 1 0 0,1 1 0 0 0,-1-1-1 0 0,2 0 1 0 0,0 0 0 0 0,0-1-1 0 0,1 1 1 0 0,0-1 0 0 0,1 0-1 0 0,0 0 1 0 0,1 0 0 0 0,0 0-1 0 0,1 0 1 0 0,0 0 0 0 0,1 1-1 0 0,1-5-52 0 0,1 3 60 0 0,1 0 0 0 0,0 1-1 0 0,0 0 1 0 0,1 0-1 0 0,1 0 1 0 0,0 1 0 0 0,1-1-1 0 0,0 1 1 0 0,0 1-1 0 0,1 0 1 0 0,1 0 0 0 0,-1 0-1 0 0,2 1 1 0 0,-1 0-1 0 0,1 1 1 0 0,1 0 0 0 0,-1 1-1 0 0,2 0 1 0 0,1-1-60 0 0,40-13 212 0 0,-24 11-1525 0 0,-3-3-4525 0 0,-19 10-4674 0 0</inkml:trace>
  <inkml:trace contextRef="#ctx0" brushRef="#br0" timeOffset="2862.751">3231 842 11498 0 0,'0'0'2721'0'0,"0"0"-949"0"0,0 0-305 0 0,0 0 0 0 0,0 0-56 0 0,0 0-216 0 0,0 0-356 0 0,0 0-321 0 0,0 0-153 0 0,0 0-54 0 0,0 0-14 0 0,0 0-9 0 0,4 0-28 0 0,224-11 1290 0 0,-235 43-1605 0 0,-104 72 121 0 0,109-102-65 0 0,-1-1 1 0 0,1 1 0 0 0,-1 0-1 0 0,1 0 1 0 0,0 0 0 0 0,0 0 0 0 0,0 1-1 0 0,0-1 1 0 0,0 0 0 0 0,0 1-1 0 0,1-1 1 0 0,-1 1 0 0 0,1 0 0 0 0,0 0-1 0 0,0-1 1 0 0,0 1 0 0 0,0 0-1 0 0,0 0 1 0 0,0 0 0 0 0,1 0 0 0 0,-1 0-1 0 0,1 0 1 0 0,0 0 0 0 0,0 0-1 0 0,0 0 1 0 0,1 1 0 0 0,-1-1 0 0 0,1 0-1 0 0,-1 0 1 0 0,1-1 0 0 0,0 1-1 0 0,0 0 1 0 0,1 0 0 0 0,-1 0 0 0 0,0-1-1 0 0,1 1 1 0 0,0 0 0 0 0,-1-1-1 0 0,1 0 1 0 0,0 1 0 0 0,0-1 0 0 0,1 0-1 0 0,-1 0 1 0 0,0 0 0 0 0,1 0-1 0 0,-1 0 1 0 0,1-1 0 0 0,-1 1 0 0 0,4 0-2 0 0,2 0-15 0 0,0 0 1 0 0,0-1 0 0 0,0 0 0 0 0,0-1 0 0 0,0 1 0 0 0,1-2-1 0 0,-1 1 1 0 0,0-1 0 0 0,0 0 0 0 0,0-1 0 0 0,0 0 0 0 0,0 0-1 0 0,0-1 1 0 0,-1 0 0 0 0,1 0 0 0 0,6-4 14 0 0,-6 1-503 0 0,6-4-702 0 0,-4 5-3134 0 0,-3 4-7351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617 600 3145 0 0,'0'0'1269'0'0,"0"0"-20"0"0,0 0 115 0 0,0 0 207 0 0,0 0 95 0 0,0 0-131 0 0,0 0-261 0 0,0 0-315 0 0,0 0-244 0 0,0 0-129 0 0,0 0-118 0 0,0 0-74 0 0,0 0-53 0 0,-29-1-57 0 0,-93-2-18 0 0,56 19 116 0 0,57-8-312 0 0,-25 15 75 0 0,2 3-1 0 0,1 0 0 0 0,1 3 1 0 0,1 0-1 0 0,-5 9-144 0 0,26-29 19 0 0,2 1 0 0 0,-1-1 1 0 0,1 1-1 0 0,1 0 0 0 0,0 0 0 0 0,0 1 0 0 0,1-1 1 0 0,0 1-1 0 0,1 0 0 0 0,1 0 0 0 0,-1 1 1 0 0,2-1-1 0 0,-1 0 0 0 0,2 1 0 0 0,-1-1 0 0 0,2 1 1 0 0,1 10-20 0 0,1-17 80 0 0,0 0 1 0 0,1 0-1 0 0,-1 0 0 0 0,1 0 1 0 0,0-1-1 0 0,1 1 1 0 0,-1-1-1 0 0,1 0 1 0 0,0 0-1 0 0,0-1 1 0 0,0 0-1 0 0,0 1 0 0 0,1-2 1 0 0,-1 1-1 0 0,1-1 1 0 0,0 0-1 0 0,0 0 1 0 0,-1 0-1 0 0,1-1 1 0 0,0 0-1 0 0,1 0 0 0 0,-1 0 1 0 0,0-1-1 0 0,0 0 1 0 0,0 0-1 0 0,0-1 1 0 0,0 0-1 0 0,2 0-80 0 0,15-3 164 0 0,0-1 0 0 0,0-1 0 0 0,0 0 0 0 0,-1-2 0 0 0,0-1 0 0 0,0-1 0 0 0,-1 0 0 0 0,-1-2 0 0 0,0 0-1 0 0,0-1 1 0 0,-1-2 0 0 0,-1 0 0 0 0,7-7-164 0 0,27-22 221 0 0,-3-2 0 0 0,-2-1-1 0 0,-2-3 1 0 0,-2-2 0 0 0,-2-1 0 0 0,27-49-221 0 0,-53 79 5 0 0,-2 0 0 0 0,-1 0 0 0 0,0-1 0 0 0,-2-1 0 0 0,-1 0 0 0 0,-1 0 0 0 0,-1-1 1 0 0,-1 0-1 0 0,-2 0 0 0 0,0 0 0 0 0,-2 0 0 0 0,0-1 0 0 0,-2-1-5 0 0,-1 21-31 0 0,0-1 1 0 0,0 0-1 0 0,0 1 0 0 0,-1-1 1 0 0,0 1-1 0 0,0-1 0 0 0,-1 1 0 0 0,0 0 1 0 0,-1 0-1 0 0,1 0 0 0 0,-1 1 1 0 0,0-1-1 0 0,-1 1 0 0 0,0 0 0 0 0,0 0 1 0 0,0 0-1 0 0,-1 1 0 0 0,1 0 1 0 0,-1 0-1 0 0,0 0 0 0 0,-1 1 0 0 0,1 0 1 0 0,-1 0-1 0 0,0 0 0 0 0,0 1 1 0 0,0 0-1 0 0,-1 1 0 0 0,1 0 0 0 0,-1 0 1 0 0,1 0-1 0 0,-4 0 31 0 0,-2 3-25 0 0,1 0 0 0 0,0 1 1 0 0,0 0-1 0 0,0 1 0 0 0,0 0 0 0 0,0 1 1 0 0,1 0-1 0 0,-1 1 0 0 0,1 0 0 0 0,0 1 0 0 0,1 1 1 0 0,-1-1-1 0 0,1 1 0 0 0,1 1 0 0 0,-1 0 1 0 0,1 0-1 0 0,1 1 0 0 0,-1 0 0 0 0,1 1 0 0 0,1 0 1 0 0,0 0-1 0 0,0 0 0 0 0,1 1 0 0 0,1 0 0 0 0,0 0 1 0 0,0 1-1 0 0,1-1 0 0 0,0 1 0 0 0,1 0 1 0 0,1 0-1 0 0,-1 8 25 0 0,0-4 33 0 0,0-1 0 0 0,2 1 0 0 0,0 0 1 0 0,0 0-1 0 0,2 0 0 0 0,0 0 0 0 0,0 0 0 0 0,2-1 1 0 0,0 1-1 0 0,1-1 0 0 0,0 1 0 0 0,2-1 0 0 0,-1 0 1 0 0,2-1-1 0 0,0 0 0 0 0,1 0 0 0 0,0 0 0 0 0,1-1 1 0 0,1 1-34 0 0,14 12 200 0 0,1 0 0 0 0,1-2 0 0 0,1-1 1 0 0,1-1-1 0 0,1-2 0 0 0,14 7-200 0 0,-33-20-26 0 0,0-1 0 0 0,0-1-1 0 0,1 0 1 0 0,0 0 0 0 0,0-1 0 0 0,0 0-1 0 0,0-1 1 0 0,1-1 0 0 0,0 0 0 0 0,4 1 26 0 0,-16-3-317 0 0,0 0-151 0 0,1-7-3381 0 0,0 3-2130 0 0,-1 0-5274 0 0</inkml:trace>
  <inkml:trace contextRef="#ctx0" brushRef="#br0" timeOffset="294.144">0 1207 8746 0 0,'0'0'1371'0'0,"0"0"-487"0"0,0 0 14 0 0,0 0 370 0 0,0 0 213 0 0,0 0-48 0 0,0 0-225 0 0,0 0-238 0 0,0 0-164 0 0,35 4-109 0 0,111 11-69 0 0,0-20 674 0 0,-106-1-941 0 0,689-127 976 0 0,-664 127-3619 0 0,-38 5-5626 0 0,-20 1-3044 0 0</inkml:trace>
  <inkml:trace contextRef="#ctx0" brushRef="#br0" timeOffset="876.21">422 1554 4065 0 0,'0'0'1763'0'0,"0"0"-237"0"0,0 0-26 0 0,0 0 22 0 0,0 0-35 0 0,0 0-157 0 0,0 0-224 0 0,-31 12-195 0 0,-97 43-152 0 0,53-8 393 0 0,63-37-1053 0 0,0 1 0 0 0,0 0 0 0 0,1 1 0 0 0,1 0 1 0 0,0 1-1 0 0,1 0 0 0 0,0 0 0 0 0,1 1 0 0 0,0 1 0 0 0,1-1 0 0 0,1 1 0 0 0,1 0 0 0 0,0 0 1 0 0,0 1-1 0 0,2 0 0 0 0,0-1 0 0 0,1 1 0 0 0,0 0 0 0 0,1 9-99 0 0,1-21 49 0 0,1 0-1 0 0,-1 0 1 0 0,0 0 0 0 0,1 0-1 0 0,0 0 1 0 0,0-1 0 0 0,0 1-1 0 0,0 0 1 0 0,1 0 0 0 0,0-1-1 0 0,0 1 1 0 0,0-1 0 0 0,0 1-1 0 0,0-1 1 0 0,0 0 0 0 0,1 0-1 0 0,0 0 1 0 0,-1 0 0 0 0,1 0-1 0 0,0-1 1 0 0,1 1 0 0 0,-1-1-1 0 0,0 0 1 0 0,1 0 0 0 0,-1 0-1 0 0,1 0 1 0 0,0-1 0 0 0,-1 1-1 0 0,1-1 1 0 0,0 0-1 0 0,0 0 1 0 0,0-1 0 0 0,0 1-1 0 0,0-1 1 0 0,3 1-49 0 0,4-1 142 0 0,1 1-1 0 0,-1-1 1 0 0,0-1-1 0 0,1 0 1 0 0,-1-1 0 0 0,0 0-1 0 0,0 0 1 0 0,0-1-1 0 0,0-1 1 0 0,0 0 0 0 0,-1 0-1 0 0,4-3-141 0 0,25-20 133 0 0,-2-1 0 0 0,-1-2 0 0 0,-1-1 0 0 0,-1-2 0 0 0,-2-1 0 0 0,-2-2 0 0 0,-1-1-1 0 0,-1-1 1 0 0,-3-1 0 0 0,-1-2 0 0 0,-2 0 0 0 0,11-30-133 0 0,-21 46-29 0 0,-1-1 1 0 0,-1 0-1 0 0,-2-1 0 0 0,0 0 0 0 0,-2 0 1 0 0,-1-1-1 0 0,-1 0 0 0 0,-1 1 0 0 0,-2-15 29 0 0,0 38-22 0 0,-1 0 0 0 0,0 0-1 0 0,0 0 1 0 0,-1 0 0 0 0,1 0 0 0 0,-1 0-1 0 0,0 0 1 0 0,0 0 0 0 0,-1 0-1 0 0,1 0 1 0 0,-1 0 0 0 0,1 1-1 0 0,-1-1 1 0 0,-1 1 0 0 0,1-1 0 0 0,0 1-1 0 0,-1 0 1 0 0,1 0 0 0 0,-1 0-1 0 0,0 0 1 0 0,0 0 0 0 0,0 1-1 0 0,-1-1 1 0 0,1 1 0 0 0,0 0 0 0 0,-1 0-1 0 0,0 0 1 0 0,1 1 0 0 0,-1-1-1 0 0,0 1 1 0 0,0 0 0 0 0,0 0-1 0 0,0 0 1 0 0,0 0 0 0 0,0 1-1 0 0,0-1 1 0 0,0 1 0 0 0,0 0 0 0 0,0 1-1 0 0,-2-1 23 0 0,-3 5-49 0 0,1 0 0 0 0,-1 0-1 0 0,1 1 1 0 0,0 0 0 0 0,0 1 0 0 0,1 0 0 0 0,-1 0-1 0 0,2 0 1 0 0,-1 1 0 0 0,1 0 0 0 0,0 0-1 0 0,1 1 1 0 0,-5 8 49 0 0,-2 6-10 0 0,1 2 0 0 0,0 0 0 0 0,2 0-1 0 0,1 0 1 0 0,1 1 0 0 0,1 1 0 0 0,2-1 0 0 0,0 1-1 0 0,2-1 1 0 0,0 1 0 0 0,3 7 10 0 0,-1-19-1 0 0,1 0 1 0 0,1-1-1 0 0,1 1 0 0 0,0-1 0 0 0,0 0 1 0 0,2 0-1 0 0,0 0 0 0 0,0 0 0 0 0,1-1 1 0 0,1 0-1 0 0,0 0 0 0 0,1 0 0 0 0,1-1 1 0 0,-1-1-1 0 0,2 1 0 0 0,6 5 1 0 0,30 10-1108 0 0,-21-25-6719 0 0,-21-2-2579 0 0</inkml:trace>
  <inkml:trace contextRef="#ctx0" brushRef="#br0" timeOffset="1229.889">1192 1277 8802 0 0,'0'0'4382'0'0,"0"0"-2679"0"0,0 0-797 0 0,0 0 119 0 0,0 0 109 0 0,0 0 10 0 0,0 0-250 0 0,0 0-281 0 0,0 0-101 0 0,0 0-56 0 0,0 0-62 0 0,-23 37-88 0 0,-73 113-83 0 0,16-17 35 0 0,72-119-266 0 0,1 1 1 0 0,1 0 0 0 0,0 1 0 0 0,0-1 0 0 0,2 1 0 0 0,0 0 0 0 0,1 0 0 0 0,0 0 0 0 0,2 0 0 0 0,-1 1 0 0 0,2 11 7 0 0,1-25 5 0 0,-1 0-1 0 0,0 0 1 0 0,1 0-1 0 0,0 0 1 0 0,0 0 0 0 0,0 0-1 0 0,0-1 1 0 0,0 1-1 0 0,1 0 1 0 0,-1 0 0 0 0,1-1-1 0 0,0 1 1 0 0,-1-1-1 0 0,1 1 1 0 0,0-1-1 0 0,1 0 1 0 0,-1 0 0 0 0,0 0-1 0 0,1 0 1 0 0,-1 0-1 0 0,1 0 1 0 0,-1-1-1 0 0,1 1 1 0 0,0-1 0 0 0,0 0-1 0 0,0 0 1 0 0,0 0-1 0 0,0 0 1 0 0,2 0-5 0 0,94 7 873 0 0,-85-8-727 0 0,136-29 907 0 0,-113 18-1181 0 0,-43-2-3450 0 0,-1 9 1400 0 0,0-1-4558 0 0,1 1-4563 0 0</inkml:trace>
  <inkml:trace contextRef="#ctx0" brushRef="#br0" timeOffset="1484.761">818 1554 8610 0 0,'0'0'2264'0'0,"0"0"-207"0"0,0 0-257 0 0,0 0-312 0 0,0 0-255 0 0,193 0-217 0 0,-151 0-192 0 0,-3-4-184 0 0,3 0-192 0 0,-5 4-208 0 0,-2-4-200 0 0,2 4-216 0 0,-7 0-312 0 0,-1 0-544 0 0,-5 0-1745 0 0,-13 0-9441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09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1128 0 0 0,'0'0'379'0'0,"0"0"422"0"0,0 0 85 0 0,0 0-31 0 0,0 0 13 0 0,0 0 93 0 0,0 0 84 0 0,0 0 67 0 0,0 0 88 0 0,0 0 56 0 0,-3-3 9 0 0,-8-7-45 0 0,8 8-109 0 0,3 2-154 0 0,0 0-135 0 0,0 0-101 0 0,4 0 3898 0 0,13 0-4090 0 0,68-5 688 0 0,0-3-1 0 0,0-4 1 0 0,1-4-1217 0 0,187-43 386 0 0,-234 55-422 0 0,-40 5-2502 0 0,-35 15-2855 0 0,23-11 917 0 0,6-4-3523 0 0</inkml:trace>
  <inkml:trace contextRef="#ctx0" brushRef="#br0" timeOffset="256.124">404 741 7434 0 0,'0'0'1491'0'0,"0"0"-335"0"0,0 0 0 0 0,0 0 286 0 0,0 0 231 0 0,0 0-18 0 0,0 0-269 0 0,0 0-322 0 0,0 0-194 0 0,0 0-35 0 0,0 0-67 0 0,0 0-133 0 0,-3 33-105 0 0,-11 105-82 0 0,-19 30 427 0 0,20-102-1016 0 0,4 1-1 0 0,2 0 0 0 0,3 31 142 0 0,4-98-11 0 0,6 31-1778 0 0,16-25-7944 0 0,-15-6-951 0 0</inkml:trace>
  <inkml:trace contextRef="#ctx0" brushRef="#br0" timeOffset="510.777">1263 815 5953 0 0,'0'0'1995'0'0,"0"0"-1020"0"0,0 0-83 0 0,0 0 390 0 0,0 0 301 0 0,0 0 31 0 0,-36 22-242 0 0,-113 74-353 0 0,54-15 305 0 0,86-73-1263 0 0,1 1 1 0 0,1 0-1 0 0,0 0 0 0 0,0 1 1 0 0,1 0-1 0 0,0 0 0 0 0,0 1 0 0 0,2-1 1 0 0,-1 1-1 0 0,1 0 0 0 0,1 0 0 0 0,0 1 1 0 0,0-1-1 0 0,1 1 0 0 0,1-1 1 0 0,0 1-1 0 0,0 0 0 0 0,1-1 0 0 0,1 2-61 0 0,0-9-19 0 0,1 0 0 0 0,0 0 0 0 0,0 0 0 0 0,0 0 0 0 0,0 0 0 0 0,1 0 0 0 0,0-1 0 0 0,0 1 0 0 0,0-1 0 0 0,0 0-1 0 0,0 1 1 0 0,1-2 0 0 0,-1 1 0 0 0,1 0 0 0 0,0-1 0 0 0,0 0 0 0 0,0 1 0 0 0,0-2 0 0 0,0 1 0 0 0,0 0-1 0 0,0-1 1 0 0,1 0 0 0 0,-1 0 0 0 0,0 0 0 0 0,3 0 19 0 0,5 1-142 0 0,0-1 1 0 0,0 0-1 0 0,0 0 0 0 0,0-1 1 0 0,0-1-1 0 0,0 0 0 0 0,-1-1 1 0 0,1 0-1 0 0,2-1 142 0 0,56-20-3379 0 0,-26 3-4664 0 0,-29 12 2044 0 0</inkml:trace>
  <inkml:trace contextRef="#ctx0" brushRef="#br0" timeOffset="758.206">1539 921 5961 0 0,'0'0'1897'0'0,"0"0"-432"0"0,0 0-308 0 0,0 0-151 0 0,0 0-17 0 0,0 0-40 0 0,0 0-65 0 0,0 0-103 0 0,0 0-167 0 0,0 0-108 0 0,0 0-134 0 0,-33 34-92 0 0,-102 102-51 0 0,94-80-41 0 0,38-52-118 0 0,2 0 0 0 0,-1 1-1 0 0,0 0 1 0 0,1-1-1 0 0,0 1 1 0 0,0 0 0 0 0,0-1-1 0 0,1 1 1 0 0,-1 0-1 0 0,1 0 1 0 0,0 0 0 0 0,1 0-1 0 0,-1-1 1 0 0,1 1-1 0 0,0 0 1 0 0,0 0 0 0 0,1-1-1 0 0,-1 1 1 0 0,1-1 0 0 0,0 1-1 0 0,0-1 1 0 0,0 0-1 0 0,1 0 1 0 0,0 0 0 0 0,0 0-1 0 0,0 0 1 0 0,0 0-1 0 0,0-1 1 0 0,1 1 0 0 0,-1-1-1 0 0,1 0 1 0 0,0 0-1 0 0,0-1 1 0 0,0 1 0 0 0,1-1-1 0 0,2 1-69 0 0,1-1 213 0 0,-1 0 0 0 0,1-1 0 0 0,0 0 0 0 0,0 0 0 0 0,0-1 0 0 0,0 0 0 0 0,0 0-1 0 0,0-1 1 0 0,0 0 0 0 0,0-1 0 0 0,0 0 0 0 0,-1 0 0 0 0,1 0 0 0 0,-1-1 0 0 0,1 0 0 0 0,-1-1 0 0 0,2 0-213 0 0,-1-2 36 0 0,-1 1 1 0 0,1-1 0 0 0,-1 0-1 0 0,0-1 1 0 0,-1 1-1 0 0,1-1 1 0 0,-1-1 0 0 0,-1 1-1 0 0,1-1 1 0 0,-1 0-1 0 0,-1 0 1 0 0,1-1 0 0 0,-1 1-1 0 0,-1-1 1 0 0,0 0 0 0 0,0 0-1 0 0,-1 0 1 0 0,0-1-1 0 0,0 1 1 0 0,-1 0 0 0 0,0-1-1 0 0,-1 1 1 0 0,0-1 0 0 0,0 1-1 0 0,-1 0 1 0 0,-1-1-1 0 0,1 1 1 0 0,-2 0 0 0 0,1-1-1 0 0,-1 1 1 0 0,0 1 0 0 0,-1-1-1 0 0,0 0 1 0 0,-1 1-1 0 0,1 0 1 0 0,-2 0 0 0 0,-2-4-37 0 0,-23-15-1796 0 0,7 17-5840 0 0,14 9-3682 0 0</inkml:trace>
  <inkml:trace contextRef="#ctx0" brushRef="#br0" timeOffset="1183.831">1882 1216 8426 0 0,'0'0'1633'0'0,"0"0"-815"0"0,0 0 49 0 0,0 0 456 0 0,0 0 249 0 0,0 0-37 0 0,0 0-304 0 0,0 0-312 0 0,0 0-200 0 0,0 0-108 0 0,0 0-53 0 0,0 0-48 0 0,15-32-57 0 0,48-99-46 0 0,-16 34 338 0 0,9 26-542 0 0,-55 72-231 0 0,1-1 0 0 0,-1 1 1 0 0,0-1-1 0 0,0 1 0 0 0,1-1 0 0 0,-1 1 0 0 0,0 0 0 0 0,0 0 0 0 0,0 0 1 0 0,0-1-1 0 0,0 1 0 0 0,0 0 0 0 0,0 0 0 0 0,0 0 0 0 0,0 1 0 0 0,-1-1 0 0 0,1 0 1 0 0,0 0-1 0 0,-1 0 0 0 0,1 1 0 0 0,-1-1 0 0 0,1 0 0 0 0,-1 0 0 0 0,0 1 1 0 0,1-1-1 0 0,-1 0 0 0 0,0 1 0 0 0,0-1 0 0 0,0 1 0 0 0,0-1 0 0 0,0 0 1 0 0,0 1-1 0 0,0-1 0 0 0,-1 0 0 0 0,1 1 0 0 0,0-1 0 0 0,-1 0 0 0 0,1 0 1 0 0,-1 1-1 0 0,0 0 28 0 0,1 4-61 0 0,0 5 89 0 0,0 1 0 0 0,0-1 1 0 0,1 1-1 0 0,0-1 0 0 0,1 1 0 0 0,1-1 0 0 0,0 0 0 0 0,0 0 0 0 0,1 0 0 0 0,0 0 0 0 0,1-1 0 0 0,0 1 0 0 0,1-1 1 0 0,0-1-1 0 0,7 10-28 0 0,-9-17 117 0 0,0 1 0 0 0,0 0-1 0 0,0-1 1 0 0,0 0 0 0 0,1 0 0 0 0,-1 0 0 0 0,0-1 0 0 0,1 1 0 0 0,-1-1 0 0 0,1 0 0 0 0,0 0 0 0 0,-1-1 0 0 0,1 1 0 0 0,0-1 0 0 0,0 0-1 0 0,-1 0 1 0 0,1-1 0 0 0,0 1 0 0 0,-1-1 0 0 0,1 0 0 0 0,-1-1 0 0 0,1 1 0 0 0,-1-1 0 0 0,1 1 0 0 0,-1-1 0 0 0,0-1 0 0 0,0 1 0 0 0,0-1 0 0 0,0 1-1 0 0,0-1 1 0 0,-1 0 0 0 0,1-1 0 0 0,-1 1 0 0 0,3-4-117 0 0,50-64 176 0 0,-29 37-2397 0 0,0 0-5695 0 0,-21 26-3570 0 0</inkml:trace>
  <inkml:trace contextRef="#ctx0" brushRef="#br0" timeOffset="1604.56">2922 693 15595 0 0,'0'0'1381'0'0,"0"0"-204"0"0,0 0-51 0 0,0 0-101 0 0,0 0-142 0 0,0 0-239 0 0,0 0-266 0 0,0 0-110 0 0,0 0-53 0 0,0 0-50 0 0,0 0-26 0 0,0 0-11 0 0,0 0-14 0 0,-21 9-27 0 0,-130 56 60 0 0,59-10-113 0 0,91-54-44 0 0,0 0-1 0 0,1 0 1 0 0,-1 0-1 0 0,0 1 0 0 0,0-1 1 0 0,1 0-1 0 0,-1 0 0 0 0,1 1 1 0 0,-1-1-1 0 0,1 0 1 0 0,0 1-1 0 0,0-1 0 0 0,-1 0 1 0 0,1 1-1 0 0,0-1 1 0 0,0 0-1 0 0,0 1 0 0 0,0-1 1 0 0,1 0-1 0 0,-1 1 1 0 0,0-1-1 0 0,0 1 0 0 0,1-1 1 0 0,-1 0-1 0 0,1 0 1 0 0,-1 1-1 0 0,1-1 0 0 0,0 0 1 0 0,-1 0-1 0 0,1 0 0 0 0,0 0 1 0 0,0 0-1 0 0,0 0 1 0 0,0 0-1 0 0,0 0 0 0 0,0 0 1 0 0,0 0-1 0 0,0 0 1 0 0,0 0-1 0 0,0-1 0 0 0,1 1 1 0 0,-1 0-1 0 0,0-1 1 0 0,1 1 10 0 0,63 19 70 0 0,-56-19-60 0 0,0 1 1 0 0,0 0 0 0 0,-1 1 0 0 0,1 0-1 0 0,0 0 1 0 0,-1 1 0 0 0,0 0-1 0 0,0 1 1 0 0,0 0 0 0 0,-1 0 0 0 0,6 5-11 0 0,-11-5 42 0 0,1-1 1 0 0,-2 1-1 0 0,1 0 1 0 0,-1 0 0 0 0,1 0-1 0 0,-1 1 1 0 0,-1-1 0 0 0,1 0-1 0 0,-1 0 1 0 0,0 1-1 0 0,0-1 1 0 0,0 0 0 0 0,-1 0-1 0 0,0 1 1 0 0,0-1 0 0 0,0 0-1 0 0,-1 0 1 0 0,1 0-1 0 0,-1 0 1 0 0,-1-1 0 0 0,1 1-1 0 0,0 0 1 0 0,-4 3-43 0 0,-8 14-57 0 0,-1-1 0 0 0,-1 0 0 0 0,-1-2 0 0 0,0 0 0 0 0,-1 0 0 0 0,-2-2 0 0 0,1 0 0 0 0,-2-2 0 0 0,0 0 0 0 0,-9 4 57 0 0,17-15-2267 0 0,13-15-12060 0 0,3 10 7283 0 0</inkml:trace>
  <inkml:trace contextRef="#ctx0" brushRef="#br0" timeOffset="1905.456">3222 726 5417 0 0,'0'0'2058'0'0,"0"0"-402"0"0,0 0-171 0 0,0 0 31 0 0,0 0 36 0 0,0 0 59 0 0,0 0-65 0 0,0 0-187 0 0,0 0-228 0 0,0 0-254 0 0,0 0-133 0 0,0 0-42 0 0,-1 19-33 0 0,-5 57-22 0 0,-34 58 1632 0 0,26-78-2092 0 0,3 0-1 0 0,2 1 0 0 0,3 0 0 0 0,2 0 0 0 0,3 38-186 0 0,6-62-673 0 0,-5-32 377 0 0,0-1-78 0 0,0 0-120 0 0,-3-8-3369 0 0,-1 4 2165 0 0,0 1-1286 0 0,1 0-2012 0 0,-1-1-5806 0 0</inkml:trace>
  <inkml:trace contextRef="#ctx0" brushRef="#br0" timeOffset="2235.263">2924 1013 7858 0 0,'0'0'4030'0'0,"0"0"-1735"0"0,0 0-645 0 0,0 0-17 0 0,0 0-78 0 0,0 0-274 0 0,0 0-282 0 0,0 0-229 0 0,0 0-152 0 0,0 0-161 0 0,33 1-150 0 0,106 1-114 0 0,20-23-930 0 0,-136 16-135 0 0,-5 2-1583 0 0,-5 1-3007 0 0,-2 1-6017 0 0</inkml:trace>
  <inkml:trace contextRef="#ctx0" brushRef="#br0" timeOffset="2738.404">3688 1128 2064 0 0,'0'0'1880'0'0,"0"0"201"0"0,0 0 258 0 0,0 0 114 0 0,0 0-193 0 0,0 0-308 0 0,0 0-321 0 0,0 0-279 0 0,0 0-197 0 0,0 0-130 0 0,0 0-94 0 0,0 0-127 0 0,0 0-99 0 0,-7-4-116 0 0,2 1-497 0 0,0 1 0 0 0,0 0 0 0 0,0 0 1 0 0,-1 0-1 0 0,1 0 0 0 0,0 1 0 0 0,-1 0 0 0 0,1 0 0 0 0,-1 0 1 0 0,1 1-1 0 0,-1 0 0 0 0,1 0 0 0 0,-1 0 0 0 0,1 1 0 0 0,-1 0 1 0 0,1 0-1 0 0,-1 0 0 0 0,1 1-92 0 0,-24 8 220 0 0,17-8-204 0 0,0 1-1 0 0,0 0 1 0 0,0 1 0 0 0,0 1 0 0 0,0 0-1 0 0,1 0 1 0 0,0 1 0 0 0,0 0 0 0 0,1 1-1 0 0,0 1 1 0 0,0-1 0 0 0,0 1 0 0 0,1 1-1 0 0,1 0 1 0 0,-1 0 0 0 0,1 1 0 0 0,1 0-1 0 0,0 0 1 0 0,0 1 0 0 0,-1 3-16 0 0,8-12-4 0 0,-1 1 0 0 0,1-1 0 0 0,0 0 0 0 0,-1 1-1 0 0,1-1 1 0 0,0 0 0 0 0,0 0 0 0 0,1 1 0 0 0,-1-1 0 0 0,0 0 0 0 0,1 0 0 0 0,-1 1 0 0 0,1-1 0 0 0,0 0 0 0 0,0 0 0 0 0,0 0 0 0 0,0 0 0 0 0,0 0 0 0 0,0 0 0 0 0,1 0-1 0 0,-1 0 1 0 0,1 0 0 0 0,-1-1 0 0 0,1 1 0 0 0,-1-1 0 0 0,1 1 0 0 0,0-1 0 0 0,0 0 0 0 0,0 1 0 0 0,0-1 0 0 0,0 0 0 0 0,0 0 0 0 0,0 0 0 0 0,0-1 0 0 0,0 1 0 0 0,1 0 0 0 0,-1-1-1 0 0,0 1 1 0 0,1-1 4 0 0,95 11 196 0 0,-66-12-34 0 0,0-1 1 0 0,0-2-1 0 0,0-1 0 0 0,-1-1 1 0 0,1-2-1 0 0,-1-2 0 0 0,14-6-162 0 0,67-45 254 0 0,-109 78-4992 0 0,-3-9-2613 0 0,0-8 6326 0 0,0 4-10575 0 0</inkml:trace>
  <inkml:trace contextRef="#ctx0" brushRef="#br0" timeOffset="3104.346">3938 1319 10666 0 0,'0'0'2804'0'0,"0"0"-867"0"0,0 0-398 0 0,0 0-136 0 0,0 0-142 0 0,0 0-204 0 0,0 0-231 0 0,0 0-188 0 0,0 0-112 0 0,0 0-77 0 0,0 0-66 0 0,0 0-70 0 0,24-23-61 0 0,75-71-49 0 0,17 2 173 0 0,-117 92-384 0 0,1 0 0 0 0,0 1 1 0 0,0-1-1 0 0,0 0 0 0 0,0 1 0 0 0,-1-1 0 0 0,1 0 0 0 0,0 1 0 0 0,0-1 0 0 0,0 0 0 0 0,0 1 1 0 0,0-1-1 0 0,0 0 0 0 0,0 1 0 0 0,0-1 0 0 0,0 0 0 0 0,0 1 0 0 0,0-1 0 0 0,0 0 0 0 0,1 1 0 0 0,-1-1 1 0 0,0 0-1 0 0,0 1 0 0 0,0-1 0 0 0,0 0 0 0 0,0 0 0 0 0,1 1 0 0 0,-1-1 0 0 0,0 0 0 0 0,0 1 1 0 0,1-1-1 0 0,-1 0 0 0 0,0 0 0 0 0,0 0 0 0 0,1 1 0 0 0,-1-1 0 0 0,0 0 0 0 0,1 0 0 0 0,-1 0 0 0 0,0 0 1 0 0,0 1-1 0 0,1-1 0 0 0,-1 0 0 0 0,0 0 0 0 0,1 0 0 0 0,-1 0 0 0 0,0 0 0 0 0,1 0 0 0 0,-1 0 1 0 0,1 0-1 0 0,-1 0 0 0 0,0 0 0 0 0,1 0 0 0 0,-1 0 0 0 0,0 0 0 0 0,1 0 0 0 0,-1-1 0 0 0,0 1 0 0 0,0 0 1 0 0,1 0-1 0 0,-1 0 0 0 0,0 0 8 0 0,0 10 20 0 0,-2-5-11 0 0,1 0 1 0 0,0 1-1 0 0,1-1 1 0 0,-1 0-1 0 0,1 0 1 0 0,0 0-1 0 0,0 1 1 0 0,1-1-1 0 0,0 0 1 0 0,0 0-1 0 0,0 0 1 0 0,0 0-1 0 0,1 0 1 0 0,-1 0-1 0 0,2 0 1 0 0,-1 0-1 0 0,0-1 0 0 0,1 1 1 0 0,0-1-1 0 0,0 0 1 0 0,0 1-1 0 0,0-1 1 0 0,1-1-1 0 0,0 1 1 0 0,-1 0-1 0 0,1-1 1 0 0,1 0-1 0 0,-1 0 1 0 0,0 0-1 0 0,1-1 1 0 0,0 1-1 0 0,-1-1 1 0 0,1 0-1 0 0,0 0 1 0 0,0-1-1 0 0,0 0 1 0 0,4 1-10 0 0,5-3 196 0 0,1 0 1 0 0,-1-1 0 0 0,0-1 0 0 0,0 0 0 0 0,0-1 0 0 0,-1-1 0 0 0,1 0 0 0 0,-1-1-1 0 0,7-3-196 0 0,-18 8 6 0 0,82-65-555 0 0,-55 29-7075 0 0,-23 29-2053 0 0</inkml:trace>
  <inkml:trace contextRef="#ctx0" brushRef="#br0" timeOffset="3404.736">5063 413 13011 0 0,'0'0'3365'0'0,"0"0"-1422"0"0,0 0-486 0 0,0 0-139 0 0,0 0-174 0 0,0 0-186 0 0,0 0-193 0 0,0 0-157 0 0,0 0-65 0 0,0 0 20 0 0,0 0-46 0 0,0 0-69 0 0,0 0-44 0 0,-3 32-53 0 0,-7 98-63 0 0,-1 205 451 0 0,13 62-2537 0 0,-19-387-3885 0 0,3-12-3682 0 0,8-1-2211 0 0</inkml:trace>
  <inkml:trace contextRef="#ctx0" brushRef="#br0" timeOffset="3651.169">4706 807 12403 0 0,'0'0'1384'0'0,"0"0"-368"0"0,0 0 104 0 0,0 0-143 0 0,0 0-113 0 0,0 0-136 0 0,0 0-176 0 0,217-29-136 0 0,-189 29-136 0 0,-1 0-120 0 0,1 4-128 0 0,-2 3-48 0 0,1-3-120 0 0,-5 3-216 0 0,6 0-400 0 0,-12-3-1625 0 0,-3 0-9713 0 0</inkml:trace>
  <inkml:trace contextRef="#ctx0" brushRef="#br0" timeOffset="4419.817">5287 45 4289 0 0,'0'0'1248'0'0,"0"0"12"0"0,0 0 187 0 0,0 0 118 0 0,0 0-12 0 0,0 0-130 0 0,0 0-180 0 0,0 0-141 0 0,0 0-113 0 0,0 0-116 0 0,33-8-115 0 0,102-24-85 0 0,-77 28 267 0 0,-52 8-733 0 0,1 2-53 0 0,0 0 1 0 0,0 1 0 0 0,-1 0 0 0 0,1 0 0 0 0,-2 1 0 0 0,1 0 0 0 0,-1 0-1 0 0,-1 0 1 0 0,1 1 0 0 0,-1-1 0 0 0,-1 1 0 0 0,1 0 0 0 0,-2 0 0 0 0,1 0-1 0 0,-1 0 1 0 0,-1 1 0 0 0,1-1 0 0 0,-2 1 0 0 0,1-1 0 0 0,-1 1 0 0 0,-1-1 0 0 0,0 1-1 0 0,0-1 1 0 0,-1 3-155 0 0,2 2 68 0 0,2 530 187 0 0,29-10-116 0 0,-45-436 460 0 0,-6-89 2352 0 0,-30-9-3123 0 0,32-1 402 0 0,-150 9-55 0 0,-1-1-3047 0 0,145-9-1041 0 0,10-2-3804 0 0,5 3-4936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17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2072 0 0,'0'0'1502'0'0,"0"0"-875"0"0,0 0-148 0 0,0 0 353 0 0,0 0 409 0 0,0 0 332 0 0,0 0 182 0 0,0 0-55 0 0,0 0-127 0 0,0 0-192 0 0,0 0-333 0 0,15 0-227 0 0,95 3 1195 0 0,105 13 1963 0 0,109-14-2238 0 0,-98-20-1452 0 0,-170 7-249 0 0,-56 11-32 0 0,0 0 2 0 0,0 0 4 0 0,0 0 2 0 0,0 0-5 0 0,0 0-22 0 0,0 0-3 0 0,0 0 0 0 0,0 0-16 0 0,0 0-20 0 0,0 0-20 0 0,0 0-16 0 0,0 0-7 0 0,0 0-23 0 0,0 0-15 0 0,0 0-17 0 0,0 0 0 0 0,0 0 20 0 0,0 0 21 0 0,0 0 13 0 0,0 0 10 0 0,0 0-4 0 0,0 0-7 0 0,0 0-6 0 0,0 0-34 0 0,0 0-73 0 0,-14-3-13302 0 0,12 3 4243 0 0</inkml:trace>
  <inkml:trace contextRef="#ctx0" brushRef="#br0" timeOffset="949.813">6 630 0 0 0,'0'0'1115'0'0,"0"0"82"0"0,0 0 105 0 0,0 0 280 0 0,0 0 290 0 0,0 0 18 0 0,0 0-276 0 0,0 0-359 0 0,0 0-169 0 0,0 0-15 0 0,0 0 70 0 0,0 0 53 0 0,0 0-111 0 0,12 3-110 0 0,92 15 1392 0 0,339-36 845 0 0,-214 4-4231 0 0,-204 10 321 0 0,-2 0-3641 0 0,-21 1-675 0 0,-2 3-122 0 0,0 0-2596 0 0</inkml:trace>
  <inkml:trace contextRef="#ctx0" brushRef="#br0" timeOffset="1603.561">419 0 4793 0 0,'0'0'2755'0'0,"0"0"-1052"0"0,0 0-393 0 0,0 0 40 0 0,0 0 99 0 0,0 0 18 0 0,0 0-116 0 0,0 0-145 0 0,0 0-121 0 0,0 0-93 0 0,0 0-87 0 0,0 0-86 0 0,0 0-73 0 0,13 26-57 0 0,47 80-61 0 0,-57-102-576 0 0,-1 0 1 0 0,1 0-1 0 0,0 0 1 0 0,0 0-1 0 0,0-1 1 0 0,0 1 0 0 0,1-1-1 0 0,0 0 1 0 0,-1 0-1 0 0,1 0 1 0 0,0 0-1 0 0,1-1 1 0 0,-1 0-1 0 0,0 0 1 0 0,1 0 0 0 0,4 1-53 0 0,7 4 175 0 0,342 133 1375 0 0,-345-135-1549 0 0,1 0 0 0 0,-2 1 0 0 0,1 1 0 0 0,-1 0 0 0 0,0 1 0 0 0,0 1 0 0 0,-1-1 0 0 0,0 2 0 0 0,-1-1 0 0 0,0 2 0 0 0,0-1 0 0 0,-1 1 0 0 0,-1 1 0 0 0,0 0 1 0 0,0 1-2 0 0,8 42-6 0 0,-88-22 412 0 0,25-8-414 0 0,2 3 0 0 0,1 1 0 0 0,1 2 0 0 0,-27 26 8 0 0,-51 38 37 0 0,-38 26-18 0 0,124-109-1956 0 0,18-12-4788 0 0,8 0 234 0 0,7 0-4546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421 255 0 0 0,'0'0'729'0'0,"0"0"361"0"0,0 0 386 0 0,0 0 257 0 0,0 0 40 0 0,0 0-96 0 0,0 0-178 0 0,0 0-136 0 0,0 0-163 0 0,0 0-136 0 0,-1-21-112 0 0,-4-63-139 0 0,5 82-745 0 0,0 1 0 0 0,0-1 0 0 0,0 1 1 0 0,0-1-1 0 0,0 1 0 0 0,0-1 1 0 0,-1 1-1 0 0,1-1 0 0 0,0 1 0 0 0,-1-1 1 0 0,0 1-1 0 0,1 0 0 0 0,-1-1 1 0 0,0 1-1 0 0,1 0 0 0 0,-1-1 0 0 0,0 1 1 0 0,0 0-1 0 0,0 0 0 0 0,0 0 1 0 0,0 0-1 0 0,-1 0 0 0 0,1 0 0 0 0,0 0 1 0 0,0 0-1 0 0,-1 1 0 0 0,1-1 1 0 0,0 0-1 0 0,-1 1 0 0 0,1-1 0 0 0,-1 1 1 0 0,1-1-1 0 0,0 1 0 0 0,-1 0 1 0 0,1-1-1 0 0,-1 1 0 0 0,1 0 0 0 0,-1 0 1 0 0,1 0-1 0 0,-2 1-68 0 0,-6-2 503 0 0,3 1-404 0 0,-1-1 1 0 0,1 1-1 0 0,-1 1 1 0 0,1-1-1 0 0,0 1 0 0 0,-1 1 1 0 0,1-1-1 0 0,0 1 1 0 0,-1 0-1 0 0,1 0 1 0 0,0 1-1 0 0,1-1 1 0 0,-1 1-1 0 0,0 1 1 0 0,1-1-1 0 0,0 1 1 0 0,-1 0-1 0 0,2 0 1 0 0,-1 1-1 0 0,0-1 1 0 0,1 1-1 0 0,-3 4-99 0 0,-14 8 66 0 0,1 2 0 0 0,1 1 0 0 0,0 0 1 0 0,2 2-1 0 0,0 0 0 0 0,2 0 0 0 0,0 2 0 0 0,1-1 0 0 0,2 2 0 0 0,0 0 0 0 0,2 1 1 0 0,1 0-1 0 0,1 0 0 0 0,1 1 0 0 0,1-1 0 0 0,1 2 0 0 0,2-1 0 0 0,1 0 0 0 0,1 21-66 0 0,4-35 37 0 0,2 0 0 0 0,-1 0 0 0 0,2 0 0 0 0,-1-1 0 0 0,2 0 0 0 0,0 0 0 0 0,0 0 0 0 0,1-1 0 0 0,0 0 0 0 0,1-1 0 0 0,0 0 0 0 0,1 0 0 0 0,0-1 0 0 0,1 0 0 0 0,0-1 0 0 0,0 0 0 0 0,0-1 0 0 0,1 0 0 0 0,0 0 0 0 0,1-2 0 0 0,0 1-1 0 0,-1-2 1 0 0,2 0 0 0 0,-1 0 0 0 0,0-1 0 0 0,1-1 0 0 0,-1 0 0 0 0,8-1-37 0 0,4 1 90 0 0,0-2-1 0 0,-1-1 1 0 0,1-2-1 0 0,-1 0 1 0 0,1-1-1 0 0,-1-1 0 0 0,0-2 1 0 0,-1 0-1 0 0,0-1 1 0 0,0-2-1 0 0,-1 0 1 0 0,0-1-1 0 0,0-2 1 0 0,16-12-90 0 0,-14 8 67 0 0,0-1 0 0 0,-2-1 1 0 0,0 0-1 0 0,-1-2 1 0 0,-1-1-1 0 0,-1 0 0 0 0,-1-2 1 0 0,-1 0-1 0 0,9-17-67 0 0,-19 28 9 0 0,-1 1-1 0 0,0-1 1 0 0,0 0-1 0 0,-2-1 1 0 0,1 1-1 0 0,-2-1 1 0 0,0 0-1 0 0,0 0 0 0 0,-2 0 1 0 0,1 0-1 0 0,-2 0 1 0 0,0 0-1 0 0,-1 0 1 0 0,0-1-1 0 0,-1 1 1 0 0,0 0-1 0 0,-2 1 1 0 0,1-1-1 0 0,-2 0 1 0 0,-5-12-9 0 0,1 8-103 0 0,0 0 0 0 0,-2 0 1 0 0,0 0-1 0 0,-1 2 0 0 0,0-1 1 0 0,-2 2-1 0 0,0 0 0 0 0,0 0 1 0 0,-2 1-1 0 0,0 1 0 0 0,0 1 0 0 0,-1 0 1 0 0,0 1-1 0 0,-1 1 0 0 0,-1 0 1 0 0,1 2-1 0 0,-1 0 0 0 0,-1 1 1 0 0,0 1-1 0 0,1 1 0 0 0,-2 1 1 0 0,1 0 102 0 0,2 3-291 0 0,1 0 0 0 0,-1 1 1 0 0,0 1-1 0 0,0 0 1 0 0,1 1-1 0 0,-1 2 0 0 0,1-1 1 0 0,0 2-1 0 0,0 0 0 0 0,0 1 1 0 0,0 1-1 0 0,-7 5 291 0 0,12-5-631 0 0,0 0 1 0 0,1 1-1 0 0,0 1 0 0 0,0 0 0 0 0,0 0 0 0 0,1 1 1 0 0,1 0-1 0 0,0 1 0 0 0,0 0 0 0 0,-2 6 631 0 0,-7 15-5164 0 0,8-8-2728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6281 0 0,'0'0'1310'0'0,"0"0"-259"0"0,0 0 6 0 0,0 0 221 0 0,0 0 222 0 0,0 0-9 0 0,0 0-174 0 0,0 0-181 0 0,0 0-131 0 0,0 0-75 0 0,0 0-97 0 0,0 0-123 0 0,0 0-109 0 0,20-3-77 0 0,62-12-7 0 0,-77 14-344 0 0,-1 0 0 0 0,1 0 1 0 0,-1 0-1 0 0,1 1 1 0 0,-1-1-1 0 0,1 1 1 0 0,0 0-1 0 0,-1 1 1 0 0,1-1-1 0 0,-1 1 1 0 0,1 0-1 0 0,-1 0 0 0 0,0 1 1 0 0,1-1-1 0 0,-1 1 1 0 0,3 1-174 0 0,19 7 616 0 0,32 0-57 0 0,1-3-1 0 0,0-2 1 0 0,0-2 0 0 0,23-5-559 0 0,-39 2 56 0 0,63-11-63 0 0,-74 1-1760 0 0,-27 6-2165 0 0,-2 0-3326 0 0,-2 4-3872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1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12691 0 0,'0'0'677'0'0,"0"0"-98"0"0,0 0 323 0 0,0 0 404 0 0,0 0 156 0 0,0 0-84 0 0,0 0-177 0 0,0 0-150 0 0,0 0-127 0 0,32 1-114 0 0,102 1-131 0 0,106-23 1492 0 0,-92 11-2435 0 0,-85 9-8670 0 0,-60 1-2626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4457 0 0,'0'0'1943'0'0,"0"0"17"0"0,0 0 104 0 0,0 0 65 0 0,0 0-68 0 0,0 0-259 0 0,0 0-378 0 0,0 0-361 0 0,0 0-302 0 0,0 0-194 0 0,0 0-159 0 0,0 0-95 0 0,0 0-71 0 0,14 26 773 0 0,45 224 1668 0 0,-38-77-2010 0 0,16-59-442 0 0,-14-19-12 0 0,-2-131 1396 0 0,42-193-1571 0 0,43-170-87 0 0,-79 333 34 0 0,-33 77-712 0 0,-16 37 957 0 0,16-13-4365 0 0,6-35 1804 0 0,0 0-3195 0 0,1 0-6050 0 0</inkml:trace>
  <inkml:trace contextRef="#ctx0" brushRef="#br0" timeOffset="897.538">498 489 9290 0 0,'0'0'1922'0'0,"0"0"-475"0"0,0 0-95 0 0,0 0 119 0 0,0 0 108 0 0,0 0-63 0 0,0 0-306 0 0,0 0-361 0 0,0 0-254 0 0,0 0-145 0 0,0 0 38 0 0,0 0 108 0 0,0 0 84 0 0,3 7 4 0 0,20 82 1134 0 0,-16 113-515 0 0,-33-121-1487 0 0,27-78-5188 0 0,5-8 67 0 0,-4 4 1779 0 0,2-3-7809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25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0 442 0 0 0,'0'0'723'0'0,"0"0"464"0"0,0 0 126 0 0,0 0-35 0 0,0 0-40 0 0,0 0-66 0 0,0 0-28 0 0,0 0-17 0 0,0 0-21 0 0,0 0-30 0 0,0 0-79 0 0,24 0 4897 0 0,151 0 303 0 0,-70 0-7653 0 0,-34 0-1558 0 0,-62-1 551 0 0,-2-1-3168 0 0,0-2-5321 0 0</inkml:trace>
  <inkml:trace contextRef="#ctx0" brushRef="#br0" timeOffset="351.04">179 225 6689 0 0,'0'0'910'0'0,"0"0"-206"0"0,0 0 302 0 0,0 0 595 0 0,0 0 281 0 0,0 0-92 0 0,0 0-342 0 0,0 0-428 0 0,0 0-345 0 0,0 0-229 0 0,0 0-113 0 0,0 0-36 0 0,0 33-15 0 0,0 100-20 0 0,-16-15 309 0 0,4 21-1691 0 0,18-126-629 0 0,-1-7-3857 0 0,-5-2-1090 0 0</inkml:trace>
  <inkml:trace contextRef="#ctx0" brushRef="#br0" timeOffset="955.839">459 96 5529 0 0,'0'0'500'0'0,"0"0"6"0"0,0 0 434 0 0,0 0 570 0 0,0 0 217 0 0,0 0-92 0 0,0 0-272 0 0,0 0-331 0 0,0 0-240 0 0,0 0-176 0 0,0 0-138 0 0,10 34-132 0 0,29 105-84 0 0,-26-32 248 0 0,-11 180-105 0 0,-2-287-372 0 0,0 0 3 0 0,0 0 39 0 0,0 0 57 0 0,11-12 1865 0 0,55-124-499 0 0,-43 77-1370 0 0,-4 0-1 0 0,-1-1 1 0 0,6-49-128 0 0,10-88-164 0 0,-28 167-192 0 0,-6 29 44 0 0,0 1-131 0 0,0 0-176 0 0,0 0-176 0 0,0 16-3343 0 0,0-10-102 0 0,0-2-5990 0 0</inkml:trace>
  <inkml:trace contextRef="#ctx0" brushRef="#br0" timeOffset="1499.319">809 527 2793 0 0,'0'0'625'0'0,"0"0"59"0"0,0 0 408 0 0,0 0 377 0 0,0 0 56 0 0,0 0-52 0 0,0 0-150 0 0,0 0-143 0 0,0 0-82 0 0,0 0-157 0 0,0 0-174 0 0,0 0-108 0 0,11-2-51 0 0,55-10 541 0 0,24 8 3272 0 0,-89 3-4402 0 0,0 1-1 0 0,-1 0 0 0 0,1 0 1 0 0,0 0-1 0 0,-1 0 1 0 0,1 0-1 0 0,0 0 0 0 0,0 0 1 0 0,-1 0-1 0 0,1 0 0 0 0,0 1 1 0 0,-1-1-1 0 0,1 0 1 0 0,0 0-1 0 0,-1 0 0 0 0,1 1 1 0 0,-1-1-1 0 0,1 0 1 0 0,0 1-1 0 0,-1-1 0 0 0,1 1 1 0 0,-1-1-1 0 0,1 1 0 0 0,-1-1 1 0 0,1 1-1 0 0,-1-1 1 0 0,0 1-1 0 0,1-1 0 0 0,-1 1 1 0 0,0 0-1 0 0,1-1 0 0 0,-1 1 1 0 0,0-1-1 0 0,0 1 1 0 0,1 0-1 0 0,-1-1 0 0 0,0 1 1 0 0,0 0-1 0 0,0-1 0 0 0,0 1 1 0 0,0 0-1 0 0,0-1 1 0 0,0 1-1 0 0,0 0 0 0 0,0 0 1 0 0,0-1-1 0 0,0 1 0 0 0,-1 0 1 0 0,1-1-1 0 0,0 1 1 0 0,0 0-19 0 0,-1 7 171 0 0,1-3-127 0 0,-2 1 0 0 0,1-1 0 0 0,-1 1 0 0 0,0-1 0 0 0,0 0 0 0 0,0 0 0 0 0,-1 0 0 0 0,0 0 0 0 0,0 0 0 0 0,0 0 0 0 0,-1-1 1 0 0,1 1-1 0 0,-1-1 0 0 0,-1 0-44 0 0,-18 27 88 0 0,7-6 1 0 0,12-20-68 0 0,-1 1-1 0 0,2 0 1 0 0,-1 0 0 0 0,0 0-1 0 0,1 1 1 0 0,1-1 0 0 0,-1 1-1 0 0,1-1 1 0 0,0 1-1 0 0,0 0 1 0 0,1 0 0 0 0,0 0-1 0 0,0 4-20 0 0,0-9 20 0 0,1 0-1 0 0,0 0 0 0 0,0 0 0 0 0,0 0 0 0 0,1 0 0 0 0,-1 0 0 0 0,0 0 0 0 0,1 0 1 0 0,-1 0-1 0 0,1 0 0 0 0,0 0 0 0 0,0 0 0 0 0,0-1 0 0 0,0 1 0 0 0,0 0 0 0 0,0 0 1 0 0,0-1-1 0 0,0 1 0 0 0,1-1 0 0 0,-1 1 0 0 0,0-1 0 0 0,1 0 0 0 0,-1 1 0 0 0,1-1 1 0 0,0 0-1 0 0,0 0 0 0 0,-1 0 0 0 0,1 0 0 0 0,0-1 0 0 0,0 1 0 0 0,0 0 1 0 0,0-1-1 0 0,0 1 0 0 0,0-1 0 0 0,0 1 0 0 0,0-1 0 0 0,0 0 0 0 0,0 0 0 0 0,0 0 1 0 0,0 0-1 0 0,2-1-19 0 0,181-15 1031 0 0,-109-5-7738 0 0,-67 18-4442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46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7570 0 0,'0'0'2288'0'0,"0"0"-382"0"0,0 0-75 0 0,0 0 44 0 0,0 0-125 0 0,0 0-297 0 0,0 0-296 0 0,0 0-229 0 0,0 0-145 0 0,32-3-111 0 0,100-12-128 0 0,214 8 887 0 0,-332 7-1643 0 0,18 0-3128 0 0,-32 0 1859 0 0,0 0-974 0 0,0-1-2929 0 0,0-2-5316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10674 0 0,'0'0'1653'0'0,"0"0"-602"0"0,0 0-149 0 0,0 0 152 0 0,0 0 66 0 0,0 0-68 0 0,0 0-147 0 0,0 0-188 0 0,0 0-169 0 0,0 0-144 0 0,36 2-121 0 0,112 1-106 0 0,29-22-150 0 0,-64 5-1487 0 0,-76 8-1724 0 0,-1 0-3880 0 0,-20 2-1795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45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6377 0 0,'0'0'3887'0'0,"0"0"-1750"0"0,0 0-596 0 0,0 0-62 0 0,0 0-14 0 0,0 0-94 0 0,0 0-235 0 0,0 0-297 0 0,0 0-293 0 0,0 0-187 0 0,0 0-7 0 0,0 0 58 0 0,0 0 53 0 0,4 13 36 0 0,25 114 452 0 0,-4 2 1 0 0,3 88-952 0 0,-9 62 37 0 0,-19-278-47 0 0,4-1 514 0 0,83-221 351 0 0,160-323-561 0 0,-214 437-207 0 0,-47 129-2732 0 0,-1 56-2111 0 0,13-43-3028 0 0,2-23-3122 0 0</inkml:trace>
  <inkml:trace contextRef="#ctx0" brushRef="#br0" timeOffset="352.905">590 707 15227 0 0,'0'0'1438'0'0,"0"0"-547"0"0,0 0-190 0 0,0 0 167 0 0,0 0 217 0 0,0 0 68 0 0,0 0-138 0 0,0 0-257 0 0,0 0-178 0 0,0 0-87 0 0,0 0-89 0 0,0 0-41 0 0,0 0-103 0 0,-2 24-101 0 0,-9 124 18 0 0,-11-37 22 0 0,-1-53-1614 0 0,40-57-4628 0 0,1-12-3493 0 0,-12 4 759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43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5801 0 0,'0'0'1327'0'0,"0"0"-333"0"0,0 0-197 0 0,0 0 154 0 0,0 0 223 0 0,0 0 41 0 0,0 0-198 0 0,0 0-227 0 0,0 0-49 0 0,0 0 41 0 0,0 0 117 0 0,12 0 54 0 0,224-18 3611 0 0,43 14-2647 0 0,-214 4-1702 0 0,189 4 164 0 0,-254-4-430 0 0,0 0 2 0 0,0 0-20 0 0,0 0-21 0 0,0 0-31 0 0,0 0-78 0 0,0 0-122 0 0,0 0-179 0 0,-22 1-5908 0 0,1 9-2716 0 0,13-6 1540 0 0</inkml:trace>
  <inkml:trace contextRef="#ctx0" brushRef="#br0" timeOffset="344.789">82 582 8786 0 0,'0'0'2072'0'0,"0"0"-378"0"0,0 0-194 0 0,0 0-25 0 0,0 0-48 0 0,0 0-178 0 0,0 0-249 0 0,0 0-268 0 0,0 0-193 0 0,0 0-155 0 0,0 0-111 0 0,0 0-66 0 0,0 0-30 0 0,1 2 89 0 0,3 1-148 0 0,1-1 1 0 0,0 1 0 0 0,-1-1-1 0 0,1 0 1 0 0,0-1-1 0 0,0 1 1 0 0,0-1 0 0 0,1 0-1 0 0,-1 0 1 0 0,0 0 0 0 0,0-1-1 0 0,1 0 1 0 0,-1 0-1 0 0,3 0-118 0 0,4 0 131 0 0,428-10 977 0 0,-414 10-1302 0 0,5 0-520 0 0,-10 0-3777 0 0,-21-5 287 0 0,0 2-2882 0 0,0 0-905 0 0</inkml:trace>
  <inkml:trace contextRef="#ctx0" brushRef="#br0" timeOffset="916.982">525 0 6177 0 0,'0'0'1530'0'0,"0"0"-195"0"0,0 0-65 0 0,0 0 56 0 0,0 0 29 0 0,0 0-156 0 0,0 0-224 0 0,0 0-277 0 0,0 0-209 0 0,0 0-118 0 0,0 0-67 0 0,0 0 29 0 0,0 0 46 0 0,-11 14 45 0 0,-30 42 16 0 0,40-55-421 0 0,1-1-1 0 0,0 1 0 0 0,-1 0 1 0 0,1 0-1 0 0,0 1 1 0 0,0-1-1 0 0,-1 0 0 0 0,1 0 1 0 0,0 0-1 0 0,0 0 1 0 0,0 0-1 0 0,0 0 0 0 0,1 0 1 0 0,-1 0-1 0 0,0 0 1 0 0,0 0-1 0 0,1 0 0 0 0,-1 0 1 0 0,0 0-1 0 0,1 0 1 0 0,-1 0-1 0 0,1 0 0 0 0,-1-1 1 0 0,1 1-1 0 0,0 0 0 0 0,-1 0 1 0 0,1 0-1 0 0,0-1 1 0 0,0 1-1 0 0,-1 0 0 0 0,1-1 1 0 0,0 1-1 0 0,0 0 1 0 0,0-1-1 0 0,0 1 0 0 0,0-1 1 0 0,0 0-1 0 0,0 1 1 0 0,0-1-1 0 0,0 0 0 0 0,0 1 1 0 0,0-1-19 0 0,4 2 113 0 0,174 66 1835 0 0,-78-36-1397 0 0,-68-20-393 0 0,-10-5-101 0 0,-1 1-1 0 0,1 1 0 0 0,-2 1 0 0 0,1 1 0 0 0,-2 0 0 0 0,1 2 0 0 0,-2 0 0 0 0,12 11-56 0 0,-29-22 19 0 0,1 1 0 0 0,-1-1 0 0 0,0 1 0 0 0,0 0 0 0 0,0 0 0 0 0,0 0 0 0 0,-1 0 0 0 0,1 0 0 0 0,-1 0 1 0 0,1 0-1 0 0,-1 1 0 0 0,0-1 0 0 0,0 0 0 0 0,-1 1 0 0 0,1-1 0 0 0,-1 1 0 0 0,0-1 0 0 0,0 1 0 0 0,0-1 0 0 0,0 1 0 0 0,0-1 0 0 0,-1 1 0 0 0,0-1 0 0 0,1 0 1 0 0,-1 1-1 0 0,0-1 0 0 0,-1 0 0 0 0,1 0 0 0 0,-1 1 0 0 0,1-1 0 0 0,-1 0 0 0 0,0-1 0 0 0,0 1 0 0 0,0 0 0 0 0,-1 0 0 0 0,1-1 0 0 0,-2 2-19 0 0,-102 121 347 0 0,43-57-303 0 0,-62 54 67 0 0,-56-22 378 0 0,130-67-367 0 0,51-33-172 0 0,0 0 0 0 0,-1 1 0 0 0,1-1 0 0 0,0 1 0 0 0,-1-1 0 0 0,1 1 0 0 0,0-1 0 0 0,-1 1 0 0 0,1-1 0 0 0,0 1 0 0 0,0-1 0 0 0,0 1 0 0 0,-1-1 0 0 0,1 1 0 0 0,0-1 0 0 0,0 1 0 0 0,0 0 0 0 0,0-1 0 0 0,0 1 0 0 0,0-1 0 0 0,0 1 0 0 0,0-1 0 0 0,0 1 0 0 0,0 0 0 0 0,0-1 0 0 0,1 1 0 0 0,-1-1 0 0 0,0 1 0 0 0,0-1 0 0 0,1 1 0 0 0,-1-1 0 0 0,0 1 0 0 0,0-1 0 0 0,1 1 0 0 0,-1-1 0 0 0,1 0 0 0 0,-1 1 0 0 0,0-1 0 0 0,1 1 0 0 0,-1-1 0 0 0,1 0 0 0 0,-1 1 0 0 0,1-1 0 0 0,-1 0 0 0 0,1 0 0 0 0,-1 1 0 0 0,1-1 0 0 0,-1 0 0 0 0,1 0 0 0 0,-1 0 0 0 0,1 0 0 0 0,0 0 0 0 0,-1 0 0 0 0,1 1 0 0 0,-1-1 0 0 0,1 0 0 0 0,-1-1 0 0 0,1 1 0 0 0,0 0 50 0 0,12 4-8333 0 0,-9-4-2807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8:46.895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1396 11058 0 0,'0'0'1677'0'0,"0"0"-598"0"0,0 0-285 0 0,0 0 33 0 0,0 0 222 0 0,0 0 133 0 0,0 0-27 0 0,0 0-113 0 0,0 0-226 0 0,0 0-188 0 0,0 0-145 0 0,0 0-96 0 0,33 1-79 0 0,103 7-84 0 0,97-5-1207 0 0,-143-4-8226 0 0,-78 1-1756 0 0</inkml:trace>
  <inkml:trace contextRef="#ctx0" brushRef="#br0" timeOffset="563.484">641 965 10274 0 0,'0'0'1079'0'0,"0"0"-381"0"0,0 0-17 0 0,0 0 247 0 0,0 0 261 0 0,0 0 195 0 0,0 0-96 0 0,0 0-188 0 0,0 0-185 0 0,0 0-284 0 0,0 0-155 0 0,0 0-65 0 0,8 23-44 0 0,23 75-42 0 0,-14 9 359 0 0,36 308-675 0 0,-33-305-186 0 0,-20-108 181 0 0,0-2-7 0 0,0 0 6 0 0,0 0-6 0 0,11-7 592 0 0,47-133 464 0 0,89-277 145 0 0,-138 390-1181 0 0,1-1 0 0 0,1 2 1 0 0,1-1-1 0 0,1 2 0 0 0,1-1 1 0 0,2 2-1 0 0,7-9-17 0 0,16-40-200 0 0,-39 71 19 0 0,0 2-121 0 0,0 0-190 0 0,0 0-252 0 0,0 6-1606 0 0,-2 7-219 0 0,0-3-2588 0 0,0-2-5936 0 0</inkml:trace>
  <inkml:trace contextRef="#ctx0" brushRef="#br0" timeOffset="1100.639">1144 1535 6161 0 0,'0'0'2095'0'0,"0"0"-934"0"0,0 0-160 0 0,0 0 372 0 0,0 0 299 0 0,0 0 39 0 0,0 0-309 0 0,0 0-406 0 0,0 0-231 0 0,0 0-2 0 0,0 0 79 0 0,0 0 55 0 0,0 0-17 0 0,11 0-169 0 0,165-10 1938 0 0,-91 13-1976 0 0,-84-1-665 0 0,0 0-1 0 0,0-1 0 0 0,0 1 1 0 0,0 0-1 0 0,-1 0 1 0 0,1 0-1 0 0,-1 0 1 0 0,1 0-1 0 0,-1 0 1 0 0,0 0-1 0 0,1 0 0 0 0,-1 0 1 0 0,0 0-1 0 0,0 0 1 0 0,-1 0-1 0 0,1 0 1 0 0,0 0-1 0 0,-1 1 0 0 0,1-2 1 0 0,-1 1-1 0 0,1 0 1 0 0,-1 0-1 0 0,0 0 1 0 0,0 0-1 0 0,0 0 0 0 0,0-1 1 0 0,0 1-1 0 0,-1 0 1 0 0,1-1-1 0 0,0 1 1 0 0,-1-1-1 0 0,1 1 1 0 0,-2 0-8 0 0,-179 177 146 0 0,181-177-144 0 0,-1 0 0 0 0,0 0 0 0 0,0 0-1 0 0,1 0 1 0 0,-1 0 0 0 0,1 0 0 0 0,0 0-1 0 0,0 1 1 0 0,0-1 0 0 0,0 1 0 0 0,0-1-1 0 0,0 0 1 0 0,1 1 0 0 0,-1 0 0 0 0,1-1-1 0 0,-1 1 1 0 0,1-1 0 0 0,0 1 0 0 0,0-1-1 0 0,0 1 1 0 0,1 0 0 0 0,-1-1 0 0 0,1 1 0 0 0,-1-1-1 0 0,1 1 1 0 0,0-1 0 0 0,0 1 0 0 0,0-1-1 0 0,0 0 1 0 0,0 1 0 0 0,0-1 0 0 0,1 0-1 0 0,-1 0 1 0 0,1 0 0 0 0,0 0 0 0 0,-1 0-1 0 0,1 0 1 0 0,0-1 0 0 0,0 1 0 0 0,0-1-1 0 0,1 1 1 0 0,-1-1 0 0 0,0 1 0 0 0,0-1 0 0 0,1 0-1 0 0,-1 0 1 0 0,1-1 0 0 0,-1 1 0 0 0,1 0-1 0 0,-1-1 1 0 0,1 1 0 0 0,-1-1 0 0 0,1 0-2 0 0,18 3 44 0 0,0-1 0 0 0,0-1 1 0 0,0-1-1 0 0,0-1 0 0 0,0-1 1 0 0,0-1-1 0 0,-1-1 0 0 0,1 0 1 0 0,16-7-45 0 0,55-21-9295 0 0,-84 28-2638 0 0</inkml:trace>
  <inkml:trace contextRef="#ctx0" brushRef="#br1" timeOffset="13503.349">1886 239 0 0 0,'0'0'236'0'0,"0"0"811"0"0,0 0 491 0 0,0 0 358 0 0,0 0 167 0 0,0 0-80 0 0,0 0-314 0 0,0 0-443 0 0,0 0-344 0 0,0 0-246 0 0,0 0-198 0 0,-2-1-138 0 0,2 0-291 0 0,0 1 0 0 0,-1 0-1 0 0,1-1 1 0 0,0 1 0 0 0,0 0 0 0 0,0 0 0 0 0,-1-1 0 0 0,1 1 0 0 0,0 0 0 0 0,-1 0 0 0 0,1 0 0 0 0,0-1 0 0 0,0 1 0 0 0,-1 0 0 0 0,1 0 0 0 0,0 0-1 0 0,-1 0 1 0 0,1 0 0 0 0,0 0 0 0 0,-1 0 0 0 0,1 0 0 0 0,0 0 0 0 0,-1 0 0 0 0,1 0 0 0 0,0 0 0 0 0,-1 0 0 0 0,1 0 0 0 0,0 0 0 0 0,-1 0 0 0 0,1 0-1 0 0,0 0 1 0 0,-1 0 0 0 0,1 0 0 0 0,0 0 0 0 0,-1 0 0 0 0,1 1 0 0 0,0-1 0 0 0,-1 0 0 0 0,1 0 0 0 0,0 0 0 0 0,0 1 0 0 0,-1-1 0 0 0,1 0 0 0 0,0 0-1 0 0,0 1 1 0 0,0-1 0 0 0,-1 0 0 0 0,1 1 0 0 0,0-1 0 0 0,0 0 0 0 0,0 1 0 0 0,0-1 0 0 0,0 0 0 0 0,-1 1 0 0 0,1-1 0 0 0,0 0 0 0 0,0 1 0 0 0,0-1-1 0 0,0 0 1 0 0,0 1 0 0 0,0-1 0 0 0,0 0 0 0 0,0 1 0 0 0,0-1 0 0 0,0 0 0 0 0,1 1 0 0 0,-1-1 0 0 0,0 0 0 0 0,0 1-9 0 0,-3 8 73 0 0,-129 344 1597 0 0,90-253-1642 0 0,-72 131 35 0 0,131-312 927 0 0,13-15-774 0 0,4 1 0 0 0,5 2 1 0 0,46-82-217 0 0,-53 117 88 0 0,3 1 0 0 0,1 2 0 0 0,4 1 0 0 0,1 3 0 0 0,25-23-88 0 0,-12 26 134 0 0,-52 49-132 0 0,0 0 0 0 0,0 1 0 0 0,0 0 0 0 0,0-1 0 0 0,0 1 0 0 0,0 0 1 0 0,-1 0-1 0 0,1 0 0 0 0,0 0 0 0 0,-1 0 0 0 0,0 0 0 0 0,1 0 0 0 0,-1 1 0 0 0,0-1 0 0 0,0 0 0 0 0,-1 1 0 0 0,1-1 0 0 0,0 1 0 0 0,-1-1 0 0 0,1 1 0 0 0,-1 2-2 0 0,3 167 525 0 0,-1-90-413 0 0,4 0 0 0 0,17 77-112 0 0,32 33-48 0 0,-42-148 54 0 0,-92-73 2288 0 0,-167-147-2501 0 0,237 170 43 0 0,0 0 1 0 0,0 1-1 0 0,0 1 0 0 0,0-1 1 0 0,-1 1-1 0 0,0 1 1 0 0,1 0-1 0 0,-1 0 0 0 0,-1 1 1 0 0,1 1-1 0 0,0-1 0 0 0,0 2 1 0 0,-11-1 163 0 0,21 1-51 0 0,-24 3-2257 0 0,13 8-4666 0 0,11-10-2980 0 0</inkml:trace>
  <inkml:trace contextRef="#ctx0" brushRef="#br1" timeOffset="14344.409">2672 262 0 0 0,'0'0'483'0'0,"0"0"242"0"0,0 0 79 0 0,0 0-51 0 0,0 0-64 0 0,0 0-2 0 0,-13-12 3546 0 0,9 9 3945 0 0,-29 3-5544 0 0,-35 22-2380 0 0,8 22-55 0 0,59-40-187 0 0,0-1 1 0 0,1 1-1 0 0,0-1 0 0 0,-1 1 0 0 0,1-1 1 0 0,1 1-1 0 0,-1-1 0 0 0,0 1 1 0 0,1-1-1 0 0,0 1 0 0 0,0-1 1 0 0,0 0-1 0 0,0 1 0 0 0,1-1 1 0 0,-1 0-1 0 0,1 0 0 0 0,-1 0 1 0 0,1 0-1 0 0,0 0 0 0 0,1 0 1 0 0,-1 0-1 0 0,0-1 0 0 0,1 1 1 0 0,-1-1-1 0 0,1 0 0 0 0,0 0 1 0 0,0 0-1 0 0,0 0 0 0 0,3 2-12 0 0,107 55 652 0 0,-101-51-622 0 0,-9-7-23 0 0,0 1-1 0 0,0-1 1 0 0,0 1 0 0 0,0 0 0 0 0,-1 0 0 0 0,1 0-1 0 0,-1 0 1 0 0,0 0 0 0 0,1 0 0 0 0,-1 1 0 0 0,0-1-1 0 0,0 1 1 0 0,-1 0 0 0 0,1-1 0 0 0,0 1 0 0 0,-1 0 0 0 0,0 0-1 0 0,0 0 1 0 0,1 2-7 0 0,13 65 736 0 0,-18-61-660 0 0,0 1 0 0 0,-1-1-1 0 0,0 0 1 0 0,0 0 0 0 0,-1 0-1 0 0,0 0 1 0 0,-1-1 0 0 0,0 0-1 0 0,0 0 1 0 0,-1 0 0 0 0,0-1-1 0 0,0 0 1 0 0,-1-1 0 0 0,1 1 0 0 0,-2-2-1 0 0,1 1 1 0 0,0-1 0 0 0,-1 0-1 0 0,0-1 1 0 0,-2 1-76 0 0,-56 7-131 0 0,65-12 76 0 0,1-1-1 0 0,0 1 0 0 0,-1-1 0 0 0,1 0 1 0 0,0 1-1 0 0,0-1 0 0 0,-1 0 1 0 0,1 0-1 0 0,0 0 0 0 0,0 0 0 0 0,0 0 1 0 0,0 0-1 0 0,0 0 0 0 0,0 0 1 0 0,1 0-1 0 0,-1 0 0 0 0,0 0 1 0 0,0-1-1 0 0,1 1 0 0 0,-1 0 0 0 0,1 0 1 0 0,-1-1-1 0 0,1 1 0 0 0,0 0 1 0 0,-1-1-1 0 0,1 1 0 0 0,0-1 0 0 0,0 1 1 0 0,0 0-1 0 0,0-1 0 0 0,0 0 56 0 0,-1-30-7426 0 0,1 30 6013 0 0,0-3-9075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0,'-17'74,"-7"120,-10 199,23-91,1-217,4-61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09:02.0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1752 1688 0 0,'0'0'343'0'0,"0"0"-4"0"0,0 0 498 0 0,0 0 730 0 0,0 0 504 0 0,0 0 34 0 0,0 0-226 0 0,0 0-279 0 0,0 0-291 0 0,0 0-216 0 0,0 0-167 0 0,0 0-134 0 0,0 0-93 0 0,31 1-71 0 0,97 3-51 0 0,-61-17 437 0 0,-48 3-787 0 0,-2-1 1 0 0,1 0 0 0 0,-2-1-1 0 0,1-1 1 0 0,-2-1-1 0 0,0 0 1 0 0,0-1-1 0 0,-2 0 1 0 0,0-1-1 0 0,0-1 1 0 0,1-4-228 0 0,-12 19-5 0 0,0 0 0 0 0,0 0 0 0 0,0 0 0 0 0,0-1 0 0 0,-1 1 0 0 0,1 0 0 0 0,-1-1 0 0 0,1 1 0 0 0,-1-1 0 0 0,0 0 1 0 0,0 1-1 0 0,0-1 0 0 0,0 0 0 0 0,-1 0 0 0 0,1 1 0 0 0,-1-1 0 0 0,0 0 0 0 0,1 0 0 0 0,-1 0 0 0 0,-1 0 0 0 0,1 1 0 0 0,0-1 0 0 0,-1 0 0 0 0,1 0 0 0 0,-1 0 0 0 0,0 1 0 0 0,0-1 0 0 0,0 0 0 0 0,0 1 0 0 0,0-1 0 0 0,-1 1 1 0 0,1-1-1 0 0,-1 1 0 0 0,0 0 0 0 0,0-1 0 0 0,0 1 0 0 0,0 0 0 0 0,0 0 0 0 0,0 1 0 0 0,0-1 0 0 0,0 0 0 0 0,-1 1 0 0 0,1-1 0 0 0,-1 1 0 0 0,1 0 0 0 0,-1 0 0 0 0,0 0 0 0 0,1 0 0 0 0,-4-1 5 0 0,-8 4-87 0 0,1-1 0 0 0,-1 2 0 0 0,1 0 0 0 0,-1 0 0 0 0,1 1 0 0 0,0 1 0 0 0,0 0 0 0 0,1 1 0 0 0,0 0 0 0 0,0 1 0 0 0,0 1 0 0 0,1 0-1 0 0,0 0 1 0 0,0 1 0 0 0,1 0 0 0 0,0 1 0 0 0,1 0 0 0 0,0 0 0 0 0,1 1 0 0 0,0 1 0 0 0,-6 10 87 0 0,11-18 10 0 0,-1 1 0 0 0,1 0 0 0 0,0 0 0 0 0,0 0 0 0 0,0 0 0 0 0,0 0 0 0 0,1 1 0 0 0,0-1 1 0 0,0 1-1 0 0,1-1 0 0 0,0 1 0 0 0,0 0 0 0 0,0 0 0 0 0,0-1 0 0 0,1 1 0 0 0,0 0 0 0 0,0 0 0 0 0,1 0 0 0 0,-1 0 0 0 0,1-1 0 0 0,1 1 0 0 0,-1 0 0 0 0,1-1 1 0 0,0 1-1 0 0,0-1 0 0 0,1 1 0 0 0,-1-1 0 0 0,1 0 0 0 0,0 0 0 0 0,1 0 0 0 0,0 0-10 0 0,8 3 123 0 0,1 0 1 0 0,0 0-1 0 0,0-1 0 0 0,0-1 1 0 0,1 0-1 0 0,0-1 1 0 0,0-1-1 0 0,1 0 0 0 0,0-1 1 0 0,-1 0-1 0 0,1-1 0 0 0,0-1 1 0 0,0 0-1 0 0,0-1 0 0 0,0-1 1 0 0,10-2-124 0 0,-2 3 128 0 0,-14 0-159 0 0,1 0-1 0 0,-1-1 1 0 0,1-1 0 0 0,-1 1 0 0 0,0-2 0 0 0,0 1-1 0 0,0-1 1 0 0,0-1 0 0 0,0 1 0 0 0,-1-1 0 0 0,1-1-1 0 0,-1 0 1 0 0,0 0 0 0 0,-1-1 0 0 0,3-1 31 0 0,-5-6-2235 0 0,-4 4-4942 0 0,-1 5-911 0 0</inkml:trace>
  <inkml:trace contextRef="#ctx0" brushRef="#br0" timeOffset="415.484">1050 1428 2577 0 0,'0'0'1408'0'0,"0"0"-163"0"0,0 0 110 0 0,0 0 223 0 0,0 0 160 0 0,0 0-69 0 0,0 0-251 0 0,0 0-271 0 0,0 0-203 0 0,0 0-93 0 0,0 0-56 0 0,0 0-34 0 0,0 0 1 0 0,6-2-35 0 0,17-3-100 0 0,-17 4-74 0 0,-6 1-56 0 0,-36 89 2438 0 0,23-67-2744 0 0,-107 169-335 0 0,107-177-127 0 0,-27 33-433 0 0,10-23-2947 0 0,26-22 2616 0 0,-1 0-1796 0 0,3 1-4337 0 0,0-3-806 0 0</inkml:trace>
  <inkml:trace contextRef="#ctx0" brushRef="#br0" timeOffset="674.514">756 1398 8714 0 0,'0'0'2547'0'0,"0"0"-793"0"0,0 0-642 0 0,0 0-412 0 0,0 0-205 0 0,0 0 62 0 0,0 0 85 0 0,0 0 81 0 0,0 0 46 0 0,0 0-121 0 0,0 0-105 0 0,0 0-87 0 0,0 0-57 0 0,21 26-56 0 0,71 80-69 0 0,-10-39 70 0 0,-51-49-377 0 0,31 25-734 0 0,-31-23-6858 0 0,-26-16-2938 0 0</inkml:trace>
  <inkml:trace contextRef="#ctx0" brushRef="#br0" timeOffset="1724.207">1391 1317 2240 0 0,'0'0'1154'0'0,"0"0"-167"0"0,0 0 65 0 0,0 0 183 0 0,0 0 177 0 0,0 0 27 0 0,0 0-188 0 0,0 0-313 0 0,0 0-278 0 0,0 0-61 0 0,0 0 26 0 0,0 9 66 0 0,7 159 2191 0 0,0-102-2527 0 0,-3 1 0 0 0,-3-1 1 0 0,-4 22-356 0 0,2-74 23 0 0,0-1 1 0 0,-1 0 0 0 0,0 1 0 0 0,-1-1 0 0 0,0 0 0 0 0,-1 0 0 0 0,-1-1 0 0 0,0 1 0 0 0,-1-1 0 0 0,0 0-1 0 0,-1 0 1 0 0,-2 2-24 0 0,9-15 27 0 0,0 1 0 0 0,0-1 0 0 0,0 0 0 0 0,0 0 0 0 0,0 1-1 0 0,0-1 1 0 0,0 0 0 0 0,0 0 0 0 0,0 1 0 0 0,0-1 0 0 0,0 0 0 0 0,-1 1-1 0 0,1-1 1 0 0,0 0 0 0 0,0 1 0 0 0,-1-1 0 0 0,1 0 0 0 0,-1 1 0 0 0,1-1-1 0 0,-1 0 1 0 0,1 1 0 0 0,-1-1 0 0 0,1 1 0 0 0,-1-1 0 0 0,1 1 0 0 0,-1-1-1 0 0,1 1 1 0 0,-1 0 0 0 0,0-1 0 0 0,1 1 0 0 0,-1 0 0 0 0,0-1-1 0 0,0 1 1 0 0,1 0 0 0 0,-1 0 0 0 0,0 0 0 0 0,1-1 0 0 0,-1 1 0 0 0,0 0-1 0 0,0 0 1 0 0,1 0 0 0 0,-1 0 0 0 0,0 0 0 0 0,0 1 0 0 0,1-1 0 0 0,-1 0-1 0 0,0 0 1 0 0,0 0 0 0 0,1 1 0 0 0,-1-1 0 0 0,0 0 0 0 0,1 1 0 0 0,-1-1-1 0 0,0 0 1 0 0,1 1 0 0 0,-1-1 0 0 0,1 1 0 0 0,-1-1 0 0 0,1 1 0 0 0,-1-1-1 0 0,1 1 1 0 0,-1 0 0 0 0,1-1 0 0 0,-1 1 0 0 0,1 0 0 0 0,0-1 0 0 0,-1 1-1 0 0,1 0-26 0 0,-1-64 418 0 0,2 60-429 0 0,2-22 93 0 0,2 1 1 0 0,1 0 0 0 0,1 1-1 0 0,1-1 1 0 0,1 1-1 0 0,7-13-82 0 0,-1 1 100 0 0,8-17 6 0 0,3 1 1 0 0,1 1 0 0 0,3 1 0 0 0,2 2 0 0 0,1 1 0 0 0,21-19-107 0 0,-39 47 33 0 0,1 2 0 0 0,0 0 1 0 0,1 0-1 0 0,0 1 0 0 0,1 2 0 0 0,1-1 0 0 0,1 2 0 0 0,17-9-33 0 0,-35 21 8 0 0,-1-1 0 0 0,0 1 0 0 0,0-1-1 0 0,1 1 1 0 0,-1-1 0 0 0,0 1-1 0 0,0 0 1 0 0,1-1 0 0 0,-1 1 0 0 0,1 0-1 0 0,-1 0 1 0 0,0 0 0 0 0,1 0-1 0 0,-1 0 1 0 0,0 0 0 0 0,1 1 0 0 0,-1-1-1 0 0,0 0 1 0 0,1 1 0 0 0,-1-1-1 0 0,0 1 1 0 0,0-1 0 0 0,1 1 0 0 0,-1 0-1 0 0,0-1 1 0 0,0 1 0 0 0,0 0-1 0 0,0 0 1 0 0,0 0 0 0 0,0 0 0 0 0,0 0-1 0 0,0 0 1 0 0,0 0 0 0 0,-1 0-1 0 0,1 0 1 0 0,0 0 0 0 0,-1 1 0 0 0,1-1-1 0 0,-1 0 1 0 0,1 0 0 0 0,-1 1 0 0 0,1-1-1 0 0,-1 0 1 0 0,0 1-8 0 0,6 69 415 0 0,-6-61-379 0 0,-2 10-7 0 0,-1 1 0 0 0,-1-1-1 0 0,-1 0 1 0 0,0-1 0 0 0,-2 1 0 0 0,0-1-1 0 0,-1-1 1 0 0,-1 1 0 0 0,-1-1-1 0 0,0-1 1 0 0,-2 0 0 0 0,0 0 0 0 0,-12 12-29 0 0,17-20-26 0 0,-1 0 1 0 0,0-1-1 0 0,-1 0 1 0 0,0 0-1 0 0,0-1 1 0 0,-1 0 0 0 0,0-1-1 0 0,0 1 1 0 0,0-2-1 0 0,-1 0 1 0 0,0 0-1 0 0,0-1 26 0 0,9-3-87 0 0,0 0 0 0 0,0-1 0 0 0,0 1 0 0 0,0-1 0 0 0,0 0 0 0 0,0 0-1 0 0,0 1 1 0 0,0-1 0 0 0,-1 0 0 0 0,1-1 0 0 0,0 1 0 0 0,0 0 0 0 0,0-1 0 0 0,0 1 0 0 0,0-1 0 0 0,0 1-1 0 0,0-1 1 0 0,1 0 0 0 0,-1 0 0 0 0,0 0 0 0 0,0 0 0 0 0,0 0 0 0 0,1 0 0 0 0,-1-1 0 0 0,1 1-1 0 0,-1-1 1 0 0,1 1 0 0 0,-1-1 0 0 0,1 0 87 0 0,-10-15-4498 0 0,3-4-4348 0 0,5 14 1606 0 0</inkml:trace>
  <inkml:trace contextRef="#ctx0" brushRef="#br0" timeOffset="2130.243">1812 1409 0 0 0,'0'0'836'0'0,"0"0"366"0"0,0 0 239 0 0,0 0 217 0 0,0 0 169 0 0,32-2 38 0 0,96-6-53 0 0,-36-12 3562 0 0,-86 18-5210 0 0,-1 1 0 0 0,0-2 0 0 0,0 1 0 0 0,0 0 0 0 0,0-1 0 0 0,0 0-1 0 0,0 0 1 0 0,-1-1 0 0 0,1 0 0 0 0,-1 1 0 0 0,0-1 0 0 0,0 0 0 0 0,-1-1-1 0 0,1 1 1 0 0,-1-1 0 0 0,0 0 0 0 0,0 1 0 0 0,0-1 0 0 0,-1 0 0 0 0,0-1-1 0 0,0 1 1 0 0,0 0 0 0 0,-1-1 0 0 0,1 1 0 0 0,-1-1 0 0 0,-1 1 0 0 0,1-1-1 0 0,-1 0 1 0 0,0 1 0 0 0,0-4-164 0 0,-2 5-41 0 0,0 1 0 0 0,-1 0-1 0 0,1 1 1 0 0,0-1 0 0 0,-1 0 0 0 0,0 1-1 0 0,0-1 1 0 0,0 1 0 0 0,0 0-1 0 0,0 0 1 0 0,0 0 0 0 0,0 1 0 0 0,-1-1-1 0 0,1 1 1 0 0,-1-1 0 0 0,1 1 0 0 0,-1 0-1 0 0,1 1 1 0 0,-1-1 0 0 0,0 1 0 0 0,1-1-1 0 0,-1 1 1 0 0,0 0 0 0 0,0 0-1 0 0,1 1 1 0 0,-1-1 0 0 0,0 1 0 0 0,1 0-1 0 0,-1 0 1 0 0,1 0 0 0 0,-1 0 0 0 0,1 0-1 0 0,0 1 1 0 0,-1 0 0 0 0,1 0 41 0 0,-8 6-46 0 0,2 0 1 0 0,-1 1 0 0 0,1 0-1 0 0,0 0 1 0 0,1 1-1 0 0,0 1 1 0 0,1-1 0 0 0,0 1-1 0 0,1 0 1 0 0,0 1-1 0 0,0-1 1 0 0,1 1-1 0 0,1 0 1 0 0,0 1 0 0 0,1-1-1 0 0,0 1 1 0 0,1-1-1 0 0,0 1 1 0 0,1 3 45 0 0,1-13 13 0 0,1 0-1 0 0,-1 0 1 0 0,1 0 0 0 0,0 0 0 0 0,0 0-1 0 0,0 0 1 0 0,1 0 0 0 0,-1 0 0 0 0,0 0-1 0 0,1-1 1 0 0,0 1 0 0 0,0-1 0 0 0,0 1-1 0 0,0-1 1 0 0,0 0 0 0 0,0 0 0 0 0,1 1-1 0 0,-1-2 1 0 0,0 1 0 0 0,1 0 0 0 0,0 0-1 0 0,0-1 1 0 0,-1 1 0 0 0,1-1 0 0 0,0 0-1 0 0,0 0 1 0 0,0 0 0 0 0,0-1 0 0 0,0 1-1 0 0,0 0 1 0 0,1-1-13 0 0,100 9 326 0 0,-88-8-501 0 0,0-2-1 0 0,0 0 0 0 0,0 0 1 0 0,-1-2-1 0 0,1 0 0 0 0,0 0 0 0 0,-1-2 1 0 0,0 0-1 0 0,14-7 176 0 0,8-6-2636 0 0,-15 7-3311 0 0,-9 3-3234 0 0</inkml:trace>
  <inkml:trace contextRef="#ctx0" brushRef="#br0" timeOffset="2507.707">2760 1034 0 0 0,'0'0'1279'0'0,"0"0"-89"0"0,0 0 62 0 0,0 0 204 0 0,0 0 176 0 0,0 0 41 0 0,0 0-137 0 0,0 0-264 0 0,0 0-277 0 0,0 0-224 0 0,0 0-153 0 0,0 0-76 0 0,-22 9-51 0 0,-70 29-13 0 0,39 0 833 0 0,46-27-1065 0 0,3-7-195 0 0,0 1-1 0 0,1 0 1 0 0,0 0 0 0 0,0 0-1 0 0,0 0 1 0 0,0 0-1 0 0,1 1 1 0 0,0-1-1 0 0,0 1 1 0 0,1-1 0 0 0,-1 1-1 0 0,1 0 1 0 0,0 0-1 0 0,1-1 1 0 0,-1 1 0 0 0,1 0-1 0 0,1 0 1 0 0,-1 0-1 0 0,1 0 1 0 0,0-1-1 0 0,0 1 1 0 0,0 0 0 0 0,1-1-1 0 0,0 1 1 0 0,0-1-1 0 0,1 1 1 0 0,-1-1-1 0 0,1 0 1 0 0,0 0 0 0 0,1 0-1 0 0,-1-1 1 0 0,1 1-1 0 0,0-1 1 0 0,0 1 0 0 0,0-1-1 0 0,1-1 1 0 0,-1 1-1 0 0,1-1 1 0 0,0 1-1 0 0,0-1 1 0 0,1 0-51 0 0,3-1 9 0 0,-1 0 0 0 0,1 0 0 0 0,0-1 0 0 0,-1 0 0 0 0,1 0 0 0 0,0-1 0 0 0,-1 0 0 0 0,1-1 0 0 0,0 0 0 0 0,-1 0 0 0 0,1-1 0 0 0,0 0 0 0 0,-1-1 0 0 0,0 1 0 0 0,0-2 0 0 0,2 0-9 0 0,103-63-3467 0 0,-8-21-8200 0 0,-94 77 7841 0 0</inkml:trace>
  <inkml:trace contextRef="#ctx0" brushRef="#br0" timeOffset="2765.599">3291 570 9946 0 0,'0'0'2323'0'0,"0"0"-770"0"0,0 0-508 0 0,0 0-179 0 0,0 0-61 0 0,0 0-51 0 0,0 0-62 0 0,0 0-95 0 0,0 0-39 0 0,0 0 7 0 0,0 0-54 0 0,0 0-63 0 0,0 0-10 0 0,5 24-36 0 0,19 79-35 0 0,-14 6 407 0 0,46 188-1249 0 0,-48-263-2225 0 0,-20-34-7458 0 0,5 0 847 0 0</inkml:trace>
  <inkml:trace contextRef="#ctx0" brushRef="#br0" timeOffset="2968.92">3049 971 6681 0 0,'0'0'2690'0'0,"0"0"-1067"0"0,0 0-401 0 0,0 0 145 0 0,0 0 76 0 0,0 0-91 0 0,0 0-192 0 0,0 0-225 0 0,0 0-173 0 0,0 0-149 0 0,35-9-113 0 0,111-26-58 0 0,-14 9 817 0 0,139-30-1893 0 0,-270 56-26 0 0,20-8-153 0 0,-15 5-2929 0 0,-3 0-4383 0 0,-3-1 50 0 0</inkml:trace>
  <inkml:trace contextRef="#ctx0" brushRef="#br0" timeOffset="3309.082">3631 938 0 0 0,'0'0'1812'0'0,"0"0"976"0"0,0 0 600 0 0,0 0 34 0 0,0 0-410 0 0,0 0-690 0 0,35 5-675 0 0,111 16-514 0 0,-74-27 13 0 0,-62 1-917 0 0,-2 2-146 0 0,-1 0-1 0 0,-1 0 1 0 0,1-1-1 0 0,0 1 1 0 0,-1-1 0 0 0,0-1-1 0 0,0 1 1 0 0,0-1-1 0 0,-1 0 1 0 0,1-1-1 0 0,-1 1 1 0 0,0-1 0 0 0,-1 0-1 0 0,1 0 1 0 0,-1-1-1 0 0,-1 1 1 0 0,1-1-1 0 0,-1 0 1 0 0,0 0 0 0 0,0 0-1 0 0,-1 0 1 0 0,0 0-1 0 0,-1-1 1 0 0,1-5-83 0 0,-1 10-6 0 0,-1-1 0 0 0,-1 1-1 0 0,1-1 1 0 0,0 1 0 0 0,-1-1 0 0 0,0 1 0 0 0,0 0 0 0 0,0-1-1 0 0,0 1 1 0 0,0 0 0 0 0,-1 0 0 0 0,1 0 0 0 0,-1 0 0 0 0,0 0-1 0 0,0 0 1 0 0,0 0 0 0 0,0 0 0 0 0,-1 1 0 0 0,1-1 0 0 0,-1 1-1 0 0,0 0 1 0 0,1 0 0 0 0,-1 0 0 0 0,0 0 0 0 0,0 0 0 0 0,0 1-1 0 0,0-1 1 0 0,-1 1 0 0 0,1 0 0 0 0,0 0 0 0 0,-1 0 0 0 0,-2 0 6 0 0,-2 0-45 0 0,0 0 0 0 0,0 1 0 0 0,-1 0 1 0 0,1 0-1 0 0,0 1 0 0 0,0 0 0 0 0,0 1 1 0 0,0-1-1 0 0,0 2 0 0 0,0-1 0 0 0,0 1 1 0 0,1 0-1 0 0,-1 1 0 0 0,1 0 1 0 0,0 0-1 0 0,0 0 0 0 0,0 1 0 0 0,1 0 1 0 0,0 1-1 0 0,0-1 0 0 0,0 1 0 0 0,0 0 1 0 0,1 1 44 0 0,-4 3-72 0 0,1 1 0 0 0,1-1-1 0 0,0 2 1 0 0,0-1 0 0 0,1 1 0 0 0,1 0 0 0 0,0 0 0 0 0,0 1 0 0 0,1-1 0 0 0,1 1 0 0 0,0 0 0 0 0,1 0 0 0 0,0 0 0 0 0,1 2 72 0 0,0-10-18 0 0,0 0 0 0 0,1 0 0 0 0,0 0 0 0 0,0-1 0 0 0,0 1 0 0 0,0 0 0 0 0,1 0 0 0 0,-1 0 0 0 0,1-1 0 0 0,1 1-1 0 0,-1 0 1 0 0,1-1 0 0 0,-1 1 0 0 0,1-1 0 0 0,0 0 0 0 0,1 0 0 0 0,-1 1 0 0 0,1-1 0 0 0,0-1 0 0 0,0 1 0 0 0,0 0 0 0 0,1-1 0 0 0,-1 1 0 0 0,1-1 0 0 0,-1 0 0 0 0,1 0 0 0 0,0-1 0 0 0,1 1 0 0 0,-1-1 0 0 0,0 0 0 0 0,1 0 0 0 0,-1 0 0 0 0,1-1 18 0 0,7 2-41 0 0,0 0 0 0 0,0-2 0 0 0,0 1 1 0 0,1-1-1 0 0,-1-1 0 0 0,0 0 0 0 0,0-1 0 0 0,1-1 1 0 0,-1 1-1 0 0,0-2 0 0 0,0 0 0 0 0,0 0 0 0 0,-1-1 0 0 0,1-1 1 0 0,-1 0-1 0 0,8-4 41 0 0,63-34-6204 0 0,-63 33 3287 0 0,-2 1-7360 0 0</inkml:trace>
  <inkml:trace contextRef="#ctx0" brushRef="#br0" timeOffset="3771.705">4463 625 3841 0 0,'0'0'1680'0'0,"0"0"-698"0"0,0 0-93 0 0,0 0 274 0 0,0 0 131 0 0,0 0-26 0 0,0 0-206 0 0,0 0-304 0 0,0 0-249 0 0,0 0-172 0 0,0 0-93 0 0,-32 34-75 0 0,-97 107-15 0 0,82-77 60 0 0,44-53-140 0 0,1-8-17 0 0,0 0 1 0 0,0-1 0 0 0,1 1-1 0 0,-1 0 1 0 0,1 0-1 0 0,0 0 1 0 0,0 0-1 0 0,0 0 1 0 0,0 0 0 0 0,0 0-1 0 0,1 1 1 0 0,-1-1-1 0 0,1 0 1 0 0,0 0-1 0 0,0 0 1 0 0,0 1 0 0 0,0-1-1 0 0,1 0 1 0 0,-1 0-1 0 0,1 0 1 0 0,0 1 0 0 0,0-1-1 0 0,0 0 1 0 0,0 0-1 0 0,1 0 1 0 0,-1-1-1 0 0,1 1 1 0 0,0 0 0 0 0,0-1-1 0 0,0 1 1 0 0,0 0-1 0 0,0-1 1 0 0,0 0-1 0 0,1 0 1 0 0,-1 0 0 0 0,1 0-1 0 0,-1 0 1 0 0,1 0-1 0 0,0-1 1 0 0,2 2-58 0 0,4-1 244 0 0,0 0 0 0 0,0 0-1 0 0,0-1 1 0 0,1 0 0 0 0,-1-1 0 0 0,0 0-1 0 0,1-1 1 0 0,-1 0 0 0 0,0 0 0 0 0,1-1 0 0 0,-1 0-1 0 0,0 0 1 0 0,0-1 0 0 0,-1 0 0 0 0,1-1 0 0 0,-1 0-1 0 0,4-2-243 0 0,130-95 2339 0 0,-105 70-2229 0 0,-3-2 1 0 0,0-1-1 0 0,-3-1 0 0 0,-1-2 1 0 0,-1-2-1 0 0,-2 0 1 0 0,-2-2-1 0 0,-2-1 0 0 0,-2 0 1 0 0,0-3-111 0 0,-15 26-163 0 0,1 1-1 0 0,-2-2 1 0 0,-1 1 0 0 0,0 0 0 0 0,-1-1-1 0 0,-2 0 1 0 0,0 1 0 0 0,0-1 0 0 0,-2 0-1 0 0,-1 0 1 0 0,-3-15 163 0 0,3 25-73 0 0,0 0 1 0 0,-1 0-1 0 0,0 1 1 0 0,0-1-1 0 0,-2 1 1 0 0,1 0-1 0 0,-1 0 1 0 0,0 0-1 0 0,-1 0 1 0 0,0 1-1 0 0,0 0 1 0 0,-1 0-1 0 0,0 1 1 0 0,0 0-1 0 0,0 0 1 0 0,-1 0-1 0 0,-1 1 1 0 0,1 0-1 0 0,-1 1 1 0 0,0 0-1 0 0,0 0 1 0 0,0 1-1 0 0,-4-1 73 0 0,4 1 14 0 0,-1 1-1 0 0,1 0 1 0 0,-1 1-1 0 0,1 0 1 0 0,-1 0-1 0 0,0 1 0 0 0,0 0 1 0 0,0 1-1 0 0,0 0 1 0 0,0 1-1 0 0,1 0 1 0 0,-1 0-1 0 0,0 1 0 0 0,0 1 1 0 0,1-1-1 0 0,0 1 1 0 0,-1 1-1 0 0,1 0 0 0 0,0 0 1 0 0,1 1-1 0 0,-1 0 1 0 0,1 0-1 0 0,0 1 1 0 0,0 0-1 0 0,1 1 0 0 0,-1 0 1 0 0,2 0-1 0 0,-1 0 1 0 0,1 1-1 0 0,0 0 0 0 0,0 0 1 0 0,-2 6-14 0 0,1 1 50 0 0,1-1-1 0 0,1 2 1 0 0,0-1 0 0 0,1 0 0 0 0,0 1-1 0 0,2 0 1 0 0,0 0 0 0 0,0 0 0 0 0,2 0 0 0 0,0 0-1 0 0,1-1 1 0 0,0 1 0 0 0,1 0 0 0 0,1 0-1 0 0,1 0 1 0 0,3 10-50 0 0,12 16 209 0 0,2 0 0 0 0,1-1-1 0 0,2-1 1 0 0,2-2 0 0 0,1 0 0 0 0,3-2-1 0 0,0-1 1 0 0,2-1 0 0 0,2-2 0 0 0,1-1 0 0 0,30 19-209 0 0,6 5-99 0 0,24 18-316 0 0,-30-30-7034 0 0,-58-41-4118 0 0</inkml:trace>
  <inkml:trace contextRef="#ctx0" brushRef="#br0" timeOffset="11927.141">3812 1759 1344 0 0,'0'0'974'0'0,"0"0"-14"0"0,0 0 159 0 0,0 0 263 0 0,0 0 163 0 0,0 0 45 0 0,0 0-134 0 0,0 0-253 0 0,0 0-247 0 0,0 0-265 0 0,0 0-191 0 0,-9-2-114 0 0,-27-5-58 0 0,33 8-257 0 0,0-1 0 0 0,0 1 1 0 0,0-1-1 0 0,0 1 1 0 0,0 0-1 0 0,0 0 0 0 0,0 1 1 0 0,1-1-1 0 0,-1 0 0 0 0,0 1 1 0 0,1 0-1 0 0,-1-1 1 0 0,1 1-1 0 0,0 0 0 0 0,0 0 1 0 0,-1 1-1 0 0,1-1 0 0 0,1 0 1 0 0,-1 1-1 0 0,0 0-71 0 0,-4 3 161 0 0,-23 27 76 0 0,1 2-1 0 0,2 0 1 0 0,1 2-1 0 0,2 1 1 0 0,2 1-1 0 0,1 1 1 0 0,2 0-1 0 0,2 1 1 0 0,-4 17-237 0 0,12-29 69 0 0,0-1 0 0 0,2 1 0 0 0,1 0 0 0 0,1 0 1 0 0,1 0-1 0 0,2 0 0 0 0,1 1 0 0 0,2 11-69 0 0,0-28 36 0 0,0-1-1 0 0,0 1 0 0 0,1-1 1 0 0,0 1-1 0 0,2-1 1 0 0,-1 0-1 0 0,1 0 0 0 0,1-1 1 0 0,0 0-1 0 0,1 0 1 0 0,0 0-1 0 0,0 0 0 0 0,1-1 1 0 0,0-1-1 0 0,1 1 1 0 0,1-1-1 0 0,-1-1 0 0 0,1 0 1 0 0,0 0-1 0 0,3 0-35 0 0,6 1 110 0 0,0-2 1 0 0,0 0-1 0 0,0-1 0 0 0,1-1 1 0 0,-1-1-1 0 0,1-1 0 0 0,0 0 1 0 0,1-2-1 0 0,-1 0 0 0 0,0-1 1 0 0,0-1-1 0 0,0-1 0 0 0,0-1 1 0 0,0-1-1 0 0,3-1-110 0 0,59-14 754 0 0,0-3-1 0 0,-1-4 1 0 0,8-7-754 0 0,-52 18 187 0 0,0-2 1 0 0,-2-1 0 0 0,0-1 0 0 0,-2-3-1 0 0,0 0 1 0 0,-1-2 0 0 0,-1-1 0 0 0,-2-2-1 0 0,0-1 1 0 0,-2-1 0 0 0,-1-1-1 0 0,-2-2 1 0 0,13-21-188 0 0,-29 36 37 0 0,-1 0 0 0 0,0 0 0 0 0,-1-1 0 0 0,-1 0 0 0 0,-1 0 0 0 0,-1 0-1 0 0,0-1 1 0 0,-2 0 0 0 0,0 1 0 0 0,-1-1 0 0 0,0 1 0 0 0,-2-2-37 0 0,0 4-35 0 0,0 0 1 0 0,-1 0-1 0 0,0 0 0 0 0,-2 0 1 0 0,0 1-1 0 0,0 0 1 0 0,-2 0-1 0 0,0 0 0 0 0,0 1 1 0 0,-1 0-1 0 0,-1 0 1 0 0,-1 1-1 0 0,1 0 0 0 0,-2 0 1 0 0,0 2-1 0 0,-12-12 35 0 0,1 5-241 0 0,0 0-1 0 0,-1 1 1 0 0,-1 1 0 0 0,-1 1-1 0 0,0 1 1 0 0,0 2 0 0 0,-2 0-1 0 0,1 2 1 0 0,-9-2 241 0 0,0 2-342 0 0,-1 1-1 0 0,0 2 1 0 0,0 2 0 0 0,-1 1-1 0 0,1 2 1 0 0,-1 1 0 0 0,1 2-1 0 0,-1 2 1 0 0,-2 1 342 0 0,12 1-1220 0 0,-1 0 0 0 0,1 2-1 0 0,1 2 1 0 0,-1 0 0 0 0,1 1 0 0 0,1 2 0 0 0,-17 10 1220 0 0,1 3-5534 0 0,13-5-795 0 0</inkml:trace>
  <inkml:trace contextRef="#ctx0" brushRef="#br0" timeOffset="12342.804">3843 1943 6921 0 0,'0'0'1662'0'0,"0"0"-767"0"0,0 0-331 0 0,0 0 231 0 0,0 0 319 0 0,0 0 150 0 0,0 0-116 0 0,0 0-313 0 0,0 0-222 0 0,0 0-69 0 0,0 0 2 0 0,0 0 27 0 0,0 0-38 0 0,0 9-59 0 0,-2 29-48 0 0,-9 8 914 0 0,32-64-4660 0 0,-14 9-2022 0 0,-4 2-5185 0 0</inkml:trace>
  <inkml:trace contextRef="#ctx0" brushRef="#br0" timeOffset="12661.484">4213 1847 6017 0 0,'0'0'1587'0'0,"0"0"-154"0"0,0 0 226 0 0,0 0 248 0 0,0 0 25 0 0,0 0-282 0 0,0 0-439 0 0,0 0-347 0 0,0 0-229 0 0,0 0-106 0 0,0 0-73 0 0,0 0-69 0 0,0 0-56 0 0,-2 19-47 0 0,-7 95 204 0 0,3-87-717 0 0,3-22-3472 0 0,5-18-5625 0 0,-1 9 1212 0 0</inkml:trace>
  <inkml:trace contextRef="#ctx0" brushRef="#br0" timeOffset="13175.07">3651 2348 0 0 0,'0'0'1867'0'0,"0"0"-88"0"0,0 0 115 0 0,0 0 137 0 0,0 0-15 0 0,0 0-257 0 0,0 0-389 0 0,0 0-318 0 0,0 0-166 0 0,0 0-37 0 0,0 0 33 0 0,0 0-54 0 0,0 0-113 0 0,8 9-83 0 0,69 62 1212 0 0,-65-63-1685 0 0,-1 0-1 0 0,1-1 1 0 0,0-1 0 0 0,1 0-1 0 0,0-1 1 0 0,-1 0-1 0 0,2-1 1 0 0,-1-1-1 0 0,0 0 1 0 0,1 0-1 0 0,-1-1 1 0 0,1-1 0 0 0,0-1-1 0 0,0 0 1 0 0,-1 0-1 0 0,1-2 1 0 0,0 1-1 0 0,-1-2 1 0 0,1 0-1 0 0,-1 0 1 0 0,0-1 0 0 0,0-1-1 0 0,0 0 1 0 0,-1-1-1 0 0,0-1 1 0 0,0 1-1 0 0,11-10-158 0 0,-6 4 66 0 0,0-1 1 0 0,-1 0-1 0 0,-1-2 0 0 0,0 1 0 0 0,-1-2 0 0 0,0 0 1 0 0,-1-1-1 0 0,-1 0 0 0 0,-1-1 0 0 0,-1 0 0 0 0,4-9-66 0 0,-10-12-548 0 0,-14 32-6400 0 0,7 7-3135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171 877 3529 0 0,'0'0'1697'0'0,"0"0"-135"0"0,0 0 64 0 0,0 0 132 0 0,0 0 5 0 0,0 0-166 0 0,0 0-288 0 0,0 0-267 0 0,0 0-235 0 0,0 0-188 0 0,0 0-104 0 0,0 0-74 0 0,0 0-59 0 0,-13 27-40 0 0,-44 83-38 0 0,7 33 687 0 0,-1-8 672 0 0,52-155 1363 0 0,-1-8-3028 0 0,6 8 28 0 0,1-1 0 0 0,0 1 0 0 0,2 1 1 0 0,1-1-1 0 0,0 2 0 0 0,1-1 1 0 0,2 0-27 0 0,-6 7 8 0 0,51-73 23 0 0,4 3 0 0 0,3 2 0 0 0,31-25-31 0 0,-33 49-648 0 0,-62 57 266 0 0,0 0 0 0 0,1 1-1 0 0,-1-1 1 0 0,0 0 0 0 0,0 0 0 0 0,0 1 0 0 0,0-1 0 0 0,0 1 0 0 0,0-1-1 0 0,0 1 1 0 0,-1-1 0 0 0,1 1 0 0 0,0-1 0 0 0,-1 1 0 0 0,1 0-1 0 0,-1-1 1 0 0,0 1 0 0 0,1 0 0 0 0,-1 0 0 0 0,0-1 0 0 0,0 1-1 0 0,0 0 1 0 0,0 0 0 0 0,-1-1 0 0 0,1 1 0 0 0,0 0 0 0 0,-1-1 0 0 0,1 1-1 0 0,-1 0 1 0 0,0-1 0 0 0,1 1 0 0 0,-1-1 0 0 0,0 1 0 0 0,0-1-1 0 0,0 1 1 0 0,0-1 382 0 0,-2 8-7177 0 0</inkml:trace>
  <inkml:trace contextRef="#ctx0" brushRef="#br0" timeOffset="579.002">446 936 0 0 0,'0'0'1310'0'0,"0"0"210"0"0,0 0 43 0 0,0 0 4 0 0,0 0 52 0 0,0 0 123 0 0,0 0 91 0 0,0 0 34 0 0,0 0-88 0 0,32 13-226 0 0,101 36-253 0 0,-129-47-1212 0 0,-1-1 0 0 0,0 1 0 0 0,0-1 0 0 0,1 1 0 0 0,-1-1 0 0 0,1 0 0 0 0,-1 0 0 0 0,1-1 0 0 0,-1 1 0 0 0,1-1 0 0 0,0 0 0 0 0,-1 1-1 0 0,1-2 1 0 0,-1 1 0 0 0,1 0 0 0 0,0-1 0 0 0,-1 0 0 0 0,1 1 0 0 0,1-2-88 0 0,5-2 303 0 0,4-1-77 0 0,0 0 0 0 0,0-1 1 0 0,0-1-1 0 0,-1 0 0 0 0,0-1 0 0 0,0 0 0 0 0,-1-1 1 0 0,0-1-1 0 0,-1 0 0 0 0,0 0 0 0 0,0-1 0 0 0,-1 0 1 0 0,-1-1-1 0 0,0 0 0 0 0,-1-1 0 0 0,1-1-226 0 0,4-70 742 0 0,-15 82-755 0 0,0 0 0 0 0,-1 0 0 0 0,1 0 0 0 0,-1 0-1 0 0,0 1 1 0 0,1-1 0 0 0,-1 1 0 0 0,0 0 0 0 0,0 0 0 0 0,0 0 0 0 0,0 0 0 0 0,0 0 0 0 0,0 1 0 0 0,0 0 0 0 0,0-1 0 0 0,0 1 0 0 0,0 0 0 0 0,0 0-1 0 0,0 1 1 0 0,0-1 0 0 0,-1 0 0 0 0,1 1 0 0 0,0 0 0 0 0,1 0 0 0 0,-1 0 0 0 0,0 0 0 0 0,0 0 0 0 0,0 1 0 0 0,1-1 0 0 0,-3 3 13 0 0,-10 6-43 0 0,1 1 1 0 0,1 0 0 0 0,0 1-1 0 0,0 1 1 0 0,1 0 0 0 0,1 0-1 0 0,0 2 1 0 0,1-1 0 0 0,0 1-1 0 0,1 1 1 0 0,1-1 0 0 0,1 1-1 0 0,0 1 1 0 0,1 0 0 0 0,0 0-1 0 0,2 0 1 0 0,0 0 0 0 0,1 1-1 0 0,1-1 1 0 0,0 1 0 0 0,1 0-1 0 0,1 0 1 0 0,2 15 42 0 0,-1-28 6 0 0,0 1-1 0 0,1 0 1 0 0,-1-1 0 0 0,1 1-1 0 0,0-1 1 0 0,0 1 0 0 0,1-1-1 0 0,0 0 1 0 0,-1 0 0 0 0,2 0-1 0 0,-1 0 1 0 0,1-1-1 0 0,-1 1 1 0 0,1-1 0 0 0,1 0-1 0 0,-1 0 1 0 0,0-1 0 0 0,1 1-1 0 0,0-1 1 0 0,0 0 0 0 0,0 0-1 0 0,0 0 1 0 0,0-1-1 0 0,1 0 1 0 0,-1 0 0 0 0,1 0-1 0 0,-1-1 1 0 0,1 1 0 0 0,0-1-1 0 0,0-1-5 0 0,10 3 78 0 0,-1-1 1 0 0,1-1-1 0 0,0-1 0 0 0,0 0 0 0 0,-1-1 0 0 0,1-1 1 0 0,0 0-1 0 0,-1-1 0 0 0,1-1 0 0 0,10-3-78 0 0,33-20 232 0 0,-1-3-1 0 0,-2-2 0 0 0,-1-3 1 0 0,-1-1-1 0 0,-2-4 1 0 0,-2-1-1 0 0,27-31-231 0 0,-44 44 9 0 0,-2-1-1 0 0,0-2 1 0 0,-3-1-1 0 0,0-1 1 0 0,-2-1-1 0 0,-2-2 1 0 0,-1 0-1 0 0,-2-2 0 0 0,-1 0 1 0 0,-2-1-1 0 0,-2-1 1 0 0,-1-1-1 0 0,-3 0 1 0 0,-1-1-1 0 0,-2 0 1 0 0,-2 0-1 0 0,-2-1 0 0 0,0-38-8 0 0,-4 76-16 0 0,-1 0 0 0 0,0 0 1 0 0,-1 0-1 0 0,1 0 0 0 0,-1 0 0 0 0,0 1 0 0 0,0-1 0 0 0,-1 0 0 0 0,1 1 0 0 0,-1-1 0 0 0,0 1 0 0 0,0-1 0 0 0,-1 1 0 0 0,1 0 0 0 0,-1 0 0 0 0,0 0 0 0 0,0 0 0 0 0,0 0 0 0 0,-1 1 0 0 0,1 0 0 0 0,-1-1 0 0 0,0 1 0 0 0,0 1 0 0 0,0-1 0 0 0,0 0 0 0 0,0 1 0 0 0,-1 0 1 0 0,1 0-1 0 0,-1 0 0 0 0,0 1 0 0 0,-2-1 16 0 0,-2 2-32 0 0,1 0 0 0 0,0 1 1 0 0,-1 0-1 0 0,1 1 1 0 0,0-1-1 0 0,0 2 0 0 0,0-1 1 0 0,0 1-1 0 0,1 0 1 0 0,-1 1-1 0 0,1 0 0 0 0,-1 0 1 0 0,1 1-1 0 0,1 0 1 0 0,-1 0-1 0 0,1 0 0 0 0,-1 1 1 0 0,2 0-1 0 0,-1 0 1 0 0,-4 6 31 0 0,-9 12-7 0 0,0 1 1 0 0,2 0 0 0 0,1 1 0 0 0,1 1 0 0 0,1 0 0 0 0,2 1 0 0 0,0 1 0 0 0,2 0 0 0 0,1 0 0 0 0,2 1 0 0 0,1 0-1 0 0,1 0 1 0 0,1 1 0 0 0,2-1 0 0 0,1 1 0 0 0,2 6 6 0 0,-2 1 31 0 0,2-1 0 0 0,2 1 0 0 0,1-1 0 0 0,2 0 0 0 0,10 30-31 0 0,12 17 284 0 0,4-2 0 0 0,42 76-284 0 0,-74-156-63 0 0,1 0 0 0 0,0 0 0 0 0,0 0 0 0 0,1 1 1 0 0,-1-1-1 0 0,0 0 0 0 0,1-1 0 0 0,0 1 0 0 0,-1 0 0 0 0,1 0 0 0 0,0-1 0 0 0,0 1 0 0 0,0-1 1 0 0,0 1-1 0 0,0-1 0 0 0,0 0 0 0 0,0 0 0 0 0,0 0 0 0 0,0 0 0 0 0,1 0 0 0 0,-1 0 0 0 0,0-1 1 0 0,2 1 62 0 0,32-18-5653 0 0,-26 6-442 0 0,-1 3-5043 0 0</inkml:trace>
  <inkml:trace contextRef="#ctx0" brushRef="#br0" timeOffset="1279.445">2217 734 9530 0 0,'0'0'2307'0'0,"0"0"-277"0"0,0 0-244 0 0,0 0-306 0 0,0 0-322 0 0,0 0-286 0 0,0 0-197 0 0,0 0-110 0 0,0 0-90 0 0,0 0-56 0 0,0 0-69 0 0,-35 13-74 0 0,-108 46-62 0 0,72-13 5 0 0,58-32-161 0 0,5-7-52 0 0,0 1 1 0 0,1-1-1 0 0,-1 1 0 0 0,1 0 1 0 0,1 1-1 0 0,0 0 0 0 0,0 0 1 0 0,1 0-1 0 0,0 1 0 0 0,0-1 1 0 0,1 1-1 0 0,0 0 0 0 0,1 0 1 0 0,0 1-1 0 0,1-1 0 0 0,0 1 0 0 0,1 0 1 0 0,0-1-1 0 0,0 2-6 0 0,1-9-6 0 0,1 0 0 0 0,-1 0 0 0 0,1 1 0 0 0,0-1 0 0 0,0 0 0 0 0,0 0 0 0 0,0 0 0 0 0,1 0 0 0 0,-1 0 0 0 0,1 0 0 0 0,-1 0 0 0 0,1-1 0 0 0,0 1 0 0 0,0 0 0 0 0,1-1 0 0 0,-1 0 0 0 0,0 1-1 0 0,1-1 1 0 0,-1 0 0 0 0,1 0 0 0 0,0-1 0 0 0,0 1 0 0 0,-1 0 0 0 0,1-1 0 0 0,0 0 0 0 0,1 1 0 0 0,-1-1 0 0 0,0-1 0 0 0,0 1 0 0 0,0 0 0 0 0,1-1 6 0 0,4 2 27 0 0,1 0 0 0 0,-1-1 0 0 0,0-1 0 0 0,1 1 0 0 0,-1-1 0 0 0,0-1 0 0 0,1 1 0 0 0,-1-1 0 0 0,0-1 0 0 0,0 0 0 0 0,1 0 1 0 0,0-1-28 0 0,17-10 68 0 0,0-1 0 0 0,-1-2 1 0 0,0-1-1 0 0,-1 0 0 0 0,-1-2 1 0 0,-1-1-1 0 0,-1 0 1 0 0,6-10-69 0 0,60-52-199 0 0,-39 52-468 0 0,-49 46 71 0 0,-34 128 498 0 0,34-139 96 0 0,0 0 0 0 0,0 0 0 0 0,0-1 0 0 0,1 1 0 0 0,0 0 0 0 0,0 0 0 0 0,0-1 0 0 0,1 1 0 0 0,-1 0 0 0 0,1 0 0 0 0,0-1 0 0 0,0 1 0 0 0,1 0 0 0 0,-1-1 0 0 0,1 1 0 0 0,0-1 0 0 0,1 0 0 0 0,-1 0-1 0 0,1 0 1 0 0,-1 0 0 0 0,1 0 0 0 0,0 0 0 0 0,1-1 0 0 0,-1 1 0 0 0,1-1 0 0 0,-1 0 0 0 0,1 0 0 0 0,0 0 0 0 0,0-1 0 0 0,0 1 0 0 0,0-1 0 0 0,5 2 2 0 0,1-2 62 0 0,1 0 0 0 0,0-1 1 0 0,0 0-1 0 0,-1 0 0 0 0,1-1 0 0 0,0-1 0 0 0,0 0 0 0 0,0 0 1 0 0,-1-1-1 0 0,1 0 0 0 0,-1-1 0 0 0,1 0 0 0 0,-1-1 1 0 0,0 0-1 0 0,0-1 0 0 0,-1 0 0 0 0,2-1-62 0 0,16-10 207 0 0,0-2 0 0 0,-2 0 0 0 0,0-2-1 0 0,-1-1 1 0 0,5-6-207 0 0,21-24 90 0 0,-2-3 0 0 0,-3-1 0 0 0,-1-3 1 0 0,-4-1-1 0 0,-2-2 0 0 0,-3-1 0 0 0,22-55-90 0 0,-43 87-55 0 0,-2-1 0 0 0,-1 0 0 0 0,-1-1 0 0 0,-1 0 0 0 0,-2-1 0 0 0,-2 1 0 0 0,-1-1 0 0 0,-1 0-1 0 0,-2-1 1 0 0,-1 1 0 0 0,-2-1 55 0 0,2 30 0 0 0,0 1-1 0 0,-1 0 1 0 0,1-1-1 0 0,-1 1 0 0 0,1-1 1 0 0,-1 1-1 0 0,0 0 1 0 0,0 0-1 0 0,-1 0 0 0 0,1-1 1 0 0,-1 1-1 0 0,0 0 0 0 0,1 1 1 0 0,-1-1-1 0 0,0 0 1 0 0,-1 0-1 0 0,1 1 0 0 0,0 0 1 0 0,-1-1-1 0 0,0 1 1 0 0,1 0-1 0 0,-1 0 0 0 0,0 0 1 0 0,0 1-1 0 0,0-1 1 0 0,0 1-1 0 0,0-1 0 0 0,-1 1 1 0 0,1 0-1 0 0,0 0 0 0 0,0 1 1 0 0,-1-1-1 0 0,1 1 1 0 0,-1-1-1 0 0,1 1 0 0 0,0 0 1 0 0,-1 0-1 0 0,1 1 1 0 0,-1-1-1 0 0,1 1 0 0 0,0-1 1 0 0,-1 1-1 0 0,1 0 1 0 0,0 1-1 0 0,0-1 0 0 0,0 0 1 0 0,0 1-1 0 0,-3 1 1 0 0,-7 13 2 0 0,0-1-1 0 0,1 2 1 0 0,1 0 0 0 0,1 0-1 0 0,0 1 1 0 0,1 0 0 0 0,1 0-1 0 0,1 1 1 0 0,1 0 0 0 0,0 1-1 0 0,1-1 1 0 0,1 4-2 0 0,-8 33 47 0 0,3 1 0 0 0,2 0 0 0 0,3 0 0 0 0,2 1 0 0 0,3 23-47 0 0,4-17 49 0 0,3 0 0 0 0,3-1 1 0 0,15 48-50 0 0,-26-111 0 0 0,50 214 69 0 0,-51-214-101 0 0,1-1-1 0 0,0 1 1 0 0,0 0-1 0 0,0-1 1 0 0,-1 1-1 0 0,1 0 0 0 0,0-1 1 0 0,-1 1-1 0 0,1 0 1 0 0,0 0-1 0 0,0-1 1 0 0,-1 1-1 0 0,1 0 1 0 0,-1 0-1 0 0,1 0 1 0 0,0 0-1 0 0,-1-1 1 0 0,1 1-1 0 0,0 0 1 0 0,-1 0-1 0 0,1 0 1 0 0,-1 0-1 0 0,1 0 1 0 0,0 0-1 0 0,-1 0 1 0 0,1 0-1 0 0,0 0 0 0 0,-1 0 1 0 0,1 0-1 0 0,-1 0 1 0 0,1 0-1 0 0,0 0 1 0 0,-1 1-1 0 0,1-1 1 0 0,0 0-1 0 0,-1 0 1 0 0,1 0-1 0 0,-1 0 1 0 0,1 1-1 0 0,0-1 1 0 0,0 0-1 0 0,-1 0 1 0 0,1 1-1 0 0,0-1 1 0 0,-1 0-1 0 0,1 1 1 0 0,0-1-1 0 0,0 0 0 0 0,0 1 1 0 0,-1-1-1 0 0,1 0 1 0 0,0 1-1 0 0,0-1 1 0 0,0 1-1 0 0,0-1 1 0 0,0 0-1 0 0,0 1 1 0 0,0-1-1 0 0,0 0 1 0 0,0 1 32 0 0,-31-35-3650 0 0,27 28 2142 0 0,-8-8-4964 0 0,5 6-4100 0 0</inkml:trace>
  <inkml:trace contextRef="#ctx0" brushRef="#br0" timeOffset="1537.347">2559 495 9498 0 0,'0'0'4286'0'0,"0"0"-2761"0"0,0 0-671 0 0,0 0 56 0 0,0 0-31 0 0,37-4-22 0 0,115-8 32 0 0,176 2 3149 0 0,-308 9-4204 0 0,-1 1-1 0 0,1 1 1 0 0,0 0 0 0 0,0 2 0 0 0,-1 0 0 0 0,0 2-1 0 0,1 0 1 0 0,-1 1 0 0 0,-1 0 0 0 0,1 2 0 0 0,-2 0-1 0 0,1 1 1 0 0,3 3 166 0 0,2 10-2594 0 0,-14-3-4981 0 0,-8-8-2111 0 0</inkml:trace>
  <inkml:trace contextRef="#ctx0" brushRef="#br0" timeOffset="1847.494">3334 778 312 0 0,'0'0'2299'0'0,"0"0"-149"0"0,0 0 97 0 0,0 0 74 0 0,0 0-96 0 0,0 0-224 0 0,0 0-278 0 0,0 0-268 0 0,33 3-227 0 0,105 5-165 0 0,-63-17 357 0 0,-61 3-1078 0 0,2 1-148 0 0,1 0 1 0 0,-1-2-1 0 0,0 0 1 0 0,0 0 0 0 0,-1-2-1 0 0,0 0 1 0 0,0-1-1 0 0,-1 0 1 0 0,0-1 0 0 0,-1-1-1 0 0,-1 0 1 0 0,1 0-1 0 0,-2-1 1 0 0,0-1-1 0 0,-1 0 1 0 0,0-1 0 0 0,-1 0-1 0 0,0 0 1 0 0,-2-1-1 0 0,5-12-194 0 0,-10 24-6 0 0,-1 0 0 0 0,0 0-1 0 0,-1-1 1 0 0,1 1 0 0 0,0 0 0 0 0,-1 0-1 0 0,0 0 1 0 0,0-1 0 0 0,-1 1-1 0 0,1 0 1 0 0,-1 0 0 0 0,0 0-1 0 0,0-1 1 0 0,0 1 0 0 0,0 0 0 0 0,-1 0-1 0 0,1 1 1 0 0,-1-1 0 0 0,0 0-1 0 0,-1 1 1 0 0,1-1 0 0 0,0 1 0 0 0,-1-1-1 0 0,0 1 1 0 0,0 0 0 0 0,0 0-1 0 0,0 0 1 0 0,0 1 0 0 0,-1-1-1 0 0,1 1 1 0 0,-1 0 0 0 0,0 0 0 0 0,0 0-1 0 0,1 0 1 0 0,-1 1 0 0 0,0-1-1 0 0,0 1 1 0 0,-1 0 0 0 0,-3 0 6 0 0,-4 0-36 0 0,0 1 1 0 0,0 0-1 0 0,0 1 1 0 0,0 0-1 0 0,0 1 0 0 0,0 1 1 0 0,0 0-1 0 0,0 0 1 0 0,1 1-1 0 0,-1 1 0 0 0,1 0 1 0 0,0 0-1 0 0,1 1 1 0 0,-1 0-1 0 0,1 1 0 0 0,1 0 1 0 0,-1 1-1 0 0,-7 8 36 0 0,-2 2 9 0 0,2 0-1 0 0,0 2 1 0 0,1 0-1 0 0,0 0 1 0 0,2 2 0 0 0,1 0-1 0 0,0 1 1 0 0,-4 13-9 0 0,8-11 94 0 0,2-1 1 0 0,1 1-1 0 0,1 1 1 0 0,1-1-1 0 0,1 1 1 0 0,1 0-1 0 0,2-1 1 0 0,2 23-95 0 0,-1-34 75 0 0,1 1 0 0 0,0-1-1 0 0,1 0 1 0 0,1-1 0 0 0,0 1 0 0 0,1 0-1 0 0,1-1 1 0 0,0 0 0 0 0,0 0 0 0 0,1-1 0 0 0,1 0-1 0 0,0 0 1 0 0,9 9-75 0 0,-13-15 21 0 0,1-1-1 0 0,-1 0 1 0 0,1 0 0 0 0,1 0-1 0 0,-1-1 1 0 0,0 1-1 0 0,1-1 1 0 0,0 0 0 0 0,0-1-1 0 0,0 0 1 0 0,0 0-1 0 0,1 0 1 0 0,0 0 0 0 0,-1-1-1 0 0,1 0 1 0 0,0-1-1 0 0,0 1 1 0 0,0-1 0 0 0,0-1-1 0 0,0 1 1 0 0,0-1-1 0 0,0-1 1 0 0,0 1 0 0 0,-1-1-1 0 0,1 0 1 0 0,0-1-1 0 0,0 1 1 0 0,0-1 0 0 0,0-1-21 0 0,81-52-2087 0 0,-56 27-8177 0 0,-20 19-1987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1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83 0 0 0,'0'0'1880'0'0,"0"0"340"0"0,0 0-11 0 0,0 0-220 0 0,0 0-224 0 0,0 0-275 0 0,0 0-226 0 0,0 0-101 0 0,0 0-128 0 0,0 0-148 0 0,0 0-99 0 0,-1-7-93 0 0,-4-20-68 0 0,-35-10 2672 0 0,34 35-3194 0 0,-1 0-1 0 0,0 0 1 0 0,-1 0-1 0 0,1 1 0 0 0,0 0 1 0 0,0 0-1 0 0,0 1 1 0 0,-1-1-1 0 0,1 2 1 0 0,0-1-1 0 0,0 1 1 0 0,-1 0-1 0 0,1 1 0 0 0,0 0 1 0 0,0 0-1 0 0,0 0 1 0 0,1 1-1 0 0,-1 0 1 0 0,-1 1-105 0 0,-4 1 53 0 0,-1 1-1 0 0,1 0 1 0 0,0 1 0 0 0,0 1 0 0 0,1 0 0 0 0,0 0 0 0 0,1 1 0 0 0,0 0 0 0 0,0 1 0 0 0,1 0 0 0 0,0 1 0 0 0,0 0 0 0 0,1 0-1 0 0,1 1 1 0 0,0 0 0 0 0,1 0 0 0 0,0 0 0 0 0,1 1 0 0 0,0 0 0 0 0,1 0 0 0 0,0 0 0 0 0,1 1 0 0 0,1-1 0 0 0,0 1 0 0 0,1 0-1 0 0,1 0 1 0 0,0-1 0 0 0,0 1-53 0 0,3-6 34 0 0,0 0-1 0 0,1-1 1 0 0,0 1-1 0 0,0-1 0 0 0,1 0 1 0 0,0 0-1 0 0,0-1 1 0 0,0 0-1 0 0,1 0 0 0 0,0 0 1 0 0,0 0-1 0 0,0-1 1 0 0,1 0-1 0 0,0 0 0 0 0,0-1 1 0 0,0 0-1 0 0,1 0 1 0 0,-1 0-1 0 0,1-1 0 0 0,0-1 1 0 0,4 2-34 0 0,11 2 76 0 0,1-2 0 0 0,-1 0 1 0 0,1-2-1 0 0,0 0 0 0 0,0-2 1 0 0,23-2-77 0 0,6 1 5 0 0,-30 0-309 0 0,-1-1 1 0 0,1-1-1 0 0,-1-1 1 0 0,1 0 0 0 0,-1-2-1 0 0,16-7 304 0 0,-20 9-1360 0 0,-3 1-1924 0 0,-6-1-3789 0 0,-3 0-3987 0 0</inkml:trace>
  <inkml:trace contextRef="#ctx0" brushRef="#br0" timeOffset="503.112">1263 20 6177 0 0,'0'0'1769'0'0,"0"0"-349"0"0,0 0-53 0 0,0 0 112 0 0,0 0 149 0 0,0 0-17 0 0,0 0-209 0 0,0 0-278 0 0,0 0-285 0 0,0 0-220 0 0,0 0-156 0 0,0 0-110 0 0,-34 10-65 0 0,-106 29-53 0 0,69-3 85 0 0,63-27-251 0 0,-5 2-22 0 0,1 1 0 0 0,0 0 0 0 0,1 1 0 0 0,0 1 0 0 0,1 0-1 0 0,1 0 1 0 0,0 1 0 0 0,1 0 0 0 0,1 0 0 0 0,0 1 0 0 0,1 0 0 0 0,1 0-1 0 0,0 1 1 0 0,1-1 0 0 0,1 1 0 0 0,1 0 0 0 0,0 0 0 0 0,1 0 0 0 0,1 0 0 0 0,0 0-1 0 0,2 8-46 0 0,-1-20 46 0 0,1-1 0 0 0,-1 0-1 0 0,1 1 1 0 0,0-1-1 0 0,0 0 1 0 0,0 0-1 0 0,0 0 1 0 0,1 0-1 0 0,-1-1 1 0 0,1 1 0 0 0,0-1-1 0 0,0 1 1 0 0,1-1-1 0 0,-1 0 1 0 0,0 0-1 0 0,1 0 1 0 0,0-1-1 0 0,0 1 1 0 0,0-1 0 0 0,0 0-1 0 0,0 0 1 0 0,0-1-1 0 0,1 1 1 0 0,-1-1-1 0 0,0 0 1 0 0,1 0-1 0 0,-1 0 1 0 0,1-1 0 0 0,0 1-1 0 0,-1-1 1 0 0,1 0-1 0 0,-1 0 1 0 0,1-1-1 0 0,-1 0 1 0 0,1 1-1 0 0,-1-1 1 0 0,1-1 0 0 0,-1 1-1 0 0,0-1 1 0 0,0 0-1 0 0,1 0 1 0 0,-1 0-1 0 0,-1 0 1 0 0,3-2-46 0 0,30-29 228 0 0,0-2-1 0 0,-2-1 1 0 0,-2-2 0 0 0,-2-1 0 0 0,-1-1 0 0 0,20-39-228 0 0,10-21 122 0 0,-40 84-311 0 0,-19 52-180 0 0,0-15 467 0 0,-1 3-114 0 0,0-12-68 0 0,0 0 0 0 0,1 0 0 0 0,0 0 0 0 0,0 1-1 0 0,1-1 1 0 0,1 0 0 0 0,0 0 0 0 0,1 0 0 0 0,0-1 0 0 0,1 1-1 0 0,0-1 1 0 0,1 0 0 0 0,0 0 0 0 0,1 0 0 0 0,0 0 0 0 0,1-1-1 0 0,1 1 85 0 0,24 20-2308 0 0,-6-15-5338 0 0,-20-12-3293 0 0</inkml:trace>
  <inkml:trace contextRef="#ctx0" brushRef="#br0" timeOffset="935.925">1670 517 9650 0 0,'0'0'1811'0'0,"0"0"-353"0"0,0 0 1 0 0,0 0 85 0 0,0 0 24 0 0,0 0-125 0 0,0 0-316 0 0,0 0-292 0 0,0 0-213 0 0,0 0-113 0 0,0 0-68 0 0,0 0-52 0 0,0 0-37 0 0,16-23-32 0 0,48-74-35 0 0,38-73 529 0 0,-55 122-908 0 0,-42 45 118 0 0,-5 3-46 0 0,-1 0 0 0 0,1 1 0 0 0,0-1 0 0 0,0 0 0 0 0,0 1 0 0 0,0-1 0 0 0,0 0 0 0 0,0 1 0 0 0,0-1 0 0 0,0 0 0 0 0,-1 0 0 0 0,1 1 0 0 0,0-1 0 0 0,0 0 0 0 0,0 1-1 0 0,0-1 1 0 0,1 0 0 0 0,-1 1 0 0 0,0-1 0 0 0,0 0 0 0 0,0 1 0 0 0,0-1 0 0 0,0 0 0 0 0,0 0 0 0 0,0 1 0 0 0,1-1 0 0 0,-1 0 0 0 0,0 1 0 0 0,0-1 0 0 0,0 0 0 0 0,1 0 0 0 0,-1 0 0 0 0,0 1 0 0 0,0-1 0 0 0,0 0 0 0 0,1 0 0 0 0,-1 0 0 0 0,0 1 0 0 0,1-1 0 0 0,-1 0 0 0 0,0 0 0 0 0,0 0 0 0 0,1 0 0 0 0,-1 0-1 0 0,0 0 1 0 0,1 0 0 0 0,-1 0 0 0 0,0 0 0 0 0,1 0 0 0 0,-1 0 0 0 0,0 0 0 0 0,1 0 0 0 0,-1 0 0 0 0,0 0 0 0 0,1 0 0 0 0,-1 0 0 0 0,0 0 0 0 0,0 0 0 0 0,1 0 22 0 0,1 150-156 0 0,-1-145 214 0 0,0 0 1 0 0,1 0-1 0 0,-1-1 0 0 0,1 1 1 0 0,0 0-1 0 0,0-1 1 0 0,1 1-1 0 0,-1-1 0 0 0,1 0 1 0 0,0 0-1 0 0,0 0 0 0 0,1 0 1 0 0,-1 0-1 0 0,1-1 1 0 0,0 0-1 0 0,-1 1 0 0 0,1-1 1 0 0,1-1-1 0 0,-1 1 1 0 0,0-1-1 0 0,1 1 0 0 0,-1-1 1 0 0,1-1-1 0 0,0 1 0 0 0,0 0 1 0 0,0-1-1 0 0,0 0 1 0 0,0-1-1 0 0,0 1 0 0 0,0-1 1 0 0,0 0-1 0 0,0 0 0 0 0,0 0 1 0 0,0 0-1 0 0,0-1 1 0 0,0 0-1 0 0,-1 0 0 0 0,1-1 1 0 0,0 1-1 0 0,0-1 0 0 0,-1 0 1 0 0,1 0-1 0 0,-1-1 1 0 0,1 0-1 0 0,-1 1 0 0 0,0-1 1 0 0,0 0-1 0 0,0-1 1 0 0,3-3-59 0 0,26-25 302 0 0,-1-3 0 0 0,-2 0 0 0 0,-1-2 0 0 0,17-28-302 0 0,16-32-6766 0 0,-57 90-4276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0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0 245 0 0 0,'0'0'982'0'0,"0"0"88"0"0,0 0 41 0 0,0 0 12 0 0,0 0 0 0 0,0 0 45 0 0,2-19 85 0 0,4-62 71 0 0,-3 58-1355 0 0,2 4 4856 0 0,-3 19 310 0 0,-2 11-4616 0 0,-12 436 735 0 0,12-419-1209 0 0,1-1 0 0 0,1 0-1 0 0,2 1 1 0 0,0-1-1 0 0,2-1 1 0 0,1 1-1 0 0,1-1 1 0 0,2 0-1 0 0,0-1 1 0 0,8 13-45 0 0,-16-35 31 0 0,-1 0 1 0 0,1 0-1 0 0,0 0 1 0 0,0-1-1 0 0,0 1 1 0 0,0-1-1 0 0,1 1 1 0 0,-1-1-1 0 0,1 0 0 0 0,-1 0 1 0 0,1 0-1 0 0,0 0 1 0 0,0-1-1 0 0,0 1 1 0 0,0-1-1 0 0,0 1 1 0 0,0-1-1 0 0,0 0 1 0 0,0 0-1 0 0,0-1 0 0 0,1 1 1 0 0,-1-1-1 0 0,0 1 1 0 0,0-1-1 0 0,1 0 1 0 0,-1 0-1 0 0,0-1 1 0 0,1 1-1 0 0,-1-1 1 0 0,0 1-1 0 0,0-1 0 0 0,0 0 1 0 0,1 0-1 0 0,-1-1 1 0 0,0 1-1 0 0,0 0 1 0 0,-1-1-1 0 0,1 0 1 0 0,0 0-1 0 0,0 0 1 0 0,0-1-33 0 0,34-44 145 0 0,-2-1 0 0 0,-3-1-1 0 0,-2-2 1 0 0,-2-1-1 0 0,20-52-143 0 0,-32 69 37 0 0,44-107 45 0 0,-58 133-50 0 0,2-5-101 0 0,-1 22-273 0 0,-4 55 277 0 0,-1-33 68 0 0,0 0 0 0 0,2 0 0 0 0,2 0 0 0 0,0 0 0 0 0,2 0 0 0 0,2-1 0 0 0,0 1 0 0 0,2-1 0 0 0,1-1 0 0 0,1 0 0 0 0,10 18-3 0 0,-15-36 5 0 0,0 0 0 0 0,0-1 0 0 0,1 0 1 0 0,0 0-1 0 0,1 0 0 0 0,0-1 0 0 0,0 1 0 0 0,0-2 0 0 0,1 1 0 0 0,1-1 1 0 0,-1 0-1 0 0,1-1 0 0 0,0 0 0 0 0,9 4-5 0 0,-12-10 44 0 0,-1 0 1 0 0,1-1 0 0 0,-1 1-1 0 0,0-1 1 0 0,1-1-1 0 0,-1 1 1 0 0,0-1-1 0 0,0 1 1 0 0,0-2 0 0 0,0 1-1 0 0,0 0 1 0 0,0-1-1 0 0,-1 0 1 0 0,1 0-1 0 0,-1 0 1 0 0,0-1-1 0 0,0 0 1 0 0,0 1 0 0 0,0-1-1 0 0,-1-1 1 0 0,1 1-1 0 0,-1 0 1 0 0,0-1-1 0 0,-1 0 1 0 0,1 0-1 0 0,-1 1 1 0 0,0-1 0 0 0,1-4-45 0 0,4-2 56 0 0,24-48 195 0 0,-2-1 0 0 0,-3 0-1 0 0,-2-2 1 0 0,-4-1 0 0 0,-2-1 0 0 0,5-42-251 0 0,-14 61 54 0 0,-1-1 1 0 0,-3 0 0 0 0,-2-1-1 0 0,-2 1 1 0 0,-3-18-55 0 0,2 63-41 0 0,1 0 0 0 0,-1 0 0 0 0,0 0-1 0 0,0 0 1 0 0,1-1 0 0 0,-1 1 0 0 0,0 0 0 0 0,0 0 0 0 0,0 0 0 0 0,0 0 0 0 0,-1 0-1 0 0,1 0 1 0 0,0-1 0 0 0,0 1 0 0 0,-1 0 0 0 0,1 0 0 0 0,0 0 0 0 0,-1 0 0 0 0,1 0-1 0 0,-1 0 1 0 0,0 0 0 0 0,1 0 0 0 0,-1 0 0 0 0,0 1 0 0 0,1-1 0 0 0,-1 0 0 0 0,0 0-1 0 0,0 0 1 0 0,0 1 0 0 0,0-1 0 0 0,0 0 0 0 0,0 1 0 0 0,0-1 0 0 0,0 1 0 0 0,0-1-1 0 0,0 1 1 0 0,0 0 0 0 0,0-1 0 0 0,0 1 0 0 0,0 0 0 0 0,0 0 0 0 0,0 0 0 0 0,-1 0-1 0 0,1 0 1 0 0,0 0 0 0 0,0 0 0 0 0,0 0 0 0 0,0 0 0 0 0,0 0 0 0 0,0 1 0 0 0,0-1-1 0 0,0 0 1 0 0,-1 1 0 0 0,1-1 0 0 0,0 1 0 0 0,0-1 0 0 0,1 1 0 0 0,-1 0 0 0 0,0-1-1 0 0,0 1 1 0 0,0 0 0 0 0,0 0 0 0 0,0 0 0 0 0,1-1 0 0 0,-1 1 0 0 0,0 0 0 0 0,0 1 41 0 0,-28 88-6706 0 0,24-68 2472 0 0,-2 1-6506 0 0</inkml:trace>
  <inkml:trace contextRef="#ctx0" brushRef="#br0" timeOffset="474.034">1237 742 7017 0 0,'0'0'330'0'0,"0"0"-255"0"0,0 0 311 0 0,0 0 743 0 0,0 0 484 0 0,0 0 152 0 0,0 0-62 0 0,0 0-248 0 0,0 0-251 0 0,0 0-196 0 0,0 0-180 0 0,0 0-161 0 0,0 0-136 0 0,30-15-86 0 0,95-50-50 0 0,-58 16 316 0 0,-57 40-603 0 0,-2-1 0 0 0,1 0 0 0 0,-1 0 1 0 0,-1-1-1 0 0,1 0 0 0 0,-2 0 0 0 0,0 0 0 0 0,0-1 0 0 0,-1 0 1 0 0,0 0-1 0 0,-1-1 0 0 0,-1 1 0 0 0,0-1 0 0 0,-1 0 1 0 0,0 0-1 0 0,-1 0 0 0 0,0-7-108 0 0,-3 17 3 0 0,0 0 0 0 0,-1 0 0 0 0,1 0 0 0 0,-1 1 0 0 0,1-1 0 0 0,-1 1 0 0 0,0 0 0 0 0,0 0 0 0 0,0 0 0 0 0,0 0 0 0 0,0 0 0 0 0,-1 1 0 0 0,1-1 0 0 0,0 1 0 0 0,-1 0 0 0 0,1 0 0 0 0,-1 0 0 0 0,0 1 0 0 0,1-1 0 0 0,-1 1 0 0 0,1 0 0 0 0,-1 0 0 0 0,0 0 0 0 0,1 0 0 0 0,-1 1 0 0 0,0-1 0 0 0,1 1 0 0 0,-1 0 0 0 0,0 0-3 0 0,-10 4-28 0 0,-1 0 0 0 0,1 0 0 0 0,0 1 0 0 0,0 1 0 0 0,0 1 0 0 0,1 0 0 0 0,0 0 0 0 0,1 2 0 0 0,0-1 1 0 0,0 2-1 0 0,1-1 0 0 0,1 1 0 0 0,-6 7 28 0 0,8-8 6 0 0,-1 0 1 0 0,1 1-1 0 0,1 0 1 0 0,0 1-1 0 0,0-1 0 0 0,1 1 1 0 0,1 0-1 0 0,0 1 1 0 0,1-1-1 0 0,0 1 1 0 0,1 0-1 0 0,0 0 1 0 0,1 0-1 0 0,0 0 0 0 0,1 1 1 0 0,1-1-1 0 0,1 8-6 0 0,0-15 29 0 0,0 1 1 0 0,1-1-1 0 0,-1 0 0 0 0,2 0 0 0 0,-1 0 0 0 0,1 0 1 0 0,-1-1-1 0 0,2 1 0 0 0,-1-1 0 0 0,0 1 1 0 0,1-1-1 0 0,0 0 0 0 0,1-1 0 0 0,-1 1 0 0 0,1-1 1 0 0,-1 0-1 0 0,2 0 0 0 0,-1 0 0 0 0,0 0 0 0 0,0-1 1 0 0,1 0-1 0 0,0 0 0 0 0,0-1 0 0 0,1 1-29 0 0,9 4 152 0 0,1-1-1 0 0,-1-1 1 0 0,1-1 0 0 0,0 0-1 0 0,0-1 1 0 0,1-1-1 0 0,-1 0 1 0 0,6-1-152 0 0,156-17 824 0 0,-67 3-2640 0 0,-100 27-3106 0 0,-8-7-1400 0 0,-2-3-5434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6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68 185 5241 0 0,'0'0'2087'0'0,"0"0"-410"0"0,0 0-194 0 0,0 0-75 0 0,0 0-76 0 0,0 0-138 0 0,0 0-202 0 0,0 0-179 0 0,0 0-138 0 0,0 0-79 0 0,0 0-21 0 0,-1 8-19 0 0,-24 124 1606 0 0,-10 93-1094 0 0,34-209-1039 0 0,-2 0-5 0 0,2 1-1 0 0,0-1 0 0 0,0 0 0 0 0,2 1 0 0 0,0-1 1 0 0,1 0-1 0 0,1 0 0 0 0,1 5-23 0 0,-3-19 26 0 0,-1 0 1 0 0,1 0-1 0 0,0 0 0 0 0,0 0 1 0 0,-1 0-1 0 0,1 0 0 0 0,1 0 1 0 0,-1-1-1 0 0,0 1 1 0 0,0 0-1 0 0,1-1 0 0 0,-1 1 1 0 0,1-1-1 0 0,-1 0 0 0 0,1 1 1 0 0,0-1-1 0 0,-1 0 0 0 0,1 0 1 0 0,0 0-1 0 0,0 0 0 0 0,0 0 1 0 0,0 0-1 0 0,0-1 0 0 0,0 1 1 0 0,0-1-1 0 0,0 1 0 0 0,0-1 1 0 0,0 0-1 0 0,0 0 0 0 0,0 0 1 0 0,0 0-1 0 0,0 0 1 0 0,0 0-1 0 0,0 0 0 0 0,0-1 1 0 0,0 1-1 0 0,0-1 0 0 0,0 1 1 0 0,0-1-1 0 0,0 0 0 0 0,0 0 1 0 0,0 0-1 0 0,0 0 0 0 0,-1 0 1 0 0,1-1-27 0 0,21-22 189 0 0,-1-1 0 0 0,-1 0 0 0 0,-1-2 0 0 0,-1-1 0 0 0,-2 0 0 0 0,-1-1 0 0 0,12-30-189 0 0,19-31 148 0 0,136-255 109 0 0,-154 282-230 0 0,-29 63-63 0 0,0 0-50 0 0,-3 20-252 0 0,-90 387 618 0 0,47-54-284 0 0,13 72 4 0 0,31-390-11 0 0,1 3 6 0 0,-2 1 0 0 0,-1 0 0 0 0,-2-1 0 0 0,-1 0 1 0 0,-2 0-1 0 0,-2-1 0 0 0,-2 0 0 0 0,-1-1 0 0 0,-15 29 5 0 0,27-61 14 0 0,-1 1 0 0 0,1-1-1 0 0,-1 1 1 0 0,1-1 0 0 0,-1 0 0 0 0,0 0-1 0 0,-1 0 1 0 0,1 0 0 0 0,-1-1 0 0 0,1 1 0 0 0,-1-1-1 0 0,0 0 1 0 0,-1 0 0 0 0,1-1 0 0 0,0 1-1 0 0,-1-1 1 0 0,1 0 0 0 0,-1 0 0 0 0,0 0 0 0 0,0-1-1 0 0,0 1 1 0 0,0-1 0 0 0,0 0 0 0 0,0-1-1 0 0,0 1 1 0 0,0-1 0 0 0,0 0-14 0 0,1-4 13 0 0,0 0 1 0 0,0 0-1 0 0,0 0 0 0 0,1-1 1 0 0,0 1-1 0 0,0-1 0 0 0,0 0 1 0 0,0 0-1 0 0,1 0 0 0 0,0 0 1 0 0,0 0-1 0 0,0-1 0 0 0,1 1 1 0 0,-1-1-1 0 0,1 1 0 0 0,1-1 1 0 0,-1-3-14 0 0,-1-21-26 0 0,1-1 0 0 0,2 1 0 0 0,1-1 0 0 0,1 1 1 0 0,2 0-1 0 0,1 0 0 0 0,1 0 0 0 0,1 1 0 0 0,2 0 1 0 0,1 1-1 0 0,5-7 26 0 0,65-115-1957 0 0,-36 94-8188 0 0,-32 44-1444 0 0</inkml:trace>
  <inkml:trace contextRef="#ctx0" brushRef="#br0" timeOffset="279.342">786 615 15259 0 0,'0'0'1565'0'0,"0"0"-481"0"0,0 0-135 0 0,0 0 192 0 0,0 0 143 0 0,0 0-33 0 0,0 0-234 0 0,0 0-232 0 0,0 0-187 0 0,0 0-131 0 0,0 0-69 0 0,0 0-109 0 0,0 0-57 0 0,-10 29-40 0 0,-33 90-37 0 0,10 9 205 0 0,9-6-1921 0 0,24-110-603 0 0,2-9-8690 0 0,-1-3-441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0 4193 0 0,'0'0'1096'0'0,"0"0"-245"0"0,0 0 39 0 0,0 0 328 0 0,0 0 423 0 0,0 0 266 0 0,0 0 11 0 0,0 0-215 0 0,0 0-304 0 0,0 0-325 0 0,0 0-219 0 0,9 5 3490 0 0,-22 469-1319 0 0,6-329-2875 0 0,3 207 54 0 0,18-263-1109 0 0,-15-91-1249 0 0,-13-24-4977 0 0,6 14 80 0 0,0 4-2185 0 0</inkml:trace>
  <inkml:trace contextRef="#ctx0" brushRef="#br0" timeOffset="255.718">1 556 11747 0 0,'0'0'2329'0'0,"0"0"-1186"0"0,0 0-701 0 0,0 0-133 0 0,0 0 165 0 0,0 0 286 0 0,0 0 185 0 0,0 0 19 0 0,0 0-97 0 0,0 0-149 0 0,0 0-189 0 0,35 7-149 0 0,116 21-92 0 0,31-18 228 0 0,118-29-1241 0 0,-145 5-7577 0 0,-133 13 1574 0 0,-6 1 72 0 0</inkml:trace>
  <inkml:trace contextRef="#ctx0" brushRef="#br0" timeOffset="504.745">1026 575 8938 0 0,'0'0'1590'0'0,"0"0"-242"0"0,0 0-69 0 0,0 0 57 0 0,0 0-5 0 0,0 0-116 0 0,0 0-185 0 0,0 0-237 0 0,-25 32-236 0 0,-77 102-203 0 0,68-68-72 0 0,35-55-244 0 0,-1-4 27 0 0,0 0-1 0 0,1-1 1 0 0,0 1-1 0 0,0 0 1 0 0,0 0-1 0 0,1-1 1 0 0,0 1 0 0 0,0-1-1 0 0,1 1 1 0 0,0-1-1 0 0,0 0 1 0 0,0 0-1 0 0,1 0 1 0 0,0-1 0 0 0,0 1-1 0 0,0-1 1 0 0,1 0-1 0 0,-1 0 1 0 0,1 0-1 0 0,1-1 1 0 0,-1 0 0 0 0,1 0-1 0 0,-1 0 1 0 0,1-1-1 0 0,0 1 1 0 0,0-1-1 0 0,1-1 1 0 0,-1 1-1 0 0,1-1 1 0 0,-1 0 0 0 0,1-1-1 0 0,0 0 1 0 0,-1 0-1 0 0,1 0 1 0 0,0-1-1 0 0,5 0-64 0 0,-2-1 124 0 0,-1 0-1 0 0,0-1 0 0 0,0 0 0 0 0,0-1 0 0 0,0 0 0 0 0,0 0 0 0 0,0-1 0 0 0,-1 0 0 0 0,0 0 0 0 0,1-1 0 0 0,-2 0 0 0 0,1-1 0 0 0,-1 0 0 0 0,0 0 0 0 0,0 0 0 0 0,0-1 1 0 0,-1 0-1 0 0,0-1 0 0 0,0 1 0 0 0,-1-1 0 0 0,0 0 0 0 0,-1 0 0 0 0,1-1 0 0 0,-2 1 0 0 0,1-1 0 0 0,-1 0 0 0 0,0 0 0 0 0,-1 0 0 0 0,0 0 0 0 0,-1 0 0 0 0,0-1 0 0 0,0 1 1 0 0,-1-1-1 0 0,0 1 0 0 0,0 0 0 0 0,-2-5-123 0 0,-1 5-125 0 0,0 0 1 0 0,-1 1-1 0 0,0-1 1 0 0,-1 1 0 0 0,1 0-1 0 0,-2 0 1 0 0,1 0-1 0 0,-1 1 1 0 0,0 0 0 0 0,0 0-1 0 0,-1 0 1 0 0,0 1-1 0 0,-1 0 1 0 0,1 0-1 0 0,-1 1 1 0 0,0 0 0 0 0,0 0-1 0 0,-1 1 1 0 0,1 0-1 0 0,-1 1 1 0 0,0 0 0 0 0,0 0-1 0 0,0 1 1 0 0,-2-1 124 0 0,-19-1-2030 0 0,10 4-2546 0 0,4 0-6877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78 784 8298 0 0,'0'0'3142'0'0,"0"0"-1180"0"0,0 0-473 0 0,0 0-11 0 0,0 0-5 0 0,0 0-174 0 0,0 0-276 0 0,0 0-315 0 0,0 0-253 0 0,0 0-148 0 0,0 0-100 0 0,0 0-38 0 0,-10 15-21 0 0,-33 48-32 0 0,39-56-101 0 0,1 0 0 0 0,0 0 0 0 0,0 0 0 0 0,0 0 0 0 0,1 0 0 0 0,0 1 0 0 0,0-1 0 0 0,1 1 0 0 0,0-1 0 0 0,0 1 0 0 0,1 0 0 0 0,0-1 0 0 0,0 1 0 0 0,2 4-15 0 0,-1 15 23 0 0,-1-25 5 0 0,1 0 0 0 0,0 0-1 0 0,-1 0 1 0 0,1 0-1 0 0,0 0 1 0 0,0 0-1 0 0,1-1 1 0 0,-1 1 0 0 0,0 0-1 0 0,0-1 1 0 0,1 1-1 0 0,-1-1 1 0 0,1 1-1 0 0,-1-1 1 0 0,1 0-1 0 0,0 1 1 0 0,0-1 0 0 0,-1 0-1 0 0,1 0 1 0 0,0 0-1 0 0,0-1 1 0 0,0 1-1 0 0,0 0 1 0 0,0-1 0 0 0,0 1-1 0 0,0-1 1 0 0,0 0-1 0 0,0 1 1 0 0,0-1-1 0 0,0 0 1 0 0,1 0-1 0 0,-1-1 1 0 0,0 1 0 0 0,0 0-1 0 0,0-1 1 0 0,0 1-1 0 0,0-1 1 0 0,0 0-1 0 0,0 1 1 0 0,0-1 0 0 0,-1 0-1 0 0,1 0 1 0 0,0 0-1 0 0,0-1 1 0 0,0 0-28 0 0,9-7 59 0 0,-1-1-1 0 0,0-1 1 0 0,-1 0 0 0 0,0 0 0 0 0,-1-1 0 0 0,0 0 0 0 0,-1 0 0 0 0,-1-1-1 0 0,0 0 1 0 0,0 0 0 0 0,-1-1 0 0 0,-1 1 0 0 0,0-1 0 0 0,-1 0 0 0 0,1-11-59 0 0,-2 16-135 0 0,0 0 1 0 0,-1 0 0 0 0,0 0-1 0 0,0 0 1 0 0,-1 0 0 0 0,0-1 0 0 0,-1 1-1 0 0,0 0 1 0 0,-1 0 0 0 0,1 0-1 0 0,-2 0 1 0 0,1 1 0 0 0,-1-1-1 0 0,-1 1 1 0 0,1-1 0 0 0,-1 1 0 0 0,-1 0-1 0 0,0 0 1 0 0,0 1 0 0 0,-5-7 134 0 0,9 13-68 0 0,-1 0 1 0 0,1 0-1 0 0,-1 0 0 0 0,0 0 1 0 0,1 0-1 0 0,-1 0 1 0 0,0 1-1 0 0,1-1 0 0 0,-1 0 1 0 0,0 1-1 0 0,0 0 1 0 0,0-1-1 0 0,1 1 1 0 0,-1 0-1 0 0,0 0 0 0 0,0 0 1 0 0,0 0-1 0 0,0 0 1 0 0,1 0-1 0 0,-1 1 1 0 0,0-1-1 0 0,0 1 0 0 0,1-1 1 0 0,-1 1-1 0 0,0 0 1 0 0,0-1-1 0 0,1 1 0 0 0,-1 0 1 0 0,1 0-1 0 0,-1 0 1 0 0,1 0-1 0 0,-1 1 1 0 0,1-1-1 0 0,0 0 0 0 0,0 1 1 0 0,-1-1-1 0 0,1 0 1 0 0,0 1-1 0 0,0 0 68 0 0,-2 2-17 0 0,1-1 0 0 0,0 1 0 0 0,0 0-1 0 0,0 0 1 0 0,0 0 0 0 0,0 0 0 0 0,1 0 0 0 0,0 0 0 0 0,0 0 0 0 0,0 0-1 0 0,0 1 1 0 0,1-1 0 0 0,0 0 0 0 0,-1 1 0 0 0,2-1 0 0 0,-1 4 17 0 0,2-6 49 0 0,-1 0-1 0 0,1 1 1 0 0,0-1 0 0 0,-1 0 0 0 0,1 0 0 0 0,0 0 0 0 0,1 0-1 0 0,-1 0 1 0 0,0 0 0 0 0,0 0 0 0 0,1-1 0 0 0,-1 0 0 0 0,1 1-1 0 0,0-1 1 0 0,-1 0 0 0 0,1 0 0 0 0,0 0 0 0 0,-1 0 0 0 0,1-1-1 0 0,0 1 1 0 0,2-1-49 0 0,7 2 170 0 0,0 0 0 0 0,1-1-1 0 0,-1-1 1 0 0,1 0 0 0 0,-1-1-1 0 0,0 0 1 0 0,1-1 0 0 0,-1 0-1 0 0,0-1 1 0 0,0-1-1 0 0,-1 1 1 0 0,1-2 0 0 0,-1 0-1 0 0,1 0 1 0 0,-2-1 0 0 0,1 0-1 0 0,-1-1 1 0 0,7-6-170 0 0,17-13 334 0 0,-2-2 0 0 0,-2-2-1 0 0,0-1 1 0 0,20-28-334 0 0,-26 32 10 0 0,-1-1-1 0 0,-2-2 1 0 0,0 0-1 0 0,-2-1 1 0 0,-2-1-1 0 0,0-1 1 0 0,-3 0-1 0 0,0-1 1 0 0,-3-1-1 0 0,0 0 1 0 0,-3 0 0 0 0,-1-1-1 0 0,-1 0 1 0 0,0-27-10 0 0,-6 63-4 0 0,0 1 0 0 0,0 0 1 0 0,0-1-1 0 0,0 1 1 0 0,-1-1-1 0 0,1 1 0 0 0,0-1 1 0 0,0 1-1 0 0,-1-1 1 0 0,1 1-1 0 0,0-1 0 0 0,0 1 1 0 0,-1-1-1 0 0,1 1 1 0 0,-1-1-1 0 0,1 0 0 0 0,0 1 1 0 0,-1-1-1 0 0,1 1 1 0 0,-1-1-1 0 0,1 0 0 0 0,-1 0 1 0 0,1 1-1 0 0,-1-1 1 0 0,1 0-1 0 0,-1 0 1 0 0,1 1-1 0 0,-1-1 0 0 0,1 0 1 0 0,-1 0-1 0 0,1 0 1 0 0,-1 0-1 0 0,0 0 0 0 0,1 0 1 0 0,-1 0-1 0 0,1 0 1 0 0,-1 0-1 0 0,1 0 0 0 0,-1 0 1 0 0,0 0-1 0 0,1 0 1 0 0,-1-1-1 0 0,1 1 0 0 0,-1 0 1 0 0,1 0-1 0 0,-1-1 1 0 0,1 1-1 0 0,-1 0 0 0 0,1-1 1 0 0,-1 1-1 0 0,1 0 1 0 0,0-1-1 0 0,-1 1 0 0 0,1-1 1 0 0,0 1-1 0 0,-1-1 1 0 0,1 1-1 0 0,0-1 0 0 0,-1 1 1 0 0,1-1-1 0 0,0 1 1 0 0,0-1-1 0 0,-1 1 0 0 0,1-1 1 0 0,0 1-1 0 0,0-1 1 0 0,0 1-1 0 0,0-1 0 0 0,0 0 5 0 0,-10 33-29 0 0,1 1 0 0 0,2-1 0 0 0,1 1 0 0 0,2 1 0 0 0,1-1 0 0 0,1 1 0 0 0,3 3 28 0 0,-3-1-1 0 0,-1 222-273 0 0,26 215 274 0 0,-19-420-23 0 0,21 252-448 0 0,-14 143 471 0 0,-11-442 27 0 0,0 1 0 0 0,0 0 0 0 0,-1 0 0 0 0,0 0 0 0 0,-1-1-1 0 0,1 1 1 0 0,-1-1 0 0 0,-1 1 0 0 0,1-1 0 0 0,-1 0 0 0 0,0 1 0 0 0,-1-2-1 0 0,1 1 1 0 0,-1 0 0 0 0,0-1 0 0 0,0 1 0 0 0,-1-1 0 0 0,0 0-1 0 0,0-1 1 0 0,0 1 0 0 0,0-1 0 0 0,-1 0 0 0 0,0 0 0 0 0,0-1 0 0 0,0 0-1 0 0,0 0 1 0 0,0 0 0 0 0,0-1 0 0 0,-1 1 0 0 0,0-2 0 0 0,1 1-1 0 0,-1-1 1 0 0,0 0 0 0 0,0 0 0 0 0,1-1 0 0 0,-1 0 0 0 0,0 0 0 0 0,-2-1-27 0 0,2-2 38 0 0,1-2 1 0 0,-1 1-1 0 0,0-1 1 0 0,1 1 0 0 0,0-2-1 0 0,0 1 1 0 0,1-1-1 0 0,-1 0 1 0 0,1 0 0 0 0,1 0-1 0 0,-1-1 1 0 0,1 1-1 0 0,0-1 1 0 0,0-1 0 0 0,1 1-1 0 0,0 0 1 0 0,1-1-1 0 0,-1 1 1 0 0,1-1 0 0 0,0-1-39 0 0,-2-12 29 0 0,1 0 1 0 0,0 0-1 0 0,2-1 1 0 0,0 1-1 0 0,1 0 1 0 0,2 0-1 0 0,0-1 1 0 0,1 1-1 0 0,1 0 1 0 0,1 1 0 0 0,0-1-1 0 0,2 1 1 0 0,1 0-1 0 0,4-8-29 0 0,1 1-21 0 0,1 0-1 0 0,1 0 0 0 0,1 1 1 0 0,1 1-1 0 0,9-8 22 0 0,89-76-1316 0 0,-60 71-8752 0 0,-42 30-1824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6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102 250 10386 0 0,'0'0'3273'0'0,"0"0"-1486"0"0,0 0-675 0 0,0 0-160 0 0,0 0-166 0 0,0 0-213 0 0,0 0-213 0 0,0 0-140 0 0,0 0-69 0 0,0 0-27 0 0,0 0-9 0 0,-12 33-26 0 0,-34 109-21 0 0,21-15 122 0 0,7-22 376 0 0,18-106 3838 0 0,8-48-3545 0 0,22-19-705 0 0,2 1-1 0 0,3 2 1 0 0,3 2 0 0 0,3 1-1 0 0,3 2 1 0 0,2 2 0 0 0,2 2-1 0 0,43-37-153 0 0,-92 94-83 0 0,1 0 0 0 0,-1-1-1 0 0,1 1 1 0 0,0 0 0 0 0,0 0-1 0 0,-1 0 1 0 0,1-1-1 0 0,0 1 1 0 0,0 0 0 0 0,0 0-1 0 0,0 0 1 0 0,0 0 0 0 0,0-1-1 0 0,0 1 1 0 0,0 0-1 0 0,0 0 1 0 0,1 0 0 0 0,-1-1-1 0 0,0 1 1 0 0,0 0 0 0 0,1 0-1 0 0,-1-1 1 0 0,0 1 0 0 0,1 0-1 0 0,-1-1 1 0 0,1 1-1 0 0,-1 0 1 0 0,1-1 0 0 0,-1 1-1 0 0,1 0 1 0 0,0-1 0 0 0,-1 1-1 0 0,1-1 1 0 0,0 1-1 0 0,-1-1 1 0 0,1 0 0 0 0,0 1-1 0 0,0-1 1 0 0,-1 0 0 0 0,1 1-1 0 0,0-1 1 0 0,0 0-1 0 0,-1 0 1 0 0,1 0 0 0 0,0 1-1 0 0,0-1 1 0 0,0 0 0 0 0,0 0-1 0 0,-1 0 1 0 0,1-1-1 0 0,0 1 1 0 0,0 0 0 0 0,0 0-1 0 0,-1 0 1 0 0,1-1 0 0 0,0 1-1 0 0,0 0 1 0 0,-1 0-1 0 0,1-1 1 0 0,0 1 0 0 0,0-1-1 0 0,-1 1 1 0 0,1-1 0 0 0,-1 1-1 0 0,1-1 1 0 0,0 1-1 0 0,-1-1 84 0 0,3 17-2471 0 0,-1-4-3568 0 0,0-4-5373 0 0</inkml:trace>
  <inkml:trace contextRef="#ctx0" brushRef="#br0" timeOffset="288.39">654 84 11266 0 0,'0'0'2913'0'0,"0"0"-1227"0"0,0 0-481 0 0,0 0-102 0 0,0 0-75 0 0,0 0-187 0 0,0 0-233 0 0,0 0-165 0 0,0 0-85 0 0,0 0 10 0 0,0 0 2 0 0,0 0-4 0 0,0 0-21 0 0,-19 31-80 0 0,-59 100-60 0 0,56-57-17 0 0,23-60-157 0 0,-1-9 14 0 0,0 0 0 0 0,0 1 0 0 0,0-1 0 0 0,1 0 0 0 0,0 0 0 0 0,0 0 0 0 0,0-1 0 0 0,0 1 0 0 0,1 0 0 0 0,0 0 0 0 0,0-1 0 0 0,0 1 0 0 0,1-1-1 0 0,-1 1 1 0 0,1-1 0 0 0,0 0 0 0 0,1 0 0 0 0,-1-1 0 0 0,0 1 0 0 0,1-1 0 0 0,0 1 0 0 0,0-1 0 0 0,0 0 0 0 0,0 0 0 0 0,1-1 0 0 0,-1 1 0 0 0,1-1 0 0 0,-1 0 0 0 0,1 0 0 0 0,0-1 0 0 0,0 0 0 0 0,0 1 0 0 0,0-1 0 0 0,0-1 0 0 0,2 1-45 0 0,2-2 77 0 0,-1 0 0 0 0,1-1 0 0 0,-1 0 0 0 0,0 0 0 0 0,0-1 0 0 0,1 0 0 0 0,-2-1 0 0 0,1 1 0 0 0,0-1 0 0 0,-1-1 0 0 0,0 0 0 0 0,0 0 0 0 0,0 0 0 0 0,0-1 0 0 0,-1 0 0 0 0,0 0 0 0 0,0 0 0 0 0,-1-1 0 0 0,0 0 0 0 0,0 0 0 0 0,0-1 0 0 0,-1 1 0 0 0,0-1 0 0 0,-1 0 0 0 0,1 0 0 0 0,-2 0 0 0 0,1 0 0 0 0,-1-1 0 0 0,0 1 0 0 0,-1-1 0 0 0,0 1 0 0 0,0-1 0 0 0,-1 0 0 0 0,0 1 0 0 0,-1-1 0 0 0,0 1 0 0 0,0-1 0 0 0,-1-2-77 0 0,-1 3-42 0 0,1 0 1 0 0,-1 1-1 0 0,-1-1 1 0 0,1 1 0 0 0,-1 0-1 0 0,-1 0 1 0 0,1 0-1 0 0,-1 0 1 0 0,0 1-1 0 0,-1 0 1 0 0,1 0 0 0 0,-1 1-1 0 0,0-1 1 0 0,-2 0 41 0 0,-65-22-5848 0 0,62 28 82 0 0,5 3-6016 0 0</inkml:trace>
  <inkml:trace contextRef="#ctx0" brushRef="#br0" timeOffset="819.925">1208 250 14267 0 0,'0'0'1880'0'0,"0"0"-505"0"0,0 0-240 0 0,0 0-134 0 0,0 0-195 0 0,0 0-200 0 0,0 0-149 0 0,0 0-109 0 0,0 0-30 0 0,0 0-25 0 0,0 0-42 0 0,0 0-63 0 0,-10 31-49 0 0,-32 100-41 0 0,13 42 33 0 0,0 99 6 0 0,27-268 1013 0 0,5-27-275 0 0,33-84-236 0 0,5 2-1 0 0,47-88-638 0 0,-64 142 43 0 0,-11 22-38 0 0,2 0 0 0 0,1 2 0 0 0,1 0 0 0 0,1 1 0 0 0,2 0 0 0 0,0 2 0 0 0,1 0 0 0 0,2 1 0 0 0,0 2 1 0 0,2 0-1 0 0,0 2 0 0 0,1 0 0 0 0,1 2 0 0 0,21-10-5 0 0,-45 25 7 0 0,1-1 0 0 0,0 1 0 0 0,-1-1 0 0 0,1 1 0 0 0,0 0 0 0 0,0 1 0 0 0,0-1 1 0 0,1 1-1 0 0,-1 0 0 0 0,0 0 0 0 0,0 0 0 0 0,1 0 0 0 0,-1 1 0 0 0,0 0 0 0 0,1 0 0 0 0,-1 0 0 0 0,1 0 1 0 0,-1 1-1 0 0,0-1 0 0 0,0 1 0 0 0,1 0 0 0 0,-1 1 0 0 0,0-1 0 0 0,0 1 0 0 0,0 0 0 0 0,0 0 0 0 0,0 0 1 0 0,-1 0-1 0 0,1 1 0 0 0,0-1 0 0 0,-1 1 0 0 0,0 0 0 0 0,0 0 0 0 0,0 0 0 0 0,0 1 0 0 0,0-1 0 0 0,-1 1 1 0 0,1-1-1 0 0,-1 1 0 0 0,2 3-7 0 0,-1 5 28 0 0,0 0 0 0 0,-1 0 0 0 0,0 0 1 0 0,0 1-1 0 0,-2-1 0 0 0,1 0 0 0 0,-2 0 0 0 0,0 0 1 0 0,0 1-1 0 0,-1-1 0 0 0,0 0 0 0 0,-1 0 0 0 0,-1-1 1 0 0,0 1-1 0 0,0-1 0 0 0,-1 1 0 0 0,-1-1 0 0 0,0-1 1 0 0,-4 7-29 0 0,-3 3 2 0 0,0-2 0 0 0,-2 0 0 0 0,1 0 0 0 0,-2-1 0 0 0,-1-1 0 0 0,0-1 0 0 0,-1 0 0 0 0,0-1 0 0 0,-1-1 0 0 0,-1-1-2 0 0,5-4-190 0 0,0-1 1 0 0,0 0-1 0 0,-1-1 0 0 0,1-1 1 0 0,-1-1-1 0 0,0 0 1 0 0,-1-1-1 0 0,1-1 0 0 0,-1 0 1 0 0,1-1-1 0 0,-12-1 190 0 0,27 0-102 0 0,0 0 0 0 0,0 0 1 0 0,0 1-1 0 0,0-1 0 0 0,0 0 0 0 0,0 0 0 0 0,1 0 1 0 0,-1 0-1 0 0,0 0 0 0 0,0-1 0 0 0,0 1 0 0 0,0 0 0 0 0,0 0 1 0 0,0-1-1 0 0,1 1 0 0 0,-1 0 0 0 0,0-1 0 0 0,0 1 1 0 0,1-1-1 0 0,-1 1 0 0 0,0-1 0 0 0,0 1 0 0 0,1-1 0 0 0,-1 1 1 0 0,0-1-1 0 0,1 0 0 0 0,-1 1 0 0 0,1-1 0 0 0,-1 0 1 0 0,1 0-1 0 0,-1 1 0 0 0,1-1 0 0 0,0 0 0 0 0,-1 0 0 0 0,1 0 1 0 0,0 0-1 0 0,0 1 0 0 0,-1-1 0 0 0,1 0 0 0 0,0 0 0 0 0,0 0 1 0 0,0 0-1 0 0,0 0 0 0 0,0 0 0 0 0,0 0 0 0 0,0 1 1 0 0,1-1-1 0 0,-1 0 0 0 0,0 0 0 0 0,0 0 0 0 0,1 0 0 0 0,-1 0 1 0 0,1 1-1 0 0,-1-1 0 0 0,0 0 0 0 0,1 0 0 0 0,-1 1 1 0 0,1-1 100 0 0,19-28-8753 0 0,-14 21-1706 0 0</inkml:trace>
  <inkml:trace contextRef="#ctx0" brushRef="#br0" timeOffset="1181.533">1804 305 3929 0 0,'0'0'2467'0'0,"0"0"-110"0"0,0 0-28 0 0,0 0-115 0 0,0 0-172 0 0,0 0-250 0 0,0 0-302 0 0,0 0-210 0 0,0 0-148 0 0,0 0-118 0 0,33 16-95 0 0,104 48-99 0 0,-56-47 260 0 0,-66-19-822 0 0,0 1-109 0 0,1-1 1 0 0,-1-1 0 0 0,0 0-1 0 0,0-1 1 0 0,0-1 0 0 0,-1 0-1 0 0,0-1 1 0 0,0 0 0 0 0,0-2-1 0 0,0 1 1 0 0,-1-1 0 0 0,-1-1-1 0 0,1-1 1 0 0,-1 0 0 0 0,-1 0-1 0 0,0-1 1 0 0,-1 0 0 0 0,1-2-150 0 0,-8 10-3 0 0,-1 0 0 0 0,0 0 1 0 0,0 0-1 0 0,0-1 0 0 0,0 1 0 0 0,0 0 1 0 0,-1-1-1 0 0,0 1 0 0 0,1-1 1 0 0,-1 1-1 0 0,-1-1 0 0 0,1 0 1 0 0,0 1-1 0 0,-1-1 0 0 0,0 0 0 0 0,0 0 1 0 0,0 1-1 0 0,0-1 0 0 0,-1 0 1 0 0,1 1-1 0 0,-1-1 0 0 0,0 0 1 0 0,0 1-1 0 0,0-1 0 0 0,-1 1 0 0 0,1-1 1 0 0,-1 1-1 0 0,0 0 0 0 0,0 0 1 0 0,0 0-1 0 0,0 0 0 0 0,-1 0 1 0 0,1 0-1 0 0,-1 0 0 0 0,1 1 1 0 0,-1-1-1 0 0,0 1 0 0 0,0 0 0 0 0,0 0 1 0 0,-1 0-1 0 0,1 0 0 0 0,0 1 1 0 0,-1-1-1 0 0,0 0 3 0 0,-7 0-82 0 0,1 0 1 0 0,-1 0-1 0 0,1 1 1 0 0,-1 0-1 0 0,1 0 1 0 0,-1 1-1 0 0,0 1 1 0 0,1 0-1 0 0,-1 0 1 0 0,1 1-1 0 0,-1 1 1 0 0,1 0-1 0 0,0 0 1 0 0,0 1-1 0 0,0 0 1 0 0,1 0-1 0 0,-1 1 1 0 0,1 1-1 0 0,0 0 1 0 0,-3 3 81 0 0,-3 1-82 0 0,1 2 0 0 0,1 0 0 0 0,0 0 1 0 0,1 1-1 0 0,0 1 0 0 0,1 0 0 0 0,0 0 0 0 0,2 1 1 0 0,-1 1-1 0 0,2-1 0 0 0,-6 15 82 0 0,10-20 2 0 0,0 0 1 0 0,1-1-1 0 0,0 2 0 0 0,0-1 1 0 0,1 0-1 0 0,1 0 0 0 0,0 1 1 0 0,0-1-1 0 0,1 1 0 0 0,0-1 1 0 0,1 1-1 0 0,0-1 0 0 0,0 1 1 0 0,1-1-1 0 0,1 0 0 0 0,0 0 1 0 0,0 0-1 0 0,1 0 0 0 0,0-1 1 0 0,6 10-3 0 0,-1-6 25 0 0,2 0 1 0 0,0-1 0 0 0,0 0-1 0 0,1-1 1 0 0,1 0 0 0 0,-1-1-1 0 0,2 0 1 0 0,-1-1 0 0 0,1-1-1 0 0,1 0 1 0 0,0-1 0 0 0,0 0-1 0 0,0-2 1 0 0,1 1-1 0 0,-1-2 1 0 0,1 0 0 0 0,1-1-26 0 0,111-2-2743 0 0,-109-6-2228 0 0,-8-1-6789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3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1270 416 0 0,'0'0'826'0'0,"0"0"223"0"0,0 0 502 0 0,0 0 570 0 0,0 0 336 0 0,0 0 20 0 0,0 0-269 0 0,0 0-410 0 0,0 0-392 0 0,36-11-282 0 0,114-37-173 0 0,-56-1 331 0 0,-74 35-977 0 0,301-250 3049 0 0,-282 235-3198 0 0,-1-3-1 0 0,-2-1 1 0 0,-1-1-1 0 0,-2-2 1 0 0,-1-1-1 0 0,-2-2 1 0 0,-2-1-1 0 0,-2-1 1 0 0,-1-2-1 0 0,-2 0 1 0 0,-3-1-1 0 0,-1-2 1 0 0,-1-1-156 0 0,-14 30 0 0 0,-1 1 0 0 0,0 0 0 0 0,-1-1 0 0 0,-1 1 1 0 0,-1-1-1 0 0,0 0 0 0 0,-1 1 0 0 0,-1-1 0 0 0,-1 1 0 0 0,-3-14 0 0 0,5 24-30 0 0,-1 1-1 0 0,0-1 0 0 0,0 0 1 0 0,0 1-1 0 0,-1 0 1 0 0,0-1-1 0 0,0 1 0 0 0,0 0 1 0 0,-1 0-1 0 0,0 1 0 0 0,0-1 1 0 0,0 1-1 0 0,0-1 0 0 0,-1 1 1 0 0,1 1-1 0 0,-1-1 0 0 0,0 1 1 0 0,0 0-1 0 0,0 0 1 0 0,-1 0-1 0 0,1 1 0 0 0,-1-1 1 0 0,1 1-1 0 0,-1 1 0 0 0,0-1 1 0 0,0 1-1 0 0,0 0 0 0 0,0 0 1 0 0,0 1-1 0 0,-5 0 31 0 0,-3 3-58 0 0,0 0-1 0 0,1 1 1 0 0,0 0-1 0 0,0 1 1 0 0,0 1 0 0 0,1 0-1 0 0,0 0 1 0 0,0 1-1 0 0,0 1 1 0 0,1 0-1 0 0,0 1 1 0 0,0 0-1 0 0,1 0 1 0 0,1 1 0 0 0,0 1-1 0 0,0 0 1 0 0,-4 7 58 0 0,-17 20 2 0 0,3 1 1 0 0,1 2-1 0 0,1 0 1 0 0,3 2 0 0 0,1 1-1 0 0,3 0 1 0 0,1 1-1 0 0,3 1 1 0 0,1 1-1 0 0,2 0 1 0 0,3 0 0 0 0,1 1-1 0 0,3 0 1 0 0,2 0-1 0 0,2 10-2 0 0,-1-46 32 0 0,1-1-1 0 0,0 1 0 0 0,1 0 1 0 0,0-1-1 0 0,1 1 1 0 0,0-1-1 0 0,1 1 0 0 0,0-1 1 0 0,1 0-1 0 0,0 0 0 0 0,1 0 1 0 0,0-1-1 0 0,1 1 0 0 0,0-1 1 0 0,0 0-1 0 0,1-1 1 0 0,0 0-1 0 0,1 0 0 0 0,0-1 1 0 0,1 1-1 0 0,-1-2 0 0 0,2 1 1 0 0,-1-1-1 0 0,1-1 1 0 0,2 2-32 0 0,10 1 77 0 0,1 0 1 0 0,0-1 0 0 0,0-1-1 0 0,0-1 1 0 0,1-2 0 0 0,0 0-1 0 0,0-1 1 0 0,0-2 0 0 0,0 0-1 0 0,1-2 1 0 0,-1 0 0 0 0,0-2-1 0 0,0-1 1 0 0,-1 0 0 0 0,1-2-1 0 0,22-8-77 0 0,-15 4 54 0 0,-1-2 0 0 0,0-1-1 0 0,0-1 1 0 0,-1-1 0 0 0,-1-2 0 0 0,0-1-1 0 0,-2-1 1 0 0,0-1 0 0 0,-1-1-1 0 0,-1-1 1 0 0,-1-2 0 0 0,19-25-54 0 0,-36 42 2 0 0,0 0 0 0 0,0 0-1 0 0,-1-1 1 0 0,0 0 0 0 0,0 0 0 0 0,-1 0 0 0 0,0 0 0 0 0,0-1 0 0 0,-1 0 0 0 0,0 1 0 0 0,-1-1 0 0 0,1 0 0 0 0,-2-1 0 0 0,0 1 0 0 0,0 0 0 0 0,0 0 0 0 0,-1-1 0 0 0,-1 1 0 0 0,0-6-2 0 0,0 12-30 0 0,0 0 0 0 0,-1 0 0 0 0,1 1 0 0 0,-1-1 0 0 0,1 1 0 0 0,-1-1-1 0 0,0 1 1 0 0,0 0 0 0 0,0 0 0 0 0,0 0 0 0 0,0 0 0 0 0,0 0 0 0 0,0 0 0 0 0,-1 0 0 0 0,1 1 0 0 0,-1-1 0 0 0,0 1 0 0 0,1 0 0 0 0,-1 0 0 0 0,0 0 0 0 0,0 0 0 0 0,1 0 0 0 0,-1 0-1 0 0,0 1 1 0 0,0 0 0 0 0,0-1 0 0 0,0 1 0 0 0,0 0 0 0 0,0 0 0 0 0,0 1 0 0 0,0-1 0 0 0,0 1 0 0 0,0-1 30 0 0,-90 40-1058 0 0,80-31 999 0 0,0 1 0 0 0,1 1 1 0 0,0 0-1 0 0,0 1 0 0 0,1 0 0 0 0,1 1 0 0 0,0 0 0 0 0,1 0 0 0 0,0 1 1 0 0,1 0-1 0 0,1 1 0 0 0,0 0 0 0 0,1 0 0 0 0,0 0 0 0 0,2 1 0 0 0,0 0 1 0 0,0 0-1 0 0,1 0 0 0 0,1 0 0 0 0,1 0 0 0 0,1 0 0 0 0,0 7 59 0 0,0-18 20 0 0,1 0 0 0 0,0-1 1 0 0,1 1-1 0 0,-1 0 0 0 0,1 0 0 0 0,-1-1 0 0 0,1 1 0 0 0,1-1 0 0 0,-1 0 0 0 0,1 1 1 0 0,0-1-1 0 0,-1 0 0 0 0,2-1 0 0 0,-1 1 0 0 0,0 0 0 0 0,1-1 0 0 0,0 0 1 0 0,0 0-1 0 0,0 0 0 0 0,0 0 0 0 0,0-1 0 0 0,0 1 0 0 0,1-1 0 0 0,-1 0 0 0 0,1-1 1 0 0,3 2-21 0 0,129 20 1073 0 0,-112-26-980 0 0,-2-2 1 0 0,1-1 0 0 0,-1-1 0 0 0,0 0-1 0 0,0-2 1 0 0,-1-1 0 0 0,0-1 0 0 0,-1-1 0 0 0,0 0-1 0 0,-1-2 1 0 0,0 0 0 0 0,-1-1 0 0 0,-1-1-1 0 0,0-1 1 0 0,3-5-94 0 0,39-30 81 0 0,1 5-76 0 0,2 3 1 0 0,3 2 0 0 0,0 4-1 0 0,5 1-5 0 0,-29 28-94 0 0,-42 25 22 0 0,-50 97 184 0 0,44-103-107 0 0,-1 1 0 0 0,2 0 0 0 0,-1 0 0 0 0,2 0 1 0 0,0 1-1 0 0,0-1 0 0 0,1 1 0 0 0,0 0 1 0 0,1 0-1 0 0,0 0 0 0 0,1 1 0 0 0,0-1 1 0 0,2 11-6 0 0,1-20 4 0 0,0 0 1 0 0,0 0 0 0 0,0 0-1 0 0,1 0 1 0 0,0-1 0 0 0,-1 1-1 0 0,1-1 1 0 0,0 0 0 0 0,0 0 0 0 0,0 0-1 0 0,0 0 1 0 0,0 0 0 0 0,1 0-1 0 0,-1-1 1 0 0,1 0 0 0 0,-1 0 0 0 0,1 0-1 0 0,-1 0 1 0 0,1 0 0 0 0,-1-1-1 0 0,1 1 1 0 0,0-1 0 0 0,-1 0 0 0 0,1 0-1 0 0,0-1 1 0 0,-1 1 0 0 0,1-1-1 0 0,0 0 1 0 0,-1 0 0 0 0,1 0-1 0 0,-1 0 1 0 0,0 0 0 0 0,1-1 0 0 0,1 0-5 0 0,21-12 44 0 0,-1 0 1 0 0,0-2-1 0 0,-1 0 1 0 0,-1-2-1 0 0,17-16-44 0 0,36-27 14 0 0,-55 45-5 0 0,0 0-40 0 0,1 1 0 0 0,0 0 0 0 0,1 2 0 0 0,1 0 0 0 0,17-6 31 0 0,-41 64-61 0 0,-27 111 385 0 0,27-152-354 0 0,-1-1 0 0 0,1 1 0 0 0,1 0 1 0 0,-1-1-1 0 0,0 1 0 0 0,1-1 0 0 0,0 1 0 0 0,0 0 0 0 0,0-1 0 0 0,0 0 1 0 0,0 1-1 0 0,1-1 0 0 0,-1 0 0 0 0,1 1 0 0 0,0-1 0 0 0,0 0 0 0 0,0 0 1 0 0,1-1-1 0 0,-1 1 0 0 0,1 0 0 0 0,1 0 30 0 0,12 2-3738 0 0,4-9-3555 0 0,-17 1-4559 0 0</inkml:trace>
  <inkml:trace contextRef="#ctx0" brushRef="#br0" timeOffset="1008.018">3154 711 15315 0 0,'0'0'1682'0'0,"0"0"-583"0"0,0 0-183 0 0,0 0 27 0 0,0 0 20 0 0,0 0-80 0 0,0 0-154 0 0,0 0-155 0 0,0 0-136 0 0,-31 3-130 0 0,-101 12-104 0 0,54 11 12 0 0,68-18-185 0 0,-6 1-41 0 0,2 1 0 0 0,-1 1 1 0 0,1 0-1 0 0,1 1 0 0 0,0 1 0 0 0,1 0 0 0 0,0 0 0 0 0,1 1 0 0 0,1 1 1 0 0,0 0-1 0 0,1 0 0 0 0,0 1 0 0 0,2 0 0 0 0,-1 0 0 0 0,2 1 0 0 0,1 0 1 0 0,0 0-1 0 0,1 0 0 0 0,0 1 0 0 0,2 0 0 0 0,0-1 0 0 0,1 1 0 0 0,1 7 10 0 0,0-23-8 0 0,1 1-1 0 0,0-1 0 0 0,0 0 0 0 0,0 1 0 0 0,0-1 0 0 0,0 0 0 0 0,0 0 0 0 0,1 1 0 0 0,-1-1 0 0 0,1 0 0 0 0,-1 0 0 0 0,1-1 0 0 0,0 1 0 0 0,0 0 0 0 0,0-1 0 0 0,0 1 1 0 0,0-1-1 0 0,0 1 0 0 0,1-1 0 0 0,-1 0 0 0 0,0 0 0 0 0,0 0 0 0 0,1 0 0 0 0,-1 0 0 0 0,1-1 0 0 0,-1 1 0 0 0,1-1 0 0 0,-1 1 0 0 0,1-1 0 0 0,-1 0 0 0 0,1 0 0 0 0,1-1 9 0 0,83-15 349 0 0,-47-7-112 0 0,-1-1-1 0 0,-1-2 1 0 0,-1-2-1 0 0,-1-1 0 0 0,17-20-236 0 0,23-17 376 0 0,-54 48-286 0 0,-14 8-55 0 0,1 1-1 0 0,0 1 1 0 0,1 0-1 0 0,0 0 0 0 0,0 1 1 0 0,0 0-1 0 0,1 1 0 0 0,0 0 1 0 0,1 0-1 0 0,-1 1 0 0 0,1 1 1 0 0,0 0-1 0 0,0 1 1 0 0,0 0-1 0 0,1 1 0 0 0,-1 0 1 0 0,13 0-35 0 0,-22 5 5 0 0,1-1 1 0 0,-1 1 0 0 0,1-1 0 0 0,-1 1 0 0 0,0 0-1 0 0,0 0 1 0 0,0 1 0 0 0,0-1 0 0 0,-1 0 0 0 0,1 1 0 0 0,-1 0-1 0 0,0-1 1 0 0,0 1 0 0 0,-1 0 0 0 0,1 0 0 0 0,-1 0-1 0 0,0 0 1 0 0,0 1 0 0 0,0-1 0 0 0,0 0 0 0 0,-1 0-1 0 0,1 1 1 0 0,-1 0-6 0 0,2 5 11 0 0,20 224 101 0 0,-18-193-120 0 0,-2 0 0 0 0,-2 0 1 0 0,-2 0-1 0 0,-2 0 0 0 0,-1 0 0 0 0,-3-1 1 0 0,-1 0-1 0 0,-1 0 0 0 0,-13 28 8 0 0,8-31-27 0 0,-2-1 1 0 0,-1 0-1 0 0,-2-1 0 0 0,-1-1 0 0 0,-2-1 0 0 0,-1-1 0 0 0,-2-1 1 0 0,-1-2-1 0 0,-1 0 0 0 0,-1-2 0 0 0,-2-1 0 0 0,0-1 0 0 0,-2-2 0 0 0,0-1 1 0 0,-37 16 26 0 0,68-36-8 0 0,-1 0 1 0 0,1 0 0 0 0,-1 0 0 0 0,0 0-1 0 0,0-1 1 0 0,1 0 0 0 0,-1 1 0 0 0,0-1 0 0 0,0 0-1 0 0,-1 0 1 0 0,1-1 0 0 0,0 1 0 0 0,0-1-1 0 0,0 1 1 0 0,0-1 0 0 0,-1 0 0 0 0,1 0 0 0 0,0-1-1 0 0,0 1 1 0 0,0-1 0 0 0,-1 1 0 0 0,1-1-1 0 0,0 0 1 0 0,0 0 0 0 0,0 0 0 0 0,0-1-1 0 0,0 1 1 0 0,1-1 0 0 0,-1 1 0 0 0,0-1 0 0 0,1 0-1 0 0,-1 0 1 0 0,1 0 0 0 0,0-1 0 0 0,-1 1-1 0 0,1-1 1 0 0,0 1 0 0 0,1-1 0 0 0,-1 1 0 0 0,0-1-1 0 0,1 0 1 0 0,-1 0 0 0 0,1-1 7 0 0,1-10 2 0 0,0 0 0 0 0,1 0 0 0 0,1-1 0 0 0,0 1 0 0 0,1 0 0 0 0,0 0 0 0 0,1 1 0 0 0,1-1 0 0 0,0 1 0 0 0,1 0 0 0 0,0 0 0 0 0,1 0 0 0 0,1 1 0 0 0,0 0 0 0 0,0 1 0 0 0,3-2-2 0 0,6-15 25 0 0,104-148-74 0 0,8 4 0 0 0,21-9 49 0 0,150-130 71 0 0,-127 141-64 0 0,-151 147-4 0 0,-1 0 0 0 0,-2-2-1 0 0,0 0 1 0 0,-2-1 0 0 0,0-1 0 0 0,-2-1-1 0 0,-1 0 1 0 0,-2-1 0 0 0,0 0 0 0 0,-2-1-1 0 0,-1 0 1 0 0,-2 0 0 0 0,-1-1 0 0 0,-1 0-1 0 0,-2 0 1 0 0,0 0 0 0 0,-3-2-3 0 0,2 19 9 0 0,-2-1-1 0 0,0 1 1 0 0,0-1 0 0 0,-1 1-1 0 0,-1 0 1 0 0,0 0 0 0 0,-1 0 0 0 0,-1 0-1 0 0,0 0 1 0 0,-1 0 0 0 0,0 1-1 0 0,-1 0 1 0 0,-1 0 0 0 0,0 1-1 0 0,0 0 1 0 0,-2 0 0 0 0,-2-3-9 0 0,10 44-538 0 0,10-8 657 0 0,-1 1-1 0 0,-1 0 1 0 0,0 0-1 0 0,-2 0 0 0 0,-1 1 1 0 0,-1 0-1 0 0,-1 0 0 0 0,-1 12-118 0 0,2 85 657 0 0,0-53-400 0 0,-4 0 0 0 0,-2 0-1 0 0,-10 54-256 0 0,-47 280 111 0 0,50-306-855 0 0,25-101-2094 0 0,-11-17-539 0 0,1-2-5555 0 0,-5 14-2447 0 0</inkml:trace>
  <inkml:trace contextRef="#ctx0" brushRef="#br0" timeOffset="1555.601">3563 578 15515 0 0,'0'0'1766'0'0,"0"0"-828"0"0,0 0-364 0 0,0 0 104 0 0,0 0 189 0 0,0 0 120 0 0,0 0 5 0 0,0 0-75 0 0,0 0-85 0 0,33-2-137 0 0,107-10-131 0 0,-103 8-359 0 0,-1-2 0 0 0,-1-2 0 0 0,1-1 0 0 0,-1-1 0 0 0,14-8-205 0 0,6-1 76 0 0,-18 6-68 0 0,14-2-183 0 0,0-2-1 0 0,-2-3 1 0 0,0-1-1 0 0,-2-3 1 0 0,0-2-1 0 0,2-4 176 0 0,-34 21-338 0 0,0-1-1 0 0,-1 0 0 0 0,0-1 0 0 0,-1-1 0 0 0,0 0 0 0 0,-1-1 1 0 0,0 0-1 0 0,-1-1 0 0 0,0 0 0 0 0,-1-1 0 0 0,-1 0 0 0 0,-1 0 0 0 0,4-8 339 0 0,-13 23 35 0 0,1 1-1 0 0,0 0 1 0 0,0-1 0 0 0,-1 1-1 0 0,1-1 1 0 0,-1 1-1 0 0,1 0 1 0 0,0-1-1 0 0,-1 1 1 0 0,1-1-1 0 0,-1 1 1 0 0,1-1-1 0 0,-1 0 1 0 0,0 1-1 0 0,1-1 1 0 0,-1 1-1 0 0,1-1 1 0 0,-1 0-1 0 0,0 0 1 0 0,1 1-1 0 0,-1-1 1 0 0,0 0-1 0 0,1 0 1 0 0,-1 0-1 0 0,0 1 1 0 0,1-1-1 0 0,-1 0 1 0 0,0 0-1 0 0,0 0 1 0 0,1 0-1 0 0,-1-1 1 0 0,0 1-1 0 0,1 0 1 0 0,-1 0-1 0 0,0 0 1 0 0,1 0-1 0 0,-1-1 1 0 0,0 1-1 0 0,1 0 1 0 0,-1-1-1 0 0,1 1 1 0 0,-1 0-1 0 0,0-1 1 0 0,1 1-1 0 0,-1-1 1 0 0,1 1-1 0 0,-1-1 1 0 0,1 1-1 0 0,0-1 1 0 0,-1 1-1 0 0,1-1 1 0 0,-1 0-1 0 0,1 1 1 0 0,0-1-1 0 0,-1 1 1 0 0,1-1-1 0 0,0 0 1 0 0,0 1-1 0 0,0-1 1 0 0,0 0-1 0 0,-1 0 1 0 0,1 1-1 0 0,0-1-34 0 0,-13 17 199 0 0,1 1 0 0 0,0 1 0 0 0,1 0 0 0 0,1 0 0 0 0,0 1 0 0 0,2 0 0 0 0,-1 4-199 0 0,1-4 120 0 0,-14 26-24 0 0,2 2 0 0 0,2 0 0 0 0,2 1 0 0 0,2 1 0 0 0,2 1 0 0 0,3-1 0 0 0,2 2 0 0 0,1-1 0 0 0,3 9-96 0 0,4-53 11 0 0,0-1 0 0 0,0 1 0 0 0,1-1 0 0 0,-1 1 1 0 0,1-1-1 0 0,0 1 0 0 0,1-1 0 0 0,-1 0 0 0 0,1 0 1 0 0,0 0-1 0 0,0 0 0 0 0,1-1 0 0 0,-1 1 0 0 0,1-1 0 0 0,0 0 1 0 0,0 0-1 0 0,1 0 0 0 0,-1 0 0 0 0,1-1 0 0 0,0 0 1 0 0,0 0-1 0 0,0 0 0 0 0,0-1 0 0 0,0 1 0 0 0,1-1 0 0 0,-1-1 1 0 0,1 1-1 0 0,-1-1 0 0 0,1 0 0 0 0,0 0 0 0 0,-1 0 0 0 0,1-1 1 0 0,0 0-1 0 0,0 0 0 0 0,-1-1 0 0 0,1 1 0 0 0,0-1 1 0 0,-1 0-1 0 0,1-1 0 0 0,0 1 0 0 0,-1-1 0 0 0,5-2-11 0 0,36-14 114 0 0,-29 10-72 0 0,0 1 0 0 0,1 1 0 0 0,0 1 0 0 0,0 0 0 0 0,1 1 0 0 0,-1 1 0 0 0,11 0-42 0 0,-25 5 31 0 0,-1-1-1 0 0,1 0 1 0 0,-1 1-1 0 0,0 0 1 0 0,0 0 0 0 0,0 0-1 0 0,0 0 1 0 0,0 0-1 0 0,0 1 1 0 0,0 0-1 0 0,-1-1 1 0 0,1 1-1 0 0,-1 0 1 0 0,0 0-1 0 0,0 0 1 0 0,0 0-1 0 0,0 1 1 0 0,0-1 0 0 0,-1 0-1 0 0,0 1 1 0 0,1-1-1 0 0,-1 1 1 0 0,0 0-1 0 0,-1-1 1 0 0,1 1-1 0 0,-1 0 1 0 0,0-1-1 0 0,0 1 1 0 0,0 0-1 0 0,0 0 1 0 0,0-1 0 0 0,-1 1-1 0 0,0 0 1 0 0,0-1-1 0 0,0 1 1 0 0,0-1-1 0 0,0 1-30 0 0,0 18 160 0 0,19 75 296 0 0,-17-94-556 0 0,0 0 0 0 0,0-1 0 0 0,1 1 1 0 0,-1-1-1 0 0,1 1 0 0 0,-1-1 1 0 0,1 1-1 0 0,0-1 0 0 0,0 0 1 0 0,0 0-1 0 0,0 1 0 0 0,1-2 1 0 0,-1 1-1 0 0,0 0 0 0 0,1 0 1 0 0,-1-1-1 0 0,1 1 0 0 0,0-1 1 0 0,0 0-1 0 0,-1 0 0 0 0,1 0 1 0 0,0 0-1 0 0,0-1 0 0 0,0 1 1 0 0,0-1-1 0 0,0 1 0 0 0,0-1 1 0 0,0 0-1 0 0,0 0 0 0 0,0-1 1 0 0,0 1-1 0 0,0 0 100 0 0,9-5-3700 0 0,-7-1-3022 0 0,-2-1-5752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968 365 10450 0 0,'0'0'2317'0'0,"0"0"-1134"0"0,0 0-502 0 0,0 0 2 0 0,0 0 85 0 0,0 0 71 0 0,0 0-24 0 0,0 0-139 0 0,0 0-147 0 0,0 0-139 0 0,-16 35-135 0 0,-48 108-81 0 0,43-56-24 0 0,22-69-126 0 0,-3-6 5 0 0,0 0-1 0 0,1 0 1 0 0,0 0 0 0 0,1-1 0 0 0,1 1 0 0 0,0 0 0 0 0,0 0 0 0 0,1 0 0 0 0,1 0 0 0 0,0-1 0 0 0,1 0 0 0 0,0 1-1 0 0,0-1 1 0 0,1 0 0 0 0,1-1 0 0 0,0 1 0 0 0,0-1 0 0 0,1-1 0 0 0,0 1 0 0 0,1-1 0 0 0,0 0 0 0 0,0-1 0 0 0,1 0 0 0 0,0 0-1 0 0,3 1-28 0 0,-4-9 124 0 0,0 0 0 0 0,0 0 0 0 0,-1 0 0 0 0,1-1-1 0 0,0 0 1 0 0,0 0 0 0 0,0-1 0 0 0,0 0 0 0 0,-1-1 0 0 0,1 0-1 0 0,-1 0 1 0 0,0 0 0 0 0,0-1 0 0 0,0 0 0 0 0,0 0-1 0 0,-1-1 1 0 0,1 0 0 0 0,-1 0 0 0 0,-1-1 0 0 0,1 1-1 0 0,-1-1 1 0 0,0 0 0 0 0,0-1 0 0 0,0 1 0 0 0,0-3-124 0 0,63-81 479 0 0,-3-3 0 0 0,-5-3 0 0 0,12-32-479 0 0,-63 112 26 0 0,62-76 108 0 0,-74 113-131 0 0,-52 139 26 0 0,12 15-97 0 0,8 1 0 0 0,1 54 68 0 0,-7 181-350 0 0,37-378 363 0 0,-1 0 1 0 0,-2 0-1 0 0,-1-1 1 0 0,-2 0 0 0 0,-1-1-1 0 0,-1 0 1 0 0,-2 0-1 0 0,-1-2 1 0 0,-2 0 0 0 0,-18 25-14 0 0,34-52 10 0 0,0 0-1 0 0,0-1 1 0 0,0 1 0 0 0,0-1 0 0 0,0 1 0 0 0,-1-1 0 0 0,1 1 0 0 0,0-1 0 0 0,-1 0 0 0 0,1 0 0 0 0,-1 0 0 0 0,0 0-1 0 0,1 0 1 0 0,-1 0 0 0 0,0 0 0 0 0,0 0 0 0 0,1-1 0 0 0,-1 1 0 0 0,0-1 0 0 0,0 1 0 0 0,0-1 0 0 0,0 0 0 0 0,0 0-1 0 0,0 0 1 0 0,0 0 0 0 0,0 0 0 0 0,1 0 0 0 0,-1 0 0 0 0,0-1 0 0 0,0 1 0 0 0,0-1 0 0 0,0 1 0 0 0,0-1-1 0 0,1 0 1 0 0,-2 0-10 0 0,-1-10 44 0 0,0 0 0 0 0,1 0-1 0 0,0-1 1 0 0,1 1 0 0 0,0-1-1 0 0,0 1 1 0 0,2-1-1 0 0,-1 0 1 0 0,2 0 0 0 0,-1 1-1 0 0,3-9-43 0 0,-2 0 58 0 0,6-33 68 0 0,2-1 0 0 0,2 2 0 0 0,3-1 0 0 0,2 2 0 0 0,23-49-126 0 0,-36 92 2 0 0,18-42-24 0 0,2 1 0 0 0,2 0-1 0 0,3 2 1 0 0,1 2 0 0 0,2 0 0 0 0,5 0 22 0 0,10 2-556 0 0,-21 37-3549 0 0,-24 12-5265 0 0,-1-1-2101 0 0</inkml:trace>
  <inkml:trace contextRef="#ctx0" brushRef="#br0" timeOffset="363.509">1710 859 12019 0 0,'0'0'1561'0'0,"0"0"-186"0"0,0 0 72 0 0,0 0 5 0 0,0 0-114 0 0,0 0-163 0 0,0 0-161 0 0,0 0-113 0 0,0 0-114 0 0,0 0-144 0 0,0 0-167 0 0,0 0-152 0 0,0 0-117 0 0,30-8-58 0 0,90-21-50 0 0,-75 25 74 0 0,-44 8-138 0 0,0 1-4 0 0,-1-1 1 0 0,0 1-1 0 0,0 0 0 0 0,-1 0 1 0 0,1-1-1 0 0,-1 1 1 0 0,0 0-1 0 0,-1-1 0 0 0,1 1 1 0 0,-1-1-1 0 0,0 1 1 0 0,0-1-1 0 0,0 0 0 0 0,-1 0 1 0 0,1 0-1 0 0,-1 0 1 0 0,0 0-1 0 0,0-1 0 0 0,0 1 1 0 0,-2 1-32 0 0,-14 16 50 0 0,6-7-42 0 0,0 1 0 0 0,0 1 0 0 0,2 0 0 0 0,0 0 0 0 0,1 1 1 0 0,0 1-1 0 0,-2 6-8 0 0,11-21 3 0 0,0 0 0 0 0,0 0 0 0 0,1 0 1 0 0,-1 0-1 0 0,0 0 0 0 0,1 0 1 0 0,0 0-1 0 0,0 0 0 0 0,0 0 1 0 0,0 0-1 0 0,0 0 0 0 0,1 0 0 0 0,-1 0 1 0 0,1 0-1 0 0,0 0 0 0 0,0 0 1 0 0,0 0-1 0 0,0-1 0 0 0,1 1 1 0 0,-1 0-1 0 0,1-1 0 0 0,-1 1 0 0 0,1-1 1 0 0,0 1-1 0 0,0-1 0 0 0,0 0 1 0 0,0 0-1 0 0,0 0 0 0 0,1 0 1 0 0,-1 0-1 0 0,1 0 0 0 0,-1-1 0 0 0,1 1 1 0 0,0-1-1 0 0,-1 0 0 0 0,1 0 1 0 0,0 0-1 0 0,0 0 0 0 0,2 0-3 0 0,7 3 59 0 0,1-1 0 0 0,0-1 0 0 0,0 0 0 0 0,0 0 0 0 0,0-1 0 0 0,0-1 0 0 0,0 0 0 0 0,10-2-59 0 0,148-49-530 0 0,-139 38-1099 0 0,-13 1-6266 0 0,-10 4-4336 0 0</inkml:trace>
  <inkml:trace contextRef="#ctx0" brushRef="#br0" timeOffset="-1165.867">291 435 12515 0 0,'0'0'1520'0'0,"0"0"-341"0"0,0 0-35 0 0,0 0 40 0 0,0 0-75 0 0,0 0-172 0 0,0 0-157 0 0,0 0-150 0 0,0 0-107 0 0,0 0-111 0 0,0 0-99 0 0,0 0-84 0 0,24-8-50 0 0,73-27-11 0 0,-76 30 1248 0 0,-25 11-1008 0 0,-17 7-282 0 0,-113 57 207 0 0,-73 14-51 0 0,208-84-286 0 0,-1 1 0 0 0,0-1 0 0 0,1 0 0 0 0,-1 0 0 0 0,1 0 0 0 0,-1 1 1 0 0,0-1-1 0 0,1 0 0 0 0,-1 0 0 0 0,0 1 0 0 0,1-1 0 0 0,-1 0 0 0 0,0 1 0 0 0,1-1 0 0 0,-1 0 0 0 0,0 1 1 0 0,0-1-1 0 0,1 1 0 0 0,-1-1 0 0 0,0 0 0 0 0,0 1 0 0 0,0-1 0 0 0,1 1 0 0 0,-1-1 0 0 0,0 0 1 0 0,0 1-1 0 0,0-1 0 0 0,0 1 0 0 0,0-1 0 0 0,0 1 0 0 0,0-1 0 0 0,0 1 0 0 0,0-1 0 0 0,0 1 0 0 0,0-1 1 0 0,-1 0-1 0 0,1 1 0 0 0,0-1 0 0 0,0 1 0 0 0,0-1 0 0 0,0 1 0 0 0,-1-1 0 0 0,1 0 0 0 0,0 1 1 0 0,0-1-1 0 0,-1 0 0 0 0,1 1 4 0 0,52 3 57 0 0,-44-4-55 0 0,8 0 2 0 0,0 0 1 0 0,0 0-1 0 0,0 2 0 0 0,0 0 0 0 0,0 0 0 0 0,0 2 0 0 0,-1 0 0 0 0,3 1-4 0 0,-16-3 3 0 0,0 0 1 0 0,0-1-1 0 0,0 1 0 0 0,-1 0 1 0 0,1 0-1 0 0,-1 0 0 0 0,0 0 1 0 0,1 0-1 0 0,-1 0 0 0 0,0 0 1 0 0,0 0-1 0 0,0 1 0 0 0,0-1 1 0 0,-1 0-1 0 0,1 1 0 0 0,0-1 1 0 0,-1 0-1 0 0,0 1 0 0 0,0-1 0 0 0,0 1 1 0 0,0-1-1 0 0,0 0 0 0 0,0 1 1 0 0,0-1-1 0 0,-1 1 0 0 0,1-1 1 0 0,-1 0-1 0 0,0 1 0 0 0,0-1 1 0 0,0 0-1 0 0,0 0 0 0 0,0 1 1 0 0,0-1-1 0 0,0 0 0 0 0,-1 0 1 0 0,1 0-1 0 0,-1-1 0 0 0,0 1 1 0 0,1 0-1 0 0,-1-1 0 0 0,0 1 1 0 0,0-1-1 0 0,0 1 0 0 0,0-1 0 0 0,0 0 1 0 0,0 0-1 0 0,-2 1-3 0 0,-144 147 56 0 0,139-141-53 0 0,-3 1-5 0 0,2 0 0 0 0,-1 1 0 0 0,1 0 0 0 0,1 0 0 0 0,0 1 0 0 0,0 0 0 0 0,1 1 0 0 0,0 0 0 0 0,1 0 0 0 0,-4 11 2 0 0,10-20-1 0 0,1 0 1 0 0,-1 0-1 0 0,1 0 1 0 0,0 0-1 0 0,0 0 0 0 0,0 0 1 0 0,0-1-1 0 0,0 1 1 0 0,1 0-1 0 0,-1 0 1 0 0,1 0-1 0 0,0 0 1 0 0,0-1-1 0 0,0 1 0 0 0,0 0 1 0 0,0-1-1 0 0,1 1 1 0 0,-1-1-1 0 0,1 1 1 0 0,0-1-1 0 0,0 0 1 0 0,-1 1-1 0 0,2-1 1 0 0,-1 0-1 0 0,0 0 0 0 0,0-1 1 0 0,0 1-1 0 0,1 0 1 0 0,-1-1-1 0 0,1 1 1 0 0,0-1-1 0 0,-1 0 1 0 0,1 0-1 0 0,0 0 0 0 0,0 0 1 0 0,104 20 21 0 0,-78-21-153 0 0,-23 2 49 0 0,-1-1 0 0 0,1 0 1 0 0,0 0-1 0 0,0 0 0 0 0,-1-1 0 0 0,1 1 0 0 0,0-2 1 0 0,0 1-1 0 0,0-1 0 0 0,-1 1 0 0 0,1-2 0 0 0,0 1 1 0 0,-1-1-1 0 0,1 1 0 0 0,-1-2 0 0 0,0 1 0 0 0,1 0 1 0 0,-1-1-1 0 0,0 0 0 0 0,0 0 0 0 0,-1-1 0 0 0,1 0 1 0 0,-1 1-1 0 0,0-1 0 0 0,0-1 0 0 0,0 1 0 0 0,0 0 1 0 0,-1-1-1 0 0,0 0 0 0 0,0 0 0 0 0,0 0 0 0 0,0 0 1 0 0,0-3 82 0 0,3-25-3234 0 0,-4 13-3099 0 0,0 7-4752 0 0</inkml:trace>
  <inkml:trace contextRef="#ctx0" brushRef="#br0" timeOffset="-838.363">342 1 8818 0 0,'0'0'5310'0'0,"0"0"-3549"0"0,0 0-1044 0 0,0 0 110 0 0,0 0 136 0 0,0 0 74 0 0,0 0-64 0 0,0 0-196 0 0,0 0-169 0 0,0 0-92 0 0,0 0-54 0 0,0 0-31 0 0,0 0-31 0 0,-5 33-28 0 0,-17 106-13 0 0,16 24 498 0 0,6-95-677 0 0,2 67-46 0 0,-6 1 0 0 0,-6-1 0 0 0,-14 49-134 0 0,11-116-104 0 0,-4 15-521 0 0,3 0 0 0 0,4 1 1 0 0,3 40 624 0 0,17-94-4679 0 0,-4-23-600 0 0,-4-3-5562 0 0</inkml:trace>
  <inkml:trace contextRef="#ctx0" brushRef="#br0" timeOffset="13518.894">653 1694 0 0 0,'0'0'557'0'0,"0"0"98"0"0,0 0 80 0 0,0 0 83 0 0,0 0 151 0 0,0 0 167 0 0,3-5 118 0 0,13-26 1241 0 0,-16 31-1319 0 0,0 0-22 0 0,0 0 45 0 0,0 0 35 0 0,0 0-76 0 0,0 0-159 0 0,0 0-156 0 0,0 0-161 0 0,-26 0 2512 0 0,20 1-3088 0 0,0 2 0 0 0,0-1 0 0 0,1 1 0 0 0,-1-1 0 0 0,1 2 0 0 0,-1-1 0 0 0,1 0 0 0 0,0 1 0 0 0,1 0 0 0 0,-1 1 0 0 0,1-1 0 0 0,-1 1 0 0 0,1-1 0 0 0,-3 6-106 0 0,3-5 56 0 0,-28 37 223 0 0,2 1 1 0 0,2 2-1 0 0,2 0 1 0 0,2 2-1 0 0,2 1 1 0 0,3 1-1 0 0,1 1 1 0 0,2 0-1 0 0,3 1 1 0 0,2 1-1 0 0,-3 45-279 0 0,7-56 190 0 0,2 0 1 0 0,2 0 0 0 0,2 1-1 0 0,2-1 1 0 0,1 1-1 0 0,2-1 1 0 0,2 1-191 0 0,3 5 210 0 0,2 0 0 0 0,2-1 1 0 0,2 0-1 0 0,2-2 1 0 0,2 0-1 0 0,2 0 1 0 0,2-2-1 0 0,1-1 1 0 0,3-1-1 0 0,2 1-210 0 0,10 3 528 0 0,-39-43-446 0 0,3-4-1551 0 0,5-4-2135 0 0,0 2-3530 0 0,-3 5-4738 0 0</inkml:trace>
  <inkml:trace contextRef="#ctx0" brushRef="#br0" timeOffset="14267.777">758 2990 3569 0 0,'0'0'2515'0'0,"0"0"-745"0"0,0 0-127 0 0,0 0 54 0 0,0 0-90 0 0,0 0-238 0 0,0 0-328 0 0,0 0-310 0 0,0 0-172 0 0,0 0-15 0 0,0 0 63 0 0,0 0 113 0 0,3 2 56 0 0,2-1-574 0 0,-1 0 1 0 0,1 0-1 0 0,0-1 0 0 0,0 0 1 0 0,-1 0-1 0 0,1 0 0 0 0,0-1 1 0 0,0 1-1 0 0,-1-1 0 0 0,1 0 0 0 0,0 0 1 0 0,-1-1-1 0 0,1 0 0 0 0,-1 1 1 0 0,0-1-1 0 0,1-1 0 0 0,-1 1 1 0 0,0-1-1 0 0,0 1 0 0 0,-1-1 0 0 0,1 0 1 0 0,0-1-1 0 0,-1 1 0 0 0,0-1 1 0 0,0 1-1 0 0,2-4-202 0 0,9-4 212 0 0,171-167 1547 0 0,-131 112-1601 0 0,-4-2 0 0 0,-2-2 0 0 0,-3-2 0 0 0,-3-2-1 0 0,1-11-157 0 0,-32 59 0 0 0,-1-1 0 0 0,-1 1 0 0 0,-1-1 0 0 0,-1-1 0 0 0,-2 0 0 0 0,0 0 0 0 0,-2 0 0 0 0,-2 0 0 0 0,0 0 0 0 0,-3-17 0 0 0,2 41-15 0 0,-1 0 0 0 0,-1 0-1 0 0,1-1 1 0 0,-1 1-1 0 0,0 0 1 0 0,1 0 0 0 0,-2 1-1 0 0,1-1 1 0 0,0 0-1 0 0,-1 1 1 0 0,0-1-1 0 0,0 1 1 0 0,0 0 0 0 0,0 0-1 0 0,0 0 1 0 0,-1 0-1 0 0,1 1 1 0 0,-1-1-1 0 0,0 1 1 0 0,1 0 0 0 0,-1 0-1 0 0,0 0 1 0 0,0 1-1 0 0,-1-1 1 0 0,1 1-1 0 0,0 0 1 0 0,0 0 0 0 0,-1 1-1 0 0,1-1 1 0 0,0 1-1 0 0,-1 0 1 0 0,1 0 0 0 0,0 0-1 0 0,-1 1 1 0 0,1 0-1 0 0,0-1 1 0 0,-1 2-1 0 0,1-1 1 0 0,0 0 0 0 0,0 1-1 0 0,0 0 1 0 0,0 0-1 0 0,0 0 1 0 0,1 0-1 0 0,-1 0 1 0 0,-2 3 15 0 0,-14 9-17 0 0,0 0 0 0 0,1 1 0 0 0,1 1 0 0 0,1 1 0 0 0,0 0 0 0 0,2 1 0 0 0,0 1 0 0 0,0 0 0 0 0,2 1 0 0 0,1 1 0 0 0,0 0 0 0 0,1 1 0 0 0,2 0 0 0 0,0 0 0 0 0,-1 9 17 0 0,6-16 22 0 0,0-1 0 0 0,2 0 0 0 0,0 1 0 0 0,0 0 0 0 0,1 0 0 0 0,1-1 0 0 0,0 1 0 0 0,1 0 0 0 0,1 0 0 0 0,1-1 0 0 0,0 1 0 0 0,0-1 0 0 0,1 0 0 0 0,1 0 0 0 0,1 0 0 0 0,0-1 0 0 0,0 1 0 0 0,3 0-22 0 0,11 26 149 0 0,1-2-1 0 0,2-1 1 0 0,2-1-1 0 0,2-1 1 0 0,0-1-1 0 0,19 15-148 0 0,30 62 506 0 0,-74-108-480 0 0,10 8 301 0 0,-11-11-343 0 0,-1 0-9 0 0,0 0-13 0 0,0 0-24 0 0,33-22-947 0 0,-21 12-46 0 0,16-16-1996 0 0,-12 6-8094 0 0,-10 10-620 0 0</inkml:trace>
  <inkml:trace contextRef="#ctx0" brushRef="#br0" timeOffset="14668.909">1723 1727 13355 0 0,'0'0'1236'0'0,"0"0"-249"0"0,0 0-97 0 0,0 0-14 0 0,0 0-9 0 0,0 0 6 0 0,0 0-66 0 0,0 0-66 0 0,0 0-67 0 0,0 0-58 0 0,0 0-33 0 0,0 0-51 0 0,0 0-19 0 0,22-1-27 0 0,72-2-17 0 0,-91 2-420 0 0,0 1-1 0 0,1 0 0 0 0,-1 0 0 0 0,1 0 1 0 0,-1 0-1 0 0,0 1 0 0 0,1-1 1 0 0,-1 1-1 0 0,0 0 0 0 0,1 0 1 0 0,-1 0-1 0 0,0 1 0 0 0,0-1 1 0 0,0 1-1 0 0,0-1 0 0 0,0 1 0 0 0,-1 0 1 0 0,1 0-1 0 0,0 1 0 0 0,-1-1 1 0 0,1 0-1 0 0,0 2-48 0 0,5 4 182 0 0,8 9 14 0 0,-1 1 1 0 0,-1 0 0 0 0,0 1 0 0 0,-2 0-1 0 0,0 1 1 0 0,-1 0 0 0 0,-1 1 0 0 0,-1 0-1 0 0,0 1 1 0 0,-2 0 0 0 0,-1 0 0 0 0,1 9-197 0 0,4 29 193 0 0,-2-1 0 0 0,-3 1 0 0 0,-3 0 1 0 0,-3 11-194 0 0,0-16 44 0 0,-2 0 1 0 0,-2 0 0 0 0,-4 0-1 0 0,-1-1 1 0 0,-3 0 0 0 0,-2-1 0 0 0,-2 0-1 0 0,-3-2 1 0 0,-2 0 0 0 0,-2-1 0 0 0,-5 5-45 0 0,19-40-137 0 0,0-1 1 0 0,-1 1-1 0 0,0-1 1 0 0,-1-1 0 0 0,0 0-1 0 0,-1-1 1 0 0,-1 0 0 0 0,0-1-1 0 0,0 0 1 0 0,-1-1-1 0 0,-1 0 1 0 0,1-1 0 0 0,-1-1-1 0 0,-1-1 1 0 0,-4 2 136 0 0,-9-7-2296 0 0,16-3-4510 0 0,8 1-4028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41 0 0 0,'0'0'1584'0'0,"0"0"-53"0"0,0 0 222 0 0,0 0 386 0 0,0 0 225 0 0,0 0-129 0 0,0 0-317 0 0,0 0-435 0 0,0 0-388 0 0,0 0-253 0 0,0 0-200 0 0,0-3-116 0 0,-11-26 1516 0 0,-34 21-957 0 0,-20 10-887 0 0,0 3 0 0 0,0 3 0 0 0,0 3 0 0 0,-11 6-198 0 0,-221 54 1049 0 0,296-71-1051 0 0,0 0 0 0 0,1 0 0 0 0,-1 0 0 0 0,0 0 0 0 0,1 0 1 0 0,-1 0-1 0 0,1 0 0 0 0,-1 1 0 0 0,0-1 0 0 0,1 0 1 0 0,-1 0-1 0 0,1 1 0 0 0,-1-1 0 0 0,1 0 0 0 0,-1 1 0 0 0,1-1 1 0 0,-1 0-1 0 0,1 1 0 0 0,-1-1 0 0 0,1 1 0 0 0,0-1 1 0 0,-1 1-1 0 0,1-1 0 0 0,-1 1 0 0 0,1-1 0 0 0,0 1 0 0 0,0-1 1 0 0,-1 1-1 0 0,1 0 0 0 0,0-1 0 0 0,0 1 0 0 0,0-1 0 0 0,0 1 1 0 0,-1 0-1 0 0,1-1 0 0 0,0 1 0 0 0,0 0 0 0 0,0-1 1 0 0,0 1-1 0 0,1-1 0 0 0,-1 1 0 0 0,0 0 0 0 0,0-1 0 0 0,0 1 1 0 0,0-1-1 0 0,1 1 0 0 0,-1 0 0 0 0,0-1 0 0 0,0 1 0 0 0,1-1 1 0 0,-1 1-1 0 0,1-1 0 0 0,-1 1 0 0 0,0-1 0 0 0,1 1 1 0 0,-1-1-1 0 0,1 0 0 0 0,-1 1 0 0 0,1-1 0 0 0,-1 0 0 0 0,1 1 1 0 0,-1-1-1 0 0,1 0 0 0 0,0 1 0 0 0,0-1 2 0 0,38 20 49 0 0,-2-10 49 0 0,1-1 1 0 0,0-2-1 0 0,1-2 0 0 0,-1-1 0 0 0,8-2-98 0 0,116 2 379 0 0,-161-3-372 0 0,0 0 1 0 0,0 1-1 0 0,-1-1 1 0 0,1 0-1 0 0,0 1 1 0 0,-1-1-1 0 0,1 1 1 0 0,-1-1-1 0 0,1 1 1 0 0,-1-1 0 0 0,0 1-1 0 0,0-1 1 0 0,0 1-1 0 0,0 0 1 0 0,0-1-1 0 0,0 1 1 0 0,0-1-1 0 0,0 1 1 0 0,0-1-1 0 0,-1 1 1 0 0,1-1-1 0 0,-1 1 1 0 0,1-1-1 0 0,-1 1 1 0 0,1-1-1 0 0,-1 0 1 0 0,0 1-1 0 0,0-1 1 0 0,0 0-1 0 0,0 1 1 0 0,0-1-1 0 0,0 0 1 0 0,0 0-1 0 0,0 0 1 0 0,0 0 0 0 0,-1 0-1 0 0,1 0 1 0 0,0 0-1 0 0,-1-1 1 0 0,1 1-1 0 0,0 0 1 0 0,-1-1-8 0 0,2 1 0 0 0,-287 237 283 0 0,279-232-281 0 0,-8 6 1 0 0,0 0 0 0 0,0 0 1 0 0,1 1-1 0 0,1 1 0 0 0,1 1 1 0 0,0 0-1 0 0,0 0 0 0 0,2 2 1 0 0,0-1-1 0 0,1 1 0 0 0,0 1 1 0 0,2 0-1 0 0,-4 9-3 0 0,11-21 2 0 0,0 0-1 0 0,0 0 1 0 0,0 1 0 0 0,1-1 0 0 0,0 0-1 0 0,0 0 1 0 0,0 0 0 0 0,1 0 0 0 0,0 0-1 0 0,0 0 1 0 0,1 0 0 0 0,-1 0 0 0 0,1 0-1 0 0,1-1 1 0 0,-1 1 0 0 0,1 0-1 0 0,0-1 1 0 0,0 0 0 0 0,1 0 0 0 0,-1 0-1 0 0,1 0 1 0 0,0-1 0 0 0,1 1 0 0 0,-1-1-1 0 0,1 0 1 0 0,-1 0 0 0 0,1-1 0 0 0,1 1-1 0 0,-1-1 1 0 0,0 0 0 0 0,1 0 0 0 0,-1-1-1 0 0,6 2-1 0 0,6 2-29 0 0,1 0 0 0 0,0-2 0 0 0,0 0 0 0 0,0-1 0 0 0,0 0 0 0 0,0-2 0 0 0,1 0 0 0 0,-1-1 0 0 0,18-2 29 0 0,-28-1-317 0 0,0 0 1 0 0,0-1-1 0 0,-1 0 1 0 0,1 0 0 0 0,-1-1-1 0 0,0 1 1 0 0,0-2-1 0 0,-1 1 1 0 0,1-1-1 0 0,-1 0 1 0 0,0 0-1 0 0,-1 0 1 0 0,0-1-1 0 0,0 0 1 0 0,0 0-1 0 0,-1 0 1 0 0,0-1-1 0 0,0 0 1 0 0,-1 1 0 0 0,2-9 316 0 0,14-33-6974 0 0,-13 32-906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2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14667 0 0,'0'0'906'0'0,"0"0"-394"0"0,0 0-403 0 0,0 0-92 0 0,0 0 133 0 0,0 0 239 0 0,0 0 199 0 0,0 0 101 0 0,0 0 32 0 0,-8 39-36 0 0,-24 126-56 0 0,23-7 484 0 0,-13 636 748 0 0,-26-320-1776 0 0,38-381-67 0 0,0-5-2958 0 0,10-81 357 0 0,0-6-5878 0 0,1-1-694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5921 0 0,'0'0'1750'0'0,"0"0"-212"0"0,0 0-211 0 0,0 0-26 0 0,0 0 105 0 0,0 0 17 0 0,0 0-94 0 0,0 0-286 0 0,0 0-320 0 0,0 0-295 0 0,0 0-205 0 0,0 0-26 0 0,0 0 73 0 0,0 8 104 0 0,-2 441 3305 0 0,-18 72-2554 0 0,1-258-1085 0 0,17-175-1372 0 0,2-73-1101 0 0,-10-36-9649 0 0,8 16 3832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12771 0 0,'0'0'1093'0'0,"0"0"-525"0"0,0 0-221 0 0,0 0 184 0 0,0 0 294 0 0,0 0 142 0 0,0 0 14 0 0,0 0-87 0 0,0 0-104 0 0,0 0-94 0 0,34-1-102 0 0,108-5-54 0 0,109-31 815 0 0,138-15-1735 0 0,-238 35-1932 0 0,-3-3-3348 0 0,-105 13-254 0 0,-13 0-2772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4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546 651 9394 0 0,'0'0'1808'0'0,"0"0"-331"0"0,0 0-252 0 0,0 0-63 0 0,-36 17-54 0 0,-112 60-73 0 0,124-65-641 0 0,2 1 0 0 0,-1 1 0 0 0,2 1 0 0 0,0 1 0 0 0,0 0 0 0 0,2 2 0 0 0,-2 2-394 0 0,-11 12 448 0 0,12-15-289 0 0,2 1 0 0 0,0 1 1 0 0,2 1-1 0 0,0 0 0 0 0,1 1 0 0 0,1 0 0 0 0,1 1 1 0 0,-2 7-160 0 0,13-26 1 0 0,0 0 1 0 0,1 0 0 0 0,-1 0 0 0 0,1 1-1 0 0,0-1 1 0 0,0 0 0 0 0,0 0 0 0 0,1 1-1 0 0,-1-1 1 0 0,1 1 0 0 0,-1-1 0 0 0,1 0-1 0 0,0 1 1 0 0,1-1 0 0 0,-1 1-1 0 0,1-1 1 0 0,-1 1 0 0 0,1-1 0 0 0,0 0-1 0 0,0 0 1 0 0,0 1 0 0 0,1-1 0 0 0,-1 0-1 0 0,1 0 1 0 0,0 0 0 0 0,0 0 0 0 0,0-1-1 0 0,0 1 1 0 0,0 0 0 0 0,0-1 0 0 0,1 1-1 0 0,-1-1 1 0 0,1 0 0 0 0,0 0 0 0 0,0 0-1 0 0,0 0 1 0 0,0-1 0 0 0,0 1 0 0 0,0-1-1 0 0,0 0 1 0 0,0 1 0 0 0,1-1-1 0 0,-1-1 1 0 0,0 1 0 0 0,1 0 0 0 0,2-1-2 0 0,9 1 44 0 0,0-1 1 0 0,0-1-1 0 0,0 0 1 0 0,0-1-1 0 0,-1 0 1 0 0,1-1-1 0 0,0-1 1 0 0,-1 0-1 0 0,0-1 1 0 0,0-1-1 0 0,0 0 1 0 0,-1-1-1 0 0,0 0 1 0 0,5-5-45 0 0,165-133 274 0 0,-97 78-295 0 0,-74 104-231 0 0,-8 150 288 0 0,-2-182-28 0 0,0 0 0 0 0,0 0 0 0 0,0-1 0 0 0,1 1 1 0 0,-1-1-1 0 0,1 1 0 0 0,0-1 0 0 0,0 0 0 0 0,1 0 1 0 0,-1-1-1 0 0,1 1 0 0 0,0-1 0 0 0,0 1 0 0 0,0-1 0 0 0,0-1 1 0 0,0 1-1 0 0,1 0 0 0 0,0-1 0 0 0,-1 0 0 0 0,1 0 0 0 0,0 0 1 0 0,0-1-1 0 0,0 0 0 0 0,0 0 0 0 0,0 0 0 0 0,0 0 0 0 0,0-1 1 0 0,0 0-1 0 0,0 0 0 0 0,0 0 0 0 0,1-1 0 0 0,-1 0 1 0 0,0 0-1 0 0,0 0 0 0 0,0 0 0 0 0,-1-1 0 0 0,1 0 0 0 0,0 0 1 0 0,1-1-9 0 0,26-20 131 0 0,-1-1 0 0 0,-1-1 0 0 0,-1-2 0 0 0,-2 0 0 0 0,-1-3 0 0 0,-1 0 0 0 0,-1-1 1 0 0,-2-1-1 0 0,4-9-131 0 0,1-3-12 0 0,-3 0 1 0 0,-1-2 0 0 0,-2-1-1 0 0,-2 0 1 0 0,-2-2-1 0 0,-3 0 1 0 0,-1-1 0 0 0,-3 0-1 0 0,-2 0 1 0 0,-2-1-1 0 0,-1-37 12 0 0,-4 58-58 0 0,1 3 44 0 0,-1 0 0 0 0,-1-1 1 0 0,-1 1-1 0 0,-2 0 0 0 0,0 0 1 0 0,-2 0-1 0 0,-1 0 0 0 0,-7-18 14 0 0,12 43 6 0 0,0 0-1 0 0,0 0 1 0 0,0 0-1 0 0,0 0 1 0 0,-1 0-1 0 0,1 0 1 0 0,-1 0 0 0 0,1 1-1 0 0,-1-1 1 0 0,1 1-1 0 0,-1-1 1 0 0,0 1-1 0 0,0-1 1 0 0,1 1-1 0 0,-1 0 1 0 0,0 0-1 0 0,0 0 1 0 0,0 0-1 0 0,-1 0 1 0 0,1 0-1 0 0,0 1 1 0 0,0-1-1 0 0,0 1 1 0 0,-1 0-1 0 0,1-1 1 0 0,0 1-1 0 0,0 0 1 0 0,-1 0-1 0 0,1 0 1 0 0,0 1-1 0 0,0-1 1 0 0,-1 0-1 0 0,1 1 1 0 0,0 0-1 0 0,0-1 1 0 0,0 1-1 0 0,0 0 1 0 0,0 0-1 0 0,0 0 1 0 0,0 0-1 0 0,0 1 1 0 0,0-1-1 0 0,0 0 1 0 0,1 1 0 0 0,-1 0-1 0 0,1-1 1 0 0,-1 1-1 0 0,1 0 1 0 0,-1-1-1 0 0,1 1 1 0 0,0 0-1 0 0,-1 1-5 0 0,-9 19 53 0 0,1 1 0 0 0,1 0 0 0 0,1 1 0 0 0,1-1-1 0 0,1 1 1 0 0,2 1 0 0 0,0-1 0 0 0,1 1 0 0 0,1 0 0 0 0,2 0 0 0 0,0-1 0 0 0,3 16-53 0 0,-3-2 77 0 0,36 384 359 0 0,24 38-246 0 0,-52-375-1078 0 0,2-186-5691 0 0,-1 59-1270 0 0,-5 23-2094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4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12931 0 0,'0'0'1292'0'0,"0"0"-393"0"0,0 0-307 0 0,0 0-13 0 0,-32 27 88 0 0,-101 87 62 0 0,-31 35 1522 0 0,164-148-2244 0 0,-39 52 481 0 0,38-52-475 0 0,0 1 0 0 0,0-1-1 0 0,0 0 1 0 0,1 1 0 0 0,-1-1-1 0 0,1 0 1 0 0,-1 1-1 0 0,1-1 1 0 0,-1 1 0 0 0,1-1-1 0 0,0 1 1 0 0,0-1 0 0 0,-1 1-1 0 0,1-1 1 0 0,1 1-1 0 0,-1 0 1 0 0,0-1 0 0 0,0 1-1 0 0,0-1 1 0 0,1 1 0 0 0,-1-1-1 0 0,1 0 1 0 0,-1 1-1 0 0,1-1 1 0 0,0 1 0 0 0,-1-1-1 0 0,1 0 1 0 0,0 1 0 0 0,0-1-1 0 0,0 0 1 0 0,0 0-1 0 0,0 0 1 0 0,0 0 0 0 0,0 0-1 0 0,0 0 1 0 0,1 0 0 0 0,-1 0-1 0 0,0 0 1 0 0,1 0-1 0 0,0 0-12 0 0,14 5 107 0 0,1-1-1 0 0,0 0 0 0 0,0-1 0 0 0,1-1 0 0 0,-1-1 1 0 0,1 0-1 0 0,11-1-106 0 0,-13-1 25 0 0,-1 1 1 0 0,1 0 0 0 0,-1 1 0 0 0,1 1-1 0 0,-1 1 1 0 0,0 0 0 0 0,0 1-1 0 0,0 0 1 0 0,-1 1 0 0 0,2 2-26 0 0,-13-6 9 0 0,0 0-1 0 0,0 0 1 0 0,-1 1 0 0 0,1-1 0 0 0,0 1 0 0 0,-1 0 0 0 0,0 0 0 0 0,0 0 0 0 0,0 0-1 0 0,0 0 1 0 0,0 1 0 0 0,-1-1 0 0 0,1 0 0 0 0,-1 1 0 0 0,0-1 0 0 0,0 1-1 0 0,0 0 1 0 0,0-1 0 0 0,-1 1 0 0 0,1 0-9 0 0,49 34 169 0 0,-32-31-129 0 0,0-1 0 0 0,0 0-1 0 0,0-1 1 0 0,1-1 0 0 0,0-1-1 0 0,0-1 1 0 0,-1 0 0 0 0,10-1-40 0 0,-10-1 89 0 0,-2 1 73 0 0,0-1 0 0 0,-1 0 0 0 0,1-2 0 0 0,0 1 0 0 0,-1-2 0 0 0,1 0 0 0 0,-1-1 0 0 0,0-1 0 0 0,4-2-162 0 0,0 0 115 0 0,-1-1 0 0 0,0 0-1 0 0,-1-2 1 0 0,0 0 0 0 0,-1-1 0 0 0,0-1 0 0 0,-1 0 0 0 0,0-1-1 0 0,0-1 1 0 0,-2 0 0 0 0,0-1 0 0 0,0 0 0 0 0,-2-1 0 0 0,0 0 0 0 0,0-1-1 0 0,-2 0 1 0 0,5-12-115 0 0,-13 25-19 0 0,0 0 0 0 0,0-1 0 0 0,0 1 0 0 0,0 0 0 0 0,-1 0 0 0 0,0 0 0 0 0,0 0-1 0 0,0-1 1 0 0,0 1 0 0 0,0 0 0 0 0,-1 0 0 0 0,0 0 0 0 0,0 0 0 0 0,0 0 0 0 0,-1 0 0 0 0,1 0-1 0 0,-1 0 1 0 0,0 0 0 0 0,0 0 0 0 0,0 1 0 0 0,0-1 0 0 0,-1 1 0 0 0,0 0 0 0 0,1 0 0 0 0,-1 0 0 0 0,0 0-1 0 0,-1 0 1 0 0,1 0 0 0 0,0 1 0 0 0,-1 0 0 0 0,1-1 0 0 0,-1 1 0 0 0,0 1 0 0 0,0-1 0 0 0,0 0-1 0 0,0 1 1 0 0,0 0 0 0 0,0 0 0 0 0,0 0 0 0 0,-2 0 19 0 0,-6 1-71 0 0,0 0 0 0 0,-1 0-1 0 0,1 1 1 0 0,0 0 0 0 0,0 1 0 0 0,0 1-1 0 0,0 0 1 0 0,0 1 0 0 0,0 0 0 0 0,1 0-1 0 0,0 1 1 0 0,0 1 0 0 0,0 0 0 0 0,0 0-1 0 0,1 1 1 0 0,0 1 0 0 0,-6 6 71 0 0,-5 4-32 0 0,2 2 0 0 0,0 0 1 0 0,1 1-1 0 0,1 1 0 0 0,1 0 0 0 0,1 1 0 0 0,-6 14 32 0 0,14-26 4 0 0,1 1-1 0 0,1-1 0 0 0,-1 1 0 0 0,2 0 0 0 0,0 1 1 0 0,0-1-1 0 0,1 1 0 0 0,1-1 0 0 0,0 1 0 0 0,1 0 1 0 0,0 0-1 0 0,1 0 0 0 0,1 0 0 0 0,0 0 0 0 0,0 0 0 0 0,1 0 1 0 0,1-1-1 0 0,0 1 0 0 0,1-1 0 0 0,0 1 0 0 0,1-1 1 0 0,0-1-1 0 0,6 9-3 0 0,-1-7 26 0 0,1 0 1 0 0,1-1 0 0 0,0 0-1 0 0,1-1 1 0 0,0 0-1 0 0,1-1 1 0 0,0-1 0 0 0,0 0-1 0 0,1-1 1 0 0,0 0 0 0 0,0-1-1 0 0,1-1 1 0 0,0-1-1 0 0,0 0 1 0 0,3 0-27 0 0,18 3-624 0 0,2-2 0 0 0,-1-1-1 0 0,0-2 1 0 0,1-1 0 0 0,-1-2 0 0 0,5-2 624 0 0,-16-2-6451 0 0,-10 1-5371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15459 0 0,'0'0'696'0'0,"0"0"-161"0"0,0 0-161 0 0,0 0 18 0 0,0 0 177 0 0,0 0 165 0 0,0 0 73 0 0,0 0 3 0 0,0 0-63 0 0,0 0-103 0 0,0 0-109 0 0,-6 26-61 0 0,-21 87-65 0 0,19-71 7 0 0,2 1 0 0 0,1 0 0 0 0,3 0 0 0 0,2 39-416 0 0,1-28 256 0 0,15 420 854 0 0,-15-415-1055 0 0,-3 0 1 0 0,-3-1-1 0 0,-2 0 0 0 0,-4 7-55 0 0,0-7-4 0 0,8-37-26 0 0,0 0 0 0 0,-2 0 0 0 0,0 0 0 0 0,-2-1 0 0 0,0 0 0 0 0,-1 0 0 0 0,-1 0 0 0 0,-6 7 30 0 0,15-26-94 0 0,0 0 0 0 0,-1 0 0 0 0,1 0-1 0 0,-1 0 1 0 0,1 0 0 0 0,0-1 0 0 0,-1 1 0 0 0,1 0-1 0 0,-1 0 1 0 0,0-1 0 0 0,1 1 0 0 0,-1 0 0 0 0,0-1-1 0 0,1 1 1 0 0,-1 0 0 0 0,0-1 0 0 0,0 1 0 0 0,1-1-1 0 0,-1 1 1 0 0,0-1 0 0 0,0 0 0 0 0,0 1 0 0 0,0-1-1 0 0,0 0 1 0 0,1 1 0 0 0,-1-1 0 0 0,0 0 0 0 0,0 0-1 0 0,0 0 1 0 0,0 0 0 0 0,0 0 0 0 0,0 0 0 0 0,0 0-1 0 0,0 0 1 0 0,0-1 0 0 0,0 1 0 0 0,0 0 0 0 0,1 0-1 0 0,-1-1 1 0 0,0 1 0 0 0,0-1 0 0 0,0 1 0 0 0,0-1 94 0 0,-20-36-8160 0 0,15 22 2062 0 0,1 3-1786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13443 0 0,'0'0'1876'0'0,"0"0"-398"0"0,0 0-331 0 0,0 0-55 0 0,0 0-54 0 0,0 0-148 0 0,0 0-193 0 0,0 0-203 0 0,0 0-76 0 0,0 0 11 0 0,0 0 95 0 0,0 0 59 0 0,0 0 12 0 0,19 3-4 0 0,62 6-60 0 0,-59-7-336 0 0,1-2 1 0 0,0-1-1 0 0,0-1 1 0 0,-1 0-1 0 0,1-2 1 0 0,-1-1-1 0 0,0 0 1 0 0,0-2-1 0 0,5-3-195 0 0,19-4 221 0 0,366-104 467 0 0,-383 111-1110 0 0,1 1-1 0 0,-1 1 0 0 0,1 2 1 0 0,0 0-1 0 0,0 3 1 0 0,0 0-1 0 0,2 2 423 0 0,-8 7-3107 0 0,-12 3-3267 0 0,-9-8-2824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12307 0 0,'0'0'1128'0'0,"0"0"-280"0"0,0 0-104 0 0,0 0-32 0 0,0 0-47 0 0,0 0-129 0 0,0 0-192 0 0,3 199-192 0 0,-6-173-136 0 0,3-1-120 0 0,0-3-160 0 0,0 4-248 0 0,0-4-449 0 0,0-3-1047 0 0,0-5-2273 0 0,0-2-5041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4 115 13547 0 0,'0'0'6833'0'0,"0"0"-5656"0"0,0 0-329 0 0,0 0-136 0 0,0 0-72 0 0,0 0-112 0 0,0 0-128 0 0,0 0-176 0 0,0 0-184 0 0,0 0-232 0 0,0 0-136 0 0,0 0-56 0 0,0 0 0 0 0,0 0-40 0 0,-4-115-312 0 0,21 141-745 0 0,-6-7-1495 0 0,-2-8-9787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1 630 11330 0 0,'0'0'1607'0'0,"0"0"-453"0"0,0 0-100 0 0,0 0 58 0 0,0 0 20 0 0,0 0-81 0 0,0 0-143 0 0,0 0-105 0 0,0 0-78 0 0,16-31-56 0 0,50-99-77 0 0,44-81 1672 0 0,-96 184-2183 0 0,1 2-1 0 0,1 0 1 0 0,2 1 0 0 0,0 0-1 0 0,1 2 1 0 0,2 0-1 0 0,0 1 1 0 0,1 1 0 0 0,5-1-81 0 0,-22 17-20 0 0,0 1 0 0 0,0 0 0 0 0,1 0 0 0 0,-1 1 0 0 0,1 0 0 0 0,0-1 0 0 0,0 2 0 0 0,0-1 1 0 0,0 1-1 0 0,0 0 0 0 0,0 0 0 0 0,0 1 0 0 0,2 0 20 0 0,-2 41-104 0 0,-61 241 199 0 0,54-280-91 0 0,1 0 0 0 0,-1 0 0 0 0,1 0 0 0 0,0 0 1 0 0,0 0-1 0 0,0 0 0 0 0,0 0 0 0 0,0 1 0 0 0,0-1 0 0 0,0 0 1 0 0,1 0-1 0 0,-1 0 0 0 0,1 0 0 0 0,-1 0 0 0 0,1 0 1 0 0,0 0-1 0 0,0 0 0 0 0,0-1 0 0 0,0 1 0 0 0,0 0 0 0 0,0 0 1 0 0,1-1-1 0 0,-1 1 0 0 0,0 0 0 0 0,1-1 0 0 0,-1 0 0 0 0,1 1 1 0 0,0-1-1 0 0,-1 0 0 0 0,1 0 0 0 0,0 0 0 0 0,0 0 1 0 0,0 0-1 0 0,0 0 0 0 0,0 0 0 0 0,0-1 0 0 0,0 1 0 0 0,0-1 1 0 0,0 0-1 0 0,0 1 0 0 0,0-1 0 0 0,0 0 0 0 0,0 0 1 0 0,0 0-1 0 0,1 0 0 0 0,-1-1 0 0 0,0 1 0 0 0,0-1 0 0 0,0 1 1 0 0,0-1-1 0 0,0 0 0 0 0,1 0-4 0 0,21-13 65 0 0,0-1 0 0 0,-1-2 0 0 0,-1 0 0 0 0,0-1 1 0 0,-1-1-1 0 0,5-8-65 0 0,25-21 57 0 0,-31 30-57 0 0,-9 6-8 0 0,2 0 0 0 0,0 0 0 0 0,0 1 0 0 0,1 1 1 0 0,0 0-1 0 0,1 1 0 0 0,0 1 0 0 0,1 0 0 0 0,-1 1 0 0 0,1 1 0 0 0,1 0 8 0 0,-16 7-2 0 0,1 1-1 0 0,-1-1 1 0 0,1 0-1 0 0,-1 0 0 0 0,1 1 1 0 0,-1-1-1 0 0,0 0 0 0 0,0 1 1 0 0,0 0-1 0 0,0-1 0 0 0,0 1 1 0 0,0-1-1 0 0,0 1 0 0 0,0 0 1 0 0,-1 0-1 0 0,1 0 0 0 0,-1-1 1 0 0,1 1-1 0 0,-1 0 1 0 0,0 0-1 0 0,0 0 0 0 0,0 0 1 0 0,0 0-1 0 0,0 0 0 0 0,0-1 1 0 0,0 1-1 0 0,0 0 0 0 0,-1 0 1 0 0,1 0-1 0 0,-1 0 0 0 0,0-1 1 0 0,0 2 2 0 0,1 8 6 0 0,-5 56-107 0 0,3 61 339 0 0,3-123-385 0 0,0 0 1 0 0,0 0 0 0 0,1 0-1 0 0,0-1 1 0 0,-1 1 0 0 0,1-1-1 0 0,1 1 1 0 0,-1-1 0 0 0,1 0-1 0 0,0 0 1 0 0,0 0 0 0 0,0 0-1 0 0,0-1 1 0 0,1 1-1 0 0,-1-1 1 0 0,1 1 0 0 0,0-1-1 0 0,0-1 1 0 0,0 1 0 0 0,0 0-1 0 0,1-1 1 0 0,-1 0 0 0 0,1 0-1 0 0,0 0 147 0 0,20 2-2563 0 0,-13-4-982 0 0,-8 0 1476 0 0,4 0-8672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11 446 5729 0 0,'0'0'1409'0'0,"0"0"-149"0"0,0 0 155 0 0,0 0 154 0 0,0 0 32 0 0,0 0-73 0 0,0 0-141 0 0,0 0-109 0 0,36-9-77 0 0,115-32-74 0 0,-53-6 735 0 0,94-107 469 0 0,-188 152-2323 0 0,0-1 0 0 0,-1 0 1 0 0,1 0-1 0 0,-1-1 0 0 0,0 1 0 0 0,0-1 0 0 0,0 1 1 0 0,0-1-1 0 0,0 0 0 0 0,-1 0 0 0 0,0-1 0 0 0,0 1 0 0 0,0 0 1 0 0,0-1-1 0 0,-1 1 0 0 0,0-1 0 0 0,0 1 0 0 0,0-1 1 0 0,0 0-1 0 0,-1 1 0 0 0,1-1 0 0 0,-1 0 0 0 0,-1 1 1 0 0,1-1-1 0 0,-1 0 0 0 0,1 1 0 0 0,-1-1 0 0 0,-1 0 0 0 0,1 1 1 0 0,-1-1-1 0 0,1 1 0 0 0,-1 0 0 0 0,-1 0 0 0 0,1 0 1 0 0,0 0-1 0 0,-1-1-8 0 0,-4 0-33 0 0,0 1 0 0 0,-1-1 0 0 0,1 1 0 0 0,-1 0 0 0 0,0 1 0 0 0,0 0 0 0 0,0 0 0 0 0,0 0 0 0 0,0 1 0 0 0,-1 1 1 0 0,1-1-1 0 0,-1 1 0 0 0,1 1 0 0 0,-1 0 0 0 0,1 0 0 0 0,-1 0 0 0 0,0 1 0 0 0,1 1 0 0 0,0-1 0 0 0,-1 1 0 0 0,1 1 0 0 0,0 0 0 0 0,-4 1 33 0 0,-8 5-26 0 0,0 1-1 0 0,1 0 1 0 0,0 2-1 0 0,1 0 1 0 0,0 1-1 0 0,1 0 1 0 0,0 2-1 0 0,-10 12 27 0 0,13-14 3 0 0,1 1 0 0 0,0 1 0 0 0,1 1 0 0 0,1-1 0 0 0,0 2 0 0 0,1-1 0 0 0,1 2 0 0 0,0-1 0 0 0,2 1 0 0 0,0 0 0 0 0,1 1 0 0 0,0-1 0 0 0,2 1 1 0 0,0 1-1 0 0,1-1 0 0 0,1 0 0 0 0,1 1 0 0 0,1-1 0 0 0,2 16-3 0 0,-1-27 7 0 0,1 0 0 0 0,0 0 0 0 0,1 0 0 0 0,0-1 0 0 0,0 1 0 0 0,0-1 0 0 0,1 0 1 0 0,0 0-1 0 0,1 0 0 0 0,0 0 0 0 0,0-1 0 0 0,0 0 0 0 0,0 0 0 0 0,1 0 0 0 0,0-1 1 0 0,1 0-1 0 0,-1 0 0 0 0,1-1 0 0 0,0 1 0 0 0,1-1-7 0 0,13 7 35 0 0,0-1 0 0 0,1 0 1 0 0,0-2-1 0 0,0-1 0 0 0,1-1 0 0 0,6 1-35 0 0,-5-3-100 0 0,0-1 1 0 0,1-1-1 0 0,-1-1 0 0 0,1-1 0 0 0,-1-1 1 0 0,18-3 99 0 0,34-11-7546 0 0,-58 10-3886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1017 9578 0 0,'0'0'2203'0'0,"0"0"-538"0"0,0 0-278 0 0,0 0-46 0 0,0 0-9 0 0,0 0-98 0 0,0 0-179 0 0,0 0-192 0 0,0 0-160 0 0,-33-3-133 0 0,-103-8-139 0 0,132 10-406 0 0,0 1-1 0 0,0-1 1 0 0,0 1-1 0 0,0 0 1 0 0,0 0-1 0 0,0 0 0 0 0,1 1 1 0 0,-1-1-1 0 0,0 1 1 0 0,0 0-1 0 0,0 0 1 0 0,1 0-1 0 0,-1 0 1 0 0,1 1-1 0 0,-1 0 1 0 0,1-1-1 0 0,-1 1 1 0 0,1 1-1 0 0,-1-1-24 0 0,-7 7 87 0 0,-6 1-62 0 0,0 1 0 0 0,1 1 1 0 0,1 1-1 0 0,0 0 0 0 0,1 1 0 0 0,0 1 0 0 0,1 0 0 0 0,1 1 0 0 0,0 0 0 0 0,1 1 0 0 0,1 0 1 0 0,1 0-1 0 0,0 1 0 0 0,1 1 0 0 0,1 0 0 0 0,1-1 0 0 0,0 2 0 0 0,2-1 0 0 0,0 1 0 0 0,1 0 0 0 0,1-1 1 0 0,1 1-1 0 0,1 13-25 0 0,1-28-1 0 0,0 1 1 0 0,0 0 0 0 0,1-1 0 0 0,-1 1 0 0 0,1-1-1 0 0,0 0 1 0 0,1 1 0 0 0,-1-1 0 0 0,1 0 0 0 0,0 0-1 0 0,0-1 1 0 0,1 1 0 0 0,-1-1 0 0 0,1 1 0 0 0,0-1-1 0 0,0 0 1 0 0,1-1 0 0 0,-1 1 0 0 0,1-1-1 0 0,0 0 1 0 0,0 0 0 0 0,0 0 0 0 0,0-1 0 0 0,0 1-1 0 0,1-1 1 0 0,-1-1 0 0 0,1 1 0 0 0,5 1 43 0 0,0-1 1 0 0,1 0-1 0 0,-1 0 0 0 0,1-1 1 0 0,-1-1-1 0 0,1 0 0 0 0,-1-1 1 0 0,1 0-1 0 0,-1 0 0 0 0,1-1 1 0 0,-1-1-1 0 0,0 0 0 0 0,1-1-43 0 0,35-16 265 0 0,-1-2 0 0 0,-2-2 1 0 0,0-2-1 0 0,-1-2 0 0 0,-2-1 0 0 0,5-9-265 0 0,22-15 150 0 0,-2-3 0 0 0,-3-2 0 0 0,-3-4 0 0 0,-2-2 0 0 0,-3-2 0 0 0,-4-3 0 0 0,-2-2 0 0 0,-3-2 0 0 0,-4-2 0 0 0,23-57-150 0 0,-55 111-35 0 0,-1 0-1 0 0,-1 0 0 0 0,0-1 0 0 0,-2 0 0 0 0,-1 0 0 0 0,0-1 0 0 0,-2 1 0 0 0,-1-1 0 0 0,0 0 0 0 0,-2 0 0 0 0,0 0 0 0 0,-2 0 0 0 0,0 1 0 0 0,-2-1 0 0 0,-1 1 0 0 0,0-1 0 0 0,-2 2 0 0 0,0-1 0 0 0,-1 1 1 0 0,-2 0-1 0 0,0 0 0 0 0,-1 1 36 0 0,6 13-20 0 0,-1 1 0 0 0,0 0-1 0 0,0 0 1 0 0,-1 0 0 0 0,0 1 0 0 0,0 0 0 0 0,0 0 0 0 0,0 1 0 0 0,-1 0 0 0 0,0 0 0 0 0,0 0 0 0 0,0 1 0 0 0,0 1 0 0 0,0-1 0 0 0,-1 1 0 0 0,1 1 0 0 0,-1-1 0 0 0,1 2 0 0 0,-1-1 0 0 0,0 1 0 0 0,1 0 0 0 0,-1 1 0 0 0,1 0 0 0 0,-1 0 0 0 0,1 1-1 0 0,-1 0 1 0 0,1 1 0 0 0,0-1 0 0 0,0 2 0 0 0,0-1 0 0 0,0 1 0 0 0,1 0 0 0 0,-1 1 0 0 0,0 0 20 0 0,-15 12-2 0 0,0 1 0 0 0,2 1 0 0 0,0 0-1 0 0,1 2 1 0 0,2 0 0 0 0,0 1 0 0 0,1 1 0 0 0,1 0-1 0 0,1 2 1 0 0,1 0 0 0 0,1 0 0 0 0,2 1 0 0 0,0 0-1 0 0,-1 10 3 0 0,-4 15 12 0 0,3 0 0 0 0,2 1-1 0 0,2 1 1 0 0,3 0 0 0 0,2-1-1 0 0,2 2 1 0 0,3 13-12 0 0,-2-48 12 0 0,2 1 0 0 0,0 0 1 0 0,2-1-1 0 0,0 0 0 0 0,1 1 1 0 0,0-1-1 0 0,2 0 1 0 0,0-1-1 0 0,2 0 0 0 0,0 0 1 0 0,1 0-1 0 0,0-1 0 0 0,1 0 1 0 0,1-1-1 0 0,1 0 0 0 0,1-1 1 0 0,0 0-1 0 0,0-1 0 0 0,2 0 1 0 0,-1-2-1 0 0,2 1 0 0 0,0-2 1 0 0,0 0-1 0 0,16 7-12 0 0,-6-7 48 0 0,0-2 1 0 0,0 0-1 0 0,1-2 1 0 0,1-1-1 0 0,-1-1 0 0 0,1-2 1 0 0,-1 0-1 0 0,1-2 1 0 0,0-1-1 0 0,10-2-48 0 0,-17-2 19 0 0,-1 0 0 0 0,1-1 0 0 0,-1-1 1 0 0,-1-1-1 0 0,1-1 0 0 0,-1-1 0 0 0,-1-1 0 0 0,1 0 0 0 0,-2-1 0 0 0,1-1 1 0 0,-2 0-1 0 0,1-2 0 0 0,-2 0 0 0 0,0 0 0 0 0,-1-2 0 0 0,0 0 0 0 0,-1 0 0 0 0,-1-1 1 0 0,-1-1-1 0 0,3-6-19 0 0,-3 7-25 0 0,-1 0 0 0 0,-1-1 1 0 0,-1 0-1 0 0,0-1 0 0 0,-2 0 0 0 0,0 0 1 0 0,-1-1-1 0 0,-1 1 0 0 0,0-1 0 0 0,-2 0 1 0 0,0-19 24 0 0,-2 36-8 0 0,0 1-1 0 0,0 0 1 0 0,-1 0 0 0 0,1 0 0 0 0,-1 0 0 0 0,1 0 0 0 0,-1 0-1 0 0,0 0 1 0 0,0 0 0 0 0,0 0 0 0 0,0 0 0 0 0,0 0 0 0 0,0 0-1 0 0,-1 1 1 0 0,1-1 0 0 0,0 0 0 0 0,-1 1 0 0 0,1-1 0 0 0,-1 1-1 0 0,0 0 1 0 0,0 0 0 0 0,1-1 0 0 0,-1 1 0 0 0,0 0 0 0 0,0 0-1 0 0,0 0 1 0 0,0 1 0 0 0,0-1 0 0 0,0 1 0 0 0,0-1 0 0 0,-1 1-1 0 0,1-1 1 0 0,0 1 0 0 0,0 0 0 0 0,0 0 0 0 0,-1 0 8 0 0,-78 24-373 0 0,58-6 334 0 0,2 1-1 0 0,-1 1 1 0 0,2 1 0 0 0,1 0-1 0 0,1 2 1 0 0,0 0-1 0 0,2 1 1 0 0,-12 23 39 0 0,14-23-69 0 0,1 1 0 0 0,1 1 0 0 0,1-1 0 0 0,1 2 0 0 0,2-1 0 0 0,1 2 1 0 0,0-1-1 0 0,2 0 0 0 0,2 1 0 0 0,-1 28 69 0 0,4-50-2 0 0,0 0 0 0 0,1 0 0 0 0,0-1 0 0 0,0 1 0 0 0,0 0 0 0 0,1 0 0 0 0,0 0 0 0 0,0-1 0 0 0,1 1 0 0 0,-1-1 0 0 0,1 0 0 0 0,0 0 1 0 0,1 0-1 0 0,-1 0 0 0 0,1 0 0 0 0,0-1 0 0 0,0 1 0 0 0,0-1 0 0 0,1 0 0 0 0,-1 0 0 0 0,1-1 0 0 0,0 0 0 0 0,0 1 0 0 0,1-2 0 0 0,-1 1 0 0 0,1 0 1 0 0,-1-1-1 0 0,1 0 0 0 0,2 0 2 0 0,7 2 38 0 0,0 0 0 0 0,0-1 0 0 0,0-1 0 0 0,0 0 0 0 0,0-1 0 0 0,0-1 0 0 0,0 0 0 0 0,0-1 0 0 0,1-1 0 0 0,-1 0 0 0 0,4-3-38 0 0,19-7 101 0 0,0-3 0 0 0,-1-1 0 0 0,0-1 0 0 0,-2-2 0 0 0,0-2 0 0 0,-1-1 0 0 0,-1-2 0 0 0,-2-1 0 0 0,0-2 0 0 0,-2 0-1 0 0,-1-2 1 0 0,22-29-101 0 0,-12 8 43 0 0,-3-1 0 0 0,-1-2-1 0 0,15-36-42 0 0,-37 69-8 0 0,-2 0 0 0 0,0-1-1 0 0,-1 0 1 0 0,-1 0-1 0 0,-1-1 1 0 0,-1 0 0 0 0,-1-1-1 0 0,-1 1 1 0 0,-1-1-1 0 0,-1-12 9 0 0,-2 32-5 0 0,0 0-1 0 0,0 0 1 0 0,0 0-1 0 0,0 0 1 0 0,-1 0-1 0 0,1 0 0 0 0,-1 0 1 0 0,0 0-1 0 0,0 0 1 0 0,0 0-1 0 0,0 0 1 0 0,-1 1-1 0 0,1-1 1 0 0,-1 0-1 0 0,1 1 1 0 0,-1-1-1 0 0,0 1 0 0 0,0 0 1 0 0,0-1-1 0 0,0 1 1 0 0,-1 0-1 0 0,1 0 1 0 0,-1 0-1 0 0,1 1 1 0 0,-1-1-1 0 0,0 1 0 0 0,1-1 1 0 0,-1 1-1 0 0,0 0 1 0 0,0 0-1 0 0,0 0 1 0 0,0 0-1 0 0,0 1 1 0 0,0-1-1 0 0,0 1 1 0 0,0 0-1 0 0,-1 0 6 0 0,-9 1-32 0 0,0 1 0 0 0,0 1 1 0 0,0 0-1 0 0,0 1 0 0 0,0 1 0 0 0,1 0 1 0 0,0 0-1 0 0,0 1 0 0 0,0 1 0 0 0,1 0 1 0 0,0 0-1 0 0,0 1 0 0 0,1 1 0 0 0,0 0 1 0 0,0 0-1 0 0,1 1 0 0 0,0 0 0 0 0,1 0 1 0 0,0 1-1 0 0,1 0 0 0 0,-4 7 32 0 0,6-10-9 0 0,1-1 1 0 0,0 1-1 0 0,0-1 0 0 0,1 1 0 0 0,0 0 1 0 0,0 1-1 0 0,1-1 0 0 0,0 0 0 0 0,0 1 1 0 0,1-1-1 0 0,0 1 0 0 0,1-1 0 0 0,0 1 0 0 0,1 7 9 0 0,0-12-4 0 0,0 0 0 0 0,0 0 0 0 0,0-1 0 0 0,0 1 0 0 0,1 0 0 0 0,0-1 0 0 0,0 1-1 0 0,0-1 1 0 0,0 0 0 0 0,1 1 0 0 0,-1-1 0 0 0,1 0 0 0 0,0 0 0 0 0,0-1 0 0 0,0 1-1 0 0,0-1 1 0 0,0 1 0 0 0,0-1 0 0 0,1 0 0 0 0,-1 0 0 0 0,1 0 0 0 0,0-1 0 0 0,-1 1 0 0 0,3-1 4 0 0,98 24 38 0 0,53-10 49 0 0,-152-15-78 0 0,0 1 1 0 0,0-1-1 0 0,-1 1 0 0 0,1 0 1 0 0,0 1-1 0 0,-1-1 0 0 0,1 1 1 0 0,-1 0-1 0 0,1 0 0 0 0,-1 0 1 0 0,0 1-1 0 0,0-1 0 0 0,0 1 1 0 0,0 0-1 0 0,0 0 1 0 0,-1 1-1 0 0,1-1 0 0 0,-1 1 1 0 0,0 0-1 0 0,0-1 0 0 0,0 1 1 0 0,-1 1-1 0 0,1-1 0 0 0,-1 0 1 0 0,0 1-1 0 0,0-1 0 0 0,-1 1 1 0 0,1-1-1 0 0,-1 1 0 0 0,0 0 1 0 0,0 2-10 0 0,-1 12 38 0 0,-1 1 1 0 0,-1-1 0 0 0,-1 0-1 0 0,-1 0 1 0 0,0-1 0 0 0,-2 1 0 0 0,0-1-1 0 0,0 0 1 0 0,-4 3-39 0 0,-26 95 56 0 0,34-105-97 0 0,0-7-9 0 0,0 1 1 0 0,1-1-1 0 0,0 1 0 0 0,0 0 0 0 0,1-1 1 0 0,-1 1-1 0 0,1 0 0 0 0,0 0 0 0 0,0-1 1 0 0,0 1-1 0 0,1 0 0 0 0,0 0 1 0 0,0-1-1 0 0,0 1 0 0 0,0 0 0 0 0,1-1 1 0 0,0 0-1 0 0,0 1 0 0 0,2 3 50 0 0,4-8-2978 0 0,-5-3-2646 0 0,-3 2-5581 0 0</inkml:trace>
  <inkml:trace contextRef="#ctx0" brushRef="#br0" timeOffset="253.993">2510 1226 19020 0 0,'0'0'728'0'0,"0"0"-528"0"0,0 0-64 0 0,0 0-64 0 0,0 0-8 0 0,0 0-16 0 0,0 0-80 0 0,0 0-40 0 0,0 0-56 0 0,0 0-136 0 0,0 0-240 0 0,0 0-280 0 0,0 0-744 0 0,0 0-1953 0 0,-44 100-8266 0 0</inkml:trace>
  <inkml:trace contextRef="#ctx0" brushRef="#br0" timeOffset="426.017">2543 523 8418 0 0,'0'0'6825'0'0,"0"0"-5304"0"0,0 0-745 0 0,0 0-216 0 0,0 0-216 0 0,0 0-288 0 0,0 0-480 0 0,0 0-672 0 0,0 0-1425 0 0,0 0-9153 0 0</inkml:trace>
  <inkml:trace contextRef="#ctx0" brushRef="#br0" timeOffset="3394.187">2591 1061 1096 0 0,'0'0'1955'0'0,"0"0"-413"0"0,0 0-111 0 0,0 0 92 0 0,0 0 37 0 0,0 0-114 0 0,0 0-204 0 0,0 0-260 0 0,0 0-192 0 0,0 0-86 0 0,0 0-22 0 0,1-10 1621 0 0,0 6 4309 0 0,-9 188-4162 0 0,7-164-2447 0 0,-2-1 1 0 0,0 1-1 0 0,-2-1 1 0 0,0 0-1 0 0,-1 0 1 0 0,0 0-1 0 0,-2-1 1 0 0,-2 5-4 0 0,38-86-6042 0 0,-14 31-1499 0 0,-8 20-3262 0 0</inkml:trace>
  <inkml:trace contextRef="#ctx0" brushRef="#br0" timeOffset="3745.75">2604 678 8810 0 0,'0'0'2243'0'0,"0"0"-319"0"0,0 0-117 0 0,0 0-43 0 0,0 0-132 0 0,0 0-204 0 0,0 0-285 0 0,0 0-272 0 0,0 0-226 0 0,0 0-159 0 0,0 0-121 0 0,0 0-85 0 0,0 0-40 0 0,-10 2-16 0 0,-29 6-58 0 0,6 22 239 0 0,32-30-358 0 0,1 0 0 0 0,0 0-30 0 0,0 0-16 0 0,13-3 313 0 0,42-56 442 0 0,-56 58-748 0 0,1 0 1 0 0,-1 0 0 0 0,1 0-1 0 0,-1 0 1 0 0,1 0-1 0 0,-1 0 1 0 0,0 1 0 0 0,0-1-1 0 0,1 0 1 0 0,-1 0-1 0 0,0 1 1 0 0,0-1 0 0 0,0 1-1 0 0,1-1 1 0 0,-1 0-1 0 0,0 1 1 0 0,0 0 0 0 0,0-1-1 0 0,0 1 1 0 0,0 0-1 0 0,0-1 1 0 0,0 1 0 0 0,0 0-1 0 0,0 0 1 0 0,0 0-1 0 0,0 0 1 0 0,-1 0 0 0 0,1 0-1 0 0,0 0 1 0 0,0 0-1 0 0,0 0 1 0 0,0 0 0 0 0,0 1-1 0 0,0-1 1 0 0,0 0-1 0 0,0 1 1 0 0,0-1 0 0 0,0 1-1 0 0,0-1 1 0 0,0 1-9 0 0,-32 12-574 0 0,14-1-3124 0 0,18-11-1892 0 0,1 2-398 0 0,0-3-4121 0 0</inkml:trace>
  <inkml:trace contextRef="#ctx0" brushRef="#br0" timeOffset="4294.54">2834 777 8082 0 0,'0'0'4667'0'0,"0"0"-2674"0"0,0 0-1024 0 0,0 0-110 0 0,0 0-24 0 0,0 0-79 0 0,0 0-116 0 0,0 0-140 0 0,0 0-79 0 0,0 0 11 0 0,0 0 28 0 0,0 0 7 0 0,8 0-13 0 0,-4 0-401 0 0,-2 0-5 0 0,0 0 0 0 0,0 0 0 0 0,0 0 0 0 0,0 0 0 0 0,0 0 0 0 0,1 0 0 0 0,-1 0 0 0 0,0 1 0 0 0,0-1 0 0 0,0 1-1 0 0,0 0 1 0 0,0 0 0 0 0,0 0 0 0 0,0 0 0 0 0,0 0 0 0 0,0 0 0 0 0,-1 0 0 0 0,1 0 0 0 0,0 1 0 0 0,-1-1 0 0 0,1 1 0 0 0,-1-1-1 0 0,1 1 1 0 0,-1-1 0 0 0,0 1 0 0 0,1 1-48 0 0,8 20 309 0 0,-1 1 0 0 0,-2 1 0 0 0,0-1-1 0 0,-1 1 1 0 0,-1 0 0 0 0,-2 1 0 0 0,0 20-309 0 0,0-19 77 0 0,5 35-23 0 0,2 0-1 0 0,2-1 0 0 0,4 0 1 0 0,7 16-54 0 0,-10-43 78 0 0,-4-55 1103 0 0,-4-12-1027 0 0,2-27-64 0 0,4-1 0 0 0,1 2 0 0 0,4-1 0 0 0,5-7-90 0 0,-7 27-196 0 0,26-59 55 0 0,0 43-3052 0 0,-37 52 716 0 0,-2 2-2827 0 0,-1 1-6260 0 0</inkml:trace>
  <inkml:trace contextRef="#ctx0" brushRef="#br0" timeOffset="4550.736">3473 1028 17020 0 0,'0'0'1396'0'0,"0"0"-385"0"0,0 0-159 0 0,0 0-26 0 0,0 0-104 0 0,0 0-156 0 0,0 0-201 0 0,0 0-178 0 0,0 0-124 0 0,0 0-90 0 0,0 0-85 0 0,0 0-77 0 0,4 29-189 0 0,13 86-382 0 0,-12-85 84 0 0,-5-28-8732 0 0,0-2 8980 0 0,0 0-10602 0 0</inkml:trace>
  <inkml:trace contextRef="#ctx0" brushRef="#br0" timeOffset="4814.267">3442 785 6041 0 0,'0'0'2777'0'0,"0"0"-1537"0"0,0 0-240 0 0,0 0-191 0 0,0 0-265 0 0,0 0-344 0 0,0 0-320 0 0,0 0-448 0 0,0 0-601 0 0,0 0-775 0 0,0 0-1057 0 0,0 0-2808 0 0</inkml:trace>
  <inkml:trace contextRef="#ctx0" brushRef="#br0" timeOffset="5216.124">3867 435 9370 0 0,'0'0'2341'0'0,"0"0"-237"0"0,0 0-74 0 0,0 0-178 0 0,0 0-314 0 0,0 0-302 0 0,0 0-254 0 0,0 0-153 0 0,0 0-78 0 0,0 0-68 0 0,0 0-67 0 0,0 0-83 0 0,10-11-50 0 0,29-33-83 0 0,-29 33-61 0 0,-10 11-48 0 0,0 0-58 0 0,0 0-29 0 0,0 0-29 0 0,-6 82 1102 0 0,41 188-487 0 0,-7 37-539 0 0,-34 75-255 0 0,6-381-39 0 0,0-1 11 0 0,0 0-28 0 0,0 0 7 0 0,0 0 7 0 0,0 0-56 0 0,0 0-21 0 0,0 0-47 0 0,0 0-62 0 0,0-23-2304 0 0,2-10-508 0 0,0 1-4681 0 0,-2 20-3396 0 0</inkml:trace>
  <inkml:trace contextRef="#ctx0" brushRef="#br0" timeOffset="5467.354">3716 965 12739 0 0,'0'0'1956'0'0,"0"0"-457"0"0,0 0-213 0 0,0 0-41 0 0,0 0-4 0 0,0 0-49 0 0,0 0-120 0 0,0 0-145 0 0,0 0-171 0 0,0 0-126 0 0,35-2-98 0 0,112-9-88 0 0,230-9-19 0 0,-353 23-2377 0 0,-10 1-6083 0 0,-11-4-3793 0 0</inkml:trace>
  <inkml:trace contextRef="#ctx0" brushRef="#br0" timeOffset="5733.463">4531 1064 18804 0 0,'0'0'1342'0'0,"0"0"-612"0"0,0 0-208 0 0,0 0 113 0 0,0 0 49 0 0,0 0-28 0 0,0 0-165 0 0,0 0-201 0 0,0 0-129 0 0,0 0-99 0 0,4 32-44 0 0,18 142-149 0 0,-16-156 99 0 0,-2-6-2699 0 0,-3-5-5023 0 0,-1-7-3552 0 0</inkml:trace>
  <inkml:trace contextRef="#ctx0" brushRef="#br0" timeOffset="5899.84">4528 766 12011 0 0,'0'0'3064'0'0,"0"0"-1583"0"0,0 0-433 0 0,0 0-216 0 0,0 0-224 0 0,0 0-216 0 0,0 0-240 0 0,0 0-312 0 0,0 0-416 0 0,0 0-320 0 0,0 0-448 0 0,0 0-1041 0 0,0 0-9105 0 0</inkml:trace>
  <inkml:trace contextRef="#ctx0" brushRef="#br0" timeOffset="6199.084">4787 961 19828 0 0,'0'0'796'0'0,"0"0"-341"0"0,0 0-65 0 0,0 0 175 0 0,0 0 129 0 0,0 0 11 0 0,0 0-102 0 0,0 0-134 0 0,0 0-87 0 0,0 0-82 0 0,0 0-67 0 0,0 0-56 0 0,14 32-47 0 0,44 101-37 0 0,-25-17 98 0 0,-23-45-130 0 0,25 74 50 0 0,-35-144-100 0 0,0-1 1 0 0,0 1-1 0 0,1 0 0 0 0,-1 0 0 0 0,0-1 1 0 0,1 1-1 0 0,-1 0 0 0 0,0 0 1 0 0,1-1-1 0 0,-1 1 0 0 0,1-1 0 0 0,-1 1 1 0 0,1 0-1 0 0,0-1 0 0 0,-1 1 1 0 0,1-1-1 0 0,0 1 0 0 0,-1-1 1 0 0,1 0-1 0 0,0 1 0 0 0,-1-1 0 0 0,1 1 1 0 0,0-1-1 0 0,0 0 0 0 0,-1 0 1 0 0,1 0-1 0 0,0 1 0 0 0,0-1 1 0 0,0 0-1 0 0,-1 0 0 0 0,1 0 0 0 0,0 0 1 0 0,0 0-1 0 0,0 0 0 0 0,0-1 1 0 0,-1 1-1 0 0,1 0 0 0 0,0 0 0 0 0,0-1 1 0 0,-1 1-1 0 0,1 0 0 0 0,0-1 1 0 0,0 1-1 0 0,-1 0 0 0 0,1-1 1 0 0,0 1-1 0 0,-1-1 0 0 0,1 1 0 0 0,-1-1 1 0 0,1 0-1 0 0,-1 1 0 0 0,1-1 1 0 0,-1 0-1 0 0,1 1 0 0 0,-1-1 1 0 0,1 0-1 0 0,-1 0-11 0 0,28-47 769 0 0,-25 42-740 0 0,116-266 1181 0 0,-53 106-2200 0 0,-66 160-594 0 0,-6 5-7444 0 0,2 4-2828 0 0</inkml:trace>
  <inkml:trace contextRef="#ctx0" brushRef="#br0" timeOffset="6562.828">5406 1201 5817 0 0,'0'0'5871'0'0,"0"0"-2742"0"0,0 0-989 0 0,0 0-206 0 0,0 0-231 0 0,32-9-263 0 0,102-31-278 0 0,-122 37-936 0 0,0-1 0 0 0,-1 0 0 0 0,1 0 1 0 0,-1-1-1 0 0,0-1 0 0 0,0 0 0 0 0,-1-1 1 0 0,0 0-1 0 0,0 0 0 0 0,0-1-226 0 0,20-15 477 0 0,-11 9-289 0 0,-1 0 0 0 0,0-1 0 0 0,0-1 0 0 0,-2 0 0 0 0,0-1 0 0 0,-1-1 0 0 0,5-7-188 0 0,-19 23 9 0 0,1 0 0 0 0,0 0-1 0 0,-1 0 1 0 0,1-1 0 0 0,-1 1-1 0 0,0 0 1 0 0,0 0 0 0 0,0-1-1 0 0,0 1 1 0 0,0-1 0 0 0,0 1 0 0 0,-1 0-1 0 0,1-1 1 0 0,-1 0 0 0 0,0 1-1 0 0,0-1 1 0 0,0 1 0 0 0,0-1-1 0 0,0 1 1 0 0,0-1 0 0 0,-1 1 0 0 0,1-1-1 0 0,-1 1 1 0 0,0-1 0 0 0,0 1-1 0 0,0-1 1 0 0,0 1 0 0 0,0 0-1 0 0,0 0 1 0 0,0-1 0 0 0,-1 1 0 0 0,1 0-1 0 0,-1 0 1 0 0,0 0 0 0 0,0 1-1 0 0,1-1 1 0 0,-1 0 0 0 0,0 1-1 0 0,0-1 1 0 0,-1 1 0 0 0,1-1 0 0 0,0 1-1 0 0,0 0 1 0 0,-1 0-9 0 0,-7-2-15 0 0,0 0-1 0 0,0 1 1 0 0,0 0 0 0 0,-1 1-1 0 0,1 0 1 0 0,0 1 0 0 0,0 0 0 0 0,-1 0-1 0 0,1 1 1 0 0,0 1 0 0 0,0 0-1 0 0,0 0 1 0 0,0 1 0 0 0,0 0-1 0 0,1 0 1 0 0,-1 1 0 0 0,0 1 15 0 0,-14 7-11 0 0,1 0 0 0 0,0 2 0 0 0,2 0 0 0 0,-1 1 0 0 0,2 2 0 0 0,-4 4 11 0 0,8-7-9 0 0,1 1 0 0 0,1 1 0 0 0,0 1 0 0 0,1 0 0 0 0,1 0 0 0 0,0 2-1 0 0,2-1 1 0 0,-3 8 9 0 0,10-20 0 0 0,0 0 0 0 0,0 1 0 0 0,1-1 0 0 0,0 0 0 0 0,0 1 0 0 0,1-1 0 0 0,-1 1 0 0 0,1 0 0 0 0,1-1 0 0 0,0 1 0 0 0,0 0 0 0 0,0 0 0 0 0,0-1 0 0 0,1 1 0 0 0,0 0 0 0 0,1-1 0 0 0,0 1 0 0 0,0-1 0 0 0,0 1 0 0 0,1-1 0 0 0,-1 0 0 0 0,2 0 0 0 0,-1 0 0 0 0,1 0 0 0 0,-1-1 0 0 0,2 1 0 0 0,-1-1 0 0 0,1 0 0 0 0,12 7 12 0 0,0-1 0 0 0,1 0 0 0 0,0-2 0 0 0,1 0 0 0 0,0-1 0 0 0,0 0 0 0 0,1-2-1 0 0,0 0 1 0 0,0-2 0 0 0,1 0 0 0 0,-1-1 0 0 0,1-1 0 0 0,-1-1 0 0 0,1-1 0 0 0,14-2-12 0 0,-21 3-91 0 0,0-1 1 0 0,1-1-1 0 0,-1 0 1 0 0,0-1-1 0 0,0-1 1 0 0,0 0-1 0 0,0-1 0 0 0,1-1 91 0 0,26-28-5943 0 0,-36 23-2746 0 0,-4 2-3368 0 0</inkml:trace>
  <inkml:trace contextRef="#ctx0" brushRef="#br0" timeOffset="7536.096">3615 601 8506 0 0,'0'0'1868'0'0,"0"0"-291"0"0,0 0-12 0 0,0 0 56 0 0,0 0-144 0 0,0 0-291 0 0,0 0-305 0 0,0 0-245 0 0,0 0-149 0 0,0 0-99 0 0,0 0-73 0 0,0 0-52 0 0,0 0-27 0 0,-26 14-36 0 0,-74 43-37 0 0,75-38 327 0 0,33-21-59 0 0,72-39 1077 0 0,-60 27-1055 0 0,-70 23 800 0 0,33-4-8500 0 0,24-5-4089 0 0</inkml:trace>
  <inkml:trace contextRef="#ctx0" brushRef="#br0" timeOffset="8395.809">4568 689 1552 0 0,'0'0'2047'0'0,"0"0"191"0"0,0 0 192 0 0,0 0 29 0 0,0 0-234 0 0,0 0-381 0 0,0 0-374 0 0,0 0-301 0 0,0 0-203 0 0,0 0-122 0 0,0 0-65 0 0,0 0-71 0 0,0 0-54 0 0,-7-1-41 0 0,-20-4-65 0 0,-1 10 1623 0 0,31-15-742 0 0,47-31-1311 0 0,-50 41-60 0 0,0 0-8 0 0,0 0 21 0 0,0 0-8 0 0,-20 8 89 0 0,-41 10-364 0 0,61-18-76 0 0,15-11-4089 0 0,-10 8-106 0 0,3-1-7398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1:1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11942 733 9426 0 0,'0'0'2558'0'0,"0"0"-1331"0"0,0 0-471 0 0,0 0 33 0 0,0 0 133 0 0,0 0 89 0 0,0 0-36 0 0,0 0-88 0 0,-32 26-150 0 0,-103 86-130 0 0,63-33 105 0 0,63-64-596 0 0,-1-1-88 0 0,1-1 0 0 0,1 1 0 0 0,0 1 0 0 0,1 0 0 0 0,1 0 0 0 0,0 0 0 0 0,1 1-1 0 0,1-1 1 0 0,0 1 0 0 0,1 0 0 0 0,1 1 0 0 0,0-1 0 0 0,2 0 0 0 0,0 1 0 0 0,0-1 0 0 0,2 2-28 0 0,-1-12 30 0 0,1 0 1 0 0,0 1 0 0 0,1-1-1 0 0,0 0 1 0 0,0 0 0 0 0,0 0-1 0 0,0-1 1 0 0,1 1 0 0 0,0-1-1 0 0,0 0 1 0 0,1 0-1 0 0,-1 0 1 0 0,1 0 0 0 0,0-1-1 0 0,1 0 1 0 0,-1 0 0 0 0,1 0-1 0 0,-1-1 1 0 0,1 0 0 0 0,0 0-1 0 0,0 0 1 0 0,1-1-1 0 0,-1 0 1 0 0,0 0 0 0 0,6 0-31 0 0,0 1 69 0 0,1-1 0 0 0,-1-1 0 0 0,0 0 1 0 0,1-1-1 0 0,-1 0 0 0 0,1-1 0 0 0,-1 0 0 0 0,0-1 1 0 0,1 0-1 0 0,-1-1 0 0 0,0 0 0 0 0,-1-1 1 0 0,6-3-70 0 0,17-12 173 0 0,-2-2 0 0 0,0-2 0 0 0,-2 0 1 0 0,0-2-1 0 0,-2-1 0 0 0,0-2 0 0 0,-2 0 1 0 0,-1-2-1 0 0,-2-1 0 0 0,-1-1 0 0 0,-1 0 1 0 0,-2-2-1 0 0,11-26-173 0 0,-17 37-38 0 0,-1-1 1 0 0,-1 0-1 0 0,-1-1 1 0 0,-2 0-1 0 0,0-1 1 0 0,-1 0-1 0 0,-2 0 1 0 0,-1 0-1 0 0,-1 0 0 0 0,-1-1 1 0 0,-1 0-1 0 0,-1 1 1 0 0,-2-1-1 0 0,-1 0 1 0 0,-1 1-1 0 0,-1 0 0 0 0,-1 0 1 0 0,-1 0-1 0 0,-1 1 1 0 0,-2 0-1 0 0,0 1 1 0 0,-2 0-1 0 0,-1 0 1 0 0,-7-9 37 0 0,14 25-20 0 0,1 0 0 0 0,-2 1 1 0 0,1 0-1 0 0,-1 0 0 0 0,0 1 1 0 0,0 0-1 0 0,-1 0 1 0 0,0 0-1 0 0,0 1 0 0 0,0 0 1 0 0,0 1-1 0 0,-1 0 1 0 0,0 0-1 0 0,0 1 0 0 0,0 0 1 0 0,0 0-1 0 0,-1 1 1 0 0,1 0-1 0 0,-1 1 0 0 0,1 0 1 0 0,-1 1-1 0 0,1 0 1 0 0,-1 0-1 0 0,0 1 0 0 0,1 0 1 0 0,-1 1-1 0 0,1 0 1 0 0,0 1-1 0 0,0-1 0 0 0,-7 5 20 0 0,4-1 11 0 0,1 1 0 0 0,0 0 0 0 0,0 1-1 0 0,1 0 1 0 0,0 1 0 0 0,1 0-1 0 0,0 1 1 0 0,0 0 0 0 0,1 0-1 0 0,0 1 1 0 0,1 0 0 0 0,0 0 0 0 0,1 1-1 0 0,0-1 1 0 0,1 1 0 0 0,0 1-1 0 0,1-1 1 0 0,-1 6-11 0 0,-2 14 88 0 0,0 1-1 0 0,3 0 1 0 0,0 1 0 0 0,2-1 0 0 0,2 0-1 0 0,2 23-87 0 0,3-16 150 0 0,2-1 0 0 0,2-1 0 0 0,1 1 0 0 0,2-2-1 0 0,2 1 1 0 0,1-2 0 0 0,2 0 0 0 0,1-1 0 0 0,2-1 0 0 0,1 0-1 0 0,2-2 1 0 0,1 0 0 0 0,2-2 0 0 0,0-1 0 0 0,2-1 0 0 0,2-1-1 0 0,24 17-149 0 0,-18-18 132 0 0,1-2-1 0 0,1-1 1 0 0,1-2-1 0 0,1-1 1 0 0,4-1-132 0 0,2-11-233 0 0,-46-23-661 0 0,-21-20-2047 0 0,9 23-1565 0 0,9 9 2491 0 0,-6-5-9725 0 0</inkml:trace>
  <inkml:trace contextRef="#ctx0" brushRef="#br0" timeOffset="2061.683">13846 954 6673 0 0,'0'0'1371'0'0,"0"0"-237"0"0,0 0 9 0 0,0 0 177 0 0,0 0 91 0 0,0 0-53 0 0,0 0-218 0 0,0 0-260 0 0,0 0-225 0 0,0 0-175 0 0,0 0-104 0 0,-15 18-80 0 0,-46 61-48 0 0,57-72-215 0 0,-1-1-1 0 0,1 1 1 0 0,0 0-1 0 0,1 0 1 0 0,0 1-1 0 0,0-1 1 0 0,0 1-1 0 0,1-1 1 0 0,0 1-1 0 0,1 0 1 0 0,0 0-1 0 0,0 1-32 0 0,-1 6 46 0 0,1-7-17 0 0,-2 4 31 0 0,1 0 1 0 0,1 0 0 0 0,0 1-1 0 0,1-1 1 0 0,0 1 0 0 0,1-1-1 0 0,0 1 1 0 0,3 9-61 0 0,-4-20 47 0 0,1-1 1 0 0,-1 0-1 0 0,1 0 1 0 0,0 1-1 0 0,0-1 0 0 0,-1 0 1 0 0,1 0-1 0 0,0 0 1 0 0,0 0-1 0 0,0 0 0 0 0,0 0 1 0 0,0 0-1 0 0,1-1 1 0 0,-1 1-1 0 0,0 0 1 0 0,0 0-1 0 0,0-1 0 0 0,1 1 1 0 0,-1-1-1 0 0,0 1 1 0 0,1-1-1 0 0,-1 0 1 0 0,0 1-1 0 0,1-1 0 0 0,-1 0 1 0 0,1 0-1 0 0,-1 0 1 0 0,0 0-1 0 0,1 0 1 0 0,-1 0-1 0 0,0-1 0 0 0,1 1 1 0 0,-1 0-1 0 0,0-1 1 0 0,1 1-1 0 0,-1-1 1 0 0,0 1-1 0 0,1-1 0 0 0,-1 0 1 0 0,0 1-1 0 0,0-1 1 0 0,0 0-1 0 0,0 0 0 0 0,0 0 1 0 0,0 0-1 0 0,0 0 1 0 0,0 0-1 0 0,0 0 1 0 0,0 0-1 0 0,0 0 0 0 0,-1 0 1 0 0,1-1-1 0 0,0 1 1 0 0,-1 0-1 0 0,1 0 1 0 0,-1-1-1 0 0,0 1-47 0 0,23-30 166 0 0,-1-2-1 0 0,-3 0 1 0 0,0 0 0 0 0,-2-2-1 0 0,-2 0 1 0 0,-1-1 0 0 0,-1-1-1 0 0,-3 0 1 0 0,3-18-166 0 0,-11 48-37 0 0,0 1 0 0 0,0-1 0 0 0,-1 0-1 0 0,0 0 1 0 0,0 0 0 0 0,-1-1 0 0 0,0 1 0 0 0,0 0 0 0 0,0 0-1 0 0,-1 0 1 0 0,0 0 0 0 0,-1 0 0 0 0,0 0 0 0 0,0 0 0 0 0,0 1-1 0 0,-1-1 1 0 0,0 1 0 0 0,0-1 0 0 0,0 1 0 0 0,-1 0 0 0 0,0 0 0 0 0,0 1-1 0 0,-1-1 1 0 0,0 1 0 0 0,0 0 0 0 0,0 0 0 0 0,0 0 0 0 0,-1 1-1 0 0,0 0 1 0 0,1 0 0 0 0,-2 0 0 0 0,1 1 0 0 0,0 0 0 0 0,-1 0-1 0 0,1 0 1 0 0,-1 1 0 0 0,-4-1 37 0 0,5 2-20 0 0,0 0 1 0 0,0 1-1 0 0,0 0 1 0 0,0 0-1 0 0,1 0 0 0 0,-1 1 1 0 0,0-1-1 0 0,0 1 1 0 0,0 1-1 0 0,0-1 0 0 0,1 1 1 0 0,-1 0-1 0 0,1 0 1 0 0,-1 1-1 0 0,1 0 0 0 0,0-1 1 0 0,-2 3 19 0 0,8-5 1 0 0,-1 0 1 0 0,1 0 0 0 0,-1 0 0 0 0,0 0 0 0 0,1 0-1 0 0,-1 0 1 0 0,1 0 0 0 0,-1 0 0 0 0,1 0 0 0 0,-1 0-1 0 0,0 0 1 0 0,1 0 0 0 0,-1 0 0 0 0,1 1-1 0 0,-1-1 1 0 0,0 0 0 0 0,1 0 0 0 0,-1 0 0 0 0,0 1-1 0 0,1-1 1 0 0,-1 0 0 0 0,0 1 0 0 0,1-1 0 0 0,-1 0-1 0 0,0 1 1 0 0,1-1 0 0 0,-1 0 0 0 0,0 1 0 0 0,0-1-1 0 0,0 0 1 0 0,1 1 0 0 0,-1-1 0 0 0,0 1-1 0 0,0-1 1 0 0,0 0 0 0 0,0 1 0 0 0,0-1 0 0 0,0 1-1 0 0,0-1 1 0 0,0 1 0 0 0,0-1 0 0 0,0 0 0 0 0,0 1-1 0 0,0-1 1 0 0,0 1 0 0 0,0-1 0 0 0,0 1-1 0 0,0-1 1 0 0,0 0 0 0 0,-1 1 0 0 0,1-1 0 0 0,0 1-1 0 0,0-1 1 0 0,-1 0 0 0 0,1 1 0 0 0,0-1 0 0 0,0 0-1 0 0,-1 1 1 0 0,1-1 0 0 0,0 0 0 0 0,-1 0-1 0 0,1 1 1 0 0,0-1 0 0 0,-1 0 0 0 0,1 0 0 0 0,-1 1-1 0 0,1-1 1 0 0,0 0 0 0 0,-1 0 0 0 0,1 0-2 0 0,34 3 479 0 0,-33-3-447 0 0,15-3 124 0 0,-1-1 0 0 0,0 0 0 0 0,0-1 0 0 0,0 0 1 0 0,0-2-1 0 0,-1 0 0 0 0,0 0 0 0 0,-1-1 0 0 0,1-1 0 0 0,-2 0 0 0 0,1-1 0 0 0,7-7-156 0 0,1 1 193 0 0,24-22 52 0 0,-1-2-1 0 0,-1-2 1 0 0,-3-1 0 0 0,-2-3 0 0 0,-1 0 0 0 0,3-12-245 0 0,-24 36 17 0 0,-1-2-1 0 0,-1 0 1 0 0,-1 0-1 0 0,-1-1 1 0 0,-1-1-1 0 0,-1 0 1 0 0,-1 0 0 0 0,-2-1-1 0 0,-1 0 1 0 0,-1-1-17 0 0,-4-16 6 0 0,-1 44-10 0 0,0-1 0 0 0,0 1 0 0 0,0 0 0 0 0,0-1 0 0 0,0 1-1 0 0,0 0 1 0 0,0-1 0 0 0,-1 1 0 0 0,1 0 0 0 0,0-1 0 0 0,0 1 0 0 0,0 0 0 0 0,-1-1-1 0 0,1 1 1 0 0,0 0 0 0 0,0 0 0 0 0,-1-1 0 0 0,1 1 0 0 0,0 0 0 0 0,-1 0-1 0 0,1 0 1 0 0,0-1 0 0 0,-1 1 0 0 0,1 0 0 0 0,0 0 0 0 0,-1 0 0 0 0,1 0-1 0 0,0 0 1 0 0,-1 0 0 0 0,1-1 0 0 0,0 1 0 0 0,-1 0 0 0 0,1 0 0 0 0,-1 0-1 0 0,1 0 1 0 0,0 1 0 0 0,-1-1 0 0 0,1 0 0 0 0,0 0 0 0 0,-1 0 0 0 0,1 0 0 0 0,0 0-1 0 0,-1 0 1 0 0,1 0 0 0 0,0 1 0 0 0,-1-1 0 0 0,1 0 0 0 0,0 0 0 0 0,-1 0-1 0 0,1 1 1 0 0,0-1 0 0 0,0 0 0 0 0,-1 1 0 0 0,1-1 0 0 0,0 0 0 0 0,0 0-1 0 0,0 1 1 0 0,-1-1 0 0 0,1 0 0 0 0,0 1 0 0 0,0-1 0 0 0,0 0 0 0 0,0 1 0 0 0,0-1-1 0 0,0 1 1 0 0,0-1 0 0 0,0 0 0 0 0,0 1 0 0 0,0-1 4 0 0,-11 29-17 0 0,2 0 1 0 0,2 0-1 0 0,0 1 1 0 0,2 0-1 0 0,1 0 1 0 0,2 0-1 0 0,1 1 1 0 0,1-1-1 0 0,2 7 17 0 0,-2-18-10 0 0,18 418-42 0 0,52 214-225 0 0,-61-559 232 0 0,-4 1 0 0 0,-4-1 0 0 0,-8 61 45 0 0,5-127-5 0 0,-1 1 0 0 0,-2-1 0 0 0,0 0 0 0 0,-1 0-1 0 0,-2-1 1 0 0,-1 0 0 0 0,-1 0 0 0 0,-1-1 0 0 0,-1 0 0 0 0,0-1 0 0 0,-2 0-1 0 0,-1-1 1 0 0,-1-1 0 0 0,-1 0 0 0 0,-1-1 0 0 0,0-1 0 0 0,-2-1 0 0 0,0-1 0 0 0,-1 0-1 0 0,-18 10 6 0 0,36-25 5 0 0,0 0 0 0 0,0 0 0 0 0,0 0-1 0 0,0-1 1 0 0,0 0 0 0 0,-1 1-1 0 0,1-1 1 0 0,-1 0 0 0 0,1-1-1 0 0,-1 1 1 0 0,1-1 0 0 0,-1 1 0 0 0,1-1-1 0 0,-1 0 1 0 0,1 0 0 0 0,-1-1-1 0 0,0 1 1 0 0,1-1 0 0 0,-1 1-1 0 0,1-1 1 0 0,0 0 0 0 0,-1-1 0 0 0,1 1-1 0 0,0 0 1 0 0,0-1 0 0 0,-1 0-1 0 0,1 0 1 0 0,1 0 0 0 0,-1 0-1 0 0,0 0 1 0 0,0-1 0 0 0,1 1 0 0 0,-1-1-1 0 0,1 0 1 0 0,0 1 0 0 0,0-1-1 0 0,0 0 1 0 0,-1-3-5 0 0,-4-11 13 0 0,1 0 0 0 0,1 0 0 0 0,0-1-1 0 0,1 0 1 0 0,1 0 0 0 0,1 0 0 0 0,0 0 0 0 0,2 0-1 0 0,0-1 1 0 0,0 1 0 0 0,2 0 0 0 0,1 0 0 0 0,0 0-1 0 0,1 0 1 0 0,2-4-13 0 0,8-36 22 0 0,3 0-1 0 0,3 1 1 0 0,2 1-1 0 0,2 1 1 0 0,2 1-1 0 0,3 2 1 0 0,14-16-22 0 0,-26 44-116 0 0,1 0 1 0 0,2 2 0 0 0,0 1-1 0 0,1 0 1 0 0,1 1-1 0 0,1 2 1 0 0,2-1 115 0 0,59-31-8067 0 0,-73 42-3456 0 0</inkml:trace>
  <inkml:trace contextRef="#ctx0" brushRef="#br0" timeOffset="4436.394">16149 961 2040 0 0,'0'0'1798'0'0,"0"0"-594"0"0,0 0-125 0 0,0 0 223 0 0,0 0 226 0 0,0 0 147 0 0,0 0-50 0 0,0 0-238 0 0,0 0-233 0 0,0 0-201 0 0,0 0-158 0 0,-3-12-102 0 0,-8-35-66 0 0,11 46-548 0 0,-1-1 1 0 0,1 1-1 0 0,-1-1 1 0 0,0 1-1 0 0,1-1 1 0 0,-1 1-1 0 0,0-1 0 0 0,0 1 1 0 0,0 0-1 0 0,0 0 1 0 0,0-1-1 0 0,0 1 1 0 0,-1 0-1 0 0,1 0 1 0 0,0 0-1 0 0,0 0 1 0 0,-1 0-1 0 0,1 1 0 0 0,-1-1 1 0 0,1 0-1 0 0,-1 1 1 0 0,1-1-1 0 0,-1 1 1 0 0,1-1-1 0 0,-1 1 1 0 0,1 0-1 0 0,-1-1 0 0 0,0 1 1 0 0,0 0-80 0 0,-6-1 358 0 0,-6-1-207 0 0,0 2 1 0 0,1 0 0 0 0,-1 0-1 0 0,1 1 1 0 0,-1 1-1 0 0,1 1 1 0 0,-1-1 0 0 0,1 2-1 0 0,0 0 1 0 0,0 1-1 0 0,1 0 1 0 0,-1 1 0 0 0,1 0-1 0 0,0 1 1 0 0,1 0 0 0 0,-9 7-152 0 0,-1 1 84 0 0,0 1 0 0 0,1 1 0 0 0,1 1 0 0 0,1 0 0 0 0,0 2 1 0 0,1 0-1 0 0,2 0 0 0 0,0 2 0 0 0,1 0 0 0 0,1 1 1 0 0,1 0-1 0 0,1 0 0 0 0,1 2 0 0 0,1-1 0 0 0,2 1 1 0 0,-5 21-85 0 0,8 88 158 0 0,5-129-141 0 0,0 0 0 0 0,0-1 0 0 0,1 1 1 0 0,0-1-1 0 0,0 1 0 0 0,0-1 0 0 0,0 0 1 0 0,0 0-1 0 0,1 0 0 0 0,0 0 0 0 0,0 0 1 0 0,0 0-1 0 0,0-1 0 0 0,1 0 0 0 0,-1 1 1 0 0,1-1-1 0 0,0 0 0 0 0,0-1 0 0 0,0 1 1 0 0,0-1-1 0 0,0 0 0 0 0,1 0 1 0 0,-1 0-1 0 0,1 0 0 0 0,-1-1 0 0 0,3 1-17 0 0,8-1 98 0 0,1-1 1 0 0,-1-1-1 0 0,0 0 0 0 0,0 0 0 0 0,0-2 0 0 0,0 0 0 0 0,0-1 0 0 0,0 0 0 0 0,-1-1 0 0 0,0-1 0 0 0,0 0 0 0 0,0-1 1 0 0,-1 0-1 0 0,0-1 0 0 0,-1-1 0 0 0,1 0 0 0 0,-2 0 0 0 0,7-7-98 0 0,40-31 176 0 0,-2-2 0 0 0,-2-2-1 0 0,-2-3 1 0 0,-3-2 0 0 0,27-41-176 0 0,-54 67 49 0 0,-2 0 1 0 0,-1-2 0 0 0,-1 0-1 0 0,-2-1 1 0 0,-1-1-1 0 0,7-24-49 0 0,-24 45 110 0 0,-12 37-198 0 0,3-2 49 0 0,0 1 0 0 0,2-1 0 0 0,1 2 0 0 0,1-1 0 0 0,1 1 0 0 0,1 0 1 0 0,-1 22 38 0 0,4-36-116 0 0,2 0 0 0 0,-1 0 1 0 0,1 1-1 0 0,1-1 1 0 0,0 0-1 0 0,0 1 1 0 0,1-1-1 0 0,0 0 1 0 0,1 0-1 0 0,0 0 0 0 0,1 0 1 0 0,0-1-1 0 0,0 0 1 0 0,1 1-1 0 0,0-1 1 0 0,1-1-1 0 0,0 1 0 0 0,0-1 1 0 0,1 0-1 0 0,0-1 1 0 0,0 1-1 0 0,1-1 1 0 0,6 4 115 0 0,53 28-2954 0 0,-19-22-5705 0 0,-36-14-2407 0 0</inkml:trace>
  <inkml:trace contextRef="#ctx0" brushRef="#br0" timeOffset="4834.826">16727 1429 8410 0 0,'0'0'2700'0'0,"0"0"-542"0"0,0 0-193 0 0,0 0-64 0 0,0 0-186 0 0,0 0-216 0 0,0 0-233 0 0,0 0-232 0 0,0 0-214 0 0,0 0-168 0 0,0 0-152 0 0,0 0-69 0 0,0 0-26 0 0,12-21-33 0 0,39-68-46 0 0,-16 34 1 0 0,3 1 1 0 0,2 1 0 0 0,2 3-1 0 0,15-11-327 0 0,-34 36 42 0 0,114-104-133 0 0,-136 129 79 0 0,0 1 0 0 0,0 0-1 0 0,0 0 1 0 0,0 0 0 0 0,0 0-1 0 0,0 0 1 0 0,0 0 0 0 0,0 0 0 0 0,-1 0-1 0 0,1 0 1 0 0,0 0 0 0 0,-1 0-1 0 0,1 0 1 0 0,-1 1 0 0 0,1-1 0 0 0,-1 0-1 0 0,1 0 1 0 0,-1 1 0 0 0,0-1-1 0 0,0 0 1 0 0,0 1 0 0 0,0-1 0 0 0,0 0-1 0 0,0 1 1 0 0,0-1 0 0 0,0 0-1 0 0,0 1 1 0 0,0-1 0 0 0,-1 0 0 0 0,1 1-1 0 0,-1-1 1 0 0,1 0 0 0 0,-1 0-1 0 0,1 0 1 0 0,-1 1 0 0 0,0-1 12 0 0,1 0-3 0 0,-25 175-49 0 0,25-171 51 0 0,-1 1 1 0 0,1-1-1 0 0,0 1 1 0 0,0-1-1 0 0,0 0 1 0 0,1 1-1 0 0,0-1 1 0 0,0 0-1 0 0,0 1 1 0 0,1-1-1 0 0,-1 0 1 0 0,1 0-1 0 0,1 0 1 0 0,-1 0-1 0 0,1 0 1 0 0,0-1-1 0 0,0 1 1 0 0,0-1-1 0 0,0 0 1 0 0,1 0-1 0 0,0 0 1 0 0,0 0-1 0 0,0-1 1 0 0,0 1-1 0 0,0-1 1 0 0,1 0-1 0 0,0 0 1 0 0,-1-1-1 0 0,4 2 1 0 0,0-2 32 0 0,0 0 1 0 0,1 0-1 0 0,-1-1 0 0 0,0 0 0 0 0,1-1 0 0 0,-1 0 1 0 0,1 0-1 0 0,-1-1 0 0 0,0 0 0 0 0,1 0 1 0 0,-1-1-1 0 0,0 0 0 0 0,0-1 0 0 0,0 0 0 0 0,0 0 1 0 0,-1 0-1 0 0,1-1 0 0 0,-1 0 0 0 0,0-1 1 0 0,1 0-33 0 0,127-114 499 0 0,-131 114-487 0 0,79-116-344 0 0,-74 100-192 0 0,-2 3-3205 0 0,0 9-7141 0 0,-7 8-1494 0 0</inkml:trace>
  <inkml:trace contextRef="#ctx0" brushRef="#br0" timeOffset="5417.64">17912 814 9978 0 0,'0'0'4405'0'0,"0"0"-2356"0"0,0 0-852 0 0,0 0-102 0 0,0 0-51 0 0,0 0-78 0 0,0 0-126 0 0,0 0-140 0 0,0 0-141 0 0,0 0-95 0 0,0 0-109 0 0,0 0-97 0 0,0 0-59 0 0,-20 30-79 0 0,-64 99-48 0 0,46-34 32 0 0,35-83-106 0 0,1 0 0 0 0,0 0 0 0 0,1 0 0 0 0,0 1 0 0 0,1-1 0 0 0,1 0 0 0 0,0 1 0 0 0,0-1 0 0 0,1 0 0 0 0,1 0 0 0 0,0 1 2 0 0,-1-7 7 0 0,0-1 0 0 0,0 0 0 0 0,0 0-1 0 0,1-1 1 0 0,0 1 0 0 0,0 0 0 0 0,0-1-1 0 0,0 1 1 0 0,1-1 0 0 0,0 0-1 0 0,0-1 1 0 0,0 1 0 0 0,0 0 0 0 0,0-1-1 0 0,1 0 1 0 0,0 0 0 0 0,-1-1 0 0 0,1 1-1 0 0,0-1 1 0 0,0 0 0 0 0,1 0 0 0 0,-1 0-1 0 0,0-1 1 0 0,0 0 0 0 0,5 0-7 0 0,8-2 99 0 0,-1 0 1 0 0,0-2-1 0 0,0 0 1 0 0,-1-1-1 0 0,1-1 1 0 0,-1 0-1 0 0,1-1 0 0 0,-2-1 1 0 0,1-1-1 0 0,-1 0 1 0 0,0-1-1 0 0,-1 0 1 0 0,0-1-1 0 0,0-1 0 0 0,-1 0 1 0 0,-1-1-1 0 0,0 0 1 0 0,0-1-1 0 0,5-9-99 0 0,24-16 201 0 0,182-157 261 0 0,-218 191-450 0 0,-5 3-9 0 0,1 0 0 0 0,0 0 0 0 0,-1 0 0 0 0,1 0 0 0 0,-1 0 0 0 0,1 0 0 0 0,0 0 0 0 0,0 0 0 0 0,0 0 0 0 0,0 0 0 0 0,-1 0 1 0 0,1 1-1 0 0,0-1 0 0 0,0 0 0 0 0,0 1 0 0 0,0-1 0 0 0,1 1 0 0 0,-1-1 0 0 0,0 1 0 0 0,0-1 0 0 0,0 1 0 0 0,0 0 0 0 0,0 0 0 0 0,1-1 0 0 0,-1 1 0 0 0,0 0 0 0 0,0 0 0 0 0,0 0 0 0 0,1 0 0 0 0,-1 1 0 0 0,0-1 0 0 0,0 0 0 0 0,0 0 0 0 0,0 1 0 0 0,1-1 0 0 0,-1 1 0 0 0,0-1 0 0 0,0 1 0 0 0,0-1 0 0 0,0 1 0 0 0,0 0 0 0 0,0-1 0 0 0,0 1 0 0 0,0 0 0 0 0,-1 0 0 0 0,1 0 0 0 0,0 0 0 0 0,0-1 0 0 0,-1 1 0 0 0,1 0 0 0 0,0 1-3 0 0,7 24 41 0 0,-1-1 1 0 0,-1 1-1 0 0,-2 0 0 0 0,0 0 1 0 0,-2 0-1 0 0,0 1 0 0 0,-2-1 1 0 0,-2 11-42 0 0,2-1 14 0 0,-6 98-816 0 0,-6 0-1 0 0,-5-1 1 0 0,-7 0-1 0 0,-5-2 0 0 0,-30 81 803 0 0,51-181 33 0 0,-1-1 0 0 0,-1 1-1 0 0,-1-2 1 0 0,-2 0 0 0 0,-1 0-1 0 0,-1-1 1 0 0,-2-1 0 0 0,-1 0-1 0 0,0-1 1 0 0,-2-1 0 0 0,-1-1-1 0 0,-18 15-32 0 0,36-37 25 0 0,1 1 0 0 0,-1-1 0 0 0,0-1 0 0 0,1 1 0 0 0,-1 0 0 0 0,0-1 0 0 0,0 1 0 0 0,0-1 0 0 0,-1 0 0 0 0,1 0-1 0 0,0 0 1 0 0,0-1 0 0 0,0 1 0 0 0,-1-1 0 0 0,1 1 0 0 0,0-1 0 0 0,-1 0 0 0 0,1-1 0 0 0,0 1 0 0 0,-1 0-1 0 0,1-1 1 0 0,0 0 0 0 0,0 0 0 0 0,-1 0 0 0 0,1 0 0 0 0,0 0 0 0 0,0-1 0 0 0,0 1 0 0 0,0-1 0 0 0,1 0 0 0 0,-1 0-1 0 0,0 0 1 0 0,1 0 0 0 0,-1 0 0 0 0,1-1 0 0 0,0 1 0 0 0,0-1 0 0 0,0 1 0 0 0,0-1 0 0 0,0 0 0 0 0,1 0-1 0 0,-1 0 1 0 0,1 0-25 0 0,-5-8 77 0 0,1 0-1 0 0,1 0 0 0 0,0-1 1 0 0,1 0-1 0 0,0 1 1 0 0,1-1-1 0 0,0 0 0 0 0,1 0 1 0 0,0 0-1 0 0,1-1 0 0 0,0 1 1 0 0,1 0-1 0 0,0 0 0 0 0,1 0 1 0 0,1 0-1 0 0,0 1 1 0 0,0-1-1 0 0,1 1 0 0 0,0-1 1 0 0,1 1-1 0 0,1 0 0 0 0,0 1 1 0 0,5-9-77 0 0,27-24 66 0 0,1 2 1 0 0,2 1 0 0 0,2 2-1 0 0,1 3 1 0 0,2 1 0 0 0,1 2 0 0 0,2 2-1 0 0,1 2 1 0 0,1 3 0 0 0,1 1-1 0 0,49-14-66 0 0,185-67-919 0 0,-161 74-6121 0 0,-103 27-4882 0 0</inkml:trace>
  <inkml:trace contextRef="#ctx0" brushRef="#br0" timeOffset="-6755.167">5280 313 0 0 0,'0'0'1143'0'0,"0"0"223"0"0,0 0 99 0 0,0 0 173 0 0,0 0 261 0 0,0 0 189 0 0,0 0 85 0 0,0 0-143 0 0,0 0-235 0 0,0 0-271 0 0,0 0-361 0 0,2-15-203 0 0,7-44-180 0 0,-7 45-160 0 0,-2 14-103 0 0,0 0-80 0 0,0 0-90 0 0,-6 732 3371 0 0,1-268-4634 0 0,5-464 489 0 0,0 0-84 0 0,0 0-153 0 0,-5 0-1817 0 0,-5-1-442 0 0,3-1-2490 0 0,-1 2-5587 0 0</inkml:trace>
  <inkml:trace contextRef="#ctx0" brushRef="#br0" timeOffset="-6501.801">4836 990 13555 0 0,'0'0'597'0'0,"0"0"-298"0"0,0 0-2 0 0,0 0 345 0 0,0 0 305 0 0,0 0 172 0 0,0 0 28 0 0,0 0-103 0 0,38 0-185 0 0,121-1-135 0 0,-23-16 327 0 0,8-12-324 0 0,-39 6-1046 0 0,1 5 0 0 0,43 0 319 0 0,-70 17-3596 0 0,-45 2-7143 0 0,-23-1 2704 0 0</inkml:trace>
  <inkml:trace contextRef="#ctx0" brushRef="#br0" timeOffset="-6254.573">5797 987 4777 0 0,'0'0'1814'0'0,"0"0"-282"0"0,0 0 32 0 0,0 0 177 0 0,0 0 51 0 0,0 0-135 0 0,0 0-296 0 0,0 0-309 0 0,-20 32-254 0 0,-63 100-205 0 0,81-131-567 0 0,1 1-1 0 0,-1 0 0 0 0,0 0 0 0 0,0 0 0 0 0,1 1 0 0 0,-1-1 1 0 0,1 0-1 0 0,0 1 0 0 0,0-1 0 0 0,0 0 0 0 0,0 1 1 0 0,0-1-1 0 0,0 1 0 0 0,0 0 0 0 0,1-1 0 0 0,0 1 0 0 0,-1 0 1 0 0,1-1-1 0 0,0 1 0 0 0,0 0 0 0 0,1-1 0 0 0,-1 1 1 0 0,0 0-1 0 0,1-1 0 0 0,0 1 0 0 0,-1-1 0 0 0,1 1 0 0 0,0 0-25 0 0,3 4 98 0 0,-1-1-19 0 0,0 0 1 0 0,0 0-1 0 0,0-1 0 0 0,1 1 1 0 0,0-1-1 0 0,0 0 0 0 0,0 0 1 0 0,1 0-1 0 0,-1 0 0 0 0,1-1 1 0 0,0 0-1 0 0,1 0 0 0 0,-1 0 1 0 0,1-1-1 0 0,-1 0 0 0 0,1 0 0 0 0,0 0 1 0 0,0-1-1 0 0,0 0 0 0 0,1 0 1 0 0,-1 0-1 0 0,1-1 0 0 0,-1 0 1 0 0,0 0-1 0 0,1-1 0 0 0,0 0 1 0 0,-1 0-1 0 0,5-1-79 0 0,4 0 175 0 0,0-1 1 0 0,0 0-1 0 0,-1-2 0 0 0,1 0 1 0 0,-1 0-1 0 0,0-1 0 0 0,0-1 1 0 0,0-1-1 0 0,-1 0 0 0 0,0 0 1 0 0,0-1-1 0 0,0-1-175 0 0,-1-1 148 0 0,1 0 0 0 0,-2-1 0 0 0,0 0 0 0 0,0 0 0 0 0,-1-2 0 0 0,0 1 1 0 0,-1-1-1 0 0,1-3-148 0 0,-7 12 22 0 0,-1 0 0 0 0,1 0 0 0 0,-1 0 1 0 0,0 0-1 0 0,-1 0 0 0 0,1-1 0 0 0,-1 1 1 0 0,0 0-1 0 0,0-1 0 0 0,0 1 0 0 0,-1-1 1 0 0,1 1-1 0 0,-1-1 0 0 0,0 0 1 0 0,0 1-1 0 0,-1-1 0 0 0,0 1 0 0 0,1-1 1 0 0,-1 1-1 0 0,-1-1 0 0 0,1 1 0 0 0,-1 0 1 0 0,0 0-1 0 0,0 0 0 0 0,0 0 0 0 0,0 0 1 0 0,-1 0-1 0 0,1 0 0 0 0,-1 0 1 0 0,-1 0-24 0 0,-5-1-103 0 0,-1-1-1 0 0,1 2 0 0 0,-1-1 1 0 0,0 1-1 0 0,-1 1 0 0 0,1 0 0 0 0,-1 0 1 0 0,1 1-1 0 0,-1 1 0 0 0,0-1 0 0 0,1 2 1 0 0,-1-1-1 0 0,0 2 0 0 0,0-1 1 0 0,0 2-1 0 0,0-1 0 0 0,-3 2 105 0 0,-61 23-2986 0 0,32 2-6364 0 0,29-17-1923 0 0</inkml:trace>
  <inkml:trace contextRef="#ctx0" brushRef="#br0" timeOffset="-1121.613">10462 1083 2120 0 0,'0'0'1227'0'0,"0"0"-46"0"0,0 0 172 0 0,0 0 229 0 0,0 0 162 0 0,0 0 21 0 0,0 0-149 0 0,0 0-205 0 0,0 0-281 0 0,0 0-253 0 0,0 0-179 0 0,0 0-117 0 0,0 0-50 0 0,-11 4 504 0 0,7 38 509 0 0,-23 280 286 0 0,17-205-175 0 0,84-353-436 0 0,-51 174-1039 0 0,-14 38-141 0 0,14-45 134 0 0,3 0 1 0 0,3 1 0 0 0,3 2 0 0 0,3 2 0 0 0,3 0-1 0 0,42-53-173 0 0,4 44 274 0 0,-76 98-406 0 0,-19 121-2131 0 0,11-132-603 0 0,7-12-7698 0 0,-3-2-245 0 0</inkml:trace>
  <inkml:trace contextRef="#ctx0" brushRef="#br0" timeOffset="-687.091">11232 961 0 0 0,'0'0'2687'0'0,"0"0"217"0"0,0 0-155 0 0,0 0-428 0 0,0 0-482 0 0,0 0-391 0 0,0 0-305 0 0,0 0-167 0 0,0 0-101 0 0,0 0-69 0 0,0 0-11 0 0,0 0 3 0 0,0 0-41 0 0,-3 26-89 0 0,-9 85-68 0 0,8 119 1404 0 0,15-115-2228 0 0,-10-110-1035 0 0,-4-8-6102 0 0,0-1 2424 0 0,1 3-4652 0 0</inkml:trace>
  <inkml:trace contextRef="#ctx0" brushRef="#br0" timeOffset="-440.256">11254 534 15451 0 0,'0'0'864'0'0,"0"0"-455"0"0,0 0-217 0 0,0 0-96 0 0,0 0-96 0 0,0 0-128 0 0,0 0-160 0 0,0 0-105 0 0,0 0-183 0 0,0 0-136 0 0,0 0-392 0 0,0 0-1337 0 0,0 0-8057 0 0</inkml:trace>
  <inkml:trace contextRef="#ctx0" brushRef="#br0" timeOffset="815.689">11265 678 0 0 0,'0'0'280'0'0,"0"0"164"0"0,0 0 82 0 0,0 0 143 0 0,0 0 189 0 0,0 0 88 0 0,0 0 92 0 0,0 0 45 0 0,0 0-3 0 0,0 0 43 0 0,0 0 47 0 0,0 0 57 0 0,-6-8-34 0 0,-19-21-105 0 0,18 15 7685 0 0,8-4-7322 0 0,1-2-711 0 0,-31 21-447 0 0,14 12 296 0 0,31-24-1334 0 0,-10 13-2422 0 0,-1 4-4006 0 0,-5-2-4089 0 0</inkml:trace>
  <inkml:trace contextRef="#ctx0" brushRef="#br0" timeOffset="-2316.356">7866 943 528 0 0,'0'0'1035'0'0,"0"0"5"0"0,0 0 146 0 0,0 0 238 0 0,0 0 195 0 0,0 0 37 0 0,0 0-135 0 0,0 0-229 0 0,0 0-232 0 0,0 0-218 0 0,0 0-118 0 0,0 0-80 0 0,0 0-82 0 0,-22-9-58 0 0,-72-25-80 0 0,39 29 156 0 0,40 9-504 0 0,1 1 1 0 0,0 0-1 0 0,0 1 0 0 0,1 1 1 0 0,0 0-1 0 0,0 1 0 0 0,1 1 1 0 0,0-1-1 0 0,0 2 1 0 0,1 0-1 0 0,0 0 0 0 0,0 1 1 0 0,2 0-1 0 0,-1 1 0 0 0,1 0 1 0 0,1 1-1 0 0,0 0 0 0 0,1 0 1 0 0,0 1-77 0 0,-2 7 121 0 0,1 1-1 0 0,0 0 1 0 0,1 0 0 0 0,2 1-1 0 0,0 0 1 0 0,2 0 0 0 0,0 0-1 0 0,2 0 1 0 0,0 1 0 0 0,2 10-121 0 0,-1-29 33 0 0,-1 0 1 0 0,1 0 0 0 0,1 0-1 0 0,-1-1 1 0 0,1 1-1 0 0,0 0 1 0 0,0 0 0 0 0,0-1-1 0 0,0 1 1 0 0,1-1-1 0 0,0 1 1 0 0,0-1 0 0 0,0 0-1 0 0,0 0 1 0 0,1 1-1 0 0,0-2 1 0 0,0 1 0 0 0,0 0-1 0 0,0 0 1 0 0,0-1 0 0 0,1 0-1 0 0,0 0 1 0 0,0 0-1 0 0,-1 0 1 0 0,2 0 0 0 0,-1-1-1 0 0,0 0 1 0 0,0 0-1 0 0,1 0 1 0 0,-1 0 0 0 0,1-1-1 0 0,0 0 1 0 0,-1 0-1 0 0,1 0 1 0 0,0 0-34 0 0,7-1 120 0 0,0 0 0 0 0,0-1 0 0 0,0 0 0 0 0,0 0 0 0 0,-1-2 0 0 0,1 1 0 0 0,-1-1 0 0 0,1-1 0 0 0,-1 0 0 0 0,0-1 0 0 0,0 0 0 0 0,-1-1 0 0 0,1 0 0 0 0,-1 0 0 0 0,-1-1 0 0 0,1-1 0 0 0,-1 1 1 0 0,0-2-1 0 0,-1 1 0 0 0,1-2-120 0 0,18-19 159 0 0,-1-1 1 0 0,-2-2-1 0 0,0 0 1 0 0,-3-2-1 0 0,0 0 1 0 0,-3-1-1 0 0,0-1 1 0 0,-3-1 0 0 0,-1 0-1 0 0,-1-1 1 0 0,0-13-160 0 0,1-42 561 0 0,-14 93-454 0 0,0 0-23 0 0,-3 11-55 0 0,-2 39 27 0 0,3 0 0 0 0,2 0 0 0 0,3 0 0 0 0,1 0 0 0 0,9 36-56 0 0,-7-45 52 0 0,17 122 60 0 0,-6 1 0 0 0,-6 44-112 0 0,-11-161-2 0 0,-2 0-1 0 0,-3 0 1 0 0,-1-1-1 0 0,-8 30 3 0 0,10-59-13 0 0,-1 1-1 0 0,-1-1 1 0 0,0-1 0 0 0,-1 1 0 0 0,-1-1-1 0 0,0 0 1 0 0,-2-1 0 0 0,1 0 0 0 0,-2-1-1 0 0,0 0 1 0 0,-1 0 0 0 0,0-1 0 0 0,-10 8 13 0 0,16-16-24 0 0,1-1 0 0 0,-1 1-1 0 0,1-1 1 0 0,-1 0 0 0 0,0-1 0 0 0,-1 0 0 0 0,1 0 0 0 0,-1 0 0 0 0,1 0 0 0 0,-1-1 0 0 0,0 0 0 0 0,0-1 0 0 0,0 0 0 0 0,0 0 0 0 0,0 0 0 0 0,0-1 0 0 0,0 0 0 0 0,0 0 0 0 0,0-1 0 0 0,-3 0 24 0 0,6-2-16 0 0,-1-1 0 0 0,1 1 0 0 0,0-1-1 0 0,1 0 1 0 0,-1 0 0 0 0,1 0 0 0 0,-1 0 0 0 0,1-1-1 0 0,1 0 1 0 0,-1 1 0 0 0,1-1 0 0 0,-1 0-1 0 0,1 0 1 0 0,1 0 0 0 0,-1-1 0 0 0,1 1-1 0 0,0 0 1 0 0,0-1 0 0 0,0 1 0 0 0,1 0-1 0 0,0-1 1 0 0,0 1 0 0 0,0-1 0 0 0,2-4 16 0 0,-2 8-4 0 0,-1-25-22 0 0,2 0 0 0 0,1 0 0 0 0,1 0 0 0 0,2 0 0 0 0,0 1 0 0 0,2-1 0 0 0,1 1 0 0 0,1 1 0 0 0,1 0 0 0 0,1 0 0 0 0,1 1 0 0 0,9-12 26 0 0,23-28-3 0 0,4 2 0 0 0,2 2 0 0 0,3 2 0 0 0,2 3 0 0 0,2 2 0 0 0,3 2 0 0 0,2 4 0 0 0,43-25 3 0 0,80-68-17 0 0,-176 135 0 0 0,0-2 0 0 0,0 1 0 0 0,-1-1 0 0 0,1 0 0 0 0,-2-1 1 0 0,1 0-1 0 0,-1 0 0 0 0,0 0 0 0 0,-1-1 0 0 0,0 0 1 0 0,0-1-1 0 0,-1 1 0 0 0,0-1 0 0 0,0 0 0 0 0,-2 0 1 0 0,1 0-1 0 0,-1-1 0 0 0,0 0 0 0 0,-1 1 0 0 0,-1-1 0 0 0,0 0 1 0 0,0 0-1 0 0,-1-7 17 0 0,-3 11-33 0 0,0 1 0 0 0,-1-1 0 0 0,0 1 1 0 0,0 0-1 0 0,-1 0 0 0 0,0 1 0 0 0,0-1 0 0 0,0 1 1 0 0,0 0-1 0 0,-1 1 0 0 0,0-1 0 0 0,0 1 1 0 0,0 0-1 0 0,-1 0 0 0 0,1 1 0 0 0,-1 0 0 0 0,0 0 1 0 0,0 1-1 0 0,0 0 0 0 0,0 0 0 0 0,0 0 0 0 0,0 1 1 0 0,0 0-1 0 0,-1 1 0 0 0,1-1 0 0 0,-1 1 0 0 0,1 1 1 0 0,0 0-1 0 0,0 0 0 0 0,-1 0 0 0 0,1 1 0 0 0,0 0 1 0 0,0 0-1 0 0,-2 1 33 0 0,-3 1 6 0 0,1 0 0 0 0,-1 1 0 0 0,1 0 0 0 0,0 0 0 0 0,0 1 0 0 0,0 1 0 0 0,1 0 0 0 0,0 1 0 0 0,0-1 0 0 0,1 2 0 0 0,0 0 0 0 0,0 0 0 0 0,1 0 0 0 0,0 1 0 0 0,1 0 0 0 0,0 1 0 0 0,1-1 1 0 0,0 1-1 0 0,1 1 0 0 0,0-1 0 0 0,-3 10-6 0 0,6-5 19 0 0,0-1 0 0 0,1 0 0 0 0,0 1 0 0 0,1-1 1 0 0,1 0-1 0 0,1 1 0 0 0,0-1 0 0 0,1 0 0 0 0,0 0 1 0 0,2 0-1 0 0,-1 0 0 0 0,2-1 0 0 0,0 0 0 0 0,1 0 1 0 0,0 0-1 0 0,1-1 0 0 0,0 0 0 0 0,1-1 1 0 0,1 0-1 0 0,0 0 0 0 0,0-1 0 0 0,1 0 0 0 0,1-1 1 0 0,0 0-1 0 0,11 7-19 0 0,-4-3 57 0 0,0-1 1 0 0,0-1-1 0 0,1 0 1 0 0,1-1-1 0 0,0-2 1 0 0,0 0 0 0 0,1-1-1 0 0,0-1 1 0 0,0-1-1 0 0,1-2 1 0 0,-1 0-1 0 0,1-1 1 0 0,0-1-1 0 0,0-1 1 0 0,0-1-1 0 0,0-1 1 0 0,0-1 0 0 0,0-1-1 0 0,0-1 1 0 0,-1-1-1 0 0,1-1 1 0 0,-1-1-1 0 0,-1-1 1 0 0,1-1-1 0 0,-2-1 1 0 0,1-1-1 0 0,18-12-57 0 0,-2-10 46 0 0,-1-1 0 0 0,-2-2 0 0 0,-1-2 0 0 0,-2 0 0 0 0,-2-2 0 0 0,-2-2 0 0 0,-1 0 0 0 0,-2-2 0 0 0,-3 0 0 0 0,-1-1 1 0 0,-2-2-1 0 0,5-23-46 0 0,-8 10-153 0 0,-2 0 0 0 0,-2-1 0 0 0,-4-1 0 0 0,-2 1 0 0 0,-3-1 0 0 0,-3-26 153 0 0,1 76-1 0 0,0-1 0 0 0,0 1 1 0 0,-1 0-1 0 0,0 0 0 0 0,-1 0 0 0 0,-1 0 1 0 0,0 0-1 0 0,0 1 0 0 0,-1-1 0 0 0,-1 1 1 0 0,0 0-1 0 0,0 0 0 0 0,-1 0 0 0 0,-1 1 1 0 0,0 0-1 0 0,-4-4 1 0 0,10 12 3 0 0,-1 0 0 0 0,0 0 0 0 0,1 1 0 0 0,-1-1 0 0 0,0 1 0 0 0,0 0-1 0 0,0-1 1 0 0,0 1 0 0 0,0 0 0 0 0,-1 0 0 0 0,1 0 0 0 0,0 0 0 0 0,0 1 0 0 0,-1-1 0 0 0,1 1 0 0 0,0-1 0 0 0,-1 1 0 0 0,1 0 0 0 0,-1 0 0 0 0,1 0-1 0 0,0 0 1 0 0,-1 0 0 0 0,1 1 0 0 0,0-1 0 0 0,-1 1 0 0 0,1 0 0 0 0,0-1 0 0 0,-1 1 0 0 0,1 0 0 0 0,0 0 0 0 0,0 0 0 0 0,0 1 0 0 0,0-1 0 0 0,0 0-1 0 0,0 1 1 0 0,0-1 0 0 0,0 1-3 0 0,-49 73 80 0 0,44-49-26 0 0,1 1 0 0 0,1-1 0 0 0,1 1 1 0 0,2 1-1 0 0,0-1 0 0 0,2 0 0 0 0,3 20-54 0 0,-2 12 109 0 0,4 58 199 0 0,6-1 0 0 0,16 66-308 0 0,-19-130 60 0 0,7 58-1 0 0,-5-1 0 0 0,-3 59-59 0 0,-7-167-23 0 0,0-1 0 0 0,0 1 1 0 0,1 0-1 0 0,-1-1 1 0 0,0 1-1 0 0,0 0 0 0 0,0 0 1 0 0,0-1-1 0 0,0 1 1 0 0,0 0-1 0 0,0 0 0 0 0,0-1 1 0 0,0 1-1 0 0,0 0 1 0 0,0 0-1 0 0,0-1 0 0 0,0 1 1 0 0,-1 0-1 0 0,1 0 1 0 0,0-1-1 0 0,-1 1 0 0 0,1 0 1 0 0,0-1-1 0 0,-1 1 1 0 0,1 0-1 0 0,-1-1 0 0 0,1 1 1 0 0,-1-1-1 0 0,1 1 0 0 0,-1-1 1 0 0,0 1-1 0 0,1-1 1 0 0,-1 1-1 0 0,0-1 0 0 0,1 0 1 0 0,-1 1-1 0 0,0-1 1 0 0,1 0-1 0 0,-1 0 0 0 0,0 1 1 0 0,0-1-1 0 0,1 0 1 0 0,-1 0-1 0 0,0 0 0 0 0,0 0 1 0 0,1 0-1 0 0,-1 0 1 0 0,0 0-1 0 0,0 0 23 0 0,-30-25-2868 0 0,7-12-1789 0 0,17 24 271 0 0,-1 1-6496 0 0</inkml:trace>
  <inkml:trace contextRef="#ctx0" brushRef="#br0" timeOffset="-2136.954">8861 784 14699 0 0,'0'0'1608'0'0,"0"0"-581"0"0,0 0-384 0 0,0 0 43 0 0,0 0 140 0 0,0 0 79 0 0,0 0-13 0 0,31-5-77 0 0,102-15-102 0 0,164-9 1306 0 0,-22 14-2310 0 0,-159 14-8222 0 0,-100 1-3011 0 0</inkml:trace>
  <inkml:trace contextRef="#ctx0" brushRef="#br0" timeOffset="6202.637">3844 2563 4689 0 0,'0'0'2890'0'0,"0"0"-1216"0"0,0 0-399 0 0,0 0 180 0 0,0 0 212 0 0,0 0 92 0 0,0 0-166 0 0,0 0-260 0 0,0 0-209 0 0,0 0-212 0 0,0 0-125 0 0,-5-13-94 0 0,-21-39-93 0 0,24 50-544 0 0,-1 1-1 0 0,1-1 0 0 0,0 0 0 0 0,-1 1 0 0 0,1 0 0 0 0,-1-1 0 0 0,1 1 0 0 0,-1 0 0 0 0,0 0 1 0 0,1 1-1 0 0,-1-1 0 0 0,0 0 0 0 0,0 1 0 0 0,0 0 0 0 0,1 0 0 0 0,-1 0 0 0 0,0 0 0 0 0,0 0 0 0 0,0 0 1 0 0,1 1-1 0 0,-1-1 0 0 0,-3 2-55 0 0,-5-1 157 0 0,-11 3-16 0 0,0 1 1 0 0,1 1-1 0 0,0 1 1 0 0,0 1-1 0 0,0 1 0 0 0,1 0 1 0 0,0 2-1 0 0,-18 12-141 0 0,10-8 34 0 0,1 1-1 0 0,0 1 1 0 0,1 1 0 0 0,1 1-1 0 0,1 2 1 0 0,0 0 0 0 0,2 2-1 0 0,0 0 1 0 0,2 2 0 0 0,1 0-1 0 0,0 1 1 0 0,2 1 0 0 0,2 0-1 0 0,0 1 1 0 0,1 1 0 0 0,-4 17-34 0 0,15-38-9 0 0,1-1 1 0 0,0 1-1 0 0,1-1 1 0 0,0 1 0 0 0,0-1-1 0 0,0 1 1 0 0,1 0-1 0 0,0-1 1 0 0,1 1-1 0 0,0 0 1 0 0,0-1 0 0 0,0 1-1 0 0,1-1 1 0 0,0 1-1 0 0,1-1 1 0 0,-1 0-1 0 0,1 0 1 0 0,1 0 0 0 0,-1 0-1 0 0,1 0 1 0 0,1-1-1 0 0,-1 0 1 0 0,1 0-1 0 0,0 0 1 0 0,0 0 0 0 0,1-1-1 0 0,0 0 1 0 0,0 0-1 0 0,0 0 1 0 0,0-1-1 0 0,2 1 9 0 0,6 1-103 0 0,1 1-1 0 0,0-2 1 0 0,0 0-1 0 0,1 0 1 0 0,0-2-1 0 0,-1 0 1 0 0,1 0-1 0 0,0-2 1 0 0,0 0-1 0 0,0-1 1 0 0,0 0-1 0 0,0-2 1 0 0,0 0-1 0 0,0 0 1 0 0,2-2 103 0 0,149-41-5181 0 0,-96 18-2834 0 0,-52 20 4217 0 0,7-2-2885 0 0</inkml:trace>
  <inkml:trace contextRef="#ctx0" brushRef="#br0" timeOffset="6487.217">4363 2728 7610 0 0,'0'0'3111'0'0,"0"0"-505"0"0,0 0-394 0 0,0 0-405 0 0,0 0-401 0 0,0 0-399 0 0,0 0-318 0 0,0 0-75 0 0,0 0-1 0 0,0 0-14 0 0,-34 35-55 0 0,-110 110-73 0 0,45-19 153 0 0,91-116-608 0 0,1 1-1 0 0,0 0 1 0 0,1 0 0 0 0,0 1 0 0 0,0 0-1 0 0,2 0 1 0 0,-1 0 0 0 0,1 0-1 0 0,1 1 1 0 0,0 0 0 0 0,1-1-1 0 0,1 1 1 0 0,0 0 0 0 0,0 0-1 0 0,1 0 1 0 0,1 0 0 0 0,1 9-16 0 0,3-15 25 0 0,0 1 1 0 0,0 0-1 0 0,1-1 1 0 0,0 0 0 0 0,0 0-1 0 0,0-1 1 0 0,1 0-1 0 0,0 0 1 0 0,1 0-1 0 0,-1-1 1 0 0,1 0-1 0 0,0-1 1 0 0,0 1-1 0 0,0-2 1 0 0,1 1 0 0 0,-1-1-1 0 0,1 0 1 0 0,0-1-1 0 0,0 0 1 0 0,0 0-1 0 0,0-1 1 0 0,0 0-1 0 0,0-1 1 0 0,1 0-1 0 0,-1-1 1 0 0,2 0-26 0 0,12-1 151 0 0,0-1 0 0 0,0-1 1 0 0,0-1-1 0 0,-1-1 0 0 0,0-1 0 0 0,0-1 0 0 0,-1-1 1 0 0,0-1-1 0 0,0 0 0 0 0,-1-2 0 0 0,-1 0 0 0 0,0-2 1 0 0,-1 0-1 0 0,0-1 0 0 0,-1 0 0 0 0,8-11-151 0 0,-12 12 57 0 0,0 0-1 0 0,-1-1 1 0 0,-1 0-1 0 0,0-1 1 0 0,-1 0-1 0 0,-1-1 1 0 0,-1 0-1 0 0,0-1 1 0 0,-1 1-1 0 0,-1-1 1 0 0,-1-1-1 0 0,0 1 1 0 0,-1-1-1 0 0,-1 0 1 0 0,-1 0-1 0 0,-1 0 1 0 0,0 0-1 0 0,-2 0 1 0 0,-1-10-57 0 0,-1 17-49 0 0,-1 1 0 0 0,0 0 0 0 0,-1 0 0 0 0,0 0 0 0 0,-1 1 0 0 0,0 0 0 0 0,-1 0 0 0 0,0 0 0 0 0,0 1 0 0 0,-1 0 0 0 0,0 0 1 0 0,-1 1-1 0 0,0 0 0 0 0,0 1 0 0 0,-1 0 0 0 0,1 0 0 0 0,-2 1 0 0 0,1 0 0 0 0,-1 1 0 0 0,0 0 0 0 0,0 0 0 0 0,0 2 0 0 0,0-1 0 0 0,-1 1 0 0 0,1 1 0 0 0,-6 0 49 0 0,7 0-424 0 0,1 1 0 0 0,0 1 0 0 0,0 0-1 0 0,0 0 1 0 0,0 1 0 0 0,0 0-1 0 0,0 0 1 0 0,0 1 0 0 0,0 0-1 0 0,0 1 1 0 0,0 0 0 0 0,1 0 0 0 0,-7 4 424 0 0,-6 7-6359 0 0,5-2-5614 0 0</inkml:trace>
  <inkml:trace contextRef="#ctx0" brushRef="#br0" timeOffset="6930.875">4868 3189 14419 0 0,'0'0'692'0'0,"0"0"11"0"0,0 0 413 0 0,0 0 419 0 0,0 0 226 0 0,0 0-136 0 0,0 0-371 0 0,0 0-323 0 0,0 0-251 0 0,0 0-195 0 0,0 0-134 0 0,0 0-113 0 0,5-10-53 0 0,100-139 724 0 0,114-134-359 0 0,-99 150-1028 0 0,-121 149 81 0 0,-52 101 221 0 0,46-99 180 0 0,1-1-1 0 0,0 1 1 0 0,1 0 0 0 0,1 0-1 0 0,1 1 1 0 0,0-1 0 0 0,1 17-4 0 0,2-27 0 0 0,0-1 0 0 0,0 1 0 0 0,1-1 0 0 0,0 1 0 0 0,0-1 0 0 0,1 1 0 0 0,0-1 0 0 0,0 0 0 0 0,1 0 0 0 0,0 0 0 0 0,0 0 0 0 0,1-1 0 0 0,0 1 0 0 0,0-1 0 0 0,0 0 0 0 0,1 0 1 0 0,0 0-1 0 0,0-1 0 0 0,0 1 0 0 0,5 2 0 0 0,-3-3 55 0 0,0 0 0 0 0,0-1 0 0 0,0 0 0 0 0,1-1 0 0 0,0 1 0 0 0,-1-2 0 0 0,1 1 0 0 0,0-1 0 0 0,0 0 0 0 0,0 0 0 0 0,1-1 0 0 0,-1-1 1 0 0,0 1-1 0 0,1-1 0 0 0,-1 0 0 0 0,0-1 0 0 0,0 0 0 0 0,0 0 0 0 0,1-1 0 0 0,-1 0 0 0 0,0-1 0 0 0,-1 1 0 0 0,1-2 0 0 0,0 1 0 0 0,-1-1-55 0 0,18-9 282 0 0,0-1-1 0 0,-1-2 1 0 0,-1 0 0 0 0,0-2-1 0 0,-2 0 1 0 0,15-16-282 0 0,-18 14 51 0 0,0-1 1 0 0,-2 0 0 0 0,-1-1-1 0 0,0 0 1 0 0,-2-1 0 0 0,-1-1 0 0 0,0 0-1 0 0,-2-1 1 0 0,5-18-52 0 0,-12-26-1201 0 0,-22 45-4578 0 0,13 20-6492 0 0</inkml:trace>
  <inkml:trace contextRef="#ctx0" brushRef="#br0" timeOffset="7518.748">6909 2345 11538 0 0,'0'0'1833'0'0,"0"0"-357"0"0,0 0-244 0 0,0 0-114 0 0,0 0-24 0 0,-35 13-61 0 0,-113 39-121 0 0,32 2 554 0 0,53-20-1017 0 0,2 3-1 0 0,1 3 1 0 0,1 2 0 0 0,-5 10-449 0 0,59-49 11 0 0,0 0 0 0 0,0 0 0 0 0,1 1 0 0 0,-1 0 0 0 0,1 0 0 0 0,0 0 0 0 0,0 0 0 0 0,0 1 0 0 0,1 0 0 0 0,0 0 0 0 0,0-1 0 0 0,0 2 0 0 0,0-1 0 0 0,1 0 0 0 0,0 1 0 0 0,0-1 0 0 0,0 1 0 0 0,1-1 0 0 0,0 1 0 0 0,0 0 0 0 0,0-1 0 0 0,1 1 0 0 0,0 0 0 0 0,0 0 0 0 0,0 2-11 0 0,4-4 19 0 0,0 1 0 0 0,0 0 0 0 0,0-1 0 0 0,0 0 0 0 0,1 0-1 0 0,0 0 1 0 0,0-1 0 0 0,0 1 0 0 0,0-1 0 0 0,0 0 0 0 0,0-1 0 0 0,1 1 0 0 0,0-1 0 0 0,-1 0 0 0 0,7 1-19 0 0,-11-3 4 0 0,192 59 243 0 0,-190-57-228 0 0,-1-1 1 0 0,1 0 0 0 0,-1 1-1 0 0,0 0 1 0 0,0-1 0 0 0,1 1 0 0 0,-1 0-1 0 0,-1 0 1 0 0,1 0 0 0 0,0 1 0 0 0,0-1-1 0 0,-1 0 1 0 0,1 1 0 0 0,-1-1-1 0 0,0 1 1 0 0,0-1 0 0 0,0 1 0 0 0,0 0-1 0 0,0-1 1 0 0,0 1 0 0 0,-1 0 0 0 0,1-1-1 0 0,-1 1 1 0 0,0 0 0 0 0,0 0-1 0 0,0 0 1 0 0,0 0 0 0 0,0-1 0 0 0,-1 1-1 0 0,1 0 1 0 0,-1 0 0 0 0,0-1-1 0 0,0 1 1 0 0,0 0 0 0 0,0-1 0 0 0,0 1-1 0 0,0-1 1 0 0,-1 0 0 0 0,0 1 0 0 0,1-1-1 0 0,-1 0 1 0 0,0 0 0 0 0,0 0-1 0 0,0 0 1 0 0,0 0 0 0 0,0 0 0 0 0,0 0-1 0 0,-3 1-19 0 0,-258 177 807 0 0,149-92-2396 0 0,112-95-2915 0 0,2 3-936 0 0,0 1-5926 0 0</inkml:trace>
  <inkml:trace contextRef="#ctx0" brushRef="#br0" timeOffset="7784.432">7303 2198 21020 0 0,'0'0'979'0'0,"0"0"-302"0"0,0 0-19 0 0,0 0 153 0 0,0 0 80 0 0,0 0-4 0 0,-2 37-63 0 0,-11 121-113 0 0,11-144-606 0 0,0-1 1 0 0,-1 1-1 0 0,-1-1 1 0 0,0 1-1 0 0,-1-1 0 0 0,0 0 1 0 0,-1 0-1 0 0,-6 8-105 0 0,-4 10 192 0 0,-18 40 128 0 0,-16 30-181 0 0,4 1-1 0 0,5 2 1 0 0,5 2 0 0 0,-3 25-139 0 0,26 22-220 0 0,13-148 146 0 0,0-1 0 0 0,1 1 0 0 0,-1-1 1 0 0,1 0-1 0 0,0 1 0 0 0,0-1 0 0 0,0 0 1 0 0,1 0-1 0 0,0 0 0 0 0,-1 0 0 0 0,1 0 0 0 0,1 0 1 0 0,-1-1-1 0 0,1 1 0 0 0,-1-1 0 0 0,1 1 1 0 0,0-1-1 0 0,0 0 0 0 0,0 0 0 0 0,1 0 1 0 0,-1 0-1 0 0,1-1 0 0 0,0 1 74 0 0,-3-25-4443 0 0,-17-6-3935 0 0,11 16-3067 0 0</inkml:trace>
  <inkml:trace contextRef="#ctx0" brushRef="#br0" timeOffset="8030.165">6710 2791 12491 0 0,'0'0'4302'0'0,"0"0"-2039"0"0,0 0-1091 0 0,0 0-356 0 0,0 0-22 0 0,0 0 9 0 0,0 0-24 0 0,0 0-63 0 0,0 0-115 0 0,37 1-118 0 0,115 3-99 0 0,-37 17 223 0 0,-75-8-391 0 0,30 2 9 0 0,1-3-1 0 0,1-4 1 0 0,34-1-225 0 0,109-3-2701 0 0,-157-13-1666 0 0,-39 4-545 0 0,-5 4-6504 0 0</inkml:trace>
  <inkml:trace contextRef="#ctx0" brushRef="#br0" timeOffset="8313.44">7912 2728 12091 0 0,'0'0'3119'0'0,"0"0"-1272"0"0,0 0-665 0 0,0 0-244 0 0,0 0-77 0 0,0 0-7 0 0,0 0-13 0 0,0 0-80 0 0,0 0-95 0 0,0 0-122 0 0,0 0-123 0 0,-35 27-101 0 0,-116 83-89 0 0,-39 40 182 0 0,180-143-414 0 0,1 1 0 0 0,0 0-1 0 0,0 1 1 0 0,1-1 0 0 0,0 2-1 0 0,1-1 1 0 0,0 1 0 0 0,0 0-1 0 0,1 1 1 0 0,1-1 0 0 0,0 1-1 0 0,0 0 1 0 0,1 1 0 0 0,0-1-1 0 0,1 1 1 0 0,0-1 0 0 0,1 1-1 0 0,1 0 1 0 0,-1 0 0 0 0,2 5 1 0 0,0-14-3 0 0,1-1 1 0 0,0 1 0 0 0,0-1-1 0 0,0 1 1 0 0,0 0 0 0 0,1-1-1 0 0,-1 0 1 0 0,1 1-1 0 0,-1-1 1 0 0,1 0 0 0 0,0 0-1 0 0,0 0 1 0 0,0 0 0 0 0,0 0-1 0 0,0 0 1 0 0,0 0 0 0 0,1-1-1 0 0,-1 1 1 0 0,1-1 0 0 0,-1 0-1 0 0,1 0 1 0 0,-1 0-1 0 0,1 0 1 0 0,-1 0 0 0 0,1 0-1 0 0,0-1 1 0 0,0 1 0 0 0,-1-1-1 0 0,3 0 3 0 0,84-3 266 0 0,-56-9-91 0 0,0-1 0 0 0,-2-2 0 0 0,0-1-1 0 0,0-1 1 0 0,-2-2 0 0 0,0-1 0 0 0,-1-1 0 0 0,-2-1-1 0 0,0-2 1 0 0,-1 0 0 0 0,19-26-175 0 0,98-100 606 0 0,-115 131-601 0 0,-25 41-82 0 0,-25 151-1980 0 0,22-161 1391 0 0,1 26-888 0 0,3-11-3525 0 0,0-12-6457 0 0</inkml:trace>
  <inkml:trace contextRef="#ctx0" brushRef="#br0" timeOffset="8684.598">8387 3273 15795 0 0,'0'0'2684'0'0,"0"0"-1027"0"0,0 0-450 0 0,0 0-184 0 0,0 0-136 0 0,0 0-114 0 0,0 0-152 0 0,0 0-163 0 0,0 0-96 0 0,0 0-90 0 0,0 0-37 0 0,0 0-45 0 0,20-32-42 0 0,64-100-10 0 0,8 20 40 0 0,-70 86-182 0 0,-11 10 0 0 0,2 1 1 0 0,0 0 0 0 0,0 1 0 0 0,2 0-1 0 0,-1 1 1 0 0,2 1 0 0 0,0 1 0 0 0,5-3 3 0 0,-22 14-5 0 0,1 0 0 0 0,0 1 0 0 0,0-1 0 0 0,-1 1 1 0 0,1-1-1 0 0,0 0 0 0 0,0 1 0 0 0,0-1 0 0 0,0 1 0 0 0,-1-1 1 0 0,1 1-1 0 0,0-1 0 0 0,0 0 0 0 0,0 1 0 0 0,0-1 1 0 0,0 1-1 0 0,0-1 0 0 0,0 1 0 0 0,0-1 0 0 0,1 0 0 0 0,-1 1 1 0 0,0-1-1 0 0,0 1 0 0 0,0-1 0 0 0,0 1 0 0 0,0-1 0 0 0,1 0 1 0 0,-1 1-1 0 0,0-1 0 0 0,0 0 0 0 0,1 1 0 0 0,-1-1 1 0 0,0 0-1 0 0,1 1 0 0 0,-1-1 0 0 0,0 0 0 0 0,1 0 0 0 0,-1 1 1 0 0,0-1-1 0 0,1 0 0 0 0,-1 0 0 0 0,1 1 0 0 0,-1-1 1 0 0,0 0-1 0 0,1 0 0 0 0,-1 0 0 0 0,1 0 0 0 0,-1 0 0 0 0,1 0 1 0 0,-1 0-1 0 0,0 0 0 0 0,1 0 0 0 0,-1 0 0 0 0,1 0 0 0 0,-1 0 1 0 0,1 0-1 0 0,-1 0 0 0 0,1 0 0 0 0,-1 0 0 0 0,0-1 1 0 0,1 1-1 0 0,-1 0 0 0 0,1 0 0 0 0,-1 0 0 0 0,0-1 0 0 0,1 1 1 0 0,-1 0-1 0 0,0 0 0 0 0,1-1 5 0 0,-16 42-7 0 0,11-33 9 0 0,0 2 4 0 0,-33 115 4 0 0,36-119-9 0 0,1-1 0 0 0,0 0 1 0 0,0 1-1 0 0,0-1 0 0 0,0 0 0 0 0,1 0 0 0 0,0 1 0 0 0,0-1 1 0 0,0 0-1 0 0,1 0 0 0 0,-1 0 0 0 0,1 0 0 0 0,0 0 0 0 0,1 0 1 0 0,-1-1-1 0 0,1 1 0 0 0,0-1 0 0 0,0 0 0 0 0,1 0 0 0 0,-1 0 1 0 0,1 0-1 0 0,0 0 0 0 0,1 0-1 0 0,1 1 56 0 0,1 0-1 0 0,0 0 1 0 0,0-1 0 0 0,1 0 0 0 0,-1 0-1 0 0,1-1 1 0 0,0 0 0 0 0,-1 0 0 0 0,1-1-1 0 0,1 0 1 0 0,-1 0 0 0 0,0-1 0 0 0,0 0-1 0 0,1 0 1 0 0,-1-1 0 0 0,0 0 0 0 0,1-1-1 0 0,-1 0 1 0 0,0 0 0 0 0,0-1 0 0 0,1 0-1 0 0,-1 0 1 0 0,-1-1 0 0 0,1 0 0 0 0,5-2-56 0 0,7-6 162 0 0,-1 0 1 0 0,0-1 0 0 0,-1 0 0 0 0,0-2 0 0 0,-1 0 0 0 0,0-1 0 0 0,-2-1-1 0 0,1 0 1 0 0,-2-1-163 0 0,-11 13-154 0 0,81-123-119 0 0,-61 65-8875 0 0,-22 55-3149 0 0</inkml:trace>
  <inkml:trace contextRef="#ctx0" brushRef="#br0" timeOffset="8966.76">9832 2003 21717 0 0,'0'0'736'0'0,"0"0"-168"0"0,0 0 87 0 0,0 0 182 0 0,0 0 55 0 0,0 0-2 0 0,8 36-58 0 0,23 114-157 0 0,-22-22 224 0 0,-12 636-1317 0 0,-7-739-1520 0 0,-9-23-7545 0 0,13-2-2634 0 0</inkml:trace>
  <inkml:trace contextRef="#ctx0" brushRef="#br0" timeOffset="9214.845">9628 2548 17852 0 0,'0'0'1264'0'0,"0"0"-208"0"0,0 0-79 0 0,0 0-137 0 0,0 0-96 0 0,192-44-96 0 0,-159 44-176 0 0,2 0-144 0 0,-2 0-112 0 0,2 0-104 0 0,-4 0-104 0 0,-3 0-104 0 0,-1 3-256 0 0,-8 1-456 0 0,-5 0-1272 0 0,-2-1-11131 0 0</inkml:trace>
  <inkml:trace contextRef="#ctx0" brushRef="#br0" timeOffset="12369.073">11232 3281 0 0 0,'0'0'335'0'0,"0"0"-98"0"0,0 0 59 0 0,0 0 415 0 0,0 0 723 0 0,0 0 586 0 0,0 0 293 0 0,0 0-18 0 0,0 0-310 0 0,0 0-296 0 0,0 0-230 0 0,17 1-143 0 0,55 2-113 0 0,-5-26 852 0 0,24-33-561 0 0,-4-4-1 0 0,-1-3 1 0 0,16-22-1494 0 0,-59 51 281 0 0,70-65 1013 0 0,100-111-1294 0 0,-188 187 34 0 0,-2-2-1 0 0,-1-1 0 0 0,-1 0 1 0 0,-1-2-1 0 0,-1 0 1 0 0,-2-1-1 0 0,-1-1 0 0 0,-1 0 1 0 0,-2-1-1 0 0,-1-1 1 0 0,-1 0-1 0 0,-2-1 1 0 0,-1 0-1 0 0,-2 0 0 0 0,-1 0 1 0 0,-1-7-34 0 0,-4 31-16 0 0,0 1 0 0 0,-1-1-1 0 0,0 1 1 0 0,-1-1 0 0 0,0 1 0 0 0,0-1 0 0 0,-1 1-1 0 0,0 0 1 0 0,0 0 0 0 0,-1 0 0 0 0,0 1 0 0 0,0-1 0 0 0,-1 1-1 0 0,0 0 1 0 0,0 0 0 0 0,-1 1 0 0 0,1-1 0 0 0,-2 1 0 0 0,1 1-1 0 0,-1-1 1 0 0,1 1 0 0 0,-2 0 0 0 0,1 0 0 0 0,0 1-1 0 0,-1 0 1 0 0,0 1 0 0 0,0-1 0 0 0,0 2 0 0 0,0-1 0 0 0,0 1-1 0 0,-5-1 17 0 0,-1 2-31 0 0,0 1-1 0 0,0 1 1 0 0,0 0-1 0 0,0 0 0 0 0,0 1 1 0 0,0 1-1 0 0,1 1 0 0 0,-1 0 1 0 0,1 0-1 0 0,0 1 0 0 0,0 1 1 0 0,0 0-1 0 0,1 1 1 0 0,0 1-1 0 0,0 0 0 0 0,1 0 1 0 0,0 1-1 0 0,0 0 0 0 0,1 1 1 0 0,-8 10 31 0 0,-3 5-5 0 0,1 0 0 0 0,2 1 0 0 0,1 1 1 0 0,0 1-1 0 0,2 0 0 0 0,2 1 0 0 0,0 1 1 0 0,-5 22 4 0 0,1 5 20 0 0,3 0 0 0 0,2 0 1 0 0,3 2-1 0 0,2-1 1 0 0,3 1-1 0 0,3 0 0 0 0,2 10-20 0 0,0-40 15 0 0,1-1 0 0 0,2 1-1 0 0,0-1 1 0 0,2 0 0 0 0,1 0-1 0 0,1-1 1 0 0,2 0 0 0 0,0 0-1 0 0,2-1 1 0 0,3 3-15 0 0,-8-19 36 0 0,-1-1 1 0 0,2 0-1 0 0,-1 0 0 0 0,1-1 1 0 0,0 0-1 0 0,1 0 1 0 0,0-1-1 0 0,0 0 0 0 0,1-1 1 0 0,0 0-1 0 0,0-1 0 0 0,0 0 1 0 0,1 0-1 0 0,-1-1 0 0 0,1 0 1 0 0,0-1-1 0 0,0 0 0 0 0,1-1 1 0 0,-1 0-1 0 0,0-1 1 0 0,1 0-1 0 0,-1-1 0 0 0,6 0-36 0 0,12-1 106 0 0,-1-2 0 0 0,1 0 1 0 0,-1-2-1 0 0,1-1 0 0 0,-1-1 0 0 0,-1-2 0 0 0,23-9-106 0 0,-18 5 50 0 0,-2-1 0 0 0,1-2-1 0 0,-2 0 1 0 0,0-2 0 0 0,-1-1 0 0 0,25-23-50 0 0,-41 32-3 0 0,-1-1 0 0 0,0-1-1 0 0,0 1 1 0 0,-1-2 0 0 0,-1 1 0 0 0,0-1 0 0 0,0-1 0 0 0,-2 1 0 0 0,1-1 0 0 0,-2-1 0 0 0,0 0-1 0 0,-1 1 1 0 0,0-2 0 0 0,-1 1 0 0 0,2-16 3 0 0,-5 26-22 0 0,0 0 0 0 0,0-1 0 0 0,0 1 0 0 0,-1-1 0 0 0,1 1 0 0 0,-1-1 0 0 0,-1 1 0 0 0,1-1-1 0 0,-1 1 1 0 0,0-1 0 0 0,0 1 0 0 0,0-1 0 0 0,-1 1 0 0 0,0 0 0 0 0,0 0 0 0 0,0 0 0 0 0,-1 0 0 0 0,1 0 0 0 0,-1 0 0 0 0,-1 1 0 0 0,1 0 0 0 0,0-1 0 0 0,-1 1 0 0 0,0 0-1 0 0,0 1 1 0 0,0-1 0 0 0,-1 1 0 0 0,1 0 0 0 0,-1 0 0 0 0,0 0 0 0 0,0 0 0 0 0,0 1 0 0 0,-4-2 22 0 0,-5 2-44 0 0,0 2 0 0 0,0-1 0 0 0,0 2 0 0 0,0 0 0 0 0,0 0 0 0 0,1 1 0 0 0,-1 1 0 0 0,1 0 0 0 0,-1 1 0 0 0,1 1 0 0 0,0 0 0 0 0,1 0 0 0 0,-1 1 0 0 0,1 1 1 0 0,0 0-1 0 0,1 1 0 0 0,-1 0 0 0 0,2 1 0 0 0,-1 0 0 0 0,1 1 0 0 0,0 0 0 0 0,1 0 0 0 0,1 1 0 0 0,-1 0 0 0 0,2 1 0 0 0,0 0 0 0 0,-5 11 44 0 0,7-15 3 0 0,1 0 1 0 0,1 1-1 0 0,0-1 1 0 0,0 1-1 0 0,0 0 1 0 0,1 0-1 0 0,1 0 1 0 0,0 0-1 0 0,0 0 0 0 0,0 0 1 0 0,1 0-1 0 0,1 0 1 0 0,-1 0-1 0 0,1 0 1 0 0,1 0-1 0 0,0 0 1 0 0,0 0-1 0 0,1 0 1 0 0,0-1-1 0 0,0 1 0 0 0,1-1 1 0 0,0 0-1 0 0,1 0 1 0 0,0 0-1 0 0,0 0 1 0 0,1-1-1 0 0,-1 0 1 0 0,1 0-1 0 0,6 4-3 0 0,-1-1 47 0 0,0-1 0 0 0,0 0 0 0 0,1-1 0 0 0,0 0 0 0 0,1-1 0 0 0,0 0 0 0 0,0-1 0 0 0,0 0 0 0 0,1-1 0 0 0,0-1 0 0 0,0 0 0 0 0,0-1 0 0 0,0 0 0 0 0,0-1 0 0 0,1-1 0 0 0,6 0-47 0 0,-7-2 44 0 0,1 1 0 0 0,-1-2 1 0 0,0 0-1 0 0,0 0 0 0 0,1-1 0 0 0,-2-1 0 0 0,1-1 0 0 0,0 0 0 0 0,-1 0 0 0 0,0-1 0 0 0,0-1 1 0 0,-1 0-1 0 0,9-8-44 0 0,176-143 114 0 0,-141 108-102 0 0,3 3 0 0 0,1 3 0 0 0,30-16-12 0 0,6 26-90 0 0,-94 36 89 0 0,-1 1-1 0 0,0 0 1 0 0,0-1 0 0 0,-1 1 0 0 0,1 0 0 0 0,0-1 0 0 0,-1 1 0 0 0,0 0 0 0 0,0 0 0 0 0,1-1 0 0 0,-2 1-1 0 0,1 0 1 0 0,0 0 0 0 0,0-1 0 0 0,-1 1 0 0 0,0 0 0 0 0,1-1 0 0 0,-1 1 0 0 0,0 0 0 0 0,0-1 0 0 0,-1 1-1 0 0,1-1 1 0 0,-1 1 1 0 0,-116 219 151 0 0,117-219-149 0 0,-2 1-4 0 0,1 1 0 0 0,0 0 0 0 0,0 0 0 0 0,1 0 0 0 0,-1 0 0 0 0,1 0 0 0 0,0 1-1 0 0,0-1 1 0 0,1 0 0 0 0,0 1 0 0 0,0-1 0 0 0,0 0 0 0 0,0 1 0 0 0,1-1 0 0 0,0 1 2 0 0,2-4-1 0 0,0 0 1 0 0,0 0-1 0 0,1 0 0 0 0,-1-1 1 0 0,0 1-1 0 0,1-1 1 0 0,-1 0-1 0 0,1 0 0 0 0,-1 0 1 0 0,1 0-1 0 0,0-1 1 0 0,-1 1-1 0 0,1-1 1 0 0,0 0-1 0 0,-1 0 0 0 0,1-1 1 0 0,0 1-1 0 0,-1-1 1 0 0,1 1-1 0 0,0-1 0 0 0,-1 0 1 0 0,1-1-1 0 0,1 0 1 0 0,29-11 23 0 0,0-1 0 0 0,-2-2 0 0 0,0-1 0 0 0,23-16-23 0 0,51-27 23 0 0,210-116-54 0 0,-314 176 34 0 0,-2-1-5 0 0,1 0 1 0 0,-1 0-1 0 0,1 1 0 0 0,-1-1 0 0 0,1 0 0 0 0,0 1 0 0 0,-1-1 0 0 0,1 1 1 0 0,0-1-1 0 0,-1 1 0 0 0,1-1 0 0 0,0 1 0 0 0,0-1 0 0 0,0 1 0 0 0,-1 0 1 0 0,1-1-1 0 0,0 1 0 0 0,0 0 0 0 0,0 0 0 0 0,0 0 0 0 0,0-1 0 0 0,0 1 0 0 0,0 0 1 0 0,-1 0-1 0 0,1 0 0 0 0,0 1 0 0 0,0-1 0 0 0,0 0 0 0 0,0 0 0 0 0,0 0 1 0 0,0 1-1 0 0,-1-1 0 0 0,1 0 0 0 0,0 1 0 0 0,0-1 0 0 0,0 1 0 0 0,-1-1 1 0 0,1 1-1 0 0,0-1 0 0 0,-1 1 0 0 0,1-1 0 0 0,0 1 0 0 0,-1 0 0 0 0,1 0 0 0 0,-1-1 1 0 0,1 1-1 0 0,-1 0 0 0 0,1 0 0 0 0,-1-1 0 0 0,1 1 0 0 0,-1 0 0 0 0,0 0 1 0 0,0 0-1 0 0,1 0 0 0 0,-1 0 0 0 0,0-1 0 0 0,0 1 0 0 0,0 0 0 0 0,0 0 1 0 0,0 0-1 0 0,0 0 2 0 0,-45 134 184 0 0,26-3-198 0 0,19-127 7 0 0,1-1 0 0 0,-1 0-1 0 0,1 1 1 0 0,0-1-1 0 0,0 0 1 0 0,1 0 0 0 0,-1 1-1 0 0,1-1 1 0 0,0-1-1 0 0,0 1 1 0 0,1 0 0 0 0,-1 0-1 0 0,1-1 1 0 0,-1 1-1 0 0,1-1 1 0 0,0 0 0 0 0,1 0-1 0 0,-1 0 1 0 0,0 0-1 0 0,1-1 1 0 0,0 1 0 0 0,-1-1-1 0 0,1 0 1 0 0,0 0-1 0 0,0 0 1 0 0,0 0 0 0 0,0-1-1 0 0,1 0 1 0 0,-1 0-1 0 0,0 0 1 0 0,5 0 7 0 0,47-15-1807 0 0,-40 3-1667 0 0,0-4-4065 0 0,-8 7-4096 0 0</inkml:trace>
  <inkml:trace contextRef="#ctx0" brushRef="#br0" timeOffset="13398.304">14486 2736 10914 0 0,'0'0'2291'0'0,"0"0"-749"0"0,0 0-256 0 0,0 0 70 0 0,0 0 44 0 0,0 0-78 0 0,0 0-178 0 0,0 0-238 0 0,0 0-174 0 0,0 0-119 0 0,0 0-134 0 0,0 0-84 0 0,0 0-62 0 0,-1-15-62 0 0,-5-44-42 0 0,6 58-217 0 0,-1 0 0 0 0,0-1 0 0 0,0 1-1 0 0,1 0 1 0 0,-1 0 0 0 0,0 0 0 0 0,0 0-1 0 0,0 0 1 0 0,0 0 0 0 0,0 1 0 0 0,0-1-1 0 0,-1 0 1 0 0,1 0 0 0 0,0 1 0 0 0,0-1-1 0 0,0 1 1 0 0,-1-1 0 0 0,1 1 0 0 0,0-1-1 0 0,-1 1 1 0 0,1 0 0 0 0,0 0 0 0 0,-1 0-1 0 0,1 0 1 0 0,0-1 0 0 0,-1 2 0 0 0,1-1-1 0 0,0 0 1 0 0,-1 0 0 0 0,1 0 0 0 0,0 1-1 0 0,-1-1 1 0 0,1 1 0 0 0,0-1 0 0 0,-1 1-1 0 0,1-1 1 0 0,0 1-12 0 0,-18 9 23 0 0,1 2 0 0 0,1 0 0 0 0,0 0 1 0 0,0 2-1 0 0,1 0 0 0 0,1 1 0 0 0,1 0 0 0 0,0 1 0 0 0,1 1 0 0 0,0 0 0 0 0,2 1 0 0 0,0 0 0 0 0,1 0 0 0 0,0 2 0 0 0,2-1 1 0 0,-1 5-24 0 0,2-9-18 0 0,0 0 0 0 0,1 1 0 0 0,0 0 1 0 0,1 0-1 0 0,1 1 0 0 0,1-1 0 0 0,0 1 1 0 0,1 0-1 0 0,1 0 0 0 0,1 8 18 0 0,0-23 0 0 0,1 1 0 0 0,-1-1-1 0 0,1 0 1 0 0,-1 0 0 0 0,1 1 0 0 0,0-1-1 0 0,0 0 1 0 0,0 0 0 0 0,0 0 0 0 0,0 0-1 0 0,0 0 1 0 0,1 0 0 0 0,-1 0-1 0 0,1 0 1 0 0,-1-1 0 0 0,1 1 0 0 0,0-1-1 0 0,0 1 1 0 0,0-1 0 0 0,-1 1 0 0 0,2-1-1 0 0,-1 0 1 0 0,0 0 0 0 0,0 0 0 0 0,0 0-1 0 0,0 0 1 0 0,0-1 0 0 0,1 1 0 0 0,-1-1-1 0 0,0 1 1 0 0,1-1 0 0 0,-1 0-1 0 0,0 0 1 0 0,1 0 0 0 0,-1 0 0 0 0,2-1 0 0 0,85-18 341 0 0,-42-10-161 0 0,0-2 0 0 0,-3-2 0 0 0,0-2 1 0 0,30-33-181 0 0,16-12 195 0 0,120-98-17 0 0,-185 162-172 0 0,-25 16-19 0 0,0 8-11 0 0,-34 201 647 0 0,15-124-566 0 0,-50 393-211 0 0,66-443 65 0 0,-2 1 0 0 0,-2-1 0 0 0,-1 0 1 0 0,-1-1-1 0 0,-2 0 0 0 0,-2 0 0 0 0,-1-1 1 0 0,-1-1-1 0 0,-2 0 0 0 0,-1-1 0 0 0,-5 3 89 0 0,16-24-31 0 0,0-1-1 0 0,0 0 0 0 0,-1-1 1 0 0,-1 0-1 0 0,1 0 1 0 0,-1 0-1 0 0,0-1 0 0 0,-1-1 1 0 0,0 1-1 0 0,0-2 0 0 0,0 1 1 0 0,-1-1-1 0 0,1-1 0 0 0,-1 0 1 0 0,0-1-1 0 0,0 0 0 0 0,-1 0 1 0 0,1-1-1 0 0,-1-1 1 0 0,1 0-1 0 0,-1 0 0 0 0,-3-2 32 0 0,12 1-2 0 0,1 0-1 0 0,-1-1 0 0 0,1 1 1 0 0,-1-1-1 0 0,1 0 1 0 0,0 0-1 0 0,0 0 0 0 0,-1 0 1 0 0,1 0-1 0 0,0 0 1 0 0,0-1-1 0 0,0 1 0 0 0,0-1 1 0 0,0 0-1 0 0,1 1 0 0 0,-1-1 1 0 0,0 0-1 0 0,1 0 1 0 0,-1 0-1 0 0,1 0 0 0 0,0 0 1 0 0,0 0-1 0 0,-1-1 1 0 0,2 1-1 0 0,-1 0 0 0 0,0 0 1 0 0,0-1-1 0 0,1 1 1 0 0,-1-1-1 0 0,1 1 0 0 0,0-1 1 0 0,-1 1-1 0 0,1-1 1 0 0,1 0 2 0 0,20-83 35 0 0,4 52 28 0 0,1 1 0 0 0,1 2-1 0 0,2 1 1 0 0,1 1 0 0 0,21-16-63 0 0,-4 4 9 0 0,200-181 417 0 0,-162 131-346 0 0,-4-4 0 0 0,-5-3-1 0 0,-3-4 1 0 0,-6-3-1 0 0,-4-2 1 0 0,-4-5-80 0 0,160-332-96 0 0,-206 417 103 0 0,-1 0-1 0 0,-2 0 1 0 0,0-1 0 0 0,-2-1 0 0 0,-1 0 0 0 0,-1 0-1 0 0,-2 0 1 0 0,-1-1 0 0 0,-1 1 0 0 0,-2-18-7 0 0,0 44 7 0 0,0 0 0 0 0,0 0 0 0 0,0 0 0 0 0,-1 1 0 0 0,1-1 0 0 0,-1 0 0 0 0,1 0 0 0 0,-1 1 0 0 0,0-1 0 0 0,0 0 1 0 0,0 1-1 0 0,-1-1 0 0 0,1 1 0 0 0,-1 0 0 0 0,1-1 0 0 0,-1 1 0 0 0,0 0 0 0 0,0 0 0 0 0,0 0 0 0 0,0 0 0 0 0,0 0 0 0 0,0 0 0 0 0,-1 1 0 0 0,1-1 0 0 0,0 1 0 0 0,-1-1 1 0 0,0 1-8 0 0,-13 24-201 0 0,10-13 207 0 0,0 0-1 0 0,1 1 0 0 0,0 0 0 0 0,1 0 0 0 0,0 1 0 0 0,1-1 0 0 0,1 1 0 0 0,0-1 0 0 0,-1 7-5 0 0,-11 114 178 0 0,-16 270 640 0 0,13 197-534 0 0,-5-400-391 0 0,19-162-479 0 0,3-37 363 0 0,0 0-33 0 0,-4-26-2202 0 0,-3 2 264 0 0,-1-3-1289 0 0,3 10-1660 0 0,3 5-6004 0 0</inkml:trace>
  <inkml:trace contextRef="#ctx0" brushRef="#br0" timeOffset="13904.62">15059 2463 13675 0 0,'0'0'2199'0'0,"0"0"-1109"0"0,0 0-416 0 0,0 0 131 0 0,0 0 76 0 0,0 0 31 0 0,0 0-31 0 0,31 3-49 0 0,99 10-59 0 0,26-11 945 0 0,-120-6-1436 0 0,-1-1 1 0 0,1-2-1 0 0,-1-1 1 0 0,-1-2-1 0 0,8-4-282 0 0,11-6 99 0 0,-1-2-1 0 0,-2-2 1 0 0,0-2-1 0 0,-2-2 1 0 0,0-3-1 0 0,-3-1 1 0 0,0-3 0 0 0,-2-1-1 0 0,31-36-98 0 0,-2 2-12 0 0,-70 89 123 0 0,-47 129 501 0 0,22-90-448 0 0,-12 35 57 0 0,13-42-150 0 0,2 0 0 0 0,2 0 0 0 0,3 2 1 0 0,2 0-1 0 0,2 1 0 0 0,3 0 0 0 0,2 0 0 0 0,2 1 0 0 0,3 29-71 0 0,1-77 3 0 0,1 0-1 0 0,0 1 0 0 0,0-1 1 0 0,1 0-1 0 0,-1 0 0 0 0,2 0 1 0 0,-1-1-1 0 0,1 1 0 0 0,0 0 1 0 0,0-1-1 0 0,1 1 0 0 0,0-1 1 0 0,0 0-1 0 0,0-1 0 0 0,1 1 1 0 0,0-1-1 0 0,0 0 0 0 0,0 0 1 0 0,1 0-1 0 0,-1-1 0 0 0,1 1 1 0 0,0-1-1 0 0,1-1 0 0 0,-1 1 1 0 0,1-1-1 0 0,-1-1 0 0 0,1 1 1 0 0,0-1-1 0 0,0 0 0 0 0,0 0 1 0 0,0-1-1 0 0,5 0-2 0 0,15-2 23 0 0,-1-1 1 0 0,0-1-1 0 0,0-2 0 0 0,0-1 0 0 0,-1 0 1 0 0,0-2-1 0 0,0-1 0 0 0,-1-1 0 0 0,0-1 1 0 0,12-8-24 0 0,-5 3 72 0 0,2 1 1 0 0,0 2 0 0 0,0 1 0 0 0,1 2-1 0 0,13-1-72 0 0,-45 10 2 0 0,-1 1 3 0 0,0-1 1 0 0,0 0-1 0 0,0 1 1 0 0,1-1-1 0 0,-1 0 1 0 0,0 1-1 0 0,0-1 1 0 0,0 1-1 0 0,0 0 1 0 0,1 0-1 0 0,-1-1 1 0 0,0 1-1 0 0,0 0 1 0 0,1 0-1 0 0,-1 0 1 0 0,0 0-1 0 0,0 0 1 0 0,1 0-1 0 0,-1 0 1 0 0,0 1-1 0 0,0-1 1 0 0,0 0-1 0 0,1 1 1 0 0,-1-1-1 0 0,0 1 1 0 0,0-1-1 0 0,0 1 1 0 0,0 0-1 0 0,0-1 1 0 0,0 1-1 0 0,0 0 1 0 0,0 0-1 0 0,0 0 1 0 0,0 0-1 0 0,0 0 1 0 0,-1 0-1 0 0,1 0 1 0 0,0 0-1 0 0,-1 0 1 0 0,1 0-1 0 0,0 0 1 0 0,-1 0-1 0 0,0 0 1 0 0,1 1-1 0 0,-1-1 1 0 0,0 0-1 0 0,1 0 1 0 0,-1 0-1 0 0,0 1 1 0 0,0-1-1 0 0,0 0 1 0 0,0 0-1 0 0,0 1 1 0 0,0-1-6 0 0,-16 78 333 0 0,13-70-322 0 0,0-1 0 0 0,1 1 0 0 0,0 0 0 0 0,0 0 0 0 0,1 1 0 0 0,0-1 0 0 0,0 0 0 0 0,1 0 0 0 0,1 1 0 0 0,0 7-11 0 0,0-15-30 0 0,0 0 1 0 0,0 1 0 0 0,-1-1-1 0 0,1 0 1 0 0,0 0 0 0 0,1 0-1 0 0,-1 0 1 0 0,0 0 0 0 0,1 0-1 0 0,-1 0 1 0 0,1 0 0 0 0,-1-1-1 0 0,1 1 1 0 0,0-1 0 0 0,0 1-1 0 0,0-1 1 0 0,0 1 0 0 0,0-1-1 0 0,0 0 1 0 0,0 0 0 0 0,0 0-1 0 0,0 0 1 0 0,1-1 0 0 0,-1 1 0 0 0,0 0-1 0 0,1-1 1 0 0,-1 0 0 0 0,0 1-1 0 0,1-1 1 0 0,-1 0 0 0 0,1 0-1 0 0,-1 0 1 0 0,2-1 29 0 0,46-17-3459 0 0,-40 10-801 0 0,-3 1-7723 0 0</inkml:trace>
  <inkml:trace contextRef="#ctx0" brushRef="#br0" timeOffset="14422.936">17424 2577 13643 0 0,'0'0'2107'0'0,"0"0"-352"0"0,0 0-176 0 0,0 0-231 0 0,0 0-186 0 0,0 0-171 0 0,0 0-191 0 0,0 0-133 0 0,0 0-104 0 0,0 0-94 0 0,0 0-85 0 0,0 0-28 0 0,0 0-28 0 0,-25 2-22 0 0,-80 7-2 0 0,56 6 169 0 0,-68 59 177 0 0,114-72-650 0 0,1-1 0 0 0,0 1 0 0 0,-1 0 1 0 0,1-1-1 0 0,0 1 0 0 0,0 0 1 0 0,0 0-1 0 0,0 0 0 0 0,1 1 0 0 0,-1-1 1 0 0,1 0-1 0 0,-1 1 0 0 0,1-1 1 0 0,0 1-1 0 0,0-1 0 0 0,0 1 0 0 0,0 0 1 0 0,0-1-1 0 0,1 1 0 0 0,-1 0 1 0 0,1 0-1 0 0,-1-1 0 0 0,1 1 0 0 0,0 0 1 0 0,0 0-1 0 0,1-1 0 0 0,-1 1 0 0 0,1 0 1 0 0,-1 0-1 0 0,1-1 0 0 0,0 1 1 0 0,0 0-1 0 0,0-1 0 0 0,0 1 0 0 0,0-1 1 0 0,1 1-1 0 0,-1-1 0 0 0,2 2 0 0 0,182 127-36 0 0,-179-127 52 0 0,0 0-1 0 0,0 1 1 0 0,-1-1-1 0 0,0 1 1 0 0,0 0-1 0 0,0 0 1 0 0,0 1 0 0 0,-1-1-1 0 0,0 1 1 0 0,0 0-1 0 0,-1 0 1 0 0,0 1-1 0 0,0-1 1 0 0,0 1-1 0 0,-1-1 1 0 0,1 1-1 0 0,-2 0 1 0 0,1 0-1 0 0,-1 0 1 0 0,0 0-1 0 0,0 0 1 0 0,-1 0 0 0 0,0 0-1 0 0,-1 0 1 0 0,1 0-1 0 0,-1 0 1 0 0,0 0-1 0 0,-1 0 1 0 0,0 0-1 0 0,0 0 1 0 0,0-1-1 0 0,-1 1 1 0 0,0-1-1 0 0,-1 1-15 0 0,-8 7 30 0 0,0-1 0 0 0,-1 0 0 0 0,-1-1 0 0 0,0-1 0 0 0,-1 0 0 0 0,0-1 0 0 0,0-1 0 0 0,-1 0 0 0 0,-1-1 0 0 0,1-1 0 0 0,-1 0 0 0 0,-8 1-30 0 0,7-3-195 0 0,0-2 0 0 0,-1 0 0 0 0,1-1 0 0 0,0-1 0 0 0,-1 0 0 0 0,1-2 0 0 0,-18-2 195 0 0,1-6-1934 0 0,20 3-1646 0 0,11 4 1998 0 0,-7-2-10406 0 0</inkml:trace>
  <inkml:trace contextRef="#ctx0" brushRef="#br0" timeOffset="27005.787">773 3671 24 0 0,'0'0'855'0'0,"0"0"-210"0"0,0 0-105 0 0,0 0-41 0 0,0 0 23 0 0,0 0 87 0 0,0 0 66 0 0,0 0 114 0 0,0 0 78 0 0,0 0 11 0 0,0 0-33 0 0,-18-3-111 0 0,-89-16 378 0 0,-60-8 2010 0 0,148 26-2829 0 0,-36-3 1169 0 0,0 2 0 0 0,0 3-1 0 0,-37 5-1461 0 0,90-6 23 0 0,0 0-1 0 0,0 0 0 0 0,0 0 0 0 0,1 0 0 0 0,-1 0 0 0 0,0 0 0 0 0,0 1 1 0 0,0-1-1 0 0,1 0 0 0 0,-1 1 0 0 0,0 0 0 0 0,0-1 0 0 0,1 1 1 0 0,-1 0-1 0 0,1 0 0 0 0,-1 0 0 0 0,1 0 0 0 0,-1 0 0 0 0,1 0 0 0 0,-1 0 1 0 0,1 0-1 0 0,0 1 0 0 0,0-1 0 0 0,0 1 0 0 0,-1-1 0 0 0,1 1 0 0 0,1-1 1 0 0,-1 1-1 0 0,0-1 0 0 0,0 1 0 0 0,1 0 0 0 0,-1-1 0 0 0,1 1 1 0 0,-1 0-1 0 0,1 0 0 0 0,0 0 0 0 0,-1-1 0 0 0,1 1 0 0 0,0 0 0 0 0,0 0 1 0 0,0 0-23 0 0,-59 434 393 0 0,3 232 200 0 0,15-3-102 0 0,69-447-297 0 0,-28-218-182 0 0,50-11 2635 0 0,-18 6-2628 0 0,1 2-1 0 0,-1 1 1 0 0,1 1 0 0 0,0 2-1 0 0,24 3-18 0 0,-35-2-1 0 0,32 0-211 0 0,0-3 0 0 0,-1-2 0 0 0,0-3 0 0 0,46-11 212 0 0,-91 16-307 0 0,27-5-776 0 0,-12 2-3839 0 0,-11 4-5954 0 0</inkml:trace>
  <inkml:trace contextRef="#ctx0" brushRef="#br0" timeOffset="27983.021">317 5125 3737 0 0,'0'0'1239'0'0,"0"0"-598"0"0,0 0-429 0 0,0 0 111 0 0,0 0 548 0 0,0 0 510 0 0,0 0 308 0 0,0 0-65 0 0,0 0-330 0 0,0 0-267 0 0,0 0-215 0 0,0 0-151 0 0,0 0-74 0 0,29-21-20 0 0,94-66-6 0 0,-59 41 339 0 0,-2-3-1 0 0,-2-2 1 0 0,-3-3-1 0 0,2-6-899 0 0,-23 23 262 0 0,23-23-4 0 0,-2-2-1 0 0,-3-2 0 0 0,-2-3 0 0 0,30-55-257 0 0,-70 100-5 0 0,-1 0-1 0 0,-1-1 0 0 0,-1 0 1 0 0,-1 0-1 0 0,-1-1 1 0 0,-1 0-1 0 0,-1-1 0 0 0,-2 1 1 0 0,0-1-1 0 0,-1 0 0 0 0,-2 0 1 0 0,0 0-1 0 0,-4-18 6 0 0,3 38-25 0 0,1 0 0 0 0,-2-1 0 0 0,1 1 0 0 0,-1 0 0 0 0,1 0 0 0 0,-1 0 0 0 0,-1 0 0 0 0,1 0 0 0 0,-1 0 0 0 0,0 1 0 0 0,0-1 0 0 0,0 1 0 0 0,0 0 0 0 0,-1 0 0 0 0,0 0 0 0 0,0 0 0 0 0,0 1 0 0 0,0-1 0 0 0,0 1 0 0 0,-1 0 0 0 0,0 0 0 0 0,1 1 0 0 0,-1 0 0 0 0,0-1 0 0 0,0 1 1 0 0,0 1-1 0 0,-1-1 0 0 0,1 1 0 0 0,-4 0 25 0 0,0-1-65 0 0,-1 1 1 0 0,1 1-1 0 0,0 0 1 0 0,-1 0 0 0 0,1 1-1 0 0,0 0 1 0 0,-1 1-1 0 0,1 0 1 0 0,0 0-1 0 0,0 1 1 0 0,0 0 0 0 0,0 1-1 0 0,1 0 1 0 0,-1 0-1 0 0,1 1 1 0 0,-6 4 64 0 0,-5 10 6 0 0,0 0 0 0 0,1 2 1 0 0,2 0-1 0 0,0 1 0 0 0,1 1 0 0 0,1 0 0 0 0,1 1 0 0 0,1 0 1 0 0,1 1-1 0 0,1 1 0 0 0,2-1 0 0 0,0 2 0 0 0,2-1 0 0 0,1 1 1 0 0,1-1-1 0 0,1 3-6 0 0,0-9 56 0 0,0 0 0 0 0,2 1-1 0 0,0-1 1 0 0,1 1 0 0 0,1-1 0 0 0,1 0 0 0 0,1 1 0 0 0,1-1 0 0 0,0 0 0 0 0,2 0 0 0 0,0-1 0 0 0,1 0 0 0 0,7 12-56 0 0,-5-12 104 0 0,1-1 1 0 0,1 0-1 0 0,1-1 1 0 0,0 0-1 0 0,1 0 1 0 0,1-2-1 0 0,1 1 1 0 0,0-2-1 0 0,0 0 1 0 0,2-1-1 0 0,0-1 0 0 0,0 0 1 0 0,1-1-1 0 0,9 3-104 0 0,119 45 1598 0 0,-138-58-1189 0 0,-12-2-5291 0 0,4 1 1944 0 0,0 0-2798 0 0,0 0-5130 0 0</inkml:trace>
  <inkml:trace contextRef="#ctx0" brushRef="#br0" timeOffset="28237.011">1420 4768 10586 0 0,'0'0'1906'0'0,"0"0"-556"0"0,0 0-445 0 0,0 0-70 0 0,0 0 45 0 0,0 0 7 0 0,0 0-79 0 0,0 0-134 0 0,-5 32-172 0 0,-14 98-172 0 0,21-75-49 0 0,3-48-239 0 0,42 67-357 0 0,-45-71 241 0 0,-2-2-8986 0 0,-1-1-1413 0 0</inkml:trace>
  <inkml:trace contextRef="#ctx0" brushRef="#br0" timeOffset="28403.624">1410 4183 15651 0 0,'0'0'1249'0'0,"0"0"-553"0"0,0 0-480 0 0,0 0-216 0 0,0 0-80 0 0,0 0-128 0 0,0 0-144 0 0,0 0-8 0 0,0 0-73 0 0,0 0-135 0 0,0 0-232 0 0,0 0-832 0 0,0 0-2673 0 0,0 0-4769 0 0</inkml:trace>
  <inkml:trace contextRef="#ctx0" brushRef="#br0" timeOffset="28669.335">1786 3995 11362 0 0,'0'0'1733'0'0,"0"0"-665"0"0,0 0-433 0 0,0 0-24 0 0,0 0 181 0 0,0 0 157 0 0,0 0 16 0 0,0 0-133 0 0,0 0-191 0 0,-3 36-183 0 0,-6 115-141 0 0,21-40 46 0 0,10 55-136 0 0,-7 1 1 0 0,-7 1 0 0 0,-9 37-228 0 0,-16-112-248 0 0,-2-88-3239 0 0,7-17-5920 0 0,9 8 1140 0 0</inkml:trace>
  <inkml:trace contextRef="#ctx0" brushRef="#br0" timeOffset="29372.668">2174 4429 6961 0 0,'0'0'779'0'0,"0"0"-376"0"0,0 0-223 0 0,0 0 12 0 0,0 0 218 0 0,-33 28 294 0 0,-105 86 291 0 0,20-24 2892 0 0,117-90-3863 0 0,0 1-1 0 0,0-1 1 0 0,1 0-1 0 0,-1 0 1 0 0,0 1-1 0 0,0-1 1 0 0,1 0-1 0 0,-1 1 1 0 0,0-1-1 0 0,1 1 1 0 0,-1-1 0 0 0,0 1-1 0 0,1-1 1 0 0,-1 1-1 0 0,1 0 1 0 0,-1-1-1 0 0,1 1 1 0 0,-1 0-1 0 0,1-1 1 0 0,0 1-1 0 0,-1 0 1 0 0,1 0-1 0 0,0-1 1 0 0,-1 1-1 0 0,1 0 1 0 0,0 0 0 0 0,0-1-1 0 0,0 1 1 0 0,0 0-1 0 0,-1 0 1 0 0,1 0-1 0 0,0-1 1 0 0,1 1-1 0 0,-1 0 1 0 0,0 0-1 0 0,0 0 1 0 0,0-1-1 0 0,0 1 1 0 0,1 0-1 0 0,-1 0 1 0 0,0-1 0 0 0,1 1-1 0 0,-1 0 1 0 0,0 0-1 0 0,1-1 1 0 0,-1 1-1 0 0,1 0 1 0 0,-1-1-1 0 0,1 1 1 0 0,0-1-1 0 0,-1 1 1 0 0,1-1-1 0 0,-1 1 1 0 0,1-1-1 0 0,0 1 1 0 0,0-1 0 0 0,-1 0-1 0 0,1 1 1 0 0,0-1-1 0 0,0 0 1 0 0,-1 1-1 0 0,1-1 1 0 0,0 0-1 0 0,0 0 1 0 0,-1 0-1 0 0,1 0 1 0 0,0 0-1 0 0,0 0-23 0 0,125 0 2396 0 0,-20 2-655 0 0,-102-1-1659 0 0,-1 0 0 0 0,0 1-1 0 0,0-1 1 0 0,0 0 0 0 0,0 1 0 0 0,0 0 0 0 0,-1-1-1 0 0,1 1 1 0 0,0 0 0 0 0,-1 0 0 0 0,1 1 0 0 0,-1-1-1 0 0,0 1 1 0 0,0-1 0 0 0,0 1 0 0 0,0-1 0 0 0,0 1-1 0 0,-1 0 1 0 0,1 0 0 0 0,-1 0 0 0 0,0 0 0 0 0,1 0 0 0 0,-1 1-1 0 0,-1-1 1 0 0,1 0 0 0 0,0 0 0 0 0,-1 1 0 0 0,0-1-1 0 0,0 0 1 0 0,0 4-82 0 0,7 66 414 0 0,32-49-1879 0 0,-28-24-818 0 0,1 0 0 0 0,-1-1 0 0 0,0 0 0 0 0,1-1 0 0 0,-1-1 0 0 0,0 1 1 0 0,0-2-1 0 0,0 1 0 0 0,6-4 2283 0 0,-6 3-1101 0 0,238-63 3312 0 0,-229 62-605 0 0,0-1 0 0 0,0-1 0 0 0,-1 0 0 0 0,0-1 0 0 0,0-2 0 0 0,-1 0 0 0 0,0 0 0 0 0,-1-2 0 0 0,5-5-1606 0 0,-17 14 148 0 0,0 0 0 0 0,0-1 0 0 0,-1 1 1 0 0,0-1-1 0 0,1 0 0 0 0,-1 0 0 0 0,-1-1 0 0 0,1 1 1 0 0,-1-1-1 0 0,0 0 0 0 0,0 0 0 0 0,0 0 0 0 0,-1 0 0 0 0,1-1 1 0 0,-1 1-1 0 0,0 0 0 0 0,-1-1 0 0 0,0 0 0 0 0,0 1 0 0 0,0-1 1 0 0,0 0-1 0 0,-1 0 0 0 0,0 1 0 0 0,0-1 0 0 0,-1 0 1 0 0,1 0-1 0 0,-2-1-148 0 0,-1 3 19 0 0,0 0 0 0 0,-1 1 0 0 0,0-1 0 0 0,0 1 0 0 0,0 0 0 0 0,0 0 0 0 0,-1 0 0 0 0,1 1 0 0 0,-1-1 0 0 0,0 1 0 0 0,1 0 0 0 0,-1 0 0 0 0,0 1 0 0 0,0 0 0 0 0,0 0 0 0 0,0 0 0 0 0,-1 0 0 0 0,1 1 0 0 0,0 0 1 0 0,0 0-1 0 0,0 0 0 0 0,0 0 0 0 0,-1 1 0 0 0,1 0 0 0 0,0 0 0 0 0,0 1 0 0 0,0-1 0 0 0,1 1 0 0 0,-3 1-19 0 0,-8 4 46 0 0,0 0 1 0 0,1 1-1 0 0,0 1 1 0 0,0 0-1 0 0,0 1 0 0 0,2 0 1 0 0,-1 1-1 0 0,1 1 1 0 0,1 0-1 0 0,0 0 1 0 0,0 1-1 0 0,2 1 0 0 0,-1-1 1 0 0,2 2-1 0 0,0-1 1 0 0,0 1-1 0 0,2 0 1 0 0,0 1-1 0 0,1-1 0 0 0,0 1 1 0 0,1 1-1 0 0,1-1 1 0 0,0 0-1 0 0,2 1 1 0 0,-1-1-1 0 0,2 1 0 0 0,1 1-46 0 0,-1-11 29 0 0,1 1 0 0 0,0-1 0 0 0,1 0 0 0 0,0 0 0 0 0,0 0 0 0 0,1 0 0 0 0,-1 0 0 0 0,1 0 0 0 0,1-1-1 0 0,0 1 1 0 0,-1-1 0 0 0,2 0 0 0 0,-1 0 0 0 0,1 0 0 0 0,0-1 0 0 0,0 1 0 0 0,1-1 0 0 0,-1-1-1 0 0,1 1 1 0 0,0-1 0 0 0,0 0 0 0 0,1 0 0 0 0,-1-1 0 0 0,1 0 0 0 0,0 0 0 0 0,1 0-29 0 0,14 5 43 0 0,0-1 0 0 0,0-1 1 0 0,1-2-1 0 0,-1 0 1 0 0,1-1-1 0 0,0-1 0 0 0,19-1-43 0 0,-27-1-425 0 0,68-3-199 0 0,-31-8-7754 0 0,-40 6-3148 0 0</inkml:trace>
  <inkml:trace contextRef="#ctx0" brushRef="#br0" timeOffset="33577.969">3719 5125 0 0 0,'0'0'765'0'0,"0"0"-222"0"0,0 0 56 0 0,0 0 367 0 0,0 0 474 0 0,0 0 358 0 0,0 0 235 0 0,0 0 7 0 0,0 0-177 0 0,0 0-242 0 0,0 0-327 0 0,19-11-250 0 0,139-82 1414 0 0,-58 28-1648 0 0,-3-4 0 0 0,-3-5 0 0 0,-3-4 1 0 0,-4-4-1 0 0,-4-3 0 0 0,56-76-810 0 0,-110 124 39 0 0,-2-1-1 0 0,-2-2 1 0 0,-2 0-1 0 0,9-23-38 0 0,-25 47-1 0 0,0-1-1 0 0,-1 0 1 0 0,-1 0-1 0 0,0 0 1 0 0,-1-1-1 0 0,-1 1 1 0 0,-1-1-1 0 0,0 0 1 0 0,-2 0-1 0 0,0 0 1 0 0,-1 0-1 0 0,0 0 1 0 0,-2-3 1 0 0,2 18-12 0 0,1 0 0 0 0,-1-1 1 0 0,0 1-1 0 0,0 0 0 0 0,0 0 1 0 0,-1 0-1 0 0,1 0 0 0 0,-1 1 1 0 0,0-1-1 0 0,1 0 0 0 0,-1 1 1 0 0,0-1-1 0 0,0 1 0 0 0,-1 0 1 0 0,1-1-1 0 0,0 1 0 0 0,-1 0 1 0 0,0 0-1 0 0,1 1 0 0 0,-1-1 1 0 0,0 0-1 0 0,0 1 0 0 0,0 0 1 0 0,0 0-1 0 0,0 0 0 0 0,0 0 1 0 0,0 0-1 0 0,0 0 0 0 0,0 1 1 0 0,-1 0-1 0 0,1-1 1 0 0,0 1-1 0 0,0 0 0 0 0,-2 1 12 0 0,-5 0-51 0 0,-1 0-1 0 0,0 1 1 0 0,1 0 0 0 0,-1 1-1 0 0,1 0 1 0 0,0 1 0 0 0,0 0-1 0 0,0 1 1 0 0,-6 3 51 0 0,-15 12-39 0 0,1 0 0 0 0,0 2 0 0 0,2 1 0 0 0,1 2 0 0 0,0 0-1 0 0,2 2 1 0 0,-17 24 39 0 0,-46 66-20 0 0,74-91 42 0 0,2 2 1 0 0,1-1-1 0 0,1 1 0 0 0,1 1 0 0 0,2-1 0 0 0,1 1 0 0 0,1 1 0 0 0,1-1 0 0 0,2 1 0 0 0,1 0 0 0 0,1-1 0 0 0,2 1 0 0 0,1 0 0 0 0,1-1 0 0 0,1 0 0 0 0,2 0 0 0 0,1 0 0 0 0,1-1 0 0 0,2 0 0 0 0,0-1 0 0 0,12 20-22 0 0,-18-38 32 0 0,1 0-1 0 0,0 0 1 0 0,0 0-1 0 0,1 0 1 0 0,0-1-1 0 0,0 0 1 0 0,1-1 0 0 0,0 1-1 0 0,0-1 1 0 0,0-1-1 0 0,1 0 1 0 0,0 0-1 0 0,1-1 1 0 0,-1 0-1 0 0,1 0 1 0 0,0-1-1 0 0,0-1 1 0 0,1 1 0 0 0,-1-2-1 0 0,1 1 1 0 0,-1-2-1 0 0,1 1 1 0 0,3-1-32 0 0,150-20 649 0 0,-106-2-466 0 0,-2-3 0 0 0,0-2-1 0 0,-2-2 1 0 0,43-31-183 0 0,-86 54 5 0 0,0 0 0 0 0,-1-1 0 0 0,0-1-1 0 0,0 0 1 0 0,-1 0 0 0 0,1 0 0 0 0,-2-1 0 0 0,1-1 0 0 0,-1 0 0 0 0,0 0 0 0 0,-1 0-1 0 0,0-1 1 0 0,-1 0 0 0 0,0 0 0 0 0,0-1 0 0 0,-1 0 0 0 0,0 0 0 0 0,-1 0-1 0 0,-1 0 1 0 0,3-11-5 0 0,-6 20-12 0 0,-1-1 0 0 0,1 1 0 0 0,0 0 0 0 0,-1 0-1 0 0,0 0 1 0 0,1 0 0 0 0,-1 0 0 0 0,0-1 0 0 0,0 1-1 0 0,0 1 1 0 0,-1-1 0 0 0,1 0 0 0 0,0 0 0 0 0,-1 0-1 0 0,1 1 1 0 0,-1-1 0 0 0,1 0 0 0 0,-1 1 0 0 0,0 0-1 0 0,0-1 1 0 0,0 1 0 0 0,1 0 0 0 0,-3-1 12 0 0,-81-23-792 0 0,77 23 753 0 0,-1 1-1 0 0,0 0 1 0 0,1 0 0 0 0,-1 1-1 0 0,0 0 1 0 0,0 0 0 0 0,1 1-1 0 0,-1 0 1 0 0,0 0 0 0 0,1 1-1 0 0,-1 1 1 0 0,1-1 0 0 0,0 1-1 0 0,0 1 1 0 0,0-1 0 0 0,0 2-1 0 0,0-1 1 0 0,1 1 0 0 0,0 0-1 0 0,0 0 1 0 0,0 1 0 0 0,1 0-1 0 0,-1 0 1 0 0,1 0 0 0 0,1 1-1 0 0,0 0 1 0 0,0 0 0 0 0,0 1-1 0 0,0-1 1 0 0,1 1-1 0 0,1 0 1 0 0,-1 0 0 0 0,1 0-1 0 0,-1 7 40 0 0,1-3 19 0 0,1 0 0 0 0,0 0-1 0 0,0 0 1 0 0,2 0-1 0 0,-1 0 1 0 0,2 0 0 0 0,-1 0-1 0 0,1 0 1 0 0,1-1-1 0 0,1 1 1 0 0,-1 0-1 0 0,2-1 1 0 0,-1 1 0 0 0,2-1-1 0 0,0 0 1 0 0,0 0-1 0 0,1 0 1 0 0,0-1 0 0 0,0 0-1 0 0,1 0 1 0 0,1-1-1 0 0,0 0 1 0 0,0 0-1 0 0,1-1 1 0 0,0 0 0 0 0,0 0-1 0 0,1-1 1 0 0,0 0-1 0 0,0-1 1 0 0,7 3-19 0 0,-3-8 79 0 0,1 0 1 0 0,0-1-1 0 0,0-1 1 0 0,0 0-1 0 0,0-1 1 0 0,-1 0-1 0 0,1-1 1 0 0,-1-1-1 0 0,0-1 0 0 0,0 0 1 0 0,0 0-1 0 0,0-2 1 0 0,-1 1-1 0 0,0-2 1 0 0,-1 0-1 0 0,1 0 1 0 0,-1-1-1 0 0,-1-1-79 0 0,21-10 106 0 0,296-171 358 0 0,-247 164-480 0 0,-80 29 16 0 0,0 0 0 0 0,0 0 0 0 0,0 1-1 0 0,-1-1 1 0 0,1 1 0 0 0,-1-1 0 0 0,1 0-1 0 0,-1 1 1 0 0,0-1 0 0 0,0 1 0 0 0,0-1-1 0 0,0 1 1 0 0,0-1 0 0 0,-1 1 0 0 0,1-1-1 0 0,-1 1 1 0 0,0-1 0 0 0,1 0 0 0 0,-1 1 0 0 0,0-1-1 0 0,-1 0 1 0 0,0 1 0 0 0,-2 11 7 0 0,0-1 0 0 0,0 0 0 0 0,2 1 0 0 0,-1-1 0 0 0,2 1 0 0 0,0 0 1 0 0,0 0-1 0 0,2 0 0 0 0,-1-1 0 0 0,2 2-7 0 0,-1-11-2 0 0,0 0 1 0 0,0 0-1 0 0,0 0 0 0 0,0 0 1 0 0,1 0-1 0 0,0-1 1 0 0,0 1-1 0 0,0-1 1 0 0,0 1-1 0 0,1-1 0 0 0,-1 1 1 0 0,1-1-1 0 0,0 0 1 0 0,0 0-1 0 0,0-1 1 0 0,0 1-1 0 0,0 0 0 0 0,1-1 1 0 0,-1 0-1 0 0,1 0 1 0 0,-1 0-1 0 0,1 0 1 0 0,0-1-1 0 0,0 1 0 0 0,0-1 1 0 0,0 0-1 0 0,0 0 1 0 0,0-1-1 0 0,0 1 1 0 0,0-1-1 0 0,0 0 0 0 0,0 0 1 0 0,1 0-1 0 0,-1 0 1 0 0,0-1-1 0 0,0 0 1 0 0,0 1-1 0 0,0-2 0 0 0,3 0 2 0 0,17-8 31 0 0,-2-1-1 0 0,1-2 1 0 0,-2 0-1 0 0,0-1 1 0 0,0 0-1 0 0,-1-2 1 0 0,13-15-31 0 0,-4 7 18 0 0,171-119 109 0 0,-200 142-127 0 0,0 1 1 0 0,1-1-1 0 0,-1 0 0 0 0,0 1 0 0 0,0-1 1 0 0,1 1-1 0 0,-1-1 0 0 0,1 1 1 0 0,-1-1-1 0 0,0 1 0 0 0,1-1 0 0 0,-1 1 1 0 0,1 0-1 0 0,-1-1 0 0 0,1 1 0 0 0,-1-1 1 0 0,1 1-1 0 0,-1 0 0 0 0,1 0 0 0 0,-1-1 1 0 0,1 1-1 0 0,-1 0 0 0 0,1 0 1 0 0,0 0-1 0 0,-1-1 0 0 0,1 1 0 0 0,0 0 1 0 0,-1 0-1 0 0,1 0 0 0 0,-1 0 0 0 0,1 0 1 0 0,0 0-1 0 0,-1 0 0 0 0,1 1 0 0 0,-1-1 1 0 0,1 0-1 0 0,0 0 0 0 0,-1 0 1 0 0,1 1-1 0 0,-1-1 0 0 0,1 0 0 0 0,-1 0 1 0 0,1 1-1 0 0,-1-1 0 0 0,1 1 0 0 0,-1-1 1 0 0,1 0-1 0 0,-1 1 0 0 0,1-1 0 0 0,-1 1 1 0 0,0-1-1 0 0,1 1 0 0 0,-1-1 1 0 0,0 1-1 0 0,1-1 0 0 0,-1 1 0 0 0,0 0 1 0 0,0-1-1 0 0,0 1 0 0 0,1-1 0 0 0,-1 1 1 0 0,0 0-1 0 0,0-1 0 0 0,0 1 1 0 0,0-1-2 0 0,-45 143 643 0 0,43-133-619 0 0,-15 74 82 0 0,17-27-156 0 0,0-56 7 0 0,0 0 1 0 0,0 0-1 0 0,0 0 0 0 0,1-1 0 0 0,-1 1 0 0 0,0 0 0 0 0,0 0 1 0 0,1-1-1 0 0,-1 1 0 0 0,0 0 0 0 0,1-1 0 0 0,-1 1 0 0 0,1 0 1 0 0,-1-1-1 0 0,1 1 0 0 0,-1-1 0 0 0,1 1 0 0 0,-1-1 1 0 0,1 1-1 0 0,0-1 0 0 0,-1 1 0 0 0,1-1 0 0 0,0 1 0 0 0,0-1 1 0 0,-1 0-1 0 0,1 1 0 0 0,0-1 0 0 0,0 0 0 0 0,-1 0 0 0 0,1 0 1 0 0,0 1-1 0 0,0-1 0 0 0,-1 0 0 0 0,1 0 0 0 0,0 0 0 0 0,0 0 1 0 0,0-1-1 0 0,-1 1 0 0 0,1 0 0 0 0,0 0 0 0 0,0 0 0 0 0,-1-1 1 0 0,1 1-1 0 0,0 0 0 0 0,0 0 0 0 0,-1-1 0 0 0,1 1 0 0 0,0-1 1 0 0,-1 1-1 0 0,1-1 0 0 0,-1 1 0 0 0,2-1 44 0 0,18-17-6084 0 0,-15 10-1855 0 0,2 4-1963 0 0</inkml:trace>
  <inkml:trace contextRef="#ctx0" brushRef="#br0" timeOffset="34591.951">6694 4705 17644 0 0,'0'0'1495'0'0,"0"0"-347"0"0,0 0-25 0 0,0 0 97 0 0,0 0-4 0 0,0 0-179 0 0,0 0-321 0 0,0 0-307 0 0,0 0-185 0 0,0 0-97 0 0,0 0-71 0 0,0 0-7 0 0,-16 9 6 0 0,-51 28-26 0 0,13 5-13 0 0,33-24-61 0 0,0 0 0 0 0,1 2 0 0 0,1 0 0 0 0,1 1 0 0 0,1 1 0 0 0,1 0 0 0 0,1 1 0 0 0,-10 20 45 0 0,9 26-372 0 0,18-67 372 0 0,0 0 0 0 0,0 0-1 0 0,0-1 1 0 0,0 1 0 0 0,1-1-1 0 0,-1 0 1 0 0,0 0 0 0 0,1 0-1 0 0,-1 0 1 0 0,1 0 0 0 0,0 0-1 0 0,-1-1 1 0 0,1 1 0 0 0,0-1-1 0 0,-1 0 1 0 0,1 1 0 0 0,0-1-1 0 0,-1-1 1 0 0,1 1 0 0 0,0 0-1 0 0,-1-1 1 0 0,1 1 0 0 0,0-1-1 0 0,0 0 1 0 0,13-6 56 0 0,-1 0 0 0 0,0-1 0 0 0,-1 0 0 0 0,0-1 0 0 0,0-1-1 0 0,-1 0 1 0 0,0-1 0 0 0,0-1 0 0 0,-2 1 0 0 0,1-2 0 0 0,-2 0 0 0 0,1-1-56 0 0,3-2 52 0 0,28-33 53 0 0,97-90 205 0 0,-125 128-298 0 0,1 1 1 0 0,-1 0-1 0 0,2 2 1 0 0,-1-1 0 0 0,1 2-1 0 0,0 0 1 0 0,16-4-13 0 0,-31 11 2 0 0,1 1-1 0 0,0 0 1 0 0,-1-1 0 0 0,1 1-1 0 0,0 0 1 0 0,-1 0 0 0 0,1 0 0 0 0,-1 0-1 0 0,1 0 1 0 0,-1 0 0 0 0,0 0 0 0 0,1 1-1 0 0,-1-1 1 0 0,0 0 0 0 0,0 1 0 0 0,0-1-1 0 0,0 1 1 0 0,0-1 0 0 0,0 1 0 0 0,-1 0-1 0 0,1-1 1 0 0,0 1 0 0 0,-1 0-1 0 0,1-1 1 0 0,-1 1 0 0 0,0 0 0 0 0,1 0-1 0 0,-1 0 1 0 0,0-1 0 0 0,0 1 0 0 0,0 0-1 0 0,0 0 1 0 0,-1 0-2 0 0,2 36 91 0 0,-2 1 0 0 0,-1-1 0 0 0,-2 0-1 0 0,-2 0 1 0 0,-6 20-91 0 0,2-9-6 0 0,3 8-29 0 0,-3-1 0 0 0,-3-1-1 0 0,-2 0 1 0 0,-2-1 0 0 0,-3 0 0 0 0,-2-2-1 0 0,-3 0 1 0 0,-1-2 0 0 0,-7 6 35 0 0,25-42-95 0 0,0 0 1 0 0,-1-1 0 0 0,-1 0-1 0 0,0 0 1 0 0,-1-1-1 0 0,0-1 1 0 0,-1 0-1 0 0,0 0 1 0 0,-1-1-1 0 0,0-1 1 0 0,-1 0 0 0 0,1-1-1 0 0,-2 0 1 0 0,1-1-1 0 0,-1-1 1 0 0,-5 2 94 0 0,19-8-24 0 0,0 0 0 0 0,-1 0 0 0 0,1 0-1 0 0,0 0 1 0 0,-1 0 0 0 0,1 0 0 0 0,0 0 0 0 0,0 0 0 0 0,-1-1 0 0 0,1 1 0 0 0,0-1 0 0 0,0 1-1 0 0,0-1 1 0 0,0 1 0 0 0,-1-1 0 0 0,1 1 0 0 0,0-1 0 0 0,0 0 0 0 0,0 0 0 0 0,0 1 0 0 0,0-1 0 0 0,0 0-1 0 0,1 0 1 0 0,-1 0 0 0 0,0 0 0 0 0,0 0 0 0 0,1 0 0 0 0,-1 0 0 0 0,1-1 0 0 0,-1 1 0 0 0,1 0-1 0 0,-1 0 1 0 0,1 0 0 0 0,0-1 0 0 0,-1 1 0 0 0,1 0 0 0 0,0 0 0 0 0,0-1 0 0 0,0 1 0 0 0,0 0 0 0 0,0 0-1 0 0,0-1 1 0 0,0 1 0 0 0,0 0 0 0 0,1 0 0 0 0,-1-1 0 0 0,1 1 0 0 0,-1 0 0 0 0,1 0 0 0 0,-1 0-1 0 0,1-1 1 0 0,-1 1 0 0 0,1 0 0 0 0,0-1 24 0 0,7-12 19 0 0,0 1-1 0 0,0-1 1 0 0,1 1-1 0 0,1 0 1 0 0,0 1-1 0 0,1 0 1 0 0,0 1-1 0 0,8-6-18 0 0,-16 14 10 0 0,366-350 1147 0 0,-264 231-836 0 0,-6-5-1 0 0,-5-4 1 0 0,10-30-321 0 0,110-258 140 0 0,-201 396-125 0 0,-2-1 0 0 0,0-1 0 0 0,-2 1-1 0 0,-1-2 1 0 0,0 1 0 0 0,-2-1 0 0 0,-1 0 0 0 0,-1-1 0 0 0,-2 1 0 0 0,0-16-15 0 0,-2 39 10 0 0,0 1 0 0 0,-1-1 0 0 0,1 0 0 0 0,-1 0 0 0 0,0 0 0 0 0,0 1 0 0 0,0-1 0 0 0,0 0 0 0 0,0 1 0 0 0,-1-1 0 0 0,1 1 0 0 0,-1 0 0 0 0,1-1 0 0 0,-1 1 0 0 0,0 0 0 0 0,0 0 0 0 0,0 0 0 0 0,0 0 0 0 0,-1 0 0 0 0,1 1 0 0 0,0-1 0 0 0,-1 0 0 0 0,1 1 0 0 0,-1 0 0 0 0,1 0 0 0 0,-1 0 0 0 0,0 0 0 0 0,0 0 0 0 0,1 0 0 0 0,-1 1 0 0 0,0-1 0 0 0,0 1 0 0 0,0 0 0 0 0,0 0 0 0 0,1 0 0 0 0,-1 0 0 0 0,0 0 0 0 0,0 1 0 0 0,0-1 0 0 0,0 1-10 0 0,-2 1-8 0 0,1 1 0 0 0,-1-1-1 0 0,1 1 1 0 0,-1 0 0 0 0,1 0-1 0 0,0 0 1 0 0,0 1 0 0 0,0 0-1 0 0,0-1 1 0 0,1 1 0 0 0,-1 1-1 0 0,1-1 1 0 0,0 0 0 0 0,1 1-1 0 0,-1-1 1 0 0,1 1 0 0 0,0 0-1 0 0,0 0 1 0 0,0 0 0 0 0,0 0-1 0 0,1 0 1 0 0,0 0 0 0 0,0 1-1 0 0,1-1 1 0 0,-1 1 8 0 0,-4 192 268 0 0,17 63 267 0 0,8 107-332 0 0,-23-330-218 0 0,-3 0 0 0 0,-1 0 0 0 0,-1 0 0 0 0,-11 27 15 0 0,12-43 9 0 0,-23 49-877 0 0,28-97-1809 0 0,0-16-1168 0 0,2 24-841 0 0,0 15 3527 0 0,0-8-6975 0 0</inkml:trace>
  <inkml:trace contextRef="#ctx0" brushRef="#br0" timeOffset="35216.261">7069 4521 10722 0 0,'0'0'3238'0'0,"0"0"-1659"0"0,0 0-562 0 0,0 0 123 0 0,0 0 205 0 0,0 0 6 0 0,0 0-141 0 0,0 0-163 0 0,0 0-159 0 0,33 0-128 0 0,106 0-114 0 0,63-26 1073 0 0,-178 21-1637 0 0,4 2-124 0 0,-1-1 0 0 0,0-2 1 0 0,0-1-1 0 0,-1-1 1 0 0,1-1-1 0 0,-2-1 0 0 0,1-1 1 0 0,-2-1-1 0 0,0-2 1 0 0,0 0-1 0 0,-1-2 0 0 0,0-1 42 0 0,30-33-1373 0 0,33-32-3066 0 0,-33 26-2049 0 0,-13-4-974 0 0,-11 15 8200 0 0,-26 42 6392 0 0,-5 8-3321 0 0,-26 44-1504 0 0,-25 28-827 0 0,2 3 0 0 0,5 1 0 0 0,3 3 0 0 0,-14 42-1478 0 0,52-112 55 0 0,0 0 0 0 0,0 1 0 0 0,1 0-1 0 0,1 0 1 0 0,0 0 0 0 0,2 0 0 0 0,-1 0 0 0 0,2 0-1 0 0,0 0 1 0 0,1 1 0 0 0,0 0-55 0 0,1-12 11 0 0,-1 1 1 0 0,1-1-1 0 0,0 0 0 0 0,1 0 0 0 0,-1 0 1 0 0,1 0-1 0 0,-1 0 0 0 0,1 0 0 0 0,0 0 0 0 0,1-1 1 0 0,-1 0-1 0 0,1 1 0 0 0,-1-1 0 0 0,1-1 1 0 0,0 1-1 0 0,0 0 0 0 0,0-1 0 0 0,0 0 1 0 0,1 0-1 0 0,-1 0 0 0 0,0-1 0 0 0,1 1 1 0 0,0-1-1 0 0,-1 0 0 0 0,1-1 0 0 0,0 1 0 0 0,3 0-11 0 0,7 0 42 0 0,0-1-1 0 0,-1 0 0 0 0,1 0 1 0 0,0-2-1 0 0,-1 0 0 0 0,1 0 0 0 0,-1-1 1 0 0,6-3-42 0 0,214-77 264 0 0,-134 63 12 0 0,-98 22-258 0 0,0 0 0 0 0,-1 0 1 0 0,1 0-1 0 0,-1 0 1 0 0,0 0-1 0 0,0 0 0 0 0,0 0 1 0 0,0 1-1 0 0,0-1 1 0 0,0 0-1 0 0,0 1 0 0 0,-1-1 1 0 0,1 0-1 0 0,-1 1 1 0 0,0-1-1 0 0,0 1 0 0 0,0-1 1 0 0,0 1-1 0 0,0-1 1 0 0,0 0-1 0 0,-1 1 0 0 0,1-1 1 0 0,-1 1-1 0 0,0 1-18 0 0,-53 195 626 0 0,54-196-634 0 0,-1 0 1 0 0,0 1 0 0 0,1-1 0 0 0,0 0-1 0 0,0 1 1 0 0,0-1 0 0 0,0 1 0 0 0,1-1 0 0 0,-1 0-1 0 0,1 1 1 0 0,0-1 0 0 0,0 0 0 0 0,0 0-1 0 0,0 0 1 0 0,0 1 0 0 0,1-1 0 0 0,-1 0 0 0 0,1-1-1 0 0,0 1 1 0 0,0 0 0 0 0,0 0 0 0 0,1-1-1 0 0,-1 1 1 0 0,0-1 0 0 0,1 0 0 0 0,0 0 0 0 0,-1 0-1 0 0,1 0 1 0 0,0 0 0 0 0,0 0 0 0 0,0-1-1 0 0,0 0 1 0 0,1 1 0 0 0,-1-1 0 0 0,0 0-1 0 0,3 0 9 0 0,56-15-1334 0 0,-45 3-1538 0 0,1-3-3533 0 0,-11 9-6083 0 0</inkml:trace>
  <inkml:trace contextRef="#ctx0" brushRef="#br0" timeOffset="36939.571">9148 5114 6409 0 0,'0'0'1393'0'0,"0"0"-208"0"0,0 0 57 0 0,0 0 203 0 0,0 0 97 0 0,0 0-58 0 0,0 0-169 0 0,0 0-200 0 0,0 0-162 0 0,0 0-141 0 0,33-16-89 0 0,103-51-69 0 0,29-41 1513 0 0,-104 63-1534 0 0,-3-3-1 0 0,-1-2 0 0 0,10-17-632 0 0,-33 32 114 0 0,-2 0-1 0 0,-2-3 1 0 0,-1 0-1 0 0,-3-2 1 0 0,0-1 0 0 0,-3-1-1 0 0,-2 0 1 0 0,-1-2 0 0 0,8-28-114 0 0,-20 42-16 0 0,-1 0 0 0 0,-1 0 1 0 0,-2 0-1 0 0,-1-1 0 0 0,-1 0 1 0 0,-2 1-1 0 0,-1-1 0 0 0,-2-9 16 0 0,3 33-22 0 0,-1 0-1 0 0,0-1 0 0 0,0 1 0 0 0,-1 0 1 0 0,0-1-1 0 0,-1 1 0 0 0,1 0 0 0 0,-1 0 1 0 0,0 1-1 0 0,-1-1 0 0 0,0 1 0 0 0,0 0 0 0 0,0-1 1 0 0,-1 2-1 0 0,0-1 0 0 0,0 1 0 0 0,0-1 1 0 0,-1 1-1 0 0,0 1 0 0 0,0-1 0 0 0,0 1 1 0 0,0 0-1 0 0,-1 0 0 0 0,0 1 0 0 0,1 0 1 0 0,-1 0-1 0 0,0 1 0 0 0,-1 0 0 0 0,1 0 1 0 0,-4 0 22 0 0,0 2-24 0 0,0 1 1 0 0,0 0 0 0 0,0 0-1 0 0,0 2 1 0 0,0-1 0 0 0,1 1-1 0 0,-1 1 1 0 0,1 0 0 0 0,-1 0-1 0 0,1 1 1 0 0,1 0-1 0 0,-1 1 1 0 0,1 0 0 0 0,0 1-1 0 0,0 0 1 0 0,1 0 0 0 0,-1 1-1 0 0,-5 7 24 0 0,-7 9 4 0 0,1 0 0 0 0,1 1 0 0 0,2 1 0 0 0,0 1 0 0 0,2 1 0 0 0,-2 4-4 0 0,3 1 38 0 0,0 0 0 0 0,2 1 0 0 0,2 0 0 0 0,1 1-1 0 0,1 0 1 0 0,2 0 0 0 0,2 0 0 0 0,1 1 0 0 0,2 34-38 0 0,2-52 45 0 0,1-1 0 0 0,1 1 0 0 0,0-1 0 0 0,1 0 0 0 0,1 0 0 0 0,1-1 0 0 0,0 1 0 0 0,1-1 0 0 0,1-1 0 0 0,0 1 0 0 0,1-1 1 0 0,1 0-1 0 0,0-1 0 0 0,1-1 0 0 0,1 1 0 0 0,0-2 0 0 0,11 9-45 0 0,-2-3 140 0 0,0-1 0 0 0,1-1 0 0 0,1-1 0 0 0,0-1 0 0 0,1-1 0 0 0,0-1 0 0 0,1-1 1 0 0,1-2-1 0 0,0 0 0 0 0,0-1 0 0 0,6-1-140 0 0,70 12 406 0 0,-102-18-392 0 0,0 1-6 0 0,0-1 6 0 0,0-1 18 0 0,-30 11-1173 0 0,11-5-617 0 0,13-5-1797 0 0,-1-1-4270 0 0,5 0-4124 0 0</inkml:trace>
  <inkml:trace contextRef="#ctx0" brushRef="#br0" timeOffset="37941.971">11125 4584 3961 0 0,'0'0'2260'0'0,"0"0"-327"0"0,0 0-54 0 0,0 0-1 0 0,0 0-65 0 0,0 0-250 0 0,0 0-322 0 0,0 0-247 0 0,0 0-227 0 0,0 0-161 0 0,0 0-101 0 0,0 0-98 0 0,-15 9-50 0 0,-48 32-47 0 0,57-37-265 0 0,1 1 0 0 0,-1 0-1 0 0,1 1 1 0 0,0 0 0 0 0,1-1 0 0 0,0 1 0 0 0,-1 1 0 0 0,2-1 0 0 0,-1 0 0 0 0,1 1 0 0 0,0 0 0 0 0,0 0-1 0 0,1 0 1 0 0,0 0 0 0 0,0 0 0 0 0,1 1 0 0 0,0-1 0 0 0,0 2-45 0 0,-2 6 48 0 0,1-8-26 0 0,0-1 0 0 0,0 1 0 0 0,1-1-1 0 0,-1 1 1 0 0,1 0 0 0 0,1 0 0 0 0,-1-1 0 0 0,1 1 0 0 0,1 0 0 0 0,-1 0 0 0 0,1 0 0 0 0,0-1 0 0 0,1 1-1 0 0,-1 0 1 0 0,1-1 0 0 0,1 1 0 0 0,-1-1 0 0 0,1 0 0 0 0,0 0 0 0 0,1 0 0 0 0,-1 0 0 0 0,1-1 0 0 0,0 1-1 0 0,1-1 1 0 0,-1 0 0 0 0,1 0 0 0 0,0 0 0 0 0,0-1 0 0 0,1 0 0 0 0,-1 0 0 0 0,1 0 0 0 0,0-1 0 0 0,0 1-1 0 0,0-1 1 0 0,0-1 0 0 0,1 1 0 0 0,-1-1 0 0 0,3 0-22 0 0,2-2 111 0 0,-1 0 1 0 0,1 0-1 0 0,0-1 1 0 0,-1-1-1 0 0,1 0 1 0 0,-1 0-1 0 0,1-1 1 0 0,-1-1-1 0 0,0 0 0 0 0,0 0 1 0 0,0 0-1 0 0,-1-2 1 0 0,0 1-1 0 0,0-1 1 0 0,0 0-1 0 0,-1-1 0 0 0,1 0 1 0 0,1-3-112 0 0,2 0 32 0 0,0-1 1 0 0,-1 0-1 0 0,-1-1 1 0 0,0 0-1 0 0,-1-1 0 0 0,0 0 1 0 0,-1 0-1 0 0,0-1 1 0 0,-1 1-1 0 0,0-2 1 0 0,-2 1-1 0 0,1-1 0 0 0,-2 0 1 0 0,0 0-1 0 0,-1-1 1 0 0,0 1-1 0 0,-1-1 1 0 0,-1 1-1 0 0,-1-4-32 0 0,1 8-105 0 0,-1 0 0 0 0,0 0 0 0 0,0-1 0 0 0,-1 1 0 0 0,-1 0 0 0 0,0 0 0 0 0,-1 0 0 0 0,0 1 0 0 0,0-1 0 0 0,-1 0 0 0 0,-1 1 0 0 0,0 0 0 0 0,0 0 0 0 0,-1 1 1 0 0,0-1-1 0 0,0 1 0 0 0,-1 0 0 0 0,-1 1 0 0 0,1 0 0 0 0,-1 0 0 0 0,-1 1 0 0 0,1-1 0 0 0,-1 2 0 0 0,-1-1 0 0 0,1 2 0 0 0,-1-1 0 0 0,0 1 0 0 0,0 1 0 0 0,-1-1 0 0 0,1 2 0 0 0,-1-1 0 0 0,0 2 0 0 0,0-1 0 0 0,-5 1 105 0 0,14 2-26 0 0,-2-1 3 0 0,1 0-1 0 0,-1 0 0 0 0,1 1 0 0 0,0-1 1 0 0,-1 1-1 0 0,1 0 0 0 0,-1 0 0 0 0,1 0 1 0 0,-1 1-1 0 0,1-1 0 0 0,-1 1 0 0 0,1 0 1 0 0,-1-1-1 0 0,1 2 0 0 0,0-1 0 0 0,0 0 1 0 0,-1 1-1 0 0,1-1 0 0 0,0 1 0 0 0,0 0 1 0 0,1 0-1 0 0,-1 0 0 0 0,0 1 0 0 0,1-1 1 0 0,-1 0-1 0 0,1 1 0 0 0,0 0 0 0 0,-1 0 1 0 0,1-1-1 0 0,1 1 0 0 0,-1 0 0 0 0,0 1 1 0 0,0 2 23 0 0,3-4 23 0 0,1-1 1 0 0,-1 1-1 0 0,1 0 1 0 0,-1-1 0 0 0,1 1-1 0 0,0-1 1 0 0,0 0-1 0 0,0 1 1 0 0,0-1 0 0 0,0 0-1 0 0,0 0 1 0 0,0 0-1 0 0,0-1 1 0 0,0 1 0 0 0,1 0-1 0 0,-1-1 1 0 0,0 1-1 0 0,0-1 1 0 0,1 0 0 0 0,-1 0-1 0 0,0 0 1 0 0,1 0-1 0 0,-1 0 1 0 0,0 0 0 0 0,0-1-1 0 0,1 1 1 0 0,1-2-24 0 0,3 2 88 0 0,12-3 41 0 0,0 0 0 0 0,0-2 0 0 0,0 0 0 0 0,-1-1 0 0 0,0-1 0 0 0,0-1 0 0 0,-1-1 0 0 0,0 0 0 0 0,-1-1 0 0 0,0-1 0 0 0,0 0 0 0 0,-1-1 0 0 0,2-3-129 0 0,10-5 221 0 0,26-20-18 0 0,-2-2 0 0 0,-1-3 1 0 0,-3-1-1 0 0,-1-3 0 0 0,-3-2 1 0 0,-2-1-1 0 0,25-44-203 0 0,-22 19 424 0 0,-44 76-312 0 0,0 1-51 0 0,0 20-141 0 0,-10 421 719 0 0,2-119-1578 0 0,-39 249 939 0 0,38-501-21 0 0,-4-1 0 0 0,-2 0-1 0 0,-4-2 1 0 0,-16 38 21 0 0,28-82 12 0 0,-1 0 0 0 0,-1-1 0 0 0,-1-1 0 0 0,-1 1 0 0 0,-1-2 1 0 0,-1 1-1 0 0,0-2 0 0 0,-2 0 0 0 0,0 0 0 0 0,-1-2 0 0 0,-1 0 0 0 0,-1 0 0 0 0,-1-1-12 0 0,17-14 1 0 0,-1 0-1 0 0,1 0 1 0 0,-1 0-1 0 0,0 0 1 0 0,0 0-1 0 0,0-1 1 0 0,0 1-1 0 0,0-1 1 0 0,0 0-1 0 0,-1 0 1 0 0,1 0-1 0 0,0 0 1 0 0,0 0-1 0 0,-1-1 1 0 0,1 0-1 0 0,-1 1 1 0 0,1-1-1 0 0,0-1 1 0 0,-1 1-1 0 0,1 0 1 0 0,0-1 0 0 0,-1 0-1 0 0,1 1 1 0 0,0-1-1 0 0,0-1 1 0 0,-1 1-1 0 0,1 0 1 0 0,0-1-1 0 0,0 1 1 0 0,1-1-1 0 0,-1 0 1 0 0,0 0-1 0 0,0 0 1 0 0,1-1-1 0 0,-1 1 1 0 0,1 0-1 0 0,0-1 1 0 0,0 0-1 0 0,0 0 1 0 0,0 1-1 0 0,0-1 1 0 0,1 0-1 0 0,-1 0 1 0 0,1 0-1 0 0,0-1 1 0 0,0 1-1 0 0,-1-3 0 0 0,0-21 7 0 0,1 0 0 0 0,1 0 0 0 0,2 1 0 0 0,0-1 0 0 0,2 1 0 0 0,1-1 0 0 0,1 1-1 0 0,1 0 1 0 0,1 1 0 0 0,2 0 0 0 0,0 0 0 0 0,3-2-7 0 0,11-18 7 0 0,1 1-1 0 0,3 1 1 0 0,1 2 0 0 0,2 1-1 0 0,35-35-6 0 0,-29 38-181 0 0,2 2 0 0 0,1 1 0 0 0,2 3 0 0 0,12-7 181 0 0,45-22-5946 0 0,-84 51-4223 0 0</inkml:trace>
  <inkml:trace contextRef="#ctx0" brushRef="#br0" timeOffset="38711.789">12920 4661 5737 0 0,'0'0'2114'0'0,"0"0"-1139"0"0,0 0-392 0 0,0 0 438 0 0,0 0 485 0 0,0 0 266 0 0,0 0-63 0 0,0 0-532 0 0,0 0-447 0 0,-1 35-258 0 0,-3 112-145 0 0,-25 54 459 0 0,18-160-883 0 0,4-14 3759 0 0,7-53-2841 0 0,-1 8-676 0 0,1 0-1 0 0,0 0 1 0 0,2 0 0 0 0,0 0 0 0 0,1 1 0 0 0,1-1-1 0 0,0 1 1 0 0,3-6-145 0 0,6-10 85 0 0,1 0 0 0 0,2 0 0 0 0,1 2 0 0 0,2 0-1 0 0,12-16-84 0 0,-1 10 40 0 0,1 2-1 0 0,2 1 0 0 0,1 1 0 0 0,1 3 1 0 0,2 0-1 0 0,1 2 0 0 0,2 2-39 0 0,-28 32-1652 0 0,-18 25 304 0 0,2-10-1313 0 0,3-14 1399 0 0,1 10-2541 0 0,2-9-3618 0 0,4-4 416 0 0</inkml:trace>
  <inkml:trace contextRef="#ctx0" brushRef="#br0" timeOffset="39010.446">13737 4514 5297 0 0,'0'0'2867'0'0,"0"0"-221"0"0,0 0-384 0 0,0 0-357 0 0,0 0-309 0 0,0 0-267 0 0,-9 31-196 0 0,-29 101-194 0 0,21-76-180 0 0,9-36-466 0 0,2 0-1 0 0,0 0 1 0 0,2 1 0 0 0,0 0 0 0 0,1 0-1 0 0,2 0 1 0 0,-1 11-293 0 0,3-28 56 0 0,-1 0-1 0 0,0 0 1 0 0,1 0 0 0 0,0 1-1 0 0,0-1 1 0 0,0 0-1 0 0,1 0 1 0 0,-1 0 0 0 0,1-1-1 0 0,0 1 1 0 0,0 0-1 0 0,1-1 1 0 0,-1 1 0 0 0,0-1-1 0 0,1 1 1 0 0,0-1-1 0 0,0 0 1 0 0,0 0 0 0 0,0-1-1 0 0,1 1 1 0 0,-1-1-1 0 0,1 1 1 0 0,-1-1 0 0 0,1 0-1 0 0,0 0 1 0 0,0-1-1 0 0,0 1 1 0 0,0-1 0 0 0,0 0-1 0 0,0 0 1 0 0,0 0 0 0 0,0-1-1 0 0,1 1 1 0 0,-1-1-1 0 0,0 0 1 0 0,4 0-56 0 0,2-1 112 0 0,0 0 0 0 0,0-1 1 0 0,0 0-1 0 0,1 0 0 0 0,-2-1 0 0 0,1 0 1 0 0,0-1-1 0 0,-1 0 0 0 0,0-1 0 0 0,1 0 1 0 0,-2 0-1 0 0,1-1 0 0 0,-1 0 0 0 0,0 0 1 0 0,0-1-1 0 0,0 0 0 0 0,-1-1 0 0 0,-1 0 1 0 0,6-6-113 0 0,1-3 81 0 0,-1-1 0 0 0,-1 0 1 0 0,-1-1-1 0 0,0 0 0 0 0,-1-1 1 0 0,-1 0-1 0 0,-1 0 0 0 0,-1-1 1 0 0,0-4-82 0 0,-3 9-26 0 0,0 1 1 0 0,-1-1 0 0 0,-1 0 0 0 0,-1 0 0 0 0,0 0 0 0 0,-1 1-1 0 0,-1-1 1 0 0,-3-15 25 0 0,2 27-85 0 0,0-1 0 0 0,0 0-1 0 0,0 1 1 0 0,-1 0 0 0 0,1-1-1 0 0,-1 2 1 0 0,0-1 0 0 0,0 0 0 0 0,-1 1-1 0 0,1-1 1 0 0,-1 1 0 0 0,0 1-1 0 0,1-1 1 0 0,-1 1 0 0 0,0-1 0 0 0,-1 1-1 0 0,1 1 1 0 0,0-1 0 0 0,-1 1 0 0 0,1 0-1 0 0,0 0 1 0 0,-1 0 0 0 0,1 1-1 0 0,-1 0 1 0 0,1 0 0 0 0,-1 1 0 0 0,1-1-1 0 0,-1 1 1 0 0,1 0 0 0 0,-1 1-1 0 0,1-1 1 0 0,0 1 0 0 0,0 0 0 0 0,0 0-1 0 0,0 1 1 0 0,0-1 0 0 0,0 1-1 0 0,1 0 1 0 0,-1 1 0 0 0,0 0 85 0 0,-53 54-3056 0 0,24-15-3932 0 0,22-27-3939 0 0</inkml:trace>
  <inkml:trace contextRef="#ctx0" brushRef="#br0" timeOffset="39477.018">14457 4569 10018 0 0,'0'0'2958'0'0,"0"0"-1087"0"0,0 0-741 0 0,0 0-271 0 0,0 0-111 0 0,0 0-44 0 0,0 0 63 0 0,0 0-20 0 0,0 0-93 0 0,0 0-102 0 0,0 0-175 0 0,0 0-133 0 0,0 0-92 0 0,1 36-50 0 0,2 114-20 0 0,-17-27-13 0 0,-26 179 230 0 0,79-391 1284 0 0,-26 68-1409 0 0,28-50 153 0 0,-9 10-169 0 0,3 2 0 0 0,2 1 0 0 0,3 3 0 0 0,3 1 0 0 0,1 2 0 0 0,10-6-158 0 0,-28 34 38 0 0,1 1 0 0 0,1 1 0 0 0,2 2 0 0 0,0 1 0 0 0,0 1 0 0 0,2 1 0 0 0,0 2 0 0 0,1 1 0 0 0,1 2 0 0 0,8-1-37 0 0,-34 10 56 0 0,0 1 1 0 0,0-1-1 0 0,1 2 1 0 0,-1-1-1 0 0,0 1 1 0 0,0 1-1 0 0,1-1 1 0 0,-1 1-1 0 0,1 1 1 0 0,-1 0-1 0 0,0 0 1 0 0,0 0-1 0 0,1 1 1 0 0,-1 0 0 0 0,0 1-1 0 0,-1 0 1 0 0,1 0-1 0 0,0 1 1 0 0,-1 0-1 0 0,0 0 1 0 0,1 1-58 0 0,-5 1 18 0 0,0 0 1 0 0,-1 0-1 0 0,0 0 1 0 0,-1 0 0 0 0,1 1-1 0 0,-1-1 1 0 0,0 0-1 0 0,-1 1 1 0 0,1-1-1 0 0,-1 0 1 0 0,0 1-1 0 0,-1-1 1 0 0,0 1 0 0 0,0-1-1 0 0,0 0 1 0 0,-1 0-1 0 0,0 1 1 0 0,0-1-1 0 0,0 0 1 0 0,-1-1-1 0 0,0 1 1 0 0,0 0 0 0 0,-3 2-19 0 0,-13 20 15 0 0,-2-1 1 0 0,0 0 0 0 0,-2-2 0 0 0,-1-1 0 0 0,-1-1 0 0 0,-1 0 0 0 0,-1-2-1 0 0,0-2 1 0 0,-2 0 0 0 0,-30 14-16 0 0,43-23-77 0 0,-1 0 0 0 0,-1-1 0 0 0,0-1 0 0 0,0-1 1 0 0,0 0-1 0 0,-1-1 0 0 0,0-1 0 0 0,0-1 0 0 0,-1-1 0 0 0,1-1 0 0 0,-1 0 0 0 0,1-1 0 0 0,-16-2 77 0 0,32 1-76 0 0,1 0 0 0 0,0-1 0 0 0,0 1-1 0 0,0 0 1 0 0,0-1 0 0 0,0 1 0 0 0,0-1 0 0 0,0 0 0 0 0,0 0 0 0 0,0 0-1 0 0,0 0 1 0 0,0 0 0 0 0,1 0 0 0 0,-1 0 0 0 0,0 0 0 0 0,1-1-1 0 0,-1 1 1 0 0,0-1 0 0 0,1 1 0 0 0,0-1 0 0 0,-1 0 0 0 0,1 1 0 0 0,0-1-1 0 0,0 0 1 0 0,0 0 0 0 0,0 0 0 0 0,0 0 0 0 0,1 0 0 0 0,-1 0 0 0 0,1 0-1 0 0,-1 0 1 0 0,1 0 0 0 0,0 0 0 0 0,-1 0 0 0 0,1 0 0 0 0,0-1-1 0 0,1 1 1 0 0,-1 0 0 0 0,0 0 0 0 0,0 0 0 0 0,1 0 0 0 0,0 0 0 0 0,-1 0-1 0 0,2-2 77 0 0,19-43-4187 0 0,7 11-4392 0 0,-16 23-1843 0 0</inkml:trace>
  <inkml:trace contextRef="#ctx0" brushRef="#br0" timeOffset="40096.998">15480 4573 7114 0 0,'0'0'2267'0'0,"0"0"-559"0"0,0 0-213 0 0,0 0 68 0 0,0 0 37 0 0,0 0-95 0 0,0 0-208 0 0,0 0-192 0 0,0 0-165 0 0,32 10-80 0 0,103 28-45 0 0,-128-36-720 0 0,0-1 1 0 0,0 1-1 0 0,0-1 1 0 0,0 0-1 0 0,0-1 1 0 0,0 0-1 0 0,0 0 1 0 0,0 0-1 0 0,0-1 0 0 0,0 0 1 0 0,0-1-1 0 0,0 1 1 0 0,1-2-96 0 0,8-1 252 0 0,19-5 181 0 0,1-2 0 0 0,-2-1-1 0 0,0-1 1 0 0,0-2 0 0 0,4-5-433 0 0,42-46 501 0 0,-79 64-495 0 0,1 0 0 0 0,0 0 1 0 0,-1 0-1 0 0,1 0 0 0 0,-1 0 1 0 0,1 0-1 0 0,-1 0 0 0 0,0 0 0 0 0,0 0 1 0 0,0-1-1 0 0,0 1 0 0 0,-1-1 1 0 0,1 1-1 0 0,0 0 0 0 0,-1-1 1 0 0,0 1-1 0 0,0-1 0 0 0,0 1 0 0 0,0-1 1 0 0,0 1-1 0 0,0-1 0 0 0,0 1 1 0 0,-1-1-1 0 0,1 1 0 0 0,-1-1 0 0 0,0 1 1 0 0,0 0-1 0 0,0-1 0 0 0,0 1 1 0 0,0 0-1 0 0,0 0 0 0 0,-1 0 1 0 0,1 0-1 0 0,-1 0 0 0 0,1 0 0 0 0,-1 0 1 0 0,0 0-1 0 0,0 1 0 0 0,0-1-6 0 0,-7-3-42 0 0,-1 1 0 0 0,-1 0-1 0 0,1 0 1 0 0,-1 1 0 0 0,1 1-1 0 0,-1-1 1 0 0,0 2-1 0 0,0 0 1 0 0,0 0 0 0 0,0 1-1 0 0,0 0 1 0 0,0 1 0 0 0,-4 0 42 0 0,-7 2-42 0 0,-1 1 1 0 0,1 1 0 0 0,1 1-1 0 0,-1 1 1 0 0,1 1 0 0 0,0 1-1 0 0,1 1 1 0 0,0 0 0 0 0,0 1-1 0 0,1 2 1 0 0,1 0-1 0 0,0 1 1 0 0,1 0 0 0 0,0 2-1 0 0,1 0 1 0 0,1 0 0 0 0,0 2-1 0 0,2 0 1 0 0,-1 2 41 0 0,8-12-15 0 0,0 0 0 0 0,0 0 1 0 0,1 0-1 0 0,0 1 0 0 0,1-1 0 0 0,0 1 0 0 0,0 1 1 0 0,1-1-1 0 0,0 0 0 0 0,1 1 0 0 0,0-1 0 0 0,0 1 1 0 0,1 0-1 0 0,0 0 0 0 0,1 0 0 0 0,0-1 0 0 0,1 1 0 0 0,0 0 1 0 0,0 0-1 0 0,1-1 0 0 0,0 1 0 0 0,1-1 0 0 0,0 1 1 0 0,0-1-1 0 0,1 0 0 0 0,1 0 0 0 0,-1 0 0 0 0,1-1 1 0 0,1 0-1 0 0,-1 0 0 0 0,1 0 0 0 0,1-1 0 0 0,0 1 1 0 0,0-2-1 0 0,0 1 0 0 0,1-1 0 0 0,0 0 0 0 0,0 0 15 0 0,9 2-27 0 0,0 0 0 0 0,0-1 0 0 0,1-1 0 0 0,0-1 0 0 0,0-1 0 0 0,1 0 0 0 0,-1-1 0 0 0,1-1 0 0 0,0-1 0 0 0,0 0 0 0 0,-1-1 0 0 0,1-2 0 0 0,0 0 0 0 0,0 0 0 0 0,8-4 27 0 0,96-42-2682 0 0,-113 42 2082 0 0,19-10-2421 0 0,-12 5-1828 0 0,0-1-6559 0 0</inkml:trace>
  <inkml:trace contextRef="#ctx0" brushRef="#br0" timeOffset="40775.832">16349 3704 10234 0 0,'0'0'2159'0'0,"0"0"-369"0"0,0 0-266 0 0,0 0-97 0 0,0 0-116 0 0,0 0-146 0 0,0 0-207 0 0,0 0-248 0 0,0 0-237 0 0,0 0-223 0 0,0 0-180 0 0,0 0-22 0 0,0 0 27 0 0,-14-2 77 0 0,-40 1 374 0 0,81 14-281 0 0,-1-1 0 0 0,1-1 1 0 0,1-1-1 0 0,0-1 1 0 0,1-2-1 0 0,-1-1 1 0 0,1-1-1 0 0,0-1 1 0 0,1-2-1 0 0,-1-1 0 0 0,0-1 1 0 0,1-2-1 0 0,-1-1 1 0 0,1-1-246 0 0,-4 3 156 0 0,134-6 622 0 0,-157 8-759 0 0,-1 1 1 0 0,0 0-1 0 0,0-1 1 0 0,0 1-1 0 0,0 0 1 0 0,0 1-1 0 0,-1-1 0 0 0,1 0 1 0 0,0 0-1 0 0,-1 1 1 0 0,0-1-1 0 0,0 1 1 0 0,1-1-1 0 0,-2 1 1 0 0,1 0-1 0 0,0-1 0 0 0,0 1 1 0 0,-1 0-1 0 0,1 0 1 0 0,-1-1-1 0 0,0 1 1 0 0,0 0-1 0 0,0 0 1 0 0,0 0-1 0 0,-1-1 1 0 0,1 1-1 0 0,-1 0 0 0 0,0 0 1 0 0,0 0-20 0 0,1 8 51 0 0,-47 242 263 0 0,14 0-320 0 0,12 2-1 0 0,11 19 7 0 0,9-243-4 0 0,-40 363 40 0 0,32-324-41 0 0,9-70 10 0 0,0 0 6 0 0,0 0 5 0 0,0 0-14 0 0,0 0 17 0 0,0 0 2 0 0,0 0-5 0 0,0 0 15 0 0,-17 0 161 0 0,-323 11-400 0 0,197-4-1788 0 0,85-11-7045 0 0,45 1-3155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171 877 3529 0 0,'0'0'1697'0'0,"0"0"-135"0"0,0 0 64 0 0,0 0 132 0 0,0 0 5 0 0,0 0-166 0 0,0 0-288 0 0,0 0-267 0 0,0 0-235 0 0,0 0-188 0 0,0 0-104 0 0,0 0-74 0 0,0 0-59 0 0,-13 27-40 0 0,-44 83-38 0 0,7 33 687 0 0,-1-8 672 0 0,52-155 1363 0 0,-1-8-3028 0 0,6 8 28 0 0,1-1 0 0 0,0 1 0 0 0,2 1 1 0 0,1-1-1 0 0,0 2 0 0 0,1-1 1 0 0,2 0-27 0 0,-6 7 8 0 0,51-73 23 0 0,4 3 0 0 0,3 2 0 0 0,31-25-31 0 0,-33 49-648 0 0,-62 57 266 0 0,0 0 0 0 0,1 1-1 0 0,-1-1 1 0 0,0 0 0 0 0,0 0 0 0 0,0 1 0 0 0,0-1 0 0 0,0 1 0 0 0,0-1-1 0 0,0 1 1 0 0,-1-1 0 0 0,1 1 0 0 0,0-1 0 0 0,-1 1 0 0 0,1 0-1 0 0,-1-1 1 0 0,0 1 0 0 0,1 0 0 0 0,-1 0 0 0 0,0-1 0 0 0,0 1-1 0 0,0 0 1 0 0,0 0 0 0 0,-1-1 0 0 0,1 1 0 0 0,0 0 0 0 0,-1-1 0 0 0,1 1-1 0 0,-1 0 1 0 0,0-1 0 0 0,1 1 0 0 0,-1-1 0 0 0,0 1 0 0 0,0-1-1 0 0,0 1 1 0 0,0-1 382 0 0,-2 8-7177 0 0</inkml:trace>
  <inkml:trace contextRef="#ctx0" brushRef="#br0" timeOffset="579.002">446 936 0 0 0,'0'0'1310'0'0,"0"0"210"0"0,0 0 43 0 0,0 0 4 0 0,0 0 52 0 0,0 0 123 0 0,0 0 91 0 0,0 0 34 0 0,0 0-88 0 0,32 13-226 0 0,101 36-253 0 0,-129-47-1212 0 0,-1-1 0 0 0,0 1 0 0 0,0-1 0 0 0,1 1 0 0 0,-1-1 0 0 0,1 0 0 0 0,-1 0 0 0 0,1-1 0 0 0,-1 1 0 0 0,1-1 0 0 0,0 0 0 0 0,-1 1-1 0 0,1-2 1 0 0,-1 1 0 0 0,1 0 0 0 0,0-1 0 0 0,-1 0 0 0 0,1 1 0 0 0,1-2-88 0 0,5-2 303 0 0,4-1-77 0 0,0 0 0 0 0,0-1 1 0 0,0-1-1 0 0,-1 0 0 0 0,0-1 0 0 0,0 0 0 0 0,-1-1 1 0 0,0-1-1 0 0,-1 0 0 0 0,0 0 0 0 0,0-1 0 0 0,-1 0 1 0 0,-1-1-1 0 0,0 0 0 0 0,-1-1 0 0 0,1-1-226 0 0,4-70 742 0 0,-15 82-755 0 0,0 0 0 0 0,-1 0 0 0 0,1 0 0 0 0,-1 0-1 0 0,0 1 1 0 0,1-1 0 0 0,-1 1 0 0 0,0 0 0 0 0,0 0 0 0 0,0 0 0 0 0,0 0 0 0 0,0 0 0 0 0,0 1 0 0 0,0 0 0 0 0,0-1 0 0 0,0 1 0 0 0,0 0 0 0 0,0 0-1 0 0,0 1 1 0 0,0-1 0 0 0,-1 0 0 0 0,1 1 0 0 0,0 0 0 0 0,1 0 0 0 0,-1 0 0 0 0,0 0 0 0 0,0 0 0 0 0,0 1 0 0 0,1-1 0 0 0,-3 3 13 0 0,-10 6-43 0 0,1 1 1 0 0,1 0 0 0 0,0 1-1 0 0,0 1 1 0 0,1 0 0 0 0,1 0-1 0 0,0 2 1 0 0,1-1 0 0 0,0 1-1 0 0,1 1 1 0 0,1-1 0 0 0,1 1-1 0 0,0 1 1 0 0,1 0 0 0 0,0 0-1 0 0,2 0 1 0 0,0 0 0 0 0,1 1-1 0 0,1-1 1 0 0,0 1 0 0 0,1 0-1 0 0,1 0 1 0 0,2 15 42 0 0,-1-28 6 0 0,0 1-1 0 0,1 0 1 0 0,-1-1 0 0 0,1 1-1 0 0,0-1 1 0 0,0 1 0 0 0,1-1-1 0 0,0 0 1 0 0,-1 0 0 0 0,2 0-1 0 0,-1 0 1 0 0,1-1-1 0 0,-1 1 1 0 0,1-1 0 0 0,1 0-1 0 0,-1 0 1 0 0,0-1 0 0 0,1 1-1 0 0,0-1 1 0 0,0 0 0 0 0,0 0-1 0 0,0 0 1 0 0,0-1-1 0 0,1 0 1 0 0,-1 0 0 0 0,1 0-1 0 0,-1-1 1 0 0,1 1 0 0 0,0-1-1 0 0,0-1-5 0 0,10 3 78 0 0,-1-1 1 0 0,1-1-1 0 0,0-1 0 0 0,0 0 0 0 0,-1-1 0 0 0,1-1 1 0 0,0 0-1 0 0,-1-1 0 0 0,1-1 0 0 0,10-3-78 0 0,33-20 232 0 0,-1-3-1 0 0,-2-2 0 0 0,-1-3 1 0 0,-1-1-1 0 0,-2-4 1 0 0,-2-1-1 0 0,27-31-231 0 0,-44 44 9 0 0,-2-1-1 0 0,0-2 1 0 0,-3-1-1 0 0,0-1 1 0 0,-2-1-1 0 0,-2-2 1 0 0,-1 0-1 0 0,-2-2 0 0 0,-1 0 1 0 0,-2-1-1 0 0,-2-1 1 0 0,-1-1-1 0 0,-3 0 1 0 0,-1-1-1 0 0,-2 0 1 0 0,-2 0-1 0 0,-2-1 0 0 0,0-38-8 0 0,-4 76-16 0 0,-1 0 0 0 0,0 0 1 0 0,-1 0-1 0 0,1 0 0 0 0,-1 0 0 0 0,0 1 0 0 0,0-1 0 0 0,-1 0 0 0 0,1 1 0 0 0,-1-1 0 0 0,0 1 0 0 0,0-1 0 0 0,-1 1 0 0 0,1 0 0 0 0,-1 0 0 0 0,0 0 0 0 0,0 0 0 0 0,0 0 0 0 0,-1 1 0 0 0,1 0 0 0 0,-1-1 0 0 0,0 1 0 0 0,0 1 0 0 0,0-1 0 0 0,0 0 0 0 0,0 1 0 0 0,-1 0 1 0 0,1 0-1 0 0,-1 0 0 0 0,0 1 0 0 0,-2-1 16 0 0,-2 2-32 0 0,1 0 0 0 0,0 1 1 0 0,-1 0-1 0 0,1 1 1 0 0,0-1-1 0 0,0 2 0 0 0,0-1 1 0 0,0 1-1 0 0,1 0 1 0 0,-1 1-1 0 0,1 0 0 0 0,-1 0 1 0 0,1 1-1 0 0,1 0 1 0 0,-1 0-1 0 0,1 0 0 0 0,-1 1 1 0 0,2 0-1 0 0,-1 0 1 0 0,-4 6 31 0 0,-9 12-7 0 0,0 1 1 0 0,2 0 0 0 0,1 1 0 0 0,1 1 0 0 0,1 0 0 0 0,2 1 0 0 0,0 1 0 0 0,2 0 0 0 0,1 0 0 0 0,2 1 0 0 0,1 0-1 0 0,1 0 1 0 0,1 1 0 0 0,2-1 0 0 0,1 1 0 0 0,2 6 6 0 0,-2 1 31 0 0,2-1 0 0 0,2 1 0 0 0,1-1 0 0 0,2 0 0 0 0,10 30-31 0 0,12 17 284 0 0,4-2 0 0 0,42 76-284 0 0,-74-156-63 0 0,1 0 0 0 0,0 0 0 0 0,0 0 0 0 0,1 1 1 0 0,-1-1-1 0 0,0 0 0 0 0,1-1 0 0 0,0 1 0 0 0,-1 0 0 0 0,1 0 0 0 0,0-1 0 0 0,0 1 0 0 0,0-1 1 0 0,0 1-1 0 0,0-1 0 0 0,0 0 0 0 0,0 0 0 0 0,0 0 0 0 0,0 0 0 0 0,1 0 0 0 0,-1 0 0 0 0,0-1 1 0 0,2 1 62 0 0,32-18-5653 0 0,-26 6-442 0 0,-1 3-5043 0 0</inkml:trace>
  <inkml:trace contextRef="#ctx0" brushRef="#br0" timeOffset="1279.445">2217 734 9530 0 0,'0'0'2307'0'0,"0"0"-277"0"0,0 0-244 0 0,0 0-306 0 0,0 0-322 0 0,0 0-286 0 0,0 0-197 0 0,0 0-110 0 0,0 0-90 0 0,0 0-56 0 0,0 0-69 0 0,-35 13-74 0 0,-108 46-62 0 0,72-13 5 0 0,58-32-161 0 0,5-7-52 0 0,0 1 1 0 0,1-1-1 0 0,-1 1 0 0 0,1 0 1 0 0,1 1-1 0 0,0 0 0 0 0,0 0 1 0 0,1 0-1 0 0,0 1 0 0 0,0-1 1 0 0,1 1-1 0 0,0 0 0 0 0,1 0 1 0 0,0 1-1 0 0,1-1 0 0 0,0 1 0 0 0,1 0 1 0 0,0-1-1 0 0,0 2-6 0 0,1-9-6 0 0,1 0 0 0 0,-1 0 0 0 0,1 1 0 0 0,0-1 0 0 0,0 0 0 0 0,0 0 0 0 0,0 0 0 0 0,1 0 0 0 0,-1 0 0 0 0,1 0 0 0 0,-1 0 0 0 0,1-1 0 0 0,0 1 0 0 0,0 0 0 0 0,1-1 0 0 0,-1 0 0 0 0,0 1-1 0 0,1-1 1 0 0,-1 0 0 0 0,1 0 0 0 0,0-1 0 0 0,0 1 0 0 0,-1 0 0 0 0,1-1 0 0 0,0 0 0 0 0,1 1 0 0 0,-1-1 0 0 0,0-1 0 0 0,0 1 0 0 0,0 0 0 0 0,1-1 6 0 0,4 2 27 0 0,1 0 0 0 0,-1-1 0 0 0,0-1 0 0 0,1 1 0 0 0,-1-1 0 0 0,0-1 0 0 0,1 1 0 0 0,-1-1 0 0 0,0-1 0 0 0,0 0 0 0 0,1 0 1 0 0,0-1-28 0 0,17-10 68 0 0,0-1 0 0 0,-1-2 1 0 0,0-1-1 0 0,-1 0 0 0 0,-1-2 1 0 0,-1-1-1 0 0,-1 0 1 0 0,6-10-69 0 0,60-52-199 0 0,-39 52-468 0 0,-49 46 71 0 0,-34 128 498 0 0,34-139 96 0 0,0 0 0 0 0,0 0 0 0 0,0-1 0 0 0,1 1 0 0 0,0 0 0 0 0,0 0 0 0 0,0-1 0 0 0,1 1 0 0 0,-1 0 0 0 0,1 0 0 0 0,0-1 0 0 0,0 1 0 0 0,1 0 0 0 0,-1-1 0 0 0,1 1 0 0 0,0-1 0 0 0,1 0 0 0 0,-1 0-1 0 0,1 0 1 0 0,-1 0 0 0 0,1 0 0 0 0,0 0 0 0 0,1-1 0 0 0,-1 1 0 0 0,1-1 0 0 0,-1 0 0 0 0,1 0 0 0 0,0 0 0 0 0,0-1 0 0 0,0 1 0 0 0,0-1 0 0 0,5 2 2 0 0,1-2 62 0 0,1 0 0 0 0,0-1 1 0 0,0 0-1 0 0,-1 0 0 0 0,1-1 0 0 0,0-1 0 0 0,0 0 0 0 0,0 0 1 0 0,-1-1-1 0 0,1 0 0 0 0,-1-1 0 0 0,1 0 0 0 0,-1-1 1 0 0,0 0-1 0 0,0-1 0 0 0,-1 0 0 0 0,2-1-62 0 0,16-10 207 0 0,0-2 0 0 0,-2 0 0 0 0,0-2-1 0 0,-1-1 1 0 0,5-6-207 0 0,21-24 90 0 0,-2-3 0 0 0,-3-1 0 0 0,-1-3 1 0 0,-4-1-1 0 0,-2-2 0 0 0,-3-1 0 0 0,22-55-90 0 0,-43 87-55 0 0,-2-1 0 0 0,-1 0 0 0 0,-1-1 0 0 0,-1 0 0 0 0,-2-1 0 0 0,-2 1 0 0 0,-1-1 0 0 0,-1 0-1 0 0,-2-1 1 0 0,-1 1 0 0 0,-2-1 55 0 0,2 30 0 0 0,0 1-1 0 0,-1 0 1 0 0,1-1-1 0 0,-1 1 0 0 0,1-1 1 0 0,-1 1-1 0 0,0 0 1 0 0,0 0-1 0 0,-1 0 0 0 0,1-1 1 0 0,-1 1-1 0 0,0 0 0 0 0,1 1 1 0 0,-1-1-1 0 0,0 0 1 0 0,-1 0-1 0 0,1 1 0 0 0,0 0 1 0 0,-1-1-1 0 0,0 1 1 0 0,1 0-1 0 0,-1 0 0 0 0,0 0 1 0 0,0 1-1 0 0,0-1 1 0 0,0 1-1 0 0,0-1 0 0 0,-1 1 1 0 0,1 0-1 0 0,0 0 0 0 0,0 1 1 0 0,-1-1-1 0 0,1 1 1 0 0,-1-1-1 0 0,1 1 0 0 0,0 0 1 0 0,-1 0-1 0 0,1 1 1 0 0,-1-1-1 0 0,1 1 0 0 0,0-1 1 0 0,-1 1-1 0 0,1 0 1 0 0,0 1-1 0 0,0-1 0 0 0,0 0 1 0 0,0 1-1 0 0,-3 1 1 0 0,-7 13 2 0 0,0-1-1 0 0,1 2 1 0 0,1 0 0 0 0,1 0-1 0 0,0 1 1 0 0,1 0 0 0 0,1 0-1 0 0,1 1 1 0 0,1 0 0 0 0,0 1-1 0 0,1-1 1 0 0,1 4-2 0 0,-8 33 47 0 0,3 1 0 0 0,2 0 0 0 0,3 0 0 0 0,2 1 0 0 0,3 23-47 0 0,4-17 49 0 0,3 0 0 0 0,3-1 1 0 0,15 48-50 0 0,-26-111 0 0 0,50 214 69 0 0,-51-214-101 0 0,1-1-1 0 0,0 1 1 0 0,0 0-1 0 0,0-1 1 0 0,-1 1-1 0 0,1 0 0 0 0,0-1 1 0 0,-1 1-1 0 0,1 0 1 0 0,0 0-1 0 0,0-1 1 0 0,-1 1-1 0 0,1 0 1 0 0,-1 0-1 0 0,1 0 1 0 0,0 0-1 0 0,-1-1 1 0 0,1 1-1 0 0,0 0 1 0 0,-1 0-1 0 0,1 0 1 0 0,-1 0-1 0 0,1 0 1 0 0,0 0-1 0 0,-1 0 1 0 0,1 0-1 0 0,0 0 0 0 0,-1 0 1 0 0,1 0-1 0 0,-1 0 1 0 0,1 0-1 0 0,0 0 1 0 0,-1 1-1 0 0,1-1 1 0 0,0 0-1 0 0,-1 0 1 0 0,1 0-1 0 0,-1 0 1 0 0,1 1-1 0 0,0-1 1 0 0,0 0-1 0 0,-1 0 1 0 0,1 1-1 0 0,0-1 1 0 0,-1 0-1 0 0,1 1 1 0 0,0-1-1 0 0,0 0 0 0 0,0 1 1 0 0,-1-1-1 0 0,1 0 1 0 0,0 1-1 0 0,0-1 1 0 0,0 1-1 0 0,0-1 1 0 0,0 0-1 0 0,0 1 1 0 0,0-1-1 0 0,0 0 1 0 0,0 1 32 0 0,-31-35-3650 0 0,27 28 2142 0 0,-8-8-4964 0 0,5 6-4100 0 0</inkml:trace>
  <inkml:trace contextRef="#ctx0" brushRef="#br0" timeOffset="1537.347">2559 495 9498 0 0,'0'0'4286'0'0,"0"0"-2761"0"0,0 0-671 0 0,0 0 56 0 0,0 0-31 0 0,37-4-22 0 0,115-8 32 0 0,176 2 3149 0 0,-308 9-4204 0 0,-1 1-1 0 0,1 1 1 0 0,0 0 0 0 0,0 2 0 0 0,-1 0 0 0 0,0 2-1 0 0,1 0 1 0 0,-1 1 0 0 0,-1 0 0 0 0,1 2 0 0 0,-2 0-1 0 0,1 1 1 0 0,3 3 166 0 0,2 10-2594 0 0,-14-3-4981 0 0,-8-8-2111 0 0</inkml:trace>
  <inkml:trace contextRef="#ctx0" brushRef="#br0" timeOffset="1847.494">3334 778 312 0 0,'0'0'2299'0'0,"0"0"-149"0"0,0 0 97 0 0,0 0 74 0 0,0 0-96 0 0,0 0-224 0 0,0 0-278 0 0,0 0-268 0 0,33 3-227 0 0,105 5-165 0 0,-63-17 357 0 0,-61 3-1078 0 0,2 1-148 0 0,1 0 1 0 0,-1-2-1 0 0,0 0 1 0 0,0 0 0 0 0,-1-2-1 0 0,0 0 1 0 0,0-1-1 0 0,-1 0 1 0 0,0-1 0 0 0,-1-1-1 0 0,-1 0 1 0 0,1 0-1 0 0,-2-1 1 0 0,0-1-1 0 0,-1 0 1 0 0,0-1 0 0 0,-1 0-1 0 0,0 0 1 0 0,-2-1-1 0 0,5-12-194 0 0,-10 24-6 0 0,-1 0 0 0 0,0 0-1 0 0,-1-1 1 0 0,1 1 0 0 0,0 0 0 0 0,-1 0-1 0 0,0 0 1 0 0,0-1 0 0 0,-1 1-1 0 0,1 0 1 0 0,-1 0 0 0 0,0 0-1 0 0,0-1 1 0 0,0 1 0 0 0,0 0 0 0 0,-1 0-1 0 0,1 1 1 0 0,-1-1 0 0 0,0 0-1 0 0,-1 1 1 0 0,1-1 0 0 0,0 1 0 0 0,-1-1-1 0 0,0 1 1 0 0,0 0 0 0 0,0 0-1 0 0,0 0 1 0 0,0 1 0 0 0,-1-1-1 0 0,1 1 1 0 0,-1 0 0 0 0,0 0 0 0 0,0 0-1 0 0,1 0 1 0 0,-1 1 0 0 0,0-1-1 0 0,0 1 1 0 0,-1 0 0 0 0,-3 0 6 0 0,-4 0-36 0 0,0 1 1 0 0,0 0-1 0 0,0 1 1 0 0,0 0-1 0 0,0 1 0 0 0,0 1 1 0 0,0 0-1 0 0,0 0 1 0 0,1 1-1 0 0,-1 1 0 0 0,1 0 1 0 0,0 0-1 0 0,1 1 1 0 0,-1 0-1 0 0,1 1 0 0 0,1 0 1 0 0,-1 1-1 0 0,-7 8 36 0 0,-2 2 9 0 0,2 0-1 0 0,0 2 1 0 0,1 0-1 0 0,0 0 1 0 0,2 2 0 0 0,1 0-1 0 0,0 1 1 0 0,-4 13-9 0 0,8-11 94 0 0,2-1 1 0 0,1 1-1 0 0,1 1 1 0 0,1-1-1 0 0,1 1 1 0 0,1 0-1 0 0,2-1 1 0 0,2 23-95 0 0,-1-34 75 0 0,1 1 0 0 0,0-1-1 0 0,1 0 1 0 0,1-1 0 0 0,0 1 0 0 0,1 0-1 0 0,1-1 1 0 0,0 0 0 0 0,0 0 0 0 0,1-1 0 0 0,1 0-1 0 0,0 0 1 0 0,9 9-75 0 0,-13-15 21 0 0,1-1-1 0 0,-1 0 1 0 0,1 0 0 0 0,1 0-1 0 0,-1-1 1 0 0,0 1-1 0 0,1-1 1 0 0,0 0 0 0 0,0-1-1 0 0,0 0 1 0 0,0 0-1 0 0,1 0 1 0 0,0 0 0 0 0,-1-1-1 0 0,1 0 1 0 0,0-1-1 0 0,0 1 1 0 0,0-1 0 0 0,0-1-1 0 0,0 1 1 0 0,0-1-1 0 0,0-1 1 0 0,0 1 0 0 0,-1-1-1 0 0,1 0 1 0 0,0-1-1 0 0,0 1 1 0 0,0-1 0 0 0,0-1-21 0 0,81-52-2087 0 0,-56 27-8177 0 0,-20 19-1987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1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83 0 0 0,'0'0'1880'0'0,"0"0"340"0"0,0 0-11 0 0,0 0-220 0 0,0 0-224 0 0,0 0-275 0 0,0 0-226 0 0,0 0-101 0 0,0 0-128 0 0,0 0-148 0 0,0 0-99 0 0,-1-7-93 0 0,-4-20-68 0 0,-35-10 2672 0 0,34 35-3194 0 0,-1 0-1 0 0,0 0 1 0 0,-1 0-1 0 0,1 1 0 0 0,0 0 1 0 0,0 0-1 0 0,0 1 1 0 0,-1-1-1 0 0,1 2 1 0 0,0-1-1 0 0,0 1 1 0 0,-1 0-1 0 0,1 1 0 0 0,0 0 1 0 0,0 0-1 0 0,0 0 1 0 0,1 1-1 0 0,-1 0 1 0 0,-1 1-105 0 0,-4 1 53 0 0,-1 1-1 0 0,1 0 1 0 0,0 1 0 0 0,0 1 0 0 0,1 0 0 0 0,0 0 0 0 0,1 1 0 0 0,0 0 0 0 0,0 1 0 0 0,1 0 0 0 0,0 1 0 0 0,0 0 0 0 0,1 0-1 0 0,1 1 1 0 0,0 0 0 0 0,1 0 0 0 0,0 0 0 0 0,1 1 0 0 0,0 0 0 0 0,1 0 0 0 0,0 0 0 0 0,1 1 0 0 0,1-1 0 0 0,0 1 0 0 0,1 0-1 0 0,1 0 1 0 0,0-1 0 0 0,0 1-53 0 0,3-6 34 0 0,0 0-1 0 0,1-1 1 0 0,0 1-1 0 0,0-1 0 0 0,1 0 1 0 0,0 0-1 0 0,0-1 1 0 0,0 0-1 0 0,1 0 0 0 0,0 0 1 0 0,0 0-1 0 0,0-1 1 0 0,1 0-1 0 0,0 0 0 0 0,0-1 1 0 0,0 0-1 0 0,1 0 1 0 0,-1 0-1 0 0,1-1 0 0 0,0-1 1 0 0,4 2-34 0 0,11 2 76 0 0,1-2 0 0 0,-1 0 1 0 0,1-2-1 0 0,0 0 0 0 0,0-2 1 0 0,23-2-77 0 0,6 1 5 0 0,-30 0-309 0 0,-1-1 1 0 0,1-1-1 0 0,-1-1 1 0 0,1 0 0 0 0,-1-2-1 0 0,16-7 304 0 0,-20 9-1360 0 0,-3 1-1924 0 0,-6-1-3789 0 0,-3 0-3987 0 0</inkml:trace>
  <inkml:trace contextRef="#ctx0" brushRef="#br0" timeOffset="503.112">1263 20 6177 0 0,'0'0'1769'0'0,"0"0"-349"0"0,0 0-53 0 0,0 0 112 0 0,0 0 149 0 0,0 0-17 0 0,0 0-209 0 0,0 0-278 0 0,0 0-285 0 0,0 0-220 0 0,0 0-156 0 0,0 0-110 0 0,-34 10-65 0 0,-106 29-53 0 0,69-3 85 0 0,63-27-251 0 0,-5 2-22 0 0,1 1 0 0 0,0 0 0 0 0,1 1 0 0 0,0 1 0 0 0,1 0-1 0 0,1 0 1 0 0,0 1 0 0 0,1 0 0 0 0,1 0 0 0 0,0 1 0 0 0,1 0 0 0 0,1 0-1 0 0,0 1 1 0 0,1-1 0 0 0,1 1 0 0 0,1 0 0 0 0,0 0 0 0 0,1 0 0 0 0,1 0 0 0 0,0 0-1 0 0,2 8-46 0 0,-1-20 46 0 0,1-1 0 0 0,-1 0-1 0 0,1 1 1 0 0,0-1-1 0 0,0 0 1 0 0,0 0-1 0 0,0 0 1 0 0,1 0-1 0 0,-1-1 1 0 0,1 1 0 0 0,0-1-1 0 0,0 1 1 0 0,1-1-1 0 0,-1 0 1 0 0,0 0-1 0 0,1 0 1 0 0,0-1-1 0 0,0 1 1 0 0,0-1 0 0 0,0 0-1 0 0,0 0 1 0 0,0-1-1 0 0,1 1 1 0 0,-1-1-1 0 0,0 0 1 0 0,1 0-1 0 0,-1 0 1 0 0,1-1 0 0 0,0 1-1 0 0,-1-1 1 0 0,1 0-1 0 0,-1 0 1 0 0,1-1-1 0 0,-1 0 1 0 0,1 1-1 0 0,-1-1 1 0 0,1-1 0 0 0,-1 1-1 0 0,0-1 1 0 0,0 0-1 0 0,1 0 1 0 0,-1 0-1 0 0,-1 0 1 0 0,3-2-46 0 0,30-29 228 0 0,0-2-1 0 0,-2-1 1 0 0,-2-2 0 0 0,-2-1 0 0 0,-1-1 0 0 0,20-39-228 0 0,10-21 122 0 0,-40 84-311 0 0,-19 52-180 0 0,0-15 467 0 0,-1 3-114 0 0,0-12-68 0 0,0 0 0 0 0,1 0 0 0 0,0 0 0 0 0,0 1-1 0 0,1-1 1 0 0,1 0 0 0 0,0 0 0 0 0,1 0 0 0 0,0-1 0 0 0,1 1-1 0 0,0-1 1 0 0,1 0 0 0 0,0 0 0 0 0,1 0 0 0 0,0 0 0 0 0,1-1-1 0 0,1 1 85 0 0,24 20-2308 0 0,-6-15-5338 0 0,-20-12-3293 0 0</inkml:trace>
  <inkml:trace contextRef="#ctx0" brushRef="#br0" timeOffset="935.925">1670 517 9650 0 0,'0'0'1811'0'0,"0"0"-353"0"0,0 0 1 0 0,0 0 85 0 0,0 0 24 0 0,0 0-125 0 0,0 0-316 0 0,0 0-292 0 0,0 0-213 0 0,0 0-113 0 0,0 0-68 0 0,0 0-52 0 0,0 0-37 0 0,16-23-32 0 0,48-74-35 0 0,38-73 529 0 0,-55 122-908 0 0,-42 45 118 0 0,-5 3-46 0 0,-1 0 0 0 0,1 1 0 0 0,0-1 0 0 0,0 0 0 0 0,0 1 0 0 0,0-1 0 0 0,0 0 0 0 0,0 1 0 0 0,0-1 0 0 0,0 0 0 0 0,-1 0 0 0 0,1 1 0 0 0,0-1 0 0 0,0 0 0 0 0,0 1-1 0 0,0-1 1 0 0,1 0 0 0 0,-1 1 0 0 0,0-1 0 0 0,0 0 0 0 0,0 1 0 0 0,0-1 0 0 0,0 0 0 0 0,0 0 0 0 0,0 1 0 0 0,1-1 0 0 0,-1 0 0 0 0,0 1 0 0 0,0-1 0 0 0,0 0 0 0 0,1 0 0 0 0,-1 0 0 0 0,0 1 0 0 0,0-1 0 0 0,0 0 0 0 0,1 0 0 0 0,-1 0 0 0 0,0 1 0 0 0,1-1 0 0 0,-1 0 0 0 0,0 0 0 0 0,0 0 0 0 0,1 0 0 0 0,-1 0-1 0 0,0 0 1 0 0,1 0 0 0 0,-1 0 0 0 0,0 0 0 0 0,1 0 0 0 0,-1 0 0 0 0,0 0 0 0 0,1 0 0 0 0,-1 0 0 0 0,0 0 0 0 0,1 0 0 0 0,-1 0 0 0 0,0 0 0 0 0,0 0 0 0 0,1 0 22 0 0,1 150-156 0 0,-1-145 214 0 0,0 0 1 0 0,1 0-1 0 0,-1-1 0 0 0,1 1 1 0 0,0 0-1 0 0,0-1 1 0 0,1 1-1 0 0,-1-1 0 0 0,1 0 1 0 0,0 0-1 0 0,0 0 0 0 0,1 0 1 0 0,-1 0-1 0 0,1-1 1 0 0,0 0-1 0 0,-1 1 0 0 0,1-1 1 0 0,1-1-1 0 0,-1 1 1 0 0,0-1-1 0 0,1 1 0 0 0,-1-1 1 0 0,1-1-1 0 0,0 1 0 0 0,0 0 1 0 0,0-1-1 0 0,0 0 1 0 0,0-1-1 0 0,0 1 0 0 0,0-1 1 0 0,0 0-1 0 0,0 0 0 0 0,0 0 1 0 0,0 0-1 0 0,0-1 1 0 0,0 0-1 0 0,-1 0 0 0 0,1-1 1 0 0,0 1-1 0 0,0-1 0 0 0,-1 0 1 0 0,1 0-1 0 0,-1-1 1 0 0,1 0-1 0 0,-1 1 0 0 0,0-1 1 0 0,0 0-1 0 0,0-1 1 0 0,3-3-59 0 0,26-25 302 0 0,-1-3 0 0 0,-2 0 0 0 0,-1-2 0 0 0,17-28-302 0 0,16-32-6766 0 0,-57 90-4276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0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0 245 0 0 0,'0'0'982'0'0,"0"0"88"0"0,0 0 41 0 0,0 0 12 0 0,0 0 0 0 0,0 0 45 0 0,2-19 85 0 0,4-62 71 0 0,-3 58-1355 0 0,2 4 4856 0 0,-3 19 310 0 0,-2 11-4616 0 0,-12 436 735 0 0,12-419-1209 0 0,1-1 0 0 0,1 0-1 0 0,2 1 1 0 0,0-1-1 0 0,2-1 1 0 0,1 1-1 0 0,1-1 1 0 0,2 0-1 0 0,0-1 1 0 0,8 13-45 0 0,-16-35 31 0 0,-1 0 1 0 0,1 0-1 0 0,0 0 1 0 0,0-1-1 0 0,0 1 1 0 0,0-1-1 0 0,1 1 1 0 0,-1-1-1 0 0,1 0 0 0 0,-1 0 1 0 0,1 0-1 0 0,0 0 1 0 0,0-1-1 0 0,0 1 1 0 0,0-1-1 0 0,0 1 1 0 0,0-1-1 0 0,0 0 1 0 0,0 0-1 0 0,0-1 0 0 0,1 1 1 0 0,-1-1-1 0 0,0 1 1 0 0,0-1-1 0 0,1 0 1 0 0,-1 0-1 0 0,0-1 1 0 0,1 1-1 0 0,-1-1 1 0 0,0 1-1 0 0,0-1 0 0 0,0 0 1 0 0,1 0-1 0 0,-1-1 1 0 0,0 1-1 0 0,0 0 1 0 0,-1-1-1 0 0,1 0 1 0 0,0 0-1 0 0,0 0 1 0 0,0-1-33 0 0,34-44 145 0 0,-2-1 0 0 0,-3-1-1 0 0,-2-2 1 0 0,-2-1-1 0 0,20-52-143 0 0,-32 69 37 0 0,44-107 45 0 0,-58 133-50 0 0,2-5-101 0 0,-1 22-273 0 0,-4 55 277 0 0,-1-33 68 0 0,0 0 0 0 0,2 0 0 0 0,2 0 0 0 0,0 0 0 0 0,2 0 0 0 0,2-1 0 0 0,0 1 0 0 0,2-1 0 0 0,1-1 0 0 0,1 0 0 0 0,10 18-3 0 0,-15-36 5 0 0,0 0 0 0 0,0-1 0 0 0,1 0 1 0 0,0 0-1 0 0,1 0 0 0 0,0-1 0 0 0,0 1 0 0 0,0-2 0 0 0,1 1 0 0 0,1-1 1 0 0,-1 0-1 0 0,1-1 0 0 0,0 0 0 0 0,9 4-5 0 0,-12-10 44 0 0,-1 0 1 0 0,1-1 0 0 0,-1 1-1 0 0,0-1 1 0 0,1-1-1 0 0,-1 1 1 0 0,0-1-1 0 0,0 1 1 0 0,0-2 0 0 0,0 1-1 0 0,0 0 1 0 0,0-1-1 0 0,-1 0 1 0 0,1 0-1 0 0,-1 0 1 0 0,0-1-1 0 0,0 0 1 0 0,0 1 0 0 0,0-1-1 0 0,-1-1 1 0 0,1 1-1 0 0,-1 0 1 0 0,0-1-1 0 0,-1 0 1 0 0,1 0-1 0 0,-1 1 1 0 0,0-1 0 0 0,1-4-45 0 0,4-2 56 0 0,24-48 195 0 0,-2-1 0 0 0,-3 0-1 0 0,-2-2 1 0 0,-4-1 0 0 0,-2-1 0 0 0,5-42-251 0 0,-14 61 54 0 0,-1-1 1 0 0,-3 0 0 0 0,-2-1-1 0 0,-2 1 1 0 0,-3-18-55 0 0,2 63-41 0 0,1 0 0 0 0,-1 0 0 0 0,0 0-1 0 0,0 0 1 0 0,1-1 0 0 0,-1 1 0 0 0,0 0 0 0 0,0 0 0 0 0,0 0 0 0 0,0 0 0 0 0,-1 0-1 0 0,1 0 1 0 0,0-1 0 0 0,0 1 0 0 0,-1 0 0 0 0,1 0 0 0 0,0 0 0 0 0,-1 0 0 0 0,1 0-1 0 0,-1 0 1 0 0,0 0 0 0 0,1 0 0 0 0,-1 0 0 0 0,0 1 0 0 0,1-1 0 0 0,-1 0 0 0 0,0 0-1 0 0,0 0 1 0 0,0 1 0 0 0,0-1 0 0 0,0 0 0 0 0,0 1 0 0 0,0-1 0 0 0,0 1 0 0 0,0-1-1 0 0,0 1 1 0 0,0 0 0 0 0,0-1 0 0 0,0 1 0 0 0,0 0 0 0 0,0 0 0 0 0,0 0 0 0 0,-1 0-1 0 0,1 0 1 0 0,0 0 0 0 0,0 0 0 0 0,0 0 0 0 0,0 0 0 0 0,0 0 0 0 0,0 1 0 0 0,0-1-1 0 0,0 0 1 0 0,-1 1 0 0 0,1-1 0 0 0,0 1 0 0 0,0-1 0 0 0,1 1 0 0 0,-1 0 0 0 0,0-1-1 0 0,0 1 1 0 0,0 0 0 0 0,0 0 0 0 0,0 0 0 0 0,1-1 0 0 0,-1 1 0 0 0,0 0 0 0 0,0 1 41 0 0,-28 88-6706 0 0,24-68 2472 0 0,-2 1-6506 0 0</inkml:trace>
  <inkml:trace contextRef="#ctx0" brushRef="#br0" timeOffset="474.034">1237 742 7017 0 0,'0'0'330'0'0,"0"0"-255"0"0,0 0 311 0 0,0 0 743 0 0,0 0 484 0 0,0 0 152 0 0,0 0-62 0 0,0 0-248 0 0,0 0-251 0 0,0 0-196 0 0,0 0-180 0 0,0 0-161 0 0,0 0-136 0 0,30-15-86 0 0,95-50-50 0 0,-58 16 316 0 0,-57 40-603 0 0,-2-1 0 0 0,1 0 0 0 0,-1 0 1 0 0,-1-1-1 0 0,1 0 0 0 0,-2 0 0 0 0,0 0 0 0 0,0-1 0 0 0,-1 0 1 0 0,0 0-1 0 0,-1-1 0 0 0,-1 1 0 0 0,0-1 0 0 0,-1 0 1 0 0,0 0-1 0 0,-1 0 0 0 0,0-7-108 0 0,-3 17 3 0 0,0 0 0 0 0,-1 0 0 0 0,1 0 0 0 0,-1 1 0 0 0,1-1 0 0 0,-1 1 0 0 0,0 0 0 0 0,0 0 0 0 0,0 0 0 0 0,0 0 0 0 0,0 0 0 0 0,-1 1 0 0 0,1-1 0 0 0,0 1 0 0 0,-1 0 0 0 0,1 0 0 0 0,-1 0 0 0 0,0 1 0 0 0,1-1 0 0 0,-1 1 0 0 0,1 0 0 0 0,-1 0 0 0 0,0 0 0 0 0,1 0 0 0 0,-1 1 0 0 0,0-1 0 0 0,1 1 0 0 0,-1 0 0 0 0,0 0-3 0 0,-10 4-28 0 0,-1 0 0 0 0,1 0 0 0 0,0 1 0 0 0,0 1 0 0 0,0 1 0 0 0,1 0 0 0 0,0 0 0 0 0,1 2 0 0 0,0-1 1 0 0,0 2-1 0 0,1-1 0 0 0,1 1 0 0 0,-6 7 28 0 0,8-8 6 0 0,-1 0 1 0 0,1 1-1 0 0,1 0 1 0 0,0 1-1 0 0,0-1 0 0 0,1 1 1 0 0,1 0-1 0 0,0 1 1 0 0,1-1-1 0 0,0 1 1 0 0,1 0-1 0 0,0 0 1 0 0,1 0-1 0 0,0 0 0 0 0,1 1 1 0 0,1-1-1 0 0,1 8-6 0 0,0-15 29 0 0,0 1 1 0 0,1-1-1 0 0,-1 0 0 0 0,2 0 0 0 0,-1 0 0 0 0,1 0 1 0 0,-1-1-1 0 0,2 1 0 0 0,-1-1 0 0 0,0 1 1 0 0,1-1-1 0 0,0 0 0 0 0,1-1 0 0 0,-1 1 0 0 0,1-1 1 0 0,-1 0-1 0 0,2 0 0 0 0,-1 0 0 0 0,0 0 0 0 0,0-1 1 0 0,1 0-1 0 0,0 0 0 0 0,0-1 0 0 0,1 1-29 0 0,9 4 152 0 0,1-1-1 0 0,-1-1 1 0 0,1-1 0 0 0,0 0-1 0 0,0-1 1 0 0,1-1-1 0 0,-1 0 1 0 0,6-1-152 0 0,156-17 824 0 0,-67 3-2640 0 0,-100 27-3106 0 0,-8-7-1400 0 0,-2-3-5434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6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68 185 5241 0 0,'0'0'2087'0'0,"0"0"-410"0"0,0 0-194 0 0,0 0-75 0 0,0 0-76 0 0,0 0-138 0 0,0 0-202 0 0,0 0-179 0 0,0 0-138 0 0,0 0-79 0 0,0 0-21 0 0,-1 8-19 0 0,-24 124 1606 0 0,-10 93-1094 0 0,34-209-1039 0 0,-2 0-5 0 0,2 1-1 0 0,0-1 0 0 0,0 0 0 0 0,2 1 0 0 0,0-1 1 0 0,1 0-1 0 0,1 0 0 0 0,1 5-23 0 0,-3-19 26 0 0,-1 0 1 0 0,1 0-1 0 0,0 0 0 0 0,0 0 1 0 0,-1 0-1 0 0,1 0 0 0 0,1 0 1 0 0,-1-1-1 0 0,0 1 1 0 0,0 0-1 0 0,1-1 0 0 0,-1 1 1 0 0,1-1-1 0 0,-1 0 0 0 0,1 1 1 0 0,0-1-1 0 0,-1 0 0 0 0,1 0 1 0 0,0 0-1 0 0,0 0 0 0 0,0 0 1 0 0,0 0-1 0 0,0-1 0 0 0,0 1 1 0 0,0-1-1 0 0,0 1 0 0 0,0-1 1 0 0,0 0-1 0 0,0 0 0 0 0,0 0 1 0 0,0 0-1 0 0,0 0 1 0 0,0 0-1 0 0,0 0 0 0 0,0-1 1 0 0,0 1-1 0 0,0-1 0 0 0,0 1 1 0 0,0-1-1 0 0,0 0 0 0 0,0 0 1 0 0,0 0-1 0 0,0 0 0 0 0,-1 0 1 0 0,1-1-27 0 0,21-22 189 0 0,-1-1 0 0 0,-1 0 0 0 0,-1-2 0 0 0,-1-1 0 0 0,-2 0 0 0 0,-1-1 0 0 0,12-30-189 0 0,19-31 148 0 0,136-255 109 0 0,-154 282-230 0 0,-29 63-63 0 0,0 0-50 0 0,-3 20-252 0 0,-90 387 618 0 0,47-54-284 0 0,13 72 4 0 0,31-390-11 0 0,1 3 6 0 0,-2 1 0 0 0,-1 0 0 0 0,-2-1 0 0 0,-1 0 1 0 0,-2 0-1 0 0,-2-1 0 0 0,-2 0 0 0 0,-1-1 0 0 0,-15 29 5 0 0,27-61 14 0 0,-1 1 0 0 0,1-1-1 0 0,-1 1 1 0 0,1-1 0 0 0,-1 0 0 0 0,0 0-1 0 0,-1 0 1 0 0,1 0 0 0 0,-1-1 0 0 0,1 1 0 0 0,-1-1-1 0 0,0 0 1 0 0,-1 0 0 0 0,1-1 0 0 0,0 1-1 0 0,-1-1 1 0 0,1 0 0 0 0,-1 0 0 0 0,0 0 0 0 0,0-1-1 0 0,0 1 1 0 0,0-1 0 0 0,0 0 0 0 0,0-1-1 0 0,0 1 1 0 0,0-1 0 0 0,0 0-14 0 0,1-4 13 0 0,0 0 1 0 0,0 0-1 0 0,0 0 0 0 0,1-1 1 0 0,0 1-1 0 0,0-1 0 0 0,0 0 1 0 0,0 0-1 0 0,1 0 0 0 0,0 0 1 0 0,0 0-1 0 0,0-1 0 0 0,1 1 1 0 0,-1-1-1 0 0,1 1 0 0 0,1-1 1 0 0,-1-3-14 0 0,-1-21-26 0 0,1-1 0 0 0,2 1 0 0 0,1-1 0 0 0,1 1 1 0 0,2 0-1 0 0,1 0 0 0 0,1 0 0 0 0,1 1 0 0 0,2 0 1 0 0,1 1-1 0 0,5-7 26 0 0,65-115-1957 0 0,-36 94-8188 0 0,-32 44-1444 0 0</inkml:trace>
  <inkml:trace contextRef="#ctx0" brushRef="#br0" timeOffset="279.342">786 615 15259 0 0,'0'0'1565'0'0,"0"0"-481"0"0,0 0-135 0 0,0 0 192 0 0,0 0 143 0 0,0 0-33 0 0,0 0-234 0 0,0 0-232 0 0,0 0-187 0 0,0 0-131 0 0,0 0-69 0 0,0 0-109 0 0,0 0-57 0 0,-10 29-40 0 0,-33 90-37 0 0,10 9 205 0 0,9-6-1921 0 0,24-110-603 0 0,2-9-8690 0 0,-1-3-441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0 4193 0 0,'0'0'1096'0'0,"0"0"-245"0"0,0 0 39 0 0,0 0 328 0 0,0 0 423 0 0,0 0 266 0 0,0 0 11 0 0,0 0-215 0 0,0 0-304 0 0,0 0-325 0 0,0 0-219 0 0,9 5 3490 0 0,-22 469-1319 0 0,6-329-2875 0 0,3 207 54 0 0,18-263-1109 0 0,-15-91-1249 0 0,-13-24-4977 0 0,6 14 80 0 0,0 4-2185 0 0</inkml:trace>
  <inkml:trace contextRef="#ctx0" brushRef="#br0" timeOffset="255.718">1 556 11747 0 0,'0'0'2329'0'0,"0"0"-1186"0"0,0 0-701 0 0,0 0-133 0 0,0 0 165 0 0,0 0 286 0 0,0 0 185 0 0,0 0 19 0 0,0 0-97 0 0,0 0-149 0 0,0 0-189 0 0,35 7-149 0 0,116 21-92 0 0,31-18 228 0 0,118-29-1241 0 0,-145 5-7577 0 0,-133 13 1574 0 0,-6 1 72 0 0</inkml:trace>
  <inkml:trace contextRef="#ctx0" brushRef="#br0" timeOffset="504.745">1026 575 8938 0 0,'0'0'1590'0'0,"0"0"-242"0"0,0 0-69 0 0,0 0 57 0 0,0 0-5 0 0,0 0-116 0 0,0 0-185 0 0,0 0-237 0 0,-25 32-236 0 0,-77 102-203 0 0,68-68-72 0 0,35-55-244 0 0,-1-4 27 0 0,0 0-1 0 0,1-1 1 0 0,0 1-1 0 0,0 0 1 0 0,0 0-1 0 0,1-1 1 0 0,0 1 0 0 0,0-1-1 0 0,1 1 1 0 0,0-1-1 0 0,0 0 1 0 0,0 0-1 0 0,1 0 1 0 0,0-1 0 0 0,0 1-1 0 0,0-1 1 0 0,1 0-1 0 0,-1 0 1 0 0,1 0-1 0 0,1-1 1 0 0,-1 0 0 0 0,1 0-1 0 0,-1 0 1 0 0,1-1-1 0 0,0 1 1 0 0,0-1-1 0 0,1-1 1 0 0,-1 1-1 0 0,1-1 1 0 0,-1 0 0 0 0,1-1-1 0 0,0 0 1 0 0,-1 0-1 0 0,1 0 1 0 0,0-1-1 0 0,5 0-64 0 0,-2-1 124 0 0,-1 0-1 0 0,0-1 0 0 0,0 0 0 0 0,0-1 0 0 0,0 0 0 0 0,0 0 0 0 0,0-1 0 0 0,-1 0 0 0 0,0 0 0 0 0,1-1 0 0 0,-2 0 0 0 0,1-1 0 0 0,-1 0 0 0 0,0 0 0 0 0,0 0 0 0 0,0-1 1 0 0,-1 0-1 0 0,0-1 0 0 0,0 1 0 0 0,-1-1 0 0 0,0 0 0 0 0,-1 0 0 0 0,1-1 0 0 0,-2 1 0 0 0,1-1 0 0 0,-1 0 0 0 0,0 0 0 0 0,-1 0 0 0 0,0 0 0 0 0,-1 0 0 0 0,0-1 0 0 0,0 1 1 0 0,-1-1-1 0 0,0 1 0 0 0,0 0 0 0 0,-2-5-123 0 0,-1 5-125 0 0,0 0 1 0 0,-1 1-1 0 0,0-1 1 0 0,-1 1 0 0 0,1 0-1 0 0,-2 0 1 0 0,1 0-1 0 0,-1 1 1 0 0,0 0 0 0 0,0 0-1 0 0,-1 0 1 0 0,0 1-1 0 0,-1 0 1 0 0,1 0-1 0 0,-1 1 1 0 0,0 0 0 0 0,0 0-1 0 0,-1 1 1 0 0,1 0-1 0 0,-1 1 1 0 0,0 0 0 0 0,0 0-1 0 0,0 1 1 0 0,-2-1 124 0 0,-19-1-2030 0 0,10 4-2546 0 0,4 0-6877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78 784 8298 0 0,'0'0'3142'0'0,"0"0"-1180"0"0,0 0-473 0 0,0 0-11 0 0,0 0-5 0 0,0 0-174 0 0,0 0-276 0 0,0 0-315 0 0,0 0-253 0 0,0 0-148 0 0,0 0-100 0 0,0 0-38 0 0,-10 15-21 0 0,-33 48-32 0 0,39-56-101 0 0,1 0 0 0 0,0 0 0 0 0,0 0 0 0 0,0 0 0 0 0,1 0 0 0 0,0 1 0 0 0,0-1 0 0 0,1 1 0 0 0,0-1 0 0 0,0 1 0 0 0,1 0 0 0 0,0-1 0 0 0,0 1 0 0 0,2 4-15 0 0,-1 15 23 0 0,-1-25 5 0 0,1 0 0 0 0,0 0-1 0 0,-1 0 1 0 0,1 0-1 0 0,0 0 1 0 0,0 0-1 0 0,1-1 1 0 0,-1 1 0 0 0,0 0-1 0 0,0-1 1 0 0,1 1-1 0 0,-1-1 1 0 0,1 1-1 0 0,-1-1 1 0 0,1 0-1 0 0,0 1 1 0 0,0-1 0 0 0,-1 0-1 0 0,1 0 1 0 0,0 0-1 0 0,0-1 1 0 0,0 1-1 0 0,0 0 1 0 0,0-1 0 0 0,0 1-1 0 0,0-1 1 0 0,0 0-1 0 0,0 1 1 0 0,0-1-1 0 0,0 0 1 0 0,1 0-1 0 0,-1-1 1 0 0,0 1 0 0 0,0 0-1 0 0,0-1 1 0 0,0 1-1 0 0,0-1 1 0 0,0 0-1 0 0,0 1 1 0 0,0-1 0 0 0,-1 0-1 0 0,1 0 1 0 0,0 0-1 0 0,0-1 1 0 0,0 0-28 0 0,9-7 59 0 0,-1-1-1 0 0,0-1 1 0 0,-1 0 0 0 0,0 0 0 0 0,-1-1 0 0 0,0 0 0 0 0,-1 0 0 0 0,-1-1-1 0 0,0 0 1 0 0,0 0 0 0 0,-1-1 0 0 0,-1 1 0 0 0,0-1 0 0 0,-1 0 0 0 0,1-11-59 0 0,-2 16-135 0 0,0 0 1 0 0,-1 0 0 0 0,0 0-1 0 0,0 0 1 0 0,-1 0 0 0 0,0-1 0 0 0,-1 1-1 0 0,0 0 1 0 0,-1 0 0 0 0,1 0-1 0 0,-2 0 1 0 0,1 1 0 0 0,-1-1-1 0 0,-1 1 1 0 0,1-1 0 0 0,-1 1 0 0 0,-1 0-1 0 0,0 0 1 0 0,0 1 0 0 0,-5-7 134 0 0,9 13-68 0 0,-1 0 1 0 0,1 0-1 0 0,-1 0 0 0 0,0 0 1 0 0,1 0-1 0 0,-1 0 1 0 0,0 1-1 0 0,1-1 0 0 0,-1 0 1 0 0,0 1-1 0 0,0 0 1 0 0,0-1-1 0 0,1 1 1 0 0,-1 0-1 0 0,0 0 0 0 0,0 0 1 0 0,0 0-1 0 0,0 0 1 0 0,1 0-1 0 0,-1 1 1 0 0,0-1-1 0 0,0 1 0 0 0,1-1 1 0 0,-1 1-1 0 0,0 0 1 0 0,0-1-1 0 0,1 1 0 0 0,-1 0 1 0 0,1 0-1 0 0,-1 0 1 0 0,1 0-1 0 0,-1 1 1 0 0,1-1-1 0 0,0 0 0 0 0,0 1 1 0 0,-1-1-1 0 0,1 0 1 0 0,0 1-1 0 0,0 0 68 0 0,-2 2-17 0 0,1-1 0 0 0,0 1 0 0 0,0 0-1 0 0,0 0 1 0 0,0 0 0 0 0,0 0 0 0 0,1 0 0 0 0,0 0 0 0 0,0 0 0 0 0,0 0-1 0 0,0 1 1 0 0,1-1 0 0 0,0 0 0 0 0,-1 1 0 0 0,2-1 0 0 0,-1 4 17 0 0,2-6 49 0 0,-1 0-1 0 0,1 1 1 0 0,0-1 0 0 0,-1 0 0 0 0,1 0 0 0 0,0 0 0 0 0,1 0-1 0 0,-1 0 1 0 0,0 0 0 0 0,0 0 0 0 0,1-1 0 0 0,-1 0 0 0 0,1 1-1 0 0,0-1 1 0 0,-1 0 0 0 0,1 0 0 0 0,0 0 0 0 0,-1 0 0 0 0,1-1-1 0 0,0 1 1 0 0,2-1-49 0 0,7 2 170 0 0,0 0 0 0 0,1-1-1 0 0,-1-1 1 0 0,1 0 0 0 0,-1-1-1 0 0,0 0 1 0 0,1-1 0 0 0,-1 0-1 0 0,0-1 1 0 0,0-1-1 0 0,-1 1 1 0 0,1-2 0 0 0,-1 0-1 0 0,1 0 1 0 0,-2-1 0 0 0,1 0-1 0 0,-1-1 1 0 0,7-6-170 0 0,17-13 334 0 0,-2-2 0 0 0,-2-2-1 0 0,0-1 1 0 0,20-28-334 0 0,-26 32 10 0 0,-1-1-1 0 0,-2-2 1 0 0,0 0-1 0 0,-2-1 1 0 0,-2-1-1 0 0,0-1 1 0 0,-3 0-1 0 0,0-1 1 0 0,-3-1-1 0 0,0 0 1 0 0,-3 0 0 0 0,-1-1-1 0 0,-1 0 1 0 0,0-27-10 0 0,-6 63-4 0 0,0 1 0 0 0,0 0 1 0 0,0-1-1 0 0,0 1 1 0 0,-1-1-1 0 0,1 1 0 0 0,0-1 1 0 0,0 1-1 0 0,-1-1 1 0 0,1 1-1 0 0,0-1 0 0 0,0 1 1 0 0,-1-1-1 0 0,1 1 1 0 0,-1-1-1 0 0,1 0 0 0 0,0 1 1 0 0,-1-1-1 0 0,1 1 1 0 0,-1-1-1 0 0,1 0 0 0 0,-1 0 1 0 0,1 1-1 0 0,-1-1 1 0 0,1 0-1 0 0,-1 0 1 0 0,1 1-1 0 0,-1-1 0 0 0,1 0 1 0 0,-1 0-1 0 0,1 0 1 0 0,-1 0-1 0 0,0 0 0 0 0,1 0 1 0 0,-1 0-1 0 0,1 0 1 0 0,-1 0-1 0 0,1 0 0 0 0,-1 0 1 0 0,0 0-1 0 0,1 0 1 0 0,-1-1-1 0 0,1 1 0 0 0,-1 0 1 0 0,1 0-1 0 0,-1-1 1 0 0,1 1-1 0 0,-1 0 0 0 0,1-1 1 0 0,-1 1-1 0 0,1 0 1 0 0,0-1-1 0 0,-1 1 0 0 0,1-1 1 0 0,0 1-1 0 0,-1-1 1 0 0,1 1-1 0 0,0-1 0 0 0,-1 1 1 0 0,1-1-1 0 0,0 1 1 0 0,0-1-1 0 0,-1 1 0 0 0,1-1 1 0 0,0 1-1 0 0,0-1 1 0 0,0 1-1 0 0,0-1 0 0 0,0 0 5 0 0,-10 33-29 0 0,1 1 0 0 0,2-1 0 0 0,1 1 0 0 0,2 1 0 0 0,1-1 0 0 0,1 1 0 0 0,3 3 28 0 0,-3-1-1 0 0,-1 222-273 0 0,26 215 274 0 0,-19-420-23 0 0,21 252-448 0 0,-14 143 471 0 0,-11-442 27 0 0,0 1 0 0 0,0 0 0 0 0,-1 0 0 0 0,0 0 0 0 0,-1-1-1 0 0,1 1 1 0 0,-1-1 0 0 0,-1 1 0 0 0,1-1 0 0 0,-1 0 0 0 0,0 1 0 0 0,-1-2-1 0 0,1 1 1 0 0,-1 0 0 0 0,0-1 0 0 0,0 1 0 0 0,-1-1 0 0 0,0 0-1 0 0,0-1 1 0 0,0 1 0 0 0,0-1 0 0 0,-1 0 0 0 0,0 0 0 0 0,0-1 0 0 0,0 0-1 0 0,0 0 1 0 0,0 0 0 0 0,0-1 0 0 0,-1 1 0 0 0,0-2 0 0 0,1 1-1 0 0,-1-1 1 0 0,0 0 0 0 0,0 0 0 0 0,1-1 0 0 0,-1 0 0 0 0,0 0 0 0 0,-2-1-27 0 0,2-2 38 0 0,1-2 1 0 0,-1 1-1 0 0,0-1 1 0 0,1 1 0 0 0,0-2-1 0 0,0 1 1 0 0,1-1-1 0 0,-1 0 1 0 0,1 0 0 0 0,1 0-1 0 0,-1-1 1 0 0,1 1-1 0 0,0-1 1 0 0,0-1 0 0 0,1 1-1 0 0,0 0 1 0 0,1-1-1 0 0,-1 1 1 0 0,1-1 0 0 0,0-1-39 0 0,-2-12 29 0 0,1 0 1 0 0,0 0-1 0 0,2-1 1 0 0,0 1-1 0 0,1 0 1 0 0,2 0-1 0 0,0-1 1 0 0,1 1-1 0 0,1 0 1 0 0,1 1 0 0 0,0-1-1 0 0,2 1 1 0 0,1 0-1 0 0,4-8-29 0 0,1 1-21 0 0,1 0-1 0 0,1 0 0 0 0,1 1 1 0 0,1 1-1 0 0,9-8 22 0 0,89-76-1316 0 0,-60 71-8752 0 0,-42 30-1824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6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102 250 10386 0 0,'0'0'3273'0'0,"0"0"-1486"0"0,0 0-675 0 0,0 0-160 0 0,0 0-166 0 0,0 0-213 0 0,0 0-213 0 0,0 0-140 0 0,0 0-69 0 0,0 0-27 0 0,0 0-9 0 0,-12 33-26 0 0,-34 109-21 0 0,21-15 122 0 0,7-22 376 0 0,18-106 3838 0 0,8-48-3545 0 0,22-19-705 0 0,2 1-1 0 0,3 2 1 0 0,3 2 0 0 0,3 1-1 0 0,3 2 1 0 0,2 2 0 0 0,2 2-1 0 0,43-37-153 0 0,-92 94-83 0 0,1 0 0 0 0,-1-1-1 0 0,1 1 1 0 0,0 0 0 0 0,0 0-1 0 0,-1 0 1 0 0,1-1-1 0 0,0 1 1 0 0,0 0 0 0 0,0 0-1 0 0,0 0 1 0 0,0 0 0 0 0,0-1-1 0 0,0 1 1 0 0,0 0-1 0 0,0 0 1 0 0,1 0 0 0 0,-1-1-1 0 0,0 1 1 0 0,0 0 0 0 0,1 0-1 0 0,-1-1 1 0 0,0 1 0 0 0,1 0-1 0 0,-1-1 1 0 0,1 1-1 0 0,-1 0 1 0 0,1-1 0 0 0,-1 1-1 0 0,1 0 1 0 0,0-1 0 0 0,-1 1-1 0 0,1-1 1 0 0,0 1-1 0 0,-1-1 1 0 0,1 0 0 0 0,0 1-1 0 0,0-1 1 0 0,-1 0 0 0 0,1 1-1 0 0,0-1 1 0 0,0 0-1 0 0,-1 0 1 0 0,1 0 0 0 0,0 1-1 0 0,0-1 1 0 0,0 0 0 0 0,0 0-1 0 0,-1 0 1 0 0,1-1-1 0 0,0 1 1 0 0,0 0 0 0 0,0 0-1 0 0,-1 0 1 0 0,1-1 0 0 0,0 1-1 0 0,0 0 1 0 0,-1 0-1 0 0,1-1 1 0 0,0 1 0 0 0,0-1-1 0 0,-1 1 1 0 0,1-1 0 0 0,-1 1-1 0 0,1-1 1 0 0,0 1-1 0 0,-1-1 84 0 0,3 17-2471 0 0,-1-4-3568 0 0,0-4-5373 0 0</inkml:trace>
  <inkml:trace contextRef="#ctx0" brushRef="#br0" timeOffset="288.39">654 84 11266 0 0,'0'0'2913'0'0,"0"0"-1227"0"0,0 0-481 0 0,0 0-102 0 0,0 0-75 0 0,0 0-187 0 0,0 0-233 0 0,0 0-165 0 0,0 0-85 0 0,0 0 10 0 0,0 0 2 0 0,0 0-4 0 0,0 0-21 0 0,-19 31-80 0 0,-59 100-60 0 0,56-57-17 0 0,23-60-157 0 0,-1-9 14 0 0,0 0 0 0 0,0 1 0 0 0,0-1 0 0 0,1 0 0 0 0,0 0 0 0 0,0 0 0 0 0,0-1 0 0 0,0 1 0 0 0,1 0 0 0 0,0 0 0 0 0,0-1 0 0 0,0 1 0 0 0,1-1-1 0 0,-1 1 1 0 0,1-1 0 0 0,0 0 0 0 0,1 0 0 0 0,-1-1 0 0 0,0 1 0 0 0,1-1 0 0 0,0 1 0 0 0,0-1 0 0 0,0 0 0 0 0,0 0 0 0 0,1-1 0 0 0,-1 1 0 0 0,1-1 0 0 0,-1 0 0 0 0,1 0 0 0 0,0-1 0 0 0,0 0 0 0 0,0 1 0 0 0,0-1 0 0 0,0-1 0 0 0,2 1-45 0 0,2-2 77 0 0,-1 0 0 0 0,1-1 0 0 0,-1 0 0 0 0,0 0 0 0 0,0-1 0 0 0,1 0 0 0 0,-2-1 0 0 0,1 1 0 0 0,0-1 0 0 0,-1-1 0 0 0,0 0 0 0 0,0 0 0 0 0,0 0 0 0 0,0-1 0 0 0,-1 0 0 0 0,0 0 0 0 0,0 0 0 0 0,-1-1 0 0 0,0 0 0 0 0,0 0 0 0 0,0-1 0 0 0,-1 1 0 0 0,0-1 0 0 0,-1 0 0 0 0,1 0 0 0 0,-2 0 0 0 0,1 0 0 0 0,-1-1 0 0 0,0 1 0 0 0,-1-1 0 0 0,0 1 0 0 0,0-1 0 0 0,-1 0 0 0 0,0 1 0 0 0,-1-1 0 0 0,0 1 0 0 0,0-1 0 0 0,-1-2-77 0 0,-1 3-42 0 0,1 0 1 0 0,-1 1-1 0 0,-1-1 1 0 0,1 1 0 0 0,-1 0-1 0 0,-1 0 1 0 0,1 0-1 0 0,-1 0 1 0 0,0 1-1 0 0,-1 0 1 0 0,1 0 0 0 0,-1 1-1 0 0,0-1 1 0 0,-2 0 41 0 0,-65-22-5848 0 0,62 28 82 0 0,5 3-6016 0 0</inkml:trace>
  <inkml:trace contextRef="#ctx0" brushRef="#br0" timeOffset="819.925">1208 250 14267 0 0,'0'0'1880'0'0,"0"0"-505"0"0,0 0-240 0 0,0 0-134 0 0,0 0-195 0 0,0 0-200 0 0,0 0-149 0 0,0 0-109 0 0,0 0-30 0 0,0 0-25 0 0,0 0-42 0 0,0 0-63 0 0,-10 31-49 0 0,-32 100-41 0 0,13 42 33 0 0,0 99 6 0 0,27-268 1013 0 0,5-27-275 0 0,33-84-236 0 0,5 2-1 0 0,47-88-638 0 0,-64 142 43 0 0,-11 22-38 0 0,2 0 0 0 0,1 2 0 0 0,1 0 0 0 0,1 1 0 0 0,2 0 0 0 0,0 2 0 0 0,1 0 0 0 0,2 1 0 0 0,0 2 1 0 0,2 0-1 0 0,0 2 0 0 0,1 0 0 0 0,1 2 0 0 0,21-10-5 0 0,-45 25 7 0 0,1-1 0 0 0,0 1 0 0 0,-1-1 0 0 0,1 1 0 0 0,0 0 0 0 0,0 1 0 0 0,0-1 1 0 0,1 1-1 0 0,-1 0 0 0 0,0 0 0 0 0,0 0 0 0 0,1 0 0 0 0,-1 1 0 0 0,0 0 0 0 0,1 0 0 0 0,-1 0 0 0 0,1 0 1 0 0,-1 1-1 0 0,0-1 0 0 0,0 1 0 0 0,1 0 0 0 0,-1 1 0 0 0,0-1 0 0 0,0 1 0 0 0,0 0 0 0 0,0 0 0 0 0,0 0 1 0 0,-1 0-1 0 0,1 1 0 0 0,0-1 0 0 0,-1 1 0 0 0,0 0 0 0 0,0 0 0 0 0,0 0 0 0 0,0 1 0 0 0,0-1 0 0 0,-1 1 1 0 0,1-1-1 0 0,-1 1 0 0 0,2 3-7 0 0,-1 5 28 0 0,0 0 0 0 0,-1 0 0 0 0,0 0 1 0 0,0 1-1 0 0,-2-1 0 0 0,1 0 0 0 0,-2 0 0 0 0,0 0 1 0 0,0 1-1 0 0,-1-1 0 0 0,0 0 0 0 0,-1 0 0 0 0,-1-1 1 0 0,0 1-1 0 0,0-1 0 0 0,-1 1 0 0 0,-1-1 0 0 0,0-1 1 0 0,-4 7-29 0 0,-3 3 2 0 0,0-2 0 0 0,-2 0 0 0 0,1 0 0 0 0,-2-1 0 0 0,-1-1 0 0 0,0-1 0 0 0,-1 0 0 0 0,0-1 0 0 0,-1-1 0 0 0,-1-1-2 0 0,5-4-190 0 0,0-1 1 0 0,0 0-1 0 0,-1-1 0 0 0,1-1 1 0 0,-1-1-1 0 0,0 0 1 0 0,-1-1-1 0 0,1-1 0 0 0,-1 0 1 0 0,1-1-1 0 0,-12-1 190 0 0,27 0-102 0 0,0 0 0 0 0,0 0 1 0 0,0 1-1 0 0,0-1 0 0 0,0 0 0 0 0,0 0 0 0 0,1 0 1 0 0,-1 0-1 0 0,0 0 0 0 0,0-1 0 0 0,0 1 0 0 0,0 0 0 0 0,0 0 1 0 0,0-1-1 0 0,1 1 0 0 0,-1 0 0 0 0,0-1 0 0 0,0 1 1 0 0,1-1-1 0 0,-1 1 0 0 0,0-1 0 0 0,0 1 0 0 0,1-1 0 0 0,-1 1 1 0 0,0-1-1 0 0,1 0 0 0 0,-1 1 0 0 0,1-1 0 0 0,-1 0 1 0 0,1 0-1 0 0,-1 1 0 0 0,1-1 0 0 0,0 0 0 0 0,-1 0 0 0 0,1 0 1 0 0,0 0-1 0 0,0 1 0 0 0,-1-1 0 0 0,1 0 0 0 0,0 0 0 0 0,0 0 1 0 0,0 0-1 0 0,0 0 0 0 0,0 0 0 0 0,0 0 0 0 0,0 1 1 0 0,1-1-1 0 0,-1 0 0 0 0,0 0 0 0 0,0 0 0 0 0,1 0 0 0 0,-1 0 1 0 0,1 1-1 0 0,-1-1 0 0 0,0 0 0 0 0,1 0 0 0 0,-1 1 1 0 0,1-1 100 0 0,19-28-8753 0 0,-14 21-1706 0 0</inkml:trace>
  <inkml:trace contextRef="#ctx0" brushRef="#br0" timeOffset="1181.533">1804 305 3929 0 0,'0'0'2467'0'0,"0"0"-110"0"0,0 0-28 0 0,0 0-115 0 0,0 0-172 0 0,0 0-250 0 0,0 0-302 0 0,0 0-210 0 0,0 0-148 0 0,0 0-118 0 0,33 16-95 0 0,104 48-99 0 0,-56-47 260 0 0,-66-19-822 0 0,0 1-109 0 0,1-1 1 0 0,-1-1 0 0 0,0 0-1 0 0,0-1 1 0 0,0-1 0 0 0,-1 0-1 0 0,0-1 1 0 0,0 0 0 0 0,0-2-1 0 0,0 1 1 0 0,-1-1 0 0 0,-1-1-1 0 0,1-1 1 0 0,-1 0 0 0 0,-1 0-1 0 0,0-1 1 0 0,-1 0 0 0 0,1-2-150 0 0,-8 10-3 0 0,-1 0 0 0 0,0 0 1 0 0,0 0-1 0 0,0-1 0 0 0,0 1 0 0 0,0 0 1 0 0,-1-1-1 0 0,0 1 0 0 0,1-1 1 0 0,-1 1-1 0 0,-1-1 0 0 0,1 0 1 0 0,0 1-1 0 0,-1-1 0 0 0,0 0 0 0 0,0 0 1 0 0,0 1-1 0 0,0-1 0 0 0,-1 0 1 0 0,1 1-1 0 0,-1-1 0 0 0,0 0 1 0 0,0 1-1 0 0,0-1 0 0 0,-1 1 0 0 0,1-1 1 0 0,-1 1-1 0 0,0 0 0 0 0,0 0 1 0 0,0 0-1 0 0,0 0 0 0 0,-1 0 1 0 0,1 0-1 0 0,-1 0 0 0 0,1 1 1 0 0,-1-1-1 0 0,0 1 0 0 0,0 0 0 0 0,0 0 1 0 0,-1 0-1 0 0,1 0 0 0 0,0 1 1 0 0,-1-1-1 0 0,0 0 3 0 0,-7 0-82 0 0,1 0 1 0 0,-1 0-1 0 0,1 1 1 0 0,-1 0-1 0 0,1 0 1 0 0,-1 1-1 0 0,0 1 1 0 0,1 0-1 0 0,-1 0 1 0 0,1 1-1 0 0,-1 1 1 0 0,1 0-1 0 0,0 0 1 0 0,0 1-1 0 0,0 0 1 0 0,1 0-1 0 0,-1 1 1 0 0,1 1-1 0 0,0 0 1 0 0,-3 3 81 0 0,-3 1-82 0 0,1 2 0 0 0,1 0 0 0 0,0 0 1 0 0,1 1-1 0 0,0 1 0 0 0,1 0 0 0 0,0 0 0 0 0,2 1 1 0 0,-1 1-1 0 0,2-1 0 0 0,-6 15 82 0 0,10-20 2 0 0,0 0 1 0 0,1-1-1 0 0,0 2 0 0 0,0-1 1 0 0,1 0-1 0 0,1 0 0 0 0,0 1 1 0 0,0-1-1 0 0,1 1 0 0 0,0-1 1 0 0,1 1-1 0 0,0-1 0 0 0,0 1 1 0 0,1-1-1 0 0,1 0 0 0 0,0 0 1 0 0,0 0-1 0 0,1 0 0 0 0,0-1 1 0 0,6 10-3 0 0,-1-6 25 0 0,2 0 1 0 0,0-1 0 0 0,0 0-1 0 0,1-1 1 0 0,1 0 0 0 0,-1-1-1 0 0,2 0 1 0 0,-1-1 0 0 0,1-1-1 0 0,1 0 1 0 0,0-1 0 0 0,0 0-1 0 0,0-2 1 0 0,1 1-1 0 0,-1-2 1 0 0,1 0 0 0 0,1-1-26 0 0,111-2-2743 0 0,-109-6-2228 0 0,-8-1-6789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33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1270 416 0 0,'0'0'826'0'0,"0"0"223"0"0,0 0 502 0 0,0 0 570 0 0,0 0 336 0 0,0 0 20 0 0,0 0-269 0 0,0 0-410 0 0,0 0-392 0 0,36-11-282 0 0,114-37-173 0 0,-56-1 331 0 0,-74 35-977 0 0,301-250 3049 0 0,-282 235-3198 0 0,-1-3-1 0 0,-2-1 1 0 0,-1-1-1 0 0,-2-2 1 0 0,-1-1-1 0 0,-2-2 1 0 0,-2-1-1 0 0,-2-1 1 0 0,-1-2-1 0 0,-2 0 1 0 0,-3-1-1 0 0,-1-2 1 0 0,-1-1-156 0 0,-14 30 0 0 0,-1 1 0 0 0,0 0 0 0 0,-1-1 0 0 0,-1 1 1 0 0,-1-1-1 0 0,0 0 0 0 0,-1 1 0 0 0,-1-1 0 0 0,-1 1 0 0 0,-3-14 0 0 0,5 24-30 0 0,-1 1-1 0 0,0-1 0 0 0,0 0 1 0 0,0 1-1 0 0,-1 0 1 0 0,0-1-1 0 0,0 1 0 0 0,0 0 1 0 0,-1 0-1 0 0,0 1 0 0 0,0-1 1 0 0,0 1-1 0 0,0-1 0 0 0,-1 1 1 0 0,1 1-1 0 0,-1-1 0 0 0,0 1 1 0 0,0 0-1 0 0,0 0 1 0 0,-1 0-1 0 0,1 1 0 0 0,-1-1 1 0 0,1 1-1 0 0,-1 1 0 0 0,0-1 1 0 0,0 1-1 0 0,0 0 0 0 0,0 0 1 0 0,0 1-1 0 0,-5 0 31 0 0,-3 3-58 0 0,0 0-1 0 0,1 1 1 0 0,0 0-1 0 0,0 1 1 0 0,0 1 0 0 0,1 0-1 0 0,0 0 1 0 0,0 1-1 0 0,0 1 1 0 0,1 0-1 0 0,0 1 1 0 0,0 0-1 0 0,1 0 1 0 0,1 1 0 0 0,0 1-1 0 0,0 0 1 0 0,-4 7 58 0 0,-17 20 2 0 0,3 1 1 0 0,1 2-1 0 0,1 0 1 0 0,3 2 0 0 0,1 1-1 0 0,3 0 1 0 0,1 1-1 0 0,3 1 1 0 0,1 1-1 0 0,2 0 1 0 0,3 0 0 0 0,1 1-1 0 0,3 0 1 0 0,2 0-1 0 0,2 10-2 0 0,-1-46 32 0 0,1-1-1 0 0,0 1 0 0 0,1 0 1 0 0,0-1-1 0 0,1 1 1 0 0,0-1-1 0 0,1 1 0 0 0,0-1 1 0 0,1 0-1 0 0,0 0 0 0 0,1 0 1 0 0,0-1-1 0 0,1 1 0 0 0,0-1 1 0 0,0 0-1 0 0,1-1 1 0 0,0 0-1 0 0,1 0 0 0 0,0-1 1 0 0,1 1-1 0 0,-1-2 0 0 0,2 1 1 0 0,-1-1-1 0 0,1-1 1 0 0,2 2-32 0 0,10 1 77 0 0,1 0 1 0 0,0-1 0 0 0,0-1-1 0 0,0-1 1 0 0,1-2 0 0 0,0 0-1 0 0,0-1 1 0 0,0-2 0 0 0,0 0-1 0 0,1-2 1 0 0,-1 0 0 0 0,0-2-1 0 0,0-1 1 0 0,-1 0 0 0 0,1-2-1 0 0,22-8-77 0 0,-15 4 54 0 0,-1-2 0 0 0,0-1-1 0 0,0-1 1 0 0,-1-1 0 0 0,-1-2 0 0 0,0-1-1 0 0,-2-1 1 0 0,0-1 0 0 0,-1-1-1 0 0,-1-1 1 0 0,-1-2 0 0 0,19-25-54 0 0,-36 42 2 0 0,0 0 0 0 0,0 0-1 0 0,-1-1 1 0 0,0 0 0 0 0,0 0 0 0 0,-1 0 0 0 0,0 0 0 0 0,0-1 0 0 0,-1 0 0 0 0,0 1 0 0 0,-1-1 0 0 0,1 0 0 0 0,-2-1 0 0 0,0 1 0 0 0,0 0 0 0 0,0 0 0 0 0,-1-1 0 0 0,-1 1 0 0 0,0-6-2 0 0,0 12-30 0 0,0 0 0 0 0,-1 0 0 0 0,1 1 0 0 0,-1-1 0 0 0,1 1 0 0 0,-1-1-1 0 0,0 1 1 0 0,0 0 0 0 0,0 0 0 0 0,0 0 0 0 0,0 0 0 0 0,0 0 0 0 0,0 0 0 0 0,-1 0 0 0 0,1 1 0 0 0,-1-1 0 0 0,0 1 0 0 0,1 0 0 0 0,-1 0 0 0 0,0 0 0 0 0,0 0 0 0 0,1 0 0 0 0,-1 0-1 0 0,0 1 1 0 0,0 0 0 0 0,0-1 0 0 0,0 1 0 0 0,0 0 0 0 0,0 0 0 0 0,0 1 0 0 0,0-1 0 0 0,0 1 0 0 0,0-1 30 0 0,-90 40-1058 0 0,80-31 999 0 0,0 1 0 0 0,1 1 1 0 0,0 0-1 0 0,0 1 0 0 0,1 0 0 0 0,1 1 0 0 0,0 0 0 0 0,1 0 0 0 0,0 1 1 0 0,1 0-1 0 0,1 1 0 0 0,0 0 0 0 0,1 0 0 0 0,0 0 0 0 0,2 1 0 0 0,0 0 1 0 0,0 0-1 0 0,1 0 0 0 0,1 0 0 0 0,1 0 0 0 0,1 0 0 0 0,0 7 59 0 0,0-18 20 0 0,1 0 0 0 0,0-1 1 0 0,1 1-1 0 0,-1 0 0 0 0,1 0 0 0 0,-1-1 0 0 0,1 1 0 0 0,1-1 0 0 0,-1 0 0 0 0,1 1 1 0 0,0-1-1 0 0,-1 0 0 0 0,2-1 0 0 0,-1 1 0 0 0,0 0 0 0 0,1-1 0 0 0,0 0 1 0 0,0 0-1 0 0,0 0 0 0 0,0 0 0 0 0,0-1 0 0 0,0 1 0 0 0,1-1 0 0 0,-1 0 0 0 0,1-1 1 0 0,3 2-21 0 0,129 20 1073 0 0,-112-26-980 0 0,-2-2 1 0 0,1-1 0 0 0,-1-1 0 0 0,0 0-1 0 0,0-2 1 0 0,-1-1 0 0 0,0-1 0 0 0,-1-1 0 0 0,0 0-1 0 0,-1-2 1 0 0,0 0 0 0 0,-1-1 0 0 0,-1-1-1 0 0,0-1 1 0 0,3-5-94 0 0,39-30 81 0 0,1 5-76 0 0,2 3 1 0 0,3 2 0 0 0,0 4-1 0 0,5 1-5 0 0,-29 28-94 0 0,-42 25 22 0 0,-50 97 184 0 0,44-103-107 0 0,-1 1 0 0 0,2 0 0 0 0,-1 0 0 0 0,2 0 1 0 0,0 1-1 0 0,0-1 0 0 0,1 1 0 0 0,0 0 1 0 0,1 0-1 0 0,0 0 0 0 0,1 1 0 0 0,0-1 1 0 0,2 11-6 0 0,1-20 4 0 0,0 0 1 0 0,0 0 0 0 0,0 0-1 0 0,1 0 1 0 0,0-1 0 0 0,-1 1-1 0 0,1-1 1 0 0,0 0 0 0 0,0 0 0 0 0,0 0-1 0 0,0 0 1 0 0,0 0 0 0 0,1 0-1 0 0,-1-1 1 0 0,1 0 0 0 0,-1 0 0 0 0,1 0-1 0 0,-1 0 1 0 0,1 0 0 0 0,-1-1-1 0 0,1 1 1 0 0,0-1 0 0 0,-1 0 0 0 0,1 0-1 0 0,0-1 1 0 0,-1 1 0 0 0,1-1-1 0 0,0 0 1 0 0,-1 0 0 0 0,1 0-1 0 0,-1 0 1 0 0,0 0 0 0 0,1-1 0 0 0,1 0-5 0 0,21-12 44 0 0,-1 0 1 0 0,0-2-1 0 0,-1 0 1 0 0,-1-2-1 0 0,17-16-44 0 0,36-27 14 0 0,-55 45-5 0 0,0 0-40 0 0,1 1 0 0 0,0 0 0 0 0,1 2 0 0 0,1 0 0 0 0,17-6 31 0 0,-41 64-61 0 0,-27 111 385 0 0,27-152-354 0 0,-1-1 0 0 0,1 1 0 0 0,1 0 1 0 0,-1-1-1 0 0,0 1 0 0 0,1-1 0 0 0,0 1 0 0 0,0 0 0 0 0,0-1 0 0 0,0 0 1 0 0,0 1-1 0 0,1-1 0 0 0,-1 0 0 0 0,1 1 0 0 0,0-1 0 0 0,0 0 0 0 0,0 0 1 0 0,1-1-1 0 0,-1 1 0 0 0,1 0 0 0 0,1 0 30 0 0,12 2-3738 0 0,4-9-3555 0 0,-17 1-4559 0 0</inkml:trace>
  <inkml:trace contextRef="#ctx0" brushRef="#br0" timeOffset="1008.018">3154 711 15315 0 0,'0'0'1682'0'0,"0"0"-583"0"0,0 0-183 0 0,0 0 27 0 0,0 0 20 0 0,0 0-80 0 0,0 0-154 0 0,0 0-155 0 0,0 0-136 0 0,-31 3-130 0 0,-101 12-104 0 0,54 11 12 0 0,68-18-185 0 0,-6 1-41 0 0,2 1 0 0 0,-1 1 1 0 0,1 0-1 0 0,1 1 0 0 0,0 1 0 0 0,1 0 0 0 0,0 0 0 0 0,1 1 0 0 0,1 1 1 0 0,0 0-1 0 0,1 0 0 0 0,0 1 0 0 0,2 0 0 0 0,-1 0 0 0 0,2 1 0 0 0,1 0 1 0 0,0 0-1 0 0,1 0 0 0 0,0 1 0 0 0,2 0 0 0 0,0-1 0 0 0,1 1 0 0 0,1 7 10 0 0,0-23-8 0 0,1 1-1 0 0,0-1 0 0 0,0 0 0 0 0,0 1 0 0 0,0-1 0 0 0,0 0 0 0 0,0 0 0 0 0,1 1 0 0 0,-1-1 0 0 0,1 0 0 0 0,-1 0 0 0 0,1-1 0 0 0,0 1 0 0 0,0 0 0 0 0,0-1 0 0 0,0 1 1 0 0,0-1-1 0 0,0 1 0 0 0,1-1 0 0 0,-1 0 0 0 0,0 0 0 0 0,0 0 0 0 0,1 0 0 0 0,-1 0 0 0 0,1-1 0 0 0,-1 1 0 0 0,1-1 0 0 0,-1 1 0 0 0,1-1 0 0 0,-1 0 0 0 0,1 0 0 0 0,1-1 9 0 0,83-15 349 0 0,-47-7-112 0 0,-1-1-1 0 0,-1-2 1 0 0,-1-2-1 0 0,-1-1 0 0 0,17-20-236 0 0,23-17 376 0 0,-54 48-286 0 0,-14 8-55 0 0,1 1-1 0 0,0 1 1 0 0,1 0-1 0 0,0 0 0 0 0,0 1 1 0 0,0 0-1 0 0,1 1 0 0 0,0 0 1 0 0,1 0-1 0 0,-1 1 0 0 0,1 1 1 0 0,0 0-1 0 0,0 1 1 0 0,0 0-1 0 0,1 1 0 0 0,-1 0 1 0 0,13 0-35 0 0,-22 5 5 0 0,1-1 1 0 0,-1 1 0 0 0,1-1 0 0 0,-1 1 0 0 0,0 0-1 0 0,0 0 1 0 0,0 1 0 0 0,0-1 0 0 0,-1 0 0 0 0,1 1 0 0 0,-1 0-1 0 0,0-1 1 0 0,0 1 0 0 0,-1 0 0 0 0,1 0 0 0 0,-1 0-1 0 0,0 0 1 0 0,0 1 0 0 0,0-1 0 0 0,0 0 0 0 0,-1 0-1 0 0,1 1 1 0 0,-1 0-6 0 0,2 5 11 0 0,20 224 101 0 0,-18-193-120 0 0,-2 0 0 0 0,-2 0 1 0 0,-2 0-1 0 0,-2 0 0 0 0,-1 0 0 0 0,-3-1 1 0 0,-1 0-1 0 0,-1 0 0 0 0,-13 28 8 0 0,8-31-27 0 0,-2-1 1 0 0,-1 0-1 0 0,-2-1 0 0 0,-1-1 0 0 0,-2-1 0 0 0,-1-1 0 0 0,-2-1 1 0 0,-1-2-1 0 0,-1 0 0 0 0,-1-2 0 0 0,-2-1 0 0 0,0-1 0 0 0,-2-2 0 0 0,0-1 1 0 0,-37 16 26 0 0,68-36-8 0 0,-1 0 1 0 0,1 0 0 0 0,-1 0 0 0 0,0 0-1 0 0,0-1 1 0 0,1 0 0 0 0,-1 1 0 0 0,0-1 0 0 0,0 0-1 0 0,-1 0 1 0 0,1-1 0 0 0,0 1 0 0 0,0-1-1 0 0,0 1 1 0 0,0-1 0 0 0,-1 0 0 0 0,1 0 0 0 0,0-1-1 0 0,0 1 1 0 0,0-1 0 0 0,-1 1 0 0 0,1-1-1 0 0,0 0 1 0 0,0 0 0 0 0,0 0 0 0 0,0-1-1 0 0,0 1 1 0 0,1-1 0 0 0,-1 1 0 0 0,0-1 0 0 0,1 0-1 0 0,-1 0 1 0 0,1 0 0 0 0,0-1 0 0 0,-1 1-1 0 0,1-1 1 0 0,0 1 0 0 0,1-1 0 0 0,-1 1 0 0 0,0-1-1 0 0,1 0 1 0 0,-1 0 0 0 0,1-1 7 0 0,1-10 2 0 0,0 0 0 0 0,1 0 0 0 0,1-1 0 0 0,0 1 0 0 0,1 0 0 0 0,0 0 0 0 0,1 1 0 0 0,1-1 0 0 0,0 1 0 0 0,1 0 0 0 0,0 0 0 0 0,1 0 0 0 0,1 1 0 0 0,0 0 0 0 0,0 1 0 0 0,3-2-2 0 0,6-15 25 0 0,104-148-74 0 0,8 4 0 0 0,21-9 49 0 0,150-130 71 0 0,-127 141-64 0 0,-151 147-4 0 0,-1 0 0 0 0,-2-2-1 0 0,0 0 1 0 0,-2-1 0 0 0,0-1 0 0 0,-2-1-1 0 0,-1 0 1 0 0,-2-1 0 0 0,0 0 0 0 0,-2-1-1 0 0,-1 0 1 0 0,-2 0 0 0 0,-1-1 0 0 0,-1 0-1 0 0,-2 0 1 0 0,0 0 0 0 0,-3-2-3 0 0,2 19 9 0 0,-2-1-1 0 0,0 1 1 0 0,0-1 0 0 0,-1 1-1 0 0,-1 0 1 0 0,0 0 0 0 0,-1 0 0 0 0,-1 0-1 0 0,0 0 1 0 0,-1 0 0 0 0,0 1-1 0 0,-1 0 1 0 0,-1 0 0 0 0,0 1-1 0 0,0 0 1 0 0,-2 0 0 0 0,-2-3-9 0 0,10 44-538 0 0,10-8 657 0 0,-1 1-1 0 0,-1 0 1 0 0,0 0-1 0 0,-2 0 0 0 0,-1 1 1 0 0,-1 0-1 0 0,-1 0 0 0 0,-1 12-118 0 0,2 85 657 0 0,0-53-400 0 0,-4 0 0 0 0,-2 0-1 0 0,-10 54-256 0 0,-47 280 111 0 0,50-306-855 0 0,25-101-2094 0 0,-11-17-539 0 0,1-2-5555 0 0,-5 14-2447 0 0</inkml:trace>
  <inkml:trace contextRef="#ctx0" brushRef="#br0" timeOffset="1555.601">3563 578 15515 0 0,'0'0'1766'0'0,"0"0"-828"0"0,0 0-364 0 0,0 0 104 0 0,0 0 189 0 0,0 0 120 0 0,0 0 5 0 0,0 0-75 0 0,0 0-85 0 0,33-2-137 0 0,107-10-131 0 0,-103 8-359 0 0,-1-2 0 0 0,-1-2 0 0 0,1-1 0 0 0,-1-1 0 0 0,14-8-205 0 0,6-1 76 0 0,-18 6-68 0 0,14-2-183 0 0,0-2-1 0 0,-2-3 1 0 0,0-1-1 0 0,-2-3 1 0 0,0-2-1 0 0,2-4 176 0 0,-34 21-338 0 0,0-1-1 0 0,-1 0 0 0 0,0-1 0 0 0,-1-1 0 0 0,0 0 0 0 0,-1-1 1 0 0,0 0-1 0 0,-1-1 0 0 0,0 0 0 0 0,-1-1 0 0 0,-1 0 0 0 0,-1 0 0 0 0,4-8 339 0 0,-13 23 35 0 0,1 1-1 0 0,0 0 1 0 0,0-1 0 0 0,-1 1-1 0 0,1-1 1 0 0,-1 1-1 0 0,1 0 1 0 0,0-1-1 0 0,-1 1 1 0 0,1-1-1 0 0,-1 1 1 0 0,1-1-1 0 0,-1 0 1 0 0,0 1-1 0 0,1-1 1 0 0,-1 1-1 0 0,1-1 1 0 0,-1 0-1 0 0,0 0 1 0 0,1 1-1 0 0,-1-1 1 0 0,0 0-1 0 0,1 0 1 0 0,-1 0-1 0 0,0 1 1 0 0,1-1-1 0 0,-1 0 1 0 0,0 0-1 0 0,0 0 1 0 0,1 0-1 0 0,-1-1 1 0 0,0 1-1 0 0,1 0 1 0 0,-1 0-1 0 0,0 0 1 0 0,1 0-1 0 0,-1-1 1 0 0,0 1-1 0 0,1 0 1 0 0,-1-1-1 0 0,1 1 1 0 0,-1 0-1 0 0,0-1 1 0 0,1 1-1 0 0,-1-1 1 0 0,1 1-1 0 0,-1-1 1 0 0,1 1-1 0 0,0-1 1 0 0,-1 1-1 0 0,1-1 1 0 0,-1 0-1 0 0,1 1 1 0 0,0-1-1 0 0,-1 1 1 0 0,1-1-1 0 0,0 0 1 0 0,0 1-1 0 0,0-1 1 0 0,0 0-1 0 0,-1 0 1 0 0,1 1-1 0 0,0-1-34 0 0,-13 17 199 0 0,1 1 0 0 0,0 1 0 0 0,1 0 0 0 0,1 0 0 0 0,0 1 0 0 0,2 0 0 0 0,-1 4-199 0 0,1-4 120 0 0,-14 26-24 0 0,2 2 0 0 0,2 0 0 0 0,2 1 0 0 0,2 1 0 0 0,2 1 0 0 0,3-1 0 0 0,2 2 0 0 0,1-1 0 0 0,3 9-96 0 0,4-53 11 0 0,0-1 0 0 0,0 1 0 0 0,1-1 0 0 0,-1 1 1 0 0,1-1-1 0 0,0 1 0 0 0,1-1 0 0 0,-1 0 0 0 0,1 0 1 0 0,0 0-1 0 0,0 0 0 0 0,1-1 0 0 0,-1 1 0 0 0,1-1 0 0 0,0 0 1 0 0,0 0-1 0 0,1 0 0 0 0,-1 0 0 0 0,1-1 0 0 0,0 0 1 0 0,0 0-1 0 0,0 0 0 0 0,0-1 0 0 0,0 1 0 0 0,1-1 0 0 0,-1-1 1 0 0,1 1-1 0 0,-1-1 0 0 0,1 0 0 0 0,0 0 0 0 0,-1 0 0 0 0,1-1 1 0 0,0 0-1 0 0,0 0 0 0 0,-1-1 0 0 0,1 1 0 0 0,0-1 1 0 0,-1 0-1 0 0,1-1 0 0 0,0 1 0 0 0,-1-1 0 0 0,5-2-11 0 0,36-14 114 0 0,-29 10-72 0 0,0 1 0 0 0,1 1 0 0 0,0 1 0 0 0,0 0 0 0 0,1 1 0 0 0,-1 1 0 0 0,11 0-42 0 0,-25 5 31 0 0,-1-1-1 0 0,1 0 1 0 0,-1 1-1 0 0,0 0 1 0 0,0 0 0 0 0,0 0-1 0 0,0 0 1 0 0,0 0-1 0 0,0 1 1 0 0,0 0-1 0 0,-1-1 1 0 0,1 1-1 0 0,-1 0 1 0 0,0 0-1 0 0,0 0 1 0 0,0 0-1 0 0,0 1 1 0 0,0-1 0 0 0,-1 0-1 0 0,0 1 1 0 0,1-1-1 0 0,-1 1 1 0 0,0 0-1 0 0,-1-1 1 0 0,1 1-1 0 0,-1 0 1 0 0,0-1-1 0 0,0 1 1 0 0,0 0-1 0 0,0 0 1 0 0,0-1 0 0 0,-1 1-1 0 0,0 0 1 0 0,0-1-1 0 0,0 1 1 0 0,0-1-1 0 0,0 1-30 0 0,0 18 160 0 0,19 75 296 0 0,-17-94-556 0 0,0 0 0 0 0,0-1 0 0 0,1 1 1 0 0,-1-1-1 0 0,1 1 0 0 0,-1-1 1 0 0,1 1-1 0 0,0-1 0 0 0,0 0 1 0 0,0 0-1 0 0,0 1 0 0 0,1-2 1 0 0,-1 1-1 0 0,0 0 0 0 0,1 0 1 0 0,-1-1-1 0 0,1 1 0 0 0,0-1 1 0 0,0 0-1 0 0,-1 0 0 0 0,1 0 1 0 0,0 0-1 0 0,0-1 0 0 0,0 1 1 0 0,0-1-1 0 0,0 1 0 0 0,0-1 1 0 0,0 0-1 0 0,0 0 0 0 0,0-1 1 0 0,0 1-1 0 0,0 0 100 0 0,9-5-3700 0 0,-7-1-3022 0 0,-2-1-5752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2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968 365 10450 0 0,'0'0'2317'0'0,"0"0"-1134"0"0,0 0-502 0 0,0 0 2 0 0,0 0 85 0 0,0 0 71 0 0,0 0-24 0 0,0 0-139 0 0,0 0-147 0 0,0 0-139 0 0,-16 35-135 0 0,-48 108-81 0 0,43-56-24 0 0,22-69-126 0 0,-3-6 5 0 0,0 0-1 0 0,1 0 1 0 0,0 0 0 0 0,1-1 0 0 0,1 1 0 0 0,0 0 0 0 0,0 0 0 0 0,1 0 0 0 0,1 0 0 0 0,0-1 0 0 0,1 0 0 0 0,0 1-1 0 0,0-1 1 0 0,1 0 0 0 0,1-1 0 0 0,0 1 0 0 0,0-1 0 0 0,1-1 0 0 0,0 1 0 0 0,1-1 0 0 0,0 0 0 0 0,0-1 0 0 0,1 0 0 0 0,0 0-1 0 0,3 1-28 0 0,-4-9 124 0 0,0 0 0 0 0,0 0 0 0 0,-1 0 0 0 0,1-1-1 0 0,0 0 1 0 0,0 0 0 0 0,0-1 0 0 0,0 0 0 0 0,-1-1 0 0 0,1 0-1 0 0,-1 0 1 0 0,0 0 0 0 0,0-1 0 0 0,0 0 0 0 0,0 0-1 0 0,-1-1 1 0 0,1 0 0 0 0,-1 0 0 0 0,-1-1 0 0 0,1 1-1 0 0,-1-1 1 0 0,0 0 0 0 0,0-1 0 0 0,0 1 0 0 0,0-3-124 0 0,63-81 479 0 0,-3-3 0 0 0,-5-3 0 0 0,12-32-479 0 0,-63 112 26 0 0,62-76 108 0 0,-74 113-131 0 0,-52 139 26 0 0,12 15-97 0 0,8 1 0 0 0,1 54 68 0 0,-7 181-350 0 0,37-378 363 0 0,-1 0 1 0 0,-2 0-1 0 0,-1-1 1 0 0,-2 0 0 0 0,-1-1-1 0 0,-1 0 1 0 0,-2 0-1 0 0,-1-2 1 0 0,-2 0 0 0 0,-18 25-14 0 0,34-52 10 0 0,0 0-1 0 0,0-1 1 0 0,0 1 0 0 0,0-1 0 0 0,0 1 0 0 0,-1-1 0 0 0,1 1 0 0 0,0-1 0 0 0,-1 0 0 0 0,1 0 0 0 0,-1 0 0 0 0,0 0-1 0 0,1 0 1 0 0,-1 0 0 0 0,0 0 0 0 0,0 0 0 0 0,1-1 0 0 0,-1 1 0 0 0,0-1 0 0 0,0 1 0 0 0,0-1 0 0 0,0 0 0 0 0,0 0-1 0 0,0 0 1 0 0,0 0 0 0 0,0 0 0 0 0,1 0 0 0 0,-1 0 0 0 0,0-1 0 0 0,0 1 0 0 0,0-1 0 0 0,0 1 0 0 0,0-1-1 0 0,1 0 1 0 0,-2 0-10 0 0,-1-10 44 0 0,0 0 0 0 0,1 0-1 0 0,0-1 1 0 0,1 1 0 0 0,0-1-1 0 0,0 1 1 0 0,2-1-1 0 0,-1 0 1 0 0,2 0 0 0 0,-1 1-1 0 0,3-9-43 0 0,-2 0 58 0 0,6-33 68 0 0,2-1 0 0 0,2 2 0 0 0,3-1 0 0 0,2 2 0 0 0,23-49-126 0 0,-36 92 2 0 0,18-42-24 0 0,2 1 0 0 0,2 0-1 0 0,3 2 1 0 0,1 2 0 0 0,2 0 0 0 0,5 0 22 0 0,10 2-556 0 0,-21 37-3549 0 0,-24 12-5265 0 0,-1-1-2101 0 0</inkml:trace>
  <inkml:trace contextRef="#ctx0" brushRef="#br0" timeOffset="363.509">1710 859 12019 0 0,'0'0'1561'0'0,"0"0"-186"0"0,0 0 72 0 0,0 0 5 0 0,0 0-114 0 0,0 0-163 0 0,0 0-161 0 0,0 0-113 0 0,0 0-114 0 0,0 0-144 0 0,0 0-167 0 0,0 0-152 0 0,0 0-117 0 0,30-8-58 0 0,90-21-50 0 0,-75 25 74 0 0,-44 8-138 0 0,0 1-4 0 0,-1-1 1 0 0,0 1-1 0 0,0 0 0 0 0,-1 0 1 0 0,1-1-1 0 0,-1 1 1 0 0,0 0-1 0 0,-1-1 0 0 0,1 1 1 0 0,-1-1-1 0 0,0 1 1 0 0,0-1-1 0 0,0 0 0 0 0,-1 0 1 0 0,1 0-1 0 0,-1 0 1 0 0,0 0-1 0 0,0-1 0 0 0,0 1 1 0 0,-2 1-32 0 0,-14 16 50 0 0,6-7-42 0 0,0 1 0 0 0,0 1 0 0 0,2 0 0 0 0,0 0 0 0 0,1 1 1 0 0,0 1-1 0 0,-2 6-8 0 0,11-21 3 0 0,0 0 0 0 0,0 0 0 0 0,1 0 1 0 0,-1 0-1 0 0,0 0 0 0 0,1 0 1 0 0,0 0-1 0 0,0 0 0 0 0,0 0 1 0 0,0 0-1 0 0,0 0 0 0 0,1 0 0 0 0,-1 0 1 0 0,1 0-1 0 0,0 0 0 0 0,0 0 1 0 0,0 0-1 0 0,0-1 0 0 0,1 1 1 0 0,-1 0-1 0 0,1-1 0 0 0,-1 1 0 0 0,1-1 1 0 0,0 1-1 0 0,0-1 0 0 0,0 0 1 0 0,0 0-1 0 0,0 0 0 0 0,1 0 1 0 0,-1 0-1 0 0,1 0 0 0 0,-1-1 0 0 0,1 1 1 0 0,0-1-1 0 0,-1 0 0 0 0,1 0 1 0 0,0 0-1 0 0,0 0 0 0 0,2 0-3 0 0,7 3 59 0 0,1-1 0 0 0,0-1 0 0 0,0 0 0 0 0,0 0 0 0 0,0-1 0 0 0,0-1 0 0 0,0 0 0 0 0,10-2-59 0 0,148-49-530 0 0,-139 38-1099 0 0,-13 1-6266 0 0,-10 4-4336 0 0</inkml:trace>
  <inkml:trace contextRef="#ctx0" brushRef="#br0" timeOffset="-1165.867">291 435 12515 0 0,'0'0'1520'0'0,"0"0"-341"0"0,0 0-35 0 0,0 0 40 0 0,0 0-75 0 0,0 0-172 0 0,0 0-157 0 0,0 0-150 0 0,0 0-107 0 0,0 0-111 0 0,0 0-99 0 0,0 0-84 0 0,24-8-50 0 0,73-27-11 0 0,-76 30 1248 0 0,-25 11-1008 0 0,-17 7-282 0 0,-113 57 207 0 0,-73 14-51 0 0,208-84-286 0 0,-1 1 0 0 0,0-1 0 0 0,1 0 0 0 0,-1 0 0 0 0,1 0 0 0 0,-1 1 1 0 0,0-1-1 0 0,1 0 0 0 0,-1 0 0 0 0,0 1 0 0 0,1-1 0 0 0,-1 0 0 0 0,0 1 0 0 0,1-1 0 0 0,-1 0 0 0 0,0 1 1 0 0,0-1-1 0 0,1 1 0 0 0,-1-1 0 0 0,0 0 0 0 0,0 1 0 0 0,0-1 0 0 0,1 1 0 0 0,-1-1 0 0 0,0 0 1 0 0,0 1-1 0 0,0-1 0 0 0,0 1 0 0 0,0-1 0 0 0,0 1 0 0 0,0-1 0 0 0,0 1 0 0 0,0-1 0 0 0,0 1 0 0 0,0-1 1 0 0,-1 0-1 0 0,1 1 0 0 0,0-1 0 0 0,0 1 0 0 0,0-1 0 0 0,0 1 0 0 0,-1-1 0 0 0,1 0 0 0 0,0 1 1 0 0,0-1-1 0 0,-1 0 0 0 0,1 1 4 0 0,52 3 57 0 0,-44-4-55 0 0,8 0 2 0 0,0 0 1 0 0,0 0-1 0 0,0 2 0 0 0,0 0 0 0 0,0 0 0 0 0,0 2 0 0 0,-1 0 0 0 0,3 1-4 0 0,-16-3 3 0 0,0 0 1 0 0,0-1-1 0 0,0 1 0 0 0,-1 0 1 0 0,1 0-1 0 0,-1 0 0 0 0,0 0 1 0 0,1 0-1 0 0,-1 0 0 0 0,0 0 1 0 0,0 0-1 0 0,0 1 0 0 0,0-1 1 0 0,-1 0-1 0 0,1 1 0 0 0,0-1 1 0 0,-1 0-1 0 0,0 1 0 0 0,0-1 0 0 0,0 1 1 0 0,0-1-1 0 0,0 0 0 0 0,0 1 1 0 0,0-1-1 0 0,-1 1 0 0 0,1-1 1 0 0,-1 0-1 0 0,0 1 0 0 0,0-1 1 0 0,0 0-1 0 0,0 0 0 0 0,0 1 1 0 0,0-1-1 0 0,0 0 0 0 0,-1 0 1 0 0,1 0-1 0 0,-1-1 0 0 0,0 1 1 0 0,1 0-1 0 0,-1-1 0 0 0,0 1 1 0 0,0-1-1 0 0,0 1 0 0 0,0-1 0 0 0,0 0 1 0 0,0 0-1 0 0,-2 1-3 0 0,-144 147 56 0 0,139-141-53 0 0,-3 1-5 0 0,2 0 0 0 0,-1 1 0 0 0,1 0 0 0 0,1 0 0 0 0,0 1 0 0 0,0 0 0 0 0,1 1 0 0 0,0 0 0 0 0,1 0 0 0 0,-4 11 2 0 0,10-20-1 0 0,1 0 1 0 0,-1 0-1 0 0,1 0 1 0 0,0 0-1 0 0,0 0 0 0 0,0 0 1 0 0,0-1-1 0 0,0 1 1 0 0,1 0-1 0 0,-1 0 1 0 0,1 0-1 0 0,0 0 1 0 0,0-1-1 0 0,0 1 0 0 0,0 0 1 0 0,0-1-1 0 0,1 1 1 0 0,-1-1-1 0 0,1 1 1 0 0,0-1-1 0 0,0 0 1 0 0,-1 1-1 0 0,2-1 1 0 0,-1 0-1 0 0,0 0 0 0 0,0-1 1 0 0,0 1-1 0 0,1 0 1 0 0,-1-1-1 0 0,1 1 1 0 0,0-1-1 0 0,-1 0 1 0 0,1 0-1 0 0,0 0 0 0 0,0 0 1 0 0,104 20 21 0 0,-78-21-153 0 0,-23 2 49 0 0,-1-1 0 0 0,1 0 1 0 0,0 0-1 0 0,0 0 0 0 0,-1-1 0 0 0,1 1 0 0 0,0-2 1 0 0,0 1-1 0 0,0-1 0 0 0,-1 1 0 0 0,1-2 0 0 0,0 1 1 0 0,-1-1-1 0 0,1 1 0 0 0,-1-2 0 0 0,0 1 0 0 0,1 0 1 0 0,-1-1-1 0 0,0 0 0 0 0,0 0 0 0 0,-1-1 0 0 0,1 0 1 0 0,-1 1-1 0 0,0-1 0 0 0,0-1 0 0 0,0 1 0 0 0,0 0 1 0 0,-1-1-1 0 0,0 0 0 0 0,0 0 0 0 0,0 0 0 0 0,0 0 1 0 0,0-3 82 0 0,3-25-3234 0 0,-4 13-3099 0 0,0 7-4752 0 0</inkml:trace>
  <inkml:trace contextRef="#ctx0" brushRef="#br0" timeOffset="-838.363">342 1 8818 0 0,'0'0'5310'0'0,"0"0"-3549"0"0,0 0-1044 0 0,0 0 110 0 0,0 0 136 0 0,0 0 74 0 0,0 0-64 0 0,0 0-196 0 0,0 0-169 0 0,0 0-92 0 0,0 0-54 0 0,0 0-31 0 0,0 0-31 0 0,-5 33-28 0 0,-17 106-13 0 0,16 24 498 0 0,6-95-677 0 0,2 67-46 0 0,-6 1 0 0 0,-6-1 0 0 0,-14 49-134 0 0,11-116-104 0 0,-4 15-521 0 0,3 0 0 0 0,4 1 1 0 0,3 40 624 0 0,17-94-4679 0 0,-4-23-600 0 0,-4-3-5562 0 0</inkml:trace>
  <inkml:trace contextRef="#ctx0" brushRef="#br0" timeOffset="13518.894">653 1694 0 0 0,'0'0'557'0'0,"0"0"98"0"0,0 0 80 0 0,0 0 83 0 0,0 0 151 0 0,0 0 167 0 0,3-5 118 0 0,13-26 1241 0 0,-16 31-1319 0 0,0 0-22 0 0,0 0 45 0 0,0 0 35 0 0,0 0-76 0 0,0 0-159 0 0,0 0-156 0 0,0 0-161 0 0,-26 0 2512 0 0,20 1-3088 0 0,0 2 0 0 0,0-1 0 0 0,1 1 0 0 0,-1-1 0 0 0,1 2 0 0 0,-1-1 0 0 0,1 0 0 0 0,0 1 0 0 0,1 0 0 0 0,-1 1 0 0 0,1-1 0 0 0,-1 1 0 0 0,1-1 0 0 0,-3 6-106 0 0,3-5 56 0 0,-28 37 223 0 0,2 1 1 0 0,2 2-1 0 0,2 0 1 0 0,2 2-1 0 0,2 1 1 0 0,3 1-1 0 0,1 1 1 0 0,2 0-1 0 0,3 1 1 0 0,2 1-1 0 0,-3 45-279 0 0,7-56 190 0 0,2 0 1 0 0,2 0 0 0 0,2 1-1 0 0,2-1 1 0 0,1 1-1 0 0,2-1 1 0 0,2 1-191 0 0,3 5 210 0 0,2 0 0 0 0,2-1 1 0 0,2 0-1 0 0,2-2 1 0 0,2 0-1 0 0,2 0 1 0 0,2-2-1 0 0,1-1 1 0 0,3-1-1 0 0,2 1-210 0 0,10 3 528 0 0,-39-43-446 0 0,3-4-1551 0 0,5-4-2135 0 0,0 2-3530 0 0,-3 5-4738 0 0</inkml:trace>
  <inkml:trace contextRef="#ctx0" brushRef="#br0" timeOffset="14267.777">758 2990 3569 0 0,'0'0'2515'0'0,"0"0"-745"0"0,0 0-127 0 0,0 0 54 0 0,0 0-90 0 0,0 0-238 0 0,0 0-328 0 0,0 0-310 0 0,0 0-172 0 0,0 0-15 0 0,0 0 63 0 0,0 0 113 0 0,3 2 56 0 0,2-1-574 0 0,-1 0 1 0 0,1 0-1 0 0,0-1 0 0 0,0 0 1 0 0,-1 0-1 0 0,1 0 0 0 0,0-1 1 0 0,0 1-1 0 0,-1-1 0 0 0,1 0 0 0 0,0 0 1 0 0,-1-1-1 0 0,1 0 0 0 0,-1 1 1 0 0,0-1-1 0 0,1-1 0 0 0,-1 1 1 0 0,0-1-1 0 0,0 1 0 0 0,-1-1 0 0 0,1 0 1 0 0,0-1-1 0 0,-1 1 0 0 0,0-1 1 0 0,0 1-1 0 0,2-4-202 0 0,9-4 212 0 0,171-167 1547 0 0,-131 112-1601 0 0,-4-2 0 0 0,-2-2 0 0 0,-3-2 0 0 0,-3-2-1 0 0,1-11-157 0 0,-32 59 0 0 0,-1-1 0 0 0,-1 1 0 0 0,-1-1 0 0 0,-1-1 0 0 0,-2 0 0 0 0,0 0 0 0 0,-2 0 0 0 0,-2 0 0 0 0,0 0 0 0 0,-3-17 0 0 0,2 41-15 0 0,-1 0 0 0 0,-1 0-1 0 0,1-1 1 0 0,-1 1-1 0 0,0 0 1 0 0,1 0 0 0 0,-2 1-1 0 0,1-1 1 0 0,0 0-1 0 0,-1 1 1 0 0,0-1-1 0 0,0 1 1 0 0,0 0 0 0 0,0 0-1 0 0,0 0 1 0 0,-1 0-1 0 0,1 1 1 0 0,-1-1-1 0 0,0 1 1 0 0,1 0 0 0 0,-1 0-1 0 0,0 0 1 0 0,0 1-1 0 0,-1-1 1 0 0,1 1-1 0 0,0 0 1 0 0,0 0 0 0 0,-1 1-1 0 0,1-1 1 0 0,0 1-1 0 0,-1 0 1 0 0,1 0 0 0 0,0 0-1 0 0,-1 1 1 0 0,1 0-1 0 0,0-1 1 0 0,-1 2-1 0 0,1-1 1 0 0,0 0 0 0 0,0 1-1 0 0,0 0 1 0 0,0 0-1 0 0,0 0 1 0 0,1 0-1 0 0,-1 0 1 0 0,-2 3 15 0 0,-14 9-17 0 0,0 0 0 0 0,1 1 0 0 0,1 1 0 0 0,1 1 0 0 0,0 0 0 0 0,2 1 0 0 0,0 1 0 0 0,0 0 0 0 0,2 1 0 0 0,1 1 0 0 0,0 0 0 0 0,1 1 0 0 0,2 0 0 0 0,0 0 0 0 0,-1 9 17 0 0,6-16 22 0 0,0-1 0 0 0,2 0 0 0 0,0 1 0 0 0,0 0 0 0 0,1 0 0 0 0,1-1 0 0 0,0 1 0 0 0,1 0 0 0 0,1 0 0 0 0,1-1 0 0 0,0 1 0 0 0,0-1 0 0 0,1 0 0 0 0,1 0 0 0 0,1 0 0 0 0,0-1 0 0 0,0 1 0 0 0,3 0-22 0 0,11 26 149 0 0,1-2-1 0 0,2-1 1 0 0,2-1-1 0 0,2-1 1 0 0,0-1-1 0 0,19 15-148 0 0,30 62 506 0 0,-74-108-480 0 0,10 8 301 0 0,-11-11-343 0 0,-1 0-9 0 0,0 0-13 0 0,0 0-24 0 0,33-22-947 0 0,-21 12-46 0 0,16-16-1996 0 0,-12 6-8094 0 0,-10 10-620 0 0</inkml:trace>
  <inkml:trace contextRef="#ctx0" brushRef="#br0" timeOffset="14668.909">1723 1727 13355 0 0,'0'0'1236'0'0,"0"0"-249"0"0,0 0-97 0 0,0 0-14 0 0,0 0-9 0 0,0 0 6 0 0,0 0-66 0 0,0 0-66 0 0,0 0-67 0 0,0 0-58 0 0,0 0-33 0 0,0 0-51 0 0,0 0-19 0 0,22-1-27 0 0,72-2-17 0 0,-91 2-420 0 0,0 1-1 0 0,1 0 0 0 0,-1 0 0 0 0,1 0 1 0 0,-1 0-1 0 0,0 1 0 0 0,1-1 1 0 0,-1 1-1 0 0,0 0 0 0 0,1 0 1 0 0,-1 0-1 0 0,0 1 0 0 0,0-1 1 0 0,0 1-1 0 0,0-1 0 0 0,0 1 0 0 0,-1 0 1 0 0,1 0-1 0 0,0 1 0 0 0,-1-1 1 0 0,1 0-1 0 0,0 2-48 0 0,5 4 182 0 0,8 9 14 0 0,-1 1 1 0 0,-1 0 0 0 0,0 1 0 0 0,-2 0-1 0 0,0 1 1 0 0,-1 0 0 0 0,-1 1 0 0 0,-1 0-1 0 0,0 1 1 0 0,-2 0 0 0 0,-1 0 0 0 0,1 9-197 0 0,4 29 193 0 0,-2-1 0 0 0,-3 1 0 0 0,-3 0 1 0 0,-3 11-194 0 0,0-16 44 0 0,-2 0 1 0 0,-2 0 0 0 0,-4 0-1 0 0,-1-1 1 0 0,-3 0 0 0 0,-2-1 0 0 0,-2 0-1 0 0,-3-2 1 0 0,-2 0 0 0 0,-2-1 0 0 0,-5 5-45 0 0,19-40-137 0 0,0-1 1 0 0,-1 1-1 0 0,0-1 1 0 0,-1-1 0 0 0,0 0-1 0 0,-1-1 1 0 0,-1 0 0 0 0,0-1-1 0 0,0 0 1 0 0,-1-1-1 0 0,-1 0 1 0 0,1-1 0 0 0,-1-1-1 0 0,-1-1 1 0 0,-4 2 136 0 0,-9-7-2296 0 0,16-3-4510 0 0,8 1-4028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751 41 0 0 0,'0'0'1584'0'0,"0"0"-53"0"0,0 0 222 0 0,0 0 386 0 0,0 0 225 0 0,0 0-129 0 0,0 0-317 0 0,0 0-435 0 0,0 0-388 0 0,0 0-253 0 0,0 0-200 0 0,0-3-116 0 0,-11-26 1516 0 0,-34 21-957 0 0,-20 10-887 0 0,0 3 0 0 0,0 3 0 0 0,0 3 0 0 0,-11 6-198 0 0,-221 54 1049 0 0,296-71-1051 0 0,0 0 0 0 0,1 0 0 0 0,-1 0 0 0 0,0 0 0 0 0,1 0 1 0 0,-1 0-1 0 0,1 0 0 0 0,-1 1 0 0 0,0-1 0 0 0,1 0 1 0 0,-1 0-1 0 0,1 1 0 0 0,-1-1 0 0 0,1 0 0 0 0,-1 1 0 0 0,1-1 1 0 0,-1 0-1 0 0,1 1 0 0 0,-1-1 0 0 0,1 1 0 0 0,0-1 1 0 0,-1 1-1 0 0,1-1 0 0 0,-1 1 0 0 0,1-1 0 0 0,0 1 0 0 0,0-1 1 0 0,-1 1-1 0 0,1 0 0 0 0,0-1 0 0 0,0 1 0 0 0,0-1 0 0 0,0 1 1 0 0,-1 0-1 0 0,1-1 0 0 0,0 1 0 0 0,0 0 0 0 0,0-1 1 0 0,0 1-1 0 0,1-1 0 0 0,-1 1 0 0 0,0 0 0 0 0,0-1 0 0 0,0 1 1 0 0,0-1-1 0 0,1 1 0 0 0,-1 0 0 0 0,0-1 0 0 0,0 1 0 0 0,1-1 1 0 0,-1 1-1 0 0,1-1 0 0 0,-1 1 0 0 0,0-1 0 0 0,1 1 1 0 0,-1-1-1 0 0,1 0 0 0 0,-1 1 0 0 0,1-1 0 0 0,-1 0 0 0 0,1 1 1 0 0,-1-1-1 0 0,1 0 0 0 0,0 1 0 0 0,0-1 2 0 0,38 20 49 0 0,-2-10 49 0 0,1-1 1 0 0,0-2-1 0 0,1-2 0 0 0,-1-1 0 0 0,8-2-98 0 0,116 2 379 0 0,-161-3-372 0 0,0 0 1 0 0,0 1-1 0 0,-1-1 1 0 0,1 0-1 0 0,0 1 1 0 0,-1-1-1 0 0,1 1 1 0 0,-1-1-1 0 0,1 1 1 0 0,-1-1 0 0 0,0 1-1 0 0,0-1 1 0 0,0 1-1 0 0,0 0 1 0 0,0-1-1 0 0,0 1 1 0 0,0-1-1 0 0,0 1 1 0 0,0-1-1 0 0,-1 1 1 0 0,1-1-1 0 0,-1 1 1 0 0,1-1-1 0 0,-1 1 1 0 0,1-1-1 0 0,-1 0 1 0 0,0 1-1 0 0,0-1 1 0 0,0 0-1 0 0,0 1 1 0 0,0-1-1 0 0,0 0 1 0 0,0 0-1 0 0,0 0 1 0 0,0 0 0 0 0,-1 0-1 0 0,1 0 1 0 0,0 0-1 0 0,-1-1 1 0 0,1 1-1 0 0,0 0 1 0 0,-1-1-8 0 0,2 1 0 0 0,-287 237 283 0 0,279-232-281 0 0,-8 6 1 0 0,0 0 0 0 0,0 0 1 0 0,1 1-1 0 0,1 1 0 0 0,1 1 1 0 0,0 0-1 0 0,0 0 0 0 0,2 2 1 0 0,0-1-1 0 0,1 1 0 0 0,0 1 1 0 0,2 0-1 0 0,-4 9-3 0 0,11-21 2 0 0,0 0-1 0 0,0 0 1 0 0,0 1 0 0 0,1-1 0 0 0,0 0-1 0 0,0 0 1 0 0,0 0 0 0 0,1 0 0 0 0,0 0-1 0 0,0 0 1 0 0,1 0 0 0 0,-1 0 0 0 0,1 0-1 0 0,1-1 1 0 0,-1 1 0 0 0,1 0-1 0 0,0-1 1 0 0,0 0 0 0 0,1 0 0 0 0,-1 0-1 0 0,1 0 1 0 0,0-1 0 0 0,1 1 0 0 0,-1-1-1 0 0,1 0 1 0 0,-1 0 0 0 0,1-1 0 0 0,1 1-1 0 0,-1-1 1 0 0,0 0 0 0 0,1 0 0 0 0,-1-1-1 0 0,6 2-1 0 0,6 2-29 0 0,1 0 0 0 0,0-2 0 0 0,0 0 0 0 0,0-1 0 0 0,0 0 0 0 0,0-2 0 0 0,1 0 0 0 0,-1-1 0 0 0,18-2 29 0 0,-28-1-317 0 0,0 0 1 0 0,0-1-1 0 0,-1 0 1 0 0,1 0 0 0 0,-1-1-1 0 0,0 1 1 0 0,0-2-1 0 0,-1 1 1 0 0,1-1-1 0 0,-1 0 1 0 0,0 0-1 0 0,-1 0 1 0 0,0-1-1 0 0,0 0 1 0 0,0 0-1 0 0,-1 0 1 0 0,0-1-1 0 0,0 0 1 0 0,-1 1 0 0 0,2-9 316 0 0,14-33-6974 0 0,-13 32-906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2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14667 0 0,'0'0'906'0'0,"0"0"-394"0"0,0 0-403 0 0,0 0-92 0 0,0 0 133 0 0,0 0 239 0 0,0 0 199 0 0,0 0 101 0 0,0 0 32 0 0,-8 39-36 0 0,-24 126-56 0 0,23-7 484 0 0,-13 636 748 0 0,-26-320-1776 0 0,38-381-67 0 0,0-5-2958 0 0,10-81 357 0 0,0-6-5878 0 0,1-1-694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5921 0 0,'0'0'1750'0'0,"0"0"-212"0"0,0 0-211 0 0,0 0-26 0 0,0 0 105 0 0,0 0 17 0 0,0 0-94 0 0,0 0-286 0 0,0 0-320 0 0,0 0-295 0 0,0 0-205 0 0,0 0-26 0 0,0 0 73 0 0,0 8 104 0 0,-2 441 3305 0 0,-18 72-2554 0 0,1-258-1085 0 0,17-175-1372 0 0,2-73-1101 0 0,-10-36-9649 0 0,8 16 3832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12771 0 0,'0'0'1093'0'0,"0"0"-525"0"0,0 0-221 0 0,0 0 184 0 0,0 0 294 0 0,0 0 142 0 0,0 0 14 0 0,0 0-87 0 0,0 0-104 0 0,0 0-94 0 0,34-1-102 0 0,108-5-54 0 0,109-31 815 0 0,138-15-1735 0 0,-238 35-1932 0 0,-3-3-3348 0 0,-105 13-254 0 0,-13 0-2772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4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546 651 9394 0 0,'0'0'1808'0'0,"0"0"-331"0"0,0 0-252 0 0,0 0-63 0 0,-36 17-54 0 0,-112 60-73 0 0,124-65-641 0 0,2 1 0 0 0,-1 1 0 0 0,2 1 0 0 0,0 1 0 0 0,0 0 0 0 0,2 2 0 0 0,-2 2-394 0 0,-11 12 448 0 0,12-15-289 0 0,2 1 0 0 0,0 1 1 0 0,2 1-1 0 0,0 0 0 0 0,1 1 0 0 0,1 0 0 0 0,1 1 1 0 0,-2 7-160 0 0,13-26 1 0 0,0 0 1 0 0,1 0 0 0 0,-1 0 0 0 0,1 1-1 0 0,0-1 1 0 0,0 0 0 0 0,0 0 0 0 0,1 1-1 0 0,-1-1 1 0 0,1 1 0 0 0,-1-1 0 0 0,1 0-1 0 0,0 1 1 0 0,1-1 0 0 0,-1 1-1 0 0,1-1 1 0 0,-1 1 0 0 0,1-1 0 0 0,0 0-1 0 0,0 0 1 0 0,0 1 0 0 0,1-1 0 0 0,-1 0-1 0 0,1 0 1 0 0,0 0 0 0 0,0 0 0 0 0,0-1-1 0 0,0 1 1 0 0,0 0 0 0 0,0-1 0 0 0,1 1-1 0 0,-1-1 1 0 0,1 0 0 0 0,0 0 0 0 0,0 0-1 0 0,0 0 1 0 0,0-1 0 0 0,0 1 0 0 0,0-1-1 0 0,0 0 1 0 0,0 1 0 0 0,1-1-1 0 0,-1-1 1 0 0,0 1 0 0 0,1 0 0 0 0,2-1-2 0 0,9 1 44 0 0,0-1 1 0 0,0-1-1 0 0,0 0 1 0 0,0-1-1 0 0,-1 0 1 0 0,1-1-1 0 0,0-1 1 0 0,-1 0-1 0 0,0-1 1 0 0,0-1-1 0 0,0 0 1 0 0,-1-1-1 0 0,0 0 1 0 0,5-5-45 0 0,165-133 274 0 0,-97 78-295 0 0,-74 104-231 0 0,-8 150 288 0 0,-2-182-28 0 0,0 0 0 0 0,0 0 0 0 0,0-1 0 0 0,1 1 1 0 0,-1-1-1 0 0,1 1 0 0 0,0-1 0 0 0,0 0 0 0 0,1 0 1 0 0,-1-1-1 0 0,1 1 0 0 0,0-1 0 0 0,0 1 0 0 0,0-1 0 0 0,0-1 1 0 0,0 1-1 0 0,1 0 0 0 0,0-1 0 0 0,-1 0 0 0 0,1 0 0 0 0,0 0 1 0 0,0-1-1 0 0,0 0 0 0 0,0 0 0 0 0,0 0 0 0 0,0 0 0 0 0,0-1 1 0 0,0 0-1 0 0,0 0 0 0 0,0 0 0 0 0,1-1 0 0 0,-1 0 1 0 0,0 0-1 0 0,0 0 0 0 0,0 0 0 0 0,-1-1 0 0 0,1 0 0 0 0,0 0 1 0 0,1-1-9 0 0,26-20 131 0 0,-1-1 0 0 0,-1-1 0 0 0,-1-2 0 0 0,-2 0 0 0 0,-1-3 0 0 0,-1 0 0 0 0,-1-1 1 0 0,-2-1-1 0 0,4-9-131 0 0,1-3-12 0 0,-3 0 1 0 0,-1-2 0 0 0,-2-1-1 0 0,-2 0 1 0 0,-2-2-1 0 0,-3 0 1 0 0,-1-1 0 0 0,-3 0-1 0 0,-2 0 1 0 0,-2-1-1 0 0,-1-37 12 0 0,-4 58-58 0 0,1 3 44 0 0,-1 0 0 0 0,-1-1 1 0 0,-1 1-1 0 0,-2 0 0 0 0,0 0 1 0 0,-2 0-1 0 0,-1 0 0 0 0,-7-18 14 0 0,12 43 6 0 0,0 0-1 0 0,0 0 1 0 0,0 0-1 0 0,0 0 1 0 0,-1 0-1 0 0,1 0 1 0 0,-1 0 0 0 0,1 1-1 0 0,-1-1 1 0 0,1 1-1 0 0,-1-1 1 0 0,0 1-1 0 0,0-1 1 0 0,1 1-1 0 0,-1 0 1 0 0,0 0-1 0 0,0 0 1 0 0,0 0-1 0 0,-1 0 1 0 0,1 0-1 0 0,0 1 1 0 0,0-1-1 0 0,0 1 1 0 0,-1 0-1 0 0,1-1 1 0 0,0 1-1 0 0,0 0 1 0 0,-1 0-1 0 0,1 0 1 0 0,0 1-1 0 0,0-1 1 0 0,-1 0-1 0 0,1 1 1 0 0,0 0-1 0 0,0-1 1 0 0,0 1-1 0 0,0 0 1 0 0,0 0-1 0 0,0 0 1 0 0,0 0-1 0 0,0 1 1 0 0,0-1-1 0 0,0 0 1 0 0,1 1 0 0 0,-1 0-1 0 0,1-1 1 0 0,-1 1-1 0 0,1 0 1 0 0,-1-1-1 0 0,1 1 1 0 0,0 0-1 0 0,-1 1-5 0 0,-9 19 53 0 0,1 1 0 0 0,1 0 0 0 0,1 1 0 0 0,1-1-1 0 0,1 1 1 0 0,2 1 0 0 0,0-1 0 0 0,1 1 0 0 0,1 0 0 0 0,2 0 0 0 0,0-1 0 0 0,3 16-53 0 0,-3-2 77 0 0,36 384 359 0 0,24 38-246 0 0,-52-375-1078 0 0,2-186-5691 0 0,-1 59-1270 0 0,-5 23-2094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4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12931 0 0,'0'0'1292'0'0,"0"0"-393"0"0,0 0-307 0 0,0 0-13 0 0,-32 27 88 0 0,-101 87 62 0 0,-31 35 1522 0 0,164-148-2244 0 0,-39 52 481 0 0,38-52-475 0 0,0 1 0 0 0,0-1-1 0 0,0 0 1 0 0,1 1 0 0 0,-1-1-1 0 0,1 0 1 0 0,-1 1-1 0 0,1-1 1 0 0,-1 1 0 0 0,1-1-1 0 0,0 1 1 0 0,0-1 0 0 0,-1 1-1 0 0,1-1 1 0 0,1 1-1 0 0,-1 0 1 0 0,0-1 0 0 0,0 1-1 0 0,0-1 1 0 0,1 1 0 0 0,-1-1-1 0 0,1 0 1 0 0,-1 1-1 0 0,1-1 1 0 0,0 1 0 0 0,-1-1-1 0 0,1 0 1 0 0,0 1 0 0 0,0-1-1 0 0,0 0 1 0 0,0 0-1 0 0,0 0 1 0 0,0 0 0 0 0,0 0-1 0 0,0 0 1 0 0,1 0 0 0 0,-1 0-1 0 0,0 0 1 0 0,1 0-1 0 0,0 0-12 0 0,14 5 107 0 0,1-1-1 0 0,0 0 0 0 0,0-1 0 0 0,1-1 0 0 0,-1-1 1 0 0,1 0-1 0 0,11-1-106 0 0,-13-1 25 0 0,-1 1 1 0 0,1 0 0 0 0,-1 1 0 0 0,1 1-1 0 0,-1 1 1 0 0,0 0 0 0 0,0 1-1 0 0,0 0 1 0 0,-1 1 0 0 0,2 2-26 0 0,-13-6 9 0 0,0 0-1 0 0,0 0 1 0 0,-1 1 0 0 0,1-1 0 0 0,0 1 0 0 0,-1 0 0 0 0,0 0 0 0 0,0 0 0 0 0,0 0-1 0 0,0 0 1 0 0,0 1 0 0 0,-1-1 0 0 0,1 0 0 0 0,-1 1 0 0 0,0-1 0 0 0,0 1-1 0 0,0 0 1 0 0,0-1 0 0 0,-1 1 0 0 0,1 0-9 0 0,49 34 169 0 0,-32-31-129 0 0,0-1 0 0 0,0 0-1 0 0,0-1 1 0 0,1-1 0 0 0,0-1-1 0 0,0-1 1 0 0,-1 0 0 0 0,10-1-40 0 0,-10-1 89 0 0,-2 1 73 0 0,0-1 0 0 0,-1 0 0 0 0,1-2 0 0 0,0 1 0 0 0,-1-2 0 0 0,1 0 0 0 0,-1-1 0 0 0,0-1 0 0 0,4-2-162 0 0,0 0 115 0 0,-1-1 0 0 0,0 0-1 0 0,-1-2 1 0 0,0 0 0 0 0,-1-1 0 0 0,0-1 0 0 0,-1 0 0 0 0,0-1-1 0 0,0-1 1 0 0,-2 0 0 0 0,0-1 0 0 0,0 0 0 0 0,-2-1 0 0 0,0 0 0 0 0,0-1-1 0 0,-2 0 1 0 0,5-12-115 0 0,-13 25-19 0 0,0 0 0 0 0,0-1 0 0 0,0 1 0 0 0,0 0 0 0 0,-1 0 0 0 0,0 0 0 0 0,0 0-1 0 0,0-1 1 0 0,0 1 0 0 0,0 0 0 0 0,-1 0 0 0 0,0 0 0 0 0,0 0 0 0 0,0 0 0 0 0,-1 0 0 0 0,1 0-1 0 0,-1 0 1 0 0,0 0 0 0 0,0 0 0 0 0,0 1 0 0 0,0-1 0 0 0,-1 1 0 0 0,0 0 0 0 0,1 0 0 0 0,-1 0 0 0 0,0 0-1 0 0,-1 0 1 0 0,1 0 0 0 0,0 1 0 0 0,-1 0 0 0 0,1-1 0 0 0,-1 1 0 0 0,0 1 0 0 0,0-1 0 0 0,0 0-1 0 0,0 1 1 0 0,0 0 0 0 0,0 0 0 0 0,0 0 0 0 0,-2 0 19 0 0,-6 1-71 0 0,0 0 0 0 0,-1 0-1 0 0,1 1 1 0 0,0 0 0 0 0,0 1 0 0 0,0 1-1 0 0,0 0 1 0 0,0 1 0 0 0,0 0 0 0 0,1 0-1 0 0,0 1 1 0 0,0 1 0 0 0,0 0 0 0 0,0 0-1 0 0,1 1 1 0 0,0 1 0 0 0,-6 6 71 0 0,-5 4-32 0 0,2 2 0 0 0,0 0 1 0 0,1 1-1 0 0,1 1 0 0 0,1 0 0 0 0,1 1 0 0 0,-6 14 32 0 0,14-26 4 0 0,1 1-1 0 0,1-1 0 0 0,-1 1 0 0 0,2 0 0 0 0,0 1 1 0 0,0-1-1 0 0,1 1 0 0 0,1-1 0 0 0,0 1 0 0 0,1 0 1 0 0,0 0-1 0 0,1 0 0 0 0,1 0 0 0 0,0 0 0 0 0,0 0 0 0 0,1 0 1 0 0,1-1-1 0 0,0 1 0 0 0,1-1 0 0 0,0 1 0 0 0,1-1 1 0 0,0-1-1 0 0,6 9-3 0 0,-1-7 26 0 0,1 0 1 0 0,1-1 0 0 0,0 0-1 0 0,1-1 1 0 0,0 0-1 0 0,1-1 1 0 0,0-1 0 0 0,0 0-1 0 0,1-1 1 0 0,0 0 0 0 0,0-1-1 0 0,1-1 1 0 0,0-1-1 0 0,0 0 1 0 0,3 0-27 0 0,18 3-624 0 0,2-2 0 0 0,-1-1-1 0 0,0-2 1 0 0,1-1 0 0 0,-1-2 0 0 0,5-2 624 0 0,-16-2-6451 0 0,-10 1-5371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15459 0 0,'0'0'696'0'0,"0"0"-161"0"0,0 0-161 0 0,0 0 18 0 0,0 0 177 0 0,0 0 165 0 0,0 0 73 0 0,0 0 3 0 0,0 0-63 0 0,0 0-103 0 0,0 0-109 0 0,-6 26-61 0 0,-21 87-65 0 0,19-71 7 0 0,2 1 0 0 0,1 0 0 0 0,3 0 0 0 0,2 39-416 0 0,1-28 256 0 0,15 420 854 0 0,-15-415-1055 0 0,-3 0 1 0 0,-3-1-1 0 0,-2 0 0 0 0,-4 7-55 0 0,0-7-4 0 0,8-37-26 0 0,0 0 0 0 0,-2 0 0 0 0,0 0 0 0 0,-2-1 0 0 0,0 0 0 0 0,-1 0 0 0 0,-1 0 0 0 0,-6 7 30 0 0,15-26-94 0 0,0 0 0 0 0,-1 0 0 0 0,1 0-1 0 0,-1 0 1 0 0,1 0 0 0 0,0-1 0 0 0,-1 1 0 0 0,1 0-1 0 0,-1 0 1 0 0,0-1 0 0 0,1 1 0 0 0,-1 0 0 0 0,0-1-1 0 0,1 1 1 0 0,-1 0 0 0 0,0-1 0 0 0,0 1 0 0 0,1-1-1 0 0,-1 1 1 0 0,0-1 0 0 0,0 0 0 0 0,0 1 0 0 0,0-1-1 0 0,0 0 1 0 0,1 1 0 0 0,-1-1 0 0 0,0 0 0 0 0,0 0-1 0 0,0 0 1 0 0,0 0 0 0 0,0 0 0 0 0,0 0 0 0 0,0 0-1 0 0,0 0 1 0 0,0-1 0 0 0,0 1 0 0 0,0 0 0 0 0,1 0-1 0 0,-1-1 1 0 0,0 1 0 0 0,0-1 0 0 0,0 1 0 0 0,0-1 94 0 0,-20-36-8160 0 0,15 22 2062 0 0,1 3-1786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13443 0 0,'0'0'1876'0'0,"0"0"-398"0"0,0 0-331 0 0,0 0-55 0 0,0 0-54 0 0,0 0-148 0 0,0 0-193 0 0,0 0-203 0 0,0 0-76 0 0,0 0 11 0 0,0 0 95 0 0,0 0 59 0 0,0 0 12 0 0,19 3-4 0 0,62 6-60 0 0,-59-7-336 0 0,1-2 1 0 0,0-1-1 0 0,0-1 1 0 0,-1 0-1 0 0,1-2 1 0 0,-1-1-1 0 0,0 0 1 0 0,0-2-1 0 0,5-3-195 0 0,19-4 221 0 0,366-104 467 0 0,-383 111-1110 0 0,1 1-1 0 0,-1 1 0 0 0,1 2 1 0 0,0 0-1 0 0,0 3 1 0 0,0 0-1 0 0,2 2 423 0 0,-8 7-3107 0 0,-12 3-3267 0 0,-9-8-2824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12307 0 0,'0'0'1128'0'0,"0"0"-280"0"0,0 0-104 0 0,0 0-32 0 0,0 0-47 0 0,0 0-129 0 0,0 0-192 0 0,3 199-192 0 0,-6-173-136 0 0,3-1-120 0 0,0-3-160 0 0,0 4-248 0 0,0-4-449 0 0,0-3-1047 0 0,0-5-2273 0 0,0-2-5041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6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4 115 13547 0 0,'0'0'6833'0'0,"0"0"-5656"0"0,0 0-329 0 0,0 0-136 0 0,0 0-72 0 0,0 0-112 0 0,0 0-128 0 0,0 0-176 0 0,0 0-184 0 0,0 0-232 0 0,0 0-136 0 0,0 0-56 0 0,0 0 0 0 0,0 0-40 0 0,-4-115-312 0 0,21 141-745 0 0,-6-7-1495 0 0,-2-8-9787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1 630 11330 0 0,'0'0'1607'0'0,"0"0"-453"0"0,0 0-100 0 0,0 0 58 0 0,0 0 20 0 0,0 0-81 0 0,0 0-143 0 0,0 0-105 0 0,0 0-78 0 0,16-31-56 0 0,50-99-77 0 0,44-81 1672 0 0,-96 184-2183 0 0,1 2-1 0 0,1 0 1 0 0,2 1 0 0 0,0 0-1 0 0,1 2 1 0 0,2 0-1 0 0,0 1 1 0 0,1 1 0 0 0,5-1-81 0 0,-22 17-20 0 0,0 1 0 0 0,0 0 0 0 0,1 0 0 0 0,-1 1 0 0 0,1 0 0 0 0,0-1 0 0 0,0 2 0 0 0,0-1 1 0 0,0 1-1 0 0,0 0 0 0 0,0 0 0 0 0,0 1 0 0 0,2 0 20 0 0,-2 41-104 0 0,-61 241 199 0 0,54-280-91 0 0,1 0 0 0 0,-1 0 0 0 0,1 0 0 0 0,0 0 1 0 0,0 0-1 0 0,0 0 0 0 0,0 0 0 0 0,0 1 0 0 0,0-1 0 0 0,0 0 1 0 0,1 0-1 0 0,-1 0 0 0 0,1 0 0 0 0,-1 0 0 0 0,1 0 1 0 0,0 0-1 0 0,0 0 0 0 0,0-1 0 0 0,0 1 0 0 0,0 0 0 0 0,0 0 1 0 0,1-1-1 0 0,-1 1 0 0 0,0 0 0 0 0,1-1 0 0 0,-1 0 0 0 0,1 1 1 0 0,0-1-1 0 0,-1 0 0 0 0,1 0 0 0 0,0 0 0 0 0,0 0 1 0 0,0 0-1 0 0,0 0 0 0 0,0 0 0 0 0,0-1 0 0 0,0 1 0 0 0,0-1 1 0 0,0 0-1 0 0,0 1 0 0 0,0-1 0 0 0,0 0 0 0 0,0 0 1 0 0,0 0-1 0 0,1 0 0 0 0,-1-1 0 0 0,0 1 0 0 0,0-1 0 0 0,0 1 1 0 0,0-1-1 0 0,0 0 0 0 0,1 0-4 0 0,21-13 65 0 0,0-1 0 0 0,-1-2 0 0 0,-1 0 0 0 0,0-1 1 0 0,-1-1-1 0 0,5-8-65 0 0,25-21 57 0 0,-31 30-57 0 0,-9 6-8 0 0,2 0 0 0 0,0 0 0 0 0,0 1 0 0 0,1 1 1 0 0,0 0-1 0 0,1 1 0 0 0,0 1 0 0 0,1 0 0 0 0,-1 1 0 0 0,1 1 0 0 0,1 0 8 0 0,-16 7-2 0 0,1 1-1 0 0,-1-1 1 0 0,1 0-1 0 0,-1 0 0 0 0,1 1 1 0 0,-1-1-1 0 0,0 0 0 0 0,0 1 1 0 0,0 0-1 0 0,0-1 0 0 0,0 1 1 0 0,0-1-1 0 0,0 1 0 0 0,0 0 1 0 0,-1 0-1 0 0,1 0 0 0 0,-1-1 1 0 0,1 1-1 0 0,-1 0 1 0 0,0 0-1 0 0,0 0 0 0 0,0 0 1 0 0,0 0-1 0 0,0 0 0 0 0,0-1 1 0 0,0 1-1 0 0,0 0 0 0 0,-1 0 1 0 0,1 0-1 0 0,-1 0 0 0 0,0-1 1 0 0,0 2 2 0 0,1 8 6 0 0,-5 56-107 0 0,3 61 339 0 0,3-123-385 0 0,0 0 1 0 0,0 0 0 0 0,1 0-1 0 0,0-1 1 0 0,-1 1 0 0 0,1-1-1 0 0,1 1 1 0 0,-1-1 0 0 0,1 0-1 0 0,0 0 1 0 0,0 0 0 0 0,0 0-1 0 0,0-1 1 0 0,1 1-1 0 0,-1-1 1 0 0,1 1 0 0 0,0-1-1 0 0,0-1 1 0 0,0 1 0 0 0,0 0-1 0 0,1-1 1 0 0,-1 0 0 0 0,1 0-1 0 0,0 0 147 0 0,20 2-2563 0 0,-13-4-982 0 0,-8 0 1476 0 0,4 0-8672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11 446 5729 0 0,'0'0'1409'0'0,"0"0"-149"0"0,0 0 155 0 0,0 0 154 0 0,0 0 32 0 0,0 0-73 0 0,0 0-141 0 0,0 0-109 0 0,36-9-77 0 0,115-32-74 0 0,-53-6 735 0 0,94-107 469 0 0,-188 152-2323 0 0,0-1 0 0 0,-1 0 1 0 0,1 0-1 0 0,-1-1 0 0 0,0 1 0 0 0,0-1 0 0 0,0 1 1 0 0,0-1-1 0 0,0 0 0 0 0,-1 0 0 0 0,0-1 0 0 0,0 1 0 0 0,0 0 1 0 0,0-1-1 0 0,-1 1 0 0 0,0-1 0 0 0,0 1 0 0 0,0-1 1 0 0,0 0-1 0 0,-1 1 0 0 0,1-1 0 0 0,-1 0 0 0 0,-1 1 1 0 0,1-1-1 0 0,-1 0 0 0 0,1 1 0 0 0,-1-1 0 0 0,-1 0 0 0 0,1 1 1 0 0,-1-1-1 0 0,1 1 0 0 0,-1 0 0 0 0,-1 0 0 0 0,1 0 1 0 0,0 0-1 0 0,-1-1-8 0 0,-4 0-33 0 0,0 1 0 0 0,-1-1 0 0 0,1 1 0 0 0,-1 0 0 0 0,0 1 0 0 0,0 0 0 0 0,0 0 0 0 0,0 0 0 0 0,0 1 0 0 0,-1 1 1 0 0,1-1-1 0 0,-1 1 0 0 0,1 1 0 0 0,-1 0 0 0 0,1 0 0 0 0,-1 0 0 0 0,0 1 0 0 0,1 1 0 0 0,0-1 0 0 0,-1 1 0 0 0,1 1 0 0 0,0 0 0 0 0,-4 1 33 0 0,-8 5-26 0 0,0 1-1 0 0,1 0 1 0 0,0 2-1 0 0,1 0 1 0 0,0 1-1 0 0,1 0 1 0 0,0 2-1 0 0,-10 12 27 0 0,13-14 3 0 0,1 1 0 0 0,0 1 0 0 0,1 1 0 0 0,1-1 0 0 0,0 2 0 0 0,1-1 0 0 0,1 2 0 0 0,0-1 0 0 0,2 1 0 0 0,0 0 0 0 0,1 1 0 0 0,0-1 0 0 0,2 1 1 0 0,0 1-1 0 0,1-1 0 0 0,1 0 0 0 0,1 1 0 0 0,1-1 0 0 0,2 16-3 0 0,-1-27 7 0 0,1 0 0 0 0,0 0 0 0 0,1 0 0 0 0,0-1 0 0 0,0 1 0 0 0,0-1 0 0 0,1 0 1 0 0,0 0-1 0 0,1 0 0 0 0,0 0 0 0 0,0-1 0 0 0,0 0 0 0 0,0 0 0 0 0,1 0 0 0 0,0-1 1 0 0,1 0-1 0 0,-1 0 0 0 0,1-1 0 0 0,0 1 0 0 0,1-1-7 0 0,13 7 35 0 0,0-1 0 0 0,1 0 1 0 0,0-2-1 0 0,0-1 0 0 0,1-1 0 0 0,6 1-35 0 0,-5-3-100 0 0,0-1 1 0 0,1-1-1 0 0,-1-1 0 0 0,1-1 0 0 0,-1-1 1 0 0,18-3 99 0 0,34-11-7546 0 0,-58 10-3886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0:5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1017 9578 0 0,'0'0'2203'0'0,"0"0"-538"0"0,0 0-278 0 0,0 0-46 0 0,0 0-9 0 0,0 0-98 0 0,0 0-179 0 0,0 0-192 0 0,0 0-160 0 0,-33-3-133 0 0,-103-8-139 0 0,132 10-406 0 0,0 1-1 0 0,0-1 1 0 0,0 1-1 0 0,0 0 1 0 0,0 0-1 0 0,0 0 0 0 0,1 1 1 0 0,-1-1-1 0 0,0 1 1 0 0,0 0-1 0 0,0 0 1 0 0,1 0-1 0 0,-1 0 1 0 0,1 1-1 0 0,-1 0 1 0 0,1-1-1 0 0,-1 1 1 0 0,1 1-1 0 0,-1-1-24 0 0,-7 7 87 0 0,-6 1-62 0 0,0 1 0 0 0,1 1 1 0 0,1 1-1 0 0,0 0 0 0 0,1 1 0 0 0,0 1 0 0 0,1 0 0 0 0,1 1 0 0 0,0 0 0 0 0,1 1 0 0 0,1 0 1 0 0,1 0-1 0 0,0 1 0 0 0,1 1 0 0 0,1 0 0 0 0,1-1 0 0 0,0 2 0 0 0,2-1 0 0 0,0 1 0 0 0,1 0 0 0 0,1-1 1 0 0,1 1-1 0 0,1 13-25 0 0,1-28-1 0 0,0 1 1 0 0,0 0 0 0 0,1-1 0 0 0,-1 1 0 0 0,1-1-1 0 0,0 0 1 0 0,1 1 0 0 0,-1-1 0 0 0,1 0 0 0 0,0 0-1 0 0,0-1 1 0 0,1 1 0 0 0,-1-1 0 0 0,1 1 0 0 0,0-1-1 0 0,0 0 1 0 0,1-1 0 0 0,-1 1 0 0 0,1-1-1 0 0,0 0 1 0 0,0 0 0 0 0,0 0 0 0 0,0-1 0 0 0,0 1-1 0 0,1-1 1 0 0,-1-1 0 0 0,1 1 0 0 0,5 1 43 0 0,0-1 1 0 0,1 0-1 0 0,-1 0 0 0 0,1-1 1 0 0,-1-1-1 0 0,1 0 0 0 0,-1-1 1 0 0,1 0-1 0 0,-1 0 0 0 0,1-1 1 0 0,-1-1-1 0 0,0 0 0 0 0,1-1-43 0 0,35-16 265 0 0,-1-2 0 0 0,-2-2 1 0 0,0-2-1 0 0,-1-2 0 0 0,-2-1 0 0 0,5-9-265 0 0,22-15 150 0 0,-2-3 0 0 0,-3-2 0 0 0,-3-4 0 0 0,-2-2 0 0 0,-3-2 0 0 0,-4-3 0 0 0,-2-2 0 0 0,-3-2 0 0 0,-4-2 0 0 0,23-57-150 0 0,-55 111-35 0 0,-1 0-1 0 0,-1 0 0 0 0,0-1 0 0 0,-2 0 0 0 0,-1 0 0 0 0,0-1 0 0 0,-2 1 0 0 0,-1-1 0 0 0,0 0 0 0 0,-2 0 0 0 0,0 0 0 0 0,-2 0 0 0 0,0 1 0 0 0,-2-1 0 0 0,-1 1 0 0 0,0-1 0 0 0,-2 2 0 0 0,0-1 0 0 0,-1 1 1 0 0,-2 0-1 0 0,0 0 0 0 0,-1 1 36 0 0,6 13-20 0 0,-1 1 0 0 0,0 0-1 0 0,0 0 1 0 0,-1 0 0 0 0,0 1 0 0 0,0 0 0 0 0,0 0 0 0 0,0 1 0 0 0,-1 0 0 0 0,0 0 0 0 0,0 0 0 0 0,0 1 0 0 0,0 1 0 0 0,0-1 0 0 0,-1 1 0 0 0,1 1 0 0 0,-1-1 0 0 0,1 2 0 0 0,-1-1 0 0 0,0 1 0 0 0,1 0 0 0 0,-1 1 0 0 0,1 0 0 0 0,-1 0 0 0 0,1 1-1 0 0,-1 0 1 0 0,1 1 0 0 0,0-1 0 0 0,0 2 0 0 0,0-1 0 0 0,0 1 0 0 0,1 0 0 0 0,-1 1 0 0 0,0 0 20 0 0,-15 12-2 0 0,0 1 0 0 0,2 1 0 0 0,0 0-1 0 0,1 2 1 0 0,2 0 0 0 0,0 1 0 0 0,1 1 0 0 0,1 0-1 0 0,1 2 1 0 0,1 0 0 0 0,1 0 0 0 0,2 1 0 0 0,0 0-1 0 0,-1 10 3 0 0,-4 15 12 0 0,3 0 0 0 0,2 1-1 0 0,2 1 1 0 0,3 0 0 0 0,2-1-1 0 0,2 2 1 0 0,3 13-12 0 0,-2-48 12 0 0,2 1 0 0 0,0 0 1 0 0,2-1-1 0 0,0 0 0 0 0,1 1 1 0 0,0-1-1 0 0,2 0 1 0 0,0-1-1 0 0,2 0 0 0 0,0 0 1 0 0,1 0-1 0 0,0-1 0 0 0,1 0 1 0 0,1-1-1 0 0,1 0 0 0 0,1-1 1 0 0,0 0-1 0 0,0-1 0 0 0,2 0 1 0 0,-1-2-1 0 0,2 1 0 0 0,0-2 1 0 0,0 0-1 0 0,16 7-12 0 0,-6-7 48 0 0,0-2 1 0 0,0 0-1 0 0,1-2 1 0 0,1-1-1 0 0,-1-1 0 0 0,1-2 1 0 0,-1 0-1 0 0,1-2 1 0 0,0-1-1 0 0,10-2-48 0 0,-17-2 19 0 0,-1 0 0 0 0,1-1 0 0 0,-1-1 1 0 0,-1-1-1 0 0,1-1 0 0 0,-1-1 0 0 0,-1-1 0 0 0,1 0 0 0 0,-2-1 0 0 0,1-1 1 0 0,-2 0-1 0 0,1-2 0 0 0,-2 0 0 0 0,0 0 0 0 0,-1-2 0 0 0,0 0 0 0 0,-1 0 0 0 0,-1-1 1 0 0,-1-1-1 0 0,3-6-19 0 0,-3 7-25 0 0,-1 0 0 0 0,-1-1 1 0 0,-1 0-1 0 0,0-1 0 0 0,-2 0 0 0 0,0 0 1 0 0,-1-1-1 0 0,-1 1 0 0 0,0-1 0 0 0,-2 0 1 0 0,0-19 24 0 0,-2 36-8 0 0,0 1-1 0 0,0 0 1 0 0,-1 0 0 0 0,1 0 0 0 0,-1 0 0 0 0,1 0 0 0 0,-1 0-1 0 0,0 0 1 0 0,0 0 0 0 0,0 0 0 0 0,0 0 0 0 0,0 0 0 0 0,0 0-1 0 0,-1 1 1 0 0,1-1 0 0 0,0 0 0 0 0,-1 1 0 0 0,1-1 0 0 0,-1 1-1 0 0,0 0 1 0 0,0 0 0 0 0,1-1 0 0 0,-1 1 0 0 0,0 0 0 0 0,0 0-1 0 0,0 0 1 0 0,0 1 0 0 0,0-1 0 0 0,0 1 0 0 0,0-1 0 0 0,-1 1-1 0 0,1-1 1 0 0,0 1 0 0 0,0 0 0 0 0,0 0 0 0 0,-1 0 8 0 0,-78 24-373 0 0,58-6 334 0 0,2 1-1 0 0,-1 1 1 0 0,2 1 0 0 0,1 0-1 0 0,1 2 1 0 0,0 0-1 0 0,2 1 1 0 0,-12 23 39 0 0,14-23-69 0 0,1 1 0 0 0,1 1 0 0 0,1-1 0 0 0,1 2 0 0 0,2-1 0 0 0,1 2 1 0 0,0-1-1 0 0,2 0 0 0 0,2 1 0 0 0,-1 28 69 0 0,4-50-2 0 0,0 0 0 0 0,1 0 0 0 0,0-1 0 0 0,0 1 0 0 0,0 0 0 0 0,1 0 0 0 0,0 0 0 0 0,0-1 0 0 0,1 1 0 0 0,-1-1 0 0 0,1 0 0 0 0,0 0 1 0 0,1 0-1 0 0,-1 0 0 0 0,1 0 0 0 0,0-1 0 0 0,0 1 0 0 0,0-1 0 0 0,1 0 0 0 0,-1 0 0 0 0,1-1 0 0 0,0 0 0 0 0,0 1 0 0 0,1-2 0 0 0,-1 1 0 0 0,1 0 1 0 0,-1-1-1 0 0,1 0 0 0 0,2 0 2 0 0,7 2 38 0 0,0 0 0 0 0,0-1 0 0 0,0-1 0 0 0,0 0 0 0 0,0-1 0 0 0,0-1 0 0 0,0 0 0 0 0,0-1 0 0 0,1-1 0 0 0,-1 0 0 0 0,4-3-38 0 0,19-7 101 0 0,0-3 0 0 0,-1-1 0 0 0,0-1 0 0 0,-2-2 0 0 0,0-2 0 0 0,-1-1 0 0 0,-1-2 0 0 0,-2-1 0 0 0,0-2 0 0 0,-2 0-1 0 0,-1-2 1 0 0,22-29-101 0 0,-12 8 43 0 0,-3-1 0 0 0,-1-2-1 0 0,15-36-42 0 0,-37 69-8 0 0,-2 0 0 0 0,0-1-1 0 0,-1 0 1 0 0,-1 0-1 0 0,-1-1 1 0 0,-1 0 0 0 0,-1-1-1 0 0,-1 1 1 0 0,-1-1-1 0 0,-1-12 9 0 0,-2 32-5 0 0,0 0-1 0 0,0 0 1 0 0,0 0-1 0 0,0 0 1 0 0,-1 0-1 0 0,1 0 0 0 0,-1 0 1 0 0,0 0-1 0 0,0 0 1 0 0,0 0-1 0 0,0 0 1 0 0,-1 1-1 0 0,1-1 1 0 0,-1 0-1 0 0,1 1 1 0 0,-1-1-1 0 0,0 1 0 0 0,0 0 1 0 0,0-1-1 0 0,0 1 1 0 0,-1 0-1 0 0,1 0 1 0 0,-1 0-1 0 0,1 1 1 0 0,-1-1-1 0 0,0 1 0 0 0,1-1 1 0 0,-1 1-1 0 0,0 0 1 0 0,0 0-1 0 0,0 0 1 0 0,0 0-1 0 0,0 1 1 0 0,0-1-1 0 0,0 1 1 0 0,0 0-1 0 0,-1 0 6 0 0,-9 1-32 0 0,0 1 0 0 0,0 1 1 0 0,0 0-1 0 0,0 1 0 0 0,0 1 0 0 0,1 0 1 0 0,0 0-1 0 0,0 1 0 0 0,0 1 0 0 0,1 0 1 0 0,0 0-1 0 0,0 1 0 0 0,1 1 0 0 0,0 0 1 0 0,0 0-1 0 0,1 1 0 0 0,0 0 0 0 0,1 0 1 0 0,0 1-1 0 0,1 0 0 0 0,-4 7 32 0 0,6-10-9 0 0,1-1 1 0 0,0 1-1 0 0,0-1 0 0 0,1 1 0 0 0,0 0 1 0 0,0 1-1 0 0,1-1 0 0 0,0 0 0 0 0,0 1 1 0 0,1-1-1 0 0,0 1 0 0 0,1-1 0 0 0,0 1 0 0 0,1 7 9 0 0,0-12-4 0 0,0 0 0 0 0,0 0 0 0 0,0-1 0 0 0,0 1 0 0 0,1 0 0 0 0,0-1 0 0 0,0 1-1 0 0,0-1 1 0 0,0 0 0 0 0,1 1 0 0 0,-1-1 0 0 0,1 0 0 0 0,0 0 0 0 0,0-1 0 0 0,0 1-1 0 0,0-1 1 0 0,0 1 0 0 0,0-1 0 0 0,1 0 0 0 0,-1 0 0 0 0,1 0 0 0 0,0-1 0 0 0,-1 1 0 0 0,3-1 4 0 0,98 24 38 0 0,53-10 49 0 0,-152-15-78 0 0,0 1 1 0 0,0-1-1 0 0,-1 1 0 0 0,1 0 1 0 0,0 1-1 0 0,-1-1 0 0 0,1 1 1 0 0,-1 0-1 0 0,1 0 0 0 0,-1 0 1 0 0,0 1-1 0 0,0-1 0 0 0,0 1 1 0 0,0 0-1 0 0,0 0 1 0 0,-1 1-1 0 0,1-1 0 0 0,-1 1 1 0 0,0 0-1 0 0,0-1 0 0 0,0 1 1 0 0,-1 1-1 0 0,1-1 0 0 0,-1 0 1 0 0,0 1-1 0 0,0-1 0 0 0,-1 1 1 0 0,1-1-1 0 0,-1 1 0 0 0,0 0 1 0 0,0 2-10 0 0,-1 12 38 0 0,-1 1 1 0 0,-1-1 0 0 0,-1 0-1 0 0,-1 0 1 0 0,0-1 0 0 0,-2 1 0 0 0,0-1-1 0 0,0 0 1 0 0,-4 3-39 0 0,-26 95 56 0 0,34-105-97 0 0,0-7-9 0 0,0 1 1 0 0,1-1-1 0 0,0 1 0 0 0,0 0 0 0 0,1-1 1 0 0,-1 1-1 0 0,1 0 0 0 0,0 0 0 0 0,0-1 1 0 0,0 1-1 0 0,1 0 0 0 0,0 0 1 0 0,0-1-1 0 0,0 1 0 0 0,0 0 0 0 0,1-1 1 0 0,0 0-1 0 0,0 1 0 0 0,2 3 50 0 0,4-8-2978 0 0,-5-3-2646 0 0,-3 2-5581 0 0</inkml:trace>
  <inkml:trace contextRef="#ctx0" brushRef="#br0" timeOffset="253.993">2510 1226 19020 0 0,'0'0'728'0'0,"0"0"-528"0"0,0 0-64 0 0,0 0-64 0 0,0 0-8 0 0,0 0-16 0 0,0 0-80 0 0,0 0-40 0 0,0 0-56 0 0,0 0-136 0 0,0 0-240 0 0,0 0-280 0 0,0 0-744 0 0,0 0-1953 0 0,-44 100-8266 0 0</inkml:trace>
  <inkml:trace contextRef="#ctx0" brushRef="#br0" timeOffset="426.017">2543 523 8418 0 0,'0'0'6825'0'0,"0"0"-5304"0"0,0 0-745 0 0,0 0-216 0 0,0 0-216 0 0,0 0-288 0 0,0 0-480 0 0,0 0-672 0 0,0 0-1425 0 0,0 0-9153 0 0</inkml:trace>
  <inkml:trace contextRef="#ctx0" brushRef="#br0" timeOffset="3394.187">2591 1061 1096 0 0,'0'0'1955'0'0,"0"0"-413"0"0,0 0-111 0 0,0 0 92 0 0,0 0 37 0 0,0 0-114 0 0,0 0-204 0 0,0 0-260 0 0,0 0-192 0 0,0 0-86 0 0,0 0-22 0 0,1-10 1621 0 0,0 6 4309 0 0,-9 188-4162 0 0,7-164-2447 0 0,-2-1 1 0 0,0 1-1 0 0,-2-1 1 0 0,0 0-1 0 0,-1 0 1 0 0,0 0-1 0 0,-2-1 1 0 0,-2 5-4 0 0,38-86-6042 0 0,-14 31-1499 0 0,-8 20-3262 0 0</inkml:trace>
  <inkml:trace contextRef="#ctx0" brushRef="#br0" timeOffset="3745.75">2604 678 8810 0 0,'0'0'2243'0'0,"0"0"-319"0"0,0 0-117 0 0,0 0-43 0 0,0 0-132 0 0,0 0-204 0 0,0 0-285 0 0,0 0-272 0 0,0 0-226 0 0,0 0-159 0 0,0 0-121 0 0,0 0-85 0 0,0 0-40 0 0,-10 2-16 0 0,-29 6-58 0 0,6 22 239 0 0,32-30-358 0 0,1 0 0 0 0,0 0-30 0 0,0 0-16 0 0,13-3 313 0 0,42-56 442 0 0,-56 58-748 0 0,1 0 1 0 0,-1 0 0 0 0,1 0-1 0 0,-1 0 1 0 0,1 0-1 0 0,-1 0 1 0 0,0 1 0 0 0,0-1-1 0 0,1 0 1 0 0,-1 0-1 0 0,0 1 1 0 0,0-1 0 0 0,0 1-1 0 0,1-1 1 0 0,-1 0-1 0 0,0 1 1 0 0,0 0 0 0 0,0-1-1 0 0,0 1 1 0 0,0 0-1 0 0,0-1 1 0 0,0 1 0 0 0,0 0-1 0 0,0 0 1 0 0,0 0-1 0 0,0 0 1 0 0,-1 0 0 0 0,1 0-1 0 0,0 0 1 0 0,0 0-1 0 0,0 0 1 0 0,0 0 0 0 0,0 1-1 0 0,0-1 1 0 0,0 0-1 0 0,0 1 1 0 0,0-1 0 0 0,0 1-1 0 0,0-1 1 0 0,0 1-9 0 0,-32 12-574 0 0,14-1-3124 0 0,18-11-1892 0 0,1 2-398 0 0,0-3-4121 0 0</inkml:trace>
  <inkml:trace contextRef="#ctx0" brushRef="#br0" timeOffset="4294.54">2834 777 8082 0 0,'0'0'4667'0'0,"0"0"-2674"0"0,0 0-1024 0 0,0 0-110 0 0,0 0-24 0 0,0 0-79 0 0,0 0-116 0 0,0 0-140 0 0,0 0-79 0 0,0 0 11 0 0,0 0 28 0 0,0 0 7 0 0,8 0-13 0 0,-4 0-401 0 0,-2 0-5 0 0,0 0 0 0 0,0 0 0 0 0,0 0 0 0 0,0 0 0 0 0,0 0 0 0 0,1 0 0 0 0,-1 0 0 0 0,0 1 0 0 0,0-1 0 0 0,0 1-1 0 0,0 0 1 0 0,0 0 0 0 0,0 0 0 0 0,0 0 0 0 0,0 0 0 0 0,0 0 0 0 0,-1 0 0 0 0,1 0 0 0 0,0 1 0 0 0,-1-1 0 0 0,1 1 0 0 0,-1-1-1 0 0,1 1 1 0 0,-1-1 0 0 0,0 1 0 0 0,1 1-48 0 0,8 20 309 0 0,-1 1 0 0 0,-2 1 0 0 0,0-1-1 0 0,-1 1 1 0 0,-1 0 0 0 0,-2 1 0 0 0,0 20-309 0 0,0-19 77 0 0,5 35-23 0 0,2 0-1 0 0,2-1 0 0 0,4 0 1 0 0,7 16-54 0 0,-10-43 78 0 0,-4-55 1103 0 0,-4-12-1027 0 0,2-27-64 0 0,4-1 0 0 0,1 2 0 0 0,4-1 0 0 0,5-7-90 0 0,-7 27-196 0 0,26-59 55 0 0,0 43-3052 0 0,-37 52 716 0 0,-2 2-2827 0 0,-1 1-6260 0 0</inkml:trace>
  <inkml:trace contextRef="#ctx0" brushRef="#br0" timeOffset="4550.736">3473 1028 17020 0 0,'0'0'1396'0'0,"0"0"-385"0"0,0 0-159 0 0,0 0-26 0 0,0 0-104 0 0,0 0-156 0 0,0 0-201 0 0,0 0-178 0 0,0 0-124 0 0,0 0-90 0 0,0 0-85 0 0,0 0-77 0 0,4 29-189 0 0,13 86-382 0 0,-12-85 84 0 0,-5-28-8732 0 0,0-2 8980 0 0,0 0-10602 0 0</inkml:trace>
  <inkml:trace contextRef="#ctx0" brushRef="#br0" timeOffset="4814.267">3442 785 6041 0 0,'0'0'2777'0'0,"0"0"-1537"0"0,0 0-240 0 0,0 0-191 0 0,0 0-265 0 0,0 0-344 0 0,0 0-320 0 0,0 0-448 0 0,0 0-601 0 0,0 0-775 0 0,0 0-1057 0 0,0 0-2808 0 0</inkml:trace>
  <inkml:trace contextRef="#ctx0" brushRef="#br0" timeOffset="5216.124">3867 435 9370 0 0,'0'0'2341'0'0,"0"0"-237"0"0,0 0-74 0 0,0 0-178 0 0,0 0-314 0 0,0 0-302 0 0,0 0-254 0 0,0 0-153 0 0,0 0-78 0 0,0 0-68 0 0,0 0-67 0 0,0 0-83 0 0,10-11-50 0 0,29-33-83 0 0,-29 33-61 0 0,-10 11-48 0 0,0 0-58 0 0,0 0-29 0 0,0 0-29 0 0,-6 82 1102 0 0,41 188-487 0 0,-7 37-539 0 0,-34 75-255 0 0,6-381-39 0 0,0-1 11 0 0,0 0-28 0 0,0 0 7 0 0,0 0 7 0 0,0 0-56 0 0,0 0-21 0 0,0 0-47 0 0,0 0-62 0 0,0-23-2304 0 0,2-10-508 0 0,0 1-4681 0 0,-2 20-3396 0 0</inkml:trace>
  <inkml:trace contextRef="#ctx0" brushRef="#br0" timeOffset="5467.354">3716 965 12739 0 0,'0'0'1956'0'0,"0"0"-457"0"0,0 0-213 0 0,0 0-41 0 0,0 0-4 0 0,0 0-49 0 0,0 0-120 0 0,0 0-145 0 0,0 0-171 0 0,0 0-126 0 0,35-2-98 0 0,112-9-88 0 0,230-9-19 0 0,-353 23-2377 0 0,-10 1-6083 0 0,-11-4-3793 0 0</inkml:trace>
  <inkml:trace contextRef="#ctx0" brushRef="#br0" timeOffset="5733.463">4531 1064 18804 0 0,'0'0'1342'0'0,"0"0"-612"0"0,0 0-208 0 0,0 0 113 0 0,0 0 49 0 0,0 0-28 0 0,0 0-165 0 0,0 0-201 0 0,0 0-129 0 0,0 0-99 0 0,4 32-44 0 0,18 142-149 0 0,-16-156 99 0 0,-2-6-2699 0 0,-3-5-5023 0 0,-1-7-3552 0 0</inkml:trace>
  <inkml:trace contextRef="#ctx0" brushRef="#br0" timeOffset="5899.84">4528 766 12011 0 0,'0'0'3064'0'0,"0"0"-1583"0"0,0 0-433 0 0,0 0-216 0 0,0 0-224 0 0,0 0-216 0 0,0 0-240 0 0,0 0-312 0 0,0 0-416 0 0,0 0-320 0 0,0 0-448 0 0,0 0-1041 0 0,0 0-9105 0 0</inkml:trace>
  <inkml:trace contextRef="#ctx0" brushRef="#br0" timeOffset="6199.084">4787 961 19828 0 0,'0'0'796'0'0,"0"0"-341"0"0,0 0-65 0 0,0 0 175 0 0,0 0 129 0 0,0 0 11 0 0,0 0-102 0 0,0 0-134 0 0,0 0-87 0 0,0 0-82 0 0,0 0-67 0 0,0 0-56 0 0,14 32-47 0 0,44 101-37 0 0,-25-17 98 0 0,-23-45-130 0 0,25 74 50 0 0,-35-144-100 0 0,0-1 1 0 0,0 1-1 0 0,1 0 0 0 0,-1 0 0 0 0,0-1 1 0 0,1 1-1 0 0,-1 0 0 0 0,0 0 1 0 0,1-1-1 0 0,-1 1 0 0 0,1-1 0 0 0,-1 1 1 0 0,1 0-1 0 0,0-1 0 0 0,-1 1 1 0 0,1-1-1 0 0,0 1 0 0 0,-1-1 1 0 0,1 0-1 0 0,0 1 0 0 0,-1-1 0 0 0,1 1 1 0 0,0-1-1 0 0,0 0 0 0 0,-1 0 1 0 0,1 0-1 0 0,0 1 0 0 0,0-1 1 0 0,0 0-1 0 0,-1 0 0 0 0,1 0 0 0 0,0 0 1 0 0,0 0-1 0 0,0 0 0 0 0,0-1 1 0 0,-1 1-1 0 0,1 0 0 0 0,0 0 0 0 0,0-1 1 0 0,-1 1-1 0 0,1 0 0 0 0,0-1 1 0 0,0 1-1 0 0,-1 0 0 0 0,1-1 1 0 0,0 1-1 0 0,-1-1 0 0 0,1 1 0 0 0,-1-1 1 0 0,1 0-1 0 0,-1 1 0 0 0,1-1 1 0 0,-1 0-1 0 0,1 1 0 0 0,-1-1 1 0 0,1 0-1 0 0,-1 0-11 0 0,28-47 769 0 0,-25 42-740 0 0,116-266 1181 0 0,-53 106-2200 0 0,-66 160-594 0 0,-6 5-7444 0 0,2 4-2828 0 0</inkml:trace>
  <inkml:trace contextRef="#ctx0" brushRef="#br0" timeOffset="6562.828">5406 1201 5817 0 0,'0'0'5871'0'0,"0"0"-2742"0"0,0 0-989 0 0,0 0-206 0 0,0 0-231 0 0,32-9-263 0 0,102-31-278 0 0,-122 37-936 0 0,0-1 0 0 0,-1 0 0 0 0,1 0 1 0 0,-1-1-1 0 0,0-1 0 0 0,0 0 0 0 0,-1-1 1 0 0,0 0-1 0 0,0 0 0 0 0,0-1-226 0 0,20-15 477 0 0,-11 9-289 0 0,-1 0 0 0 0,0-1 0 0 0,0-1 0 0 0,-2 0 0 0 0,0-1 0 0 0,-1-1 0 0 0,5-7-188 0 0,-19 23 9 0 0,1 0 0 0 0,0 0-1 0 0,-1 0 1 0 0,1-1 0 0 0,-1 1-1 0 0,0 0 1 0 0,0 0 0 0 0,0-1-1 0 0,0 1 1 0 0,0-1 0 0 0,0 1 0 0 0,-1 0-1 0 0,1-1 1 0 0,-1 0 0 0 0,0 1-1 0 0,0-1 1 0 0,0 1 0 0 0,0-1-1 0 0,0 1 1 0 0,0-1 0 0 0,-1 1 0 0 0,1-1-1 0 0,-1 1 1 0 0,0-1 0 0 0,0 1-1 0 0,0-1 1 0 0,0 1 0 0 0,0 0-1 0 0,0 0 1 0 0,0-1 0 0 0,-1 1 0 0 0,1 0-1 0 0,-1 0 1 0 0,0 0 0 0 0,0 1-1 0 0,1-1 1 0 0,-1 0 0 0 0,0 1-1 0 0,0-1 1 0 0,-1 1 0 0 0,1-1 0 0 0,0 1-1 0 0,0 0 1 0 0,-1 0-9 0 0,-7-2-15 0 0,0 0-1 0 0,0 1 1 0 0,0 0 0 0 0,-1 1-1 0 0,1 0 1 0 0,0 1 0 0 0,0 0 0 0 0,-1 0-1 0 0,1 1 1 0 0,0 1 0 0 0,0 0-1 0 0,0 0 1 0 0,0 1 0 0 0,0 0-1 0 0,1 0 1 0 0,-1 1 0 0 0,0 1 15 0 0,-14 7-11 0 0,1 0 0 0 0,0 2 0 0 0,2 0 0 0 0,-1 1 0 0 0,2 2 0 0 0,-4 4 11 0 0,8-7-9 0 0,1 1 0 0 0,1 1 0 0 0,0 1 0 0 0,1 0 0 0 0,1 0 0 0 0,0 2-1 0 0,2-1 1 0 0,-3 8 9 0 0,10-20 0 0 0,0 0 0 0 0,0 1 0 0 0,1-1 0 0 0,0 0 0 0 0,0 1 0 0 0,1-1 0 0 0,-1 1 0 0 0,1 0 0 0 0,1-1 0 0 0,0 1 0 0 0,0 0 0 0 0,0 0 0 0 0,0-1 0 0 0,1 1 0 0 0,0 0 0 0 0,1-1 0 0 0,0 1 0 0 0,0-1 0 0 0,0 1 0 0 0,1-1 0 0 0,-1 0 0 0 0,2 0 0 0 0,-1 0 0 0 0,1 0 0 0 0,-1-1 0 0 0,2 1 0 0 0,-1-1 0 0 0,1 0 0 0 0,12 7 12 0 0,0-1 0 0 0,1 0 0 0 0,0-2 0 0 0,1 0 0 0 0,0-1 0 0 0,0 0 0 0 0,1-2-1 0 0,0 0 1 0 0,0-2 0 0 0,1 0 0 0 0,-1-1 0 0 0,1-1 0 0 0,-1-1 0 0 0,1-1 0 0 0,14-2-12 0 0,-21 3-91 0 0,0-1 1 0 0,1-1-1 0 0,-1 0 1 0 0,0-1-1 0 0,0-1 1 0 0,0 0-1 0 0,0-1 0 0 0,1-1 91 0 0,26-28-5943 0 0,-36 23-2746 0 0,-4 2-3368 0 0</inkml:trace>
  <inkml:trace contextRef="#ctx0" brushRef="#br0" timeOffset="7536.096">3615 601 8506 0 0,'0'0'1868'0'0,"0"0"-291"0"0,0 0-12 0 0,0 0 56 0 0,0 0-144 0 0,0 0-291 0 0,0 0-305 0 0,0 0-245 0 0,0 0-149 0 0,0 0-99 0 0,0 0-73 0 0,0 0-52 0 0,0 0-27 0 0,-26 14-36 0 0,-74 43-37 0 0,75-38 327 0 0,33-21-59 0 0,72-39 1077 0 0,-60 27-1055 0 0,-70 23 800 0 0,33-4-8500 0 0,24-5-4089 0 0</inkml:trace>
  <inkml:trace contextRef="#ctx0" brushRef="#br0" timeOffset="8395.809">4568 689 1552 0 0,'0'0'2047'0'0,"0"0"191"0"0,0 0 192 0 0,0 0 29 0 0,0 0-234 0 0,0 0-381 0 0,0 0-374 0 0,0 0-301 0 0,0 0-203 0 0,0 0-122 0 0,0 0-65 0 0,0 0-71 0 0,0 0-54 0 0,-7-1-41 0 0,-20-4-65 0 0,-1 10 1623 0 0,31-15-742 0 0,47-31-1311 0 0,-50 41-60 0 0,0 0-8 0 0,0 0 21 0 0,0 0-8 0 0,-20 8 89 0 0,-41 10-364 0 0,61-18-76 0 0,15-11-4089 0 0,-10 8-106 0 0,3-1-7398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1:1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11942 733 9426 0 0,'0'0'2558'0'0,"0"0"-1331"0"0,0 0-471 0 0,0 0 33 0 0,0 0 133 0 0,0 0 89 0 0,0 0-36 0 0,0 0-88 0 0,-32 26-150 0 0,-103 86-130 0 0,63-33 105 0 0,63-64-596 0 0,-1-1-88 0 0,1-1 0 0 0,1 1 0 0 0,0 1 0 0 0,1 0 0 0 0,1 0 0 0 0,0 0 0 0 0,1 1-1 0 0,1-1 1 0 0,0 1 0 0 0,1 0 0 0 0,1 1 0 0 0,0-1 0 0 0,2 0 0 0 0,0 1 0 0 0,0-1 0 0 0,2 2-28 0 0,-1-12 30 0 0,1 0 1 0 0,0 1 0 0 0,1-1-1 0 0,0 0 1 0 0,0 0 0 0 0,0 0-1 0 0,0-1 1 0 0,1 1 0 0 0,0-1-1 0 0,0 0 1 0 0,1 0-1 0 0,-1 0 1 0 0,1 0 0 0 0,0-1-1 0 0,1 0 1 0 0,-1 0 0 0 0,1 0-1 0 0,-1-1 1 0 0,1 0 0 0 0,0 0-1 0 0,0 0 1 0 0,1-1-1 0 0,-1 0 1 0 0,0 0 0 0 0,6 0-31 0 0,0 1 69 0 0,1-1 0 0 0,-1-1 0 0 0,0 0 1 0 0,1-1-1 0 0,-1 0 0 0 0,1-1 0 0 0,-1 0 0 0 0,0-1 1 0 0,1 0-1 0 0,-1-1 0 0 0,0 0 0 0 0,-1-1 1 0 0,6-3-70 0 0,17-12 173 0 0,-2-2 0 0 0,0-2 0 0 0,-2 0 1 0 0,0-2-1 0 0,-2-1 0 0 0,0-2 0 0 0,-2 0 1 0 0,-1-2-1 0 0,-2-1 0 0 0,-1-1 0 0 0,-1 0 1 0 0,-2-2-1 0 0,11-26-173 0 0,-17 37-38 0 0,-1-1 1 0 0,-1 0-1 0 0,-1-1 1 0 0,-2 0-1 0 0,0-1 1 0 0,-1 0-1 0 0,-2 0 1 0 0,-1 0-1 0 0,-1 0 0 0 0,-1-1 1 0 0,-1 0-1 0 0,-1 1 1 0 0,-2-1-1 0 0,-1 0 1 0 0,-1 1-1 0 0,-1 0 0 0 0,-1 0 1 0 0,-1 0-1 0 0,-1 1 1 0 0,-2 0-1 0 0,0 1 1 0 0,-2 0-1 0 0,-1 0 1 0 0,-7-9 37 0 0,14 25-20 0 0,1 0 0 0 0,-2 1 1 0 0,1 0-1 0 0,-1 0 0 0 0,0 1 1 0 0,0 0-1 0 0,-1 0 1 0 0,0 0-1 0 0,0 1 0 0 0,0 0 1 0 0,0 1-1 0 0,-1 0 1 0 0,0 0-1 0 0,0 1 0 0 0,0 0 1 0 0,0 0-1 0 0,-1 1 1 0 0,1 0-1 0 0,-1 1 0 0 0,1 0 1 0 0,-1 1-1 0 0,1 0 1 0 0,-1 0-1 0 0,0 1 0 0 0,1 0 1 0 0,-1 1-1 0 0,1 0 1 0 0,0 1-1 0 0,0-1 0 0 0,-7 5 20 0 0,4-1 11 0 0,1 1 0 0 0,0 0 0 0 0,0 1-1 0 0,1 0 1 0 0,0 1 0 0 0,1 0-1 0 0,0 1 1 0 0,0 0 0 0 0,1 0-1 0 0,0 1 1 0 0,1 0 0 0 0,0 0 0 0 0,1 1-1 0 0,0-1 1 0 0,1 1 0 0 0,0 1-1 0 0,1-1 1 0 0,-1 6-11 0 0,-2 14 88 0 0,0 1-1 0 0,3 0 1 0 0,0 1 0 0 0,2-1 0 0 0,2 0-1 0 0,2 23-87 0 0,3-16 150 0 0,2-1 0 0 0,2-1 0 0 0,1 1 0 0 0,2-2-1 0 0,2 1 1 0 0,1-2 0 0 0,2 0 0 0 0,1-1 0 0 0,2-1 0 0 0,1 0-1 0 0,2-2 1 0 0,1 0 0 0 0,2-2 0 0 0,0-1 0 0 0,2-1 0 0 0,2-1-1 0 0,24 17-149 0 0,-18-18 132 0 0,1-2-1 0 0,1-1 1 0 0,1-2-1 0 0,1-1 1 0 0,4-1-132 0 0,2-11-233 0 0,-46-23-661 0 0,-21-20-2047 0 0,9 23-1565 0 0,9 9 2491 0 0,-6-5-9725 0 0</inkml:trace>
  <inkml:trace contextRef="#ctx0" brushRef="#br0" timeOffset="2061.683">13846 954 6673 0 0,'0'0'1371'0'0,"0"0"-237"0"0,0 0 9 0 0,0 0 177 0 0,0 0 91 0 0,0 0-53 0 0,0 0-218 0 0,0 0-260 0 0,0 0-225 0 0,0 0-175 0 0,0 0-104 0 0,-15 18-80 0 0,-46 61-48 0 0,57-72-215 0 0,-1-1-1 0 0,1 1 1 0 0,0 0-1 0 0,1 0 1 0 0,0 1-1 0 0,0-1 1 0 0,0 1-1 0 0,1-1 1 0 0,0 1-1 0 0,1 0 1 0 0,0 0-1 0 0,0 1-32 0 0,-1 6 46 0 0,1-7-17 0 0,-2 4 31 0 0,1 0 1 0 0,1 0 0 0 0,0 1-1 0 0,1-1 1 0 0,0 1 0 0 0,1-1-1 0 0,0 1 1 0 0,3 9-61 0 0,-4-20 47 0 0,1-1 1 0 0,-1 0-1 0 0,1 0 1 0 0,0 1-1 0 0,0-1 0 0 0,-1 0 1 0 0,1 0-1 0 0,0 0 1 0 0,0 0-1 0 0,0 0 0 0 0,0 0 1 0 0,0 0-1 0 0,1-1 1 0 0,-1 1-1 0 0,0 0 1 0 0,0 0-1 0 0,0-1 0 0 0,1 1 1 0 0,-1-1-1 0 0,0 1 1 0 0,1-1-1 0 0,-1 0 1 0 0,0 1-1 0 0,1-1 0 0 0,-1 0 1 0 0,1 0-1 0 0,-1 0 1 0 0,0 0-1 0 0,1 0 1 0 0,-1 0-1 0 0,0-1 0 0 0,1 1 1 0 0,-1 0-1 0 0,0-1 1 0 0,1 1-1 0 0,-1-1 1 0 0,0 1-1 0 0,1-1 0 0 0,-1 0 1 0 0,0 1-1 0 0,0-1 1 0 0,0 0-1 0 0,0 0 0 0 0,0 0 1 0 0,0 0-1 0 0,0 0 1 0 0,0 0-1 0 0,0 0 1 0 0,0 0-1 0 0,0 0 0 0 0,-1 0 1 0 0,1-1-1 0 0,0 1 1 0 0,-1 0-1 0 0,1 0 1 0 0,-1-1-1 0 0,0 1-47 0 0,23-30 166 0 0,-1-2-1 0 0,-3 0 1 0 0,0 0 0 0 0,-2-2-1 0 0,-2 0 1 0 0,-1-1 0 0 0,-1-1-1 0 0,-3 0 1 0 0,3-18-166 0 0,-11 48-37 0 0,0 1 0 0 0,0-1 0 0 0,-1 0-1 0 0,0 0 1 0 0,0 0 0 0 0,-1-1 0 0 0,0 1 0 0 0,0 0 0 0 0,0 0-1 0 0,-1 0 1 0 0,0 0 0 0 0,-1 0 0 0 0,0 0 0 0 0,0 0 0 0 0,0 1-1 0 0,-1-1 1 0 0,0 1 0 0 0,0-1 0 0 0,0 1 0 0 0,-1 0 0 0 0,0 0 0 0 0,0 1-1 0 0,-1-1 1 0 0,0 1 0 0 0,0 0 0 0 0,0 0 0 0 0,0 0 0 0 0,-1 1-1 0 0,0 0 1 0 0,1 0 0 0 0,-2 0 0 0 0,1 1 0 0 0,0 0 0 0 0,-1 0-1 0 0,1 0 1 0 0,-1 1 0 0 0,-4-1 37 0 0,5 2-20 0 0,0 0 1 0 0,0 1-1 0 0,0 0 1 0 0,0 0-1 0 0,1 0 0 0 0,-1 1 1 0 0,0-1-1 0 0,0 1 1 0 0,0 1-1 0 0,0-1 0 0 0,1 1 1 0 0,-1 0-1 0 0,1 0 1 0 0,-1 1-1 0 0,1 0 0 0 0,0-1 1 0 0,-2 3 19 0 0,8-5 1 0 0,-1 0 1 0 0,1 0 0 0 0,-1 0 0 0 0,0 0 0 0 0,1 0-1 0 0,-1 0 1 0 0,1 0 0 0 0,-1 0 0 0 0,1 0 0 0 0,-1 0-1 0 0,0 0 1 0 0,1 0 0 0 0,-1 0 0 0 0,1 1-1 0 0,-1-1 1 0 0,0 0 0 0 0,1 0 0 0 0,-1 0 0 0 0,0 1-1 0 0,1-1 1 0 0,-1 0 0 0 0,0 1 0 0 0,1-1 0 0 0,-1 0-1 0 0,0 1 1 0 0,1-1 0 0 0,-1 0 0 0 0,0 1 0 0 0,0-1-1 0 0,0 0 1 0 0,1 1 0 0 0,-1-1 0 0 0,0 1-1 0 0,0-1 1 0 0,0 0 0 0 0,0 1 0 0 0,0-1 0 0 0,0 1-1 0 0,0-1 1 0 0,0 1 0 0 0,0-1 0 0 0,0 0 0 0 0,0 1-1 0 0,0-1 1 0 0,0 1 0 0 0,0-1 0 0 0,0 1-1 0 0,0-1 1 0 0,0 0 0 0 0,-1 1 0 0 0,1-1 0 0 0,0 1-1 0 0,0-1 1 0 0,-1 0 0 0 0,1 1 0 0 0,0-1 0 0 0,0 0-1 0 0,-1 1 1 0 0,1-1 0 0 0,0 0 0 0 0,-1 0-1 0 0,1 1 1 0 0,0-1 0 0 0,-1 0 0 0 0,1 0 0 0 0,-1 1-1 0 0,1-1 1 0 0,0 0 0 0 0,-1 0 0 0 0,1 0-2 0 0,34 3 479 0 0,-33-3-447 0 0,15-3 124 0 0,-1-1 0 0 0,0 0 0 0 0,0-1 0 0 0,0 0 1 0 0,0-2-1 0 0,-1 0 0 0 0,0 0 0 0 0,-1-1 0 0 0,1-1 0 0 0,-2 0 0 0 0,1-1 0 0 0,7-7-156 0 0,1 1 193 0 0,24-22 52 0 0,-1-2-1 0 0,-1-2 1 0 0,-3-1 0 0 0,-2-3 0 0 0,-1 0 0 0 0,3-12-245 0 0,-24 36 17 0 0,-1-2-1 0 0,-1 0 1 0 0,-1 0-1 0 0,-1-1 1 0 0,-1-1-1 0 0,-1 0 1 0 0,-1 0 0 0 0,-2-1-1 0 0,-1 0 1 0 0,-1-1-17 0 0,-4-16 6 0 0,-1 44-10 0 0,0-1 0 0 0,0 1 0 0 0,0 0 0 0 0,0-1 0 0 0,0 1-1 0 0,0 0 1 0 0,0-1 0 0 0,-1 1 0 0 0,1 0 0 0 0,0-1 0 0 0,0 1 0 0 0,0 0 0 0 0,-1-1-1 0 0,1 1 1 0 0,0 0 0 0 0,0 0 0 0 0,-1-1 0 0 0,1 1 0 0 0,0 0 0 0 0,-1 0-1 0 0,1 0 1 0 0,0-1 0 0 0,-1 1 0 0 0,1 0 0 0 0,0 0 0 0 0,-1 0 0 0 0,1 0-1 0 0,0 0 1 0 0,-1 0 0 0 0,1-1 0 0 0,0 1 0 0 0,-1 0 0 0 0,1 0 0 0 0,-1 0-1 0 0,1 0 1 0 0,0 1 0 0 0,-1-1 0 0 0,1 0 0 0 0,0 0 0 0 0,-1 0 0 0 0,1 0 0 0 0,0 0-1 0 0,-1 0 1 0 0,1 0 0 0 0,0 1 0 0 0,-1-1 0 0 0,1 0 0 0 0,0 0 0 0 0,-1 0-1 0 0,1 1 1 0 0,0-1 0 0 0,0 0 0 0 0,-1 1 0 0 0,1-1 0 0 0,0 0 0 0 0,0 0-1 0 0,0 1 1 0 0,-1-1 0 0 0,1 0 0 0 0,0 1 0 0 0,0-1 0 0 0,0 0 0 0 0,0 1 0 0 0,0-1-1 0 0,0 1 1 0 0,0-1 0 0 0,0 0 0 0 0,0 1 0 0 0,0-1 4 0 0,-11 29-17 0 0,2 0 1 0 0,2 0-1 0 0,0 1 1 0 0,2 0-1 0 0,1 0 1 0 0,2 0-1 0 0,1 1 1 0 0,1-1-1 0 0,2 7 17 0 0,-2-18-10 0 0,18 418-42 0 0,52 214-225 0 0,-61-559 232 0 0,-4 1 0 0 0,-4-1 0 0 0,-8 61 45 0 0,5-127-5 0 0,-1 1 0 0 0,-2-1 0 0 0,0 0 0 0 0,-1 0-1 0 0,-2-1 1 0 0,-1 0 0 0 0,-1 0 0 0 0,-1-1 0 0 0,-1 0 0 0 0,0-1 0 0 0,-2 0-1 0 0,-1-1 1 0 0,-1-1 0 0 0,-1 0 0 0 0,-1-1 0 0 0,0-1 0 0 0,-2-1 0 0 0,0-1 0 0 0,-1 0-1 0 0,-18 10 6 0 0,36-25 5 0 0,0 0 0 0 0,0 0 0 0 0,0 0-1 0 0,0-1 1 0 0,0 0 0 0 0,-1 1-1 0 0,1-1 1 0 0,-1 0 0 0 0,1-1-1 0 0,-1 1 1 0 0,1-1 0 0 0,-1 1 0 0 0,1-1-1 0 0,-1 0 1 0 0,1 0 0 0 0,-1-1-1 0 0,0 1 1 0 0,1-1 0 0 0,-1 1-1 0 0,1-1 1 0 0,0 0 0 0 0,-1-1 0 0 0,1 1-1 0 0,0 0 1 0 0,0-1 0 0 0,-1 0-1 0 0,1 0 1 0 0,1 0 0 0 0,-1 0-1 0 0,0 0 1 0 0,0-1 0 0 0,1 1 0 0 0,-1-1-1 0 0,1 0 1 0 0,0 1 0 0 0,0-1-1 0 0,0 0 1 0 0,-1-3-5 0 0,-4-11 13 0 0,1 0 0 0 0,1 0 0 0 0,0-1-1 0 0,1 0 1 0 0,1 0 0 0 0,1 0 0 0 0,0 0 0 0 0,2 0-1 0 0,0-1 1 0 0,0 1 0 0 0,2 0 0 0 0,1 0 0 0 0,0 0-1 0 0,1 0 1 0 0,2-4-13 0 0,8-36 22 0 0,3 0-1 0 0,3 1 1 0 0,2 1-1 0 0,2 1 1 0 0,2 1-1 0 0,3 2 1 0 0,14-16-22 0 0,-26 44-116 0 0,1 0 1 0 0,2 2 0 0 0,0 1-1 0 0,1 0 1 0 0,1 1-1 0 0,1 2 1 0 0,2-1 115 0 0,59-31-8067 0 0,-73 42-3456 0 0</inkml:trace>
  <inkml:trace contextRef="#ctx0" brushRef="#br0" timeOffset="4436.394">16149 961 2040 0 0,'0'0'1798'0'0,"0"0"-594"0"0,0 0-125 0 0,0 0 223 0 0,0 0 226 0 0,0 0 147 0 0,0 0-50 0 0,0 0-238 0 0,0 0-233 0 0,0 0-201 0 0,0 0-158 0 0,-3-12-102 0 0,-8-35-66 0 0,11 46-548 0 0,-1-1 1 0 0,1 1-1 0 0,-1-1 1 0 0,0 1-1 0 0,1-1 1 0 0,-1 1-1 0 0,0-1 0 0 0,0 1 1 0 0,0 0-1 0 0,0 0 1 0 0,0-1-1 0 0,0 1 1 0 0,-1 0-1 0 0,1 0 1 0 0,0 0-1 0 0,0 0 1 0 0,-1 0-1 0 0,1 1 0 0 0,-1-1 1 0 0,1 0-1 0 0,-1 1 1 0 0,1-1-1 0 0,-1 1 1 0 0,1-1-1 0 0,-1 1 1 0 0,1 0-1 0 0,-1-1 0 0 0,0 1 1 0 0,0 0-80 0 0,-6-1 358 0 0,-6-1-207 0 0,0 2 1 0 0,1 0 0 0 0,-1 0-1 0 0,1 1 1 0 0,-1 1-1 0 0,1 1 1 0 0,-1-1 0 0 0,1 2-1 0 0,0 0 1 0 0,0 1-1 0 0,1 0 1 0 0,-1 1 0 0 0,1 0-1 0 0,0 1 1 0 0,1 0 0 0 0,-9 7-152 0 0,-1 1 84 0 0,0 1 0 0 0,1 1 0 0 0,1 1 0 0 0,1 0 0 0 0,0 2 1 0 0,1 0-1 0 0,2 0 0 0 0,0 2 0 0 0,1 0 0 0 0,1 1 1 0 0,1 0-1 0 0,1 0 0 0 0,1 2 0 0 0,1-1 0 0 0,2 1 1 0 0,-5 21-85 0 0,8 88 158 0 0,5-129-141 0 0,0 0 0 0 0,0-1 0 0 0,1 1 1 0 0,0-1-1 0 0,0 1 0 0 0,0-1 0 0 0,0 0 1 0 0,0 0-1 0 0,1 0 0 0 0,0 0 0 0 0,0 0 1 0 0,0 0-1 0 0,0-1 0 0 0,1 0 0 0 0,-1 1 1 0 0,1-1-1 0 0,0 0 0 0 0,0-1 0 0 0,0 1 1 0 0,0-1-1 0 0,0 0 0 0 0,1 0 1 0 0,-1 0-1 0 0,1 0 0 0 0,-1-1 0 0 0,3 1-17 0 0,8-1 98 0 0,1-1 1 0 0,-1-1-1 0 0,0 0 0 0 0,0 0 0 0 0,0-2 0 0 0,0 0 0 0 0,0-1 0 0 0,0 0 0 0 0,-1-1 0 0 0,0-1 0 0 0,0 0 0 0 0,0-1 1 0 0,-1 0-1 0 0,0-1 0 0 0,-1-1 0 0 0,1 0 0 0 0,-2 0 0 0 0,7-7-98 0 0,40-31 176 0 0,-2-2 0 0 0,-2-2-1 0 0,-2-3 1 0 0,-3-2 0 0 0,27-41-176 0 0,-54 67 49 0 0,-2 0 1 0 0,-1-2 0 0 0,-1 0-1 0 0,-2-1 1 0 0,-1-1-1 0 0,7-24-49 0 0,-24 45 110 0 0,-12 37-198 0 0,3-2 49 0 0,0 1 0 0 0,2-1 0 0 0,1 2 0 0 0,1-1 0 0 0,1 1 0 0 0,1 0 1 0 0,-1 22 38 0 0,4-36-116 0 0,2 0 0 0 0,-1 0 1 0 0,1 1-1 0 0,1-1 1 0 0,0 0-1 0 0,0 1 1 0 0,1-1-1 0 0,0 0 1 0 0,1 0-1 0 0,0 0 0 0 0,1 0 1 0 0,0-1-1 0 0,0 0 1 0 0,1 1-1 0 0,0-1 1 0 0,1-1-1 0 0,0 1 0 0 0,0-1 1 0 0,1 0-1 0 0,0-1 1 0 0,0 1-1 0 0,1-1 1 0 0,6 4 115 0 0,53 28-2954 0 0,-19-22-5705 0 0,-36-14-2407 0 0</inkml:trace>
  <inkml:trace contextRef="#ctx0" brushRef="#br0" timeOffset="4834.826">16727 1429 8410 0 0,'0'0'2700'0'0,"0"0"-542"0"0,0 0-193 0 0,0 0-64 0 0,0 0-186 0 0,0 0-216 0 0,0 0-233 0 0,0 0-232 0 0,0 0-214 0 0,0 0-168 0 0,0 0-152 0 0,0 0-69 0 0,0 0-26 0 0,12-21-33 0 0,39-68-46 0 0,-16 34 1 0 0,3 1 1 0 0,2 1 0 0 0,2 3-1 0 0,15-11-327 0 0,-34 36 42 0 0,114-104-133 0 0,-136 129 79 0 0,0 1 0 0 0,0 0-1 0 0,0 0 1 0 0,0 0 0 0 0,0 0-1 0 0,0 0 1 0 0,0 0 0 0 0,0 0 0 0 0,-1 0-1 0 0,1 0 1 0 0,0 0 0 0 0,-1 0-1 0 0,1 0 1 0 0,-1 1 0 0 0,1-1 0 0 0,-1 0-1 0 0,1 0 1 0 0,-1 1 0 0 0,0-1-1 0 0,0 0 1 0 0,0 1 0 0 0,0-1 0 0 0,0 0-1 0 0,0 1 1 0 0,0-1 0 0 0,0 0-1 0 0,0 1 1 0 0,0-1 0 0 0,-1 0 0 0 0,1 1-1 0 0,-1-1 1 0 0,1 0 0 0 0,-1 0-1 0 0,1 0 1 0 0,-1 1 0 0 0,0-1 12 0 0,1 0-3 0 0,-25 175-49 0 0,25-171 51 0 0,-1 1 1 0 0,1-1-1 0 0,0 1 1 0 0,0-1-1 0 0,0 0 1 0 0,1 1-1 0 0,0-1 1 0 0,0 0-1 0 0,0 1 1 0 0,1-1-1 0 0,-1 0 1 0 0,1 0-1 0 0,1 0 1 0 0,-1 0-1 0 0,1 0 1 0 0,0-1-1 0 0,0 1 1 0 0,0-1-1 0 0,0 0 1 0 0,1 0-1 0 0,0 0 1 0 0,0 0-1 0 0,0-1 1 0 0,0 1-1 0 0,0-1 1 0 0,1 0-1 0 0,0 0 1 0 0,-1-1-1 0 0,4 2 1 0 0,0-2 32 0 0,0 0 1 0 0,1 0-1 0 0,-1-1 0 0 0,0 0 0 0 0,1-1 0 0 0,-1 0 1 0 0,1 0-1 0 0,-1-1 0 0 0,0 0 0 0 0,1 0 1 0 0,-1-1-1 0 0,0 0 0 0 0,0-1 0 0 0,0 0 0 0 0,0 0 1 0 0,-1 0-1 0 0,1-1 0 0 0,-1 0 0 0 0,0-1 1 0 0,1 0-33 0 0,127-114 499 0 0,-131 114-487 0 0,79-116-344 0 0,-74 100-192 0 0,-2 3-3205 0 0,0 9-7141 0 0,-7 8-1494 0 0</inkml:trace>
  <inkml:trace contextRef="#ctx0" brushRef="#br0" timeOffset="5417.64">17912 814 9978 0 0,'0'0'4405'0'0,"0"0"-2356"0"0,0 0-852 0 0,0 0-102 0 0,0 0-51 0 0,0 0-78 0 0,0 0-126 0 0,0 0-140 0 0,0 0-141 0 0,0 0-95 0 0,0 0-109 0 0,0 0-97 0 0,0 0-59 0 0,-20 30-79 0 0,-64 99-48 0 0,46-34 32 0 0,35-83-106 0 0,1 0 0 0 0,0 0 0 0 0,1 0 0 0 0,0 1 0 0 0,1-1 0 0 0,1 0 0 0 0,0 1 0 0 0,0-1 0 0 0,1 0 0 0 0,1 0 0 0 0,0 1 2 0 0,-1-7 7 0 0,0-1 0 0 0,0 0 0 0 0,0 0-1 0 0,1-1 1 0 0,0 1 0 0 0,0 0 0 0 0,0-1-1 0 0,0 1 1 0 0,1-1 0 0 0,0 0-1 0 0,0-1 1 0 0,0 1 0 0 0,0 0 0 0 0,0-1-1 0 0,1 0 1 0 0,0 0 0 0 0,-1-1 0 0 0,1 1-1 0 0,0-1 1 0 0,0 0 0 0 0,1 0 0 0 0,-1 0-1 0 0,0-1 1 0 0,0 0 0 0 0,5 0-7 0 0,8-2 99 0 0,-1 0 1 0 0,0-2-1 0 0,0 0 1 0 0,-1-1-1 0 0,1-1 1 0 0,-1 0-1 0 0,1-1 0 0 0,-2-1 1 0 0,1-1-1 0 0,-1 0 1 0 0,0-1-1 0 0,-1 0 1 0 0,0-1-1 0 0,0-1 0 0 0,-1 0 1 0 0,-1-1-1 0 0,0 0 1 0 0,0-1-1 0 0,5-9-99 0 0,24-16 201 0 0,182-157 261 0 0,-218 191-450 0 0,-5 3-9 0 0,1 0 0 0 0,0 0 0 0 0,-1 0 0 0 0,1 0 0 0 0,-1 0 0 0 0,1 0 0 0 0,0 0 0 0 0,0 0 0 0 0,0 0 0 0 0,0 0 0 0 0,-1 0 1 0 0,1 1-1 0 0,0-1 0 0 0,0 0 0 0 0,0 1 0 0 0,0-1 0 0 0,1 1 0 0 0,-1-1 0 0 0,0 1 0 0 0,0-1 0 0 0,0 1 0 0 0,0 0 0 0 0,0 0 0 0 0,1-1 0 0 0,-1 1 0 0 0,0 0 0 0 0,0 0 0 0 0,0 0 0 0 0,1 0 0 0 0,-1 1 0 0 0,0-1 0 0 0,0 0 0 0 0,0 0 0 0 0,0 1 0 0 0,1-1 0 0 0,-1 1 0 0 0,0-1 0 0 0,0 1 0 0 0,0-1 0 0 0,0 1 0 0 0,0 0 0 0 0,0-1 0 0 0,0 1 0 0 0,0 0 0 0 0,-1 0 0 0 0,1 0 0 0 0,0 0 0 0 0,0-1 0 0 0,-1 1 0 0 0,1 0 0 0 0,0 1-3 0 0,7 24 41 0 0,-1-1 1 0 0,-1 1-1 0 0,-2 0 0 0 0,0 0 1 0 0,-2 0-1 0 0,0 1 0 0 0,-2-1 1 0 0,-2 11-42 0 0,2-1 14 0 0,-6 98-816 0 0,-6 0-1 0 0,-5-1 1 0 0,-7 0-1 0 0,-5-2 0 0 0,-30 81 803 0 0,51-181 33 0 0,-1-1 0 0 0,-1 1-1 0 0,-1-2 1 0 0,-2 0 0 0 0,-1 0-1 0 0,-1-1 1 0 0,-2-1 0 0 0,-1 0-1 0 0,0-1 1 0 0,-2-1 0 0 0,-1-1-1 0 0,-18 15-32 0 0,36-37 25 0 0,1 1 0 0 0,-1-1 0 0 0,0-1 0 0 0,1 1 0 0 0,-1 0 0 0 0,0-1 0 0 0,0 1 0 0 0,0-1 0 0 0,-1 0 0 0 0,1 0-1 0 0,0 0 1 0 0,0-1 0 0 0,0 1 0 0 0,-1-1 0 0 0,1 1 0 0 0,0-1 0 0 0,-1 0 0 0 0,1-1 0 0 0,0 1 0 0 0,-1 0-1 0 0,1-1 1 0 0,0 0 0 0 0,0 0 0 0 0,-1 0 0 0 0,1 0 0 0 0,0 0 0 0 0,0-1 0 0 0,0 1 0 0 0,0-1 0 0 0,1 0 0 0 0,-1 0-1 0 0,0 0 1 0 0,1 0 0 0 0,-1 0 0 0 0,1-1 0 0 0,0 1 0 0 0,0-1 0 0 0,0 1 0 0 0,0-1 0 0 0,0 0 0 0 0,1 0-1 0 0,-1 0 1 0 0,1 0-25 0 0,-5-8 77 0 0,1 0-1 0 0,1 0 0 0 0,0-1 1 0 0,1 0-1 0 0,0 1 1 0 0,1-1-1 0 0,0 0 0 0 0,1 0 1 0 0,0 0-1 0 0,1-1 0 0 0,0 1 1 0 0,1 0-1 0 0,0 0 0 0 0,1 0 1 0 0,1 0-1 0 0,0 1 1 0 0,0-1-1 0 0,1 1 0 0 0,0-1 1 0 0,1 1-1 0 0,1 0 0 0 0,0 1 1 0 0,5-9-77 0 0,27-24 66 0 0,1 2 1 0 0,2 1 0 0 0,2 2-1 0 0,1 3 1 0 0,2 1 0 0 0,1 2 0 0 0,2 2-1 0 0,1 2 1 0 0,1 3 0 0 0,1 1-1 0 0,49-14-66 0 0,185-67-919 0 0,-161 74-6121 0 0,-103 27-4882 0 0</inkml:trace>
  <inkml:trace contextRef="#ctx0" brushRef="#br0" timeOffset="-6755.167">5280 313 0 0 0,'0'0'1143'0'0,"0"0"223"0"0,0 0 99 0 0,0 0 173 0 0,0 0 261 0 0,0 0 189 0 0,0 0 85 0 0,0 0-143 0 0,0 0-235 0 0,0 0-271 0 0,0 0-361 0 0,2-15-203 0 0,7-44-180 0 0,-7 45-160 0 0,-2 14-103 0 0,0 0-80 0 0,0 0-90 0 0,-6 732 3371 0 0,1-268-4634 0 0,5-464 489 0 0,0 0-84 0 0,0 0-153 0 0,-5 0-1817 0 0,-5-1-442 0 0,3-1-2490 0 0,-1 2-5587 0 0</inkml:trace>
  <inkml:trace contextRef="#ctx0" brushRef="#br0" timeOffset="-6501.801">4836 990 13555 0 0,'0'0'597'0'0,"0"0"-298"0"0,0 0-2 0 0,0 0 345 0 0,0 0 305 0 0,0 0 172 0 0,0 0 28 0 0,0 0-103 0 0,38 0-185 0 0,121-1-135 0 0,-23-16 327 0 0,8-12-324 0 0,-39 6-1046 0 0,1 5 0 0 0,43 0 319 0 0,-70 17-3596 0 0,-45 2-7143 0 0,-23-1 2704 0 0</inkml:trace>
  <inkml:trace contextRef="#ctx0" brushRef="#br0" timeOffset="-6254.573">5797 987 4777 0 0,'0'0'1814'0'0,"0"0"-282"0"0,0 0 32 0 0,0 0 177 0 0,0 0 51 0 0,0 0-135 0 0,0 0-296 0 0,0 0-309 0 0,-20 32-254 0 0,-63 100-205 0 0,81-131-567 0 0,1 1-1 0 0,-1 0 0 0 0,0 0 0 0 0,0 0 0 0 0,1 1 0 0 0,-1-1 1 0 0,1 0-1 0 0,0 1 0 0 0,0-1 0 0 0,0 0 0 0 0,0 1 1 0 0,0-1-1 0 0,0 1 0 0 0,0 0 0 0 0,1-1 0 0 0,0 1 0 0 0,-1 0 1 0 0,1-1-1 0 0,0 1 0 0 0,0 0 0 0 0,1-1 0 0 0,-1 1 1 0 0,0 0-1 0 0,1-1 0 0 0,0 1 0 0 0,-1-1 0 0 0,1 1 0 0 0,0 0-25 0 0,3 4 98 0 0,-1-1-19 0 0,0 0 1 0 0,0 0-1 0 0,0-1 0 0 0,1 1 1 0 0,0-1-1 0 0,0 0 0 0 0,0 0 1 0 0,1 0-1 0 0,-1 0 0 0 0,1-1 1 0 0,0 0-1 0 0,1 0 0 0 0,-1 0 1 0 0,1-1-1 0 0,-1 0 0 0 0,1 0 0 0 0,0 0 1 0 0,0-1-1 0 0,0 0 0 0 0,1 0 1 0 0,-1 0-1 0 0,1-1 0 0 0,-1 0 1 0 0,0 0-1 0 0,1-1 0 0 0,0 0 1 0 0,-1 0-1 0 0,5-1-79 0 0,4 0 175 0 0,0-1 1 0 0,0 0-1 0 0,-1-2 0 0 0,1 0 1 0 0,-1 0-1 0 0,0-1 0 0 0,0-1 1 0 0,0-1-1 0 0,-1 0 0 0 0,0 0 1 0 0,0-1-1 0 0,0-1-175 0 0,-1-1 148 0 0,1 0 0 0 0,-2-1 0 0 0,0 0 0 0 0,0 0 0 0 0,-1-2 0 0 0,0 1 1 0 0,-1-1-1 0 0,1-3-148 0 0,-7 12 22 0 0,-1 0 0 0 0,1 0 0 0 0,-1 0 1 0 0,0 0-1 0 0,-1 0 0 0 0,1-1 0 0 0,-1 1 1 0 0,0 0-1 0 0,0-1 0 0 0,0 1 0 0 0,-1-1 1 0 0,1 1-1 0 0,-1-1 0 0 0,0 0 1 0 0,0 1-1 0 0,-1-1 0 0 0,0 1 0 0 0,1-1 1 0 0,-1 1-1 0 0,-1-1 0 0 0,1 1 0 0 0,-1 0 1 0 0,0 0-1 0 0,0 0 0 0 0,0 0 0 0 0,0 0 1 0 0,-1 0-1 0 0,1 0 0 0 0,-1 0 1 0 0,-1 0-24 0 0,-5-1-103 0 0,-1-1-1 0 0,1 2 0 0 0,-1-1 1 0 0,0 1-1 0 0,-1 1 0 0 0,1 0 0 0 0,-1 0 1 0 0,1 1-1 0 0,-1 1 0 0 0,0-1 0 0 0,1 2 1 0 0,-1-1-1 0 0,0 2 0 0 0,0-1 1 0 0,0 2-1 0 0,0-1 0 0 0,-3 2 105 0 0,-61 23-2986 0 0,32 2-6364 0 0,29-17-1923 0 0</inkml:trace>
  <inkml:trace contextRef="#ctx0" brushRef="#br0" timeOffset="-1121.613">10462 1083 2120 0 0,'0'0'1227'0'0,"0"0"-46"0"0,0 0 172 0 0,0 0 229 0 0,0 0 162 0 0,0 0 21 0 0,0 0-149 0 0,0 0-205 0 0,0 0-281 0 0,0 0-253 0 0,0 0-179 0 0,0 0-117 0 0,0 0-50 0 0,-11 4 504 0 0,7 38 509 0 0,-23 280 286 0 0,17-205-175 0 0,84-353-436 0 0,-51 174-1039 0 0,-14 38-141 0 0,14-45 134 0 0,3 0 1 0 0,3 1 0 0 0,3 2 0 0 0,3 2 0 0 0,3 0-1 0 0,42-53-173 0 0,4 44 274 0 0,-76 98-406 0 0,-19 121-2131 0 0,11-132-603 0 0,7-12-7698 0 0,-3-2-245 0 0</inkml:trace>
  <inkml:trace contextRef="#ctx0" brushRef="#br0" timeOffset="-687.091">11232 961 0 0 0,'0'0'2687'0'0,"0"0"217"0"0,0 0-155 0 0,0 0-428 0 0,0 0-482 0 0,0 0-391 0 0,0 0-305 0 0,0 0-167 0 0,0 0-101 0 0,0 0-69 0 0,0 0-11 0 0,0 0 3 0 0,0 0-41 0 0,-3 26-89 0 0,-9 85-68 0 0,8 119 1404 0 0,15-115-2228 0 0,-10-110-1035 0 0,-4-8-6102 0 0,0-1 2424 0 0,1 3-4652 0 0</inkml:trace>
  <inkml:trace contextRef="#ctx0" brushRef="#br0" timeOffset="-440.256">11254 534 15451 0 0,'0'0'864'0'0,"0"0"-455"0"0,0 0-217 0 0,0 0-96 0 0,0 0-96 0 0,0 0-128 0 0,0 0-160 0 0,0 0-105 0 0,0 0-183 0 0,0 0-136 0 0,0 0-392 0 0,0 0-1337 0 0,0 0-8057 0 0</inkml:trace>
  <inkml:trace contextRef="#ctx0" brushRef="#br0" timeOffset="815.689">11265 678 0 0 0,'0'0'280'0'0,"0"0"164"0"0,0 0 82 0 0,0 0 143 0 0,0 0 189 0 0,0 0 88 0 0,0 0 92 0 0,0 0 45 0 0,0 0-3 0 0,0 0 43 0 0,0 0 47 0 0,0 0 57 0 0,-6-8-34 0 0,-19-21-105 0 0,18 15 7685 0 0,8-4-7322 0 0,1-2-711 0 0,-31 21-447 0 0,14 12 296 0 0,31-24-1334 0 0,-10 13-2422 0 0,-1 4-4006 0 0,-5-2-4089 0 0</inkml:trace>
  <inkml:trace contextRef="#ctx0" brushRef="#br0" timeOffset="-2316.356">7866 943 528 0 0,'0'0'1035'0'0,"0"0"5"0"0,0 0 146 0 0,0 0 238 0 0,0 0 195 0 0,0 0 37 0 0,0 0-135 0 0,0 0-229 0 0,0 0-232 0 0,0 0-218 0 0,0 0-118 0 0,0 0-80 0 0,0 0-82 0 0,-22-9-58 0 0,-72-25-80 0 0,39 29 156 0 0,40 9-504 0 0,1 1 1 0 0,0 0-1 0 0,0 1 0 0 0,1 1 1 0 0,0 0-1 0 0,0 1 0 0 0,1 1 1 0 0,0-1-1 0 0,0 2 1 0 0,1 0-1 0 0,0 0 0 0 0,0 1 1 0 0,2 0-1 0 0,-1 1 0 0 0,1 0 1 0 0,1 1-1 0 0,0 0 0 0 0,1 0 1 0 0,0 1-77 0 0,-2 7 121 0 0,1 1-1 0 0,0 0 1 0 0,1 0 0 0 0,2 1-1 0 0,0 0 1 0 0,2 0 0 0 0,0 0-1 0 0,2 0 1 0 0,0 1 0 0 0,2 10-121 0 0,-1-29 33 0 0,-1 0 1 0 0,1 0 0 0 0,1 0-1 0 0,-1-1 1 0 0,1 1-1 0 0,0 0 1 0 0,0 0 0 0 0,0-1-1 0 0,0 1 1 0 0,1-1-1 0 0,0 1 1 0 0,0-1 0 0 0,0 0-1 0 0,0 0 1 0 0,1 1-1 0 0,0-2 1 0 0,0 1 0 0 0,0 0-1 0 0,0 0 1 0 0,0-1 0 0 0,1 0-1 0 0,0 0 1 0 0,0 0-1 0 0,-1 0 1 0 0,2 0 0 0 0,-1-1-1 0 0,0 0 1 0 0,0 0-1 0 0,1 0 1 0 0,-1 0 0 0 0,1-1-1 0 0,0 0 1 0 0,-1 0-1 0 0,1 0 1 0 0,0 0-34 0 0,7-1 120 0 0,0 0 0 0 0,0-1 0 0 0,0 0 0 0 0,0 0 0 0 0,-1-2 0 0 0,1 1 0 0 0,-1-1 0 0 0,1-1 0 0 0,-1 0 0 0 0,0-1 0 0 0,0 0 0 0 0,-1-1 0 0 0,1 0 0 0 0,-1 0 0 0 0,-1-1 0 0 0,1-1 0 0 0,-1 1 1 0 0,0-2-1 0 0,-1 1 0 0 0,1-2-120 0 0,18-19 159 0 0,-1-1 1 0 0,-2-2-1 0 0,0 0 1 0 0,-3-2-1 0 0,0 0 1 0 0,-3-1-1 0 0,0-1 1 0 0,-3-1 0 0 0,-1 0-1 0 0,-1-1 1 0 0,0-13-160 0 0,1-42 561 0 0,-14 93-454 0 0,0 0-23 0 0,-3 11-55 0 0,-2 39 27 0 0,3 0 0 0 0,2 0 0 0 0,3 0 0 0 0,1 0 0 0 0,9 36-56 0 0,-7-45 52 0 0,17 122 60 0 0,-6 1 0 0 0,-6 44-112 0 0,-11-161-2 0 0,-2 0-1 0 0,-3 0 1 0 0,-1-1-1 0 0,-8 30 3 0 0,10-59-13 0 0,-1 1-1 0 0,-1-1 1 0 0,0-1 0 0 0,-1 1 0 0 0,-1-1-1 0 0,0 0 1 0 0,-2-1 0 0 0,1 0 0 0 0,-2-1-1 0 0,0 0 1 0 0,-1 0 0 0 0,0-1 0 0 0,-10 8 13 0 0,16-16-24 0 0,1-1 0 0 0,-1 1-1 0 0,1-1 1 0 0,-1 0 0 0 0,0-1 0 0 0,-1 0 0 0 0,1 0 0 0 0,-1 0 0 0 0,1 0 0 0 0,-1-1 0 0 0,0 0 0 0 0,0-1 0 0 0,0 0 0 0 0,0 0 0 0 0,0 0 0 0 0,0-1 0 0 0,0 0 0 0 0,0 0 0 0 0,0-1 0 0 0,-3 0 24 0 0,6-2-16 0 0,-1-1 0 0 0,1 1 0 0 0,0-1-1 0 0,1 0 1 0 0,-1 0 0 0 0,1 0 0 0 0,-1 0 0 0 0,1-1-1 0 0,1 0 1 0 0,-1 1 0 0 0,1-1 0 0 0,-1 0-1 0 0,1 0 1 0 0,1 0 0 0 0,-1-1 0 0 0,1 1-1 0 0,0 0 1 0 0,0-1 0 0 0,0 1 0 0 0,1 0-1 0 0,0-1 1 0 0,0 1 0 0 0,0-1 0 0 0,2-4 16 0 0,-2 8-4 0 0,-1-25-22 0 0,2 0 0 0 0,1 0 0 0 0,1 0 0 0 0,2 0 0 0 0,0 1 0 0 0,2-1 0 0 0,1 1 0 0 0,1 1 0 0 0,1 0 0 0 0,1 0 0 0 0,1 1 0 0 0,9-12 26 0 0,23-28-3 0 0,4 2 0 0 0,2 2 0 0 0,3 2 0 0 0,2 3 0 0 0,2 2 0 0 0,3 2 0 0 0,2 4 0 0 0,43-25 3 0 0,80-68-17 0 0,-176 135 0 0 0,0-2 0 0 0,0 1 0 0 0,-1-1 0 0 0,1 0 0 0 0,-2-1 1 0 0,1 0-1 0 0,-1 0 0 0 0,0 0 0 0 0,-1-1 0 0 0,0 0 1 0 0,0-1-1 0 0,-1 1 0 0 0,0-1 0 0 0,0 0 0 0 0,-2 0 1 0 0,1 0-1 0 0,-1-1 0 0 0,0 0 0 0 0,-1 1 0 0 0,-1-1 0 0 0,0 0 1 0 0,0 0-1 0 0,-1-7 17 0 0,-3 11-33 0 0,0 1 0 0 0,-1-1 0 0 0,0 1 1 0 0,0 0-1 0 0,-1 0 0 0 0,0 1 0 0 0,0-1 0 0 0,0 1 1 0 0,0 0-1 0 0,-1 1 0 0 0,0-1 0 0 0,0 1 1 0 0,0 0-1 0 0,-1 0 0 0 0,1 1 0 0 0,-1 0 0 0 0,0 0 1 0 0,0 1-1 0 0,0 0 0 0 0,0 0 0 0 0,0 0 0 0 0,0 1 1 0 0,0 0-1 0 0,-1 1 0 0 0,1-1 0 0 0,-1 1 0 0 0,1 1 1 0 0,0 0-1 0 0,0 0 0 0 0,-1 0 0 0 0,1 1 0 0 0,0 0 1 0 0,0 0-1 0 0,-2 1 33 0 0,-3 1 6 0 0,1 0 0 0 0,-1 1 0 0 0,1 0 0 0 0,0 0 0 0 0,0 1 0 0 0,0 1 0 0 0,1 0 0 0 0,0 1 0 0 0,0-1 0 0 0,1 2 0 0 0,0 0 0 0 0,0 0 0 0 0,1 0 0 0 0,0 1 0 0 0,1 0 0 0 0,0 1 0 0 0,1-1 1 0 0,0 1-1 0 0,1 1 0 0 0,0-1 0 0 0,-3 10-6 0 0,6-5 19 0 0,0-1 0 0 0,1 0 0 0 0,0 1 0 0 0,1-1 1 0 0,1 0-1 0 0,1 1 0 0 0,0-1 0 0 0,1 0 0 0 0,0 0 1 0 0,2 0-1 0 0,-1 0 0 0 0,2-1 0 0 0,0 0 0 0 0,1 0 1 0 0,0 0-1 0 0,1-1 0 0 0,0 0 0 0 0,1-1 1 0 0,1 0-1 0 0,0 0 0 0 0,0-1 0 0 0,1 0 0 0 0,1-1 1 0 0,0 0-1 0 0,11 7-19 0 0,-4-3 57 0 0,0-1 1 0 0,0-1-1 0 0,1 0 1 0 0,1-1-1 0 0,0-2 1 0 0,0 0 0 0 0,1-1-1 0 0,0-1 1 0 0,0-1-1 0 0,1-2 1 0 0,-1 0-1 0 0,1-1 1 0 0,0-1-1 0 0,0-1 1 0 0,0-1-1 0 0,0-1 1 0 0,0-1 0 0 0,0-1-1 0 0,0-1 1 0 0,-1-1-1 0 0,1-1 1 0 0,-1-1-1 0 0,-1-1 1 0 0,1-1-1 0 0,-2-1 1 0 0,1-1-1 0 0,18-12-57 0 0,-2-10 46 0 0,-1-1 0 0 0,-2-2 0 0 0,-1-2 0 0 0,-2 0 0 0 0,-2-2 0 0 0,-2-2 0 0 0,-1 0 0 0 0,-2-2 0 0 0,-3 0 0 0 0,-1-1 1 0 0,-2-2-1 0 0,5-23-46 0 0,-8 10-153 0 0,-2 0 0 0 0,-2-1 0 0 0,-4-1 0 0 0,-2 1 0 0 0,-3-1 0 0 0,-3-26 153 0 0,1 76-1 0 0,0-1 0 0 0,0 1 1 0 0,-1 0-1 0 0,0 0 0 0 0,-1 0 0 0 0,-1 0 1 0 0,0 0-1 0 0,0 1 0 0 0,-1-1 0 0 0,-1 1 1 0 0,0 0-1 0 0,0 0 0 0 0,-1 0 0 0 0,-1 1 1 0 0,0 0-1 0 0,-4-4 1 0 0,10 12 3 0 0,-1 0 0 0 0,0 0 0 0 0,1 1 0 0 0,-1-1 0 0 0,0 1 0 0 0,0 0-1 0 0,0-1 1 0 0,0 1 0 0 0,0 0 0 0 0,-1 0 0 0 0,1 0 0 0 0,0 0 0 0 0,0 1 0 0 0,-1-1 0 0 0,1 1 0 0 0,0-1 0 0 0,-1 1 0 0 0,1 0 0 0 0,-1 0 0 0 0,1 0-1 0 0,0 0 1 0 0,-1 0 0 0 0,1 1 0 0 0,0-1 0 0 0,-1 1 0 0 0,1 0 0 0 0,0-1 0 0 0,-1 1 0 0 0,1 0 0 0 0,0 0 0 0 0,0 0 0 0 0,0 1 0 0 0,0-1 0 0 0,0 0-1 0 0,0 1 1 0 0,0-1 0 0 0,0 1-3 0 0,-49 73 80 0 0,44-49-26 0 0,1 1 0 0 0,1-1 0 0 0,1 1 1 0 0,2 1-1 0 0,0-1 0 0 0,2 0 0 0 0,3 20-54 0 0,-2 12 109 0 0,4 58 199 0 0,6-1 0 0 0,16 66-308 0 0,-19-130 60 0 0,7 58-1 0 0,-5-1 0 0 0,-3 59-59 0 0,-7-167-23 0 0,0-1 0 0 0,0 1 1 0 0,1 0-1 0 0,-1-1 1 0 0,0 1-1 0 0,0 0 0 0 0,0 0 1 0 0,0-1-1 0 0,0 1 1 0 0,0 0-1 0 0,0 0 0 0 0,0-1 1 0 0,0 1-1 0 0,0 0 1 0 0,0 0-1 0 0,0-1 0 0 0,0 1 1 0 0,-1 0-1 0 0,1 0 1 0 0,0-1-1 0 0,-1 1 0 0 0,1 0 1 0 0,0-1-1 0 0,-1 1 1 0 0,1 0-1 0 0,-1-1 0 0 0,1 1 1 0 0,-1-1-1 0 0,1 1 0 0 0,-1-1 1 0 0,0 1-1 0 0,1-1 1 0 0,-1 1-1 0 0,0-1 0 0 0,1 0 1 0 0,-1 1-1 0 0,0-1 1 0 0,1 0-1 0 0,-1 0 0 0 0,0 1 1 0 0,0-1-1 0 0,1 0 1 0 0,-1 0-1 0 0,0 0 0 0 0,0 0 1 0 0,1 0-1 0 0,-1 0 1 0 0,0 0-1 0 0,0 0 23 0 0,-30-25-2868 0 0,7-12-1789 0 0,17 24 271 0 0,-1 1-6496 0 0</inkml:trace>
  <inkml:trace contextRef="#ctx0" brushRef="#br0" timeOffset="-2136.954">8861 784 14699 0 0,'0'0'1608'0'0,"0"0"-581"0"0,0 0-384 0 0,0 0 43 0 0,0 0 140 0 0,0 0 79 0 0,0 0-13 0 0,31-5-77 0 0,102-15-102 0 0,164-9 1306 0 0,-22 14-2310 0 0,-159 14-8222 0 0,-100 1-3011 0 0</inkml:trace>
  <inkml:trace contextRef="#ctx0" brushRef="#br0" timeOffset="6202.637">3844 2563 4689 0 0,'0'0'2890'0'0,"0"0"-1216"0"0,0 0-399 0 0,0 0 180 0 0,0 0 212 0 0,0 0 92 0 0,0 0-166 0 0,0 0-260 0 0,0 0-209 0 0,0 0-212 0 0,0 0-125 0 0,-5-13-94 0 0,-21-39-93 0 0,24 50-544 0 0,-1 1-1 0 0,1-1 0 0 0,0 0 0 0 0,-1 1 0 0 0,1 0 0 0 0,-1-1 0 0 0,1 1 0 0 0,-1 0 0 0 0,0 0 1 0 0,1 1-1 0 0,-1-1 0 0 0,0 0 0 0 0,0 1 0 0 0,0 0 0 0 0,1 0 0 0 0,-1 0 0 0 0,0 0 0 0 0,0 0 0 0 0,0 0 1 0 0,1 1-1 0 0,-1-1 0 0 0,-3 2-55 0 0,-5-1 157 0 0,-11 3-16 0 0,0 1 1 0 0,1 1-1 0 0,0 1 1 0 0,0 1-1 0 0,0 1 0 0 0,1 0 1 0 0,0 2-1 0 0,-18 12-141 0 0,10-8 34 0 0,1 1-1 0 0,0 1 1 0 0,1 1 0 0 0,1 1-1 0 0,1 2 1 0 0,0 0 0 0 0,2 2-1 0 0,0 0 1 0 0,2 2 0 0 0,1 0-1 0 0,0 1 1 0 0,2 1 0 0 0,2 0-1 0 0,0 1 1 0 0,1 1 0 0 0,-4 17-34 0 0,15-38-9 0 0,1-1 1 0 0,0 1-1 0 0,1-1 1 0 0,0 1 0 0 0,0-1-1 0 0,0 1 1 0 0,1 0-1 0 0,0-1 1 0 0,1 1-1 0 0,0 0 1 0 0,0-1 0 0 0,0 1-1 0 0,1-1 1 0 0,0 1-1 0 0,1-1 1 0 0,-1 0-1 0 0,1 0 1 0 0,1 0 0 0 0,-1 0-1 0 0,1 0 1 0 0,1-1-1 0 0,-1 0 1 0 0,1 0-1 0 0,0 0 1 0 0,0 0 0 0 0,1-1-1 0 0,0 0 1 0 0,0 0-1 0 0,0 0 1 0 0,0-1-1 0 0,2 1 9 0 0,6 1-103 0 0,1 1-1 0 0,0-2 1 0 0,0 0-1 0 0,1 0 1 0 0,0-2-1 0 0,-1 0 1 0 0,1 0-1 0 0,0-2 1 0 0,0 0-1 0 0,0-1 1 0 0,0 0-1 0 0,0-2 1 0 0,0 0-1 0 0,0 0 1 0 0,2-2 103 0 0,149-41-5181 0 0,-96 18-2834 0 0,-52 20 4217 0 0,7-2-2885 0 0</inkml:trace>
  <inkml:trace contextRef="#ctx0" brushRef="#br0" timeOffset="6487.217">4363 2728 7610 0 0,'0'0'3111'0'0,"0"0"-505"0"0,0 0-394 0 0,0 0-405 0 0,0 0-401 0 0,0 0-399 0 0,0 0-318 0 0,0 0-75 0 0,0 0-1 0 0,0 0-14 0 0,-34 35-55 0 0,-110 110-73 0 0,45-19 153 0 0,91-116-608 0 0,1 1-1 0 0,0 0 1 0 0,1 0 0 0 0,0 1 0 0 0,0 0-1 0 0,2 0 1 0 0,-1 0 0 0 0,1 0-1 0 0,1 1 1 0 0,0 0 0 0 0,1-1-1 0 0,1 1 1 0 0,0 0 0 0 0,0 0-1 0 0,1 0 1 0 0,1 0 0 0 0,1 9-16 0 0,3-15 25 0 0,0 1 1 0 0,0 0-1 0 0,1-1 1 0 0,0 0 0 0 0,0 0-1 0 0,0-1 1 0 0,1 0-1 0 0,0 0 1 0 0,1 0-1 0 0,-1-1 1 0 0,1 0-1 0 0,0-1 1 0 0,0 1-1 0 0,0-2 1 0 0,1 1 0 0 0,-1-1-1 0 0,1 0 1 0 0,0-1-1 0 0,0 0 1 0 0,0 0-1 0 0,0-1 1 0 0,0 0-1 0 0,0-1 1 0 0,1 0-1 0 0,-1-1 1 0 0,2 0-26 0 0,12-1 151 0 0,0-1 0 0 0,0-1 1 0 0,0-1-1 0 0,-1-1 0 0 0,0-1 0 0 0,0-1 0 0 0,-1-1 1 0 0,0-1-1 0 0,0 0 0 0 0,-1-2 0 0 0,-1 0 0 0 0,0-2 1 0 0,-1 0-1 0 0,0-1 0 0 0,-1 0 0 0 0,8-11-151 0 0,-12 12 57 0 0,0 0-1 0 0,-1-1 1 0 0,-1 0-1 0 0,0-1 1 0 0,-1 0-1 0 0,-1-1 1 0 0,-1 0-1 0 0,0-1 1 0 0,-1 1-1 0 0,-1-1 1 0 0,-1-1-1 0 0,0 1 1 0 0,-1-1-1 0 0,-1 0 1 0 0,-1 0-1 0 0,-1 0 1 0 0,0 0-1 0 0,-2 0 1 0 0,-1-10-57 0 0,-1 17-49 0 0,-1 1 0 0 0,0 0 0 0 0,-1 0 0 0 0,0 0 0 0 0,-1 1 0 0 0,0 0 0 0 0,-1 0 0 0 0,0 0 0 0 0,0 1 0 0 0,-1 0 0 0 0,0 0 1 0 0,-1 1-1 0 0,0 0 0 0 0,0 1 0 0 0,-1 0 0 0 0,1 0 0 0 0,-2 1 0 0 0,1 0 0 0 0,-1 1 0 0 0,0 0 0 0 0,0 0 0 0 0,0 2 0 0 0,0-1 0 0 0,-1 1 0 0 0,1 1 0 0 0,-6 0 49 0 0,7 0-424 0 0,1 1 0 0 0,0 1 0 0 0,0 0-1 0 0,0 0 1 0 0,0 1 0 0 0,0 0-1 0 0,0 0 1 0 0,0 1 0 0 0,0 0-1 0 0,0 1 1 0 0,0 0 0 0 0,1 0 0 0 0,-7 4 424 0 0,-6 7-6359 0 0,5-2-5614 0 0</inkml:trace>
  <inkml:trace contextRef="#ctx0" brushRef="#br0" timeOffset="6930.875">4868 3189 14419 0 0,'0'0'692'0'0,"0"0"11"0"0,0 0 413 0 0,0 0 419 0 0,0 0 226 0 0,0 0-136 0 0,0 0-371 0 0,0 0-323 0 0,0 0-251 0 0,0 0-195 0 0,0 0-134 0 0,0 0-113 0 0,5-10-53 0 0,100-139 724 0 0,114-134-359 0 0,-99 150-1028 0 0,-121 149 81 0 0,-52 101 221 0 0,46-99 180 0 0,1-1-1 0 0,0 1 1 0 0,1 0 0 0 0,1 0-1 0 0,1 1 1 0 0,0-1 0 0 0,1 17-4 0 0,2-27 0 0 0,0-1 0 0 0,0 1 0 0 0,1-1 0 0 0,0 1 0 0 0,0-1 0 0 0,1 1 0 0 0,0-1 0 0 0,0 0 0 0 0,1 0 0 0 0,0 0 0 0 0,0 0 0 0 0,1-1 0 0 0,0 1 0 0 0,0-1 0 0 0,0 0 0 0 0,1 0 1 0 0,0 0-1 0 0,0-1 0 0 0,0 1 0 0 0,5 2 0 0 0,-3-3 55 0 0,0 0 0 0 0,0-1 0 0 0,0 0 0 0 0,1-1 0 0 0,0 1 0 0 0,-1-2 0 0 0,1 1 0 0 0,0-1 0 0 0,0 0 0 0 0,0 0 0 0 0,1-1 0 0 0,-1-1 1 0 0,0 1-1 0 0,1-1 0 0 0,-1 0 0 0 0,0-1 0 0 0,0 0 0 0 0,0 0 0 0 0,1-1 0 0 0,-1 0 0 0 0,0-1 0 0 0,-1 1 0 0 0,1-2 0 0 0,0 1 0 0 0,-1-1-55 0 0,18-9 282 0 0,0-1-1 0 0,-1-2 1 0 0,-1 0 0 0 0,0-2-1 0 0,-2 0 1 0 0,15-16-282 0 0,-18 14 51 0 0,0-1 1 0 0,-2 0 0 0 0,-1-1-1 0 0,0 0 1 0 0,-2-1 0 0 0,-1-1 0 0 0,0 0-1 0 0,-2-1 1 0 0,5-18-52 0 0,-12-26-1201 0 0,-22 45-4578 0 0,13 20-6492 0 0</inkml:trace>
  <inkml:trace contextRef="#ctx0" brushRef="#br0" timeOffset="7518.748">6909 2345 11538 0 0,'0'0'1833'0'0,"0"0"-357"0"0,0 0-244 0 0,0 0-114 0 0,0 0-24 0 0,-35 13-61 0 0,-113 39-121 0 0,32 2 554 0 0,53-20-1017 0 0,2 3-1 0 0,1 3 1 0 0,1 2 0 0 0,-5 10-449 0 0,59-49 11 0 0,0 0 0 0 0,0 0 0 0 0,1 1 0 0 0,-1 0 0 0 0,1 0 0 0 0,0 0 0 0 0,0 0 0 0 0,0 1 0 0 0,1 0 0 0 0,0 0 0 0 0,0-1 0 0 0,0 2 0 0 0,0-1 0 0 0,1 0 0 0 0,0 1 0 0 0,0-1 0 0 0,0 1 0 0 0,1-1 0 0 0,0 1 0 0 0,0 0 0 0 0,0-1 0 0 0,1 1 0 0 0,0 0 0 0 0,0 0 0 0 0,0 2-11 0 0,4-4 19 0 0,0 1 0 0 0,0 0 0 0 0,0-1 0 0 0,0 0 0 0 0,1 0-1 0 0,0 0 1 0 0,0-1 0 0 0,0 1 0 0 0,0-1 0 0 0,0 0 0 0 0,0-1 0 0 0,1 1 0 0 0,0-1 0 0 0,-1 0 0 0 0,7 1-19 0 0,-11-3 4 0 0,192 59 243 0 0,-190-57-228 0 0,-1-1 1 0 0,1 0 0 0 0,-1 1-1 0 0,0 0 1 0 0,0-1 0 0 0,1 1 0 0 0,-1 0-1 0 0,-1 0 1 0 0,1 0 0 0 0,0 1 0 0 0,0-1-1 0 0,-1 0 1 0 0,1 1 0 0 0,-1-1-1 0 0,0 1 1 0 0,0-1 0 0 0,0 1 0 0 0,0 0-1 0 0,0-1 1 0 0,0 1 0 0 0,-1 0 0 0 0,1-1-1 0 0,-1 1 1 0 0,0 0 0 0 0,0 0-1 0 0,0 0 1 0 0,0 0 0 0 0,0-1 0 0 0,-1 1-1 0 0,1 0 1 0 0,-1 0 0 0 0,0-1-1 0 0,0 1 1 0 0,0 0 0 0 0,0-1 0 0 0,0 1-1 0 0,0-1 1 0 0,-1 0 0 0 0,0 1 0 0 0,1-1-1 0 0,-1 0 1 0 0,0 0 0 0 0,0 0-1 0 0,0 0 1 0 0,0 0 0 0 0,0 0 0 0 0,0 0-1 0 0,-3 1-19 0 0,-258 177 807 0 0,149-92-2396 0 0,112-95-2915 0 0,2 3-936 0 0,0 1-5926 0 0</inkml:trace>
  <inkml:trace contextRef="#ctx0" brushRef="#br0" timeOffset="7784.432">7303 2198 21020 0 0,'0'0'979'0'0,"0"0"-302"0"0,0 0-19 0 0,0 0 153 0 0,0 0 80 0 0,0 0-4 0 0,-2 37-63 0 0,-11 121-113 0 0,11-144-606 0 0,0-1 1 0 0,-1 1-1 0 0,-1-1 1 0 0,0 1-1 0 0,-1-1 0 0 0,0 0 1 0 0,-1 0-1 0 0,-6 8-105 0 0,-4 10 192 0 0,-18 40 128 0 0,-16 30-181 0 0,4 1-1 0 0,5 2 1 0 0,5 2 0 0 0,-3 25-139 0 0,26 22-220 0 0,13-148 146 0 0,0-1 0 0 0,1 1 0 0 0,-1-1 1 0 0,1 0-1 0 0,0 1 0 0 0,0-1 0 0 0,0 0 1 0 0,1 0-1 0 0,0 0 0 0 0,-1 0 0 0 0,1 0 0 0 0,1 0 1 0 0,-1-1-1 0 0,1 1 0 0 0,-1-1 0 0 0,1 1 1 0 0,0-1-1 0 0,0 0 0 0 0,0 0 0 0 0,1 0 1 0 0,-1 0-1 0 0,1-1 0 0 0,0 1 74 0 0,-3-25-4443 0 0,-17-6-3935 0 0,11 16-3067 0 0</inkml:trace>
  <inkml:trace contextRef="#ctx0" brushRef="#br0" timeOffset="8030.165">6710 2791 12491 0 0,'0'0'4302'0'0,"0"0"-2039"0"0,0 0-1091 0 0,0 0-356 0 0,0 0-22 0 0,0 0 9 0 0,0 0-24 0 0,0 0-63 0 0,0 0-115 0 0,37 1-118 0 0,115 3-99 0 0,-37 17 223 0 0,-75-8-391 0 0,30 2 9 0 0,1-3-1 0 0,1-4 1 0 0,34-1-225 0 0,109-3-2701 0 0,-157-13-1666 0 0,-39 4-545 0 0,-5 4-6504 0 0</inkml:trace>
  <inkml:trace contextRef="#ctx0" brushRef="#br0" timeOffset="8313.44">7912 2728 12091 0 0,'0'0'3119'0'0,"0"0"-1272"0"0,0 0-665 0 0,0 0-244 0 0,0 0-77 0 0,0 0-7 0 0,0 0-13 0 0,0 0-80 0 0,0 0-95 0 0,0 0-122 0 0,0 0-123 0 0,-35 27-101 0 0,-116 83-89 0 0,-39 40 182 0 0,180-143-414 0 0,1 1 0 0 0,0 0-1 0 0,0 1 1 0 0,1-1 0 0 0,0 2-1 0 0,1-1 1 0 0,0 1 0 0 0,0 0-1 0 0,1 1 1 0 0,1-1 0 0 0,0 1-1 0 0,0 0 1 0 0,1 1 0 0 0,0-1-1 0 0,1 1 1 0 0,0-1 0 0 0,1 1-1 0 0,1 0 1 0 0,-1 0 0 0 0,2 5 1 0 0,0-14-3 0 0,1-1 1 0 0,0 1 0 0 0,0-1-1 0 0,0 1 1 0 0,0 0 0 0 0,1-1-1 0 0,-1 0 1 0 0,1 1-1 0 0,-1-1 1 0 0,1 0 0 0 0,0 0-1 0 0,0 0 1 0 0,0 0 0 0 0,0 0-1 0 0,0 0 1 0 0,0 0 0 0 0,1-1-1 0 0,-1 1 1 0 0,1-1 0 0 0,-1 0-1 0 0,1 0 1 0 0,-1 0-1 0 0,1 0 1 0 0,-1 0 0 0 0,1 0-1 0 0,0-1 1 0 0,0 1 0 0 0,-1-1-1 0 0,3 0 3 0 0,84-3 266 0 0,-56-9-91 0 0,0-1 0 0 0,-2-2 0 0 0,0-1-1 0 0,0-1 1 0 0,-2-2 0 0 0,0-1 0 0 0,-1-1 0 0 0,-2-1-1 0 0,0-2 1 0 0,-1 0 0 0 0,19-26-175 0 0,98-100 606 0 0,-115 131-601 0 0,-25 41-82 0 0,-25 151-1980 0 0,22-161 1391 0 0,1 26-888 0 0,3-11-3525 0 0,0-12-6457 0 0</inkml:trace>
  <inkml:trace contextRef="#ctx0" brushRef="#br0" timeOffset="8684.598">8387 3273 15795 0 0,'0'0'2684'0'0,"0"0"-1027"0"0,0 0-450 0 0,0 0-184 0 0,0 0-136 0 0,0 0-114 0 0,0 0-152 0 0,0 0-163 0 0,0 0-96 0 0,0 0-90 0 0,0 0-37 0 0,0 0-45 0 0,20-32-42 0 0,64-100-10 0 0,8 20 40 0 0,-70 86-182 0 0,-11 10 0 0 0,2 1 1 0 0,0 0 0 0 0,0 1 0 0 0,2 0-1 0 0,-1 1 1 0 0,2 1 0 0 0,0 1 0 0 0,5-3 3 0 0,-22 14-5 0 0,1 0 0 0 0,0 1 0 0 0,0-1 0 0 0,-1 1 1 0 0,1-1-1 0 0,0 0 0 0 0,0 1 0 0 0,0-1 0 0 0,0 1 0 0 0,-1-1 1 0 0,1 1-1 0 0,0-1 0 0 0,0 0 0 0 0,0 1 0 0 0,0-1 1 0 0,0 1-1 0 0,0-1 0 0 0,0 1 0 0 0,0-1 0 0 0,1 0 0 0 0,-1 1 1 0 0,0-1-1 0 0,0 1 0 0 0,0-1 0 0 0,0 1 0 0 0,0-1 0 0 0,1 0 1 0 0,-1 1-1 0 0,0-1 0 0 0,0 0 0 0 0,1 1 0 0 0,-1-1 1 0 0,0 0-1 0 0,1 1 0 0 0,-1-1 0 0 0,0 0 0 0 0,1 0 0 0 0,-1 1 1 0 0,0-1-1 0 0,1 0 0 0 0,-1 0 0 0 0,1 1 0 0 0,-1-1 1 0 0,0 0-1 0 0,1 0 0 0 0,-1 0 0 0 0,1 0 0 0 0,-1 0 0 0 0,1 0 1 0 0,-1 0-1 0 0,0 0 0 0 0,1 0 0 0 0,-1 0 0 0 0,1 0 0 0 0,-1 0 1 0 0,1 0-1 0 0,-1 0 0 0 0,1 0 0 0 0,-1 0 0 0 0,0-1 1 0 0,1 1-1 0 0,-1 0 0 0 0,1 0 0 0 0,-1 0 0 0 0,0-1 0 0 0,1 1 1 0 0,-1 0-1 0 0,0 0 0 0 0,1-1 5 0 0,-16 42-7 0 0,11-33 9 0 0,0 2 4 0 0,-33 115 4 0 0,36-119-9 0 0,1-1 0 0 0,0 0 1 0 0,0 1-1 0 0,0-1 0 0 0,0 0 0 0 0,1 0 0 0 0,0 1 0 0 0,0-1 1 0 0,0 0-1 0 0,1 0 0 0 0,-1 0 0 0 0,1 0 0 0 0,0 0 0 0 0,1 0 1 0 0,-1-1-1 0 0,1 1 0 0 0,0-1 0 0 0,0 0 0 0 0,1 0 0 0 0,-1 0 1 0 0,1 0-1 0 0,0 0 0 0 0,1 0-1 0 0,1 1 56 0 0,1 0-1 0 0,0 0 1 0 0,0-1 0 0 0,1 0 0 0 0,-1 0-1 0 0,1-1 1 0 0,0 0 0 0 0,-1 0 0 0 0,1-1-1 0 0,1 0 1 0 0,-1 0 0 0 0,0-1 0 0 0,0 0-1 0 0,1 0 1 0 0,-1-1 0 0 0,0 0 0 0 0,1-1-1 0 0,-1 0 1 0 0,0 0 0 0 0,0-1 0 0 0,1 0-1 0 0,-1 0 1 0 0,-1-1 0 0 0,1 0 0 0 0,5-2-56 0 0,7-6 162 0 0,-1 0 1 0 0,0-1 0 0 0,-1 0 0 0 0,0-2 0 0 0,-1 0 0 0 0,0-1 0 0 0,-2-1-1 0 0,1 0 1 0 0,-2-1-163 0 0,-11 13-154 0 0,81-123-119 0 0,-61 65-8875 0 0,-22 55-3149 0 0</inkml:trace>
  <inkml:trace contextRef="#ctx0" brushRef="#br0" timeOffset="8966.76">9832 2003 21717 0 0,'0'0'736'0'0,"0"0"-168"0"0,0 0 87 0 0,0 0 182 0 0,0 0 55 0 0,0 0-2 0 0,8 36-58 0 0,23 114-157 0 0,-22-22 224 0 0,-12 636-1317 0 0,-7-739-1520 0 0,-9-23-7545 0 0,13-2-2634 0 0</inkml:trace>
  <inkml:trace contextRef="#ctx0" brushRef="#br0" timeOffset="9214.845">9628 2548 17852 0 0,'0'0'1264'0'0,"0"0"-208"0"0,0 0-79 0 0,0 0-137 0 0,0 0-96 0 0,192-44-96 0 0,-159 44-176 0 0,2 0-144 0 0,-2 0-112 0 0,2 0-104 0 0,-4 0-104 0 0,-3 0-104 0 0,-1 3-256 0 0,-8 1-456 0 0,-5 0-1272 0 0,-2-1-11131 0 0</inkml:trace>
  <inkml:trace contextRef="#ctx0" brushRef="#br0" timeOffset="12369.073">11232 3281 0 0 0,'0'0'335'0'0,"0"0"-98"0"0,0 0 59 0 0,0 0 415 0 0,0 0 723 0 0,0 0 586 0 0,0 0 293 0 0,0 0-18 0 0,0 0-310 0 0,0 0-296 0 0,0 0-230 0 0,17 1-143 0 0,55 2-113 0 0,-5-26 852 0 0,24-33-561 0 0,-4-4-1 0 0,-1-3 1 0 0,16-22-1494 0 0,-59 51 281 0 0,70-65 1013 0 0,100-111-1294 0 0,-188 187 34 0 0,-2-2-1 0 0,-1-1 0 0 0,-1 0 1 0 0,-1-2-1 0 0,-1 0 1 0 0,-2-1-1 0 0,-1-1 0 0 0,-1 0 1 0 0,-2-1-1 0 0,-1-1 1 0 0,-1 0-1 0 0,-2-1 1 0 0,-1 0-1 0 0,-2 0 0 0 0,-1 0 1 0 0,-1-7-34 0 0,-4 31-16 0 0,0 1 0 0 0,-1-1-1 0 0,0 1 1 0 0,-1-1 0 0 0,0 1 0 0 0,0-1 0 0 0,-1 1-1 0 0,0 0 1 0 0,0 0 0 0 0,-1 0 0 0 0,0 1 0 0 0,0-1 0 0 0,-1 1-1 0 0,0 0 1 0 0,0 0 0 0 0,-1 1 0 0 0,1-1 0 0 0,-2 1 0 0 0,1 1-1 0 0,-1-1 1 0 0,1 1 0 0 0,-2 0 0 0 0,1 0 0 0 0,0 1-1 0 0,-1 0 1 0 0,0 1 0 0 0,0-1 0 0 0,0 2 0 0 0,0-1 0 0 0,0 1-1 0 0,-5-1 17 0 0,-1 2-31 0 0,0 1-1 0 0,0 1 1 0 0,0 0-1 0 0,0 0 0 0 0,0 1 1 0 0,0 1-1 0 0,1 1 0 0 0,-1 0 1 0 0,1 0-1 0 0,0 1 0 0 0,0 1 1 0 0,0 0-1 0 0,1 1 1 0 0,0 1-1 0 0,0 0 0 0 0,1 0 1 0 0,0 1-1 0 0,0 0 0 0 0,1 1 1 0 0,-8 10 31 0 0,-3 5-5 0 0,1 0 0 0 0,2 1 0 0 0,1 1 1 0 0,0 1-1 0 0,2 0 0 0 0,2 1 0 0 0,0 1 1 0 0,-5 22 4 0 0,1 5 20 0 0,3 0 0 0 0,2 0 1 0 0,3 2-1 0 0,2-1 1 0 0,3 1-1 0 0,3 0 0 0 0,2 10-20 0 0,0-40 15 0 0,1-1 0 0 0,2 1-1 0 0,0-1 1 0 0,2 0 0 0 0,1 0-1 0 0,1-1 1 0 0,2 0 0 0 0,0 0-1 0 0,2-1 1 0 0,3 3-15 0 0,-8-19 36 0 0,-1-1 1 0 0,2 0-1 0 0,-1 0 0 0 0,1-1 1 0 0,0 0-1 0 0,1 0 1 0 0,0-1-1 0 0,0 0 0 0 0,1-1 1 0 0,0 0-1 0 0,0-1 0 0 0,0 0 1 0 0,1 0-1 0 0,-1-1 0 0 0,1 0 1 0 0,0-1-1 0 0,0 0 0 0 0,1-1 1 0 0,-1 0-1 0 0,0-1 1 0 0,1 0-1 0 0,-1-1 0 0 0,6 0-36 0 0,12-1 106 0 0,-1-2 0 0 0,1 0 1 0 0,-1-2-1 0 0,1-1 0 0 0,-1-1 0 0 0,-1-2 0 0 0,23-9-106 0 0,-18 5 50 0 0,-2-1 0 0 0,1-2-1 0 0,-2 0 1 0 0,0-2 0 0 0,-1-1 0 0 0,25-23-50 0 0,-41 32-3 0 0,-1-1 0 0 0,0-1-1 0 0,0 1 1 0 0,-1-2 0 0 0,-1 1 0 0 0,0-1 0 0 0,0-1 0 0 0,-2 1 0 0 0,1-1 0 0 0,-2-1 0 0 0,0 0-1 0 0,-1 1 1 0 0,0-2 0 0 0,-1 1 0 0 0,2-16 3 0 0,-5 26-22 0 0,0 0 0 0 0,0-1 0 0 0,0 1 0 0 0,-1-1 0 0 0,1 1 0 0 0,-1-1 0 0 0,-1 1 0 0 0,1-1-1 0 0,-1 1 1 0 0,0-1 0 0 0,0 1 0 0 0,0-1 0 0 0,-1 1 0 0 0,0 0 0 0 0,0 0 0 0 0,0 0 0 0 0,-1 0 0 0 0,1 0 0 0 0,-1 0 0 0 0,-1 1 0 0 0,1 0 0 0 0,0-1 0 0 0,-1 1 0 0 0,0 0-1 0 0,0 1 1 0 0,0-1 0 0 0,-1 1 0 0 0,1 0 0 0 0,-1 0 0 0 0,0 0 0 0 0,0 0 0 0 0,0 1 0 0 0,-4-2 22 0 0,-5 2-44 0 0,0 2 0 0 0,0-1 0 0 0,0 2 0 0 0,0 0 0 0 0,0 0 0 0 0,1 1 0 0 0,-1 1 0 0 0,1 0 0 0 0,-1 1 0 0 0,1 1 0 0 0,0 0 0 0 0,1 0 0 0 0,-1 1 0 0 0,1 1 1 0 0,0 0-1 0 0,1 1 0 0 0,-1 0 0 0 0,2 1 0 0 0,-1 0 0 0 0,1 1 0 0 0,0 0 0 0 0,1 0 0 0 0,1 1 0 0 0,-1 0 0 0 0,2 1 0 0 0,0 0 0 0 0,-5 11 44 0 0,7-15 3 0 0,1 0 1 0 0,1 1-1 0 0,0-1 1 0 0,0 1-1 0 0,0 0 1 0 0,1 0-1 0 0,1 0 1 0 0,0 0-1 0 0,0 0 0 0 0,0 0 1 0 0,1 0-1 0 0,1 0 1 0 0,-1 0-1 0 0,1 0 1 0 0,1 0-1 0 0,0 0 1 0 0,0 0-1 0 0,1 0 1 0 0,0-1-1 0 0,0 1 0 0 0,1-1 1 0 0,0 0-1 0 0,1 0 1 0 0,0 0-1 0 0,0 0 1 0 0,1-1-1 0 0,-1 0 1 0 0,1 0-1 0 0,6 4-3 0 0,-1-1 47 0 0,0-1 0 0 0,0 0 0 0 0,1-1 0 0 0,0 0 0 0 0,1-1 0 0 0,0 0 0 0 0,0-1 0 0 0,0 0 0 0 0,1-1 0 0 0,0-1 0 0 0,0 0 0 0 0,0-1 0 0 0,0 0 0 0 0,0-1 0 0 0,1-1 0 0 0,6 0-47 0 0,-7-2 44 0 0,1 1 0 0 0,-1-2 1 0 0,0 0-1 0 0,0 0 0 0 0,1-1 0 0 0,-2-1 0 0 0,1-1 0 0 0,0 0 0 0 0,-1 0 0 0 0,0-1 0 0 0,0-1 1 0 0,-1 0-1 0 0,9-8-44 0 0,176-143 114 0 0,-141 108-102 0 0,3 3 0 0 0,1 3 0 0 0,30-16-12 0 0,6 26-90 0 0,-94 36 89 0 0,-1 1-1 0 0,0 0 1 0 0,0-1 0 0 0,-1 1 0 0 0,1 0 0 0 0,0-1 0 0 0,-1 1 0 0 0,0 0 0 0 0,0 0 0 0 0,1-1 0 0 0,-2 1-1 0 0,1 0 1 0 0,0 0 0 0 0,0-1 0 0 0,-1 1 0 0 0,0 0 0 0 0,1-1 0 0 0,-1 1 0 0 0,0 0 0 0 0,0-1 0 0 0,-1 1-1 0 0,1-1 1 0 0,-1 1 1 0 0,-116 219 151 0 0,117-219-149 0 0,-2 1-4 0 0,1 1 0 0 0,0 0 0 0 0,0 0 0 0 0,1 0 0 0 0,-1 0 0 0 0,1 0 0 0 0,0 1-1 0 0,0-1 1 0 0,1 0 0 0 0,0 1 0 0 0,0-1 0 0 0,0 0 0 0 0,0 1 0 0 0,1-1 0 0 0,0 1 2 0 0,2-4-1 0 0,0 0 1 0 0,0 0-1 0 0,1 0 0 0 0,-1-1 1 0 0,0 1-1 0 0,1-1 1 0 0,-1 0-1 0 0,1 0 0 0 0,-1 0 1 0 0,1 0-1 0 0,0-1 1 0 0,-1 1-1 0 0,1-1 1 0 0,0 0-1 0 0,-1 0 0 0 0,1-1 1 0 0,0 1-1 0 0,-1-1 1 0 0,1 1-1 0 0,0-1 0 0 0,-1 0 1 0 0,1-1-1 0 0,1 0 1 0 0,29-11 23 0 0,0-1 0 0 0,-2-2 0 0 0,0-1 0 0 0,23-16-23 0 0,51-27 23 0 0,210-116-54 0 0,-314 176 34 0 0,-2-1-5 0 0,1 0 1 0 0,-1 0-1 0 0,1 1 0 0 0,-1-1 0 0 0,1 0 0 0 0,0 1 0 0 0,-1-1 0 0 0,1 1 1 0 0,0-1-1 0 0,-1 1 0 0 0,1-1 0 0 0,0 1 0 0 0,0-1 0 0 0,0 1 0 0 0,-1 0 1 0 0,1-1-1 0 0,0 1 0 0 0,0 0 0 0 0,0 0 0 0 0,0 0 0 0 0,0-1 0 0 0,0 1 0 0 0,0 0 1 0 0,-1 0-1 0 0,1 0 0 0 0,0 1 0 0 0,0-1 0 0 0,0 0 0 0 0,0 0 0 0 0,0 0 1 0 0,0 1-1 0 0,-1-1 0 0 0,1 0 0 0 0,0 1 0 0 0,0-1 0 0 0,0 1 0 0 0,-1-1 1 0 0,1 1-1 0 0,0-1 0 0 0,-1 1 0 0 0,1-1 0 0 0,0 1 0 0 0,-1 0 0 0 0,1 0 0 0 0,-1-1 1 0 0,1 1-1 0 0,-1 0 0 0 0,1 0 0 0 0,-1-1 0 0 0,1 1 0 0 0,-1 0 0 0 0,0 0 1 0 0,0 0-1 0 0,1 0 0 0 0,-1 0 0 0 0,0-1 0 0 0,0 1 0 0 0,0 0 0 0 0,0 0 1 0 0,0 0-1 0 0,0 0 2 0 0,-45 134 184 0 0,26-3-198 0 0,19-127 7 0 0,1-1 0 0 0,-1 0-1 0 0,1 1 1 0 0,0-1-1 0 0,0 0 1 0 0,1 0 0 0 0,-1 1-1 0 0,1-1 1 0 0,0-1-1 0 0,0 1 1 0 0,1 0 0 0 0,-1 0-1 0 0,1-1 1 0 0,-1 1-1 0 0,1-1 1 0 0,0 0 0 0 0,1 0-1 0 0,-1 0 1 0 0,0 0-1 0 0,1-1 1 0 0,0 1 0 0 0,-1-1-1 0 0,1 0 1 0 0,0 0-1 0 0,0 0 1 0 0,0 0 0 0 0,0-1-1 0 0,1 0 1 0 0,-1 0-1 0 0,0 0 1 0 0,5 0 7 0 0,47-15-1807 0 0,-40 3-1667 0 0,0-4-4065 0 0,-8 7-4096 0 0</inkml:trace>
  <inkml:trace contextRef="#ctx0" brushRef="#br0" timeOffset="13398.304">14486 2736 10914 0 0,'0'0'2291'0'0,"0"0"-749"0"0,0 0-256 0 0,0 0 70 0 0,0 0 44 0 0,0 0-78 0 0,0 0-178 0 0,0 0-238 0 0,0 0-174 0 0,0 0-119 0 0,0 0-134 0 0,0 0-84 0 0,0 0-62 0 0,-1-15-62 0 0,-5-44-42 0 0,6 58-217 0 0,-1 0 0 0 0,0-1 0 0 0,0 1-1 0 0,1 0 1 0 0,-1 0 0 0 0,0 0 0 0 0,0 0-1 0 0,0 0 1 0 0,0 0 0 0 0,0 1 0 0 0,0-1-1 0 0,-1 0 1 0 0,1 0 0 0 0,0 1 0 0 0,0-1-1 0 0,0 1 1 0 0,-1-1 0 0 0,1 1 0 0 0,0-1-1 0 0,-1 1 1 0 0,1 0 0 0 0,0 0 0 0 0,-1 0-1 0 0,1 0 1 0 0,0-1 0 0 0,-1 2 0 0 0,1-1-1 0 0,0 0 1 0 0,-1 0 0 0 0,1 0 0 0 0,0 1-1 0 0,-1-1 1 0 0,1 1 0 0 0,0-1 0 0 0,-1 1-1 0 0,1-1 1 0 0,0 1-12 0 0,-18 9 23 0 0,1 2 0 0 0,1 0 0 0 0,0 0 1 0 0,0 2-1 0 0,1 0 0 0 0,1 1 0 0 0,1 0 0 0 0,0 1 0 0 0,1 1 0 0 0,0 0 0 0 0,2 1 0 0 0,0 0 0 0 0,1 0 0 0 0,0 2 0 0 0,2-1 1 0 0,-1 5-24 0 0,2-9-18 0 0,0 0 0 0 0,1 1 0 0 0,0 0 1 0 0,1 0-1 0 0,1 1 0 0 0,1-1 0 0 0,0 1 1 0 0,1 0-1 0 0,1 0 0 0 0,1 8 18 0 0,0-23 0 0 0,1 1 0 0 0,-1-1-1 0 0,1 0 1 0 0,-1 0 0 0 0,1 1 0 0 0,0-1-1 0 0,0 0 1 0 0,0 0 0 0 0,0 0 0 0 0,0 0-1 0 0,0 0 1 0 0,1 0 0 0 0,-1 0-1 0 0,1 0 1 0 0,-1-1 0 0 0,1 1 0 0 0,0-1-1 0 0,0 1 1 0 0,0-1 0 0 0,-1 1 0 0 0,2-1-1 0 0,-1 0 1 0 0,0 0 0 0 0,0 0 0 0 0,0 0-1 0 0,0 0 1 0 0,0-1 0 0 0,1 1 0 0 0,-1-1-1 0 0,0 1 1 0 0,1-1 0 0 0,-1 0-1 0 0,0 0 1 0 0,1 0 0 0 0,-1 0 0 0 0,2-1 0 0 0,85-18 341 0 0,-42-10-161 0 0,0-2 0 0 0,-3-2 0 0 0,0-2 1 0 0,30-33-181 0 0,16-12 195 0 0,120-98-17 0 0,-185 162-172 0 0,-25 16-19 0 0,0 8-11 0 0,-34 201 647 0 0,15-124-566 0 0,-50 393-211 0 0,66-443 65 0 0,-2 1 0 0 0,-2-1 0 0 0,-1 0 1 0 0,-1-1-1 0 0,-2 0 0 0 0,-2 0 0 0 0,-1-1 1 0 0,-1-1-1 0 0,-2 0 0 0 0,-1-1 0 0 0,-5 3 89 0 0,16-24-31 0 0,0-1-1 0 0,0 0 0 0 0,-1-1 1 0 0,-1 0-1 0 0,1 0 1 0 0,-1 0-1 0 0,0-1 0 0 0,-1-1 1 0 0,0 1-1 0 0,0-2 0 0 0,0 1 1 0 0,-1-1-1 0 0,1-1 0 0 0,-1 0 1 0 0,0-1-1 0 0,0 0 0 0 0,-1 0 1 0 0,1-1-1 0 0,-1-1 1 0 0,1 0-1 0 0,-1 0 0 0 0,-3-2 32 0 0,12 1-2 0 0,1 0-1 0 0,-1-1 0 0 0,1 1 1 0 0,-1-1-1 0 0,1 0 1 0 0,0 0-1 0 0,0 0 0 0 0,-1 0 1 0 0,1 0-1 0 0,0 0 1 0 0,0-1-1 0 0,0 1 0 0 0,0-1 1 0 0,0 0-1 0 0,1 1 0 0 0,-1-1 1 0 0,0 0-1 0 0,1 0 1 0 0,-1 0-1 0 0,1 0 0 0 0,0 0 1 0 0,0 0-1 0 0,-1-1 1 0 0,2 1-1 0 0,-1 0 0 0 0,0 0 1 0 0,0-1-1 0 0,1 1 1 0 0,-1-1-1 0 0,1 1 0 0 0,0-1 1 0 0,-1 1-1 0 0,1-1 1 0 0,1 0 2 0 0,20-83 35 0 0,4 52 28 0 0,1 1 0 0 0,1 2-1 0 0,2 1 1 0 0,1 1 0 0 0,21-16-63 0 0,-4 4 9 0 0,200-181 417 0 0,-162 131-346 0 0,-4-4 0 0 0,-5-3-1 0 0,-3-4 1 0 0,-6-3-1 0 0,-4-2 1 0 0,-4-5-80 0 0,160-332-96 0 0,-206 417 103 0 0,-1 0-1 0 0,-2 0 1 0 0,0-1 0 0 0,-2-1 0 0 0,-1 0 0 0 0,-1 0-1 0 0,-2 0 1 0 0,-1-1 0 0 0,-1 1 0 0 0,-2-18-7 0 0,0 44 7 0 0,0 0 0 0 0,0 0 0 0 0,0 0 0 0 0,-1 1 0 0 0,1-1 0 0 0,-1 0 0 0 0,1 0 0 0 0,-1 1 0 0 0,0-1 0 0 0,0 0 1 0 0,0 1-1 0 0,-1-1 0 0 0,1 1 0 0 0,-1 0 0 0 0,1-1 0 0 0,-1 1 0 0 0,0 0 0 0 0,0 0 0 0 0,0 0 0 0 0,0 0 0 0 0,0 0 0 0 0,0 0 0 0 0,-1 1 0 0 0,1-1 0 0 0,0 1 0 0 0,-1-1 1 0 0,0 1-8 0 0,-13 24-201 0 0,10-13 207 0 0,0 0-1 0 0,1 1 0 0 0,0 0 0 0 0,1 0 0 0 0,0 1 0 0 0,1-1 0 0 0,1 1 0 0 0,0-1 0 0 0,-1 7-5 0 0,-11 114 178 0 0,-16 270 640 0 0,13 197-534 0 0,-5-400-391 0 0,19-162-479 0 0,3-37 363 0 0,0 0-33 0 0,-4-26-2202 0 0,-3 2 264 0 0,-1-3-1289 0 0,3 10-1660 0 0,3 5-6004 0 0</inkml:trace>
  <inkml:trace contextRef="#ctx0" brushRef="#br0" timeOffset="13904.62">15059 2463 13675 0 0,'0'0'2199'0'0,"0"0"-1109"0"0,0 0-416 0 0,0 0 131 0 0,0 0 76 0 0,0 0 31 0 0,0 0-31 0 0,31 3-49 0 0,99 10-59 0 0,26-11 945 0 0,-120-6-1436 0 0,-1-1 1 0 0,1-2-1 0 0,-1-1 1 0 0,-1-2-1 0 0,8-4-282 0 0,11-6 99 0 0,-1-2-1 0 0,-2-2 1 0 0,0-2-1 0 0,-2-2 1 0 0,0-3-1 0 0,-3-1 1 0 0,0-3 0 0 0,-2-1-1 0 0,31-36-98 0 0,-2 2-12 0 0,-70 89 123 0 0,-47 129 501 0 0,22-90-448 0 0,-12 35 57 0 0,13-42-150 0 0,2 0 0 0 0,2 0 0 0 0,3 2 1 0 0,2 0-1 0 0,2 1 0 0 0,3 0 0 0 0,2 0 0 0 0,2 1 0 0 0,3 29-71 0 0,1-77 3 0 0,1 0-1 0 0,0 1 0 0 0,0-1 1 0 0,1 0-1 0 0,-1 0 0 0 0,2 0 1 0 0,-1-1-1 0 0,1 1 0 0 0,0 0 1 0 0,0-1-1 0 0,1 1 0 0 0,0-1 1 0 0,0 0-1 0 0,0-1 0 0 0,1 1 1 0 0,0-1-1 0 0,0 0 0 0 0,0 0 1 0 0,1 0-1 0 0,-1-1 0 0 0,1 1 1 0 0,0-1-1 0 0,1-1 0 0 0,-1 1 1 0 0,1-1-1 0 0,-1-1 0 0 0,1 1 1 0 0,0-1-1 0 0,0 0 0 0 0,0 0 1 0 0,0-1-1 0 0,5 0-2 0 0,15-2 23 0 0,-1-1 1 0 0,0-1-1 0 0,0-2 0 0 0,0-1 0 0 0,-1 0 1 0 0,0-2-1 0 0,0-1 0 0 0,-1-1 0 0 0,0-1 1 0 0,12-8-24 0 0,-5 3 72 0 0,2 1 1 0 0,0 2 0 0 0,0 1 0 0 0,1 2-1 0 0,13-1-72 0 0,-45 10 2 0 0,-1 1 3 0 0,0-1 1 0 0,0 0-1 0 0,0 1 1 0 0,1-1-1 0 0,-1 0 1 0 0,0 1-1 0 0,0-1 1 0 0,0 1-1 0 0,0 0 1 0 0,1 0-1 0 0,-1-1 1 0 0,0 1-1 0 0,0 0 1 0 0,1 0-1 0 0,-1 0 1 0 0,0 0-1 0 0,0 0 1 0 0,1 0-1 0 0,-1 0 1 0 0,0 1-1 0 0,0-1 1 0 0,0 0-1 0 0,1 1 1 0 0,-1-1-1 0 0,0 1 1 0 0,0-1-1 0 0,0 1 1 0 0,0 0-1 0 0,0-1 1 0 0,0 1-1 0 0,0 0 1 0 0,0 0-1 0 0,0 0 1 0 0,0 0-1 0 0,0 0 1 0 0,-1 0-1 0 0,1 0 1 0 0,0 0-1 0 0,-1 0 1 0 0,1 0-1 0 0,0 0 1 0 0,-1 0-1 0 0,0 0 1 0 0,1 1-1 0 0,-1-1 1 0 0,0 0-1 0 0,1 0 1 0 0,-1 0-1 0 0,0 1 1 0 0,0-1-1 0 0,0 0 1 0 0,0 0-1 0 0,0 1 1 0 0,0-1-6 0 0,-16 78 333 0 0,13-70-322 0 0,0-1 0 0 0,1 1 0 0 0,0 0 0 0 0,0 0 0 0 0,1 1 0 0 0,0-1 0 0 0,0 0 0 0 0,1 0 0 0 0,1 1 0 0 0,0 7-11 0 0,0-15-30 0 0,0 0 1 0 0,0 1 0 0 0,-1-1-1 0 0,1 0 1 0 0,0 0 0 0 0,1 0-1 0 0,-1 0 1 0 0,0 0 0 0 0,1 0-1 0 0,-1 0 1 0 0,1 0 0 0 0,-1-1-1 0 0,1 1 1 0 0,0-1 0 0 0,0 1-1 0 0,0-1 1 0 0,0 1 0 0 0,0-1-1 0 0,0 0 1 0 0,0 0 0 0 0,0 0-1 0 0,0 0 1 0 0,1-1 0 0 0,-1 1 0 0 0,0 0-1 0 0,1-1 1 0 0,-1 0 0 0 0,0 1-1 0 0,1-1 1 0 0,-1 0 0 0 0,1 0-1 0 0,-1 0 1 0 0,2-1 29 0 0,46-17-3459 0 0,-40 10-801 0 0,-3 1-7723 0 0</inkml:trace>
  <inkml:trace contextRef="#ctx0" brushRef="#br0" timeOffset="14422.936">17424 2577 13643 0 0,'0'0'2107'0'0,"0"0"-352"0"0,0 0-176 0 0,0 0-231 0 0,0 0-186 0 0,0 0-171 0 0,0 0-191 0 0,0 0-133 0 0,0 0-104 0 0,0 0-94 0 0,0 0-85 0 0,0 0-28 0 0,0 0-28 0 0,-25 2-22 0 0,-80 7-2 0 0,56 6 169 0 0,-68 59 177 0 0,114-72-650 0 0,1-1 0 0 0,0 1 0 0 0,-1 0 1 0 0,1-1-1 0 0,0 1 0 0 0,0 0 1 0 0,0 0-1 0 0,0 0 0 0 0,1 1 0 0 0,-1-1 1 0 0,1 0-1 0 0,-1 1 0 0 0,1-1 1 0 0,0 1-1 0 0,0-1 0 0 0,0 1 0 0 0,0 0 1 0 0,0-1-1 0 0,1 1 0 0 0,-1 0 1 0 0,1 0-1 0 0,-1-1 0 0 0,1 1 0 0 0,0 0 1 0 0,0 0-1 0 0,1-1 0 0 0,-1 1 0 0 0,1 0 1 0 0,-1 0-1 0 0,1-1 0 0 0,0 1 1 0 0,0 0-1 0 0,0-1 0 0 0,0 1 0 0 0,0-1 1 0 0,1 1-1 0 0,-1-1 0 0 0,2 2 0 0 0,182 127-36 0 0,-179-127 52 0 0,0 0-1 0 0,0 1 1 0 0,-1-1-1 0 0,0 1 1 0 0,0 0-1 0 0,0 0 1 0 0,0 1 0 0 0,-1-1-1 0 0,0 1 1 0 0,0 0-1 0 0,-1 0 1 0 0,0 1-1 0 0,0-1 1 0 0,0 1-1 0 0,-1-1 1 0 0,1 1-1 0 0,-2 0 1 0 0,1 0-1 0 0,-1 0 1 0 0,0 0-1 0 0,0 0 1 0 0,-1 0 0 0 0,0 0-1 0 0,-1 0 1 0 0,1 0-1 0 0,-1 0 1 0 0,0 0-1 0 0,-1 0 1 0 0,0 0-1 0 0,0 0 1 0 0,0-1-1 0 0,-1 1 1 0 0,0-1-1 0 0,-1 1-15 0 0,-8 7 30 0 0,0-1 0 0 0,-1 0 0 0 0,-1-1 0 0 0,0-1 0 0 0,-1 0 0 0 0,0-1 0 0 0,0-1 0 0 0,-1 0 0 0 0,-1-1 0 0 0,1-1 0 0 0,-1 0 0 0 0,-8 1-30 0 0,7-3-195 0 0,0-2 0 0 0,-1 0 0 0 0,1-1 0 0 0,0-1 0 0 0,-1 0 0 0 0,1-2 0 0 0,-18-2 195 0 0,1-6-1934 0 0,20 3-1646 0 0,11 4 1998 0 0,-7-2-10406 0 0</inkml:trace>
  <inkml:trace contextRef="#ctx0" brushRef="#br0" timeOffset="27005.787">773 3671 24 0 0,'0'0'855'0'0,"0"0"-210"0"0,0 0-105 0 0,0 0-41 0 0,0 0 23 0 0,0 0 87 0 0,0 0 66 0 0,0 0 114 0 0,0 0 78 0 0,0 0 11 0 0,0 0-33 0 0,-18-3-111 0 0,-89-16 378 0 0,-60-8 2010 0 0,148 26-2829 0 0,-36-3 1169 0 0,0 2 0 0 0,0 3-1 0 0,-37 5-1461 0 0,90-6 23 0 0,0 0-1 0 0,0 0 0 0 0,0 0 0 0 0,1 0 0 0 0,-1 0 0 0 0,0 0 0 0 0,0 1 1 0 0,0-1-1 0 0,1 0 0 0 0,-1 1 0 0 0,0 0 0 0 0,0-1 0 0 0,1 1 1 0 0,-1 0-1 0 0,1 0 0 0 0,-1 0 0 0 0,1 0 0 0 0,-1 0 0 0 0,1 0 0 0 0,-1 0 1 0 0,1 0-1 0 0,0 1 0 0 0,0-1 0 0 0,0 1 0 0 0,-1-1 0 0 0,1 1 0 0 0,1-1 1 0 0,-1 1-1 0 0,0-1 0 0 0,0 1 0 0 0,1 0 0 0 0,-1-1 0 0 0,1 1 1 0 0,-1 0-1 0 0,1 0 0 0 0,0 0 0 0 0,-1-1 0 0 0,1 1 0 0 0,0 0 0 0 0,0 0 1 0 0,0 0-23 0 0,-59 434 393 0 0,3 232 200 0 0,15-3-102 0 0,69-447-297 0 0,-28-218-182 0 0,50-11 2635 0 0,-18 6-2628 0 0,1 2-1 0 0,-1 1 1 0 0,1 1 0 0 0,0 2-1 0 0,24 3-18 0 0,-35-2-1 0 0,32 0-211 0 0,0-3 0 0 0,-1-2 0 0 0,0-3 0 0 0,46-11 212 0 0,-91 16-307 0 0,27-5-776 0 0,-12 2-3839 0 0,-11 4-5954 0 0</inkml:trace>
  <inkml:trace contextRef="#ctx0" brushRef="#br0" timeOffset="27983.021">317 5125 3737 0 0,'0'0'1239'0'0,"0"0"-598"0"0,0 0-429 0 0,0 0 111 0 0,0 0 548 0 0,0 0 510 0 0,0 0 308 0 0,0 0-65 0 0,0 0-330 0 0,0 0-267 0 0,0 0-215 0 0,0 0-151 0 0,0 0-74 0 0,29-21-20 0 0,94-66-6 0 0,-59 41 339 0 0,-2-3-1 0 0,-2-2 1 0 0,-3-3-1 0 0,2-6-899 0 0,-23 23 262 0 0,23-23-4 0 0,-2-2-1 0 0,-3-2 0 0 0,-2-3 0 0 0,30-55-257 0 0,-70 100-5 0 0,-1 0-1 0 0,-1-1 0 0 0,-1 0 1 0 0,-1 0-1 0 0,-1-1 1 0 0,-1 0-1 0 0,-1-1 0 0 0,-2 1 1 0 0,0-1-1 0 0,-1 0 0 0 0,-2 0 1 0 0,0 0-1 0 0,-4-18 6 0 0,3 38-25 0 0,1 0 0 0 0,-2-1 0 0 0,1 1 0 0 0,-1 0 0 0 0,1 0 0 0 0,-1 0 0 0 0,-1 0 0 0 0,1 0 0 0 0,-1 0 0 0 0,0 1 0 0 0,0-1 0 0 0,0 1 0 0 0,0 0 0 0 0,-1 0 0 0 0,0 0 0 0 0,0 0 0 0 0,0 1 0 0 0,0-1 0 0 0,0 1 0 0 0,-1 0 0 0 0,0 0 0 0 0,1 1 0 0 0,-1 0 0 0 0,0-1 0 0 0,0 1 1 0 0,0 1-1 0 0,-1-1 0 0 0,1 1 0 0 0,-4 0 25 0 0,0-1-65 0 0,-1 1 1 0 0,1 1-1 0 0,0 0 1 0 0,-1 0 0 0 0,1 1-1 0 0,0 0 1 0 0,-1 1-1 0 0,1 0 1 0 0,0 0-1 0 0,0 1 1 0 0,0 0 0 0 0,0 1-1 0 0,1 0 1 0 0,-1 0-1 0 0,1 1 1 0 0,-6 4 64 0 0,-5 10 6 0 0,0 0 0 0 0,1 2 1 0 0,2 0-1 0 0,0 1 0 0 0,1 1 0 0 0,1 0 0 0 0,1 1 0 0 0,1 0 1 0 0,1 1-1 0 0,1 1 0 0 0,2-1 0 0 0,0 2 0 0 0,2-1 0 0 0,1 1 1 0 0,1-1-1 0 0,1 3-6 0 0,0-9 56 0 0,0 0 0 0 0,2 1-1 0 0,0-1 1 0 0,1 1 0 0 0,1-1 0 0 0,1 0 0 0 0,1 1 0 0 0,1-1 0 0 0,0 0 0 0 0,2 0 0 0 0,0-1 0 0 0,1 0 0 0 0,7 12-56 0 0,-5-12 104 0 0,1-1 1 0 0,1 0-1 0 0,1-1 1 0 0,0 0-1 0 0,1 0 1 0 0,1-2-1 0 0,1 1 1 0 0,0-2-1 0 0,0 0 1 0 0,2-1-1 0 0,0-1 0 0 0,0 0 1 0 0,1-1-1 0 0,9 3-104 0 0,119 45 1598 0 0,-138-58-1189 0 0,-12-2-5291 0 0,4 1 1944 0 0,0 0-2798 0 0,0 0-5130 0 0</inkml:trace>
  <inkml:trace contextRef="#ctx0" brushRef="#br0" timeOffset="28237.011">1420 4768 10586 0 0,'0'0'1906'0'0,"0"0"-556"0"0,0 0-445 0 0,0 0-70 0 0,0 0 45 0 0,0 0 7 0 0,0 0-79 0 0,0 0-134 0 0,-5 32-172 0 0,-14 98-172 0 0,21-75-49 0 0,3-48-239 0 0,42 67-357 0 0,-45-71 241 0 0,-2-2-8986 0 0,-1-1-1413 0 0</inkml:trace>
  <inkml:trace contextRef="#ctx0" brushRef="#br0" timeOffset="28403.624">1410 4183 15651 0 0,'0'0'1249'0'0,"0"0"-553"0"0,0 0-480 0 0,0 0-216 0 0,0 0-80 0 0,0 0-128 0 0,0 0-144 0 0,0 0-8 0 0,0 0-73 0 0,0 0-135 0 0,0 0-232 0 0,0 0-832 0 0,0 0-2673 0 0,0 0-4769 0 0</inkml:trace>
  <inkml:trace contextRef="#ctx0" brushRef="#br0" timeOffset="28669.335">1786 3995 11362 0 0,'0'0'1733'0'0,"0"0"-665"0"0,0 0-433 0 0,0 0-24 0 0,0 0 181 0 0,0 0 157 0 0,0 0 16 0 0,0 0-133 0 0,0 0-191 0 0,-3 36-183 0 0,-6 115-141 0 0,21-40 46 0 0,10 55-136 0 0,-7 1 1 0 0,-7 1 0 0 0,-9 37-228 0 0,-16-112-248 0 0,-2-88-3239 0 0,7-17-5920 0 0,9 8 1140 0 0</inkml:trace>
  <inkml:trace contextRef="#ctx0" brushRef="#br0" timeOffset="29372.668">2174 4429 6961 0 0,'0'0'779'0'0,"0"0"-376"0"0,0 0-223 0 0,0 0 12 0 0,0 0 218 0 0,-33 28 294 0 0,-105 86 291 0 0,20-24 2892 0 0,117-90-3863 0 0,0 1-1 0 0,0-1 1 0 0,1 0-1 0 0,-1 0 1 0 0,0 1-1 0 0,0-1 1 0 0,1 0-1 0 0,-1 1 1 0 0,0-1-1 0 0,1 1 1 0 0,-1-1 0 0 0,0 1-1 0 0,1-1 1 0 0,-1 1-1 0 0,1 0 1 0 0,-1-1-1 0 0,1 1 1 0 0,-1 0-1 0 0,1-1 1 0 0,0 1-1 0 0,-1 0 1 0 0,1 0-1 0 0,0-1 1 0 0,-1 1-1 0 0,1 0 1 0 0,0 0 0 0 0,0-1-1 0 0,0 1 1 0 0,0 0-1 0 0,-1 0 1 0 0,1 0-1 0 0,0-1 1 0 0,1 1-1 0 0,-1 0 1 0 0,0 0-1 0 0,0 0 1 0 0,0-1-1 0 0,0 1 1 0 0,1 0-1 0 0,-1 0 1 0 0,0-1 0 0 0,1 1-1 0 0,-1 0 1 0 0,0 0-1 0 0,1-1 1 0 0,-1 1-1 0 0,1 0 1 0 0,-1-1-1 0 0,1 1 1 0 0,0-1-1 0 0,-1 1 1 0 0,1-1-1 0 0,-1 1 1 0 0,1-1-1 0 0,0 1 1 0 0,0-1 0 0 0,-1 0-1 0 0,1 1 1 0 0,0-1-1 0 0,0 0 1 0 0,-1 1-1 0 0,1-1 1 0 0,0 0-1 0 0,0 0 1 0 0,-1 0-1 0 0,1 0 1 0 0,0 0-1 0 0,0 0-23 0 0,125 0 2396 0 0,-20 2-655 0 0,-102-1-1659 0 0,-1 0 0 0 0,0 1-1 0 0,0-1 1 0 0,0 0 0 0 0,0 1 0 0 0,0 0 0 0 0,-1-1-1 0 0,1 1 1 0 0,0 0 0 0 0,-1 0 0 0 0,1 1 0 0 0,-1-1-1 0 0,0 1 1 0 0,0-1 0 0 0,0 1 0 0 0,0-1 0 0 0,0 1-1 0 0,-1 0 1 0 0,1 0 0 0 0,-1 0 0 0 0,0 0 0 0 0,1 0 0 0 0,-1 1-1 0 0,-1-1 1 0 0,1 0 0 0 0,0 0 0 0 0,-1 1 0 0 0,0-1-1 0 0,0 0 1 0 0,0 4-82 0 0,7 66 414 0 0,32-49-1879 0 0,-28-24-818 0 0,1 0 0 0 0,-1-1 0 0 0,0 0 0 0 0,1-1 0 0 0,-1-1 0 0 0,0 1 1 0 0,0-2-1 0 0,0 1 0 0 0,6-4 2283 0 0,-6 3-1101 0 0,238-63 3312 0 0,-229 62-605 0 0,0-1 0 0 0,0-1 0 0 0,-1 0 0 0 0,0-1 0 0 0,0-2 0 0 0,-1 0 0 0 0,0 0 0 0 0,-1-2 0 0 0,5-5-1606 0 0,-17 14 148 0 0,0 0 0 0 0,0-1 0 0 0,-1 1 1 0 0,0-1-1 0 0,1 0 0 0 0,-1 0 0 0 0,-1-1 0 0 0,1 1 1 0 0,-1-1-1 0 0,0 0 0 0 0,0 0 0 0 0,0 0 0 0 0,-1 0 0 0 0,1-1 1 0 0,-1 1-1 0 0,0 0 0 0 0,-1-1 0 0 0,0 0 0 0 0,0 1 0 0 0,0-1 1 0 0,0 0-1 0 0,-1 0 0 0 0,0 1 0 0 0,0-1 0 0 0,-1 0 1 0 0,1 0-1 0 0,-2-1-148 0 0,-1 3 19 0 0,0 0 0 0 0,-1 1 0 0 0,0-1 0 0 0,0 1 0 0 0,0 0 0 0 0,0 0 0 0 0,-1 0 0 0 0,1 1 0 0 0,-1-1 0 0 0,0 1 0 0 0,1 0 0 0 0,-1 0 0 0 0,0 1 0 0 0,0 0 0 0 0,0 0 0 0 0,0 0 0 0 0,-1 0 0 0 0,1 1 0 0 0,0 0 1 0 0,0 0-1 0 0,0 0 0 0 0,0 0 0 0 0,-1 1 0 0 0,1 0 0 0 0,0 0 0 0 0,0 1 0 0 0,0-1 0 0 0,1 1 0 0 0,-3 1-19 0 0,-8 4 46 0 0,0 0 1 0 0,1 1-1 0 0,0 1 1 0 0,0 0-1 0 0,0 1 0 0 0,2 0 1 0 0,-1 1-1 0 0,1 1 1 0 0,1 0-1 0 0,0 0 1 0 0,0 1-1 0 0,2 1 0 0 0,-1-1 1 0 0,2 2-1 0 0,0-1 1 0 0,0 1-1 0 0,2 0 1 0 0,0 1-1 0 0,1-1 0 0 0,0 1 1 0 0,1 1-1 0 0,1-1 1 0 0,0 0-1 0 0,2 1 1 0 0,-1-1-1 0 0,2 1 0 0 0,1 1-46 0 0,-1-11 29 0 0,1 1 0 0 0,0-1 0 0 0,1 0 0 0 0,0 0 0 0 0,0 0 0 0 0,1 0 0 0 0,-1 0 0 0 0,1 0 0 0 0,1-1-1 0 0,0 1 1 0 0,-1-1 0 0 0,2 0 0 0 0,-1 0 0 0 0,1 0 0 0 0,0-1 0 0 0,0 1 0 0 0,1-1 0 0 0,-1-1-1 0 0,1 1 1 0 0,0-1 0 0 0,0 0 0 0 0,1 0 0 0 0,-1-1 0 0 0,1 0 0 0 0,0 0 0 0 0,1 0-29 0 0,14 5 43 0 0,0-1 0 0 0,0-1 1 0 0,1-2-1 0 0,-1 0 1 0 0,1-1-1 0 0,0-1 0 0 0,19-1-43 0 0,-27-1-425 0 0,68-3-199 0 0,-31-8-7754 0 0,-40 6-3148 0 0</inkml:trace>
  <inkml:trace contextRef="#ctx0" brushRef="#br0" timeOffset="33577.969">3719 5125 0 0 0,'0'0'765'0'0,"0"0"-222"0"0,0 0 56 0 0,0 0 367 0 0,0 0 474 0 0,0 0 358 0 0,0 0 235 0 0,0 0 7 0 0,0 0-177 0 0,0 0-242 0 0,0 0-327 0 0,19-11-250 0 0,139-82 1414 0 0,-58 28-1648 0 0,-3-4 0 0 0,-3-5 0 0 0,-3-4 1 0 0,-4-4-1 0 0,-4-3 0 0 0,56-76-810 0 0,-110 124 39 0 0,-2-1-1 0 0,-2-2 1 0 0,-2 0-1 0 0,9-23-38 0 0,-25 47-1 0 0,0-1-1 0 0,-1 0 1 0 0,-1 0-1 0 0,0 0 1 0 0,-1-1-1 0 0,-1 1 1 0 0,-1-1-1 0 0,0 0 1 0 0,-2 0-1 0 0,0 0 1 0 0,-1 0-1 0 0,0 0 1 0 0,-2-3 1 0 0,2 18-12 0 0,1 0 0 0 0,-1-1 1 0 0,0 1-1 0 0,0 0 0 0 0,0 0 1 0 0,-1 0-1 0 0,1 0 0 0 0,-1 1 1 0 0,0-1-1 0 0,1 0 0 0 0,-1 1 1 0 0,0-1-1 0 0,0 1 0 0 0,-1 0 1 0 0,1-1-1 0 0,0 1 0 0 0,-1 0 1 0 0,0 0-1 0 0,1 1 0 0 0,-1-1 1 0 0,0 0-1 0 0,0 1 0 0 0,0 0 1 0 0,0 0-1 0 0,0 0 0 0 0,0 0 1 0 0,0 0-1 0 0,0 0 0 0 0,0 1 1 0 0,-1 0-1 0 0,1-1 1 0 0,0 1-1 0 0,0 0 0 0 0,-2 1 12 0 0,-5 0-51 0 0,-1 0-1 0 0,0 1 1 0 0,1 0 0 0 0,-1 1-1 0 0,1 0 1 0 0,0 1 0 0 0,0 0-1 0 0,0 1 1 0 0,-6 3 51 0 0,-15 12-39 0 0,1 0 0 0 0,0 2 0 0 0,2 1 0 0 0,1 2 0 0 0,0 0-1 0 0,2 2 1 0 0,-17 24 39 0 0,-46 66-20 0 0,74-91 42 0 0,2 2 1 0 0,1-1-1 0 0,1 1 0 0 0,1 1 0 0 0,2-1 0 0 0,1 1 0 0 0,1 1 0 0 0,1-1 0 0 0,2 1 0 0 0,1 0 0 0 0,1-1 0 0 0,2 1 0 0 0,1 0 0 0 0,1-1 0 0 0,1 0 0 0 0,2 0 0 0 0,1 0 0 0 0,1-1 0 0 0,2 0 0 0 0,0-1 0 0 0,12 20-22 0 0,-18-38 32 0 0,1 0-1 0 0,0 0 1 0 0,0 0-1 0 0,1 0 1 0 0,0-1-1 0 0,0 0 1 0 0,1-1 0 0 0,0 1-1 0 0,0-1 1 0 0,0-1-1 0 0,1 0 1 0 0,0 0-1 0 0,1-1 1 0 0,-1 0-1 0 0,1 0 1 0 0,0-1-1 0 0,0-1 1 0 0,1 1 0 0 0,-1-2-1 0 0,1 1 1 0 0,-1-2-1 0 0,1 1 1 0 0,3-1-32 0 0,150-20 649 0 0,-106-2-466 0 0,-2-3 0 0 0,0-2-1 0 0,-2-2 1 0 0,43-31-183 0 0,-86 54 5 0 0,0 0 0 0 0,-1-1 0 0 0,0-1-1 0 0,0 0 1 0 0,-1 0 0 0 0,1 0 0 0 0,-2-1 0 0 0,1-1 0 0 0,-1 0 0 0 0,0 0 0 0 0,-1 0-1 0 0,0-1 1 0 0,-1 0 0 0 0,0 0 0 0 0,0-1 0 0 0,-1 0 0 0 0,0 0 0 0 0,-1 0-1 0 0,-1 0 1 0 0,3-11-5 0 0,-6 20-12 0 0,-1-1 0 0 0,1 1 0 0 0,0 0 0 0 0,-1 0-1 0 0,0 0 1 0 0,1 0 0 0 0,-1 0 0 0 0,0-1 0 0 0,0 1-1 0 0,0 1 1 0 0,-1-1 0 0 0,1 0 0 0 0,0 0 0 0 0,-1 0-1 0 0,1 1 1 0 0,-1-1 0 0 0,1 0 0 0 0,-1 1 0 0 0,0 0-1 0 0,0-1 1 0 0,0 1 0 0 0,1 0 0 0 0,-3-1 12 0 0,-81-23-792 0 0,77 23 753 0 0,-1 1-1 0 0,0 0 1 0 0,1 0 0 0 0,-1 1-1 0 0,0 0 1 0 0,0 0 0 0 0,1 1-1 0 0,-1 0 1 0 0,0 0 0 0 0,1 1-1 0 0,-1 1 1 0 0,1-1 0 0 0,0 1-1 0 0,0 1 1 0 0,0-1 0 0 0,0 2-1 0 0,0-1 1 0 0,1 1 0 0 0,0 0-1 0 0,0 0 1 0 0,0 1 0 0 0,1 0-1 0 0,-1 0 1 0 0,1 0 0 0 0,1 1-1 0 0,0 0 1 0 0,0 0 0 0 0,0 1-1 0 0,0-1 1 0 0,1 1-1 0 0,1 0 1 0 0,-1 0 0 0 0,1 0-1 0 0,-1 7 40 0 0,1-3 19 0 0,1 0 0 0 0,0 0-1 0 0,0 0 1 0 0,2 0-1 0 0,-1 0 1 0 0,2 0 0 0 0,-1 0-1 0 0,1 0 1 0 0,1-1-1 0 0,1 1 1 0 0,-1 0-1 0 0,2-1 1 0 0,-1 1 0 0 0,2-1-1 0 0,0 0 1 0 0,0 0-1 0 0,1 0 1 0 0,0-1 0 0 0,0 0-1 0 0,1 0 1 0 0,1-1-1 0 0,0 0 1 0 0,0 0-1 0 0,1-1 1 0 0,0 0 0 0 0,0 0-1 0 0,1-1 1 0 0,0 0-1 0 0,0-1 1 0 0,7 3-19 0 0,-3-8 79 0 0,1 0 1 0 0,0-1-1 0 0,0-1 1 0 0,0 0-1 0 0,0-1 1 0 0,-1 0-1 0 0,1-1 1 0 0,-1-1-1 0 0,0-1 0 0 0,0 0 1 0 0,0 0-1 0 0,0-2 1 0 0,-1 1-1 0 0,0-2 1 0 0,-1 0-1 0 0,1 0 1 0 0,-1-1-1 0 0,-1-1-79 0 0,21-10 106 0 0,296-171 358 0 0,-247 164-480 0 0,-80 29 16 0 0,0 0 0 0 0,0 0 0 0 0,0 1-1 0 0,-1-1 1 0 0,1 1 0 0 0,-1-1 0 0 0,1 0-1 0 0,-1 1 1 0 0,0-1 0 0 0,0 1 0 0 0,0-1-1 0 0,0 1 1 0 0,0-1 0 0 0,-1 1 0 0 0,1-1-1 0 0,-1 1 1 0 0,0-1 0 0 0,1 0 0 0 0,-1 1 0 0 0,0-1-1 0 0,-1 0 1 0 0,0 1 0 0 0,-2 11 7 0 0,0-1 0 0 0,0 0 0 0 0,2 1 0 0 0,-1-1 0 0 0,2 1 0 0 0,0 0 1 0 0,0 0-1 0 0,2 0 0 0 0,-1-1 0 0 0,2 2-7 0 0,-1-11-2 0 0,0 0 1 0 0,0 0-1 0 0,0 0 0 0 0,0 0 1 0 0,1 0-1 0 0,0-1 1 0 0,0 1-1 0 0,0-1 1 0 0,0 1-1 0 0,1-1 0 0 0,-1 1 1 0 0,1-1-1 0 0,0 0 1 0 0,0 0-1 0 0,0-1 1 0 0,0 1-1 0 0,0 0 0 0 0,1-1 1 0 0,-1 0-1 0 0,1 0 1 0 0,-1 0-1 0 0,1 0 1 0 0,0-1-1 0 0,0 1 0 0 0,0-1 1 0 0,0 0-1 0 0,0 0 1 0 0,0-1-1 0 0,0 1 1 0 0,0-1-1 0 0,0 0 0 0 0,0 0 1 0 0,1 0-1 0 0,-1 0 1 0 0,0-1-1 0 0,0 0 1 0 0,0 1-1 0 0,0-2 0 0 0,3 0 2 0 0,17-8 31 0 0,-2-1-1 0 0,1-2 1 0 0,-2 0-1 0 0,0-1 1 0 0,0 0-1 0 0,-1-2 1 0 0,13-15-31 0 0,-4 7 18 0 0,171-119 109 0 0,-200 142-127 0 0,0 1 1 0 0,1-1-1 0 0,-1 0 0 0 0,0 1 0 0 0,0-1 1 0 0,1 1-1 0 0,-1-1 0 0 0,1 1 1 0 0,-1-1-1 0 0,0 1 0 0 0,1-1 0 0 0,-1 1 1 0 0,1 0-1 0 0,-1-1 0 0 0,1 1 0 0 0,-1-1 1 0 0,1 1-1 0 0,-1 0 0 0 0,1 0 0 0 0,-1-1 1 0 0,1 1-1 0 0,-1 0 0 0 0,1 0 1 0 0,0 0-1 0 0,-1-1 0 0 0,1 1 0 0 0,0 0 1 0 0,-1 0-1 0 0,1 0 0 0 0,-1 0 0 0 0,1 0 1 0 0,0 0-1 0 0,-1 0 0 0 0,1 1 0 0 0,-1-1 1 0 0,1 0-1 0 0,0 0 0 0 0,-1 0 1 0 0,1 1-1 0 0,-1-1 0 0 0,1 0 0 0 0,-1 0 1 0 0,1 1-1 0 0,-1-1 0 0 0,1 1 0 0 0,-1-1 1 0 0,1 0-1 0 0,-1 1 0 0 0,1-1 0 0 0,-1 1 1 0 0,0-1-1 0 0,1 1 0 0 0,-1-1 1 0 0,0 1-1 0 0,1-1 0 0 0,-1 1 0 0 0,0 0 1 0 0,0-1-1 0 0,0 1 0 0 0,1-1 0 0 0,-1 1 1 0 0,0 0-1 0 0,0-1 0 0 0,0 1 1 0 0,0-1-2 0 0,-45 143 643 0 0,43-133-619 0 0,-15 74 82 0 0,17-27-156 0 0,0-56 7 0 0,0 0 1 0 0,0 0-1 0 0,0 0 0 0 0,1-1 0 0 0,-1 1 0 0 0,0 0 0 0 0,0 0 1 0 0,1-1-1 0 0,-1 1 0 0 0,0 0 0 0 0,1-1 0 0 0,-1 1 0 0 0,1 0 1 0 0,-1-1-1 0 0,1 1 0 0 0,-1-1 0 0 0,1 1 0 0 0,-1-1 1 0 0,1 1-1 0 0,0-1 0 0 0,-1 1 0 0 0,1-1 0 0 0,0 1 0 0 0,0-1 1 0 0,-1 0-1 0 0,1 1 0 0 0,0-1 0 0 0,0 0 0 0 0,-1 0 0 0 0,1 0 1 0 0,0 1-1 0 0,0-1 0 0 0,-1 0 0 0 0,1 0 0 0 0,0 0 0 0 0,0 0 1 0 0,0-1-1 0 0,-1 1 0 0 0,1 0 0 0 0,0 0 0 0 0,0 0 0 0 0,-1-1 1 0 0,1 1-1 0 0,0 0 0 0 0,0 0 0 0 0,-1-1 0 0 0,1 1 0 0 0,0-1 1 0 0,-1 1-1 0 0,1-1 0 0 0,-1 1 0 0 0,2-1 44 0 0,18-17-6084 0 0,-15 10-1855 0 0,2 4-1963 0 0</inkml:trace>
  <inkml:trace contextRef="#ctx0" brushRef="#br0" timeOffset="34591.951">6694 4705 17644 0 0,'0'0'1495'0'0,"0"0"-347"0"0,0 0-25 0 0,0 0 97 0 0,0 0-4 0 0,0 0-179 0 0,0 0-321 0 0,0 0-307 0 0,0 0-185 0 0,0 0-97 0 0,0 0-71 0 0,0 0-7 0 0,-16 9 6 0 0,-51 28-26 0 0,13 5-13 0 0,33-24-61 0 0,0 0 0 0 0,1 2 0 0 0,1 0 0 0 0,1 1 0 0 0,1 1 0 0 0,1 0 0 0 0,1 1 0 0 0,-10 20 45 0 0,9 26-372 0 0,18-67 372 0 0,0 0 0 0 0,0 0-1 0 0,0-1 1 0 0,0 1 0 0 0,1-1-1 0 0,-1 0 1 0 0,0 0 0 0 0,1 0-1 0 0,-1 0 1 0 0,1 0 0 0 0,0 0-1 0 0,-1-1 1 0 0,1 1 0 0 0,0-1-1 0 0,-1 0 1 0 0,1 1 0 0 0,0-1-1 0 0,-1-1 1 0 0,1 1 0 0 0,0 0-1 0 0,-1-1 1 0 0,1 1 0 0 0,0-1-1 0 0,0 0 1 0 0,13-6 56 0 0,-1 0 0 0 0,0-1 0 0 0,-1 0 0 0 0,0-1 0 0 0,0-1-1 0 0,-1 0 1 0 0,0-1 0 0 0,0-1 0 0 0,-2 1 0 0 0,1-2 0 0 0,-2 0 0 0 0,1-1-56 0 0,3-2 52 0 0,28-33 53 0 0,97-90 205 0 0,-125 128-298 0 0,1 1 1 0 0,-1 0-1 0 0,2 2 1 0 0,-1-1 0 0 0,1 2-1 0 0,0 0 1 0 0,16-4-13 0 0,-31 11 2 0 0,1 1-1 0 0,0 0 1 0 0,-1-1 0 0 0,1 1-1 0 0,0 0 1 0 0,-1 0 0 0 0,1 0 0 0 0,-1 0-1 0 0,1 0 1 0 0,-1 0 0 0 0,0 0 0 0 0,1 1-1 0 0,-1-1 1 0 0,0 0 0 0 0,0 1 0 0 0,0-1-1 0 0,0 1 1 0 0,0-1 0 0 0,0 1 0 0 0,-1 0-1 0 0,1-1 1 0 0,0 1 0 0 0,-1 0-1 0 0,1-1 1 0 0,-1 1 0 0 0,0 0 0 0 0,1 0-1 0 0,-1 0 1 0 0,0-1 0 0 0,0 1 0 0 0,0 0-1 0 0,0 0 1 0 0,-1 0-2 0 0,2 36 91 0 0,-2 1 0 0 0,-1-1 0 0 0,-2 0-1 0 0,-2 0 1 0 0,-6 20-91 0 0,2-9-6 0 0,3 8-29 0 0,-3-1 0 0 0,-3-1-1 0 0,-2 0 1 0 0,-2-1 0 0 0,-3 0 0 0 0,-2-2-1 0 0,-3 0 1 0 0,-1-2 0 0 0,-7 6 35 0 0,25-42-95 0 0,0 0 1 0 0,-1-1 0 0 0,-1 0-1 0 0,0 0 1 0 0,-1-1-1 0 0,0-1 1 0 0,-1 0-1 0 0,0 0 1 0 0,-1-1-1 0 0,0-1 1 0 0,-1 0 0 0 0,1-1-1 0 0,-2 0 1 0 0,1-1-1 0 0,-1-1 1 0 0,-5 2 94 0 0,19-8-24 0 0,0 0 0 0 0,-1 0 0 0 0,1 0-1 0 0,0 0 1 0 0,-1 0 0 0 0,1 0 0 0 0,0 0 0 0 0,0 0 0 0 0,-1-1 0 0 0,1 1 0 0 0,0-1 0 0 0,0 1-1 0 0,0-1 1 0 0,0 1 0 0 0,-1-1 0 0 0,1 1 0 0 0,0-1 0 0 0,0 0 0 0 0,0 0 0 0 0,0 1 0 0 0,0-1 0 0 0,0 0-1 0 0,1 0 1 0 0,-1 0 0 0 0,0 0 0 0 0,0 0 0 0 0,1 0 0 0 0,-1 0 0 0 0,1-1 0 0 0,-1 1 0 0 0,1 0-1 0 0,-1 0 1 0 0,1 0 0 0 0,0-1 0 0 0,-1 1 0 0 0,1 0 0 0 0,0 0 0 0 0,0-1 0 0 0,0 1 0 0 0,0 0 0 0 0,0 0-1 0 0,0-1 1 0 0,0 1 0 0 0,0 0 0 0 0,1 0 0 0 0,-1-1 0 0 0,1 1 0 0 0,-1 0 0 0 0,1 0 0 0 0,-1 0-1 0 0,1-1 1 0 0,-1 1 0 0 0,1 0 0 0 0,0-1 24 0 0,7-12 19 0 0,0 1-1 0 0,0-1 1 0 0,1 1-1 0 0,1 0 1 0 0,0 1-1 0 0,1 0 1 0 0,0 1-1 0 0,8-6-18 0 0,-16 14 10 0 0,366-350 1147 0 0,-264 231-836 0 0,-6-5-1 0 0,-5-4 1 0 0,10-30-321 0 0,110-258 140 0 0,-201 396-125 0 0,-2-1 0 0 0,0-1 0 0 0,-2 1-1 0 0,-1-2 1 0 0,0 1 0 0 0,-2-1 0 0 0,-1 0 0 0 0,-1-1 0 0 0,-2 1 0 0 0,0-16-15 0 0,-2 39 10 0 0,0 1 0 0 0,-1-1 0 0 0,1 0 0 0 0,-1 0 0 0 0,0 0 0 0 0,0 1 0 0 0,0-1 0 0 0,0 0 0 0 0,0 1 0 0 0,-1-1 0 0 0,1 1 0 0 0,-1 0 0 0 0,1-1 0 0 0,-1 1 0 0 0,0 0 0 0 0,0 0 0 0 0,0 0 0 0 0,0 0 0 0 0,-1 0 0 0 0,1 1 0 0 0,0-1 0 0 0,-1 0 0 0 0,1 1 0 0 0,-1 0 0 0 0,1 0 0 0 0,-1 0 0 0 0,0 0 0 0 0,0 0 0 0 0,1 0 0 0 0,-1 1 0 0 0,0-1 0 0 0,0 1 0 0 0,0 0 0 0 0,0 0 0 0 0,1 0 0 0 0,-1 0 0 0 0,0 0 0 0 0,0 1 0 0 0,0-1 0 0 0,0 1-10 0 0,-2 1-8 0 0,1 1 0 0 0,-1-1-1 0 0,1 1 1 0 0,-1 0 0 0 0,1 0-1 0 0,0 0 1 0 0,0 1 0 0 0,0 0-1 0 0,0-1 1 0 0,1 1 0 0 0,-1 1-1 0 0,1-1 1 0 0,0 0 0 0 0,1 1-1 0 0,-1-1 1 0 0,1 1 0 0 0,0 0-1 0 0,0 0 1 0 0,0 0 0 0 0,0 0-1 0 0,1 0 1 0 0,0 0 0 0 0,0 1-1 0 0,1-1 1 0 0,-1 1 8 0 0,-4 192 268 0 0,17 63 267 0 0,8 107-332 0 0,-23-330-218 0 0,-3 0 0 0 0,-1 0 0 0 0,-1 0 0 0 0,-11 27 15 0 0,12-43 9 0 0,-23 49-877 0 0,28-97-1809 0 0,0-16-1168 0 0,2 24-841 0 0,0 15 3527 0 0,0-8-6975 0 0</inkml:trace>
  <inkml:trace contextRef="#ctx0" brushRef="#br0" timeOffset="35216.261">7069 4521 10722 0 0,'0'0'3238'0'0,"0"0"-1659"0"0,0 0-562 0 0,0 0 123 0 0,0 0 205 0 0,0 0 6 0 0,0 0-141 0 0,0 0-163 0 0,0 0-159 0 0,33 0-128 0 0,106 0-114 0 0,63-26 1073 0 0,-178 21-1637 0 0,4 2-124 0 0,-1-1 0 0 0,0-2 1 0 0,0-1-1 0 0,-1-1 1 0 0,1-1-1 0 0,-2-1 0 0 0,1-1 1 0 0,-2-1-1 0 0,0-2 1 0 0,0 0-1 0 0,-1-2 0 0 0,0-1 42 0 0,30-33-1373 0 0,33-32-3066 0 0,-33 26-2049 0 0,-13-4-974 0 0,-11 15 8200 0 0,-26 42 6392 0 0,-5 8-3321 0 0,-26 44-1504 0 0,-25 28-827 0 0,2 3 0 0 0,5 1 0 0 0,3 3 0 0 0,-14 42-1478 0 0,52-112 55 0 0,0 0 0 0 0,0 1 0 0 0,1 0-1 0 0,1 0 1 0 0,0 0 0 0 0,2 0 0 0 0,-1 0 0 0 0,2 0-1 0 0,0 0 1 0 0,1 1 0 0 0,0 0-55 0 0,1-12 11 0 0,-1 1 1 0 0,1-1-1 0 0,0 0 0 0 0,1 0 0 0 0,-1 0 1 0 0,1 0-1 0 0,-1 0 0 0 0,1 0 0 0 0,0 0 0 0 0,1-1 1 0 0,-1 0-1 0 0,1 1 0 0 0,-1-1 0 0 0,1-1 1 0 0,0 1-1 0 0,0 0 0 0 0,0-1 0 0 0,0 0 1 0 0,1 0-1 0 0,-1 0 0 0 0,0-1 0 0 0,1 1 1 0 0,0-1-1 0 0,-1 0 0 0 0,1-1 0 0 0,0 1 0 0 0,3 0-11 0 0,7 0 42 0 0,0-1-1 0 0,-1 0 0 0 0,1 0 1 0 0,0-2-1 0 0,-1 0 0 0 0,1 0 0 0 0,-1-1 1 0 0,6-3-42 0 0,214-77 264 0 0,-134 63 12 0 0,-98 22-258 0 0,0 0 0 0 0,-1 0 1 0 0,1 0-1 0 0,-1 0 1 0 0,0 0-1 0 0,0 0 0 0 0,0 0 1 0 0,0 1-1 0 0,0-1 1 0 0,0 0-1 0 0,0 1 0 0 0,-1-1 1 0 0,1 0-1 0 0,-1 1 1 0 0,0-1-1 0 0,0 1 0 0 0,0-1 1 0 0,0 1-1 0 0,0-1 1 0 0,0 0-1 0 0,-1 1 0 0 0,1-1 1 0 0,-1 1-1 0 0,0 1-18 0 0,-53 195 626 0 0,54-196-634 0 0,-1 0 1 0 0,0 1 0 0 0,1-1 0 0 0,0 0-1 0 0,0 1 1 0 0,0-1 0 0 0,0 1 0 0 0,1-1 0 0 0,-1 0-1 0 0,1 1 1 0 0,0-1 0 0 0,0 0 0 0 0,0 0-1 0 0,0 0 1 0 0,0 1 0 0 0,1-1 0 0 0,-1 0 0 0 0,1-1-1 0 0,0 1 1 0 0,0 0 0 0 0,0 0 0 0 0,1-1-1 0 0,-1 1 1 0 0,0-1 0 0 0,1 0 0 0 0,0 0 0 0 0,-1 0-1 0 0,1 0 1 0 0,0 0 0 0 0,0 0 0 0 0,0-1-1 0 0,0 0 1 0 0,1 1 0 0 0,-1-1 0 0 0,0 0-1 0 0,3 0 9 0 0,56-15-1334 0 0,-45 3-1538 0 0,1-3-3533 0 0,-11 9-6083 0 0</inkml:trace>
  <inkml:trace contextRef="#ctx0" brushRef="#br0" timeOffset="36939.571">9148 5114 6409 0 0,'0'0'1393'0'0,"0"0"-208"0"0,0 0 57 0 0,0 0 203 0 0,0 0 97 0 0,0 0-58 0 0,0 0-169 0 0,0 0-200 0 0,0 0-162 0 0,0 0-141 0 0,33-16-89 0 0,103-51-69 0 0,29-41 1513 0 0,-104 63-1534 0 0,-3-3-1 0 0,-1-2 0 0 0,10-17-632 0 0,-33 32 114 0 0,-2 0-1 0 0,-2-3 1 0 0,-1 0-1 0 0,-3-2 1 0 0,0-1 0 0 0,-3-1-1 0 0,-2 0 1 0 0,-1-2 0 0 0,8-28-114 0 0,-20 42-16 0 0,-1 0 0 0 0,-1 0 1 0 0,-2 0-1 0 0,-1-1 0 0 0,-1 0 1 0 0,-2 1-1 0 0,-1-1 0 0 0,-2-9 16 0 0,3 33-22 0 0,-1 0-1 0 0,0-1 0 0 0,0 1 0 0 0,-1 0 1 0 0,0-1-1 0 0,-1 1 0 0 0,1 0 0 0 0,-1 0 1 0 0,0 1-1 0 0,-1-1 0 0 0,0 1 0 0 0,0 0 0 0 0,0-1 1 0 0,-1 2-1 0 0,0-1 0 0 0,0 1 0 0 0,0-1 1 0 0,-1 1-1 0 0,0 1 0 0 0,0-1 0 0 0,0 1 1 0 0,0 0-1 0 0,-1 0 0 0 0,0 1 0 0 0,1 0 1 0 0,-1 0-1 0 0,0 1 0 0 0,-1 0 0 0 0,1 0 1 0 0,-4 0 22 0 0,0 2-24 0 0,0 1 1 0 0,0 0 0 0 0,0 0-1 0 0,0 2 1 0 0,0-1 0 0 0,1 1-1 0 0,-1 1 1 0 0,1 0 0 0 0,-1 0-1 0 0,1 1 1 0 0,1 0-1 0 0,-1 1 1 0 0,1 0 0 0 0,0 1-1 0 0,0 0 1 0 0,1 0 0 0 0,-1 1-1 0 0,-5 7 24 0 0,-7 9 4 0 0,1 0 0 0 0,1 1 0 0 0,2 1 0 0 0,0 1 0 0 0,2 1 0 0 0,-2 4-4 0 0,3 1 38 0 0,0 0 0 0 0,2 1 0 0 0,2 0 0 0 0,1 1-1 0 0,1 0 1 0 0,2 0 0 0 0,2 0 0 0 0,1 1 0 0 0,2 34-38 0 0,2-52 45 0 0,1-1 0 0 0,1 1 0 0 0,0-1 0 0 0,1 0 0 0 0,1 0 0 0 0,1-1 0 0 0,0 1 0 0 0,1-1 0 0 0,1-1 0 0 0,0 1 0 0 0,1-1 1 0 0,1 0-1 0 0,0-1 0 0 0,1-1 0 0 0,1 1 0 0 0,0-2 0 0 0,11 9-45 0 0,-2-3 140 0 0,0-1 0 0 0,1-1 0 0 0,1-1 0 0 0,0-1 0 0 0,1-1 0 0 0,0-1 0 0 0,1-1 1 0 0,1-2-1 0 0,0 0 0 0 0,0-1 0 0 0,6-1-140 0 0,70 12 406 0 0,-102-18-392 0 0,0 1-6 0 0,0-1 6 0 0,0-1 18 0 0,-30 11-1173 0 0,11-5-617 0 0,13-5-1797 0 0,-1-1-4270 0 0,5 0-4124 0 0</inkml:trace>
  <inkml:trace contextRef="#ctx0" brushRef="#br0" timeOffset="37941.971">11125 4584 3961 0 0,'0'0'2260'0'0,"0"0"-327"0"0,0 0-54 0 0,0 0-1 0 0,0 0-65 0 0,0 0-250 0 0,0 0-322 0 0,0 0-247 0 0,0 0-227 0 0,0 0-161 0 0,0 0-101 0 0,0 0-98 0 0,-15 9-50 0 0,-48 32-47 0 0,57-37-265 0 0,1 1 0 0 0,-1 0-1 0 0,1 1 1 0 0,0 0 0 0 0,1-1 0 0 0,0 1 0 0 0,-1 1 0 0 0,2-1 0 0 0,-1 0 0 0 0,1 1 0 0 0,0 0 0 0 0,0 0-1 0 0,1 0 1 0 0,0 0 0 0 0,0 0 0 0 0,1 1 0 0 0,0-1 0 0 0,0 2-45 0 0,-2 6 48 0 0,1-8-26 0 0,0-1 0 0 0,0 1 0 0 0,1-1-1 0 0,-1 1 1 0 0,1 0 0 0 0,1 0 0 0 0,-1-1 0 0 0,1 1 0 0 0,1 0 0 0 0,-1 0 0 0 0,1 0 0 0 0,0-1 0 0 0,1 1-1 0 0,-1 0 1 0 0,1-1 0 0 0,1 1 0 0 0,-1-1 0 0 0,1 0 0 0 0,0 0 0 0 0,1 0 0 0 0,-1 0 0 0 0,1-1 0 0 0,0 1-1 0 0,1-1 1 0 0,-1 0 0 0 0,1 0 0 0 0,0 0 0 0 0,0-1 0 0 0,1 0 0 0 0,-1 0 0 0 0,1 0 0 0 0,0-1 0 0 0,0 1-1 0 0,0-1 1 0 0,0-1 0 0 0,1 1 0 0 0,-1-1 0 0 0,3 0-22 0 0,2-2 111 0 0,-1 0 1 0 0,1 0-1 0 0,0-1 1 0 0,-1-1-1 0 0,1 0 1 0 0,-1 0-1 0 0,1-1 1 0 0,-1-1-1 0 0,0 0 0 0 0,0 0 1 0 0,0 0-1 0 0,-1-2 1 0 0,0 1-1 0 0,0-1 1 0 0,0 0-1 0 0,-1-1 0 0 0,1 0 1 0 0,1-3-112 0 0,2 0 32 0 0,0-1 1 0 0,-1 0-1 0 0,-1-1 1 0 0,0 0-1 0 0,-1-1 0 0 0,0 0 1 0 0,-1 0-1 0 0,0-1 1 0 0,-1 1-1 0 0,0-2 1 0 0,-2 1-1 0 0,1-1 0 0 0,-2 0 1 0 0,0 0-1 0 0,-1-1 1 0 0,0 1-1 0 0,-1-1 1 0 0,-1 1-1 0 0,-1-4-32 0 0,1 8-105 0 0,-1 0 0 0 0,0 0 0 0 0,0-1 0 0 0,-1 1 0 0 0,-1 0 0 0 0,0 0 0 0 0,-1 0 0 0 0,0 1 0 0 0,0-1 0 0 0,-1 0 0 0 0,-1 1 0 0 0,0 0 0 0 0,0 0 0 0 0,-1 1 1 0 0,0-1-1 0 0,0 1 0 0 0,-1 0 0 0 0,-1 1 0 0 0,1 0 0 0 0,-1 0 0 0 0,-1 1 0 0 0,1-1 0 0 0,-1 2 0 0 0,-1-1 0 0 0,1 2 0 0 0,-1-1 0 0 0,0 1 0 0 0,0 1 0 0 0,-1-1 0 0 0,1 2 0 0 0,-1-1 0 0 0,0 2 0 0 0,0-1 0 0 0,-5 1 105 0 0,14 2-26 0 0,-2-1 3 0 0,1 0-1 0 0,-1 0 0 0 0,1 1 0 0 0,0-1 1 0 0,-1 1-1 0 0,1 0 0 0 0,-1 0 0 0 0,1 0 1 0 0,-1 1-1 0 0,1-1 0 0 0,-1 1 0 0 0,1 0 1 0 0,-1-1-1 0 0,1 2 0 0 0,0-1 0 0 0,0 0 1 0 0,-1 1-1 0 0,1-1 0 0 0,0 1 0 0 0,0 0 1 0 0,1 0-1 0 0,-1 0 0 0 0,0 1 0 0 0,1-1 1 0 0,-1 0-1 0 0,1 1 0 0 0,0 0 0 0 0,-1 0 1 0 0,1-1-1 0 0,1 1 0 0 0,-1 0 0 0 0,0 1 1 0 0,0 2 23 0 0,3-4 23 0 0,1-1 1 0 0,-1 1-1 0 0,1 0 1 0 0,-1-1 0 0 0,1 1-1 0 0,0-1 1 0 0,0 0-1 0 0,0 1 1 0 0,0-1 0 0 0,0 0-1 0 0,0 0 1 0 0,0 0-1 0 0,0-1 1 0 0,0 1 0 0 0,1 0-1 0 0,-1-1 1 0 0,0 1-1 0 0,0-1 1 0 0,1 0 0 0 0,-1 0-1 0 0,0 0 1 0 0,1 0-1 0 0,-1 0 1 0 0,0 0 0 0 0,0-1-1 0 0,1 1 1 0 0,1-2-24 0 0,3 2 88 0 0,12-3 41 0 0,0 0 0 0 0,0-2 0 0 0,0 0 0 0 0,-1-1 0 0 0,0-1 0 0 0,0-1 0 0 0,-1-1 0 0 0,0 0 0 0 0,-1-1 0 0 0,0-1 0 0 0,0 0 0 0 0,-1-1 0 0 0,2-3-129 0 0,10-5 221 0 0,26-20-18 0 0,-2-2 0 0 0,-1-3 1 0 0,-3-1-1 0 0,-1-3 0 0 0,-3-2 1 0 0,-2-1-1 0 0,25-44-203 0 0,-22 19 424 0 0,-44 76-312 0 0,0 1-51 0 0,0 20-141 0 0,-10 421 719 0 0,2-119-1578 0 0,-39 249 939 0 0,38-501-21 0 0,-4-1 0 0 0,-2 0-1 0 0,-4-2 1 0 0,-16 38 21 0 0,28-82 12 0 0,-1 0 0 0 0,-1-1 0 0 0,-1-1 0 0 0,-1 1 0 0 0,-1-2 1 0 0,-1 1-1 0 0,0-2 0 0 0,-2 0 0 0 0,0 0 0 0 0,-1-2 0 0 0,-1 0 0 0 0,-1 0 0 0 0,-1-1-12 0 0,17-14 1 0 0,-1 0-1 0 0,1 0 1 0 0,-1 0-1 0 0,0 0 1 0 0,0 0-1 0 0,0-1 1 0 0,0 1-1 0 0,0-1 1 0 0,0 0-1 0 0,-1 0 1 0 0,1 0-1 0 0,0 0 1 0 0,0 0-1 0 0,-1-1 1 0 0,1 0-1 0 0,-1 1 1 0 0,1-1-1 0 0,0-1 1 0 0,-1 1-1 0 0,1 0 1 0 0,0-1 0 0 0,-1 0-1 0 0,1 1 1 0 0,0-1-1 0 0,0-1 1 0 0,-1 1-1 0 0,1 0 1 0 0,0-1-1 0 0,0 1 1 0 0,1-1-1 0 0,-1 0 1 0 0,0 0-1 0 0,0 0 1 0 0,1-1-1 0 0,-1 1 1 0 0,1 0-1 0 0,0-1 1 0 0,0 0-1 0 0,0 0 1 0 0,0 1-1 0 0,0-1 1 0 0,1 0-1 0 0,-1 0 1 0 0,1 0-1 0 0,0-1 1 0 0,0 1-1 0 0,-1-3 0 0 0,0-21 7 0 0,1 0 0 0 0,1 0 0 0 0,2 1 0 0 0,0-1 0 0 0,2 1 0 0 0,1-1 0 0 0,1 1-1 0 0,1 0 1 0 0,1 1 0 0 0,2 0 0 0 0,0 0 0 0 0,3-2-7 0 0,11-18 7 0 0,1 1-1 0 0,3 1 1 0 0,1 2 0 0 0,2 1-1 0 0,35-35-6 0 0,-29 38-181 0 0,2 2 0 0 0,1 1 0 0 0,2 3 0 0 0,12-7 181 0 0,45-22-5946 0 0,-84 51-4223 0 0</inkml:trace>
  <inkml:trace contextRef="#ctx0" brushRef="#br0" timeOffset="38711.789">12920 4661 5737 0 0,'0'0'2114'0'0,"0"0"-1139"0"0,0 0-392 0 0,0 0 438 0 0,0 0 485 0 0,0 0 266 0 0,0 0-63 0 0,0 0-532 0 0,0 0-447 0 0,-1 35-258 0 0,-3 112-145 0 0,-25 54 459 0 0,18-160-883 0 0,4-14 3759 0 0,7-53-2841 0 0,-1 8-676 0 0,1 0-1 0 0,0 0 1 0 0,2 0 0 0 0,0 0 0 0 0,1 1 0 0 0,1-1-1 0 0,0 1 1 0 0,3-6-145 0 0,6-10 85 0 0,1 0 0 0 0,2 0 0 0 0,1 2 0 0 0,2 0-1 0 0,12-16-84 0 0,-1 10 40 0 0,1 2-1 0 0,2 1 0 0 0,1 1 0 0 0,1 3 1 0 0,2 0-1 0 0,1 2 0 0 0,2 2-39 0 0,-28 32-1652 0 0,-18 25 304 0 0,2-10-1313 0 0,3-14 1399 0 0,1 10-2541 0 0,2-9-3618 0 0,4-4 416 0 0</inkml:trace>
  <inkml:trace contextRef="#ctx0" brushRef="#br0" timeOffset="39010.446">13737 4514 5297 0 0,'0'0'2867'0'0,"0"0"-221"0"0,0 0-384 0 0,0 0-357 0 0,0 0-309 0 0,0 0-267 0 0,-9 31-196 0 0,-29 101-194 0 0,21-76-180 0 0,9-36-466 0 0,2 0-1 0 0,0 0 1 0 0,2 1 0 0 0,0 0 0 0 0,1 0-1 0 0,2 0 1 0 0,-1 11-293 0 0,3-28 56 0 0,-1 0-1 0 0,0 0 1 0 0,1 0 0 0 0,0 1-1 0 0,0-1 1 0 0,0 0-1 0 0,1 0 1 0 0,-1 0 0 0 0,1-1-1 0 0,0 1 1 0 0,0 0-1 0 0,1-1 1 0 0,-1 1 0 0 0,0-1-1 0 0,1 1 1 0 0,0-1-1 0 0,0 0 1 0 0,0 0 0 0 0,0-1-1 0 0,1 1 1 0 0,-1-1-1 0 0,1 1 1 0 0,-1-1 0 0 0,1 0-1 0 0,0 0 1 0 0,0-1-1 0 0,0 1 1 0 0,0-1 0 0 0,0 0-1 0 0,0 0 1 0 0,0 0 0 0 0,0-1-1 0 0,1 1 1 0 0,-1-1-1 0 0,0 0 1 0 0,4 0-56 0 0,2-1 112 0 0,0 0 0 0 0,0-1 1 0 0,0 0-1 0 0,1 0 0 0 0,-2-1 0 0 0,1 0 1 0 0,0-1-1 0 0,-1 0 0 0 0,0-1 0 0 0,1 0 1 0 0,-2 0-1 0 0,1-1 0 0 0,-1 0 0 0 0,0 0 1 0 0,0-1-1 0 0,0 0 0 0 0,-1-1 0 0 0,-1 0 1 0 0,6-6-113 0 0,1-3 81 0 0,-1-1 0 0 0,-1 0 1 0 0,-1-1-1 0 0,0 0 0 0 0,-1-1 1 0 0,-1 0-1 0 0,-1 0 0 0 0,-1-1 1 0 0,0-4-82 0 0,-3 9-26 0 0,0 1 1 0 0,-1-1 0 0 0,-1 0 0 0 0,-1 0 0 0 0,0 0 0 0 0,-1 1-1 0 0,-1-1 1 0 0,-3-15 25 0 0,2 27-85 0 0,0-1 0 0 0,0 0-1 0 0,0 1 1 0 0,-1 0 0 0 0,1-1-1 0 0,-1 2 1 0 0,0-1 0 0 0,0 0 0 0 0,-1 1-1 0 0,1-1 1 0 0,-1 1 0 0 0,0 1-1 0 0,1-1 1 0 0,-1 1 0 0 0,0-1 0 0 0,-1 1-1 0 0,1 1 1 0 0,0-1 0 0 0,-1 1 0 0 0,1 0-1 0 0,0 0 1 0 0,-1 0 0 0 0,1 1-1 0 0,-1 0 1 0 0,1 0 0 0 0,-1 1 0 0 0,1-1-1 0 0,-1 1 1 0 0,1 0 0 0 0,-1 1-1 0 0,1-1 1 0 0,0 1 0 0 0,0 0 0 0 0,0 0-1 0 0,0 1 1 0 0,0-1 0 0 0,0 1-1 0 0,1 0 1 0 0,-1 1 0 0 0,0 0 85 0 0,-53 54-3056 0 0,24-15-3932 0 0,22-27-3939 0 0</inkml:trace>
  <inkml:trace contextRef="#ctx0" brushRef="#br0" timeOffset="39477.018">14457 4569 10018 0 0,'0'0'2958'0'0,"0"0"-1087"0"0,0 0-741 0 0,0 0-271 0 0,0 0-111 0 0,0 0-44 0 0,0 0 63 0 0,0 0-20 0 0,0 0-93 0 0,0 0-102 0 0,0 0-175 0 0,0 0-133 0 0,0 0-92 0 0,1 36-50 0 0,2 114-20 0 0,-17-27-13 0 0,-26 179 230 0 0,79-391 1284 0 0,-26 68-1409 0 0,28-50 153 0 0,-9 10-169 0 0,3 2 0 0 0,2 1 0 0 0,3 3 0 0 0,3 1 0 0 0,1 2 0 0 0,10-6-158 0 0,-28 34 38 0 0,1 1 0 0 0,1 1 0 0 0,2 2 0 0 0,0 1 0 0 0,0 1 0 0 0,2 1 0 0 0,0 2 0 0 0,1 1 0 0 0,1 2 0 0 0,8-1-37 0 0,-34 10 56 0 0,0 1 1 0 0,0-1-1 0 0,1 2 1 0 0,-1-1-1 0 0,0 1 1 0 0,0 1-1 0 0,1-1 1 0 0,-1 1-1 0 0,1 1 1 0 0,-1 0-1 0 0,0 0 1 0 0,0 0-1 0 0,1 1 1 0 0,-1 0 0 0 0,0 1-1 0 0,-1 0 1 0 0,1 0-1 0 0,0 1 1 0 0,-1 0-1 0 0,0 0 1 0 0,1 1-58 0 0,-5 1 18 0 0,0 0 1 0 0,-1 0-1 0 0,0 0 1 0 0,-1 0 0 0 0,1 1-1 0 0,-1-1 1 0 0,0 0-1 0 0,-1 1 1 0 0,1-1-1 0 0,-1 0 1 0 0,0 1-1 0 0,-1-1 1 0 0,0 1 0 0 0,0-1-1 0 0,0 0 1 0 0,-1 0-1 0 0,0 1 1 0 0,0-1-1 0 0,0 0 1 0 0,-1-1-1 0 0,0 1 1 0 0,0 0 0 0 0,-3 2-19 0 0,-13 20 15 0 0,-2-1 1 0 0,0 0 0 0 0,-2-2 0 0 0,-1-1 0 0 0,-1-1 0 0 0,-1 0 0 0 0,-1-2-1 0 0,0-2 1 0 0,-2 0 0 0 0,-30 14-16 0 0,43-23-77 0 0,-1 0 0 0 0,-1-1 0 0 0,0-1 0 0 0,0-1 1 0 0,0 0-1 0 0,-1-1 0 0 0,0-1 0 0 0,0-1 0 0 0,-1-1 0 0 0,1-1 0 0 0,-1 0 0 0 0,1-1 0 0 0,-16-2 77 0 0,32 1-76 0 0,1 0 0 0 0,0-1 0 0 0,0 1-1 0 0,0 0 1 0 0,0-1 0 0 0,0 1 0 0 0,0-1 0 0 0,0 0 0 0 0,0 0 0 0 0,0 0-1 0 0,0 0 1 0 0,0 0 0 0 0,1 0 0 0 0,-1 0 0 0 0,0 0 0 0 0,1-1-1 0 0,-1 1 1 0 0,0-1 0 0 0,1 1 0 0 0,0-1 0 0 0,-1 0 0 0 0,1 1 0 0 0,0-1-1 0 0,0 0 1 0 0,0 0 0 0 0,0 0 0 0 0,0 0 0 0 0,1 0 0 0 0,-1 0 0 0 0,1 0-1 0 0,-1 0 1 0 0,1 0 0 0 0,0 0 0 0 0,-1 0 0 0 0,1 0 0 0 0,0-1-1 0 0,1 1 1 0 0,-1 0 0 0 0,0 0 0 0 0,0 0 0 0 0,1 0 0 0 0,0 0 0 0 0,-1 0-1 0 0,2-2 77 0 0,19-43-4187 0 0,7 11-4392 0 0,-16 23-1843 0 0</inkml:trace>
  <inkml:trace contextRef="#ctx0" brushRef="#br0" timeOffset="40096.998">15480 4573 7114 0 0,'0'0'2267'0'0,"0"0"-559"0"0,0 0-213 0 0,0 0 68 0 0,0 0 37 0 0,0 0-95 0 0,0 0-208 0 0,0 0-192 0 0,0 0-165 0 0,32 10-80 0 0,103 28-45 0 0,-128-36-720 0 0,0-1 1 0 0,0 1-1 0 0,0-1 1 0 0,0 0-1 0 0,0-1 1 0 0,0 0-1 0 0,0 0 1 0 0,0 0-1 0 0,0-1 0 0 0,0 0 1 0 0,0-1-1 0 0,0 1 1 0 0,1-2-96 0 0,8-1 252 0 0,19-5 181 0 0,1-2 0 0 0,-2-1-1 0 0,0-1 1 0 0,0-2 0 0 0,4-5-433 0 0,42-46 501 0 0,-79 64-495 0 0,1 0 0 0 0,0 0 1 0 0,-1 0-1 0 0,1 0 0 0 0,-1 0 1 0 0,1 0-1 0 0,-1 0 0 0 0,0 0 0 0 0,0 0 1 0 0,0-1-1 0 0,0 1 0 0 0,-1-1 1 0 0,1 1-1 0 0,0 0 0 0 0,-1-1 1 0 0,0 1-1 0 0,0-1 0 0 0,0 1 0 0 0,0-1 1 0 0,0 1-1 0 0,0-1 0 0 0,0 1 1 0 0,-1-1-1 0 0,1 1 0 0 0,-1-1 0 0 0,0 1 1 0 0,0 0-1 0 0,0-1 0 0 0,0 1 1 0 0,0 0-1 0 0,0 0 0 0 0,-1 0 1 0 0,1 0-1 0 0,-1 0 0 0 0,1 0 0 0 0,-1 0 1 0 0,0 0-1 0 0,0 1 0 0 0,0-1-6 0 0,-7-3-42 0 0,-1 1 0 0 0,-1 0-1 0 0,1 0 1 0 0,-1 1 0 0 0,1 1-1 0 0,-1-1 1 0 0,0 2-1 0 0,0 0 1 0 0,0 0 0 0 0,0 1-1 0 0,0 0 1 0 0,0 1 0 0 0,-4 0 42 0 0,-7 2-42 0 0,-1 1 1 0 0,1 1 0 0 0,1 1-1 0 0,-1 1 1 0 0,1 1 0 0 0,0 1-1 0 0,1 1 1 0 0,0 0 0 0 0,0 1-1 0 0,1 2 1 0 0,1 0-1 0 0,0 1 1 0 0,1 0 0 0 0,0 2-1 0 0,1 0 1 0 0,1 0 0 0 0,0 2-1 0 0,2 0 1 0 0,-1 2 41 0 0,8-12-15 0 0,0 0 0 0 0,0 0 1 0 0,1 0-1 0 0,0 1 0 0 0,1-1 0 0 0,0 1 0 0 0,0 1 1 0 0,1-1-1 0 0,0 0 0 0 0,1 1 0 0 0,0-1 0 0 0,0 1 1 0 0,1 0-1 0 0,0 0 0 0 0,1 0 0 0 0,0-1 0 0 0,1 1 0 0 0,0 0 1 0 0,0 0-1 0 0,1-1 0 0 0,0 1 0 0 0,1-1 0 0 0,0 1 1 0 0,0-1-1 0 0,1 0 0 0 0,1 0 0 0 0,-1 0 0 0 0,1-1 1 0 0,1 0-1 0 0,-1 0 0 0 0,1 0 0 0 0,1-1 0 0 0,0 1 1 0 0,0-2-1 0 0,0 1 0 0 0,1-1 0 0 0,0 0 0 0 0,0 0 15 0 0,9 2-27 0 0,0 0 0 0 0,0-1 0 0 0,1-1 0 0 0,0-1 0 0 0,0-1 0 0 0,1 0 0 0 0,-1-1 0 0 0,1-1 0 0 0,0-1 0 0 0,0 0 0 0 0,-1-1 0 0 0,1-2 0 0 0,0 0 0 0 0,0 0 0 0 0,8-4 27 0 0,96-42-2682 0 0,-113 42 2082 0 0,19-10-2421 0 0,-12 5-1828 0 0,0-1-6559 0 0</inkml:trace>
  <inkml:trace contextRef="#ctx0" brushRef="#br0" timeOffset="40775.832">16349 3704 10234 0 0,'0'0'2159'0'0,"0"0"-369"0"0,0 0-266 0 0,0 0-97 0 0,0 0-116 0 0,0 0-146 0 0,0 0-207 0 0,0 0-248 0 0,0 0-237 0 0,0 0-223 0 0,0 0-180 0 0,0 0-22 0 0,0 0 27 0 0,-14-2 77 0 0,-40 1 374 0 0,81 14-281 0 0,-1-1 0 0 0,1-1 1 0 0,1-1-1 0 0,0-1 1 0 0,1-2-1 0 0,-1-1 1 0 0,1-1-1 0 0,0-1 1 0 0,1-2-1 0 0,-1-1 0 0 0,0-1 1 0 0,1-2-1 0 0,-1-1 1 0 0,1-1-246 0 0,-4 3 156 0 0,134-6 622 0 0,-157 8-759 0 0,-1 1 1 0 0,0 0-1 0 0,0-1 1 0 0,0 1-1 0 0,0 0 1 0 0,0 1-1 0 0,-1-1 0 0 0,1 0 1 0 0,0 0-1 0 0,-1 1 1 0 0,0-1-1 0 0,0 1 1 0 0,1-1-1 0 0,-2 1 1 0 0,1 0-1 0 0,0-1 0 0 0,0 1 1 0 0,-1 0-1 0 0,1 0 1 0 0,-1-1-1 0 0,0 1 1 0 0,0 0-1 0 0,0 0 1 0 0,0 0-1 0 0,-1-1 1 0 0,1 1-1 0 0,-1 0 0 0 0,0 0 1 0 0,0 0-20 0 0,1 8 51 0 0,-47 242 263 0 0,14 0-320 0 0,12 2-1 0 0,11 19 7 0 0,9-243-4 0 0,-40 363 40 0 0,32-324-41 0 0,9-70 10 0 0,0 0 6 0 0,0 0 5 0 0,0 0-14 0 0,0 0 17 0 0,0 0 2 0 0,0 0-5 0 0,0 0 15 0 0,-17 0 161 0 0,-323 11-400 0 0,197-4-1788 0 0,85-11-7045 0 0,45 1-3155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2:29.4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18124 0 0,'0'0'1560'0'0,"0"0"-792"0"0,0 0-256 0 0,0 0-143 0 0,0 0-89 0 0,0 0-208 0 0,0 0-424 0 0,0 0-233 0 0,0 0-183 0 0,0 0-264 0 0,0 0-448 0 0,0 0-1889 0 0,0 0-8562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13:49.13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16811 925 0 0 0,'0'0'1899'0'0,"0"0"-1124"0"0,0 0-315 0 0,0 0 131 0 0,0 0 305 0 0,0 0 238 0 0,0 0 31 0 0,0 0-117 0 0,0 0-255 0 0,0 0-245 0 0,0 0-187 0 0,-16 16-153 0 0,-82 79-29 0 0,73-73-454 0 0,-20 20-648 0 0,19-11-5538 0 0,23-24 4063 0 0</inkml:trace>
  <inkml:trace contextRef="#ctx0" brushRef="#br0" timeOffset="539.176">17384 612 3833 0 0,'0'0'1065'0'0,"0"0"-202"0"0,0 0 187 0 0,0 0 333 0 0,0 0 309 0 0,0 0 143 0 0,0 0-114 0 0,0 0-237 0 0,0 0-260 0 0,0 0-225 0 0,-2 33-184 0 0,-6 107-151 0 0,20-64 270 0 0,-8-69-866 0 0,0-1 1 0 0,0 0 0 0 0,0 0 0 0 0,1-1 0 0 0,0 1 0 0 0,0-1 0 0 0,0 0-1 0 0,1 0 1 0 0,0-1 0 0 0,0 0 0 0 0,0 0 0 0 0,0 0 0 0 0,1-1 0 0 0,-1 0 0 0 0,1 0-1 0 0,0 0 1 0 0,0-1 0 0 0,0 0 0 0 0,0 0 0 0 0,0-1 0 0 0,1 0 0 0 0,-1 0-1 0 0,0-1 1 0 0,0 0 0 0 0,1 0 0 0 0,-1-1 0 0 0,0 0 0 0 0,0 0 0 0 0,1-1 0 0 0,-1 0-1 0 0,0 0 1 0 0,0 0 0 0 0,-1-1 0 0 0,1 0 0 0 0,-1 0 0 0 0,2-2-69 0 0,32-19 140 0 0,-1-1-1 0 0,-1-2 1 0 0,-1-2 0 0 0,-2-2 0 0 0,-1-1 0 0 0,10-13-140 0 0,-11 8-19 0 0,-24 64-180 0 0,12 54 369 0 0,-20-76-152 0 0,1 0 1 0 0,0 0 0 0 0,1 0 0 0 0,-1 0-1 0 0,1-1 1 0 0,0 1 0 0 0,0-1 0 0 0,0 0 0 0 0,1 0-1 0 0,0 0 1 0 0,-1 0 0 0 0,1 0 0 0 0,1-1-1 0 0,-1 0 1 0 0,0 0 0 0 0,1 0 0 0 0,-1 0 0 0 0,1-1-1 0 0,0 0 1 0 0,0 0 0 0 0,0 0 0 0 0,0 0-1 0 0,0-1 1 0 0,1 0 0 0 0,1 0-19 0 0,15-1 157 0 0,0-2 1 0 0,-1 0-1 0 0,1-2 1 0 0,-1 0-1 0 0,1-2 1 0 0,-1 0-1 0 0,-1-1 1 0 0,0-1-1 0 0,0-1 0 0 0,0-1 1 0 0,-1 0-1 0 0,0-2 1 0 0,-1 0-1 0 0,-1-1 1 0 0,0-1-1 0 0,10-10-157 0 0,-15 13 54 0 0,-1 0 0 0 0,0 0 0 0 0,-1-2 1 0 0,0 1-1 0 0,0-1 0 0 0,-2-1 0 0 0,0 1 0 0 0,0-2 0 0 0,0-1-54 0 0,-5-6 63 0 0,-3 17-3990 0 0,-1 4-4180 0 0,1 1-3324 0 0</inkml:trace>
  <inkml:trace contextRef="#ctx0" brushRef="#br0" timeOffset="937.371">18880 726 10442 0 0,'0'0'3624'0'0,"0"0"-2047"0"0,0 0-796 0 0,0 0 108 0 0,0 0 127 0 0,0 0 0 0 0,0 0-70 0 0,0 0-131 0 0,32-4-124 0 0,98-16-131 0 0,-45-11 293 0 0,-77 28-774 0 0,-1 0 0 0 0,0-1 0 0 0,1 1 0 0 0,-1-1 0 0 0,-1-1 0 0 0,1 1 0 0 0,-1-1 0 0 0,1-1 0 0 0,-1 1-1 0 0,-1-1 1 0 0,1 0 0 0 0,-1 0 0 0 0,0 0 0 0 0,-1-1 0 0 0,1 0 0 0 0,-1 0 0 0 0,-1 0 0 0 0,1 0 0 0 0,-1-1 0 0 0,0 1 0 0 0,-1-1-1 0 0,0 0 1 0 0,1-8-79 0 0,-2 14 0 0 0,-1-1-1 0 0,0 1 0 0 0,0-1 0 0 0,0 1 0 0 0,-1-1 1 0 0,1 1-1 0 0,0-1 0 0 0,-1 1 0 0 0,0-1 0 0 0,1 1 0 0 0,-1 0 1 0 0,0-1-1 0 0,0 1 0 0 0,-1 0 0 0 0,1 0 0 0 0,0 0 1 0 0,-1 0-1 0 0,1 0 0 0 0,-1 0 0 0 0,0 0 0 0 0,1 0 1 0 0,-1 0-1 0 0,0 1 0 0 0,0-1 0 0 0,0 1 0 0 0,-1 0 1 0 0,1-1-1 0 0,0 1 0 0 0,0 0 0 0 0,-1 0 0 0 0,1 0 1 0 0,0 1-1 0 0,-1-1 0 0 0,1 1 0 0 0,-1-1 0 0 0,1 1 1 0 0,-1 0-1 0 0,-1 0 1 0 0,-10 1-27 0 0,0 1 0 0 0,1 1 0 0 0,0 0 0 0 0,-1 1-1 0 0,1 0 1 0 0,0 1 0 0 0,1 1 0 0 0,-1 0 0 0 0,1 1 0 0 0,0 0 0 0 0,1 0 0 0 0,0 2 0 0 0,0-1 0 0 0,1 1 0 0 0,0 1 0 0 0,0 0 0 0 0,1 0 0 0 0,-1 3 27 0 0,-1-2-1 0 0,1 0 0 0 0,0 1-1 0 0,1 0 1 0 0,0 0 0 0 0,1 1 0 0 0,1 0 0 0 0,0 1-1 0 0,0 0 1 0 0,2 0 0 0 0,0 0 0 0 0,0 1 0 0 0,1-1-1 0 0,1 1 1 0 0,0 0 0 0 0,2 0 0 0 0,-1 0 0 0 0,2 0 0 0 0,0 6 1 0 0,1-14 2 0 0,1 0 1 0 0,0 0-1 0 0,0 0 1 0 0,0 0-1 0 0,1-1 1 0 0,0 1-1 0 0,0-1 1 0 0,1 0-1 0 0,0 0 1 0 0,0 0 0 0 0,0 0-1 0 0,1-1 1 0 0,0 1-1 0 0,0-1 1 0 0,0-1-1 0 0,0 1 1 0 0,1-1-1 0 0,0 0 1 0 0,0 0 0 0 0,1 0-3 0 0,134 53 185 0 0,-111-50-289 0 0,0-1 0 0 0,0-2 0 0 0,1-1 0 0 0,-1-1 0 0 0,1-2 0 0 0,-1-1 1 0 0,1-1-1 0 0,-1-2 0 0 0,10-3 104 0 0,-22 4-747 0 0,15-5-5342 0 0,-17 1-5614 0 0</inkml:trace>
  <inkml:trace contextRef="#ctx0" brushRef="#br0" timeOffset="-9698.987">11883 520 5449 0 0,'0'0'2211'0'0,"0"0"-8"0"0,0 0 142 0 0,0 0-127 0 0,0 0-365 0 0,0 0-467 0 0,0 0-508 0 0,0 0-252 0 0,0 0-47 0 0,0 0-11 0 0,-33 17-37 0 0,-108 60-47 0 0,29 5 219 0 0,102-75-670 0 0,0 1-1 0 0,1-1 1 0 0,0 2-1 0 0,1-1 1 0 0,0 1 0 0 0,0 0-1 0 0,1 1 1 0 0,0 0-1 0 0,0 0 1 0 0,1 0 0 0 0,1 1-1 0 0,0 0 1 0 0,0 0-1 0 0,1 0 1 0 0,0 1 0 0 0,1-1-1 0 0,1 1 1 0 0,-1 6-33 0 0,4-14 1 0 0,1 0-1 0 0,0 0 1 0 0,1 0 0 0 0,-1 0-1 0 0,1 0 1 0 0,0-1-1 0 0,0 1 1 0 0,0-1 0 0 0,0 0-1 0 0,0 0 1 0 0,1 0 0 0 0,-1-1-1 0 0,1 1 1 0 0,0-1 0 0 0,0 1-1 0 0,0-1 1 0 0,0-1 0 0 0,0 1-1 0 0,1-1 1 0 0,-1 1 0 0 0,0-1-1 0 0,1 0 1 0 0,-1-1 0 0 0,0 1-1 0 0,1-1 1 0 0,-1 0 0 0 0,1 0-1 0 0,-1 0 1 0 0,1 0 0 0 0,-1-1-1 0 0,1 0 1 0 0,2-1-1 0 0,17 0 73 0 0,0-1-1 0 0,1-2 1 0 0,-1 0 0 0 0,-1-2-1 0 0,1 0 1 0 0,-1-2-1 0 0,-1-1 1 0 0,1 0 0 0 0,5-5-73 0 0,169-113 582 0 0,-148 105-615 0 0,-45 57 62 0 0,-4-5 5 0 0,-2-20-91 0 0,0 0 1 0 0,1 1-1 0 0,0-1 0 0 0,1 0 0 0 0,0 1 0 0 0,0-1 1 0 0,1 0-1 0 0,1 1 0 0 0,-1-1 0 0 0,1 0 0 0 0,1 0 1 0 0,0 0-1 0 0,0 0 0 0 0,1-1 0 0 0,0 1 0 0 0,0-1 0 0 0,1 0 1 0 0,0 0-1 0 0,0 0 0 0 0,1-1 0 0 0,0 0 0 0 0,0 0 1 0 0,1 0-1 0 0,5 4 57 0 0,47-6-2687 0 0,-22-17-5320 0 0,-25 8-2652 0 0</inkml:trace>
  <inkml:trace contextRef="#ctx0" brushRef="#br0" timeOffset="-9363.395">13111 531 6097 0 0,'0'0'3149'0'0,"0"0"-282"0"0,0 0-46 0 0,0 0-313 0 0,0 0-526 0 0,0 0-624 0 0,0 0-537 0 0,0 0-182 0 0,0 0-76 0 0,0 0-90 0 0,0 0-86 0 0,0 0-72 0 0,-34 14-52 0 0,-105 45-25 0 0,51-14 178 0 0,70-34-342 0 0,0 0 0 0 0,0 2 0 0 0,2 0 0 0 0,0 1 0 0 0,0 0 0 0 0,-12 16-74 0 0,24-26-5 0 0,1 0 0 0 0,-1 0 0 0 0,1 0 0 0 0,0 0 0 0 0,1 1 0 0 0,-1-1-1 0 0,1 1 1 0 0,0-1 0 0 0,0 1 0 0 0,0 0 0 0 0,1 0 0 0 0,0 0 0 0 0,0 0-1 0 0,0 0 1 0 0,0 0 0 0 0,1 0 0 0 0,0 0 0 0 0,0 1 0 0 0,0-1 0 0 0,1 0-1 0 0,-1 0 1 0 0,1 0 0 0 0,1 0 0 0 0,-1 0 0 0 0,1 0 0 0 0,-1 0 0 0 0,1-1-1 0 0,2 4 6 0 0,12 4-44 0 0,-1-1 0 0 0,2 0-1 0 0,0-1 1 0 0,0-1-1 0 0,0-1 1 0 0,1 0 0 0 0,0-1-1 0 0,1-1 1 0 0,0-1-1 0 0,0 0 1 0 0,0-2 0 0 0,0 0-1 0 0,1-1 1 0 0,-1-1-1 0 0,0-1 1 0 0,1-1 0 0 0,2 0 44 0 0,1 0-302 0 0,0-1 0 0 0,0 0 1 0 0,0-2-1 0 0,0-1 0 0 0,-1-1 1 0 0,0 0-1 0 0,0-2 0 0 0,-1 0 1 0 0,19-11 301 0 0,98-79-9896 0 0,-90 52 1243 0 0,-35 33 5474 0 0</inkml:trace>
  <inkml:trace contextRef="#ctx0" brushRef="#br0" timeOffset="-9080.553">13687 207 0 0 0,'0'0'4153'0'0,"0"0"-615"0"0,0 0-371 0 0,0 0-397 0 0,0 0-423 0 0,12-32-404 0 0,38-97-361 0 0,-23 83 1524 0 0,-17 73-455 0 0,-7 4-2338 0 0,-2-1-1 0 0,-1 0 1 0 0,-2 1-1 0 0,0-1 0 0 0,-2 0 1 0 0,-2 0-1 0 0,-1-1 1 0 0,-1 1-1 0 0,-2 3-312 0 0,-21 97 202 0 0,12-25-257 0 0,4 0-1 0 0,5 2 1 0 0,5 7 55 0 0,4-86-99 0 0,0-19 25 0 0,0 1 0 0 0,1-1 0 0 0,0 0 0 0 0,1 1 1 0 0,0-1-1 0 0,0 1 0 0 0,1-1 0 0 0,0 0 0 0 0,1 0 0 0 0,0 0 0 0 0,0 0 0 0 0,3 5 74 0 0,-5-13-67 0 0,-1 0 0 0 0,0 0-1 0 0,1 0 1 0 0,-1 0 0 0 0,1 0 0 0 0,-1 0-1 0 0,1 0 1 0 0,0-1 0 0 0,-1 1 0 0 0,1 0-1 0 0,0 0 1 0 0,0 0 0 0 0,0-1 0 0 0,-1 1-1 0 0,1-1 1 0 0,0 1 0 0 0,0 0 0 0 0,0-1-1 0 0,0 1 1 0 0,0-1 0 0 0,0 0 0 0 0,0 1 0 0 0,0-1-1 0 0,0 0 1 0 0,0 0 0 0 0,0 0 0 0 0,0 1-1 0 0,1-1 1 0 0,-1 0 0 0 0,0 0 0 0 0,0-1-1 0 0,0 1 1 0 0,0 0 0 0 0,0 0 0 0 0,0 0-1 0 0,0-1 1 0 0,0 1 0 0 0,0-1 0 0 0,0 1-1 0 0,0 0 1 0 0,0-1 0 0 0,0 0 0 0 0,0 1-1 0 0,-1-1 1 0 0,1 0 0 0 0,0 1 0 0 0,0-1-1 0 0,0 0 1 0 0,-1 0 0 0 0,1 0 67 0 0,24-49-6401 0 0,-21 36 1662 0 0,-1 2-3853 0 0</inkml:trace>
  <inkml:trace contextRef="#ctx0" brushRef="#br0" timeOffset="-8817.135">13336 501 10538 0 0,'0'0'4628'0'0,"0"0"-2641"0"0,0 0-977 0 0,0 0 19 0 0,0 0 90 0 0,0 0-51 0 0,0 0-113 0 0,0 0-163 0 0,0 0-146 0 0,35 11-138 0 0,111 30-92 0 0,-41-30 207 0 0,-48-11-449 0 0,184-7-2313 0 0,-226 6-1301 0 0,-5-2-5400 0 0</inkml:trace>
  <inkml:trace contextRef="#ctx0" brushRef="#br0" timeOffset="-8649.894">14295 741 17652 0 0,'0'0'1016'0'0,"0"0"-776"0"0,0 0-168 0 0,0 0-64 0 0,0 0-24 0 0,0 0-24 0 0,0 0-144 0 0,0 0-232 0 0,0 0-376 0 0,0 0-721 0 0,0 0-2439 0 0,0 0-7683 0 0</inkml:trace>
  <inkml:trace contextRef="#ctx0" brushRef="#br0" timeOffset="-8407.052">14405 247 8682 0 0,'0'0'3065'0'0,"0"0"-1033"0"0,0 0-440 0 0,0 0-311 0 0,0 0-425 0 0,0 0-232 0 0,0 0-208 0 0,0 0-216 0 0,0 0-304 0 0,0 0-360 0 0,0 0-560 0 0,0 0-1417 0 0,0 0-9337 0 0</inkml:trace>
  <inkml:trace contextRef="#ctx0" brushRef="#br0" timeOffset="-4868.189">14241 811 0 0 0,'0'0'656'0'0,"0"0"-42"0"0,0 0-58 0 0,0 0-15 0 0,0 0 81 0 0,0 0 36 0 0,6-8 141 0 0,19-22 123 0 0,-20 10 7603 0 0,-32 18-7554 0 0,22 3 498 0 0,5-1-1080 0 0,0 0-15 0 0,0 0-57 0 0,0 0-45 0 0,0 0-37 0 0,0 0-26 0 0,6-1 4011 0 0,-7 41-3888 0 0,-1 0 1 0 0,-2 0 0 0 0,-2 0-1 0 0,-1-1 1 0 0,-6 16-333 0 0,3 4-423 0 0,10-58 227 0 0,0-1-64 0 0,0 0-47 0 0,0 0-24 0 0,8-13-713 0 0,27-49-2949 0 0,-16 19-6307 0 0,-15 28 3142 0 0</inkml:trace>
  <inkml:trace contextRef="#ctx0" brushRef="#br0" timeOffset="-4513.202">14368 221 0 0 0,'0'0'1256'0'0,"0"0"-26"0"0,0 0 59 0 0,0 0 244 0 0,0 0 237 0 0,0 0-9 0 0,0 0-82 0 0,0 0-164 0 0,0 0-196 0 0,0 0-60 0 0,0 0-63 0 0,0 0-142 0 0,-4-4-145 0 0,-12-16-162 0 0,-9 37 420 0 0,-42 60-99 0 0,98-85-127 0 0,24-35 147 0 0,-86 43 79 0 0,-24 34-1666 0 0,85-31-8299 0 0,-28-3 6330 0 0,5 0-8651 0 0</inkml:trace>
  <inkml:trace contextRef="#ctx0" brushRef="#br0" timeOffset="-3978.481">14974 516 2841 0 0,'0'0'3123'0'0,"0"0"-557"0"0,0 0-254 0 0,0 0-155 0 0,0 0-217 0 0,0 0-287 0 0,0 0-333 0 0,0 0-277 0 0,0 0-240 0 0,0 0-182 0 0,0 0-114 0 0,0 0-83 0 0,0 0-53 0 0,-12-1-63 0 0,-40 0-52 0 0,-7 29 301 0 0,45-18-486 0 0,1 0-1 0 0,0 1 1 0 0,1 0-1 0 0,0 1 1 0 0,1 1 0 0 0,0-1-1 0 0,1 2 1 0 0,1-1-1 0 0,0 2 1 0 0,1-1-1 0 0,0 1 1 0 0,-4 12-71 0 0,10-20 10 0 0,0-1 0 0 0,0 1 0 0 0,0 0 0 0 0,1 0 0 0 0,0 0 0 0 0,1 0 0 0 0,0 0 0 0 0,0 0 0 0 0,0 0 0 0 0,1 0 1 0 0,0 0-1 0 0,0-1 0 0 0,1 1 0 0 0,-1 0 0 0 0,2 0 0 0 0,-1-1 0 0 0,1 1 0 0 0,0-1 0 0 0,0 0 0 0 0,1 0 0 0 0,-1 0 0 0 0,1 0 0 0 0,1-1 0 0 0,-1 0 0 0 0,1 1 0 0 0,0-2 0 0 0,0 1 0 0 0,1 0 0 0 0,-1-1 0 0 0,1 0 0 0 0,0-1 0 0 0,0 1 0 0 0,0-1 0 0 0,5 2-10 0 0,3-1 1 0 0,1 0 0 0 0,1 0-1 0 0,-1-1 1 0 0,0-1-1 0 0,1-1 1 0 0,-1 0 0 0 0,1-1-1 0 0,-1-1 1 0 0,0 0-1 0 0,1-1 1 0 0,-1-1-1 0 0,0 0 1 0 0,0-1 0 0 0,0-1-1 0 0,0 0 1 0 0,1-1-1 0 0,53-32-1079 0 0,-29 6-6303 0 0,-33 24-3764 0 0</inkml:trace>
  <inkml:trace contextRef="#ctx0" brushRef="#br0" timeOffset="-3570.762">15456 711 6177 0 0,'0'0'2552'0'0,"0"0"-68"0"0,0 0-285 0 0,0 0-257 0 0,0 0-251 0 0,0 0-264 0 0,0 0-216 0 0,34 2-164 0 0,108 5-158 0 0,-130-5-697 0 0,1-2 0 0 0,-1 1 0 0 0,0-2 0 0 0,1 1 0 0 0,-1-2 0 0 0,0 0 0 0 0,0 0 0 0 0,0-1 0 0 0,0 0 0 0 0,6-4-192 0 0,12-3 343 0 0,-15 5-217 0 0,-1 0 0 0 0,1 0 0 0 0,-1-2-1 0 0,-1 1 1 0 0,1-2 0 0 0,-1 0-1 0 0,-1-1 1 0 0,1 0 0 0 0,-2 0 0 0 0,1-1-1 0 0,-1-1 1 0 0,-1 0 0 0 0,0-1-1 0 0,0 0 1 0 0,2-5-126 0 0,-10 14-10 0 0,0 0 0 0 0,0-1 0 0 0,-1 1 0 0 0,1-1-1 0 0,-1 1 1 0 0,0-1 0 0 0,0 1 0 0 0,0-1 0 0 0,0 0 0 0 0,0 0-1 0 0,-1 1 1 0 0,0-1 0 0 0,0 0 0 0 0,0 0 0 0 0,0 1 0 0 0,0-1-1 0 0,-1 0 1 0 0,0 0 0 0 0,0 1 0 0 0,0-1 0 0 0,0 0 0 0 0,-1 1 0 0 0,1-1-1 0 0,-1 1 1 0 0,0 0 0 0 0,0-1 0 0 0,0 1 0 0 0,0 0 0 0 0,0 0-1 0 0,-1 0 1 0 0,0 1 0 0 0,1-1 0 0 0,-1 1 0 0 0,0-1 0 0 0,0 1-1 0 0,0 0 1 0 0,-1 0 0 0 0,1 0 0 0 0,0 1 0 0 0,-1-1 0 0 0,1 1 0 0 0,-1 0-1 0 0,0-1 1 0 0,1 2 0 0 0,-1-1 0 0 0,0 0 0 0 0,-1 1 10 0 0,-17-2-83 0 0,-1 2 0 0 0,0 0 0 0 0,1 1 0 0 0,-1 2 1 0 0,1 0-1 0 0,0 1 0 0 0,0 1 0 0 0,0 1 0 0 0,1 2 0 0 0,-1 0 1 0 0,2 1-1 0 0,-1 0 0 0 0,1 2 0 0 0,1 1 0 0 0,0 0 0 0 0,1 2 1 0 0,0 0-1 0 0,-13 13 83 0 0,20-19-2 0 0,-1 1 1 0 0,1 0 0 0 0,1 1-1 0 0,-1 0 1 0 0,2 1 0 0 0,-1 0-1 0 0,2 0 1 0 0,0 1 0 0 0,0 0-1 0 0,1 1 1 0 0,0 0 0 0 0,1 0-1 0 0,0 0 1 0 0,2 0 0 0 0,-1 1-1 0 0,2 0 1 0 0,-1 0 0 0 0,2 0-1 0 0,0 1 1 0 0,1-1 0 0 0,0 0-1 0 0,2 9 2 0 0,3-13 25 0 0,2-1 0 0 0,-1 1 0 0 0,2-1 0 0 0,-1 0 0 0 0,1-1 0 0 0,0 0-1 0 0,1 0 1 0 0,0 0 0 0 0,0-1 0 0 0,1 0 0 0 0,-1-1 0 0 0,2 1 0 0 0,-1-2-1 0 0,1 0 1 0 0,-1 0 0 0 0,1 0 0 0 0,1-1 0 0 0,-1-1 0 0 0,1 0 0 0 0,-1 0-1 0 0,1-1 1 0 0,5 0-25 0 0,27 8 104 0 0,0-3-1 0 0,0-1 1 0 0,1-3 0 0 0,0-1-1 0 0,0-2 1 0 0,38-6-104 0 0,42-24-974 0 0,-76 6-4522 0 0,-35 16-5980 0 0</inkml:trace>
  <inkml:trace contextRef="#ctx0" brushRef="#br0" timeOffset="-28392.219">57 336 9554 0 0,'0'0'1442'0'0,"0"0"-431"0"0,0 0-314 0 0,0 0-97 0 0,0 0-10 0 0,0 0 31 0 0,0 0-34 0 0,0 0-83 0 0,0 0-125 0 0,0 0-142 0 0,0 0-86 0 0,-6 8-40 0 0,-30 66 125 0 0,26 32 372 0 0,5 1 1 0 0,7 57-609 0 0,0-33 80 0 0,-4-100-84 0 0,2 1-1 0 0,1-1 1 0 0,2 0-1 0 0,1 0 1 0 0,1 0 0 0 0,2 0-1 0 0,1 0 1 0 0,1-1-1 0 0,2 1 5 0 0,-9-27 6 0 0,0-1 0 0 0,0 1 1 0 0,0 0-1 0 0,1-1 0 0 0,-1 1 0 0 0,1-1 0 0 0,0 0 0 0 0,0 0 0 0 0,0 0 1 0 0,0 0-1 0 0,0 0 0 0 0,1-1 0 0 0,-1 1 0 0 0,1-1 0 0 0,0 0 0 0 0,0 0 1 0 0,0 0-1 0 0,0-1 0 0 0,0 0 0 0 0,0 1 0 0 0,0-1 0 0 0,0-1 0 0 0,0 1 1 0 0,1 0-1 0 0,-1-1 0 0 0,0 0 0 0 0,0 0 0 0 0,1-1 0 0 0,-1 1 1 0 0,0-1-1 0 0,0 0 0 0 0,4-1-6 0 0,6-2 57 0 0,0-1-1 0 0,0-1 1 0 0,0 0 0 0 0,-1-1 0 0 0,0 0-1 0 0,0-1 1 0 0,-1-1 0 0 0,10-8-57 0 0,21-21 29 0 0,-1-2 1 0 0,-1-2-1 0 0,-3-1 0 0 0,-1-2 1 0 0,-3-2-1 0 0,-2-1 0 0 0,-1-1 1 0 0,15-37-30 0 0,-33 72-65 0 0,-18 50-41 0 0,-4 6 106 0 0,2 1 0 0 0,2 0 0 0 0,2 1 0 0 0,1-1 0 0 0,5 33 0 0 0,-3-65-3 0 0,1 1 0 0 0,0-1 0 0 0,1 0 0 0 0,1 0 0 0 0,-1 0 0 0 0,2 0-1 0 0,0-1 1 0 0,0 1 0 0 0,1-1 0 0 0,0 0 0 0 0,0 0 0 0 0,1-1 0 0 0,1 0 0 0 0,-1 0 0 0 0,2 0 0 0 0,-1-1 0 0 0,1 0 0 0 0,0 0 0 0 0,1-1-1 0 0,0 0 1 0 0,0 0 0 0 0,0-1 0 0 0,1 0 0 0 0,0-1 0 0 0,0 0 0 0 0,11 3 3 0 0,-6-6 36 0 0,0 0 0 0 0,0-1-1 0 0,0-1 1 0 0,-1 0 0 0 0,1-1 0 0 0,0-1-1 0 0,0 0 1 0 0,-1-1 0 0 0,1-1 0 0 0,-1 0-1 0 0,0-1 1 0 0,0 0 0 0 0,0-1 0 0 0,-1-1-1 0 0,0 0 1 0 0,0 0 0 0 0,-1-2 0 0 0,0 0 0 0 0,6-5-36 0 0,3-4 143 0 0,0-1 1 0 0,-1-2 0 0 0,-1 0 0 0 0,0-1 0 0 0,-2 0 0 0 0,-1-2 0 0 0,-1 0 0 0 0,-1-1 0 0 0,10-24-144 0 0,2-14 200 0 0,-3-2 1 0 0,-2 0-1 0 0,0-17-200 0 0,-8 19 22 0 0,-3 0 1 0 0,-2-1-1 0 0,-3 0 1 0 0,-3-1 0 0 0,-5-49-23 0 0,1 90 8 0 0,0 1 0 0 0,-1 0 0 0 0,-2 1 0 0 0,0-1 0 0 0,-1 1 0 0 0,-2 0 0 0 0,0 0 0 0 0,-1 1 0 0 0,-12-20-8 0 0,21 40-50 0 0,-1 0 1 0 0,0 0-1 0 0,1 0 1 0 0,-1 0-1 0 0,0 0 1 0 0,0-1-1 0 0,0 2 1 0 0,1-1-1 0 0,-1 0 1 0 0,0 0-1 0 0,-1 0 1 0 0,1 0 0 0 0,0 1-1 0 0,0-1 1 0 0,0 0-1 0 0,0 1 1 0 0,0-1-1 0 0,-1 1 1 0 0,1-1-1 0 0,0 1 1 0 0,-1 0-1 0 0,1 0 1 0 0,0-1-1 0 0,0 1 1 0 0,-1 0 0 0 0,1 0-1 0 0,0 0 1 0 0,-1 0-1 0 0,1 1 1 0 0,0-1-1 0 0,-1 0 1 0 0,1 0-1 0 0,0 1 1 0 0,0-1-1 0 0,-1 1 1 0 0,1-1 0 0 0,0 1-1 0 0,0 0 1 0 0,0-1-1 0 0,0 1 1 0 0,0 0-1 0 0,0 0 1 0 0,0 0-1 0 0,0 0 1 0 0,0 0-1 0 0,0 0 1 0 0,0 0-1 0 0,0 0 1 0 0,1 0 0 0 0,-1 0-1 0 0,0 0 1 0 0,1 0-1 0 0,-1 1 1 0 0,1-1-1 0 0,0 0 1 0 0,-1 0-1 0 0,1 1 1 0 0,0-1-1 0 0,0 0 1 0 0,-1 1-1 0 0,1-1 1 0 0,0 0 0 0 0,0 0-1 0 0,1 1 1 0 0,-1-1-1 0 0,0 0 1 0 0,0 1-1 0 0,1 0 50 0 0,-7 58-2656 0 0,6-20-3408 0 0,0-24-3225 0 0</inkml:trace>
  <inkml:trace contextRef="#ctx0" brushRef="#br0" timeOffset="-27994.479">1847 895 10650 0 0,'0'0'1298'0'0,"0"0"-378"0"0,0 0-177 0 0,0 0 149 0 0,0 0 254 0 0,0 0 71 0 0,0 0-173 0 0,0 0-290 0 0,0 0-249 0 0,0 0-128 0 0,0 0-71 0 0,0 0-52 0 0,0 0-58 0 0,-5 35-42 0 0,-13 106-26 0 0,13-37 86 0 0,20 29-2439 0 0,-14-130 1748 0 0,-1-3-3020 0 0,1 0-3623 0 0,-1 0-359 0 0</inkml:trace>
  <inkml:trace contextRef="#ctx0" brushRef="#br0" timeOffset="-27772.645">1758 428 9554 0 0,'0'0'1272'0'0,"0"0"-309"0"0,0 0-132 0 0,0 0 103 0 0,0 0 112 0 0,0 0-35 0 0,0 0-253 0 0,0 0-333 0 0,0 0-278 0 0,0 0-151 0 0,0 0-77 0 0,0 0-75 0 0,0 0-107 0 0,6-8-183 0 0,19-24-270 0 0,-7 35-3181 0 0,-15 0 30 0 0,0 1-3644 0 0</inkml:trace>
  <inkml:trace contextRef="#ctx0" brushRef="#br0" timeOffset="-27449.879">2358 170 13843 0 0,'0'0'1151'0'0,"0"0"-436"0"0,0 0-254 0 0,0 0 118 0 0,0 0 220 0 0,0 0 130 0 0,0 0-29 0 0,0 0-141 0 0,0 0-167 0 0,6 33-161 0 0,19 106-124 0 0,46 226 915 0 0,-59-244-1263 0 0,-5 0 0 0 0,-8 108 41 0 0,-13-150-676 0 0,-19-44-4845 0 0,23-34-2600 0 0,4-1-167 0 0</inkml:trace>
  <inkml:trace contextRef="#ctx0" brushRef="#br0" timeOffset="-26937.128">2082 895 4913 0 0,'0'0'1115'0'0,"0"0"-778"0"0,0 0 328 0 0,0 0 619 0 0,0 0 320 0 0,0 0 71 0 0,31-3-141 0 0,100-11-279 0 0,-26-17 426 0 0,-77 20-1630 0 0,0-2-1 0 0,0-1 1 0 0,-2-1-1 0 0,1-1 1 0 0,-2-2-1 0 0,0 0 0 0 0,-2-2 1 0 0,0 0-1 0 0,-1-2 1 0 0,-1 0-1 0 0,9-13-50 0 0,166-284 36 0 0,-192 313 8 0 0,33-22 408 0 0,-31 74 1455 0 0,-23 229 687 0 0,12-242-2472 0 0,-13 79 126 0 0,4 0 0 0 0,3 62-248 0 0,10-169 2 0 0,1-1-1 0 0,-1 0 1 0 0,1 1 0 0 0,-1-1 0 0 0,1 1 0 0 0,1-1-1 0 0,-1 1 1 0 0,1-1 0 0 0,-1 0 0 0 0,1 1 0 0 0,1-1-1 0 0,-1 0 1 0 0,0 1 0 0 0,1-1 0 0 0,0 0 0 0 0,0 0-1 0 0,0 0 1 0 0,1-1 0 0 0,-1 1 0 0 0,1 0 0 0 0,0-1-1 0 0,0 0 1 0 0,0 0 0 0 0,0 0 0 0 0,1 0 0 0 0,-1 0-1 0 0,1 0 1 0 0,0-1 0 0 0,0 0 0 0 0,0 0 0 0 0,0 0-1 0 0,0 0 1 0 0,0-1 0 0 0,0 1 0 0 0,1-1 0 0 0,-1 0-1 0 0,0 0 1 0 0,1-1 0 0 0,-1 0 0 0 0,1 1 0 0 0,-1-1-1 0 0,1-1 1 0 0,-1 1-2 0 0,14-5 29 0 0,0-1-1 0 0,-1 0 0 0 0,0-2 1 0 0,0 0-1 0 0,-1-1 1 0 0,0 0-1 0 0,0-1 1 0 0,-1-1-1 0 0,-1-1 0 0 0,9-7-28 0 0,9-6 20 0 0,-15 10-24 0 0,53-25-31 0 0,-68 42 37 0 0,-1-1 0 0 0,0 1 0 0 0,0 0-1 0 0,0-1 1 0 0,0 1 0 0 0,0 0-1 0 0,0 0 1 0 0,0 0 0 0 0,0 0 0 0 0,-1 0-1 0 0,1-1 1 0 0,-1 2 0 0 0,1-1-1 0 0,-1 0 1 0 0,0 0 0 0 0,0 0 0 0 0,0 0-1 0 0,0 0 1 0 0,0 0 0 0 0,0 0-1 0 0,-1 0 1 0 0,1 0 0 0 0,-1 2-2 0 0,0 4 23 0 0,-4 51 61 0 0,2-54-105 0 0,1 1-1 0 0,0 0 1 0 0,1-1-1 0 0,-1 1 0 0 0,1 0 1 0 0,0 0-1 0 0,1 0 1 0 0,-1 0-1 0 0,1 0 0 0 0,0 0 1 0 0,1 0-1 0 0,-1 0 1 0 0,1 0-1 0 0,0-1 1 0 0,1 1-1 0 0,0 0 0 0 0,0 0 1 0 0,0-1-1 0 0,0 1 1 0 0,1-1-1 0 0,0 0 0 0 0,0 0 1 0 0,0 0-1 0 0,1 0 1 0 0,-1 0-1 0 0,1-1 0 0 0,1 1 1 0 0,-1-1-1 0 0,0 0 1 0 0,1-1-1 0 0,0 1 0 0 0,5 2 22 0 0,35-4-1531 0 0,-30-6-1555 0 0,-2-1-3558 0 0,-8 1-4162 0 0</inkml:trace>
  <inkml:trace contextRef="#ctx0" brushRef="#br0" timeOffset="-13550.937">4321 1216 520 0 0,'0'0'1862'0'0,"0"0"-355"0"0,0 0-15 0 0,0 0 205 0 0,0 0 122 0 0,0 0-24 0 0,0 0-222 0 0,0 0-366 0 0,0 0-380 0 0,0 0-280 0 0,0 0-134 0 0,4-3-9 0 0,118-75 2804 0 0,-4-5-1 0 0,61-58-3207 0 0,138-99 1220 0 0,-150 156-1017 0 0,-165 83-203 0 0,0 0 0 0 0,-1 0-1 0 0,1 0 1 0 0,0 0 0 0 0,0 1 0 0 0,0-1 0 0 0,0 0-1 0 0,0 1 1 0 0,0-1 0 0 0,0 1 0 0 0,1 0 0 0 0,-1 0 0 0 0,0 0-1 0 0,0 0 1 0 0,0 0 0 0 0,0 0 0 0 0,0 1 0 0 0,0-1-1 0 0,0 1 1 0 0,0-1 0 0 0,0 1 0 0 0,0 0 0 0 0,0 0-1 0 0,0 0 1 0 0,0 0 0 0 0,0 0 0 0 0,-1 0 0 0 0,1 0-1 0 0,0 1 1 0 0,-1-1 0 0 0,1 1 0 0 0,-1-1 0 0 0,0 1 0 0 0,1-1-1 0 0,-1 1 1 0 0,0 0 0 0 0,0 0 0 0 0,0 0 0 0 0,0-1-1 0 0,0 1 1 0 0,0 0 0 0 0,-1 0 0 0 0,1 0 0 0 0,-1 0-1 0 0,1 1 1 0 0,-1-1 0 0 0,0 0 0 0 0,0 0 0 0 0,0 0 0 0 0,0 32 52 0 0,-2-1 0 0 0,-2 1 0 0 0,-1-1-1 0 0,-1 0 1 0 0,-2-1 0 0 0,-1 0 0 0 0,-1 0 0 0 0,-2 0 0 0 0,-1-2 0 0 0,-5 7-52 0 0,14-29 10 0 0,-2 12-8 0 0,-1-1-1 0 0,-2 1 1 0 0,0-2-1 0 0,0 1 1 0 0,-2-1-1 0 0,0 0 1 0 0,-2-1-1 0 0,0-1 1 0 0,0 0 0 0 0,-1 0-1 0 0,-1-2 1 0 0,-1 0-1 0 0,-6 4-1 0 0,6-12-87 0 0,0-1 0 0 0,0-1 0 0 0,0-1 0 0 0,0 0 0 0 0,-1-1 0 0 0,1-1 0 0 0,-1-1 0 0 0,0 0 0 0 0,1-1 0 0 0,-1 0 0 0 0,1-2-1 0 0,0 0 1 0 0,-1-1 0 0 0,1 0 0 0 0,1-1 0 0 0,-1-1 0 0 0,1-1 0 0 0,-2-1 87 0 0,-1 0-129 0 0,12 7 112 0 0,1 0 0 0 0,-1 0 1 0 0,1-1-1 0 0,-1 0 0 0 0,1 0 0 0 0,0-1 0 0 0,0 0 0 0 0,0 0 0 0 0,0 0 1 0 0,1 0-1 0 0,-1-1 0 0 0,1 1 0 0 0,-1-1 0 0 0,1 0 0 0 0,1-1 1 0 0,-1 1-1 0 0,1-1 0 0 0,-1 1 0 0 0,1-1 0 0 0,0 0 0 0 0,1 0 0 0 0,0-1 1 0 0,-1 1-1 0 0,0-4 17 0 0,5 6-39 0 0,-1 0-1 0 0,1-1 1 0 0,-1 1 0 0 0,1 0 0 0 0,0 0 0 0 0,0 0-1 0 0,1 0 1 0 0,-1 1 0 0 0,1-1 0 0 0,-1 1 0 0 0,1-1 0 0 0,0 1-1 0 0,0 0 1 0 0,0 0 0 0 0,0 0 0 0 0,0 0 0 0 0,0 0 0 0 0,0 1-1 0 0,1 0 1 0 0,-1-1 0 0 0,1 1 0 0 0,-1 0 0 0 0,1 1 0 0 0,-1-1-1 0 0,1 1 1 0 0,1-1 39 0 0,8-2-206 0 0,56-14-1730 0 0,-23 8-4253 0 0,-18 1-4794 0 0</inkml:trace>
  <inkml:trace contextRef="#ctx0" brushRef="#br0" timeOffset="-13132.28">5919 641 8130 0 0,'0'0'1645'0'0,"0"0"-139"0"0,0 0-38 0 0,0 0-14 0 0,0 0-144 0 0,0 0-273 0 0,0 0-263 0 0,0 0-198 0 0,0 0-143 0 0,0 0-90 0 0,0 0-59 0 0,0 0-64 0 0,0 0-52 0 0,-32 28-51 0 0,-99 91-54 0 0,70-38-20 0 0,53-63-42 0 0,1-4-18 0 0,0-1-1 0 0,0 1 1 0 0,2 0-1 0 0,0 1 1 0 0,0-1 0 0 0,1 1-1 0 0,1 0 1 0 0,1 0-1 0 0,0 1 1 0 0,1-1-1 0 0,0 0 1 0 0,1 0 0 0 0,1 1-1 0 0,0-1 1 0 0,3 7 17 0 0,-2-18 11 0 0,0 1 0 0 0,1 0 0 0 0,0-1 0 0 0,0 0 1 0 0,0 1-1 0 0,0-1 0 0 0,1 0 0 0 0,0-1 0 0 0,0 1 0 0 0,0-1 1 0 0,0 0-1 0 0,0 1 0 0 0,1-2 0 0 0,-1 1 0 0 0,1-1 1 0 0,0 1-1 0 0,-1-1 0 0 0,1 0 0 0 0,0-1 0 0 0,0 1 0 0 0,1-1 1 0 0,-1 0-1 0 0,0-1 0 0 0,0 1 0 0 0,3-1-11 0 0,6 1 138 0 0,0 0-1 0 0,1-2 1 0 0,-1 1 0 0 0,1-2-1 0 0,-1 0 1 0 0,0-1-1 0 0,0 0 1 0 0,11-5-138 0 0,-5 0 194 0 0,0 0-1 0 0,-1-2 1 0 0,0 0 0 0 0,-1-2-1 0 0,0 0 1 0 0,-1-1-1 0 0,0 0 1 0 0,-1-2 0 0 0,-1 0-1 0 0,0 0 1 0 0,7-11-194 0 0,-17 20-19 0 0,0 0-1 0 0,-1 0 1 0 0,0-1 0 0 0,0 1-1 0 0,0-1 1 0 0,-1 0 0 0 0,0 0-1 0 0,0 0 1 0 0,-1-1 0 0 0,0 1 0 0 0,0-1-1 0 0,0 1 1 0 0,-1-1 0 0 0,-1 0-1 0 0,1 1 1 0 0,-1-1 0 0 0,0 0-1 0 0,-1 1 1 0 0,0-1 0 0 0,0 0-1 0 0,-1 1 1 0 0,0-1 0 0 0,0 1 0 0 0,0 0-1 0 0,-1 0 1 0 0,0 0 0 0 0,-1 0-1 0 0,0 0 1 0 0,0 1 0 0 0,0-1-1 0 0,-1 1 1 0 0,1 0 0 0 0,-2 0-1 0 0,1 1 1 0 0,-1 0 0 0 0,1 0 0 0 0,-1 0-1 0 0,-1 0 1 0 0,1 1 0 0 0,-1 0-1 0 0,0 1 1 0 0,0-1 19 0 0,-102-10-2951 0 0,39 30-4253 0 0,50-8-2723 0 0</inkml:trace>
  <inkml:trace contextRef="#ctx0" brushRef="#br0" timeOffset="-12531.76">6313 1278 10554 0 0,'0'0'2403'0'0,"0"0"-1216"0"0,0 0-444 0 0,0 0 91 0 0,0 0 251 0 0,0 0 100 0 0,0 0-132 0 0,0 0-193 0 0,0 0-197 0 0,26-34-140 0 0,86-109-114 0 0,-31 51 125 0 0,-41 49-331 0 0,1 1 1 0 0,3 3 0 0 0,1 1 0 0 0,7-2-204 0 0,-6 18-158 0 0,-46 44 269 0 0,-47 158 213 0 0,46-176-322 0 0,-1-1-1 0 0,0 0 1 0 0,1 1 0 0 0,0 0 0 0 0,0-1-1 0 0,0 1 1 0 0,0 0 0 0 0,0-1-1 0 0,1 1 1 0 0,0 0 0 0 0,0 0 0 0 0,0-1-1 0 0,0 1 1 0 0,0 0 0 0 0,1 0-1 0 0,0-1 1 0 0,0 1 0 0 0,0 0 0 0 0,0-1-1 0 0,0 1 1 0 0,1-1 0 0 0,-1 1-1 0 0,1-1 1 0 0,0 0 0 0 0,0 0 0 0 0,0 1-1 0 0,1-2 1 0 0,-1 1 0 0 0,1 0-1 0 0,0 0 1 0 0,-1-1 0 0 0,1 1 0 0 0,0-1-1 0 0,1 0 1 0 0,-1 0 0 0 0,0 0-1 0 0,1-1 1 0 0,-1 1 0 0 0,1-1 0 0 0,-1 1-1 0 0,1-1 1 0 0,2 0-2 0 0,9-3 24 0 0,-1-1 0 0 0,1-1 0 0 0,-1 0 0 0 0,0-1 0 0 0,0-1 1 0 0,0 0-1 0 0,0-1 0 0 0,-1 0 0 0 0,-1-1 0 0 0,1 0 0 0 0,-1-1 0 0 0,6-6-24 0 0,-16 14 3 0 0,242-178 117 0 0,-202 167-129 0 0,-39 34 107 0 0,-16 161 189 0 0,41-148-1443 0 0,-13-30-1778 0 0,-2-3-3517 0 0,-9-2-2976 0 0</inkml:trace>
  <inkml:trace contextRef="#ctx0" brushRef="#br0" timeOffset="-12197.128">7548 1024 4745 0 0,'0'0'2079'0'0,"0"0"-276"0"0,0 0-132 0 0,0 0-50 0 0,0 0-29 0 0,0 0-29 0 0,0 0-52 0 0,0 0-68 0 0,35 4-102 0 0,112 12-158 0 0,-63-24 276 0 0,-68 2-1136 0 0,18-6 70 0 0,-1-2 0 0 0,0-1 1 0 0,-1-2-1 0 0,-1-1 0 0 0,15-12-393 0 0,51-49 294 0 0,-94 75-296 0 0,1 0 0 0 0,0 0-1 0 0,-1 0 1 0 0,0 0 0 0 0,0-1 0 0 0,0 0 0 0 0,0 1-1 0 0,-1-1 1 0 0,0 0 0 0 0,0 0 0 0 0,0 0 0 0 0,0-1-1 0 0,-1 1 1 0 0,0 0 0 0 0,0 0 0 0 0,-1-1 0 0 0,1 1-1 0 0,-1-1 1 0 0,0 1 0 0 0,-1-1 0 0 0,0-3 2 0 0,-3 5-67 0 0,0 0 0 0 0,0 0 0 0 0,-1 0-1 0 0,1 1 1 0 0,-1-1 0 0 0,0 1 0 0 0,0 1 0 0 0,0-1 0 0 0,0 0 0 0 0,0 1 0 0 0,-1 0-1 0 0,1 1 1 0 0,-1-1 0 0 0,1 1 0 0 0,-1 0 0 0 0,0 0 0 0 0,1 1 0 0 0,-1-1 0 0 0,0 1-1 0 0,0 1 1 0 0,1-1 0 0 0,-1 1 0 0 0,0 0 0 0 0,1 0 0 0 0,-1 0 0 0 0,1 1 0 0 0,-3 1 67 0 0,-10 4-141 0 0,0 0 1 0 0,0 1 0 0 0,1 0 0 0 0,0 2 0 0 0,1 0 0 0 0,0 1 0 0 0,1 0-1 0 0,0 2 1 0 0,1-1 0 0 0,0 2 0 0 0,1 0 0 0 0,1 0 0 0 0,-2 4 140 0 0,7-10-43 0 0,0 0 0 0 0,1 0 0 0 0,0 1-1 0 0,0 0 1 0 0,1 0 0 0 0,0 0 0 0 0,1 1 0 0 0,-1 0 0 0 0,2 0 0 0 0,0 0 0 0 0,0 0 0 0 0,1 0 0 0 0,0 1 0 0 0,0-1 0 0 0,2 1 0 0 0,-1 0-1 0 0,1-1 1 0 0,1 1 0 0 0,0-1 0 0 0,1 4 43 0 0,1-7 9 0 0,2 0-1 0 0,-1-1 0 0 0,1 0 0 0 0,0 0 1 0 0,0 0-1 0 0,1-1 0 0 0,0 0 0 0 0,0 0 1 0 0,0 0-1 0 0,0-1 0 0 0,1 0 1 0 0,0 0-1 0 0,0 0 0 0 0,0-1 0 0 0,0 0 1 0 0,0 0-1 0 0,1-1 0 0 0,-1 0 0 0 0,1-1 1 0 0,0 1-1 0 0,-1-1 0 0 0,5-1-8 0 0,-3 3-2 0 0,107 10-968 0 0,-78-12-2105 0 0,0-1-3887 0 0,-20 0-2263 0 0</inkml:trace>
  <inkml:trace contextRef="#ctx0" brushRef="#br0" timeOffset="-10567.156">9120 925 0 0 0,'0'0'803'0'0,"0"0"604"0"0,0 0 373 0 0,0 0 197 0 0,0 0-4 0 0,0 0-143 0 0,0 0-152 0 0,0 0-162 0 0,35-4-166 0 0,108-13-125 0 0,-139 17-1122 0 0,1 0 0 0 0,-1-1 0 0 0,1 1 0 0 0,-1-1 0 0 0,1 0 0 0 0,-1 0 0 0 0,1-1-1 0 0,-1 1 1 0 0,0-1 0 0 0,1 0 0 0 0,-1 0 0 0 0,0 0 0 0 0,0-1 0 0 0,-1 1 0 0 0,1-1 0 0 0,2-2-103 0 0,5-5 330 0 0,8-6-1 0 0,-2 0 0 0 0,1-1 0 0 0,-2-1 0 0 0,0-1 0 0 0,-2 0 0 0 0,0-1 0 0 0,-1 0 0 0 0,0-1 0 0 0,-2-1 0 0 0,-1 0 0 0 0,0 0 0 0 0,-2-1 0 0 0,-1 0 0 0 0,4-18-329 0 0,-7 3 1015 0 0,7 473-736 0 0,-8-384-284 0 0,4 57-68 0 0,-4 0 1 0 0,-5 0-1 0 0,-14 93 73 0 0,13-176-12 0 0,-2 1 1 0 0,-1-1-1 0 0,-1 0 1 0 0,-1-1-1 0 0,-2 0 1 0 0,0 0-1 0 0,-1-1 1 0 0,-2 2 11 0 0,12-23 6 0 0,1-1 1 0 0,-1 1-1 0 0,1 0 1 0 0,-1-1-1 0 0,0 1 1 0 0,1 0-1 0 0,-1-1 0 0 0,0 1 1 0 0,0-1-1 0 0,0 1 1 0 0,-1-1-1 0 0,1 1 1 0 0,0-1-1 0 0,0 0 1 0 0,-1 0-1 0 0,1 0 0 0 0,-1 1 1 0 0,1-1-1 0 0,-1 0 1 0 0,1-1-1 0 0,-1 1 1 0 0,0 0-1 0 0,1 0 1 0 0,-1-1-1 0 0,0 1 0 0 0,0-1 1 0 0,1 0-1 0 0,-1 1 1 0 0,0-1-1 0 0,0 0 1 0 0,0 0-1 0 0,1 0 0 0 0,-1 0 1 0 0,0 0-1 0 0,0-1 1 0 0,0 1-1 0 0,1-1 1 0 0,-1 1-1 0 0,0-1 1 0 0,1 1-1 0 0,-1-1 0 0 0,0 0 1 0 0,1 0-1 0 0,-1 0 1 0 0,1 0-1 0 0,-1 0 1 0 0,0-1-7 0 0,-3-17 24 0 0,2-1 0 0 0,1 1 0 0 0,0-1 0 0 0,1 1 0 0 0,1-1 0 0 0,1 0 0 0 0,1 1 0 0 0,1-1 0 0 0,0 1 0 0 0,1-1 0 0 0,2 1-24 0 0,-6 16 6 0 0,86-308 260 0 0,-61 238-227 0 0,3 2 1 0 0,3 0 0 0 0,3 2-1 0 0,38-56-39 0 0,-40 78 41 0 0,2 1 0 0 0,2 2 0 0 0,2 1 0 0 0,1 2-1 0 0,2 1 1 0 0,2 3 0 0 0,7-3-41 0 0,-47 38 8 0 0,1-2 15 0 0,0 0 0 0 0,1 0 0 0 0,0 0 0 0 0,0 0 0 0 0,0 1 1 0 0,0 0-1 0 0,0 0 0 0 0,1 0 0 0 0,0 1 0 0 0,-1-1 0 0 0,1 1 0 0 0,0 1 0 0 0,0-1 0 0 0,0 1 0 0 0,0 0 0 0 0,0 1 0 0 0,0-1 0 0 0,0 1 0 0 0,0 0 0 0 0,2 1-23 0 0,-5 2 22 0 0,0 0-1 0 0,-1 0 1 0 0,1 0-1 0 0,-1 0 0 0 0,1 1 1 0 0,-1-1-1 0 0,0 1 1 0 0,0-1-1 0 0,-1 1 1 0 0,1 0-1 0 0,-1 0 1 0 0,0 0-1 0 0,0 0 0 0 0,0 0 1 0 0,0 0-1 0 0,-1 0 1 0 0,0 0-1 0 0,1 1 1 0 0,-2-1-1 0 0,1 0 0 0 0,-1 2-21 0 0,2-3 21 0 0,-4 36 32 0 0,-1 0 0 0 0,-2-1 0 0 0,-1 1-1 0 0,-2-1 1 0 0,-2-1 0 0 0,-2 0 0 0 0,-1-1 0 0 0,-1 0 0 0 0,-2-1-1 0 0,-2 0 1 0 0,-1-2 0 0 0,-2 0 0 0 0,-11 12-53 0 0,16-21-54 0 0,-1 0 1 0 0,-1-1-1 0 0,-1-1 1 0 0,-2-1-1 0 0,0 0 1 0 0,0-2-1 0 0,-2 0 1 0 0,0-2-1 0 0,-3 0 54 0 0,24-15-111 0 0,-1 0-1 0 0,1 0 0 0 0,0 0 0 0 0,-1-1 0 0 0,1 0 0 0 0,-1 1 0 0 0,1-1 1 0 0,-1 0-1 0 0,0-1 0 0 0,0 1 0 0 0,1-1 0 0 0,-1 1 0 0 0,0-1 0 0 0,0 0 0 0 0,1-1 1 0 0,-1 1-1 0 0,-1-1 112 0 0,3-1-266 0 0,0 0 1 0 0,1 0-1 0 0,0-1 1 0 0,0 1-1 0 0,0 0 1 0 0,0-1 0 0 0,0 1-1 0 0,0-1 1 0 0,0 1-1 0 0,1-1 1 0 0,-1 1-1 0 0,1-1 1 0 0,0 1-1 0 0,0-1 1 0 0,0 0 0 0 0,0 1-1 0 0,0-1 1 0 0,0 1-1 0 0,1-1 1 0 0,-1 0-1 0 0,1 1 1 0 0,0-1-1 0 0,0 1 1 0 0,0-1 265 0 0,24-43-10630 0 0,-17 30 4003 0 0</inkml:trace>
  <inkml:trace contextRef="#ctx0" brushRef="#br0" timeOffset="-10054.092">10191 1123 8234 0 0,'0'0'2698'0'0,"0"0"-368"0"0,0 0-207 0 0,0 0-202 0 0,0 0-247 0 0,34-7-274 0 0,109-25-237 0 0,-131 29-946 0 0,0 0 0 0 0,0 0 1 0 0,0-1-1 0 0,-1-1 0 0 0,0 0 0 0 0,0 0 0 0 0,0-1 0 0 0,0 0 0 0 0,5-5-217 0 0,7-6 373 0 0,19-11-108 0 0,-2-1 0 0 0,-1-2-1 0 0,-2-2 1 0 0,-1-1-1 0 0,-1-2 1 0 0,-3-2-1 0 0,-1-1 1 0 0,-1-1-1 0 0,-2-1 1 0 0,-3-2-1 0 0,12-25-264 0 0,-30 51 6 0 0,1-1-1 0 0,-2 0 0 0 0,-1 0 0 0 0,0-1 0 0 0,-1 0 1 0 0,-1 0-1 0 0,-1 0 0 0 0,0 0 0 0 0,-2-6-5 0 0,0 23-9 0 0,0-1 0 0 0,0 1-1 0 0,0 0 1 0 0,0-1 0 0 0,-1 1 0 0 0,1 0 0 0 0,-1-1 0 0 0,1 1-1 0 0,-1 0 1 0 0,0 0 0 0 0,0-1 0 0 0,0 1 0 0 0,0 0-1 0 0,0 0 1 0 0,-1 0 0 0 0,1 0 0 0 0,-1 1 0 0 0,1-1-1 0 0,-1 0 1 0 0,0 1 0 0 0,1-1 0 0 0,-1 1 0 0 0,0-1-1 0 0,0 1 1 0 0,0 0 0 0 0,0 0 0 0 0,0 0 0 0 0,-1 0 0 0 0,1 0-1 0 0,0 0 1 0 0,0 0 0 0 0,-1 1 0 0 0,1-1 0 0 0,0 1-1 0 0,-1 0 1 0 0,1 0 0 0 0,-2 0 9 0 0,-8 1-50 0 0,-1 1 1 0 0,1 0-1 0 0,0 1 1 0 0,0 1-1 0 0,0 0 0 0 0,0 0 1 0 0,0 1-1 0 0,1 1 1 0 0,0 0-1 0 0,0 0 0 0 0,1 1 1 0 0,0 0-1 0 0,0 1 1 0 0,0 0-1 0 0,-4 7 50 0 0,9-11-15 0 0,-19 15-29 0 0,0 1 0 0 0,2 2 0 0 0,0 0 0 0 0,2 1 0 0 0,0 1 0 0 0,2 1 0 0 0,-14 25 44 0 0,30-49-2 0 0,1 1 0 0 0,0 0 0 0 0,-1 0 0 0 0,1 0 0 0 0,0 0-1 0 0,0 0 1 0 0,0 0 0 0 0,0 0 0 0 0,1 1 0 0 0,-1-1 0 0 0,0 0 0 0 0,1 0 0 0 0,0 1-1 0 0,-1-1 1 0 0,1 0 0 0 0,0 1 0 0 0,0-1 0 0 0,0 0 0 0 0,1 1 0 0 0,-1-1 0 0 0,1 0 0 0 0,-1 0-1 0 0,1 1 1 0 0,0-1 0 0 0,-1 0 0 0 0,1 0 0 0 0,0 0 0 0 0,1 0 0 0 0,-1 0 0 0 0,0 0-1 0 0,0 0 1 0 0,1 0 0 0 0,-1-1 0 0 0,1 1 0 0 0,0-1 0 0 0,0 1 0 0 0,-1-1 0 0 0,1 1 0 0 0,0-1-1 0 0,0 0 1 0 0,0 0 0 0 0,0 0 0 0 0,0 0 0 0 0,1 0 0 0 0,-1 0 0 0 0,0-1 0 0 0,0 1-1 0 0,0-1 1 0 0,1 1 0 0 0,-1-1 0 0 0,2 0 2 0 0,24 4 18 0 0,0-2 1 0 0,0 0-1 0 0,1-2 0 0 0,-1-1 1 0 0,0-2-1 0 0,0 0 1 0 0,0-2-1 0 0,5-3-18 0 0,141-12 169 0 0,-173 20-166 0 0,1 0 0 0 0,-1 0 0 0 0,1 0 0 0 0,-1 0 0 0 0,0 1 0 0 0,1-1 0 0 0,-1 1 0 0 0,0-1 0 0 0,0 1 0 0 0,1-1 0 0 0,-1 1 0 0 0,0 0 0 0 0,0-1 0 0 0,0 1 0 0 0,0 0 0 0 0,0 0-1 0 0,0 0 1 0 0,0 0 0 0 0,0 0 0 0 0,0 0 0 0 0,0 0 0 0 0,0 0 0 0 0,-1 1 0 0 0,1-1 0 0 0,0 0 0 0 0,-1 0 0 0 0,1 1 0 0 0,-1-1 0 0 0,1 0 0 0 0,-1 1 0 0 0,0-1 0 0 0,0 0 0 0 0,0 1 0 0 0,1-1 0 0 0,-1 0 0 0 0,0 1 0 0 0,-1-1 0 0 0,1 0 0 0 0,0 1 0 0 0,0-1 0 0 0,-1 1-1 0 0,1-1 1 0 0,-1 1-3 0 0,-16 63 160 0 0,16-62-159 0 0,-24 54-5 0 0,19-47-48 0 0,0 2-1 0 0,1-1 1 0 0,0 1-1 0 0,1 0 1 0 0,0 0-1 0 0,1 0 1 0 0,0 0-1 0 0,1 1 1 0 0,1-1-1 0 0,0 1 0 0 0,0-1 1 0 0,1 1-1 0 0,1 8 53 0 0,0-19-164 0 0,0 0 1 0 0,1 0-1 0 0,-1 0 0 0 0,0-1 0 0 0,1 1 0 0 0,-1 0 0 0 0,1-1 0 0 0,-1 1 0 0 0,1-1 0 0 0,0 1 0 0 0,-1-1 0 0 0,1 0 0 0 0,0 0 0 0 0,0 1 0 0 0,0-2 0 0 0,0 1 0 0 0,0 0 0 0 0,0 0 1 0 0,0-1-1 0 0,1 1 0 0 0,-1-1 0 0 0,0 1 0 0 0,0-1 0 0 0,0 0 0 0 0,1 0 0 0 0,-1 0 0 0 0,0 0 0 0 0,2-1 164 0 0,39-1-9534 0 0,-33-1-1195 0 0</inkml:trace>
  <inkml:trace contextRef="#ctx0" brushRef="#br0" timeOffset="2003.11">3746 2000 0 0 0,'0'0'293'0'0,"0"0"216"0"0,0 0 113 0 0,0 0 311 0 0,0 0 457 0 0,0 0 372 0 0,0 0 129 0 0,0 0-98 0 0,0 0-260 0 0,0 0-254 0 0,0 0-171 0 0,5-4-70 0 0,13-11-30 0 0,-13 12-21 0 0,-5 3-20 0 0,0 0-73 0 0,-16-8 1081 0 0,-78 20-1098 0 0,64 0-832 0 0,1 1-1 0 0,0 1 1 0 0,1 2 0 0 0,0 0 0 0 0,1 2-1 0 0,1 1 1 0 0,1 2 0 0 0,1 0-1 0 0,0 1 1 0 0,2 2 0 0 0,1 0-1 0 0,0 2-44 0 0,17-21 15 0 0,1 0 0 0 0,1 1 1 0 0,-1-1-1 0 0,1 1 0 0 0,0 0 0 0 0,0 0 0 0 0,0 0 0 0 0,1 0 0 0 0,0 0 1 0 0,0 0-1 0 0,1 0 0 0 0,-1 0 0 0 0,1 0 0 0 0,1 0 0 0 0,-1 0 0 0 0,1 0 0 0 0,0 0 1 0 0,0 0-1 0 0,1 0 0 0 0,0 0 0 0 0,0 0 0 0 0,0-1 0 0 0,1 1 0 0 0,0-1 0 0 0,0 0 1 0 0,0 1-1 0 0,1-1 0 0 0,-1-1 0 0 0,1 1 0 0 0,0 0 0 0 0,1-1 0 0 0,-1 0 0 0 0,1 0 1 0 0,0 0-1 0 0,2 0-15 0 0,20 13 59 0 0,1-1 0 0 0,0-2 1 0 0,1-1-1 0 0,1-1 0 0 0,0-2 0 0 0,1-1 1 0 0,0-1-1 0 0,0-1 0 0 0,0-2 1 0 0,1-1-1 0 0,9-2-59 0 0,91 6-1299 0 0,-47-22-2394 0 0,-58 7-1355 0 0,-9 3-5721 0 0</inkml:trace>
  <inkml:trace contextRef="#ctx0" brushRef="#br0" timeOffset="7208.261">4805 2136 0 0 0,'0'0'180'0'0,"0"0"695"0"0,0 0 348 0 0,0 0 160 0 0,0 0 37 0 0,0 0-46 0 0,0 0-109 0 0,0 0-138 0 0,9-10-117 0 0,40-47 798 0 0,-48 57-1612 0 0,0-1 0 0 0,-1 1-1 0 0,1-1 1 0 0,0 1 0 0 0,-1-1-1 0 0,1 1 1 0 0,0-1 0 0 0,-1 0-1 0 0,1 1 1 0 0,-1-1 0 0 0,1 0 0 0 0,-1 1-1 0 0,1-1 1 0 0,-1 0 0 0 0,0 0-1 0 0,1 1 1 0 0,-1-1 0 0 0,0 0 0 0 0,1 0-1 0 0,-1 0 1 0 0,0 0 0 0 0,0 1-1 0 0,0-1 1 0 0,0 0 0 0 0,0 0-1 0 0,0 0 1 0 0,0 0 0 0 0,0 0 0 0 0,0 1-1 0 0,-1-1 1 0 0,1 0 0 0 0,0 0-1 0 0,0 0 1 0 0,-1 0 0 0 0,1 1-1 0 0,0-1 1 0 0,-1 0 0 0 0,1 0 0 0 0,-1 1-1 0 0,1-1 1 0 0,-1 0 0 0 0,1 1-1 0 0,-1-1-195 0 0,-20-7 160 0 0,3 6-104 0 0,1 1-1 0 0,0 1 1 0 0,-1 1-1 0 0,1 0 0 0 0,0 1 1 0 0,0 1-1 0 0,0 0 1 0 0,0 1-1 0 0,0 1 1 0 0,1 1-1 0 0,0 0 1 0 0,-15 9-57 0 0,28-14 4 0 0,-19 7 9 0 0,2 0-1 0 0,-1 2 1 0 0,1 0-1 0 0,1 1 0 0 0,0 1 1 0 0,0 0-1 0 0,1 2 1 0 0,1 0-1 0 0,0 1 0 0 0,1 1 1 0 0,1 0-1 0 0,0 1 1 0 0,-9 16-13 0 0,20-27-3 0 0,1 0 0 0 0,0 0 0 0 0,0 0 0 0 0,0 1 0 0 0,1 0 0 0 0,0 0 0 0 0,0-1 0 0 0,1 1 1 0 0,0 0-1 0 0,0 0 0 0 0,0 0 0 0 0,1 0 0 0 0,0 1 0 0 0,1-1 0 0 0,-1 0 0 0 0,2 0 0 0 0,-1 0 0 0 0,0-1 0 0 0,1 1 0 0 0,1 0 0 0 0,-1 0 0 0 0,1-1 0 0 0,0 0 0 0 0,3 5 3 0 0,2-5 42 0 0,1-1-1 0 0,0 0 0 0 0,0 0 0 0 0,0-1 0 0 0,0 0 0 0 0,1-1 0 0 0,-1 0 0 0 0,1 0 0 0 0,0-1 0 0 0,0 0 0 0 0,0-1 0 0 0,0 0 0 0 0,0-1 0 0 0,0 0 0 0 0,0 0 0 0 0,0-1 0 0 0,0 0 0 0 0,0-1 0 0 0,0 0 0 0 0,0-1 0 0 0,0 0 1 0 0,-1 0-1 0 0,0-1 0 0 0,0-1 0 0 0,0 1 0 0 0,0-1 0 0 0,0-1 0 0 0,-1 0 0 0 0,0 0 0 0 0,0 0 0 0 0,-1-1 0 0 0,0 0 0 0 0,0-1 0 0 0,1-2-40 0 0,33-34 191 0 0,-3-1 0 0 0,-2-3-1 0 0,-2-1 1 0 0,-2-1 0 0 0,5-15-191 0 0,-4 3 130 0 0,-45 140 385 0 0,5-41-409 0 0,1 0-1 0 0,2 1 1 0 0,1 0 0 0 0,2-1-1 0 0,2 7-105 0 0,0-32 9 0 0,0 1 0 0 0,2 0-1 0 0,-1-1 1 0 0,2 0 0 0 0,-1 1 0 0 0,2-1-1 0 0,-1 0 1 0 0,2-1 0 0 0,0 1-1 0 0,0-1 1 0 0,1 0 0 0 0,0-1 0 0 0,7 8-9 0 0,-11-16-12 0 0,0 1 0 0 0,-1-1 0 0 0,1 0 1 0 0,0 0-1 0 0,0 0 0 0 0,1 0 1 0 0,-1-1-1 0 0,0 0 0 0 0,1 1 1 0 0,-1-1-1 0 0,0 0 0 0 0,1 0 1 0 0,0-1-1 0 0,-1 1 0 0 0,1-1 0 0 0,-1 0 1 0 0,1 0-1 0 0,0 0 0 0 0,-1 0 1 0 0,1-1-1 0 0,-1 1 0 0 0,1-1 12 0 0,40-26-3566 0 0,-36 16-2116 0 0,1 3-5982 0 0</inkml:trace>
  <inkml:trace contextRef="#ctx0" brushRef="#br0" timeOffset="8391.291">5626 2007 656 0 0,'0'0'1071'0'0,"0"0"3"0"0,0 0 377 0 0,0 0 566 0 0,0 0 380 0 0,0 0-18 0 0,0 0-464 0 0,0 0-664 0 0,0 0-535 0 0,0 0-338 0 0,0 0-90 0 0,0 0 46 0 0,0 0 33 0 0,-14 25 3 0 0,-42 81-58 0 0,11-16-64 0 0,4 2 0 0 0,4 2 1 0 0,1 12-249 0 0,27-78-7 0 0,-24 90-367 0 0,51-127 602 0 0,19-38 69 0 0,-2-2 1 0 0,-3-1-1 0 0,-1-1 0 0 0,-3-2 1 0 0,-2 0-1 0 0,12-39-297 0 0,-18 46 426 0 0,-3 0 0 0 0,-1 0 0 0 0,-2-2 1 0 0,2-20-427 0 0,-21 195 1466 0 0,3-101-1416 0 0,2 0 1 0 0,0 0-1 0 0,2 0 0 0 0,1 0 0 0 0,1 0 0 0 0,1-1 0 0 0,1 0 0 0 0,7 17-50 0 0,-12-33 11 0 0,1 0 1 0 0,1-1 0 0 0,-1 1 0 0 0,1-1 0 0 0,1 0-1 0 0,-1 0 1 0 0,1 0 0 0 0,1-1 0 0 0,0 1 0 0 0,0-1-1 0 0,0 0 1 0 0,1 0 0 0 0,0-1 0 0 0,0 1 0 0 0,1-1-1 0 0,-1-1 1 0 0,1 1 0 0 0,1-1 0 0 0,-1-1 0 0 0,1 1-1 0 0,0-1 1 0 0,0 0 0 0 0,0-1 0 0 0,0 0 0 0 0,1 0-1 0 0,-1-1 1 0 0,8 1-12 0 0,-3-6 64 0 0,-1-1-1 0 0,1-1 0 0 0,0 0 1 0 0,-1 0-1 0 0,0-1 0 0 0,0-1 1 0 0,-1 0-1 0 0,0-1 0 0 0,0 0 0 0 0,-1 0 1 0 0,0-1-1 0 0,0 0 0 0 0,-1-1 1 0 0,0 0-1 0 0,-1-1 0 0 0,0 0 1 0 0,-1 0-1 0 0,0-1 0 0 0,-1 0 1 0 0,1-1-64 0 0,4-3 60 0 0,1-1-37 0 0,-1 0 0 0 0,-1-1-1 0 0,-1 0 1 0 0,0-1 0 0 0,-1 1-1 0 0,-1-2 1 0 0,-1 1 0 0 0,0-1-1 0 0,-2 0 1 0 0,0 0 0 0 0,-1 0-1 0 0,-1-1 1 0 0,-2 1 0 0 0,0-5-23 0 0,-15-12-371 0 0,2 30-2835 0 0,11 10-4875 0 0,2 1-3140 0 0</inkml:trace>
  <inkml:trace contextRef="#ctx0" brushRef="#br0" timeOffset="9936.474">7649 2173 1488 0 0,'0'0'726'0'0,"0"0"106"0"0,0 0 304 0 0,0 0 425 0 0,0 0 314 0 0,0 0-8 0 0,0 0-218 0 0,0 0-336 0 0,0 0-349 0 0,0 0-271 0 0,0 0-141 0 0,0 0-111 0 0,-32-3-89 0 0,-102-5-10 0 0,131 8-324 0 0,1-1 0 0 0,-1 0-1 0 0,0 1 1 0 0,1 0 0 0 0,-1 0-1 0 0,0 0 1 0 0,0 0 0 0 0,1 0-1 0 0,-1 0 1 0 0,0 1 0 0 0,1-1-1 0 0,-1 1 1 0 0,1 0 0 0 0,-1-1-1 0 0,1 1 1 0 0,-1 1 0 0 0,1-1-1 0 0,-1 0 1 0 0,1 0 0 0 0,0 1-1 0 0,0 0 1 0 0,0-1 0 0 0,0 1 0 0 0,0 0-1 0 0,-2 2-17 0 0,-4 5 89 0 0,-4 2-10 0 0,0 1 0 0 0,1 1 0 0 0,0 0 0 0 0,1 1 0 0 0,0 0 1 0 0,1 0-1 0 0,1 1 0 0 0,0 0 0 0 0,1 0 0 0 0,0 1 0 0 0,2 0 0 0 0,0 1 0 0 0,0-1 0 0 0,2 1 0 0 0,0-1 0 0 0,1 1 0 0 0,1 0 0 0 0,0 0 0 0 0,1 0 0 0 0,1 0 1 0 0,3 15-80 0 0,-4-28 36 0 0,1 1 1 0 0,0-1-1 0 0,1 1 1 0 0,-1-1-1 0 0,1 1 1 0 0,0-1-1 0 0,0 0 1 0 0,0 1-1 0 0,1-1 1 0 0,-1 0-1 0 0,1-1 1 0 0,0 1-1 0 0,0 0 1 0 0,0-1-1 0 0,1 0 1 0 0,-1 0-1 0 0,1 0 1 0 0,0 0-1 0 0,0 0 1 0 0,0-1-1 0 0,0 0 1 0 0,0 1-1 0 0,0-2 1 0 0,1 1-1 0 0,-1 0 1 0 0,1-1-1 0 0,-1 0 1 0 0,1 0-1 0 0,0 0 1 0 0,-1-1-1 0 0,1 1 1 0 0,3-1-37 0 0,3 0 194 0 0,0-1 0 0 0,0 1 1 0 0,0-2-1 0 0,0 0 0 0 0,-1 0 0 0 0,1-1 1 0 0,0 0-1 0 0,-1-1 0 0 0,0 0 1 0 0,0 0-1 0 0,0-1 0 0 0,-1-1 1 0 0,9-5-195 0 0,10-14 252 0 0,0-1 1 0 0,-2-1-1 0 0,-1-1 1 0 0,-2-1-1 0 0,0-1 1 0 0,-2-2 0 0 0,-2 0-1 0 0,15-33-252 0 0,4-23 163 0 0,-31 143-301 0 0,63 577 256 0 0,-68-614-229 0 0,-1 0 0 0 0,-1-1 0 0 0,0 1 1 0 0,-1 0-1 0 0,-1 0 0 0 0,-1 0 0 0 0,-1-1 1 0 0,0 1-1 0 0,-1-1 0 0 0,-1 0 0 0 0,0 0 1 0 0,-2-1-1 0 0,0 0 0 0 0,0 0 0 0 0,-2-1 1 0 0,0 0-1 0 0,0-1 0 0 0,-1 0 0 0 0,-1 0 1 0 0,-2 0 110 0 0,11-11-65 0 0,1-1 0 0 0,-1 0 1 0 0,0 1-1 0 0,0-1 1 0 0,0-1-1 0 0,0 1 1 0 0,0 0-1 0 0,0-1 0 0 0,0 1 1 0 0,0-1-1 0 0,-1 0 1 0 0,1 0-1 0 0,0 0 1 0 0,-1-1-1 0 0,1 1 0 0 0,-1-1 1 0 0,1 0-1 0 0,-1 0 1 0 0,1 0-1 0 0,-1 0 1 0 0,1-1-1 0 0,-1 1 0 0 0,1-1 1 0 0,0 0-1 0 0,-1 0 1 0 0,1 0-1 0 0,0 0 1 0 0,0-1-1 0 0,0 1 0 0 0,0-1 1 0 0,0 0-1 0 0,0 0 1 0 0,0 0-1 0 0,0 0 1 0 0,1-1-1 0 0,-1 1 0 0 0,1-1 1 0 0,0 1-1 0 0,-1-1 1 0 0,1 0-1 0 0,1 0 1 0 0,-1 0-1 0 0,-1-3 65 0 0,2-9 55 0 0,1-1 0 0 0,0 1 0 0 0,1 0 1 0 0,1 0-1 0 0,1-1 0 0 0,0 1 0 0 0,1 0 0 0 0,0 1 0 0 0,1-1 0 0 0,1 1 0 0 0,0 0 1 0 0,1 0-1 0 0,0 1 0 0 0,1 0 0 0 0,1 0 0 0 0,0 1 0 0 0,1 0 0 0 0,0 0 0 0 0,1 1 1 0 0,4-3-56 0 0,13-20 140 0 0,31-33 142 0 0,2 4-1 0 0,3 2 1 0 0,3 3 0 0 0,17-8-282 0 0,105-93 221 0 0,-183 154-213 0 0,1 0-2 0 0,0 0 0 0 0,-1 0 0 0 0,1-1 0 0 0,-1 0-1 0 0,0 0 1 0 0,0-1 0 0 0,-1 1 0 0 0,0-1 0 0 0,0 0-1 0 0,-1-1 1 0 0,0 1 0 0 0,0-1 0 0 0,0 0 0 0 0,-1 0-1 0 0,-1 0 1 0 0,1 0 0 0 0,-1-1 0 0 0,-1 1-1 0 0,1-1 1 0 0,-1 1-6 0 0,-5 3 4 0 0,1 0 0 0 0,-1 1 0 0 0,0 0 0 0 0,0 0 0 0 0,0 0 0 0 0,0 0 0 0 0,-1 0-1 0 0,0 1 1 0 0,0 0 0 0 0,0 0 0 0 0,0 0 0 0 0,0 1 0 0 0,0-1 0 0 0,-1 1 0 0 0,1 1 0 0 0,-1-1-1 0 0,1 1 1 0 0,-1 0 0 0 0,0 0 0 0 0,0 0 0 0 0,1 1 0 0 0,-1 0 0 0 0,0 0 0 0 0,-1 1-4 0 0,2-2-9 0 0,-1 0 0 0 0,1 1 1 0 0,-1 0-1 0 0,1 0 1 0 0,-1 0-1 0 0,0 0 0 0 0,1 1 1 0 0,-1 0-1 0 0,1 0 1 0 0,0 1-1 0 0,-1-1 0 0 0,1 1 1 0 0,0 0-1 0 0,0 1 0 0 0,0-1 1 0 0,0 1-1 0 0,1 0 1 0 0,-1 0-1 0 0,1 1 0 0 0,-1-1 1 0 0,1 1-1 0 0,0 0 1 0 0,1 0-1 0 0,-1 0 0 0 0,1 1 1 0 0,0-1-1 0 0,0 1 1 0 0,0 0-1 0 0,0 0 0 0 0,1 0 1 0 0,0 0-1 0 0,0 0 0 0 0,0 1 1 0 0,1-1-1 0 0,-1 2 9 0 0,1 6 30 0 0,-1 0 0 0 0,2 0-1 0 0,-1 0 1 0 0,2 0 0 0 0,0-1-1 0 0,0 1 1 0 0,1 0 0 0 0,1 0-1 0 0,0-1 1 0 0,1 0 0 0 0,0 1 0 0 0,1-1-1 0 0,0-1 1 0 0,1 1 0 0 0,0-1-1 0 0,1 0 1 0 0,0 0 0 0 0,1-1-1 0 0,0 0 1 0 0,1 0 0 0 0,8 7-30 0 0,-5-5 67 0 0,1-1-1 0 0,0 0 1 0 0,1-1 0 0 0,0-1-1 0 0,1 0 1 0 0,0-1 0 0 0,0 0 0 0 0,1-1-1 0 0,0-1 1 0 0,0 0 0 0 0,0-1-1 0 0,1-1 1 0 0,-1-1 0 0 0,1 0 0 0 0,0-1-1 0 0,7-1-66 0 0,-10-1 78 0 0,-1 0 1 0 0,1-2-1 0 0,-1 1 0 0 0,0-2 0 0 0,0 0 1 0 0,0 0-1 0 0,0-1 0 0 0,0-1 0 0 0,-1 0 1 0 0,1-1-1 0 0,-1 0 0 0 0,6-5-78 0 0,13-12 75 0 0,0-2-1 0 0,-2 0 1 0 0,0-2-1 0 0,-2-2 1 0 0,-1 0-1 0 0,-2-2 1 0 0,-1 0 0 0 0,-1-2-1 0 0,-2 0 1 0 0,8-18-75 0 0,-10 18-10 0 0,-1-1 1 0 0,-2 0 0 0 0,-1-1-1 0 0,-1 0 1 0 0,-2-1 0 0 0,-2-1-1 0 0,-1 0 1 0 0,-2 0 0 0 0,-2 0-1 0 0,-1-1 1 0 0,-2-22 9 0 0,-1 56 0 0 0,0-1 0 0 0,-1 0 0 0 0,0 0 0 0 0,0 0 1 0 0,0 1-1 0 0,0-1 0 0 0,-1 1 0 0 0,0-1 0 0 0,0 1 0 0 0,0-1 0 0 0,0 1 0 0 0,-1 0 0 0 0,0 0 1 0 0,1 0-1 0 0,-2 0 0 0 0,1 1 0 0 0,0-1 0 0 0,-1 1 0 0 0,1 0 0 0 0,-1 0 0 0 0,0 0 0 0 0,0 0 1 0 0,0 1-1 0 0,0 0 0 0 0,-1 0 0 0 0,1 0 0 0 0,-1 0 0 0 0,1 0 0 0 0,-1 1 0 0 0,0 0 1 0 0,1 0-1 0 0,-1 0 0 0 0,0 1 0 0 0,0 0 0 0 0,-1 0 0 0 0,0 3-4 0 0,0 2-1 0 0,0-1 1 0 0,0 0 0 0 0,1 1-1 0 0,-1 0 1 0 0,1 1 0 0 0,1-1-1 0 0,-1 1 1 0 0,1 0 0 0 0,0 0-1 0 0,0 0 1 0 0,1 1 0 0 0,0-1 0 0 0,0 1-1 0 0,0 0 1 0 0,1 0 0 0 0,-1 4 4 0 0,-4 15 29 0 0,2 1 1 0 0,1-1-1 0 0,1 1 1 0 0,1 1-1 0 0,2-1 1 0 0,0 0-1 0 0,4 20-29 0 0,1-6 64 0 0,2 1 0 0 0,2-1-1 0 0,2-1 1 0 0,7 16-64 0 0,6 26 53 0 0,36 138-30 0 0,-46-150-335 0 0,-14-69 197 0 0,0-1-81 0 0,-57-59-5110 0 0,39 28 348 0 0,11 17 1003 0 0,-1 0-6299 0 0</inkml:trace>
  <inkml:trace contextRef="#ctx0" brushRef="#br0" timeOffset="10185.654">8487 2107 11867 0 0,'0'0'1604'0'0,"0"0"-445"0"0,0 0-243 0 0,0 0 140 0 0,0 0 152 0 0,0 0-41 0 0,0 0-188 0 0,35 0-216 0 0,113 3-149 0 0,-77-3-204 0 0,0-3 1 0 0,-1-4-1 0 0,1-2 1 0 0,27-9-411 0 0,-82 15-25 0 0,78-13-667 0 0,-34 9-4912 0 0,-41 4-5521 0 0</inkml:trace>
  <inkml:trace contextRef="#ctx0" brushRef="#br0" timeOffset="16341.335">10162 1797 0 0 0,'0'0'391'0'0,"0"0"478"0"0,0 0 134 0 0,0 0-28 0 0,0 0-145 0 0,0 0-184 0 0,0 0-63 0 0,0 0 24 0 0,0 0 140 0 0,0 0 116 0 0,-2 9 95 0 0,-3 26 84 0 0,6-33-906 0 0,0 0 0 0 0,0 0 1 0 0,0 0-1 0 0,0-1 0 0 0,0 1 0 0 0,1 0 0 0 0,-1-1 1 0 0,1 1-1 0 0,-1-1 0 0 0,1 0 0 0 0,0 1 0 0 0,-1-1 0 0 0,1 0 1 0 0,0 0-1 0 0,0 0 0 0 0,0 0 0 0 0,0 0 0 0 0,0-1 1 0 0,0 1-1 0 0,0-1 0 0 0,0 1 0 0 0,0-1 0 0 0,0 0 1 0 0,0 1-1 0 0,1-1-136 0 0,15 2 569 0 0,-1-1 1 0 0,1 0 0 0 0,0-1-1 0 0,-1-1 1 0 0,1-1-1 0 0,-1 0 1 0 0,0-1-1 0 0,1-1 1 0 0,6-3-570 0 0,13-7 314 0 0,0 0 0 0 0,-2-3 0 0 0,0-1 0 0 0,0-1-1 0 0,-2-2 1 0 0,3-4-314 0 0,-16 12 63 0 0,0-2 1 0 0,0 0-1 0 0,-2-2 0 0 0,0 0 0 0 0,-1-1 0 0 0,0 0 0 0 0,-2-1 0 0 0,0-1 0 0 0,-2-1 1 0 0,0 0-1 0 0,-1-1 0 0 0,6-15-63 0 0,-16 32 14 0 0,1 1 1 0 0,-2-1-1 0 0,1 1 1 0 0,0-1-1 0 0,-1 0 0 0 0,0 0 1 0 0,0 0-1 0 0,-1 0 1 0 0,1 0-1 0 0,-1 0 1 0 0,0 0-1 0 0,0 0 1 0 0,-1 0-1 0 0,0 1 0 0 0,1-1 1 0 0,-2 0-1 0 0,1 0 1 0 0,0 0-1 0 0,-1 1 1 0 0,0-1-1 0 0,0 0 1 0 0,0 1-1 0 0,-1 0 0 0 0,0 0 1 0 0,0 0-1 0 0,0 0 1 0 0,0 0-1 0 0,0 0 1 0 0,-1 1-1 0 0,1-1 0 0 0,-1 1 1 0 0,0 0-1 0 0,0 0 1 0 0,-1 1-1 0 0,1-1 1 0 0,0 1-1 0 0,-1 0 1 0 0,1 0-1 0 0,-1 0 0 0 0,0 1 1 0 0,-1-1-15 0 0,-3 2-15 0 0,1 0-1 0 0,-1 0 1 0 0,1 1-1 0 0,-1 0 1 0 0,1 0 0 0 0,0 1-1 0 0,-1 0 1 0 0,1 1 0 0 0,0 0-1 0 0,1 0 1 0 0,-1 1-1 0 0,0 0 1 0 0,1 0 0 0 0,0 0-1 0 0,0 1 1 0 0,0 0 0 0 0,1 1-1 0 0,-1 0 1 0 0,1 0-1 0 0,1 0 1 0 0,-1 0 0 0 0,1 1-1 0 0,0 0 1 0 0,0 0 0 0 0,1 0-1 0 0,0 1 1 0 0,0 0 15 0 0,-9 20-1 0 0,1 0 1 0 0,2 0 0 0 0,1 1-1 0 0,0 0 1 0 0,3 0 0 0 0,0 1-1 0 0,2 3 1 0 0,-9 110 57 0 0,6 1 0 0 0,7 48-57 0 0,2-35-286 0 0,-18 127 286 0 0,9-217-154 0 0,-3-1 0 0 0,-3 0-1 0 0,-3-1 1 0 0,-2 0-1 0 0,-20 42 155 0 0,29-85-314 0 0,-1-1 0 0 0,0-1-1 0 0,-2 1 1 0 0,0-1-1 0 0,-1-1 1 0 0,-2-1 0 0 0,1 0-1 0 0,-2 0 1 0 0,0-2 0 0 0,-2 0-1 0 0,1-1 1 0 0,-2-1 0 0 0,0 0-1 0 0,0-1 1 0 0,-2-2-1 0 0,1 0 1 0 0,-1-1 0 0 0,-2 0 314 0 0,13-7-241 0 0,1 0 0 0 0,0 0 0 0 0,-1-1 1 0 0,1-1-1 0 0,-1 1 0 0 0,1-2 0 0 0,-1 1 0 0 0,0-1 1 0 0,0-1-1 0 0,-5 0 241 0 0,9 0 27 0 0,0 0 0 0 0,1-1 0 0 0,0 1 1 0 0,-1-1-1 0 0,1 0 0 0 0,0 0 0 0 0,0-1 0 0 0,0 1 0 0 0,0-1 1 0 0,0 0-1 0 0,1-1 0 0 0,-1 1 0 0 0,1-1 0 0 0,0 0 1 0 0,0 0-1 0 0,0 0 0 0 0,1-1 0 0 0,-1 1 0 0 0,1-1 1 0 0,0 0-1 0 0,1 0 0 0 0,-1 0 0 0 0,1 0 0 0 0,0 0 1 0 0,0 0-1 0 0,0-1 0 0 0,0-5-27 0 0,0-1 217 0 0,1 0 0 0 0,0 0 0 0 0,0 0 0 0 0,2 0 0 0 0,-1 0 0 0 0,2 0 0 0 0,0 0 0 0 0,0 0 0 0 0,1 0 0 0 0,0 0-1 0 0,1 1 1 0 0,0-1 0 0 0,1 1 0 0 0,6-9-217 0 0,100-142 2536 0 0,-63 110-1939 0 0,2 3-1 0 0,2 2 0 0 0,2 3 0 0 0,2 1 1 0 0,2 4-1 0 0,1 1 0 0 0,2 4 1 0 0,59-24-597 0 0,-97 47 213 0 0,-9 3-63 0 0,1 1-1 0 0,0 0 0 0 0,0 1 0 0 0,0 1 0 0 0,1 0 0 0 0,0 1 0 0 0,0 1 1 0 0,12-1-150 0 0,-27 4 61 0 0,-1 0 30 0 0,0 0 13 0 0,-21 29 90 0 0,65-25-10484 0 0,-36-8 4161 0 0,1 1-2237 0 0</inkml:trace>
  <inkml:trace contextRef="#ctx0" brushRef="#br0" timeOffset="17970.748">11241 2202 896 0 0,'0'0'2077'0'0,"0"0"-453"0"0,0 0 138 0 0,0 0 464 0 0,0 0 399 0 0,0 0 8 0 0,0 0-413 0 0,0 0-663 0 0,0 0-569 0 0,0 0-363 0 0,0 0-174 0 0,0 0-72 0 0,0 0-70 0 0,-15 5-46 0 0,-89 41 225 0 0,79-31-348 0 0,0 1 0 0 0,1 2 0 0 0,1 0 0 0 0,1 1 0 0 0,0 1 0 0 0,2 1 0 0 0,0 1 0 0 0,1 1 0 0 0,-4 8-140 0 0,16-21 7 0 0,1 1 0 0 0,-1 0 1 0 0,2 0-1 0 0,-1 1 0 0 0,2-1 0 0 0,-1 1 0 0 0,2 0 0 0 0,-1 1 0 0 0,2-1 0 0 0,0 0 0 0 0,0 1 0 0 0,1 0 0 0 0,1-1 0 0 0,0 1 0 0 0,1 3-7 0 0,1-12 19 0 0,0 0 0 0 0,0 0 0 0 0,1 0 0 0 0,-1-1 0 0 0,1 1 0 0 0,0-1 0 0 0,0 0 0 0 0,0 0 0 0 0,1 0 1 0 0,-1 0-1 0 0,1 0 0 0 0,0-1 0 0 0,-1 1 0 0 0,1-1 0 0 0,0 0 0 0 0,0 0 0 0 0,0-1 0 0 0,1 1 0 0 0,-1-1 0 0 0,0 0 0 0 0,1 0 0 0 0,-1 0 1 0 0,1-1-1 0 0,-1 0 0 0 0,1 0 0 0 0,-1 0 0 0 0,0 0 0 0 0,1 0 0 0 0,-1-1 0 0 0,1 0 0 0 0,-1 0 0 0 0,0 0 0 0 0,5-2-19 0 0,13-5 139 0 0,-1 0-1 0 0,0-1 1 0 0,0-1-1 0 0,-1-1 1 0 0,0-1 0 0 0,-1-1-1 0 0,-1-1 1 0 0,0 0-1 0 0,11-12-138 0 0,5-5 143 0 0,-2-2 0 0 0,-1-2 0 0 0,-2 0 0 0 0,-1-2 0 0 0,9-19-143 0 0,-35 52 6 0 0,9-12-9 0 0,-9 26-207 0 0,-11 21 161 0 0,5-21 40 0 0,1 0 0 0 0,0 1 1 0 0,0-1-1 0 0,1 1 0 0 0,1-1 1 0 0,0 1-1 0 0,0 0 0 0 0,1 0 0 0 0,0 0 1 0 0,1 0-1 0 0,0-1 0 0 0,1 1 1 0 0,0 0-1 0 0,1-1 0 0 0,2 8 9 0 0,0-9 8 0 0,0 0 0 0 0,0-1 0 0 0,1 0 0 0 0,0 0 0 0 0,1-1 0 0 0,-1 0 0 0 0,1 0-1 0 0,1 0 1 0 0,-1-1 0 0 0,1 0 0 0 0,1-1 0 0 0,-1 1 0 0 0,1-2 0 0 0,-1 1 0 0 0,1-1 0 0 0,1 0 0 0 0,-1-1 0 0 0,0 0-1 0 0,1-1 1 0 0,-1 0 0 0 0,1 0 0 0 0,0-1 0 0 0,0 0 0 0 0,0-1 0 0 0,0 0 0 0 0,-1-1 0 0 0,9-1-8 0 0,-4-2 25 0 0,0-1 0 0 0,0 0 0 0 0,-1-1 1 0 0,1-1-1 0 0,-1 0 0 0 0,0-1 0 0 0,-1 0 1 0 0,0-1-1 0 0,-1 0 0 0 0,1-1 0 0 0,-2-1 1 0 0,1 1-1 0 0,-2-2 0 0 0,7-8-25 0 0,192-241 204 0 0,-176 191 227 0 0,-51 70-274 0 0,11 5-170 0 0,0-1-1 0 0,1 1 1 0 0,-1 1-1 0 0,1 0 0 0 0,0 0 1 0 0,0 0-1 0 0,1 1 1 0 0,0-1-1 0 0,0 2 1 0 0,1-1-1 0 0,0 1 0 0 0,0-1 1 0 0,1 1-1 0 0,-1 1 1 0 0,2-1-1 0 0,-1 1 1 0 0,1-1-1 0 0,1 1 0 0 0,0 0 1 0 0,0 0-1 0 0,0 0 1 0 0,1 0-1 0 0,1 9 14 0 0,-1 8-50 0 0,1 1-1 0 0,2-1 1 0 0,0 0-1 0 0,2 0 1 0 0,1 0-1 0 0,7 20 51 0 0,-11-43-6 0 0,1 1 0 0 0,0-1-1 0 0,0 0 1 0 0,0 0 0 0 0,0 1-1 0 0,1-1 1 0 0,-1-1 0 0 0,1 1-1 0 0,0 0 1 0 0,0-1-1 0 0,0 1 1 0 0,0-1 0 0 0,0 0-1 0 0,0 0 1 0 0,1 0 0 0 0,-1 0-1 0 0,1-1 1 0 0,-1 1 0 0 0,1-1-1 0 0,0 0 1 0 0,0 0-1 0 0,-1 0 1 0 0,1-1 0 0 0,0 1-1 0 0,0-1 1 0 0,0 0 0 0 0,3 0 6 0 0,105-21-7 0 0,-87 10 28 0 0,0 0 0 0 0,-1-2 0 0 0,-1 0 0 0 0,0-2 1 0 0,0-1-1 0 0,-2 0 0 0 0,0-2 0 0 0,14-15-21 0 0,6-13 28 0 0,-3-2 0 0 0,-2-2 0 0 0,-2-2 0 0 0,-2 0 0 0 0,17-42-28 0 0,-25 5-19 0 0,-25 88 14 0 0,0-1 0 0 0,0 1-1 0 0,0 0 1 0 0,0-1 0 0 0,-1 1-1 0 0,1 0 1 0 0,0 0 0 0 0,-1 0-1 0 0,1 0 1 0 0,-1 1 0 0 0,1-1-1 0 0,-1 0 1 0 0,1 1 0 0 0,-1-1-1 0 0,0 1 1 0 0,1-1 0 0 0,-1 1-1 0 0,0 0 1 0 0,1-1 0 0 0,-1 1-1 0 0,0 0 1 0 0,0 0 0 0 0,1 0-1 0 0,-1 1 1 0 0,0-1 0 0 0,1 0-1 0 0,-1 1 1 0 0,0-1 0 0 0,1 1-1 0 0,-1-1 1 0 0,1 1 0 0 0,-1 0-1 0 0,1-1 1 0 0,-1 1 0 0 0,1 0-1 0 0,-1 0 1 0 0,1 1 5 0 0,-14 5-19 0 0,1 1 1 0 0,0 1-1 0 0,0 0 0 0 0,1 1 1 0 0,0 1-1 0 0,1 0 0 0 0,1 1 1 0 0,-1 0-1 0 0,2 0 0 0 0,0 1 1 0 0,0 1-1 0 0,-3 7 19 0 0,12-19-7 0 0,-1 0 0 0 0,2 0 0 0 0,-1 0 0 0 0,0 0 0 0 0,0 0 0 0 0,1 0 0 0 0,-1 0 0 0 0,1 0 0 0 0,-1 0 0 0 0,1 0 0 0 0,0 0 0 0 0,0 1 0 0 0,0-1-1 0 0,0 0 1 0 0,0 0 0 0 0,0 0 0 0 0,1 0 0 0 0,-1 0 0 0 0,1 0 0 0 0,-1 0 0 0 0,1 0 0 0 0,0 0 0 0 0,0 0 0 0 0,0 0 0 0 0,0 0 0 0 0,0 0 0 0 0,1 0 0 0 0,-1-1 0 0 0,0 1 0 0 0,1-1 0 0 0,-1 1 0 0 0,1-1 0 0 0,0 1 0 0 0,-1-1 0 0 0,1 0 0 0 0,0 0 0 0 0,0 0 0 0 0,0 0 0 0 0,0 0-1 0 0,0 0 1 0 0,0 0 0 0 0,0-1 0 0 0,0 1 0 0 0,0-1 0 0 0,0 1 0 0 0,0-1 0 0 0,0 0 0 0 0,0 0 0 0 0,0 0 0 0 0,1 0 0 0 0,-1 0 0 0 0,0-1 0 0 0,0 1 0 0 0,0 0 7 0 0,218 0 17 0 0,-218-1-18 0 0,0 1-1 0 0,1 0 0 0 0,-1 1 0 0 0,0-1 1 0 0,0 0-1 0 0,1 1 0 0 0,-1-1 1 0 0,0 1-1 0 0,0 0 0 0 0,0 0 0 0 0,0-1 1 0 0,0 2-1 0 0,0-1 0 0 0,0 0 0 0 0,0 0 1 0 0,0 0-1 0 0,0 1 0 0 0,-1-1 1 0 0,1 1-1 0 0,0 0 0 0 0,-1-1 0 0 0,0 1 1 0 0,1 0-1 0 0,-1 0 0 0 0,0 0 1 0 0,0 0-1 0 0,0 0 0 0 0,0 0 0 0 0,0 0 1 0 0,0 0-1 0 0,-1 1 0 0 0,1-1 1 0 0,-1 0-1 0 0,0 0 0 0 0,1 0 0 0 0,-1 1 1 0 0,0-1 1 0 0,-19 85 50 0 0,-77 90-7 0 0,94-176-45 0 0,1 1 1 0 0,0 0-1 0 0,0 0 1 0 0,0 0-1 0 0,0 0 1 0 0,0 0 0 0 0,0 0-1 0 0,1 0 1 0 0,-1 0-1 0 0,1 1 1 0 0,-1-1-1 0 0,1 0 1 0 0,0 0-1 0 0,0 0 1 0 0,0 1 0 0 0,0-1-1 0 0,0 0 1 0 0,0 0-1 0 0,1 0 1 0 0,-1 1-1 0 0,1-1 1 0 0,0 0-1 0 0,-1 0 1 0 0,1 0-1 0 0,0 0 1 0 0,0 0 0 0 0,0 0-1 0 0,1 0 1 0 0,-1 0-1 0 0,0-1 1 0 0,1 1-1 0 0,-1 0 1 0 0,1-1-1 0 0,-1 1 1 0 0,1-1 0 0 0,0 0-1 0 0,0 1 1 0 0,0-1-1 0 0,0 0 1 0 0,0 0-1 0 0,0 0 1 0 0,0 0-1 0 0,0-1 1 0 0,0 1 0 0 0,0 0-1 0 0,0-1 1 0 0,0 0-1 0 0,1 1 2 0 0,12 1 21 0 0,1-1 0 0 0,0 0 0 0 0,0-1 0 0 0,-1-1 0 0 0,1-1 0 0 0,0 0 0 0 0,-1 0 0 0 0,0-2 0 0 0,1 0 0 0 0,-2-1 0 0 0,1 0 0 0 0,0-1 0 0 0,-1-1 0 0 0,0 0 0 0 0,0-1 0 0 0,-1-1 0 0 0,0 0-1 0 0,-1 0 1 0 0,0-2 0 0 0,0 1 0 0 0,5-8-21 0 0,24-37 84 0 0,-1-2 0 0 0,-4-2 0 0 0,-2-1 0 0 0,-2-1-1 0 0,-3-2 1 0 0,-3-1 0 0 0,16-64-84 0 0,4 2-23 0 0,-30 85 16 0 0,-2 0-1 0 0,-2 0 1 0 0,-1-1-1 0 0,-3-1 0 0 0,-1 0 1 0 0,-2 0-1 0 0,-1-20 8 0 0,-4 61 6 0 0,1 0-1 0 0,-1-1 1 0 0,1 1-1 0 0,-1 0 1 0 0,0 0-1 0 0,0 0 1 0 0,0 0-1 0 0,0 0 1 0 0,0-1-1 0 0,-1 1 1 0 0,1 0 0 0 0,-1 0-1 0 0,1 0 1 0 0,-1 0-1 0 0,0 0 1 0 0,0 0-1 0 0,0 0 1 0 0,0 0-1 0 0,0 0 1 0 0,0 1-1 0 0,0-1 1 0 0,-1 0-1 0 0,1 1 1 0 0,-1-1-1 0 0,1 1 1 0 0,-1-1 0 0 0,1 1-1 0 0,-1-1 1 0 0,0 1-1 0 0,0 0 1 0 0,0 0-1 0 0,0 0 1 0 0,0 0-1 0 0,0 1 1 0 0,0-1-1 0 0,0 0 1 0 0,0 1-1 0 0,0-1 1 0 0,0 1-1 0 0,0 0 1 0 0,0 0 0 0 0,-1 0-1 0 0,1 0 1 0 0,0 0-1 0 0,0 0 1 0 0,0 1-1 0 0,-1-1-5 0 0,-81 55-217 0 0,72-38 215 0 0,1-1 0 0 0,1 1 0 0 0,0 1 0 0 0,2 0 0 0 0,0 0 0 0 0,1 1 0 0 0,0 0 0 0 0,2 0 0 0 0,0 0 0 0 0,1 1 0 0 0,2 0 0 0 0,0-1 0 0 0,0 1 0 0 0,2 0 0 0 0,1 0 0 0 0,0 0 0 0 0,4 15 2 0 0,-4 23 15 0 0,-16 332 20 0 0,-5-210-47 0 0,7-66-215 0 0,42-117-1477 0 0,5-27-1600 0 0,-17 6-4236 0 0,-13 16-1263 0 0</inkml:trace>
  <inkml:trace contextRef="#ctx0" brushRef="#br0" timeOffset="18550.52">13470 2151 10218 0 0,'0'0'2038'0'0,"0"0"-318"0"0,0 0-21 0 0,0 0 24 0 0,0 0-145 0 0,0 0-363 0 0,0 0-388 0 0,0 0-258 0 0,0 0-114 0 0,0 0-27 0 0,0 0-12 0 0,0 0-65 0 0,0 0-55 0 0,-9 33-53 0 0,-27 107-71 0 0,20-27 29 0 0,16-110-204 0 0,0 0-1 0 0,-1 0 0 0 0,1 0 1 0 0,1 0-1 0 0,-1 0 0 0 0,0 0 1 0 0,1 1-1 0 0,0-1 0 0 0,-1 0 1 0 0,1 0-1 0 0,0 0 0 0 0,1-1 1 0 0,-1 1-1 0 0,0 0 0 0 0,1 0 1 0 0,0-1-1 0 0,0 1 0 0 0,-1-1 1 0 0,1 1-1 0 0,1-1 1 0 0,-1 0-1 0 0,0 0 0 0 0,1 0 1 0 0,-1 0-1 0 0,1 0 0 0 0,-1 0 1 0 0,1-1-1 0 0,0 1 0 0 0,0-1 1 0 0,-1 0-1 0 0,1 0 0 0 0,0 0 1 0 0,0 0-1 0 0,0 0 0 0 0,1-1 1 0 0,-1 0-1 0 0,0 1 0 0 0,0-1 4 0 0,7-1 27 0 0,-1 0 0 0 0,1-1 0 0 0,-1 0 0 0 0,1-1 0 0 0,-1 0 0 0 0,0 0 0 0 0,0-1 0 0 0,0 0 0 0 0,-1 0 0 0 0,1-1-1 0 0,-1-1 1 0 0,0 1 0 0 0,-1-1 0 0 0,1 0 0 0 0,-1-1 0 0 0,0 0-27 0 0,103-122 333 0 0,-107 124-318 0 0,84-145 699 0 0,-87 150-693 0 0,0 1-1 0 0,1-1 1 0 0,-1 1 0 0 0,0-1-1 0 0,0 0 1 0 0,0 1 0 0 0,0-1 0 0 0,0 0-1 0 0,1 1 1 0 0,-1-1 0 0 0,0 0-1 0 0,0 1 1 0 0,1-1 0 0 0,-1 0 0 0 0,0 0-1 0 0,0 1 1 0 0,1-1 0 0 0,-1 0 0 0 0,0 0-1 0 0,1 1 1 0 0,-1-1 0 0 0,0 0-1 0 0,1 0 1 0 0,-1 0 0 0 0,1 0 0 0 0,-1 1-1 0 0,0-1 1 0 0,1 0 0 0 0,-1 0 0 0 0,1 0-1 0 0,-1 0 1 0 0,0 0 0 0 0,1 0-1 0 0,-1 0 1 0 0,0 0 0 0 0,1 0 0 0 0,-1 0-1 0 0,1-1-20 0 0,-2 13-42 0 0,1 92 170 0 0,13 273-485 0 0,-4-311 102 0 0,-3 0 0 0 0,-3 1 0 0 0,-3 0 0 0 0,-6 54 255 0 0,3-101-31 0 0,-1-1 0 0 0,0 1 1 0 0,-1-1-1 0 0,-1 0 1 0 0,-1 0-1 0 0,-1-1 1 0 0,0 0-1 0 0,-2 1 31 0 0,7-13-10 0 0,-1 0 0 0 0,0 0-1 0 0,0 0 1 0 0,-1-1 0 0 0,0 0 0 0 0,0 1 0 0 0,0-2 0 0 0,0 1-1 0 0,-1-1 1 0 0,0 1 0 0 0,0-1 0 0 0,0-1 0 0 0,0 1-1 0 0,-1-1 1 0 0,1 0 0 0 0,-1-1 0 0 0,0 0 0 0 0,0 0 0 0 0,0 0-1 0 0,0-1 1 0 0,0 0 0 0 0,0 0 0 0 0,-6-1 10 0 0,11 1 4 0 0,0 0 0 0 0,0-1 0 0 0,0 1 0 0 0,-1-1 0 0 0,1 0-1 0 0,0 0 1 0 0,-1 0 0 0 0,1 0 0 0 0,0 0 0 0 0,0-1 0 0 0,-1 1 0 0 0,1-1 0 0 0,0 1 0 0 0,0-1 0 0 0,0 0 0 0 0,-1 0 0 0 0,1 0 0 0 0,0 0 0 0 0,0 0 0 0 0,0 0-1 0 0,1 0 1 0 0,-1-1 0 0 0,0 1 0 0 0,0-1 0 0 0,1 0 0 0 0,-1 1 0 0 0,1-1 0 0 0,-1 0 0 0 0,1 0 0 0 0,0 0 0 0 0,0 0 0 0 0,0 0 0 0 0,0 0 0 0 0,0 0-1 0 0,0 0 1 0 0,1 0 0 0 0,-1-1 0 0 0,0 0-4 0 0,3-13 38 0 0,0 0 1 0 0,1 0-1 0 0,0 0 0 0 0,1 1 0 0 0,1-1 0 0 0,1 1 1 0 0,0 0-1 0 0,1 0 0 0 0,0 1 0 0 0,1 0 1 0 0,1 0-1 0 0,0 1 0 0 0,1 0 0 0 0,1 1 0 0 0,-1 0 1 0 0,2 0-1 0 0,7-4-38 0 0,46-51 15 0 0,82-87-2327 0 0,-146 152 1893 0 0,5-5-2755 0 0,-3 2-2364 0 0,-2 0-6329 0 0</inkml:trace>
  <inkml:trace contextRef="#ctx0" brushRef="#br0" timeOffset="19060.065">12027 1554 7514 0 0,'0'0'1716'0'0,"0"0"-385"0"0,0 0 16 0 0,0 0 267 0 0,0 0 122 0 0,0 0-142 0 0,0 0-334 0 0,0 0-300 0 0,0 0-174 0 0,0 0-77 0 0,0 0-39 0 0,0 0-52 0 0,0 0-76 0 0,5 4 491 0 0,-32 14-445 0 0,27-18-536 0 0,0 0-4 0 0,0 0-25 0 0,0 0 0 0 0,0 0 26 0 0,33-44 187 0 0,-31 43-680 0 0,2-4-164 0 0,-3 2-3002 0 0,-1 0-3574 0 0,0 0-4563 0 0</inkml:trace>
  <inkml:trace contextRef="#ctx0" brushRef="#br0" timeOffset="20776.294">15580 2029 0 0 0,'0'0'1158'0'0,"0"0"545"0"0,0 0 604 0 0,0 0 313 0 0,0 0-210 0 0,0 0-504 0 0,0 0-519 0 0,0 0-354 0 0,0 0-88 0 0,1-8-20 0 0,2-28-83 0 0,-3 35-792 0 0,-1 0 1 0 0,1-1 0 0 0,-1 1 0 0 0,0 0-1 0 0,1 0 1 0 0,-1 0 0 0 0,0 0 0 0 0,1 0-1 0 0,-1 0 1 0 0,0 0 0 0 0,0 0 0 0 0,0 0-1 0 0,0 0 1 0 0,0 0 0 0 0,0 1 0 0 0,0-1-1 0 0,0 0 1 0 0,0 1 0 0 0,-1-1 0 0 0,1 1-1 0 0,0-1 1 0 0,0 1 0 0 0,0-1 0 0 0,-1 1-1 0 0,1 0 1 0 0,0 0 0 0 0,-1 0 0 0 0,1 0-1 0 0,0 0 1 0 0,0 0 0 0 0,-1 0 0 0 0,1 0-51 0 0,-6-1 203 0 0,-13 0-144 0 0,-1 0 1 0 0,1 2-1 0 0,0 0 1 0 0,-1 1-1 0 0,1 1 1 0 0,0 1-1 0 0,0 1 1 0 0,1 1-1 0 0,-1 1 1 0 0,1 0-1 0 0,1 1 1 0 0,-1 1-1 0 0,2 1 1 0 0,-1 1-1 0 0,1 0 1 0 0,1 1-1 0 0,0 1 1 0 0,0 0-1 0 0,2 2 1 0 0,0-1-1 0 0,-9 13-59 0 0,16-21-22 0 0,0 1-1 0 0,0 1 0 0 0,0-1 1 0 0,1 1-1 0 0,0 0 0 0 0,1 1 1 0 0,-1-1-1 0 0,2 1 0 0 0,-1 0 1 0 0,1 1-1 0 0,1-1 0 0 0,0 1 1 0 0,0-1-1 0 0,1 1 0 0 0,0 0 1 0 0,0 0-1 0 0,1 0 0 0 0,1 5 23 0 0,2-11 12 0 0,0 0-1 0 0,1 0 1 0 0,0 0-1 0 0,-1 0 1 0 0,2 0-1 0 0,-1-1 1 0 0,0 0-1 0 0,1 1 1 0 0,-1-1-1 0 0,1-1 1 0 0,0 1-1 0 0,0 0 1 0 0,0-1-1 0 0,0 0 1 0 0,1 0-1 0 0,-1 0 1 0 0,1-1-1 0 0,-1 1 1 0 0,1-1-1 0 0,-1 0 1 0 0,1 0-1 0 0,0-1 1 0 0,0 1-1 0 0,-1-1 1 0 0,1 0-1 0 0,0 0 1 0 0,-1-1-1 0 0,1 0 1 0 0,0 1-1 0 0,2-2-11 0 0,-5 2 15 0 0,19-4 113 0 0,0 0-1 0 0,0-1 1 0 0,-1-1-1 0 0,0-1 0 0 0,0-1 1 0 0,-1-1-1 0 0,0-1 1 0 0,0 0-1 0 0,-1-1 0 0 0,0-1 1 0 0,-1-1-1 0 0,-1-1 1 0 0,0 0-1 0 0,-1-1 0 0 0,1-1-127 0 0,180-194 1207 0 0,-149 151-863 0 0,-51 110-88 0 0,-102 351 85 0 0,-58 304-453 0 0,110-481-250 0 0,42-200 365 0 0,12-24-6 0 0,0-1 16 0 0,0 0 9 0 0,0 0-5 0 0,0 0-6 0 0,0 0-18 0 0,6-11-264 0 0,216-129 487 0 0,-65 15-6 0 0,-156 123-190 0 0,-1 1 1 0 0,1-1-1 0 0,-1 1 0 0 0,0-1 1 0 0,0 1-1 0 0,0-1 0 0 0,0 0 1 0 0,0 1-1 0 0,0-1 1 0 0,0 1-1 0 0,0-1 0 0 0,0 0 1 0 0,-1 1-1 0 0,1-1 1 0 0,-1 1-1 0 0,1-1 0 0 0,-1 1 1 0 0,0 0-1 0 0,0-1 0 0 0,1 1 1 0 0,-1-1-1 0 0,0 1 1 0 0,0 0-1 0 0,0 0 0 0 0,0 0 1 0 0,-1-1-1 0 0,1 1 0 0 0,0 0 1 0 0,0 1-1 0 0,-1-1 1 0 0,1 0-1 0 0,0 0 0 0 0,-1 0 1 0 0,1 1-1 0 0,-1-1 0 0 0,1 1 1 0 0,-1-1-1 0 0,1 1 1 0 0,-2-1-21 0 0,-128-52-24 0 0,87 37-62 0 0,0-2 1 0 0,1-2-1 0 0,0-2 0 0 0,-31-22 86 0 0,-52-59-137 0 0,125 102 138 0 0,0 1 0 0 0,-1-1 0 0 0,1 0 0 0 0,0 0 1 0 0,0 0-1 0 0,0-1 0 0 0,0 1 0 0 0,0 0 1 0 0,0 0-1 0 0,0 0 0 0 0,0-1 0 0 0,1 1 0 0 0,-1 0 1 0 0,0-1-1 0 0,1 1 0 0 0,-1-1 0 0 0,1 1 1 0 0,0-1-1 0 0,-1 1 0 0 0,1-1 0 0 0,0 1 0 0 0,0-1 1 0 0,0 1-1 0 0,0-1 0 0 0,0 1 0 0 0,0-1 1 0 0,0 1-1 0 0,1-1 0 0 0,-1 1 0 0 0,1-1 1 0 0,-1 1-1 0 0,1-1 0 0 0,-1 1 0 0 0,1 0 0 0 0,0-1 1 0 0,0 1-1 0 0,0-1-1 0 0,164-19 329 0 0,-88 17-127 0 0,-17-2-73 0 0,-1-2 1 0 0,0-2 0 0 0,-1-3-1 0 0,0-3 1 0 0,18-8-130 0 0,-74 24-10 0 0,0 0 0 0 0,0 0 1 0 0,0 0-1 0 0,-1 0 0 0 0,1-1 0 0 0,0 1 1 0 0,0-1-1 0 0,0 1 0 0 0,0-1 0 0 0,0 1 1 0 0,-1-1-1 0 0,1 0 0 0 0,0 0 1 0 0,-1 0-1 0 0,1 0 0 0 0,0 0 0 0 0,-1 0 1 0 0,0-1-1 0 0,1 1 0 0 0,-1 0 0 0 0,0-1 1 0 0,1 1-1 0 0,-1-1 0 0 0,0 0 1 0 0,0 1-1 0 0,0-1 0 0 0,0 0 0 0 0,-1 1 1 0 0,1-1-1 0 0,0 0 0 0 0,-1 0 0 0 0,1 0 1 0 0,-1 0-1 0 0,0 0 0 0 0,1 1 1 0 0,-1-1-1 0 0,0 0 0 0 0,0 0 0 0 0,0 0 1 0 0,-1 0-1 0 0,1 0 0 0 0,0 0 0 0 0,-1 0 1 0 0,1 0-1 0 0,-1 1 0 0 0,0-1 0 0 0,1 0 1 0 0,-1 0-1 0 0,0 1 0 0 0,0-1 1 0 0,0 0-1 0 0,0 1 0 0 0,-1-1 0 0 0,1 1 10 0 0,-14-6-1422 0 0,10 6-6710 0 0,5 1-2978 0 0</inkml:trace>
  <inkml:trace contextRef="#ctx0" brushRef="#br0" timeOffset="21177.969">16060 2143 2977 0 0,'0'0'4210'0'0,"0"0"-2410"0"0,0 0-737 0 0,0 0 156 0 0,0 0 229 0 0,0 0 93 0 0,0 0-137 0 0,0 0-286 0 0,0 0-276 0 0,0 0-176 0 0,0 0-93 0 0,0 0-79 0 0,0 0-59 0 0,-6 14-49 0 0,-7 12-191 0 0,2 1 0 0 0,0 0-1 0 0,2 1 1 0 0,1 0 0 0 0,2 1 0 0 0,-3 24-195 0 0,9-44 22 0 0,-2-4 8 0 0,0 1 1 0 0,1-1-1 0 0,0 1 1 0 0,1-1 0 0 0,-1 1-1 0 0,1 0 1 0 0,0-1-1 0 0,1 1 1 0 0,-1 0 0 0 0,1-1-1 0 0,0 1 1 0 0,0-1-1 0 0,1 1 1 0 0,0-1 0 0 0,0 0-1 0 0,0 1 1 0 0,0-1 0 0 0,1 0-1 0 0,0-1 1 0 0,0 1-1 0 0,0 0 1 0 0,1-1 0 0 0,-1 0-1 0 0,1 1 1 0 0,0-1-1 0 0,0-1 1 0 0,1 1 0 0 0,-1-1-1 0 0,1 0 1 0 0,0 0-1 0 0,0 0 1 0 0,4 2-31 0 0,7-5 164 0 0,0 0 1 0 0,0-1-1 0 0,-1 0 0 0 0,1-1 0 0 0,-1-1 1 0 0,1-1-1 0 0,-1 0 0 0 0,0-1 0 0 0,0 0 1 0 0,-1-1-1 0 0,1-1 0 0 0,-1 0 0 0 0,-1-1 1 0 0,0-1-1 0 0,0 0 0 0 0,0-1 0 0 0,-1 0 1 0 0,9-11-165 0 0,6-3 102 0 0,-1-1 0 0 0,-2-1 0 0 0,0-1-1 0 0,-2-1 1 0 0,-1-1 0 0 0,-1-1 0 0 0,-1-2-102 0 0,-16 28-49 0 0,0-1-1 0 0,0 0 0 0 0,0 0 1 0 0,-1 0-1 0 0,0 0 1 0 0,0 0-1 0 0,0-1 0 0 0,-1 1 1 0 0,1-1-1 0 0,-1 1 1 0 0,-1-1-1 0 0,1 1 1 0 0,-1-1-1 0 0,0 1 0 0 0,0-1 1 0 0,0-1 49 0 0,-21-4-3010 0 0,12 10-3013 0 0,3 1-5510 0 0</inkml:trace>
  <inkml:trace contextRef="#ctx0" brushRef="#br0" timeOffset="21408.801">16784 2309 0 0 0,'0'0'424'0'0,"0"0"1066"0"0,0 0 573 0 0,0 0 169 0 0,0 0-150 0 0,0 0-343 0 0,0 0-497 0 0,0 0-445 0 0,0 0-321 0 0,-6 32-213 0 0,-14 96-160 0 0,17-93-125 0 0,16-42-4006 0 0,-10-1 1650 0 0,0 1-4105 0 0</inkml:trace>
  <inkml:trace contextRef="#ctx0" brushRef="#br0" timeOffset="21576.675">16680 1893 13411 0 0,'0'0'2528'0'0,"0"0"-631"0"0,0 0-417 0 0,0 0-264 0 0,0 0-239 0 0,0 0-257 0 0,0 0-296 0 0,0 0-232 0 0,0 0-176 0 0,0 0-80 0 0,0 0-80 0 0,0 0-112 0 0,0 0-128 0 0,50-122-216 0 0,-39 122-313 0 0,-2 0-631 0 0,-5 0-2113 0 0,3 0-8625 0 0</inkml:trace>
  <inkml:trace contextRef="#ctx0" brushRef="#br0" timeOffset="26497.246">17514 2048 0 0 0,'0'0'1035'0'0,"0"0"204"0"0,0 0 34 0 0,0 0-98 0 0,0 0-97 0 0,0 0-95 0 0,0 0-56 0 0,22-11-2 0 0,63-34-26 0 0,-55 27 649 0 0,-25 14 5350 0 0,-20-3-4190 0 0,5 6-2676 0 0,0 1 0 0 0,1 1-1 0 0,-1 0 1 0 0,1 0-1 0 0,-1 1 1 0 0,1 0 0 0 0,-1 0-1 0 0,1 1 1 0 0,0 0-1 0 0,-2 2-31 0 0,3-1 1 0 0,-14 4 0 0 0,1 2 0 0 0,0 1 1 0 0,0 0-1 0 0,1 2 0 0 0,1 0 1 0 0,0 1-1 0 0,1 1 0 0 0,0 1 1 0 0,1 0-1 0 0,1 1 0 0 0,1 1 0 0 0,-12 18-1 0 0,24-30 20 0 0,1 0-1 0 0,0 0 0 0 0,0 0 1 0 0,0 0-1 0 0,1 0 0 0 0,0 1 0 0 0,1-1 1 0 0,-1 0-1 0 0,1 1 0 0 0,0-1 0 0 0,1 1 1 0 0,-1-1-1 0 0,1 0 0 0 0,1 0 0 0 0,-1 1 1 0 0,1-1-1 0 0,0 0 0 0 0,0 0 0 0 0,1 0 1 0 0,0-1-1 0 0,0 1 0 0 0,0-1 0 0 0,1 1 1 0 0,-1-1-1 0 0,1 0 0 0 0,1 0 0 0 0,-1-1 1 0 0,1 1-1 0 0,2 1-19 0 0,2 2 41 0 0,1 0 0 0 0,-1 0 0 0 0,1-1 0 0 0,0-1 0 0 0,0 0 1 0 0,1 0-1 0 0,0-1 0 0 0,0 0 0 0 0,1-1 0 0 0,-1 0 0 0 0,1-1 0 0 0,0 0 0 0 0,-1-1 0 0 0,1-1 0 0 0,5 1-41 0 0,-16-2-6 0 0,112-15-148 0 0,-71-15-4732 0 0,-40 28 3619 0 0,3-3-1861 0 0,-2 2-1946 0 0,-1-1-2606 0 0</inkml:trace>
  <inkml:trace contextRef="#ctx0" brushRef="#br0" timeOffset="26844.153">18050 1495 4825 0 0,'0'0'2569'0'0,"0"0"-318"0"0,0 0-231 0 0,0 0-219 0 0,0 0-180 0 0,0 0-226 0 0,0 0-312 0 0,0 0-292 0 0,0 0-263 0 0,0 0-125 0 0,0 0 73 0 0,0 0 135 0 0,0 0 137 0 0,0 22 57 0 0,0 74-90 0 0,-31 255 1544 0 0,-21 130-2356 0 0,41-383-1234 0 0,11-96 839 0 0,0-2-94 0 0,0 0-115 0 0,2-19-2710 0 0,23-35-4213 0 0,-13 32 1953 0 0,-5 6 683 0 0</inkml:trace>
  <inkml:trace contextRef="#ctx0" brushRef="#br0" timeOffset="27231.737">18494 1794 4209 0 0,'0'0'3965'0'0,"0"0"-1655"0"0,0 0-1074 0 0,0 0-305 0 0,0 0-19 0 0,0 0 72 0 0,0 0 43 0 0,-34 19-25 0 0,-107 63-74 0 0,-71 52 2400 0 0,210-134-3301 0 0,0 1-1 0 0,0-1 0 0 0,1 1 0 0 0,-1 0 1 0 0,0 0-1 0 0,0 0 0 0 0,0 0 0 0 0,0 0 1 0 0,1 0-1 0 0,-1 1 0 0 0,0-1 0 0 0,1 0 1 0 0,0 1-1 0 0,-1 0 0 0 0,1-1 0 0 0,0 1 1 0 0,-1 0-1 0 0,1-1 0 0 0,0 1 0 0 0,0 0 1 0 0,1 0-1 0 0,-1 0 0 0 0,0 0 0 0 0,1 0 1 0 0,-1 0-1 0 0,1 0 0 0 0,-1 0 0 0 0,1 0 1 0 0,0 0-1 0 0,0 0 0 0 0,0 0 0 0 0,0 1 1 0 0,0-1-1 0 0,1 0 0 0 0,-1 0 0 0 0,1 0 1 0 0,-1 0-1 0 0,1 0 0 0 0,0 0 0 0 0,-1 0 1 0 0,2 1-27 0 0,104 63 846 0 0,-43-33-515 0 0,-54-29-225 0 0,0 1-1 0 0,-1 0 0 0 0,1 1 1 0 0,-1 0-1 0 0,0 0 0 0 0,0 1 1 0 0,-1 0-1 0 0,0 0 0 0 0,0 0 1 0 0,-1 1-1 0 0,0 0 1 0 0,0 1-1 0 0,-1-1 0 0 0,0 1 1 0 0,0 0-1 0 0,-1 1 0 0 0,0-1 1 0 0,-1 1-1 0 0,0-1 0 0 0,-1 1 1 0 0,0 0-1 0 0,0 0 0 0 0,0 7-105 0 0,-5 5 581 0 0,2-16-3548 0 0,1-1-6141 0 0,0-5-2386 0 0</inkml:trace>
  <inkml:trace contextRef="#ctx0" brushRef="#br0" timeOffset="28227.494">19683 1956 2200 0 0,'0'0'1732'0'0,"0"0"-260"0"0,0 0 59 0 0,0 0 243 0 0,0 0 78 0 0,0 0-121 0 0,0 0-336 0 0,0 0-379 0 0,-35 18-277 0 0,-108 61-195 0 0,67-21 63 0 0,63-43-474 0 0,3-6-57 0 0,0 1-1 0 0,1 0 0 0 0,0 1 1 0 0,1 0-1 0 0,0 1 0 0 0,1-1 1 0 0,0 1-1 0 0,1 1 0 0 0,0-1 1 0 0,1 1-1 0 0,0 0 0 0 0,1 1 1 0 0,1-1-1 0 0,0 1 0 0 0,1-1 1 0 0,-1 12-76 0 0,4-23 43 0 0,-1 1 0 0 0,0 0 0 0 0,1 0 0 0 0,-1 0 0 0 0,1-1 0 0 0,0 1 0 0 0,0 0 0 0 0,0-1 0 0 0,0 1 0 0 0,1-1 0 0 0,-1 1-1 0 0,1-1 1 0 0,-1 0 0 0 0,1 1 0 0 0,0-1 0 0 0,0 0 0 0 0,0 0 0 0 0,0 0 0 0 0,0 0 0 0 0,1-1 0 0 0,-1 1 0 0 0,0-1 0 0 0,1 1 0 0 0,-1-1 0 0 0,1 0 0 0 0,-1 0 0 0 0,1 0 0 0 0,0 0 0 0 0,0 0 0 0 0,-1-1 0 0 0,1 1 0 0 0,0-1 0 0 0,0 0 0 0 0,0 0 0 0 0,0 0 0 0 0,0 0-43 0 0,6 0 183 0 0,1 0 1 0 0,-1-1 0 0 0,1 0-1 0 0,-1 0 1 0 0,0-1 0 0 0,1 0-1 0 0,-1-1 1 0 0,0 0 0 0 0,0 0-1 0 0,3-3-183 0 0,19-11 231 0 0,0-2 0 0 0,-2-2 0 0 0,0 0 0 0 0,-1-2 0 0 0,-1-1 0 0 0,-1-1 0 0 0,-1-1 0 0 0,-2-1 0 0 0,-1-1 0 0 0,0-1 0 0 0,8-18-231 0 0,-19 24 599 0 0,-11 22-447 0 0,0 6-122 0 0,-2 54-67 0 0,9 92-85 0 0,-6-144 119 0 0,1 0-1 0 0,0 0 0 0 0,1 0 1 0 0,-1-1-1 0 0,1 1 1 0 0,1-1-1 0 0,-1 0 1 0 0,1 0-1 0 0,0 0 1 0 0,0 0-1 0 0,1 0 0 0 0,0-1 1 0 0,0 0-1 0 0,0 0 1 0 0,1-1-1 0 0,-1 1 1 0 0,1-1-1 0 0,0 0 1 0 0,6 2 3 0 0,-5-2 28 0 0,1-1 1 0 0,0-1 0 0 0,0 1 0 0 0,0-1-1 0 0,0-1 1 0 0,0 0 0 0 0,1 0 0 0 0,-1 0-1 0 0,0-1 1 0 0,0 0 0 0 0,1-1 0 0 0,-1 0 0 0 0,0 0-1 0 0,0-1 1 0 0,0 0 0 0 0,0 0 0 0 0,0-1-1 0 0,0 0 1 0 0,-1 0 0 0 0,3-2-29 0 0,137-95 635 0 0,-101 60-596 0 0,-3-2-1 0 0,-1-2 0 0 0,-2-2 1 0 0,-2-1-1 0 0,-2-2 0 0 0,-2-1 0 0 0,-3-2 1 0 0,-2-1-1 0 0,-2-2 0 0 0,-2 0 0 0 0,-3-2 1 0 0,-3-1-1 0 0,7-33-38 0 0,-19 54 2 0 0,0-1 0 0 0,-3 0 0 0 0,-1 0 0 0 0,-2 0 0 0 0,-1-1 0 0 0,-3-9-2 0 0,-27-23 81 0 0,30 70-79 0 0,-1-1 0 0 0,0 1 1 0 0,0 0-1 0 0,0-1 0 0 0,0 1 1 0 0,0 0-1 0 0,0 0 1 0 0,0 0-1 0 0,0 0 0 0 0,0 0 1 0 0,-1 0-1 0 0,1 0 0 0 0,0 0 1 0 0,-1 0-1 0 0,1 1 0 0 0,0-1 1 0 0,-1 0-1 0 0,1 1 1 0 0,-1-1-1 0 0,1 1 0 0 0,-1 0 1 0 0,1-1-1 0 0,-1 1 0 0 0,0 0 1 0 0,1 0-1 0 0,-1 0 0 0 0,1 0 1 0 0,-1 0-1 0 0,1 1 1 0 0,-1-1-1 0 0,1 0 0 0 0,-1 1 1 0 0,1-1-1 0 0,-1 1 0 0 0,1-1 1 0 0,-1 1-1 0 0,1 0 0 0 0,0 0 1 0 0,-1 0-1 0 0,1 0 0 0 0,0 0 1 0 0,0 0-1 0 0,-1 0 1 0 0,1 0-1 0 0,0 0 0 0 0,0 1-2 0 0,-11 15 1 0 0,1 0-1 0 0,1 1 0 0 0,0 0 0 0 0,2 1 1 0 0,0 0-1 0 0,1 0 0 0 0,1 1 0 0 0,0 0 0 0 0,2 0 1 0 0,0 0-1 0 0,1 8 0 0 0,-12 89 74 0 0,5 2 1 0 0,5-1-1 0 0,5 1 0 0 0,9 43-74 0 0,-7-129-19 0 0,1 0-1 0 0,2-1 0 0 0,1 1 1 0 0,1-1-1 0 0,2-1 1 0 0,1 1-1 0 0,13 26 20 0 0,-9-37-499 0 0,-8-38-1045 0 0,-27-79-4401 0 0,3 57-1205 0 0,9 20-3563 0 0</inkml:trace>
  <inkml:trace contextRef="#ctx0" brushRef="#br0" timeOffset="28481.345">20047 1602 12419 0 0,'0'0'1285'0'0,"0"0"-330"0"0,0 0 80 0 0,0 0 183 0 0,0 0-49 0 0,0 0-78 0 0,35 5-95 0 0,112 15-111 0 0,139-4 1446 0 0,24-36-1662 0 0,-107-4-4209 0 0,-202 23 3497 0 0,46-6-7264 0 0,-13 0-4784 0 0</inkml:trace>
  <inkml:trace contextRef="#ctx0" brushRef="#br0" timeOffset="29629.667">2507 3042 0 0 0,'0'0'966'0'0,"0"0"392"0"0,0 0 351 0 0,0 0 289 0 0,0 0 89 0 0,0 0-100 0 0,0 0-187 0 0,0 0-207 0 0,0 0-218 0 0,0 0-153 0 0,-2-10-184 0 0,-8-29-138 0 0,0 36 3563 0 0,-7 27-4410 0 0,16-21 220 0 0,-11 22-140 0 0,1 1 1 0 0,1 1-1 0 0,1 0 0 0 0,2 0 1 0 0,1 1-1 0 0,1 0 0 0 0,1 0 0 0 0,0 26-133 0 0,-7 43 238 0 0,-34 267 113 0 0,41-309-335 0 0,1-31-38 0 0,1 1 0 0 0,1 0 1 0 0,1 0-1 0 0,2-1 0 0 0,0 1 1 0 0,4 16 21 0 0,-4-36-329 0 0,2 26-698 0 0,-7-22-2440 0 0,-3-3-3354 0 0,-1-2-4290 0 0</inkml:trace>
  <inkml:trace contextRef="#ctx0" brushRef="#br0" timeOffset="30196.678">1808 3704 12987 0 0,'0'0'1621'0'0,"0"0"-1010"0"0,0 0-219 0 0,0 0 295 0 0,0 0 268 0 0,0 0 105 0 0,0 0-49 0 0,0 0-123 0 0,33-6-98 0 0,104-19-66 0 0,-133 24-674 0 0,21-1 214 0 0,0-1 1 0 0,1-1-1 0 0,-1-2 0 0 0,-1 0 0 0 0,1-2 0 0 0,-1 0 0 0 0,-1-2 0 0 0,1-1 0 0 0,-2-1 0 0 0,0 0 0 0 0,3-4-264 0 0,35-30 42 0 0,-1-2-1 0 0,-2-3 0 0 0,14-20-41 0 0,104-93-205 0 0,-171 161 189 0 0,0 1 0 0 0,-1-1 0 0 0,1 0 0 0 0,0 1-1 0 0,0 0 1 0 0,1 0 0 0 0,-1 0 0 0 0,0 0 0 0 0,1 1 0 0 0,-1 0 0 0 0,1 0 0 0 0,-1 0 0 0 0,1 0 0 0 0,-1 1 0 0 0,1-1 16 0 0,2 40-54 0 0,-10 2 142 0 0,-2 1 0 0 0,-2 0 0 0 0,-1-1 0 0 0,-2 0 0 0 0,-5 6-88 0 0,-9 43 87 0 0,8-28-47 0 0,3 0 1 0 0,3 1-1 0 0,2 0 0 0 0,2 25-40 0 0,5-83 1 0 0,0 0 0 0 0,1-1-1 0 0,0 1 1 0 0,0 0 0 0 0,0 0-1 0 0,1 0 1 0 0,0 0 0 0 0,0 0-1 0 0,0-1 1 0 0,0 1 0 0 0,1 0-1 0 0,0-1 1 0 0,0 1 0 0 0,0-1-1 0 0,0 0 1 0 0,1 0 0 0 0,-1 1-1 0 0,1-2 1 0 0,0 1 0 0 0,1 0-1 0 0,-1-1 1 0 0,0 1 0 0 0,1-1-1 0 0,0 0 1 0 0,0 0 0 0 0,0 0-1 0 0,0-1 1 0 0,0 1 0 0 0,1-1-1 0 0,-1 0 1 0 0,1-1 0 0 0,-1 1-1 0 0,1-1 1 0 0,4 1-1 0 0,6-4 26 0 0,0-2 0 0 0,0 0 0 0 0,-1 0 0 0 0,1-1 0 0 0,-1-1 0 0 0,0-1-1 0 0,-1 0 1 0 0,0-1 0 0 0,0 0 0 0 0,0-1 0 0 0,-1 0 0 0 0,-1-1 0 0 0,1 0 0 0 0,-1-1 0 0 0,1-2-26 0 0,12-10 24 0 0,162-149 23 0 0,-185 172-48 0 0,0 0-1 0 0,-1-1 1 0 0,1 1 0 0 0,0 0-1 0 0,0 0 1 0 0,-1 0-1 0 0,1 0 1 0 0,0 0 0 0 0,-1 0-1 0 0,1 0 1 0 0,0 0-1 0 0,0 0 1 0 0,-1 0 0 0 0,1 0-1 0 0,0 0 1 0 0,-1 1-1 0 0,1-1 1 0 0,0 0 0 0 0,-1 1-1 0 0,1-1 1 0 0,0 0-1 0 0,-1 1 1 0 0,1-1 0 0 0,-1 1-1 0 0,1-1 1 0 0,-1 1-1 0 0,1-1 1 0 0,-1 1 0 0 0,1-1-1 0 0,-1 1 1 0 0,1-1-1 0 0,-1 1 1 0 0,0 0 0 0 0,1-1-1 0 0,-1 1 1 0 0,0 0 0 0 0,1-1-1 0 0,-1 1 1 0 0,0 0-1 0 0,0-1 1 0 0,0 1 0 0 0,0 0-1 0 0,0-1 1 0 0,0 1-1 0 0,0 0 1 0 0,0 0 0 0 0,0-1-1 0 0,0 1 1 0 0,0 0-1 0 0,0-1 1 0 0,0 1 0 0 0,-1 0-1 0 0,1 0 1 0 0,0-1-1 0 0,-1 1 1 0 0,1-1 0 0 0,0 1-1 0 0,-1 0 1 0 0,1-1-1 0 0,0 1 1 0 0,-1-1 1 0 0,-6 57 97 0 0,3-41-90 0 0,1-1-1 0 0,0 0 1 0 0,1 1-1 0 0,1-1 1 0 0,0 1-1 0 0,1 0 1 0 0,1-1-1 0 0,0 1-6 0 0,1-11-55 0 0,0-1 1 0 0,0 0-1 0 0,1 0 0 0 0,-1 0 0 0 0,1 0 0 0 0,-1 0 0 0 0,1-1 1 0 0,1 1-1 0 0,-1-1 0 0 0,0 0 0 0 0,1 0 0 0 0,0 0 1 0 0,-1 0-1 0 0,1-1 0 0 0,0 1 0 0 0,0-1 0 0 0,1 0 1 0 0,-1 0-1 0 0,0-1 0 0 0,1 1 0 0 0,-1-1 0 0 0,1 0 1 0 0,-1 0-1 0 0,1 0 0 0 0,0-1 0 0 0,-1 0 0 0 0,1 0 1 0 0,0 0-1 0 0,-1 0 0 0 0,1-1 0 0 0,3 0 55 0 0,16-22-5603 0 0,-18 14-3084 0 0,0 4-864 0 0</inkml:trace>
  <inkml:trace contextRef="#ctx0" brushRef="#br0" timeOffset="30513.453">3514 3826 6441 0 0,'0'0'2581'0'0,"0"0"-511"0"0,0 0-190 0 0,0 0-65 0 0,0 0-137 0 0,0 0-198 0 0,0 0-204 0 0,0 0-171 0 0,0 0-114 0 0,0 0-121 0 0,0 0-77 0 0,0 0-101 0 0,0 0-121 0 0,33 11-113 0 0,98 31-95 0 0,-129-41-350 0 0,-1 0-1 0 0,1 0 1 0 0,-1 0-1 0 0,1 0 1 0 0,0 0-1 0 0,0-1 0 0 0,-1 1 1 0 0,1 0-1 0 0,0-1 1 0 0,0 0-1 0 0,-1 1 1 0 0,1-1-1 0 0,0 0 1 0 0,0 0-1 0 0,0 0 1 0 0,0 0-1 0 0,-1 0 1 0 0,1-1-1 0 0,0 1 1 0 0,0-1-1 0 0,0 1 1 0 0,-1-1-1 0 0,1 1 1 0 0,0-1-1 0 0,-1 0 1 0 0,1 0-1 0 0,0 0 1 0 0,-1 0-1 0 0,1 0 1 0 0,-1 0-1 0 0,0 0 1 0 0,1-1-13 0 0,3-4 71 0 0,1 0-50 0 0,-1-1 0 0 0,1 1 0 0 0,-1-1 0 0 0,-1-1 0 0 0,1 1 1 0 0,-1-1-1 0 0,-1 0 0 0 0,1 0 0 0 0,-1 0 0 0 0,-1 0 0 0 0,1-1 0 0 0,-2 1 1 0 0,1-1-1 0 0,-1 1 0 0 0,0-1 0 0 0,-1 1 0 0 0,0-1 0 0 0,0 0 0 0 0,-1 1 1 0 0,-1-6-22 0 0,-1 8-84 0 0,0 0 1 0 0,0 0-1 0 0,0 1 1 0 0,-1-1 0 0 0,0 1-1 0 0,0 0 1 0 0,0 0 0 0 0,-1 0-1 0 0,0 0 1 0 0,0 1 0 0 0,0 0-1 0 0,-1 0 1 0 0,1 0 0 0 0,-1 1-1 0 0,0 0 1 0 0,0 0 0 0 0,0 0-1 0 0,0 1 1 0 0,0 0 0 0 0,0 0-1 0 0,-1 1 1 0 0,1-1-1 0 0,-1 1 1 0 0,0 1 0 0 0,1-1-1 0 0,-1 1 1 0 0,1 0 0 0 0,-1 1-1 0 0,0 0 1 0 0,1 0 0 0 0,-1 0-1 0 0,1 1 1 0 0,0 0 0 0 0,-1 0-1 0 0,1 0 1 0 0,-5 4 83 0 0,-3 2-73 0 0,1 1 1 0 0,1 0-1 0 0,-1 1 1 0 0,2 0-1 0 0,-1 1 0 0 0,2 1 1 0 0,-1-1-1 0 0,2 2 1 0 0,-1-1-1 0 0,2 1 0 0 0,0 1 1 0 0,0 0-1 0 0,1 0 1 0 0,1 0-1 0 0,0 1 0 0 0,1 0 1 0 0,1 0-1 0 0,0 0 1 0 0,1 1-1 0 0,1-1 0 0 0,0 1 1 0 0,1-1-1 0 0,1 3 73 0 0,0-12-37 0 0,1 0-1 0 0,-1 1 1 0 0,1-1 0 0 0,0 0-1 0 0,1 1 1 0 0,0-1 0 0 0,0 0-1 0 0,0 0 1 0 0,0 0-1 0 0,1-1 1 0 0,0 1 0 0 0,0-1-1 0 0,1 1 1 0 0,0-1 0 0 0,-1 0-1 0 0,2 0 1 0 0,-1-1-1 0 0,1 1 1 0 0,-1-1 0 0 0,1 0-1 0 0,0 0 1 0 0,1-1-1 0 0,-1 1 1 0 0,1-1 0 0 0,-1 0-1 0 0,1-1 1 0 0,0 1 0 0 0,0-1-1 0 0,0 0 1 0 0,0-1-1 0 0,1 1 1 0 0,-1-1 0 0 0,0-1-1 0 0,0 1 1 0 0,4-1 37 0 0,86-12-2606 0 0,-38-12-4713 0 0,-43 16-1263 0 0</inkml:trace>
  <inkml:trace contextRef="#ctx0" brushRef="#br0" timeOffset="30830.79">4328 3590 8842 0 0,'0'0'1455'0'0,"0"0"-76"0"0,0 0 84 0 0,0 0 33 0 0,0 0-133 0 0,0 0-251 0 0,0 0-274 0 0,-32 28-265 0 0,-99 85-185 0 0,79-55-100 0 0,51-57-291 0 0,0 0 0 0 0,0 1 0 0 0,0-1 0 0 0,1 0 0 0 0,-1 0 0 0 0,0 1 0 0 0,1-1-1 0 0,-1 0 1 0 0,1 1 0 0 0,-1-1 0 0 0,1 1 0 0 0,0-1 0 0 0,0 0 0 0 0,0 1 0 0 0,-1-1 0 0 0,1 1-1 0 0,1-1 1 0 0,-1 1 0 0 0,0-1 0 0 0,0 1 0 0 0,0-1 0 0 0,1 0 0 0 0,-1 1 0 0 0,1-1-1 0 0,-1 1 1 0 0,1-1 0 0 0,0 0 0 0 0,-1 0 0 0 0,1 1 0 0 0,0-1 0 0 0,0 0 0 0 0,0 0 0 0 0,0 0-1 0 0,0 0 1 0 0,0 0 0 0 0,0 0 0 0 0,0 0 0 0 0,0 0 0 0 0,1 0 0 0 0,-1-1 0 0 0,0 1-1 0 0,0 0 1 0 0,1-1 0 0 0,-1 1 0 0 0,2-1 3 0 0,73 9 147 0 0,-54-9-128 0 0,0 1 3 0 0,-15-1-5 0 0,0-1 1 0 0,0 1-1 0 0,0 0 0 0 0,0 0 1 0 0,0 1-1 0 0,0 0 0 0 0,-1 0 0 0 0,1 1 1 0 0,0 0-1 0 0,-1 0 0 0 0,1 0 1 0 0,-1 1-1 0 0,1 0 0 0 0,-1 0 0 0 0,0 1 1 0 0,-1 0-1 0 0,1 0 0 0 0,0 0 1 0 0,-1 1-1 0 0,2 2-17 0 0,-6-3 34 0 0,0 1 0 0 0,-1 0-1 0 0,1-1 1 0 0,-1 1 0 0 0,0 0 0 0 0,0 0 0 0 0,-1-1 0 0 0,1 1-1 0 0,-1 0 1 0 0,0-1 0 0 0,-1 1 0 0 0,1-1 0 0 0,-1 1 0 0 0,0-1-1 0 0,0 1 1 0 0,0-1 0 0 0,0 0 0 0 0,-1 0 0 0 0,0 0 0 0 0,0-1-1 0 0,0 1 1 0 0,0 0 0 0 0,0-1 0 0 0,-1 0 0 0 0,0 0 0 0 0,1 0-1 0 0,-1 0 1 0 0,-3 1-34 0 0,2 1 10 0 0,-21 17-167 0 0,-1-2 0 0 0,-1 0 0 0 0,0-2 0 0 0,-2-1 0 0 0,0-2 0 0 0,-29 11 157 0 0,36-18-659 0 0,13-7-3199 0 0,10-2-1132 0 0,0-2 1443 0 0,2 0-3005 0 0</inkml:trace>
  <inkml:trace contextRef="#ctx0" brushRef="#br0" timeOffset="31212.498">4580 3925 4425 0 0,'0'0'2923'0'0,"0"0"-185"0"0,0 0-239 0 0,0 0-318 0 0,0 0-337 0 0,0 0-366 0 0,0 0-307 0 0,0 0-228 0 0,32-5-218 0 0,99-15-114 0 0,-44-7 768 0 0,-73 22-1230 0 0,-2-1 0 0 0,1-1 0 0 0,-1 0 0 0 0,0 0 1 0 0,0-1-1 0 0,-1-1 0 0 0,0 0 0 0 0,0 0 0 0 0,-1-1 0 0 0,0-1 0 0 0,7-10-149 0 0,-16 19-4 0 0,1 0-1 0 0,-1 0 1 0 0,1 0-1 0 0,-1 0 1 0 0,0 0-1 0 0,0 0 1 0 0,0 0-1 0 0,0 0 1 0 0,0-1-1 0 0,0 1 1 0 0,-1 0-1 0 0,1-1 1 0 0,-1 1-1 0 0,0-1 1 0 0,1 1-1 0 0,-1 0 1 0 0,0-1-1 0 0,0 1 1 0 0,-1-1-1 0 0,1 1 1 0 0,-1 0-1 0 0,1-1 1 0 0,-1 1-1 0 0,1 0 1 0 0,-1-1-1 0 0,0 1 1 0 0,0 0-1 0 0,-1 0 1 0 0,1 0-1 0 0,0 0 1 0 0,0 0-1 0 0,-1 0 1 0 0,0 0-1 0 0,1 0 1 0 0,-1 1-1 0 0,0-1 1 0 0,0 0-1 0 0,0 1 1 0 0,0 0-1 0 0,0-1 1 0 0,0 1-1 0 0,0 0 1 0 0,0 0-1 0 0,0 0 1 0 0,-1 0-1 0 0,1 1 1 0 0,0-1-1 0 0,-3 0 5 0 0,-10-1-40 0 0,1 0 0 0 0,-1 1 0 0 0,0 1 0 0 0,0 0 1 0 0,1 1-1 0 0,-1 0 0 0 0,0 1 0 0 0,1 1 0 0 0,-1 1 0 0 0,1 0 0 0 0,0 0 0 0 0,0 1 0 0 0,1 1 0 0 0,-1 1 0 0 0,1 0 0 0 0,0 0 0 0 0,1 2 0 0 0,0-1 0 0 0,1 1 1 0 0,-1 1-1 0 0,2 0 0 0 0,-1 1 0 0 0,1 0 0 0 0,1 0 0 0 0,0 1 0 0 0,1 0 0 0 0,0 1 0 0 0,1 0 0 0 0,0 0 0 0 0,1 1 0 0 0,1-1 0 0 0,0 1 0 0 0,1 1 0 0 0,0-1 0 0 0,1 0 1 0 0,0 2 39 0 0,3-3 78 0 0,0-1 1 0 0,0 1 0 0 0,2-1 0 0 0,-1 1 0 0 0,1-1 0 0 0,1 0-1 0 0,0 1 1 0 0,1-1 0 0 0,1-1 0 0 0,-1 1 0 0 0,2-1 0 0 0,0 0-1 0 0,0 0 1 0 0,1 0 0 0 0,0-1 0 0 0,1 0 0 0 0,0 0 0 0 0,0-1-1 0 0,1 0 1 0 0,0-1 0 0 0,1 0 0 0 0,0 0 0 0 0,0-1 0 0 0,1 0 0 0 0,0-1-1 0 0,3 2-78 0 0,12 4 90 0 0,0 0-1 0 0,0-2 0 0 0,1-1 0 0 0,0-1 0 0 0,1-1 1 0 0,0-1-1 0 0,0-2 0 0 0,0-1 0 0 0,23 0-89 0 0,-35-3-431 0 0,27-1-505 0 0,-18-9-5309 0 0,-18 3-5626 0 0</inkml:trace>
  <inkml:trace contextRef="#ctx0" brushRef="#br0" timeOffset="32049.067">5932 3163 9946 0 0,'0'0'1754'0'0,"0"0"-615"0"0,0 0-160 0 0,0 0 196 0 0,0 0 258 0 0,0 0 30 0 0,0 0-267 0 0,0 0-386 0 0,0 0-295 0 0,0 0-81 0 0,0 0 77 0 0,3 6 116 0 0,3 12-341 0 0,-1 0-1 0 0,-1 1 1 0 0,0-1 0 0 0,-1 1-1 0 0,-1-1 1 0 0,-1 1 0 0 0,-1 0-1 0 0,0 0 1 0 0,-3 14-286 0 0,1 23 231 0 0,2 73 70 0 0,-6 0 1 0 0,-12 43-302 0 0,-38 111-802 0 0,48-250-1186 0 0,8-32 994 0 0,0-1-319 0 0,0 0-481 0 0,1-1-4355 0 0,3-9-930 0 0,-2 3 1811 0 0</inkml:trace>
  <inkml:trace contextRef="#ctx0" brushRef="#br0" timeOffset="32396.858">6316 3417 7362 0 0,'0'0'2363'0'0,"0"0"-387"0"0,0 0-445 0 0,0 0-381 0 0,0 0-397 0 0,0 0-321 0 0,0 0-108 0 0,0 0-12 0 0,0 0-1 0 0,-35 30-11 0 0,-110 92-34 0 0,61-36 94 0 0,70-70-228 0 0,10-12-36 0 0,-1 0 1 0 0,1-1-1 0 0,0 2 1 0 0,0-1-1 0 0,1 0 1 0 0,-1 1-1 0 0,1 0 1 0 0,0-1-1 0 0,0 1 0 0 0,1 0 1 0 0,-1 1-1 0 0,1-1 1 0 0,0 0-1 0 0,1 1 1 0 0,-1-1-1 0 0,1 1 1 0 0,0 0-1 0 0,0-1 1 0 0,1 1-1 0 0,0 0 1 0 0,0 4-97 0 0,3-6 147 0 0,1 0 0 0 0,-1-1 0 0 0,1 0 0 0 0,0 0 1 0 0,0 0-1 0 0,0 0 0 0 0,0 0 0 0 0,0-1 0 0 0,1 0 1 0 0,-1 0-1 0 0,1 0 0 0 0,-1 0 0 0 0,1-1 0 0 0,0 0 1 0 0,-1 0-1 0 0,1 0 0 0 0,0 0 0 0 0,1-1-147 0 0,6 3 284 0 0,-3-1-154 0 0,-1-1 0 0 0,0 2-1 0 0,1-1 1 0 0,-1 1 0 0 0,0 1-1 0 0,0-1 1 0 0,-1 1-1 0 0,1 1 1 0 0,-1-1 0 0 0,0 1-1 0 0,0 1 1 0 0,0-1-1 0 0,-1 1 1 0 0,0 0 0 0 0,0 1-1 0 0,0-1 1 0 0,-1 1-1 0 0,0 1 1 0 0,-1-1 0 0 0,1 0-1 0 0,-1 1 1 0 0,-1 0-1 0 0,1 0 1 0 0,-1 0 0 0 0,-1 0-1 0 0,0 1 1 0 0,0 1-130 0 0,13 217 444 0 0,5-194-2342 0 0,-13-29-2142 0 0,-3-4-529 0 0,-2 0-926 0 0,0 0-4978 0 0</inkml:trace>
  <inkml:trace contextRef="#ctx0" brushRef="#br0" timeOffset="32644.972">6587 4084 0 0 0,'0'0'0'0'0,"0"0"0"0"0,0 0 0 0 0,0 0 0 0 0,0 0 0 0 0,0 0 0 0 0,0 0 0 0 0,0 0 0 0 0,0 0 0 0 0,0 0 0 0 0</inkml:trace>
  <inkml:trace contextRef="#ctx0" brushRef="#br0" timeOffset="33099.192">6506 3406 3801 0 0,'0'0'1641'0'0,"0"0"-227"0"0,0 0-256 0 0,0 0-267 0 0,0 0-309 0 0,0 0-372 0 0,0 0-337 0 0,0 0-229 0 0,0 0-41 0 0,0 0 243 0 0,0 0 400 0 0,0 0 428 0 0,0 0 351 0 0,0-6 194 0 0,1-18 97 0 0,27 14 5407 0 0,-28 10-6534 0 0,0 0-6 0 0,0 0-17 0 0,0 0 22 0 0,0 0-5 0 0,0 0-4 0 0,0 0-47 0 0,2 10 404 0 0,16 5-243 0 0,-17-15-282 0 0,-1 6 77 0 0,0-5 2995 0 0,-11-55-2716 0 0,-15 76-1259 0 0,16 0-511 0 0,15-11-6713 0 0,-2-7-3248 0 0</inkml:trace>
  <inkml:trace contextRef="#ctx0" brushRef="#br0" timeOffset="33532.572">6521 3940 1224 0 0,'0'0'3553'0'0,"0"0"-1509"0"0,0 0-495 0 0,0 0 40 0 0,0 0 61 0 0,0 0-66 0 0,0 0-218 0 0,0 0-258 0 0,0 0-218 0 0,0 0-105 0 0,0 0-40 0 0,0 0-28 0 0,0 0-10 0 0,9-10-26 0 0,30-29-38 0 0,-39 40-592 0 0,-1-1-1 0 0,1 1 0 0 0,0 0 1 0 0,-1 0-1 0 0,1-1 1 0 0,0 1-1 0 0,-1 0 1 0 0,1 0-1 0 0,0 0 1 0 0,0 0-1 0 0,0-1 1 0 0,0 1-1 0 0,-1 0 0 0 0,1 0 1 0 0,1 0-1 0 0,-1 0 1 0 0,0-1-1 0 0,0 1 1 0 0,0 0-1 0 0,0 0 1 0 0,0 0-1 0 0,1 0 0 0 0,-1-1 1 0 0,0 1-1 0 0,1 0 1 0 0,-1 0-1 0 0,1-1 1 0 0,-1 1-1 0 0,1 0 1 0 0,-1-1-1 0 0,1 1 1 0 0,-1 0-1 0 0,1-1 0 0 0,0 1 1 0 0,-1-1-1 0 0,1 1 1 0 0,0-1-1 0 0,-1 1 1 0 0,1-1-1 0 0,0 1 1 0 0,0-1-1 0 0,0 0 0 0 0,-1 0 1 0 0,1 1-1 0 0,0-1 1 0 0,0 0-1 0 0,0 0 1 0 0,0 0-1 0 0,-1 0 1 0 0,1 0-1 0 0,0 0 0 0 0,0 0 1 0 0,0 0-1 0 0,0 0 1 0 0,0 0-1 0 0,-1 0 1 0 0,1-1-1 0 0,0 1 1 0 0,0 0-1 0 0,0-1 1 0 0,-1 1-1 0 0,1 0 0 0 0,0-1 1 0 0,0 1-1 0 0,-1-1 1 0 0,1 1-1 0 0,-1-1 1 0 0,1 0-1 0 0,0 1-50 0 0,-1 2 155 0 0,-7 105 1124 0 0,-12-1-1086 0 0,17-71-201 0 0,-18 52-419 0 0,18-78 146 0 0,4-7-3595 0 0,0-2-4109 0 0,0 0-3020 0 0</inkml:trace>
  <inkml:trace contextRef="#ctx0" brushRef="#br0" timeOffset="34091.861">6769 4194 0 0 0,'0'0'1982'0'0,"0"0"356"0"0,0 0 133 0 0,0 0-83 0 0,0 0-269 0 0,0 0-270 0 0,0 0-320 0 0,0 0-319 0 0,0 0-270 0 0,0 0-193 0 0,0 0-88 0 0,0 0 1 0 0,0 0 6 0 0,1-14 6 0 0,3-46-4 0 0,25-25 1080 0 0,103-161 145 0 0,-57 153-1920 0 0,-75 161-292 0 0,-31 150 232 0 0,30-213 89 0 0,1-1-1 0 0,-1 1 0 0 0,1 0 1 0 0,0 0-1 0 0,0 0 0 0 0,1 0 1 0 0,-1-1-1 0 0,1 1 0 0 0,0 0 1 0 0,0-1-1 0 0,1 1 0 0 0,0 0 1 0 0,-1-1-1 0 0,2 1 0 0 0,-1-1 1 0 0,0 0-1 0 0,1 0 0 0 0,0 0 1 0 0,0 0-1 0 0,0 0 0 0 0,0-1 1 0 0,0 1-1 0 0,1-1 1 0 0,0 0-1 0 0,0 0 0 0 0,0 0 1 0 0,0-1-1 0 0,0 1 0 0 0,0-1 1 0 0,1 0-1 0 0,-1 0 0 0 0,1-1 1 0 0,-1 1-1 0 0,1-1 0 0 0,0 0 1 0 0,1 0-3 0 0,1-2 66 0 0,1 0 0 0 0,-1 0 0 0 0,1-1 0 0 0,-1 0 0 0 0,0-1 0 0 0,1 1 0 0 0,-1-1 0 0 0,-1-1 0 0 0,1 1 0 0 0,0-1 0 0 0,-1 0 0 0 0,0-1 0 0 0,0 0 0 0 0,0 0 0 0 0,-1 0 0 0 0,1 0 0 0 0,-1-1 0 0 0,0 0 0 0 0,-1 0 0 0 0,4-7-65 0 0,67-140 1034 0 0,-72 143-1140 0 0,1 2-77 0 0,-1-1 1 0 0,0 0-1 0 0,-1 0 1 0 0,0 0 0 0 0,0 0-1 0 0,-1 0 1 0 0,0-1-1 0 0,0 1 1 0 0,-1 0-1 0 0,-1-9 183 0 0,1 18-64 0 0,-2-3-1223 0 0,0 2-3810 0 0,-2 1-6427 0 0</inkml:trace>
  <inkml:trace contextRef="#ctx0" brushRef="#br0" timeOffset="34828.303">7745 3756 14331 0 0,'0'0'1736'0'0,"0"0"-574"0"0,0 0 24 0 0,0 0 191 0 0,0 0-35 0 0,0 0-198 0 0,0 0-352 0 0,0 0-358 0 0,0 0-140 0 0,0 0-84 0 0,0 0-76 0 0,0 0-39 0 0,0 0-9 0 0,-14-4-17 0 0,-42-9-13 0 0,53 12-47 0 0,0 1 1 0 0,0 0 0 0 0,0 0-1 0 0,0 0 1 0 0,1 0-1 0 0,-1 1 1 0 0,0-1-1 0 0,0 1 1 0 0,1 0-1 0 0,-1-1 1 0 0,0 1 0 0 0,1 0-1 0 0,-1 1 1 0 0,0-1-1 0 0,1 0 1 0 0,0 1-1 0 0,-1 0 1 0 0,1-1-1 0 0,0 1 1 0 0,0 0 0 0 0,0 0-10 0 0,-9 6 127 0 0,-3 53 213 0 0,-30-3-98 0 0,29-40-231 0 0,0 1-1 0 0,1 1 1 0 0,1 0-1 0 0,0 1 1 0 0,2 0 0 0 0,0 1-1 0 0,2 0 1 0 0,-4 14-11 0 0,11-31-7 0 0,1-1 1 0 0,0 0 0 0 0,0 1-1 0 0,1-1 1 0 0,-1 1-1 0 0,1-1 1 0 0,0 1-1 0 0,0 0 1 0 0,0-1 0 0 0,1 1-1 0 0,0-1 1 0 0,-1 1-1 0 0,2-1 1 0 0,-1 0 0 0 0,0 1-1 0 0,1-1 1 0 0,0 0-1 0 0,0 0 1 0 0,0 0 0 0 0,1 0-1 0 0,-1 0 1 0 0,1-1-1 0 0,0 1 1 0 0,0-1 0 0 0,0 1-1 0 0,0-1 1 0 0,1 0-1 0 0,-1 0 1 0 0,1-1-1 0 0,0 1 1 0 0,2 0 6 0 0,5 2 18 0 0,1 0 0 0 0,0-2 0 0 0,0 1 0 0 0,0-1 0 0 0,0-1 0 0 0,0 0 0 0 0,0-1 0 0 0,1 0 0 0 0,-1-1 0 0 0,1-1 0 0 0,-1 0 0 0 0,0 0 0 0 0,1-1 0 0 0,-1-1 0 0 0,0 0 0 0 0,0 0 0 0 0,0-1 0 0 0,-1-1 0 0 0,0 0 0 0 0,0-1 0 0 0,0 0 0 0 0,0 0 0 0 0,-1-1 0 0 0,2-2-18 0 0,26-26 164 0 0,0-2-1 0 0,-3-2 1 0 0,-1-1-1 0 0,-2-1 1 0 0,-2-2 0 0 0,-1-1-1 0 0,20-45-163 0 0,-27 51-10 0 0,-6 15-70 0 0,-1-1 1 0 0,0-1-1 0 0,-2 0 1 0 0,-1-1-1 0 0,-2 0 0 0 0,0-1 1 0 0,-2-1-1 0 0,0 1 1 0 0,-2-1-1 0 0,-2 0 0 0 0,0 0 1 0 0,-2-1-1 0 0,0-9 80 0 0,-2 32-25 0 0,-1 0 0 0 0,1 0 0 0 0,-1 0 0 0 0,0 0 0 0 0,0 0 0 0 0,-1 0 0 0 0,1 0 0 0 0,-1 1 0 0 0,-1-1 0 0 0,1 1 0 0 0,-1-1 0 0 0,0 1 0 0 0,0 0 0 0 0,0 0 0 0 0,-1 0 0 0 0,0 0 0 0 0,0 1 0 0 0,0 0 0 0 0,-1 0 0 0 0,1 0 0 0 0,-1 0 0 0 0,0 1 0 0 0,0-1 0 0 0,0 1 0 0 0,0 0 0 0 0,-1 1 0 0 0,1 0 0 0 0,-1-1 0 0 0,0 2 0 0 0,1-1 0 0 0,-1 1 0 0 0,0 0 0 0 0,0 0 0 0 0,0 0 0 0 0,0 1 0 0 0,0 0 0 0 0,0 0 0 0 0,0 0 0 0 0,-3 2 25 0 0,-6 4 1 0 0,-1 1 0 0 0,2 0 0 0 0,-1 1 0 0 0,1 1 1 0 0,0 0-1 0 0,1 1 0 0 0,0 1 0 0 0,0 0 0 0 0,2 0 0 0 0,-1 1 0 0 0,1 1 0 0 0,1 0 0 0 0,0 0 0 0 0,-7 14-1 0 0,2-4 4 0 0,1 0 1 0 0,1 1-1 0 0,1 0 1 0 0,2 1-1 0 0,0 0 1 0 0,1 1-1 0 0,2 0 1 0 0,0 0-1 0 0,2 1 1 0 0,1-1-1 0 0,1 1 1 0 0,2 0-1 0 0,0 0 1 0 0,2 6-5 0 0,0-22 8 0 0,1 0 0 0 0,0 0 0 0 0,0 0-1 0 0,1 0 1 0 0,1-1 0 0 0,0 1 0 0 0,0-1 0 0 0,1 0 0 0 0,0 0 0 0 0,1 0 0 0 0,0-1 0 0 0,0 0 0 0 0,1 0 0 0 0,0-1 0 0 0,1 0 0 0 0,0 0 0 0 0,0 0 0 0 0,1-1 0 0 0,0-1 0 0 0,0 1 0 0 0,8 3-8 0 0,3 1-91 0 0,0-1 0 0 0,1-1 0 0 0,0 0 0 0 0,0-2 0 0 0,1 0 0 0 0,0-2 0 0 0,0 0 0 0 0,1-1 0 0 0,-1-2 0 0 0,7 0 91 0 0,27-1-3301 0 0,-41-1 94 0 0,8 0-8556 0 0</inkml:trace>
  <inkml:trace contextRef="#ctx0" brushRef="#br0" timeOffset="35776.868">9240 3774 0 0 0,'0'0'2938'0'0,"0"0"567"0"0,0 0 90 0 0,0 0-585 0 0,0 0-783 0 0,0 0-674 0 0,0 0-489 0 0,0 0-193 0 0,0 0-80 0 0,0 0-102 0 0,0 0-109 0 0,0 0-112 0 0,-11 7-76 0 0,-80 64 410 0 0,78-55-803 0 0,0 1-1 0 0,1 0 1 0 0,1 0 0 0 0,1 1 0 0 0,1 1-1 0 0,0 0 1 0 0,1 0 0 0 0,1 0 0 0 0,1 1-1 0 0,1 0 1 0 0,0 0 0 0 0,2 1 0 0 0,0-1-1 0 0,1 7 2 0 0,2-24-6 0 0,0 0 0 0 0,0-1-1 0 0,0 1 1 0 0,0 0-1 0 0,0-1 1 0 0,0 1-1 0 0,1 0 1 0 0,-1-1-1 0 0,1 1 1 0 0,0-1 0 0 0,-1 1-1 0 0,1-1 1 0 0,1 1-1 0 0,-1-1 1 0 0,0 0-1 0 0,0 1 1 0 0,1-1-1 0 0,0 0 1 0 0,-1 0-1 0 0,1 0 1 0 0,0 0 0 0 0,0 0-1 0 0,0 0 1 0 0,0-1-1 0 0,0 1 1 0 0,0-1-1 0 0,1 1 1 0 0,-1-1-1 0 0,0 0 1 0 0,1 0-1 0 0,-1 0 1 0 0,1 0 0 0 0,-1 0-1 0 0,1-1 1 0 0,0 1-1 0 0,-1-1 1 0 0,3 1 6 0 0,13-2 114 0 0,-1 0 0 0 0,1-1 0 0 0,-1-1 1 0 0,0 0-1 0 0,0-1 0 0 0,0-1 0 0 0,-1-1 0 0 0,0 0 1 0 0,0-1-1 0 0,0-1 0 0 0,-1-1 0 0 0,0 0 0 0 0,0 0 1 0 0,-1-2-1 0 0,-1 0 0 0 0,0 0 0 0 0,0-1 0 0 0,-1-1 1 0 0,-1 0-1 0 0,0-1 0 0 0,0 0 0 0 0,6-13-114 0 0,-12 19 9 0 0,0-1-1 0 0,-1 0 0 0 0,0-1 0 0 0,0 1 1 0 0,-1 0-1 0 0,0-1 0 0 0,-1 0 1 0 0,0 0-1 0 0,-1 0 0 0 0,0 0 1 0 0,0 0-1 0 0,-1 0 0 0 0,0 0 1 0 0,-1 0-1 0 0,0 0 0 0 0,-1 0 0 0 0,0 0 1 0 0,0 0-1 0 0,-1 1 0 0 0,0-1 1 0 0,-1 1-1 0 0,0-1 0 0 0,-1 1 1 0 0,1 1-1 0 0,-2-1 0 0 0,1 1 0 0 0,-1 0 1 0 0,-1 0-1 0 0,1 0 0 0 0,-1 1 1 0 0,-1 0-1 0 0,1 0 0 0 0,-1 1 1 0 0,0 0-1 0 0,-1 1 0 0 0,1-1 0 0 0,-1 2 1 0 0,0-1-1 0 0,-1 1 0 0 0,-6-2-8 0 0,2 1-548 0 0,-1 0 0 0 0,0 1 0 0 0,0 0 0 0 0,0 1 1 0 0,0 1-1 0 0,0 0 0 0 0,-1 1 0 0 0,1 1 0 0 0,-13 1 548 0 0,-6 16-2404 0 0,45-16 2528 0 0,7-4 157 0 0,0-1-1 0 0,-1-1 0 0 0,0 0 0 0 0,0-1 0 0 0,-1-1 0 0 0,1 0 0 0 0,-2-2 0 0 0,1 0 0 0 0,5-4-280 0 0,-17 10 56 0 0,41-22 501 0 0,7-2-69 0 0,-1-2 1 0 0,-2-3-1 0 0,0-1 1 0 0,-3-3-1 0 0,0-1 1 0 0,-3-3-1 0 0,-1-1 1 0 0,-1-4-489 0 0,-31 34 35 0 0,-1 0-1 0 0,0-1 1 0 0,-1 0 0 0 0,-1-1-1 0 0,0 1 1 0 0,-1-1 0 0 0,0-1-1 0 0,-1 1 1 0 0,0-1 0 0 0,-1 0-1 0 0,-1 0 1 0 0,0 0 0 0 0,-1 0-1 0 0,0-1 1 0 0,-1 1 0 0 0,-1-1-1 0 0,-1-10-34 0 0,0 22 2 0 0,1 0-1 0 0,-1 0 0 0 0,0 1 0 0 0,-1-1 0 0 0,1 0 0 0 0,0 1 1 0 0,-1-1-1 0 0,1 0 0 0 0,-1 1 0 0 0,0 0 0 0 0,0-1 0 0 0,0 1 1 0 0,0 0-1 0 0,0 0 0 0 0,-1 0 0 0 0,1 0 0 0 0,-1 1 0 0 0,1-1 0 0 0,-1 1 1 0 0,1-1-1 0 0,-1 1 0 0 0,0 0 0 0 0,0 0 0 0 0,0 0 0 0 0,0 0 1 0 0,1 1-1 0 0,-1-1 0 0 0,0 1 0 0 0,0 0 0 0 0,0-1 0 0 0,-2 2-1 0 0,-2-2-4 0 0,1 1 0 0 0,-1 0 0 0 0,0 1 0 0 0,1 0 0 0 0,-1 0 0 0 0,0 1 0 0 0,1-1 0 0 0,0 1 0 0 0,-1 1 0 0 0,1-1 0 0 0,0 1 0 0 0,0 0 0 0 0,0 0 0 0 0,-1 2 4 0 0,-12 13-18 0 0,1 1 0 0 0,1 1 0 0 0,0 0 0 0 0,2 1 0 0 0,0 1 0 0 0,2 0 0 0 0,0 1 0 0 0,2 1 0 0 0,0 0 0 0 0,1 0 0 0 0,2 1 0 0 0,1 0 0 0 0,0 1-1 0 0,2-1 1 0 0,1 1 0 0 0,1 0 0 0 0,2 1 0 0 0,0-1 0 0 0,2 0 0 0 0,3 22 18 0 0,2-12-81 0 0,1-1 1 0 0,2 0-1 0 0,2 0 1 0 0,1-1-1 0 0,2 0 0 0 0,1-1 1 0 0,1-1-1 0 0,2-1 0 0 0,1 0 1 0 0,2-1-1 0 0,1-1 1 0 0,6 5 80 0 0,62 97-39 0 0,-82-117 41 0 0,19 27-17 0 0,-2 2 0 0 0,-1 0 0 0 0,-3 1 0 0 0,-2 2 0 0 0,-1 2 15 0 0,-15-43-13 0 0,-1 0 0 0 0,-1 1 0 0 0,1-1 0 0 0,-1 0 1 0 0,0 1-1 0 0,0-1 0 0 0,0 1 0 0 0,-1-1 0 0 0,0 1 0 0 0,0 0 0 0 0,0-1 0 0 0,-1 1 0 0 0,0-1 0 0 0,0 1 0 0 0,0-1 0 0 0,-1 0 0 0 0,0 0 1 0 0,0 1-1 0 0,0-1 0 0 0,-1 0 0 0 0,1 0 0 0 0,-1-1 0 0 0,0 1 0 0 0,-1-1 0 0 0,1 1 0 0 0,-1-1 0 0 0,0 0 0 0 0,0 0 0 0 0,-4 3 13 0 0,-10 2-84 0 0,-1-1 0 0 0,1 0-1 0 0,-1-1 1 0 0,-1-2 0 0 0,1 0-1 0 0,-1 0 1 0 0,0-2-1 0 0,0 0 1 0 0,0-2 0 0 0,0 0-1 0 0,0-1 1 0 0,0-1 0 0 0,0-1-1 0 0,0-1 1 0 0,0-1-1 0 0,0 0 1 0 0,1-2 0 0 0,-1 0-1 0 0,-15-8 85 0 0,-40-46 441 0 0,73 58-429 0 0,0-1-1 0 0,0 1 0 0 0,1-1 0 0 0,0 1 0 0 0,-1-1 0 0 0,1 1 0 0 0,0-1 0 0 0,0 0 0 0 0,0 0 0 0 0,1 1 0 0 0,-1-1 0 0 0,1 0 0 0 0,-1 0 0 0 0,1 0 0 0 0,0 0 0 0 0,0 0 0 0 0,0 1 0 0 0,1-1 0 0 0,-1 0 0 0 0,1 0 0 0 0,-1 0 0 0 0,1 0 0 0 0,0 1 0 0 0,0-1 0 0 0,0 0 0 0 0,1 1 0 0 0,-1-1 0 0 0,0 1 0 0 0,1-1 0 0 0,0 1 0 0 0,1-2-11 0 0,20-19 0 0 0,1 2-1 0 0,0 1 0 0 0,2 1 0 0 0,0 1 1 0 0,1 1-1 0 0,1 1 0 0 0,7-1 1 0 0,32-21-316 0 0,42-28-954 0 0,-38 21-4164 0 0,-44 28-4962 0 0</inkml:trace>
  <inkml:trace contextRef="#ctx0" brushRef="#br0" timeOffset="36995.826">11215 3668 3649 0 0,'0'0'1588'0'0,"0"0"8"0"0,0 0 252 0 0,0 0 213 0 0,0 0 26 0 0,0 0-178 0 0,0 0-342 0 0,0 0-314 0 0,0 0-251 0 0,0 0-145 0 0,0 0-114 0 0,0 0-103 0 0,-30-8-54 0 0,-93-22-86 0 0,119 28-464 0 0,0 1-1 0 0,1 1 1 0 0,-1-1-1 0 0,0 0 1 0 0,0 1-1 0 0,0 0 1 0 0,0 0-1 0 0,0 0 1 0 0,0 0-1 0 0,0 1 1 0 0,0 0-1 0 0,0-1 1 0 0,1 1-1 0 0,-1 1 1 0 0,0-1-1 0 0,0 1 1 0 0,1-1-1 0 0,-1 1 1 0 0,1 0-1 0 0,-1 1-35 0 0,-6 3 114 0 0,-9 3-66 0 0,1 1 0 0 0,1 0 0 0 0,0 1-1 0 0,0 1 1 0 0,1 1 0 0 0,1 1 0 0 0,0 0 0 0 0,1 1-1 0 0,0 0 1 0 0,1 1 0 0 0,1 0 0 0 0,1 1 0 0 0,0 1 0 0 0,1 0-1 0 0,1 0 1 0 0,1 1 0 0 0,0 0 0 0 0,1 0 0 0 0,2 1-1 0 0,-3 14-47 0 0,7-28-59 0 0,1 0 0 0 0,0 0 0 0 0,1 0-1 0 0,-1-1 1 0 0,1 1 0 0 0,0 0-1 0 0,1 0 1 0 0,-1-1 0 0 0,1 1-1 0 0,0-1 1 0 0,0 1 0 0 0,1-1 0 0 0,0 0-1 0 0,0 0 1 0 0,0 0 0 0 0,0 0-1 0 0,1-1 1 0 0,0 1 0 0 0,0-1 0 0 0,0 0-1 0 0,0 0 1 0 0,1 0 0 0 0,0-1-1 0 0,0 1 1 0 0,0-1 0 0 0,0-1 0 0 0,0 1-1 0 0,0-1 1 0 0,1 1 0 0 0,-1-1-1 0 0,1-1 1 0 0,0 1 0 0 0,-1-1-1 0 0,1 0 1 0 0,0-1 0 0 0,0 1 0 0 0,5-1 59 0 0,19 1-870 0 0,1-2-1 0 0,0-1 1 0 0,-1-1 0 0 0,1-1 0 0 0,18-7 870 0 0,146-54-7665 0 0,55-43 3468 0 0,-9-18 7489 0 0,-213 110-2437 0 0,2 0 540 0 0,0-1 0 0 0,-2-2 0 0 0,0-1 0 0 0,-1-1 0 0 0,20-21-1395 0 0,-47 42 55 0 0,-1 0 0 0 0,1 0 0 0 0,-1 0 0 0 0,1 0 0 0 0,-1 0 0 0 0,1 0 0 0 0,-1 0 0 0 0,1 0 0 0 0,-1 0 0 0 0,1 0-1 0 0,-1-1 1 0 0,1 1 0 0 0,-1 0 0 0 0,1 0 0 0 0,-1 0 0 0 0,1-1 0 0 0,-1 1 0 0 0,1 0 0 0 0,0-1 0 0 0,-1 1 0 0 0,1 0 0 0 0,0-1 0 0 0,-1 1 0 0 0,1 0 0 0 0,0-1 0 0 0,-1 1-1 0 0,1-1 1 0 0,0 1 0 0 0,0-1 0 0 0,-1 1 0 0 0,1 0 0 0 0,0-1 0 0 0,0 1 0 0 0,0-1 0 0 0,0 1 0 0 0,0-1 0 0 0,0 1 0 0 0,-1-1 0 0 0,1 1 0 0 0,0-1 0 0 0,0 1 0 0 0,1-1-1 0 0,-1 1 1 0 0,0-1 0 0 0,0 1 0 0 0,0-1 0 0 0,0 1 0 0 0,0-1 0 0 0,0 1 0 0 0,1-1 0 0 0,-1 1 0 0 0,0-1 0 0 0,0 1 0 0 0,1-1 0 0 0,-1 1 0 0 0,0 0 0 0 0,1-1 0 0 0,-1 1-1 0 0,1 0 1 0 0,-1-1 0 0 0,0 1 0 0 0,1 0 0 0 0,-1-1 0 0 0,1 1 0 0 0,-1 0 0 0 0,1 0 0 0 0,-1 0 0 0 0,1-1-55 0 0,-42 7 1057 0 0,7 7-813 0 0,0 1 0 0 0,1 2 0 0 0,1 1 0 0 0,0 2 0 0 0,-23 18-244 0 0,38-26 83 0 0,-12 7-10 0 0,1 1-1 0 0,1 2 1 0 0,1 0 0 0 0,0 2-1 0 0,2 1 1 0 0,1 1-1 0 0,0 1 1 0 0,2 1 0 0 0,-15 25-73 0 0,33-48-4 0 0,1-1 1 0 0,-1 1-1 0 0,1 0 1 0 0,0 0 0 0 0,0 0-1 0 0,0 0 1 0 0,0 0 0 0 0,1 1-1 0 0,-1-1 1 0 0,1 0-1 0 0,0 1 1 0 0,1-1 0 0 0,-1 1-1 0 0,1-1 1 0 0,0 1-1 0 0,0 0 1 0 0,0-1 0 0 0,1 1-1 0 0,-1-1 1 0 0,1 0 0 0 0,0 1-1 0 0,0-1 1 0 0,1 1-1 0 0,-1-1 1 0 0,1 0 0 0 0,0 0-1 0 0,0 0 1 0 0,1 0-1 0 0,-1 0 1 0 0,1-1 0 0 0,0 1-1 0 0,0-1 1 0 0,0 1 0 0 0,0-1-1 0 0,1 0 1 0 0,-1 0-1 0 0,1-1 1 0 0,-1 1 0 0 0,3 1 3 0 0,13-1 10 0 0,-1 0 1 0 0,1-1 0 0 0,-1-1 0 0 0,1 0-1 0 0,0-2 1 0 0,-1 0 0 0 0,1-1 0 0 0,-1-1-1 0 0,0 0 1 0 0,0-2 0 0 0,0 0 0 0 0,0-1-1 0 0,-1-1 1 0 0,0 0 0 0 0,0-2 0 0 0,1 0-11 0 0,16-10 40 0 0,-1 0 1 0 0,-1-2 0 0 0,-1-2 0 0 0,-1-1 0 0 0,-1-1 0 0 0,21-24-41 0 0,4-1-12 0 0,-54 50 7 0 0,0 0 0 0 0,0 1 0 0 0,-1-1 0 0 0,1 0-1 0 0,0 1 1 0 0,0-1 0 0 0,0 1 0 0 0,0-1 0 0 0,-1 1 0 0 0,1-1 0 0 0,0 1 0 0 0,0-1-1 0 0,0 0 1 0 0,0 1 0 0 0,0-1 0 0 0,0 1 0 0 0,0-1 0 0 0,0 1 0 0 0,0-1 0 0 0,1 1-1 0 0,-1-1 1 0 0,0 0 0 0 0,0 1 0 0 0,0-1 0 0 0,0 1 0 0 0,1-1 0 0 0,-1 0 0 0 0,0 1 0 0 0,0-1-1 0 0,1 1 1 0 0,-1-1 0 0 0,0 0 0 0 0,1 0 0 0 0,-1 1 0 0 0,0-1 0 0 0,1 0 0 0 0,-1 1-1 0 0,1-1 1 0 0,-1 0 0 0 0,0 0 0 0 0,1 0 0 0 0,-1 1 0 0 0,1-1 0 0 0,-1 0 0 0 0,1 0 0 0 0,-1 0-1 0 0,0 0 1 0 0,1 0 0 0 0,-1 0 0 0 0,1 0 0 0 0,-1 0 0 0 0,1 0 0 0 0,-1 0 0 0 0,1 0-1 0 0,-1 0 1 0 0,0 0 0 0 0,1 0 0 0 0,-1-1 0 0 0,1 1 0 0 0,-1 0 0 0 0,1 0 0 0 0,-1 0-1 0 0,0-1 1 0 0,1 1 0 0 0,-1 0 0 0 0,0 0 0 0 0,1-1 5 0 0,-7 42-41 0 0,-9 98-288 0 0,16-136 318 0 0,0-1 1 0 0,-1 1 0 0 0,1 0 0 0 0,0-1-1 0 0,0 1 1 0 0,1-1 0 0 0,-1 1 0 0 0,0-1 0 0 0,1 1-1 0 0,0-1 1 0 0,-1 0 0 0 0,1 0 0 0 0,0 0 0 0 0,0 0-1 0 0,0 0 1 0 0,1 0 0 0 0,-1-1 0 0 0,0 1 0 0 0,1-1-1 0 0,-1 1 1 0 0,0-1 0 0 0,1 0 0 0 0,0 0 0 0 0,-1 0-1 0 0,1 0 1 0 0,0-1 0 0 0,-1 1 0 0 0,1-1-1 0 0,0 1 1 0 0,1-1 10 0 0,87-9 307 0 0,-63-5-61 0 0,0-1 1 0 0,-1-2 0 0 0,-1 0 0 0 0,0-2-1 0 0,-2-1 1 0 0,0-1 0 0 0,20-23-247 0 0,-31 31 148 0 0,15-10-72 0 0,-1-1 1 0 0,-2-1 0 0 0,0-2 0 0 0,-2 0 0 0 0,-1-2 0 0 0,-2 0 0 0 0,0-1 0 0 0,-2-1-1 0 0,-1-1 1 0 0,-2-1 0 0 0,-1 0 0 0 0,-2 0 0 0 0,-1-2 0 0 0,2-14-77 0 0,-8 23-67 0 0,-1-1 1 0 0,-1 0-1 0 0,-1 0 1 0 0,-2 1-1 0 0,-1-1 1 0 0,0 0-1 0 0,-2 0 0 0 0,-2 1 1 0 0,0-1-1 0 0,-7-16 67 0 0,9 37-13 0 0,0-1 0 0 0,0 1 0 0 0,-1 0 0 0 0,0 0-1 0 0,0 1 1 0 0,-1-1 0 0 0,0 1 0 0 0,0 0 0 0 0,0 0-1 0 0,0 0 1 0 0,-1 1 0 0 0,0 0 0 0 0,0 0 0 0 0,0 0-1 0 0,0 1 1 0 0,-1 0 0 0 0,1 0 0 0 0,-1 1-1 0 0,0 0 1 0 0,0 0 0 0 0,1 0 0 0 0,-1 1 0 0 0,-1 0-1 0 0,1 0 1 0 0,0 1 0 0 0,0 0 0 0 0,0 0 0 0 0,0 1-1 0 0,0 0 1 0 0,0 0 0 0 0,0 0 0 0 0,0 1 0 0 0,0 0-1 0 0,1 1 1 0 0,-1-1 0 0 0,1 1 0 0 0,-1 1 0 0 0,1-1-1 0 0,0 1 1 0 0,-4 3 13 0 0,-10 9-2 0 0,1 1 1 0 0,1 0-1 0 0,1 1 0 0 0,1 1 0 0 0,0 1 0 0 0,1 0 0 0 0,2 1 0 0 0,0 0 1 0 0,1 1-1 0 0,1 1 0 0 0,1 0 0 0 0,1 0 0 0 0,1 1 0 0 0,1 0 1 0 0,1 0-1 0 0,1 1 0 0 0,2-1 0 0 0,0 1 0 0 0,1 0 0 0 0,2 0 1 0 0,2 25 1 0 0,0-30-2 0 0,1 0 0 0 0,1 1 1 0 0,0-2-1 0 0,2 1 0 0 0,0 0 1 0 0,1-1-1 0 0,1-1 1 0 0,1 1-1 0 0,0-1 0 0 0,2 0 1 0 0,0-1-1 0 0,1-1 0 0 0,0 0 1 0 0,1 0-1 0 0,1-1 0 0 0,1-1 1 0 0,0 0-1 0 0,1-1 1 0 0,0-1-1 0 0,1 0 0 0 0,0-1 1 0 0,1-1-1 0 0,13 5 2 0 0,-13-6-704 0 0,1-1 0 0 0,1-1 1 0 0,-1-1-1 0 0,1 0 0 0 0,0-2 0 0 0,0 0 0 0 0,0-1 0 0 0,0-1 1 0 0,9-1 703 0 0,-7-1-6657 0 0,-6 0-4725 0 0</inkml:trace>
  <inkml:trace contextRef="#ctx0" brushRef="#br0" timeOffset="37363.952">13415 3771 4377 0 0,'0'0'5688'0'0,"0"0"-3038"0"0,0 0-953 0 0,0 0 0 0 0,0 0-82 0 0,0 0-226 0 0,0 0-292 0 0,0 0-279 0 0,0 0-172 0 0,0 0-142 0 0,0 0-81 0 0,0 0-76 0 0,0 0-86 0 0,-19-13-40 0 0,-59-34-30 0 0,76 45-181 0 0,0 1 1 0 0,0 0-1 0 0,0 0 0 0 0,0 0 0 0 0,0 1 1 0 0,0-1-1 0 0,-1 0 0 0 0,1 1 1 0 0,0 0-1 0 0,-1-1 0 0 0,1 1 0 0 0,0 0 1 0 0,-1 0-1 0 0,1 0 0 0 0,0 1 1 0 0,0-1-1 0 0,-1 0 0 0 0,1 1 0 0 0,0 0 1 0 0,0-1-1 0 0,-1 1 0 0 0,1 0 1 0 0,0 0-1 0 0,0 0 0 0 0,0 0 1 0 0,0 1-1 0 0,0-1-10 0 0,-8 5 49 0 0,-11 2-19 0 0,0 1 0 0 0,1 1 0 0 0,0 0 1 0 0,1 2-1 0 0,0 0 0 0 0,1 1 0 0 0,0 1 0 0 0,1 1 1 0 0,1 0-1 0 0,0 1 0 0 0,1 1 0 0 0,1 0 0 0 0,1 1 1 0 0,0 1-1 0 0,1 0 0 0 0,1 1 0 0 0,-5 12-30 0 0,14-26-11 0 0,1 1 0 0 0,-1-1 0 0 0,1 0-1 0 0,0 0 1 0 0,1 1 0 0 0,0-1 0 0 0,0 0 0 0 0,0 1-1 0 0,0-1 1 0 0,1 0 0 0 0,0 1 0 0 0,1-1 0 0 0,-1 0-1 0 0,1 0 1 0 0,0 0 0 0 0,1 0 0 0 0,-1 0-1 0 0,1 0 1 0 0,1-1 0 0 0,-1 0 0 0 0,1 1 0 0 0,-1-1-1 0 0,2 0 1 0 0,-1-1 0 0 0,0 1 0 0 0,1-1 0 0 0,0 0-1 0 0,0 0 1 0 0,0 0 0 0 0,1-1 0 0 0,-1 1 0 0 0,1-2-1 0 0,-1 1 1 0 0,1 0 0 0 0,0-1 0 0 0,0 0 0 0 0,5 1 10 0 0,8 1-151 0 0,-1 0-1 0 0,0-1 0 0 0,1-1 0 0 0,0-1 0 0 0,0 0 0 0 0,-1-1 1 0 0,1-1-1 0 0,0-1 0 0 0,-1-1 0 0 0,1-1 0 0 0,-1 0 0 0 0,8-4 153 0 0,72-32-8441 0 0,-83 33-2513 0 0</inkml:trace>
  <inkml:trace contextRef="#ctx0" brushRef="#br0" timeOffset="37967.864">13626 3918 7378 0 0,'0'0'1944'0'0,"0"0"-357"0"0,0 0 29 0 0,0 0 87 0 0,0 0-84 0 0,-6 33-253 0 0,-17 103-327 0 0,22-133-985 0 0,0-1-1 0 0,0 0 1 0 0,0 1 0 0 0,0-1-1 0 0,1 0 1 0 0,-1 1 0 0 0,1-1-1 0 0,-1 1 1 0 0,1-1 0 0 0,0 1-1 0 0,0-1 1 0 0,0 1 0 0 0,1-1-1 0 0,-1 1 1 0 0,1-1 0 0 0,-1 0-1 0 0,1 1 1 0 0,0-1 0 0 0,0 1-1 0 0,0-1 1 0 0,0 0 0 0 0,0 0-1 0 0,0 0 1 0 0,1 0 0 0 0,-1 1-55 0 0,4 2 246 0 0,4 0 31 0 0,-1 0 1 0 0,2 0-1 0 0,-1-1 1 0 0,0 0 0 0 0,1 0-1 0 0,0-1 1 0 0,0-1-1 0 0,0 1 1 0 0,0-2 0 0 0,0 1-1 0 0,0-1 1 0 0,1-1 0 0 0,-1 0-1 0 0,0-1 1 0 0,1 1-1 0 0,-1-2 1 0 0,0 0 0 0 0,0 0-1 0 0,0-1 1 0 0,0 0-1 0 0,-1 0 1 0 0,1-1 0 0 0,-1-1-1 0 0,5-2-276 0 0,18-7 168 0 0,-1-1-1 0 0,0-2 1 0 0,-1-1-1 0 0,-1-1 1 0 0,-1-2-1 0 0,-1 0 1 0 0,10-12-168 0 0,44-40 28 0 0,-32 36-203 0 0,-56 70-57 0 0,2-21 189 0 0,0 1 0 0 0,1 0 0 0 0,0 0 0 0 0,1 0 0 0 0,1 0 0 0 0,0 0 0 0 0,0 1 0 0 0,2-1 0 0 0,-1 1 0 0 0,3 12 43 0 0,0-21-8 0 0,0-1 0 0 0,1 1 0 0 0,-1-1-1 0 0,1 0 1 0 0,0 0 0 0 0,1 0-1 0 0,-1 0 1 0 0,1 0 0 0 0,-1-1-1 0 0,1 0 1 0 0,0 1 0 0 0,0-2 0 0 0,1 1-1 0 0,-1 0 1 0 0,0-1 0 0 0,1 0-1 0 0,0 0 1 0 0,-1 0 0 0 0,1 0 0 0 0,0-1-1 0 0,0 0 1 0 0,0 0 0 0 0,0 0-1 0 0,0-1 1 0 0,0 1 0 0 0,1-1 0 0 0,-1 0-1 0 0,0-1 1 0 0,0 1 0 0 0,0-1-1 0 0,0 0 1 0 0,0-1 8 0 0,18-2 70 0 0,0-2-1 0 0,-1-1 1 0 0,0 0 0 0 0,0-2 0 0 0,-1 0-1 0 0,0-2 1 0 0,-1 0 0 0 0,0-1-1 0 0,0-1 1 0 0,-2-1 0 0 0,17-15-70 0 0,0-2 17 0 0,-1-2-1 0 0,-2-1 1 0 0,-1-2 0 0 0,-2 0-1 0 0,-1-3 1 0 0,-2 0 0 0 0,-2-1-1 0 0,-2-1 1 0 0,-1-2 0 0 0,-2 0-1 0 0,-2-1 1 0 0,-3 0 0 0 0,-1-1-1 0 0,-2-1 1 0 0,-2 0 0 0 0,-2-1-1 0 0,-2 0 1 0 0,-2-2-17 0 0,-1 43-1 0 0,-1 0 0 0 0,0-1-1 0 0,-1 1 1 0 0,1-1 0 0 0,-1 0 0 0 0,0 1 0 0 0,-1-1 0 0 0,0 1-1 0 0,0-1 1 0 0,0 1 0 0 0,-1 0 0 0 0,0-1 0 0 0,0 1-1 0 0,0 0 1 0 0,-1 0 0 0 0,0 0 0 0 0,0 0 0 0 0,-1 1 0 0 0,1-1-1 0 0,-1 1 1 0 0,0 0 0 0 0,-1 0 0 0 0,1 1 0 0 0,-1-1 0 0 0,0 1-1 0 0,0 0 1 0 0,-1 0 0 0 0,1 0 0 0 0,-1 1 0 0 0,1 0 0 0 0,-1 0-1 0 0,0 0 1 0 0,-2 1 1 0 0,-2 0-9 0 0,1 2 0 0 0,0-1 0 0 0,-1 1 0 0 0,1 1 0 0 0,-1 0 0 0 0,1 0 0 0 0,0 1 0 0 0,-1 0 0 0 0,1 1 0 0 0,0 0 0 0 0,0 0-1 0 0,1 1 1 0 0,-1 0 0 0 0,1 0 0 0 0,0 1 0 0 0,0 0 0 0 0,0 1 0 0 0,1 0 0 0 0,-1 0 0 0 0,1 0 0 0 0,-1 3 9 0 0,-12 12-19 0 0,1 1 0 0 0,1 0 0 0 0,1 2 0 0 0,1 0 0 0 0,1 0 0 0 0,-4 12 19 0 0,8-12-1 0 0,0-1 0 0 0,2 1 0 0 0,1 1 0 0 0,1 0 0 0 0,1 0 0 0 0,1 0 0 0 0,1 1 0 0 0,1 0 0 0 0,2-1 0 0 0,0 1 0 0 0,2 0 0 0 0,1 0-1 0 0,1 0 1 0 0,1-1 0 0 0,1 0 0 0 0,1 1 0 0 0,2-2 0 0 0,0 1 0 0 0,2 0 1 0 0,8 16-96 0 0,2 0 1 0 0,1-1-1 0 0,2-1 0 0 0,2-1 0 0 0,17 19 96 0 0,10-11-1701 0 0,-10-30-7397 0 0,-35-15-2534 0 0</inkml:trace>
  <inkml:trace contextRef="#ctx0" brushRef="#br0" timeOffset="38632.457">15418 3730 17948 0 0,'0'0'1449'0'0,"0"0"-183"0"0,0 0-56 0 0,0 0-103 0 0,0 0-162 0 0,0 0-217 0 0,0 0-194 0 0,0 0-144 0 0,0 0-67 0 0,0 0-117 0 0,0 0-81 0 0,-33 24-49 0 0,-102 74-49 0 0,55-14 1 0 0,74-78-55 0 0,1 1 1 0 0,0 0-1 0 0,0 0 1 0 0,1 0-1 0 0,0 0 1 0 0,0 1 0 0 0,1 0-1 0 0,0 0 1 0 0,0 0-1 0 0,1 0 1 0 0,0 0-1 0 0,1 0 1 0 0,-1 1 0 0 0,1-1-1 0 0,1 1 1 0 0,0-1-1 0 0,1 9 27 0 0,0-15-9 0 0,0 0 0 0 0,0 0 0 0 0,0 1-1 0 0,1-1 1 0 0,-1 0 0 0 0,1 0 0 0 0,-1 0-1 0 0,1-1 1 0 0,0 1 0 0 0,0 0 0 0 0,0-1 0 0 0,0 1-1 0 0,0-1 1 0 0,0 1 0 0 0,0-1 0 0 0,1 0-1 0 0,-1 0 1 0 0,0 0 0 0 0,1 0 0 0 0,-1 0 0 0 0,1-1-1 0 0,-1 1 1 0 0,1-1 0 0 0,-1 0 0 0 0,1 0-1 0 0,-1 1 1 0 0,1-2 0 0 0,-1 1 0 0 0,3 0 9 0 0,75-13 26 0 0,156-98 122 0 0,-220 104-140 0 0,0 0-1 0 0,0 1 1 0 0,1 1 0 0 0,0 0 0 0 0,0 2 0 0 0,0 0 0 0 0,18-1-8 0 0,-34 5 3 0 0,1 0 0 0 0,0 1 0 0 0,-1-1 1 0 0,1 1-1 0 0,0-1 0 0 0,-1 1 1 0 0,0 0-1 0 0,1-1 0 0 0,-1 1 0 0 0,0 0 1 0 0,0 0-1 0 0,0 0 0 0 0,0 0 1 0 0,0 0-1 0 0,0 0 0 0 0,-1 0 0 0 0,1 0 1 0 0,-1 0-1 0 0,0 1 0 0 0,1-1 1 0 0,-1 0-1 0 0,0 0 0 0 0,0 0 1 0 0,0 1-1 0 0,0-1 0 0 0,-1 0 0 0 0,1 0 1 0 0,-1 0-1 0 0,1 0 0 0 0,-1 0 1 0 0,0 1-4 0 0,1 5 15 0 0,-14 124-203 0 0,16-128 185 0 0,0-1 1 0 0,1 1-1 0 0,-1-1 0 0 0,1 0 1 0 0,0 0-1 0 0,0 0 0 0 0,0 0 1 0 0,0-1-1 0 0,0 1 0 0 0,0-1 1 0 0,1 0-1 0 0,-1 0 0 0 0,1 0 1 0 0,0 0-1 0 0,0-1 1 0 0,-1 1-1 0 0,1-1 0 0 0,0 0 1 0 0,0 0-1 0 0,0 0 0 0 0,0-1 1 0 0,1 0-1 0 0,-1 1 0 0 0,0-2 1 0 0,0 1-1 0 0,0 0 0 0 0,0-1 1 0 0,0 1-1 0 0,0-1 1 0 0,0 0 2 0 0,8 0 8 0 0,9-2 76 0 0,0-1 0 0 0,0 0 0 0 0,0-2 0 0 0,-1-1 0 0 0,0 0 0 0 0,0-2 0 0 0,-1 0-1 0 0,0-1 1 0 0,-1-1 0 0 0,0-1 0 0 0,-1 0 0 0 0,5-6-84 0 0,14-14 55 0 0,-1-2-1 0 0,-2-2 0 0 0,-1-1 1 0 0,-3-1-1 0 0,0-1 1 0 0,-3-2-1 0 0,-1-1 1 0 0,-3-1-1 0 0,13-31-54 0 0,-2 9-10 0 0,18-39-377 0 0,-5-2-1 0 0,17-61 388 0 0,-57 148-24 0 0,0 0 0 0 0,-1 0-1 0 0,-1-1 1 0 0,0 1-1 0 0,-2-1 1 0 0,0 0 0 0 0,-2-17 24 0 0,0 35 7 0 0,0-1-1 0 0,-1 0 1 0 0,0 1 0 0 0,1-1 0 0 0,-1 1 0 0 0,0 0 0 0 0,0-1 0 0 0,0 1 0 0 0,-1 0 0 0 0,1-1 0 0 0,-1 1 0 0 0,1 0 0 0 0,-1 0 0 0 0,0 0-1 0 0,1 0 1 0 0,-1 0 0 0 0,0 1 0 0 0,0-1 0 0 0,0 0 0 0 0,-1 1 0 0 0,1 0 0 0 0,0-1 0 0 0,-1 1 0 0 0,1 0 0 0 0,0 0 0 0 0,-1 1 0 0 0,1-1 0 0 0,-1 0-1 0 0,0 1 1 0 0,1-1 0 0 0,-1 1 0 0 0,1 0 0 0 0,-1 0 0 0 0,-2 0-7 0 0,-88 20 95 0 0,84-14-80 0 0,0 0 0 0 0,1 0 0 0 0,-1 1-1 0 0,1 1 1 0 0,1-1 0 0 0,-1 1-1 0 0,1 0 1 0 0,1 1 0 0 0,0 0 0 0 0,0 0-1 0 0,0 0 1 0 0,1 1 0 0 0,1 0 0 0 0,0 0-1 0 0,0 0 1 0 0,1 0 0 0 0,0 0 0 0 0,0 1-1 0 0,1 5-14 0 0,-4 26 41 0 0,2 0-1 0 0,2 1 1 0 0,2-1-1 0 0,3 15-40 0 0,-3-47 16 0 0,7 58 0 0 0,3-1 0 0 0,3 1 1 0 0,3-2-1 0 0,3 0 0 0 0,23 52-16 0 0,38 47-440 0 0,-49-134-260 0 0,-30-31 645 0 0,-1 0 0 0 0,1 1 1 0 0,-1-1-1 0 0,1 1 0 0 0,-1-1 0 0 0,1 0 0 0 0,0 0 0 0 0,-1 1 1 0 0,1-1-1 0 0,-1 0 0 0 0,1 0 0 0 0,0 0 0 0 0,-1 0 1 0 0,1 0-1 0 0,0 0 0 0 0,-1 0 0 0 0,1 0 0 0 0,0 0 0 0 0,-1 0 1 0 0,1 0-1 0 0,-1 0 0 0 0,1 0 0 0 0,0 0 0 0 0,-1-1 0 0 0,1 1 1 0 0,0 0-1 0 0,-1 0 0 0 0,1-1 0 0 0,-1 1 0 0 0,1 0 0 0 0,-1-1 1 0 0,1 1-1 0 0,-1-1 0 0 0,1 1 0 0 0,-1-1 0 0 0,1 1 0 0 0,-1-1 1 0 0,0 1-1 0 0,1-1 0 0 0,-1 1 0 0 0,0-1 0 0 0,1 1 0 0 0,-1-1 1 0 0,0 0-1 0 0,0 1 0 0 0,0-1 0 0 0,1 0 0 0 0,-1 1 0 0 0,0-1 1 0 0,0 1-1 0 0,0-1 0 0 0,0 0 0 0 0,0 1 0 0 0,0-1 0 0 0,0 0 1 0 0,0 1-1 0 0,-1-1 0 0 0,1 0 0 0 0,0 1 0 0 0,0-1 0 0 0,0 1 1 0 0,-1-1-1 0 0,1 0 55 0 0,-6-36-4151 0 0,-4 23-1622 0 0,2 6-5004 0 0</inkml:trace>
  <inkml:trace contextRef="#ctx0" brushRef="#br0" timeOffset="38886.42">16031 3638 14491 0 0,'0'0'2223'0'0,"0"0"-789"0"0,0 0-358 0 0,0 0 43 0 0,0 0 55 0 0,0 0-50 0 0,0 0-148 0 0,0 0-173 0 0,0 0-183 0 0,0 0-139 0 0,31 2-111 0 0,101 6-73 0 0,-4 8 311 0 0,56 9-666 0 0,-102-13-9368 0 0,-71-9-2621 0 0</inkml:trace>
  <inkml:trace contextRef="#ctx0" brushRef="#br0" timeOffset="39129.276">16889 3936 18012 0 0,'0'0'1648'0'0,"0"0"-465"0"0,0 0-47 0 0,0 0 59 0 0,0 0-77 0 0,-5 32-202 0 0,-13 96-302 0 0,13-45-109 0 0,10-68-1392 0 0,-3-14-2194 0 0,1-6-3540 0 0,-2-2-5324 0 0</inkml:trace>
  <inkml:trace contextRef="#ctx0" brushRef="#br0" timeOffset="39316.619">16903 3406 22733 0 0,'0'0'1312'0'0,"0"0"-600"0"0,0 0-264 0 0,0 0-152 0 0,0 0-112 0 0,0 0-39 0 0,0 0-81 0 0,0 0-88 0 0,0 0-24 0 0,0 0-89 0 0,0 0-119 0 0,0 0-240 0 0,0 0-344 0 0,0 0-656 0 0,-22 147-1145 0 0,33-132-3496 0 0,-5-7-6730 0 0</inkml:trace>
  <inkml:trace contextRef="#ctx0" brushRef="#br0" timeOffset="39482.657">17176 3738 10842 0 0,'0'0'3342'0'0,"0"0"-950"0"0,0 0-571 0 0,0 0-310 0 0,0 0-294 0 0,0 0-325 0 0,0 0-310 0 0,0 0-257 0 0,2 31-160 0 0,6 98-88 0 0,-5-55-108 0 0,-3-64-18 0 0,0 0-1 0 0,0 0 1 0 0,1-1 0 0 0,0 1-1 0 0,1 0 1 0 0,0-1-1 0 0,1 1 1 0 0,-1-1-1 0 0,2 0 1 0 0,2 5 49 0 0,-4-9 23 0 0,1 0 0 0 0,0-1 1 0 0,0 0-1 0 0,0 0 0 0 0,0 0 0 0 0,1 0 1 0 0,0 0-1 0 0,0-1 0 0 0,0 1 0 0 0,0-1 1 0 0,0 0-1 0 0,0-1 0 0 0,1 1 0 0 0,0-1 1 0 0,-1 1-1 0 0,1-2 0 0 0,0 1 0 0 0,0 0 1 0 0,0-1-1 0 0,0 0 0 0 0,1 0 0 0 0,-1 0 1 0 0,0-1-1 0 0,0 0 0 0 0,0 0 0 0 0,1 0 1 0 0,-1-1-1 0 0,0 1 0 0 0,0-1 0 0 0,2-1-23 0 0,0 1 166 0 0,0-1 0 0 0,1 1 0 0 0,-1-2 0 0 0,0 1-1 0 0,0-1 1 0 0,0 0 0 0 0,0 0 0 0 0,-1-1 0 0 0,1 0 0 0 0,-1 0-1 0 0,0-1 1 0 0,0 1 0 0 0,-1-1 0 0 0,1-1 0 0 0,-1 1 0 0 0,0-1 0 0 0,0 0-1 0 0,-1 0 1 0 0,0 0 0 0 0,3-5-166 0 0,-3 1 20 0 0,-1 0-1 0 0,0 0 0 0 0,0-1 1 0 0,-1 1-1 0 0,0-1 1 0 0,-1 1-1 0 0,0-1 1 0 0,0 1-1 0 0,-1-1 1 0 0,-1 0-1 0 0,0 1 1 0 0,0-1-1 0 0,-1 1 1 0 0,-1 0-1 0 0,1-1 1 0 0,-2 1-1 0 0,1 0 1 0 0,-2 0-1 0 0,1 1 1 0 0,-1-1-1 0 0,0 1 1 0 0,-1 0-1 0 0,0 1 1 0 0,-1-1-1 0 0,0 1 1 0 0,0 0-1 0 0,0 1 1 0 0,-1 0-1 0 0,-1 0 1 0 0,1 1-1 0 0,-3-2-19 0 0,-36-7-2433 0 0,30 15-1197 0 0,2 4-3664 0 0,8 0-4816 0 0</inkml:trace>
  <inkml:trace contextRef="#ctx0" brushRef="#br0" timeOffset="39812.954">17594 3992 16011 0 0,'0'0'2037'0'0,"0"0"-720"0"0,0 0-315 0 0,0 0-128 0 0,0 0-78 0 0,0 0-77 0 0,0 0-155 0 0,0 0-108 0 0,0 0-116 0 0,0 0-88 0 0,0 0-15 0 0,0 0-31 0 0,33-7-29 0 0,105-22-38 0 0,-24-9 138 0 0,16-20 30 0 0,-45 31-195 0 0,-92 54-153 0 0,2-17 34 0 0,1 1 1 0 0,0-1 0 0 0,0 0-1 0 0,1 1 1 0 0,1 0 0 0 0,0 0-1 0 0,0 0 1 0 0,1 0 0 0 0,0 0-1 0 0,1 0 1 0 0,0 0 0 0 0,2 6 5 0 0,0-12 13 0 0,1-1 0 0 0,0 0 0 0 0,0 0-1 0 0,1 0 1 0 0,-1 0 0 0 0,1 0 0 0 0,0-1-1 0 0,0 0 1 0 0,0 0 0 0 0,0 0 0 0 0,1 0-1 0 0,-1-1 1 0 0,1 1 0 0 0,-1-1 0 0 0,1 0-1 0 0,0-1 1 0 0,0 1 0 0 0,0-1 0 0 0,0 0-1 0 0,0 0 1 0 0,0 0 0 0 0,1-1 0 0 0,-1 0-1 0 0,0 0 1 0 0,0 0 0 0 0,1-1-12 0 0,4 2 118 0 0,1-1 0 0 0,0 0 1 0 0,-1-1-1 0 0,1 0 0 0 0,0-1 0 0 0,-1 0 0 0 0,0-1 1 0 0,1 0-1 0 0,-1-1 0 0 0,0 1 0 0 0,-1-2 1 0 0,1 0-1 0 0,-1 0 0 0 0,0-1 0 0 0,0 0 1 0 0,0 0-1 0 0,-1-1 0 0 0,0 0 0 0 0,0 0 0 0 0,-1-1 1 0 0,0 0-1 0 0,0-1 0 0 0,0-1-118 0 0,12-73-1456 0 0,-15 49-8233 0 0,-2 30-2615 0 0</inkml:trace>
  <inkml:trace contextRef="#ctx0" brushRef="#br0" timeOffset="40147.949">19057 3712 20308 0 0,'0'0'1423'0'0,"0"0"-358"0"0,0 0-235 0 0,0 0-128 0 0,0 0-123 0 0,0 0-121 0 0,-32 5-134 0 0,-101 16-122 0 0,37 8-78 0 0,94-29-151 0 0,0 1 0 0 0,-1 0 0 0 0,1-1 0 0 0,0 1 0 0 0,0 0 1 0 0,0 0-1 0 0,0 0 0 0 0,0 0 0 0 0,0 0 0 0 0,0 1 0 0 0,0-1 0 0 0,0 1 0 0 0,1-1 0 0 0,-1 1 0 0 0,1-1 1 0 0,-1 1-1 0 0,1 0 0 0 0,-1 0 0 0 0,1 0 0 0 0,0 0 0 0 0,0 0 0 0 0,0 0 0 0 0,0 0 0 0 0,0 0 1 0 0,1 0-1 0 0,-1 1 0 0 0,1-1 0 0 0,-1 0 0 0 0,1 0 0 0 0,0 3 27 0 0,52 28-508 0 0,-44-32 525 0 0,1 0 0 0 0,-1 1 0 0 0,0 0 0 0 0,1 1-1 0 0,-1-1 1 0 0,0 1 0 0 0,0 1 0 0 0,-1 0 0 0 0,1 0 0 0 0,-1 0 0 0 0,0 1 0 0 0,0 0 0 0 0,0 1-1 0 0,-1-1 1 0 0,1 1 0 0 0,-2 0 0 0 0,1 1 0 0 0,-1 0 0 0 0,1 0 0 0 0,-2 0 0 0 0,1 0 0 0 0,-1 1-1 0 0,0-1 1 0 0,-1 1 0 0 0,0 0 0 0 0,0 0 0 0 0,1 7-17 0 0,-4-13 9 0 0,1 7 30 0 0,-1-1-1 0 0,0 1 0 0 0,0 0 1 0 0,-1 0-1 0 0,0-1 1 0 0,0 1-1 0 0,-1 0 0 0 0,0-1 1 0 0,-1 1-1 0 0,0-1 1 0 0,0 0-1 0 0,-1 0 0 0 0,0 0 1 0 0,-2 3-39 0 0,-53 48-415 0 0,27-45-4855 0 0,23-13-4842 0 0</inkml:trace>
  <inkml:trace contextRef="#ctx0" brushRef="#br0" timeOffset="40878.746">21154 3056 10082 0 0,'0'0'959'0'0,"0"0"-112"0"0,0 0 72 0 0,0 0 98 0 0,-35 0-12 0 0,-115 4-131 0 0,139-3-773 0 0,0 0-1 0 0,1 0 1 0 0,0 1-1 0 0,-1 0 1 0 0,1 1-1 0 0,0 0 1 0 0,0 1-1 0 0,0 0 1 0 0,1 1-1 0 0,-7 3-100 0 0,-5 4 165 0 0,-17 6-22 0 0,2 3 0 0 0,1 0-1 0 0,1 3 1 0 0,0 1 0 0 0,2 1 0 0 0,1 2-1 0 0,1 1 1 0 0,2 1 0 0 0,1 2 0 0 0,1 0 0 0 0,2 2-1 0 0,1 1 1 0 0,2 1 0 0 0,1 0 0 0 0,2 2-1 0 0,-11 33-142 0 0,23-55 50 0 0,1 0 0 0 0,1 0 0 0 0,0 0 0 0 0,1 1 0 0 0,1 0 0 0 0,0-1 0 0 0,1 1 0 0 0,1 0 0 0 0,1 0 0 0 0,0 0 0 0 0,1 0 0 0 0,1-1 0 0 0,1 1 0 0 0,0-1 0 0 0,1 0 0 0 0,1 0 0 0 0,0-1 0 0 0,1 1 0 0 0,1-1 0 0 0,0-1 0 0 0,1 1 0 0 0,1-1-1 0 0,0-1 1 0 0,1 0 0 0 0,0-1 0 0 0,3 2-50 0 0,3-1 225 0 0,0-2 0 0 0,0 0-1 0 0,1-1 1 0 0,1-1 0 0 0,0-1-1 0 0,0 0 1 0 0,0-2 0 0 0,1 0-1 0 0,0-1 1 0 0,0-1 0 0 0,0-1-1 0 0,1 0 1 0 0,-1-2 0 0 0,1-1-1 0 0,12-1-224 0 0,5-1 287 0 0,0-2 0 0 0,0-1 0 0 0,0-2 0 0 0,-1-2 0 0 0,0-1 0 0 0,0-2 0 0 0,-1-2 0 0 0,-1-1 0 0 0,-1-1 0 0 0,0-2 0 0 0,28-21-287 0 0,-44 29 50 0 0,0-2 0 0 0,0 0 0 0 0,-2-1 0 0 0,1 0 1 0 0,-2-2-1 0 0,0 0 0 0 0,0-1 0 0 0,-2 0 0 0 0,0-1 0 0 0,-1 0 0 0 0,0-1 0 0 0,-2 0 0 0 0,0-1 0 0 0,-1 0 0 0 0,-1-1 0 0 0,-1 0 1 0 0,0 0-1 0 0,2-17-50 0 0,-5 17-91 0 0,-2 0 0 0 0,0 1 0 0 0,0-1 0 0 0,-2 0 1 0 0,-1 0-1 0 0,0 0 0 0 0,-2 0 0 0 0,0 0 0 0 0,-1 1 1 0 0,-1-1-1 0 0,0 1 0 0 0,-2 1 0 0 0,0-1 1 0 0,-2 1-1 0 0,1 0 0 0 0,-2 1 0 0 0,-1 0 0 0 0,0 0 1 0 0,-1 1-1 0 0,0 1 0 0 0,-2 0 0 0 0,0 0 0 0 0,0 2 1 0 0,-1 0-1 0 0,-7-4 91 0 0,-1 4-348 0 0,1 1 1 0 0,-2 1-1 0 0,1 2 1 0 0,-2 0-1 0 0,1 1 0 0 0,-1 2 1 0 0,0 0-1 0 0,0 2 1 0 0,0 1-1 0 0,-2 1 348 0 0,-67 1-3800 0 0,5 13-3787 0 0,46-1-3165 0 0</inkml:trace>
  <inkml:trace contextRef="#ctx0" brushRef="#br0" timeOffset="41345.071">20661 3476 4761 0 0,'0'0'2454'0'0,"0"0"-939"0"0,0 0-166 0 0,0 0 316 0 0,0 0 211 0 0,0 0-45 0 0,0 0-308 0 0,0 0-441 0 0,0 0-426 0 0,0 0-275 0 0,0 0-147 0 0,0 0-66 0 0,-5 3 43 0 0,-45 30 1202 0 0,79-33-1297 0 0,11-27-1113 0 0,-27 11-5569 0 0,-9 12-4065 0 0</inkml:trace>
  <inkml:trace contextRef="#ctx0" brushRef="#br0" timeOffset="41611.955">21005 3384 13859 0 0,'0'0'1100'0'0,"0"0"-250"0"0,0 0 26 0 0,0 0 55 0 0,0 0-52 0 0,0 0-206 0 0,0 0-142 0 0,0 0-103 0 0,0 0-56 0 0,0 0 40 0 0,0 0-1 0 0,0 0 13 0 0,0 0-1 0 0,3 4-7 0 0,-1-3-427 0 0,-1 0 38 0 0,0 0 0 0 0,0 0 0 0 0,0 0 0 0 0,0 0 0 0 0,0 0 0 0 0,0 0 0 0 0,0 0 0 0 0,0 0-1 0 0,-1 0 1 0 0,1 0 0 0 0,0 1 0 0 0,-1-1 0 0 0,1 0 0 0 0,-1 1 0 0 0,1-1 0 0 0,-1 0 0 0 0,0 1 0 0 0,1-1 0 0 0,-1 0 0 0 0,0 1-1 0 0,0-1 1 0 0,0 1 0 0 0,0-1 0 0 0,0 0 0 0 0,0 1 0 0 0,-1-1 0 0 0,1 0 0 0 0,0 1 0 0 0,-1-1 0 0 0,1 0 0 0 0,-1 1-1 0 0,1-1 1 0 0,-1 0-27 0 0,0 3-188 0 0,1-3-7333 0 0,0-1-3527 0 0</inkml:trace>
  <inkml:trace contextRef="#ctx0" brushRef="#br0" timeOffset="42152.395">20471 3826 6017 0 0,'0'0'2319'0'0,"0"0"-129"0"0,0 0-327 0 0,0 0-414 0 0,0 0-430 0 0,0 0-298 0 0,0 0-112 0 0,0 0 34 0 0,0 0 84 0 0,0 0 4 0 0,0 0-86 0 0,0 0-58 0 0,16 6-55 0 0,49 21-12 0 0,21 25 1466 0 0,-69-44-1699 0 0,1-1 0 0 0,0 0 0 0 0,0-1 0 0 0,1-1 0 0 0,0-1 1 0 0,0 0-1 0 0,0-2 0 0 0,0 0 0 0 0,0-1 0 0 0,0-1 0 0 0,1-1 0 0 0,8-1-287 0 0,-19 0 48 0 0,-1-1-1 0 0,1 1 1 0 0,0-2 0 0 0,-1 1 0 0 0,0-1-1 0 0,0 0 1 0 0,0-1 0 0 0,0 0 0 0 0,0 0-1 0 0,-1 0 1 0 0,0-1 0 0 0,-1 0 0 0 0,1-1-1 0 0,-1 1 1 0 0,0-1 0 0 0,0-1 0 0 0,-1 1-1 0 0,0-1 1 0 0,-1 0 0 0 0,0 0 0 0 0,0 0-1 0 0,0 0 1 0 0,-1-1 0 0 0,0 0 0 0 0,-1 1-1 0 0,0-1 1 0 0,0 0 0 0 0,-1 0 0 0 0,0 0-1 0 0,-1-1 1 0 0,0-5-48 0 0,-19-22-1958 0 0,5 25-6441 0 0,10 9-3478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122 299 2377 0 0,'0'0'1274'0'0,"0"0"-184"0"0,0 0-47 0 0,0 0 57 0 0,0 0 30 0 0,0 0 9 0 0,0 0-26 0 0,0 0 26 0 0,0 0 11 0 0,0 0-46 0 0,0 0-100 0 0,0 0-146 0 0,0 0-124 0 0,-5 24-108 0 0,-28 118 430 0 0,-22 12 1789 0 0,55-155-2760 0 0,0 1 0 0 0,0-1 1 0 0,-1 0-1 0 0,1 1 0 0 0,0-1 0 0 0,0 1 1 0 0,-1-1-1 0 0,1 0 0 0 0,-1 1 1 0 0,1-1-1 0 0,-1 1 0 0 0,1-1 0 0 0,-1 1 1 0 0,1 0-1 0 0,-1-1 0 0 0,1 1 0 0 0,-1-1 1 0 0,1 1-1 0 0,-1 0 0 0 0,0-1 1 0 0,1 1-1 0 0,-1 0 0 0 0,1 0 0 0 0,-1 0 1 0 0,0-1-1 0 0,1 1 0 0 0,-1 0 1 0 0,0 0-1 0 0,0 0 0 0 0,1 0 0 0 0,-1 0 1 0 0,0 0-1 0 0,1 0 0 0 0,-1 0 0 0 0,0 1 1 0 0,1-1-1 0 0,-1 0 0 0 0,0 0 1 0 0,1 1-1 0 0,-1-1 0 0 0,1 0 0 0 0,-1 0 1 0 0,0 1-1 0 0,1-1 0 0 0,-1 1 1 0 0,1-1-1 0 0,-1 1 0 0 0,1-1 0 0 0,-1 1 1 0 0,1-1-1 0 0,0 1 0 0 0,-1-1 0 0 0,1 1-85 0 0,2-25 70 0 0,2-1-1 0 0,1 1 0 0 0,1 0 1 0 0,1 0-1 0 0,1 0 0 0 0,1 1 1 0 0,1 0-1 0 0,1 1 1 0 0,1 0-1 0 0,1 1 0 0 0,1 1 1 0 0,0 0-1 0 0,2 0 0 0 0,15-13-69 0 0,192-205 175 0 0,-179 210-830 0 0,-43 28 292 0 0,1 27-1278 0 0,-3 16-1337 0 0,0-21-1151 0 0,1-1-4797 0 0,0-12 1171 0 0</inkml:trace>
  <inkml:trace contextRef="#ctx0" brushRef="#br0" timeOffset="270.186">586 122 10850 0 0,'0'0'1783'0'0,"0"0"-561"0"0,0 0-326 0 0,0 0-130 0 0,0 0-53 0 0,0 0-27 0 0,0 0-6 0 0,0 0-11 0 0,0 0-51 0 0,-18 32-72 0 0,-55 104-116 0 0,69-131-385 0 0,1 1-1 0 0,-1 0 1 0 0,1 0 0 0 0,0 0 0 0 0,1 0 0 0 0,0 0-1 0 0,0 0 1 0 0,0 1 0 0 0,0-1 0 0 0,1 1 0 0 0,0-1-1 0 0,1 1 1 0 0,-1-1 0 0 0,1 2-45 0 0,1 10 124 0 0,-1-15-87 0 0,0 0 0 0 0,0 0 0 0 0,0 0 0 0 0,0 0 0 0 0,1-1 0 0 0,0 1 0 0 0,-1 0 0 0 0,1 0 0 0 0,0 0 0 0 0,0 0 0 0 0,1-1 0 0 0,-1 1 0 0 0,0 0 0 0 0,1-1 1 0 0,0 1-1 0 0,-1-1 0 0 0,1 0 0 0 0,0 0 0 0 0,0 0 0 0 0,0 1 0 0 0,1-2 0 0 0,-1 1 0 0 0,0 0 0 0 0,1 0 0 0 0,-1-1 0 0 0,1 1 0 0 0,0-1 0 0 0,0 0 0 0 0,-1 0 0 0 0,1 0 0 0 0,0 0 0 0 0,0-1 1 0 0,0 1-1 0 0,0-1 0 0 0,0 1 0 0 0,0-1 0 0 0,2 0-37 0 0,2 0 102 0 0,1 0 0 0 0,0 0 0 0 0,0 0 0 0 0,0-1 1 0 0,-1 0-1 0 0,1-1 0 0 0,0 0 0 0 0,-1 0 0 0 0,0 0 0 0 0,1-1 1 0 0,-1 0-1 0 0,0-1 0 0 0,0 1 0 0 0,-1-2 0 0 0,1 1 0 0 0,-1 0 0 0 0,0-1 1 0 0,0-1-1 0 0,0 1 0 0 0,-1-1 0 0 0,1 1 0 0 0,-2-2 0 0 0,1 1 1 0 0,-1 0-1 0 0,0-1 0 0 0,0 0 0 0 0,0 0 0 0 0,-1 0-102 0 0,0 0-26 0 0,0 1 0 0 0,0-1-1 0 0,0 0 1 0 0,-1 0-1 0 0,0 0 1 0 0,-1 0 0 0 0,0 0-1 0 0,0 0 1 0 0,0-1 0 0 0,-1 1-1 0 0,0 0 1 0 0,0-1 0 0 0,-1 1-1 0 0,0 0 1 0 0,0 0-1 0 0,-1-1 1 0 0,0 1 0 0 0,0 0-1 0 0,0 1 1 0 0,-1-1 0 0 0,0 0-1 0 0,-1 1 1 0 0,1-1-1 0 0,-1 1 1 0 0,-1 0 0 0 0,1 1-1 0 0,-1-1 1 0 0,0 1 0 0 0,0-1-1 0 0,0 2 1 0 0,-1-1 0 0 0,0 0-1 0 0,0 1 1 0 0,0 0-1 0 0,-1 0 27 0 0,-49 1-2851 0 0,39 8-715 0 0,0 4-3613 0 0,8-2-3143 0 0</inkml:trace>
  <inkml:trace contextRef="#ctx0" brushRef="#br0" timeOffset="719.06">935 291 11827 0 0,'0'0'2323'0'0,"0"0"-1267"0"0,0 0-515 0 0,0 0 97 0 0,0 0 151 0 0,0 0 14 0 0,0 0-133 0 0,0 0-170 0 0,0 0-145 0 0,0 32-93 0 0,-1 102-56 0 0,-24 31 136 0 0,-5 19-156 0 0,45-258 1810 0 0,7 21-1843 0 0,2 1-1 0 0,2 0 0 0 0,3 3 1 0 0,2 0-1 0 0,2 2 1 0 0,1 1-1 0 0,7-3-152 0 0,-22 26 47 0 0,2 1 1 0 0,0 0-1 0 0,1 1 1 0 0,1 2-1 0 0,1 0 0 0 0,1 2 1 0 0,0 0-1 0 0,1 2 1 0 0,1 1-1 0 0,0 1 0 0 0,24-8-47 0 0,-49 20 3 0 0,-1 0 0 0 0,0 0 0 0 0,1 0 0 0 0,-1 1 0 0 0,1-1 0 0 0,-1 0 0 0 0,1 1 0 0 0,0-1 0 0 0,-1 1-1 0 0,1-1 1 0 0,-1 1 0 0 0,1 0 0 0 0,0 0 0 0 0,-1 0 0 0 0,1 0 0 0 0,0 0 0 0 0,-1 0 0 0 0,1 0 0 0 0,0 0-1 0 0,-1 1 1 0 0,1-1 0 0 0,0 1 0 0 0,-1-1 0 0 0,1 1 0 0 0,-1 0 0 0 0,1-1 0 0 0,-1 1 0 0 0,1 0 0 0 0,-1 0-1 0 0,0 0 1 0 0,0 0 0 0 0,1 0 0 0 0,-1 0 0 0 0,0 1 0 0 0,0-1 0 0 0,0 0 0 0 0,0 1 0 0 0,0-1 0 0 0,0 0-1 0 0,0 1 1 0 0,-1-1 0 0 0,1 1 0 0 0,0-1 0 0 0,-1 1 0 0 0,0 0 0 0 0,1-1 0 0 0,-1 1 0 0 0,0 0 0 0 0,1-1-1 0 0,-1 1 1 0 0,0 0 0 0 0,0-1 0 0 0,-1 1 0 0 0,1 0 0 0 0,0-1 0 0 0,0 1 0 0 0,-1 0-3 0 0,-2 10 21 0 0,-1 1 1 0 0,-1-1-1 0 0,0 0 1 0 0,0 0-1 0 0,-1 0 1 0 0,-1-1-1 0 0,0 1 1 0 0,0-2-1 0 0,-1 1 1 0 0,0-1-1 0 0,-1 0 1 0 0,0-1-1 0 0,-1 0 1 0 0,0-1-1 0 0,0 0 1 0 0,-6 3-22 0 0,-32 29-714 0 0,-2-3 1 0 0,-1-2-1 0 0,-1-2 1 0 0,-18 6 713 0 0,63-36 358 0 0,3-1-4736 0 0,13-6-5057 0 0,-5 0 1152 0 0</inkml:trace>
  <inkml:trace contextRef="#ctx0" brushRef="#br0" timeOffset="1070.591">1609 372 5097 0 0,'0'0'2533'0'0,"0"0"-245"0"0,0 0-89 0 0,0 0-109 0 0,0 0-271 0 0,0 0-287 0 0,0 0-229 0 0,0 0-176 0 0,35 11-116 0 0,110 32-120 0 0,-141-41-825 0 0,0-1 1 0 0,0 1-1 0 0,0-1 1 0 0,0 0-1 0 0,0 0 1 0 0,0-1-1 0 0,0 1 0 0 0,1-1 1 0 0,-1 0-1 0 0,0 0 1 0 0,0 0-1 0 0,0-1 0 0 0,0 1 1 0 0,1-1-1 0 0,-1 0 1 0 0,0-1-1 0 0,0 1 1 0 0,3-2-68 0 0,6-3 270 0 0,7-1 7 0 0,0-1 0 0 0,-1-1 0 0 0,0-1-1 0 0,-1-1 1 0 0,0 0 0 0 0,-1-1 0 0 0,0-1-1 0 0,-1-1 1 0 0,11-12-276 0 0,-19 18 49 0 0,0 0-1 0 0,-1-1 0 0 0,0 0 1 0 0,0 0-1 0 0,-1-1 1 0 0,-1 0-1 0 0,1 0 1 0 0,-2 0-1 0 0,1-1 1 0 0,-2 0-1 0 0,1 1 1 0 0,-1-1-1 0 0,-1-1 1 0 0,0 1-1 0 0,-1 0 0 0 0,0 0 1 0 0,0-1-1 0 0,-2-7-48 0 0,1 16-1 0 0,0 1 0 0 0,0 0 0 0 0,0 0 1 0 0,0-1-1 0 0,-1 1 0 0 0,1 0 0 0 0,-1 0 0 0 0,0-1 0 0 0,0 1 0 0 0,0 0 0 0 0,0 0 0 0 0,0 0 0 0 0,0 0 0 0 0,0 0 0 0 0,-1 0 0 0 0,1 1 0 0 0,-1-1 0 0 0,1 0 0 0 0,-1 1 0 0 0,0-1 0 0 0,0 1 0 0 0,1-1 0 0 0,-1 1 0 0 0,0 0 0 0 0,0 0 0 0 0,-1 0 0 0 0,1 0 0 0 0,0 0 0 0 0,0 0 0 0 0,0 1 0 0 0,0-1 0 0 0,-1 1 0 0 0,1-1 0 0 0,0 1 1 0 0,-1 0-1 0 0,0 0 1 0 0,-4 0-25 0 0,1 1 0 0 0,0 0 0 0 0,0 0 0 0 0,-1 0 0 0 0,1 1 1 0 0,0 0-1 0 0,0 0 0 0 0,1 1 0 0 0,-1 0 0 0 0,0-1 1 0 0,1 2-1 0 0,0-1 0 0 0,-2 2 25 0 0,-11 9-67 0 0,0 1 1 0 0,2 1-1 0 0,-1 1 1 0 0,2 0-1 0 0,0 2 1 0 0,1-1-1 0 0,1 1 1 0 0,1 1-1 0 0,0 1 0 0 0,2 0 1 0 0,0 0-1 0 0,2 0 1 0 0,0 1-1 0 0,1 1 1 0 0,2-1-1 0 0,0 1 1 0 0,1 0-1 0 0,2 0 1 0 0,0 1-1 0 0,1 17 67 0 0,2-34-66 0 0,1 0 1 0 0,-1 1-1 0 0,1-1 0 0 0,1 0 1 0 0,-1 0-1 0 0,1 0 0 0 0,0-1 1 0 0,1 1-1 0 0,0-1 0 0 0,0 1 1 0 0,0-1-1 0 0,1 0 0 0 0,0-1 1 0 0,0 1-1 0 0,0-1 1 0 0,1 0-1 0 0,-1 0 0 0 0,1-1 1 0 0,0 0-1 0 0,1 0 0 0 0,-1 0 1 0 0,6 2 65 0 0,6 3-254 0 0,1-2 0 0 0,-1 1 0 0 0,2-2 1 0 0,-1-1-1 0 0,1 0 0 0 0,-1-1 0 0 0,20 0 254 0 0,-9-1-551 0 0,11 1-3683 0 0,-16-3-6587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10306 1363 9250 0 0,'0'0'1699'0'0,"0"0"-351"0"0,0 0-105 0 0,0 0 50 0 0,0 0-63 0 0,0 0-201 0 0,0 0-281 0 0,0 0-281 0 0,0 0-171 0 0,0 0-106 0 0,0 0-68 0 0,0 0-54 0 0,0 0-35 0 0,-13 30-22 0 0,-40 98-10 0 0,35-44-30 0 0,17-78 27 0 0,0 0 0 0 0,1 0 1 0 0,-1-1-1 0 0,1 1 0 0 0,1 0 0 0 0,-1 0 1 0 0,1 0-1 0 0,0 0 0 0 0,0 0 1 0 0,1-1-1 0 0,0 1 0 0 0,0-1 0 0 0,0 1 1 0 0,1-1-1 0 0,-1 0 0 0 0,1 0 0 0 0,0 0 1 0 0,1 0-1 0 0,-1 0 0 0 0,1-1 1 0 0,0 1-1 0 0,0-1 0 0 0,1 0 0 0 0,0 1 2 0 0,-1-2 98 0 0,0 0 0 0 0,0-1 0 0 0,1 1 0 0 0,-1-1 0 0 0,0 0 0 0 0,1 0 0 0 0,0 0 0 0 0,-1 0 0 0 0,1-1 0 0 0,0 0 0 0 0,0 0 0 0 0,0 0 0 0 0,0 0 0 0 0,0-1 0 0 0,0 0 0 0 0,0 0 0 0 0,0 0 0 0 0,0-1 0 0 0,0 0 0 0 0,-1 0 0 0 0,1 0 0 0 0,0 0 0 0 0,0-1 0 0 0,-1 0 0 0 0,1 0 0 0 0,-1 0 0 0 0,1 0 0 0 0,-1-1 0 0 0,1-1-98 0 0,3-5 119 0 0,0-1 0 0 0,-1 0 0 0 0,0 0 0 0 0,-1 0 0 0 0,-1-1 0 0 0,1 0 0 0 0,-1-1 0 0 0,-1 1 0 0 0,0-1 0 0 0,-1 0 0 0 0,0 0 0 0 0,-1 0 0 0 0,-1 0 0 0 0,1 0 0 0 0,-2 0 0 0 0,0-1 0 0 0,0 1 0 0 0,-1 0 0 0 0,-2-8-119 0 0,1 9-36 0 0,0 0 0 0 0,-1 1 0 0 0,0-1-1 0 0,-1 1 1 0 0,0 0 0 0 0,0 0 0 0 0,-1 0 0 0 0,-1 1 0 0 0,1-1 0 0 0,-3 0 36 0 0,6 7-79 0 0,0-1-1 0 0,-1 1 1 0 0,1 0 0 0 0,-1 0 0 0 0,0 0 0 0 0,0 0 0 0 0,0 1-1 0 0,-1-1 1 0 0,1 1 0 0 0,0 0 0 0 0,-1 0 0 0 0,0 0-1 0 0,1 0 1 0 0,-1 0 0 0 0,0 1 0 0 0,0 0 0 0 0,0 0-1 0 0,0 0 1 0 0,0 0 0 0 0,0 1 0 0 0,0-1 0 0 0,-1 1-1 0 0,1 0 1 0 0,0 0 0 0 0,0 1 0 0 0,0-1 0 0 0,-4 2 79 0 0,6-2-84 0 0,0 1 0 0 0,-1 0 0 0 0,1 0 0 0 0,0-1 0 0 0,0 1 0 0 0,0 1 0 0 0,0-1 0 0 0,0 0 0 0 0,1 0 0 0 0,-1 1 0 0 0,0-1 0 0 0,1 1 1 0 0,-1 0-1 0 0,0-1 0 0 0,1 1 0 0 0,0 0 0 0 0,-1 0 0 0 0,1 0 0 0 0,0 0 0 0 0,0 0 0 0 0,0 0 0 0 0,1 0 0 0 0,-1 0 0 0 0,0 0 0 0 0,1 1 0 0 0,-1-1 0 0 0,1 0 1 0 0,0 0-1 0 0,-1 1 0 0 0,1-1 0 0 0,1 0 84 0 0,38 2 146 0 0,-25-6 5 0 0,0-2 0 0 0,0 0 0 0 0,0-1 0 0 0,-1 0-1 0 0,0-1 1 0 0,0 0 0 0 0,-1-1 0 0 0,1-1 0 0 0,-1 0-1 0 0,-1 0 1 0 0,0-1 0 0 0,0-1 0 0 0,-1 0 0 0 0,1-1-151 0 0,-11 11 6 0 0,29-24 86 0 0,-2-2-1 0 0,-1 0 1 0 0,-2-2-1 0 0,0 0 1 0 0,-2-2-1 0 0,-1-1 0 0 0,-1 0 1 0 0,-2-2-1 0 0,-1 0 1 0 0,-2 0-1 0 0,-1-2 1 0 0,-2 0-1 0 0,-1 0 1 0 0,-2-1-1 0 0,-1-1 1 0 0,-2 1-1 0 0,0-22-91 0 0,-5 49 21 0 0,0-1-1 0 0,0 1 1 0 0,-1-1-1 0 0,-1 1 1 0 0,0-1-1 0 0,0 1 1 0 0,-1-1 0 0 0,0 1-1 0 0,0 0 1 0 0,-1 0-1 0 0,-1 0 1 0 0,1 0-1 0 0,-2 0 1 0 0,1 1-1 0 0,-4-5-20 0 0,7 12-2 0 0,0 1 0 0 0,0-1 0 0 0,0 1-1 0 0,-1 0 1 0 0,1-1 0 0 0,0 1 0 0 0,0 0-1 0 0,0 0 1 0 0,0 0 0 0 0,-1 0 0 0 0,1 0 0 0 0,0 0-1 0 0,0 0 1 0 0,0 0 0 0 0,-1 1 0 0 0,1-1-1 0 0,0 0 1 0 0,0 1 0 0 0,0-1 0 0 0,0 1 0 0 0,0-1-1 0 0,0 1 1 0 0,0-1 0 0 0,0 1 0 0 0,0 0-1 0 0,0 0 1 0 0,0 0 0 0 0,0-1 0 0 0,0 1-1 0 0,0 0 1 0 0,1 0 0 0 0,-1 0 0 0 0,0 0 0 0 0,1 0-1 0 0,-1 0 1 0 0,1 0 0 0 0,-1 0 0 0 0,1 1-1 0 0,-1-1 1 0 0,1 0 0 0 0,0 0 0 0 0,0 0 0 0 0,0 0-1 0 0,-1 1 1 0 0,1-1 0 0 0,0 0 0 0 0,0 0-1 0 0,1 1 1 0 0,-1-1 0 0 0,0 0 0 0 0,0 0-1 0 0,1 0 1 0 0,-1 0 0 0 0,0 0 0 0 0,1 2 2 0 0,-2 1 25 0 0,-3 154-8 0 0,9-94-29 0 0,2-1 1 0 0,3 0-1 0 0,2 0 0 0 0,15 38 12 0 0,-4-7-13 0 0,12 49-264 0 0,-7 1-1 0 0,-6 2 0 0 0,-6 0 0 0 0,-4 111 278 0 0,-13-239 36 0 0,-1 1-1 0 0,0-1 1 0 0,-1 0 0 0 0,-1 0-1 0 0,-1 0 1 0 0,-1 0-1 0 0,0-1 1 0 0,-1 0 0 0 0,-1 0-1 0 0,-1-1 1 0 0,0 0-1 0 0,-1 0 1 0 0,-1-1-1 0 0,0 0 1 0 0,-1-1 0 0 0,0 0-1 0 0,-1-1 1 0 0,-1-1-1 0 0,0 0 1 0 0,-1-1 0 0 0,0 0-1 0 0,-1-1 1 0 0,0-1-1 0 0,0 0 1 0 0,-18 5-36 0 0,31-12 36 0 0,0 0-1 0 0,-1 0 1 0 0,0-1-1 0 0,1 1 1 0 0,-1-1 0 0 0,0 0-1 0 0,0 0 1 0 0,0 0 0 0 0,0 0-1 0 0,0-1 1 0 0,0 0 0 0 0,0 0-1 0 0,0 0 1 0 0,1 0 0 0 0,-1 0-1 0 0,0-1 1 0 0,0 0 0 0 0,0 0-1 0 0,0 0 1 0 0,0 0 0 0 0,1-1-1 0 0,-1 1 1 0 0,0-1 0 0 0,1 0-1 0 0,-1 0 1 0 0,1 0 0 0 0,0-1-1 0 0,0 1 1 0 0,0-1 0 0 0,0 1-1 0 0,0-1 1 0 0,1 0 0 0 0,-1 0-1 0 0,1-1 1 0 0,0 1 0 0 0,0 0-1 0 0,0-1 1 0 0,0 1 0 0 0,0-1-1 0 0,1 0 1 0 0,0 0 0 0 0,-1-1-36 0 0,0-22 27 0 0,1-1 0 0 0,2 1 0 0 0,1 0 1 0 0,1 0-1 0 0,1 0 0 0 0,1 0 0 0 0,1 1 1 0 0,2 0-1 0 0,0 0 0 0 0,2 0 0 0 0,1 1 1 0 0,1 1-1 0 0,1 0 0 0 0,2-1-27 0 0,-5 6-12 0 0,118-199-936 0 0,-62 135-4356 0 0,-53 67-4202 0 0</inkml:trace>
  <inkml:trace contextRef="#ctx0" brushRef="#br0" timeOffset="-9146.307">93 696 2809 0 0,'0'0'466'0'0,"0"0"-335"0"0,0 0-183 0 0,0 0 20 0 0,0 0 221 0 0,0 0 298 0 0,0 0 225 0 0,0 0 134 0 0,0 0 63 0 0,0 0 14 0 0,0 0 19 0 0,4 3 41 0 0,3 0-616 0 0,1 0 1 0 0,-1 0 0 0 0,0-1 0 0 0,1 0-1 0 0,0 0 1 0 0,-1-1 0 0 0,1 0 0 0 0,0 0-1 0 0,0-1 1 0 0,0 0 0 0 0,-1 0 0 0 0,1-1-1 0 0,0 0 1 0 0,0-1 0 0 0,-1 1 0 0 0,1-1-1 0 0,0-1-367 0 0,130-56 2309 0 0,-100 37-2099 0 0,-2-2-1 0 0,0-1 0 0 0,-1-2 1 0 0,-2-1-1 0 0,-1-2 0 0 0,-2-1 1 0 0,26-33-210 0 0,-38 45 39 0 0,-1 0 1 0 0,0-2 0 0 0,-2 0-1 0 0,0-1 1 0 0,-2 0-1 0 0,0-2 1 0 0,-1 1 0 0 0,-2-1-1 0 0,0-1 1 0 0,-2 0-1 0 0,-1 0 1 0 0,-1 0 0 0 0,3-21-40 0 0,-9 44 6 0 0,0 0 1 0 0,0-1 0 0 0,-1 1 0 0 0,1 0 0 0 0,-1-1 0 0 0,1 1-1 0 0,-1 0 1 0 0,1 0 0 0 0,-1-1 0 0 0,0 1 0 0 0,0 0 0 0 0,0 0 0 0 0,0 0-1 0 0,-1 0 1 0 0,1 0 0 0 0,-1 0 0 0 0,1 1 0 0 0,-1-1 0 0 0,1 0-1 0 0,-1 1 1 0 0,0-1 0 0 0,0 1 0 0 0,0 0 0 0 0,0-1 0 0 0,0 1-1 0 0,0 0 1 0 0,0 0 0 0 0,0 0 0 0 0,0 1 0 0 0,0-1 0 0 0,-1 0 0 0 0,1 1-1 0 0,0 0 1 0 0,-1-1 0 0 0,1 1 0 0 0,0 0 0 0 0,-1 0 0 0 0,1 0-1 0 0,0 1 1 0 0,0-1 0 0 0,-1 0 0 0 0,1 1 0 0 0,0-1 0 0 0,0 1-1 0 0,-1 0 1 0 0,1 0 0 0 0,0 0 0 0 0,0 0 0 0 0,0 0 0 0 0,0 1-1 0 0,0-1 1 0 0,0 0 0 0 0,1 1 0 0 0,-2 1-7 0 0,-17 21-6 0 0,1 1-1 0 0,2 0 1 0 0,1 2-1 0 0,1 0 1 0 0,1 0-1 0 0,1 2 1 0 0,1-1 0 0 0,2 2-1 0 0,1-1 1 0 0,2 1-1 0 0,-3 21 7 0 0,-14 66 8 0 0,6 1-1 0 0,0 65-7 0 0,-18 124-27 0 0,27-256 40 0 0,-2-2-1 0 0,-3 0 0 0 0,-1 0 0 0 0,-2-1 1 0 0,-3-1-1 0 0,-1-1 0 0 0,-3-1 1 0 0,-1-1-1 0 0,-25 31-12 0 0,36-54-9 0 0,-1 0 0 0 0,-1-1 0 0 0,0 0 0 0 0,-2-2 0 0 0,0 0-1 0 0,-1-1 1 0 0,-1-1 0 0 0,-1 0 0 0 0,0-2 0 0 0,0 0 0 0 0,-8 1 9 0 0,28-14-4 0 0,0 0 1 0 0,0 0-1 0 0,0 0 1 0 0,0 0-1 0 0,0 0 1 0 0,0-1-1 0 0,-1 1 1 0 0,1 0-1 0 0,0-1 1 0 0,0 1-1 0 0,-1-1 1 0 0,1 1-1 0 0,0-1 0 0 0,-1 0 1 0 0,1 0-1 0 0,-1 1 1 0 0,1-1-1 0 0,0 0 1 0 0,-1 0-1 0 0,1 0 1 0 0,0-1-1 0 0,-1 1 1 0 0,1 0-1 0 0,0 0 0 0 0,-1-1 1 0 0,1 1-1 0 0,0-1 1 0 0,-1 1-1 0 0,1-1 1 0 0,0 0-1 0 0,0 1 1 0 0,0-1-1 0 0,0 0 1 0 0,0 0-1 0 0,-1 0 1 0 0,1 0-1 0 0,1 0 0 0 0,-1 0 1 0 0,0 0-1 0 0,0 0 1 0 0,0 0-1 0 0,0 0 1 0 0,1 0-1 0 0,-1-1 1 0 0,1 1-1 0 0,-1 0 1 0 0,1 0-1 0 0,-1-1 1 0 0,1 1 3 0 0,2-13-75 0 0,1 1 1 0 0,0-1 0 0 0,1 1 0 0 0,1 0-1 0 0,0 0 1 0 0,1 0 0 0 0,0 1 0 0 0,1 0-1 0 0,0 0 1 0 0,1 1 0 0 0,0 0 0 0 0,1 0 0 0 0,0 1-1 0 0,1 0 1 0 0,2-2 74 0 0,3-4-11 0 0,0 0 0 0 0,1 1 0 0 0,0 1 0 0 0,1 1 0 0 0,1 0 0 0 0,0 2 0 0 0,0 0 0 0 0,1 0 0 0 0,1 2 0 0 0,0 1 0 0 0,0 0 0 0 0,1 1 0 0 0,-1 1 0 0 0,1 1 0 0 0,1 1 0 0 0,-1 1 0 0 0,1 1 0 0 0,-1 1 0 0 0,3 1 11 0 0,-15 2 6 0 0,1 0 1 0 0,-1 1-1 0 0,0 0 1 0 0,0 1-1 0 0,0 0 1 0 0,0 0-1 0 0,-1 1 1 0 0,0 0-1 0 0,1 0 1 0 0,-2 1-1 0 0,1 0 1 0 0,-1 1-1 0 0,0 0 1 0 0,0 0-1 0 0,-1 0 1 0 0,0 1-1 0 0,1 1-6 0 0,88 72 567 0 0,-85-77-497 0 0,0 0-1 0 0,0-1 1 0 0,1 0-1 0 0,-1-1 1 0 0,0 0-1 0 0,1-1 1 0 0,-1 0-1 0 0,1-1 1 0 0,-1 0-1 0 0,1 0 1 0 0,0-1-1 0 0,-1-1 1 0 0,0 0-1 0 0,1 0 1 0 0,-1-1-1 0 0,0 0 1 0 0,0-1-1 0 0,3-2-69 0 0,17-8 105 0 0,0-1 0 0 0,0-2 0 0 0,-2-1 1 0 0,0-1-1 0 0,3-5-105 0 0,-10 7 40 0 0,0 0 0 0 0,-1-2 0 0 0,-1 0 0 0 0,-1-1 0 0 0,0-1 0 0 0,-2-1 0 0 0,0 0 0 0 0,-2-1 0 0 0,0-1 0 0 0,-2 0 0 0 0,9-24-40 0 0,-20 45-3 0 0,1-1 2 0 0,0-1 1 0 0,0 0-1 0 0,-1 0 0 0 0,1 0 1 0 0,-1 0-1 0 0,0 0 0 0 0,-1 0 1 0 0,0-1-1 0 0,1 1 0 0 0,-1 0 1 0 0,-1 0-1 0 0,1 0 0 0 0,-1 0 1 0 0,0 0-1 0 0,0-1 0 0 0,-1-1 1 0 0,-1 6-25 0 0,0 0-1 0 0,0 0 0 0 0,1 0 0 0 0,-1 0 1 0 0,0 0-1 0 0,0 1 0 0 0,0-1 1 0 0,0 1-1 0 0,0 0 0 0 0,0 0 0 0 0,0 0 1 0 0,0 0-1 0 0,0 1 0 0 0,1-1 0 0 0,-1 1 1 0 0,0 0-1 0 0,0 0 0 0 0,0 0 1 0 0,0 0-1 0 0,1 0 0 0 0,-1 0 0 0 0,1 1 1 0 0,-1 0-1 0 0,1-1 0 0 0,-1 1 1 0 0,1 0-1 0 0,0 0 0 0 0,-2 2 26 0 0,-15 14-65 0 0,0 1-1 0 0,2 0 1 0 0,0 2-1 0 0,1 0 1 0 0,1 1-1 0 0,1 0 1 0 0,1 1-1 0 0,-6 16 66 0 0,13-23-41 0 0,0-1-1 0 0,1 1 1 0 0,1 0-1 0 0,0 1 1 0 0,1-1-1 0 0,1 0 1 0 0,1 1-1 0 0,0 0 1 0 0,2 7 41 0 0,0-16 10 0 0,2 0-1 0 0,0-1 1 0 0,0 1 0 0 0,0 0 0 0 0,1-1 0 0 0,0 0 0 0 0,0 0 0 0 0,0 0 0 0 0,1 0 0 0 0,1-1 0 0 0,-1 1 0 0 0,1-2 0 0 0,0 1-1 0 0,0 0 1 0 0,1-1 0 0 0,-1 0 0 0 0,1-1 0 0 0,0 1 0 0 0,0-2 0 0 0,1 1 0 0 0,-1-1 0 0 0,1 0 0 0 0,0 0 0 0 0,0-1 0 0 0,0 0 0 0 0,0 0-1 0 0,0-1 1 0 0,1 0 0 0 0,-1-1 0 0 0,0 1 0 0 0,0-2 0 0 0,1 1-10 0 0,14-1 98 0 0,0 0 0 0 0,1-1 1 0 0,-1-2-1 0 0,-1 0 0 0 0,1-2 0 0 0,-1 0 0 0 0,0-1 0 0 0,19-10-98 0 0,-2-2 91 0 0,-1-2 0 0 0,0-2 0 0 0,-2-1-1 0 0,-1-2 1 0 0,-1-1 0 0 0,-2-1-1 0 0,0-3 1 0 0,-2 0 0 0 0,-2-2-1 0 0,-1-1 1 0 0,11-18-91 0 0,-12 19 48 0 0,-3-1 1 0 0,0-1-1 0 0,-2-1 0 0 0,-2-1 0 0 0,-1-1 0 0 0,-2 0 1 0 0,-2-1-1 0 0,-2-1 0 0 0,-1 0 0 0 0,-2 0 1 0 0,-1-1-1 0 0,-1-16-48 0 0,-6 34 26 0 0,1 9 17 0 0,0 1 0 0 0,-1-1-1 0 0,-1 1 1 0 0,0-1-1 0 0,-1 0 1 0 0,-1 1-1 0 0,0-1 1 0 0,0 1 0 0 0,-1 0-1 0 0,-1 0 1 0 0,0 0-1 0 0,-1 0 1 0 0,-7-11-43 0 0,12 22 11 0 0,-1 1 0 0 0,0-1 0 0 0,0 1 0 0 0,-1 0 0 0 0,1-1 0 0 0,0 1 0 0 0,0 0 0 0 0,-1 0-1 0 0,1 0 1 0 0,0 0 0 0 0,-1 0 0 0 0,1 0 0 0 0,-1 0 0 0 0,1 1 0 0 0,-1-1 0 0 0,0 0 0 0 0,1 1 0 0 0,-1-1 0 0 0,0 1 0 0 0,1 0 0 0 0,-1-1 0 0 0,0 1 0 0 0,0 0 0 0 0,1 0 0 0 0,-1 0 0 0 0,0 0 0 0 0,0 1 0 0 0,1-1-1 0 0,-1 0 1 0 0,0 1 0 0 0,1-1 0 0 0,-1 1 0 0 0,0 0 0 0 0,1-1 0 0 0,-1 1 0 0 0,1 0 0 0 0,-1 0 0 0 0,1 0 0 0 0,0 0 0 0 0,-1 0 0 0 0,1 0 0 0 0,0 1 0 0 0,0-1 0 0 0,-1 0 0 0 0,1 1 0 0 0,0-1 0 0 0,0 0-1 0 0,1 1 1 0 0,-1 0 0 0 0,0-1 0 0 0,0 1 0 0 0,1-1 0 0 0,-1 1 0 0 0,1 0 0 0 0,-1-1 0 0 0,1 1 0 0 0,0 0-11 0 0,-11 24-7 0 0,0 0 0 0 0,2 1 0 0 0,2 0 1 0 0,0 1-1 0 0,1-1 0 0 0,2 1 0 0 0,1 0 0 0 0,1 0 0 0 0,2 1 0 0 0,1 7 7 0 0,40 283 68 0 0,6-14-32 0 0,-39-213-22 0 0,15-101-1894 0 0,-2-40-1206 0 0,-19 11-5999 0 0,-2 27 478 0 0</inkml:trace>
  <inkml:trace contextRef="#ctx0" brushRef="#br0" timeOffset="-8887.795">1448 972 11154 0 0,'0'0'1249'0'0,"0"0"-463"0"0,0 0-236 0 0,0 0 203 0 0,0 0 305 0 0,0 0 162 0 0,0 0 11 0 0,0 0-61 0 0,32 1-103 0 0,104 1-134 0 0,204-18 1494 0 0,-237 11-2408 0 0,-1 0-2287 0 0,-35-5-7747 0 0,-50 7-1319 0 0</inkml:trace>
  <inkml:trace contextRef="#ctx0" brushRef="#br0" timeOffset="-7922.857">2961 1716 360 0 0,'0'0'492'0'0,"0"0"-233"0"0,0 0 352 0 0,0 0 725 0 0,0 0 486 0 0,0 0 246 0 0,0 0-58 0 0,0 0-263 0 0,0 0-263 0 0,0 0-246 0 0,35-23-169 0 0,112-75-151 0 0,-51 19 536 0 0,62-81 2465 0 0,105-140-3919 0 0,-233 267 69 0 0,-1-1-1 0 0,-1-2 0 0 0,-3-1 1 0 0,0-1-1 0 0,-3-1 1 0 0,-1-1-1 0 0,-2-1 1 0 0,-2-1-1 0 0,3-13-68 0 0,-17 42-9 0 0,-1 1-1 0 0,0 0 1 0 0,-1 0 0 0 0,0-1-1 0 0,-1 1 1 0 0,0-1 0 0 0,-1 1-1 0 0,-1-1 1 0 0,-2-9 9 0 0,3 17-21 0 0,0 1 1 0 0,0 0-1 0 0,-1 0 1 0 0,0 0-1 0 0,0 1 0 0 0,0-1 1 0 0,0 0-1 0 0,0 1 1 0 0,-1-1-1 0 0,0 1 0 0 0,0 0 1 0 0,0 0-1 0 0,0 0 1 0 0,0 0-1 0 0,0 0 0 0 0,-1 1 1 0 0,1-1-1 0 0,-1 1 1 0 0,0 0-1 0 0,0 0 1 0 0,0 0-1 0 0,0 1 0 0 0,0-1 1 0 0,0 1-1 0 0,0 0 1 0 0,0 1-1 0 0,0-1 0 0 0,-1 0 1 0 0,-2 1 20 0 0,-8 2-84 0 0,1 1 0 0 0,-1 0 0 0 0,1 1 0 0 0,0 0 0 0 0,0 2 1 0 0,0-1-1 0 0,1 2 0 0 0,0 0 0 0 0,0 0 0 0 0,1 1 0 0 0,-1 1 0 0 0,2 0 0 0 0,-1 0 1 0 0,2 1-1 0 0,-1 1 0 0 0,1 0 0 0 0,1 0 0 0 0,-4 6 84 0 0,-8 5 12 0 0,1 1 0 0 0,1 0 0 0 0,1 2-1 0 0,1 0 1 0 0,1 1 0 0 0,1 0 0 0 0,1 1 0 0 0,2 1 0 0 0,1 0-1 0 0,1 1 1 0 0,1 0 0 0 0,2 0 0 0 0,1 1 0 0 0,1 0-1 0 0,1 5-11 0 0,4-14 87 0 0,2 0 1 0 0,0 1-1 0 0,1-1 0 0 0,1 0 0 0 0,1 0 0 0 0,1 0 0 0 0,0-1 0 0 0,2 0 0 0 0,1 0 0 0 0,0-1 0 0 0,1 0 0 0 0,1 0-87 0 0,106 190 1844 0 0,-74-120-1540 0 0,-42-87-469 0 0,11 22 253 0 0,3-17-4803 0 0,-9-13-4377 0 0,-5 5 394 0 0</inkml:trace>
  <inkml:trace contextRef="#ctx0" brushRef="#br0" timeOffset="-7235.148">3935 1237 7514 0 0,'0'0'996'0'0,"0"0"-237"0"0,0 0-3 0 0,0 0 229 0 0,0 0 212 0 0,0 0 26 0 0,0 0-161 0 0,0 0-247 0 0,0 0-200 0 0,0 0-149 0 0,0 0-98 0 0,0 0-59 0 0,0 0-52 0 0,-3 26-17 0 0,-8 82-13 0 0,1 203 1316 0 0,-28-135-717 0 0,21-130-153 0 0,2-95 1586 0 0,17 21-2247 0 0,2 0-1 0 0,0 0 0 0 0,2 1 1 0 0,1 0-1 0 0,1 0 1 0 0,1 0-1 0 0,2 1 0 0 0,0 1 1 0 0,2 0-1 0 0,1 0 1 0 0,2-1-12 0 0,7-17-11 0 0,1 2 0 0 0,2 0-1 0 0,2 2 1 0 0,1 1 0 0 0,3 2 0 0 0,0 1 0 0 0,21-16 11 0 0,-49 47-13 0 0,0 1-1 0 0,0-1 0 0 0,0 1 0 0 0,0 0 0 0 0,1 0 1 0 0,0 1-1 0 0,0-1 0 0 0,-1 1 0 0 0,1 0 1 0 0,1 0-1 0 0,-1 1 0 0 0,0-1 0 0 0,0 1 1 0 0,0 0-1 0 0,1 0 0 0 0,-1 1 0 0 0,1 0 1 0 0,-1 0-1 0 0,3 0 14 0 0,12 51 36 0 0,-19-39 3 0 0,2 1 25 0 0,-1 1 1 0 0,-1-1-1 0 0,0 1 1 0 0,-1-1-1 0 0,-1 0 1 0 0,0 1 0 0 0,0-1-1 0 0,-2 1 1 0 0,1-1-1 0 0,-2 0 1 0 0,0 0-1 0 0,0-1 1 0 0,-1 1-1 0 0,-1-1 1 0 0,0 0 0 0 0,0 0-1 0 0,-5 5-64 0 0,6-12 36 0 0,0-1 0 0 0,0 0 0 0 0,-1 0 0 0 0,1 0 0 0 0,-1-1-1 0 0,0 0 1 0 0,0 0 0 0 0,0 0 0 0 0,0-1 0 0 0,0 0 0 0 0,-1 0 0 0 0,1 0 0 0 0,-1-1-1 0 0,1 0 1 0 0,-1 0 0 0 0,0-1 0 0 0,1 0 0 0 0,-1 0 0 0 0,1 0 0 0 0,-1-1 0 0 0,-6-1-36 0 0,5-1-131 0 0,0 1 1 0 0,1-1-1 0 0,-1 0 1 0 0,1-1-1 0 0,-1 0 1 0 0,1 0-1 0 0,0-1 1 0 0,1 0-1 0 0,-1 0 1 0 0,1 0-1 0 0,0-1 1 0 0,0 0-1 0 0,1 0 1 0 0,0 0 0 0 0,0-1-1 0 0,0 0 1 0 0,1 0-1 0 0,-3-5 131 0 0,1-16-2786 0 0,6 10-4362 0 0,0 10-4100 0 0</inkml:trace>
  <inkml:trace contextRef="#ctx0" brushRef="#br0" timeOffset="-5120.798">4679 877 8026 0 0,'0'0'1681'0'0,"0"0"-898"0"0,0 0-605 0 0,0 0-9 0 0,0 0 322 0 0,0 0 396 0 0,0 0 177 0 0,0 0-43 0 0,0 0-123 0 0,0 0-130 0 0,0 0-122 0 0,0 0-100 0 0,24-1-80 0 0,122-2 279 0 0,-59-4 238 0 0,111-16 528 0 0,-85 5-1382 0 0,-91 14-817 0 0,-21 4 308 0 0,-1 0-156 0 0,0 0-245 0 0,-6 11-10236 0 0,2-7 3427 0 0</inkml:trace>
  <inkml:trace contextRef="#ctx0" brushRef="#br0" timeOffset="-4836.775">4738 1167 9802 0 0,'0'0'386'0'0,"0"0"-317"0"0,0 0 158 0 0,0 0 606 0 0,0 0 487 0 0,0 0 78 0 0,0 0-135 0 0,0 0-222 0 0,0 0-184 0 0,0 0-120 0 0,0 0-126 0 0,36-4-118 0 0,112-14-94 0 0,30-15 461 0 0,-71 20-1421 0 0,-61 12-5240 0 0,-43 4-2955 0 0,-2-3 3578 0 0</inkml:trace>
  <inkml:trace contextRef="#ctx0" brushRef="#br0" timeOffset="-4572.237">4590 1595 11306 0 0,'0'0'1811'0'0,"0"0"-965"0"0,0 0-521 0 0,0 0 63 0 0,0 0 286 0 0,0 0 213 0 0,0 0 97 0 0,0 0-32 0 0,0 0-117 0 0,0 0-123 0 0,0 0-122 0 0,36 8-133 0 0,110 22-123 0 0,-64-29-32 0 0,-67-4-263 0 0,133-34-2437 0 0,-132 31-1680 0 0,-6 2-6527 0 0</inkml:trace>
  <inkml:trace contextRef="#ctx0" brushRef="#br0" timeOffset="-2823.594">5338 1734 0 0 0,'0'0'361'0'0,"0"0"-287"0"0,0 0-64 0 0,0 0 170 0 0,0 0 337 0 0,0 0 444 0 0,0 0 447 0 0,0 0 313 0 0,0 0 90 0 0,0 0-109 0 0,0 0-191 0 0,29-3-202 0 0,91-12-170 0 0,-42-16 447 0 0,-64 21-1249 0 0,337-269 4436 0 0,-308 243-4489 0 0,-2-1-1 0 0,-2-2 1 0 0,-2-1-1 0 0,-1-3 1 0 0,-2 0-1 0 0,-2-3 1 0 0,20-38-284 0 0,-43 66 70 0 0,-1 1 1 0 0,-1-1 0 0 0,-1 0 0 0 0,0 0 0 0 0,-2-1 0 0 0,0 0-1 0 0,-1 0 1 0 0,-1 0 0 0 0,0 0 0 0 0,-2-8-71 0 0,0 18 4 0 0,0 1 0 0 0,-1-1 0 0 0,0 1 0 0 0,0-1 0 0 0,-1 0-1 0 0,0 1 1 0 0,-1 0 0 0 0,0 0 0 0 0,0-1 0 0 0,-1 2 0 0 0,0-1 0 0 0,0 0 0 0 0,0 1 0 0 0,-1 0 0 0 0,-1 0 0 0 0,1 0 0 0 0,-1 1 0 0 0,0-1 0 0 0,-1 2 0 0 0,1-1 0 0 0,-1 1-1 0 0,0 0 1 0 0,-6-3-4 0 0,8 5-39 0 0,-1 1-1 0 0,0 0 1 0 0,0 0-1 0 0,1 0 1 0 0,-1 1-1 0 0,0 0 0 0 0,0 0 1 0 0,0 0-1 0 0,0 1 1 0 0,0 0-1 0 0,0 0 1 0 0,0 1-1 0 0,0 0 0 0 0,0 0 1 0 0,0 0-1 0 0,0 1 1 0 0,0-1-1 0 0,1 1 1 0 0,-1 1-1 0 0,0-1 0 0 0,1 1 1 0 0,0 0-1 0 0,-1 1 40 0 0,-105 92-515 0 0,89-72 503 0 0,1 2 1 0 0,1 0-1 0 0,1 1 1 0 0,2 1-1 0 0,0 0 0 0 0,2 2 1 0 0,2-1-1 0 0,0 2 1 0 0,2 0-1 0 0,1 0 1 0 0,2 1-1 0 0,1 0 1 0 0,1 1-1 0 0,2-1 0 0 0,1 10 12 0 0,5-18 47 0 0,0-1 0 0 0,2 1 0 0 0,0-1 0 0 0,2 0 0 0 0,1 0 0 0 0,0 0 0 0 0,2-1 0 0 0,1 0 0 0 0,0-1 0 0 0,2 0 0 0 0,5 7-47 0 0,81 104 408 0 0,-97-130-405 0 0,6 6 29 0 0,0-1-1 0 0,0 1 1 0 0,1-1-1 0 0,0-1 0 0 0,0 1 1 0 0,1-1-1 0 0,0-1 1 0 0,0 0-1 0 0,0 0 1 0 0,0 0-1 0 0,1-1 1 0 0,0-1-1 0 0,-1 0 1 0 0,1 0-1 0 0,1-1 0 0 0,2 0-31 0 0,-2-2 46 0 0,4 1 24 0 0,-1-1 0 0 0,1 0 0 0 0,0-1 0 0 0,-1-1 0 0 0,1-1 0 0 0,-1 0 0 0 0,0-1 0 0 0,6-2-70 0 0,12-9 83 0 0,-2-1 1 0 0,0-2-1 0 0,-1-1 0 0 0,-1-1 1 0 0,-1-2-1 0 0,-1 0 0 0 0,-1-2 1 0 0,-1-1-1 0 0,-1-1 0 0 0,20-28-83 0 0,-36 46 12 0 0,-1 0-1 0 0,0 0 0 0 0,0-1 1 0 0,-1 1-1 0 0,0-1 0 0 0,-1 0 1 0 0,0-1-1 0 0,0 1 0 0 0,-1-1 1 0 0,0 1-1 0 0,-1-1 0 0 0,0 0 1 0 0,0 0-1 0 0,-1 0 0 0 0,0-1 1 0 0,-1 1-12 0 0,-2 7-51 0 0,-1 0-1 0 0,1 1 1 0 0,-1-1 0 0 0,1 1 0 0 0,-1-1 0 0 0,0 1 0 0 0,0 0 0 0 0,0 0 0 0 0,0 0 0 0 0,-1 1-1 0 0,1-1 1 0 0,0 1 0 0 0,-1 0 0 0 0,1-1 0 0 0,-1 2 0 0 0,1-1 0 0 0,-1 0 0 0 0,1 1-1 0 0,-1-1 1 0 0,0 1 0 0 0,1 0 0 0 0,-1 0 0 0 0,0 1 0 0 0,1-1 0 0 0,-1 1 0 0 0,1 0-1 0 0,-1 0 1 0 0,1 0 0 0 0,-1 0 0 0 0,1 1 51 0 0,-7 2-80 0 0,1 0 0 0 0,0 1 0 0 0,0 0 0 0 0,0 1 0 0 0,1 0 0 0 0,0 0 1 0 0,0 1-1 0 0,0 0 0 0 0,1 0 0 0 0,0 1 0 0 0,0 0 0 0 0,1 0 0 0 0,0 0 0 0 0,1 1 0 0 0,-4 7 80 0 0,6-5-10 0 0,0-1 1 0 0,0 1-1 0 0,1 0 0 0 0,0 0 0 0 0,1 0 1 0 0,1 0-1 0 0,0 0 0 0 0,0 0 0 0 0,2 8 10 0 0,-1 15 21 0 0,0-20-16 0 0,0-1-1 0 0,1 0 0 0 0,1 1 0 0 0,1-1 0 0 0,0 0 0 0 0,0-1 0 0 0,1 1 0 0 0,1-1 0 0 0,0 0 1 0 0,0 0-1 0 0,1-1 0 0 0,8 10-4 0 0,-10-17 30 0 0,0 1 1 0 0,1-1-1 0 0,-1 0 1 0 0,1 0-1 0 0,0-1 1 0 0,0 0 0 0 0,1 0-1 0 0,-1 0 1 0 0,1-1-1 0 0,-1 0 1 0 0,1 0-1 0 0,0 0 1 0 0,-1-1-1 0 0,1 0 1 0 0,0-1-1 0 0,0 0 1 0 0,0 0-1 0 0,0 0 1 0 0,0 0 0 0 0,0-1-1 0 0,0-1 1 0 0,-1 1-1 0 0,1-1 1 0 0,0 0-1 0 0,-1 0 1 0 0,1-1-1 0 0,-1 0 1 0 0,0 0-1 0 0,4-3-30 0 0,40-27 190 0 0,-1-2 0 0 0,-1-2 0 0 0,35-37-190 0 0,104-78-194 0 0,-163 141-98 0 0,-24 11 195 0 0,0 22-16 0 0,-31 114 478 0 0,28-63-469 0 0,5-72 96 0 0,0 0 0 0 0,0-1 0 0 0,0 1 0 0 0,0 0 0 0 0,0-1 0 0 0,0 0 0 0 0,0 1 0 0 0,0-1-1 0 0,1 0 1 0 0,-1 0 0 0 0,0 0 0 0 0,0 0 0 0 0,0-1 0 0 0,0 1 0 0 0,1-1 0 0 0,-1 1 0 0 0,0-1 0 0 0,0 0 0 0 0,0 0 0 0 0,0 0 0 0 0,0 0 0 0 0,1-1 8 0 0,116-86 222 0 0,-89 63-273 0 0,0 1 0 0 0,2 2 0 0 0,0 1 0 0 0,1 1 0 0 0,2 2 0 0 0,0 2 0 0 0,17-6 51 0 0,-52 22-1 0 0,1 0 0 0 0,-1-1 0 0 0,1 1 0 0 0,-1 0 0 0 0,1-1 1 0 0,0 1-1 0 0,-1 0 0 0 0,1 0 0 0 0,0-1 0 0 0,-1 1 0 0 0,1 0 0 0 0,-1 0 0 0 0,1 0 0 0 0,0 0 1 0 0,-1 0-1 0 0,1 0 0 0 0,0 0 0 0 0,-1 0 0 0 0,1 0 0 0 0,0 0 0 0 0,-1 1 0 0 0,1-1 0 0 0,0 0 1 0 0,-1 0-1 0 0,1 1 0 0 0,-1-1 0 0 0,1 0 0 0 0,0 0 0 0 0,-1 1 0 0 0,1-1 0 0 0,-1 1 0 0 0,1-1 0 0 0,-1 1 1 0 0,1-1-1 0 0,-1 1 0 0 0,0-1 0 0 0,1 1 0 0 0,-1-1 0 0 0,0 1 0 0 0,1-1 0 0 0,-1 1 0 0 0,0 0 1 0 0,1-1-1 0 0,-1 1 0 0 0,0-1 0 0 0,0 1 0 0 0,0 0 0 0 0,0-1 0 0 0,0 1 0 0 0,0 0 0 0 0,0-1 1 0 0,0 1-1 0 0,0 0 0 0 0,0-1 0 0 0,0 1 0 0 0,0 0 0 0 0,0-1 0 0 0,0 1 0 0 0,-1-1 0 0 0,1 1 1 0 0,0 0-1 0 0,0-1 0 0 0,-1 1 0 0 0,1-1 0 0 0,0 1 0 0 0,-1 0 1 0 0,-20 43 416 0 0,7-22-328 0 0,7-12-64 0 0,0-1 0 0 0,1 1-1 0 0,1 0 1 0 0,0 0-1 0 0,0 0 1 0 0,1 1-1 0 0,0 0 1 0 0,1-1-1 0 0,0 2 1 0 0,0-1 0 0 0,2 0-1 0 0,-1 0-23 0 0,3-9-31 0 0,-1-1 0 0 0,1 0 0 0 0,0 0 0 0 0,0 0 0 0 0,-1 0 0 0 0,1 0 0 0 0,0 0 0 0 0,0 0-1 0 0,0 0 1 0 0,0-1 0 0 0,0 1 0 0 0,0 0 0 0 0,0 0 0 0 0,0-1 0 0 0,0 1 0 0 0,1-1 0 0 0,-1 1 0 0 0,0-1 0 0 0,0 1 0 0 0,1-1 0 0 0,-1 0 0 0 0,0 0-1 0 0,0 1 1 0 0,1-1 0 0 0,-1 0 0 0 0,0 0 0 0 0,1 0 0 0 0,-1-1 0 0 0,0 1 0 0 0,0 0 0 0 0,1 0 0 0 0,-1-1 0 0 0,0 1 0 0 0,1-1 31 0 0,27-6-3749 0 0,-20 2-1575 0 0,-5 2-5461 0 0</inkml:trace>
  <inkml:trace contextRef="#ctx0" brushRef="#br0" timeOffset="-2055.276">8020 1296 8658 0 0,'0'0'1473'0'0,"0"0"-107"0"0,0 0 34 0 0,0 0 22 0 0,0 0-114 0 0,0 0-205 0 0,0 0-171 0 0,0 0-163 0 0,0 0-139 0 0,0 0-129 0 0,0 0-112 0 0,0 0-86 0 0,0 0-74 0 0,-22-2-28 0 0,-68-6-37 0 0,87 8-152 0 0,0-1-1 0 0,0 1 1 0 0,0 0-1 0 0,0 1 0 0 0,0-1 1 0 0,0 0-1 0 0,1 1 1 0 0,-1 0-1 0 0,0 0 0 0 0,0-1 1 0 0,0 2-1 0 0,1-1 0 0 0,-1 0 1 0 0,1 0-1 0 0,-1 1 1 0 0,1 0-1 0 0,-1-1 0 0 0,1 1 1 0 0,0 0-1 0 0,0 0 1 0 0,0 0-1 0 0,0 1 0 0 0,0-1 1 0 0,0 1-12 0 0,-9 8 48 0 0,-4 2-50 0 0,0-1-1 0 0,1 2 1 0 0,1 0 0 0 0,0 1-1 0 0,0 0 1 0 0,2 0 0 0 0,0 2 0 0 0,1-1-1 0 0,0 1 1 0 0,2 1 0 0 0,0 0 0 0 0,0 0-1 0 0,2 0 1 0 0,1 1 0 0 0,0 0-1 0 0,1 0 1 0 0,-1 16 2 0 0,5-33-5 0 0,0 0 0 0 0,0 0 0 0 0,0 0 0 0 0,0 0 0 0 0,1 1 0 0 0,-1-1 0 0 0,1 0 0 0 0,-1 0 0 0 0,1 0 0 0 0,0-1 0 0 0,0 1 0 0 0,0 0 0 0 0,0 0 0 0 0,0 0 0 0 0,0-1 0 0 0,0 1 0 0 0,0 0 0 0 0,1-1 0 0 0,-1 1 0 0 0,1-1 0 0 0,-1 1 0 0 0,1-1 0 0 0,0 0 0 0 0,-1 0 0 0 0,1 0 0 0 0,0 0 0 0 0,0 0 0 0 0,0 0 0 0 0,0 0 0 0 0,0-1 0 0 0,0 1 0 0 0,0-1 0 0 0,0 1 0 0 0,0-1 0 0 0,0 0 0 0 0,0 0 0 0 0,0 0 0 0 0,0 0 5 0 0,80-18 718 0 0,-52 0-539 0 0,-2-1 1 0 0,0-1-1 0 0,-1-1 0 0 0,-1-2 0 0 0,0-1 0 0 0,16-22-179 0 0,109-91 315 0 0,-97 115-342 0 0,-47 55 125 0 0,-5 12 80 0 0,-2 0 0 0 0,-2-1 1 0 0,-2 1-1 0 0,-7 36-178 0 0,-6 64 119 0 0,0 32-95 0 0,11-127-17 0 0,-2 0 0 0 0,-2 0 0 0 0,-2-1 0 0 0,-2-1 0 0 0,-2 0 0 0 0,-9 14-7 0 0,14-37 1 0 0,-1-1 1 0 0,-1 0-1 0 0,-1-1 1 0 0,-2-1-1 0 0,0 0 1 0 0,-1-1-1 0 0,-1 0 1 0 0,-1-2-1 0 0,0 0 1 0 0,-2-1-1 0 0,0-1 1 0 0,-15 8-2 0 0,28-20-12 0 0,0 1-14 0 0,0-1 0 0 0,0 0 1 0 0,-1 0-1 0 0,0-1 0 0 0,0 0 1 0 0,0 0-1 0 0,0-1 0 0 0,0 0 1 0 0,-1-1-1 0 0,1 0 0 0 0,-1 0 1 0 0,-3-1 25 0 0,11-3-45 0 0,0 0 0 0 0,0 0 0 0 0,1 0 0 0 0,-1-1 0 0 0,0 1 0 0 0,1 0 0 0 0,-1-1 0 0 0,1 1 0 0 0,0-1 0 0 0,0 0 0 0 0,0 1 0 0 0,0-1 0 0 0,0 0 0 0 0,1 0 0 0 0,-1 1 0 0 0,1-1 0 0 0,0 0 0 0 0,0 0 0 0 0,0 0 0 0 0,0 0 0 0 0,0 0 0 0 0,0 1-1 0 0,1-1 1 0 0,0 0 0 0 0,-1 0 0 0 0,1 1 0 0 0,0-1 0 0 0,1-2 45 0 0,8-20-14 0 0,2 1-1 0 0,0 0 0 0 0,1 1 0 0 0,1 1 0 0 0,1 0 0 0 0,11-11 15 0 0,-4 3 9 0 0,120-151 46 0 0,90-86-55 0 0,-187 221 83 0 0,1 1 0 0 0,2 3 1 0 0,53-35-84 0 0,-35 37-699 0 0,-60 35-773 0 0,-4 3-2313 0 0,0 1-4613 0 0,0 1 72 0 0</inkml:trace>
  <inkml:trace contextRef="#ctx0" brushRef="#br0" timeOffset="-1687.704">8920 527 9698 0 0,'0'0'2765'0'0,"0"0"-1556"0"0,0 0-621 0 0,0 0 41 0 0,0 0 192 0 0,0 0 153 0 0,0 0 39 0 0,0 0-87 0 0,0 0-125 0 0,-13 35-122 0 0,-41 111-122 0 0,31-33 246 0 0,15 594 742 0 0,8-690-1630 0 0,0 0 0 0 0,-2 1 1 0 0,0-1-1 0 0,0 0 0 0 0,-2 0 1 0 0,0 0-1 0 0,-1-1 1 0 0,-1 1-1 0 0,-1-1 0 0 0,0-1 1 0 0,-1 1-1 0 0,0-1 0 0 0,-3 2 85 0 0,-11-1-1933 0 0,13-14-1752 0 0,0-1-4214 0 0,7-1-491 0 0</inkml:trace>
  <inkml:trace contextRef="#ctx0" brushRef="#br0" timeOffset="-1167.997">8384 1282 2777 0 0,'0'0'3939'0'0,"0"0"-2080"0"0,0 0-652 0 0,0 0 80 0 0,0 0 65 0 0,0 0-29 0 0,0 0-98 0 0,0 0-101 0 0,39-12-56 0 0,122-38-64 0 0,38-34 1801 0 0,-168 67-2452 0 0,22-10 81 0 0,-1-3 0 0 0,-2-2-1 0 0,-1-2 1 0 0,-2-2 0 0 0,37-36-434 0 0,41-52 310 0 0,-125 125-287 0 0,1 0 0 0 0,0 1-1 0 0,0-1 1 0 0,0 0-1 0 0,-1 1 1 0 0,1-1 0 0 0,-1 1-1 0 0,1-1 1 0 0,-1 1-1 0 0,1-1 1 0 0,-1 1 0 0 0,0-1-1 0 0,0 1 1 0 0,0-1-1 0 0,0 1 1 0 0,0-1 0 0 0,0 1-1 0 0,0-1 1 0 0,-1 1-1 0 0,1-1 1 0 0,0 1 0 0 0,-1-1-1 0 0,1 1 1 0 0,-1-1-1 0 0,0 1 1 0 0,1-1 0 0 0,-1 0-1 0 0,0 1 1 0 0,0-1-1 0 0,-1 1-22 0 0,2 0 40 0 0,-77 213 463 0 0,57-171-507 0 0,2 1 1 0 0,3 1-1 0 0,1 0 0 0 0,2 1 0 0 0,2 0 0 0 0,-2 43 4 0 0,11-83-10 0 0,0-1 1 0 0,0 0-1 0 0,0 1 1 0 0,1-1-1 0 0,0 0 1 0 0,1 1-1 0 0,-1-1 0 0 0,1 0 1 0 0,0 1-1 0 0,1-1 1 0 0,0 0-1 0 0,0 0 0 0 0,0 0 1 0 0,1 0-1 0 0,-1-1 1 0 0,1 1-1 0 0,1-1 1 0 0,-1 1-1 0 0,1-1 0 0 0,0 0 1 0 0,0 0-1 0 0,0-1 1 0 0,1 1-1 0 0,0-1 0 0 0,0 0 1 0 0,0 0-1 0 0,0-1 1 0 0,0 1-1 0 0,1-1 1 0 0,0-1-1 0 0,0 1 0 0 0,-1-1 1 0 0,1 0-1 0 0,1 0 1 0 0,-1 0-1 0 0,0-1 0 0 0,0 0 1 0 0,1 0 9 0 0,9-2 34 0 0,0-1-1 0 0,0 0 1 0 0,-1-1-1 0 0,1-1 1 0 0,-1 0 0 0 0,0-2-1 0 0,0 1 1 0 0,0-2 0 0 0,-1 0-34 0 0,150-66 122 0 0,-162 75-116 0 0,1-1 0 0 0,-1 1 0 0 0,0 0 0 0 0,0-1 0 0 0,0 1 0 0 0,0 0 0 0 0,0 0 0 0 0,-1 0 0 0 0,1 1 0 0 0,-1-1 0 0 0,1 0 0 0 0,-1 1 0 0 0,0-1 0 0 0,1 1 0 0 0,-1-1 0 0 0,-1 1 0 0 0,1-1 0 0 0,0 1 0 0 0,-1 0 0 0 0,1-1 0 0 0,-1 1 0 0 0,0 0 0 0 0,0 0 0 0 0,0-1 0 0 0,0 1 0 0 0,0 0 0 0 0,-1-1 0 0 0,1 1 0 0 0,-1 0 0 0 0,0-1 0 0 0,1 1 0 0 0,-1 0 0 0 0,-1 1-6 0 0,1 5 21 0 0,-10 48 73 0 0,8-49-113 0 0,1 0 0 0 0,0 1 0 0 0,0-1 0 0 0,1 1 0 0 0,0 0 0 0 0,1-1 0 0 0,0 1-1 0 0,0 0 1 0 0,1-1 0 0 0,0 1 0 0 0,1 2 19 0 0,-2-9-46 0 0,1-1 0 0 0,0 1 0 0 0,0 0 0 0 0,0 0 0 0 0,0-1-1 0 0,0 1 1 0 0,0 0 0 0 0,0-1 0 0 0,1 1 0 0 0,-1-1 0 0 0,0 0 0 0 0,1 1 0 0 0,-1-1 0 0 0,1 0 0 0 0,0 0-1 0 0,-1 0 1 0 0,1 0 0 0 0,0 0 0 0 0,0 0 0 0 0,-1-1 0 0 0,1 1 0 0 0,0 0 0 0 0,0-1 0 0 0,0 0 0 0 0,2 1 46 0 0,31 1-5139 0 0,-31-2 3902 0 0,3 0-9646 0 0</inkml:trace>
  <inkml:trace contextRef="#ctx0" brushRef="#br0" timeOffset="103232.831">1463 2633 8194 0 0,'0'0'1176'0'0,"0"0"-366"0"0,0 0-260 0 0,0 0 21 0 0,0 0 179 0 0,0 0 171 0 0,0 0 74 0 0,0 0 15 0 0,0 0-60 0 0,0 0-109 0 0,0 0-124 0 0,-18-3-137 0 0,-79-9 168 0 0,89 14-657 0 0,1 1-1 0 0,-1 0 0 0 0,1 0 0 0 0,0 0 1 0 0,0 1-1 0 0,0 0 0 0 0,1 1 1 0 0,-1 0-1 0 0,1 0 0 0 0,0 0 0 0 0,0 0 1 0 0,-2 4-91 0 0,2-4 62 0 0,-32 31 67 0 0,0 1 0 0 0,3 2 1 0 0,1 2-1 0 0,2 1 0 0 0,1 1 0 0 0,3 2 1 0 0,2 1-1 0 0,2 0 0 0 0,1 2 0 0 0,-14 49-129 0 0,35-94-4 0 0,0 0 0 0 0,0 0-1 0 0,0 1 1 0 0,1-1 0 0 0,-1 0 0 0 0,1 1-1 0 0,0-1 1 0 0,0 0 0 0 0,0 1 0 0 0,0 0-1 0 0,1-1 1 0 0,0 1 0 0 0,-1-1 0 0 0,1 1-1 0 0,1 0 1 0 0,-1-1 0 0 0,0 1 0 0 0,1-1-1 0 0,0 1 1 0 0,0-1 0 0 0,0 1 0 0 0,0-1-1 0 0,0 1 1 0 0,1-1 0 0 0,-1 0 0 0 0,1 0-1 0 0,0 0 1 0 0,0 0 0 0 0,0 0 0 0 0,1 0-1 0 0,-1 0 1 0 0,1-1 0 0 0,-1 1 0 0 0,1-1-1 0 0,0 0 1 0 0,0 0 0 0 0,0 0 0 0 0,0 0-1 0 0,0 0 1 0 0,0-1 0 0 0,1 1 0 0 0,-1-1-1 0 0,1 0 6 0 0,7-2 39 0 0,0-2 1 0 0,0 1-1 0 0,0-1 1 0 0,0-1 0 0 0,0 0-1 0 0,-1 0 1 0 0,0-1 0 0 0,0 0-1 0 0,0-1 1 0 0,0 0 0 0 0,-1-1-1 0 0,0 0 1 0 0,0 0 0 0 0,-1-1-1 0 0,3-4-40 0 0,13-8 60 0 0,243-235 112 0 0,-137 122-297 0 0,3-3-147 0 0,-128 132 237 0 0,-7 20-256 0 0,-56 129 289 0 0,41-110-1 0 0,2 0 0 0 0,1 2 1 0 0,2-1-1 0 0,1 1 0 0 0,2 1 1 0 0,2 0-1 0 0,-2 30 3 0 0,9-62-8 0 0,-1-1 0 0 0,1 0 0 0 0,0 0 0 0 0,0 0 0 0 0,0 0 0 0 0,1 0 0 0 0,0 0 0 0 0,0 1 0 0 0,0-1-1 0 0,1-1 1 0 0,-1 1 0 0 0,1 0 0 0 0,0 0 0 0 0,1-1 0 0 0,-1 1 0 0 0,1-1 0 0 0,0 1 0 0 0,0-1 0 0 0,0 0 0 0 0,1 0 0 0 0,-1-1 0 0 0,1 1 0 0 0,0-1 0 0 0,0 0 0 0 0,0 0 0 0 0,0 0 0 0 0,1 0 0 0 0,-1-1 0 0 0,1 0 0 0 0,0 0 0 0 0,0 0 0 0 0,-1 0 0 0 0,1-1 0 0 0,0 0-1 0 0,2 1 9 0 0,5-1 26 0 0,0-1 0 0 0,1 0 0 0 0,-1-1-1 0 0,0 0 1 0 0,1-1 0 0 0,-1 0 0 0 0,0-1-1 0 0,0 0 1 0 0,-1-1 0 0 0,1 0 0 0 0,-1-1-1 0 0,0 0 1 0 0,0-1 0 0 0,0 0 0 0 0,0-1-26 0 0,144-123 446 0 0,-95 67-309 0 0,-4-1 1 0 0,-3-4 0 0 0,-2-1 0 0 0,-4-3-1 0 0,-3-1 1 0 0,-3-3 0 0 0,24-64-138 0 0,-51 108 11 0 0,-2 0 1 0 0,0-1-1 0 0,-3-1 0 0 0,-1 1 1 0 0,-1-1-1 0 0,-2-1 1 0 0,-1 1-1 0 0,-2-1 1 0 0,-2-11-12 0 0,1 42 15 0 0,-1 0 1 0 0,0 0-1 0 0,0 1 1 0 0,-1-1-1 0 0,1 0 1 0 0,-1 0-1 0 0,0 0 1 0 0,0 0 0 0 0,0 1-1 0 0,0-1 1 0 0,-1 0-1 0 0,0 1 1 0 0,1-1-1 0 0,-1 1 1 0 0,-1 0-1 0 0,1 0 1 0 0,0 0 0 0 0,-1 0-1 0 0,1 0 1 0 0,-1 0-1 0 0,0 0 1 0 0,0 1-1 0 0,0 0 1 0 0,0-1-1 0 0,-1 1 1 0 0,1 0 0 0 0,-1 1-1 0 0,1-1 1 0 0,-1 1-1 0 0,1-1 1 0 0,-1 1-1 0 0,0 0 1 0 0,0 0 0 0 0,0 1-1 0 0,1-1 1 0 0,-1 1-1 0 0,0 0 1 0 0,0 0-1 0 0,0 0 1 0 0,0 0-1 0 0,0 1 1 0 0,-3 0-16 0 0,-9 5 1 0 0,1 1 0 0 0,-1 0 1 0 0,1 1-1 0 0,0 0 0 0 0,1 1 0 0 0,0 1 1 0 0,0 0-1 0 0,1 1 0 0 0,1 1 0 0 0,0 0 1 0 0,0 0-1 0 0,1 1 0 0 0,1 1 0 0 0,-6 8-1 0 0,-6 8 18 0 0,1 2-1 0 0,1 0 0 0 0,1 1 0 0 0,2 1 0 0 0,2 0 0 0 0,1 1 1 0 0,1 1-1 0 0,3 0 0 0 0,0 1 0 0 0,3 0 0 0 0,1 0 0 0 0,1 1 1 0 0,3 0-1 0 0,0 0 0 0 0,3-1 0 0 0,2 8-17 0 0,0-24 1 0 0,1-1 1 0 0,1 0-1 0 0,0 0 0 0 0,2-1 0 0 0,0 1 1 0 0,1-2-1 0 0,1 1 0 0 0,1-1 0 0 0,1 0 1 0 0,0-1-1 0 0,1-1 0 0 0,1 0 0 0 0,0 0 1 0 0,2-1-1 0 0,-1-1 0 0 0,2 0 0 0 0,10 6-1 0 0,-17-14-67 0 0,0-1 0 0 0,1-1 0 0 0,-1 0 0 0 0,1 0 0 0 0,0-1 0 0 0,0 0 0 0 0,0-1 0 0 0,0 0-1 0 0,1-1 1 0 0,-1 0 0 0 0,1 0 0 0 0,-1-1 0 0 0,1-1 0 0 0,1 0 67 0 0,-10 1-39 0 0,46-14-2448 0 0,-20-5-5795 0 0,-16 8-2985 0 0</inkml:trace>
  <inkml:trace contextRef="#ctx0" brushRef="#br0" timeOffset="103533.818">2683 2773 11466 0 0,'0'0'3126'0'0,"0"0"-1869"0"0,0 0-728 0 0,0 0-74 0 0,0 0 125 0 0,0 0 99 0 0,0 0 8 0 0,-28 35-61 0 0,-86 111-120 0 0,63-55 22 0 0,46-73-455 0 0,2-11-59 0 0,0 0-1 0 0,0 0 1 0 0,1 0-1 0 0,0 0 0 0 0,0 1 1 0 0,0-1-1 0 0,1 0 0 0 0,0 1 1 0 0,1-1-1 0 0,0 1 1 0 0,0 0-1 0 0,1-1 0 0 0,0 1 1 0 0,0-1-1 0 0,0 0 0 0 0,1 1 1 0 0,0-1-1 0 0,1 0 1 0 0,-1 0-1 0 0,2 0 0 0 0,-1 0 1 0 0,1-1-1 0 0,0 1 0 0 0,0-1 1 0 0,0 0-1 0 0,1 0 0 0 0,0 0 1 0 0,0-1-1 0 0,1 0 1 0 0,0 0-1 0 0,-1 0 0 0 0,2-1 1 0 0,-1 0-1 0 0,4 2-13 0 0,2-3 84 0 0,0 0-1 0 0,1-1 0 0 0,-1-1 1 0 0,0 0-1 0 0,1-1 0 0 0,-1 0 1 0 0,0-1-1 0 0,1 0 1 0 0,-1-1-1 0 0,0-1 0 0 0,0 0 1 0 0,0 0-1 0 0,0-1 1 0 0,-1-1-1 0 0,1 0 0 0 0,-1 0 1 0 0,7-5-84 0 0,-5 2 83 0 0,1-1 1 0 0,-1-1-1 0 0,-1 0 0 0 0,0 0 1 0 0,0-1-1 0 0,-1-1 0 0 0,-1 0 1 0 0,0-1-1 0 0,0 1 1 0 0,-1-2-1 0 0,-1 1 0 0 0,0-1 1 0 0,-1-1-1 0 0,-1 1 0 0 0,0-1 1 0 0,-1 0-1 0 0,0-1 1 0 0,-2 1-1 0 0,1-1 0 0 0,-2 0 1 0 0,0 0-1 0 0,-1 0 0 0 0,-1 0 1 0 0,0 0-1 0 0,-3-14-83 0 0,3 23-40 0 0,-1 1 0 0 0,-1-1-1 0 0,1 0 1 0 0,-1 1 0 0 0,0-1 0 0 0,0 1-1 0 0,-1 0 1 0 0,0 0 0 0 0,0 0 0 0 0,-1 0-1 0 0,1 0 1 0 0,-1 1 0 0 0,0-1-1 0 0,-1 1 1 0 0,1 0 0 0 0,-1 1 0 0 0,0-1-1 0 0,-1 1 1 0 0,1 0 0 0 0,-1 0 0 0 0,1 0-1 0 0,-1 1 1 0 0,0 0 0 0 0,0 0 0 0 0,-1 1-1 0 0,1-1 1 0 0,-1 1 0 0 0,1 1 0 0 0,-1-1-1 0 0,1 1 1 0 0,-6 0 40 0 0,5 1-270 0 0,1-1-1 0 0,-1 1 1 0 0,1 1-1 0 0,-1 0 1 0 0,1 0 0 0 0,-1 0-1 0 0,1 0 1 0 0,0 1-1 0 0,-1 0 1 0 0,1 1 0 0 0,0-1-1 0 0,0 1 1 0 0,1 0-1 0 0,-2 1 271 0 0,-18 15-3922 0 0,-1 3-3303 0 0,8-6-1063 0 0</inkml:trace>
  <inkml:trace contextRef="#ctx0" brushRef="#br0" timeOffset="103998.632">2985 3237 10986 0 0,'0'0'1430'0'0,"0"0"-618"0"0,0 0-234 0 0,0 0 150 0 0,0 0 227 0 0,0 0 121 0 0,0 0-28 0 0,0 0-126 0 0,0 0-156 0 0,0 0-108 0 0,0 0-123 0 0,0 0-121 0 0,0 0-68 0 0,11-16-73 0 0,87-119 322 0 0,74-105-12 0 0,-133 189-789 0 0,-37 77-480 0 0,-6 21 592 0 0,1-33 97 0 0,1 0 0 0 0,0 1 0 0 0,1-1 0 0 0,1 0 0 0 0,0 1 1 0 0,1-1-1 0 0,1 0 0 0 0,0 1 0 0 0,1-1 0 0 0,0 0 1 0 0,1 0-1 0 0,0-1 0 0 0,2 1 0 0 0,-1-1 0 0 0,2 0 0 0 0,0 0 1 0 0,4 5-4 0 0,-7-13 101 0 0,1 0 1 0 0,0 0-1 0 0,0 0 1 0 0,1 0 0 0 0,0-1-1 0 0,0 0 1 0 0,0 0-1 0 0,0 0 1 0 0,0-1-1 0 0,1 0 1 0 0,-1 0 0 0 0,1 0-1 0 0,0-1 1 0 0,0 0-1 0 0,0-1 1 0 0,0 0-1 0 0,0 0 1 0 0,0 0 0 0 0,0-1-1 0 0,1 0 1 0 0,-1 0-1 0 0,0-1 1 0 0,0 1 0 0 0,5-3-102 0 0,-6 0 139 0 0,0-1 0 0 0,0 1 1 0 0,-1-1-1 0 0,1-1 0 0 0,-1 1 1 0 0,0-1-1 0 0,0 0 0 0 0,-1 0 1 0 0,0 0-1 0 0,0 0 0 0 0,0-1 1 0 0,0 0-1 0 0,-1 0 1 0 0,0 0-1 0 0,2-6-139 0 0,3-2 114 0 0,62-122 243 0 0,-58 105-1156 0 0,11-33 1025 0 0,-19 42-4463 0 0,-2-1-4367 0 0,-2 19-3514 0 0</inkml:trace>
  <inkml:trace contextRef="#ctx0" brushRef="#br0" timeOffset="104650.638">4309 2736 17580 0 0,'0'0'1428'0'0,"0"0"-557"0"0,0 0-235 0 0,0 0 56 0 0,0 0 136 0 0,0 0 73 0 0,0 0-73 0 0,0 0-163 0 0,0 0-121 0 0,0 0-124 0 0,0 0-76 0 0,0 0-39 0 0,0 0-64 0 0,-6-14-66 0 0,-22-41-66 0 0,28 54-108 0 0,-1 0 1 0 0,1 1-1 0 0,-1-1 0 0 0,0 0 0 0 0,1 1 1 0 0,-1-1-1 0 0,0 1 0 0 0,1-1 0 0 0,-1 1 1 0 0,0-1-1 0 0,0 1 0 0 0,1 0 0 0 0,-1-1 1 0 0,0 1-1 0 0,0 0 0 0 0,0-1 1 0 0,0 1-1 0 0,1 0 0 0 0,-1 0 0 0 0,0 0 1 0 0,0 0-1 0 0,0 0 0 0 0,0 0 0 0 0,0 0 1 0 0,1 0-1 0 0,-1 0 0 0 0,0 1 0 0 0,0-1 1 0 0,0 0-1 0 0,0 0 0 0 0,1 1 1 0 0,-1-1-1 0 0,0 1 0 0 0,0-1 0 0 0,1 0 1 0 0,-1 1-1 0 0,0-1 0 0 0,1 1 0 0 0,-1 0 1 0 0,0-1-1 0 0,1 1 0 0 0,-1 0 0 0 0,1-1 1 0 0,-1 1-1 0 0,1 0 0 0 0,-1-1 0 0 0,1 2-1 0 0,-5 2 1 0 0,-24 18-45 0 0,1 0 0 0 0,1 2-1 0 0,2 2 1 0 0,0 0 0 0 0,1 1 0 0 0,2 2-1 0 0,1 0 1 0 0,1 1 0 0 0,2 1 0 0 0,1 1-1 0 0,1 0 1 0 0,-4 16 44 0 0,18-40-36 0 0,0 0-1 0 0,0 1 0 0 0,0-1 1 0 0,1 0-1 0 0,0 1 1 0 0,0-1-1 0 0,1 1 0 0 0,1-1 1 0 0,-1 1-1 0 0,1-1 0 0 0,2 7 37 0 0,-1-13-3 0 0,1 1 0 0 0,-1-1-1 0 0,1 0 1 0 0,-1 0-1 0 0,1 0 1 0 0,0 0 0 0 0,0 0-1 0 0,0-1 1 0 0,0 1-1 0 0,1-1 1 0 0,-1 0 0 0 0,0 0-1 0 0,0 0 1 0 0,1 0-1 0 0,-1 0 1 0 0,1-1 0 0 0,-1 0-1 0 0,0 1 1 0 0,1-2-1 0 0,-1 1 1 0 0,1 0 0 0 0,-1 0-1 0 0,1-1 1 0 0,-1 0-1 0 0,0 0 1 0 0,1 0-1 0 0,-1 0 1 0 0,0 0 0 0 0,0-1-1 0 0,0 1 1 0 0,0-1-1 0 0,0 0 1 0 0,0 0 0 0 0,0 0-1 0 0,-1 0 1 0 0,3-3 3 0 0,144-141 427 0 0,-132 124-404 0 0,2 0 0 0 0,0 1-1 0 0,1 2 1 0 0,1 0 0 0 0,1 0 0 0 0,1 2-1 0 0,0 1 1 0 0,17-8-23 0 0,39 9-54 0 0,-78 16 44 0 0,1 1 1 0 0,0-1 0 0 0,-1 1 0 0 0,1-1-1 0 0,-1 1 1 0 0,0-1 0 0 0,1 1 0 0 0,-1 0-1 0 0,0 0 1 0 0,0 0 0 0 0,0-1 0 0 0,0 1 0 0 0,-1 0-1 0 0,1 0 1 0 0,0 0 0 0 0,-1 0 0 0 0,0 0-1 0 0,1 1 1 0 0,-1-1 0 0 0,0 0 0 0 0,0 0-1 0 0,0 0 1 0 0,0 0 0 0 0,0 0 0 0 0,-1 1 9 0 0,1-1-5 0 0,-13 216 43 0 0,3 168-99 0 0,12-246 25 0 0,-2 320 80 0 0,-1-441-46 0 0,-1 0 0 0 0,0 0 0 0 0,-2 0 0 0 0,-1-1 0 0 0,0 1 0 0 0,-1-1 0 0 0,-1 0 0 0 0,0 0 0 0 0,-8 12 2 0 0,11-24-1 0 0,1 0 0 0 0,-1 0 0 0 0,0-1 1 0 0,-1 1-1 0 0,1-1 0 0 0,-1 0 0 0 0,0 0 0 0 0,0 0 1 0 0,-1-1-1 0 0,1 1 0 0 0,-1-2 0 0 0,0 1 0 0 0,0 0 0 0 0,0-1 1 0 0,-1 0-1 0 0,1-1 0 0 0,-1 1 0 0 0,0-1 0 0 0,1-1 1 0 0,-1 1-1 0 0,0-1 0 0 0,0 0 0 0 0,0-1 0 0 0,0 0 0 0 0,0 0 1 0 0,0 0-1 0 0,-6-2 1 0 0,5-1 1 0 0,-1-1 1 0 0,1-1 0 0 0,0 1-1 0 0,0-2 1 0 0,1 1-1 0 0,-1-1 1 0 0,1 0-1 0 0,1 0 1 0 0,-1-1 0 0 0,1 0-1 0 0,0 0 1 0 0,0 0-1 0 0,1-1 1 0 0,0 0-1 0 0,1 0 1 0 0,0 0 0 0 0,0-1-1 0 0,0 1 1 0 0,1-1-1 0 0,1 0 1 0 0,-1 0 0 0 0,0-6-2 0 0,-2-2-21 0 0,1 0 1 0 0,1 0 0 0 0,0 0 0 0 0,1-1 0 0 0,1 1-1 0 0,0-1 1 0 0,2 0 0 0 0,0 1 0 0 0,1 0 0 0 0,0-1-1 0 0,2 1 1 0 0,0 0 0 0 0,1 0 0 0 0,0 0 0 0 0,1 1-1 0 0,2 0 1 0 0,-1 0 0 0 0,2 1 0 0 0,5-9 20 0 0,6-4-113 0 0,0 1 0 0 0,2 1 1 0 0,1 1-1 0 0,1 1 1 0 0,0 1-1 0 0,2 1 0 0 0,1 1 1 0 0,1 1-1 0 0,23-11 113 0 0,67-37-269 0 0,-67 40-4981 0 0,-20 11-2831 0 0,-18 9-2791 0 0</inkml:trace>
  <inkml:trace contextRef="#ctx0" brushRef="#br0" timeOffset="105751.215">5765 2994 0 0 0,'0'0'928'0'0,"0"0"590"0"0,0 0 485 0 0,0 0 269 0 0,0 0 18 0 0,0 0-175 0 0,0 0-292 0 0,0 0-309 0 0,3 0-266 0 0,5 0 4127 0 0,-8 0-5007 0 0,0 0-88 0 0,0 0-83 0 0,0 0-62 0 0,0 0-62 0 0,0 0-53 0 0,0 0-36 0 0,19 7-80 0 0,-12-4 141 0 0,1-1 0 0 0,-1 0 0 0 0,1 0 0 0 0,0-1 0 0 0,0 0 0 0 0,-1-1 0 0 0,1 1 0 0 0,0-1 0 0 0,0-1 0 0 0,0 0 0 0 0,0 0 1 0 0,-1 0-1 0 0,1-1 0 0 0,-1 0 0 0 0,1 0 0 0 0,-1-1 0 0 0,0 0 0 0 0,1-1 0 0 0,-2 1 0 0 0,1-1 0 0 0,0-1 0 0 0,-1 1 0 0 0,0-1 0 0 0,0 0 0 0 0,0-1 0 0 0,0 1 0 0 0,-1-1 0 0 0,4-6-45 0 0,10-11 59 0 0,-1 0 0 0 0,-1-1 1 0 0,-2-1-1 0 0,0 0 0 0 0,-2-1 1 0 0,0-1-1 0 0,-2 0 0 0 0,2-11-59 0 0,-5-24 431 0 0,-8 61-309 0 0,0 1-12 0 0,-21 78-589 0 0,6 29 472 0 0,4 0 0 0 0,6 1 0 0 0,5 67 7 0 0,3-83 45 0 0,-4-1 0 0 0,-5 1 0 0 0,-3-1 0 0 0,-4 0 0 0 0,-13 36-45 0 0,25-119 27 0 0,-1 0-1 0 0,0 0 0 0 0,-1 0 0 0 0,0-1 0 0 0,0 1 0 0 0,0-1 0 0 0,-1 0 0 0 0,0 0 0 0 0,-1 0 1 0 0,1-1-1 0 0,-2 1 0 0 0,1-1 0 0 0,0 0 0 0 0,-2 0-26 0 0,5-5 10 0 0,1 0-1 0 0,0 0 1 0 0,0 0 0 0 0,0-1 0 0 0,-1 1 0 0 0,1 0-1 0 0,0-1 1 0 0,0 1 0 0 0,-1-1 0 0 0,1 1 0 0 0,-1-1-1 0 0,1 0 1 0 0,0 0 0 0 0,-1 0 0 0 0,1 0 0 0 0,-1 0-1 0 0,1 0 1 0 0,0 0 0 0 0,-1 0 0 0 0,1 0 0 0 0,-1-1-1 0 0,1 1 1 0 0,0 0 0 0 0,-1-1 0 0 0,1 1 0 0 0,0-1-1 0 0,0 0 1 0 0,-1 1 0 0 0,1-1 0 0 0,0 0 0 0 0,0 0-1 0 0,0 0 1 0 0,0 0 0 0 0,0 0 0 0 0,0 0 0 0 0,0 0-1 0 0,0 0 1 0 0,0 0 0 0 0,1 0 0 0 0,-1 0 0 0 0,0-1-1 0 0,1 1 1 0 0,-1 0 0 0 0,1-1 0 0 0,-1 1 0 0 0,1 0-10 0 0,-12-68 36 0 0,15 35-49 0 0,1 0 0 0 0,2 1 0 0 0,1-1 1 0 0,2 2-1 0 0,1-1 0 0 0,1 1 0 0 0,2 1 1 0 0,10-18 12 0 0,0-4-38 0 0,15-42-76 0 0,5 2 0 0 0,3 1 1 0 0,4 3-1 0 0,4 2 0 0 0,4 2 1 0 0,4 3-1 0 0,3 3 0 0 0,15-10 114 0 0,-62 72 13 0 0,2 0-1 0 0,-1 1 1 0 0,2 1-1 0 0,0 1 1 0 0,0 1 0 0 0,2 1-1 0 0,15-6-12 0 0,-37 16 2 0 0,1 1 1 0 0,0 0-1 0 0,0-1 0 0 0,0 1 1 0 0,0 0-1 0 0,0 0 0 0 0,0 0 0 0 0,1 0 1 0 0,-1 1-1 0 0,0-1 0 0 0,1 0 0 0 0,-1 1 1 0 0,0 0-1 0 0,0-1 0 0 0,1 1 1 0 0,-1 0-1 0 0,1 0 0 0 0,-1 1 0 0 0,0-1 1 0 0,1 0-1 0 0,-1 1 0 0 0,0-1 1 0 0,0 1-1 0 0,1 0 0 0 0,-1 0 0 0 0,0 0 1 0 0,0 0-1 0 0,0 0 0 0 0,0 0 0 0 0,0 1 1 0 0,0-1-1 0 0,0 0 0 0 0,-1 1 1 0 0,1 0-1 0 0,0-1 0 0 0,-1 1 0 0 0,1 0 1 0 0,-1 0-1 0 0,0 0 0 0 0,1 0 1 0 0,-1 0-1 0 0,0 0 0 0 0,0 0 0 0 0,-1 1 1 0 0,1-1-1 0 0,0 0 0 0 0,-1 0 0 0 0,1 1-2 0 0,-2 22 47 0 0,-1 0 0 0 0,-1-1-1 0 0,-1 1 1 0 0,-2-1-1 0 0,0 0 1 0 0,-1-1-1 0 0,-1 1 1 0 0,-2-1 0 0 0,0-1-1 0 0,-1 0 1 0 0,-1-1-1 0 0,-13 17-46 0 0,-2 10 49 0 0,-3-1 1 0 0,-1-2-1 0 0,-2-1 0 0 0,-3-2 0 0 0,-1-1 0 0 0,-1-2 0 0 0,-25 18-49 0 0,58-52-18 0 0,0 0 0 0 0,-1-1 0 0 0,0 0 1 0 0,0 0-1 0 0,0 0 0 0 0,-1 0 0 0 0,1-1 0 0 0,-1 0 0 0 0,0-1 0 0 0,1 1 0 0 0,-1-1 0 0 0,0 0 0 0 0,-1-1 0 0 0,1 0 0 0 0,0 0 0 0 0,0-1 0 0 0,-5 0 18 0 0,9-2-192 0 0,0-1 1 0 0,1 0-1 0 0,-1 0 1 0 0,1 0-1 0 0,-1 0 1 0 0,1 0-1 0 0,0-1 0 0 0,0 1 1 0 0,1-1-1 0 0,-1 1 1 0 0,1-1-1 0 0,0 0 1 0 0,-1 1-1 0 0,2-1 0 0 0,-1 0 1 0 0,0 0-1 0 0,1 0 1 0 0,0 0-1 0 0,0 0 1 0 0,0 0-1 0 0,0 1 0 0 0,1-1 1 0 0,-1 0-1 0 0,1 0 1 0 0,0 0-1 0 0,0 0 1 0 0,0 1-1 0 0,1-1 0 0 0,0 1 1 0 0,-1-1-1 0 0,2 0 192 0 0,27-53-6514 0 0,-20 37-808 0 0</inkml:trace>
  <inkml:trace contextRef="#ctx0" brushRef="#br0" timeOffset="113774.091">7109 2762 1440 0 0,'0'0'720'0'0,"0"0"-321"0"0,0 0-31 0 0,0 0 290 0 0,0 0 397 0 0,0 0 296 0 0,0 0 46 0 0,0 0-154 0 0,0 0-240 0 0,0 0-223 0 0,0 0-122 0 0,2-4-40 0 0,6-11-35 0 0,-5 12-19 0 0,-3 3-35 0 0,0 0-53 0 0,0 22 1641 0 0,-11 147 65 0 0,10-147-2167 0 0,1 0 0 0 0,0-1 0 0 0,2 1-1 0 0,1 0 1 0 0,1-1 0 0 0,1 0 0 0 0,0 0 0 0 0,2 0-1 0 0,0 0 1 0 0,5 7-15 0 0,-10-24 28 0 0,0 0 0 0 0,0 0 0 0 0,1-1 0 0 0,-1 1 0 0 0,1-1 0 0 0,-1 0 0 0 0,1 0 0 0 0,0 0 0 0 0,0 0 0 0 0,1 0 0 0 0,-1-1 0 0 0,1 1 0 0 0,-1-1 0 0 0,1 0 0 0 0,0 0 0 0 0,-1 0 0 0 0,1-1 0 0 0,0 1-1 0 0,0-1 1 0 0,0 0 0 0 0,1 0 0 0 0,-1 0 0 0 0,0-1 0 0 0,0 0 0 0 0,0 1 0 0 0,1-1 0 0 0,-1-1 0 0 0,0 1 0 0 0,4-1-28 0 0,77-51 1290 0 0,66-113-481 0 0,-141 155-732 0 0,-1-1 0 0 0,0-1 0 0 0,-1 1-1 0 0,0-2 1 0 0,0 1 0 0 0,-2-1 0 0 0,1 0-1 0 0,-2 0 1 0 0,0 0 0 0 0,0-1 0 0 0,-1 0 0 0 0,-1 0-1 0 0,0 0 1 0 0,-1-3-77 0 0,-2 16 97 0 0,0 1-14 0 0,0 0-30 0 0,0 0-13 0 0,0 0-14 0 0,0 0-36 0 0,-2 59-511 0 0,1 74 581 0 0,-5-57-89 0 0,7-68 28 0 0,0 1 1 0 0,1-1-1 0 0,1 0 1 0 0,-1 0-1 0 0,1-1 1 0 0,0 1-1 0 0,1 0 1 0 0,0-1-1 0 0,0 0 1 0 0,1 0-1 0 0,0 0 1 0 0,0 0-1 0 0,3 2 1 0 0,0-1 10 0 0,1-1 0 0 0,0-1 0 0 0,0 1 0 0 0,1-1 0 0 0,-1-1 0 0 0,1 0 0 0 0,0 0 0 0 0,1-1 0 0 0,-1 0 0 0 0,1-1 0 0 0,0 0 0 0 0,-1-1 0 0 0,1 0 0 0 0,0-1 0 0 0,1 0 0 0 0,3 0-10 0 0,7 2 11 0 0,-8-2 40 0 0,1-1 1 0 0,-1 0 0 0 0,1 0 0 0 0,-1-2-1 0 0,1 0 1 0 0,-1 0 0 0 0,0-1-1 0 0,0-1 1 0 0,0-1 0 0 0,0 0 0 0 0,-1 0-1 0 0,0-1 1 0 0,0-1 0 0 0,0 0-1 0 0,-1-1 1 0 0,0 0 0 0 0,-1-1-1 0 0,0-1 1 0 0,0 0 0 0 0,-1 0 0 0 0,0-1-1 0 0,-1 0 1 0 0,0 0 0 0 0,-1-1-1 0 0,0 0 1 0 0,2-6-52 0 0,157-294 60 0 0,-153 282-69 0 0,-1-1-1 0 0,-1-1 1 0 0,-2 0 0 0 0,-1-1-1 0 0,-1 1 1 0 0,-2-2 0 0 0,-2 1-1 0 0,-1 0 1 0 0,-1-19 9 0 0,-3 48-25 0 0,0 1 1 0 0,-1 0-1 0 0,1-1 1 0 0,-1 1-1 0 0,0 0 1 0 0,0 0-1 0 0,0 0 0 0 0,0 0 1 0 0,0 0-1 0 0,-1 1 1 0 0,1-1-1 0 0,-1 1 1 0 0,0 0-1 0 0,0-1 0 0 0,0 1 1 0 0,0 0-1 0 0,0 1 1 0 0,0-1-1 0 0,0 1 0 0 0,-1-1 1 0 0,1 1-1 0 0,-1 0 1 0 0,1 0-1 0 0,-1 0 1 0 0,1 1-1 0 0,-1-1 0 0 0,1 1 1 0 0,-1 0-1 0 0,1 0 1 0 0,-1 0-1 0 0,0 0 1 0 0,1 1-1 0 0,-1-1 0 0 0,1 1 1 0 0,-1 0 24 0 0,-2 3-17 0 0,1-1 1 0 0,0 1-1 0 0,0 0 0 0 0,1 0 1 0 0,-1 0-1 0 0,1 1 0 0 0,0-1 0 0 0,0 1 1 0 0,0 0-1 0 0,1 0 0 0 0,0 1 1 0 0,0-1-1 0 0,0 1 0 0 0,1-1 1 0 0,-1 1-1 0 0,0 4 17 0 0,-6 26 0 0 0,1 0 0 0 0,2 0 0 0 0,2 1 0 0 0,1 0 0 0 0,2 0 0 0 0,1 0-1 0 0,2 5 1 0 0,-1 28-28 0 0,0-50 14 0 0,0 0 0 0 0,1 0 0 0 0,1 0 0 0 0,1 0 0 0 0,1 0 0 0 0,0-1 0 0 0,2 0 0 0 0,0 0 0 0 0,7 12 14 0 0,-11-24-5 0 0,1 0 0 0 0,0 0 0 0 0,1 0 0 0 0,-1 0 0 0 0,1-1 0 0 0,0 1 0 0 0,1-1 0 0 0,0 0 0 0 0,0-1 0 0 0,0 0 0 0 0,0 0 0 0 0,1 0 0 0 0,0 0 0 0 0,0-1 0 0 0,0-1 0 0 0,1 1 0 0 0,-1-1 0 0 0,1 0 0 0 0,0-1 0 0 0,0 1 0 0 0,0-2 0 0 0,0 1 0 0 0,0-1 0 0 0,0 0 0 0 0,0-1 5 0 0,16-3 42 0 0,-1-2 1 0 0,-1 0-1 0 0,1-2 0 0 0,-1 0 1 0 0,0-1-1 0 0,-1-2 0 0 0,0 0 1 0 0,0-1-1 0 0,-1-1 0 0 0,11-9-42 0 0,-23 16 10 0 0,30-20 38 0 0,-2-1-1 0 0,0-2 1 0 0,-2-2-1 0 0,-2-1 1 0 0,0-1-1 0 0,-2-2 1 0 0,-2-1-1 0 0,-1-2 1 0 0,-2 0-1 0 0,-1-2 0 0 0,-2 0 1 0 0,14-39-48 0 0,-28 62 0 0 0,-2-1 1 0 0,-1 1-1 0 0,0-1 1 0 0,-1 0-1 0 0,0-1 0 0 0,-2 1 1 0 0,0-1-1 0 0,-1 1 1 0 0,0-1-1 0 0,-2-1 0 0 0,0 14-11 0 0,0 1 1 0 0,0-1-1 0 0,0 1 0 0 0,0 0 0 0 0,-1 0 1 0 0,0 0-1 0 0,0-1 0 0 0,0 2 1 0 0,0-1-1 0 0,-1 0 0 0 0,0 0 1 0 0,0 1-1 0 0,0-1 0 0 0,0 1 0 0 0,0 0 1 0 0,0 0-1 0 0,-1 0 0 0 0,0 1 1 0 0,1-1-1 0 0,-1 1 0 0 0,0 0 1 0 0,0 0-1 0 0,0 0 0 0 0,-1 0 1 0 0,1 1-1 0 0,0-1 0 0 0,-1 1 0 0 0,1 0 1 0 0,-1 1-1 0 0,1-1 0 0 0,-1 1 1 0 0,1 0-1 0 0,-1 0 0 0 0,1 0 1 0 0,-1 1-1 0 0,1 0 0 0 0,0-1 0 0 0,-1 2 1 0 0,1-1-1 0 0,0 0 0 0 0,-1 1 1 0 0,1 0-1 0 0,0 0 0 0 0,0 0 1 0 0,0 0-1 0 0,0 1 11 0 0,-4 4-14 0 0,0-1 1 0 0,1 1-1 0 0,0 1 1 0 0,0-1-1 0 0,1 1 1 0 0,0 0-1 0 0,0 1 1 0 0,1-1-1 0 0,0 1 1 0 0,0 0-1 0 0,1 1 1 0 0,1-1-1 0 0,-1 1 1 0 0,1 0-1 0 0,1-1 1 0 0,-1 6 13 0 0,-9 164 168 0 0,12-169-154 0 0,20 163 269 0 0,-3 38 108 0 0,-15-203-364 0 0,0 0-1 0 0,1 0 1 0 0,0 0 0 0 0,0-1-1 0 0,0 1 1 0 0,1-1 0 0 0,0 1-1 0 0,1-1 1 0 0,0-1 0 0 0,0 1-1 0 0,0-1 1 0 0,1 0 0 0 0,0 0-1 0 0,0 0 1 0 0,1-1 0 0 0,-1 0-1 0 0,2 0-26 0 0,-7-3-6 0 0,1-1-1 0 0,-1 0 1 0 0,1 0 0 0 0,-1-1-1 0 0,1 1 1 0 0,0 0-1 0 0,-1 0 1 0 0,1-1-1 0 0,0 1 1 0 0,0-1-1 0 0,-1 1 1 0 0,1-1-1 0 0,0 0 1 0 0,0 0-1 0 0,0 0 1 0 0,-1 0 0 0 0,1 0-1 0 0,0 0 1 0 0,0 0-1 0 0,0-1 1 0 0,-1 1-1 0 0,1 0 1 0 0,0-1-1 0 0,0 0 1 0 0,0 0 6 0 0,11-7-2561 0 0,-1-4-3404 0 0,-7 8-5105 0 0</inkml:trace>
  <inkml:trace contextRef="#ctx0" brushRef="#br0" timeOffset="114936.136">9102 3082 7154 0 0,'0'0'1374'0'0,"0"0"-617"0"0,0 0-103 0 0,0 0 336 0 0,0 0 269 0 0,0 0 61 0 0,0 0-106 0 0,0 0-141 0 0,0 0-99 0 0,0 0-79 0 0,0 0-107 0 0,0 0-104 0 0,0 0-106 0 0,31-4-73 0 0,95-12-56 0 0,-56-8 296 0 0,-59 19-638 0 0,-1 0 1 0 0,0-1 0 0 0,0 0 0 0 0,0 0-1 0 0,-1-1 1 0 0,0-1 0 0 0,0 1 0 0 0,0-2-1 0 0,-1 1 1 0 0,-1-1 0 0 0,1 0 0 0 0,-1 0-1 0 0,-1-1 1 0 0,0 0 0 0 0,0 0 0 0 0,-1-1-1 0 0,0 0 1 0 0,-1 0 0 0 0,0 0 0 0 0,1-9-108 0 0,-5 18-17 0 0,0 0 0 0 0,-1 1 0 0 0,1-1 0 0 0,0 0 0 0 0,-1 0 0 0 0,0 1 0 0 0,1-1 0 0 0,-1 0 0 0 0,0 1 0 0 0,0-1 0 0 0,0 1 0 0 0,0-1 0 0 0,0 1 0 0 0,0-1 0 0 0,0 1 0 0 0,-1-1 0 0 0,1 1 0 0 0,0 0 0 0 0,-1 0 0 0 0,1 0 0 0 0,-1 0 0 0 0,1 0 0 0 0,-1 0 0 0 0,0 0 0 0 0,1 1 0 0 0,-1-1 0 0 0,0 0 0 0 0,1 1 0 0 0,-1 0 0 0 0,0-1 0 0 0,0 1 0 0 0,0 0 0 0 0,0 0 0 0 0,1 0 0 0 0,-1 0 0 0 0,0 0 0 0 0,0 0 17 0 0,-71 14-773 0 0,50-2 663 0 0,2 0 1 0 0,0 2-1 0 0,0 0 0 0 0,1 1 0 0 0,1 1 1 0 0,1 1-1 0 0,0 1 0 0 0,1 1 1 0 0,1 0-1 0 0,1 1 0 0 0,-3 6 110 0 0,15-23 7 0 0,1 0 0 0 0,-1 0 0 0 0,1 0 0 0 0,0 1 0 0 0,0-1 0 0 0,0 1 0 0 0,0 0 0 0 0,0-1 0 0 0,1 1-1 0 0,0 0 1 0 0,0 0 0 0 0,0 0 0 0 0,0 0 0 0 0,0 0 0 0 0,1 0 0 0 0,0 0 0 0 0,0 0 0 0 0,0 1 0 0 0,0-1 0 0 0,1 0 0 0 0,-1 0 0 0 0,1 0 0 0 0,0 0 0 0 0,0 0 0 0 0,1-1-1 0 0,-1 1 1 0 0,1 0 0 0 0,0 0 0 0 0,0-1 0 0 0,0 1 0 0 0,0-1 0 0 0,1 0 0 0 0,-1 0 0 0 0,1 0 0 0 0,3 3-7 0 0,13-2 48 0 0,0 0 1 0 0,0-1 0 0 0,1-1-1 0 0,-1-1 1 0 0,1-1-1 0 0,-1 0 1 0 0,1-1-1 0 0,-1-2 1 0 0,0 0 0 0 0,0-1-1 0 0,0 0 1 0 0,9-5-49 0 0,6-1-112 0 0,0-1 1 0 0,-1-1 0 0 0,-1-2 0 0 0,0-1 0 0 0,21-15 111 0 0,-36 20-1032 0 0,-1-2 1 0 0,0 0 0 0 0,-1-1-1 0 0,-1 0 1 0 0,0-2 0 0 0,12-14 1031 0 0,16-51-14518 0 0,-34 43 13995 0 0,-4 27 523 0 0,32 13 5092 0 0,-23 31 2660 0 0,-15 7-4283 0 0,-38 108-1035 0 0,39-139-2376 0 0,0-7-49 0 0,0 0 0 0 0,0 0 0 0 0,0 1 0 0 0,1-1 0 0 0,-1 0 0 0 0,1 0 0 0 0,0 1 0 0 0,0-1-1 0 0,0 0 1 0 0,0 1 0 0 0,1-1 0 0 0,-1 0 0 0 0,1 0 0 0 0,0 0 0 0 0,0 1 0 0 0,0-1 0 0 0,0 0-1 0 0,1 0 1 0 0,-1 0 0 0 0,1-1 0 0 0,0 1 0 0 0,0 0 0 0 0,0-1 0 0 0,0 1 0 0 0,0-1 0 0 0,0 1-1 0 0,3 1-8 0 0,2-4 137 0 0,-1 1 0 0 0,1-1 1 0 0,-1-1-1 0 0,1 1 0 0 0,-1-1 0 0 0,1 0 0 0 0,-1-1 0 0 0,0 0 0 0 0,1 0 0 0 0,-1 0 0 0 0,0-1 0 0 0,0 1 0 0 0,-1-2 0 0 0,1 1 0 0 0,0 0 0 0 0,-1-1 0 0 0,0 0 0 0 0,0-1 0 0 0,0 1 0 0 0,-1-1 0 0 0,1 0 0 0 0,-1 0 0 0 0,0 0 0 0 0,-1 0 1 0 0,1-1-1 0 0,-1 0 0 0 0,0 1 0 0 0,0-1 0 0 0,0-2-137 0 0,16-19 196 0 0,158-201 1040 0 0,-172 265-1147 0 0,-5-10-27 0 0,-1 27-86 0 0,2-1 1 0 0,2 1-1 0 0,2-1 1 0 0,3 0-1 0 0,10 32 24 0 0,12 11-20 0 0,-14-49 31 0 0,-2 1 0 0 0,-1 1 0 0 0,-3 1 0 0 0,3 47-11 0 0,-10-65 24 0 0,-2 1 0 0 0,0-1-1 0 0,-3 1 1 0 0,-1-1 0 0 0,-1 1 0 0 0,-1-1 0 0 0,-2 0-1 0 0,-2-1 1 0 0,0 0 0 0 0,-3 0 0 0 0,0-1-1 0 0,-2 0 1 0 0,-1-1 0 0 0,-1-1 0 0 0,-1-1-1 0 0,-17 20-23 0 0,19-32 61 0 0,-1-1-1 0 0,0-1 0 0 0,-1-1 0 0 0,-1 0 0 0 0,1-1 1 0 0,-2-1-1 0 0,-8 3-60 0 0,17-9 43 0 0,0 0 0 0 0,0-1-1 0 0,0 0 1 0 0,0-1 0 0 0,-1 0 0 0 0,1-1 0 0 0,-1 0 0 0 0,1 0 0 0 0,-1-1 0 0 0,1 0 0 0 0,-1-1 0 0 0,-5-1-43 0 0,13-1 14 0 0,-1 0 1 0 0,1-1 0 0 0,0 1 0 0 0,0 0-1 0 0,0-1 1 0 0,0 0 0 0 0,0 0 0 0 0,1 0-1 0 0,0 0 1 0 0,0 0 0 0 0,0 0 0 0 0,0-1-1 0 0,1 1 1 0 0,-1-1 0 0 0,1 1 0 0 0,0-1-1 0 0,1 1 1 0 0,-1-1 0 0 0,1 0 0 0 0,0 1-1 0 0,0-1 1 0 0,0 0 0 0 0,1 1 0 0 0,0-1 0 0 0,-1 1-1 0 0,2-1 1 0 0,-1 1 0 0 0,0-1 0 0 0,1 1-1 0 0,1-3-14 0 0,17-42 31 0 0,2 0 0 0 0,2 2 0 0 0,3 0 0 0 0,1 2-1 0 0,2 1 1 0 0,2 1 0 0 0,2 2 0 0 0,4-1-31 0 0,-13 9-11 0 0,3 1 0 0 0,0 0 1 0 0,2 3-1 0 0,2 0 0 0 0,0 2 0 0 0,2 1 1 0 0,1 2-1 0 0,0 2 0 0 0,2 1 0 0 0,1 1 0 0 0,0 3 1 0 0,18-6 10 0 0,-52 22-5 0 0,6-2-8 0 0,-1 0-1 0 0,1 1 0 0 0,1-1 1 0 0,-1 2-1 0 0,0 0 0 0 0,0 0 1 0 0,1 1-1 0 0,-1 0 0 0 0,0 1 1 0 0,0 0-1 0 0,5 1 14 0 0,-12 0-49 0 0,0 0 1 0 0,-1 0-1 0 0,1 1 1 0 0,-1-1-1 0 0,1 1 1 0 0,-1-1-1 0 0,0 1 1 0 0,0 0-1 0 0,0-1 1 0 0,0 1-1 0 0,-1 0 1 0 0,1 1-1 0 0,-1-1 1 0 0,0 0-1 0 0,0 0 0 0 0,0 0 1 0 0,0 1-1 0 0,-1-1 1 0 0,1 0-1 0 0,-1 2 49 0 0,5 25-5981 0 0,-5-23 3044 0 0,2-2-8796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27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1408 0 0 0,'0'0'0'0'0</inkml:trace>
  <inkml:trace contextRef="#ctx0" brushRef="#br0" timeOffset="3063.917">329 1408 0 0 0,'-34'12'0'0'0,"13"12"1335"0"0,21-23-908 0 0,-2 29 4155 0 0,2-10 3373 0 0,0-37-2074 0 0,19-153-4986 0 0,14 28-652 0 0,-18 78 20 0 0,25-20-142 0 0,-16 29-33 0 0,15 14-93 0 0,-17 11 58 0 0,-17 21-63 0 0,92-106 24 0 0,32 15-35 0 0,-49 51 6 0 0,-5 17 59 0 0,68-34-15 0 0,-4 11 74 0 0,-27 18 48 0 0,23 3-47 0 0,21 23 57 0 0,-17 8 89 0 0,-62 25-196 0 0,-68-19-35 0 0,1 0 0 0 0,-2 1 0 0 0,1 0-1 0 0,0 0 1 0 0,-1 1 0 0 0,0 0 0 0 0,0 1 0 0 0,0-1-1 0 0,-1 2 1 0 0,4 2-19 0 0,58 54 84 0 0,37 47 28 0 0,2 42 72 0 0,-54-46-30 0 0,-2-3 22 0 0,-1 7 26 0 0,-23-54-122 0 0,-12-24-50 0 0,23 38 62 0 0,-22-29 0 0 0,-3 11 33 0 0,-11 2 9 0 0,5-44 468 0 0,-14-26 9 0 0,-18-15-602 0 0,19 28-3 0 0,-5-8-8 0 0,-1 1 0 0 0,-1 1 1 0 0,0 0-1 0 0,-1 1 1 0 0,1 0-1 0 0,-1 1 0 0 0,-1 0 1 0 0,1 1-1 0 0,-13-3 2 0 0,-97-13-100 0 0,84 18 35 0 0,58-6-306 0 0,163-75 500 0 0,26 11-166 0 0,-56 51-10 0 0,-151 23 58 0 0,-1 0-16 0 0,1 0 10 0 0,0 0-10 0 0,-1 0 14 0 0,0 0 2 0 0,-3 15 251 0 0,-40 41-90 0 0,-63 69-36 0 0,0-15 10 0 0,56-63-142 0 0,50-49-2951 0 0,0-5 787 0 0,2 2-2807 0 0,0 2-6349 0 0</inkml:trace>
  <inkml:trace contextRef="#ctx0" brushRef="#br0" timeOffset="4832.216">259 1367 0 0 0,'0'0'385'0'0,"0"0"248"0"0,0 0-12 0 0,0 0-104 0 0,0 0-123 0 0,0 0-146 0 0,0 0-105 0 0,0 0-30 0 0,0 0 34 0 0,0 0 98 0 0,0 0 163 0 0,0 0 179 0 0,0 0 178 0 0,0 0 136 0 0,0 0 102 0 0,0 0 69 0 0,-2 1 12746 0 0,0-2-14884 0 0,-82-46 2945 0 0,-34-26-950 0 0,65 49-352 0 0,114 3-649 0 0,204-53 169 0 0,-65 42-92 0 0,-102 16 54 0 0,-98 16-70 0 0,0 0 22 0 0,0 0-7 0 0,0 0 20 0 0,0 0-4 0 0,0 0-15 0 0,0 0 23 0 0,0 0-5 0 0,0 0 5 0 0,0 0-3 0 0,0 0-1 0 0,0 0-1 0 0,0 0 0 0 0,0 0 14 0 0,0 0-9 0 0,-35 24 467 0 0,-56 33-382 0 0,-33 28 4 0 0,25-19 159 0 0,80-47-914 0 0,42-23-2942 0 0,-15 0-1750 0 0,-2 1-6278 0 0</inkml:trace>
  <inkml:trace contextRef="#ctx0" brushRef="#br0" timeOffset="6315.581">2161 738 0 0 0,'0'0'280'0'0,"0"0"586"0"0,0 0 51 0 0,0 0-62 0 0,0 0-30 0 0,0 0-59 0 0,0 0-111 0 0,0 0-126 0 0,0 0-113 0 0,0 0-60 0 0,0 0 55 0 0,32 0 7337 0 0,-26-2-7396 0 0,1 1 0 0 0,-1-1-1 0 0,0-1 1 0 0,1 1 0 0 0,-1-1-1 0 0,0 0 1 0 0,-1-1 0 0 0,1 1-1 0 0,0-1 1 0 0,-1 0 0 0 0,0-1-1 0 0,0 1 1 0 0,4-5-352 0 0,20-15 634 0 0,-2 5-343 0 0,0-1 0 0 0,-1-1 1 0 0,-1-2-1 0 0,-1 0 0 0 0,-1-2 1 0 0,-1 0-1 0 0,-1-2 0 0 0,-2 0 1 0 0,-1-1-1 0 0,0-1 0 0 0,10-26-291 0 0,-19 34 37 0 0,0 0-1 0 0,-1 0 0 0 0,-1-1 1 0 0,-1 0-1 0 0,-2-1 0 0 0,0 1 1 0 0,-1-1-1 0 0,0-18-36 0 0,-3 21 12 0 0,1 14-15 0 0,0 0 1 0 0,-1 0-1 0 0,0 0 0 0 0,0 0 1 0 0,-1-1-1 0 0,1 1 1 0 0,-1 0-1 0 0,-1 0 1 0 0,1 1-1 0 0,-1-1 1 0 0,0 0-1 0 0,0 0 0 0 0,-1 1 1 0 0,1-1-1 0 0,-4-3 3 0 0,4 8-43 0 0,-1-1-1 0 0,1 1 1 0 0,0 0-1 0 0,-1 1 1 0 0,1-1-1 0 0,-1 0 1 0 0,1 1-1 0 0,-1-1 1 0 0,1 1-1 0 0,-1 0 1 0 0,1 0-1 0 0,-1 0 1 0 0,1 0-1 0 0,-1 0 1 0 0,1 0-1 0 0,-1 1 0 0 0,1 0 1 0 0,-1-1-1 0 0,1 1 1 0 0,-1 0-1 0 0,1 0 1 0 0,0 0-1 0 0,-1 0 1 0 0,1 1-1 0 0,0-1 1 0 0,0 0-1 0 0,0 1 1 0 0,0 0-1 0 0,0-1 1 0 0,-1 3 43 0 0,-8 5-6 0 0,1 1 1 0 0,0 0-1 0 0,0 1 1 0 0,2 0-1 0 0,-1 0 1 0 0,1 1-1 0 0,1 0 1 0 0,0 0-1 0 0,0 1 1 0 0,2 0-1 0 0,-1 0 1 0 0,2 0-1 0 0,0 1 1 0 0,0-1-1 0 0,0 8 6 0 0,-2 22 235 0 0,1-1-1 0 0,2 1 1 0 0,2 0 0 0 0,3 29-235 0 0,48 93 611 0 0,-21-73 91 0 0,-28-89-673 0 0,0 0-1 0 0,0 0 0 0 0,0 0 0 0 0,0 0 0 0 0,0 0 0 0 0,0 0 0 0 0,1-1 0 0 0,0 1 0 0 0,-1-1 0 0 0,1 1 0 0 0,0-1 0 0 0,0 1 0 0 0,1-1 0 0 0,-1 0 1 0 0,0 0-1 0 0,1 0 0 0 0,-1-1 0 0 0,1 1 0 0 0,-1 0 0 0 0,1-1 0 0 0,3 2-28 0 0,-20-4 356 0 0,3-2-4799 0 0,5-1-6657 0 0,4 4 1535 0 0</inkml:trace>
  <inkml:trace contextRef="#ctx0" brushRef="#br0" timeOffset="7108.514">2759 510 10554 0 0,'0'0'1921'0'0,"0"0"-1016"0"0,0 0-575 0 0,0 0-26 0 0,0 0 252 0 0,0 0 256 0 0,0 0 111 0 0,0 0-66 0 0,0 0-210 0 0,0 0-203 0 0,0 0-137 0 0,0 0-66 0 0,0 0 3 0 0,0 19-16 0 0,2 93 283 0 0,3-70 88 0 0,0-13-311 0 0,-2 1 0 0 0,0 0 0 0 0,-2 0 0 0 0,-2 1 0 0 0,-1-1 0 0 0,-1 0 0 0 0,-3 10-288 0 0,1-33 1961 0 0,2-26-1522 0 0,1-32-578 0 0,5 30 117 0 0,1 0-1 0 0,1 0 1 0 0,1 1 0 0 0,1 0 0 0 0,1 0 0 0 0,1 0-1 0 0,0 1 1 0 0,2 1 0 0 0,0-1 0 0 0,1 2-1 0 0,0 0 1 0 0,2 0 0 0 0,0 1 0 0 0,0 1 0 0 0,2 0-1 0 0,0 1 1 0 0,1 1 0 0 0,3-2 22 0 0,-16 10-7 0 0,1 1 1 0 0,0-1-1 0 0,1 1 1 0 0,-1 0 0 0 0,1 1-1 0 0,0-1 1 0 0,0 1-1 0 0,0 0 1 0 0,0 1-1 0 0,0-1 1 0 0,0 1-1 0 0,1 0 1 0 0,-1 1-1 0 0,1 0 1 0 0,0 0 0 0 0,-1 0-1 0 0,1 1 1 0 0,0 0-1 0 0,5 0 7 0 0,-7 3 11 0 0,0 0 0 0 0,0-1 0 0 0,-1 2 1 0 0,1-1-1 0 0,-1 0 0 0 0,1 1 0 0 0,-1 0 0 0 0,0 0 0 0 0,0 0 0 0 0,-1 1 0 0 0,1-1 0 0 0,-1 1 0 0 0,0 0 0 0 0,0 0 1 0 0,-1 0-1 0 0,1 0 0 0 0,-1 1 0 0 0,0-1 0 0 0,0 4-11 0 0,0-1 49 0 0,0 1 0 0 0,-1-1 0 0 0,-1 1-1 0 0,1 0 1 0 0,-1-1 0 0 0,0 1 0 0 0,-1-1 0 0 0,0 1 0 0 0,-1-1 0 0 0,0 1 0 0 0,0-1-1 0 0,0 0 1 0 0,-1 0 0 0 0,-1 0 0 0 0,1 0 0 0 0,-1-1 0 0 0,-1 1 0 0 0,1-1 0 0 0,-1 0-1 0 0,0 0 1 0 0,-1 0 0 0 0,0-1 0 0 0,0 0 0 0 0,0 0 0 0 0,0-1 0 0 0,-3 2-49 0 0,1-2 41 0 0,0-1 0 0 0,0 0 1 0 0,-1 0-1 0 0,1-1 1 0 0,-1 0-1 0 0,0-1 0 0 0,1 1 1 0 0,-1-2-1 0 0,0 1 0 0 0,0-1 1 0 0,-1-1-1 0 0,-3 0-41 0 0,5-2-3 0 0,1-1 0 0 0,0 0 0 0 0,0 0 0 0 0,0-1 0 0 0,0 0 0 0 0,0-1 1 0 0,1 1-1 0 0,0-1 0 0 0,0 0 0 0 0,0-1 0 0 0,0 1 0 0 0,1-1 0 0 0,0-1 0 0 0,0 1 0 0 0,1 0 0 0 0,0-1 1 0 0,0 0-1 0 0,-2-5 3 0 0,0 2-125 0 0,-25-43-2324 0 0,21 29-8323 0 0,8 20-993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122 299 2377 0 0,'0'0'1274'0'0,"0"0"-184"0"0,0 0-47 0 0,0 0 57 0 0,0 0 30 0 0,0 0 9 0 0,0 0-26 0 0,0 0 26 0 0,0 0 11 0 0,0 0-46 0 0,0 0-100 0 0,0 0-146 0 0,0 0-124 0 0,-5 24-108 0 0,-28 118 430 0 0,-22 12 1789 0 0,55-155-2760 0 0,0 1 0 0 0,0-1 1 0 0,-1 0-1 0 0,1 1 0 0 0,0-1 0 0 0,0 1 1 0 0,-1-1-1 0 0,1 0 0 0 0,-1 1 1 0 0,1-1-1 0 0,-1 1 0 0 0,1-1 0 0 0,-1 1 1 0 0,1 0-1 0 0,-1-1 0 0 0,1 1 0 0 0,-1-1 1 0 0,1 1-1 0 0,-1 0 0 0 0,0-1 1 0 0,1 1-1 0 0,-1 0 0 0 0,1 0 0 0 0,-1 0 1 0 0,0-1-1 0 0,1 1 0 0 0,-1 0 1 0 0,0 0-1 0 0,0 0 0 0 0,1 0 0 0 0,-1 0 1 0 0,0 0-1 0 0,1 0 0 0 0,-1 0 0 0 0,0 1 1 0 0,1-1-1 0 0,-1 0 0 0 0,0 0 1 0 0,1 1-1 0 0,-1-1 0 0 0,1 0 0 0 0,-1 0 1 0 0,0 1-1 0 0,1-1 0 0 0,-1 1 1 0 0,1-1-1 0 0,-1 1 0 0 0,1-1 0 0 0,-1 1 1 0 0,1-1-1 0 0,0 1 0 0 0,-1-1 0 0 0,1 1-85 0 0,2-25 70 0 0,2-1-1 0 0,1 1 0 0 0,1 0 1 0 0,1 0-1 0 0,1 0 0 0 0,1 1 1 0 0,1 0-1 0 0,1 1 1 0 0,1 0-1 0 0,1 1 0 0 0,1 1 1 0 0,0 0-1 0 0,2 0 0 0 0,15-13-69 0 0,192-205 175 0 0,-179 210-830 0 0,-43 28 292 0 0,1 27-1278 0 0,-3 16-1337 0 0,0-21-1151 0 0,1-1-4797 0 0,0-12 1171 0 0</inkml:trace>
  <inkml:trace contextRef="#ctx0" brushRef="#br0" timeOffset="270.186">586 122 10850 0 0,'0'0'1783'0'0,"0"0"-561"0"0,0 0-326 0 0,0 0-130 0 0,0 0-53 0 0,0 0-27 0 0,0 0-6 0 0,0 0-11 0 0,0 0-51 0 0,-18 32-72 0 0,-55 104-116 0 0,69-131-385 0 0,1 1-1 0 0,-1 0 1 0 0,1 0 0 0 0,0 0 0 0 0,1 0 0 0 0,0 0-1 0 0,0 0 1 0 0,0 1 0 0 0,0-1 0 0 0,1 1 0 0 0,0-1-1 0 0,1 1 1 0 0,-1-1 0 0 0,1 2-45 0 0,1 10 124 0 0,-1-15-87 0 0,0 0 0 0 0,0 0 0 0 0,0 0 0 0 0,0 0 0 0 0,1-1 0 0 0,0 1 0 0 0,-1 0 0 0 0,1 0 0 0 0,0 0 0 0 0,0 0 0 0 0,1-1 0 0 0,-1 1 0 0 0,0 0 0 0 0,1-1 1 0 0,0 1-1 0 0,-1-1 0 0 0,1 0 0 0 0,0 0 0 0 0,0 0 0 0 0,0 1 0 0 0,1-2 0 0 0,-1 1 0 0 0,0 0 0 0 0,1 0 0 0 0,-1-1 0 0 0,1 1 0 0 0,0-1 0 0 0,0 0 0 0 0,-1 0 0 0 0,1 0 0 0 0,0 0 0 0 0,0-1 1 0 0,0 1-1 0 0,0-1 0 0 0,0 1 0 0 0,0-1 0 0 0,2 0-37 0 0,2 0 102 0 0,1 0 0 0 0,0 0 0 0 0,0 0 0 0 0,0-1 1 0 0,-1 0-1 0 0,1-1 0 0 0,0 0 0 0 0,-1 0 0 0 0,0 0 0 0 0,1-1 1 0 0,-1 0-1 0 0,0-1 0 0 0,0 1 0 0 0,-1-2 0 0 0,1 1 0 0 0,-1 0 0 0 0,0-1 1 0 0,0-1-1 0 0,0 1 0 0 0,-1-1 0 0 0,1 1 0 0 0,-2-2 0 0 0,1 1 1 0 0,-1 0-1 0 0,0-1 0 0 0,0 0 0 0 0,0 0 0 0 0,-1 0-102 0 0,0 0-26 0 0,0 1 0 0 0,0-1-1 0 0,0 0 1 0 0,-1 0-1 0 0,0 0 1 0 0,-1 0 0 0 0,0 0-1 0 0,0 0 1 0 0,0-1 0 0 0,-1 1-1 0 0,0 0 1 0 0,0-1 0 0 0,-1 1-1 0 0,0 0 1 0 0,0 0-1 0 0,-1-1 1 0 0,0 1 0 0 0,0 0-1 0 0,0 1 1 0 0,-1-1 0 0 0,0 0-1 0 0,-1 1 1 0 0,1-1-1 0 0,-1 1 1 0 0,-1 0 0 0 0,1 1-1 0 0,-1-1 1 0 0,0 1 0 0 0,0-1-1 0 0,0 2 1 0 0,-1-1 0 0 0,0 0-1 0 0,0 1 1 0 0,0 0-1 0 0,-1 0 27 0 0,-49 1-2851 0 0,39 8-715 0 0,0 4-3613 0 0,8-2-3143 0 0</inkml:trace>
  <inkml:trace contextRef="#ctx0" brushRef="#br0" timeOffset="719.06">935 291 11827 0 0,'0'0'2323'0'0,"0"0"-1267"0"0,0 0-515 0 0,0 0 97 0 0,0 0 151 0 0,0 0 14 0 0,0 0-133 0 0,0 0-170 0 0,0 0-145 0 0,0 32-93 0 0,-1 102-56 0 0,-24 31 136 0 0,-5 19-156 0 0,45-258 1810 0 0,7 21-1843 0 0,2 1-1 0 0,2 0 0 0 0,3 3 1 0 0,2 0-1 0 0,2 2 1 0 0,1 1-1 0 0,7-3-152 0 0,-22 26 47 0 0,2 1 1 0 0,0 0-1 0 0,1 1 1 0 0,1 2-1 0 0,1 0 0 0 0,1 2 1 0 0,0 0-1 0 0,1 2 1 0 0,1 1-1 0 0,0 1 0 0 0,24-8-47 0 0,-49 20 3 0 0,-1 0 0 0 0,0 0 0 0 0,1 0 0 0 0,-1 1 0 0 0,1-1 0 0 0,-1 0 0 0 0,1 1 0 0 0,0-1 0 0 0,-1 1-1 0 0,1-1 1 0 0,-1 1 0 0 0,1 0 0 0 0,0 0 0 0 0,-1 0 0 0 0,1 0 0 0 0,0 0 0 0 0,-1 0 0 0 0,1 0 0 0 0,0 0-1 0 0,-1 1 1 0 0,1-1 0 0 0,0 1 0 0 0,-1-1 0 0 0,1 1 0 0 0,-1 0 0 0 0,1-1 0 0 0,-1 1 0 0 0,1 0 0 0 0,-1 0-1 0 0,0 0 1 0 0,0 0 0 0 0,1 0 0 0 0,-1 0 0 0 0,0 1 0 0 0,0-1 0 0 0,0 0 0 0 0,0 1 0 0 0,0-1 0 0 0,0 0-1 0 0,0 1 1 0 0,-1-1 0 0 0,1 1 0 0 0,0-1 0 0 0,-1 1 0 0 0,0 0 0 0 0,1-1 0 0 0,-1 1 0 0 0,0 0 0 0 0,1-1-1 0 0,-1 1 1 0 0,0 0 0 0 0,0-1 0 0 0,-1 1 0 0 0,1 0 0 0 0,0-1 0 0 0,0 1 0 0 0,-1 0-3 0 0,-2 10 21 0 0,-1 1 1 0 0,-1-1-1 0 0,0 0 1 0 0,0 0-1 0 0,-1 0 1 0 0,-1-1-1 0 0,0 1 1 0 0,0-2-1 0 0,-1 1 1 0 0,0-1-1 0 0,-1 0 1 0 0,0-1-1 0 0,-1 0 1 0 0,0-1-1 0 0,0 0 1 0 0,-6 3-22 0 0,-32 29-714 0 0,-2-3 1 0 0,-1-2-1 0 0,-1-2 1 0 0,-18 6 713 0 0,63-36 358 0 0,3-1-4736 0 0,13-6-5057 0 0,-5 0 1152 0 0</inkml:trace>
  <inkml:trace contextRef="#ctx0" brushRef="#br0" timeOffset="1070.591">1609 372 5097 0 0,'0'0'2533'0'0,"0"0"-245"0"0,0 0-89 0 0,0 0-109 0 0,0 0-271 0 0,0 0-287 0 0,0 0-229 0 0,0 0-176 0 0,35 11-116 0 0,110 32-120 0 0,-141-41-825 0 0,0-1 1 0 0,0 1-1 0 0,0-1 1 0 0,0 0-1 0 0,0 0 1 0 0,0-1-1 0 0,0 1 0 0 0,1-1 1 0 0,-1 0-1 0 0,0 0 1 0 0,0 0-1 0 0,0-1 0 0 0,0 1 1 0 0,1-1-1 0 0,-1 0 1 0 0,0-1-1 0 0,0 1 1 0 0,3-2-68 0 0,6-3 270 0 0,7-1 7 0 0,0-1 0 0 0,-1-1 0 0 0,0-1-1 0 0,-1-1 1 0 0,0 0 0 0 0,-1-1 0 0 0,0-1-1 0 0,-1-1 1 0 0,11-12-276 0 0,-19 18 49 0 0,0 0-1 0 0,-1-1 0 0 0,0 0 1 0 0,0 0-1 0 0,-1-1 1 0 0,-1 0-1 0 0,1 0 1 0 0,-2 0-1 0 0,1-1 1 0 0,-2 0-1 0 0,1 1 1 0 0,-1-1-1 0 0,-1-1 1 0 0,0 1-1 0 0,-1 0 0 0 0,0 0 1 0 0,0-1-1 0 0,-2-7-48 0 0,1 16-1 0 0,0 1 0 0 0,0 0 0 0 0,0 0 1 0 0,0-1-1 0 0,-1 1 0 0 0,1 0 0 0 0,-1 0 0 0 0,0-1 0 0 0,0 1 0 0 0,0 0 0 0 0,0 0 0 0 0,0 0 0 0 0,0 0 0 0 0,0 0 0 0 0,-1 0 0 0 0,1 1 0 0 0,-1-1 0 0 0,1 0 0 0 0,-1 1 0 0 0,0-1 0 0 0,0 1 0 0 0,1-1 0 0 0,-1 1 0 0 0,0 0 0 0 0,0 0 0 0 0,-1 0 0 0 0,1 0 0 0 0,0 0 0 0 0,0 0 0 0 0,0 1 0 0 0,0-1 0 0 0,-1 1 0 0 0,1-1 0 0 0,0 1 1 0 0,-1 0-1 0 0,0 0 1 0 0,-4 0-25 0 0,1 1 0 0 0,0 0 0 0 0,0 0 0 0 0,-1 0 0 0 0,1 1 1 0 0,0 0-1 0 0,0 0 0 0 0,1 1 0 0 0,-1 0 0 0 0,0-1 1 0 0,1 2-1 0 0,0-1 0 0 0,-2 2 25 0 0,-11 9-67 0 0,0 1 1 0 0,2 1-1 0 0,-1 1 1 0 0,2 0-1 0 0,0 2 1 0 0,1-1-1 0 0,1 1 1 0 0,1 1-1 0 0,0 1 0 0 0,2 0 1 0 0,0 0-1 0 0,2 0 1 0 0,0 1-1 0 0,1 1 1 0 0,2-1-1 0 0,0 1 1 0 0,1 0-1 0 0,2 0 1 0 0,0 1-1 0 0,1 17 67 0 0,2-34-66 0 0,1 0 1 0 0,-1 1-1 0 0,1-1 0 0 0,1 0 1 0 0,-1 0-1 0 0,1 0 0 0 0,0-1 1 0 0,1 1-1 0 0,0-1 0 0 0,0 1 1 0 0,0-1-1 0 0,1 0 0 0 0,0-1 1 0 0,0 1-1 0 0,0-1 1 0 0,1 0-1 0 0,-1 0 0 0 0,1-1 1 0 0,0 0-1 0 0,1 0 0 0 0,-1 0 1 0 0,6 2 65 0 0,6 3-254 0 0,1-2 0 0 0,-1 1 0 0 0,2-2 1 0 0,-1-1-1 0 0,1 0 0 0 0,-1-1 0 0 0,20 0 254 0 0,-9-1-551 0 0,11 1-3683 0 0,-16-3-6587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10306 1363 9250 0 0,'0'0'1699'0'0,"0"0"-351"0"0,0 0-105 0 0,0 0 50 0 0,0 0-63 0 0,0 0-201 0 0,0 0-281 0 0,0 0-281 0 0,0 0-171 0 0,0 0-106 0 0,0 0-68 0 0,0 0-54 0 0,0 0-35 0 0,-13 30-22 0 0,-40 98-10 0 0,35-44-30 0 0,17-78 27 0 0,0 0 0 0 0,1 0 1 0 0,-1-1-1 0 0,1 1 0 0 0,1 0 0 0 0,-1 0 1 0 0,1 0-1 0 0,0 0 0 0 0,0 0 1 0 0,1-1-1 0 0,0 1 0 0 0,0-1 0 0 0,0 1 1 0 0,1-1-1 0 0,-1 0 0 0 0,1 0 0 0 0,0 0 1 0 0,1 0-1 0 0,-1 0 0 0 0,1-1 1 0 0,0 1-1 0 0,0-1 0 0 0,1 0 0 0 0,0 1 2 0 0,-1-2 98 0 0,0 0 0 0 0,0-1 0 0 0,1 1 0 0 0,-1-1 0 0 0,0 0 0 0 0,1 0 0 0 0,0 0 0 0 0,-1 0 0 0 0,1-1 0 0 0,0 0 0 0 0,0 0 0 0 0,0 0 0 0 0,0 0 0 0 0,0-1 0 0 0,0 0 0 0 0,0 0 0 0 0,0 0 0 0 0,0-1 0 0 0,0 0 0 0 0,-1 0 0 0 0,1 0 0 0 0,0 0 0 0 0,0-1 0 0 0,-1 0 0 0 0,1 0 0 0 0,-1 0 0 0 0,1 0 0 0 0,-1-1 0 0 0,1-1-98 0 0,3-5 119 0 0,0-1 0 0 0,-1 0 0 0 0,0 0 0 0 0,-1 0 0 0 0,-1-1 0 0 0,1 0 0 0 0,-1-1 0 0 0,-1 1 0 0 0,0-1 0 0 0,-1 0 0 0 0,0 0 0 0 0,-1 0 0 0 0,-1 0 0 0 0,1 0 0 0 0,-2 0 0 0 0,0-1 0 0 0,0 1 0 0 0,-1 0 0 0 0,-2-8-119 0 0,1 9-36 0 0,0 0 0 0 0,-1 1 0 0 0,0-1-1 0 0,-1 1 1 0 0,0 0 0 0 0,0 0 0 0 0,-1 0 0 0 0,-1 1 0 0 0,1-1 0 0 0,-3 0 36 0 0,6 7-79 0 0,0-1-1 0 0,-1 1 1 0 0,1 0 0 0 0,-1 0 0 0 0,0 0 0 0 0,0 0 0 0 0,0 1-1 0 0,-1-1 1 0 0,1 1 0 0 0,0 0 0 0 0,-1 0 0 0 0,0 0-1 0 0,1 0 1 0 0,-1 0 0 0 0,0 1 0 0 0,0 0 0 0 0,0 0-1 0 0,0 0 1 0 0,0 0 0 0 0,0 1 0 0 0,0-1 0 0 0,-1 1-1 0 0,1 0 1 0 0,0 0 0 0 0,0 1 0 0 0,0-1 0 0 0,-4 2 79 0 0,6-2-84 0 0,0 1 0 0 0,-1 0 0 0 0,1 0 0 0 0,0-1 0 0 0,0 1 0 0 0,0 1 0 0 0,0-1 0 0 0,0 0 0 0 0,1 0 0 0 0,-1 1 0 0 0,0-1 0 0 0,1 1 1 0 0,-1 0-1 0 0,0-1 0 0 0,1 1 0 0 0,0 0 0 0 0,-1 0 0 0 0,1 0 0 0 0,0 0 0 0 0,0 0 0 0 0,0 0 0 0 0,1 0 0 0 0,-1 0 0 0 0,0 0 0 0 0,1 1 0 0 0,-1-1 0 0 0,1 0 1 0 0,0 0-1 0 0,-1 1 0 0 0,1-1 0 0 0,1 0 84 0 0,38 2 146 0 0,-25-6 5 0 0,0-2 0 0 0,0 0 0 0 0,0-1 0 0 0,-1 0-1 0 0,0-1 1 0 0,0 0 0 0 0,-1-1 0 0 0,1-1 0 0 0,-1 0-1 0 0,-1 0 1 0 0,0-1 0 0 0,0-1 0 0 0,-1 0 0 0 0,1-1-151 0 0,-11 11 6 0 0,29-24 86 0 0,-2-2-1 0 0,-1 0 1 0 0,-2-2-1 0 0,0 0 1 0 0,-2-2-1 0 0,-1-1 0 0 0,-1 0 1 0 0,-2-2-1 0 0,-1 0 1 0 0,-2 0-1 0 0,-1-2 1 0 0,-2 0-1 0 0,-1 0 1 0 0,-2-1-1 0 0,-1-1 1 0 0,-2 1-1 0 0,0-22-91 0 0,-5 49 21 0 0,0-1-1 0 0,0 1 1 0 0,-1-1-1 0 0,-1 1 1 0 0,0-1-1 0 0,0 1 1 0 0,-1-1 0 0 0,0 1-1 0 0,0 0 1 0 0,-1 0-1 0 0,-1 0 1 0 0,1 0-1 0 0,-2 0 1 0 0,1 1-1 0 0,-4-5-20 0 0,7 12-2 0 0,0 1 0 0 0,0-1 0 0 0,0 1-1 0 0,-1 0 1 0 0,1-1 0 0 0,0 1 0 0 0,0 0-1 0 0,0 0 1 0 0,0 0 0 0 0,-1 0 0 0 0,1 0 0 0 0,0 0-1 0 0,0 0 1 0 0,0 0 0 0 0,-1 1 0 0 0,1-1-1 0 0,0 0 1 0 0,0 1 0 0 0,0-1 0 0 0,0 1 0 0 0,0-1-1 0 0,0 1 1 0 0,0-1 0 0 0,0 1 0 0 0,0 0-1 0 0,0 0 1 0 0,0 0 0 0 0,0-1 0 0 0,0 1-1 0 0,0 0 1 0 0,1 0 0 0 0,-1 0 0 0 0,0 0 0 0 0,1 0-1 0 0,-1 0 1 0 0,1 0 0 0 0,-1 0 0 0 0,1 1-1 0 0,-1-1 1 0 0,1 0 0 0 0,0 0 0 0 0,0 0 0 0 0,0 0-1 0 0,-1 1 1 0 0,1-1 0 0 0,0 0 0 0 0,0 0-1 0 0,1 1 1 0 0,-1-1 0 0 0,0 0 0 0 0,0 0-1 0 0,1 0 1 0 0,-1 0 0 0 0,0 0 0 0 0,1 2 2 0 0,-2 1 25 0 0,-3 154-8 0 0,9-94-29 0 0,2-1 1 0 0,3 0-1 0 0,2 0 0 0 0,15 38 12 0 0,-4-7-13 0 0,12 49-264 0 0,-7 1-1 0 0,-6 2 0 0 0,-6 0 0 0 0,-4 111 278 0 0,-13-239 36 0 0,-1 1-1 0 0,0-1 1 0 0,-1 0 0 0 0,-1 0-1 0 0,-1 0 1 0 0,-1 0-1 0 0,0-1 1 0 0,-1 0 0 0 0,-1 0-1 0 0,-1-1 1 0 0,0 0-1 0 0,-1 0 1 0 0,-1-1-1 0 0,0 0 1 0 0,-1-1 0 0 0,0 0-1 0 0,-1-1 1 0 0,-1-1-1 0 0,0 0 1 0 0,-1-1 0 0 0,0 0-1 0 0,-1-1 1 0 0,0-1-1 0 0,0 0 1 0 0,-18 5-36 0 0,31-12 36 0 0,0 0-1 0 0,-1 0 1 0 0,0-1-1 0 0,1 1 1 0 0,-1-1 0 0 0,0 0-1 0 0,0 0 1 0 0,0 0 0 0 0,0 0-1 0 0,0-1 1 0 0,0 0 0 0 0,0 0-1 0 0,0 0 1 0 0,1 0 0 0 0,-1 0-1 0 0,0-1 1 0 0,0 0 0 0 0,0 0-1 0 0,0 0 1 0 0,0 0 0 0 0,1-1-1 0 0,-1 1 1 0 0,0-1 0 0 0,1 0-1 0 0,-1 0 1 0 0,1 0 0 0 0,0-1-1 0 0,0 1 1 0 0,0-1 0 0 0,0 1-1 0 0,0-1 1 0 0,1 0 0 0 0,-1 0-1 0 0,1-1 1 0 0,0 1 0 0 0,0 0-1 0 0,0-1 1 0 0,0 1 0 0 0,0-1-1 0 0,1 0 1 0 0,0 0 0 0 0,-1-1-36 0 0,0-22 27 0 0,1-1 0 0 0,2 1 0 0 0,1 0 1 0 0,1 0-1 0 0,1 0 0 0 0,1 0 0 0 0,1 1 1 0 0,2 0-1 0 0,0 0 0 0 0,2 0 0 0 0,1 1 1 0 0,1 1-1 0 0,1 0 0 0 0,2-1-27 0 0,-5 6-12 0 0,118-199-936 0 0,-62 135-4356 0 0,-53 67-4202 0 0</inkml:trace>
  <inkml:trace contextRef="#ctx0" brushRef="#br0" timeOffset="-9146.307">93 696 2809 0 0,'0'0'466'0'0,"0"0"-335"0"0,0 0-183 0 0,0 0 20 0 0,0 0 221 0 0,0 0 298 0 0,0 0 225 0 0,0 0 134 0 0,0 0 63 0 0,0 0 14 0 0,0 0 19 0 0,4 3 41 0 0,3 0-616 0 0,1 0 1 0 0,-1 0 0 0 0,0-1 0 0 0,1 0-1 0 0,0 0 1 0 0,-1-1 0 0 0,1 0 0 0 0,0 0-1 0 0,0-1 1 0 0,0 0 0 0 0,-1 0 0 0 0,1-1-1 0 0,0 0 1 0 0,0-1 0 0 0,-1 1 0 0 0,1-1-1 0 0,0-1-367 0 0,130-56 2309 0 0,-100 37-2099 0 0,-2-2-1 0 0,0-1 0 0 0,-1-2 1 0 0,-2-1-1 0 0,-1-2 0 0 0,-2-1 1 0 0,26-33-210 0 0,-38 45 39 0 0,-1 0 1 0 0,0-2 0 0 0,-2 0-1 0 0,0-1 1 0 0,-2 0-1 0 0,0-2 1 0 0,-1 1 0 0 0,-2-1-1 0 0,0-1 1 0 0,-2 0-1 0 0,-1 0 1 0 0,-1 0 0 0 0,3-21-40 0 0,-9 44 6 0 0,0 0 1 0 0,0-1 0 0 0,-1 1 0 0 0,1 0 0 0 0,-1-1 0 0 0,1 1-1 0 0,-1 0 1 0 0,1 0 0 0 0,-1-1 0 0 0,0 1 0 0 0,0 0 0 0 0,0 0 0 0 0,0 0-1 0 0,-1 0 1 0 0,1 0 0 0 0,-1 0 0 0 0,1 1 0 0 0,-1-1 0 0 0,1 0-1 0 0,-1 1 1 0 0,0-1 0 0 0,0 1 0 0 0,0 0 0 0 0,0-1 0 0 0,0 1-1 0 0,0 0 1 0 0,0 0 0 0 0,0 0 0 0 0,0 1 0 0 0,0-1 0 0 0,-1 0 0 0 0,1 1-1 0 0,0 0 1 0 0,-1-1 0 0 0,1 1 0 0 0,0 0 0 0 0,-1 0 0 0 0,1 0-1 0 0,0 1 1 0 0,0-1 0 0 0,-1 0 0 0 0,1 1 0 0 0,0-1 0 0 0,0 1-1 0 0,-1 0 1 0 0,1 0 0 0 0,0 0 0 0 0,0 0 0 0 0,0 0 0 0 0,0 1-1 0 0,0-1 1 0 0,0 0 0 0 0,1 1 0 0 0,-2 1-7 0 0,-17 21-6 0 0,1 1-1 0 0,2 0 1 0 0,1 2-1 0 0,1 0 1 0 0,1 0-1 0 0,1 2 1 0 0,1-1 0 0 0,2 2-1 0 0,1-1 1 0 0,2 1-1 0 0,-3 21 7 0 0,-14 66 8 0 0,6 1-1 0 0,0 65-7 0 0,-18 124-27 0 0,27-256 40 0 0,-2-2-1 0 0,-3 0 0 0 0,-1 0 0 0 0,-2-1 1 0 0,-3-1-1 0 0,-1-1 0 0 0,-3-1 1 0 0,-1-1-1 0 0,-25 31-12 0 0,36-54-9 0 0,-1 0 0 0 0,-1-1 0 0 0,0 0 0 0 0,-2-2 0 0 0,0 0-1 0 0,-1-1 1 0 0,-1-1 0 0 0,-1 0 0 0 0,0-2 0 0 0,0 0 0 0 0,-8 1 9 0 0,28-14-4 0 0,0 0 1 0 0,0 0-1 0 0,0 0 1 0 0,0 0-1 0 0,0 0 1 0 0,0-1-1 0 0,-1 1 1 0 0,1 0-1 0 0,0-1 1 0 0,0 1-1 0 0,-1-1 1 0 0,1 1-1 0 0,0-1 0 0 0,-1 0 1 0 0,1 0-1 0 0,-1 1 1 0 0,1-1-1 0 0,0 0 1 0 0,-1 0-1 0 0,1 0 1 0 0,0-1-1 0 0,-1 1 1 0 0,1 0-1 0 0,0 0 0 0 0,-1-1 1 0 0,1 1-1 0 0,0-1 1 0 0,-1 1-1 0 0,1-1 1 0 0,0 0-1 0 0,0 1 1 0 0,0-1-1 0 0,0 0 1 0 0,0 0-1 0 0,-1 0 1 0 0,1 0-1 0 0,1 0 0 0 0,-1 0 1 0 0,0 0-1 0 0,0 0 1 0 0,0 0-1 0 0,0 0 1 0 0,1 0-1 0 0,-1-1 1 0 0,1 1-1 0 0,-1 0 1 0 0,1 0-1 0 0,-1-1 1 0 0,1 1 3 0 0,2-13-75 0 0,1 1 1 0 0,0-1 0 0 0,1 1 0 0 0,1 0-1 0 0,0 0 1 0 0,1 0 0 0 0,0 1 0 0 0,1 0-1 0 0,0 0 1 0 0,1 1 0 0 0,0 0 0 0 0,1 0 0 0 0,0 1-1 0 0,1 0 1 0 0,2-2 74 0 0,3-4-11 0 0,0 0 0 0 0,1 1 0 0 0,0 1 0 0 0,1 1 0 0 0,1 0 0 0 0,0 2 0 0 0,0 0 0 0 0,1 0 0 0 0,1 2 0 0 0,0 1 0 0 0,0 0 0 0 0,1 1 0 0 0,-1 1 0 0 0,1 1 0 0 0,1 1 0 0 0,-1 1 0 0 0,1 1 0 0 0,-1 1 0 0 0,3 1 11 0 0,-15 2 6 0 0,1 0 1 0 0,-1 1-1 0 0,0 0 1 0 0,0 1-1 0 0,0 0 1 0 0,0 0-1 0 0,-1 1 1 0 0,0 0-1 0 0,1 0 1 0 0,-2 1-1 0 0,1 0 1 0 0,-1 1-1 0 0,0 0 1 0 0,0 0-1 0 0,-1 0 1 0 0,0 1-1 0 0,1 1-6 0 0,88 72 567 0 0,-85-77-497 0 0,0 0-1 0 0,0-1 1 0 0,1 0-1 0 0,-1-1 1 0 0,0 0-1 0 0,1-1 1 0 0,-1 0-1 0 0,1-1 1 0 0,-1 0-1 0 0,1 0 1 0 0,0-1-1 0 0,-1-1 1 0 0,0 0-1 0 0,1 0 1 0 0,-1-1-1 0 0,0 0 1 0 0,0-1-1 0 0,3-2-69 0 0,17-8 105 0 0,0-1 0 0 0,0-2 0 0 0,-2-1 1 0 0,0-1-1 0 0,3-5-105 0 0,-10 7 40 0 0,0 0 0 0 0,-1-2 0 0 0,-1 0 0 0 0,-1-1 0 0 0,0-1 0 0 0,-2-1 0 0 0,0 0 0 0 0,-2-1 0 0 0,0-1 0 0 0,-2 0 0 0 0,9-24-40 0 0,-20 45-3 0 0,1-1 2 0 0,0-1 1 0 0,0 0-1 0 0,-1 0 0 0 0,1 0 1 0 0,-1 0-1 0 0,0 0 0 0 0,-1 0 1 0 0,0-1-1 0 0,1 1 0 0 0,-1 0 1 0 0,-1 0-1 0 0,1 0 0 0 0,-1 0 1 0 0,0 0-1 0 0,0-1 0 0 0,-1-1 1 0 0,-1 6-25 0 0,0 0-1 0 0,0 0 0 0 0,1 0 0 0 0,-1 0 1 0 0,0 0-1 0 0,0 1 0 0 0,0-1 1 0 0,0 1-1 0 0,0 0 0 0 0,0 0 0 0 0,0 0 1 0 0,0 0-1 0 0,0 1 0 0 0,1-1 0 0 0,-1 1 1 0 0,0 0-1 0 0,0 0 0 0 0,0 0 1 0 0,0 0-1 0 0,1 0 0 0 0,-1 0 0 0 0,1 1 1 0 0,-1 0-1 0 0,1-1 0 0 0,-1 1 1 0 0,1 0-1 0 0,0 0 0 0 0,-2 2 26 0 0,-15 14-65 0 0,0 1-1 0 0,2 0 1 0 0,0 2-1 0 0,1 0 1 0 0,1 1-1 0 0,1 0 1 0 0,1 1-1 0 0,-6 16 66 0 0,13-23-41 0 0,0-1-1 0 0,1 1 1 0 0,1 0-1 0 0,0 1 1 0 0,1-1-1 0 0,1 0 1 0 0,1 1-1 0 0,0 0 1 0 0,2 7 41 0 0,0-16 10 0 0,2 0-1 0 0,0-1 1 0 0,0 1 0 0 0,0 0 0 0 0,1-1 0 0 0,0 0 0 0 0,0 0 0 0 0,0 0 0 0 0,1 0 0 0 0,1-1 0 0 0,-1 1 0 0 0,1-2 0 0 0,0 1-1 0 0,0 0 1 0 0,1-1 0 0 0,-1 0 0 0 0,1-1 0 0 0,0 1 0 0 0,0-2 0 0 0,1 1 0 0 0,-1-1 0 0 0,1 0 0 0 0,0 0 0 0 0,0-1 0 0 0,0 0 0 0 0,0 0-1 0 0,0-1 1 0 0,1 0 0 0 0,-1-1 0 0 0,0 1 0 0 0,0-2 0 0 0,1 1-10 0 0,14-1 98 0 0,0 0 0 0 0,1-1 1 0 0,-1-2-1 0 0,-1 0 0 0 0,1-2 0 0 0,-1 0 0 0 0,0-1 0 0 0,19-10-98 0 0,-2-2 91 0 0,-1-2 0 0 0,0-2 0 0 0,-2-1-1 0 0,-1-2 1 0 0,-1-1 0 0 0,-2-1-1 0 0,0-3 1 0 0,-2 0 0 0 0,-2-2-1 0 0,-1-1 1 0 0,11-18-91 0 0,-12 19 48 0 0,-3-1 1 0 0,0-1-1 0 0,-2-1 0 0 0,-2-1 0 0 0,-1-1 0 0 0,-2 0 1 0 0,-2-1-1 0 0,-2-1 0 0 0,-1 0 0 0 0,-2 0 1 0 0,-1-1-1 0 0,-1-16-48 0 0,-6 34 26 0 0,1 9 17 0 0,0 1 0 0 0,-1-1-1 0 0,-1 1 1 0 0,0-1-1 0 0,-1 0 1 0 0,-1 1-1 0 0,0-1 1 0 0,0 1 0 0 0,-1 0-1 0 0,-1 0 1 0 0,0 0-1 0 0,-1 0 1 0 0,-7-11-43 0 0,12 22 11 0 0,-1 1 0 0 0,0-1 0 0 0,0 1 0 0 0,-1 0 0 0 0,1-1 0 0 0,0 1 0 0 0,0 0 0 0 0,-1 0-1 0 0,1 0 1 0 0,0 0 0 0 0,-1 0 0 0 0,1 0 0 0 0,-1 0 0 0 0,1 1 0 0 0,-1-1 0 0 0,0 0 0 0 0,1 1 0 0 0,-1-1 0 0 0,0 1 0 0 0,1 0 0 0 0,-1-1 0 0 0,0 1 0 0 0,0 0 0 0 0,1 0 0 0 0,-1 0 0 0 0,0 0 0 0 0,0 1 0 0 0,1-1-1 0 0,-1 0 1 0 0,0 1 0 0 0,1-1 0 0 0,-1 1 0 0 0,0 0 0 0 0,1-1 0 0 0,-1 1 0 0 0,1 0 0 0 0,-1 0 0 0 0,1 0 0 0 0,0 0 0 0 0,-1 0 0 0 0,1 0 0 0 0,0 1 0 0 0,0-1 0 0 0,-1 0 0 0 0,1 1 0 0 0,0-1 0 0 0,0 0-1 0 0,1 1 1 0 0,-1 0 0 0 0,0-1 0 0 0,0 1 0 0 0,1-1 0 0 0,-1 1 0 0 0,1 0 0 0 0,-1-1 0 0 0,1 1 0 0 0,0 0-11 0 0,-11 24-7 0 0,0 0 0 0 0,2 1 0 0 0,2 0 1 0 0,0 1-1 0 0,1-1 0 0 0,2 1 0 0 0,1 0 0 0 0,1 0 0 0 0,2 1 0 0 0,1 7 7 0 0,40 283 68 0 0,6-14-32 0 0,-39-213-22 0 0,15-101-1894 0 0,-2-40-1206 0 0,-19 11-5999 0 0,-2 27 478 0 0</inkml:trace>
  <inkml:trace contextRef="#ctx0" brushRef="#br0" timeOffset="-8887.795">1448 972 11154 0 0,'0'0'1249'0'0,"0"0"-463"0"0,0 0-236 0 0,0 0 203 0 0,0 0 305 0 0,0 0 162 0 0,0 0 11 0 0,0 0-61 0 0,32 1-103 0 0,104 1-134 0 0,204-18 1494 0 0,-237 11-2408 0 0,-1 0-2287 0 0,-35-5-7747 0 0,-50 7-1319 0 0</inkml:trace>
  <inkml:trace contextRef="#ctx0" brushRef="#br0" timeOffset="-7922.857">2961 1716 360 0 0,'0'0'492'0'0,"0"0"-233"0"0,0 0 352 0 0,0 0 725 0 0,0 0 486 0 0,0 0 246 0 0,0 0-58 0 0,0 0-263 0 0,0 0-263 0 0,0 0-246 0 0,35-23-169 0 0,112-75-151 0 0,-51 19 536 0 0,62-81 2465 0 0,105-140-3919 0 0,-233 267 69 0 0,-1-1-1 0 0,-1-2 0 0 0,-3-1 1 0 0,0-1-1 0 0,-3-1 1 0 0,-1-1-1 0 0,-2-1 1 0 0,-2-1-1 0 0,3-13-68 0 0,-17 42-9 0 0,-1 1-1 0 0,0 0 1 0 0,-1 0 0 0 0,0-1-1 0 0,-1 1 1 0 0,0-1 0 0 0,-1 1-1 0 0,-1-1 1 0 0,-2-9 9 0 0,3 17-21 0 0,0 1 1 0 0,0 0-1 0 0,-1 0 1 0 0,0 0-1 0 0,0 1 0 0 0,0-1 1 0 0,0 0-1 0 0,0 1 1 0 0,-1-1-1 0 0,0 1 0 0 0,0 0 1 0 0,0 0-1 0 0,0 0 1 0 0,0 0-1 0 0,0 0 0 0 0,-1 1 1 0 0,1-1-1 0 0,-1 1 1 0 0,0 0-1 0 0,0 0 1 0 0,0 0-1 0 0,0 1 0 0 0,0-1 1 0 0,0 1-1 0 0,0 0 1 0 0,0 1-1 0 0,0-1 0 0 0,-1 0 1 0 0,-2 1 20 0 0,-8 2-84 0 0,1 1 0 0 0,-1 0 0 0 0,1 1 0 0 0,0 0 0 0 0,0 2 1 0 0,0-1-1 0 0,1 2 0 0 0,0 0 0 0 0,0 0 0 0 0,1 1 0 0 0,-1 1 0 0 0,2 0 0 0 0,-1 0 1 0 0,2 1-1 0 0,-1 1 0 0 0,1 0 0 0 0,1 0 0 0 0,-4 6 84 0 0,-8 5 12 0 0,1 1 0 0 0,1 0 0 0 0,1 2-1 0 0,1 0 1 0 0,1 1 0 0 0,1 0 0 0 0,1 1 0 0 0,2 1 0 0 0,1 0-1 0 0,1 1 1 0 0,1 0 0 0 0,2 0 0 0 0,1 1 0 0 0,1 0-1 0 0,1 5-11 0 0,4-14 87 0 0,2 0 1 0 0,0 1-1 0 0,1-1 0 0 0,1 0 0 0 0,1 0 0 0 0,1 0 0 0 0,0-1 0 0 0,2 0 0 0 0,1 0 0 0 0,0-1 0 0 0,1 0 0 0 0,1 0-87 0 0,106 190 1844 0 0,-74-120-1540 0 0,-42-87-469 0 0,11 22 253 0 0,3-17-4803 0 0,-9-13-4377 0 0,-5 5 394 0 0</inkml:trace>
  <inkml:trace contextRef="#ctx0" brushRef="#br0" timeOffset="-7235.148">3935 1237 7514 0 0,'0'0'996'0'0,"0"0"-237"0"0,0 0-3 0 0,0 0 229 0 0,0 0 212 0 0,0 0 26 0 0,0 0-161 0 0,0 0-247 0 0,0 0-200 0 0,0 0-149 0 0,0 0-98 0 0,0 0-59 0 0,0 0-52 0 0,-3 26-17 0 0,-8 82-13 0 0,1 203 1316 0 0,-28-135-717 0 0,21-130-153 0 0,2-95 1586 0 0,17 21-2247 0 0,2 0-1 0 0,0 0 0 0 0,2 1 1 0 0,1 0-1 0 0,1 0 1 0 0,1 0-1 0 0,2 1 0 0 0,0 1 1 0 0,2 0-1 0 0,1 0 1 0 0,2-1-12 0 0,7-17-11 0 0,1 2 0 0 0,2 0-1 0 0,2 2 1 0 0,1 1 0 0 0,3 2 0 0 0,0 1 0 0 0,21-16 11 0 0,-49 47-13 0 0,0 1-1 0 0,0-1 0 0 0,0 1 0 0 0,0 0 0 0 0,1 0 1 0 0,0 1-1 0 0,0-1 0 0 0,-1 1 0 0 0,1 0 1 0 0,1 0-1 0 0,-1 1 0 0 0,0-1 0 0 0,0 1 1 0 0,0 0-1 0 0,1 0 0 0 0,-1 1 0 0 0,1 0 1 0 0,-1 0-1 0 0,3 0 14 0 0,12 51 36 0 0,-19-39 3 0 0,2 1 25 0 0,-1 1 1 0 0,-1-1-1 0 0,0 1 1 0 0,-1-1-1 0 0,-1 0 1 0 0,0 1 0 0 0,0-1-1 0 0,-2 1 1 0 0,1-1-1 0 0,-2 0 1 0 0,0 0-1 0 0,0-1 1 0 0,-1 1-1 0 0,-1-1 1 0 0,0 0 0 0 0,0 0-1 0 0,-5 5-64 0 0,6-12 36 0 0,0-1 0 0 0,0 0 0 0 0,-1 0 0 0 0,1 0 0 0 0,-1-1-1 0 0,0 0 1 0 0,0 0 0 0 0,0 0 0 0 0,0-1 0 0 0,0 0 0 0 0,-1 0 0 0 0,1 0 0 0 0,-1-1-1 0 0,1 0 1 0 0,-1 0 0 0 0,0-1 0 0 0,1 0 0 0 0,-1 0 0 0 0,1 0 0 0 0,-1-1 0 0 0,-6-1-36 0 0,5-1-131 0 0,0 1 1 0 0,1-1-1 0 0,-1 0 1 0 0,1-1-1 0 0,-1 0 1 0 0,1 0-1 0 0,0-1 1 0 0,1 0-1 0 0,-1 0 1 0 0,1 0-1 0 0,0-1 1 0 0,0 0-1 0 0,1 0 1 0 0,0 0 0 0 0,0-1-1 0 0,0 0 1 0 0,1 0-1 0 0,-3-5 131 0 0,1-16-2786 0 0,6 10-4362 0 0,0 10-4100 0 0</inkml:trace>
  <inkml:trace contextRef="#ctx0" brushRef="#br0" timeOffset="-5120.798">4679 877 8026 0 0,'0'0'1681'0'0,"0"0"-898"0"0,0 0-605 0 0,0 0-9 0 0,0 0 322 0 0,0 0 396 0 0,0 0 177 0 0,0 0-43 0 0,0 0-123 0 0,0 0-130 0 0,0 0-122 0 0,0 0-100 0 0,24-1-80 0 0,122-2 279 0 0,-59-4 238 0 0,111-16 528 0 0,-85 5-1382 0 0,-91 14-817 0 0,-21 4 308 0 0,-1 0-156 0 0,0 0-245 0 0,-6 11-10236 0 0,2-7 3427 0 0</inkml:trace>
  <inkml:trace contextRef="#ctx0" brushRef="#br0" timeOffset="-4836.775">4738 1167 9802 0 0,'0'0'386'0'0,"0"0"-317"0"0,0 0 158 0 0,0 0 606 0 0,0 0 487 0 0,0 0 78 0 0,0 0-135 0 0,0 0-222 0 0,0 0-184 0 0,0 0-120 0 0,0 0-126 0 0,36-4-118 0 0,112-14-94 0 0,30-15 461 0 0,-71 20-1421 0 0,-61 12-5240 0 0,-43 4-2955 0 0,-2-3 3578 0 0</inkml:trace>
  <inkml:trace contextRef="#ctx0" brushRef="#br0" timeOffset="-4572.237">4590 1595 11306 0 0,'0'0'1811'0'0,"0"0"-965"0"0,0 0-521 0 0,0 0 63 0 0,0 0 286 0 0,0 0 213 0 0,0 0 97 0 0,0 0-32 0 0,0 0-117 0 0,0 0-123 0 0,0 0-122 0 0,36 8-133 0 0,110 22-123 0 0,-64-29-32 0 0,-67-4-263 0 0,133-34-2437 0 0,-132 31-1680 0 0,-6 2-6527 0 0</inkml:trace>
  <inkml:trace contextRef="#ctx0" brushRef="#br0" timeOffset="-2823.594">5338 1734 0 0 0,'0'0'361'0'0,"0"0"-287"0"0,0 0-64 0 0,0 0 170 0 0,0 0 337 0 0,0 0 444 0 0,0 0 447 0 0,0 0 313 0 0,0 0 90 0 0,0 0-109 0 0,0 0-191 0 0,29-3-202 0 0,91-12-170 0 0,-42-16 447 0 0,-64 21-1249 0 0,337-269 4436 0 0,-308 243-4489 0 0,-2-1-1 0 0,-2-2 1 0 0,-2-1-1 0 0,-1-3 1 0 0,-2 0-1 0 0,-2-3 1 0 0,20-38-284 0 0,-43 66 70 0 0,-1 1 1 0 0,-1-1 0 0 0,-1 0 0 0 0,0 0 0 0 0,-2-1 0 0 0,0 0-1 0 0,-1 0 1 0 0,-1 0 0 0 0,0 0 0 0 0,-2-8-71 0 0,0 18 4 0 0,0 1 0 0 0,-1-1 0 0 0,0 1 0 0 0,0-1 0 0 0,-1 0-1 0 0,0 1 1 0 0,-1 0 0 0 0,0 0 0 0 0,0-1 0 0 0,-1 2 0 0 0,0-1 0 0 0,0 0 0 0 0,0 1 0 0 0,-1 0 0 0 0,-1 0 0 0 0,1 0 0 0 0,-1 1 0 0 0,0-1 0 0 0,-1 2 0 0 0,1-1 0 0 0,-1 1-1 0 0,0 0 1 0 0,-6-3-4 0 0,8 5-39 0 0,-1 1-1 0 0,0 0 1 0 0,0 0-1 0 0,1 0 1 0 0,-1 1-1 0 0,0 0 0 0 0,0 0 1 0 0,0 0-1 0 0,0 1 1 0 0,0 0-1 0 0,0 0 1 0 0,0 1-1 0 0,0 0 0 0 0,0 0 1 0 0,0 0-1 0 0,0 1 1 0 0,0-1-1 0 0,1 1 1 0 0,-1 1-1 0 0,0-1 0 0 0,1 1 1 0 0,0 0-1 0 0,-1 1 40 0 0,-105 92-515 0 0,89-72 503 0 0,1 2 1 0 0,1 0-1 0 0,1 1 1 0 0,2 1-1 0 0,0 0 0 0 0,2 2 1 0 0,2-1-1 0 0,0 2 1 0 0,2 0-1 0 0,1 0 1 0 0,2 1-1 0 0,1 0 1 0 0,1 1-1 0 0,2-1 0 0 0,1 10 12 0 0,5-18 47 0 0,0-1 0 0 0,2 1 0 0 0,0-1 0 0 0,2 0 0 0 0,1 0 0 0 0,0 0 0 0 0,2-1 0 0 0,1 0 0 0 0,0-1 0 0 0,2 0 0 0 0,5 7-47 0 0,81 104 408 0 0,-97-130-405 0 0,6 6 29 0 0,0-1-1 0 0,0 1 1 0 0,1-1-1 0 0,0-1 0 0 0,0 1 1 0 0,1-1-1 0 0,0-1 1 0 0,0 0-1 0 0,0 0 1 0 0,0 0-1 0 0,1-1 1 0 0,0-1-1 0 0,-1 0 1 0 0,1 0-1 0 0,1-1 0 0 0,2 0-31 0 0,-2-2 46 0 0,4 1 24 0 0,-1-1 0 0 0,1 0 0 0 0,0-1 0 0 0,-1-1 0 0 0,1-1 0 0 0,-1 0 0 0 0,0-1 0 0 0,6-2-70 0 0,12-9 83 0 0,-2-1 1 0 0,0-2-1 0 0,-1-1 0 0 0,-1-1 1 0 0,-1-2-1 0 0,-1 0 0 0 0,-1-2 1 0 0,-1-1-1 0 0,-1-1 0 0 0,20-28-83 0 0,-36 46 12 0 0,-1 0-1 0 0,0 0 0 0 0,0-1 1 0 0,-1 1-1 0 0,0-1 0 0 0,-1 0 1 0 0,0-1-1 0 0,0 1 0 0 0,-1-1 1 0 0,0 1-1 0 0,-1-1 0 0 0,0 0 1 0 0,0 0-1 0 0,-1 0 0 0 0,0-1 1 0 0,-1 1-12 0 0,-2 7-51 0 0,-1 0-1 0 0,1 1 1 0 0,-1-1 0 0 0,1 1 0 0 0,-1-1 0 0 0,0 1 0 0 0,0 0 0 0 0,0 0 0 0 0,0 0 0 0 0,-1 1-1 0 0,1-1 1 0 0,0 1 0 0 0,-1 0 0 0 0,1-1 0 0 0,-1 2 0 0 0,1-1 0 0 0,-1 0 0 0 0,1 1-1 0 0,-1-1 1 0 0,0 1 0 0 0,1 0 0 0 0,-1 0 0 0 0,0 1 0 0 0,1-1 0 0 0,-1 1 0 0 0,1 0-1 0 0,-1 0 1 0 0,1 0 0 0 0,-1 0 0 0 0,1 1 51 0 0,-7 2-80 0 0,1 0 0 0 0,0 1 0 0 0,0 0 0 0 0,0 1 0 0 0,1 0 0 0 0,0 0 1 0 0,0 1-1 0 0,0 0 0 0 0,1 0 0 0 0,0 1 0 0 0,0 0 0 0 0,1 0 0 0 0,0 0 0 0 0,1 1 0 0 0,-4 7 80 0 0,6-5-10 0 0,0-1 1 0 0,0 1-1 0 0,1 0 0 0 0,0 0 0 0 0,1 0 1 0 0,1 0-1 0 0,0 0 0 0 0,0 0 0 0 0,2 8 10 0 0,-1 15 21 0 0,0-20-16 0 0,0-1-1 0 0,1 0 0 0 0,1 1 0 0 0,1-1 0 0 0,0 0 0 0 0,0-1 0 0 0,1 1 0 0 0,1-1 0 0 0,0 0 1 0 0,0 0-1 0 0,1-1 0 0 0,8 10-4 0 0,-10-17 30 0 0,0 1 1 0 0,1-1-1 0 0,-1 0 1 0 0,1 0-1 0 0,0-1 1 0 0,0 0 0 0 0,1 0-1 0 0,-1 0 1 0 0,1-1-1 0 0,-1 0 1 0 0,1 0-1 0 0,0 0 1 0 0,-1-1-1 0 0,1 0 1 0 0,0-1-1 0 0,0 0 1 0 0,0 0-1 0 0,0 0 1 0 0,0 0 0 0 0,0-1-1 0 0,0-1 1 0 0,-1 1-1 0 0,1-1 1 0 0,0 0-1 0 0,-1 0 1 0 0,1-1-1 0 0,-1 0 1 0 0,0 0-1 0 0,4-3-30 0 0,40-27 190 0 0,-1-2 0 0 0,-1-2 0 0 0,35-37-190 0 0,104-78-194 0 0,-163 141-98 0 0,-24 11 195 0 0,0 22-16 0 0,-31 114 478 0 0,28-63-469 0 0,5-72 96 0 0,0 0 0 0 0,0-1 0 0 0,0 1 0 0 0,0 0 0 0 0,0-1 0 0 0,0 0 0 0 0,0 1 0 0 0,0-1-1 0 0,1 0 1 0 0,-1 0 0 0 0,0 0 0 0 0,0 0 0 0 0,0-1 0 0 0,0 1 0 0 0,1-1 0 0 0,-1 1 0 0 0,0-1 0 0 0,0 0 0 0 0,0 0 0 0 0,0 0 0 0 0,0 0 0 0 0,1-1 8 0 0,116-86 222 0 0,-89 63-273 0 0,0 1 0 0 0,2 2 0 0 0,0 1 0 0 0,1 1 0 0 0,2 2 0 0 0,0 2 0 0 0,17-6 51 0 0,-52 22-1 0 0,1 0 0 0 0,-1-1 0 0 0,1 1 0 0 0,-1 0 0 0 0,1-1 1 0 0,0 1-1 0 0,-1 0 0 0 0,1 0 0 0 0,0-1 0 0 0,-1 1 0 0 0,1 0 0 0 0,-1 0 0 0 0,1 0 0 0 0,0 0 1 0 0,-1 0-1 0 0,1 0 0 0 0,0 0 0 0 0,-1 0 0 0 0,1 0 0 0 0,0 0 0 0 0,-1 1 0 0 0,1-1 0 0 0,0 0 1 0 0,-1 0-1 0 0,1 1 0 0 0,-1-1 0 0 0,1 0 0 0 0,0 0 0 0 0,-1 1 0 0 0,1-1 0 0 0,-1 1 0 0 0,1-1 0 0 0,-1 1 1 0 0,1-1-1 0 0,-1 1 0 0 0,0-1 0 0 0,1 1 0 0 0,-1-1 0 0 0,0 1 0 0 0,1-1 0 0 0,-1 1 0 0 0,0 0 1 0 0,1-1-1 0 0,-1 1 0 0 0,0-1 0 0 0,0 1 0 0 0,0 0 0 0 0,0-1 0 0 0,0 1 0 0 0,0 0 0 0 0,0-1 1 0 0,0 1-1 0 0,0 0 0 0 0,0-1 0 0 0,0 1 0 0 0,0 0 0 0 0,0-1 0 0 0,0 1 0 0 0,-1-1 0 0 0,1 1 1 0 0,0 0-1 0 0,0-1 0 0 0,-1 1 0 0 0,1-1 0 0 0,0 1 0 0 0,-1 0 1 0 0,-20 43 416 0 0,7-22-328 0 0,7-12-64 0 0,0-1 0 0 0,1 1-1 0 0,1 0 1 0 0,0 0-1 0 0,0 0 1 0 0,1 1-1 0 0,0 0 1 0 0,1-1-1 0 0,0 2 1 0 0,0-1 0 0 0,2 0-1 0 0,-1 0-23 0 0,3-9-31 0 0,-1-1 0 0 0,1 0 0 0 0,0 0 0 0 0,0 0 0 0 0,-1 0 0 0 0,1 0 0 0 0,0 0 0 0 0,0 0-1 0 0,0 0 1 0 0,0-1 0 0 0,0 1 0 0 0,0 0 0 0 0,0 0 0 0 0,0-1 0 0 0,0 1 0 0 0,1-1 0 0 0,-1 1 0 0 0,0-1 0 0 0,0 1 0 0 0,1-1 0 0 0,-1 0 0 0 0,0 0-1 0 0,0 1 1 0 0,1-1 0 0 0,-1 0 0 0 0,0 0 0 0 0,1 0 0 0 0,-1-1 0 0 0,0 1 0 0 0,0 0 0 0 0,1 0 0 0 0,-1-1 0 0 0,0 1 0 0 0,1-1 31 0 0,27-6-3749 0 0,-20 2-1575 0 0,-5 2-5461 0 0</inkml:trace>
  <inkml:trace contextRef="#ctx0" brushRef="#br0" timeOffset="-2055.276">8020 1296 8658 0 0,'0'0'1473'0'0,"0"0"-107"0"0,0 0 34 0 0,0 0 22 0 0,0 0-114 0 0,0 0-205 0 0,0 0-171 0 0,0 0-163 0 0,0 0-139 0 0,0 0-129 0 0,0 0-112 0 0,0 0-86 0 0,0 0-74 0 0,-22-2-28 0 0,-68-6-37 0 0,87 8-152 0 0,0-1-1 0 0,0 1 1 0 0,0 0-1 0 0,0 1 0 0 0,0-1 1 0 0,0 0-1 0 0,1 1 1 0 0,-1 0-1 0 0,0 0 0 0 0,0-1 1 0 0,0 2-1 0 0,1-1 0 0 0,-1 0 1 0 0,1 0-1 0 0,-1 1 1 0 0,1 0-1 0 0,-1-1 0 0 0,1 1 1 0 0,0 0-1 0 0,0 0 1 0 0,0 0-1 0 0,0 1 0 0 0,0-1 1 0 0,0 1-12 0 0,-9 8 48 0 0,-4 2-50 0 0,0-1-1 0 0,1 2 1 0 0,1 0 0 0 0,0 1-1 0 0,0 0 1 0 0,2 0 0 0 0,0 2 0 0 0,1-1-1 0 0,0 1 1 0 0,2 1 0 0 0,0 0 0 0 0,0 0-1 0 0,2 0 1 0 0,1 1 0 0 0,0 0-1 0 0,1 0 1 0 0,-1 16 2 0 0,5-33-5 0 0,0 0 0 0 0,0 0 0 0 0,0 0 0 0 0,0 0 0 0 0,1 1 0 0 0,-1-1 0 0 0,1 0 0 0 0,-1 0 0 0 0,1 0 0 0 0,0-1 0 0 0,0 1 0 0 0,0 0 0 0 0,0 0 0 0 0,0 0 0 0 0,0-1 0 0 0,0 1 0 0 0,0 0 0 0 0,1-1 0 0 0,-1 1 0 0 0,1-1 0 0 0,-1 1 0 0 0,1-1 0 0 0,0 0 0 0 0,-1 0 0 0 0,1 0 0 0 0,0 0 0 0 0,0 0 0 0 0,0 0 0 0 0,0 0 0 0 0,0-1 0 0 0,0 1 0 0 0,0-1 0 0 0,0 1 0 0 0,0-1 0 0 0,0 0 0 0 0,0 0 0 0 0,0 0 0 0 0,0 0 5 0 0,80-18 718 0 0,-52 0-539 0 0,-2-1 1 0 0,0-1-1 0 0,-1-1 0 0 0,-1-2 0 0 0,0-1 0 0 0,16-22-179 0 0,109-91 315 0 0,-97 115-342 0 0,-47 55 125 0 0,-5 12 80 0 0,-2 0 0 0 0,-2-1 1 0 0,-2 1-1 0 0,-7 36-178 0 0,-6 64 119 0 0,0 32-95 0 0,11-127-17 0 0,-2 0 0 0 0,-2 0 0 0 0,-2-1 0 0 0,-2-1 0 0 0,-2 0 0 0 0,-9 14-7 0 0,14-37 1 0 0,-1-1 1 0 0,-1 0-1 0 0,-1-1 1 0 0,-2-1-1 0 0,0 0 1 0 0,-1-1-1 0 0,-1 0 1 0 0,-1-2-1 0 0,0 0 1 0 0,-2-1-1 0 0,0-1 1 0 0,-15 8-2 0 0,28-20-12 0 0,0 1-14 0 0,0-1 0 0 0,0 0 1 0 0,-1 0-1 0 0,0-1 0 0 0,0 0 1 0 0,0 0-1 0 0,0-1 0 0 0,0 0 1 0 0,-1-1-1 0 0,1 0 0 0 0,-1 0 1 0 0,-3-1 25 0 0,11-3-45 0 0,0 0 0 0 0,0 0 0 0 0,1 0 0 0 0,-1-1 0 0 0,0 1 0 0 0,1 0 0 0 0,-1-1 0 0 0,1 1 0 0 0,0-1 0 0 0,0 0 0 0 0,0 1 0 0 0,0-1 0 0 0,0 0 0 0 0,1 0 0 0 0,-1 1 0 0 0,1-1 0 0 0,0 0 0 0 0,0 0 0 0 0,0 0 0 0 0,0 0 0 0 0,0 0 0 0 0,0 1-1 0 0,1-1 1 0 0,0 0 0 0 0,-1 0 0 0 0,1 1 0 0 0,0-1 0 0 0,1-2 45 0 0,8-20-14 0 0,2 1-1 0 0,0 0 0 0 0,1 1 0 0 0,1 1 0 0 0,1 0 0 0 0,11-11 15 0 0,-4 3 9 0 0,120-151 46 0 0,90-86-55 0 0,-187 221 83 0 0,1 1 0 0 0,2 3 1 0 0,53-35-84 0 0,-35 37-699 0 0,-60 35-773 0 0,-4 3-2313 0 0,0 1-4613 0 0,0 1 72 0 0</inkml:trace>
  <inkml:trace contextRef="#ctx0" brushRef="#br0" timeOffset="-1687.704">8920 527 9698 0 0,'0'0'2765'0'0,"0"0"-1556"0"0,0 0-621 0 0,0 0 41 0 0,0 0 192 0 0,0 0 153 0 0,0 0 39 0 0,0 0-87 0 0,0 0-125 0 0,-13 35-122 0 0,-41 111-122 0 0,31-33 246 0 0,15 594 742 0 0,8-690-1630 0 0,0 0 0 0 0,-2 1 1 0 0,0-1-1 0 0,0 0 0 0 0,-2 0 1 0 0,0 0-1 0 0,-1-1 1 0 0,-1 1-1 0 0,-1-1 0 0 0,0-1 1 0 0,-1 1-1 0 0,0-1 0 0 0,-3 2 85 0 0,-11-1-1933 0 0,13-14-1752 0 0,0-1-4214 0 0,7-1-491 0 0</inkml:trace>
  <inkml:trace contextRef="#ctx0" brushRef="#br0" timeOffset="-1167.997">8384 1282 2777 0 0,'0'0'3939'0'0,"0"0"-2080"0"0,0 0-652 0 0,0 0 80 0 0,0 0 65 0 0,0 0-29 0 0,0 0-98 0 0,0 0-101 0 0,39-12-56 0 0,122-38-64 0 0,38-34 1801 0 0,-168 67-2452 0 0,22-10 81 0 0,-1-3 0 0 0,-2-2-1 0 0,-1-2 1 0 0,-2-2 0 0 0,37-36-434 0 0,41-52 310 0 0,-125 125-287 0 0,1 0 0 0 0,0 1-1 0 0,0-1 1 0 0,0 0-1 0 0,-1 1 1 0 0,1-1 0 0 0,-1 1-1 0 0,1-1 1 0 0,-1 1-1 0 0,1-1 1 0 0,-1 1 0 0 0,0-1-1 0 0,0 1 1 0 0,0-1-1 0 0,0 1 1 0 0,0-1 0 0 0,0 1-1 0 0,0-1 1 0 0,-1 1-1 0 0,1-1 1 0 0,0 1 0 0 0,-1-1-1 0 0,1 1 1 0 0,-1-1-1 0 0,0 1 1 0 0,1-1 0 0 0,-1 0-1 0 0,0 1 1 0 0,0-1-1 0 0,-1 1-22 0 0,2 0 40 0 0,-77 213 463 0 0,57-171-507 0 0,2 1 1 0 0,3 1-1 0 0,1 0 0 0 0,2 1 0 0 0,2 0 0 0 0,-2 43 4 0 0,11-83-10 0 0,0-1 1 0 0,0 0-1 0 0,0 1 1 0 0,1-1-1 0 0,0 0 1 0 0,1 1-1 0 0,-1-1 0 0 0,1 0 1 0 0,0 1-1 0 0,1-1 1 0 0,0 0-1 0 0,0 0 0 0 0,0 0 1 0 0,1 0-1 0 0,-1-1 1 0 0,1 1-1 0 0,1-1 1 0 0,-1 1-1 0 0,1-1 0 0 0,0 0 1 0 0,0 0-1 0 0,0-1 1 0 0,1 1-1 0 0,0-1 0 0 0,0 0 1 0 0,0 0-1 0 0,0-1 1 0 0,0 1-1 0 0,1-1 1 0 0,0-1-1 0 0,0 1 0 0 0,-1-1 1 0 0,1 0-1 0 0,1 0 1 0 0,-1 0-1 0 0,0-1 0 0 0,0 0 1 0 0,1 0 9 0 0,9-2 34 0 0,0-1-1 0 0,0 0 1 0 0,-1-1-1 0 0,1-1 1 0 0,-1 0 0 0 0,0-2-1 0 0,0 1 1 0 0,0-2 0 0 0,-1 0-34 0 0,150-66 122 0 0,-162 75-116 0 0,1-1 0 0 0,-1 1 0 0 0,0 0 0 0 0,0-1 0 0 0,0 1 0 0 0,0 0 0 0 0,0 0 0 0 0,-1 0 0 0 0,1 1 0 0 0,-1-1 0 0 0,1 0 0 0 0,-1 1 0 0 0,0-1 0 0 0,1 1 0 0 0,-1-1 0 0 0,-1 1 0 0 0,1-1 0 0 0,0 1 0 0 0,-1 0 0 0 0,1-1 0 0 0,-1 1 0 0 0,0 0 0 0 0,0 0 0 0 0,0-1 0 0 0,0 1 0 0 0,0 0 0 0 0,-1-1 0 0 0,1 1 0 0 0,-1 0 0 0 0,0-1 0 0 0,1 1 0 0 0,-1 0 0 0 0,-1 1-6 0 0,1 5 21 0 0,-10 48 73 0 0,8-49-113 0 0,1 0 0 0 0,0 1 0 0 0,0-1 0 0 0,1 1 0 0 0,0 0 0 0 0,1-1 0 0 0,0 1-1 0 0,0 0 1 0 0,1-1 0 0 0,0 1 0 0 0,1 2 19 0 0,-2-9-46 0 0,1-1 0 0 0,0 1 0 0 0,0 0 0 0 0,0 0 0 0 0,0-1-1 0 0,0 1 1 0 0,0 0 0 0 0,0-1 0 0 0,1 1 0 0 0,-1-1 0 0 0,0 0 0 0 0,1 1 0 0 0,-1-1 0 0 0,1 0 0 0 0,0 0-1 0 0,-1 0 1 0 0,1 0 0 0 0,0 0 0 0 0,0 0 0 0 0,-1-1 0 0 0,1 1 0 0 0,0 0 0 0 0,0-1 0 0 0,0 0 0 0 0,2 1 46 0 0,31 1-5139 0 0,-31-2 3902 0 0,3 0-9646 0 0</inkml:trace>
  <inkml:trace contextRef="#ctx0" brushRef="#br0" timeOffset="103232.831">1463 2633 8194 0 0,'0'0'1176'0'0,"0"0"-366"0"0,0 0-260 0 0,0 0 21 0 0,0 0 179 0 0,0 0 171 0 0,0 0 74 0 0,0 0 15 0 0,0 0-60 0 0,0 0-109 0 0,0 0-124 0 0,-18-3-137 0 0,-79-9 168 0 0,89 14-657 0 0,1 1-1 0 0,-1 0 0 0 0,1 0 0 0 0,0 0 1 0 0,0 1-1 0 0,0 0 0 0 0,1 1 1 0 0,-1 0-1 0 0,1 0 0 0 0,0 0 0 0 0,0 0 1 0 0,-2 4-91 0 0,2-4 62 0 0,-32 31 67 0 0,0 1 0 0 0,3 2 1 0 0,1 2-1 0 0,2 1 0 0 0,1 1 0 0 0,3 2 1 0 0,2 1-1 0 0,2 0 0 0 0,1 2 0 0 0,-14 49-129 0 0,35-94-4 0 0,0 0 0 0 0,0 0-1 0 0,0 1 1 0 0,1-1 0 0 0,-1 0 0 0 0,1 1-1 0 0,0-1 1 0 0,0 0 0 0 0,0 1 0 0 0,0 0-1 0 0,1-1 1 0 0,0 1 0 0 0,-1-1 0 0 0,1 1-1 0 0,1 0 1 0 0,-1-1 0 0 0,0 1 0 0 0,1-1-1 0 0,0 1 1 0 0,0-1 0 0 0,0 1 0 0 0,0-1-1 0 0,0 1 1 0 0,1-1 0 0 0,-1 0 0 0 0,1 0-1 0 0,0 0 1 0 0,0 0 0 0 0,0 0 0 0 0,1 0-1 0 0,-1 0 1 0 0,1-1 0 0 0,-1 1 0 0 0,1-1-1 0 0,0 0 1 0 0,0 0 0 0 0,0 0 0 0 0,0 0-1 0 0,0 0 1 0 0,0-1 0 0 0,1 1 0 0 0,-1-1-1 0 0,1 0 6 0 0,7-2 39 0 0,0-2 1 0 0,0 1-1 0 0,0-1 1 0 0,0-1 0 0 0,0 0-1 0 0,-1 0 1 0 0,0-1 0 0 0,0 0-1 0 0,0-1 1 0 0,0 0 0 0 0,-1-1-1 0 0,0 0 1 0 0,0 0 0 0 0,-1-1-1 0 0,3-4-40 0 0,13-8 60 0 0,243-235 112 0 0,-137 122-297 0 0,3-3-147 0 0,-128 132 237 0 0,-7 20-256 0 0,-56 129 289 0 0,41-110-1 0 0,2 0 0 0 0,1 2 1 0 0,2-1-1 0 0,1 1 0 0 0,2 1 1 0 0,2 0-1 0 0,-2 30 3 0 0,9-62-8 0 0,-1-1 0 0 0,1 0 0 0 0,0 0 0 0 0,0 0 0 0 0,0 0 0 0 0,1 0 0 0 0,0 0 0 0 0,0 1 0 0 0,0-1-1 0 0,1-1 1 0 0,-1 1 0 0 0,1 0 0 0 0,0 0 0 0 0,1-1 0 0 0,-1 1 0 0 0,1-1 0 0 0,0 1 0 0 0,0-1 0 0 0,0 0 0 0 0,1 0 0 0 0,-1-1 0 0 0,1 1 0 0 0,0-1 0 0 0,0 0 0 0 0,0 0 0 0 0,0 0 0 0 0,1 0 0 0 0,-1-1 0 0 0,1 0 0 0 0,0 0 0 0 0,0 0 0 0 0,-1 0 0 0 0,1-1 0 0 0,0 0-1 0 0,2 1 9 0 0,5-1 26 0 0,0-1 0 0 0,1 0 0 0 0,-1-1-1 0 0,0 0 1 0 0,1-1 0 0 0,-1 0 0 0 0,0-1-1 0 0,0 0 1 0 0,-1-1 0 0 0,1 0 0 0 0,-1-1-1 0 0,0 0 1 0 0,0-1 0 0 0,0 0 0 0 0,0-1-26 0 0,144-123 446 0 0,-95 67-309 0 0,-4-1 1 0 0,-3-4 0 0 0,-2-1 0 0 0,-4-3-1 0 0,-3-1 1 0 0,-3-3 0 0 0,24-64-138 0 0,-51 108 11 0 0,-2 0 1 0 0,0-1-1 0 0,-3-1 0 0 0,-1 1 1 0 0,-1-1-1 0 0,-2-1 1 0 0,-1 1-1 0 0,-2-1 1 0 0,-2-11-12 0 0,1 42 15 0 0,-1 0 1 0 0,0 0-1 0 0,0 1 1 0 0,-1-1-1 0 0,1 0 1 0 0,-1 0-1 0 0,0 0 1 0 0,0 0 0 0 0,0 1-1 0 0,0-1 1 0 0,-1 0-1 0 0,0 1 1 0 0,1-1-1 0 0,-1 1 1 0 0,-1 0-1 0 0,1 0 1 0 0,0 0 0 0 0,-1 0-1 0 0,1 0 1 0 0,-1 0-1 0 0,0 0 1 0 0,0 1-1 0 0,0 0 1 0 0,0-1-1 0 0,-1 1 1 0 0,1 0 0 0 0,-1 1-1 0 0,1-1 1 0 0,-1 1-1 0 0,1-1 1 0 0,-1 1-1 0 0,0 0 1 0 0,0 0 0 0 0,0 1-1 0 0,1-1 1 0 0,-1 1-1 0 0,0 0 1 0 0,0 0-1 0 0,0 0 1 0 0,0 0-1 0 0,0 1 1 0 0,-3 0-16 0 0,-9 5 1 0 0,1 1 0 0 0,-1 0 1 0 0,1 1-1 0 0,0 0 0 0 0,1 1 0 0 0,0 1 1 0 0,0 0-1 0 0,1 1 0 0 0,1 1 0 0 0,0 0 1 0 0,0 0-1 0 0,1 1 0 0 0,1 1 0 0 0,-6 8-1 0 0,-6 8 18 0 0,1 2-1 0 0,1 0 0 0 0,1 1 0 0 0,2 1 0 0 0,2 0 0 0 0,1 1 1 0 0,1 1-1 0 0,3 0 0 0 0,0 1 0 0 0,3 0 0 0 0,1 0 0 0 0,1 1 1 0 0,3 0-1 0 0,0 0 0 0 0,3-1 0 0 0,2 8-17 0 0,0-24 1 0 0,1-1 1 0 0,1 0-1 0 0,0 0 0 0 0,2-1 0 0 0,0 1 1 0 0,1-2-1 0 0,1 1 0 0 0,1-1 0 0 0,1 0 1 0 0,0-1-1 0 0,1-1 0 0 0,1 0 0 0 0,0 0 1 0 0,2-1-1 0 0,-1-1 0 0 0,2 0 0 0 0,10 6-1 0 0,-17-14-67 0 0,0-1 0 0 0,1-1 0 0 0,-1 0 0 0 0,1 0 0 0 0,0-1 0 0 0,0 0 0 0 0,0-1 0 0 0,0 0-1 0 0,1-1 1 0 0,-1 0 0 0 0,1 0 0 0 0,-1-1 0 0 0,1-1 0 0 0,1 0 67 0 0,-10 1-39 0 0,46-14-2448 0 0,-20-5-5795 0 0,-16 8-2985 0 0</inkml:trace>
  <inkml:trace contextRef="#ctx0" brushRef="#br0" timeOffset="103533.818">2683 2773 11466 0 0,'0'0'3126'0'0,"0"0"-1869"0"0,0 0-728 0 0,0 0-74 0 0,0 0 125 0 0,0 0 99 0 0,0 0 8 0 0,-28 35-61 0 0,-86 111-120 0 0,63-55 22 0 0,46-73-455 0 0,2-11-59 0 0,0 0-1 0 0,0 0 1 0 0,1 0-1 0 0,0 0 0 0 0,0 1 1 0 0,0-1-1 0 0,1 0 0 0 0,0 1 1 0 0,1-1-1 0 0,0 1 1 0 0,0 0-1 0 0,1-1 0 0 0,0 1 1 0 0,0-1-1 0 0,0 0 0 0 0,1 1 1 0 0,0-1-1 0 0,1 0 1 0 0,-1 0-1 0 0,2 0 0 0 0,-1 0 1 0 0,1-1-1 0 0,0 1 0 0 0,0-1 1 0 0,0 0-1 0 0,1 0 0 0 0,0 0 1 0 0,0-1-1 0 0,1 0 1 0 0,0 0-1 0 0,-1 0 0 0 0,2-1 1 0 0,-1 0-1 0 0,4 2-13 0 0,2-3 84 0 0,0 0-1 0 0,1-1 0 0 0,-1-1 1 0 0,0 0-1 0 0,1-1 0 0 0,-1 0 1 0 0,0-1-1 0 0,1 0 1 0 0,-1-1-1 0 0,0-1 0 0 0,0 0 1 0 0,0 0-1 0 0,0-1 1 0 0,-1-1-1 0 0,1 0 0 0 0,-1 0 1 0 0,7-5-84 0 0,-5 2 83 0 0,1-1 1 0 0,-1-1-1 0 0,-1 0 0 0 0,0 0 1 0 0,0-1-1 0 0,-1-1 0 0 0,-1 0 1 0 0,0-1-1 0 0,0 1 1 0 0,-1-2-1 0 0,-1 1 0 0 0,0-1 1 0 0,-1-1-1 0 0,-1 1 0 0 0,0-1 1 0 0,-1 0-1 0 0,0-1 1 0 0,-2 1-1 0 0,1-1 0 0 0,-2 0 1 0 0,0 0-1 0 0,-1 0 0 0 0,-1 0 1 0 0,0 0-1 0 0,-3-14-83 0 0,3 23-40 0 0,-1 1 0 0 0,-1-1-1 0 0,1 0 1 0 0,-1 1 0 0 0,0-1 0 0 0,0 1-1 0 0,-1 0 1 0 0,0 0 0 0 0,0 0 0 0 0,-1 0-1 0 0,1 0 1 0 0,-1 1 0 0 0,0-1-1 0 0,-1 1 1 0 0,1 0 0 0 0,-1 1 0 0 0,0-1-1 0 0,-1 1 1 0 0,1 0 0 0 0,-1 0 0 0 0,1 0-1 0 0,-1 1 1 0 0,0 0 0 0 0,0 0 0 0 0,-1 1-1 0 0,1-1 1 0 0,-1 1 0 0 0,1 1 0 0 0,-1-1-1 0 0,1 1 1 0 0,-6 0 40 0 0,5 1-270 0 0,1-1-1 0 0,-1 1 1 0 0,1 1-1 0 0,-1 0 1 0 0,1 0 0 0 0,-1 0-1 0 0,1 0 1 0 0,0 1-1 0 0,-1 0 1 0 0,1 1 0 0 0,0-1-1 0 0,0 1 1 0 0,1 0-1 0 0,-2 1 271 0 0,-18 15-3922 0 0,-1 3-3303 0 0,8-6-1063 0 0</inkml:trace>
  <inkml:trace contextRef="#ctx0" brushRef="#br0" timeOffset="103998.632">2985 3237 10986 0 0,'0'0'1430'0'0,"0"0"-618"0"0,0 0-234 0 0,0 0 150 0 0,0 0 227 0 0,0 0 121 0 0,0 0-28 0 0,0 0-126 0 0,0 0-156 0 0,0 0-108 0 0,0 0-123 0 0,0 0-121 0 0,0 0-68 0 0,11-16-73 0 0,87-119 322 0 0,74-105-12 0 0,-133 189-789 0 0,-37 77-480 0 0,-6 21 592 0 0,1-33 97 0 0,1 0 0 0 0,0 1 0 0 0,1-1 0 0 0,1 0 0 0 0,0 1 1 0 0,1-1-1 0 0,1 0 0 0 0,0 1 0 0 0,1-1 0 0 0,0 0 1 0 0,1 0-1 0 0,0-1 0 0 0,2 1 0 0 0,-1-1 0 0 0,2 0 0 0 0,0 0 1 0 0,4 5-4 0 0,-7-13 101 0 0,1 0 1 0 0,0 0-1 0 0,0 0 1 0 0,1 0 0 0 0,0-1-1 0 0,0 0 1 0 0,0 0-1 0 0,0 0 1 0 0,0-1-1 0 0,1 0 1 0 0,-1 0 0 0 0,1 0-1 0 0,0-1 1 0 0,0 0-1 0 0,0-1 1 0 0,0 0-1 0 0,0 0 1 0 0,0 0 0 0 0,0-1-1 0 0,1 0 1 0 0,-1 0-1 0 0,0-1 1 0 0,0 1 0 0 0,5-3-102 0 0,-6 0 139 0 0,0-1 0 0 0,0 1 1 0 0,-1-1-1 0 0,1-1 0 0 0,-1 1 1 0 0,0-1-1 0 0,0 0 0 0 0,-1 0 1 0 0,0 0-1 0 0,0 0 0 0 0,0-1 1 0 0,0 0-1 0 0,-1 0 1 0 0,0 0-1 0 0,2-6-139 0 0,3-2 114 0 0,62-122 243 0 0,-58 105-1156 0 0,11-33 1025 0 0,-19 42-4463 0 0,-2-1-4367 0 0,-2 19-3514 0 0</inkml:trace>
  <inkml:trace contextRef="#ctx0" brushRef="#br0" timeOffset="104650.638">4309 2736 17580 0 0,'0'0'1428'0'0,"0"0"-557"0"0,0 0-235 0 0,0 0 56 0 0,0 0 136 0 0,0 0 73 0 0,0 0-73 0 0,0 0-163 0 0,0 0-121 0 0,0 0-124 0 0,0 0-76 0 0,0 0-39 0 0,0 0-64 0 0,-6-14-66 0 0,-22-41-66 0 0,28 54-108 0 0,-1 0 1 0 0,1 1-1 0 0,-1-1 0 0 0,0 0 0 0 0,1 1 1 0 0,-1-1-1 0 0,0 1 0 0 0,1-1 0 0 0,-1 1 1 0 0,0-1-1 0 0,0 1 0 0 0,1 0 0 0 0,-1-1 1 0 0,0 1-1 0 0,0 0 0 0 0,0-1 1 0 0,0 1-1 0 0,1 0 0 0 0,-1 0 0 0 0,0 0 1 0 0,0 0-1 0 0,0 0 0 0 0,0 0 0 0 0,0 0 1 0 0,1 0-1 0 0,-1 0 0 0 0,0 1 0 0 0,0-1 1 0 0,0 0-1 0 0,0 0 0 0 0,1 1 1 0 0,-1-1-1 0 0,0 1 0 0 0,0-1 0 0 0,1 0 1 0 0,-1 1-1 0 0,0-1 0 0 0,1 1 0 0 0,-1 0 1 0 0,0-1-1 0 0,1 1 0 0 0,-1 0 0 0 0,1-1 1 0 0,-1 1-1 0 0,1 0 0 0 0,-1-1 0 0 0,1 2-1 0 0,-5 2 1 0 0,-24 18-45 0 0,1 0 0 0 0,1 2-1 0 0,2 2 1 0 0,0 0 0 0 0,1 1 0 0 0,2 2-1 0 0,1 0 1 0 0,1 1 0 0 0,2 1 0 0 0,1 1-1 0 0,1 0 1 0 0,-4 16 44 0 0,18-40-36 0 0,0 0-1 0 0,0 1 0 0 0,0-1 1 0 0,1 0-1 0 0,0 1 1 0 0,0-1-1 0 0,1 1 0 0 0,1-1 1 0 0,-1 1-1 0 0,1-1 0 0 0,2 7 37 0 0,-1-13-3 0 0,1 1 0 0 0,-1-1-1 0 0,1 0 1 0 0,-1 0-1 0 0,1 0 1 0 0,0 0 0 0 0,0 0-1 0 0,0-1 1 0 0,0 1-1 0 0,1-1 1 0 0,-1 0 0 0 0,0 0-1 0 0,0 0 1 0 0,1 0-1 0 0,-1 0 1 0 0,1-1 0 0 0,-1 0-1 0 0,0 1 1 0 0,1-2-1 0 0,-1 1 1 0 0,1 0 0 0 0,-1 0-1 0 0,1-1 1 0 0,-1 0-1 0 0,0 0 1 0 0,1 0-1 0 0,-1 0 1 0 0,0 0 0 0 0,0-1-1 0 0,0 1 1 0 0,0-1-1 0 0,0 0 1 0 0,0 0 0 0 0,0 0-1 0 0,-1 0 1 0 0,3-3 3 0 0,144-141 427 0 0,-132 124-404 0 0,2 0 0 0 0,0 1-1 0 0,1 2 1 0 0,1 0 0 0 0,1 0 0 0 0,1 2-1 0 0,0 1 1 0 0,17-8-23 0 0,39 9-54 0 0,-78 16 44 0 0,1 1 1 0 0,0-1 0 0 0,-1 1 0 0 0,1-1-1 0 0,-1 1 1 0 0,0-1 0 0 0,1 1 0 0 0,-1 0-1 0 0,0 0 1 0 0,0 0 0 0 0,0-1 0 0 0,0 1 0 0 0,-1 0-1 0 0,1 0 1 0 0,0 0 0 0 0,-1 0 0 0 0,0 0-1 0 0,1 1 1 0 0,-1-1 0 0 0,0 0 0 0 0,0 0-1 0 0,0 0 1 0 0,0 0 0 0 0,0 0 0 0 0,-1 1 9 0 0,1-1-5 0 0,-13 216 43 0 0,3 168-99 0 0,12-246 25 0 0,-2 320 80 0 0,-1-441-46 0 0,-1 0 0 0 0,0 0 0 0 0,-2 0 0 0 0,-1-1 0 0 0,0 1 0 0 0,-1-1 0 0 0,-1 0 0 0 0,0 0 0 0 0,-8 12 2 0 0,11-24-1 0 0,1 0 0 0 0,-1 0 0 0 0,0-1 1 0 0,-1 1-1 0 0,1-1 0 0 0,-1 0 0 0 0,0 0 0 0 0,0 0 1 0 0,-1-1-1 0 0,1 1 0 0 0,-1-2 0 0 0,0 1 0 0 0,0 0 0 0 0,0-1 1 0 0,-1 0-1 0 0,1-1 0 0 0,-1 1 0 0 0,0-1 0 0 0,1-1 1 0 0,-1 1-1 0 0,0-1 0 0 0,0 0 0 0 0,0-1 0 0 0,0 0 0 0 0,0 0 1 0 0,0 0-1 0 0,-6-2 1 0 0,5-1 1 0 0,-1-1 1 0 0,1-1 0 0 0,0 1-1 0 0,0-2 1 0 0,1 1-1 0 0,-1-1 1 0 0,1 0-1 0 0,1 0 1 0 0,-1-1 0 0 0,1 0-1 0 0,0 0 1 0 0,0 0-1 0 0,1-1 1 0 0,0 0-1 0 0,1 0 1 0 0,0 0 0 0 0,0-1-1 0 0,0 1 1 0 0,1-1-1 0 0,1 0 1 0 0,-1 0 0 0 0,0-6-2 0 0,-2-2-21 0 0,1 0 1 0 0,1 0 0 0 0,0 0 0 0 0,1-1 0 0 0,1 1-1 0 0,0-1 1 0 0,2 0 0 0 0,0 1 0 0 0,1 0 0 0 0,0-1-1 0 0,2 1 1 0 0,0 0 0 0 0,1 0 0 0 0,0 0 0 0 0,1 1-1 0 0,2 0 1 0 0,-1 0 0 0 0,2 1 0 0 0,5-9 20 0 0,6-4-113 0 0,0 1 0 0 0,2 1 1 0 0,1 1-1 0 0,1 1 1 0 0,0 1-1 0 0,2 1 0 0 0,1 1 1 0 0,1 1-1 0 0,23-11 113 0 0,67-37-269 0 0,-67 40-4981 0 0,-20 11-2831 0 0,-18 9-2791 0 0</inkml:trace>
  <inkml:trace contextRef="#ctx0" brushRef="#br0" timeOffset="105751.215">5765 2994 0 0 0,'0'0'928'0'0,"0"0"590"0"0,0 0 485 0 0,0 0 269 0 0,0 0 18 0 0,0 0-175 0 0,0 0-292 0 0,0 0-309 0 0,3 0-266 0 0,5 0 4127 0 0,-8 0-5007 0 0,0 0-88 0 0,0 0-83 0 0,0 0-62 0 0,0 0-62 0 0,0 0-53 0 0,0 0-36 0 0,19 7-80 0 0,-12-4 141 0 0,1-1 0 0 0,-1 0 0 0 0,1 0 0 0 0,0-1 0 0 0,0 0 0 0 0,-1-1 0 0 0,1 1 0 0 0,0-1 0 0 0,0-1 0 0 0,0 0 0 0 0,0 0 1 0 0,-1 0-1 0 0,1-1 0 0 0,-1 0 0 0 0,1 0 0 0 0,-1-1 0 0 0,0 0 0 0 0,1-1 0 0 0,-2 1 0 0 0,1-1 0 0 0,0-1 0 0 0,-1 1 0 0 0,0-1 0 0 0,0 0 0 0 0,0-1 0 0 0,0 1 0 0 0,-1-1 0 0 0,4-6-45 0 0,10-11 59 0 0,-1 0 0 0 0,-1-1 1 0 0,-2-1-1 0 0,0 0 0 0 0,-2-1 1 0 0,0-1-1 0 0,-2 0 0 0 0,2-11-59 0 0,-5-24 431 0 0,-8 61-309 0 0,0 1-12 0 0,-21 78-589 0 0,6 29 472 0 0,4 0 0 0 0,6 1 0 0 0,5 67 7 0 0,3-83 45 0 0,-4-1 0 0 0,-5 1 0 0 0,-3-1 0 0 0,-4 0 0 0 0,-13 36-45 0 0,25-119 27 0 0,-1 0-1 0 0,0 0 0 0 0,-1 0 0 0 0,0-1 0 0 0,0 1 0 0 0,0-1 0 0 0,-1 0 0 0 0,0 0 0 0 0,-1 0 1 0 0,1-1-1 0 0,-2 1 0 0 0,1-1 0 0 0,0 0 0 0 0,-2 0-26 0 0,5-5 10 0 0,1 0-1 0 0,0 0 1 0 0,0 0 0 0 0,0-1 0 0 0,-1 1 0 0 0,1 0-1 0 0,0-1 1 0 0,0 1 0 0 0,-1-1 0 0 0,1 1 0 0 0,-1-1-1 0 0,1 0 1 0 0,0 0 0 0 0,-1 0 0 0 0,1 0 0 0 0,-1 0-1 0 0,1 0 1 0 0,0 0 0 0 0,-1 0 0 0 0,1 0 0 0 0,-1-1-1 0 0,1 1 1 0 0,0 0 0 0 0,-1-1 0 0 0,1 1 0 0 0,0-1-1 0 0,0 0 1 0 0,-1 1 0 0 0,1-1 0 0 0,0 0 0 0 0,0 0-1 0 0,0 0 1 0 0,0 0 0 0 0,0 0 0 0 0,0 0 0 0 0,0 0-1 0 0,0 0 1 0 0,0 0 0 0 0,1 0 0 0 0,-1 0 0 0 0,0-1-1 0 0,1 1 1 0 0,-1 0 0 0 0,1-1 0 0 0,-1 1 0 0 0,1 0-10 0 0,-12-68 36 0 0,15 35-49 0 0,1 0 0 0 0,2 1 0 0 0,1-1 1 0 0,2 2-1 0 0,1-1 0 0 0,1 1 0 0 0,2 1 1 0 0,10-18 12 0 0,0-4-38 0 0,15-42-76 0 0,5 2 0 0 0,3 1 1 0 0,4 3-1 0 0,4 2 0 0 0,4 2 1 0 0,4 3-1 0 0,3 3 0 0 0,15-10 114 0 0,-62 72 13 0 0,2 0-1 0 0,-1 1 1 0 0,2 1-1 0 0,0 1 1 0 0,0 1 0 0 0,2 1-1 0 0,15-6-12 0 0,-37 16 2 0 0,1 1 1 0 0,0 0-1 0 0,0-1 0 0 0,0 1 1 0 0,0 0-1 0 0,0 0 0 0 0,0 0 0 0 0,1 0 1 0 0,-1 1-1 0 0,0-1 0 0 0,1 0 0 0 0,-1 1 1 0 0,0 0-1 0 0,0-1 0 0 0,1 1 1 0 0,-1 0-1 0 0,1 0 0 0 0,-1 1 0 0 0,0-1 1 0 0,1 0-1 0 0,-1 1 0 0 0,0-1 1 0 0,0 1-1 0 0,1 0 0 0 0,-1 0 0 0 0,0 0 1 0 0,0 0-1 0 0,0 0 0 0 0,0 0 0 0 0,0 1 1 0 0,0-1-1 0 0,0 0 0 0 0,-1 1 1 0 0,1 0-1 0 0,0-1 0 0 0,-1 1 0 0 0,1 0 1 0 0,-1 0-1 0 0,0 0 0 0 0,1 0 1 0 0,-1 0-1 0 0,0 0 0 0 0,0 0 0 0 0,-1 1 1 0 0,1-1-1 0 0,0 0 0 0 0,-1 0 0 0 0,1 1-2 0 0,-2 22 47 0 0,-1 0 0 0 0,-1-1-1 0 0,-1 1 1 0 0,-2-1-1 0 0,0 0 1 0 0,-1-1-1 0 0,-1 1 1 0 0,-2-1 0 0 0,0-1-1 0 0,-1 0 1 0 0,-1-1-1 0 0,-13 17-46 0 0,-2 10 49 0 0,-3-1 1 0 0,-1-2-1 0 0,-2-1 0 0 0,-3-2 0 0 0,-1-1 0 0 0,-1-2 0 0 0,-25 18-49 0 0,58-52-18 0 0,0 0 0 0 0,-1-1 0 0 0,0 0 1 0 0,0 0-1 0 0,0 0 0 0 0,-1 0 0 0 0,1-1 0 0 0,-1 0 0 0 0,0-1 0 0 0,1 1 0 0 0,-1-1 0 0 0,0 0 0 0 0,-1-1 0 0 0,1 0 0 0 0,0 0 0 0 0,0-1 0 0 0,-5 0 18 0 0,9-2-192 0 0,0-1 1 0 0,1 0-1 0 0,-1 0 1 0 0,1 0-1 0 0,-1 0 1 0 0,1 0-1 0 0,0-1 0 0 0,0 1 1 0 0,1-1-1 0 0,-1 1 1 0 0,1-1-1 0 0,0 0 1 0 0,-1 1-1 0 0,2-1 0 0 0,-1 0 1 0 0,0 0-1 0 0,1 0 1 0 0,0 0-1 0 0,0 0 1 0 0,0 0-1 0 0,0 1 0 0 0,1-1 1 0 0,-1 0-1 0 0,1 0 1 0 0,0 0-1 0 0,0 0 1 0 0,0 1-1 0 0,1-1 0 0 0,0 1 1 0 0,-1-1-1 0 0,2 0 192 0 0,27-53-6514 0 0,-20 37-808 0 0</inkml:trace>
  <inkml:trace contextRef="#ctx0" brushRef="#br0" timeOffset="113774.091">7109 2762 1440 0 0,'0'0'720'0'0,"0"0"-321"0"0,0 0-31 0 0,0 0 290 0 0,0 0 397 0 0,0 0 296 0 0,0 0 46 0 0,0 0-154 0 0,0 0-240 0 0,0 0-223 0 0,0 0-122 0 0,2-4-40 0 0,6-11-35 0 0,-5 12-19 0 0,-3 3-35 0 0,0 0-53 0 0,0 22 1641 0 0,-11 147 65 0 0,10-147-2167 0 0,1 0 0 0 0,0-1 0 0 0,2 1-1 0 0,1 0 1 0 0,1-1 0 0 0,1 0 0 0 0,0 0 0 0 0,2 0-1 0 0,0 0 1 0 0,5 7-15 0 0,-10-24 28 0 0,0 0 0 0 0,0 0 0 0 0,1-1 0 0 0,-1 1 0 0 0,1-1 0 0 0,-1 0 0 0 0,1 0 0 0 0,0 0 0 0 0,0 0 0 0 0,1 0 0 0 0,-1-1 0 0 0,1 1 0 0 0,-1-1 0 0 0,1 0 0 0 0,0 0 0 0 0,-1 0 0 0 0,1-1 0 0 0,0 1-1 0 0,0-1 1 0 0,0 0 0 0 0,1 0 0 0 0,-1 0 0 0 0,0-1 0 0 0,0 0 0 0 0,0 1 0 0 0,1-1 0 0 0,-1-1 0 0 0,0 1 0 0 0,4-1-28 0 0,77-51 1290 0 0,66-113-481 0 0,-141 155-732 0 0,-1-1 0 0 0,0-1 0 0 0,-1 1-1 0 0,0-2 1 0 0,0 1 0 0 0,-2-1 0 0 0,1 0-1 0 0,-2 0 1 0 0,0 0 0 0 0,0-1 0 0 0,-1 0 0 0 0,-1 0-1 0 0,0 0 1 0 0,-1-3-77 0 0,-2 16 97 0 0,0 1-14 0 0,0 0-30 0 0,0 0-13 0 0,0 0-14 0 0,0 0-36 0 0,-2 59-511 0 0,1 74 581 0 0,-5-57-89 0 0,7-68 28 0 0,0 1 1 0 0,1-1-1 0 0,1 0 1 0 0,-1 0-1 0 0,1-1 1 0 0,0 1-1 0 0,1 0 1 0 0,0-1-1 0 0,0 0 1 0 0,1 0-1 0 0,0 0 1 0 0,0 0-1 0 0,3 2 1 0 0,0-1 10 0 0,1-1 0 0 0,0-1 0 0 0,0 1 0 0 0,1-1 0 0 0,-1-1 0 0 0,1 0 0 0 0,0 0 0 0 0,1-1 0 0 0,-1 0 0 0 0,1-1 0 0 0,0 0 0 0 0,-1-1 0 0 0,1 0 0 0 0,0-1 0 0 0,1 0 0 0 0,3 0-10 0 0,7 2 11 0 0,-8-2 40 0 0,1-1 1 0 0,-1 0 0 0 0,1 0 0 0 0,-1-2-1 0 0,1 0 1 0 0,-1 0 0 0 0,0-1-1 0 0,0-1 1 0 0,0-1 0 0 0,0 0 0 0 0,-1 0-1 0 0,0-1 1 0 0,0-1 0 0 0,0 0-1 0 0,-1-1 1 0 0,0 0 0 0 0,-1-1-1 0 0,0-1 1 0 0,0 0 0 0 0,-1 0 0 0 0,0-1-1 0 0,-1 0 1 0 0,0 0 0 0 0,-1-1-1 0 0,0 0 1 0 0,2-6-52 0 0,157-294 60 0 0,-153 282-69 0 0,-1-1-1 0 0,-1-1 1 0 0,-2 0 0 0 0,-1-1-1 0 0,-1 1 1 0 0,-2-2 0 0 0,-2 1-1 0 0,-1 0 1 0 0,-1-19 9 0 0,-3 48-25 0 0,0 1 1 0 0,-1 0-1 0 0,1-1 1 0 0,-1 1-1 0 0,0 0 1 0 0,0 0-1 0 0,0 0 0 0 0,0 0 1 0 0,0 0-1 0 0,-1 1 1 0 0,1-1-1 0 0,-1 1 1 0 0,0 0-1 0 0,0-1 0 0 0,0 1 1 0 0,0 0-1 0 0,0 1 1 0 0,0-1-1 0 0,0 1 0 0 0,-1-1 1 0 0,1 1-1 0 0,-1 0 1 0 0,1 0-1 0 0,-1 0 1 0 0,1 1-1 0 0,-1-1 0 0 0,1 1 1 0 0,-1 0-1 0 0,1 0 1 0 0,-1 0-1 0 0,0 0 1 0 0,1 1-1 0 0,-1-1 0 0 0,1 1 1 0 0,-1 0 24 0 0,-2 3-17 0 0,1-1 1 0 0,0 1-1 0 0,0 0 0 0 0,1 0 1 0 0,-1 0-1 0 0,1 1 0 0 0,0-1 0 0 0,0 1 1 0 0,0 0-1 0 0,1 0 0 0 0,0 1 1 0 0,0-1-1 0 0,0 1 0 0 0,1-1 1 0 0,-1 1-1 0 0,0 4 17 0 0,-6 26 0 0 0,1 0 0 0 0,2 0 0 0 0,2 1 0 0 0,1 0 0 0 0,2 0 0 0 0,1 0-1 0 0,2 5 1 0 0,-1 28-28 0 0,0-50 14 0 0,0 0 0 0 0,1 0 0 0 0,1 0 0 0 0,1 0 0 0 0,1 0 0 0 0,0-1 0 0 0,2 0 0 0 0,0 0 0 0 0,7 12 14 0 0,-11-24-5 0 0,1 0 0 0 0,0 0 0 0 0,1 0 0 0 0,-1 0 0 0 0,1-1 0 0 0,0 1 0 0 0,1-1 0 0 0,0 0 0 0 0,0-1 0 0 0,0 0 0 0 0,0 0 0 0 0,1 0 0 0 0,0 0 0 0 0,0-1 0 0 0,0-1 0 0 0,1 1 0 0 0,-1-1 0 0 0,1 0 0 0 0,0-1 0 0 0,0 1 0 0 0,0-2 0 0 0,0 1 0 0 0,0-1 0 0 0,0 0 0 0 0,0-1 5 0 0,16-3 42 0 0,-1-2 1 0 0,-1 0-1 0 0,1-2 0 0 0,-1 0 1 0 0,0-1-1 0 0,-1-2 0 0 0,0 0 1 0 0,0-1-1 0 0,-1-1 0 0 0,11-9-42 0 0,-23 16 10 0 0,30-20 38 0 0,-2-1-1 0 0,0-2 1 0 0,-2-2-1 0 0,-2-1 1 0 0,0-1-1 0 0,-2-2 1 0 0,-2-1-1 0 0,-1-2 1 0 0,-2 0-1 0 0,-1-2 0 0 0,-2 0 1 0 0,14-39-48 0 0,-28 62 0 0 0,-2-1 1 0 0,-1 1-1 0 0,0-1 1 0 0,-1 0-1 0 0,0-1 0 0 0,-2 1 1 0 0,0-1-1 0 0,-1 1 1 0 0,0-1-1 0 0,-2-1 0 0 0,0 14-11 0 0,0 1 1 0 0,0-1-1 0 0,0 1 0 0 0,0 0 0 0 0,-1 0 1 0 0,0 0-1 0 0,0-1 0 0 0,0 2 1 0 0,0-1-1 0 0,-1 0 0 0 0,0 0 1 0 0,0 1-1 0 0,0-1 0 0 0,0 1 0 0 0,0 0 1 0 0,0 0-1 0 0,-1 0 0 0 0,0 1 1 0 0,1-1-1 0 0,-1 1 0 0 0,0 0 1 0 0,0 0-1 0 0,0 0 0 0 0,-1 0 1 0 0,1 1-1 0 0,0-1 0 0 0,-1 1 0 0 0,1 0 1 0 0,-1 1-1 0 0,1-1 0 0 0,-1 1 1 0 0,1 0-1 0 0,-1 0 0 0 0,1 0 1 0 0,-1 1-1 0 0,1 0 0 0 0,0-1 0 0 0,-1 2 1 0 0,1-1-1 0 0,0 0 0 0 0,-1 1 1 0 0,1 0-1 0 0,0 0 0 0 0,0 0 1 0 0,0 0-1 0 0,0 1 11 0 0,-4 4-14 0 0,0-1 1 0 0,1 1-1 0 0,0 1 1 0 0,0-1-1 0 0,1 1 1 0 0,0 0-1 0 0,0 1 1 0 0,1-1-1 0 0,0 1 1 0 0,0 0-1 0 0,1 1 1 0 0,1-1-1 0 0,-1 1 1 0 0,1 0-1 0 0,1-1 1 0 0,-1 6 13 0 0,-9 164 168 0 0,12-169-154 0 0,20 163 269 0 0,-3 38 108 0 0,-15-203-364 0 0,0 0-1 0 0,1 0 1 0 0,0 0 0 0 0,0-1-1 0 0,0 1 1 0 0,1-1 0 0 0,0 1-1 0 0,1-1 1 0 0,0-1 0 0 0,0 1-1 0 0,0-1 1 0 0,1 0 0 0 0,0 0-1 0 0,0 0 1 0 0,1-1 0 0 0,-1 0-1 0 0,2 0-26 0 0,-7-3-6 0 0,1-1-1 0 0,-1 0 1 0 0,1 0 0 0 0,-1-1-1 0 0,1 1 1 0 0,0 0-1 0 0,-1 0 1 0 0,1-1-1 0 0,0 1 1 0 0,0-1-1 0 0,-1 1 1 0 0,1-1-1 0 0,0 0 1 0 0,0 0-1 0 0,0 0 1 0 0,-1 0 0 0 0,1 0-1 0 0,0 0 1 0 0,0 0-1 0 0,0-1 1 0 0,-1 1-1 0 0,1 0 1 0 0,0-1-1 0 0,0 0 1 0 0,0 0 6 0 0,11-7-2561 0 0,-1-4-3404 0 0,-7 8-5105 0 0</inkml:trace>
  <inkml:trace contextRef="#ctx0" brushRef="#br0" timeOffset="114936.136">9102 3082 7154 0 0,'0'0'1374'0'0,"0"0"-617"0"0,0 0-103 0 0,0 0 336 0 0,0 0 269 0 0,0 0 61 0 0,0 0-106 0 0,0 0-141 0 0,0 0-99 0 0,0 0-79 0 0,0 0-107 0 0,0 0-104 0 0,0 0-106 0 0,31-4-73 0 0,95-12-56 0 0,-56-8 296 0 0,-59 19-638 0 0,-1 0 1 0 0,0-1 0 0 0,0 0 0 0 0,0 0-1 0 0,-1-1 1 0 0,0-1 0 0 0,0 1 0 0 0,0-2-1 0 0,-1 1 1 0 0,-1-1 0 0 0,1 0 0 0 0,-1 0-1 0 0,-1-1 1 0 0,0 0 0 0 0,0 0 0 0 0,-1-1-1 0 0,0 0 1 0 0,-1 0 0 0 0,0 0 0 0 0,1-9-108 0 0,-5 18-17 0 0,0 0 0 0 0,-1 1 0 0 0,1-1 0 0 0,0 0 0 0 0,-1 0 0 0 0,0 1 0 0 0,1-1 0 0 0,-1 0 0 0 0,0 1 0 0 0,0-1 0 0 0,0 1 0 0 0,0-1 0 0 0,0 1 0 0 0,0-1 0 0 0,0 1 0 0 0,-1-1 0 0 0,1 1 0 0 0,0 0 0 0 0,-1 0 0 0 0,1 0 0 0 0,-1 0 0 0 0,1 0 0 0 0,-1 0 0 0 0,0 0 0 0 0,1 1 0 0 0,-1-1 0 0 0,0 0 0 0 0,1 1 0 0 0,-1 0 0 0 0,0-1 0 0 0,0 1 0 0 0,0 0 0 0 0,0 0 0 0 0,1 0 0 0 0,-1 0 0 0 0,0 0 0 0 0,0 0 17 0 0,-71 14-773 0 0,50-2 663 0 0,2 0 1 0 0,0 2-1 0 0,0 0 0 0 0,1 1 0 0 0,1 1 1 0 0,1 1-1 0 0,0 1 0 0 0,1 1 1 0 0,1 0-1 0 0,1 1 0 0 0,-3 6 110 0 0,15-23 7 0 0,1 0 0 0 0,-1 0 0 0 0,1 0 0 0 0,0 1 0 0 0,0-1 0 0 0,0 1 0 0 0,0 0 0 0 0,0-1 0 0 0,1 1-1 0 0,0 0 1 0 0,0 0 0 0 0,0 0 0 0 0,0 0 0 0 0,0 0 0 0 0,1 0 0 0 0,0 0 0 0 0,0 0 0 0 0,0 1 0 0 0,0-1 0 0 0,1 0 0 0 0,-1 0 0 0 0,1 0 0 0 0,0 0 0 0 0,0 0 0 0 0,1-1-1 0 0,-1 1 1 0 0,1 0 0 0 0,0 0 0 0 0,0-1 0 0 0,0 1 0 0 0,0-1 0 0 0,1 0 0 0 0,-1 0 0 0 0,1 0 0 0 0,3 3-7 0 0,13-2 48 0 0,0 0 1 0 0,0-1 0 0 0,1-1-1 0 0,-1-1 1 0 0,1-1-1 0 0,-1 0 1 0 0,1-1-1 0 0,-1-2 1 0 0,0 0 0 0 0,0-1-1 0 0,0 0 1 0 0,9-5-49 0 0,6-1-112 0 0,0-1 1 0 0,-1-1 0 0 0,-1-2 0 0 0,0-1 0 0 0,21-15 111 0 0,-36 20-1032 0 0,-1-2 1 0 0,0 0 0 0 0,-1-1-1 0 0,-1 0 1 0 0,0-2 0 0 0,12-14 1031 0 0,16-51-14518 0 0,-34 43 13995 0 0,-4 27 523 0 0,32 13 5092 0 0,-23 31 2660 0 0,-15 7-4283 0 0,-38 108-1035 0 0,39-139-2376 0 0,0-7-49 0 0,0 0 0 0 0,0 0 0 0 0,0 1 0 0 0,1-1 0 0 0,-1 0 0 0 0,1 0 0 0 0,0 1 0 0 0,0-1-1 0 0,0 0 1 0 0,0 1 0 0 0,1-1 0 0 0,-1 0 0 0 0,1 0 0 0 0,0 0 0 0 0,0 1 0 0 0,0-1 0 0 0,0 0-1 0 0,1 0 1 0 0,-1 0 0 0 0,1-1 0 0 0,0 1 0 0 0,0 0 0 0 0,0-1 0 0 0,0 1 0 0 0,0-1 0 0 0,0 1-1 0 0,3 1-8 0 0,2-4 137 0 0,-1 1 0 0 0,1-1 1 0 0,-1-1-1 0 0,1 1 0 0 0,-1-1 0 0 0,1 0 0 0 0,-1-1 0 0 0,0 0 0 0 0,1 0 0 0 0,-1 0 0 0 0,0-1 0 0 0,0 1 0 0 0,-1-2 0 0 0,1 1 0 0 0,0 0 0 0 0,-1-1 0 0 0,0 0 0 0 0,0-1 0 0 0,0 1 0 0 0,-1-1 0 0 0,1 0 0 0 0,-1 0 0 0 0,0 0 0 0 0,-1 0 1 0 0,1-1-1 0 0,-1 0 0 0 0,0 1 0 0 0,0-1 0 0 0,0-2-137 0 0,16-19 196 0 0,158-201 1040 0 0,-172 265-1147 0 0,-5-10-27 0 0,-1 27-86 0 0,2-1 1 0 0,2 1-1 0 0,2-1 1 0 0,3 0-1 0 0,10 32 24 0 0,12 11-20 0 0,-14-49 31 0 0,-2 1 0 0 0,-1 1 0 0 0,-3 1 0 0 0,3 47-11 0 0,-10-65 24 0 0,-2 1 0 0 0,0-1-1 0 0,-3 1 1 0 0,-1-1 0 0 0,-1 1 0 0 0,-1-1 0 0 0,-2 0-1 0 0,-2-1 1 0 0,0 0 0 0 0,-3 0 0 0 0,0-1-1 0 0,-2 0 1 0 0,-1-1 0 0 0,-1-1 0 0 0,-1-1-1 0 0,-17 20-23 0 0,19-32 61 0 0,-1-1-1 0 0,0-1 0 0 0,-1-1 0 0 0,-1 0 0 0 0,1-1 1 0 0,-2-1-1 0 0,-8 3-60 0 0,17-9 43 0 0,0 0 0 0 0,0-1-1 0 0,0 0 1 0 0,0-1 0 0 0,-1 0 0 0 0,1-1 0 0 0,-1 0 0 0 0,1 0 0 0 0,-1-1 0 0 0,1 0 0 0 0,-1-1 0 0 0,-5-1-43 0 0,13-1 14 0 0,-1 0 1 0 0,1-1 0 0 0,0 1 0 0 0,0 0-1 0 0,0-1 1 0 0,0 0 0 0 0,0 0 0 0 0,1 0-1 0 0,0 0 1 0 0,0 0 0 0 0,0 0 0 0 0,0-1-1 0 0,1 1 1 0 0,-1-1 0 0 0,1 1 0 0 0,0-1-1 0 0,1 1 1 0 0,-1-1 0 0 0,1 0 0 0 0,0 1-1 0 0,0-1 1 0 0,0 0 0 0 0,1 1 0 0 0,0-1 0 0 0,-1 1-1 0 0,2-1 1 0 0,-1 1 0 0 0,0-1 0 0 0,1 1-1 0 0,1-3-14 0 0,17-42 31 0 0,2 0 0 0 0,2 2 0 0 0,3 0 0 0 0,1 2-1 0 0,2 1 1 0 0,2 1 0 0 0,2 2 0 0 0,4-1-31 0 0,-13 9-11 0 0,3 1 0 0 0,0 0 1 0 0,2 3-1 0 0,2 0 0 0 0,0 2 0 0 0,2 1 1 0 0,1 2-1 0 0,0 2 0 0 0,2 1 0 0 0,1 1 0 0 0,0 3 1 0 0,18-6 10 0 0,-52 22-5 0 0,6-2-8 0 0,-1 0-1 0 0,1 1 0 0 0,1-1 1 0 0,-1 2-1 0 0,0 0 0 0 0,0 0 1 0 0,1 1-1 0 0,-1 0 0 0 0,0 1 1 0 0,0 0-1 0 0,5 1 14 0 0,-12 0-49 0 0,0 0 1 0 0,-1 0-1 0 0,1 1 1 0 0,-1-1-1 0 0,1 1 1 0 0,-1-1-1 0 0,0 1 1 0 0,0 0-1 0 0,0-1 1 0 0,0 1-1 0 0,-1 0 1 0 0,1 1-1 0 0,-1-1 1 0 0,0 0-1 0 0,0 0 0 0 0,0 0 1 0 0,0 1-1 0 0,-1-1 1 0 0,1 0-1 0 0,-1 2 49 0 0,5 25-5981 0 0,-5-23 3044 0 0,2-2-8796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27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1408 0 0 0,'0'0'0'0'0</inkml:trace>
  <inkml:trace contextRef="#ctx0" brushRef="#br0" timeOffset="3063.917">329 1408 0 0 0,'-34'12'0'0'0,"13"12"1335"0"0,21-23-908 0 0,-2 29 4155 0 0,2-10 3373 0 0,0-37-2074 0 0,19-153-4986 0 0,14 28-652 0 0,-18 78 20 0 0,25-20-142 0 0,-16 29-33 0 0,15 14-93 0 0,-17 11 58 0 0,-17 21-63 0 0,92-106 24 0 0,32 15-35 0 0,-49 51 6 0 0,-5 17 59 0 0,68-34-15 0 0,-4 11 74 0 0,-27 18 48 0 0,23 3-47 0 0,21 23 57 0 0,-17 8 89 0 0,-62 25-196 0 0,-68-19-35 0 0,1 0 0 0 0,-2 1 0 0 0,1 0-1 0 0,0 0 1 0 0,-1 1 0 0 0,0 0 0 0 0,0 1 0 0 0,0-1-1 0 0,-1 2 1 0 0,4 2-19 0 0,58 54 84 0 0,37 47 28 0 0,2 42 72 0 0,-54-46-30 0 0,-2-3 22 0 0,-1 7 26 0 0,-23-54-122 0 0,-12-24-50 0 0,23 38 62 0 0,-22-29 0 0 0,-3 11 33 0 0,-11 2 9 0 0,5-44 468 0 0,-14-26 9 0 0,-18-15-602 0 0,19 28-3 0 0,-5-8-8 0 0,-1 1 0 0 0,-1 1 1 0 0,0 0-1 0 0,-1 1 1 0 0,1 0-1 0 0,-1 1 0 0 0,-1 0 1 0 0,1 1-1 0 0,-13-3 2 0 0,-97-13-100 0 0,84 18 35 0 0,58-6-306 0 0,163-75 500 0 0,26 11-166 0 0,-56 51-10 0 0,-151 23 58 0 0,-1 0-16 0 0,1 0 10 0 0,0 0-10 0 0,-1 0 14 0 0,0 0 2 0 0,-3 15 251 0 0,-40 41-90 0 0,-63 69-36 0 0,0-15 10 0 0,56-63-142 0 0,50-49-2951 0 0,0-5 787 0 0,2 2-2807 0 0,0 2-6349 0 0</inkml:trace>
  <inkml:trace contextRef="#ctx0" brushRef="#br0" timeOffset="4832.216">259 1367 0 0 0,'0'0'385'0'0,"0"0"248"0"0,0 0-12 0 0,0 0-104 0 0,0 0-123 0 0,0 0-146 0 0,0 0-105 0 0,0 0-30 0 0,0 0 34 0 0,0 0 98 0 0,0 0 163 0 0,0 0 179 0 0,0 0 178 0 0,0 0 136 0 0,0 0 102 0 0,0 0 69 0 0,-2 1 12746 0 0,0-2-14884 0 0,-82-46 2945 0 0,-34-26-950 0 0,65 49-352 0 0,114 3-649 0 0,204-53 169 0 0,-65 42-92 0 0,-102 16 54 0 0,-98 16-70 0 0,0 0 22 0 0,0 0-7 0 0,0 0 20 0 0,0 0-4 0 0,0 0-15 0 0,0 0 23 0 0,0 0-5 0 0,0 0 5 0 0,0 0-3 0 0,0 0-1 0 0,0 0-1 0 0,0 0 0 0 0,0 0 14 0 0,0 0-9 0 0,-35 24 467 0 0,-56 33-382 0 0,-33 28 4 0 0,25-19 159 0 0,80-47-914 0 0,42-23-2942 0 0,-15 0-1750 0 0,-2 1-6278 0 0</inkml:trace>
  <inkml:trace contextRef="#ctx0" brushRef="#br0" timeOffset="6315.581">2161 738 0 0 0,'0'0'280'0'0,"0"0"586"0"0,0 0 51 0 0,0 0-62 0 0,0 0-30 0 0,0 0-59 0 0,0 0-111 0 0,0 0-126 0 0,0 0-113 0 0,0 0-60 0 0,0 0 55 0 0,32 0 7337 0 0,-26-2-7396 0 0,1 1 0 0 0,-1-1-1 0 0,0-1 1 0 0,1 1 0 0 0,-1-1-1 0 0,0 0 1 0 0,-1-1 0 0 0,1 1-1 0 0,0-1 1 0 0,-1 0 0 0 0,0-1-1 0 0,0 1 1 0 0,4-5-352 0 0,20-15 634 0 0,-2 5-343 0 0,0-1 0 0 0,-1-1 1 0 0,-1-2-1 0 0,-1 0 0 0 0,-1-2 1 0 0,-1 0-1 0 0,-1-2 0 0 0,-2 0 1 0 0,-1-1-1 0 0,0-1 0 0 0,10-26-291 0 0,-19 34 37 0 0,0 0-1 0 0,-1 0 0 0 0,-1-1 1 0 0,-1 0-1 0 0,-2-1 0 0 0,0 1 1 0 0,-1-1-1 0 0,0-18-36 0 0,-3 21 12 0 0,1 14-15 0 0,0 0 1 0 0,-1 0-1 0 0,0 0 0 0 0,0 0 1 0 0,-1-1-1 0 0,1 1 1 0 0,-1 0-1 0 0,-1 0 1 0 0,1 1-1 0 0,-1-1 1 0 0,0 0-1 0 0,0 0 0 0 0,-1 1 1 0 0,1-1-1 0 0,-4-3 3 0 0,4 8-43 0 0,-1-1-1 0 0,1 1 1 0 0,0 0-1 0 0,-1 1 1 0 0,1-1-1 0 0,-1 0 1 0 0,1 1-1 0 0,-1-1 1 0 0,1 1-1 0 0,-1 0 1 0 0,1 0-1 0 0,-1 0 1 0 0,1 0-1 0 0,-1 0 1 0 0,1 0-1 0 0,-1 1 0 0 0,1 0 1 0 0,-1-1-1 0 0,1 1 1 0 0,-1 0-1 0 0,1 0 1 0 0,0 0-1 0 0,-1 0 1 0 0,1 1-1 0 0,0-1 1 0 0,0 0-1 0 0,0 1 1 0 0,0 0-1 0 0,0-1 1 0 0,-1 3 43 0 0,-8 5-6 0 0,1 1 1 0 0,0 0-1 0 0,0 1 1 0 0,2 0-1 0 0,-1 0 1 0 0,1 1-1 0 0,1 0 1 0 0,0 0-1 0 0,0 1 1 0 0,2 0-1 0 0,-1 0 1 0 0,2 0-1 0 0,0 1 1 0 0,0-1-1 0 0,0 8 6 0 0,-2 22 235 0 0,1-1-1 0 0,2 1 1 0 0,2 0 0 0 0,3 29-235 0 0,48 93 611 0 0,-21-73 91 0 0,-28-89-673 0 0,0 0-1 0 0,0 0 0 0 0,0 0 0 0 0,0 0 0 0 0,0 0 0 0 0,0 0 0 0 0,1-1 0 0 0,0 1 0 0 0,-1-1 0 0 0,1 1 0 0 0,0-1 0 0 0,0 1 0 0 0,1-1 0 0 0,-1 0 1 0 0,0 0-1 0 0,1 0 0 0 0,-1-1 0 0 0,1 1 0 0 0,-1 0 0 0 0,1-1 0 0 0,3 2-28 0 0,-20-4 356 0 0,3-2-4799 0 0,5-1-6657 0 0,4 4 1535 0 0</inkml:trace>
  <inkml:trace contextRef="#ctx0" brushRef="#br0" timeOffset="7108.514">2759 510 10554 0 0,'0'0'1921'0'0,"0"0"-1016"0"0,0 0-575 0 0,0 0-26 0 0,0 0 252 0 0,0 0 256 0 0,0 0 111 0 0,0 0-66 0 0,0 0-210 0 0,0 0-203 0 0,0 0-137 0 0,0 0-66 0 0,0 0 3 0 0,0 19-16 0 0,2 93 283 0 0,3-70 88 0 0,0-13-311 0 0,-2 1 0 0 0,0 0 0 0 0,-2 0 0 0 0,-2 1 0 0 0,-1-1 0 0 0,-1 0 0 0 0,-3 10-288 0 0,1-33 1961 0 0,2-26-1522 0 0,1-32-578 0 0,5 30 117 0 0,1 0-1 0 0,1 0 1 0 0,1 1 0 0 0,1 0 0 0 0,1 0 0 0 0,1 0-1 0 0,0 1 1 0 0,2 1 0 0 0,0-1 0 0 0,1 2-1 0 0,0 0 1 0 0,2 0 0 0 0,0 1 0 0 0,0 1 0 0 0,2 0-1 0 0,0 1 1 0 0,1 1 0 0 0,3-2 22 0 0,-16 10-7 0 0,1 1 1 0 0,0-1-1 0 0,1 1 1 0 0,-1 0 0 0 0,1 1-1 0 0,0-1 1 0 0,0 1-1 0 0,0 0 1 0 0,0 1-1 0 0,0-1 1 0 0,0 1-1 0 0,1 0 1 0 0,-1 1-1 0 0,1 0 1 0 0,0 0 0 0 0,-1 0-1 0 0,1 1 1 0 0,0 0-1 0 0,5 0 7 0 0,-7 3 11 0 0,0 0 0 0 0,0-1 0 0 0,-1 2 1 0 0,1-1-1 0 0,-1 0 0 0 0,1 1 0 0 0,-1 0 0 0 0,0 0 0 0 0,0 0 0 0 0,-1 1 0 0 0,1-1 0 0 0,-1 1 0 0 0,0 0 0 0 0,0 0 1 0 0,-1 0-1 0 0,1 0 0 0 0,-1 1 0 0 0,0-1 0 0 0,0 4-11 0 0,0-1 49 0 0,0 1 0 0 0,-1-1 0 0 0,-1 1-1 0 0,1 0 1 0 0,-1-1 0 0 0,0 1 0 0 0,-1-1 0 0 0,0 1 0 0 0,-1-1 0 0 0,0 1 0 0 0,0-1-1 0 0,0 0 1 0 0,-1 0 0 0 0,-1 0 0 0 0,1 0 0 0 0,-1-1 0 0 0,-1 1 0 0 0,1-1 0 0 0,-1 0-1 0 0,0 0 1 0 0,-1 0 0 0 0,0-1 0 0 0,0 0 0 0 0,0 0 0 0 0,0-1 0 0 0,-3 2-49 0 0,1-2 41 0 0,0-1 0 0 0,0 0 1 0 0,-1 0-1 0 0,1-1 1 0 0,-1 0-1 0 0,0-1 0 0 0,1 1 1 0 0,-1-2-1 0 0,0 1 0 0 0,0-1 1 0 0,-1-1-1 0 0,-3 0-41 0 0,5-2-3 0 0,1-1 0 0 0,0 0 0 0 0,0 0 0 0 0,0-1 0 0 0,0 0 0 0 0,0-1 1 0 0,1 1-1 0 0,0-1 0 0 0,0 0 0 0 0,0-1 0 0 0,0 1 0 0 0,1-1 0 0 0,0-1 0 0 0,0 1 0 0 0,1 0 0 0 0,0-1 1 0 0,0 0-1 0 0,-2-5 3 0 0,0 2-125 0 0,-25-43-2324 0 0,21 29-8323 0 0,8 20-993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8.62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1399 236 0 0 0,'0'0'125'0'0,"0"0"175"0"0,0 0 15 0 0,0 0-29 0 0,0 0-33 0 0,0-1-336 0 0,-5-5 6338 0 0,-120 29-1931 0 0,-166 9-1144 0 0,245-30-2831 0 0,1 1 0 0 0,-1 2-1 0 0,1 3 1 0 0,-24 7-349 0 0,-127-3 1342 0 0,138-13-961 0 0,-103-13 675 0 0,137 13-967 0 0,-28 2 47 0 0,20 5-129 0 0,24-5 286 0 0,-1 2-2253 0 0,14 5-3409 0 0,-1-4-1395 0 0</inkml:trace>
  <inkml:trace contextRef="#ctx0" brushRef="#br0" timeOffset="1302.02">623 3973 0 0 0,'-2'3'557'0'0,"0"-1"-21"0"0,0-1 0 0 0,0 1 0 0 0,0-1 0 0 0,0 1 0 0 0,0-1 0 0 0,-1 1-1 0 0,1-1 1 0 0,0 0 0 0 0,-1 0 0 0 0,1 0 0 0 0,-1-1 0 0 0,1 1 0 0 0,-1 0-1 0 0,1-1 1 0 0,-1 0 0 0 0,0 1 0 0 0,1-1 0 0 0,-1 0 0 0 0,1-1 0 0 0,-1 1-1 0 0,0 0 1 0 0,-1-1-536 0 0,-12 1-11 0 0,-127-3 5137 0 0,33-19-3730 0 0,103 19-1304 0 0,0 1 0 0 0,-1 1 0 0 0,1 0 0 0 0,-1 0 0 0 0,1 0 0 0 0,-1 1 0 0 0,1 0 1 0 0,-1 0-1 0 0,1 1 0 0 0,-1 0 0 0 0,1 1 0 0 0,-1-1 0 0 0,0 2-92 0 0,-63 19 304 0 0,46-20 194 0 0,-10 0-2549 0 0,36-5-3981 0 0,2 2-4413 0 0</inkml:trace>
  <inkml:trace contextRef="#ctx0" brushRef="#br0" timeOffset="2519.809">356 12 0 0 0,'0'0'572'0'0,"0"0"366"0"0,0 0 66 0 0,0 0-77 0 0,0 0-84 0 0,0 0-50 0 0,0 0-53 0 0,0 0-14 0 0,-3 22-9 0 0,-9 104 741 0 0,12-70 212 0 0,1 54 89 0 0,-5-1 0 0 0,-12 64-1759 0 0,8-121 246 0 0,-12 70 539 0 0,4 1-1 0 0,7 0 1 0 0,4 72-785 0 0,53 128 706 0 0,-19-101 163 0 0,-2 182-869 0 0,-24-187 1324 0 0,-22 171-1324 0 0,14 212 707 0 0,21-334-660 0 0,-15-183-42 0 0,0 15 10 0 0,-4 0 0 0 0,-10 56-15 0 0,7-87-53 0 0,9 34-132 0 0,-1-19 57 0 0,-2-81-1 0 0,0-1-48 0 0,0 0-62 0 0,0 0-59 0 0,0 0-74 0 0,0 0-118 0 0,0 0-133 0 0,0-5-1623 0 0,7-26-8828 0 0,-4 23 6894 0 0</inkml:trace>
  <inkml:trace contextRef="#ctx0" brushRef="#br0" timeOffset="2864.595">558 3576 2385 0 0,'0'0'2236'0'0,"0"0"-1054"0"0,0 0-554 0 0,0 0-32 0 0,0 0 136 0 0,0 0 158 0 0,0 0 72 0 0,0 0-57 0 0,0 0-96 0 0,0 0-118 0 0,-18 31-111 0 0,-56 98-92 0 0,21-24 587 0 0,19-43-926 0 0,-1-2 0 0 0,-4-2 0 0 0,-2-1-1 0 0,-3-3 1 0 0,-10 8-149 0 0,-11 23-1663 0 0,60-66-196 0 0,5-11-1906 0 0,0-3-1571 0 0,0-4 3056 0 0</inkml:trace>
  <inkml:trace contextRef="#ctx0" brushRef="#br0" timeOffset="3764.807">486 8 0 0 0,'0'0'617'0'0,"0"0"276"0"0,0 0-22 0 0,0 0-110 0 0,0 0-66 0 0,0 0-16 0 0,0 0 54 0 0,-4-7 5939 0 0,-40 59-4754 0 0,-59 177-792 0 0,81-185-917 0 0,-154 275 580 0 0,59-150-943 0 0,98-125-2128 0 0,37-44-2967 0 0,-11 0-3029 0 0</inkml:trace>
  <inkml:trace contextRef="#ctx0" brushRef="#br0" timeOffset="4781.849">479 2350 824 0 0,'0'0'1011'0'0,"0"0"-413"0"0,0 0-45 0 0,0 0 447 0 0,0 0 545 0 0,0 0 354 0 0,0 0-22 0 0,0 0-374 0 0,0 0-478 0 0,0 0-335 0 0,0 0-143 0 0,0 0-13 0 0,0 0 76 0 0,3-4 41 0 0,92-107 2954 0 0,24-62-2406 0 0,-118 172-1195 0 0,29-51 71 0 0,-1 0 0 0 0,-3-2 0 0 0,-2-1-1 0 0,-3-1 1 0 0,-2 0 0 0 0,1-16-75 0 0,-9 9-106 0 0,-4-1-1 0 0,-2 0 0 0 0,-3-38 107 0 0,-20 34 54 0 0,17 66-75 0 0,0 1-1 0 0,0 0 0 0 0,1 0 0 0 0,-1 0 1 0 0,0-1-1 0 0,0 1 0 0 0,0 0 0 0 0,0 0 1 0 0,0 0-1 0 0,-1 0 0 0 0,1 1 0 0 0,0-1 0 0 0,0 0 1 0 0,0 0-1 0 0,-1 1 0 0 0,1-1 0 0 0,-1 1 1 0 0,1-1-1 0 0,0 1 0 0 0,-1-1 0 0 0,1 1 0 0 0,-1 0 1 0 0,1 0-1 0 0,-1 0 0 0 0,1 0 0 0 0,0 0 1 0 0,-1 0-1 0 0,1 0 0 0 0,-1 0 0 0 0,1 1 1 0 0,-1-1-1 0 0,1 0 0 0 0,0 1 0 0 0,-1-1 0 0 0,1 1 1 0 0,0 0-1 0 0,-1-1 0 0 0,1 1 0 0 0,0 0 1 0 0,0 0-1 0 0,-1 0 0 0 0,1 0 0 0 0,0 0 0 0 0,0 0 1 0 0,0 1 21 0 0,-9 9-35 0 0,0 1 0 0 0,0 0-1 0 0,2 1 1 0 0,0 0 0 0 0,0 1 0 0 0,1 0 0 0 0,1 0 0 0 0,0 0 0 0 0,1 1 0 0 0,-2 8 35 0 0,-2 11 141 0 0,2 1-1 0 0,1 0 1 0 0,1 0-1 0 0,2 0 1 0 0,2 1 0 0 0,1-1-1 0 0,2 3-140 0 0,41 182 892 0 0,18 35 117 0 0,-75-188-324 0 0,14-67-996 0 0,0 0-774 0 0,0-6-6724 0 0,0 0-1707 0 0</inkml:trace>
  <inkml:trace contextRef="#ctx0" brushRef="#br0" timeOffset="5365.005">1112 2011 5105 0 0,'0'0'1172'0'0,"0"0"-552"0"0,0 0-141 0 0,0 0 447 0 0,0 0 642 0 0,0 0 342 0 0,0 0-118 0 0,0 0-461 0 0,0 0-496 0 0,0 0-274 0 0,0 0-114 0 0,0 0-59 0 0,0 0-33 0 0,-2 18-12 0 0,-12 107 685 0 0,4 37 830 0 0,0-206 134 0 0,19-63-2305 0 0,13-17-22 0 0,-22 123 339 0 0,0 1-40 0 0,0 0-13 0 0,0 0-41 0 0,-1 12-319 0 0,-29 278 968 0 0,29-250-764 0 0,2-21-6853 0 0,-1-19-3007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8:0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1161 22 0 0 0,'0'0'135'0'0,"0"0"355"0"0,0 0 143 0 0,-1-4 76 0 0,-4-13-2 0 0,-24 16 2326 0 0,-34 9 2636 0 0,12-8-4721 0 0,-37 29 518 0 0,56-23-854 0 0,0-1-1 0 0,0-2 1 0 0,0-1 0 0 0,0-1 0 0 0,-9-3-612 0 0,-4 2 205 0 0,-43 21 598 0 0,41-13-204 0 0,0-2 0 0 0,-1-2 0 0 0,0-2-1 0 0,-41-5-598 0 0,4 2 246 0 0,85 1-358 0 0,0 0-55 0 0,0 0-56 0 0,-4 6-11966 0 0,4-5 4382 0 0</inkml:trace>
  <inkml:trace contextRef="#ctx0" brushRef="#br0" timeOffset="3081.472">670 181 0 0 0,'0'0'249'0'0,"0"0"389"0"0,0 0 81 0 0,0 0-59 0 0,0 0-85 0 0,0 0-95 0 0,0 0-92 0 0,0 0-73 0 0,0 0-58 0 0,-7 8 1758 0 0,6 143 3564 0 0,22-34-3886 0 0,37 211 496 0 0,-28 87-1060 0 0,-1-76-550 0 0,-3 7-147 0 0,-24 509 788 0 0,33-642-1110 0 0,-23-162-68 0 0,1 7 101 0 0,-2 1 0 0 0,-3 0 0 0 0,-3 0-1 0 0,-2 0 1 0 0,-4 53-143 0 0,-22 156 512 0 0,33-127-300 0 0,-2-81 110 0 0,-2 1 0 0 0,-4 0 0 0 0,-3 40-322 0 0,-15 72 316 0 0,1 100-23 0 0,21-165-196 0 0,-5 79 204 0 0,-19-96-192 0 0,16-75-97 0 0,0-1-1 0 0,1 1 1 0 0,1 0 0 0 0,1-1-1 0 0,0 1 1 0 0,1-1 0 0 0,0 1-1 0 0,4 9-11 0 0,-4 160 103 0 0,-2 183 13 0 0,-7-335-156 0 0,7-33 41 0 0,0 0-19 0 0,0 0-9 0 0,0 0 11 0 0,0 0-5 0 0,0 0 18 0 0,0 0-9 0 0,0 0 1 0 0,0 0 15 0 0,0 0-16 0 0,0 0 12 0 0,0 0-2 0 0,0 0 3 0 0,0 0-8 0 0,0 0 18 0 0,0 0-6 0 0,0 0-33 0 0,0 0 24 0 0,0 0 4 0 0,0 0 22 0 0,0 0 15 0 0,-4-19 38 0 0,-43-127-379 0 0,-2 42 192 0 0,-94-102 180 0 0,76 121 206 0 0,66 84-281 0 0,1 0-1 0 0,0-1 1 0 0,0 1-1 0 0,0 0 0 0 0,0-1 1 0 0,0 1-1 0 0,0 0 1 0 0,0-1-1 0 0,0 1 1 0 0,0 0-1 0 0,1-1 0 0 0,-1 1 1 0 0,1 0-1 0 0,-1 0 1 0 0,1-1-1 0 0,-1 1 1 0 0,1 0-1 0 0,-1 0 1 0 0,1 0-1 0 0,0 0 0 0 0,0 0 1 0 0,0 0-1 0 0,0 0 1 0 0,0 0-1 0 0,0 0 1 0 0,0 0-1 0 0,0 0 1 0 0,0 1-1 0 0,0-1 0 0 0,0 0 1 0 0,0 1-1 0 0,0-1 1 0 0,1 1-1 0 0,-1-1 1 0 0,0 1-1 0 0,1 0 0 0 0,-1-1 1 0 0,0 1-1 0 0,0 0 1 0 0,1 0-1 0 0,-1 0 1 0 0,0 0-1 0 0,1 0 1 0 0,-1 0-1 0 0,0 1 0 0 0,1-1 1 0 0,-1 0-1 0 0,1 1 8 0 0,11-5-15 0 0,132-40-7 0 0,-59 8 23 0 0,-44 20 5 0 0,-1-2-1 0 0,-1-1 0 0 0,-1-2 1 0 0,10-9-6 0 0,71-47-10 0 0,-69 73-158 0 0,-36 38 411 0 0,-69 39 228 0 0,-118 184 466 0 0,47-69-318 0 0,104-140-633 0 0,-3 33 56 0 0,3-37-40 0 0,20-44-8 0 0,1 0 5 0 0,0 0-23 0 0,0 0-32 0 0,0 0-31 0 0,0 0-23 0 0,0 0-26 0 0,0 0-54 0 0,15-34-4318 0 0,-5 21-2145 0 0,-6 5-4263 0 0</inkml:trace>
  <inkml:trace contextRef="#ctx0" brushRef="#br0" timeOffset="8578.791">27 2243 0 0 0,'0'0'1020'0'0,"0"0"371"0"0,0 0 227 0 0,0 0 24 0 0,0 0-125 0 0,0 0-153 0 0,0 0-223 0 0,0 0-218 0 0,-2 5 3728 0 0,-7 20-4251 0 0,4-3-197 0 0,1 0 0 0 0,1 1 0 0 0,1-1 0 0 0,1 0 0 0 0,1 1 0 0 0,3 20-203 0 0,-2 15 243 0 0,-1-35-167 0 0,-2-6-63 0 0,2-1 0 0 0,0 1 0 0 0,0 0 0 0 0,2-1 0 0 0,0 1 0 0 0,1-1 0 0 0,0 1 0 0 0,2-1 0 0 0,0 0 0 0 0,0-1 0 0 0,2 1 0 0 0,4 7-13 0 0,-10-21 14 0 0,0 0-1 0 0,0-1 1 0 0,0 1 0 0 0,0 0 0 0 0,0-1 0 0 0,1 1 0 0 0,-1-1-1 0 0,0 0 1 0 0,1 1 0 0 0,-1-1 0 0 0,1 0 0 0 0,0 0 0 0 0,-1 0-1 0 0,1 0 1 0 0,0 0 0 0 0,0 0 0 0 0,0 0 0 0 0,0-1 0 0 0,-1 1-1 0 0,1-1 1 0 0,0 1 0 0 0,0-1 0 0 0,0 0 0 0 0,0 0 0 0 0,0 0-1 0 0,0 0 1 0 0,0 0 0 0 0,0 0 0 0 0,0 0 0 0 0,0-1-1 0 0,0 1 1 0 0,0-1 0 0 0,0 0 0 0 0,0 1 0 0 0,-1-1 0 0 0,1 0-1 0 0,0 0 1 0 0,0 0 0 0 0,-1 0 0 0 0,1 0 0 0 0,-1 0 0 0 0,1-1-1 0 0,0 0-12 0 0,12-24 167 0 0,-2 1 0 0 0,0-2 0 0 0,-2 1 0 0 0,-1-2 0 0 0,-2 1 0 0 0,0-1 0 0 0,2-28-168 0 0,9-143 30 0 0,-16 60-58 0 0,-2 138 15 0 0,0 1-18 0 0,0 0-17 0 0,0 0-17 0 0,0 0-22 0 0,0 0-14 0 0,0 0-3 0 0,0 0-4 0 0,0 0-15 0 0,0 0 3 0 0,0 0 11 0 0,0 27 150 0 0,30 111 682 0 0,13 7-143 0 0,-18-53-505 0 0,-3 0 1 0 0,-5 1-1 0 0,-4 1 1 0 0,-4 0 0 0 0,-4 34-76 0 0,-5-103-12 0 0,1 17 18 0 0,-1 1 1 0 0,-3-1-1 0 0,-2-1 0 0 0,-9 41-6 0 0,-45 102 143 0 0,59-184-134 0 0,-1 1 0 0 0,1 0 1 0 0,0-1-1 0 0,0 1 0 0 0,0 0 1 0 0,-1-1-1 0 0,1 1 0 0 0,0 0 1 0 0,-1-1-1 0 0,1 1 0 0 0,-1 0 1 0 0,1-1-1 0 0,-1 1 0 0 0,1-1 1 0 0,-1 1-1 0 0,1-1 0 0 0,-1 1 1 0 0,1-1-1 0 0,-1 0 0 0 0,1 1 1 0 0,-1-1-1 0 0,0 0 0 0 0,1 1 0 0 0,-1-1 1 0 0,0 0-1 0 0,1 0 0 0 0,-1 1 1 0 0,0-1-1 0 0,0 0 0 0 0,1 0 1 0 0,-1 0-1 0 0,0 0 0 0 0,1 0 1 0 0,-1 0-1 0 0,0 0 0 0 0,0 0 1 0 0,1 0-1 0 0,-1-1 0 0 0,0 1 1 0 0,1 0-1 0 0,-1 0 0 0 0,0-1 1 0 0,1 1-1 0 0,-1 0 0 0 0,1-1 1 0 0,-1 1-1 0 0,0 0 0 0 0,1-1 1 0 0,-1 1-1 0 0,1-1 0 0 0,-1 1 1 0 0,1-1-1 0 0,-1 1 0 0 0,1-1 1 0 0,-1 0-1 0 0,1 1 0 0 0,0-1 1 0 0,-1 1-1 0 0,1-1 0 0 0,0 0 1 0 0,0 1-1 0 0,-1-1 0 0 0,1 0 1 0 0,0 0-1 0 0,0 1 0 0 0,0-1 1 0 0,0 0-1 0 0,0 1 0 0 0,0-1 1 0 0,0 0-10 0 0,-16-54-20 0 0,10-164-96 0 0,7 206 105 0 0,0 1 0 0 0,1 0 0 0 0,0-1 0 0 0,1 1 0 0 0,1 0-1 0 0,0 0 1 0 0,0 1 0 0 0,2-1 0 0 0,0-1 11 0 0,-4 9-10 0 0,1 1 1 0 0,-1 0-1 0 0,0 0 0 0 0,1 1 1 0 0,0-1-1 0 0,-1 0 0 0 0,1 1 1 0 0,0 0-1 0 0,0 0 0 0 0,0 0 1 0 0,1 0-1 0 0,-1 0 1 0 0,0 0-1 0 0,1 1 0 0 0,-1 0 1 0 0,1-1-1 0 0,0 1 0 0 0,-1 1 1 0 0,1-1-1 0 0,0 0 0 0 0,-1 1 1 0 0,1 0-1 0 0,0 0 0 0 0,0 0 1 0 0,0 0 9 0 0,5-3-391 0 0,-7 3-8366 0 0,-6 0-1821 0 0</inkml:trace>
  <inkml:trace contextRef="#ctx0" brushRef="#br0" timeOffset="9995.474">515 2732 0 0 0,'0'0'600'0'0,"0"0"439"0"0,0 0 233 0 0,0 0 219 0 0,0 0 219 0 0,0 0 80 0 0,0 0-113 0 0,0 0-262 0 0,0 0-326 0 0,0 0-311 0 0,0 0-184 0 0,0 0-93 0 0,0 0-65 0 0,-6 23 1238 0 0,27 194 913 0 0,-19-123-1297 0 0,12-379-1261 0 0,-14 284-34 0 0,0 1 13 0 0,0 0 13 0 0,0 0 2 0 0,0 0-3 0 0,0 0-7 0 0,0 0-62 0 0,-2 12-220 0 0,4 234 466 0 0,-1-237-944 0 0,3 18 1769 0 0,0-21-4420 0 0,2-4-3976 0 0,-4-2-2060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124 770 0 0 0,'0'0'947'0'0,"0"0"487"0"0,0 0 278 0 0,0 0 264 0 0,0 0 150 0 0,0 0-85 0 0,0 0-293 0 0,0 0-357 0 0,0 0-383 0 0,0 0-298 0 0,0 0-176 0 0,0 0-159 0 0,0 0-67 0 0,-8 10-4 0 0,-65 114 555 0 0,68-111-802 0 0,-2 2 26 0 0,1 0 1 0 0,0 1-1 0 0,1 0 0 0 0,1 0 0 0 0,1 1 0 0 0,0-1 0 0 0,1 1 0 0 0,1-1 0 0 0,1 1 0 0 0,1 14-83 0 0,-1-28 38 0 0,1 0-1 0 0,0 0 1 0 0,-1-1-1 0 0,1 1 1 0 0,1 0-1 0 0,-1-1 1 0 0,0 1-1 0 0,1-1 1 0 0,-1 1 0 0 0,1-1-1 0 0,-1 0 1 0 0,1 0-1 0 0,0 1 1 0 0,0-1-1 0 0,0 0 1 0 0,1-1-1 0 0,-1 1 1 0 0,0 0-1 0 0,1-1 1 0 0,-1 1-1 0 0,1-1 1 0 0,-1 0-1 0 0,1 0 1 0 0,0 0-1 0 0,-1 0 1 0 0,1 0-1 0 0,0 0 1 0 0,0-1 0 0 0,0 0-1 0 0,-1 1 1 0 0,1-1-1 0 0,0 0 1 0 0,0 0-1 0 0,0-1 1 0 0,0 1-38 0 0,5-1 152 0 0,0 0 0 0 0,0 0 1 0 0,0-1-1 0 0,0-1 1 0 0,0 1-1 0 0,-1-1 0 0 0,1 0 1 0 0,-1-1-1 0 0,0 1 1 0 0,0-2-1 0 0,0 1 0 0 0,0-1-152 0 0,4-3 75 0 0,0 0 1 0 0,0 0-1 0 0,-1-1 0 0 0,0-1 0 0 0,0 0 1 0 0,-1 0-1 0 0,-1-1 0 0 0,0 0 0 0 0,0 0 0 0 0,-1-1 1 0 0,0 0-1 0 0,-1 0 0 0 0,-1 0 0 0 0,0-1 1 0 0,-1 0-1 0 0,0 0 0 0 0,0-1 0 0 0,-2 1 0 0 0,0 0 1 0 0,0-3-76 0 0,-1 13-12 0 0,-1-1 0 0 0,0 1 0 0 0,0 0 0 0 0,0-1 0 0 0,0 1 0 0 0,0-1 0 0 0,-1 1 0 0 0,1 0 0 0 0,-1-1 0 0 0,0 1 0 0 0,0 0 0 0 0,0 0 1 0 0,-1-1-1 0 0,1 1 0 0 0,-1 0 0 0 0,0 0 0 0 0,1 1 0 0 0,-1-1 0 0 0,-1 0 0 0 0,1 1 0 0 0,0-1 0 0 0,-1 1 0 0 0,1-1 0 0 0,-1 1 0 0 0,1 0 1 0 0,-1 0-1 0 0,0 0 0 0 0,0 1 0 0 0,0-1 0 0 0,0 1 0 0 0,-1 0 0 0 0,1-1 0 0 0,0 1 0 0 0,0 1 0 0 0,-1-1 12 0 0,-181-11-3606 0 0,184 12 3598 0 0,1 0 0 0 0,-1 0 0 0 0,0 0-1 0 0,0 0 1 0 0,0 0 0 0 0,1 0 0 0 0,-1 0 0 0 0,0 0-1 0 0,0 0 1 0 0,1 0 0 0 0,-1-1 0 0 0,0 1 0 0 0,0 0 0 0 0,1-1-1 0 0,-1 1 1 0 0,0 0 0 0 0,1-1 0 0 0,-1 1 0 0 0,0-1-1 0 0,1 1 1 0 0,-1-1 0 0 0,1 1 0 0 0,-1-1 0 0 0,1 0 0 0 0,-1 1-1 0 0,1-1 1 0 0,-1 0 0 0 0,1 1 0 0 0,0-1 0 0 0,-1 0-1 0 0,1 0 1 0 0,0 1 0 0 0,-1-1 0 0 0,1 0 0 0 0,0 0 0 0 0,0 1-1 0 0,0-1 1 0 0,0 0 0 0 0,0 0 0 0 0,0 1 0 0 0,0-1 0 0 0,0 0-1 0 0,0 0 1 0 0,0 0 0 0 0,1 1 0 0 0,-1-1 0 0 0,0 0-1 0 0,0 0 1 0 0,1 1 0 0 0,-1-1 0 0 0,0 0 0 0 0,1 1 0 0 0,-1-1-1 0 0,1 0 1 0 0,-1 1 0 0 0,1-1 8 0 0,24-39 257 0 0,184-229 2438 0 0,-192 246-2593 0 0,-1-1 1 0 0,-1-1-1 0 0,-2-1 1 0 0,0 0-1 0 0,-2-1 1 0 0,0 0-1 0 0,-2 0 1 0 0,-2-1-1 0 0,0 0 1 0 0,-2-1-1 0 0,-1 0 1 0 0,-1 1-1 0 0,-1-1 1 0 0,-2-6-103 0 0,0 33 12 0 0,1 1 0 0 0,-1 0 1 0 0,0 0-1 0 0,0-1 0 0 0,0 1 0 0 0,0 0 1 0 0,0 0-1 0 0,-1-1 0 0 0,1 1 0 0 0,0 0 1 0 0,-1 0-1 0 0,1-1 0 0 0,0 1 0 0 0,-1 0 1 0 0,1 0-1 0 0,-1 0 0 0 0,0 0 0 0 0,1 0 1 0 0,-1 0-1 0 0,0 0 0 0 0,0 0 0 0 0,0 0 1 0 0,0 0-1 0 0,1 0 0 0 0,-1 0 0 0 0,-1 0 1 0 0,1 1-1 0 0,0-1 0 0 0,0 0 0 0 0,0 1 1 0 0,0-1-1 0 0,0 1-12 0 0,-10 23-181 0 0,7 11 193 0 0,0 0 1 0 0,3 0 0 0 0,0 0-1 0 0,3 1 1 0 0,0-1 0 0 0,3 0-1 0 0,0 0 1 0 0,8 21-13 0 0,51 218 233 0 0,-25-125-295 0 0,-6 3 1 0 0,-6 0-1 0 0,-7 2 1 0 0,-7 1-1 0 0,-6 36 62 0 0,-8-170-3 0 0,-1-1-1 0 0,-1 1 0 0 0,-1-1 1 0 0,0 0-1 0 0,-1-1 1 0 0,-2 1-1 0 0,0-1 0 0 0,0 0 1 0 0,-8 11 3 0 0,12-23 8 0 0,0 0 0 0 0,0 0 1 0 0,-1-1-1 0 0,0 1 0 0 0,0-1 1 0 0,-1 0-1 0 0,1 0 0 0 0,-1 0 0 0 0,0-1 1 0 0,0 1-1 0 0,-1-1 0 0 0,0-1 1 0 0,1 1-1 0 0,-1-1 0 0 0,0 0 0 0 0,0 0 1 0 0,-1 0-1 0 0,1-1 0 0 0,-1 0 1 0 0,1-1-1 0 0,-1 1 0 0 0,1-1 1 0 0,-1 0-1 0 0,0-1 0 0 0,0 0 0 0 0,1 0 1 0 0,-1 0-1 0 0,0-1 0 0 0,-1 0-8 0 0,1-2 25 0 0,0-1-1 0 0,0 1 1 0 0,1-1-1 0 0,-1 0 1 0 0,1-1-1 0 0,0 0 1 0 0,0 0-1 0 0,0 0 1 0 0,1-1 0 0 0,-1 0-1 0 0,2 0 1 0 0,-1 0-1 0 0,1-1 1 0 0,-1 1-1 0 0,2-1 1 0 0,-1 0-1 0 0,1 0 1 0 0,0 0-1 0 0,0-1 1 0 0,1 1-1 0 0,0-1 1 0 0,1 1-1 0 0,-1-1 1 0 0,2 0-1 0 0,-1 0 1 0 0,1-4-25 0 0,2-12 33 0 0,2 0 0 0 0,0 0 0 0 0,2 0 0 0 0,1 0 0 0 0,0 1 0 0 0,2 0 0 0 0,0 0 0 0 0,2 1 0 0 0,1 1 1 0 0,2-3-34 0 0,13-22-146 0 0,3 1 0 0 0,1 1 1 0 0,2 2-1 0 0,33-32 146 0 0,-20 26-3749 0 0,1 1-3646 0 0,-41 39-4117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56 307 3881 0 0,'0'0'1591'0'0,"0"0"-315"0"0,0 0-137 0 0,0 0 73 0 0,0 0 61 0 0,0 0 0 0 0,0 0-79 0 0,0 0-147 0 0,0 0-125 0 0,0 0-77 0 0,0 0-86 0 0,0 0-95 0 0,0 0-99 0 0,-5 28-105 0 0,-25 135 268 0 0,12-64 1666 0 0,17-98-1954 0 0,1-1 27 0 0,0 0 21 0 0,-2-31 1068 0 0,4 11-1444 0 0,0 0 0 0 0,0 0-1 0 0,2 0 1 0 0,1 1-1 0 0,0-1 1 0 0,2 1-1 0 0,0 0 1 0 0,8-14-112 0 0,3-7 78 0 0,1 1 0 0 0,3 1 0 0 0,1 0 0 0 0,1 2 0 0 0,3 1 0 0 0,0 1 0 0 0,3 1 0 0 0,0 2 1 0 0,8-5-79 0 0,-37 35-29 0 0,0-1 1 0 0,0 1 0 0 0,-1 0 0 0 0,1 0 0 0 0,0 0-1 0 0,0 0 1 0 0,0 0 0 0 0,0 1 0 0 0,1-1 0 0 0,-1 0-1 0 0,0 0 1 0 0,0 1 0 0 0,0-1 0 0 0,1 0 0 0 0,-1 1 0 0 0,0-1-1 0 0,1 1 1 0 0,-1 0 0 0 0,0-1 0 0 0,1 1 0 0 0,-1 0-1 0 0,0 0 1 0 0,1 0 0 0 0,-1 0 0 0 0,1 0 0 0 0,-1 0 0 0 0,0 0-1 0 0,1 1 1 0 0,-1-1 0 0 0,1 1 28 0 0,6 75-2933 0 0,-9-43-1567 0 0,1-5-3890 0 0,0-19-711 0 0</inkml:trace>
  <inkml:trace contextRef="#ctx0" brushRef="#br0" timeOffset="265.584">532 119 7722 0 0,'0'0'3003'0'0,"0"0"-1053"0"0,0 0-557 0 0,0 0-170 0 0,0 0-80 0 0,0 0-143 0 0,0 0-175 0 0,0 0-115 0 0,0 0-73 0 0,0 0-87 0 0,0 0-84 0 0,0 0-62 0 0,-23 35-89 0 0,-69 107-59 0 0,62-67 47 0 0,30-62-241 0 0,0-9-29 0 0,-1 1 1 0 0,1 0-1 0 0,-1-1 0 0 0,1 1 1 0 0,1-1-1 0 0,-1 1 0 0 0,1 0 0 0 0,-1-1 1 0 0,1 1-1 0 0,1-1 0 0 0,-1 1 1 0 0,1-1-1 0 0,-1 0 0 0 0,1 0 1 0 0,1 1-1 0 0,-1-1 0 0 0,0-1 0 0 0,1 1 1 0 0,0 0-1 0 0,0-1 0 0 0,0 1 1 0 0,0-1-1 0 0,1 0 0 0 0,-1 0 1 0 0,1 0-1 0 0,0 0 0 0 0,0-1 0 0 0,0 0 1 0 0,0 1-1 0 0,0-1 0 0 0,0-1 1 0 0,1 1-1 0 0,-1-1 0 0 0,0 0 1 0 0,4 1-34 0 0,-3-2 76 0 0,0 1 1 0 0,0-1 0 0 0,0 0 0 0 0,1-1 0 0 0,-1 1-1 0 0,0-1 1 0 0,0 0 0 0 0,0-1 0 0 0,0 1 0 0 0,0-1-1 0 0,0 0 1 0 0,-1 0 0 0 0,1 0 0 0 0,0-1 0 0 0,-1 0-1 0 0,0 0 1 0 0,0 0 0 0 0,0 0 0 0 0,0-1 0 0 0,0 1-1 0 0,0-1 1 0 0,-1 0 0 0 0,0 0 0 0 0,0 0 0 0 0,0-1-1 0 0,0 1 1 0 0,-1-1 0 0 0,0 1 0 0 0,2-4-77 0 0,0-3-33 0 0,0 1 1 0 0,0-1-1 0 0,-1 0 1 0 0,-1 0-1 0 0,0 0 1 0 0,0 0-1 0 0,-1-1 1 0 0,0 1-1 0 0,-1 0 1 0 0,0-1-1 0 0,-1 1 1 0 0,-1 0-1 0 0,1 0 1 0 0,-2 0-1 0 0,0 0 1 0 0,0 0 0 0 0,-1 0-1 0 0,0 1 1 0 0,-4-8 32 0 0,-19-24-4778 0 0,-8 7-4442 0 0,26 30-1520 0 0</inkml:trace>
  <inkml:trace contextRef="#ctx0" brushRef="#br0" timeOffset="779.329">943 186 8882 0 0,'0'0'2575'0'0,"0"0"-1245"0"0,0 0-629 0 0,0 0-17 0 0,0 0 103 0 0,0 0 101 0 0,0 0 9 0 0,0 0-140 0 0,0 0-178 0 0,0 0-159 0 0,0 0-108 0 0,-6 33-97 0 0,-16 108-86 0 0,15-2 15 0 0,6 67-75 0 0,-30-77 193 0 0,32-129-241 0 0,-1 0 1 0 0,0 1-1 0 0,0-1 1 0 0,0 1-1 0 0,0-1 1 0 0,0 0-1 0 0,0 1 1 0 0,0-1-1 0 0,0 1 1 0 0,0-1-1 0 0,0 0 1 0 0,0 1-1 0 0,0-1 1 0 0,0 1-1 0 0,0-1 1 0 0,0 1-1 0 0,0-1 1 0 0,0 0-1 0 0,-1 1 1 0 0,1-1-1 0 0,0 0 0 0 0,0 1 1 0 0,0-1-1 0 0,-1 0 1 0 0,1 1-1 0 0,0-1 1 0 0,0 0-1 0 0,-1 1 1 0 0,1-1-1 0 0,0 0 1 0 0,-1 0-1 0 0,1 1 1 0 0,0-1-1 0 0,-1 0 1 0 0,1 0-1 0 0,-1 1 1 0 0,1-1-1 0 0,0 0 1 0 0,-1 0-1 0 0,1 0 1 0 0,-1 0-1 0 0,1 0 1 0 0,0 0-1 0 0,-1 0 1 0 0,1 0-1 0 0,-1 0 1 0 0,1 0-1 0 0,0 0 0 0 0,-1 0 1 0 0,1 0-1 0 0,-1 0 1 0 0,1 0-1 0 0,0 0 1 0 0,-1 0-1 0 0,1-1 1 0 0,-1 1-1 0 0,1 0 1 0 0,0 0-1 0 0,-1 0 1 0 0,1-1-1 0 0,0 1 1 0 0,-1 0-1 0 0,1-1 1 0 0,0 1-1 0 0,-1 0 1 0 0,1 0-1 0 0,0-1 1 0 0,0 1-1 0 0,-1 0 1 0 0,1-1-22 0 0,-6-30 1006 0 0,10-1-838 0 0,2 1 0 0 0,2 0-1 0 0,0 0 1 0 0,2 1 0 0 0,1 0 0 0 0,2 1 0 0 0,1 0 0 0 0,1 1 0 0 0,1 0 0 0 0,2 1 0 0 0,4-3-168 0 0,-2-4 20 0 0,2 0 0 0 0,1 1-1 0 0,2 2 1 0 0,1 1 0 0 0,1 0 0 0 0,2 2 0 0 0,1 2 0 0 0,1 0 0 0 0,1 2 0 0 0,1 2 0 0 0,1 1 0 0 0,3 0-20 0 0,54 1 74 0 0,-88 22-62 0 0,0 0-1 0 0,-1 1 1 0 0,1-1-1 0 0,-1 1 1 0 0,1-1-1 0 0,-1 1 0 0 0,0 0 1 0 0,0 0-1 0 0,-1 0 1 0 0,1 0-1 0 0,-1 0 1 0 0,1 0-1 0 0,-1 1 1 0 0,0-1-1 0 0,0 0 1 0 0,0 1-1 0 0,-1-1 1 0 0,1 0-1 0 0,-1 1 1 0 0,0-1-1 0 0,0 1 0 0 0,0-1 1 0 0,0 1-1 0 0,0-1 1 0 0,-1 1-1 0 0,0-1 1 0 0,0 0-1 0 0,0 1 1 0 0,0-1-1 0 0,0 1-11 0 0,-6 20 27 0 0,-1-1-1 0 0,0 0 1 0 0,-2-1-1 0 0,0 1 1 0 0,-2-2-1 0 0,0 0 1 0 0,-1 0 0 0 0,-2-1-1 0 0,0-1 1 0 0,-16 16-27 0 0,3-3 14 0 0,-1-1 0 0 0,-1-2 0 0 0,-2 0 0 0 0,-26 16-14 0 0,56-43-82 0 0,0 1 1 0 0,0-1 0 0 0,-1 0 0 0 0,1 0 0 0 0,-1 0 0 0 0,1 0-1 0 0,-1 0 1 0 0,0-1 0 0 0,0 1 0 0 0,0-1 0 0 0,0 0 0 0 0,0 0-1 0 0,0 0 1 0 0,0 0 0 0 0,0 0 0 0 0,0-1 0 0 0,-1 0-1 0 0,1 1 1 0 0,0-1 0 0 0,0 0 0 0 0,0 0 0 0 0,-1-1 0 0 0,1 1-1 0 0,0-1 1 0 0,0 0 0 0 0,0 1 0 0 0,0-1 0 0 0,0-1-1 0 0,0 1 1 0 0,0 0 0 0 0,0-1 0 0 0,0 1 0 0 0,1-1 0 0 0,-1 0-1 0 0,0 0 1 0 0,1 0 0 0 0,0 0 0 0 0,-1-1 0 0 0,0 0 81 0 0,-2-29-3371 0 0,5 11-2686 0 0,0 21 5791 0 0,0-13-10665 0 0</inkml:trace>
  <inkml:trace contextRef="#ctx0" brushRef="#br0" timeOffset="1135.215">1528 348 2240 0 0,'0'0'2585'0'0,"0"0"-247"0"0,0 0-20 0 0,0 0-8 0 0,0 0-234 0 0,33 0-358 0 0,105-2-334 0 0,-124 2-1011 0 0,0 0 0 0 0,1-1 0 0 0,-1-1 0 0 0,0 0 0 0 0,0-1 0 0 0,0-1 0 0 0,0 0 0 0 0,9-5-373 0 0,15-5 821 0 0,-23 9-599 0 0,0 0 1 0 0,-1-2-1 0 0,0 1 0 0 0,0-2 1 0 0,0 0-1 0 0,-1 0 1 0 0,-1-2-1 0 0,1 1 1 0 0,-1-2-1 0 0,-1 1 0 0 0,0-2 1 0 0,0 1-1 0 0,-1-1 1 0 0,-1-1-1 0 0,0 0 0 0 0,-1 0 1 0 0,0-1-1 0 0,2-6-222 0 0,-9 17 15 0 0,0 0-1 0 0,1 0 1 0 0,-1 0 0 0 0,-1 0-1 0 0,1 0 1 0 0,0 0-1 0 0,-1 0 1 0 0,1 0-1 0 0,-1 0 1 0 0,0-1-1 0 0,0 1 1 0 0,0 0 0 0 0,-1 0-1 0 0,1 0 1 0 0,-1 0-1 0 0,0 0 1 0 0,1 0-1 0 0,-1 0 1 0 0,-1 0-1 0 0,1 0 1 0 0,0 0 0 0 0,-1 0-1 0 0,1 1 1 0 0,-1-1-1 0 0,0 0 1 0 0,0 1-1 0 0,0 0 1 0 0,0-1-1 0 0,-1 1 1 0 0,1 0 0 0 0,0 0-1 0 0,-1 0 1 0 0,0 0-1 0 0,1 1 1 0 0,-1-1-1 0 0,-1 1-14 0 0,-4 0-13 0 0,0 0 1 0 0,0 1-1 0 0,0 0 0 0 0,0 1 0 0 0,-1 0 0 0 0,1 0 0 0 0,0 0 0 0 0,0 1 0 0 0,1 1 0 0 0,-1-1 0 0 0,0 1 0 0 0,1 1 0 0 0,-1-1 0 0 0,1 1 0 0 0,0 0 0 0 0,1 1 1 0 0,-1 0-1 0 0,1 0 0 0 0,-5 5 13 0 0,-103 122-144 0 0,102-114 134 0 0,0-1 1 0 0,1 2-1 0 0,1-1 1 0 0,1 2-1 0 0,1-1 1 0 0,0 1-1 0 0,2 0 1 0 0,0 1-1 0 0,1-1 1 0 0,1 1-1 0 0,2 0 1 0 0,-1 1-1 0 0,2-1 1 0 0,1 0-1 0 0,1 0 10 0 0,0-13 6 0 0,1-1-1 0 0,0 0 1 0 0,0 0-1 0 0,1 0 1 0 0,0 0-1 0 0,0 0 1 0 0,0-1-1 0 0,1 1 1 0 0,0-1-1 0 0,1 0 1 0 0,-1 0-1 0 0,1 0 1 0 0,0-1-1 0 0,0 0 1 0 0,1 0-1 0 0,0 0 1 0 0,0 0-1 0 0,0-1 1 0 0,0 0-1 0 0,1 0 1 0 0,-1-1-1 0 0,1 0 1 0 0,0 0-1 0 0,0-1 1 0 0,7 2-6 0 0,89 14-1535 0 0,-5-23-4877 0 0,-76 1-4891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0 0 0,'0'0'1515'0'0,"0"0"207"0"0,0 0 70 0 0,0 0 12 0 0,0 0-50 0 0,0 0-132 0 0,0 0-202 0 0,0 0-254 0 0,0 0-241 0 0,0 0-215 0 0,17 4 1193 0 0,164 10 2010 0 0,94-43-2490 0 0,-157 21-1921 0 0,-118 8 217 0 0,0 0-87 0 0,0 0-154 0 0,-18 8-7490 0 0,14-5 833 0 0</inkml:trace>
  <inkml:trace contextRef="#ctx0" brushRef="#br0" timeOffset="283.364">98 530 11538 0 0,'0'0'1274'0'0,"0"0"-555"0"0,0 0-164 0 0,0 0 173 0 0,0 0 260 0 0,0 0 120 0 0,0 0-104 0 0,0 0-205 0 0,0 0-137 0 0,0 0-118 0 0,36 2-83 0 0,116 8-53 0 0,42-7 777 0 0,147-18-2195 0 0,-340 15 389 0 0,-23 0-9283 0 0,18 0-534 0 0</inkml:trace>
  <inkml:trace contextRef="#ctx0" brushRef="#br0" timeOffset="519.496">0 913 9906 0 0,'0'0'2749'0'0,"0"0"-1378"0"0,0 0-482 0 0,0 0 167 0 0,0 0 159 0 0,0 0 48 0 0,0 0-154 0 0,0 0-185 0 0,0 0-159 0 0,0 0-129 0 0,33 6-110 0 0,101 18-109 0 0,-35-28 111 0 0,149-38-1778 0 0,-196 30-2835 0 0,0 0-3492 0 0,-31 8-2865 0 0</inkml:trace>
  <inkml:trace contextRef="#ctx0" brushRef="#br0" timeOffset="1053.488">925 916 2192 0 0,'0'0'807'0'0,"0"0"183"0"0,0 0 480 0 0,0 0 498 0 0,0 0 286 0 0,0 0-6 0 0,0 0-250 0 0,0 0-312 0 0,32-3-314 0 0,104-11-252 0 0,-49-13 297 0 0,-70 17-1092 0 0,36-16 229 0 0,-2-1-1 0 0,0-3 1 0 0,-2-2-1 0 0,-2-3 1 0 0,-1-1 0 0 0,-1-2-1 0 0,-3-2 1 0 0,-1-2-1 0 0,15-22-553 0 0,-38 42 14 0 0,-1-1 0 0 0,0 0 0 0 0,-2-2 0 0 0,-1 0 0 0 0,-1 0 0 0 0,-1-2 0 0 0,-1 1 0 0 0,-1-1 0 0 0,-2-1 0 0 0,-1 0 0 0 0,-1 0 0 0 0,-1 0 0 0 0,0-15-14 0 0,-5 38-28 0 0,0 1 0 0 0,0-1 0 0 0,-1 0 0 0 0,1 1 0 0 0,-1-1 0 0 0,0 1 0 0 0,0-1 1 0 0,-1 1-1 0 0,1-1 0 0 0,-1 1 0 0 0,0 0 0 0 0,0 0 0 0 0,0 0 0 0 0,-1 0 0 0 0,1 0 0 0 0,-1 0 0 0 0,0 1 1 0 0,0-1-1 0 0,-1 1 0 0 0,1 0 0 0 0,-1 0 0 0 0,1 0 0 0 0,-1 0 0 0 0,0 1 0 0 0,0-1 0 0 0,0 1 0 0 0,0 0 1 0 0,-1 1-1 0 0,1-1 0 0 0,0 1 0 0 0,-1-1 0 0 0,1 1 0 0 0,-1 1 0 0 0,0-1 0 0 0,1 1 0 0 0,-3-1 28 0 0,-5 1-53 0 0,1 1 0 0 0,-1 0-1 0 0,0 1 1 0 0,1 0 0 0 0,-1 1-1 0 0,1 0 1 0 0,-1 1 0 0 0,1 0-1 0 0,0 1 1 0 0,1 0 0 0 0,-1 1-1 0 0,1 0 1 0 0,0 0 0 0 0,1 1-1 0 0,-1 1 1 0 0,1-1 0 0 0,1 2-1 0 0,-7 6 54 0 0,-8 10-20 0 0,2 2-1 0 0,1 0 0 0 0,0 1 0 0 0,2 0 0 0 0,2 2 0 0 0,0 1 21 0 0,5-9 42 0 0,2 0 0 0 0,0 0 0 0 0,1 1 1 0 0,2 0-1 0 0,0 0 0 0 0,1 1 0 0 0,2 0 0 0 0,0-1 1 0 0,2 1-1 0 0,0 0 0 0 0,3 13-42 0 0,-1-22 69 0 0,2-1-1 0 0,0 1 1 0 0,1 0-1 0 0,0-1 1 0 0,1 0 0 0 0,1 0-1 0 0,0 0 1 0 0,1-1 0 0 0,0 0-1 0 0,1 0 1 0 0,1-1-1 0 0,0 0 1 0 0,0 0 0 0 0,1-1-1 0 0,1 0 1 0 0,0-1-1 0 0,6 4-68 0 0,8 6 192 0 0,1-1 0 0 0,0-2-1 0 0,2 0 1 0 0,0-2-1 0 0,1-1 1 0 0,0-2-1 0 0,21 7-191 0 0,36 3-1942 0 0,-82-30-11260 0 0,-4 5 2454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1.757"/>
    </inkml:context>
    <inkml:brush xml:id="br0">
      <inkml:brushProperty name="width" value="0.1" units="cm"/>
      <inkml:brushProperty name="height" value="0.1" units="cm"/>
      <inkml:brushProperty name="color" value="#004F8B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05" units="cm"/>
      <inkml:brushProperty name="height" value="0.05" units="cm"/>
    </inkml:brush>
  </inkml:definitions>
  <inkml:trace contextRef="#ctx0" brushRef="#br0">47 2228 0 0 0,'0'0'576'0'0,"0"0"118"0"0,0 0-1 0 0,0 0 21 0 0,0 0-38 0 0,0 0-8 0 0,-8-3 5 0 0,5 3 105 0 0,-28-9-1184 0 0,27 7 3461 0 0,8 1 3919 0 0,123 8-4045 0 0,161 4-794 0 0,-100 4-1614 0 0,73 10-38 0 0,-181-21-349 0 0,-46-1 208 0 0,-18-1-3006 0 0,-25 5-3970 0 0,3-4-3779 0 0</inkml:trace>
  <inkml:trace contextRef="#ctx0" brushRef="#br0" timeOffset="914.196">331 4135 0 0 0,'0'0'477'0'0,"0"0"217"0"0,0 0 74 0 0,0 0 47 0 0,0 0 22 0 0,0 0 9 0 0,-15-5-89 0 0,-41-18-88 0 0,42 18-59 0 0,14 5-3 0 0,0 0 2077 0 0,12 0 5942 0 0,29 1-7869 0 0,167-9 1501 0 0,-120 0-1900 0 0,99-3 218 0 0,-138 11-441 0 0,-49 0-136 0 0,0 0 6 0 0,0 0-21 0 0,0 0 4 0 0,0 0 17 0 0,0 0-15 0 0,0 0-9 0 0,0 0-6 0 0,1 0 19 0 0,13 3 298 0 0,-12-2-4232 0 0,0-1-4569 0 0,-4 0-1729 0 0</inkml:trace>
  <inkml:trace contextRef="#ctx0" brushRef="#br0" timeOffset="2017.707">445 1963 0 0 0,'0'0'241'0'0,"0"0"736"0"0,0 0 407 0 0,0 0 95 0 0,0 0-19 0 0,0 0-166 0 0,0 0-265 0 0,0 0-128 0 0,0 0-41 0 0,0 0-5 0 0,-14 0 3760 0 0,-5 106-2469 0 0,27-5-1076 0 0,34 163-376 0 0,-26-110-490 0 0,19 178 425 0 0,-28-31-168 0 0,-36-43 139 0 0,16 63-45 0 0,-11-112-420 0 0,-2-6-93 0 0,26-52-158 0 0,16-122-338 0 0,-15-28 340 0 0,-1-1-38 0 0,0 0-15 0 0,0 0-1 0 0,0 0-2 0 0,0 0-14 0 0,0 0-43 0 0,0-33-5828 0 0,0 11-2905 0 0,0 14 4096 0 0</inkml:trace>
  <inkml:trace contextRef="#ctx0" brushRef="#br0" timeOffset="2384.093">732 3712 3633 0 0,'0'0'1204'0'0,"0"0"-142"0"0,0 0 19 0 0,0 0 245 0 0,0 0 227 0 0,0 0 96 0 0,0 0-85 0 0,0 0-241 0 0,0 0-309 0 0,0 0-260 0 0,0 0-185 0 0,0 0-107 0 0,0 0-58 0 0,-21 27-34 0 0,-65 85-27 0 0,32-12 461 0 0,15-34-604 0 0,-3-1 1 0 0,-4-3-1 0 0,-1-1 0 0 0,-35 32-200 0 0,-74 70-2006 0 0,147-154 1179 0 0,-3 3-1091 0 0,6-2-5521 0 0,6-10-287 0 0</inkml:trace>
  <inkml:trace contextRef="#ctx0" brushRef="#br0" timeOffset="3122.517">607 1966 0 0 0,'0'0'255'0'0,"0"0"526"0"0,0 0 258 0 0,0 0 292 0 0,0 0 371 0 0,0 0 234 0 0,0 0-3 0 0,0 0-146 0 0,0 0-224 0 0,0 0-244 0 0,0 0-190 0 0,0 0-169 0 0,0 0-162 0 0,0-3-139 0 0,1-12-126 0 0,-1 11-127 0 0,0 4-108 0 0,-37 107 1035 0 0,-106 164-408 0 0,38-104-2110 0 0,100-147-581 0 0,5-11-3320 0 0,0-5 1093 0 0,0-4-4664 0 0</inkml:trace>
  <inkml:trace contextRef="#ctx0" brushRef="#br0" timeOffset="4005.715">702 3528 0 0 0,'0'0'780'0'0,"0"0"-361"0"0,0 0-107 0 0,0 0 397 0 0,0 0 572 0 0,0 0 386 0 0,0 0 207 0 0,0 0-39 0 0,0 0-228 0 0,0 0-239 0 0,0 0-232 0 0,0 0-204 0 0,0 0-90 0 0,12-6-51 0 0,37-17-22 0 0,22-42 2131 0 0,-52 41-2446 0 0,14-18-289 0 0,-2-1 0 0 0,-3-1 0 0 0,-1-1 0 0 0,-2-2 0 0 0,-2-1 0 0 0,-2 0 0 0 0,-3-2 0 0 0,-1 0 0 0 0,-3-1-1 0 0,-2 0 1 0 0,-3-1 0 0 0,1-25-165 0 0,-4-121-405 0 0,-6 196 390 0 0,0-1 0 0 0,0 1 0 0 0,0-1 0 0 0,0 1 0 0 0,0 0 0 0 0,-1-1 0 0 0,1 1 0 0 0,-1 0 0 0 0,1-1 1 0 0,-1 1-1 0 0,0 0 0 0 0,0 0 0 0 0,0-1 0 0 0,0 1 0 0 0,0 0 0 0 0,-1 0 0 0 0,1 0 0 0 0,-1 0 0 0 0,1 1 0 0 0,-1-1 0 0 0,0 0 0 0 0,0 0 0 0 0,1 1 0 0 0,-1 0 0 0 0,0-1 1 0 0,0 1-1 0 0,-1 0 0 0 0,1 0 0 0 0,0 0 0 0 0,0 0 0 0 0,0 0 0 0 0,-1 0 0 0 0,1 1 0 0 0,0-1 0 0 0,-1 1 0 0 0,1 0 0 0 0,-1 0 0 0 0,1 0 0 0 0,0 0 0 0 0,-1 0 0 0 0,1 0 1 0 0,-1 0-1 0 0,1 1 0 0 0,0-1 0 0 0,-2 2 15 0 0,-7 9 11 0 0,2 1 0 0 0,0 1 0 0 0,0 0 0 0 0,1 0 1 0 0,0 1-1 0 0,1 0 0 0 0,1 0 0 0 0,1 1 0 0 0,0-1 1 0 0,0 1-1 0 0,2 0 0 0 0,0 1 0 0 0,-1 10-11 0 0,1 16 101 0 0,1 0 0 0 0,3 0-1 0 0,1 0 1 0 0,2 0 0 0 0,2 0 0 0 0,1-1 0 0 0,7 16-101 0 0,41 252 649 0 0,-54-258-441 0 0,-1-50-188 0 0,0-1 0 0 0,0 0 36 0 0,0 0 16 0 0,0 0 9 0 0,0 0 12 0 0,0 0-7 0 0,0 0-16 0 0,0 0-36 0 0,3-22-1741 0 0,-1 9-738 0 0,0 4-3860 0 0,0 5-4576 0 0</inkml:trace>
  <inkml:trace contextRef="#ctx0" brushRef="#br0" timeOffset="4486.518">1273 3200 8138 0 0,'0'0'1280'0'0,"0"0"-509"0"0,0 0-183 0 0,0 0 248 0 0,0 0 306 0 0,0 0 103 0 0,0 0-106 0 0,0 0-253 0 0,0 0-245 0 0,0 0-162 0 0,0 0-119 0 0,0 0-97 0 0,0 0-34 0 0,24-11-3 0 0,75-31-20 0 0,-30 27 546 0 0,-52 17-596 0 0,-15-1-111 0 0,0 0-1 0 0,-1 0 0 0 0,1 1 0 0 0,0-1 1 0 0,-1 1-1 0 0,0-1 0 0 0,1 1 0 0 0,-1 0 1 0 0,0 0-1 0 0,1-1 0 0 0,-1 1 0 0 0,0 0 0 0 0,0 0 1 0 0,-1 0-1 0 0,1 0 0 0 0,0 0 0 0 0,-1 0 1 0 0,1 0-1 0 0,-1 1 0 0 0,0-1 0 0 0,0 0 1 0 0,1 0-1 0 0,-1 0 0 0 0,-1 0 0 0 0,1 1 0 0 0,0-1 1 0 0,0 0-1 0 0,-1 0 0 0 0,0 0 0 0 0,1 0 1 0 0,-1 0-1 0 0,0 0 0 0 0,0 0 0 0 0,0 0 1 0 0,0 0-1 0 0,0 0 0 0 0,0-1 0 0 0,-1 1 0 0 0,1 0 1 0 0,0-1-1 0 0,-1 1 0 0 0,-1 1-44 0 0,-107 155 1338 0 0,108-155-1325 0 0,1 0 0 0 0,0 0 0 0 0,0 0 0 0 0,0 0 1 0 0,0 0-1 0 0,0 0 0 0 0,1 1 0 0 0,-1-1 0 0 0,1 0 0 0 0,0 0 0 0 0,0 1 1 0 0,0-1-1 0 0,0 0 0 0 0,1 0 0 0 0,0 0 0 0 0,-1 1 0 0 0,1-1 1 0 0,0 0-1 0 0,0 0 0 0 0,1 0 0 0 0,-1 0 0 0 0,1 0 0 0 0,-1 0 0 0 0,1-1 1 0 0,0 1-1 0 0,0-1 0 0 0,0 1 0 0 0,0-1 0 0 0,1 1 0 0 0,-1-1 1 0 0,1 0-1 0 0,-1 0 0 0 0,1 0 0 0 0,0-1 0 0 0,-1 1 0 0 0,4 1-13 0 0,3 0 82 0 0,0 0 0 0 0,1 0 0 0 0,-1-1 0 0 0,0 0 0 0 0,1-1 0 0 0,0 0 0 0 0,-1 0 0 0 0,1-1 0 0 0,0-1 0 0 0,3 0-82 0 0,15 1-112 0 0,-17-12-1686 0 0,-8 6-2593 0 0,-2 5 2935 0 0,1-2-9732 0 0</inkml:trace>
  <inkml:trace contextRef="#ctx0" brushRef="#br1" timeOffset="47500.782">286 48 0 0 0,'6'55'890'0'0,"26"49"2258"0"0,16 88 286 0 0,-15 1-1341 0 0,-29 36-818 0 0,-16-11-506 0 0,43 50-563 0 0,15-89-131 0 0,-27-123-53 0 0,-15-45-16 0 0,26 142 17 0 0,-42-10 408 0 0,6-3-64 0 0,23-37 268 0 0,-23 84 1342 0 0,11-142-1217 0 0,-4-53-4969 0 0,-1 1-1621 0 0,0 3-242 0 0</inkml:trace>
  <inkml:trace contextRef="#ctx0" brushRef="#br1" timeOffset="48280.582">562 0 0 0 0,'0'0'540'0'0,"0"0"390"0"0,0 0 195 0 0,0 0 114 0 0,0 0 93 0 0,0 0 39 0 0,0 0-4 0 0,0 0-52 0 0,13 1 3925 0 0,-46 87-1100 0 0,11-42-3709 0 0,-1 0 0 0 0,-3-1 1 0 0,-1-2-1 0 0,-2-1 0 0 0,-15 15-431 0 0,10-13 194 0 0,1 1 1 0 0,3 2-1 0 0,2 1 1 0 0,-9 23-195 0 0,15 16 129 0 0,22-86-121 0 0,0-1-772 0 0,-2-4-6500 0 0,2 1 1516 0 0,0-1-2146 0 0</inkml:trace>
  <inkml:trace contextRef="#ctx0" brushRef="#br1" timeOffset="49397.378">859 1819 0 0 0,'0'0'205'0'0,"0"0"712"0"0,0 0 257 0 0,0 0 91 0 0,0 0 40 0 0,0 0-31 0 0,0 0-79 0 0,0 0-106 0 0,0 0-100 0 0,0 0-81 0 0,0 0-48 0 0,0 0-4 0 0,-4 7 5129 0 0,-2 2-4659 0 0,-80 60 671 0 0,-132 169-137 0 0,6 50-1181 0 0,143-191-470 0 0,11-35 43 0 0,54-61-1757 0 0,8-5-6440 0 0,1 3-1061 0 0</inkml:trace>
  <inkml:trace contextRef="#ctx0" brushRef="#br1" timeOffset="50701.289">1203 1145 1984 0 0,'0'0'1166'0'0,"0"0"-147"0"0,0 0-44 0 0,0 0 124 0 0,0 0 201 0 0,0 0 88 0 0,0 0-35 0 0,0 0-136 0 0,0 0-209 0 0,0 0-215 0 0,0 0-184 0 0,0 0-164 0 0,0 0-123 0 0,-30 4-46 0 0,-91 12-11 0 0,73 1 128 0 0,43-10-308 0 0,-9 8 24 0 0,0 0 0 0 0,1 2-1 0 0,1-1 1 0 0,1 1 0 0 0,0 1 0 0 0,1 0 0 0 0,1 1 0 0 0,1-1 0 0 0,0 3-109 0 0,5-12 41 0 0,-1 2 1 0 0,2-1 0 0 0,-1 0-1 0 0,2 0 1 0 0,-1 1-1 0 0,1-1 1 0 0,1 1 0 0 0,0-1-1 0 0,0 1 1 0 0,1-1-1 0 0,0 1 1 0 0,1-1 0 0 0,1 0-1 0 0,-1 0 1 0 0,1 0-1 0 0,1 0 1 0 0,0 0-1 0 0,0 0 1 0 0,1-1 0 0 0,1 0-1 0 0,-1 0 1 0 0,2 1-42 0 0,-2-7 69 0 0,-1 1-1 0 0,1-1 1 0 0,-1 0 0 0 0,1-1 0 0 0,0 1 0 0 0,0-1-1 0 0,1 0 1 0 0,-1 0 0 0 0,0-1 0 0 0,0 1 0 0 0,1-1-1 0 0,-1 0 1 0 0,1-1 0 0 0,-1 1 0 0 0,1-1 0 0 0,0 0-1 0 0,-1-1 1 0 0,1 1 0 0 0,-1-1 0 0 0,1 0 0 0 0,-1-1-1 0 0,0 1 1 0 0,1-1 0 0 0,-1 0 0 0 0,0 0 0 0 0,0-1-1 0 0,0 1 1 0 0,-1-1 0 0 0,1 0 0 0 0,-1-1 0 0 0,1 1-1 0 0,-1-1 1 0 0,0 0 0 0 0,3-3-69 0 0,26-25 143 0 0,-1 0 0 0 0,-2-3 0 0 0,-1 0-1 0 0,-2-1 1 0 0,-2-2 0 0 0,-1-1 0 0 0,-2-1 0 0 0,6-18-143 0 0,-10 20 14 0 0,-2 0 0 0 0,-2-2 0 0 0,-2 1 0 0 0,-2-1 0 0 0,-1-1-1 0 0,-2 0 1 0 0,-2 0 0 0 0,-1-1 0 0 0,-3 1 0 0 0,-1-1 0 0 0,-2-6-14 0 0,1 38-10 0 0,1 0 1 0 0,-2 1-1 0 0,1-1 0 0 0,-1 1 0 0 0,-1-1 0 0 0,0 1 0 0 0,0 0 1 0 0,-1 0-1 0 0,0 0 0 0 0,0 0 0 0 0,-1 1 0 0 0,0 0 0 0 0,-1 0 1 0 0,0 0-1 0 0,0 1 0 0 0,-1-1 0 0 0,0 2 0 0 0,0-1 1 0 0,-7-5 8 0 0,9 10-28 0 0,1 0-1 0 0,0 1 1 0 0,-1-1-1 0 0,1 1 1 0 0,-1 0-1 0 0,1 0 1 0 0,-1 1-1 0 0,1-1 0 0 0,-1 1 1 0 0,0 0-1 0 0,1 1 1 0 0,-1-1-1 0 0,1 1 1 0 0,-1-1-1 0 0,1 1 0 0 0,-1 1 1 0 0,1-1-1 0 0,0 1 1 0 0,-1-1-1 0 0,1 1 1 0 0,0 1-1 0 0,0-1 0 0 0,0 0 1 0 0,0 1-1 0 0,1 0 1 0 0,-1 0-1 0 0,1 0 1 0 0,-2 2 29 0 0,-5 5-46 0 0,1 0 0 0 0,1 0 0 0 0,-1 0 0 0 0,2 1 0 0 0,0 0 0 0 0,0 1 0 0 0,1-1 0 0 0,0 1 0 0 0,-1 6 46 0 0,1 1 2 0 0,0 0 0 0 0,2 0 0 0 0,0 1 0 0 0,2 0 0 0 0,0 0 0 0 0,1 0 0 0 0,1 0 0 0 0,1 7-2 0 0,1-11 76 0 0,1-1 0 0 0,1 0-1 0 0,0 1 1 0 0,1-2 0 0 0,1 1 0 0 0,0-1 0 0 0,7 11-76 0 0,-4-7 140 0 0,130 198 1613 0 0,-17-35-75 0 0,-61-63-792 0 0,-51-101-455 0 0,-6-16-5385 0 0,-2-1-787 0 0,-2 0-5733 0 0</inkml:trace>
  <inkml:trace contextRef="#ctx0" brushRef="#br2" timeOffset="58883.642">947 442 0 0 0,'1'1'4561'0'0,"11"6"-2417"0"0,28 0 3460 0 0,135-9-1096 0 0,1 0-3411 0 0,-48 10-630 0 0,-4-15 60 0 0,53 6-76 0 0,-42-9 52 0 0,0 2-3 0 0,-135 8-503 0 0,24-4 239 0 0,18 0 29 0 0,-42 4-262 0 0,13 0-3 0 0,13 7 1 0 0,-15 1-194 0 0,-11-8 212 0 0,0 0-9 0 0,0 0-2 0 0,0 0 0 0 0,0 0-2 0 0,0 0-9 0 0,1 0 4 0 0,0 0-19 0 0,19-7 27 0 0,19 4 4 0 0,-14 0-174 0 0,-30 8-4477 0 0,2-4-2556 0 0,0 2-1537 0 0</inkml:trace>
  <inkml:trace contextRef="#ctx0" brushRef="#br2" timeOffset="61567.162">2026 468 0 0 0,'0'0'299'0'0,"0"0"248"0"0,0 0 110 0 0,0 0 12 0 0,0 0 12 0 0,0 0-21 0 0,0 0-31 0 0,0 0 14 0 0,-2 12 8 0 0,1 104 2679 0 0,52 106 2420 0 0,-29-53-4015 0 0,-7 1-1 0 0,-8 7-1734 0 0,-5-93 290 0 0,-3-1 1 0 0,-4 0-1 0 0,-10 45-290 0 0,-16 133 999 0 0,27-182-730 0 0,4 178 575 0 0,48 96-261 0 0,-48-175-480 0 0,-18 41 152 0 0,-3 51 33 0 0,6-175-120 0 0,-16 115 440 0 0,18-15-157 0 0,14-144-321 0 0,10 13-208 0 0,2-35 28 0 0,-1-4 1 0 0,-11-24 48 0 0,-1-1-11 0 0,0 0 25 0 0,6 13 24 0 0,-1 0 0 0 0,-1 0 0 0 0,0 0-1 0 0,0 1 1 0 0,-2-1 0 0 0,1 1 0 0 0,-2-1 0 0 0,0 1 0 0 0,0 0 0 0 0,-2 0-1 0 0,0 3-36 0 0,1-17-16 0 0,0 0 11 0 0,0 0 16 0 0,0 0 3 0 0,0 0 13 0 0,0 0-22 0 0,0 0 13 0 0,0 0-5 0 0,0 0-10 0 0,0 0 25 0 0,0 0 22 0 0,0 0 28 0 0,0 0 12 0 0,0 0-9 0 0,0 0-15 0 0,0 0 4 0 0,0 0 22 0 0,0 0 10 0 0,0 0 0 0 0,-4-22 667 0 0,-80-81-705 0 0,77 97-76 0 0,-3-5 8 0 0,0 2 1 0 0,-1-1-1 0 0,0 2 0 0 0,0-1 1 0 0,-1 1-1 0 0,0 1 1 0 0,0 0-1 0 0,-1 1 1 0 0,0 0-1 0 0,0 1 4 0 0,-53-25 120 0 0,65 30-123 0 0,1-1 1 0 0,-1 1-1 0 0,1-1 0 0 0,0 1 0 0 0,-1-1 1 0 0,1 1-1 0 0,-1-1 0 0 0,1 1 0 0 0,0-1 1 0 0,-1 1-1 0 0,1-1 0 0 0,0 1 0 0 0,0-1 1 0 0,-1 0-1 0 0,1 1 0 0 0,0-1 0 0 0,0 0 1 0 0,0 1-1 0 0,0-1 0 0 0,0 0 0 0 0,0 1 1 0 0,0-1-1 0 0,0 1 0 0 0,0-1 0 0 0,0 0 1 0 0,0 1-1 0 0,1-1 0 0 0,-1 0 0 0 0,0 1 1 0 0,0-1-1 0 0,0 1 0 0 0,1-1 0 0 0,-1 0 1 0 0,0 1-1 0 0,1-1 0 0 0,-1 1 1 0 0,1-1-1 0 0,-1 1 0 0 0,1-1 0 0 0,-1 1 1 0 0,1 0-1 0 0,-1-1 0 0 0,1 1 0 0 0,-1-1 1 0 0,1 1-1 0 0,-1 0 0 0 0,1 0 0 0 0,-1-1 1 0 0,1 1-1 0 0,0 0 0 0 0,-1 0 0 0 0,1 0 1 0 0,0 0-1 0 0,-1-1 0 0 0,1 1 0 0 0,0 0 1 0 0,-1 0-1 0 0,1 0 0 0 0,0 0 0 0 0,-1 1 1 0 0,1-1 2 0 0,51-16-55 0 0,-48 15 32 0 0,186-10-345 0 0,-10-4-92 0 0,-121 4 370 0 0,-49 9-101 0 0,-3 14-502 0 0,-7-11 704 0 0,-8 14 166 0 0,-72 55 447 0 0,-11 14-141 0 0,-4 5 6 0 0,69-64-366 0 0,26-25-127 0 0,0 0-16 0 0,0 0-19 0 0,0 0 14 0 0,0 0 14 0 0,0 0-1 0 0,0 0-17 0 0,0 0-7 0 0,0 0 11 0 0,0 0 2 0 0,0 0-8 0 0,0 0 33 0 0,0 0-30 0 0,0 0-6 0 0,0 0 5 0 0,0 0 8 0 0,0 0-15 0 0,0 0-22 0 0,0 0 28 0 0,0 0 2 0 0,0 0-32 0 0,0 0 24 0 0,0 0-2 0 0,0 0-10 0 0,0 0-37 0 0,0 0-54 0 0,2-9-3415 0 0,2-3-3333 0 0,-1 8-4308 0 0</inkml:trace>
  <inkml:trace contextRef="#ctx0" brushRef="#br2" timeOffset="63105.612">2460 2309 2112 0 0,'0'0'1201'0'0,"0"0"-228"0"0,0 0-27 0 0,0 0 209 0 0,0 0 308 0 0,0 0 208 0 0,0 0-59 0 0,0 0-330 0 0,0 0-433 0 0,0 0-391 0 0,0 0-280 0 0,0 0-94 0 0,0 0 59 0 0,1 3 122 0 0,4 34 437 0 0,-3 1 1 0 0,0 0-1 0 0,-3-1 0 0 0,-1 1 0 0 0,-2-1 0 0 0,-1 1 0 0 0,-3 5-702 0 0,-3 104 692 0 0,12-144-656 0 0,1-1-1 0 0,-1 0 1 0 0,1 0 0 0 0,0 0 0 0 0,-1 0-1 0 0,1 0 1 0 0,0 0 0 0 0,0 0 0 0 0,0-1-1 0 0,0 1 1 0 0,1-1 0 0 0,-1 0-1 0 0,0 1 1 0 0,1-1 0 0 0,-1 0 0 0 0,1 0-1 0 0,-1-1 1 0 0,1 1 0 0 0,-1 0 0 0 0,1-1-1 0 0,-1 1 1 0 0,1-1 0 0 0,0 0-1 0 0,-1 0 1 0 0,1 0 0 0 0,0 0 0 0 0,-1-1-1 0 0,1 1 1 0 0,-1-1 0 0 0,1 1 0 0 0,-1-1-1 0 0,1 0 1 0 0,-1 0 0 0 0,1 0-1 0 0,-1-1 1 0 0,0 1 0 0 0,1 0 0 0 0,-1-1-1 0 0,0 1 1 0 0,0-1 0 0 0,0 0 0 0 0,0 0-1 0 0,0 0-35 0 0,18-20 70 0 0,0-1-1 0 0,-2 0 1 0 0,-1-1-1 0 0,-1-1 0 0 0,-1-1 1 0 0,-1 0-1 0 0,-1-1 1 0 0,-1-1-1 0 0,-2 0 1 0 0,2-7-70 0 0,-10 27 9 0 0,58-175 57 0 0,-55 148 29 0 0,-4 26-19 0 0,-4 25-191 0 0,-14 112 384 0 0,34 81 285 0 0,68 178 26 0 0,-80-355-571 0 0,-1 1 0 0 0,-2 0 0 0 0,-1 1 1 0 0,-1-1-1 0 0,-2 0 0 0 0,-2 0 0 0 0,-1 0 1 0 0,-1-1-1 0 0,-1 1 0 0 0,-2-2 0 0 0,-2 1 0 0 0,-7 13-9 0 0,16-39 5 0 0,-1-1 0 0 0,0 0 0 0 0,0 0 0 0 0,0 0 0 0 0,-1-1 0 0 0,1 1-1 0 0,-1-1 1 0 0,0 0 0 0 0,-1 0 0 0 0,1 0 0 0 0,-1 0 0 0 0,1-1 0 0 0,-1 0-1 0 0,0 0 1 0 0,-1 0 0 0 0,1 0 0 0 0,0-1 0 0 0,-1 0 0 0 0,1 0 0 0 0,-1-1-1 0 0,0 1 1 0 0,1-1 0 0 0,-1 0 0 0 0,0-1 0 0 0,0 1 0 0 0,0-1 0 0 0,0-1-1 0 0,-3 1-4 0 0,5-5-9 0 0,-1 1-1 0 0,2-1 0 0 0,-1 1 1 0 0,1-1-1 0 0,-1 0 0 0 0,1-1 1 0 0,1 1-1 0 0,-1 0 0 0 0,1-1 1 0 0,0 0-1 0 0,0 1 0 0 0,0-1 1 0 0,1 0-1 0 0,0 0 0 0 0,0 0 1 0 0,1 0-1 0 0,0 0 0 0 0,0 0 0 0 0,0 0 1 0 0,0 0-1 0 0,1 0 0 0 0,0 0 1 0 0,1-2 9 0 0,6-15-102 0 0,0 1 0 0 0,1 0 0 0 0,1 0 1 0 0,1 1-1 0 0,1 1 0 0 0,1 0 0 0 0,0 0 1 0 0,2 2-1 0 0,0 0 0 0 0,10-8 102 0 0,11-12-3513 0 0,-23 25-5702 0 0,-10 12-827 0 0</inkml:trace>
  <inkml:trace contextRef="#ctx0" brushRef="#br2" timeOffset="63543.172">3015 2872 13259 0 0,'0'0'1520'0'0,"0"0"-562"0"0,0 0-316 0 0,0 0 39 0 0,0 0 121 0 0,0 0 41 0 0,0 0-113 0 0,0 0-118 0 0,0 0-121 0 0,0 0-98 0 0,0 0-45 0 0,0 0-92 0 0,25-7-50 0 0,81-20-37 0 0,-23 17 311 0 0,-82 10-463 0 0,1 1-1 0 0,0-1 1 0 0,-1 1-1 0 0,1-1 1 0 0,-1 1-1 0 0,1 0 1 0 0,-1 0-1 0 0,1 0 1 0 0,-1-1-1 0 0,1 1 1 0 0,-1 1-1 0 0,0-1 1 0 0,1 0 0 0 0,-1 0-1 0 0,0 0 1 0 0,0 1-1 0 0,0-1 1 0 0,0 1-1 0 0,0-1 1 0 0,0 0-1 0 0,-1 1 1 0 0,1 0-1 0 0,0-1 1 0 0,-1 1-1 0 0,1-1 1 0 0,-1 1-1 0 0,0 0 1 0 0,1-1-1 0 0,-1 1 1 0 0,0 0 0 0 0,0 0-1 0 0,0-1 1 0 0,0 1-1 0 0,0 0 1 0 0,-1-1-1 0 0,1 1-16 0 0,-12 65 656 0 0,-103 131 568 0 0,115-197-1210 0 0,-1 0-1 0 0,0 0 0 0 0,0 0 1 0 0,1 0-1 0 0,-1 0 0 0 0,1 1 1 0 0,-1-1-1 0 0,1 0 0 0 0,0 0 1 0 0,-1 0-1 0 0,1 0 0 0 0,0 1 1 0 0,0-1-1 0 0,0 0 0 0 0,0 0 1 0 0,0 1-1 0 0,0-1 0 0 0,0 0 1 0 0,0 0-1 0 0,0 0 0 0 0,1 1 1 0 0,-1-1-1 0 0,0 0 0 0 0,1 0 1 0 0,-1 0-1 0 0,1 0 0 0 0,-1 0 0 0 0,1 0 1 0 0,0 0-1 0 0,-1 0 0 0 0,1 0 1 0 0,0 0-1 0 0,0 0 0 0 0,0 0 1 0 0,0 0-1 0 0,0 0 0 0 0,0-1 1 0 0,0 1-1 0 0,0 0 0 0 0,0-1 1 0 0,0 1-1 0 0,0-1 0 0 0,0 1 1 0 0,0-1-1 0 0,0 1 0 0 0,1-1 1 0 0,-1 0-14 0 0,63 2 584 0 0,76-42-232 0 0,-98 25-214 0 0,-12 4-2138 0 0,-10 5-4145 0 0,-15 5-5715 0 0</inkml:trace>
  <inkml:trace contextRef="#ctx0" brushRef="#br2" timeOffset="94829.14">4454 3645 0 0 0,'0'0'882'0'0,"0"0"232"0"0,0 0-64 0 0,0 0-124 0 0,0 0-106 0 0,0 0-12 0 0,0 0 56 0 0,0 0 10 0 0,0 0-13 0 0,0 0-57 0 0,0 0-81 0 0,1 0 13 0 0,1-1 7438 0 0,-1 2-8337 0 0,-12 357 3020 0 0,-7-214-2292 0 0,-6-1-1 0 0,-13 25-564 0 0,17-64 74 0 0,18-60-129 0 0,2-44 10 0 0,0 0 7 0 0,0 0-2 0 0,0 0-6 0 0,0 0-6 0 0,0 0-14 0 0,-12-29-3360 0 0,4-12-2644 0 0,6 23-325 0 0,1 7 95 0 0</inkml:trace>
  <inkml:trace contextRef="#ctx0" brushRef="#br2" timeOffset="95182.097">3836 3848 2937 0 0,'0'0'633'0'0,"0"0"-306"0"0,0 0 194 0 0,0 0 660 0 0,0 0 748 0 0,0 0 478 0 0,0 0-111 0 0,0 0-383 0 0,0 0-427 0 0,34-8-360 0 0,110-26-246 0 0,410-78 2929 0 0,-342 93-3696 0 0,-252 48-2096 0 0,13-6-1470 0 0,10-10-5173 0 0,11-8 1130 0 0</inkml:trace>
  <inkml:trace contextRef="#ctx0" brushRef="#br2" timeOffset="95563.204">4839 4164 2841 0 0,'0'0'2251'0'0,"0"0"-1264"0"0,0 0-379 0 0,0 0 195 0 0,0 0 396 0 0,0 0 374 0 0,0 0 114 0 0,0 0-186 0 0,0 0-336 0 0,0 0-371 0 0,0 0-262 0 0,0 0-140 0 0,-17 27-51 0 0,-53 86-11 0 0,41-32 332 0 0,27 33 197 0 0,3-109-792 0 0,-1 0 0 0 0,1 1 1 0 0,0-1-1 0 0,0 0 0 0 0,1 0 0 0 0,0 0 0 0 0,0 0 0 0 0,0 0 0 0 0,0-1 0 0 0,1 1 0 0 0,-1-1 0 0 0,1 1 1 0 0,0-1-1 0 0,1 0 0 0 0,-1 0 0 0 0,1 0 0 0 0,0 0 0 0 0,0-1 0 0 0,0 0 0 0 0,0 0 0 0 0,0 0 0 0 0,1 0 1 0 0,0-1-1 0 0,-1 1 0 0 0,1-1 0 0 0,0 0 0 0 0,0-1 0 0 0,0 1 0 0 0,0-1 0 0 0,0 0 0 0 0,1 0 0 0 0,1 0-67 0 0,0-1 102 0 0,-1 0 0 0 0,1 0 0 0 0,0-1 0 0 0,-1 0 0 0 0,1 0 0 0 0,0-1 0 0 0,-1 0 0 0 0,0 0 0 0 0,1 0 0 0 0,-1-1 0 0 0,0 1 0 0 0,0-2 0 0 0,0 1 0 0 0,-1-1 0 0 0,1 1 0 0 0,-1-2 0 0 0,0 1 0 0 0,0-1 0 0 0,4-3-102 0 0,0-5 35 0 0,0-1 0 0 0,0 1 0 0 0,-1-1 0 0 0,-1 0 0 0 0,0-1-1 0 0,-1 0 1 0 0,-1 0 0 0 0,0 0 0 0 0,-1-1 0 0 0,-1 1 0 0 0,0-1 0 0 0,-1 0 0 0 0,-1 0 0 0 0,0 0-1 0 0,-1 0 1 0 0,-1 0 0 0 0,-1 0 0 0 0,0 0 0 0 0,-3-12-35 0 0,2 16-155 0 0,0 1-1 0 0,-1 0 1 0 0,0 1 0 0 0,-1-1-1 0 0,0 1 1 0 0,-1-1 0 0 0,0 1 0 0 0,0 1-1 0 0,-1-1 1 0 0,0 1 0 0 0,-1 1-1 0 0,0-1 1 0 0,-6-4 155 0 0,8 8-637 0 0,-1 0-1 0 0,0 0 0 0 0,0 0 1 0 0,-1 1-1 0 0,0 0 0 0 0,1 1 1 0 0,-1-1-1 0 0,0 1 1 0 0,-1 1-1 0 0,1 0 0 0 0,-8-1 638 0 0,-7 0-5438 0 0,7 2-3364 0 0</inkml:trace>
  <inkml:trace contextRef="#ctx0" brushRef="#br2" timeOffset="96034.59">5397 3645 3569 0 0,'0'0'4525'0'0,"0"0"-2762"0"0,0 0-1150 0 0,0 0-47 0 0,0 0 445 0 0,0 0 497 0 0,0 0 222 0 0,0 0-158 0 0,0 0-394 0 0,0 0-368 0 0,0 0-206 0 0,0 0-118 0 0,-5 35-85 0 0,-12 108-65 0 0,13 33 793 0 0,30 191 118 0 0,-10-149-1790 0 0,-30-213-2196 0 0,2-7-6050 0 0,9-1-1748 0 0</inkml:trace>
  <inkml:trace contextRef="#ctx0" brushRef="#br2" timeOffset="96217.205">5126 4201 3281 0 0,'0'0'1848'0'0,"0"0"-456"0"0,0 0-151 0 0,0 0 23 0 0,0 0-48 0 0,0 0-16 0 0,215-44-159 0 0,-174 40-257 0 0,-1 4-288 0 0,5-3-264 0 0,-1 3-216 0 0,-6 0-336 0 0,3 0-344 0 0,-12 0-528 0 0,1 3-529 0 0,-3 1-607 0 0,-10-4-1369 0 0,-4 0-392 0 0</inkml:trace>
  <inkml:trace contextRef="#ctx0" brushRef="#br2" timeOffset="96852.147">5868 4183 2993 0 0,'0'0'2542'0'0,"0"0"-546"0"0,0 0-72 0 0,0 0 131 0 0,0 0 18 0 0,0 0-174 0 0,0 0-352 0 0,0 0-373 0 0,0 0-336 0 0,0 0-252 0 0,0 0-167 0 0,0 0-130 0 0,-32 26-85 0 0,-99 84-52 0 0,84-55 14 0 0,44-44-141 0 0,-4 70-24 0 0,9-78 14 0 0,0 0 0 0 0,1 1-1 0 0,-1-1 1 0 0,1 0 0 0 0,0-1 0 0 0,0 1-1 0 0,0 0 1 0 0,0-1 0 0 0,0 0 0 0 0,1 1 0 0 0,-1-1-1 0 0,1-1 1 0 0,-1 1 0 0 0,1 0 0 0 0,0-1-1 0 0,0 0 1 0 0,0 0 0 0 0,0 0 0 0 0,0 0-1 0 0,0-1 1 0 0,0 1 0 0 0,0-1 0 0 0,0 0-1 0 0,0 0 1 0 0,0-1 0 0 0,0 1 0 0 0,0-1 0 0 0,2-1-15 0 0,108-49 448 0 0,-60 26-626 0 0,-50 58-176 0 0,-4-30 350 0 0,-1 0 1 0 0,1 0 0 0 0,0 0 0 0 0,0 1 0 0 0,0-1 0 0 0,0 0 0 0 0,0 0 0 0 0,1 0-1 0 0,0 0 1 0 0,-1 1 0 0 0,1-1 0 0 0,0 0 0 0 0,1 0 0 0 0,-1-1 0 0 0,0 1 0 0 0,1 0-1 0 0,0 0 1 0 0,0-1 0 0 0,0 1 0 0 0,0-1 0 0 0,0 1 0 0 0,0-1 0 0 0,0 0 0 0 0,1 0-1 0 0,-1 0 1 0 0,1 0 0 0 0,0 0 0 0 0,-1-1 0 0 0,1 1 0 0 0,0-1 0 0 0,0 1 0 0 0,2-1 3 0 0,4 1 38 0 0,1 0 0 0 0,-1-1 1 0 0,1-1-1 0 0,-1 0 0 0 0,0 0 1 0 0,1-1-1 0 0,-1 0 1 0 0,1 0-1 0 0,-1-1 0 0 0,0 0 1 0 0,0-1-1 0 0,0 0 1 0 0,0-1-1 0 0,-1 1 0 0 0,1-2 1 0 0,-1 1-1 0 0,0-1 0 0 0,0 0 1 0 0,0-1-1 0 0,-1 0 1 0 0,0 0-1 0 0,0-1 0 0 0,2-3-38 0 0,11-11 131 0 0,-2-1-1 0 0,0 0 0 0 0,-2-1 1 0 0,0-1-1 0 0,-2-1 0 0 0,0 0 1 0 0,1-9-131 0 0,4-7-77 0 0,-1-1 1 0 0,-3-1-1 0 0,-1-1 1 0 0,-3 0 0 0 0,-1 0-1 0 0,-3-1 1 0 0,1-16 76 0 0,-7 37-274 0 0,0-1 0 0 0,-1 1 0 0 0,-2 0 0 0 0,0 0 0 0 0,-1 0 0 0 0,-4-9 274 0 0,5 25-90 0 0,0 1-1 0 0,0 0 1 0 0,-1-1 0 0 0,0 1 0 0 0,0 0-1 0 0,-1 0 1 0 0,0 1 0 0 0,0-1 0 0 0,0 1-1 0 0,-1 0 1 0 0,0 0 0 0 0,0 0 0 0 0,-1 0-1 0 0,0 1 1 0 0,0 0 0 0 0,0 1-1 0 0,0-1 1 0 0,-1 1 0 0 0,1 0 0 0 0,-1 1-1 0 0,-7-3 91 0 0,11 4-27 0 0,-1 1-1 0 0,0 0 0 0 0,1 0 1 0 0,-1 1-1 0 0,0-1 0 0 0,0 1 1 0 0,1-1-1 0 0,-1 1 0 0 0,0 0 1 0 0,0 1-1 0 0,0-1 0 0 0,1 1 1 0 0,-1-1-1 0 0,0 1 0 0 0,1 0 1 0 0,-1 1-1 0 0,0-1 0 0 0,1 1 1 0 0,0-1-1 0 0,-1 1 0 0 0,1 0 1 0 0,0 0-1 0 0,0 1 0 0 0,0-1 1 0 0,0 0-1 0 0,0 1 0 0 0,1 0 1 0 0,-1 0-1 0 0,1 0 0 0 0,0 0 1 0 0,-1 0-1 0 0,1 0 0 0 0,1 1 1 0 0,-1-1-1 0 0,0 2 28 0 0,-5 9 82 0 0,2 0 1 0 0,0 0-1 0 0,0 1 0 0 0,1-1 1 0 0,1 1-1 0 0,1 0 1 0 0,0 0-1 0 0,0 7-82 0 0,0 4 307 0 0,2 0 0 0 0,0 0 0 0 0,2 0 1 0 0,1 0-1 0 0,1 0 0 0 0,6 20-307 0 0,12 19 535 0 0,3 0 1 0 0,3-2-1 0 0,2 0 0 0 0,3-3 1 0 0,11 13-536 0 0,53 53-114 0 0,-85-119-1287 0 0,-5-6-7245 0 0,-7-1-2733 0 0</inkml:trace>
  <inkml:trace contextRef="#ctx0" brushRef="#br2" timeOffset="98269.122">5792 4212 0 0 0,'0'0'171'0'0,"0"0"532"0"0,2-1 159 0 0,4-7-27 0 0,-4 6-36 0 0,-2 2-40 0 0,0 0-43 0 0,0 0-33 0 0,0 0-50 0 0,0 0-57 0 0,0 0-81 0 0,0 0-61 0 0,0 0-49 0 0,0 0-40 0 0,0 0-43 0 0,24 5 2656 0 0,-19-4-2708 0 0,0 1 0 0 0,0 1 0 0 0,0-1 0 0 0,0 1 0 0 0,0-1-1 0 0,-1 2 1 0 0,1-1 0 0 0,-1 0 0 0 0,0 1 0 0 0,0 0 0 0 0,0 0 0 0 0,0 0 0 0 0,-1 0 0 0 0,1 1 0 0 0,-1-1 0 0 0,0 1 0 0 0,1 4-250 0 0,-2-2 177 0 0,-1-1 1 0 0,-1 1 0 0 0,1 0-1 0 0,-1 0 1 0 0,0 0 0 0 0,-1 0-1 0 0,0-1 1 0 0,0 1-1 0 0,0 0 1 0 0,-1 0 0 0 0,0-1-1 0 0,0 1 1 0 0,0-1 0 0 0,-2 1-178 0 0,-13 69 376 0 0,17-53-66 0 0,0 0-1352 0 0,0-8-9219 0 0,0-18 2486 0 0</inkml:trace>
  <inkml:trace contextRef="#ctx0" brushRef="#br2" timeOffset="100914.041">6995 4536 0 0 0,'0'0'890'0'0,"0"0"90"0"0,0 0-36 0 0,0 0-89 0 0,0 0-7 0 0,0 0 150 0 0,0 0 227 0 0,0 0 205 0 0,0 0 122 0 0,0 0-28 0 0,5 3-105 0 0,-3-3-1394 0 0,0 2 156 0 0,1-1 0 0 0,0 0 0 0 0,-1 1-1 0 0,1-1 1 0 0,0-1 0 0 0,0 1-1 0 0,0 0 1 0 0,0-1 0 0 0,0 1-1 0 0,0-1 1 0 0,-1 0 0 0 0,1 0-1 0 0,0 0 1 0 0,0 0 0 0 0,0-1-1 0 0,0 1 1 0 0,0-1 0 0 0,0 0 0 0 0,0 0-1 0 0,-1 0 1 0 0,1 0 0 0 0,0 0-1 0 0,0-1-180 0 0,37-31 540 0 0,-2-1 0 0 0,-1-2 0 0 0,-3-2 0 0 0,0-1 0 0 0,-3-2 0 0 0,4-8-540 0 0,23-28 296 0 0,-14 23-102 0 0,-3-2 0 0 0,-2-2 0 0 0,-3-2 0 0 0,-2-1 1 0 0,25-65-195 0 0,-50 98 59 0 0,-1 1 1 0 0,-1-2-1 0 0,-1 1 1 0 0,-2-1 0 0 0,0 0-1 0 0,-3 0 1 0 0,0-3-60 0 0,-1 30 5 0 0,0-1-1 0 0,0 1 1 0 0,0-1 0 0 0,0 1-1 0 0,0-1 1 0 0,-1 1-1 0 0,1 0 1 0 0,-1-1 0 0 0,0 1-1 0 0,0-1 1 0 0,0 1 0 0 0,0 0-1 0 0,0 0 1 0 0,0 0 0 0 0,0 0-1 0 0,-1 0 1 0 0,1 0-1 0 0,-1 0 1 0 0,0 0 0 0 0,1 0-1 0 0,-1 1 1 0 0,0-1 0 0 0,0 0-1 0 0,0 1 1 0 0,0 0 0 0 0,0 0-1 0 0,-1-1 1 0 0,1 1 0 0 0,0 0-1 0 0,0 1 1 0 0,-1-1-1 0 0,1 0 1 0 0,-1 1 0 0 0,1-1-1 0 0,0 1 1 0 0,-1 0 0 0 0,1 0-1 0 0,-1 0 1 0 0,1 0 0 0 0,-1 0-1 0 0,1 0 1 0 0,-1 1-1 0 0,1-1 1 0 0,0 1 0 0 0,-1 0-1 0 0,1 0-4 0 0,-8 5-44 0 0,0 0-1 0 0,0 0 0 0 0,1 1 0 0 0,0 1 1 0 0,1 0-1 0 0,0 0 0 0 0,0 0 0 0 0,0 1 1 0 0,-4 8 44 0 0,-154 232 18 0 0,155-223 5 0 0,0-1-1 0 0,1 1 1 0 0,2 1-1 0 0,1 0 1 0 0,1 0-1 0 0,1 0 0 0 0,1 1 1 0 0,2-1-1 0 0,1 1 1 0 0,1 0-1 0 0,1 0 1 0 0,2 10-23 0 0,1-10 43 0 0,1-1 1 0 0,0 1-1 0 0,3-1 1 0 0,0 0 0 0 0,1-1-1 0 0,8 13-43 0 0,-14-32 27 0 0,0 0-1 0 0,0 0 1 0 0,1 0-1 0 0,0-1 1 0 0,1 1 0 0 0,0-1-1 0 0,0 0 1 0 0,0 0-1 0 0,0-1 1 0 0,1 1 0 0 0,0-1-1 0 0,0 0 1 0 0,0-1-1 0 0,1 0 1 0 0,0 0 0 0 0,0 0-1 0 0,0-1 1 0 0,0 0 0 0 0,7 2-27 0 0,-2-1 70 0 0,0-1 1 0 0,0-1-1 0 0,0 0 1 0 0,1-1-1 0 0,-1 0 1 0 0,0 0-1 0 0,1-2 1 0 0,-1 1-1 0 0,0-2 1 0 0,1 0-1 0 0,-1 0 1 0 0,0-1-1 0 0,0 0 1 0 0,-1-1-1 0 0,1-1 1 0 0,-1 0-1 0 0,9-5-70 0 0,-18 9 4 0 0,12-5 20 0 0,1-1 0 0 0,-1 0 1 0 0,0-1-1 0 0,0-1 0 0 0,-1 0 1 0 0,0-1-1 0 0,-1-1 0 0 0,0 0 1 0 0,-1 0-1 0 0,5-8-24 0 0,-4 3 33 0 0,-6 9-19 0 0,-1 1 1 0 0,0-1 0 0 0,0 0 0 0 0,-1 0 0 0 0,1 0 0 0 0,-2-1-1 0 0,1 0 1 0 0,-1 1 0 0 0,0-1 0 0 0,-1 0 0 0 0,0-1-1 0 0,0 1 1 0 0,-1 0 0 0 0,0 0 0 0 0,0-4-15 0 0,-1 5-29 0 0,-1 0-1 0 0,1 0 1 0 0,-1 0 0 0 0,-1 0 0 0 0,1 1 0 0 0,-1-1-1 0 0,0 0 1 0 0,-1 1 0 0 0,0-1 0 0 0,0 1-1 0 0,0 0 1 0 0,-1 0 0 0 0,1 0 0 0 0,-1 0 0 0 0,-1 1-1 0 0,1 0 1 0 0,-1 0 0 0 0,0 0 0 0 0,0 0-1 0 0,-1 1 1 0 0,1-1 0 0 0,-1 2 0 0 0,0-1 0 0 0,0 0-1 0 0,0 1 1 0 0,-1 0 0 0 0,1 1 0 0 0,-1 0-1 0 0,1-1 1 0 0,-1 2 0 0 0,0-1 0 0 0,0 1 0 0 0,0 0-1 0 0,-4 1 30 0 0,4 2-28 0 0,0 1-1 0 0,0 0 0 0 0,0 1 1 0 0,1-1-1 0 0,0 1 0 0 0,-1 0 0 0 0,1 1 1 0 0,1 0-1 0 0,-1 0 0 0 0,1 0 1 0 0,-1 1-1 0 0,1-1 0 0 0,1 1 1 0 0,-1 0-1 0 0,1 1 0 0 0,1-1 0 0 0,-1 1 1 0 0,1 0-1 0 0,0-1 0 0 0,0 2 1 0 0,1-1-1 0 0,0 0 0 0 0,0 0 1 0 0,1 1-1 0 0,0-1 0 0 0,0 1 0 0 0,0 6 29 0 0,-1 2 10 0 0,0-1 0 0 0,1 0 0 0 0,0 0 0 0 0,1 1 0 0 0,1-1 0 0 0,1 0 0 0 0,0 0-1 0 0,1 1 1 0 0,0-1 0 0 0,1-1 0 0 0,1 1 0 0 0,0-1 0 0 0,1 0 0 0 0,1 0 0 0 0,0 0-1 0 0,1-1 1 0 0,0 0 0 0 0,1-1 0 0 0,1 0 0 0 0,0 0 0 0 0,0-1 0 0 0,1 0-1 0 0,1-1 1 0 0,0 0 0 0 0,3 1-10 0 0,-11-9 24 0 0,0 0 1 0 0,0 0-1 0 0,0-1 0 0 0,1 1 0 0 0,-1-1 0 0 0,1 0 0 0 0,-1 0 0 0 0,1-1 1 0 0,-1 1-1 0 0,1-1 0 0 0,-1 0 0 0 0,1 0 0 0 0,-1-1 0 0 0,1 1 0 0 0,-1-1 1 0 0,1 0-1 0 0,-1 0 0 0 0,0-1 0 0 0,1 1 0 0 0,-1-1 0 0 0,0 0 0 0 0,0 0 1 0 0,0-1-1 0 0,0 1 0 0 0,-1-1 0 0 0,1 1 0 0 0,-1-1 0 0 0,1 0 0 0 0,1-3-24 0 0,81-108 284 0 0,-74 95-273 0 0,-2-1-11 0 0,2 0-1 0 0,0 1 1 0 0,2 0-1 0 0,0 1 1 0 0,1 1-1 0 0,0 0 1 0 0,2 1 0 0 0,0 1-1 0 0,9-7 1 0 0,-22 20-14 0 0,0-1-1 0 0,0 1 1 0 0,0 0-1 0 0,0 1 1 0 0,0-1-1 0 0,0 1 0 0 0,1 0 1 0 0,-1 0-1 0 0,1 0 1 0 0,-1 0-1 0 0,1 1 1 0 0,-1 0-1 0 0,1 0 1 0 0,-1 0-1 0 0,1 0 1 0 0,-1 1-1 0 0,2 0 15 0 0,4 66 183 0 0,-25 106 44 0 0,-7-33-307 0 0,45-181 290 0 0,-23 40-209 0 0,25-48-3 0 0,3 1-1 0 0,1 1 1 0 0,3 2-1 0 0,2 1 0 0 0,36-37 3 0 0,-15 50-305 0 0,-49 65 266 0 0,3 201 383 0 0,-7-147-418 0 0,-2-88-41 0 0,2-15-12082 0 0,1 8 3818 0 0</inkml:trace>
  <inkml:trace contextRef="#ctx0" brushRef="#br2" timeOffset="106199.423">8858 4268 0 0 0,'0'0'956'0'0,"0"0"-502"0"0,0 0 54 0 0,0 0 459 0 0,0 0 496 0 0,0 0 261 0 0,0 0 24 0 0,0 0-93 0 0,0 0-192 0 0,0 0-166 0 0,0 0-186 0 0,6-3-170 0 0,21-10-59 0 0,-20 7-40 0 0,-7 5 27 0 0,0 1 12 0 0,0 0-43 0 0,0 0-53 0 0,0 0-106 0 0,0 0-130 0 0,-13-7 682 0 0,5 7-1192 0 0,0 0-1 0 0,-1 1 1 0 0,1 0-1 0 0,0 0 1 0 0,0 1-1 0 0,0 0 1 0 0,0 0-1 0 0,0 1 1 0 0,0 0-1 0 0,0 0 1 0 0,1 1-1 0 0,0 0 1 0 0,0 0-1 0 0,0 1 1 0 0,0 0-1 0 0,-4 4-38 0 0,1-3-7 0 0,0 2-1 0 0,1-1 0 0 0,0 1 0 0 0,0 1 0 0 0,0-1 0 0 0,1 2 0 0 0,1-1 0 0 0,-1 1 0 0 0,1 0 0 0 0,1 1 0 0 0,0-1 0 0 0,1 1 0 0 0,0 0 0 0 0,0 1 0 0 0,1-1 1 0 0,1 1-1 0 0,0 0 0 0 0,0 0 0 0 0,1 6 8 0 0,2-14-3 0 0,0 0 1 0 0,0 0-1 0 0,1 0 0 0 0,-1 0 1 0 0,1 0-1 0 0,0 0 1 0 0,0 0-1 0 0,0 0 1 0 0,1-1-1 0 0,-1 1 0 0 0,1 0 1 0 0,0-1-1 0 0,0 1 1 0 0,0-1-1 0 0,1 1 0 0 0,-1-1 1 0 0,1 0-1 0 0,0 0 1 0 0,0 0-1 0 0,0-1 1 0 0,0 1-1 0 0,0-1 0 0 0,1 1 1 0 0,-1-1-1 0 0,1 0 1 0 0,-1-1-1 0 0,1 1 0 0 0,0 0 1 0 0,0-1-1 0 0,0 0 1 0 0,0 0-1 0 0,4 1 3 0 0,-3-2 34 0 0,0 1 0 0 0,0-1 0 0 0,0 0 0 0 0,0 0 0 0 0,0 0 0 0 0,0-1 0 0 0,0 1 0 0 0,0-1 0 0 0,0 0 0 0 0,0-1 0 0 0,0 1 0 0 0,0-1 0 0 0,-1 0 0 0 0,1-1 0 0 0,0 1 0 0 0,-1-1 0 0 0,0 1 0 0 0,0-1 0 0 0,0-1 0 0 0,0 1 0 0 0,0-1 0 0 0,2-2-34 0 0,29-31 243 0 0,-1-1 1 0 0,-2-2-1 0 0,-1-1 0 0 0,10-22-243 0 0,15-18 298 0 0,-35 61-230 0 0,-20 18-76 0 0,0 1-24 0 0,8 26-67 0 0,36 200 245 0 0,-34-174-163 0 0,-3 1 0 0 0,-3 0 0 0 0,-1 0 0 0 0,-3 1 0 0 0,-4 29 17 0 0,1-61-16 0 0,-1 1 0 0 0,-1-1 1 0 0,-2 1-1 0 0,0-1 1 0 0,-1 0-1 0 0,-1-1 0 0 0,0 0 1 0 0,-2 0-1 0 0,-1-1 1 0 0,0 0-1 0 0,-1-1 1 0 0,-1-1-1 0 0,-1 0 0 0 0,0 0 1 0 0,-1-1-1 0 0,-1-1 1 0 0,0-1-1 0 0,-1 0 0 0 0,-3 0 16 0 0,13-7 1 0 0,-1-2 0 0 0,0 1 0 0 0,0-1-1 0 0,-1 0 1 0 0,0-1 0 0 0,1 0-1 0 0,-1 0 1 0 0,-1-1 0 0 0,1-1 0 0 0,0 1-1 0 0,-1-1 1 0 0,1-1 0 0 0,-2 1-1 0 0,9-3-3 0 0,1-1-1 0 0,-1 1 1 0 0,1 0 0 0 0,0 0 0 0 0,-1-1-1 0 0,1 1 1 0 0,0 0 0 0 0,0-1 0 0 0,0 1 0 0 0,0-1-1 0 0,0 0 1 0 0,0 1 0 0 0,0-1 0 0 0,1 0-1 0 0,-1 1 1 0 0,1-1 0 0 0,-1 0 0 0 0,1 0-1 0 0,-1 0 1 0 0,1 1 0 0 0,0-1 0 0 0,0 0 0 0 0,0 0-1 0 0,0 0 1 0 0,0 0 0 0 0,1 0 0 0 0,-1 1-1 0 0,1-1 1 0 0,-1 0 0 0 0,1 0 0 0 0,-1 0 3 0 0,4-11 5 0 0,0 0 0 0 0,1 0 0 0 0,0 0 1 0 0,1 1-1 0 0,1-1 0 0 0,0 1 0 0 0,0 1 0 0 0,8-10-5 0 0,3-5 12 0 0,192-238-189 0 0,-183 235-21 0 0,22-31-243 0 0,-31 17-2645 0 0,-18 37-2691 0 0,0 4 2088 0 0,0-2-6844 0 0</inkml:trace>
  <inkml:trace contextRef="#ctx0" brushRef="#br2" timeOffset="106683.188">9677 3494 6121 0 0,'0'0'1819'0'0,"0"0"-312"0"0,0 0-58 0 0,0 0 131 0 0,0 0 96 0 0,0 0-46 0 0,0 0-287 0 0,0 0-397 0 0,0 0-354 0 0,0 0-214 0 0,0 0-32 0 0,0 0 78 0 0,0 0 121 0 0,1 8 81 0 0,18 147 2194 0 0,-8 143-1537 0 0,-14-202-1195 0 0,-4-1 0 0 0,-5 0-1 0 0,-8 24-87 0 0,2 28-163 0 0,27-182-7253 0 0,-4 15-715 0 0,-5 12-1507 0 0</inkml:trace>
  <inkml:trace contextRef="#ctx0" brushRef="#br2" timeOffset="106951.83">9288 4106 11963 0 0,'0'0'1229'0'0,"0"0"-462"0"0,0 0-98 0 0,0 0 166 0 0,0 0 188 0 0,0 0 69 0 0,0 0-31 0 0,0 0-49 0 0,33-10-88 0 0,104-28-101 0 0,120-14 1165 0 0,-88 19-3063 0 0,-136 18-1385 0 0,-16 1-6907 0 0,-13 10-1117 0 0</inkml:trace>
  <inkml:trace contextRef="#ctx0" brushRef="#br2" timeOffset="107339.586">9964 3575 12267 0 0,'0'0'1367'0'0,"0"0"-619"0"0,0 0-244 0 0,0 0 233 0 0,0 0 357 0 0,0 0 190 0 0,0 0-60 0 0,0 0-251 0 0,-2 33-236 0 0,-4 104-178 0 0,-16 274 915 0 0,43-216-1361 0 0,-21-193-110 0 0,0 0 1 0 0,0 1-1 0 0,1-1 0 0 0,-1 0 0 0 0,1 0 1 0 0,0 0-1 0 0,0 0 0 0 0,0 0 1 0 0,0 0-1 0 0,0 0 0 0 0,0 0 1 0 0,0 0-1 0 0,0 0 0 0 0,1-1 1 0 0,-1 1-1 0 0,1 0 0 0 0,-1-1 0 0 0,1 1 1 0 0,0-1-1 0 0,0 0 0 0 0,0 0 1 0 0,-1 1-1 0 0,1-1 0 0 0,0 0 1 0 0,0-1-1 0 0,1 1 0 0 0,-1 0 1 0 0,0 0-1 0 0,0-1 0 0 0,0 0 0 0 0,0 1 1 0 0,1-1-1 0 0,-1 0 0 0 0,0 0 1 0 0,0 0-1 0 0,0 0 0 0 0,1 0 1 0 0,-1-1-1 0 0,0 1 0 0 0,0-1 1 0 0,0 1-1 0 0,0-1 0 0 0,0 0 0 0 0,0 0 1 0 0,0 0-1 0 0,0 0 0 0 0,0 0 1 0 0,2-2-4 0 0,28-21 121 0 0,-11 7-107 0 0,1 0 0 0 0,0 1 0 0 0,1 1 0 0 0,1 2 1 0 0,0 0-1 0 0,1 1 0 0 0,0 2 0 0 0,1 0 0 0 0,4 1-14 0 0,-27 9 3 0 0,0 0-1 0 0,0 0 1 0 0,0 0 0 0 0,0 0 0 0 0,0 1 0 0 0,0-1 0 0 0,0 1 0 0 0,0 0 0 0 0,-1 0 0 0 0,1 0 0 0 0,0 0-1 0 0,0 0 1 0 0,-1 1 0 0 0,1-1 0 0 0,-1 1 0 0 0,1-1 0 0 0,-1 1 0 0 0,0 0 0 0 0,1 0 0 0 0,-1 0-1 0 0,0 1 1 0 0,0-1 0 0 0,-1 0 0 0 0,1 1 0 0 0,0-1 0 0 0,-1 1 0 0 0,0 0 0 0 0,1-1 0 0 0,-1 1 0 0 0,0 0-1 0 0,0 0 1 0 0,-1 0 0 0 0,1 0 0 0 0,-1 0 0 0 0,1 0 0 0 0,-1 0 0 0 0,0 0 0 0 0,0 0 0 0 0,0 0-1 0 0,0 0 1 0 0,-1 0-3 0 0,13 202 202 0 0,4-176-1775 0 0,17-24-3894 0 0,-27-5-5596 0 0</inkml:trace>
  <inkml:trace contextRef="#ctx0" brushRef="#br2" timeOffset="114673.759">2359 5361 376 0 0,'0'0'864'0'0,"0"0"-30"0"0,0 0 165 0 0,0 0 278 0 0,0 0 268 0 0,0 0 56 0 0,0 0-110 0 0,0 0-257 0 0,0 0-301 0 0,-31 9-240 0 0,-99 26-167 0 0,-66 39 2599 0 0,86-27-919 0 0,167-36-1669 0 0,3-11-151 0 0,36 9 298 0 0,-95-7-619 0 0,0 0 0 0 0,0 0 0 0 0,0 1-1 0 0,0-1 1 0 0,-1 0 0 0 0,1 1 0 0 0,-1-1 0 0 0,0 1 0 0 0,0-1 0 0 0,0 0 0 0 0,0 1 0 0 0,0-1 0 0 0,0 1 0 0 0,-1-1 0 0 0,1 0-1 0 0,-1 1 1 0 0,0-1 0 0 0,0 0 0 0 0,1 0 0 0 0,-1 1 0 0 0,-1-1 0 0 0,1 0 0 0 0,0 0 0 0 0,0 0 0 0 0,-1 0 0 0 0,1 0 0 0 0,-1-1-1 0 0,0 1 1 0 0,0 0 0 0 0,1-1 0 0 0,-1 1 0 0 0,0-1 0 0 0,0 0 0 0 0,-1 1-65 0 0,-128 101 353 0 0,71-63-313 0 0,-127 111 106 0 0,186-150-137 0 0,0 0-1 0 0,0 0 1 0 0,1 0 0 0 0,-1 0 0 0 0,0 0 0 0 0,0 0-1 0 0,1 0 1 0 0,-1 0 0 0 0,1 1 0 0 0,-1-1 0 0 0,1 0 0 0 0,-1 0-1 0 0,1 0 1 0 0,0 1 0 0 0,-1-1 0 0 0,1 0 0 0 0,0 1 0 0 0,0-1-1 0 0,0 0 1 0 0,0 0 0 0 0,0 1 0 0 0,0-1 0 0 0,1 0 0 0 0,-1 0-1 0 0,0 1 1 0 0,1-1 0 0 0,-1 0 0 0 0,0 0 0 0 0,1 0-1 0 0,0 1 1 0 0,-1-1 0 0 0,1 0 0 0 0,0 0 0 0 0,-1 0 0 0 0,1 0-1 0 0,0 0 1 0 0,0 0 0 0 0,0 0 0 0 0,0-1 0 0 0,0 1 0 0 0,0 0-1 0 0,0 0 1 0 0,0-1 0 0 0,0 1 0 0 0,1-1 0 0 0,-1 1 0 0 0,0-1-1 0 0,0 1 1 0 0,0-1 0 0 0,1 0 0 0 0,-1 1 0 0 0,0-1-1 0 0,0 0 1 0 0,1 0 0 0 0,0 0-9 0 0,14 6 94 0 0,1-1-1 0 0,0 0 1 0 0,0-2 0 0 0,1 1-1 0 0,-1-2 1 0 0,1-1 0 0 0,-1 0-1 0 0,1-1 1 0 0,6-1-94 0 0,-7 1 36 0 0,80-12 48 0 0,-79 0-1616 0 0,-17-3-6400 0 0,-1 9 3697 0 0,0-1-5571 0 0</inkml:trace>
  <inkml:trace contextRef="#ctx0" brushRef="#br2" timeOffset="114972.289">2024 4978 10634 0 0,'0'0'831'0'0,"0"0"-525"0"0,0 0-338 0 0,0 0 298 0 0,0 0 622 0 0,0 0 547 0 0,0 0 195 0 0,0 0-239 0 0,0 0-357 0 0,0 0-312 0 0,0 37-213 0 0,-3 118-140 0 0,-10 220 603 0 0,8-279-929 0 0,-5 0 1 0 0,-3-1-1 0 0,-5 0 1 0 0,-26 79-44 0 0,34-147-194 0 0,-14 71-2760 0 0,34-98-3047 0 0,-8 0 2527 0 0,5 0-5032 0 0</inkml:trace>
  <inkml:trace contextRef="#ctx0" brushRef="#br2" timeOffset="115604.795">2346 6149 7402 0 0,'0'0'658'0'0,"0"0"-412"0"0,0 0 109 0 0,0 0 606 0 0,0 0 522 0 0,0 0 204 0 0,0 0-49 0 0,0 0-218 0 0,0 0-309 0 0,0 0-252 0 0,0 0-162 0 0,0 0-129 0 0,31-17-87 0 0,96-57-39 0 0,-63 18 200 0 0,-53 40-458 0 0,10-9 73 0 0,18-19-70 0 0,-2-2 1 0 0,-1-2-1 0 0,-3-1 0 0 0,-2-1 1 0 0,-2-1-1 0 0,-2-2 0 0 0,-3-1 1 0 0,-2-1-1 0 0,7-31-187 0 0,-22-75-145 0 0,-7 156 133 0 0,0 1 1 0 0,0 0 0 0 0,0-1-1 0 0,-1 1 1 0 0,1 0 0 0 0,-1 0 0 0 0,0 0-1 0 0,-1 0 1 0 0,1 0 0 0 0,-1 0 0 0 0,0 0-1 0 0,0 0 1 0 0,0 0 0 0 0,0 1 0 0 0,0-1-1 0 0,-1 1 1 0 0,0-1 0 0 0,0 1-1 0 0,0 0 1 0 0,0 0 0 0 0,0 1 0 0 0,0-1-1 0 0,-1 0 1 0 0,0 1 0 0 0,1 0 0 0 0,-1 0-1 0 0,0 0 1 0 0,0 1 0 0 0,0-1 0 0 0,0 1-1 0 0,0 0 1 0 0,0 0 0 0 0,0 0-1 0 0,-1 0 1 0 0,1 1 0 0 0,0 0 0 0 0,-1 0-1 0 0,1 0 1 0 0,0 0 0 0 0,0 1 0 0 0,-1 0-1 0 0,1 0 1 0 0,0 0 0 0 0,0 0 0 0 0,0 0-1 0 0,0 1 1 0 0,-3 1 11 0 0,-7 7 8 0 0,1 1 0 0 0,0 0 1 0 0,1 0-1 0 0,0 1 0 0 0,0 1 0 0 0,2 0 0 0 0,-1 0 0 0 0,2 1 1 0 0,0 1-1 0 0,0-1 0 0 0,2 2 0 0 0,0-1 0 0 0,0 1 0 0 0,-2 13-8 0 0,-2 7 75 0 0,3 0 0 0 0,1 1 0 0 0,2-1 0 0 0,1 2 0 0 0,2-1 0 0 0,1 8-75 0 0,4-15 97 0 0,1-1 0 0 0,1 1 0 0 0,2-1 0 0 0,0 0 0 0 0,2-1-1 0 0,2 0 1 0 0,0-1 0 0 0,2 0 0 0 0,0 0 0 0 0,2-1 0 0 0,1-1 0 0 0,2-1 0 0 0,0 0-1 0 0,7 6-96 0 0,7 17 46 0 0,-31-47-40 0 0,-1 0 28 0 0,-48 4-748 0 0,41-23-7541 0 0,14 6-1355 0 0,-3 8 4081 0 0</inkml:trace>
  <inkml:trace contextRef="#ctx0" brushRef="#br2" timeOffset="116042.465">3184 5696 8250 0 0,'0'0'2092'0'0,"0"0"-633"0"0,0 0-311 0 0,0 0-1 0 0,0 0 134 0 0,0 0 42 0 0,0 0-219 0 0,0 0-376 0 0,0 0-272 0 0,0 0-76 0 0,0 0 35 0 0,0 0 113 0 0,0 0 27 0 0,11 1-48 0 0,183 2 2356 0 0,-16-7-1940 0 0,-163 11-650 0 0,-15-7-362 0 0,0 0-81 0 0,-24 1-4137 0 0,11 4 659 0 0,3 1-4089 0 0,7-3-1744 0 0</inkml:trace>
  <inkml:trace contextRef="#ctx0" brushRef="#br2" timeOffset="116301.011">3116 6016 7826 0 0,'0'0'893'0'0,"0"0"-123"0"0,0 0 218 0 0,0 0 390 0 0,0 0 255 0 0,0 0 33 0 0,0 0-170 0 0,0 0-236 0 0,0 0-223 0 0,0 0-194 0 0,0 0-134 0 0,0 0-71 0 0,30 4-64 0 0,97 8-39 0 0,-34-17 649 0 0,26-9-1170 0 0,-83 10-2525 0 0,-22 1-6021 0 0,-8 2-3037 0 0</inkml:trace>
  <inkml:trace contextRef="#ctx0" brushRef="#br2" timeOffset="125942.609">3841 6223 0 0 0,'0'0'1096'0'0,"0"0"120"0"0,0 0-18 0 0,0 0-99 0 0,0 0-99 0 0,0 0-102 0 0,0 0-121 0 0,0 0-77 0 0,0 0-22 0 0,4 3 5142 0 0,31-6-1346 0 0,9-19-2448 0 0,122-110-63 0 0,-163 128-1932 0 0,28-26 111 0 0,-1-2 0 0 0,-1-1 0 0 0,-3-1-1 0 0,0-1 1 0 0,-2-2 0 0 0,-2 0 0 0 0,-1-1-1 0 0,-3-1 1 0 0,0-1 0 0 0,-3-1 0 0 0,-1 0-1 0 0,-2-1-141 0 0,-8 16 31 0 0,0 9-3 0 0,-1-1 0 0 0,0 1 0 0 0,-2-1-1 0 0,0 0 1 0 0,-1 0 0 0 0,0 0 0 0 0,-2 0 0 0 0,-1-6-28 0 0,3 23-4 0 0,-1 0 0 0 0,1 0 0 0 0,-1-1 0 0 0,1 1 0 0 0,-1 0 0 0 0,0 0 0 0 0,1 0 0 0 0,-1 0 0 0 0,0 0 0 0 0,0 0 0 0 0,0 0 0 0 0,0 0 0 0 0,0 0 0 0 0,0 0 0 0 0,0 0 0 0 0,0 1 0 0 0,0-1 0 0 0,0 0 0 0 0,0 1 0 0 0,0-1 0 0 0,-1 1 0 0 0,1-1 0 0 0,0 1 0 0 0,0 0 0 0 0,-1-1 0 0 0,1 1 0 0 0,0 0 0 0 0,-1 0 0 0 0,1 0 0 0 0,0 0 0 0 0,-1 0 0 0 0,1 0 0 0 0,0 0 0 0 0,0 1 0 0 0,-1-1 0 0 0,1 0 0 0 0,0 1 0 0 0,0-1 0 0 0,-1 1 0 0 0,1-1 0 0 0,0 1 0 0 0,0 0 0 0 0,0-1 0 0 0,0 1 4 0 0,-52 33-316 0 0,-13 34 342 0 0,56-54-10 0 0,0 1 0 0 0,2 0 0 0 0,0 1-1 0 0,0 0 1 0 0,2 0 0 0 0,0 1 0 0 0,0 0 0 0 0,2 0 0 0 0,0 0-1 0 0,1 1 1 0 0,1-1 0 0 0,0 1 0 0 0,2-1 0 0 0,0 2-16 0 0,14 133 390 0 0,-8-126-286 0 0,-1 0 3 0 0,1-1 0 0 0,1 0 0 0 0,1 0 0 0 0,1-1 0 0 0,1 0 0 0 0,2 0-107 0 0,45 60 537 0 0,-51-79-841 0 0,2 3 968 0 0,-11-7-7737 0 0,3-1-3012 0 0</inkml:trace>
  <inkml:trace contextRef="#ctx0" brushRef="#br2" timeOffset="127823.581">4541 6105 0 0 0,'0'0'280'0'0,"0"0"279"0"0,0-4 1593 0 0,5-19 10160 0 0,-4 20-11266 0 0,2 6 5355 0 0,-1 5-3575 0 0,-2 25-3544 0 0,0-25 1584 0 0,-10 110-75 0 0,7-83-603 0 0,-1-8-2937 0 0,7-41-10 0 0,0 6-1948 0 0,-2 1-6492 0 0</inkml:trace>
  <inkml:trace contextRef="#ctx0" brushRef="#br2" timeOffset="129729.132">4822 5762 2857 0 0,'0'0'1756'0'0,"0"0"-312"0"0,0 0-71 0 0,0 0 186 0 0,0 0 244 0 0,0 0 18 0 0,0 0-280 0 0,0 0-404 0 0,0 0-319 0 0,0 0-143 0 0,0 0 9 0 0,0 0 57 0 0,0 0-39 0 0,13-1-71 0 0,191-9 2473 0 0,58 10-1423 0 0,-262 0-1691 0 0,0 0 2 0 0,0 0-2 0 0,0 0-10 0 0,0 0-11 0 0,0 0-48 0 0,-17 5-1381 0 0,16-5 1122 0 0,-21 5-2015 0 0,14-4-2037 0 0,1-1-4777 0 0,5 0 2706 0 0</inkml:trace>
  <inkml:trace contextRef="#ctx0" brushRef="#br2" timeOffset="130123.671">5045 5519 2905 0 0,'0'0'1732'0'0,"0"0"-440"0"0,0 0-205 0 0,0 0 233 0 0,0 0 302 0 0,0 0 168 0 0,0 0-23 0 0,0 0-288 0 0,0 0-358 0 0,0 0-251 0 0,0 0-158 0 0,0 0-80 0 0,0 0-58 0 0,-5 21-44 0 0,-16 63-48 0 0,20-7 804 0 0,6-52-836 0 0,4 269 1229 0 0,-12-267-1280 0 0,2-10-1523 0 0,2-16-4185 0 0,2-5 586 0 0,-1 4-5858 0 0</inkml:trace>
  <inkml:trace contextRef="#ctx0" brushRef="#br2" timeOffset="131579.723">5249 6201 0 0 0,'0'0'263'0'0,"0"0"405"0"0,0 0-47 0 0,0 0-55 0 0,0 0 79 0 0,0 0 201 0 0,0 0 266 0 0,0 0 239 0 0,0 0 183 0 0,0 0 86 0 0,0 0-97 0 0,9-4-131 0 0,134-85 4284 0 0,-115 64-5109 0 0,4-1-127 0 0,-2-1 1 0 0,0-1-1 0 0,-2-2 1 0 0,-1-1 0 0 0,-2-1-1 0 0,21-34-440 0 0,-23 28 94 0 0,-3 0 0 0 0,-1-1 0 0 0,-2-1 0 0 0,-2 0 0 0 0,-1-1 0 0 0,-2-1 0 0 0,-2 0 0 0 0,-2-1 0 0 0,-1-12-94 0 0,-4 22-5 0 0,-1 25-2 0 0,0 0 0 0 0,-1-1 0 0 0,-1 1 1 0 0,1-1-1 0 0,-1 1 0 0 0,-1-1 0 0 0,1 1 0 0 0,-1 0 1 0 0,-1-1-1 0 0,0 1 0 0 0,0 0 0 0 0,-1 0 1 0 0,1 0-1 0 0,-2 0 0 0 0,-3-6 7 0 0,5 13-22 0 0,-1 0 1 0 0,0 1-1 0 0,1-1 0 0 0,-1 1 1 0 0,0 0-1 0 0,0 0 0 0 0,0 0 0 0 0,1 0 1 0 0,-1 1-1 0 0,0-1 0 0 0,1 1 1 0 0,-1-1-1 0 0,0 1 0 0 0,1 0 1 0 0,-1 0-1 0 0,0 0 0 0 0,1 1 0 0 0,0-1 1 0 0,-1 0-1 0 0,1 1 0 0 0,0 0 1 0 0,0-1-1 0 0,0 1 0 0 0,0 0 1 0 0,0 0-1 0 0,0 0 0 0 0,0 1 0 0 0,1-1 1 0 0,-1 0-1 0 0,1 1 0 0 0,-1-1 1 0 0,1 0-1 0 0,0 1 0 0 0,0 1 22 0 0,0-4 4 0 0,-15 23 46 0 0,1-1 0 0 0,0 2-1 0 0,2 0 1 0 0,1 0-1 0 0,1 1 1 0 0,1 1 0 0 0,1 0-1 0 0,1 0 1 0 0,2 1-1 0 0,0 0 1 0 0,2 0 0 0 0,1 0-1 0 0,1 1 1 0 0,2-1-1 0 0,0 1 1 0 0,3 6-50 0 0,-1-18 57 0 0,0-1 1 0 0,2 0-1 0 0,0 0 1 0 0,0 0-1 0 0,2 0 1 0 0,0-1-1 0 0,0 1 1 0 0,1-2-1 0 0,1 1 1 0 0,1-1-1 0 0,0 0 1 0 0,0-1-1 0 0,1 0 1 0 0,1 0-1 0 0,0-1 1 0 0,0-1-1 0 0,1 0 1 0 0,0 0-1 0 0,1-1 0 0 0,0-1 1 0 0,4 1-58 0 0,7 2 131 0 0,-24-10-123 0 0,0 2-2 0 0,0-3 12 0 0,0 0-36 0 0,0 0-14 0 0,0 0 15 0 0,0 0-11 0 0,0 0-3 0 0,0 0 2 0 0,0 0-32 0 0,0 0-73 0 0,0 0-34 0 0,0 0-117 0 0,-2 0-3393 0 0,1 0-3855 0 0,1 0-1761 0 0</inkml:trace>
  <inkml:trace contextRef="#ctx0" brushRef="#br2" timeOffset="132393.741">5947 5796 1712 0 0,'0'0'1406'0'0,"0"0"-330"0"0,0 0 136 0 0,0 0 473 0 0,0 0 370 0 0,0 0 77 0 0,0 0-274 0 0,0 0-455 0 0,0 0-401 0 0,0 0-213 0 0,0 0-109 0 0,0 0-52 0 0,0 0-5 0 0,9 4 3633 0 0,-33 397-2680 0 0,8-278-1448 0 0,10-103 358 0 0,-5-71-145 0 0,14 20-373 0 0,1 1 1 0 0,1 1-1 0 0,1-1 1 0 0,2 1-1 0 0,1 0 0 0 0,2 0 1 0 0,0 2-1 0 0,2-1 0 0 0,1 1 1 0 0,1 1-1 0 0,1 0 1 0 0,1 2-1 0 0,2 0 0 0 0,12-13 32 0 0,-26 31 0 0 0,-1 0-1 0 0,1 0 1 0 0,0 1-1 0 0,1 0 1 0 0,-1 0-1 0 0,1 0 1 0 0,0 0 0 0 0,0 1-1 0 0,0 0 1 0 0,1 1-1 0 0,-1-1 1 0 0,1 1-1 0 0,0 0 1 0 0,0 1-1 0 0,0 0 1 0 0,0 0-1 0 0,1 0 1 0 0,-1 1-1 0 0,0 0 1 0 0,8 0 0 0 0,-12 4 11 0 0,0-1 0 0 0,-1 1 0 0 0,1 0 0 0 0,0 0 0 0 0,-1-1 0 0 0,0 2 0 0 0,0-1-1 0 0,0 0 1 0 0,0 0 0 0 0,0 1 0 0 0,-1-1 0 0 0,1 1 0 0 0,-1-1 0 0 0,0 1 0 0 0,0-1 0 0 0,0 1 0 0 0,-1 0 0 0 0,1 0 0 0 0,-1-1 0 0 0,0 1 0 0 0,0 0 0 0 0,0 0 0 0 0,-1 0 0 0 0,1-1 0 0 0,-1 1-1 0 0,0 0 1 0 0,0 1-11 0 0,0 12 17 0 0,-1-2 14 0 0,-1 0 0 0 0,0 0 1 0 0,-1-1-1 0 0,-1 1 0 0 0,0-1 0 0 0,-1 0 0 0 0,0 0 1 0 0,-1-1-1 0 0,-1 0 0 0 0,-5 8-31 0 0,10-16-32 0 0,-1 1-1 0 0,1-1 1 0 0,-1 0-1 0 0,0 0 0 0 0,-1-1 1 0 0,1 1-1 0 0,-1-1 1 0 0,0 0-1 0 0,0 0 1 0 0,0 0-1 0 0,0-1 1 0 0,-1 1-1 0 0,1-1 1 0 0,-1-1-1 0 0,0 1 1 0 0,0-1-1 0 0,0 0 1 0 0,0 0-1 0 0,0-1 1 0 0,0 0-1 0 0,-1 0 1 0 0,1 0-1 0 0,0-1 1 0 0,-1 0-1 0 0,1 0 1 0 0,0-1-1 0 0,-1 0 1 0 0,1 0-1 0 0,0 0 1 0 0,0-1-1 0 0,0 1 1 0 0,0-2-1 0 0,0 1 1 0 0,0-1-1 0 0,0 0 1 0 0,1 0-1 0 0,-1 0 1 0 0,1-1-1 0 0,0 0 0 0 0,0 0 1 0 0,1 0-1 0 0,-5-4 33 0 0,-12-45-2974 0 0,19 34-721 0 0,2 1-3561 0 0,0 9-2673 0 0</inkml:trace>
  <inkml:trace contextRef="#ctx0" brushRef="#br2" timeOffset="133189.503">6501 5869 0 0 0,'0'0'1194'0'0,"0"0"78"0"0,0 0 87 0 0,0 0 181 0 0,0 0 221 0 0,0 0 71 0 0,0 0-129 0 0,0 0-321 0 0,0 0-326 0 0,0 0-248 0 0,0 0-179 0 0,0 0-83 0 0,31 4 3890 0 0,135-30-210 0 0,108-29-2806 0 0,-230 55-1379 0 0,-43 0-69 0 0,-1 0 6 0 0,0 0-40 0 0,0 0-12 0 0,0 0-16 0 0,0 0-24 0 0,0 0-40 0 0,-20 4-3948 0 0,19-4 3949 0 0,-15 7-4015 0 0,5-4-2032 0 0,5-2-3838 0 0</inkml:trace>
  <inkml:trace contextRef="#ctx0" brushRef="#br2" timeOffset="133492.234">6764 5637 8906 0 0,'0'0'2750'0'0,"0"0"-1198"0"0,0 0-674 0 0,0 0-95 0 0,0 0 126 0 0,0 0 182 0 0,0 0 157 0 0,0 0-17 0 0,0 0-132 0 0,0 0-175 0 0,0 0-194 0 0,0 0-182 0 0,0 0-115 0 0,4 23-41 0 0,9 73-48 0 0,-9 68 577 0 0,-12-58-465 0 0,1-2-3913 0 0,9-103-2907 0 0,3-1-4457 0 0</inkml:trace>
  <inkml:trace contextRef="#ctx0" brushRef="#br2" timeOffset="134859.296">7160 6149 1344 0 0,'0'0'479'0'0,"0"0"-394"0"0,0 0-81 0 0,0 0 198 0 0,0 0 370 0 0,0 0 263 0 0,0 0 125 0 0,0 0 246 0 0,0 0 267 0 0,0 0 232 0 0,0 0 147 0 0,10-3-80 0 0,70-39 1857 0 0,111-155 614 0 0,-167 168-4070 0 0,-2-1-1 0 0,-1-1 1 0 0,-1-1-1 0 0,-2-1 1 0 0,-1-1-1 0 0,-1 0 1 0 0,-2-1-1 0 0,-2-1 1 0 0,7-31-173 0 0,-13 43 68 0 0,-2 0 0 0 0,0-1 1 0 0,-1 1-1 0 0,-2-1 0 0 0,0 0 0 0 0,-2-5-68 0 0,1 28 9 0 0,0 1-1 0 0,0-1 1 0 0,0 0-1 0 0,-1 0 1 0 0,1 0-1 0 0,0 1 1 0 0,-1-1-1 0 0,1 0 1 0 0,-1 1-1 0 0,0-1 1 0 0,0 1-1 0 0,1-1 1 0 0,-1 0-1 0 0,0 1 0 0 0,0 0 1 0 0,-1-1-1 0 0,1 1 1 0 0,0 0-1 0 0,0-1 1 0 0,-1 1-1 0 0,1 0 1 0 0,0 0-1 0 0,-1 0 1 0 0,1 0-1 0 0,-1 0 1 0 0,1 0-1 0 0,-1 1 1 0 0,0-1-1 0 0,1 1 1 0 0,-1-1-1 0 0,0 1 0 0 0,0-1 1 0 0,1 1-1 0 0,-1 0 1 0 0,0 0-1 0 0,0 0 1 0 0,1 0-1 0 0,-1 0 1 0 0,0 0-1 0 0,0 0 1 0 0,1 1-1 0 0,-1-1 1 0 0,0 0-1 0 0,0 1-8 0 0,-68 40-281 0 0,54-18 309 0 0,1 0-1 0 0,1 2 0 0 0,1 0 1 0 0,1 0-1 0 0,2 1 0 0 0,0 0 1 0 0,1 1-1 0 0,2 0 0 0 0,1 1 0 0 0,1-1 1 0 0,2 1-1 0 0,0 0 0 0 0,2 0 1 0 0,1 0-1 0 0,1 0 0 0 0,2 0 1 0 0,2 10-28 0 0,-5-25 56 0 0,1 0 0 0 0,1-1 1 0 0,0 1-1 0 0,1 0 0 0 0,0 0 0 0 0,1-1 1 0 0,0 0-1 0 0,1 1 0 0 0,0-2 1 0 0,1 1-1 0 0,1-1 0 0 0,-1 0 1 0 0,2 0-1 0 0,0 0 0 0 0,0-1 1 0 0,1-1-1 0 0,0 1 0 0 0,0-1 1 0 0,1-1-1 0 0,1 0 0 0 0,-1 0 1 0 0,1-1-1 0 0,0-1 0 0 0,1 1 1 0 0,0-2-1 0 0,7 3-56 0 0,23 3 835 0 0,-59-25-2424 0 0,9 7-401 0 0,5 4-1165 0 0,2 1-3625 0 0,0-1-4549 0 0</inkml:trace>
  <inkml:trace contextRef="#ctx0" brushRef="#br2" timeOffset="135361.998">7744 5921 9978 0 0,'0'0'2241'0'0,"0"0"-692"0"0,0 0-479 0 0,0 0-54 0 0,0 0 75 0 0,0 0-20 0 0,0 0-146 0 0,0 0-174 0 0,0 0-143 0 0,0 0-94 0 0,0 0-58 0 0,0 0-80 0 0,12-4-76 0 0,91-26 731 0 0,-7 23-335 0 0,-94 8-681 0 0,-1 0 0 0 0,1 0 1 0 0,0 1-1 0 0,-1-1 0 0 0,1 0 0 0 0,0 1 0 0 0,-1-1 0 0 0,0 1 0 0 0,1-1 1 0 0,-1 1-1 0 0,0 0 0 0 0,0 0 0 0 0,0-1 0 0 0,0 1 0 0 0,0 0 1 0 0,0 0-1 0 0,-1 0 0 0 0,1 0 0 0 0,-1 0 0 0 0,1 0 0 0 0,-1 0 1 0 0,0 0-1 0 0,0 0 0 0 0,1 0 0 0 0,-2 0 0 0 0,1 0 0 0 0,0 0 1 0 0,0 0-1 0 0,-1 0 0 0 0,1 2-15 0 0,-62 108 503 0 0,29-64-406 0 0,22-31-82 0 0,8-13-8 0 0,0 0 0 0 0,0 1 0 0 0,0-1 0 0 0,1 1 0 0 0,-1 0 1 0 0,1-1-1 0 0,0 1 0 0 0,1 0 0 0 0,-1 1 0 0 0,1-1 0 0 0,0 0 1 0 0,0 0-1 0 0,1 0 0 0 0,-1 1 0 0 0,1-1 0 0 0,0 1-7 0 0,3-2 28 0 0,-1 0 0 0 0,1 0-1 0 0,0-1 1 0 0,0 1-1 0 0,1-1 1 0 0,-1 0 0 0 0,1 1-1 0 0,-1-2 1 0 0,1 1-1 0 0,0 0 1 0 0,0-1 0 0 0,1 1-1 0 0,-1-1 1 0 0,0-1 0 0 0,1 1-1 0 0,-1 0 1 0 0,4 0-28 0 0,97-2 700 0 0,-22-26-975 0 0,-51 8-3575 0 0,-21 12 751 0 0,-6 5-6630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122 299 2377 0 0,'0'0'1274'0'0,"0"0"-184"0"0,0 0-47 0 0,0 0 57 0 0,0 0 30 0 0,0 0 9 0 0,0 0-26 0 0,0 0 26 0 0,0 0 11 0 0,0 0-46 0 0,0 0-100 0 0,0 0-146 0 0,0 0-124 0 0,-5 24-108 0 0,-28 118 430 0 0,-22 12 1789 0 0,55-155-2760 0 0,0 1 0 0 0,0-1 1 0 0,-1 0-1 0 0,1 1 0 0 0,0-1 0 0 0,0 1 1 0 0,-1-1-1 0 0,1 0 0 0 0,-1 1 1 0 0,1-1-1 0 0,-1 1 0 0 0,1-1 0 0 0,-1 1 1 0 0,1 0-1 0 0,-1-1 0 0 0,1 1 0 0 0,-1-1 1 0 0,1 1-1 0 0,-1 0 0 0 0,0-1 1 0 0,1 1-1 0 0,-1 0 0 0 0,1 0 0 0 0,-1 0 1 0 0,0-1-1 0 0,1 1 0 0 0,-1 0 1 0 0,0 0-1 0 0,0 0 0 0 0,1 0 0 0 0,-1 0 1 0 0,0 0-1 0 0,1 0 0 0 0,-1 0 0 0 0,0 1 1 0 0,1-1-1 0 0,-1 0 0 0 0,0 0 1 0 0,1 1-1 0 0,-1-1 0 0 0,1 0 0 0 0,-1 0 1 0 0,0 1-1 0 0,1-1 0 0 0,-1 1 1 0 0,1-1-1 0 0,-1 1 0 0 0,1-1 0 0 0,-1 1 1 0 0,1-1-1 0 0,0 1 0 0 0,-1-1 0 0 0,1 1-85 0 0,2-25 70 0 0,2-1-1 0 0,1 1 0 0 0,1 0 1 0 0,1 0-1 0 0,1 0 0 0 0,1 1 1 0 0,1 0-1 0 0,1 1 1 0 0,1 0-1 0 0,1 1 0 0 0,1 1 1 0 0,0 0-1 0 0,2 0 0 0 0,15-13-69 0 0,192-205 175 0 0,-179 210-830 0 0,-43 28 292 0 0,1 27-1278 0 0,-3 16-1337 0 0,0-21-1151 0 0,1-1-4797 0 0,0-12 1171 0 0</inkml:trace>
  <inkml:trace contextRef="#ctx0" brushRef="#br0" timeOffset="270.186">586 122 10850 0 0,'0'0'1783'0'0,"0"0"-561"0"0,0 0-326 0 0,0 0-130 0 0,0 0-53 0 0,0 0-27 0 0,0 0-6 0 0,0 0-11 0 0,0 0-51 0 0,-18 32-72 0 0,-55 104-116 0 0,69-131-385 0 0,1 1-1 0 0,-1 0 1 0 0,1 0 0 0 0,0 0 0 0 0,1 0 0 0 0,0 0-1 0 0,0 0 1 0 0,0 1 0 0 0,0-1 0 0 0,1 1 0 0 0,0-1-1 0 0,1 1 1 0 0,-1-1 0 0 0,1 2-45 0 0,1 10 124 0 0,-1-15-87 0 0,0 0 0 0 0,0 0 0 0 0,0 0 0 0 0,0 0 0 0 0,1-1 0 0 0,0 1 0 0 0,-1 0 0 0 0,1 0 0 0 0,0 0 0 0 0,0 0 0 0 0,1-1 0 0 0,-1 1 0 0 0,0 0 0 0 0,1-1 1 0 0,0 1-1 0 0,-1-1 0 0 0,1 0 0 0 0,0 0 0 0 0,0 0 0 0 0,0 1 0 0 0,1-2 0 0 0,-1 1 0 0 0,0 0 0 0 0,1 0 0 0 0,-1-1 0 0 0,1 1 0 0 0,0-1 0 0 0,0 0 0 0 0,-1 0 0 0 0,1 0 0 0 0,0 0 0 0 0,0-1 1 0 0,0 1-1 0 0,0-1 0 0 0,0 1 0 0 0,0-1 0 0 0,2 0-37 0 0,2 0 102 0 0,1 0 0 0 0,0 0 0 0 0,0 0 0 0 0,0-1 1 0 0,-1 0-1 0 0,1-1 0 0 0,0 0 0 0 0,-1 0 0 0 0,0 0 0 0 0,1-1 1 0 0,-1 0-1 0 0,0-1 0 0 0,0 1 0 0 0,-1-2 0 0 0,1 1 0 0 0,-1 0 0 0 0,0-1 1 0 0,0-1-1 0 0,0 1 0 0 0,-1-1 0 0 0,1 1 0 0 0,-2-2 0 0 0,1 1 1 0 0,-1 0-1 0 0,0-1 0 0 0,0 0 0 0 0,0 0 0 0 0,-1 0-102 0 0,0 0-26 0 0,0 1 0 0 0,0-1-1 0 0,0 0 1 0 0,-1 0-1 0 0,0 0 1 0 0,-1 0 0 0 0,0 0-1 0 0,0 0 1 0 0,0-1 0 0 0,-1 1-1 0 0,0 0 1 0 0,0-1 0 0 0,-1 1-1 0 0,0 0 1 0 0,0 0-1 0 0,-1-1 1 0 0,0 1 0 0 0,0 0-1 0 0,0 1 1 0 0,-1-1 0 0 0,0 0-1 0 0,-1 1 1 0 0,1-1-1 0 0,-1 1 1 0 0,-1 0 0 0 0,1 1-1 0 0,-1-1 1 0 0,0 1 0 0 0,0-1-1 0 0,0 2 1 0 0,-1-1 0 0 0,0 0-1 0 0,0 1 1 0 0,0 0-1 0 0,-1 0 27 0 0,-49 1-2851 0 0,39 8-715 0 0,0 4-3613 0 0,8-2-3143 0 0</inkml:trace>
  <inkml:trace contextRef="#ctx0" brushRef="#br0" timeOffset="719.06">935 291 11827 0 0,'0'0'2323'0'0,"0"0"-1267"0"0,0 0-515 0 0,0 0 97 0 0,0 0 151 0 0,0 0 14 0 0,0 0-133 0 0,0 0-170 0 0,0 0-145 0 0,0 32-93 0 0,-1 102-56 0 0,-24 31 136 0 0,-5 19-156 0 0,45-258 1810 0 0,7 21-1843 0 0,2 1-1 0 0,2 0 0 0 0,3 3 1 0 0,2 0-1 0 0,2 2 1 0 0,1 1-1 0 0,7-3-152 0 0,-22 26 47 0 0,2 1 1 0 0,0 0-1 0 0,1 1 1 0 0,1 2-1 0 0,1 0 0 0 0,1 2 1 0 0,0 0-1 0 0,1 2 1 0 0,1 1-1 0 0,0 1 0 0 0,24-8-47 0 0,-49 20 3 0 0,-1 0 0 0 0,0 0 0 0 0,1 0 0 0 0,-1 1 0 0 0,1-1 0 0 0,-1 0 0 0 0,1 1 0 0 0,0-1 0 0 0,-1 1-1 0 0,1-1 1 0 0,-1 1 0 0 0,1 0 0 0 0,0 0 0 0 0,-1 0 0 0 0,1 0 0 0 0,0 0 0 0 0,-1 0 0 0 0,1 0 0 0 0,0 0-1 0 0,-1 1 1 0 0,1-1 0 0 0,0 1 0 0 0,-1-1 0 0 0,1 1 0 0 0,-1 0 0 0 0,1-1 0 0 0,-1 1 0 0 0,1 0 0 0 0,-1 0-1 0 0,0 0 1 0 0,0 0 0 0 0,1 0 0 0 0,-1 0 0 0 0,0 1 0 0 0,0-1 0 0 0,0 0 0 0 0,0 1 0 0 0,0-1 0 0 0,0 0-1 0 0,0 1 1 0 0,-1-1 0 0 0,1 1 0 0 0,0-1 0 0 0,-1 1 0 0 0,0 0 0 0 0,1-1 0 0 0,-1 1 0 0 0,0 0 0 0 0,1-1-1 0 0,-1 1 1 0 0,0 0 0 0 0,0-1 0 0 0,-1 1 0 0 0,1 0 0 0 0,0-1 0 0 0,0 1 0 0 0,-1 0-3 0 0,-2 10 21 0 0,-1 1 1 0 0,-1-1-1 0 0,0 0 1 0 0,0 0-1 0 0,-1 0 1 0 0,-1-1-1 0 0,0 1 1 0 0,0-2-1 0 0,-1 1 1 0 0,0-1-1 0 0,-1 0 1 0 0,0-1-1 0 0,-1 0 1 0 0,0-1-1 0 0,0 0 1 0 0,-6 3-22 0 0,-32 29-714 0 0,-2-3 1 0 0,-1-2-1 0 0,-1-2 1 0 0,-18 6 713 0 0,63-36 358 0 0,3-1-4736 0 0,13-6-5057 0 0,-5 0 1152 0 0</inkml:trace>
  <inkml:trace contextRef="#ctx0" brushRef="#br0" timeOffset="1070.591">1609 372 5097 0 0,'0'0'2533'0'0,"0"0"-245"0"0,0 0-89 0 0,0 0-109 0 0,0 0-271 0 0,0 0-287 0 0,0 0-229 0 0,0 0-176 0 0,35 11-116 0 0,110 32-120 0 0,-141-41-825 0 0,0-1 1 0 0,0 1-1 0 0,0-1 1 0 0,0 0-1 0 0,0 0 1 0 0,0-1-1 0 0,0 1 0 0 0,1-1 1 0 0,-1 0-1 0 0,0 0 1 0 0,0 0-1 0 0,0-1 0 0 0,0 1 1 0 0,1-1-1 0 0,-1 0 1 0 0,0-1-1 0 0,0 1 1 0 0,3-2-68 0 0,6-3 270 0 0,7-1 7 0 0,0-1 0 0 0,-1-1 0 0 0,0-1-1 0 0,-1-1 1 0 0,0 0 0 0 0,-1-1 0 0 0,0-1-1 0 0,-1-1 1 0 0,11-12-276 0 0,-19 18 49 0 0,0 0-1 0 0,-1-1 0 0 0,0 0 1 0 0,0 0-1 0 0,-1-1 1 0 0,-1 0-1 0 0,1 0 1 0 0,-2 0-1 0 0,1-1 1 0 0,-2 0-1 0 0,1 1 1 0 0,-1-1-1 0 0,-1-1 1 0 0,0 1-1 0 0,-1 0 0 0 0,0 0 1 0 0,0-1-1 0 0,-2-7-48 0 0,1 16-1 0 0,0 1 0 0 0,0 0 0 0 0,0 0 1 0 0,0-1-1 0 0,-1 1 0 0 0,1 0 0 0 0,-1 0 0 0 0,0-1 0 0 0,0 1 0 0 0,0 0 0 0 0,0 0 0 0 0,0 0 0 0 0,0 0 0 0 0,0 0 0 0 0,-1 0 0 0 0,1 1 0 0 0,-1-1 0 0 0,1 0 0 0 0,-1 1 0 0 0,0-1 0 0 0,0 1 0 0 0,1-1 0 0 0,-1 1 0 0 0,0 0 0 0 0,0 0 0 0 0,-1 0 0 0 0,1 0 0 0 0,0 0 0 0 0,0 0 0 0 0,0 1 0 0 0,0-1 0 0 0,-1 1 0 0 0,1-1 0 0 0,0 1 1 0 0,-1 0-1 0 0,0 0 1 0 0,-4 0-25 0 0,1 1 0 0 0,0 0 0 0 0,0 0 0 0 0,-1 0 0 0 0,1 1 1 0 0,0 0-1 0 0,0 0 0 0 0,1 1 0 0 0,-1 0 0 0 0,0-1 1 0 0,1 2-1 0 0,0-1 0 0 0,-2 2 25 0 0,-11 9-67 0 0,0 1 1 0 0,2 1-1 0 0,-1 1 1 0 0,2 0-1 0 0,0 2 1 0 0,1-1-1 0 0,1 1 1 0 0,1 1-1 0 0,0 1 0 0 0,2 0 1 0 0,0 0-1 0 0,2 0 1 0 0,0 1-1 0 0,1 1 1 0 0,2-1-1 0 0,0 1 1 0 0,1 0-1 0 0,2 0 1 0 0,0 1-1 0 0,1 17 67 0 0,2-34-66 0 0,1 0 1 0 0,-1 1-1 0 0,1-1 0 0 0,1 0 1 0 0,-1 0-1 0 0,1 0 0 0 0,0-1 1 0 0,1 1-1 0 0,0-1 0 0 0,0 1 1 0 0,0-1-1 0 0,1 0 0 0 0,0-1 1 0 0,0 1-1 0 0,0-1 1 0 0,1 0-1 0 0,-1 0 0 0 0,1-1 1 0 0,0 0-1 0 0,1 0 0 0 0,-1 0 1 0 0,6 2 65 0 0,6 3-254 0 0,1-2 0 0 0,-1 1 0 0 0,2-2 1 0 0,-1-1-1 0 0,1 0 0 0 0,-1-1 0 0 0,20 0 254 0 0,-9-1-551 0 0,11 1-3683 0 0,-16-3-6587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10306 1363 9250 0 0,'0'0'1699'0'0,"0"0"-351"0"0,0 0-105 0 0,0 0 50 0 0,0 0-63 0 0,0 0-201 0 0,0 0-281 0 0,0 0-281 0 0,0 0-171 0 0,0 0-106 0 0,0 0-68 0 0,0 0-54 0 0,0 0-35 0 0,-13 30-22 0 0,-40 98-10 0 0,35-44-30 0 0,17-78 27 0 0,0 0 0 0 0,1 0 1 0 0,-1-1-1 0 0,1 1 0 0 0,1 0 0 0 0,-1 0 1 0 0,1 0-1 0 0,0 0 0 0 0,0 0 1 0 0,1-1-1 0 0,0 1 0 0 0,0-1 0 0 0,0 1 1 0 0,1-1-1 0 0,-1 0 0 0 0,1 0 0 0 0,0 0 1 0 0,1 0-1 0 0,-1 0 0 0 0,1-1 1 0 0,0 1-1 0 0,0-1 0 0 0,1 0 0 0 0,0 1 2 0 0,-1-2 98 0 0,0 0 0 0 0,0-1 0 0 0,1 1 0 0 0,-1-1 0 0 0,0 0 0 0 0,1 0 0 0 0,0 0 0 0 0,-1 0 0 0 0,1-1 0 0 0,0 0 0 0 0,0 0 0 0 0,0 0 0 0 0,0 0 0 0 0,0-1 0 0 0,0 0 0 0 0,0 0 0 0 0,0 0 0 0 0,0-1 0 0 0,0 0 0 0 0,-1 0 0 0 0,1 0 0 0 0,0 0 0 0 0,0-1 0 0 0,-1 0 0 0 0,1 0 0 0 0,-1 0 0 0 0,1 0 0 0 0,-1-1 0 0 0,1-1-98 0 0,3-5 119 0 0,0-1 0 0 0,-1 0 0 0 0,0 0 0 0 0,-1 0 0 0 0,-1-1 0 0 0,1 0 0 0 0,-1-1 0 0 0,-1 1 0 0 0,0-1 0 0 0,-1 0 0 0 0,0 0 0 0 0,-1 0 0 0 0,-1 0 0 0 0,1 0 0 0 0,-2 0 0 0 0,0-1 0 0 0,0 1 0 0 0,-1 0 0 0 0,-2-8-119 0 0,1 9-36 0 0,0 0 0 0 0,-1 1 0 0 0,0-1-1 0 0,-1 1 1 0 0,0 0 0 0 0,0 0 0 0 0,-1 0 0 0 0,-1 1 0 0 0,1-1 0 0 0,-3 0 36 0 0,6 7-79 0 0,0-1-1 0 0,-1 1 1 0 0,1 0 0 0 0,-1 0 0 0 0,0 0 0 0 0,0 0 0 0 0,0 1-1 0 0,-1-1 1 0 0,1 1 0 0 0,0 0 0 0 0,-1 0 0 0 0,0 0-1 0 0,1 0 1 0 0,-1 0 0 0 0,0 1 0 0 0,0 0 0 0 0,0 0-1 0 0,0 0 1 0 0,0 0 0 0 0,0 1 0 0 0,0-1 0 0 0,-1 1-1 0 0,1 0 1 0 0,0 0 0 0 0,0 1 0 0 0,0-1 0 0 0,-4 2 79 0 0,6-2-84 0 0,0 1 0 0 0,-1 0 0 0 0,1 0 0 0 0,0-1 0 0 0,0 1 0 0 0,0 1 0 0 0,0-1 0 0 0,0 0 0 0 0,1 0 0 0 0,-1 1 0 0 0,0-1 0 0 0,1 1 1 0 0,-1 0-1 0 0,0-1 0 0 0,1 1 0 0 0,0 0 0 0 0,-1 0 0 0 0,1 0 0 0 0,0 0 0 0 0,0 0 0 0 0,0 0 0 0 0,1 0 0 0 0,-1 0 0 0 0,0 0 0 0 0,1 1 0 0 0,-1-1 0 0 0,1 0 1 0 0,0 0-1 0 0,-1 1 0 0 0,1-1 0 0 0,1 0 84 0 0,38 2 146 0 0,-25-6 5 0 0,0-2 0 0 0,0 0 0 0 0,0-1 0 0 0,-1 0-1 0 0,0-1 1 0 0,0 0 0 0 0,-1-1 0 0 0,1-1 0 0 0,-1 0-1 0 0,-1 0 1 0 0,0-1 0 0 0,0-1 0 0 0,-1 0 0 0 0,1-1-151 0 0,-11 11 6 0 0,29-24 86 0 0,-2-2-1 0 0,-1 0 1 0 0,-2-2-1 0 0,0 0 1 0 0,-2-2-1 0 0,-1-1 0 0 0,-1 0 1 0 0,-2-2-1 0 0,-1 0 1 0 0,-2 0-1 0 0,-1-2 1 0 0,-2 0-1 0 0,-1 0 1 0 0,-2-1-1 0 0,-1-1 1 0 0,-2 1-1 0 0,0-22-91 0 0,-5 49 21 0 0,0-1-1 0 0,0 1 1 0 0,-1-1-1 0 0,-1 1 1 0 0,0-1-1 0 0,0 1 1 0 0,-1-1 0 0 0,0 1-1 0 0,0 0 1 0 0,-1 0-1 0 0,-1 0 1 0 0,1 0-1 0 0,-2 0 1 0 0,1 1-1 0 0,-4-5-20 0 0,7 12-2 0 0,0 1 0 0 0,0-1 0 0 0,0 1-1 0 0,-1 0 1 0 0,1-1 0 0 0,0 1 0 0 0,0 0-1 0 0,0 0 1 0 0,0 0 0 0 0,-1 0 0 0 0,1 0 0 0 0,0 0-1 0 0,0 0 1 0 0,0 0 0 0 0,-1 1 0 0 0,1-1-1 0 0,0 0 1 0 0,0 1 0 0 0,0-1 0 0 0,0 1 0 0 0,0-1-1 0 0,0 1 1 0 0,0-1 0 0 0,0 1 0 0 0,0 0-1 0 0,0 0 1 0 0,0 0 0 0 0,0-1 0 0 0,0 1-1 0 0,0 0 1 0 0,1 0 0 0 0,-1 0 0 0 0,0 0 0 0 0,1 0-1 0 0,-1 0 1 0 0,1 0 0 0 0,-1 0 0 0 0,1 1-1 0 0,-1-1 1 0 0,1 0 0 0 0,0 0 0 0 0,0 0 0 0 0,0 0-1 0 0,-1 1 1 0 0,1-1 0 0 0,0 0 0 0 0,0 0-1 0 0,1 1 1 0 0,-1-1 0 0 0,0 0 0 0 0,0 0-1 0 0,1 0 1 0 0,-1 0 0 0 0,0 0 0 0 0,1 2 2 0 0,-2 1 25 0 0,-3 154-8 0 0,9-94-29 0 0,2-1 1 0 0,3 0-1 0 0,2 0 0 0 0,15 38 12 0 0,-4-7-13 0 0,12 49-264 0 0,-7 1-1 0 0,-6 2 0 0 0,-6 0 0 0 0,-4 111 278 0 0,-13-239 36 0 0,-1 1-1 0 0,0-1 1 0 0,-1 0 0 0 0,-1 0-1 0 0,-1 0 1 0 0,-1 0-1 0 0,0-1 1 0 0,-1 0 0 0 0,-1 0-1 0 0,-1-1 1 0 0,0 0-1 0 0,-1 0 1 0 0,-1-1-1 0 0,0 0 1 0 0,-1-1 0 0 0,0 0-1 0 0,-1-1 1 0 0,-1-1-1 0 0,0 0 1 0 0,-1-1 0 0 0,0 0-1 0 0,-1-1 1 0 0,0-1-1 0 0,0 0 1 0 0,-18 5-36 0 0,31-12 36 0 0,0 0-1 0 0,-1 0 1 0 0,0-1-1 0 0,1 1 1 0 0,-1-1 0 0 0,0 0-1 0 0,0 0 1 0 0,0 0 0 0 0,0 0-1 0 0,0-1 1 0 0,0 0 0 0 0,0 0-1 0 0,0 0 1 0 0,1 0 0 0 0,-1 0-1 0 0,0-1 1 0 0,0 0 0 0 0,0 0-1 0 0,0 0 1 0 0,0 0 0 0 0,1-1-1 0 0,-1 1 1 0 0,0-1 0 0 0,1 0-1 0 0,-1 0 1 0 0,1 0 0 0 0,0-1-1 0 0,0 1 1 0 0,0-1 0 0 0,0 1-1 0 0,0-1 1 0 0,1 0 0 0 0,-1 0-1 0 0,1-1 1 0 0,0 1 0 0 0,0 0-1 0 0,0-1 1 0 0,0 1 0 0 0,0-1-1 0 0,1 0 1 0 0,0 0 0 0 0,-1-1-36 0 0,0-22 27 0 0,1-1 0 0 0,2 1 0 0 0,1 0 1 0 0,1 0-1 0 0,1 0 0 0 0,1 0 0 0 0,1 1 1 0 0,2 0-1 0 0,0 0 0 0 0,2 0 0 0 0,1 1 1 0 0,1 1-1 0 0,1 0 0 0 0,2-1-27 0 0,-5 6-12 0 0,118-199-936 0 0,-62 135-4356 0 0,-53 67-4202 0 0</inkml:trace>
  <inkml:trace contextRef="#ctx0" brushRef="#br0" timeOffset="-9146.307">93 696 2809 0 0,'0'0'466'0'0,"0"0"-335"0"0,0 0-183 0 0,0 0 20 0 0,0 0 221 0 0,0 0 298 0 0,0 0 225 0 0,0 0 134 0 0,0 0 63 0 0,0 0 14 0 0,0 0 19 0 0,4 3 41 0 0,3 0-616 0 0,1 0 1 0 0,-1 0 0 0 0,0-1 0 0 0,1 0-1 0 0,0 0 1 0 0,-1-1 0 0 0,1 0 0 0 0,0 0-1 0 0,0-1 1 0 0,0 0 0 0 0,-1 0 0 0 0,1-1-1 0 0,0 0 1 0 0,0-1 0 0 0,-1 1 0 0 0,1-1-1 0 0,0-1-367 0 0,130-56 2309 0 0,-100 37-2099 0 0,-2-2-1 0 0,0-1 0 0 0,-1-2 1 0 0,-2-1-1 0 0,-1-2 0 0 0,-2-1 1 0 0,26-33-210 0 0,-38 45 39 0 0,-1 0 1 0 0,0-2 0 0 0,-2 0-1 0 0,0-1 1 0 0,-2 0-1 0 0,0-2 1 0 0,-1 1 0 0 0,-2-1-1 0 0,0-1 1 0 0,-2 0-1 0 0,-1 0 1 0 0,-1 0 0 0 0,3-21-40 0 0,-9 44 6 0 0,0 0 1 0 0,0-1 0 0 0,-1 1 0 0 0,1 0 0 0 0,-1-1 0 0 0,1 1-1 0 0,-1 0 1 0 0,1 0 0 0 0,-1-1 0 0 0,0 1 0 0 0,0 0 0 0 0,0 0 0 0 0,0 0-1 0 0,-1 0 1 0 0,1 0 0 0 0,-1 0 0 0 0,1 1 0 0 0,-1-1 0 0 0,1 0-1 0 0,-1 1 1 0 0,0-1 0 0 0,0 1 0 0 0,0 0 0 0 0,0-1 0 0 0,0 1-1 0 0,0 0 1 0 0,0 0 0 0 0,0 0 0 0 0,0 1 0 0 0,0-1 0 0 0,-1 0 0 0 0,1 1-1 0 0,0 0 1 0 0,-1-1 0 0 0,1 1 0 0 0,0 0 0 0 0,-1 0 0 0 0,1 0-1 0 0,0 1 1 0 0,0-1 0 0 0,-1 0 0 0 0,1 1 0 0 0,0-1 0 0 0,0 1-1 0 0,-1 0 1 0 0,1 0 0 0 0,0 0 0 0 0,0 0 0 0 0,0 0 0 0 0,0 1-1 0 0,0-1 1 0 0,0 0 0 0 0,1 1 0 0 0,-2 1-7 0 0,-17 21-6 0 0,1 1-1 0 0,2 0 1 0 0,1 2-1 0 0,1 0 1 0 0,1 0-1 0 0,1 2 1 0 0,1-1 0 0 0,2 2-1 0 0,1-1 1 0 0,2 1-1 0 0,-3 21 7 0 0,-14 66 8 0 0,6 1-1 0 0,0 65-7 0 0,-18 124-27 0 0,27-256 40 0 0,-2-2-1 0 0,-3 0 0 0 0,-1 0 0 0 0,-2-1 1 0 0,-3-1-1 0 0,-1-1 0 0 0,-3-1 1 0 0,-1-1-1 0 0,-25 31-12 0 0,36-54-9 0 0,-1 0 0 0 0,-1-1 0 0 0,0 0 0 0 0,-2-2 0 0 0,0 0-1 0 0,-1-1 1 0 0,-1-1 0 0 0,-1 0 0 0 0,0-2 0 0 0,0 0 0 0 0,-8 1 9 0 0,28-14-4 0 0,0 0 1 0 0,0 0-1 0 0,0 0 1 0 0,0 0-1 0 0,0 0 1 0 0,0-1-1 0 0,-1 1 1 0 0,1 0-1 0 0,0-1 1 0 0,0 1-1 0 0,-1-1 1 0 0,1 1-1 0 0,0-1 0 0 0,-1 0 1 0 0,1 0-1 0 0,-1 1 1 0 0,1-1-1 0 0,0 0 1 0 0,-1 0-1 0 0,1 0 1 0 0,0-1-1 0 0,-1 1 1 0 0,1 0-1 0 0,0 0 0 0 0,-1-1 1 0 0,1 1-1 0 0,0-1 1 0 0,-1 1-1 0 0,1-1 1 0 0,0 0-1 0 0,0 1 1 0 0,0-1-1 0 0,0 0 1 0 0,0 0-1 0 0,-1 0 1 0 0,1 0-1 0 0,1 0 0 0 0,-1 0 1 0 0,0 0-1 0 0,0 0 1 0 0,0 0-1 0 0,0 0 1 0 0,1 0-1 0 0,-1-1 1 0 0,1 1-1 0 0,-1 0 1 0 0,1 0-1 0 0,-1-1 1 0 0,1 1 3 0 0,2-13-75 0 0,1 1 1 0 0,0-1 0 0 0,1 1 0 0 0,1 0-1 0 0,0 0 1 0 0,1 0 0 0 0,0 1 0 0 0,1 0-1 0 0,0 0 1 0 0,1 1 0 0 0,0 0 0 0 0,1 0 0 0 0,0 1-1 0 0,1 0 1 0 0,2-2 74 0 0,3-4-11 0 0,0 0 0 0 0,1 1 0 0 0,0 1 0 0 0,1 1 0 0 0,1 0 0 0 0,0 2 0 0 0,0 0 0 0 0,1 0 0 0 0,1 2 0 0 0,0 1 0 0 0,0 0 0 0 0,1 1 0 0 0,-1 1 0 0 0,1 1 0 0 0,1 1 0 0 0,-1 1 0 0 0,1 1 0 0 0,-1 1 0 0 0,3 1 11 0 0,-15 2 6 0 0,1 0 1 0 0,-1 1-1 0 0,0 0 1 0 0,0 1-1 0 0,0 0 1 0 0,0 0-1 0 0,-1 1 1 0 0,0 0-1 0 0,1 0 1 0 0,-2 1-1 0 0,1 0 1 0 0,-1 1-1 0 0,0 0 1 0 0,0 0-1 0 0,-1 0 1 0 0,0 1-1 0 0,1 1-6 0 0,88 72 567 0 0,-85-77-497 0 0,0 0-1 0 0,0-1 1 0 0,1 0-1 0 0,-1-1 1 0 0,0 0-1 0 0,1-1 1 0 0,-1 0-1 0 0,1-1 1 0 0,-1 0-1 0 0,1 0 1 0 0,0-1-1 0 0,-1-1 1 0 0,0 0-1 0 0,1 0 1 0 0,-1-1-1 0 0,0 0 1 0 0,0-1-1 0 0,3-2-69 0 0,17-8 105 0 0,0-1 0 0 0,0-2 0 0 0,-2-1 1 0 0,0-1-1 0 0,3-5-105 0 0,-10 7 40 0 0,0 0 0 0 0,-1-2 0 0 0,-1 0 0 0 0,-1-1 0 0 0,0-1 0 0 0,-2-1 0 0 0,0 0 0 0 0,-2-1 0 0 0,0-1 0 0 0,-2 0 0 0 0,9-24-40 0 0,-20 45-3 0 0,1-1 2 0 0,0-1 1 0 0,0 0-1 0 0,-1 0 0 0 0,1 0 1 0 0,-1 0-1 0 0,0 0 0 0 0,-1 0 1 0 0,0-1-1 0 0,1 1 0 0 0,-1 0 1 0 0,-1 0-1 0 0,1 0 0 0 0,-1 0 1 0 0,0 0-1 0 0,0-1 0 0 0,-1-1 1 0 0,-1 6-25 0 0,0 0-1 0 0,0 0 0 0 0,1 0 0 0 0,-1 0 1 0 0,0 0-1 0 0,0 1 0 0 0,0-1 1 0 0,0 1-1 0 0,0 0 0 0 0,0 0 0 0 0,0 0 1 0 0,0 0-1 0 0,0 1 0 0 0,1-1 0 0 0,-1 1 1 0 0,0 0-1 0 0,0 0 0 0 0,0 0 1 0 0,0 0-1 0 0,1 0 0 0 0,-1 0 0 0 0,1 1 1 0 0,-1 0-1 0 0,1-1 0 0 0,-1 1 1 0 0,1 0-1 0 0,0 0 0 0 0,-2 2 26 0 0,-15 14-65 0 0,0 1-1 0 0,2 0 1 0 0,0 2-1 0 0,1 0 1 0 0,1 1-1 0 0,1 0 1 0 0,1 1-1 0 0,-6 16 66 0 0,13-23-41 0 0,0-1-1 0 0,1 1 1 0 0,1 0-1 0 0,0 1 1 0 0,1-1-1 0 0,1 0 1 0 0,1 1-1 0 0,0 0 1 0 0,2 7 41 0 0,0-16 10 0 0,2 0-1 0 0,0-1 1 0 0,0 1 0 0 0,0 0 0 0 0,1-1 0 0 0,0 0 0 0 0,0 0 0 0 0,0 0 0 0 0,1 0 0 0 0,1-1 0 0 0,-1 1 0 0 0,1-2 0 0 0,0 1-1 0 0,0 0 1 0 0,1-1 0 0 0,-1 0 0 0 0,1-1 0 0 0,0 1 0 0 0,0-2 0 0 0,1 1 0 0 0,-1-1 0 0 0,1 0 0 0 0,0 0 0 0 0,0-1 0 0 0,0 0 0 0 0,0 0-1 0 0,0-1 1 0 0,1 0 0 0 0,-1-1 0 0 0,0 1 0 0 0,0-2 0 0 0,1 1-10 0 0,14-1 98 0 0,0 0 0 0 0,1-1 1 0 0,-1-2-1 0 0,-1 0 0 0 0,1-2 0 0 0,-1 0 0 0 0,0-1 0 0 0,19-10-98 0 0,-2-2 91 0 0,-1-2 0 0 0,0-2 0 0 0,-2-1-1 0 0,-1-2 1 0 0,-1-1 0 0 0,-2-1-1 0 0,0-3 1 0 0,-2 0 0 0 0,-2-2-1 0 0,-1-1 1 0 0,11-18-91 0 0,-12 19 48 0 0,-3-1 1 0 0,0-1-1 0 0,-2-1 0 0 0,-2-1 0 0 0,-1-1 0 0 0,-2 0 1 0 0,-2-1-1 0 0,-2-1 0 0 0,-1 0 0 0 0,-2 0 1 0 0,-1-1-1 0 0,-1-16-48 0 0,-6 34 26 0 0,1 9 17 0 0,0 1 0 0 0,-1-1-1 0 0,-1 1 1 0 0,0-1-1 0 0,-1 0 1 0 0,-1 1-1 0 0,0-1 1 0 0,0 1 0 0 0,-1 0-1 0 0,-1 0 1 0 0,0 0-1 0 0,-1 0 1 0 0,-7-11-43 0 0,12 22 11 0 0,-1 1 0 0 0,0-1 0 0 0,0 1 0 0 0,-1 0 0 0 0,1-1 0 0 0,0 1 0 0 0,0 0 0 0 0,-1 0-1 0 0,1 0 1 0 0,0 0 0 0 0,-1 0 0 0 0,1 0 0 0 0,-1 0 0 0 0,1 1 0 0 0,-1-1 0 0 0,0 0 0 0 0,1 1 0 0 0,-1-1 0 0 0,0 1 0 0 0,1 0 0 0 0,-1-1 0 0 0,0 1 0 0 0,0 0 0 0 0,1 0 0 0 0,-1 0 0 0 0,0 0 0 0 0,0 1 0 0 0,1-1-1 0 0,-1 0 1 0 0,0 1 0 0 0,1-1 0 0 0,-1 1 0 0 0,0 0 0 0 0,1-1 0 0 0,-1 1 0 0 0,1 0 0 0 0,-1 0 0 0 0,1 0 0 0 0,0 0 0 0 0,-1 0 0 0 0,1 0 0 0 0,0 1 0 0 0,0-1 0 0 0,-1 0 0 0 0,1 1 0 0 0,0-1 0 0 0,0 0-1 0 0,1 1 1 0 0,-1 0 0 0 0,0-1 0 0 0,0 1 0 0 0,1-1 0 0 0,-1 1 0 0 0,1 0 0 0 0,-1-1 0 0 0,1 1 0 0 0,0 0-11 0 0,-11 24-7 0 0,0 0 0 0 0,2 1 0 0 0,2 0 1 0 0,0 1-1 0 0,1-1 0 0 0,2 1 0 0 0,1 0 0 0 0,1 0 0 0 0,2 1 0 0 0,1 7 7 0 0,40 283 68 0 0,6-14-32 0 0,-39-213-22 0 0,15-101-1894 0 0,-2-40-1206 0 0,-19 11-5999 0 0,-2 27 478 0 0</inkml:trace>
  <inkml:trace contextRef="#ctx0" brushRef="#br0" timeOffset="-8887.795">1448 972 11154 0 0,'0'0'1249'0'0,"0"0"-463"0"0,0 0-236 0 0,0 0 203 0 0,0 0 305 0 0,0 0 162 0 0,0 0 11 0 0,0 0-61 0 0,32 1-103 0 0,104 1-134 0 0,204-18 1494 0 0,-237 11-2408 0 0,-1 0-2287 0 0,-35-5-7747 0 0,-50 7-1319 0 0</inkml:trace>
  <inkml:trace contextRef="#ctx0" brushRef="#br0" timeOffset="-7922.857">2961 1716 360 0 0,'0'0'492'0'0,"0"0"-233"0"0,0 0 352 0 0,0 0 725 0 0,0 0 486 0 0,0 0 246 0 0,0 0-58 0 0,0 0-263 0 0,0 0-263 0 0,0 0-246 0 0,35-23-169 0 0,112-75-151 0 0,-51 19 536 0 0,62-81 2465 0 0,105-140-3919 0 0,-233 267 69 0 0,-1-1-1 0 0,-1-2 0 0 0,-3-1 1 0 0,0-1-1 0 0,-3-1 1 0 0,-1-1-1 0 0,-2-1 1 0 0,-2-1-1 0 0,3-13-68 0 0,-17 42-9 0 0,-1 1-1 0 0,0 0 1 0 0,-1 0 0 0 0,0-1-1 0 0,-1 1 1 0 0,0-1 0 0 0,-1 1-1 0 0,-1-1 1 0 0,-2-9 9 0 0,3 17-21 0 0,0 1 1 0 0,0 0-1 0 0,-1 0 1 0 0,0 0-1 0 0,0 1 0 0 0,0-1 1 0 0,0 0-1 0 0,0 1 1 0 0,-1-1-1 0 0,0 1 0 0 0,0 0 1 0 0,0 0-1 0 0,0 0 1 0 0,0 0-1 0 0,0 0 0 0 0,-1 1 1 0 0,1-1-1 0 0,-1 1 1 0 0,0 0-1 0 0,0 0 1 0 0,0 0-1 0 0,0 1 0 0 0,0-1 1 0 0,0 1-1 0 0,0 0 1 0 0,0 1-1 0 0,0-1 0 0 0,-1 0 1 0 0,-2 1 20 0 0,-8 2-84 0 0,1 1 0 0 0,-1 0 0 0 0,1 1 0 0 0,0 0 0 0 0,0 2 1 0 0,0-1-1 0 0,1 2 0 0 0,0 0 0 0 0,0 0 0 0 0,1 1 0 0 0,-1 1 0 0 0,2 0 0 0 0,-1 0 1 0 0,2 1-1 0 0,-1 1 0 0 0,1 0 0 0 0,1 0 0 0 0,-4 6 84 0 0,-8 5 12 0 0,1 1 0 0 0,1 0 0 0 0,1 2-1 0 0,1 0 1 0 0,1 1 0 0 0,1 0 0 0 0,1 1 0 0 0,2 1 0 0 0,1 0-1 0 0,1 1 1 0 0,1 0 0 0 0,2 0 0 0 0,1 1 0 0 0,1 0-1 0 0,1 5-11 0 0,4-14 87 0 0,2 0 1 0 0,0 1-1 0 0,1-1 0 0 0,1 0 0 0 0,1 0 0 0 0,1 0 0 0 0,0-1 0 0 0,2 0 0 0 0,1 0 0 0 0,0-1 0 0 0,1 0 0 0 0,1 0-87 0 0,106 190 1844 0 0,-74-120-1540 0 0,-42-87-469 0 0,11 22 253 0 0,3-17-4803 0 0,-9-13-4377 0 0,-5 5 394 0 0</inkml:trace>
  <inkml:trace contextRef="#ctx0" brushRef="#br0" timeOffset="-7235.148">3935 1237 7514 0 0,'0'0'996'0'0,"0"0"-237"0"0,0 0-3 0 0,0 0 229 0 0,0 0 212 0 0,0 0 26 0 0,0 0-161 0 0,0 0-247 0 0,0 0-200 0 0,0 0-149 0 0,0 0-98 0 0,0 0-59 0 0,0 0-52 0 0,-3 26-17 0 0,-8 82-13 0 0,1 203 1316 0 0,-28-135-717 0 0,21-130-153 0 0,2-95 1586 0 0,17 21-2247 0 0,2 0-1 0 0,0 0 0 0 0,2 1 1 0 0,1 0-1 0 0,1 0 1 0 0,1 0-1 0 0,2 1 0 0 0,0 1 1 0 0,2 0-1 0 0,1 0 1 0 0,2-1-12 0 0,7-17-11 0 0,1 2 0 0 0,2 0-1 0 0,2 2 1 0 0,1 1 0 0 0,3 2 0 0 0,0 1 0 0 0,21-16 11 0 0,-49 47-13 0 0,0 1-1 0 0,0-1 0 0 0,0 1 0 0 0,0 0 0 0 0,1 0 1 0 0,0 1-1 0 0,0-1 0 0 0,-1 1 0 0 0,1 0 1 0 0,1 0-1 0 0,-1 1 0 0 0,0-1 0 0 0,0 1 1 0 0,0 0-1 0 0,1 0 0 0 0,-1 1 0 0 0,1 0 1 0 0,-1 0-1 0 0,3 0 14 0 0,12 51 36 0 0,-19-39 3 0 0,2 1 25 0 0,-1 1 1 0 0,-1-1-1 0 0,0 1 1 0 0,-1-1-1 0 0,-1 0 1 0 0,0 1 0 0 0,0-1-1 0 0,-2 1 1 0 0,1-1-1 0 0,-2 0 1 0 0,0 0-1 0 0,0-1 1 0 0,-1 1-1 0 0,-1-1 1 0 0,0 0 0 0 0,0 0-1 0 0,-5 5-64 0 0,6-12 36 0 0,0-1 0 0 0,0 0 0 0 0,-1 0 0 0 0,1 0 0 0 0,-1-1-1 0 0,0 0 1 0 0,0 0 0 0 0,0 0 0 0 0,0-1 0 0 0,0 0 0 0 0,-1 0 0 0 0,1 0 0 0 0,-1-1-1 0 0,1 0 1 0 0,-1 0 0 0 0,0-1 0 0 0,1 0 0 0 0,-1 0 0 0 0,1 0 0 0 0,-1-1 0 0 0,-6-1-36 0 0,5-1-131 0 0,0 1 1 0 0,1-1-1 0 0,-1 0 1 0 0,1-1-1 0 0,-1 0 1 0 0,1 0-1 0 0,0-1 1 0 0,1 0-1 0 0,-1 0 1 0 0,1 0-1 0 0,0-1 1 0 0,0 0-1 0 0,1 0 1 0 0,0 0 0 0 0,0-1-1 0 0,0 0 1 0 0,1 0-1 0 0,-3-5 131 0 0,1-16-2786 0 0,6 10-4362 0 0,0 10-4100 0 0</inkml:trace>
  <inkml:trace contextRef="#ctx0" brushRef="#br0" timeOffset="-5120.798">4679 877 8026 0 0,'0'0'1681'0'0,"0"0"-898"0"0,0 0-605 0 0,0 0-9 0 0,0 0 322 0 0,0 0 396 0 0,0 0 177 0 0,0 0-43 0 0,0 0-123 0 0,0 0-130 0 0,0 0-122 0 0,0 0-100 0 0,24-1-80 0 0,122-2 279 0 0,-59-4 238 0 0,111-16 528 0 0,-85 5-1382 0 0,-91 14-817 0 0,-21 4 308 0 0,-1 0-156 0 0,0 0-245 0 0,-6 11-10236 0 0,2-7 3427 0 0</inkml:trace>
  <inkml:trace contextRef="#ctx0" brushRef="#br0" timeOffset="-4836.775">4738 1167 9802 0 0,'0'0'386'0'0,"0"0"-317"0"0,0 0 158 0 0,0 0 606 0 0,0 0 487 0 0,0 0 78 0 0,0 0-135 0 0,0 0-222 0 0,0 0-184 0 0,0 0-120 0 0,0 0-126 0 0,36-4-118 0 0,112-14-94 0 0,30-15 461 0 0,-71 20-1421 0 0,-61 12-5240 0 0,-43 4-2955 0 0,-2-3 3578 0 0</inkml:trace>
  <inkml:trace contextRef="#ctx0" brushRef="#br0" timeOffset="-4572.237">4590 1595 11306 0 0,'0'0'1811'0'0,"0"0"-965"0"0,0 0-521 0 0,0 0 63 0 0,0 0 286 0 0,0 0 213 0 0,0 0 97 0 0,0 0-32 0 0,0 0-117 0 0,0 0-123 0 0,0 0-122 0 0,36 8-133 0 0,110 22-123 0 0,-64-29-32 0 0,-67-4-263 0 0,133-34-2437 0 0,-132 31-1680 0 0,-6 2-6527 0 0</inkml:trace>
  <inkml:trace contextRef="#ctx0" brushRef="#br0" timeOffset="-2823.594">5338 1734 0 0 0,'0'0'361'0'0,"0"0"-287"0"0,0 0-64 0 0,0 0 170 0 0,0 0 337 0 0,0 0 444 0 0,0 0 447 0 0,0 0 313 0 0,0 0 90 0 0,0 0-109 0 0,0 0-191 0 0,29-3-202 0 0,91-12-170 0 0,-42-16 447 0 0,-64 21-1249 0 0,337-269 4436 0 0,-308 243-4489 0 0,-2-1-1 0 0,-2-2 1 0 0,-2-1-1 0 0,-1-3 1 0 0,-2 0-1 0 0,-2-3 1 0 0,20-38-284 0 0,-43 66 70 0 0,-1 1 1 0 0,-1-1 0 0 0,-1 0 0 0 0,0 0 0 0 0,-2-1 0 0 0,0 0-1 0 0,-1 0 1 0 0,-1 0 0 0 0,0 0 0 0 0,-2-8-71 0 0,0 18 4 0 0,0 1 0 0 0,-1-1 0 0 0,0 1 0 0 0,0-1 0 0 0,-1 0-1 0 0,0 1 1 0 0,-1 0 0 0 0,0 0 0 0 0,0-1 0 0 0,-1 2 0 0 0,0-1 0 0 0,0 0 0 0 0,0 1 0 0 0,-1 0 0 0 0,-1 0 0 0 0,1 0 0 0 0,-1 1 0 0 0,0-1 0 0 0,-1 2 0 0 0,1-1 0 0 0,-1 1-1 0 0,0 0 1 0 0,-6-3-4 0 0,8 5-39 0 0,-1 1-1 0 0,0 0 1 0 0,0 0-1 0 0,1 0 1 0 0,-1 1-1 0 0,0 0 0 0 0,0 0 1 0 0,0 0-1 0 0,0 1 1 0 0,0 0-1 0 0,0 0 1 0 0,0 1-1 0 0,0 0 0 0 0,0 0 1 0 0,0 0-1 0 0,0 1 1 0 0,0-1-1 0 0,1 1 1 0 0,-1 1-1 0 0,0-1 0 0 0,1 1 1 0 0,0 0-1 0 0,-1 1 40 0 0,-105 92-515 0 0,89-72 503 0 0,1 2 1 0 0,1 0-1 0 0,1 1 1 0 0,2 1-1 0 0,0 0 0 0 0,2 2 1 0 0,2-1-1 0 0,0 2 1 0 0,2 0-1 0 0,1 0 1 0 0,2 1-1 0 0,1 0 1 0 0,1 1-1 0 0,2-1 0 0 0,1 10 12 0 0,5-18 47 0 0,0-1 0 0 0,2 1 0 0 0,0-1 0 0 0,2 0 0 0 0,1 0 0 0 0,0 0 0 0 0,2-1 0 0 0,1 0 0 0 0,0-1 0 0 0,2 0 0 0 0,5 7-47 0 0,81 104 408 0 0,-97-130-405 0 0,6 6 29 0 0,0-1-1 0 0,0 1 1 0 0,1-1-1 0 0,0-1 0 0 0,0 1 1 0 0,1-1-1 0 0,0-1 1 0 0,0 0-1 0 0,0 0 1 0 0,0 0-1 0 0,1-1 1 0 0,0-1-1 0 0,-1 0 1 0 0,1 0-1 0 0,1-1 0 0 0,2 0-31 0 0,-2-2 46 0 0,4 1 24 0 0,-1-1 0 0 0,1 0 0 0 0,0-1 0 0 0,-1-1 0 0 0,1-1 0 0 0,-1 0 0 0 0,0-1 0 0 0,6-2-70 0 0,12-9 83 0 0,-2-1 1 0 0,0-2-1 0 0,-1-1 0 0 0,-1-1 1 0 0,-1-2-1 0 0,-1 0 0 0 0,-1-2 1 0 0,-1-1-1 0 0,-1-1 0 0 0,20-28-83 0 0,-36 46 12 0 0,-1 0-1 0 0,0 0 0 0 0,0-1 1 0 0,-1 1-1 0 0,0-1 0 0 0,-1 0 1 0 0,0-1-1 0 0,0 1 0 0 0,-1-1 1 0 0,0 1-1 0 0,-1-1 0 0 0,0 0 1 0 0,0 0-1 0 0,-1 0 0 0 0,0-1 1 0 0,-1 1-12 0 0,-2 7-51 0 0,-1 0-1 0 0,1 1 1 0 0,-1-1 0 0 0,1 1 0 0 0,-1-1 0 0 0,0 1 0 0 0,0 0 0 0 0,0 0 0 0 0,0 0 0 0 0,-1 1-1 0 0,1-1 1 0 0,0 1 0 0 0,-1 0 0 0 0,1-1 0 0 0,-1 2 0 0 0,1-1 0 0 0,-1 0 0 0 0,1 1-1 0 0,-1-1 1 0 0,0 1 0 0 0,1 0 0 0 0,-1 0 0 0 0,0 1 0 0 0,1-1 0 0 0,-1 1 0 0 0,1 0-1 0 0,-1 0 1 0 0,1 0 0 0 0,-1 0 0 0 0,1 1 51 0 0,-7 2-80 0 0,1 0 0 0 0,0 1 0 0 0,0 0 0 0 0,0 1 0 0 0,1 0 0 0 0,0 0 1 0 0,0 1-1 0 0,0 0 0 0 0,1 0 0 0 0,0 1 0 0 0,0 0 0 0 0,1 0 0 0 0,0 0 0 0 0,1 1 0 0 0,-4 7 80 0 0,6-5-10 0 0,0-1 1 0 0,0 1-1 0 0,1 0 0 0 0,0 0 0 0 0,1 0 1 0 0,1 0-1 0 0,0 0 0 0 0,0 0 0 0 0,2 8 10 0 0,-1 15 21 0 0,0-20-16 0 0,0-1-1 0 0,1 0 0 0 0,1 1 0 0 0,1-1 0 0 0,0 0 0 0 0,0-1 0 0 0,1 1 0 0 0,1-1 0 0 0,0 0 1 0 0,0 0-1 0 0,1-1 0 0 0,8 10-4 0 0,-10-17 30 0 0,0 1 1 0 0,1-1-1 0 0,-1 0 1 0 0,1 0-1 0 0,0-1 1 0 0,0 0 0 0 0,1 0-1 0 0,-1 0 1 0 0,1-1-1 0 0,-1 0 1 0 0,1 0-1 0 0,0 0 1 0 0,-1-1-1 0 0,1 0 1 0 0,0-1-1 0 0,0 0 1 0 0,0 0-1 0 0,0 0 1 0 0,0 0 0 0 0,0-1-1 0 0,0-1 1 0 0,-1 1-1 0 0,1-1 1 0 0,0 0-1 0 0,-1 0 1 0 0,1-1-1 0 0,-1 0 1 0 0,0 0-1 0 0,4-3-30 0 0,40-27 190 0 0,-1-2 0 0 0,-1-2 0 0 0,35-37-190 0 0,104-78-194 0 0,-163 141-98 0 0,-24 11 195 0 0,0 22-16 0 0,-31 114 478 0 0,28-63-469 0 0,5-72 96 0 0,0 0 0 0 0,0-1 0 0 0,0 1 0 0 0,0 0 0 0 0,0-1 0 0 0,0 0 0 0 0,0 1 0 0 0,0-1-1 0 0,1 0 1 0 0,-1 0 0 0 0,0 0 0 0 0,0 0 0 0 0,0-1 0 0 0,0 1 0 0 0,1-1 0 0 0,-1 1 0 0 0,0-1 0 0 0,0 0 0 0 0,0 0 0 0 0,0 0 0 0 0,0 0 0 0 0,1-1 8 0 0,116-86 222 0 0,-89 63-273 0 0,0 1 0 0 0,2 2 0 0 0,0 1 0 0 0,1 1 0 0 0,2 2 0 0 0,0 2 0 0 0,17-6 51 0 0,-52 22-1 0 0,1 0 0 0 0,-1-1 0 0 0,1 1 0 0 0,-1 0 0 0 0,1-1 1 0 0,0 1-1 0 0,-1 0 0 0 0,1 0 0 0 0,0-1 0 0 0,-1 1 0 0 0,1 0 0 0 0,-1 0 0 0 0,1 0 0 0 0,0 0 1 0 0,-1 0-1 0 0,1 0 0 0 0,0 0 0 0 0,-1 0 0 0 0,1 0 0 0 0,0 0 0 0 0,-1 1 0 0 0,1-1 0 0 0,0 0 1 0 0,-1 0-1 0 0,1 1 0 0 0,-1-1 0 0 0,1 0 0 0 0,0 0 0 0 0,-1 1 0 0 0,1-1 0 0 0,-1 1 0 0 0,1-1 0 0 0,-1 1 1 0 0,1-1-1 0 0,-1 1 0 0 0,0-1 0 0 0,1 1 0 0 0,-1-1 0 0 0,0 1 0 0 0,1-1 0 0 0,-1 1 0 0 0,0 0 1 0 0,1-1-1 0 0,-1 1 0 0 0,0-1 0 0 0,0 1 0 0 0,0 0 0 0 0,0-1 0 0 0,0 1 0 0 0,0 0 0 0 0,0-1 1 0 0,0 1-1 0 0,0 0 0 0 0,0-1 0 0 0,0 1 0 0 0,0 0 0 0 0,0-1 0 0 0,0 1 0 0 0,-1-1 0 0 0,1 1 1 0 0,0 0-1 0 0,0-1 0 0 0,-1 1 0 0 0,1-1 0 0 0,0 1 0 0 0,-1 0 1 0 0,-20 43 416 0 0,7-22-328 0 0,7-12-64 0 0,0-1 0 0 0,1 1-1 0 0,1 0 1 0 0,0 0-1 0 0,0 0 1 0 0,1 1-1 0 0,0 0 1 0 0,1-1-1 0 0,0 2 1 0 0,0-1 0 0 0,2 0-1 0 0,-1 0-23 0 0,3-9-31 0 0,-1-1 0 0 0,1 0 0 0 0,0 0 0 0 0,0 0 0 0 0,-1 0 0 0 0,1 0 0 0 0,0 0 0 0 0,0 0-1 0 0,0 0 1 0 0,0-1 0 0 0,0 1 0 0 0,0 0 0 0 0,0 0 0 0 0,0-1 0 0 0,0 1 0 0 0,1-1 0 0 0,-1 1 0 0 0,0-1 0 0 0,0 1 0 0 0,1-1 0 0 0,-1 0 0 0 0,0 0-1 0 0,0 1 1 0 0,1-1 0 0 0,-1 0 0 0 0,0 0 0 0 0,1 0 0 0 0,-1-1 0 0 0,0 1 0 0 0,0 0 0 0 0,1 0 0 0 0,-1-1 0 0 0,0 1 0 0 0,1-1 31 0 0,27-6-3749 0 0,-20 2-1575 0 0,-5 2-5461 0 0</inkml:trace>
  <inkml:trace contextRef="#ctx0" brushRef="#br0" timeOffset="-2055.276">8020 1296 8658 0 0,'0'0'1473'0'0,"0"0"-107"0"0,0 0 34 0 0,0 0 22 0 0,0 0-114 0 0,0 0-205 0 0,0 0-171 0 0,0 0-163 0 0,0 0-139 0 0,0 0-129 0 0,0 0-112 0 0,0 0-86 0 0,0 0-74 0 0,-22-2-28 0 0,-68-6-37 0 0,87 8-152 0 0,0-1-1 0 0,0 1 1 0 0,0 0-1 0 0,0 1 0 0 0,0-1 1 0 0,0 0-1 0 0,1 1 1 0 0,-1 0-1 0 0,0 0 0 0 0,0-1 1 0 0,0 2-1 0 0,1-1 0 0 0,-1 0 1 0 0,1 0-1 0 0,-1 1 1 0 0,1 0-1 0 0,-1-1 0 0 0,1 1 1 0 0,0 0-1 0 0,0 0 1 0 0,0 0-1 0 0,0 1 0 0 0,0-1 1 0 0,0 1-12 0 0,-9 8 48 0 0,-4 2-50 0 0,0-1-1 0 0,1 2 1 0 0,1 0 0 0 0,0 1-1 0 0,0 0 1 0 0,2 0 0 0 0,0 2 0 0 0,1-1-1 0 0,0 1 1 0 0,2 1 0 0 0,0 0 0 0 0,0 0-1 0 0,2 0 1 0 0,1 1 0 0 0,0 0-1 0 0,1 0 1 0 0,-1 16 2 0 0,5-33-5 0 0,0 0 0 0 0,0 0 0 0 0,0 0 0 0 0,0 0 0 0 0,1 1 0 0 0,-1-1 0 0 0,1 0 0 0 0,-1 0 0 0 0,1 0 0 0 0,0-1 0 0 0,0 1 0 0 0,0 0 0 0 0,0 0 0 0 0,0 0 0 0 0,0-1 0 0 0,0 1 0 0 0,0 0 0 0 0,1-1 0 0 0,-1 1 0 0 0,1-1 0 0 0,-1 1 0 0 0,1-1 0 0 0,0 0 0 0 0,-1 0 0 0 0,1 0 0 0 0,0 0 0 0 0,0 0 0 0 0,0 0 0 0 0,0 0 0 0 0,0-1 0 0 0,0 1 0 0 0,0-1 0 0 0,0 1 0 0 0,0-1 0 0 0,0 0 0 0 0,0 0 0 0 0,0 0 0 0 0,0 0 5 0 0,80-18 718 0 0,-52 0-539 0 0,-2-1 1 0 0,0-1-1 0 0,-1-1 0 0 0,-1-2 0 0 0,0-1 0 0 0,16-22-179 0 0,109-91 315 0 0,-97 115-342 0 0,-47 55 125 0 0,-5 12 80 0 0,-2 0 0 0 0,-2-1 1 0 0,-2 1-1 0 0,-7 36-178 0 0,-6 64 119 0 0,0 32-95 0 0,11-127-17 0 0,-2 0 0 0 0,-2 0 0 0 0,-2-1 0 0 0,-2-1 0 0 0,-2 0 0 0 0,-9 14-7 0 0,14-37 1 0 0,-1-1 1 0 0,-1 0-1 0 0,-1-1 1 0 0,-2-1-1 0 0,0 0 1 0 0,-1-1-1 0 0,-1 0 1 0 0,-1-2-1 0 0,0 0 1 0 0,-2-1-1 0 0,0-1 1 0 0,-15 8-2 0 0,28-20-12 0 0,0 1-14 0 0,0-1 0 0 0,0 0 1 0 0,-1 0-1 0 0,0-1 0 0 0,0 0 1 0 0,0 0-1 0 0,0-1 0 0 0,0 0 1 0 0,-1-1-1 0 0,1 0 0 0 0,-1 0 1 0 0,-3-1 25 0 0,11-3-45 0 0,0 0 0 0 0,0 0 0 0 0,1 0 0 0 0,-1-1 0 0 0,0 1 0 0 0,1 0 0 0 0,-1-1 0 0 0,1 1 0 0 0,0-1 0 0 0,0 0 0 0 0,0 1 0 0 0,0-1 0 0 0,0 0 0 0 0,1 0 0 0 0,-1 1 0 0 0,1-1 0 0 0,0 0 0 0 0,0 0 0 0 0,0 0 0 0 0,0 0 0 0 0,0 0 0 0 0,0 1-1 0 0,1-1 1 0 0,0 0 0 0 0,-1 0 0 0 0,1 1 0 0 0,0-1 0 0 0,1-2 45 0 0,8-20-14 0 0,2 1-1 0 0,0 0 0 0 0,1 1 0 0 0,1 1 0 0 0,1 0 0 0 0,11-11 15 0 0,-4 3 9 0 0,120-151 46 0 0,90-86-55 0 0,-187 221 83 0 0,1 1 0 0 0,2 3 1 0 0,53-35-84 0 0,-35 37-699 0 0,-60 35-773 0 0,-4 3-2313 0 0,0 1-4613 0 0,0 1 72 0 0</inkml:trace>
  <inkml:trace contextRef="#ctx0" brushRef="#br0" timeOffset="-1687.704">8920 527 9698 0 0,'0'0'2765'0'0,"0"0"-1556"0"0,0 0-621 0 0,0 0 41 0 0,0 0 192 0 0,0 0 153 0 0,0 0 39 0 0,0 0-87 0 0,0 0-125 0 0,-13 35-122 0 0,-41 111-122 0 0,31-33 246 0 0,15 594 742 0 0,8-690-1630 0 0,0 0 0 0 0,-2 1 1 0 0,0-1-1 0 0,0 0 0 0 0,-2 0 1 0 0,0 0-1 0 0,-1-1 1 0 0,-1 1-1 0 0,-1-1 0 0 0,0-1 1 0 0,-1 1-1 0 0,0-1 0 0 0,-3 2 85 0 0,-11-1-1933 0 0,13-14-1752 0 0,0-1-4214 0 0,7-1-491 0 0</inkml:trace>
  <inkml:trace contextRef="#ctx0" brushRef="#br0" timeOffset="-1167.997">8384 1282 2777 0 0,'0'0'3939'0'0,"0"0"-2080"0"0,0 0-652 0 0,0 0 80 0 0,0 0 65 0 0,0 0-29 0 0,0 0-98 0 0,0 0-101 0 0,39-12-56 0 0,122-38-64 0 0,38-34 1801 0 0,-168 67-2452 0 0,22-10 81 0 0,-1-3 0 0 0,-2-2-1 0 0,-1-2 1 0 0,-2-2 0 0 0,37-36-434 0 0,41-52 310 0 0,-125 125-287 0 0,1 0 0 0 0,0 1-1 0 0,0-1 1 0 0,0 0-1 0 0,-1 1 1 0 0,1-1 0 0 0,-1 1-1 0 0,1-1 1 0 0,-1 1-1 0 0,1-1 1 0 0,-1 1 0 0 0,0-1-1 0 0,0 1 1 0 0,0-1-1 0 0,0 1 1 0 0,0-1 0 0 0,0 1-1 0 0,0-1 1 0 0,-1 1-1 0 0,1-1 1 0 0,0 1 0 0 0,-1-1-1 0 0,1 1 1 0 0,-1-1-1 0 0,0 1 1 0 0,1-1 0 0 0,-1 0-1 0 0,0 1 1 0 0,0-1-1 0 0,-1 1-22 0 0,2 0 40 0 0,-77 213 463 0 0,57-171-507 0 0,2 1 1 0 0,3 1-1 0 0,1 0 0 0 0,2 1 0 0 0,2 0 0 0 0,-2 43 4 0 0,11-83-10 0 0,0-1 1 0 0,0 0-1 0 0,0 1 1 0 0,1-1-1 0 0,0 0 1 0 0,1 1-1 0 0,-1-1 0 0 0,1 0 1 0 0,0 1-1 0 0,1-1 1 0 0,0 0-1 0 0,0 0 0 0 0,0 0 1 0 0,1 0-1 0 0,-1-1 1 0 0,1 1-1 0 0,1-1 1 0 0,-1 1-1 0 0,1-1 0 0 0,0 0 1 0 0,0 0-1 0 0,0-1 1 0 0,1 1-1 0 0,0-1 0 0 0,0 0 1 0 0,0 0-1 0 0,0-1 1 0 0,0 1-1 0 0,1-1 1 0 0,0-1-1 0 0,0 1 0 0 0,-1-1 1 0 0,1 0-1 0 0,1 0 1 0 0,-1 0-1 0 0,0-1 0 0 0,0 0 1 0 0,1 0 9 0 0,9-2 34 0 0,0-1-1 0 0,0 0 1 0 0,-1-1-1 0 0,1-1 1 0 0,-1 0 0 0 0,0-2-1 0 0,0 1 1 0 0,0-2 0 0 0,-1 0-34 0 0,150-66 122 0 0,-162 75-116 0 0,1-1 0 0 0,-1 1 0 0 0,0 0 0 0 0,0-1 0 0 0,0 1 0 0 0,0 0 0 0 0,0 0 0 0 0,-1 0 0 0 0,1 1 0 0 0,-1-1 0 0 0,1 0 0 0 0,-1 1 0 0 0,0-1 0 0 0,1 1 0 0 0,-1-1 0 0 0,-1 1 0 0 0,1-1 0 0 0,0 1 0 0 0,-1 0 0 0 0,1-1 0 0 0,-1 1 0 0 0,0 0 0 0 0,0 0 0 0 0,0-1 0 0 0,0 1 0 0 0,0 0 0 0 0,-1-1 0 0 0,1 1 0 0 0,-1 0 0 0 0,0-1 0 0 0,1 1 0 0 0,-1 0 0 0 0,-1 1-6 0 0,1 5 21 0 0,-10 48 73 0 0,8-49-113 0 0,1 0 0 0 0,0 1 0 0 0,0-1 0 0 0,1 1 0 0 0,0 0 0 0 0,1-1 0 0 0,0 1-1 0 0,0 0 1 0 0,1-1 0 0 0,0 1 0 0 0,1 2 19 0 0,-2-9-46 0 0,1-1 0 0 0,0 1 0 0 0,0 0 0 0 0,0 0 0 0 0,0-1-1 0 0,0 1 1 0 0,0 0 0 0 0,0-1 0 0 0,1 1 0 0 0,-1-1 0 0 0,0 0 0 0 0,1 1 0 0 0,-1-1 0 0 0,1 0 0 0 0,0 0-1 0 0,-1 0 1 0 0,1 0 0 0 0,0 0 0 0 0,0 0 0 0 0,-1-1 0 0 0,1 1 0 0 0,0 0 0 0 0,0-1 0 0 0,0 0 0 0 0,2 1 46 0 0,31 1-5139 0 0,-31-2 3902 0 0,3 0-9646 0 0</inkml:trace>
  <inkml:trace contextRef="#ctx0" brushRef="#br0" timeOffset="103232.831">1463 2633 8194 0 0,'0'0'1176'0'0,"0"0"-366"0"0,0 0-260 0 0,0 0 21 0 0,0 0 179 0 0,0 0 171 0 0,0 0 74 0 0,0 0 15 0 0,0 0-60 0 0,0 0-109 0 0,0 0-124 0 0,-18-3-137 0 0,-79-9 168 0 0,89 14-657 0 0,1 1-1 0 0,-1 0 0 0 0,1 0 0 0 0,0 0 1 0 0,0 1-1 0 0,0 0 0 0 0,1 1 1 0 0,-1 0-1 0 0,1 0 0 0 0,0 0 0 0 0,0 0 1 0 0,-2 4-91 0 0,2-4 62 0 0,-32 31 67 0 0,0 1 0 0 0,3 2 1 0 0,1 2-1 0 0,2 1 0 0 0,1 1 0 0 0,3 2 1 0 0,2 1-1 0 0,2 0 0 0 0,1 2 0 0 0,-14 49-129 0 0,35-94-4 0 0,0 0 0 0 0,0 0-1 0 0,0 1 1 0 0,1-1 0 0 0,-1 0 0 0 0,1 1-1 0 0,0-1 1 0 0,0 0 0 0 0,0 1 0 0 0,0 0-1 0 0,1-1 1 0 0,0 1 0 0 0,-1-1 0 0 0,1 1-1 0 0,1 0 1 0 0,-1-1 0 0 0,0 1 0 0 0,1-1-1 0 0,0 1 1 0 0,0-1 0 0 0,0 1 0 0 0,0-1-1 0 0,0 1 1 0 0,1-1 0 0 0,-1 0 0 0 0,1 0-1 0 0,0 0 1 0 0,0 0 0 0 0,0 0 0 0 0,1 0-1 0 0,-1 0 1 0 0,1-1 0 0 0,-1 1 0 0 0,1-1-1 0 0,0 0 1 0 0,0 0 0 0 0,0 0 0 0 0,0 0-1 0 0,0 0 1 0 0,0-1 0 0 0,1 1 0 0 0,-1-1-1 0 0,1 0 6 0 0,7-2 39 0 0,0-2 1 0 0,0 1-1 0 0,0-1 1 0 0,0-1 0 0 0,0 0-1 0 0,-1 0 1 0 0,0-1 0 0 0,0 0-1 0 0,0-1 1 0 0,0 0 0 0 0,-1-1-1 0 0,0 0 1 0 0,0 0 0 0 0,-1-1-1 0 0,3-4-40 0 0,13-8 60 0 0,243-235 112 0 0,-137 122-297 0 0,3-3-147 0 0,-128 132 237 0 0,-7 20-256 0 0,-56 129 289 0 0,41-110-1 0 0,2 0 0 0 0,1 2 1 0 0,2-1-1 0 0,1 1 0 0 0,2 1 1 0 0,2 0-1 0 0,-2 30 3 0 0,9-62-8 0 0,-1-1 0 0 0,1 0 0 0 0,0 0 0 0 0,0 0 0 0 0,0 0 0 0 0,1 0 0 0 0,0 0 0 0 0,0 1 0 0 0,0-1-1 0 0,1-1 1 0 0,-1 1 0 0 0,1 0 0 0 0,0 0 0 0 0,1-1 0 0 0,-1 1 0 0 0,1-1 0 0 0,0 1 0 0 0,0-1 0 0 0,0 0 0 0 0,1 0 0 0 0,-1-1 0 0 0,1 1 0 0 0,0-1 0 0 0,0 0 0 0 0,0 0 0 0 0,0 0 0 0 0,1 0 0 0 0,-1-1 0 0 0,1 0 0 0 0,0 0 0 0 0,0 0 0 0 0,-1 0 0 0 0,1-1 0 0 0,0 0-1 0 0,2 1 9 0 0,5-1 26 0 0,0-1 0 0 0,1 0 0 0 0,-1-1-1 0 0,0 0 1 0 0,1-1 0 0 0,-1 0 0 0 0,0-1-1 0 0,0 0 1 0 0,-1-1 0 0 0,1 0 0 0 0,-1-1-1 0 0,0 0 1 0 0,0-1 0 0 0,0 0 0 0 0,0-1-26 0 0,144-123 446 0 0,-95 67-309 0 0,-4-1 1 0 0,-3-4 0 0 0,-2-1 0 0 0,-4-3-1 0 0,-3-1 1 0 0,-3-3 0 0 0,24-64-138 0 0,-51 108 11 0 0,-2 0 1 0 0,0-1-1 0 0,-3-1 0 0 0,-1 1 1 0 0,-1-1-1 0 0,-2-1 1 0 0,-1 1-1 0 0,-2-1 1 0 0,-2-11-12 0 0,1 42 15 0 0,-1 0 1 0 0,0 0-1 0 0,0 1 1 0 0,-1-1-1 0 0,1 0 1 0 0,-1 0-1 0 0,0 0 1 0 0,0 0 0 0 0,0 1-1 0 0,0-1 1 0 0,-1 0-1 0 0,0 1 1 0 0,1-1-1 0 0,-1 1 1 0 0,-1 0-1 0 0,1 0 1 0 0,0 0 0 0 0,-1 0-1 0 0,1 0 1 0 0,-1 0-1 0 0,0 0 1 0 0,0 1-1 0 0,0 0 1 0 0,0-1-1 0 0,-1 1 1 0 0,1 0 0 0 0,-1 1-1 0 0,1-1 1 0 0,-1 1-1 0 0,1-1 1 0 0,-1 1-1 0 0,0 0 1 0 0,0 0 0 0 0,0 1-1 0 0,1-1 1 0 0,-1 1-1 0 0,0 0 1 0 0,0 0-1 0 0,0 0 1 0 0,0 0-1 0 0,0 1 1 0 0,-3 0-16 0 0,-9 5 1 0 0,1 1 0 0 0,-1 0 1 0 0,1 1-1 0 0,0 0 0 0 0,1 1 0 0 0,0 1 1 0 0,0 0-1 0 0,1 1 0 0 0,1 1 0 0 0,0 0 1 0 0,0 0-1 0 0,1 1 0 0 0,1 1 0 0 0,-6 8-1 0 0,-6 8 18 0 0,1 2-1 0 0,1 0 0 0 0,1 1 0 0 0,2 1 0 0 0,2 0 0 0 0,1 1 1 0 0,1 1-1 0 0,3 0 0 0 0,0 1 0 0 0,3 0 0 0 0,1 0 0 0 0,1 1 1 0 0,3 0-1 0 0,0 0 0 0 0,3-1 0 0 0,2 8-17 0 0,0-24 1 0 0,1-1 1 0 0,1 0-1 0 0,0 0 0 0 0,2-1 0 0 0,0 1 1 0 0,1-2-1 0 0,1 1 0 0 0,1-1 0 0 0,1 0 1 0 0,0-1-1 0 0,1-1 0 0 0,1 0 0 0 0,0 0 1 0 0,2-1-1 0 0,-1-1 0 0 0,2 0 0 0 0,10 6-1 0 0,-17-14-67 0 0,0-1 0 0 0,1-1 0 0 0,-1 0 0 0 0,1 0 0 0 0,0-1 0 0 0,0 0 0 0 0,0-1 0 0 0,0 0-1 0 0,1-1 1 0 0,-1 0 0 0 0,1 0 0 0 0,-1-1 0 0 0,1-1 0 0 0,1 0 67 0 0,-10 1-39 0 0,46-14-2448 0 0,-20-5-5795 0 0,-16 8-2985 0 0</inkml:trace>
  <inkml:trace contextRef="#ctx0" brushRef="#br0" timeOffset="103533.818">2683 2773 11466 0 0,'0'0'3126'0'0,"0"0"-1869"0"0,0 0-728 0 0,0 0-74 0 0,0 0 125 0 0,0 0 99 0 0,0 0 8 0 0,-28 35-61 0 0,-86 111-120 0 0,63-55 22 0 0,46-73-455 0 0,2-11-59 0 0,0 0-1 0 0,0 0 1 0 0,1 0-1 0 0,0 0 0 0 0,0 1 1 0 0,0-1-1 0 0,1 0 0 0 0,0 1 1 0 0,1-1-1 0 0,0 1 1 0 0,0 0-1 0 0,1-1 0 0 0,0 1 1 0 0,0-1-1 0 0,0 0 0 0 0,1 1 1 0 0,0-1-1 0 0,1 0 1 0 0,-1 0-1 0 0,2 0 0 0 0,-1 0 1 0 0,1-1-1 0 0,0 1 0 0 0,0-1 1 0 0,0 0-1 0 0,1 0 0 0 0,0 0 1 0 0,0-1-1 0 0,1 0 1 0 0,0 0-1 0 0,-1 0 0 0 0,2-1 1 0 0,-1 0-1 0 0,4 2-13 0 0,2-3 84 0 0,0 0-1 0 0,1-1 0 0 0,-1-1 1 0 0,0 0-1 0 0,1-1 0 0 0,-1 0 1 0 0,0-1-1 0 0,1 0 1 0 0,-1-1-1 0 0,0-1 0 0 0,0 0 1 0 0,0 0-1 0 0,0-1 1 0 0,-1-1-1 0 0,1 0 0 0 0,-1 0 1 0 0,7-5-84 0 0,-5 2 83 0 0,1-1 1 0 0,-1-1-1 0 0,-1 0 0 0 0,0 0 1 0 0,0-1-1 0 0,-1-1 0 0 0,-1 0 1 0 0,0-1-1 0 0,0 1 1 0 0,-1-2-1 0 0,-1 1 0 0 0,0-1 1 0 0,-1-1-1 0 0,-1 1 0 0 0,0-1 1 0 0,-1 0-1 0 0,0-1 1 0 0,-2 1-1 0 0,1-1 0 0 0,-2 0 1 0 0,0 0-1 0 0,-1 0 0 0 0,-1 0 1 0 0,0 0-1 0 0,-3-14-83 0 0,3 23-40 0 0,-1 1 0 0 0,-1-1-1 0 0,1 0 1 0 0,-1 1 0 0 0,0-1 0 0 0,0 1-1 0 0,-1 0 1 0 0,0 0 0 0 0,0 0 0 0 0,-1 0-1 0 0,1 0 1 0 0,-1 1 0 0 0,0-1-1 0 0,-1 1 1 0 0,1 0 0 0 0,-1 1 0 0 0,0-1-1 0 0,-1 1 1 0 0,1 0 0 0 0,-1 0 0 0 0,1 0-1 0 0,-1 1 1 0 0,0 0 0 0 0,0 0 0 0 0,-1 1-1 0 0,1-1 1 0 0,-1 1 0 0 0,1 1 0 0 0,-1-1-1 0 0,1 1 1 0 0,-6 0 40 0 0,5 1-270 0 0,1-1-1 0 0,-1 1 1 0 0,1 1-1 0 0,-1 0 1 0 0,1 0 0 0 0,-1 0-1 0 0,1 0 1 0 0,0 1-1 0 0,-1 0 1 0 0,1 1 0 0 0,0-1-1 0 0,0 1 1 0 0,1 0-1 0 0,-2 1 271 0 0,-18 15-3922 0 0,-1 3-3303 0 0,8-6-1063 0 0</inkml:trace>
  <inkml:trace contextRef="#ctx0" brushRef="#br0" timeOffset="103998.632">2985 3237 10986 0 0,'0'0'1430'0'0,"0"0"-618"0"0,0 0-234 0 0,0 0 150 0 0,0 0 227 0 0,0 0 121 0 0,0 0-28 0 0,0 0-126 0 0,0 0-156 0 0,0 0-108 0 0,0 0-123 0 0,0 0-121 0 0,0 0-68 0 0,11-16-73 0 0,87-119 322 0 0,74-105-12 0 0,-133 189-789 0 0,-37 77-480 0 0,-6 21 592 0 0,1-33 97 0 0,1 0 0 0 0,0 1 0 0 0,1-1 0 0 0,1 0 0 0 0,0 1 1 0 0,1-1-1 0 0,1 0 0 0 0,0 1 0 0 0,1-1 0 0 0,0 0 1 0 0,1 0-1 0 0,0-1 0 0 0,2 1 0 0 0,-1-1 0 0 0,2 0 0 0 0,0 0 1 0 0,4 5-4 0 0,-7-13 101 0 0,1 0 1 0 0,0 0-1 0 0,0 0 1 0 0,1 0 0 0 0,0-1-1 0 0,0 0 1 0 0,0 0-1 0 0,0 0 1 0 0,0-1-1 0 0,1 0 1 0 0,-1 0 0 0 0,1 0-1 0 0,0-1 1 0 0,0 0-1 0 0,0-1 1 0 0,0 0-1 0 0,0 0 1 0 0,0 0 0 0 0,0-1-1 0 0,1 0 1 0 0,-1 0-1 0 0,0-1 1 0 0,0 1 0 0 0,5-3-102 0 0,-6 0 139 0 0,0-1 0 0 0,0 1 1 0 0,-1-1-1 0 0,1-1 0 0 0,-1 1 1 0 0,0-1-1 0 0,0 0 0 0 0,-1 0 1 0 0,0 0-1 0 0,0 0 0 0 0,0-1 1 0 0,0 0-1 0 0,-1 0 1 0 0,0 0-1 0 0,2-6-139 0 0,3-2 114 0 0,62-122 243 0 0,-58 105-1156 0 0,11-33 1025 0 0,-19 42-4463 0 0,-2-1-4367 0 0,-2 19-3514 0 0</inkml:trace>
  <inkml:trace contextRef="#ctx0" brushRef="#br0" timeOffset="104650.638">4309 2736 17580 0 0,'0'0'1428'0'0,"0"0"-557"0"0,0 0-235 0 0,0 0 56 0 0,0 0 136 0 0,0 0 73 0 0,0 0-73 0 0,0 0-163 0 0,0 0-121 0 0,0 0-124 0 0,0 0-76 0 0,0 0-39 0 0,0 0-64 0 0,-6-14-66 0 0,-22-41-66 0 0,28 54-108 0 0,-1 0 1 0 0,1 1-1 0 0,-1-1 0 0 0,0 0 0 0 0,1 1 1 0 0,-1-1-1 0 0,0 1 0 0 0,1-1 0 0 0,-1 1 1 0 0,0-1-1 0 0,0 1 0 0 0,1 0 0 0 0,-1-1 1 0 0,0 1-1 0 0,0 0 0 0 0,0-1 1 0 0,0 1-1 0 0,1 0 0 0 0,-1 0 0 0 0,0 0 1 0 0,0 0-1 0 0,0 0 0 0 0,0 0 0 0 0,0 0 1 0 0,1 0-1 0 0,-1 0 0 0 0,0 1 0 0 0,0-1 1 0 0,0 0-1 0 0,0 0 0 0 0,1 1 1 0 0,-1-1-1 0 0,0 1 0 0 0,0-1 0 0 0,1 0 1 0 0,-1 1-1 0 0,0-1 0 0 0,1 1 0 0 0,-1 0 1 0 0,0-1-1 0 0,1 1 0 0 0,-1 0 0 0 0,1-1 1 0 0,-1 1-1 0 0,1 0 0 0 0,-1-1 0 0 0,1 2-1 0 0,-5 2 1 0 0,-24 18-45 0 0,1 0 0 0 0,1 2-1 0 0,2 2 1 0 0,0 0 0 0 0,1 1 0 0 0,2 2-1 0 0,1 0 1 0 0,1 1 0 0 0,2 1 0 0 0,1 1-1 0 0,1 0 1 0 0,-4 16 44 0 0,18-40-36 0 0,0 0-1 0 0,0 1 0 0 0,0-1 1 0 0,1 0-1 0 0,0 1 1 0 0,0-1-1 0 0,1 1 0 0 0,1-1 1 0 0,-1 1-1 0 0,1-1 0 0 0,2 7 37 0 0,-1-13-3 0 0,1 1 0 0 0,-1-1-1 0 0,1 0 1 0 0,-1 0-1 0 0,1 0 1 0 0,0 0 0 0 0,0 0-1 0 0,0-1 1 0 0,0 1-1 0 0,1-1 1 0 0,-1 0 0 0 0,0 0-1 0 0,0 0 1 0 0,1 0-1 0 0,-1 0 1 0 0,1-1 0 0 0,-1 0-1 0 0,0 1 1 0 0,1-2-1 0 0,-1 1 1 0 0,1 0 0 0 0,-1 0-1 0 0,1-1 1 0 0,-1 0-1 0 0,0 0 1 0 0,1 0-1 0 0,-1 0 1 0 0,0 0 0 0 0,0-1-1 0 0,0 1 1 0 0,0-1-1 0 0,0 0 1 0 0,0 0 0 0 0,0 0-1 0 0,-1 0 1 0 0,3-3 3 0 0,144-141 427 0 0,-132 124-404 0 0,2 0 0 0 0,0 1-1 0 0,1 2 1 0 0,1 0 0 0 0,1 0 0 0 0,1 2-1 0 0,0 1 1 0 0,17-8-23 0 0,39 9-54 0 0,-78 16 44 0 0,1 1 1 0 0,0-1 0 0 0,-1 1 0 0 0,1-1-1 0 0,-1 1 1 0 0,0-1 0 0 0,1 1 0 0 0,-1 0-1 0 0,0 0 1 0 0,0 0 0 0 0,0-1 0 0 0,0 1 0 0 0,-1 0-1 0 0,1 0 1 0 0,0 0 0 0 0,-1 0 0 0 0,0 0-1 0 0,1 1 1 0 0,-1-1 0 0 0,0 0 0 0 0,0 0-1 0 0,0 0 1 0 0,0 0 0 0 0,0 0 0 0 0,-1 1 9 0 0,1-1-5 0 0,-13 216 43 0 0,3 168-99 0 0,12-246 25 0 0,-2 320 80 0 0,-1-441-46 0 0,-1 0 0 0 0,0 0 0 0 0,-2 0 0 0 0,-1-1 0 0 0,0 1 0 0 0,-1-1 0 0 0,-1 0 0 0 0,0 0 0 0 0,-8 12 2 0 0,11-24-1 0 0,1 0 0 0 0,-1 0 0 0 0,0-1 1 0 0,-1 1-1 0 0,1-1 0 0 0,-1 0 0 0 0,0 0 0 0 0,0 0 1 0 0,-1-1-1 0 0,1 1 0 0 0,-1-2 0 0 0,0 1 0 0 0,0 0 0 0 0,0-1 1 0 0,-1 0-1 0 0,1-1 0 0 0,-1 1 0 0 0,0-1 0 0 0,1-1 1 0 0,-1 1-1 0 0,0-1 0 0 0,0 0 0 0 0,0-1 0 0 0,0 0 0 0 0,0 0 1 0 0,0 0-1 0 0,-6-2 1 0 0,5-1 1 0 0,-1-1 1 0 0,1-1 0 0 0,0 1-1 0 0,0-2 1 0 0,1 1-1 0 0,-1-1 1 0 0,1 0-1 0 0,1 0 1 0 0,-1-1 0 0 0,1 0-1 0 0,0 0 1 0 0,0 0-1 0 0,1-1 1 0 0,0 0-1 0 0,1 0 1 0 0,0 0 0 0 0,0-1-1 0 0,0 1 1 0 0,1-1-1 0 0,1 0 1 0 0,-1 0 0 0 0,0-6-2 0 0,-2-2-21 0 0,1 0 1 0 0,1 0 0 0 0,0 0 0 0 0,1-1 0 0 0,1 1-1 0 0,0-1 1 0 0,2 0 0 0 0,0 1 0 0 0,1 0 0 0 0,0-1-1 0 0,2 1 1 0 0,0 0 0 0 0,1 0 0 0 0,0 0 0 0 0,1 1-1 0 0,2 0 1 0 0,-1 0 0 0 0,2 1 0 0 0,5-9 20 0 0,6-4-113 0 0,0 1 0 0 0,2 1 1 0 0,1 1-1 0 0,1 1 1 0 0,0 1-1 0 0,2 1 0 0 0,1 1 1 0 0,1 1-1 0 0,23-11 113 0 0,67-37-269 0 0,-67 40-4981 0 0,-20 11-2831 0 0,-18 9-2791 0 0</inkml:trace>
  <inkml:trace contextRef="#ctx0" brushRef="#br0" timeOffset="105751.215">5765 2994 0 0 0,'0'0'928'0'0,"0"0"590"0"0,0 0 485 0 0,0 0 269 0 0,0 0 18 0 0,0 0-175 0 0,0 0-292 0 0,0 0-309 0 0,3 0-266 0 0,5 0 4127 0 0,-8 0-5007 0 0,0 0-88 0 0,0 0-83 0 0,0 0-62 0 0,0 0-62 0 0,0 0-53 0 0,0 0-36 0 0,19 7-80 0 0,-12-4 141 0 0,1-1 0 0 0,-1 0 0 0 0,1 0 0 0 0,0-1 0 0 0,0 0 0 0 0,-1-1 0 0 0,1 1 0 0 0,0-1 0 0 0,0-1 0 0 0,0 0 0 0 0,0 0 1 0 0,-1 0-1 0 0,1-1 0 0 0,-1 0 0 0 0,1 0 0 0 0,-1-1 0 0 0,0 0 0 0 0,1-1 0 0 0,-2 1 0 0 0,1-1 0 0 0,0-1 0 0 0,-1 1 0 0 0,0-1 0 0 0,0 0 0 0 0,0-1 0 0 0,0 1 0 0 0,-1-1 0 0 0,4-6-45 0 0,10-11 59 0 0,-1 0 0 0 0,-1-1 1 0 0,-2-1-1 0 0,0 0 0 0 0,-2-1 1 0 0,0-1-1 0 0,-2 0 0 0 0,2-11-59 0 0,-5-24 431 0 0,-8 61-309 0 0,0 1-12 0 0,-21 78-589 0 0,6 29 472 0 0,4 0 0 0 0,6 1 0 0 0,5 67 7 0 0,3-83 45 0 0,-4-1 0 0 0,-5 1 0 0 0,-3-1 0 0 0,-4 0 0 0 0,-13 36-45 0 0,25-119 27 0 0,-1 0-1 0 0,0 0 0 0 0,-1 0 0 0 0,0-1 0 0 0,0 1 0 0 0,0-1 0 0 0,-1 0 0 0 0,0 0 0 0 0,-1 0 1 0 0,1-1-1 0 0,-2 1 0 0 0,1-1 0 0 0,0 0 0 0 0,-2 0-26 0 0,5-5 10 0 0,1 0-1 0 0,0 0 1 0 0,0 0 0 0 0,0-1 0 0 0,-1 1 0 0 0,1 0-1 0 0,0-1 1 0 0,0 1 0 0 0,-1-1 0 0 0,1 1 0 0 0,-1-1-1 0 0,1 0 1 0 0,0 0 0 0 0,-1 0 0 0 0,1 0 0 0 0,-1 0-1 0 0,1 0 1 0 0,0 0 0 0 0,-1 0 0 0 0,1 0 0 0 0,-1-1-1 0 0,1 1 1 0 0,0 0 0 0 0,-1-1 0 0 0,1 1 0 0 0,0-1-1 0 0,0 0 1 0 0,-1 1 0 0 0,1-1 0 0 0,0 0 0 0 0,0 0-1 0 0,0 0 1 0 0,0 0 0 0 0,0 0 0 0 0,0 0 0 0 0,0 0-1 0 0,0 0 1 0 0,0 0 0 0 0,1 0 0 0 0,-1 0 0 0 0,0-1-1 0 0,1 1 1 0 0,-1 0 0 0 0,1-1 0 0 0,-1 1 0 0 0,1 0-10 0 0,-12-68 36 0 0,15 35-49 0 0,1 0 0 0 0,2 1 0 0 0,1-1 1 0 0,2 2-1 0 0,1-1 0 0 0,1 1 0 0 0,2 1 1 0 0,10-18 12 0 0,0-4-38 0 0,15-42-76 0 0,5 2 0 0 0,3 1 1 0 0,4 3-1 0 0,4 2 0 0 0,4 2 1 0 0,4 3-1 0 0,3 3 0 0 0,15-10 114 0 0,-62 72 13 0 0,2 0-1 0 0,-1 1 1 0 0,2 1-1 0 0,0 1 1 0 0,0 1 0 0 0,2 1-1 0 0,15-6-12 0 0,-37 16 2 0 0,1 1 1 0 0,0 0-1 0 0,0-1 0 0 0,0 1 1 0 0,0 0-1 0 0,0 0 0 0 0,0 0 0 0 0,1 0 1 0 0,-1 1-1 0 0,0-1 0 0 0,1 0 0 0 0,-1 1 1 0 0,0 0-1 0 0,0-1 0 0 0,1 1 1 0 0,-1 0-1 0 0,1 0 0 0 0,-1 1 0 0 0,0-1 1 0 0,1 0-1 0 0,-1 1 0 0 0,0-1 1 0 0,0 1-1 0 0,1 0 0 0 0,-1 0 0 0 0,0 0 1 0 0,0 0-1 0 0,0 0 0 0 0,0 0 0 0 0,0 1 1 0 0,0-1-1 0 0,0 0 0 0 0,-1 1 1 0 0,1 0-1 0 0,0-1 0 0 0,-1 1 0 0 0,1 0 1 0 0,-1 0-1 0 0,0 0 0 0 0,1 0 1 0 0,-1 0-1 0 0,0 0 0 0 0,0 0 0 0 0,-1 1 1 0 0,1-1-1 0 0,0 0 0 0 0,-1 0 0 0 0,1 1-2 0 0,-2 22 47 0 0,-1 0 0 0 0,-1-1-1 0 0,-1 1 1 0 0,-2-1-1 0 0,0 0 1 0 0,-1-1-1 0 0,-1 1 1 0 0,-2-1 0 0 0,0-1-1 0 0,-1 0 1 0 0,-1-1-1 0 0,-13 17-46 0 0,-2 10 49 0 0,-3-1 1 0 0,-1-2-1 0 0,-2-1 0 0 0,-3-2 0 0 0,-1-1 0 0 0,-1-2 0 0 0,-25 18-49 0 0,58-52-18 0 0,0 0 0 0 0,-1-1 0 0 0,0 0 1 0 0,0 0-1 0 0,0 0 0 0 0,-1 0 0 0 0,1-1 0 0 0,-1 0 0 0 0,0-1 0 0 0,1 1 0 0 0,-1-1 0 0 0,0 0 0 0 0,-1-1 0 0 0,1 0 0 0 0,0 0 0 0 0,0-1 0 0 0,-5 0 18 0 0,9-2-192 0 0,0-1 1 0 0,1 0-1 0 0,-1 0 1 0 0,1 0-1 0 0,-1 0 1 0 0,1 0-1 0 0,0-1 0 0 0,0 1 1 0 0,1-1-1 0 0,-1 1 1 0 0,1-1-1 0 0,0 0 1 0 0,-1 1-1 0 0,2-1 0 0 0,-1 0 1 0 0,0 0-1 0 0,1 0 1 0 0,0 0-1 0 0,0 0 1 0 0,0 0-1 0 0,0 1 0 0 0,1-1 1 0 0,-1 0-1 0 0,1 0 1 0 0,0 0-1 0 0,0 0 1 0 0,0 1-1 0 0,1-1 0 0 0,0 1 1 0 0,-1-1-1 0 0,2 0 192 0 0,27-53-6514 0 0,-20 37-808 0 0</inkml:trace>
  <inkml:trace contextRef="#ctx0" brushRef="#br0" timeOffset="113774.091">7109 2762 1440 0 0,'0'0'720'0'0,"0"0"-321"0"0,0 0-31 0 0,0 0 290 0 0,0 0 397 0 0,0 0 296 0 0,0 0 46 0 0,0 0-154 0 0,0 0-240 0 0,0 0-223 0 0,0 0-122 0 0,2-4-40 0 0,6-11-35 0 0,-5 12-19 0 0,-3 3-35 0 0,0 0-53 0 0,0 22 1641 0 0,-11 147 65 0 0,10-147-2167 0 0,1 0 0 0 0,0-1 0 0 0,2 1-1 0 0,1 0 1 0 0,1-1 0 0 0,1 0 0 0 0,0 0 0 0 0,2 0-1 0 0,0 0 1 0 0,5 7-15 0 0,-10-24 28 0 0,0 0 0 0 0,0 0 0 0 0,1-1 0 0 0,-1 1 0 0 0,1-1 0 0 0,-1 0 0 0 0,1 0 0 0 0,0 0 0 0 0,0 0 0 0 0,1 0 0 0 0,-1-1 0 0 0,1 1 0 0 0,-1-1 0 0 0,1 0 0 0 0,0 0 0 0 0,-1 0 0 0 0,1-1 0 0 0,0 1-1 0 0,0-1 1 0 0,0 0 0 0 0,1 0 0 0 0,-1 0 0 0 0,0-1 0 0 0,0 0 0 0 0,0 1 0 0 0,1-1 0 0 0,-1-1 0 0 0,0 1 0 0 0,4-1-28 0 0,77-51 1290 0 0,66-113-481 0 0,-141 155-732 0 0,-1-1 0 0 0,0-1 0 0 0,-1 1-1 0 0,0-2 1 0 0,0 1 0 0 0,-2-1 0 0 0,1 0-1 0 0,-2 0 1 0 0,0 0 0 0 0,0-1 0 0 0,-1 0 0 0 0,-1 0-1 0 0,0 0 1 0 0,-1-3-77 0 0,-2 16 97 0 0,0 1-14 0 0,0 0-30 0 0,0 0-13 0 0,0 0-14 0 0,0 0-36 0 0,-2 59-511 0 0,1 74 581 0 0,-5-57-89 0 0,7-68 28 0 0,0 1 1 0 0,1-1-1 0 0,1 0 1 0 0,-1 0-1 0 0,1-1 1 0 0,0 1-1 0 0,1 0 1 0 0,0-1-1 0 0,0 0 1 0 0,1 0-1 0 0,0 0 1 0 0,0 0-1 0 0,3 2 1 0 0,0-1 10 0 0,1-1 0 0 0,0-1 0 0 0,0 1 0 0 0,1-1 0 0 0,-1-1 0 0 0,1 0 0 0 0,0 0 0 0 0,1-1 0 0 0,-1 0 0 0 0,1-1 0 0 0,0 0 0 0 0,-1-1 0 0 0,1 0 0 0 0,0-1 0 0 0,1 0 0 0 0,3 0-10 0 0,7 2 11 0 0,-8-2 40 0 0,1-1 1 0 0,-1 0 0 0 0,1 0 0 0 0,-1-2-1 0 0,1 0 1 0 0,-1 0 0 0 0,0-1-1 0 0,0-1 1 0 0,0-1 0 0 0,0 0 0 0 0,-1 0-1 0 0,0-1 1 0 0,0-1 0 0 0,0 0-1 0 0,-1-1 1 0 0,0 0 0 0 0,-1-1-1 0 0,0-1 1 0 0,0 0 0 0 0,-1 0 0 0 0,0-1-1 0 0,-1 0 1 0 0,0 0 0 0 0,-1-1-1 0 0,0 0 1 0 0,2-6-52 0 0,157-294 60 0 0,-153 282-69 0 0,-1-1-1 0 0,-1-1 1 0 0,-2 0 0 0 0,-1-1-1 0 0,-1 1 1 0 0,-2-2 0 0 0,-2 1-1 0 0,-1 0 1 0 0,-1-19 9 0 0,-3 48-25 0 0,0 1 1 0 0,-1 0-1 0 0,1-1 1 0 0,-1 1-1 0 0,0 0 1 0 0,0 0-1 0 0,0 0 0 0 0,0 0 1 0 0,0 0-1 0 0,-1 1 1 0 0,1-1-1 0 0,-1 1 1 0 0,0 0-1 0 0,0-1 0 0 0,0 1 1 0 0,0 0-1 0 0,0 1 1 0 0,0-1-1 0 0,0 1 0 0 0,-1-1 1 0 0,1 1-1 0 0,-1 0 1 0 0,1 0-1 0 0,-1 0 1 0 0,1 1-1 0 0,-1-1 0 0 0,1 1 1 0 0,-1 0-1 0 0,1 0 1 0 0,-1 0-1 0 0,0 0 1 0 0,1 1-1 0 0,-1-1 0 0 0,1 1 1 0 0,-1 0 24 0 0,-2 3-17 0 0,1-1 1 0 0,0 1-1 0 0,0 0 0 0 0,1 0 1 0 0,-1 0-1 0 0,1 1 0 0 0,0-1 0 0 0,0 1 1 0 0,0 0-1 0 0,1 0 0 0 0,0 1 1 0 0,0-1-1 0 0,0 1 0 0 0,1-1 1 0 0,-1 1-1 0 0,0 4 17 0 0,-6 26 0 0 0,1 0 0 0 0,2 0 0 0 0,2 1 0 0 0,1 0 0 0 0,2 0 0 0 0,1 0-1 0 0,2 5 1 0 0,-1 28-28 0 0,0-50 14 0 0,0 0 0 0 0,1 0 0 0 0,1 0 0 0 0,1 0 0 0 0,1 0 0 0 0,0-1 0 0 0,2 0 0 0 0,0 0 0 0 0,7 12 14 0 0,-11-24-5 0 0,1 0 0 0 0,0 0 0 0 0,1 0 0 0 0,-1 0 0 0 0,1-1 0 0 0,0 1 0 0 0,1-1 0 0 0,0 0 0 0 0,0-1 0 0 0,0 0 0 0 0,0 0 0 0 0,1 0 0 0 0,0 0 0 0 0,0-1 0 0 0,0-1 0 0 0,1 1 0 0 0,-1-1 0 0 0,1 0 0 0 0,0-1 0 0 0,0 1 0 0 0,0-2 0 0 0,0 1 0 0 0,0-1 0 0 0,0 0 0 0 0,0-1 5 0 0,16-3 42 0 0,-1-2 1 0 0,-1 0-1 0 0,1-2 0 0 0,-1 0 1 0 0,0-1-1 0 0,-1-2 0 0 0,0 0 1 0 0,0-1-1 0 0,-1-1 0 0 0,11-9-42 0 0,-23 16 10 0 0,30-20 38 0 0,-2-1-1 0 0,0-2 1 0 0,-2-2-1 0 0,-2-1 1 0 0,0-1-1 0 0,-2-2 1 0 0,-2-1-1 0 0,-1-2 1 0 0,-2 0-1 0 0,-1-2 0 0 0,-2 0 1 0 0,14-39-48 0 0,-28 62 0 0 0,-2-1 1 0 0,-1 1-1 0 0,0-1 1 0 0,-1 0-1 0 0,0-1 0 0 0,-2 1 1 0 0,0-1-1 0 0,-1 1 1 0 0,0-1-1 0 0,-2-1 0 0 0,0 14-11 0 0,0 1 1 0 0,0-1-1 0 0,0 1 0 0 0,0 0 0 0 0,-1 0 1 0 0,0 0-1 0 0,0-1 0 0 0,0 2 1 0 0,0-1-1 0 0,-1 0 0 0 0,0 0 1 0 0,0 1-1 0 0,0-1 0 0 0,0 1 0 0 0,0 0 1 0 0,0 0-1 0 0,-1 0 0 0 0,0 1 1 0 0,1-1-1 0 0,-1 1 0 0 0,0 0 1 0 0,0 0-1 0 0,0 0 0 0 0,-1 0 1 0 0,1 1-1 0 0,0-1 0 0 0,-1 1 0 0 0,1 0 1 0 0,-1 1-1 0 0,1-1 0 0 0,-1 1 1 0 0,1 0-1 0 0,-1 0 0 0 0,1 0 1 0 0,-1 1-1 0 0,1 0 0 0 0,0-1 0 0 0,-1 2 1 0 0,1-1-1 0 0,0 0 0 0 0,-1 1 1 0 0,1 0-1 0 0,0 0 0 0 0,0 0 1 0 0,0 0-1 0 0,0 1 11 0 0,-4 4-14 0 0,0-1 1 0 0,1 1-1 0 0,0 1 1 0 0,0-1-1 0 0,1 1 1 0 0,0 0-1 0 0,0 1 1 0 0,1-1-1 0 0,0 1 1 0 0,0 0-1 0 0,1 1 1 0 0,1-1-1 0 0,-1 1 1 0 0,1 0-1 0 0,1-1 1 0 0,-1 6 13 0 0,-9 164 168 0 0,12-169-154 0 0,20 163 269 0 0,-3 38 108 0 0,-15-203-364 0 0,0 0-1 0 0,1 0 1 0 0,0 0 0 0 0,0-1-1 0 0,0 1 1 0 0,1-1 0 0 0,0 1-1 0 0,1-1 1 0 0,0-1 0 0 0,0 1-1 0 0,0-1 1 0 0,1 0 0 0 0,0 0-1 0 0,0 0 1 0 0,1-1 0 0 0,-1 0-1 0 0,2 0-26 0 0,-7-3-6 0 0,1-1-1 0 0,-1 0 1 0 0,1 0 0 0 0,-1-1-1 0 0,1 1 1 0 0,0 0-1 0 0,-1 0 1 0 0,1-1-1 0 0,0 1 1 0 0,0-1-1 0 0,-1 1 1 0 0,1-1-1 0 0,0 0 1 0 0,0 0-1 0 0,0 0 1 0 0,-1 0 0 0 0,1 0-1 0 0,0 0 1 0 0,0 0-1 0 0,0-1 1 0 0,-1 1-1 0 0,1 0 1 0 0,0-1-1 0 0,0 0 1 0 0,0 0 6 0 0,11-7-2561 0 0,-1-4-3404 0 0,-7 8-5105 0 0</inkml:trace>
  <inkml:trace contextRef="#ctx0" brushRef="#br0" timeOffset="114936.136">9102 3082 7154 0 0,'0'0'1374'0'0,"0"0"-617"0"0,0 0-103 0 0,0 0 336 0 0,0 0 269 0 0,0 0 61 0 0,0 0-106 0 0,0 0-141 0 0,0 0-99 0 0,0 0-79 0 0,0 0-107 0 0,0 0-104 0 0,0 0-106 0 0,31-4-73 0 0,95-12-56 0 0,-56-8 296 0 0,-59 19-638 0 0,-1 0 1 0 0,0-1 0 0 0,0 0 0 0 0,0 0-1 0 0,-1-1 1 0 0,0-1 0 0 0,0 1 0 0 0,0-2-1 0 0,-1 1 1 0 0,-1-1 0 0 0,1 0 0 0 0,-1 0-1 0 0,-1-1 1 0 0,0 0 0 0 0,0 0 0 0 0,-1-1-1 0 0,0 0 1 0 0,-1 0 0 0 0,0 0 0 0 0,1-9-108 0 0,-5 18-17 0 0,0 0 0 0 0,-1 1 0 0 0,1-1 0 0 0,0 0 0 0 0,-1 0 0 0 0,0 1 0 0 0,1-1 0 0 0,-1 0 0 0 0,0 1 0 0 0,0-1 0 0 0,0 1 0 0 0,0-1 0 0 0,0 1 0 0 0,0-1 0 0 0,0 1 0 0 0,-1-1 0 0 0,1 1 0 0 0,0 0 0 0 0,-1 0 0 0 0,1 0 0 0 0,-1 0 0 0 0,1 0 0 0 0,-1 0 0 0 0,0 0 0 0 0,1 1 0 0 0,-1-1 0 0 0,0 0 0 0 0,1 1 0 0 0,-1 0 0 0 0,0-1 0 0 0,0 1 0 0 0,0 0 0 0 0,0 0 0 0 0,1 0 0 0 0,-1 0 0 0 0,0 0 0 0 0,0 0 17 0 0,-71 14-773 0 0,50-2 663 0 0,2 0 1 0 0,0 2-1 0 0,0 0 0 0 0,1 1 0 0 0,1 1 1 0 0,1 1-1 0 0,0 1 0 0 0,1 1 1 0 0,1 0-1 0 0,1 1 0 0 0,-3 6 110 0 0,15-23 7 0 0,1 0 0 0 0,-1 0 0 0 0,1 0 0 0 0,0 1 0 0 0,0-1 0 0 0,0 1 0 0 0,0 0 0 0 0,0-1 0 0 0,1 1-1 0 0,0 0 1 0 0,0 0 0 0 0,0 0 0 0 0,0 0 0 0 0,0 0 0 0 0,1 0 0 0 0,0 0 0 0 0,0 0 0 0 0,0 1 0 0 0,0-1 0 0 0,1 0 0 0 0,-1 0 0 0 0,1 0 0 0 0,0 0 0 0 0,0 0 0 0 0,1-1-1 0 0,-1 1 1 0 0,1 0 0 0 0,0 0 0 0 0,0-1 0 0 0,0 1 0 0 0,0-1 0 0 0,1 0 0 0 0,-1 0 0 0 0,1 0 0 0 0,3 3-7 0 0,13-2 48 0 0,0 0 1 0 0,0-1 0 0 0,1-1-1 0 0,-1-1 1 0 0,1-1-1 0 0,-1 0 1 0 0,1-1-1 0 0,-1-2 1 0 0,0 0 0 0 0,0-1-1 0 0,0 0 1 0 0,9-5-49 0 0,6-1-112 0 0,0-1 1 0 0,-1-1 0 0 0,-1-2 0 0 0,0-1 0 0 0,21-15 111 0 0,-36 20-1032 0 0,-1-2 1 0 0,0 0 0 0 0,-1-1-1 0 0,-1 0 1 0 0,0-2 0 0 0,12-14 1031 0 0,16-51-14518 0 0,-34 43 13995 0 0,-4 27 523 0 0,32 13 5092 0 0,-23 31 2660 0 0,-15 7-4283 0 0,-38 108-1035 0 0,39-139-2376 0 0,0-7-49 0 0,0 0 0 0 0,0 0 0 0 0,0 1 0 0 0,1-1 0 0 0,-1 0 0 0 0,1 0 0 0 0,0 1 0 0 0,0-1-1 0 0,0 0 1 0 0,0 1 0 0 0,1-1 0 0 0,-1 0 0 0 0,1 0 0 0 0,0 0 0 0 0,0 1 0 0 0,0-1 0 0 0,0 0-1 0 0,1 0 1 0 0,-1 0 0 0 0,1-1 0 0 0,0 1 0 0 0,0 0 0 0 0,0-1 0 0 0,0 1 0 0 0,0-1 0 0 0,0 1-1 0 0,3 1-8 0 0,2-4 137 0 0,-1 1 0 0 0,1-1 1 0 0,-1-1-1 0 0,1 1 0 0 0,-1-1 0 0 0,1 0 0 0 0,-1-1 0 0 0,0 0 0 0 0,1 0 0 0 0,-1 0 0 0 0,0-1 0 0 0,0 1 0 0 0,-1-2 0 0 0,1 1 0 0 0,0 0 0 0 0,-1-1 0 0 0,0 0 0 0 0,0-1 0 0 0,0 1 0 0 0,-1-1 0 0 0,1 0 0 0 0,-1 0 0 0 0,0 0 0 0 0,-1 0 1 0 0,1-1-1 0 0,-1 0 0 0 0,0 1 0 0 0,0-1 0 0 0,0-2-137 0 0,16-19 196 0 0,158-201 1040 0 0,-172 265-1147 0 0,-5-10-27 0 0,-1 27-86 0 0,2-1 1 0 0,2 1-1 0 0,2-1 1 0 0,3 0-1 0 0,10 32 24 0 0,12 11-20 0 0,-14-49 31 0 0,-2 1 0 0 0,-1 1 0 0 0,-3 1 0 0 0,3 47-11 0 0,-10-65 24 0 0,-2 1 0 0 0,0-1-1 0 0,-3 1 1 0 0,-1-1 0 0 0,-1 1 0 0 0,-1-1 0 0 0,-2 0-1 0 0,-2-1 1 0 0,0 0 0 0 0,-3 0 0 0 0,0-1-1 0 0,-2 0 1 0 0,-1-1 0 0 0,-1-1 0 0 0,-1-1-1 0 0,-17 20-23 0 0,19-32 61 0 0,-1-1-1 0 0,0-1 0 0 0,-1-1 0 0 0,-1 0 0 0 0,1-1 1 0 0,-2-1-1 0 0,-8 3-60 0 0,17-9 43 0 0,0 0 0 0 0,0-1-1 0 0,0 0 1 0 0,0-1 0 0 0,-1 0 0 0 0,1-1 0 0 0,-1 0 0 0 0,1 0 0 0 0,-1-1 0 0 0,1 0 0 0 0,-1-1 0 0 0,-5-1-43 0 0,13-1 14 0 0,-1 0 1 0 0,1-1 0 0 0,0 1 0 0 0,0 0-1 0 0,0-1 1 0 0,0 0 0 0 0,0 0 0 0 0,1 0-1 0 0,0 0 1 0 0,0 0 0 0 0,0 0 0 0 0,0-1-1 0 0,1 1 1 0 0,-1-1 0 0 0,1 1 0 0 0,0-1-1 0 0,1 1 1 0 0,-1-1 0 0 0,1 0 0 0 0,0 1-1 0 0,0-1 1 0 0,0 0 0 0 0,1 1 0 0 0,0-1 0 0 0,-1 1-1 0 0,2-1 1 0 0,-1 1 0 0 0,0-1 0 0 0,1 1-1 0 0,1-3-14 0 0,17-42 31 0 0,2 0 0 0 0,2 2 0 0 0,3 0 0 0 0,1 2-1 0 0,2 1 1 0 0,2 1 0 0 0,2 2 0 0 0,4-1-31 0 0,-13 9-11 0 0,3 1 0 0 0,0 0 1 0 0,2 3-1 0 0,2 0 0 0 0,0 2 0 0 0,2 1 1 0 0,1 2-1 0 0,0 2 0 0 0,2 1 0 0 0,1 1 0 0 0,0 3 1 0 0,18-6 10 0 0,-52 22-5 0 0,6-2-8 0 0,-1 0-1 0 0,1 1 0 0 0,1-1 1 0 0,-1 2-1 0 0,0 0 0 0 0,0 0 1 0 0,1 1-1 0 0,-1 0 0 0 0,0 1 1 0 0,0 0-1 0 0,5 1 14 0 0,-12 0-49 0 0,0 0 1 0 0,-1 0-1 0 0,1 1 1 0 0,-1-1-1 0 0,1 1 1 0 0,-1-1-1 0 0,0 1 1 0 0,0 0-1 0 0,0-1 1 0 0,0 1-1 0 0,-1 0 1 0 0,1 1-1 0 0,-1-1 1 0 0,0 0-1 0 0,0 0 0 0 0,0 0 1 0 0,0 1-1 0 0,-1-1 1 0 0,1 0-1 0 0,-1 2 49 0 0,5 25-5981 0 0,-5-23 3044 0 0,2-2-8796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27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1408 0 0 0,'0'0'0'0'0</inkml:trace>
  <inkml:trace contextRef="#ctx0" brushRef="#br0" timeOffset="3063.917">329 1408 0 0 0,'-34'12'0'0'0,"13"12"1335"0"0,21-23-908 0 0,-2 29 4155 0 0,2-10 3373 0 0,0-37-2074 0 0,19-153-4986 0 0,14 28-652 0 0,-18 78 20 0 0,25-20-142 0 0,-16 29-33 0 0,15 14-93 0 0,-17 11 58 0 0,-17 21-63 0 0,92-106 24 0 0,32 15-35 0 0,-49 51 6 0 0,-5 17 59 0 0,68-34-15 0 0,-4 11 74 0 0,-27 18 48 0 0,23 3-47 0 0,21 23 57 0 0,-17 8 89 0 0,-62 25-196 0 0,-68-19-35 0 0,1 0 0 0 0,-2 1 0 0 0,1 0-1 0 0,0 0 1 0 0,-1 1 0 0 0,0 0 0 0 0,0 1 0 0 0,0-1-1 0 0,-1 2 1 0 0,4 2-19 0 0,58 54 84 0 0,37 47 28 0 0,2 42 72 0 0,-54-46-30 0 0,-2-3 22 0 0,-1 7 26 0 0,-23-54-122 0 0,-12-24-50 0 0,23 38 62 0 0,-22-29 0 0 0,-3 11 33 0 0,-11 2 9 0 0,5-44 468 0 0,-14-26 9 0 0,-18-15-602 0 0,19 28-3 0 0,-5-8-8 0 0,-1 1 0 0 0,-1 1 1 0 0,0 0-1 0 0,-1 1 1 0 0,1 0-1 0 0,-1 1 0 0 0,-1 0 1 0 0,1 1-1 0 0,-13-3 2 0 0,-97-13-100 0 0,84 18 35 0 0,58-6-306 0 0,163-75 500 0 0,26 11-166 0 0,-56 51-10 0 0,-151 23 58 0 0,-1 0-16 0 0,1 0 10 0 0,0 0-10 0 0,-1 0 14 0 0,0 0 2 0 0,-3 15 251 0 0,-40 41-90 0 0,-63 69-36 0 0,0-15 10 0 0,56-63-142 0 0,50-49-2951 0 0,0-5 787 0 0,2 2-2807 0 0,0 2-6349 0 0</inkml:trace>
  <inkml:trace contextRef="#ctx0" brushRef="#br0" timeOffset="4832.216">259 1367 0 0 0,'0'0'385'0'0,"0"0"248"0"0,0 0-12 0 0,0 0-104 0 0,0 0-123 0 0,0 0-146 0 0,0 0-105 0 0,0 0-30 0 0,0 0 34 0 0,0 0 98 0 0,0 0 163 0 0,0 0 179 0 0,0 0 178 0 0,0 0 136 0 0,0 0 102 0 0,0 0 69 0 0,-2 1 12746 0 0,0-2-14884 0 0,-82-46 2945 0 0,-34-26-950 0 0,65 49-352 0 0,114 3-649 0 0,204-53 169 0 0,-65 42-92 0 0,-102 16 54 0 0,-98 16-70 0 0,0 0 22 0 0,0 0-7 0 0,0 0 20 0 0,0 0-4 0 0,0 0-15 0 0,0 0 23 0 0,0 0-5 0 0,0 0 5 0 0,0 0-3 0 0,0 0-1 0 0,0 0-1 0 0,0 0 0 0 0,0 0 14 0 0,0 0-9 0 0,-35 24 467 0 0,-56 33-382 0 0,-33 28 4 0 0,25-19 159 0 0,80-47-914 0 0,42-23-2942 0 0,-15 0-1750 0 0,-2 1-6278 0 0</inkml:trace>
  <inkml:trace contextRef="#ctx0" brushRef="#br0" timeOffset="6315.581">2161 738 0 0 0,'0'0'280'0'0,"0"0"586"0"0,0 0 51 0 0,0 0-62 0 0,0 0-30 0 0,0 0-59 0 0,0 0-111 0 0,0 0-126 0 0,0 0-113 0 0,0 0-60 0 0,0 0 55 0 0,32 0 7337 0 0,-26-2-7396 0 0,1 1 0 0 0,-1-1-1 0 0,0-1 1 0 0,1 1 0 0 0,-1-1-1 0 0,0 0 1 0 0,-1-1 0 0 0,1 1-1 0 0,0-1 1 0 0,-1 0 0 0 0,0-1-1 0 0,0 1 1 0 0,4-5-352 0 0,20-15 634 0 0,-2 5-343 0 0,0-1 0 0 0,-1-1 1 0 0,-1-2-1 0 0,-1 0 0 0 0,-1-2 1 0 0,-1 0-1 0 0,-1-2 0 0 0,-2 0 1 0 0,-1-1-1 0 0,0-1 0 0 0,10-26-291 0 0,-19 34 37 0 0,0 0-1 0 0,-1 0 0 0 0,-1-1 1 0 0,-1 0-1 0 0,-2-1 0 0 0,0 1 1 0 0,-1-1-1 0 0,0-18-36 0 0,-3 21 12 0 0,1 14-15 0 0,0 0 1 0 0,-1 0-1 0 0,0 0 0 0 0,0 0 1 0 0,-1-1-1 0 0,1 1 1 0 0,-1 0-1 0 0,-1 0 1 0 0,1 1-1 0 0,-1-1 1 0 0,0 0-1 0 0,0 0 0 0 0,-1 1 1 0 0,1-1-1 0 0,-4-3 3 0 0,4 8-43 0 0,-1-1-1 0 0,1 1 1 0 0,0 0-1 0 0,-1 1 1 0 0,1-1-1 0 0,-1 0 1 0 0,1 1-1 0 0,-1-1 1 0 0,1 1-1 0 0,-1 0 1 0 0,1 0-1 0 0,-1 0 1 0 0,1 0-1 0 0,-1 0 1 0 0,1 0-1 0 0,-1 1 0 0 0,1 0 1 0 0,-1-1-1 0 0,1 1 1 0 0,-1 0-1 0 0,1 0 1 0 0,0 0-1 0 0,-1 0 1 0 0,1 1-1 0 0,0-1 1 0 0,0 0-1 0 0,0 1 1 0 0,0 0-1 0 0,0-1 1 0 0,-1 3 43 0 0,-8 5-6 0 0,1 1 1 0 0,0 0-1 0 0,0 1 1 0 0,2 0-1 0 0,-1 0 1 0 0,1 1-1 0 0,1 0 1 0 0,0 0-1 0 0,0 1 1 0 0,2 0-1 0 0,-1 0 1 0 0,2 0-1 0 0,0 1 1 0 0,0-1-1 0 0,0 8 6 0 0,-2 22 235 0 0,1-1-1 0 0,2 1 1 0 0,2 0 0 0 0,3 29-235 0 0,48 93 611 0 0,-21-73 91 0 0,-28-89-673 0 0,0 0-1 0 0,0 0 0 0 0,0 0 0 0 0,0 0 0 0 0,0 0 0 0 0,0 0 0 0 0,1-1 0 0 0,0 1 0 0 0,-1-1 0 0 0,1 1 0 0 0,0-1 0 0 0,0 1 0 0 0,1-1 0 0 0,-1 0 1 0 0,0 0-1 0 0,1 0 0 0 0,-1-1 0 0 0,1 1 0 0 0,-1 0 0 0 0,1-1 0 0 0,3 2-28 0 0,-20-4 356 0 0,3-2-4799 0 0,5-1-6657 0 0,4 4 1535 0 0</inkml:trace>
  <inkml:trace contextRef="#ctx0" brushRef="#br0" timeOffset="7108.514">2759 510 10554 0 0,'0'0'1921'0'0,"0"0"-1016"0"0,0 0-575 0 0,0 0-26 0 0,0 0 252 0 0,0 0 256 0 0,0 0 111 0 0,0 0-66 0 0,0 0-210 0 0,0 0-203 0 0,0 0-137 0 0,0 0-66 0 0,0 0 3 0 0,0 19-16 0 0,2 93 283 0 0,3-70 88 0 0,0-13-311 0 0,-2 1 0 0 0,0 0 0 0 0,-2 0 0 0 0,-2 1 0 0 0,-1-1 0 0 0,-1 0 0 0 0,-3 10-288 0 0,1-33 1961 0 0,2-26-1522 0 0,1-32-578 0 0,5 30 117 0 0,1 0-1 0 0,1 0 1 0 0,1 1 0 0 0,1 0 0 0 0,1 0 0 0 0,1 0-1 0 0,0 1 1 0 0,2 1 0 0 0,0-1 0 0 0,1 2-1 0 0,0 0 1 0 0,2 0 0 0 0,0 1 0 0 0,0 1 0 0 0,2 0-1 0 0,0 1 1 0 0,1 1 0 0 0,3-2 22 0 0,-16 10-7 0 0,1 1 1 0 0,0-1-1 0 0,1 1 1 0 0,-1 0 0 0 0,1 1-1 0 0,0-1 1 0 0,0 1-1 0 0,0 0 1 0 0,0 1-1 0 0,0-1 1 0 0,0 1-1 0 0,1 0 1 0 0,-1 1-1 0 0,1 0 1 0 0,0 0 0 0 0,-1 0-1 0 0,1 1 1 0 0,0 0-1 0 0,5 0 7 0 0,-7 3 11 0 0,0 0 0 0 0,0-1 0 0 0,-1 2 1 0 0,1-1-1 0 0,-1 0 0 0 0,1 1 0 0 0,-1 0 0 0 0,0 0 0 0 0,0 0 0 0 0,-1 1 0 0 0,1-1 0 0 0,-1 1 0 0 0,0 0 0 0 0,0 0 1 0 0,-1 0-1 0 0,1 0 0 0 0,-1 1 0 0 0,0-1 0 0 0,0 4-11 0 0,0-1 49 0 0,0 1 0 0 0,-1-1 0 0 0,-1 1-1 0 0,1 0 1 0 0,-1-1 0 0 0,0 1 0 0 0,-1-1 0 0 0,0 1 0 0 0,-1-1 0 0 0,0 1 0 0 0,0-1-1 0 0,0 0 1 0 0,-1 0 0 0 0,-1 0 0 0 0,1 0 0 0 0,-1-1 0 0 0,-1 1 0 0 0,1-1 0 0 0,-1 0-1 0 0,0 0 1 0 0,-1 0 0 0 0,0-1 0 0 0,0 0 0 0 0,0 0 0 0 0,0-1 0 0 0,-3 2-49 0 0,1-2 41 0 0,0-1 0 0 0,0 0 1 0 0,-1 0-1 0 0,1-1 1 0 0,-1 0-1 0 0,0-1 0 0 0,1 1 1 0 0,-1-2-1 0 0,0 1 0 0 0,0-1 1 0 0,-1-1-1 0 0,-3 0-41 0 0,5-2-3 0 0,1-1 0 0 0,0 0 0 0 0,0 0 0 0 0,0-1 0 0 0,0 0 0 0 0,0-1 1 0 0,1 1-1 0 0,0-1 0 0 0,0 0 0 0 0,0-1 0 0 0,0 1 0 0 0,1-1 0 0 0,0-1 0 0 0,0 1 0 0 0,1 0 0 0 0,0-1 1 0 0,0 0-1 0 0,-2-5 3 0 0,0 2-125 0 0,-25-43-2324 0 0,21 29-8323 0 0,8 20-993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8.62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1399 236 0 0 0,'0'0'125'0'0,"0"0"175"0"0,0 0 15 0 0,0 0-29 0 0,0 0-33 0 0,0-1-336 0 0,-5-5 6338 0 0,-120 29-1931 0 0,-166 9-1144 0 0,245-30-2831 0 0,1 1 0 0 0,-1 2-1 0 0,1 3 1 0 0,-24 7-349 0 0,-127-3 1342 0 0,138-13-961 0 0,-103-13 675 0 0,137 13-967 0 0,-28 2 47 0 0,20 5-129 0 0,24-5 286 0 0,-1 2-2253 0 0,14 5-3409 0 0,-1-4-1395 0 0</inkml:trace>
  <inkml:trace contextRef="#ctx0" brushRef="#br0" timeOffset="1302.02">623 3973 0 0 0,'-2'3'557'0'0,"0"-1"-21"0"0,0-1 0 0 0,0 1 0 0 0,0-1 0 0 0,0 1 0 0 0,0-1 0 0 0,-1 1-1 0 0,1-1 1 0 0,0 0 0 0 0,-1 0 0 0 0,1 0 0 0 0,-1-1 0 0 0,1 1 0 0 0,-1 0-1 0 0,1-1 1 0 0,-1 0 0 0 0,0 1 0 0 0,1-1 0 0 0,-1 0 0 0 0,1-1 0 0 0,-1 1-1 0 0,0 0 1 0 0,-1-1-536 0 0,-12 1-11 0 0,-127-3 5137 0 0,33-19-3730 0 0,103 19-1304 0 0,0 1 0 0 0,-1 1 0 0 0,1 0 0 0 0,-1 0 0 0 0,1 0 0 0 0,-1 1 0 0 0,1 0 1 0 0,-1 0-1 0 0,1 1 0 0 0,-1 0 0 0 0,1 1 0 0 0,-1-1 0 0 0,0 2-92 0 0,-63 19 304 0 0,46-20 194 0 0,-10 0-2549 0 0,36-5-3981 0 0,2 2-4413 0 0</inkml:trace>
  <inkml:trace contextRef="#ctx0" brushRef="#br0" timeOffset="2519.809">356 12 0 0 0,'0'0'572'0'0,"0"0"366"0"0,0 0 66 0 0,0 0-77 0 0,0 0-84 0 0,0 0-50 0 0,0 0-53 0 0,0 0-14 0 0,-3 22-9 0 0,-9 104 741 0 0,12-70 212 0 0,1 54 89 0 0,-5-1 0 0 0,-12 64-1759 0 0,8-121 246 0 0,-12 70 539 0 0,4 1-1 0 0,7 0 1 0 0,4 72-785 0 0,53 128 706 0 0,-19-101 163 0 0,-2 182-869 0 0,-24-187 1324 0 0,-22 171-1324 0 0,14 212 707 0 0,21-334-660 0 0,-15-183-42 0 0,0 15 10 0 0,-4 0 0 0 0,-10 56-15 0 0,7-87-53 0 0,9 34-132 0 0,-1-19 57 0 0,-2-81-1 0 0,0-1-48 0 0,0 0-62 0 0,0 0-59 0 0,0 0-74 0 0,0 0-118 0 0,0 0-133 0 0,0-5-1623 0 0,7-26-8828 0 0,-4 23 6894 0 0</inkml:trace>
  <inkml:trace contextRef="#ctx0" brushRef="#br0" timeOffset="2864.595">558 3576 2385 0 0,'0'0'2236'0'0,"0"0"-1054"0"0,0 0-554 0 0,0 0-32 0 0,0 0 136 0 0,0 0 158 0 0,0 0 72 0 0,0 0-57 0 0,0 0-96 0 0,0 0-118 0 0,-18 31-111 0 0,-56 98-92 0 0,21-24 587 0 0,19-43-926 0 0,-1-2 0 0 0,-4-2 0 0 0,-2-1-1 0 0,-3-3 1 0 0,-10 8-149 0 0,-11 23-1663 0 0,60-66-196 0 0,5-11-1906 0 0,0-3-1571 0 0,0-4 3056 0 0</inkml:trace>
  <inkml:trace contextRef="#ctx0" brushRef="#br0" timeOffset="3764.807">486 8 0 0 0,'0'0'617'0'0,"0"0"276"0"0,0 0-22 0 0,0 0-110 0 0,0 0-66 0 0,0 0-16 0 0,0 0 54 0 0,-4-7 5939 0 0,-40 59-4754 0 0,-59 177-792 0 0,81-185-917 0 0,-154 275 580 0 0,59-150-943 0 0,98-125-2128 0 0,37-44-2967 0 0,-11 0-3029 0 0</inkml:trace>
  <inkml:trace contextRef="#ctx0" brushRef="#br0" timeOffset="4781.849">479 2350 824 0 0,'0'0'1011'0'0,"0"0"-413"0"0,0 0-45 0 0,0 0 447 0 0,0 0 545 0 0,0 0 354 0 0,0 0-22 0 0,0 0-374 0 0,0 0-478 0 0,0 0-335 0 0,0 0-143 0 0,0 0-13 0 0,0 0 76 0 0,3-4 41 0 0,92-107 2954 0 0,24-62-2406 0 0,-118 172-1195 0 0,29-51 71 0 0,-1 0 0 0 0,-3-2 0 0 0,-2-1-1 0 0,-3-1 1 0 0,-2 0 0 0 0,1-16-75 0 0,-9 9-106 0 0,-4-1-1 0 0,-2 0 0 0 0,-3-38 107 0 0,-20 34 54 0 0,17 66-75 0 0,0 1-1 0 0,0 0 0 0 0,1 0 0 0 0,-1 0 1 0 0,0-1-1 0 0,0 1 0 0 0,0 0 0 0 0,0 0 1 0 0,0 0-1 0 0,-1 0 0 0 0,1 1 0 0 0,0-1 0 0 0,0 0 1 0 0,0 0-1 0 0,-1 1 0 0 0,1-1 0 0 0,-1 1 1 0 0,1-1-1 0 0,0 1 0 0 0,-1-1 0 0 0,1 1 0 0 0,-1 0 1 0 0,1 0-1 0 0,-1 0 0 0 0,1 0 0 0 0,0 0 1 0 0,-1 0-1 0 0,1 0 0 0 0,-1 0 0 0 0,1 1 1 0 0,-1-1-1 0 0,1 0 0 0 0,0 1 0 0 0,-1-1 0 0 0,1 1 1 0 0,0 0-1 0 0,-1-1 0 0 0,1 1 0 0 0,0 0 1 0 0,0 0-1 0 0,-1 0 0 0 0,1 0 0 0 0,0 0 0 0 0,0 0 1 0 0,0 1 21 0 0,-9 9-35 0 0,0 1 0 0 0,0 0-1 0 0,2 1 1 0 0,0 0 0 0 0,0 1 0 0 0,1 0 0 0 0,1 0 0 0 0,0 0 0 0 0,1 1 0 0 0,-2 8 35 0 0,-2 11 141 0 0,2 1-1 0 0,1 0 1 0 0,1 0-1 0 0,2 0 1 0 0,2 1 0 0 0,1-1-1 0 0,2 3-140 0 0,41 182 892 0 0,18 35 117 0 0,-75-188-324 0 0,14-67-996 0 0,0 0-774 0 0,0-6-6724 0 0,0 0-1707 0 0</inkml:trace>
  <inkml:trace contextRef="#ctx0" brushRef="#br0" timeOffset="5365.005">1112 2011 5105 0 0,'0'0'1172'0'0,"0"0"-552"0"0,0 0-141 0 0,0 0 447 0 0,0 0 642 0 0,0 0 342 0 0,0 0-118 0 0,0 0-461 0 0,0 0-496 0 0,0 0-274 0 0,0 0-114 0 0,0 0-59 0 0,0 0-33 0 0,-2 18-12 0 0,-12 107 685 0 0,4 37 830 0 0,0-206 134 0 0,19-63-2305 0 0,13-17-22 0 0,-22 123 339 0 0,0 1-40 0 0,0 0-13 0 0,0 0-41 0 0,-1 12-319 0 0,-29 278 968 0 0,29-250-764 0 0,2-21-6853 0 0,-1-19-3007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8:0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1161 22 0 0 0,'0'0'135'0'0,"0"0"355"0"0,0 0 143 0 0,-1-4 76 0 0,-4-13-2 0 0,-24 16 2326 0 0,-34 9 2636 0 0,12-8-4721 0 0,-37 29 518 0 0,56-23-854 0 0,0-1-1 0 0,0-2 1 0 0,0-1 0 0 0,0-1 0 0 0,-9-3-612 0 0,-4 2 205 0 0,-43 21 598 0 0,41-13-204 0 0,0-2 0 0 0,-1-2 0 0 0,0-2-1 0 0,-41-5-598 0 0,4 2 246 0 0,85 1-358 0 0,0 0-55 0 0,0 0-56 0 0,-4 6-11966 0 0,4-5 4382 0 0</inkml:trace>
  <inkml:trace contextRef="#ctx0" brushRef="#br0" timeOffset="3081.472">670 181 0 0 0,'0'0'249'0'0,"0"0"389"0"0,0 0 81 0 0,0 0-59 0 0,0 0-85 0 0,0 0-95 0 0,0 0-92 0 0,0 0-73 0 0,0 0-58 0 0,-7 8 1758 0 0,6 143 3564 0 0,22-34-3886 0 0,37 211 496 0 0,-28 87-1060 0 0,-1-76-550 0 0,-3 7-147 0 0,-24 509 788 0 0,33-642-1110 0 0,-23-162-68 0 0,1 7 101 0 0,-2 1 0 0 0,-3 0 0 0 0,-3 0-1 0 0,-2 0 1 0 0,-4 53-143 0 0,-22 156 512 0 0,33-127-300 0 0,-2-81 110 0 0,-2 1 0 0 0,-4 0 0 0 0,-3 40-322 0 0,-15 72 316 0 0,1 100-23 0 0,21-165-196 0 0,-5 79 204 0 0,-19-96-192 0 0,16-75-97 0 0,0-1-1 0 0,1 1 1 0 0,1 0 0 0 0,1-1-1 0 0,0 1 1 0 0,1-1 0 0 0,0 1-1 0 0,4 9-11 0 0,-4 160 103 0 0,-2 183 13 0 0,-7-335-156 0 0,7-33 41 0 0,0 0-19 0 0,0 0-9 0 0,0 0 11 0 0,0 0-5 0 0,0 0 18 0 0,0 0-9 0 0,0 0 1 0 0,0 0 15 0 0,0 0-16 0 0,0 0 12 0 0,0 0-2 0 0,0 0 3 0 0,0 0-8 0 0,0 0 18 0 0,0 0-6 0 0,0 0-33 0 0,0 0 24 0 0,0 0 4 0 0,0 0 22 0 0,0 0 15 0 0,-4-19 38 0 0,-43-127-379 0 0,-2 42 192 0 0,-94-102 180 0 0,76 121 206 0 0,66 84-281 0 0,1 0-1 0 0,0-1 1 0 0,0 1-1 0 0,0 0 0 0 0,0-1 1 0 0,0 1-1 0 0,0 0 1 0 0,0-1-1 0 0,0 1 1 0 0,0 0-1 0 0,1-1 0 0 0,-1 1 1 0 0,1 0-1 0 0,-1 0 1 0 0,1-1-1 0 0,-1 1 1 0 0,1 0-1 0 0,-1 0 1 0 0,1 0-1 0 0,0 0 0 0 0,0 0 1 0 0,0 0-1 0 0,0 0 1 0 0,0 0-1 0 0,0 0 1 0 0,0 0-1 0 0,0 0 1 0 0,0 1-1 0 0,0-1 0 0 0,0 0 1 0 0,0 1-1 0 0,0-1 1 0 0,1 1-1 0 0,-1-1 1 0 0,0 1-1 0 0,1 0 0 0 0,-1-1 1 0 0,0 1-1 0 0,0 0 1 0 0,1 0-1 0 0,-1 0 1 0 0,0 0-1 0 0,1 0 1 0 0,-1 0-1 0 0,0 1 0 0 0,1-1 1 0 0,-1 0-1 0 0,1 1 8 0 0,11-5-15 0 0,132-40-7 0 0,-59 8 23 0 0,-44 20 5 0 0,-1-2-1 0 0,-1-1 0 0 0,-1-2 1 0 0,10-9-6 0 0,71-47-10 0 0,-69 73-158 0 0,-36 38 411 0 0,-69 39 228 0 0,-118 184 466 0 0,47-69-318 0 0,104-140-633 0 0,-3 33 56 0 0,3-37-40 0 0,20-44-8 0 0,1 0 5 0 0,0 0-23 0 0,0 0-32 0 0,0 0-31 0 0,0 0-23 0 0,0 0-26 0 0,0 0-54 0 0,15-34-4318 0 0,-5 21-2145 0 0,-6 5-4263 0 0</inkml:trace>
  <inkml:trace contextRef="#ctx0" brushRef="#br0" timeOffset="8578.791">27 2243 0 0 0,'0'0'1020'0'0,"0"0"371"0"0,0 0 227 0 0,0 0 24 0 0,0 0-125 0 0,0 0-153 0 0,0 0-223 0 0,0 0-218 0 0,-2 5 3728 0 0,-7 20-4251 0 0,4-3-197 0 0,1 0 0 0 0,1 1 0 0 0,1-1 0 0 0,1 0 0 0 0,1 1 0 0 0,3 20-203 0 0,-2 15 243 0 0,-1-35-167 0 0,-2-6-63 0 0,2-1 0 0 0,0 1 0 0 0,0 0 0 0 0,2-1 0 0 0,0 1 0 0 0,1-1 0 0 0,0 1 0 0 0,2-1 0 0 0,0 0 0 0 0,0-1 0 0 0,2 1 0 0 0,4 7-13 0 0,-10-21 14 0 0,0 0-1 0 0,0-1 1 0 0,0 1 0 0 0,0 0 0 0 0,0-1 0 0 0,1 1 0 0 0,-1-1-1 0 0,0 0 1 0 0,1 1 0 0 0,-1-1 0 0 0,1 0 0 0 0,0 0 0 0 0,-1 0-1 0 0,1 0 1 0 0,0 0 0 0 0,0 0 0 0 0,0 0 0 0 0,0-1 0 0 0,-1 1-1 0 0,1-1 1 0 0,0 1 0 0 0,0-1 0 0 0,0 0 0 0 0,0 0 0 0 0,0 0-1 0 0,0 0 1 0 0,0 0 0 0 0,0 0 0 0 0,0 0 0 0 0,0-1-1 0 0,0 1 1 0 0,0-1 0 0 0,0 0 0 0 0,0 1 0 0 0,-1-1 0 0 0,1 0-1 0 0,0 0 1 0 0,0 0 0 0 0,-1 0 0 0 0,1 0 0 0 0,-1 0 0 0 0,1-1-1 0 0,0 0-12 0 0,12-24 167 0 0,-2 1 0 0 0,0-2 0 0 0,-2 1 0 0 0,-1-2 0 0 0,-2 1 0 0 0,0-1 0 0 0,2-28-168 0 0,9-143 30 0 0,-16 60-58 0 0,-2 138 15 0 0,0 1-18 0 0,0 0-17 0 0,0 0-17 0 0,0 0-22 0 0,0 0-14 0 0,0 0-3 0 0,0 0-4 0 0,0 0-15 0 0,0 0 3 0 0,0 0 11 0 0,0 27 150 0 0,30 111 682 0 0,13 7-143 0 0,-18-53-505 0 0,-3 0 1 0 0,-5 1-1 0 0,-4 1 1 0 0,-4 0 0 0 0,-4 34-76 0 0,-5-103-12 0 0,1 17 18 0 0,-1 1 1 0 0,-3-1-1 0 0,-2-1 0 0 0,-9 41-6 0 0,-45 102 143 0 0,59-184-134 0 0,-1 1 0 0 0,1 0 1 0 0,0-1-1 0 0,0 1 0 0 0,0 0 1 0 0,-1-1-1 0 0,1 1 0 0 0,0 0 1 0 0,-1-1-1 0 0,1 1 0 0 0,-1 0 1 0 0,1-1-1 0 0,-1 1 0 0 0,1-1 1 0 0,-1 1-1 0 0,1-1 0 0 0,-1 1 1 0 0,1-1-1 0 0,-1 0 0 0 0,1 1 1 0 0,-1-1-1 0 0,0 0 0 0 0,1 1 0 0 0,-1-1 1 0 0,0 0-1 0 0,1 0 0 0 0,-1 1 1 0 0,0-1-1 0 0,0 0 0 0 0,1 0 1 0 0,-1 0-1 0 0,0 0 0 0 0,1 0 1 0 0,-1 0-1 0 0,0 0 0 0 0,0 0 1 0 0,1 0-1 0 0,-1-1 0 0 0,0 1 1 0 0,1 0-1 0 0,-1 0 0 0 0,0-1 1 0 0,1 1-1 0 0,-1 0 0 0 0,1-1 1 0 0,-1 1-1 0 0,0 0 0 0 0,1-1 1 0 0,-1 1-1 0 0,1-1 0 0 0,-1 1 1 0 0,1-1-1 0 0,-1 1 0 0 0,1-1 1 0 0,-1 0-1 0 0,1 1 0 0 0,0-1 1 0 0,-1 1-1 0 0,1-1 0 0 0,0 0 1 0 0,0 1-1 0 0,-1-1 0 0 0,1 0 1 0 0,0 0-1 0 0,0 1 0 0 0,0-1 1 0 0,0 0-1 0 0,0 1 0 0 0,0-1 1 0 0,0 0-10 0 0,-16-54-20 0 0,10-164-96 0 0,7 206 105 0 0,0 1 0 0 0,1 0 0 0 0,0-1 0 0 0,1 1 0 0 0,1 0-1 0 0,0 0 1 0 0,0 1 0 0 0,2-1 0 0 0,0-1 11 0 0,-4 9-10 0 0,1 1 1 0 0,-1 0-1 0 0,0 0 0 0 0,1 1 1 0 0,0-1-1 0 0,-1 0 0 0 0,1 1 1 0 0,0 0-1 0 0,0 0 0 0 0,0 0 1 0 0,1 0-1 0 0,-1 0 1 0 0,0 0-1 0 0,1 1 0 0 0,-1 0 1 0 0,1-1-1 0 0,0 1 0 0 0,-1 1 1 0 0,1-1-1 0 0,0 0 0 0 0,-1 1 1 0 0,1 0-1 0 0,0 0 0 0 0,0 0 1 0 0,0 0 9 0 0,5-3-391 0 0,-7 3-8366 0 0,-6 0-1821 0 0</inkml:trace>
  <inkml:trace contextRef="#ctx0" brushRef="#br0" timeOffset="9995.474">515 2732 0 0 0,'0'0'600'0'0,"0"0"439"0"0,0 0 233 0 0,0 0 219 0 0,0 0 219 0 0,0 0 80 0 0,0 0-113 0 0,0 0-262 0 0,0 0-326 0 0,0 0-311 0 0,0 0-184 0 0,0 0-93 0 0,0 0-65 0 0,-6 23 1238 0 0,27 194 913 0 0,-19-123-1297 0 0,12-379-1261 0 0,-14 284-34 0 0,0 1 13 0 0,0 0 13 0 0,0 0 2 0 0,0 0-3 0 0,0 0-7 0 0,0 0-62 0 0,-2 12-220 0 0,4 234 466 0 0,-1-237-944 0 0,3 18 1769 0 0,0-21-4420 0 0,2-4-3976 0 0,-4-2-2060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124 770 0 0 0,'0'0'947'0'0,"0"0"487"0"0,0 0 278 0 0,0 0 264 0 0,0 0 150 0 0,0 0-85 0 0,0 0-293 0 0,0 0-357 0 0,0 0-383 0 0,0 0-298 0 0,0 0-176 0 0,0 0-159 0 0,0 0-67 0 0,-8 10-4 0 0,-65 114 555 0 0,68-111-802 0 0,-2 2 26 0 0,1 0 1 0 0,0 1-1 0 0,1 0 0 0 0,1 0 0 0 0,1 1 0 0 0,0-1 0 0 0,1 1 0 0 0,1-1 0 0 0,1 1 0 0 0,1 14-83 0 0,-1-28 38 0 0,1 0-1 0 0,0 0 1 0 0,-1-1-1 0 0,1 1 1 0 0,1 0-1 0 0,-1-1 1 0 0,0 1-1 0 0,1-1 1 0 0,-1 1 0 0 0,1-1-1 0 0,-1 0 1 0 0,1 0-1 0 0,0 1 1 0 0,0-1-1 0 0,0 0 1 0 0,1-1-1 0 0,-1 1 1 0 0,0 0-1 0 0,1-1 1 0 0,-1 1-1 0 0,1-1 1 0 0,-1 0-1 0 0,1 0 1 0 0,0 0-1 0 0,-1 0 1 0 0,1 0-1 0 0,0 0 1 0 0,0-1 0 0 0,0 0-1 0 0,-1 1 1 0 0,1-1-1 0 0,0 0 1 0 0,0 0-1 0 0,0-1 1 0 0,0 1-38 0 0,5-1 152 0 0,0 0 0 0 0,0 0 1 0 0,0-1-1 0 0,0-1 1 0 0,0 1-1 0 0,-1-1 0 0 0,1 0 1 0 0,-1-1-1 0 0,0 1 1 0 0,0-2-1 0 0,0 1 0 0 0,0-1-152 0 0,4-3 75 0 0,0 0 1 0 0,0 0-1 0 0,-1-1 0 0 0,0-1 0 0 0,0 0 1 0 0,-1 0-1 0 0,-1-1 0 0 0,0 0 0 0 0,0 0 0 0 0,-1-1 1 0 0,0 0-1 0 0,-1 0 0 0 0,-1 0 0 0 0,0-1 1 0 0,-1 0-1 0 0,0 0 0 0 0,0-1 0 0 0,-2 1 0 0 0,0 0 1 0 0,0-3-76 0 0,-1 13-12 0 0,-1-1 0 0 0,0 1 0 0 0,0 0 0 0 0,0-1 0 0 0,0 1 0 0 0,0-1 0 0 0,-1 1 0 0 0,1 0 0 0 0,-1-1 0 0 0,0 1 0 0 0,0 0 0 0 0,0 0 1 0 0,-1-1-1 0 0,1 1 0 0 0,-1 0 0 0 0,0 0 0 0 0,1 1 0 0 0,-1-1 0 0 0,-1 0 0 0 0,1 1 0 0 0,0-1 0 0 0,-1 1 0 0 0,1-1 0 0 0,-1 1 0 0 0,1 0 1 0 0,-1 0-1 0 0,0 0 0 0 0,0 1 0 0 0,0-1 0 0 0,0 1 0 0 0,-1 0 0 0 0,1-1 0 0 0,0 1 0 0 0,0 1 0 0 0,-1-1 12 0 0,-181-11-3606 0 0,184 12 3598 0 0,1 0 0 0 0,-1 0 0 0 0,0 0-1 0 0,0 0 1 0 0,0 0 0 0 0,1 0 0 0 0,-1 0 0 0 0,0 0-1 0 0,0 0 1 0 0,1 0 0 0 0,-1-1 0 0 0,0 1 0 0 0,0 0 0 0 0,1-1-1 0 0,-1 1 1 0 0,0 0 0 0 0,1-1 0 0 0,-1 1 0 0 0,0-1-1 0 0,1 1 1 0 0,-1-1 0 0 0,1 1 0 0 0,-1-1 0 0 0,1 0 0 0 0,-1 1-1 0 0,1-1 1 0 0,-1 0 0 0 0,1 1 0 0 0,0-1 0 0 0,-1 0-1 0 0,1 0 1 0 0,0 1 0 0 0,-1-1 0 0 0,1 0 0 0 0,0 0 0 0 0,0 1-1 0 0,0-1 1 0 0,0 0 0 0 0,0 0 0 0 0,0 1 0 0 0,0-1 0 0 0,0 0-1 0 0,0 0 1 0 0,0 0 0 0 0,1 1 0 0 0,-1-1 0 0 0,0 0-1 0 0,0 0 1 0 0,1 1 0 0 0,-1-1 0 0 0,0 0 0 0 0,1 1 0 0 0,-1-1-1 0 0,1 0 1 0 0,-1 1 0 0 0,1-1 8 0 0,24-39 257 0 0,184-229 2438 0 0,-192 246-2593 0 0,-1-1 1 0 0,-1-1-1 0 0,-2-1 1 0 0,0 0-1 0 0,-2-1 1 0 0,0 0-1 0 0,-2 0 1 0 0,-2-1-1 0 0,0 0 1 0 0,-2-1-1 0 0,-1 0 1 0 0,-1 1-1 0 0,-1-1 1 0 0,-2-6-103 0 0,0 33 12 0 0,1 1 0 0 0,-1 0 1 0 0,0 0-1 0 0,0-1 0 0 0,0 1 0 0 0,0 0 1 0 0,0 0-1 0 0,-1-1 0 0 0,1 1 0 0 0,0 0 1 0 0,-1 0-1 0 0,1-1 0 0 0,0 1 0 0 0,-1 0 1 0 0,1 0-1 0 0,-1 0 0 0 0,0 0 0 0 0,1 0 1 0 0,-1 0-1 0 0,0 0 0 0 0,0 0 0 0 0,0 0 1 0 0,0 0-1 0 0,1 0 0 0 0,-1 0 0 0 0,-1 0 1 0 0,1 1-1 0 0,0-1 0 0 0,0 0 0 0 0,0 1 1 0 0,0-1-1 0 0,0 1-12 0 0,-10 23-181 0 0,7 11 193 0 0,0 0 1 0 0,3 0 0 0 0,0 0-1 0 0,3 1 1 0 0,0-1 0 0 0,3 0-1 0 0,0 0 1 0 0,8 21-13 0 0,51 218 233 0 0,-25-125-295 0 0,-6 3 1 0 0,-6 0-1 0 0,-7 2 1 0 0,-7 1-1 0 0,-6 36 62 0 0,-8-170-3 0 0,-1-1-1 0 0,-1 1 0 0 0,-1-1 1 0 0,0 0-1 0 0,-1-1 1 0 0,-2 1-1 0 0,0-1 0 0 0,0 0 1 0 0,-8 11 3 0 0,12-23 8 0 0,0 0 0 0 0,0 0 1 0 0,-1-1-1 0 0,0 1 0 0 0,0-1 1 0 0,-1 0-1 0 0,1 0 0 0 0,-1 0 0 0 0,0-1 1 0 0,0 1-1 0 0,-1-1 0 0 0,0-1 1 0 0,1 1-1 0 0,-1-1 0 0 0,0 0 0 0 0,0 0 1 0 0,-1 0-1 0 0,1-1 0 0 0,-1 0 1 0 0,1-1-1 0 0,-1 1 0 0 0,1-1 1 0 0,-1 0-1 0 0,0-1 0 0 0,0 0 0 0 0,1 0 1 0 0,-1 0-1 0 0,0-1 0 0 0,-1 0-8 0 0,1-2 25 0 0,0-1-1 0 0,0 1 1 0 0,1-1-1 0 0,-1 0 1 0 0,1-1-1 0 0,0 0 1 0 0,0 0-1 0 0,0 0 1 0 0,1-1 0 0 0,-1 0-1 0 0,2 0 1 0 0,-1 0-1 0 0,1-1 1 0 0,-1 1-1 0 0,2-1 1 0 0,-1 0-1 0 0,1 0 1 0 0,0 0-1 0 0,0-1 1 0 0,1 1-1 0 0,0-1 1 0 0,1 1-1 0 0,-1-1 1 0 0,2 0-1 0 0,-1 0 1 0 0,1-4-25 0 0,2-12 33 0 0,2 0 0 0 0,0 0 0 0 0,2 0 0 0 0,1 0 0 0 0,0 1 0 0 0,2 0 0 0 0,0 0 0 0 0,2 1 0 0 0,1 1 1 0 0,2-3-34 0 0,13-22-146 0 0,3 1 0 0 0,1 1 1 0 0,2 2-1 0 0,33-32 146 0 0,-20 26-3749 0 0,1 1-3646 0 0,-41 39-4117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56 307 3881 0 0,'0'0'1591'0'0,"0"0"-315"0"0,0 0-137 0 0,0 0 73 0 0,0 0 61 0 0,0 0 0 0 0,0 0-79 0 0,0 0-147 0 0,0 0-125 0 0,0 0-77 0 0,0 0-86 0 0,0 0-95 0 0,0 0-99 0 0,-5 28-105 0 0,-25 135 268 0 0,12-64 1666 0 0,17-98-1954 0 0,1-1 27 0 0,0 0 21 0 0,-2-31 1068 0 0,4 11-1444 0 0,0 0 0 0 0,0 0-1 0 0,2 0 1 0 0,1 1-1 0 0,0-1 1 0 0,2 1-1 0 0,0 0 1 0 0,8-14-112 0 0,3-7 78 0 0,1 1 0 0 0,3 1 0 0 0,1 0 0 0 0,1 2 0 0 0,3 1 0 0 0,0 1 0 0 0,3 1 0 0 0,0 2 1 0 0,8-5-79 0 0,-37 35-29 0 0,0-1 1 0 0,0 1 0 0 0,-1 0 0 0 0,1 0 0 0 0,0 0-1 0 0,0 0 1 0 0,0 0 0 0 0,0 1 0 0 0,1-1 0 0 0,-1 0-1 0 0,0 0 1 0 0,0 1 0 0 0,0-1 0 0 0,1 0 0 0 0,-1 1 0 0 0,0-1-1 0 0,1 1 1 0 0,-1 0 0 0 0,0-1 0 0 0,1 1 0 0 0,-1 0-1 0 0,0 0 1 0 0,1 0 0 0 0,-1 0 0 0 0,1 0 0 0 0,-1 0 0 0 0,0 0-1 0 0,1 1 1 0 0,-1-1 0 0 0,1 1 28 0 0,6 75-2933 0 0,-9-43-1567 0 0,1-5-3890 0 0,0-19-711 0 0</inkml:trace>
  <inkml:trace contextRef="#ctx0" brushRef="#br0" timeOffset="265.584">532 119 7722 0 0,'0'0'3003'0'0,"0"0"-1053"0"0,0 0-557 0 0,0 0-170 0 0,0 0-80 0 0,0 0-143 0 0,0 0-175 0 0,0 0-115 0 0,0 0-73 0 0,0 0-87 0 0,0 0-84 0 0,0 0-62 0 0,-23 35-89 0 0,-69 107-59 0 0,62-67 47 0 0,30-62-241 0 0,0-9-29 0 0,-1 1 1 0 0,1 0-1 0 0,-1-1 0 0 0,1 1 1 0 0,1-1-1 0 0,-1 1 0 0 0,1 0 0 0 0,-1-1 1 0 0,1 1-1 0 0,1-1 0 0 0,-1 1 1 0 0,1-1-1 0 0,-1 0 0 0 0,1 0 1 0 0,1 1-1 0 0,-1-1 0 0 0,0-1 0 0 0,1 1 1 0 0,0 0-1 0 0,0-1 0 0 0,0 1 1 0 0,0-1-1 0 0,1 0 0 0 0,-1 0 1 0 0,1 0-1 0 0,0 0 0 0 0,0-1 0 0 0,0 0 1 0 0,0 1-1 0 0,0-1 0 0 0,0-1 1 0 0,1 1-1 0 0,-1-1 0 0 0,0 0 1 0 0,4 1-34 0 0,-3-2 76 0 0,0 1 1 0 0,0-1 0 0 0,0 0 0 0 0,1-1 0 0 0,-1 1-1 0 0,0-1 1 0 0,0 0 0 0 0,0-1 0 0 0,0 1 0 0 0,0-1-1 0 0,0 0 1 0 0,-1 0 0 0 0,1 0 0 0 0,0-1 0 0 0,-1 0-1 0 0,0 0 1 0 0,0 0 0 0 0,0 0 0 0 0,0-1 0 0 0,0 1-1 0 0,0-1 1 0 0,-1 0 0 0 0,0 0 0 0 0,0 0 0 0 0,0-1-1 0 0,0 1 1 0 0,-1-1 0 0 0,0 1 0 0 0,2-4-77 0 0,0-3-33 0 0,0 1 1 0 0,0-1-1 0 0,-1 0 1 0 0,-1 0-1 0 0,0 0 1 0 0,0 0-1 0 0,-1-1 1 0 0,0 1-1 0 0,-1 0 1 0 0,0-1-1 0 0,-1 1 1 0 0,-1 0-1 0 0,1 0 1 0 0,-2 0-1 0 0,0 0 1 0 0,0 0 0 0 0,-1 0-1 0 0,0 1 1 0 0,-4-8 32 0 0,-19-24-4778 0 0,-8 7-4442 0 0,26 30-1520 0 0</inkml:trace>
  <inkml:trace contextRef="#ctx0" brushRef="#br0" timeOffset="779.329">943 186 8882 0 0,'0'0'2575'0'0,"0"0"-1245"0"0,0 0-629 0 0,0 0-17 0 0,0 0 103 0 0,0 0 101 0 0,0 0 9 0 0,0 0-140 0 0,0 0-178 0 0,0 0-159 0 0,0 0-108 0 0,-6 33-97 0 0,-16 108-86 0 0,15-2 15 0 0,6 67-75 0 0,-30-77 193 0 0,32-129-241 0 0,-1 0 1 0 0,0 1-1 0 0,0-1 1 0 0,0 1-1 0 0,0-1 1 0 0,0 0-1 0 0,0 1 1 0 0,0-1-1 0 0,0 1 1 0 0,0-1-1 0 0,0 0 1 0 0,0 1-1 0 0,0-1 1 0 0,0 1-1 0 0,0-1 1 0 0,0 1-1 0 0,0-1 1 0 0,0 0-1 0 0,-1 1 1 0 0,1-1-1 0 0,0 0 0 0 0,0 1 1 0 0,0-1-1 0 0,-1 0 1 0 0,1 1-1 0 0,0-1 1 0 0,0 0-1 0 0,-1 1 1 0 0,1-1-1 0 0,0 0 1 0 0,-1 0-1 0 0,1 1 1 0 0,0-1-1 0 0,-1 0 1 0 0,1 0-1 0 0,-1 1 1 0 0,1-1-1 0 0,0 0 1 0 0,-1 0-1 0 0,1 0 1 0 0,-1 0-1 0 0,1 0 1 0 0,0 0-1 0 0,-1 0 1 0 0,1 0-1 0 0,-1 0 1 0 0,1 0-1 0 0,0 0 0 0 0,-1 0 1 0 0,1 0-1 0 0,-1 0 1 0 0,1 0-1 0 0,0 0 1 0 0,-1 0-1 0 0,1-1 1 0 0,-1 1-1 0 0,1 0 1 0 0,0 0-1 0 0,-1 0 1 0 0,1-1-1 0 0,0 1 1 0 0,-1 0-1 0 0,1-1 1 0 0,0 1-1 0 0,-1 0 1 0 0,1 0-1 0 0,0-1 1 0 0,0 1-1 0 0,-1 0 1 0 0,1-1-22 0 0,-6-30 1006 0 0,10-1-838 0 0,2 1 0 0 0,2 0-1 0 0,0 0 1 0 0,2 1 0 0 0,1 0 0 0 0,2 1 0 0 0,1 0 0 0 0,1 1 0 0 0,1 0 0 0 0,2 1 0 0 0,4-3-168 0 0,-2-4 20 0 0,2 0 0 0 0,1 1-1 0 0,2 2 1 0 0,1 1 0 0 0,1 0 0 0 0,2 2 0 0 0,1 2 0 0 0,1 0 0 0 0,1 2 0 0 0,1 2 0 0 0,1 1 0 0 0,3 0-20 0 0,54 1 74 0 0,-88 22-62 0 0,0 0-1 0 0,-1 1 1 0 0,1-1-1 0 0,-1 1 1 0 0,1-1-1 0 0,-1 1 0 0 0,0 0 1 0 0,0 0-1 0 0,-1 0 1 0 0,1 0-1 0 0,-1 0 1 0 0,1 0-1 0 0,-1 1 1 0 0,0-1-1 0 0,0 0 1 0 0,0 1-1 0 0,-1-1 1 0 0,1 0-1 0 0,-1 1 1 0 0,0-1-1 0 0,0 1 0 0 0,0-1 1 0 0,0 1-1 0 0,0-1 1 0 0,-1 1-1 0 0,0-1 1 0 0,0 0-1 0 0,0 1 1 0 0,0-1-1 0 0,0 1-11 0 0,-6 20 27 0 0,-1-1-1 0 0,0 0 1 0 0,-2-1-1 0 0,0 1 1 0 0,-2-2-1 0 0,0 0 1 0 0,-1 0 0 0 0,-2-1-1 0 0,0-1 1 0 0,-16 16-27 0 0,3-3 14 0 0,-1-1 0 0 0,-1-2 0 0 0,-2 0 0 0 0,-26 16-14 0 0,56-43-82 0 0,0 1 1 0 0,0-1 0 0 0,-1 0 0 0 0,1 0 0 0 0,-1 0 0 0 0,1 0-1 0 0,-1 0 1 0 0,0-1 0 0 0,0 1 0 0 0,0-1 0 0 0,0 0 0 0 0,0 0-1 0 0,0 0 1 0 0,0 0 0 0 0,0 0 0 0 0,0-1 0 0 0,-1 0-1 0 0,1 1 1 0 0,0-1 0 0 0,0 0 0 0 0,0 0 0 0 0,-1-1 0 0 0,1 1-1 0 0,0-1 1 0 0,0 0 0 0 0,0 1 0 0 0,0-1 0 0 0,0-1-1 0 0,0 1 1 0 0,0 0 0 0 0,0-1 0 0 0,0 1 0 0 0,1-1 0 0 0,-1 0-1 0 0,0 0 1 0 0,1 0 0 0 0,0 0 0 0 0,-1-1 0 0 0,0 0 81 0 0,-2-29-3371 0 0,5 11-2686 0 0,0 21 5791 0 0,0-13-10665 0 0</inkml:trace>
  <inkml:trace contextRef="#ctx0" brushRef="#br0" timeOffset="1135.215">1528 348 2240 0 0,'0'0'2585'0'0,"0"0"-247"0"0,0 0-20 0 0,0 0-8 0 0,0 0-234 0 0,33 0-358 0 0,105-2-334 0 0,-124 2-1011 0 0,0 0 0 0 0,1-1 0 0 0,-1-1 0 0 0,0 0 0 0 0,0-1 0 0 0,0-1 0 0 0,0 0 0 0 0,9-5-373 0 0,15-5 821 0 0,-23 9-599 0 0,0 0 1 0 0,-1-2-1 0 0,0 1 0 0 0,0-2 1 0 0,0 0-1 0 0,-1 0 1 0 0,-1-2-1 0 0,1 1 1 0 0,-1-2-1 0 0,-1 1 0 0 0,0-2 1 0 0,0 1-1 0 0,-1-1 1 0 0,-1-1-1 0 0,0 0 0 0 0,-1 0 1 0 0,0-1-1 0 0,2-6-222 0 0,-9 17 15 0 0,0 0-1 0 0,1 0 1 0 0,-1 0 0 0 0,-1 0-1 0 0,1 0 1 0 0,0 0-1 0 0,-1 0 1 0 0,1 0-1 0 0,-1 0 1 0 0,0-1-1 0 0,0 1 1 0 0,0 0 0 0 0,-1 0-1 0 0,1 0 1 0 0,-1 0-1 0 0,0 0 1 0 0,1 0-1 0 0,-1 0 1 0 0,-1 0-1 0 0,1 0 1 0 0,0 0 0 0 0,-1 0-1 0 0,1 1 1 0 0,-1-1-1 0 0,0 0 1 0 0,0 1-1 0 0,0 0 1 0 0,0-1-1 0 0,-1 1 1 0 0,1 0 0 0 0,0 0-1 0 0,-1 0 1 0 0,0 0-1 0 0,1 1 1 0 0,-1-1-1 0 0,-1 1-14 0 0,-4 0-13 0 0,0 0 1 0 0,0 1-1 0 0,0 0 0 0 0,0 1 0 0 0,-1 0 0 0 0,1 0 0 0 0,0 0 0 0 0,0 1 0 0 0,1 1 0 0 0,-1-1 0 0 0,0 1 0 0 0,1 1 0 0 0,-1-1 0 0 0,1 1 0 0 0,0 0 0 0 0,1 1 1 0 0,-1 0-1 0 0,1 0 0 0 0,-5 5 13 0 0,-103 122-144 0 0,102-114 134 0 0,0-1 1 0 0,1 2-1 0 0,1-1 1 0 0,1 2-1 0 0,1-1 1 0 0,0 1-1 0 0,2 0 1 0 0,0 1-1 0 0,1-1 1 0 0,1 1-1 0 0,2 0 1 0 0,-1 1-1 0 0,2-1 1 0 0,1 0-1 0 0,1 0 10 0 0,0-13 6 0 0,1-1-1 0 0,0 0 1 0 0,0 0-1 0 0,1 0 1 0 0,0 0-1 0 0,0 0 1 0 0,0-1-1 0 0,1 1 1 0 0,0-1-1 0 0,1 0 1 0 0,-1 0-1 0 0,1 0 1 0 0,0-1-1 0 0,0 0 1 0 0,1 0-1 0 0,0 0 1 0 0,0 0-1 0 0,0-1 1 0 0,0 0-1 0 0,1 0 1 0 0,-1-1-1 0 0,1 0 1 0 0,0 0-1 0 0,0-1 1 0 0,7 2-6 0 0,89 14-1535 0 0,-5-23-4877 0 0,-76 1-4891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0 0 0,'0'0'1515'0'0,"0"0"207"0"0,0 0 70 0 0,0 0 12 0 0,0 0-50 0 0,0 0-132 0 0,0 0-202 0 0,0 0-254 0 0,0 0-241 0 0,0 0-215 0 0,17 4 1193 0 0,164 10 2010 0 0,94-43-2490 0 0,-157 21-1921 0 0,-118 8 217 0 0,0 0-87 0 0,0 0-154 0 0,-18 8-7490 0 0,14-5 833 0 0</inkml:trace>
  <inkml:trace contextRef="#ctx0" brushRef="#br0" timeOffset="283.364">98 530 11538 0 0,'0'0'1274'0'0,"0"0"-555"0"0,0 0-164 0 0,0 0 173 0 0,0 0 260 0 0,0 0 120 0 0,0 0-104 0 0,0 0-205 0 0,0 0-137 0 0,0 0-118 0 0,36 2-83 0 0,116 8-53 0 0,42-7 777 0 0,147-18-2195 0 0,-340 15 389 0 0,-23 0-9283 0 0,18 0-534 0 0</inkml:trace>
  <inkml:trace contextRef="#ctx0" brushRef="#br0" timeOffset="519.496">0 913 9906 0 0,'0'0'2749'0'0,"0"0"-1378"0"0,0 0-482 0 0,0 0 167 0 0,0 0 159 0 0,0 0 48 0 0,0 0-154 0 0,0 0-185 0 0,0 0-159 0 0,0 0-129 0 0,33 6-110 0 0,101 18-109 0 0,-35-28 111 0 0,149-38-1778 0 0,-196 30-2835 0 0,0 0-3492 0 0,-31 8-2865 0 0</inkml:trace>
  <inkml:trace contextRef="#ctx0" brushRef="#br0" timeOffset="1053.488">925 916 2192 0 0,'0'0'807'0'0,"0"0"183"0"0,0 0 480 0 0,0 0 498 0 0,0 0 286 0 0,0 0-6 0 0,0 0-250 0 0,0 0-312 0 0,32-3-314 0 0,104-11-252 0 0,-49-13 297 0 0,-70 17-1092 0 0,36-16 229 0 0,-2-1-1 0 0,0-3 1 0 0,-2-2-1 0 0,-2-3 1 0 0,-1-1 0 0 0,-1-2-1 0 0,-3-2 1 0 0,-1-2-1 0 0,15-22-553 0 0,-38 42 14 0 0,-1-1 0 0 0,0 0 0 0 0,-2-2 0 0 0,-1 0 0 0 0,-1 0 0 0 0,-1-2 0 0 0,-1 1 0 0 0,-1-1 0 0 0,-2-1 0 0 0,-1 0 0 0 0,-1 0 0 0 0,-1 0 0 0 0,0-15-14 0 0,-5 38-28 0 0,0 1 0 0 0,0-1 0 0 0,-1 0 0 0 0,1 1 0 0 0,-1-1 0 0 0,0 1 0 0 0,0-1 1 0 0,-1 1-1 0 0,1-1 0 0 0,-1 1 0 0 0,0 0 0 0 0,0 0 0 0 0,0 0 0 0 0,-1 0 0 0 0,1 0 0 0 0,-1 0 0 0 0,0 1 1 0 0,0-1-1 0 0,-1 1 0 0 0,1 0 0 0 0,-1 0 0 0 0,1 0 0 0 0,-1 0 0 0 0,0 1 0 0 0,0-1 0 0 0,0 1 0 0 0,0 0 1 0 0,-1 1-1 0 0,1-1 0 0 0,0 1 0 0 0,-1-1 0 0 0,1 1 0 0 0,-1 1 0 0 0,0-1 0 0 0,1 1 0 0 0,-3-1 28 0 0,-5 1-53 0 0,1 1 0 0 0,-1 0-1 0 0,0 1 1 0 0,1 0 0 0 0,-1 1-1 0 0,1 0 1 0 0,-1 1 0 0 0,1 0-1 0 0,0 1 1 0 0,1 0 0 0 0,-1 1-1 0 0,1 0 1 0 0,0 0 0 0 0,1 1-1 0 0,-1 1 1 0 0,1-1 0 0 0,1 2-1 0 0,-7 6 54 0 0,-8 10-20 0 0,2 2-1 0 0,1 0 0 0 0,0 1 0 0 0,2 0 0 0 0,2 2 0 0 0,0 1 21 0 0,5-9 42 0 0,2 0 0 0 0,0 0 0 0 0,1 1 1 0 0,2 0-1 0 0,0 0 0 0 0,1 1 0 0 0,2 0 0 0 0,0-1 1 0 0,2 1-1 0 0,0 0 0 0 0,3 13-42 0 0,-1-22 69 0 0,2-1-1 0 0,0 1 1 0 0,1 0-1 0 0,0-1 1 0 0,1 0 0 0 0,1 0-1 0 0,0 0 1 0 0,1-1 0 0 0,0 0-1 0 0,1 0 1 0 0,1-1-1 0 0,0 0 1 0 0,0 0 0 0 0,1-1-1 0 0,1 0 1 0 0,0-1-1 0 0,6 4-68 0 0,8 6 192 0 0,1-1 0 0 0,0-2-1 0 0,2 0 1 0 0,0-2-1 0 0,1-1 1 0 0,0-2-1 0 0,21 7-191 0 0,36 3-1942 0 0,-82-30-11260 0 0,-4 5 2454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1.757"/>
    </inkml:context>
    <inkml:brush xml:id="br0">
      <inkml:brushProperty name="width" value="0.1" units="cm"/>
      <inkml:brushProperty name="height" value="0.1" units="cm"/>
      <inkml:brushProperty name="color" value="#004F8B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05" units="cm"/>
      <inkml:brushProperty name="height" value="0.05" units="cm"/>
    </inkml:brush>
  </inkml:definitions>
  <inkml:trace contextRef="#ctx0" brushRef="#br0">47 2228 0 0 0,'0'0'576'0'0,"0"0"118"0"0,0 0-1 0 0,0 0 21 0 0,0 0-38 0 0,0 0-8 0 0,-8-3 5 0 0,5 3 105 0 0,-28-9-1184 0 0,27 7 3461 0 0,8 1 3919 0 0,123 8-4045 0 0,161 4-794 0 0,-100 4-1614 0 0,73 10-38 0 0,-181-21-349 0 0,-46-1 208 0 0,-18-1-3006 0 0,-25 5-3970 0 0,3-4-3779 0 0</inkml:trace>
  <inkml:trace contextRef="#ctx0" brushRef="#br0" timeOffset="914.196">331 4135 0 0 0,'0'0'477'0'0,"0"0"217"0"0,0 0 74 0 0,0 0 47 0 0,0 0 22 0 0,0 0 9 0 0,-15-5-89 0 0,-41-18-88 0 0,42 18-59 0 0,14 5-3 0 0,0 0 2077 0 0,12 0 5942 0 0,29 1-7869 0 0,167-9 1501 0 0,-120 0-1900 0 0,99-3 218 0 0,-138 11-441 0 0,-49 0-136 0 0,0 0 6 0 0,0 0-21 0 0,0 0 4 0 0,0 0 17 0 0,0 0-15 0 0,0 0-9 0 0,0 0-6 0 0,1 0 19 0 0,13 3 298 0 0,-12-2-4232 0 0,0-1-4569 0 0,-4 0-1729 0 0</inkml:trace>
  <inkml:trace contextRef="#ctx0" brushRef="#br0" timeOffset="2017.707">445 1963 0 0 0,'0'0'241'0'0,"0"0"736"0"0,0 0 407 0 0,0 0 95 0 0,0 0-19 0 0,0 0-166 0 0,0 0-265 0 0,0 0-128 0 0,0 0-41 0 0,0 0-5 0 0,-14 0 3760 0 0,-5 106-2469 0 0,27-5-1076 0 0,34 163-376 0 0,-26-110-490 0 0,19 178 425 0 0,-28-31-168 0 0,-36-43 139 0 0,16 63-45 0 0,-11-112-420 0 0,-2-6-93 0 0,26-52-158 0 0,16-122-338 0 0,-15-28 340 0 0,-1-1-38 0 0,0 0-15 0 0,0 0-1 0 0,0 0-2 0 0,0 0-14 0 0,0 0-43 0 0,0-33-5828 0 0,0 11-2905 0 0,0 14 4096 0 0</inkml:trace>
  <inkml:trace contextRef="#ctx0" brushRef="#br0" timeOffset="2384.093">732 3712 3633 0 0,'0'0'1204'0'0,"0"0"-142"0"0,0 0 19 0 0,0 0 245 0 0,0 0 227 0 0,0 0 96 0 0,0 0-85 0 0,0 0-241 0 0,0 0-309 0 0,0 0-260 0 0,0 0-185 0 0,0 0-107 0 0,0 0-58 0 0,-21 27-34 0 0,-65 85-27 0 0,32-12 461 0 0,15-34-604 0 0,-3-1 1 0 0,-4-3-1 0 0,-1-1 0 0 0,-35 32-200 0 0,-74 70-2006 0 0,147-154 1179 0 0,-3 3-1091 0 0,6-2-5521 0 0,6-10-287 0 0</inkml:trace>
  <inkml:trace contextRef="#ctx0" brushRef="#br0" timeOffset="3122.517">607 1966 0 0 0,'0'0'255'0'0,"0"0"526"0"0,0 0 258 0 0,0 0 292 0 0,0 0 371 0 0,0 0 234 0 0,0 0-3 0 0,0 0-146 0 0,0 0-224 0 0,0 0-244 0 0,0 0-190 0 0,0 0-169 0 0,0 0-162 0 0,0-3-139 0 0,1-12-126 0 0,-1 11-127 0 0,0 4-108 0 0,-37 107 1035 0 0,-106 164-408 0 0,38-104-2110 0 0,100-147-581 0 0,5-11-3320 0 0,0-5 1093 0 0,0-4-4664 0 0</inkml:trace>
  <inkml:trace contextRef="#ctx0" brushRef="#br0" timeOffset="4005.715">702 3528 0 0 0,'0'0'780'0'0,"0"0"-361"0"0,0 0-107 0 0,0 0 397 0 0,0 0 572 0 0,0 0 386 0 0,0 0 207 0 0,0 0-39 0 0,0 0-228 0 0,0 0-239 0 0,0 0-232 0 0,0 0-204 0 0,0 0-90 0 0,12-6-51 0 0,37-17-22 0 0,22-42 2131 0 0,-52 41-2446 0 0,14-18-289 0 0,-2-1 0 0 0,-3-1 0 0 0,-1-1 0 0 0,-2-2 0 0 0,-2-1 0 0 0,-2 0 0 0 0,-3-2 0 0 0,-1 0 0 0 0,-3-1-1 0 0,-2 0 1 0 0,-3-1 0 0 0,1-25-165 0 0,-4-121-405 0 0,-6 196 390 0 0,0-1 0 0 0,0 1 0 0 0,0-1 0 0 0,0 1 0 0 0,0 0 0 0 0,-1-1 0 0 0,1 1 0 0 0,-1 0 0 0 0,1-1 1 0 0,-1 1-1 0 0,0 0 0 0 0,0 0 0 0 0,0-1 0 0 0,0 1 0 0 0,0 0 0 0 0,-1 0 0 0 0,1 0 0 0 0,-1 0 0 0 0,1 1 0 0 0,-1-1 0 0 0,0 0 0 0 0,0 0 0 0 0,1 1 0 0 0,-1 0 0 0 0,0-1 1 0 0,0 1-1 0 0,-1 0 0 0 0,1 0 0 0 0,0 0 0 0 0,0 0 0 0 0,0 0 0 0 0,-1 0 0 0 0,1 1 0 0 0,0-1 0 0 0,-1 1 0 0 0,1 0 0 0 0,-1 0 0 0 0,1 0 0 0 0,0 0 0 0 0,-1 0 0 0 0,1 0 1 0 0,-1 0-1 0 0,1 1 0 0 0,0-1 0 0 0,-2 2 15 0 0,-7 9 11 0 0,2 1 0 0 0,0 1 0 0 0,0 0 0 0 0,1 0 1 0 0,0 1-1 0 0,1 0 0 0 0,1 0 0 0 0,1 1 0 0 0,0-1 1 0 0,0 1-1 0 0,2 0 0 0 0,0 1 0 0 0,-1 10-11 0 0,1 16 101 0 0,1 0 0 0 0,3 0-1 0 0,1 0 1 0 0,2 0 0 0 0,2 0 0 0 0,1-1 0 0 0,7 16-101 0 0,41 252 649 0 0,-54-258-441 0 0,-1-50-188 0 0,0-1 0 0 0,0 0 36 0 0,0 0 16 0 0,0 0 9 0 0,0 0 12 0 0,0 0-7 0 0,0 0-16 0 0,0 0-36 0 0,3-22-1741 0 0,-1 9-738 0 0,0 4-3860 0 0,0 5-4576 0 0</inkml:trace>
  <inkml:trace contextRef="#ctx0" brushRef="#br0" timeOffset="4486.518">1273 3200 8138 0 0,'0'0'1280'0'0,"0"0"-509"0"0,0 0-183 0 0,0 0 248 0 0,0 0 306 0 0,0 0 103 0 0,0 0-106 0 0,0 0-253 0 0,0 0-245 0 0,0 0-162 0 0,0 0-119 0 0,0 0-97 0 0,0 0-34 0 0,24-11-3 0 0,75-31-20 0 0,-30 27 546 0 0,-52 17-596 0 0,-15-1-111 0 0,0 0-1 0 0,-1 0 0 0 0,1 1 0 0 0,0-1 1 0 0,-1 1-1 0 0,0-1 0 0 0,1 1 0 0 0,-1 0 1 0 0,0 0-1 0 0,1-1 0 0 0,-1 1 0 0 0,0 0 0 0 0,0 0 1 0 0,-1 0-1 0 0,1 0 0 0 0,0 0 0 0 0,-1 0 1 0 0,1 0-1 0 0,-1 1 0 0 0,0-1 0 0 0,0 0 1 0 0,1 0-1 0 0,-1 0 0 0 0,-1 0 0 0 0,1 1 0 0 0,0-1 1 0 0,0 0-1 0 0,-1 0 0 0 0,0 0 0 0 0,1 0 1 0 0,-1 0-1 0 0,0 0 0 0 0,0 0 0 0 0,0 0 1 0 0,0 0-1 0 0,0 0 0 0 0,0-1 0 0 0,-1 1 0 0 0,1 0 1 0 0,0-1-1 0 0,-1 1 0 0 0,-1 1-44 0 0,-107 155 1338 0 0,108-155-1325 0 0,1 0 0 0 0,0 0 0 0 0,0 0 0 0 0,0 0 1 0 0,0 0-1 0 0,0 0 0 0 0,1 1 0 0 0,-1-1 0 0 0,1 0 0 0 0,0 0 0 0 0,0 1 1 0 0,0-1-1 0 0,0 0 0 0 0,1 0 0 0 0,0 0 0 0 0,-1 1 0 0 0,1-1 1 0 0,0 0-1 0 0,0 0 0 0 0,1 0 0 0 0,-1 0 0 0 0,1 0 0 0 0,-1 0 0 0 0,1-1 1 0 0,0 1-1 0 0,0-1 0 0 0,0 1 0 0 0,0-1 0 0 0,1 1 0 0 0,-1-1 1 0 0,1 0-1 0 0,-1 0 0 0 0,1 0 0 0 0,0-1 0 0 0,-1 1 0 0 0,4 1-13 0 0,3 0 82 0 0,0 0 0 0 0,1 0 0 0 0,-1-1 0 0 0,0 0 0 0 0,1-1 0 0 0,0 0 0 0 0,-1 0 0 0 0,1-1 0 0 0,0-1 0 0 0,3 0-82 0 0,15 1-112 0 0,-17-12-1686 0 0,-8 6-2593 0 0,-2 5 2935 0 0,1-2-9732 0 0</inkml:trace>
  <inkml:trace contextRef="#ctx0" brushRef="#br1" timeOffset="47500.782">286 48 0 0 0,'6'55'890'0'0,"26"49"2258"0"0,16 88 286 0 0,-15 1-1341 0 0,-29 36-818 0 0,-16-11-506 0 0,43 50-563 0 0,15-89-131 0 0,-27-123-53 0 0,-15-45-16 0 0,26 142 17 0 0,-42-10 408 0 0,6-3-64 0 0,23-37 268 0 0,-23 84 1342 0 0,11-142-1217 0 0,-4-53-4969 0 0,-1 1-1621 0 0,0 3-242 0 0</inkml:trace>
  <inkml:trace contextRef="#ctx0" brushRef="#br1" timeOffset="48280.582">562 0 0 0 0,'0'0'540'0'0,"0"0"390"0"0,0 0 195 0 0,0 0 114 0 0,0 0 93 0 0,0 0 39 0 0,0 0-4 0 0,0 0-52 0 0,13 1 3925 0 0,-46 87-1100 0 0,11-42-3709 0 0,-1 0 0 0 0,-3-1 1 0 0,-1-2-1 0 0,-2-1 0 0 0,-15 15-431 0 0,10-13 194 0 0,1 1 1 0 0,3 2-1 0 0,2 1 1 0 0,-9 23-195 0 0,15 16 129 0 0,22-86-121 0 0,0-1-772 0 0,-2-4-6500 0 0,2 1 1516 0 0,0-1-2146 0 0</inkml:trace>
  <inkml:trace contextRef="#ctx0" brushRef="#br1" timeOffset="49397.378">859 1819 0 0 0,'0'0'205'0'0,"0"0"712"0"0,0 0 257 0 0,0 0 91 0 0,0 0 40 0 0,0 0-31 0 0,0 0-79 0 0,0 0-106 0 0,0 0-100 0 0,0 0-81 0 0,0 0-48 0 0,0 0-4 0 0,-4 7 5129 0 0,-2 2-4659 0 0,-80 60 671 0 0,-132 169-137 0 0,6 50-1181 0 0,143-191-470 0 0,11-35 43 0 0,54-61-1757 0 0,8-5-6440 0 0,1 3-1061 0 0</inkml:trace>
  <inkml:trace contextRef="#ctx0" brushRef="#br1" timeOffset="50701.289">1203 1145 1984 0 0,'0'0'1166'0'0,"0"0"-147"0"0,0 0-44 0 0,0 0 124 0 0,0 0 201 0 0,0 0 88 0 0,0 0-35 0 0,0 0-136 0 0,0 0-209 0 0,0 0-215 0 0,0 0-184 0 0,0 0-164 0 0,0 0-123 0 0,-30 4-46 0 0,-91 12-11 0 0,73 1 128 0 0,43-10-308 0 0,-9 8 24 0 0,0 0 0 0 0,1 2-1 0 0,1-1 1 0 0,1 1 0 0 0,0 1 0 0 0,1 0 0 0 0,1 1 0 0 0,1-1 0 0 0,0 3-109 0 0,5-12 41 0 0,-1 2 1 0 0,2-1 0 0 0,-1 0-1 0 0,2 0 1 0 0,-1 1-1 0 0,1-1 1 0 0,1 1 0 0 0,0-1-1 0 0,0 1 1 0 0,1-1-1 0 0,0 1 1 0 0,1-1 0 0 0,1 0-1 0 0,-1 0 1 0 0,1 0-1 0 0,1 0 1 0 0,0 0-1 0 0,0 0 1 0 0,1-1 0 0 0,1 0-1 0 0,-1 0 1 0 0,2 1-42 0 0,-2-7 69 0 0,-1 1-1 0 0,1-1 1 0 0,-1 0 0 0 0,1-1 0 0 0,0 1 0 0 0,0-1-1 0 0,1 0 1 0 0,-1 0 0 0 0,0-1 0 0 0,0 1 0 0 0,1-1-1 0 0,-1 0 1 0 0,1-1 0 0 0,-1 1 0 0 0,1-1 0 0 0,0 0-1 0 0,-1-1 1 0 0,1 1 0 0 0,-1-1 0 0 0,1 0 0 0 0,-1-1-1 0 0,0 1 1 0 0,1-1 0 0 0,-1 0 0 0 0,0 0 0 0 0,0-1-1 0 0,0 1 1 0 0,-1-1 0 0 0,1 0 0 0 0,-1-1 0 0 0,1 1-1 0 0,-1-1 1 0 0,0 0 0 0 0,3-3-69 0 0,26-25 143 0 0,-1 0 0 0 0,-2-3 0 0 0,-1 0-1 0 0,-2-1 1 0 0,-2-2 0 0 0,-1-1 0 0 0,-2-1 0 0 0,6-18-143 0 0,-10 20 14 0 0,-2 0 0 0 0,-2-2 0 0 0,-2 1 0 0 0,-2-1 0 0 0,-1-1-1 0 0,-2 0 1 0 0,-2 0 0 0 0,-1-1 0 0 0,-3 1 0 0 0,-1-1 0 0 0,-2-6-14 0 0,1 38-10 0 0,1 0 1 0 0,-2 1-1 0 0,1-1 0 0 0,-1 1 0 0 0,-1-1 0 0 0,0 1 0 0 0,0 0 1 0 0,-1 0-1 0 0,0 0 0 0 0,0 0 0 0 0,-1 1 0 0 0,0 0 0 0 0,-1 0 1 0 0,0 0-1 0 0,0 1 0 0 0,-1-1 0 0 0,0 2 0 0 0,0-1 1 0 0,-7-5 8 0 0,9 10-28 0 0,1 0-1 0 0,0 1 1 0 0,-1-1-1 0 0,1 1 1 0 0,-1 0-1 0 0,1 0 1 0 0,-1 1-1 0 0,1-1 0 0 0,-1 1 1 0 0,0 0-1 0 0,1 1 1 0 0,-1-1-1 0 0,1 1 1 0 0,-1-1-1 0 0,1 1 0 0 0,-1 1 1 0 0,1-1-1 0 0,0 1 1 0 0,-1-1-1 0 0,1 1 1 0 0,0 1-1 0 0,0-1 0 0 0,0 0 1 0 0,0 1-1 0 0,1 0 1 0 0,-1 0-1 0 0,1 0 1 0 0,-2 2 29 0 0,-5 5-46 0 0,1 0 0 0 0,1 0 0 0 0,-1 0 0 0 0,2 1 0 0 0,0 0 0 0 0,0 1 0 0 0,1-1 0 0 0,0 1 0 0 0,-1 6 46 0 0,1 1 2 0 0,0 0 0 0 0,2 0 0 0 0,0 1 0 0 0,2 0 0 0 0,0 0 0 0 0,1 0 0 0 0,1 0 0 0 0,1 7-2 0 0,1-11 76 0 0,1-1 0 0 0,1 0-1 0 0,0 1 1 0 0,1-2 0 0 0,1 1 0 0 0,0-1 0 0 0,7 11-76 0 0,-4-7 140 0 0,130 198 1613 0 0,-17-35-75 0 0,-61-63-792 0 0,-51-101-455 0 0,-6-16-5385 0 0,-2-1-787 0 0,-2 0-5733 0 0</inkml:trace>
  <inkml:trace contextRef="#ctx0" brushRef="#br2" timeOffset="58883.642">947 442 0 0 0,'1'1'4561'0'0,"11"6"-2417"0"0,28 0 3460 0 0,135-9-1096 0 0,1 0-3411 0 0,-48 10-630 0 0,-4-15 60 0 0,53 6-76 0 0,-42-9 52 0 0,0 2-3 0 0,-135 8-503 0 0,24-4 239 0 0,18 0 29 0 0,-42 4-262 0 0,13 0-3 0 0,13 7 1 0 0,-15 1-194 0 0,-11-8 212 0 0,0 0-9 0 0,0 0-2 0 0,0 0 0 0 0,0 0-2 0 0,0 0-9 0 0,1 0 4 0 0,0 0-19 0 0,19-7 27 0 0,19 4 4 0 0,-14 0-174 0 0,-30 8-4477 0 0,2-4-2556 0 0,0 2-1537 0 0</inkml:trace>
  <inkml:trace contextRef="#ctx0" brushRef="#br2" timeOffset="61567.162">2026 468 0 0 0,'0'0'299'0'0,"0"0"248"0"0,0 0 110 0 0,0 0 12 0 0,0 0 12 0 0,0 0-21 0 0,0 0-31 0 0,0 0 14 0 0,-2 12 8 0 0,1 104 2679 0 0,52 106 2420 0 0,-29-53-4015 0 0,-7 1-1 0 0,-8 7-1734 0 0,-5-93 290 0 0,-3-1 1 0 0,-4 0-1 0 0,-10 45-290 0 0,-16 133 999 0 0,27-182-730 0 0,4 178 575 0 0,48 96-261 0 0,-48-175-480 0 0,-18 41 152 0 0,-3 51 33 0 0,6-175-120 0 0,-16 115 440 0 0,18-15-157 0 0,14-144-321 0 0,10 13-208 0 0,2-35 28 0 0,-1-4 1 0 0,-11-24 48 0 0,-1-1-11 0 0,0 0 25 0 0,6 13 24 0 0,-1 0 0 0 0,-1 0 0 0 0,0 0-1 0 0,0 1 1 0 0,-2-1 0 0 0,1 1 0 0 0,-2-1 0 0 0,0 1 0 0 0,0 0 0 0 0,-2 0-1 0 0,0 3-36 0 0,1-17-16 0 0,0 0 11 0 0,0 0 16 0 0,0 0 3 0 0,0 0 13 0 0,0 0-22 0 0,0 0 13 0 0,0 0-5 0 0,0 0-10 0 0,0 0 25 0 0,0 0 22 0 0,0 0 28 0 0,0 0 12 0 0,0 0-9 0 0,0 0-15 0 0,0 0 4 0 0,0 0 22 0 0,0 0 10 0 0,0 0 0 0 0,-4-22 667 0 0,-80-81-705 0 0,77 97-76 0 0,-3-5 8 0 0,0 2 1 0 0,-1-1-1 0 0,0 2 0 0 0,0-1 1 0 0,-1 1-1 0 0,0 1 1 0 0,0 0-1 0 0,-1 1 1 0 0,0 0-1 0 0,0 1 4 0 0,-53-25 120 0 0,65 30-123 0 0,1-1 1 0 0,-1 1-1 0 0,1-1 0 0 0,0 1 0 0 0,-1-1 1 0 0,1 1-1 0 0,-1-1 0 0 0,1 1 0 0 0,0-1 1 0 0,-1 1-1 0 0,1-1 0 0 0,0 1 0 0 0,0-1 1 0 0,-1 0-1 0 0,1 1 0 0 0,0-1 0 0 0,0 0 1 0 0,0 1-1 0 0,0-1 0 0 0,0 0 0 0 0,0 1 1 0 0,0-1-1 0 0,0 1 0 0 0,0-1 0 0 0,0 0 1 0 0,0 1-1 0 0,1-1 0 0 0,-1 0 0 0 0,0 1 1 0 0,0-1-1 0 0,0 1 0 0 0,1-1 0 0 0,-1 0 1 0 0,0 1-1 0 0,1-1 0 0 0,-1 1 1 0 0,1-1-1 0 0,-1 1 0 0 0,1-1 0 0 0,-1 1 1 0 0,1 0-1 0 0,-1-1 0 0 0,1 1 0 0 0,-1-1 1 0 0,1 1-1 0 0,-1 0 0 0 0,1 0 0 0 0,-1-1 1 0 0,1 1-1 0 0,0 0 0 0 0,-1 0 0 0 0,1 0 1 0 0,0 0-1 0 0,-1-1 0 0 0,1 1 0 0 0,0 0 1 0 0,-1 0-1 0 0,1 0 0 0 0,0 0 0 0 0,-1 1 1 0 0,1-1 2 0 0,51-16-55 0 0,-48 15 32 0 0,186-10-345 0 0,-10-4-92 0 0,-121 4 370 0 0,-49 9-101 0 0,-3 14-502 0 0,-7-11 704 0 0,-8 14 166 0 0,-72 55 447 0 0,-11 14-141 0 0,-4 5 6 0 0,69-64-366 0 0,26-25-127 0 0,0 0-16 0 0,0 0-19 0 0,0 0 14 0 0,0 0 14 0 0,0 0-1 0 0,0 0-17 0 0,0 0-7 0 0,0 0 11 0 0,0 0 2 0 0,0 0-8 0 0,0 0 33 0 0,0 0-30 0 0,0 0-6 0 0,0 0 5 0 0,0 0 8 0 0,0 0-15 0 0,0 0-22 0 0,0 0 28 0 0,0 0 2 0 0,0 0-32 0 0,0 0 24 0 0,0 0-2 0 0,0 0-10 0 0,0 0-37 0 0,0 0-54 0 0,2-9-3415 0 0,2-3-3333 0 0,-1 8-4308 0 0</inkml:trace>
  <inkml:trace contextRef="#ctx0" brushRef="#br2" timeOffset="63105.612">2460 2309 2112 0 0,'0'0'1201'0'0,"0"0"-228"0"0,0 0-27 0 0,0 0 209 0 0,0 0 308 0 0,0 0 208 0 0,0 0-59 0 0,0 0-330 0 0,0 0-433 0 0,0 0-391 0 0,0 0-280 0 0,0 0-94 0 0,0 0 59 0 0,1 3 122 0 0,4 34 437 0 0,-3 1 1 0 0,0 0-1 0 0,-3-1 0 0 0,-1 1 0 0 0,-2-1 0 0 0,-1 1 0 0 0,-3 5-702 0 0,-3 104 692 0 0,12-144-656 0 0,1-1-1 0 0,-1 0 1 0 0,1 0 0 0 0,0 0 0 0 0,-1 0-1 0 0,1 0 1 0 0,0 0 0 0 0,0 0 0 0 0,0-1-1 0 0,0 1 1 0 0,1-1 0 0 0,-1 0-1 0 0,0 1 1 0 0,1-1 0 0 0,-1 0 0 0 0,1 0-1 0 0,-1-1 1 0 0,1 1 0 0 0,-1 0 0 0 0,1-1-1 0 0,-1 1 1 0 0,1-1 0 0 0,0 0-1 0 0,-1 0 1 0 0,1 0 0 0 0,0 0 0 0 0,-1-1-1 0 0,1 1 1 0 0,-1-1 0 0 0,1 1 0 0 0,-1-1-1 0 0,1 0 1 0 0,-1 0 0 0 0,1 0-1 0 0,-1-1 1 0 0,0 1 0 0 0,1 0 0 0 0,-1-1-1 0 0,0 1 1 0 0,0-1 0 0 0,0 0 0 0 0,0 0-1 0 0,0 0-35 0 0,18-20 70 0 0,0-1-1 0 0,-2 0 1 0 0,-1-1-1 0 0,-1-1 0 0 0,-1-1 1 0 0,-1 0-1 0 0,-1-1 1 0 0,-1-1-1 0 0,-2 0 1 0 0,2-7-70 0 0,-10 27 9 0 0,58-175 57 0 0,-55 148 29 0 0,-4 26-19 0 0,-4 25-191 0 0,-14 112 384 0 0,34 81 285 0 0,68 178 26 0 0,-80-355-571 0 0,-1 1 0 0 0,-2 0 0 0 0,-1 1 1 0 0,-1-1-1 0 0,-2 0 0 0 0,-2 0 0 0 0,-1 0 1 0 0,-1-1-1 0 0,-1 1 0 0 0,-2-2 0 0 0,-2 1 0 0 0,-7 13-9 0 0,16-39 5 0 0,-1-1 0 0 0,0 0 0 0 0,0 0 0 0 0,0 0 0 0 0,-1-1 0 0 0,1 1-1 0 0,-1-1 1 0 0,0 0 0 0 0,-1 0 0 0 0,1 0 0 0 0,-1 0 0 0 0,1-1 0 0 0,-1 0-1 0 0,0 0 1 0 0,-1 0 0 0 0,1 0 0 0 0,0-1 0 0 0,-1 0 0 0 0,1 0 0 0 0,-1-1-1 0 0,0 1 1 0 0,1-1 0 0 0,-1 0 0 0 0,0-1 0 0 0,0 1 0 0 0,0-1 0 0 0,0-1-1 0 0,-3 1-4 0 0,5-5-9 0 0,-1 1-1 0 0,2-1 0 0 0,-1 1 1 0 0,1-1-1 0 0,-1 0 0 0 0,1-1 1 0 0,1 1-1 0 0,-1 0 0 0 0,1-1 1 0 0,0 0-1 0 0,0 1 0 0 0,0-1 1 0 0,1 0-1 0 0,0 0 0 0 0,0 0 1 0 0,1 0-1 0 0,0 0 0 0 0,0 0 0 0 0,0 0 1 0 0,0 0-1 0 0,1 0 0 0 0,0 0 1 0 0,1-2 9 0 0,6-15-102 0 0,0 1 0 0 0,1 0 0 0 0,1 0 1 0 0,1 1-1 0 0,1 1 0 0 0,1 0 0 0 0,0 0 1 0 0,2 2-1 0 0,0 0 0 0 0,10-8 102 0 0,11-12-3513 0 0,-23 25-5702 0 0,-10 12-827 0 0</inkml:trace>
  <inkml:trace contextRef="#ctx0" brushRef="#br2" timeOffset="63543.172">3015 2872 13259 0 0,'0'0'1520'0'0,"0"0"-562"0"0,0 0-316 0 0,0 0 39 0 0,0 0 121 0 0,0 0 41 0 0,0 0-113 0 0,0 0-118 0 0,0 0-121 0 0,0 0-98 0 0,0 0-45 0 0,0 0-92 0 0,25-7-50 0 0,81-20-37 0 0,-23 17 311 0 0,-82 10-463 0 0,1 1-1 0 0,0-1 1 0 0,-1 1-1 0 0,1-1 1 0 0,-1 1-1 0 0,1 0 1 0 0,-1 0-1 0 0,1 0 1 0 0,-1-1-1 0 0,1 1 1 0 0,-1 1-1 0 0,0-1 1 0 0,1 0 0 0 0,-1 0-1 0 0,0 0 1 0 0,0 1-1 0 0,0-1 1 0 0,0 1-1 0 0,0-1 1 0 0,0 0-1 0 0,-1 1 1 0 0,1 0-1 0 0,0-1 1 0 0,-1 1-1 0 0,1-1 1 0 0,-1 1-1 0 0,0 0 1 0 0,1-1-1 0 0,-1 1 1 0 0,0 0 0 0 0,0 0-1 0 0,0-1 1 0 0,0 1-1 0 0,0 0 1 0 0,-1-1-1 0 0,1 1-16 0 0,-12 65 656 0 0,-103 131 568 0 0,115-197-1210 0 0,-1 0-1 0 0,0 0 0 0 0,0 0 1 0 0,1 0-1 0 0,-1 0 0 0 0,1 1 1 0 0,-1-1-1 0 0,1 0 0 0 0,0 0 1 0 0,-1 0-1 0 0,1 0 0 0 0,0 1 1 0 0,0-1-1 0 0,0 0 0 0 0,0 0 1 0 0,0 1-1 0 0,0-1 0 0 0,0 0 1 0 0,0 0-1 0 0,0 0 0 0 0,1 1 1 0 0,-1-1-1 0 0,0 0 0 0 0,1 0 1 0 0,-1 0-1 0 0,1 0 0 0 0,-1 0 0 0 0,1 0 1 0 0,0 0-1 0 0,-1 0 0 0 0,1 0 1 0 0,0 0-1 0 0,0 0 0 0 0,0 0 1 0 0,0 0-1 0 0,0 0 0 0 0,0-1 1 0 0,0 1-1 0 0,0 0 0 0 0,0-1 1 0 0,0 1-1 0 0,0-1 0 0 0,0 1 1 0 0,0-1-1 0 0,0 1 0 0 0,1-1 1 0 0,-1 0-14 0 0,63 2 584 0 0,76-42-232 0 0,-98 25-214 0 0,-12 4-2138 0 0,-10 5-4145 0 0,-15 5-5715 0 0</inkml:trace>
  <inkml:trace contextRef="#ctx0" brushRef="#br2" timeOffset="94829.14">4454 3645 0 0 0,'0'0'882'0'0,"0"0"232"0"0,0 0-64 0 0,0 0-124 0 0,0 0-106 0 0,0 0-12 0 0,0 0 56 0 0,0 0 10 0 0,0 0-13 0 0,0 0-57 0 0,0 0-81 0 0,1 0 13 0 0,1-1 7438 0 0,-1 2-8337 0 0,-12 357 3020 0 0,-7-214-2292 0 0,-6-1-1 0 0,-13 25-564 0 0,17-64 74 0 0,18-60-129 0 0,2-44 10 0 0,0 0 7 0 0,0 0-2 0 0,0 0-6 0 0,0 0-6 0 0,0 0-14 0 0,-12-29-3360 0 0,4-12-2644 0 0,6 23-325 0 0,1 7 95 0 0</inkml:trace>
  <inkml:trace contextRef="#ctx0" brushRef="#br2" timeOffset="95182.097">3836 3848 2937 0 0,'0'0'633'0'0,"0"0"-306"0"0,0 0 194 0 0,0 0 660 0 0,0 0 748 0 0,0 0 478 0 0,0 0-111 0 0,0 0-383 0 0,0 0-427 0 0,34-8-360 0 0,110-26-246 0 0,410-78 2929 0 0,-342 93-3696 0 0,-252 48-2096 0 0,13-6-1470 0 0,10-10-5173 0 0,11-8 1130 0 0</inkml:trace>
  <inkml:trace contextRef="#ctx0" brushRef="#br2" timeOffset="95563.204">4839 4164 2841 0 0,'0'0'2251'0'0,"0"0"-1264"0"0,0 0-379 0 0,0 0 195 0 0,0 0 396 0 0,0 0 374 0 0,0 0 114 0 0,0 0-186 0 0,0 0-336 0 0,0 0-371 0 0,0 0-262 0 0,0 0-140 0 0,-17 27-51 0 0,-53 86-11 0 0,41-32 332 0 0,27 33 197 0 0,3-109-792 0 0,-1 0 0 0 0,1 1 1 0 0,0-1-1 0 0,0 0 0 0 0,1 0 0 0 0,0 0 0 0 0,0 0 0 0 0,0 0 0 0 0,0-1 0 0 0,1 1 0 0 0,-1-1 0 0 0,1 1 1 0 0,0-1-1 0 0,1 0 0 0 0,-1 0 0 0 0,1 0 0 0 0,0 0 0 0 0,0-1 0 0 0,0 0 0 0 0,0 0 0 0 0,0 0 0 0 0,1 0 1 0 0,0-1-1 0 0,-1 1 0 0 0,1-1 0 0 0,0 0 0 0 0,0-1 0 0 0,0 1 0 0 0,0-1 0 0 0,0 0 0 0 0,1 0 0 0 0,1 0-67 0 0,0-1 102 0 0,-1 0 0 0 0,1 0 0 0 0,0-1 0 0 0,-1 0 0 0 0,1 0 0 0 0,0-1 0 0 0,-1 0 0 0 0,0 0 0 0 0,1 0 0 0 0,-1-1 0 0 0,0 1 0 0 0,0-2 0 0 0,0 1 0 0 0,-1-1 0 0 0,1 1 0 0 0,-1-2 0 0 0,0 1 0 0 0,0-1 0 0 0,4-3-102 0 0,0-5 35 0 0,0-1 0 0 0,0 1 0 0 0,-1-1 0 0 0,-1 0 0 0 0,0-1-1 0 0,-1 0 1 0 0,-1 0 0 0 0,0 0 0 0 0,-1-1 0 0 0,-1 1 0 0 0,0-1 0 0 0,-1 0 0 0 0,-1 0 0 0 0,0 0-1 0 0,-1 0 1 0 0,-1 0 0 0 0,-1 0 0 0 0,0 0 0 0 0,-3-12-35 0 0,2 16-155 0 0,0 1-1 0 0,-1 0 1 0 0,0 1 0 0 0,-1-1-1 0 0,0 1 1 0 0,-1-1 0 0 0,0 1 0 0 0,0 1-1 0 0,-1-1 1 0 0,0 1 0 0 0,-1 1-1 0 0,0-1 1 0 0,-6-4 155 0 0,8 8-637 0 0,-1 0-1 0 0,0 0 0 0 0,0 0 1 0 0,-1 1-1 0 0,0 0 0 0 0,1 1 1 0 0,-1-1-1 0 0,0 1 1 0 0,-1 1-1 0 0,1 0 0 0 0,-8-1 638 0 0,-7 0-5438 0 0,7 2-3364 0 0</inkml:trace>
  <inkml:trace contextRef="#ctx0" brushRef="#br2" timeOffset="96034.59">5397 3645 3569 0 0,'0'0'4525'0'0,"0"0"-2762"0"0,0 0-1150 0 0,0 0-47 0 0,0 0 445 0 0,0 0 497 0 0,0 0 222 0 0,0 0-158 0 0,0 0-394 0 0,0 0-368 0 0,0 0-206 0 0,0 0-118 0 0,-5 35-85 0 0,-12 108-65 0 0,13 33 793 0 0,30 191 118 0 0,-10-149-1790 0 0,-30-213-2196 0 0,2-7-6050 0 0,9-1-1748 0 0</inkml:trace>
  <inkml:trace contextRef="#ctx0" brushRef="#br2" timeOffset="96217.205">5126 4201 3281 0 0,'0'0'1848'0'0,"0"0"-456"0"0,0 0-151 0 0,0 0 23 0 0,0 0-48 0 0,0 0-16 0 0,215-44-159 0 0,-174 40-257 0 0,-1 4-288 0 0,5-3-264 0 0,-1 3-216 0 0,-6 0-336 0 0,3 0-344 0 0,-12 0-528 0 0,1 3-529 0 0,-3 1-607 0 0,-10-4-1369 0 0,-4 0-392 0 0</inkml:trace>
  <inkml:trace contextRef="#ctx0" brushRef="#br2" timeOffset="96852.147">5868 4183 2993 0 0,'0'0'2542'0'0,"0"0"-546"0"0,0 0-72 0 0,0 0 131 0 0,0 0 18 0 0,0 0-174 0 0,0 0-352 0 0,0 0-373 0 0,0 0-336 0 0,0 0-252 0 0,0 0-167 0 0,0 0-130 0 0,-32 26-85 0 0,-99 84-52 0 0,84-55 14 0 0,44-44-141 0 0,-4 70-24 0 0,9-78 14 0 0,0 0 0 0 0,1 1-1 0 0,-1-1 1 0 0,1 0 0 0 0,0-1 0 0 0,0 1-1 0 0,0 0 1 0 0,0-1 0 0 0,0 0 0 0 0,1 1 0 0 0,-1-1-1 0 0,1-1 1 0 0,-1 1 0 0 0,1 0 0 0 0,0-1-1 0 0,0 0 1 0 0,0 0 0 0 0,0 0 0 0 0,0 0-1 0 0,0-1 1 0 0,0 1 0 0 0,0-1 0 0 0,0 0-1 0 0,0 0 1 0 0,0-1 0 0 0,0 1 0 0 0,0-1 0 0 0,2-1-15 0 0,108-49 448 0 0,-60 26-626 0 0,-50 58-176 0 0,-4-30 350 0 0,-1 0 1 0 0,1 0 0 0 0,0 0 0 0 0,0 1 0 0 0,0-1 0 0 0,0 0 0 0 0,0 0 0 0 0,1 0-1 0 0,0 0 1 0 0,-1 1 0 0 0,1-1 0 0 0,0 0 0 0 0,1 0 0 0 0,-1-1 0 0 0,0 1 0 0 0,1 0-1 0 0,0 0 1 0 0,0-1 0 0 0,0 1 0 0 0,0-1 0 0 0,0 1 0 0 0,0-1 0 0 0,0 0 0 0 0,1 0-1 0 0,-1 0 1 0 0,1 0 0 0 0,0 0 0 0 0,-1-1 0 0 0,1 1 0 0 0,0-1 0 0 0,0 1 0 0 0,2-1 3 0 0,4 1 38 0 0,1 0 0 0 0,-1-1 1 0 0,1-1-1 0 0,-1 0 0 0 0,0 0 1 0 0,1-1-1 0 0,-1 0 1 0 0,1 0-1 0 0,-1-1 0 0 0,0 0 1 0 0,0-1-1 0 0,0 0 1 0 0,0-1-1 0 0,-1 1 0 0 0,1-2 1 0 0,-1 1-1 0 0,0-1 0 0 0,0 0 1 0 0,0-1-1 0 0,-1 0 1 0 0,0 0-1 0 0,0-1 0 0 0,2-3-38 0 0,11-11 131 0 0,-2-1-1 0 0,0 0 0 0 0,-2-1 1 0 0,0-1-1 0 0,-2-1 0 0 0,0 0 1 0 0,1-9-131 0 0,4-7-77 0 0,-1-1 1 0 0,-3-1-1 0 0,-1-1 1 0 0,-3 0 0 0 0,-1 0-1 0 0,-3-1 1 0 0,1-16 76 0 0,-7 37-274 0 0,0-1 0 0 0,-1 1 0 0 0,-2 0 0 0 0,0 0 0 0 0,-1 0 0 0 0,-4-9 274 0 0,5 25-90 0 0,0 1-1 0 0,0 0 1 0 0,-1-1 0 0 0,0 1 0 0 0,0 0-1 0 0,-1 0 1 0 0,0 1 0 0 0,0-1 0 0 0,0 1-1 0 0,-1 0 1 0 0,0 0 0 0 0,0 0 0 0 0,-1 0-1 0 0,0 1 1 0 0,0 0 0 0 0,0 1-1 0 0,0-1 1 0 0,-1 1 0 0 0,1 0 0 0 0,-1 1-1 0 0,-7-3 91 0 0,11 4-27 0 0,-1 1-1 0 0,0 0 0 0 0,1 0 1 0 0,-1 1-1 0 0,0-1 0 0 0,0 1 1 0 0,1-1-1 0 0,-1 1 0 0 0,0 0 1 0 0,0 1-1 0 0,0-1 0 0 0,1 1 1 0 0,-1-1-1 0 0,0 1 0 0 0,1 0 1 0 0,-1 1-1 0 0,0-1 0 0 0,1 1 1 0 0,0-1-1 0 0,-1 1 0 0 0,1 0 1 0 0,0 0-1 0 0,0 1 0 0 0,0-1 1 0 0,0 0-1 0 0,0 1 0 0 0,1 0 1 0 0,-1 0-1 0 0,1 0 0 0 0,0 0 1 0 0,-1 0-1 0 0,1 0 0 0 0,1 1 1 0 0,-1-1-1 0 0,0 2 28 0 0,-5 9 82 0 0,2 0 1 0 0,0 0-1 0 0,0 1 0 0 0,1-1 1 0 0,1 1-1 0 0,1 0 1 0 0,0 0-1 0 0,0 7-82 0 0,0 4 307 0 0,2 0 0 0 0,0 0 0 0 0,2 0 1 0 0,1 0-1 0 0,1 0 0 0 0,6 20-307 0 0,12 19 535 0 0,3 0 1 0 0,3-2-1 0 0,2 0 0 0 0,3-3 1 0 0,11 13-536 0 0,53 53-114 0 0,-85-119-1287 0 0,-5-6-7245 0 0,-7-1-2733 0 0</inkml:trace>
  <inkml:trace contextRef="#ctx0" brushRef="#br2" timeOffset="98269.122">5792 4212 0 0 0,'0'0'171'0'0,"0"0"532"0"0,2-1 159 0 0,4-7-27 0 0,-4 6-36 0 0,-2 2-40 0 0,0 0-43 0 0,0 0-33 0 0,0 0-50 0 0,0 0-57 0 0,0 0-81 0 0,0 0-61 0 0,0 0-49 0 0,0 0-40 0 0,0 0-43 0 0,24 5 2656 0 0,-19-4-2708 0 0,0 1 0 0 0,0 1 0 0 0,0-1 0 0 0,0 1 0 0 0,0-1-1 0 0,-1 2 1 0 0,1-1 0 0 0,-1 0 0 0 0,0 1 0 0 0,0 0 0 0 0,0 0 0 0 0,0 0 0 0 0,-1 0 0 0 0,1 1 0 0 0,-1-1 0 0 0,0 1 0 0 0,1 4-250 0 0,-2-2 177 0 0,-1-1 1 0 0,-1 1 0 0 0,1 0-1 0 0,-1 0 1 0 0,0 0 0 0 0,-1 0-1 0 0,0-1 1 0 0,0 1-1 0 0,0 0 1 0 0,-1 0 0 0 0,0-1-1 0 0,0 1 1 0 0,0-1 0 0 0,-2 1-178 0 0,-13 69 376 0 0,17-53-66 0 0,0 0-1352 0 0,0-8-9219 0 0,0-18 2486 0 0</inkml:trace>
  <inkml:trace contextRef="#ctx0" brushRef="#br2" timeOffset="100914.041">6995 4536 0 0 0,'0'0'890'0'0,"0"0"90"0"0,0 0-36 0 0,0 0-89 0 0,0 0-7 0 0,0 0 150 0 0,0 0 227 0 0,0 0 205 0 0,0 0 122 0 0,0 0-28 0 0,5 3-105 0 0,-3-3-1394 0 0,0 2 156 0 0,1-1 0 0 0,0 0 0 0 0,-1 1-1 0 0,1-1 1 0 0,0-1 0 0 0,0 1-1 0 0,0 0 1 0 0,0-1 0 0 0,0 1-1 0 0,0-1 1 0 0,-1 0 0 0 0,1 0-1 0 0,0 0 1 0 0,0 0 0 0 0,0-1-1 0 0,0 1 1 0 0,0-1 0 0 0,0 0 0 0 0,0 0-1 0 0,-1 0 1 0 0,1 0 0 0 0,0 0-1 0 0,0-1-180 0 0,37-31 540 0 0,-2-1 0 0 0,-1-2 0 0 0,-3-2 0 0 0,0-1 0 0 0,-3-2 0 0 0,4-8-540 0 0,23-28 296 0 0,-14 23-102 0 0,-3-2 0 0 0,-2-2 0 0 0,-3-2 0 0 0,-2-1 1 0 0,25-65-195 0 0,-50 98 59 0 0,-1 1 1 0 0,-1-2-1 0 0,-1 1 1 0 0,-2-1 0 0 0,0 0-1 0 0,-3 0 1 0 0,0-3-60 0 0,-1 30 5 0 0,0-1-1 0 0,0 1 1 0 0,0-1 0 0 0,0 1-1 0 0,0-1 1 0 0,-1 1-1 0 0,1 0 1 0 0,-1-1 0 0 0,0 1-1 0 0,0-1 1 0 0,0 1 0 0 0,0 0-1 0 0,0 0 1 0 0,0 0 0 0 0,0 0-1 0 0,-1 0 1 0 0,1 0-1 0 0,-1 0 1 0 0,0 0 0 0 0,1 0-1 0 0,-1 1 1 0 0,0-1 0 0 0,0 0-1 0 0,0 1 1 0 0,0 0 0 0 0,0 0-1 0 0,-1-1 1 0 0,1 1 0 0 0,0 0-1 0 0,0 1 1 0 0,-1-1-1 0 0,1 0 1 0 0,-1 1 0 0 0,1-1-1 0 0,0 1 1 0 0,-1 0 0 0 0,1 0-1 0 0,-1 0 1 0 0,1 0 0 0 0,-1 0-1 0 0,1 0 1 0 0,-1 1-1 0 0,1-1 1 0 0,0 1 0 0 0,-1 0-1 0 0,1 0-4 0 0,-8 5-44 0 0,0 0-1 0 0,0 0 0 0 0,1 1 0 0 0,0 1 1 0 0,1 0-1 0 0,0 0 0 0 0,0 0 0 0 0,0 1 1 0 0,-4 8 44 0 0,-154 232 18 0 0,155-223 5 0 0,0-1-1 0 0,1 1 1 0 0,2 1-1 0 0,1 0 1 0 0,1 0-1 0 0,1 0 0 0 0,1 1 1 0 0,2-1-1 0 0,1 1 1 0 0,1 0-1 0 0,1 0 1 0 0,2 10-23 0 0,1-10 43 0 0,1-1 1 0 0,0 1-1 0 0,3-1 1 0 0,0 0 0 0 0,1-1-1 0 0,8 13-43 0 0,-14-32 27 0 0,0 0-1 0 0,0 0 1 0 0,1 0-1 0 0,0-1 1 0 0,1 1 0 0 0,0-1-1 0 0,0 0 1 0 0,0 0-1 0 0,0-1 1 0 0,1 1 0 0 0,0-1-1 0 0,0 0 1 0 0,0-1-1 0 0,1 0 1 0 0,0 0 0 0 0,0 0-1 0 0,0-1 1 0 0,0 0 0 0 0,7 2-27 0 0,-2-1 70 0 0,0-1 1 0 0,0-1-1 0 0,0 0 1 0 0,1-1-1 0 0,-1 0 1 0 0,0 0-1 0 0,1-2 1 0 0,-1 1-1 0 0,0-2 1 0 0,1 0-1 0 0,-1 0 1 0 0,0-1-1 0 0,0 0 1 0 0,-1-1-1 0 0,1-1 1 0 0,-1 0-1 0 0,9-5-70 0 0,-18 9 4 0 0,12-5 20 0 0,1-1 0 0 0,-1 0 1 0 0,0-1-1 0 0,0-1 0 0 0,-1 0 1 0 0,0-1-1 0 0,-1-1 0 0 0,0 0 1 0 0,-1 0-1 0 0,5-8-24 0 0,-4 3 33 0 0,-6 9-19 0 0,-1 1 1 0 0,0-1 0 0 0,0 0 0 0 0,-1 0 0 0 0,1 0 0 0 0,-2-1-1 0 0,1 0 1 0 0,-1 1 0 0 0,0-1 0 0 0,-1 0 0 0 0,0-1-1 0 0,0 1 1 0 0,-1 0 0 0 0,0 0 0 0 0,0-4-15 0 0,-1 5-29 0 0,-1 0-1 0 0,1 0 1 0 0,-1 0 0 0 0,-1 0 0 0 0,1 1 0 0 0,-1-1-1 0 0,0 0 1 0 0,-1 1 0 0 0,0-1 0 0 0,0 1-1 0 0,0 0 1 0 0,-1 0 0 0 0,1 0 0 0 0,-1 0 0 0 0,-1 1-1 0 0,1 0 1 0 0,-1 0 0 0 0,0 0 0 0 0,0 0-1 0 0,-1 1 1 0 0,1-1 0 0 0,-1 2 0 0 0,0-1 0 0 0,0 0-1 0 0,0 1 1 0 0,-1 0 0 0 0,1 1 0 0 0,-1 0-1 0 0,1-1 1 0 0,-1 2 0 0 0,0-1 0 0 0,0 1 0 0 0,0 0-1 0 0,-4 1 30 0 0,4 2-28 0 0,0 1-1 0 0,0 0 0 0 0,0 1 1 0 0,1-1-1 0 0,0 1 0 0 0,-1 0 0 0 0,1 1 1 0 0,1 0-1 0 0,-1 0 0 0 0,1 0 1 0 0,-1 1-1 0 0,1-1 0 0 0,1 1 1 0 0,-1 0-1 0 0,1 1 0 0 0,1-1 0 0 0,-1 1 1 0 0,1 0-1 0 0,0-1 0 0 0,0 2 1 0 0,1-1-1 0 0,0 0 0 0 0,0 0 1 0 0,1 1-1 0 0,0-1 0 0 0,0 1 0 0 0,0 6 29 0 0,-1 2 10 0 0,0-1 0 0 0,1 0 0 0 0,0 0 0 0 0,1 1 0 0 0,1-1 0 0 0,1 0 0 0 0,0 0-1 0 0,1 1 1 0 0,0-1 0 0 0,1-1 0 0 0,1 1 0 0 0,0-1 0 0 0,1 0 0 0 0,1 0 0 0 0,0 0-1 0 0,1-1 1 0 0,0 0 0 0 0,1-1 0 0 0,1 0 0 0 0,0 0 0 0 0,0-1 0 0 0,1 0-1 0 0,1-1 1 0 0,0 0 0 0 0,3 1-10 0 0,-11-9 24 0 0,0 0 1 0 0,0 0-1 0 0,0-1 0 0 0,1 1 0 0 0,-1-1 0 0 0,1 0 0 0 0,-1 0 0 0 0,1-1 1 0 0,-1 1-1 0 0,1-1 0 0 0,-1 0 0 0 0,1 0 0 0 0,-1-1 0 0 0,1 1 0 0 0,-1-1 1 0 0,1 0-1 0 0,-1 0 0 0 0,0-1 0 0 0,1 1 0 0 0,-1-1 0 0 0,0 0 0 0 0,0 0 1 0 0,0-1-1 0 0,0 1 0 0 0,-1-1 0 0 0,1 1 0 0 0,-1-1 0 0 0,1 0 0 0 0,1-3-24 0 0,81-108 284 0 0,-74 95-273 0 0,-2-1-11 0 0,2 0-1 0 0,0 1 1 0 0,2 0-1 0 0,0 1 1 0 0,1 1-1 0 0,0 0 1 0 0,2 1 0 0 0,0 1-1 0 0,9-7 1 0 0,-22 20-14 0 0,0-1-1 0 0,0 1 1 0 0,0 0-1 0 0,0 1 1 0 0,0-1-1 0 0,0 1 0 0 0,1 0 1 0 0,-1 0-1 0 0,1 0 1 0 0,-1 0-1 0 0,1 1 1 0 0,-1 0-1 0 0,1 0 1 0 0,-1 0-1 0 0,1 0 1 0 0,-1 1-1 0 0,2 0 15 0 0,4 66 183 0 0,-25 106 44 0 0,-7-33-307 0 0,45-181 290 0 0,-23 40-209 0 0,25-48-3 0 0,3 1-1 0 0,1 1 1 0 0,3 2-1 0 0,2 1 0 0 0,36-37 3 0 0,-15 50-305 0 0,-49 65 266 0 0,3 201 383 0 0,-7-147-418 0 0,-2-88-41 0 0,2-15-12082 0 0,1 8 3818 0 0</inkml:trace>
  <inkml:trace contextRef="#ctx0" brushRef="#br2" timeOffset="106199.423">8858 4268 0 0 0,'0'0'956'0'0,"0"0"-502"0"0,0 0 54 0 0,0 0 459 0 0,0 0 496 0 0,0 0 261 0 0,0 0 24 0 0,0 0-93 0 0,0 0-192 0 0,0 0-166 0 0,0 0-186 0 0,6-3-170 0 0,21-10-59 0 0,-20 7-40 0 0,-7 5 27 0 0,0 1 12 0 0,0 0-43 0 0,0 0-53 0 0,0 0-106 0 0,0 0-130 0 0,-13-7 682 0 0,5 7-1192 0 0,0 0-1 0 0,-1 1 1 0 0,1 0-1 0 0,0 0 1 0 0,0 1-1 0 0,0 0 1 0 0,0 0-1 0 0,0 1 1 0 0,0 0-1 0 0,0 0 1 0 0,1 1-1 0 0,0 0 1 0 0,0 0-1 0 0,0 1 1 0 0,0 0-1 0 0,-4 4-38 0 0,1-3-7 0 0,0 2-1 0 0,1-1 0 0 0,0 1 0 0 0,0 1 0 0 0,0-1 0 0 0,1 2 0 0 0,1-1 0 0 0,-1 1 0 0 0,1 0 0 0 0,1 1 0 0 0,0-1 0 0 0,1 1 0 0 0,0 0 0 0 0,0 1 0 0 0,1-1 1 0 0,1 1-1 0 0,0 0 0 0 0,0 0 0 0 0,1 6 8 0 0,2-14-3 0 0,0 0 1 0 0,0 0-1 0 0,1 0 0 0 0,-1 0 1 0 0,1 0-1 0 0,0 0 1 0 0,0 0-1 0 0,0 0 1 0 0,1-1-1 0 0,-1 1 0 0 0,1 0 1 0 0,0-1-1 0 0,0 1 1 0 0,0-1-1 0 0,1 1 0 0 0,-1-1 1 0 0,1 0-1 0 0,0 0 1 0 0,0 0-1 0 0,0-1 1 0 0,0 1-1 0 0,0-1 0 0 0,1 1 1 0 0,-1-1-1 0 0,1 0 1 0 0,-1-1-1 0 0,1 1 0 0 0,0 0 1 0 0,0-1-1 0 0,0 0 1 0 0,0 0-1 0 0,4 1 3 0 0,-3-2 34 0 0,0 1 0 0 0,0-1 0 0 0,0 0 0 0 0,0 0 0 0 0,0 0 0 0 0,0-1 0 0 0,0 1 0 0 0,0-1 0 0 0,0 0 0 0 0,0-1 0 0 0,0 1 0 0 0,0-1 0 0 0,-1 0 0 0 0,1-1 0 0 0,0 1 0 0 0,-1-1 0 0 0,0 1 0 0 0,0-1 0 0 0,0-1 0 0 0,0 1 0 0 0,0-1 0 0 0,2-2-34 0 0,29-31 243 0 0,-1-1 1 0 0,-2-2-1 0 0,-1-1 0 0 0,10-22-243 0 0,15-18 298 0 0,-35 61-230 0 0,-20 18-76 0 0,0 1-24 0 0,8 26-67 0 0,36 200 245 0 0,-34-174-163 0 0,-3 1 0 0 0,-3 0 0 0 0,-1 0 0 0 0,-3 1 0 0 0,-4 29 17 0 0,1-61-16 0 0,-1 1 0 0 0,-1-1 1 0 0,-2 1-1 0 0,0-1 1 0 0,-1 0-1 0 0,-1-1 0 0 0,0 0 1 0 0,-2 0-1 0 0,-1-1 1 0 0,0 0-1 0 0,-1-1 1 0 0,-1-1-1 0 0,-1 0 0 0 0,0 0 1 0 0,-1-1-1 0 0,-1-1 1 0 0,0-1-1 0 0,-1 0 0 0 0,-3 0 16 0 0,13-7 1 0 0,-1-2 0 0 0,0 1 0 0 0,0-1-1 0 0,-1 0 1 0 0,0-1 0 0 0,1 0-1 0 0,-1 0 1 0 0,-1-1 0 0 0,1-1 0 0 0,0 1-1 0 0,-1-1 1 0 0,1-1 0 0 0,-2 1-1 0 0,9-3-3 0 0,1-1-1 0 0,-1 1 1 0 0,1 0 0 0 0,0 0 0 0 0,-1-1-1 0 0,1 1 1 0 0,0 0 0 0 0,0-1 0 0 0,0 1 0 0 0,0-1-1 0 0,0 0 1 0 0,0 1 0 0 0,0-1 0 0 0,1 0-1 0 0,-1 1 1 0 0,1-1 0 0 0,-1 0 0 0 0,1 0-1 0 0,-1 0 1 0 0,1 1 0 0 0,0-1 0 0 0,0 0 0 0 0,0 0-1 0 0,0 0 1 0 0,0 0 0 0 0,1 0 0 0 0,-1 1-1 0 0,1-1 1 0 0,-1 0 0 0 0,1 0 0 0 0,-1 0 3 0 0,4-11 5 0 0,0 0 0 0 0,1 0 0 0 0,0 0 1 0 0,1 1-1 0 0,1-1 0 0 0,0 1 0 0 0,0 1 0 0 0,8-10-5 0 0,3-5 12 0 0,192-238-189 0 0,-183 235-21 0 0,22-31-243 0 0,-31 17-2645 0 0,-18 37-2691 0 0,0 4 2088 0 0,0-2-6844 0 0</inkml:trace>
  <inkml:trace contextRef="#ctx0" brushRef="#br2" timeOffset="106683.188">9677 3494 6121 0 0,'0'0'1819'0'0,"0"0"-312"0"0,0 0-58 0 0,0 0 131 0 0,0 0 96 0 0,0 0-46 0 0,0 0-287 0 0,0 0-397 0 0,0 0-354 0 0,0 0-214 0 0,0 0-32 0 0,0 0 78 0 0,0 0 121 0 0,1 8 81 0 0,18 147 2194 0 0,-8 143-1537 0 0,-14-202-1195 0 0,-4-1 0 0 0,-5 0-1 0 0,-8 24-87 0 0,2 28-163 0 0,27-182-7253 0 0,-4 15-715 0 0,-5 12-1507 0 0</inkml:trace>
  <inkml:trace contextRef="#ctx0" brushRef="#br2" timeOffset="106951.83">9288 4106 11963 0 0,'0'0'1229'0'0,"0"0"-462"0"0,0 0-98 0 0,0 0 166 0 0,0 0 188 0 0,0 0 69 0 0,0 0-31 0 0,0 0-49 0 0,33-10-88 0 0,104-28-101 0 0,120-14 1165 0 0,-88 19-3063 0 0,-136 18-1385 0 0,-16 1-6907 0 0,-13 10-1117 0 0</inkml:trace>
  <inkml:trace contextRef="#ctx0" brushRef="#br2" timeOffset="107339.586">9964 3575 12267 0 0,'0'0'1367'0'0,"0"0"-619"0"0,0 0-244 0 0,0 0 233 0 0,0 0 357 0 0,0 0 190 0 0,0 0-60 0 0,0 0-251 0 0,-2 33-236 0 0,-4 104-178 0 0,-16 274 915 0 0,43-216-1361 0 0,-21-193-110 0 0,0 0 1 0 0,0 1-1 0 0,1-1 0 0 0,-1 0 0 0 0,1 0 1 0 0,0 0-1 0 0,0 0 0 0 0,0 0 1 0 0,0 0-1 0 0,0 0 0 0 0,0 0 1 0 0,0 0-1 0 0,0 0 0 0 0,1-1 1 0 0,-1 1-1 0 0,1 0 0 0 0,-1-1 0 0 0,1 1 1 0 0,0-1-1 0 0,0 0 0 0 0,0 0 1 0 0,-1 1-1 0 0,1-1 0 0 0,0 0 1 0 0,0-1-1 0 0,1 1 0 0 0,-1 0 1 0 0,0 0-1 0 0,0-1 0 0 0,0 0 0 0 0,0 1 1 0 0,1-1-1 0 0,-1 0 0 0 0,0 0 1 0 0,0 0-1 0 0,0 0 0 0 0,1 0 1 0 0,-1-1-1 0 0,0 1 0 0 0,0-1 1 0 0,0 1-1 0 0,0-1 0 0 0,0 0 0 0 0,0 0 1 0 0,0 0-1 0 0,0 0 0 0 0,0 0 1 0 0,2-2-4 0 0,28-21 121 0 0,-11 7-107 0 0,1 0 0 0 0,0 1 0 0 0,1 1 0 0 0,1 2 1 0 0,0 0-1 0 0,1 1 0 0 0,0 2 0 0 0,1 0 0 0 0,4 1-14 0 0,-27 9 3 0 0,0 0-1 0 0,0 0 1 0 0,0 0 0 0 0,0 0 0 0 0,0 1 0 0 0,0-1 0 0 0,0 1 0 0 0,0 0 0 0 0,-1 0 0 0 0,1 0 0 0 0,0 0-1 0 0,0 0 1 0 0,-1 1 0 0 0,1-1 0 0 0,-1 1 0 0 0,1-1 0 0 0,-1 1 0 0 0,0 0 0 0 0,1 0 0 0 0,-1 0-1 0 0,0 1 1 0 0,0-1 0 0 0,-1 0 0 0 0,1 1 0 0 0,0-1 0 0 0,-1 1 0 0 0,0 0 0 0 0,1-1 0 0 0,-1 1 0 0 0,0 0-1 0 0,0 0 1 0 0,-1 0 0 0 0,1 0 0 0 0,-1 0 0 0 0,1 0 0 0 0,-1 0 0 0 0,0 0 0 0 0,0 0 0 0 0,0 0-1 0 0,0 0 1 0 0,-1 0-3 0 0,13 202 202 0 0,4-176-1775 0 0,17-24-3894 0 0,-27-5-5596 0 0</inkml:trace>
  <inkml:trace contextRef="#ctx0" brushRef="#br2" timeOffset="114673.759">2359 5361 376 0 0,'0'0'864'0'0,"0"0"-30"0"0,0 0 165 0 0,0 0 278 0 0,0 0 268 0 0,0 0 56 0 0,0 0-110 0 0,0 0-257 0 0,0 0-301 0 0,-31 9-240 0 0,-99 26-167 0 0,-66 39 2599 0 0,86-27-919 0 0,167-36-1669 0 0,3-11-151 0 0,36 9 298 0 0,-95-7-619 0 0,0 0 0 0 0,0 0 0 0 0,0 1-1 0 0,0-1 1 0 0,-1 0 0 0 0,1 1 0 0 0,-1-1 0 0 0,0 1 0 0 0,0-1 0 0 0,0 0 0 0 0,0 1 0 0 0,0-1 0 0 0,0 1 0 0 0,-1-1 0 0 0,1 0-1 0 0,-1 1 1 0 0,0-1 0 0 0,0 0 0 0 0,1 0 0 0 0,-1 1 0 0 0,-1-1 0 0 0,1 0 0 0 0,0 0 0 0 0,0 0 0 0 0,-1 0 0 0 0,1 0 0 0 0,-1-1-1 0 0,0 1 1 0 0,0 0 0 0 0,1-1 0 0 0,-1 1 0 0 0,0-1 0 0 0,0 0 0 0 0,-1 1-65 0 0,-128 101 353 0 0,71-63-313 0 0,-127 111 106 0 0,186-150-137 0 0,0 0-1 0 0,0 0 1 0 0,1 0 0 0 0,-1 0 0 0 0,0 0 0 0 0,0 0-1 0 0,1 0 1 0 0,-1 0 0 0 0,1 1 0 0 0,-1-1 0 0 0,1 0 0 0 0,-1 0-1 0 0,1 0 1 0 0,0 1 0 0 0,-1-1 0 0 0,1 0 0 0 0,0 1 0 0 0,0-1-1 0 0,0 0 1 0 0,0 0 0 0 0,0 1 0 0 0,0-1 0 0 0,1 0 0 0 0,-1 0-1 0 0,0 1 1 0 0,1-1 0 0 0,-1 0 0 0 0,0 0 0 0 0,1 0-1 0 0,0 1 1 0 0,-1-1 0 0 0,1 0 0 0 0,0 0 0 0 0,-1 0 0 0 0,1 0-1 0 0,0 0 1 0 0,0 0 0 0 0,0 0 0 0 0,0-1 0 0 0,0 1 0 0 0,0 0-1 0 0,0 0 1 0 0,0-1 0 0 0,0 1 0 0 0,1-1 0 0 0,-1 1 0 0 0,0-1-1 0 0,0 1 1 0 0,0-1 0 0 0,1 0 0 0 0,-1 1 0 0 0,0-1-1 0 0,0 0 1 0 0,1 0 0 0 0,0 0-9 0 0,14 6 94 0 0,1-1-1 0 0,0 0 1 0 0,0-2 0 0 0,1 1-1 0 0,-1-2 1 0 0,1-1 0 0 0,-1 0-1 0 0,1-1 1 0 0,6-1-94 0 0,-7 1 36 0 0,80-12 48 0 0,-79 0-1616 0 0,-17-3-6400 0 0,-1 9 3697 0 0,0-1-5571 0 0</inkml:trace>
  <inkml:trace contextRef="#ctx0" brushRef="#br2" timeOffset="114972.289">2024 4978 10634 0 0,'0'0'831'0'0,"0"0"-525"0"0,0 0-338 0 0,0 0 298 0 0,0 0 622 0 0,0 0 547 0 0,0 0 195 0 0,0 0-239 0 0,0 0-357 0 0,0 0-312 0 0,0 37-213 0 0,-3 118-140 0 0,-10 220 603 0 0,8-279-929 0 0,-5 0 1 0 0,-3-1-1 0 0,-5 0 1 0 0,-26 79-44 0 0,34-147-194 0 0,-14 71-2760 0 0,34-98-3047 0 0,-8 0 2527 0 0,5 0-5032 0 0</inkml:trace>
  <inkml:trace contextRef="#ctx0" brushRef="#br2" timeOffset="115604.795">2346 6149 7402 0 0,'0'0'658'0'0,"0"0"-412"0"0,0 0 109 0 0,0 0 606 0 0,0 0 522 0 0,0 0 204 0 0,0 0-49 0 0,0 0-218 0 0,0 0-309 0 0,0 0-252 0 0,0 0-162 0 0,0 0-129 0 0,31-17-87 0 0,96-57-39 0 0,-63 18 200 0 0,-53 40-458 0 0,10-9 73 0 0,18-19-70 0 0,-2-2 1 0 0,-1-2-1 0 0,-3-1 0 0 0,-2-1 1 0 0,-2-1-1 0 0,-2-2 0 0 0,-3-1 1 0 0,-2-1-1 0 0,7-31-187 0 0,-22-75-145 0 0,-7 156 133 0 0,0 1 1 0 0,0 0 0 0 0,0-1-1 0 0,-1 1 1 0 0,1 0 0 0 0,-1 0 0 0 0,0 0-1 0 0,-1 0 1 0 0,1 0 0 0 0,-1 0 0 0 0,0 0-1 0 0,0 0 1 0 0,0 0 0 0 0,0 1 0 0 0,0-1-1 0 0,-1 1 1 0 0,0-1 0 0 0,0 1-1 0 0,0 0 1 0 0,0 0 0 0 0,0 1 0 0 0,0-1-1 0 0,-1 0 1 0 0,0 1 0 0 0,1 0 0 0 0,-1 0-1 0 0,0 0 1 0 0,0 1 0 0 0,0-1 0 0 0,0 1-1 0 0,0 0 1 0 0,0 0 0 0 0,0 0-1 0 0,-1 0 1 0 0,1 1 0 0 0,0 0 0 0 0,-1 0-1 0 0,1 0 1 0 0,0 0 0 0 0,0 1 0 0 0,-1 0-1 0 0,1 0 1 0 0,0 0 0 0 0,0 0 0 0 0,0 0-1 0 0,0 1 1 0 0,-3 1 11 0 0,-7 7 8 0 0,1 1 0 0 0,0 0 1 0 0,1 0-1 0 0,0 1 0 0 0,0 1 0 0 0,2 0 0 0 0,-1 0 0 0 0,2 1 1 0 0,0 1-1 0 0,0-1 0 0 0,2 2 0 0 0,0-1 0 0 0,0 1 0 0 0,-2 13-8 0 0,-2 7 75 0 0,3 0 0 0 0,1 1 0 0 0,2-1 0 0 0,1 2 0 0 0,2-1 0 0 0,1 8-75 0 0,4-15 97 0 0,1-1 0 0 0,1 1 0 0 0,2-1 0 0 0,0 0 0 0 0,2-1-1 0 0,2 0 1 0 0,0-1 0 0 0,2 0 0 0 0,0 0 0 0 0,2-1 0 0 0,1-1 0 0 0,2-1 0 0 0,0 0-1 0 0,7 6-96 0 0,7 17 46 0 0,-31-47-40 0 0,-1 0 28 0 0,-48 4-748 0 0,41-23-7541 0 0,14 6-1355 0 0,-3 8 4081 0 0</inkml:trace>
  <inkml:trace contextRef="#ctx0" brushRef="#br2" timeOffset="116042.465">3184 5696 8250 0 0,'0'0'2092'0'0,"0"0"-633"0"0,0 0-311 0 0,0 0-1 0 0,0 0 134 0 0,0 0 42 0 0,0 0-219 0 0,0 0-376 0 0,0 0-272 0 0,0 0-76 0 0,0 0 35 0 0,0 0 113 0 0,0 0 27 0 0,11 1-48 0 0,183 2 2356 0 0,-16-7-1940 0 0,-163 11-650 0 0,-15-7-362 0 0,0 0-81 0 0,-24 1-4137 0 0,11 4 659 0 0,3 1-4089 0 0,7-3-1744 0 0</inkml:trace>
  <inkml:trace contextRef="#ctx0" brushRef="#br2" timeOffset="116301.011">3116 6016 7826 0 0,'0'0'893'0'0,"0"0"-123"0"0,0 0 218 0 0,0 0 390 0 0,0 0 255 0 0,0 0 33 0 0,0 0-170 0 0,0 0-236 0 0,0 0-223 0 0,0 0-194 0 0,0 0-134 0 0,0 0-71 0 0,30 4-64 0 0,97 8-39 0 0,-34-17 649 0 0,26-9-1170 0 0,-83 10-2525 0 0,-22 1-6021 0 0,-8 2-3037 0 0</inkml:trace>
  <inkml:trace contextRef="#ctx0" brushRef="#br2" timeOffset="125942.609">3841 6223 0 0 0,'0'0'1096'0'0,"0"0"120"0"0,0 0-18 0 0,0 0-99 0 0,0 0-99 0 0,0 0-102 0 0,0 0-121 0 0,0 0-77 0 0,0 0-22 0 0,4 3 5142 0 0,31-6-1346 0 0,9-19-2448 0 0,122-110-63 0 0,-163 128-1932 0 0,28-26 111 0 0,-1-2 0 0 0,-1-1 0 0 0,-3-1-1 0 0,0-1 1 0 0,-2-2 0 0 0,-2 0 0 0 0,-1-1-1 0 0,-3-1 1 0 0,0-1 0 0 0,-3-1 0 0 0,-1 0-1 0 0,-2-1-141 0 0,-8 16 31 0 0,0 9-3 0 0,-1-1 0 0 0,0 1 0 0 0,-2-1-1 0 0,0 0 1 0 0,-1 0 0 0 0,0 0 0 0 0,-2 0 0 0 0,-1-6-28 0 0,3 23-4 0 0,-1 0 0 0 0,1 0 0 0 0,-1-1 0 0 0,1 1 0 0 0,-1 0 0 0 0,0 0 0 0 0,1 0 0 0 0,-1 0 0 0 0,0 0 0 0 0,0 0 0 0 0,0 0 0 0 0,0 0 0 0 0,0 0 0 0 0,0 0 0 0 0,0 0 0 0 0,0 1 0 0 0,0-1 0 0 0,0 0 0 0 0,0 1 0 0 0,0-1 0 0 0,-1 1 0 0 0,1-1 0 0 0,0 1 0 0 0,0 0 0 0 0,-1-1 0 0 0,1 1 0 0 0,0 0 0 0 0,-1 0 0 0 0,1 0 0 0 0,0 0 0 0 0,-1 0 0 0 0,1 0 0 0 0,0 0 0 0 0,0 1 0 0 0,-1-1 0 0 0,1 0 0 0 0,0 1 0 0 0,0-1 0 0 0,-1 1 0 0 0,1-1 0 0 0,0 1 0 0 0,0 0 0 0 0,0-1 0 0 0,0 1 4 0 0,-52 33-316 0 0,-13 34 342 0 0,56-54-10 0 0,0 1 0 0 0,2 0 0 0 0,0 1-1 0 0,0 0 1 0 0,2 0 0 0 0,0 1 0 0 0,0 0 0 0 0,2 0 0 0 0,0 0-1 0 0,1 1 1 0 0,1-1 0 0 0,0 1 0 0 0,2-1 0 0 0,0 2-16 0 0,14 133 390 0 0,-8-126-286 0 0,-1 0 3 0 0,1-1 0 0 0,1 0 0 0 0,1 0 0 0 0,1-1 0 0 0,1 0 0 0 0,2 0-107 0 0,45 60 537 0 0,-51-79-841 0 0,2 3 968 0 0,-11-7-7737 0 0,3-1-3012 0 0</inkml:trace>
  <inkml:trace contextRef="#ctx0" brushRef="#br2" timeOffset="127823.581">4541 6105 0 0 0,'0'0'280'0'0,"0"0"279"0"0,0-4 1593 0 0,5-19 10160 0 0,-4 20-11266 0 0,2 6 5355 0 0,-1 5-3575 0 0,-2 25-3544 0 0,0-25 1584 0 0,-10 110-75 0 0,7-83-603 0 0,-1-8-2937 0 0,7-41-10 0 0,0 6-1948 0 0,-2 1-6492 0 0</inkml:trace>
  <inkml:trace contextRef="#ctx0" brushRef="#br2" timeOffset="129729.132">4822 5762 2857 0 0,'0'0'1756'0'0,"0"0"-312"0"0,0 0-71 0 0,0 0 186 0 0,0 0 244 0 0,0 0 18 0 0,0 0-280 0 0,0 0-404 0 0,0 0-319 0 0,0 0-143 0 0,0 0 9 0 0,0 0 57 0 0,0 0-39 0 0,13-1-71 0 0,191-9 2473 0 0,58 10-1423 0 0,-262 0-1691 0 0,0 0 2 0 0,0 0-2 0 0,0 0-10 0 0,0 0-11 0 0,0 0-48 0 0,-17 5-1381 0 0,16-5 1122 0 0,-21 5-2015 0 0,14-4-2037 0 0,1-1-4777 0 0,5 0 2706 0 0</inkml:trace>
  <inkml:trace contextRef="#ctx0" brushRef="#br2" timeOffset="130123.671">5045 5519 2905 0 0,'0'0'1732'0'0,"0"0"-440"0"0,0 0-205 0 0,0 0 233 0 0,0 0 302 0 0,0 0 168 0 0,0 0-23 0 0,0 0-288 0 0,0 0-358 0 0,0 0-251 0 0,0 0-158 0 0,0 0-80 0 0,0 0-58 0 0,-5 21-44 0 0,-16 63-48 0 0,20-7 804 0 0,6-52-836 0 0,4 269 1229 0 0,-12-267-1280 0 0,2-10-1523 0 0,2-16-4185 0 0,2-5 586 0 0,-1 4-5858 0 0</inkml:trace>
  <inkml:trace contextRef="#ctx0" brushRef="#br2" timeOffset="131579.723">5249 6201 0 0 0,'0'0'263'0'0,"0"0"405"0"0,0 0-47 0 0,0 0-55 0 0,0 0 79 0 0,0 0 201 0 0,0 0 266 0 0,0 0 239 0 0,0 0 183 0 0,0 0 86 0 0,0 0-97 0 0,9-4-131 0 0,134-85 4284 0 0,-115 64-5109 0 0,4-1-127 0 0,-2-1 1 0 0,0-1-1 0 0,-2-2 1 0 0,-1-1 0 0 0,-2-1-1 0 0,21-34-440 0 0,-23 28 94 0 0,-3 0 0 0 0,-1-1 0 0 0,-2-1 0 0 0,-2 0 0 0 0,-1-1 0 0 0,-2-1 0 0 0,-2 0 0 0 0,-2-1 0 0 0,-1-12-94 0 0,-4 22-5 0 0,-1 25-2 0 0,0 0 0 0 0,-1-1 0 0 0,-1 1 1 0 0,1-1-1 0 0,-1 1 0 0 0,-1-1 0 0 0,1 1 0 0 0,-1 0 1 0 0,-1-1-1 0 0,0 1 0 0 0,0 0 0 0 0,-1 0 1 0 0,1 0-1 0 0,-2 0 0 0 0,-3-6 7 0 0,5 13-22 0 0,-1 0 1 0 0,0 1-1 0 0,1-1 0 0 0,-1 1 1 0 0,0 0-1 0 0,0 0 0 0 0,0 0 0 0 0,1 0 1 0 0,-1 1-1 0 0,0-1 0 0 0,1 1 1 0 0,-1-1-1 0 0,0 1 0 0 0,1 0 1 0 0,-1 0-1 0 0,0 0 0 0 0,1 1 0 0 0,0-1 1 0 0,-1 0-1 0 0,1 1 0 0 0,0 0 1 0 0,0-1-1 0 0,0 1 0 0 0,0 0 1 0 0,0 0-1 0 0,0 0 0 0 0,0 1 0 0 0,1-1 1 0 0,-1 0-1 0 0,1 1 0 0 0,-1-1 1 0 0,1 0-1 0 0,0 1 0 0 0,0 1 22 0 0,0-4 4 0 0,-15 23 46 0 0,1-1 0 0 0,0 2-1 0 0,2 0 1 0 0,1 0-1 0 0,1 1 1 0 0,1 1 0 0 0,1 0-1 0 0,1 0 1 0 0,2 1-1 0 0,0 0 1 0 0,2 0 0 0 0,1 0-1 0 0,1 1 1 0 0,2-1-1 0 0,0 1 1 0 0,3 6-50 0 0,-1-18 57 0 0,0-1 1 0 0,2 0-1 0 0,0 0 1 0 0,0 0-1 0 0,2 0 1 0 0,0-1-1 0 0,0 1 1 0 0,1-2-1 0 0,1 1 1 0 0,1-1-1 0 0,0 0 1 0 0,0-1-1 0 0,1 0 1 0 0,1 0-1 0 0,0-1 1 0 0,0-1-1 0 0,1 0 1 0 0,0 0-1 0 0,1-1 0 0 0,0-1 1 0 0,4 1-58 0 0,7 2 131 0 0,-24-10-123 0 0,0 2-2 0 0,0-3 12 0 0,0 0-36 0 0,0 0-14 0 0,0 0 15 0 0,0 0-11 0 0,0 0-3 0 0,0 0 2 0 0,0 0-32 0 0,0 0-73 0 0,0 0-34 0 0,0 0-117 0 0,-2 0-3393 0 0,1 0-3855 0 0,1 0-1761 0 0</inkml:trace>
  <inkml:trace contextRef="#ctx0" brushRef="#br2" timeOffset="132393.741">5947 5796 1712 0 0,'0'0'1406'0'0,"0"0"-330"0"0,0 0 136 0 0,0 0 473 0 0,0 0 370 0 0,0 0 77 0 0,0 0-274 0 0,0 0-455 0 0,0 0-401 0 0,0 0-213 0 0,0 0-109 0 0,0 0-52 0 0,0 0-5 0 0,9 4 3633 0 0,-33 397-2680 0 0,8-278-1448 0 0,10-103 358 0 0,-5-71-145 0 0,14 20-373 0 0,1 1 1 0 0,1 1-1 0 0,1-1 1 0 0,2 1-1 0 0,1 0 0 0 0,2 0 1 0 0,0 2-1 0 0,2-1 0 0 0,1 1 1 0 0,1 1-1 0 0,1 0 1 0 0,1 2-1 0 0,2 0 0 0 0,12-13 32 0 0,-26 31 0 0 0,-1 0-1 0 0,1 0 1 0 0,0 1-1 0 0,1 0 1 0 0,-1 0-1 0 0,1 0 1 0 0,0 0 0 0 0,0 1-1 0 0,0 0 1 0 0,1 1-1 0 0,-1-1 1 0 0,1 1-1 0 0,0 0 1 0 0,0 1-1 0 0,0 0 1 0 0,0 0-1 0 0,1 0 1 0 0,-1 1-1 0 0,0 0 1 0 0,8 0 0 0 0,-12 4 11 0 0,0-1 0 0 0,-1 1 0 0 0,1 0 0 0 0,0 0 0 0 0,-1-1 0 0 0,0 2 0 0 0,0-1-1 0 0,0 0 1 0 0,0 0 0 0 0,0 1 0 0 0,-1-1 0 0 0,1 1 0 0 0,-1-1 0 0 0,0 1 0 0 0,0-1 0 0 0,0 1 0 0 0,-1 0 0 0 0,1 0 0 0 0,-1-1 0 0 0,0 1 0 0 0,0 0 0 0 0,0 0 0 0 0,-1 0 0 0 0,1-1 0 0 0,-1 1-1 0 0,0 0 1 0 0,0 1-11 0 0,0 12 17 0 0,-1-2 14 0 0,-1 0 0 0 0,0 0 1 0 0,-1-1-1 0 0,-1 1 0 0 0,0-1 0 0 0,-1 0 0 0 0,0 0 1 0 0,-1-1-1 0 0,-1 0 0 0 0,-5 8-31 0 0,10-16-32 0 0,-1 1-1 0 0,1-1 1 0 0,-1 0-1 0 0,0 0 0 0 0,-1-1 1 0 0,1 1-1 0 0,-1-1 1 0 0,0 0-1 0 0,0 0 1 0 0,0 0-1 0 0,0-1 1 0 0,-1 1-1 0 0,1-1 1 0 0,-1-1-1 0 0,0 1 1 0 0,0-1-1 0 0,0 0 1 0 0,0 0-1 0 0,0-1 1 0 0,0 0-1 0 0,-1 0 1 0 0,1 0-1 0 0,0-1 1 0 0,-1 0-1 0 0,1 0 1 0 0,0-1-1 0 0,-1 0 1 0 0,1 0-1 0 0,0 0 1 0 0,0-1-1 0 0,0 1 1 0 0,0-2-1 0 0,0 1 1 0 0,0-1-1 0 0,0 0 1 0 0,1 0-1 0 0,-1 0 1 0 0,1-1-1 0 0,0 0 0 0 0,0 0 1 0 0,1 0-1 0 0,-5-4 33 0 0,-12-45-2974 0 0,19 34-721 0 0,2 1-3561 0 0,0 9-2673 0 0</inkml:trace>
  <inkml:trace contextRef="#ctx0" brushRef="#br2" timeOffset="133189.503">6501 5869 0 0 0,'0'0'1194'0'0,"0"0"78"0"0,0 0 87 0 0,0 0 181 0 0,0 0 221 0 0,0 0 71 0 0,0 0-129 0 0,0 0-321 0 0,0 0-326 0 0,0 0-248 0 0,0 0-179 0 0,0 0-83 0 0,31 4 3890 0 0,135-30-210 0 0,108-29-2806 0 0,-230 55-1379 0 0,-43 0-69 0 0,-1 0 6 0 0,0 0-40 0 0,0 0-12 0 0,0 0-16 0 0,0 0-24 0 0,0 0-40 0 0,-20 4-3948 0 0,19-4 3949 0 0,-15 7-4015 0 0,5-4-2032 0 0,5-2-3838 0 0</inkml:trace>
  <inkml:trace contextRef="#ctx0" brushRef="#br2" timeOffset="133492.234">6764 5637 8906 0 0,'0'0'2750'0'0,"0"0"-1198"0"0,0 0-674 0 0,0 0-95 0 0,0 0 126 0 0,0 0 182 0 0,0 0 157 0 0,0 0-17 0 0,0 0-132 0 0,0 0-175 0 0,0 0-194 0 0,0 0-182 0 0,0 0-115 0 0,4 23-41 0 0,9 73-48 0 0,-9 68 577 0 0,-12-58-465 0 0,1-2-3913 0 0,9-103-2907 0 0,3-1-4457 0 0</inkml:trace>
  <inkml:trace contextRef="#ctx0" brushRef="#br2" timeOffset="134859.296">7160 6149 1344 0 0,'0'0'479'0'0,"0"0"-394"0"0,0 0-81 0 0,0 0 198 0 0,0 0 370 0 0,0 0 263 0 0,0 0 125 0 0,0 0 246 0 0,0 0 267 0 0,0 0 232 0 0,0 0 147 0 0,10-3-80 0 0,70-39 1857 0 0,111-155 614 0 0,-167 168-4070 0 0,-2-1-1 0 0,-1-1 1 0 0,-1-1-1 0 0,-2-1 1 0 0,-1-1-1 0 0,-1 0 1 0 0,-2-1-1 0 0,-2-1 1 0 0,7-31-173 0 0,-13 43 68 0 0,-2 0 0 0 0,0-1 1 0 0,-1 1-1 0 0,-2-1 0 0 0,0 0 0 0 0,-2-5-68 0 0,1 28 9 0 0,0 1-1 0 0,0-1 1 0 0,0 0-1 0 0,-1 0 1 0 0,1 0-1 0 0,0 1 1 0 0,-1-1-1 0 0,1 0 1 0 0,-1 1-1 0 0,0-1 1 0 0,0 1-1 0 0,1-1 1 0 0,-1 0-1 0 0,0 1 0 0 0,0 0 1 0 0,-1-1-1 0 0,1 1 1 0 0,0 0-1 0 0,0-1 1 0 0,-1 1-1 0 0,1 0 1 0 0,0 0-1 0 0,-1 0 1 0 0,1 0-1 0 0,-1 0 1 0 0,1 0-1 0 0,-1 1 1 0 0,0-1-1 0 0,1 1 1 0 0,-1-1-1 0 0,0 1 0 0 0,0-1 1 0 0,1 1-1 0 0,-1 0 1 0 0,0 0-1 0 0,0 0 1 0 0,1 0-1 0 0,-1 0 1 0 0,0 0-1 0 0,0 0 1 0 0,1 1-1 0 0,-1-1 1 0 0,0 0-1 0 0,0 1-8 0 0,-68 40-281 0 0,54-18 309 0 0,1 0-1 0 0,1 2 0 0 0,1 0 1 0 0,1 0-1 0 0,2 1 0 0 0,0 0 1 0 0,1 1-1 0 0,2 0 0 0 0,1 1 0 0 0,1-1 1 0 0,2 1-1 0 0,0 0 0 0 0,2 0 1 0 0,1 0-1 0 0,1 0 0 0 0,2 0 1 0 0,2 10-28 0 0,-5-25 56 0 0,1 0 0 0 0,1-1 1 0 0,0 1-1 0 0,1 0 0 0 0,0 0 0 0 0,1-1 1 0 0,0 0-1 0 0,1 1 0 0 0,0-2 1 0 0,1 1-1 0 0,1-1 0 0 0,-1 0 1 0 0,2 0-1 0 0,0 0 0 0 0,0-1 1 0 0,1-1-1 0 0,0 1 0 0 0,0-1 1 0 0,1-1-1 0 0,1 0 0 0 0,-1 0 1 0 0,1-1-1 0 0,0-1 0 0 0,1 1 1 0 0,0-2-1 0 0,7 3-56 0 0,23 3 835 0 0,-59-25-2424 0 0,9 7-401 0 0,5 4-1165 0 0,2 1-3625 0 0,0-1-4549 0 0</inkml:trace>
  <inkml:trace contextRef="#ctx0" brushRef="#br2" timeOffset="135361.998">7744 5921 9978 0 0,'0'0'2241'0'0,"0"0"-692"0"0,0 0-479 0 0,0 0-54 0 0,0 0 75 0 0,0 0-20 0 0,0 0-146 0 0,0 0-174 0 0,0 0-143 0 0,0 0-94 0 0,0 0-58 0 0,0 0-80 0 0,12-4-76 0 0,91-26 731 0 0,-7 23-335 0 0,-94 8-681 0 0,-1 0 0 0 0,1 0 1 0 0,0 1-1 0 0,-1-1 0 0 0,1 0 0 0 0,0 1 0 0 0,-1-1 0 0 0,0 1 0 0 0,1-1 1 0 0,-1 1-1 0 0,0 0 0 0 0,0 0 0 0 0,0-1 0 0 0,0 1 0 0 0,0 0 1 0 0,0 0-1 0 0,-1 0 0 0 0,1 0 0 0 0,-1 0 0 0 0,1 0 0 0 0,-1 0 1 0 0,0 0-1 0 0,0 0 0 0 0,1 0 0 0 0,-2 0 0 0 0,1 0 0 0 0,0 0 1 0 0,0 0-1 0 0,-1 0 0 0 0,1 2-15 0 0,-62 108 503 0 0,29-64-406 0 0,22-31-82 0 0,8-13-8 0 0,0 0 0 0 0,0 1 0 0 0,0-1 0 0 0,1 1 0 0 0,-1 0 1 0 0,1-1-1 0 0,0 1 0 0 0,1 0 0 0 0,-1 1 0 0 0,1-1 0 0 0,0 0 1 0 0,0 0-1 0 0,1 0 0 0 0,-1 1 0 0 0,1-1 0 0 0,0 1-7 0 0,3-2 28 0 0,-1 0 0 0 0,1 0-1 0 0,0-1 1 0 0,0 1-1 0 0,1-1 1 0 0,-1 0 0 0 0,1 1-1 0 0,-1-2 1 0 0,1 1-1 0 0,0 0 1 0 0,0-1 0 0 0,1 1-1 0 0,-1-1 1 0 0,0-1 0 0 0,1 1-1 0 0,-1 0 1 0 0,4 0-28 0 0,97-2 700 0 0,-22-26-975 0 0,-51 8-3575 0 0,-21 12 751 0 0,-6 5-6630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1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212 221 7178 0 0,'0'0'1400'0'0,"0"0"-467"0"0,0 0-314 0 0,0 0-73 0 0,0 0 22 0 0,0 0-29 0 0,0 0-70 0 0,0 0-84 0 0,-26 31-83 0 0,-81 103-88 0 0,79-74-57 0 0,27-51-114 0 0,0 1 0 0 0,0-1 0 0 0,1 1 0 0 0,1-1 1 0 0,0 1-1 0 0,0-1 0 0 0,1 1 0 0 0,0-1 1 0 0,0 0-1 0 0,1 0 0 0 0,1 0 0 0 0,-1 0 1 0 0,1 0-1 0 0,1-1 0 0 0,0 0 0 0 0,0 0 0 0 0,0 0 1 0 0,1 0-1 0 0,0-1 0 0 0,1 0 0 0 0,0 0 1 0 0,0-1-1 0 0,0 0 0 0 0,6 4-43 0 0,-4-7 205 0 0,0 1 1 0 0,0-1-1 0 0,0-1 1 0 0,1 1-1 0 0,-1-2 1 0 0,1 1-1 0 0,-1-1 0 0 0,1-1 1 0 0,0 0-1 0 0,-1 0 1 0 0,1-1-1 0 0,0 0 0 0 0,-1-1 1 0 0,0 0-1 0 0,1 0 1 0 0,-1-1-1 0 0,0 0 1 0 0,0-1-1 0 0,0 0 0 0 0,-1 0 1 0 0,1-1-1 0 0,-1 0 1 0 0,0 0-1 0 0,0-1 0 0 0,-1 0 1 0 0,0-1-1 0 0,0 0 1 0 0,0 0-1 0 0,-1 0 0 0 0,0-1 1 0 0,0 1-1 0 0,-1-2 1 0 0,0 1-1 0 0,-1 0 1 0 0,0-1-1 0 0,2-5-205 0 0,1-2 181 0 0,-1 1 0 0 0,0-1 0 0 0,-1 1 0 0 0,-1-2 0 0 0,0 1 0 0 0,-2 0 0 0 0,0-1 0 0 0,0 1 0 0 0,-2-1 1 0 0,0-5-182 0 0,0 13 18 0 0,-1 1 0 0 0,0 0 0 0 0,0 0 0 0 0,-1 1 0 0 0,0-1 0 0 0,-1 0 0 0 0,1 1 0 0 0,-1-1 0 0 0,-1 1 0 0 0,0 0 0 0 0,0 0 1 0 0,0 0-1 0 0,0 0 0 0 0,-1 1 0 0 0,-1 0 0 0 0,1 0 0 0 0,-1 0 0 0 0,0 0 0 0 0,0 1 0 0 0,0 0 0 0 0,-1 1 0 0 0,0-1-18 0 0,-3-1-64 0 0,1 1-1 0 0,-1 0 1 0 0,-1 0-1 0 0,1 1 1 0 0,0 0-1 0 0,-1 1 1 0 0,0 0-1 0 0,0 1 1 0 0,0 0-1 0 0,0 1 1 0 0,0 0-1 0 0,-1 1 1 0 0,1 0-1 0 0,0 0 1 0 0,0 1-1 0 0,-6 2 65 0 0,13-2-141 0 0,0 1-1 0 0,0 0 0 0 0,0-1 1 0 0,0 1-1 0 0,0 0 1 0 0,1 1-1 0 0,-1-1 0 0 0,1 1 1 0 0,-1-1-1 0 0,1 1 1 0 0,0 0-1 0 0,0 0 0 0 0,1 1 1 0 0,-1-1-1 0 0,0 0 1 0 0,1 1-1 0 0,0 0 0 0 0,0 0 1 0 0,0-1-1 0 0,1 1 0 0 0,-1 0 1 0 0,0 3 141 0 0,-5 25-3853 0 0,5 1-3837 0 0,2-21-570 0 0</inkml:trace>
  <inkml:trace contextRef="#ctx0" brushRef="#br0" timeOffset="332.534">717 357 2593 0 0,'0'0'2765'0'0,"0"0"-1318"0"0,0 0-566 0 0,0 0-100 0 0,0 0 47 0 0,0 0 109 0 0,0 0 71 0 0,3 32-11 0 0,10 101-65 0 0,4-45 2644 0 0,-8-96 2252 0 0,-2-38-4729 0 0,2-27-325 0 0,4-1 0 0 0,2 2 1 0 0,14-33-775 0 0,-23 89 3 0 0,0 0-1 0 0,2 1 1 0 0,-1 0 0 0 0,2 0 0 0 0,0 1-1 0 0,1 0 1 0 0,0 0 0 0 0,1 1 0 0 0,0 1-1 0 0,1 0 1 0 0,1 0 0 0 0,0 1 0 0 0,0 1-1 0 0,1 0 1 0 0,0 1 0 0 0,15-7-3 0 0,-27 15-58 0 0,0 0 1 0 0,0 0-1 0 0,0 0 0 0 0,0 0 1 0 0,1 1-1 0 0,-1-1 0 0 0,0 1 1 0 0,0-1-1 0 0,0 1 0 0 0,0 0 1 0 0,1 0-1 0 0,-1 0 0 0 0,0 0 1 0 0,0 0-1 0 0,1 0 0 0 0,-1 1 1 0 0,0-1-1 0 0,0 1 0 0 0,0-1 1 0 0,0 1-1 0 0,0 0 0 0 0,0 0 1 0 0,0 0-1 0 0,0 0 0 0 0,0 0 1 0 0,0 0-1 0 0,0 1 0 0 0,0-1 1 0 0,-1 1-1 0 0,1-1 0 0 0,-1 1 1 0 0,1-1-1 0 0,-1 1 0 0 0,1 0 1 0 0,-1 0-1 0 0,0 0 0 0 0,0 0 1 0 0,0 0-1 0 0,1 2 58 0 0,7 25-4118 0 0,-7 2-4405 0 0,-2-20-2626 0 0</inkml:trace>
  <inkml:trace contextRef="#ctx0" brushRef="#br0" timeOffset="684.576">1 972 9658 0 0,'0'0'1410'0'0,"0"0"-357"0"0,0 0-79 0 0,0 0 225 0 0,0 0 277 0 0,0 0 47 0 0,0 0-37 0 0,0 0-74 0 0,0 0-161 0 0,0 0-196 0 0,0 0-168 0 0,34-3-129 0 0,113-12-88 0 0,-18-19 452 0 0,32-23-190 0 0,179-52-626 0 0,-299 99-515 0 0,25-5-428 0 0,-24 11-2609 0 0,-41 4 1252 0 0,-1 0-1392 0 0,0 1-3344 0 0,0 2-4240 0 0</inkml:trace>
  <inkml:trace contextRef="#ctx0" brushRef="#br0" timeOffset="944.324">17 1255 9850 0 0,'0'0'2121'0'0,"0"0"-832"0"0,0 0-415 0 0,0 0 94 0 0,0 0 264 0 0,0 0 196 0 0,0 0 11 0 0,0 0-240 0 0,0 0-249 0 0,0 0-157 0 0,32-7-122 0 0,100-22-100 0 0,30-26 429 0 0,-134 45-1542 0 0,156-50 1047 0 0,-122 45-3922 0 0,-1 3-4642 0 0,-39 9-3901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2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0 957 0 0 0,'0'0'216'0'0,"0"0"788"0"0,0 0 581 0 0,0 0 368 0 0,0 0 76 0 0,0 0-217 0 0,0 0-247 0 0,0 0-181 0 0,0 0-105 0 0,0 0-92 0 0,12 0-83 0 0,35-1-79 0 0,9-27 1594 0 0,-42 16-1990 0 0,26-21 174 0 0,-1-2 0 0 0,-2-2 1 0 0,-2-1-1 0 0,-1-2 0 0 0,-2-1 1 0 0,6-15-804 0 0,90-156 781 0 0,-113 186-761 0 0,0 0 0 0 0,-2-2 0 0 0,-1 1 1 0 0,-2-1-1 0 0,0-1 0 0 0,-2 0 0 0 0,-1 0 0 0 0,-2-1 0 0 0,0 0 0 0 0,-2 0 0 0 0,-1-23-20 0 0,-3 50-18 0 0,1 0-1 0 0,0 1 1 0 0,-1-1-1 0 0,0 1 1 0 0,1-1 0 0 0,-1 1-1 0 0,0-1 1 0 0,-1 1-1 0 0,1-1 1 0 0,0 1-1 0 0,-1 0 1 0 0,1-1-1 0 0,-1 1 1 0 0,1 0-1 0 0,-1 0 1 0 0,0 0-1 0 0,0 0 1 0 0,0 1-1 0 0,0-1 1 0 0,0 0-1 0 0,-1 1 1 0 0,1 0-1 0 0,0-1 1 0 0,-1 1-1 0 0,1 0 1 0 0,-1 0-1 0 0,1 0 1 0 0,-1 1-1 0 0,0-1 1 0 0,1 1 0 0 0,-1-1-1 0 0,0 1 1 0 0,1 0-1 0 0,-1 0 1 0 0,0 0-1 0 0,1 0 1 0 0,-1 1-1 0 0,0-1 1 0 0,1 1-1 0 0,-1-1 1 0 0,0 1-1 0 0,1 0 1 0 0,-1 0-1 0 0,1 0 1 0 0,0 0-1 0 0,-1 1 1 0 0,1-1-1 0 0,0 1 1 0 0,-2 0 18 0 0,-18 15-55 0 0,0 1 1 0 0,2 0-1 0 0,0 2 1 0 0,1 0-1 0 0,0 1 1 0 0,2 1-1 0 0,1 1 1 0 0,1 0-1 0 0,-3 8 55 0 0,8-11 19 0 0,1 1-1 0 0,1 0 1 0 0,1 1-1 0 0,1 0 1 0 0,1 0-1 0 0,1 1 1 0 0,0-1 0 0 0,2 1-1 0 0,1 0 1 0 0,1-1-1 0 0,0 1 1 0 0,4 18-19 0 0,0-21 50 0 0,1 1 0 0 0,1-2 1 0 0,1 1-1 0 0,0-1 0 0 0,2 0 0 0 0,0 0 0 0 0,7 10-50 0 0,4 9 109 0 0,-4-9 43 0 0,-9-16-30 0 0,0 0 1 0 0,0 0 0 0 0,-1 1 0 0 0,-1 0-1 0 0,0 0 1 0 0,-1 0 0 0 0,0 0-1 0 0,-1 1 1 0 0,0 12-123 0 0,3-34-257 0 0,-6 6 99 0 0,0 1-95 0 0,1-16-5225 0 0,2 7 1710 0 0,0 2-2876 0 0,-3 3-2554 0 0</inkml:trace>
  <inkml:trace contextRef="#ctx0" brushRef="#br0" timeOffset="489.227">755 460 4961 0 0,'0'0'2813'0'0,"0"0"-506"0"0,0 0-289 0 0,0 0-117 0 0,0 0-228 0 0,0 0-308 0 0,0 0-351 0 0,0 0-322 0 0,0 0-223 0 0,0 0-134 0 0,0 0-57 0 0,0 0-8 0 0,13-7 1095 0 0,110 7 2117 0 0,-78 0-2996 0 0,142-14 705 0 0,-139 9-931 0 0,-55 3-3823 0 0,-5 13-29 0 0,2-4-2289 0 0,7-4 2047 0 0,0 0-6176 0 0</inkml:trace>
  <inkml:trace contextRef="#ctx0" brushRef="#br0" timeOffset="848.754">783 681 8026 0 0,'0'0'2295'0'0,"0"0"-381"0"0,0 0-191 0 0,0 0-71 0 0,0 0-145 0 0,0 0-232 0 0,0 0-292 0 0,0 0-268 0 0,0 0-211 0 0,0 0-151 0 0,0 0-71 0 0,0 0-34 0 0,0 0 41 0 0,-2 3 92 0 0,1-2-310 0 0,1 0-1 0 0,0 0 1 0 0,0 0-1 0 0,0 0 1 0 0,0 1-1 0 0,0-1 0 0 0,0 0 1 0 0,0 0-1 0 0,0 0 1 0 0,0 0-1 0 0,0 1 1 0 0,1-1-1 0 0,-1 0 0 0 0,0 0 1 0 0,1 0-1 0 0,-1 0 1 0 0,1 0-1 0 0,-1 0 0 0 0,1 0 1 0 0,0 0-1 0 0,-1 0 1 0 0,1 0-1 0 0,0 0 1 0 0,0 0-1 0 0,0 0 0 0 0,-1-1 1 0 0,1 1-1 0 0,0 0 1 0 0,0 0-1 0 0,0-1 1 0 0,0 1-1 0 0,0-1 0 0 0,1 1 1 0 0,-1-1-1 0 0,0 1 1 0 0,0-1-1 0 0,0 0 1 0 0,0 0-1 0 0,0 0 0 0 0,1 1 1 0 0,-1-1-1 0 0,0 0 1 0 0,0 0-1 0 0,0 0 1 0 0,0-1-1 0 0,1 1 0 0 0,-1 0-70 0 0,156 12 1901 0 0,-113-13-1665 0 0,70-6 20 0 0,-87 7-187 0 0,-21 0-4849 0 0,0 0-5069 0 0,-6 0-1585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312 788 1352 0 0,'0'0'1203'0'0,"0"0"-51"0"0,0 0 171 0 0,0 0 280 0 0,0 0 180 0 0,0 0-23 0 0,0 0-258 0 0,0 0-315 0 0,0 0-322 0 0,0 0-261 0 0,0 0-214 0 0,-4 3-135 0 0,-44 82 977 0 0,38-53-981 0 0,2 0-1 0 0,1 1 0 0 0,1 0 0 0 0,2 0 0 0 0,1 0 0 0 0,2 0 1 0 0,2 29-251 0 0,1-55 36 0 0,-1 0 0 0 0,1-1 0 0 0,-1 1 0 0 0,2 0 0 0 0,-1 0 1 0 0,1-1-1 0 0,0 0 0 0 0,1 1 0 0 0,-1-1 0 0 0,1 0 1 0 0,0-1-1 0 0,1 1 0 0 0,0 0-36 0 0,-3-4 41 0 0,-1 0 0 0 0,1 0-1 0 0,0-1 1 0 0,0 1 0 0 0,-1-1 0 0 0,1 1-1 0 0,0-1 1 0 0,0 1 0 0 0,1-1 0 0 0,-1 0-1 0 0,0 0 1 0 0,0 0 0 0 0,1 0 0 0 0,-1-1-1 0 0,0 1 1 0 0,1 0 0 0 0,-1-1 0 0 0,1 0-1 0 0,-1 1 1 0 0,0-1 0 0 0,1 0 0 0 0,-1-1-1 0 0,1 1 1 0 0,-1 0 0 0 0,1-1 0 0 0,-1 1-1 0 0,0-1 1 0 0,1 1 0 0 0,-1-1 0 0 0,0 0-1 0 0,1 0 1 0 0,-1 0 0 0 0,0-1 0 0 0,0 1-1 0 0,0 0 1 0 0,0-1 0 0 0,0 0 0 0 0,0 0-41 0 0,21-22 221 0 0,0-2 1 0 0,-2-1 0 0 0,-1 0 0 0 0,-1-2 0 0 0,-1 0 0 0 0,5-14-222 0 0,-6 13 49 0 0,160-333 516 0 0,-165 337-292 0 0,-18 42 130 0 0,-7 24-343 0 0,1 0-1 0 0,2 1 0 0 0,2 0 0 0 0,2 1 0 0 0,2 0 1 0 0,1 0-1 0 0,3 0 0 0 0,2 13-59 0 0,14 125-92 0 0,-16 100-131 0 0,-4-253 162 0 0,0-1 0 0 0,-2 1 0 0 0,-1-1 0 0 0,-1 0 0 0 0,-1 0-1 0 0,-9 17 62 0 0,13-34-22 0 0,0 0 0 0 0,0-1 0 0 0,-1 1 0 0 0,0-1 0 0 0,0-1 0 0 0,-1 1 0 0 0,0-1 0 0 0,-1 0 0 0 0,1-1 0 0 0,-1 1 0 0 0,0-2 0 0 0,-1 1 0 0 0,-5 2 22 0 0,13-7 7 0 0,0-1 1 0 0,-1 1-1 0 0,1 0 0 0 0,0 0 1 0 0,-1-1-1 0 0,1 1 1 0 0,-1-1-1 0 0,1 1 1 0 0,-1-1-1 0 0,0 0 1 0 0,1 1-1 0 0,-1-1 0 0 0,1 0 1 0 0,-1 0-1 0 0,1 0 1 0 0,-1 0-1 0 0,0-1 1 0 0,1 1-1 0 0,-1 0 1 0 0,1-1-1 0 0,-1 1 0 0 0,1-1 1 0 0,-1 1-1 0 0,1-1 1 0 0,0 1-1 0 0,-1-1 1 0 0,1 0-1 0 0,0 0 0 0 0,-1 0 1 0 0,1 0-1 0 0,0 0 1 0 0,0 0-1 0 0,0 0 1 0 0,0 0-1 0 0,0-1 1 0 0,0 1-1 0 0,0 0 0 0 0,0-1 1 0 0,0 1-1 0 0,1-1 1 0 0,-1 1-1 0 0,1 0 1 0 0,-1-1-1 0 0,1 1 0 0 0,-1-1 1 0 0,1 0-1 0 0,0 1 1 0 0,0-1-1 0 0,-1-1-7 0 0,-2-81 92 0 0,7 68-84 0 0,1 0 0 0 0,1 0 0 0 0,0 1-1 0 0,1 0 1 0 0,0 0 0 0 0,1 1 0 0 0,8-11-8 0 0,-9 15-4 0 0,104-139-295 0 0,-51 98-2905 0 0,-56 49 1951 0 0,1-1-1496 0 0,-2 0-1933 0 0,1 0-5747 0 0</inkml:trace>
  <inkml:trace contextRef="#ctx0" brushRef="#br0" timeOffset="330.897">975 1101 12395 0 0,'0'0'1737'0'0,"0"0"-592"0"0,0 0-219 0 0,0 0 73 0 0,0 0 142 0 0,0 0 8 0 0,0 0-167 0 0,0 0-234 0 0,0 0-185 0 0,0 0-121 0 0,0 0-63 0 0,0 0-45 0 0,0 0-46 0 0,0 22-19 0 0,0 104 186 0 0,-8-13 256 0 0,-4-73-1266 0 0,10-39 166 0 0,2-1-3216 0 0,0 0-3896 0 0,0 0-3472 0 0</inkml:trace>
  <inkml:trace contextRef="#ctx0" brushRef="#br0" timeOffset="675.43">1181 1035 11939 0 0,'0'0'2161'0'0,"0"0"-680"0"0,0 0-353 0 0,0 0-96 0 0,0 0-120 0 0,0 0-124 0 0,0 0-71 0 0,0 0-33 0 0,0 0 21 0 0,0 0 13 0 0,0 0-90 0 0,0 0-97 0 0,24-1-82 0 0,119-5 283 0 0,39-6 469 0 0,-181 12-1370 0 0,-1 0-95 0 0,0 0-153 0 0,0 0-239 0 0,0 0-320 0 0,-9 4-9151 0 0,5-4-1238 0 0</inkml:trace>
  <inkml:trace contextRef="#ctx0" brushRef="#br0" timeOffset="1408.308">1825 965 2377 0 0,'0'0'3755'0'0,"0"0"-1779"0"0,0 0-506 0 0,0 0 194 0 0,0 0 169 0 0,0 0-46 0 0,0 0-265 0 0,0 0-408 0 0,0 0-337 0 0,0 0-219 0 0,0 0-160 0 0,0 0-125 0 0,-4 3-73 0 0,-126 115 1214 0 0,120-106-1430 0 0,0 0 1 0 0,1 1-1 0 0,1 0 0 0 0,0 0 1 0 0,1 1-1 0 0,0 0 0 0 0,1 1 1 0 0,0-1-1 0 0,2 1 1 0 0,0 0-1 0 0,0 0 0 0 0,1 0 1 0 0,1 1-1 0 0,0 9 16 0 0,2-22 4 0 0,1-1-1 0 0,-1 1 0 0 0,1-1 1 0 0,0 1-1 0 0,0-1 1 0 0,0 1-1 0 0,0-1 1 0 0,0 0-1 0 0,1 0 0 0 0,-1 0 1 0 0,0 1-1 0 0,1-1 1 0 0,0 0-1 0 0,0-1 1 0 0,-1 1-1 0 0,1 0 1 0 0,0 0-1 0 0,0-1 0 0 0,0 1 1 0 0,1-1-1 0 0,-1 0 1 0 0,0 0-1 0 0,1 0 1 0 0,-1 0-1 0 0,0 0 0 0 0,1 0 1 0 0,-1 0-1 0 0,1-1 1 0 0,-1 1-1 0 0,1-1 1 0 0,0 0-1 0 0,-1 0 1 0 0,1 0-1 0 0,0 0-3 0 0,87-16 834 0 0,-69 5-716 0 0,-1-1-1 0 0,0-1 1 0 0,-1-1 0 0 0,-1-1-1 0 0,0 0 1 0 0,-1-1-1 0 0,0-1 1 0 0,-2 0 0 0 0,0-2-1 0 0,-1 1 1 0 0,0-2 0 0 0,-2 0-1 0 0,0 0 1 0 0,-2-1 0 0 0,0-1-1 0 0,-1 0 1 0 0,-2 0-1 0 0,0 0 1 0 0,-1-1 0 0 0,-1 0-1 0 0,-1-1 1 0 0,-2 1 0 0 0,0 0-1 0 0,-1-3-117 0 0,-1-13-62 0 0,2 12-156 0 0,-2 0 1 0 0,-1 0-1 0 0,-1-1 1 0 0,-1 1 0 0 0,-1 1-1 0 0,-2-1 1 0 0,0 1 0 0 0,-4-7 217 0 0,8 28-57 0 0,0 0 0 0 0,0 0 0 0 0,0 0 0 0 0,-1 0 0 0 0,0 0 1 0 0,0 1-1 0 0,0-1 0 0 0,0 1 0 0 0,-1-1 0 0 0,0 1 0 0 0,0 1 1 0 0,0-1-1 0 0,0 0 0 0 0,-1 1 0 0 0,1 0 0 0 0,-1 0 0 0 0,0 0 1 0 0,0 1-1 0 0,0 0 0 0 0,0-1 0 0 0,0 2 0 0 0,0-1 0 0 0,0 1 1 0 0,-1 0-1 0 0,1 0 0 0 0,-1 0 0 0 0,1 1 0 0 0,-1-1 0 0 0,1 1 1 0 0,-1 1-1 0 0,-4 0 57 0 0,5 3 30 0 0,-1 1 0 0 0,1 0 0 0 0,0 0 0 0 0,0 0 0 0 0,1 1 0 0 0,-1 0 0 0 0,1-1 0 0 0,1 1 0 0 0,-1 1 0 0 0,1-1 0 0 0,0 1 0 0 0,0-1 0 0 0,1 1 0 0 0,0 0 0 0 0,0 0 0 0 0,0 0 0 0 0,1 0 0 0 0,0 0 0 0 0,1 0 0 0 0,0 0 0 0 0,0 0 0 0 0,1 5-30 0 0,0 37 372 0 0,2 0 0 0 0,3 0-1 0 0,2 0 1 0 0,2-1 0 0 0,2 1-372 0 0,-2-8 147 0 0,-7-17-122 0 0,2-1 1 0 0,1 0 0 0 0,1 0 0 0 0,1 0-1 0 0,1-1 1 0 0,1 0 0 0 0,1-1-1 0 0,1 0 1 0 0,1 0 0 0 0,0-2-1 0 0,2 0 1 0 0,0 0 0 0 0,1-1-1 0 0,1-1 1 0 0,1 0-26 0 0,31 5-881 0 0,-49-51-5810 0 0,0 21 692 0 0,0 4-4591 0 0</inkml:trace>
  <inkml:trace contextRef="#ctx0" brushRef="#br0" timeOffset="1775.838">2217 398 6665 0 0,'0'0'2508'0'0,"0"0"-588"0"0,0 0-329 0 0,0 0 17 0 0,0 0-3 0 0,0 0-165 0 0,0 0-337 0 0,0 0-414 0 0,0 0-304 0 0,0 0-160 0 0,0 0-13 0 0,0 0 96 0 0,6 2 132 0 0,11 7-96 0 0,0 1 1 0 0,-1 1-1 0 0,0 1 1 0 0,0 0-1 0 0,-2 1 1 0 0,1 1-1 0 0,-2 0 0 0 0,0 1 1 0 0,0 0-1 0 0,-2 1 1 0 0,0 0-1 0 0,2 5-344 0 0,2 6 67 0 0,-1 0 1 0 0,-1 1-1 0 0,-2 0 0 0 0,-1 1 0 0 0,-1 0 1 0 0,-1 0-1 0 0,-2 1 0 0 0,-1 0 1 0 0,-1 1-1 0 0,-1-1 0 0 0,-2 1 1 0 0,-1-1-1 0 0,-3 10-67 0 0,1-11-35 0 0,-1-1 0 0 0,-2 0 0 0 0,-1 0 1 0 0,-1-1-1 0 0,-1 0 0 0 0,-2 0 0 0 0,-1-1 0 0 0,0 0 0 0 0,-2 0 1 0 0,-1-2-1 0 0,-1 0 0 0 0,-9 11 35 0 0,-145 156-3419 0 0,116-150 155 0 0,29-24-2086 0 0,9-5-5521 0 0</inkml:trace>
  <inkml:trace contextRef="#ctx0" brushRef="#br0" timeOffset="2511.657">266 346 0 0 0,'0'0'243'0'0,"0"0"630"0"0,0 0 238 0 0,0 0 133 0 0,0 0-49 0 0,0 0-74 0 0,0 0-44 0 0,0 0-145 0 0,0 0-98 0 0,0 0-70 0 0,-5-1-40 0 0,3 1-711 0 0,1-1 93 0 0,0 1 1 0 0,-1-1-1 0 0,1 1 0 0 0,-1 0 1 0 0,1 0-1 0 0,-1-1 0 0 0,1 1 1 0 0,-1 0-1 0 0,1 0 0 0 0,-1 1 0 0 0,1-1 1 0 0,-1 0-1 0 0,1 0 0 0 0,-1 1 1 0 0,1-1-1 0 0,0 1 0 0 0,-1-1 1 0 0,1 1-1 0 0,0-1 0 0 0,-1 1 0 0 0,1 0 1 0 0,0 0-1 0 0,0 0 0 0 0,-1 0 1 0 0,1 0-1 0 0,0 0 0 0 0,0 0 1 0 0,0 0-1 0 0,0 0 0 0 0,0 1-106 0 0,-23 28 1056 0 0,1 1-1 0 0,1 1 1 0 0,2 1-1 0 0,1 1 1 0 0,1 1 0 0 0,-1 9-1056 0 0,3 2 405 0 0,2-1 0 0 0,1 2 0 0 0,3 0 0 0 0,2 0 0 0 0,3 1 0 0 0,1 0 0 0 0,2 29-405 0 0,1-52 121 0 0,2 0 0 0 0,1 0 0 0 0,0 1-1 0 0,2-1 1 0 0,1-1 0 0 0,1 1 0 0 0,1-1 0 0 0,1 0 0 0 0,4 7-121 0 0,10 12 220 0 0,1 0 0 0 0,2-2-1 0 0,2-1 1 0 0,2 0 0 0 0,28 29-220 0 0,32 41 245 0 0,-83-104-1119 0 0,11 13 2165 0 0,-10-15-4744 0 0,1-3-4737 0 0,-5-1-3160 0 0</inkml:trace>
  <inkml:trace contextRef="#ctx0" brushRef="#br0" timeOffset="5042.971">2569 1042 1496 0 0,'0'0'1717'0'0,"0"0"-377"0"0,0 0 47 0 0,0 0 272 0 0,0 0 232 0 0,0 0-4 0 0,0 0-272 0 0,0 0-412 0 0,0 0-368 0 0,0 0-220 0 0,0 0-58 0 0,6 0 26 0 0,238-18 5225 0 0,-47 18-5143 0 0,-190-5-2807 0 0,-6-5-6745 0 0,-1 6-381 0 0</inkml:trace>
  <inkml:trace contextRef="#ctx0" brushRef="#br0" timeOffset="5328.541">2882 795 6001 0 0,'0'0'2578'0'0,"0"0"-1064"0"0,0 0-667 0 0,0 0-42 0 0,0 0 171 0 0,0 0 187 0 0,0 0 23 0 0,0 0-118 0 0,0 0-184 0 0,0 0-166 0 0,0 0-110 0 0,0 0-91 0 0,-3 22-69 0 0,-16 104 281 0 0,-1 98-20 0 0,19-182-1126 0 0,-1 11-1828 0 0,-9-23-9712 0 0,6-26 5825 0 0</inkml:trace>
  <inkml:trace contextRef="#ctx0" brushRef="#br0" timeOffset="6027.942">2979 1425 760 0 0,'0'0'550'0'0,"0"0"318"0"0,0 0 596 0 0,0 0 617 0 0,0 0 206 0 0,0 0-75 0 0,0 0-239 0 0,0 0-417 0 0,0 0-362 0 0,0 0-261 0 0,0 0-179 0 0,0 0-112 0 0,0 0-35 0 0,29-20-47 0 0,88-62-28 0 0,-44 11 385 0 0,-40 34-809 0 0,-2-1 1 0 0,-2-1 0 0 0,-1-1 0 0 0,-2-2-1 0 0,-1-1 1 0 0,-3-1 0 0 0,-2 0-1 0 0,-1-2 1 0 0,-3 0 0 0 0,-1-1 0 0 0,-3-1-1 0 0,-2 0 1 0 0,-2-1 0 0 0,-2 0 0 0 0,-2-1-109 0 0,-3 47-9 0 0,0 1 1 0 0,-1-1-1 0 0,0 0 1 0 0,1 1-1 0 0,-1-1 1 0 0,0 0-1 0 0,-1 0 1 0 0,1 1 0 0 0,0-1-1 0 0,-1 0 1 0 0,1 1-1 0 0,-1-1 1 0 0,0 0-1 0 0,0 1 1 0 0,0-1-1 0 0,0 1 1 0 0,0-1 0 0 0,-1 1-1 0 0,1 0 1 0 0,-1 0-1 0 0,1-1 1 0 0,-1 1-1 0 0,0 0 1 0 0,0 0-1 0 0,0 1 1 0 0,0-1 0 0 0,0 0-1 0 0,-1 1 1 0 0,1-1-1 0 0,0 1 1 0 0,-1 0-1 0 0,1-1 1 0 0,-1 1-1 0 0,1 1 1 0 0,-1-1 0 0 0,0 0-1 0 0,1 0 1 0 0,-1 1-1 0 0,0 0 1 0 0,1-1-1 0 0,-1 1 1 0 0,0 0-1 0 0,0 1 1 0 0,1-1-1 0 0,-1 0 1 0 0,0 1 0 0 0,1-1-1 0 0,-2 1 9 0 0,-3 5-19 0 0,0 0 0 0 0,0 0-1 0 0,1 1 1 0 0,0-1 0 0 0,0 1-1 0 0,1 1 1 0 0,0-1 0 0 0,0 1-1 0 0,0 0 1 0 0,1 0 0 0 0,-1 4 19 0 0,0-2 4 0 0,-8 16 30 0 0,1 1 0 0 0,1 1 0 0 0,2 0 0 0 0,1 0 0 0 0,1 0 0 0 0,1 1 0 0 0,2 0 0 0 0,0 0 0 0 0,3 1 0 0 0,0 7-34 0 0,28 225 324 0 0,-19-92-1628 0 0,7-167-2480 0 0,-5-6-2363 0 0,-6 3-3965 0 0</inkml:trace>
  <inkml:trace contextRef="#ctx0" brushRef="#br0" timeOffset="10376.059">3532 1226 64 0 0,'0'0'1819'0'0,"0"0"36"0"0,0 0 292 0 0,0 0 339 0 0,0 0 57 0 0,0 0-265 0 0,0 0-467 0 0,0 0-505 0 0,0 0-411 0 0,0 0-257 0 0,0 0-155 0 0,3 30 1722 0 0,-3 373 23 0 0,0-401-2316 0 0,0-2-39 0 0,0 0-33 0 0,0 0-33 0 0,0 0-46 0 0,0 0-86 0 0,-1-8-3285 0 0,-1-9-7078 0 0,2 12 3360 0 0</inkml:trace>
  <inkml:trace contextRef="#ctx0" brushRef="#br0" timeOffset="10746.65">3535 1241 4113 0 0,'0'0'1930'0'0,"0"0"-71"0"0,0 0 66 0 0,0 0 47 0 0,0 0-84 0 0,0 0-246 0 0,0 0-330 0 0,0 0-309 0 0,0 0-270 0 0,0 0-173 0 0,0 0-110 0 0,0 0-61 0 0,8-14-22 0 0,25-44-2 0 0,-31 55-313 0 0,0 1 1 0 0,0-1-1 0 0,0 1 0 0 0,0-1 0 0 0,1 1 0 0 0,-1 0 0 0 0,1 0 0 0 0,-1 0 0 0 0,1 0 0 0 0,0 0 0 0 0,0 1 0 0 0,0-1 0 0 0,-1 1 0 0 0,2 0 0 0 0,-1-1 0 0 0,0 1 0 0 0,0 1 1 0 0,0-1-1 0 0,0 0 0 0 0,1 1-52 0 0,9-3 197 0 0,-9 1-166 0 0,0 0-1 0 0,0 1 0 0 0,1-1 0 0 0,-1 1 1 0 0,1 0-1 0 0,-1 0 0 0 0,1 0 0 0 0,-1 1 1 0 0,1 0-1 0 0,-1-1 0 0 0,1 2 0 0 0,-1-1 1 0 0,1 0-1 0 0,-1 1 0 0 0,1 0 0 0 0,-1 0 1 0 0,1 0-1 0 0,-1 1 0 0 0,0 0 0 0 0,0-1 1 0 0,1 2-1 0 0,-1-1 0 0 0,-1 0 0 0 0,1 1 1 0 0,0-1-1 0 0,-1 1 0 0 0,1 0 0 0 0,-1 0 1 0 0,0 1-1 0 0,0-1 0 0 0,0 1 0 0 0,0-1 1 0 0,-1 1-1 0 0,1 0 0 0 0,-1 0 0 0 0,0 0 1 0 0,0 0-1 0 0,0 1-30 0 0,-1 3 33 0 0,0 0-1 0 0,0-1 1 0 0,-1 1-1 0 0,0 0 1 0 0,0-1 0 0 0,-1 1-1 0 0,0 0 1 0 0,0-1-1 0 0,0 1 1 0 0,-1-1 0 0 0,-1 0-1 0 0,1 1 1 0 0,-1-1-1 0 0,0 0 1 0 0,-1 0 0 0 0,0-1-1 0 0,0 1 1 0 0,0-1-1 0 0,-1 0 1 0 0,1 0 0 0 0,-2 0-1 0 0,1-1 1 0 0,-1 1-1 0 0,1-1 1 0 0,-2-1 0 0 0,1 1-1 0 0,0-1 1 0 0,-1 0 0 0 0,0-1-1 0 0,0 1 1 0 0,-6 1-33 0 0,5-1-77 0 0,1-1 0 0 0,-1-1 0 0 0,0 1 1 0 0,0-2-1 0 0,0 1 0 0 0,0-1 0 0 0,0 0 1 0 0,0 0-1 0 0,0-1 0 0 0,0 0 0 0 0,0-1 1 0 0,0 1-1 0 0,0-2 0 0 0,0 1 0 0 0,0-1 0 0 0,0 0 1 0 0,0-1-1 0 0,1 0 0 0 0,-1 0 0 0 0,1-1 1 0 0,0 0-1 0 0,0 0 0 0 0,-4-3 77 0 0,0-13-2835 0 0,10 4-6106 0 0,1 8-1425 0 0</inkml:trace>
  <inkml:trace contextRef="#ctx0" brushRef="#br0" timeOffset="11648.853">3782 851 2096 0 0,'0'0'1650'0'0,"0"0"1"0"0,0 0 132 0 0,0 0 124 0 0,0 0-65 0 0,0 0-270 0 0,0 0-341 0 0,0 0-260 0 0,0 0-104 0 0,0 0-51 0 0,0 0-20 0 0,0 0-38 0 0,0 0-73 0 0,8 0-27 0 0,60 4 756 0 0,1-4 0 0 0,0-3 0 0 0,-1-2 0 0 0,10-5-1414 0 0,-37 9 28 0 0,-41 1-44 0 0,0 0 4 0 0,0 0-16 0 0,0 0-40 0 0,0 0-51 0 0,-17 4-1851 0 0,-3-1-868 0 0,6-3-3579 0 0,7 0-127 0 0,3 0-411 0 0</inkml:trace>
  <inkml:trace contextRef="#ctx0" brushRef="#br0" timeOffset="11946.171">3974 637 0 0 0,'0'0'1682'0'0,"0"0"-429"0"0,0 0-6 0 0,0 0 227 0 0,0 0 184 0 0,0 0 66 0 0,0 0-124 0 0,0 0-171 0 0,0 0-182 0 0,0 0-150 0 0,0 0-114 0 0,0 0-126 0 0,-8 11-78 0 0,-24 32-104 0 0,24 14 1516 0 0,22 20-73 0 0,-3 52-847 0 0,-36 32-1115 0 0,19-123-1355 0 0,19-38-1333 0 0,-3 0-3572 0 0,-5 0-2853 0 0</inkml:trace>
  <inkml:trace contextRef="#ctx0" brushRef="#br0" timeOffset="14732.223">4585 284 0 0 0,'0'0'383'0'0,"0"0"718"0"0,0 0 254 0 0,0 0 2 0 0,0 0-78 0 0,0 0-126 0 0,0 0-119 0 0,0 0-81 0 0,0 0-35 0 0,0 0 67 0 0,-7 3 37 0 0,-2 2-511 0 0,0 1 0 0 0,1 0 1 0 0,-1 1-1 0 0,2 0 0 0 0,-1 0 1 0 0,1 1-1 0 0,0 0 0 0 0,0 0 1 0 0,1 0-1 0 0,-4 8-511 0 0,-11 21 453 0 0,1 1 0 0 0,2 1 0 0 0,2 0 1 0 0,2 1-1 0 0,1 1 0 0 0,2 0 0 0 0,2 1 0 0 0,2 0 1 0 0,2 1-1 0 0,1-1 0 0 0,3 13-453 0 0,-1-14 208 0 0,2-1 0 0 0,1 0 0 0 0,3 1-1 0 0,1-1 1 0 0,2 0 0 0 0,2-1 0 0 0,8 23-208 0 0,67 128 632 0 0,-52-163-459 0 0,-26-38-1918 0 0,-5-7-2096 0 0,1 8-3865 0 0,-2 5-2900 0 0</inkml:trace>
  <inkml:trace contextRef="#ctx0" brushRef="#br0" timeOffset="15419.848">4612 795 1280 0 0,'0'0'1430'0'0,"0"0"-547"0"0,0 0-140 0 0,0 0 413 0 0,0 0 491 0 0,0 0 247 0 0,0 0-53 0 0,0 0-306 0 0,0 0-382 0 0,0 0-231 0 0,0 0-145 0 0,0 0-124 0 0,0 0-66 0 0,2 20-50 0 0,4 94 351 0 0,-7-70-295 0 0,-1-29-494 0 0,1 0 0 0 0,0-1 0 0 0,2 1 0 0 0,-1 0 0 0 0,2-1 0 0 0,0 1 0 0 0,1-1 0 0 0,0 1 0 0 0,1-1 0 0 0,1 0 0 0 0,2 5-99 0 0,-6-18 31 0 0,-1 0 0 0 0,1 0 0 0 0,-1 0 0 0 0,1 0 0 0 0,-1 0-1 0 0,1 0 1 0 0,0 0 0 0 0,-1-1 0 0 0,1 1 0 0 0,0 0 0 0 0,0 0 0 0 0,-1-1 0 0 0,1 1 0 0 0,0 0-1 0 0,0-1 1 0 0,0 1 0 0 0,0-1 0 0 0,0 1 0 0 0,0-1 0 0 0,0 1 0 0 0,0-1 0 0 0,0 0 0 0 0,0 0-1 0 0,0 1 1 0 0,0-1 0 0 0,0 0 0 0 0,0 0 0 0 0,0 0 0 0 0,0 0 0 0 0,1 0 0 0 0,-1 0-1 0 0,0-1 1 0 0,0 1 0 0 0,0 0 0 0 0,0 0 0 0 0,0-1 0 0 0,0 1 0 0 0,0-1 0 0 0,0 1 0 0 0,0-1-1 0 0,0 1 1 0 0,0-1 0 0 0,-1 0 0 0 0,2 0-31 0 0,33-41 1257 0 0,-28 33-1247 0 0,23-39 152 0 0,-1-1 1 0 0,-3-2-1 0 0,-2 0 1 0 0,8-27-163 0 0,-3 7 52 0 0,-23 45-50 0 0,-6 26-34 0 0,0 0-52 0 0,0 15-215 0 0,-20 116 377 0 0,-5 432-66 0 0,17-466-60 0 0,7-67 39 0 0,-1 0 0 0 0,-2 0-1 0 0,-1 0 1 0 0,-1-1-1 0 0,-1 0 1 0 0,-4 5 9 0 0,11-31 13 0 0,-1 1 0 0 0,0-1 0 0 0,-1 0 1 0 0,1 0-1 0 0,-1 0 0 0 0,1 0 0 0 0,-1 0 0 0 0,0 0 1 0 0,0-1-1 0 0,0 1 0 0 0,0 0 0 0 0,-1-1 0 0 0,1 0 1 0 0,-1 1-1 0 0,1-1 0 0 0,-1 0 0 0 0,0-1 0 0 0,0 1 1 0 0,0 0-1 0 0,0-1 0 0 0,0 1 0 0 0,0-1 0 0 0,0 0 1 0 0,0 0-1 0 0,-1 0 0 0 0,1-1 0 0 0,0 1 0 0 0,-1-1 1 0 0,1 0-14 0 0,1-1 12 0 0,0 0 0 0 0,0-1 0 0 0,0 1 0 0 0,1-1 0 0 0,-1 1 0 0 0,0-1 0 0 0,1 0 0 0 0,0 0 0 0 0,-1 0 0 0 0,1 0 0 0 0,0 0 0 0 0,0 0 0 0 0,0 0 0 0 0,0 0 0 0 0,0 0 0 0 0,1 0 0 0 0,-1-1 0 0 0,1 1 0 0 0,-1 0 0 0 0,1 0 0 0 0,0-1 0 0 0,0 1 0 0 0,0 0 0 0 0,0-1 0 0 0,0 1 0 0 0,0 0 0 0 0,1-1-12 0 0,-1 0 20 0 0,-1-19-35 0 0,2-1 1 0 0,1 1-1 0 0,0 0 1 0 0,2 1-1 0 0,0-1 1 0 0,2 0-1 0 0,0 1 1 0 0,2 0-1 0 0,0 1 1 0 0,1-2 14 0 0,40-71-4876 0 0,-45 83-535 0 0,-2 5-5601 0 0</inkml:trace>
  <inkml:trace contextRef="#ctx0" brushRef="#br0" timeOffset="15911.534">5003 1215 8402 0 0,'0'0'1926'0'0,"0"0"-616"0"0,0 0-233 0 0,0 0 87 0 0,0 0 107 0 0,0 0-17 0 0,0 0-232 0 0,0 0-241 0 0,0 0-188 0 0,0 0-152 0 0,0 0-83 0 0,0 0-75 0 0,21-10-61 0 0,65-30-36 0 0,-85 39-177 0 0,0 0 1 0 0,0 0 0 0 0,1-1 0 0 0,-1 1-1 0 0,0 0 1 0 0,1 0 0 0 0,-1 0 0 0 0,0 0-1 0 0,1 0 1 0 0,-1 1 0 0 0,1-1-1 0 0,0 0 1 0 0,-1 1 0 0 0,1-1 0 0 0,-1 1-1 0 0,1-1 1 0 0,0 1 0 0 0,0 0 0 0 0,-1 0-1 0 0,1 0 1 0 0,0 0 0 0 0,-1 0 0 0 0,1 0-1 0 0,0 0 1 0 0,0 0 0 0 0,-1 1-1 0 0,1-1 1 0 0,-1 1 0 0 0,1-1 0 0 0,0 1-1 0 0,-1 0 1 0 0,1 0 0 0 0,-1 0 0 0 0,1-1-1 0 0,0 2-9 0 0,0 0-2 0 0,-5 54 519 0 0,-79 90 481 0 0,63-79 161 0 0,74-46 622 0 0,58-32-790 0 0,-59 1-1689 0 0,-54 10 363 0 0,0 0-129 0 0,0 0-227 0 0,-8-4-6638 0 0,5 4-2635 0 0</inkml:trace>
  <inkml:trace contextRef="#ctx0" brushRef="#br0" timeOffset="16212.4">5340 965 10482 0 0,'0'0'2278'0'0,"0"0"-678"0"0,0 0-379 0 0,0 0-33 0 0,0 0-37 0 0,0 0-43 0 0,0 0-101 0 0,0 0-164 0 0,0 0-116 0 0,0 0-129 0 0,0 0-101 0 0,0 0-72 0 0,0 0-85 0 0,26 0-81 0 0,81-1-97 0 0,-35-6-91 0 0,-37 4-308 0 0,-18 0-2042 0 0,0 2-5484 0 0,-14 1-3378 0 0</inkml:trace>
  <inkml:trace contextRef="#ctx0" brushRef="#br0" timeOffset="16837.923">5859 836 8378 0 0,'0'0'1822'0'0,"0"0"-318"0"0,0 0-28 0 0,0 0-8 0 0,0 0-149 0 0,0 0-253 0 0,0 0-281 0 0,0 0-202 0 0,0 0-129 0 0,0 0-114 0 0,0 0-68 0 0,0 0-52 0 0,0 0-33 0 0,-22 21-21 0 0,-65 65-27 0 0,47-28 18 0 0,34-49-140 0 0,2-1-1 0 0,-1 1 0 0 0,1 1 0 0 0,1-1 0 0 0,0 0 0 0 0,0 1 1 0 0,0 0-1 0 0,2 0 0 0 0,-1 0 0 0 0,1 0 0 0 0,0 0 1 0 0,1 0-1 0 0,1 0 0 0 0,-1 0 0 0 0,2 2-16 0 0,-2-10 26 0 0,1 0 0 0 0,0 1 1 0 0,0-1-1 0 0,0 0 0 0 0,0 0 0 0 0,0 0 0 0 0,0 0 0 0 0,1 0 0 0 0,-1 0 1 0 0,1 0-1 0 0,-1 0 0 0 0,1 0 0 0 0,0-1 0 0 0,0 1 0 0 0,0-1 0 0 0,0 1 1 0 0,0-1-1 0 0,0 0 0 0 0,0 0 0 0 0,0 0 0 0 0,0 0 0 0 0,0 0 0 0 0,1 0 1 0 0,-1-1-1 0 0,0 1 0 0 0,1-1 0 0 0,-1 0 0 0 0,1 1 0 0 0,-1-1 0 0 0,0 0 1 0 0,1 0-1 0 0,-1-1 0 0 0,1 1 0 0 0,-1 0 0 0 0,0-1-26 0 0,82-29 1464 0 0,-65 17-1282 0 0,-1-2 0 0 0,0 0 1 0 0,-1-1-1 0 0,0 0 0 0 0,-1-2 0 0 0,-1 0 0 0 0,-1 0 0 0 0,-1-2 0 0 0,2-4-182 0 0,4-13 25 0 0,-3-1-1 0 0,-1 0 0 0 0,-2-2 0 0 0,-1 1 1 0 0,5-38-25 0 0,-12 50-196 0 0,-2 0 0 0 0,-1-1 0 0 0,0 0 1 0 0,-3 0-1 0 0,-2-21 196 0 0,3 42-60 0 0,-1-1 0 0 0,0 1 0 0 0,0 0 1 0 0,-1-1-1 0 0,0 1 0 0 0,0 0 0 0 0,-1 0 0 0 0,1 0 0 0 0,-2 0 1 0 0,1 1-1 0 0,-1-1 0 0 0,0 1 0 0 0,0 0 0 0 0,-1 0 1 0 0,0 0-1 0 0,0 1 0 0 0,0 0 0 0 0,-1 0 0 0 0,1 0 1 0 0,-1 0-1 0 0,0 1 0 0 0,-1 0 0 0 0,1 0 0 0 0,-1 1 1 0 0,0 0-1 0 0,0 0 0 0 0,0 0 0 0 0,0 1 0 0 0,0 0 1 0 0,0 1-1 0 0,-1 0 0 0 0,-6-1 60 0 0,7 3 12 0 0,-1 1 0 0 0,0-1 0 0 0,1 2 0 0 0,-1-1 0 0 0,1 1 0 0 0,0 0 0 0 0,0 0 0 0 0,0 1 0 0 0,1 0 0 0 0,-1 0 0 0 0,1 1 0 0 0,0 0 0 0 0,0 0-1 0 0,0 0 1 0 0,1 1 0 0 0,0 0 0 0 0,0 0 0 0 0,0 0 0 0 0,1 1 0 0 0,0-1 0 0 0,0 1 0 0 0,0 0 0 0 0,1 0 0 0 0,0 0 0 0 0,1 1 0 0 0,0-1 0 0 0,0 1 0 0 0,0-1 0 0 0,1 1 0 0 0,0 0 0 0 0,1-1 0 0 0,-1 1 0 0 0,2 0 0 0 0,-1 0 0 0 0,2 6-12 0 0,-1 6 93 0 0,0-1-1 0 0,1 0 1 0 0,2 1 0 0 0,0-1 0 0 0,1 0-1 0 0,0-1 1 0 0,2 1 0 0 0,0-1 0 0 0,3 3-93 0 0,140 266 1131 0 0,-143-273-1184 0 0,-2 1 0 0 0,0-1 0 0 0,0 1 0 0 0,-1 0 0 0 0,-1 1 0 0 0,-1-1 1 0 0,0 1-1 0 0,-1 7 53 0 0,6-10-1735 0 0,-3-13-1573 0 0,1-2-3913 0 0,-5-1-3591 0 0</inkml:trace>
  <inkml:trace contextRef="#ctx0" brushRef="#br0" timeOffset="17293.23">5973 0 3569 0 0,'0'0'1952'0'0,"0"0"-103"0"0,0 0 47 0 0,0 0-49 0 0,0 0-89 0 0,0 0-227 0 0,0 0-395 0 0,0 0-381 0 0,0 0-251 0 0,0 0-37 0 0,0 0 39 0 0,0 0 112 0 0,7 5 82 0 0,66 87 1874 0 0,-49-32-2232 0 0,-2 2 0 0 0,-3 0 0 0 0,-2 1 0 0 0,-3 1 1 0 0,-4 1-1 0 0,-2 0 0 0 0,-2 0 0 0 0,-4 0 0 0 0,-3 28-342 0 0,2-59 44 0 0,1 65-17 0 0,-4 1-1 0 0,-4-2 0 0 0,-4 1 1 0 0,-13 42-27 0 0,20-120-87 0 0,0 0-1 0 0,-2-1 1 0 0,-1 0 0 0 0,0 0 0 0 0,-2 0 0 0 0,0-1 0 0 0,-1 0 0 0 0,-1-1 0 0 0,-1 0 0 0 0,0 0 0 0 0,-1-1 0 0 0,-1 0 0 0 0,-1-2-1 0 0,0 1 1 0 0,-1-2 0 0 0,-1 0 0 0 0,0 0 0 0 0,0-2 0 0 0,-2 0 0 0 0,-8 4 87 0 0,-133 32-3238 0 0,47-40-2665 0 0,71-14-1234 0 0,34 5 570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122 299 2377 0 0,'0'0'1274'0'0,"0"0"-184"0"0,0 0-47 0 0,0 0 57 0 0,0 0 30 0 0,0 0 9 0 0,0 0-26 0 0,0 0 26 0 0,0 0 11 0 0,0 0-46 0 0,0 0-100 0 0,0 0-146 0 0,0 0-124 0 0,-5 24-108 0 0,-28 118 430 0 0,-22 12 1789 0 0,55-155-2760 0 0,0 1 0 0 0,0-1 1 0 0,-1 0-1 0 0,1 1 0 0 0,0-1 0 0 0,0 1 1 0 0,-1-1-1 0 0,1 0 0 0 0,-1 1 1 0 0,1-1-1 0 0,-1 1 0 0 0,1-1 0 0 0,-1 1 1 0 0,1 0-1 0 0,-1-1 0 0 0,1 1 0 0 0,-1-1 1 0 0,1 1-1 0 0,-1 0 0 0 0,0-1 1 0 0,1 1-1 0 0,-1 0 0 0 0,1 0 0 0 0,-1 0 1 0 0,0-1-1 0 0,1 1 0 0 0,-1 0 1 0 0,0 0-1 0 0,0 0 0 0 0,1 0 0 0 0,-1 0 1 0 0,0 0-1 0 0,1 0 0 0 0,-1 0 0 0 0,0 1 1 0 0,1-1-1 0 0,-1 0 0 0 0,0 0 1 0 0,1 1-1 0 0,-1-1 0 0 0,1 0 0 0 0,-1 0 1 0 0,0 1-1 0 0,1-1 0 0 0,-1 1 1 0 0,1-1-1 0 0,-1 1 0 0 0,1-1 0 0 0,-1 1 1 0 0,1-1-1 0 0,0 1 0 0 0,-1-1 0 0 0,1 1-85 0 0,2-25 70 0 0,2-1-1 0 0,1 1 0 0 0,1 0 1 0 0,1 0-1 0 0,1 0 0 0 0,1 1 1 0 0,1 0-1 0 0,1 1 1 0 0,1 0-1 0 0,1 1 0 0 0,1 1 1 0 0,0 0-1 0 0,2 0 0 0 0,15-13-69 0 0,192-205 175 0 0,-179 210-830 0 0,-43 28 292 0 0,1 27-1278 0 0,-3 16-1337 0 0,0-21-1151 0 0,1-1-4797 0 0,0-12 1171 0 0</inkml:trace>
  <inkml:trace contextRef="#ctx0" brushRef="#br0" timeOffset="270.186">586 122 10850 0 0,'0'0'1783'0'0,"0"0"-561"0"0,0 0-326 0 0,0 0-130 0 0,0 0-53 0 0,0 0-27 0 0,0 0-6 0 0,0 0-11 0 0,0 0-51 0 0,-18 32-72 0 0,-55 104-116 0 0,69-131-385 0 0,1 1-1 0 0,-1 0 1 0 0,1 0 0 0 0,0 0 0 0 0,1 0 0 0 0,0 0-1 0 0,0 0 1 0 0,0 1 0 0 0,0-1 0 0 0,1 1 0 0 0,0-1-1 0 0,1 1 1 0 0,-1-1 0 0 0,1 2-45 0 0,1 10 124 0 0,-1-15-87 0 0,0 0 0 0 0,0 0 0 0 0,0 0 0 0 0,0 0 0 0 0,1-1 0 0 0,0 1 0 0 0,-1 0 0 0 0,1 0 0 0 0,0 0 0 0 0,0 0 0 0 0,1-1 0 0 0,-1 1 0 0 0,0 0 0 0 0,1-1 1 0 0,0 1-1 0 0,-1-1 0 0 0,1 0 0 0 0,0 0 0 0 0,0 0 0 0 0,0 1 0 0 0,1-2 0 0 0,-1 1 0 0 0,0 0 0 0 0,1 0 0 0 0,-1-1 0 0 0,1 1 0 0 0,0-1 0 0 0,0 0 0 0 0,-1 0 0 0 0,1 0 0 0 0,0 0 0 0 0,0-1 1 0 0,0 1-1 0 0,0-1 0 0 0,0 1 0 0 0,0-1 0 0 0,2 0-37 0 0,2 0 102 0 0,1 0 0 0 0,0 0 0 0 0,0 0 0 0 0,0-1 1 0 0,-1 0-1 0 0,1-1 0 0 0,0 0 0 0 0,-1 0 0 0 0,0 0 0 0 0,1-1 1 0 0,-1 0-1 0 0,0-1 0 0 0,0 1 0 0 0,-1-2 0 0 0,1 1 0 0 0,-1 0 0 0 0,0-1 1 0 0,0-1-1 0 0,0 1 0 0 0,-1-1 0 0 0,1 1 0 0 0,-2-2 0 0 0,1 1 1 0 0,-1 0-1 0 0,0-1 0 0 0,0 0 0 0 0,0 0 0 0 0,-1 0-102 0 0,0 0-26 0 0,0 1 0 0 0,0-1-1 0 0,0 0 1 0 0,-1 0-1 0 0,0 0 1 0 0,-1 0 0 0 0,0 0-1 0 0,0 0 1 0 0,0-1 0 0 0,-1 1-1 0 0,0 0 1 0 0,0-1 0 0 0,-1 1-1 0 0,0 0 1 0 0,0 0-1 0 0,-1-1 1 0 0,0 1 0 0 0,0 0-1 0 0,0 1 1 0 0,-1-1 0 0 0,0 0-1 0 0,-1 1 1 0 0,1-1-1 0 0,-1 1 1 0 0,-1 0 0 0 0,1 1-1 0 0,-1-1 1 0 0,0 1 0 0 0,0-1-1 0 0,0 2 1 0 0,-1-1 0 0 0,0 0-1 0 0,0 1 1 0 0,0 0-1 0 0,-1 0 27 0 0,-49 1-2851 0 0,39 8-715 0 0,0 4-3613 0 0,8-2-3143 0 0</inkml:trace>
  <inkml:trace contextRef="#ctx0" brushRef="#br0" timeOffset="719.06">935 291 11827 0 0,'0'0'2323'0'0,"0"0"-1267"0"0,0 0-515 0 0,0 0 97 0 0,0 0 151 0 0,0 0 14 0 0,0 0-133 0 0,0 0-170 0 0,0 0-145 0 0,0 32-93 0 0,-1 102-56 0 0,-24 31 136 0 0,-5 19-156 0 0,45-258 1810 0 0,7 21-1843 0 0,2 1-1 0 0,2 0 0 0 0,3 3 1 0 0,2 0-1 0 0,2 2 1 0 0,1 1-1 0 0,7-3-152 0 0,-22 26 47 0 0,2 1 1 0 0,0 0-1 0 0,1 1 1 0 0,1 2-1 0 0,1 0 0 0 0,1 2 1 0 0,0 0-1 0 0,1 2 1 0 0,1 1-1 0 0,0 1 0 0 0,24-8-47 0 0,-49 20 3 0 0,-1 0 0 0 0,0 0 0 0 0,1 0 0 0 0,-1 1 0 0 0,1-1 0 0 0,-1 0 0 0 0,1 1 0 0 0,0-1 0 0 0,-1 1-1 0 0,1-1 1 0 0,-1 1 0 0 0,1 0 0 0 0,0 0 0 0 0,-1 0 0 0 0,1 0 0 0 0,0 0 0 0 0,-1 0 0 0 0,1 0 0 0 0,0 0-1 0 0,-1 1 1 0 0,1-1 0 0 0,0 1 0 0 0,-1-1 0 0 0,1 1 0 0 0,-1 0 0 0 0,1-1 0 0 0,-1 1 0 0 0,1 0 0 0 0,-1 0-1 0 0,0 0 1 0 0,0 0 0 0 0,1 0 0 0 0,-1 0 0 0 0,0 1 0 0 0,0-1 0 0 0,0 0 0 0 0,0 1 0 0 0,0-1 0 0 0,0 0-1 0 0,0 1 1 0 0,-1-1 0 0 0,1 1 0 0 0,0-1 0 0 0,-1 1 0 0 0,0 0 0 0 0,1-1 0 0 0,-1 1 0 0 0,0 0 0 0 0,1-1-1 0 0,-1 1 1 0 0,0 0 0 0 0,0-1 0 0 0,-1 1 0 0 0,1 0 0 0 0,0-1 0 0 0,0 1 0 0 0,-1 0-3 0 0,-2 10 21 0 0,-1 1 1 0 0,-1-1-1 0 0,0 0 1 0 0,0 0-1 0 0,-1 0 1 0 0,-1-1-1 0 0,0 1 1 0 0,0-2-1 0 0,-1 1 1 0 0,0-1-1 0 0,-1 0 1 0 0,0-1-1 0 0,-1 0 1 0 0,0-1-1 0 0,0 0 1 0 0,-6 3-22 0 0,-32 29-714 0 0,-2-3 1 0 0,-1-2-1 0 0,-1-2 1 0 0,-18 6 713 0 0,63-36 358 0 0,3-1-4736 0 0,13-6-5057 0 0,-5 0 1152 0 0</inkml:trace>
  <inkml:trace contextRef="#ctx0" brushRef="#br0" timeOffset="1070.591">1609 372 5097 0 0,'0'0'2533'0'0,"0"0"-245"0"0,0 0-89 0 0,0 0-109 0 0,0 0-271 0 0,0 0-287 0 0,0 0-229 0 0,0 0-176 0 0,35 11-116 0 0,110 32-120 0 0,-141-41-825 0 0,0-1 1 0 0,0 1-1 0 0,0-1 1 0 0,0 0-1 0 0,0 0 1 0 0,0-1-1 0 0,0 1 0 0 0,1-1 1 0 0,-1 0-1 0 0,0 0 1 0 0,0 0-1 0 0,0-1 0 0 0,0 1 1 0 0,1-1-1 0 0,-1 0 1 0 0,0-1-1 0 0,0 1 1 0 0,3-2-68 0 0,6-3 270 0 0,7-1 7 0 0,0-1 0 0 0,-1-1 0 0 0,0-1-1 0 0,-1-1 1 0 0,0 0 0 0 0,-1-1 0 0 0,0-1-1 0 0,-1-1 1 0 0,11-12-276 0 0,-19 18 49 0 0,0 0-1 0 0,-1-1 0 0 0,0 0 1 0 0,0 0-1 0 0,-1-1 1 0 0,-1 0-1 0 0,1 0 1 0 0,-2 0-1 0 0,1-1 1 0 0,-2 0-1 0 0,1 1 1 0 0,-1-1-1 0 0,-1-1 1 0 0,0 1-1 0 0,-1 0 0 0 0,0 0 1 0 0,0-1-1 0 0,-2-7-48 0 0,1 16-1 0 0,0 1 0 0 0,0 0 0 0 0,0 0 1 0 0,0-1-1 0 0,-1 1 0 0 0,1 0 0 0 0,-1 0 0 0 0,0-1 0 0 0,0 1 0 0 0,0 0 0 0 0,0 0 0 0 0,0 0 0 0 0,0 0 0 0 0,0 0 0 0 0,-1 0 0 0 0,1 1 0 0 0,-1-1 0 0 0,1 0 0 0 0,-1 1 0 0 0,0-1 0 0 0,0 1 0 0 0,1-1 0 0 0,-1 1 0 0 0,0 0 0 0 0,0 0 0 0 0,-1 0 0 0 0,1 0 0 0 0,0 0 0 0 0,0 0 0 0 0,0 1 0 0 0,0-1 0 0 0,-1 1 0 0 0,1-1 0 0 0,0 1 1 0 0,-1 0-1 0 0,0 0 1 0 0,-4 0-25 0 0,1 1 0 0 0,0 0 0 0 0,0 0 0 0 0,-1 0 0 0 0,1 1 1 0 0,0 0-1 0 0,0 0 0 0 0,1 1 0 0 0,-1 0 0 0 0,0-1 1 0 0,1 2-1 0 0,0-1 0 0 0,-2 2 25 0 0,-11 9-67 0 0,0 1 1 0 0,2 1-1 0 0,-1 1 1 0 0,2 0-1 0 0,0 2 1 0 0,1-1-1 0 0,1 1 1 0 0,1 1-1 0 0,0 1 0 0 0,2 0 1 0 0,0 0-1 0 0,2 0 1 0 0,0 1-1 0 0,1 1 1 0 0,2-1-1 0 0,0 1 1 0 0,1 0-1 0 0,2 0 1 0 0,0 1-1 0 0,1 17 67 0 0,2-34-66 0 0,1 0 1 0 0,-1 1-1 0 0,1-1 0 0 0,1 0 1 0 0,-1 0-1 0 0,1 0 0 0 0,0-1 1 0 0,1 1-1 0 0,0-1 0 0 0,0 1 1 0 0,0-1-1 0 0,1 0 0 0 0,0-1 1 0 0,0 1-1 0 0,0-1 1 0 0,1 0-1 0 0,-1 0 0 0 0,1-1 1 0 0,0 0-1 0 0,1 0 0 0 0,-1 0 1 0 0,6 2 65 0 0,6 3-254 0 0,1-2 0 0 0,-1 1 0 0 0,2-2 1 0 0,-1-1-1 0 0,1 0 0 0 0,-1-1 0 0 0,20 0 254 0 0,-9-1-551 0 0,11 1-3683 0 0,-16-3-6587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10306 1363 9250 0 0,'0'0'1699'0'0,"0"0"-351"0"0,0 0-105 0 0,0 0 50 0 0,0 0-63 0 0,0 0-201 0 0,0 0-281 0 0,0 0-281 0 0,0 0-171 0 0,0 0-106 0 0,0 0-68 0 0,0 0-54 0 0,0 0-35 0 0,-13 30-22 0 0,-40 98-10 0 0,35-44-30 0 0,17-78 27 0 0,0 0 0 0 0,1 0 1 0 0,-1-1-1 0 0,1 1 0 0 0,1 0 0 0 0,-1 0 1 0 0,1 0-1 0 0,0 0 0 0 0,0 0 1 0 0,1-1-1 0 0,0 1 0 0 0,0-1 0 0 0,0 1 1 0 0,1-1-1 0 0,-1 0 0 0 0,1 0 0 0 0,0 0 1 0 0,1 0-1 0 0,-1 0 0 0 0,1-1 1 0 0,0 1-1 0 0,0-1 0 0 0,1 0 0 0 0,0 1 2 0 0,-1-2 98 0 0,0 0 0 0 0,0-1 0 0 0,1 1 0 0 0,-1-1 0 0 0,0 0 0 0 0,1 0 0 0 0,0 0 0 0 0,-1 0 0 0 0,1-1 0 0 0,0 0 0 0 0,0 0 0 0 0,0 0 0 0 0,0 0 0 0 0,0-1 0 0 0,0 0 0 0 0,0 0 0 0 0,0 0 0 0 0,0-1 0 0 0,0 0 0 0 0,-1 0 0 0 0,1 0 0 0 0,0 0 0 0 0,0-1 0 0 0,-1 0 0 0 0,1 0 0 0 0,-1 0 0 0 0,1 0 0 0 0,-1-1 0 0 0,1-1-98 0 0,3-5 119 0 0,0-1 0 0 0,-1 0 0 0 0,0 0 0 0 0,-1 0 0 0 0,-1-1 0 0 0,1 0 0 0 0,-1-1 0 0 0,-1 1 0 0 0,0-1 0 0 0,-1 0 0 0 0,0 0 0 0 0,-1 0 0 0 0,-1 0 0 0 0,1 0 0 0 0,-2 0 0 0 0,0-1 0 0 0,0 1 0 0 0,-1 0 0 0 0,-2-8-119 0 0,1 9-36 0 0,0 0 0 0 0,-1 1 0 0 0,0-1-1 0 0,-1 1 1 0 0,0 0 0 0 0,0 0 0 0 0,-1 0 0 0 0,-1 1 0 0 0,1-1 0 0 0,-3 0 36 0 0,6 7-79 0 0,0-1-1 0 0,-1 1 1 0 0,1 0 0 0 0,-1 0 0 0 0,0 0 0 0 0,0 0 0 0 0,0 1-1 0 0,-1-1 1 0 0,1 1 0 0 0,0 0 0 0 0,-1 0 0 0 0,0 0-1 0 0,1 0 1 0 0,-1 0 0 0 0,0 1 0 0 0,0 0 0 0 0,0 0-1 0 0,0 0 1 0 0,0 0 0 0 0,0 1 0 0 0,0-1 0 0 0,-1 1-1 0 0,1 0 1 0 0,0 0 0 0 0,0 1 0 0 0,0-1 0 0 0,-4 2 79 0 0,6-2-84 0 0,0 1 0 0 0,-1 0 0 0 0,1 0 0 0 0,0-1 0 0 0,0 1 0 0 0,0 1 0 0 0,0-1 0 0 0,0 0 0 0 0,1 0 0 0 0,-1 1 0 0 0,0-1 0 0 0,1 1 1 0 0,-1 0-1 0 0,0-1 0 0 0,1 1 0 0 0,0 0 0 0 0,-1 0 0 0 0,1 0 0 0 0,0 0 0 0 0,0 0 0 0 0,0 0 0 0 0,1 0 0 0 0,-1 0 0 0 0,0 0 0 0 0,1 1 0 0 0,-1-1 0 0 0,1 0 1 0 0,0 0-1 0 0,-1 1 0 0 0,1-1 0 0 0,1 0 84 0 0,38 2 146 0 0,-25-6 5 0 0,0-2 0 0 0,0 0 0 0 0,0-1 0 0 0,-1 0-1 0 0,0-1 1 0 0,0 0 0 0 0,-1-1 0 0 0,1-1 0 0 0,-1 0-1 0 0,-1 0 1 0 0,0-1 0 0 0,0-1 0 0 0,-1 0 0 0 0,1-1-151 0 0,-11 11 6 0 0,29-24 86 0 0,-2-2-1 0 0,-1 0 1 0 0,-2-2-1 0 0,0 0 1 0 0,-2-2-1 0 0,-1-1 0 0 0,-1 0 1 0 0,-2-2-1 0 0,-1 0 1 0 0,-2 0-1 0 0,-1-2 1 0 0,-2 0-1 0 0,-1 0 1 0 0,-2-1-1 0 0,-1-1 1 0 0,-2 1-1 0 0,0-22-91 0 0,-5 49 21 0 0,0-1-1 0 0,0 1 1 0 0,-1-1-1 0 0,-1 1 1 0 0,0-1-1 0 0,0 1 1 0 0,-1-1 0 0 0,0 1-1 0 0,0 0 1 0 0,-1 0-1 0 0,-1 0 1 0 0,1 0-1 0 0,-2 0 1 0 0,1 1-1 0 0,-4-5-20 0 0,7 12-2 0 0,0 1 0 0 0,0-1 0 0 0,0 1-1 0 0,-1 0 1 0 0,1-1 0 0 0,0 1 0 0 0,0 0-1 0 0,0 0 1 0 0,0 0 0 0 0,-1 0 0 0 0,1 0 0 0 0,0 0-1 0 0,0 0 1 0 0,0 0 0 0 0,-1 1 0 0 0,1-1-1 0 0,0 0 1 0 0,0 1 0 0 0,0-1 0 0 0,0 1 0 0 0,0-1-1 0 0,0 1 1 0 0,0-1 0 0 0,0 1 0 0 0,0 0-1 0 0,0 0 1 0 0,0 0 0 0 0,0-1 0 0 0,0 1-1 0 0,0 0 1 0 0,1 0 0 0 0,-1 0 0 0 0,0 0 0 0 0,1 0-1 0 0,-1 0 1 0 0,1 0 0 0 0,-1 0 0 0 0,1 1-1 0 0,-1-1 1 0 0,1 0 0 0 0,0 0 0 0 0,0 0 0 0 0,0 0-1 0 0,-1 1 1 0 0,1-1 0 0 0,0 0 0 0 0,0 0-1 0 0,1 1 1 0 0,-1-1 0 0 0,0 0 0 0 0,0 0-1 0 0,1 0 1 0 0,-1 0 0 0 0,0 0 0 0 0,1 2 2 0 0,-2 1 25 0 0,-3 154-8 0 0,9-94-29 0 0,2-1 1 0 0,3 0-1 0 0,2 0 0 0 0,15 38 12 0 0,-4-7-13 0 0,12 49-264 0 0,-7 1-1 0 0,-6 2 0 0 0,-6 0 0 0 0,-4 111 278 0 0,-13-239 36 0 0,-1 1-1 0 0,0-1 1 0 0,-1 0 0 0 0,-1 0-1 0 0,-1 0 1 0 0,-1 0-1 0 0,0-1 1 0 0,-1 0 0 0 0,-1 0-1 0 0,-1-1 1 0 0,0 0-1 0 0,-1 0 1 0 0,-1-1-1 0 0,0 0 1 0 0,-1-1 0 0 0,0 0-1 0 0,-1-1 1 0 0,-1-1-1 0 0,0 0 1 0 0,-1-1 0 0 0,0 0-1 0 0,-1-1 1 0 0,0-1-1 0 0,0 0 1 0 0,-18 5-36 0 0,31-12 36 0 0,0 0-1 0 0,-1 0 1 0 0,0-1-1 0 0,1 1 1 0 0,-1-1 0 0 0,0 0-1 0 0,0 0 1 0 0,0 0 0 0 0,0 0-1 0 0,0-1 1 0 0,0 0 0 0 0,0 0-1 0 0,0 0 1 0 0,1 0 0 0 0,-1 0-1 0 0,0-1 1 0 0,0 0 0 0 0,0 0-1 0 0,0 0 1 0 0,0 0 0 0 0,1-1-1 0 0,-1 1 1 0 0,0-1 0 0 0,1 0-1 0 0,-1 0 1 0 0,1 0 0 0 0,0-1-1 0 0,0 1 1 0 0,0-1 0 0 0,0 1-1 0 0,0-1 1 0 0,1 0 0 0 0,-1 0-1 0 0,1-1 1 0 0,0 1 0 0 0,0 0-1 0 0,0-1 1 0 0,0 1 0 0 0,0-1-1 0 0,1 0 1 0 0,0 0 0 0 0,-1-1-36 0 0,0-22 27 0 0,1-1 0 0 0,2 1 0 0 0,1 0 1 0 0,1 0-1 0 0,1 0 0 0 0,1 0 0 0 0,1 1 1 0 0,2 0-1 0 0,0 0 0 0 0,2 0 0 0 0,1 1 1 0 0,1 1-1 0 0,1 0 0 0 0,2-1-27 0 0,-5 6-12 0 0,118-199-936 0 0,-62 135-4356 0 0,-53 67-4202 0 0</inkml:trace>
  <inkml:trace contextRef="#ctx0" brushRef="#br0" timeOffset="-9146.307">93 696 2809 0 0,'0'0'466'0'0,"0"0"-335"0"0,0 0-183 0 0,0 0 20 0 0,0 0 221 0 0,0 0 298 0 0,0 0 225 0 0,0 0 134 0 0,0 0 63 0 0,0 0 14 0 0,0 0 19 0 0,4 3 41 0 0,3 0-616 0 0,1 0 1 0 0,-1 0 0 0 0,0-1 0 0 0,1 0-1 0 0,0 0 1 0 0,-1-1 0 0 0,1 0 0 0 0,0 0-1 0 0,0-1 1 0 0,0 0 0 0 0,-1 0 0 0 0,1-1-1 0 0,0 0 1 0 0,0-1 0 0 0,-1 1 0 0 0,1-1-1 0 0,0-1-367 0 0,130-56 2309 0 0,-100 37-2099 0 0,-2-2-1 0 0,0-1 0 0 0,-1-2 1 0 0,-2-1-1 0 0,-1-2 0 0 0,-2-1 1 0 0,26-33-210 0 0,-38 45 39 0 0,-1 0 1 0 0,0-2 0 0 0,-2 0-1 0 0,0-1 1 0 0,-2 0-1 0 0,0-2 1 0 0,-1 1 0 0 0,-2-1-1 0 0,0-1 1 0 0,-2 0-1 0 0,-1 0 1 0 0,-1 0 0 0 0,3-21-40 0 0,-9 44 6 0 0,0 0 1 0 0,0-1 0 0 0,-1 1 0 0 0,1 0 0 0 0,-1-1 0 0 0,1 1-1 0 0,-1 0 1 0 0,1 0 0 0 0,-1-1 0 0 0,0 1 0 0 0,0 0 0 0 0,0 0 0 0 0,0 0-1 0 0,-1 0 1 0 0,1 0 0 0 0,-1 0 0 0 0,1 1 0 0 0,-1-1 0 0 0,1 0-1 0 0,-1 1 1 0 0,0-1 0 0 0,0 1 0 0 0,0 0 0 0 0,0-1 0 0 0,0 1-1 0 0,0 0 1 0 0,0 0 0 0 0,0 0 0 0 0,0 1 0 0 0,0-1 0 0 0,-1 0 0 0 0,1 1-1 0 0,0 0 1 0 0,-1-1 0 0 0,1 1 0 0 0,0 0 0 0 0,-1 0 0 0 0,1 0-1 0 0,0 1 1 0 0,0-1 0 0 0,-1 0 0 0 0,1 1 0 0 0,0-1 0 0 0,0 1-1 0 0,-1 0 1 0 0,1 0 0 0 0,0 0 0 0 0,0 0 0 0 0,0 0 0 0 0,0 1-1 0 0,0-1 1 0 0,0 0 0 0 0,1 1 0 0 0,-2 1-7 0 0,-17 21-6 0 0,1 1-1 0 0,2 0 1 0 0,1 2-1 0 0,1 0 1 0 0,1 0-1 0 0,1 2 1 0 0,1-1 0 0 0,2 2-1 0 0,1-1 1 0 0,2 1-1 0 0,-3 21 7 0 0,-14 66 8 0 0,6 1-1 0 0,0 65-7 0 0,-18 124-27 0 0,27-256 40 0 0,-2-2-1 0 0,-3 0 0 0 0,-1 0 0 0 0,-2-1 1 0 0,-3-1-1 0 0,-1-1 0 0 0,-3-1 1 0 0,-1-1-1 0 0,-25 31-12 0 0,36-54-9 0 0,-1 0 0 0 0,-1-1 0 0 0,0 0 0 0 0,-2-2 0 0 0,0 0-1 0 0,-1-1 1 0 0,-1-1 0 0 0,-1 0 0 0 0,0-2 0 0 0,0 0 0 0 0,-8 1 9 0 0,28-14-4 0 0,0 0 1 0 0,0 0-1 0 0,0 0 1 0 0,0 0-1 0 0,0 0 1 0 0,0-1-1 0 0,-1 1 1 0 0,1 0-1 0 0,0-1 1 0 0,0 1-1 0 0,-1-1 1 0 0,1 1-1 0 0,0-1 0 0 0,-1 0 1 0 0,1 0-1 0 0,-1 1 1 0 0,1-1-1 0 0,0 0 1 0 0,-1 0-1 0 0,1 0 1 0 0,0-1-1 0 0,-1 1 1 0 0,1 0-1 0 0,0 0 0 0 0,-1-1 1 0 0,1 1-1 0 0,0-1 1 0 0,-1 1-1 0 0,1-1 1 0 0,0 0-1 0 0,0 1 1 0 0,0-1-1 0 0,0 0 1 0 0,0 0-1 0 0,-1 0 1 0 0,1 0-1 0 0,1 0 0 0 0,-1 0 1 0 0,0 0-1 0 0,0 0 1 0 0,0 0-1 0 0,0 0 1 0 0,1 0-1 0 0,-1-1 1 0 0,1 1-1 0 0,-1 0 1 0 0,1 0-1 0 0,-1-1 1 0 0,1 1 3 0 0,2-13-75 0 0,1 1 1 0 0,0-1 0 0 0,1 1 0 0 0,1 0-1 0 0,0 0 1 0 0,1 0 0 0 0,0 1 0 0 0,1 0-1 0 0,0 0 1 0 0,1 1 0 0 0,0 0 0 0 0,1 0 0 0 0,0 1-1 0 0,1 0 1 0 0,2-2 74 0 0,3-4-11 0 0,0 0 0 0 0,1 1 0 0 0,0 1 0 0 0,1 1 0 0 0,1 0 0 0 0,0 2 0 0 0,0 0 0 0 0,1 0 0 0 0,1 2 0 0 0,0 1 0 0 0,0 0 0 0 0,1 1 0 0 0,-1 1 0 0 0,1 1 0 0 0,1 1 0 0 0,-1 1 0 0 0,1 1 0 0 0,-1 1 0 0 0,3 1 11 0 0,-15 2 6 0 0,1 0 1 0 0,-1 1-1 0 0,0 0 1 0 0,0 1-1 0 0,0 0 1 0 0,0 0-1 0 0,-1 1 1 0 0,0 0-1 0 0,1 0 1 0 0,-2 1-1 0 0,1 0 1 0 0,-1 1-1 0 0,0 0 1 0 0,0 0-1 0 0,-1 0 1 0 0,0 1-1 0 0,1 1-6 0 0,88 72 567 0 0,-85-77-497 0 0,0 0-1 0 0,0-1 1 0 0,1 0-1 0 0,-1-1 1 0 0,0 0-1 0 0,1-1 1 0 0,-1 0-1 0 0,1-1 1 0 0,-1 0-1 0 0,1 0 1 0 0,0-1-1 0 0,-1-1 1 0 0,0 0-1 0 0,1 0 1 0 0,-1-1-1 0 0,0 0 1 0 0,0-1-1 0 0,3-2-69 0 0,17-8 105 0 0,0-1 0 0 0,0-2 0 0 0,-2-1 1 0 0,0-1-1 0 0,3-5-105 0 0,-10 7 40 0 0,0 0 0 0 0,-1-2 0 0 0,-1 0 0 0 0,-1-1 0 0 0,0-1 0 0 0,-2-1 0 0 0,0 0 0 0 0,-2-1 0 0 0,0-1 0 0 0,-2 0 0 0 0,9-24-40 0 0,-20 45-3 0 0,1-1 2 0 0,0-1 1 0 0,0 0-1 0 0,-1 0 0 0 0,1 0 1 0 0,-1 0-1 0 0,0 0 0 0 0,-1 0 1 0 0,0-1-1 0 0,1 1 0 0 0,-1 0 1 0 0,-1 0-1 0 0,1 0 0 0 0,-1 0 1 0 0,0 0-1 0 0,0-1 0 0 0,-1-1 1 0 0,-1 6-25 0 0,0 0-1 0 0,0 0 0 0 0,1 0 0 0 0,-1 0 1 0 0,0 0-1 0 0,0 1 0 0 0,0-1 1 0 0,0 1-1 0 0,0 0 0 0 0,0 0 0 0 0,0 0 1 0 0,0 0-1 0 0,0 1 0 0 0,1-1 0 0 0,-1 1 1 0 0,0 0-1 0 0,0 0 0 0 0,0 0 1 0 0,0 0-1 0 0,1 0 0 0 0,-1 0 0 0 0,1 1 1 0 0,-1 0-1 0 0,1-1 0 0 0,-1 1 1 0 0,1 0-1 0 0,0 0 0 0 0,-2 2 26 0 0,-15 14-65 0 0,0 1-1 0 0,2 0 1 0 0,0 2-1 0 0,1 0 1 0 0,1 1-1 0 0,1 0 1 0 0,1 1-1 0 0,-6 16 66 0 0,13-23-41 0 0,0-1-1 0 0,1 1 1 0 0,1 0-1 0 0,0 1 1 0 0,1-1-1 0 0,1 0 1 0 0,1 1-1 0 0,0 0 1 0 0,2 7 41 0 0,0-16 10 0 0,2 0-1 0 0,0-1 1 0 0,0 1 0 0 0,0 0 0 0 0,1-1 0 0 0,0 0 0 0 0,0 0 0 0 0,0 0 0 0 0,1 0 0 0 0,1-1 0 0 0,-1 1 0 0 0,1-2 0 0 0,0 1-1 0 0,0 0 1 0 0,1-1 0 0 0,-1 0 0 0 0,1-1 0 0 0,0 1 0 0 0,0-2 0 0 0,1 1 0 0 0,-1-1 0 0 0,1 0 0 0 0,0 0 0 0 0,0-1 0 0 0,0 0 0 0 0,0 0-1 0 0,0-1 1 0 0,1 0 0 0 0,-1-1 0 0 0,0 1 0 0 0,0-2 0 0 0,1 1-10 0 0,14-1 98 0 0,0 0 0 0 0,1-1 1 0 0,-1-2-1 0 0,-1 0 0 0 0,1-2 0 0 0,-1 0 0 0 0,0-1 0 0 0,19-10-98 0 0,-2-2 91 0 0,-1-2 0 0 0,0-2 0 0 0,-2-1-1 0 0,-1-2 1 0 0,-1-1 0 0 0,-2-1-1 0 0,0-3 1 0 0,-2 0 0 0 0,-2-2-1 0 0,-1-1 1 0 0,11-18-91 0 0,-12 19 48 0 0,-3-1 1 0 0,0-1-1 0 0,-2-1 0 0 0,-2-1 0 0 0,-1-1 0 0 0,-2 0 1 0 0,-2-1-1 0 0,-2-1 0 0 0,-1 0 0 0 0,-2 0 1 0 0,-1-1-1 0 0,-1-16-48 0 0,-6 34 26 0 0,1 9 17 0 0,0 1 0 0 0,-1-1-1 0 0,-1 1 1 0 0,0-1-1 0 0,-1 0 1 0 0,-1 1-1 0 0,0-1 1 0 0,0 1 0 0 0,-1 0-1 0 0,-1 0 1 0 0,0 0-1 0 0,-1 0 1 0 0,-7-11-43 0 0,12 22 11 0 0,-1 1 0 0 0,0-1 0 0 0,0 1 0 0 0,-1 0 0 0 0,1-1 0 0 0,0 1 0 0 0,0 0 0 0 0,-1 0-1 0 0,1 0 1 0 0,0 0 0 0 0,-1 0 0 0 0,1 0 0 0 0,-1 0 0 0 0,1 1 0 0 0,-1-1 0 0 0,0 0 0 0 0,1 1 0 0 0,-1-1 0 0 0,0 1 0 0 0,1 0 0 0 0,-1-1 0 0 0,0 1 0 0 0,0 0 0 0 0,1 0 0 0 0,-1 0 0 0 0,0 0 0 0 0,0 1 0 0 0,1-1-1 0 0,-1 0 1 0 0,0 1 0 0 0,1-1 0 0 0,-1 1 0 0 0,0 0 0 0 0,1-1 0 0 0,-1 1 0 0 0,1 0 0 0 0,-1 0 0 0 0,1 0 0 0 0,0 0 0 0 0,-1 0 0 0 0,1 0 0 0 0,0 1 0 0 0,0-1 0 0 0,-1 0 0 0 0,1 1 0 0 0,0-1 0 0 0,0 0-1 0 0,1 1 1 0 0,-1 0 0 0 0,0-1 0 0 0,0 1 0 0 0,1-1 0 0 0,-1 1 0 0 0,1 0 0 0 0,-1-1 0 0 0,1 1 0 0 0,0 0-11 0 0,-11 24-7 0 0,0 0 0 0 0,2 1 0 0 0,2 0 1 0 0,0 1-1 0 0,1-1 0 0 0,2 1 0 0 0,1 0 0 0 0,1 0 0 0 0,2 1 0 0 0,1 7 7 0 0,40 283 68 0 0,6-14-32 0 0,-39-213-22 0 0,15-101-1894 0 0,-2-40-1206 0 0,-19 11-5999 0 0,-2 27 478 0 0</inkml:trace>
  <inkml:trace contextRef="#ctx0" brushRef="#br0" timeOffset="-8887.795">1448 972 11154 0 0,'0'0'1249'0'0,"0"0"-463"0"0,0 0-236 0 0,0 0 203 0 0,0 0 305 0 0,0 0 162 0 0,0 0 11 0 0,0 0-61 0 0,32 1-103 0 0,104 1-134 0 0,204-18 1494 0 0,-237 11-2408 0 0,-1 0-2287 0 0,-35-5-7747 0 0,-50 7-1319 0 0</inkml:trace>
  <inkml:trace contextRef="#ctx0" brushRef="#br0" timeOffset="-7922.857">2961 1716 360 0 0,'0'0'492'0'0,"0"0"-233"0"0,0 0 352 0 0,0 0 725 0 0,0 0 486 0 0,0 0 246 0 0,0 0-58 0 0,0 0-263 0 0,0 0-263 0 0,0 0-246 0 0,35-23-169 0 0,112-75-151 0 0,-51 19 536 0 0,62-81 2465 0 0,105-140-3919 0 0,-233 267 69 0 0,-1-1-1 0 0,-1-2 0 0 0,-3-1 1 0 0,0-1-1 0 0,-3-1 1 0 0,-1-1-1 0 0,-2-1 1 0 0,-2-1-1 0 0,3-13-68 0 0,-17 42-9 0 0,-1 1-1 0 0,0 0 1 0 0,-1 0 0 0 0,0-1-1 0 0,-1 1 1 0 0,0-1 0 0 0,-1 1-1 0 0,-1-1 1 0 0,-2-9 9 0 0,3 17-21 0 0,0 1 1 0 0,0 0-1 0 0,-1 0 1 0 0,0 0-1 0 0,0 1 0 0 0,0-1 1 0 0,0 0-1 0 0,0 1 1 0 0,-1-1-1 0 0,0 1 0 0 0,0 0 1 0 0,0 0-1 0 0,0 0 1 0 0,0 0-1 0 0,0 0 0 0 0,-1 1 1 0 0,1-1-1 0 0,-1 1 1 0 0,0 0-1 0 0,0 0 1 0 0,0 0-1 0 0,0 1 0 0 0,0-1 1 0 0,0 1-1 0 0,0 0 1 0 0,0 1-1 0 0,0-1 0 0 0,-1 0 1 0 0,-2 1 20 0 0,-8 2-84 0 0,1 1 0 0 0,-1 0 0 0 0,1 1 0 0 0,0 0 0 0 0,0 2 1 0 0,0-1-1 0 0,1 2 0 0 0,0 0 0 0 0,0 0 0 0 0,1 1 0 0 0,-1 1 0 0 0,2 0 0 0 0,-1 0 1 0 0,2 1-1 0 0,-1 1 0 0 0,1 0 0 0 0,1 0 0 0 0,-4 6 84 0 0,-8 5 12 0 0,1 1 0 0 0,1 0 0 0 0,1 2-1 0 0,1 0 1 0 0,1 1 0 0 0,1 0 0 0 0,1 1 0 0 0,2 1 0 0 0,1 0-1 0 0,1 1 1 0 0,1 0 0 0 0,2 0 0 0 0,1 1 0 0 0,1 0-1 0 0,1 5-11 0 0,4-14 87 0 0,2 0 1 0 0,0 1-1 0 0,1-1 0 0 0,1 0 0 0 0,1 0 0 0 0,1 0 0 0 0,0-1 0 0 0,2 0 0 0 0,1 0 0 0 0,0-1 0 0 0,1 0 0 0 0,1 0-87 0 0,106 190 1844 0 0,-74-120-1540 0 0,-42-87-469 0 0,11 22 253 0 0,3-17-4803 0 0,-9-13-4377 0 0,-5 5 394 0 0</inkml:trace>
  <inkml:trace contextRef="#ctx0" brushRef="#br0" timeOffset="-7235.148">3935 1237 7514 0 0,'0'0'996'0'0,"0"0"-237"0"0,0 0-3 0 0,0 0 229 0 0,0 0 212 0 0,0 0 26 0 0,0 0-161 0 0,0 0-247 0 0,0 0-200 0 0,0 0-149 0 0,0 0-98 0 0,0 0-59 0 0,0 0-52 0 0,-3 26-17 0 0,-8 82-13 0 0,1 203 1316 0 0,-28-135-717 0 0,21-130-153 0 0,2-95 1586 0 0,17 21-2247 0 0,2 0-1 0 0,0 0 0 0 0,2 1 1 0 0,1 0-1 0 0,1 0 1 0 0,1 0-1 0 0,2 1 0 0 0,0 1 1 0 0,2 0-1 0 0,1 0 1 0 0,2-1-12 0 0,7-17-11 0 0,1 2 0 0 0,2 0-1 0 0,2 2 1 0 0,1 1 0 0 0,3 2 0 0 0,0 1 0 0 0,21-16 11 0 0,-49 47-13 0 0,0 1-1 0 0,0-1 0 0 0,0 1 0 0 0,0 0 0 0 0,1 0 1 0 0,0 1-1 0 0,0-1 0 0 0,-1 1 0 0 0,1 0 1 0 0,1 0-1 0 0,-1 1 0 0 0,0-1 0 0 0,0 1 1 0 0,0 0-1 0 0,1 0 0 0 0,-1 1 0 0 0,1 0 1 0 0,-1 0-1 0 0,3 0 14 0 0,12 51 36 0 0,-19-39 3 0 0,2 1 25 0 0,-1 1 1 0 0,-1-1-1 0 0,0 1 1 0 0,-1-1-1 0 0,-1 0 1 0 0,0 1 0 0 0,0-1-1 0 0,-2 1 1 0 0,1-1-1 0 0,-2 0 1 0 0,0 0-1 0 0,0-1 1 0 0,-1 1-1 0 0,-1-1 1 0 0,0 0 0 0 0,0 0-1 0 0,-5 5-64 0 0,6-12 36 0 0,0-1 0 0 0,0 0 0 0 0,-1 0 0 0 0,1 0 0 0 0,-1-1-1 0 0,0 0 1 0 0,0 0 0 0 0,0 0 0 0 0,0-1 0 0 0,0 0 0 0 0,-1 0 0 0 0,1 0 0 0 0,-1-1-1 0 0,1 0 1 0 0,-1 0 0 0 0,0-1 0 0 0,1 0 0 0 0,-1 0 0 0 0,1 0 0 0 0,-1-1 0 0 0,-6-1-36 0 0,5-1-131 0 0,0 1 1 0 0,1-1-1 0 0,-1 0 1 0 0,1-1-1 0 0,-1 0 1 0 0,1 0-1 0 0,0-1 1 0 0,1 0-1 0 0,-1 0 1 0 0,1 0-1 0 0,0-1 1 0 0,0 0-1 0 0,1 0 1 0 0,0 0 0 0 0,0-1-1 0 0,0 0 1 0 0,1 0-1 0 0,-3-5 131 0 0,1-16-2786 0 0,6 10-4362 0 0,0 10-4100 0 0</inkml:trace>
  <inkml:trace contextRef="#ctx0" brushRef="#br0" timeOffset="-5120.798">4679 877 8026 0 0,'0'0'1681'0'0,"0"0"-898"0"0,0 0-605 0 0,0 0-9 0 0,0 0 322 0 0,0 0 396 0 0,0 0 177 0 0,0 0-43 0 0,0 0-123 0 0,0 0-130 0 0,0 0-122 0 0,0 0-100 0 0,24-1-80 0 0,122-2 279 0 0,-59-4 238 0 0,111-16 528 0 0,-85 5-1382 0 0,-91 14-817 0 0,-21 4 308 0 0,-1 0-156 0 0,0 0-245 0 0,-6 11-10236 0 0,2-7 3427 0 0</inkml:trace>
  <inkml:trace contextRef="#ctx0" brushRef="#br0" timeOffset="-4836.775">4738 1167 9802 0 0,'0'0'386'0'0,"0"0"-317"0"0,0 0 158 0 0,0 0 606 0 0,0 0 487 0 0,0 0 78 0 0,0 0-135 0 0,0 0-222 0 0,0 0-184 0 0,0 0-120 0 0,0 0-126 0 0,36-4-118 0 0,112-14-94 0 0,30-15 461 0 0,-71 20-1421 0 0,-61 12-5240 0 0,-43 4-2955 0 0,-2-3 3578 0 0</inkml:trace>
  <inkml:trace contextRef="#ctx0" brushRef="#br0" timeOffset="-4572.237">4590 1595 11306 0 0,'0'0'1811'0'0,"0"0"-965"0"0,0 0-521 0 0,0 0 63 0 0,0 0 286 0 0,0 0 213 0 0,0 0 97 0 0,0 0-32 0 0,0 0-117 0 0,0 0-123 0 0,0 0-122 0 0,36 8-133 0 0,110 22-123 0 0,-64-29-32 0 0,-67-4-263 0 0,133-34-2437 0 0,-132 31-1680 0 0,-6 2-6527 0 0</inkml:trace>
  <inkml:trace contextRef="#ctx0" brushRef="#br0" timeOffset="-2823.594">5338 1734 0 0 0,'0'0'361'0'0,"0"0"-287"0"0,0 0-64 0 0,0 0 170 0 0,0 0 337 0 0,0 0 444 0 0,0 0 447 0 0,0 0 313 0 0,0 0 90 0 0,0 0-109 0 0,0 0-191 0 0,29-3-202 0 0,91-12-170 0 0,-42-16 447 0 0,-64 21-1249 0 0,337-269 4436 0 0,-308 243-4489 0 0,-2-1-1 0 0,-2-2 1 0 0,-2-1-1 0 0,-1-3 1 0 0,-2 0-1 0 0,-2-3 1 0 0,20-38-284 0 0,-43 66 70 0 0,-1 1 1 0 0,-1-1 0 0 0,-1 0 0 0 0,0 0 0 0 0,-2-1 0 0 0,0 0-1 0 0,-1 0 1 0 0,-1 0 0 0 0,0 0 0 0 0,-2-8-71 0 0,0 18 4 0 0,0 1 0 0 0,-1-1 0 0 0,0 1 0 0 0,0-1 0 0 0,-1 0-1 0 0,0 1 1 0 0,-1 0 0 0 0,0 0 0 0 0,0-1 0 0 0,-1 2 0 0 0,0-1 0 0 0,0 0 0 0 0,0 1 0 0 0,-1 0 0 0 0,-1 0 0 0 0,1 0 0 0 0,-1 1 0 0 0,0-1 0 0 0,-1 2 0 0 0,1-1 0 0 0,-1 1-1 0 0,0 0 1 0 0,-6-3-4 0 0,8 5-39 0 0,-1 1-1 0 0,0 0 1 0 0,0 0-1 0 0,1 0 1 0 0,-1 1-1 0 0,0 0 0 0 0,0 0 1 0 0,0 0-1 0 0,0 1 1 0 0,0 0-1 0 0,0 0 1 0 0,0 1-1 0 0,0 0 0 0 0,0 0 1 0 0,0 0-1 0 0,0 1 1 0 0,0-1-1 0 0,1 1 1 0 0,-1 1-1 0 0,0-1 0 0 0,1 1 1 0 0,0 0-1 0 0,-1 1 40 0 0,-105 92-515 0 0,89-72 503 0 0,1 2 1 0 0,1 0-1 0 0,1 1 1 0 0,2 1-1 0 0,0 0 0 0 0,2 2 1 0 0,2-1-1 0 0,0 2 1 0 0,2 0-1 0 0,1 0 1 0 0,2 1-1 0 0,1 0 1 0 0,1 1-1 0 0,2-1 0 0 0,1 10 12 0 0,5-18 47 0 0,0-1 0 0 0,2 1 0 0 0,0-1 0 0 0,2 0 0 0 0,1 0 0 0 0,0 0 0 0 0,2-1 0 0 0,1 0 0 0 0,0-1 0 0 0,2 0 0 0 0,5 7-47 0 0,81 104 408 0 0,-97-130-405 0 0,6 6 29 0 0,0-1-1 0 0,0 1 1 0 0,1-1-1 0 0,0-1 0 0 0,0 1 1 0 0,1-1-1 0 0,0-1 1 0 0,0 0-1 0 0,0 0 1 0 0,0 0-1 0 0,1-1 1 0 0,0-1-1 0 0,-1 0 1 0 0,1 0-1 0 0,1-1 0 0 0,2 0-31 0 0,-2-2 46 0 0,4 1 24 0 0,-1-1 0 0 0,1 0 0 0 0,0-1 0 0 0,-1-1 0 0 0,1-1 0 0 0,-1 0 0 0 0,0-1 0 0 0,6-2-70 0 0,12-9 83 0 0,-2-1 1 0 0,0-2-1 0 0,-1-1 0 0 0,-1-1 1 0 0,-1-2-1 0 0,-1 0 0 0 0,-1-2 1 0 0,-1-1-1 0 0,-1-1 0 0 0,20-28-83 0 0,-36 46 12 0 0,-1 0-1 0 0,0 0 0 0 0,0-1 1 0 0,-1 1-1 0 0,0-1 0 0 0,-1 0 1 0 0,0-1-1 0 0,0 1 0 0 0,-1-1 1 0 0,0 1-1 0 0,-1-1 0 0 0,0 0 1 0 0,0 0-1 0 0,-1 0 0 0 0,0-1 1 0 0,-1 1-12 0 0,-2 7-51 0 0,-1 0-1 0 0,1 1 1 0 0,-1-1 0 0 0,1 1 0 0 0,-1-1 0 0 0,0 1 0 0 0,0 0 0 0 0,0 0 0 0 0,0 0 0 0 0,-1 1-1 0 0,1-1 1 0 0,0 1 0 0 0,-1 0 0 0 0,1-1 0 0 0,-1 2 0 0 0,1-1 0 0 0,-1 0 0 0 0,1 1-1 0 0,-1-1 1 0 0,0 1 0 0 0,1 0 0 0 0,-1 0 0 0 0,0 1 0 0 0,1-1 0 0 0,-1 1 0 0 0,1 0-1 0 0,-1 0 1 0 0,1 0 0 0 0,-1 0 0 0 0,1 1 51 0 0,-7 2-80 0 0,1 0 0 0 0,0 1 0 0 0,0 0 0 0 0,0 1 0 0 0,1 0 0 0 0,0 0 1 0 0,0 1-1 0 0,0 0 0 0 0,1 0 0 0 0,0 1 0 0 0,0 0 0 0 0,1 0 0 0 0,0 0 0 0 0,1 1 0 0 0,-4 7 80 0 0,6-5-10 0 0,0-1 1 0 0,0 1-1 0 0,1 0 0 0 0,0 0 0 0 0,1 0 1 0 0,1 0-1 0 0,0 0 0 0 0,0 0 0 0 0,2 8 10 0 0,-1 15 21 0 0,0-20-16 0 0,0-1-1 0 0,1 0 0 0 0,1 1 0 0 0,1-1 0 0 0,0 0 0 0 0,0-1 0 0 0,1 1 0 0 0,1-1 0 0 0,0 0 1 0 0,0 0-1 0 0,1-1 0 0 0,8 10-4 0 0,-10-17 30 0 0,0 1 1 0 0,1-1-1 0 0,-1 0 1 0 0,1 0-1 0 0,0-1 1 0 0,0 0 0 0 0,1 0-1 0 0,-1 0 1 0 0,1-1-1 0 0,-1 0 1 0 0,1 0-1 0 0,0 0 1 0 0,-1-1-1 0 0,1 0 1 0 0,0-1-1 0 0,0 0 1 0 0,0 0-1 0 0,0 0 1 0 0,0 0 0 0 0,0-1-1 0 0,0-1 1 0 0,-1 1-1 0 0,1-1 1 0 0,0 0-1 0 0,-1 0 1 0 0,1-1-1 0 0,-1 0 1 0 0,0 0-1 0 0,4-3-30 0 0,40-27 190 0 0,-1-2 0 0 0,-1-2 0 0 0,35-37-190 0 0,104-78-194 0 0,-163 141-98 0 0,-24 11 195 0 0,0 22-16 0 0,-31 114 478 0 0,28-63-469 0 0,5-72 96 0 0,0 0 0 0 0,0-1 0 0 0,0 1 0 0 0,0 0 0 0 0,0-1 0 0 0,0 0 0 0 0,0 1 0 0 0,0-1-1 0 0,1 0 1 0 0,-1 0 0 0 0,0 0 0 0 0,0 0 0 0 0,0-1 0 0 0,0 1 0 0 0,1-1 0 0 0,-1 1 0 0 0,0-1 0 0 0,0 0 0 0 0,0 0 0 0 0,0 0 0 0 0,0 0 0 0 0,1-1 8 0 0,116-86 222 0 0,-89 63-273 0 0,0 1 0 0 0,2 2 0 0 0,0 1 0 0 0,1 1 0 0 0,2 2 0 0 0,0 2 0 0 0,17-6 51 0 0,-52 22-1 0 0,1 0 0 0 0,-1-1 0 0 0,1 1 0 0 0,-1 0 0 0 0,1-1 1 0 0,0 1-1 0 0,-1 0 0 0 0,1 0 0 0 0,0-1 0 0 0,-1 1 0 0 0,1 0 0 0 0,-1 0 0 0 0,1 0 0 0 0,0 0 1 0 0,-1 0-1 0 0,1 0 0 0 0,0 0 0 0 0,-1 0 0 0 0,1 0 0 0 0,0 0 0 0 0,-1 1 0 0 0,1-1 0 0 0,0 0 1 0 0,-1 0-1 0 0,1 1 0 0 0,-1-1 0 0 0,1 0 0 0 0,0 0 0 0 0,-1 1 0 0 0,1-1 0 0 0,-1 1 0 0 0,1-1 0 0 0,-1 1 1 0 0,1-1-1 0 0,-1 1 0 0 0,0-1 0 0 0,1 1 0 0 0,-1-1 0 0 0,0 1 0 0 0,1-1 0 0 0,-1 1 0 0 0,0 0 1 0 0,1-1-1 0 0,-1 1 0 0 0,0-1 0 0 0,0 1 0 0 0,0 0 0 0 0,0-1 0 0 0,0 1 0 0 0,0 0 0 0 0,0-1 1 0 0,0 1-1 0 0,0 0 0 0 0,0-1 0 0 0,0 1 0 0 0,0 0 0 0 0,0-1 0 0 0,0 1 0 0 0,-1-1 0 0 0,1 1 1 0 0,0 0-1 0 0,0-1 0 0 0,-1 1 0 0 0,1-1 0 0 0,0 1 0 0 0,-1 0 1 0 0,-20 43 416 0 0,7-22-328 0 0,7-12-64 0 0,0-1 0 0 0,1 1-1 0 0,1 0 1 0 0,0 0-1 0 0,0 0 1 0 0,1 1-1 0 0,0 0 1 0 0,1-1-1 0 0,0 2 1 0 0,0-1 0 0 0,2 0-1 0 0,-1 0-23 0 0,3-9-31 0 0,-1-1 0 0 0,1 0 0 0 0,0 0 0 0 0,0 0 0 0 0,-1 0 0 0 0,1 0 0 0 0,0 0 0 0 0,0 0-1 0 0,0 0 1 0 0,0-1 0 0 0,0 1 0 0 0,0 0 0 0 0,0 0 0 0 0,0-1 0 0 0,0 1 0 0 0,1-1 0 0 0,-1 1 0 0 0,0-1 0 0 0,0 1 0 0 0,1-1 0 0 0,-1 0 0 0 0,0 0-1 0 0,0 1 1 0 0,1-1 0 0 0,-1 0 0 0 0,0 0 0 0 0,1 0 0 0 0,-1-1 0 0 0,0 1 0 0 0,0 0 0 0 0,1 0 0 0 0,-1-1 0 0 0,0 1 0 0 0,1-1 31 0 0,27-6-3749 0 0,-20 2-1575 0 0,-5 2-5461 0 0</inkml:trace>
  <inkml:trace contextRef="#ctx0" brushRef="#br0" timeOffset="-2055.276">8020 1296 8658 0 0,'0'0'1473'0'0,"0"0"-107"0"0,0 0 34 0 0,0 0 22 0 0,0 0-114 0 0,0 0-205 0 0,0 0-171 0 0,0 0-163 0 0,0 0-139 0 0,0 0-129 0 0,0 0-112 0 0,0 0-86 0 0,0 0-74 0 0,-22-2-28 0 0,-68-6-37 0 0,87 8-152 0 0,0-1-1 0 0,0 1 1 0 0,0 0-1 0 0,0 1 0 0 0,0-1 1 0 0,0 0-1 0 0,1 1 1 0 0,-1 0-1 0 0,0 0 0 0 0,0-1 1 0 0,0 2-1 0 0,1-1 0 0 0,-1 0 1 0 0,1 0-1 0 0,-1 1 1 0 0,1 0-1 0 0,-1-1 0 0 0,1 1 1 0 0,0 0-1 0 0,0 0 1 0 0,0 0-1 0 0,0 1 0 0 0,0-1 1 0 0,0 1-12 0 0,-9 8 48 0 0,-4 2-50 0 0,0-1-1 0 0,1 2 1 0 0,1 0 0 0 0,0 1-1 0 0,0 0 1 0 0,2 0 0 0 0,0 2 0 0 0,1-1-1 0 0,0 1 1 0 0,2 1 0 0 0,0 0 0 0 0,0 0-1 0 0,2 0 1 0 0,1 1 0 0 0,0 0-1 0 0,1 0 1 0 0,-1 16 2 0 0,5-33-5 0 0,0 0 0 0 0,0 0 0 0 0,0 0 0 0 0,0 0 0 0 0,1 1 0 0 0,-1-1 0 0 0,1 0 0 0 0,-1 0 0 0 0,1 0 0 0 0,0-1 0 0 0,0 1 0 0 0,0 0 0 0 0,0 0 0 0 0,0 0 0 0 0,0-1 0 0 0,0 1 0 0 0,0 0 0 0 0,1-1 0 0 0,-1 1 0 0 0,1-1 0 0 0,-1 1 0 0 0,1-1 0 0 0,0 0 0 0 0,-1 0 0 0 0,1 0 0 0 0,0 0 0 0 0,0 0 0 0 0,0 0 0 0 0,0 0 0 0 0,0-1 0 0 0,0 1 0 0 0,0-1 0 0 0,0 1 0 0 0,0-1 0 0 0,0 0 0 0 0,0 0 0 0 0,0 0 0 0 0,0 0 5 0 0,80-18 718 0 0,-52 0-539 0 0,-2-1 1 0 0,0-1-1 0 0,-1-1 0 0 0,-1-2 0 0 0,0-1 0 0 0,16-22-179 0 0,109-91 315 0 0,-97 115-342 0 0,-47 55 125 0 0,-5 12 80 0 0,-2 0 0 0 0,-2-1 1 0 0,-2 1-1 0 0,-7 36-178 0 0,-6 64 119 0 0,0 32-95 0 0,11-127-17 0 0,-2 0 0 0 0,-2 0 0 0 0,-2-1 0 0 0,-2-1 0 0 0,-2 0 0 0 0,-9 14-7 0 0,14-37 1 0 0,-1-1 1 0 0,-1 0-1 0 0,-1-1 1 0 0,-2-1-1 0 0,0 0 1 0 0,-1-1-1 0 0,-1 0 1 0 0,-1-2-1 0 0,0 0 1 0 0,-2-1-1 0 0,0-1 1 0 0,-15 8-2 0 0,28-20-12 0 0,0 1-14 0 0,0-1 0 0 0,0 0 1 0 0,-1 0-1 0 0,0-1 0 0 0,0 0 1 0 0,0 0-1 0 0,0-1 0 0 0,0 0 1 0 0,-1-1-1 0 0,1 0 0 0 0,-1 0 1 0 0,-3-1 25 0 0,11-3-45 0 0,0 0 0 0 0,0 0 0 0 0,1 0 0 0 0,-1-1 0 0 0,0 1 0 0 0,1 0 0 0 0,-1-1 0 0 0,1 1 0 0 0,0-1 0 0 0,0 0 0 0 0,0 1 0 0 0,0-1 0 0 0,0 0 0 0 0,1 0 0 0 0,-1 1 0 0 0,1-1 0 0 0,0 0 0 0 0,0 0 0 0 0,0 0 0 0 0,0 0 0 0 0,0 0 0 0 0,0 1-1 0 0,1-1 1 0 0,0 0 0 0 0,-1 0 0 0 0,1 1 0 0 0,0-1 0 0 0,1-2 45 0 0,8-20-14 0 0,2 1-1 0 0,0 0 0 0 0,1 1 0 0 0,1 1 0 0 0,1 0 0 0 0,11-11 15 0 0,-4 3 9 0 0,120-151 46 0 0,90-86-55 0 0,-187 221 83 0 0,1 1 0 0 0,2 3 1 0 0,53-35-84 0 0,-35 37-699 0 0,-60 35-773 0 0,-4 3-2313 0 0,0 1-4613 0 0,0 1 72 0 0</inkml:trace>
  <inkml:trace contextRef="#ctx0" brushRef="#br0" timeOffset="-1687.704">8920 527 9698 0 0,'0'0'2765'0'0,"0"0"-1556"0"0,0 0-621 0 0,0 0 41 0 0,0 0 192 0 0,0 0 153 0 0,0 0 39 0 0,0 0-87 0 0,0 0-125 0 0,-13 35-122 0 0,-41 111-122 0 0,31-33 246 0 0,15 594 742 0 0,8-690-1630 0 0,0 0 0 0 0,-2 1 1 0 0,0-1-1 0 0,0 0 0 0 0,-2 0 1 0 0,0 0-1 0 0,-1-1 1 0 0,-1 1-1 0 0,-1-1 0 0 0,0-1 1 0 0,-1 1-1 0 0,0-1 0 0 0,-3 2 85 0 0,-11-1-1933 0 0,13-14-1752 0 0,0-1-4214 0 0,7-1-491 0 0</inkml:trace>
  <inkml:trace contextRef="#ctx0" brushRef="#br0" timeOffset="-1167.997">8384 1282 2777 0 0,'0'0'3939'0'0,"0"0"-2080"0"0,0 0-652 0 0,0 0 80 0 0,0 0 65 0 0,0 0-29 0 0,0 0-98 0 0,0 0-101 0 0,39-12-56 0 0,122-38-64 0 0,38-34 1801 0 0,-168 67-2452 0 0,22-10 81 0 0,-1-3 0 0 0,-2-2-1 0 0,-1-2 1 0 0,-2-2 0 0 0,37-36-434 0 0,41-52 310 0 0,-125 125-287 0 0,1 0 0 0 0,0 1-1 0 0,0-1 1 0 0,0 0-1 0 0,-1 1 1 0 0,1-1 0 0 0,-1 1-1 0 0,1-1 1 0 0,-1 1-1 0 0,1-1 1 0 0,-1 1 0 0 0,0-1-1 0 0,0 1 1 0 0,0-1-1 0 0,0 1 1 0 0,0-1 0 0 0,0 1-1 0 0,0-1 1 0 0,-1 1-1 0 0,1-1 1 0 0,0 1 0 0 0,-1-1-1 0 0,1 1 1 0 0,-1-1-1 0 0,0 1 1 0 0,1-1 0 0 0,-1 0-1 0 0,0 1 1 0 0,0-1-1 0 0,-1 1-22 0 0,2 0 40 0 0,-77 213 463 0 0,57-171-507 0 0,2 1 1 0 0,3 1-1 0 0,1 0 0 0 0,2 1 0 0 0,2 0 0 0 0,-2 43 4 0 0,11-83-10 0 0,0-1 1 0 0,0 0-1 0 0,0 1 1 0 0,1-1-1 0 0,0 0 1 0 0,1 1-1 0 0,-1-1 0 0 0,1 0 1 0 0,0 1-1 0 0,1-1 1 0 0,0 0-1 0 0,0 0 0 0 0,0 0 1 0 0,1 0-1 0 0,-1-1 1 0 0,1 1-1 0 0,1-1 1 0 0,-1 1-1 0 0,1-1 0 0 0,0 0 1 0 0,0 0-1 0 0,0-1 1 0 0,1 1-1 0 0,0-1 0 0 0,0 0 1 0 0,0 0-1 0 0,0-1 1 0 0,0 1-1 0 0,1-1 1 0 0,0-1-1 0 0,0 1 0 0 0,-1-1 1 0 0,1 0-1 0 0,1 0 1 0 0,-1 0-1 0 0,0-1 0 0 0,0 0 1 0 0,1 0 9 0 0,9-2 34 0 0,0-1-1 0 0,0 0 1 0 0,-1-1-1 0 0,1-1 1 0 0,-1 0 0 0 0,0-2-1 0 0,0 1 1 0 0,0-2 0 0 0,-1 0-34 0 0,150-66 122 0 0,-162 75-116 0 0,1-1 0 0 0,-1 1 0 0 0,0 0 0 0 0,0-1 0 0 0,0 1 0 0 0,0 0 0 0 0,0 0 0 0 0,-1 0 0 0 0,1 1 0 0 0,-1-1 0 0 0,1 0 0 0 0,-1 1 0 0 0,0-1 0 0 0,1 1 0 0 0,-1-1 0 0 0,-1 1 0 0 0,1-1 0 0 0,0 1 0 0 0,-1 0 0 0 0,1-1 0 0 0,-1 1 0 0 0,0 0 0 0 0,0 0 0 0 0,0-1 0 0 0,0 1 0 0 0,0 0 0 0 0,-1-1 0 0 0,1 1 0 0 0,-1 0 0 0 0,0-1 0 0 0,1 1 0 0 0,-1 0 0 0 0,-1 1-6 0 0,1 5 21 0 0,-10 48 73 0 0,8-49-113 0 0,1 0 0 0 0,0 1 0 0 0,0-1 0 0 0,1 1 0 0 0,0 0 0 0 0,1-1 0 0 0,0 1-1 0 0,0 0 1 0 0,1-1 0 0 0,0 1 0 0 0,1 2 19 0 0,-2-9-46 0 0,1-1 0 0 0,0 1 0 0 0,0 0 0 0 0,0 0 0 0 0,0-1-1 0 0,0 1 1 0 0,0 0 0 0 0,0-1 0 0 0,1 1 0 0 0,-1-1 0 0 0,0 0 0 0 0,1 1 0 0 0,-1-1 0 0 0,1 0 0 0 0,0 0-1 0 0,-1 0 1 0 0,1 0 0 0 0,0 0 0 0 0,0 0 0 0 0,-1-1 0 0 0,1 1 0 0 0,0 0 0 0 0,0-1 0 0 0,0 0 0 0 0,2 1 46 0 0,31 1-5139 0 0,-31-2 3902 0 0,3 0-9646 0 0</inkml:trace>
  <inkml:trace contextRef="#ctx0" brushRef="#br0" timeOffset="103232.831">1463 2633 8194 0 0,'0'0'1176'0'0,"0"0"-366"0"0,0 0-260 0 0,0 0 21 0 0,0 0 179 0 0,0 0 171 0 0,0 0 74 0 0,0 0 15 0 0,0 0-60 0 0,0 0-109 0 0,0 0-124 0 0,-18-3-137 0 0,-79-9 168 0 0,89 14-657 0 0,1 1-1 0 0,-1 0 0 0 0,1 0 0 0 0,0 0 1 0 0,0 1-1 0 0,0 0 0 0 0,1 1 1 0 0,-1 0-1 0 0,1 0 0 0 0,0 0 0 0 0,0 0 1 0 0,-2 4-91 0 0,2-4 62 0 0,-32 31 67 0 0,0 1 0 0 0,3 2 1 0 0,1 2-1 0 0,2 1 0 0 0,1 1 0 0 0,3 2 1 0 0,2 1-1 0 0,2 0 0 0 0,1 2 0 0 0,-14 49-129 0 0,35-94-4 0 0,0 0 0 0 0,0 0-1 0 0,0 1 1 0 0,1-1 0 0 0,-1 0 0 0 0,1 1-1 0 0,0-1 1 0 0,0 0 0 0 0,0 1 0 0 0,0 0-1 0 0,1-1 1 0 0,0 1 0 0 0,-1-1 0 0 0,1 1-1 0 0,1 0 1 0 0,-1-1 0 0 0,0 1 0 0 0,1-1-1 0 0,0 1 1 0 0,0-1 0 0 0,0 1 0 0 0,0-1-1 0 0,0 1 1 0 0,1-1 0 0 0,-1 0 0 0 0,1 0-1 0 0,0 0 1 0 0,0 0 0 0 0,0 0 0 0 0,1 0-1 0 0,-1 0 1 0 0,1-1 0 0 0,-1 1 0 0 0,1-1-1 0 0,0 0 1 0 0,0 0 0 0 0,0 0 0 0 0,0 0-1 0 0,0 0 1 0 0,0-1 0 0 0,1 1 0 0 0,-1-1-1 0 0,1 0 6 0 0,7-2 39 0 0,0-2 1 0 0,0 1-1 0 0,0-1 1 0 0,0-1 0 0 0,0 0-1 0 0,-1 0 1 0 0,0-1 0 0 0,0 0-1 0 0,0-1 1 0 0,0 0 0 0 0,-1-1-1 0 0,0 0 1 0 0,0 0 0 0 0,-1-1-1 0 0,3-4-40 0 0,13-8 60 0 0,243-235 112 0 0,-137 122-297 0 0,3-3-147 0 0,-128 132 237 0 0,-7 20-256 0 0,-56 129 289 0 0,41-110-1 0 0,2 0 0 0 0,1 2 1 0 0,2-1-1 0 0,1 1 0 0 0,2 1 1 0 0,2 0-1 0 0,-2 30 3 0 0,9-62-8 0 0,-1-1 0 0 0,1 0 0 0 0,0 0 0 0 0,0 0 0 0 0,0 0 0 0 0,1 0 0 0 0,0 0 0 0 0,0 1 0 0 0,0-1-1 0 0,1-1 1 0 0,-1 1 0 0 0,1 0 0 0 0,0 0 0 0 0,1-1 0 0 0,-1 1 0 0 0,1-1 0 0 0,0 1 0 0 0,0-1 0 0 0,0 0 0 0 0,1 0 0 0 0,-1-1 0 0 0,1 1 0 0 0,0-1 0 0 0,0 0 0 0 0,0 0 0 0 0,0 0 0 0 0,1 0 0 0 0,-1-1 0 0 0,1 0 0 0 0,0 0 0 0 0,0 0 0 0 0,-1 0 0 0 0,1-1 0 0 0,0 0-1 0 0,2 1 9 0 0,5-1 26 0 0,0-1 0 0 0,1 0 0 0 0,-1-1-1 0 0,0 0 1 0 0,1-1 0 0 0,-1 0 0 0 0,0-1-1 0 0,0 0 1 0 0,-1-1 0 0 0,1 0 0 0 0,-1-1-1 0 0,0 0 1 0 0,0-1 0 0 0,0 0 0 0 0,0-1-26 0 0,144-123 446 0 0,-95 67-309 0 0,-4-1 1 0 0,-3-4 0 0 0,-2-1 0 0 0,-4-3-1 0 0,-3-1 1 0 0,-3-3 0 0 0,24-64-138 0 0,-51 108 11 0 0,-2 0 1 0 0,0-1-1 0 0,-3-1 0 0 0,-1 1 1 0 0,-1-1-1 0 0,-2-1 1 0 0,-1 1-1 0 0,-2-1 1 0 0,-2-11-12 0 0,1 42 15 0 0,-1 0 1 0 0,0 0-1 0 0,0 1 1 0 0,-1-1-1 0 0,1 0 1 0 0,-1 0-1 0 0,0 0 1 0 0,0 0 0 0 0,0 1-1 0 0,0-1 1 0 0,-1 0-1 0 0,0 1 1 0 0,1-1-1 0 0,-1 1 1 0 0,-1 0-1 0 0,1 0 1 0 0,0 0 0 0 0,-1 0-1 0 0,1 0 1 0 0,-1 0-1 0 0,0 0 1 0 0,0 1-1 0 0,0 0 1 0 0,0-1-1 0 0,-1 1 1 0 0,1 0 0 0 0,-1 1-1 0 0,1-1 1 0 0,-1 1-1 0 0,1-1 1 0 0,-1 1-1 0 0,0 0 1 0 0,0 0 0 0 0,0 1-1 0 0,1-1 1 0 0,-1 1-1 0 0,0 0 1 0 0,0 0-1 0 0,0 0 1 0 0,0 0-1 0 0,0 1 1 0 0,-3 0-16 0 0,-9 5 1 0 0,1 1 0 0 0,-1 0 1 0 0,1 1-1 0 0,0 0 0 0 0,1 1 0 0 0,0 1 1 0 0,0 0-1 0 0,1 1 0 0 0,1 1 0 0 0,0 0 1 0 0,0 0-1 0 0,1 1 0 0 0,1 1 0 0 0,-6 8-1 0 0,-6 8 18 0 0,1 2-1 0 0,1 0 0 0 0,1 1 0 0 0,2 1 0 0 0,2 0 0 0 0,1 1 1 0 0,1 1-1 0 0,3 0 0 0 0,0 1 0 0 0,3 0 0 0 0,1 0 0 0 0,1 1 1 0 0,3 0-1 0 0,0 0 0 0 0,3-1 0 0 0,2 8-17 0 0,0-24 1 0 0,1-1 1 0 0,1 0-1 0 0,0 0 0 0 0,2-1 0 0 0,0 1 1 0 0,1-2-1 0 0,1 1 0 0 0,1-1 0 0 0,1 0 1 0 0,0-1-1 0 0,1-1 0 0 0,1 0 0 0 0,0 0 1 0 0,2-1-1 0 0,-1-1 0 0 0,2 0 0 0 0,10 6-1 0 0,-17-14-67 0 0,0-1 0 0 0,1-1 0 0 0,-1 0 0 0 0,1 0 0 0 0,0-1 0 0 0,0 0 0 0 0,0-1 0 0 0,0 0-1 0 0,1-1 1 0 0,-1 0 0 0 0,1 0 0 0 0,-1-1 0 0 0,1-1 0 0 0,1 0 67 0 0,-10 1-39 0 0,46-14-2448 0 0,-20-5-5795 0 0,-16 8-2985 0 0</inkml:trace>
  <inkml:trace contextRef="#ctx0" brushRef="#br0" timeOffset="103533.818">2683 2773 11466 0 0,'0'0'3126'0'0,"0"0"-1869"0"0,0 0-728 0 0,0 0-74 0 0,0 0 125 0 0,0 0 99 0 0,0 0 8 0 0,-28 35-61 0 0,-86 111-120 0 0,63-55 22 0 0,46-73-455 0 0,2-11-59 0 0,0 0-1 0 0,0 0 1 0 0,1 0-1 0 0,0 0 0 0 0,0 1 1 0 0,0-1-1 0 0,1 0 0 0 0,0 1 1 0 0,1-1-1 0 0,0 1 1 0 0,0 0-1 0 0,1-1 0 0 0,0 1 1 0 0,0-1-1 0 0,0 0 0 0 0,1 1 1 0 0,0-1-1 0 0,1 0 1 0 0,-1 0-1 0 0,2 0 0 0 0,-1 0 1 0 0,1-1-1 0 0,0 1 0 0 0,0-1 1 0 0,0 0-1 0 0,1 0 0 0 0,0 0 1 0 0,0-1-1 0 0,1 0 1 0 0,0 0-1 0 0,-1 0 0 0 0,2-1 1 0 0,-1 0-1 0 0,4 2-13 0 0,2-3 84 0 0,0 0-1 0 0,1-1 0 0 0,-1-1 1 0 0,0 0-1 0 0,1-1 0 0 0,-1 0 1 0 0,0-1-1 0 0,1 0 1 0 0,-1-1-1 0 0,0-1 0 0 0,0 0 1 0 0,0 0-1 0 0,0-1 1 0 0,-1-1-1 0 0,1 0 0 0 0,-1 0 1 0 0,7-5-84 0 0,-5 2 83 0 0,1-1 1 0 0,-1-1-1 0 0,-1 0 0 0 0,0 0 1 0 0,0-1-1 0 0,-1-1 0 0 0,-1 0 1 0 0,0-1-1 0 0,0 1 1 0 0,-1-2-1 0 0,-1 1 0 0 0,0-1 1 0 0,-1-1-1 0 0,-1 1 0 0 0,0-1 1 0 0,-1 0-1 0 0,0-1 1 0 0,-2 1-1 0 0,1-1 0 0 0,-2 0 1 0 0,0 0-1 0 0,-1 0 0 0 0,-1 0 1 0 0,0 0-1 0 0,-3-14-83 0 0,3 23-40 0 0,-1 1 0 0 0,-1-1-1 0 0,1 0 1 0 0,-1 1 0 0 0,0-1 0 0 0,0 1-1 0 0,-1 0 1 0 0,0 0 0 0 0,0 0 0 0 0,-1 0-1 0 0,1 0 1 0 0,-1 1 0 0 0,0-1-1 0 0,-1 1 1 0 0,1 0 0 0 0,-1 1 0 0 0,0-1-1 0 0,-1 1 1 0 0,1 0 0 0 0,-1 0 0 0 0,1 0-1 0 0,-1 1 1 0 0,0 0 0 0 0,0 0 0 0 0,-1 1-1 0 0,1-1 1 0 0,-1 1 0 0 0,1 1 0 0 0,-1-1-1 0 0,1 1 1 0 0,-6 0 40 0 0,5 1-270 0 0,1-1-1 0 0,-1 1 1 0 0,1 1-1 0 0,-1 0 1 0 0,1 0 0 0 0,-1 0-1 0 0,1 0 1 0 0,0 1-1 0 0,-1 0 1 0 0,1 1 0 0 0,0-1-1 0 0,0 1 1 0 0,1 0-1 0 0,-2 1 271 0 0,-18 15-3922 0 0,-1 3-3303 0 0,8-6-1063 0 0</inkml:trace>
  <inkml:trace contextRef="#ctx0" brushRef="#br0" timeOffset="103998.632">2985 3237 10986 0 0,'0'0'1430'0'0,"0"0"-618"0"0,0 0-234 0 0,0 0 150 0 0,0 0 227 0 0,0 0 121 0 0,0 0-28 0 0,0 0-126 0 0,0 0-156 0 0,0 0-108 0 0,0 0-123 0 0,0 0-121 0 0,0 0-68 0 0,11-16-73 0 0,87-119 322 0 0,74-105-12 0 0,-133 189-789 0 0,-37 77-480 0 0,-6 21 592 0 0,1-33 97 0 0,1 0 0 0 0,0 1 0 0 0,1-1 0 0 0,1 0 0 0 0,0 1 1 0 0,1-1-1 0 0,1 0 0 0 0,0 1 0 0 0,1-1 0 0 0,0 0 1 0 0,1 0-1 0 0,0-1 0 0 0,2 1 0 0 0,-1-1 0 0 0,2 0 0 0 0,0 0 1 0 0,4 5-4 0 0,-7-13 101 0 0,1 0 1 0 0,0 0-1 0 0,0 0 1 0 0,1 0 0 0 0,0-1-1 0 0,0 0 1 0 0,0 0-1 0 0,0 0 1 0 0,0-1-1 0 0,1 0 1 0 0,-1 0 0 0 0,1 0-1 0 0,0-1 1 0 0,0 0-1 0 0,0-1 1 0 0,0 0-1 0 0,0 0 1 0 0,0 0 0 0 0,0-1-1 0 0,1 0 1 0 0,-1 0-1 0 0,0-1 1 0 0,0 1 0 0 0,5-3-102 0 0,-6 0 139 0 0,0-1 0 0 0,0 1 1 0 0,-1-1-1 0 0,1-1 0 0 0,-1 1 1 0 0,0-1-1 0 0,0 0 0 0 0,-1 0 1 0 0,0 0-1 0 0,0 0 0 0 0,0-1 1 0 0,0 0-1 0 0,-1 0 1 0 0,0 0-1 0 0,2-6-139 0 0,3-2 114 0 0,62-122 243 0 0,-58 105-1156 0 0,11-33 1025 0 0,-19 42-4463 0 0,-2-1-4367 0 0,-2 19-3514 0 0</inkml:trace>
  <inkml:trace contextRef="#ctx0" brushRef="#br0" timeOffset="104650.638">4309 2736 17580 0 0,'0'0'1428'0'0,"0"0"-557"0"0,0 0-235 0 0,0 0 56 0 0,0 0 136 0 0,0 0 73 0 0,0 0-73 0 0,0 0-163 0 0,0 0-121 0 0,0 0-124 0 0,0 0-76 0 0,0 0-39 0 0,0 0-64 0 0,-6-14-66 0 0,-22-41-66 0 0,28 54-108 0 0,-1 0 1 0 0,1 1-1 0 0,-1-1 0 0 0,0 0 0 0 0,1 1 1 0 0,-1-1-1 0 0,0 1 0 0 0,1-1 0 0 0,-1 1 1 0 0,0-1-1 0 0,0 1 0 0 0,1 0 0 0 0,-1-1 1 0 0,0 1-1 0 0,0 0 0 0 0,0-1 1 0 0,0 1-1 0 0,1 0 0 0 0,-1 0 0 0 0,0 0 1 0 0,0 0-1 0 0,0 0 0 0 0,0 0 0 0 0,0 0 1 0 0,1 0-1 0 0,-1 0 0 0 0,0 1 0 0 0,0-1 1 0 0,0 0-1 0 0,0 0 0 0 0,1 1 1 0 0,-1-1-1 0 0,0 1 0 0 0,0-1 0 0 0,1 0 1 0 0,-1 1-1 0 0,0-1 0 0 0,1 1 0 0 0,-1 0 1 0 0,0-1-1 0 0,1 1 0 0 0,-1 0 0 0 0,1-1 1 0 0,-1 1-1 0 0,1 0 0 0 0,-1-1 0 0 0,1 2-1 0 0,-5 2 1 0 0,-24 18-45 0 0,1 0 0 0 0,1 2-1 0 0,2 2 1 0 0,0 0 0 0 0,1 1 0 0 0,2 2-1 0 0,1 0 1 0 0,1 1 0 0 0,2 1 0 0 0,1 1-1 0 0,1 0 1 0 0,-4 16 44 0 0,18-40-36 0 0,0 0-1 0 0,0 1 0 0 0,0-1 1 0 0,1 0-1 0 0,0 1 1 0 0,0-1-1 0 0,1 1 0 0 0,1-1 1 0 0,-1 1-1 0 0,1-1 0 0 0,2 7 37 0 0,-1-13-3 0 0,1 1 0 0 0,-1-1-1 0 0,1 0 1 0 0,-1 0-1 0 0,1 0 1 0 0,0 0 0 0 0,0 0-1 0 0,0-1 1 0 0,0 1-1 0 0,1-1 1 0 0,-1 0 0 0 0,0 0-1 0 0,0 0 1 0 0,1 0-1 0 0,-1 0 1 0 0,1-1 0 0 0,-1 0-1 0 0,0 1 1 0 0,1-2-1 0 0,-1 1 1 0 0,1 0 0 0 0,-1 0-1 0 0,1-1 1 0 0,-1 0-1 0 0,0 0 1 0 0,1 0-1 0 0,-1 0 1 0 0,0 0 0 0 0,0-1-1 0 0,0 1 1 0 0,0-1-1 0 0,0 0 1 0 0,0 0 0 0 0,0 0-1 0 0,-1 0 1 0 0,3-3 3 0 0,144-141 427 0 0,-132 124-404 0 0,2 0 0 0 0,0 1-1 0 0,1 2 1 0 0,1 0 0 0 0,1 0 0 0 0,1 2-1 0 0,0 1 1 0 0,17-8-23 0 0,39 9-54 0 0,-78 16 44 0 0,1 1 1 0 0,0-1 0 0 0,-1 1 0 0 0,1-1-1 0 0,-1 1 1 0 0,0-1 0 0 0,1 1 0 0 0,-1 0-1 0 0,0 0 1 0 0,0 0 0 0 0,0-1 0 0 0,0 1 0 0 0,-1 0-1 0 0,1 0 1 0 0,0 0 0 0 0,-1 0 0 0 0,0 0-1 0 0,1 1 1 0 0,-1-1 0 0 0,0 0 0 0 0,0 0-1 0 0,0 0 1 0 0,0 0 0 0 0,0 0 0 0 0,-1 1 9 0 0,1-1-5 0 0,-13 216 43 0 0,3 168-99 0 0,12-246 25 0 0,-2 320 80 0 0,-1-441-46 0 0,-1 0 0 0 0,0 0 0 0 0,-2 0 0 0 0,-1-1 0 0 0,0 1 0 0 0,-1-1 0 0 0,-1 0 0 0 0,0 0 0 0 0,-8 12 2 0 0,11-24-1 0 0,1 0 0 0 0,-1 0 0 0 0,0-1 1 0 0,-1 1-1 0 0,1-1 0 0 0,-1 0 0 0 0,0 0 0 0 0,0 0 1 0 0,-1-1-1 0 0,1 1 0 0 0,-1-2 0 0 0,0 1 0 0 0,0 0 0 0 0,0-1 1 0 0,-1 0-1 0 0,1-1 0 0 0,-1 1 0 0 0,0-1 0 0 0,1-1 1 0 0,-1 1-1 0 0,0-1 0 0 0,0 0 0 0 0,0-1 0 0 0,0 0 0 0 0,0 0 1 0 0,0 0-1 0 0,-6-2 1 0 0,5-1 1 0 0,-1-1 1 0 0,1-1 0 0 0,0 1-1 0 0,0-2 1 0 0,1 1-1 0 0,-1-1 1 0 0,1 0-1 0 0,1 0 1 0 0,-1-1 0 0 0,1 0-1 0 0,0 0 1 0 0,0 0-1 0 0,1-1 1 0 0,0 0-1 0 0,1 0 1 0 0,0 0 0 0 0,0-1-1 0 0,0 1 1 0 0,1-1-1 0 0,1 0 1 0 0,-1 0 0 0 0,0-6-2 0 0,-2-2-21 0 0,1 0 1 0 0,1 0 0 0 0,0 0 0 0 0,1-1 0 0 0,1 1-1 0 0,0-1 1 0 0,2 0 0 0 0,0 1 0 0 0,1 0 0 0 0,0-1-1 0 0,2 1 1 0 0,0 0 0 0 0,1 0 0 0 0,0 0 0 0 0,1 1-1 0 0,2 0 1 0 0,-1 0 0 0 0,2 1 0 0 0,5-9 20 0 0,6-4-113 0 0,0 1 0 0 0,2 1 1 0 0,1 1-1 0 0,1 1 1 0 0,0 1-1 0 0,2 1 0 0 0,1 1 1 0 0,1 1-1 0 0,23-11 113 0 0,67-37-269 0 0,-67 40-4981 0 0,-20 11-2831 0 0,-18 9-2791 0 0</inkml:trace>
  <inkml:trace contextRef="#ctx0" brushRef="#br0" timeOffset="105751.215">5765 2994 0 0 0,'0'0'928'0'0,"0"0"590"0"0,0 0 485 0 0,0 0 269 0 0,0 0 18 0 0,0 0-175 0 0,0 0-292 0 0,0 0-309 0 0,3 0-266 0 0,5 0 4127 0 0,-8 0-5007 0 0,0 0-88 0 0,0 0-83 0 0,0 0-62 0 0,0 0-62 0 0,0 0-53 0 0,0 0-36 0 0,19 7-80 0 0,-12-4 141 0 0,1-1 0 0 0,-1 0 0 0 0,1 0 0 0 0,0-1 0 0 0,0 0 0 0 0,-1-1 0 0 0,1 1 0 0 0,0-1 0 0 0,0-1 0 0 0,0 0 0 0 0,0 0 1 0 0,-1 0-1 0 0,1-1 0 0 0,-1 0 0 0 0,1 0 0 0 0,-1-1 0 0 0,0 0 0 0 0,1-1 0 0 0,-2 1 0 0 0,1-1 0 0 0,0-1 0 0 0,-1 1 0 0 0,0-1 0 0 0,0 0 0 0 0,0-1 0 0 0,0 1 0 0 0,-1-1 0 0 0,4-6-45 0 0,10-11 59 0 0,-1 0 0 0 0,-1-1 1 0 0,-2-1-1 0 0,0 0 0 0 0,-2-1 1 0 0,0-1-1 0 0,-2 0 0 0 0,2-11-59 0 0,-5-24 431 0 0,-8 61-309 0 0,0 1-12 0 0,-21 78-589 0 0,6 29 472 0 0,4 0 0 0 0,6 1 0 0 0,5 67 7 0 0,3-83 45 0 0,-4-1 0 0 0,-5 1 0 0 0,-3-1 0 0 0,-4 0 0 0 0,-13 36-45 0 0,25-119 27 0 0,-1 0-1 0 0,0 0 0 0 0,-1 0 0 0 0,0-1 0 0 0,0 1 0 0 0,0-1 0 0 0,-1 0 0 0 0,0 0 0 0 0,-1 0 1 0 0,1-1-1 0 0,-2 1 0 0 0,1-1 0 0 0,0 0 0 0 0,-2 0-26 0 0,5-5 10 0 0,1 0-1 0 0,0 0 1 0 0,0 0 0 0 0,0-1 0 0 0,-1 1 0 0 0,1 0-1 0 0,0-1 1 0 0,0 1 0 0 0,-1-1 0 0 0,1 1 0 0 0,-1-1-1 0 0,1 0 1 0 0,0 0 0 0 0,-1 0 0 0 0,1 0 0 0 0,-1 0-1 0 0,1 0 1 0 0,0 0 0 0 0,-1 0 0 0 0,1 0 0 0 0,-1-1-1 0 0,1 1 1 0 0,0 0 0 0 0,-1-1 0 0 0,1 1 0 0 0,0-1-1 0 0,0 0 1 0 0,-1 1 0 0 0,1-1 0 0 0,0 0 0 0 0,0 0-1 0 0,0 0 1 0 0,0 0 0 0 0,0 0 0 0 0,0 0 0 0 0,0 0-1 0 0,0 0 1 0 0,0 0 0 0 0,1 0 0 0 0,-1 0 0 0 0,0-1-1 0 0,1 1 1 0 0,-1 0 0 0 0,1-1 0 0 0,-1 1 0 0 0,1 0-10 0 0,-12-68 36 0 0,15 35-49 0 0,1 0 0 0 0,2 1 0 0 0,1-1 1 0 0,2 2-1 0 0,1-1 0 0 0,1 1 0 0 0,2 1 1 0 0,10-18 12 0 0,0-4-38 0 0,15-42-76 0 0,5 2 0 0 0,3 1 1 0 0,4 3-1 0 0,4 2 0 0 0,4 2 1 0 0,4 3-1 0 0,3 3 0 0 0,15-10 114 0 0,-62 72 13 0 0,2 0-1 0 0,-1 1 1 0 0,2 1-1 0 0,0 1 1 0 0,0 1 0 0 0,2 1-1 0 0,15-6-12 0 0,-37 16 2 0 0,1 1 1 0 0,0 0-1 0 0,0-1 0 0 0,0 1 1 0 0,0 0-1 0 0,0 0 0 0 0,0 0 0 0 0,1 0 1 0 0,-1 1-1 0 0,0-1 0 0 0,1 0 0 0 0,-1 1 1 0 0,0 0-1 0 0,0-1 0 0 0,1 1 1 0 0,-1 0-1 0 0,1 0 0 0 0,-1 1 0 0 0,0-1 1 0 0,1 0-1 0 0,-1 1 0 0 0,0-1 1 0 0,0 1-1 0 0,1 0 0 0 0,-1 0 0 0 0,0 0 1 0 0,0 0-1 0 0,0 0 0 0 0,0 0 0 0 0,0 1 1 0 0,0-1-1 0 0,0 0 0 0 0,-1 1 1 0 0,1 0-1 0 0,0-1 0 0 0,-1 1 0 0 0,1 0 1 0 0,-1 0-1 0 0,0 0 0 0 0,1 0 1 0 0,-1 0-1 0 0,0 0 0 0 0,0 0 0 0 0,-1 1 1 0 0,1-1-1 0 0,0 0 0 0 0,-1 0 0 0 0,1 1-2 0 0,-2 22 47 0 0,-1 0 0 0 0,-1-1-1 0 0,-1 1 1 0 0,-2-1-1 0 0,0 0 1 0 0,-1-1-1 0 0,-1 1 1 0 0,-2-1 0 0 0,0-1-1 0 0,-1 0 1 0 0,-1-1-1 0 0,-13 17-46 0 0,-2 10 49 0 0,-3-1 1 0 0,-1-2-1 0 0,-2-1 0 0 0,-3-2 0 0 0,-1-1 0 0 0,-1-2 0 0 0,-25 18-49 0 0,58-52-18 0 0,0 0 0 0 0,-1-1 0 0 0,0 0 1 0 0,0 0-1 0 0,0 0 0 0 0,-1 0 0 0 0,1-1 0 0 0,-1 0 0 0 0,0-1 0 0 0,1 1 0 0 0,-1-1 0 0 0,0 0 0 0 0,-1-1 0 0 0,1 0 0 0 0,0 0 0 0 0,0-1 0 0 0,-5 0 18 0 0,9-2-192 0 0,0-1 1 0 0,1 0-1 0 0,-1 0 1 0 0,1 0-1 0 0,-1 0 1 0 0,1 0-1 0 0,0-1 0 0 0,0 1 1 0 0,1-1-1 0 0,-1 1 1 0 0,1-1-1 0 0,0 0 1 0 0,-1 1-1 0 0,2-1 0 0 0,-1 0 1 0 0,0 0-1 0 0,1 0 1 0 0,0 0-1 0 0,0 0 1 0 0,0 0-1 0 0,0 1 0 0 0,1-1 1 0 0,-1 0-1 0 0,1 0 1 0 0,0 0-1 0 0,0 0 1 0 0,0 1-1 0 0,1-1 0 0 0,0 1 1 0 0,-1-1-1 0 0,2 0 192 0 0,27-53-6514 0 0,-20 37-808 0 0</inkml:trace>
  <inkml:trace contextRef="#ctx0" brushRef="#br0" timeOffset="113774.091">7109 2762 1440 0 0,'0'0'720'0'0,"0"0"-321"0"0,0 0-31 0 0,0 0 290 0 0,0 0 397 0 0,0 0 296 0 0,0 0 46 0 0,0 0-154 0 0,0 0-240 0 0,0 0-223 0 0,0 0-122 0 0,2-4-40 0 0,6-11-35 0 0,-5 12-19 0 0,-3 3-35 0 0,0 0-53 0 0,0 22 1641 0 0,-11 147 65 0 0,10-147-2167 0 0,1 0 0 0 0,0-1 0 0 0,2 1-1 0 0,1 0 1 0 0,1-1 0 0 0,1 0 0 0 0,0 0 0 0 0,2 0-1 0 0,0 0 1 0 0,5 7-15 0 0,-10-24 28 0 0,0 0 0 0 0,0 0 0 0 0,1-1 0 0 0,-1 1 0 0 0,1-1 0 0 0,-1 0 0 0 0,1 0 0 0 0,0 0 0 0 0,0 0 0 0 0,1 0 0 0 0,-1-1 0 0 0,1 1 0 0 0,-1-1 0 0 0,1 0 0 0 0,0 0 0 0 0,-1 0 0 0 0,1-1 0 0 0,0 1-1 0 0,0-1 1 0 0,0 0 0 0 0,1 0 0 0 0,-1 0 0 0 0,0-1 0 0 0,0 0 0 0 0,0 1 0 0 0,1-1 0 0 0,-1-1 0 0 0,0 1 0 0 0,4-1-28 0 0,77-51 1290 0 0,66-113-481 0 0,-141 155-732 0 0,-1-1 0 0 0,0-1 0 0 0,-1 1-1 0 0,0-2 1 0 0,0 1 0 0 0,-2-1 0 0 0,1 0-1 0 0,-2 0 1 0 0,0 0 0 0 0,0-1 0 0 0,-1 0 0 0 0,-1 0-1 0 0,0 0 1 0 0,-1-3-77 0 0,-2 16 97 0 0,0 1-14 0 0,0 0-30 0 0,0 0-13 0 0,0 0-14 0 0,0 0-36 0 0,-2 59-511 0 0,1 74 581 0 0,-5-57-89 0 0,7-68 28 0 0,0 1 1 0 0,1-1-1 0 0,1 0 1 0 0,-1 0-1 0 0,1-1 1 0 0,0 1-1 0 0,1 0 1 0 0,0-1-1 0 0,0 0 1 0 0,1 0-1 0 0,0 0 1 0 0,0 0-1 0 0,3 2 1 0 0,0-1 10 0 0,1-1 0 0 0,0-1 0 0 0,0 1 0 0 0,1-1 0 0 0,-1-1 0 0 0,1 0 0 0 0,0 0 0 0 0,1-1 0 0 0,-1 0 0 0 0,1-1 0 0 0,0 0 0 0 0,-1-1 0 0 0,1 0 0 0 0,0-1 0 0 0,1 0 0 0 0,3 0-10 0 0,7 2 11 0 0,-8-2 40 0 0,1-1 1 0 0,-1 0 0 0 0,1 0 0 0 0,-1-2-1 0 0,1 0 1 0 0,-1 0 0 0 0,0-1-1 0 0,0-1 1 0 0,0-1 0 0 0,0 0 0 0 0,-1 0-1 0 0,0-1 1 0 0,0-1 0 0 0,0 0-1 0 0,-1-1 1 0 0,0 0 0 0 0,-1-1-1 0 0,0-1 1 0 0,0 0 0 0 0,-1 0 0 0 0,0-1-1 0 0,-1 0 1 0 0,0 0 0 0 0,-1-1-1 0 0,0 0 1 0 0,2-6-52 0 0,157-294 60 0 0,-153 282-69 0 0,-1-1-1 0 0,-1-1 1 0 0,-2 0 0 0 0,-1-1-1 0 0,-1 1 1 0 0,-2-2 0 0 0,-2 1-1 0 0,-1 0 1 0 0,-1-19 9 0 0,-3 48-25 0 0,0 1 1 0 0,-1 0-1 0 0,1-1 1 0 0,-1 1-1 0 0,0 0 1 0 0,0 0-1 0 0,0 0 0 0 0,0 0 1 0 0,0 0-1 0 0,-1 1 1 0 0,1-1-1 0 0,-1 1 1 0 0,0 0-1 0 0,0-1 0 0 0,0 1 1 0 0,0 0-1 0 0,0 1 1 0 0,0-1-1 0 0,0 1 0 0 0,-1-1 1 0 0,1 1-1 0 0,-1 0 1 0 0,1 0-1 0 0,-1 0 1 0 0,1 1-1 0 0,-1-1 0 0 0,1 1 1 0 0,-1 0-1 0 0,1 0 1 0 0,-1 0-1 0 0,0 0 1 0 0,1 1-1 0 0,-1-1 0 0 0,1 1 1 0 0,-1 0 24 0 0,-2 3-17 0 0,1-1 1 0 0,0 1-1 0 0,0 0 0 0 0,1 0 1 0 0,-1 0-1 0 0,1 1 0 0 0,0-1 0 0 0,0 1 1 0 0,0 0-1 0 0,1 0 0 0 0,0 1 1 0 0,0-1-1 0 0,0 1 0 0 0,1-1 1 0 0,-1 1-1 0 0,0 4 17 0 0,-6 26 0 0 0,1 0 0 0 0,2 0 0 0 0,2 1 0 0 0,1 0 0 0 0,2 0 0 0 0,1 0-1 0 0,2 5 1 0 0,-1 28-28 0 0,0-50 14 0 0,0 0 0 0 0,1 0 0 0 0,1 0 0 0 0,1 0 0 0 0,1 0 0 0 0,0-1 0 0 0,2 0 0 0 0,0 0 0 0 0,7 12 14 0 0,-11-24-5 0 0,1 0 0 0 0,0 0 0 0 0,1 0 0 0 0,-1 0 0 0 0,1-1 0 0 0,0 1 0 0 0,1-1 0 0 0,0 0 0 0 0,0-1 0 0 0,0 0 0 0 0,0 0 0 0 0,1 0 0 0 0,0 0 0 0 0,0-1 0 0 0,0-1 0 0 0,1 1 0 0 0,-1-1 0 0 0,1 0 0 0 0,0-1 0 0 0,0 1 0 0 0,0-2 0 0 0,0 1 0 0 0,0-1 0 0 0,0 0 0 0 0,0-1 5 0 0,16-3 42 0 0,-1-2 1 0 0,-1 0-1 0 0,1-2 0 0 0,-1 0 1 0 0,0-1-1 0 0,-1-2 0 0 0,0 0 1 0 0,0-1-1 0 0,-1-1 0 0 0,11-9-42 0 0,-23 16 10 0 0,30-20 38 0 0,-2-1-1 0 0,0-2 1 0 0,-2-2-1 0 0,-2-1 1 0 0,0-1-1 0 0,-2-2 1 0 0,-2-1-1 0 0,-1-2 1 0 0,-2 0-1 0 0,-1-2 0 0 0,-2 0 1 0 0,14-39-48 0 0,-28 62 0 0 0,-2-1 1 0 0,-1 1-1 0 0,0-1 1 0 0,-1 0-1 0 0,0-1 0 0 0,-2 1 1 0 0,0-1-1 0 0,-1 1 1 0 0,0-1-1 0 0,-2-1 0 0 0,0 14-11 0 0,0 1 1 0 0,0-1-1 0 0,0 1 0 0 0,0 0 0 0 0,-1 0 1 0 0,0 0-1 0 0,0-1 0 0 0,0 2 1 0 0,0-1-1 0 0,-1 0 0 0 0,0 0 1 0 0,0 1-1 0 0,0-1 0 0 0,0 1 0 0 0,0 0 1 0 0,0 0-1 0 0,-1 0 0 0 0,0 1 1 0 0,1-1-1 0 0,-1 1 0 0 0,0 0 1 0 0,0 0-1 0 0,0 0 0 0 0,-1 0 1 0 0,1 1-1 0 0,0-1 0 0 0,-1 1 0 0 0,1 0 1 0 0,-1 1-1 0 0,1-1 0 0 0,-1 1 1 0 0,1 0-1 0 0,-1 0 0 0 0,1 0 1 0 0,-1 1-1 0 0,1 0 0 0 0,0-1 0 0 0,-1 2 1 0 0,1-1-1 0 0,0 0 0 0 0,-1 1 1 0 0,1 0-1 0 0,0 0 0 0 0,0 0 1 0 0,0 0-1 0 0,0 1 11 0 0,-4 4-14 0 0,0-1 1 0 0,1 1-1 0 0,0 1 1 0 0,0-1-1 0 0,1 1 1 0 0,0 0-1 0 0,0 1 1 0 0,1-1-1 0 0,0 1 1 0 0,0 0-1 0 0,1 1 1 0 0,1-1-1 0 0,-1 1 1 0 0,1 0-1 0 0,1-1 1 0 0,-1 6 13 0 0,-9 164 168 0 0,12-169-154 0 0,20 163 269 0 0,-3 38 108 0 0,-15-203-364 0 0,0 0-1 0 0,1 0 1 0 0,0 0 0 0 0,0-1-1 0 0,0 1 1 0 0,1-1 0 0 0,0 1-1 0 0,1-1 1 0 0,0-1 0 0 0,0 1-1 0 0,0-1 1 0 0,1 0 0 0 0,0 0-1 0 0,0 0 1 0 0,1-1 0 0 0,-1 0-1 0 0,2 0-26 0 0,-7-3-6 0 0,1-1-1 0 0,-1 0 1 0 0,1 0 0 0 0,-1-1-1 0 0,1 1 1 0 0,0 0-1 0 0,-1 0 1 0 0,1-1-1 0 0,0 1 1 0 0,0-1-1 0 0,-1 1 1 0 0,1-1-1 0 0,0 0 1 0 0,0 0-1 0 0,0 0 1 0 0,-1 0 0 0 0,1 0-1 0 0,0 0 1 0 0,0 0-1 0 0,0-1 1 0 0,-1 1-1 0 0,1 0 1 0 0,0-1-1 0 0,0 0 1 0 0,0 0 6 0 0,11-7-2561 0 0,-1-4-3404 0 0,-7 8-5105 0 0</inkml:trace>
  <inkml:trace contextRef="#ctx0" brushRef="#br0" timeOffset="114936.136">9102 3082 7154 0 0,'0'0'1374'0'0,"0"0"-617"0"0,0 0-103 0 0,0 0 336 0 0,0 0 269 0 0,0 0 61 0 0,0 0-106 0 0,0 0-141 0 0,0 0-99 0 0,0 0-79 0 0,0 0-107 0 0,0 0-104 0 0,0 0-106 0 0,31-4-73 0 0,95-12-56 0 0,-56-8 296 0 0,-59 19-638 0 0,-1 0 1 0 0,0-1 0 0 0,0 0 0 0 0,0 0-1 0 0,-1-1 1 0 0,0-1 0 0 0,0 1 0 0 0,0-2-1 0 0,-1 1 1 0 0,-1-1 0 0 0,1 0 0 0 0,-1 0-1 0 0,-1-1 1 0 0,0 0 0 0 0,0 0 0 0 0,-1-1-1 0 0,0 0 1 0 0,-1 0 0 0 0,0 0 0 0 0,1-9-108 0 0,-5 18-17 0 0,0 0 0 0 0,-1 1 0 0 0,1-1 0 0 0,0 0 0 0 0,-1 0 0 0 0,0 1 0 0 0,1-1 0 0 0,-1 0 0 0 0,0 1 0 0 0,0-1 0 0 0,0 1 0 0 0,0-1 0 0 0,0 1 0 0 0,0-1 0 0 0,0 1 0 0 0,-1-1 0 0 0,1 1 0 0 0,0 0 0 0 0,-1 0 0 0 0,1 0 0 0 0,-1 0 0 0 0,1 0 0 0 0,-1 0 0 0 0,0 0 0 0 0,1 1 0 0 0,-1-1 0 0 0,0 0 0 0 0,1 1 0 0 0,-1 0 0 0 0,0-1 0 0 0,0 1 0 0 0,0 0 0 0 0,0 0 0 0 0,1 0 0 0 0,-1 0 0 0 0,0 0 0 0 0,0 0 17 0 0,-71 14-773 0 0,50-2 663 0 0,2 0 1 0 0,0 2-1 0 0,0 0 0 0 0,1 1 0 0 0,1 1 1 0 0,1 1-1 0 0,0 1 0 0 0,1 1 1 0 0,1 0-1 0 0,1 1 0 0 0,-3 6 110 0 0,15-23 7 0 0,1 0 0 0 0,-1 0 0 0 0,1 0 0 0 0,0 1 0 0 0,0-1 0 0 0,0 1 0 0 0,0 0 0 0 0,0-1 0 0 0,1 1-1 0 0,0 0 1 0 0,0 0 0 0 0,0 0 0 0 0,0 0 0 0 0,0 0 0 0 0,1 0 0 0 0,0 0 0 0 0,0 0 0 0 0,0 1 0 0 0,0-1 0 0 0,1 0 0 0 0,-1 0 0 0 0,1 0 0 0 0,0 0 0 0 0,0 0 0 0 0,1-1-1 0 0,-1 1 1 0 0,1 0 0 0 0,0 0 0 0 0,0-1 0 0 0,0 1 0 0 0,0-1 0 0 0,1 0 0 0 0,-1 0 0 0 0,1 0 0 0 0,3 3-7 0 0,13-2 48 0 0,0 0 1 0 0,0-1 0 0 0,1-1-1 0 0,-1-1 1 0 0,1-1-1 0 0,-1 0 1 0 0,1-1-1 0 0,-1-2 1 0 0,0 0 0 0 0,0-1-1 0 0,0 0 1 0 0,9-5-49 0 0,6-1-112 0 0,0-1 1 0 0,-1-1 0 0 0,-1-2 0 0 0,0-1 0 0 0,21-15 111 0 0,-36 20-1032 0 0,-1-2 1 0 0,0 0 0 0 0,-1-1-1 0 0,-1 0 1 0 0,0-2 0 0 0,12-14 1031 0 0,16-51-14518 0 0,-34 43 13995 0 0,-4 27 523 0 0,32 13 5092 0 0,-23 31 2660 0 0,-15 7-4283 0 0,-38 108-1035 0 0,39-139-2376 0 0,0-7-49 0 0,0 0 0 0 0,0 0 0 0 0,0 1 0 0 0,1-1 0 0 0,-1 0 0 0 0,1 0 0 0 0,0 1 0 0 0,0-1-1 0 0,0 0 1 0 0,0 1 0 0 0,1-1 0 0 0,-1 0 0 0 0,1 0 0 0 0,0 0 0 0 0,0 1 0 0 0,0-1 0 0 0,0 0-1 0 0,1 0 1 0 0,-1 0 0 0 0,1-1 0 0 0,0 1 0 0 0,0 0 0 0 0,0-1 0 0 0,0 1 0 0 0,0-1 0 0 0,0 1-1 0 0,3 1-8 0 0,2-4 137 0 0,-1 1 0 0 0,1-1 1 0 0,-1-1-1 0 0,1 1 0 0 0,-1-1 0 0 0,1 0 0 0 0,-1-1 0 0 0,0 0 0 0 0,1 0 0 0 0,-1 0 0 0 0,0-1 0 0 0,0 1 0 0 0,-1-2 0 0 0,1 1 0 0 0,0 0 0 0 0,-1-1 0 0 0,0 0 0 0 0,0-1 0 0 0,0 1 0 0 0,-1-1 0 0 0,1 0 0 0 0,-1 0 0 0 0,0 0 0 0 0,-1 0 1 0 0,1-1-1 0 0,-1 0 0 0 0,0 1 0 0 0,0-1 0 0 0,0-2-137 0 0,16-19 196 0 0,158-201 1040 0 0,-172 265-1147 0 0,-5-10-27 0 0,-1 27-86 0 0,2-1 1 0 0,2 1-1 0 0,2-1 1 0 0,3 0-1 0 0,10 32 24 0 0,12 11-20 0 0,-14-49 31 0 0,-2 1 0 0 0,-1 1 0 0 0,-3 1 0 0 0,3 47-11 0 0,-10-65 24 0 0,-2 1 0 0 0,0-1-1 0 0,-3 1 1 0 0,-1-1 0 0 0,-1 1 0 0 0,-1-1 0 0 0,-2 0-1 0 0,-2-1 1 0 0,0 0 0 0 0,-3 0 0 0 0,0-1-1 0 0,-2 0 1 0 0,-1-1 0 0 0,-1-1 0 0 0,-1-1-1 0 0,-17 20-23 0 0,19-32 61 0 0,-1-1-1 0 0,0-1 0 0 0,-1-1 0 0 0,-1 0 0 0 0,1-1 1 0 0,-2-1-1 0 0,-8 3-60 0 0,17-9 43 0 0,0 0 0 0 0,0-1-1 0 0,0 0 1 0 0,0-1 0 0 0,-1 0 0 0 0,1-1 0 0 0,-1 0 0 0 0,1 0 0 0 0,-1-1 0 0 0,1 0 0 0 0,-1-1 0 0 0,-5-1-43 0 0,13-1 14 0 0,-1 0 1 0 0,1-1 0 0 0,0 1 0 0 0,0 0-1 0 0,0-1 1 0 0,0 0 0 0 0,0 0 0 0 0,1 0-1 0 0,0 0 1 0 0,0 0 0 0 0,0 0 0 0 0,0-1-1 0 0,1 1 1 0 0,-1-1 0 0 0,1 1 0 0 0,0-1-1 0 0,1 1 1 0 0,-1-1 0 0 0,1 0 0 0 0,0 1-1 0 0,0-1 1 0 0,0 0 0 0 0,1 1 0 0 0,0-1 0 0 0,-1 1-1 0 0,2-1 1 0 0,-1 1 0 0 0,0-1 0 0 0,1 1-1 0 0,1-3-14 0 0,17-42 31 0 0,2 0 0 0 0,2 2 0 0 0,3 0 0 0 0,1 2-1 0 0,2 1 1 0 0,2 1 0 0 0,2 2 0 0 0,4-1-31 0 0,-13 9-11 0 0,3 1 0 0 0,0 0 1 0 0,2 3-1 0 0,2 0 0 0 0,0 2 0 0 0,2 1 1 0 0,1 2-1 0 0,0 2 0 0 0,2 1 0 0 0,1 1 0 0 0,0 3 1 0 0,18-6 10 0 0,-52 22-5 0 0,6-2-8 0 0,-1 0-1 0 0,1 1 0 0 0,1-1 1 0 0,-1 2-1 0 0,0 0 0 0 0,0 0 1 0 0,1 1-1 0 0,-1 0 0 0 0,0 1 1 0 0,0 0-1 0 0,5 1 14 0 0,-12 0-49 0 0,0 0 1 0 0,-1 0-1 0 0,1 1 1 0 0,-1-1-1 0 0,1 1 1 0 0,-1-1-1 0 0,0 1 1 0 0,0 0-1 0 0,0-1 1 0 0,0 1-1 0 0,-1 0 1 0 0,1 1-1 0 0,-1-1 1 0 0,0 0-1 0 0,0 0 0 0 0,0 0 1 0 0,0 1-1 0 0,-1-1 1 0 0,1 0-1 0 0,-1 2 49 0 0,5 25-5981 0 0,-5-23 3044 0 0,2-2-8796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27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1408 0 0 0,'0'0'0'0'0</inkml:trace>
  <inkml:trace contextRef="#ctx0" brushRef="#br0" timeOffset="3063.917">329 1408 0 0 0,'-34'12'0'0'0,"13"12"1335"0"0,21-23-908 0 0,-2 29 4155 0 0,2-10 3373 0 0,0-37-2074 0 0,19-153-4986 0 0,14 28-652 0 0,-18 78 20 0 0,25-20-142 0 0,-16 29-33 0 0,15 14-93 0 0,-17 11 58 0 0,-17 21-63 0 0,92-106 24 0 0,32 15-35 0 0,-49 51 6 0 0,-5 17 59 0 0,68-34-15 0 0,-4 11 74 0 0,-27 18 48 0 0,23 3-47 0 0,21 23 57 0 0,-17 8 89 0 0,-62 25-196 0 0,-68-19-35 0 0,1 0 0 0 0,-2 1 0 0 0,1 0-1 0 0,0 0 1 0 0,-1 1 0 0 0,0 0 0 0 0,0 1 0 0 0,0-1-1 0 0,-1 2 1 0 0,4 2-19 0 0,58 54 84 0 0,37 47 28 0 0,2 42 72 0 0,-54-46-30 0 0,-2-3 22 0 0,-1 7 26 0 0,-23-54-122 0 0,-12-24-50 0 0,23 38 62 0 0,-22-29 0 0 0,-3 11 33 0 0,-11 2 9 0 0,5-44 468 0 0,-14-26 9 0 0,-18-15-602 0 0,19 28-3 0 0,-5-8-8 0 0,-1 1 0 0 0,-1 1 1 0 0,0 0-1 0 0,-1 1 1 0 0,1 0-1 0 0,-1 1 0 0 0,-1 0 1 0 0,1 1-1 0 0,-13-3 2 0 0,-97-13-100 0 0,84 18 35 0 0,58-6-306 0 0,163-75 500 0 0,26 11-166 0 0,-56 51-10 0 0,-151 23 58 0 0,-1 0-16 0 0,1 0 10 0 0,0 0-10 0 0,-1 0 14 0 0,0 0 2 0 0,-3 15 251 0 0,-40 41-90 0 0,-63 69-36 0 0,0-15 10 0 0,56-63-142 0 0,50-49-2951 0 0,0-5 787 0 0,2 2-2807 0 0,0 2-6349 0 0</inkml:trace>
  <inkml:trace contextRef="#ctx0" brushRef="#br0" timeOffset="4832.216">259 1367 0 0 0,'0'0'385'0'0,"0"0"248"0"0,0 0-12 0 0,0 0-104 0 0,0 0-123 0 0,0 0-146 0 0,0 0-105 0 0,0 0-30 0 0,0 0 34 0 0,0 0 98 0 0,0 0 163 0 0,0 0 179 0 0,0 0 178 0 0,0 0 136 0 0,0 0 102 0 0,0 0 69 0 0,-2 1 12746 0 0,0-2-14884 0 0,-82-46 2945 0 0,-34-26-950 0 0,65 49-352 0 0,114 3-649 0 0,204-53 169 0 0,-65 42-92 0 0,-102 16 54 0 0,-98 16-70 0 0,0 0 22 0 0,0 0-7 0 0,0 0 20 0 0,0 0-4 0 0,0 0-15 0 0,0 0 23 0 0,0 0-5 0 0,0 0 5 0 0,0 0-3 0 0,0 0-1 0 0,0 0-1 0 0,0 0 0 0 0,0 0 14 0 0,0 0-9 0 0,-35 24 467 0 0,-56 33-382 0 0,-33 28 4 0 0,25-19 159 0 0,80-47-914 0 0,42-23-2942 0 0,-15 0-1750 0 0,-2 1-6278 0 0</inkml:trace>
  <inkml:trace contextRef="#ctx0" brushRef="#br0" timeOffset="6315.581">2161 738 0 0 0,'0'0'280'0'0,"0"0"586"0"0,0 0 51 0 0,0 0-62 0 0,0 0-30 0 0,0 0-59 0 0,0 0-111 0 0,0 0-126 0 0,0 0-113 0 0,0 0-60 0 0,0 0 55 0 0,32 0 7337 0 0,-26-2-7396 0 0,1 1 0 0 0,-1-1-1 0 0,0-1 1 0 0,1 1 0 0 0,-1-1-1 0 0,0 0 1 0 0,-1-1 0 0 0,1 1-1 0 0,0-1 1 0 0,-1 0 0 0 0,0-1-1 0 0,0 1 1 0 0,4-5-352 0 0,20-15 634 0 0,-2 5-343 0 0,0-1 0 0 0,-1-1 1 0 0,-1-2-1 0 0,-1 0 0 0 0,-1-2 1 0 0,-1 0-1 0 0,-1-2 0 0 0,-2 0 1 0 0,-1-1-1 0 0,0-1 0 0 0,10-26-291 0 0,-19 34 37 0 0,0 0-1 0 0,-1 0 0 0 0,-1-1 1 0 0,-1 0-1 0 0,-2-1 0 0 0,0 1 1 0 0,-1-1-1 0 0,0-18-36 0 0,-3 21 12 0 0,1 14-15 0 0,0 0 1 0 0,-1 0-1 0 0,0 0 0 0 0,0 0 1 0 0,-1-1-1 0 0,1 1 1 0 0,-1 0-1 0 0,-1 0 1 0 0,1 1-1 0 0,-1-1 1 0 0,0 0-1 0 0,0 0 0 0 0,-1 1 1 0 0,1-1-1 0 0,-4-3 3 0 0,4 8-43 0 0,-1-1-1 0 0,1 1 1 0 0,0 0-1 0 0,-1 1 1 0 0,1-1-1 0 0,-1 0 1 0 0,1 1-1 0 0,-1-1 1 0 0,1 1-1 0 0,-1 0 1 0 0,1 0-1 0 0,-1 0 1 0 0,1 0-1 0 0,-1 0 1 0 0,1 0-1 0 0,-1 1 0 0 0,1 0 1 0 0,-1-1-1 0 0,1 1 1 0 0,-1 0-1 0 0,1 0 1 0 0,0 0-1 0 0,-1 0 1 0 0,1 1-1 0 0,0-1 1 0 0,0 0-1 0 0,0 1 1 0 0,0 0-1 0 0,0-1 1 0 0,-1 3 43 0 0,-8 5-6 0 0,1 1 1 0 0,0 0-1 0 0,0 1 1 0 0,2 0-1 0 0,-1 0 1 0 0,1 1-1 0 0,1 0 1 0 0,0 0-1 0 0,0 1 1 0 0,2 0-1 0 0,-1 0 1 0 0,2 0-1 0 0,0 1 1 0 0,0-1-1 0 0,0 8 6 0 0,-2 22 235 0 0,1-1-1 0 0,2 1 1 0 0,2 0 0 0 0,3 29-235 0 0,48 93 611 0 0,-21-73 91 0 0,-28-89-673 0 0,0 0-1 0 0,0 0 0 0 0,0 0 0 0 0,0 0 0 0 0,0 0 0 0 0,0 0 0 0 0,1-1 0 0 0,0 1 0 0 0,-1-1 0 0 0,1 1 0 0 0,0-1 0 0 0,0 1 0 0 0,1-1 0 0 0,-1 0 1 0 0,0 0-1 0 0,1 0 0 0 0,-1-1 0 0 0,1 1 0 0 0,-1 0 0 0 0,1-1 0 0 0,3 2-28 0 0,-20-4 356 0 0,3-2-4799 0 0,5-1-6657 0 0,4 4 1535 0 0</inkml:trace>
  <inkml:trace contextRef="#ctx0" brushRef="#br0" timeOffset="7108.514">2759 510 10554 0 0,'0'0'1921'0'0,"0"0"-1016"0"0,0 0-575 0 0,0 0-26 0 0,0 0 252 0 0,0 0 256 0 0,0 0 111 0 0,0 0-66 0 0,0 0-210 0 0,0 0-203 0 0,0 0-137 0 0,0 0-66 0 0,0 0 3 0 0,0 19-16 0 0,2 93 283 0 0,3-70 88 0 0,0-13-311 0 0,-2 1 0 0 0,0 0 0 0 0,-2 0 0 0 0,-2 1 0 0 0,-1-1 0 0 0,-1 0 0 0 0,-3 10-288 0 0,1-33 1961 0 0,2-26-1522 0 0,1-32-578 0 0,5 30 117 0 0,1 0-1 0 0,1 0 1 0 0,1 1 0 0 0,1 0 0 0 0,1 0 0 0 0,1 0-1 0 0,0 1 1 0 0,2 1 0 0 0,0-1 0 0 0,1 2-1 0 0,0 0 1 0 0,2 0 0 0 0,0 1 0 0 0,0 1 0 0 0,2 0-1 0 0,0 1 1 0 0,1 1 0 0 0,3-2 22 0 0,-16 10-7 0 0,1 1 1 0 0,0-1-1 0 0,1 1 1 0 0,-1 0 0 0 0,1 1-1 0 0,0-1 1 0 0,0 1-1 0 0,0 0 1 0 0,0 1-1 0 0,0-1 1 0 0,0 1-1 0 0,1 0 1 0 0,-1 1-1 0 0,1 0 1 0 0,0 0 0 0 0,-1 0-1 0 0,1 1 1 0 0,0 0-1 0 0,5 0 7 0 0,-7 3 11 0 0,0 0 0 0 0,0-1 0 0 0,-1 2 1 0 0,1-1-1 0 0,-1 0 0 0 0,1 1 0 0 0,-1 0 0 0 0,0 0 0 0 0,0 0 0 0 0,-1 1 0 0 0,1-1 0 0 0,-1 1 0 0 0,0 0 0 0 0,0 0 1 0 0,-1 0-1 0 0,1 0 0 0 0,-1 1 0 0 0,0-1 0 0 0,0 4-11 0 0,0-1 49 0 0,0 1 0 0 0,-1-1 0 0 0,-1 1-1 0 0,1 0 1 0 0,-1-1 0 0 0,0 1 0 0 0,-1-1 0 0 0,0 1 0 0 0,-1-1 0 0 0,0 1 0 0 0,0-1-1 0 0,0 0 1 0 0,-1 0 0 0 0,-1 0 0 0 0,1 0 0 0 0,-1-1 0 0 0,-1 1 0 0 0,1-1 0 0 0,-1 0-1 0 0,0 0 1 0 0,-1 0 0 0 0,0-1 0 0 0,0 0 0 0 0,0 0 0 0 0,0-1 0 0 0,-3 2-49 0 0,1-2 41 0 0,0-1 0 0 0,0 0 1 0 0,-1 0-1 0 0,1-1 1 0 0,-1 0-1 0 0,0-1 0 0 0,1 1 1 0 0,-1-2-1 0 0,0 1 0 0 0,0-1 1 0 0,-1-1-1 0 0,-3 0-41 0 0,5-2-3 0 0,1-1 0 0 0,0 0 0 0 0,0 0 0 0 0,0-1 0 0 0,0 0 0 0 0,0-1 1 0 0,1 1-1 0 0,0-1 0 0 0,0 0 0 0 0,0-1 0 0 0,0 1 0 0 0,1-1 0 0 0,0-1 0 0 0,0 1 0 0 0,1 0 0 0 0,0-1 1 0 0,0 0-1 0 0,-2-5 3 0 0,0 2-125 0 0,-25-43-2324 0 0,21 29-8323 0 0,8 20-993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8.62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1399 236 0 0 0,'0'0'125'0'0,"0"0"175"0"0,0 0 15 0 0,0 0-29 0 0,0 0-33 0 0,0-1-336 0 0,-5-5 6338 0 0,-120 29-1931 0 0,-166 9-1144 0 0,245-30-2831 0 0,1 1 0 0 0,-1 2-1 0 0,1 3 1 0 0,-24 7-349 0 0,-127-3 1342 0 0,138-13-961 0 0,-103-13 675 0 0,137 13-967 0 0,-28 2 47 0 0,20 5-129 0 0,24-5 286 0 0,-1 2-2253 0 0,14 5-3409 0 0,-1-4-1395 0 0</inkml:trace>
  <inkml:trace contextRef="#ctx0" brushRef="#br0" timeOffset="1302.02">623 3973 0 0 0,'-2'3'557'0'0,"0"-1"-21"0"0,0-1 0 0 0,0 1 0 0 0,0-1 0 0 0,0 1 0 0 0,0-1 0 0 0,-1 1-1 0 0,1-1 1 0 0,0 0 0 0 0,-1 0 0 0 0,1 0 0 0 0,-1-1 0 0 0,1 1 0 0 0,-1 0-1 0 0,1-1 1 0 0,-1 0 0 0 0,0 1 0 0 0,1-1 0 0 0,-1 0 0 0 0,1-1 0 0 0,-1 1-1 0 0,0 0 1 0 0,-1-1-536 0 0,-12 1-11 0 0,-127-3 5137 0 0,33-19-3730 0 0,103 19-1304 0 0,0 1 0 0 0,-1 1 0 0 0,1 0 0 0 0,-1 0 0 0 0,1 0 0 0 0,-1 1 0 0 0,1 0 1 0 0,-1 0-1 0 0,1 1 0 0 0,-1 0 0 0 0,1 1 0 0 0,-1-1 0 0 0,0 2-92 0 0,-63 19 304 0 0,46-20 194 0 0,-10 0-2549 0 0,36-5-3981 0 0,2 2-4413 0 0</inkml:trace>
  <inkml:trace contextRef="#ctx0" brushRef="#br0" timeOffset="2519.809">356 12 0 0 0,'0'0'572'0'0,"0"0"366"0"0,0 0 66 0 0,0 0-77 0 0,0 0-84 0 0,0 0-50 0 0,0 0-53 0 0,0 0-14 0 0,-3 22-9 0 0,-9 104 741 0 0,12-70 212 0 0,1 54 89 0 0,-5-1 0 0 0,-12 64-1759 0 0,8-121 246 0 0,-12 70 539 0 0,4 1-1 0 0,7 0 1 0 0,4 72-785 0 0,53 128 706 0 0,-19-101 163 0 0,-2 182-869 0 0,-24-187 1324 0 0,-22 171-1324 0 0,14 212 707 0 0,21-334-660 0 0,-15-183-42 0 0,0 15 10 0 0,-4 0 0 0 0,-10 56-15 0 0,7-87-53 0 0,9 34-132 0 0,-1-19 57 0 0,-2-81-1 0 0,0-1-48 0 0,0 0-62 0 0,0 0-59 0 0,0 0-74 0 0,0 0-118 0 0,0 0-133 0 0,0-5-1623 0 0,7-26-8828 0 0,-4 23 6894 0 0</inkml:trace>
  <inkml:trace contextRef="#ctx0" brushRef="#br0" timeOffset="2864.595">558 3576 2385 0 0,'0'0'2236'0'0,"0"0"-1054"0"0,0 0-554 0 0,0 0-32 0 0,0 0 136 0 0,0 0 158 0 0,0 0 72 0 0,0 0-57 0 0,0 0-96 0 0,0 0-118 0 0,-18 31-111 0 0,-56 98-92 0 0,21-24 587 0 0,19-43-926 0 0,-1-2 0 0 0,-4-2 0 0 0,-2-1-1 0 0,-3-3 1 0 0,-10 8-149 0 0,-11 23-1663 0 0,60-66-196 0 0,5-11-1906 0 0,0-3-1571 0 0,0-4 3056 0 0</inkml:trace>
  <inkml:trace contextRef="#ctx0" brushRef="#br0" timeOffset="3764.807">486 8 0 0 0,'0'0'617'0'0,"0"0"276"0"0,0 0-22 0 0,0 0-110 0 0,0 0-66 0 0,0 0-16 0 0,0 0 54 0 0,-4-7 5939 0 0,-40 59-4754 0 0,-59 177-792 0 0,81-185-917 0 0,-154 275 580 0 0,59-150-943 0 0,98-125-2128 0 0,37-44-2967 0 0,-11 0-3029 0 0</inkml:trace>
  <inkml:trace contextRef="#ctx0" brushRef="#br0" timeOffset="4781.849">479 2350 824 0 0,'0'0'1011'0'0,"0"0"-413"0"0,0 0-45 0 0,0 0 447 0 0,0 0 545 0 0,0 0 354 0 0,0 0-22 0 0,0 0-374 0 0,0 0-478 0 0,0 0-335 0 0,0 0-143 0 0,0 0-13 0 0,0 0 76 0 0,3-4 41 0 0,92-107 2954 0 0,24-62-2406 0 0,-118 172-1195 0 0,29-51 71 0 0,-1 0 0 0 0,-3-2 0 0 0,-2-1-1 0 0,-3-1 1 0 0,-2 0 0 0 0,1-16-75 0 0,-9 9-106 0 0,-4-1-1 0 0,-2 0 0 0 0,-3-38 107 0 0,-20 34 54 0 0,17 66-75 0 0,0 1-1 0 0,0 0 0 0 0,1 0 0 0 0,-1 0 1 0 0,0-1-1 0 0,0 1 0 0 0,0 0 0 0 0,0 0 1 0 0,0 0-1 0 0,-1 0 0 0 0,1 1 0 0 0,0-1 0 0 0,0 0 1 0 0,0 0-1 0 0,-1 1 0 0 0,1-1 0 0 0,-1 1 1 0 0,1-1-1 0 0,0 1 0 0 0,-1-1 0 0 0,1 1 0 0 0,-1 0 1 0 0,1 0-1 0 0,-1 0 0 0 0,1 0 0 0 0,0 0 1 0 0,-1 0-1 0 0,1 0 0 0 0,-1 0 0 0 0,1 1 1 0 0,-1-1-1 0 0,1 0 0 0 0,0 1 0 0 0,-1-1 0 0 0,1 1 1 0 0,0 0-1 0 0,-1-1 0 0 0,1 1 0 0 0,0 0 1 0 0,0 0-1 0 0,-1 0 0 0 0,1 0 0 0 0,0 0 0 0 0,0 0 1 0 0,0 1 21 0 0,-9 9-35 0 0,0 1 0 0 0,0 0-1 0 0,2 1 1 0 0,0 0 0 0 0,0 1 0 0 0,1 0 0 0 0,1 0 0 0 0,0 0 0 0 0,1 1 0 0 0,-2 8 35 0 0,-2 11 141 0 0,2 1-1 0 0,1 0 1 0 0,1 0-1 0 0,2 0 1 0 0,2 1 0 0 0,1-1-1 0 0,2 3-140 0 0,41 182 892 0 0,18 35 117 0 0,-75-188-324 0 0,14-67-996 0 0,0 0-774 0 0,0-6-6724 0 0,0 0-1707 0 0</inkml:trace>
  <inkml:trace contextRef="#ctx0" brushRef="#br0" timeOffset="5365.005">1112 2011 5105 0 0,'0'0'1172'0'0,"0"0"-552"0"0,0 0-141 0 0,0 0 447 0 0,0 0 642 0 0,0 0 342 0 0,0 0-118 0 0,0 0-461 0 0,0 0-496 0 0,0 0-274 0 0,0 0-114 0 0,0 0-59 0 0,0 0-33 0 0,-2 18-12 0 0,-12 107 685 0 0,4 37 830 0 0,0-206 134 0 0,19-63-2305 0 0,13-17-22 0 0,-22 123 339 0 0,0 1-40 0 0,0 0-13 0 0,0 0-41 0 0,-1 12-319 0 0,-29 278 968 0 0,29-250-764 0 0,2-21-6853 0 0,-1-19-3007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8:0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1161 22 0 0 0,'0'0'135'0'0,"0"0"355"0"0,0 0 143 0 0,-1-4 76 0 0,-4-13-2 0 0,-24 16 2326 0 0,-34 9 2636 0 0,12-8-4721 0 0,-37 29 518 0 0,56-23-854 0 0,0-1-1 0 0,0-2 1 0 0,0-1 0 0 0,0-1 0 0 0,-9-3-612 0 0,-4 2 205 0 0,-43 21 598 0 0,41-13-204 0 0,0-2 0 0 0,-1-2 0 0 0,0-2-1 0 0,-41-5-598 0 0,4 2 246 0 0,85 1-358 0 0,0 0-55 0 0,0 0-56 0 0,-4 6-11966 0 0,4-5 4382 0 0</inkml:trace>
  <inkml:trace contextRef="#ctx0" brushRef="#br0" timeOffset="3081.472">670 181 0 0 0,'0'0'249'0'0,"0"0"389"0"0,0 0 81 0 0,0 0-59 0 0,0 0-85 0 0,0 0-95 0 0,0 0-92 0 0,0 0-73 0 0,0 0-58 0 0,-7 8 1758 0 0,6 143 3564 0 0,22-34-3886 0 0,37 211 496 0 0,-28 87-1060 0 0,-1-76-550 0 0,-3 7-147 0 0,-24 509 788 0 0,33-642-1110 0 0,-23-162-68 0 0,1 7 101 0 0,-2 1 0 0 0,-3 0 0 0 0,-3 0-1 0 0,-2 0 1 0 0,-4 53-143 0 0,-22 156 512 0 0,33-127-300 0 0,-2-81 110 0 0,-2 1 0 0 0,-4 0 0 0 0,-3 40-322 0 0,-15 72 316 0 0,1 100-23 0 0,21-165-196 0 0,-5 79 204 0 0,-19-96-192 0 0,16-75-97 0 0,0-1-1 0 0,1 1 1 0 0,1 0 0 0 0,1-1-1 0 0,0 1 1 0 0,1-1 0 0 0,0 1-1 0 0,4 9-11 0 0,-4 160 103 0 0,-2 183 13 0 0,-7-335-156 0 0,7-33 41 0 0,0 0-19 0 0,0 0-9 0 0,0 0 11 0 0,0 0-5 0 0,0 0 18 0 0,0 0-9 0 0,0 0 1 0 0,0 0 15 0 0,0 0-16 0 0,0 0 12 0 0,0 0-2 0 0,0 0 3 0 0,0 0-8 0 0,0 0 18 0 0,0 0-6 0 0,0 0-33 0 0,0 0 24 0 0,0 0 4 0 0,0 0 22 0 0,0 0 15 0 0,-4-19 38 0 0,-43-127-379 0 0,-2 42 192 0 0,-94-102 180 0 0,76 121 206 0 0,66 84-281 0 0,1 0-1 0 0,0-1 1 0 0,0 1-1 0 0,0 0 0 0 0,0-1 1 0 0,0 1-1 0 0,0 0 1 0 0,0-1-1 0 0,0 1 1 0 0,0 0-1 0 0,1-1 0 0 0,-1 1 1 0 0,1 0-1 0 0,-1 0 1 0 0,1-1-1 0 0,-1 1 1 0 0,1 0-1 0 0,-1 0 1 0 0,1 0-1 0 0,0 0 0 0 0,0 0 1 0 0,0 0-1 0 0,0 0 1 0 0,0 0-1 0 0,0 0 1 0 0,0 0-1 0 0,0 0 1 0 0,0 1-1 0 0,0-1 0 0 0,0 0 1 0 0,0 1-1 0 0,0-1 1 0 0,1 1-1 0 0,-1-1 1 0 0,0 1-1 0 0,1 0 0 0 0,-1-1 1 0 0,0 1-1 0 0,0 0 1 0 0,1 0-1 0 0,-1 0 1 0 0,0 0-1 0 0,1 0 1 0 0,-1 0-1 0 0,0 1 0 0 0,1-1 1 0 0,-1 0-1 0 0,1 1 8 0 0,11-5-15 0 0,132-40-7 0 0,-59 8 23 0 0,-44 20 5 0 0,-1-2-1 0 0,-1-1 0 0 0,-1-2 1 0 0,10-9-6 0 0,71-47-10 0 0,-69 73-158 0 0,-36 38 411 0 0,-69 39 228 0 0,-118 184 466 0 0,47-69-318 0 0,104-140-633 0 0,-3 33 56 0 0,3-37-40 0 0,20-44-8 0 0,1 0 5 0 0,0 0-23 0 0,0 0-32 0 0,0 0-31 0 0,0 0-23 0 0,0 0-26 0 0,0 0-54 0 0,15-34-4318 0 0,-5 21-2145 0 0,-6 5-4263 0 0</inkml:trace>
  <inkml:trace contextRef="#ctx0" brushRef="#br0" timeOffset="8578.791">27 2243 0 0 0,'0'0'1020'0'0,"0"0"371"0"0,0 0 227 0 0,0 0 24 0 0,0 0-125 0 0,0 0-153 0 0,0 0-223 0 0,0 0-218 0 0,-2 5 3728 0 0,-7 20-4251 0 0,4-3-197 0 0,1 0 0 0 0,1 1 0 0 0,1-1 0 0 0,1 0 0 0 0,1 1 0 0 0,3 20-203 0 0,-2 15 243 0 0,-1-35-167 0 0,-2-6-63 0 0,2-1 0 0 0,0 1 0 0 0,0 0 0 0 0,2-1 0 0 0,0 1 0 0 0,1-1 0 0 0,0 1 0 0 0,2-1 0 0 0,0 0 0 0 0,0-1 0 0 0,2 1 0 0 0,4 7-13 0 0,-10-21 14 0 0,0 0-1 0 0,0-1 1 0 0,0 1 0 0 0,0 0 0 0 0,0-1 0 0 0,1 1 0 0 0,-1-1-1 0 0,0 0 1 0 0,1 1 0 0 0,-1-1 0 0 0,1 0 0 0 0,0 0 0 0 0,-1 0-1 0 0,1 0 1 0 0,0 0 0 0 0,0 0 0 0 0,0 0 0 0 0,0-1 0 0 0,-1 1-1 0 0,1-1 1 0 0,0 1 0 0 0,0-1 0 0 0,0 0 0 0 0,0 0 0 0 0,0 0-1 0 0,0 0 1 0 0,0 0 0 0 0,0 0 0 0 0,0 0 0 0 0,0-1-1 0 0,0 1 1 0 0,0-1 0 0 0,0 0 0 0 0,0 1 0 0 0,-1-1 0 0 0,1 0-1 0 0,0 0 1 0 0,0 0 0 0 0,-1 0 0 0 0,1 0 0 0 0,-1 0 0 0 0,1-1-1 0 0,0 0-12 0 0,12-24 167 0 0,-2 1 0 0 0,0-2 0 0 0,-2 1 0 0 0,-1-2 0 0 0,-2 1 0 0 0,0-1 0 0 0,2-28-168 0 0,9-143 30 0 0,-16 60-58 0 0,-2 138 15 0 0,0 1-18 0 0,0 0-17 0 0,0 0-17 0 0,0 0-22 0 0,0 0-14 0 0,0 0-3 0 0,0 0-4 0 0,0 0-15 0 0,0 0 3 0 0,0 0 11 0 0,0 27 150 0 0,30 111 682 0 0,13 7-143 0 0,-18-53-505 0 0,-3 0 1 0 0,-5 1-1 0 0,-4 1 1 0 0,-4 0 0 0 0,-4 34-76 0 0,-5-103-12 0 0,1 17 18 0 0,-1 1 1 0 0,-3-1-1 0 0,-2-1 0 0 0,-9 41-6 0 0,-45 102 143 0 0,59-184-134 0 0,-1 1 0 0 0,1 0 1 0 0,0-1-1 0 0,0 1 0 0 0,0 0 1 0 0,-1-1-1 0 0,1 1 0 0 0,0 0 1 0 0,-1-1-1 0 0,1 1 0 0 0,-1 0 1 0 0,1-1-1 0 0,-1 1 0 0 0,1-1 1 0 0,-1 1-1 0 0,1-1 0 0 0,-1 1 1 0 0,1-1-1 0 0,-1 0 0 0 0,1 1 1 0 0,-1-1-1 0 0,0 0 0 0 0,1 1 0 0 0,-1-1 1 0 0,0 0-1 0 0,1 0 0 0 0,-1 1 1 0 0,0-1-1 0 0,0 0 0 0 0,1 0 1 0 0,-1 0-1 0 0,0 0 0 0 0,1 0 1 0 0,-1 0-1 0 0,0 0 0 0 0,0 0 1 0 0,1 0-1 0 0,-1-1 0 0 0,0 1 1 0 0,1 0-1 0 0,-1 0 0 0 0,0-1 1 0 0,1 1-1 0 0,-1 0 0 0 0,1-1 1 0 0,-1 1-1 0 0,0 0 0 0 0,1-1 1 0 0,-1 1-1 0 0,1-1 0 0 0,-1 1 1 0 0,1-1-1 0 0,-1 1 0 0 0,1-1 1 0 0,-1 0-1 0 0,1 1 0 0 0,0-1 1 0 0,-1 1-1 0 0,1-1 0 0 0,0 0 1 0 0,0 1-1 0 0,-1-1 0 0 0,1 0 1 0 0,0 0-1 0 0,0 1 0 0 0,0-1 1 0 0,0 0-1 0 0,0 1 0 0 0,0-1 1 0 0,0 0-10 0 0,-16-54-20 0 0,10-164-96 0 0,7 206 105 0 0,0 1 0 0 0,1 0 0 0 0,0-1 0 0 0,1 1 0 0 0,1 0-1 0 0,0 0 1 0 0,0 1 0 0 0,2-1 0 0 0,0-1 11 0 0,-4 9-10 0 0,1 1 1 0 0,-1 0-1 0 0,0 0 0 0 0,1 1 1 0 0,0-1-1 0 0,-1 0 0 0 0,1 1 1 0 0,0 0-1 0 0,0 0 0 0 0,0 0 1 0 0,1 0-1 0 0,-1 0 1 0 0,0 0-1 0 0,1 1 0 0 0,-1 0 1 0 0,1-1-1 0 0,0 1 0 0 0,-1 1 1 0 0,1-1-1 0 0,0 0 0 0 0,-1 1 1 0 0,1 0-1 0 0,0 0 0 0 0,0 0 1 0 0,0 0 9 0 0,5-3-391 0 0,-7 3-8366 0 0,-6 0-1821 0 0</inkml:trace>
  <inkml:trace contextRef="#ctx0" brushRef="#br0" timeOffset="9995.474">515 2732 0 0 0,'0'0'600'0'0,"0"0"439"0"0,0 0 233 0 0,0 0 219 0 0,0 0 219 0 0,0 0 80 0 0,0 0-113 0 0,0 0-262 0 0,0 0-326 0 0,0 0-311 0 0,0 0-184 0 0,0 0-93 0 0,0 0-65 0 0,-6 23 1238 0 0,27 194 913 0 0,-19-123-1297 0 0,12-379-1261 0 0,-14 284-34 0 0,0 1 13 0 0,0 0 13 0 0,0 0 2 0 0,0 0-3 0 0,0 0-7 0 0,0 0-62 0 0,-2 12-220 0 0,4 234 466 0 0,-1-237-944 0 0,3 18 1769 0 0,0-21-4420 0 0,2-4-3976 0 0,-4-2-2060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124 770 0 0 0,'0'0'947'0'0,"0"0"487"0"0,0 0 278 0 0,0 0 264 0 0,0 0 150 0 0,0 0-85 0 0,0 0-293 0 0,0 0-357 0 0,0 0-383 0 0,0 0-298 0 0,0 0-176 0 0,0 0-159 0 0,0 0-67 0 0,-8 10-4 0 0,-65 114 555 0 0,68-111-802 0 0,-2 2 26 0 0,1 0 1 0 0,0 1-1 0 0,1 0 0 0 0,1 0 0 0 0,1 1 0 0 0,0-1 0 0 0,1 1 0 0 0,1-1 0 0 0,1 1 0 0 0,1 14-83 0 0,-1-28 38 0 0,1 0-1 0 0,0 0 1 0 0,-1-1-1 0 0,1 1 1 0 0,1 0-1 0 0,-1-1 1 0 0,0 1-1 0 0,1-1 1 0 0,-1 1 0 0 0,1-1-1 0 0,-1 0 1 0 0,1 0-1 0 0,0 1 1 0 0,0-1-1 0 0,0 0 1 0 0,1-1-1 0 0,-1 1 1 0 0,0 0-1 0 0,1-1 1 0 0,-1 1-1 0 0,1-1 1 0 0,-1 0-1 0 0,1 0 1 0 0,0 0-1 0 0,-1 0 1 0 0,1 0-1 0 0,0 0 1 0 0,0-1 0 0 0,0 0-1 0 0,-1 1 1 0 0,1-1-1 0 0,0 0 1 0 0,0 0-1 0 0,0-1 1 0 0,0 1-38 0 0,5-1 152 0 0,0 0 0 0 0,0 0 1 0 0,0-1-1 0 0,0-1 1 0 0,0 1-1 0 0,-1-1 0 0 0,1 0 1 0 0,-1-1-1 0 0,0 1 1 0 0,0-2-1 0 0,0 1 0 0 0,0-1-152 0 0,4-3 75 0 0,0 0 1 0 0,0 0-1 0 0,-1-1 0 0 0,0-1 0 0 0,0 0 1 0 0,-1 0-1 0 0,-1-1 0 0 0,0 0 0 0 0,0 0 0 0 0,-1-1 1 0 0,0 0-1 0 0,-1 0 0 0 0,-1 0 0 0 0,0-1 1 0 0,-1 0-1 0 0,0 0 0 0 0,0-1 0 0 0,-2 1 0 0 0,0 0 1 0 0,0-3-76 0 0,-1 13-12 0 0,-1-1 0 0 0,0 1 0 0 0,0 0 0 0 0,0-1 0 0 0,0 1 0 0 0,0-1 0 0 0,-1 1 0 0 0,1 0 0 0 0,-1-1 0 0 0,0 1 0 0 0,0 0 0 0 0,0 0 1 0 0,-1-1-1 0 0,1 1 0 0 0,-1 0 0 0 0,0 0 0 0 0,1 1 0 0 0,-1-1 0 0 0,-1 0 0 0 0,1 1 0 0 0,0-1 0 0 0,-1 1 0 0 0,1-1 0 0 0,-1 1 0 0 0,1 0 1 0 0,-1 0-1 0 0,0 0 0 0 0,0 1 0 0 0,0-1 0 0 0,0 1 0 0 0,-1 0 0 0 0,1-1 0 0 0,0 1 0 0 0,0 1 0 0 0,-1-1 12 0 0,-181-11-3606 0 0,184 12 3598 0 0,1 0 0 0 0,-1 0 0 0 0,0 0-1 0 0,0 0 1 0 0,0 0 0 0 0,1 0 0 0 0,-1 0 0 0 0,0 0-1 0 0,0 0 1 0 0,1 0 0 0 0,-1-1 0 0 0,0 1 0 0 0,0 0 0 0 0,1-1-1 0 0,-1 1 1 0 0,0 0 0 0 0,1-1 0 0 0,-1 1 0 0 0,0-1-1 0 0,1 1 1 0 0,-1-1 0 0 0,1 1 0 0 0,-1-1 0 0 0,1 0 0 0 0,-1 1-1 0 0,1-1 1 0 0,-1 0 0 0 0,1 1 0 0 0,0-1 0 0 0,-1 0-1 0 0,1 0 1 0 0,0 1 0 0 0,-1-1 0 0 0,1 0 0 0 0,0 0 0 0 0,0 1-1 0 0,0-1 1 0 0,0 0 0 0 0,0 0 0 0 0,0 1 0 0 0,0-1 0 0 0,0 0-1 0 0,0 0 1 0 0,0 0 0 0 0,1 1 0 0 0,-1-1 0 0 0,0 0-1 0 0,0 0 1 0 0,1 1 0 0 0,-1-1 0 0 0,0 0 0 0 0,1 1 0 0 0,-1-1-1 0 0,1 0 1 0 0,-1 1 0 0 0,1-1 8 0 0,24-39 257 0 0,184-229 2438 0 0,-192 246-2593 0 0,-1-1 1 0 0,-1-1-1 0 0,-2-1 1 0 0,0 0-1 0 0,-2-1 1 0 0,0 0-1 0 0,-2 0 1 0 0,-2-1-1 0 0,0 0 1 0 0,-2-1-1 0 0,-1 0 1 0 0,-1 1-1 0 0,-1-1 1 0 0,-2-6-103 0 0,0 33 12 0 0,1 1 0 0 0,-1 0 1 0 0,0 0-1 0 0,0-1 0 0 0,0 1 0 0 0,0 0 1 0 0,0 0-1 0 0,-1-1 0 0 0,1 1 0 0 0,0 0 1 0 0,-1 0-1 0 0,1-1 0 0 0,0 1 0 0 0,-1 0 1 0 0,1 0-1 0 0,-1 0 0 0 0,0 0 0 0 0,1 0 1 0 0,-1 0-1 0 0,0 0 0 0 0,0 0 0 0 0,0 0 1 0 0,0 0-1 0 0,1 0 0 0 0,-1 0 0 0 0,-1 0 1 0 0,1 1-1 0 0,0-1 0 0 0,0 0 0 0 0,0 1 1 0 0,0-1-1 0 0,0 1-12 0 0,-10 23-181 0 0,7 11 193 0 0,0 0 1 0 0,3 0 0 0 0,0 0-1 0 0,3 1 1 0 0,0-1 0 0 0,3 0-1 0 0,0 0 1 0 0,8 21-13 0 0,51 218 233 0 0,-25-125-295 0 0,-6 3 1 0 0,-6 0-1 0 0,-7 2 1 0 0,-7 1-1 0 0,-6 36 62 0 0,-8-170-3 0 0,-1-1-1 0 0,-1 1 0 0 0,-1-1 1 0 0,0 0-1 0 0,-1-1 1 0 0,-2 1-1 0 0,0-1 0 0 0,0 0 1 0 0,-8 11 3 0 0,12-23 8 0 0,0 0 0 0 0,0 0 1 0 0,-1-1-1 0 0,0 1 0 0 0,0-1 1 0 0,-1 0-1 0 0,1 0 0 0 0,-1 0 0 0 0,0-1 1 0 0,0 1-1 0 0,-1-1 0 0 0,0-1 1 0 0,1 1-1 0 0,-1-1 0 0 0,0 0 0 0 0,0 0 1 0 0,-1 0-1 0 0,1-1 0 0 0,-1 0 1 0 0,1-1-1 0 0,-1 1 0 0 0,1-1 1 0 0,-1 0-1 0 0,0-1 0 0 0,0 0 0 0 0,1 0 1 0 0,-1 0-1 0 0,0-1 0 0 0,-1 0-8 0 0,1-2 25 0 0,0-1-1 0 0,0 1 1 0 0,1-1-1 0 0,-1 0 1 0 0,1-1-1 0 0,0 0 1 0 0,0 0-1 0 0,0 0 1 0 0,1-1 0 0 0,-1 0-1 0 0,2 0 1 0 0,-1 0-1 0 0,1-1 1 0 0,-1 1-1 0 0,2-1 1 0 0,-1 0-1 0 0,1 0 1 0 0,0 0-1 0 0,0-1 1 0 0,1 1-1 0 0,0-1 1 0 0,1 1-1 0 0,-1-1 1 0 0,2 0-1 0 0,-1 0 1 0 0,1-4-25 0 0,2-12 33 0 0,2 0 0 0 0,0 0 0 0 0,2 0 0 0 0,1 0 0 0 0,0 1 0 0 0,2 0 0 0 0,0 0 0 0 0,2 1 0 0 0,1 1 1 0 0,2-3-34 0 0,13-22-146 0 0,3 1 0 0 0,1 1 1 0 0,2 2-1 0 0,33-32 146 0 0,-20 26-3749 0 0,1 1-3646 0 0,-41 39-4117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56 307 3881 0 0,'0'0'1591'0'0,"0"0"-315"0"0,0 0-137 0 0,0 0 73 0 0,0 0 61 0 0,0 0 0 0 0,0 0-79 0 0,0 0-147 0 0,0 0-125 0 0,0 0-77 0 0,0 0-86 0 0,0 0-95 0 0,0 0-99 0 0,-5 28-105 0 0,-25 135 268 0 0,12-64 1666 0 0,17-98-1954 0 0,1-1 27 0 0,0 0 21 0 0,-2-31 1068 0 0,4 11-1444 0 0,0 0 0 0 0,0 0-1 0 0,2 0 1 0 0,1 1-1 0 0,0-1 1 0 0,2 1-1 0 0,0 0 1 0 0,8-14-112 0 0,3-7 78 0 0,1 1 0 0 0,3 1 0 0 0,1 0 0 0 0,1 2 0 0 0,3 1 0 0 0,0 1 0 0 0,3 1 0 0 0,0 2 1 0 0,8-5-79 0 0,-37 35-29 0 0,0-1 1 0 0,0 1 0 0 0,-1 0 0 0 0,1 0 0 0 0,0 0-1 0 0,0 0 1 0 0,0 0 0 0 0,0 1 0 0 0,1-1 0 0 0,-1 0-1 0 0,0 0 1 0 0,0 1 0 0 0,0-1 0 0 0,1 0 0 0 0,-1 1 0 0 0,0-1-1 0 0,1 1 1 0 0,-1 0 0 0 0,0-1 0 0 0,1 1 0 0 0,-1 0-1 0 0,0 0 1 0 0,1 0 0 0 0,-1 0 0 0 0,1 0 0 0 0,-1 0 0 0 0,0 0-1 0 0,1 1 1 0 0,-1-1 0 0 0,1 1 28 0 0,6 75-2933 0 0,-9-43-1567 0 0,1-5-3890 0 0,0-19-711 0 0</inkml:trace>
  <inkml:trace contextRef="#ctx0" brushRef="#br0" timeOffset="265.584">532 119 7722 0 0,'0'0'3003'0'0,"0"0"-1053"0"0,0 0-557 0 0,0 0-170 0 0,0 0-80 0 0,0 0-143 0 0,0 0-175 0 0,0 0-115 0 0,0 0-73 0 0,0 0-87 0 0,0 0-84 0 0,0 0-62 0 0,-23 35-89 0 0,-69 107-59 0 0,62-67 47 0 0,30-62-241 0 0,0-9-29 0 0,-1 1 1 0 0,1 0-1 0 0,-1-1 0 0 0,1 1 1 0 0,1-1-1 0 0,-1 1 0 0 0,1 0 0 0 0,-1-1 1 0 0,1 1-1 0 0,1-1 0 0 0,-1 1 1 0 0,1-1-1 0 0,-1 0 0 0 0,1 0 1 0 0,1 1-1 0 0,-1-1 0 0 0,0-1 0 0 0,1 1 1 0 0,0 0-1 0 0,0-1 0 0 0,0 1 1 0 0,0-1-1 0 0,1 0 0 0 0,-1 0 1 0 0,1 0-1 0 0,0 0 0 0 0,0-1 0 0 0,0 0 1 0 0,0 1-1 0 0,0-1 0 0 0,0-1 1 0 0,1 1-1 0 0,-1-1 0 0 0,0 0 1 0 0,4 1-34 0 0,-3-2 76 0 0,0 1 1 0 0,0-1 0 0 0,0 0 0 0 0,1-1 0 0 0,-1 1-1 0 0,0-1 1 0 0,0 0 0 0 0,0-1 0 0 0,0 1 0 0 0,0-1-1 0 0,0 0 1 0 0,-1 0 0 0 0,1 0 0 0 0,0-1 0 0 0,-1 0-1 0 0,0 0 1 0 0,0 0 0 0 0,0 0 0 0 0,0-1 0 0 0,0 1-1 0 0,0-1 1 0 0,-1 0 0 0 0,0 0 0 0 0,0 0 0 0 0,0-1-1 0 0,0 1 1 0 0,-1-1 0 0 0,0 1 0 0 0,2-4-77 0 0,0-3-33 0 0,0 1 1 0 0,0-1-1 0 0,-1 0 1 0 0,-1 0-1 0 0,0 0 1 0 0,0 0-1 0 0,-1-1 1 0 0,0 1-1 0 0,-1 0 1 0 0,0-1-1 0 0,-1 1 1 0 0,-1 0-1 0 0,1 0 1 0 0,-2 0-1 0 0,0 0 1 0 0,0 0 0 0 0,-1 0-1 0 0,0 1 1 0 0,-4-8 32 0 0,-19-24-4778 0 0,-8 7-4442 0 0,26 30-1520 0 0</inkml:trace>
  <inkml:trace contextRef="#ctx0" brushRef="#br0" timeOffset="779.329">943 186 8882 0 0,'0'0'2575'0'0,"0"0"-1245"0"0,0 0-629 0 0,0 0-17 0 0,0 0 103 0 0,0 0 101 0 0,0 0 9 0 0,0 0-140 0 0,0 0-178 0 0,0 0-159 0 0,0 0-108 0 0,-6 33-97 0 0,-16 108-86 0 0,15-2 15 0 0,6 67-75 0 0,-30-77 193 0 0,32-129-241 0 0,-1 0 1 0 0,0 1-1 0 0,0-1 1 0 0,0 1-1 0 0,0-1 1 0 0,0 0-1 0 0,0 1 1 0 0,0-1-1 0 0,0 1 1 0 0,0-1-1 0 0,0 0 1 0 0,0 1-1 0 0,0-1 1 0 0,0 1-1 0 0,0-1 1 0 0,0 1-1 0 0,0-1 1 0 0,0 0-1 0 0,-1 1 1 0 0,1-1-1 0 0,0 0 0 0 0,0 1 1 0 0,0-1-1 0 0,-1 0 1 0 0,1 1-1 0 0,0-1 1 0 0,0 0-1 0 0,-1 1 1 0 0,1-1-1 0 0,0 0 1 0 0,-1 0-1 0 0,1 1 1 0 0,0-1-1 0 0,-1 0 1 0 0,1 0-1 0 0,-1 1 1 0 0,1-1-1 0 0,0 0 1 0 0,-1 0-1 0 0,1 0 1 0 0,-1 0-1 0 0,1 0 1 0 0,0 0-1 0 0,-1 0 1 0 0,1 0-1 0 0,-1 0 1 0 0,1 0-1 0 0,0 0 0 0 0,-1 0 1 0 0,1 0-1 0 0,-1 0 1 0 0,1 0-1 0 0,0 0 1 0 0,-1 0-1 0 0,1-1 1 0 0,-1 1-1 0 0,1 0 1 0 0,0 0-1 0 0,-1 0 1 0 0,1-1-1 0 0,0 1 1 0 0,-1 0-1 0 0,1-1 1 0 0,0 1-1 0 0,-1 0 1 0 0,1 0-1 0 0,0-1 1 0 0,0 1-1 0 0,-1 0 1 0 0,1-1-22 0 0,-6-30 1006 0 0,10-1-838 0 0,2 1 0 0 0,2 0-1 0 0,0 0 1 0 0,2 1 0 0 0,1 0 0 0 0,2 1 0 0 0,1 0 0 0 0,1 1 0 0 0,1 0 0 0 0,2 1 0 0 0,4-3-168 0 0,-2-4 20 0 0,2 0 0 0 0,1 1-1 0 0,2 2 1 0 0,1 1 0 0 0,1 0 0 0 0,2 2 0 0 0,1 2 0 0 0,1 0 0 0 0,1 2 0 0 0,1 2 0 0 0,1 1 0 0 0,3 0-20 0 0,54 1 74 0 0,-88 22-62 0 0,0 0-1 0 0,-1 1 1 0 0,1-1-1 0 0,-1 1 1 0 0,1-1-1 0 0,-1 1 0 0 0,0 0 1 0 0,0 0-1 0 0,-1 0 1 0 0,1 0-1 0 0,-1 0 1 0 0,1 0-1 0 0,-1 1 1 0 0,0-1-1 0 0,0 0 1 0 0,0 1-1 0 0,-1-1 1 0 0,1 0-1 0 0,-1 1 1 0 0,0-1-1 0 0,0 1 0 0 0,0-1 1 0 0,0 1-1 0 0,0-1 1 0 0,-1 1-1 0 0,0-1 1 0 0,0 0-1 0 0,0 1 1 0 0,0-1-1 0 0,0 1-11 0 0,-6 20 27 0 0,-1-1-1 0 0,0 0 1 0 0,-2-1-1 0 0,0 1 1 0 0,-2-2-1 0 0,0 0 1 0 0,-1 0 0 0 0,-2-1-1 0 0,0-1 1 0 0,-16 16-27 0 0,3-3 14 0 0,-1-1 0 0 0,-1-2 0 0 0,-2 0 0 0 0,-26 16-14 0 0,56-43-82 0 0,0 1 1 0 0,0-1 0 0 0,-1 0 0 0 0,1 0 0 0 0,-1 0 0 0 0,1 0-1 0 0,-1 0 1 0 0,0-1 0 0 0,0 1 0 0 0,0-1 0 0 0,0 0 0 0 0,0 0-1 0 0,0 0 1 0 0,0 0 0 0 0,0 0 0 0 0,0-1 0 0 0,-1 0-1 0 0,1 1 1 0 0,0-1 0 0 0,0 0 0 0 0,0 0 0 0 0,-1-1 0 0 0,1 1-1 0 0,0-1 1 0 0,0 0 0 0 0,0 1 0 0 0,0-1 0 0 0,0-1-1 0 0,0 1 1 0 0,0 0 0 0 0,0-1 0 0 0,0 1 0 0 0,1-1 0 0 0,-1 0-1 0 0,0 0 1 0 0,1 0 0 0 0,0 0 0 0 0,-1-1 0 0 0,0 0 81 0 0,-2-29-3371 0 0,5 11-2686 0 0,0 21 5791 0 0,0-13-10665 0 0</inkml:trace>
  <inkml:trace contextRef="#ctx0" brushRef="#br0" timeOffset="1135.215">1528 348 2240 0 0,'0'0'2585'0'0,"0"0"-247"0"0,0 0-20 0 0,0 0-8 0 0,0 0-234 0 0,33 0-358 0 0,105-2-334 0 0,-124 2-1011 0 0,0 0 0 0 0,1-1 0 0 0,-1-1 0 0 0,0 0 0 0 0,0-1 0 0 0,0-1 0 0 0,0 0 0 0 0,9-5-373 0 0,15-5 821 0 0,-23 9-599 0 0,0 0 1 0 0,-1-2-1 0 0,0 1 0 0 0,0-2 1 0 0,0 0-1 0 0,-1 0 1 0 0,-1-2-1 0 0,1 1 1 0 0,-1-2-1 0 0,-1 1 0 0 0,0-2 1 0 0,0 1-1 0 0,-1-1 1 0 0,-1-1-1 0 0,0 0 0 0 0,-1 0 1 0 0,0-1-1 0 0,2-6-222 0 0,-9 17 15 0 0,0 0-1 0 0,1 0 1 0 0,-1 0 0 0 0,-1 0-1 0 0,1 0 1 0 0,0 0-1 0 0,-1 0 1 0 0,1 0-1 0 0,-1 0 1 0 0,0-1-1 0 0,0 1 1 0 0,0 0 0 0 0,-1 0-1 0 0,1 0 1 0 0,-1 0-1 0 0,0 0 1 0 0,1 0-1 0 0,-1 0 1 0 0,-1 0-1 0 0,1 0 1 0 0,0 0 0 0 0,-1 0-1 0 0,1 1 1 0 0,-1-1-1 0 0,0 0 1 0 0,0 1-1 0 0,0 0 1 0 0,0-1-1 0 0,-1 1 1 0 0,1 0 0 0 0,0 0-1 0 0,-1 0 1 0 0,0 0-1 0 0,1 1 1 0 0,-1-1-1 0 0,-1 1-14 0 0,-4 0-13 0 0,0 0 1 0 0,0 1-1 0 0,0 0 0 0 0,0 1 0 0 0,-1 0 0 0 0,1 0 0 0 0,0 0 0 0 0,0 1 0 0 0,1 1 0 0 0,-1-1 0 0 0,0 1 0 0 0,1 1 0 0 0,-1-1 0 0 0,1 1 0 0 0,0 0 0 0 0,1 1 1 0 0,-1 0-1 0 0,1 0 0 0 0,-5 5 13 0 0,-103 122-144 0 0,102-114 134 0 0,0-1 1 0 0,1 2-1 0 0,1-1 1 0 0,1 2-1 0 0,1-1 1 0 0,0 1-1 0 0,2 0 1 0 0,0 1-1 0 0,1-1 1 0 0,1 1-1 0 0,2 0 1 0 0,-1 1-1 0 0,2-1 1 0 0,1 0-1 0 0,1 0 10 0 0,0-13 6 0 0,1-1-1 0 0,0 0 1 0 0,0 0-1 0 0,1 0 1 0 0,0 0-1 0 0,0 0 1 0 0,0-1-1 0 0,1 1 1 0 0,0-1-1 0 0,1 0 1 0 0,-1 0-1 0 0,1 0 1 0 0,0-1-1 0 0,0 0 1 0 0,1 0-1 0 0,0 0 1 0 0,0 0-1 0 0,0-1 1 0 0,0 0-1 0 0,1 0 1 0 0,-1-1-1 0 0,1 0 1 0 0,0 0-1 0 0,0-1 1 0 0,7 2-6 0 0,89 14-1535 0 0,-5-23-4877 0 0,-76 1-4891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7,'0'-5,"0"4,5 1,1 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0 0 0,'0'0'1515'0'0,"0"0"207"0"0,0 0 70 0 0,0 0 12 0 0,0 0-50 0 0,0 0-132 0 0,0 0-202 0 0,0 0-254 0 0,0 0-241 0 0,0 0-215 0 0,17 4 1193 0 0,164 10 2010 0 0,94-43-2490 0 0,-157 21-1921 0 0,-118 8 217 0 0,0 0-87 0 0,0 0-154 0 0,-18 8-7490 0 0,14-5 833 0 0</inkml:trace>
  <inkml:trace contextRef="#ctx0" brushRef="#br0" timeOffset="283.364">98 530 11538 0 0,'0'0'1274'0'0,"0"0"-555"0"0,0 0-164 0 0,0 0 173 0 0,0 0 260 0 0,0 0 120 0 0,0 0-104 0 0,0 0-205 0 0,0 0-137 0 0,0 0-118 0 0,36 2-83 0 0,116 8-53 0 0,42-7 777 0 0,147-18-2195 0 0,-340 15 389 0 0,-23 0-9283 0 0,18 0-534 0 0</inkml:trace>
  <inkml:trace contextRef="#ctx0" brushRef="#br0" timeOffset="519.496">0 913 9906 0 0,'0'0'2749'0'0,"0"0"-1378"0"0,0 0-482 0 0,0 0 167 0 0,0 0 159 0 0,0 0 48 0 0,0 0-154 0 0,0 0-185 0 0,0 0-159 0 0,0 0-129 0 0,33 6-110 0 0,101 18-109 0 0,-35-28 111 0 0,149-38-1778 0 0,-196 30-2835 0 0,0 0-3492 0 0,-31 8-2865 0 0</inkml:trace>
  <inkml:trace contextRef="#ctx0" brushRef="#br0" timeOffset="1053.488">925 916 2192 0 0,'0'0'807'0'0,"0"0"183"0"0,0 0 480 0 0,0 0 498 0 0,0 0 286 0 0,0 0-6 0 0,0 0-250 0 0,0 0-312 0 0,32-3-314 0 0,104-11-252 0 0,-49-13 297 0 0,-70 17-1092 0 0,36-16 229 0 0,-2-1-1 0 0,0-3 1 0 0,-2-2-1 0 0,-2-3 1 0 0,-1-1 0 0 0,-1-2-1 0 0,-3-2 1 0 0,-1-2-1 0 0,15-22-553 0 0,-38 42 14 0 0,-1-1 0 0 0,0 0 0 0 0,-2-2 0 0 0,-1 0 0 0 0,-1 0 0 0 0,-1-2 0 0 0,-1 1 0 0 0,-1-1 0 0 0,-2-1 0 0 0,-1 0 0 0 0,-1 0 0 0 0,-1 0 0 0 0,0-15-14 0 0,-5 38-28 0 0,0 1 0 0 0,0-1 0 0 0,-1 0 0 0 0,1 1 0 0 0,-1-1 0 0 0,0 1 0 0 0,0-1 1 0 0,-1 1-1 0 0,1-1 0 0 0,-1 1 0 0 0,0 0 0 0 0,0 0 0 0 0,0 0 0 0 0,-1 0 0 0 0,1 0 0 0 0,-1 0 0 0 0,0 1 1 0 0,0-1-1 0 0,-1 1 0 0 0,1 0 0 0 0,-1 0 0 0 0,1 0 0 0 0,-1 0 0 0 0,0 1 0 0 0,0-1 0 0 0,0 1 0 0 0,0 0 1 0 0,-1 1-1 0 0,1-1 0 0 0,0 1 0 0 0,-1-1 0 0 0,1 1 0 0 0,-1 1 0 0 0,0-1 0 0 0,1 1 0 0 0,-3-1 28 0 0,-5 1-53 0 0,1 1 0 0 0,-1 0-1 0 0,0 1 1 0 0,1 0 0 0 0,-1 1-1 0 0,1 0 1 0 0,-1 1 0 0 0,1 0-1 0 0,0 1 1 0 0,1 0 0 0 0,-1 1-1 0 0,1 0 1 0 0,0 0 0 0 0,1 1-1 0 0,-1 1 1 0 0,1-1 0 0 0,1 2-1 0 0,-7 6 54 0 0,-8 10-20 0 0,2 2-1 0 0,1 0 0 0 0,0 1 0 0 0,2 0 0 0 0,2 2 0 0 0,0 1 21 0 0,5-9 42 0 0,2 0 0 0 0,0 0 0 0 0,1 1 1 0 0,2 0-1 0 0,0 0 0 0 0,1 1 0 0 0,2 0 0 0 0,0-1 1 0 0,2 1-1 0 0,0 0 0 0 0,3 13-42 0 0,-1-22 69 0 0,2-1-1 0 0,0 1 1 0 0,1 0-1 0 0,0-1 1 0 0,1 0 0 0 0,1 0-1 0 0,0 0 1 0 0,1-1 0 0 0,0 0-1 0 0,1 0 1 0 0,1-1-1 0 0,0 0 1 0 0,0 0 0 0 0,1-1-1 0 0,1 0 1 0 0,0-1-1 0 0,6 4-68 0 0,8 6 192 0 0,1-1 0 0 0,0-2-1 0 0,2 0 1 0 0,0-2-1 0 0,1-1 1 0 0,0-2-1 0 0,21 7-191 0 0,36 3-1942 0 0,-82-30-11260 0 0,-4 5 2454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1.757"/>
    </inkml:context>
    <inkml:brush xml:id="br0">
      <inkml:brushProperty name="width" value="0.1" units="cm"/>
      <inkml:brushProperty name="height" value="0.1" units="cm"/>
      <inkml:brushProperty name="color" value="#004F8B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05" units="cm"/>
      <inkml:brushProperty name="height" value="0.05" units="cm"/>
    </inkml:brush>
  </inkml:definitions>
  <inkml:trace contextRef="#ctx0" brushRef="#br0">47 2228 0 0 0,'0'0'576'0'0,"0"0"118"0"0,0 0-1 0 0,0 0 21 0 0,0 0-38 0 0,0 0-8 0 0,-8-3 5 0 0,5 3 105 0 0,-28-9-1184 0 0,27 7 3461 0 0,8 1 3919 0 0,123 8-4045 0 0,161 4-794 0 0,-100 4-1614 0 0,73 10-38 0 0,-181-21-349 0 0,-46-1 208 0 0,-18-1-3006 0 0,-25 5-3970 0 0,3-4-3779 0 0</inkml:trace>
  <inkml:trace contextRef="#ctx0" brushRef="#br0" timeOffset="914.196">331 4135 0 0 0,'0'0'477'0'0,"0"0"217"0"0,0 0 74 0 0,0 0 47 0 0,0 0 22 0 0,0 0 9 0 0,-15-5-89 0 0,-41-18-88 0 0,42 18-59 0 0,14 5-3 0 0,0 0 2077 0 0,12 0 5942 0 0,29 1-7869 0 0,167-9 1501 0 0,-120 0-1900 0 0,99-3 218 0 0,-138 11-441 0 0,-49 0-136 0 0,0 0 6 0 0,0 0-21 0 0,0 0 4 0 0,0 0 17 0 0,0 0-15 0 0,0 0-9 0 0,0 0-6 0 0,1 0 19 0 0,13 3 298 0 0,-12-2-4232 0 0,0-1-4569 0 0,-4 0-1729 0 0</inkml:trace>
  <inkml:trace contextRef="#ctx0" brushRef="#br0" timeOffset="2017.707">445 1963 0 0 0,'0'0'241'0'0,"0"0"736"0"0,0 0 407 0 0,0 0 95 0 0,0 0-19 0 0,0 0-166 0 0,0 0-265 0 0,0 0-128 0 0,0 0-41 0 0,0 0-5 0 0,-14 0 3760 0 0,-5 106-2469 0 0,27-5-1076 0 0,34 163-376 0 0,-26-110-490 0 0,19 178 425 0 0,-28-31-168 0 0,-36-43 139 0 0,16 63-45 0 0,-11-112-420 0 0,-2-6-93 0 0,26-52-158 0 0,16-122-338 0 0,-15-28 340 0 0,-1-1-38 0 0,0 0-15 0 0,0 0-1 0 0,0 0-2 0 0,0 0-14 0 0,0 0-43 0 0,0-33-5828 0 0,0 11-2905 0 0,0 14 4096 0 0</inkml:trace>
  <inkml:trace contextRef="#ctx0" brushRef="#br0" timeOffset="2384.093">732 3712 3633 0 0,'0'0'1204'0'0,"0"0"-142"0"0,0 0 19 0 0,0 0 245 0 0,0 0 227 0 0,0 0 96 0 0,0 0-85 0 0,0 0-241 0 0,0 0-309 0 0,0 0-260 0 0,0 0-185 0 0,0 0-107 0 0,0 0-58 0 0,-21 27-34 0 0,-65 85-27 0 0,32-12 461 0 0,15-34-604 0 0,-3-1 1 0 0,-4-3-1 0 0,-1-1 0 0 0,-35 32-200 0 0,-74 70-2006 0 0,147-154 1179 0 0,-3 3-1091 0 0,6-2-5521 0 0,6-10-287 0 0</inkml:trace>
  <inkml:trace contextRef="#ctx0" brushRef="#br0" timeOffset="3122.517">607 1966 0 0 0,'0'0'255'0'0,"0"0"526"0"0,0 0 258 0 0,0 0 292 0 0,0 0 371 0 0,0 0 234 0 0,0 0-3 0 0,0 0-146 0 0,0 0-224 0 0,0 0-244 0 0,0 0-190 0 0,0 0-169 0 0,0 0-162 0 0,0-3-139 0 0,1-12-126 0 0,-1 11-127 0 0,0 4-108 0 0,-37 107 1035 0 0,-106 164-408 0 0,38-104-2110 0 0,100-147-581 0 0,5-11-3320 0 0,0-5 1093 0 0,0-4-4664 0 0</inkml:trace>
  <inkml:trace contextRef="#ctx0" brushRef="#br0" timeOffset="4005.715">702 3528 0 0 0,'0'0'780'0'0,"0"0"-361"0"0,0 0-107 0 0,0 0 397 0 0,0 0 572 0 0,0 0 386 0 0,0 0 207 0 0,0 0-39 0 0,0 0-228 0 0,0 0-239 0 0,0 0-232 0 0,0 0-204 0 0,0 0-90 0 0,12-6-51 0 0,37-17-22 0 0,22-42 2131 0 0,-52 41-2446 0 0,14-18-289 0 0,-2-1 0 0 0,-3-1 0 0 0,-1-1 0 0 0,-2-2 0 0 0,-2-1 0 0 0,-2 0 0 0 0,-3-2 0 0 0,-1 0 0 0 0,-3-1-1 0 0,-2 0 1 0 0,-3-1 0 0 0,1-25-165 0 0,-4-121-405 0 0,-6 196 390 0 0,0-1 0 0 0,0 1 0 0 0,0-1 0 0 0,0 1 0 0 0,0 0 0 0 0,-1-1 0 0 0,1 1 0 0 0,-1 0 0 0 0,1-1 1 0 0,-1 1-1 0 0,0 0 0 0 0,0 0 0 0 0,0-1 0 0 0,0 1 0 0 0,0 0 0 0 0,-1 0 0 0 0,1 0 0 0 0,-1 0 0 0 0,1 1 0 0 0,-1-1 0 0 0,0 0 0 0 0,0 0 0 0 0,1 1 0 0 0,-1 0 0 0 0,0-1 1 0 0,0 1-1 0 0,-1 0 0 0 0,1 0 0 0 0,0 0 0 0 0,0 0 0 0 0,0 0 0 0 0,-1 0 0 0 0,1 1 0 0 0,0-1 0 0 0,-1 1 0 0 0,1 0 0 0 0,-1 0 0 0 0,1 0 0 0 0,0 0 0 0 0,-1 0 0 0 0,1 0 1 0 0,-1 0-1 0 0,1 1 0 0 0,0-1 0 0 0,-2 2 15 0 0,-7 9 11 0 0,2 1 0 0 0,0 1 0 0 0,0 0 0 0 0,1 0 1 0 0,0 1-1 0 0,1 0 0 0 0,1 0 0 0 0,1 1 0 0 0,0-1 1 0 0,0 1-1 0 0,2 0 0 0 0,0 1 0 0 0,-1 10-11 0 0,1 16 101 0 0,1 0 0 0 0,3 0-1 0 0,1 0 1 0 0,2 0 0 0 0,2 0 0 0 0,1-1 0 0 0,7 16-101 0 0,41 252 649 0 0,-54-258-441 0 0,-1-50-188 0 0,0-1 0 0 0,0 0 36 0 0,0 0 16 0 0,0 0 9 0 0,0 0 12 0 0,0 0-7 0 0,0 0-16 0 0,0 0-36 0 0,3-22-1741 0 0,-1 9-738 0 0,0 4-3860 0 0,0 5-4576 0 0</inkml:trace>
  <inkml:trace contextRef="#ctx0" brushRef="#br0" timeOffset="4486.518">1273 3200 8138 0 0,'0'0'1280'0'0,"0"0"-509"0"0,0 0-183 0 0,0 0 248 0 0,0 0 306 0 0,0 0 103 0 0,0 0-106 0 0,0 0-253 0 0,0 0-245 0 0,0 0-162 0 0,0 0-119 0 0,0 0-97 0 0,0 0-34 0 0,24-11-3 0 0,75-31-20 0 0,-30 27 546 0 0,-52 17-596 0 0,-15-1-111 0 0,0 0-1 0 0,-1 0 0 0 0,1 1 0 0 0,0-1 1 0 0,-1 1-1 0 0,0-1 0 0 0,1 1 0 0 0,-1 0 1 0 0,0 0-1 0 0,1-1 0 0 0,-1 1 0 0 0,0 0 0 0 0,0 0 1 0 0,-1 0-1 0 0,1 0 0 0 0,0 0 0 0 0,-1 0 1 0 0,1 0-1 0 0,-1 1 0 0 0,0-1 0 0 0,0 0 1 0 0,1 0-1 0 0,-1 0 0 0 0,-1 0 0 0 0,1 1 0 0 0,0-1 1 0 0,0 0-1 0 0,-1 0 0 0 0,0 0 0 0 0,1 0 1 0 0,-1 0-1 0 0,0 0 0 0 0,0 0 0 0 0,0 0 1 0 0,0 0-1 0 0,0 0 0 0 0,0-1 0 0 0,-1 1 0 0 0,1 0 1 0 0,0-1-1 0 0,-1 1 0 0 0,-1 1-44 0 0,-107 155 1338 0 0,108-155-1325 0 0,1 0 0 0 0,0 0 0 0 0,0 0 0 0 0,0 0 1 0 0,0 0-1 0 0,0 0 0 0 0,1 1 0 0 0,-1-1 0 0 0,1 0 0 0 0,0 0 0 0 0,0 1 1 0 0,0-1-1 0 0,0 0 0 0 0,1 0 0 0 0,0 0 0 0 0,-1 1 0 0 0,1-1 1 0 0,0 0-1 0 0,0 0 0 0 0,1 0 0 0 0,-1 0 0 0 0,1 0 0 0 0,-1 0 0 0 0,1-1 1 0 0,0 1-1 0 0,0-1 0 0 0,0 1 0 0 0,0-1 0 0 0,1 1 0 0 0,-1-1 1 0 0,1 0-1 0 0,-1 0 0 0 0,1 0 0 0 0,0-1 0 0 0,-1 1 0 0 0,4 1-13 0 0,3 0 82 0 0,0 0 0 0 0,1 0 0 0 0,-1-1 0 0 0,0 0 0 0 0,1-1 0 0 0,0 0 0 0 0,-1 0 0 0 0,1-1 0 0 0,0-1 0 0 0,3 0-82 0 0,15 1-112 0 0,-17-12-1686 0 0,-8 6-2593 0 0,-2 5 2935 0 0,1-2-9732 0 0</inkml:trace>
  <inkml:trace contextRef="#ctx0" brushRef="#br1" timeOffset="47500.782">286 48 0 0 0,'6'55'890'0'0,"26"49"2258"0"0,16 88 286 0 0,-15 1-1341 0 0,-29 36-818 0 0,-16-11-506 0 0,43 50-563 0 0,15-89-131 0 0,-27-123-53 0 0,-15-45-16 0 0,26 142 17 0 0,-42-10 408 0 0,6-3-64 0 0,23-37 268 0 0,-23 84 1342 0 0,11-142-1217 0 0,-4-53-4969 0 0,-1 1-1621 0 0,0 3-242 0 0</inkml:trace>
  <inkml:trace contextRef="#ctx0" brushRef="#br1" timeOffset="48280.582">562 0 0 0 0,'0'0'540'0'0,"0"0"390"0"0,0 0 195 0 0,0 0 114 0 0,0 0 93 0 0,0 0 39 0 0,0 0-4 0 0,0 0-52 0 0,13 1 3925 0 0,-46 87-1100 0 0,11-42-3709 0 0,-1 0 0 0 0,-3-1 1 0 0,-1-2-1 0 0,-2-1 0 0 0,-15 15-431 0 0,10-13 194 0 0,1 1 1 0 0,3 2-1 0 0,2 1 1 0 0,-9 23-195 0 0,15 16 129 0 0,22-86-121 0 0,0-1-772 0 0,-2-4-6500 0 0,2 1 1516 0 0,0-1-2146 0 0</inkml:trace>
  <inkml:trace contextRef="#ctx0" brushRef="#br1" timeOffset="49397.378">859 1819 0 0 0,'0'0'205'0'0,"0"0"712"0"0,0 0 257 0 0,0 0 91 0 0,0 0 40 0 0,0 0-31 0 0,0 0-79 0 0,0 0-106 0 0,0 0-100 0 0,0 0-81 0 0,0 0-48 0 0,0 0-4 0 0,-4 7 5129 0 0,-2 2-4659 0 0,-80 60 671 0 0,-132 169-137 0 0,6 50-1181 0 0,143-191-470 0 0,11-35 43 0 0,54-61-1757 0 0,8-5-6440 0 0,1 3-1061 0 0</inkml:trace>
  <inkml:trace contextRef="#ctx0" brushRef="#br1" timeOffset="50701.289">1203 1145 1984 0 0,'0'0'1166'0'0,"0"0"-147"0"0,0 0-44 0 0,0 0 124 0 0,0 0 201 0 0,0 0 88 0 0,0 0-35 0 0,0 0-136 0 0,0 0-209 0 0,0 0-215 0 0,0 0-184 0 0,0 0-164 0 0,0 0-123 0 0,-30 4-46 0 0,-91 12-11 0 0,73 1 128 0 0,43-10-308 0 0,-9 8 24 0 0,0 0 0 0 0,1 2-1 0 0,1-1 1 0 0,1 1 0 0 0,0 1 0 0 0,1 0 0 0 0,1 1 0 0 0,1-1 0 0 0,0 3-109 0 0,5-12 41 0 0,-1 2 1 0 0,2-1 0 0 0,-1 0-1 0 0,2 0 1 0 0,-1 1-1 0 0,1-1 1 0 0,1 1 0 0 0,0-1-1 0 0,0 1 1 0 0,1-1-1 0 0,0 1 1 0 0,1-1 0 0 0,1 0-1 0 0,-1 0 1 0 0,1 0-1 0 0,1 0 1 0 0,0 0-1 0 0,0 0 1 0 0,1-1 0 0 0,1 0-1 0 0,-1 0 1 0 0,2 1-42 0 0,-2-7 69 0 0,-1 1-1 0 0,1-1 1 0 0,-1 0 0 0 0,1-1 0 0 0,0 1 0 0 0,0-1-1 0 0,1 0 1 0 0,-1 0 0 0 0,0-1 0 0 0,0 1 0 0 0,1-1-1 0 0,-1 0 1 0 0,1-1 0 0 0,-1 1 0 0 0,1-1 0 0 0,0 0-1 0 0,-1-1 1 0 0,1 1 0 0 0,-1-1 0 0 0,1 0 0 0 0,-1-1-1 0 0,0 1 1 0 0,1-1 0 0 0,-1 0 0 0 0,0 0 0 0 0,0-1-1 0 0,0 1 1 0 0,-1-1 0 0 0,1 0 0 0 0,-1-1 0 0 0,1 1-1 0 0,-1-1 1 0 0,0 0 0 0 0,3-3-69 0 0,26-25 143 0 0,-1 0 0 0 0,-2-3 0 0 0,-1 0-1 0 0,-2-1 1 0 0,-2-2 0 0 0,-1-1 0 0 0,-2-1 0 0 0,6-18-143 0 0,-10 20 14 0 0,-2 0 0 0 0,-2-2 0 0 0,-2 1 0 0 0,-2-1 0 0 0,-1-1-1 0 0,-2 0 1 0 0,-2 0 0 0 0,-1-1 0 0 0,-3 1 0 0 0,-1-1 0 0 0,-2-6-14 0 0,1 38-10 0 0,1 0 1 0 0,-2 1-1 0 0,1-1 0 0 0,-1 1 0 0 0,-1-1 0 0 0,0 1 0 0 0,0 0 1 0 0,-1 0-1 0 0,0 0 0 0 0,0 0 0 0 0,-1 1 0 0 0,0 0 0 0 0,-1 0 1 0 0,0 0-1 0 0,0 1 0 0 0,-1-1 0 0 0,0 2 0 0 0,0-1 1 0 0,-7-5 8 0 0,9 10-28 0 0,1 0-1 0 0,0 1 1 0 0,-1-1-1 0 0,1 1 1 0 0,-1 0-1 0 0,1 0 1 0 0,-1 1-1 0 0,1-1 0 0 0,-1 1 1 0 0,0 0-1 0 0,1 1 1 0 0,-1-1-1 0 0,1 1 1 0 0,-1-1-1 0 0,1 1 0 0 0,-1 1 1 0 0,1-1-1 0 0,0 1 1 0 0,-1-1-1 0 0,1 1 1 0 0,0 1-1 0 0,0-1 0 0 0,0 0 1 0 0,0 1-1 0 0,1 0 1 0 0,-1 0-1 0 0,1 0 1 0 0,-2 2 29 0 0,-5 5-46 0 0,1 0 0 0 0,1 0 0 0 0,-1 0 0 0 0,2 1 0 0 0,0 0 0 0 0,0 1 0 0 0,1-1 0 0 0,0 1 0 0 0,-1 6 46 0 0,1 1 2 0 0,0 0 0 0 0,2 0 0 0 0,0 1 0 0 0,2 0 0 0 0,0 0 0 0 0,1 0 0 0 0,1 0 0 0 0,1 7-2 0 0,1-11 76 0 0,1-1 0 0 0,1 0-1 0 0,0 1 1 0 0,1-2 0 0 0,1 1 0 0 0,0-1 0 0 0,7 11-76 0 0,-4-7 140 0 0,130 198 1613 0 0,-17-35-75 0 0,-61-63-792 0 0,-51-101-455 0 0,-6-16-5385 0 0,-2-1-787 0 0,-2 0-5733 0 0</inkml:trace>
  <inkml:trace contextRef="#ctx0" brushRef="#br2" timeOffset="58883.642">947 442 0 0 0,'1'1'4561'0'0,"11"6"-2417"0"0,28 0 3460 0 0,135-9-1096 0 0,1 0-3411 0 0,-48 10-630 0 0,-4-15 60 0 0,53 6-76 0 0,-42-9 52 0 0,0 2-3 0 0,-135 8-503 0 0,24-4 239 0 0,18 0 29 0 0,-42 4-262 0 0,13 0-3 0 0,13 7 1 0 0,-15 1-194 0 0,-11-8 212 0 0,0 0-9 0 0,0 0-2 0 0,0 0 0 0 0,0 0-2 0 0,0 0-9 0 0,1 0 4 0 0,0 0-19 0 0,19-7 27 0 0,19 4 4 0 0,-14 0-174 0 0,-30 8-4477 0 0,2-4-2556 0 0,0 2-1537 0 0</inkml:trace>
  <inkml:trace contextRef="#ctx0" brushRef="#br2" timeOffset="61567.162">2026 468 0 0 0,'0'0'299'0'0,"0"0"248"0"0,0 0 110 0 0,0 0 12 0 0,0 0 12 0 0,0 0-21 0 0,0 0-31 0 0,0 0 14 0 0,-2 12 8 0 0,1 104 2679 0 0,52 106 2420 0 0,-29-53-4015 0 0,-7 1-1 0 0,-8 7-1734 0 0,-5-93 290 0 0,-3-1 1 0 0,-4 0-1 0 0,-10 45-290 0 0,-16 133 999 0 0,27-182-730 0 0,4 178 575 0 0,48 96-261 0 0,-48-175-480 0 0,-18 41 152 0 0,-3 51 33 0 0,6-175-120 0 0,-16 115 440 0 0,18-15-157 0 0,14-144-321 0 0,10 13-208 0 0,2-35 28 0 0,-1-4 1 0 0,-11-24 48 0 0,-1-1-11 0 0,0 0 25 0 0,6 13 24 0 0,-1 0 0 0 0,-1 0 0 0 0,0 0-1 0 0,0 1 1 0 0,-2-1 0 0 0,1 1 0 0 0,-2-1 0 0 0,0 1 0 0 0,0 0 0 0 0,-2 0-1 0 0,0 3-36 0 0,1-17-16 0 0,0 0 11 0 0,0 0 16 0 0,0 0 3 0 0,0 0 13 0 0,0 0-22 0 0,0 0 13 0 0,0 0-5 0 0,0 0-10 0 0,0 0 25 0 0,0 0 22 0 0,0 0 28 0 0,0 0 12 0 0,0 0-9 0 0,0 0-15 0 0,0 0 4 0 0,0 0 22 0 0,0 0 10 0 0,0 0 0 0 0,-4-22 667 0 0,-80-81-705 0 0,77 97-76 0 0,-3-5 8 0 0,0 2 1 0 0,-1-1-1 0 0,0 2 0 0 0,0-1 1 0 0,-1 1-1 0 0,0 1 1 0 0,0 0-1 0 0,-1 1 1 0 0,0 0-1 0 0,0 1 4 0 0,-53-25 120 0 0,65 30-123 0 0,1-1 1 0 0,-1 1-1 0 0,1-1 0 0 0,0 1 0 0 0,-1-1 1 0 0,1 1-1 0 0,-1-1 0 0 0,1 1 0 0 0,0-1 1 0 0,-1 1-1 0 0,1-1 0 0 0,0 1 0 0 0,0-1 1 0 0,-1 0-1 0 0,1 1 0 0 0,0-1 0 0 0,0 0 1 0 0,0 1-1 0 0,0-1 0 0 0,0 0 0 0 0,0 1 1 0 0,0-1-1 0 0,0 1 0 0 0,0-1 0 0 0,0 0 1 0 0,0 1-1 0 0,1-1 0 0 0,-1 0 0 0 0,0 1 1 0 0,0-1-1 0 0,0 1 0 0 0,1-1 0 0 0,-1 0 1 0 0,0 1-1 0 0,1-1 0 0 0,-1 1 1 0 0,1-1-1 0 0,-1 1 0 0 0,1-1 0 0 0,-1 1 1 0 0,1 0-1 0 0,-1-1 0 0 0,1 1 0 0 0,-1-1 1 0 0,1 1-1 0 0,-1 0 0 0 0,1 0 0 0 0,-1-1 1 0 0,1 1-1 0 0,0 0 0 0 0,-1 0 0 0 0,1 0 1 0 0,0 0-1 0 0,-1-1 0 0 0,1 1 0 0 0,0 0 1 0 0,-1 0-1 0 0,1 0 0 0 0,0 0 0 0 0,-1 1 1 0 0,1-1 2 0 0,51-16-55 0 0,-48 15 32 0 0,186-10-345 0 0,-10-4-92 0 0,-121 4 370 0 0,-49 9-101 0 0,-3 14-502 0 0,-7-11 704 0 0,-8 14 166 0 0,-72 55 447 0 0,-11 14-141 0 0,-4 5 6 0 0,69-64-366 0 0,26-25-127 0 0,0 0-16 0 0,0 0-19 0 0,0 0 14 0 0,0 0 14 0 0,0 0-1 0 0,0 0-17 0 0,0 0-7 0 0,0 0 11 0 0,0 0 2 0 0,0 0-8 0 0,0 0 33 0 0,0 0-30 0 0,0 0-6 0 0,0 0 5 0 0,0 0 8 0 0,0 0-15 0 0,0 0-22 0 0,0 0 28 0 0,0 0 2 0 0,0 0-32 0 0,0 0 24 0 0,0 0-2 0 0,0 0-10 0 0,0 0-37 0 0,0 0-54 0 0,2-9-3415 0 0,2-3-3333 0 0,-1 8-4308 0 0</inkml:trace>
  <inkml:trace contextRef="#ctx0" brushRef="#br2" timeOffset="63105.612">2460 2309 2112 0 0,'0'0'1201'0'0,"0"0"-228"0"0,0 0-27 0 0,0 0 209 0 0,0 0 308 0 0,0 0 208 0 0,0 0-59 0 0,0 0-330 0 0,0 0-433 0 0,0 0-391 0 0,0 0-280 0 0,0 0-94 0 0,0 0 59 0 0,1 3 122 0 0,4 34 437 0 0,-3 1 1 0 0,0 0-1 0 0,-3-1 0 0 0,-1 1 0 0 0,-2-1 0 0 0,-1 1 0 0 0,-3 5-702 0 0,-3 104 692 0 0,12-144-656 0 0,1-1-1 0 0,-1 0 1 0 0,1 0 0 0 0,0 0 0 0 0,-1 0-1 0 0,1 0 1 0 0,0 0 0 0 0,0 0 0 0 0,0-1-1 0 0,0 1 1 0 0,1-1 0 0 0,-1 0-1 0 0,0 1 1 0 0,1-1 0 0 0,-1 0 0 0 0,1 0-1 0 0,-1-1 1 0 0,1 1 0 0 0,-1 0 0 0 0,1-1-1 0 0,-1 1 1 0 0,1-1 0 0 0,0 0-1 0 0,-1 0 1 0 0,1 0 0 0 0,0 0 0 0 0,-1-1-1 0 0,1 1 1 0 0,-1-1 0 0 0,1 1 0 0 0,-1-1-1 0 0,1 0 1 0 0,-1 0 0 0 0,1 0-1 0 0,-1-1 1 0 0,0 1 0 0 0,1 0 0 0 0,-1-1-1 0 0,0 1 1 0 0,0-1 0 0 0,0 0 0 0 0,0 0-1 0 0,0 0-35 0 0,18-20 70 0 0,0-1-1 0 0,-2 0 1 0 0,-1-1-1 0 0,-1-1 0 0 0,-1-1 1 0 0,-1 0-1 0 0,-1-1 1 0 0,-1-1-1 0 0,-2 0 1 0 0,2-7-70 0 0,-10 27 9 0 0,58-175 57 0 0,-55 148 29 0 0,-4 26-19 0 0,-4 25-191 0 0,-14 112 384 0 0,34 81 285 0 0,68 178 26 0 0,-80-355-571 0 0,-1 1 0 0 0,-2 0 0 0 0,-1 1 1 0 0,-1-1-1 0 0,-2 0 0 0 0,-2 0 0 0 0,-1 0 1 0 0,-1-1-1 0 0,-1 1 0 0 0,-2-2 0 0 0,-2 1 0 0 0,-7 13-9 0 0,16-39 5 0 0,-1-1 0 0 0,0 0 0 0 0,0 0 0 0 0,0 0 0 0 0,-1-1 0 0 0,1 1-1 0 0,-1-1 1 0 0,0 0 0 0 0,-1 0 0 0 0,1 0 0 0 0,-1 0 0 0 0,1-1 0 0 0,-1 0-1 0 0,0 0 1 0 0,-1 0 0 0 0,1 0 0 0 0,0-1 0 0 0,-1 0 0 0 0,1 0 0 0 0,-1-1-1 0 0,0 1 1 0 0,1-1 0 0 0,-1 0 0 0 0,0-1 0 0 0,0 1 0 0 0,0-1 0 0 0,0-1-1 0 0,-3 1-4 0 0,5-5-9 0 0,-1 1-1 0 0,2-1 0 0 0,-1 1 1 0 0,1-1-1 0 0,-1 0 0 0 0,1-1 1 0 0,1 1-1 0 0,-1 0 0 0 0,1-1 1 0 0,0 0-1 0 0,0 1 0 0 0,0-1 1 0 0,1 0-1 0 0,0 0 0 0 0,0 0 1 0 0,1 0-1 0 0,0 0 0 0 0,0 0 0 0 0,0 0 1 0 0,0 0-1 0 0,1 0 0 0 0,0 0 1 0 0,1-2 9 0 0,6-15-102 0 0,0 1 0 0 0,1 0 0 0 0,1 0 1 0 0,1 1-1 0 0,1 1 0 0 0,1 0 0 0 0,0 0 1 0 0,2 2-1 0 0,0 0 0 0 0,10-8 102 0 0,11-12-3513 0 0,-23 25-5702 0 0,-10 12-827 0 0</inkml:trace>
  <inkml:trace contextRef="#ctx0" brushRef="#br2" timeOffset="63543.172">3015 2872 13259 0 0,'0'0'1520'0'0,"0"0"-562"0"0,0 0-316 0 0,0 0 39 0 0,0 0 121 0 0,0 0 41 0 0,0 0-113 0 0,0 0-118 0 0,0 0-121 0 0,0 0-98 0 0,0 0-45 0 0,0 0-92 0 0,25-7-50 0 0,81-20-37 0 0,-23 17 311 0 0,-82 10-463 0 0,1 1-1 0 0,0-1 1 0 0,-1 1-1 0 0,1-1 1 0 0,-1 1-1 0 0,1 0 1 0 0,-1 0-1 0 0,1 0 1 0 0,-1-1-1 0 0,1 1 1 0 0,-1 1-1 0 0,0-1 1 0 0,1 0 0 0 0,-1 0-1 0 0,0 0 1 0 0,0 1-1 0 0,0-1 1 0 0,0 1-1 0 0,0-1 1 0 0,0 0-1 0 0,-1 1 1 0 0,1 0-1 0 0,0-1 1 0 0,-1 1-1 0 0,1-1 1 0 0,-1 1-1 0 0,0 0 1 0 0,1-1-1 0 0,-1 1 1 0 0,0 0 0 0 0,0 0-1 0 0,0-1 1 0 0,0 1-1 0 0,0 0 1 0 0,-1-1-1 0 0,1 1-16 0 0,-12 65 656 0 0,-103 131 568 0 0,115-197-1210 0 0,-1 0-1 0 0,0 0 0 0 0,0 0 1 0 0,1 0-1 0 0,-1 0 0 0 0,1 1 1 0 0,-1-1-1 0 0,1 0 0 0 0,0 0 1 0 0,-1 0-1 0 0,1 0 0 0 0,0 1 1 0 0,0-1-1 0 0,0 0 0 0 0,0 0 1 0 0,0 1-1 0 0,0-1 0 0 0,0 0 1 0 0,0 0-1 0 0,0 0 0 0 0,1 1 1 0 0,-1-1-1 0 0,0 0 0 0 0,1 0 1 0 0,-1 0-1 0 0,1 0 0 0 0,-1 0 0 0 0,1 0 1 0 0,0 0-1 0 0,-1 0 0 0 0,1 0 1 0 0,0 0-1 0 0,0 0 0 0 0,0 0 1 0 0,0 0-1 0 0,0 0 0 0 0,0-1 1 0 0,0 1-1 0 0,0 0 0 0 0,0-1 1 0 0,0 1-1 0 0,0-1 0 0 0,0 1 1 0 0,0-1-1 0 0,0 1 0 0 0,1-1 1 0 0,-1 0-14 0 0,63 2 584 0 0,76-42-232 0 0,-98 25-214 0 0,-12 4-2138 0 0,-10 5-4145 0 0,-15 5-5715 0 0</inkml:trace>
  <inkml:trace contextRef="#ctx0" brushRef="#br2" timeOffset="94829.14">4454 3645 0 0 0,'0'0'882'0'0,"0"0"232"0"0,0 0-64 0 0,0 0-124 0 0,0 0-106 0 0,0 0-12 0 0,0 0 56 0 0,0 0 10 0 0,0 0-13 0 0,0 0-57 0 0,0 0-81 0 0,1 0 13 0 0,1-1 7438 0 0,-1 2-8337 0 0,-12 357 3020 0 0,-7-214-2292 0 0,-6-1-1 0 0,-13 25-564 0 0,17-64 74 0 0,18-60-129 0 0,2-44 10 0 0,0 0 7 0 0,0 0-2 0 0,0 0-6 0 0,0 0-6 0 0,0 0-14 0 0,-12-29-3360 0 0,4-12-2644 0 0,6 23-325 0 0,1 7 95 0 0</inkml:trace>
  <inkml:trace contextRef="#ctx0" brushRef="#br2" timeOffset="95182.097">3836 3848 2937 0 0,'0'0'633'0'0,"0"0"-306"0"0,0 0 194 0 0,0 0 660 0 0,0 0 748 0 0,0 0 478 0 0,0 0-111 0 0,0 0-383 0 0,0 0-427 0 0,34-8-360 0 0,110-26-246 0 0,410-78 2929 0 0,-342 93-3696 0 0,-252 48-2096 0 0,13-6-1470 0 0,10-10-5173 0 0,11-8 1130 0 0</inkml:trace>
  <inkml:trace contextRef="#ctx0" brushRef="#br2" timeOffset="95563.204">4839 4164 2841 0 0,'0'0'2251'0'0,"0"0"-1264"0"0,0 0-379 0 0,0 0 195 0 0,0 0 396 0 0,0 0 374 0 0,0 0 114 0 0,0 0-186 0 0,0 0-336 0 0,0 0-371 0 0,0 0-262 0 0,0 0-140 0 0,-17 27-51 0 0,-53 86-11 0 0,41-32 332 0 0,27 33 197 0 0,3-109-792 0 0,-1 0 0 0 0,1 1 1 0 0,0-1-1 0 0,0 0 0 0 0,1 0 0 0 0,0 0 0 0 0,0 0 0 0 0,0 0 0 0 0,0-1 0 0 0,1 1 0 0 0,-1-1 0 0 0,1 1 1 0 0,0-1-1 0 0,1 0 0 0 0,-1 0 0 0 0,1 0 0 0 0,0 0 0 0 0,0-1 0 0 0,0 0 0 0 0,0 0 0 0 0,0 0 0 0 0,1 0 1 0 0,0-1-1 0 0,-1 1 0 0 0,1-1 0 0 0,0 0 0 0 0,0-1 0 0 0,0 1 0 0 0,0-1 0 0 0,0 0 0 0 0,1 0 0 0 0,1 0-67 0 0,0-1 102 0 0,-1 0 0 0 0,1 0 0 0 0,0-1 0 0 0,-1 0 0 0 0,1 0 0 0 0,0-1 0 0 0,-1 0 0 0 0,0 0 0 0 0,1 0 0 0 0,-1-1 0 0 0,0 1 0 0 0,0-2 0 0 0,0 1 0 0 0,-1-1 0 0 0,1 1 0 0 0,-1-2 0 0 0,0 1 0 0 0,0-1 0 0 0,4-3-102 0 0,0-5 35 0 0,0-1 0 0 0,0 1 0 0 0,-1-1 0 0 0,-1 0 0 0 0,0-1-1 0 0,-1 0 1 0 0,-1 0 0 0 0,0 0 0 0 0,-1-1 0 0 0,-1 1 0 0 0,0-1 0 0 0,-1 0 0 0 0,-1 0 0 0 0,0 0-1 0 0,-1 0 1 0 0,-1 0 0 0 0,-1 0 0 0 0,0 0 0 0 0,-3-12-35 0 0,2 16-155 0 0,0 1-1 0 0,-1 0 1 0 0,0 1 0 0 0,-1-1-1 0 0,0 1 1 0 0,-1-1 0 0 0,0 1 0 0 0,0 1-1 0 0,-1-1 1 0 0,0 1 0 0 0,-1 1-1 0 0,0-1 1 0 0,-6-4 155 0 0,8 8-637 0 0,-1 0-1 0 0,0 0 0 0 0,0 0 1 0 0,-1 1-1 0 0,0 0 0 0 0,1 1 1 0 0,-1-1-1 0 0,0 1 1 0 0,-1 1-1 0 0,1 0 0 0 0,-8-1 638 0 0,-7 0-5438 0 0,7 2-3364 0 0</inkml:trace>
  <inkml:trace contextRef="#ctx0" brushRef="#br2" timeOffset="96034.59">5397 3645 3569 0 0,'0'0'4525'0'0,"0"0"-2762"0"0,0 0-1150 0 0,0 0-47 0 0,0 0 445 0 0,0 0 497 0 0,0 0 222 0 0,0 0-158 0 0,0 0-394 0 0,0 0-368 0 0,0 0-206 0 0,0 0-118 0 0,-5 35-85 0 0,-12 108-65 0 0,13 33 793 0 0,30 191 118 0 0,-10-149-1790 0 0,-30-213-2196 0 0,2-7-6050 0 0,9-1-1748 0 0</inkml:trace>
  <inkml:trace contextRef="#ctx0" brushRef="#br2" timeOffset="96217.205">5126 4201 3281 0 0,'0'0'1848'0'0,"0"0"-456"0"0,0 0-151 0 0,0 0 23 0 0,0 0-48 0 0,0 0-16 0 0,215-44-159 0 0,-174 40-257 0 0,-1 4-288 0 0,5-3-264 0 0,-1 3-216 0 0,-6 0-336 0 0,3 0-344 0 0,-12 0-528 0 0,1 3-529 0 0,-3 1-607 0 0,-10-4-1369 0 0,-4 0-392 0 0</inkml:trace>
  <inkml:trace contextRef="#ctx0" brushRef="#br2" timeOffset="96852.147">5868 4183 2993 0 0,'0'0'2542'0'0,"0"0"-546"0"0,0 0-72 0 0,0 0 131 0 0,0 0 18 0 0,0 0-174 0 0,0 0-352 0 0,0 0-373 0 0,0 0-336 0 0,0 0-252 0 0,0 0-167 0 0,0 0-130 0 0,-32 26-85 0 0,-99 84-52 0 0,84-55 14 0 0,44-44-141 0 0,-4 70-24 0 0,9-78 14 0 0,0 0 0 0 0,1 1-1 0 0,-1-1 1 0 0,1 0 0 0 0,0-1 0 0 0,0 1-1 0 0,0 0 1 0 0,0-1 0 0 0,0 0 0 0 0,1 1 0 0 0,-1-1-1 0 0,1-1 1 0 0,-1 1 0 0 0,1 0 0 0 0,0-1-1 0 0,0 0 1 0 0,0 0 0 0 0,0 0 0 0 0,0 0-1 0 0,0-1 1 0 0,0 1 0 0 0,0-1 0 0 0,0 0-1 0 0,0 0 1 0 0,0-1 0 0 0,0 1 0 0 0,0-1 0 0 0,2-1-15 0 0,108-49 448 0 0,-60 26-626 0 0,-50 58-176 0 0,-4-30 350 0 0,-1 0 1 0 0,1 0 0 0 0,0 0 0 0 0,0 1 0 0 0,0-1 0 0 0,0 0 0 0 0,0 0 0 0 0,1 0-1 0 0,0 0 1 0 0,-1 1 0 0 0,1-1 0 0 0,0 0 0 0 0,1 0 0 0 0,-1-1 0 0 0,0 1 0 0 0,1 0-1 0 0,0 0 1 0 0,0-1 0 0 0,0 1 0 0 0,0-1 0 0 0,0 1 0 0 0,0-1 0 0 0,0 0 0 0 0,1 0-1 0 0,-1 0 1 0 0,1 0 0 0 0,0 0 0 0 0,-1-1 0 0 0,1 1 0 0 0,0-1 0 0 0,0 1 0 0 0,2-1 3 0 0,4 1 38 0 0,1 0 0 0 0,-1-1 1 0 0,1-1-1 0 0,-1 0 0 0 0,0 0 1 0 0,1-1-1 0 0,-1 0 1 0 0,1 0-1 0 0,-1-1 0 0 0,0 0 1 0 0,0-1-1 0 0,0 0 1 0 0,0-1-1 0 0,-1 1 0 0 0,1-2 1 0 0,-1 1-1 0 0,0-1 0 0 0,0 0 1 0 0,0-1-1 0 0,-1 0 1 0 0,0 0-1 0 0,0-1 0 0 0,2-3-38 0 0,11-11 131 0 0,-2-1-1 0 0,0 0 0 0 0,-2-1 1 0 0,0-1-1 0 0,-2-1 0 0 0,0 0 1 0 0,1-9-131 0 0,4-7-77 0 0,-1-1 1 0 0,-3-1-1 0 0,-1-1 1 0 0,-3 0 0 0 0,-1 0-1 0 0,-3-1 1 0 0,1-16 76 0 0,-7 37-274 0 0,0-1 0 0 0,-1 1 0 0 0,-2 0 0 0 0,0 0 0 0 0,-1 0 0 0 0,-4-9 274 0 0,5 25-90 0 0,0 1-1 0 0,0 0 1 0 0,-1-1 0 0 0,0 1 0 0 0,0 0-1 0 0,-1 0 1 0 0,0 1 0 0 0,0-1 0 0 0,0 1-1 0 0,-1 0 1 0 0,0 0 0 0 0,0 0 0 0 0,-1 0-1 0 0,0 1 1 0 0,0 0 0 0 0,0 1-1 0 0,0-1 1 0 0,-1 1 0 0 0,1 0 0 0 0,-1 1-1 0 0,-7-3 91 0 0,11 4-27 0 0,-1 1-1 0 0,0 0 0 0 0,1 0 1 0 0,-1 1-1 0 0,0-1 0 0 0,0 1 1 0 0,1-1-1 0 0,-1 1 0 0 0,0 0 1 0 0,0 1-1 0 0,0-1 0 0 0,1 1 1 0 0,-1-1-1 0 0,0 1 0 0 0,1 0 1 0 0,-1 1-1 0 0,0-1 0 0 0,1 1 1 0 0,0-1-1 0 0,-1 1 0 0 0,1 0 1 0 0,0 0-1 0 0,0 1 0 0 0,0-1 1 0 0,0 0-1 0 0,0 1 0 0 0,1 0 1 0 0,-1 0-1 0 0,1 0 0 0 0,0 0 1 0 0,-1 0-1 0 0,1 0 0 0 0,1 1 1 0 0,-1-1-1 0 0,0 2 28 0 0,-5 9 82 0 0,2 0 1 0 0,0 0-1 0 0,0 1 0 0 0,1-1 1 0 0,1 1-1 0 0,1 0 1 0 0,0 0-1 0 0,0 7-82 0 0,0 4 307 0 0,2 0 0 0 0,0 0 0 0 0,2 0 1 0 0,1 0-1 0 0,1 0 0 0 0,6 20-307 0 0,12 19 535 0 0,3 0 1 0 0,3-2-1 0 0,2 0 0 0 0,3-3 1 0 0,11 13-536 0 0,53 53-114 0 0,-85-119-1287 0 0,-5-6-7245 0 0,-7-1-2733 0 0</inkml:trace>
  <inkml:trace contextRef="#ctx0" brushRef="#br2" timeOffset="98269.122">5792 4212 0 0 0,'0'0'171'0'0,"0"0"532"0"0,2-1 159 0 0,4-7-27 0 0,-4 6-36 0 0,-2 2-40 0 0,0 0-43 0 0,0 0-33 0 0,0 0-50 0 0,0 0-57 0 0,0 0-81 0 0,0 0-61 0 0,0 0-49 0 0,0 0-40 0 0,0 0-43 0 0,24 5 2656 0 0,-19-4-2708 0 0,0 1 0 0 0,0 1 0 0 0,0-1 0 0 0,0 1 0 0 0,0-1-1 0 0,-1 2 1 0 0,1-1 0 0 0,-1 0 0 0 0,0 1 0 0 0,0 0 0 0 0,0 0 0 0 0,0 0 0 0 0,-1 0 0 0 0,1 1 0 0 0,-1-1 0 0 0,0 1 0 0 0,1 4-250 0 0,-2-2 177 0 0,-1-1 1 0 0,-1 1 0 0 0,1 0-1 0 0,-1 0 1 0 0,0 0 0 0 0,-1 0-1 0 0,0-1 1 0 0,0 1-1 0 0,0 0 1 0 0,-1 0 0 0 0,0-1-1 0 0,0 1 1 0 0,0-1 0 0 0,-2 1-178 0 0,-13 69 376 0 0,17-53-66 0 0,0 0-1352 0 0,0-8-9219 0 0,0-18 2486 0 0</inkml:trace>
  <inkml:trace contextRef="#ctx0" brushRef="#br2" timeOffset="100914.041">6995 4536 0 0 0,'0'0'890'0'0,"0"0"90"0"0,0 0-36 0 0,0 0-89 0 0,0 0-7 0 0,0 0 150 0 0,0 0 227 0 0,0 0 205 0 0,0 0 122 0 0,0 0-28 0 0,5 3-105 0 0,-3-3-1394 0 0,0 2 156 0 0,1-1 0 0 0,0 0 0 0 0,-1 1-1 0 0,1-1 1 0 0,0-1 0 0 0,0 1-1 0 0,0 0 1 0 0,0-1 0 0 0,0 1-1 0 0,0-1 1 0 0,-1 0 0 0 0,1 0-1 0 0,0 0 1 0 0,0 0 0 0 0,0-1-1 0 0,0 1 1 0 0,0-1 0 0 0,0 0 0 0 0,0 0-1 0 0,-1 0 1 0 0,1 0 0 0 0,0 0-1 0 0,0-1-180 0 0,37-31 540 0 0,-2-1 0 0 0,-1-2 0 0 0,-3-2 0 0 0,0-1 0 0 0,-3-2 0 0 0,4-8-540 0 0,23-28 296 0 0,-14 23-102 0 0,-3-2 0 0 0,-2-2 0 0 0,-3-2 0 0 0,-2-1 1 0 0,25-65-195 0 0,-50 98 59 0 0,-1 1 1 0 0,-1-2-1 0 0,-1 1 1 0 0,-2-1 0 0 0,0 0-1 0 0,-3 0 1 0 0,0-3-60 0 0,-1 30 5 0 0,0-1-1 0 0,0 1 1 0 0,0-1 0 0 0,0 1-1 0 0,0-1 1 0 0,-1 1-1 0 0,1 0 1 0 0,-1-1 0 0 0,0 1-1 0 0,0-1 1 0 0,0 1 0 0 0,0 0-1 0 0,0 0 1 0 0,0 0 0 0 0,0 0-1 0 0,-1 0 1 0 0,1 0-1 0 0,-1 0 1 0 0,0 0 0 0 0,1 0-1 0 0,-1 1 1 0 0,0-1 0 0 0,0 0-1 0 0,0 1 1 0 0,0 0 0 0 0,0 0-1 0 0,-1-1 1 0 0,1 1 0 0 0,0 0-1 0 0,0 1 1 0 0,-1-1-1 0 0,1 0 1 0 0,-1 1 0 0 0,1-1-1 0 0,0 1 1 0 0,-1 0 0 0 0,1 0-1 0 0,-1 0 1 0 0,1 0 0 0 0,-1 0-1 0 0,1 0 1 0 0,-1 1-1 0 0,1-1 1 0 0,0 1 0 0 0,-1 0-1 0 0,1 0-4 0 0,-8 5-44 0 0,0 0-1 0 0,0 0 0 0 0,1 1 0 0 0,0 1 1 0 0,1 0-1 0 0,0 0 0 0 0,0 0 0 0 0,0 1 1 0 0,-4 8 44 0 0,-154 232 18 0 0,155-223 5 0 0,0-1-1 0 0,1 1 1 0 0,2 1-1 0 0,1 0 1 0 0,1 0-1 0 0,1 0 0 0 0,1 1 1 0 0,2-1-1 0 0,1 1 1 0 0,1 0-1 0 0,1 0 1 0 0,2 10-23 0 0,1-10 43 0 0,1-1 1 0 0,0 1-1 0 0,3-1 1 0 0,0 0 0 0 0,1-1-1 0 0,8 13-43 0 0,-14-32 27 0 0,0 0-1 0 0,0 0 1 0 0,1 0-1 0 0,0-1 1 0 0,1 1 0 0 0,0-1-1 0 0,0 0 1 0 0,0 0-1 0 0,0-1 1 0 0,1 1 0 0 0,0-1-1 0 0,0 0 1 0 0,0-1-1 0 0,1 0 1 0 0,0 0 0 0 0,0 0-1 0 0,0-1 1 0 0,0 0 0 0 0,7 2-27 0 0,-2-1 70 0 0,0-1 1 0 0,0-1-1 0 0,0 0 1 0 0,1-1-1 0 0,-1 0 1 0 0,0 0-1 0 0,1-2 1 0 0,-1 1-1 0 0,0-2 1 0 0,1 0-1 0 0,-1 0 1 0 0,0-1-1 0 0,0 0 1 0 0,-1-1-1 0 0,1-1 1 0 0,-1 0-1 0 0,9-5-70 0 0,-18 9 4 0 0,12-5 20 0 0,1-1 0 0 0,-1 0 1 0 0,0-1-1 0 0,0-1 0 0 0,-1 0 1 0 0,0-1-1 0 0,-1-1 0 0 0,0 0 1 0 0,-1 0-1 0 0,5-8-24 0 0,-4 3 33 0 0,-6 9-19 0 0,-1 1 1 0 0,0-1 0 0 0,0 0 0 0 0,-1 0 0 0 0,1 0 0 0 0,-2-1-1 0 0,1 0 1 0 0,-1 1 0 0 0,0-1 0 0 0,-1 0 0 0 0,0-1-1 0 0,0 1 1 0 0,-1 0 0 0 0,0 0 0 0 0,0-4-15 0 0,-1 5-29 0 0,-1 0-1 0 0,1 0 1 0 0,-1 0 0 0 0,-1 0 0 0 0,1 1 0 0 0,-1-1-1 0 0,0 0 1 0 0,-1 1 0 0 0,0-1 0 0 0,0 1-1 0 0,0 0 1 0 0,-1 0 0 0 0,1 0 0 0 0,-1 0 0 0 0,-1 1-1 0 0,1 0 1 0 0,-1 0 0 0 0,0 0 0 0 0,0 0-1 0 0,-1 1 1 0 0,1-1 0 0 0,-1 2 0 0 0,0-1 0 0 0,0 0-1 0 0,0 1 1 0 0,-1 0 0 0 0,1 1 0 0 0,-1 0-1 0 0,1-1 1 0 0,-1 2 0 0 0,0-1 0 0 0,0 1 0 0 0,0 0-1 0 0,-4 1 30 0 0,4 2-28 0 0,0 1-1 0 0,0 0 0 0 0,0 1 1 0 0,1-1-1 0 0,0 1 0 0 0,-1 0 0 0 0,1 1 1 0 0,1 0-1 0 0,-1 0 0 0 0,1 0 1 0 0,-1 1-1 0 0,1-1 0 0 0,1 1 1 0 0,-1 0-1 0 0,1 1 0 0 0,1-1 0 0 0,-1 1 1 0 0,1 0-1 0 0,0-1 0 0 0,0 2 1 0 0,1-1-1 0 0,0 0 0 0 0,0 0 1 0 0,1 1-1 0 0,0-1 0 0 0,0 1 0 0 0,0 6 29 0 0,-1 2 10 0 0,0-1 0 0 0,1 0 0 0 0,0 0 0 0 0,1 1 0 0 0,1-1 0 0 0,1 0 0 0 0,0 0-1 0 0,1 1 1 0 0,0-1 0 0 0,1-1 0 0 0,1 1 0 0 0,0-1 0 0 0,1 0 0 0 0,1 0 0 0 0,0 0-1 0 0,1-1 1 0 0,0 0 0 0 0,1-1 0 0 0,1 0 0 0 0,0 0 0 0 0,0-1 0 0 0,1 0-1 0 0,1-1 1 0 0,0 0 0 0 0,3 1-10 0 0,-11-9 24 0 0,0 0 1 0 0,0 0-1 0 0,0-1 0 0 0,1 1 0 0 0,-1-1 0 0 0,1 0 0 0 0,-1 0 0 0 0,1-1 1 0 0,-1 1-1 0 0,1-1 0 0 0,-1 0 0 0 0,1 0 0 0 0,-1-1 0 0 0,1 1 0 0 0,-1-1 1 0 0,1 0-1 0 0,-1 0 0 0 0,0-1 0 0 0,1 1 0 0 0,-1-1 0 0 0,0 0 0 0 0,0 0 1 0 0,0-1-1 0 0,0 1 0 0 0,-1-1 0 0 0,1 1 0 0 0,-1-1 0 0 0,1 0 0 0 0,1-3-24 0 0,81-108 284 0 0,-74 95-273 0 0,-2-1-11 0 0,2 0-1 0 0,0 1 1 0 0,2 0-1 0 0,0 1 1 0 0,1 1-1 0 0,0 0 1 0 0,2 1 0 0 0,0 1-1 0 0,9-7 1 0 0,-22 20-14 0 0,0-1-1 0 0,0 1 1 0 0,0 0-1 0 0,0 1 1 0 0,0-1-1 0 0,0 1 0 0 0,1 0 1 0 0,-1 0-1 0 0,1 0 1 0 0,-1 0-1 0 0,1 1 1 0 0,-1 0-1 0 0,1 0 1 0 0,-1 0-1 0 0,1 0 1 0 0,-1 1-1 0 0,2 0 15 0 0,4 66 183 0 0,-25 106 44 0 0,-7-33-307 0 0,45-181 290 0 0,-23 40-209 0 0,25-48-3 0 0,3 1-1 0 0,1 1 1 0 0,3 2-1 0 0,2 1 0 0 0,36-37 3 0 0,-15 50-305 0 0,-49 65 266 0 0,3 201 383 0 0,-7-147-418 0 0,-2-88-41 0 0,2-15-12082 0 0,1 8 3818 0 0</inkml:trace>
  <inkml:trace contextRef="#ctx0" brushRef="#br2" timeOffset="106199.423">8858 4268 0 0 0,'0'0'956'0'0,"0"0"-502"0"0,0 0 54 0 0,0 0 459 0 0,0 0 496 0 0,0 0 261 0 0,0 0 24 0 0,0 0-93 0 0,0 0-192 0 0,0 0-166 0 0,0 0-186 0 0,6-3-170 0 0,21-10-59 0 0,-20 7-40 0 0,-7 5 27 0 0,0 1 12 0 0,0 0-43 0 0,0 0-53 0 0,0 0-106 0 0,0 0-130 0 0,-13-7 682 0 0,5 7-1192 0 0,0 0-1 0 0,-1 1 1 0 0,1 0-1 0 0,0 0 1 0 0,0 1-1 0 0,0 0 1 0 0,0 0-1 0 0,0 1 1 0 0,0 0-1 0 0,0 0 1 0 0,1 1-1 0 0,0 0 1 0 0,0 0-1 0 0,0 1 1 0 0,0 0-1 0 0,-4 4-38 0 0,1-3-7 0 0,0 2-1 0 0,1-1 0 0 0,0 1 0 0 0,0 1 0 0 0,0-1 0 0 0,1 2 0 0 0,1-1 0 0 0,-1 1 0 0 0,1 0 0 0 0,1 1 0 0 0,0-1 0 0 0,1 1 0 0 0,0 0 0 0 0,0 1 0 0 0,1-1 1 0 0,1 1-1 0 0,0 0 0 0 0,0 0 0 0 0,1 6 8 0 0,2-14-3 0 0,0 0 1 0 0,0 0-1 0 0,1 0 0 0 0,-1 0 1 0 0,1 0-1 0 0,0 0 1 0 0,0 0-1 0 0,0 0 1 0 0,1-1-1 0 0,-1 1 0 0 0,1 0 1 0 0,0-1-1 0 0,0 1 1 0 0,0-1-1 0 0,1 1 0 0 0,-1-1 1 0 0,1 0-1 0 0,0 0 1 0 0,0 0-1 0 0,0-1 1 0 0,0 1-1 0 0,0-1 0 0 0,1 1 1 0 0,-1-1-1 0 0,1 0 1 0 0,-1-1-1 0 0,1 1 0 0 0,0 0 1 0 0,0-1-1 0 0,0 0 1 0 0,0 0-1 0 0,4 1 3 0 0,-3-2 34 0 0,0 1 0 0 0,0-1 0 0 0,0 0 0 0 0,0 0 0 0 0,0 0 0 0 0,0-1 0 0 0,0 1 0 0 0,0-1 0 0 0,0 0 0 0 0,0-1 0 0 0,0 1 0 0 0,0-1 0 0 0,-1 0 0 0 0,1-1 0 0 0,0 1 0 0 0,-1-1 0 0 0,0 1 0 0 0,0-1 0 0 0,0-1 0 0 0,0 1 0 0 0,0-1 0 0 0,2-2-34 0 0,29-31 243 0 0,-1-1 1 0 0,-2-2-1 0 0,-1-1 0 0 0,10-22-243 0 0,15-18 298 0 0,-35 61-230 0 0,-20 18-76 0 0,0 1-24 0 0,8 26-67 0 0,36 200 245 0 0,-34-174-163 0 0,-3 1 0 0 0,-3 0 0 0 0,-1 0 0 0 0,-3 1 0 0 0,-4 29 17 0 0,1-61-16 0 0,-1 1 0 0 0,-1-1 1 0 0,-2 1-1 0 0,0-1 1 0 0,-1 0-1 0 0,-1-1 0 0 0,0 0 1 0 0,-2 0-1 0 0,-1-1 1 0 0,0 0-1 0 0,-1-1 1 0 0,-1-1-1 0 0,-1 0 0 0 0,0 0 1 0 0,-1-1-1 0 0,-1-1 1 0 0,0-1-1 0 0,-1 0 0 0 0,-3 0 16 0 0,13-7 1 0 0,-1-2 0 0 0,0 1 0 0 0,0-1-1 0 0,-1 0 1 0 0,0-1 0 0 0,1 0-1 0 0,-1 0 1 0 0,-1-1 0 0 0,1-1 0 0 0,0 1-1 0 0,-1-1 1 0 0,1-1 0 0 0,-2 1-1 0 0,9-3-3 0 0,1-1-1 0 0,-1 1 1 0 0,1 0 0 0 0,0 0 0 0 0,-1-1-1 0 0,1 1 1 0 0,0 0 0 0 0,0-1 0 0 0,0 1 0 0 0,0-1-1 0 0,0 0 1 0 0,0 1 0 0 0,0-1 0 0 0,1 0-1 0 0,-1 1 1 0 0,1-1 0 0 0,-1 0 0 0 0,1 0-1 0 0,-1 0 1 0 0,1 1 0 0 0,0-1 0 0 0,0 0 0 0 0,0 0-1 0 0,0 0 1 0 0,0 0 0 0 0,1 0 0 0 0,-1 1-1 0 0,1-1 1 0 0,-1 0 0 0 0,1 0 0 0 0,-1 0 3 0 0,4-11 5 0 0,0 0 0 0 0,1 0 0 0 0,0 0 1 0 0,1 1-1 0 0,1-1 0 0 0,0 1 0 0 0,0 1 0 0 0,8-10-5 0 0,3-5 12 0 0,192-238-189 0 0,-183 235-21 0 0,22-31-243 0 0,-31 17-2645 0 0,-18 37-2691 0 0,0 4 2088 0 0,0-2-6844 0 0</inkml:trace>
  <inkml:trace contextRef="#ctx0" brushRef="#br2" timeOffset="106683.188">9677 3494 6121 0 0,'0'0'1819'0'0,"0"0"-312"0"0,0 0-58 0 0,0 0 131 0 0,0 0 96 0 0,0 0-46 0 0,0 0-287 0 0,0 0-397 0 0,0 0-354 0 0,0 0-214 0 0,0 0-32 0 0,0 0 78 0 0,0 0 121 0 0,1 8 81 0 0,18 147 2194 0 0,-8 143-1537 0 0,-14-202-1195 0 0,-4-1 0 0 0,-5 0-1 0 0,-8 24-87 0 0,2 28-163 0 0,27-182-7253 0 0,-4 15-715 0 0,-5 12-1507 0 0</inkml:trace>
  <inkml:trace contextRef="#ctx0" brushRef="#br2" timeOffset="106951.83">9288 4106 11963 0 0,'0'0'1229'0'0,"0"0"-462"0"0,0 0-98 0 0,0 0 166 0 0,0 0 188 0 0,0 0 69 0 0,0 0-31 0 0,0 0-49 0 0,33-10-88 0 0,104-28-101 0 0,120-14 1165 0 0,-88 19-3063 0 0,-136 18-1385 0 0,-16 1-6907 0 0,-13 10-1117 0 0</inkml:trace>
  <inkml:trace contextRef="#ctx0" brushRef="#br2" timeOffset="107339.586">9964 3575 12267 0 0,'0'0'1367'0'0,"0"0"-619"0"0,0 0-244 0 0,0 0 233 0 0,0 0 357 0 0,0 0 190 0 0,0 0-60 0 0,0 0-251 0 0,-2 33-236 0 0,-4 104-178 0 0,-16 274 915 0 0,43-216-1361 0 0,-21-193-110 0 0,0 0 1 0 0,0 1-1 0 0,1-1 0 0 0,-1 0 0 0 0,1 0 1 0 0,0 0-1 0 0,0 0 0 0 0,0 0 1 0 0,0 0-1 0 0,0 0 0 0 0,0 0 1 0 0,0 0-1 0 0,0 0 0 0 0,1-1 1 0 0,-1 1-1 0 0,1 0 0 0 0,-1-1 0 0 0,1 1 1 0 0,0-1-1 0 0,0 0 0 0 0,0 0 1 0 0,-1 1-1 0 0,1-1 0 0 0,0 0 1 0 0,0-1-1 0 0,1 1 0 0 0,-1 0 1 0 0,0 0-1 0 0,0-1 0 0 0,0 0 0 0 0,0 1 1 0 0,1-1-1 0 0,-1 0 0 0 0,0 0 1 0 0,0 0-1 0 0,0 0 0 0 0,1 0 1 0 0,-1-1-1 0 0,0 1 0 0 0,0-1 1 0 0,0 1-1 0 0,0-1 0 0 0,0 0 0 0 0,0 0 1 0 0,0 0-1 0 0,0 0 0 0 0,0 0 1 0 0,2-2-4 0 0,28-21 121 0 0,-11 7-107 0 0,1 0 0 0 0,0 1 0 0 0,1 1 0 0 0,1 2 1 0 0,0 0-1 0 0,1 1 0 0 0,0 2 0 0 0,1 0 0 0 0,4 1-14 0 0,-27 9 3 0 0,0 0-1 0 0,0 0 1 0 0,0 0 0 0 0,0 0 0 0 0,0 1 0 0 0,0-1 0 0 0,0 1 0 0 0,0 0 0 0 0,-1 0 0 0 0,1 0 0 0 0,0 0-1 0 0,0 0 1 0 0,-1 1 0 0 0,1-1 0 0 0,-1 1 0 0 0,1-1 0 0 0,-1 1 0 0 0,0 0 0 0 0,1 0 0 0 0,-1 0-1 0 0,0 1 1 0 0,0-1 0 0 0,-1 0 0 0 0,1 1 0 0 0,0-1 0 0 0,-1 1 0 0 0,0 0 0 0 0,1-1 0 0 0,-1 1 0 0 0,0 0-1 0 0,0 0 1 0 0,-1 0 0 0 0,1 0 0 0 0,-1 0 0 0 0,1 0 0 0 0,-1 0 0 0 0,0 0 0 0 0,0 0 0 0 0,0 0-1 0 0,0 0 1 0 0,-1 0-3 0 0,13 202 202 0 0,4-176-1775 0 0,17-24-3894 0 0,-27-5-5596 0 0</inkml:trace>
  <inkml:trace contextRef="#ctx0" brushRef="#br2" timeOffset="114673.759">2359 5361 376 0 0,'0'0'864'0'0,"0"0"-30"0"0,0 0 165 0 0,0 0 278 0 0,0 0 268 0 0,0 0 56 0 0,0 0-110 0 0,0 0-257 0 0,0 0-301 0 0,-31 9-240 0 0,-99 26-167 0 0,-66 39 2599 0 0,86-27-919 0 0,167-36-1669 0 0,3-11-151 0 0,36 9 298 0 0,-95-7-619 0 0,0 0 0 0 0,0 0 0 0 0,0 1-1 0 0,0-1 1 0 0,-1 0 0 0 0,1 1 0 0 0,-1-1 0 0 0,0 1 0 0 0,0-1 0 0 0,0 0 0 0 0,0 1 0 0 0,0-1 0 0 0,0 1 0 0 0,-1-1 0 0 0,1 0-1 0 0,-1 1 1 0 0,0-1 0 0 0,0 0 0 0 0,1 0 0 0 0,-1 1 0 0 0,-1-1 0 0 0,1 0 0 0 0,0 0 0 0 0,0 0 0 0 0,-1 0 0 0 0,1 0 0 0 0,-1-1-1 0 0,0 1 1 0 0,0 0 0 0 0,1-1 0 0 0,-1 1 0 0 0,0-1 0 0 0,0 0 0 0 0,-1 1-65 0 0,-128 101 353 0 0,71-63-313 0 0,-127 111 106 0 0,186-150-137 0 0,0 0-1 0 0,0 0 1 0 0,1 0 0 0 0,-1 0 0 0 0,0 0 0 0 0,0 0-1 0 0,1 0 1 0 0,-1 0 0 0 0,1 1 0 0 0,-1-1 0 0 0,1 0 0 0 0,-1 0-1 0 0,1 0 1 0 0,0 1 0 0 0,-1-1 0 0 0,1 0 0 0 0,0 1 0 0 0,0-1-1 0 0,0 0 1 0 0,0 0 0 0 0,0 1 0 0 0,0-1 0 0 0,1 0 0 0 0,-1 0-1 0 0,0 1 1 0 0,1-1 0 0 0,-1 0 0 0 0,0 0 0 0 0,1 0-1 0 0,0 1 1 0 0,-1-1 0 0 0,1 0 0 0 0,0 0 0 0 0,-1 0 0 0 0,1 0-1 0 0,0 0 1 0 0,0 0 0 0 0,0 0 0 0 0,0-1 0 0 0,0 1 0 0 0,0 0-1 0 0,0 0 1 0 0,0-1 0 0 0,0 1 0 0 0,1-1 0 0 0,-1 1 0 0 0,0-1-1 0 0,0 1 1 0 0,0-1 0 0 0,1 0 0 0 0,-1 1 0 0 0,0-1-1 0 0,0 0 1 0 0,1 0 0 0 0,0 0-9 0 0,14 6 94 0 0,1-1-1 0 0,0 0 1 0 0,0-2 0 0 0,1 1-1 0 0,-1-2 1 0 0,1-1 0 0 0,-1 0-1 0 0,1-1 1 0 0,6-1-94 0 0,-7 1 36 0 0,80-12 48 0 0,-79 0-1616 0 0,-17-3-6400 0 0,-1 9 3697 0 0,0-1-5571 0 0</inkml:trace>
  <inkml:trace contextRef="#ctx0" brushRef="#br2" timeOffset="114972.289">2024 4978 10634 0 0,'0'0'831'0'0,"0"0"-525"0"0,0 0-338 0 0,0 0 298 0 0,0 0 622 0 0,0 0 547 0 0,0 0 195 0 0,0 0-239 0 0,0 0-357 0 0,0 0-312 0 0,0 37-213 0 0,-3 118-140 0 0,-10 220 603 0 0,8-279-929 0 0,-5 0 1 0 0,-3-1-1 0 0,-5 0 1 0 0,-26 79-44 0 0,34-147-194 0 0,-14 71-2760 0 0,34-98-3047 0 0,-8 0 2527 0 0,5 0-5032 0 0</inkml:trace>
  <inkml:trace contextRef="#ctx0" brushRef="#br2" timeOffset="115604.795">2346 6149 7402 0 0,'0'0'658'0'0,"0"0"-412"0"0,0 0 109 0 0,0 0 606 0 0,0 0 522 0 0,0 0 204 0 0,0 0-49 0 0,0 0-218 0 0,0 0-309 0 0,0 0-252 0 0,0 0-162 0 0,0 0-129 0 0,31-17-87 0 0,96-57-39 0 0,-63 18 200 0 0,-53 40-458 0 0,10-9 73 0 0,18-19-70 0 0,-2-2 1 0 0,-1-2-1 0 0,-3-1 0 0 0,-2-1 1 0 0,-2-1-1 0 0,-2-2 0 0 0,-3-1 1 0 0,-2-1-1 0 0,7-31-187 0 0,-22-75-145 0 0,-7 156 133 0 0,0 1 1 0 0,0 0 0 0 0,0-1-1 0 0,-1 1 1 0 0,1 0 0 0 0,-1 0 0 0 0,0 0-1 0 0,-1 0 1 0 0,1 0 0 0 0,-1 0 0 0 0,0 0-1 0 0,0 0 1 0 0,0 0 0 0 0,0 1 0 0 0,0-1-1 0 0,-1 1 1 0 0,0-1 0 0 0,0 1-1 0 0,0 0 1 0 0,0 0 0 0 0,0 1 0 0 0,0-1-1 0 0,-1 0 1 0 0,0 1 0 0 0,1 0 0 0 0,-1 0-1 0 0,0 0 1 0 0,0 1 0 0 0,0-1 0 0 0,0 1-1 0 0,0 0 1 0 0,0 0 0 0 0,0 0-1 0 0,-1 0 1 0 0,1 1 0 0 0,0 0 0 0 0,-1 0-1 0 0,1 0 1 0 0,0 0 0 0 0,0 1 0 0 0,-1 0-1 0 0,1 0 1 0 0,0 0 0 0 0,0 0 0 0 0,0 0-1 0 0,0 1 1 0 0,-3 1 11 0 0,-7 7 8 0 0,1 1 0 0 0,0 0 1 0 0,1 0-1 0 0,0 1 0 0 0,0 1 0 0 0,2 0 0 0 0,-1 0 0 0 0,2 1 1 0 0,0 1-1 0 0,0-1 0 0 0,2 2 0 0 0,0-1 0 0 0,0 1 0 0 0,-2 13-8 0 0,-2 7 75 0 0,3 0 0 0 0,1 1 0 0 0,2-1 0 0 0,1 2 0 0 0,2-1 0 0 0,1 8-75 0 0,4-15 97 0 0,1-1 0 0 0,1 1 0 0 0,2-1 0 0 0,0 0 0 0 0,2-1-1 0 0,2 0 1 0 0,0-1 0 0 0,2 0 0 0 0,0 0 0 0 0,2-1 0 0 0,1-1 0 0 0,2-1 0 0 0,0 0-1 0 0,7 6-96 0 0,7 17 46 0 0,-31-47-40 0 0,-1 0 28 0 0,-48 4-748 0 0,41-23-7541 0 0,14 6-1355 0 0,-3 8 4081 0 0</inkml:trace>
  <inkml:trace contextRef="#ctx0" brushRef="#br2" timeOffset="116042.465">3184 5696 8250 0 0,'0'0'2092'0'0,"0"0"-633"0"0,0 0-311 0 0,0 0-1 0 0,0 0 134 0 0,0 0 42 0 0,0 0-219 0 0,0 0-376 0 0,0 0-272 0 0,0 0-76 0 0,0 0 35 0 0,0 0 113 0 0,0 0 27 0 0,11 1-48 0 0,183 2 2356 0 0,-16-7-1940 0 0,-163 11-650 0 0,-15-7-362 0 0,0 0-81 0 0,-24 1-4137 0 0,11 4 659 0 0,3 1-4089 0 0,7-3-1744 0 0</inkml:trace>
  <inkml:trace contextRef="#ctx0" brushRef="#br2" timeOffset="116301.011">3116 6016 7826 0 0,'0'0'893'0'0,"0"0"-123"0"0,0 0 218 0 0,0 0 390 0 0,0 0 255 0 0,0 0 33 0 0,0 0-170 0 0,0 0-236 0 0,0 0-223 0 0,0 0-194 0 0,0 0-134 0 0,0 0-71 0 0,30 4-64 0 0,97 8-39 0 0,-34-17 649 0 0,26-9-1170 0 0,-83 10-2525 0 0,-22 1-6021 0 0,-8 2-3037 0 0</inkml:trace>
  <inkml:trace contextRef="#ctx0" brushRef="#br2" timeOffset="125942.609">3841 6223 0 0 0,'0'0'1096'0'0,"0"0"120"0"0,0 0-18 0 0,0 0-99 0 0,0 0-99 0 0,0 0-102 0 0,0 0-121 0 0,0 0-77 0 0,0 0-22 0 0,4 3 5142 0 0,31-6-1346 0 0,9-19-2448 0 0,122-110-63 0 0,-163 128-1932 0 0,28-26 111 0 0,-1-2 0 0 0,-1-1 0 0 0,-3-1-1 0 0,0-1 1 0 0,-2-2 0 0 0,-2 0 0 0 0,-1-1-1 0 0,-3-1 1 0 0,0-1 0 0 0,-3-1 0 0 0,-1 0-1 0 0,-2-1-141 0 0,-8 16 31 0 0,0 9-3 0 0,-1-1 0 0 0,0 1 0 0 0,-2-1-1 0 0,0 0 1 0 0,-1 0 0 0 0,0 0 0 0 0,-2 0 0 0 0,-1-6-28 0 0,3 23-4 0 0,-1 0 0 0 0,1 0 0 0 0,-1-1 0 0 0,1 1 0 0 0,-1 0 0 0 0,0 0 0 0 0,1 0 0 0 0,-1 0 0 0 0,0 0 0 0 0,0 0 0 0 0,0 0 0 0 0,0 0 0 0 0,0 0 0 0 0,0 0 0 0 0,0 0 0 0 0,0 1 0 0 0,0-1 0 0 0,0 0 0 0 0,0 1 0 0 0,0-1 0 0 0,-1 1 0 0 0,1-1 0 0 0,0 1 0 0 0,0 0 0 0 0,-1-1 0 0 0,1 1 0 0 0,0 0 0 0 0,-1 0 0 0 0,1 0 0 0 0,0 0 0 0 0,-1 0 0 0 0,1 0 0 0 0,0 0 0 0 0,0 1 0 0 0,-1-1 0 0 0,1 0 0 0 0,0 1 0 0 0,0-1 0 0 0,-1 1 0 0 0,1-1 0 0 0,0 1 0 0 0,0 0 0 0 0,0-1 0 0 0,0 1 4 0 0,-52 33-316 0 0,-13 34 342 0 0,56-54-10 0 0,0 1 0 0 0,2 0 0 0 0,0 1-1 0 0,0 0 1 0 0,2 0 0 0 0,0 1 0 0 0,0 0 0 0 0,2 0 0 0 0,0 0-1 0 0,1 1 1 0 0,1-1 0 0 0,0 1 0 0 0,2-1 0 0 0,0 2-16 0 0,14 133 390 0 0,-8-126-286 0 0,-1 0 3 0 0,1-1 0 0 0,1 0 0 0 0,1 0 0 0 0,1-1 0 0 0,1 0 0 0 0,2 0-107 0 0,45 60 537 0 0,-51-79-841 0 0,2 3 968 0 0,-11-7-7737 0 0,3-1-3012 0 0</inkml:trace>
  <inkml:trace contextRef="#ctx0" brushRef="#br2" timeOffset="127823.581">4541 6105 0 0 0,'0'0'280'0'0,"0"0"279"0"0,0-4 1593 0 0,5-19 10160 0 0,-4 20-11266 0 0,2 6 5355 0 0,-1 5-3575 0 0,-2 25-3544 0 0,0-25 1584 0 0,-10 110-75 0 0,7-83-603 0 0,-1-8-2937 0 0,7-41-10 0 0,0 6-1948 0 0,-2 1-6492 0 0</inkml:trace>
  <inkml:trace contextRef="#ctx0" brushRef="#br2" timeOffset="129729.132">4822 5762 2857 0 0,'0'0'1756'0'0,"0"0"-312"0"0,0 0-71 0 0,0 0 186 0 0,0 0 244 0 0,0 0 18 0 0,0 0-280 0 0,0 0-404 0 0,0 0-319 0 0,0 0-143 0 0,0 0 9 0 0,0 0 57 0 0,0 0-39 0 0,13-1-71 0 0,191-9 2473 0 0,58 10-1423 0 0,-262 0-1691 0 0,0 0 2 0 0,0 0-2 0 0,0 0-10 0 0,0 0-11 0 0,0 0-48 0 0,-17 5-1381 0 0,16-5 1122 0 0,-21 5-2015 0 0,14-4-2037 0 0,1-1-4777 0 0,5 0 2706 0 0</inkml:trace>
  <inkml:trace contextRef="#ctx0" brushRef="#br2" timeOffset="130123.671">5045 5519 2905 0 0,'0'0'1732'0'0,"0"0"-440"0"0,0 0-205 0 0,0 0 233 0 0,0 0 302 0 0,0 0 168 0 0,0 0-23 0 0,0 0-288 0 0,0 0-358 0 0,0 0-251 0 0,0 0-158 0 0,0 0-80 0 0,0 0-58 0 0,-5 21-44 0 0,-16 63-48 0 0,20-7 804 0 0,6-52-836 0 0,4 269 1229 0 0,-12-267-1280 0 0,2-10-1523 0 0,2-16-4185 0 0,2-5 586 0 0,-1 4-5858 0 0</inkml:trace>
  <inkml:trace contextRef="#ctx0" brushRef="#br2" timeOffset="131579.723">5249 6201 0 0 0,'0'0'263'0'0,"0"0"405"0"0,0 0-47 0 0,0 0-55 0 0,0 0 79 0 0,0 0 201 0 0,0 0 266 0 0,0 0 239 0 0,0 0 183 0 0,0 0 86 0 0,0 0-97 0 0,9-4-131 0 0,134-85 4284 0 0,-115 64-5109 0 0,4-1-127 0 0,-2-1 1 0 0,0-1-1 0 0,-2-2 1 0 0,-1-1 0 0 0,-2-1-1 0 0,21-34-440 0 0,-23 28 94 0 0,-3 0 0 0 0,-1-1 0 0 0,-2-1 0 0 0,-2 0 0 0 0,-1-1 0 0 0,-2-1 0 0 0,-2 0 0 0 0,-2-1 0 0 0,-1-12-94 0 0,-4 22-5 0 0,-1 25-2 0 0,0 0 0 0 0,-1-1 0 0 0,-1 1 1 0 0,1-1-1 0 0,-1 1 0 0 0,-1-1 0 0 0,1 1 0 0 0,-1 0 1 0 0,-1-1-1 0 0,0 1 0 0 0,0 0 0 0 0,-1 0 1 0 0,1 0-1 0 0,-2 0 0 0 0,-3-6 7 0 0,5 13-22 0 0,-1 0 1 0 0,0 1-1 0 0,1-1 0 0 0,-1 1 1 0 0,0 0-1 0 0,0 0 0 0 0,0 0 0 0 0,1 0 1 0 0,-1 1-1 0 0,0-1 0 0 0,1 1 1 0 0,-1-1-1 0 0,0 1 0 0 0,1 0 1 0 0,-1 0-1 0 0,0 0 0 0 0,1 1 0 0 0,0-1 1 0 0,-1 0-1 0 0,1 1 0 0 0,0 0 1 0 0,0-1-1 0 0,0 1 0 0 0,0 0 1 0 0,0 0-1 0 0,0 0 0 0 0,0 1 0 0 0,1-1 1 0 0,-1 0-1 0 0,1 1 0 0 0,-1-1 1 0 0,1 0-1 0 0,0 1 0 0 0,0 1 22 0 0,0-4 4 0 0,-15 23 46 0 0,1-1 0 0 0,0 2-1 0 0,2 0 1 0 0,1 0-1 0 0,1 1 1 0 0,1 1 0 0 0,1 0-1 0 0,1 0 1 0 0,2 1-1 0 0,0 0 1 0 0,2 0 0 0 0,1 0-1 0 0,1 1 1 0 0,2-1-1 0 0,0 1 1 0 0,3 6-50 0 0,-1-18 57 0 0,0-1 1 0 0,2 0-1 0 0,0 0 1 0 0,0 0-1 0 0,2 0 1 0 0,0-1-1 0 0,0 1 1 0 0,1-2-1 0 0,1 1 1 0 0,1-1-1 0 0,0 0 1 0 0,0-1-1 0 0,1 0 1 0 0,1 0-1 0 0,0-1 1 0 0,0-1-1 0 0,1 0 1 0 0,0 0-1 0 0,1-1 0 0 0,0-1 1 0 0,4 1-58 0 0,7 2 131 0 0,-24-10-123 0 0,0 2-2 0 0,0-3 12 0 0,0 0-36 0 0,0 0-14 0 0,0 0 15 0 0,0 0-11 0 0,0 0-3 0 0,0 0 2 0 0,0 0-32 0 0,0 0-73 0 0,0 0-34 0 0,0 0-117 0 0,-2 0-3393 0 0,1 0-3855 0 0,1 0-1761 0 0</inkml:trace>
  <inkml:trace contextRef="#ctx0" brushRef="#br2" timeOffset="132393.741">5947 5796 1712 0 0,'0'0'1406'0'0,"0"0"-330"0"0,0 0 136 0 0,0 0 473 0 0,0 0 370 0 0,0 0 77 0 0,0 0-274 0 0,0 0-455 0 0,0 0-401 0 0,0 0-213 0 0,0 0-109 0 0,0 0-52 0 0,0 0-5 0 0,9 4 3633 0 0,-33 397-2680 0 0,8-278-1448 0 0,10-103 358 0 0,-5-71-145 0 0,14 20-373 0 0,1 1 1 0 0,1 1-1 0 0,1-1 1 0 0,2 1-1 0 0,1 0 0 0 0,2 0 1 0 0,0 2-1 0 0,2-1 0 0 0,1 1 1 0 0,1 1-1 0 0,1 0 1 0 0,1 2-1 0 0,2 0 0 0 0,12-13 32 0 0,-26 31 0 0 0,-1 0-1 0 0,1 0 1 0 0,0 1-1 0 0,1 0 1 0 0,-1 0-1 0 0,1 0 1 0 0,0 0 0 0 0,0 1-1 0 0,0 0 1 0 0,1 1-1 0 0,-1-1 1 0 0,1 1-1 0 0,0 0 1 0 0,0 1-1 0 0,0 0 1 0 0,0 0-1 0 0,1 0 1 0 0,-1 1-1 0 0,0 0 1 0 0,8 0 0 0 0,-12 4 11 0 0,0-1 0 0 0,-1 1 0 0 0,1 0 0 0 0,0 0 0 0 0,-1-1 0 0 0,0 2 0 0 0,0-1-1 0 0,0 0 1 0 0,0 0 0 0 0,0 1 0 0 0,-1-1 0 0 0,1 1 0 0 0,-1-1 0 0 0,0 1 0 0 0,0-1 0 0 0,0 1 0 0 0,-1 0 0 0 0,1 0 0 0 0,-1-1 0 0 0,0 1 0 0 0,0 0 0 0 0,0 0 0 0 0,-1 0 0 0 0,1-1 0 0 0,-1 1-1 0 0,0 0 1 0 0,0 1-11 0 0,0 12 17 0 0,-1-2 14 0 0,-1 0 0 0 0,0 0 1 0 0,-1-1-1 0 0,-1 1 0 0 0,0-1 0 0 0,-1 0 0 0 0,0 0 1 0 0,-1-1-1 0 0,-1 0 0 0 0,-5 8-31 0 0,10-16-32 0 0,-1 1-1 0 0,1-1 1 0 0,-1 0-1 0 0,0 0 0 0 0,-1-1 1 0 0,1 1-1 0 0,-1-1 1 0 0,0 0-1 0 0,0 0 1 0 0,0 0-1 0 0,0-1 1 0 0,-1 1-1 0 0,1-1 1 0 0,-1-1-1 0 0,0 1 1 0 0,0-1-1 0 0,0 0 1 0 0,0 0-1 0 0,0-1 1 0 0,0 0-1 0 0,-1 0 1 0 0,1 0-1 0 0,0-1 1 0 0,-1 0-1 0 0,1 0 1 0 0,0-1-1 0 0,-1 0 1 0 0,1 0-1 0 0,0 0 1 0 0,0-1-1 0 0,0 1 1 0 0,0-2-1 0 0,0 1 1 0 0,0-1-1 0 0,0 0 1 0 0,1 0-1 0 0,-1 0 1 0 0,1-1-1 0 0,0 0 0 0 0,0 0 1 0 0,1 0-1 0 0,-5-4 33 0 0,-12-45-2974 0 0,19 34-721 0 0,2 1-3561 0 0,0 9-2673 0 0</inkml:trace>
  <inkml:trace contextRef="#ctx0" brushRef="#br2" timeOffset="133189.503">6501 5869 0 0 0,'0'0'1194'0'0,"0"0"78"0"0,0 0 87 0 0,0 0 181 0 0,0 0 221 0 0,0 0 71 0 0,0 0-129 0 0,0 0-321 0 0,0 0-326 0 0,0 0-248 0 0,0 0-179 0 0,0 0-83 0 0,31 4 3890 0 0,135-30-210 0 0,108-29-2806 0 0,-230 55-1379 0 0,-43 0-69 0 0,-1 0 6 0 0,0 0-40 0 0,0 0-12 0 0,0 0-16 0 0,0 0-24 0 0,0 0-40 0 0,-20 4-3948 0 0,19-4 3949 0 0,-15 7-4015 0 0,5-4-2032 0 0,5-2-3838 0 0</inkml:trace>
  <inkml:trace contextRef="#ctx0" brushRef="#br2" timeOffset="133492.234">6764 5637 8906 0 0,'0'0'2750'0'0,"0"0"-1198"0"0,0 0-674 0 0,0 0-95 0 0,0 0 126 0 0,0 0 182 0 0,0 0 157 0 0,0 0-17 0 0,0 0-132 0 0,0 0-175 0 0,0 0-194 0 0,0 0-182 0 0,0 0-115 0 0,4 23-41 0 0,9 73-48 0 0,-9 68 577 0 0,-12-58-465 0 0,1-2-3913 0 0,9-103-2907 0 0,3-1-4457 0 0</inkml:trace>
  <inkml:trace contextRef="#ctx0" brushRef="#br2" timeOffset="134859.296">7160 6149 1344 0 0,'0'0'479'0'0,"0"0"-394"0"0,0 0-81 0 0,0 0 198 0 0,0 0 370 0 0,0 0 263 0 0,0 0 125 0 0,0 0 246 0 0,0 0 267 0 0,0 0 232 0 0,0 0 147 0 0,10-3-80 0 0,70-39 1857 0 0,111-155 614 0 0,-167 168-4070 0 0,-2-1-1 0 0,-1-1 1 0 0,-1-1-1 0 0,-2-1 1 0 0,-1-1-1 0 0,-1 0 1 0 0,-2-1-1 0 0,-2-1 1 0 0,7-31-173 0 0,-13 43 68 0 0,-2 0 0 0 0,0-1 1 0 0,-1 1-1 0 0,-2-1 0 0 0,0 0 0 0 0,-2-5-68 0 0,1 28 9 0 0,0 1-1 0 0,0-1 1 0 0,0 0-1 0 0,-1 0 1 0 0,1 0-1 0 0,0 1 1 0 0,-1-1-1 0 0,1 0 1 0 0,-1 1-1 0 0,0-1 1 0 0,0 1-1 0 0,1-1 1 0 0,-1 0-1 0 0,0 1 0 0 0,0 0 1 0 0,-1-1-1 0 0,1 1 1 0 0,0 0-1 0 0,0-1 1 0 0,-1 1-1 0 0,1 0 1 0 0,0 0-1 0 0,-1 0 1 0 0,1 0-1 0 0,-1 0 1 0 0,1 0-1 0 0,-1 1 1 0 0,0-1-1 0 0,1 1 1 0 0,-1-1-1 0 0,0 1 0 0 0,0-1 1 0 0,1 1-1 0 0,-1 0 1 0 0,0 0-1 0 0,0 0 1 0 0,1 0-1 0 0,-1 0 1 0 0,0 0-1 0 0,0 0 1 0 0,1 1-1 0 0,-1-1 1 0 0,0 0-1 0 0,0 1-8 0 0,-68 40-281 0 0,54-18 309 0 0,1 0-1 0 0,1 2 0 0 0,1 0 1 0 0,1 0-1 0 0,2 1 0 0 0,0 0 1 0 0,1 1-1 0 0,2 0 0 0 0,1 1 0 0 0,1-1 1 0 0,2 1-1 0 0,0 0 0 0 0,2 0 1 0 0,1 0-1 0 0,1 0 0 0 0,2 0 1 0 0,2 10-28 0 0,-5-25 56 0 0,1 0 0 0 0,1-1 1 0 0,0 1-1 0 0,1 0 0 0 0,0 0 0 0 0,1-1 1 0 0,0 0-1 0 0,1 1 0 0 0,0-2 1 0 0,1 1-1 0 0,1-1 0 0 0,-1 0 1 0 0,2 0-1 0 0,0 0 0 0 0,0-1 1 0 0,1-1-1 0 0,0 1 0 0 0,0-1 1 0 0,1-1-1 0 0,1 0 0 0 0,-1 0 1 0 0,1-1-1 0 0,0-1 0 0 0,1 1 1 0 0,0-2-1 0 0,7 3-56 0 0,23 3 835 0 0,-59-25-2424 0 0,9 7-401 0 0,5 4-1165 0 0,2 1-3625 0 0,0-1-4549 0 0</inkml:trace>
  <inkml:trace contextRef="#ctx0" brushRef="#br2" timeOffset="135361.998">7744 5921 9978 0 0,'0'0'2241'0'0,"0"0"-692"0"0,0 0-479 0 0,0 0-54 0 0,0 0 75 0 0,0 0-20 0 0,0 0-146 0 0,0 0-174 0 0,0 0-143 0 0,0 0-94 0 0,0 0-58 0 0,0 0-80 0 0,12-4-76 0 0,91-26 731 0 0,-7 23-335 0 0,-94 8-681 0 0,-1 0 0 0 0,1 0 1 0 0,0 1-1 0 0,-1-1 0 0 0,1 0 0 0 0,0 1 0 0 0,-1-1 0 0 0,0 1 0 0 0,1-1 1 0 0,-1 1-1 0 0,0 0 0 0 0,0 0 0 0 0,0-1 0 0 0,0 1 0 0 0,0 0 1 0 0,0 0-1 0 0,-1 0 0 0 0,1 0 0 0 0,-1 0 0 0 0,1 0 0 0 0,-1 0 1 0 0,0 0-1 0 0,0 0 0 0 0,1 0 0 0 0,-2 0 0 0 0,1 0 0 0 0,0 0 1 0 0,0 0-1 0 0,-1 0 0 0 0,1 2-15 0 0,-62 108 503 0 0,29-64-406 0 0,22-31-82 0 0,8-13-8 0 0,0 0 0 0 0,0 1 0 0 0,0-1 0 0 0,1 1 0 0 0,-1 0 1 0 0,1-1-1 0 0,0 1 0 0 0,1 0 0 0 0,-1 1 0 0 0,1-1 0 0 0,0 0 1 0 0,0 0-1 0 0,1 0 0 0 0,-1 1 0 0 0,1-1 0 0 0,0 1-7 0 0,3-2 28 0 0,-1 0 0 0 0,1 0-1 0 0,0-1 1 0 0,0 1-1 0 0,1-1 1 0 0,-1 0 0 0 0,1 1-1 0 0,-1-2 1 0 0,1 1-1 0 0,0 0 1 0 0,0-1 0 0 0,1 1-1 0 0,-1-1 1 0 0,0-1 0 0 0,1 1-1 0 0,-1 0 1 0 0,4 0-28 0 0,97-2 700 0 0,-22-26-975 0 0,-51 8-3575 0 0,-21 12 751 0 0,-6 5-6630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1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212 221 7178 0 0,'0'0'1400'0'0,"0"0"-467"0"0,0 0-314 0 0,0 0-73 0 0,0 0 22 0 0,0 0-29 0 0,0 0-70 0 0,0 0-84 0 0,-26 31-83 0 0,-81 103-88 0 0,79-74-57 0 0,27-51-114 0 0,0 1 0 0 0,0-1 0 0 0,1 1 0 0 0,1-1 1 0 0,0 1-1 0 0,0-1 0 0 0,1 1 0 0 0,0-1 1 0 0,0 0-1 0 0,1 0 0 0 0,1 0 0 0 0,-1 0 1 0 0,1 0-1 0 0,1-1 0 0 0,0 0 0 0 0,0 0 0 0 0,0 0 1 0 0,1 0-1 0 0,0-1 0 0 0,1 0 0 0 0,0 0 1 0 0,0-1-1 0 0,0 0 0 0 0,6 4-43 0 0,-4-7 205 0 0,0 1 1 0 0,0-1-1 0 0,0-1 1 0 0,1 1-1 0 0,-1-2 1 0 0,1 1-1 0 0,-1-1 0 0 0,1-1 1 0 0,0 0-1 0 0,-1 0 1 0 0,1-1-1 0 0,0 0 0 0 0,-1-1 1 0 0,0 0-1 0 0,1 0 1 0 0,-1-1-1 0 0,0 0 1 0 0,0-1-1 0 0,0 0 0 0 0,-1 0 1 0 0,1-1-1 0 0,-1 0 1 0 0,0 0-1 0 0,0-1 0 0 0,-1 0 1 0 0,0-1-1 0 0,0 0 1 0 0,0 0-1 0 0,-1 0 0 0 0,0-1 1 0 0,0 1-1 0 0,-1-2 1 0 0,0 1-1 0 0,-1 0 1 0 0,0-1-1 0 0,2-5-205 0 0,1-2 181 0 0,-1 1 0 0 0,0-1 0 0 0,-1 1 0 0 0,-1-2 0 0 0,0 1 0 0 0,-2 0 0 0 0,0-1 0 0 0,0 1 0 0 0,-2-1 1 0 0,0-5-182 0 0,0 13 18 0 0,-1 1 0 0 0,0 0 0 0 0,0 0 0 0 0,-1 1 0 0 0,0-1 0 0 0,-1 0 0 0 0,1 1 0 0 0,-1-1 0 0 0,-1 1 0 0 0,0 0 0 0 0,0 0 1 0 0,0 0-1 0 0,0 0 0 0 0,-1 1 0 0 0,-1 0 0 0 0,1 0 0 0 0,-1 0 0 0 0,0 0 0 0 0,0 1 0 0 0,0 0 0 0 0,-1 1 0 0 0,0-1-18 0 0,-3-1-64 0 0,1 1-1 0 0,-1 0 1 0 0,-1 0-1 0 0,1 1 1 0 0,0 0-1 0 0,-1 1 1 0 0,0 0-1 0 0,0 1 1 0 0,0 0-1 0 0,0 1 1 0 0,0 0-1 0 0,-1 1 1 0 0,1 0-1 0 0,0 0 1 0 0,0 1-1 0 0,-6 2 65 0 0,13-2-141 0 0,0 1-1 0 0,0 0 0 0 0,0-1 1 0 0,0 1-1 0 0,0 0 1 0 0,1 1-1 0 0,-1-1 0 0 0,1 1 1 0 0,-1-1-1 0 0,1 1 1 0 0,0 0-1 0 0,0 0 0 0 0,1 1 1 0 0,-1-1-1 0 0,0 0 1 0 0,1 1-1 0 0,0 0 0 0 0,0 0 1 0 0,0-1-1 0 0,1 1 0 0 0,-1 0 1 0 0,0 3 141 0 0,-5 25-3853 0 0,5 1-3837 0 0,2-21-570 0 0</inkml:trace>
  <inkml:trace contextRef="#ctx0" brushRef="#br0" timeOffset="332.534">717 357 2593 0 0,'0'0'2765'0'0,"0"0"-1318"0"0,0 0-566 0 0,0 0-100 0 0,0 0 47 0 0,0 0 109 0 0,0 0 71 0 0,3 32-11 0 0,10 101-65 0 0,4-45 2644 0 0,-8-96 2252 0 0,-2-38-4729 0 0,2-27-325 0 0,4-1 0 0 0,2 2 1 0 0,14-33-775 0 0,-23 89 3 0 0,0 0-1 0 0,2 1 1 0 0,-1 0 0 0 0,2 0 0 0 0,0 1-1 0 0,1 0 1 0 0,0 0 0 0 0,1 1 0 0 0,0 1-1 0 0,1 0 1 0 0,1 0 0 0 0,0 1 0 0 0,0 1-1 0 0,1 0 1 0 0,0 1 0 0 0,15-7-3 0 0,-27 15-58 0 0,0 0 1 0 0,0 0-1 0 0,0 0 0 0 0,0 0 1 0 0,1 1-1 0 0,-1-1 0 0 0,0 1 1 0 0,0-1-1 0 0,0 1 0 0 0,0 0 1 0 0,1 0-1 0 0,-1 0 0 0 0,0 0 1 0 0,0 0-1 0 0,1 0 0 0 0,-1 1 1 0 0,0-1-1 0 0,0 1 0 0 0,0-1 1 0 0,0 1-1 0 0,0 0 0 0 0,0 0 1 0 0,0 0-1 0 0,0 0 0 0 0,0 0 1 0 0,0 0-1 0 0,0 1 0 0 0,0-1 1 0 0,-1 1-1 0 0,1-1 0 0 0,-1 1 1 0 0,1-1-1 0 0,-1 1 0 0 0,1 0 1 0 0,-1 0-1 0 0,0 0 0 0 0,0 0 1 0 0,0 0-1 0 0,1 2 58 0 0,7 25-4118 0 0,-7 2-4405 0 0,-2-20-2626 0 0</inkml:trace>
  <inkml:trace contextRef="#ctx0" brushRef="#br0" timeOffset="684.576">1 972 9658 0 0,'0'0'1410'0'0,"0"0"-357"0"0,0 0-79 0 0,0 0 225 0 0,0 0 277 0 0,0 0 47 0 0,0 0-37 0 0,0 0-74 0 0,0 0-161 0 0,0 0-196 0 0,0 0-168 0 0,34-3-129 0 0,113-12-88 0 0,-18-19 452 0 0,32-23-190 0 0,179-52-626 0 0,-299 99-515 0 0,25-5-428 0 0,-24 11-2609 0 0,-41 4 1252 0 0,-1 0-1392 0 0,0 1-3344 0 0,0 2-4240 0 0</inkml:trace>
  <inkml:trace contextRef="#ctx0" brushRef="#br0" timeOffset="944.324">17 1255 9850 0 0,'0'0'2121'0'0,"0"0"-832"0"0,0 0-415 0 0,0 0 94 0 0,0 0 264 0 0,0 0 196 0 0,0 0 11 0 0,0 0-240 0 0,0 0-249 0 0,0 0-157 0 0,32-7-122 0 0,100-22-100 0 0,30-26 429 0 0,-134 45-1542 0 0,156-50 1047 0 0,-122 45-3922 0 0,-1 3-4642 0 0,-39 9-3901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2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0 957 0 0 0,'0'0'216'0'0,"0"0"788"0"0,0 0 581 0 0,0 0 368 0 0,0 0 76 0 0,0 0-217 0 0,0 0-247 0 0,0 0-181 0 0,0 0-105 0 0,0 0-92 0 0,12 0-83 0 0,35-1-79 0 0,9-27 1594 0 0,-42 16-1990 0 0,26-21 174 0 0,-1-2 0 0 0,-2-2 1 0 0,-2-1-1 0 0,-1-2 0 0 0,-2-1 1 0 0,6-15-804 0 0,90-156 781 0 0,-113 186-761 0 0,0 0 0 0 0,-2-2 0 0 0,-1 1 1 0 0,-2-1-1 0 0,0-1 0 0 0,-2 0 0 0 0,-1 0 0 0 0,-2-1 0 0 0,0 0 0 0 0,-2 0 0 0 0,-1-23-20 0 0,-3 50-18 0 0,1 0-1 0 0,0 1 1 0 0,-1-1-1 0 0,0 1 1 0 0,1-1 0 0 0,-1 1-1 0 0,0-1 1 0 0,-1 1-1 0 0,1-1 1 0 0,0 1-1 0 0,-1 0 1 0 0,1-1-1 0 0,-1 1 1 0 0,1 0-1 0 0,-1 0 1 0 0,0 0-1 0 0,0 0 1 0 0,0 1-1 0 0,0-1 1 0 0,0 0-1 0 0,-1 1 1 0 0,1 0-1 0 0,0-1 1 0 0,-1 1-1 0 0,1 0 1 0 0,-1 0-1 0 0,1 0 1 0 0,-1 1-1 0 0,0-1 1 0 0,1 1 0 0 0,-1-1-1 0 0,0 1 1 0 0,1 0-1 0 0,-1 0 1 0 0,0 0-1 0 0,1 0 1 0 0,-1 1-1 0 0,0-1 1 0 0,1 1-1 0 0,-1-1 1 0 0,0 1-1 0 0,1 0 1 0 0,-1 0-1 0 0,1 0 1 0 0,0 0-1 0 0,-1 1 1 0 0,1-1-1 0 0,0 1 1 0 0,-2 0 18 0 0,-18 15-55 0 0,0 1 1 0 0,2 0-1 0 0,0 2 1 0 0,1 0-1 0 0,0 1 1 0 0,2 1-1 0 0,1 1 1 0 0,1 0-1 0 0,-3 8 55 0 0,8-11 19 0 0,1 1-1 0 0,1 0 1 0 0,1 1-1 0 0,1 0 1 0 0,1 0-1 0 0,1 1 1 0 0,0-1 0 0 0,2 1-1 0 0,1 0 1 0 0,1-1-1 0 0,0 1 1 0 0,4 18-19 0 0,0-21 50 0 0,1 1 0 0 0,1-2 1 0 0,1 1-1 0 0,0-1 0 0 0,2 0 0 0 0,0 0 0 0 0,7 10-50 0 0,4 9 109 0 0,-4-9 43 0 0,-9-16-30 0 0,0 0 1 0 0,0 0 0 0 0,-1 1 0 0 0,-1 0-1 0 0,0 0 1 0 0,-1 0 0 0 0,0 0-1 0 0,-1 1 1 0 0,0 12-123 0 0,3-34-257 0 0,-6 6 99 0 0,0 1-95 0 0,1-16-5225 0 0,2 7 1710 0 0,0 2-2876 0 0,-3 3-2554 0 0</inkml:trace>
  <inkml:trace contextRef="#ctx0" brushRef="#br0" timeOffset="489.227">755 460 4961 0 0,'0'0'2813'0'0,"0"0"-506"0"0,0 0-289 0 0,0 0-117 0 0,0 0-228 0 0,0 0-308 0 0,0 0-351 0 0,0 0-322 0 0,0 0-223 0 0,0 0-134 0 0,0 0-57 0 0,0 0-8 0 0,13-7 1095 0 0,110 7 2117 0 0,-78 0-2996 0 0,142-14 705 0 0,-139 9-931 0 0,-55 3-3823 0 0,-5 13-29 0 0,2-4-2289 0 0,7-4 2047 0 0,0 0-6176 0 0</inkml:trace>
  <inkml:trace contextRef="#ctx0" brushRef="#br0" timeOffset="848.754">783 681 8026 0 0,'0'0'2295'0'0,"0"0"-381"0"0,0 0-191 0 0,0 0-71 0 0,0 0-145 0 0,0 0-232 0 0,0 0-292 0 0,0 0-268 0 0,0 0-211 0 0,0 0-151 0 0,0 0-71 0 0,0 0-34 0 0,0 0 41 0 0,-2 3 92 0 0,1-2-310 0 0,1 0-1 0 0,0 0 1 0 0,0 0-1 0 0,0 0 1 0 0,0 1-1 0 0,0-1 0 0 0,0 0 1 0 0,0 0-1 0 0,0 0 1 0 0,0 0-1 0 0,0 1 1 0 0,1-1-1 0 0,-1 0 0 0 0,0 0 1 0 0,1 0-1 0 0,-1 0 1 0 0,1 0-1 0 0,-1 0 0 0 0,1 0 1 0 0,0 0-1 0 0,-1 0 1 0 0,1 0-1 0 0,0 0 1 0 0,0 0-1 0 0,0 0 0 0 0,-1-1 1 0 0,1 1-1 0 0,0 0 1 0 0,0 0-1 0 0,0-1 1 0 0,0 1-1 0 0,0-1 0 0 0,1 1 1 0 0,-1-1-1 0 0,0 1 1 0 0,0-1-1 0 0,0 0 1 0 0,0 0-1 0 0,0 0 0 0 0,1 1 1 0 0,-1-1-1 0 0,0 0 1 0 0,0 0-1 0 0,0 0 1 0 0,0-1-1 0 0,1 1 0 0 0,-1 0-70 0 0,156 12 1901 0 0,-113-13-1665 0 0,70-6 20 0 0,-87 7-187 0 0,-21 0-4849 0 0,0 0-5069 0 0,-6 0-1585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312 788 1352 0 0,'0'0'1203'0'0,"0"0"-51"0"0,0 0 171 0 0,0 0 280 0 0,0 0 180 0 0,0 0-23 0 0,0 0-258 0 0,0 0-315 0 0,0 0-322 0 0,0 0-261 0 0,0 0-214 0 0,-4 3-135 0 0,-44 82 977 0 0,38-53-981 0 0,2 0-1 0 0,1 1 0 0 0,1 0 0 0 0,2 0 0 0 0,1 0 0 0 0,2 0 1 0 0,2 29-251 0 0,1-55 36 0 0,-1 0 0 0 0,1-1 0 0 0,-1 1 0 0 0,2 0 0 0 0,-1 0 1 0 0,1-1-1 0 0,0 0 0 0 0,1 1 0 0 0,-1-1 0 0 0,1 0 1 0 0,0-1-1 0 0,1 1 0 0 0,0 0-36 0 0,-3-4 41 0 0,-1 0 0 0 0,1 0-1 0 0,0-1 1 0 0,0 1 0 0 0,-1-1 0 0 0,1 1-1 0 0,0-1 1 0 0,0 1 0 0 0,1-1 0 0 0,-1 0-1 0 0,0 0 1 0 0,0 0 0 0 0,1 0 0 0 0,-1-1-1 0 0,0 1 1 0 0,1 0 0 0 0,-1-1 0 0 0,1 0-1 0 0,-1 1 1 0 0,0-1 0 0 0,1 0 0 0 0,-1-1-1 0 0,1 1 1 0 0,-1 0 0 0 0,1-1 0 0 0,-1 1-1 0 0,0-1 1 0 0,1 1 0 0 0,-1-1 0 0 0,0 0-1 0 0,1 0 1 0 0,-1 0 0 0 0,0-1 0 0 0,0 1-1 0 0,0 0 1 0 0,0-1 0 0 0,0 0 0 0 0,0 0-41 0 0,21-22 221 0 0,0-2 1 0 0,-2-1 0 0 0,-1 0 0 0 0,-1-2 0 0 0,-1 0 0 0 0,5-14-222 0 0,-6 13 49 0 0,160-333 516 0 0,-165 337-292 0 0,-18 42 130 0 0,-7 24-343 0 0,1 0-1 0 0,2 1 0 0 0,2 0 0 0 0,2 1 0 0 0,2 0 1 0 0,1 0-1 0 0,3 0 0 0 0,2 13-59 0 0,14 125-92 0 0,-16 100-131 0 0,-4-253 162 0 0,0-1 0 0 0,-2 1 0 0 0,-1-1 0 0 0,-1 0 0 0 0,-1 0-1 0 0,-9 17 62 0 0,13-34-22 0 0,0 0 0 0 0,0-1 0 0 0,-1 1 0 0 0,0-1 0 0 0,0-1 0 0 0,-1 1 0 0 0,0-1 0 0 0,-1 0 0 0 0,1-1 0 0 0,-1 1 0 0 0,0-2 0 0 0,-1 1 0 0 0,-5 2 22 0 0,13-7 7 0 0,0-1 1 0 0,-1 1-1 0 0,1 0 0 0 0,0 0 1 0 0,-1-1-1 0 0,1 1 1 0 0,-1-1-1 0 0,1 1 1 0 0,-1-1-1 0 0,0 0 1 0 0,1 1-1 0 0,-1-1 0 0 0,1 0 1 0 0,-1 0-1 0 0,1 0 1 0 0,-1 0-1 0 0,0-1 1 0 0,1 1-1 0 0,-1 0 1 0 0,1-1-1 0 0,-1 1 0 0 0,1-1 1 0 0,-1 1-1 0 0,1-1 1 0 0,0 1-1 0 0,-1-1 1 0 0,1 0-1 0 0,0 0 0 0 0,-1 0 1 0 0,1 0-1 0 0,0 0 1 0 0,0 0-1 0 0,0 0 1 0 0,0 0-1 0 0,0-1 1 0 0,0 1-1 0 0,0 0 0 0 0,0-1 1 0 0,0 1-1 0 0,1-1 1 0 0,-1 1-1 0 0,1 0 1 0 0,-1-1-1 0 0,1 1 0 0 0,-1-1 1 0 0,1 0-1 0 0,0 1 1 0 0,0-1-1 0 0,-1-1-7 0 0,-2-81 92 0 0,7 68-84 0 0,1 0 0 0 0,1 0 0 0 0,0 1-1 0 0,1 0 1 0 0,0 0 0 0 0,1 1 0 0 0,8-11-8 0 0,-9 15-4 0 0,104-139-295 0 0,-51 98-2905 0 0,-56 49 1951 0 0,1-1-1496 0 0,-2 0-1933 0 0,1 0-5747 0 0</inkml:trace>
  <inkml:trace contextRef="#ctx0" brushRef="#br0" timeOffset="330.897">975 1101 12395 0 0,'0'0'1737'0'0,"0"0"-592"0"0,0 0-219 0 0,0 0 73 0 0,0 0 142 0 0,0 0 8 0 0,0 0-167 0 0,0 0-234 0 0,0 0-185 0 0,0 0-121 0 0,0 0-63 0 0,0 0-45 0 0,0 0-46 0 0,0 22-19 0 0,0 104 186 0 0,-8-13 256 0 0,-4-73-1266 0 0,10-39 166 0 0,2-1-3216 0 0,0 0-3896 0 0,0 0-3472 0 0</inkml:trace>
  <inkml:trace contextRef="#ctx0" brushRef="#br0" timeOffset="675.43">1181 1035 11939 0 0,'0'0'2161'0'0,"0"0"-680"0"0,0 0-353 0 0,0 0-96 0 0,0 0-120 0 0,0 0-124 0 0,0 0-71 0 0,0 0-33 0 0,0 0 21 0 0,0 0 13 0 0,0 0-90 0 0,0 0-97 0 0,24-1-82 0 0,119-5 283 0 0,39-6 469 0 0,-181 12-1370 0 0,-1 0-95 0 0,0 0-153 0 0,0 0-239 0 0,0 0-320 0 0,-9 4-9151 0 0,5-4-1238 0 0</inkml:trace>
  <inkml:trace contextRef="#ctx0" brushRef="#br0" timeOffset="1408.308">1825 965 2377 0 0,'0'0'3755'0'0,"0"0"-1779"0"0,0 0-506 0 0,0 0 194 0 0,0 0 169 0 0,0 0-46 0 0,0 0-265 0 0,0 0-408 0 0,0 0-337 0 0,0 0-219 0 0,0 0-160 0 0,0 0-125 0 0,-4 3-73 0 0,-126 115 1214 0 0,120-106-1430 0 0,0 0 1 0 0,1 1-1 0 0,1 0 0 0 0,0 0 1 0 0,1 1-1 0 0,0 0 0 0 0,1 1 1 0 0,0-1-1 0 0,2 1 1 0 0,0 0-1 0 0,0 0 0 0 0,1 0 1 0 0,1 1-1 0 0,0 9 16 0 0,2-22 4 0 0,1-1-1 0 0,-1 1 0 0 0,1-1 1 0 0,0 1-1 0 0,0-1 1 0 0,0 1-1 0 0,0-1 1 0 0,0 0-1 0 0,1 0 0 0 0,-1 0 1 0 0,0 1-1 0 0,1-1 1 0 0,0 0-1 0 0,0-1 1 0 0,-1 1-1 0 0,1 0 1 0 0,0 0-1 0 0,0-1 0 0 0,0 1 1 0 0,1-1-1 0 0,-1 0 1 0 0,0 0-1 0 0,1 0 1 0 0,-1 0-1 0 0,0 0 0 0 0,1 0 1 0 0,-1 0-1 0 0,1-1 1 0 0,-1 1-1 0 0,1-1 1 0 0,0 0-1 0 0,-1 0 1 0 0,1 0-1 0 0,0 0-3 0 0,87-16 834 0 0,-69 5-716 0 0,-1-1-1 0 0,0-1 1 0 0,-1-1 0 0 0,-1-1-1 0 0,0 0 1 0 0,-1-1-1 0 0,0-1 1 0 0,-2 0 0 0 0,0-2-1 0 0,-1 1 1 0 0,0-2 0 0 0,-2 0-1 0 0,0 0 1 0 0,-2-1 0 0 0,0-1-1 0 0,-1 0 1 0 0,-2 0-1 0 0,0 0 1 0 0,-1-1 0 0 0,-1 0-1 0 0,-1-1 1 0 0,-2 1 0 0 0,0 0-1 0 0,-1-3-117 0 0,-1-13-62 0 0,2 12-156 0 0,-2 0 1 0 0,-1 0-1 0 0,-1-1 1 0 0,-1 1 0 0 0,-1 1-1 0 0,-2-1 1 0 0,0 1 0 0 0,-4-7 217 0 0,8 28-57 0 0,0 0 0 0 0,0 0 0 0 0,0 0 0 0 0,-1 0 0 0 0,0 0 1 0 0,0 1-1 0 0,0-1 0 0 0,0 1 0 0 0,-1-1 0 0 0,0 1 0 0 0,0 1 1 0 0,0-1-1 0 0,0 0 0 0 0,-1 1 0 0 0,1 0 0 0 0,-1 0 0 0 0,0 0 1 0 0,0 1-1 0 0,0 0 0 0 0,0-1 0 0 0,0 2 0 0 0,0-1 0 0 0,0 1 1 0 0,-1 0-1 0 0,1 0 0 0 0,-1 0 0 0 0,1 1 0 0 0,-1-1 0 0 0,1 1 1 0 0,-1 1-1 0 0,-4 0 57 0 0,5 3 30 0 0,-1 1 0 0 0,1 0 0 0 0,0 0 0 0 0,0 0 0 0 0,1 1 0 0 0,-1 0 0 0 0,1-1 0 0 0,1 1 0 0 0,-1 1 0 0 0,1-1 0 0 0,0 1 0 0 0,0-1 0 0 0,1 1 0 0 0,0 0 0 0 0,0 0 0 0 0,0 0 0 0 0,1 0 0 0 0,0 0 0 0 0,1 0 0 0 0,0 0 0 0 0,0 0 0 0 0,1 5-30 0 0,0 37 372 0 0,2 0 0 0 0,3 0-1 0 0,2 0 1 0 0,2-1 0 0 0,2 1-372 0 0,-2-8 147 0 0,-7-17-122 0 0,2-1 1 0 0,1 0 0 0 0,1 0 0 0 0,1 0-1 0 0,1-1 1 0 0,1 0 0 0 0,1-1-1 0 0,1 0 1 0 0,1 0 0 0 0,0-2-1 0 0,2 0 1 0 0,0 0 0 0 0,1-1-1 0 0,1-1 1 0 0,1 0-26 0 0,31 5-881 0 0,-49-51-5810 0 0,0 21 692 0 0,0 4-4591 0 0</inkml:trace>
  <inkml:trace contextRef="#ctx0" brushRef="#br0" timeOffset="1775.838">2217 398 6665 0 0,'0'0'2508'0'0,"0"0"-588"0"0,0 0-329 0 0,0 0 17 0 0,0 0-3 0 0,0 0-165 0 0,0 0-337 0 0,0 0-414 0 0,0 0-304 0 0,0 0-160 0 0,0 0-13 0 0,0 0 96 0 0,6 2 132 0 0,11 7-96 0 0,0 1 1 0 0,-1 1-1 0 0,0 1 1 0 0,0 0-1 0 0,-2 1 1 0 0,1 1-1 0 0,-2 0 0 0 0,0 1 1 0 0,0 0-1 0 0,-2 1 1 0 0,0 0-1 0 0,2 5-344 0 0,2 6 67 0 0,-1 0 1 0 0,-1 1-1 0 0,-2 0 0 0 0,-1 1 0 0 0,-1 0 1 0 0,-1 0-1 0 0,-2 1 0 0 0,-1 0 1 0 0,-1 1-1 0 0,-1-1 0 0 0,-2 1 1 0 0,-1-1-1 0 0,-3 10-67 0 0,1-11-35 0 0,-1-1 0 0 0,-2 0 0 0 0,-1 0 1 0 0,-1-1-1 0 0,-1 0 0 0 0,-2 0 0 0 0,-1-1 0 0 0,0 0 0 0 0,-2 0 1 0 0,-1-2-1 0 0,-1 0 0 0 0,-9 11 35 0 0,-145 156-3419 0 0,116-150 155 0 0,29-24-2086 0 0,9-5-5521 0 0</inkml:trace>
  <inkml:trace contextRef="#ctx0" brushRef="#br0" timeOffset="2511.657">266 346 0 0 0,'0'0'243'0'0,"0"0"630"0"0,0 0 238 0 0,0 0 133 0 0,0 0-49 0 0,0 0-74 0 0,0 0-44 0 0,0 0-145 0 0,0 0-98 0 0,0 0-70 0 0,-5-1-40 0 0,3 1-711 0 0,1-1 93 0 0,0 1 1 0 0,-1-1-1 0 0,1 1 0 0 0,-1 0 1 0 0,1 0-1 0 0,-1-1 0 0 0,1 1 1 0 0,-1 0-1 0 0,1 0 0 0 0,-1 1 0 0 0,1-1 1 0 0,-1 0-1 0 0,1 0 0 0 0,-1 1 1 0 0,1-1-1 0 0,0 1 0 0 0,-1-1 1 0 0,1 1-1 0 0,0-1 0 0 0,-1 1 0 0 0,1 0 1 0 0,0 0-1 0 0,0 0 0 0 0,-1 0 1 0 0,1 0-1 0 0,0 0 0 0 0,0 0 1 0 0,0 0-1 0 0,0 0 0 0 0,0 1-106 0 0,-23 28 1056 0 0,1 1-1 0 0,1 1 1 0 0,2 1-1 0 0,1 1 1 0 0,1 1 0 0 0,-1 9-1056 0 0,3 2 405 0 0,2-1 0 0 0,1 2 0 0 0,3 0 0 0 0,2 0 0 0 0,3 1 0 0 0,1 0 0 0 0,2 29-405 0 0,1-52 121 0 0,2 0 0 0 0,1 0 0 0 0,0 1-1 0 0,2-1 1 0 0,1-1 0 0 0,1 1 0 0 0,1-1 0 0 0,1 0 0 0 0,4 7-121 0 0,10 12 220 0 0,1 0 0 0 0,2-2-1 0 0,2-1 1 0 0,2 0 0 0 0,28 29-220 0 0,32 41 245 0 0,-83-104-1119 0 0,11 13 2165 0 0,-10-15-4744 0 0,1-3-4737 0 0,-5-1-3160 0 0</inkml:trace>
  <inkml:trace contextRef="#ctx0" brushRef="#br0" timeOffset="5042.971">2569 1042 1496 0 0,'0'0'1717'0'0,"0"0"-377"0"0,0 0 47 0 0,0 0 272 0 0,0 0 232 0 0,0 0-4 0 0,0 0-272 0 0,0 0-412 0 0,0 0-368 0 0,0 0-220 0 0,0 0-58 0 0,6 0 26 0 0,238-18 5225 0 0,-47 18-5143 0 0,-190-5-2807 0 0,-6-5-6745 0 0,-1 6-381 0 0</inkml:trace>
  <inkml:trace contextRef="#ctx0" brushRef="#br0" timeOffset="5328.541">2882 795 6001 0 0,'0'0'2578'0'0,"0"0"-1064"0"0,0 0-667 0 0,0 0-42 0 0,0 0 171 0 0,0 0 187 0 0,0 0 23 0 0,0 0-118 0 0,0 0-184 0 0,0 0-166 0 0,0 0-110 0 0,0 0-91 0 0,-3 22-69 0 0,-16 104 281 0 0,-1 98-20 0 0,19-182-1126 0 0,-1 11-1828 0 0,-9-23-9712 0 0,6-26 5825 0 0</inkml:trace>
  <inkml:trace contextRef="#ctx0" brushRef="#br0" timeOffset="6027.942">2979 1425 760 0 0,'0'0'550'0'0,"0"0"318"0"0,0 0 596 0 0,0 0 617 0 0,0 0 206 0 0,0 0-75 0 0,0 0-239 0 0,0 0-417 0 0,0 0-362 0 0,0 0-261 0 0,0 0-179 0 0,0 0-112 0 0,0 0-35 0 0,29-20-47 0 0,88-62-28 0 0,-44 11 385 0 0,-40 34-809 0 0,-2-1 1 0 0,-2-1 0 0 0,-1-1 0 0 0,-2-2-1 0 0,-1-1 1 0 0,-3-1 0 0 0,-2 0-1 0 0,-1-2 1 0 0,-3 0 0 0 0,-1-1 0 0 0,-3-1-1 0 0,-2 0 1 0 0,-2-1 0 0 0,-2 0 0 0 0,-2-1-109 0 0,-3 47-9 0 0,0 1 1 0 0,-1-1-1 0 0,0 0 1 0 0,1 1-1 0 0,-1-1 1 0 0,0 0-1 0 0,-1 0 1 0 0,1 1 0 0 0,0-1-1 0 0,-1 0 1 0 0,1 1-1 0 0,-1-1 1 0 0,0 0-1 0 0,0 1 1 0 0,0-1-1 0 0,0 1 1 0 0,0-1 0 0 0,-1 1-1 0 0,1 0 1 0 0,-1 0-1 0 0,1-1 1 0 0,-1 1-1 0 0,0 0 1 0 0,0 0-1 0 0,0 1 1 0 0,0-1 0 0 0,0 0-1 0 0,-1 1 1 0 0,1-1-1 0 0,0 1 1 0 0,-1 0-1 0 0,1-1 1 0 0,-1 1-1 0 0,1 1 1 0 0,-1-1 0 0 0,0 0-1 0 0,1 0 1 0 0,-1 1-1 0 0,0 0 1 0 0,1-1-1 0 0,-1 1 1 0 0,0 0-1 0 0,0 1 1 0 0,1-1-1 0 0,-1 0 1 0 0,0 1 0 0 0,1-1-1 0 0,-2 1 9 0 0,-3 5-19 0 0,0 0 0 0 0,0 0-1 0 0,1 1 1 0 0,0-1 0 0 0,0 1-1 0 0,1 1 1 0 0,0-1 0 0 0,0 1-1 0 0,0 0 1 0 0,1 0 0 0 0,-1 4 19 0 0,0-2 4 0 0,-8 16 30 0 0,1 1 0 0 0,1 1 0 0 0,2 0 0 0 0,1 0 0 0 0,1 0 0 0 0,1 1 0 0 0,2 0 0 0 0,0 0 0 0 0,3 1 0 0 0,0 7-34 0 0,28 225 324 0 0,-19-92-1628 0 0,7-167-2480 0 0,-5-6-2363 0 0,-6 3-3965 0 0</inkml:trace>
  <inkml:trace contextRef="#ctx0" brushRef="#br0" timeOffset="10376.059">3532 1226 64 0 0,'0'0'1819'0'0,"0"0"36"0"0,0 0 292 0 0,0 0 339 0 0,0 0 57 0 0,0 0-265 0 0,0 0-467 0 0,0 0-505 0 0,0 0-411 0 0,0 0-257 0 0,0 0-155 0 0,3 30 1722 0 0,-3 373 23 0 0,0-401-2316 0 0,0-2-39 0 0,0 0-33 0 0,0 0-33 0 0,0 0-46 0 0,0 0-86 0 0,-1-8-3285 0 0,-1-9-7078 0 0,2 12 3360 0 0</inkml:trace>
  <inkml:trace contextRef="#ctx0" brushRef="#br0" timeOffset="10746.65">3535 1241 4113 0 0,'0'0'1930'0'0,"0"0"-71"0"0,0 0 66 0 0,0 0 47 0 0,0 0-84 0 0,0 0-246 0 0,0 0-330 0 0,0 0-309 0 0,0 0-270 0 0,0 0-173 0 0,0 0-110 0 0,0 0-61 0 0,8-14-22 0 0,25-44-2 0 0,-31 55-313 0 0,0 1 1 0 0,0-1-1 0 0,0 1 0 0 0,0-1 0 0 0,1 1 0 0 0,-1 0 0 0 0,1 0 0 0 0,-1 0 0 0 0,1 0 0 0 0,0 0 0 0 0,0 1 0 0 0,0-1 0 0 0,-1 1 0 0 0,2 0 0 0 0,-1-1 0 0 0,0 1 0 0 0,0 1 1 0 0,0-1-1 0 0,0 0 0 0 0,1 1-52 0 0,9-3 197 0 0,-9 1-166 0 0,0 0-1 0 0,0 1 0 0 0,1-1 0 0 0,-1 1 1 0 0,1 0-1 0 0,-1 0 0 0 0,1 0 0 0 0,-1 1 1 0 0,1 0-1 0 0,-1-1 0 0 0,1 2 0 0 0,-1-1 1 0 0,1 0-1 0 0,-1 1 0 0 0,1 0 0 0 0,-1 0 1 0 0,1 0-1 0 0,-1 1 0 0 0,0 0 0 0 0,0-1 1 0 0,1 2-1 0 0,-1-1 0 0 0,-1 0 0 0 0,1 1 1 0 0,0-1-1 0 0,-1 1 0 0 0,1 0 0 0 0,-1 0 1 0 0,0 1-1 0 0,0-1 0 0 0,0 1 0 0 0,0-1 1 0 0,-1 1-1 0 0,1 0 0 0 0,-1 0 0 0 0,0 0 1 0 0,0 0-1 0 0,0 1-30 0 0,-1 3 33 0 0,0 0-1 0 0,0-1 1 0 0,-1 1-1 0 0,0 0 1 0 0,0-1 0 0 0,-1 1-1 0 0,0 0 1 0 0,0-1-1 0 0,0 1 1 0 0,-1-1 0 0 0,-1 0-1 0 0,1 1 1 0 0,-1-1-1 0 0,0 0 1 0 0,-1 0 0 0 0,0-1-1 0 0,0 1 1 0 0,0-1-1 0 0,-1 0 1 0 0,1 0 0 0 0,-2 0-1 0 0,1-1 1 0 0,-1 1-1 0 0,1-1 1 0 0,-2-1 0 0 0,1 1-1 0 0,0-1 1 0 0,-1 0 0 0 0,0-1-1 0 0,0 1 1 0 0,-6 1-33 0 0,5-1-77 0 0,1-1 0 0 0,-1-1 0 0 0,0 1 1 0 0,0-2-1 0 0,0 1 0 0 0,0-1 0 0 0,0 0 1 0 0,0 0-1 0 0,0-1 0 0 0,0 0 0 0 0,0-1 1 0 0,0 1-1 0 0,0-2 0 0 0,0 1 0 0 0,0-1 0 0 0,0 0 1 0 0,0-1-1 0 0,1 0 0 0 0,-1 0 0 0 0,1-1 1 0 0,0 0-1 0 0,0 0 0 0 0,-4-3 77 0 0,0-13-2835 0 0,10 4-6106 0 0,1 8-1425 0 0</inkml:trace>
  <inkml:trace contextRef="#ctx0" brushRef="#br0" timeOffset="11648.853">3782 851 2096 0 0,'0'0'1650'0'0,"0"0"1"0"0,0 0 132 0 0,0 0 124 0 0,0 0-65 0 0,0 0-270 0 0,0 0-341 0 0,0 0-260 0 0,0 0-104 0 0,0 0-51 0 0,0 0-20 0 0,0 0-38 0 0,0 0-73 0 0,8 0-27 0 0,60 4 756 0 0,1-4 0 0 0,0-3 0 0 0,-1-2 0 0 0,10-5-1414 0 0,-37 9 28 0 0,-41 1-44 0 0,0 0 4 0 0,0 0-16 0 0,0 0-40 0 0,0 0-51 0 0,-17 4-1851 0 0,-3-1-868 0 0,6-3-3579 0 0,7 0-127 0 0,3 0-411 0 0</inkml:trace>
  <inkml:trace contextRef="#ctx0" brushRef="#br0" timeOffset="11946.171">3974 637 0 0 0,'0'0'1682'0'0,"0"0"-429"0"0,0 0-6 0 0,0 0 227 0 0,0 0 184 0 0,0 0 66 0 0,0 0-124 0 0,0 0-171 0 0,0 0-182 0 0,0 0-150 0 0,0 0-114 0 0,0 0-126 0 0,-8 11-78 0 0,-24 32-104 0 0,24 14 1516 0 0,22 20-73 0 0,-3 52-847 0 0,-36 32-1115 0 0,19-123-1355 0 0,19-38-1333 0 0,-3 0-3572 0 0,-5 0-2853 0 0</inkml:trace>
  <inkml:trace contextRef="#ctx0" brushRef="#br0" timeOffset="14732.223">4585 284 0 0 0,'0'0'383'0'0,"0"0"718"0"0,0 0 254 0 0,0 0 2 0 0,0 0-78 0 0,0 0-126 0 0,0 0-119 0 0,0 0-81 0 0,0 0-35 0 0,0 0 67 0 0,-7 3 37 0 0,-2 2-511 0 0,0 1 0 0 0,1 0 1 0 0,-1 1-1 0 0,2 0 0 0 0,-1 0 1 0 0,1 1-1 0 0,0 0 0 0 0,0 0 1 0 0,1 0-1 0 0,-4 8-511 0 0,-11 21 453 0 0,1 1 0 0 0,2 1 0 0 0,2 0 1 0 0,2 1-1 0 0,1 1 0 0 0,2 0 0 0 0,2 1 0 0 0,2 0 1 0 0,2 1-1 0 0,1-1 0 0 0,3 13-453 0 0,-1-14 208 0 0,2-1 0 0 0,1 0 0 0 0,3 1-1 0 0,1-1 1 0 0,2 0 0 0 0,2-1 0 0 0,8 23-208 0 0,67 128 632 0 0,-52-163-459 0 0,-26-38-1918 0 0,-5-7-2096 0 0,1 8-3865 0 0,-2 5-2900 0 0</inkml:trace>
  <inkml:trace contextRef="#ctx0" brushRef="#br0" timeOffset="15419.848">4612 795 1280 0 0,'0'0'1430'0'0,"0"0"-547"0"0,0 0-140 0 0,0 0 413 0 0,0 0 491 0 0,0 0 247 0 0,0 0-53 0 0,0 0-306 0 0,0 0-382 0 0,0 0-231 0 0,0 0-145 0 0,0 0-124 0 0,0 0-66 0 0,2 20-50 0 0,4 94 351 0 0,-7-70-295 0 0,-1-29-494 0 0,1 0 0 0 0,0-1 0 0 0,2 1 0 0 0,-1 0 0 0 0,2-1 0 0 0,0 1 0 0 0,1-1 0 0 0,0 1 0 0 0,1-1 0 0 0,1 0 0 0 0,2 5-99 0 0,-6-18 31 0 0,-1 0 0 0 0,1 0 0 0 0,-1 0 0 0 0,1 0 0 0 0,-1 0-1 0 0,1 0 1 0 0,0 0 0 0 0,-1-1 0 0 0,1 1 0 0 0,0 0 0 0 0,0 0 0 0 0,-1-1 0 0 0,1 1 0 0 0,0 0-1 0 0,0-1 1 0 0,0 1 0 0 0,0-1 0 0 0,0 1 0 0 0,0-1 0 0 0,0 1 0 0 0,0-1 0 0 0,0 0 0 0 0,0 0-1 0 0,0 1 1 0 0,0-1 0 0 0,0 0 0 0 0,0 0 0 0 0,0 0 0 0 0,0 0 0 0 0,1 0 0 0 0,-1 0-1 0 0,0-1 1 0 0,0 1 0 0 0,0 0 0 0 0,0 0 0 0 0,0-1 0 0 0,0 1 0 0 0,0-1 0 0 0,0 1 0 0 0,0-1-1 0 0,0 1 1 0 0,0-1 0 0 0,-1 0 0 0 0,2 0-31 0 0,33-41 1257 0 0,-28 33-1247 0 0,23-39 152 0 0,-1-1 1 0 0,-3-2-1 0 0,-2 0 1 0 0,8-27-163 0 0,-3 7 52 0 0,-23 45-50 0 0,-6 26-34 0 0,0 0-52 0 0,0 15-215 0 0,-20 116 377 0 0,-5 432-66 0 0,17-466-60 0 0,7-67 39 0 0,-1 0 0 0 0,-2 0-1 0 0,-1 0 1 0 0,-1-1-1 0 0,-1 0 1 0 0,-4 5 9 0 0,11-31 13 0 0,-1 1 0 0 0,0-1 0 0 0,-1 0 1 0 0,1 0-1 0 0,-1 0 0 0 0,1 0 0 0 0,-1 0 0 0 0,0 0 1 0 0,0-1-1 0 0,0 1 0 0 0,0 0 0 0 0,-1-1 0 0 0,1 0 1 0 0,-1 1-1 0 0,1-1 0 0 0,-1 0 0 0 0,0-1 0 0 0,0 1 1 0 0,0 0-1 0 0,0-1 0 0 0,0 1 0 0 0,0-1 0 0 0,0 0 1 0 0,0 0-1 0 0,-1 0 0 0 0,1-1 0 0 0,0 1 0 0 0,-1-1 1 0 0,1 0-14 0 0,1-1 12 0 0,0 0 0 0 0,0-1 0 0 0,0 1 0 0 0,1-1 0 0 0,-1 1 0 0 0,0-1 0 0 0,1 0 0 0 0,0 0 0 0 0,-1 0 0 0 0,1 0 0 0 0,0 0 0 0 0,0 0 0 0 0,0 0 0 0 0,0 0 0 0 0,0 0 0 0 0,1 0 0 0 0,-1-1 0 0 0,1 1 0 0 0,-1 0 0 0 0,1 0 0 0 0,0-1 0 0 0,0 1 0 0 0,0 0 0 0 0,0-1 0 0 0,0 1 0 0 0,0 0 0 0 0,1-1-12 0 0,-1 0 20 0 0,-1-19-35 0 0,2-1 1 0 0,1 1-1 0 0,0 0 1 0 0,2 1-1 0 0,0-1 1 0 0,2 0-1 0 0,0 1 1 0 0,2 0-1 0 0,0 1 1 0 0,1-2 14 0 0,40-71-4876 0 0,-45 83-535 0 0,-2 5-5601 0 0</inkml:trace>
  <inkml:trace contextRef="#ctx0" brushRef="#br0" timeOffset="15911.534">5003 1215 8402 0 0,'0'0'1926'0'0,"0"0"-616"0"0,0 0-233 0 0,0 0 87 0 0,0 0 107 0 0,0 0-17 0 0,0 0-232 0 0,0 0-241 0 0,0 0-188 0 0,0 0-152 0 0,0 0-83 0 0,0 0-75 0 0,21-10-61 0 0,65-30-36 0 0,-85 39-177 0 0,0 0 1 0 0,0 0 0 0 0,1-1 0 0 0,-1 1-1 0 0,0 0 1 0 0,1 0 0 0 0,-1 0 0 0 0,0 0-1 0 0,1 0 1 0 0,-1 1 0 0 0,1-1-1 0 0,0 0 1 0 0,-1 1 0 0 0,1-1 0 0 0,-1 1-1 0 0,1-1 1 0 0,0 1 0 0 0,0 0 0 0 0,-1 0-1 0 0,1 0 1 0 0,0 0 0 0 0,-1 0 0 0 0,1 0-1 0 0,0 0 1 0 0,0 0 0 0 0,-1 1-1 0 0,1-1 1 0 0,-1 1 0 0 0,1-1 0 0 0,0 1-1 0 0,-1 0 1 0 0,1 0 0 0 0,-1 0 0 0 0,1-1-1 0 0,0 2-9 0 0,0 0-2 0 0,-5 54 519 0 0,-79 90 481 0 0,63-79 161 0 0,74-46 622 0 0,58-32-790 0 0,-59 1-1689 0 0,-54 10 363 0 0,0 0-129 0 0,0 0-227 0 0,-8-4-6638 0 0,5 4-2635 0 0</inkml:trace>
  <inkml:trace contextRef="#ctx0" brushRef="#br0" timeOffset="16212.4">5340 965 10482 0 0,'0'0'2278'0'0,"0"0"-678"0"0,0 0-379 0 0,0 0-33 0 0,0 0-37 0 0,0 0-43 0 0,0 0-101 0 0,0 0-164 0 0,0 0-116 0 0,0 0-129 0 0,0 0-101 0 0,0 0-72 0 0,0 0-85 0 0,26 0-81 0 0,81-1-97 0 0,-35-6-91 0 0,-37 4-308 0 0,-18 0-2042 0 0,0 2-5484 0 0,-14 1-3378 0 0</inkml:trace>
  <inkml:trace contextRef="#ctx0" brushRef="#br0" timeOffset="16837.923">5859 836 8378 0 0,'0'0'1822'0'0,"0"0"-318"0"0,0 0-28 0 0,0 0-8 0 0,0 0-149 0 0,0 0-253 0 0,0 0-281 0 0,0 0-202 0 0,0 0-129 0 0,0 0-114 0 0,0 0-68 0 0,0 0-52 0 0,0 0-33 0 0,-22 21-21 0 0,-65 65-27 0 0,47-28 18 0 0,34-49-140 0 0,2-1-1 0 0,-1 1 0 0 0,1 1 0 0 0,1-1 0 0 0,0 0 0 0 0,0 1 1 0 0,0 0-1 0 0,2 0 0 0 0,-1 0 0 0 0,1 0 0 0 0,0 0 1 0 0,1 0-1 0 0,1 0 0 0 0,-1 0 0 0 0,2 2-16 0 0,-2-10 26 0 0,1 0 0 0 0,0 1 1 0 0,0-1-1 0 0,0 0 0 0 0,0 0 0 0 0,0 0 0 0 0,0 0 0 0 0,1 0 0 0 0,-1 0 1 0 0,1 0-1 0 0,-1 0 0 0 0,1 0 0 0 0,0-1 0 0 0,0 1 0 0 0,0-1 0 0 0,0 1 1 0 0,0-1-1 0 0,0 0 0 0 0,0 0 0 0 0,0 0 0 0 0,0 0 0 0 0,0 0 0 0 0,1 0 1 0 0,-1-1-1 0 0,0 1 0 0 0,1-1 0 0 0,-1 0 0 0 0,1 1 0 0 0,-1-1 0 0 0,0 0 1 0 0,1 0-1 0 0,-1-1 0 0 0,1 1 0 0 0,-1 0 0 0 0,0-1-26 0 0,82-29 1464 0 0,-65 17-1282 0 0,-1-2 0 0 0,0 0 1 0 0,-1-1-1 0 0,0 0 0 0 0,-1-2 0 0 0,-1 0 0 0 0,-1 0 0 0 0,-1-2 0 0 0,2-4-182 0 0,4-13 25 0 0,-3-1-1 0 0,-1 0 0 0 0,-2-2 0 0 0,-1 1 1 0 0,5-38-25 0 0,-12 50-196 0 0,-2 0 0 0 0,-1-1 0 0 0,0 0 1 0 0,-3 0-1 0 0,-2-21 196 0 0,3 42-60 0 0,-1-1 0 0 0,0 1 0 0 0,0 0 1 0 0,-1-1-1 0 0,0 1 0 0 0,0 0 0 0 0,-1 0 0 0 0,1 0 0 0 0,-2 0 1 0 0,1 1-1 0 0,-1-1 0 0 0,0 1 0 0 0,0 0 0 0 0,-1 0 1 0 0,0 0-1 0 0,0 1 0 0 0,0 0 0 0 0,-1 0 0 0 0,1 0 1 0 0,-1 0-1 0 0,0 1 0 0 0,-1 0 0 0 0,1 0 0 0 0,-1 1 1 0 0,0 0-1 0 0,0 0 0 0 0,0 0 0 0 0,0 1 0 0 0,0 0 1 0 0,0 1-1 0 0,-1 0 0 0 0,-6-1 60 0 0,7 3 12 0 0,-1 1 0 0 0,0-1 0 0 0,1 2 0 0 0,-1-1 0 0 0,1 1 0 0 0,0 0 0 0 0,0 0 0 0 0,0 1 0 0 0,1 0 0 0 0,-1 0 0 0 0,1 1 0 0 0,0 0 0 0 0,0 0-1 0 0,0 0 1 0 0,1 1 0 0 0,0 0 0 0 0,0 0 0 0 0,0 0 0 0 0,1 1 0 0 0,0-1 0 0 0,0 1 0 0 0,0 0 0 0 0,1 0 0 0 0,0 0 0 0 0,1 1 0 0 0,0-1 0 0 0,0 1 0 0 0,0-1 0 0 0,1 1 0 0 0,0 0 0 0 0,1-1 0 0 0,-1 1 0 0 0,2 0 0 0 0,-1 0 0 0 0,2 6-12 0 0,-1 6 93 0 0,0-1-1 0 0,1 0 1 0 0,2 1 0 0 0,0-1 0 0 0,1 0-1 0 0,0-1 1 0 0,2 1 0 0 0,0-1 0 0 0,3 3-93 0 0,140 266 1131 0 0,-143-273-1184 0 0,-2 1 0 0 0,0-1 0 0 0,0 1 0 0 0,-1 0 0 0 0,-1 1 0 0 0,-1-1 1 0 0,0 1-1 0 0,-1 7 53 0 0,6-10-1735 0 0,-3-13-1573 0 0,1-2-3913 0 0,-5-1-3591 0 0</inkml:trace>
  <inkml:trace contextRef="#ctx0" brushRef="#br0" timeOffset="17293.23">5973 0 3569 0 0,'0'0'1952'0'0,"0"0"-103"0"0,0 0 47 0 0,0 0-49 0 0,0 0-89 0 0,0 0-227 0 0,0 0-395 0 0,0 0-381 0 0,0 0-251 0 0,0 0-37 0 0,0 0 39 0 0,0 0 112 0 0,7 5 82 0 0,66 87 1874 0 0,-49-32-2232 0 0,-2 2 0 0 0,-3 0 0 0 0,-2 1 0 0 0,-3 1 1 0 0,-4 1-1 0 0,-2 0 0 0 0,-2 0 0 0 0,-4 0 0 0 0,-3 28-342 0 0,2-59 44 0 0,1 65-17 0 0,-4 1-1 0 0,-4-2 0 0 0,-4 1 1 0 0,-13 42-27 0 0,20-120-87 0 0,0 0-1 0 0,-2-1 1 0 0,-1 0 0 0 0,0 0 0 0 0,-2 0 0 0 0,0-1 0 0 0,-1 0 0 0 0,-1-1 0 0 0,-1 0 0 0 0,0 0 0 0 0,-1-1 0 0 0,-1 0 0 0 0,-1-2-1 0 0,0 1 1 0 0,-1-2 0 0 0,-1 0 0 0 0,0 0 0 0 0,0-2 0 0 0,-2 0 0 0 0,-8 4 87 0 0,-133 32-3238 0 0,47-40-2665 0 0,71-14-1234 0 0,34 5 570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0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1274 8026 0 0,'0'0'2071'0'0,"0"0"-255"0"0,0 0-155 0 0,0 0-25 0 0,0 0-66 0 0,0 0-189 0 0,0 0-270 0 0,0 0-221 0 0,0 0-160 0 0,0 0-103 0 0,-1-35-75 0 0,-2-106-42 0 0,15 69 176 0 0,-5 58-492 0 0,8-23 86 0 0,2 1 0 0 0,1 0 1 0 0,1 2-1 0 0,3 0 0 0 0,0 1 0 0 0,2 1 1 0 0,2 1-1 0 0,2 0-280 0 0,31-14 171 0 0,-41 78-241 0 0,-12 6 135 0 0,-2 0 1 0 0,-2 0-1 0 0,-2 0 0 0 0,-1 0 0 0 0,-3 10-65 0 0,0 63 66 0 0,5 55-87 0 0,11-169 138 0 0,45-141 165 0 0,-28 79-276 0 0,4 2 0 0 0,2 1 1 0 0,2 1-1 0 0,16-15-6 0 0,95-90 84 0 0,-147 166-87 0 0,1 0 0 0 0,-1 0 0 0 0,1 0 0 0 0,-1 1 0 0 0,0-1 0 0 0,1 1 0 0 0,-1-1 0 0 0,0 1 0 0 0,0-1 0 0 0,0 1 0 0 0,0 0 0 0 0,0-1 0 0 0,-1 1 0 0 0,1 0 0 0 0,0 0 0 0 0,-1 0 0 0 0,1-1 0 0 0,-1 1 0 0 0,0 0 0 0 0,0 0 0 0 0,1 0 0 0 0,-1 0 0 0 0,-1 0 0 0 0,1 0 0 0 0,0 0 0 0 0,0 0 0 0 0,-1 0 0 0 0,1-1 0 0 0,-1 1 0 0 0,1 0 0 0 0,-1 0 0 0 0,0 1 3 0 0,0 5-3 0 0,-9 253 373 0 0,9-137-321 0 0,12-103-2372 0 0,8-30-6803 0 0,-12 6-2203 0 0</inkml:trace>
  <inkml:trace contextRef="#ctx0" brushRef="#br0" timeOffset="1198.525">1217 755 8818 0 0,'0'0'2482'0'0,"0"0"-642"0"0,0 0-322 0 0,0 0-122 0 0,0 0-96 0 0,0 0-137 0 0,0 0-145 0 0,0 0-165 0 0,0 0-142 0 0,0 0-119 0 0,-32 22-133 0 0,-99 70-95 0 0,47-14 240 0 0,69-57-445 0 0,11-16-133 0 0,-1 0 1 0 0,1 1-1 0 0,1 0 1 0 0,-1-1-1 0 0,1 2 1 0 0,0-1-1 0 0,0 0 1 0 0,0 0-1 0 0,1 1 0 0 0,0 0 1 0 0,1-1-1 0 0,-1 1 1 0 0,1 0-1 0 0,1 0 1 0 0,-1 0-1 0 0,1 0 1 0 0,0 0-1 0 0,1 4-26 0 0,2-8 18 0 0,0 0-1 0 0,0 1 0 0 0,0-2 1 0 0,0 1-1 0 0,1 0 1 0 0,-1 0-1 0 0,1-1 1 0 0,0 0-1 0 0,0 0 0 0 0,0 0 1 0 0,0 0-1 0 0,0-1 1 0 0,0 1-1 0 0,0-1 1 0 0,0 0-1 0 0,1 0 0 0 0,-1-1 1 0 0,0 1-1 0 0,0-1 1 0 0,1 0-1 0 0,-1 0 1 0 0,1-1-1 0 0,-1 1 1 0 0,0-1-1 0 0,0 0 0 0 0,1 0 1 0 0,3-1-18 0 0,8-5 37 0 0,1 0-1 0 0,-1 0 1 0 0,0-2 0 0 0,-1 0-1 0 0,0-1 1 0 0,-1 0 0 0 0,0-1-1 0 0,0-1 1 0 0,-1 0 0 0 0,4-5-37 0 0,-11 10 5 0 0,125-148-5 0 0,-128 150 38 0 0,-3 5-45 0 0,0 1-1 0 0,1-1 1 0 0,-1 0 0 0 0,0 0 0 0 0,0 0 0 0 0,0 1 0 0 0,1-1 0 0 0,-1 0 0 0 0,0 0 0 0 0,1 0 0 0 0,-1 0-1 0 0,0 1 1 0 0,0-1 0 0 0,1 0 0 0 0,-1 0 0 0 0,0 0 0 0 0,1 0 0 0 0,-1 0 0 0 0,0 0 0 0 0,1 0 0 0 0,-1 0-1 0 0,0 0 1 0 0,1 0 0 0 0,-1 0 0 0 0,0 0 0 0 0,1 0 0 0 0,-1 0 0 0 0,0 0 0 0 0,0 0 0 0 0,1-1 0 0 0,-1 1-1 0 0,0 0 1 0 0,1 0 0 0 0,-1 0 0 0 0,0 0 0 0 0,0-1 0 0 0,1 1 0 0 0,-1 0 0 0 0,0 0 0 0 0,0 0-1 0 0,1-1 1 0 0,-1 1 0 0 0,0 0 0 0 0,0 0 0 0 0,0-1 0 0 0,0 1 0 0 0,1 0 0 0 0,-1-1 0 0 0,0 1 0 0 0,0 0-1 0 0,0-1 1 0 0,0 1 0 0 0,0 0 7 0 0,-3 171 114 0 0,3-164-108 0 0,2 0 0 0 0,-1 0 0 0 0,0-1 1 0 0,1 1-1 0 0,1-1 0 0 0,-1 0 0 0 0,1 1 1 0 0,0-1-1 0 0,0 0 0 0 0,1-1 1 0 0,-1 1-1 0 0,1 0 0 0 0,1-1 0 0 0,-1 0 1 0 0,1 0-1 0 0,0-1 0 0 0,0 1 0 0 0,0-1 1 0 0,0 0-1 0 0,1 0 0 0 0,0-1 1 0 0,0 1-1 0 0,0-1 0 0 0,0-1 0 0 0,0 1 1 0 0,1-1-1 0 0,-1 0 0 0 0,1 0 0 0 0,0-1 1 0 0,-1 0-1 0 0,1 0 0 0 0,0-1 1 0 0,0 0-1 0 0,-1 0 0 0 0,1 0 0 0 0,0-1 1 0 0,0 0-1 0 0,-1 0 0 0 0,1-1 0 0 0,-1 0 1 0 0,1 0-1 0 0,-1-1 0 0 0,0 1 1 0 0,4-3-7 0 0,18-17 103 0 0,-1 0 1 0 0,-2-2-1 0 0,0-1 1 0 0,-1-1 0 0 0,-2-1-1 0 0,0-1 1 0 0,-2-1 0 0 0,-2 0-1 0 0,0-2 1 0 0,1-6-104 0 0,4-2-2 0 0,-2-2 0 0 0,-1 0 1 0 0,-3-1-1 0 0,-1-1 0 0 0,-2 0 1 0 0,-2-2-1 0 0,-2 1 0 0 0,-2-1 1 0 0,-2 0-1 0 0,-2-1 0 0 0,-1 1 1 0 0,-3-5 1 0 0,-30-58-28 0 0,28 104 32 0 0,1 1-1 0 0,-1-1 1 0 0,0 1 0 0 0,0 0 0 0 0,0-1-1 0 0,0 1 1 0 0,-1 0 0 0 0,1 1 0 0 0,-1-1 0 0 0,1 0-1 0 0,-1 1 1 0 0,0-1 0 0 0,0 1 0 0 0,-1 0-1 0 0,1 0 1 0 0,0 0 0 0 0,-1 0 0 0 0,1 1-1 0 0,-1 0 1 0 0,1-1 0 0 0,-1 1 0 0 0,0 0-1 0 0,1 1 1 0 0,-1-1 0 0 0,0 1 0 0 0,0 0-1 0 0,0-1 1 0 0,0 2-4 0 0,-1 1-1 0 0,0 1-1 0 0,0 1 0 0 0,0-1 1 0 0,0 1-1 0 0,0 0 0 0 0,1 0 1 0 0,0 0-1 0 0,0 1 1 0 0,0-1-1 0 0,0 1 0 0 0,1 0 1 0 0,-1 0-1 0 0,1 0 0 0 0,1 1 1 0 0,-1-1-1 0 0,1 1 1 0 0,0-1-1 0 0,0 1 0 0 0,0 0 1 0 0,1 0-1 0 0,0 0 1 0 0,0 0-1 0 0,1 0 0 0 0,0 0 1 0 0,0 0-1 0 0,0 0 0 0 0,0 0 1 0 0,2 6 1 0 0,4 72 140 0 0,3 0-1 0 0,3-1 1 0 0,5 0 0 0 0,14 41-140 0 0,9 47 128 0 0,-35-142-140 0 0,1 0 0 0 0,1-1 0 0 0,2 1 0 0 0,1-2 0 0 0,1 1 0 0 0,1-2 0 0 0,14 23 12 0 0,-24-46-8 0 0,1 1 1 0 0,0-1 0 0 0,0 0-1 0 0,0 0 1 0 0,0-1 0 0 0,1 1-1 0 0,-1-1 1 0 0,1 1 0 0 0,0-1-1 0 0,-1 0 1 0 0,1-1 0 0 0,0 1 0 0 0,0-1-1 0 0,0 1 1 0 0,0-1 0 0 0,1 0-1 0 0,-1-1 1 0 0,0 1 0 0 0,0-1-1 0 0,1 0 1 0 0,-1 0 0 0 0,0 0-1 0 0,0 0 1 0 0,1-1 0 0 0,-1 0-1 0 0,0 1 1 0 0,0-2 0 0 0,0 1-1 0 0,0 0 1 0 0,0-1 0 0 0,0 0 0 0 0,0 0-1 0 0,-1 0 1 0 0,1 0 0 0 0,1-2 7 0 0,27-30 28 0 0,-2 0 0 0 0,-2-3 0 0 0,-1 0 1 0 0,-1-2-1 0 0,-3 0 0 0 0,-1-2 1 0 0,13-34-29 0 0,-17 39 0 0 0,16-34 15 0 0,-4-1 1 0 0,-2-1-1 0 0,-4-2 0 0 0,-3-1 0 0 0,1-21-15 0 0,-8-92-17 0 0,-14 182 34 0 0,0-1-1 0 0,-1 1 1 0 0,0-1-1 0 0,0 1 1 0 0,0 0-1 0 0,-1-1 1 0 0,0 1-1 0 0,0 0 1 0 0,-1 0 0 0 0,1 0-1 0 0,-1 1 1 0 0,-1-1-1 0 0,1 1 1 0 0,-1 0-1 0 0,0-1 1 0 0,0 2 0 0 0,0-1-1 0 0,-1 0 1 0 0,-1 0-17 0 0,5 3-3 0 0,0 1 1 0 0,0 0-1 0 0,0 0 1 0 0,0 0-1 0 0,0 0 1 0 0,0 1-1 0 0,0-1 0 0 0,0 0 1 0 0,0 0-1 0 0,0 0 1 0 0,-1 1-1 0 0,1-1 1 0 0,0 1-1 0 0,0-1 1 0 0,-1 1-1 0 0,1-1 1 0 0,0 1-1 0 0,-1 0 1 0 0,1 0-1 0 0,0 0 1 0 0,-1 0-1 0 0,1 0 1 0 0,-1 0-1 0 0,1 0 0 0 0,0 0 1 0 0,-1 0-1 0 0,1 0 1 0 0,0 1-1 0 0,-1-1 1 0 0,1 1-1 0 0,0-1 1 0 0,-1 1-1 0 0,1-1 1 0 0,0 1-1 0 0,0 0 1 0 0,0 0-1 0 0,0-1 1 0 0,0 1-1 0 0,0 0 1 0 0,0 0-1 0 0,0 0 0 0 0,0 0 1 0 0,0 0-1 0 0,0 1 1 0 0,0-1-1 0 0,1 0 1 0 0,-1 0-1 0 0,0 0 1 0 0,1 1-1 0 0,-1-1 1 0 0,1 0-1 0 0,0 1 1 0 0,-1-1-1 0 0,1 0 1 0 0,0 1-1 0 0,0-1 1 0 0,0 0-1 0 0,0 1 3 0 0,-17 146 111 0 0,12-16 26 0 0,5 0 0 0 0,9 34-137 0 0,-8-133-5 0 0,3 41 13 0 0,4-1 0 0 0,2-1-1 0 0,4 1 1 0 0,2-2 0 0 0,6 6-8 0 0,15 13-114 0 0,-58-130-1517 0 0,-57-57-5317 0 0,60 77 1788 0 0,4 4-5801 0 0</inkml:trace>
  <inkml:trace contextRef="#ctx0" brushRef="#br0" timeOffset="1463.457">1599 563 7106 0 0,'0'0'3714'0'0,"0"0"-1483"0"0,0 0-802 0 0,0 0-142 0 0,0 0 30 0 0,0 0-41 0 0,0 0-108 0 0,0 0-121 0 0,0 0-116 0 0,0 0-80 0 0,0 0-84 0 0,0 0-67 0 0,25-3-73 0 0,79-10-58 0 0,257-34 1611 0 0,-275 37-2608 0 0,1 3 0 0 0,0 5 0 0 0,23 4 428 0 0,-41 19-2465 0 0,-47-9-1656 0 0,-4 1-4721 0 0,-11-8-1646 0 0</inkml:trace>
  <inkml:trace contextRef="#ctx0" brushRef="#br0" timeOffset="2234.872">2783 832 5769 0 0,'0'0'2157'0'0,"0"0"-221"0"0,0 0-101 0 0,0 0-37 0 0,0 0-115 0 0,0 0-200 0 0,0 0-256 0 0,0 0-218 0 0,0 0-159 0 0,0 0-109 0 0,31 6-75 0 0,100 14-69 0 0,-128-19-555 0 0,0 0-1 0 0,1-1 0 0 0,-1 1 0 0 0,1-1 0 0 0,-1 0 0 0 0,1 0 1 0 0,-1 0-1 0 0,1 0 0 0 0,-1-1 0 0 0,1 1 0 0 0,-1-1 1 0 0,1 0-1 0 0,-1 0 0 0 0,0 0 0 0 0,0 0 0 0 0,1-1 1 0 0,-1 1-1 0 0,0-1 0 0 0,2-2-41 0 0,6-3 188 0 0,4-1-48 0 0,-1-2-1 0 0,1 0 1 0 0,-2 0-1 0 0,0-1 1 0 0,0-1-1 0 0,-1 0 1 0 0,0-1-1 0 0,-1 0 1 0 0,-1-1-1 0 0,0 0 1 0 0,-1-1 0 0 0,0 0-1 0 0,-1 0 1 0 0,-1-1-1 0 0,0 0 1 0 0,0-4-140 0 0,-6 18-5 0 0,0-1 1 0 0,0 1-1 0 0,0-1 0 0 0,0 1 1 0 0,0-1-1 0 0,0 0 1 0 0,-1 1-1 0 0,1-1 1 0 0,-1 0-1 0 0,0 0 0 0 0,0 0 1 0 0,0 1-1 0 0,0-1 1 0 0,0 0-1 0 0,-1 0 1 0 0,1 1-1 0 0,-1-1 1 0 0,0 0-1 0 0,0 1 0 0 0,0-1 1 0 0,0 1-1 0 0,0-1 1 0 0,0 1-1 0 0,-1-1 1 0 0,1 1-1 0 0,-1 0 0 0 0,0-1 1 0 0,1 1-1 0 0,-1 0 1 0 0,0 0-1 0 0,0 1 1 0 0,-1-1-1 0 0,1 0 0 0 0,0 1 1 0 0,-1-1-1 0 0,1 1 1 0 0,0 0-1 0 0,-1-1 1 0 0,0 1-1 0 0,1 1 1 0 0,-1-1-1 0 0,0 0 0 0 0,1 1 1 0 0,-1-1-1 0 0,-2 1 5 0 0,-9 1-72 0 0,0 1-1 0 0,1 1 1 0 0,-1 1-1 0 0,1 0 1 0 0,0 0-1 0 0,0 1 1 0 0,0 1-1 0 0,0 0 0 0 0,1 1 1 0 0,0 0-1 0 0,1 1 1 0 0,-1 0-1 0 0,2 1 1 0 0,-1 0-1 0 0,1 1 1 0 0,0 0-1 0 0,1 1 1 0 0,-5 7 72 0 0,1-3-67 0 0,0 0 1 0 0,1 1 0 0 0,0 0-1 0 0,2 1 1 0 0,0 0-1 0 0,1 1 1 0 0,0 0 0 0 0,2 0-1 0 0,0 1 1 0 0,1 0-1 0 0,1 0 1 0 0,1 0 0 0 0,0 1-1 0 0,2 0 1 0 0,0 0 0 0 0,1-1-1 0 0,1 1 1 0 0,2 11 66 0 0,2-22 17 0 0,0 0 0 0 0,0-1-1 0 0,1 1 1 0 0,1-1 0 0 0,-1-1 0 0 0,1 1 0 0 0,0-1 0 0 0,1 0 0 0 0,0 0 0 0 0,0 0-1 0 0,1-1 1 0 0,-1 0 0 0 0,1-1 0 0 0,0 0 0 0 0,1 0 0 0 0,0-1 0 0 0,-1 0 0 0 0,1 0-1 0 0,0-1 1 0 0,1 0 0 0 0,-1-1 0 0 0,0 0 0 0 0,1 0 0 0 0,0-1 0 0 0,-1 0 0 0 0,1-1-1 0 0,-1 0 1 0 0,1-1 0 0 0,3 0-17 0 0,13-1 123 0 0,-1-1 0 0 0,0-1 0 0 0,0-1 0 0 0,0-1 0 0 0,-1-1 0 0 0,0-1 0 0 0,0-2 0 0 0,-1 0 0 0 0,0-1 0 0 0,-1-1 0 0 0,0-2 0 0 0,-1 0 0 0 0,0-1 0 0 0,-2-1 0 0 0,0-1 0 0 0,0 0 0 0 0,-2-2 0 0 0,0 0 0 0 0,-1-1 0 0 0,-1-1 0 0 0,-1 0 0 0 0,-1-1 1 0 0,-1 0-1 0 0,-1-1 0 0 0,7-19-123 0 0,-9 14 1 0 0,-2 0 1 0 0,0 0 0 0 0,-2-1 0 0 0,-1 0 0 0 0,-2 0 0 0 0,0 0-1 0 0,-2 0 1 0 0,-4-27-2 0 0,4 53-11 0 0,0-1-1 0 0,-1 0 1 0 0,0 0-1 0 0,0 1 1 0 0,0-1 0 0 0,0 1-1 0 0,-1-1 1 0 0,1 1-1 0 0,-1-1 1 0 0,0 1 0 0 0,0 0-1 0 0,0 0 1 0 0,-1 0-1 0 0,1 0 1 0 0,-1 0-1 0 0,1 1 1 0 0,-1-1 0 0 0,0 1-1 0 0,0-1 1 0 0,0 1-1 0 0,0 0 1 0 0,0 0-1 0 0,-1 1 1 0 0,1-1 0 0 0,-1 1-1 0 0,1-1 1 0 0,-1 1-1 0 0,0 0 1 0 0,1 0-1 0 0,-1 1 1 0 0,0-1 0 0 0,1 1-1 0 0,-1 0 1 0 0,0 0-1 0 0,0 0 1 0 0,1 0 0 0 0,-1 1-1 0 0,0-1 1 0 0,0 1-1 0 0,1 0 1 0 0,-1 0-1 0 0,1 1 1 0 0,-1-1 0 0 0,1 1-1 0 0,-1-1 1 0 0,0 2 11 0 0,-2 0-10 0 0,-1 1 0 0 0,1 0 0 0 0,0 0 1 0 0,0 1-1 0 0,0 0 0 0 0,1 0 0 0 0,0 0 0 0 0,0 0 1 0 0,0 1-1 0 0,0 0 0 0 0,1 0 0 0 0,0 0 0 0 0,0 1 1 0 0,1-1-1 0 0,0 1 0 0 0,0 0 0 0 0,0 0 1 0 0,1 0-1 0 0,0 0 0 0 0,1 0 0 0 0,-1 0 0 0 0,1 1 1 0 0,1-1-1 0 0,0 1 0 0 0,0-1 0 0 0,0 0 0 0 0,1 1 1 0 0,-1-1-1 0 0,2 0 0 0 0,-1 1 0 0 0,1-1 0 0 0,1 0 1 0 0,-1 0-1 0 0,1 0 0 0 0,0-1 0 0 0,0 1 0 0 0,1-1 1 0 0,2 3 9 0 0,10 6 15 0 0,1-1 0 0 0,1 0 0 0 0,0-1 1 0 0,1-1-1 0 0,0-1 0 0 0,1-1 0 0 0,0-1 0 0 0,21 7-15 0 0,-18-7 61 0 0,0 1 0 0 0,-1 1 0 0 0,0 0 0 0 0,-1 2 0 0 0,0 1 0 0 0,-1 0 0 0 0,4 5-61 0 0,-18-12 30 0 0,-1-1 0 0 0,0 0 0 0 0,0 1 0 0 0,-1 0 0 0 0,1 0 0 0 0,-2 1 0 0 0,1-1 1 0 0,-1 1-1 0 0,0 0 0 0 0,0 0 0 0 0,-1 0 0 0 0,0 0 0 0 0,-1 0 0 0 0,0 0 0 0 0,0 1 0 0 0,-1-1 0 0 0,0 0 0 0 0,0 2-30 0 0,-24 148 329 0 0,23-154-327 0 0,-3 8 32 0 0,2 0 1 0 0,-1 0-1 0 0,2 0 0 0 0,0 0 1 0 0,0 0-1 0 0,1 1 0 0 0,0-1 0 0 0,1 0 1 0 0,1 0-1 0 0,0 1 0 0 0,2 4-34 0 0,23 5 428 0 0,-27-22-365 0 0,0 0 20 0 0,0 0 8 0 0,0 0 11 0 0,0 0 10 0 0,0 0 6 0 0,0 0-9 0 0,0 0-21 0 0,0-1-134 0 0,-2-21-437 0 0,-6 12-3337 0 0,6 7-2077 0 0,0-1-6330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1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0,'0'0'1928'0'0,"0"0"-181"0"0,0 0 142 0 0,0 0 163 0 0,0 0 78 0 0,0 0-80 0 0,0 0-307 0 0,0 0-321 0 0,0 0-374 0 0,0 0-348 0 0,0 0-273 0 0,-2-3-177 0 0,-8-10-104 0 0,8 10-57 0 0,2 3-33 0 0,11 9 347 0 0,7 23-10 0 0,-2 0 1 0 0,-1 1-1 0 0,-1 1 1 0 0,-2 0 0 0 0,-1 1-1 0 0,-2 0 1 0 0,-1 1-1 0 0,-2 0 1 0 0,-2 0-1 0 0,0 21-393 0 0,1-20 138 0 0,11 100 259 0 0,0 10 11 0 0,7-2 0 0 0,7 8-408 0 0,-20-106 187 0 0,-1-65 1747 0 0,-4-18-1927 0 0,2 0 0 0 0,2 1 0 0 0,1 0 1 0 0,1 1-1 0 0,2 0 0 0 0,1 1 0 0 0,2 0 0 0 0,2 1 1 0 0,0 1-1 0 0,15-17-7 0 0,64-58-91 0 0,-96 105 84 0 0,0 0-1 0 0,0 1 1 0 0,1-1-1 0 0,-1 1 1 0 0,0 0-1 0 0,1-1 1 0 0,-1 1-1 0 0,0 0 1 0 0,1 0-1 0 0,-1-1 1 0 0,0 1-1 0 0,1 0 1 0 0,-1 1-1 0 0,0-1 1 0 0,1 0-1 0 0,-1 0 1 0 0,0 0-1 0 0,0 1 1 0 0,1-1-1 0 0,-1 1 1 0 0,0-1-1 0 0,0 1 1 0 0,1 0-1 0 0,-1-1 1 0 0,0 1-1 0 0,0 0 1 0 0,0 0-1 0 0,0-1 1 0 0,0 1-1 0 0,0 0 1 0 0,0 0-1 0 0,0 0 1 0 0,-1 0 0 0 0,1 1-1 0 0,0-1 1 0 0,0 0-1 0 0,-1 0 1 0 0,1 0-1 0 0,-1 1 1 0 0,1-1-1 0 0,-1 0 1 0 0,0 0-1 0 0,1 1 1 0 0,-1-1-1 0 0,0 0 1 0 0,0 1-1 0 0,0-1 1 0 0,0 0-1 0 0,0 1 1 0 0,0-1-1 0 0,0 0 1 0 0,-1 1-1 0 0,1 0 8 0 0,0-1 18 0 0,30 205 298 0 0,-29-200-308 0 0,2 21 35 0 0,1-1-1 0 0,1 1 0 0 0,1-2 0 0 0,1 1 1 0 0,2-1-1 0 0,4 8-42 0 0,-9-18-504 0 0,-4-25-5366 0 0,-1 4 2563 0 0,1 1-11 0 0,1 0-2755 0 0,0-2-522 0 0</inkml:trace>
  <inkml:trace contextRef="#ctx0" brushRef="#br0" timeOffset="688.105">969 600 0 0 0,'0'0'705'0'0,"0"0"226"0"0,0 0 48 0 0,0 0 19 0 0,0 0-22 0 0,0 0-77 0 0,0 0-139 0 0,0 0-140 0 0,0 0-68 0 0,0 0 48 0 0,0 0 113 0 0,0 0 147 0 0,0 0 135 0 0,2 1-12 0 0,4 3 8014 0 0,-29 6-8070 0 0,-18 35-379 0 0,30-25-493 0 0,0 0-1 0 0,2 1 0 0 0,1 0 0 0 0,0 0 1 0 0,2 1-1 0 0,0 0 0 0 0,2 0 1 0 0,0 0-1 0 0,1 1 0 0 0,2-1 0 0 0,0 1 1 0 0,1-1-1 0 0,3 20-54 0 0,-2-36 24 0 0,1 0 1 0 0,-1-1-1 0 0,1 1 0 0 0,0-1 1 0 0,0 0-1 0 0,1 0 1 0 0,-1 0-1 0 0,1 0 1 0 0,0 0-1 0 0,1 0 0 0 0,-1-1 1 0 0,1 1-1 0 0,0-1 1 0 0,0 0-1 0 0,0 0 0 0 0,0-1 1 0 0,1 1-1 0 0,0-1 1 0 0,0 0-1 0 0,0 0 0 0 0,0 0 1 0 0,0-1-1 0 0,0 0 1 0 0,0 0-1 0 0,1 0 0 0 0,-1-1 1 0 0,1 1-1 0 0,0-2 1 0 0,-1 1-1 0 0,4 0-24 0 0,0-1 78 0 0,-1 0 1 0 0,0-1-1 0 0,1 0 1 0 0,-1 0-1 0 0,1-1 0 0 0,-1 0 1 0 0,0-1-1 0 0,0 1 1 0 0,0-2-1 0 0,-1 1 0 0 0,1-1 1 0 0,-1 0-1 0 0,1-1 1 0 0,1-1-79 0 0,7-3 66 0 0,-1-1 0 0 0,-1 0 0 0 0,1-1 0 0 0,-2-1 0 0 0,0 0 0 0 0,0-1 1 0 0,-1 0-1 0 0,0-1 0 0 0,-2 0 0 0 0,1-1 0 0 0,-2 0 0 0 0,0 0 1 0 0,-1-1-1 0 0,0-1 0 0 0,-1 1 0 0 0,-1-1 0 0 0,-1 0 0 0 0,0 0 0 0 0,-2-1 1 0 0,2-9-67 0 0,-4 18-27 0 0,-1 1 1 0 0,1-1 0 0 0,-1 0-1 0 0,-1 1 1 0 0,0-1 0 0 0,0 1-1 0 0,-1-1 1 0 0,0 1 0 0 0,0-1 0 0 0,-1 1-1 0 0,0 0 1 0 0,0 0 0 0 0,-1 1-1 0 0,0-1 1 0 0,0 1 0 0 0,-1-1-1 0 0,0 1 1 0 0,0 1 0 0 0,-1-1-1 0 0,0 1 1 0 0,0 0 0 0 0,-1 0 0 0 0,1 1-1 0 0,-1-1 1 0 0,0 2 0 0 0,-1-1-1 0 0,1 1 1 0 0,-1 0 0 0 0,0 0-1 0 0,0 1 1 0 0,0 0 0 0 0,0 1 0 0 0,-1 0-1 0 0,1 0 1 0 0,0 1 0 0 0,-8-1 26 0 0,6 3-183 0 0,-1 0 1 0 0,1 0 0 0 0,0 2 0 0 0,0-1 0 0 0,0 1 0 0 0,0 0-1 0 0,1 1 1 0 0,-1 0 0 0 0,1 1 0 0 0,0 0 0 0 0,0 0 0 0 0,1 1-1 0 0,-1 0 1 0 0,1 0 0 0 0,1 1 0 0 0,-7 6 182 0 0,-66 80-8836 0 0,67-77-1863 0 0</inkml:trace>
  <inkml:trace contextRef="#ctx0" brushRef="#br0" timeOffset="1403.92">1385 608 9178 0 0,'0'0'2419'0'0,"0"0"-597"0"0,0 0-390 0 0,0 0-77 0 0,0 0-76 0 0,0 0-153 0 0,0 0-266 0 0,0 0-267 0 0,0 0-214 0 0,0 0-143 0 0,0 0-45 0 0,0 0 2 0 0,0 0 15 0 0,-1-4 16 0 0,0-9 103 0 0,4 28 543 0 0,5 31 194 0 0,-3 156-336 0 0,-5-197-705 0 0,0 0 0 0 0,0-1 1 0 0,1 1-1 0 0,-1 0 0 0 0,1 0 0 0 0,1-1 1 0 0,-1 1-1 0 0,1-1 0 0 0,-1 1 1 0 0,1-1-1 0 0,1 1 0 0 0,-1-1 0 0 0,1 0 1 0 0,-1 0-1 0 0,1 0 0 0 0,0-1 0 0 0,0 1 1 0 0,1-1-1 0 0,-1 1 0 0 0,1-1 0 0 0,0 0 1 0 0,0 0-1 0 0,0-1 0 0 0,0 1 1 0 0,0-1-1 0 0,1 0 0 0 0,-1 0 0 0 0,1 0 1 0 0,-1-1-1 0 0,1 1 0 0 0,-1-1 0 0 0,1-1 1 0 0,0 1-1 0 0,0 0 0 0 0,0-1 0 0 0,-1 0 1 0 0,1 0-1 0 0,0-1 0 0 0,0 1 0 0 0,0-1 1 0 0,-1 0-1 0 0,1 0 0 0 0,0-1 1 0 0,-1 1-1 0 0,2-2-23 0 0,7-3 75 0 0,-1-1-1 0 0,0 0 1 0 0,-1-1 0 0 0,0 0 0 0 0,0-1 0 0 0,-1 0 0 0 0,0-1-1 0 0,-1 0 1 0 0,0 0 0 0 0,0-1 0 0 0,-1 0 0 0 0,-1-1 0 0 0,0 0-1 0 0,0 0 1 0 0,-1 0 0 0 0,-1-1 0 0 0,0 0 0 0 0,3-12-75 0 0,3-20 210 0 0,-11 44-180 0 0,0 1-16 0 0,0 0-34 0 0,0 0-9 0 0,0 9-272 0 0,0 13 200 0 0,-1-13 77 0 0,0-1 0 0 0,1 0 1 0 0,0 1-1 0 0,0-1 0 0 0,1 0 1 0 0,0 1-1 0 0,1-1 0 0 0,-1 0 0 0 0,2 0 1 0 0,-1 0-1 0 0,1 0 0 0 0,0 0 1 0 0,1-1-1 0 0,0 1 0 0 0,0-1 1 0 0,3 3 23 0 0,-3-4-3 0 0,1-1 1 0 0,0 1 0 0 0,0-1 0 0 0,1-1 0 0 0,-1 1-1 0 0,1-1 1 0 0,0 0 0 0 0,0 0 0 0 0,0 0 0 0 0,1-1-1 0 0,-1 0 1 0 0,1 0 0 0 0,0-1 0 0 0,0 0 0 0 0,0 0-1 0 0,0-1 1 0 0,5 1 2 0 0,-6-1 35 0 0,0-1-1 0 0,0 0 0 0 0,0-1 1 0 0,1 0-1 0 0,-1 0 0 0 0,0 0 1 0 0,-1 0-1 0 0,1-1 0 0 0,0 0 1 0 0,0 0-1 0 0,-1-1 0 0 0,1 1 1 0 0,-1-1-1 0 0,0-1 0 0 0,0 1 1 0 0,0-1-1 0 0,0 1 0 0 0,0-2 1 0 0,-1 1-1 0 0,0 0 0 0 0,0-1 1 0 0,0 0-1 0 0,-1 1 0 0 0,3-4-34 0 0,65-139 919 0 0,-60 119-821 0 0,-7 16-47 0 0,1-1 0 0 0,-2 0 0 0 0,0 0-1 0 0,0 0 1 0 0,-2 0 0 0 0,1-1 0 0 0,-2 1 0 0 0,1 0 0 0 0,-2-1 0 0 0,-1-5-51 0 0,-26-16-281 0 0,15 34-3147 0 0,3 10-4840 0 0,7-2-4104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6 839 4401 0 0,'0'0'2460'0'0,"0"0"-167"0"0,0 0-145 0 0,0 0-112 0 0,0 0-240 0 0,0 0-312 0 0,0 0-212 0 0,0 0-254 0 0,0 0-202 0 0,0 0-142 0 0,0 0-84 0 0,-1-17-20 0 0,-3-59-30 0 0,4 58-233 0 0,0 0 0 0 0,2 0 0 0 0,0 0-1 0 0,1 0 1 0 0,0 1 0 0 0,2-1 0 0 0,3-9-307 0 0,5-18 435 0 0,65-174 708 0 0,-62 189-1071 0 0,0 0 0 0 0,2 0 0 0 0,1 2 0 0 0,1 0 0 0 0,2 1-1 0 0,0 1 1 0 0,2 1 0 0 0,1 1 0 0 0,4-2-72 0 0,-24 22 2 0 0,1 0 1 0 0,-1 0-1 0 0,1 1 1 0 0,-1-1-1 0 0,1 1 1 0 0,0 0-1 0 0,0 1 1 0 0,0-1-1 0 0,1 1 1 0 0,-1 0-1 0 0,0 1 1 0 0,1 0-1 0 0,2-1-2 0 0,-6 4-1 0 0,-1 0 0 0 0,0-1-1 0 0,0 1 1 0 0,0 0 0 0 0,0 0 0 0 0,0 0 0 0 0,0 0-1 0 0,-1 1 1 0 0,1-1 0 0 0,-1 0 0 0 0,0 1 0 0 0,1-1 0 0 0,-1 1-1 0 0,0-1 1 0 0,0 1 0 0 0,-1 0 0 0 0,1-1 0 0 0,0 1-1 0 0,-1 0 1 0 0,0-1 0 0 0,1 2 1 0 0,1 3 4 0 0,5 139 19 0 0,-7-129-10 0 0,-11 78 24 0 0,7-71-35 0 0,1 1 1 0 0,0-1-1 0 0,2 1 1 0 0,1-1-1 0 0,1 1 1 0 0,4 16-3 0 0,-5-39-3 0 0,0 1 0 0 0,0-1 1 0 0,0 1-1 0 0,1-1 1 0 0,-1 0-1 0 0,1 1 1 0 0,0-1-1 0 0,0 0 0 0 0,0 1 1 0 0,0-1-1 0 0,0 0 1 0 0,0 0-1 0 0,1 0 0 0 0,-1 0 1 0 0,1 0-1 0 0,-1 0 1 0 0,1 0-1 0 0,0-1 1 0 0,-1 1-1 0 0,1 0 0 0 0,0-1 1 0 0,0 1-1 0 0,0-1 1 0 0,0 0-1 0 0,1 0 0 0 0,-1 0 1 0 0,0 0-1 0 0,1 0 1 0 0,-1 0-1 0 0,0-1 1 0 0,1 1-1 0 0,-1-1 0 0 0,1 0 1 0 0,-1 0-1 0 0,0 1 1 0 0,1-1-1 0 0,-1-1 0 0 0,1 1 1 0 0,-1 0-1 0 0,1-1 1 0 0,-1 1-1 0 0,0-1 1 0 0,1 0-1 0 0,-1 0 0 0 0,0 1 1 0 0,0-2-1 0 0,1 1 1 0 0,0-1 2 0 0,12-13 11 0 0,0 0 1 0 0,-1-1-1 0 0,-1-1 0 0 0,0 0 1 0 0,-2-1-1 0 0,0 0 1 0 0,3-9-12 0 0,-3 8-4 0 0,171-325-22 0 0,-146 281 78 0 0,-37 115-156 0 0,-17 52 182 0 0,-10 125-41 0 0,28-201-38 0 0,1 0 0 0 0,1 0 1 0 0,1 0-1 0 0,2-1 0 0 0,5 17 1 0 0,27 50-156 0 0,-29-89-2088 0 0,-6-14-5970 0 0,-2 5-3022 0 0</inkml:trace>
  <inkml:trace contextRef="#ctx0" brushRef="#br0" timeOffset="392.294">1057 493 11242 0 0,'0'0'3931'0'0,"0"0"-1887"0"0,0 0-980 0 0,0 0-225 0 0,0 0-115 0 0,0 0-84 0 0,0 0-18 0 0,0 0-14 0 0,0 0-20 0 0,0 0-42 0 0,0 0-80 0 0,0 0-100 0 0,0 0-82 0 0,26-9-56 0 0,85-33-32 0 0,-97 36-126 0 0,1 0 0 0 0,1 1-1 0 0,-1 1 1 0 0,1 0 0 0 0,-1 1 0 0 0,1 0 0 0 0,0 2-1 0 0,0 0 1 0 0,15 1-70 0 0,-22 0 27 0 0,-8 2-11 0 0,0-1 0 0 0,-1 1 0 0 0,1 0-1 0 0,0 0 1 0 0,0 0 0 0 0,-1 0 0 0 0,1 0 0 0 0,-1 0 0 0 0,0 0 0 0 0,0 0 0 0 0,0 0 0 0 0,0 0 0 0 0,0 0 0 0 0,0 0 0 0 0,0 0 0 0 0,0 1 0 0 0,-1-1 0 0 0,1 0 0 0 0,-1-1 0 0 0,0 1 0 0 0,0 0-1 0 0,1 0 1 0 0,-2 2-16 0 0,-13 22 73 0 0,-1 0-1 0 0,-1-2 0 0 0,0 0 1 0 0,-2 0-1 0 0,-9 7-72 0 0,-5 6 59 0 0,-95 135 177 0 0,125-170-229 0 0,2 0 0 0 0,-1 1 0 0 0,0-1 1 0 0,0 1-1 0 0,1 0 0 0 0,-1-1 1 0 0,1 1-1 0 0,0 0 0 0 0,0 0 1 0 0,0 0-1 0 0,0 0 0 0 0,1 0 0 0 0,-1 0 1 0 0,1 0-1 0 0,-1 0 0 0 0,1 0 1 0 0,0 0-1 0 0,0 0 0 0 0,1 0 1 0 0,-1 0-1 0 0,1 0 0 0 0,-1 0 0 0 0,1 0 1 0 0,0 0-1 0 0,0 0 0 0 0,0 0 1 0 0,1-1-1 0 0,-1 1 0 0 0,1 0 0 0 0,-1-1 1 0 0,1 1-1 0 0,0-1 0 0 0,0 1 1 0 0,2 0-8 0 0,9 2 66 0 0,0-1 0 0 0,1-1 0 0 0,-1 0 0 0 0,1-1 0 0 0,0-1 0 0 0,-1 0 0 0 0,1 0 0 0 0,0-2 0 0 0,0 0 0 0 0,1 0-66 0 0,30-1 161 0 0,54-15-206 0 0,-65-9-7185 0 0,-29 21-4652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299 391 0 0 0,'0'0'663'0'0,"0"0"946"0"0,0 0 343 0 0,0 0 80 0 0,0 0-20 0 0,0 0-138 0 0,0 0-132 0 0,0 0-136 0 0,0 0-150 0 0,0 0-149 0 0,0 0-132 0 0,0 0-106 0 0,5-2-102 0 0,17-9-84 0 0,-16 0 3552 0 0,-27 6-3942 0 0,5 7-461 0 0,0 0 1 0 0,1 2-1 0 0,-1 0 1 0 0,1 0 0 0 0,0 2-1 0 0,0 0 1 0 0,1 0-1 0 0,-1 1 1 0 0,-6 6-33 0 0,-18 6 45 0 0,-68 43 132 0 0,106-59-179 0 0,0-1 0 0 0,1 0 0 0 0,-1 0 0 0 0,0 1 0 0 0,1-1 0 0 0,-1 1 0 0 0,1-1 0 0 0,0 0 0 0 0,0 1 0 0 0,0-1 0 0 0,0 1 0 0 0,0-1 0 0 0,1 0 0 0 0,-1 1 0 0 0,1-1 0 0 0,-1 0 0 0 0,1 1 0 0 0,0-1 1 0 0,0 0-1 0 0,0 0 0 0 0,0 1 0 0 0,0-1 0 0 0,1 0 0 0 0,-1 0 0 0 0,0 0 0 0 0,1-1 0 0 0,0 1 0 0 0,-1 0 0 0 0,1 0 0 0 0,0-1 0 0 0,0 1 0 0 0,0-1 0 0 0,0 0 0 0 0,0 0 0 0 0,0 0 0 0 0,1 0 0 0 0,-1 0 1 0 0,0 0-1 0 0,1 0 2 0 0,10 9-26 0 0,-6-5 25 0 0,1 0 0 0 0,0-1 0 0 0,-1 0 0 0 0,2 0 0 0 0,-1 0 0 0 0,0-1 0 0 0,1-1 0 0 0,-1 1 0 0 0,1-2 0 0 0,6 2 1 0 0,41 12-1 0 0,-54-14 5 0 0,0 0-1 0 0,0 0 0 0 0,0 1 1 0 0,0-1-1 0 0,-1 1 0 0 0,1-1 1 0 0,0 1-1 0 0,-1-1 0 0 0,1 1 1 0 0,-1 0-1 0 0,0 0 0 0 0,1 0 1 0 0,-1 0-1 0 0,0 0 0 0 0,0 0 1 0 0,0 0-1 0 0,-1 0 0 0 0,1 1 1 0 0,0-1-1 0 0,-1 0 0 0 0,1 0 1 0 0,-1 1-1 0 0,0-1 0 0 0,0 0 0 0 0,0 0 1 0 0,0 1-1 0 0,0-1 0 0 0,0 0 1 0 0,-1 1-1 0 0,1-1 0 0 0,-1 0 1 0 0,0 0-1 0 0,1 0 0 0 0,-1 1 1 0 0,0-1-1 0 0,0 0 0 0 0,-1 0 1 0 0,1 0-1 0 0,0-1 0 0 0,-1 1 1 0 0,1 0-1 0 0,-1 0 0 0 0,1-1 1 0 0,-1 1-1 0 0,0 0-3 0 0,-133 123 107 0 0,126-119-105 0 0,1 1 0 0 0,0 0 1 0 0,1 1-1 0 0,-1-1 1 0 0,1 1-1 0 0,1 1 0 0 0,0-1 1 0 0,0 1-1 0 0,1 0 1 0 0,-4 9-3 0 0,8-16-2 0 0,1 0 1 0 0,-1 1 0 0 0,1-1 0 0 0,0 1 0 0 0,0-1 0 0 0,0 0 0 0 0,0 1 0 0 0,0-1-1 0 0,0 1 1 0 0,1-1 0 0 0,-1 0 0 0 0,1 1 0 0 0,-1-1 0 0 0,1 0 0 0 0,0 0 0 0 0,0 1 0 0 0,0-1-1 0 0,0 0 1 0 0,1 0 0 0 0,-1 0 0 0 0,1 0 0 0 0,-1-1 0 0 0,1 1 0 0 0,-1 0 0 0 0,1 0-1 0 0,0-1 1 0 0,0 1 0 0 0,0-1 0 0 0,0 0 0 0 0,0 0 0 0 0,0 1 0 0 0,0-1 0 0 0,0 0-1 0 0,1-1 1 0 0,-1 1 0 0 0,0 0 0 0 0,1-1 0 0 0,0 1 1 0 0,95 13 12 0 0,-88-14-13 0 0,-6 1-26 0 0,0-1 1 0 0,0 0-1 0 0,0 1 0 0 0,0-2 0 0 0,0 1 1 0 0,0 0-1 0 0,0-1 0 0 0,0 1 1 0 0,0-1-1 0 0,0 0 0 0 0,0-1 1 0 0,-1 1-1 0 0,1-1 0 0 0,0 1 1 0 0,-1-1-1 0 0,1 0 0 0 0,-1-1 0 0 0,2-1 27 0 0,13-37-3698 0 0,-11 12-5032 0 0,-6 23 5144 0 0,-1-2-5845 0 0</inkml:trace>
  <inkml:trace contextRef="#ctx0" brushRef="#br0" timeOffset="408.977">89 1 9802 0 0,'0'0'2009'0'0,"0"0"-817"0"0,0 0-500 0 0,0 0-19 0 0,0 0 238 0 0,0 0 274 0 0,0 0 116 0 0,0 0-77 0 0,0 0-205 0 0,0 0-208 0 0,0 0-153 0 0,0 0-101 0 0,-3 33-64 0 0,-9 106-36 0 0,19-31 344 0 0,36 227 719 0 0,-35 198-1330 0 0,-1-322-534 0 0,-7-211 305 0 0,0 1 0 0 0,0 0 0 0 0,0 0 0 0 0,0 0 0 0 0,0-1 0 0 0,0 1 0 0 0,0 0 0 0 0,0 0 0 0 0,0 0 0 0 0,-1-1 0 0 0,1 1 0 0 0,0 0 0 0 0,0 0 0 0 0,-1-1 0 0 0,1 1 0 0 0,0 0 0 0 0,-1-1 0 0 0,1 1 0 0 0,-1 0 0 0 0,1-1 0 0 0,-1 1 0 0 0,1-1 0 0 0,-1 1 0 0 0,0 0 0 0 0,1-1 0 0 0,-1 1 0 0 0,0-1 0 0 0,1 0 0 0 0,-1 1 0 0 0,0-1 0 0 0,1 0 0 0 0,-1 1 0 0 0,0-1 0 0 0,0 0 0 0 0,0 0 0 0 0,1 0 0 0 0,-1 1 0 0 0,0-1 0 0 0,0 0 0 0 0,0 0 0 0 0,1 0 0 0 0,-1 0 39 0 0,0 0-452 0 0,1 0-146 0 0,0-18-4261 0 0,0 7-2375 0 0,0 10-3136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0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5 627 10370 0 0,'0'0'2011'0'0,"0"0"-464"0"0,0 0-208 0 0,0 0-5 0 0,0 0-63 0 0,0 0-170 0 0,0 0-248 0 0,0 0-204 0 0,0 0-113 0 0,-1-35-61 0 0,-3-106-39 0 0,14 72 206 0 0,-4 57-470 0 0,7-18 109 0 0,1 1 0 0 0,1 0 0 0 0,2 1 0 0 0,1 1 0 0 0,1 1 0 0 0,1 0 0 0 0,2 1 0 0 0,4-2-281 0 0,75-65 511 0 0,-99 90-507 0 0,0 1 0 0 0,-1 0 0 0 0,1 0-1 0 0,0 0 1 0 0,0 0 0 0 0,0 0 0 0 0,0 0 0 0 0,0 0 0 0 0,0 1 0 0 0,0-1 0 0 0,0 0 0 0 0,0 1 0 0 0,0 0 0 0 0,0 0-1 0 0,0-1 1 0 0,1 1 0 0 0,-1 1 0 0 0,0-1 0 0 0,0 0 0 0 0,0 0 0 0 0,0 1 0 0 0,0-1 0 0 0,0 1 0 0 0,0 0 0 0 0,0-1 0 0 0,0 1-1 0 0,0 0 1 0 0,0 0 0 0 0,0 0 0 0 0,0 1 0 0 0,1 0-4 0 0,32 113 294 0 0,-20 231 18 0 0,-16-288-330 0 0,1-58 24 0 0,0 0-8 0 0,0 0 8 0 0,0 0 2 0 0,0 0 0 0 0,11-20 68 0 0,21-48-23 0 0,2 1 1 0 0,4 1 0 0 0,2 3-1 0 0,29-35-53 0 0,-57 80 4 0 0,1 1 0 0 0,0 0-1 0 0,1 1 1 0 0,1 0-1 0 0,0 2 1 0 0,2-1 0 0 0,-1 2-1 0 0,2 0 1 0 0,-1 1-1 0 0,8-3-3 0 0,-22 15-1 0 0,1 0 0 0 0,-1 0 0 0 0,1 0 0 0 0,-1 0-1 0 0,0 1 1 0 0,1-1 0 0 0,-1 1 0 0 0,0 0 0 0 0,1 0-1 0 0,-1 0 1 0 0,0 0 0 0 0,0 1 0 0 0,0-1 0 0 0,0 1-1 0 0,0 0 1 0 0,0 0 0 0 0,-1 0 0 0 0,1 0 0 0 0,-1 0-1 0 0,1 1 1 0 0,-1-1 0 0 0,0 1 0 0 0,0 0 0 0 0,0-1-1 0 0,0 1 1 0 0,0 0 0 0 0,-1 0 0 0 0,1 0 0 0 0,-1 0-1 0 0,0 1 1 0 0,0-1 0 0 0,0 0 0 0 0,0 0 0 0 0,0 1-1 0 0,-1-1 1 0 0,0 4 1 0 0,1-5-1 0 0,9 34 56 0 0,-1 1 0 0 0,-2 0-1 0 0,-1 1 1 0 0,-3-1 0 0 0,-1 1 0 0 0,-1 0-1 0 0,-3 17-54 0 0,1-7 23 0 0,2 103-65 0 0,15-126-1602 0 0,-2-55-1371 0 0,-3 12-5207 0 0,-7 11-3188 0 0</inkml:trace>
  <inkml:trace contextRef="#ctx0" brushRef="#br0" timeOffset="445.5">1213 457 17092 0 0,'0'0'1624'0'0,"0"0"-652"0"0,0 0-324 0 0,0 0-13 0 0,0 0 76 0 0,0 0 61 0 0,0 0-37 0 0,0 0-119 0 0,0 0-104 0 0,0 0-100 0 0,0 0-109 0 0,0 0-86 0 0,0 0-63 0 0,1 30-30 0 0,4 95-31 0 0,-4-105-63 0 0,0 0-1 0 0,-1 0 1 0 0,-1 0-1 0 0,-1 0 1 0 0,-1 0-1 0 0,-1-1 1 0 0,-3 10-30 0 0,6-25 1 0 0,-9 30-769 0 0,10-34 280 0 0,0 0-168 0 0,0 0-219 0 0,6 0-7117 0 0,-3-4-3088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7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1 637 10858 0 0,'0'0'2009'0'0,"0"0"-600"0"0,0 0-246 0 0,0 0-77 0 0,0 0-45 0 0,0 0-58 0 0,0 0-159 0 0,0 0-175 0 0,0 0-144 0 0,0 0-117 0 0,0 0-60 0 0,6-27-14 0 0,20-82 4 0 0,17 15 799 0 0,-28 73-853 0 0,17-29 154 0 0,2 1 0 0 0,2 2 0 0 0,2 1-1 0 0,2 2 1 0 0,44-37-418 0 0,-66 65 55 0 0,64-37 181 0 0,-75 105-141 0 0,-44 87 65 0 0,13-72-132 0 0,19-51-23 0 0,-2 3-19 0 0,1 0 0 0 0,1 1 0 0 0,1-1 0 0 0,0 1 0 0 0,2-1 0 0 0,0 1 0 0 0,1 0 0 0 0,2 13 14 0 0,0-31-2 0 0,0-1 0 0 0,0 0 1 0 0,0 1-1 0 0,0-1 0 0 0,1 0 0 0 0,-1 1 0 0 0,0-1 0 0 0,1 0 1 0 0,-1 0-1 0 0,1 0 0 0 0,-1 0 0 0 0,1-1 0 0 0,0 1 0 0 0,-1 0 0 0 0,1-1 1 0 0,0 1-1 0 0,-1-1 0 0 0,1 1 0 0 0,0-1 0 0 0,0 0 0 0 0,-1 0 0 0 0,1 0 1 0 0,0 0-1 0 0,0 0 0 0 0,0 0 0 0 0,-1 0 0 0 0,1-1 0 0 0,0 1 1 0 0,0 0-1 0 0,-1-1 0 0 0,1 0 0 0 0,0 1 0 0 0,-1-1 0 0 0,1 0 0 0 0,-1 0 1 0 0,1 0-1 0 0,-1 0 0 0 0,1 0 0 0 0,-1 0 0 0 0,0 0 0 0 0,0-1 1 0 0,1 1-1 0 0,-1 0 0 0 0,1-2 2 0 0,51-47 31 0 0,-3-2 1 0 0,-2-3-1 0 0,39-56-31 0 0,9-11 37 0 0,-88 210-44 0 0,-10-63 17 0 0,-1-5-39 0 0,0 1 1 0 0,2 0-1 0 0,0 0 0 0 0,1 0 1 0 0,1 0-1 0 0,1-1 1 0 0,1 1-1 0 0,1 0 1 0 0,1-1-1 0 0,1 0 1 0 0,0 0-1 0 0,2-1 0 0 0,0 2 29 0 0,-1-13-956 0 0,-5-8-2990 0 0,0 0-3784 0 0,-1 0-3595 0 0</inkml:trace>
  <inkml:trace contextRef="#ctx0" brushRef="#br0" timeOffset="299.347">1090 114 9490 0 0,'0'0'2567'0'0,"0"0"-968"0"0,0 0-475 0 0,0 0 13 0 0,0 0 44 0 0,0 0-58 0 0,0 0-176 0 0,0 0-240 0 0,-23 36-204 0 0,-72 115-158 0 0,59-66-11 0 0,32-67-264 0 0,-7 89 80 0 0,12-105-146 0 0,-1 1 0 0 0,0 0 1 0 0,1 0-1 0 0,0-1 0 0 0,-1 1 1 0 0,1-1-1 0 0,0 1 0 0 0,0 0 1 0 0,0-1-1 0 0,1 0 0 0 0,-1 1 1 0 0,1-1-1 0 0,-1 0 0 0 0,1 0 1 0 0,0 0-1 0 0,0 0 0 0 0,0 0 1 0 0,0 0-1 0 0,0 0 0 0 0,0-1 1 0 0,0 1-1 0 0,1-1 0 0 0,-1 1 1 0 0,1-1-1 0 0,-1 0 0 0 0,1 0 1 0 0,-1 0-1 0 0,1 0 0 0 0,0-1 1 0 0,-1 1-1 0 0,1-1 0 0 0,0 1 1 0 0,-1-1-1 0 0,1 0 0 0 0,0 0 1 0 0,1 0-5 0 0,10-3 131 0 0,1-1 0 0 0,-1 0 0 0 0,0-1 0 0 0,-1 0 1 0 0,1-1-1 0 0,-1 0 0 0 0,0-1 0 0 0,0-1 0 0 0,-1 0 1 0 0,0-1-1 0 0,0 0 0 0 0,-1-1 0 0 0,-1 0 0 0 0,1-1 1 0 0,-2 0-1 0 0,1 0 0 0 0,-2-1 0 0 0,1 0 0 0 0,-2-1 1 0 0,0 0-1 0 0,2-5-131 0 0,-3 7 74 0 0,-1-1 1 0 0,0 1-1 0 0,-1-1 0 0 0,0 0 1 0 0,-1 0-1 0 0,-1 0 0 0 0,0-1 1 0 0,0 1-1 0 0,-1-1 0 0 0,-1 1 1 0 0,0-1-1 0 0,-1-8-74 0 0,0 14-23 0 0,0 0 0 0 0,-1 0 0 0 0,0 0 0 0 0,0 0-1 0 0,0 1 1 0 0,-1-1 0 0 0,0 0 0 0 0,0 1 0 0 0,-1 0 0 0 0,0 0 0 0 0,0 0-1 0 0,0 0 1 0 0,-1 1 0 0 0,0-1 0 0 0,0 1 0 0 0,0 0 0 0 0,-1 1 0 0 0,0-1 0 0 0,1 1-1 0 0,-2 0 1 0 0,1 1 0 0 0,0-1 0 0 0,-1 1 0 0 0,1 1 0 0 0,-1-1 0 0 0,0 1 0 0 0,0 0-1 0 0,0 1 1 0 0,-6-2 23 0 0,8 3-379 0 0,-1 0-1 0 0,1 0 1 0 0,-1 0-1 0 0,1 0 1 0 0,0 1-1 0 0,-1 0 1 0 0,1 0-1 0 0,0 0 1 0 0,0 1-1 0 0,-1 0 1 0 0,1 0-1 0 0,1 0 1 0 0,-1 0-1 0 0,0 1 1 0 0,0 0-1 0 0,-1 1 380 0 0,-6 7-9383 0 0</inkml:trace>
  <inkml:trace contextRef="#ctx0" brushRef="#br0" timeOffset="735.295">1442 88 15147 0 0,'0'0'2022'0'0,"0"0"-899"0"0,0 0-419 0 0,0 0 12 0 0,0 0 26 0 0,0 0-50 0 0,0 0-132 0 0,0 0-111 0 0,0 0-59 0 0,0 0-34 0 0,0 0-41 0 0,0 0-39 0 0,0 0-51 0 0,1 24-44 0 0,2 76-25 0 0,20-2 130 0 0,-1 114-221 0 0,6-127-47 0 0,-26-85 4 0 0,-1 1 1 0 0,1-1 0 0 0,-1 1 0 0 0,1-1 0 0 0,-1 0 0 0 0,1 0 0 0 0,-1 0 0 0 0,1 0 0 0 0,-1 0 0 0 0,1 0-1 0 0,-1 0 1 0 0,1 0 0 0 0,0-1 0 0 0,-1 1 0 0 0,1 0 0 0 0,-1-1 0 0 0,0 1 0 0 0,1-1 0 0 0,-1 0 0 0 0,1 0-1 0 0,-1 1 1 0 0,0-1 0 0 0,0 0 0 0 0,1 0 0 0 0,-1 0 0 0 0,0 0 0 0 0,0 0 0 0 0,0-1 0 0 0,0 1 0 0 0,0 0-1 0 0,0 0 1 0 0,0-1 0 0 0,-1 1 0 0 0,1 0 0 0 0,0-1 0 0 0,-1 1 0 0 0,1-1 0 0 0,-1 1 0 0 0,0-1 0 0 0,1 1-1 0 0,-1-2-22 0 0,70-221 2363 0 0,-36 96-1920 0 0,-10 48-492 0 0,-21 98-6141 0 0,-2-8-2889 0 0,-1-3-3298 0 0</inkml:trace>
  <inkml:trace contextRef="#ctx0" brushRef="#br0" timeOffset="3906.065">1910 298 1696 0 0,'0'0'2175'0'0,"0"0"46"0"0,0 0 73 0 0,0 0-54 0 0,0 0-231 0 0,0 0-369 0 0,0 0-396 0 0,0 0-275 0 0,0 0-173 0 0,0 0-111 0 0,0 0-85 0 0,2 3 2 0 0,4 3-168 0 0,0-1 0 0 0,0 1 1 0 0,0-1-1 0 0,1 0 0 0 0,0 0 1 0 0,0-1-1 0 0,1 0 0 0 0,-1 0 0 0 0,1-1 1 0 0,-1 1-1 0 0,2-1-434 0 0,3 0 177 0 0,-1 0 0 0 0,0-1-1 0 0,1 0 1 0 0,-1-1 0 0 0,1 0 0 0 0,0 0 0 0 0,-1-2-1 0 0,1 1 1 0 0,0-1 0 0 0,-1-1 0 0 0,1 0 0 0 0,7-3-177 0 0,-2 0 65 0 0,0 0 1 0 0,0-1 0 0 0,0-1 0 0 0,-1 0 0 0 0,0-1 0 0 0,-1-1 0 0 0,1-1 0 0 0,-2 0-1 0 0,1-1 1 0 0,-1 0 0 0 0,-1-1 0 0 0,0-1 0 0 0,-1 0 0 0 0,-1-1 0 0 0,3-3-66 0 0,-11 13-1 0 0,-1 1 0 0 0,0-1-1 0 0,0 1 1 0 0,0-1 0 0 0,0 0 0 0 0,0 0 0 0 0,-1 0 0 0 0,0 0 0 0 0,0 0 0 0 0,0 0 0 0 0,0 0-1 0 0,-1 0 1 0 0,1 0 0 0 0,-1 0 0 0 0,0-1 0 0 0,0 1 0 0 0,-1 0 0 0 0,1 0 0 0 0,-1 0 0 0 0,0 0-1 0 0,0 0 1 0 0,0 0 0 0 0,-1 0 0 0 0,0 0 0 0 0,1 0 0 0 0,-1 0 0 0 0,0 1 0 0 0,-1-1 0 0 0,1 1-1 0 0,-1-1 1 0 0,1 1 0 0 0,-1 0 0 0 0,0 0 0 0 0,0 0 0 0 0,-1 1 0 0 0,1-1 0 0 0,0 1 0 0 0,-1 0-1 0 0,0 0 1 0 0,1 0 0 0 0,-1 0 0 0 0,-3-1 1 0 0,-7 1-18 0 0,0 0 0 0 0,-1 1 1 0 0,0 1-1 0 0,1 0 0 0 0,-1 0 0 0 0,1 2 0 0 0,-1 0 1 0 0,1 1-1 0 0,0 0 0 0 0,-1 1 0 0 0,2 0 0 0 0,-1 1 1 0 0,0 1-1 0 0,1 0 0 0 0,0 1 0 0 0,1 1 0 0 0,-1 0 1 0 0,2 0-1 0 0,-1 1 0 0 0,1 1 0 0 0,0 0 0 0 0,1 0 1 0 0,0 1-1 0 0,1 0 0 0 0,0 1 0 0 0,1 0 0 0 0,0 0 0 0 0,1 1 1 0 0,0 0-1 0 0,1 0 0 0 0,1 1 0 0 0,0 0 0 0 0,1 0 1 0 0,0 1 17 0 0,2-7 20 0 0,1 1 0 0 0,0 0 0 0 0,1-1 1 0 0,-1 1-1 0 0,2 0 0 0 0,-1-1 0 0 0,1 1 1 0 0,1-1-1 0 0,-1 1 0 0 0,2-1 0 0 0,-1 1 1 0 0,1-1-1 0 0,0 0 0 0 0,1 0 0 0 0,0 0 1 0 0,0-1-1 0 0,1 1 0 0 0,-1-1 0 0 0,2 0 1 0 0,-1 0-1 0 0,1-1 0 0 0,1 1-20 0 0,12 7 92 0 0,1 0 0 0 0,0-1-1 0 0,2-2 1 0 0,-1 0 0 0 0,1-1 0 0 0,1-1-1 0 0,-1-1 1 0 0,1-1 0 0 0,1-1 0 0 0,0-1 0 0 0,-1-1-1 0 0,1-1 1 0 0,0-2 0 0 0,1 0 0 0 0,-1-1-1 0 0,15-3-91 0 0,-24 3-96 0 0,0-1 0 0 0,0-1 0 0 0,0 0 0 0 0,0-1 0 0 0,-1 0 0 0 0,1-2 0 0 0,-1 1 0 0 0,0-2 0 0 0,0 0 0 0 0,10-6 96 0 0,-4-7-2559 0 0,-15 13-1190 0 0,1 1-7980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56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349 575 11835 0 0,'0'0'1577'0'0,"0"0"-398"0"0,0 0-289 0 0,0 0 7 0 0,0 0 186 0 0,0 0 128 0 0,0 0-56 0 0,0 0-183 0 0,0 0-216 0 0,0 0-197 0 0,0 0-154 0 0,2-13-94 0 0,7-41-75 0 0,-9 53-216 0 0,0 1-1 0 0,0-1 1 0 0,0 1-1 0 0,0-1 1 0 0,0 1 0 0 0,1-1-1 0 0,-1 1 1 0 0,0-1-1 0 0,0 1 1 0 0,1-1-1 0 0,-1 1 1 0 0,0-1-1 0 0,1 1 1 0 0,-1 0 0 0 0,0-1-1 0 0,1 1 1 0 0,-1-1-1 0 0,1 1 1 0 0,-1 0-1 0 0,0-1 1 0 0,1 1-1 0 0,-1 0 1 0 0,1 0 0 0 0,-1-1-1 0 0,1 1 1 0 0,-1 0-1 0 0,1 0 1 0 0,-1 0-1 0 0,1 0 1 0 0,-1 0-1 0 0,1 0 1 0 0,-1 0 0 0 0,1-1-1 0 0,0 1 1 0 0,-1 1-1 0 0,1-1 1 0 0,-1 0-1 0 0,1 0 1 0 0,-1 0 0 0 0,1 0-1 0 0,-1 0 1 0 0,1 0-1 0 0,-1 1 1 0 0,1-1-1 0 0,-1 0 1 0 0,1 0-1 0 0,-1 1 1 0 0,1-1 0 0 0,-1 0-1 0 0,0 1 1 0 0,1-1-1 0 0,-1 0 1 0 0,0 1-1 0 0,1-1 1 0 0,-1 1-1 0 0,0-1 1 0 0,1 1 0 0 0,-1-1-1 0 0,0 1 1 0 0,0-1-1 0 0,1 1 1 0 0,-1-1-1 0 0,0 1 1 0 0,0-1-1 0 0,0 1 1 0 0,0-1 0 0 0,0 1-1 0 0,0-1 1 0 0,0 1-1 0 0,0-1-19 0 0,1 1 57 0 0,7 14 103 0 0,-1 0-1 0 0,0 1 1 0 0,-1 0 0 0 0,-1 1-1 0 0,-1-1 1 0 0,0 1 0 0 0,-1 0-1 0 0,0 0 1 0 0,-2 0 0 0 0,0 12-160 0 0,3 14 94 0 0,13 286 66 0 0,-16-146-677 0 0,-2-99-4809 0 0,-2-91-10284 0 0,3 3 10720 0 0</inkml:trace>
  <inkml:trace contextRef="#ctx0" brushRef="#br0" timeOffset="599.404">93 623 4241 0 0,'0'0'2554'0'0,"0"0"-694"0"0,0 0-254 0 0,0 0 80 0 0,0 0 138 0 0,0 0-53 0 0,0 0-275 0 0,0 0-297 0 0,0 0-200 0 0,0 0-147 0 0,24-31-108 0 0,77-97-47 0 0,-30 69 491 0 0,-46 42-962 0 0,1 2 1 0 0,0 0 0 0 0,2 2-1 0 0,-1 1 1 0 0,2 1-1 0 0,-1 1 1 0 0,1 1 0 0 0,1 2-1 0 0,0 1 1 0 0,14 0-227 0 0,-44 6 0 0 0,5-2-4 0 0,1 0 0 0 0,-1 1 0 0 0,0 0 0 0 0,1 0 0 0 0,-1 0 0 0 0,1 1 0 0 0,-1 0 0 0 0,1 0 0 0 0,-1 0 0 0 0,1 0 0 0 0,-1 1 0 0 0,1 0 0 0 0,-1 0 0 0 0,0 1 0 0 0,0 0 0 0 0,1-1 0 0 0,-1 2 0 0 0,0-1 1 0 0,0 1-1 0 0,-1-1 0 0 0,1 1 0 0 0,-1 1 0 0 0,1-1 0 0 0,-1 1 0 0 0,0-1 0 0 0,0 1 0 0 0,0 0 0 0 0,-1 1 0 0 0,0-1 0 0 0,1 0 0 0 0,-1 1 0 0 0,-1 0 0 0 0,3 4 4 0 0,-3 4-2 0 0,-1-1 0 0 0,0 0 1 0 0,-1 1-1 0 0,0-1 0 0 0,-1 0 0 0 0,0 0 1 0 0,-1 1-1 0 0,0-1 0 0 0,-1 0 0 0 0,0 0 0 0 0,-1-1 1 0 0,-1 1-1 0 0,0-1 0 0 0,0 0 0 0 0,-1 0 1 0 0,0 0-1 0 0,-1-1 0 0 0,-5 5 2 0 0,-170 169 19 0 0,226-173-171 0 0,54 1 326 0 0,-76-11-154 0 0,-1 1 0 0 0,0 0 0 0 0,0 2 0 0 0,0 0 0 0 0,0 2 0 0 0,-1 0 0 0 0,0 1 0 0 0,0 1 0 0 0,-1 1 0 0 0,0 1-20 0 0,-13-6 9 0 0,-1 0-1 0 0,0 0 1 0 0,0 0 0 0 0,-1 1-1 0 0,1 0 1 0 0,-1 0-1 0 0,0 0 1 0 0,-1 0-1 0 0,1 1 1 0 0,-1-1-1 0 0,0 1 1 0 0,0 0 0 0 0,-1 0-1 0 0,0 0 1 0 0,0 0-1 0 0,0 1 1 0 0,-1-1-1 0 0,0 0 1 0 0,0 1-1 0 0,0-1 1 0 0,-1 1 0 0 0,0-1-1 0 0,0 1 1 0 0,-1-1-1 0 0,0 1 1 0 0,-1 4-9 0 0,-2 11 55 0 0,-2 0 0 0 0,0 0-1 0 0,-2-1 1 0 0,0 0 0 0 0,-1 0 0 0 0,-1-1 0 0 0,-1 0-55 0 0,0 1 1 0 0,0 0 0 0 0,-2-1 0 0 0,0 0 0 0 0,-1-1 1 0 0,-1 0-1 0 0,-1-2 0 0 0,-1 1 0 0 0,0-2 0 0 0,-1-1 0 0 0,-1 0 0 0 0,0-1 0 0 0,-1-1 0 0 0,0-1 0 0 0,-1 0 0 0 0,-1-2 0 0 0,-13 5-1 0 0,-4-11-920 0 0,47-37-5796 0 0,1 22 1923 0 0,-3 3-3942 0 0</inkml:trace>
  <inkml:trace contextRef="#ctx0" brushRef="#br0" timeOffset="4473.172">1159 929 0 0 0,'0'0'827'0'0,"0"0"160"0"0,0 0 152 0 0,0 0 166 0 0,0 0 113 0 0,0 0 46 0 0,0 0-52 0 0,0 0-58 0 0,0 0-47 0 0,0 0-39 0 0,2-8-47 0 0,12-36 2090 0 0,-16 58 2901 0 0,1 24-6243 0 0,1-16 287 0 0,-2-5-238 0 0,1-1 0 0 0,1 0-1 0 0,1 0 1 0 0,0 0-1 0 0,1 0 1 0 0,0 0 0 0 0,2 0-1 0 0,0 0 1 0 0,0-1-1 0 0,5 8-17 0 0,41 58 63 0 0,-48-79-43 0 0,-1-1 0 0 0,1 0 1 0 0,0 1-1 0 0,-1-1 0 0 0,1 0 0 0 0,0 0 1 0 0,0 0-1 0 0,0-1 0 0 0,0 1 0 0 0,0 0 0 0 0,0-1 1 0 0,0 1-1 0 0,0-1 0 0 0,0 0 0 0 0,0 1 0 0 0,0-1 1 0 0,0 0-1 0 0,0 0 0 0 0,0 0 0 0 0,0-1 1 0 0,1 1-1 0 0,-1-1 0 0 0,0 1 0 0 0,0-1 0 0 0,0 1 1 0 0,-1-1-1 0 0,1 0 0 0 0,0 0 0 0 0,0 0 0 0 0,0 0 1 0 0,0 0-1 0 0,-1-1 0 0 0,1 1 0 0 0,1-2-20 0 0,53-50 756 0 0,-56 53-753 0 0,17-21 100 0 0,-1-1 0 0 0,-1 0 0 0 0,0-1 0 0 0,-2-1 0 0 0,-1 0 0 0 0,-1 0 0 0 0,-1-1 0 0 0,-1-1 0 0 0,-2 0 0 0 0,0 0 0 0 0,-2 0 0 0 0,2-16-103 0 0,-14 119-432 0 0,8-65 428 0 0,1 1 0 0 0,1-1 1 0 0,0 1-1 0 0,0-1 0 0 0,1 0 0 0 0,1 0 1 0 0,0 0-1 0 0,1-1 0 0 0,0 0 0 0 0,1 0 0 0 0,0 0 1 0 0,0-1-1 0 0,1 0 0 0 0,1-1 0 0 0,0 1 1 0 0,0-2-1 0 0,10 8 4 0 0,-15-13 9 0 0,0 0-1 0 0,1-1 1 0 0,-1 0 0 0 0,1 0 0 0 0,0 0 0 0 0,-1 0-1 0 0,1-1 1 0 0,0 1 0 0 0,0-1 0 0 0,0-1 0 0 0,0 1-1 0 0,0-1 1 0 0,0 0 0 0 0,0 0 0 0 0,0 0 0 0 0,0-1 0 0 0,0 1-1 0 0,0-1 1 0 0,0 0 0 0 0,0-1 0 0 0,0 1 0 0 0,-1-1-1 0 0,1 0 1 0 0,-1-1 0 0 0,1 1 0 0 0,-1-1 0 0 0,0 1-1 0 0,0-1 1 0 0,0 0 0 0 0,0-1 0 0 0,0 1 0 0 0,-1-1-1 0 0,1 0 1 0 0,-1 0 0 0 0,1-1-9 0 0,15-15 78 0 0,-1-2 1 0 0,-1 0-1 0 0,0-1 0 0 0,-2-1 1 0 0,0 0-1 0 0,-2-1 0 0 0,-1 0 1 0 0,8-26-79 0 0,-3 10 70 0 0,-3-1 0 0 0,-1-1 1 0 0,-3 0-1 0 0,-1-1 0 0 0,-2 0 1 0 0,-2 0-1 0 0,-1-22-70 0 0,-4 64 0 0 0,2-32 11 0 0,-3-1-1 0 0,-1 0 0 0 0,-1 1 1 0 0,-2-1-1 0 0,-1 1 1 0 0,-7-18-11 0 0,3 22 26 0 0,-1 0 0 0 0,-2 0 0 0 0,-1 1 0 0 0,-1 1 0 0 0,-2 1 0 0 0,-3-5-26 0 0,0 20 110 0 0,19 12-176 0 0,4 44 53 0 0,3 0 1 0 0,1 0-1 0 0,1-1 1 0 0,3 0-1 0 0,12 30 13 0 0,15 60 144 0 0,59 230-125 0 0,-61-164-15 0 0,-33-151 16 0 0,-3-47-43 0 0,0-1 11 0 0,0 0 4 0 0,0 0 0 0 0,0 0 4 0 0,0 0 12 0 0,0 0-12 0 0,0 0-7 0 0,0-26-570 0 0,-19-133-8743 0 0,11 126 4660 0 0,2 5-2767 0 0,2 16 1804 0 0</inkml:trace>
  <inkml:trace contextRef="#ctx0" brushRef="#br0" timeOffset="4731.996">1523 509 1576 0 0,'0'0'2746'0'0,"0"0"-457"0"0,0 0-175 0 0,0 0-46 0 0,0 0-66 0 0,0 0-155 0 0,0 0-279 0 0,0 0-326 0 0,0 0-293 0 0,0 0-242 0 0,0 0-147 0 0,0 0-62 0 0,0 0-14 0 0,-1-3 95 0 0,0 2-538 0 0,1 1 1 0 0,0-1-1 0 0,0 0 1 0 0,0 1-1 0 0,0-1 1 0 0,0 0-1 0 0,0 0 1 0 0,0 1 0 0 0,0-1-1 0 0,0 0 1 0 0,0 1-1 0 0,1-1 1 0 0,-1 0-1 0 0,0 1 1 0 0,0-1-1 0 0,1 0 1 0 0,-1 1 0 0 0,0-1-1 0 0,1 1 1 0 0,-1-1-1 0 0,0 0 1 0 0,1 1-1 0 0,-1-1 1 0 0,1 1 0 0 0,-1-1-1 0 0,1 1 1 0 0,-1-1-1 0 0,1 1 1 0 0,0 0-1 0 0,-1-1 1 0 0,1 1-1 0 0,-1 0 1 0 0,1-1 0 0 0,0 1-1 0 0,-1 0 1 0 0,1 0-1 0 0,0 0 1 0 0,-1 0-1 0 0,1-1 1 0 0,0 1-1 0 0,0 0 1 0 0,-1 0 0 0 0,1 0-1 0 0,0 0 1 0 0,-1 0-1 0 0,1 1 1 0 0,0-1-1 0 0,-1 0 1 0 0,1 0-1 0 0,0 0 1 0 0,-1 1 0 0 0,1-1-1 0 0,0 0 1 0 0,-1 1-1 0 0,1-1 1 0 0,0 1-42 0 0,20-3 589 0 0,323-84 3217 0 0,-54 9-3416 0 0,-267 73-1113 0 0,35-7 1391 0 0,-39 9-3793 0 0,1 2-3649 0 0,-20 0-5084 0 0</inkml:trace>
  <inkml:trace contextRef="#ctx0" brushRef="#br0" timeOffset="6751.376">146 1820 2689 0 0,'0'0'752'0'0,"0"0"-236"0"0,0 0 275 0 0,0 0 721 0 0,0 0 612 0 0,0 0 141 0 0,0 0-181 0 0,0 0-338 0 0,0 0-335 0 0,0 0-215 0 0,32-6-134 0 0,101-21-101 0 0,140-54 2762 0 0,547-173-75 0 0,-817 253-3645 0 0,145-39 255 0 0,2 6-1 0 0,33 2-257 0 0,-66 24-34 0 0,-116 8 18 0 0,-1 0 22 0 0,0 0-10 0 0,0 0-2 0 0,0 0 2 0 0,0 0-28 0 0,0 0 18 0 0,0 0 4 0 0,0 0-4 0 0,0 0-5 0 0,0 0-16 0 0,-28 0-2454 0 0,-4 3-998 0 0,11 2-2562 0 0,9-2-3581 0 0</inkml:trace>
  <inkml:trace contextRef="#ctx0" brushRef="#br0" timeOffset="7387.094">382 1974 176 0 0,'0'0'1499'0'0,"0"0"-179"0"0,0 0 123 0 0,0 0 231 0 0,0 0 237 0 0,0 0 71 0 0,0 0-123 0 0,0 0-145 0 0,0 0-234 0 0,0 0-287 0 0,0 0-295 0 0,0 0-307 0 0,0 0-218 0 0,-16 7-33 0 0,-48 17 91 0 0,142-14 2710 0 0,3-12-2226 0 0,0-3 1 0 0,-1-3 0 0 0,0-4-1 0 0,-1-4 1 0 0,44-15-916 0 0,621-200 1590 0 0,-677 208-1531 0 0,226-61 156 0 0,-281 82-274 0 0,-19 3-684 0 0,-17 4-7717 0 0,18-2-3367 0 0</inkml:trace>
  <inkml:trace contextRef="#ctx0" brushRef="#br0" timeOffset="9913.148">3189 538 8002 0 0,'0'0'2178'0'0,"0"0"-669"0"0,0 0-298 0 0,0 0-43 0 0,0 0 67 0 0,0 0-9 0 0,0 0-227 0 0,0 0-322 0 0,0 0-239 0 0,0 0-148 0 0,0 0-59 0 0,-6 18-46 0 0,-21 55-34 0 0,12 65 432 0 0,6-33-178 0 0,-5 0 1 0 0,-4-2-1 0 0,-9 14-405 0 0,13-40 420 0 0,14-76-274 0 0,0-1 72 0 0,0 0 93 0 0,0-27 1252 0 0,12-44-1443 0 0,4 0 0 0 0,2 0-1 0 0,23-52-119 0 0,-22 66 9 0 0,91-259 161 0 0,-99 300-355 0 0,-7 38-209 0 0,-1-2 498 0 0,17 73 15 0 0,-10-36-65 0 0,3-2 0 0 0,3 0 0 0 0,18 44-54 0 0,-32-93 16 0 0,0 0-3 0 0,-1 0 1 0 0,1 1-1 0 0,0-1 1 0 0,1 0 0 0 0,-1 0-1 0 0,1-1 1 0 0,0 1 0 0 0,1 0-1 0 0,0-1 1 0 0,-1 0-1 0 0,2 0 1 0 0,-1 0 0 0 0,0-1-1 0 0,1 1 1 0 0,0-1 0 0 0,0 0-1 0 0,0 0 1 0 0,1-1 0 0 0,-1 1-1 0 0,1-1 1 0 0,0-1-1 0 0,0 1 1 0 0,0-1 0 0 0,0 0-1 0 0,3 1-13 0 0,38-42 919 0 0,-42 32-788 0 0,13-22 66 0 0,-1 1 1 0 0,-2-2 0 0 0,-1 0 0 0 0,-1-1-1 0 0,-2 0 1 0 0,-1-1 0 0 0,-2 0-1 0 0,-1-1 1 0 0,3-25-198 0 0,-7 43 26 0 0,0 1 0 0 0,-1 0 0 0 0,-1-1 0 0 0,0 0 0 0 0,-1 1 0 0 0,-1-1 0 0 0,0 0 0 0 0,0 1 0 0 0,-2-1 0 0 0,0 1 0 0 0,-1 0 0 0 0,0 0 1 0 0,-1 0-1 0 0,0 0 0 0 0,-8-11-26 0 0,13 24-28 0 0,0 0 0 0 0,0 0 1 0 0,0 1-1 0 0,0-1 1 0 0,-1 0-1 0 0,1 0 0 0 0,0 1 1 0 0,-1-1-1 0 0,1 0 1 0 0,0 1-1 0 0,-1-1 1 0 0,1 0-1 0 0,-1 1 0 0 0,1-1 1 0 0,-1 1-1 0 0,1-1 1 0 0,-1 1-1 0 0,0-1 0 0 0,1 1 1 0 0,-1-1-1 0 0,1 1 1 0 0,-1 0-1 0 0,0-1 0 0 0,0 1 1 0 0,1 0-1 0 0,-1-1 1 0 0,0 1-1 0 0,0 0 0 0 0,1 0 1 0 0,-1 0-1 0 0,0 0 1 0 0,0 0-1 0 0,1 0 1 0 0,-1 0-1 0 0,0 0 0 0 0,0 0 1 0 0,1 0-1 0 0,-1 0 1 0 0,0 0-1 0 0,0 0 0 0 0,1 1 1 0 0,-1-1-1 0 0,0 0 1 0 0,0 1-1 0 0,1-1 0 0 0,-1 0 1 0 0,1 1-1 0 0,-1-1 1 0 0,0 1-1 0 0,1-1 0 0 0,-1 1 1 0 0,1 0-1 0 0,-1-1 1 0 0,1 1-1 0 0,-1-1 1 0 0,1 1-1 0 0,-1 0 0 0 0,1-1 1 0 0,0 1-1 0 0,-1 0 1 0 0,1-1-1 0 0,0 1 0 0 0,0 0 1 0 0,-1 0 27 0 0,-8 52-2950 0 0,9-40 2037 0 0,-1 7-1566 0 0,1-7-2080 0 0,0 2-7018 0 0</inkml:trace>
  <inkml:trace contextRef="#ctx0" brushRef="#br0" timeOffset="10437.339">4139 653 0 0 0,'0'0'864'0'0,"0"0"476"0"0,0 0 227 0 0,0 0 40 0 0,0 0 16 0 0,0 0 14 0 0,0 0-73 0 0,0 0-30 0 0,0 0-63 0 0,0 0-110 0 0,0 0-119 0 0,0 0-139 0 0,0-7-126 0 0,1-17-130 0 0,-28 22 1946 0 0,21 8-2729 0 0,1-1-1 0 0,0 2 1 0 0,0-1-1 0 0,0 0 1 0 0,0 1 0 0 0,1 0-1 0 0,1 0 1 0 0,-1 0 0 0 0,1 0-1 0 0,0 1 1 0 0,1-1-1 0 0,-1 1 1 0 0,2 0 0 0 0,-1 0-1 0 0,1 0 1 0 0,0 0-1 0 0,0 5-63 0 0,0 3 22 0 0,1 1-1 0 0,0-1 1 0 0,1 1-1 0 0,1-1 0 0 0,0 1 1 0 0,1-1-1 0 0,1 0 1 0 0,3 8-22 0 0,-5-19 28 0 0,0 0 1 0 0,0 0 0 0 0,0 0 0 0 0,1 0 0 0 0,0 0-1 0 0,0 0 1 0 0,0-1 0 0 0,1 1 0 0 0,0-1 0 0 0,0 0 0 0 0,0 0-1 0 0,0 0 1 0 0,0-1 0 0 0,1 1 0 0 0,-1-1 0 0 0,1 0-1 0 0,0 0 1 0 0,0-1 0 0 0,0 0 0 0 0,1 0 0 0 0,-1 0-1 0 0,0 0 1 0 0,1-1 0 0 0,-1 0 0 0 0,1 0 0 0 0,3 0-29 0 0,-2 0 93 0 0,1-1-1 0 0,-1-1 1 0 0,0 1 0 0 0,1-1 0 0 0,-1 0 0 0 0,1-1 0 0 0,-1 1-1 0 0,0-2 1 0 0,0 1 0 0 0,0-1 0 0 0,0 0 0 0 0,-1 0 0 0 0,1-1-1 0 0,-1 0 1 0 0,0 0 0 0 0,0 0 0 0 0,0-1 0 0 0,0 0 0 0 0,-1 0 0 0 0,0-1-1 0 0,0 1 1 0 0,0-1 0 0 0,-1 0 0 0 0,0 0 0 0 0,0-1 0 0 0,2-5-93 0 0,0 3 34 0 0,0-1 1 0 0,-1 1 0 0 0,0-1-1 0 0,-1 0 1 0 0,0-1 0 0 0,0 1 0 0 0,-1-1-1 0 0,-1 1 1 0 0,0-1 0 0 0,0 0 0 0 0,-1 0-1 0 0,-1 0 1 0 0,0 0 0 0 0,0 0-1 0 0,-1 0 1 0 0,0 1 0 0 0,-1-1 0 0 0,0 0-1 0 0,-1 0 1 0 0,0 1 0 0 0,0 0 0 0 0,-2-1-1 0 0,1 1 1 0 0,-4-5-35 0 0,4 9-89 0 0,0 1 1 0 0,0-1-1 0 0,-1 1 1 0 0,0 0-1 0 0,0 0 0 0 0,0 1 1 0 0,0-1-1 0 0,-1 1 0 0 0,0 0 1 0 0,0 0-1 0 0,0 1 0 0 0,0 0 1 0 0,0 0-1 0 0,-1 1 1 0 0,0-1-1 0 0,1 1 0 0 0,-1 1 1 0 0,0-1-1 0 0,0 1 0 0 0,0 0 1 0 0,0 1-1 0 0,0 0 0 0 0,0 0 1 0 0,0 0-1 0 0,0 1 1 0 0,-4 1 88 0 0,-54 33-2305 0 0,30-1-2756 0 0,23-21-3038 0 0</inkml:trace>
  <inkml:trace contextRef="#ctx0" brushRef="#br0" timeOffset="43629.289">310 2998 0 0 0,'0'0'2398'0'0,"0"0"-536"0"0,0 0-138 0 0,0 0 219 0 0,0 0 245 0 0,0 0 85 0 0,0 0-179 0 0,0 0-387 0 0,0 0-391 0 0,0 0-373 0 0,0 0-274 0 0,0 0-191 0 0,-4-4-142 0 0,2 3-315 0 0,0 0 0 0 0,0 0 0 0 0,0 1 0 0 0,0-1 1 0 0,0 0-1 0 0,0 1 0 0 0,0-1 0 0 0,0 1 0 0 0,0 0 0 0 0,-1-1 0 0 0,1 1 0 0 0,0 0 0 0 0,0 1 1 0 0,0-1-1 0 0,0 0 0 0 0,0 0 0 0 0,0 1 0 0 0,-1-1 0 0 0,1 1 0 0 0,0 0 0 0 0,0 0 0 0 0,1 0 1 0 0,-1 0-1 0 0,0 0 0 0 0,0 0 0 0 0,0 0 0 0 0,1 0 0 0 0,-1 1 0 0 0,0-1 0 0 0,1 1 0 0 0,-1-1 1 0 0,1 1-1 0 0,0 0 0 0 0,0 0 0 0 0,-1-1 0 0 0,1 2-21 0 0,-23 20 100 0 0,0 2 0 0 0,2 0 0 0 0,1 2 0 0 0,1 0 0 0 0,1 1-1 0 0,1 1 1 0 0,2 1 0 0 0,1 0 0 0 0,2 1 0 0 0,0 1 0 0 0,0 9-100 0 0,8-27 32 0 0,1 1 1 0 0,1 0-1 0 0,0 0 0 0 0,1 1 1 0 0,1-1-1 0 0,0 0 0 0 0,1 1 1 0 0,1-1-1 0 0,0 0 0 0 0,1 1 1 0 0,1-1-33 0 0,-2-9 37 0 0,1-1 0 0 0,-1 1 0 0 0,1 0 0 0 0,1-1 0 0 0,-1 1 0 0 0,1-1 0 0 0,0 0 0 0 0,0 1 0 0 0,0-2 0 0 0,1 1 0 0 0,-1 0 0 0 0,1-1 0 0 0,1 1 0 0 0,-1-1 0 0 0,0 0 0 0 0,1-1 0 0 0,0 1 0 0 0,0-1 0 0 0,0 0 0 0 0,0 0 0 0 0,1 0 0 0 0,-1-1 0 0 0,1 0 0 0 0,-1 0 0 0 0,1 0 0 0 0,0-1 1 0 0,0 0-1 0 0,0 0 0 0 0,1 0-37 0 0,8-1 86 0 0,-1 0 0 0 0,0 0 1 0 0,0-1-1 0 0,0-1 0 0 0,1-1 0 0 0,-2 0 1 0 0,1 0-1 0 0,0-2 0 0 0,-1 1 1 0 0,0-2-1 0 0,0 0 0 0 0,0 0 1 0 0,-1-2-1 0 0,6-3-86 0 0,154-133 551 0 0,-137 112-496 0 0,-1-1 0 0 0,-2-3 0 0 0,-1 0 0 0 0,-2-2 0 0 0,-2-1 0 0 0,-1-1 1 0 0,-2-2-1 0 0,-2 0 0 0 0,-2-1 0 0 0,-1-1 0 0 0,-3-1 0 0 0,6-29-55 0 0,-15 50-25 0 0,-2 0 0 0 0,0 0 0 0 0,-2 0 0 0 0,-1 0 0 0 0,-1-1 0 0 0,-1 1 0 0 0,-1 0 0 0 0,-1-1 0 0 0,-1 1 0 0 0,-1 0 0 0 0,-1 0 0 0 0,-1 0 0 0 0,-1 1 0 0 0,-2 0 0 0 0,0 1 0 0 0,-1-1 0 0 0,-1 2 0 0 0,-1-1 0 0 0,-1 2 0 0 0,-1 0 0 0 0,-3-2 25 0 0,13 17-5 0 0,0 1 1 0 0,-1 0 0 0 0,0 0 0 0 0,1 1-1 0 0,-1-1 1 0 0,-1 1 0 0 0,1 0-1 0 0,0 1 1 0 0,-1-1 0 0 0,1 1 0 0 0,-1 0-1 0 0,0 0 1 0 0,0 1 0 0 0,1 0-1 0 0,-1 0 1 0 0,0 0 0 0 0,0 1 0 0 0,0-1-1 0 0,0 2 1 0 0,0-1 0 0 0,0 1-1 0 0,0-1 1 0 0,0 2 0 0 0,0-1-1 0 0,0 1 1 0 0,0 0 0 0 0,1 0 0 0 0,-1 0-1 0 0,1 1 1 0 0,0 0 0 0 0,-1 0-1 0 0,1 0 1 0 0,1 1 0 0 0,-1-1 0 0 0,0 1-1 0 0,1 0 1 0 0,-2 2 4 0 0,-12 18 52 0 0,1 1 0 0 0,1 1 0 0 0,1 0 0 0 0,1 1 0 0 0,2 0 0 0 0,1 1 0 0 0,0 0 0 0 0,3 1 0 0 0,0 0 0 0 0,2 1 0 0 0,1 0 0 0 0,1-1 0 0 0,1 1 0 0 0,2 1 0 0 0,1-1 0 0 0,2 0 0 0 0,4 25-52 0 0,-3-31 68 0 0,0 0 0 0 0,2 0 0 0 0,0 0 0 0 0,2-1 0 0 0,0 0 0 0 0,2 0 0 0 0,0-1 0 0 0,2 0 0 0 0,0-1 0 0 0,2 0 0 0 0,0-1 0 0 0,1 0 0 0 0,1-1 0 0 0,1-1 0 0 0,0 0 0 0 0,2-1 0 0 0,0-1 0 0 0,1-1 0 0 0,0 0 0 0 0,1-2 0 0 0,14 8-68 0 0,-16-11 26 0 0,2 0-1 0 0,-1-1 1 0 0,1-1-1 0 0,1 0 0 0 0,-1-2 1 0 0,1 0-1 0 0,0-2 0 0 0,0 0 1 0 0,1-1-1 0 0,19-1-25 0 0,27-13-674 0 0,-43-7-4153 0 0,-19 10-4039 0 0</inkml:trace>
  <inkml:trace contextRef="#ctx0" brushRef="#br0" timeOffset="44443.31">2707 2873 4745 0 0,'0'0'5316'0'0,"0"0"-3012"0"0,0 0-1085 0 0,0 0-231 0 0,0 0 35 0 0,0 0 31 0 0,0 0-98 0 0,0 0-177 0 0,-32 7-198 0 0,-98 23-146 0 0,127-30-414 0 0,0 1-1 0 0,0-1 0 0 0,0 1 1 0 0,1-1-1 0 0,-1 1 1 0 0,0 0-1 0 0,1 0 1 0 0,-1 0-1 0 0,1 1 1 0 0,-1-1-1 0 0,1 1 0 0 0,-1-1 1 0 0,1 1-1 0 0,0 0 1 0 0,0 0-1 0 0,0 0 1 0 0,0 0-1 0 0,0 0 0 0 0,0 0 1 0 0,1 0-1 0 0,-1 1 1 0 0,1-1-1 0 0,-1 1 1 0 0,1 0-21 0 0,-3 6 85 0 0,-1-1-26 0 0,0 0-1 0 0,0 1 0 0 0,1-1 1 0 0,0 1-1 0 0,1 0 0 0 0,0 0 1 0 0,0 1-1 0 0,1-1 0 0 0,1 0 1 0 0,-1 1-1 0 0,1-1 1 0 0,1 1-1 0 0,0-1 0 0 0,0 1 1 0 0,1 0-1 0 0,0-1 0 0 0,1 0 1 0 0,0 1-1 0 0,0-1 0 0 0,1 0 1 0 0,0 0-1 0 0,1 0 0 0 0,0 0 1 0 0,0-1-1 0 0,1 1 1 0 0,0-1-1 0 0,0 0 0 0 0,1-1 1 0 0,0 1-1 0 0,0-1 0 0 0,1 0 1 0 0,0-1-1 0 0,0 0 0 0 0,1 0 1 0 0,0 0-1 0 0,0-1 0 0 0,7 4-58 0 0,-7-7 78 0 0,0 0 0 0 0,0 0-1 0 0,0 0 1 0 0,0-1 0 0 0,1 0 0 0 0,-1 0-1 0 0,0-1 1 0 0,1 0 0 0 0,-1-1-1 0 0,0 0 1 0 0,1 0 0 0 0,-1-1-1 0 0,0 0 1 0 0,0 0 0 0 0,0-1-1 0 0,0 0 1 0 0,-1-1 0 0 0,1 1-1 0 0,-1-1 1 0 0,0-1 0 0 0,0 0-1 0 0,0 0 1 0 0,0-1-78 0 0,17-13 231 0 0,-2-1 0 0 0,0-2-1 0 0,-1 0 1 0 0,-1-1 0 0 0,12-20-231 0 0,-8 11 48 0 0,-2 0 0 0 0,-1-1-1 0 0,-1-1 1 0 0,-3-1 0 0 0,0-1 0 0 0,-2 0-1 0 0,-2-2 1 0 0,-2 1 0 0 0,-1-1 0 0 0,-1-1-1 0 0,-3 1 1 0 0,-1-1 0 0 0,-2 0 0 0 0,-1-1-1 0 0,-3 1 1 0 0,-4-38-48 0 0,1 57-47 0 0,-1-1 0 0 0,0 1 0 0 0,-1 0 0 0 0,-2 0 0 0 0,0 1 0 0 0,-1 0 0 0 0,-7-10 47 0 0,12 22-17 0 0,0 0-1 0 0,0 0 0 0 0,-1 0 0 0 0,0 1 1 0 0,0 0-1 0 0,-1 0 0 0 0,0 1 1 0 0,0-1-1 0 0,0 1 0 0 0,0 0 1 0 0,-1 1-1 0 0,0 0 0 0 0,0 0 1 0 0,0 0-1 0 0,0 1 0 0 0,-1 0 1 0 0,0 0-1 0 0,1 1 0 0 0,-1 0 1 0 0,0 0-1 0 0,-1 1 18 0 0,4 1-7 0 0,0 0-1 0 0,0 1 1 0 0,0 0 0 0 0,0 0 0 0 0,0 0-1 0 0,0 1 1 0 0,0 0 0 0 0,1-1 0 0 0,-1 2-1 0 0,1-1 1 0 0,-1 0 0 0 0,1 1-1 0 0,0 0 1 0 0,0 0 0 0 0,0 0 0 0 0,0 1-1 0 0,1-1 1 0 0,-1 1 0 0 0,1 0-1 0 0,0 0 1 0 0,0 0 0 0 0,1 0 0 0 0,-1 0-1 0 0,1 1 1 0 0,0-1 0 0 0,-2 4 7 0 0,-40 129 153 0 0,36-97-58 0 0,1 0-1 0 0,3 0 1 0 0,1 1 0 0 0,1 0-1 0 0,3-1 1 0 0,1 1 0 0 0,2 0 0 0 0,2-1-1 0 0,2 0 1 0 0,1 0 0 0 0,2-1-1 0 0,2 0 1 0 0,2-1 0 0 0,1-1-1 0 0,16 27-94 0 0,-19-43 76 0 0,1 1-1 0 0,1-2 1 0 0,1 0-1 0 0,1-1 1 0 0,1 0-1 0 0,1-2 1 0 0,0 0-1 0 0,1-1 1 0 0,1-1-1 0 0,0-1 1 0 0,1-1-1 0 0,0-1 1 0 0,8 3-76 0 0,-28-14 3 0 0,1 1 1 0 0,0 0 0 0 0,0-1-1 0 0,1 1 1 0 0,-1-1 0 0 0,0 0-1 0 0,0 0 1 0 0,1 0-1 0 0,-1-1 1 0 0,0 1 0 0 0,1-1-1 0 0,-1 0 1 0 0,1 0-1 0 0,-1 0 1 0 0,0 0 0 0 0,1-1-1 0 0,-1 1 1 0 0,1-1-1 0 0,-1 0 1 0 0,0 0 0 0 0,0 0-1 0 0,1 0 1 0 0,-1-1 0 0 0,0 1-1 0 0,0-1 1 0 0,0 0-1 0 0,-1 1 1 0 0,1-2 0 0 0,0 1-1 0 0,-1 0 1 0 0,1 0-1 0 0,-1-1 1 0 0,0 1 0 0 0,0-1-1 0 0,0 0 1 0 0,0 0-1 0 0,0 0 1 0 0,0 0 0 0 0,-1 0-1 0 0,0 0 1 0 0,1-1-4 0 0,29-143-2394 0 0,-22 79-5252 0 0,-6 51-4007 0 0</inkml:trace>
  <inkml:trace contextRef="#ctx0" brushRef="#br0" timeOffset="44729.724">3589 2777 12547 0 0,'0'0'2330'0'0,"0"0"-617"0"0,0 0-335 0 0,0 0-109 0 0,0 0-100 0 0,0 0-180 0 0,0 0-229 0 0,0 0-202 0 0,-21 35-163 0 0,-62 110-110 0 0,55-65 37 0 0,29-68-256 0 0,-1-6-40 0 0,0-1 0 0 0,0 1-1 0 0,1-1 1 0 0,0 1 0 0 0,0-1 0 0 0,0 1-1 0 0,1-1 1 0 0,-1 0 0 0 0,1 0 0 0 0,0 0-1 0 0,1 0 1 0 0,-1 0 0 0 0,1 0-1 0 0,0-1 1 0 0,1 1 0 0 0,-1-1 0 0 0,1 0-1 0 0,-1 0 1 0 0,1 0 0 0 0,0 0 0 0 0,1-1-1 0 0,-1 0 1 0 0,1 0 0 0 0,-1 0 0 0 0,1 0-1 0 0,0-1 1 0 0,0 1 0 0 0,0-1 0 0 0,0-1-1 0 0,1 1 1 0 0,-1-1 0 0 0,0 0 0 0 0,5 1-26 0 0,3-2 92 0 0,0 0 1 0 0,0-1 0 0 0,-1-1 0 0 0,1 0 0 0 0,0-1 0 0 0,-1 0 0 0 0,1-1-1 0 0,-1 0 1 0 0,0-1 0 0 0,-1 0 0 0 0,1-1 0 0 0,-1 0 0 0 0,0-1 0 0 0,0 0-1 0 0,-1-1 1 0 0,0 0 0 0 0,-1-1 0 0 0,1 0 0 0 0,-2 0 0 0 0,1-1 0 0 0,-1 0-1 0 0,-1 0 1 0 0,0-1 0 0 0,2-4-93 0 0,-6 9 12 0 0,1 0 0 0 0,-1 0 0 0 0,0-1 0 0 0,-1 1 0 0 0,0-1 0 0 0,0 1 0 0 0,0-1 0 0 0,-1 0 0 0 0,0 0 0 0 0,0 0 0 0 0,-1 0 0 0 0,0 0 0 0 0,0 0 0 0 0,0 0 0 0 0,-1 0 0 0 0,0 0 0 0 0,0 0 0 0 0,-1 0 0 0 0,0 0 0 0 0,0 1 0 0 0,-1-1 0 0 0,0 1 0 0 0,0 0 0 0 0,0-1 0 0 0,-1 1 0 0 0,0 1 0 0 0,0-1 0 0 0,-1 1 0 0 0,1-1 0 0 0,-1 1 0 0 0,0 0 0 0 0,-1 1 0 0 0,1-1 0 0 0,-4-1-12 0 0,-3-1-167 0 0,0 0 0 0 0,-1 0 1 0 0,0 1-1 0 0,0 1 0 0 0,0 0 0 0 0,-1 1 0 0 0,0 0 0 0 0,1 1 0 0 0,-1 1 0 0 0,-1 0 0 0 0,1 1 1 0 0,-4 0 166 0 0,-61 13-6805 0 0,59-7-4966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3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662 376 0 0 0,'0'0'2007'0'0,"0"0"28"0"0,0 0-137 0 0,0 0-166 0 0,0 0-114 0 0,0 0-100 0 0,0 0-115 0 0,0 0-135 0 0,0 0-128 0 0,0 0-133 0 0,0 0-108 0 0,0 0-87 0 0,9 3 1321 0 0,-7-2 3158 0 0,-48-5-3657 0 0,-121 4-1246 0 0,19 32-160 0 0,121-23-215 0 0,19-7-3 0 0,0 1-1 0 0,0 0 0 0 0,0 1 0 0 0,0-1 0 0 0,1 1 0 0 0,-1 1 0 0 0,1 0 0 0 0,0 0 0 0 0,1 0 0 0 0,-1 1 0 0 0,-3 4-9 0 0,8-8-4 0 0,1 0-1 0 0,0 1 0 0 0,-1-1 1 0 0,1 1-1 0 0,0-1 0 0 0,1 1 0 0 0,-1 0 1 0 0,0-1-1 0 0,1 1 0 0 0,-1 0 0 0 0,1-1 1 0 0,0 1-1 0 0,0 0 0 0 0,0 0 0 0 0,0-1 1 0 0,0 1-1 0 0,1 0 0 0 0,-1-1 0 0 0,1 1 1 0 0,0 0-1 0 0,0-1 0 0 0,0 1 1 0 0,0-1-1 0 0,0 1 0 0 0,0-1 0 0 0,1 0 1 0 0,-1 1-1 0 0,1-1 0 0 0,1 2 5 0 0,11 3-2 0 0,1 1 0 0 0,0-2 0 0 0,0 0 0 0 0,0-1 0 0 0,1 0-1 0 0,0-1 1 0 0,0-1 0 0 0,0-1 0 0 0,0 0 0 0 0,0-1 0 0 0,0 0 0 0 0,1-2 0 0 0,10-1 2 0 0,-4 2 2 0 0,-24 0-2 0 0,1 0 1 0 0,0 1-1 0 0,0-1 0 0 0,0 0 1 0 0,-1 0-1 0 0,1 1 1 0 0,0-1-1 0 0,0 0 1 0 0,0 0-1 0 0,0 1 0 0 0,0-1 1 0 0,0 0-1 0 0,0 1 1 0 0,-1-1-1 0 0,1 0 1 0 0,0 0-1 0 0,0 1 0 0 0,0-1 1 0 0,0 0-1 0 0,0 1 1 0 0,0-1-1 0 0,1 0 1 0 0,-1 1-1 0 0,0-1 0 0 0,0 0 1 0 0,0 0-1 0 0,0 1 1 0 0,0-1-1 0 0,0 0 0 0 0,0 1 1 0 0,1-1-1 0 0,-1 0 1 0 0,0 0-1 0 0,0 1 1 0 0,0-1-1 0 0,0 0 0 0 0,1 0 1 0 0,-1 0-1 0 0,0 1 1 0 0,0-1-1 0 0,1 0 1 0 0,-1 0-1 0 0,0 0 0 0 0,0 0 1 0 0,1 1-1 0 0,-1-1 1 0 0,0 0-1 0 0,1 0 1 0 0,-1 0-1 0 0,0 0 0 0 0,1 0 1 0 0,-1 0-1 0 0,0 0 1 0 0,0 0-1 0 0,1 0 0 0 0,-1 0 1 0 0,0 0-1 0 0,1 0 1 0 0,-1 0-1 0 0,-30 20 92 0 0,22-15-97 0 0,-203 124 47 0 0,170-99-48 0 0,24-19 2 0 0,0 1-1 0 0,1 1 1 0 0,0 0 0 0 0,1 1-1 0 0,1 1 1 0 0,0 0 0 0 0,1 1-1 0 0,0 1 1 0 0,-6 11 4 0 0,17-25 1 0 0,1 1-1 0 0,-1 0 1 0 0,0 0-1 0 0,1 0 1 0 0,0 0 0 0 0,0 0-1 0 0,0 0 1 0 0,0 0-1 0 0,1 1 1 0 0,0-1 0 0 0,0 0-1 0 0,0 0 1 0 0,0 0-1 0 0,0 1 1 0 0,1-1-1 0 0,0 0 1 0 0,0 0 0 0 0,0 0-1 0 0,1 0 1 0 0,-1 0-1 0 0,1 0 1 0 0,0 0 0 0 0,0-1-1 0 0,0 1 1 0 0,0-1-1 0 0,1 1 1 0 0,-1-1-1 0 0,1 0 1 0 0,0 0 0 0 0,0 0-1 0 0,0 0 1 0 0,3 1-1 0 0,2 2 15 0 0,0-1 0 0 0,0 0 0 0 0,0 0 0 0 0,1 0 0 0 0,0-2 0 0 0,0 1 0 0 0,0-1 0 0 0,0 0 1 0 0,1-1-1 0 0,-1 0 0 0 0,1 0 0 0 0,-1-1 0 0 0,10 0-15 0 0,-7-1 4 0 0,1 0 0 0 0,0-1-1 0 0,0 0 1 0 0,-1-1 0 0 0,1 0 0 0 0,-1-1 0 0 0,0-1 0 0 0,0 0 0 0 0,0 0 0 0 0,0-1 0 0 0,10-7-4 0 0,2-40-1755 0 0,-24 10-3215 0 0,-1 24-80 0 0,1 9-6103 0 0</inkml:trace>
  <inkml:trace contextRef="#ctx0" brushRef="#br0" timeOffset="290.78">165 0 10506 0 0,'0'0'1753'0'0,"0"0"-951"0"0,0 0-395 0 0,0 0 195 0 0,0 0 415 0 0,0 0 267 0 0,0 0 70 0 0,0 0-52 0 0,4 32-173 0 0,15 103-192 0 0,8 40 1300 0 0,11 149 160 0 0,-34 173-1653 0 0,-15-275-703 0 0,22-208-1432 0 0,-5-21-7202 0 0,-6 3-2846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3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1155 4417 0 0,'0'0'1435'0'0,"0"0"-100"0"0,0 0 96 0 0,0 0 257 0 0,0 0 83 0 0,0 0-196 0 0,0 0-349 0 0,0 0-343 0 0,0 0-214 0 0,0 0-91 0 0,0 0-38 0 0,12-5-33 0 0,92-31 1084 0 0,-67 20-884 0 0,0-2 1 0 0,-1-2-1 0 0,-1-1 1 0 0,-1-2-1 0 0,-1-1 1 0 0,26-25-708 0 0,-6-2 311 0 0,-3-2-1 0 0,-2-2 1 0 0,-2-2-1 0 0,-3-2 1 0 0,22-43-311 0 0,-52 82 24 0 0,-1 0 0 0 0,-2-1 0 0 0,0 0 1 0 0,-1-1-1 0 0,-1 0 0 0 0,-1 0 0 0 0,-1 0 0 0 0,-1-1 0 0 0,-1 0 0 0 0,-1-1 0 0 0,-1 1 0 0 0,-1 0 0 0 0,-1-1 1 0 0,-1-8-25 0 0,-1 21-26 0 0,-1 0 0 0 0,0-1 0 0 0,0 1 0 0 0,-1 1 0 0 0,-1-1 0 0 0,0 0 0 0 0,0 1 0 0 0,-1 0 0 0 0,0 0 1 0 0,-1 1-1 0 0,0 0 0 0 0,-1 0 0 0 0,0 0 0 0 0,0 1 0 0 0,0 0 0 0 0,-1 1 0 0 0,-1 0 0 0 0,1 0 0 0 0,-1 1 1 0 0,0 0-1 0 0,0 1 0 0 0,-1 0 0 0 0,0 1 0 0 0,0 0 0 0 0,0 1 0 0 0,0 0 0 0 0,0 0 0 0 0,-1 1 0 0 0,1 1 1 0 0,-1 0-1 0 0,-8 0 26 0 0,10 6-24 0 0,-1-1 1 0 0,1 1 0 0 0,0 1-1 0 0,0 0 1 0 0,1 0 0 0 0,0 1 0 0 0,0 0-1 0 0,0 1 1 0 0,1 0 0 0 0,0 0-1 0 0,0 1 1 0 0,1 0 0 0 0,1 0-1 0 0,-1 1 1 0 0,1 0 0 0 0,1 0-1 0 0,0 0 1 0 0,0 1 0 0 0,1-1 0 0 0,1 1-1 0 0,-1 4 24 0 0,-4 8 36 0 0,1 0-1 0 0,1 0 1 0 0,1 1-1 0 0,1 0 1 0 0,1 0-1 0 0,1 0 1 0 0,1 0-1 0 0,1 0 1 0 0,2 0-1 0 0,0 0 1 0 0,2 0-1 0 0,0 0 1 0 0,2-1-1 0 0,0 0 1 0 0,2 0-1 0 0,0 0 1 0 0,2-1-1 0 0,0 0 1 0 0,1-1-1 0 0,2 0 1 0 0,0-1-1 0 0,1 0 1 0 0,1-1-1 0 0,9 8-35 0 0,10 6 308 0 0,1-2-1 0 0,1-2 0 0 0,2-1 1 0 0,25 13-308 0 0,-33-21 184 0 0,51 49 176 0 0,-60-51-303 0 0,-21-18-46 0 0,1 0 2 0 0,0 0-1 0 0,-1 0 8 0 0,0 0 10 0 0,0 0 38 0 0,0 0-20 0 0,0 0-5 0 0,0 0 7 0 0,0 0-6 0 0,0 0 2 0 0,0 0-9 0 0,0 0-25 0 0,0 0-37 0 0,0-30-1656 0 0,6 10-450 0 0,1 4-4630 0 0,-6 9-4254 0 0</inkml:trace>
  <inkml:trace contextRef="#ctx0" brushRef="#br0" timeOffset="567.648">1073 713 3041 0 0,'0'0'5117'0'0,"0"0"-2829"0"0,0 0-914 0 0,0 0 35 0 0,0 0 133 0 0,0 0 25 0 0,0 0-180 0 0,0 0-296 0 0,0 0-260 0 0,0 0-183 0 0,0 32-125 0 0,0 97-71 0 0,22-20 596 0 0,-9-57-624 0 0,-2 1 0 0 0,-3 0 0 0 0,-2 1 0 0 0,-1 20-424 0 0,-5-65 91 0 0,1-7-56 0 0,-1-1 1 0 0,1 0-1 0 0,-1 0 0 0 0,0 1 0 0 0,1-1 0 0 0,-1 0 1 0 0,0 0-1 0 0,0 1 0 0 0,0-1 0 0 0,0 0 0 0 0,0 1 1 0 0,0-1-1 0 0,0 0 0 0 0,-1 0 0 0 0,1 1 0 0 0,0-1 1 0 0,-1 0-1 0 0,1 0 0 0 0,-1 1 0 0 0,1-1 0 0 0,-1 0 1 0 0,0 0-1 0 0,1 0 0 0 0,-1 0 0 0 0,0 0 0 0 0,0 0 1 0 0,0 0-1 0 0,0 0 0 0 0,0 0 0 0 0,0 0 0 0 0,0-1 1 0 0,0 1-1 0 0,-1 0-35 0 0,-16-38 676 0 0,14 10-633 0 0,1 1 0 0 0,1-1 0 0 0,1 0 0 0 0,2 0 0 0 0,1 1 0 0 0,1-1 0 0 0,1 0 0 0 0,4-13-43 0 0,-2-4 11 0 0,3 1 0 0 0,1-1 1 0 0,1 2-1 0 0,3-1 0 0 0,2 2 0 0 0,1 0 0 0 0,2 1 1 0 0,2 0-1 0 0,2 2 0 0 0,1 1 0 0 0,2 1 0 0 0,1 1 1 0 0,2 1-1 0 0,1 1 0 0 0,5-1-11 0 0,-30 29 11 0 0,0 0-1 0 0,1 1 1 0 0,-1-1-1 0 0,1 1 1 0 0,0 0 0 0 0,0 1-1 0 0,0 0 1 0 0,0 0-1 0 0,1 0 1 0 0,-1 0 0 0 0,1 1-1 0 0,-1 0 1 0 0,1 1-1 0 0,0-1 1 0 0,0 1 0 0 0,0 1-1 0 0,0-1 1 0 0,0 1-1 0 0,7 1-10 0 0,-11 2 19 0 0,1 0 0 0 0,-1 1 0 0 0,0-1-1 0 0,0 1 1 0 0,0 0 0 0 0,0-1-1 0 0,-1 1 1 0 0,0 1 0 0 0,1-1 0 0 0,-1 0-1 0 0,-1 1 1 0 0,1-1 0 0 0,-1 1 0 0 0,0-1-1 0 0,0 1 1 0 0,0-1 0 0 0,0 1 0 0 0,-1 0-1 0 0,0 0 1 0 0,0-1 0 0 0,0 1-1 0 0,-1 0-18 0 0,2 12 47 0 0,-1 0 0 0 0,-1 0 0 0 0,0 0 0 0 0,-1 0 0 0 0,-1 0 0 0 0,-1-1-1 0 0,0 1 1 0 0,-2-1 0 0 0,1 0 0 0 0,-2 0 0 0 0,0-1 0 0 0,-1 0 0 0 0,0 0-1 0 0,-2-1 1 0 0,-3 5-47 0 0,7-9-3 0 0,-1 0 0 0 0,0 0 0 0 0,-1-1 0 0 0,0 0 0 0 0,0 0-1 0 0,-1-1 1 0 0,0 0 0 0 0,0 0 0 0 0,-1-1 0 0 0,0 0 0 0 0,0-1 0 0 0,-1-1-1 0 0,0 1 1 0 0,0-1 0 0 0,0-1 0 0 0,0 0 0 0 0,-7 1 3 0 0,8-4-66 0 0,0 0 0 0 0,0 0 0 0 0,0-1 0 0 0,0 0 0 0 0,0-1 0 0 0,0 0-1 0 0,0-1 1 0 0,1 0 0 0 0,-1 0 0 0 0,0-1 0 0 0,1 0 0 0 0,0-1 0 0 0,-1 0 0 0 0,2 0 0 0 0,-1-1 0 0 0,-8-6 66 0 0,-19-32-3588 0 0,23-17-4846 0 0,13 51-2868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0 505 5993 0 0,'0'0'1953'0'0,"0"0"-146"0"0,0 0 46 0 0,0 0 128 0 0,0 0-21 0 0,0 0-257 0 0,0 0-362 0 0,0 0-318 0 0,0 0-223 0 0,0 0-115 0 0,0 0-90 0 0,0 0-55 0 0,0 0-57 0 0,4-13-48 0 0,51-110 670 0 0,92-152 532 0 0,-106 186-1403 0 0,-38 85-247 0 0,-3 4-19 0 0,0 11-209 0 0,-23 176 222 0 0,23-179 28 0 0,1 1 1 0 0,0-1 0 0 0,0 0-1 0 0,1 0 1 0 0,1 0 0 0 0,-1 0-1 0 0,1 0 1 0 0,0 0 0 0 0,1 0-1 0 0,0-1 1 0 0,0 0-1 0 0,1 0 1 0 0,0 0 0 0 0,0 0-1 0 0,0-1 1 0 0,1 0 0 0 0,0 0-1 0 0,0 0 1 0 0,1-1 0 0 0,-1 0-1 0 0,1 0 1 0 0,0-1-1 0 0,1 0 1 0 0,-1 0 0 0 0,1 0-1 0 0,0-1 1 0 0,-1 0 0 0 0,1-1-1 0 0,1 0 1 0 0,-1 0 0 0 0,2 0-10 0 0,-4-2 56 0 0,1 0 1 0 0,0-1 0 0 0,-1 0-1 0 0,1 0 1 0 0,-1 0-1 0 0,1-1 1 0 0,-1 0 0 0 0,0 0-1 0 0,0 0 1 0 0,0-1 0 0 0,0 0-1 0 0,0 0 1 0 0,0-1 0 0 0,-1 1-1 0 0,0-1 1 0 0,0 0 0 0 0,0-1-1 0 0,0 1 1 0 0,0-1 0 0 0,-1 0-1 0 0,2-3-56 0 0,6-7 54 0 0,-1 0-1 0 0,-1 0 0 0 0,0-1 1 0 0,-1 0-1 0 0,-1-1 1 0 0,-1 0-1 0 0,0 0 1 0 0,-1-1-1 0 0,-1 0 1 0 0,0 0-1 0 0,-2 0 0 0 0,0-1 1 0 0,-1 1-1 0 0,-1-1 1 0 0,-1-12-54 0 0,-5 5-1841 0 0,1 47-10196 0 0,4-16 275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23 6529 0 0,'0'0'5123'0'0,"0"0"-2593"0"0,0 0-933 0 0,0 0-179 0 0,0 0-116 0 0,0 0-186 0 0,0 0-212 0 0,0 0-174 0 0,0 0-132 0 0,0 0-118 0 0,0 0-83 0 0,-31 32-67 0 0,-92 100-74 0 0,120-130-241 0 0,0 1 0 0 0,0-1 0 0 0,0 1 0 0 0,0-1-1 0 0,0 1 1 0 0,1 0 0 0 0,0 0 0 0 0,-1 0 0 0 0,1 0 0 0 0,0 0-1 0 0,0 1 1 0 0,1-1 0 0 0,-1 0 0 0 0,1 1 0 0 0,0 0 0 0 0,0-1-1 0 0,0 1 1 0 0,0 0 0 0 0,0-1 0 0 0,1 1 0 0 0,0 2-15 0 0,0 4 58 0 0,0-6-29 0 0,-1 0 1 0 0,1-1-1 0 0,0 1 1 0 0,0 0-1 0 0,0 0 1 0 0,1 0 0 0 0,-1 0-1 0 0,1-1 1 0 0,0 1-1 0 0,0 0 1 0 0,0-1-1 0 0,0 1 1 0 0,1 0-1 0 0,0-1 1 0 0,-1 0 0 0 0,1 1-1 0 0,1-1 1 0 0,-1 0-1 0 0,0 0 1 0 0,1 0-1 0 0,-1 0 1 0 0,1-1-1 0 0,0 1 1 0 0,0-1-1 0 0,0 1 1 0 0,0-1 0 0 0,1 0-1 0 0,-1 0 1 0 0,0-1-1 0 0,1 1 1 0 0,0-1-1 0 0,0 1-29 0 0,4-1 54 0 0,-1 0-1 0 0,1 0 1 0 0,0-1-1 0 0,0 0 1 0 0,-1 0-1 0 0,1 0 1 0 0,0-1-1 0 0,-1-1 1 0 0,1 1-1 0 0,-1-1 1 0 0,0-1-1 0 0,1 1 1 0 0,-1-1-1 0 0,0 0 1 0 0,0-1-1 0 0,-1 0 1 0 0,1 0-1 0 0,-1 0 1 0 0,0-1-1 0 0,0 0 1 0 0,0 0-1 0 0,-1 0 1 0 0,1-1-1 0 0,-1 0 1 0 0,-1 0-1 0 0,1 0 1 0 0,-1-1-1 0 0,0 1 1 0 0,-1-1-1 0 0,1 0 1 0 0,-1 0-1 0 0,-1-1 1 0 0,1 1-1 0 0,-1 0 1 0 0,-1-1-1 0 0,1 1 0 0 0,-1-1 1 0 0,0 0-1 0 0,-1 1 1 0 0,0-1-1 0 0,0 0 1 0 0,-1 1-1 0 0,0-1 1 0 0,0 0-1 0 0,-3-7-53 0 0,1 7-41 0 0,-1 1-1 0 0,-1-1 0 0 0,1 1 0 0 0,-1-1 0 0 0,0 1 0 0 0,-1 1 1 0 0,0-1-1 0 0,0 1 0 0 0,0 0 0 0 0,-1 0 0 0 0,0 1 0 0 0,0-1 1 0 0,0 2-1 0 0,-1-1 0 0 0,1 1 0 0 0,-1 0 0 0 0,-6-1 42 0 0,-38-15-2663 0 0,3 6-3521 0 0,34 11-5441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14371 0 0,'0'0'2126'0'0,"0"0"-696"0"0,0 0-474 0 0,0 0-100 0 0,0 0 59 0 0,0 0 41 0 0,0 0-49 0 0,0 0-96 0 0,-6 34-118 0 0,-19 109-97 0 0,13 33 698 0 0,12-127-1063 0 0,5 11-190 0 0,2 0 1 0 0,2 0 0 0 0,3 0 0 0 0,3-1 0 0 0,21 53-42 0 0,-19-68-1806 0 0,-16-43 582 0 0,-1-1-867 0 0,-1 0-3074 0 0,-2 0-6363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15787 0 0,'0'0'1625'0'0,"0"0"-386"0"0,0 0-231 0 0,0 0-69 0 0,0 0-31 0 0,38-7-116 0 0,117-20-76 0 0,-40 21 581 0 0,115 6-29 0 0,-175 10-2144 0 0,-19-3-5399 0 0,-28-6-5464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3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143 792 0 0 0,'0'0'679'0'0,"0"0"324"0"0,0 0 106 0 0,0 0-38 0 0,33-14-55 0 0,100-41-17 0 0,-46 17 2093 0 0,-50 17 724 0 0,-20-13 3738 0 0,-46 19-4519 0 0,13 14-2887 0 0,0 0-1 0 0,0 1 1 0 0,0 1 0 0 0,0 0-1 0 0,0 1 1 0 0,1 1-1 0 0,-1 1 1 0 0,1 0-1 0 0,0 0 1 0 0,0 2-1 0 0,0 0 1 0 0,0 1 0 0 0,1 0-1 0 0,1 1 1 0 0,-1 1-1 0 0,1 0 1 0 0,-7 7-148 0 0,10-11 13 0 0,0 0 0 0 0,1 1 0 0 0,0 1 0 0 0,0-1 1 0 0,0 1-1 0 0,1 1 0 0 0,0 0 0 0 0,0 0 0 0 0,1 0 0 0 0,0 1 0 0 0,1 0 0 0 0,-1 1 1 0 0,2-1-1 0 0,0 1 0 0 0,0 0 0 0 0,0 1 0 0 0,2-1 0 0 0,-1 1 0 0 0,1-1 0 0 0,1 1 1 0 0,0 0-1 0 0,0 0 0 0 0,1 0 0 0 0,0 1 0 0 0,1-1 0 0 0,1 4-13 0 0,0-8 9 0 0,1 0-1 0 0,0 1 0 0 0,1-1 1 0 0,-1-1-1 0 0,1 1 0 0 0,1 0 1 0 0,-1-1-1 0 0,1 1 0 0 0,0-1 1 0 0,1 0-1 0 0,-1 0 0 0 0,1-1 1 0 0,0 1-1 0 0,1-1 0 0 0,-1 0 1 0 0,1-1-1 0 0,0 1 0 0 0,0-1 1 0 0,1 0-1 0 0,-1-1 0 0 0,1 0 1 0 0,0 0-1 0 0,0 0 1 0 0,0-1-1 0 0,3 1-8 0 0,12 3 38 0 0,0-1 0 0 0,0-1 1 0 0,1-1-1 0 0,-1 0 0 0 0,1-2 0 0 0,0-1 0 0 0,16-2-38 0 0,-12-1-40 0 0,-1-1 0 0 0,0-2 0 0 0,0 0 0 0 0,0-1 0 0 0,-1-2 0 0 0,0-1 0 0 0,0 0-1 0 0,-1-2 1 0 0,-1-1 0 0 0,0-1 0 0 0,-1-1 0 0 0,0 0 0 0 0,15-16 40 0 0,-15 8-705 0 0,-1-1 1 0 0,-2 0-1 0 0,0-2 1 0 0,-1 0-1 0 0,-1-1 1 0 0,11-28 704 0 0,8-22-4846 0 0,-5 2-3984 0 0,-20 47 554 0 0</inkml:trace>
  <inkml:trace contextRef="#ctx0" brushRef="#br0" timeOffset="353.577">990 0 10970 0 0,'0'0'3540'0'0,"0"0"-1136"0"0,0 0-930 0 0,0 0-453 0 0,0 0-99 0 0,0 0 45 0 0,0 0-19 0 0,-8 35-116 0 0,-27 114-130 0 0,3 48 834 0 0,-1 195-220 0 0,31-376-1305 0 0,0 0 0 0 0,1 0-1 0 0,1 1 1 0 0,0-1 0 0 0,1 0-1 0 0,1 0 1 0 0,0 1 0 0 0,2-1-1 0 0,-1-1 1 0 0,2 1 0 0 0,0 0-1 0 0,1-1 1 0 0,7 12-11 0 0,-10-25 7 0 0,1 0 1 0 0,-1 0-1 0 0,1 0 0 0 0,0-1 1 0 0,0 0-1 0 0,0 1 0 0 0,0-1 0 0 0,0-1 1 0 0,0 1-1 0 0,0 0 0 0 0,0-1 1 0 0,0 0-1 0 0,0 0 0 0 0,0 0 0 0 0,0-1 1 0 0,0 1-1 0 0,0-1 0 0 0,0 0 1 0 0,0 0-1 0 0,0 0 0 0 0,0-1 0 0 0,-1 1 1 0 0,1-1-1 0 0,0 0 0 0 0,-1 0 1 0 0,0 0-1 0 0,1 0 0 0 0,-1-1 1 0 0,0 0-1 0 0,0 1 0 0 0,0-1 0 0 0,0-1-7 0 0,252-224 176 0 0,-235 209-168 0 0,-11 10 4 0 0,-1 1-1 0 0,1 0 1 0 0,0 0 0 0 0,0 1-1 0 0,1 0 1 0 0,0 0-1 0 0,1 1 1 0 0,-1 1 0 0 0,5-2-12 0 0,-9 59 184 0 0,-32 29-11 0 0,-4 42-60 0 0,30-120-124 0 0,-1-1-1 0 0,1 0 0 0 0,-1 1 0 0 0,1-1 1 0 0,0 0-1 0 0,0 1 0 0 0,0-1 0 0 0,0 0 1 0 0,0 1-1 0 0,1-1 0 0 0,-1 0 0 0 0,1 1 1 0 0,-1-1-1 0 0,1 0 0 0 0,0 0 0 0 0,0 0 1 0 0,0 1-1 0 0,0-1 0 0 0,0 0 0 0 0,0 0 1 0 0,1-1-1 0 0,-1 1 0 0 0,1 0 0 0 0,-1 0 1 0 0,1-1-1 0 0,0 1 0 0 0,0-1 0 0 0,-1 1 1 0 0,1-1-1 0 0,0 0 0 0 0,0 1 1 0 0,1-1-1 0 0,-1 0 0 0 0,0-1 0 0 0,0 1 1 0 0,0 0-1 0 0,1-1 0 0 0,-1 1 0 0 0,0-1 1 0 0,1 1-1 0 0,-1-1 0 0 0,0 0 0 0 0,1 0 1 0 0,-1 0-1 0 0,0-1 0 0 0,2 1 12 0 0,73-50-2774 0 0,-49 20-783 0 0,4-2-6141 0 0,-21 24-1496 0 0</inkml:trace>
  <inkml:trace contextRef="#ctx0" brushRef="#br0" timeOffset="687.39">1818 670 4969 0 0,'0'0'3397'0'0,"0"0"-1067"0"0,0 0-359 0 0,0 0-6 0 0,0 0-75 0 0,0 0-235 0 0,0 0-335 0 0,0 0-327 0 0,0 0-221 0 0,0 0-139 0 0,0 0-73 0 0,0 0-7 0 0,0 0-23 0 0,-16 13-27 0 0,-115 100 609 0 0,115-100-1041 0 0,1 1-1 0 0,1 0 1 0 0,0 1-1 0 0,1 1 1 0 0,0 0-1 0 0,2 1 0 0 0,0 0 1 0 0,1 1-1 0 0,0 0 1 0 0,2 1-1 0 0,-4 10-70 0 0,11-28 1 0 0,0 1 0 0 0,0-1 0 0 0,1 0-1 0 0,-1 1 1 0 0,0-1 0 0 0,1 1 0 0 0,-1 0 0 0 0,1-1 0 0 0,0 1-1 0 0,0-1 1 0 0,-1 1 0 0 0,1 0 0 0 0,0-1 0 0 0,0 1-1 0 0,0 0 1 0 0,1-1 0 0 0,-1 1 0 0 0,0-1 0 0 0,1 1-1 0 0,-1 0 1 0 0,1-1 0 0 0,-1 1 0 0 0,1-1 0 0 0,0 1-1 0 0,-1-1 1 0 0,1 1 0 0 0,0-1 0 0 0,0 0 0 0 0,0 1 0 0 0,0-1-1 0 0,0 0 1 0 0,1 0 0 0 0,-1 0 0 0 0,0 0 0 0 0,0 0-1 0 0,1 0 1 0 0,-1 0 0 0 0,1 0 0 0 0,-1-1 0 0 0,1 1-1 0 0,-1 0 1 0 0,1-1 0 0 0,-1 1 0 0 0,1-1 0 0 0,-1 0-1 0 0,1 1 1 0 0,0-1 0 0 0,-1 0 0 0 0,1 0 0 0 0,0 0 0 0 0,0 0-1 0 0,15-2 56 0 0,0-1 0 0 0,0-1 0 0 0,0 0 1 0 0,0-1-1 0 0,-1-1 0 0 0,0 0 0 0 0,0-1 1 0 0,-1-1-1 0 0,0-1 0 0 0,0 0 0 0 0,-1-1 1 0 0,8-6-57 0 0,-16 12 14 0 0,24-20 191 0 0,-1-1 1 0 0,-1-1-1 0 0,-1-1 1 0 0,-2-2-1 0 0,19-27-205 0 0,-43 57 3 0 0,-1-1-1 0 0,0 0 1 0 0,0 1 0 0 0,0-1 0 0 0,0 0 0 0 0,1 0-1 0 0,-1 1 1 0 0,0-1 0 0 0,0 0 0 0 0,1 0-1 0 0,-1 1 1 0 0,0-1 0 0 0,1 0 0 0 0,-1 0-1 0 0,0 0 1 0 0,0 0 0 0 0,1 1 0 0 0,-1-1 0 0 0,0 0-1 0 0,1 0 1 0 0,-1 0 0 0 0,0 0 0 0 0,1 0-1 0 0,-1 0 1 0 0,0 0 0 0 0,1 0 0 0 0,-1 0 0 0 0,0 0-1 0 0,1 0 1 0 0,-1 0 0 0 0,0 0 0 0 0,1 0-1 0 0,-1 0 1 0 0,0-1 0 0 0,1 1 0 0 0,-1 0-1 0 0,0 0 1 0 0,1 0 0 0 0,-1 0 0 0 0,0-1 0 0 0,0 1-1 0 0,1 0 1 0 0,-1 0 0 0 0,0 0 0 0 0,0-1-1 0 0,1 1-2 0 0,-1 9-32 0 0,1-1-344 0 0,16 91-208 0 0,-2-71-2673 0 0,8-5-4134 0 0,-14-19-4365 0 0</inkml:trace>
  <inkml:trace contextRef="#ctx0" brushRef="#br0" timeOffset="1113.295">2256 976 11570 0 0,'0'0'4419'0'0,"0"0"-2523"0"0,0 0-850 0 0,0 0 11 0 0,0 0 78 0 0,0 0-17 0 0,0 0-153 0 0,0 0-205 0 0,0 0-151 0 0,0 0-131 0 0,25-34-102 0 0,75-104-100 0 0,-42 68 23 0 0,1 18-92 0 0,-54 99-332 0 0,-11-18 86 0 0,4-25 21 0 0,0 1-1 0 0,0-1 1 0 0,1 0-1 0 0,-1 0 0 0 0,1 1 1 0 0,0-1-1 0 0,0 1 1 0 0,1-1-1 0 0,-1 1 1 0 0,1-1-1 0 0,0 1 1 0 0,0-1-1 0 0,1 1 0 0 0,-1-1 1 0 0,1 1-1 0 0,0-1 1 0 0,0 1-1 0 0,1-1 1 0 0,-1 0-1 0 0,1 1 1 0 0,0-1-1 0 0,0 0 1 0 0,0 0-1 0 0,1 0 0 0 0,-1-1 1 0 0,1 1-1 0 0,0-1 1 0 0,0 1-1 0 0,0-1 1 0 0,0 0-1 0 0,2 1 19 0 0,0-3 31 0 0,1 1-1 0 0,0-1 1 0 0,-1 1-1 0 0,1-2 1 0 0,0 1-1 0 0,0-1 1 0 0,0 0-1 0 0,-1 0 1 0 0,1 0-1 0 0,0-1 1 0 0,0 0-1 0 0,-1 0 1 0 0,1 0-1 0 0,0-1 1 0 0,-1 0-1 0 0,1 0 1 0 0,-1 0-1 0 0,0-1 1 0 0,0 0-1 0 0,0 0 1 0 0,0 0-1 0 0,0-1 1 0 0,1-1-31 0 0,89-101 1092 0 0,-64 50-927 0 0,-20 40-1316 0 0,-2 14-7415 0 0,-7 2-2995 0 0</inkml:trace>
  <inkml:trace contextRef="#ctx0" brushRef="#br0" timeOffset="5675.185">3296 718 0 0 0,'0'0'273'0'0,"0"0"493"0"0,0 0 145 0 0,0 0-11 0 0,0 0-44 0 0,0 0-66 0 0,0 0-20 0 0,11-3 376 0 0,-10 3 2206 0 0,-1 0 3662 0 0,-39-15-4573 0 0,-11 0-495 0 0,34 15-1630 0 0,7-1-239 0 0,0 1 0 0 0,1 0 0 0 0,-1 0 0 0 0,0 1 0 0 0,1 0 0 0 0,-1 0 0 0 0,1 1 0 0 0,0 0 0 0 0,-1 1 0 0 0,1 0 0 0 0,0 0 0 0 0,0 0 0 0 0,-6 5-77 0 0,-1 2 36 0 0,4-4 2 0 0,0 1 0 0 0,1 0 0 0 0,0 0-1 0 0,0 1 1 0 0,1 0 0 0 0,0 1 0 0 0,0 0 0 0 0,1 1 0 0 0,1 0-1 0 0,-1 0 1 0 0,-2 6-38 0 0,7-11 10 0 0,0-1-1 0 0,0 1 1 0 0,1 0-1 0 0,0 0 1 0 0,0 0-1 0 0,0 1 1 0 0,0-1-1 0 0,1 0 1 0 0,0 1-1 0 0,0-1 1 0 0,0 1-1 0 0,1-1 1 0 0,0 1-1 0 0,0-1 1 0 0,0 1-1 0 0,1-1 1 0 0,0 1-1 0 0,0-1 1 0 0,0 1-1 0 0,0-1 1 0 0,1 0-1 0 0,0 0 1 0 0,0 0-1 0 0,1 0 1 0 0,0 0-1 0 0,-1 0 1 0 0,1 0-1 0 0,1-1 1 0 0,-1 0-1 0 0,1 1 1 0 0,0-1-1 0 0,0-1 1 0 0,0 1-1 0 0,0-1 1 0 0,0 1-1 0 0,1-1 1 0 0,0 0-1 0 0,0-1 1 0 0,0 1-1 0 0,0-1 1 0 0,0 0-1 0 0,0 0 1 0 0,0 0-1 0 0,1-1 1 0 0,-1 0-1 0 0,1 0 1 0 0,0-1-10 0 0,1 1 59 0 0,0-1 1 0 0,0 0-1 0 0,0-1 1 0 0,0 1-1 0 0,0-2 1 0 0,0 1-1 0 0,0-1 1 0 0,-1 0-1 0 0,1 0 1 0 0,0-1-1 0 0,-1 1 1 0 0,0-2 0 0 0,2 0-61 0 0,102-84 955 0 0,-94 70-824 0 0,0-1 0 0 0,-1 0 0 0 0,-1-1 0 0 0,-1-1 0 0 0,-1 0 0 0 0,-1 0 0 0 0,-1-1 0 0 0,0-1 0 0 0,1-9-130 0 0,-9 2 653 0 0,-2 29-600 0 0,0 1-33 0 0,-4 27 1237 0 0,40 267-1151 0 0,-35-262-99 0 0,2 63-107 0 0,-4 0 1 0 0,-10 58 99 0 0,5-108-27 0 0,5-15 14 0 0,-2-1 0 0 0,-2 1-1 0 0,0-1 1 0 0,-2 0 0 0 0,-1-1-1 0 0,-1 0 1 0 0,-2 0 0 0 0,-1-1 0 0 0,0-1-1 0 0,-7 8 14 0 0,16-29-12 0 0,0-1-1 0 0,0 0 0 0 0,-1 0 0 0 0,1 0 0 0 0,-1 0 0 0 0,0-1 1 0 0,0 1-1 0 0,0-1 0 0 0,0 0 0 0 0,-1-1 0 0 0,0 1 1 0 0,1-1-1 0 0,-1 0 0 0 0,0 0 0 0 0,0 0 0 0 0,0 0 1 0 0,0-1-1 0 0,0 0 0 0 0,0 0 0 0 0,0 0 0 0 0,-1-1 1 0 0,1 0-1 0 0,0 0 0 0 0,0 0 0 0 0,-4-1 13 0 0,6-3-4 0 0,0 1 0 0 0,0 0-1 0 0,0-1 1 0 0,0 0-1 0 0,1 0 1 0 0,-1 0 0 0 0,1 0-1 0 0,0 0 1 0 0,1 0 0 0 0,-1-1-1 0 0,1 1 1 0 0,0-1 0 0 0,0 1-1 0 0,0-1 1 0 0,0 1 0 0 0,1-1-1 0 0,0 1 1 0 0,0-1 0 0 0,0 0 4 0 0,0-22 2 0 0,1 0 0 0 0,1 1 0 0 0,2-1 0 0 0,0 1 0 0 0,2 0 0 0 0,1 1 0 0 0,1-1 0 0 0,1 1 1 0 0,1 0-1 0 0,2 1 0 0 0,0 1 0 0 0,9-13-2 0 0,-18 30 0 0 0,10-18 0 0 0,2-1 1 0 0,0 2-1 0 0,1 0 1 0 0,2 1-1 0 0,0 1 1 0 0,1 0-1 0 0,1 2 1 0 0,4-2-1 0 0,84-39-117 0 0,-52 56-2613 0 0,-56 5 1561 0 0,2 2-5039 0 0,-2-2-4521 0 0</inkml:trace>
  <inkml:trace contextRef="#ctx0" brushRef="#br0" timeOffset="6524.255">3771 737 1552 0 0,'0'0'4244'0'0,"0"0"-2114"0"0,0 0-821 0 0,0 0-76 0 0,0 0 115 0 0,0 0 104 0 0,0 0-28 0 0,0 0-139 0 0,0 0-225 0 0,0 0-188 0 0,0 0-132 0 0,0 0-69 0 0,0 0-35 0 0,8 8-37 0 0,22 27-27 0 0,29-6 1930 0 0,-56-28-2327 0 0,10-2-33 0 0,0-1 0 0 0,0 0 0 0 0,0-1 0 0 0,-1 0 0 0 0,1-1 0 0 0,-1-1 0 0 0,0 0 0 0 0,0 0 0 0 0,-1-1 0 0 0,0 0 0 0 0,0-1 0 0 0,0-1 0 0 0,-1 0 0 0 0,0 0 0 0 0,0-1 0 0 0,-1 0 0 0 0,0 0 0 0 0,4-7-142 0 0,-11 14 7 0 0,0 0 0 0 0,0 0 0 0 0,0 0 0 0 0,-1-1 0 0 0,1 1 0 0 0,-1 0 0 0 0,1-1 0 0 0,-1 1 0 0 0,0-1 0 0 0,0 1 0 0 0,0-1 0 0 0,0 0 0 0 0,0 1 0 0 0,-1-1 0 0 0,1 0 0 0 0,-1 1 0 0 0,0-1 0 0 0,0 0 0 0 0,0 0 0 0 0,0 0 0 0 0,0 1 0 0 0,0-1 0 0 0,-1 0 0 0 0,0 0 0 0 0,1 1 0 0 0,-1-1 0 0 0,0 1 0 0 0,0-1 0 0 0,0 0 0 0 0,-1 1 0 0 0,1 0 0 0 0,-1-1 0 0 0,1 1 0 0 0,-2-1-7 0 0,-4-2-36 0 0,-1 0 0 0 0,0 1 0 0 0,0 0 0 0 0,-1 0 0 0 0,1 1 1 0 0,-1 0-1 0 0,1 1 0 0 0,-1-1 0 0 0,0 2 0 0 0,0-1 0 0 0,0 1 0 0 0,0 1 1 0 0,0 0-1 0 0,0 0 0 0 0,0 1 0 0 0,0 0 0 0 0,-6 1 36 0 0,-89 51-158 0 0,86-40 159 0 0,6-7 6 0 0,2 1 1 0 0,-1 0 0 0 0,1 1-1 0 0,0 0 1 0 0,0 1 0 0 0,1 0-1 0 0,0 0 1 0 0,1 1 0 0 0,0 0-1 0 0,1 0 1 0 0,0 1 0 0 0,0 0-1 0 0,1 1 1 0 0,0-1-1 0 0,1 1 1 0 0,1 0 0 0 0,0 0-1 0 0,1 1 1 0 0,0-1 0 0 0,0 1-1 0 0,2 0 1 0 0,-1 0-8 0 0,4-3 65 0 0,0-1 1 0 0,0 1-1 0 0,1-1 1 0 0,0 0-1 0 0,0 0 1 0 0,1 0-1 0 0,0 0 1 0 0,1 0-1 0 0,0-1 1 0 0,0 0-1 0 0,1 0 1 0 0,0 0-1 0 0,1-1 1 0 0,-1 0-1 0 0,1 0 0 0 0,1 0 1 0 0,-1-1-1 0 0,1 0 1 0 0,0-1-1 0 0,1 0 1 0 0,-1 0-1 0 0,1-1 1 0 0,0 0-1 0 0,0 0 1 0 0,0-1-1 0 0,1 0 1 0 0,-1-1-1 0 0,1 0 1 0 0,-1 0-1 0 0,1-1 1 0 0,0-1-1 0 0,5 1-65 0 0,19 2 106 0 0,0-1 0 0 0,0-2 1 0 0,0-2-1 0 0,0 0 0 0 0,0-3 0 0 0,0 0 0 0 0,-1-3 1 0 0,3-1-107 0 0,-23 5-502 0 0,15-4-269 0 0,-14-2-6037 0 0,-10 6-5237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122 299 2377 0 0,'0'0'1274'0'0,"0"0"-184"0"0,0 0-47 0 0,0 0 57 0 0,0 0 30 0 0,0 0 9 0 0,0 0-26 0 0,0 0 26 0 0,0 0 11 0 0,0 0-46 0 0,0 0-100 0 0,0 0-146 0 0,0 0-124 0 0,-5 24-108 0 0,-28 118 430 0 0,-22 12 1789 0 0,55-155-2760 0 0,0 1 0 0 0,0-1 1 0 0,-1 0-1 0 0,1 1 0 0 0,0-1 0 0 0,0 1 1 0 0,-1-1-1 0 0,1 0 0 0 0,-1 1 1 0 0,1-1-1 0 0,-1 1 0 0 0,1-1 0 0 0,-1 1 1 0 0,1 0-1 0 0,-1-1 0 0 0,1 1 0 0 0,-1-1 1 0 0,1 1-1 0 0,-1 0 0 0 0,0-1 1 0 0,1 1-1 0 0,-1 0 0 0 0,1 0 0 0 0,-1 0 1 0 0,0-1-1 0 0,1 1 0 0 0,-1 0 1 0 0,0 0-1 0 0,0 0 0 0 0,1 0 0 0 0,-1 0 1 0 0,0 0-1 0 0,1 0 0 0 0,-1 0 0 0 0,0 1 1 0 0,1-1-1 0 0,-1 0 0 0 0,0 0 1 0 0,1 1-1 0 0,-1-1 0 0 0,1 0 0 0 0,-1 0 1 0 0,0 1-1 0 0,1-1 0 0 0,-1 1 1 0 0,1-1-1 0 0,-1 1 0 0 0,1-1 0 0 0,-1 1 1 0 0,1-1-1 0 0,0 1 0 0 0,-1-1 0 0 0,1 1-85 0 0,2-25 70 0 0,2-1-1 0 0,1 1 0 0 0,1 0 1 0 0,1 0-1 0 0,1 0 0 0 0,1 1 1 0 0,1 0-1 0 0,1 1 1 0 0,1 0-1 0 0,1 1 0 0 0,1 1 1 0 0,0 0-1 0 0,2 0 0 0 0,15-13-69 0 0,192-205 175 0 0,-179 210-830 0 0,-43 28 292 0 0,1 27-1278 0 0,-3 16-1337 0 0,0-21-1151 0 0,1-1-4797 0 0,0-12 1171 0 0</inkml:trace>
  <inkml:trace contextRef="#ctx0" brushRef="#br0" timeOffset="270.186">586 122 10850 0 0,'0'0'1783'0'0,"0"0"-561"0"0,0 0-326 0 0,0 0-130 0 0,0 0-53 0 0,0 0-27 0 0,0 0-6 0 0,0 0-11 0 0,0 0-51 0 0,-18 32-72 0 0,-55 104-116 0 0,69-131-385 0 0,1 1-1 0 0,-1 0 1 0 0,1 0 0 0 0,0 0 0 0 0,1 0 0 0 0,0 0-1 0 0,0 0 1 0 0,0 1 0 0 0,0-1 0 0 0,1 1 0 0 0,0-1-1 0 0,1 1 1 0 0,-1-1 0 0 0,1 2-45 0 0,1 10 124 0 0,-1-15-87 0 0,0 0 0 0 0,0 0 0 0 0,0 0 0 0 0,0 0 0 0 0,1-1 0 0 0,0 1 0 0 0,-1 0 0 0 0,1 0 0 0 0,0 0 0 0 0,0 0 0 0 0,1-1 0 0 0,-1 1 0 0 0,0 0 0 0 0,1-1 1 0 0,0 1-1 0 0,-1-1 0 0 0,1 0 0 0 0,0 0 0 0 0,0 0 0 0 0,0 1 0 0 0,1-2 0 0 0,-1 1 0 0 0,0 0 0 0 0,1 0 0 0 0,-1-1 0 0 0,1 1 0 0 0,0-1 0 0 0,0 0 0 0 0,-1 0 0 0 0,1 0 0 0 0,0 0 0 0 0,0-1 1 0 0,0 1-1 0 0,0-1 0 0 0,0 1 0 0 0,0-1 0 0 0,2 0-37 0 0,2 0 102 0 0,1 0 0 0 0,0 0 0 0 0,0 0 0 0 0,0-1 1 0 0,-1 0-1 0 0,1-1 0 0 0,0 0 0 0 0,-1 0 0 0 0,0 0 0 0 0,1-1 1 0 0,-1 0-1 0 0,0-1 0 0 0,0 1 0 0 0,-1-2 0 0 0,1 1 0 0 0,-1 0 0 0 0,0-1 1 0 0,0-1-1 0 0,0 1 0 0 0,-1-1 0 0 0,1 1 0 0 0,-2-2 0 0 0,1 1 1 0 0,-1 0-1 0 0,0-1 0 0 0,0 0 0 0 0,0 0 0 0 0,-1 0-102 0 0,0 0-26 0 0,0 1 0 0 0,0-1-1 0 0,0 0 1 0 0,-1 0-1 0 0,0 0 1 0 0,-1 0 0 0 0,0 0-1 0 0,0 0 1 0 0,0-1 0 0 0,-1 1-1 0 0,0 0 1 0 0,0-1 0 0 0,-1 1-1 0 0,0 0 1 0 0,0 0-1 0 0,-1-1 1 0 0,0 1 0 0 0,0 0-1 0 0,0 1 1 0 0,-1-1 0 0 0,0 0-1 0 0,-1 1 1 0 0,1-1-1 0 0,-1 1 1 0 0,-1 0 0 0 0,1 1-1 0 0,-1-1 1 0 0,0 1 0 0 0,0-1-1 0 0,0 2 1 0 0,-1-1 0 0 0,0 0-1 0 0,0 1 1 0 0,0 0-1 0 0,-1 0 27 0 0,-49 1-2851 0 0,39 8-715 0 0,0 4-3613 0 0,8-2-3143 0 0</inkml:trace>
  <inkml:trace contextRef="#ctx0" brushRef="#br0" timeOffset="719.06">935 291 11827 0 0,'0'0'2323'0'0,"0"0"-1267"0"0,0 0-515 0 0,0 0 97 0 0,0 0 151 0 0,0 0 14 0 0,0 0-133 0 0,0 0-170 0 0,0 0-145 0 0,0 32-93 0 0,-1 102-56 0 0,-24 31 136 0 0,-5 19-156 0 0,45-258 1810 0 0,7 21-1843 0 0,2 1-1 0 0,2 0 0 0 0,3 3 1 0 0,2 0-1 0 0,2 2 1 0 0,1 1-1 0 0,7-3-152 0 0,-22 26 47 0 0,2 1 1 0 0,0 0-1 0 0,1 1 1 0 0,1 2-1 0 0,1 0 0 0 0,1 2 1 0 0,0 0-1 0 0,1 2 1 0 0,1 1-1 0 0,0 1 0 0 0,24-8-47 0 0,-49 20 3 0 0,-1 0 0 0 0,0 0 0 0 0,1 0 0 0 0,-1 1 0 0 0,1-1 0 0 0,-1 0 0 0 0,1 1 0 0 0,0-1 0 0 0,-1 1-1 0 0,1-1 1 0 0,-1 1 0 0 0,1 0 0 0 0,0 0 0 0 0,-1 0 0 0 0,1 0 0 0 0,0 0 0 0 0,-1 0 0 0 0,1 0 0 0 0,0 0-1 0 0,-1 1 1 0 0,1-1 0 0 0,0 1 0 0 0,-1-1 0 0 0,1 1 0 0 0,-1 0 0 0 0,1-1 0 0 0,-1 1 0 0 0,1 0 0 0 0,-1 0-1 0 0,0 0 1 0 0,0 0 0 0 0,1 0 0 0 0,-1 0 0 0 0,0 1 0 0 0,0-1 0 0 0,0 0 0 0 0,0 1 0 0 0,0-1 0 0 0,0 0-1 0 0,0 1 1 0 0,-1-1 0 0 0,1 1 0 0 0,0-1 0 0 0,-1 1 0 0 0,0 0 0 0 0,1-1 0 0 0,-1 1 0 0 0,0 0 0 0 0,1-1-1 0 0,-1 1 1 0 0,0 0 0 0 0,0-1 0 0 0,-1 1 0 0 0,1 0 0 0 0,0-1 0 0 0,0 1 0 0 0,-1 0-3 0 0,-2 10 21 0 0,-1 1 1 0 0,-1-1-1 0 0,0 0 1 0 0,0 0-1 0 0,-1 0 1 0 0,-1-1-1 0 0,0 1 1 0 0,0-2-1 0 0,-1 1 1 0 0,0-1-1 0 0,-1 0 1 0 0,0-1-1 0 0,-1 0 1 0 0,0-1-1 0 0,0 0 1 0 0,-6 3-22 0 0,-32 29-714 0 0,-2-3 1 0 0,-1-2-1 0 0,-1-2 1 0 0,-18 6 713 0 0,63-36 358 0 0,3-1-4736 0 0,13-6-5057 0 0,-5 0 1152 0 0</inkml:trace>
  <inkml:trace contextRef="#ctx0" brushRef="#br0" timeOffset="1070.591">1609 372 5097 0 0,'0'0'2533'0'0,"0"0"-245"0"0,0 0-89 0 0,0 0-109 0 0,0 0-271 0 0,0 0-287 0 0,0 0-229 0 0,0 0-176 0 0,35 11-116 0 0,110 32-120 0 0,-141-41-825 0 0,0-1 1 0 0,0 1-1 0 0,0-1 1 0 0,0 0-1 0 0,0 0 1 0 0,0-1-1 0 0,0 1 0 0 0,1-1 1 0 0,-1 0-1 0 0,0 0 1 0 0,0 0-1 0 0,0-1 0 0 0,0 1 1 0 0,1-1-1 0 0,-1 0 1 0 0,0-1-1 0 0,0 1 1 0 0,3-2-68 0 0,6-3 270 0 0,7-1 7 0 0,0-1 0 0 0,-1-1 0 0 0,0-1-1 0 0,-1-1 1 0 0,0 0 0 0 0,-1-1 0 0 0,0-1-1 0 0,-1-1 1 0 0,11-12-276 0 0,-19 18 49 0 0,0 0-1 0 0,-1-1 0 0 0,0 0 1 0 0,0 0-1 0 0,-1-1 1 0 0,-1 0-1 0 0,1 0 1 0 0,-2 0-1 0 0,1-1 1 0 0,-2 0-1 0 0,1 1 1 0 0,-1-1-1 0 0,-1-1 1 0 0,0 1-1 0 0,-1 0 0 0 0,0 0 1 0 0,0-1-1 0 0,-2-7-48 0 0,1 16-1 0 0,0 1 0 0 0,0 0 0 0 0,0 0 1 0 0,0-1-1 0 0,-1 1 0 0 0,1 0 0 0 0,-1 0 0 0 0,0-1 0 0 0,0 1 0 0 0,0 0 0 0 0,0 0 0 0 0,0 0 0 0 0,0 0 0 0 0,0 0 0 0 0,-1 0 0 0 0,1 1 0 0 0,-1-1 0 0 0,1 0 0 0 0,-1 1 0 0 0,0-1 0 0 0,0 1 0 0 0,1-1 0 0 0,-1 1 0 0 0,0 0 0 0 0,0 0 0 0 0,-1 0 0 0 0,1 0 0 0 0,0 0 0 0 0,0 0 0 0 0,0 1 0 0 0,0-1 0 0 0,-1 1 0 0 0,1-1 0 0 0,0 1 1 0 0,-1 0-1 0 0,0 0 1 0 0,-4 0-25 0 0,1 1 0 0 0,0 0 0 0 0,0 0 0 0 0,-1 0 0 0 0,1 1 1 0 0,0 0-1 0 0,0 0 0 0 0,1 1 0 0 0,-1 0 0 0 0,0-1 1 0 0,1 2-1 0 0,0-1 0 0 0,-2 2 25 0 0,-11 9-67 0 0,0 1 1 0 0,2 1-1 0 0,-1 1 1 0 0,2 0-1 0 0,0 2 1 0 0,1-1-1 0 0,1 1 1 0 0,1 1-1 0 0,0 1 0 0 0,2 0 1 0 0,0 0-1 0 0,2 0 1 0 0,0 1-1 0 0,1 1 1 0 0,2-1-1 0 0,0 1 1 0 0,1 0-1 0 0,2 0 1 0 0,0 1-1 0 0,1 17 67 0 0,2-34-66 0 0,1 0 1 0 0,-1 1-1 0 0,1-1 0 0 0,1 0 1 0 0,-1 0-1 0 0,1 0 0 0 0,0-1 1 0 0,1 1-1 0 0,0-1 0 0 0,0 1 1 0 0,0-1-1 0 0,1 0 0 0 0,0-1 1 0 0,0 1-1 0 0,0-1 1 0 0,1 0-1 0 0,-1 0 0 0 0,1-1 1 0 0,0 0-1 0 0,1 0 0 0 0,-1 0 1 0 0,6 2 65 0 0,6 3-254 0 0,1-2 0 0 0,-1 1 0 0 0,2-2 1 0 0,-1-1-1 0 0,1 0 0 0 0,-1-1 0 0 0,20 0 254 0 0,-9-1-551 0 0,11 1-3683 0 0,-16-3-6587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10306 1363 9250 0 0,'0'0'1699'0'0,"0"0"-351"0"0,0 0-105 0 0,0 0 50 0 0,0 0-63 0 0,0 0-201 0 0,0 0-281 0 0,0 0-281 0 0,0 0-171 0 0,0 0-106 0 0,0 0-68 0 0,0 0-54 0 0,0 0-35 0 0,-13 30-22 0 0,-40 98-10 0 0,35-44-30 0 0,17-78 27 0 0,0 0 0 0 0,1 0 1 0 0,-1-1-1 0 0,1 1 0 0 0,1 0 0 0 0,-1 0 1 0 0,1 0-1 0 0,0 0 0 0 0,0 0 1 0 0,1-1-1 0 0,0 1 0 0 0,0-1 0 0 0,0 1 1 0 0,1-1-1 0 0,-1 0 0 0 0,1 0 0 0 0,0 0 1 0 0,1 0-1 0 0,-1 0 0 0 0,1-1 1 0 0,0 1-1 0 0,0-1 0 0 0,1 0 0 0 0,0 1 2 0 0,-1-2 98 0 0,0 0 0 0 0,0-1 0 0 0,1 1 0 0 0,-1-1 0 0 0,0 0 0 0 0,1 0 0 0 0,0 0 0 0 0,-1 0 0 0 0,1-1 0 0 0,0 0 0 0 0,0 0 0 0 0,0 0 0 0 0,0 0 0 0 0,0-1 0 0 0,0 0 0 0 0,0 0 0 0 0,0 0 0 0 0,0-1 0 0 0,0 0 0 0 0,-1 0 0 0 0,1 0 0 0 0,0 0 0 0 0,0-1 0 0 0,-1 0 0 0 0,1 0 0 0 0,-1 0 0 0 0,1 0 0 0 0,-1-1 0 0 0,1-1-98 0 0,3-5 119 0 0,0-1 0 0 0,-1 0 0 0 0,0 0 0 0 0,-1 0 0 0 0,-1-1 0 0 0,1 0 0 0 0,-1-1 0 0 0,-1 1 0 0 0,0-1 0 0 0,-1 0 0 0 0,0 0 0 0 0,-1 0 0 0 0,-1 0 0 0 0,1 0 0 0 0,-2 0 0 0 0,0-1 0 0 0,0 1 0 0 0,-1 0 0 0 0,-2-8-119 0 0,1 9-36 0 0,0 0 0 0 0,-1 1 0 0 0,0-1-1 0 0,-1 1 1 0 0,0 0 0 0 0,0 0 0 0 0,-1 0 0 0 0,-1 1 0 0 0,1-1 0 0 0,-3 0 36 0 0,6 7-79 0 0,0-1-1 0 0,-1 1 1 0 0,1 0 0 0 0,-1 0 0 0 0,0 0 0 0 0,0 0 0 0 0,0 1-1 0 0,-1-1 1 0 0,1 1 0 0 0,0 0 0 0 0,-1 0 0 0 0,0 0-1 0 0,1 0 1 0 0,-1 0 0 0 0,0 1 0 0 0,0 0 0 0 0,0 0-1 0 0,0 0 1 0 0,0 0 0 0 0,0 1 0 0 0,0-1 0 0 0,-1 1-1 0 0,1 0 1 0 0,0 0 0 0 0,0 1 0 0 0,0-1 0 0 0,-4 2 79 0 0,6-2-84 0 0,0 1 0 0 0,-1 0 0 0 0,1 0 0 0 0,0-1 0 0 0,0 1 0 0 0,0 1 0 0 0,0-1 0 0 0,0 0 0 0 0,1 0 0 0 0,-1 1 0 0 0,0-1 0 0 0,1 1 1 0 0,-1 0-1 0 0,0-1 0 0 0,1 1 0 0 0,0 0 0 0 0,-1 0 0 0 0,1 0 0 0 0,0 0 0 0 0,0 0 0 0 0,0 0 0 0 0,1 0 0 0 0,-1 0 0 0 0,0 0 0 0 0,1 1 0 0 0,-1-1 0 0 0,1 0 1 0 0,0 0-1 0 0,-1 1 0 0 0,1-1 0 0 0,1 0 84 0 0,38 2 146 0 0,-25-6 5 0 0,0-2 0 0 0,0 0 0 0 0,0-1 0 0 0,-1 0-1 0 0,0-1 1 0 0,0 0 0 0 0,-1-1 0 0 0,1-1 0 0 0,-1 0-1 0 0,-1 0 1 0 0,0-1 0 0 0,0-1 0 0 0,-1 0 0 0 0,1-1-151 0 0,-11 11 6 0 0,29-24 86 0 0,-2-2-1 0 0,-1 0 1 0 0,-2-2-1 0 0,0 0 1 0 0,-2-2-1 0 0,-1-1 0 0 0,-1 0 1 0 0,-2-2-1 0 0,-1 0 1 0 0,-2 0-1 0 0,-1-2 1 0 0,-2 0-1 0 0,-1 0 1 0 0,-2-1-1 0 0,-1-1 1 0 0,-2 1-1 0 0,0-22-91 0 0,-5 49 21 0 0,0-1-1 0 0,0 1 1 0 0,-1-1-1 0 0,-1 1 1 0 0,0-1-1 0 0,0 1 1 0 0,-1-1 0 0 0,0 1-1 0 0,0 0 1 0 0,-1 0-1 0 0,-1 0 1 0 0,1 0-1 0 0,-2 0 1 0 0,1 1-1 0 0,-4-5-20 0 0,7 12-2 0 0,0 1 0 0 0,0-1 0 0 0,0 1-1 0 0,-1 0 1 0 0,1-1 0 0 0,0 1 0 0 0,0 0-1 0 0,0 0 1 0 0,0 0 0 0 0,-1 0 0 0 0,1 0 0 0 0,0 0-1 0 0,0 0 1 0 0,0 0 0 0 0,-1 1 0 0 0,1-1-1 0 0,0 0 1 0 0,0 1 0 0 0,0-1 0 0 0,0 1 0 0 0,0-1-1 0 0,0 1 1 0 0,0-1 0 0 0,0 1 0 0 0,0 0-1 0 0,0 0 1 0 0,0 0 0 0 0,0-1 0 0 0,0 1-1 0 0,0 0 1 0 0,1 0 0 0 0,-1 0 0 0 0,0 0 0 0 0,1 0-1 0 0,-1 0 1 0 0,1 0 0 0 0,-1 0 0 0 0,1 1-1 0 0,-1-1 1 0 0,1 0 0 0 0,0 0 0 0 0,0 0 0 0 0,0 0-1 0 0,-1 1 1 0 0,1-1 0 0 0,0 0 0 0 0,0 0-1 0 0,1 1 1 0 0,-1-1 0 0 0,0 0 0 0 0,0 0-1 0 0,1 0 1 0 0,-1 0 0 0 0,0 0 0 0 0,1 2 2 0 0,-2 1 25 0 0,-3 154-8 0 0,9-94-29 0 0,2-1 1 0 0,3 0-1 0 0,2 0 0 0 0,15 38 12 0 0,-4-7-13 0 0,12 49-264 0 0,-7 1-1 0 0,-6 2 0 0 0,-6 0 0 0 0,-4 111 278 0 0,-13-239 36 0 0,-1 1-1 0 0,0-1 1 0 0,-1 0 0 0 0,-1 0-1 0 0,-1 0 1 0 0,-1 0-1 0 0,0-1 1 0 0,-1 0 0 0 0,-1 0-1 0 0,-1-1 1 0 0,0 0-1 0 0,-1 0 1 0 0,-1-1-1 0 0,0 0 1 0 0,-1-1 0 0 0,0 0-1 0 0,-1-1 1 0 0,-1-1-1 0 0,0 0 1 0 0,-1-1 0 0 0,0 0-1 0 0,-1-1 1 0 0,0-1-1 0 0,0 0 1 0 0,-18 5-36 0 0,31-12 36 0 0,0 0-1 0 0,-1 0 1 0 0,0-1-1 0 0,1 1 1 0 0,-1-1 0 0 0,0 0-1 0 0,0 0 1 0 0,0 0 0 0 0,0 0-1 0 0,0-1 1 0 0,0 0 0 0 0,0 0-1 0 0,0 0 1 0 0,1 0 0 0 0,-1 0-1 0 0,0-1 1 0 0,0 0 0 0 0,0 0-1 0 0,0 0 1 0 0,0 0 0 0 0,1-1-1 0 0,-1 1 1 0 0,0-1 0 0 0,1 0-1 0 0,-1 0 1 0 0,1 0 0 0 0,0-1-1 0 0,0 1 1 0 0,0-1 0 0 0,0 1-1 0 0,0-1 1 0 0,1 0 0 0 0,-1 0-1 0 0,1-1 1 0 0,0 1 0 0 0,0 0-1 0 0,0-1 1 0 0,0 1 0 0 0,0-1-1 0 0,1 0 1 0 0,0 0 0 0 0,-1-1-36 0 0,0-22 27 0 0,1-1 0 0 0,2 1 0 0 0,1 0 1 0 0,1 0-1 0 0,1 0 0 0 0,1 0 0 0 0,1 1 1 0 0,2 0-1 0 0,0 0 0 0 0,2 0 0 0 0,1 1 1 0 0,1 1-1 0 0,1 0 0 0 0,2-1-27 0 0,-5 6-12 0 0,118-199-936 0 0,-62 135-4356 0 0,-53 67-4202 0 0</inkml:trace>
  <inkml:trace contextRef="#ctx0" brushRef="#br0" timeOffset="-9146.307">93 696 2809 0 0,'0'0'466'0'0,"0"0"-335"0"0,0 0-183 0 0,0 0 20 0 0,0 0 221 0 0,0 0 298 0 0,0 0 225 0 0,0 0 134 0 0,0 0 63 0 0,0 0 14 0 0,0 0 19 0 0,4 3 41 0 0,3 0-616 0 0,1 0 1 0 0,-1 0 0 0 0,0-1 0 0 0,1 0-1 0 0,0 0 1 0 0,-1-1 0 0 0,1 0 0 0 0,0 0-1 0 0,0-1 1 0 0,0 0 0 0 0,-1 0 0 0 0,1-1-1 0 0,0 0 1 0 0,0-1 0 0 0,-1 1 0 0 0,1-1-1 0 0,0-1-367 0 0,130-56 2309 0 0,-100 37-2099 0 0,-2-2-1 0 0,0-1 0 0 0,-1-2 1 0 0,-2-1-1 0 0,-1-2 0 0 0,-2-1 1 0 0,26-33-210 0 0,-38 45 39 0 0,-1 0 1 0 0,0-2 0 0 0,-2 0-1 0 0,0-1 1 0 0,-2 0-1 0 0,0-2 1 0 0,-1 1 0 0 0,-2-1-1 0 0,0-1 1 0 0,-2 0-1 0 0,-1 0 1 0 0,-1 0 0 0 0,3-21-40 0 0,-9 44 6 0 0,0 0 1 0 0,0-1 0 0 0,-1 1 0 0 0,1 0 0 0 0,-1-1 0 0 0,1 1-1 0 0,-1 0 1 0 0,1 0 0 0 0,-1-1 0 0 0,0 1 0 0 0,0 0 0 0 0,0 0 0 0 0,0 0-1 0 0,-1 0 1 0 0,1 0 0 0 0,-1 0 0 0 0,1 1 0 0 0,-1-1 0 0 0,1 0-1 0 0,-1 1 1 0 0,0-1 0 0 0,0 1 0 0 0,0 0 0 0 0,0-1 0 0 0,0 1-1 0 0,0 0 1 0 0,0 0 0 0 0,0 0 0 0 0,0 1 0 0 0,0-1 0 0 0,-1 0 0 0 0,1 1-1 0 0,0 0 1 0 0,-1-1 0 0 0,1 1 0 0 0,0 0 0 0 0,-1 0 0 0 0,1 0-1 0 0,0 1 1 0 0,0-1 0 0 0,-1 0 0 0 0,1 1 0 0 0,0-1 0 0 0,0 1-1 0 0,-1 0 1 0 0,1 0 0 0 0,0 0 0 0 0,0 0 0 0 0,0 0 0 0 0,0 1-1 0 0,0-1 1 0 0,0 0 0 0 0,1 1 0 0 0,-2 1-7 0 0,-17 21-6 0 0,1 1-1 0 0,2 0 1 0 0,1 2-1 0 0,1 0 1 0 0,1 0-1 0 0,1 2 1 0 0,1-1 0 0 0,2 2-1 0 0,1-1 1 0 0,2 1-1 0 0,-3 21 7 0 0,-14 66 8 0 0,6 1-1 0 0,0 65-7 0 0,-18 124-27 0 0,27-256 40 0 0,-2-2-1 0 0,-3 0 0 0 0,-1 0 0 0 0,-2-1 1 0 0,-3-1-1 0 0,-1-1 0 0 0,-3-1 1 0 0,-1-1-1 0 0,-25 31-12 0 0,36-54-9 0 0,-1 0 0 0 0,-1-1 0 0 0,0 0 0 0 0,-2-2 0 0 0,0 0-1 0 0,-1-1 1 0 0,-1-1 0 0 0,-1 0 0 0 0,0-2 0 0 0,0 0 0 0 0,-8 1 9 0 0,28-14-4 0 0,0 0 1 0 0,0 0-1 0 0,0 0 1 0 0,0 0-1 0 0,0 0 1 0 0,0-1-1 0 0,-1 1 1 0 0,1 0-1 0 0,0-1 1 0 0,0 1-1 0 0,-1-1 1 0 0,1 1-1 0 0,0-1 0 0 0,-1 0 1 0 0,1 0-1 0 0,-1 1 1 0 0,1-1-1 0 0,0 0 1 0 0,-1 0-1 0 0,1 0 1 0 0,0-1-1 0 0,-1 1 1 0 0,1 0-1 0 0,0 0 0 0 0,-1-1 1 0 0,1 1-1 0 0,0-1 1 0 0,-1 1-1 0 0,1-1 1 0 0,0 0-1 0 0,0 1 1 0 0,0-1-1 0 0,0 0 1 0 0,0 0-1 0 0,-1 0 1 0 0,1 0-1 0 0,1 0 0 0 0,-1 0 1 0 0,0 0-1 0 0,0 0 1 0 0,0 0-1 0 0,0 0 1 0 0,1 0-1 0 0,-1-1 1 0 0,1 1-1 0 0,-1 0 1 0 0,1 0-1 0 0,-1-1 1 0 0,1 1 3 0 0,2-13-75 0 0,1 1 1 0 0,0-1 0 0 0,1 1 0 0 0,1 0-1 0 0,0 0 1 0 0,1 0 0 0 0,0 1 0 0 0,1 0-1 0 0,0 0 1 0 0,1 1 0 0 0,0 0 0 0 0,1 0 0 0 0,0 1-1 0 0,1 0 1 0 0,2-2 74 0 0,3-4-11 0 0,0 0 0 0 0,1 1 0 0 0,0 1 0 0 0,1 1 0 0 0,1 0 0 0 0,0 2 0 0 0,0 0 0 0 0,1 0 0 0 0,1 2 0 0 0,0 1 0 0 0,0 0 0 0 0,1 1 0 0 0,-1 1 0 0 0,1 1 0 0 0,1 1 0 0 0,-1 1 0 0 0,1 1 0 0 0,-1 1 0 0 0,3 1 11 0 0,-15 2 6 0 0,1 0 1 0 0,-1 1-1 0 0,0 0 1 0 0,0 1-1 0 0,0 0 1 0 0,0 0-1 0 0,-1 1 1 0 0,0 0-1 0 0,1 0 1 0 0,-2 1-1 0 0,1 0 1 0 0,-1 1-1 0 0,0 0 1 0 0,0 0-1 0 0,-1 0 1 0 0,0 1-1 0 0,1 1-6 0 0,88 72 567 0 0,-85-77-497 0 0,0 0-1 0 0,0-1 1 0 0,1 0-1 0 0,-1-1 1 0 0,0 0-1 0 0,1-1 1 0 0,-1 0-1 0 0,1-1 1 0 0,-1 0-1 0 0,1 0 1 0 0,0-1-1 0 0,-1-1 1 0 0,0 0-1 0 0,1 0 1 0 0,-1-1-1 0 0,0 0 1 0 0,0-1-1 0 0,3-2-69 0 0,17-8 105 0 0,0-1 0 0 0,0-2 0 0 0,-2-1 1 0 0,0-1-1 0 0,3-5-105 0 0,-10 7 40 0 0,0 0 0 0 0,-1-2 0 0 0,-1 0 0 0 0,-1-1 0 0 0,0-1 0 0 0,-2-1 0 0 0,0 0 0 0 0,-2-1 0 0 0,0-1 0 0 0,-2 0 0 0 0,9-24-40 0 0,-20 45-3 0 0,1-1 2 0 0,0-1 1 0 0,0 0-1 0 0,-1 0 0 0 0,1 0 1 0 0,-1 0-1 0 0,0 0 0 0 0,-1 0 1 0 0,0-1-1 0 0,1 1 0 0 0,-1 0 1 0 0,-1 0-1 0 0,1 0 0 0 0,-1 0 1 0 0,0 0-1 0 0,0-1 0 0 0,-1-1 1 0 0,-1 6-25 0 0,0 0-1 0 0,0 0 0 0 0,1 0 0 0 0,-1 0 1 0 0,0 0-1 0 0,0 1 0 0 0,0-1 1 0 0,0 1-1 0 0,0 0 0 0 0,0 0 0 0 0,0 0 1 0 0,0 0-1 0 0,0 1 0 0 0,1-1 0 0 0,-1 1 1 0 0,0 0-1 0 0,0 0 0 0 0,0 0 1 0 0,0 0-1 0 0,1 0 0 0 0,-1 0 0 0 0,1 1 1 0 0,-1 0-1 0 0,1-1 0 0 0,-1 1 1 0 0,1 0-1 0 0,0 0 0 0 0,-2 2 26 0 0,-15 14-65 0 0,0 1-1 0 0,2 0 1 0 0,0 2-1 0 0,1 0 1 0 0,1 1-1 0 0,1 0 1 0 0,1 1-1 0 0,-6 16 66 0 0,13-23-41 0 0,0-1-1 0 0,1 1 1 0 0,1 0-1 0 0,0 1 1 0 0,1-1-1 0 0,1 0 1 0 0,1 1-1 0 0,0 0 1 0 0,2 7 41 0 0,0-16 10 0 0,2 0-1 0 0,0-1 1 0 0,0 1 0 0 0,0 0 0 0 0,1-1 0 0 0,0 0 0 0 0,0 0 0 0 0,0 0 0 0 0,1 0 0 0 0,1-1 0 0 0,-1 1 0 0 0,1-2 0 0 0,0 1-1 0 0,0 0 1 0 0,1-1 0 0 0,-1 0 0 0 0,1-1 0 0 0,0 1 0 0 0,0-2 0 0 0,1 1 0 0 0,-1-1 0 0 0,1 0 0 0 0,0 0 0 0 0,0-1 0 0 0,0 0 0 0 0,0 0-1 0 0,0-1 1 0 0,1 0 0 0 0,-1-1 0 0 0,0 1 0 0 0,0-2 0 0 0,1 1-10 0 0,14-1 98 0 0,0 0 0 0 0,1-1 1 0 0,-1-2-1 0 0,-1 0 0 0 0,1-2 0 0 0,-1 0 0 0 0,0-1 0 0 0,19-10-98 0 0,-2-2 91 0 0,-1-2 0 0 0,0-2 0 0 0,-2-1-1 0 0,-1-2 1 0 0,-1-1 0 0 0,-2-1-1 0 0,0-3 1 0 0,-2 0 0 0 0,-2-2-1 0 0,-1-1 1 0 0,11-18-91 0 0,-12 19 48 0 0,-3-1 1 0 0,0-1-1 0 0,-2-1 0 0 0,-2-1 0 0 0,-1-1 0 0 0,-2 0 1 0 0,-2-1-1 0 0,-2-1 0 0 0,-1 0 0 0 0,-2 0 1 0 0,-1-1-1 0 0,-1-16-48 0 0,-6 34 26 0 0,1 9 17 0 0,0 1 0 0 0,-1-1-1 0 0,-1 1 1 0 0,0-1-1 0 0,-1 0 1 0 0,-1 1-1 0 0,0-1 1 0 0,0 1 0 0 0,-1 0-1 0 0,-1 0 1 0 0,0 0-1 0 0,-1 0 1 0 0,-7-11-43 0 0,12 22 11 0 0,-1 1 0 0 0,0-1 0 0 0,0 1 0 0 0,-1 0 0 0 0,1-1 0 0 0,0 1 0 0 0,0 0 0 0 0,-1 0-1 0 0,1 0 1 0 0,0 0 0 0 0,-1 0 0 0 0,1 0 0 0 0,-1 0 0 0 0,1 1 0 0 0,-1-1 0 0 0,0 0 0 0 0,1 1 0 0 0,-1-1 0 0 0,0 1 0 0 0,1 0 0 0 0,-1-1 0 0 0,0 1 0 0 0,0 0 0 0 0,1 0 0 0 0,-1 0 0 0 0,0 0 0 0 0,0 1 0 0 0,1-1-1 0 0,-1 0 1 0 0,0 1 0 0 0,1-1 0 0 0,-1 1 0 0 0,0 0 0 0 0,1-1 0 0 0,-1 1 0 0 0,1 0 0 0 0,-1 0 0 0 0,1 0 0 0 0,0 0 0 0 0,-1 0 0 0 0,1 0 0 0 0,0 1 0 0 0,0-1 0 0 0,-1 0 0 0 0,1 1 0 0 0,0-1 0 0 0,0 0-1 0 0,1 1 1 0 0,-1 0 0 0 0,0-1 0 0 0,0 1 0 0 0,1-1 0 0 0,-1 1 0 0 0,1 0 0 0 0,-1-1 0 0 0,1 1 0 0 0,0 0-11 0 0,-11 24-7 0 0,0 0 0 0 0,2 1 0 0 0,2 0 1 0 0,0 1-1 0 0,1-1 0 0 0,2 1 0 0 0,1 0 0 0 0,1 0 0 0 0,2 1 0 0 0,1 7 7 0 0,40 283 68 0 0,6-14-32 0 0,-39-213-22 0 0,15-101-1894 0 0,-2-40-1206 0 0,-19 11-5999 0 0,-2 27 478 0 0</inkml:trace>
  <inkml:trace contextRef="#ctx0" brushRef="#br0" timeOffset="-8887.795">1448 972 11154 0 0,'0'0'1249'0'0,"0"0"-463"0"0,0 0-236 0 0,0 0 203 0 0,0 0 305 0 0,0 0 162 0 0,0 0 11 0 0,0 0-61 0 0,32 1-103 0 0,104 1-134 0 0,204-18 1494 0 0,-237 11-2408 0 0,-1 0-2287 0 0,-35-5-7747 0 0,-50 7-1319 0 0</inkml:trace>
  <inkml:trace contextRef="#ctx0" brushRef="#br0" timeOffset="-7922.857">2961 1716 360 0 0,'0'0'492'0'0,"0"0"-233"0"0,0 0 352 0 0,0 0 725 0 0,0 0 486 0 0,0 0 246 0 0,0 0-58 0 0,0 0-263 0 0,0 0-263 0 0,0 0-246 0 0,35-23-169 0 0,112-75-151 0 0,-51 19 536 0 0,62-81 2465 0 0,105-140-3919 0 0,-233 267 69 0 0,-1-1-1 0 0,-1-2 0 0 0,-3-1 1 0 0,0-1-1 0 0,-3-1 1 0 0,-1-1-1 0 0,-2-1 1 0 0,-2-1-1 0 0,3-13-68 0 0,-17 42-9 0 0,-1 1-1 0 0,0 0 1 0 0,-1 0 0 0 0,0-1-1 0 0,-1 1 1 0 0,0-1 0 0 0,-1 1-1 0 0,-1-1 1 0 0,-2-9 9 0 0,3 17-21 0 0,0 1 1 0 0,0 0-1 0 0,-1 0 1 0 0,0 0-1 0 0,0 1 0 0 0,0-1 1 0 0,0 0-1 0 0,0 1 1 0 0,-1-1-1 0 0,0 1 0 0 0,0 0 1 0 0,0 0-1 0 0,0 0 1 0 0,0 0-1 0 0,0 0 0 0 0,-1 1 1 0 0,1-1-1 0 0,-1 1 1 0 0,0 0-1 0 0,0 0 1 0 0,0 0-1 0 0,0 1 0 0 0,0-1 1 0 0,0 1-1 0 0,0 0 1 0 0,0 1-1 0 0,0-1 0 0 0,-1 0 1 0 0,-2 1 20 0 0,-8 2-84 0 0,1 1 0 0 0,-1 0 0 0 0,1 1 0 0 0,0 0 0 0 0,0 2 1 0 0,0-1-1 0 0,1 2 0 0 0,0 0 0 0 0,0 0 0 0 0,1 1 0 0 0,-1 1 0 0 0,2 0 0 0 0,-1 0 1 0 0,2 1-1 0 0,-1 1 0 0 0,1 0 0 0 0,1 0 0 0 0,-4 6 84 0 0,-8 5 12 0 0,1 1 0 0 0,1 0 0 0 0,1 2-1 0 0,1 0 1 0 0,1 1 0 0 0,1 0 0 0 0,1 1 0 0 0,2 1 0 0 0,1 0-1 0 0,1 1 1 0 0,1 0 0 0 0,2 0 0 0 0,1 1 0 0 0,1 0-1 0 0,1 5-11 0 0,4-14 87 0 0,2 0 1 0 0,0 1-1 0 0,1-1 0 0 0,1 0 0 0 0,1 0 0 0 0,1 0 0 0 0,0-1 0 0 0,2 0 0 0 0,1 0 0 0 0,0-1 0 0 0,1 0 0 0 0,1 0-87 0 0,106 190 1844 0 0,-74-120-1540 0 0,-42-87-469 0 0,11 22 253 0 0,3-17-4803 0 0,-9-13-4377 0 0,-5 5 394 0 0</inkml:trace>
  <inkml:trace contextRef="#ctx0" brushRef="#br0" timeOffset="-7235.148">3935 1237 7514 0 0,'0'0'996'0'0,"0"0"-237"0"0,0 0-3 0 0,0 0 229 0 0,0 0 212 0 0,0 0 26 0 0,0 0-161 0 0,0 0-247 0 0,0 0-200 0 0,0 0-149 0 0,0 0-98 0 0,0 0-59 0 0,0 0-52 0 0,-3 26-17 0 0,-8 82-13 0 0,1 203 1316 0 0,-28-135-717 0 0,21-130-153 0 0,2-95 1586 0 0,17 21-2247 0 0,2 0-1 0 0,0 0 0 0 0,2 1 1 0 0,1 0-1 0 0,1 0 1 0 0,1 0-1 0 0,2 1 0 0 0,0 1 1 0 0,2 0-1 0 0,1 0 1 0 0,2-1-12 0 0,7-17-11 0 0,1 2 0 0 0,2 0-1 0 0,2 2 1 0 0,1 1 0 0 0,3 2 0 0 0,0 1 0 0 0,21-16 11 0 0,-49 47-13 0 0,0 1-1 0 0,0-1 0 0 0,0 1 0 0 0,0 0 0 0 0,1 0 1 0 0,0 1-1 0 0,0-1 0 0 0,-1 1 0 0 0,1 0 1 0 0,1 0-1 0 0,-1 1 0 0 0,0-1 0 0 0,0 1 1 0 0,0 0-1 0 0,1 0 0 0 0,-1 1 0 0 0,1 0 1 0 0,-1 0-1 0 0,3 0 14 0 0,12 51 36 0 0,-19-39 3 0 0,2 1 25 0 0,-1 1 1 0 0,-1-1-1 0 0,0 1 1 0 0,-1-1-1 0 0,-1 0 1 0 0,0 1 0 0 0,0-1-1 0 0,-2 1 1 0 0,1-1-1 0 0,-2 0 1 0 0,0 0-1 0 0,0-1 1 0 0,-1 1-1 0 0,-1-1 1 0 0,0 0 0 0 0,0 0-1 0 0,-5 5-64 0 0,6-12 36 0 0,0-1 0 0 0,0 0 0 0 0,-1 0 0 0 0,1 0 0 0 0,-1-1-1 0 0,0 0 1 0 0,0 0 0 0 0,0 0 0 0 0,0-1 0 0 0,0 0 0 0 0,-1 0 0 0 0,1 0 0 0 0,-1-1-1 0 0,1 0 1 0 0,-1 0 0 0 0,0-1 0 0 0,1 0 0 0 0,-1 0 0 0 0,1 0 0 0 0,-1-1 0 0 0,-6-1-36 0 0,5-1-131 0 0,0 1 1 0 0,1-1-1 0 0,-1 0 1 0 0,1-1-1 0 0,-1 0 1 0 0,1 0-1 0 0,0-1 1 0 0,1 0-1 0 0,-1 0 1 0 0,1 0-1 0 0,0-1 1 0 0,0 0-1 0 0,1 0 1 0 0,0 0 0 0 0,0-1-1 0 0,0 0 1 0 0,1 0-1 0 0,-3-5 131 0 0,1-16-2786 0 0,6 10-4362 0 0,0 10-4100 0 0</inkml:trace>
  <inkml:trace contextRef="#ctx0" brushRef="#br0" timeOffset="-5120.798">4679 877 8026 0 0,'0'0'1681'0'0,"0"0"-898"0"0,0 0-605 0 0,0 0-9 0 0,0 0 322 0 0,0 0 396 0 0,0 0 177 0 0,0 0-43 0 0,0 0-123 0 0,0 0-130 0 0,0 0-122 0 0,0 0-100 0 0,24-1-80 0 0,122-2 279 0 0,-59-4 238 0 0,111-16 528 0 0,-85 5-1382 0 0,-91 14-817 0 0,-21 4 308 0 0,-1 0-156 0 0,0 0-245 0 0,-6 11-10236 0 0,2-7 3427 0 0</inkml:trace>
  <inkml:trace contextRef="#ctx0" brushRef="#br0" timeOffset="-4836.775">4738 1167 9802 0 0,'0'0'386'0'0,"0"0"-317"0"0,0 0 158 0 0,0 0 606 0 0,0 0 487 0 0,0 0 78 0 0,0 0-135 0 0,0 0-222 0 0,0 0-184 0 0,0 0-120 0 0,0 0-126 0 0,36-4-118 0 0,112-14-94 0 0,30-15 461 0 0,-71 20-1421 0 0,-61 12-5240 0 0,-43 4-2955 0 0,-2-3 3578 0 0</inkml:trace>
  <inkml:trace contextRef="#ctx0" brushRef="#br0" timeOffset="-4572.237">4590 1595 11306 0 0,'0'0'1811'0'0,"0"0"-965"0"0,0 0-521 0 0,0 0 63 0 0,0 0 286 0 0,0 0 213 0 0,0 0 97 0 0,0 0-32 0 0,0 0-117 0 0,0 0-123 0 0,0 0-122 0 0,36 8-133 0 0,110 22-123 0 0,-64-29-32 0 0,-67-4-263 0 0,133-34-2437 0 0,-132 31-1680 0 0,-6 2-6527 0 0</inkml:trace>
  <inkml:trace contextRef="#ctx0" brushRef="#br0" timeOffset="-2823.594">5338 1734 0 0 0,'0'0'361'0'0,"0"0"-287"0"0,0 0-64 0 0,0 0 170 0 0,0 0 337 0 0,0 0 444 0 0,0 0 447 0 0,0 0 313 0 0,0 0 90 0 0,0 0-109 0 0,0 0-191 0 0,29-3-202 0 0,91-12-170 0 0,-42-16 447 0 0,-64 21-1249 0 0,337-269 4436 0 0,-308 243-4489 0 0,-2-1-1 0 0,-2-2 1 0 0,-2-1-1 0 0,-1-3 1 0 0,-2 0-1 0 0,-2-3 1 0 0,20-38-284 0 0,-43 66 70 0 0,-1 1 1 0 0,-1-1 0 0 0,-1 0 0 0 0,0 0 0 0 0,-2-1 0 0 0,0 0-1 0 0,-1 0 1 0 0,-1 0 0 0 0,0 0 0 0 0,-2-8-71 0 0,0 18 4 0 0,0 1 0 0 0,-1-1 0 0 0,0 1 0 0 0,0-1 0 0 0,-1 0-1 0 0,0 1 1 0 0,-1 0 0 0 0,0 0 0 0 0,0-1 0 0 0,-1 2 0 0 0,0-1 0 0 0,0 0 0 0 0,0 1 0 0 0,-1 0 0 0 0,-1 0 0 0 0,1 0 0 0 0,-1 1 0 0 0,0-1 0 0 0,-1 2 0 0 0,1-1 0 0 0,-1 1-1 0 0,0 0 1 0 0,-6-3-4 0 0,8 5-39 0 0,-1 1-1 0 0,0 0 1 0 0,0 0-1 0 0,1 0 1 0 0,-1 1-1 0 0,0 0 0 0 0,0 0 1 0 0,0 0-1 0 0,0 1 1 0 0,0 0-1 0 0,0 0 1 0 0,0 1-1 0 0,0 0 0 0 0,0 0 1 0 0,0 0-1 0 0,0 1 1 0 0,0-1-1 0 0,1 1 1 0 0,-1 1-1 0 0,0-1 0 0 0,1 1 1 0 0,0 0-1 0 0,-1 1 40 0 0,-105 92-515 0 0,89-72 503 0 0,1 2 1 0 0,1 0-1 0 0,1 1 1 0 0,2 1-1 0 0,0 0 0 0 0,2 2 1 0 0,2-1-1 0 0,0 2 1 0 0,2 0-1 0 0,1 0 1 0 0,2 1-1 0 0,1 0 1 0 0,1 1-1 0 0,2-1 0 0 0,1 10 12 0 0,5-18 47 0 0,0-1 0 0 0,2 1 0 0 0,0-1 0 0 0,2 0 0 0 0,1 0 0 0 0,0 0 0 0 0,2-1 0 0 0,1 0 0 0 0,0-1 0 0 0,2 0 0 0 0,5 7-47 0 0,81 104 408 0 0,-97-130-405 0 0,6 6 29 0 0,0-1-1 0 0,0 1 1 0 0,1-1-1 0 0,0-1 0 0 0,0 1 1 0 0,1-1-1 0 0,0-1 1 0 0,0 0-1 0 0,0 0 1 0 0,0 0-1 0 0,1-1 1 0 0,0-1-1 0 0,-1 0 1 0 0,1 0-1 0 0,1-1 0 0 0,2 0-31 0 0,-2-2 46 0 0,4 1 24 0 0,-1-1 0 0 0,1 0 0 0 0,0-1 0 0 0,-1-1 0 0 0,1-1 0 0 0,-1 0 0 0 0,0-1 0 0 0,6-2-70 0 0,12-9 83 0 0,-2-1 1 0 0,0-2-1 0 0,-1-1 0 0 0,-1-1 1 0 0,-1-2-1 0 0,-1 0 0 0 0,-1-2 1 0 0,-1-1-1 0 0,-1-1 0 0 0,20-28-83 0 0,-36 46 12 0 0,-1 0-1 0 0,0 0 0 0 0,0-1 1 0 0,-1 1-1 0 0,0-1 0 0 0,-1 0 1 0 0,0-1-1 0 0,0 1 0 0 0,-1-1 1 0 0,0 1-1 0 0,-1-1 0 0 0,0 0 1 0 0,0 0-1 0 0,-1 0 0 0 0,0-1 1 0 0,-1 1-12 0 0,-2 7-51 0 0,-1 0-1 0 0,1 1 1 0 0,-1-1 0 0 0,1 1 0 0 0,-1-1 0 0 0,0 1 0 0 0,0 0 0 0 0,0 0 0 0 0,0 0 0 0 0,-1 1-1 0 0,1-1 1 0 0,0 1 0 0 0,-1 0 0 0 0,1-1 0 0 0,-1 2 0 0 0,1-1 0 0 0,-1 0 0 0 0,1 1-1 0 0,-1-1 1 0 0,0 1 0 0 0,1 0 0 0 0,-1 0 0 0 0,0 1 0 0 0,1-1 0 0 0,-1 1 0 0 0,1 0-1 0 0,-1 0 1 0 0,1 0 0 0 0,-1 0 0 0 0,1 1 51 0 0,-7 2-80 0 0,1 0 0 0 0,0 1 0 0 0,0 0 0 0 0,0 1 0 0 0,1 0 0 0 0,0 0 1 0 0,0 1-1 0 0,0 0 0 0 0,1 0 0 0 0,0 1 0 0 0,0 0 0 0 0,1 0 0 0 0,0 0 0 0 0,1 1 0 0 0,-4 7 80 0 0,6-5-10 0 0,0-1 1 0 0,0 1-1 0 0,1 0 0 0 0,0 0 0 0 0,1 0 1 0 0,1 0-1 0 0,0 0 0 0 0,0 0 0 0 0,2 8 10 0 0,-1 15 21 0 0,0-20-16 0 0,0-1-1 0 0,1 0 0 0 0,1 1 0 0 0,1-1 0 0 0,0 0 0 0 0,0-1 0 0 0,1 1 0 0 0,1-1 0 0 0,0 0 1 0 0,0 0-1 0 0,1-1 0 0 0,8 10-4 0 0,-10-17 30 0 0,0 1 1 0 0,1-1-1 0 0,-1 0 1 0 0,1 0-1 0 0,0-1 1 0 0,0 0 0 0 0,1 0-1 0 0,-1 0 1 0 0,1-1-1 0 0,-1 0 1 0 0,1 0-1 0 0,0 0 1 0 0,-1-1-1 0 0,1 0 1 0 0,0-1-1 0 0,0 0 1 0 0,0 0-1 0 0,0 0 1 0 0,0 0 0 0 0,0-1-1 0 0,0-1 1 0 0,-1 1-1 0 0,1-1 1 0 0,0 0-1 0 0,-1 0 1 0 0,1-1-1 0 0,-1 0 1 0 0,0 0-1 0 0,4-3-30 0 0,40-27 190 0 0,-1-2 0 0 0,-1-2 0 0 0,35-37-190 0 0,104-78-194 0 0,-163 141-98 0 0,-24 11 195 0 0,0 22-16 0 0,-31 114 478 0 0,28-63-469 0 0,5-72 96 0 0,0 0 0 0 0,0-1 0 0 0,0 1 0 0 0,0 0 0 0 0,0-1 0 0 0,0 0 0 0 0,0 1 0 0 0,0-1-1 0 0,1 0 1 0 0,-1 0 0 0 0,0 0 0 0 0,0 0 0 0 0,0-1 0 0 0,0 1 0 0 0,1-1 0 0 0,-1 1 0 0 0,0-1 0 0 0,0 0 0 0 0,0 0 0 0 0,0 0 0 0 0,0 0 0 0 0,1-1 8 0 0,116-86 222 0 0,-89 63-273 0 0,0 1 0 0 0,2 2 0 0 0,0 1 0 0 0,1 1 0 0 0,2 2 0 0 0,0 2 0 0 0,17-6 51 0 0,-52 22-1 0 0,1 0 0 0 0,-1-1 0 0 0,1 1 0 0 0,-1 0 0 0 0,1-1 1 0 0,0 1-1 0 0,-1 0 0 0 0,1 0 0 0 0,0-1 0 0 0,-1 1 0 0 0,1 0 0 0 0,-1 0 0 0 0,1 0 0 0 0,0 0 1 0 0,-1 0-1 0 0,1 0 0 0 0,0 0 0 0 0,-1 0 0 0 0,1 0 0 0 0,0 0 0 0 0,-1 1 0 0 0,1-1 0 0 0,0 0 1 0 0,-1 0-1 0 0,1 1 0 0 0,-1-1 0 0 0,1 0 0 0 0,0 0 0 0 0,-1 1 0 0 0,1-1 0 0 0,-1 1 0 0 0,1-1 0 0 0,-1 1 1 0 0,1-1-1 0 0,-1 1 0 0 0,0-1 0 0 0,1 1 0 0 0,-1-1 0 0 0,0 1 0 0 0,1-1 0 0 0,-1 1 0 0 0,0 0 1 0 0,1-1-1 0 0,-1 1 0 0 0,0-1 0 0 0,0 1 0 0 0,0 0 0 0 0,0-1 0 0 0,0 1 0 0 0,0 0 0 0 0,0-1 1 0 0,0 1-1 0 0,0 0 0 0 0,0-1 0 0 0,0 1 0 0 0,0 0 0 0 0,0-1 0 0 0,0 1 0 0 0,-1-1 0 0 0,1 1 1 0 0,0 0-1 0 0,0-1 0 0 0,-1 1 0 0 0,1-1 0 0 0,0 1 0 0 0,-1 0 1 0 0,-20 43 416 0 0,7-22-328 0 0,7-12-64 0 0,0-1 0 0 0,1 1-1 0 0,1 0 1 0 0,0 0-1 0 0,0 0 1 0 0,1 1-1 0 0,0 0 1 0 0,1-1-1 0 0,0 2 1 0 0,0-1 0 0 0,2 0-1 0 0,-1 0-23 0 0,3-9-31 0 0,-1-1 0 0 0,1 0 0 0 0,0 0 0 0 0,0 0 0 0 0,-1 0 0 0 0,1 0 0 0 0,0 0 0 0 0,0 0-1 0 0,0 0 1 0 0,0-1 0 0 0,0 1 0 0 0,0 0 0 0 0,0 0 0 0 0,0-1 0 0 0,0 1 0 0 0,1-1 0 0 0,-1 1 0 0 0,0-1 0 0 0,0 1 0 0 0,1-1 0 0 0,-1 0 0 0 0,0 0-1 0 0,0 1 1 0 0,1-1 0 0 0,-1 0 0 0 0,0 0 0 0 0,1 0 0 0 0,-1-1 0 0 0,0 1 0 0 0,0 0 0 0 0,1 0 0 0 0,-1-1 0 0 0,0 1 0 0 0,1-1 31 0 0,27-6-3749 0 0,-20 2-1575 0 0,-5 2-5461 0 0</inkml:trace>
  <inkml:trace contextRef="#ctx0" brushRef="#br0" timeOffset="-2055.276">8020 1296 8658 0 0,'0'0'1473'0'0,"0"0"-107"0"0,0 0 34 0 0,0 0 22 0 0,0 0-114 0 0,0 0-205 0 0,0 0-171 0 0,0 0-163 0 0,0 0-139 0 0,0 0-129 0 0,0 0-112 0 0,0 0-86 0 0,0 0-74 0 0,-22-2-28 0 0,-68-6-37 0 0,87 8-152 0 0,0-1-1 0 0,0 1 1 0 0,0 0-1 0 0,0 1 0 0 0,0-1 1 0 0,0 0-1 0 0,1 1 1 0 0,-1 0-1 0 0,0 0 0 0 0,0-1 1 0 0,0 2-1 0 0,1-1 0 0 0,-1 0 1 0 0,1 0-1 0 0,-1 1 1 0 0,1 0-1 0 0,-1-1 0 0 0,1 1 1 0 0,0 0-1 0 0,0 0 1 0 0,0 0-1 0 0,0 1 0 0 0,0-1 1 0 0,0 1-12 0 0,-9 8 48 0 0,-4 2-50 0 0,0-1-1 0 0,1 2 1 0 0,1 0 0 0 0,0 1-1 0 0,0 0 1 0 0,2 0 0 0 0,0 2 0 0 0,1-1-1 0 0,0 1 1 0 0,2 1 0 0 0,0 0 0 0 0,0 0-1 0 0,2 0 1 0 0,1 1 0 0 0,0 0-1 0 0,1 0 1 0 0,-1 16 2 0 0,5-33-5 0 0,0 0 0 0 0,0 0 0 0 0,0 0 0 0 0,0 0 0 0 0,1 1 0 0 0,-1-1 0 0 0,1 0 0 0 0,-1 0 0 0 0,1 0 0 0 0,0-1 0 0 0,0 1 0 0 0,0 0 0 0 0,0 0 0 0 0,0 0 0 0 0,0-1 0 0 0,0 1 0 0 0,0 0 0 0 0,1-1 0 0 0,-1 1 0 0 0,1-1 0 0 0,-1 1 0 0 0,1-1 0 0 0,0 0 0 0 0,-1 0 0 0 0,1 0 0 0 0,0 0 0 0 0,0 0 0 0 0,0 0 0 0 0,0 0 0 0 0,0-1 0 0 0,0 1 0 0 0,0-1 0 0 0,0 1 0 0 0,0-1 0 0 0,0 0 0 0 0,0 0 0 0 0,0 0 0 0 0,0 0 5 0 0,80-18 718 0 0,-52 0-539 0 0,-2-1 1 0 0,0-1-1 0 0,-1-1 0 0 0,-1-2 0 0 0,0-1 0 0 0,16-22-179 0 0,109-91 315 0 0,-97 115-342 0 0,-47 55 125 0 0,-5 12 80 0 0,-2 0 0 0 0,-2-1 1 0 0,-2 1-1 0 0,-7 36-178 0 0,-6 64 119 0 0,0 32-95 0 0,11-127-17 0 0,-2 0 0 0 0,-2 0 0 0 0,-2-1 0 0 0,-2-1 0 0 0,-2 0 0 0 0,-9 14-7 0 0,14-37 1 0 0,-1-1 1 0 0,-1 0-1 0 0,-1-1 1 0 0,-2-1-1 0 0,0 0 1 0 0,-1-1-1 0 0,-1 0 1 0 0,-1-2-1 0 0,0 0 1 0 0,-2-1-1 0 0,0-1 1 0 0,-15 8-2 0 0,28-20-12 0 0,0 1-14 0 0,0-1 0 0 0,0 0 1 0 0,-1 0-1 0 0,0-1 0 0 0,0 0 1 0 0,0 0-1 0 0,0-1 0 0 0,0 0 1 0 0,-1-1-1 0 0,1 0 0 0 0,-1 0 1 0 0,-3-1 25 0 0,11-3-45 0 0,0 0 0 0 0,0 0 0 0 0,1 0 0 0 0,-1-1 0 0 0,0 1 0 0 0,1 0 0 0 0,-1-1 0 0 0,1 1 0 0 0,0-1 0 0 0,0 0 0 0 0,0 1 0 0 0,0-1 0 0 0,0 0 0 0 0,1 0 0 0 0,-1 1 0 0 0,1-1 0 0 0,0 0 0 0 0,0 0 0 0 0,0 0 0 0 0,0 0 0 0 0,0 0 0 0 0,0 1-1 0 0,1-1 1 0 0,0 0 0 0 0,-1 0 0 0 0,1 1 0 0 0,0-1 0 0 0,1-2 45 0 0,8-20-14 0 0,2 1-1 0 0,0 0 0 0 0,1 1 0 0 0,1 1 0 0 0,1 0 0 0 0,11-11 15 0 0,-4 3 9 0 0,120-151 46 0 0,90-86-55 0 0,-187 221 83 0 0,1 1 0 0 0,2 3 1 0 0,53-35-84 0 0,-35 37-699 0 0,-60 35-773 0 0,-4 3-2313 0 0,0 1-4613 0 0,0 1 72 0 0</inkml:trace>
  <inkml:trace contextRef="#ctx0" brushRef="#br0" timeOffset="-1687.704">8920 527 9698 0 0,'0'0'2765'0'0,"0"0"-1556"0"0,0 0-621 0 0,0 0 41 0 0,0 0 192 0 0,0 0 153 0 0,0 0 39 0 0,0 0-87 0 0,0 0-125 0 0,-13 35-122 0 0,-41 111-122 0 0,31-33 246 0 0,15 594 742 0 0,8-690-1630 0 0,0 0 0 0 0,-2 1 1 0 0,0-1-1 0 0,0 0 0 0 0,-2 0 1 0 0,0 0-1 0 0,-1-1 1 0 0,-1 1-1 0 0,-1-1 0 0 0,0-1 1 0 0,-1 1-1 0 0,0-1 0 0 0,-3 2 85 0 0,-11-1-1933 0 0,13-14-1752 0 0,0-1-4214 0 0,7-1-491 0 0</inkml:trace>
  <inkml:trace contextRef="#ctx0" brushRef="#br0" timeOffset="-1167.997">8384 1282 2777 0 0,'0'0'3939'0'0,"0"0"-2080"0"0,0 0-652 0 0,0 0 80 0 0,0 0 65 0 0,0 0-29 0 0,0 0-98 0 0,0 0-101 0 0,39-12-56 0 0,122-38-64 0 0,38-34 1801 0 0,-168 67-2452 0 0,22-10 81 0 0,-1-3 0 0 0,-2-2-1 0 0,-1-2 1 0 0,-2-2 0 0 0,37-36-434 0 0,41-52 310 0 0,-125 125-287 0 0,1 0 0 0 0,0 1-1 0 0,0-1 1 0 0,0 0-1 0 0,-1 1 1 0 0,1-1 0 0 0,-1 1-1 0 0,1-1 1 0 0,-1 1-1 0 0,1-1 1 0 0,-1 1 0 0 0,0-1-1 0 0,0 1 1 0 0,0-1-1 0 0,0 1 1 0 0,0-1 0 0 0,0 1-1 0 0,0-1 1 0 0,-1 1-1 0 0,1-1 1 0 0,0 1 0 0 0,-1-1-1 0 0,1 1 1 0 0,-1-1-1 0 0,0 1 1 0 0,1-1 0 0 0,-1 0-1 0 0,0 1 1 0 0,0-1-1 0 0,-1 1-22 0 0,2 0 40 0 0,-77 213 463 0 0,57-171-507 0 0,2 1 1 0 0,3 1-1 0 0,1 0 0 0 0,2 1 0 0 0,2 0 0 0 0,-2 43 4 0 0,11-83-10 0 0,0-1 1 0 0,0 0-1 0 0,0 1 1 0 0,1-1-1 0 0,0 0 1 0 0,1 1-1 0 0,-1-1 0 0 0,1 0 1 0 0,0 1-1 0 0,1-1 1 0 0,0 0-1 0 0,0 0 0 0 0,0 0 1 0 0,1 0-1 0 0,-1-1 1 0 0,1 1-1 0 0,1-1 1 0 0,-1 1-1 0 0,1-1 0 0 0,0 0 1 0 0,0 0-1 0 0,0-1 1 0 0,1 1-1 0 0,0-1 0 0 0,0 0 1 0 0,0 0-1 0 0,0-1 1 0 0,0 1-1 0 0,1-1 1 0 0,0-1-1 0 0,0 1 0 0 0,-1-1 1 0 0,1 0-1 0 0,1 0 1 0 0,-1 0-1 0 0,0-1 0 0 0,0 0 1 0 0,1 0 9 0 0,9-2 34 0 0,0-1-1 0 0,0 0 1 0 0,-1-1-1 0 0,1-1 1 0 0,-1 0 0 0 0,0-2-1 0 0,0 1 1 0 0,0-2 0 0 0,-1 0-34 0 0,150-66 122 0 0,-162 75-116 0 0,1-1 0 0 0,-1 1 0 0 0,0 0 0 0 0,0-1 0 0 0,0 1 0 0 0,0 0 0 0 0,0 0 0 0 0,-1 0 0 0 0,1 1 0 0 0,-1-1 0 0 0,1 0 0 0 0,-1 1 0 0 0,0-1 0 0 0,1 1 0 0 0,-1-1 0 0 0,-1 1 0 0 0,1-1 0 0 0,0 1 0 0 0,-1 0 0 0 0,1-1 0 0 0,-1 1 0 0 0,0 0 0 0 0,0 0 0 0 0,0-1 0 0 0,0 1 0 0 0,0 0 0 0 0,-1-1 0 0 0,1 1 0 0 0,-1 0 0 0 0,0-1 0 0 0,1 1 0 0 0,-1 0 0 0 0,-1 1-6 0 0,1 5 21 0 0,-10 48 73 0 0,8-49-113 0 0,1 0 0 0 0,0 1 0 0 0,0-1 0 0 0,1 1 0 0 0,0 0 0 0 0,1-1 0 0 0,0 1-1 0 0,0 0 1 0 0,1-1 0 0 0,0 1 0 0 0,1 2 19 0 0,-2-9-46 0 0,1-1 0 0 0,0 1 0 0 0,0 0 0 0 0,0 0 0 0 0,0-1-1 0 0,0 1 1 0 0,0 0 0 0 0,0-1 0 0 0,1 1 0 0 0,-1-1 0 0 0,0 0 0 0 0,1 1 0 0 0,-1-1 0 0 0,1 0 0 0 0,0 0-1 0 0,-1 0 1 0 0,1 0 0 0 0,0 0 0 0 0,0 0 0 0 0,-1-1 0 0 0,1 1 0 0 0,0 0 0 0 0,0-1 0 0 0,0 0 0 0 0,2 1 46 0 0,31 1-5139 0 0,-31-2 3902 0 0,3 0-9646 0 0</inkml:trace>
  <inkml:trace contextRef="#ctx0" brushRef="#br0" timeOffset="103232.831">1463 2633 8194 0 0,'0'0'1176'0'0,"0"0"-366"0"0,0 0-260 0 0,0 0 21 0 0,0 0 179 0 0,0 0 171 0 0,0 0 74 0 0,0 0 15 0 0,0 0-60 0 0,0 0-109 0 0,0 0-124 0 0,-18-3-137 0 0,-79-9 168 0 0,89 14-657 0 0,1 1-1 0 0,-1 0 0 0 0,1 0 0 0 0,0 0 1 0 0,0 1-1 0 0,0 0 0 0 0,1 1 1 0 0,-1 0-1 0 0,1 0 0 0 0,0 0 0 0 0,0 0 1 0 0,-2 4-91 0 0,2-4 62 0 0,-32 31 67 0 0,0 1 0 0 0,3 2 1 0 0,1 2-1 0 0,2 1 0 0 0,1 1 0 0 0,3 2 1 0 0,2 1-1 0 0,2 0 0 0 0,1 2 0 0 0,-14 49-129 0 0,35-94-4 0 0,0 0 0 0 0,0 0-1 0 0,0 1 1 0 0,1-1 0 0 0,-1 0 0 0 0,1 1-1 0 0,0-1 1 0 0,0 0 0 0 0,0 1 0 0 0,0 0-1 0 0,1-1 1 0 0,0 1 0 0 0,-1-1 0 0 0,1 1-1 0 0,1 0 1 0 0,-1-1 0 0 0,0 1 0 0 0,1-1-1 0 0,0 1 1 0 0,0-1 0 0 0,0 1 0 0 0,0-1-1 0 0,0 1 1 0 0,1-1 0 0 0,-1 0 0 0 0,1 0-1 0 0,0 0 1 0 0,0 0 0 0 0,0 0 0 0 0,1 0-1 0 0,-1 0 1 0 0,1-1 0 0 0,-1 1 0 0 0,1-1-1 0 0,0 0 1 0 0,0 0 0 0 0,0 0 0 0 0,0 0-1 0 0,0 0 1 0 0,0-1 0 0 0,1 1 0 0 0,-1-1-1 0 0,1 0 6 0 0,7-2 39 0 0,0-2 1 0 0,0 1-1 0 0,0-1 1 0 0,0-1 0 0 0,0 0-1 0 0,-1 0 1 0 0,0-1 0 0 0,0 0-1 0 0,0-1 1 0 0,0 0 0 0 0,-1-1-1 0 0,0 0 1 0 0,0 0 0 0 0,-1-1-1 0 0,3-4-40 0 0,13-8 60 0 0,243-235 112 0 0,-137 122-297 0 0,3-3-147 0 0,-128 132 237 0 0,-7 20-256 0 0,-56 129 289 0 0,41-110-1 0 0,2 0 0 0 0,1 2 1 0 0,2-1-1 0 0,1 1 0 0 0,2 1 1 0 0,2 0-1 0 0,-2 30 3 0 0,9-62-8 0 0,-1-1 0 0 0,1 0 0 0 0,0 0 0 0 0,0 0 0 0 0,0 0 0 0 0,1 0 0 0 0,0 0 0 0 0,0 1 0 0 0,0-1-1 0 0,1-1 1 0 0,-1 1 0 0 0,1 0 0 0 0,0 0 0 0 0,1-1 0 0 0,-1 1 0 0 0,1-1 0 0 0,0 1 0 0 0,0-1 0 0 0,0 0 0 0 0,1 0 0 0 0,-1-1 0 0 0,1 1 0 0 0,0-1 0 0 0,0 0 0 0 0,0 0 0 0 0,0 0 0 0 0,1 0 0 0 0,-1-1 0 0 0,1 0 0 0 0,0 0 0 0 0,0 0 0 0 0,-1 0 0 0 0,1-1 0 0 0,0 0-1 0 0,2 1 9 0 0,5-1 26 0 0,0-1 0 0 0,1 0 0 0 0,-1-1-1 0 0,0 0 1 0 0,1-1 0 0 0,-1 0 0 0 0,0-1-1 0 0,0 0 1 0 0,-1-1 0 0 0,1 0 0 0 0,-1-1-1 0 0,0 0 1 0 0,0-1 0 0 0,0 0 0 0 0,0-1-26 0 0,144-123 446 0 0,-95 67-309 0 0,-4-1 1 0 0,-3-4 0 0 0,-2-1 0 0 0,-4-3-1 0 0,-3-1 1 0 0,-3-3 0 0 0,24-64-138 0 0,-51 108 11 0 0,-2 0 1 0 0,0-1-1 0 0,-3-1 0 0 0,-1 1 1 0 0,-1-1-1 0 0,-2-1 1 0 0,-1 1-1 0 0,-2-1 1 0 0,-2-11-12 0 0,1 42 15 0 0,-1 0 1 0 0,0 0-1 0 0,0 1 1 0 0,-1-1-1 0 0,1 0 1 0 0,-1 0-1 0 0,0 0 1 0 0,0 0 0 0 0,0 1-1 0 0,0-1 1 0 0,-1 0-1 0 0,0 1 1 0 0,1-1-1 0 0,-1 1 1 0 0,-1 0-1 0 0,1 0 1 0 0,0 0 0 0 0,-1 0-1 0 0,1 0 1 0 0,-1 0-1 0 0,0 0 1 0 0,0 1-1 0 0,0 0 1 0 0,0-1-1 0 0,-1 1 1 0 0,1 0 0 0 0,-1 1-1 0 0,1-1 1 0 0,-1 1-1 0 0,1-1 1 0 0,-1 1-1 0 0,0 0 1 0 0,0 0 0 0 0,0 1-1 0 0,1-1 1 0 0,-1 1-1 0 0,0 0 1 0 0,0 0-1 0 0,0 0 1 0 0,0 0-1 0 0,0 1 1 0 0,-3 0-16 0 0,-9 5 1 0 0,1 1 0 0 0,-1 0 1 0 0,1 1-1 0 0,0 0 0 0 0,1 1 0 0 0,0 1 1 0 0,0 0-1 0 0,1 1 0 0 0,1 1 0 0 0,0 0 1 0 0,0 0-1 0 0,1 1 0 0 0,1 1 0 0 0,-6 8-1 0 0,-6 8 18 0 0,1 2-1 0 0,1 0 0 0 0,1 1 0 0 0,2 1 0 0 0,2 0 0 0 0,1 1 1 0 0,1 1-1 0 0,3 0 0 0 0,0 1 0 0 0,3 0 0 0 0,1 0 0 0 0,1 1 1 0 0,3 0-1 0 0,0 0 0 0 0,3-1 0 0 0,2 8-17 0 0,0-24 1 0 0,1-1 1 0 0,1 0-1 0 0,0 0 0 0 0,2-1 0 0 0,0 1 1 0 0,1-2-1 0 0,1 1 0 0 0,1-1 0 0 0,1 0 1 0 0,0-1-1 0 0,1-1 0 0 0,1 0 0 0 0,0 0 1 0 0,2-1-1 0 0,-1-1 0 0 0,2 0 0 0 0,10 6-1 0 0,-17-14-67 0 0,0-1 0 0 0,1-1 0 0 0,-1 0 0 0 0,1 0 0 0 0,0-1 0 0 0,0 0 0 0 0,0-1 0 0 0,0 0-1 0 0,1-1 1 0 0,-1 0 0 0 0,1 0 0 0 0,-1-1 0 0 0,1-1 0 0 0,1 0 67 0 0,-10 1-39 0 0,46-14-2448 0 0,-20-5-5795 0 0,-16 8-2985 0 0</inkml:trace>
  <inkml:trace contextRef="#ctx0" brushRef="#br0" timeOffset="103533.818">2683 2773 11466 0 0,'0'0'3126'0'0,"0"0"-1869"0"0,0 0-728 0 0,0 0-74 0 0,0 0 125 0 0,0 0 99 0 0,0 0 8 0 0,-28 35-61 0 0,-86 111-120 0 0,63-55 22 0 0,46-73-455 0 0,2-11-59 0 0,0 0-1 0 0,0 0 1 0 0,1 0-1 0 0,0 0 0 0 0,0 1 1 0 0,0-1-1 0 0,1 0 0 0 0,0 1 1 0 0,1-1-1 0 0,0 1 1 0 0,0 0-1 0 0,1-1 0 0 0,0 1 1 0 0,0-1-1 0 0,0 0 0 0 0,1 1 1 0 0,0-1-1 0 0,1 0 1 0 0,-1 0-1 0 0,2 0 0 0 0,-1 0 1 0 0,1-1-1 0 0,0 1 0 0 0,0-1 1 0 0,0 0-1 0 0,1 0 0 0 0,0 0 1 0 0,0-1-1 0 0,1 0 1 0 0,0 0-1 0 0,-1 0 0 0 0,2-1 1 0 0,-1 0-1 0 0,4 2-13 0 0,2-3 84 0 0,0 0-1 0 0,1-1 0 0 0,-1-1 1 0 0,0 0-1 0 0,1-1 0 0 0,-1 0 1 0 0,0-1-1 0 0,1 0 1 0 0,-1-1-1 0 0,0-1 0 0 0,0 0 1 0 0,0 0-1 0 0,0-1 1 0 0,-1-1-1 0 0,1 0 0 0 0,-1 0 1 0 0,7-5-84 0 0,-5 2 83 0 0,1-1 1 0 0,-1-1-1 0 0,-1 0 0 0 0,0 0 1 0 0,0-1-1 0 0,-1-1 0 0 0,-1 0 1 0 0,0-1-1 0 0,0 1 1 0 0,-1-2-1 0 0,-1 1 0 0 0,0-1 1 0 0,-1-1-1 0 0,-1 1 0 0 0,0-1 1 0 0,-1 0-1 0 0,0-1 1 0 0,-2 1-1 0 0,1-1 0 0 0,-2 0 1 0 0,0 0-1 0 0,-1 0 0 0 0,-1 0 1 0 0,0 0-1 0 0,-3-14-83 0 0,3 23-40 0 0,-1 1 0 0 0,-1-1-1 0 0,1 0 1 0 0,-1 1 0 0 0,0-1 0 0 0,0 1-1 0 0,-1 0 1 0 0,0 0 0 0 0,0 0 0 0 0,-1 0-1 0 0,1 0 1 0 0,-1 1 0 0 0,0-1-1 0 0,-1 1 1 0 0,1 0 0 0 0,-1 1 0 0 0,0-1-1 0 0,-1 1 1 0 0,1 0 0 0 0,-1 0 0 0 0,1 0-1 0 0,-1 1 1 0 0,0 0 0 0 0,0 0 0 0 0,-1 1-1 0 0,1-1 1 0 0,-1 1 0 0 0,1 1 0 0 0,-1-1-1 0 0,1 1 1 0 0,-6 0 40 0 0,5 1-270 0 0,1-1-1 0 0,-1 1 1 0 0,1 1-1 0 0,-1 0 1 0 0,1 0 0 0 0,-1 0-1 0 0,1 0 1 0 0,0 1-1 0 0,-1 0 1 0 0,1 1 0 0 0,0-1-1 0 0,0 1 1 0 0,1 0-1 0 0,-2 1 271 0 0,-18 15-3922 0 0,-1 3-3303 0 0,8-6-1063 0 0</inkml:trace>
  <inkml:trace contextRef="#ctx0" brushRef="#br0" timeOffset="103998.632">2985 3237 10986 0 0,'0'0'1430'0'0,"0"0"-618"0"0,0 0-234 0 0,0 0 150 0 0,0 0 227 0 0,0 0 121 0 0,0 0-28 0 0,0 0-126 0 0,0 0-156 0 0,0 0-108 0 0,0 0-123 0 0,0 0-121 0 0,0 0-68 0 0,11-16-73 0 0,87-119 322 0 0,74-105-12 0 0,-133 189-789 0 0,-37 77-480 0 0,-6 21 592 0 0,1-33 97 0 0,1 0 0 0 0,0 1 0 0 0,1-1 0 0 0,1 0 0 0 0,0 1 1 0 0,1-1-1 0 0,1 0 0 0 0,0 1 0 0 0,1-1 0 0 0,0 0 1 0 0,1 0-1 0 0,0-1 0 0 0,2 1 0 0 0,-1-1 0 0 0,2 0 0 0 0,0 0 1 0 0,4 5-4 0 0,-7-13 101 0 0,1 0 1 0 0,0 0-1 0 0,0 0 1 0 0,1 0 0 0 0,0-1-1 0 0,0 0 1 0 0,0 0-1 0 0,0 0 1 0 0,0-1-1 0 0,1 0 1 0 0,-1 0 0 0 0,1 0-1 0 0,0-1 1 0 0,0 0-1 0 0,0-1 1 0 0,0 0-1 0 0,0 0 1 0 0,0 0 0 0 0,0-1-1 0 0,1 0 1 0 0,-1 0-1 0 0,0-1 1 0 0,0 1 0 0 0,5-3-102 0 0,-6 0 139 0 0,0-1 0 0 0,0 1 1 0 0,-1-1-1 0 0,1-1 0 0 0,-1 1 1 0 0,0-1-1 0 0,0 0 0 0 0,-1 0 1 0 0,0 0-1 0 0,0 0 0 0 0,0-1 1 0 0,0 0-1 0 0,-1 0 1 0 0,0 0-1 0 0,2-6-139 0 0,3-2 114 0 0,62-122 243 0 0,-58 105-1156 0 0,11-33 1025 0 0,-19 42-4463 0 0,-2-1-4367 0 0,-2 19-3514 0 0</inkml:trace>
  <inkml:trace contextRef="#ctx0" brushRef="#br0" timeOffset="104650.638">4309 2736 17580 0 0,'0'0'1428'0'0,"0"0"-557"0"0,0 0-235 0 0,0 0 56 0 0,0 0 136 0 0,0 0 73 0 0,0 0-73 0 0,0 0-163 0 0,0 0-121 0 0,0 0-124 0 0,0 0-76 0 0,0 0-39 0 0,0 0-64 0 0,-6-14-66 0 0,-22-41-66 0 0,28 54-108 0 0,-1 0 1 0 0,1 1-1 0 0,-1-1 0 0 0,0 0 0 0 0,1 1 1 0 0,-1-1-1 0 0,0 1 0 0 0,1-1 0 0 0,-1 1 1 0 0,0-1-1 0 0,0 1 0 0 0,1 0 0 0 0,-1-1 1 0 0,0 1-1 0 0,0 0 0 0 0,0-1 1 0 0,0 1-1 0 0,1 0 0 0 0,-1 0 0 0 0,0 0 1 0 0,0 0-1 0 0,0 0 0 0 0,0 0 0 0 0,0 0 1 0 0,1 0-1 0 0,-1 0 0 0 0,0 1 0 0 0,0-1 1 0 0,0 0-1 0 0,0 0 0 0 0,1 1 1 0 0,-1-1-1 0 0,0 1 0 0 0,0-1 0 0 0,1 0 1 0 0,-1 1-1 0 0,0-1 0 0 0,1 1 0 0 0,-1 0 1 0 0,0-1-1 0 0,1 1 0 0 0,-1 0 0 0 0,1-1 1 0 0,-1 1-1 0 0,1 0 0 0 0,-1-1 0 0 0,1 2-1 0 0,-5 2 1 0 0,-24 18-45 0 0,1 0 0 0 0,1 2-1 0 0,2 2 1 0 0,0 0 0 0 0,1 1 0 0 0,2 2-1 0 0,1 0 1 0 0,1 1 0 0 0,2 1 0 0 0,1 1-1 0 0,1 0 1 0 0,-4 16 44 0 0,18-40-36 0 0,0 0-1 0 0,0 1 0 0 0,0-1 1 0 0,1 0-1 0 0,0 1 1 0 0,0-1-1 0 0,1 1 0 0 0,1-1 1 0 0,-1 1-1 0 0,1-1 0 0 0,2 7 37 0 0,-1-13-3 0 0,1 1 0 0 0,-1-1-1 0 0,1 0 1 0 0,-1 0-1 0 0,1 0 1 0 0,0 0 0 0 0,0 0-1 0 0,0-1 1 0 0,0 1-1 0 0,1-1 1 0 0,-1 0 0 0 0,0 0-1 0 0,0 0 1 0 0,1 0-1 0 0,-1 0 1 0 0,1-1 0 0 0,-1 0-1 0 0,0 1 1 0 0,1-2-1 0 0,-1 1 1 0 0,1 0 0 0 0,-1 0-1 0 0,1-1 1 0 0,-1 0-1 0 0,0 0 1 0 0,1 0-1 0 0,-1 0 1 0 0,0 0 0 0 0,0-1-1 0 0,0 1 1 0 0,0-1-1 0 0,0 0 1 0 0,0 0 0 0 0,0 0-1 0 0,-1 0 1 0 0,3-3 3 0 0,144-141 427 0 0,-132 124-404 0 0,2 0 0 0 0,0 1-1 0 0,1 2 1 0 0,1 0 0 0 0,1 0 0 0 0,1 2-1 0 0,0 1 1 0 0,17-8-23 0 0,39 9-54 0 0,-78 16 44 0 0,1 1 1 0 0,0-1 0 0 0,-1 1 0 0 0,1-1-1 0 0,-1 1 1 0 0,0-1 0 0 0,1 1 0 0 0,-1 0-1 0 0,0 0 1 0 0,0 0 0 0 0,0-1 0 0 0,0 1 0 0 0,-1 0-1 0 0,1 0 1 0 0,0 0 0 0 0,-1 0 0 0 0,0 0-1 0 0,1 1 1 0 0,-1-1 0 0 0,0 0 0 0 0,0 0-1 0 0,0 0 1 0 0,0 0 0 0 0,0 0 0 0 0,-1 1 9 0 0,1-1-5 0 0,-13 216 43 0 0,3 168-99 0 0,12-246 25 0 0,-2 320 80 0 0,-1-441-46 0 0,-1 0 0 0 0,0 0 0 0 0,-2 0 0 0 0,-1-1 0 0 0,0 1 0 0 0,-1-1 0 0 0,-1 0 0 0 0,0 0 0 0 0,-8 12 2 0 0,11-24-1 0 0,1 0 0 0 0,-1 0 0 0 0,0-1 1 0 0,-1 1-1 0 0,1-1 0 0 0,-1 0 0 0 0,0 0 0 0 0,0 0 1 0 0,-1-1-1 0 0,1 1 0 0 0,-1-2 0 0 0,0 1 0 0 0,0 0 0 0 0,0-1 1 0 0,-1 0-1 0 0,1-1 0 0 0,-1 1 0 0 0,0-1 0 0 0,1-1 1 0 0,-1 1-1 0 0,0-1 0 0 0,0 0 0 0 0,0-1 0 0 0,0 0 0 0 0,0 0 1 0 0,0 0-1 0 0,-6-2 1 0 0,5-1 1 0 0,-1-1 1 0 0,1-1 0 0 0,0 1-1 0 0,0-2 1 0 0,1 1-1 0 0,-1-1 1 0 0,1 0-1 0 0,1 0 1 0 0,-1-1 0 0 0,1 0-1 0 0,0 0 1 0 0,0 0-1 0 0,1-1 1 0 0,0 0-1 0 0,1 0 1 0 0,0 0 0 0 0,0-1-1 0 0,0 1 1 0 0,1-1-1 0 0,1 0 1 0 0,-1 0 0 0 0,0-6-2 0 0,-2-2-21 0 0,1 0 1 0 0,1 0 0 0 0,0 0 0 0 0,1-1 0 0 0,1 1-1 0 0,0-1 1 0 0,2 0 0 0 0,0 1 0 0 0,1 0 0 0 0,0-1-1 0 0,2 1 1 0 0,0 0 0 0 0,1 0 0 0 0,0 0 0 0 0,1 1-1 0 0,2 0 1 0 0,-1 0 0 0 0,2 1 0 0 0,5-9 20 0 0,6-4-113 0 0,0 1 0 0 0,2 1 1 0 0,1 1-1 0 0,1 1 1 0 0,0 1-1 0 0,2 1 0 0 0,1 1 1 0 0,1 1-1 0 0,23-11 113 0 0,67-37-269 0 0,-67 40-4981 0 0,-20 11-2831 0 0,-18 9-2791 0 0</inkml:trace>
  <inkml:trace contextRef="#ctx0" brushRef="#br0" timeOffset="105751.215">5765 2994 0 0 0,'0'0'928'0'0,"0"0"590"0"0,0 0 485 0 0,0 0 269 0 0,0 0 18 0 0,0 0-175 0 0,0 0-292 0 0,0 0-309 0 0,3 0-266 0 0,5 0 4127 0 0,-8 0-5007 0 0,0 0-88 0 0,0 0-83 0 0,0 0-62 0 0,0 0-62 0 0,0 0-53 0 0,0 0-36 0 0,19 7-80 0 0,-12-4 141 0 0,1-1 0 0 0,-1 0 0 0 0,1 0 0 0 0,0-1 0 0 0,0 0 0 0 0,-1-1 0 0 0,1 1 0 0 0,0-1 0 0 0,0-1 0 0 0,0 0 0 0 0,0 0 1 0 0,-1 0-1 0 0,1-1 0 0 0,-1 0 0 0 0,1 0 0 0 0,-1-1 0 0 0,0 0 0 0 0,1-1 0 0 0,-2 1 0 0 0,1-1 0 0 0,0-1 0 0 0,-1 1 0 0 0,0-1 0 0 0,0 0 0 0 0,0-1 0 0 0,0 1 0 0 0,-1-1 0 0 0,4-6-45 0 0,10-11 59 0 0,-1 0 0 0 0,-1-1 1 0 0,-2-1-1 0 0,0 0 0 0 0,-2-1 1 0 0,0-1-1 0 0,-2 0 0 0 0,2-11-59 0 0,-5-24 431 0 0,-8 61-309 0 0,0 1-12 0 0,-21 78-589 0 0,6 29 472 0 0,4 0 0 0 0,6 1 0 0 0,5 67 7 0 0,3-83 45 0 0,-4-1 0 0 0,-5 1 0 0 0,-3-1 0 0 0,-4 0 0 0 0,-13 36-45 0 0,25-119 27 0 0,-1 0-1 0 0,0 0 0 0 0,-1 0 0 0 0,0-1 0 0 0,0 1 0 0 0,0-1 0 0 0,-1 0 0 0 0,0 0 0 0 0,-1 0 1 0 0,1-1-1 0 0,-2 1 0 0 0,1-1 0 0 0,0 0 0 0 0,-2 0-26 0 0,5-5 10 0 0,1 0-1 0 0,0 0 1 0 0,0 0 0 0 0,0-1 0 0 0,-1 1 0 0 0,1 0-1 0 0,0-1 1 0 0,0 1 0 0 0,-1-1 0 0 0,1 1 0 0 0,-1-1-1 0 0,1 0 1 0 0,0 0 0 0 0,-1 0 0 0 0,1 0 0 0 0,-1 0-1 0 0,1 0 1 0 0,0 0 0 0 0,-1 0 0 0 0,1 0 0 0 0,-1-1-1 0 0,1 1 1 0 0,0 0 0 0 0,-1-1 0 0 0,1 1 0 0 0,0-1-1 0 0,0 0 1 0 0,-1 1 0 0 0,1-1 0 0 0,0 0 0 0 0,0 0-1 0 0,0 0 1 0 0,0 0 0 0 0,0 0 0 0 0,0 0 0 0 0,0 0-1 0 0,0 0 1 0 0,0 0 0 0 0,1 0 0 0 0,-1 0 0 0 0,0-1-1 0 0,1 1 1 0 0,-1 0 0 0 0,1-1 0 0 0,-1 1 0 0 0,1 0-10 0 0,-12-68 36 0 0,15 35-49 0 0,1 0 0 0 0,2 1 0 0 0,1-1 1 0 0,2 2-1 0 0,1-1 0 0 0,1 1 0 0 0,2 1 1 0 0,10-18 12 0 0,0-4-38 0 0,15-42-76 0 0,5 2 0 0 0,3 1 1 0 0,4 3-1 0 0,4 2 0 0 0,4 2 1 0 0,4 3-1 0 0,3 3 0 0 0,15-10 114 0 0,-62 72 13 0 0,2 0-1 0 0,-1 1 1 0 0,2 1-1 0 0,0 1 1 0 0,0 1 0 0 0,2 1-1 0 0,15-6-12 0 0,-37 16 2 0 0,1 1 1 0 0,0 0-1 0 0,0-1 0 0 0,0 1 1 0 0,0 0-1 0 0,0 0 0 0 0,0 0 0 0 0,1 0 1 0 0,-1 1-1 0 0,0-1 0 0 0,1 0 0 0 0,-1 1 1 0 0,0 0-1 0 0,0-1 0 0 0,1 1 1 0 0,-1 0-1 0 0,1 0 0 0 0,-1 1 0 0 0,0-1 1 0 0,1 0-1 0 0,-1 1 0 0 0,0-1 1 0 0,0 1-1 0 0,1 0 0 0 0,-1 0 0 0 0,0 0 1 0 0,0 0-1 0 0,0 0 0 0 0,0 0 0 0 0,0 1 1 0 0,0-1-1 0 0,0 0 0 0 0,-1 1 1 0 0,1 0-1 0 0,0-1 0 0 0,-1 1 0 0 0,1 0 1 0 0,-1 0-1 0 0,0 0 0 0 0,1 0 1 0 0,-1 0-1 0 0,0 0 0 0 0,0 0 0 0 0,-1 1 1 0 0,1-1-1 0 0,0 0 0 0 0,-1 0 0 0 0,1 1-2 0 0,-2 22 47 0 0,-1 0 0 0 0,-1-1-1 0 0,-1 1 1 0 0,-2-1-1 0 0,0 0 1 0 0,-1-1-1 0 0,-1 1 1 0 0,-2-1 0 0 0,0-1-1 0 0,-1 0 1 0 0,-1-1-1 0 0,-13 17-46 0 0,-2 10 49 0 0,-3-1 1 0 0,-1-2-1 0 0,-2-1 0 0 0,-3-2 0 0 0,-1-1 0 0 0,-1-2 0 0 0,-25 18-49 0 0,58-52-18 0 0,0 0 0 0 0,-1-1 0 0 0,0 0 1 0 0,0 0-1 0 0,0 0 0 0 0,-1 0 0 0 0,1-1 0 0 0,-1 0 0 0 0,0-1 0 0 0,1 1 0 0 0,-1-1 0 0 0,0 0 0 0 0,-1-1 0 0 0,1 0 0 0 0,0 0 0 0 0,0-1 0 0 0,-5 0 18 0 0,9-2-192 0 0,0-1 1 0 0,1 0-1 0 0,-1 0 1 0 0,1 0-1 0 0,-1 0 1 0 0,1 0-1 0 0,0-1 0 0 0,0 1 1 0 0,1-1-1 0 0,-1 1 1 0 0,1-1-1 0 0,0 0 1 0 0,-1 1-1 0 0,2-1 0 0 0,-1 0 1 0 0,0 0-1 0 0,1 0 1 0 0,0 0-1 0 0,0 0 1 0 0,0 0-1 0 0,0 1 0 0 0,1-1 1 0 0,-1 0-1 0 0,1 0 1 0 0,0 0-1 0 0,0 0 1 0 0,0 1-1 0 0,1-1 0 0 0,0 1 1 0 0,-1-1-1 0 0,2 0 192 0 0,27-53-6514 0 0,-20 37-808 0 0</inkml:trace>
  <inkml:trace contextRef="#ctx0" brushRef="#br0" timeOffset="113774.091">7109 2762 1440 0 0,'0'0'720'0'0,"0"0"-321"0"0,0 0-31 0 0,0 0 290 0 0,0 0 397 0 0,0 0 296 0 0,0 0 46 0 0,0 0-154 0 0,0 0-240 0 0,0 0-223 0 0,0 0-122 0 0,2-4-40 0 0,6-11-35 0 0,-5 12-19 0 0,-3 3-35 0 0,0 0-53 0 0,0 22 1641 0 0,-11 147 65 0 0,10-147-2167 0 0,1 0 0 0 0,0-1 0 0 0,2 1-1 0 0,1 0 1 0 0,1-1 0 0 0,1 0 0 0 0,0 0 0 0 0,2 0-1 0 0,0 0 1 0 0,5 7-15 0 0,-10-24 28 0 0,0 0 0 0 0,0 0 0 0 0,1-1 0 0 0,-1 1 0 0 0,1-1 0 0 0,-1 0 0 0 0,1 0 0 0 0,0 0 0 0 0,0 0 0 0 0,1 0 0 0 0,-1-1 0 0 0,1 1 0 0 0,-1-1 0 0 0,1 0 0 0 0,0 0 0 0 0,-1 0 0 0 0,1-1 0 0 0,0 1-1 0 0,0-1 1 0 0,0 0 0 0 0,1 0 0 0 0,-1 0 0 0 0,0-1 0 0 0,0 0 0 0 0,0 1 0 0 0,1-1 0 0 0,-1-1 0 0 0,0 1 0 0 0,4-1-28 0 0,77-51 1290 0 0,66-113-481 0 0,-141 155-732 0 0,-1-1 0 0 0,0-1 0 0 0,-1 1-1 0 0,0-2 1 0 0,0 1 0 0 0,-2-1 0 0 0,1 0-1 0 0,-2 0 1 0 0,0 0 0 0 0,0-1 0 0 0,-1 0 0 0 0,-1 0-1 0 0,0 0 1 0 0,-1-3-77 0 0,-2 16 97 0 0,0 1-14 0 0,0 0-30 0 0,0 0-13 0 0,0 0-14 0 0,0 0-36 0 0,-2 59-511 0 0,1 74 581 0 0,-5-57-89 0 0,7-68 28 0 0,0 1 1 0 0,1-1-1 0 0,1 0 1 0 0,-1 0-1 0 0,1-1 1 0 0,0 1-1 0 0,1 0 1 0 0,0-1-1 0 0,0 0 1 0 0,1 0-1 0 0,0 0 1 0 0,0 0-1 0 0,3 2 1 0 0,0-1 10 0 0,1-1 0 0 0,0-1 0 0 0,0 1 0 0 0,1-1 0 0 0,-1-1 0 0 0,1 0 0 0 0,0 0 0 0 0,1-1 0 0 0,-1 0 0 0 0,1-1 0 0 0,0 0 0 0 0,-1-1 0 0 0,1 0 0 0 0,0-1 0 0 0,1 0 0 0 0,3 0-10 0 0,7 2 11 0 0,-8-2 40 0 0,1-1 1 0 0,-1 0 0 0 0,1 0 0 0 0,-1-2-1 0 0,1 0 1 0 0,-1 0 0 0 0,0-1-1 0 0,0-1 1 0 0,0-1 0 0 0,0 0 0 0 0,-1 0-1 0 0,0-1 1 0 0,0-1 0 0 0,0 0-1 0 0,-1-1 1 0 0,0 0 0 0 0,-1-1-1 0 0,0-1 1 0 0,0 0 0 0 0,-1 0 0 0 0,0-1-1 0 0,-1 0 1 0 0,0 0 0 0 0,-1-1-1 0 0,0 0 1 0 0,2-6-52 0 0,157-294 60 0 0,-153 282-69 0 0,-1-1-1 0 0,-1-1 1 0 0,-2 0 0 0 0,-1-1-1 0 0,-1 1 1 0 0,-2-2 0 0 0,-2 1-1 0 0,-1 0 1 0 0,-1-19 9 0 0,-3 48-25 0 0,0 1 1 0 0,-1 0-1 0 0,1-1 1 0 0,-1 1-1 0 0,0 0 1 0 0,0 0-1 0 0,0 0 0 0 0,0 0 1 0 0,0 0-1 0 0,-1 1 1 0 0,1-1-1 0 0,-1 1 1 0 0,0 0-1 0 0,0-1 0 0 0,0 1 1 0 0,0 0-1 0 0,0 1 1 0 0,0-1-1 0 0,0 1 0 0 0,-1-1 1 0 0,1 1-1 0 0,-1 0 1 0 0,1 0-1 0 0,-1 0 1 0 0,1 1-1 0 0,-1-1 0 0 0,1 1 1 0 0,-1 0-1 0 0,1 0 1 0 0,-1 0-1 0 0,0 0 1 0 0,1 1-1 0 0,-1-1 0 0 0,1 1 1 0 0,-1 0 24 0 0,-2 3-17 0 0,1-1 1 0 0,0 1-1 0 0,0 0 0 0 0,1 0 1 0 0,-1 0-1 0 0,1 1 0 0 0,0-1 0 0 0,0 1 1 0 0,0 0-1 0 0,1 0 0 0 0,0 1 1 0 0,0-1-1 0 0,0 1 0 0 0,1-1 1 0 0,-1 1-1 0 0,0 4 17 0 0,-6 26 0 0 0,1 0 0 0 0,2 0 0 0 0,2 1 0 0 0,1 0 0 0 0,2 0 0 0 0,1 0-1 0 0,2 5 1 0 0,-1 28-28 0 0,0-50 14 0 0,0 0 0 0 0,1 0 0 0 0,1 0 0 0 0,1 0 0 0 0,1 0 0 0 0,0-1 0 0 0,2 0 0 0 0,0 0 0 0 0,7 12 14 0 0,-11-24-5 0 0,1 0 0 0 0,0 0 0 0 0,1 0 0 0 0,-1 0 0 0 0,1-1 0 0 0,0 1 0 0 0,1-1 0 0 0,0 0 0 0 0,0-1 0 0 0,0 0 0 0 0,0 0 0 0 0,1 0 0 0 0,0 0 0 0 0,0-1 0 0 0,0-1 0 0 0,1 1 0 0 0,-1-1 0 0 0,1 0 0 0 0,0-1 0 0 0,0 1 0 0 0,0-2 0 0 0,0 1 0 0 0,0-1 0 0 0,0 0 0 0 0,0-1 5 0 0,16-3 42 0 0,-1-2 1 0 0,-1 0-1 0 0,1-2 0 0 0,-1 0 1 0 0,0-1-1 0 0,-1-2 0 0 0,0 0 1 0 0,0-1-1 0 0,-1-1 0 0 0,11-9-42 0 0,-23 16 10 0 0,30-20 38 0 0,-2-1-1 0 0,0-2 1 0 0,-2-2-1 0 0,-2-1 1 0 0,0-1-1 0 0,-2-2 1 0 0,-2-1-1 0 0,-1-2 1 0 0,-2 0-1 0 0,-1-2 0 0 0,-2 0 1 0 0,14-39-48 0 0,-28 62 0 0 0,-2-1 1 0 0,-1 1-1 0 0,0-1 1 0 0,-1 0-1 0 0,0-1 0 0 0,-2 1 1 0 0,0-1-1 0 0,-1 1 1 0 0,0-1-1 0 0,-2-1 0 0 0,0 14-11 0 0,0 1 1 0 0,0-1-1 0 0,0 1 0 0 0,0 0 0 0 0,-1 0 1 0 0,0 0-1 0 0,0-1 0 0 0,0 2 1 0 0,0-1-1 0 0,-1 0 0 0 0,0 0 1 0 0,0 1-1 0 0,0-1 0 0 0,0 1 0 0 0,0 0 1 0 0,0 0-1 0 0,-1 0 0 0 0,0 1 1 0 0,1-1-1 0 0,-1 1 0 0 0,0 0 1 0 0,0 0-1 0 0,0 0 0 0 0,-1 0 1 0 0,1 1-1 0 0,0-1 0 0 0,-1 1 0 0 0,1 0 1 0 0,-1 1-1 0 0,1-1 0 0 0,-1 1 1 0 0,1 0-1 0 0,-1 0 0 0 0,1 0 1 0 0,-1 1-1 0 0,1 0 0 0 0,0-1 0 0 0,-1 2 1 0 0,1-1-1 0 0,0 0 0 0 0,-1 1 1 0 0,1 0-1 0 0,0 0 0 0 0,0 0 1 0 0,0 0-1 0 0,0 1 11 0 0,-4 4-14 0 0,0-1 1 0 0,1 1-1 0 0,0 1 1 0 0,0-1-1 0 0,1 1 1 0 0,0 0-1 0 0,0 1 1 0 0,1-1-1 0 0,0 1 1 0 0,0 0-1 0 0,1 1 1 0 0,1-1-1 0 0,-1 1 1 0 0,1 0-1 0 0,1-1 1 0 0,-1 6 13 0 0,-9 164 168 0 0,12-169-154 0 0,20 163 269 0 0,-3 38 108 0 0,-15-203-364 0 0,0 0-1 0 0,1 0 1 0 0,0 0 0 0 0,0-1-1 0 0,0 1 1 0 0,1-1 0 0 0,0 1-1 0 0,1-1 1 0 0,0-1 0 0 0,0 1-1 0 0,0-1 1 0 0,1 0 0 0 0,0 0-1 0 0,0 0 1 0 0,1-1 0 0 0,-1 0-1 0 0,2 0-26 0 0,-7-3-6 0 0,1-1-1 0 0,-1 0 1 0 0,1 0 0 0 0,-1-1-1 0 0,1 1 1 0 0,0 0-1 0 0,-1 0 1 0 0,1-1-1 0 0,0 1 1 0 0,0-1-1 0 0,-1 1 1 0 0,1-1-1 0 0,0 0 1 0 0,0 0-1 0 0,0 0 1 0 0,-1 0 0 0 0,1 0-1 0 0,0 0 1 0 0,0 0-1 0 0,0-1 1 0 0,-1 1-1 0 0,1 0 1 0 0,0-1-1 0 0,0 0 1 0 0,0 0 6 0 0,11-7-2561 0 0,-1-4-3404 0 0,-7 8-5105 0 0</inkml:trace>
  <inkml:trace contextRef="#ctx0" brushRef="#br0" timeOffset="114936.136">9102 3082 7154 0 0,'0'0'1374'0'0,"0"0"-617"0"0,0 0-103 0 0,0 0 336 0 0,0 0 269 0 0,0 0 61 0 0,0 0-106 0 0,0 0-141 0 0,0 0-99 0 0,0 0-79 0 0,0 0-107 0 0,0 0-104 0 0,0 0-106 0 0,31-4-73 0 0,95-12-56 0 0,-56-8 296 0 0,-59 19-638 0 0,-1 0 1 0 0,0-1 0 0 0,0 0 0 0 0,0 0-1 0 0,-1-1 1 0 0,0-1 0 0 0,0 1 0 0 0,0-2-1 0 0,-1 1 1 0 0,-1-1 0 0 0,1 0 0 0 0,-1 0-1 0 0,-1-1 1 0 0,0 0 0 0 0,0 0 0 0 0,-1-1-1 0 0,0 0 1 0 0,-1 0 0 0 0,0 0 0 0 0,1-9-108 0 0,-5 18-17 0 0,0 0 0 0 0,-1 1 0 0 0,1-1 0 0 0,0 0 0 0 0,-1 0 0 0 0,0 1 0 0 0,1-1 0 0 0,-1 0 0 0 0,0 1 0 0 0,0-1 0 0 0,0 1 0 0 0,0-1 0 0 0,0 1 0 0 0,0-1 0 0 0,0 1 0 0 0,-1-1 0 0 0,1 1 0 0 0,0 0 0 0 0,-1 0 0 0 0,1 0 0 0 0,-1 0 0 0 0,1 0 0 0 0,-1 0 0 0 0,0 0 0 0 0,1 1 0 0 0,-1-1 0 0 0,0 0 0 0 0,1 1 0 0 0,-1 0 0 0 0,0-1 0 0 0,0 1 0 0 0,0 0 0 0 0,0 0 0 0 0,1 0 0 0 0,-1 0 0 0 0,0 0 0 0 0,0 0 17 0 0,-71 14-773 0 0,50-2 663 0 0,2 0 1 0 0,0 2-1 0 0,0 0 0 0 0,1 1 0 0 0,1 1 1 0 0,1 1-1 0 0,0 1 0 0 0,1 1 1 0 0,1 0-1 0 0,1 1 0 0 0,-3 6 110 0 0,15-23 7 0 0,1 0 0 0 0,-1 0 0 0 0,1 0 0 0 0,0 1 0 0 0,0-1 0 0 0,0 1 0 0 0,0 0 0 0 0,0-1 0 0 0,1 1-1 0 0,0 0 1 0 0,0 0 0 0 0,0 0 0 0 0,0 0 0 0 0,0 0 0 0 0,1 0 0 0 0,0 0 0 0 0,0 0 0 0 0,0 1 0 0 0,0-1 0 0 0,1 0 0 0 0,-1 0 0 0 0,1 0 0 0 0,0 0 0 0 0,0 0 0 0 0,1-1-1 0 0,-1 1 1 0 0,1 0 0 0 0,0 0 0 0 0,0-1 0 0 0,0 1 0 0 0,0-1 0 0 0,1 0 0 0 0,-1 0 0 0 0,1 0 0 0 0,3 3-7 0 0,13-2 48 0 0,0 0 1 0 0,0-1 0 0 0,1-1-1 0 0,-1-1 1 0 0,1-1-1 0 0,-1 0 1 0 0,1-1-1 0 0,-1-2 1 0 0,0 0 0 0 0,0-1-1 0 0,0 0 1 0 0,9-5-49 0 0,6-1-112 0 0,0-1 1 0 0,-1-1 0 0 0,-1-2 0 0 0,0-1 0 0 0,21-15 111 0 0,-36 20-1032 0 0,-1-2 1 0 0,0 0 0 0 0,-1-1-1 0 0,-1 0 1 0 0,0-2 0 0 0,12-14 1031 0 0,16-51-14518 0 0,-34 43 13995 0 0,-4 27 523 0 0,32 13 5092 0 0,-23 31 2660 0 0,-15 7-4283 0 0,-38 108-1035 0 0,39-139-2376 0 0,0-7-49 0 0,0 0 0 0 0,0 0 0 0 0,0 1 0 0 0,1-1 0 0 0,-1 0 0 0 0,1 0 0 0 0,0 1 0 0 0,0-1-1 0 0,0 0 1 0 0,0 1 0 0 0,1-1 0 0 0,-1 0 0 0 0,1 0 0 0 0,0 0 0 0 0,0 1 0 0 0,0-1 0 0 0,0 0-1 0 0,1 0 1 0 0,-1 0 0 0 0,1-1 0 0 0,0 1 0 0 0,0 0 0 0 0,0-1 0 0 0,0 1 0 0 0,0-1 0 0 0,0 1-1 0 0,3 1-8 0 0,2-4 137 0 0,-1 1 0 0 0,1-1 1 0 0,-1-1-1 0 0,1 1 0 0 0,-1-1 0 0 0,1 0 0 0 0,-1-1 0 0 0,0 0 0 0 0,1 0 0 0 0,-1 0 0 0 0,0-1 0 0 0,0 1 0 0 0,-1-2 0 0 0,1 1 0 0 0,0 0 0 0 0,-1-1 0 0 0,0 0 0 0 0,0-1 0 0 0,0 1 0 0 0,-1-1 0 0 0,1 0 0 0 0,-1 0 0 0 0,0 0 0 0 0,-1 0 1 0 0,1-1-1 0 0,-1 0 0 0 0,0 1 0 0 0,0-1 0 0 0,0-2-137 0 0,16-19 196 0 0,158-201 1040 0 0,-172 265-1147 0 0,-5-10-27 0 0,-1 27-86 0 0,2-1 1 0 0,2 1-1 0 0,2-1 1 0 0,3 0-1 0 0,10 32 24 0 0,12 11-20 0 0,-14-49 31 0 0,-2 1 0 0 0,-1 1 0 0 0,-3 1 0 0 0,3 47-11 0 0,-10-65 24 0 0,-2 1 0 0 0,0-1-1 0 0,-3 1 1 0 0,-1-1 0 0 0,-1 1 0 0 0,-1-1 0 0 0,-2 0-1 0 0,-2-1 1 0 0,0 0 0 0 0,-3 0 0 0 0,0-1-1 0 0,-2 0 1 0 0,-1-1 0 0 0,-1-1 0 0 0,-1-1-1 0 0,-17 20-23 0 0,19-32 61 0 0,-1-1-1 0 0,0-1 0 0 0,-1-1 0 0 0,-1 0 0 0 0,1-1 1 0 0,-2-1-1 0 0,-8 3-60 0 0,17-9 43 0 0,0 0 0 0 0,0-1-1 0 0,0 0 1 0 0,0-1 0 0 0,-1 0 0 0 0,1-1 0 0 0,-1 0 0 0 0,1 0 0 0 0,-1-1 0 0 0,1 0 0 0 0,-1-1 0 0 0,-5-1-43 0 0,13-1 14 0 0,-1 0 1 0 0,1-1 0 0 0,0 1 0 0 0,0 0-1 0 0,0-1 1 0 0,0 0 0 0 0,0 0 0 0 0,1 0-1 0 0,0 0 1 0 0,0 0 0 0 0,0 0 0 0 0,0-1-1 0 0,1 1 1 0 0,-1-1 0 0 0,1 1 0 0 0,0-1-1 0 0,1 1 1 0 0,-1-1 0 0 0,1 0 0 0 0,0 1-1 0 0,0-1 1 0 0,0 0 0 0 0,1 1 0 0 0,0-1 0 0 0,-1 1-1 0 0,2-1 1 0 0,-1 1 0 0 0,0-1 0 0 0,1 1-1 0 0,1-3-14 0 0,17-42 31 0 0,2 0 0 0 0,2 2 0 0 0,3 0 0 0 0,1 2-1 0 0,2 1 1 0 0,2 1 0 0 0,2 2 0 0 0,4-1-31 0 0,-13 9-11 0 0,3 1 0 0 0,0 0 1 0 0,2 3-1 0 0,2 0 0 0 0,0 2 0 0 0,2 1 1 0 0,1 2-1 0 0,0 2 0 0 0,2 1 0 0 0,1 1 0 0 0,0 3 1 0 0,18-6 10 0 0,-52 22-5 0 0,6-2-8 0 0,-1 0-1 0 0,1 1 0 0 0,1-1 1 0 0,-1 2-1 0 0,0 0 0 0 0,0 0 1 0 0,1 1-1 0 0,-1 0 0 0 0,0 1 1 0 0,0 0-1 0 0,5 1 14 0 0,-12 0-49 0 0,0 0 1 0 0,-1 0-1 0 0,1 1 1 0 0,-1-1-1 0 0,1 1 1 0 0,-1-1-1 0 0,0 1 1 0 0,0 0-1 0 0,0-1 1 0 0,0 1-1 0 0,-1 0 1 0 0,1 1-1 0 0,-1-1 1 0 0,0 0-1 0 0,0 0 0 0 0,0 0 1 0 0,0 1-1 0 0,-1-1 1 0 0,1 0-1 0 0,-1 2 49 0 0,5 25-5981 0 0,-5-23 3044 0 0,2-2-8796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27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1408 0 0 0,'0'0'0'0'0</inkml:trace>
  <inkml:trace contextRef="#ctx0" brushRef="#br0" timeOffset="3063.917">329 1408 0 0 0,'-34'12'0'0'0,"13"12"1335"0"0,21-23-908 0 0,-2 29 4155 0 0,2-10 3373 0 0,0-37-2074 0 0,19-153-4986 0 0,14 28-652 0 0,-18 78 20 0 0,25-20-142 0 0,-16 29-33 0 0,15 14-93 0 0,-17 11 58 0 0,-17 21-63 0 0,92-106 24 0 0,32 15-35 0 0,-49 51 6 0 0,-5 17 59 0 0,68-34-15 0 0,-4 11 74 0 0,-27 18 48 0 0,23 3-47 0 0,21 23 57 0 0,-17 8 89 0 0,-62 25-196 0 0,-68-19-35 0 0,1 0 0 0 0,-2 1 0 0 0,1 0-1 0 0,0 0 1 0 0,-1 1 0 0 0,0 0 0 0 0,0 1 0 0 0,0-1-1 0 0,-1 2 1 0 0,4 2-19 0 0,58 54 84 0 0,37 47 28 0 0,2 42 72 0 0,-54-46-30 0 0,-2-3 22 0 0,-1 7 26 0 0,-23-54-122 0 0,-12-24-50 0 0,23 38 62 0 0,-22-29 0 0 0,-3 11 33 0 0,-11 2 9 0 0,5-44 468 0 0,-14-26 9 0 0,-18-15-602 0 0,19 28-3 0 0,-5-8-8 0 0,-1 1 0 0 0,-1 1 1 0 0,0 0-1 0 0,-1 1 1 0 0,1 0-1 0 0,-1 1 0 0 0,-1 0 1 0 0,1 1-1 0 0,-13-3 2 0 0,-97-13-100 0 0,84 18 35 0 0,58-6-306 0 0,163-75 500 0 0,26 11-166 0 0,-56 51-10 0 0,-151 23 58 0 0,-1 0-16 0 0,1 0 10 0 0,0 0-10 0 0,-1 0 14 0 0,0 0 2 0 0,-3 15 251 0 0,-40 41-90 0 0,-63 69-36 0 0,0-15 10 0 0,56-63-142 0 0,50-49-2951 0 0,0-5 787 0 0,2 2-2807 0 0,0 2-6349 0 0</inkml:trace>
  <inkml:trace contextRef="#ctx0" brushRef="#br0" timeOffset="4832.216">259 1367 0 0 0,'0'0'385'0'0,"0"0"248"0"0,0 0-12 0 0,0 0-104 0 0,0 0-123 0 0,0 0-146 0 0,0 0-105 0 0,0 0-30 0 0,0 0 34 0 0,0 0 98 0 0,0 0 163 0 0,0 0 179 0 0,0 0 178 0 0,0 0 136 0 0,0 0 102 0 0,0 0 69 0 0,-2 1 12746 0 0,0-2-14884 0 0,-82-46 2945 0 0,-34-26-950 0 0,65 49-352 0 0,114 3-649 0 0,204-53 169 0 0,-65 42-92 0 0,-102 16 54 0 0,-98 16-70 0 0,0 0 22 0 0,0 0-7 0 0,0 0 20 0 0,0 0-4 0 0,0 0-15 0 0,0 0 23 0 0,0 0-5 0 0,0 0 5 0 0,0 0-3 0 0,0 0-1 0 0,0 0-1 0 0,0 0 0 0 0,0 0 14 0 0,0 0-9 0 0,-35 24 467 0 0,-56 33-382 0 0,-33 28 4 0 0,25-19 159 0 0,80-47-914 0 0,42-23-2942 0 0,-15 0-1750 0 0,-2 1-6278 0 0</inkml:trace>
  <inkml:trace contextRef="#ctx0" brushRef="#br0" timeOffset="6315.581">2161 738 0 0 0,'0'0'280'0'0,"0"0"586"0"0,0 0 51 0 0,0 0-62 0 0,0 0-30 0 0,0 0-59 0 0,0 0-111 0 0,0 0-126 0 0,0 0-113 0 0,0 0-60 0 0,0 0 55 0 0,32 0 7337 0 0,-26-2-7396 0 0,1 1 0 0 0,-1-1-1 0 0,0-1 1 0 0,1 1 0 0 0,-1-1-1 0 0,0 0 1 0 0,-1-1 0 0 0,1 1-1 0 0,0-1 1 0 0,-1 0 0 0 0,0-1-1 0 0,0 1 1 0 0,4-5-352 0 0,20-15 634 0 0,-2 5-343 0 0,0-1 0 0 0,-1-1 1 0 0,-1-2-1 0 0,-1 0 0 0 0,-1-2 1 0 0,-1 0-1 0 0,-1-2 0 0 0,-2 0 1 0 0,-1-1-1 0 0,0-1 0 0 0,10-26-291 0 0,-19 34 37 0 0,0 0-1 0 0,-1 0 0 0 0,-1-1 1 0 0,-1 0-1 0 0,-2-1 0 0 0,0 1 1 0 0,-1-1-1 0 0,0-18-36 0 0,-3 21 12 0 0,1 14-15 0 0,0 0 1 0 0,-1 0-1 0 0,0 0 0 0 0,0 0 1 0 0,-1-1-1 0 0,1 1 1 0 0,-1 0-1 0 0,-1 0 1 0 0,1 1-1 0 0,-1-1 1 0 0,0 0-1 0 0,0 0 0 0 0,-1 1 1 0 0,1-1-1 0 0,-4-3 3 0 0,4 8-43 0 0,-1-1-1 0 0,1 1 1 0 0,0 0-1 0 0,-1 1 1 0 0,1-1-1 0 0,-1 0 1 0 0,1 1-1 0 0,-1-1 1 0 0,1 1-1 0 0,-1 0 1 0 0,1 0-1 0 0,-1 0 1 0 0,1 0-1 0 0,-1 0 1 0 0,1 0-1 0 0,-1 1 0 0 0,1 0 1 0 0,-1-1-1 0 0,1 1 1 0 0,-1 0-1 0 0,1 0 1 0 0,0 0-1 0 0,-1 0 1 0 0,1 1-1 0 0,0-1 1 0 0,0 0-1 0 0,0 1 1 0 0,0 0-1 0 0,0-1 1 0 0,-1 3 43 0 0,-8 5-6 0 0,1 1 1 0 0,0 0-1 0 0,0 1 1 0 0,2 0-1 0 0,-1 0 1 0 0,1 1-1 0 0,1 0 1 0 0,0 0-1 0 0,0 1 1 0 0,2 0-1 0 0,-1 0 1 0 0,2 0-1 0 0,0 1 1 0 0,0-1-1 0 0,0 8 6 0 0,-2 22 235 0 0,1-1-1 0 0,2 1 1 0 0,2 0 0 0 0,3 29-235 0 0,48 93 611 0 0,-21-73 91 0 0,-28-89-673 0 0,0 0-1 0 0,0 0 0 0 0,0 0 0 0 0,0 0 0 0 0,0 0 0 0 0,0 0 0 0 0,1-1 0 0 0,0 1 0 0 0,-1-1 0 0 0,1 1 0 0 0,0-1 0 0 0,0 1 0 0 0,1-1 0 0 0,-1 0 1 0 0,0 0-1 0 0,1 0 0 0 0,-1-1 0 0 0,1 1 0 0 0,-1 0 0 0 0,1-1 0 0 0,3 2-28 0 0,-20-4 356 0 0,3-2-4799 0 0,5-1-6657 0 0,4 4 1535 0 0</inkml:trace>
  <inkml:trace contextRef="#ctx0" brushRef="#br0" timeOffset="7108.514">2759 510 10554 0 0,'0'0'1921'0'0,"0"0"-1016"0"0,0 0-575 0 0,0 0-26 0 0,0 0 252 0 0,0 0 256 0 0,0 0 111 0 0,0 0-66 0 0,0 0-210 0 0,0 0-203 0 0,0 0-137 0 0,0 0-66 0 0,0 0 3 0 0,0 19-16 0 0,2 93 283 0 0,3-70 88 0 0,0-13-311 0 0,-2 1 0 0 0,0 0 0 0 0,-2 0 0 0 0,-2 1 0 0 0,-1-1 0 0 0,-1 0 0 0 0,-3 10-288 0 0,1-33 1961 0 0,2-26-1522 0 0,1-32-578 0 0,5 30 117 0 0,1 0-1 0 0,1 0 1 0 0,1 1 0 0 0,1 0 0 0 0,1 0 0 0 0,1 0-1 0 0,0 1 1 0 0,2 1 0 0 0,0-1 0 0 0,1 2-1 0 0,0 0 1 0 0,2 0 0 0 0,0 1 0 0 0,0 1 0 0 0,2 0-1 0 0,0 1 1 0 0,1 1 0 0 0,3-2 22 0 0,-16 10-7 0 0,1 1 1 0 0,0-1-1 0 0,1 1 1 0 0,-1 0 0 0 0,1 1-1 0 0,0-1 1 0 0,0 1-1 0 0,0 0 1 0 0,0 1-1 0 0,0-1 1 0 0,0 1-1 0 0,1 0 1 0 0,-1 1-1 0 0,1 0 1 0 0,0 0 0 0 0,-1 0-1 0 0,1 1 1 0 0,0 0-1 0 0,5 0 7 0 0,-7 3 11 0 0,0 0 0 0 0,0-1 0 0 0,-1 2 1 0 0,1-1-1 0 0,-1 0 0 0 0,1 1 0 0 0,-1 0 0 0 0,0 0 0 0 0,0 0 0 0 0,-1 1 0 0 0,1-1 0 0 0,-1 1 0 0 0,0 0 0 0 0,0 0 1 0 0,-1 0-1 0 0,1 0 0 0 0,-1 1 0 0 0,0-1 0 0 0,0 4-11 0 0,0-1 49 0 0,0 1 0 0 0,-1-1 0 0 0,-1 1-1 0 0,1 0 1 0 0,-1-1 0 0 0,0 1 0 0 0,-1-1 0 0 0,0 1 0 0 0,-1-1 0 0 0,0 1 0 0 0,0-1-1 0 0,0 0 1 0 0,-1 0 0 0 0,-1 0 0 0 0,1 0 0 0 0,-1-1 0 0 0,-1 1 0 0 0,1-1 0 0 0,-1 0-1 0 0,0 0 1 0 0,-1 0 0 0 0,0-1 0 0 0,0 0 0 0 0,0 0 0 0 0,0-1 0 0 0,-3 2-49 0 0,1-2 41 0 0,0-1 0 0 0,0 0 1 0 0,-1 0-1 0 0,1-1 1 0 0,-1 0-1 0 0,0-1 0 0 0,1 1 1 0 0,-1-2-1 0 0,0 1 0 0 0,0-1 1 0 0,-1-1-1 0 0,-3 0-41 0 0,5-2-3 0 0,1-1 0 0 0,0 0 0 0 0,0 0 0 0 0,0-1 0 0 0,0 0 0 0 0,0-1 1 0 0,1 1-1 0 0,0-1 0 0 0,0 0 0 0 0,0-1 0 0 0,0 1 0 0 0,1-1 0 0 0,0-1 0 0 0,0 1 0 0 0,1 0 0 0 0,0-1 1 0 0,0 0-1 0 0,-2-5 3 0 0,0 2-125 0 0,-25-43-2324 0 0,21 29-8323 0 0,8 20-993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8.627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1399 236 0 0 0,'0'0'125'0'0,"0"0"175"0"0,0 0 15 0 0,0 0-29 0 0,0 0-33 0 0,0-1-336 0 0,-5-5 6338 0 0,-120 29-1931 0 0,-166 9-1144 0 0,245-30-2831 0 0,1 1 0 0 0,-1 2-1 0 0,1 3 1 0 0,-24 7-349 0 0,-127-3 1342 0 0,138-13-961 0 0,-103-13 675 0 0,137 13-967 0 0,-28 2 47 0 0,20 5-129 0 0,24-5 286 0 0,-1 2-2253 0 0,14 5-3409 0 0,-1-4-1395 0 0</inkml:trace>
  <inkml:trace contextRef="#ctx0" brushRef="#br0" timeOffset="1302.02">623 3973 0 0 0,'-2'3'557'0'0,"0"-1"-21"0"0,0-1 0 0 0,0 1 0 0 0,0-1 0 0 0,0 1 0 0 0,0-1 0 0 0,-1 1-1 0 0,1-1 1 0 0,0 0 0 0 0,-1 0 0 0 0,1 0 0 0 0,-1-1 0 0 0,1 1 0 0 0,-1 0-1 0 0,1-1 1 0 0,-1 0 0 0 0,0 1 0 0 0,1-1 0 0 0,-1 0 0 0 0,1-1 0 0 0,-1 1-1 0 0,0 0 1 0 0,-1-1-536 0 0,-12 1-11 0 0,-127-3 5137 0 0,33-19-3730 0 0,103 19-1304 0 0,0 1 0 0 0,-1 1 0 0 0,1 0 0 0 0,-1 0 0 0 0,1 0 0 0 0,-1 1 0 0 0,1 0 1 0 0,-1 0-1 0 0,1 1 0 0 0,-1 0 0 0 0,1 1 0 0 0,-1-1 0 0 0,0 2-92 0 0,-63 19 304 0 0,46-20 194 0 0,-10 0-2549 0 0,36-5-3981 0 0,2 2-4413 0 0</inkml:trace>
  <inkml:trace contextRef="#ctx0" brushRef="#br0" timeOffset="2519.809">356 12 0 0 0,'0'0'572'0'0,"0"0"366"0"0,0 0 66 0 0,0 0-77 0 0,0 0-84 0 0,0 0-50 0 0,0 0-53 0 0,0 0-14 0 0,-3 22-9 0 0,-9 104 741 0 0,12-70 212 0 0,1 54 89 0 0,-5-1 0 0 0,-12 64-1759 0 0,8-121 246 0 0,-12 70 539 0 0,4 1-1 0 0,7 0 1 0 0,4 72-785 0 0,53 128 706 0 0,-19-101 163 0 0,-2 182-869 0 0,-24-187 1324 0 0,-22 171-1324 0 0,14 212 707 0 0,21-334-660 0 0,-15-183-42 0 0,0 15 10 0 0,-4 0 0 0 0,-10 56-15 0 0,7-87-53 0 0,9 34-132 0 0,-1-19 57 0 0,-2-81-1 0 0,0-1-48 0 0,0 0-62 0 0,0 0-59 0 0,0 0-74 0 0,0 0-118 0 0,0 0-133 0 0,0-5-1623 0 0,7-26-8828 0 0,-4 23 6894 0 0</inkml:trace>
  <inkml:trace contextRef="#ctx0" brushRef="#br0" timeOffset="2864.595">558 3576 2385 0 0,'0'0'2236'0'0,"0"0"-1054"0"0,0 0-554 0 0,0 0-32 0 0,0 0 136 0 0,0 0 158 0 0,0 0 72 0 0,0 0-57 0 0,0 0-96 0 0,0 0-118 0 0,-18 31-111 0 0,-56 98-92 0 0,21-24 587 0 0,19-43-926 0 0,-1-2 0 0 0,-4-2 0 0 0,-2-1-1 0 0,-3-3 1 0 0,-10 8-149 0 0,-11 23-1663 0 0,60-66-196 0 0,5-11-1906 0 0,0-3-1571 0 0,0-4 3056 0 0</inkml:trace>
  <inkml:trace contextRef="#ctx0" brushRef="#br0" timeOffset="3764.807">486 8 0 0 0,'0'0'617'0'0,"0"0"276"0"0,0 0-22 0 0,0 0-110 0 0,0 0-66 0 0,0 0-16 0 0,0 0 54 0 0,-4-7 5939 0 0,-40 59-4754 0 0,-59 177-792 0 0,81-185-917 0 0,-154 275 580 0 0,59-150-943 0 0,98-125-2128 0 0,37-44-2967 0 0,-11 0-3029 0 0</inkml:trace>
  <inkml:trace contextRef="#ctx0" brushRef="#br0" timeOffset="4781.849">479 2350 824 0 0,'0'0'1011'0'0,"0"0"-413"0"0,0 0-45 0 0,0 0 447 0 0,0 0 545 0 0,0 0 354 0 0,0 0-22 0 0,0 0-374 0 0,0 0-478 0 0,0 0-335 0 0,0 0-143 0 0,0 0-13 0 0,0 0 76 0 0,3-4 41 0 0,92-107 2954 0 0,24-62-2406 0 0,-118 172-1195 0 0,29-51 71 0 0,-1 0 0 0 0,-3-2 0 0 0,-2-1-1 0 0,-3-1 1 0 0,-2 0 0 0 0,1-16-75 0 0,-9 9-106 0 0,-4-1-1 0 0,-2 0 0 0 0,-3-38 107 0 0,-20 34 54 0 0,17 66-75 0 0,0 1-1 0 0,0 0 0 0 0,1 0 0 0 0,-1 0 1 0 0,0-1-1 0 0,0 1 0 0 0,0 0 0 0 0,0 0 1 0 0,0 0-1 0 0,-1 0 0 0 0,1 1 0 0 0,0-1 0 0 0,0 0 1 0 0,0 0-1 0 0,-1 1 0 0 0,1-1 0 0 0,-1 1 1 0 0,1-1-1 0 0,0 1 0 0 0,-1-1 0 0 0,1 1 0 0 0,-1 0 1 0 0,1 0-1 0 0,-1 0 0 0 0,1 0 0 0 0,0 0 1 0 0,-1 0-1 0 0,1 0 0 0 0,-1 0 0 0 0,1 1 1 0 0,-1-1-1 0 0,1 0 0 0 0,0 1 0 0 0,-1-1 0 0 0,1 1 1 0 0,0 0-1 0 0,-1-1 0 0 0,1 1 0 0 0,0 0 1 0 0,0 0-1 0 0,-1 0 0 0 0,1 0 0 0 0,0 0 0 0 0,0 0 1 0 0,0 1 21 0 0,-9 9-35 0 0,0 1 0 0 0,0 0-1 0 0,2 1 1 0 0,0 0 0 0 0,0 1 0 0 0,1 0 0 0 0,1 0 0 0 0,0 0 0 0 0,1 1 0 0 0,-2 8 35 0 0,-2 11 141 0 0,2 1-1 0 0,1 0 1 0 0,1 0-1 0 0,2 0 1 0 0,2 1 0 0 0,1-1-1 0 0,2 3-140 0 0,41 182 892 0 0,18 35 117 0 0,-75-188-324 0 0,14-67-996 0 0,0 0-774 0 0,0-6-6724 0 0,0 0-1707 0 0</inkml:trace>
  <inkml:trace contextRef="#ctx0" brushRef="#br0" timeOffset="5365.005">1112 2011 5105 0 0,'0'0'1172'0'0,"0"0"-552"0"0,0 0-141 0 0,0 0 447 0 0,0 0 642 0 0,0 0 342 0 0,0 0-118 0 0,0 0-461 0 0,0 0-496 0 0,0 0-274 0 0,0 0-114 0 0,0 0-59 0 0,0 0-33 0 0,-2 18-12 0 0,-12 107 685 0 0,4 37 830 0 0,0-206 134 0 0,19-63-2305 0 0,13-17-22 0 0,-22 123 339 0 0,0 1-40 0 0,0 0-13 0 0,0 0-41 0 0,-1 12-319 0 0,-29 278 968 0 0,29-250-764 0 0,2-21-6853 0 0,-1-19-3007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8:0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1161 22 0 0 0,'0'0'135'0'0,"0"0"355"0"0,0 0 143 0 0,-1-4 76 0 0,-4-13-2 0 0,-24 16 2326 0 0,-34 9 2636 0 0,12-8-4721 0 0,-37 29 518 0 0,56-23-854 0 0,0-1-1 0 0,0-2 1 0 0,0-1 0 0 0,0-1 0 0 0,-9-3-612 0 0,-4 2 205 0 0,-43 21 598 0 0,41-13-204 0 0,0-2 0 0 0,-1-2 0 0 0,0-2-1 0 0,-41-5-598 0 0,4 2 246 0 0,85 1-358 0 0,0 0-55 0 0,0 0-56 0 0,-4 6-11966 0 0,4-5 4382 0 0</inkml:trace>
  <inkml:trace contextRef="#ctx0" brushRef="#br0" timeOffset="3081.472">670 181 0 0 0,'0'0'249'0'0,"0"0"389"0"0,0 0 81 0 0,0 0-59 0 0,0 0-85 0 0,0 0-95 0 0,0 0-92 0 0,0 0-73 0 0,0 0-58 0 0,-7 8 1758 0 0,6 143 3564 0 0,22-34-3886 0 0,37 211 496 0 0,-28 87-1060 0 0,-1-76-550 0 0,-3 7-147 0 0,-24 509 788 0 0,33-642-1110 0 0,-23-162-68 0 0,1 7 101 0 0,-2 1 0 0 0,-3 0 0 0 0,-3 0-1 0 0,-2 0 1 0 0,-4 53-143 0 0,-22 156 512 0 0,33-127-300 0 0,-2-81 110 0 0,-2 1 0 0 0,-4 0 0 0 0,-3 40-322 0 0,-15 72 316 0 0,1 100-23 0 0,21-165-196 0 0,-5 79 204 0 0,-19-96-192 0 0,16-75-97 0 0,0-1-1 0 0,1 1 1 0 0,1 0 0 0 0,1-1-1 0 0,0 1 1 0 0,1-1 0 0 0,0 1-1 0 0,4 9-11 0 0,-4 160 103 0 0,-2 183 13 0 0,-7-335-156 0 0,7-33 41 0 0,0 0-19 0 0,0 0-9 0 0,0 0 11 0 0,0 0-5 0 0,0 0 18 0 0,0 0-9 0 0,0 0 1 0 0,0 0 15 0 0,0 0-16 0 0,0 0 12 0 0,0 0-2 0 0,0 0 3 0 0,0 0-8 0 0,0 0 18 0 0,0 0-6 0 0,0 0-33 0 0,0 0 24 0 0,0 0 4 0 0,0 0 22 0 0,0 0 15 0 0,-4-19 38 0 0,-43-127-379 0 0,-2 42 192 0 0,-94-102 180 0 0,76 121 206 0 0,66 84-281 0 0,1 0-1 0 0,0-1 1 0 0,0 1-1 0 0,0 0 0 0 0,0-1 1 0 0,0 1-1 0 0,0 0 1 0 0,0-1-1 0 0,0 1 1 0 0,0 0-1 0 0,1-1 0 0 0,-1 1 1 0 0,1 0-1 0 0,-1 0 1 0 0,1-1-1 0 0,-1 1 1 0 0,1 0-1 0 0,-1 0 1 0 0,1 0-1 0 0,0 0 0 0 0,0 0 1 0 0,0 0-1 0 0,0 0 1 0 0,0 0-1 0 0,0 0 1 0 0,0 0-1 0 0,0 0 1 0 0,0 1-1 0 0,0-1 0 0 0,0 0 1 0 0,0 1-1 0 0,0-1 1 0 0,1 1-1 0 0,-1-1 1 0 0,0 1-1 0 0,1 0 0 0 0,-1-1 1 0 0,0 1-1 0 0,0 0 1 0 0,1 0-1 0 0,-1 0 1 0 0,0 0-1 0 0,1 0 1 0 0,-1 0-1 0 0,0 1 0 0 0,1-1 1 0 0,-1 0-1 0 0,1 1 8 0 0,11-5-15 0 0,132-40-7 0 0,-59 8 23 0 0,-44 20 5 0 0,-1-2-1 0 0,-1-1 0 0 0,-1-2 1 0 0,10-9-6 0 0,71-47-10 0 0,-69 73-158 0 0,-36 38 411 0 0,-69 39 228 0 0,-118 184 466 0 0,47-69-318 0 0,104-140-633 0 0,-3 33 56 0 0,3-37-40 0 0,20-44-8 0 0,1 0 5 0 0,0 0-23 0 0,0 0-32 0 0,0 0-31 0 0,0 0-23 0 0,0 0-26 0 0,0 0-54 0 0,15-34-4318 0 0,-5 21-2145 0 0,-6 5-4263 0 0</inkml:trace>
  <inkml:trace contextRef="#ctx0" brushRef="#br0" timeOffset="8578.791">27 2243 0 0 0,'0'0'1020'0'0,"0"0"371"0"0,0 0 227 0 0,0 0 24 0 0,0 0-125 0 0,0 0-153 0 0,0 0-223 0 0,0 0-218 0 0,-2 5 3728 0 0,-7 20-4251 0 0,4-3-197 0 0,1 0 0 0 0,1 1 0 0 0,1-1 0 0 0,1 0 0 0 0,1 1 0 0 0,3 20-203 0 0,-2 15 243 0 0,-1-35-167 0 0,-2-6-63 0 0,2-1 0 0 0,0 1 0 0 0,0 0 0 0 0,2-1 0 0 0,0 1 0 0 0,1-1 0 0 0,0 1 0 0 0,2-1 0 0 0,0 0 0 0 0,0-1 0 0 0,2 1 0 0 0,4 7-13 0 0,-10-21 14 0 0,0 0-1 0 0,0-1 1 0 0,0 1 0 0 0,0 0 0 0 0,0-1 0 0 0,1 1 0 0 0,-1-1-1 0 0,0 0 1 0 0,1 1 0 0 0,-1-1 0 0 0,1 0 0 0 0,0 0 0 0 0,-1 0-1 0 0,1 0 1 0 0,0 0 0 0 0,0 0 0 0 0,0 0 0 0 0,0-1 0 0 0,-1 1-1 0 0,1-1 1 0 0,0 1 0 0 0,0-1 0 0 0,0 0 0 0 0,0 0 0 0 0,0 0-1 0 0,0 0 1 0 0,0 0 0 0 0,0 0 0 0 0,0 0 0 0 0,0-1-1 0 0,0 1 1 0 0,0-1 0 0 0,0 0 0 0 0,0 1 0 0 0,-1-1 0 0 0,1 0-1 0 0,0 0 1 0 0,0 0 0 0 0,-1 0 0 0 0,1 0 0 0 0,-1 0 0 0 0,1-1-1 0 0,0 0-12 0 0,12-24 167 0 0,-2 1 0 0 0,0-2 0 0 0,-2 1 0 0 0,-1-2 0 0 0,-2 1 0 0 0,0-1 0 0 0,2-28-168 0 0,9-143 30 0 0,-16 60-58 0 0,-2 138 15 0 0,0 1-18 0 0,0 0-17 0 0,0 0-17 0 0,0 0-22 0 0,0 0-14 0 0,0 0-3 0 0,0 0-4 0 0,0 0-15 0 0,0 0 3 0 0,0 0 11 0 0,0 27 150 0 0,30 111 682 0 0,13 7-143 0 0,-18-53-505 0 0,-3 0 1 0 0,-5 1-1 0 0,-4 1 1 0 0,-4 0 0 0 0,-4 34-76 0 0,-5-103-12 0 0,1 17 18 0 0,-1 1 1 0 0,-3-1-1 0 0,-2-1 0 0 0,-9 41-6 0 0,-45 102 143 0 0,59-184-134 0 0,-1 1 0 0 0,1 0 1 0 0,0-1-1 0 0,0 1 0 0 0,0 0 1 0 0,-1-1-1 0 0,1 1 0 0 0,0 0 1 0 0,-1-1-1 0 0,1 1 0 0 0,-1 0 1 0 0,1-1-1 0 0,-1 1 0 0 0,1-1 1 0 0,-1 1-1 0 0,1-1 0 0 0,-1 1 1 0 0,1-1-1 0 0,-1 0 0 0 0,1 1 1 0 0,-1-1-1 0 0,0 0 0 0 0,1 1 0 0 0,-1-1 1 0 0,0 0-1 0 0,1 0 0 0 0,-1 1 1 0 0,0-1-1 0 0,0 0 0 0 0,1 0 1 0 0,-1 0-1 0 0,0 0 0 0 0,1 0 1 0 0,-1 0-1 0 0,0 0 0 0 0,0 0 1 0 0,1 0-1 0 0,-1-1 0 0 0,0 1 1 0 0,1 0-1 0 0,-1 0 0 0 0,0-1 1 0 0,1 1-1 0 0,-1 0 0 0 0,1-1 1 0 0,-1 1-1 0 0,0 0 0 0 0,1-1 1 0 0,-1 1-1 0 0,1-1 0 0 0,-1 1 1 0 0,1-1-1 0 0,-1 1 0 0 0,1-1 1 0 0,-1 0-1 0 0,1 1 0 0 0,0-1 1 0 0,-1 1-1 0 0,1-1 0 0 0,0 0 1 0 0,0 1-1 0 0,-1-1 0 0 0,1 0 1 0 0,0 0-1 0 0,0 1 0 0 0,0-1 1 0 0,0 0-1 0 0,0 1 0 0 0,0-1 1 0 0,0 0-10 0 0,-16-54-20 0 0,10-164-96 0 0,7 206 105 0 0,0 1 0 0 0,1 0 0 0 0,0-1 0 0 0,1 1 0 0 0,1 0-1 0 0,0 0 1 0 0,0 1 0 0 0,2-1 0 0 0,0-1 11 0 0,-4 9-10 0 0,1 1 1 0 0,-1 0-1 0 0,0 0 0 0 0,1 1 1 0 0,0-1-1 0 0,-1 0 0 0 0,1 1 1 0 0,0 0-1 0 0,0 0 0 0 0,0 0 1 0 0,1 0-1 0 0,-1 0 1 0 0,0 0-1 0 0,1 1 0 0 0,-1 0 1 0 0,1-1-1 0 0,0 1 0 0 0,-1 1 1 0 0,1-1-1 0 0,0 0 0 0 0,-1 1 1 0 0,1 0-1 0 0,0 0 0 0 0,0 0 1 0 0,0 0 9 0 0,5-3-391 0 0,-7 3-8366 0 0,-6 0-1821 0 0</inkml:trace>
  <inkml:trace contextRef="#ctx0" brushRef="#br0" timeOffset="9995.474">515 2732 0 0 0,'0'0'600'0'0,"0"0"439"0"0,0 0 233 0 0,0 0 219 0 0,0 0 219 0 0,0 0 80 0 0,0 0-113 0 0,0 0-262 0 0,0 0-326 0 0,0 0-311 0 0,0 0-184 0 0,0 0-93 0 0,0 0-65 0 0,-6 23 1238 0 0,27 194 913 0 0,-19-123-1297 0 0,12-379-1261 0 0,-14 284-34 0 0,0 1 13 0 0,0 0 13 0 0,0 0 2 0 0,0 0-3 0 0,0 0-7 0 0,0 0-62 0 0,-2 12-220 0 0,4 234 466 0 0,-1-237-944 0 0,3 18 1769 0 0,0-21-4420 0 0,2-4-3976 0 0,-4-2-2060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124 770 0 0 0,'0'0'947'0'0,"0"0"487"0"0,0 0 278 0 0,0 0 264 0 0,0 0 150 0 0,0 0-85 0 0,0 0-293 0 0,0 0-357 0 0,0 0-383 0 0,0 0-298 0 0,0 0-176 0 0,0 0-159 0 0,0 0-67 0 0,-8 10-4 0 0,-65 114 555 0 0,68-111-802 0 0,-2 2 26 0 0,1 0 1 0 0,0 1-1 0 0,1 0 0 0 0,1 0 0 0 0,1 1 0 0 0,0-1 0 0 0,1 1 0 0 0,1-1 0 0 0,1 1 0 0 0,1 14-83 0 0,-1-28 38 0 0,1 0-1 0 0,0 0 1 0 0,-1-1-1 0 0,1 1 1 0 0,1 0-1 0 0,-1-1 1 0 0,0 1-1 0 0,1-1 1 0 0,-1 1 0 0 0,1-1-1 0 0,-1 0 1 0 0,1 0-1 0 0,0 1 1 0 0,0-1-1 0 0,0 0 1 0 0,1-1-1 0 0,-1 1 1 0 0,0 0-1 0 0,1-1 1 0 0,-1 1-1 0 0,1-1 1 0 0,-1 0-1 0 0,1 0 1 0 0,0 0-1 0 0,-1 0 1 0 0,1 0-1 0 0,0 0 1 0 0,0-1 0 0 0,0 0-1 0 0,-1 1 1 0 0,1-1-1 0 0,0 0 1 0 0,0 0-1 0 0,0-1 1 0 0,0 1-38 0 0,5-1 152 0 0,0 0 0 0 0,0 0 1 0 0,0-1-1 0 0,0-1 1 0 0,0 1-1 0 0,-1-1 0 0 0,1 0 1 0 0,-1-1-1 0 0,0 1 1 0 0,0-2-1 0 0,0 1 0 0 0,0-1-152 0 0,4-3 75 0 0,0 0 1 0 0,0 0-1 0 0,-1-1 0 0 0,0-1 0 0 0,0 0 1 0 0,-1 0-1 0 0,-1-1 0 0 0,0 0 0 0 0,0 0 0 0 0,-1-1 1 0 0,0 0-1 0 0,-1 0 0 0 0,-1 0 0 0 0,0-1 1 0 0,-1 0-1 0 0,0 0 0 0 0,0-1 0 0 0,-2 1 0 0 0,0 0 1 0 0,0-3-76 0 0,-1 13-12 0 0,-1-1 0 0 0,0 1 0 0 0,0 0 0 0 0,0-1 0 0 0,0 1 0 0 0,0-1 0 0 0,-1 1 0 0 0,1 0 0 0 0,-1-1 0 0 0,0 1 0 0 0,0 0 0 0 0,0 0 1 0 0,-1-1-1 0 0,1 1 0 0 0,-1 0 0 0 0,0 0 0 0 0,1 1 0 0 0,-1-1 0 0 0,-1 0 0 0 0,1 1 0 0 0,0-1 0 0 0,-1 1 0 0 0,1-1 0 0 0,-1 1 0 0 0,1 0 1 0 0,-1 0-1 0 0,0 0 0 0 0,0 1 0 0 0,0-1 0 0 0,0 1 0 0 0,-1 0 0 0 0,1-1 0 0 0,0 1 0 0 0,0 1 0 0 0,-1-1 12 0 0,-181-11-3606 0 0,184 12 3598 0 0,1 0 0 0 0,-1 0 0 0 0,0 0-1 0 0,0 0 1 0 0,0 0 0 0 0,1 0 0 0 0,-1 0 0 0 0,0 0-1 0 0,0 0 1 0 0,1 0 0 0 0,-1-1 0 0 0,0 1 0 0 0,0 0 0 0 0,1-1-1 0 0,-1 1 1 0 0,0 0 0 0 0,1-1 0 0 0,-1 1 0 0 0,0-1-1 0 0,1 1 1 0 0,-1-1 0 0 0,1 1 0 0 0,-1-1 0 0 0,1 0 0 0 0,-1 1-1 0 0,1-1 1 0 0,-1 0 0 0 0,1 1 0 0 0,0-1 0 0 0,-1 0-1 0 0,1 0 1 0 0,0 1 0 0 0,-1-1 0 0 0,1 0 0 0 0,0 0 0 0 0,0 1-1 0 0,0-1 1 0 0,0 0 0 0 0,0 0 0 0 0,0 1 0 0 0,0-1 0 0 0,0 0-1 0 0,0 0 1 0 0,0 0 0 0 0,1 1 0 0 0,-1-1 0 0 0,0 0-1 0 0,0 0 1 0 0,1 1 0 0 0,-1-1 0 0 0,0 0 0 0 0,1 1 0 0 0,-1-1-1 0 0,1 0 1 0 0,-1 1 0 0 0,1-1 8 0 0,24-39 257 0 0,184-229 2438 0 0,-192 246-2593 0 0,-1-1 1 0 0,-1-1-1 0 0,-2-1 1 0 0,0 0-1 0 0,-2-1 1 0 0,0 0-1 0 0,-2 0 1 0 0,-2-1-1 0 0,0 0 1 0 0,-2-1-1 0 0,-1 0 1 0 0,-1 1-1 0 0,-1-1 1 0 0,-2-6-103 0 0,0 33 12 0 0,1 1 0 0 0,-1 0 1 0 0,0 0-1 0 0,0-1 0 0 0,0 1 0 0 0,0 0 1 0 0,0 0-1 0 0,-1-1 0 0 0,1 1 0 0 0,0 0 1 0 0,-1 0-1 0 0,1-1 0 0 0,0 1 0 0 0,-1 0 1 0 0,1 0-1 0 0,-1 0 0 0 0,0 0 0 0 0,1 0 1 0 0,-1 0-1 0 0,0 0 0 0 0,0 0 0 0 0,0 0 1 0 0,0 0-1 0 0,1 0 0 0 0,-1 0 0 0 0,-1 0 1 0 0,1 1-1 0 0,0-1 0 0 0,0 0 0 0 0,0 1 1 0 0,0-1-1 0 0,0 1-12 0 0,-10 23-181 0 0,7 11 193 0 0,0 0 1 0 0,3 0 0 0 0,0 0-1 0 0,3 1 1 0 0,0-1 0 0 0,3 0-1 0 0,0 0 1 0 0,8 21-13 0 0,51 218 233 0 0,-25-125-295 0 0,-6 3 1 0 0,-6 0-1 0 0,-7 2 1 0 0,-7 1-1 0 0,-6 36 62 0 0,-8-170-3 0 0,-1-1-1 0 0,-1 1 0 0 0,-1-1 1 0 0,0 0-1 0 0,-1-1 1 0 0,-2 1-1 0 0,0-1 0 0 0,0 0 1 0 0,-8 11 3 0 0,12-23 8 0 0,0 0 0 0 0,0 0 1 0 0,-1-1-1 0 0,0 1 0 0 0,0-1 1 0 0,-1 0-1 0 0,1 0 0 0 0,-1 0 0 0 0,0-1 1 0 0,0 1-1 0 0,-1-1 0 0 0,0-1 1 0 0,1 1-1 0 0,-1-1 0 0 0,0 0 0 0 0,0 0 1 0 0,-1 0-1 0 0,1-1 0 0 0,-1 0 1 0 0,1-1-1 0 0,-1 1 0 0 0,1-1 1 0 0,-1 0-1 0 0,0-1 0 0 0,0 0 0 0 0,1 0 1 0 0,-1 0-1 0 0,0-1 0 0 0,-1 0-8 0 0,1-2 25 0 0,0-1-1 0 0,0 1 1 0 0,1-1-1 0 0,-1 0 1 0 0,1-1-1 0 0,0 0 1 0 0,0 0-1 0 0,0 0 1 0 0,1-1 0 0 0,-1 0-1 0 0,2 0 1 0 0,-1 0-1 0 0,1-1 1 0 0,-1 1-1 0 0,2-1 1 0 0,-1 0-1 0 0,1 0 1 0 0,0 0-1 0 0,0-1 1 0 0,1 1-1 0 0,0-1 1 0 0,1 1-1 0 0,-1-1 1 0 0,2 0-1 0 0,-1 0 1 0 0,1-4-25 0 0,2-12 33 0 0,2 0 0 0 0,0 0 0 0 0,2 0 0 0 0,1 0 0 0 0,0 1 0 0 0,2 0 0 0 0,0 0 0 0 0,2 1 0 0 0,1 1 1 0 0,2-3-34 0 0,13-22-146 0 0,3 1 0 0 0,1 1 1 0 0,2 2-1 0 0,33-32 146 0 0,-20 26-3749 0 0,1 1-3646 0 0,-41 39-4117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56 307 3881 0 0,'0'0'1591'0'0,"0"0"-315"0"0,0 0-137 0 0,0 0 73 0 0,0 0 61 0 0,0 0 0 0 0,0 0-79 0 0,0 0-147 0 0,0 0-125 0 0,0 0-77 0 0,0 0-86 0 0,0 0-95 0 0,0 0-99 0 0,-5 28-105 0 0,-25 135 268 0 0,12-64 1666 0 0,17-98-1954 0 0,1-1 27 0 0,0 0 21 0 0,-2-31 1068 0 0,4 11-1444 0 0,0 0 0 0 0,0 0-1 0 0,2 0 1 0 0,1 1-1 0 0,0-1 1 0 0,2 1-1 0 0,0 0 1 0 0,8-14-112 0 0,3-7 78 0 0,1 1 0 0 0,3 1 0 0 0,1 0 0 0 0,1 2 0 0 0,3 1 0 0 0,0 1 0 0 0,3 1 0 0 0,0 2 1 0 0,8-5-79 0 0,-37 35-29 0 0,0-1 1 0 0,0 1 0 0 0,-1 0 0 0 0,1 0 0 0 0,0 0-1 0 0,0 0 1 0 0,0 0 0 0 0,0 1 0 0 0,1-1 0 0 0,-1 0-1 0 0,0 0 1 0 0,0 1 0 0 0,0-1 0 0 0,1 0 0 0 0,-1 1 0 0 0,0-1-1 0 0,1 1 1 0 0,-1 0 0 0 0,0-1 0 0 0,1 1 0 0 0,-1 0-1 0 0,0 0 1 0 0,1 0 0 0 0,-1 0 0 0 0,1 0 0 0 0,-1 0 0 0 0,0 0-1 0 0,1 1 1 0 0,-1-1 0 0 0,1 1 28 0 0,6 75-2933 0 0,-9-43-1567 0 0,1-5-3890 0 0,0-19-711 0 0</inkml:trace>
  <inkml:trace contextRef="#ctx0" brushRef="#br0" timeOffset="265.584">532 119 7722 0 0,'0'0'3003'0'0,"0"0"-1053"0"0,0 0-557 0 0,0 0-170 0 0,0 0-80 0 0,0 0-143 0 0,0 0-175 0 0,0 0-115 0 0,0 0-73 0 0,0 0-87 0 0,0 0-84 0 0,0 0-62 0 0,-23 35-89 0 0,-69 107-59 0 0,62-67 47 0 0,30-62-241 0 0,0-9-29 0 0,-1 1 1 0 0,1 0-1 0 0,-1-1 0 0 0,1 1 1 0 0,1-1-1 0 0,-1 1 0 0 0,1 0 0 0 0,-1-1 1 0 0,1 1-1 0 0,1-1 0 0 0,-1 1 1 0 0,1-1-1 0 0,-1 0 0 0 0,1 0 1 0 0,1 1-1 0 0,-1-1 0 0 0,0-1 0 0 0,1 1 1 0 0,0 0-1 0 0,0-1 0 0 0,0 1 1 0 0,0-1-1 0 0,1 0 0 0 0,-1 0 1 0 0,1 0-1 0 0,0 0 0 0 0,0-1 0 0 0,0 0 1 0 0,0 1-1 0 0,0-1 0 0 0,0-1 1 0 0,1 1-1 0 0,-1-1 0 0 0,0 0 1 0 0,4 1-34 0 0,-3-2 76 0 0,0 1 1 0 0,0-1 0 0 0,0 0 0 0 0,1-1 0 0 0,-1 1-1 0 0,0-1 1 0 0,0 0 0 0 0,0-1 0 0 0,0 1 0 0 0,0-1-1 0 0,0 0 1 0 0,-1 0 0 0 0,1 0 0 0 0,0-1 0 0 0,-1 0-1 0 0,0 0 1 0 0,0 0 0 0 0,0 0 0 0 0,0-1 0 0 0,0 1-1 0 0,0-1 1 0 0,-1 0 0 0 0,0 0 0 0 0,0 0 0 0 0,0-1-1 0 0,0 1 1 0 0,-1-1 0 0 0,0 1 0 0 0,2-4-77 0 0,0-3-33 0 0,0 1 1 0 0,0-1-1 0 0,-1 0 1 0 0,-1 0-1 0 0,0 0 1 0 0,0 0-1 0 0,-1-1 1 0 0,0 1-1 0 0,-1 0 1 0 0,0-1-1 0 0,-1 1 1 0 0,-1 0-1 0 0,1 0 1 0 0,-2 0-1 0 0,0 0 1 0 0,0 0 0 0 0,-1 0-1 0 0,0 1 1 0 0,-4-8 32 0 0,-19-24-4778 0 0,-8 7-4442 0 0,26 30-1520 0 0</inkml:trace>
  <inkml:trace contextRef="#ctx0" brushRef="#br0" timeOffset="779.329">943 186 8882 0 0,'0'0'2575'0'0,"0"0"-1245"0"0,0 0-629 0 0,0 0-17 0 0,0 0 103 0 0,0 0 101 0 0,0 0 9 0 0,0 0-140 0 0,0 0-178 0 0,0 0-159 0 0,0 0-108 0 0,-6 33-97 0 0,-16 108-86 0 0,15-2 15 0 0,6 67-75 0 0,-30-77 193 0 0,32-129-241 0 0,-1 0 1 0 0,0 1-1 0 0,0-1 1 0 0,0 1-1 0 0,0-1 1 0 0,0 0-1 0 0,0 1 1 0 0,0-1-1 0 0,0 1 1 0 0,0-1-1 0 0,0 0 1 0 0,0 1-1 0 0,0-1 1 0 0,0 1-1 0 0,0-1 1 0 0,0 1-1 0 0,0-1 1 0 0,0 0-1 0 0,-1 1 1 0 0,1-1-1 0 0,0 0 0 0 0,0 1 1 0 0,0-1-1 0 0,-1 0 1 0 0,1 1-1 0 0,0-1 1 0 0,0 0-1 0 0,-1 1 1 0 0,1-1-1 0 0,0 0 1 0 0,-1 0-1 0 0,1 1 1 0 0,0-1-1 0 0,-1 0 1 0 0,1 0-1 0 0,-1 1 1 0 0,1-1-1 0 0,0 0 1 0 0,-1 0-1 0 0,1 0 1 0 0,-1 0-1 0 0,1 0 1 0 0,0 0-1 0 0,-1 0 1 0 0,1 0-1 0 0,-1 0 1 0 0,1 0-1 0 0,0 0 0 0 0,-1 0 1 0 0,1 0-1 0 0,-1 0 1 0 0,1 0-1 0 0,0 0 1 0 0,-1 0-1 0 0,1-1 1 0 0,-1 1-1 0 0,1 0 1 0 0,0 0-1 0 0,-1 0 1 0 0,1-1-1 0 0,0 1 1 0 0,-1 0-1 0 0,1-1 1 0 0,0 1-1 0 0,-1 0 1 0 0,1 0-1 0 0,0-1 1 0 0,0 1-1 0 0,-1 0 1 0 0,1-1-22 0 0,-6-30 1006 0 0,10-1-838 0 0,2 1 0 0 0,2 0-1 0 0,0 0 1 0 0,2 1 0 0 0,1 0 0 0 0,2 1 0 0 0,1 0 0 0 0,1 1 0 0 0,1 0 0 0 0,2 1 0 0 0,4-3-168 0 0,-2-4 20 0 0,2 0 0 0 0,1 1-1 0 0,2 2 1 0 0,1 1 0 0 0,1 0 0 0 0,2 2 0 0 0,1 2 0 0 0,1 0 0 0 0,1 2 0 0 0,1 2 0 0 0,1 1 0 0 0,3 0-20 0 0,54 1 74 0 0,-88 22-62 0 0,0 0-1 0 0,-1 1 1 0 0,1-1-1 0 0,-1 1 1 0 0,1-1-1 0 0,-1 1 0 0 0,0 0 1 0 0,0 0-1 0 0,-1 0 1 0 0,1 0-1 0 0,-1 0 1 0 0,1 0-1 0 0,-1 1 1 0 0,0-1-1 0 0,0 0 1 0 0,0 1-1 0 0,-1-1 1 0 0,1 0-1 0 0,-1 1 1 0 0,0-1-1 0 0,0 1 0 0 0,0-1 1 0 0,0 1-1 0 0,0-1 1 0 0,-1 1-1 0 0,0-1 1 0 0,0 0-1 0 0,0 1 1 0 0,0-1-1 0 0,0 1-11 0 0,-6 20 27 0 0,-1-1-1 0 0,0 0 1 0 0,-2-1-1 0 0,0 1 1 0 0,-2-2-1 0 0,0 0 1 0 0,-1 0 0 0 0,-2-1-1 0 0,0-1 1 0 0,-16 16-27 0 0,3-3 14 0 0,-1-1 0 0 0,-1-2 0 0 0,-2 0 0 0 0,-26 16-14 0 0,56-43-82 0 0,0 1 1 0 0,0-1 0 0 0,-1 0 0 0 0,1 0 0 0 0,-1 0 0 0 0,1 0-1 0 0,-1 0 1 0 0,0-1 0 0 0,0 1 0 0 0,0-1 0 0 0,0 0 0 0 0,0 0-1 0 0,0 0 1 0 0,0 0 0 0 0,0 0 0 0 0,0-1 0 0 0,-1 0-1 0 0,1 1 1 0 0,0-1 0 0 0,0 0 0 0 0,0 0 0 0 0,-1-1 0 0 0,1 1-1 0 0,0-1 1 0 0,0 0 0 0 0,0 1 0 0 0,0-1 0 0 0,0-1-1 0 0,0 1 1 0 0,0 0 0 0 0,0-1 0 0 0,0 1 0 0 0,1-1 0 0 0,-1 0-1 0 0,0 0 1 0 0,1 0 0 0 0,0 0 0 0 0,-1-1 0 0 0,0 0 81 0 0,-2-29-3371 0 0,5 11-2686 0 0,0 21 5791 0 0,0-13-10665 0 0</inkml:trace>
  <inkml:trace contextRef="#ctx0" brushRef="#br0" timeOffset="1135.215">1528 348 2240 0 0,'0'0'2585'0'0,"0"0"-247"0"0,0 0-20 0 0,0 0-8 0 0,0 0-234 0 0,33 0-358 0 0,105-2-334 0 0,-124 2-1011 0 0,0 0 0 0 0,1-1 0 0 0,-1-1 0 0 0,0 0 0 0 0,0-1 0 0 0,0-1 0 0 0,0 0 0 0 0,9-5-373 0 0,15-5 821 0 0,-23 9-599 0 0,0 0 1 0 0,-1-2-1 0 0,0 1 0 0 0,0-2 1 0 0,0 0-1 0 0,-1 0 1 0 0,-1-2-1 0 0,1 1 1 0 0,-1-2-1 0 0,-1 1 0 0 0,0-2 1 0 0,0 1-1 0 0,-1-1 1 0 0,-1-1-1 0 0,0 0 0 0 0,-1 0 1 0 0,0-1-1 0 0,2-6-222 0 0,-9 17 15 0 0,0 0-1 0 0,1 0 1 0 0,-1 0 0 0 0,-1 0-1 0 0,1 0 1 0 0,0 0-1 0 0,-1 0 1 0 0,1 0-1 0 0,-1 0 1 0 0,0-1-1 0 0,0 1 1 0 0,0 0 0 0 0,-1 0-1 0 0,1 0 1 0 0,-1 0-1 0 0,0 0 1 0 0,1 0-1 0 0,-1 0 1 0 0,-1 0-1 0 0,1 0 1 0 0,0 0 0 0 0,-1 0-1 0 0,1 1 1 0 0,-1-1-1 0 0,0 0 1 0 0,0 1-1 0 0,0 0 1 0 0,0-1-1 0 0,-1 1 1 0 0,1 0 0 0 0,0 0-1 0 0,-1 0 1 0 0,0 0-1 0 0,1 1 1 0 0,-1-1-1 0 0,-1 1-14 0 0,-4 0-13 0 0,0 0 1 0 0,0 1-1 0 0,0 0 0 0 0,0 1 0 0 0,-1 0 0 0 0,1 0 0 0 0,0 0 0 0 0,0 1 0 0 0,1 1 0 0 0,-1-1 0 0 0,0 1 0 0 0,1 1 0 0 0,-1-1 0 0 0,1 1 0 0 0,0 0 0 0 0,1 1 1 0 0,-1 0-1 0 0,1 0 0 0 0,-5 5 13 0 0,-103 122-144 0 0,102-114 134 0 0,0-1 1 0 0,1 2-1 0 0,1-1 1 0 0,1 2-1 0 0,1-1 1 0 0,0 1-1 0 0,2 0 1 0 0,0 1-1 0 0,1-1 1 0 0,1 1-1 0 0,2 0 1 0 0,-1 1-1 0 0,2-1 1 0 0,1 0-1 0 0,1 0 10 0 0,0-13 6 0 0,1-1-1 0 0,0 0 1 0 0,0 0-1 0 0,1 0 1 0 0,0 0-1 0 0,0 0 1 0 0,0-1-1 0 0,1 1 1 0 0,0-1-1 0 0,1 0 1 0 0,-1 0-1 0 0,1 0 1 0 0,0-1-1 0 0,0 0 1 0 0,1 0-1 0 0,0 0 1 0 0,0 0-1 0 0,0-1 1 0 0,0 0-1 0 0,1 0 1 0 0,-1-1-1 0 0,1 0 1 0 0,0 0-1 0 0,0-1 1 0 0,7 2-6 0 0,89 14-1535 0 0,-5-23-4877 0 0,-76 1-4891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9:4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0 0 0,'0'0'1515'0'0,"0"0"207"0"0,0 0 70 0 0,0 0 12 0 0,0 0-50 0 0,0 0-132 0 0,0 0-202 0 0,0 0-254 0 0,0 0-241 0 0,0 0-215 0 0,17 4 1193 0 0,164 10 2010 0 0,94-43-2490 0 0,-157 21-1921 0 0,-118 8 217 0 0,0 0-87 0 0,0 0-154 0 0,-18 8-7490 0 0,14-5 833 0 0</inkml:trace>
  <inkml:trace contextRef="#ctx0" brushRef="#br0" timeOffset="283.364">98 530 11538 0 0,'0'0'1274'0'0,"0"0"-555"0"0,0 0-164 0 0,0 0 173 0 0,0 0 260 0 0,0 0 120 0 0,0 0-104 0 0,0 0-205 0 0,0 0-137 0 0,0 0-118 0 0,36 2-83 0 0,116 8-53 0 0,42-7 777 0 0,147-18-2195 0 0,-340 15 389 0 0,-23 0-9283 0 0,18 0-534 0 0</inkml:trace>
  <inkml:trace contextRef="#ctx0" brushRef="#br0" timeOffset="519.496">0 913 9906 0 0,'0'0'2749'0'0,"0"0"-1378"0"0,0 0-482 0 0,0 0 167 0 0,0 0 159 0 0,0 0 48 0 0,0 0-154 0 0,0 0-185 0 0,0 0-159 0 0,0 0-129 0 0,33 6-110 0 0,101 18-109 0 0,-35-28 111 0 0,149-38-1778 0 0,-196 30-2835 0 0,0 0-3492 0 0,-31 8-2865 0 0</inkml:trace>
  <inkml:trace contextRef="#ctx0" brushRef="#br0" timeOffset="1053.488">925 916 2192 0 0,'0'0'807'0'0,"0"0"183"0"0,0 0 480 0 0,0 0 498 0 0,0 0 286 0 0,0 0-6 0 0,0 0-250 0 0,0 0-312 0 0,32-3-314 0 0,104-11-252 0 0,-49-13 297 0 0,-70 17-1092 0 0,36-16 229 0 0,-2-1-1 0 0,0-3 1 0 0,-2-2-1 0 0,-2-3 1 0 0,-1-1 0 0 0,-1-2-1 0 0,-3-2 1 0 0,-1-2-1 0 0,15-22-553 0 0,-38 42 14 0 0,-1-1 0 0 0,0 0 0 0 0,-2-2 0 0 0,-1 0 0 0 0,-1 0 0 0 0,-1-2 0 0 0,-1 1 0 0 0,-1-1 0 0 0,-2-1 0 0 0,-1 0 0 0 0,-1 0 0 0 0,-1 0 0 0 0,0-15-14 0 0,-5 38-28 0 0,0 1 0 0 0,0-1 0 0 0,-1 0 0 0 0,1 1 0 0 0,-1-1 0 0 0,0 1 0 0 0,0-1 1 0 0,-1 1-1 0 0,1-1 0 0 0,-1 1 0 0 0,0 0 0 0 0,0 0 0 0 0,0 0 0 0 0,-1 0 0 0 0,1 0 0 0 0,-1 0 0 0 0,0 1 1 0 0,0-1-1 0 0,-1 1 0 0 0,1 0 0 0 0,-1 0 0 0 0,1 0 0 0 0,-1 0 0 0 0,0 1 0 0 0,0-1 0 0 0,0 1 0 0 0,0 0 1 0 0,-1 1-1 0 0,1-1 0 0 0,0 1 0 0 0,-1-1 0 0 0,1 1 0 0 0,-1 1 0 0 0,0-1 0 0 0,1 1 0 0 0,-3-1 28 0 0,-5 1-53 0 0,1 1 0 0 0,-1 0-1 0 0,0 1 1 0 0,1 0 0 0 0,-1 1-1 0 0,1 0 1 0 0,-1 1 0 0 0,1 0-1 0 0,0 1 1 0 0,1 0 0 0 0,-1 1-1 0 0,1 0 1 0 0,0 0 0 0 0,1 1-1 0 0,-1 1 1 0 0,1-1 0 0 0,1 2-1 0 0,-7 6 54 0 0,-8 10-20 0 0,2 2-1 0 0,1 0 0 0 0,0 1 0 0 0,2 0 0 0 0,2 2 0 0 0,0 1 21 0 0,5-9 42 0 0,2 0 0 0 0,0 0 0 0 0,1 1 1 0 0,2 0-1 0 0,0 0 0 0 0,1 1 0 0 0,2 0 0 0 0,0-1 1 0 0,2 1-1 0 0,0 0 0 0 0,3 13-42 0 0,-1-22 69 0 0,2-1-1 0 0,0 1 1 0 0,1 0-1 0 0,0-1 1 0 0,1 0 0 0 0,1 0-1 0 0,0 0 1 0 0,1-1 0 0 0,0 0-1 0 0,1 0 1 0 0,1-1-1 0 0,0 0 1 0 0,0 0 0 0 0,1-1-1 0 0,1 0 1 0 0,0-1-1 0 0,6 4-68 0 0,8 6 192 0 0,1-1 0 0 0,0-2-1 0 0,2 0 1 0 0,0-2-1 0 0,1-1 1 0 0,0-2-1 0 0,21 7-191 0 0,36 3-1942 0 0,-82-30-11260 0 0,-4 5 2454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37:51.757"/>
    </inkml:context>
    <inkml:brush xml:id="br0">
      <inkml:brushProperty name="width" value="0.1" units="cm"/>
      <inkml:brushProperty name="height" value="0.1" units="cm"/>
      <inkml:brushProperty name="color" value="#004F8B"/>
    </inkml:brush>
    <inkml:brush xml:id="br1">
      <inkml:brushProperty name="width" value="0.1" units="cm"/>
      <inkml:brushProperty name="height" value="0.1" units="cm"/>
      <inkml:brushProperty name="color" value="#66CC00"/>
    </inkml:brush>
    <inkml:brush xml:id="br2">
      <inkml:brushProperty name="width" value="0.05" units="cm"/>
      <inkml:brushProperty name="height" value="0.05" units="cm"/>
    </inkml:brush>
  </inkml:definitions>
  <inkml:trace contextRef="#ctx0" brushRef="#br0">47 2228 0 0 0,'0'0'576'0'0,"0"0"118"0"0,0 0-1 0 0,0 0 21 0 0,0 0-38 0 0,0 0-8 0 0,-8-3 5 0 0,5 3 105 0 0,-28-9-1184 0 0,27 7 3461 0 0,8 1 3919 0 0,123 8-4045 0 0,161 4-794 0 0,-100 4-1614 0 0,73 10-38 0 0,-181-21-349 0 0,-46-1 208 0 0,-18-1-3006 0 0,-25 5-3970 0 0,3-4-3779 0 0</inkml:trace>
  <inkml:trace contextRef="#ctx0" brushRef="#br0" timeOffset="914.196">331 4135 0 0 0,'0'0'477'0'0,"0"0"217"0"0,0 0 74 0 0,0 0 47 0 0,0 0 22 0 0,0 0 9 0 0,-15-5-89 0 0,-41-18-88 0 0,42 18-59 0 0,14 5-3 0 0,0 0 2077 0 0,12 0 5942 0 0,29 1-7869 0 0,167-9 1501 0 0,-120 0-1900 0 0,99-3 218 0 0,-138 11-441 0 0,-49 0-136 0 0,0 0 6 0 0,0 0-21 0 0,0 0 4 0 0,0 0 17 0 0,0 0-15 0 0,0 0-9 0 0,0 0-6 0 0,1 0 19 0 0,13 3 298 0 0,-12-2-4232 0 0,0-1-4569 0 0,-4 0-1729 0 0</inkml:trace>
  <inkml:trace contextRef="#ctx0" brushRef="#br0" timeOffset="2017.707">445 1963 0 0 0,'0'0'241'0'0,"0"0"736"0"0,0 0 407 0 0,0 0 95 0 0,0 0-19 0 0,0 0-166 0 0,0 0-265 0 0,0 0-128 0 0,0 0-41 0 0,0 0-5 0 0,-14 0 3760 0 0,-5 106-2469 0 0,27-5-1076 0 0,34 163-376 0 0,-26-110-490 0 0,19 178 425 0 0,-28-31-168 0 0,-36-43 139 0 0,16 63-45 0 0,-11-112-420 0 0,-2-6-93 0 0,26-52-158 0 0,16-122-338 0 0,-15-28 340 0 0,-1-1-38 0 0,0 0-15 0 0,0 0-1 0 0,0 0-2 0 0,0 0-14 0 0,0 0-43 0 0,0-33-5828 0 0,0 11-2905 0 0,0 14 4096 0 0</inkml:trace>
  <inkml:trace contextRef="#ctx0" brushRef="#br0" timeOffset="2384.093">732 3712 3633 0 0,'0'0'1204'0'0,"0"0"-142"0"0,0 0 19 0 0,0 0 245 0 0,0 0 227 0 0,0 0 96 0 0,0 0-85 0 0,0 0-241 0 0,0 0-309 0 0,0 0-260 0 0,0 0-185 0 0,0 0-107 0 0,0 0-58 0 0,-21 27-34 0 0,-65 85-27 0 0,32-12 461 0 0,15-34-604 0 0,-3-1 1 0 0,-4-3-1 0 0,-1-1 0 0 0,-35 32-200 0 0,-74 70-2006 0 0,147-154 1179 0 0,-3 3-1091 0 0,6-2-5521 0 0,6-10-287 0 0</inkml:trace>
  <inkml:trace contextRef="#ctx0" brushRef="#br0" timeOffset="3122.517">607 1966 0 0 0,'0'0'255'0'0,"0"0"526"0"0,0 0 258 0 0,0 0 292 0 0,0 0 371 0 0,0 0 234 0 0,0 0-3 0 0,0 0-146 0 0,0 0-224 0 0,0 0-244 0 0,0 0-190 0 0,0 0-169 0 0,0 0-162 0 0,0-3-139 0 0,1-12-126 0 0,-1 11-127 0 0,0 4-108 0 0,-37 107 1035 0 0,-106 164-408 0 0,38-104-2110 0 0,100-147-581 0 0,5-11-3320 0 0,0-5 1093 0 0,0-4-4664 0 0</inkml:trace>
  <inkml:trace contextRef="#ctx0" brushRef="#br0" timeOffset="4005.715">702 3528 0 0 0,'0'0'780'0'0,"0"0"-361"0"0,0 0-107 0 0,0 0 397 0 0,0 0 572 0 0,0 0 386 0 0,0 0 207 0 0,0 0-39 0 0,0 0-228 0 0,0 0-239 0 0,0 0-232 0 0,0 0-204 0 0,0 0-90 0 0,12-6-51 0 0,37-17-22 0 0,22-42 2131 0 0,-52 41-2446 0 0,14-18-289 0 0,-2-1 0 0 0,-3-1 0 0 0,-1-1 0 0 0,-2-2 0 0 0,-2-1 0 0 0,-2 0 0 0 0,-3-2 0 0 0,-1 0 0 0 0,-3-1-1 0 0,-2 0 1 0 0,-3-1 0 0 0,1-25-165 0 0,-4-121-405 0 0,-6 196 390 0 0,0-1 0 0 0,0 1 0 0 0,0-1 0 0 0,0 1 0 0 0,0 0 0 0 0,-1-1 0 0 0,1 1 0 0 0,-1 0 0 0 0,1-1 1 0 0,-1 1-1 0 0,0 0 0 0 0,0 0 0 0 0,0-1 0 0 0,0 1 0 0 0,0 0 0 0 0,-1 0 0 0 0,1 0 0 0 0,-1 0 0 0 0,1 1 0 0 0,-1-1 0 0 0,0 0 0 0 0,0 0 0 0 0,1 1 0 0 0,-1 0 0 0 0,0-1 1 0 0,0 1-1 0 0,-1 0 0 0 0,1 0 0 0 0,0 0 0 0 0,0 0 0 0 0,0 0 0 0 0,-1 0 0 0 0,1 1 0 0 0,0-1 0 0 0,-1 1 0 0 0,1 0 0 0 0,-1 0 0 0 0,1 0 0 0 0,0 0 0 0 0,-1 0 0 0 0,1 0 1 0 0,-1 0-1 0 0,1 1 0 0 0,0-1 0 0 0,-2 2 15 0 0,-7 9 11 0 0,2 1 0 0 0,0 1 0 0 0,0 0 0 0 0,1 0 1 0 0,0 1-1 0 0,1 0 0 0 0,1 0 0 0 0,1 1 0 0 0,0-1 1 0 0,0 1-1 0 0,2 0 0 0 0,0 1 0 0 0,-1 10-11 0 0,1 16 101 0 0,1 0 0 0 0,3 0-1 0 0,1 0 1 0 0,2 0 0 0 0,2 0 0 0 0,1-1 0 0 0,7 16-101 0 0,41 252 649 0 0,-54-258-441 0 0,-1-50-188 0 0,0-1 0 0 0,0 0 36 0 0,0 0 16 0 0,0 0 9 0 0,0 0 12 0 0,0 0-7 0 0,0 0-16 0 0,0 0-36 0 0,3-22-1741 0 0,-1 9-738 0 0,0 4-3860 0 0,0 5-4576 0 0</inkml:trace>
  <inkml:trace contextRef="#ctx0" brushRef="#br0" timeOffset="4486.518">1273 3200 8138 0 0,'0'0'1280'0'0,"0"0"-509"0"0,0 0-183 0 0,0 0 248 0 0,0 0 306 0 0,0 0 103 0 0,0 0-106 0 0,0 0-253 0 0,0 0-245 0 0,0 0-162 0 0,0 0-119 0 0,0 0-97 0 0,0 0-34 0 0,24-11-3 0 0,75-31-20 0 0,-30 27 546 0 0,-52 17-596 0 0,-15-1-111 0 0,0 0-1 0 0,-1 0 0 0 0,1 1 0 0 0,0-1 1 0 0,-1 1-1 0 0,0-1 0 0 0,1 1 0 0 0,-1 0 1 0 0,0 0-1 0 0,1-1 0 0 0,-1 1 0 0 0,0 0 0 0 0,0 0 1 0 0,-1 0-1 0 0,1 0 0 0 0,0 0 0 0 0,-1 0 1 0 0,1 0-1 0 0,-1 1 0 0 0,0-1 0 0 0,0 0 1 0 0,1 0-1 0 0,-1 0 0 0 0,-1 0 0 0 0,1 1 0 0 0,0-1 1 0 0,0 0-1 0 0,-1 0 0 0 0,0 0 0 0 0,1 0 1 0 0,-1 0-1 0 0,0 0 0 0 0,0 0 0 0 0,0 0 1 0 0,0 0-1 0 0,0 0 0 0 0,0-1 0 0 0,-1 1 0 0 0,1 0 1 0 0,0-1-1 0 0,-1 1 0 0 0,-1 1-44 0 0,-107 155 1338 0 0,108-155-1325 0 0,1 0 0 0 0,0 0 0 0 0,0 0 0 0 0,0 0 1 0 0,0 0-1 0 0,0 0 0 0 0,1 1 0 0 0,-1-1 0 0 0,1 0 0 0 0,0 0 0 0 0,0 1 1 0 0,0-1-1 0 0,0 0 0 0 0,1 0 0 0 0,0 0 0 0 0,-1 1 0 0 0,1-1 1 0 0,0 0-1 0 0,0 0 0 0 0,1 0 0 0 0,-1 0 0 0 0,1 0 0 0 0,-1 0 0 0 0,1-1 1 0 0,0 1-1 0 0,0-1 0 0 0,0 1 0 0 0,0-1 0 0 0,1 1 0 0 0,-1-1 1 0 0,1 0-1 0 0,-1 0 0 0 0,1 0 0 0 0,0-1 0 0 0,-1 1 0 0 0,4 1-13 0 0,3 0 82 0 0,0 0 0 0 0,1 0 0 0 0,-1-1 0 0 0,0 0 0 0 0,1-1 0 0 0,0 0 0 0 0,-1 0 0 0 0,1-1 0 0 0,0-1 0 0 0,3 0-82 0 0,15 1-112 0 0,-17-12-1686 0 0,-8 6-2593 0 0,-2 5 2935 0 0,1-2-9732 0 0</inkml:trace>
  <inkml:trace contextRef="#ctx0" brushRef="#br1" timeOffset="47500.782">286 48 0 0 0,'6'55'890'0'0,"26"49"2258"0"0,16 88 286 0 0,-15 1-1341 0 0,-29 36-818 0 0,-16-11-506 0 0,43 50-563 0 0,15-89-131 0 0,-27-123-53 0 0,-15-45-16 0 0,26 142 17 0 0,-42-10 408 0 0,6-3-64 0 0,23-37 268 0 0,-23 84 1342 0 0,11-142-1217 0 0,-4-53-4969 0 0,-1 1-1621 0 0,0 3-242 0 0</inkml:trace>
  <inkml:trace contextRef="#ctx0" brushRef="#br1" timeOffset="48280.582">562 0 0 0 0,'0'0'540'0'0,"0"0"390"0"0,0 0 195 0 0,0 0 114 0 0,0 0 93 0 0,0 0 39 0 0,0 0-4 0 0,0 0-52 0 0,13 1 3925 0 0,-46 87-1100 0 0,11-42-3709 0 0,-1 0 0 0 0,-3-1 1 0 0,-1-2-1 0 0,-2-1 0 0 0,-15 15-431 0 0,10-13 194 0 0,1 1 1 0 0,3 2-1 0 0,2 1 1 0 0,-9 23-195 0 0,15 16 129 0 0,22-86-121 0 0,0-1-772 0 0,-2-4-6500 0 0,2 1 1516 0 0,0-1-2146 0 0</inkml:trace>
  <inkml:trace contextRef="#ctx0" brushRef="#br1" timeOffset="49397.378">859 1819 0 0 0,'0'0'205'0'0,"0"0"712"0"0,0 0 257 0 0,0 0 91 0 0,0 0 40 0 0,0 0-31 0 0,0 0-79 0 0,0 0-106 0 0,0 0-100 0 0,0 0-81 0 0,0 0-48 0 0,0 0-4 0 0,-4 7 5129 0 0,-2 2-4659 0 0,-80 60 671 0 0,-132 169-137 0 0,6 50-1181 0 0,143-191-470 0 0,11-35 43 0 0,54-61-1757 0 0,8-5-6440 0 0,1 3-1061 0 0</inkml:trace>
  <inkml:trace contextRef="#ctx0" brushRef="#br1" timeOffset="50701.289">1203 1145 1984 0 0,'0'0'1166'0'0,"0"0"-147"0"0,0 0-44 0 0,0 0 124 0 0,0 0 201 0 0,0 0 88 0 0,0 0-35 0 0,0 0-136 0 0,0 0-209 0 0,0 0-215 0 0,0 0-184 0 0,0 0-164 0 0,0 0-123 0 0,-30 4-46 0 0,-91 12-11 0 0,73 1 128 0 0,43-10-308 0 0,-9 8 24 0 0,0 0 0 0 0,1 2-1 0 0,1-1 1 0 0,1 1 0 0 0,0 1 0 0 0,1 0 0 0 0,1 1 0 0 0,1-1 0 0 0,0 3-109 0 0,5-12 41 0 0,-1 2 1 0 0,2-1 0 0 0,-1 0-1 0 0,2 0 1 0 0,-1 1-1 0 0,1-1 1 0 0,1 1 0 0 0,0-1-1 0 0,0 1 1 0 0,1-1-1 0 0,0 1 1 0 0,1-1 0 0 0,1 0-1 0 0,-1 0 1 0 0,1 0-1 0 0,1 0 1 0 0,0 0-1 0 0,0 0 1 0 0,1-1 0 0 0,1 0-1 0 0,-1 0 1 0 0,2 1-42 0 0,-2-7 69 0 0,-1 1-1 0 0,1-1 1 0 0,-1 0 0 0 0,1-1 0 0 0,0 1 0 0 0,0-1-1 0 0,1 0 1 0 0,-1 0 0 0 0,0-1 0 0 0,0 1 0 0 0,1-1-1 0 0,-1 0 1 0 0,1-1 0 0 0,-1 1 0 0 0,1-1 0 0 0,0 0-1 0 0,-1-1 1 0 0,1 1 0 0 0,-1-1 0 0 0,1 0 0 0 0,-1-1-1 0 0,0 1 1 0 0,1-1 0 0 0,-1 0 0 0 0,0 0 0 0 0,0-1-1 0 0,0 1 1 0 0,-1-1 0 0 0,1 0 0 0 0,-1-1 0 0 0,1 1-1 0 0,-1-1 1 0 0,0 0 0 0 0,3-3-69 0 0,26-25 143 0 0,-1 0 0 0 0,-2-3 0 0 0,-1 0-1 0 0,-2-1 1 0 0,-2-2 0 0 0,-1-1 0 0 0,-2-1 0 0 0,6-18-143 0 0,-10 20 14 0 0,-2 0 0 0 0,-2-2 0 0 0,-2 1 0 0 0,-2-1 0 0 0,-1-1-1 0 0,-2 0 1 0 0,-2 0 0 0 0,-1-1 0 0 0,-3 1 0 0 0,-1-1 0 0 0,-2-6-14 0 0,1 38-10 0 0,1 0 1 0 0,-2 1-1 0 0,1-1 0 0 0,-1 1 0 0 0,-1-1 0 0 0,0 1 0 0 0,0 0 1 0 0,-1 0-1 0 0,0 0 0 0 0,0 0 0 0 0,-1 1 0 0 0,0 0 0 0 0,-1 0 1 0 0,0 0-1 0 0,0 1 0 0 0,-1-1 0 0 0,0 2 0 0 0,0-1 1 0 0,-7-5 8 0 0,9 10-28 0 0,1 0-1 0 0,0 1 1 0 0,-1-1-1 0 0,1 1 1 0 0,-1 0-1 0 0,1 0 1 0 0,-1 1-1 0 0,1-1 0 0 0,-1 1 1 0 0,0 0-1 0 0,1 1 1 0 0,-1-1-1 0 0,1 1 1 0 0,-1-1-1 0 0,1 1 0 0 0,-1 1 1 0 0,1-1-1 0 0,0 1 1 0 0,-1-1-1 0 0,1 1 1 0 0,0 1-1 0 0,0-1 0 0 0,0 0 1 0 0,0 1-1 0 0,1 0 1 0 0,-1 0-1 0 0,1 0 1 0 0,-2 2 29 0 0,-5 5-46 0 0,1 0 0 0 0,1 0 0 0 0,-1 0 0 0 0,2 1 0 0 0,0 0 0 0 0,0 1 0 0 0,1-1 0 0 0,0 1 0 0 0,-1 6 46 0 0,1 1 2 0 0,0 0 0 0 0,2 0 0 0 0,0 1 0 0 0,2 0 0 0 0,0 0 0 0 0,1 0 0 0 0,1 0 0 0 0,1 7-2 0 0,1-11 76 0 0,1-1 0 0 0,1 0-1 0 0,0 1 1 0 0,1-2 0 0 0,1 1 0 0 0,0-1 0 0 0,7 11-76 0 0,-4-7 140 0 0,130 198 1613 0 0,-17-35-75 0 0,-61-63-792 0 0,-51-101-455 0 0,-6-16-5385 0 0,-2-1-787 0 0,-2 0-5733 0 0</inkml:trace>
  <inkml:trace contextRef="#ctx0" brushRef="#br2" timeOffset="58883.642">947 442 0 0 0,'1'1'4561'0'0,"11"6"-2417"0"0,28 0 3460 0 0,135-9-1096 0 0,1 0-3411 0 0,-48 10-630 0 0,-4-15 60 0 0,53 6-76 0 0,-42-9 52 0 0,0 2-3 0 0,-135 8-503 0 0,24-4 239 0 0,18 0 29 0 0,-42 4-262 0 0,13 0-3 0 0,13 7 1 0 0,-15 1-194 0 0,-11-8 212 0 0,0 0-9 0 0,0 0-2 0 0,0 0 0 0 0,0 0-2 0 0,0 0-9 0 0,1 0 4 0 0,0 0-19 0 0,19-7 27 0 0,19 4 4 0 0,-14 0-174 0 0,-30 8-4477 0 0,2-4-2556 0 0,0 2-1537 0 0</inkml:trace>
  <inkml:trace contextRef="#ctx0" brushRef="#br2" timeOffset="61567.162">2026 468 0 0 0,'0'0'299'0'0,"0"0"248"0"0,0 0 110 0 0,0 0 12 0 0,0 0 12 0 0,0 0-21 0 0,0 0-31 0 0,0 0 14 0 0,-2 12 8 0 0,1 104 2679 0 0,52 106 2420 0 0,-29-53-4015 0 0,-7 1-1 0 0,-8 7-1734 0 0,-5-93 290 0 0,-3-1 1 0 0,-4 0-1 0 0,-10 45-290 0 0,-16 133 999 0 0,27-182-730 0 0,4 178 575 0 0,48 96-261 0 0,-48-175-480 0 0,-18 41 152 0 0,-3 51 33 0 0,6-175-120 0 0,-16 115 440 0 0,18-15-157 0 0,14-144-321 0 0,10 13-208 0 0,2-35 28 0 0,-1-4 1 0 0,-11-24 48 0 0,-1-1-11 0 0,0 0 25 0 0,6 13 24 0 0,-1 0 0 0 0,-1 0 0 0 0,0 0-1 0 0,0 1 1 0 0,-2-1 0 0 0,1 1 0 0 0,-2-1 0 0 0,0 1 0 0 0,0 0 0 0 0,-2 0-1 0 0,0 3-36 0 0,1-17-16 0 0,0 0 11 0 0,0 0 16 0 0,0 0 3 0 0,0 0 13 0 0,0 0-22 0 0,0 0 13 0 0,0 0-5 0 0,0 0-10 0 0,0 0 25 0 0,0 0 22 0 0,0 0 28 0 0,0 0 12 0 0,0 0-9 0 0,0 0-15 0 0,0 0 4 0 0,0 0 22 0 0,0 0 10 0 0,0 0 0 0 0,-4-22 667 0 0,-80-81-705 0 0,77 97-76 0 0,-3-5 8 0 0,0 2 1 0 0,-1-1-1 0 0,0 2 0 0 0,0-1 1 0 0,-1 1-1 0 0,0 1 1 0 0,0 0-1 0 0,-1 1 1 0 0,0 0-1 0 0,0 1 4 0 0,-53-25 120 0 0,65 30-123 0 0,1-1 1 0 0,-1 1-1 0 0,1-1 0 0 0,0 1 0 0 0,-1-1 1 0 0,1 1-1 0 0,-1-1 0 0 0,1 1 0 0 0,0-1 1 0 0,-1 1-1 0 0,1-1 0 0 0,0 1 0 0 0,0-1 1 0 0,-1 0-1 0 0,1 1 0 0 0,0-1 0 0 0,0 0 1 0 0,0 1-1 0 0,0-1 0 0 0,0 0 0 0 0,0 1 1 0 0,0-1-1 0 0,0 1 0 0 0,0-1 0 0 0,0 0 1 0 0,0 1-1 0 0,1-1 0 0 0,-1 0 0 0 0,0 1 1 0 0,0-1-1 0 0,0 1 0 0 0,1-1 0 0 0,-1 0 1 0 0,0 1-1 0 0,1-1 0 0 0,-1 1 1 0 0,1-1-1 0 0,-1 1 0 0 0,1-1 0 0 0,-1 1 1 0 0,1 0-1 0 0,-1-1 0 0 0,1 1 0 0 0,-1-1 1 0 0,1 1-1 0 0,-1 0 0 0 0,1 0 0 0 0,-1-1 1 0 0,1 1-1 0 0,0 0 0 0 0,-1 0 0 0 0,1 0 1 0 0,0 0-1 0 0,-1-1 0 0 0,1 1 0 0 0,0 0 1 0 0,-1 0-1 0 0,1 0 0 0 0,0 0 0 0 0,-1 1 1 0 0,1-1 2 0 0,51-16-55 0 0,-48 15 32 0 0,186-10-345 0 0,-10-4-92 0 0,-121 4 370 0 0,-49 9-101 0 0,-3 14-502 0 0,-7-11 704 0 0,-8 14 166 0 0,-72 55 447 0 0,-11 14-141 0 0,-4 5 6 0 0,69-64-366 0 0,26-25-127 0 0,0 0-16 0 0,0 0-19 0 0,0 0 14 0 0,0 0 14 0 0,0 0-1 0 0,0 0-17 0 0,0 0-7 0 0,0 0 11 0 0,0 0 2 0 0,0 0-8 0 0,0 0 33 0 0,0 0-30 0 0,0 0-6 0 0,0 0 5 0 0,0 0 8 0 0,0 0-15 0 0,0 0-22 0 0,0 0 28 0 0,0 0 2 0 0,0 0-32 0 0,0 0 24 0 0,0 0-2 0 0,0 0-10 0 0,0 0-37 0 0,0 0-54 0 0,2-9-3415 0 0,2-3-3333 0 0,-1 8-4308 0 0</inkml:trace>
  <inkml:trace contextRef="#ctx0" brushRef="#br2" timeOffset="63105.612">2460 2309 2112 0 0,'0'0'1201'0'0,"0"0"-228"0"0,0 0-27 0 0,0 0 209 0 0,0 0 308 0 0,0 0 208 0 0,0 0-59 0 0,0 0-330 0 0,0 0-433 0 0,0 0-391 0 0,0 0-280 0 0,0 0-94 0 0,0 0 59 0 0,1 3 122 0 0,4 34 437 0 0,-3 1 1 0 0,0 0-1 0 0,-3-1 0 0 0,-1 1 0 0 0,-2-1 0 0 0,-1 1 0 0 0,-3 5-702 0 0,-3 104 692 0 0,12-144-656 0 0,1-1-1 0 0,-1 0 1 0 0,1 0 0 0 0,0 0 0 0 0,-1 0-1 0 0,1 0 1 0 0,0 0 0 0 0,0 0 0 0 0,0-1-1 0 0,0 1 1 0 0,1-1 0 0 0,-1 0-1 0 0,0 1 1 0 0,1-1 0 0 0,-1 0 0 0 0,1 0-1 0 0,-1-1 1 0 0,1 1 0 0 0,-1 0 0 0 0,1-1-1 0 0,-1 1 1 0 0,1-1 0 0 0,0 0-1 0 0,-1 0 1 0 0,1 0 0 0 0,0 0 0 0 0,-1-1-1 0 0,1 1 1 0 0,-1-1 0 0 0,1 1 0 0 0,-1-1-1 0 0,1 0 1 0 0,-1 0 0 0 0,1 0-1 0 0,-1-1 1 0 0,0 1 0 0 0,1 0 0 0 0,-1-1-1 0 0,0 1 1 0 0,0-1 0 0 0,0 0 0 0 0,0 0-1 0 0,0 0-35 0 0,18-20 70 0 0,0-1-1 0 0,-2 0 1 0 0,-1-1-1 0 0,-1-1 0 0 0,-1-1 1 0 0,-1 0-1 0 0,-1-1 1 0 0,-1-1-1 0 0,-2 0 1 0 0,2-7-70 0 0,-10 27 9 0 0,58-175 57 0 0,-55 148 29 0 0,-4 26-19 0 0,-4 25-191 0 0,-14 112 384 0 0,34 81 285 0 0,68 178 26 0 0,-80-355-571 0 0,-1 1 0 0 0,-2 0 0 0 0,-1 1 1 0 0,-1-1-1 0 0,-2 0 0 0 0,-2 0 0 0 0,-1 0 1 0 0,-1-1-1 0 0,-1 1 0 0 0,-2-2 0 0 0,-2 1 0 0 0,-7 13-9 0 0,16-39 5 0 0,-1-1 0 0 0,0 0 0 0 0,0 0 0 0 0,0 0 0 0 0,-1-1 0 0 0,1 1-1 0 0,-1-1 1 0 0,0 0 0 0 0,-1 0 0 0 0,1 0 0 0 0,-1 0 0 0 0,1-1 0 0 0,-1 0-1 0 0,0 0 1 0 0,-1 0 0 0 0,1 0 0 0 0,0-1 0 0 0,-1 0 0 0 0,1 0 0 0 0,-1-1-1 0 0,0 1 1 0 0,1-1 0 0 0,-1 0 0 0 0,0-1 0 0 0,0 1 0 0 0,0-1 0 0 0,0-1-1 0 0,-3 1-4 0 0,5-5-9 0 0,-1 1-1 0 0,2-1 0 0 0,-1 1 1 0 0,1-1-1 0 0,-1 0 0 0 0,1-1 1 0 0,1 1-1 0 0,-1 0 0 0 0,1-1 1 0 0,0 0-1 0 0,0 1 0 0 0,0-1 1 0 0,1 0-1 0 0,0 0 0 0 0,0 0 1 0 0,1 0-1 0 0,0 0 0 0 0,0 0 0 0 0,0 0 1 0 0,0 0-1 0 0,1 0 0 0 0,0 0 1 0 0,1-2 9 0 0,6-15-102 0 0,0 1 0 0 0,1 0 0 0 0,1 0 1 0 0,1 1-1 0 0,1 1 0 0 0,1 0 0 0 0,0 0 1 0 0,2 2-1 0 0,0 0 0 0 0,10-8 102 0 0,11-12-3513 0 0,-23 25-5702 0 0,-10 12-827 0 0</inkml:trace>
  <inkml:trace contextRef="#ctx0" brushRef="#br2" timeOffset="63543.172">3015 2872 13259 0 0,'0'0'1520'0'0,"0"0"-562"0"0,0 0-316 0 0,0 0 39 0 0,0 0 121 0 0,0 0 41 0 0,0 0-113 0 0,0 0-118 0 0,0 0-121 0 0,0 0-98 0 0,0 0-45 0 0,0 0-92 0 0,25-7-50 0 0,81-20-37 0 0,-23 17 311 0 0,-82 10-463 0 0,1 1-1 0 0,0-1 1 0 0,-1 1-1 0 0,1-1 1 0 0,-1 1-1 0 0,1 0 1 0 0,-1 0-1 0 0,1 0 1 0 0,-1-1-1 0 0,1 1 1 0 0,-1 1-1 0 0,0-1 1 0 0,1 0 0 0 0,-1 0-1 0 0,0 0 1 0 0,0 1-1 0 0,0-1 1 0 0,0 1-1 0 0,0-1 1 0 0,0 0-1 0 0,-1 1 1 0 0,1 0-1 0 0,0-1 1 0 0,-1 1-1 0 0,1-1 1 0 0,-1 1-1 0 0,0 0 1 0 0,1-1-1 0 0,-1 1 1 0 0,0 0 0 0 0,0 0-1 0 0,0-1 1 0 0,0 1-1 0 0,0 0 1 0 0,-1-1-1 0 0,1 1-16 0 0,-12 65 656 0 0,-103 131 568 0 0,115-197-1210 0 0,-1 0-1 0 0,0 0 0 0 0,0 0 1 0 0,1 0-1 0 0,-1 0 0 0 0,1 1 1 0 0,-1-1-1 0 0,1 0 0 0 0,0 0 1 0 0,-1 0-1 0 0,1 0 0 0 0,0 1 1 0 0,0-1-1 0 0,0 0 0 0 0,0 0 1 0 0,0 1-1 0 0,0-1 0 0 0,0 0 1 0 0,0 0-1 0 0,0 0 0 0 0,1 1 1 0 0,-1-1-1 0 0,0 0 0 0 0,1 0 1 0 0,-1 0-1 0 0,1 0 0 0 0,-1 0 0 0 0,1 0 1 0 0,0 0-1 0 0,-1 0 0 0 0,1 0 1 0 0,0 0-1 0 0,0 0 0 0 0,0 0 1 0 0,0 0-1 0 0,0 0 0 0 0,0-1 1 0 0,0 1-1 0 0,0 0 0 0 0,0-1 1 0 0,0 1-1 0 0,0-1 0 0 0,0 1 1 0 0,0-1-1 0 0,0 1 0 0 0,1-1 1 0 0,-1 0-14 0 0,63 2 584 0 0,76-42-232 0 0,-98 25-214 0 0,-12 4-2138 0 0,-10 5-4145 0 0,-15 5-5715 0 0</inkml:trace>
  <inkml:trace contextRef="#ctx0" brushRef="#br2" timeOffset="94829.14">4454 3645 0 0 0,'0'0'882'0'0,"0"0"232"0"0,0 0-64 0 0,0 0-124 0 0,0 0-106 0 0,0 0-12 0 0,0 0 56 0 0,0 0 10 0 0,0 0-13 0 0,0 0-57 0 0,0 0-81 0 0,1 0 13 0 0,1-1 7438 0 0,-1 2-8337 0 0,-12 357 3020 0 0,-7-214-2292 0 0,-6-1-1 0 0,-13 25-564 0 0,17-64 74 0 0,18-60-129 0 0,2-44 10 0 0,0 0 7 0 0,0 0-2 0 0,0 0-6 0 0,0 0-6 0 0,0 0-14 0 0,-12-29-3360 0 0,4-12-2644 0 0,6 23-325 0 0,1 7 95 0 0</inkml:trace>
  <inkml:trace contextRef="#ctx0" brushRef="#br2" timeOffset="95182.097">3836 3848 2937 0 0,'0'0'633'0'0,"0"0"-306"0"0,0 0 194 0 0,0 0 660 0 0,0 0 748 0 0,0 0 478 0 0,0 0-111 0 0,0 0-383 0 0,0 0-427 0 0,34-8-360 0 0,110-26-246 0 0,410-78 2929 0 0,-342 93-3696 0 0,-252 48-2096 0 0,13-6-1470 0 0,10-10-5173 0 0,11-8 1130 0 0</inkml:trace>
  <inkml:trace contextRef="#ctx0" brushRef="#br2" timeOffset="95563.204">4839 4164 2841 0 0,'0'0'2251'0'0,"0"0"-1264"0"0,0 0-379 0 0,0 0 195 0 0,0 0 396 0 0,0 0 374 0 0,0 0 114 0 0,0 0-186 0 0,0 0-336 0 0,0 0-371 0 0,0 0-262 0 0,0 0-140 0 0,-17 27-51 0 0,-53 86-11 0 0,41-32 332 0 0,27 33 197 0 0,3-109-792 0 0,-1 0 0 0 0,1 1 1 0 0,0-1-1 0 0,0 0 0 0 0,1 0 0 0 0,0 0 0 0 0,0 0 0 0 0,0 0 0 0 0,0-1 0 0 0,1 1 0 0 0,-1-1 0 0 0,1 1 1 0 0,0-1-1 0 0,1 0 0 0 0,-1 0 0 0 0,1 0 0 0 0,0 0 0 0 0,0-1 0 0 0,0 0 0 0 0,0 0 0 0 0,0 0 0 0 0,1 0 1 0 0,0-1-1 0 0,-1 1 0 0 0,1-1 0 0 0,0 0 0 0 0,0-1 0 0 0,0 1 0 0 0,0-1 0 0 0,0 0 0 0 0,1 0 0 0 0,1 0-67 0 0,0-1 102 0 0,-1 0 0 0 0,1 0 0 0 0,0-1 0 0 0,-1 0 0 0 0,1 0 0 0 0,0-1 0 0 0,-1 0 0 0 0,0 0 0 0 0,1 0 0 0 0,-1-1 0 0 0,0 1 0 0 0,0-2 0 0 0,0 1 0 0 0,-1-1 0 0 0,1 1 0 0 0,-1-2 0 0 0,0 1 0 0 0,0-1 0 0 0,4-3-102 0 0,0-5 35 0 0,0-1 0 0 0,0 1 0 0 0,-1-1 0 0 0,-1 0 0 0 0,0-1-1 0 0,-1 0 1 0 0,-1 0 0 0 0,0 0 0 0 0,-1-1 0 0 0,-1 1 0 0 0,0-1 0 0 0,-1 0 0 0 0,-1 0 0 0 0,0 0-1 0 0,-1 0 1 0 0,-1 0 0 0 0,-1 0 0 0 0,0 0 0 0 0,-3-12-35 0 0,2 16-155 0 0,0 1-1 0 0,-1 0 1 0 0,0 1 0 0 0,-1-1-1 0 0,0 1 1 0 0,-1-1 0 0 0,0 1 0 0 0,0 1-1 0 0,-1-1 1 0 0,0 1 0 0 0,-1 1-1 0 0,0-1 1 0 0,-6-4 155 0 0,8 8-637 0 0,-1 0-1 0 0,0 0 0 0 0,0 0 1 0 0,-1 1-1 0 0,0 0 0 0 0,1 1 1 0 0,-1-1-1 0 0,0 1 1 0 0,-1 1-1 0 0,1 0 0 0 0,-8-1 638 0 0,-7 0-5438 0 0,7 2-3364 0 0</inkml:trace>
  <inkml:trace contextRef="#ctx0" brushRef="#br2" timeOffset="96034.59">5397 3645 3569 0 0,'0'0'4525'0'0,"0"0"-2762"0"0,0 0-1150 0 0,0 0-47 0 0,0 0 445 0 0,0 0 497 0 0,0 0 222 0 0,0 0-158 0 0,0 0-394 0 0,0 0-368 0 0,0 0-206 0 0,0 0-118 0 0,-5 35-85 0 0,-12 108-65 0 0,13 33 793 0 0,30 191 118 0 0,-10-149-1790 0 0,-30-213-2196 0 0,2-7-6050 0 0,9-1-1748 0 0</inkml:trace>
  <inkml:trace contextRef="#ctx0" brushRef="#br2" timeOffset="96217.205">5126 4201 3281 0 0,'0'0'1848'0'0,"0"0"-456"0"0,0 0-151 0 0,0 0 23 0 0,0 0-48 0 0,0 0-16 0 0,215-44-159 0 0,-174 40-257 0 0,-1 4-288 0 0,5-3-264 0 0,-1 3-216 0 0,-6 0-336 0 0,3 0-344 0 0,-12 0-528 0 0,1 3-529 0 0,-3 1-607 0 0,-10-4-1369 0 0,-4 0-392 0 0</inkml:trace>
  <inkml:trace contextRef="#ctx0" brushRef="#br2" timeOffset="96852.147">5868 4183 2993 0 0,'0'0'2542'0'0,"0"0"-546"0"0,0 0-72 0 0,0 0 131 0 0,0 0 18 0 0,0 0-174 0 0,0 0-352 0 0,0 0-373 0 0,0 0-336 0 0,0 0-252 0 0,0 0-167 0 0,0 0-130 0 0,-32 26-85 0 0,-99 84-52 0 0,84-55 14 0 0,44-44-141 0 0,-4 70-24 0 0,9-78 14 0 0,0 0 0 0 0,1 1-1 0 0,-1-1 1 0 0,1 0 0 0 0,0-1 0 0 0,0 1-1 0 0,0 0 1 0 0,0-1 0 0 0,0 0 0 0 0,1 1 0 0 0,-1-1-1 0 0,1-1 1 0 0,-1 1 0 0 0,1 0 0 0 0,0-1-1 0 0,0 0 1 0 0,0 0 0 0 0,0 0 0 0 0,0 0-1 0 0,0-1 1 0 0,0 1 0 0 0,0-1 0 0 0,0 0-1 0 0,0 0 1 0 0,0-1 0 0 0,0 1 0 0 0,0-1 0 0 0,2-1-15 0 0,108-49 448 0 0,-60 26-626 0 0,-50 58-176 0 0,-4-30 350 0 0,-1 0 1 0 0,1 0 0 0 0,0 0 0 0 0,0 1 0 0 0,0-1 0 0 0,0 0 0 0 0,0 0 0 0 0,1 0-1 0 0,0 0 1 0 0,-1 1 0 0 0,1-1 0 0 0,0 0 0 0 0,1 0 0 0 0,-1-1 0 0 0,0 1 0 0 0,1 0-1 0 0,0 0 1 0 0,0-1 0 0 0,0 1 0 0 0,0-1 0 0 0,0 1 0 0 0,0-1 0 0 0,0 0 0 0 0,1 0-1 0 0,-1 0 1 0 0,1 0 0 0 0,0 0 0 0 0,-1-1 0 0 0,1 1 0 0 0,0-1 0 0 0,0 1 0 0 0,2-1 3 0 0,4 1 38 0 0,1 0 0 0 0,-1-1 1 0 0,1-1-1 0 0,-1 0 0 0 0,0 0 1 0 0,1-1-1 0 0,-1 0 1 0 0,1 0-1 0 0,-1-1 0 0 0,0 0 1 0 0,0-1-1 0 0,0 0 1 0 0,0-1-1 0 0,-1 1 0 0 0,1-2 1 0 0,-1 1-1 0 0,0-1 0 0 0,0 0 1 0 0,0-1-1 0 0,-1 0 1 0 0,0 0-1 0 0,0-1 0 0 0,2-3-38 0 0,11-11 131 0 0,-2-1-1 0 0,0 0 0 0 0,-2-1 1 0 0,0-1-1 0 0,-2-1 0 0 0,0 0 1 0 0,1-9-131 0 0,4-7-77 0 0,-1-1 1 0 0,-3-1-1 0 0,-1-1 1 0 0,-3 0 0 0 0,-1 0-1 0 0,-3-1 1 0 0,1-16 76 0 0,-7 37-274 0 0,0-1 0 0 0,-1 1 0 0 0,-2 0 0 0 0,0 0 0 0 0,-1 0 0 0 0,-4-9 274 0 0,5 25-90 0 0,0 1-1 0 0,0 0 1 0 0,-1-1 0 0 0,0 1 0 0 0,0 0-1 0 0,-1 0 1 0 0,0 1 0 0 0,0-1 0 0 0,0 1-1 0 0,-1 0 1 0 0,0 0 0 0 0,0 0 0 0 0,-1 0-1 0 0,0 1 1 0 0,0 0 0 0 0,0 1-1 0 0,0-1 1 0 0,-1 1 0 0 0,1 0 0 0 0,-1 1-1 0 0,-7-3 91 0 0,11 4-27 0 0,-1 1-1 0 0,0 0 0 0 0,1 0 1 0 0,-1 1-1 0 0,0-1 0 0 0,0 1 1 0 0,1-1-1 0 0,-1 1 0 0 0,0 0 1 0 0,0 1-1 0 0,0-1 0 0 0,1 1 1 0 0,-1-1-1 0 0,0 1 0 0 0,1 0 1 0 0,-1 1-1 0 0,0-1 0 0 0,1 1 1 0 0,0-1-1 0 0,-1 1 0 0 0,1 0 1 0 0,0 0-1 0 0,0 1 0 0 0,0-1 1 0 0,0 0-1 0 0,0 1 0 0 0,1 0 1 0 0,-1 0-1 0 0,1 0 0 0 0,0 0 1 0 0,-1 0-1 0 0,1 0 0 0 0,1 1 1 0 0,-1-1-1 0 0,0 2 28 0 0,-5 9 82 0 0,2 0 1 0 0,0 0-1 0 0,0 1 0 0 0,1-1 1 0 0,1 1-1 0 0,1 0 1 0 0,0 0-1 0 0,0 7-82 0 0,0 4 307 0 0,2 0 0 0 0,0 0 0 0 0,2 0 1 0 0,1 0-1 0 0,1 0 0 0 0,6 20-307 0 0,12 19 535 0 0,3 0 1 0 0,3-2-1 0 0,2 0 0 0 0,3-3 1 0 0,11 13-536 0 0,53 53-114 0 0,-85-119-1287 0 0,-5-6-7245 0 0,-7-1-2733 0 0</inkml:trace>
  <inkml:trace contextRef="#ctx0" brushRef="#br2" timeOffset="98269.122">5792 4212 0 0 0,'0'0'171'0'0,"0"0"532"0"0,2-1 159 0 0,4-7-27 0 0,-4 6-36 0 0,-2 2-40 0 0,0 0-43 0 0,0 0-33 0 0,0 0-50 0 0,0 0-57 0 0,0 0-81 0 0,0 0-61 0 0,0 0-49 0 0,0 0-40 0 0,0 0-43 0 0,24 5 2656 0 0,-19-4-2708 0 0,0 1 0 0 0,0 1 0 0 0,0-1 0 0 0,0 1 0 0 0,0-1-1 0 0,-1 2 1 0 0,1-1 0 0 0,-1 0 0 0 0,0 1 0 0 0,0 0 0 0 0,0 0 0 0 0,0 0 0 0 0,-1 0 0 0 0,1 1 0 0 0,-1-1 0 0 0,0 1 0 0 0,1 4-250 0 0,-2-2 177 0 0,-1-1 1 0 0,-1 1 0 0 0,1 0-1 0 0,-1 0 1 0 0,0 0 0 0 0,-1 0-1 0 0,0-1 1 0 0,0 1-1 0 0,0 0 1 0 0,-1 0 0 0 0,0-1-1 0 0,0 1 1 0 0,0-1 0 0 0,-2 1-178 0 0,-13 69 376 0 0,17-53-66 0 0,0 0-1352 0 0,0-8-9219 0 0,0-18 2486 0 0</inkml:trace>
  <inkml:trace contextRef="#ctx0" brushRef="#br2" timeOffset="100914.041">6995 4536 0 0 0,'0'0'890'0'0,"0"0"90"0"0,0 0-36 0 0,0 0-89 0 0,0 0-7 0 0,0 0 150 0 0,0 0 227 0 0,0 0 205 0 0,0 0 122 0 0,0 0-28 0 0,5 3-105 0 0,-3-3-1394 0 0,0 2 156 0 0,1-1 0 0 0,0 0 0 0 0,-1 1-1 0 0,1-1 1 0 0,0-1 0 0 0,0 1-1 0 0,0 0 1 0 0,0-1 0 0 0,0 1-1 0 0,0-1 1 0 0,-1 0 0 0 0,1 0-1 0 0,0 0 1 0 0,0 0 0 0 0,0-1-1 0 0,0 1 1 0 0,0-1 0 0 0,0 0 0 0 0,0 0-1 0 0,-1 0 1 0 0,1 0 0 0 0,0 0-1 0 0,0-1-180 0 0,37-31 540 0 0,-2-1 0 0 0,-1-2 0 0 0,-3-2 0 0 0,0-1 0 0 0,-3-2 0 0 0,4-8-540 0 0,23-28 296 0 0,-14 23-102 0 0,-3-2 0 0 0,-2-2 0 0 0,-3-2 0 0 0,-2-1 1 0 0,25-65-195 0 0,-50 98 59 0 0,-1 1 1 0 0,-1-2-1 0 0,-1 1 1 0 0,-2-1 0 0 0,0 0-1 0 0,-3 0 1 0 0,0-3-60 0 0,-1 30 5 0 0,0-1-1 0 0,0 1 1 0 0,0-1 0 0 0,0 1-1 0 0,0-1 1 0 0,-1 1-1 0 0,1 0 1 0 0,-1-1 0 0 0,0 1-1 0 0,0-1 1 0 0,0 1 0 0 0,0 0-1 0 0,0 0 1 0 0,0 0 0 0 0,0 0-1 0 0,-1 0 1 0 0,1 0-1 0 0,-1 0 1 0 0,0 0 0 0 0,1 0-1 0 0,-1 1 1 0 0,0-1 0 0 0,0 0-1 0 0,0 1 1 0 0,0 0 0 0 0,0 0-1 0 0,-1-1 1 0 0,1 1 0 0 0,0 0-1 0 0,0 1 1 0 0,-1-1-1 0 0,1 0 1 0 0,-1 1 0 0 0,1-1-1 0 0,0 1 1 0 0,-1 0 0 0 0,1 0-1 0 0,-1 0 1 0 0,1 0 0 0 0,-1 0-1 0 0,1 0 1 0 0,-1 1-1 0 0,1-1 1 0 0,0 1 0 0 0,-1 0-1 0 0,1 0-4 0 0,-8 5-44 0 0,0 0-1 0 0,0 0 0 0 0,1 1 0 0 0,0 1 1 0 0,1 0-1 0 0,0 0 0 0 0,0 0 0 0 0,0 1 1 0 0,-4 8 44 0 0,-154 232 18 0 0,155-223 5 0 0,0-1-1 0 0,1 1 1 0 0,2 1-1 0 0,1 0 1 0 0,1 0-1 0 0,1 0 0 0 0,1 1 1 0 0,2-1-1 0 0,1 1 1 0 0,1 0-1 0 0,1 0 1 0 0,2 10-23 0 0,1-10 43 0 0,1-1 1 0 0,0 1-1 0 0,3-1 1 0 0,0 0 0 0 0,1-1-1 0 0,8 13-43 0 0,-14-32 27 0 0,0 0-1 0 0,0 0 1 0 0,1 0-1 0 0,0-1 1 0 0,1 1 0 0 0,0-1-1 0 0,0 0 1 0 0,0 0-1 0 0,0-1 1 0 0,1 1 0 0 0,0-1-1 0 0,0 0 1 0 0,0-1-1 0 0,1 0 1 0 0,0 0 0 0 0,0 0-1 0 0,0-1 1 0 0,0 0 0 0 0,7 2-27 0 0,-2-1 70 0 0,0-1 1 0 0,0-1-1 0 0,0 0 1 0 0,1-1-1 0 0,-1 0 1 0 0,0 0-1 0 0,1-2 1 0 0,-1 1-1 0 0,0-2 1 0 0,1 0-1 0 0,-1 0 1 0 0,0-1-1 0 0,0 0 1 0 0,-1-1-1 0 0,1-1 1 0 0,-1 0-1 0 0,9-5-70 0 0,-18 9 4 0 0,12-5 20 0 0,1-1 0 0 0,-1 0 1 0 0,0-1-1 0 0,0-1 0 0 0,-1 0 1 0 0,0-1-1 0 0,-1-1 0 0 0,0 0 1 0 0,-1 0-1 0 0,5-8-24 0 0,-4 3 33 0 0,-6 9-19 0 0,-1 1 1 0 0,0-1 0 0 0,0 0 0 0 0,-1 0 0 0 0,1 0 0 0 0,-2-1-1 0 0,1 0 1 0 0,-1 1 0 0 0,0-1 0 0 0,-1 0 0 0 0,0-1-1 0 0,0 1 1 0 0,-1 0 0 0 0,0 0 0 0 0,0-4-15 0 0,-1 5-29 0 0,-1 0-1 0 0,1 0 1 0 0,-1 0 0 0 0,-1 0 0 0 0,1 1 0 0 0,-1-1-1 0 0,0 0 1 0 0,-1 1 0 0 0,0-1 0 0 0,0 1-1 0 0,0 0 1 0 0,-1 0 0 0 0,1 0 0 0 0,-1 0 0 0 0,-1 1-1 0 0,1 0 1 0 0,-1 0 0 0 0,0 0 0 0 0,0 0-1 0 0,-1 1 1 0 0,1-1 0 0 0,-1 2 0 0 0,0-1 0 0 0,0 0-1 0 0,0 1 1 0 0,-1 0 0 0 0,1 1 0 0 0,-1 0-1 0 0,1-1 1 0 0,-1 2 0 0 0,0-1 0 0 0,0 1 0 0 0,0 0-1 0 0,-4 1 30 0 0,4 2-28 0 0,0 1-1 0 0,0 0 0 0 0,0 1 1 0 0,1-1-1 0 0,0 1 0 0 0,-1 0 0 0 0,1 1 1 0 0,1 0-1 0 0,-1 0 0 0 0,1 0 1 0 0,-1 1-1 0 0,1-1 0 0 0,1 1 1 0 0,-1 0-1 0 0,1 1 0 0 0,1-1 0 0 0,-1 1 1 0 0,1 0-1 0 0,0-1 0 0 0,0 2 1 0 0,1-1-1 0 0,0 0 0 0 0,0 0 1 0 0,1 1-1 0 0,0-1 0 0 0,0 1 0 0 0,0 6 29 0 0,-1 2 10 0 0,0-1 0 0 0,1 0 0 0 0,0 0 0 0 0,1 1 0 0 0,1-1 0 0 0,1 0 0 0 0,0 0-1 0 0,1 1 1 0 0,0-1 0 0 0,1-1 0 0 0,1 1 0 0 0,0-1 0 0 0,1 0 0 0 0,1 0 0 0 0,0 0-1 0 0,1-1 1 0 0,0 0 0 0 0,1-1 0 0 0,1 0 0 0 0,0 0 0 0 0,0-1 0 0 0,1 0-1 0 0,1-1 1 0 0,0 0 0 0 0,3 1-10 0 0,-11-9 24 0 0,0 0 1 0 0,0 0-1 0 0,0-1 0 0 0,1 1 0 0 0,-1-1 0 0 0,1 0 0 0 0,-1 0 0 0 0,1-1 1 0 0,-1 1-1 0 0,1-1 0 0 0,-1 0 0 0 0,1 0 0 0 0,-1-1 0 0 0,1 1 0 0 0,-1-1 1 0 0,1 0-1 0 0,-1 0 0 0 0,0-1 0 0 0,1 1 0 0 0,-1-1 0 0 0,0 0 0 0 0,0 0 1 0 0,0-1-1 0 0,0 1 0 0 0,-1-1 0 0 0,1 1 0 0 0,-1-1 0 0 0,1 0 0 0 0,1-3-24 0 0,81-108 284 0 0,-74 95-273 0 0,-2-1-11 0 0,2 0-1 0 0,0 1 1 0 0,2 0-1 0 0,0 1 1 0 0,1 1-1 0 0,0 0 1 0 0,2 1 0 0 0,0 1-1 0 0,9-7 1 0 0,-22 20-14 0 0,0-1-1 0 0,0 1 1 0 0,0 0-1 0 0,0 1 1 0 0,0-1-1 0 0,0 1 0 0 0,1 0 1 0 0,-1 0-1 0 0,1 0 1 0 0,-1 0-1 0 0,1 1 1 0 0,-1 0-1 0 0,1 0 1 0 0,-1 0-1 0 0,1 0 1 0 0,-1 1-1 0 0,2 0 15 0 0,4 66 183 0 0,-25 106 44 0 0,-7-33-307 0 0,45-181 290 0 0,-23 40-209 0 0,25-48-3 0 0,3 1-1 0 0,1 1 1 0 0,3 2-1 0 0,2 1 0 0 0,36-37 3 0 0,-15 50-305 0 0,-49 65 266 0 0,3 201 383 0 0,-7-147-418 0 0,-2-88-41 0 0,2-15-12082 0 0,1 8 3818 0 0</inkml:trace>
  <inkml:trace contextRef="#ctx0" brushRef="#br2" timeOffset="106199.423">8858 4268 0 0 0,'0'0'956'0'0,"0"0"-502"0"0,0 0 54 0 0,0 0 459 0 0,0 0 496 0 0,0 0 261 0 0,0 0 24 0 0,0 0-93 0 0,0 0-192 0 0,0 0-166 0 0,0 0-186 0 0,6-3-170 0 0,21-10-59 0 0,-20 7-40 0 0,-7 5 27 0 0,0 1 12 0 0,0 0-43 0 0,0 0-53 0 0,0 0-106 0 0,0 0-130 0 0,-13-7 682 0 0,5 7-1192 0 0,0 0-1 0 0,-1 1 1 0 0,1 0-1 0 0,0 0 1 0 0,0 1-1 0 0,0 0 1 0 0,0 0-1 0 0,0 1 1 0 0,0 0-1 0 0,0 0 1 0 0,1 1-1 0 0,0 0 1 0 0,0 0-1 0 0,0 1 1 0 0,0 0-1 0 0,-4 4-38 0 0,1-3-7 0 0,0 2-1 0 0,1-1 0 0 0,0 1 0 0 0,0 1 0 0 0,0-1 0 0 0,1 2 0 0 0,1-1 0 0 0,-1 1 0 0 0,1 0 0 0 0,1 1 0 0 0,0-1 0 0 0,1 1 0 0 0,0 0 0 0 0,0 1 0 0 0,1-1 1 0 0,1 1-1 0 0,0 0 0 0 0,0 0 0 0 0,1 6 8 0 0,2-14-3 0 0,0 0 1 0 0,0 0-1 0 0,1 0 0 0 0,-1 0 1 0 0,1 0-1 0 0,0 0 1 0 0,0 0-1 0 0,0 0 1 0 0,1-1-1 0 0,-1 1 0 0 0,1 0 1 0 0,0-1-1 0 0,0 1 1 0 0,0-1-1 0 0,1 1 0 0 0,-1-1 1 0 0,1 0-1 0 0,0 0 1 0 0,0 0-1 0 0,0-1 1 0 0,0 1-1 0 0,0-1 0 0 0,1 1 1 0 0,-1-1-1 0 0,1 0 1 0 0,-1-1-1 0 0,1 1 0 0 0,0 0 1 0 0,0-1-1 0 0,0 0 1 0 0,0 0-1 0 0,4 1 3 0 0,-3-2 34 0 0,0 1 0 0 0,0-1 0 0 0,0 0 0 0 0,0 0 0 0 0,0 0 0 0 0,0-1 0 0 0,0 1 0 0 0,0-1 0 0 0,0 0 0 0 0,0-1 0 0 0,0 1 0 0 0,0-1 0 0 0,-1 0 0 0 0,1-1 0 0 0,0 1 0 0 0,-1-1 0 0 0,0 1 0 0 0,0-1 0 0 0,0-1 0 0 0,0 1 0 0 0,0-1 0 0 0,2-2-34 0 0,29-31 243 0 0,-1-1 1 0 0,-2-2-1 0 0,-1-1 0 0 0,10-22-243 0 0,15-18 298 0 0,-35 61-230 0 0,-20 18-76 0 0,0 1-24 0 0,8 26-67 0 0,36 200 245 0 0,-34-174-163 0 0,-3 1 0 0 0,-3 0 0 0 0,-1 0 0 0 0,-3 1 0 0 0,-4 29 17 0 0,1-61-16 0 0,-1 1 0 0 0,-1-1 1 0 0,-2 1-1 0 0,0-1 1 0 0,-1 0-1 0 0,-1-1 0 0 0,0 0 1 0 0,-2 0-1 0 0,-1-1 1 0 0,0 0-1 0 0,-1-1 1 0 0,-1-1-1 0 0,-1 0 0 0 0,0 0 1 0 0,-1-1-1 0 0,-1-1 1 0 0,0-1-1 0 0,-1 0 0 0 0,-3 0 16 0 0,13-7 1 0 0,-1-2 0 0 0,0 1 0 0 0,0-1-1 0 0,-1 0 1 0 0,0-1 0 0 0,1 0-1 0 0,-1 0 1 0 0,-1-1 0 0 0,1-1 0 0 0,0 1-1 0 0,-1-1 1 0 0,1-1 0 0 0,-2 1-1 0 0,9-3-3 0 0,1-1-1 0 0,-1 1 1 0 0,1 0 0 0 0,0 0 0 0 0,-1-1-1 0 0,1 1 1 0 0,0 0 0 0 0,0-1 0 0 0,0 1 0 0 0,0-1-1 0 0,0 0 1 0 0,0 1 0 0 0,0-1 0 0 0,1 0-1 0 0,-1 1 1 0 0,1-1 0 0 0,-1 0 0 0 0,1 0-1 0 0,-1 0 1 0 0,1 1 0 0 0,0-1 0 0 0,0 0 0 0 0,0 0-1 0 0,0 0 1 0 0,0 0 0 0 0,1 0 0 0 0,-1 1-1 0 0,1-1 1 0 0,-1 0 0 0 0,1 0 0 0 0,-1 0 3 0 0,4-11 5 0 0,0 0 0 0 0,1 0 0 0 0,0 0 1 0 0,1 1-1 0 0,1-1 0 0 0,0 1 0 0 0,0 1 0 0 0,8-10-5 0 0,3-5 12 0 0,192-238-189 0 0,-183 235-21 0 0,22-31-243 0 0,-31 17-2645 0 0,-18 37-2691 0 0,0 4 2088 0 0,0-2-6844 0 0</inkml:trace>
  <inkml:trace contextRef="#ctx0" brushRef="#br2" timeOffset="106683.188">9677 3494 6121 0 0,'0'0'1819'0'0,"0"0"-312"0"0,0 0-58 0 0,0 0 131 0 0,0 0 96 0 0,0 0-46 0 0,0 0-287 0 0,0 0-397 0 0,0 0-354 0 0,0 0-214 0 0,0 0-32 0 0,0 0 78 0 0,0 0 121 0 0,1 8 81 0 0,18 147 2194 0 0,-8 143-1537 0 0,-14-202-1195 0 0,-4-1 0 0 0,-5 0-1 0 0,-8 24-87 0 0,2 28-163 0 0,27-182-7253 0 0,-4 15-715 0 0,-5 12-1507 0 0</inkml:trace>
  <inkml:trace contextRef="#ctx0" brushRef="#br2" timeOffset="106951.83">9288 4106 11963 0 0,'0'0'1229'0'0,"0"0"-462"0"0,0 0-98 0 0,0 0 166 0 0,0 0 188 0 0,0 0 69 0 0,0 0-31 0 0,0 0-49 0 0,33-10-88 0 0,104-28-101 0 0,120-14 1165 0 0,-88 19-3063 0 0,-136 18-1385 0 0,-16 1-6907 0 0,-13 10-1117 0 0</inkml:trace>
  <inkml:trace contextRef="#ctx0" brushRef="#br2" timeOffset="107339.586">9964 3575 12267 0 0,'0'0'1367'0'0,"0"0"-619"0"0,0 0-244 0 0,0 0 233 0 0,0 0 357 0 0,0 0 190 0 0,0 0-60 0 0,0 0-251 0 0,-2 33-236 0 0,-4 104-178 0 0,-16 274 915 0 0,43-216-1361 0 0,-21-193-110 0 0,0 0 1 0 0,0 1-1 0 0,1-1 0 0 0,-1 0 0 0 0,1 0 1 0 0,0 0-1 0 0,0 0 0 0 0,0 0 1 0 0,0 0-1 0 0,0 0 0 0 0,0 0 1 0 0,0 0-1 0 0,0 0 0 0 0,1-1 1 0 0,-1 1-1 0 0,1 0 0 0 0,-1-1 0 0 0,1 1 1 0 0,0-1-1 0 0,0 0 0 0 0,0 0 1 0 0,-1 1-1 0 0,1-1 0 0 0,0 0 1 0 0,0-1-1 0 0,1 1 0 0 0,-1 0 1 0 0,0 0-1 0 0,0-1 0 0 0,0 0 0 0 0,0 1 1 0 0,1-1-1 0 0,-1 0 0 0 0,0 0 1 0 0,0 0-1 0 0,0 0 0 0 0,1 0 1 0 0,-1-1-1 0 0,0 1 0 0 0,0-1 1 0 0,0 1-1 0 0,0-1 0 0 0,0 0 0 0 0,0 0 1 0 0,0 0-1 0 0,0 0 0 0 0,0 0 1 0 0,2-2-4 0 0,28-21 121 0 0,-11 7-107 0 0,1 0 0 0 0,0 1 0 0 0,1 1 0 0 0,1 2 1 0 0,0 0-1 0 0,1 1 0 0 0,0 2 0 0 0,1 0 0 0 0,4 1-14 0 0,-27 9 3 0 0,0 0-1 0 0,0 0 1 0 0,0 0 0 0 0,0 0 0 0 0,0 1 0 0 0,0-1 0 0 0,0 1 0 0 0,0 0 0 0 0,-1 0 0 0 0,1 0 0 0 0,0 0-1 0 0,0 0 1 0 0,-1 1 0 0 0,1-1 0 0 0,-1 1 0 0 0,1-1 0 0 0,-1 1 0 0 0,0 0 0 0 0,1 0 0 0 0,-1 0-1 0 0,0 1 1 0 0,0-1 0 0 0,-1 0 0 0 0,1 1 0 0 0,0-1 0 0 0,-1 1 0 0 0,0 0 0 0 0,1-1 0 0 0,-1 1 0 0 0,0 0-1 0 0,0 0 1 0 0,-1 0 0 0 0,1 0 0 0 0,-1 0 0 0 0,1 0 0 0 0,-1 0 0 0 0,0 0 0 0 0,0 0 0 0 0,0 0-1 0 0,0 0 1 0 0,-1 0-3 0 0,13 202 202 0 0,4-176-1775 0 0,17-24-3894 0 0,-27-5-5596 0 0</inkml:trace>
  <inkml:trace contextRef="#ctx0" brushRef="#br2" timeOffset="114673.759">2359 5361 376 0 0,'0'0'864'0'0,"0"0"-30"0"0,0 0 165 0 0,0 0 278 0 0,0 0 268 0 0,0 0 56 0 0,0 0-110 0 0,0 0-257 0 0,0 0-301 0 0,-31 9-240 0 0,-99 26-167 0 0,-66 39 2599 0 0,86-27-919 0 0,167-36-1669 0 0,3-11-151 0 0,36 9 298 0 0,-95-7-619 0 0,0 0 0 0 0,0 0 0 0 0,0 1-1 0 0,0-1 1 0 0,-1 0 0 0 0,1 1 0 0 0,-1-1 0 0 0,0 1 0 0 0,0-1 0 0 0,0 0 0 0 0,0 1 0 0 0,0-1 0 0 0,0 1 0 0 0,-1-1 0 0 0,1 0-1 0 0,-1 1 1 0 0,0-1 0 0 0,0 0 0 0 0,1 0 0 0 0,-1 1 0 0 0,-1-1 0 0 0,1 0 0 0 0,0 0 0 0 0,0 0 0 0 0,-1 0 0 0 0,1 0 0 0 0,-1-1-1 0 0,0 1 1 0 0,0 0 0 0 0,1-1 0 0 0,-1 1 0 0 0,0-1 0 0 0,0 0 0 0 0,-1 1-65 0 0,-128 101 353 0 0,71-63-313 0 0,-127 111 106 0 0,186-150-137 0 0,0 0-1 0 0,0 0 1 0 0,1 0 0 0 0,-1 0 0 0 0,0 0 0 0 0,0 0-1 0 0,1 0 1 0 0,-1 0 0 0 0,1 1 0 0 0,-1-1 0 0 0,1 0 0 0 0,-1 0-1 0 0,1 0 1 0 0,0 1 0 0 0,-1-1 0 0 0,1 0 0 0 0,0 1 0 0 0,0-1-1 0 0,0 0 1 0 0,0 0 0 0 0,0 1 0 0 0,0-1 0 0 0,1 0 0 0 0,-1 0-1 0 0,0 1 1 0 0,1-1 0 0 0,-1 0 0 0 0,0 0 0 0 0,1 0-1 0 0,0 1 1 0 0,-1-1 0 0 0,1 0 0 0 0,0 0 0 0 0,-1 0 0 0 0,1 0-1 0 0,0 0 1 0 0,0 0 0 0 0,0 0 0 0 0,0-1 0 0 0,0 1 0 0 0,0 0-1 0 0,0 0 1 0 0,0-1 0 0 0,0 1 0 0 0,1-1 0 0 0,-1 1 0 0 0,0-1-1 0 0,0 1 1 0 0,0-1 0 0 0,1 0 0 0 0,-1 1 0 0 0,0-1-1 0 0,0 0 1 0 0,1 0 0 0 0,0 0-9 0 0,14 6 94 0 0,1-1-1 0 0,0 0 1 0 0,0-2 0 0 0,1 1-1 0 0,-1-2 1 0 0,1-1 0 0 0,-1 0-1 0 0,1-1 1 0 0,6-1-94 0 0,-7 1 36 0 0,80-12 48 0 0,-79 0-1616 0 0,-17-3-6400 0 0,-1 9 3697 0 0,0-1-5571 0 0</inkml:trace>
  <inkml:trace contextRef="#ctx0" brushRef="#br2" timeOffset="114972.289">2024 4978 10634 0 0,'0'0'831'0'0,"0"0"-525"0"0,0 0-338 0 0,0 0 298 0 0,0 0 622 0 0,0 0 547 0 0,0 0 195 0 0,0 0-239 0 0,0 0-357 0 0,0 0-312 0 0,0 37-213 0 0,-3 118-140 0 0,-10 220 603 0 0,8-279-929 0 0,-5 0 1 0 0,-3-1-1 0 0,-5 0 1 0 0,-26 79-44 0 0,34-147-194 0 0,-14 71-2760 0 0,34-98-3047 0 0,-8 0 2527 0 0,5 0-5032 0 0</inkml:trace>
  <inkml:trace contextRef="#ctx0" brushRef="#br2" timeOffset="115604.795">2346 6149 7402 0 0,'0'0'658'0'0,"0"0"-412"0"0,0 0 109 0 0,0 0 606 0 0,0 0 522 0 0,0 0 204 0 0,0 0-49 0 0,0 0-218 0 0,0 0-309 0 0,0 0-252 0 0,0 0-162 0 0,0 0-129 0 0,31-17-87 0 0,96-57-39 0 0,-63 18 200 0 0,-53 40-458 0 0,10-9 73 0 0,18-19-70 0 0,-2-2 1 0 0,-1-2-1 0 0,-3-1 0 0 0,-2-1 1 0 0,-2-1-1 0 0,-2-2 0 0 0,-3-1 1 0 0,-2-1-1 0 0,7-31-187 0 0,-22-75-145 0 0,-7 156 133 0 0,0 1 1 0 0,0 0 0 0 0,0-1-1 0 0,-1 1 1 0 0,1 0 0 0 0,-1 0 0 0 0,0 0-1 0 0,-1 0 1 0 0,1 0 0 0 0,-1 0 0 0 0,0 0-1 0 0,0 0 1 0 0,0 0 0 0 0,0 1 0 0 0,0-1-1 0 0,-1 1 1 0 0,0-1 0 0 0,0 1-1 0 0,0 0 1 0 0,0 0 0 0 0,0 1 0 0 0,0-1-1 0 0,-1 0 1 0 0,0 1 0 0 0,1 0 0 0 0,-1 0-1 0 0,0 0 1 0 0,0 1 0 0 0,0-1 0 0 0,0 1-1 0 0,0 0 1 0 0,0 0 0 0 0,0 0-1 0 0,-1 0 1 0 0,1 1 0 0 0,0 0 0 0 0,-1 0-1 0 0,1 0 1 0 0,0 0 0 0 0,0 1 0 0 0,-1 0-1 0 0,1 0 1 0 0,0 0 0 0 0,0 0 0 0 0,0 0-1 0 0,0 1 1 0 0,-3 1 11 0 0,-7 7 8 0 0,1 1 0 0 0,0 0 1 0 0,1 0-1 0 0,0 1 0 0 0,0 1 0 0 0,2 0 0 0 0,-1 0 0 0 0,2 1 1 0 0,0 1-1 0 0,0-1 0 0 0,2 2 0 0 0,0-1 0 0 0,0 1 0 0 0,-2 13-8 0 0,-2 7 75 0 0,3 0 0 0 0,1 1 0 0 0,2-1 0 0 0,1 2 0 0 0,2-1 0 0 0,1 8-75 0 0,4-15 97 0 0,1-1 0 0 0,1 1 0 0 0,2-1 0 0 0,0 0 0 0 0,2-1-1 0 0,2 0 1 0 0,0-1 0 0 0,2 0 0 0 0,0 0 0 0 0,2-1 0 0 0,1-1 0 0 0,2-1 0 0 0,0 0-1 0 0,7 6-96 0 0,7 17 46 0 0,-31-47-40 0 0,-1 0 28 0 0,-48 4-748 0 0,41-23-7541 0 0,14 6-1355 0 0,-3 8 4081 0 0</inkml:trace>
  <inkml:trace contextRef="#ctx0" brushRef="#br2" timeOffset="116042.465">3184 5696 8250 0 0,'0'0'2092'0'0,"0"0"-633"0"0,0 0-311 0 0,0 0-1 0 0,0 0 134 0 0,0 0 42 0 0,0 0-219 0 0,0 0-376 0 0,0 0-272 0 0,0 0-76 0 0,0 0 35 0 0,0 0 113 0 0,0 0 27 0 0,11 1-48 0 0,183 2 2356 0 0,-16-7-1940 0 0,-163 11-650 0 0,-15-7-362 0 0,0 0-81 0 0,-24 1-4137 0 0,11 4 659 0 0,3 1-4089 0 0,7-3-1744 0 0</inkml:trace>
  <inkml:trace contextRef="#ctx0" brushRef="#br2" timeOffset="116301.011">3116 6016 7826 0 0,'0'0'893'0'0,"0"0"-123"0"0,0 0 218 0 0,0 0 390 0 0,0 0 255 0 0,0 0 33 0 0,0 0-170 0 0,0 0-236 0 0,0 0-223 0 0,0 0-194 0 0,0 0-134 0 0,0 0-71 0 0,30 4-64 0 0,97 8-39 0 0,-34-17 649 0 0,26-9-1170 0 0,-83 10-2525 0 0,-22 1-6021 0 0,-8 2-3037 0 0</inkml:trace>
  <inkml:trace contextRef="#ctx0" brushRef="#br2" timeOffset="125942.609">3841 6223 0 0 0,'0'0'1096'0'0,"0"0"120"0"0,0 0-18 0 0,0 0-99 0 0,0 0-99 0 0,0 0-102 0 0,0 0-121 0 0,0 0-77 0 0,0 0-22 0 0,4 3 5142 0 0,31-6-1346 0 0,9-19-2448 0 0,122-110-63 0 0,-163 128-1932 0 0,28-26 111 0 0,-1-2 0 0 0,-1-1 0 0 0,-3-1-1 0 0,0-1 1 0 0,-2-2 0 0 0,-2 0 0 0 0,-1-1-1 0 0,-3-1 1 0 0,0-1 0 0 0,-3-1 0 0 0,-1 0-1 0 0,-2-1-141 0 0,-8 16 31 0 0,0 9-3 0 0,-1-1 0 0 0,0 1 0 0 0,-2-1-1 0 0,0 0 1 0 0,-1 0 0 0 0,0 0 0 0 0,-2 0 0 0 0,-1-6-28 0 0,3 23-4 0 0,-1 0 0 0 0,1 0 0 0 0,-1-1 0 0 0,1 1 0 0 0,-1 0 0 0 0,0 0 0 0 0,1 0 0 0 0,-1 0 0 0 0,0 0 0 0 0,0 0 0 0 0,0 0 0 0 0,0 0 0 0 0,0 0 0 0 0,0 0 0 0 0,0 0 0 0 0,0 1 0 0 0,0-1 0 0 0,0 0 0 0 0,0 1 0 0 0,0-1 0 0 0,-1 1 0 0 0,1-1 0 0 0,0 1 0 0 0,0 0 0 0 0,-1-1 0 0 0,1 1 0 0 0,0 0 0 0 0,-1 0 0 0 0,1 0 0 0 0,0 0 0 0 0,-1 0 0 0 0,1 0 0 0 0,0 0 0 0 0,0 1 0 0 0,-1-1 0 0 0,1 0 0 0 0,0 1 0 0 0,0-1 0 0 0,-1 1 0 0 0,1-1 0 0 0,0 1 0 0 0,0 0 0 0 0,0-1 0 0 0,0 1 4 0 0,-52 33-316 0 0,-13 34 342 0 0,56-54-10 0 0,0 1 0 0 0,2 0 0 0 0,0 1-1 0 0,0 0 1 0 0,2 0 0 0 0,0 1 0 0 0,0 0 0 0 0,2 0 0 0 0,0 0-1 0 0,1 1 1 0 0,1-1 0 0 0,0 1 0 0 0,2-1 0 0 0,0 2-16 0 0,14 133 390 0 0,-8-126-286 0 0,-1 0 3 0 0,1-1 0 0 0,1 0 0 0 0,1 0 0 0 0,1-1 0 0 0,1 0 0 0 0,2 0-107 0 0,45 60 537 0 0,-51-79-841 0 0,2 3 968 0 0,-11-7-7737 0 0,3-1-3012 0 0</inkml:trace>
  <inkml:trace contextRef="#ctx0" brushRef="#br2" timeOffset="127823.581">4541 6105 0 0 0,'0'0'280'0'0,"0"0"279"0"0,0-4 1593 0 0,5-19 10160 0 0,-4 20-11266 0 0,2 6 5355 0 0,-1 5-3575 0 0,-2 25-3544 0 0,0-25 1584 0 0,-10 110-75 0 0,7-83-603 0 0,-1-8-2937 0 0,7-41-10 0 0,0 6-1948 0 0,-2 1-6492 0 0</inkml:trace>
  <inkml:trace contextRef="#ctx0" brushRef="#br2" timeOffset="129729.132">4822 5762 2857 0 0,'0'0'1756'0'0,"0"0"-312"0"0,0 0-71 0 0,0 0 186 0 0,0 0 244 0 0,0 0 18 0 0,0 0-280 0 0,0 0-404 0 0,0 0-319 0 0,0 0-143 0 0,0 0 9 0 0,0 0 57 0 0,0 0-39 0 0,13-1-71 0 0,191-9 2473 0 0,58 10-1423 0 0,-262 0-1691 0 0,0 0 2 0 0,0 0-2 0 0,0 0-10 0 0,0 0-11 0 0,0 0-48 0 0,-17 5-1381 0 0,16-5 1122 0 0,-21 5-2015 0 0,14-4-2037 0 0,1-1-4777 0 0,5 0 2706 0 0</inkml:trace>
  <inkml:trace contextRef="#ctx0" brushRef="#br2" timeOffset="130123.671">5045 5519 2905 0 0,'0'0'1732'0'0,"0"0"-440"0"0,0 0-205 0 0,0 0 233 0 0,0 0 302 0 0,0 0 168 0 0,0 0-23 0 0,0 0-288 0 0,0 0-358 0 0,0 0-251 0 0,0 0-158 0 0,0 0-80 0 0,0 0-58 0 0,-5 21-44 0 0,-16 63-48 0 0,20-7 804 0 0,6-52-836 0 0,4 269 1229 0 0,-12-267-1280 0 0,2-10-1523 0 0,2-16-4185 0 0,2-5 586 0 0,-1 4-5858 0 0</inkml:trace>
  <inkml:trace contextRef="#ctx0" brushRef="#br2" timeOffset="131579.723">5249 6201 0 0 0,'0'0'263'0'0,"0"0"405"0"0,0 0-47 0 0,0 0-55 0 0,0 0 79 0 0,0 0 201 0 0,0 0 266 0 0,0 0 239 0 0,0 0 183 0 0,0 0 86 0 0,0 0-97 0 0,9-4-131 0 0,134-85 4284 0 0,-115 64-5109 0 0,4-1-127 0 0,-2-1 1 0 0,0-1-1 0 0,-2-2 1 0 0,-1-1 0 0 0,-2-1-1 0 0,21-34-440 0 0,-23 28 94 0 0,-3 0 0 0 0,-1-1 0 0 0,-2-1 0 0 0,-2 0 0 0 0,-1-1 0 0 0,-2-1 0 0 0,-2 0 0 0 0,-2-1 0 0 0,-1-12-94 0 0,-4 22-5 0 0,-1 25-2 0 0,0 0 0 0 0,-1-1 0 0 0,-1 1 1 0 0,1-1-1 0 0,-1 1 0 0 0,-1-1 0 0 0,1 1 0 0 0,-1 0 1 0 0,-1-1-1 0 0,0 1 0 0 0,0 0 0 0 0,-1 0 1 0 0,1 0-1 0 0,-2 0 0 0 0,-3-6 7 0 0,5 13-22 0 0,-1 0 1 0 0,0 1-1 0 0,1-1 0 0 0,-1 1 1 0 0,0 0-1 0 0,0 0 0 0 0,0 0 0 0 0,1 0 1 0 0,-1 1-1 0 0,0-1 0 0 0,1 1 1 0 0,-1-1-1 0 0,0 1 0 0 0,1 0 1 0 0,-1 0-1 0 0,0 0 0 0 0,1 1 0 0 0,0-1 1 0 0,-1 0-1 0 0,1 1 0 0 0,0 0 1 0 0,0-1-1 0 0,0 1 0 0 0,0 0 1 0 0,0 0-1 0 0,0 0 0 0 0,0 1 0 0 0,1-1 1 0 0,-1 0-1 0 0,1 1 0 0 0,-1-1 1 0 0,1 0-1 0 0,0 1 0 0 0,0 1 22 0 0,0-4 4 0 0,-15 23 46 0 0,1-1 0 0 0,0 2-1 0 0,2 0 1 0 0,1 0-1 0 0,1 1 1 0 0,1 1 0 0 0,1 0-1 0 0,1 0 1 0 0,2 1-1 0 0,0 0 1 0 0,2 0 0 0 0,1 0-1 0 0,1 1 1 0 0,2-1-1 0 0,0 1 1 0 0,3 6-50 0 0,-1-18 57 0 0,0-1 1 0 0,2 0-1 0 0,0 0 1 0 0,0 0-1 0 0,2 0 1 0 0,0-1-1 0 0,0 1 1 0 0,1-2-1 0 0,1 1 1 0 0,1-1-1 0 0,0 0 1 0 0,0-1-1 0 0,1 0 1 0 0,1 0-1 0 0,0-1 1 0 0,0-1-1 0 0,1 0 1 0 0,0 0-1 0 0,1-1 0 0 0,0-1 1 0 0,4 1-58 0 0,7 2 131 0 0,-24-10-123 0 0,0 2-2 0 0,0-3 12 0 0,0 0-36 0 0,0 0-14 0 0,0 0 15 0 0,0 0-11 0 0,0 0-3 0 0,0 0 2 0 0,0 0-32 0 0,0 0-73 0 0,0 0-34 0 0,0 0-117 0 0,-2 0-3393 0 0,1 0-3855 0 0,1 0-1761 0 0</inkml:trace>
  <inkml:trace contextRef="#ctx0" brushRef="#br2" timeOffset="132393.741">5947 5796 1712 0 0,'0'0'1406'0'0,"0"0"-330"0"0,0 0 136 0 0,0 0 473 0 0,0 0 370 0 0,0 0 77 0 0,0 0-274 0 0,0 0-455 0 0,0 0-401 0 0,0 0-213 0 0,0 0-109 0 0,0 0-52 0 0,0 0-5 0 0,9 4 3633 0 0,-33 397-2680 0 0,8-278-1448 0 0,10-103 358 0 0,-5-71-145 0 0,14 20-373 0 0,1 1 1 0 0,1 1-1 0 0,1-1 1 0 0,2 1-1 0 0,1 0 0 0 0,2 0 1 0 0,0 2-1 0 0,2-1 0 0 0,1 1 1 0 0,1 1-1 0 0,1 0 1 0 0,1 2-1 0 0,2 0 0 0 0,12-13 32 0 0,-26 31 0 0 0,-1 0-1 0 0,1 0 1 0 0,0 1-1 0 0,1 0 1 0 0,-1 0-1 0 0,1 0 1 0 0,0 0 0 0 0,0 1-1 0 0,0 0 1 0 0,1 1-1 0 0,-1-1 1 0 0,1 1-1 0 0,0 0 1 0 0,0 1-1 0 0,0 0 1 0 0,0 0-1 0 0,1 0 1 0 0,-1 1-1 0 0,0 0 1 0 0,8 0 0 0 0,-12 4 11 0 0,0-1 0 0 0,-1 1 0 0 0,1 0 0 0 0,0 0 0 0 0,-1-1 0 0 0,0 2 0 0 0,0-1-1 0 0,0 0 1 0 0,0 0 0 0 0,0 1 0 0 0,-1-1 0 0 0,1 1 0 0 0,-1-1 0 0 0,0 1 0 0 0,0-1 0 0 0,0 1 0 0 0,-1 0 0 0 0,1 0 0 0 0,-1-1 0 0 0,0 1 0 0 0,0 0 0 0 0,0 0 0 0 0,-1 0 0 0 0,1-1 0 0 0,-1 1-1 0 0,0 0 1 0 0,0 1-11 0 0,0 12 17 0 0,-1-2 14 0 0,-1 0 0 0 0,0 0 1 0 0,-1-1-1 0 0,-1 1 0 0 0,0-1 0 0 0,-1 0 0 0 0,0 0 1 0 0,-1-1-1 0 0,-1 0 0 0 0,-5 8-31 0 0,10-16-32 0 0,-1 1-1 0 0,1-1 1 0 0,-1 0-1 0 0,0 0 0 0 0,-1-1 1 0 0,1 1-1 0 0,-1-1 1 0 0,0 0-1 0 0,0 0 1 0 0,0 0-1 0 0,0-1 1 0 0,-1 1-1 0 0,1-1 1 0 0,-1-1-1 0 0,0 1 1 0 0,0-1-1 0 0,0 0 1 0 0,0 0-1 0 0,0-1 1 0 0,0 0-1 0 0,-1 0 1 0 0,1 0-1 0 0,0-1 1 0 0,-1 0-1 0 0,1 0 1 0 0,0-1-1 0 0,-1 0 1 0 0,1 0-1 0 0,0 0 1 0 0,0-1-1 0 0,0 1 1 0 0,0-2-1 0 0,0 1 1 0 0,0-1-1 0 0,0 0 1 0 0,1 0-1 0 0,-1 0 1 0 0,1-1-1 0 0,0 0 0 0 0,0 0 1 0 0,1 0-1 0 0,-5-4 33 0 0,-12-45-2974 0 0,19 34-721 0 0,2 1-3561 0 0,0 9-2673 0 0</inkml:trace>
  <inkml:trace contextRef="#ctx0" brushRef="#br2" timeOffset="133189.503">6501 5869 0 0 0,'0'0'1194'0'0,"0"0"78"0"0,0 0 87 0 0,0 0 181 0 0,0 0 221 0 0,0 0 71 0 0,0 0-129 0 0,0 0-321 0 0,0 0-326 0 0,0 0-248 0 0,0 0-179 0 0,0 0-83 0 0,31 4 3890 0 0,135-30-210 0 0,108-29-2806 0 0,-230 55-1379 0 0,-43 0-69 0 0,-1 0 6 0 0,0 0-40 0 0,0 0-12 0 0,0 0-16 0 0,0 0-24 0 0,0 0-40 0 0,-20 4-3948 0 0,19-4 3949 0 0,-15 7-4015 0 0,5-4-2032 0 0,5-2-3838 0 0</inkml:trace>
  <inkml:trace contextRef="#ctx0" brushRef="#br2" timeOffset="133492.234">6764 5637 8906 0 0,'0'0'2750'0'0,"0"0"-1198"0"0,0 0-674 0 0,0 0-95 0 0,0 0 126 0 0,0 0 182 0 0,0 0 157 0 0,0 0-17 0 0,0 0-132 0 0,0 0-175 0 0,0 0-194 0 0,0 0-182 0 0,0 0-115 0 0,4 23-41 0 0,9 73-48 0 0,-9 68 577 0 0,-12-58-465 0 0,1-2-3913 0 0,9-103-2907 0 0,3-1-4457 0 0</inkml:trace>
  <inkml:trace contextRef="#ctx0" brushRef="#br2" timeOffset="134859.296">7160 6149 1344 0 0,'0'0'479'0'0,"0"0"-394"0"0,0 0-81 0 0,0 0 198 0 0,0 0 370 0 0,0 0 263 0 0,0 0 125 0 0,0 0 246 0 0,0 0 267 0 0,0 0 232 0 0,0 0 147 0 0,10-3-80 0 0,70-39 1857 0 0,111-155 614 0 0,-167 168-4070 0 0,-2-1-1 0 0,-1-1 1 0 0,-1-1-1 0 0,-2-1 1 0 0,-1-1-1 0 0,-1 0 1 0 0,-2-1-1 0 0,-2-1 1 0 0,7-31-173 0 0,-13 43 68 0 0,-2 0 0 0 0,0-1 1 0 0,-1 1-1 0 0,-2-1 0 0 0,0 0 0 0 0,-2-5-68 0 0,1 28 9 0 0,0 1-1 0 0,0-1 1 0 0,0 0-1 0 0,-1 0 1 0 0,1 0-1 0 0,0 1 1 0 0,-1-1-1 0 0,1 0 1 0 0,-1 1-1 0 0,0-1 1 0 0,0 1-1 0 0,1-1 1 0 0,-1 0-1 0 0,0 1 0 0 0,0 0 1 0 0,-1-1-1 0 0,1 1 1 0 0,0 0-1 0 0,0-1 1 0 0,-1 1-1 0 0,1 0 1 0 0,0 0-1 0 0,-1 0 1 0 0,1 0-1 0 0,-1 0 1 0 0,1 0-1 0 0,-1 1 1 0 0,0-1-1 0 0,1 1 1 0 0,-1-1-1 0 0,0 1 0 0 0,0-1 1 0 0,1 1-1 0 0,-1 0 1 0 0,0 0-1 0 0,0 0 1 0 0,1 0-1 0 0,-1 0 1 0 0,0 0-1 0 0,0 0 1 0 0,1 1-1 0 0,-1-1 1 0 0,0 0-1 0 0,0 1-8 0 0,-68 40-281 0 0,54-18 309 0 0,1 0-1 0 0,1 2 0 0 0,1 0 1 0 0,1 0-1 0 0,2 1 0 0 0,0 0 1 0 0,1 1-1 0 0,2 0 0 0 0,1 1 0 0 0,1-1 1 0 0,2 1-1 0 0,0 0 0 0 0,2 0 1 0 0,1 0-1 0 0,1 0 0 0 0,2 0 1 0 0,2 10-28 0 0,-5-25 56 0 0,1 0 0 0 0,1-1 1 0 0,0 1-1 0 0,1 0 0 0 0,0 0 0 0 0,1-1 1 0 0,0 0-1 0 0,1 1 0 0 0,0-2 1 0 0,1 1-1 0 0,1-1 0 0 0,-1 0 1 0 0,2 0-1 0 0,0 0 0 0 0,0-1 1 0 0,1-1-1 0 0,0 1 0 0 0,0-1 1 0 0,1-1-1 0 0,1 0 0 0 0,-1 0 1 0 0,1-1-1 0 0,0-1 0 0 0,1 1 1 0 0,0-2-1 0 0,7 3-56 0 0,23 3 835 0 0,-59-25-2424 0 0,9 7-401 0 0,5 4-1165 0 0,2 1-3625 0 0,0-1-4549 0 0</inkml:trace>
  <inkml:trace contextRef="#ctx0" brushRef="#br2" timeOffset="135361.998">7744 5921 9978 0 0,'0'0'2241'0'0,"0"0"-692"0"0,0 0-479 0 0,0 0-54 0 0,0 0 75 0 0,0 0-20 0 0,0 0-146 0 0,0 0-174 0 0,0 0-143 0 0,0 0-94 0 0,0 0-58 0 0,0 0-80 0 0,12-4-76 0 0,91-26 731 0 0,-7 23-335 0 0,-94 8-681 0 0,-1 0 0 0 0,1 0 1 0 0,0 1-1 0 0,-1-1 0 0 0,1 0 0 0 0,0 1 0 0 0,-1-1 0 0 0,0 1 0 0 0,1-1 1 0 0,-1 1-1 0 0,0 0 0 0 0,0 0 0 0 0,0-1 0 0 0,0 1 0 0 0,0 0 1 0 0,0 0-1 0 0,-1 0 0 0 0,1 0 0 0 0,-1 0 0 0 0,1 0 0 0 0,-1 0 1 0 0,0 0-1 0 0,0 0 0 0 0,1 0 0 0 0,-2 0 0 0 0,1 0 0 0 0,0 0 1 0 0,0 0-1 0 0,-1 0 0 0 0,1 2-15 0 0,-62 108 503 0 0,29-64-406 0 0,22-31-82 0 0,8-13-8 0 0,0 0 0 0 0,0 1 0 0 0,0-1 0 0 0,1 1 0 0 0,-1 0 1 0 0,1-1-1 0 0,0 1 0 0 0,1 0 0 0 0,-1 1 0 0 0,1-1 0 0 0,0 0 1 0 0,0 0-1 0 0,1 0 0 0 0,-1 1 0 0 0,1-1 0 0 0,0 1-7 0 0,3-2 28 0 0,-1 0 0 0 0,1 0-1 0 0,0-1 1 0 0,0 1-1 0 0,1-1 1 0 0,-1 0 0 0 0,1 1-1 0 0,-1-2 1 0 0,1 1-1 0 0,0 0 1 0 0,0-1 0 0 0,1 1-1 0 0,-1-1 1 0 0,0-1 0 0 0,1 1-1 0 0,-1 0 1 0 0,4 0-28 0 0,97-2 700 0 0,-22-26-975 0 0,-51 8-3575 0 0,-21 12 751 0 0,-6 5-6630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1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212 221 7178 0 0,'0'0'1400'0'0,"0"0"-467"0"0,0 0-314 0 0,0 0-73 0 0,0 0 22 0 0,0 0-29 0 0,0 0-70 0 0,0 0-84 0 0,-26 31-83 0 0,-81 103-88 0 0,79-74-57 0 0,27-51-114 0 0,0 1 0 0 0,0-1 0 0 0,1 1 0 0 0,1-1 1 0 0,0 1-1 0 0,0-1 0 0 0,1 1 0 0 0,0-1 1 0 0,0 0-1 0 0,1 0 0 0 0,1 0 0 0 0,-1 0 1 0 0,1 0-1 0 0,1-1 0 0 0,0 0 0 0 0,0 0 0 0 0,0 0 1 0 0,1 0-1 0 0,0-1 0 0 0,1 0 0 0 0,0 0 1 0 0,0-1-1 0 0,0 0 0 0 0,6 4-43 0 0,-4-7 205 0 0,0 1 1 0 0,0-1-1 0 0,0-1 1 0 0,1 1-1 0 0,-1-2 1 0 0,1 1-1 0 0,-1-1 0 0 0,1-1 1 0 0,0 0-1 0 0,-1 0 1 0 0,1-1-1 0 0,0 0 0 0 0,-1-1 1 0 0,0 0-1 0 0,1 0 1 0 0,-1-1-1 0 0,0 0 1 0 0,0-1-1 0 0,0 0 0 0 0,-1 0 1 0 0,1-1-1 0 0,-1 0 1 0 0,0 0-1 0 0,0-1 0 0 0,-1 0 1 0 0,0-1-1 0 0,0 0 1 0 0,0 0-1 0 0,-1 0 0 0 0,0-1 1 0 0,0 1-1 0 0,-1-2 1 0 0,0 1-1 0 0,-1 0 1 0 0,0-1-1 0 0,2-5-205 0 0,1-2 181 0 0,-1 1 0 0 0,0-1 0 0 0,-1 1 0 0 0,-1-2 0 0 0,0 1 0 0 0,-2 0 0 0 0,0-1 0 0 0,0 1 0 0 0,-2-1 1 0 0,0-5-182 0 0,0 13 18 0 0,-1 1 0 0 0,0 0 0 0 0,0 0 0 0 0,-1 1 0 0 0,0-1 0 0 0,-1 0 0 0 0,1 1 0 0 0,-1-1 0 0 0,-1 1 0 0 0,0 0 0 0 0,0 0 1 0 0,0 0-1 0 0,0 0 0 0 0,-1 1 0 0 0,-1 0 0 0 0,1 0 0 0 0,-1 0 0 0 0,0 0 0 0 0,0 1 0 0 0,0 0 0 0 0,-1 1 0 0 0,0-1-18 0 0,-3-1-64 0 0,1 1-1 0 0,-1 0 1 0 0,-1 0-1 0 0,1 1 1 0 0,0 0-1 0 0,-1 1 1 0 0,0 0-1 0 0,0 1 1 0 0,0 0-1 0 0,0 1 1 0 0,0 0-1 0 0,-1 1 1 0 0,1 0-1 0 0,0 0 1 0 0,0 1-1 0 0,-6 2 65 0 0,13-2-141 0 0,0 1-1 0 0,0 0 0 0 0,0-1 1 0 0,0 1-1 0 0,0 0 1 0 0,1 1-1 0 0,-1-1 0 0 0,1 1 1 0 0,-1-1-1 0 0,1 1 1 0 0,0 0-1 0 0,0 0 0 0 0,1 1 1 0 0,-1-1-1 0 0,0 0 1 0 0,1 1-1 0 0,0 0 0 0 0,0 0 1 0 0,0-1-1 0 0,1 1 0 0 0,-1 0 1 0 0,0 3 141 0 0,-5 25-3853 0 0,5 1-3837 0 0,2-21-570 0 0</inkml:trace>
  <inkml:trace contextRef="#ctx0" brushRef="#br0" timeOffset="332.534">717 357 2593 0 0,'0'0'2765'0'0,"0"0"-1318"0"0,0 0-566 0 0,0 0-100 0 0,0 0 47 0 0,0 0 109 0 0,0 0 71 0 0,3 32-11 0 0,10 101-65 0 0,4-45 2644 0 0,-8-96 2252 0 0,-2-38-4729 0 0,2-27-325 0 0,4-1 0 0 0,2 2 1 0 0,14-33-775 0 0,-23 89 3 0 0,0 0-1 0 0,2 1 1 0 0,-1 0 0 0 0,2 0 0 0 0,0 1-1 0 0,1 0 1 0 0,0 0 0 0 0,1 1 0 0 0,0 1-1 0 0,1 0 1 0 0,1 0 0 0 0,0 1 0 0 0,0 1-1 0 0,1 0 1 0 0,0 1 0 0 0,15-7-3 0 0,-27 15-58 0 0,0 0 1 0 0,0 0-1 0 0,0 0 0 0 0,0 0 1 0 0,1 1-1 0 0,-1-1 0 0 0,0 1 1 0 0,0-1-1 0 0,0 1 0 0 0,0 0 1 0 0,1 0-1 0 0,-1 0 0 0 0,0 0 1 0 0,0 0-1 0 0,1 0 0 0 0,-1 1 1 0 0,0-1-1 0 0,0 1 0 0 0,0-1 1 0 0,0 1-1 0 0,0 0 0 0 0,0 0 1 0 0,0 0-1 0 0,0 0 0 0 0,0 0 1 0 0,0 0-1 0 0,0 1 0 0 0,0-1 1 0 0,-1 1-1 0 0,1-1 0 0 0,-1 1 1 0 0,1-1-1 0 0,-1 1 0 0 0,1 0 1 0 0,-1 0-1 0 0,0 0 0 0 0,0 0 1 0 0,0 0-1 0 0,1 2 58 0 0,7 25-4118 0 0,-7 2-4405 0 0,-2-20-2626 0 0</inkml:trace>
  <inkml:trace contextRef="#ctx0" brushRef="#br0" timeOffset="684.576">1 972 9658 0 0,'0'0'1410'0'0,"0"0"-357"0"0,0 0-79 0 0,0 0 225 0 0,0 0 277 0 0,0 0 47 0 0,0 0-37 0 0,0 0-74 0 0,0 0-161 0 0,0 0-196 0 0,0 0-168 0 0,34-3-129 0 0,113-12-88 0 0,-18-19 452 0 0,32-23-190 0 0,179-52-626 0 0,-299 99-515 0 0,25-5-428 0 0,-24 11-2609 0 0,-41 4 1252 0 0,-1 0-1392 0 0,0 1-3344 0 0,0 2-4240 0 0</inkml:trace>
  <inkml:trace contextRef="#ctx0" brushRef="#br0" timeOffset="944.324">17 1255 9850 0 0,'0'0'2121'0'0,"0"0"-832"0"0,0 0-415 0 0,0 0 94 0 0,0 0 264 0 0,0 0 196 0 0,0 0 11 0 0,0 0-240 0 0,0 0-249 0 0,0 0-157 0 0,32-7-122 0 0,100-22-100 0 0,30-26 429 0 0,-134 45-1542 0 0,156-50 1047 0 0,-122 45-3922 0 0,-1 3-4642 0 0,-39 9-3901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2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0 957 0 0 0,'0'0'216'0'0,"0"0"788"0"0,0 0 581 0 0,0 0 368 0 0,0 0 76 0 0,0 0-217 0 0,0 0-247 0 0,0 0-181 0 0,0 0-105 0 0,0 0-92 0 0,12 0-83 0 0,35-1-79 0 0,9-27 1594 0 0,-42 16-1990 0 0,26-21 174 0 0,-1-2 0 0 0,-2-2 1 0 0,-2-1-1 0 0,-1-2 0 0 0,-2-1 1 0 0,6-15-804 0 0,90-156 781 0 0,-113 186-761 0 0,0 0 0 0 0,-2-2 0 0 0,-1 1 1 0 0,-2-1-1 0 0,0-1 0 0 0,-2 0 0 0 0,-1 0 0 0 0,-2-1 0 0 0,0 0 0 0 0,-2 0 0 0 0,-1-23-20 0 0,-3 50-18 0 0,1 0-1 0 0,0 1 1 0 0,-1-1-1 0 0,0 1 1 0 0,1-1 0 0 0,-1 1-1 0 0,0-1 1 0 0,-1 1-1 0 0,1-1 1 0 0,0 1-1 0 0,-1 0 1 0 0,1-1-1 0 0,-1 1 1 0 0,1 0-1 0 0,-1 0 1 0 0,0 0-1 0 0,0 0 1 0 0,0 1-1 0 0,0-1 1 0 0,0 0-1 0 0,-1 1 1 0 0,1 0-1 0 0,0-1 1 0 0,-1 1-1 0 0,1 0 1 0 0,-1 0-1 0 0,1 0 1 0 0,-1 1-1 0 0,0-1 1 0 0,1 1 0 0 0,-1-1-1 0 0,0 1 1 0 0,1 0-1 0 0,-1 0 1 0 0,0 0-1 0 0,1 0 1 0 0,-1 1-1 0 0,0-1 1 0 0,1 1-1 0 0,-1-1 1 0 0,0 1-1 0 0,1 0 1 0 0,-1 0-1 0 0,1 0 1 0 0,0 0-1 0 0,-1 1 1 0 0,1-1-1 0 0,0 1 1 0 0,-2 0 18 0 0,-18 15-55 0 0,0 1 1 0 0,2 0-1 0 0,0 2 1 0 0,1 0-1 0 0,0 1 1 0 0,2 1-1 0 0,1 1 1 0 0,1 0-1 0 0,-3 8 55 0 0,8-11 19 0 0,1 1-1 0 0,1 0 1 0 0,1 1-1 0 0,1 0 1 0 0,1 0-1 0 0,1 1 1 0 0,0-1 0 0 0,2 1-1 0 0,1 0 1 0 0,1-1-1 0 0,0 1 1 0 0,4 18-19 0 0,0-21 50 0 0,1 1 0 0 0,1-2 1 0 0,1 1-1 0 0,0-1 0 0 0,2 0 0 0 0,0 0 0 0 0,7 10-50 0 0,4 9 109 0 0,-4-9 43 0 0,-9-16-30 0 0,0 0 1 0 0,0 0 0 0 0,-1 1 0 0 0,-1 0-1 0 0,0 0 1 0 0,-1 0 0 0 0,0 0-1 0 0,-1 1 1 0 0,0 12-123 0 0,3-34-257 0 0,-6 6 99 0 0,0 1-95 0 0,1-16-5225 0 0,2 7 1710 0 0,0 2-2876 0 0,-3 3-2554 0 0</inkml:trace>
  <inkml:trace contextRef="#ctx0" brushRef="#br0" timeOffset="489.227">755 460 4961 0 0,'0'0'2813'0'0,"0"0"-506"0"0,0 0-289 0 0,0 0-117 0 0,0 0-228 0 0,0 0-308 0 0,0 0-351 0 0,0 0-322 0 0,0 0-223 0 0,0 0-134 0 0,0 0-57 0 0,0 0-8 0 0,13-7 1095 0 0,110 7 2117 0 0,-78 0-2996 0 0,142-14 705 0 0,-139 9-931 0 0,-55 3-3823 0 0,-5 13-29 0 0,2-4-2289 0 0,7-4 2047 0 0,0 0-6176 0 0</inkml:trace>
  <inkml:trace contextRef="#ctx0" brushRef="#br0" timeOffset="848.754">783 681 8026 0 0,'0'0'2295'0'0,"0"0"-381"0"0,0 0-191 0 0,0 0-71 0 0,0 0-145 0 0,0 0-232 0 0,0 0-292 0 0,0 0-268 0 0,0 0-211 0 0,0 0-151 0 0,0 0-71 0 0,0 0-34 0 0,0 0 41 0 0,-2 3 92 0 0,1-2-310 0 0,1 0-1 0 0,0 0 1 0 0,0 0-1 0 0,0 0 1 0 0,0 1-1 0 0,0-1 0 0 0,0 0 1 0 0,0 0-1 0 0,0 0 1 0 0,0 0-1 0 0,0 1 1 0 0,1-1-1 0 0,-1 0 0 0 0,0 0 1 0 0,1 0-1 0 0,-1 0 1 0 0,1 0-1 0 0,-1 0 0 0 0,1 0 1 0 0,0 0-1 0 0,-1 0 1 0 0,1 0-1 0 0,0 0 1 0 0,0 0-1 0 0,0 0 0 0 0,-1-1 1 0 0,1 1-1 0 0,0 0 1 0 0,0 0-1 0 0,0-1 1 0 0,0 1-1 0 0,0-1 0 0 0,1 1 1 0 0,-1-1-1 0 0,0 1 1 0 0,0-1-1 0 0,0 0 1 0 0,0 0-1 0 0,0 0 0 0 0,1 1 1 0 0,-1-1-1 0 0,0 0 1 0 0,0 0-1 0 0,0 0 1 0 0,0-1-1 0 0,1 1 0 0 0,-1 0-70 0 0,156 12 1901 0 0,-113-13-1665 0 0,70-6 20 0 0,-87 7-187 0 0,-21 0-4849 0 0,0 0-5069 0 0,-6 0-1585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312 788 1352 0 0,'0'0'1203'0'0,"0"0"-51"0"0,0 0 171 0 0,0 0 280 0 0,0 0 180 0 0,0 0-23 0 0,0 0-258 0 0,0 0-315 0 0,0 0-322 0 0,0 0-261 0 0,0 0-214 0 0,-4 3-135 0 0,-44 82 977 0 0,38-53-981 0 0,2 0-1 0 0,1 1 0 0 0,1 0 0 0 0,2 0 0 0 0,1 0 0 0 0,2 0 1 0 0,2 29-251 0 0,1-55 36 0 0,-1 0 0 0 0,1-1 0 0 0,-1 1 0 0 0,2 0 0 0 0,-1 0 1 0 0,1-1-1 0 0,0 0 0 0 0,1 1 0 0 0,-1-1 0 0 0,1 0 1 0 0,0-1-1 0 0,1 1 0 0 0,0 0-36 0 0,-3-4 41 0 0,-1 0 0 0 0,1 0-1 0 0,0-1 1 0 0,0 1 0 0 0,-1-1 0 0 0,1 1-1 0 0,0-1 1 0 0,0 1 0 0 0,1-1 0 0 0,-1 0-1 0 0,0 0 1 0 0,0 0 0 0 0,1 0 0 0 0,-1-1-1 0 0,0 1 1 0 0,1 0 0 0 0,-1-1 0 0 0,1 0-1 0 0,-1 1 1 0 0,0-1 0 0 0,1 0 0 0 0,-1-1-1 0 0,1 1 1 0 0,-1 0 0 0 0,1-1 0 0 0,-1 1-1 0 0,0-1 1 0 0,1 1 0 0 0,-1-1 0 0 0,0 0-1 0 0,1 0 1 0 0,-1 0 0 0 0,0-1 0 0 0,0 1-1 0 0,0 0 1 0 0,0-1 0 0 0,0 0 0 0 0,0 0-41 0 0,21-22 221 0 0,0-2 1 0 0,-2-1 0 0 0,-1 0 0 0 0,-1-2 0 0 0,-1 0 0 0 0,5-14-222 0 0,-6 13 49 0 0,160-333 516 0 0,-165 337-292 0 0,-18 42 130 0 0,-7 24-343 0 0,1 0-1 0 0,2 1 0 0 0,2 0 0 0 0,2 1 0 0 0,2 0 1 0 0,1 0-1 0 0,3 0 0 0 0,2 13-59 0 0,14 125-92 0 0,-16 100-131 0 0,-4-253 162 0 0,0-1 0 0 0,-2 1 0 0 0,-1-1 0 0 0,-1 0 0 0 0,-1 0-1 0 0,-9 17 62 0 0,13-34-22 0 0,0 0 0 0 0,0-1 0 0 0,-1 1 0 0 0,0-1 0 0 0,0-1 0 0 0,-1 1 0 0 0,0-1 0 0 0,-1 0 0 0 0,1-1 0 0 0,-1 1 0 0 0,0-2 0 0 0,-1 1 0 0 0,-5 2 22 0 0,13-7 7 0 0,0-1 1 0 0,-1 1-1 0 0,1 0 0 0 0,0 0 1 0 0,-1-1-1 0 0,1 1 1 0 0,-1-1-1 0 0,1 1 1 0 0,-1-1-1 0 0,0 0 1 0 0,1 1-1 0 0,-1-1 0 0 0,1 0 1 0 0,-1 0-1 0 0,1 0 1 0 0,-1 0-1 0 0,0-1 1 0 0,1 1-1 0 0,-1 0 1 0 0,1-1-1 0 0,-1 1 0 0 0,1-1 1 0 0,-1 1-1 0 0,1-1 1 0 0,0 1-1 0 0,-1-1 1 0 0,1 0-1 0 0,0 0 0 0 0,-1 0 1 0 0,1 0-1 0 0,0 0 1 0 0,0 0-1 0 0,0 0 1 0 0,0 0-1 0 0,0-1 1 0 0,0 1-1 0 0,0 0 0 0 0,0-1 1 0 0,0 1-1 0 0,1-1 1 0 0,-1 1-1 0 0,1 0 1 0 0,-1-1-1 0 0,1 1 0 0 0,-1-1 1 0 0,1 0-1 0 0,0 1 1 0 0,0-1-1 0 0,-1-1-7 0 0,-2-81 92 0 0,7 68-84 0 0,1 0 0 0 0,1 0 0 0 0,0 1-1 0 0,1 0 1 0 0,0 0 0 0 0,1 1 0 0 0,8-11-8 0 0,-9 15-4 0 0,104-139-295 0 0,-51 98-2905 0 0,-56 49 1951 0 0,1-1-1496 0 0,-2 0-1933 0 0,1 0-5747 0 0</inkml:trace>
  <inkml:trace contextRef="#ctx0" brushRef="#br0" timeOffset="330.897">975 1101 12395 0 0,'0'0'1737'0'0,"0"0"-592"0"0,0 0-219 0 0,0 0 73 0 0,0 0 142 0 0,0 0 8 0 0,0 0-167 0 0,0 0-234 0 0,0 0-185 0 0,0 0-121 0 0,0 0-63 0 0,0 0-45 0 0,0 0-46 0 0,0 22-19 0 0,0 104 186 0 0,-8-13 256 0 0,-4-73-1266 0 0,10-39 166 0 0,2-1-3216 0 0,0 0-3896 0 0,0 0-3472 0 0</inkml:trace>
  <inkml:trace contextRef="#ctx0" brushRef="#br0" timeOffset="675.43">1181 1035 11939 0 0,'0'0'2161'0'0,"0"0"-680"0"0,0 0-353 0 0,0 0-96 0 0,0 0-120 0 0,0 0-124 0 0,0 0-71 0 0,0 0-33 0 0,0 0 21 0 0,0 0 13 0 0,0 0-90 0 0,0 0-97 0 0,24-1-82 0 0,119-5 283 0 0,39-6 469 0 0,-181 12-1370 0 0,-1 0-95 0 0,0 0-153 0 0,0 0-239 0 0,0 0-320 0 0,-9 4-9151 0 0,5-4-1238 0 0</inkml:trace>
  <inkml:trace contextRef="#ctx0" brushRef="#br0" timeOffset="1408.308">1825 965 2377 0 0,'0'0'3755'0'0,"0"0"-1779"0"0,0 0-506 0 0,0 0 194 0 0,0 0 169 0 0,0 0-46 0 0,0 0-265 0 0,0 0-408 0 0,0 0-337 0 0,0 0-219 0 0,0 0-160 0 0,0 0-125 0 0,-4 3-73 0 0,-126 115 1214 0 0,120-106-1430 0 0,0 0 1 0 0,1 1-1 0 0,1 0 0 0 0,0 0 1 0 0,1 1-1 0 0,0 0 0 0 0,1 1 1 0 0,0-1-1 0 0,2 1 1 0 0,0 0-1 0 0,0 0 0 0 0,1 0 1 0 0,1 1-1 0 0,0 9 16 0 0,2-22 4 0 0,1-1-1 0 0,-1 1 0 0 0,1-1 1 0 0,0 1-1 0 0,0-1 1 0 0,0 1-1 0 0,0-1 1 0 0,0 0-1 0 0,1 0 0 0 0,-1 0 1 0 0,0 1-1 0 0,1-1 1 0 0,0 0-1 0 0,0-1 1 0 0,-1 1-1 0 0,1 0 1 0 0,0 0-1 0 0,0-1 0 0 0,0 1 1 0 0,1-1-1 0 0,-1 0 1 0 0,0 0-1 0 0,1 0 1 0 0,-1 0-1 0 0,0 0 0 0 0,1 0 1 0 0,-1 0-1 0 0,1-1 1 0 0,-1 1-1 0 0,1-1 1 0 0,0 0-1 0 0,-1 0 1 0 0,1 0-1 0 0,0 0-3 0 0,87-16 834 0 0,-69 5-716 0 0,-1-1-1 0 0,0-1 1 0 0,-1-1 0 0 0,-1-1-1 0 0,0 0 1 0 0,-1-1-1 0 0,0-1 1 0 0,-2 0 0 0 0,0-2-1 0 0,-1 1 1 0 0,0-2 0 0 0,-2 0-1 0 0,0 0 1 0 0,-2-1 0 0 0,0-1-1 0 0,-1 0 1 0 0,-2 0-1 0 0,0 0 1 0 0,-1-1 0 0 0,-1 0-1 0 0,-1-1 1 0 0,-2 1 0 0 0,0 0-1 0 0,-1-3-117 0 0,-1-13-62 0 0,2 12-156 0 0,-2 0 1 0 0,-1 0-1 0 0,-1-1 1 0 0,-1 1 0 0 0,-1 1-1 0 0,-2-1 1 0 0,0 1 0 0 0,-4-7 217 0 0,8 28-57 0 0,0 0 0 0 0,0 0 0 0 0,0 0 0 0 0,-1 0 0 0 0,0 0 1 0 0,0 1-1 0 0,0-1 0 0 0,0 1 0 0 0,-1-1 0 0 0,0 1 0 0 0,0 1 1 0 0,0-1-1 0 0,0 0 0 0 0,-1 1 0 0 0,1 0 0 0 0,-1 0 0 0 0,0 0 1 0 0,0 1-1 0 0,0 0 0 0 0,0-1 0 0 0,0 2 0 0 0,0-1 0 0 0,0 1 1 0 0,-1 0-1 0 0,1 0 0 0 0,-1 0 0 0 0,1 1 0 0 0,-1-1 0 0 0,1 1 1 0 0,-1 1-1 0 0,-4 0 57 0 0,5 3 30 0 0,-1 1 0 0 0,1 0 0 0 0,0 0 0 0 0,0 0 0 0 0,1 1 0 0 0,-1 0 0 0 0,1-1 0 0 0,1 1 0 0 0,-1 1 0 0 0,1-1 0 0 0,0 1 0 0 0,0-1 0 0 0,1 1 0 0 0,0 0 0 0 0,0 0 0 0 0,0 0 0 0 0,1 0 0 0 0,0 0 0 0 0,1 0 0 0 0,0 0 0 0 0,0 0 0 0 0,1 5-30 0 0,0 37 372 0 0,2 0 0 0 0,3 0-1 0 0,2 0 1 0 0,2-1 0 0 0,2 1-372 0 0,-2-8 147 0 0,-7-17-122 0 0,2-1 1 0 0,1 0 0 0 0,1 0 0 0 0,1 0-1 0 0,1-1 1 0 0,1 0 0 0 0,1-1-1 0 0,1 0 1 0 0,1 0 0 0 0,0-2-1 0 0,2 0 1 0 0,0 0 0 0 0,1-1-1 0 0,1-1 1 0 0,1 0-26 0 0,31 5-881 0 0,-49-51-5810 0 0,0 21 692 0 0,0 4-4591 0 0</inkml:trace>
  <inkml:trace contextRef="#ctx0" brushRef="#br0" timeOffset="1775.838">2217 398 6665 0 0,'0'0'2508'0'0,"0"0"-588"0"0,0 0-329 0 0,0 0 17 0 0,0 0-3 0 0,0 0-165 0 0,0 0-337 0 0,0 0-414 0 0,0 0-304 0 0,0 0-160 0 0,0 0-13 0 0,0 0 96 0 0,6 2 132 0 0,11 7-96 0 0,0 1 1 0 0,-1 1-1 0 0,0 1 1 0 0,0 0-1 0 0,-2 1 1 0 0,1 1-1 0 0,-2 0 0 0 0,0 1 1 0 0,0 0-1 0 0,-2 1 1 0 0,0 0-1 0 0,2 5-344 0 0,2 6 67 0 0,-1 0 1 0 0,-1 1-1 0 0,-2 0 0 0 0,-1 1 0 0 0,-1 0 1 0 0,-1 0-1 0 0,-2 1 0 0 0,-1 0 1 0 0,-1 1-1 0 0,-1-1 0 0 0,-2 1 1 0 0,-1-1-1 0 0,-3 10-67 0 0,1-11-35 0 0,-1-1 0 0 0,-2 0 0 0 0,-1 0 1 0 0,-1-1-1 0 0,-1 0 0 0 0,-2 0 0 0 0,-1-1 0 0 0,0 0 0 0 0,-2 0 1 0 0,-1-2-1 0 0,-1 0 0 0 0,-9 11 35 0 0,-145 156-3419 0 0,116-150 155 0 0,29-24-2086 0 0,9-5-5521 0 0</inkml:trace>
  <inkml:trace contextRef="#ctx0" brushRef="#br0" timeOffset="2511.657">266 346 0 0 0,'0'0'243'0'0,"0"0"630"0"0,0 0 238 0 0,0 0 133 0 0,0 0-49 0 0,0 0-74 0 0,0 0-44 0 0,0 0-145 0 0,0 0-98 0 0,0 0-70 0 0,-5-1-40 0 0,3 1-711 0 0,1-1 93 0 0,0 1 1 0 0,-1-1-1 0 0,1 1 0 0 0,-1 0 1 0 0,1 0-1 0 0,-1-1 0 0 0,1 1 1 0 0,-1 0-1 0 0,1 0 0 0 0,-1 1 0 0 0,1-1 1 0 0,-1 0-1 0 0,1 0 0 0 0,-1 1 1 0 0,1-1-1 0 0,0 1 0 0 0,-1-1 1 0 0,1 1-1 0 0,0-1 0 0 0,-1 1 0 0 0,1 0 1 0 0,0 0-1 0 0,0 0 0 0 0,-1 0 1 0 0,1 0-1 0 0,0 0 0 0 0,0 0 1 0 0,0 0-1 0 0,0 0 0 0 0,0 1-106 0 0,-23 28 1056 0 0,1 1-1 0 0,1 1 1 0 0,2 1-1 0 0,1 1 1 0 0,1 1 0 0 0,-1 9-1056 0 0,3 2 405 0 0,2-1 0 0 0,1 2 0 0 0,3 0 0 0 0,2 0 0 0 0,3 1 0 0 0,1 0 0 0 0,2 29-405 0 0,1-52 121 0 0,2 0 0 0 0,1 0 0 0 0,0 1-1 0 0,2-1 1 0 0,1-1 0 0 0,1 1 0 0 0,1-1 0 0 0,1 0 0 0 0,4 7-121 0 0,10 12 220 0 0,1 0 0 0 0,2-2-1 0 0,2-1 1 0 0,2 0 0 0 0,28 29-220 0 0,32 41 245 0 0,-83-104-1119 0 0,11 13 2165 0 0,-10-15-4744 0 0,1-3-4737 0 0,-5-1-3160 0 0</inkml:trace>
  <inkml:trace contextRef="#ctx0" brushRef="#br0" timeOffset="5042.971">2569 1042 1496 0 0,'0'0'1717'0'0,"0"0"-377"0"0,0 0 47 0 0,0 0 272 0 0,0 0 232 0 0,0 0-4 0 0,0 0-272 0 0,0 0-412 0 0,0 0-368 0 0,0 0-220 0 0,0 0-58 0 0,6 0 26 0 0,238-18 5225 0 0,-47 18-5143 0 0,-190-5-2807 0 0,-6-5-6745 0 0,-1 6-381 0 0</inkml:trace>
  <inkml:trace contextRef="#ctx0" brushRef="#br0" timeOffset="5328.541">2882 795 6001 0 0,'0'0'2578'0'0,"0"0"-1064"0"0,0 0-667 0 0,0 0-42 0 0,0 0 171 0 0,0 0 187 0 0,0 0 23 0 0,0 0-118 0 0,0 0-184 0 0,0 0-166 0 0,0 0-110 0 0,0 0-91 0 0,-3 22-69 0 0,-16 104 281 0 0,-1 98-20 0 0,19-182-1126 0 0,-1 11-1828 0 0,-9-23-9712 0 0,6-26 5825 0 0</inkml:trace>
  <inkml:trace contextRef="#ctx0" brushRef="#br0" timeOffset="6027.942">2979 1425 760 0 0,'0'0'550'0'0,"0"0"318"0"0,0 0 596 0 0,0 0 617 0 0,0 0 206 0 0,0 0-75 0 0,0 0-239 0 0,0 0-417 0 0,0 0-362 0 0,0 0-261 0 0,0 0-179 0 0,0 0-112 0 0,0 0-35 0 0,29-20-47 0 0,88-62-28 0 0,-44 11 385 0 0,-40 34-809 0 0,-2-1 1 0 0,-2-1 0 0 0,-1-1 0 0 0,-2-2-1 0 0,-1-1 1 0 0,-3-1 0 0 0,-2 0-1 0 0,-1-2 1 0 0,-3 0 0 0 0,-1-1 0 0 0,-3-1-1 0 0,-2 0 1 0 0,-2-1 0 0 0,-2 0 0 0 0,-2-1-109 0 0,-3 47-9 0 0,0 1 1 0 0,-1-1-1 0 0,0 0 1 0 0,1 1-1 0 0,-1-1 1 0 0,0 0-1 0 0,-1 0 1 0 0,1 1 0 0 0,0-1-1 0 0,-1 0 1 0 0,1 1-1 0 0,-1-1 1 0 0,0 0-1 0 0,0 1 1 0 0,0-1-1 0 0,0 1 1 0 0,0-1 0 0 0,-1 1-1 0 0,1 0 1 0 0,-1 0-1 0 0,1-1 1 0 0,-1 1-1 0 0,0 0 1 0 0,0 0-1 0 0,0 1 1 0 0,0-1 0 0 0,0 0-1 0 0,-1 1 1 0 0,1-1-1 0 0,0 1 1 0 0,-1 0-1 0 0,1-1 1 0 0,-1 1-1 0 0,1 1 1 0 0,-1-1 0 0 0,0 0-1 0 0,1 0 1 0 0,-1 1-1 0 0,0 0 1 0 0,1-1-1 0 0,-1 1 1 0 0,0 0-1 0 0,0 1 1 0 0,1-1-1 0 0,-1 0 1 0 0,0 1 0 0 0,1-1-1 0 0,-2 1 9 0 0,-3 5-19 0 0,0 0 0 0 0,0 0-1 0 0,1 1 1 0 0,0-1 0 0 0,0 1-1 0 0,1 1 1 0 0,0-1 0 0 0,0 1-1 0 0,0 0 1 0 0,1 0 0 0 0,-1 4 19 0 0,0-2 4 0 0,-8 16 30 0 0,1 1 0 0 0,1 1 0 0 0,2 0 0 0 0,1 0 0 0 0,1 0 0 0 0,1 1 0 0 0,2 0 0 0 0,0 0 0 0 0,3 1 0 0 0,0 7-34 0 0,28 225 324 0 0,-19-92-1628 0 0,7-167-2480 0 0,-5-6-2363 0 0,-6 3-3965 0 0</inkml:trace>
  <inkml:trace contextRef="#ctx0" brushRef="#br0" timeOffset="10376.059">3532 1226 64 0 0,'0'0'1819'0'0,"0"0"36"0"0,0 0 292 0 0,0 0 339 0 0,0 0 57 0 0,0 0-265 0 0,0 0-467 0 0,0 0-505 0 0,0 0-411 0 0,0 0-257 0 0,0 0-155 0 0,3 30 1722 0 0,-3 373 23 0 0,0-401-2316 0 0,0-2-39 0 0,0 0-33 0 0,0 0-33 0 0,0 0-46 0 0,0 0-86 0 0,-1-8-3285 0 0,-1-9-7078 0 0,2 12 3360 0 0</inkml:trace>
  <inkml:trace contextRef="#ctx0" brushRef="#br0" timeOffset="10746.65">3535 1241 4113 0 0,'0'0'1930'0'0,"0"0"-71"0"0,0 0 66 0 0,0 0 47 0 0,0 0-84 0 0,0 0-246 0 0,0 0-330 0 0,0 0-309 0 0,0 0-270 0 0,0 0-173 0 0,0 0-110 0 0,0 0-61 0 0,8-14-22 0 0,25-44-2 0 0,-31 55-313 0 0,0 1 1 0 0,0-1-1 0 0,0 1 0 0 0,0-1 0 0 0,1 1 0 0 0,-1 0 0 0 0,1 0 0 0 0,-1 0 0 0 0,1 0 0 0 0,0 0 0 0 0,0 1 0 0 0,0-1 0 0 0,-1 1 0 0 0,2 0 0 0 0,-1-1 0 0 0,0 1 0 0 0,0 1 1 0 0,0-1-1 0 0,0 0 0 0 0,1 1-52 0 0,9-3 197 0 0,-9 1-166 0 0,0 0-1 0 0,0 1 0 0 0,1-1 0 0 0,-1 1 1 0 0,1 0-1 0 0,-1 0 0 0 0,1 0 0 0 0,-1 1 1 0 0,1 0-1 0 0,-1-1 0 0 0,1 2 0 0 0,-1-1 1 0 0,1 0-1 0 0,-1 1 0 0 0,1 0 0 0 0,-1 0 1 0 0,1 0-1 0 0,-1 1 0 0 0,0 0 0 0 0,0-1 1 0 0,1 2-1 0 0,-1-1 0 0 0,-1 0 0 0 0,1 1 1 0 0,0-1-1 0 0,-1 1 0 0 0,1 0 0 0 0,-1 0 1 0 0,0 1-1 0 0,0-1 0 0 0,0 1 0 0 0,0-1 1 0 0,-1 1-1 0 0,1 0 0 0 0,-1 0 0 0 0,0 0 1 0 0,0 0-1 0 0,0 1-30 0 0,-1 3 33 0 0,0 0-1 0 0,0-1 1 0 0,-1 1-1 0 0,0 0 1 0 0,0-1 0 0 0,-1 1-1 0 0,0 0 1 0 0,0-1-1 0 0,0 1 1 0 0,-1-1 0 0 0,-1 0-1 0 0,1 1 1 0 0,-1-1-1 0 0,0 0 1 0 0,-1 0 0 0 0,0-1-1 0 0,0 1 1 0 0,0-1-1 0 0,-1 0 1 0 0,1 0 0 0 0,-2 0-1 0 0,1-1 1 0 0,-1 1-1 0 0,1-1 1 0 0,-2-1 0 0 0,1 1-1 0 0,0-1 1 0 0,-1 0 0 0 0,0-1-1 0 0,0 1 1 0 0,-6 1-33 0 0,5-1-77 0 0,1-1 0 0 0,-1-1 0 0 0,0 1 1 0 0,0-2-1 0 0,0 1 0 0 0,0-1 0 0 0,0 0 1 0 0,0 0-1 0 0,0-1 0 0 0,0 0 0 0 0,0-1 1 0 0,0 1-1 0 0,0-2 0 0 0,0 1 0 0 0,0-1 0 0 0,0 0 1 0 0,0-1-1 0 0,1 0 0 0 0,-1 0 0 0 0,1-1 1 0 0,0 0-1 0 0,0 0 0 0 0,-4-3 77 0 0,0-13-2835 0 0,10 4-6106 0 0,1 8-1425 0 0</inkml:trace>
  <inkml:trace contextRef="#ctx0" brushRef="#br0" timeOffset="11648.853">3782 851 2096 0 0,'0'0'1650'0'0,"0"0"1"0"0,0 0 132 0 0,0 0 124 0 0,0 0-65 0 0,0 0-270 0 0,0 0-341 0 0,0 0-260 0 0,0 0-104 0 0,0 0-51 0 0,0 0-20 0 0,0 0-38 0 0,0 0-73 0 0,8 0-27 0 0,60 4 756 0 0,1-4 0 0 0,0-3 0 0 0,-1-2 0 0 0,10-5-1414 0 0,-37 9 28 0 0,-41 1-44 0 0,0 0 4 0 0,0 0-16 0 0,0 0-40 0 0,0 0-51 0 0,-17 4-1851 0 0,-3-1-868 0 0,6-3-3579 0 0,7 0-127 0 0,3 0-411 0 0</inkml:trace>
  <inkml:trace contextRef="#ctx0" brushRef="#br0" timeOffset="11946.171">3974 637 0 0 0,'0'0'1682'0'0,"0"0"-429"0"0,0 0-6 0 0,0 0 227 0 0,0 0 184 0 0,0 0 66 0 0,0 0-124 0 0,0 0-171 0 0,0 0-182 0 0,0 0-150 0 0,0 0-114 0 0,0 0-126 0 0,-8 11-78 0 0,-24 32-104 0 0,24 14 1516 0 0,22 20-73 0 0,-3 52-847 0 0,-36 32-1115 0 0,19-123-1355 0 0,19-38-1333 0 0,-3 0-3572 0 0,-5 0-2853 0 0</inkml:trace>
  <inkml:trace contextRef="#ctx0" brushRef="#br0" timeOffset="14732.223">4585 284 0 0 0,'0'0'383'0'0,"0"0"718"0"0,0 0 254 0 0,0 0 2 0 0,0 0-78 0 0,0 0-126 0 0,0 0-119 0 0,0 0-81 0 0,0 0-35 0 0,0 0 67 0 0,-7 3 37 0 0,-2 2-511 0 0,0 1 0 0 0,1 0 1 0 0,-1 1-1 0 0,2 0 0 0 0,-1 0 1 0 0,1 1-1 0 0,0 0 0 0 0,0 0 1 0 0,1 0-1 0 0,-4 8-511 0 0,-11 21 453 0 0,1 1 0 0 0,2 1 0 0 0,2 0 1 0 0,2 1-1 0 0,1 1 0 0 0,2 0 0 0 0,2 1 0 0 0,2 0 1 0 0,2 1-1 0 0,1-1 0 0 0,3 13-453 0 0,-1-14 208 0 0,2-1 0 0 0,1 0 0 0 0,3 1-1 0 0,1-1 1 0 0,2 0 0 0 0,2-1 0 0 0,8 23-208 0 0,67 128 632 0 0,-52-163-459 0 0,-26-38-1918 0 0,-5-7-2096 0 0,1 8-3865 0 0,-2 5-2900 0 0</inkml:trace>
  <inkml:trace contextRef="#ctx0" brushRef="#br0" timeOffset="15419.848">4612 795 1280 0 0,'0'0'1430'0'0,"0"0"-547"0"0,0 0-140 0 0,0 0 413 0 0,0 0 491 0 0,0 0 247 0 0,0 0-53 0 0,0 0-306 0 0,0 0-382 0 0,0 0-231 0 0,0 0-145 0 0,0 0-124 0 0,0 0-66 0 0,2 20-50 0 0,4 94 351 0 0,-7-70-295 0 0,-1-29-494 0 0,1 0 0 0 0,0-1 0 0 0,2 1 0 0 0,-1 0 0 0 0,2-1 0 0 0,0 1 0 0 0,1-1 0 0 0,0 1 0 0 0,1-1 0 0 0,1 0 0 0 0,2 5-99 0 0,-6-18 31 0 0,-1 0 0 0 0,1 0 0 0 0,-1 0 0 0 0,1 0 0 0 0,-1 0-1 0 0,1 0 1 0 0,0 0 0 0 0,-1-1 0 0 0,1 1 0 0 0,0 0 0 0 0,0 0 0 0 0,-1-1 0 0 0,1 1 0 0 0,0 0-1 0 0,0-1 1 0 0,0 1 0 0 0,0-1 0 0 0,0 1 0 0 0,0-1 0 0 0,0 1 0 0 0,0-1 0 0 0,0 0 0 0 0,0 0-1 0 0,0 1 1 0 0,0-1 0 0 0,0 0 0 0 0,0 0 0 0 0,0 0 0 0 0,0 0 0 0 0,1 0 0 0 0,-1 0-1 0 0,0-1 1 0 0,0 1 0 0 0,0 0 0 0 0,0 0 0 0 0,0-1 0 0 0,0 1 0 0 0,0-1 0 0 0,0 1 0 0 0,0-1-1 0 0,0 1 1 0 0,0-1 0 0 0,-1 0 0 0 0,2 0-31 0 0,33-41 1257 0 0,-28 33-1247 0 0,23-39 152 0 0,-1-1 1 0 0,-3-2-1 0 0,-2 0 1 0 0,8-27-163 0 0,-3 7 52 0 0,-23 45-50 0 0,-6 26-34 0 0,0 0-52 0 0,0 15-215 0 0,-20 116 377 0 0,-5 432-66 0 0,17-466-60 0 0,7-67 39 0 0,-1 0 0 0 0,-2 0-1 0 0,-1 0 1 0 0,-1-1-1 0 0,-1 0 1 0 0,-4 5 9 0 0,11-31 13 0 0,-1 1 0 0 0,0-1 0 0 0,-1 0 1 0 0,1 0-1 0 0,-1 0 0 0 0,1 0 0 0 0,-1 0 0 0 0,0 0 1 0 0,0-1-1 0 0,0 1 0 0 0,0 0 0 0 0,-1-1 0 0 0,1 0 1 0 0,-1 1-1 0 0,1-1 0 0 0,-1 0 0 0 0,0-1 0 0 0,0 1 1 0 0,0 0-1 0 0,0-1 0 0 0,0 1 0 0 0,0-1 0 0 0,0 0 1 0 0,0 0-1 0 0,-1 0 0 0 0,1-1 0 0 0,0 1 0 0 0,-1-1 1 0 0,1 0-14 0 0,1-1 12 0 0,0 0 0 0 0,0-1 0 0 0,0 1 0 0 0,1-1 0 0 0,-1 1 0 0 0,0-1 0 0 0,1 0 0 0 0,0 0 0 0 0,-1 0 0 0 0,1 0 0 0 0,0 0 0 0 0,0 0 0 0 0,0 0 0 0 0,0 0 0 0 0,0 0 0 0 0,1 0 0 0 0,-1-1 0 0 0,1 1 0 0 0,-1 0 0 0 0,1 0 0 0 0,0-1 0 0 0,0 1 0 0 0,0 0 0 0 0,0-1 0 0 0,0 1 0 0 0,0 0 0 0 0,1-1-12 0 0,-1 0 20 0 0,-1-19-35 0 0,2-1 1 0 0,1 1-1 0 0,0 0 1 0 0,2 1-1 0 0,0-1 1 0 0,2 0-1 0 0,0 1 1 0 0,2 0-1 0 0,0 1 1 0 0,1-2 14 0 0,40-71-4876 0 0,-45 83-535 0 0,-2 5-5601 0 0</inkml:trace>
  <inkml:trace contextRef="#ctx0" brushRef="#br0" timeOffset="15911.534">5003 1215 8402 0 0,'0'0'1926'0'0,"0"0"-616"0"0,0 0-233 0 0,0 0 87 0 0,0 0 107 0 0,0 0-17 0 0,0 0-232 0 0,0 0-241 0 0,0 0-188 0 0,0 0-152 0 0,0 0-83 0 0,0 0-75 0 0,21-10-61 0 0,65-30-36 0 0,-85 39-177 0 0,0 0 1 0 0,0 0 0 0 0,1-1 0 0 0,-1 1-1 0 0,0 0 1 0 0,1 0 0 0 0,-1 0 0 0 0,0 0-1 0 0,1 0 1 0 0,-1 1 0 0 0,1-1-1 0 0,0 0 1 0 0,-1 1 0 0 0,1-1 0 0 0,-1 1-1 0 0,1-1 1 0 0,0 1 0 0 0,0 0 0 0 0,-1 0-1 0 0,1 0 1 0 0,0 0 0 0 0,-1 0 0 0 0,1 0-1 0 0,0 0 1 0 0,0 0 0 0 0,-1 1-1 0 0,1-1 1 0 0,-1 1 0 0 0,1-1 0 0 0,0 1-1 0 0,-1 0 1 0 0,1 0 0 0 0,-1 0 0 0 0,1-1-1 0 0,0 2-9 0 0,0 0-2 0 0,-5 54 519 0 0,-79 90 481 0 0,63-79 161 0 0,74-46 622 0 0,58-32-790 0 0,-59 1-1689 0 0,-54 10 363 0 0,0 0-129 0 0,0 0-227 0 0,-8-4-6638 0 0,5 4-2635 0 0</inkml:trace>
  <inkml:trace contextRef="#ctx0" brushRef="#br0" timeOffset="16212.4">5340 965 10482 0 0,'0'0'2278'0'0,"0"0"-678"0"0,0 0-379 0 0,0 0-33 0 0,0 0-37 0 0,0 0-43 0 0,0 0-101 0 0,0 0-164 0 0,0 0-116 0 0,0 0-129 0 0,0 0-101 0 0,0 0-72 0 0,0 0-85 0 0,26 0-81 0 0,81-1-97 0 0,-35-6-91 0 0,-37 4-308 0 0,-18 0-2042 0 0,0 2-5484 0 0,-14 1-3378 0 0</inkml:trace>
  <inkml:trace contextRef="#ctx0" brushRef="#br0" timeOffset="16837.923">5859 836 8378 0 0,'0'0'1822'0'0,"0"0"-318"0"0,0 0-28 0 0,0 0-8 0 0,0 0-149 0 0,0 0-253 0 0,0 0-281 0 0,0 0-202 0 0,0 0-129 0 0,0 0-114 0 0,0 0-68 0 0,0 0-52 0 0,0 0-33 0 0,-22 21-21 0 0,-65 65-27 0 0,47-28 18 0 0,34-49-140 0 0,2-1-1 0 0,-1 1 0 0 0,1 1 0 0 0,1-1 0 0 0,0 0 0 0 0,0 1 1 0 0,0 0-1 0 0,2 0 0 0 0,-1 0 0 0 0,1 0 0 0 0,0 0 1 0 0,1 0-1 0 0,1 0 0 0 0,-1 0 0 0 0,2 2-16 0 0,-2-10 26 0 0,1 0 0 0 0,0 1 1 0 0,0-1-1 0 0,0 0 0 0 0,0 0 0 0 0,0 0 0 0 0,0 0 0 0 0,1 0 0 0 0,-1 0 1 0 0,1 0-1 0 0,-1 0 0 0 0,1 0 0 0 0,0-1 0 0 0,0 1 0 0 0,0-1 0 0 0,0 1 1 0 0,0-1-1 0 0,0 0 0 0 0,0 0 0 0 0,0 0 0 0 0,0 0 0 0 0,0 0 0 0 0,1 0 1 0 0,-1-1-1 0 0,0 1 0 0 0,1-1 0 0 0,-1 0 0 0 0,1 1 0 0 0,-1-1 0 0 0,0 0 1 0 0,1 0-1 0 0,-1-1 0 0 0,1 1 0 0 0,-1 0 0 0 0,0-1-26 0 0,82-29 1464 0 0,-65 17-1282 0 0,-1-2 0 0 0,0 0 1 0 0,-1-1-1 0 0,0 0 0 0 0,-1-2 0 0 0,-1 0 0 0 0,-1 0 0 0 0,-1-2 0 0 0,2-4-182 0 0,4-13 25 0 0,-3-1-1 0 0,-1 0 0 0 0,-2-2 0 0 0,-1 1 1 0 0,5-38-25 0 0,-12 50-196 0 0,-2 0 0 0 0,-1-1 0 0 0,0 0 1 0 0,-3 0-1 0 0,-2-21 196 0 0,3 42-60 0 0,-1-1 0 0 0,0 1 0 0 0,0 0 1 0 0,-1-1-1 0 0,0 1 0 0 0,0 0 0 0 0,-1 0 0 0 0,1 0 0 0 0,-2 0 1 0 0,1 1-1 0 0,-1-1 0 0 0,0 1 0 0 0,0 0 0 0 0,-1 0 1 0 0,0 0-1 0 0,0 1 0 0 0,0 0 0 0 0,-1 0 0 0 0,1 0 1 0 0,-1 0-1 0 0,0 1 0 0 0,-1 0 0 0 0,1 0 0 0 0,-1 1 1 0 0,0 0-1 0 0,0 0 0 0 0,0 0 0 0 0,0 1 0 0 0,0 0 1 0 0,0 1-1 0 0,-1 0 0 0 0,-6-1 60 0 0,7 3 12 0 0,-1 1 0 0 0,0-1 0 0 0,1 2 0 0 0,-1-1 0 0 0,1 1 0 0 0,0 0 0 0 0,0 0 0 0 0,0 1 0 0 0,1 0 0 0 0,-1 0 0 0 0,1 1 0 0 0,0 0 0 0 0,0 0-1 0 0,0 0 1 0 0,1 1 0 0 0,0 0 0 0 0,0 0 0 0 0,0 0 0 0 0,1 1 0 0 0,0-1 0 0 0,0 1 0 0 0,0 0 0 0 0,1 0 0 0 0,0 0 0 0 0,1 1 0 0 0,0-1 0 0 0,0 1 0 0 0,0-1 0 0 0,1 1 0 0 0,0 0 0 0 0,1-1 0 0 0,-1 1 0 0 0,2 0 0 0 0,-1 0 0 0 0,2 6-12 0 0,-1 6 93 0 0,0-1-1 0 0,1 0 1 0 0,2 1 0 0 0,0-1 0 0 0,1 0-1 0 0,0-1 1 0 0,2 1 0 0 0,0-1 0 0 0,3 3-93 0 0,140 266 1131 0 0,-143-273-1184 0 0,-2 1 0 0 0,0-1 0 0 0,0 1 0 0 0,-1 0 0 0 0,-1 1 0 0 0,-1-1 1 0 0,0 1-1 0 0,-1 7 53 0 0,6-10-1735 0 0,-3-13-1573 0 0,1-2-3913 0 0,-5-1-3591 0 0</inkml:trace>
  <inkml:trace contextRef="#ctx0" brushRef="#br0" timeOffset="17293.23">5973 0 3569 0 0,'0'0'1952'0'0,"0"0"-103"0"0,0 0 47 0 0,0 0-49 0 0,0 0-89 0 0,0 0-227 0 0,0 0-395 0 0,0 0-381 0 0,0 0-251 0 0,0 0-37 0 0,0 0 39 0 0,0 0 112 0 0,7 5 82 0 0,66 87 1874 0 0,-49-32-2232 0 0,-2 2 0 0 0,-3 0 0 0 0,-2 1 0 0 0,-3 1 1 0 0,-4 1-1 0 0,-2 0 0 0 0,-2 0 0 0 0,-4 0 0 0 0,-3 28-342 0 0,2-59 44 0 0,1 65-17 0 0,-4 1-1 0 0,-4-2 0 0 0,-4 1 1 0 0,-13 42-27 0 0,20-120-87 0 0,0 0-1 0 0,-2-1 1 0 0,-1 0 0 0 0,0 0 0 0 0,-2 0 0 0 0,0-1 0 0 0,-1 0 0 0 0,-1-1 0 0 0,-1 0 0 0 0,0 0 0 0 0,-1-1 0 0 0,-1 0 0 0 0,-1-2-1 0 0,0 1 1 0 0,-1-2 0 0 0,-1 0 0 0 0,0 0 0 0 0,0-2 0 0 0,-2 0 0 0 0,-8 4 87 0 0,-133 32-3238 0 0,47-40-2665 0 0,71-14-1234 0 0,34 5 570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0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1274 8026 0 0,'0'0'2071'0'0,"0"0"-255"0"0,0 0-155 0 0,0 0-25 0 0,0 0-66 0 0,0 0-189 0 0,0 0-270 0 0,0 0-221 0 0,0 0-160 0 0,0 0-103 0 0,-1-35-75 0 0,-2-106-42 0 0,15 69 176 0 0,-5 58-492 0 0,8-23 86 0 0,2 1 0 0 0,1 0 1 0 0,1 2-1 0 0,3 0 0 0 0,0 1 0 0 0,2 1 1 0 0,2 1-1 0 0,2 0-280 0 0,31-14 171 0 0,-41 78-241 0 0,-12 6 135 0 0,-2 0 1 0 0,-2 0-1 0 0,-2 0 0 0 0,-1 0 0 0 0,-3 10-65 0 0,0 63 66 0 0,5 55-87 0 0,11-169 138 0 0,45-141 165 0 0,-28 79-276 0 0,4 2 0 0 0,2 1 1 0 0,2 1-1 0 0,16-15-6 0 0,95-90 84 0 0,-147 166-87 0 0,1 0 0 0 0,-1 0 0 0 0,1 0 0 0 0,-1 1 0 0 0,0-1 0 0 0,1 1 0 0 0,-1-1 0 0 0,0 1 0 0 0,0-1 0 0 0,0 1 0 0 0,0 0 0 0 0,0-1 0 0 0,-1 1 0 0 0,1 0 0 0 0,0 0 0 0 0,-1 0 0 0 0,1-1 0 0 0,-1 1 0 0 0,0 0 0 0 0,0 0 0 0 0,1 0 0 0 0,-1 0 0 0 0,-1 0 0 0 0,1 0 0 0 0,0 0 0 0 0,0 0 0 0 0,-1 0 0 0 0,1-1 0 0 0,-1 1 0 0 0,1 0 0 0 0,-1 0 0 0 0,0 1 3 0 0,0 5-3 0 0,-9 253 373 0 0,9-137-321 0 0,12-103-2372 0 0,8-30-6803 0 0,-12 6-2203 0 0</inkml:trace>
  <inkml:trace contextRef="#ctx0" brushRef="#br0" timeOffset="1198.525">1217 755 8818 0 0,'0'0'2482'0'0,"0"0"-642"0"0,0 0-322 0 0,0 0-122 0 0,0 0-96 0 0,0 0-137 0 0,0 0-145 0 0,0 0-165 0 0,0 0-142 0 0,0 0-119 0 0,-32 22-133 0 0,-99 70-95 0 0,47-14 240 0 0,69-57-445 0 0,11-16-133 0 0,-1 0 1 0 0,1 1-1 0 0,1 0 1 0 0,-1-1-1 0 0,1 2 1 0 0,0-1-1 0 0,0 0 1 0 0,0 0-1 0 0,1 1 0 0 0,0 0 1 0 0,1-1-1 0 0,-1 1 1 0 0,1 0-1 0 0,1 0 1 0 0,-1 0-1 0 0,1 0 1 0 0,0 0-1 0 0,1 4-26 0 0,2-8 18 0 0,0 0-1 0 0,0 1 0 0 0,0-2 1 0 0,0 1-1 0 0,1 0 1 0 0,-1 0-1 0 0,1-1 1 0 0,0 0-1 0 0,0 0 0 0 0,0 0 1 0 0,0 0-1 0 0,0-1 1 0 0,0 1-1 0 0,0-1 1 0 0,0 0-1 0 0,1 0 0 0 0,-1-1 1 0 0,0 1-1 0 0,0-1 1 0 0,1 0-1 0 0,-1 0 1 0 0,1-1-1 0 0,-1 1 1 0 0,0-1-1 0 0,0 0 0 0 0,1 0 1 0 0,3-1-18 0 0,8-5 37 0 0,1 0-1 0 0,-1 0 1 0 0,0-2 0 0 0,-1 0-1 0 0,0-1 1 0 0,-1 0 0 0 0,0-1-1 0 0,0-1 1 0 0,-1 0 0 0 0,4-5-37 0 0,-11 10 5 0 0,125-148-5 0 0,-128 150 38 0 0,-3 5-45 0 0,0 1-1 0 0,1-1 1 0 0,-1 0 0 0 0,0 0 0 0 0,0 0 0 0 0,0 1 0 0 0,1-1 0 0 0,-1 0 0 0 0,0 0 0 0 0,1 0 0 0 0,-1 0-1 0 0,0 1 1 0 0,0-1 0 0 0,1 0 0 0 0,-1 0 0 0 0,0 0 0 0 0,1 0 0 0 0,-1 0 0 0 0,0 0 0 0 0,1 0 0 0 0,-1 0-1 0 0,0 0 1 0 0,1 0 0 0 0,-1 0 0 0 0,0 0 0 0 0,1 0 0 0 0,-1 0 0 0 0,0 0 0 0 0,0 0 0 0 0,1-1 0 0 0,-1 1-1 0 0,0 0 1 0 0,1 0 0 0 0,-1 0 0 0 0,0 0 0 0 0,0-1 0 0 0,1 1 0 0 0,-1 0 0 0 0,0 0 0 0 0,0 0-1 0 0,1-1 1 0 0,-1 1 0 0 0,0 0 0 0 0,0 0 0 0 0,0-1 0 0 0,0 1 0 0 0,1 0 0 0 0,-1-1 0 0 0,0 1 0 0 0,0 0-1 0 0,0-1 1 0 0,0 1 0 0 0,0 0 7 0 0,-3 171 114 0 0,3-164-108 0 0,2 0 0 0 0,-1 0 0 0 0,0-1 1 0 0,1 1-1 0 0,1-1 0 0 0,-1 0 0 0 0,1 1 1 0 0,0-1-1 0 0,0 0 0 0 0,1-1 1 0 0,-1 1-1 0 0,1 0 0 0 0,1-1 0 0 0,-1 0 1 0 0,1 0-1 0 0,0-1 0 0 0,0 1 0 0 0,0-1 1 0 0,0 0-1 0 0,1 0 0 0 0,0-1 1 0 0,0 1-1 0 0,0-1 0 0 0,0-1 0 0 0,0 1 1 0 0,1-1-1 0 0,-1 0 0 0 0,1 0 0 0 0,0-1 1 0 0,-1 0-1 0 0,1 0 0 0 0,0-1 1 0 0,0 0-1 0 0,-1 0 0 0 0,1 0 0 0 0,0-1 1 0 0,0 0-1 0 0,-1 0 0 0 0,1-1 0 0 0,-1 0 1 0 0,1 0-1 0 0,-1-1 0 0 0,0 1 1 0 0,4-3-7 0 0,18-17 103 0 0,-1 0 1 0 0,-2-2-1 0 0,0-1 1 0 0,-1-1 0 0 0,-2-1-1 0 0,0-1 1 0 0,-2-1 0 0 0,-2 0-1 0 0,0-2 1 0 0,1-6-104 0 0,4-2-2 0 0,-2-2 0 0 0,-1 0 1 0 0,-3-1-1 0 0,-1-1 0 0 0,-2 0 1 0 0,-2-2-1 0 0,-2 1 0 0 0,-2-1 1 0 0,-2 0-1 0 0,-2-1 0 0 0,-1 1 1 0 0,-3-5 1 0 0,-30-58-28 0 0,28 104 32 0 0,1 1-1 0 0,-1-1 1 0 0,0 1 0 0 0,0 0 0 0 0,0-1-1 0 0,0 1 1 0 0,-1 0 0 0 0,1 1 0 0 0,-1-1 0 0 0,1 0-1 0 0,-1 1 1 0 0,0-1 0 0 0,0 1 0 0 0,-1 0-1 0 0,1 0 1 0 0,0 0 0 0 0,-1 0 0 0 0,1 1-1 0 0,-1 0 1 0 0,1-1 0 0 0,-1 1 0 0 0,0 0-1 0 0,1 1 1 0 0,-1-1 0 0 0,0 1 0 0 0,0 0-1 0 0,0-1 1 0 0,0 2-4 0 0,-1 1-1 0 0,0 1-1 0 0,0 1 0 0 0,0-1 1 0 0,0 1-1 0 0,0 0 0 0 0,1 0 1 0 0,0 0-1 0 0,0 1 1 0 0,0-1-1 0 0,0 1 0 0 0,1 0 1 0 0,-1 0-1 0 0,1 0 0 0 0,1 1 1 0 0,-1-1-1 0 0,1 1 1 0 0,0-1-1 0 0,0 1 0 0 0,0 0 1 0 0,1 0-1 0 0,0 0 1 0 0,0 0-1 0 0,1 0 0 0 0,0 0 1 0 0,0 0-1 0 0,0 0 0 0 0,0 0 1 0 0,2 6 1 0 0,4 72 140 0 0,3 0-1 0 0,3-1 1 0 0,5 0 0 0 0,14 41-140 0 0,9 47 128 0 0,-35-142-140 0 0,1 0 0 0 0,1-1 0 0 0,2 1 0 0 0,1-2 0 0 0,1 1 0 0 0,1-2 0 0 0,14 23 12 0 0,-24-46-8 0 0,1 1 1 0 0,0-1 0 0 0,0 0-1 0 0,0 0 1 0 0,0-1 0 0 0,1 1-1 0 0,-1-1 1 0 0,1 1 0 0 0,0-1-1 0 0,-1 0 1 0 0,1-1 0 0 0,0 1 0 0 0,0-1-1 0 0,0 1 1 0 0,0-1 0 0 0,1 0-1 0 0,-1-1 1 0 0,0 1 0 0 0,0-1-1 0 0,1 0 1 0 0,-1 0 0 0 0,0 0-1 0 0,0 0 1 0 0,1-1 0 0 0,-1 0-1 0 0,0 1 1 0 0,0-2 0 0 0,0 1-1 0 0,0 0 1 0 0,0-1 0 0 0,0 0 0 0 0,0 0-1 0 0,-1 0 1 0 0,1 0 0 0 0,1-2 7 0 0,27-30 28 0 0,-2 0 0 0 0,-2-3 0 0 0,-1 0 1 0 0,-1-2-1 0 0,-3 0 0 0 0,-1-2 1 0 0,13-34-29 0 0,-17 39 0 0 0,16-34 15 0 0,-4-1 1 0 0,-2-1-1 0 0,-4-2 0 0 0,-3-1 0 0 0,1-21-15 0 0,-8-92-17 0 0,-14 182 34 0 0,0-1-1 0 0,-1 1 1 0 0,0-1-1 0 0,0 1 1 0 0,0 0-1 0 0,-1-1 1 0 0,0 1-1 0 0,0 0 1 0 0,-1 0 0 0 0,1 0-1 0 0,-1 1 1 0 0,-1-1-1 0 0,1 1 1 0 0,-1 0-1 0 0,0-1 1 0 0,0 2 0 0 0,0-1-1 0 0,-1 0 1 0 0,-1 0-17 0 0,5 3-3 0 0,0 1 1 0 0,0 0-1 0 0,0 0 1 0 0,0 0-1 0 0,0 0 1 0 0,0 1-1 0 0,0-1 0 0 0,0 0 1 0 0,0 0-1 0 0,0 0 1 0 0,-1 1-1 0 0,1-1 1 0 0,0 1-1 0 0,0-1 1 0 0,-1 1-1 0 0,1-1 1 0 0,0 1-1 0 0,-1 0 1 0 0,1 0-1 0 0,0 0 1 0 0,-1 0-1 0 0,1 0 1 0 0,-1 0-1 0 0,1 0 0 0 0,0 0 1 0 0,-1 0-1 0 0,1 0 1 0 0,0 1-1 0 0,-1-1 1 0 0,1 1-1 0 0,0-1 1 0 0,-1 1-1 0 0,1-1 1 0 0,0 1-1 0 0,0 0 1 0 0,0 0-1 0 0,0-1 1 0 0,0 1-1 0 0,0 0 1 0 0,0 0-1 0 0,0 0 0 0 0,0 0 1 0 0,0 0-1 0 0,0 1 1 0 0,0-1-1 0 0,1 0 1 0 0,-1 0-1 0 0,0 0 1 0 0,1 1-1 0 0,-1-1 1 0 0,1 0-1 0 0,0 1 1 0 0,-1-1-1 0 0,1 0 1 0 0,0 1-1 0 0,0-1 1 0 0,0 0-1 0 0,0 1 3 0 0,-17 146 111 0 0,12-16 26 0 0,5 0 0 0 0,9 34-137 0 0,-8-133-5 0 0,3 41 13 0 0,4-1 0 0 0,2-1-1 0 0,4 1 1 0 0,2-2 0 0 0,6 6-8 0 0,15 13-114 0 0,-58-130-1517 0 0,-57-57-5317 0 0,60 77 1788 0 0,4 4-5801 0 0</inkml:trace>
  <inkml:trace contextRef="#ctx0" brushRef="#br0" timeOffset="1463.457">1599 563 7106 0 0,'0'0'3714'0'0,"0"0"-1483"0"0,0 0-802 0 0,0 0-142 0 0,0 0 30 0 0,0 0-41 0 0,0 0-108 0 0,0 0-121 0 0,0 0-116 0 0,0 0-80 0 0,0 0-84 0 0,0 0-67 0 0,25-3-73 0 0,79-10-58 0 0,257-34 1611 0 0,-275 37-2608 0 0,1 3 0 0 0,0 5 0 0 0,23 4 428 0 0,-41 19-2465 0 0,-47-9-1656 0 0,-4 1-4721 0 0,-11-8-1646 0 0</inkml:trace>
  <inkml:trace contextRef="#ctx0" brushRef="#br0" timeOffset="2234.872">2783 832 5769 0 0,'0'0'2157'0'0,"0"0"-221"0"0,0 0-101 0 0,0 0-37 0 0,0 0-115 0 0,0 0-200 0 0,0 0-256 0 0,0 0-218 0 0,0 0-159 0 0,0 0-109 0 0,31 6-75 0 0,100 14-69 0 0,-128-19-555 0 0,0 0-1 0 0,1-1 0 0 0,-1 1 0 0 0,1-1 0 0 0,-1 0 0 0 0,1 0 1 0 0,-1 0-1 0 0,1 0 0 0 0,-1-1 0 0 0,1 1 0 0 0,-1-1 1 0 0,1 0-1 0 0,-1 0 0 0 0,0 0 0 0 0,0 0 0 0 0,1-1 1 0 0,-1 1-1 0 0,0-1 0 0 0,2-2-41 0 0,6-3 188 0 0,4-1-48 0 0,-1-2-1 0 0,1 0 1 0 0,-2 0-1 0 0,0-1 1 0 0,0-1-1 0 0,-1 0 1 0 0,0-1-1 0 0,-1 0 1 0 0,-1-1-1 0 0,0 0 1 0 0,-1-1 0 0 0,0 0-1 0 0,-1 0 1 0 0,-1-1-1 0 0,0 0 1 0 0,0-4-140 0 0,-6 18-5 0 0,0-1 1 0 0,0 1-1 0 0,0-1 0 0 0,0 1 1 0 0,0-1-1 0 0,0 0 1 0 0,-1 1-1 0 0,1-1 1 0 0,-1 0-1 0 0,0 0 0 0 0,0 0 1 0 0,0 1-1 0 0,0-1 1 0 0,0 0-1 0 0,-1 0 1 0 0,1 1-1 0 0,-1-1 1 0 0,0 0-1 0 0,0 1 0 0 0,0-1 1 0 0,0 1-1 0 0,0-1 1 0 0,0 1-1 0 0,-1-1 1 0 0,1 1-1 0 0,-1 0 0 0 0,0-1 1 0 0,1 1-1 0 0,-1 0 1 0 0,0 0-1 0 0,0 1 1 0 0,-1-1-1 0 0,1 0 0 0 0,0 1 1 0 0,-1-1-1 0 0,1 1 1 0 0,0 0-1 0 0,-1-1 1 0 0,0 1-1 0 0,1 1 1 0 0,-1-1-1 0 0,0 0 0 0 0,1 1 1 0 0,-1-1-1 0 0,-2 1 5 0 0,-9 1-72 0 0,0 1-1 0 0,1 1 1 0 0,-1 1-1 0 0,1 0 1 0 0,0 0-1 0 0,0 1 1 0 0,0 1-1 0 0,0 0 0 0 0,1 1 1 0 0,0 0-1 0 0,1 1 1 0 0,-1 0-1 0 0,2 1 1 0 0,-1 0-1 0 0,1 1 1 0 0,0 0-1 0 0,1 1 1 0 0,-5 7 72 0 0,1-3-67 0 0,0 0 1 0 0,1 1 0 0 0,0 0-1 0 0,2 1 1 0 0,0 0-1 0 0,1 1 1 0 0,0 0 0 0 0,2 0-1 0 0,0 1 1 0 0,1 0-1 0 0,1 0 1 0 0,1 0 0 0 0,0 1-1 0 0,2 0 1 0 0,0 0 0 0 0,1-1-1 0 0,1 1 1 0 0,2 11 66 0 0,2-22 17 0 0,0 0 0 0 0,0-1-1 0 0,1 1 1 0 0,1-1 0 0 0,-1-1 0 0 0,1 1 0 0 0,0-1 0 0 0,1 0 0 0 0,0 0 0 0 0,0 0-1 0 0,1-1 1 0 0,-1 0 0 0 0,1-1 0 0 0,0 0 0 0 0,1 0 0 0 0,0-1 0 0 0,-1 0 0 0 0,1 0-1 0 0,0-1 1 0 0,1 0 0 0 0,-1-1 0 0 0,0 0 0 0 0,1 0 0 0 0,0-1 0 0 0,-1 0 0 0 0,1-1-1 0 0,-1 0 1 0 0,1-1 0 0 0,3 0-17 0 0,13-1 123 0 0,-1-1 0 0 0,0-1 0 0 0,0-1 0 0 0,0-1 0 0 0,-1-1 0 0 0,0-1 0 0 0,0-2 0 0 0,-1 0 0 0 0,0-1 0 0 0,-1-1 0 0 0,0-2 0 0 0,-1 0 0 0 0,0-1 0 0 0,-2-1 0 0 0,0-1 0 0 0,0 0 0 0 0,-2-2 0 0 0,0 0 0 0 0,-1-1 0 0 0,-1-1 0 0 0,-1 0 0 0 0,-1-1 1 0 0,-1 0-1 0 0,-1-1 0 0 0,7-19-123 0 0,-9 14 1 0 0,-2 0 1 0 0,0 0 0 0 0,-2-1 0 0 0,-1 0 0 0 0,-2 0 0 0 0,0 0-1 0 0,-2 0 1 0 0,-4-27-2 0 0,4 53-11 0 0,0-1-1 0 0,-1 0 1 0 0,0 0-1 0 0,0 1 1 0 0,0-1 0 0 0,0 1-1 0 0,-1-1 1 0 0,1 1-1 0 0,-1-1 1 0 0,0 1 0 0 0,0 0-1 0 0,0 0 1 0 0,-1 0-1 0 0,1 0 1 0 0,-1 0-1 0 0,1 1 1 0 0,-1-1 0 0 0,0 1-1 0 0,0-1 1 0 0,0 1-1 0 0,0 0 1 0 0,0 0-1 0 0,-1 1 1 0 0,1-1 0 0 0,-1 1-1 0 0,1-1 1 0 0,-1 1-1 0 0,0 0 1 0 0,1 0-1 0 0,-1 1 1 0 0,0-1 0 0 0,1 1-1 0 0,-1 0 1 0 0,0 0-1 0 0,0 0 1 0 0,1 0 0 0 0,-1 1-1 0 0,0-1 1 0 0,0 1-1 0 0,1 0 1 0 0,-1 0-1 0 0,1 1 1 0 0,-1-1 0 0 0,1 1-1 0 0,-1-1 1 0 0,0 2 11 0 0,-2 0-10 0 0,-1 1 0 0 0,1 0 0 0 0,0 0 1 0 0,0 1-1 0 0,0 0 0 0 0,1 0 0 0 0,0 0 0 0 0,0 0 1 0 0,0 1-1 0 0,0 0 0 0 0,1 0 0 0 0,0 0 0 0 0,0 1 1 0 0,1-1-1 0 0,0 1 0 0 0,0 0 0 0 0,0 0 1 0 0,1 0-1 0 0,0 0 0 0 0,1 0 0 0 0,-1 0 0 0 0,1 1 1 0 0,1-1-1 0 0,0 1 0 0 0,0-1 0 0 0,0 0 0 0 0,1 1 1 0 0,-1-1-1 0 0,2 0 0 0 0,-1 1 0 0 0,1-1 0 0 0,1 0 1 0 0,-1 0-1 0 0,1 0 0 0 0,0-1 0 0 0,0 1 0 0 0,1-1 1 0 0,2 3 9 0 0,10 6 15 0 0,1-1 0 0 0,1 0 0 0 0,0-1 1 0 0,1-1-1 0 0,0-1 0 0 0,1-1 0 0 0,0-1 0 0 0,21 7-15 0 0,-18-7 61 0 0,0 1 0 0 0,-1 1 0 0 0,0 0 0 0 0,-1 2 0 0 0,0 1 0 0 0,-1 0 0 0 0,4 5-61 0 0,-18-12 30 0 0,-1-1 0 0 0,0 0 0 0 0,0 1 0 0 0,-1 0 0 0 0,1 0 0 0 0,-2 1 0 0 0,1-1 1 0 0,-1 1-1 0 0,0 0 0 0 0,0 0 0 0 0,-1 0 0 0 0,0 0 0 0 0,-1 0 0 0 0,0 0 0 0 0,0 1 0 0 0,-1-1 0 0 0,0 0 0 0 0,0 2-30 0 0,-24 148 329 0 0,23-154-327 0 0,-3 8 32 0 0,2 0 1 0 0,-1 0-1 0 0,2 0 0 0 0,0 0 1 0 0,0 0-1 0 0,1 1 0 0 0,0-1 0 0 0,1 0 1 0 0,1 0-1 0 0,0 1 0 0 0,2 4-34 0 0,23 5 428 0 0,-27-22-365 0 0,0 0 20 0 0,0 0 8 0 0,0 0 11 0 0,0 0 10 0 0,0 0 6 0 0,0 0-9 0 0,0 0-21 0 0,0-1-134 0 0,-2-21-437 0 0,-6 12-3337 0 0,6 7-2077 0 0,0-1-6330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17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0,'0'0'1928'0'0,"0"0"-181"0"0,0 0 142 0 0,0 0 163 0 0,0 0 78 0 0,0 0-80 0 0,0 0-307 0 0,0 0-321 0 0,0 0-374 0 0,0 0-348 0 0,0 0-273 0 0,-2-3-177 0 0,-8-10-104 0 0,8 10-57 0 0,2 3-33 0 0,11 9 347 0 0,7 23-10 0 0,-2 0 1 0 0,-1 1-1 0 0,-1 1 1 0 0,-2 0 0 0 0,-1 1-1 0 0,-2 0 1 0 0,-1 1-1 0 0,-2 0 1 0 0,-2 0-1 0 0,0 21-393 0 0,1-20 138 0 0,11 100 259 0 0,0 10 11 0 0,7-2 0 0 0,7 8-408 0 0,-20-106 187 0 0,-1-65 1747 0 0,-4-18-1927 0 0,2 0 0 0 0,2 1 0 0 0,1 0 1 0 0,1 1-1 0 0,2 0 0 0 0,1 1 0 0 0,2 0 0 0 0,2 1 1 0 0,0 1-1 0 0,15-17-7 0 0,64-58-91 0 0,-96 105 84 0 0,0 0-1 0 0,0 1 1 0 0,1-1-1 0 0,-1 1 1 0 0,0 0-1 0 0,1-1 1 0 0,-1 1-1 0 0,0 0 1 0 0,1 0-1 0 0,-1-1 1 0 0,0 1-1 0 0,1 0 1 0 0,-1 1-1 0 0,0-1 1 0 0,1 0-1 0 0,-1 0 1 0 0,0 0-1 0 0,0 1 1 0 0,1-1-1 0 0,-1 1 1 0 0,0-1-1 0 0,0 1 1 0 0,1 0-1 0 0,-1-1 1 0 0,0 1-1 0 0,0 0 1 0 0,0 0-1 0 0,0-1 1 0 0,0 1-1 0 0,0 0 1 0 0,0 0-1 0 0,0 0 1 0 0,-1 0 0 0 0,1 1-1 0 0,0-1 1 0 0,0 0-1 0 0,-1 0 1 0 0,1 0-1 0 0,-1 1 1 0 0,1-1-1 0 0,-1 0 1 0 0,0 0-1 0 0,1 1 1 0 0,-1-1-1 0 0,0 0 1 0 0,0 1-1 0 0,0-1 1 0 0,0 0-1 0 0,0 1 1 0 0,0-1-1 0 0,0 0 1 0 0,-1 1-1 0 0,1 0 8 0 0,0-1 18 0 0,30 205 298 0 0,-29-200-308 0 0,2 21 35 0 0,1-1-1 0 0,1 1 0 0 0,1-2 0 0 0,1 1 1 0 0,2-1-1 0 0,4 8-42 0 0,-9-18-504 0 0,-4-25-5366 0 0,-1 4 2563 0 0,1 1-11 0 0,1 0-2755 0 0,0-2-522 0 0</inkml:trace>
  <inkml:trace contextRef="#ctx0" brushRef="#br0" timeOffset="688.105">969 600 0 0 0,'0'0'705'0'0,"0"0"226"0"0,0 0 48 0 0,0 0 19 0 0,0 0-22 0 0,0 0-77 0 0,0 0-139 0 0,0 0-140 0 0,0 0-68 0 0,0 0 48 0 0,0 0 113 0 0,0 0 147 0 0,0 0 135 0 0,2 1-12 0 0,4 3 8014 0 0,-29 6-8070 0 0,-18 35-379 0 0,30-25-493 0 0,0 0-1 0 0,2 1 0 0 0,1 0 0 0 0,0 0 1 0 0,2 1-1 0 0,0 0 0 0 0,2 0 1 0 0,0 0-1 0 0,1 1 0 0 0,2-1 0 0 0,0 1 1 0 0,1-1-1 0 0,3 20-54 0 0,-2-36 24 0 0,1 0 1 0 0,-1-1-1 0 0,1 1 0 0 0,0-1 1 0 0,0 0-1 0 0,1 0 1 0 0,-1 0-1 0 0,1 0 1 0 0,0 0-1 0 0,1 0 0 0 0,-1-1 1 0 0,1 1-1 0 0,0-1 1 0 0,0 0-1 0 0,0 0 0 0 0,0-1 1 0 0,1 1-1 0 0,0-1 1 0 0,0 0-1 0 0,0 0 0 0 0,0 0 1 0 0,0-1-1 0 0,0 0 1 0 0,0 0-1 0 0,1 0 0 0 0,-1-1 1 0 0,1 1-1 0 0,0-2 1 0 0,-1 1-1 0 0,4 0-24 0 0,0-1 78 0 0,-1 0 1 0 0,0-1-1 0 0,1 0 1 0 0,-1 0-1 0 0,1-1 0 0 0,-1 0 1 0 0,0-1-1 0 0,0 1 1 0 0,0-2-1 0 0,-1 1 0 0 0,1-1 1 0 0,-1 0-1 0 0,1-1 1 0 0,1-1-79 0 0,7-3 66 0 0,-1-1 0 0 0,-1 0 0 0 0,1-1 0 0 0,-2-1 0 0 0,0 0 0 0 0,0-1 1 0 0,-1 0-1 0 0,0-1 0 0 0,-2 0 0 0 0,1-1 0 0 0,-2 0 0 0 0,0 0 1 0 0,-1-1-1 0 0,0-1 0 0 0,-1 1 0 0 0,-1-1 0 0 0,-1 0 0 0 0,0 0 0 0 0,-2-1 1 0 0,2-9-67 0 0,-4 18-27 0 0,-1 1 1 0 0,1-1 0 0 0,-1 0-1 0 0,-1 1 1 0 0,0-1 0 0 0,0 1-1 0 0,-1-1 1 0 0,0 1 0 0 0,0-1 0 0 0,-1 1-1 0 0,0 0 1 0 0,0 0 0 0 0,-1 1-1 0 0,0-1 1 0 0,0 1 0 0 0,-1-1-1 0 0,0 1 1 0 0,0 1 0 0 0,-1-1-1 0 0,0 1 1 0 0,0 0 0 0 0,-1 0 0 0 0,1 1-1 0 0,-1-1 1 0 0,0 2 0 0 0,-1-1-1 0 0,1 1 1 0 0,-1 0 0 0 0,0 0-1 0 0,0 1 1 0 0,0 0 0 0 0,0 1 0 0 0,-1 0-1 0 0,1 0 1 0 0,0 1 0 0 0,-8-1 26 0 0,6 3-183 0 0,-1 0 1 0 0,1 0 0 0 0,0 2 0 0 0,0-1 0 0 0,0 1 0 0 0,0 0-1 0 0,1 1 1 0 0,-1 0 0 0 0,1 1 0 0 0,0 0 0 0 0,0 0 0 0 0,1 1-1 0 0,-1 0 1 0 0,1 0 0 0 0,1 1 0 0 0,-7 6 182 0 0,-66 80-8836 0 0,67-77-1863 0 0</inkml:trace>
  <inkml:trace contextRef="#ctx0" brushRef="#br0" timeOffset="1403.92">1385 608 9178 0 0,'0'0'2419'0'0,"0"0"-597"0"0,0 0-390 0 0,0 0-77 0 0,0 0-76 0 0,0 0-153 0 0,0 0-266 0 0,0 0-267 0 0,0 0-214 0 0,0 0-143 0 0,0 0-45 0 0,0 0 2 0 0,0 0 15 0 0,-1-4 16 0 0,0-9 103 0 0,4 28 543 0 0,5 31 194 0 0,-3 156-336 0 0,-5-197-705 0 0,0 0 0 0 0,0-1 1 0 0,1 1-1 0 0,-1 0 0 0 0,1 0 0 0 0,1-1 1 0 0,-1 1-1 0 0,1-1 0 0 0,-1 1 1 0 0,1-1-1 0 0,1 1 0 0 0,-1-1 0 0 0,1 0 1 0 0,-1 0-1 0 0,1 0 0 0 0,0-1 0 0 0,0 1 1 0 0,1-1-1 0 0,-1 1 0 0 0,1-1 0 0 0,0 0 1 0 0,0 0-1 0 0,0-1 0 0 0,0 1 1 0 0,0-1-1 0 0,1 0 0 0 0,-1 0 0 0 0,1 0 1 0 0,-1-1-1 0 0,1 1 0 0 0,-1-1 0 0 0,1-1 1 0 0,0 1-1 0 0,0 0 0 0 0,0-1 0 0 0,-1 0 1 0 0,1 0-1 0 0,0-1 0 0 0,0 1 0 0 0,0-1 1 0 0,-1 0-1 0 0,1 0 0 0 0,0-1 1 0 0,-1 1-1 0 0,2-2-23 0 0,7-3 75 0 0,-1-1-1 0 0,0 0 1 0 0,-1-1 0 0 0,0 0 0 0 0,0-1 0 0 0,-1 0 0 0 0,0-1-1 0 0,-1 0 1 0 0,0 0 0 0 0,0-1 0 0 0,-1 0 0 0 0,-1-1 0 0 0,0 0-1 0 0,0 0 1 0 0,-1 0 0 0 0,-1-1 0 0 0,0 0 0 0 0,3-12-75 0 0,3-20 210 0 0,-11 44-180 0 0,0 1-16 0 0,0 0-34 0 0,0 0-9 0 0,0 9-272 0 0,0 13 200 0 0,-1-13 77 0 0,0-1 0 0 0,1 0 1 0 0,0 1-1 0 0,0-1 0 0 0,1 0 1 0 0,0 1-1 0 0,1-1 0 0 0,-1 0 0 0 0,2 0 1 0 0,-1 0-1 0 0,1 0 0 0 0,0 0 1 0 0,1-1-1 0 0,0 1 0 0 0,0-1 1 0 0,3 3 23 0 0,-3-4-3 0 0,1-1 1 0 0,0 1 0 0 0,0-1 0 0 0,1-1 0 0 0,-1 1-1 0 0,1-1 1 0 0,0 0 0 0 0,0 0 0 0 0,0 0 0 0 0,1-1-1 0 0,-1 0 1 0 0,1 0 0 0 0,0-1 0 0 0,0 0 0 0 0,0 0-1 0 0,0-1 1 0 0,5 1 2 0 0,-6-1 35 0 0,0-1-1 0 0,0 0 0 0 0,0-1 1 0 0,1 0-1 0 0,-1 0 0 0 0,0 0 1 0 0,-1 0-1 0 0,1-1 0 0 0,0 0 1 0 0,0 0-1 0 0,-1-1 0 0 0,1 1 1 0 0,-1-1-1 0 0,0-1 0 0 0,0 1 1 0 0,0-1-1 0 0,0 1 0 0 0,0-2 1 0 0,-1 1-1 0 0,0 0 0 0 0,0-1 1 0 0,0 0-1 0 0,-1 1 0 0 0,3-4-34 0 0,65-139 919 0 0,-60 119-821 0 0,-7 16-47 0 0,1-1 0 0 0,-2 0 0 0 0,0 0-1 0 0,0 0 1 0 0,-2 0 0 0 0,1-1 0 0 0,-2 1 0 0 0,1 0 0 0 0,-2-1 0 0 0,-1-5-51 0 0,-26-16-281 0 0,15 34-3147 0 0,3 10-4840 0 0,7-2-4104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6 839 4401 0 0,'0'0'2460'0'0,"0"0"-167"0"0,0 0-145 0 0,0 0-112 0 0,0 0-240 0 0,0 0-312 0 0,0 0-212 0 0,0 0-254 0 0,0 0-202 0 0,0 0-142 0 0,0 0-84 0 0,-1-17-20 0 0,-3-59-30 0 0,4 58-233 0 0,0 0 0 0 0,2 0 0 0 0,0 0-1 0 0,1 0 1 0 0,0 1 0 0 0,2-1 0 0 0,3-9-307 0 0,5-18 435 0 0,65-174 708 0 0,-62 189-1071 0 0,0 0 0 0 0,2 0 0 0 0,1 2 0 0 0,1 0 0 0 0,2 1-1 0 0,0 1 1 0 0,2 1 0 0 0,1 1 0 0 0,4-2-72 0 0,-24 22 2 0 0,1 0 1 0 0,-1 0-1 0 0,1 1 1 0 0,-1-1-1 0 0,1 1 1 0 0,0 0-1 0 0,0 1 1 0 0,0-1-1 0 0,1 1 1 0 0,-1 0-1 0 0,0 1 1 0 0,1 0-1 0 0,2-1-2 0 0,-6 4-1 0 0,-1 0 0 0 0,0-1-1 0 0,0 1 1 0 0,0 0 0 0 0,0 0 0 0 0,0 0 0 0 0,0 0-1 0 0,-1 1 1 0 0,1-1 0 0 0,-1 0 0 0 0,0 1 0 0 0,1-1 0 0 0,-1 1-1 0 0,0-1 1 0 0,0 1 0 0 0,-1 0 0 0 0,1-1 0 0 0,0 1-1 0 0,-1 0 1 0 0,0-1 0 0 0,1 2 1 0 0,1 3 4 0 0,5 139 19 0 0,-7-129-10 0 0,-11 78 24 0 0,7-71-35 0 0,1 1 1 0 0,0-1-1 0 0,2 1 1 0 0,1-1-1 0 0,1 1 1 0 0,4 16-3 0 0,-5-39-3 0 0,0 1 0 0 0,0-1 1 0 0,0 1-1 0 0,1-1 1 0 0,-1 0-1 0 0,1 1 1 0 0,0-1-1 0 0,0 0 0 0 0,0 1 1 0 0,0-1-1 0 0,0 0 1 0 0,0 0-1 0 0,1 0 0 0 0,-1 0 1 0 0,1 0-1 0 0,-1 0 1 0 0,1 0-1 0 0,0-1 1 0 0,-1 1-1 0 0,1 0 0 0 0,0-1 1 0 0,0 1-1 0 0,0-1 1 0 0,0 0-1 0 0,1 0 0 0 0,-1 0 1 0 0,0 0-1 0 0,1 0 1 0 0,-1 0-1 0 0,0-1 1 0 0,1 1-1 0 0,-1-1 0 0 0,1 0 1 0 0,-1 0-1 0 0,0 1 1 0 0,1-1-1 0 0,-1-1 0 0 0,1 1 1 0 0,-1 0-1 0 0,1-1 1 0 0,-1 1-1 0 0,0-1 1 0 0,1 0-1 0 0,-1 0 0 0 0,0 1 1 0 0,0-2-1 0 0,1 1 1 0 0,0-1 2 0 0,12-13 11 0 0,0 0 1 0 0,-1-1-1 0 0,-1-1 0 0 0,0 0 1 0 0,-2-1-1 0 0,0 0 1 0 0,3-9-12 0 0,-3 8-4 0 0,171-325-22 0 0,-146 281 78 0 0,-37 115-156 0 0,-17 52 182 0 0,-10 125-41 0 0,28-201-38 0 0,1 0 0 0 0,1 0 1 0 0,1 0-1 0 0,2-1 0 0 0,5 17 1 0 0,27 50-156 0 0,-29-89-2088 0 0,-6-14-5970 0 0,-2 5-3022 0 0</inkml:trace>
  <inkml:trace contextRef="#ctx0" brushRef="#br0" timeOffset="392.294">1057 493 11242 0 0,'0'0'3931'0'0,"0"0"-1887"0"0,0 0-980 0 0,0 0-225 0 0,0 0-115 0 0,0 0-84 0 0,0 0-18 0 0,0 0-14 0 0,0 0-20 0 0,0 0-42 0 0,0 0-80 0 0,0 0-100 0 0,0 0-82 0 0,26-9-56 0 0,85-33-32 0 0,-97 36-126 0 0,1 0 0 0 0,1 1-1 0 0,-1 1 1 0 0,1 0 0 0 0,-1 1 0 0 0,1 0 0 0 0,0 2-1 0 0,0 0 1 0 0,15 1-70 0 0,-22 0 27 0 0,-8 2-11 0 0,0-1 0 0 0,-1 1 0 0 0,1 0-1 0 0,0 0 1 0 0,0 0 0 0 0,-1 0 0 0 0,1 0 0 0 0,-1 0 0 0 0,0 0 0 0 0,0 0 0 0 0,0 0 0 0 0,0 0 0 0 0,0 0 0 0 0,0 0 0 0 0,0 0 0 0 0,0 1 0 0 0,-1-1 0 0 0,1 0 0 0 0,-1-1 0 0 0,0 1 0 0 0,0 0-1 0 0,1 0 1 0 0,-2 2-16 0 0,-13 22 73 0 0,-1 0-1 0 0,-1-2 0 0 0,0 0 1 0 0,-2 0-1 0 0,-9 7-72 0 0,-5 6 59 0 0,-95 135 177 0 0,125-170-229 0 0,2 0 0 0 0,-1 1 0 0 0,0-1 1 0 0,0 1-1 0 0,1 0 0 0 0,-1-1 1 0 0,1 1-1 0 0,0 0 0 0 0,0 0 1 0 0,0 0-1 0 0,0 0 0 0 0,1 0 0 0 0,-1 0 1 0 0,1 0-1 0 0,-1 0 0 0 0,1 0 1 0 0,0 0-1 0 0,0 0 0 0 0,1 0 1 0 0,-1 0-1 0 0,1 0 0 0 0,-1 0 0 0 0,1 0 1 0 0,0 0-1 0 0,0 0 0 0 0,0 0 1 0 0,1-1-1 0 0,-1 1 0 0 0,1 0 0 0 0,-1-1 1 0 0,1 1-1 0 0,0-1 0 0 0,0 1 1 0 0,2 0-8 0 0,9 2 66 0 0,0-1 0 0 0,1-1 0 0 0,-1 0 0 0 0,1-1 0 0 0,0-1 0 0 0,-1 0 0 0 0,1 0 0 0 0,0-2 0 0 0,0 0 0 0 0,1 0-66 0 0,30-1 161 0 0,54-15-206 0 0,-65-9-7185 0 0,-29 21-4652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299 391 0 0 0,'0'0'663'0'0,"0"0"946"0"0,0 0 343 0 0,0 0 80 0 0,0 0-20 0 0,0 0-138 0 0,0 0-132 0 0,0 0-136 0 0,0 0-150 0 0,0 0-149 0 0,0 0-132 0 0,0 0-106 0 0,5-2-102 0 0,17-9-84 0 0,-16 0 3552 0 0,-27 6-3942 0 0,5 7-461 0 0,0 0 1 0 0,1 2-1 0 0,-1 0 1 0 0,1 0 0 0 0,0 2-1 0 0,0 0 1 0 0,1 0-1 0 0,-1 1 1 0 0,-6 6-33 0 0,-18 6 45 0 0,-68 43 132 0 0,106-59-179 0 0,0-1 0 0 0,1 0 0 0 0,-1 0 0 0 0,0 1 0 0 0,1-1 0 0 0,-1 1 0 0 0,1-1 0 0 0,0 0 0 0 0,0 1 0 0 0,0-1 0 0 0,0 1 0 0 0,0-1 0 0 0,1 0 0 0 0,-1 1 0 0 0,1-1 0 0 0,-1 0 0 0 0,1 1 0 0 0,0-1 1 0 0,0 0-1 0 0,0 0 0 0 0,0 1 0 0 0,0-1 0 0 0,1 0 0 0 0,-1 0 0 0 0,0 0 0 0 0,1-1 0 0 0,0 1 0 0 0,-1 0 0 0 0,1 0 0 0 0,0-1 0 0 0,0 1 0 0 0,0-1 0 0 0,0 0 0 0 0,0 0 0 0 0,0 0 0 0 0,1 0 0 0 0,-1 0 1 0 0,0 0-1 0 0,1 0 2 0 0,10 9-26 0 0,-6-5 25 0 0,1 0 0 0 0,0-1 0 0 0,-1 0 0 0 0,2 0 0 0 0,-1 0 0 0 0,0-1 0 0 0,1-1 0 0 0,-1 1 0 0 0,1-2 0 0 0,6 2 1 0 0,41 12-1 0 0,-54-14 5 0 0,0 0-1 0 0,0 0 0 0 0,0 1 1 0 0,0-1-1 0 0,-1 1 0 0 0,1-1 1 0 0,0 1-1 0 0,-1-1 0 0 0,1 1 1 0 0,-1 0-1 0 0,0 0 0 0 0,1 0 1 0 0,-1 0-1 0 0,0 0 0 0 0,0 0 1 0 0,0 0-1 0 0,-1 0 0 0 0,1 1 1 0 0,0-1-1 0 0,-1 0 0 0 0,1 0 1 0 0,-1 1-1 0 0,0-1 0 0 0,0 0 0 0 0,0 0 1 0 0,0 1-1 0 0,0-1 0 0 0,0 0 1 0 0,-1 1-1 0 0,1-1 0 0 0,-1 0 1 0 0,0 0-1 0 0,1 0 0 0 0,-1 1 1 0 0,0-1-1 0 0,0 0 0 0 0,-1 0 1 0 0,1 0-1 0 0,0-1 0 0 0,-1 1 1 0 0,1 0-1 0 0,-1 0 0 0 0,1-1 1 0 0,-1 1-1 0 0,0 0-3 0 0,-133 123 107 0 0,126-119-105 0 0,1 1 0 0 0,0 0 1 0 0,1 1-1 0 0,-1-1 1 0 0,1 1-1 0 0,1 1 0 0 0,0-1 1 0 0,0 1-1 0 0,1 0 1 0 0,-4 9-3 0 0,8-16-2 0 0,1 0 1 0 0,-1 1 0 0 0,1-1 0 0 0,0 1 0 0 0,0-1 0 0 0,0 0 0 0 0,0 1 0 0 0,0-1-1 0 0,0 1 1 0 0,1-1 0 0 0,-1 0 0 0 0,1 1 0 0 0,-1-1 0 0 0,1 0 0 0 0,0 0 0 0 0,0 1 0 0 0,0-1-1 0 0,0 0 1 0 0,1 0 0 0 0,-1 0 0 0 0,1 0 0 0 0,-1-1 0 0 0,1 1 0 0 0,-1 0 0 0 0,1 0-1 0 0,0-1 1 0 0,0 1 0 0 0,0-1 0 0 0,0 0 0 0 0,0 0 0 0 0,0 1 0 0 0,0-1 0 0 0,0 0-1 0 0,1-1 1 0 0,-1 1 0 0 0,0 0 0 0 0,1-1 0 0 0,0 1 1 0 0,95 13 12 0 0,-88-14-13 0 0,-6 1-26 0 0,0-1 1 0 0,0 0-1 0 0,0 1 0 0 0,0-2 0 0 0,0 1 1 0 0,0 0-1 0 0,0-1 0 0 0,0 1 1 0 0,0-1-1 0 0,0 0 0 0 0,0-1 1 0 0,-1 1-1 0 0,1-1 0 0 0,0 1 1 0 0,-1-1-1 0 0,1 0 0 0 0,-1-1 0 0 0,2-1 27 0 0,13-37-3698 0 0,-11 12-5032 0 0,-6 23 5144 0 0,-1-2-5845 0 0</inkml:trace>
  <inkml:trace contextRef="#ctx0" brushRef="#br0" timeOffset="408.977">89 1 9802 0 0,'0'0'2009'0'0,"0"0"-817"0"0,0 0-500 0 0,0 0-19 0 0,0 0 238 0 0,0 0 274 0 0,0 0 116 0 0,0 0-77 0 0,0 0-205 0 0,0 0-208 0 0,0 0-153 0 0,0 0-101 0 0,-3 33-64 0 0,-9 106-36 0 0,19-31 344 0 0,36 227 719 0 0,-35 198-1330 0 0,-1-322-534 0 0,-7-211 305 0 0,0 1 0 0 0,0 0 0 0 0,0 0 0 0 0,0 0 0 0 0,0-1 0 0 0,0 1 0 0 0,0 0 0 0 0,0 0 0 0 0,0 0 0 0 0,-1-1 0 0 0,1 1 0 0 0,0 0 0 0 0,0 0 0 0 0,-1-1 0 0 0,1 1 0 0 0,0 0 0 0 0,-1-1 0 0 0,1 1 0 0 0,-1 0 0 0 0,1-1 0 0 0,-1 1 0 0 0,1-1 0 0 0,-1 1 0 0 0,0 0 0 0 0,1-1 0 0 0,-1 1 0 0 0,0-1 0 0 0,1 0 0 0 0,-1 1 0 0 0,0-1 0 0 0,1 0 0 0 0,-1 1 0 0 0,0-1 0 0 0,0 0 0 0 0,0 0 0 0 0,1 0 0 0 0,-1 1 0 0 0,0-1 0 0 0,0 0 0 0 0,0 0 0 0 0,1 0 0 0 0,-1 0 39 0 0,0 0-452 0 0,1 0-146 0 0,0-18-4261 0 0,0 7-2375 0 0,0 10-3136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0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5 627 10370 0 0,'0'0'2011'0'0,"0"0"-464"0"0,0 0-208 0 0,0 0-5 0 0,0 0-63 0 0,0 0-170 0 0,0 0-248 0 0,0 0-204 0 0,0 0-113 0 0,-1-35-61 0 0,-3-106-39 0 0,14 72 206 0 0,-4 57-470 0 0,7-18 109 0 0,1 1 0 0 0,1 0 0 0 0,2 1 0 0 0,1 1 0 0 0,1 1 0 0 0,1 0 0 0 0,2 1 0 0 0,4-2-281 0 0,75-65 511 0 0,-99 90-507 0 0,0 1 0 0 0,-1 0 0 0 0,1 0-1 0 0,0 0 1 0 0,0 0 0 0 0,0 0 0 0 0,0 0 0 0 0,0 0 0 0 0,0 1 0 0 0,0-1 0 0 0,0 0 0 0 0,0 1 0 0 0,0 0 0 0 0,0 0-1 0 0,0-1 1 0 0,1 1 0 0 0,-1 1 0 0 0,0-1 0 0 0,0 0 0 0 0,0 0 0 0 0,0 1 0 0 0,0-1 0 0 0,0 1 0 0 0,0 0 0 0 0,0-1 0 0 0,0 1-1 0 0,0 0 1 0 0,0 0 0 0 0,0 0 0 0 0,0 1 0 0 0,1 0-4 0 0,32 113 294 0 0,-20 231 18 0 0,-16-288-330 0 0,1-58 24 0 0,0 0-8 0 0,0 0 8 0 0,0 0 2 0 0,0 0 0 0 0,11-20 68 0 0,21-48-23 0 0,2 1 1 0 0,4 1 0 0 0,2 3-1 0 0,29-35-53 0 0,-57 80 4 0 0,1 1 0 0 0,0 0-1 0 0,1 1 1 0 0,1 0-1 0 0,0 2 1 0 0,2-1 0 0 0,-1 2-1 0 0,2 0 1 0 0,-1 1-1 0 0,8-3-3 0 0,-22 15-1 0 0,1 0 0 0 0,-1 0 0 0 0,1 0 0 0 0,-1 0-1 0 0,0 1 1 0 0,1-1 0 0 0,-1 1 0 0 0,0 0 0 0 0,1 0-1 0 0,-1 0 1 0 0,0 0 0 0 0,0 1 0 0 0,0-1 0 0 0,0 1-1 0 0,0 0 1 0 0,0 0 0 0 0,-1 0 0 0 0,1 0 0 0 0,-1 0-1 0 0,1 1 1 0 0,-1-1 0 0 0,0 1 0 0 0,0 0 0 0 0,0-1-1 0 0,0 1 1 0 0,0 0 0 0 0,-1 0 0 0 0,1 0 0 0 0,-1 0-1 0 0,0 1 1 0 0,0-1 0 0 0,0 0 0 0 0,0 0 0 0 0,0 1-1 0 0,-1-1 1 0 0,0 4 1 0 0,1-5-1 0 0,9 34 56 0 0,-1 1 0 0 0,-2 0-1 0 0,-1 1 1 0 0,-3-1 0 0 0,-1 1 0 0 0,-1 0-1 0 0,-3 17-54 0 0,1-7 23 0 0,2 103-65 0 0,15-126-1602 0 0,-2-55-1371 0 0,-3 12-5207 0 0,-7 11-3188 0 0</inkml:trace>
  <inkml:trace contextRef="#ctx0" brushRef="#br0" timeOffset="445.5">1213 457 17092 0 0,'0'0'1624'0'0,"0"0"-652"0"0,0 0-324 0 0,0 0-13 0 0,0 0 76 0 0,0 0 61 0 0,0 0-37 0 0,0 0-119 0 0,0 0-104 0 0,0 0-100 0 0,0 0-109 0 0,0 0-86 0 0,0 0-63 0 0,1 30-30 0 0,4 95-31 0 0,-4-105-63 0 0,0 0-1 0 0,-1 0 1 0 0,-1 0-1 0 0,-1 0 1 0 0,-1 0-1 0 0,-1-1 1 0 0,-3 10-30 0 0,6-25 1 0 0,-9 30-769 0 0,10-34 280 0 0,0 0-168 0 0,0 0-219 0 0,6 0-7117 0 0,-3-4-3088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27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1 637 10858 0 0,'0'0'2009'0'0,"0"0"-600"0"0,0 0-246 0 0,0 0-77 0 0,0 0-45 0 0,0 0-58 0 0,0 0-159 0 0,0 0-175 0 0,0 0-144 0 0,0 0-117 0 0,0 0-60 0 0,6-27-14 0 0,20-82 4 0 0,17 15 799 0 0,-28 73-853 0 0,17-29 154 0 0,2 1 0 0 0,2 2 0 0 0,2 1-1 0 0,2 2 1 0 0,44-37-418 0 0,-66 65 55 0 0,64-37 181 0 0,-75 105-141 0 0,-44 87 65 0 0,13-72-132 0 0,19-51-23 0 0,-2 3-19 0 0,1 0 0 0 0,1 1 0 0 0,1-1 0 0 0,0 1 0 0 0,2-1 0 0 0,0 1 0 0 0,1 0 0 0 0,2 13 14 0 0,0-31-2 0 0,0-1 0 0 0,0 0 1 0 0,0 1-1 0 0,0-1 0 0 0,1 0 0 0 0,-1 1 0 0 0,0-1 0 0 0,1 0 1 0 0,-1 0-1 0 0,1 0 0 0 0,-1 0 0 0 0,1-1 0 0 0,0 1 0 0 0,-1 0 0 0 0,1-1 1 0 0,0 1-1 0 0,-1-1 0 0 0,1 1 0 0 0,0-1 0 0 0,0 0 0 0 0,-1 0 0 0 0,1 0 1 0 0,0 0-1 0 0,0 0 0 0 0,0 0 0 0 0,-1 0 0 0 0,1-1 0 0 0,0 1 1 0 0,0 0-1 0 0,-1-1 0 0 0,1 0 0 0 0,0 1 0 0 0,-1-1 0 0 0,1 0 0 0 0,-1 0 1 0 0,1 0-1 0 0,-1 0 0 0 0,1 0 0 0 0,-1 0 0 0 0,0 0 0 0 0,0-1 1 0 0,1 1-1 0 0,-1 0 0 0 0,1-2 2 0 0,51-47 31 0 0,-3-2 1 0 0,-2-3-1 0 0,39-56-31 0 0,9-11 37 0 0,-88 210-44 0 0,-10-63 17 0 0,-1-5-39 0 0,0 1 1 0 0,2 0-1 0 0,0 0 0 0 0,1 0 1 0 0,1 0-1 0 0,1-1 1 0 0,1 1-1 0 0,1 0 1 0 0,1-1-1 0 0,1 0 1 0 0,0 0-1 0 0,2-1 0 0 0,0 2 29 0 0,-1-13-956 0 0,-5-8-2990 0 0,0 0-3784 0 0,-1 0-3595 0 0</inkml:trace>
  <inkml:trace contextRef="#ctx0" brushRef="#br0" timeOffset="299.347">1090 114 9490 0 0,'0'0'2567'0'0,"0"0"-968"0"0,0 0-475 0 0,0 0 13 0 0,0 0 44 0 0,0 0-58 0 0,0 0-176 0 0,0 0-240 0 0,-23 36-204 0 0,-72 115-158 0 0,59-66-11 0 0,32-67-264 0 0,-7 89 80 0 0,12-105-146 0 0,-1 1 0 0 0,0 0 1 0 0,1 0-1 0 0,0-1 0 0 0,-1 1 1 0 0,1-1-1 0 0,0 1 0 0 0,0 0 1 0 0,0-1-1 0 0,1 0 0 0 0,-1 1 1 0 0,1-1-1 0 0,-1 0 0 0 0,1 0 1 0 0,0 0-1 0 0,0 0 0 0 0,0 0 1 0 0,0 0-1 0 0,0 0 0 0 0,0-1 1 0 0,0 1-1 0 0,1-1 0 0 0,-1 1 1 0 0,1-1-1 0 0,-1 0 0 0 0,1 0 1 0 0,-1 0-1 0 0,1 0 0 0 0,0-1 1 0 0,-1 1-1 0 0,1-1 0 0 0,0 1 1 0 0,-1-1-1 0 0,1 0 0 0 0,0 0 1 0 0,1 0-5 0 0,10-3 131 0 0,1-1 0 0 0,-1 0 0 0 0,0-1 0 0 0,-1 0 1 0 0,1-1-1 0 0,-1 0 0 0 0,0-1 0 0 0,0-1 0 0 0,-1 0 1 0 0,0-1-1 0 0,0 0 0 0 0,-1-1 0 0 0,-1 0 0 0 0,1-1 1 0 0,-2 0-1 0 0,1 0 0 0 0,-2-1 0 0 0,1 0 0 0 0,-2-1 1 0 0,0 0-1 0 0,2-5-131 0 0,-3 7 74 0 0,-1-1 1 0 0,0 1-1 0 0,-1-1 0 0 0,0 0 1 0 0,-1 0-1 0 0,-1 0 0 0 0,0-1 1 0 0,0 1-1 0 0,-1-1 0 0 0,-1 1 1 0 0,0-1-1 0 0,-1-8-74 0 0,0 14-23 0 0,0 0 0 0 0,-1 0 0 0 0,0 0 0 0 0,0 0-1 0 0,0 1 1 0 0,-1-1 0 0 0,0 0 0 0 0,0 1 0 0 0,-1 0 0 0 0,0 0 0 0 0,0 0-1 0 0,0 0 1 0 0,-1 1 0 0 0,0-1 0 0 0,0 1 0 0 0,0 0 0 0 0,-1 1 0 0 0,0-1 0 0 0,1 1-1 0 0,-2 0 1 0 0,1 1 0 0 0,0-1 0 0 0,-1 1 0 0 0,1 1 0 0 0,-1-1 0 0 0,0 1 0 0 0,0 0-1 0 0,0 1 1 0 0,-6-2 23 0 0,8 3-379 0 0,-1 0-1 0 0,1 0 1 0 0,-1 0-1 0 0,1 0 1 0 0,0 1-1 0 0,-1 0 1 0 0,1 0-1 0 0,0 0 1 0 0,0 1-1 0 0,-1 0 1 0 0,1 0-1 0 0,1 0 1 0 0,-1 0-1 0 0,0 1 1 0 0,0 0-1 0 0,-1 1 380 0 0,-6 7-9383 0 0</inkml:trace>
  <inkml:trace contextRef="#ctx0" brushRef="#br0" timeOffset="735.295">1442 88 15147 0 0,'0'0'2022'0'0,"0"0"-899"0"0,0 0-419 0 0,0 0 12 0 0,0 0 26 0 0,0 0-50 0 0,0 0-132 0 0,0 0-111 0 0,0 0-59 0 0,0 0-34 0 0,0 0-41 0 0,0 0-39 0 0,0 0-51 0 0,1 24-44 0 0,2 76-25 0 0,20-2 130 0 0,-1 114-221 0 0,6-127-47 0 0,-26-85 4 0 0,-1 1 1 0 0,1-1 0 0 0,-1 1 0 0 0,1-1 0 0 0,-1 0 0 0 0,1 0 0 0 0,-1 0 0 0 0,1 0 0 0 0,-1 0 0 0 0,1 0-1 0 0,-1 0 1 0 0,1 0 0 0 0,0-1 0 0 0,-1 1 0 0 0,1 0 0 0 0,-1-1 0 0 0,0 1 0 0 0,1-1 0 0 0,-1 0 0 0 0,1 0-1 0 0,-1 1 1 0 0,0-1 0 0 0,0 0 0 0 0,1 0 0 0 0,-1 0 0 0 0,0 0 0 0 0,0 0 0 0 0,0-1 0 0 0,0 1 0 0 0,0 0-1 0 0,0 0 1 0 0,0-1 0 0 0,-1 1 0 0 0,1 0 0 0 0,0-1 0 0 0,-1 1 0 0 0,1-1 0 0 0,-1 1 0 0 0,0-1 0 0 0,1 1-1 0 0,-1-2-22 0 0,70-221 2363 0 0,-36 96-1920 0 0,-10 48-492 0 0,-21 98-6141 0 0,-2-8-2889 0 0,-1-3-3298 0 0</inkml:trace>
  <inkml:trace contextRef="#ctx0" brushRef="#br0" timeOffset="3906.065">1910 298 1696 0 0,'0'0'2175'0'0,"0"0"46"0"0,0 0 73 0 0,0 0-54 0 0,0 0-231 0 0,0 0-369 0 0,0 0-396 0 0,0 0-275 0 0,0 0-173 0 0,0 0-111 0 0,0 0-85 0 0,2 3 2 0 0,4 3-168 0 0,0-1 0 0 0,0 1 1 0 0,0-1-1 0 0,1 0 0 0 0,0 0 1 0 0,0-1-1 0 0,1 0 0 0 0,-1 0 0 0 0,1-1 1 0 0,-1 1-1 0 0,2-1-434 0 0,3 0 177 0 0,-1 0 0 0 0,0-1-1 0 0,1 0 1 0 0,-1-1 0 0 0,1 0 0 0 0,0 0 0 0 0,-1-2-1 0 0,1 1 1 0 0,0-1 0 0 0,-1-1 0 0 0,1 0 0 0 0,7-3-177 0 0,-2 0 65 0 0,0 0 1 0 0,0-1 0 0 0,0-1 0 0 0,-1 0 0 0 0,0-1 0 0 0,-1-1 0 0 0,1-1 0 0 0,-2 0-1 0 0,1-1 1 0 0,-1 0 0 0 0,-1-1 0 0 0,0-1 0 0 0,-1 0 0 0 0,-1-1 0 0 0,3-3-66 0 0,-11 13-1 0 0,-1 1 0 0 0,0-1-1 0 0,0 1 1 0 0,0-1 0 0 0,0 0 0 0 0,0 0 0 0 0,-1 0 0 0 0,0 0 0 0 0,0 0 0 0 0,0 0 0 0 0,0 0-1 0 0,-1 0 1 0 0,1 0 0 0 0,-1 0 0 0 0,0-1 0 0 0,0 1 0 0 0,-1 0 0 0 0,1 0 0 0 0,-1 0 0 0 0,0 0-1 0 0,0 0 1 0 0,0 0 0 0 0,-1 0 0 0 0,0 0 0 0 0,1 0 0 0 0,-1 0 0 0 0,0 1 0 0 0,-1-1 0 0 0,1 1-1 0 0,-1-1 1 0 0,1 1 0 0 0,-1 0 0 0 0,0 0 0 0 0,0 0 0 0 0,-1 1 0 0 0,1-1 0 0 0,0 1 0 0 0,-1 0-1 0 0,0 0 1 0 0,1 0 0 0 0,-1 0 0 0 0,-3-1 1 0 0,-7 1-18 0 0,0 0 0 0 0,-1 1 1 0 0,0 1-1 0 0,1 0 0 0 0,-1 0 0 0 0,1 2 0 0 0,-1 0 1 0 0,1 1-1 0 0,0 0 0 0 0,-1 1 0 0 0,2 0 0 0 0,-1 1 1 0 0,0 1-1 0 0,1 0 0 0 0,0 1 0 0 0,1 1 0 0 0,-1 0 1 0 0,2 0-1 0 0,-1 1 0 0 0,1 1 0 0 0,0 0 0 0 0,1 0 1 0 0,0 1-1 0 0,1 0 0 0 0,0 1 0 0 0,1 0 0 0 0,0 0 0 0 0,1 1 1 0 0,0 0-1 0 0,1 0 0 0 0,1 1 0 0 0,0 0 0 0 0,1 0 1 0 0,0 1 17 0 0,2-7 20 0 0,1 1 0 0 0,0 0 0 0 0,1-1 1 0 0,-1 1-1 0 0,2 0 0 0 0,-1-1 0 0 0,1 1 1 0 0,1-1-1 0 0,-1 1 0 0 0,2-1 0 0 0,-1 1 1 0 0,1-1-1 0 0,0 0 0 0 0,1 0 0 0 0,0 0 1 0 0,0-1-1 0 0,1 1 0 0 0,-1-1 0 0 0,2 0 1 0 0,-1 0-1 0 0,1-1 0 0 0,1 1-20 0 0,12 7 92 0 0,1 0 0 0 0,0-1-1 0 0,2-2 1 0 0,-1 0 0 0 0,1-1 0 0 0,1-1-1 0 0,-1-1 1 0 0,1-1 0 0 0,1-1 0 0 0,0-1 0 0 0,-1-1-1 0 0,1-1 1 0 0,0-2 0 0 0,1 0 0 0 0,-1-1-1 0 0,15-3-91 0 0,-24 3-96 0 0,0-1 0 0 0,0-1 0 0 0,0 0 0 0 0,0-1 0 0 0,-1 0 0 0 0,1-2 0 0 0,-1 1 0 0 0,0-2 0 0 0,0 0 0 0 0,10-6 96 0 0,-4-7-2559 0 0,-15 13-1190 0 0,1 1-7980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0:56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349 575 11835 0 0,'0'0'1577'0'0,"0"0"-398"0"0,0 0-289 0 0,0 0 7 0 0,0 0 186 0 0,0 0 128 0 0,0 0-56 0 0,0 0-183 0 0,0 0-216 0 0,0 0-197 0 0,0 0-154 0 0,2-13-94 0 0,7-41-75 0 0,-9 53-216 0 0,0 1-1 0 0,0-1 1 0 0,0 1-1 0 0,0-1 1 0 0,0 1 0 0 0,1-1-1 0 0,-1 1 1 0 0,0-1-1 0 0,0 1 1 0 0,1-1-1 0 0,-1 1 1 0 0,0-1-1 0 0,1 1 1 0 0,-1 0 0 0 0,0-1-1 0 0,1 1 1 0 0,-1-1-1 0 0,1 1 1 0 0,-1 0-1 0 0,0-1 1 0 0,1 1-1 0 0,-1 0 1 0 0,1 0 0 0 0,-1-1-1 0 0,1 1 1 0 0,-1 0-1 0 0,1 0 1 0 0,-1 0-1 0 0,1 0 1 0 0,-1 0-1 0 0,1 0 1 0 0,-1 0 0 0 0,1-1-1 0 0,0 1 1 0 0,-1 1-1 0 0,1-1 1 0 0,-1 0-1 0 0,1 0 1 0 0,-1 0 0 0 0,1 0-1 0 0,-1 0 1 0 0,1 0-1 0 0,-1 1 1 0 0,1-1-1 0 0,-1 0 1 0 0,1 0-1 0 0,-1 1 1 0 0,1-1 0 0 0,-1 0-1 0 0,0 1 1 0 0,1-1-1 0 0,-1 0 1 0 0,0 1-1 0 0,1-1 1 0 0,-1 1-1 0 0,0-1 1 0 0,1 1 0 0 0,-1-1-1 0 0,0 1 1 0 0,0-1-1 0 0,1 1 1 0 0,-1-1-1 0 0,0 1 1 0 0,0-1-1 0 0,0 1 1 0 0,0-1 0 0 0,0 1-1 0 0,0-1 1 0 0,0 1-1 0 0,0-1-19 0 0,1 1 57 0 0,7 14 103 0 0,-1 0-1 0 0,0 1 1 0 0,-1 0 0 0 0,-1 1-1 0 0,-1-1 1 0 0,0 1 0 0 0,-1 0-1 0 0,0 0 1 0 0,-2 0 0 0 0,0 12-160 0 0,3 14 94 0 0,13 286 66 0 0,-16-146-677 0 0,-2-99-4809 0 0,-2-91-10284 0 0,3 3 10720 0 0</inkml:trace>
  <inkml:trace contextRef="#ctx0" brushRef="#br0" timeOffset="599.404">93 623 4241 0 0,'0'0'2554'0'0,"0"0"-694"0"0,0 0-254 0 0,0 0 80 0 0,0 0 138 0 0,0 0-53 0 0,0 0-275 0 0,0 0-297 0 0,0 0-200 0 0,0 0-147 0 0,24-31-108 0 0,77-97-47 0 0,-30 69 491 0 0,-46 42-962 0 0,1 2 1 0 0,0 0 0 0 0,2 2-1 0 0,-1 1 1 0 0,2 1-1 0 0,-1 1 1 0 0,1 1 0 0 0,1 2-1 0 0,0 1 1 0 0,14 0-227 0 0,-44 6 0 0 0,5-2-4 0 0,1 0 0 0 0,-1 1 0 0 0,0 0 0 0 0,1 0 0 0 0,-1 0 0 0 0,1 1 0 0 0,-1 0 0 0 0,1 0 0 0 0,-1 0 0 0 0,1 0 0 0 0,-1 1 0 0 0,1 0 0 0 0,-1 0 0 0 0,0 1 0 0 0,0 0 0 0 0,1-1 0 0 0,-1 2 0 0 0,0-1 1 0 0,0 1-1 0 0,-1-1 0 0 0,1 1 0 0 0,-1 1 0 0 0,1-1 0 0 0,-1 1 0 0 0,0-1 0 0 0,0 1 0 0 0,0 0 0 0 0,-1 1 0 0 0,0-1 0 0 0,1 0 0 0 0,-1 1 0 0 0,-1 0 0 0 0,3 4 4 0 0,-3 4-2 0 0,-1-1 0 0 0,0 0 1 0 0,-1 1-1 0 0,0-1 0 0 0,-1 0 0 0 0,0 0 1 0 0,-1 1-1 0 0,0-1 0 0 0,-1 0 0 0 0,0 0 0 0 0,-1-1 1 0 0,-1 1-1 0 0,0-1 0 0 0,0 0 0 0 0,-1 0 1 0 0,0 0-1 0 0,-1-1 0 0 0,-5 5 2 0 0,-170 169 19 0 0,226-173-171 0 0,54 1 326 0 0,-76-11-154 0 0,-1 1 0 0 0,0 0 0 0 0,0 2 0 0 0,0 0 0 0 0,0 2 0 0 0,-1 0 0 0 0,0 1 0 0 0,0 1 0 0 0,-1 1 0 0 0,0 1-20 0 0,-13-6 9 0 0,-1 0-1 0 0,0 0 1 0 0,0 0 0 0 0,-1 1-1 0 0,1 0 1 0 0,-1 0-1 0 0,0 0 1 0 0,-1 0-1 0 0,1 1 1 0 0,-1-1-1 0 0,0 1 1 0 0,0 0 0 0 0,-1 0-1 0 0,0 0 1 0 0,0 0-1 0 0,0 1 1 0 0,-1-1-1 0 0,0 0 1 0 0,0 1-1 0 0,0-1 1 0 0,-1 1 0 0 0,0-1-1 0 0,0 1 1 0 0,-1-1-1 0 0,0 1 1 0 0,-1 4-9 0 0,-2 11 55 0 0,-2 0 0 0 0,0 0-1 0 0,-2-1 1 0 0,0 0 0 0 0,-1 0 0 0 0,-1-1 0 0 0,-1 0-55 0 0,0 1 1 0 0,0 0 0 0 0,-2-1 0 0 0,0 0 0 0 0,-1-1 1 0 0,-1 0-1 0 0,-1-2 0 0 0,-1 1 0 0 0,0-2 0 0 0,-1-1 0 0 0,-1 0 0 0 0,0-1 0 0 0,-1-1 0 0 0,0-1 0 0 0,-1 0 0 0 0,-1-2 0 0 0,-13 5-1 0 0,-4-11-920 0 0,47-37-5796 0 0,1 22 1923 0 0,-3 3-3942 0 0</inkml:trace>
  <inkml:trace contextRef="#ctx0" brushRef="#br0" timeOffset="4473.172">1159 929 0 0 0,'0'0'827'0'0,"0"0"160"0"0,0 0 152 0 0,0 0 166 0 0,0 0 113 0 0,0 0 46 0 0,0 0-52 0 0,0 0-58 0 0,0 0-47 0 0,0 0-39 0 0,2-8-47 0 0,12-36 2090 0 0,-16 58 2901 0 0,1 24-6243 0 0,1-16 287 0 0,-2-5-238 0 0,1-1 0 0 0,1 0-1 0 0,1 0 1 0 0,0 0-1 0 0,1 0 1 0 0,0 0 0 0 0,2 0-1 0 0,0 0 1 0 0,0-1-1 0 0,5 8-17 0 0,41 58 63 0 0,-48-79-43 0 0,-1-1 0 0 0,1 0 1 0 0,0 1-1 0 0,-1-1 0 0 0,1 0 0 0 0,0 0 1 0 0,0 0-1 0 0,0-1 0 0 0,0 1 0 0 0,0 0 0 0 0,0-1 1 0 0,0 1-1 0 0,0-1 0 0 0,0 0 0 0 0,0 1 0 0 0,0-1 1 0 0,0 0-1 0 0,0 0 0 0 0,0 0 0 0 0,0-1 1 0 0,1 1-1 0 0,-1-1 0 0 0,0 1 0 0 0,0-1 0 0 0,0 1 1 0 0,-1-1-1 0 0,1 0 0 0 0,0 0 0 0 0,0 0 0 0 0,0 0 1 0 0,0 0-1 0 0,-1-1 0 0 0,1 1 0 0 0,1-2-20 0 0,53-50 756 0 0,-56 53-753 0 0,17-21 100 0 0,-1-1 0 0 0,-1 0 0 0 0,0-1 0 0 0,-2-1 0 0 0,-1 0 0 0 0,-1 0 0 0 0,-1-1 0 0 0,-1-1 0 0 0,-2 0 0 0 0,0 0 0 0 0,-2 0 0 0 0,2-16-103 0 0,-14 119-432 0 0,8-65 428 0 0,1 1 0 0 0,1-1 1 0 0,0 1-1 0 0,0-1 0 0 0,1 0 0 0 0,1 0 1 0 0,0 0-1 0 0,1-1 0 0 0,0 0 0 0 0,1 0 0 0 0,0 0 1 0 0,0-1-1 0 0,1 0 0 0 0,1-1 0 0 0,0 1 1 0 0,0-2-1 0 0,10 8 4 0 0,-15-13 9 0 0,0 0-1 0 0,1-1 1 0 0,-1 0 0 0 0,1 0 0 0 0,0 0 0 0 0,-1 0-1 0 0,1-1 1 0 0,0 1 0 0 0,0-1 0 0 0,0-1 0 0 0,0 1-1 0 0,0-1 1 0 0,0 0 0 0 0,0 0 0 0 0,0 0 0 0 0,0-1 0 0 0,0 1-1 0 0,0-1 1 0 0,0 0 0 0 0,0-1 0 0 0,0 1 0 0 0,-1-1-1 0 0,1 0 1 0 0,-1-1 0 0 0,1 1 0 0 0,-1-1 0 0 0,0 1-1 0 0,0-1 1 0 0,0 0 0 0 0,0-1 0 0 0,0 1 0 0 0,-1-1-1 0 0,1 0 1 0 0,-1 0 0 0 0,1-1-9 0 0,15-15 78 0 0,-1-2 1 0 0,-1 0-1 0 0,0-1 0 0 0,-2-1 1 0 0,0 0-1 0 0,-2-1 0 0 0,-1 0 1 0 0,8-26-79 0 0,-3 10 70 0 0,-3-1 0 0 0,-1-1 1 0 0,-3 0-1 0 0,-1-1 0 0 0,-2 0 1 0 0,-2 0-1 0 0,-1-22-70 0 0,-4 64 0 0 0,2-32 11 0 0,-3-1-1 0 0,-1 0 0 0 0,-1 1 1 0 0,-2-1-1 0 0,-1 1 1 0 0,-7-18-11 0 0,3 22 26 0 0,-1 0 0 0 0,-2 0 0 0 0,-1 1 0 0 0,-1 1 0 0 0,-2 1 0 0 0,-3-5-26 0 0,0 20 110 0 0,19 12-176 0 0,4 44 53 0 0,3 0 1 0 0,1 0-1 0 0,1-1 1 0 0,3 0-1 0 0,12 30 13 0 0,15 60 144 0 0,59 230-125 0 0,-61-164-15 0 0,-33-151 16 0 0,-3-47-43 0 0,0-1 11 0 0,0 0 4 0 0,0 0 0 0 0,0 0 4 0 0,0 0 12 0 0,0 0-12 0 0,0 0-7 0 0,0-26-570 0 0,-19-133-8743 0 0,11 126 4660 0 0,2 5-2767 0 0,2 16 1804 0 0</inkml:trace>
  <inkml:trace contextRef="#ctx0" brushRef="#br0" timeOffset="4731.996">1523 509 1576 0 0,'0'0'2746'0'0,"0"0"-457"0"0,0 0-175 0 0,0 0-46 0 0,0 0-66 0 0,0 0-155 0 0,0 0-279 0 0,0 0-326 0 0,0 0-293 0 0,0 0-242 0 0,0 0-147 0 0,0 0-62 0 0,0 0-14 0 0,-1-3 95 0 0,0 2-538 0 0,1 1 1 0 0,0-1-1 0 0,0 0 1 0 0,0 1-1 0 0,0-1 1 0 0,0 0-1 0 0,0 0 1 0 0,0 1 0 0 0,0-1-1 0 0,0 0 1 0 0,0 1-1 0 0,1-1 1 0 0,-1 0-1 0 0,0 1 1 0 0,0-1-1 0 0,1 0 1 0 0,-1 1 0 0 0,0-1-1 0 0,1 1 1 0 0,-1-1-1 0 0,0 0 1 0 0,1 1-1 0 0,-1-1 1 0 0,1 1 0 0 0,-1-1-1 0 0,1 1 1 0 0,-1-1-1 0 0,1 1 1 0 0,0 0-1 0 0,-1-1 1 0 0,1 1-1 0 0,-1 0 1 0 0,1-1 0 0 0,0 1-1 0 0,-1 0 1 0 0,1 0-1 0 0,0 0 1 0 0,-1 0-1 0 0,1-1 1 0 0,0 1-1 0 0,0 0 1 0 0,-1 0 0 0 0,1 0-1 0 0,0 0 1 0 0,-1 0-1 0 0,1 1 1 0 0,0-1-1 0 0,-1 0 1 0 0,1 0-1 0 0,0 0 1 0 0,-1 1 0 0 0,1-1-1 0 0,0 0 1 0 0,-1 1-1 0 0,1-1 1 0 0,0 1-42 0 0,20-3 589 0 0,323-84 3217 0 0,-54 9-3416 0 0,-267 73-1113 0 0,35-7 1391 0 0,-39 9-3793 0 0,1 2-3649 0 0,-20 0-5084 0 0</inkml:trace>
  <inkml:trace contextRef="#ctx0" brushRef="#br0" timeOffset="6751.376">146 1820 2689 0 0,'0'0'752'0'0,"0"0"-236"0"0,0 0 275 0 0,0 0 721 0 0,0 0 612 0 0,0 0 141 0 0,0 0-181 0 0,0 0-338 0 0,0 0-335 0 0,0 0-215 0 0,32-6-134 0 0,101-21-101 0 0,140-54 2762 0 0,547-173-75 0 0,-817 253-3645 0 0,145-39 255 0 0,2 6-1 0 0,33 2-257 0 0,-66 24-34 0 0,-116 8 18 0 0,-1 0 22 0 0,0 0-10 0 0,0 0-2 0 0,0 0 2 0 0,0 0-28 0 0,0 0 18 0 0,0 0 4 0 0,0 0-4 0 0,0 0-5 0 0,0 0-16 0 0,-28 0-2454 0 0,-4 3-998 0 0,11 2-2562 0 0,9-2-3581 0 0</inkml:trace>
  <inkml:trace contextRef="#ctx0" brushRef="#br0" timeOffset="7387.094">382 1974 176 0 0,'0'0'1499'0'0,"0"0"-179"0"0,0 0 123 0 0,0 0 231 0 0,0 0 237 0 0,0 0 71 0 0,0 0-123 0 0,0 0-145 0 0,0 0-234 0 0,0 0-287 0 0,0 0-295 0 0,0 0-307 0 0,0 0-218 0 0,-16 7-33 0 0,-48 17 91 0 0,142-14 2710 0 0,3-12-2226 0 0,0-3 1 0 0,-1-3 0 0 0,0-4-1 0 0,-1-4 1 0 0,44-15-916 0 0,621-200 1590 0 0,-677 208-1531 0 0,226-61 156 0 0,-281 82-274 0 0,-19 3-684 0 0,-17 4-7717 0 0,18-2-3367 0 0</inkml:trace>
  <inkml:trace contextRef="#ctx0" brushRef="#br0" timeOffset="9913.148">3189 538 8002 0 0,'0'0'2178'0'0,"0"0"-669"0"0,0 0-298 0 0,0 0-43 0 0,0 0 67 0 0,0 0-9 0 0,0 0-227 0 0,0 0-322 0 0,0 0-239 0 0,0 0-148 0 0,0 0-59 0 0,-6 18-46 0 0,-21 55-34 0 0,12 65 432 0 0,6-33-178 0 0,-5 0 1 0 0,-4-2-1 0 0,-9 14-405 0 0,13-40 420 0 0,14-76-274 0 0,0-1 72 0 0,0 0 93 0 0,0-27 1252 0 0,12-44-1443 0 0,4 0 0 0 0,2 0-1 0 0,23-52-119 0 0,-22 66 9 0 0,91-259 161 0 0,-99 300-355 0 0,-7 38-209 0 0,-1-2 498 0 0,17 73 15 0 0,-10-36-65 0 0,3-2 0 0 0,3 0 0 0 0,18 44-54 0 0,-32-93 16 0 0,0 0-3 0 0,-1 0 1 0 0,1 1-1 0 0,0-1 1 0 0,1 0 0 0 0,-1 0-1 0 0,1-1 1 0 0,0 1 0 0 0,1 0-1 0 0,0-1 1 0 0,-1 0-1 0 0,2 0 1 0 0,-1 0 0 0 0,0-1-1 0 0,1 1 1 0 0,0-1 0 0 0,0 0-1 0 0,0 0 1 0 0,1-1 0 0 0,-1 1-1 0 0,1-1 1 0 0,0-1-1 0 0,0 1 1 0 0,0-1 0 0 0,0 0-1 0 0,3 1-13 0 0,38-42 919 0 0,-42 32-788 0 0,13-22 66 0 0,-1 1 1 0 0,-2-2 0 0 0,-1 0 0 0 0,-1-1-1 0 0,-2 0 1 0 0,-1-1 0 0 0,-2 0-1 0 0,-1-1 1 0 0,3-25-198 0 0,-7 43 26 0 0,0 1 0 0 0,-1 0 0 0 0,-1-1 0 0 0,0 0 0 0 0,-1 1 0 0 0,-1-1 0 0 0,0 0 0 0 0,0 1 0 0 0,-2-1 0 0 0,0 1 0 0 0,-1 0 0 0 0,0 0 1 0 0,-1 0-1 0 0,0 0 0 0 0,-8-11-26 0 0,13 24-28 0 0,0 0 0 0 0,0 0 1 0 0,0 1-1 0 0,0-1 1 0 0,-1 0-1 0 0,1 0 0 0 0,0 1 1 0 0,-1-1-1 0 0,1 0 1 0 0,0 1-1 0 0,-1-1 1 0 0,1 0-1 0 0,-1 1 0 0 0,1-1 1 0 0,-1 1-1 0 0,1-1 1 0 0,-1 1-1 0 0,0-1 0 0 0,1 1 1 0 0,-1-1-1 0 0,1 1 1 0 0,-1 0-1 0 0,0-1 0 0 0,0 1 1 0 0,1 0-1 0 0,-1-1 1 0 0,0 1-1 0 0,0 0 0 0 0,1 0 1 0 0,-1 0-1 0 0,0 0 1 0 0,0 0-1 0 0,1 0 1 0 0,-1 0-1 0 0,0 0 0 0 0,0 0 1 0 0,1 0-1 0 0,-1 0 1 0 0,0 0-1 0 0,0 0 0 0 0,1 1 1 0 0,-1-1-1 0 0,0 0 1 0 0,0 1-1 0 0,1-1 0 0 0,-1 0 1 0 0,1 1-1 0 0,-1-1 1 0 0,0 1-1 0 0,1-1 0 0 0,-1 1 1 0 0,1 0-1 0 0,-1-1 1 0 0,1 1-1 0 0,-1-1 1 0 0,1 1-1 0 0,-1 0 0 0 0,1-1 1 0 0,0 1-1 0 0,-1 0 1 0 0,1-1-1 0 0,0 1 0 0 0,0 0 1 0 0,-1 0 27 0 0,-8 52-2950 0 0,9-40 2037 0 0,-1 7-1566 0 0,1-7-2080 0 0,0 2-7018 0 0</inkml:trace>
  <inkml:trace contextRef="#ctx0" brushRef="#br0" timeOffset="10437.339">4139 653 0 0 0,'0'0'864'0'0,"0"0"476"0"0,0 0 227 0 0,0 0 40 0 0,0 0 16 0 0,0 0 14 0 0,0 0-73 0 0,0 0-30 0 0,0 0-63 0 0,0 0-110 0 0,0 0-119 0 0,0 0-139 0 0,0-7-126 0 0,1-17-130 0 0,-28 22 1946 0 0,21 8-2729 0 0,1-1-1 0 0,0 2 1 0 0,0-1-1 0 0,0 0 1 0 0,0 1 0 0 0,1 0-1 0 0,1 0 1 0 0,-1 0 0 0 0,1 0-1 0 0,0 1 1 0 0,1-1-1 0 0,-1 1 1 0 0,2 0 0 0 0,-1 0-1 0 0,1 0 1 0 0,0 0-1 0 0,0 5-63 0 0,0 3 22 0 0,1 1-1 0 0,0-1 1 0 0,1 1-1 0 0,1-1 0 0 0,0 1 1 0 0,1-1-1 0 0,1 0 1 0 0,3 8-22 0 0,-5-19 28 0 0,0 0 1 0 0,0 0 0 0 0,0 0 0 0 0,1 0 0 0 0,0 0-1 0 0,0 0 1 0 0,0-1 0 0 0,1 1 0 0 0,0-1 0 0 0,0 0 0 0 0,0 0-1 0 0,0 0 1 0 0,0-1 0 0 0,1 1 0 0 0,-1-1 0 0 0,1 0-1 0 0,0 0 1 0 0,0-1 0 0 0,0 0 0 0 0,1 0 0 0 0,-1 0-1 0 0,0 0 1 0 0,1-1 0 0 0,-1 0 0 0 0,1 0 0 0 0,3 0-29 0 0,-2 0 93 0 0,1-1-1 0 0,-1-1 1 0 0,0 1 0 0 0,1-1 0 0 0,-1 0 0 0 0,1-1 0 0 0,-1 1-1 0 0,0-2 1 0 0,0 1 0 0 0,0-1 0 0 0,0 0 0 0 0,-1 0 0 0 0,1-1-1 0 0,-1 0 1 0 0,0 0 0 0 0,0 0 0 0 0,0-1 0 0 0,0 0 0 0 0,-1 0 0 0 0,0-1-1 0 0,0 1 1 0 0,0-1 0 0 0,-1 0 0 0 0,0 0 0 0 0,0-1 0 0 0,2-5-93 0 0,0 3 34 0 0,0-1 1 0 0,-1 1 0 0 0,0-1-1 0 0,-1 0 1 0 0,0-1 0 0 0,0 1 0 0 0,-1-1-1 0 0,-1 1 1 0 0,0-1 0 0 0,0 0 0 0 0,-1 0-1 0 0,-1 0 1 0 0,0 0 0 0 0,0 0-1 0 0,-1 0 1 0 0,0 1 0 0 0,-1-1 0 0 0,0 0-1 0 0,-1 0 1 0 0,0 1 0 0 0,0 0 0 0 0,-2-1-1 0 0,1 1 1 0 0,-4-5-35 0 0,4 9-89 0 0,0 1 1 0 0,0-1-1 0 0,-1 1 1 0 0,0 0-1 0 0,0 0 0 0 0,0 1 1 0 0,0-1-1 0 0,-1 1 0 0 0,0 0 1 0 0,0 0-1 0 0,0 1 0 0 0,0 0 1 0 0,0 0-1 0 0,-1 1 1 0 0,0-1-1 0 0,1 1 0 0 0,-1 1 1 0 0,0-1-1 0 0,0 1 0 0 0,0 0 1 0 0,0 1-1 0 0,0 0 0 0 0,0 0 1 0 0,0 0-1 0 0,0 1 1 0 0,-4 1 88 0 0,-54 33-2305 0 0,30-1-2756 0 0,23-21-3038 0 0</inkml:trace>
  <inkml:trace contextRef="#ctx0" brushRef="#br0" timeOffset="43629.289">310 2998 0 0 0,'0'0'2398'0'0,"0"0"-536"0"0,0 0-138 0 0,0 0 219 0 0,0 0 245 0 0,0 0 85 0 0,0 0-179 0 0,0 0-387 0 0,0 0-391 0 0,0 0-373 0 0,0 0-274 0 0,0 0-191 0 0,-4-4-142 0 0,2 3-315 0 0,0 0 0 0 0,0 0 0 0 0,0 1 0 0 0,0-1 1 0 0,0 0-1 0 0,0 1 0 0 0,0-1 0 0 0,0 1 0 0 0,0 0 0 0 0,-1-1 0 0 0,1 1 0 0 0,0 0 0 0 0,0 1 1 0 0,0-1-1 0 0,0 0 0 0 0,0 0 0 0 0,0 1 0 0 0,-1-1 0 0 0,1 1 0 0 0,0 0 0 0 0,0 0 0 0 0,1 0 1 0 0,-1 0-1 0 0,0 0 0 0 0,0 0 0 0 0,0 0 0 0 0,1 0 0 0 0,-1 1 0 0 0,0-1 0 0 0,1 1 0 0 0,-1-1 1 0 0,1 1-1 0 0,0 0 0 0 0,0 0 0 0 0,-1-1 0 0 0,1 2-21 0 0,-23 20 100 0 0,0 2 0 0 0,2 0 0 0 0,1 2 0 0 0,1 0 0 0 0,1 1-1 0 0,1 1 1 0 0,2 1 0 0 0,1 0 0 0 0,2 1 0 0 0,0 1 0 0 0,0 9-100 0 0,8-27 32 0 0,1 1 1 0 0,1 0-1 0 0,0 0 0 0 0,1 1 1 0 0,1-1-1 0 0,0 0 0 0 0,1 1 1 0 0,1-1-1 0 0,0 0 0 0 0,1 1 1 0 0,1-1-33 0 0,-2-9 37 0 0,1-1 0 0 0,-1 1 0 0 0,1 0 0 0 0,1-1 0 0 0,-1 1 0 0 0,1-1 0 0 0,0 0 0 0 0,0 1 0 0 0,0-2 0 0 0,1 1 0 0 0,-1 0 0 0 0,1-1 0 0 0,1 1 0 0 0,-1-1 0 0 0,0 0 0 0 0,1-1 0 0 0,0 1 0 0 0,0-1 0 0 0,0 0 0 0 0,0 0 0 0 0,1 0 0 0 0,-1-1 0 0 0,1 0 0 0 0,-1 0 0 0 0,1 0 0 0 0,0-1 1 0 0,0 0-1 0 0,0 0 0 0 0,1 0-37 0 0,8-1 86 0 0,-1 0 0 0 0,0 0 1 0 0,0-1-1 0 0,0-1 0 0 0,1-1 0 0 0,-2 0 1 0 0,1 0-1 0 0,0-2 0 0 0,-1 1 1 0 0,0-2-1 0 0,0 0 0 0 0,0 0 1 0 0,-1-2-1 0 0,6-3-86 0 0,154-133 551 0 0,-137 112-496 0 0,-1-1 0 0 0,-2-3 0 0 0,-1 0 0 0 0,-2-2 0 0 0,-2-1 0 0 0,-1-1 1 0 0,-2-2-1 0 0,-2 0 0 0 0,-2-1 0 0 0,-1-1 0 0 0,-3-1 0 0 0,6-29-55 0 0,-15 50-25 0 0,-2 0 0 0 0,0 0 0 0 0,-2 0 0 0 0,-1 0 0 0 0,-1-1 0 0 0,-1 1 0 0 0,-1 0 0 0 0,-1-1 0 0 0,-1 1 0 0 0,-1 0 0 0 0,-1 0 0 0 0,-1 0 0 0 0,-1 1 0 0 0,-2 0 0 0 0,0 1 0 0 0,-1-1 0 0 0,-1 2 0 0 0,-1-1 0 0 0,-1 2 0 0 0,-1 0 0 0 0,-3-2 25 0 0,13 17-5 0 0,0 1 1 0 0,-1 0 0 0 0,0 0 0 0 0,1 1-1 0 0,-1-1 1 0 0,-1 1 0 0 0,1 0-1 0 0,0 1 1 0 0,-1-1 0 0 0,1 1 0 0 0,-1 0-1 0 0,0 0 1 0 0,0 1 0 0 0,1 0-1 0 0,-1 0 1 0 0,0 0 0 0 0,0 1 0 0 0,0-1-1 0 0,0 2 1 0 0,0-1 0 0 0,0 1-1 0 0,0-1 1 0 0,0 2 0 0 0,0-1-1 0 0,0 1 1 0 0,0 0 0 0 0,1 0 0 0 0,-1 0-1 0 0,1 1 1 0 0,0 0 0 0 0,-1 0-1 0 0,1 0 1 0 0,1 1 0 0 0,-1-1 0 0 0,0 1-1 0 0,1 0 1 0 0,-2 2 4 0 0,-12 18 52 0 0,1 1 0 0 0,1 1 0 0 0,1 0 0 0 0,1 1 0 0 0,2 0 0 0 0,1 1 0 0 0,0 0 0 0 0,3 1 0 0 0,0 0 0 0 0,2 1 0 0 0,1 0 0 0 0,1-1 0 0 0,1 1 0 0 0,2 1 0 0 0,1-1 0 0 0,2 0 0 0 0,4 25-52 0 0,-3-31 68 0 0,0 0 0 0 0,2 0 0 0 0,0 0 0 0 0,2-1 0 0 0,0 0 0 0 0,2 0 0 0 0,0-1 0 0 0,2 0 0 0 0,0-1 0 0 0,2 0 0 0 0,0-1 0 0 0,1 0 0 0 0,1-1 0 0 0,1-1 0 0 0,0 0 0 0 0,2-1 0 0 0,0-1 0 0 0,1-1 0 0 0,0 0 0 0 0,1-2 0 0 0,14 8-68 0 0,-16-11 26 0 0,2 0-1 0 0,-1-1 1 0 0,1-1-1 0 0,1 0 0 0 0,-1-2 1 0 0,1 0-1 0 0,0-2 0 0 0,0 0 1 0 0,1-1-1 0 0,19-1-25 0 0,27-13-674 0 0,-43-7-4153 0 0,-19 10-4039 0 0</inkml:trace>
  <inkml:trace contextRef="#ctx0" brushRef="#br0" timeOffset="44443.31">2707 2873 4745 0 0,'0'0'5316'0'0,"0"0"-3012"0"0,0 0-1085 0 0,0 0-231 0 0,0 0 35 0 0,0 0 31 0 0,0 0-98 0 0,0 0-177 0 0,-32 7-198 0 0,-98 23-146 0 0,127-30-414 0 0,0 1-1 0 0,0-1 0 0 0,0 1 1 0 0,1-1-1 0 0,-1 1 1 0 0,0 0-1 0 0,1 0 1 0 0,-1 0-1 0 0,1 1 1 0 0,-1-1-1 0 0,1 1 0 0 0,-1-1 1 0 0,1 1-1 0 0,0 0 1 0 0,0 0-1 0 0,0 0 1 0 0,0 0-1 0 0,0 0 0 0 0,0 0 1 0 0,1 0-1 0 0,-1 1 1 0 0,1-1-1 0 0,-1 1 1 0 0,1 0-21 0 0,-3 6 85 0 0,-1-1-26 0 0,0 0-1 0 0,0 1 0 0 0,1-1 1 0 0,0 1-1 0 0,1 0 0 0 0,0 0 1 0 0,0 1-1 0 0,1-1 0 0 0,1 0 1 0 0,-1 1-1 0 0,1-1 1 0 0,1 1-1 0 0,0-1 0 0 0,0 1 1 0 0,1 0-1 0 0,0-1 0 0 0,1 0 1 0 0,0 1-1 0 0,0-1 0 0 0,1 0 1 0 0,0 0-1 0 0,1 0 0 0 0,0 0 1 0 0,0-1-1 0 0,1 1 1 0 0,0-1-1 0 0,0 0 0 0 0,1-1 1 0 0,0 1-1 0 0,0-1 0 0 0,1 0 1 0 0,0-1-1 0 0,0 0 0 0 0,1 0 1 0 0,0 0-1 0 0,0-1 0 0 0,7 4-58 0 0,-7-7 78 0 0,0 0 0 0 0,0 0-1 0 0,0 0 1 0 0,0-1 0 0 0,1 0 0 0 0,-1 0-1 0 0,0-1 1 0 0,1 0 0 0 0,-1-1-1 0 0,0 0 1 0 0,1 0 0 0 0,-1-1-1 0 0,0 0 1 0 0,0 0 0 0 0,0-1-1 0 0,0 0 1 0 0,-1-1 0 0 0,1 1-1 0 0,-1-1 1 0 0,0-1 0 0 0,0 0-1 0 0,0 0 1 0 0,0-1-78 0 0,17-13 231 0 0,-2-1 0 0 0,0-2-1 0 0,-1 0 1 0 0,-1-1 0 0 0,12-20-231 0 0,-8 11 48 0 0,-2 0 0 0 0,-1-1-1 0 0,-1-1 1 0 0,-3-1 0 0 0,0-1 0 0 0,-2 0-1 0 0,-2-2 1 0 0,-2 1 0 0 0,-1-1 0 0 0,-1-1-1 0 0,-3 1 1 0 0,-1-1 0 0 0,-2 0 0 0 0,-1-1-1 0 0,-3 1 1 0 0,-4-38-48 0 0,1 57-47 0 0,-1-1 0 0 0,0 1 0 0 0,-1 0 0 0 0,-2 0 0 0 0,0 1 0 0 0,-1 0 0 0 0,-7-10 47 0 0,12 22-17 0 0,0 0-1 0 0,0 0 0 0 0,-1 0 0 0 0,0 1 1 0 0,0 0-1 0 0,-1 0 0 0 0,0 1 1 0 0,0-1-1 0 0,0 1 0 0 0,0 0 1 0 0,-1 1-1 0 0,0 0 0 0 0,0 0 1 0 0,0 0-1 0 0,0 1 0 0 0,-1 0 1 0 0,0 0-1 0 0,1 1 0 0 0,-1 0 1 0 0,0 0-1 0 0,-1 1 18 0 0,4 1-7 0 0,0 0-1 0 0,0 1 1 0 0,0 0 0 0 0,0 0 0 0 0,0 0-1 0 0,0 1 1 0 0,0 0 0 0 0,1-1 0 0 0,-1 2-1 0 0,1-1 1 0 0,-1 0 0 0 0,1 1-1 0 0,0 0 1 0 0,0 0 0 0 0,0 0 0 0 0,0 1-1 0 0,1-1 1 0 0,-1 1 0 0 0,1 0-1 0 0,0 0 1 0 0,0 0 0 0 0,1 0 0 0 0,-1 0-1 0 0,1 1 1 0 0,0-1 0 0 0,-2 4 7 0 0,-40 129 153 0 0,36-97-58 0 0,1 0-1 0 0,3 0 1 0 0,1 1 0 0 0,1 0-1 0 0,3-1 1 0 0,1 1 0 0 0,2 0 0 0 0,2-1-1 0 0,2 0 1 0 0,1 0 0 0 0,2-1-1 0 0,2 0 1 0 0,2-1 0 0 0,1-1-1 0 0,16 27-94 0 0,-19-43 76 0 0,1 1-1 0 0,1-2 1 0 0,1 0-1 0 0,1-1 1 0 0,1 0-1 0 0,1-2 1 0 0,0 0-1 0 0,1-1 1 0 0,1-1-1 0 0,0-1 1 0 0,1-1-1 0 0,0-1 1 0 0,8 3-76 0 0,-28-14 3 0 0,1 1 1 0 0,0 0 0 0 0,0-1-1 0 0,1 1 1 0 0,-1-1 0 0 0,0 0-1 0 0,0 0 1 0 0,1 0-1 0 0,-1-1 1 0 0,0 1 0 0 0,1-1-1 0 0,-1 0 1 0 0,1 0-1 0 0,-1 0 1 0 0,0 0 0 0 0,1-1-1 0 0,-1 1 1 0 0,1-1-1 0 0,-1 0 1 0 0,0 0 0 0 0,0 0-1 0 0,1 0 1 0 0,-1-1 0 0 0,0 1-1 0 0,0-1 1 0 0,0 0-1 0 0,-1 1 1 0 0,1-2 0 0 0,0 1-1 0 0,-1 0 1 0 0,1 0-1 0 0,-1-1 1 0 0,0 1 0 0 0,0-1-1 0 0,0 0 1 0 0,0 0-1 0 0,0 0 1 0 0,0 0 0 0 0,-1 0-1 0 0,0 0 1 0 0,1-1-4 0 0,29-143-2394 0 0,-22 79-5252 0 0,-6 51-4007 0 0</inkml:trace>
  <inkml:trace contextRef="#ctx0" brushRef="#br0" timeOffset="44729.724">3589 2777 12547 0 0,'0'0'2330'0'0,"0"0"-617"0"0,0 0-335 0 0,0 0-109 0 0,0 0-100 0 0,0 0-180 0 0,0 0-229 0 0,0 0-202 0 0,-21 35-163 0 0,-62 110-110 0 0,55-65 37 0 0,29-68-256 0 0,-1-6-40 0 0,0-1 0 0 0,0 1-1 0 0,1-1 1 0 0,0 1 0 0 0,0-1 0 0 0,0 1-1 0 0,1-1 1 0 0,-1 0 0 0 0,1 0 0 0 0,0 0-1 0 0,1 0 1 0 0,-1 0 0 0 0,1 0-1 0 0,0-1 1 0 0,1 1 0 0 0,-1-1 0 0 0,1 0-1 0 0,-1 0 1 0 0,1 0 0 0 0,0 0 0 0 0,1-1-1 0 0,-1 0 1 0 0,1 0 0 0 0,-1 0 0 0 0,1 0-1 0 0,0-1 1 0 0,0 1 0 0 0,0-1 0 0 0,0-1-1 0 0,1 1 1 0 0,-1-1 0 0 0,0 0 0 0 0,5 1-26 0 0,3-2 92 0 0,0 0 1 0 0,0-1 0 0 0,-1-1 0 0 0,1 0 0 0 0,0-1 0 0 0,-1 0 0 0 0,1-1-1 0 0,-1 0 1 0 0,0-1 0 0 0,-1 0 0 0 0,1-1 0 0 0,-1 0 0 0 0,0-1 0 0 0,0 0-1 0 0,-1-1 1 0 0,0 0 0 0 0,-1-1 0 0 0,1 0 0 0 0,-2 0 0 0 0,1-1 0 0 0,-1 0-1 0 0,-1 0 1 0 0,0-1 0 0 0,2-4-93 0 0,-6 9 12 0 0,1 0 0 0 0,-1 0 0 0 0,0-1 0 0 0,-1 1 0 0 0,0-1 0 0 0,0 1 0 0 0,0-1 0 0 0,-1 0 0 0 0,0 0 0 0 0,0 0 0 0 0,-1 0 0 0 0,0 0 0 0 0,0 0 0 0 0,0 0 0 0 0,-1 0 0 0 0,0 0 0 0 0,0 0 0 0 0,-1 0 0 0 0,0 0 0 0 0,0 1 0 0 0,-1-1 0 0 0,0 1 0 0 0,0 0 0 0 0,0-1 0 0 0,-1 1 0 0 0,0 1 0 0 0,0-1 0 0 0,-1 1 0 0 0,1-1 0 0 0,-1 1 0 0 0,0 0 0 0 0,-1 1 0 0 0,1-1 0 0 0,-4-1-12 0 0,-3-1-167 0 0,0 0 0 0 0,-1 0 1 0 0,0 1-1 0 0,0 1 0 0 0,0 0 0 0 0,-1 1 0 0 0,0 0 0 0 0,1 1 0 0 0,-1 1 0 0 0,-1 0 0 0 0,1 1 1 0 0,-4 0 166 0 0,-61 13-6805 0 0,59-7-4966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3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662 376 0 0 0,'0'0'2007'0'0,"0"0"28"0"0,0 0-137 0 0,0 0-166 0 0,0 0-114 0 0,0 0-100 0 0,0 0-115 0 0,0 0-135 0 0,0 0-128 0 0,0 0-133 0 0,0 0-108 0 0,0 0-87 0 0,9 3 1321 0 0,-7-2 3158 0 0,-48-5-3657 0 0,-121 4-1246 0 0,19 32-160 0 0,121-23-215 0 0,19-7-3 0 0,0 1-1 0 0,0 0 0 0 0,0 1 0 0 0,0-1 0 0 0,1 1 0 0 0,-1 1 0 0 0,1 0 0 0 0,0 0 0 0 0,1 0 0 0 0,-1 1 0 0 0,-3 4-9 0 0,8-8-4 0 0,1 0-1 0 0,0 1 0 0 0,-1-1 1 0 0,1 1-1 0 0,0-1 0 0 0,1 1 0 0 0,-1 0 1 0 0,0-1-1 0 0,1 1 0 0 0,-1 0 0 0 0,1-1 1 0 0,0 1-1 0 0,0 0 0 0 0,0 0 0 0 0,0-1 1 0 0,0 1-1 0 0,1 0 0 0 0,-1-1 0 0 0,1 1 1 0 0,0 0-1 0 0,0-1 0 0 0,0 1 1 0 0,0-1-1 0 0,0 1 0 0 0,0-1 0 0 0,1 0 1 0 0,-1 1-1 0 0,1-1 0 0 0,1 2 5 0 0,11 3-2 0 0,1 1 0 0 0,0-2 0 0 0,0 0 0 0 0,0-1 0 0 0,1 0-1 0 0,0-1 1 0 0,0-1 0 0 0,0-1 0 0 0,0 0 0 0 0,0-1 0 0 0,0 0 0 0 0,1-2 0 0 0,10-1 2 0 0,-4 2 2 0 0,-24 0-2 0 0,1 0 1 0 0,0 1-1 0 0,0-1 0 0 0,0 0 1 0 0,-1 0-1 0 0,1 1 1 0 0,0-1-1 0 0,0 0 1 0 0,0 0-1 0 0,0 1 0 0 0,0-1 1 0 0,0 0-1 0 0,0 1 1 0 0,-1-1-1 0 0,1 0 1 0 0,0 0-1 0 0,0 1 0 0 0,0-1 1 0 0,0 0-1 0 0,0 1 1 0 0,0-1-1 0 0,1 0 1 0 0,-1 1-1 0 0,0-1 0 0 0,0 0 1 0 0,0 0-1 0 0,0 1 1 0 0,0-1-1 0 0,0 0 0 0 0,0 1 1 0 0,1-1-1 0 0,-1 0 1 0 0,0 0-1 0 0,0 1 1 0 0,0-1-1 0 0,0 0 0 0 0,1 0 1 0 0,-1 0-1 0 0,0 1 1 0 0,0-1-1 0 0,1 0 1 0 0,-1 0-1 0 0,0 0 0 0 0,0 0 1 0 0,1 1-1 0 0,-1-1 1 0 0,0 0-1 0 0,1 0 1 0 0,-1 0-1 0 0,0 0 0 0 0,1 0 1 0 0,-1 0-1 0 0,0 0 1 0 0,0 0-1 0 0,1 0 0 0 0,-1 0 1 0 0,0 0-1 0 0,1 0 1 0 0,-1 0-1 0 0,-30 20 92 0 0,22-15-97 0 0,-203 124 47 0 0,170-99-48 0 0,24-19 2 0 0,0 1-1 0 0,1 1 1 0 0,0 0 0 0 0,1 1-1 0 0,1 1 1 0 0,0 0 0 0 0,1 1-1 0 0,0 1 1 0 0,-6 11 4 0 0,17-25 1 0 0,1 1-1 0 0,-1 0 1 0 0,0 0-1 0 0,1 0 1 0 0,0 0 0 0 0,0 0-1 0 0,0 0 1 0 0,0 0-1 0 0,1 1 1 0 0,0-1 0 0 0,0 0-1 0 0,0 0 1 0 0,0 0-1 0 0,0 1 1 0 0,1-1-1 0 0,0 0 1 0 0,0 0 0 0 0,0 0-1 0 0,1 0 1 0 0,-1 0-1 0 0,1 0 1 0 0,0 0 0 0 0,0-1-1 0 0,0 1 1 0 0,0-1-1 0 0,1 1 1 0 0,-1-1-1 0 0,1 0 1 0 0,0 0 0 0 0,0 0-1 0 0,0 0 1 0 0,3 1-1 0 0,2 2 15 0 0,0-1 0 0 0,0 0 0 0 0,0 0 0 0 0,1 0 0 0 0,0-2 0 0 0,0 1 0 0 0,0-1 0 0 0,0 0 1 0 0,1-1-1 0 0,-1 0 0 0 0,1 0 0 0 0,-1-1 0 0 0,10 0-15 0 0,-7-1 4 0 0,1 0 0 0 0,0-1-1 0 0,0 0 1 0 0,-1-1 0 0 0,1 0 0 0 0,-1-1 0 0 0,0-1 0 0 0,0 0 0 0 0,0 0 0 0 0,0-1 0 0 0,10-7-4 0 0,2-40-1755 0 0,-24 10-3215 0 0,-1 24-80 0 0,1 9-6103 0 0</inkml:trace>
  <inkml:trace contextRef="#ctx0" brushRef="#br0" timeOffset="290.78">165 0 10506 0 0,'0'0'1753'0'0,"0"0"-951"0"0,0 0-395 0 0,0 0 195 0 0,0 0 415 0 0,0 0 267 0 0,0 0 70 0 0,0 0-52 0 0,4 32-173 0 0,15 103-192 0 0,8 40 1300 0 0,11 149 160 0 0,-34 173-1653 0 0,-15-275-703 0 0,22-208-1432 0 0,-5-21-7202 0 0,-6 3-2846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3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1155 4417 0 0,'0'0'1435'0'0,"0"0"-100"0"0,0 0 96 0 0,0 0 257 0 0,0 0 83 0 0,0 0-196 0 0,0 0-349 0 0,0 0-343 0 0,0 0-214 0 0,0 0-91 0 0,0 0-38 0 0,12-5-33 0 0,92-31 1084 0 0,-67 20-884 0 0,0-2 1 0 0,-1-2-1 0 0,-1-1 1 0 0,-1-2-1 0 0,-1-1 1 0 0,26-25-708 0 0,-6-2 311 0 0,-3-2-1 0 0,-2-2 1 0 0,-2-2-1 0 0,-3-2 1 0 0,22-43-311 0 0,-52 82 24 0 0,-1 0 0 0 0,-2-1 0 0 0,0 0 1 0 0,-1-1-1 0 0,-1 0 0 0 0,-1 0 0 0 0,-1 0 0 0 0,-1-1 0 0 0,-1 0 0 0 0,-1-1 0 0 0,-1 1 0 0 0,-1 0 0 0 0,-1-1 1 0 0,-1-8-25 0 0,-1 21-26 0 0,-1 0 0 0 0,0-1 0 0 0,0 1 0 0 0,-1 1 0 0 0,-1-1 0 0 0,0 0 0 0 0,0 1 0 0 0,-1 0 0 0 0,0 0 1 0 0,-1 1-1 0 0,0 0 0 0 0,-1 0 0 0 0,0 0 0 0 0,0 1 0 0 0,0 0 0 0 0,-1 1 0 0 0,-1 0 0 0 0,1 0 0 0 0,-1 1 1 0 0,0 0-1 0 0,0 1 0 0 0,-1 0 0 0 0,0 1 0 0 0,0 0 0 0 0,0 1 0 0 0,0 0 0 0 0,0 0 0 0 0,-1 1 0 0 0,1 1 1 0 0,-1 0-1 0 0,-8 0 26 0 0,10 6-24 0 0,-1-1 1 0 0,1 1 0 0 0,0 1-1 0 0,0 0 1 0 0,1 0 0 0 0,0 1 0 0 0,0 0-1 0 0,0 1 1 0 0,1 0 0 0 0,0 0-1 0 0,0 1 1 0 0,1 0 0 0 0,1 0-1 0 0,-1 1 1 0 0,1 0 0 0 0,1 0-1 0 0,0 0 1 0 0,0 1 0 0 0,1-1 0 0 0,1 1-1 0 0,-1 4 24 0 0,-4 8 36 0 0,1 0-1 0 0,1 0 1 0 0,1 1-1 0 0,1 0 1 0 0,1 0-1 0 0,1 0 1 0 0,1 0-1 0 0,1 0 1 0 0,2 0-1 0 0,0 0 1 0 0,2 0-1 0 0,0 0 1 0 0,2-1-1 0 0,0 0 1 0 0,2 0-1 0 0,0 0 1 0 0,2-1-1 0 0,0 0 1 0 0,1-1-1 0 0,2 0 1 0 0,0-1-1 0 0,1 0 1 0 0,1-1-1 0 0,9 8-35 0 0,10 6 308 0 0,1-2-1 0 0,1-2 0 0 0,2-1 1 0 0,25 13-308 0 0,-33-21 184 0 0,51 49 176 0 0,-60-51-303 0 0,-21-18-46 0 0,1 0 2 0 0,0 0-1 0 0,-1 0 8 0 0,0 0 10 0 0,0 0 38 0 0,0 0-20 0 0,0 0-5 0 0,0 0 7 0 0,0 0-6 0 0,0 0 2 0 0,0 0-9 0 0,0 0-25 0 0,0 0-37 0 0,0-30-1656 0 0,6 10-450 0 0,1 4-4630 0 0,-6 9-4254 0 0</inkml:trace>
  <inkml:trace contextRef="#ctx0" brushRef="#br0" timeOffset="567.648">1073 713 3041 0 0,'0'0'5117'0'0,"0"0"-2829"0"0,0 0-914 0 0,0 0 35 0 0,0 0 133 0 0,0 0 25 0 0,0 0-180 0 0,0 0-296 0 0,0 0-260 0 0,0 0-183 0 0,0 32-125 0 0,0 97-71 0 0,22-20 596 0 0,-9-57-624 0 0,-2 1 0 0 0,-3 0 0 0 0,-2 1 0 0 0,-1 20-424 0 0,-5-65 91 0 0,1-7-56 0 0,-1-1 1 0 0,1 0-1 0 0,-1 0 0 0 0,0 1 0 0 0,1-1 0 0 0,-1 0 1 0 0,0 0-1 0 0,0 1 0 0 0,0-1 0 0 0,0 0 0 0 0,0 1 1 0 0,0-1-1 0 0,0 0 0 0 0,-1 0 0 0 0,1 1 0 0 0,0-1 1 0 0,-1 0-1 0 0,1 0 0 0 0,-1 1 0 0 0,1-1 0 0 0,-1 0 1 0 0,0 0-1 0 0,1 0 0 0 0,-1 0 0 0 0,0 0 0 0 0,0 0 1 0 0,0 0-1 0 0,0 0 0 0 0,0 0 0 0 0,0 0 0 0 0,0-1 1 0 0,0 1-1 0 0,-1 0-35 0 0,-16-38 676 0 0,14 10-633 0 0,1 1 0 0 0,1-1 0 0 0,1 0 0 0 0,2 0 0 0 0,1 1 0 0 0,1-1 0 0 0,1 0 0 0 0,4-13-43 0 0,-2-4 11 0 0,3 1 0 0 0,1-1 1 0 0,1 2-1 0 0,3-1 0 0 0,2 2 0 0 0,1 0 0 0 0,2 1 1 0 0,2 0-1 0 0,2 2 0 0 0,1 1 0 0 0,2 1 0 0 0,1 1 1 0 0,2 1-1 0 0,1 1 0 0 0,5-1-11 0 0,-30 29 11 0 0,0 0-1 0 0,1 1 1 0 0,-1-1-1 0 0,1 1 1 0 0,0 0 0 0 0,0 1-1 0 0,0 0 1 0 0,0 0-1 0 0,1 0 1 0 0,-1 0 0 0 0,1 1-1 0 0,-1 0 1 0 0,1 1-1 0 0,0-1 1 0 0,0 1 0 0 0,0 1-1 0 0,0-1 1 0 0,0 1-1 0 0,7 1-10 0 0,-11 2 19 0 0,1 0 0 0 0,-1 1 0 0 0,0-1-1 0 0,0 1 1 0 0,0 0 0 0 0,0-1-1 0 0,-1 1 1 0 0,0 1 0 0 0,1-1 0 0 0,-1 0-1 0 0,-1 1 1 0 0,1-1 0 0 0,-1 1 0 0 0,0-1-1 0 0,0 1 1 0 0,0-1 0 0 0,0 1 0 0 0,-1 0-1 0 0,0 0 1 0 0,0-1 0 0 0,0 1-1 0 0,-1 0-18 0 0,2 12 47 0 0,-1 0 0 0 0,-1 0 0 0 0,0 0 0 0 0,-1 0 0 0 0,-1 0 0 0 0,-1-1-1 0 0,0 1 1 0 0,-2-1 0 0 0,1 0 0 0 0,-2 0 0 0 0,0-1 0 0 0,-1 0 0 0 0,0 0-1 0 0,-2-1 1 0 0,-3 5-47 0 0,7-9-3 0 0,-1 0 0 0 0,0 0 0 0 0,-1-1 0 0 0,0 0 0 0 0,0 0-1 0 0,-1-1 1 0 0,0 0 0 0 0,0 0 0 0 0,-1-1 0 0 0,0 0 0 0 0,0-1 0 0 0,-1-1-1 0 0,0 1 1 0 0,0-1 0 0 0,0-1 0 0 0,0 0 0 0 0,-7 1 3 0 0,8-4-66 0 0,0 0 0 0 0,0 0 0 0 0,0-1 0 0 0,0 0 0 0 0,0-1 0 0 0,0 0-1 0 0,0-1 1 0 0,1 0 0 0 0,-1 0 0 0 0,0-1 0 0 0,1 0 0 0 0,0-1 0 0 0,-1 0 0 0 0,2 0 0 0 0,-1-1 0 0 0,-8-6 66 0 0,-19-32-3588 0 0,23-17-4846 0 0,13 51-2868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0 505 5993 0 0,'0'0'1953'0'0,"0"0"-146"0"0,0 0 46 0 0,0 0 128 0 0,0 0-21 0 0,0 0-257 0 0,0 0-362 0 0,0 0-318 0 0,0 0-223 0 0,0 0-115 0 0,0 0-90 0 0,0 0-55 0 0,0 0-57 0 0,4-13-48 0 0,51-110 670 0 0,92-152 532 0 0,-106 186-1403 0 0,-38 85-247 0 0,-3 4-19 0 0,0 11-209 0 0,-23 176 222 0 0,23-179 28 0 0,1 1 1 0 0,0-1 0 0 0,0 0-1 0 0,1 0 1 0 0,1 0 0 0 0,-1 0-1 0 0,1 0 1 0 0,0 0 0 0 0,1 0-1 0 0,0-1 1 0 0,0 0-1 0 0,1 0 1 0 0,0 0 0 0 0,0 0-1 0 0,0-1 1 0 0,1 0 0 0 0,0 0-1 0 0,0 0 1 0 0,1-1 0 0 0,-1 0-1 0 0,1 0 1 0 0,0-1-1 0 0,1 0 1 0 0,-1 0 0 0 0,1 0-1 0 0,0-1 1 0 0,-1 0 0 0 0,1-1-1 0 0,1 0 1 0 0,-1 0 0 0 0,2 0-10 0 0,-4-2 56 0 0,1 0 1 0 0,0-1 0 0 0,-1 0-1 0 0,1 0 1 0 0,-1 0-1 0 0,1-1 1 0 0,-1 0 0 0 0,0 0-1 0 0,0 0 1 0 0,0-1 0 0 0,0 0-1 0 0,0 0 1 0 0,0-1 0 0 0,-1 1-1 0 0,0-1 1 0 0,0 0 0 0 0,0-1-1 0 0,0 1 1 0 0,0-1 0 0 0,-1 0-1 0 0,2-3-56 0 0,6-7 54 0 0,-1 0-1 0 0,-1 0 0 0 0,0-1 1 0 0,-1 0-1 0 0,-1-1 1 0 0,-1 0-1 0 0,0 0 1 0 0,-1-1-1 0 0,-1 0 1 0 0,0 0-1 0 0,-2 0 0 0 0,0-1 1 0 0,-1 1-1 0 0,-1-1 1 0 0,-1-12-54 0 0,-5 5-1841 0 0,1 47-10196 0 0,4-16 275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23 6529 0 0,'0'0'5123'0'0,"0"0"-2593"0"0,0 0-933 0 0,0 0-179 0 0,0 0-116 0 0,0 0-186 0 0,0 0-212 0 0,0 0-174 0 0,0 0-132 0 0,0 0-118 0 0,0 0-83 0 0,-31 32-67 0 0,-92 100-74 0 0,120-130-241 0 0,0 1 0 0 0,0-1 0 0 0,0 1 0 0 0,0-1-1 0 0,0 1 1 0 0,1 0 0 0 0,0 0 0 0 0,-1 0 0 0 0,1 0 0 0 0,0 0-1 0 0,0 1 1 0 0,1-1 0 0 0,-1 0 0 0 0,1 1 0 0 0,0 0 0 0 0,0-1-1 0 0,0 1 1 0 0,0 0 0 0 0,0-1 0 0 0,1 1 0 0 0,0 2-15 0 0,0 4 58 0 0,0-6-29 0 0,-1 0 1 0 0,1-1-1 0 0,0 1 1 0 0,0 0-1 0 0,0 0 1 0 0,1 0 0 0 0,-1 0-1 0 0,1-1 1 0 0,0 1-1 0 0,0 0 1 0 0,0-1-1 0 0,0 1 1 0 0,1 0-1 0 0,0-1 1 0 0,-1 0 0 0 0,1 1-1 0 0,1-1 1 0 0,-1 0-1 0 0,0 0 1 0 0,1 0-1 0 0,-1 0 1 0 0,1-1-1 0 0,0 1 1 0 0,0-1-1 0 0,0 1 1 0 0,0-1 0 0 0,1 0-1 0 0,-1 0 1 0 0,0-1-1 0 0,1 1 1 0 0,0-1-1 0 0,0 1-29 0 0,4-1 54 0 0,-1 0-1 0 0,1 0 1 0 0,0-1-1 0 0,0 0 1 0 0,-1 0-1 0 0,1 0 1 0 0,0-1-1 0 0,-1-1 1 0 0,1 1-1 0 0,-1-1 1 0 0,0-1-1 0 0,1 1 1 0 0,-1-1-1 0 0,0 0 1 0 0,0-1-1 0 0,-1 0 1 0 0,1 0-1 0 0,-1 0 1 0 0,0-1-1 0 0,0 0 1 0 0,0 0-1 0 0,-1 0 1 0 0,1-1-1 0 0,-1 0 1 0 0,-1 0-1 0 0,1 0 1 0 0,-1-1-1 0 0,0 1 1 0 0,-1-1-1 0 0,1 0 1 0 0,-1 0-1 0 0,-1-1 1 0 0,1 1-1 0 0,-1 0 1 0 0,-1-1-1 0 0,1 1 0 0 0,-1-1 1 0 0,0 0-1 0 0,-1 1 1 0 0,0-1-1 0 0,0 0 1 0 0,-1 1-1 0 0,0-1 1 0 0,0 0-1 0 0,-3-7-53 0 0,1 7-41 0 0,-1 1-1 0 0,-1-1 0 0 0,1 1 0 0 0,-1-1 0 0 0,0 1 0 0 0,-1 1 1 0 0,0-1-1 0 0,0 1 0 0 0,0 0 0 0 0,-1 0 0 0 0,0 1 0 0 0,0-1 1 0 0,0 2-1 0 0,-1-1 0 0 0,1 1 0 0 0,-1 0 0 0 0,-6-1 42 0 0,-38-15-2663 0 0,3 6-3521 0 0,34 11-5441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14371 0 0,'0'0'2126'0'0,"0"0"-696"0"0,0 0-474 0 0,0 0-100 0 0,0 0 59 0 0,0 0 41 0 0,0 0-49 0 0,0 0-96 0 0,-6 34-118 0 0,-19 109-97 0 0,13 33 698 0 0,12-127-1063 0 0,5 11-190 0 0,2 0 1 0 0,2 0 0 0 0,3 0 0 0 0,3-1 0 0 0,21 53-42 0 0,-19-68-1806 0 0,-16-43 582 0 0,-1-1-867 0 0,-1 0-3074 0 0,-2 0-6363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15787 0 0,'0'0'1625'0'0,"0"0"-386"0"0,0 0-231 0 0,0 0-69 0 0,0 0-31 0 0,38-7-116 0 0,117-20-76 0 0,-40 21 581 0 0,115 6-29 0 0,-175 10-2144 0 0,-19-3-5399 0 0,-28-6-5464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1:43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143 792 0 0 0,'0'0'679'0'0,"0"0"324"0"0,0 0 106 0 0,0 0-38 0 0,33-14-55 0 0,100-41-17 0 0,-46 17 2093 0 0,-50 17 724 0 0,-20-13 3738 0 0,-46 19-4519 0 0,13 14-2887 0 0,0 0-1 0 0,0 1 1 0 0,0 1 0 0 0,0 0-1 0 0,0 1 1 0 0,1 1-1 0 0,-1 1 1 0 0,1 0-1 0 0,0 0 1 0 0,0 2-1 0 0,0 0 1 0 0,0 1 0 0 0,1 0-1 0 0,1 1 1 0 0,-1 1-1 0 0,1 0 1 0 0,-7 7-148 0 0,10-11 13 0 0,0 0 0 0 0,1 1 0 0 0,0 1 0 0 0,0-1 1 0 0,0 1-1 0 0,1 1 0 0 0,0 0 0 0 0,0 0 0 0 0,1 0 0 0 0,0 1 0 0 0,1 0 0 0 0,-1 1 1 0 0,2-1-1 0 0,0 1 0 0 0,0 0 0 0 0,0 1 0 0 0,2-1 0 0 0,-1 1 0 0 0,1-1 0 0 0,1 1 1 0 0,0 0-1 0 0,0 0 0 0 0,1 0 0 0 0,0 1 0 0 0,1-1 0 0 0,1 4-13 0 0,0-8 9 0 0,1 0-1 0 0,0 1 0 0 0,1-1 1 0 0,-1-1-1 0 0,1 1 0 0 0,1 0 1 0 0,-1-1-1 0 0,1 1 0 0 0,0-1 1 0 0,1 0-1 0 0,-1 0 0 0 0,1-1 1 0 0,0 1-1 0 0,1-1 0 0 0,-1 0 1 0 0,1-1-1 0 0,0 1 0 0 0,0-1 1 0 0,1 0-1 0 0,-1-1 0 0 0,1 0 1 0 0,0 0-1 0 0,0 0 1 0 0,0-1-1 0 0,3 1-8 0 0,12 3 38 0 0,0-1 0 0 0,0-1 1 0 0,1-1-1 0 0,-1 0 0 0 0,1-2 0 0 0,0-1 0 0 0,16-2-38 0 0,-12-1-40 0 0,-1-1 0 0 0,0-2 0 0 0,0 0 0 0 0,0-1 0 0 0,-1-2 0 0 0,0-1 0 0 0,0 0-1 0 0,-1-2 1 0 0,-1-1 0 0 0,0-1 0 0 0,-1-1 0 0 0,0 0 0 0 0,15-16 40 0 0,-15 8-705 0 0,-1-1 1 0 0,-2 0-1 0 0,0-2 1 0 0,-1 0-1 0 0,-1-1 1 0 0,11-28 704 0 0,8-22-4846 0 0,-5 2-3984 0 0,-20 47 554 0 0</inkml:trace>
  <inkml:trace contextRef="#ctx0" brushRef="#br0" timeOffset="353.577">990 0 10970 0 0,'0'0'3540'0'0,"0"0"-1136"0"0,0 0-930 0 0,0 0-453 0 0,0 0-99 0 0,0 0 45 0 0,0 0-19 0 0,-8 35-116 0 0,-27 114-130 0 0,3 48 834 0 0,-1 195-220 0 0,31-376-1305 0 0,0 0 0 0 0,1 0-1 0 0,1 1 1 0 0,0-1 0 0 0,1 0-1 0 0,1 0 1 0 0,0 1 0 0 0,2-1-1 0 0,-1-1 1 0 0,2 1 0 0 0,0 0-1 0 0,1-1 1 0 0,7 12-11 0 0,-10-25 7 0 0,1 0 1 0 0,-1 0-1 0 0,1 0 0 0 0,0-1 1 0 0,0 0-1 0 0,0 1 0 0 0,0-1 0 0 0,0-1 1 0 0,0 1-1 0 0,0 0 0 0 0,0-1 1 0 0,0 0-1 0 0,0 0 0 0 0,0 0 0 0 0,0-1 1 0 0,0 1-1 0 0,0-1 0 0 0,0 0 1 0 0,0 0-1 0 0,0 0 0 0 0,0-1 0 0 0,-1 1 1 0 0,1-1-1 0 0,0 0 0 0 0,-1 0 1 0 0,0 0-1 0 0,1 0 0 0 0,-1-1 1 0 0,0 0-1 0 0,0 1 0 0 0,0-1 0 0 0,0-1-7 0 0,252-224 176 0 0,-235 209-168 0 0,-11 10 4 0 0,-1 1-1 0 0,1 0 1 0 0,0 0 0 0 0,0 1-1 0 0,1 0 1 0 0,0 0-1 0 0,1 1 1 0 0,-1 1 0 0 0,5-2-12 0 0,-9 59 184 0 0,-32 29-11 0 0,-4 42-60 0 0,30-120-124 0 0,-1-1-1 0 0,1 0 0 0 0,-1 1 0 0 0,1-1 1 0 0,0 0-1 0 0,0 1 0 0 0,0-1 0 0 0,0 0 1 0 0,0 1-1 0 0,1-1 0 0 0,-1 0 0 0 0,1 1 1 0 0,-1-1-1 0 0,1 0 0 0 0,0 0 0 0 0,0 0 1 0 0,0 1-1 0 0,0-1 0 0 0,0 0 0 0 0,0 0 1 0 0,1-1-1 0 0,-1 1 0 0 0,1 0 0 0 0,-1 0 1 0 0,1-1-1 0 0,0 1 0 0 0,0-1 0 0 0,-1 1 1 0 0,1-1-1 0 0,0 0 0 0 0,0 1 1 0 0,1-1-1 0 0,-1 0 0 0 0,0-1 0 0 0,0 1 1 0 0,0 0-1 0 0,1-1 0 0 0,-1 1 0 0 0,0-1 1 0 0,1 1-1 0 0,-1-1 0 0 0,0 0 0 0 0,1 0 1 0 0,-1 0-1 0 0,0-1 0 0 0,2 1 12 0 0,73-50-2774 0 0,-49 20-783 0 0,4-2-6141 0 0,-21 24-1496 0 0</inkml:trace>
  <inkml:trace contextRef="#ctx0" brushRef="#br0" timeOffset="687.39">1818 670 4969 0 0,'0'0'3397'0'0,"0"0"-1067"0"0,0 0-359 0 0,0 0-6 0 0,0 0-75 0 0,0 0-235 0 0,0 0-335 0 0,0 0-327 0 0,0 0-221 0 0,0 0-139 0 0,0 0-73 0 0,0 0-7 0 0,0 0-23 0 0,-16 13-27 0 0,-115 100 609 0 0,115-100-1041 0 0,1 1-1 0 0,1 0 1 0 0,0 1-1 0 0,1 1 1 0 0,0 0-1 0 0,2 1 0 0 0,0 0 1 0 0,1 1-1 0 0,0 0 1 0 0,2 1-1 0 0,-4 10-70 0 0,11-28 1 0 0,0 1 0 0 0,0-1 0 0 0,1 0-1 0 0,-1 1 1 0 0,0-1 0 0 0,1 1 0 0 0,-1 0 0 0 0,1-1 0 0 0,0 1-1 0 0,0-1 1 0 0,-1 1 0 0 0,1 0 0 0 0,0-1 0 0 0,0 1-1 0 0,0 0 1 0 0,1-1 0 0 0,-1 1 0 0 0,0-1 0 0 0,1 1-1 0 0,-1 0 1 0 0,1-1 0 0 0,-1 1 0 0 0,1-1 0 0 0,0 1-1 0 0,-1-1 1 0 0,1 1 0 0 0,0-1 0 0 0,0 0 0 0 0,0 1 0 0 0,0-1-1 0 0,0 0 1 0 0,1 0 0 0 0,-1 0 0 0 0,0 0 0 0 0,0 0-1 0 0,1 0 1 0 0,-1 0 0 0 0,1 0 0 0 0,-1-1 0 0 0,1 1-1 0 0,-1 0 1 0 0,1-1 0 0 0,-1 1 0 0 0,1-1 0 0 0,-1 0-1 0 0,1 1 1 0 0,0-1 0 0 0,-1 0 0 0 0,1 0 0 0 0,0 0 0 0 0,0 0-1 0 0,15-2 56 0 0,0-1 0 0 0,0-1 0 0 0,0 0 1 0 0,0-1-1 0 0,-1-1 0 0 0,0 0 0 0 0,0-1 1 0 0,-1-1-1 0 0,0-1 0 0 0,0 0 0 0 0,-1-1 1 0 0,8-6-57 0 0,-16 12 14 0 0,24-20 191 0 0,-1-1 1 0 0,-1-1-1 0 0,-1-1 1 0 0,-2-2-1 0 0,19-27-205 0 0,-43 57 3 0 0,-1-1-1 0 0,0 0 1 0 0,0 1 0 0 0,0-1 0 0 0,0 0 0 0 0,1 0-1 0 0,-1 1 1 0 0,0-1 0 0 0,0 0 0 0 0,1 0-1 0 0,-1 1 1 0 0,0-1 0 0 0,1 0 0 0 0,-1 0-1 0 0,0 0 1 0 0,0 0 0 0 0,1 1 0 0 0,-1-1 0 0 0,0 0-1 0 0,1 0 1 0 0,-1 0 0 0 0,0 0 0 0 0,1 0-1 0 0,-1 0 1 0 0,0 0 0 0 0,1 0 0 0 0,-1 0 0 0 0,0 0-1 0 0,1 0 1 0 0,-1 0 0 0 0,0 0 0 0 0,1 0-1 0 0,-1 0 1 0 0,0-1 0 0 0,1 1 0 0 0,-1 0-1 0 0,0 0 1 0 0,1 0 0 0 0,-1 0 0 0 0,0-1 0 0 0,0 1-1 0 0,1 0 1 0 0,-1 0 0 0 0,0 0 0 0 0,0-1-1 0 0,1 1-2 0 0,-1 9-32 0 0,1-1-344 0 0,16 91-208 0 0,-2-71-2673 0 0,8-5-4134 0 0,-14-19-4365 0 0</inkml:trace>
  <inkml:trace contextRef="#ctx0" brushRef="#br0" timeOffset="1113.295">2256 976 11570 0 0,'0'0'4419'0'0,"0"0"-2523"0"0,0 0-850 0 0,0 0 11 0 0,0 0 78 0 0,0 0-17 0 0,0 0-153 0 0,0 0-205 0 0,0 0-151 0 0,0 0-131 0 0,25-34-102 0 0,75-104-100 0 0,-42 68 23 0 0,1 18-92 0 0,-54 99-332 0 0,-11-18 86 0 0,4-25 21 0 0,0 1-1 0 0,0-1 1 0 0,1 0-1 0 0,-1 0 0 0 0,1 1 1 0 0,0-1-1 0 0,0 1 1 0 0,1-1-1 0 0,-1 1 1 0 0,1-1-1 0 0,0 1 1 0 0,0-1-1 0 0,1 1 0 0 0,-1-1 1 0 0,1 1-1 0 0,0-1 1 0 0,0 1-1 0 0,1-1 1 0 0,-1 0-1 0 0,1 1 1 0 0,0-1-1 0 0,0 0 1 0 0,0 0-1 0 0,1 0 0 0 0,-1-1 1 0 0,1 1-1 0 0,0-1 1 0 0,0 1-1 0 0,0-1 1 0 0,0 0-1 0 0,2 1 19 0 0,0-3 31 0 0,1 1-1 0 0,0-1 1 0 0,-1 1-1 0 0,1-2 1 0 0,0 1-1 0 0,0-1 1 0 0,0 0-1 0 0,-1 0 1 0 0,1 0-1 0 0,0-1 1 0 0,0 0-1 0 0,-1 0 1 0 0,1 0-1 0 0,0-1 1 0 0,-1 0-1 0 0,1 0 1 0 0,-1 0-1 0 0,0-1 1 0 0,0 0-1 0 0,0 0 1 0 0,0 0-1 0 0,0-1 1 0 0,1-1-31 0 0,89-101 1092 0 0,-64 50-927 0 0,-20 40-1316 0 0,-2 14-7415 0 0,-7 2-2995 0 0</inkml:trace>
  <inkml:trace contextRef="#ctx0" brushRef="#br0" timeOffset="5675.185">3296 718 0 0 0,'0'0'273'0'0,"0"0"493"0"0,0 0 145 0 0,0 0-11 0 0,0 0-44 0 0,0 0-66 0 0,0 0-20 0 0,11-3 376 0 0,-10 3 2206 0 0,-1 0 3662 0 0,-39-15-4573 0 0,-11 0-495 0 0,34 15-1630 0 0,7-1-239 0 0,0 1 0 0 0,1 0 0 0 0,-1 0 0 0 0,0 1 0 0 0,1 0 0 0 0,-1 0 0 0 0,1 1 0 0 0,0 0 0 0 0,-1 1 0 0 0,1 0 0 0 0,0 0 0 0 0,0 0 0 0 0,-6 5-77 0 0,-1 2 36 0 0,4-4 2 0 0,0 1 0 0 0,1 0 0 0 0,0 0-1 0 0,0 1 1 0 0,1 0 0 0 0,0 1 0 0 0,0 0 0 0 0,1 1 0 0 0,1 0-1 0 0,-1 0 1 0 0,-2 6-38 0 0,7-11 10 0 0,0-1-1 0 0,0 1 1 0 0,1 0-1 0 0,0 0 1 0 0,0 0-1 0 0,0 1 1 0 0,0-1-1 0 0,1 0 1 0 0,0 1-1 0 0,0-1 1 0 0,0 1-1 0 0,1-1 1 0 0,0 1-1 0 0,0-1 1 0 0,0 1-1 0 0,1-1 1 0 0,0 1-1 0 0,0-1 1 0 0,0 1-1 0 0,0-1 1 0 0,1 0-1 0 0,0 0 1 0 0,0 0-1 0 0,1 0 1 0 0,0 0-1 0 0,-1 0 1 0 0,1 0-1 0 0,1-1 1 0 0,-1 0-1 0 0,1 1 1 0 0,0-1-1 0 0,0-1 1 0 0,0 1-1 0 0,0-1 1 0 0,0 1-1 0 0,1-1 1 0 0,0 0-1 0 0,0-1 1 0 0,0 1-1 0 0,0-1 1 0 0,0 0-1 0 0,0 0 1 0 0,0 0-1 0 0,1-1 1 0 0,-1 0-1 0 0,1 0 1 0 0,0-1-10 0 0,1 1 59 0 0,0-1 1 0 0,0 0-1 0 0,0-1 1 0 0,0 1-1 0 0,0-2 1 0 0,0 1-1 0 0,0-1 1 0 0,-1 0-1 0 0,1 0 1 0 0,0-1-1 0 0,-1 1 1 0 0,0-2 0 0 0,2 0-61 0 0,102-84 955 0 0,-94 70-824 0 0,0-1 0 0 0,-1 0 0 0 0,-1-1 0 0 0,-1-1 0 0 0,-1 0 0 0 0,-1 0 0 0 0,-1-1 0 0 0,0-1 0 0 0,1-9-130 0 0,-9 2 653 0 0,-2 29-600 0 0,0 1-33 0 0,-4 27 1237 0 0,40 267-1151 0 0,-35-262-99 0 0,2 63-107 0 0,-4 0 1 0 0,-10 58 99 0 0,5-108-27 0 0,5-15 14 0 0,-2-1 0 0 0,-2 1-1 0 0,0-1 1 0 0,-2 0 0 0 0,-1-1-1 0 0,-1 0 1 0 0,-2 0 0 0 0,-1-1 0 0 0,0-1-1 0 0,-7 8 14 0 0,16-29-12 0 0,0-1-1 0 0,0 0 0 0 0,-1 0 0 0 0,1 0 0 0 0,-1 0 0 0 0,0-1 1 0 0,0 1-1 0 0,0-1 0 0 0,0 0 0 0 0,-1-1 0 0 0,0 1 1 0 0,1-1-1 0 0,-1 0 0 0 0,0 0 0 0 0,0 0 0 0 0,0 0 1 0 0,0-1-1 0 0,0 0 0 0 0,0 0 0 0 0,0 0 0 0 0,-1-1 1 0 0,1 0-1 0 0,0 0 0 0 0,0 0 0 0 0,-4-1 13 0 0,6-3-4 0 0,0 1 0 0 0,0 0-1 0 0,0-1 1 0 0,0 0-1 0 0,1 0 1 0 0,-1 0 0 0 0,1 0-1 0 0,0 0 1 0 0,1 0 0 0 0,-1-1-1 0 0,1 1 1 0 0,0-1 0 0 0,0 1-1 0 0,0-1 1 0 0,0 1 0 0 0,1-1-1 0 0,0 1 1 0 0,0-1 0 0 0,0 0 4 0 0,0-22 2 0 0,1 0 0 0 0,1 1 0 0 0,2-1 0 0 0,0 1 0 0 0,2 0 0 0 0,1 1 0 0 0,1-1 0 0 0,1 1 1 0 0,1 0-1 0 0,2 1 0 0 0,0 1 0 0 0,9-13-2 0 0,-18 30 0 0 0,10-18 0 0 0,2-1 1 0 0,0 2-1 0 0,1 0 1 0 0,2 1-1 0 0,0 1 1 0 0,1 0-1 0 0,1 2 1 0 0,4-2-1 0 0,84-39-117 0 0,-52 56-2613 0 0,-56 5 1561 0 0,2 2-5039 0 0,-2-2-4521 0 0</inkml:trace>
  <inkml:trace contextRef="#ctx0" brushRef="#br0" timeOffset="6524.255">3771 737 1552 0 0,'0'0'4244'0'0,"0"0"-2114"0"0,0 0-821 0 0,0 0-76 0 0,0 0 115 0 0,0 0 104 0 0,0 0-28 0 0,0 0-139 0 0,0 0-225 0 0,0 0-188 0 0,0 0-132 0 0,0 0-69 0 0,0 0-35 0 0,8 8-37 0 0,22 27-27 0 0,29-6 1930 0 0,-56-28-2327 0 0,10-2-33 0 0,0-1 0 0 0,0 0 0 0 0,0-1 0 0 0,-1 0 0 0 0,1-1 0 0 0,-1-1 0 0 0,0 0 0 0 0,0 0 0 0 0,-1-1 0 0 0,0 0 0 0 0,0-1 0 0 0,0-1 0 0 0,-1 0 0 0 0,0 0 0 0 0,0-1 0 0 0,-1 0 0 0 0,0 0 0 0 0,4-7-142 0 0,-11 14 7 0 0,0 0 0 0 0,0 0 0 0 0,0 0 0 0 0,-1-1 0 0 0,1 1 0 0 0,-1 0 0 0 0,1-1 0 0 0,-1 1 0 0 0,0-1 0 0 0,0 1 0 0 0,0-1 0 0 0,0 0 0 0 0,0 1 0 0 0,-1-1 0 0 0,1 0 0 0 0,-1 1 0 0 0,0-1 0 0 0,0 0 0 0 0,0 0 0 0 0,0 0 0 0 0,0 1 0 0 0,0-1 0 0 0,-1 0 0 0 0,0 0 0 0 0,1 1 0 0 0,-1-1 0 0 0,0 1 0 0 0,0-1 0 0 0,0 0 0 0 0,-1 1 0 0 0,1 0 0 0 0,-1-1 0 0 0,1 1 0 0 0,-2-1-7 0 0,-4-2-36 0 0,-1 0 0 0 0,0 1 0 0 0,0 0 0 0 0,-1 0 0 0 0,1 1 1 0 0,-1 0-1 0 0,1 1 0 0 0,-1-1 0 0 0,0 2 0 0 0,0-1 0 0 0,0 1 0 0 0,0 1 1 0 0,0 0-1 0 0,0 0 0 0 0,0 1 0 0 0,0 0 0 0 0,-6 1 36 0 0,-89 51-158 0 0,86-40 159 0 0,6-7 6 0 0,2 1 1 0 0,-1 0 0 0 0,1 1-1 0 0,0 0 1 0 0,0 1 0 0 0,1 0-1 0 0,0 0 1 0 0,1 1 0 0 0,0 0-1 0 0,1 0 1 0 0,0 1 0 0 0,0 0-1 0 0,1 1 1 0 0,0-1-1 0 0,1 1 1 0 0,1 0 0 0 0,0 0-1 0 0,1 1 1 0 0,0-1 0 0 0,0 1-1 0 0,2 0 1 0 0,-1 0-8 0 0,4-3 65 0 0,0-1 1 0 0,0 1-1 0 0,1-1 1 0 0,0 0-1 0 0,0 0 1 0 0,1 0-1 0 0,0 0 1 0 0,1 0-1 0 0,0-1 1 0 0,0 0-1 0 0,1 0 1 0 0,0 0-1 0 0,1-1 1 0 0,-1 0-1 0 0,1 0 0 0 0,1 0 1 0 0,-1-1-1 0 0,1 0 1 0 0,0-1-1 0 0,1 0 1 0 0,-1 0-1 0 0,1-1 1 0 0,0 0-1 0 0,0 0 1 0 0,0-1-1 0 0,1 0 1 0 0,-1-1-1 0 0,1 0 1 0 0,-1 0-1 0 0,1-1 1 0 0,0-1-1 0 0,5 1-65 0 0,19 2 106 0 0,0-1 0 0 0,0-2 1 0 0,0-2-1 0 0,0 0 0 0 0,0-3 0 0 0,0 0 0 0 0,-1-3 1 0 0,3-1-107 0 0,-23 5-502 0 0,15-4-269 0 0,-14-2-6037 0 0,-10 6-5237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8322 0 0,'0'0'2403'0'0,"0"0"-560"0"0,0 0-375 0 0,0 0-110 0 0,0 0 1 0 0,0 0-60 0 0,0 0-138 0 0,0 0-178 0 0,0 0-181 0 0,0 0-137 0 0,0 0-87 0 0,-3 7-66 0 0,-12 20-35 0 0,8 9 2043 0 0,-20 13-1604 0 0,2-6-5556 0 0,25-40-290 0 0,0-2-6701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6369 0 0,'0'0'4616'0'0,"0"0"-2549"0"0,0 0-891 0 0,0 0 110 0 0,0 0 137 0 0,0 0 12 0 0,0 0-192 0 0,0 0-368 0 0,0 0-330 0 0,0 0-162 0 0,0 0-27 0 0,0 0 47 0 0,0 0 58 0 0,-3 15 11 0 0,-13 115 690 0 0,16 443 593 0 0,34-338-1824 0 0,-18-191-253 0 0,-14-46-7273 0 0,6-8 4425 0 0,-6 8-1039 0 0,1-2-3620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192 711 10274 0 0,'0'0'2219'0'0,"0"0"-740"0"0,0 0-364 0 0,0 0-59 0 0,0 0 10 0 0,0 0-34 0 0,0 0-144 0 0,0 0-194 0 0,0 0-182 0 0,0 0-168 0 0,0 0-127 0 0,0 0-81 0 0,-26 36-61 0 0,-80 112-20 0 0,65-70-8 0 0,37-63-43 0 0,2-8 7 0 0,-1-1 1 0 0,1 1-1 0 0,0-1 1 0 0,0 1-1 0 0,1 0 1 0 0,0 0-1 0 0,0 0 1 0 0,0 0-1 0 0,1 0 1 0 0,0 0-1 0 0,1 0 1 0 0,-1-1-1 0 0,1 1 1 0 0,1 0-1 0 0,-1 0 0 0 0,1 0 1 0 0,0-1-1 0 0,1 1 1 0 0,0-1-1 0 0,0 0 1 0 0,0 1-1 0 0,1-1 1 0 0,-1-1-1 0 0,1 1 1 0 0,1-1-1 0 0,-1 1 1 0 0,1-1-1 0 0,0 0 1 0 0,0-1-1 0 0,1 1 1 0 0,-1-1-1 0 0,1 0 1 0 0,0-1-1 0 0,0 1 1 0 0,0-1-1 0 0,1 0 1 0 0,4 1-12 0 0,6-4 149 0 0,-1 0 0 0 0,1-1 0 0 0,0 0-1 0 0,-1-2 1 0 0,1 0 0 0 0,-1-1 0 0 0,0 0 0 0 0,0-1 0 0 0,-1-1 0 0 0,1-1-1 0 0,-1 0 1 0 0,-1-1 0 0 0,1-1 0 0 0,-1 0 0 0 0,-1 0 0 0 0,0-2 0 0 0,0 0-1 0 0,-1 0 1 0 0,0-1 0 0 0,-1-1 0 0 0,4-5-149 0 0,8-8 61 0 0,-1-2 0 0 0,-1-1-1 0 0,-1 0 1 0 0,-1-2 0 0 0,-2 0 0 0 0,-1-1 0 0 0,-2 0 0 0 0,-1-1-1 0 0,-1-1 1 0 0,-2 0 0 0 0,-2-1 0 0 0,-1 0 0 0 0,-1 0 0 0 0,-2 0-1 0 0,-2-1 1 0 0,-1 1 0 0 0,-2-1 0 0 0,-4-24-61 0 0,1 31-98 0 0,-1 1 0 0 0,-2 1 0 0 0,0-1 0 0 0,-2 1 0 0 0,-1 1 0 0 0,-1 0 0 0 0,-2 0 1 0 0,0 1-1 0 0,-2 1 0 0 0,0 0 0 0 0,-2 1 0 0 0,-15-16 98 0 0,28 34-1 0 0,-1 0-1 0 0,0 0 1 0 0,0 0 0 0 0,-1 1 0 0 0,1 0-1 0 0,-1 0 1 0 0,0 0 0 0 0,0 1-1 0 0,0-1 1 0 0,-1 2 0 0 0,1-1 0 0 0,-1 1-1 0 0,0 0 1 0 0,1 0 0 0 0,-1 1 0 0 0,0 0-1 0 0,0 0 1 0 0,0 0 0 0 0,0 1-1 0 0,0 0 1 0 0,0 1 0 0 0,0-1 0 0 0,-5 2 1 0 0,5 3 4 0 0,1 0 0 0 0,0 0 1 0 0,0 0-1 0 0,0 1 1 0 0,1-1-1 0 0,0 1 1 0 0,0 1-1 0 0,1-1 1 0 0,-1 1-1 0 0,1-1 0 0 0,1 1 1 0 0,-1 1-1 0 0,1-1 1 0 0,0 0-1 0 0,1 1 1 0 0,0-1-1 0 0,0 1 1 0 0,1 0-1 0 0,0 0 1 0 0,0 0-1 0 0,1-1 0 0 0,-1 1 1 0 0,2 0-1 0 0,0 5-4 0 0,-1 22 82 0 0,1 0-1 0 0,2-1 0 0 0,1 1 1 0 0,2-1-1 0 0,1 0 0 0 0,2-1 1 0 0,1 1-1 0 0,2-2 0 0 0,4 8-81 0 0,9 11 173 0 0,1 0-1 0 0,3-2 0 0 0,1-1 1 0 0,3-1-1 0 0,2-2 0 0 0,2-1 1 0 0,1-2-1 0 0,3-2 0 0 0,27 21-172 0 0,-43-38-102 0 0,0-2-1 0 0,2-1 0 0 0,1-2 0 0 0,0 0 0 0 0,1-2 0 0 0,10 4 103 0 0,-5-13-1384 0 0,-10-6-6274 0 0,-14-1-4702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9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0 651 4249 0 0,'0'0'1067'0'0,"0"0"-346"0"0,0 0 78 0 0,0 0 313 0 0,0 0 282 0 0,0 0 124 0 0,0 0-39 0 0,0 0-166 0 0,0 0-182 0 0,0 0-155 0 0,0 0-82 0 0,16 12-45 0 0,48 40-35 0 0,-63-51-768 0 0,0 0 0 0 0,0 0 1 0 0,0 0-1 0 0,0 0 0 0 0,0 0 1 0 0,0 0-1 0 0,0 0 0 0 0,0-1 1 0 0,0 1-1 0 0,0 0 0 0 0,0-1 0 0 0,0 1 1 0 0,1 0-1 0 0,-1-1 0 0 0,0 0 1 0 0,1 1-1 0 0,-1-1 0 0 0,0 0 0 0 0,1 0 1 0 0,-1 1-1 0 0,0-1 0 0 0,1 0 1 0 0,-1 0-1 0 0,0-1 0 0 0,1 1 0 0 0,-1 0 1 0 0,0 0-1 0 0,1-1 0 0 0,-1 1 1 0 0,0 0-1 0 0,0-1 0 0 0,1 0 1 0 0,-1 1-1 0 0,0-1 0 0 0,0 0 0 0 0,0 1 1 0 0,0-1-1 0 0,0 0 0 0 0,0 0 1 0 0,0 0-1 0 0,0 0 0 0 0,0 0-46 0 0,3-4 240 0 0,11-10 86 0 0,-1-1 0 0 0,-1 0 0 0 0,-1-1 0 0 0,-1-1 0 0 0,0 0 0 0 0,-1 0 0 0 0,6-16-326 0 0,9-16 212 0 0,25-46-11 0 0,-29 51-170 0 0,2 0 0 0 0,2 1 0 0 0,2 1 0 0 0,2 2 0 0 0,1 0 0 0 0,3 2 1 0 0,0 2-1 0 0,11-6-31 0 0,-42 39 2 0 0,1 1 0 0 0,0 1 0 0 0,0-1 0 0 0,0 0 0 0 0,0 1 1 0 0,1-1-1 0 0,-1 1 0 0 0,1 0 0 0 0,-1 0 0 0 0,1 0 0 0 0,0 1 0 0 0,0-1 1 0 0,0 1-1 0 0,0 0 0 0 0,0 0 0 0 0,0 0 0 0 0,0 1 0 0 0,0 0 0 0 0,0-1 1 0 0,0 1-1 0 0,0 0 0 0 0,0 1 0 0 0,0-1 0 0 0,0 1 0 0 0,0 0 1 0 0,0 0-1 0 0,0 0 0 0 0,0 1 0 0 0,0-1 0 0 0,-1 1 0 0 0,1 0 0 0 0,0 0 1 0 0,-1 0-1 0 0,0 0 0 0 0,1 1 0 0 0,1 1-2 0 0,4 14 85 0 0,0-1 0 0 0,-2 1-1 0 0,0 1 1 0 0,0-1 0 0 0,-2 1 0 0 0,-1 0 0 0 0,0 1 0 0 0,-1-1-1 0 0,-1 1 1 0 0,-1-1 0 0 0,-1 1 0 0 0,0-1 0 0 0,-3 13-85 0 0,3 7 116 0 0,0-12-44 0 0,-2 0 1 0 0,0 0-1 0 0,-2 0 1 0 0,-1-1-1 0 0,-1 1 0 0 0,-1-1 1 0 0,-2 2-73 0 0,6-17 6 0 0,-2-1 1 0 0,0 1-1 0 0,0-1 1 0 0,0 0-1 0 0,-2 0 1 0 0,1 0-1 0 0,-1-1 1 0 0,0 0-1 0 0,-1 0 1 0 0,0-1-1 0 0,-1 0 1 0 0,1 0-1 0 0,-1-1 1 0 0,-1 0-1 0 0,0-1 1 0 0,0 0-1 0 0,-5 2-6 0 0,5-3-23 0 0,1 0-1 0 0,-1-1 0 0 0,0 0 0 0 0,0-1 0 0 0,0 0 0 0 0,0 0 0 0 0,-1-1 0 0 0,1-1 0 0 0,-1 0 0 0 0,1 0 0 0 0,-1-1 0 0 0,1 0 0 0 0,-1-1 1 0 0,1 0-1 0 0,-1 0 0 0 0,1-2 0 0 0,0 1 0 0 0,-1-1 0 0 0,1 0 0 0 0,1-1 0 0 0,-1-1 0 0 0,0 1 0 0 0,1-1 0 0 0,0-1 0 0 0,0 0 1 0 0,1 0-1 0 0,0-1 0 0 0,0 0 0 0 0,0 0 0 0 0,1-1 0 0 0,-1 0 24 0 0,6 4-115 0 0,0 0 0 0 0,0 0-1 0 0,0 0 1 0 0,1 0 0 0 0,-1-1 0 0 0,1 1 0 0 0,0 0-1 0 0,0-1 1 0 0,0 1 0 0 0,1-1 0 0 0,-1 1 0 0 0,1-1-1 0 0,0 1 1 0 0,1-1 0 0 0,-1 1 0 0 0,1-1 115 0 0,13-24-7356 0 0,-9 25-3316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13979 0 0,'0'0'2734'0'0,"0"0"-1913"0"0,0 0-623 0 0,0 0 82 0 0,0 0 187 0 0,0 0 185 0 0,0 0 87 0 0,0 0-39 0 0,-8 34-141 0 0,-23 107-166 0 0,13-40-80 0 0,18-66-1530 0 0,0-23-3100 0 0,0-11-5295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16468 0 0,'0'0'3304'0'0,"0"0"-3552"0"0,0 0-216 0 0,0 0-56 0 0,0 0 192 0 0,0 0-32 0 0,0 0-144 0 0,0 0-481 0 0,0 0-1567 0 0,0 0-9059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0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44 487 0 0 0,'0'0'1403'0'0,"0"0"665"0"0,0 0 221 0 0,0 0-18 0 0,0 0-137 0 0,0 0-187 0 0,0 0-232 0 0,0 0-209 0 0,0 0-230 0 0,0 0-239 0 0,0 0-187 0 0,0 0-165 0 0,0 0-124 0 0,-8-20-67 0 0,-26-64-67 0 0,33 40 226 0 0,5 37-500 0 0,9-26 237 0 0,1 2-1 0 0,2 0 1 0 0,1 1 0 0 0,1 1 0 0 0,5-4-390 0 0,57-71 223 0 0,-74 98-221 0 0,45-28-72 0 0,-33 75 11 0 0,-13 169 337 0 0,-4-208-275 0 0,0 0 1 0 0,1 0 0 0 0,-1 1 0 0 0,1-1-1 0 0,0 0 1 0 0,-1-1 0 0 0,1 1-1 0 0,0 0 1 0 0,0 0 0 0 0,0-1-1 0 0,0 1 1 0 0,1-1 0 0 0,-1 0 0 0 0,0 0-1 0 0,1 0 1 0 0,-1 0 0 0 0,1 0-1 0 0,-1 0 1 0 0,1 0 0 0 0,-1-1-1 0 0,1 0 1 0 0,-1 1 0 0 0,1-1 0 0 0,0 0-1 0 0,-1 0 1 0 0,1 0 0 0 0,-1-1-1 0 0,1 1 1 0 0,-1 0 0 0 0,1-1-1 0 0,-1 0 1 0 0,1 0 0 0 0,-1 0 0 0 0,1 0-1 0 0,-1 0 1 0 0,0 0 0 0 0,1 0-1 0 0,-1-1 1 0 0,0 1 0 0 0,0-1-1 0 0,0 0 1 0 0,0 1 0 0 0,-1-1 0 0 0,1 0-1 0 0,0 0 1 0 0,-1 0 0 0 0,1-1-1 0 0,-1 1 1 0 0,1-1-4 0 0,186-184 176 0 0,-187 186-176 0 0,0-1-1 0 0,0 1 1 0 0,0-1-1 0 0,1 1 1 0 0,-1 0-1 0 0,0 0 1 0 0,1 0-1 0 0,-1 0 1 0 0,1 0-1 0 0,-1 0 1 0 0,1 0-1 0 0,0 0 1 0 0,-1 0-1 0 0,1 1 1 0 0,0-1 0 0 0,-1 1-1 0 0,1-1 1 0 0,0 1-1 0 0,0 0 1 0 0,-1 0-1 0 0,1 0 1 0 0,0 0-1 0 0,0 0 1 0 0,0 0-1 0 0,-1 0 1 0 0,1 0-1 0 0,0 1 1 0 0,0-1-1 0 0,-1 1 1 0 0,1-1-1 0 0,0 1 1 0 0,-1 0-1 0 0,1 0 1 0 0,0-1-1 0 0,-1 1 1 0 0,1 0 0 0 0,-1 1-1 0 0,0-1 1 0 0,1 0-1 0 0,-1 0 1 0 0,0 1-1 0 0,0-1 1 0 0,25 233-91 0 0,-8-206-1005 0 0,0-16-4422 0 0,-14-11-2880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0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92 313 19028 0 0,'0'0'806'0'0,"0"0"-384"0"0,0 0 9 0 0,0 0 281 0 0,0 0 207 0 0,0 0 48 0 0,0 0-126 0 0,0 0-208 0 0,5 32-183 0 0,15 102-123 0 0,-15 29 157 0 0,-11-50-560 0 0,-4-1-1 0 0,-6 1 1 0 0,-21 73 76 0 0,5-76-11 0 0,31-110 10 0 0,1 0 1 0 0,0-1-1 0 0,0 1 0 0 0,0 0 0 0 0,0 0 0 0 0,-1-1 0 0 0,1 1 1 0 0,0 0-1 0 0,0 0 0 0 0,0 0 0 0 0,-1 0 0 0 0,1-1 0 0 0,0 1 1 0 0,0 0-1 0 0,-1 0 0 0 0,1 0 0 0 0,0 0 0 0 0,-1 0 0 0 0,1 0 1 0 0,0 0-1 0 0,0 0 0 0 0,-1-1 0 0 0,1 1 0 0 0,0 0 0 0 0,0 0 1 0 0,-1 0-1 0 0,1 1 0 0 0,0-1 0 0 0,-1 0 0 0 0,1 0 0 0 0,0 0 1 0 0,0 0-1 0 0,-1 0 0 0 0,1 0 0 0 0,0 0 0 0 0,0 0 0 0 0,-1 0 1 0 0,1 1-1 0 0,0-1 0 0 0,0 0 0 0 0,-1 0 0 0 0,1 0 0 0 0,0 1 1 0 0,0-1-1 0 0,0 0 0 0 0,-1 0 0 0 0,1 0 0 0 0,0 1 0 0 0,0-1 1 0 0,0 0-1 0 0,0 0 0 0 0,0 1 0 0 0,0-1 0 0 0,-1 0 0 0 0,1 0 1 0 0,0 1-1 0 0,0-1 0 0 0,0 0 0 0 0,0 1 1 0 0,-6-26-14 0 0,5-52 48 0 0,3-1-1 0 0,4 1 0 0 0,3 0 1 0 0,3 1-1 0 0,5-6-33 0 0,-7 26-4 0 0,-5 30 3 0 0,6-47-43 0 0,3-1 1 0 0,3 2-1 0 0,4 0 1 0 0,2 2-1 0 0,4 0 0 0 0,14-22 44 0 0,-33 77 3 0 0,0 0 0 0 0,1 0 0 0 0,1 1 0 0 0,1 0-1 0 0,0 1 1 0 0,1 0 0 0 0,0 1 0 0 0,0 1-1 0 0,2-1 1 0 0,-1 2 0 0 0,1 0 0 0 0,6-2-3 0 0,-17 10 6 0 0,0 0 1 0 0,-1 0-1 0 0,1 1 1 0 0,0-1-1 0 0,0 1 1 0 0,0 0-1 0 0,0 0 0 0 0,0 0 1 0 0,0 0-1 0 0,0 1 1 0 0,0-1-1 0 0,0 1 1 0 0,1 0-1 0 0,-1 0 1 0 0,0 0-1 0 0,0 0 0 0 0,0 0 1 0 0,0 1-1 0 0,1 0 1 0 0,-1-1-1 0 0,0 1 1 0 0,0 0-1 0 0,0 0 1 0 0,0 1-1 0 0,-1-1 1 0 0,1 1-1 0 0,0-1 0 0 0,-1 1 1 0 0,1 0-1 0 0,0 0 1 0 0,-1 0-1 0 0,0 0 1 0 0,0 1-1 0 0,0-1 1 0 0,0 1-1 0 0,0-1 0 0 0,0 1 1 0 0,0 0-1 0 0,-1-1 1 0 0,1 1-1 0 0,-1 0 1 0 0,0 0-1 0 0,0 0 1 0 0,0 0-1 0 0,0 0 1 0 0,-1 0-1 0 0,1 1 0 0 0,-1-1 1 0 0,0 0-7 0 0,2 28 31 0 0,-1 1 1 0 0,-1-1-1 0 0,-2 0 0 0 0,-1 0 1 0 0,-2 0-1 0 0,-1-1 0 0 0,-1 0 1 0 0,-2 0-1 0 0,0 0 0 0 0,-3-1 1 0 0,0 0-1 0 0,-15 23-31 0 0,17-30-17 0 0,-1-1 0 0 0,-1-1 0 0 0,-1 0 0 0 0,-1 0 0 0 0,0-2 0 0 0,-2 1-1 0 0,0-2 1 0 0,-1 0 0 0 0,0-1 0 0 0,-8 5 17 0 0,24-20-53 0 0,1 0 0 0 0,-1 0 0 0 0,0 0 0 0 0,1 0 0 0 0,-1 0 0 0 0,0 0 0 0 0,1 0 0 0 0,-1 0 0 0 0,0 0 0 0 0,0-1 0 0 0,0 1 0 0 0,0 0 0 0 0,0 0 0 0 0,0-1 0 0 0,0 1 0 0 0,0 0 0 0 0,0-1 0 0 0,0 1 0 0 0,0-1 0 0 0,-1 0 0 0 0,1 1 0 0 0,0-1 0 0 0,0 0 0 0 0,0 0 0 0 0,-1 0 0 0 0,1 1 0 0 0,0-1 0 0 0,0-1 0 0 0,0 1 0 0 0,-1 0 0 0 0,1 0 0 0 0,0 0 0 0 0,0-1 0 0 0,0 1 0 0 0,0 0 0 0 0,-1-1 0 0 0,1 1 0 0 0,0-1 0 0 0,0 1 0 0 0,0-1 0 0 0,0 0 0 0 0,0 0 0 0 0,0 1 1 0 0,0-1-1 0 0,0 0 0 0 0,1 0 0 0 0,-1 0 0 0 0,0 0 0 0 0,0 0 0 0 0,1 0 0 0 0,-1 0 0 0 0,1 0 0 0 0,-1 0 0 0 0,1 0 0 0 0,-1 0 0 0 0,1 0 0 0 0,-1-2 53 0 0,5-38-2921 0 0,5 15-2942 0 0,-2 10-5368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 16171 0 0,'0'0'913'0'0,"0"0"-399"0"0,0 0-104 0 0,0 0 211 0 0,0 0 265 0 0,0 0 130 0 0,0 0-52 0 0,0 0-194 0 0,0 0-201 0 0,0 0-125 0 0,0 0-93 0 0,-7 36-91 0 0,-22 115-72 0 0,22-55 50 0 0,7-91-219 0 0,1 1 1 0 0,-1-1 0 0 0,1 0 0 0 0,0 1 0 0 0,1-1 0 0 0,-1 0 0 0 0,1 0 0 0 0,0 0 0 0 0,0 0 0 0 0,1 0 0 0 0,-1 0 0 0 0,1-1 0 0 0,0 1 0 0 0,0-1 0 0 0,1 0 0 0 0,-1 0 0 0 0,1 0 0 0 0,0 0 0 0 0,0-1 0 0 0,0 0 0 0 0,0 1 0 0 0,1-2 0 0 0,0 1 0 0 0,-1 0 0 0 0,1-1 0 0 0,0 0 0 0 0,0 0 0 0 0,0 0-1 0 0,0-1 1 0 0,1 1 0 0 0,-1-1 0 0 0,0-1 0 0 0,6 1-20 0 0,3-1 52 0 0,0 0-1 0 0,0-1 0 0 0,0 0 0 0 0,0-1 1 0 0,-1-1-1 0 0,1-1 0 0 0,-1 1 1 0 0,1-2-1 0 0,-1 0 0 0 0,-1-1 0 0 0,2-1-51 0 0,200-136 230 0 0,-212 143-231 0 0,1 0 0 0 0,0 0 0 0 0,-1 0 1 0 0,1 0-1 0 0,0 1 0 0 0,-1-1 0 0 0,1 1 1 0 0,0-1-1 0 0,-1 1 0 0 0,1 0 0 0 0,-1 0 0 0 0,1 0 1 0 0,-1 0-1 0 0,0 1 0 0 0,1-1 0 0 0,-1 1 0 0 0,0-1 1 0 0,0 1-1 0 0,0 0 0 0 0,0 0 0 0 0,0-1 1 0 0,0 2-1 0 0,-1-1 0 0 0,1 0 0 0 0,-1 0 0 0 0,1 0 1 0 0,-1 1-1 0 0,0-1 0 0 0,0 1 0 0 0,0-1 0 0 0,0 1 1 0 0,0-1-1 0 0,-1 1 0 0 0,1 0 0 0 0,-1-1 1 0 0,1 1-1 0 0,-1 0 0 0 0,0-1 0 0 0,0 1 0 0 0,-1 0 1 0 0,1-1-1 0 0,-1 2 1 0 0,7 18 40 0 0,-5-16-8 0 0,0 1 0 0 0,1 0 0 0 0,0 0 0 0 0,0-1 0 0 0,1 1 0 0 0,-1-1 0 0 0,2 0 0 0 0,-1 0 0 0 0,0 0 0 0 0,1 0 0 0 0,0 0 0 0 0,1-1 0 0 0,-1 0 0 0 0,1 1 0 0 0,0-2 0 0 0,0 1 0 0 0,1-1 0 0 0,-1 0 0 0 0,1 0 0 0 0,0 0 0 0 0,0-1 0 0 0,0 0 0 0 0,1 0 0 0 0,-1 0 0 0 0,1-1 0 0 0,-1 0 0 0 0,1 0 0 0 0,0-1 0 0 0,0 0 0 0 0,0 0 0 0 0,0-1 0 0 0,0 0 0 0 0,3 0-32 0 0,-2-4 96 0 0,0 0 0 0 0,0-1 0 0 0,-1 0 0 0 0,1 0 0 0 0,-1-1 0 0 0,0 1 0 0 0,-1-2 0 0 0,1 1 0 0 0,-1-1 0 0 0,-1 0 0 0 0,1 0 0 0 0,-1-1 1 0 0,0 1-1 0 0,-1-1 0 0 0,1-2-96 0 0,-2 5 27 0 0,11-22 45 0 0,-1-1 0 0 0,-1-1 0 0 0,-2 0 1 0 0,-1 0-1 0 0,-1-1 0 0 0,-1 0 0 0 0,-2-1 0 0 0,-1 1 0 0 0,-1-1 0 0 0,-2 0 1 0 0,-2-18-73 0 0,1 49-102 0 0,0 0 0 0 0,0 0 0 0 0,-1 0 0 0 0,1 0 0 0 0,0 0 0 0 0,0 0 0 0 0,0 0 0 0 0,0 0 0 0 0,-1 0 0 0 0,1 0 1 0 0,0 0-1 0 0,0 0 0 0 0,0 0 0 0 0,0 0 0 0 0,-1 0 0 0 0,1 0 0 0 0,0 0 0 0 0,0 0 0 0 0,0 0 0 0 0,-1 0 0 0 0,1 0 1 0 0,0 0-1 0 0,0 0 0 0 0,0 0 0 0 0,0 0 102 0 0,-5 21-2763 0 0,5-1-3834 0 0,0-15 1756 0 0,0 3-7502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3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37 450 10090 0 0,'0'0'3430'0'0,"0"0"-1513"0"0,0 0-622 0 0,0 0-102 0 0,0 0-43 0 0,0 0-82 0 0,0 0-193 0 0,0 0-207 0 0,0 0-172 0 0,0 0-92 0 0,0 0-30 0 0,0 0-30 0 0,0 0-26 0 0,-6 16-4 0 0,-19 51-19 0 0,19-51-1 0 0,8-20 2313 0 0,7-19-2162 0 0,18-70 42 0 0,-17 53-435 0 0,1 0 0 0 0,2 0 0 0 0,2 1 0 0 0,2 0 1 0 0,1 2-1 0 0,2 0 0 0 0,17-23-52 0 0,-27 47-17 0 0,-7 7 6 0 0,1 0-1 0 0,0 0 0 0 0,0 0 1 0 0,0 1-1 0 0,1-1 1 0 0,0 1-1 0 0,0 0 0 0 0,0 1 1 0 0,1-1-1 0 0,-1 1 0 0 0,1 0 1 0 0,0 0-1 0 0,0 1 1 0 0,1 0-1 0 0,-1 0 0 0 0,1 1 1 0 0,-1-1-1 0 0,1 1 0 0 0,0 1 12 0 0,-4 4-37 0 0,-1 0 0 0 0,1 0 0 0 0,-1 1-1 0 0,0-1 1 0 0,0 1 0 0 0,0-1-1 0 0,0 1 1 0 0,-1 0 0 0 0,1 0 0 0 0,-1 0-1 0 0,0 0 1 0 0,0 0 0 0 0,-1 0 0 0 0,1 0-1 0 0,-1 0 1 0 0,0 0 0 0 0,0 0-1 0 0,0 1 1 0 0,-1-1 0 0 0,1 1 37 0 0,-1 35-811 0 0,0 29-950 0 0,8-24-9355 0 0,-5-37-490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15875 0 0,'0'0'1633'0'0,"0"0"-705"0"0,0 0-112 0 0,0 0 0 0 0,0 0-120 0 0,0 0-191 0 0,0 0-233 0 0,-6 188-184 0 0,6-174-144 0 0,0-3-112 0 0,2-3-193 0 0,2-1-247 0 0,-1-7-384 0 0,3 0-1312 0 0,-4 0-9851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3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19980 0 0,'0'0'856'0'0,"0"0"-367"0"0,0 0-185 0 0,0 0-16 0 0,0 0-48 0 0,0 0-120 0 0,0 0-240 0 0,0 0-192 0 0,0 0-192 0 0,0 0-337 0 0,0 0-767 0 0,0 0-4097 0 0,0 0-6698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3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0 19500 0 0,'0'0'830'0'0,"0"0"-138"0"0,0 0 125 0 0,0 0 182 0 0,0 0 56 0 0,0 0-85 0 0,-3 34-174 0 0,-7 108-192 0 0,2-32-109 0 0,4 0 0 0 0,6-1 1 0 0,13 97-496 0 0,-7-112-216 0 0,-4 1 1 0 0,-7 84 215 0 0,-6-121-1078 0 0,-11-73-8438 0 0,17 7 2734 0 0,0 3-3160 0 0</inkml:trace>
  <inkml:trace contextRef="#ctx0" brushRef="#br0" timeOffset="203.094">1 648 13091 0 0,'0'0'1509'0'0,"0"0"-363"0"0,0 0 14 0 0,0 0-23 0 0,0 0-109 0 0,37 0-152 0 0,121 0-117 0 0,15-3 978 0 0,-76-1-1079 0 0,-66 1-960 0 0,-1 2 1 0 0,0 0-1 0 0,1 2 1 0 0,-1 2-1 0 0,1 0 1 0 0,-1 2-1 0 0,-1 1 0 0 0,7 4 302 0 0,-13 8-3355 0 0,-16-1-6123 0 0,-5-12 1623 0 0</inkml:trace>
  <inkml:trace contextRef="#ctx0" brushRef="#br0" timeOffset="486.137">813 840 3377 0 0,'0'0'2847'0'0,"0"0"-241"0"0,0 0-284 0 0,0 0-322 0 0,0 0-267 0 0,0 0-229 0 0,0 0-180 0 0,32-1-130 0 0,101-4-143 0 0,-129 5-984 0 0,-1 0 0 0 0,1 0 1 0 0,-1 0-1 0 0,1-1 1 0 0,0 1-1 0 0,-1-1 1 0 0,1 0-1 0 0,-1 0 0 0 0,0 0 1 0 0,1-1-1 0 0,-1 1 1 0 0,0-1-1 0 0,0 1 0 0 0,0-1 1 0 0,0 0-1 0 0,0 0 1 0 0,0-1-1 0 0,0 1 1 0 0,-1 0-1 0 0,1-1-67 0 0,8-8 332 0 0,1 2-182 0 0,0 0 1 0 0,-1 0-1 0 0,0-2 1 0 0,0 1-1 0 0,-1-1 1 0 0,-1 0-1 0 0,0-1 0 0 0,0 0 1 0 0,-1-1-1 0 0,-1 0 1 0 0,0 0-1 0 0,-1 0 1 0 0,0-1-1 0 0,-1 0 0 0 0,0 0 1 0 0,-1-1-1 0 0,-1 1 1 0 0,-1-1-1 0 0,0 0 1 0 0,0 0-151 0 0,-3 11 1 0 0,1 0 1 0 0,-1 0-1 0 0,0 1 1 0 0,0-1-1 0 0,0 1 1 0 0,0-1 0 0 0,-1 1-1 0 0,0-1 1 0 0,1 1-1 0 0,-1 0 1 0 0,0 0 0 0 0,0 0-1 0 0,-1 0 1 0 0,1 0-1 0 0,-1 0 1 0 0,0 1-1 0 0,1-1 1 0 0,-1 1 0 0 0,0 0-1 0 0,0-1 1 0 0,-1 1-1 0 0,1 1 1 0 0,0-1-1 0 0,-1 0 1 0 0,1 1 0 0 0,-1 0-1 0 0,1 0 1 0 0,-1 0-1 0 0,0 0 1 0 0,1 0-1 0 0,-1 1 1 0 0,0 0-2 0 0,-4-1-12 0 0,0 1-1 0 0,1 0 1 0 0,-1 0-1 0 0,0 1 1 0 0,1 0-1 0 0,-1 1 1 0 0,1 0 0 0 0,-1 0-1 0 0,1 0 1 0 0,0 1-1 0 0,0 0 1 0 0,0 0-1 0 0,0 1 1 0 0,0 0 0 0 0,-4 3 12 0 0,-6 10-36 0 0,0 1 0 0 0,1 0 1 0 0,1 1-1 0 0,1 1 0 0 0,0 0 1 0 0,2 1-1 0 0,0 1 0 0 0,1 0 1 0 0,2 0-1 0 0,0 1 0 0 0,1 0 1 0 0,1 0-1 0 0,2 1 0 0 0,0 0 1 0 0,1 4 35 0 0,1-14-8 0 0,0 0 1 0 0,1 1-1 0 0,1-1 0 0 0,0 1 1 0 0,1-1-1 0 0,0 1 1 0 0,1-1-1 0 0,1 1 1 0 0,0-1-1 0 0,1 0 0 0 0,1 0 1 0 0,0 0-1 0 0,1 0 1 0 0,0 0-1 0 0,1-1 1 0 0,1 0-1 0 0,0 0 0 0 0,0-1 1 0 0,6 6 7 0 0,-4-8 10 0 0,1 1 0 0 0,0-1 0 0 0,1-1 0 0 0,0 0 0 0 0,0 0 0 0 0,1-1 0 0 0,0-1 0 0 0,0 0 0 0 0,1 0 0 0 0,0-2 0 0 0,0 1 0 0 0,1-2 0 0 0,-1 0 0 0 0,1 0 0 0 0,0-1 0 0 0,0-1 0 0 0,0 0 0 0 0,13-1-10 0 0,42 0-605 0 0,-25-5-3825 0 0,-23 0-6985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18724 0 0,'0'0'512'0'0,"0"0"-272"0"0,0 0 82 0 0,0 0 431 0 0,0 0 358 0 0,0 0 179 0 0,0 0-74 0 0,0 32-271 0 0,1 104-270 0 0,-21 50 389 0 0,13-134-923 0 0,-13 91 28 0 0,6 1-1 0 0,6 23-168 0 0,13 95-668 0 0,14-291-5755 0 0,-12 15 2186 0 0,-3 3-5356 0 0</inkml:trace>
  <inkml:trace contextRef="#ctx0" brushRef="#br0" timeOffset="531.385">249 711 10338 0 0,'0'0'2447'0'0,"0"0"-1222"0"0,0 0-402 0 0,0 0 121 0 0,0 0 192 0 0,0 0 80 0 0,0 0-62 0 0,-10 35-182 0 0,-33 110-213 0 0,16-40 554 0 0,25-102-1283 0 0,1 1-1 0 0,0 0 0 0 0,0-1 0 0 0,0 1 1 0 0,1 0-1 0 0,-1 0 0 0 0,1 0 1 0 0,0 0-1 0 0,0 0 0 0 0,0 0 0 0 0,1 0 1 0 0,0-1-1 0 0,-1 1 0 0 0,1 0 0 0 0,0 0 1 0 0,1 0-1 0 0,-1-1 0 0 0,1 1 0 0 0,-1-1 1 0 0,1 1-1 0 0,0-1 0 0 0,1 0 0 0 0,-1 0 1 0 0,0 0-1 0 0,1 0 0 0 0,0 0 1 0 0,0 0-1 0 0,0 0 0 0 0,0-1 0 0 0,0 0 1 0 0,0 0-1 0 0,0 0 0 0 0,1 0 0 0 0,-1 0 1 0 0,1 0-30 0 0,9-2 57 0 0,0-1 1 0 0,-1 0-1 0 0,1 0 1 0 0,0-1-1 0 0,-1-1 1 0 0,0 0-1 0 0,0-1 1 0 0,0 0-1 0 0,0-1 1 0 0,0-1-1 0 0,-1 1 1 0 0,0-2-1 0 0,0 1 1 0 0,-1-2-1 0 0,0 1 1 0 0,0-1-1 0 0,-1-1 1 0 0,1 0 0 0 0,-2 0-1 0 0,0-1 1 0 0,0 0-1 0 0,-1 0 1 0 0,2-3-58 0 0,45-59 203 0 0,-2-3 0 0 0,-4-1 0 0 0,19-44-203 0 0,-53 94 91 0 0,-2 12 925 0 0,-19 42-645 0 0,-7 32-315 0 0,3 1 1 0 0,2 0 0 0 0,3 0-1 0 0,3 1 1 0 0,3 0 0 0 0,5 40-57 0 0,38 381-200 0 0,-40-434 163 0 0,0-22 24 0 0,0 1 1 0 0,-2 1-1 0 0,-1-1 1 0 0,-1 0-1 0 0,-2 0 1 0 0,0 0-1 0 0,-2-1 1 0 0,-1 1-1 0 0,-1-1 1 0 0,-2 0 0 0 0,-1-1-1 0 0,-5 10 13 0 0,12-29-11 0 0,-1-1 0 0 0,0 0 0 0 0,0-1 1 0 0,0 1-1 0 0,-1-1 0 0 0,1 0 0 0 0,-1 0 0 0 0,-1 0 0 0 0,1-1 0 0 0,-1 1 0 0 0,0-1 0 0 0,0-1 1 0 0,0 1-1 0 0,0-1 0 0 0,-1 0 0 0 0,1 0 0 0 0,-1-1 0 0 0,1 0 0 0 0,-1 0 0 0 0,0-1 1 0 0,0 0-1 0 0,0 0 0 0 0,0 0 0 0 0,0-1 0 0 0,-5 0 11 0 0,7-1-4 0 0,1 1-1 0 0,-1-1 1 0 0,1 0-1 0 0,-1 0 1 0 0,1 0 0 0 0,-1-1-1 0 0,1 0 1 0 0,0 1-1 0 0,0-2 1 0 0,0 1 0 0 0,0 0-1 0 0,0-1 1 0 0,0 0-1 0 0,1 1 1 0 0,0-2-1 0 0,-1 1 1 0 0,1 0 0 0 0,0-1-1 0 0,0 1 1 0 0,1-1-1 0 0,-1 0 1 0 0,1 0 0 0 0,-1 0-1 0 0,1 0 1 0 0,1 0-1 0 0,-2-2 5 0 0,-25-121 3 0 0,27 102 8 0 0,1 1-1 0 0,1-1 1 0 0,2 1-1 0 0,0 0 1 0 0,1-1-1 0 0,1 1 1 0 0,2 1-1 0 0,0-1 1 0 0,1 1-1 0 0,2 1 1 0 0,10-21-11 0 0,-3 13-144 0 0,2 0-1 0 0,0 1 1 0 0,2 1 0 0 0,1 1 0 0 0,2 0-1 0 0,0 2 1 0 0,1 1 0 0 0,2 1 0 0 0,0 1-1 0 0,2 2 1 0 0,0 1 0 0 0,17-8 144 0 0,-36 21-618 0 0,12-5-2185 0 0,-8 3-2331 0 0,-1 0-7114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44 0 0 0,'0'0'493'0'0,"0"0"598"0"0,0 0 427 0 0,0 0 218 0 0,0 0 23 0 0,0 0-180 0 0,0 0-230 0 0,0 0-182 0 0,0 0-138 0 0,0 0-98 0 0,0 0-49 0 0,0 0-29 0 0,1-4-7 0 0,4-15 770 0 0,-52-1 2053 0 0,17 19-3556 0 0,-1 2 1 0 0,0 2-1 0 0,1 0 1 0 0,-1 2-1 0 0,1 2 1 0 0,0 0-1 0 0,1 2 1 0 0,0 1-1 0 0,0 2 1 0 0,1 1-1 0 0,1 0 1 0 0,0 3 0 0 0,1 0-1 0 0,1 1 1 0 0,0 2-1 0 0,-2 3-113 0 0,2-6 89 0 0,0 1 0 0 0,2 1 1 0 0,0 1-1 0 0,1 1 0 0 0,1 1 0 0 0,0 0 0 0 0,2 2 1 0 0,1 1-1 0 0,1 0 0 0 0,1 1 0 0 0,1 1 0 0 0,1 0 0 0 0,1 1 1 0 0,1 0-1 0 0,-6 26-89 0 0,13-37 67 0 0,1 1 0 0 0,1 0 0 0 0,1 1 0 0 0,0-1 0 0 0,1 0 0 0 0,1 1 0 0 0,0-1 0 0 0,2 1 0 0 0,0-1 0 0 0,1 0 1 0 0,0 0-1 0 0,1 0 0 0 0,1 0 0 0 0,1-1 0 0 0,1 0 0 0 0,0 0 0 0 0,2 1-67 0 0,1-2 70 0 0,1-1 1 0 0,1 0-1 0 0,0-1 0 0 0,1 0 1 0 0,0-1-1 0 0,1 0 1 0 0,0-1-1 0 0,1-1 0 0 0,0 0 1 0 0,1-1-1 0 0,0-1 0 0 0,0 0 1 0 0,1-1-1 0 0,0-1 0 0 0,0-1 1 0 0,1 0-1 0 0,-1-1 1 0 0,1-1-1 0 0,0-1 0 0 0,0 0 1 0 0,9-1-71 0 0,-4 2 10 0 0,1-2 0 0 0,-1 0 0 0 0,0-1 0 0 0,1-1 0 0 0,-1-1 0 0 0,0-1 0 0 0,0-1 0 0 0,0-2 0 0 0,0 0 0 0 0,-1-1 1 0 0,0-1-1 0 0,-1-1 0 0 0,1-1 0 0 0,-2-1 0 0 0,0-1 0 0 0,13-9-10 0 0,-29 17-118 0 0,-1 0 1 0 0,1 0-1 0 0,-1-1 1 0 0,0 1-1 0 0,0-1 1 0 0,-1 1-1 0 0,1-1 1 0 0,-1 0-1 0 0,0 0 1 0 0,0 0-1 0 0,-1 0 0 0 0,1 0 1 0 0,-1 0-1 0 0,0 0 1 0 0,-1-1-1 0 0,1 1 1 0 0,-1 0-1 0 0,0-1 1 0 0,0 0 117 0 0,-8-15-4298 0 0,-8 4-3433 0 0,9 13-3746 0 0</inkml:trace>
  <inkml:trace contextRef="#ctx0" brushRef="#br0" timeOffset="323.604">1192 604 7082 0 0,'0'0'2609'0'0,"0"0"-1223"0"0,0 0-586 0 0,0 0-1 0 0,0 0 168 0 0,0 0 126 0 0,0 0-14 0 0,0 0-144 0 0,0 0-175 0 0,0 0-166 0 0,0 0-126 0 0,0 0-96 0 0,-32 21-76 0 0,-102 70-67 0 0,130-89-213 0 0,0 0 0 0 0,0 1 0 0 0,0-1-1 0 0,1 1 1 0 0,-1 0 0 0 0,1 0 0 0 0,0 0-1 0 0,0 0 1 0 0,0 0 0 0 0,0 1 0 0 0,1-1-1 0 0,-1 1 1 0 0,1 0 0 0 0,0 0 0 0 0,0 0-1 0 0,0 0 1 0 0,1 0 0 0 0,-1 1-16 0 0,-2 8 65 0 0,1-5-18 0 0,0 1 0 0 0,1-1 0 0 0,0 1 0 0 0,0 0 0 0 0,1-1 0 0 0,0 1 0 0 0,1 0 0 0 0,0 0 0 0 0,0 0 0 0 0,1-1 1 0 0,0 1-1 0 0,0 0 0 0 0,1 0 0 0 0,0-1 0 0 0,1 1 0 0 0,0-1 0 0 0,0 0 0 0 0,1 0 0 0 0,0 0 0 0 0,0 0 0 0 0,1-1 0 0 0,0 0 1 0 0,0 0-1 0 0,1 0 0 0 0,-1 0 0 0 0,2-1 0 0 0,-1 0 0 0 0,1 0 0 0 0,0-1 0 0 0,0 0 0 0 0,0 0 0 0 0,1 0 0 0 0,0-1 1 0 0,0 0-1 0 0,0-1 0 0 0,0 0 0 0 0,1 0 0 0 0,-1-1 0 0 0,6 1-47 0 0,-1-2 120 0 0,0 0 0 0 0,0-1 0 0 0,0-1 0 0 0,0 0 0 0 0,-1-1 0 0 0,1 0 1 0 0,0-1-1 0 0,-1 0 0 0 0,1-1 0 0 0,-1-1 0 0 0,0 0 0 0 0,-1 0 0 0 0,1-1 0 0 0,-1-1 0 0 0,0 0 0 0 0,0-1 0 0 0,-1 0 0 0 0,0 0 0 0 0,-1-1 1 0 0,0 0-1 0 0,0-1 0 0 0,-1 0 0 0 0,0 0 0 0 0,-1 0 0 0 0,4-8-120 0 0,-5 8 21 0 0,0 1-1 0 0,-1-1 1 0 0,0 0-1 0 0,-1 0 1 0 0,0 0 0 0 0,-1-1-1 0 0,0 1 1 0 0,0-1-1 0 0,-1 0 1 0 0,-1 0 0 0 0,0 0-1 0 0,0 0 1 0 0,-1 0-1 0 0,0 0 1 0 0,-1 0 0 0 0,0 0-1 0 0,-1 0 1 0 0,-1 0 0 0 0,1 1-1 0 0,-2-1 1 0 0,1 1-1 0 0,-1-1 1 0 0,-1 1 0 0 0,0 1-1 0 0,0-1 1 0 0,-1 1-1 0 0,-1-1 1 0 0,1 2 0 0 0,-1-1-1 0 0,-1 1 1 0 0,1 0-1 0 0,-1 1 1 0 0,-4-3-21 0 0,7 6-142 0 0,0 0 1 0 0,0 0-1 0 0,-1 0 1 0 0,0 1-1 0 0,0 0 1 0 0,0 0-1 0 0,0 0 0 0 0,0 1 1 0 0,-1 0-1 0 0,1 0 1 0 0,-1 1-1 0 0,1 0 0 0 0,-1 0 1 0 0,0 0-1 0 0,1 1 1 0 0,-1 0-1 0 0,0 0 1 0 0,1 0-1 0 0,-1 1 0 0 0,0 0 1 0 0,1 1-1 0 0,-1 0 1 0 0,1 0-1 0 0,0 0 0 0 0,-1 0 1 0 0,1 1-1 0 0,0 0 1 0 0,1 1-1 0 0,-1-1 1 0 0,0 2 141 0 0,-15 19-3329 0 0,9-6-2328 0 0,1-2-5742 0 0</inkml:trace>
  <inkml:trace contextRef="#ctx0" brushRef="#br0" timeOffset="650.233">1662 751 12691 0 0,'0'0'1625'0'0,"0"0"-615"0"0,0 0-169 0 0,0 0 158 0 0,0 0 139 0 0,0 0-30 0 0,0 0-202 0 0,0 0-220 0 0,0 0-152 0 0,0 0-105 0 0,0 0-47 0 0,0 0-42 0 0,14 29-20 0 0,51 90 9 0 0,-64-116-308 0 0,0 0 0 0 0,0-1 0 0 0,1 1 0 0 0,-1-1-1 0 0,1 1 1 0 0,0-1 0 0 0,0 0 0 0 0,0 0 0 0 0,0 0-1 0 0,0 0 1 0 0,0 0 0 0 0,1 0 0 0 0,-1-1 0 0 0,0 1 0 0 0,1-1-1 0 0,-1 0 1 0 0,1 1 0 0 0,0-1 0 0 0,-1 0 0 0 0,1-1-1 0 0,0 1 1 0 0,0 0 0 0 0,0-1 0 0 0,0 1 0 0 0,2-1-21 0 0,7 1 119 0 0,4 1-9 0 0,0 0-1 0 0,0-1 0 0 0,0-1 0 0 0,0 0 0 0 0,1-2 0 0 0,-1 0 0 0 0,0 0 0 0 0,-1-1 0 0 0,1-1 0 0 0,0-1 0 0 0,-1 0 0 0 0,0-1 0 0 0,0-1 0 0 0,-1 0 0 0 0,0-1 0 0 0,0 0 0 0 0,-1-2 0 0 0,0 1 1 0 0,0-1-1 0 0,-1-1 0 0 0,-1 0 0 0 0,0-1 0 0 0,0 0 0 0 0,-1-1 0 0 0,-1 0 0 0 0,0-1 0 0 0,0 1 0 0 0,-2-2 0 0 0,0 1 0 0 0,0-1 0 0 0,0-6-109 0 0,4-88-545 0 0,-31 39-3703 0 0,12 55-1145 0 0,5 4-6507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7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96 196 5425 0 0,'0'0'1466'0'0,"0"0"-191"0"0,0 0-39 0 0,0 0 120 0 0,0 0 131 0 0,0 0-30 0 0,0 0-206 0 0,0 0-293 0 0,0 0-297 0 0,0 0-241 0 0,0 0-168 0 0,-9 7 301 0 0,-16 78 280 0 0,4 0-1 0 0,3 2 1 0 0,0 36-833 0 0,13 2 199 0 0,6-120-192 0 0,-1 1-1 0 0,1-1 0 0 0,0 0 1 0 0,0 1-1 0 0,1-1 1 0 0,0 0-1 0 0,0 0 1 0 0,0 0-1 0 0,0 0 1 0 0,1 0-1 0 0,0 0 1 0 0,0-1-1 0 0,0 1 1 0 0,0-1-1 0 0,1 0 0 0 0,-1 0 1 0 0,1 0-1 0 0,0 0 1 0 0,1-1-1 0 0,-1 0 1 0 0,3 2-7 0 0,-3-3 38 0 0,0-1 1 0 0,1 1 0 0 0,-1-1-1 0 0,1 0 1 0 0,-1 0 0 0 0,1 0-1 0 0,-1-1 1 0 0,1 1-1 0 0,0-1 1 0 0,-1 0 0 0 0,1-1-1 0 0,-1 1 1 0 0,1-1 0 0 0,-1 0-1 0 0,1 0 1 0 0,-1 0 0 0 0,1-1-1 0 0,-1 1 1 0 0,0-1-1 0 0,0 0 1 0 0,0 0 0 0 0,0-1-1 0 0,0 1 1 0 0,0-1 0 0 0,0 0-1 0 0,-1 0 1 0 0,2-1-39 0 0,80-99 706 0 0,-43 27-590 0 0,-3-3 0 0 0,-4-1 0 0 0,-3-1 0 0 0,7-39-116 0 0,-21 67 34 0 0,31-143 309 0 0,-57 254-171 0 0,2-1 1 0 0,4 1 0 0 0,1 0 0 0 0,4-1 0 0 0,1 1-1 0 0,4-1 1 0 0,9 34-173 0 0,35 113 233 0 0,39 204-71 0 0,-87-380-174 0 0,0 1 0 0 0,-2-1 1 0 0,-1 1-1 0 0,-1-1 0 0 0,-2 1 0 0 0,-1-1 0 0 0,-1 0 0 0 0,-1 1 1 0 0,-1-2-1 0 0,-2 1 0 0 0,-1-1 0 0 0,-1 0 0 0 0,-1-1 1 0 0,-8 13 11 0 0,14-29-1 0 0,-1 0 0 0 0,0-1 1 0 0,0 0-1 0 0,-1 0 0 0 0,0 0 1 0 0,-1-1-1 0 0,1 0 0 0 0,-2-1 1 0 0,1 1-1 0 0,-1-2 0 0 0,0 1 1 0 0,0-1-1 0 0,-1-1 0 0 0,0 1 1 0 0,0-2-1 0 0,0 1 0 0 0,0-2 1 0 0,-1 1-1 0 0,0-1 0 0 0,-10 1 1 0 0,18-4 2 0 0,0-1 0 0 0,0 0-1 0 0,0 0 1 0 0,0 1 0 0 0,1-2 0 0 0,-1 1-1 0 0,0 0 1 0 0,1-1 0 0 0,-1 1 0 0 0,1-1-1 0 0,0 0 1 0 0,-1 1 0 0 0,1-1 0 0 0,0 0-1 0 0,0-1 1 0 0,0 1 0 0 0,0 0-1 0 0,1-1 1 0 0,-1 1 0 0 0,1-1 0 0 0,-1 1-1 0 0,1-1 1 0 0,0 0 0 0 0,0 1 0 0 0,0-1-1 0 0,0 0 1 0 0,0 0 0 0 0,1-1-2 0 0,-15-87 1 0 0,15 61 14 0 0,0 0 1 0 0,2 0-1 0 0,1 0 0 0 0,2 1 1 0 0,1-1-1 0 0,1 1 1 0 0,1 0-1 0 0,2 1 1 0 0,1 0-1 0 0,2-2-15 0 0,72-125 23 0 0,-4 41-559 0 0,-79 112-706 0 0,-2 4-5255 0 0,0 1 2064 0 0,0-2-6595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8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11851 0 0,'0'0'1995'0'0,"0"0"-718"0"0,0 0-218 0 0,0 0 228 0 0,0 0 259 0 0,0 0 41 0 0,0 0-255 0 0,0 0-341 0 0,0 0-255 0 0,0 0-189 0 0,0 0-134 0 0,0 0-94 0 0,0 0-60 0 0,4 34-45 0 0,13 107-40 0 0,-15-66 92 0 0,-7-59-197 0 0,2-1-47 0 0,2-9-59 0 0,0 1 1 0 0,-1 0 0 0 0,0-1-1 0 0,0 0 1 0 0,0 1 0 0 0,-1-1 0 0 0,1 0-1 0 0,-2 0 1 0 0,1 0 0 0 0,-1 0 0 0 0,1-1-1 0 0,-2 1 1 0 0,-1 1 36 0 0,-1-4-280 0 0,6-3-3499 0 0,0 0-3943 0 0,1 0-3673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7418 0 0,'0'0'1671'0'0,"0"0"-288"0"0,0 0 140 0 0,0 0 332 0 0,0 0 48 0 0,0 0-248 0 0,0 0-307 0 0,0 0-274 0 0,0 0-189 0 0,0 0-113 0 0,34-5-78 0 0,109-12-55 0 0,10-9 1324 0 0,42 11-2330 0 0,-203 19-7838 0 0,5 0-748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10762 0 0,'0'0'1273'0'0,"0"0"-205"0"0,0 0 68 0 0,0 0 238 0 0,0 0 185 0 0,0 0-100 0 0,0 0-255 0 0,0 0-272 0 0,0 0-197 0 0,-5 36-174 0 0,-15 113-131 0 0,-20 140 290 0 0,38-276-772 0 0,-2 125-1318 0 0,23-118-1067 0 0,0-17-6870 0 0,-12-3-740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49 8538 0 0,'0'0'1017'0'0,"0"0"-474"0"0,0 0-45 0 0,0 0 380 0 0,0 0 448 0 0,0 0 145 0 0,0 0-143 0 0,0 0-281 0 0,0 0-267 0 0,-10 31-203 0 0,-30 100-156 0 0,14-26 130 0 0,18 11-322 0 0,7-112-208 0 0,1 0 0 0 0,-1 0-1 0 0,1 0 1 0 0,1 0 0 0 0,-1 0 0 0 0,0 0 0 0 0,1 0-1 0 0,0 0 1 0 0,0 0 0 0 0,0-1 0 0 0,0 1 0 0 0,1 0-1 0 0,0 0 1 0 0,-1-1 0 0 0,1 1 0 0 0,1-1 0 0 0,-1 0-1 0 0,0 1 1 0 0,1-1 0 0 0,-1 0 0 0 0,1 0 0 0 0,0-1-1 0 0,0 1 1 0 0,0-1 0 0 0,1 1 0 0 0,-1-1 0 0 0,1 0-1 0 0,-1 0 1 0 0,1 0 0 0 0,-1-1 0 0 0,1 1 0 0 0,0-1-1 0 0,0 0 1 0 0,0 0 0 0 0,0-1 0 0 0,0 1 0 0 0,2 0-21 0 0,3-2 136 0 0,-1-1 0 0 0,0 1 0 0 0,1-1 0 0 0,-1-1 0 0 0,0 1 0 0 0,0-1 0 0 0,0-1 0 0 0,-1 1 0 0 0,1-1 0 0 0,-1-1 0 0 0,0 0 0 0 0,0 0 0 0 0,0 0 0 0 0,-1 0 0 0 0,1-1 0 0 0,-1 0 0 0 0,-1-1 0 0 0,1 1 0 0 0,-1-2-136 0 0,87-141 1027 0 0,-15-13-536 0 0,-11 19-210 0 0,-66 142-266 0 0,0 1-8 0 0,0 0-13 0 0,0 0-11 0 0,-2 9-60 0 0,-96 377 63 0 0,51 177-279 0 0,40-487 263 0 0,4-26 9 0 0,-2 0-1 0 0,-2-1 1 0 0,-3 1 0 0 0,-1-1 0 0 0,-3-1-1 0 0,-2 0 1 0 0,-12 25 21 0 0,19-54-12 0 0,-1 0-1 0 0,0-1 1 0 0,-2 0 0 0 0,0 0-1 0 0,-1-1 1 0 0,-1-1 0 0 0,0 0-1 0 0,-10 7 13 0 0,23-22 5 0 0,0 1 0 0 0,0-1 0 0 0,0 0 0 0 0,0 0 0 0 0,0 0-1 0 0,-1 0 1 0 0,1 0 0 0 0,0 0 0 0 0,-1-1 0 0 0,1 1 0 0 0,-1 0-1 0 0,1-1 1 0 0,-1 1 0 0 0,1-1 0 0 0,-1 1 0 0 0,1-1-1 0 0,-1 0 1 0 0,0 1 0 0 0,1-1 0 0 0,-1 0 0 0 0,1 0 0 0 0,-1 0-1 0 0,0-1 1 0 0,1 1 0 0 0,-1 0 0 0 0,1-1 0 0 0,-1 1 0 0 0,1 0-1 0 0,-1-1 1 0 0,1 0 0 0 0,-1 1 0 0 0,1-1 0 0 0,-1 0 0 0 0,1 0-1 0 0,0 0 1 0 0,-1 0 0 0 0,1 0 0 0 0,0 0 0 0 0,0 0 0 0 0,0 0-1 0 0,0-1 1 0 0,0 1 0 0 0,0 0 0 0 0,0-1 0 0 0,0 1-1 0 0,1 0 1 0 0,-1-1 0 0 0,0 1 0 0 0,1-1 0 0 0,-1 1 0 0 0,1-1-1 0 0,0 0 1 0 0,-1 1 0 0 0,1-1 0 0 0,0 1 0 0 0,0-1 0 0 0,0 0-1 0 0,0 0-4 0 0,2-32 56 0 0,1 0 0 0 0,1 1 0 0 0,2-1 0 0 0,1 1 0 0 0,2 0 0 0 0,1 1-1 0 0,1 0 1 0 0,2 0 0 0 0,2 1 0 0 0,12-19-56 0 0,0-9 42 0 0,115-212-352 0 0,-133 248-330 0 0,-9 23 76 0 0,0 0-316 0 0,0 10-7367 0 0,0-5-2686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2:59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93 0 0 0,'0'0'1494'0'0,"0"0"135"0"0,0 0 126 0 0,0 0 88 0 0,0 0-65 0 0,0 0-142 0 0,0 0-169 0 0,0 0-65 0 0,0 0-16 0 0,0 0-63 0 0,0 0-75 0 0,0 0-116 0 0,-3-2-165 0 0,3 3-899 0 0,1-1-1 0 0,-1 0 1 0 0,1 0-1 0 0,0 0 1 0 0,-1 0-1 0 0,1 0 1 0 0,-1 0 0 0 0,1 0-1 0 0,-1 0 1 0 0,1 0-1 0 0,-1 0 1 0 0,1 0-1 0 0,-1 0 1 0 0,1 0 0 0 0,0 0-1 0 0,-1-1 1 0 0,1 1-1 0 0,-1 0 1 0 0,1 0-1 0 0,-1-1 1 0 0,1 1 0 0 0,-1 0-1 0 0,0-1 1 0 0,1 1-1 0 0,-1 0 1 0 0,1-1-1 0 0,-1 1 1 0 0,0-1 0 0 0,1 1-1 0 0,-1 0 1 0 0,0-1-1 0 0,1 1 1 0 0,-1-1-1 0 0,0 1 1 0 0,0-1-1 0 0,1 1 1 0 0,-1-1 0 0 0,0 1-1 0 0,0-1 1 0 0,0 0-1 0 0,0 1 1 0 0,0-1-1 0 0,0 1 1 0 0,0-1 0 0 0,0 1-1 0 0,0-1 1 0 0,0 1-1 0 0,0-1 1 0 0,0 0-1 0 0,0 1 1 0 0,0-1 0 0 0,-1 1-1 0 0,1-1 1 0 0,0 1-1 0 0,0-1 1 0 0,-1 1-1 0 0,1-1 1 0 0,0 1-1 0 0,-1-1 1 0 0,1 1 0 0 0,0 0-1 0 0,-1-1 1 0 0,1 1-1 0 0,0 0 1 0 0,-1-1-1 0 0,1 1 1 0 0,-1 0 0 0 0,1-1-1 0 0,-1 1-67 0 0,11-6-94 0 0,96-44 1995 0 0,-29 39-1132 0 0,-76 11-760 0 0,1 1 0 0 0,-1 0 0 0 0,1 1 0 0 0,-1-1 0 0 0,0 0 0 0 0,1 0 0 0 0,-1 1 0 0 0,0-1 0 0 0,0 1 0 0 0,0-1 0 0 0,0 1 0 0 0,0-1 0 0 0,-1 1 0 0 0,1-1 0 0 0,0 1 0 0 0,-1 0 0 0 0,1-1 0 0 0,-1 1 0 0 0,1 0 0 0 0,-1 0 0 0 0,0-1 0 0 0,0 1 0 0 0,0 0 0 0 0,0 0 0 0 0,0 0 1 0 0,0-1-1 0 0,0 1 0 0 0,-1 0 0 0 0,1 0 0 0 0,-1-1 0 0 0,1 1 0 0 0,-1 0 0 0 0,0-1 0 0 0,0 1 0 0 0,1-1 0 0 0,-1 1 0 0 0,0-1 0 0 0,0 1 0 0 0,-1-1 0 0 0,1 1-9 0 0,-163 214 256 0 0,156-206-250 0 0,5-6-4 0 0,0-1 1 0 0,0 0-1 0 0,1 1 0 0 0,-1-1 0 0 0,1 1 0 0 0,0 0 0 0 0,0-1 0 0 0,0 1 0 0 0,1 0 1 0 0,-1 0-1 0 0,1 1 0 0 0,0-1 0 0 0,0 0 0 0 0,1 0 0 0 0,-1 1 0 0 0,1-1 1 0 0,0 0-1 0 0,0 0 0 0 0,0 4-2 0 0,2-6 8 0 0,1 1 0 0 0,-1-1 1 0 0,1 0-1 0 0,0 0 0 0 0,-1 0 1 0 0,1 0-1 0 0,0-1 0 0 0,0 1 1 0 0,0-1-1 0 0,0 0 0 0 0,1 0 0 0 0,-1 0 1 0 0,0 0-1 0 0,0 0 0 0 0,1-1 1 0 0,-1 1-1 0 0,0-1 0 0 0,1 0 1 0 0,-1 0-1 0 0,0 0 0 0 0,1-1 0 0 0,-1 1 1 0 0,3-1-9 0 0,3 0 35 0 0,164-40 610 0 0,-153 27-1718 0 0,-15-1-6866 0 0,-5 8-3913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3:0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13691 0 0,'0'0'1680'0'0,"0"0"-498"0"0,0 0-197 0 0,0 0-22 0 0,0 0-16 0 0,0 0-92 0 0,0 0-89 0 0,0 0-80 0 0,0 0-19 0 0,0 0-4 0 0,0 0-40 0 0,0 0-56 0 0,0 0-54 0 0,20 2-22 0 0,131 10 786 0 0,107-11 390 0 0,-167-5-1663 0 0,-68-6-1084 0 0,-23 9 669 0 0,0 1-142 0 0,0 0-229 0 0,-11 4-4626 0 0,5-1-637 0 0,1-2-5558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3:00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10322 0 0,'0'0'2539'0'0,"0"0"-708"0"0,0 0-341 0 0,0 0 9 0 0,0 0 49 0 0,0 0-85 0 0,0 0-200 0 0,0 0-177 0 0,0 0-202 0 0,0 0-180 0 0,31 9-117 0 0,101 28-112 0 0,-48-30 141 0 0,-68-9-473 0 0,156-21 1018 0 0,-110 14-2696 0 0,0 0-3637 0 0,-49 6-6778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3:0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551 144 0 0 0,'0'0'0'0'0,"0"0"0"0"0,0 0 0 0 0,0 0 0 0 0,0 0 0 0 0,0 0 0 0 0,0 0 0 0 0,0 0 0 0 0,0 0 0 0 0</inkml:trace>
  <inkml:trace contextRef="#ctx0" brushRef="#br0" timeOffset="516.455">551 144 0 0 0,'3'-2'1162'0'0,"0"-1"-3586"0"0,0 2 4435 0 0,-1 0 4606 0 0,1 1 6475 0 0,-2 0-12730 0 0,-1 0-32 0 0,-14 7 4649 0 0,-26-6-5486 0 0,30-2 903 0 0,-20 4-365 0 0,0 0 1 0 0,1 2 0 0 0,0 2 0 0 0,0 0 0 0 0,0 2 0 0 0,1 1 0 0 0,1 1 0 0 0,0 2 0 0 0,0 0 0 0 0,1 2-1 0 0,1 1 1 0 0,-15 12-32 0 0,29-18 33 0 0,0 0-1 0 0,0 1 1 0 0,1 0-1 0 0,1 0 1 0 0,0 1-1 0 0,0 0 1 0 0,1 1-1 0 0,1 0 1 0 0,0 0-1 0 0,1 1 1 0 0,0 0-1 0 0,1 0 1 0 0,1 0-1 0 0,0 0 0 0 0,1 1 1 0 0,1 0-1 0 0,0-1 1 0 0,1 1-1 0 0,0 0 1 0 0,1 0-1 0 0,1 0 1 0 0,0 0-1 0 0,2 0 1 0 0,-1-1-1 0 0,2 1 1 0 0,0-1-1 0 0,0 0 1 0 0,1 0-1 0 0,1 0 1 0 0,1 0-1 0 0,0-1 1 0 0,0 0-1 0 0,1-1 1 0 0,5 6-33 0 0,-6-7 27 0 0,1-1 1 0 0,0 0 0 0 0,0-1 0 0 0,1 0-1 0 0,0 0 1 0 0,0-1 0 0 0,1 0 0 0 0,0-1-1 0 0,1 0 1 0 0,0 0 0 0 0,0-1 0 0 0,0-1-1 0 0,0 0 1 0 0,1 0 0 0 0,0-1 0 0 0,0-1-1 0 0,0 0 1 0 0,1 0 0 0 0,-1-2 0 0 0,0 1-1 0 0,10-1-27 0 0,-19-2-100 0 0,1 1 0 0 0,0-1 0 0 0,-1 0-1 0 0,1 0 1 0 0,0-1 0 0 0,-1 1 0 0 0,0-1 0 0 0,1 0-1 0 0,-1 0 1 0 0,0 0 0 0 0,0 0 0 0 0,0 0-1 0 0,0-1 1 0 0,0 1 0 0 0,0-1 0 0 0,-1 0 0 0 0,1 0-1 0 0,-1 0 1 0 0,0 0 0 0 0,0 0 0 0 0,0 0-1 0 0,0-1 1 0 0,-1 1 0 0 0,1-1 0 0 0,-1-1 100 0 0,25-34-9679 0 0,-19 32-2039 0 0</inkml:trace>
  <inkml:trace contextRef="#ctx0" brushRef="#br0" timeOffset="835.571">974 435 10346 0 0,'0'0'2145'0'0,"0"0"-518"0"0,0 0-272 0 0,0 0-72 0 0,0 0-130 0 0,0 0-171 0 0,0 0-161 0 0,0 0-158 0 0,0 0-131 0 0,0 0-105 0 0,0 0-87 0 0,-29 31-63 0 0,-92 97-27 0 0,62-41 217 0 0,57-82-439 0 0,-1-1 0 0 0,0 1 0 0 0,1 0 0 0 0,0-1 0 0 0,0 1 0 0 0,1 0 1 0 0,-1 0-1 0 0,1 0 0 0 0,0 1 0 0 0,0-1 0 0 0,1 0 0 0 0,0 0 0 0 0,0 0 1 0 0,0 1-1 0 0,0-1 0 0 0,1 0 0 0 0,0 0 0 0 0,0 0 0 0 0,0 0 0 0 0,1 0 1 0 0,-1 0-1 0 0,1 0 0 0 0,1 0 0 0 0,-1 0 0 0 0,1-1 0 0 0,-1 1 0 0 0,1-1 1 0 0,0 0-1 0 0,1 0 0 0 0,-1 0 0 0 0,1 0 0 0 0,0-1 0 0 0,0 1 0 0 0,0-1 1 0 0,0 0-1 0 0,1 0 0 0 0,-1 0 0 0 0,5 1-28 0 0,2-2 93 0 0,-1 0 1 0 0,1 0-1 0 0,0-1 0 0 0,0 0 0 0 0,0-1 1 0 0,0-1-1 0 0,0 0 0 0 0,0 0 0 0 0,0-1 1 0 0,0 0-1 0 0,-1-1 0 0 0,1 0 0 0 0,-1-1 1 0 0,0 0-1 0 0,0 0 0 0 0,0-1 0 0 0,0-1 0 0 0,-1 0 1 0 0,0 0-1 0 0,0 0 0 0 0,-1-1 0 0 0,1-1 1 0 0,-2 0-1 0 0,1 0 0 0 0,-1 0 0 0 0,0-1 1 0 0,-1 0-1 0 0,0 0 0 0 0,0 0 0 0 0,-1-1 1 0 0,0 0-1 0 0,-1 0 0 0 0,0 0 0 0 0,-1-1 1 0 0,0 1-1 0 0,0-1 0 0 0,0-6-93 0 0,-3 8-11 0 0,0 0-1 0 0,-1 0 1 0 0,0 0 0 0 0,0 0 0 0 0,-1 0-1 0 0,0 0 1 0 0,0 0 0 0 0,-1 1-1 0 0,0-1 1 0 0,-1 1 0 0 0,0 0-1 0 0,0 0 1 0 0,-1 0 0 0 0,1 0-1 0 0,-2 1 1 0 0,1 0 0 0 0,-1 0-1 0 0,-1 0 1 0 0,-4-4 11 0 0,5 6-246 0 0,1 1 1 0 0,-2-1-1 0 0,1 1 1 0 0,0 0-1 0 0,-1 0 1 0 0,0 1-1 0 0,1 0 1 0 0,-1 0-1 0 0,-1 1 1 0 0,1 0-1 0 0,0 0 1 0 0,0 1-1 0 0,-1 0 1 0 0,1 0-1 0 0,-6 0 246 0 0,-9 1-4237 0 0,6 0-6965 0 0</inkml:trace>
  <inkml:trace contextRef="#ctx0" brushRef="#br0" timeOffset="1298.214">1324 855 3569 0 0,'0'0'3711'0'0,"0"0"-363"0"0,0 0-481 0 0,0 0-643 0 0,0 0-490 0 0,0 0-370 0 0,0 0-265 0 0,0 0-187 0 0,0 0-110 0 0,0 0-89 0 0,0 0-82 0 0,0 0-88 0 0,0 0-88 0 0,22-33-62 0 0,67-103-51 0 0,-30 40 302 0 0,5 5-322 0 0,-64 91-340 0 0,0 1 0 0 0,1-1 0 0 0,-1 0 0 0 0,0 1 0 0 0,1-1 0 0 0,-1 0 0 0 0,0 1 0 0 0,1-1 0 0 0,-1 0 0 0 0,1 0 0 0 0,-1 0 0 0 0,0 1 0 0 0,1-1 0 0 0,-1 0 0 0 0,1 0 0 0 0,-1 0 0 0 0,1 0 0 0 0,-1 0 0 0 0,1 0 0 0 0,-1 0 0 0 0,1 0 0 0 0,-1 0 0 0 0,0 0 0 0 0,1 0 0 0 0,-1 0 0 0 0,1 0 0 0 0,-1 0 0 0 0,1 0 0 0 0,-1-1 0 0 0,1 1 0 0 0,-1 0 0 0 0,0 0 0 0 0,1 0 0 0 0,-1-1 0 0 0,1 1 0 0 0,-1 0 0 0 0,0-1 0 0 0,1 1 0 0 0,-1 0 0 0 0,0-1 0 0 0,1 1 18 0 0,-3 8 7 0 0,1 0 0 0 0,1 0 0 0 0,-1 0 0 0 0,1 0 1 0 0,1 1-1 0 0,0-1 0 0 0,0 0 0 0 0,0 0 0 0 0,1 0 0 0 0,0-1 1 0 0,1 1-1 0 0,0 0 0 0 0,0-1 0 0 0,0 1 0 0 0,1-1 1 0 0,0 0-1 0 0,1-1 0 0 0,0 1 0 0 0,0-1 0 0 0,0 1 1 0 0,0-1-1 0 0,1-1 0 0 0,0 1 0 0 0,1-1 0 0 0,-1 0 0 0 0,1-1 1 0 0,0 1-1 0 0,0-1 0 0 0,0-1 0 0 0,0 1 0 0 0,1-1-7 0 0,-1-2 92 0 0,-1 0-1 0 0,1 0 0 0 0,0 0 0 0 0,-1-1 0 0 0,1 0 0 0 0,0 0 1 0 0,-1-1-1 0 0,1 0 0 0 0,-1 0 0 0 0,1-1 0 0 0,-1 1 1 0 0,1-1-1 0 0,-1-1 0 0 0,0 1 0 0 0,0-1 0 0 0,0 0 0 0 0,0 0 1 0 0,-1-1-1 0 0,1 0 0 0 0,-1 0 0 0 0,0 0 0 0 0,0-1 1 0 0,0 1-1 0 0,-1-1 0 0 0,0-1 0 0 0,0 1 0 0 0,2-3-91 0 0,25-76-1726 0 0,-23 48-8292 0 0,-5 28-2144 0 0</inkml:trace>
  <inkml:trace contextRef="#ctx0" brushRef="#br0" timeOffset="1687.389">2414 262 15275 0 0,'0'0'1714'0'0,"0"0"-523"0"0,0 0-184 0 0,0 0 8 0 0,0 0-22 0 0,0 0-98 0 0,0 0-151 0 0,0 0-160 0 0,0 0-154 0 0,0 0-124 0 0,0 0-73 0 0,-33 19-63 0 0,-105 60-43 0 0,70-25 43 0 0,55-38-143 0 0,9-11-31 0 0,1 0-1 0 0,-1 0 0 0 0,1 0 0 0 0,0 0 1 0 0,0 0-1 0 0,1 1 0 0 0,-1-1 1 0 0,1 1-1 0 0,1 0 0 0 0,-1-1 1 0 0,1 1-1 0 0,0 0 0 0 0,0 0 0 0 0,1 0 1 0 0,-1 0-1 0 0,1 0 0 0 0,1 0 5 0 0,0-2-10 0 0,1 0 0 0 0,0-1 0 0 0,0 1 0 0 0,1-1 0 0 0,-1 0 0 0 0,1 1 0 0 0,-1-1 0 0 0,1 0 0 0 0,0-1 0 0 0,0 1 0 0 0,1 0 0 0 0,-1-1 0 0 0,0 0 0 0 0,1 0-1 0 0,-1 0 1 0 0,1 0 0 0 0,0 0 0 0 0,0-1 0 0 0,0 0 0 0 0,-1 1 0 0 0,1-2 0 0 0,1 1 0 0 0,-1 0 0 0 0,0-1 0 0 0,1 0 10 0 0,6 3-7 0 0,10 3 10 0 0,-17-6 0 0 0,1 0 1 0 0,-1 1-1 0 0,1-1 1 0 0,-1 1-1 0 0,0 0 0 0 0,0 1 1 0 0,0-1-1 0 0,0 1 1 0 0,0-1-1 0 0,0 1 1 0 0,0 1-1 0 0,0-1 1 0 0,0 0-1 0 0,-1 1 1 0 0,1 0-1 0 0,-1 0 1 0 0,0 0-1 0 0,0 0 1 0 0,0 0-1 0 0,0 0 1 0 0,-1 1-1 0 0,1 0 1 0 0,-1-1-1 0 0,0 1 0 0 0,0 0 1 0 0,0 2-4 0 0,-1 2 52 0 0,-2-1-1 0 0,1 1 1 0 0,-1-1-1 0 0,0 0 1 0 0,-1 0-1 0 0,1 0 1 0 0,-1 1 0 0 0,-1-2-1 0 0,0 1 1 0 0,0 0-1 0 0,0 0 1 0 0,0-1 0 0 0,-1 0-1 0 0,0 0 1 0 0,-1 0-1 0 0,1 0 1 0 0,-1 0-1 0 0,0-1 1 0 0,-1 0 0 0 0,1 0-1 0 0,-1-1 1 0 0,-2 2-52 0 0,-184 140 319 0 0,153-130-2106 0 0,53-39-1873 0 0,-5 13 1677 0 0,6-7-6554 0 0,-7 8-1586 0 0</inkml:trace>
  <inkml:trace contextRef="#ctx0" brushRef="#br0" timeOffset="1955.926">2852 34 21365 0 0,'0'0'572'0'0,"0"0"-315"0"0,0 0 50 0 0,0 0 240 0 0,0 0 169 0 0,0 0 67 0 0,0 0-87 0 0,-5 37-140 0 0,-15 122-99 0 0,-28 29 375 0 0,34-142-845 0 0,2 1 0 0 0,2 1-1 0 0,3-1 1 0 0,1 1 0 0 0,3 0-1 0 0,2 42 14 0 0,21-40-959 0 0,0-41-3671 0 0,-17-9 129 0 0,-3-3-6640 0 0</inkml:trace>
  <inkml:trace contextRef="#ctx0" brushRef="#br0" timeOffset="2166.594">2469 513 18124 0 0,'0'0'1024'0'0,"0"0"-712"0"0,0 0 72 0 0,0 0 120 0 0,0 0 32 0 0,0 0 9 0 0,0 0-97 0 0,0 0-72 0 0,212 14-88 0 0,-181-6-64 0 0,2-1-96 0 0,-1 0-72 0 0,-5 1-112 0 0,-1 3-160 0 0,0 0-264 0 0,-4 0-552 0 0,-6-4-2017 0 0,-3 1-9770 0 0</inkml:trace>
  <inkml:trace contextRef="#ctx0" brushRef="#br0" timeOffset="7531.482">3263 675 0 0 0,'0'0'1226'0'0,"0"0"239"0"0,0 0 101 0 0,0 0-3 0 0,0 0-76 0 0,0 0-124 0 0,0 0-122 0 0,3-2-110 0 0,-1 0-820 0 0,1 1-1 0 0,-1-1 0 0 0,0 0 1 0 0,1 0-1 0 0,-1 0 0 0 0,0 0 0 0 0,0 0 1 0 0,0 0-1 0 0,-1-1 0 0 0,1 1 1 0 0,-1 0-1 0 0,1-1 0 0 0,-1 0 0 0 0,0 1 1 0 0,0-1-1 0 0,0 0 0 0 0,0 1 1 0 0,0-1-1 0 0,-1 0 0 0 0,1 0 0 0 0,-1 0 1 0 0,0 0-1 0 0,1 1 0 0 0,-2-3-310 0 0,2 3 79 0 0,-1 0 0 0 0,0 0 0 0 0,-1 0 0 0 0,1 0 0 0 0,0 0 0 0 0,0 0 0 0 0,-1 0 0 0 0,1 0 0 0 0,-1 0 0 0 0,0 1 0 0 0,0-1 0 0 0,1 0 0 0 0,-1 0 0 0 0,0 0 0 0 0,-1 1 0 0 0,1-1 0 0 0,0 0 0 0 0,0 1 0 0 0,-1-1 0 0 0,1 1 0 0 0,-1 0 0 0 0,1-1 0 0 0,-1 1 0 0 0,0 0 0 0 0,1 0 0 0 0,-1 0 0 0 0,0 0 0 0 0,0 0 0 0 0,0 1 0 0 0,0-1 0 0 0,1 0 0 0 0,-1 1 0 0 0,0-1 0 0 0,0 1 0 0 0,0 0 0 0 0,0 0 0 0 0,0 0 0 0 0,0 0 0 0 0,-1 0 0 0 0,1 0-79 0 0,-9 1 12 0 0,0 0 1 0 0,0 0 0 0 0,1 2 0 0 0,-1-1 0 0 0,0 1 0 0 0,1 1 0 0 0,0-1 0 0 0,0 2-1 0 0,0 0 1 0 0,0 0 0 0 0,1 1 0 0 0,-1 0 0 0 0,2 0 0 0 0,-1 1 0 0 0,1 0-1 0 0,0 1 1 0 0,0 0 0 0 0,1 0 0 0 0,0 0 0 0 0,0 1 0 0 0,1 0 0 0 0,0 1 0 0 0,1-1-1 0 0,0 1 1 0 0,1 0 0 0 0,0 0 0 0 0,0 1 0 0 0,1-1 0 0 0,0 1 0 0 0,1 0-1 0 0,0 0 1 0 0,1-1 0 0 0,0 1 0 0 0,1 3-13 0 0,0-10 4 0 0,0 0 1 0 0,0-1-1 0 0,0 1 0 0 0,1-1 1 0 0,-1 1-1 0 0,1-1 1 0 0,0 1-1 0 0,0-1 0 0 0,0 1 1 0 0,0-1-1 0 0,1 0 0 0 0,0 0 1 0 0,-1 0-1 0 0,1 0 0 0 0,0 0 1 0 0,0 0-1 0 0,1 0 0 0 0,-1 0 1 0 0,1-1-1 0 0,-1 1 1 0 0,1-1-1 0 0,0 0 0 0 0,0 0 1 0 0,0 0-1 0 0,0 0 0 0 0,0 0 1 0 0,0-1-1 0 0,0 1 0 0 0,1-1 1 0 0,0 0-5 0 0,4 2 86 0 0,0-1 1 0 0,0 0-1 0 0,0 0 1 0 0,0-1 0 0 0,1 0-1 0 0,-1 0 1 0 0,0-1-1 0 0,1 0 1 0 0,-1-1-1 0 0,0 1 1 0 0,1-2 0 0 0,-1 1-1 0 0,0-1 1 0 0,0 0-1 0 0,0-1 1 0 0,0 0-1 0 0,-1 0 1 0 0,1-1 0 0 0,-1 0-1 0 0,0 0 1 0 0,0-1-1 0 0,0 0 1 0 0,4-3-87 0 0,6-7 159 0 0,0 0 0 0 0,-1 0 0 0 0,-1-1 1 0 0,0-1-1 0 0,-1-1 0 0 0,-1 0 0 0 0,-1-1 0 0 0,6-11-159 0 0,6-11 297 0 0,-23 41-243 0 0,-1 0-51 0 0,0 0-31 0 0,0 0-31 0 0,0 0-18 0 0,0 0-33 0 0,0 29-386 0 0,2-23 333 0 0,-1 0-1 0 0,1-1 0 0 0,0 1 1 0 0,1-1-1 0 0,-1 1 0 0 0,1-1 0 0 0,0 0 1 0 0,0 0-1 0 0,1 0 0 0 0,-1 0 1 0 0,1-1-1 0 0,0 1 0 0 0,0-1 0 0 0,1 0 1 0 0,-1-1-1 0 0,1 1 0 0 0,0-1 1 0 0,0 1-1 0 0,0-2 0 0 0,2 2 164 0 0,15 11-4178 0 0,-16-9-1192 0 0,-3-1-5529 0 0</inkml:trace>
  <inkml:trace contextRef="#ctx0" brushRef="#br0" timeOffset="7963.528">3579 910 4601 0 0,'0'0'1754'0'0,"0"0"-121"0"0,0 0 121 0 0,0 0 89 0 0,0 0-149 0 0,0 0-370 0 0,0 0-412 0 0,0 0-325 0 0,0 0-136 0 0,0 0 142 0 0,0 0 149 0 0,0 0 111 0 0,0 0 24 0 0,8-3-157 0 0,61-49 735 0 0,76-162 785 0 0,-145 215-2259 0 0,1-1-1 0 0,-1 0 1 0 0,0 1 0 0 0,0-1-1 0 0,0 0 1 0 0,0 1-1 0 0,1-1 1 0 0,-1 0-1 0 0,0 0 1 0 0,0 1 0 0 0,1-1-1 0 0,-1 0 1 0 0,0 0-1 0 0,0 0 1 0 0,1 1 0 0 0,-1-1-1 0 0,0 0 1 0 0,1 0-1 0 0,-1 0 1 0 0,0 0 0 0 0,1 0-1 0 0,-1 1 1 0 0,0-1-1 0 0,1 0 1 0 0,-1 0 0 0 0,0 0-1 0 0,1 0 1 0 0,-1 0-1 0 0,0 0 1 0 0,1 0 0 0 0,-1 0-1 0 0,0 0 1 0 0,1 0-1 0 0,-1-1 1 0 0,0 1 0 0 0,1 0-1 0 0,-1 0 1 0 0,0 0-1 0 0,1 0 1 0 0,-1 0 0 0 0,0-1 18 0 0,0 12 93 0 0,0-6-94 0 0,-1 0 0 0 0,1 1 0 0 0,1-1 0 0 0,-1 0 0 0 0,1 0 0 0 0,0 0 0 0 0,0 0 0 0 0,0 0 0 0 0,1 0 0 0 0,0 0 0 0 0,0 0-1 0 0,0-1 1 0 0,0 1 0 0 0,1-1 0 0 0,0 1 0 0 0,0-1 0 0 0,0 0 0 0 0,0 0 0 0 0,1 0 0 0 0,-1-1 0 0 0,1 1 0 0 0,0-1 0 0 0,0 0 0 0 0,0 0 0 0 0,1 0 0 0 0,-1 0 0 0 0,1-1 0 0 0,-1 0 0 0 0,1 0 0 0 0,0 0 0 0 0,0-1 0 0 0,1 1 2 0 0,9-1 90 0 0,1 0 1 0 0,-1-1-1 0 0,0-1 1 0 0,1-1-1 0 0,-1 0 1 0 0,0-1 0 0 0,0 0-1 0 0,0-1 1 0 0,-1-1-1 0 0,1 0 1 0 0,-1-1-1 0 0,0-1 1 0 0,-1 0-1 0 0,1-1 1 0 0,-2 0 0 0 0,1-1-1 0 0,-1 0 1 0 0,0-1-1 0 0,-1-1 1 0 0,0 0-1 0 0,0 0-90 0 0,45-89-300 0 0,-56 99 27 0 0,4-11-1411 0 0,-1 3-6170 0 0,-2 5-3791 0 0</inkml:trace>
  <inkml:trace contextRef="#ctx0" brushRef="#br0" timeOffset="8263.527">4829 1 12739 0 0,'0'0'2458'0'0,"0"0"-717"0"0,0 0-503 0 0,0 0-190 0 0,0 0-138 0 0,0 0-73 0 0,0 0-98 0 0,0 0-123 0 0,0 0-93 0 0,0 0-72 0 0,0 0-62 0 0,0 0-61 0 0,-8 31-36 0 0,-26 99-38 0 0,23-8 310 0 0,-2 239-367 0 0,12-329-276 0 0,1-25-17 0 0,0 0-1 0 0,0 0 1 0 0,0 1 0 0 0,-1-1-1 0 0,0 0 1 0 0,-1 0-1 0 0,1 0 1 0 0,-1 0 0 0 0,-1 0-1 0 0,1 0 1 0 0,-1 0 0 0 0,0-1-1 0 0,-1 1 1 0 0,-2 2 96 0 0,-38 15-4451 0 0,27-22 227 0 0,0-1-3582 0 0,10-1 391 0 0</inkml:trace>
  <inkml:trace contextRef="#ctx0" brushRef="#br0" timeOffset="8548.745">4330 435 7106 0 0,'0'0'2831'0'0,"0"0"-504"0"0,0 0-505 0 0,0 0-429 0 0,0 0-363 0 0,0 0-169 0 0,0 0-63 0 0,0 0-13 0 0,0 0 22 0 0,0 0-120 0 0,0 0-130 0 0,0 0-99 0 0,34 0-79 0 0,110 0-31 0 0,18 3 444 0 0,-82-1-1310 0 0,-1-3 0 0 0,73-11 518 0 0,-113 7-1842 0 0,-14 3-3404 0 0,-7-1-6098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3:3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865 121 0 0 0,'0'0'433'0'0,"0"0"469"0"0,0 0 50 0 0,0 0-42 0 0,0 0-99 0 0,0 0-114 0 0,0 0-124 0 0,0 0-58 0 0,4-8 5285 0 0,-9 1 2213 0 0,-27-26-6792 0 0,-12 4-451 0 0,-35 5 20 0 0,56 18-600 0 0,6 2-118 0 0,0 0-1 0 0,-1 2 1 0 0,1 0 0 0 0,0 1 0 0 0,-1 1 0 0 0,1 0-1 0 0,-1 1 1 0 0,1 1 0 0 0,0 1 0 0 0,-1 1 0 0 0,2 0-1 0 0,-1 1 1 0 0,0 1 0 0 0,1 0 0 0 0,0 1 0 0 0,0 1-1 0 0,1 0 1 0 0,0 1 0 0 0,-12 11-72 0 0,-73 57 216 0 0,24 4 24 0 0,-1 33 75 0 0,65-93-254 0 0,1 1 0 0 0,1 0-1 0 0,1 0 1 0 0,0 1 0 0 0,2 0 0 0 0,1 0-1 0 0,-1 13-60 0 0,2-19 78 0 0,1 1-1 0 0,1-1 0 0 0,1 1 0 0 0,1-1 0 0 0,0 1 0 0 0,1 0 1 0 0,1 0-1 0 0,1-1 0 0 0,0 1 0 0 0,1-1 0 0 0,1 0 1 0 0,1 0-1 0 0,0 0 0 0 0,1 0 0 0 0,1-1 0 0 0,7 12-77 0 0,67 87 440 0 0,25-17 119 0 0,-85-84-450 0 0,1 0 1 0 0,1-2-1 0 0,0-1 0 0 0,1 0 0 0 0,0-2 0 0 0,0-1 0 0 0,24 5-109 0 0,-5-8 76 0 0,-1-1-1 0 0,0-2 1 0 0,1-2-1 0 0,-1-2 1 0 0,0-1-1 0 0,0-3 1 0 0,0-1-1 0 0,17-7-75 0 0,94-27 153 0 0,-67 4-61 0 0,-5-26 46 0 0,-60 38-90 0 0,-1-1 0 0 0,0-1-1 0 0,-2 0 1 0 0,-2-1 0 0 0,0-1-1 0 0,-2-1 1 0 0,-1 0 0 0 0,2-12-48 0 0,-9 20 40 0 0,0 1 0 0 0,-2-1 0 0 0,-1 0 0 0 0,0 0 0 0 0,-2 0 0 0 0,-1 0 0 0 0,0 0 0 0 0,-3-12-40 0 0,-46-143 126 0 0,37 155-151 0 0,-1 0-1 0 0,0 1 1 0 0,-2 0-1 0 0,-1 1 1 0 0,0 1-1 0 0,-1 1 1 0 0,-1 0-1 0 0,-1 1 1 0 0,-1 1-1 0 0,0 1 1 0 0,-1 1-1 0 0,0 0 1 0 0,-1 2-1 0 0,0 1 1 0 0,-24-9 25 0 0,-103-39-1267 0 0,116 62-2748 0 0,16 11-4006 0 0,12-9-3219 0 0</inkml:trace>
  <inkml:trace contextRef="#ctx0" brushRef="#br0" timeOffset="749.92">426 415 5745 0 0,'0'0'2190'0'0,"0"0"-352"0"0,0 0-175 0 0,0 0-75 0 0,0 0-150 0 0,0 0-225 0 0,0 0-284 0 0,0 0-307 0 0,0 0-211 0 0,0 0-134 0 0,0 0-63 0 0,0 0-19 0 0,10 11 1524 0 0,-10-11-1541 0 0,0 0-42 0 0,0 0-42 0 0,0 0-25 0 0,0 0-24 0 0,0 0-3 0 0,0 0 2 0 0,0 0-8 0 0,0 0 6 0 0,32-18 1944 0 0,18-15-1182 0 0,-92 98 562 0 0,47-63-1100 0 0,-3-4-4694 0 0,-1-1-4816 0 0,-1 3-1922 0 0</inkml:trace>
  <inkml:trace contextRef="#ctx0" brushRef="#br0" timeOffset="1281.267">1076 297 6769 0 0,'0'0'1950'0'0,"0"0"-185"0"0,0 0 10 0 0,0 0-28 0 0,0 0-111 0 0,0 0-269 0 0,0 0-323 0 0,0 0-249 0 0,0 0-210 0 0,0 0-158 0 0,0 0-97 0 0,0 0-46 0 0,0 0-23 0 0,-14 10-28 0 0,-46 27-30 0 0,41-14 140 0 0,20-12 393 0 0,19-25 544 0 0,-10 6-1089 0 0,-5 6-134 0 0,-1 0 383 0 0,-17 21 309 0 0,7-18-3051 0 0,-1 5-5629 0 0,7-6 4957 0 0,-2 0-8602 0 0</inkml:trace>
  <inkml:trace contextRef="#ctx0" brushRef="#br0" timeOffset="1843.327">384 710 0 0 0,'0'0'1642'0'0,"0"0"-137"0"0,0 0 210 0 0,0 0 291 0 0,0 0 116 0 0,0 0-238 0 0,0 0-486 0 0,0 0-521 0 0,0 0-366 0 0,0 0-40 0 0,0 0 116 0 0,0 0 124 0 0,0 0 106 0 0,3 6-47 0 0,51 117 3304 0 0,-49-113-3925 0 0,0-1 1 0 0,0 0-1 0 0,1 0 1 0 0,0 0-1 0 0,0-1 1 0 0,1 0-1 0 0,0 0 1 0 0,1-1-1 0 0,0 0 1 0 0,0 0-1 0 0,0 0 1 0 0,1-1-1 0 0,0-1 1 0 0,0 1-1 0 0,1-2 1 0 0,-1 1-1 0 0,1-1 1 0 0,0-1-1 0 0,0 1 1 0 0,0-2-1 0 0,0 1 1 0 0,5-1-150 0 0,9 2 210 0 0,0-1 1 0 0,0 0 0 0 0,0-2 0 0 0,1-1 0 0 0,-1-1 0 0 0,0-1-1 0 0,0-1 1 0 0,0-1 0 0 0,0-2 0 0 0,8-3-211 0 0,-18 5 86 0 0,-1 0 0 0 0,1-1 0 0 0,-1-1 1 0 0,-1 0-1 0 0,1-1 0 0 0,-1 0 0 0 0,0-1 0 0 0,-1 0 0 0 0,0-1 1 0 0,0 0-1 0 0,-1-1 0 0 0,0 0 0 0 0,-1-1 0 0 0,0 0 0 0 0,0-1 0 0 0,-1 1 1 0 0,-1-1-1 0 0,0-1 0 0 0,-1 1 0 0 0,1-3-86 0 0,-6 12 15 0 0,0 0-1 0 0,0-1 1 0 0,0 1 0 0 0,-1 0 0 0 0,1 0-1 0 0,-1 0 1 0 0,0 0 0 0 0,0-1 0 0 0,0 1-1 0 0,0 0 1 0 0,0 0 0 0 0,-1 0-1 0 0,1 0 1 0 0,-1-1 0 0 0,0 1 0 0 0,0 0-1 0 0,0 0 1 0 0,0 0 0 0 0,-1 0-1 0 0,1 1 1 0 0,-1-1 0 0 0,0 0 0 0 0,1 1-1 0 0,-1-1 1 0 0,-1 0-15 0 0,-38-18-1376 0 0,46 39-3835 0 0,-1-12-422 0 0,0-5-6252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5:3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8146 1340 1032 0 0,'0'0'775'0'0,"0"0"-211"0"0,0 0 86 0 0,0 0 374 0 0,0 0 459 0 0,0 0 311 0 0,0 0 62 0 0,0 0-144 0 0,0 0-286 0 0,0 0-238 0 0,0 0-165 0 0,4-2-113 0 0,6-7-457 0 0,0 0 0 0 0,0 0 0 0 0,-1-1 0 0 0,0 0 0 0 0,-1-1 0 0 0,0 0 0 0 0,-1-1 0 0 0,0 1 0 0 0,-1-1 0 0 0,3-7-453 0 0,11-17 497 0 0,42-81 366 0 0,-5-2 0 0 0,14-55-863 0 0,-71 174 1 0 0,10-22 69 0 0,-1-1 1 0 0,-1 0 0 0 0,-1 0-1 0 0,-1 0 1 0 0,-1-1-1 0 0,-1 0 1 0 0,-1-12-71 0 0,-3 35 25 0 0,0 1-46 0 0,0 5-249 0 0,-31 227 72 0 0,31-210 217 0 0,-2-8-9 0 0,1-1 0 0 0,1 1 1 0 0,0 0-1 0 0,0 0 0 0 0,2-1 0 0 0,0 1 0 0 0,0 0 1 0 0,1-1-1 0 0,1 0 0 0 0,0 1 0 0 0,1-1 1 0 0,0-1-1 0 0,6 10-10 0 0,-7-18 62 0 0,0 0 1 0 0,0 0-1 0 0,0-1 0 0 0,0 0 1 0 0,1 0-1 0 0,-1 0 1 0 0,1 0-1 0 0,0-1 0 0 0,-1 0 1 0 0,1 0-1 0 0,0 0 1 0 0,1 0-1 0 0,-1-1 0 0 0,0 0 1 0 0,0 0-1 0 0,1-1 1 0 0,-1 1-1 0 0,0-1 0 0 0,1 0 1 0 0,-1 0-1 0 0,0-1 1 0 0,0 0-1 0 0,1 0 0 0 0,-1 0 1 0 0,0 0-1 0 0,0-1 1 0 0,0 0-1 0 0,0 0 0 0 0,0 0 1 0 0,0-1-1 0 0,-1 1 1 0 0,1-1-1 0 0,-1 0 0 0 0,0-1 1 0 0,0 1-1 0 0,0-1 1 0 0,0 0-1 0 0,1-1-62 0 0,24-25 287 0 0,0 0 0 0 0,-2-2 0 0 0,-2 0 0 0 0,0-2 0 0 0,-3-1 1 0 0,-1-1-1 0 0,8-18-287 0 0,-10-38-79 0 0,-44 100-4766 0 0,11 13-3742 0 0,11-13-2648 0 0</inkml:trace>
  <inkml:trace contextRef="#ctx0" brushRef="#br0" timeOffset="369.308">9124 935 720 0 0,'0'0'1395'0'0,"0"0"133"0"0,0 0 308 0 0,0 0 295 0 0,0 0 118 0 0,0 0-148 0 0,0 0-274 0 0,0 0-251 0 0,0 0-233 0 0,0 0-212 0 0,0 0-225 0 0,0 0-218 0 0,31-3-175 0 0,95-12-121 0 0,-124 15-375 0 0,0 0-1 0 0,0 0 1 0 0,0 0-1 0 0,0 0 1 0 0,1-1-1 0 0,-1 1 1 0 0,0 0-1 0 0,0-1 1 0 0,0 0-1 0 0,0 1 1 0 0,0-1-1 0 0,-1 0 1 0 0,1 0-1 0 0,0 0 1 0 0,0 0-1 0 0,0 0 1 0 0,-1 0-1 0 0,1-1 1 0 0,-1 1-1 0 0,1-1 1 0 0,-1 1-1 0 0,1-1 1 0 0,-1 1-1 0 0,0-1 1 0 0,0 0-1 0 0,0 0 1 0 0,0 0-1 0 0,0 1 1 0 0,0-1-1 0 0,0-2-16 0 0,3-5 105 0 0,0 3-35 0 0,0-1 0 0 0,0 0 0 0 0,0 0 0 0 0,-1 0 0 0 0,0-1 0 0 0,0 1-1 0 0,-1-1 1 0 0,0 1 0 0 0,-1-1 0 0 0,1 0 0 0 0,-1 0 0 0 0,-1 0 0 0 0,1 0-1 0 0,-2 0 1 0 0,1 0 0 0 0,-1-3-70 0 0,-1 7-35 0 0,-1 1 0 0 0,0-1 0 0 0,1 0 0 0 0,-1 0 0 0 0,0 1 0 0 0,-1 0 1 0 0,1 0-1 0 0,-1 0 0 0 0,1 0 0 0 0,-1 0 0 0 0,0 0 0 0 0,0 1 0 0 0,0 0 0 0 0,0 0 0 0 0,0 0 0 0 0,-1 1 0 0 0,1-1 0 0 0,-1 1 0 0 0,1 0 0 0 0,-1 0 0 0 0,1 0 1 0 0,-1 1-1 0 0,0 0 0 0 0,1 0 0 0 0,-1 0 0 0 0,1 0 0 0 0,-1 1 0 0 0,0 0 0 0 0,1 0 0 0 0,-1 0 0 0 0,1 0 0 0 0,0 1 0 0 0,-1-1 0 0 0,1 1 0 0 0,0 0 0 0 0,-2 2 35 0 0,-8 5-41 0 0,0 0-1 0 0,1 1 0 0 0,1 1 1 0 0,0 0-1 0 0,0 0 0 0 0,1 2 1 0 0,1-1-1 0 0,0 1 0 0 0,1 0 1 0 0,0 1-1 0 0,1 0 0 0 0,0 1 1 0 0,1 0-1 0 0,1 0 1 0 0,1 0-1 0 0,0 1 0 0 0,1 0 1 0 0,0-1-1 0 0,1 2 0 0 0,1-1 1 0 0,1 0-1 0 0,0 0 0 0 0,1 1 1 0 0,1-1-1 0 0,0 2 42 0 0,1-13 12 0 0,-1 0 0 0 0,0 0 0 0 0,1 1 1 0 0,0-1-1 0 0,0-1 0 0 0,1 1 0 0 0,-1 0 0 0 0,1-1 0 0 0,0 1 0 0 0,0-1 1 0 0,1 0-1 0 0,-1 0 0 0 0,1 0 0 0 0,0 0 0 0 0,0-1 0 0 0,0 1 1 0 0,0-1-1 0 0,1 0 0 0 0,-1 0 0 0 0,1-1 0 0 0,0 1 0 0 0,0-1 0 0 0,0 0 1 0 0,0-1-1 0 0,0 1 0 0 0,0-1 0 0 0,1 0-12 0 0,13 4 67 0 0,1-2 0 0 0,-1-1 0 0 0,1 0 0 0 0,-1-1 0 0 0,1-1-1 0 0,17-2-66 0 0,-12-2-87 0 0,0-1-1 0 0,-1-1 0 0 0,1-1 1 0 0,-1-2-1 0 0,0 0 0 0 0,-1-1 0 0 0,0-2 1 0 0,-1 0-1 0 0,-1-1 0 0 0,6-5 88 0 0,69-52-8774 0 0,-77 54-1899 0 0</inkml:trace>
  <inkml:trace contextRef="#ctx0" brushRef="#br0" timeOffset="2183.261">10019 725 13435 0 0,'0'0'1240'0'0,"0"0"-277"0"0,0 0-9 0 0,0 0 100 0 0,0 0 53 0 0,0 0-64 0 0,0 0-167 0 0,0 0-171 0 0,0 0-165 0 0,0 0-142 0 0,0 0-106 0 0,0 0-74 0 0,-34 24-33 0 0,-104 75-27 0 0,83-47-32 0 0,50-40-110 0 0,0-4-32 0 0,1 0 0 0 0,0 0 0 0 0,0 1 0 0 0,0-1 0 0 0,1 1 0 0 0,1-1 0 0 0,-1 1 0 0 0,2 0 0 0 0,-1 0 0 0 0,1 0 0 0 0,0 1 0 0 0,1-1 0 0 0,0 0 0 0 0,1 5 16 0 0,2-10 4 0 0,-1 0 0 0 0,1-1-1 0 0,0 0 1 0 0,0 0 0 0 0,0 0-1 0 0,0 0 1 0 0,0 0 0 0 0,1 0 0 0 0,-1-1-1 0 0,1 0 1 0 0,0 0 0 0 0,0 0-1 0 0,-1 0 1 0 0,2 0 0 0 0,-1-1-1 0 0,0 0 1 0 0,0 0 0 0 0,0 0-1 0 0,0 0 1 0 0,1-1 0 0 0,-1 1 0 0 0,0-1-1 0 0,1 0 1 0 0,-1 0 0 0 0,0-1-1 0 0,2 0-3 0 0,8-1 86 0 0,-1-1 0 0 0,1-1 0 0 0,0 0 0 0 0,-1-1 0 0 0,0-1-1 0 0,0 0 1 0 0,-1 0 0 0 0,0-1 0 0 0,0-1 0 0 0,0 0 0 0 0,-1-1 0 0 0,0 0-1 0 0,-1-1 1 0 0,0 0 0 0 0,0 0 0 0 0,-1-1 0 0 0,3-5-86 0 0,50-46 351 0 0,-61 60-347 0 0,1 0 0 0 0,0 0 0 0 0,0 0-1 0 0,0 1 1 0 0,0-1 0 0 0,0 0 0 0 0,0 1 0 0 0,0-1-1 0 0,0 1 1 0 0,1 0 0 0 0,-1 0 0 0 0,0-1 0 0 0,1 2-1 0 0,-1-1 1 0 0,1 0 0 0 0,-1 0 0 0 0,1 1-1 0 0,0 0 1 0 0,-1-1 0 0 0,1 1 0 0 0,0 0 0 0 0,-1 0-1 0 0,1 0 1 0 0,0 1 0 0 0,-1-1 0 0 0,1 1-1 0 0,-1-1 1 0 0,1 1 0 0 0,-1 0 0 0 0,1 0 0 0 0,-1 0-1 0 0,1 0 1 0 0,-1 0 0 0 0,0 1 0 0 0,0-1 0 0 0,0 1-1 0 0,0 0 1 0 0,0-1 0 0 0,0 1 0 0 0,0 0-1 0 0,0 0 1 0 0,0 0 0 0 0,0 1-4 0 0,7 18 13 0 0,-1-1 0 0 0,-1 2 0 0 0,-1-1 0 0 0,-1 1 0 0 0,-1-1 0 0 0,0 1 0 0 0,-2 0 0 0 0,-1 1-1 0 0,-1 17-12 0 0,3 6-84 0 0,-2-29 43 0 0,6 68-283 0 0,-3 1 0 0 0,-4 0 1 0 0,-4 0-1 0 0,-12 67 324 0 0,11-126-98 0 0,-2 0 0 0 0,0 0 1 0 0,-2-1-1 0 0,0 0 0 0 0,-2 0 1 0 0,-1-1-1 0 0,-1-1 0 0 0,-1 0 1 0 0,-1-1-1 0 0,-1 0 0 0 0,-1-2 1 0 0,-1 0-1 0 0,-4 2 98 0 0,-29 12-89 0 0,50-34 79 0 0,-1 0 1 0 0,1-1-1 0 0,0 1 0 0 0,-1 0 0 0 0,1-1 1 0 0,-1 1-1 0 0,1 0 0 0 0,-1-1 0 0 0,1 0 1 0 0,-1 1-1 0 0,1-1 0 0 0,-1 0 0 0 0,0 0 1 0 0,1 0-1 0 0,-1 0 0 0 0,1 0 0 0 0,-1 0 1 0 0,1-1-1 0 0,-1 1 0 0 0,1 0 0 0 0,-1-1 1 0 0,1 1-1 0 0,-1-1 0 0 0,1 0 0 0 0,-1 1 1 0 0,1-1-1 0 0,0 0 0 0 0,-1 0 0 0 0,1 0 1 0 0,0 0-1 0 0,0 0 0 0 0,0 0 0 0 0,-1 0 1 0 0,1 0-1 0 0,0 0 0 0 0,0-2 10 0 0,-3-10-22 0 0,1 0-1 0 0,1-1 1 0 0,0 1-1 0 0,0-1 1 0 0,2 0-1 0 0,-1 1 1 0 0,2-1-1 0 0,0 0 1 0 0,1 1-1 0 0,0-1 1 0 0,1 1-1 0 0,0-1 0 0 0,1 1 1 0 0,1 0-1 0 0,0 0 1 0 0,1 1 22 0 0,31-73 56 0 0,4 2-1 0 0,3 2 1 0 0,4 2-1 0 0,3 2 1 0 0,4 2-1 0 0,8-4-55 0 0,5-4 71 0 0,-12 16-18 0 0,-3-3 0 0 0,-4-1 0 0 0,18-36-53 0 0,-42 65-33 0 0,-1-2 0 0 0,-3 0 0 0 0,-1-2 0 0 0,-2 0 0 0 0,-2-1 0 0 0,-3 0 0 0 0,-1-1 0 0 0,-3-1 0 0 0,-2 0 0 0 0,-1-8 33 0 0,-5 42-14 0 0,0 5 16 0 0,0 0 0 0 0,0 0 0 0 0,-1 0-1 0 0,0-1 1 0 0,-1 1 0 0 0,0 0 0 0 0,-1 0-1 0 0,0 0 1 0 0,-1 0 0 0 0,0 0 0 0 0,0 0 0 0 0,-1 1-1 0 0,0-1 1 0 0,-1 1 0 0 0,0 0 0 0 0,0 0-1 0 0,-6-6-1 0 0,7 12-12 0 0,0 0-1 0 0,0 1 0 0 0,0 0 0 0 0,-1 0 0 0 0,1 0 0 0 0,-1 0 1 0 0,1 1-1 0 0,-1-1 0 0 0,0 1 0 0 0,0 0 0 0 0,1 1 0 0 0,-1-1 1 0 0,0 1-1 0 0,0 0 0 0 0,0 0 0 0 0,0 1 0 0 0,0-1 0 0 0,1 1 1 0 0,-1 0-1 0 0,0 0 0 0 0,1 1 0 0 0,-1-1 0 0 0,0 1 0 0 0,1 0 0 0 0,0 1 1 0 0,0-1-1 0 0,-1 1 0 0 0,1-1 0 0 0,1 1 0 0 0,-1 0 0 0 0,0 1 1 0 0,-2 2 12 0 0,-8 13 4 0 0,1 1 1 0 0,1 1-1 0 0,0 0 1 0 0,2 1-1 0 0,0 0 0 0 0,2 1 1 0 0,0 0-1 0 0,2 0 1 0 0,0 0-1 0 0,2 1 1 0 0,1 0-1 0 0,0 0 1 0 0,2 0-1 0 0,1 0 1 0 0,0 0-1 0 0,2 0 1 0 0,1 1-5 0 0,2 9 38 0 0,1-1 1 0 0,2 1-1 0 0,1-1 1 0 0,1 0-1 0 0,2-1 1 0 0,2 0-1 0 0,11 18-38 0 0,3 15 125 0 0,-18-42-90 0 0,0 1 0 0 0,1-2 1 0 0,1 1-1 0 0,2-2 0 0 0,0 1 0 0 0,1-2 0 0 0,1 0 0 0 0,0-1 0 0 0,2-1 0 0 0,0 0 0 0 0,3 0-35 0 0,39 29 104 0 0,-53-42-62 0 0,1-1-1 0 0,-1 0 1 0 0,1 0 0 0 0,0 0 0 0 0,0-1-1 0 0,0 0 1 0 0,0-1 0 0 0,1 1 0 0 0,-1-2-1 0 0,0 1 1 0 0,1-1 0 0 0,0-1 0 0 0,1 1-42 0 0,-4-4 60 0 0,-1 1 0 0 0,1-1 1 0 0,-1 0-1 0 0,1 0 1 0 0,-1 0-1 0 0,0-1 1 0 0,-1 0-1 0 0,1 0 0 0 0,-1 0 1 0 0,1-1-1 0 0,-1 1 1 0 0,0-1-1 0 0,0-1-60 0 0,-2 3 16 0 0,7-6 48 0 0,7-6-5 0 0,-1-1 1 0 0,0 0 0 0 0,-1-1 0 0 0,0-1 0 0 0,-2 0 0 0 0,0 0 0 0 0,-1-1 0 0 0,-1-1 0 0 0,-1 0-1 0 0,0 0 1 0 0,-2-1 0 0 0,0 0 0 0 0,-2 0 0 0 0,0 0 0 0 0,-1-1 0 0 0,-1 0-60 0 0,-5 20-9 0 0,1 0 0 0 0,0 0 0 0 0,-1 1 0 0 0,1-1 0 0 0,-1 0 0 0 0,0 1 0 0 0,0-1 1 0 0,1 1-1 0 0,-1 0 0 0 0,0 0 0 0 0,0-1 0 0 0,0 1 0 0 0,0 0 0 0 0,-1 1 0 0 0,1-1 0 0 0,0 0 1 0 0,0 1-1 0 0,0-1 0 0 0,-1 1 0 0 0,1 0 0 0 0,0-1 0 0 0,-1 1 0 0 0,1 0 0 0 0,0 0 0 0 0,0 1 1 0 0,-1-1-1 0 0,1 0 0 0 0,0 1 0 0 0,0 0 0 0 0,-1-1 0 0 0,1 1 0 0 0,0 0 0 0 0,0 0 0 0 0,0 0 1 0 0,0 0-1 0 0,-1 1 9 0 0,-7 5-44 0 0,-1 1 1 0 0,2 0 0 0 0,-1 1 0 0 0,1 0-1 0 0,0 0 1 0 0,1 1 0 0 0,0 0 0 0 0,0 1-1 0 0,1-1 1 0 0,1 1 0 0 0,0 1 0 0 0,0-1-1 0 0,1 1 1 0 0,1 0 0 0 0,0 0 0 0 0,0 1-1 0 0,1-1 1 0 0,1 1 0 0 0,0-1 0 0 0,1 1-1 0 0,0 0 1 0 0,1 0 0 0 0,1 8 43 0 0,2-13 10 0 0,0-1 0 0 0,0 0 0 0 0,0-1 1 0 0,1 1-1 0 0,0 0 0 0 0,0-1 0 0 0,0 0 1 0 0,1 0-1 0 0,0 0 0 0 0,0-1 0 0 0,1 0 1 0 0,-1 0-1 0 0,1 0 0 0 0,0 0 0 0 0,1-1 1 0 0,-1 0-1 0 0,1 0 0 0 0,0-1 0 0 0,0 0 0 0 0,0 0 1 0 0,0-1-1 0 0,0 0 0 0 0,1 0 0 0 0,-1 0 1 0 0,1-1-1 0 0,-1 0 0 0 0,1-1 0 0 0,-1 0 1 0 0,1 0-1 0 0,-1 0 0 0 0,1-1 0 0 0,0 0 1 0 0,-1-1-1 0 0,7-1-10 0 0,5-4 83 0 0,1-1 0 0 0,-1-1 0 0 0,-1 0 0 0 0,1-1 0 0 0,-1-1 0 0 0,-1-1 0 0 0,0-1 1 0 0,-1 0-1 0 0,-1-1 0 0 0,0 0 0 0 0,0-2 0 0 0,-2 1 0 0 0,4-7-83 0 0,113-99 91 0 0,-126 119-101 0 0,-1 0 0 0 0,0 0 0 0 0,0 1 0 0 0,1-1 0 0 0,-1 1 0 0 0,1-1 1 0 0,0 1-1 0 0,-1 0 0 0 0,1 1 0 0 0,0-1 0 0 0,0 1 0 0 0,-1-1 0 0 0,1 1 0 0 0,0 0 1 0 0,0 1-1 0 0,-1-1 0 0 0,1 1 0 0 0,0-1 0 0 0,0 1 0 0 0,-1 0 0 0 0,1 0 0 0 0,-1 1 1 0 0,1-1-1 0 0,-1 1 0 0 0,1 0 0 0 0,-1 0 0 0 0,0 0 0 0 0,0 0 0 0 0,0 0 0 0 0,0 1 1 0 0,0-1-1 0 0,1 3 10 0 0,22 21 110 0 0,-25-26-64 0 0,-1 0 10 0 0,0 0 18 0 0,0 0 49 0 0,0 0 9 0 0,0 0 16 0 0,0 0 28 0 0,-3-11 362 0 0,-1 7-545 0 0,1 2 1 0 0,-1-1 0 0 0,0 0 0 0 0,0 1 0 0 0,0 0 0 0 0,0 0-1 0 0,0 0 1 0 0,-1 1 0 0 0,1-1 0 0 0,-1 1 0 0 0,1 0 0 0 0,-1 0-1 0 0,1 0 1 0 0,-1 1 0 0 0,0 0 0 0 0,1 0 0 0 0,-1 0 0 0 0,0 0 0 0 0,1 1-1 0 0,-1 0 1 0 0,1 0 0 0 0,-1 0 0 0 0,1 0 0 0 0,0 1 0 0 0,-1-1-1 0 0,1 1 1 0 0,0 0 0 0 0,0 1 0 0 0,-3 1 6 0 0,-1 1-30 0 0,0 1 0 0 0,1 0 0 0 0,-1 0 0 0 0,1 0 0 0 0,1 1 0 0 0,-1 0 0 0 0,1 1 0 0 0,0-1 0 0 0,1 1 0 0 0,0 0 0 0 0,0 0 1 0 0,1 1-1 0 0,0-1 0 0 0,0 1 0 0 0,1 0 0 0 0,0 0 0 0 0,0 1 0 0 0,1-1 0 0 0,1 0 0 0 0,0 1 0 0 0,0-1 0 0 0,0 6 30 0 0,2-11-16 0 0,-1 0 0 0 0,1 0 0 0 0,0 0 0 0 0,0 0 0 0 0,0-1 0 0 0,0 1 0 0 0,1 0 0 0 0,0 0 0 0 0,-1-1 0 0 0,1 1 0 0 0,0-1 0 0 0,1 0 0 0 0,-1 1 0 0 0,1-1 0 0 0,-1 0-1 0 0,1-1 1 0 0,0 1 0 0 0,0 0 0 0 0,0-1 0 0 0,1 1 0 0 0,-1-1 0 0 0,0 0 0 0 0,1 0 0 0 0,0-1 0 0 0,-1 1 0 0 0,1-1 0 0 0,1 1 16 0 0,109 19-134 0 0,-89-25 171 0 0,0 0 0 0 0,0-1-1 0 0,0-2 1 0 0,-1 0 0 0 0,0-2-1 0 0,0 0 1 0 0,-1-2 0 0 0,-1 0-1 0 0,0-2 1 0 0,0 0 0 0 0,-1-2-1 0 0,2-3-36 0 0,16-11 67 0 0,-2-2-1 0 0,-1-2 0 0 0,-1-1 0 0 0,-2-2 0 0 0,-2-1 0 0 0,-1-2 1 0 0,-2 0-1 0 0,6-15-66 0 0,-14 25-21 0 0,-2 0-1 0 0,0-2 1 0 0,-2 1 0 0 0,-2-2 0 0 0,-1 0-1 0 0,-1-1 1 0 0,-2 0 0 0 0,-1-1 0 0 0,-2 0-1 0 0,-1 0 1 0 0,-2-1 0 0 0,-1 0 0 0 0,-2-24 21 0 0,-2 53 7 0 0,1 0 0 0 0,-2 1 1 0 0,1-1-1 0 0,-1 1 0 0 0,0-1 0 0 0,0 1 1 0 0,0 0-1 0 0,-1-1 0 0 0,0 1 1 0 0,0 0-1 0 0,0 1 0 0 0,-1-1 0 0 0,1 0 1 0 0,-1 1-1 0 0,0 0 0 0 0,-1 0 1 0 0,1 0-1 0 0,-1 1-7 0 0,3 1-4 0 0,0 0 0 0 0,-1 1 0 0 0,1-1 0 0 0,-1 1 0 0 0,0 0 0 0 0,1-1-1 0 0,-1 1 1 0 0,0 0 0 0 0,0 1 0 0 0,1-1 0 0 0,-1 1 0 0 0,0-1 0 0 0,0 1 0 0 0,0 0 0 0 0,0 0 0 0 0,0 0 0 0 0,0 0 0 0 0,0 0 0 0 0,1 1 0 0 0,-1 0 0 0 0,0-1 0 0 0,0 1 0 0 0,0 0 0 0 0,1 0 0 0 0,-1 0 0 0 0,1 1-1 0 0,-1-1 1 0 0,1 1 0 0 0,-1-1 0 0 0,1 1 0 0 0,0 0 0 0 0,-1 0 0 0 0,1 0 0 0 0,0 0 0 0 0,-1 2 4 0 0,-6 11-4 0 0,1 0-1 0 0,1 0 1 0 0,1 1-1 0 0,0-1 1 0 0,0 2-1 0 0,2-1 1 0 0,0 0-1 0 0,1 1 0 0 0,1 0 1 0 0,0-1-1 0 0,1 1 1 0 0,1 0-1 0 0,1 0 1 0 0,1 8 4 0 0,-2-15 0 0 0,13 196 27 0 0,93 251 16 0 0,-99-421-109 0 0,0-1 1 0 0,-3 1 0 0 0,-1-1-1 0 0,-1 32 66 0 0,-22-144-7509 0 0,7 38-829 0 0,9 23-1076 0 0</inkml:trace>
  <inkml:trace contextRef="#ctx0" brushRef="#br0" timeOffset="2439.943">11856 670 13339 0 0,'0'0'1465'0'0,"0"0"-591"0"0,0 0-197 0 0,0 0 156 0 0,0 0 256 0 0,0 0 176 0 0,0 0-25 0 0,0 0-155 0 0,0 0-158 0 0,35 8-152 0 0,113 24-117 0 0,-17-21 476 0 0,-35-14-611 0 0,-1-3-1 0 0,0-5 0 0 0,-1-4 0 0 0,1-5-522 0 0,-90 20 0 0 0,92-23 131 0 0,-18 4-2312 0 0,-27 10-5965 0 0,-40 9-4131 0 0</inkml:trace>
  <inkml:trace contextRef="#ctx0" brushRef="#br0" timeOffset="4507.852">13641 114 5441 0 0,'0'0'1997'0'0,"0"0"-426"0"0,0 0-186 0 0,0 0 60 0 0,0 0 102 0 0,0 0 16 0 0,0 0-165 0 0,0 0-265 0 0,0 0-260 0 0,0 0-207 0 0,0 0-147 0 0,4-7-79 0 0,8-23-55 0 0,-9 23-17 0 0,-3 7-9 0 0,0 0-20 0 0,0 0-43 0 0,0 30 1167 0 0,-17 503 1328 0 0,-33-148-2523 0 0,17-185-890 0 0,33-200 420 0 0,1 1 12 0 0,-1 0-2726 0 0,-1-7-7238 0 0,1 3-657 0 0</inkml:trace>
  <inkml:trace contextRef="#ctx0" brushRef="#br0" timeOffset="4769.653">13132 791 14331 0 0,'0'0'1147'0'0,"0"0"-366"0"0,0 0-18 0 0,0 0 194 0 0,0 0 99 0 0,0 0-5 0 0,32-11-79 0 0,107-35-107 0 0,248-69 1928 0 0,-126 52-3160 0 0,-176 26-1553 0 0,-61 20-1926 0 0,-2-2-4684 0 0,-13 11-1523 0 0</inkml:trace>
  <inkml:trace contextRef="#ctx0" brushRef="#br0" timeOffset="5188.679">14197 29 16748 0 0,'0'0'817'0'0,"0"0"-277"0"0,0 0-24 0 0,0 0 134 0 0,0 0 138 0 0,-13 34 44 0 0,-43 110-49 0 0,16 13 563 0 0,33-112-1072 0 0,-10 68 7 0 0,5 0-1 0 0,5 1 1 0 0,5 38-281 0 0,1-143 3 0 0,1-1 0 0 0,0 1 1 0 0,0 0-1 0 0,1-1 0 0 0,0 1 0 0 0,1-1 0 0 0,0 0 1 0 0,0 1-1 0 0,1-1 0 0 0,0 0 0 0 0,0 0 1 0 0,1 0-1 0 0,0-1 0 0 0,0 1 0 0 0,1-1 0 0 0,-1 0 1 0 0,2 0-1 0 0,-1 0 0 0 0,5 3-3 0 0,-3-9 32 0 0,0 0 0 0 0,0 0 1 0 0,0 0-1 0 0,0-1 0 0 0,0 0 0 0 0,1-1 0 0 0,-1 1 0 0 0,0-1 0 0 0,0-1 0 0 0,0 1 1 0 0,0-1-1 0 0,0 0 0 0 0,-1-1 0 0 0,1 0 0 0 0,-1 0 0 0 0,1 0 0 0 0,-1-1 0 0 0,0 0 1 0 0,0 0-1 0 0,-1 0 0 0 0,1-1 0 0 0,-1 0 0 0 0,0 0 0 0 0,0 0 0 0 0,-1-1 0 0 0,1 0 1 0 0,-1 0-33 0 0,14-11 46 0 0,40-39 28 0 0,64-48-102 0 0,-122 103 28 0 0,1 1-1 0 0,-1-1 0 0 0,1 1 0 0 0,-1-1 0 0 0,1 1 0 0 0,-1-1 0 0 0,1 1 1 0 0,-1-1-1 0 0,1 1 0 0 0,0 0 0 0 0,-1 0 0 0 0,1-1 0 0 0,0 1 0 0 0,-1 0 1 0 0,1 0-1 0 0,0 0 0 0 0,0-1 0 0 0,-1 1 0 0 0,1 0 0 0 0,0 0 0 0 0,-1 0 1 0 0,1 0-1 0 0,0 0 0 0 0,0 1 0 0 0,-1-1 0 0 0,1 0 0 0 0,0 0 0 0 0,-1 0 1 0 0,1 1-1 0 0,0-1 0 0 0,-1 0 0 0 0,1 1 0 0 0,-1-1 0 0 0,1 0 0 0 0,0 1 1 0 0,-1-1-1 0 0,1 1 0 0 0,-1-1 0 0 0,1 1 0 0 0,-1-1 0 0 0,1 1 0 0 0,-1-1 1 0 0,1 1-1 0 0,-1 0 0 0 0,0-1 0 0 0,1 1 0 0 0,-1 0 0 0 0,0-1 0 0 0,0 1 1 0 0,0 0-1 0 0,1-1 0 0 0,-1 1 0 0 0,0 0 0 0 0,0-1 0 0 0,0 1 0 0 0,0 0 1 0 0,-5 289 534 0 0,4-286-538 0 0,1 0 1 0 0,0 0-1 0 0,0 0 1 0 0,1 0-1 0 0,-1 0 1 0 0,1 0-1 0 0,0 0 1 0 0,0 0-1 0 0,0 0 1 0 0,0 0-1 0 0,1 0 1 0 0,0-1-1 0 0,0 1 1 0 0,0-1-1 0 0,0 1 1 0 0,0-1-1 0 0,1 0 1 0 0,-1 1-1 0 0,3 1 4 0 0,-3-5-77 0 0,-1 1 1 0 0,0-1-1 0 0,1 0 0 0 0,-1 0 1 0 0,0 0-1 0 0,1 0 0 0 0,-1 0 1 0 0,0 0-1 0 0,1 0 0 0 0,-1 0 1 0 0,0-1-1 0 0,0 1 0 0 0,1 0 1 0 0,-1-1-1 0 0,0 1 0 0 0,0-1 1 0 0,1 0-1 0 0,-1 1 0 0 0,0-1 1 0 0,0 0-1 0 0,0 0 0 0 0,0 0 1 0 0,0 1-1 0 0,0-1 0 0 0,0 0 1 0 0,0 0-1 0 0,-1 0 0 0 0,1-1 1 0 0,0 1-1 0 0,0 0 0 0 0,-1 0 1 0 0,1 0-1 0 0,-1 0 77 0 0,10-17-4223 0 0,-4 7-1253 0 0,-2 3-6015 0 0</inkml:trace>
  <inkml:trace contextRef="#ctx0" brushRef="#br0" timeOffset="5447.118">14788 806 12387 0 0,'0'0'1313'0'0,"0"0"-310"0"0,0 0-49 0 0,0 0 47 0 0,0 0-47 0 0,0 0-143 0 0,-15 36-205 0 0,-48 110-176 0 0,46-79 55 0 0,19-59-387 0 0,-1-4-47 0 0,0 0 1 0 0,0 0 0 0 0,0-1-1 0 0,0 1 1 0 0,1 0-1 0 0,-1-1 1 0 0,1 1 0 0 0,0-1-1 0 0,0 0 1 0 0,0 1 0 0 0,1-1-1 0 0,-1 0 1 0 0,1 0 0 0 0,0 0-1 0 0,0-1 1 0 0,0 1-1 0 0,0-1 1 0 0,0 0 0 0 0,0 1-1 0 0,1-1 1 0 0,-1-1 0 0 0,1 1-1 0 0,-1 0 1 0 0,1-1 0 0 0,0 0-1 0 0,-1 0 1 0 0,1 0-1 0 0,0 0 1 0 0,0-1 0 0 0,0 1-1 0 0,3-1-51 0 0,3 0 165 0 0,0 1-1 0 0,0-2 0 0 0,0 1 0 0 0,0-1 0 0 0,0-1 1 0 0,0 0-1 0 0,-1 0 0 0 0,1-1 0 0 0,0 0 1 0 0,-1-1-1 0 0,0 0 0 0 0,1-1-164 0 0,1-2 105 0 0,-1 0 0 0 0,0-1 0 0 0,0 0 0 0 0,-1 0 0 0 0,0-1 0 0 0,-1-1 0 0 0,0 1 0 0 0,0-2 0 0 0,-1 1 0 0 0,0-1 0 0 0,-1 0 0 0 0,0 0 0 0 0,-1 0 0 0 0,0-1 0 0 0,-1 0 0 0 0,0 0-1 0 0,-1 0 1 0 0,0 0 0 0 0,-1-1 0 0 0,-1 1 0 0 0,0-1 0 0 0,0 1 0 0 0,-1-1 0 0 0,-1-1-105 0 0,0 8-17 0 0,0-1 0 0 0,0 1 0 0 0,-1 0-1 0 0,0-1 1 0 0,0 1 0 0 0,0 0 0 0 0,-1 0-1 0 0,0 0 1 0 0,0 1 0 0 0,0-1 0 0 0,-1 1-1 0 0,0 0 1 0 0,0 0 0 0 0,0 0 0 0 0,-1 0-1 0 0,1 1 1 0 0,-1 0 0 0 0,0 0 0 0 0,0 0-1 0 0,-1 0 1 0 0,1 1 0 0 0,-1 0 0 0 0,0 0-1 0 0,0 0 1 0 0,-3 0 17 0 0,-105-12-3303 0 0,95 18-1008 0 0,3 4-7087 0 0</inkml:trace>
  <inkml:trace contextRef="#ctx0" brushRef="#br0" timeOffset="7724.321">15560 633 536 0 0,'0'0'758'0'0,"0"0"22"0"0,0 0 188 0 0,0 0 306 0 0,0 0 249 0 0,0 0 122 0 0,0 0-35 0 0,0 0-183 0 0,0 0-200 0 0,0 0-175 0 0,0 0-105 0 0,0 0-26 0 0,0 0-31 0 0,-5-7 5242 0 0,-187 98-4410 0 0,152-65-1321 0 0,63-3-462 0 0,75 22 132 0 0,-89-44-69 0 0,-1 2 0 0 0,1-1 1 0 0,-1 1-1 0 0,0 0 0 0 0,0 1 1 0 0,0 0-1 0 0,0 0 0 0 0,0 0 1 0 0,-1 1-1 0 0,0 1 0 0 0,0-1 1 0 0,0 1-1 0 0,-1 0 0 0 0,0 0 0 0 0,0 1 1 0 0,0 0-1 0 0,-1 0 0 0 0,0 0 1 0 0,-1 1-1 0 0,3 4-2 0 0,-5-7 39 0 0,-1 0 0 0 0,1 0 0 0 0,-1 0 0 0 0,0 0 0 0 0,0 0 0 0 0,0 0 1 0 0,-1 0-1 0 0,0 1 0 0 0,0-1 0 0 0,0 0 0 0 0,-1 0 0 0 0,0 0 0 0 0,0 0 0 0 0,0 1 0 0 0,0-1 0 0 0,-1-1 0 0 0,0 1 0 0 0,0 0 0 0 0,0 0 0 0 0,-1-1 0 0 0,1 1 1 0 0,-1-1-1 0 0,0 1 0 0 0,0-1 0 0 0,-1 0 0 0 0,-2 2-39 0 0,-4 3 61 0 0,-1-1 1 0 0,1 0 0 0 0,-1-1 0 0 0,-1 0-1 0 0,0-1 1 0 0,0 0 0 0 0,0-1-1 0 0,0 0 1 0 0,-12 3-62 0 0,9-4-33 0 0,7 0-36 0 0,0-1 0 0 0,-1 0 0 0 0,0-1 0 0 0,1 0 0 0 0,-1 0 0 0 0,0-1 0 0 0,0 0 0 0 0,0 0 0 0 0,0-1 0 0 0,0-1 1 0 0,0 1-1 0 0,0-2 0 0 0,-4 0 69 0 0,11 1-201 0 0,1 1 0 0 0,0-1 1 0 0,-1 0-1 0 0,1 0 0 0 0,0 0 1 0 0,0 0-1 0 0,0 0 0 0 0,0-1 1 0 0,0 1-1 0 0,0 0 0 0 0,0 0 1 0 0,0-1-1 0 0,0 1 1 0 0,0 0-1 0 0,1-1 0 0 0,-1 1 1 0 0,1-1-1 0 0,-1 1 0 0 0,1-1 1 0 0,-1 1-1 0 0,1-1 0 0 0,0 0 1 0 0,0 1-1 0 0,0-1 0 0 0,0 1 1 0 0,0-1-1 0 0,0 0 201 0 0,8-27-10618 0 0,-4 21 2143 0 0</inkml:trace>
  <inkml:trace contextRef="#ctx0" brushRef="#br0" timeOffset="8083.337">15773 986 9746 0 0,'0'0'2350'0'0,"0"0"-208"0"0,0 0-122 0 0,0 0-250 0 0,0 0-286 0 0,0 0-264 0 0,0 0-230 0 0,32-6-170 0 0,100-23-138 0 0,-72 5 153 0 0,-52 17-659 0 0,0 1-75 0 0,-1-1 1 0 0,1 0 0 0 0,-1 0 0 0 0,0-1 0 0 0,0 0 0 0 0,-1 0 0 0 0,0 0-1 0 0,-1-1 1 0 0,0 0 0 0 0,0 0 0 0 0,-1-1 0 0 0,0 1 0 0 0,-1-1 0 0 0,0 0-1 0 0,0 0 1 0 0,-1 0 0 0 0,0 0 0 0 0,-1 0 0 0 0,0 0 0 0 0,-1-1 0 0 0,-1-5-102 0 0,0 11-40 0 0,-2 0 0 0 0,1 1 0 0 0,0-1 1 0 0,-1 1-1 0 0,0 0 0 0 0,0 0 1 0 0,0 0-1 0 0,-1 0 0 0 0,1 0 0 0 0,-1 1 1 0 0,0-1-1 0 0,0 1 0 0 0,0 0 1 0 0,0 0-1 0 0,-1 1 0 0 0,1-1 0 0 0,-1 1 1 0 0,1 0-1 0 0,-1 0 0 0 0,0 1 1 0 0,0-1-1 0 0,0 1 0 0 0,0 0 0 0 0,0 0 1 0 0,0 1-1 0 0,0-1 0 0 0,0 1 1 0 0,0 1-1 0 0,-1-1 0 0 0,1 1 0 0 0,0-1 1 0 0,-3 2 39 0 0,-6 3-57 0 0,1-1 0 0 0,0 2 0 0 0,1 0 0 0 0,0 0 1 0 0,0 1-1 0 0,0 1 0 0 0,1 0 0 0 0,0 0 0 0 0,0 1 0 0 0,1 1 1 0 0,0-1-1 0 0,1 2 0 0 0,0-1 0 0 0,0 1 0 0 0,1 1 0 0 0,1 0 1 0 0,0 0-1 0 0,0 2 57 0 0,1-4-12 0 0,0 0 1 0 0,1 0-1 0 0,0 1 1 0 0,1-1-1 0 0,0 1 1 0 0,1 0-1 0 0,0 0 1 0 0,1 0-1 0 0,0 0 1 0 0,0 1-1 0 0,1-1 1 0 0,1 0 0 0 0,0 1-1 0 0,1-1 1 0 0,0 1-1 0 0,0-1 1 0 0,2 0-1 0 0,-1 0 12 0 0,4-3 17 0 0,0 0 0 0 0,0-1 0 0 0,1 0 0 0 0,-1 0 0 0 0,2 0 0 0 0,-1-1 0 0 0,1 0 0 0 0,0-1 0 0 0,0 0 0 0 0,0 0 0 0 0,1-1 0 0 0,-1 0 0 0 0,1 0-1 0 0,0-1 1 0 0,1 0 0 0 0,-1-1 0 0 0,0 0 0 0 0,1 0 0 0 0,-1-1 0 0 0,1 0 0 0 0,1-1-17 0 0,23 4-108 0 0,0-2-1 0 0,-1-2 1 0 0,1-1-1 0 0,0-2 1 0 0,-1-1-1 0 0,1-1 1 0 0,-1-2-1 0 0,30-11 109 0 0,-50 14-489 0 0,14-5-2113 0 0,-11 3-2529 0 0,1-1-6727 0 0</inkml:trace>
  <inkml:trace contextRef="#ctx0" brushRef="#br0" timeOffset="16743.25">8717 1631 10506 0 0,'0'0'1415'0'0,"0"0"-348"0"0,0 0-21 0 0,0 0 151 0 0,0 0 105 0 0,0 0-45 0 0,0 0-198 0 0,0 0-232 0 0,0 0-155 0 0,0 0-92 0 0,0 0-31 0 0,0 11-16 0 0,0 93 815 0 0,0-89-1156 0 0,1 152 1167 0 0,-8 1-1 0 0,-16 77-1358 0 0,-12-2-9 0 0,36-230-113 0 0,-1 0-1004 0 0,-3-17-8490 0 0,1 1 1288 0 0</inkml:trace>
  <inkml:trace contextRef="#ctx0" brushRef="#br0" timeOffset="17293.959">8299 2235 13971 0 0,'0'0'587'0'0,"0"0"-355"0"0,0 0-92 0 0,0 0 240 0 0,0 0 349 0 0,0 0 217 0 0,0 0 54 0 0,0 0-17 0 0,0 0-72 0 0,0 0-108 0 0,35-1-84 0 0,110-5-114 0 0,-43-20 134 0 0,-83 17-595 0 0,243-141 557 0 0,-182 100-1001 0 0,-2-3-1 0 0,-2-4 1 0 0,39-40 300 0 0,-88 78-47 0 0,-29 42 235 0 0,-39 157 764 0 0,30-95-560 0 0,5 0 1 0 0,3 75-393 0 0,2-153-3 0 0,1 0 1 0 0,-1 1-1 0 0,1-1 1 0 0,0 0 0 0 0,1 1-1 0 0,0-1 1 0 0,0 1 0 0 0,0-1-1 0 0,1 0 1 0 0,0 0 0 0 0,0 0-1 0 0,1 0 1 0 0,0 0-1 0 0,0-1 1 0 0,1 1 0 0 0,0-1-1 0 0,0 0 1 0 0,0 0 0 0 0,1 0-1 0 0,0-1 1 0 0,0 1 0 0 0,2 1 2 0 0,-2-7 14 0 0,-1 1 1 0 0,0-1 0 0 0,1 0 0 0 0,-1 0-1 0 0,0 0 1 0 0,1-1 0 0 0,-1 1 0 0 0,0-1 0 0 0,1 0-1 0 0,-1 0 1 0 0,0-1 0 0 0,0 1 0 0 0,0-1-1 0 0,0 0 1 0 0,0 0 0 0 0,-1 0 0 0 0,1-1-1 0 0,0 1 1 0 0,-1-1 0 0 0,0 0 0 0 0,0 0 0 0 0,0 0-1 0 0,0 0 1 0 0,0 0 0 0 0,2-4-15 0 0,24-19-13 0 0,68-32 6 0 0,-95 57 6 0 0,-1 1 1 0 0,1-1-1 0 0,-1 1 0 0 0,1-1 1 0 0,-1 1-1 0 0,1 0 1 0 0,0-1-1 0 0,-1 1 0 0 0,1 0 1 0 0,-1 0-1 0 0,1 0 0 0 0,0 0 1 0 0,-1 0-1 0 0,1 1 1 0 0,-1-1-1 0 0,1 1 0 0 0,-1-1 1 0 0,1 1-1 0 0,-1-1 0 0 0,1 1 1 0 0,-1 0-1 0 0,1-1 0 0 0,-1 1 1 0 0,0 0-1 0 0,1 0 1 0 0,-1 0-1 0 0,0 0 0 0 0,0 0 1 0 0,0 1-1 0 0,0-1 0 0 0,0 0 1 0 0,0 0-1 0 0,0 1 1 0 0,0-1-1 0 0,0 1 0 0 0,-1-1 1 0 0,1 0-1 0 0,-1 1 0 0 0,1-1 1 0 0,-1 1-1 0 0,1 0 0 0 0,-1 0 1 0 0,5 75 146 0 0,-5-62-101 0 0,0-8-47 0 0,-1-6-7 0 0,1 0 0 0 0,0 1 0 0 0,-1-1-1 0 0,1 0 1 0 0,0 0 0 0 0,0 1 0 0 0,0-1-1 0 0,0 0 1 0 0,0 1 0 0 0,0-1 0 0 0,0 0-1 0 0,0 0 1 0 0,0 1 0 0 0,1-1-1 0 0,-1 0 1 0 0,0 1 0 0 0,1-1 0 0 0,-1 0-1 0 0,1 0 1 0 0,0 0 0 0 0,-1 0 0 0 0,1 0-1 0 0,0 0 1 0 0,-1 0 0 0 0,1 0 0 0 0,0 0-1 0 0,0 0 1 0 0,0 0 0 0 0,0 0 0 0 0,0 0-1 0 0,0 0 1 0 0,0-1 0 0 0,0 1-1 0 0,1-1 1 0 0,-1 1 0 0 0,0-1 0 0 0,0 1-1 0 0,1-1 1 0 0,-1 1 0 0 0,0-1 0 0 0,1 0 9 0 0,53-13-2448 0 0,-23-7-6896 0 0,-23 13-2071 0 0</inkml:trace>
  <inkml:trace contextRef="#ctx0" brushRef="#br0" timeOffset="17860.377">9949 2294 9114 0 0,'0'0'1964'0'0,"0"0"-291"0"0,0 0-30 0 0,0 0-20 0 0,0 0-147 0 0,0 0-230 0 0,0 0-278 0 0,0 0-247 0 0,0 0-194 0 0,0 0-149 0 0,-33 30-102 0 0,-103 97-71 0 0,70-54 90 0 0,63-68-287 0 0,-1 0 1 0 0,1 0-1 0 0,1 0 1 0 0,-1 0-1 0 0,1 0 1 0 0,0 1-1 0 0,0-1 1 0 0,0 1 0 0 0,1-1-1 0 0,0 1 1 0 0,0 0-1 0 0,1 0 1 0 0,-1-1-1 0 0,1 1 1 0 0,1 2-9 0 0,0-6 17 0 0,1-1 0 0 0,0 1 0 0 0,0-1 1 0 0,0 0-1 0 0,1 0 0 0 0,-1 0 0 0 0,0 0 0 0 0,0 0 1 0 0,1-1-1 0 0,-1 1 0 0 0,0-1 0 0 0,1 1 0 0 0,-1-1 0 0 0,0 0 1 0 0,1 0-1 0 0,-1 0 0 0 0,0 0 0 0 0,1 0 0 0 0,-1 0 1 0 0,1-1-1 0 0,-1 1 0 0 0,0-1 0 0 0,1 0 0 0 0,-1 0 1 0 0,0 1-1 0 0,0-2 0 0 0,0 1 0 0 0,2-1-17 0 0,288-188 696 0 0,-291 189-694 0 0,1 1 0 0 0,-1 0 0 0 0,1-1-1 0 0,-1 1 1 0 0,1 0 0 0 0,0 0 0 0 0,-1 0-1 0 0,1 1 1 0 0,-1-1 0 0 0,1 0 0 0 0,-1 0-1 0 0,1 1 1 0 0,-1-1 0 0 0,1 1 0 0 0,-1-1-1 0 0,1 1 1 0 0,-1 0 0 0 0,0 0 0 0 0,1-1-1 0 0,-1 1 1 0 0,0 0 0 0 0,1 0 0 0 0,-1 0-1 0 0,0 1 1 0 0,0-1 0 0 0,0 0 0 0 0,0 0-1 0 0,0 0 1 0 0,0 1 0 0 0,-1-1 0 0 0,1 1-1 0 0,0-1 1 0 0,-1 0 0 0 0,1 1 0 0 0,-1-1-1 0 0,1 1 1 0 0,-1-1 0 0 0,0 1 0 0 0,1 0-1 0 0,-1-1 1 0 0,0 1 0 0 0,0-1 0 0 0,0 1-1 0 0,0-1 1 0 0,-1 1 0 0 0,1 0 0 0 0,-1 0-2 0 0,12 30 49 0 0,-9-26-13 0 0,1-1 0 0 0,0 0-1 0 0,0 0 1 0 0,1-1 0 0 0,0 1-1 0 0,-1-1 1 0 0,2 1-1 0 0,-1-1 1 0 0,0 0 0 0 0,1-1-1 0 0,0 1 1 0 0,-1-1 0 0 0,2 0-1 0 0,-1 0 1 0 0,0-1 0 0 0,0 1-1 0 0,1-1 1 0 0,-1 0-1 0 0,1-1 1 0 0,0 1 0 0 0,0-1-1 0 0,-1 0 1 0 0,1-1 0 0 0,0 1-1 0 0,3-1-35 0 0,-1 0 142 0 0,-3 0-65 0 0,0 1 1 0 0,0-1 0 0 0,0 0 0 0 0,0 0 0 0 0,0-1 0 0 0,0 0-1 0 0,-1 0 1 0 0,1 0 0 0 0,0 0 0 0 0,0-1 0 0 0,-1 1 0 0 0,1-1-1 0 0,-1 0 1 0 0,4-3-78 0 0,-7 0 299 0 0,-2 4-8273 0 0,1 1-2793 0 0</inkml:trace>
  <inkml:trace contextRef="#ctx0" brushRef="#br0" timeOffset="19445.231">10716 1686 8418 0 0,'0'0'1924'0'0,"0"0"-633"0"0,0 0-431 0 0,0 0-42 0 0,0 0 79 0 0,0 0-7 0 0,0 0-102 0 0,0 0-164 0 0,0 0-156 0 0,0 0-68 0 0,0 0-5 0 0,1 4 43 0 0,33 214 3590 0 0,-37-165-3673 0 0,-2 0-1 0 0,-3 0 0 0 0,-2 0 0 0 0,-4 6-354 0 0,-24 158 260 0 0,37-212-265 0 0,0 1-10 0 0,0-1-1 0 0,0 1 0 0 0,0-1 1 0 0,0 1-1 0 0,1-1 0 0 0,0 1 1 0 0,0 0-1 0 0,1-1 1 0 0,0 1-1 0 0,-1-1 0 0 0,2 1 1 0 0,-1-1-1 0 0,1 0 0 0 0,0 1 1 0 0,0-1-1 0 0,0 0 0 0 0,1 0 1 0 0,-1 0-1 0 0,1-1 1 0 0,1 1-1 0 0,-1-1 0 0 0,1 1 1 0 0,3 2 15 0 0,25-5-2947 0 0,-24-26-4858 0 0,-6 17-1538 0 0</inkml:trace>
  <inkml:trace contextRef="#ctx0" brushRef="#br0" timeOffset="19709.301">10241 2187 13163 0 0,'0'0'2239'0'0,"0"0"-1244"0"0,0 0-755 0 0,0 0-75 0 0,0 0 189 0 0,0 0 170 0 0,0 0 60 0 0,0 0 39 0 0,0 0-59 0 0,0 0-93 0 0,37 5-85 0 0,116 12-122 0 0,-47-25-52 0 0,-76 2-174 0 0,-13 3-357 0 0,149-23 147 0 0,-111 19-2923 0 0,0 2-3968 0 0,-35 5-3110 0 0</inkml:trace>
  <inkml:trace contextRef="#ctx0" brushRef="#br0" timeOffset="21226.927">12375 2242 4969 0 0,'0'0'1532'0'0,"0"0"-227"0"0,0 0 22 0 0,0 0 176 0 0,0 0 125 0 0,0 0-52 0 0,0 0-195 0 0,0 0-264 0 0,0 0-242 0 0,0 0-191 0 0,0 0-154 0 0,-26 1-106 0 0,-79 7-55 0 0,102-8-343 0 0,0 0 0 0 0,0 1 0 0 0,0-1 0 0 0,0 1 0 0 0,0-1-1 0 0,0 1 1 0 0,1 0 0 0 0,-1 0 0 0 0,0 0 0 0 0,0 1 0 0 0,1-1 0 0 0,-1 1 0 0 0,1-1 0 0 0,-1 1-1 0 0,1 0 1 0 0,0 0 0 0 0,-1 0 0 0 0,1 0 0 0 0,0 0 0 0 0,0 0 0 0 0,0 1-26 0 0,-5 7 128 0 0,-6 1-33 0 0,0 2 0 0 0,1-1 0 0 0,1 1 0 0 0,0 1 0 0 0,1 0 0 0 0,0 1 0 0 0,1 0 0 0 0,1 0 0 0 0,0 1 0 0 0,2 0 0 0 0,-1 0-1 0 0,2 1 1 0 0,0 0 0 0 0,1 0 0 0 0,1 0 0 0 0,0 5-95 0 0,3-19 14 0 0,0-1-1 0 0,0 1 0 0 0,0-1 0 0 0,1 1 1 0 0,-1-1-1 0 0,1 1 0 0 0,0-1 1 0 0,0 1-1 0 0,-1-1 0 0 0,2 0 0 0 0,-1 1 1 0 0,0-1-1 0 0,0 0 0 0 0,1 0 1 0 0,-1 0-1 0 0,1 0 0 0 0,0 0 1 0 0,-1 0-1 0 0,1 0 0 0 0,0-1 0 0 0,0 1 1 0 0,0-1-1 0 0,0 1 0 0 0,1-1 1 0 0,-1 0-1 0 0,0 0 0 0 0,1 0 0 0 0,-1 0 1 0 0,0 0-1 0 0,1 0 0 0 0,-1-1 1 0 0,1 1-1 0 0,-1-1 0 0 0,1 0 1 0 0,0 0-1 0 0,0 0-13 0 0,94-16 850 0 0,-62-2-729 0 0,0-3 0 0 0,-1 0 0 0 0,-2-2 0 0 0,0-2 0 0 0,-1-1 1 0 0,-2-1-1 0 0,4-6-121 0 0,46-36-62 0 0,-78 68 47 0 0,-1 1 0 0 0,1 0 0 0 0,0-1-1 0 0,-1 1 1 0 0,1 0 0 0 0,-1-1 0 0 0,1 1 0 0 0,0 0-1 0 0,-1 0 1 0 0,1-1 0 0 0,0 1 0 0 0,-1 0-1 0 0,1 0 1 0 0,0 0 0 0 0,-1 0 0 0 0,1 0-1 0 0,0 0 1 0 0,0 0 0 0 0,-1 0 0 0 0,1 0 0 0 0,0 0-1 0 0,-1 0 1 0 0,1 1 0 0 0,0-1 0 0 0,-1 0-1 0 0,1 0 1 0 0,0 1 0 0 0,-1-1 0 0 0,1 0 0 0 0,-1 1-1 0 0,1-1 1 0 0,-1 1 0 0 0,1-1 0 0 0,-1 0-1 0 0,1 1 1 0 0,-1 0 0 0 0,1-1 0 0 0,-1 1-1 0 0,1-1 1 0 0,-1 1 0 0 0,0-1 0 0 0,1 1 0 0 0,-1 0-1 0 0,0-1 1 0 0,0 1 0 0 0,1 0 0 0 0,-1-1-1 0 0,0 1 1 0 0,0 0 0 0 0,0-1 0 0 0,0 2 15 0 0,4 45-149 0 0,-4-32 125 0 0,0-13 24 0 0,-1 4 4 0 0,0 0 0 0 0,1 1 0 0 0,0 0 0 0 0,0-1 0 0 0,0 1-1 0 0,1-1 1 0 0,0 1 0 0 0,0-1 0 0 0,0 0 0 0 0,1 1 0 0 0,0-1 0 0 0,0 0 0 0 0,1 0 0 0 0,0 0 0 0 0,0 0 0 0 0,0-1 0 0 0,1 1 0 0 0,-1-1 0 0 0,1 0 0 0 0,1 0 0 0 0,-1 0 0 0 0,1 0 0 0 0,0-1 0 0 0,0 0 0 0 0,0 0 0 0 0,0 0 0 0 0,1-1 0 0 0,-1 1 0 0 0,7 1-4 0 0,-2-4 48 0 0,1-1 0 0 0,0 0 1 0 0,-1-1-1 0 0,1 0 0 0 0,0 0 1 0 0,-1-1-1 0 0,0-1 0 0 0,1 0 1 0 0,-1 0-1 0 0,0-1 0 0 0,0 0 1 0 0,-1-1-1 0 0,1 0 0 0 0,-1 0 1 0 0,0-1-1 0 0,4-4-48 0 0,128-117 461 0 0,-135 120-450 0 0,8-6 4 0 0,-2 0 0 0 0,0-1-1 0 0,0-1 1 0 0,-2 0 0 0 0,1-1 0 0 0,-2 0-1 0 0,0 0 1 0 0,-1-1 0 0 0,-1 0 0 0 0,-1 0-1 0 0,0-1 1 0 0,-1 0 0 0 0,-1 0 0 0 0,0 0-1 0 0,-2 0 1 0 0,0-1 0 0 0,-1-11-15 0 0,-2 27-24 0 0,0 1 0 0 0,-1-1 0 0 0,1 1 1 0 0,-1 0-1 0 0,0 0 0 0 0,0 0 0 0 0,1 0 1 0 0,-1 0-1 0 0,-1 0 0 0 0,1 0 0 0 0,0 1 0 0 0,0-1 1 0 0,-1 1-1 0 0,1-1 0 0 0,-1 1 0 0 0,1 0 0 0 0,-1 0 1 0 0,1 0-1 0 0,-1 1 0 0 0,0-1 0 0 0,1 0 0 0 0,-1 1 1 0 0,0 0-1 0 0,0 0 0 0 0,1 0 0 0 0,-1 0 1 0 0,0 0-1 0 0,0 0 0 0 0,1 1 0 0 0,-1-1 0 0 0,0 1 1 0 0,0 0-1 0 0,1 0 0 0 0,-1 0 0 0 0,1 0 0 0 0,-1 0 1 0 0,1 0-1 0 0,0 1 0 0 0,-1-1 0 0 0,1 1 1 0 0,0 0-1 0 0,0 0 0 0 0,-2 1 24 0 0,-15 11-43 0 0,1 1 0 0 0,0 1 0 0 0,1 0-1 0 0,1 2 1 0 0,0 0 0 0 0,1 0 0 0 0,1 1 0 0 0,1 1 0 0 0,-6 13 43 0 0,17-31-4 0 0,0 0 1 0 0,1 0-1 0 0,-1 0 0 0 0,1 0 1 0 0,0 1-1 0 0,-1-1 1 0 0,1 0-1 0 0,0 1 0 0 0,0-1 1 0 0,1 1-1 0 0,-1-1 1 0 0,0 1-1 0 0,1-1 0 0 0,0 1 1 0 0,-1-1-1 0 0,1 1 1 0 0,0-1-1 0 0,0 1 0 0 0,1-1 1 0 0,-1 1-1 0 0,0 0 1 0 0,1-1-1 0 0,0 0 0 0 0,-1 1 1 0 0,1-1-1 0 0,0 1 1 0 0,0-1-1 0 0,0 0 0 0 0,1 1 1 0 0,-1-1-1 0 0,0 0 1 0 0,1 0-1 0 0,0 0 0 0 0,-1 0 1 0 0,1 0-1 0 0,0-1 1 0 0,0 1-1 0 0,0 0 0 0 0,0-1 1 0 0,0 0-1 0 0,1 1 1 0 0,-1-1-1 0 0,0 0 0 0 0,1 0 1 0 0,-1 0-1 0 0,0 0 1 0 0,1-1-1 0 0,-1 1 0 0 0,1-1 1 0 0,0 1 3 0 0,26 1 57 0 0,0-2 0 0 0,0-1 0 0 0,1-1 0 0 0,-1-1 0 0 0,-1-2 0 0 0,1 0 0 0 0,-1-3 0 0 0,13-4-57 0 0,126-24 252 0 0,-166 36-251 0 0,1-1-1 0 0,-1 0 1 0 0,0 1 0 0 0,0-1 0 0 0,1 1-1 0 0,-1 0 1 0 0,0-1 0 0 0,1 1 0 0 0,-1 0-1 0 0,0 0 1 0 0,1 0 0 0 0,-1 0 0 0 0,0 0-1 0 0,1 0 1 0 0,-1 0 0 0 0,0 0 0 0 0,1 0-1 0 0,-1 1 1 0 0,0-1 0 0 0,1 1 0 0 0,-1-1-1 0 0,0 1 1 0 0,0-1 0 0 0,1 1 0 0 0,-1 0-1 0 0,0-1 1 0 0,0 1 0 0 0,0 0 0 0 0,0 0-1 0 0,0 0 1 0 0,0 0 0 0 0,0 0 0 0 0,0 0-1 0 0,-1 0 1 0 0,1 0 0 0 0,0 0 0 0 0,0 1-1 0 0,-1-1 1 0 0,1 0 0 0 0,-1 0-1 0 0,1 1 1 0 0,-1-1 0 0 0,0 0 0 0 0,1 1-1 0 0,-1-1 1 0 0,0 0 0 0 0,0 1 0 0 0,0-1-1 0 0,0 0 1 0 0,0 1 0 0 0,0-1 0 0 0,-1 2-1 0 0,-30 140 105 0 0,31-141-110 0 0,0 1 0 0 0,1-1 0 0 0,-1 1 0 0 0,0 0 0 0 0,1-1 0 0 0,0 1 0 0 0,-1-1 1 0 0,1 1-1 0 0,0-1 0 0 0,0 1 0 0 0,1-1 0 0 0,-1 0 0 0 0,0 0 0 0 0,1 1 0 0 0,-1-1 0 0 0,1 0 0 0 0,0 0 0 0 0,0-1 0 0 0,0 1 0 0 0,0 0 0 0 0,0 0 1 0 0,0-1-1 0 0,0 0 0 0 0,0 1 0 0 0,1-1 0 0 0,-1 0 0 0 0,0 0 0 0 0,1 0 0 0 0,-1 0 0 0 0,1 0 0 0 0,0-1 0 0 0,-1 1 0 0 0,1-1 0 0 0,0 0 5 0 0,99 9 74 0 0,-92-10-59 0 0,111-31 181 0 0,-91 20-134 0 0,29-14 280 0 0,-1-1 1 0 0,-2-3 0 0 0,47-35-343 0 0,-90 57 72 0 0,123-95 452 0 0,-129 98-498 0 0,-1-1-1 0 0,-1 0 1 0 0,1 0 0 0 0,-1-1 0 0 0,0 0 0 0 0,-1 0-1 0 0,0 0 1 0 0,0 0 0 0 0,0-1 0 0 0,-1 1 0 0 0,0-1-1 0 0,-1 0 1 0 0,1 0 0 0 0,-2 0 0 0 0,1 0 0 0 0,-1-1-1 0 0,0 1 1 0 0,-1-6-26 0 0,-2 11 3 0 0,0 0 0 0 0,-1 0 1 0 0,1 1-1 0 0,-1 0 0 0 0,0-1 0 0 0,0 1 0 0 0,0 0 0 0 0,0 1 0 0 0,0-1 0 0 0,0 0 1 0 0,-1 1-1 0 0,1 0 0 0 0,0 0 0 0 0,-1 0 0 0 0,1 0 0 0 0,-1 0 0 0 0,1 1 0 0 0,-1-1 1 0 0,0 1-1 0 0,1 0 0 0 0,-1 0 0 0 0,1 0 0 0 0,-1 1 0 0 0,0-1 0 0 0,1 1 0 0 0,-1 0 1 0 0,1 0-1 0 0,0 0 0 0 0,-2 1-3 0 0,-14 4-13 0 0,0 1-1 0 0,0 1 1 0 0,1 1 0 0 0,0 1-1 0 0,1 0 1 0 0,0 1-1 0 0,0 1 1 0 0,1 0 0 0 0,1 1-1 0 0,0 1 1 0 0,1 1 0 0 0,1 0-1 0 0,-8 11 14 0 0,12-15-5 0 0,0 2 0 0 0,0-1 0 0 0,2 1-1 0 0,0 0 1 0 0,0 1 0 0 0,1 0 0 0 0,1 0-1 0 0,0 0 1 0 0,1 1 0 0 0,0-1-1 0 0,0 9 6 0 0,3-16-1 0 0,1 0 0 0 0,-1-1-1 0 0,1 1 1 0 0,0 0 0 0 0,1 0-1 0 0,0 0 1 0 0,0 0 0 0 0,0 0-1 0 0,1-1 1 0 0,0 1-1 0 0,0-1 1 0 0,1 1 0 0 0,0-1-1 0 0,0 0 1 0 0,0 0 0 0 0,1 0-1 0 0,0 0 1 0 0,0-1 0 0 0,0 1-1 0 0,1-1 1 0 0,0 0 0 0 0,0 0-1 0 0,0-1 1 0 0,1 0-1 0 0,4 4 2 0 0,16 4-53 0 0,1 0 0 0 0,0-2 0 0 0,0-1 0 0 0,1-1-1 0 0,0-2 1 0 0,1 0 0 0 0,-1-2 0 0 0,1-1-1 0 0,0-2 1 0 0,0 0 0 0 0,0-2 0 0 0,23-4 53 0 0,20-3-1776 0 0,-41 1-3393 0 0,-12 0-6460 0 0</inkml:trace>
  <inkml:trace contextRef="#ctx0" brushRef="#br0" timeOffset="-5850.331">3224 1263 4633 0 0,'0'0'483'0'0,"0"0"-247"0"0,0 0-9 0 0,0 0 302 0 0,0 0 407 0 0,0 0 303 0 0,0 0 160 0 0,0 0 55 0 0,0 0-22 0 0,0 0-90 0 0,0 0-94 0 0,0 0-119 0 0,0 0-115 0 0,16 2-94 0 0,49 6-92 0 0,-25-24 298 0 0,-34 10-933 0 0,26-27 360 0 0,-1-2 0 0 0,-2-1 0 0 0,-2-1 0 0 0,23-40-553 0 0,8-11 270 0 0,-3 10-72 0 0,4 2-1 0 0,63-62-197 0 0,-115 131 19 0 0,-4 3-13 0 0,0 0 0 0 0,0 0 0 0 0,0 0 1 0 0,1 1-1 0 0,-1 0 0 0 0,1 0 0 0 0,0 0 0 0 0,0 0 0 0 0,0 0 0 0 0,0 1 0 0 0,1-1 1 0 0,-1 1-1 0 0,1 1 0 0 0,-1-1 0 0 0,1 0 0 0 0,0 1 0 0 0,-1 0 0 0 0,5 0-6 0 0,9 45 442 0 0,-11 2-227 0 0,-2 0 1 0 0,-3 0-1 0 0,-1 0 1 0 0,-2 0-1 0 0,-4 10-215 0 0,3-38 14 0 0,0 1-1 0 0,-2-1 1 0 0,0 0 0 0 0,-1 0-1 0 0,-1-1 1 0 0,0 1-1 0 0,-2-1 1 0 0,0-1 0 0 0,-1 1-1 0 0,0-1 1 0 0,-1-1-1 0 0,-1 0 1 0 0,-1 0-1 0 0,0-1 1 0 0,0-1 0 0 0,-2 0-1 0 0,0 0 1 0 0,0-2-1 0 0,-1 0 1 0 0,0 0 0 0 0,-1-2-1 0 0,0 1 1 0 0,-1-2-1 0 0,1-1 1 0 0,-2 0-1 0 0,1-1 1 0 0,-14 3-14 0 0,-70 3-60 0 0,99-14 32 0 0,-1 1 1 0 0,0-1-1 0 0,1 0 1 0 0,-1 0-1 0 0,1 0 0 0 0,-1 0 1 0 0,1 0-1 0 0,0 0 1 0 0,0-1-1 0 0,0 1 1 0 0,0-1-1 0 0,1 1 0 0 0,-1-1 1 0 0,1 0-1 0 0,-1 0 1 0 0,1 1-1 0 0,0-1 0 0 0,0 0 1 0 0,0 0-1 0 0,1 0 1 0 0,-1 0-1 0 0,1-1 0 0 0,-1 1 1 0 0,1 0-1 0 0,0 0 1 0 0,0 0-1 0 0,1 0 0 0 0,-1 0 1 0 0,1 0-1 0 0,-1 0 1 0 0,1 0-1 0 0,0 0 0 0 0,0 0 1 0 0,0 0-1 0 0,1 0 1 0 0,-1 0-1 0 0,1 0 0 0 0,-1 1 1 0 0,1-1 27 0 0,5-6-28 0 0,-1 0 0 0 0,1 1 0 0 0,1 0 0 0 0,0 0 0 0 0,0 1 0 0 0,0 0 0 0 0,1 1 0 0 0,0-1 0 0 0,1 1 0 0 0,-1 1 0 0 0,1 0 0 0 0,6-2 28 0 0,-11 6-55 0 0,-1 0 1 0 0,1 0 0 0 0,-1 0 0 0 0,1 1-1 0 0,0 0 1 0 0,0 0 0 0 0,-1 0 0 0 0,1 0-1 0 0,0 1 1 0 0,-1 0 0 0 0,1 0 0 0 0,-1 0-1 0 0,1 0 1 0 0,-1 1 0 0 0,1 0 0 0 0,-1 0 54 0 0,18 5-2496 0 0,-16-6-2037 0 0,-1-1-6565 0 0</inkml:trace>
  <inkml:trace contextRef="#ctx0" brushRef="#br0" timeOffset="-5305.813">4225 232 15611 0 0,'0'0'849'0'0,"0"0"-473"0"0,0 0-384 0 0,0 0-216 0 0,0 0-81 0 0,0 0-31 0 0,0 0-104 0 0,0 0-280 0 0,0 0-480 0 0,0 0-1073 0 0,0 0-5176 0 0</inkml:trace>
  <inkml:trace contextRef="#ctx0" brushRef="#br0" timeOffset="-2651.77">4299 224 0 0 0,'0'0'1006'0'0,"0"0"112"0"0,0 0 16 0 0,0 0-8 0 0,0 0-30 0 0,0 0 13 0 0,0 0-11 0 0,0 0-14 0 0,0 0-10 0 0,0 0-53 0 0,-6 0-20 0 0,-19 0-44 0 0,15 14 4289 0 0,8-9-4801 0 0,-4 2-237 0 0,-9 11 1035 0 0,26-25-322 0 0,73-73 498 0 0,-84 79-1226 0 0,0 1 42 0 0,0 0 45 0 0,0 0 11 0 0,-16 4 272 0 0,-75 80-274 0 0,116-87-478 0 0,55-56-817 0 0,-50 31-8768 0 0,-25 23-1950 0 0</inkml:trace>
  <inkml:trace contextRef="#ctx0" brushRef="#br0" timeOffset="-4046.836">6460 184 15035 0 0,'0'0'1044'0'0,"0"0"-366"0"0,0 0-179 0 0,0 0 121 0 0,0 0 212 0 0,0 0 132 0 0,0 0-18 0 0,0 0-129 0 0,0 0-114 0 0,0 0-108 0 0,0 0-98 0 0,0 35-91 0 0,0 115-98 0 0,11 60 345 0 0,-4 264-358 0 0,-25-280-1314 0 0,48-200-4815 0 0,-5-17-2286 0 0,-17 12-1799 0 0</inkml:trace>
  <inkml:trace contextRef="#ctx0" brushRef="#br0" timeOffset="-3527.285">6815 747 7114 0 0,'0'0'3475'0'0,"0"0"-1740"0"0,0 0-756 0 0,0 0-52 0 0,0 0 89 0 0,-17 35 40 0 0,-53 108-102 0 0,38-45 501 0 0,30-73-1125 0 0,1-21-289 0 0,-1-1 0 0 0,1 1 0 0 0,0-1 0 0 0,1 1 0 0 0,-1-1 0 0 0,1 1-1 0 0,-1 0 1 0 0,1-1 0 0 0,0 1 0 0 0,1 0 0 0 0,-1-1 0 0 0,0 1 0 0 0,1-1-1 0 0,0 1 1 0 0,0-1 0 0 0,0 1 0 0 0,0-1 0 0 0,1 1 0 0 0,-1-1 0 0 0,1 0 0 0 0,0 0-1 0 0,0 0 1 0 0,0 0 0 0 0,0 0 0 0 0,1 0 0 0 0,-1-1 0 0 0,1 1 0 0 0,-1-1-1 0 0,1 1 1 0 0,0-1 0 0 0,0 0 0 0 0,0 0 0 0 0,0 0 0 0 0,1-1 0 0 0,-1 1 0 0 0,0-1-1 0 0,1 0 1 0 0,-1 0 0 0 0,2 1-41 0 0,6-2 90 0 0,-1 0 0 0 0,0 0 0 0 0,1-1 0 0 0,-1-1 0 0 0,0 1 1 0 0,0-2-1 0 0,0 1 0 0 0,0-2 0 0 0,0 1 0 0 0,0-1 0 0 0,-1-1 0 0 0,0 1 0 0 0,0-2 0 0 0,0 1 0 0 0,0-1 0 0 0,-1 0 0 0 0,0-1 0 0 0,0 0 0 0 0,-1 0 1 0 0,2-4-91 0 0,19-21 127 0 0,-1-2 1 0 0,-2 0 0 0 0,-2-2-1 0 0,6-13-127 0 0,-22 38 34 0 0,88-139 635 0 0,-89 148 410 0 0,-7 16-1088 0 0,-1 146 367 0 0,11 265-469 0 0,5-234 105 0 0,-9 1 1 0 0,-8 10 5 0 0,3-165 16 0 0,-2 1 0 0 0,-2-1 0 0 0,-2 1 0 0 0,-1-2 0 0 0,-1 1 0 0 0,-2-1 0 0 0,-2 0 0 0 0,-1-1 0 0 0,-3 2-16 0 0,14-32 6 0 0,-1 1 0 0 0,1-1 0 0 0,-1 0 0 0 0,0 0 1 0 0,0 0-1 0 0,-1 0 0 0 0,1-1 0 0 0,-1 1 0 0 0,0-1 0 0 0,-1 0 0 0 0,1 0 0 0 0,-1 0 0 0 0,1-1 1 0 0,-1 1-1 0 0,0-1 0 0 0,0-1 0 0 0,0 1 0 0 0,-1 0 0 0 0,1-1 0 0 0,-1 0 0 0 0,1-1 0 0 0,-1 1 0 0 0,0-1 1 0 0,0 0-1 0 0,0-1 0 0 0,1 1 0 0 0,-1-1 0 0 0,0 0 0 0 0,0 0 0 0 0,0-1 0 0 0,0 0 0 0 0,1 0 1 0 0,-1 0-1 0 0,0-1 0 0 0,1 0 0 0 0,-1 0 0 0 0,1 0 0 0 0,-2-1-6 0 0,-4-9-5 0 0,1 1 1 0 0,0-1-1 0 0,1-1 1 0 0,0 0-1 0 0,1 0 1 0 0,1-1-1 0 0,0 0 0 0 0,0 0 1 0 0,2 0-1 0 0,0-1 1 0 0,0 0-1 0 0,1 0 1 0 0,1 0-1 0 0,1-1 0 0 0,0 1 1 0 0,1-1-1 0 0,0 1 1 0 0,2-1-1 0 0,0 1 0 0 0,0-1 1 0 0,1 1-1 0 0,1 0 1 0 0,1-2 4 0 0,3-7-62 0 0,1 1 0 0 0,1 0 0 0 0,1 0 0 0 0,1 1 0 0 0,0 0 0 0 0,2 1 0 0 0,1 0 0 0 0,0 1 0 0 0,2 1 0 0 0,0 0 0 0 0,1 1 0 0 0,0 1 0 0 0,13-9 62 0 0,115-66-2204 0 0,-76 67-6790 0 0,-52 20-2445 0 0</inkml:trace>
  <inkml:trace contextRef="#ctx0" brushRef="#br0" timeOffset="-5512.469">4389 850 9378 0 0,'0'0'1434'0'0,"0"0"-391"0"0,0 0 50 0 0,0 0 366 0 0,0 0 267 0 0,0 0-81 0 0,0 0-379 0 0,0 0-404 0 0,0 0-268 0 0,0 0-154 0 0,-9 37-101 0 0,-31 116-79 0 0,-22 66 284 0 0,46-131-1310 0 0,16-81 454 0 0,-1 2-1062 0 0,0-3-6538 0 0,1-6-2695 0 0</inkml:trace>
  <inkml:trace contextRef="#ctx0" brushRef="#br0" timeOffset="-4845.241">4588 1303 10186 0 0,'0'0'1386'0'0,"0"0"-431"0"0,0 0-159 0 0,0 0 96 0 0,0 0 91 0 0,0 0-63 0 0,0 0-161 0 0,0 0-171 0 0,0 0-116 0 0,0 0-65 0 0,0 0-31 0 0,15-34-23 0 0,49-109-17 0 0,41-67 857 0 0,-98 200-1165 0 0,0 1 0 0 0,0 0 0 0 0,1 1 0 0 0,0-1 0 0 0,0 1 0 0 0,1 1 0 0 0,0 0 0 0 0,0 0 0 0 0,5-2-28 0 0,-13 8-5 0 0,0 0 1 0 0,0 1 0 0 0,0-1-1 0 0,0 0 1 0 0,0 0-1 0 0,0 1 1 0 0,1-1-1 0 0,-1 1 1 0 0,0-1-1 0 0,0 1 1 0 0,0-1 0 0 0,1 1-1 0 0,-1 0 1 0 0,0 0-1 0 0,0-1 1 0 0,1 1-1 0 0,-1 0 1 0 0,0 0 0 0 0,1 0-1 0 0,-1 1 1 0 0,0-1-1 0 0,0 0 1 0 0,1 0-1 0 0,-1 1 1 0 0,0-1 0 0 0,0 1-1 0 0,0-1 1 0 0,1 1-1 0 0,-1-1 1 0 0,0 1-1 0 0,0 0 1 0 0,0-1 0 0 0,0 1-1 0 0,0 0 1 0 0,0 0-1 0 0,0 0 1 0 0,0 0-1 0 0,-1 0 1 0 0,1 0 0 0 0,0 0-1 0 0,0 0 1 0 0,-1 0-1 0 0,1 0 1 0 0,-1 0-1 0 0,1 1 1 0 0,-1-1 0 0 0,1 0-1 0 0,-1 0 1 0 0,0 1 4 0 0,9 69 82 0 0,-9-63-53 0 0,1 235 482 0 0,-2-242-503 0 0,1 0 0 0 0,0 1 0 0 0,0-1 0 0 0,0 1 0 0 0,0-1 0 0 0,1 1 0 0 0,-1-1 0 0 0,0 1 0 0 0,0-1 0 0 0,1 1 0 0 0,-1-1 1 0 0,1 0-1 0 0,0 1 0 0 0,-1-1 0 0 0,1 0 0 0 0,0 0 0 0 0,0 1 0 0 0,0-1 0 0 0,0 0 0 0 0,0 0 0 0 0,0 0 0 0 0,0 0 0 0 0,0 0 0 0 0,0 0 0 0 0,0 0 0 0 0,0 0 0 0 0,1-1 0 0 0,-1 1 0 0 0,0 0 0 0 0,1-1 0 0 0,-1 1 0 0 0,0-1 0 0 0,1 0 0 0 0,-1 1 0 0 0,1-1 0 0 0,-1 0 0 0 0,1 0 0 0 0,-1 0 0 0 0,1 0 0 0 0,-1 0 0 0 0,1 0 0 0 0,-1 0 0 0 0,0 0 0 0 0,1-1 0 0 0,-1 1 0 0 0,1 0 0 0 0,-1-1 0 0 0,0 1 0 0 0,1-1 0 0 0,-1 0 0 0 0,0 0 1 0 0,1 1-1 0 0,-1-1 0 0 0,0 0 0 0 0,0 0 0 0 0,0 0 0 0 0,0 0 0 0 0,0 0 0 0 0,1-1-8 0 0,73-87 840 0 0,76-113-263 0 0,-151 202-576 0 0,1-1-1 0 0,-1 0 0 0 0,0 0 0 0 0,0 0 0 0 0,1 0 1 0 0,-1 0-1 0 0,0 0 0 0 0,1 0 0 0 0,-1 0 1 0 0,1 1-1 0 0,-1-1 0 0 0,1 0 0 0 0,-1 0 1 0 0,1 1-1 0 0,0-1 0 0 0,-1 0 0 0 0,1 1 1 0 0,0-1-1 0 0,0 0 0 0 0,-1 1 0 0 0,1-1 1 0 0,0 1-1 0 0,0-1 0 0 0,0 1 0 0 0,0 0 0 0 0,0-1 1 0 0,-1 1-1 0 0,1 0 0 0 0,0 0 0 0 0,0-1 1 0 0,0 1-1 0 0,0 0 0 0 0,0 0 0 0 0,0 0 1 0 0,0 0-1 0 0,0 0 0 0 0,0 1 0 0 0,0-1 1 0 0,0 0-1 0 0,0 0 0 0 0,0 1 0 0 0,0-1 1 0 0,-1 0-1 0 0,1 1 0 0 0,0-1 0 0 0,0 1 0 0 0,0-1 1 0 0,0 1-1 0 0,-1-1 0 0 0,1 1 0 0 0,0 0 1 0 0,-1-1-1 0 0,1 1 0 0 0,0 0 0 0 0,-1 0 1 0 0,1-1-1 0 0,-1 1 0 0 0,1 0 0 0 0,-1 0 1 0 0,1 0-1 0 0,-1 0 0 0 0,0 0 0 0 0,0-1 1 0 0,1 1-1 0 0,-1 0 0 0 0,0 0 0 0 0,0 1 0 0 0,4 109 386 0 0,-6-98-457 0 0,1 0 1 0 0,1 1 0 0 0,0-1-1 0 0,1 1 1 0 0,0-1-1 0 0,1 1 1 0 0,1-1 0 0 0,0 0-1 0 0,3 8 71 0 0,19 16-2086 0 0,-12-25-3716 0 0,-10-8-3331 0 0</inkml:trace>
  <inkml:trace contextRef="#ctx0" brushRef="#br0" timeOffset="-4377.483">5634 920 11835 0 0,'0'0'4094'0'0,"0"0"-3015"0"0,0 0-966 0 0,0 0 34 0 0,0 0 217 0 0,0 0 231 0 0,0 0 102 0 0,0 0 6 0 0,0 0-58 0 0,1 34-111 0 0,3 108-129 0 0,0-49-231 0 0,-4 0 0 0 0,-4 0 0 0 0,-4 0 0 0 0,-5 9-174 0 0,4-46 34 0 0,6-28 31 0 0,-2-1 0 0 0,0 0 0 0 0,-2 0-1 0 0,-1-1 1 0 0,-1 1 0 0 0,-3 2-65 0 0,12-29 23 0 0,1 0-1 0 0,-1-1 1 0 0,0 1-1 0 0,0-1 1 0 0,0 1-1 0 0,1-1 1 0 0,-1 1 0 0 0,0-1-1 0 0,0 1 1 0 0,0-1-1 0 0,0 1 1 0 0,0-1-1 0 0,0 1 1 0 0,0-1-1 0 0,0 1 1 0 0,0-1 0 0 0,0 1-1 0 0,0 0 1 0 0,0-1-1 0 0,0 1 1 0 0,-1-1-1 0 0,1 1 1 0 0,0-1-1 0 0,0 1 1 0 0,0-1 0 0 0,-1 1-1 0 0,1 0 1 0 0,0-1-1 0 0,0 1 1 0 0,-1-1-1 0 0,1 1 1 0 0,0 0-1 0 0,-1-1 1 0 0,1 1-1 0 0,-1 0 1 0 0,1-1 0 0 0,0 1-1 0 0,-1 0 1 0 0,1 0-1 0 0,-1 0 1 0 0,1-1-1 0 0,-1 1 1 0 0,1 0-1 0 0,-1 0 1 0 0,1 0 0 0 0,0 0-1 0 0,-1 0 1 0 0,1 0-1 0 0,-1 0 1 0 0,1 0-1 0 0,-1 0 1 0 0,1 0-1 0 0,-1 0 1 0 0,1 0 0 0 0,-1 0-1 0 0,1 0 1 0 0,-1 0-1 0 0,1 0 1 0 0,-1 1-1 0 0,0-1-22 0 0,1-2-38 0 0,0-47 96 0 0,2 0-1 0 0,2 0 1 0 0,2 0-1 0 0,2 1 1 0 0,2 0-1 0 0,3 0 1 0 0,14-34-58 0 0,-7 7-49 0 0,4 1 1 0 0,3 1-1 0 0,4 2 1 0 0,2 1-1 0 0,37-56 49 0 0,-62 114-4 0 0,0-1-1 0 0,1 1 1 0 0,1 0 0 0 0,0 1-1 0 0,1 0 1 0 0,0 1 0 0 0,1 0-1 0 0,0 1 1 0 0,0 1 0 0 0,1-1-1 0 0,0 2 1 0 0,0 0 0 0 0,1 0-1 0 0,0 1 1 0 0,0 1 0 0 0,1 1-1 0 0,-1 0 1 0 0,1 0 0 0 0,0 2-1 0 0,6-1 5 0 0,-18 3 5 0 0,1 0 0 0 0,-1 0 0 0 0,1 0 0 0 0,-1 1-1 0 0,0 0 1 0 0,1-1 0 0 0,-1 1 0 0 0,0 0 0 0 0,1 1-1 0 0,-1-1 1 0 0,0 1 0 0 0,0-1 0 0 0,0 1-1 0 0,0 0 1 0 0,0 0 0 0 0,0 0 0 0 0,-1 0 0 0 0,1 1-1 0 0,-1-1 1 0 0,0 1 0 0 0,1-1 0 0 0,-1 1 0 0 0,0 0-1 0 0,0 0 1 0 0,-1 0 0 0 0,1 0 0 0 0,-1 0 0 0 0,1 0-1 0 0,-1 1 1 0 0,0 0-5 0 0,16 107 291 0 0,-15-89-252 0 0,-1 0 1 0 0,-2 1-1 0 0,0-1 0 0 0,-1 0 0 0 0,-1 0 0 0 0,-1 0 0 0 0,-1 0 1 0 0,-1-1-1 0 0,-1 0 0 0 0,-1 0 0 0 0,-1 0 0 0 0,0-1 0 0 0,-2-1 1 0 0,0 1-1 0 0,-1-2 0 0 0,-9 10-39 0 0,15-21-55 0 0,0-1 1 0 0,-1 0-1 0 0,0 0 1 0 0,0 0-1 0 0,0-1 0 0 0,-1 0 1 0 0,1-1-1 0 0,-1 0 1 0 0,0 0-1 0 0,-1 0 0 0 0,1-1 1 0 0,-1-1-1 0 0,1 1 1 0 0,-1-1-1 0 0,0-1 0 0 0,0 1 1 0 0,1-2-1 0 0,-8 1 55 0 0,-15-15-1908 0 0,17-6-4968 0 0,11 10-4080 0 0</inkml:trace>
  <inkml:trace contextRef="#ctx0" brushRef="#br0" timeOffset="-7130.833">755 40 13915 0 0,'0'0'417'0'0,"0"0"-117"0"0,0 0-1 0 0,0 0 72 0 0,0 0 188 0 0,0 0 230 0 0,0 0 174 0 0,0 0 48 0 0,0 0-100 0 0,0 0-175 0 0,0 0-215 0 0,-9-8-204 0 0,-28-24-147 0 0,37 33-160 0 0,-1-1 0 0 0,0 0 0 0 0,1 0 0 0 0,-1 1 0 0 0,0-1 0 0 0,1 0 0 0 0,-1 1-1 0 0,1-1 1 0 0,-1 0 0 0 0,1 1 0 0 0,-1-1 0 0 0,1 1 0 0 0,-1-1 0 0 0,1 1 0 0 0,-1-1 0 0 0,1 1 0 0 0,0-1-1 0 0,-1 1 1 0 0,1 0 0 0 0,0-1 0 0 0,0 1 0 0 0,-1-1 0 0 0,1 1 0 0 0,0 0 0 0 0,0-1 0 0 0,0 1 0 0 0,0 0 0 0 0,0-1-1 0 0,0 1 1 0 0,0 0 0 0 0,0-1 0 0 0,0 1 0 0 0,0 0 0 0 0,0-1 0 0 0,0 1 0 0 0,0 0 0 0 0,0-1 0 0 0,1 1-1 0 0,-1 0 1 0 0,0-1 0 0 0,1 1 0 0 0,-1-1 0 0 0,0 1 0 0 0,1 0 0 0 0,-1-1 0 0 0,0 1 0 0 0,1-1-10 0 0,-1 1 38 0 0,49 443 1933 0 0,-47-408-1941 0 0,1 36 54 0 0,3 0 0 0 0,3-1 0 0 0,4-1 0 0 0,7 20-84 0 0,25-2 199 0 0,-44-86-192 0 0,0 0 0 0 0,0 0 0 0 0,1-1 0 0 0,-1 1 0 0 0,1 0 1 0 0,-1-1-1 0 0,1 1 0 0 0,0-1 0 0 0,0 1 0 0 0,-1-1 1 0 0,1 0-1 0 0,0 0 0 0 0,0 0 0 0 0,0 0 0 0 0,0 0 1 0 0,1 0-1 0 0,-1 0 0 0 0,0-1 0 0 0,0 1 0 0 0,0-1 1 0 0,1 0-1 0 0,-1 0 0 0 0,0 0 0 0 0,0 0 0 0 0,1 0 0 0 0,-1 0 1 0 0,0 0-1 0 0,0-1 0 0 0,0 1 0 0 0,1-1 0 0 0,-1 1 1 0 0,0-1-1 0 0,0 0 0 0 0,0 0 0 0 0,0 0 0 0 0,0 0 1 0 0,0 0-1 0 0,0-1 0 0 0,-1 1 0 0 0,1-1 0 0 0,0 1-7 0 0,15-18 108 0 0,-1 0 0 0 0,-1-1 0 0 0,0-1 0 0 0,-2 0 0 0 0,0-1 0 0 0,-2 0 0 0 0,8-21-108 0 0,-5 13 31 0 0,54-126-55 0 0,42-150 24 0 0,-104 311-327 0 0,-9 353 287 0 0,3-342 41 0 0,0 0 0 0 0,1 0 1 0 0,1 0-1 0 0,1 0 0 0 0,0 0 0 0 0,1-1 0 0 0,1 1 0 0 0,0-1 0 0 0,1 0 0 0 0,1-1 0 0 0,0 1 0 0 0,1-1 0 0 0,1-1 0 0 0,0 0 0 0 0,0 0 0 0 0,2 0 0 0 0,-1-1 0 0 0,2-1 0 0 0,4 4-1 0 0,-13-13 9 0 0,0 0-1 0 0,0-1 0 0 0,0 1 0 0 0,0-1 0 0 0,0 0 0 0 0,0 1 1 0 0,1-1-1 0 0,-1-1 0 0 0,0 1 0 0 0,1 0 0 0 0,-1-1 1 0 0,1 0-1 0 0,-1 0 0 0 0,1 0 0 0 0,-1 0 0 0 0,1 0 1 0 0,-1-1-1 0 0,0 1 0 0 0,1-1 0 0 0,-1 0 0 0 0,0 0 0 0 0,1-1 1 0 0,-1 1-1 0 0,0 0 0 0 0,0-1 0 0 0,0 0 0 0 0,0 0 1 0 0,0 0-1 0 0,1-1-8 0 0,66-80 492 0 0,-32 20-349 0 0,-3-1 0 0 0,-3-2-1 0 0,-2-2 1 0 0,-4 0 0 0 0,-3-2 0 0 0,-2 0 0 0 0,-4-2 0 0 0,5-55-143 0 0,-16-3-56 0 0,-6 131-2 0 0,0 0 1 0 0,-1-1-1 0 0,1 1 1 0 0,0 0-1 0 0,-1-1 0 0 0,1 1 1 0 0,-1 0-1 0 0,1-1 1 0 0,-1 1-1 0 0,1-1 1 0 0,-1 1-1 0 0,0-1 1 0 0,1 1-1 0 0,-1-1 0 0 0,1 1 1 0 0,-1-1-1 0 0,0 1 1 0 0,1-1-1 0 0,-1 0 1 0 0,0 0-1 0 0,0 1 1 0 0,1-1-1 0 0,-1 0 0 0 0,0 0 1 0 0,0 0-1 0 0,1 0 1 0 0,-1 0-1 0 0,0 0 1 0 0,0 0-1 0 0,0 0 1 0 0,1 0-1 0 0,-1 0 0 0 0,0 0 1 0 0,0 0-1 0 0,1-1 1 0 0,-1 1-1 0 0,0 0 1 0 0,0 0-1 0 0,1-1 1 0 0,-1 1-1 0 0,0-1 0 0 0,1 1 1 0 0,-1-1-1 0 0,1 1 1 0 0,-1-1-1 0 0,0 1 1 0 0,1-1-1 0 0,-1 1 1 0 0,1-1-1 0 0,0 0 0 0 0,-1 1 1 0 0,1-1-1 0 0,-1 0 1 0 0,1 1-1 0 0,0-1 1 0 0,-1 0-1 0 0,1 1 1 0 0,0-1-1 0 0,0 0 0 0 0,0 0 1 0 0,0 1-1 0 0,0-1 1 0 0,0 0-1 0 0,0 0 58 0 0,-7 23-2777 0 0,3-6-2325 0 0,0 0-6380 0 0</inkml:trace>
  <inkml:trace contextRef="#ctx0" brushRef="#br0" timeOffset="-6769.777">2018 817 11330 0 0,'0'0'3760'0'0,"0"0"-2511"0"0,0 0-900 0 0,0 0-45 0 0,0 0 214 0 0,0 0 235 0 0,0 0 101 0 0,0 0-61 0 0,0 0-127 0 0,0 0-120 0 0,0 0-110 0 0,0 0-87 0 0,32-24-61 0 0,97-79-54 0 0,-63 35 142 0 0,-61 61-326 0 0,0-1 0 0 0,-1 1 0 0 0,0-1 0 0 0,-1 0-1 0 0,0 0 1 0 0,0 0 0 0 0,0 0 0 0 0,-1-1 0 0 0,-1 1 0 0 0,1-1 0 0 0,-1 1 0 0 0,-1-1 0 0 0,0 1 0 0 0,0-4-50 0 0,-2 8-2 0 0,0 1 0 0 0,-1-1-1 0 0,1 1 1 0 0,-1 0 0 0 0,1 0 0 0 0,-1 0 0 0 0,0 0 0 0 0,0 1 0 0 0,-1-1 0 0 0,1 1 0 0 0,-1 0 0 0 0,1 0 0 0 0,-1 0 0 0 0,1 0 0 0 0,-1 0 0 0 0,0 1-1 0 0,0 0 1 0 0,0 0 0 0 0,0 0 0 0 0,0 0 0 0 0,0 0 0 0 0,0 1 0 0 0,0 0 0 0 0,0 0 0 0 0,0 0 0 0 0,0 0 0 0 0,0 1 0 0 0,-1 0 0 0 0,1 0-1 0 0,1 0 1 0 0,-1 0 0 0 0,0 0 0 0 0,0 1 0 0 0,0 0 0 0 0,1-1 0 0 0,-3 2 2 0 0,-11 9-15 0 0,0 0 0 0 0,1 1 0 0 0,0 0 0 0 0,1 2 0 0 0,1 0 0 0 0,0 0 1 0 0,1 1-1 0 0,0 1 0 0 0,2 0 0 0 0,0 1 0 0 0,1 0 0 0 0,0 1 0 0 0,2-1 0 0 0,0 2 0 0 0,1-1 0 0 0,1 1 0 0 0,1 0 0 0 0,1 1 0 0 0,1-1 1 0 0,0 1-1 0 0,2 0 15 0 0,-1-12 9 0 0,0 0 0 0 0,1 0 0 0 0,0 0 0 0 0,1 0 0 0 0,0 0 0 0 0,0 0 0 0 0,1 0 0 0 0,0 0 0 0 0,1 0 0 0 0,0 0 0 0 0,0 0 1 0 0,1-1-1 0 0,0 1 0 0 0,0-1 0 0 0,1 1 0 0 0,0-1 0 0 0,1-1 0 0 0,0 1 0 0 0,0-1 0 0 0,0 1 0 0 0,1-1 0 0 0,0-1 0 0 0,1 1 1 0 0,-1-1-1 0 0,1 0 0 0 0,2 0-9 0 0,10 2 22 0 0,1-1 0 0 0,1-1 1 0 0,-1-1-1 0 0,1-1 0 0 0,0 0 1 0 0,0-2-1 0 0,0 0 0 0 0,0-2 0 0 0,0 0 1 0 0,0-1-1 0 0,17-4-22 0 0,103-29-1708 0 0,-90 18-3756 0 0,-28 8-5784 0 0</inkml:trace>
  <inkml:trace contextRef="#ctx0" brushRef="#br0" timeOffset="9154.918">345 2157 6233 0 0,'0'0'822'0'0,"0"0"-425"0"0,0 0-125 0 0,0 0 470 0 0,0 0 714 0 0,0 0 474 0 0,0 0 92 0 0,0 0-287 0 0,0 0-418 0 0,0 0-354 0 0,0 0-229 0 0,1 38-178 0 0,4 123-140 0 0,-4 144 812 0 0,-1-265-1157 0 0,-1 0-1 0 0,-2 0 1 0 0,-2 0-1 0 0,-2 0 1 0 0,-1-1-1 0 0,-2 0 1 0 0,-2-1-1 0 0,-2 0 1 0 0,-5 9-71 0 0,18-45 52 0 0,0 1-1 0 0,0-1 1 0 0,0 0 0 0 0,-1 1-1 0 0,1-1 1 0 0,0 0 0 0 0,-1 0 0 0 0,0 0-1 0 0,0 0 1 0 0,1 0 0 0 0,-1 0 0 0 0,0-1-1 0 0,0 1 1 0 0,0-1 0 0 0,-1 1-1 0 0,1-1 1 0 0,0 0 0 0 0,-1 0 0 0 0,1 0-1 0 0,0 0 1 0 0,-1 0 0 0 0,1 0-1 0 0,-1-1 1 0 0,0 1 0 0 0,1-1 0 0 0,-1 0-1 0 0,0 0-51 0 0,-2-30 650 0 0,5 3-484 0 0,0-1 1 0 0,1 1-1 0 0,2 0 0 0 0,1 0 1 0 0,5-20-167 0 0,30-83 185 0 0,4 3-1 0 0,7 1 1 0 0,4 3 0 0 0,42-64-185 0 0,-76 149 44 0 0,1 2 0 0 0,1 0 0 0 0,2 1 0 0 0,2 2 0 0 0,1 0 1 0 0,1 2-1 0 0,2 1 0 0 0,1 1 0 0 0,10-6-44 0 0,-40 34 4 0 0,1-1 0 0 0,-1 1-1 0 0,0-1 1 0 0,0 1 0 0 0,1 0 0 0 0,-1 0 0 0 0,1 0-1 0 0,-1-1 1 0 0,1 1 0 0 0,-1 1 0 0 0,1-1-1 0 0,0 0 1 0 0,-1 0 0 0 0,1 0 0 0 0,0 1 0 0 0,0-1-1 0 0,-1 1 1 0 0,1 0 0 0 0,0-1 0 0 0,0 1-1 0 0,0 0 1 0 0,0 0 0 0 0,0 0 0 0 0,-1 0 0 0 0,1 1-1 0 0,0-1 1 0 0,0 0 0 0 0,0 1 0 0 0,0-1-1 0 0,-1 1 1 0 0,1 0 0 0 0,0 0 0 0 0,-1-1 0 0 0,1 1-1 0 0,0 0 1 0 0,-1 0 0 0 0,1 1 0 0 0,-1-1-1 0 0,0 0 1 0 0,1 0 0 0 0,-1 1 0 0 0,0-1 0 0 0,0 1-1 0 0,0-1 1 0 0,0 1 0 0 0,0-1 0 0 0,0 1 0 0 0,0 1-5 0 0,4 18 78 0 0,-1 0 0 0 0,0 1 0 0 0,-2-1 0 0 0,-1 1 0 0 0,-1 0 0 0 0,-1-1 0 0 0,0 1 0 0 0,-2 0 0 0 0,0-1 0 0 0,-5 13-77 0 0,-4 8 42 0 0,-1-1-1 0 0,-2-1 1 0 0,-2 0-1 0 0,-2-2 1 0 0,-1 0-1 0 0,-2-1 1 0 0,-2 0-1 0 0,-1-2 1 0 0,-1-2 0 0 0,-3 0-1 0 0,0-2 1 0 0,-33 28-42 0 0,57-54-23 0 0,-1 0 1 0 0,0 1 0 0 0,0-2-1 0 0,0 1 1 0 0,-1-1 0 0 0,1 0 0 0 0,-1 0-1 0 0,0-1 1 0 0,0 0 0 0 0,0 0-1 0 0,-1 0 1 0 0,1-1 0 0 0,-1-1-1 0 0,1 1 1 0 0,-4-1 22 0 0,10-2-65 0 0,0 0 1 0 0,0-1-1 0 0,0 1 0 0 0,0-1 1 0 0,0 0-1 0 0,0 1 0 0 0,0-1 1 0 0,0 0-1 0 0,1 1 0 0 0,-1-1 1 0 0,1 0-1 0 0,-1 0 0 0 0,1 0 1 0 0,0 1-1 0 0,0-1 1 0 0,0 0-1 0 0,0 0 0 0 0,0 0 1 0 0,0 0-1 0 0,0 0 0 0 0,1 1 1 0 0,-1-1-1 0 0,1 0 0 0 0,-1 0 1 0 0,1 1-1 0 0,-1-1 0 0 0,1 0 65 0 0,51-84-4765 0 0,-39 70 1351 0 0,2-3-7343 0 0</inkml:trace>
  <inkml:trace contextRef="#ctx0" brushRef="#br0" timeOffset="10299.013">1372 2069 14675 0 0,'0'0'1339'0'0,"0"0"-380"0"0,0 0-103 0 0,0 0 79 0 0,0 0 79 0 0,0 0-8 0 0,0 0-71 0 0,0 0-125 0 0,0 0-157 0 0,0 0-143 0 0,0 0-142 0 0,0 0-104 0 0,-25 11-63 0 0,-76 36-41 0 0,44-2 128 0 0,44-33-237 0 0,1 0-1 0 0,0 1 0 0 0,1 1 0 0 0,0 0 1 0 0,1 0-1 0 0,1 1 0 0 0,0 0 0 0 0,1 1 0 0 0,0 0 1 0 0,2 0-1 0 0,0 0 0 0 0,0 1 0 0 0,2 0 1 0 0,0 0-1 0 0,1 1 0 0 0,1-1 0 0 0,0 1 1 0 0,1 17-51 0 0,3-31 17 0 0,-1 0 1 0 0,1 0-1 0 0,-1 0 1 0 0,1-1 0 0 0,1 1-1 0 0,-1 0 1 0 0,0-1 0 0 0,1 1-1 0 0,0-1 1 0 0,-1 0 0 0 0,2 0-1 0 0,-1 0 1 0 0,0 0-1 0 0,0-1 1 0 0,1 1 0 0 0,-1-1-1 0 0,1 0 1 0 0,0 0 0 0 0,0 0-1 0 0,0 0 1 0 0,0-1 0 0 0,0 0-1 0 0,0 1 1 0 0,0-1 0 0 0,0-1-1 0 0,1 1 1 0 0,-1-1-1 0 0,0 0 1 0 0,0 0 0 0 0,1 0-1 0 0,-1 0 1 0 0,0-1 0 0 0,0 1-1 0 0,1-1 1 0 0,-1 0 0 0 0,0-1-1 0 0,0 1 1 0 0,0-1-1 0 0,0 0 1 0 0,-1 0 0 0 0,1 0-1 0 0,0 0 1 0 0,-1 0 0 0 0,1-2-18 0 0,22-20 41 0 0,-2-2 1 0 0,-1-1 0 0 0,-2 0-1 0 0,0-2 1 0 0,-2-1 0 0 0,-1 0-1 0 0,-1-1 1 0 0,-2-1 0 0 0,-1 0-1 0 0,-2-1 1 0 0,-1 0 0 0 0,-1-2-42 0 0,-3 18-98 0 0,-6 25-262 0 0,-6 30 111 0 0,1-27 245 0 0,1 0-1 0 0,0 0 1 0 0,1 1-1 0 0,1-1 1 0 0,0 0-1 0 0,0 1 1 0 0,1-1-1 0 0,1 1 1 0 0,0-1 0 0 0,0 1-1 0 0,1-1 1 0 0,0 0-1 0 0,1 0 1 0 0,1 0-1 0 0,0 0 1 0 0,0 0-1 0 0,1-1 1 0 0,3 6 4 0 0,-5-12 0 0 0,0 0 0 0 0,0 0 0 0 0,0 0 0 0 0,1-1 0 0 0,-1 1 0 0 0,1-1 0 0 0,0 0 0 0 0,0 0 0 0 0,0 0 0 0 0,1-1 0 0 0,-1 1 0 0 0,0-1 0 0 0,1 0 0 0 0,0-1 0 0 0,-1 1 0 0 0,1-1 0 0 0,0 0 0 0 0,0 0 0 0 0,0 0 0 0 0,0-1 0 0 0,4 1 0 0 0,-1-1 14 0 0,-1-1-1 0 0,1 0 1 0 0,-1 0 0 0 0,0 0-1 0 0,1-1 1 0 0,-1 0 0 0 0,0-1-1 0 0,0 1 1 0 0,0-1-1 0 0,-1-1 1 0 0,1 1 0 0 0,-1-1-1 0 0,1 0 1 0 0,-1-1 0 0 0,-1 1-1 0 0,1-1 1 0 0,2-3-14 0 0,12-11 32 0 0,-1-1 0 0 0,-1-1 0 0 0,0-1 0 0 0,-2 0 1 0 0,0-2-1 0 0,-2 1 0 0 0,0-2 0 0 0,-2 0 0 0 0,-1 0 0 0 0,-1-1 0 0 0,-1-1 0 0 0,-1 1 0 0 0,-2-1 0 0 0,2-15-32 0 0,-4-56 20 0 0,-4 96-23 0 0,0 1 0 0 0,-1 0-1 0 0,1 0 1 0 0,0-1 0 0 0,-1 1-1 0 0,1 0 1 0 0,-1 0 0 0 0,1 0-1 0 0,-1 0 1 0 0,0 0 0 0 0,1 0-1 0 0,-1 0 1 0 0,0 0 0 0 0,0 0-1 0 0,0 0 1 0 0,0 0 0 0 0,0 0-1 0 0,0 0 1 0 0,0 1-1 0 0,0-1 1 0 0,0 0 0 0 0,0 1-1 0 0,0-1 1 0 0,0 1 0 0 0,-1-1-1 0 0,1 1 1 0 0,0 0 0 0 0,0-1-1 0 0,0 1 1 0 0,-1 0 0 0 0,1 0-1 0 0,0 0 1 0 0,0 0 0 0 0,-1 0-1 0 0,1 0 1 0 0,0 0 0 0 0,0 0-1 0 0,-1 1 1 0 0,1-1-1 0 0,0 0 1 0 0,-1 1 3 0 0,-48 23-359 0 0,41-16 296 0 0,0 1-1 0 0,0 1 0 0 0,0-1 0 0 0,1 2 0 0 0,1-1 0 0 0,0 1 0 0 0,0 0 1 0 0,1 0-1 0 0,0 1 0 0 0,1 0 0 0 0,1 0 0 0 0,0 0 0 0 0,0 1 0 0 0,1-1 1 0 0,1 1-1 0 0,0 0 64 0 0,4-10-26 0 0,1 0 0 0 0,-1 0 0 0 0,1-1 0 0 0,-1 1 0 0 0,1-1 1 0 0,0 1-1 0 0,0-1 0 0 0,0 0 0 0 0,0 0 0 0 0,0-1 0 0 0,1 1 0 0 0,-1 0 0 0 0,0-1 1 0 0,1 0-1 0 0,-1 0 0 0 0,1 0 0 0 0,0 0 0 0 0,-1-1 0 0 0,1 1 0 0 0,-1-1 0 0 0,1 0 1 0 0,0 0-1 0 0,-1 0 0 0 0,1-1 0 0 0,0 1 0 0 0,-1-1 0 0 0,1 0 0 0 0,-1 0 0 0 0,1 0 1 0 0,0-1 25 0 0,206-48-170 0 0,-207 50 172 0 0,-1 0 0 0 0,0 0-1 0 0,1 1 1 0 0,-1-1-1 0 0,0 1 1 0 0,0-1 0 0 0,1 1-1 0 0,-1 0 1 0 0,0 0 0 0 0,0 0-1 0 0,0 0 1 0 0,0 0-1 0 0,0 1 1 0 0,0-1 0 0 0,0 0-1 0 0,-1 1 1 0 0,1 0 0 0 0,0-1-1 0 0,-1 1 1 0 0,1 0-1 0 0,-1 0 1 0 0,0 0 0 0 0,0 0-1 0 0,0 0 1 0 0,0 0 0 0 0,0 0-1 0 0,0 0 1 0 0,0 0-1 0 0,0 1 1 0 0,-1-1 0 0 0,0 0-1 0 0,1 1-1 0 0,4 83 99 0 0,-5-68-70 0 0,-7 124-34 0 0,7-138-2 0 0,0-1 0 0 0,0 1-1 0 0,0 0 1 0 0,1-1 0 0 0,-1 1 0 0 0,1 0 0 0 0,0-1 0 0 0,0 1 0 0 0,0-1-1 0 0,1 1 1 0 0,-1-1 0 0 0,1 0 0 0 0,0 0 0 0 0,0 1 0 0 0,0-1-1 0 0,0 0 1 0 0,1-1 0 0 0,-1 1 0 0 0,1 0 0 0 0,0-1 0 0 0,-1 1-1 0 0,1-1 1 0 0,0 0 0 0 0,1 0 0 0 0,-1 0 0 0 0,0-1 0 0 0,0 1-1 0 0,1-1 1 0 0,-1 1 0 0 0,1-1 0 0 0,-1 0 0 0 0,1 0 0 0 0,2 0 7 0 0,3 0-4 0 0,0 0 0 0 0,0-1 0 0 0,0 0 0 0 0,0 0 0 0 0,0-1 0 0 0,-1 0 0 0 0,1 0 0 0 0,0-1 0 0 0,0 0 0 0 0,-1-1 0 0 0,1 0 0 0 0,-1 0 0 0 0,3-2 4 0 0,15-13 80 0 0,0-2-1 0 0,-2 0 1 0 0,-1-1-1 0 0,0-1 1 0 0,-2-2 0 0 0,0 0-1 0 0,-2-1 1 0 0,-1-1 0 0 0,0 0-1 0 0,-3-2 1 0 0,0 0-1 0 0,-1 0 1 0 0,-2-1 0 0 0,-1-1-1 0 0,-1 0 1 0 0,-2-1 0 0 0,1-13-80 0 0,1-2 16 0 0,-2-1 1 0 0,-2 0 0 0 0,-2 0 0 0 0,-2 0 0 0 0,-2 0 0 0 0,-4-18-17 0 0,3 53-5 0 0,0 0 0 0 0,0 1 1 0 0,-1-1-1 0 0,-1 0 0 0 0,0 0 1 0 0,-1 1-1 0 0,0 0 0 0 0,0 0 0 0 0,-1 0 1 0 0,-1 0-1 0 0,-2-3 5 0 0,8 14 1 0 0,-1-1 0 0 0,1 0 0 0 0,-1 0 0 0 0,0 0 0 0 0,1 0 0 0 0,-1 1 0 0 0,0-1 0 0 0,0 0-1 0 0,1 1 1 0 0,-1-1 0 0 0,0 0 0 0 0,0 1 0 0 0,0-1 0 0 0,0 1 0 0 0,0 0 0 0 0,0-1 0 0 0,0 1 0 0 0,0 0 0 0 0,0-1 0 0 0,0 1 0 0 0,0 0 0 0 0,0 0 0 0 0,0 0 0 0 0,0 0 0 0 0,0 0 0 0 0,0 0 0 0 0,0 0 0 0 0,0 0 0 0 0,0 0 0 0 0,0 0 0 0 0,0 1 0 0 0,0-1 0 0 0,0 0-1 0 0,0 1 1 0 0,0-1 0 0 0,1 1 0 0 0,-1-1 0 0 0,0 1 0 0 0,0 0 0 0 0,0-1 0 0 0,0 1 0 0 0,1 0 0 0 0,-1-1 0 0 0,0 1 0 0 0,1 0 0 0 0,-1 0 0 0 0,0 0 0 0 0,1-1 0 0 0,-1 1 0 0 0,1 0 0 0 0,-1 0 0 0 0,1 1-1 0 0,-22 53-10 0 0,16-25 39 0 0,2 1 0 0 0,0 1 0 0 0,3-1-1 0 0,0 0 1 0 0,3 17-29 0 0,-1-19 23 0 0,36 298 119 0 0,-28-274-122 0 0,2-1 0 0 0,3-1-1 0 0,1 0 1 0 0,20 39-20 0 0,5 10-32 0 0,-47-129-1114 0 0,-17-19-1244 0 0,12 24-252 0 0,0 1-3373 0 0,3 11-5274 0 0</inkml:trace>
  <inkml:trace contextRef="#ctx0" brushRef="#br0" timeOffset="10470.884">2189 1988 9162 0 0,'0'0'5204'0'0,"0"0"-3188"0"0,0 0-1001 0 0,0 0 60 0 0,0 0 91 0 0,0 0-64 0 0,0 0-132 0 0,0 0-141 0 0,32-3-132 0 0,99-10-83 0 0,117 3 935 0 0,-126 31-1996 0 0,-70-6-2142 0 0,3 1-5988 0 0,-43-13-2560 0 0</inkml:trace>
  <inkml:trace contextRef="#ctx0" brushRef="#br0" timeOffset="10866.259">3224 1955 9202 0 0,'0'0'3791'0'0,"0"0"-1485"0"0,0 0-552 0 0,0 0-203 0 0,0 0-213 0 0,0 0-159 0 0,0 0-163 0 0,0 0-163 0 0,0 0-142 0 0,0 0-143 0 0,0 0-144 0 0,0 0-132 0 0,-19 4-78 0 0,-60 15-41 0 0,13 16 209 0 0,-28 25-258 0 0,92-59-132 0 0,1 0 0 0 0,-1 1 1 0 0,1-1-1 0 0,0 0 0 0 0,0 0 1 0 0,0 1-1 0 0,0-1 1 0 0,0 1-1 0 0,0-1 0 0 0,0 1 1 0 0,0-1-1 0 0,0 1 1 0 0,1 0-1 0 0,-1-1 0 0 0,1 1 1 0 0,-1 0-1 0 0,1-1 1 0 0,0 1-1 0 0,-1 0 0 0 0,1 0 1 0 0,0 0-1 0 0,0-1 1 0 0,0 1-1 0 0,1 0 0 0 0,-1 0 1 0 0,0-1-1 0 0,1 1 1 0 0,-1 0-1 0 0,1-1 0 0 0,-1 1 1 0 0,1 0-1 0 0,0-1 0 0 0,0 1 1 0 0,0-1-1 0 0,0 1 1 0 0,0-1-1 0 0,0 1 0 0 0,0-1 1 0 0,0 0-1 0 0,0 1 1 0 0,1-1-1 0 0,-1 0 0 0 0,1 0 1 0 0,-1 0-1 0 0,1 0 1 0 0,-1 0-1 0 0,1-1 0 0 0,-1 1 1 0 0,1 0-1 0 0,0-1 1 0 0,-1 1-1 0 0,1-1 0 0 0,0 1 1 0 0,0-1 7 0 0,6 3-14 0 0,1-1 16 0 0,0 0 1 0 0,1 0-1 0 0,-1 1 0 0 0,-1 0 1 0 0,1 1-1 0 0,0 0 0 0 0,-1 0 1 0 0,0 1-1 0 0,0 0 0 0 0,0 0 1 0 0,-1 1-1 0 0,1 0 0 0 0,-1 1 1 0 0,-1-1-1 0 0,1 1 0 0 0,-1 0 1 0 0,0 1-1 0 0,-1 0 0 0 0,0 0 1 0 0,0 0-1 0 0,-1 0 0 0 0,0 1 1 0 0,0-1-1 0 0,-1 1 0 0 0,0 0 1 0 0,-1 0-1 0 0,1 6-2 0 0,-3-8 36 0 0,-1-1 0 0 0,0 1 0 0 0,0-1 0 0 0,0 0 0 0 0,-1 1 0 0 0,0-1 0 0 0,0 0 0 0 0,-1 0-1 0 0,0 0 1 0 0,0-1 0 0 0,0 1 0 0 0,-1-1 0 0 0,1 1 0 0 0,-1-1 0 0 0,-1 0 0 0 0,-2 2-36 0 0,1 0-3 0 0,-1 0 0 0 0,0 0 0 0 0,-1 0 1 0 0,0-1-1 0 0,0-1 0 0 0,0 1 0 0 0,0-1 0 0 0,-1-1 1 0 0,0 0-1 0 0,0 0 0 0 0,0 0 0 0 0,-1-1 0 0 0,1-1 1 0 0,-1 1-1 0 0,1-2 0 0 0,-1 1 0 0 0,0-1 0 0 0,0-1 1 0 0,-7 0 2 0 0,-7 1-575 0 0,-10 0-1245 0 0,14-4-5061 0 0,15 0-4904 0 0</inkml:trace>
  <inkml:trace contextRef="#ctx0" brushRef="#br0" timeOffset="14294.314">4218 2246 0 0 0,'0'0'664'0'0,"0"0"148"0"0,0 0 135 0 0,0 0 108 0 0,0 0 4 0 0,0 0-37 0 0,0 0-24 0 0,0 0-19 0 0,0 0-21 0 0,0 0-50 0 0,-3-2-21 0 0,-36-4 4619 0 0,2 33-3569 0 0,-16 55-1293 0 0,51-77-461 0 0,-7 9-80 0 0,2 0 1 0 0,0 1-1 0 0,1 0 1 0 0,0 0-1 0 0,1 1 1 0 0,1-1-1 0 0,1 1 1 0 0,0 0-1 0 0,1 0 1 0 0,0 2-104 0 0,2-17 23 0 0,1 1 1 0 0,-1-1-1 0 0,0 0 1 0 0,1 1-1 0 0,-1-1 1 0 0,1 0 0 0 0,0 1-1 0 0,-1-1 1 0 0,1 0-1 0 0,0 0 1 0 0,0 1 0 0 0,-1-1-1 0 0,1 0 1 0 0,0 0-1 0 0,0 0 1 0 0,0 0 0 0 0,1 0-1 0 0,-1 0 1 0 0,0-1-1 0 0,0 1 1 0 0,0 0 0 0 0,1-1-1 0 0,-1 1 1 0 0,0 0-1 0 0,1-1 1 0 0,-1 0-1 0 0,0 1 1 0 0,1-1 0 0 0,-1 0-1 0 0,1 0 1 0 0,-1 1-1 0 0,0-1 1 0 0,1 0 0 0 0,-1 0-1 0 0,1-1 1 0 0,-1 1-1 0 0,1 0 1 0 0,-1 0 0 0 0,1-1-24 0 0,56-16 1091 0 0,-42 7-1056 0 0,-1-1 1 0 0,0 0 0 0 0,-1-1-1 0 0,-1-1 1 0 0,1 0-1 0 0,-2-1 1 0 0,0 0 0 0 0,-1-1-1 0 0,-1 0 1 0 0,0-1 0 0 0,0 0-1 0 0,-2 0 1 0 0,0-1-1 0 0,1-7-35 0 0,-5-49-964 0 0,-6 70 867 0 0,1-1 0 0 0,-1 1 0 0 0,0 0 0 0 0,1 0 0 0 0,-2 0 0 0 0,1 0 0 0 0,0 1 0 0 0,0-1 0 0 0,-1 0 0 0 0,0 1 0 0 0,1 0 0 0 0,-1 0 0 0 0,0-1 0 0 0,0 2 0 0 0,0-1 0 0 0,-1 0 0 0 0,1 1 0 0 0,0-1 0 0 0,-1 1 0 0 0,1 0 0 0 0,0 0 0 0 0,-2 0 97 0 0,-47 0-1058 0 0,52 1 1043 0 0,0 0 4 0 0,29 4 729 0 0,-22-6-619 0 0,0 0 0 0 0,0 0 0 0 0,-1-1 0 0 0,1 0 0 0 0,-1 0 0 0 0,0-1 0 0 0,0 1 0 0 0,0-1 0 0 0,0-1 1 0 0,-1 1-1 0 0,0-1 0 0 0,0 0 0 0 0,0 0 0 0 0,0-1 0 0 0,-1 1 0 0 0,0-1 0 0 0,1-1-99 0 0,20-22 228 0 0,-1 7-165 0 0,-1 0 1 0 0,-2-2-1 0 0,0 0 1 0 0,-2-2-1 0 0,0 0 0 0 0,-2-1 1 0 0,-1-1-1 0 0,-1 0 1 0 0,-2-1-1 0 0,0-1 0 0 0,-2 0 1 0 0,-2 0-1 0 0,4-21-63 0 0,-6-26 187 0 0,-14 81-614 0 0,14 110 717 0 0,4 0 0 0 0,6-1 1 0 0,18 60-291 0 0,-4-14 128 0 0,-2 16-41 0 0,-7 2-1 0 0,-8 0 1 0 0,-7 29-87 0 0,-7-179 26 0 0,-1 0-1 0 0,-1 0 0 0 0,-1 1 1 0 0,-1-2-1 0 0,-2 1 1 0 0,-1 0-1 0 0,-1-1 1 0 0,-1-1-1 0 0,-1 1 1 0 0,-1-1-1 0 0,-2-1 0 0 0,0 0 1 0 0,-16 20-26 0 0,28-41 23 0 0,-1 0 1 0 0,1-1-1 0 0,0 1 1 0 0,-1 0-1 0 0,1-1 0 0 0,-1 0 1 0 0,0 1-1 0 0,0-1 1 0 0,0 0-1 0 0,0 0 1 0 0,-1 0-1 0 0,1 0 0 0 0,0 0 1 0 0,-1 0-1 0 0,1-1 1 0 0,-1 1-1 0 0,0-1 1 0 0,1 0-1 0 0,-1 0 0 0 0,0 0 1 0 0,0 0-1 0 0,0 0 1 0 0,0-1-1 0 0,0 1 0 0 0,0-1 1 0 0,0 0-1 0 0,0 0 1 0 0,1 0-1 0 0,-1 0 1 0 0,0 0-1 0 0,0-1 0 0 0,0 1 1 0 0,0-1-1 0 0,0 0 1 0 0,0 0-1 0 0,0 0 1 0 0,1 0-1 0 0,-1 0 0 0 0,0-1 1 0 0,1 1-1 0 0,-1-1 1 0 0,1 0-1 0 0,-1 0 1 0 0,1 0-1 0 0,0 0 0 0 0,-2-2-23 0 0,-1-12 48 0 0,0-1-1 0 0,1 0 0 0 0,1 0 1 0 0,1 0-1 0 0,0 0 0 0 0,1-1 1 0 0,1 1-1 0 0,1 0 1 0 0,0 0-1 0 0,1-2-47 0 0,5-21 12 0 0,2 0 0 0 0,2 1 0 0 0,1 0 1 0 0,2 0-1 0 0,1 2 0 0 0,2 0 0 0 0,13-20-12 0 0,-9 19-303 0 0,1 0 0 0 0,2 1 0 0 0,1 1-1 0 0,16-16 304 0 0,33-18-8540 0 0,-62 61-2707 0 0</inkml:trace>
  <inkml:trace contextRef="#ctx0" brushRef="#br0" timeOffset="14821.334">5604 2430 2977 0 0,'0'0'1059'0'0,"0"0"-245"0"0,0 0 136 0 0,0 0 342 0 0,0 0 176 0 0,0 0-13 0 0,0 0-186 0 0,0 0-252 0 0,0 0-187 0 0,-1 32-142 0 0,-4 102-105 0 0,-2-25 1420 0 0,-4-65 809 0 0,12-79 2052 0 0,1-11-4969 0 0,16-5 100 0 0,2 1 1 0 0,2 1-1 0 0,2 0 1 0 0,2 2-1 0 0,3 2 0 0 0,1 0 1 0 0,28-30 4 0 0,-51 69-694 0 0,-4 15-9005 0 0,-3-1-1195 0 0</inkml:trace>
  <inkml:trace contextRef="#ctx0" brushRef="#br0" timeOffset="15128.536">6101 2297 11034 0 0,'0'0'2468'0'0,"0"0"-1254"0"0,0 0-453 0 0,0 0 116 0 0,0 0 170 0 0,0 0 71 0 0,0 0-85 0 0,0 0-231 0 0,-13 32-244 0 0,-39 100-172 0 0,38-53 58 0 0,15-73-399 0 0,0 0-1 0 0,0 0 1 0 0,0 0 0 0 0,1 0 0 0 0,-1 0-1 0 0,1 0 1 0 0,1-1 0 0 0,-1 1 0 0 0,1-1-1 0 0,0 0 1 0 0,0 1 0 0 0,1-1 0 0 0,0-1-1 0 0,-1 1 1 0 0,2 0 0 0 0,-1-1 0 0 0,0 0-1 0 0,1 0 1 0 0,0 0 0 0 0,0-1 0 0 0,0 0-1 0 0,0 0 1 0 0,0 0 0 0 0,1 0 0 0 0,0-1-1 0 0,-1 0 1 0 0,1 0 0 0 0,0 0 0 0 0,6 0-45 0 0,-7-2 58 0 0,-1 0 1 0 0,1 0 0 0 0,0-1-1 0 0,0 0 1 0 0,-1 0 0 0 0,1 0-1 0 0,-1 0 1 0 0,1-1 0 0 0,-1 0-1 0 0,1 0 1 0 0,-1 0 0 0 0,0 0-1 0 0,0-1 1 0 0,0 0 0 0 0,0 1-1 0 0,-1-1 1 0 0,1-1 0 0 0,-1 1 0 0 0,0 0-1 0 0,1-1 1 0 0,0-1-59 0 0,3-5 46 0 0,0 0 0 0 0,0 0 0 0 0,-1 0 1 0 0,0-1-1 0 0,0 0 0 0 0,-1 0 0 0 0,-1 0 1 0 0,0-1-1 0 0,-1 0 0 0 0,0 0 0 0 0,-1 1 0 0 0,0-2 1 0 0,0 1-1 0 0,-2 0 0 0 0,1 0 0 0 0,-2 0 0 0 0,-1-12-46 0 0,2 19-49 0 0,0 0 0 0 0,-1 0-1 0 0,0 0 1 0 0,0 1-1 0 0,0-1 1 0 0,-1 0 0 0 0,1 0-1 0 0,-1 1 1 0 0,0-1 0 0 0,-1 1-1 0 0,1-1 1 0 0,-1 1-1 0 0,0 0 1 0 0,0 0 0 0 0,0 0-1 0 0,0 1 1 0 0,-1-1 0 0 0,1 1-1 0 0,-1-1 1 0 0,-1 1 49 0 0,-26-12-2967 0 0,-4 9-3921 0 0,23 6-4302 0 0</inkml:trace>
  <inkml:trace contextRef="#ctx0" brushRef="#br0" timeOffset="15643.849">6554 2588 8970 0 0,'0'0'4093'0'0,"0"0"-2179"0"0,0 0-886 0 0,0 0-221 0 0,0 0-105 0 0,0 0-68 0 0,0 0-97 0 0,0 0-122 0 0,0 0-103 0 0,0 0-92 0 0,0 0-68 0 0,-10 33-32 0 0,-32 105-25 0 0,31-55 45 0 0,28 56 404 0 0,-11-122 184 0 0,1-26 1335 0 0,19-164-366 0 0,-18 140-1627 0 0,1 1 1 0 0,1-1-1 0 0,2 2 1 0 0,2 0-1 0 0,0 0 1 0 0,2 1 0 0 0,2 1-1 0 0,5-6-70 0 0,-14 22-5 0 0,1 0 0 0 0,0 1 0 0 0,1 0 0 0 0,0 1 0 0 0,1 0 0 0 0,0 1 0 0 0,1 0 0 0 0,0 1 0 0 0,1 0 0 0 0,0 1 0 0 0,0 1-1 0 0,0 0 1 0 0,1 1 0 0 0,0 1 0 0 0,0 0 0 0 0,1 1 0 0 0,0 0 0 0 0,4 1 5 0 0,-14 2 1 0 0,-1 0 0 0 0,1 0 0 0 0,0 0-1 0 0,0 1 1 0 0,-1 0 0 0 0,1 0 0 0 0,0 0 0 0 0,0 1-1 0 0,0 0 1 0 0,-1 0 0 0 0,1 0 0 0 0,-1 1-1 0 0,1 0 1 0 0,-1 0 0 0 0,1 0 0 0 0,-1 1 0 0 0,0 0-1 0 0,0 0 1 0 0,0 0 0 0 0,-1 0 0 0 0,1 1 0 0 0,-1 0-1 0 0,0 0 1 0 0,0 0 0 0 0,0 0 0 0 0,0 1 0 0 0,-1 0-1 0 0,1 0 1 0 0,-1 0 0 0 0,-1 0 0 0 0,1 0 0 0 0,-1 0-1 0 0,0 1 1 0 0,0-1 0 0 0,0 1 0 0 0,-1-1-1 0 0,1 4 0 0 0,-2 0 20 0 0,0-1-1 0 0,0 1 0 0 0,0 0 0 0 0,-1 0 0 0 0,-1 0 0 0 0,1-1 0 0 0,-1 1 0 0 0,-1-1 0 0 0,0 1 0 0 0,0-1 0 0 0,0 0 0 0 0,-1 0 0 0 0,-1 0 0 0 0,1-1 0 0 0,-1 1 0 0 0,0-1 0 0 0,-1 0 0 0 0,0-1 0 0 0,0 1 0 0 0,0-1 0 0 0,-1 0 0 0 0,-2 1-19 0 0,-1 2-62 0 0,-1-1 1 0 0,1 0-1 0 0,-2-1 0 0 0,1 0 0 0 0,-1-1 0 0 0,0 0 1 0 0,0-1-1 0 0,0 0 0 0 0,-1-1 0 0 0,0 0 1 0 0,0-1-1 0 0,0 0 0 0 0,0-1 0 0 0,-1-1 0 0 0,1 0 1 0 0,0-1-1 0 0,-1-1 0 0 0,0 0 62 0 0,12 1-128 0 0,-1 0 1 0 0,1-1-1 0 0,-1 1 1 0 0,1-1-1 0 0,0 0 1 0 0,-1 1-1 0 0,1-1 1 0 0,0-1-1 0 0,0 1 1 0 0,-1 0-1 0 0,1 0 1 0 0,0-1-1 0 0,0 1 1 0 0,1-1-1 0 0,-1 0 1 0 0,0 1-1 0 0,0-1 1 0 0,1 0-1 0 0,-1 0 1 0 0,1 0-1 0 0,0 0 1 0 0,-1-2 127 0 0,-5-14-3771 0 0,5-2-3739 0 0,2 9-3384 0 0</inkml:trace>
  <inkml:trace contextRef="#ctx0" brushRef="#br0" timeOffset="16006.158">7283 2522 10898 0 0,'0'0'1990'0'0,"0"0"-308"0"0,0 0-134 0 0,0 0-125 0 0,0 0-173 0 0,0 0-166 0 0,0 0-112 0 0,0 0-85 0 0,0 0-94 0 0,0 0-123 0 0,33 0-133 0 0,105 0-96 0 0,-73-16 77 0 0,-55 10-372 0 0,-3 2-87 0 0,-1 1 1 0 0,0-1-1 0 0,0-1 1 0 0,0 1-1 0 0,0-1 1 0 0,-1 0 0 0 0,1 0-1 0 0,-1-1 1 0 0,-1 0-1 0 0,1 1 1 0 0,-1-2-1 0 0,0 1 1 0 0,0 0 0 0 0,-1-1-1 0 0,0 0 1 0 0,0 1-1 0 0,0-1 1 0 0,-1-1-1 0 0,0 1 1 0 0,-1 0 0 0 0,1 0-1 0 0,-1-1 1 0 0,-1 1-1 0 0,0 0 1 0 0,0-1-1 0 0,0 1 1 0 0,-1-1-60 0 0,-1 4-33 0 0,0 1-1 0 0,0-1 1 0 0,0 1 0 0 0,-1 0 0 0 0,0 0 0 0 0,1 0-1 0 0,-1 0 1 0 0,0 0 0 0 0,-1 0 0 0 0,1 1-1 0 0,0 0 1 0 0,-1 0 0 0 0,1 0 0 0 0,-1 0-1 0 0,0 0 1 0 0,0 0 0 0 0,0 1 0 0 0,0 0-1 0 0,0 0 1 0 0,0 0 0 0 0,0 0 0 0 0,0 1-1 0 0,0 0 1 0 0,0 0 0 0 0,0 0 0 0 0,0 0-1 0 0,0 0 1 0 0,0 1 0 0 0,0 0 0 0 0,0 0-1 0 0,0 0 1 0 0,0 0 0 0 0,0 0 0 0 0,0 1-1 0 0,0 0 1 0 0,1 0 0 0 0,-1 0 0 0 0,1 0 0 0 0,0 1-1 0 0,-1-1 1 0 0,1 2 33 0 0,-9 5-25 0 0,0 1 0 0 0,1 0 0 0 0,0 1-1 0 0,1 0 1 0 0,0 1 0 0 0,1 0 0 0 0,1 0 0 0 0,0 1 0 0 0,0 0 0 0 0,1 1 0 0 0,1-1-1 0 0,0 1 1 0 0,1 1 0 0 0,1-1 0 0 0,0 1 0 0 0,1 0 0 0 0,0-1 0 0 0,1 1-1 0 0,1 1 1 0 0,1 12 25 0 0,0-22 1 0 0,0-1 0 0 0,1 1 0 0 0,-1-1 0 0 0,1 0 0 0 0,1 1 0 0 0,-1-1 0 0 0,1 0 0 0 0,0 0 0 0 0,0 0 0 0 0,0 0 0 0 0,1 0 0 0 0,0 0 0 0 0,0 0 0 0 0,0-1 0 0 0,1 0 0 0 0,-1 1 0 0 0,1-1 0 0 0,0-1 0 0 0,0 1 0 0 0,0 0 0 0 0,1-1 0 0 0,-1 0 0 0 0,1 0 0 0 0,0-1 0 0 0,0 1 0 0 0,2 0-1 0 0,7 3-41 0 0,1-1-1 0 0,-1 0 1 0 0,1-1-1 0 0,0-1 1 0 0,1 0 0 0 0,-1-2-1 0 0,0 1 1 0 0,14-2 41 0 0,32-4-1289 0 0,-22-6-4897 0 0,-24 6-5214 0 0</inkml:trace>
  <inkml:trace contextRef="#ctx0" brushRef="#br0" timeOffset="22147.887">818 3486 4553 0 0,'0'0'1322'0'0,"0"0"-46"0"0,0 0 109 0 0,0 0 335 0 0,0 0 200 0 0,0 0-78 0 0,0 0-241 0 0,0 0-306 0 0,0 0-254 0 0,0 0-196 0 0,0 0-123 0 0,-25-6-74 0 0,-80-19-52 0 0,102 24-551 0 0,-1 0 1 0 0,1 0-1 0 0,0 1 0 0 0,-1-1 1 0 0,0 1-1 0 0,1 0 1 0 0,-1 0-1 0 0,1 1 1 0 0,-1-1-1 0 0,1 1 0 0 0,-1-1 1 0 0,1 1-1 0 0,0 0 1 0 0,-1 1-1 0 0,1-1 1 0 0,0 0-1 0 0,0 1 0 0 0,0 0 1 0 0,0 0-1 0 0,0 0 1 0 0,0 0-46 0 0,-8 5 171 0 0,-12 7-32 0 0,0 0 0 0 0,1 2 0 0 0,0 0 0 0 0,2 2 0 0 0,0 0 0 0 0,0 1 0 0 0,2 2 0 0 0,1-1 0 0 0,0 2 0 0 0,2 0 0 0 0,0 1 0 0 0,2 1 0 0 0,0 0 0 0 0,2 0 0 0 0,0 1-1 0 0,0 7-138 0 0,9-26 4 0 0,0-1 0 0 0,0 1 0 0 0,0-1-1 0 0,1 1 1 0 0,0-1 0 0 0,0 1-1 0 0,1 0 1 0 0,-1 0 0 0 0,1 0-1 0 0,1-1 1 0 0,-1 1 0 0 0,1 0-1 0 0,0 0 1 0 0,0-1 0 0 0,0 1 0 0 0,1 0-1 0 0,0-1 1 0 0,0 0 0 0 0,1 1-1 0 0,-1-1 1 0 0,1 0 0 0 0,0 0-1 0 0,0 0 1 0 0,1-1 0 0 0,0 1-1 0 0,0-1 1 0 0,0 0 0 0 0,0 0-1 0 0,0 0 1 0 0,3 1-4 0 0,12 2-200 0 0,1-1 0 0 0,1-1 0 0 0,-1-1 0 0 0,1 0 0 0 0,0-2 0 0 0,-1 0 0 0 0,1-1 0 0 0,0-2 0 0 0,0 0 0 0 0,0-1 0 0 0,0-1 0 0 0,-1-1 0 0 0,0 0 0 0 0,1-2 0 0 0,-2-1-1 0 0,1 0 1 0 0,15-9 200 0 0,36-13-3273 0 0,-42 16-876 0 0,1 1-6836 0 0</inkml:trace>
  <inkml:trace contextRef="#ctx0" brushRef="#br0" timeOffset="22407.682">1271 3490 15067 0 0,'0'0'1679'0'0,"0"0"-505"0"0,0 0-327 0 0,0 0-72 0 0,-33 32-11 0 0,-105 102-55 0 0,131-128-619 0 0,0 1 0 0 0,0 0 0 0 0,1-1 0 0 0,-1 2 0 0 0,2-1 0 0 0,-1 1 0 0 0,1 0-1 0 0,0 0 1 0 0,0 1 0 0 0,1-1 0 0 0,-1 4-90 0 0,0 1 125 0 0,2-7-81 0 0,-1 1 0 0 0,1-1 0 0 0,0 1 0 0 0,0 0 1 0 0,1 0-1 0 0,0 0 0 0 0,0 0 0 0 0,0 0 0 0 0,1 0 0 0 0,0 1 1 0 0,1-1-1 0 0,-1 0 0 0 0,2 1 0 0 0,-1-1 0 0 0,1 0 0 0 0,0 0 1 0 0,0 1-1 0 0,1-1 0 0 0,0 0 0 0 0,0 0 0 0 0,1 0 0 0 0,0-1 0 0 0,0 1 1 0 0,0-1-1 0 0,1 1 0 0 0,4 4-44 0 0,-1-6 70 0 0,0 0-1 0 0,0 0 1 0 0,1 0-1 0 0,-1-1 1 0 0,1 0-1 0 0,1 0 1 0 0,-1-1 0 0 0,0 0-1 0 0,1-1 1 0 0,-1 0-1 0 0,1 0 1 0 0,0-1 0 0 0,0 0-1 0 0,-1 0 1 0 0,1-1-1 0 0,0 0 1 0 0,0-1-1 0 0,0 0 1 0 0,0 0 0 0 0,-1-1-1 0 0,1 0 1 0 0,-1-1-1 0 0,3-1-69 0 0,7-2 131 0 0,0 0-1 0 0,-1-2 0 0 0,0 0 1 0 0,-1-1-1 0 0,0-1 0 0 0,0 0 0 0 0,-1-1 1 0 0,-1-1-1 0 0,1 0 0 0 0,8-11-130 0 0,-14 13 71 0 0,0 0 1 0 0,0 0-1 0 0,-1-1 0 0 0,0 0 0 0 0,-1-1 1 0 0,0 0-1 0 0,-1 0 0 0 0,0 0 0 0 0,-1-1 1 0 0,0 0-1 0 0,-1 0 0 0 0,0 0 0 0 0,-2 0 0 0 0,1-1 1 0 0,-1 1-1 0 0,-1-1 0 0 0,-1-11-71 0 0,-1 17-24 0 0,-1-1-1 0 0,0 1 0 0 0,-1 0 1 0 0,0 0-1 0 0,0 0 0 0 0,-1 0 1 0 0,1 0-1 0 0,-2 1 1 0 0,1 0-1 0 0,-1 0 0 0 0,0 0 1 0 0,-1 0-1 0 0,0 1 1 0 0,0 0-1 0 0,0 0 0 0 0,-1 0 1 0 0,1 1-1 0 0,-1 0 0 0 0,-1 0 1 0 0,1 1-1 0 0,-1 0 1 0 0,1 0-1 0 0,-1 1 0 0 0,-4-1 25 0 0,-76-4-1562 0 0,36 29-5639 0 0,41-9-4459 0 0</inkml:trace>
  <inkml:trace contextRef="#ctx0" brushRef="#br0" timeOffset="22884.868">1720 3950 16147 0 0,'0'0'1483'0'0,"0"0"-489"0"0,0 0-186 0 0,0 0 22 0 0,0 0-46 0 0,0 0-139 0 0,0 0-81 0 0,0 0-74 0 0,0 0-73 0 0,0 0-58 0 0,0 0-39 0 0,0 0-60 0 0,11-32-44 0 0,33-103-20 0 0,9 30 158 0 0,58-41-201 0 0,-78 123-528 0 0,-31 60-126 0 0,-17 180 481 0 0,15-214 32 0 0,1 0 0 0 0,-1 1 0 0 0,1-1 0 0 0,0 0 0 0 0,0 0 0 0 0,1 1 0 0 0,-1-1 0 0 0,1 0 0 0 0,-1 0 0 0 0,1 0 0 0 0,0-1 0 0 0,0 1 0 0 0,0 0 0 0 0,1-1 0 0 0,-1 1 0 0 0,1-1 0 0 0,-1 0 0 0 0,1 0 0 0 0,0 0 0 0 0,0 0 0 0 0,-1 0 0 0 0,1 0 0 0 0,1-1 0 0 0,-1 0 0 0 0,0 0 0 0 0,0 1 0 0 0,0-2 0 0 0,1 1 0 0 0,-1 0 0 0 0,1-1 0 0 0,-1 1 0 0 0,2-1-12 0 0,4 0 94 0 0,0 0 0 0 0,0 0 1 0 0,0-1-1 0 0,-1-1 0 0 0,1 1 0 0 0,0-1 1 0 0,-1-1-1 0 0,1 1 0 0 0,-1-1 0 0 0,0-1 1 0 0,0 0-1 0 0,4-2-94 0 0,7-5 168 0 0,0-1-1 0 0,-1 0 1 0 0,0-2 0 0 0,-2 0-1 0 0,1 0 1 0 0,-1-2 0 0 0,-1 0-1 0 0,-1-1 1 0 0,-1 0 0 0 0,0-1 0 0 0,-1-1-1 0 0,-1 0 1 0 0,-1 0 0 0 0,0-1-1 0 0,-2-1 1 0 0,3-8-168 0 0,-12-26-435 0 0,-18 46-5551 0 0,10 9-6041 0 0</inkml:trace>
  <inkml:trace contextRef="#ctx0" brushRef="#br0" timeOffset="23527.244">3042 3497 296 0 0,'0'0'2158'0'0,"0"0"186"0"0,0 0 189 0 0,0 0 18 0 0,0 0-144 0 0,0 0-285 0 0,0 0-368 0 0,0 0-371 0 0,0 0-327 0 0,0 0-236 0 0,0 0-136 0 0,0 0-100 0 0,0 0-90 0 0,-11-7-74 0 0,-36-25-80 0 0,45 31-315 0 0,-1 0-1 0 0,1 1 1 0 0,0-1 0 0 0,0 1 0 0 0,0-1-1 0 0,-1 1 1 0 0,1 0 0 0 0,0-1 0 0 0,-1 1-1 0 0,1 0 1 0 0,0 1 0 0 0,0-1-1 0 0,-1 0 1 0 0,1 1 0 0 0,0-1 0 0 0,0 1-1 0 0,-1 0 1 0 0,1-1 0 0 0,0 1-1 0 0,0 0 1 0 0,0 0 0 0 0,0 1 0 0 0,0-1-1 0 0,0 0 1 0 0,1 1 0 0 0,-2 0-25 0 0,-4 2 73 0 0,-242 161 799 0 0,239-158-804 0 0,9-7-67 0 0,0 0 0 0 0,0 0 0 0 0,0 0 0 0 0,0 0 0 0 0,0 1 0 0 0,0-1 0 0 0,0 0 0 0 0,0 1 0 0 0,0-1 0 0 0,0 1 0 0 0,0-1 0 0 0,0 1 0 0 0,0-1 0 0 0,1 1 0 0 0,-1-1 0 0 0,0 1 0 0 0,0 0 0 0 0,0 0 0 0 0,1-1 0 0 0,-1 1 0 0 0,1 0 0 0 0,-1 0 0 0 0,0 0 0 0 0,1 0 0 0 0,-1 0 0 0 0,1 0 0 0 0,0 0 0 0 0,-1 0 0 0 0,1 0 0 0 0,0 0 0 0 0,0 0 0 0 0,0 0 0 0 0,-1 0 0 0 0,1 0 0 0 0,0 0 0 0 0,0 0 0 0 0,0 0 0 0 0,1 0 0 0 0,-1 0 0 0 0,0 0 0 0 0,0 0 0 0 0,1 0 0 0 0,-1 0 0 0 0,0 0 0 0 0,1 0 0 0 0,-1 0 0 0 0,1 0 0 0 0,-1 0 0 0 0,1 0 0 0 0,0 0 0 0 0,-1-1 0 0 0,1 1 0 0 0,0 0 0 0 0,-1 0 0 0 0,1-1 0 0 0,0 1 0 0 0,0-1 0 0 0,0 1 0 0 0,0 0-1 0 0,12 4 39 0 0,-1 0-1 0 0,1 0 0 0 0,0-2 1 0 0,0 1-1 0 0,1-2 1 0 0,-1 0-1 0 0,1 0 1 0 0,9-1-39 0 0,58 10 49 0 0,29 35-38 0 0,-106-44-3 0 0,0 1 0 0 0,-1-1 0 0 0,1 1 0 0 0,-1 0 0 0 0,0 0 0 0 0,0 0 1 0 0,0 0-1 0 0,0 0 0 0 0,0 1 0 0 0,-1 0 0 0 0,1-1 0 0 0,-1 1 0 0 0,0 0 0 0 0,0 0 0 0 0,0 0 0 0 0,-1 0 0 0 0,0 1 0 0 0,1-1 0 0 0,-2 0 0 0 0,1 0 0 0 0,0 1 0 0 0,-1-1 0 0 0,0 1 0 0 0,0-1 1 0 0,0 3-9 0 0,-3 0 46 0 0,0-1 1 0 0,0 1 0 0 0,-1-1 0 0 0,0 0 0 0 0,0 0 0 0 0,0 0 0 0 0,-1 0 0 0 0,0-1 0 0 0,0 0 0 0 0,0 0 0 0 0,-1 0 0 0 0,1-1 0 0 0,-1 0 0 0 0,-1 0 0 0 0,1 0 0 0 0,0-1 0 0 0,-1 0 0 0 0,-2 1-47 0 0,-8 6 40 0 0,-15 9-80 0 0,0-2 0 0 0,-2-2 1 0 0,0 0-1 0 0,0-3 0 0 0,-1 0 0 0 0,-31 4 40 0 0,32-14-748 0 0,49-33-2674 0 0,87-68-3315 0 0,-59 61-1449 0 0,-21 18 2402 0 0</inkml:trace>
  <inkml:trace contextRef="#ctx0" brushRef="#br0" timeOffset="23781.194">3423 3273 10914 0 0,'0'0'3406'0'0,"0"0"-1200"0"0,0 0-847 0 0,0 0-327 0 0,0 0-73 0 0,0 0-3 0 0,0 0 17 0 0,0 0-16 0 0,0 0-99 0 0,0 0-147 0 0,0 0-145 0 0,4 38-88 0 0,10 122-83 0 0,-29-27 187 0 0,4-57-439 0 0,3 1-1 0 0,3 0 0 0 0,4 2-142 0 0,6 42-1391 0 0,-21-100-2057 0 0,0-16-4005 0 0,8-4-4353 0 0</inkml:trace>
  <inkml:trace contextRef="#ctx0" brushRef="#br0" timeOffset="23957.304">3124 3682 17988 0 0,'0'0'1155'0'0,"0"0"-426"0"0,0 0-177 0 0,0 0-10 0 0,0 0-23 0 0,33-9-9 0 0,101-25-8 0 0,-32 25 438 0 0,-42 13-720 0 0,-1 2 0 0 0,0 3 1 0 0,-1 2-1 0 0,55 19-220 0 0,-31-9-3501 0 0,0-3-3708 0 0,-65-14-3926 0 0</inkml:trace>
  <inkml:trace contextRef="#ctx0" brushRef="#br0" timeOffset="24190.564">4117 3663 13419 0 0,'0'0'2318'0'0,"0"0"-886"0"0,0 0-388 0 0,0 0-72 0 0,0 0-17 0 0,0 0-20 0 0,0 0-77 0 0,0 0-73 0 0,0 0-126 0 0,0 0-150 0 0,-32 6-107 0 0,-102 22-114 0 0,62 6 2 0 0,62-24-241 0 0,-3-2-39 0 0,1 1 0 0 0,1 1 0 0 0,-1 0 0 0 0,2 0 1 0 0,0 1-1 0 0,0 0 0 0 0,0 1 0 0 0,2 0 0 0 0,0 0 1 0 0,0 1-1 0 0,1 0 0 0 0,0 1 0 0 0,1 0 0 0 0,1-1 1 0 0,0 2-1 0 0,1-1 0 0 0,0 4-10 0 0,4-16-3 0 0,1 0 0 0 0,-1 0 0 0 0,0 0 1 0 0,1 0-1 0 0,0 0 0 0 0,-1 0 0 0 0,1 0 0 0 0,0-1 0 0 0,0 1 0 0 0,0 0 1 0 0,0 0-1 0 0,0-1 0 0 0,1 1 0 0 0,-1-1 0 0 0,0 1 0 0 0,1-1 0 0 0,-1 0 0 0 0,1 1 1 0 0,-1-1-1 0 0,1 0 0 0 0,0 0 0 0 0,0 0 0 0 0,-1 0 0 0 0,1 0 0 0 0,0 0 1 0 0,0-1-1 0 0,0 1 0 0 0,0-1 0 0 0,0 1 0 0 0,0-1 0 0 0,0 0 0 0 0,0 0 0 0 0,0 0 1 0 0,2 0 2 0 0,72-6 109 0 0,-42-6-47 0 0,-2-1 0 0 0,1-2-1 0 0,-2-2 1 0 0,0 0 0 0 0,-1-3 0 0 0,22-17-62 0 0,164-113 359 0 0,-216 150-369 0 0,1-1 0 0 0,-1 1 0 0 0,1 0 1 0 0,-1-1-1 0 0,1 1 0 0 0,-1-1 0 0 0,1 1 1 0 0,-1 0-1 0 0,1-1 0 0 0,-1 1 0 0 0,1 0 1 0 0,-1 0-1 0 0,1 0 0 0 0,-1-1 0 0 0,1 1 1 0 0,0 0-1 0 0,-1 0 0 0 0,1 0 0 0 0,0 0 1 0 0,-1 0-1 0 0,1 0 0 0 0,-1 0 0 0 0,1 0 1 0 0,0 0-1 0 0,-1 0 0 0 0,1 1 0 0 0,-1-1 1 0 0,1 0-1 0 0,-1 0 0 0 0,1 0 0 0 0,0 1 1 0 0,-1-1-1 0 0,1 0 0 0 0,-1 1 0 0 0,1-1 1 0 0,-1 0-1 0 0,1 1 0 0 0,-1-1 1 0 0,0 1-1 0 0,1-1 0 0 0,-1 1 0 0 0,1-1 1 0 0,-1 1-1 0 0,0-1 0 0 0,0 1 0 0 0,1-1 1 0 0,-1 1-1 0 0,0 0 0 0 0,0-1 0 0 0,1 1 1 0 0,-1-1-1 0 0,0 1 0 0 0,0 0 10 0 0,0 40-1130 0 0,-1-28 623 0 0,2 7-2108 0 0,0-7-2721 0 0,-1-2-6460 0 0</inkml:trace>
  <inkml:trace contextRef="#ctx0" brushRef="#br0" timeOffset="24529.251">4470 4046 16844 0 0,'0'0'2416'0'0,"0"0"-1364"0"0,0 0-396 0 0,0 0 54 0 0,0 0-6 0 0,0 0-12 0 0,22-32-66 0 0,70-100-126 0 0,-9 21 421 0 0,-73 97-903 0 0,2 0 0 0 0,0 1 0 0 0,0 0 0 0 0,2 1 0 0 0,-1 0 0 0 0,1 1 0 0 0,7-4-18 0 0,-21 15-18 0 0,1 0 0 0 0,0-1 1 0 0,-1 1-1 0 0,1-1 0 0 0,0 1 1 0 0,-1 0-1 0 0,1 0 0 0 0,0-1 0 0 0,-1 1 1 0 0,1 0-1 0 0,0 0 0 0 0,0 0 1 0 0,-1 0-1 0 0,1 0 0 0 0,0 0 1 0 0,0 0-1 0 0,-1 0 0 0 0,1 0 1 0 0,0 0-1 0 0,-1 0 0 0 0,1 0 0 0 0,0 1 1 0 0,0-1-1 0 0,-1 0 0 0 0,1 1 1 0 0,0-1-1 0 0,-1 0 0 0 0,1 1 1 0 0,-1-1-1 0 0,1 1 0 0 0,0-1 0 0 0,-1 1 1 0 0,1-1-1 0 0,-1 1 0 0 0,1-1 1 0 0,-1 1-1 0 0,0-1 0 0 0,1 1 1 0 0,-1 0-1 0 0,1-1 0 0 0,-1 1 1 0 0,0 0-1 0 0,0-1 0 0 0,1 1 0 0 0,-1 0 1 0 0,0-1-1 0 0,0 1 0 0 0,0 0 1 0 0,0 0-1 0 0,0-1 0 0 0,0 1 1 0 0,0 0-1 0 0,0 0 0 0 0,0-1 1 0 0,0 1-1 0 0,0 0 18 0 0,-4 52-280 0 0,4-47 268 0 0,-2 6 14 0 0,0-8-2 0 0,1 1 1 0 0,-1-1-1 0 0,1 1 1 0 0,0 0-1 0 0,1 0 1 0 0,-1 0-1 0 0,1-1 1 0 0,0 1-1 0 0,0 0 1 0 0,0 0-1 0 0,1 0 1 0 0,-1 0-1 0 0,1-1 1 0 0,0 1-1 0 0,1 0 1 0 0,-1-1-1 0 0,1 1 1 0 0,0-1-1 0 0,0 1 1 0 0,1-1-1 0 0,-1 0 1 0 0,1 0-1 0 0,0 0 1 0 0,0 0-1 0 0,0 0 1 0 0,0-1 0 0 0,1 0-1 0 0,-1 1 1 0 0,1-1-1 0 0,2 1 0 0 0,8-2 106 0 0,-1 1 0 0 0,1-2 0 0 0,-1 0 0 0 0,1-1 0 0 0,0 0 0 0 0,-1-1 1 0 0,1 0-1 0 0,-1-2 0 0 0,1 1 0 0 0,-1-1 0 0 0,0-1 0 0 0,0-1 0 0 0,0 0 0 0 0,-1 0 0 0 0,1-1 0 0 0,-1-1 0 0 0,-1 0 0 0 0,1-1 0 0 0,-1 0 0 0 0,-1 0 0 0 0,7-7-106 0 0,8-3 235 0 0,-1 0 0 0 0,-1-2 0 0 0,-1-1 0 0 0,0 0 0 0 0,17-24-235 0 0,-31 30-538 0 0,-6 5-6731 0 0,-2 9-4561 0 0</inkml:trace>
  <inkml:trace contextRef="#ctx0" brushRef="#br0" timeOffset="24796.691">5661 3140 20228 0 0,'0'0'858'0'0,"0"0"-302"0"0,0 0 0 0 0,0 0 134 0 0,0 0 96 0 0,0 0-13 0 0,0 0-115 0 0,-5 34-116 0 0,-17 108-90 0 0,-47 230 4 0 0,68-224-4181 0 0,6-125 541 0 0,-1-13-5712 0 0,-2-6-1854 0 0</inkml:trace>
  <inkml:trace contextRef="#ctx0" brushRef="#br0" timeOffset="25043.592">5304 3424 13603 0 0,'0'0'5736'0'0,"0"0"-3900"0"0,0 0-1166 0 0,0 0-18 0 0,0 0 15 0 0,33-6-49 0 0,107-16-89 0 0,86 13 732 0 0,-185 9-1281 0 0,0 1 0 0 0,0 2 0 0 0,0 2 0 0 0,17 5 20 0 0,-13 3-3417 0 0,-2 6-3332 0 0,-34-15-5128 0 0</inkml:trace>
  <inkml:trace contextRef="#ctx0" brushRef="#br0" timeOffset="25497.242">4266 3836 392 0 0,'0'0'1596'0'0,"0"0"-193"0"0,0 0 18 0 0,0 0 78 0 0,0 0 101 0 0,0 0 39 0 0,0 0-19 0 0,0 0-61 0 0,0 0-126 0 0,0 0-129 0 0,0 0-184 0 0,0 0-184 0 0,0 0-113 0 0,-4 5 2281 0 0,-1 24-1862 0 0,0-5-958 0 0,1 1 0 0 0,1 0 0 0 0,1 0 0 0 0,2 0 1 0 0,0 1-1 0 0,1-1-284 0 0,19 14-1229 0 0,-5-30-6473 0 0,-10-8-3874 0 0</inkml:trace>
  <inkml:trace contextRef="#ctx0" brushRef="#br0" timeOffset="38861.882">6191 3947 0 0 0,'0'0'1054'0'0,"0"0"303"0"0,0 0 181 0 0,0 0 33 0 0,0 0-37 0 0,0 0-37 0 0,0 0-47 0 0,0 0-25 0 0,7-4 7771 0 0,-45 59-8144 0 0,38-55-1008 0 0,0 0 0 0 0,0 0-13 0 0,0 0-9 0 0,0 0 44 0 0,0 0 34 0 0,25-32 1091 0 0,3-1-1123 0 0,-28 32-18 0 0,0 1-26 0 0,0 0 14 0 0,0 0 14 0 0,0 0-2 0 0,0 0 6 0 0,1 4 1296 0 0,-2-2-3182 0 0,1-1-7580 0 0,0-1-2004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5:3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8146 1340 1032 0 0,'0'0'775'0'0,"0"0"-211"0"0,0 0 86 0 0,0 0 374 0 0,0 0 459 0 0,0 0 311 0 0,0 0 62 0 0,0 0-144 0 0,0 0-286 0 0,0 0-238 0 0,0 0-165 0 0,4-2-113 0 0,6-7-457 0 0,0 0 0 0 0,0 0 0 0 0,-1-1 0 0 0,0 0 0 0 0,-1-1 0 0 0,0 0 0 0 0,-1-1 0 0 0,0 1 0 0 0,-1-1 0 0 0,3-7-453 0 0,11-17 497 0 0,42-81 366 0 0,-5-2 0 0 0,14-55-863 0 0,-71 174 1 0 0,10-22 69 0 0,-1-1 1 0 0,-1 0 0 0 0,-1 0-1 0 0,-1 0 1 0 0,-1-1-1 0 0,-1 0 1 0 0,-1-12-71 0 0,-3 35 25 0 0,0 1-46 0 0,0 5-249 0 0,-31 227 72 0 0,31-210 217 0 0,-2-8-9 0 0,1-1 0 0 0,1 1 1 0 0,0 0-1 0 0,0 0 0 0 0,2-1 0 0 0,0 1 0 0 0,0 0 1 0 0,1-1-1 0 0,1 0 0 0 0,0 1 0 0 0,1-1 1 0 0,0-1-1 0 0,6 10-10 0 0,-7-18 62 0 0,0 0 1 0 0,0 0-1 0 0,0-1 0 0 0,0 0 1 0 0,1 0-1 0 0,-1 0 1 0 0,1 0-1 0 0,0-1 0 0 0,-1 0 1 0 0,1 0-1 0 0,0 0 1 0 0,1 0-1 0 0,-1-1 0 0 0,0 0 1 0 0,0 0-1 0 0,1-1 1 0 0,-1 1-1 0 0,0-1 0 0 0,1 0 1 0 0,-1 0-1 0 0,0-1 1 0 0,0 0-1 0 0,1 0 0 0 0,-1 0 1 0 0,0 0-1 0 0,0-1 1 0 0,0 0-1 0 0,0 0 0 0 0,0 0 1 0 0,0-1-1 0 0,-1 1 1 0 0,1-1-1 0 0,-1 0 0 0 0,0-1 1 0 0,0 1-1 0 0,0-1 1 0 0,0 0-1 0 0,1-1-62 0 0,24-25 287 0 0,0 0 0 0 0,-2-2 0 0 0,-2 0 0 0 0,0-2 0 0 0,-3-1 1 0 0,-1-1-1 0 0,8-18-287 0 0,-10-38-79 0 0,-44 100-4766 0 0,11 13-3742 0 0,11-13-2648 0 0</inkml:trace>
  <inkml:trace contextRef="#ctx0" brushRef="#br0" timeOffset="369.308">9124 935 720 0 0,'0'0'1395'0'0,"0"0"133"0"0,0 0 308 0 0,0 0 295 0 0,0 0 118 0 0,0 0-148 0 0,0 0-274 0 0,0 0-251 0 0,0 0-233 0 0,0 0-212 0 0,0 0-225 0 0,0 0-218 0 0,31-3-175 0 0,95-12-121 0 0,-124 15-375 0 0,0 0-1 0 0,0 0 1 0 0,0 0-1 0 0,0 0 1 0 0,1-1-1 0 0,-1 1 1 0 0,0 0-1 0 0,0-1 1 0 0,0 0-1 0 0,0 1 1 0 0,0-1-1 0 0,-1 0 1 0 0,1 0-1 0 0,0 0 1 0 0,0 0-1 0 0,0 0 1 0 0,-1 0-1 0 0,1-1 1 0 0,-1 1-1 0 0,1-1 1 0 0,-1 1-1 0 0,1-1 1 0 0,-1 1-1 0 0,0-1 1 0 0,0 0-1 0 0,0 0 1 0 0,0 0-1 0 0,0 1 1 0 0,0-1-1 0 0,0-2-16 0 0,3-5 105 0 0,0 3-35 0 0,0-1 0 0 0,0 0 0 0 0,0 0 0 0 0,-1 0 0 0 0,0-1 0 0 0,0 1-1 0 0,-1-1 1 0 0,0 1 0 0 0,-1-1 0 0 0,1 0 0 0 0,-1 0 0 0 0,-1 0 0 0 0,1 0-1 0 0,-2 0 1 0 0,1 0 0 0 0,-1-3-70 0 0,-1 7-35 0 0,-1 1 0 0 0,0-1 0 0 0,1 0 0 0 0,-1 0 0 0 0,0 1 0 0 0,-1 0 1 0 0,1 0-1 0 0,-1 0 0 0 0,1 0 0 0 0,-1 0 0 0 0,0 0 0 0 0,0 1 0 0 0,0 0 0 0 0,0 0 0 0 0,0 0 0 0 0,-1 1 0 0 0,1-1 0 0 0,-1 1 0 0 0,1 0 0 0 0,-1 0 0 0 0,1 0 1 0 0,-1 1-1 0 0,0 0 0 0 0,1 0 0 0 0,-1 0 0 0 0,1 0 0 0 0,-1 1 0 0 0,0 0 0 0 0,1 0 0 0 0,-1 0 0 0 0,1 0 0 0 0,0 1 0 0 0,-1-1 0 0 0,1 1 0 0 0,0 0 0 0 0,-2 2 35 0 0,-8 5-41 0 0,0 0-1 0 0,1 1 0 0 0,1 1 1 0 0,0 0-1 0 0,0 0 0 0 0,1 2 1 0 0,1-1-1 0 0,0 1 0 0 0,1 0 1 0 0,0 1-1 0 0,1 0 0 0 0,0 1 1 0 0,1 0-1 0 0,1 0 1 0 0,1 0-1 0 0,0 1 0 0 0,1 0 1 0 0,0-1-1 0 0,1 2 0 0 0,1-1 1 0 0,1 0-1 0 0,0 0 0 0 0,1 1 1 0 0,1-1-1 0 0,0 2 42 0 0,1-13 12 0 0,-1 0 0 0 0,0 0 0 0 0,1 1 1 0 0,0-1-1 0 0,0-1 0 0 0,1 1 0 0 0,-1 0 0 0 0,1-1 0 0 0,0 1 0 0 0,0-1 1 0 0,1 0-1 0 0,-1 0 0 0 0,1 0 0 0 0,0 0 0 0 0,0-1 0 0 0,0 1 1 0 0,0-1-1 0 0,1 0 0 0 0,-1 0 0 0 0,1-1 0 0 0,0 1 0 0 0,0-1 0 0 0,0 0 1 0 0,0-1-1 0 0,0 1 0 0 0,0-1 0 0 0,1 0-12 0 0,13 4 67 0 0,1-2 0 0 0,-1-1 0 0 0,1 0 0 0 0,-1-1 0 0 0,1-1-1 0 0,17-2-66 0 0,-12-2-87 0 0,0-1-1 0 0,-1-1 0 0 0,1-1 1 0 0,-1-2-1 0 0,0 0 0 0 0,-1-1 0 0 0,0-2 1 0 0,-1 0-1 0 0,-1-1 0 0 0,6-5 88 0 0,69-52-8774 0 0,-77 54-1899 0 0</inkml:trace>
  <inkml:trace contextRef="#ctx0" brushRef="#br0" timeOffset="2183.261">10019 725 13435 0 0,'0'0'1240'0'0,"0"0"-277"0"0,0 0-9 0 0,0 0 100 0 0,0 0 53 0 0,0 0-64 0 0,0 0-167 0 0,0 0-171 0 0,0 0-165 0 0,0 0-142 0 0,0 0-106 0 0,0 0-74 0 0,-34 24-33 0 0,-104 75-27 0 0,83-47-32 0 0,50-40-110 0 0,0-4-32 0 0,1 0 0 0 0,0 0 0 0 0,0 1 0 0 0,0-1 0 0 0,1 1 0 0 0,1-1 0 0 0,-1 1 0 0 0,2 0 0 0 0,-1 0 0 0 0,1 0 0 0 0,0 1 0 0 0,1-1 0 0 0,0 0 0 0 0,1 5 16 0 0,2-10 4 0 0,-1 0 0 0 0,1-1-1 0 0,0 0 1 0 0,0 0 0 0 0,0 0-1 0 0,0 0 1 0 0,0 0 0 0 0,1 0 0 0 0,-1-1-1 0 0,1 0 1 0 0,0 0 0 0 0,0 0-1 0 0,-1 0 1 0 0,2 0 0 0 0,-1-1-1 0 0,0 0 1 0 0,0 0 0 0 0,0 0-1 0 0,0 0 1 0 0,1-1 0 0 0,-1 1 0 0 0,0-1-1 0 0,1 0 1 0 0,-1 0 0 0 0,0-1-1 0 0,2 0-3 0 0,8-1 86 0 0,-1-1 0 0 0,1-1 0 0 0,0 0 0 0 0,-1-1 0 0 0,0-1-1 0 0,0 0 1 0 0,-1 0 0 0 0,0-1 0 0 0,0-1 0 0 0,0 0 0 0 0,-1-1 0 0 0,0 0-1 0 0,-1-1 1 0 0,0 0 0 0 0,0 0 0 0 0,-1-1 0 0 0,3-5-86 0 0,50-46 351 0 0,-61 60-347 0 0,1 0 0 0 0,0 0 0 0 0,0 0-1 0 0,0 1 1 0 0,0-1 0 0 0,0 0 0 0 0,0 1 0 0 0,0-1-1 0 0,0 1 1 0 0,1 0 0 0 0,-1 0 0 0 0,0-1 0 0 0,1 2-1 0 0,-1-1 1 0 0,1 0 0 0 0,-1 0 0 0 0,1 1-1 0 0,0 0 1 0 0,-1-1 0 0 0,1 1 0 0 0,0 0 0 0 0,-1 0-1 0 0,1 0 1 0 0,0 1 0 0 0,-1-1 0 0 0,1 1-1 0 0,-1-1 1 0 0,1 1 0 0 0,-1 0 0 0 0,1 0 0 0 0,-1 0-1 0 0,1 0 1 0 0,-1 0 0 0 0,0 1 0 0 0,0-1 0 0 0,0 1-1 0 0,0 0 1 0 0,0-1 0 0 0,0 1 0 0 0,0 0-1 0 0,0 0 1 0 0,0 0 0 0 0,0 1-4 0 0,7 18 13 0 0,-1-1 0 0 0,-1 2 0 0 0,-1-1 0 0 0,-1 1 0 0 0,-1-1 0 0 0,0 1 0 0 0,-2 0 0 0 0,-1 1-1 0 0,-1 17-12 0 0,3 6-84 0 0,-2-29 43 0 0,6 68-283 0 0,-3 1 0 0 0,-4 0 1 0 0,-4 0-1 0 0,-12 67 324 0 0,11-126-98 0 0,-2 0 0 0 0,0 0 1 0 0,-2-1-1 0 0,0 0 0 0 0,-2 0 1 0 0,-1-1-1 0 0,-1-1 0 0 0,-1 0 1 0 0,-1-1-1 0 0,-1 0 0 0 0,-1-2 1 0 0,-1 0-1 0 0,-4 2 98 0 0,-29 12-89 0 0,50-34 79 0 0,-1 0 1 0 0,1-1-1 0 0,0 1 0 0 0,-1 0 0 0 0,1-1 1 0 0,-1 1-1 0 0,1 0 0 0 0,-1-1 0 0 0,1 0 1 0 0,-1 1-1 0 0,1-1 0 0 0,-1 0 0 0 0,0 0 1 0 0,1 0-1 0 0,-1 0 0 0 0,1 0 0 0 0,-1 0 1 0 0,1-1-1 0 0,-1 1 0 0 0,1 0 0 0 0,-1-1 1 0 0,1 1-1 0 0,-1-1 0 0 0,1 0 0 0 0,-1 1 1 0 0,1-1-1 0 0,0 0 0 0 0,-1 0 0 0 0,1 0 1 0 0,0 0-1 0 0,0 0 0 0 0,0 0 0 0 0,-1 0 1 0 0,1 0-1 0 0,0 0 0 0 0,0-2 10 0 0,-3-10-22 0 0,1 0-1 0 0,1-1 1 0 0,0 1-1 0 0,0-1 1 0 0,2 0-1 0 0,-1 1 1 0 0,2-1-1 0 0,0 0 1 0 0,1 1-1 0 0,0-1 1 0 0,1 1-1 0 0,0-1 0 0 0,1 1 1 0 0,1 0-1 0 0,0 0 1 0 0,1 1 22 0 0,31-73 56 0 0,4 2-1 0 0,3 2 1 0 0,4 2-1 0 0,3 2 1 0 0,4 2-1 0 0,8-4-55 0 0,5-4 71 0 0,-12 16-18 0 0,-3-3 0 0 0,-4-1 0 0 0,18-36-53 0 0,-42 65-33 0 0,-1-2 0 0 0,-3 0 0 0 0,-1-2 0 0 0,-2 0 0 0 0,-2-1 0 0 0,-3 0 0 0 0,-1-1 0 0 0,-3-1 0 0 0,-2 0 0 0 0,-1-8 33 0 0,-5 42-14 0 0,0 5 16 0 0,0 0 0 0 0,0 0 0 0 0,-1 0-1 0 0,0-1 1 0 0,-1 1 0 0 0,0 0 0 0 0,-1 0-1 0 0,0 0 1 0 0,-1 0 0 0 0,0 0 0 0 0,0 0 0 0 0,-1 1-1 0 0,0-1 1 0 0,-1 1 0 0 0,0 0 0 0 0,0 0-1 0 0,-6-6-1 0 0,7 12-12 0 0,0 0-1 0 0,0 1 0 0 0,0 0 0 0 0,-1 0 0 0 0,1 0 0 0 0,-1 0 1 0 0,1 1-1 0 0,-1-1 0 0 0,0 1 0 0 0,0 0 0 0 0,1 1 0 0 0,-1-1 1 0 0,0 1-1 0 0,0 0 0 0 0,0 0 0 0 0,0 1 0 0 0,0-1 0 0 0,1 1 1 0 0,-1 0-1 0 0,0 0 0 0 0,1 1 0 0 0,-1-1 0 0 0,0 1 0 0 0,1 0 0 0 0,0 1 1 0 0,0-1-1 0 0,-1 1 0 0 0,1-1 0 0 0,1 1 0 0 0,-1 0 0 0 0,0 1 1 0 0,-2 2 12 0 0,-8 13 4 0 0,1 1 1 0 0,1 1-1 0 0,0 0 1 0 0,2 1-1 0 0,0 0 0 0 0,2 1 1 0 0,0 0-1 0 0,2 0 1 0 0,0 0-1 0 0,2 1 1 0 0,1 0-1 0 0,0 0 1 0 0,2 0-1 0 0,1 0 1 0 0,0 0-1 0 0,2 0 1 0 0,1 1-5 0 0,2 9 38 0 0,1-1 1 0 0,2 1-1 0 0,1-1 1 0 0,1 0-1 0 0,2-1 1 0 0,2 0-1 0 0,11 18-38 0 0,3 15 125 0 0,-18-42-90 0 0,0 1 0 0 0,1-2 1 0 0,1 1-1 0 0,2-2 0 0 0,0 1 0 0 0,1-2 0 0 0,1 0 0 0 0,0-1 0 0 0,2-1 0 0 0,0 0 0 0 0,3 0-35 0 0,39 29 104 0 0,-53-42-62 0 0,1-1-1 0 0,-1 0 1 0 0,1 0 0 0 0,0 0 0 0 0,0-1-1 0 0,0 0 1 0 0,0-1 0 0 0,1 1 0 0 0,-1-2-1 0 0,0 1 1 0 0,1-1 0 0 0,0-1 0 0 0,1 1-42 0 0,-4-4 60 0 0,-1 1 0 0 0,1-1 1 0 0,-1 0-1 0 0,1 0 1 0 0,-1 0-1 0 0,0-1 1 0 0,-1 0-1 0 0,1 0 0 0 0,-1 0 1 0 0,1-1-1 0 0,-1 1 1 0 0,0-1-1 0 0,0-1-60 0 0,-2 3 16 0 0,7-6 48 0 0,7-6-5 0 0,-1-1 1 0 0,0 0 0 0 0,-1-1 0 0 0,0-1 0 0 0,-2 0 0 0 0,0 0 0 0 0,-1-1 0 0 0,-1-1 0 0 0,-1 0-1 0 0,0 0 1 0 0,-2-1 0 0 0,0 0 0 0 0,-2 0 0 0 0,0 0 0 0 0,-1-1 0 0 0,-1 0-60 0 0,-5 20-9 0 0,1 0 0 0 0,0 0 0 0 0,-1 1 0 0 0,1-1 0 0 0,-1 0 0 0 0,0 1 0 0 0,0-1 1 0 0,1 1-1 0 0,-1 0 0 0 0,0 0 0 0 0,0-1 0 0 0,0 1 0 0 0,0 0 0 0 0,-1 1 0 0 0,1-1 0 0 0,0 0 1 0 0,0 1-1 0 0,0-1 0 0 0,-1 1 0 0 0,1 0 0 0 0,0-1 0 0 0,-1 1 0 0 0,1 0 0 0 0,0 0 0 0 0,0 1 1 0 0,-1-1-1 0 0,1 0 0 0 0,0 1 0 0 0,0 0 0 0 0,-1-1 0 0 0,1 1 0 0 0,0 0 0 0 0,0 0 0 0 0,0 0 1 0 0,0 0-1 0 0,-1 1 9 0 0,-7 5-44 0 0,-1 1 1 0 0,2 0 0 0 0,-1 1 0 0 0,1 0-1 0 0,0 0 1 0 0,1 1 0 0 0,0 0 0 0 0,0 1-1 0 0,1-1 1 0 0,1 1 0 0 0,0 1 0 0 0,0-1-1 0 0,1 1 1 0 0,1 0 0 0 0,0 0 0 0 0,0 1-1 0 0,1-1 1 0 0,1 1 0 0 0,0-1 0 0 0,1 1-1 0 0,0 0 1 0 0,1 0 0 0 0,1 8 43 0 0,2-13 10 0 0,0-1 0 0 0,0 0 0 0 0,0-1 1 0 0,1 1-1 0 0,0 0 0 0 0,0-1 0 0 0,0 0 1 0 0,1 0-1 0 0,0 0 0 0 0,0-1 0 0 0,1 0 1 0 0,-1 0-1 0 0,1 0 0 0 0,0 0 0 0 0,1-1 1 0 0,-1 0-1 0 0,1 0 0 0 0,0-1 0 0 0,0 0 0 0 0,0 0 1 0 0,0-1-1 0 0,0 0 0 0 0,1 0 0 0 0,-1 0 1 0 0,1-1-1 0 0,-1 0 0 0 0,1-1 0 0 0,-1 0 1 0 0,1 0-1 0 0,-1 0 0 0 0,1-1 0 0 0,0 0 1 0 0,-1-1-1 0 0,7-1-10 0 0,5-4 83 0 0,1-1 0 0 0,-1-1 0 0 0,-1 0 0 0 0,1-1 0 0 0,-1-1 0 0 0,-1-1 0 0 0,0-1 1 0 0,-1 0-1 0 0,-1-1 0 0 0,0 0 0 0 0,0-2 0 0 0,-2 1 0 0 0,4-7-83 0 0,113-99 91 0 0,-126 119-101 0 0,-1 0 0 0 0,0 0 0 0 0,0 1 0 0 0,1-1 0 0 0,-1 1 0 0 0,1-1 1 0 0,0 1-1 0 0,-1 0 0 0 0,1 1 0 0 0,0-1 0 0 0,0 1 0 0 0,-1-1 0 0 0,1 1 0 0 0,0 0 1 0 0,0 1-1 0 0,-1-1 0 0 0,1 1 0 0 0,0-1 0 0 0,0 1 0 0 0,-1 0 0 0 0,1 0 0 0 0,-1 1 1 0 0,1-1-1 0 0,-1 1 0 0 0,1 0 0 0 0,-1 0 0 0 0,0 0 0 0 0,0 0 0 0 0,0 0 0 0 0,0 1 1 0 0,0-1-1 0 0,1 3 10 0 0,22 21 110 0 0,-25-26-64 0 0,-1 0 10 0 0,0 0 18 0 0,0 0 49 0 0,0 0 9 0 0,0 0 16 0 0,0 0 28 0 0,-3-11 362 0 0,-1 7-545 0 0,1 2 1 0 0,-1-1 0 0 0,0 0 0 0 0,0 1 0 0 0,0 0 0 0 0,0 0-1 0 0,0 0 1 0 0,-1 1 0 0 0,1-1 0 0 0,-1 1 0 0 0,1 0 0 0 0,-1 0-1 0 0,1 0 1 0 0,-1 1 0 0 0,0 0 0 0 0,1 0 0 0 0,-1 0 0 0 0,0 0 0 0 0,1 1-1 0 0,-1 0 1 0 0,1 0 0 0 0,-1 0 0 0 0,1 0 0 0 0,0 1 0 0 0,-1-1-1 0 0,1 1 1 0 0,0 0 0 0 0,0 1 0 0 0,-3 1 6 0 0,-1 1-30 0 0,0 1 0 0 0,1 0 0 0 0,-1 0 0 0 0,1 0 0 0 0,1 1 0 0 0,-1 0 0 0 0,1 1 0 0 0,0-1 0 0 0,1 1 0 0 0,0 0 0 0 0,0 0 1 0 0,1 1-1 0 0,0-1 0 0 0,0 1 0 0 0,1 0 0 0 0,0 0 0 0 0,0 1 0 0 0,1-1 0 0 0,1 0 0 0 0,0 1 0 0 0,0-1 0 0 0,0 6 30 0 0,2-11-16 0 0,-1 0 0 0 0,1 0 0 0 0,0 0 0 0 0,0 0 0 0 0,0-1 0 0 0,0 1 0 0 0,1 0 0 0 0,0 0 0 0 0,-1-1 0 0 0,1 1 0 0 0,0-1 0 0 0,1 0 0 0 0,-1 1 0 0 0,1-1 0 0 0,-1 0-1 0 0,1-1 1 0 0,0 1 0 0 0,0 0 0 0 0,0-1 0 0 0,1 1 0 0 0,-1-1 0 0 0,0 0 0 0 0,1 0 0 0 0,0-1 0 0 0,-1 1 0 0 0,1-1 0 0 0,1 1 16 0 0,109 19-134 0 0,-89-25 171 0 0,0 0 0 0 0,0-1-1 0 0,0-2 1 0 0,-1 0 0 0 0,0-2-1 0 0,0 0 1 0 0,-1-2 0 0 0,-1 0-1 0 0,0-2 1 0 0,0 0 0 0 0,-1-2-1 0 0,2-3-36 0 0,16-11 67 0 0,-2-2-1 0 0,-1-2 0 0 0,-1-1 0 0 0,-2-2 0 0 0,-2-1 0 0 0,-1-2 1 0 0,-2 0-1 0 0,6-15-66 0 0,-14 25-21 0 0,-2 0-1 0 0,0-2 1 0 0,-2 1 0 0 0,-2-2 0 0 0,-1 0-1 0 0,-1-1 1 0 0,-2 0 0 0 0,-1-1 0 0 0,-2 0-1 0 0,-1 0 1 0 0,-2-1 0 0 0,-1 0 0 0 0,-2-24 21 0 0,-2 53 7 0 0,1 0 0 0 0,-2 1 1 0 0,1-1-1 0 0,-1 1 0 0 0,0-1 0 0 0,0 1 1 0 0,0 0-1 0 0,-1-1 0 0 0,0 1 1 0 0,0 0-1 0 0,0 1 0 0 0,-1-1 0 0 0,1 0 1 0 0,-1 1-1 0 0,0 0 0 0 0,-1 0 1 0 0,1 0-1 0 0,-1 1-7 0 0,3 1-4 0 0,0 0 0 0 0,-1 1 0 0 0,1-1 0 0 0,-1 1 0 0 0,0 0 0 0 0,1-1-1 0 0,-1 1 1 0 0,0 0 0 0 0,0 1 0 0 0,1-1 0 0 0,-1 1 0 0 0,0-1 0 0 0,0 1 0 0 0,0 0 0 0 0,0 0 0 0 0,0 0 0 0 0,0 0 0 0 0,0 0 0 0 0,1 1 0 0 0,-1 0 0 0 0,0-1 0 0 0,0 1 0 0 0,0 0 0 0 0,1 0 0 0 0,-1 0 0 0 0,1 1-1 0 0,-1-1 1 0 0,1 1 0 0 0,-1-1 0 0 0,1 1 0 0 0,0 0 0 0 0,-1 0 0 0 0,1 0 0 0 0,0 0 0 0 0,-1 2 4 0 0,-6 11-4 0 0,1 0-1 0 0,1 0 1 0 0,1 1-1 0 0,0-1 1 0 0,0 2-1 0 0,2-1 1 0 0,0 0-1 0 0,1 1 0 0 0,1 0 1 0 0,0-1-1 0 0,1 1 1 0 0,1 0-1 0 0,1 0 1 0 0,1 8 4 0 0,-2-15 0 0 0,13 196 27 0 0,93 251 16 0 0,-99-421-109 0 0,0-1 1 0 0,-3 1 0 0 0,-1-1-1 0 0,-1 32 66 0 0,-22-144-7509 0 0,7 38-829 0 0,9 23-1076 0 0</inkml:trace>
  <inkml:trace contextRef="#ctx0" brushRef="#br0" timeOffset="2439.943">11856 670 13339 0 0,'0'0'1465'0'0,"0"0"-591"0"0,0 0-197 0 0,0 0 156 0 0,0 0 256 0 0,0 0 176 0 0,0 0-25 0 0,0 0-155 0 0,0 0-158 0 0,35 8-152 0 0,113 24-117 0 0,-17-21 476 0 0,-35-14-611 0 0,-1-3-1 0 0,0-5 0 0 0,-1-4 0 0 0,1-5-522 0 0,-90 20 0 0 0,92-23 131 0 0,-18 4-2312 0 0,-27 10-5965 0 0,-40 9-4131 0 0</inkml:trace>
  <inkml:trace contextRef="#ctx0" brushRef="#br0" timeOffset="4507.852">13641 114 5441 0 0,'0'0'1997'0'0,"0"0"-426"0"0,0 0-186 0 0,0 0 60 0 0,0 0 102 0 0,0 0 16 0 0,0 0-165 0 0,0 0-265 0 0,0 0-260 0 0,0 0-207 0 0,0 0-147 0 0,4-7-79 0 0,8-23-55 0 0,-9 23-17 0 0,-3 7-9 0 0,0 0-20 0 0,0 0-43 0 0,0 30 1167 0 0,-17 503 1328 0 0,-33-148-2523 0 0,17-185-890 0 0,33-200 420 0 0,1 1 12 0 0,-1 0-2726 0 0,-1-7-7238 0 0,1 3-657 0 0</inkml:trace>
  <inkml:trace contextRef="#ctx0" brushRef="#br0" timeOffset="4769.653">13132 791 14331 0 0,'0'0'1147'0'0,"0"0"-366"0"0,0 0-18 0 0,0 0 194 0 0,0 0 99 0 0,0 0-5 0 0,32-11-79 0 0,107-35-107 0 0,248-69 1928 0 0,-126 52-3160 0 0,-176 26-1553 0 0,-61 20-1926 0 0,-2-2-4684 0 0,-13 11-1523 0 0</inkml:trace>
  <inkml:trace contextRef="#ctx0" brushRef="#br0" timeOffset="5188.679">14197 29 16748 0 0,'0'0'817'0'0,"0"0"-277"0"0,0 0-24 0 0,0 0 134 0 0,0 0 138 0 0,-13 34 44 0 0,-43 110-49 0 0,16 13 563 0 0,33-112-1072 0 0,-10 68 7 0 0,5 0-1 0 0,5 1 1 0 0,5 38-281 0 0,1-143 3 0 0,1-1 0 0 0,0 1 1 0 0,0 0-1 0 0,1-1 0 0 0,0 1 0 0 0,1-1 0 0 0,0 0 1 0 0,0 1-1 0 0,1-1 0 0 0,0 0 0 0 0,0 0 1 0 0,1 0-1 0 0,0-1 0 0 0,0 1 0 0 0,1-1 0 0 0,-1 0 1 0 0,2 0-1 0 0,-1 0 0 0 0,5 3-3 0 0,-3-9 32 0 0,0 0 0 0 0,0 0 1 0 0,0 0-1 0 0,0-1 0 0 0,0 0 0 0 0,1-1 0 0 0,-1 1 0 0 0,0-1 0 0 0,0-1 0 0 0,0 1 1 0 0,0-1-1 0 0,0 0 0 0 0,-1-1 0 0 0,1 0 0 0 0,-1 0 0 0 0,1 0 0 0 0,-1-1 0 0 0,0 0 1 0 0,0 0-1 0 0,-1 0 0 0 0,1-1 0 0 0,-1 0 0 0 0,0 0 0 0 0,0 0 0 0 0,-1-1 0 0 0,1 0 1 0 0,-1 0-33 0 0,14-11 46 0 0,40-39 28 0 0,64-48-102 0 0,-122 103 28 0 0,1 1-1 0 0,-1-1 0 0 0,1 1 0 0 0,-1-1 0 0 0,1 1 0 0 0,-1-1 0 0 0,1 1 1 0 0,-1-1-1 0 0,1 1 0 0 0,0 0 0 0 0,-1 0 0 0 0,1-1 0 0 0,0 1 0 0 0,-1 0 1 0 0,1 0-1 0 0,0 0 0 0 0,0-1 0 0 0,-1 1 0 0 0,1 0 0 0 0,0 0 0 0 0,-1 0 1 0 0,1 0-1 0 0,0 0 0 0 0,0 1 0 0 0,-1-1 0 0 0,1 0 0 0 0,0 0 0 0 0,-1 0 1 0 0,1 1-1 0 0,0-1 0 0 0,-1 0 0 0 0,1 1 0 0 0,-1-1 0 0 0,1 0 0 0 0,0 1 1 0 0,-1-1-1 0 0,1 1 0 0 0,-1-1 0 0 0,1 1 0 0 0,-1-1 0 0 0,1 1 0 0 0,-1-1 1 0 0,1 1-1 0 0,-1 0 0 0 0,0-1 0 0 0,1 1 0 0 0,-1 0 0 0 0,0-1 0 0 0,0 1 1 0 0,0 0-1 0 0,1-1 0 0 0,-1 1 0 0 0,0 0 0 0 0,0-1 0 0 0,0 1 0 0 0,0 0 1 0 0,-5 289 534 0 0,4-286-538 0 0,1 0 1 0 0,0 0-1 0 0,0 0 1 0 0,1 0-1 0 0,-1 0 1 0 0,1 0-1 0 0,0 0 1 0 0,0 0-1 0 0,0 0 1 0 0,0 0-1 0 0,1 0 1 0 0,0-1-1 0 0,0 1 1 0 0,0-1-1 0 0,0 1 1 0 0,0-1-1 0 0,1 0 1 0 0,-1 1-1 0 0,3 1 4 0 0,-3-5-77 0 0,-1 1 1 0 0,0-1-1 0 0,1 0 0 0 0,-1 0 1 0 0,0 0-1 0 0,1 0 0 0 0,-1 0 1 0 0,0 0-1 0 0,1 0 0 0 0,-1 0 1 0 0,0-1-1 0 0,0 1 0 0 0,1 0 1 0 0,-1-1-1 0 0,0 1 0 0 0,0-1 1 0 0,1 0-1 0 0,-1 1 0 0 0,0-1 1 0 0,0 0-1 0 0,0 0 0 0 0,0 0 1 0 0,0 1-1 0 0,0-1 0 0 0,0 0 1 0 0,0 0-1 0 0,-1 0 0 0 0,1-1 1 0 0,0 1-1 0 0,0 0 0 0 0,-1 0 1 0 0,1 0-1 0 0,-1 0 77 0 0,10-17-4223 0 0,-4 7-1253 0 0,-2 3-6015 0 0</inkml:trace>
  <inkml:trace contextRef="#ctx0" brushRef="#br0" timeOffset="5447.118">14788 806 12387 0 0,'0'0'1313'0'0,"0"0"-310"0"0,0 0-49 0 0,0 0 47 0 0,0 0-47 0 0,0 0-143 0 0,-15 36-205 0 0,-48 110-176 0 0,46-79 55 0 0,19-59-387 0 0,-1-4-47 0 0,0 0 1 0 0,0 0 0 0 0,0-1-1 0 0,0 1 1 0 0,1 0-1 0 0,-1-1 1 0 0,1 1 0 0 0,0-1-1 0 0,0 0 1 0 0,0 1 0 0 0,1-1-1 0 0,-1 0 1 0 0,1 0 0 0 0,0 0-1 0 0,0-1 1 0 0,0 1-1 0 0,0-1 1 0 0,0 0 0 0 0,0 1-1 0 0,1-1 1 0 0,-1-1 0 0 0,1 1-1 0 0,-1 0 1 0 0,1-1 0 0 0,0 0-1 0 0,-1 0 1 0 0,1 0-1 0 0,0 0 1 0 0,0-1 0 0 0,0 1-1 0 0,3-1-51 0 0,3 0 165 0 0,0 1-1 0 0,0-2 0 0 0,0 1 0 0 0,0-1 0 0 0,0-1 1 0 0,0 0-1 0 0,-1 0 0 0 0,1-1 0 0 0,0 0 1 0 0,-1-1-1 0 0,0 0 0 0 0,1-1-164 0 0,1-2 105 0 0,-1 0 0 0 0,0-1 0 0 0,0 0 0 0 0,-1 0 0 0 0,0-1 0 0 0,-1-1 0 0 0,0 1 0 0 0,0-2 0 0 0,-1 1 0 0 0,0-1 0 0 0,-1 0 0 0 0,0 0 0 0 0,-1 0 0 0 0,0-1 0 0 0,-1 0 0 0 0,0 0-1 0 0,-1 0 1 0 0,0 0 0 0 0,-1-1 0 0 0,-1 1 0 0 0,0-1 0 0 0,0 1 0 0 0,-1-1 0 0 0,-1-1-105 0 0,0 8-17 0 0,0-1 0 0 0,0 1 0 0 0,-1 0-1 0 0,0-1 1 0 0,0 1 0 0 0,0 0 0 0 0,-1 0-1 0 0,0 0 1 0 0,0 1 0 0 0,0-1 0 0 0,-1 1-1 0 0,0 0 1 0 0,0 0 0 0 0,0 0 0 0 0,-1 0-1 0 0,1 1 1 0 0,-1 0 0 0 0,0 0 0 0 0,0 0-1 0 0,-1 0 1 0 0,1 1 0 0 0,-1 0 0 0 0,0 0-1 0 0,0 0 1 0 0,-3 0 17 0 0,-105-12-3303 0 0,95 18-1008 0 0,3 4-7087 0 0</inkml:trace>
  <inkml:trace contextRef="#ctx0" brushRef="#br0" timeOffset="7724.321">15560 633 536 0 0,'0'0'758'0'0,"0"0"22"0"0,0 0 188 0 0,0 0 306 0 0,0 0 249 0 0,0 0 122 0 0,0 0-35 0 0,0 0-183 0 0,0 0-200 0 0,0 0-175 0 0,0 0-105 0 0,0 0-26 0 0,0 0-31 0 0,-5-7 5242 0 0,-187 98-4410 0 0,152-65-1321 0 0,63-3-462 0 0,75 22 132 0 0,-89-44-69 0 0,-1 2 0 0 0,1-1 1 0 0,-1 1-1 0 0,0 0 0 0 0,0 1 1 0 0,0 0-1 0 0,0 0 0 0 0,0 0 1 0 0,-1 1-1 0 0,0 1 0 0 0,0-1 1 0 0,0 1-1 0 0,-1 0 0 0 0,0 0 0 0 0,0 1 1 0 0,0 0-1 0 0,-1 0 0 0 0,0 0 1 0 0,-1 1-1 0 0,3 4-2 0 0,-5-7 39 0 0,-1 0 0 0 0,1 0 0 0 0,-1 0 0 0 0,0 0 0 0 0,0 0 0 0 0,0 0 1 0 0,-1 0-1 0 0,0 1 0 0 0,0-1 0 0 0,0 0 0 0 0,-1 0 0 0 0,0 0 0 0 0,0 0 0 0 0,0 1 0 0 0,0-1 0 0 0,-1-1 0 0 0,0 1 0 0 0,0 0 0 0 0,0 0 0 0 0,-1-1 0 0 0,1 1 1 0 0,-1-1-1 0 0,0 1 0 0 0,0-1 0 0 0,-1 0 0 0 0,-2 2-39 0 0,-4 3 61 0 0,-1-1 1 0 0,1 0 0 0 0,-1-1 0 0 0,-1 0-1 0 0,0-1 1 0 0,0 0 0 0 0,0-1-1 0 0,0 0 1 0 0,-12 3-62 0 0,9-4-33 0 0,7 0-36 0 0,0-1 0 0 0,-1 0 0 0 0,0-1 0 0 0,1 0 0 0 0,-1 0 0 0 0,0-1 0 0 0,0 0 0 0 0,0 0 0 0 0,0-1 0 0 0,0-1 1 0 0,0 1-1 0 0,0-2 0 0 0,-4 0 69 0 0,11 1-201 0 0,1 1 0 0 0,0-1 1 0 0,-1 0-1 0 0,1 0 0 0 0,0 0 1 0 0,0 0-1 0 0,0 0 0 0 0,0-1 1 0 0,0 1-1 0 0,0 0 0 0 0,0 0 1 0 0,0-1-1 0 0,0 1 1 0 0,0 0-1 0 0,1-1 0 0 0,-1 1 1 0 0,1-1-1 0 0,-1 1 0 0 0,1-1 1 0 0,-1 1-1 0 0,1-1 0 0 0,0 0 1 0 0,0 1-1 0 0,0-1 0 0 0,0 1 1 0 0,0-1-1 0 0,0 0 201 0 0,8-27-10618 0 0,-4 21 2143 0 0</inkml:trace>
  <inkml:trace contextRef="#ctx0" brushRef="#br0" timeOffset="8083.337">15773 986 9746 0 0,'0'0'2350'0'0,"0"0"-208"0"0,0 0-122 0 0,0 0-250 0 0,0 0-286 0 0,0 0-264 0 0,0 0-230 0 0,32-6-170 0 0,100-23-138 0 0,-72 5 153 0 0,-52 17-659 0 0,0 1-75 0 0,-1-1 1 0 0,1 0 0 0 0,-1 0 0 0 0,0-1 0 0 0,0 0 0 0 0,-1 0 0 0 0,0 0-1 0 0,-1-1 1 0 0,0 0 0 0 0,0 0 0 0 0,-1-1 0 0 0,0 1 0 0 0,-1-1 0 0 0,0 0-1 0 0,0 0 1 0 0,-1 0 0 0 0,0 0 0 0 0,-1 0 0 0 0,0 0 0 0 0,-1-1 0 0 0,-1-5-102 0 0,0 11-40 0 0,-2 0 0 0 0,1 1 0 0 0,0-1 1 0 0,-1 1-1 0 0,0 0 0 0 0,0 0 1 0 0,0 0-1 0 0,-1 0 0 0 0,1 0 0 0 0,-1 1 1 0 0,0-1-1 0 0,0 1 0 0 0,0 0 1 0 0,0 0-1 0 0,-1 1 0 0 0,1-1 0 0 0,-1 1 1 0 0,1 0-1 0 0,-1 0 0 0 0,0 1 1 0 0,0-1-1 0 0,0 1 0 0 0,0 0 0 0 0,0 0 1 0 0,0 1-1 0 0,0-1 0 0 0,0 1 1 0 0,0 1-1 0 0,-1-1 0 0 0,1 1 0 0 0,0-1 1 0 0,-3 2 39 0 0,-6 3-57 0 0,1-1 0 0 0,0 2 0 0 0,1 0 0 0 0,0 0 1 0 0,0 1-1 0 0,0 1 0 0 0,1 0 0 0 0,0 0 0 0 0,0 1 0 0 0,1 1 1 0 0,0-1-1 0 0,1 2 0 0 0,0-1 0 0 0,0 1 0 0 0,1 1 0 0 0,1 0 1 0 0,0 0-1 0 0,0 2 57 0 0,1-4-12 0 0,0 0 1 0 0,1 0-1 0 0,0 1 1 0 0,1-1-1 0 0,0 1 1 0 0,1 0-1 0 0,0 0 1 0 0,1 0-1 0 0,0 0 1 0 0,0 1-1 0 0,1-1 1 0 0,1 0 0 0 0,0 1-1 0 0,1-1 1 0 0,0 1-1 0 0,0-1 1 0 0,2 0-1 0 0,-1 0 12 0 0,4-3 17 0 0,0 0 0 0 0,0-1 0 0 0,1 0 0 0 0,-1 0 0 0 0,2 0 0 0 0,-1-1 0 0 0,1 0 0 0 0,0-1 0 0 0,0 0 0 0 0,0 0 0 0 0,1-1 0 0 0,-1 0 0 0 0,1 0-1 0 0,0-1 1 0 0,1 0 0 0 0,-1-1 0 0 0,0 0 0 0 0,1 0 0 0 0,-1-1 0 0 0,1 0 0 0 0,1-1-17 0 0,23 4-108 0 0,0-2-1 0 0,-1-2 1 0 0,1-1-1 0 0,0-2 1 0 0,-1-1-1 0 0,1-1 1 0 0,-1-2-1 0 0,30-11 109 0 0,-50 14-489 0 0,14-5-2113 0 0,-11 3-2529 0 0,1-1-6727 0 0</inkml:trace>
  <inkml:trace contextRef="#ctx0" brushRef="#br0" timeOffset="16743.25">8717 1631 10506 0 0,'0'0'1415'0'0,"0"0"-348"0"0,0 0-21 0 0,0 0 151 0 0,0 0 105 0 0,0 0-45 0 0,0 0-198 0 0,0 0-232 0 0,0 0-155 0 0,0 0-92 0 0,0 0-31 0 0,0 11-16 0 0,0 93 815 0 0,0-89-1156 0 0,1 152 1167 0 0,-8 1-1 0 0,-16 77-1358 0 0,-12-2-9 0 0,36-230-113 0 0,-1 0-1004 0 0,-3-17-8490 0 0,1 1 1288 0 0</inkml:trace>
  <inkml:trace contextRef="#ctx0" brushRef="#br0" timeOffset="17293.959">8299 2235 13971 0 0,'0'0'587'0'0,"0"0"-355"0"0,0 0-92 0 0,0 0 240 0 0,0 0 349 0 0,0 0 217 0 0,0 0 54 0 0,0 0-17 0 0,0 0-72 0 0,0 0-108 0 0,35-1-84 0 0,110-5-114 0 0,-43-20 134 0 0,-83 17-595 0 0,243-141 557 0 0,-182 100-1001 0 0,-2-3-1 0 0,-2-4 1 0 0,39-40 300 0 0,-88 78-47 0 0,-29 42 235 0 0,-39 157 764 0 0,30-95-560 0 0,5 0 1 0 0,3 75-393 0 0,2-153-3 0 0,1 0 1 0 0,-1 1-1 0 0,1-1 1 0 0,0 0 0 0 0,1 1-1 0 0,0-1 1 0 0,0 1 0 0 0,0-1-1 0 0,1 0 1 0 0,0 0 0 0 0,0 0-1 0 0,1 0 1 0 0,0 0-1 0 0,0-1 1 0 0,1 1 0 0 0,0-1-1 0 0,0 0 1 0 0,0 0 0 0 0,1 0-1 0 0,0-1 1 0 0,0 1 0 0 0,2 1 2 0 0,-2-7 14 0 0,-1 1 1 0 0,0-1 0 0 0,1 0 0 0 0,-1 0-1 0 0,0 0 1 0 0,1-1 0 0 0,-1 1 0 0 0,0-1 0 0 0,1 0-1 0 0,-1 0 1 0 0,0-1 0 0 0,0 1 0 0 0,0-1-1 0 0,0 0 1 0 0,0 0 0 0 0,-1 0 0 0 0,1-1-1 0 0,0 1 1 0 0,-1-1 0 0 0,0 0 0 0 0,0 0 0 0 0,0 0-1 0 0,0 0 1 0 0,0 0 0 0 0,2-4-15 0 0,24-19-13 0 0,68-32 6 0 0,-95 57 6 0 0,-1 1 1 0 0,1-1-1 0 0,-1 1 0 0 0,1-1 1 0 0,-1 1-1 0 0,1 0 1 0 0,0-1-1 0 0,-1 1 0 0 0,1 0 1 0 0,-1 0-1 0 0,1 0 0 0 0,0 0 1 0 0,-1 0-1 0 0,1 1 1 0 0,-1-1-1 0 0,1 1 0 0 0,-1-1 1 0 0,1 1-1 0 0,-1-1 0 0 0,1 1 1 0 0,-1 0-1 0 0,1-1 0 0 0,-1 1 1 0 0,0 0-1 0 0,1 0 1 0 0,-1 0-1 0 0,0 0 0 0 0,0 0 1 0 0,0 1-1 0 0,0-1 0 0 0,0 0 1 0 0,0 0-1 0 0,0 1 1 0 0,0-1-1 0 0,0 1 0 0 0,-1-1 1 0 0,1 0-1 0 0,-1 1 0 0 0,1-1 1 0 0,-1 1-1 0 0,1 0 0 0 0,-1 0 1 0 0,5 75 146 0 0,-5-62-101 0 0,0-8-47 0 0,-1-6-7 0 0,1 0 0 0 0,0 1 0 0 0,-1-1-1 0 0,1 0 1 0 0,0 0 0 0 0,0 1 0 0 0,0-1-1 0 0,0 0 1 0 0,0 1 0 0 0,0-1 0 0 0,0 0-1 0 0,0 0 1 0 0,0 1 0 0 0,1-1-1 0 0,-1 0 1 0 0,0 1 0 0 0,1-1 0 0 0,-1 0-1 0 0,1 0 1 0 0,0 0 0 0 0,-1 0 0 0 0,1 0-1 0 0,0 0 1 0 0,-1 0 0 0 0,1 0 0 0 0,0 0-1 0 0,0 0 1 0 0,0 0 0 0 0,0 0 0 0 0,0 0-1 0 0,0 0 1 0 0,0-1 0 0 0,0 1-1 0 0,1-1 1 0 0,-1 1 0 0 0,0-1 0 0 0,0 1-1 0 0,1-1 1 0 0,-1 1 0 0 0,0-1 0 0 0,1 0 9 0 0,53-13-2448 0 0,-23-7-6896 0 0,-23 13-2071 0 0</inkml:trace>
  <inkml:trace contextRef="#ctx0" brushRef="#br0" timeOffset="17860.377">9949 2294 9114 0 0,'0'0'1964'0'0,"0"0"-291"0"0,0 0-30 0 0,0 0-20 0 0,0 0-147 0 0,0 0-230 0 0,0 0-278 0 0,0 0-247 0 0,0 0-194 0 0,0 0-149 0 0,-33 30-102 0 0,-103 97-71 0 0,70-54 90 0 0,63-68-287 0 0,-1 0 1 0 0,1 0-1 0 0,1 0 1 0 0,-1 0-1 0 0,1 0 1 0 0,0 1-1 0 0,0-1 1 0 0,0 1 0 0 0,1-1-1 0 0,0 1 1 0 0,0 0-1 0 0,1 0 1 0 0,-1-1-1 0 0,1 1 1 0 0,1 2-9 0 0,0-6 17 0 0,1-1 0 0 0,0 1 0 0 0,0-1 1 0 0,0 0-1 0 0,1 0 0 0 0,-1 0 0 0 0,0 0 0 0 0,0 0 1 0 0,1-1-1 0 0,-1 1 0 0 0,0-1 0 0 0,1 1 0 0 0,-1-1 0 0 0,0 0 1 0 0,1 0-1 0 0,-1 0 0 0 0,0 0 0 0 0,1 0 0 0 0,-1 0 1 0 0,1-1-1 0 0,-1 1 0 0 0,0-1 0 0 0,1 0 0 0 0,-1 0 1 0 0,0 1-1 0 0,0-2 0 0 0,0 1 0 0 0,2-1-17 0 0,288-188 696 0 0,-291 189-694 0 0,1 1 0 0 0,-1 0 0 0 0,1-1-1 0 0,-1 1 1 0 0,1 0 0 0 0,0 0 0 0 0,-1 0-1 0 0,1 1 1 0 0,-1-1 0 0 0,1 0 0 0 0,-1 0-1 0 0,1 1 1 0 0,-1-1 0 0 0,1 1 0 0 0,-1-1-1 0 0,1 1 1 0 0,-1 0 0 0 0,0 0 0 0 0,1-1-1 0 0,-1 1 1 0 0,0 0 0 0 0,1 0 0 0 0,-1 0-1 0 0,0 1 1 0 0,0-1 0 0 0,0 0 0 0 0,0 0-1 0 0,0 0 1 0 0,0 1 0 0 0,-1-1 0 0 0,1 1-1 0 0,0-1 1 0 0,-1 0 0 0 0,1 1 0 0 0,-1-1-1 0 0,1 1 1 0 0,-1-1 0 0 0,0 1 0 0 0,1 0-1 0 0,-1-1 1 0 0,0 1 0 0 0,0-1 0 0 0,0 1-1 0 0,0-1 1 0 0,-1 1 0 0 0,1 0 0 0 0,-1 0-2 0 0,12 30 49 0 0,-9-26-13 0 0,1-1 0 0 0,0 0-1 0 0,0 0 1 0 0,1-1 0 0 0,0 1-1 0 0,-1-1 1 0 0,2 1-1 0 0,-1-1 1 0 0,0 0 0 0 0,1-1-1 0 0,0 1 1 0 0,-1-1 0 0 0,2 0-1 0 0,-1 0 1 0 0,0-1 0 0 0,0 1-1 0 0,1-1 1 0 0,-1 0-1 0 0,1-1 1 0 0,0 1 0 0 0,0-1-1 0 0,-1 0 1 0 0,1-1 0 0 0,0 1-1 0 0,3-1-35 0 0,-1 0 142 0 0,-3 0-65 0 0,0 1 1 0 0,0-1 0 0 0,0 0 0 0 0,0 0 0 0 0,0-1 0 0 0,0 0-1 0 0,-1 0 1 0 0,1 0 0 0 0,0 0 0 0 0,0-1 0 0 0,-1 1 0 0 0,1-1-1 0 0,-1 0 1 0 0,4-3-78 0 0,-7 0 299 0 0,-2 4-8273 0 0,1 1-2793 0 0</inkml:trace>
  <inkml:trace contextRef="#ctx0" brushRef="#br0" timeOffset="19445.231">10716 1686 8418 0 0,'0'0'1924'0'0,"0"0"-633"0"0,0 0-431 0 0,0 0-42 0 0,0 0 79 0 0,0 0-7 0 0,0 0-102 0 0,0 0-164 0 0,0 0-156 0 0,0 0-68 0 0,0 0-5 0 0,1 4 43 0 0,33 214 3590 0 0,-37-165-3673 0 0,-2 0-1 0 0,-3 0 0 0 0,-2 0 0 0 0,-4 6-354 0 0,-24 158 260 0 0,37-212-265 0 0,0 1-10 0 0,0-1-1 0 0,0 1 0 0 0,0-1 1 0 0,0 1-1 0 0,1-1 0 0 0,0 1 1 0 0,0 0-1 0 0,1-1 1 0 0,0 1-1 0 0,-1-1 0 0 0,2 1 1 0 0,-1-1-1 0 0,1 0 0 0 0,0 1 1 0 0,0-1-1 0 0,0 0 0 0 0,1 0 1 0 0,-1 0-1 0 0,1-1 1 0 0,1 1-1 0 0,-1-1 0 0 0,1 1 1 0 0,3 2 15 0 0,25-5-2947 0 0,-24-26-4858 0 0,-6 17-1538 0 0</inkml:trace>
  <inkml:trace contextRef="#ctx0" brushRef="#br0" timeOffset="19709.301">10241 2187 13163 0 0,'0'0'2239'0'0,"0"0"-1244"0"0,0 0-755 0 0,0 0-75 0 0,0 0 189 0 0,0 0 170 0 0,0 0 60 0 0,0 0 39 0 0,0 0-59 0 0,0 0-93 0 0,37 5-85 0 0,116 12-122 0 0,-47-25-52 0 0,-76 2-174 0 0,-13 3-357 0 0,149-23 147 0 0,-111 19-2923 0 0,0 2-3968 0 0,-35 5-3110 0 0</inkml:trace>
  <inkml:trace contextRef="#ctx0" brushRef="#br0" timeOffset="21226.927">12375 2242 4969 0 0,'0'0'1532'0'0,"0"0"-227"0"0,0 0 22 0 0,0 0 176 0 0,0 0 125 0 0,0 0-52 0 0,0 0-195 0 0,0 0-264 0 0,0 0-242 0 0,0 0-191 0 0,0 0-154 0 0,-26 1-106 0 0,-79 7-55 0 0,102-8-343 0 0,0 0 0 0 0,0 1 0 0 0,0-1 0 0 0,0 1 0 0 0,0-1-1 0 0,0 1 1 0 0,1 0 0 0 0,-1 0 0 0 0,0 0 0 0 0,0 1 0 0 0,1-1 0 0 0,-1 1 0 0 0,1-1 0 0 0,-1 1-1 0 0,1 0 1 0 0,0 0 0 0 0,-1 0 0 0 0,1 0 0 0 0,0 0 0 0 0,0 0 0 0 0,0 1-26 0 0,-5 7 128 0 0,-6 1-33 0 0,0 2 0 0 0,1-1 0 0 0,1 1 0 0 0,0 1 0 0 0,1 0 0 0 0,0 1 0 0 0,1 0 0 0 0,1 0 0 0 0,0 1 0 0 0,2 0 0 0 0,-1 0-1 0 0,2 1 1 0 0,0 0 0 0 0,1 0 0 0 0,1 0 0 0 0,0 5-95 0 0,3-19 14 0 0,0-1-1 0 0,0 1 0 0 0,0-1 0 0 0,1 1 1 0 0,-1-1-1 0 0,1 1 0 0 0,0-1 1 0 0,0 1-1 0 0,-1-1 0 0 0,2 0 0 0 0,-1 1 1 0 0,0-1-1 0 0,0 0 0 0 0,1 0 1 0 0,-1 0-1 0 0,1 0 0 0 0,0 0 1 0 0,-1 0-1 0 0,1 0 0 0 0,0-1 0 0 0,0 1 1 0 0,0-1-1 0 0,0 1 0 0 0,1-1 1 0 0,-1 0-1 0 0,0 0 0 0 0,1 0 0 0 0,-1 0 1 0 0,0 0-1 0 0,1 0 0 0 0,-1-1 1 0 0,1 1-1 0 0,-1-1 0 0 0,1 0 1 0 0,0 0-1 0 0,0 0-13 0 0,94-16 850 0 0,-62-2-729 0 0,0-3 0 0 0,-1 0 0 0 0,-2-2 0 0 0,0-2 0 0 0,-1-1 1 0 0,-2-1-1 0 0,4-6-121 0 0,46-36-62 0 0,-78 68 47 0 0,-1 1 0 0 0,1 0 0 0 0,0-1-1 0 0,-1 1 1 0 0,1 0 0 0 0,-1-1 0 0 0,1 1 0 0 0,0 0-1 0 0,-1 0 1 0 0,1-1 0 0 0,0 1 0 0 0,-1 0-1 0 0,1 0 1 0 0,0 0 0 0 0,-1 0 0 0 0,1 0-1 0 0,0 0 1 0 0,0 0 0 0 0,-1 0 0 0 0,1 0 0 0 0,0 0-1 0 0,-1 0 1 0 0,1 1 0 0 0,0-1 0 0 0,-1 0-1 0 0,1 0 1 0 0,0 1 0 0 0,-1-1 0 0 0,1 0 0 0 0,-1 1-1 0 0,1-1 1 0 0,-1 1 0 0 0,1-1 0 0 0,-1 0-1 0 0,1 1 1 0 0,-1 0 0 0 0,1-1 0 0 0,-1 1-1 0 0,1-1 1 0 0,-1 1 0 0 0,0-1 0 0 0,1 1 0 0 0,-1 0-1 0 0,0-1 1 0 0,0 1 0 0 0,1 0 0 0 0,-1-1-1 0 0,0 1 1 0 0,0 0 0 0 0,0-1 0 0 0,0 2 15 0 0,4 45-149 0 0,-4-32 125 0 0,0-13 24 0 0,-1 4 4 0 0,0 0 0 0 0,1 1 0 0 0,0 0 0 0 0,0-1 0 0 0,0 1-1 0 0,1-1 1 0 0,0 1 0 0 0,0-1 0 0 0,0 0 0 0 0,1 1 0 0 0,0-1 0 0 0,0 0 0 0 0,1 0 0 0 0,0 0 0 0 0,0 0 0 0 0,0-1 0 0 0,1 1 0 0 0,-1-1 0 0 0,1 0 0 0 0,1 0 0 0 0,-1 0 0 0 0,1 0 0 0 0,0-1 0 0 0,0 0 0 0 0,0 0 0 0 0,0 0 0 0 0,1-1 0 0 0,-1 1 0 0 0,7 1-4 0 0,-2-4 48 0 0,1-1 0 0 0,0 0 1 0 0,-1-1-1 0 0,1 0 0 0 0,0 0 1 0 0,-1-1-1 0 0,0-1 0 0 0,1 0 1 0 0,-1 0-1 0 0,0-1 0 0 0,0 0 1 0 0,-1-1-1 0 0,1 0 0 0 0,-1 0 1 0 0,0-1-1 0 0,4-4-48 0 0,128-117 461 0 0,-135 120-450 0 0,8-6 4 0 0,-2 0 0 0 0,0-1-1 0 0,0-1 1 0 0,-2 0 0 0 0,1-1 0 0 0,-2 0-1 0 0,0 0 1 0 0,-1-1 0 0 0,-1 0 0 0 0,-1 0-1 0 0,0-1 1 0 0,-1 0 0 0 0,-1 0 0 0 0,0 0-1 0 0,-2 0 1 0 0,0-1 0 0 0,-1-11-15 0 0,-2 27-24 0 0,0 1 0 0 0,-1-1 0 0 0,1 1 1 0 0,-1 0-1 0 0,0 0 0 0 0,0 0 0 0 0,1 0 1 0 0,-1 0-1 0 0,-1 0 0 0 0,1 0 0 0 0,0 1 0 0 0,0-1 1 0 0,-1 1-1 0 0,1-1 0 0 0,-1 1 0 0 0,1 0 0 0 0,-1 0 1 0 0,1 0-1 0 0,-1 1 0 0 0,0-1 0 0 0,1 0 0 0 0,-1 1 1 0 0,0 0-1 0 0,0 0 0 0 0,1 0 0 0 0,-1 0 1 0 0,0 0-1 0 0,0 0 0 0 0,1 1 0 0 0,-1-1 0 0 0,0 1 1 0 0,0 0-1 0 0,1 0 0 0 0,-1 0 0 0 0,1 0 0 0 0,-1 0 1 0 0,1 0-1 0 0,0 1 0 0 0,-1-1 0 0 0,1 1 1 0 0,0 0-1 0 0,0 0 0 0 0,-2 1 24 0 0,-15 11-43 0 0,1 1 0 0 0,0 1 0 0 0,1 0-1 0 0,1 2 1 0 0,0 0 0 0 0,1 0 0 0 0,1 1 0 0 0,1 1 0 0 0,-6 13 43 0 0,17-31-4 0 0,0 0 1 0 0,1 0-1 0 0,-1 0 0 0 0,1 0 1 0 0,0 1-1 0 0,-1-1 1 0 0,1 0-1 0 0,0 1 0 0 0,0-1 1 0 0,1 1-1 0 0,-1-1 1 0 0,0 1-1 0 0,1-1 0 0 0,0 1 1 0 0,-1-1-1 0 0,1 1 1 0 0,0-1-1 0 0,0 1 0 0 0,1-1 1 0 0,-1 1-1 0 0,0 0 1 0 0,1-1-1 0 0,0 0 0 0 0,-1 1 1 0 0,1-1-1 0 0,0 1 1 0 0,0-1-1 0 0,0 0 0 0 0,1 1 1 0 0,-1-1-1 0 0,0 0 1 0 0,1 0-1 0 0,0 0 0 0 0,-1 0 1 0 0,1 0-1 0 0,0-1 1 0 0,0 1-1 0 0,0 0 0 0 0,0-1 1 0 0,0 0-1 0 0,1 1 1 0 0,-1-1-1 0 0,0 0 0 0 0,1 0 1 0 0,-1 0-1 0 0,0 0 1 0 0,1-1-1 0 0,-1 1 0 0 0,1-1 1 0 0,0 1 3 0 0,26 1 57 0 0,0-2 0 0 0,0-1 0 0 0,1-1 0 0 0,-1-1 0 0 0,-1-2 0 0 0,1 0 0 0 0,-1-3 0 0 0,13-4-57 0 0,126-24 252 0 0,-166 36-251 0 0,1-1-1 0 0,-1 0 1 0 0,0 1 0 0 0,0-1 0 0 0,1 1-1 0 0,-1 0 1 0 0,0-1 0 0 0,1 1 0 0 0,-1 0-1 0 0,0 0 1 0 0,1 0 0 0 0,-1 0 0 0 0,0 0-1 0 0,1 0 1 0 0,-1 0 0 0 0,0 0 0 0 0,1 0-1 0 0,-1 1 1 0 0,0-1 0 0 0,1 1 0 0 0,-1-1-1 0 0,0 1 1 0 0,0-1 0 0 0,1 1 0 0 0,-1 0-1 0 0,0-1 1 0 0,0 1 0 0 0,0 0 0 0 0,0 0-1 0 0,0 0 1 0 0,0 0 0 0 0,0 0 0 0 0,0 0-1 0 0,-1 0 1 0 0,1 0 0 0 0,0 0 0 0 0,0 1-1 0 0,-1-1 1 0 0,1 0 0 0 0,-1 0-1 0 0,1 1 1 0 0,-1-1 0 0 0,0 0 0 0 0,1 1-1 0 0,-1-1 1 0 0,0 0 0 0 0,0 1 0 0 0,0-1-1 0 0,0 0 1 0 0,0 1 0 0 0,0-1 0 0 0,-1 2-1 0 0,-30 140 105 0 0,31-141-110 0 0,0 1 0 0 0,1-1 0 0 0,-1 1 0 0 0,0 0 0 0 0,1-1 0 0 0,0 1 0 0 0,-1-1 1 0 0,1 1-1 0 0,0-1 0 0 0,0 1 0 0 0,1-1 0 0 0,-1 0 0 0 0,0 0 0 0 0,1 1 0 0 0,-1-1 0 0 0,1 0 0 0 0,0 0 0 0 0,0-1 0 0 0,0 1 0 0 0,0 0 0 0 0,0 0 1 0 0,0-1-1 0 0,0 0 0 0 0,0 1 0 0 0,1-1 0 0 0,-1 0 0 0 0,0 0 0 0 0,1 0 0 0 0,-1 0 0 0 0,1 0 0 0 0,0-1 0 0 0,-1 1 0 0 0,1-1 0 0 0,0 0 5 0 0,99 9 74 0 0,-92-10-59 0 0,111-31 181 0 0,-91 20-134 0 0,29-14 280 0 0,-1-1 1 0 0,-2-3 0 0 0,47-35-343 0 0,-90 57 72 0 0,123-95 452 0 0,-129 98-498 0 0,-1-1-1 0 0,-1 0 1 0 0,1 0 0 0 0,-1-1 0 0 0,0 0 0 0 0,-1 0-1 0 0,0 0 1 0 0,0 0 0 0 0,0-1 0 0 0,-1 1 0 0 0,0-1-1 0 0,-1 0 1 0 0,1 0 0 0 0,-2 0 0 0 0,1 0 0 0 0,-1-1-1 0 0,0 1 1 0 0,-1-6-26 0 0,-2 11 3 0 0,0 0 0 0 0,-1 0 1 0 0,1 1-1 0 0,-1 0 0 0 0,0-1 0 0 0,0 1 0 0 0,0 0 0 0 0,0 1 0 0 0,0-1 0 0 0,0 0 1 0 0,-1 1-1 0 0,1 0 0 0 0,0 0 0 0 0,-1 0 0 0 0,1 0 0 0 0,-1 0 0 0 0,1 1 0 0 0,-1-1 1 0 0,0 1-1 0 0,1 0 0 0 0,-1 0 0 0 0,1 0 0 0 0,-1 1 0 0 0,0-1 0 0 0,1 1 0 0 0,-1 0 1 0 0,1 0-1 0 0,0 0 0 0 0,-2 1-3 0 0,-14 4-13 0 0,0 1-1 0 0,0 1 1 0 0,1 1 0 0 0,0 1-1 0 0,1 0 1 0 0,0 1-1 0 0,0 1 1 0 0,1 0 0 0 0,1 1-1 0 0,0 1 1 0 0,1 1 0 0 0,1 0-1 0 0,-8 11 14 0 0,12-15-5 0 0,0 2 0 0 0,0-1 0 0 0,2 1-1 0 0,0 0 1 0 0,0 1 0 0 0,1 0 0 0 0,1 0-1 0 0,0 0 1 0 0,1 1 0 0 0,0-1-1 0 0,0 9 6 0 0,3-16-1 0 0,1 0 0 0 0,-1-1-1 0 0,1 1 1 0 0,0 0 0 0 0,1 0-1 0 0,0 0 1 0 0,0 0 0 0 0,0 0-1 0 0,1-1 1 0 0,0 1-1 0 0,0-1 1 0 0,1 1 0 0 0,0-1-1 0 0,0 0 1 0 0,0 0 0 0 0,1 0-1 0 0,0 0 1 0 0,0-1 0 0 0,0 1-1 0 0,1-1 1 0 0,0 0 0 0 0,0 0-1 0 0,0-1 1 0 0,1 0-1 0 0,4 4 2 0 0,16 4-53 0 0,1 0 0 0 0,0-2 0 0 0,0-1 0 0 0,1-1-1 0 0,0-2 1 0 0,1 0 0 0 0,-1-2 0 0 0,1-1-1 0 0,0-2 1 0 0,0 0 0 0 0,0-2 0 0 0,23-4 53 0 0,20-3-1776 0 0,-41 1-3393 0 0,-12 0-6460 0 0</inkml:trace>
  <inkml:trace contextRef="#ctx0" brushRef="#br0" timeOffset="-5850.331">3224 1263 4633 0 0,'0'0'483'0'0,"0"0"-247"0"0,0 0-9 0 0,0 0 302 0 0,0 0 407 0 0,0 0 303 0 0,0 0 160 0 0,0 0 55 0 0,0 0-22 0 0,0 0-90 0 0,0 0-94 0 0,0 0-119 0 0,0 0-115 0 0,16 2-94 0 0,49 6-92 0 0,-25-24 298 0 0,-34 10-933 0 0,26-27 360 0 0,-1-2 0 0 0,-2-1 0 0 0,-2-1 0 0 0,23-40-553 0 0,8-11 270 0 0,-3 10-72 0 0,4 2-1 0 0,63-62-197 0 0,-115 131 19 0 0,-4 3-13 0 0,0 0 0 0 0,0 0 0 0 0,0 0 1 0 0,1 1-1 0 0,-1 0 0 0 0,1 0 0 0 0,0 0 0 0 0,0 0 0 0 0,0 0 0 0 0,0 1 0 0 0,1-1 1 0 0,-1 1-1 0 0,1 1 0 0 0,-1-1 0 0 0,1 0 0 0 0,0 1 0 0 0,-1 0 0 0 0,5 0-6 0 0,9 45 442 0 0,-11 2-227 0 0,-2 0 1 0 0,-3 0-1 0 0,-1 0 1 0 0,-2 0-1 0 0,-4 10-215 0 0,3-38 14 0 0,0 1-1 0 0,-2-1 1 0 0,0 0 0 0 0,-1 0-1 0 0,-1-1 1 0 0,0 1-1 0 0,-2-1 1 0 0,0-1 0 0 0,-1 1-1 0 0,0-1 1 0 0,-1-1-1 0 0,-1 0 1 0 0,-1 0-1 0 0,0-1 1 0 0,0-1 0 0 0,-2 0-1 0 0,0 0 1 0 0,0-2-1 0 0,-1 0 1 0 0,0 0 0 0 0,-1-2-1 0 0,0 1 1 0 0,-1-2-1 0 0,1-1 1 0 0,-2 0-1 0 0,1-1 1 0 0,-14 3-14 0 0,-70 3-60 0 0,99-14 32 0 0,-1 1 1 0 0,0-1-1 0 0,1 0 1 0 0,-1 0-1 0 0,1 0 0 0 0,-1 0 1 0 0,1 0-1 0 0,0 0 1 0 0,0-1-1 0 0,0 1 1 0 0,0-1-1 0 0,1 1 0 0 0,-1-1 1 0 0,1 0-1 0 0,-1 0 1 0 0,1 1-1 0 0,0-1 0 0 0,0 0 1 0 0,0 0-1 0 0,1 0 1 0 0,-1 0-1 0 0,1-1 0 0 0,-1 1 1 0 0,1 0-1 0 0,0 0 1 0 0,0 0-1 0 0,1 0 0 0 0,-1 0 1 0 0,1 0-1 0 0,-1 0 1 0 0,1 0-1 0 0,0 0 0 0 0,0 0 1 0 0,0 0-1 0 0,1 0 1 0 0,-1 0-1 0 0,1 0 0 0 0,-1 1 1 0 0,1-1 27 0 0,5-6-28 0 0,-1 0 0 0 0,1 1 0 0 0,1 0 0 0 0,0 0 0 0 0,0 1 0 0 0,0 0 0 0 0,1 1 0 0 0,0-1 0 0 0,1 1 0 0 0,-1 1 0 0 0,1 0 0 0 0,6-2 28 0 0,-11 6-55 0 0,-1 0 1 0 0,1 0 0 0 0,-1 0 0 0 0,1 1-1 0 0,0 0 1 0 0,0 0 0 0 0,-1 0 0 0 0,1 0-1 0 0,0 1 1 0 0,-1 0 0 0 0,1 0 0 0 0,-1 0-1 0 0,1 0 1 0 0,-1 1 0 0 0,1 0 0 0 0,-1 0 54 0 0,18 5-2496 0 0,-16-6-2037 0 0,-1-1-6565 0 0</inkml:trace>
  <inkml:trace contextRef="#ctx0" brushRef="#br0" timeOffset="-5305.813">4225 232 15611 0 0,'0'0'849'0'0,"0"0"-473"0"0,0 0-384 0 0,0 0-216 0 0,0 0-81 0 0,0 0-31 0 0,0 0-104 0 0,0 0-280 0 0,0 0-480 0 0,0 0-1073 0 0,0 0-5176 0 0</inkml:trace>
  <inkml:trace contextRef="#ctx0" brushRef="#br0" timeOffset="-2651.77">4299 224 0 0 0,'0'0'1006'0'0,"0"0"112"0"0,0 0 16 0 0,0 0-8 0 0,0 0-30 0 0,0 0 13 0 0,0 0-11 0 0,0 0-14 0 0,0 0-10 0 0,0 0-53 0 0,-6 0-20 0 0,-19 0-44 0 0,15 14 4289 0 0,8-9-4801 0 0,-4 2-237 0 0,-9 11 1035 0 0,26-25-322 0 0,73-73 498 0 0,-84 79-1226 0 0,0 1 42 0 0,0 0 45 0 0,0 0 11 0 0,-16 4 272 0 0,-75 80-274 0 0,116-87-478 0 0,55-56-817 0 0,-50 31-8768 0 0,-25 23-1950 0 0</inkml:trace>
  <inkml:trace contextRef="#ctx0" brushRef="#br0" timeOffset="-4046.836">6460 184 15035 0 0,'0'0'1044'0'0,"0"0"-366"0"0,0 0-179 0 0,0 0 121 0 0,0 0 212 0 0,0 0 132 0 0,0 0-18 0 0,0 0-129 0 0,0 0-114 0 0,0 0-108 0 0,0 0-98 0 0,0 35-91 0 0,0 115-98 0 0,11 60 345 0 0,-4 264-358 0 0,-25-280-1314 0 0,48-200-4815 0 0,-5-17-2286 0 0,-17 12-1799 0 0</inkml:trace>
  <inkml:trace contextRef="#ctx0" brushRef="#br0" timeOffset="-3527.285">6815 747 7114 0 0,'0'0'3475'0'0,"0"0"-1740"0"0,0 0-756 0 0,0 0-52 0 0,0 0 89 0 0,-17 35 40 0 0,-53 108-102 0 0,38-45 501 0 0,30-73-1125 0 0,1-21-289 0 0,-1-1 0 0 0,1 1 0 0 0,0-1 0 0 0,1 1 0 0 0,-1-1 0 0 0,1 1-1 0 0,-1 0 1 0 0,1-1 0 0 0,0 1 0 0 0,1 0 0 0 0,-1-1 0 0 0,0 1 0 0 0,1-1-1 0 0,0 1 1 0 0,0-1 0 0 0,0 1 0 0 0,0-1 0 0 0,1 1 0 0 0,-1-1 0 0 0,1 0 0 0 0,0 0-1 0 0,0 0 1 0 0,0 0 0 0 0,0 0 0 0 0,1 0 0 0 0,-1-1 0 0 0,1 1 0 0 0,-1-1-1 0 0,1 1 1 0 0,0-1 0 0 0,0 0 0 0 0,0 0 0 0 0,0 0 0 0 0,1-1 0 0 0,-1 1 0 0 0,0-1-1 0 0,1 0 1 0 0,-1 0 0 0 0,2 1-41 0 0,6-2 90 0 0,-1 0 0 0 0,0 0 0 0 0,1-1 0 0 0,-1-1 0 0 0,0 1 1 0 0,0-2-1 0 0,0 1 0 0 0,0-2 0 0 0,0 1 0 0 0,0-1 0 0 0,-1-1 0 0 0,0 1 0 0 0,0-2 0 0 0,0 1 0 0 0,0-1 0 0 0,-1 0 0 0 0,0-1 0 0 0,0 0 0 0 0,-1 0 1 0 0,2-4-91 0 0,19-21 127 0 0,-1-2 1 0 0,-2 0 0 0 0,-2-2-1 0 0,6-13-127 0 0,-22 38 34 0 0,88-139 635 0 0,-89 148 410 0 0,-7 16-1088 0 0,-1 146 367 0 0,11 265-469 0 0,5-234 105 0 0,-9 1 1 0 0,-8 10 5 0 0,3-165 16 0 0,-2 1 0 0 0,-2-1 0 0 0,-2 1 0 0 0,-1-2 0 0 0,-1 1 0 0 0,-2-1 0 0 0,-2 0 0 0 0,-1-1 0 0 0,-3 2-16 0 0,14-32 6 0 0,-1 1 0 0 0,1-1 0 0 0,-1 0 0 0 0,0 0 1 0 0,0 0-1 0 0,-1 0 0 0 0,1-1 0 0 0,-1 1 0 0 0,0-1 0 0 0,-1 0 0 0 0,1 0 0 0 0,-1 0 0 0 0,1-1 1 0 0,-1 1-1 0 0,0-1 0 0 0,0-1 0 0 0,0 1 0 0 0,-1 0 0 0 0,1-1 0 0 0,-1 0 0 0 0,1-1 0 0 0,-1 1 0 0 0,0-1 1 0 0,0 0-1 0 0,0-1 0 0 0,1 1 0 0 0,-1-1 0 0 0,0 0 0 0 0,0 0 0 0 0,0-1 0 0 0,0 0 0 0 0,1 0 1 0 0,-1 0-1 0 0,0-1 0 0 0,1 0 0 0 0,-1 0 0 0 0,1 0 0 0 0,-2-1-6 0 0,-4-9-5 0 0,1 1 1 0 0,0-1-1 0 0,1-1 1 0 0,0 0-1 0 0,1 0 1 0 0,1-1-1 0 0,0 0 0 0 0,0 0 1 0 0,2 0-1 0 0,0-1 1 0 0,0 0-1 0 0,1 0 1 0 0,1 0-1 0 0,1-1 0 0 0,0 1 1 0 0,1-1-1 0 0,0 1 1 0 0,2-1-1 0 0,0 1 0 0 0,0-1 1 0 0,1 1-1 0 0,1 0 1 0 0,1-2 4 0 0,3-7-62 0 0,1 1 0 0 0,1 0 0 0 0,1 0 0 0 0,1 1 0 0 0,0 0 0 0 0,2 1 0 0 0,1 0 0 0 0,0 1 0 0 0,2 1 0 0 0,0 0 0 0 0,1 1 0 0 0,0 1 0 0 0,13-9 62 0 0,115-66-2204 0 0,-76 67-6790 0 0,-52 20-2445 0 0</inkml:trace>
  <inkml:trace contextRef="#ctx0" brushRef="#br0" timeOffset="-5512.469">4389 850 9378 0 0,'0'0'1434'0'0,"0"0"-391"0"0,0 0 50 0 0,0 0 366 0 0,0 0 267 0 0,0 0-81 0 0,0 0-379 0 0,0 0-404 0 0,0 0-268 0 0,0 0-154 0 0,-9 37-101 0 0,-31 116-79 0 0,-22 66 284 0 0,46-131-1310 0 0,16-81 454 0 0,-1 2-1062 0 0,0-3-6538 0 0,1-6-2695 0 0</inkml:trace>
  <inkml:trace contextRef="#ctx0" brushRef="#br0" timeOffset="-4845.241">4588 1303 10186 0 0,'0'0'1386'0'0,"0"0"-431"0"0,0 0-159 0 0,0 0 96 0 0,0 0 91 0 0,0 0-63 0 0,0 0-161 0 0,0 0-171 0 0,0 0-116 0 0,0 0-65 0 0,0 0-31 0 0,15-34-23 0 0,49-109-17 0 0,41-67 857 0 0,-98 200-1165 0 0,0 1 0 0 0,0 0 0 0 0,1 1 0 0 0,0-1 0 0 0,0 1 0 0 0,1 1 0 0 0,0 0 0 0 0,0 0 0 0 0,5-2-28 0 0,-13 8-5 0 0,0 0 1 0 0,0 1 0 0 0,0-1-1 0 0,0 0 1 0 0,0 0-1 0 0,0 1 1 0 0,1-1-1 0 0,-1 1 1 0 0,0-1-1 0 0,0 1 1 0 0,0-1 0 0 0,1 1-1 0 0,-1 0 1 0 0,0 0-1 0 0,0-1 1 0 0,1 1-1 0 0,-1 0 1 0 0,0 0 0 0 0,1 0-1 0 0,-1 1 1 0 0,0-1-1 0 0,0 0 1 0 0,1 0-1 0 0,-1 1 1 0 0,0-1 0 0 0,0 1-1 0 0,0-1 1 0 0,1 1-1 0 0,-1-1 1 0 0,0 1-1 0 0,0 0 1 0 0,0-1 0 0 0,0 1-1 0 0,0 0 1 0 0,0 0-1 0 0,0 0 1 0 0,0 0-1 0 0,-1 0 1 0 0,1 0 0 0 0,0 0-1 0 0,0 0 1 0 0,-1 0-1 0 0,1 0 1 0 0,-1 0-1 0 0,1 1 1 0 0,-1-1 0 0 0,1 0-1 0 0,-1 0 1 0 0,0 1 4 0 0,9 69 82 0 0,-9-63-53 0 0,1 235 482 0 0,-2-242-503 0 0,1 0 0 0 0,0 1 0 0 0,0-1 0 0 0,0 1 0 0 0,0-1 0 0 0,1 1 0 0 0,-1-1 0 0 0,0 1 0 0 0,0-1 0 0 0,1 1 0 0 0,-1-1 1 0 0,1 0-1 0 0,0 1 0 0 0,-1-1 0 0 0,1 0 0 0 0,0 0 0 0 0,0 1 0 0 0,0-1 0 0 0,0 0 0 0 0,0 0 0 0 0,0 0 0 0 0,0 0 0 0 0,0 0 0 0 0,0 0 0 0 0,0 0 0 0 0,0 0 0 0 0,1-1 0 0 0,-1 1 0 0 0,0 0 0 0 0,1-1 0 0 0,-1 1 0 0 0,0-1 0 0 0,1 0 0 0 0,-1 1 0 0 0,1-1 0 0 0,-1 0 0 0 0,1 0 0 0 0,-1 0 0 0 0,1 0 0 0 0,-1 0 0 0 0,1 0 0 0 0,-1 0 0 0 0,0 0 0 0 0,1-1 0 0 0,-1 1 0 0 0,1 0 0 0 0,-1-1 0 0 0,0 1 0 0 0,1-1 0 0 0,-1 0 0 0 0,0 0 1 0 0,1 1-1 0 0,-1-1 0 0 0,0 0 0 0 0,0 0 0 0 0,0 0 0 0 0,0 0 0 0 0,0 0 0 0 0,1-1-8 0 0,73-87 840 0 0,76-113-263 0 0,-151 202-576 0 0,1-1-1 0 0,-1 0 0 0 0,0 0 0 0 0,0 0 0 0 0,1 0 1 0 0,-1 0-1 0 0,0 0 0 0 0,1 0 0 0 0,-1 0 1 0 0,1 1-1 0 0,-1-1 0 0 0,1 0 0 0 0,-1 0 1 0 0,1 1-1 0 0,0-1 0 0 0,-1 0 0 0 0,1 1 1 0 0,0-1-1 0 0,0 0 0 0 0,-1 1 0 0 0,1-1 1 0 0,0 1-1 0 0,0-1 0 0 0,0 1 0 0 0,0 0 0 0 0,0-1 1 0 0,-1 1-1 0 0,1 0 0 0 0,0 0 0 0 0,0-1 1 0 0,0 1-1 0 0,0 0 0 0 0,0 0 0 0 0,0 0 1 0 0,0 0-1 0 0,0 0 0 0 0,0 1 0 0 0,0-1 1 0 0,0 0-1 0 0,0 0 0 0 0,0 1 0 0 0,0-1 1 0 0,-1 0-1 0 0,1 1 0 0 0,0-1 0 0 0,0 1 0 0 0,0-1 1 0 0,0 1-1 0 0,-1-1 0 0 0,1 1 0 0 0,0 0 1 0 0,-1-1-1 0 0,1 1 0 0 0,0 0 0 0 0,-1 0 1 0 0,1-1-1 0 0,-1 1 0 0 0,1 0 0 0 0,-1 0 1 0 0,1 0-1 0 0,-1 0 0 0 0,0 0 0 0 0,0-1 1 0 0,1 1-1 0 0,-1 0 0 0 0,0 0 0 0 0,0 1 0 0 0,4 109 386 0 0,-6-98-457 0 0,1 0 1 0 0,1 1 0 0 0,0-1-1 0 0,1 1 1 0 0,0-1-1 0 0,1 1 1 0 0,1-1 0 0 0,0 0-1 0 0,3 8 71 0 0,19 16-2086 0 0,-12-25-3716 0 0,-10-8-3331 0 0</inkml:trace>
  <inkml:trace contextRef="#ctx0" brushRef="#br0" timeOffset="-4377.483">5634 920 11835 0 0,'0'0'4094'0'0,"0"0"-3015"0"0,0 0-966 0 0,0 0 34 0 0,0 0 217 0 0,0 0 231 0 0,0 0 102 0 0,0 0 6 0 0,0 0-58 0 0,1 34-111 0 0,3 108-129 0 0,0-49-231 0 0,-4 0 0 0 0,-4 0 0 0 0,-4 0 0 0 0,-5 9-174 0 0,4-46 34 0 0,6-28 31 0 0,-2-1 0 0 0,0 0 0 0 0,-2 0-1 0 0,-1-1 1 0 0,-1 1 0 0 0,-3 2-65 0 0,12-29 23 0 0,1 0-1 0 0,-1-1 1 0 0,0 1-1 0 0,0-1 1 0 0,0 1-1 0 0,1-1 1 0 0,-1 1 0 0 0,0-1-1 0 0,0 1 1 0 0,0-1-1 0 0,0 1 1 0 0,0-1-1 0 0,0 1 1 0 0,0-1-1 0 0,0 1 1 0 0,0-1 0 0 0,0 1-1 0 0,0 0 1 0 0,0-1-1 0 0,0 1 1 0 0,-1-1-1 0 0,1 1 1 0 0,0-1-1 0 0,0 1 1 0 0,0-1 0 0 0,-1 1-1 0 0,1 0 1 0 0,0-1-1 0 0,0 1 1 0 0,-1-1-1 0 0,1 1 1 0 0,0 0-1 0 0,-1-1 1 0 0,1 1-1 0 0,-1 0 1 0 0,1-1 0 0 0,0 1-1 0 0,-1 0 1 0 0,1 0-1 0 0,-1 0 1 0 0,1-1-1 0 0,-1 1 1 0 0,1 0-1 0 0,-1 0 1 0 0,1 0 0 0 0,0 0-1 0 0,-1 0 1 0 0,1 0-1 0 0,-1 0 1 0 0,1 0-1 0 0,-1 0 1 0 0,1 0-1 0 0,-1 0 1 0 0,1 0 0 0 0,-1 0-1 0 0,1 0 1 0 0,-1 0-1 0 0,1 0 1 0 0,-1 1-1 0 0,0-1-22 0 0,1-2-38 0 0,0-47 96 0 0,2 0-1 0 0,2 0 1 0 0,2 0-1 0 0,2 1 1 0 0,2 0-1 0 0,3 0 1 0 0,14-34-58 0 0,-7 7-49 0 0,4 1 1 0 0,3 1-1 0 0,4 2 1 0 0,2 1-1 0 0,37-56 49 0 0,-62 114-4 0 0,0-1-1 0 0,1 1 1 0 0,1 0 0 0 0,0 1-1 0 0,1 0 1 0 0,0 1 0 0 0,1 0-1 0 0,0 1 1 0 0,0 1 0 0 0,1-1-1 0 0,0 2 1 0 0,0 0 0 0 0,1 0-1 0 0,0 1 1 0 0,0 1 0 0 0,1 1-1 0 0,-1 0 1 0 0,1 0 0 0 0,0 2-1 0 0,6-1 5 0 0,-18 3 5 0 0,1 0 0 0 0,-1 0 0 0 0,1 0 0 0 0,-1 1-1 0 0,0 0 1 0 0,1-1 0 0 0,-1 1 0 0 0,0 0 0 0 0,1 1-1 0 0,-1-1 1 0 0,0 1 0 0 0,0-1 0 0 0,0 1-1 0 0,0 0 1 0 0,0 0 0 0 0,0 0 0 0 0,-1 0 0 0 0,1 1-1 0 0,-1-1 1 0 0,0 1 0 0 0,1-1 0 0 0,-1 1 0 0 0,0 0-1 0 0,0 0 1 0 0,-1 0 0 0 0,1 0 0 0 0,-1 0 0 0 0,1 0-1 0 0,-1 1 1 0 0,0 0-5 0 0,16 107 291 0 0,-15-89-252 0 0,-1 0 1 0 0,-2 1-1 0 0,0-1 0 0 0,-1 0 0 0 0,-1 0 0 0 0,-1 0 0 0 0,-1 0 1 0 0,-1-1-1 0 0,-1 0 0 0 0,-1 0 0 0 0,-1 0 0 0 0,0-1 0 0 0,-2-1 1 0 0,0 1-1 0 0,-1-2 0 0 0,-9 10-39 0 0,15-21-55 0 0,0-1 1 0 0,-1 0-1 0 0,0 0 1 0 0,0 0-1 0 0,0-1 0 0 0,-1 0 1 0 0,1-1-1 0 0,-1 0 1 0 0,0 0-1 0 0,-1 0 0 0 0,1-1 1 0 0,-1-1-1 0 0,1 1 1 0 0,-1-1-1 0 0,0-1 0 0 0,0 1 1 0 0,1-2-1 0 0,-8 1 55 0 0,-15-15-1908 0 0,17-6-4968 0 0,11 10-4080 0 0</inkml:trace>
  <inkml:trace contextRef="#ctx0" brushRef="#br0" timeOffset="-7130.833">755 40 13915 0 0,'0'0'417'0'0,"0"0"-117"0"0,0 0-1 0 0,0 0 72 0 0,0 0 188 0 0,0 0 230 0 0,0 0 174 0 0,0 0 48 0 0,0 0-100 0 0,0 0-175 0 0,0 0-215 0 0,-9-8-204 0 0,-28-24-147 0 0,37 33-160 0 0,-1-1 0 0 0,0 0 0 0 0,1 0 0 0 0,-1 1 0 0 0,0-1 0 0 0,1 0 0 0 0,-1 1-1 0 0,1-1 1 0 0,-1 0 0 0 0,1 1 0 0 0,-1-1 0 0 0,1 1 0 0 0,-1-1 0 0 0,1 1 0 0 0,-1-1 0 0 0,1 1 0 0 0,0-1-1 0 0,-1 1 1 0 0,1 0 0 0 0,0-1 0 0 0,0 1 0 0 0,-1-1 0 0 0,1 1 0 0 0,0 0 0 0 0,0-1 0 0 0,0 1 0 0 0,0 0 0 0 0,0-1-1 0 0,0 1 1 0 0,0 0 0 0 0,0-1 0 0 0,0 1 0 0 0,0 0 0 0 0,0-1 0 0 0,0 1 0 0 0,0 0 0 0 0,0-1 0 0 0,1 1-1 0 0,-1 0 1 0 0,0-1 0 0 0,1 1 0 0 0,-1-1 0 0 0,0 1 0 0 0,1 0 0 0 0,-1-1 0 0 0,0 1 0 0 0,1-1-10 0 0,-1 1 38 0 0,49 443 1933 0 0,-47-408-1941 0 0,1 36 54 0 0,3 0 0 0 0,3-1 0 0 0,4-1 0 0 0,7 20-84 0 0,25-2 199 0 0,-44-86-192 0 0,0 0 0 0 0,0 0 0 0 0,1-1 0 0 0,-1 1 0 0 0,1 0 1 0 0,-1-1-1 0 0,1 1 0 0 0,0-1 0 0 0,0 1 0 0 0,-1-1 1 0 0,1 0-1 0 0,0 0 0 0 0,0 0 0 0 0,0 0 0 0 0,0 0 1 0 0,1 0-1 0 0,-1 0 0 0 0,0-1 0 0 0,0 1 0 0 0,0-1 1 0 0,1 0-1 0 0,-1 0 0 0 0,0 0 0 0 0,0 0 0 0 0,1 0 0 0 0,-1 0 1 0 0,0 0-1 0 0,0-1 0 0 0,0 1 0 0 0,1-1 0 0 0,-1 1 1 0 0,0-1-1 0 0,0 0 0 0 0,0 0 0 0 0,0 0 0 0 0,0 0 1 0 0,0 0-1 0 0,0-1 0 0 0,-1 1 0 0 0,1-1 0 0 0,0 1-7 0 0,15-18 108 0 0,-1 0 0 0 0,-1-1 0 0 0,0-1 0 0 0,-2 0 0 0 0,0-1 0 0 0,-2 0 0 0 0,8-21-108 0 0,-5 13 31 0 0,54-126-55 0 0,42-150 24 0 0,-104 311-327 0 0,-9 353 287 0 0,3-342 41 0 0,0 0 0 0 0,1 0 1 0 0,1 0-1 0 0,1 0 0 0 0,0 0 0 0 0,1-1 0 0 0,1 1 0 0 0,0-1 0 0 0,1 0 0 0 0,1-1 0 0 0,0 1 0 0 0,1-1 0 0 0,1-1 0 0 0,0 0 0 0 0,0 0 0 0 0,2 0 0 0 0,-1-1 0 0 0,2-1 0 0 0,4 4-1 0 0,-13-13 9 0 0,0 0-1 0 0,0-1 0 0 0,0 1 0 0 0,0-1 0 0 0,0 0 0 0 0,0 1 1 0 0,1-1-1 0 0,-1-1 0 0 0,0 1 0 0 0,1 0 0 0 0,-1-1 1 0 0,1 0-1 0 0,-1 0 0 0 0,1 0 0 0 0,-1 0 0 0 0,1 0 1 0 0,-1-1-1 0 0,0 1 0 0 0,1-1 0 0 0,-1 0 0 0 0,0 0 0 0 0,1-1 1 0 0,-1 1-1 0 0,0 0 0 0 0,0-1 0 0 0,0 0 0 0 0,0 0 1 0 0,0 0-1 0 0,1-1-8 0 0,66-80 492 0 0,-32 20-349 0 0,-3-1 0 0 0,-3-2-1 0 0,-2-2 1 0 0,-4 0 0 0 0,-3-2 0 0 0,-2 0 0 0 0,-4-2 0 0 0,5-55-143 0 0,-16-3-56 0 0,-6 131-2 0 0,0 0 1 0 0,-1-1-1 0 0,1 1 1 0 0,0 0-1 0 0,-1-1 0 0 0,1 1 1 0 0,-1 0-1 0 0,1-1 1 0 0,-1 1-1 0 0,1-1 1 0 0,-1 1-1 0 0,0-1 1 0 0,1 1-1 0 0,-1-1 0 0 0,1 1 1 0 0,-1-1-1 0 0,0 1 1 0 0,1-1-1 0 0,-1 0 1 0 0,0 0-1 0 0,0 1 1 0 0,1-1-1 0 0,-1 0 0 0 0,0 0 1 0 0,0 0-1 0 0,1 0 1 0 0,-1 0-1 0 0,0 0 1 0 0,0 0-1 0 0,0 0 1 0 0,1 0-1 0 0,-1 0 0 0 0,0 0 1 0 0,0 0-1 0 0,1-1 1 0 0,-1 1-1 0 0,0 0 1 0 0,0 0-1 0 0,1-1 1 0 0,-1 1-1 0 0,0-1 0 0 0,1 1 1 0 0,-1-1-1 0 0,1 1 1 0 0,-1-1-1 0 0,0 1 1 0 0,1-1-1 0 0,-1 1 1 0 0,1-1-1 0 0,0 0 0 0 0,-1 1 1 0 0,1-1-1 0 0,-1 0 1 0 0,1 1-1 0 0,0-1 1 0 0,-1 0-1 0 0,1 1 1 0 0,0-1-1 0 0,0 0 0 0 0,0 0 1 0 0,0 1-1 0 0,0-1 1 0 0,0 0-1 0 0,0 0 58 0 0,-7 23-2777 0 0,3-6-2325 0 0,0 0-6380 0 0</inkml:trace>
  <inkml:trace contextRef="#ctx0" brushRef="#br0" timeOffset="-6769.777">2018 817 11330 0 0,'0'0'3760'0'0,"0"0"-2511"0"0,0 0-900 0 0,0 0-45 0 0,0 0 214 0 0,0 0 235 0 0,0 0 101 0 0,0 0-61 0 0,0 0-127 0 0,0 0-120 0 0,0 0-110 0 0,0 0-87 0 0,32-24-61 0 0,97-79-54 0 0,-63 35 142 0 0,-61 61-326 0 0,0-1 0 0 0,-1 1 0 0 0,0-1 0 0 0,-1 0-1 0 0,0 0 1 0 0,0 0 0 0 0,0 0 0 0 0,-1-1 0 0 0,-1 1 0 0 0,1-1 0 0 0,-1 1 0 0 0,-1-1 0 0 0,0 1 0 0 0,0-4-50 0 0,-2 8-2 0 0,0 1 0 0 0,-1-1-1 0 0,1 1 1 0 0,-1 0 0 0 0,1 0 0 0 0,-1 0 0 0 0,0 0 0 0 0,0 1 0 0 0,-1-1 0 0 0,1 1 0 0 0,-1 0 0 0 0,1 0 0 0 0,-1 0 0 0 0,1 0 0 0 0,-1 0 0 0 0,0 1-1 0 0,0 0 1 0 0,0 0 0 0 0,0 0 0 0 0,0 0 0 0 0,0 0 0 0 0,0 1 0 0 0,0 0 0 0 0,0 0 0 0 0,0 0 0 0 0,0 0 0 0 0,0 1 0 0 0,-1 0 0 0 0,1 0-1 0 0,1 0 1 0 0,-1 0 0 0 0,0 0 0 0 0,0 1 0 0 0,0 0 0 0 0,1-1 0 0 0,-3 2 2 0 0,-11 9-15 0 0,0 0 0 0 0,1 1 0 0 0,0 0 0 0 0,1 2 0 0 0,1 0 0 0 0,0 0 1 0 0,1 1-1 0 0,0 1 0 0 0,2 0 0 0 0,0 1 0 0 0,1 0 0 0 0,0 1 0 0 0,2-1 0 0 0,0 2 0 0 0,1-1 0 0 0,1 1 0 0 0,1 0 0 0 0,1 1 0 0 0,1-1 1 0 0,0 1-1 0 0,2 0 15 0 0,-1-12 9 0 0,0 0 0 0 0,1 0 0 0 0,0 0 0 0 0,1 0 0 0 0,0 0 0 0 0,0 0 0 0 0,1 0 0 0 0,0 0 0 0 0,1 0 0 0 0,0 0 0 0 0,0 0 1 0 0,1-1-1 0 0,0 1 0 0 0,0-1 0 0 0,1 1 0 0 0,0-1 0 0 0,1-1 0 0 0,0 1 0 0 0,0-1 0 0 0,0 1 0 0 0,1-1 0 0 0,0-1 0 0 0,1 1 1 0 0,-1-1-1 0 0,1 0 0 0 0,2 0-9 0 0,10 2 22 0 0,1-1 0 0 0,1-1 1 0 0,-1-1-1 0 0,1-1 0 0 0,0 0 1 0 0,0-2-1 0 0,0 0 0 0 0,0-2 0 0 0,0 0 1 0 0,0-1-1 0 0,17-4-22 0 0,103-29-1708 0 0,-90 18-3756 0 0,-28 8-5784 0 0</inkml:trace>
  <inkml:trace contextRef="#ctx0" brushRef="#br0" timeOffset="9154.918">345 2157 6233 0 0,'0'0'822'0'0,"0"0"-425"0"0,0 0-125 0 0,0 0 470 0 0,0 0 714 0 0,0 0 474 0 0,0 0 92 0 0,0 0-287 0 0,0 0-418 0 0,0 0-354 0 0,0 0-229 0 0,1 38-178 0 0,4 123-140 0 0,-4 144 812 0 0,-1-265-1157 0 0,-1 0-1 0 0,-2 0 1 0 0,-2 0-1 0 0,-2 0 1 0 0,-1-1-1 0 0,-2 0 1 0 0,-2-1-1 0 0,-2 0 1 0 0,-5 9-71 0 0,18-45 52 0 0,0 1-1 0 0,0-1 1 0 0,0 0 0 0 0,-1 1-1 0 0,1-1 1 0 0,0 0 0 0 0,-1 0 0 0 0,0 0-1 0 0,0 0 1 0 0,1 0 0 0 0,-1 0 0 0 0,0-1-1 0 0,0 1 1 0 0,0-1 0 0 0,-1 1-1 0 0,1-1 1 0 0,0 0 0 0 0,-1 0 0 0 0,1 0-1 0 0,0 0 1 0 0,-1 0 0 0 0,1 0-1 0 0,-1-1 1 0 0,0 1 0 0 0,1-1 0 0 0,-1 0-1 0 0,0 0-51 0 0,-2-30 650 0 0,5 3-484 0 0,0-1 1 0 0,1 1-1 0 0,2 0 0 0 0,1 0 1 0 0,5-20-167 0 0,30-83 185 0 0,4 3-1 0 0,7 1 1 0 0,4 3 0 0 0,42-64-185 0 0,-76 149 44 0 0,1 2 0 0 0,1 0 0 0 0,2 1 0 0 0,2 2 0 0 0,1 0 1 0 0,1 2-1 0 0,2 1 0 0 0,1 1 0 0 0,10-6-44 0 0,-40 34 4 0 0,1-1 0 0 0,-1 1-1 0 0,0-1 1 0 0,0 1 0 0 0,1 0 0 0 0,-1 0 0 0 0,1 0-1 0 0,-1-1 1 0 0,1 1 0 0 0,-1 1 0 0 0,1-1-1 0 0,0 0 1 0 0,-1 0 0 0 0,1 0 0 0 0,0 1 0 0 0,0-1-1 0 0,-1 1 1 0 0,1 0 0 0 0,0-1 0 0 0,0 1-1 0 0,0 0 1 0 0,0 0 0 0 0,0 0 0 0 0,-1 0 0 0 0,1 1-1 0 0,0-1 1 0 0,0 0 0 0 0,0 1 0 0 0,0-1-1 0 0,-1 1 1 0 0,1 0 0 0 0,0 0 0 0 0,-1-1 0 0 0,1 1-1 0 0,0 0 1 0 0,-1 0 0 0 0,1 1 0 0 0,-1-1-1 0 0,0 0 1 0 0,1 0 0 0 0,-1 1 0 0 0,0-1 0 0 0,0 1-1 0 0,0-1 1 0 0,0 1 0 0 0,0-1 0 0 0,0 1 0 0 0,0 1-5 0 0,4 18 78 0 0,-1 0 0 0 0,0 1 0 0 0,-2-1 0 0 0,-1 1 0 0 0,-1 0 0 0 0,-1-1 0 0 0,0 1 0 0 0,-2 0 0 0 0,0-1 0 0 0,-5 13-77 0 0,-4 8 42 0 0,-1-1-1 0 0,-2-1 1 0 0,-2 0-1 0 0,-2-2 1 0 0,-1 0-1 0 0,-2-1 1 0 0,-2 0-1 0 0,-1-2 1 0 0,-1-2 0 0 0,-3 0-1 0 0,0-2 1 0 0,-33 28-42 0 0,57-54-23 0 0,-1 0 1 0 0,0 1 0 0 0,0-2-1 0 0,0 1 1 0 0,-1-1 0 0 0,1 0 0 0 0,-1 0-1 0 0,0-1 1 0 0,0 0 0 0 0,0 0-1 0 0,-1 0 1 0 0,1-1 0 0 0,-1-1-1 0 0,1 1 1 0 0,-4-1 22 0 0,10-2-65 0 0,0 0 1 0 0,0-1-1 0 0,0 1 0 0 0,0-1 1 0 0,0 0-1 0 0,0 1 0 0 0,0-1 1 0 0,0 0-1 0 0,1 1 0 0 0,-1-1 1 0 0,1 0-1 0 0,-1 0 0 0 0,1 0 1 0 0,0 1-1 0 0,0-1 1 0 0,0 0-1 0 0,0 0 0 0 0,0 0 1 0 0,0 0-1 0 0,0 0 0 0 0,1 1 1 0 0,-1-1-1 0 0,1 0 0 0 0,-1 0 1 0 0,1 1-1 0 0,-1-1 0 0 0,1 0 65 0 0,51-84-4765 0 0,-39 70 1351 0 0,2-3-7343 0 0</inkml:trace>
  <inkml:trace contextRef="#ctx0" brushRef="#br0" timeOffset="10299.013">1372 2069 14675 0 0,'0'0'1339'0'0,"0"0"-380"0"0,0 0-103 0 0,0 0 79 0 0,0 0 79 0 0,0 0-8 0 0,0 0-71 0 0,0 0-125 0 0,0 0-157 0 0,0 0-143 0 0,0 0-142 0 0,0 0-104 0 0,-25 11-63 0 0,-76 36-41 0 0,44-2 128 0 0,44-33-237 0 0,1 0-1 0 0,0 1 0 0 0,1 1 0 0 0,0 0 1 0 0,1 0-1 0 0,1 1 0 0 0,0 0 0 0 0,1 1 0 0 0,0 0 1 0 0,2 0-1 0 0,0 0 0 0 0,0 1 0 0 0,2 0 1 0 0,0 0-1 0 0,1 1 0 0 0,1-1 0 0 0,0 1 1 0 0,1 17-51 0 0,3-31 17 0 0,-1 0 1 0 0,1 0-1 0 0,-1 0 1 0 0,1-1 0 0 0,1 1-1 0 0,-1 0 1 0 0,0-1 0 0 0,1 1-1 0 0,0-1 1 0 0,-1 0 0 0 0,2 0-1 0 0,-1 0 1 0 0,0 0-1 0 0,0-1 1 0 0,1 1 0 0 0,-1-1-1 0 0,1 0 1 0 0,0 0 0 0 0,0 0-1 0 0,0 0 1 0 0,0-1 0 0 0,0 0-1 0 0,0 1 1 0 0,0-1 0 0 0,0-1-1 0 0,1 1 1 0 0,-1-1-1 0 0,0 0 1 0 0,0 0 0 0 0,1 0-1 0 0,-1 0 1 0 0,0-1 0 0 0,0 1-1 0 0,1-1 1 0 0,-1 0 0 0 0,0-1-1 0 0,0 1 1 0 0,0-1-1 0 0,0 0 1 0 0,-1 0 0 0 0,1 0-1 0 0,0 0 1 0 0,-1 0 0 0 0,1-2-18 0 0,22-20 41 0 0,-2-2 1 0 0,-1-1 0 0 0,-2 0-1 0 0,0-2 1 0 0,-2-1 0 0 0,-1 0-1 0 0,-1-1 1 0 0,-2-1 0 0 0,-1 0-1 0 0,-2-1 1 0 0,-1 0 0 0 0,-1-2-42 0 0,-3 18-98 0 0,-6 25-262 0 0,-6 30 111 0 0,1-27 245 0 0,1 0-1 0 0,0 0 1 0 0,1 1-1 0 0,1-1 1 0 0,0 0-1 0 0,0 1 1 0 0,1-1-1 0 0,1 1 1 0 0,0-1 0 0 0,0 1-1 0 0,1-1 1 0 0,0 0-1 0 0,1 0 1 0 0,1 0-1 0 0,0 0 1 0 0,0 0-1 0 0,1-1 1 0 0,3 6 4 0 0,-5-12 0 0 0,0 0 0 0 0,0 0 0 0 0,0 0 0 0 0,1-1 0 0 0,-1 1 0 0 0,1-1 0 0 0,0 0 0 0 0,0 0 0 0 0,0 0 0 0 0,1-1 0 0 0,-1 1 0 0 0,0-1 0 0 0,1 0 0 0 0,0-1 0 0 0,-1 1 0 0 0,1-1 0 0 0,0 0 0 0 0,0 0 0 0 0,0 0 0 0 0,0-1 0 0 0,4 1 0 0 0,-1-1 14 0 0,-1-1-1 0 0,1 0 1 0 0,-1 0 0 0 0,0 0-1 0 0,1-1 1 0 0,-1 0 0 0 0,0-1-1 0 0,0 1 1 0 0,0-1-1 0 0,-1-1 1 0 0,1 1 0 0 0,-1-1-1 0 0,1 0 1 0 0,-1-1 0 0 0,-1 1-1 0 0,1-1 1 0 0,2-3-14 0 0,12-11 32 0 0,-1-1 0 0 0,-1-1 0 0 0,0-1 0 0 0,-2 0 1 0 0,0-2-1 0 0,-2 1 0 0 0,0-2 0 0 0,-2 0 0 0 0,-1 0 0 0 0,-1-1 0 0 0,-1-1 0 0 0,-1 1 0 0 0,-2-1 0 0 0,2-15-32 0 0,-4-56 20 0 0,-4 96-23 0 0,0 1 0 0 0,-1 0-1 0 0,1 0 1 0 0,0-1 0 0 0,-1 1-1 0 0,1 0 1 0 0,-1 0 0 0 0,1 0-1 0 0,-1 0 1 0 0,0 0 0 0 0,1 0-1 0 0,-1 0 1 0 0,0 0 0 0 0,0 0-1 0 0,0 0 1 0 0,0 0 0 0 0,0 0-1 0 0,0 0 1 0 0,0 1-1 0 0,0-1 1 0 0,0 0 0 0 0,0 1-1 0 0,0-1 1 0 0,0 1 0 0 0,-1-1-1 0 0,1 1 1 0 0,0 0 0 0 0,0-1-1 0 0,0 1 1 0 0,-1 0 0 0 0,1 0-1 0 0,0 0 1 0 0,0 0 0 0 0,-1 0-1 0 0,1 0 1 0 0,0 0 0 0 0,0 0-1 0 0,-1 1 1 0 0,1-1-1 0 0,0 0 1 0 0,-1 1 3 0 0,-48 23-359 0 0,41-16 296 0 0,0 1-1 0 0,0 1 0 0 0,0-1 0 0 0,1 2 0 0 0,1-1 0 0 0,0 1 0 0 0,0 0 1 0 0,1 0-1 0 0,0 1 0 0 0,1 0 0 0 0,1 0 0 0 0,0 0 0 0 0,0 1 0 0 0,1-1 1 0 0,1 1-1 0 0,0 0 64 0 0,4-10-26 0 0,1 0 0 0 0,-1 0 0 0 0,1-1 0 0 0,-1 1 0 0 0,1-1 1 0 0,0 1-1 0 0,0-1 0 0 0,0 0 0 0 0,0 0 0 0 0,0-1 0 0 0,1 1 0 0 0,-1 0 0 0 0,0-1 1 0 0,1 0-1 0 0,-1 0 0 0 0,1 0 0 0 0,0 0 0 0 0,-1-1 0 0 0,1 1 0 0 0,-1-1 0 0 0,1 0 1 0 0,0 0-1 0 0,-1 0 0 0 0,1-1 0 0 0,0 1 0 0 0,-1-1 0 0 0,1 0 0 0 0,-1 0 0 0 0,1 0 1 0 0,0-1 25 0 0,206-48-170 0 0,-207 50 172 0 0,-1 0 0 0 0,0 0-1 0 0,1 1 1 0 0,-1-1-1 0 0,0 1 1 0 0,0-1 0 0 0,1 1-1 0 0,-1 0 1 0 0,0 0 0 0 0,0 0-1 0 0,0 0 1 0 0,0 0-1 0 0,0 1 1 0 0,0-1 0 0 0,0 0-1 0 0,-1 1 1 0 0,1 0 0 0 0,0-1-1 0 0,-1 1 1 0 0,1 0-1 0 0,-1 0 1 0 0,0 0 0 0 0,0 0-1 0 0,0 0 1 0 0,0 0 0 0 0,0 0-1 0 0,0 0 1 0 0,0 0-1 0 0,0 1 1 0 0,-1-1 0 0 0,0 0-1 0 0,1 1-1 0 0,4 83 99 0 0,-5-68-70 0 0,-7 124-34 0 0,7-138-2 0 0,0-1 0 0 0,0 1-1 0 0,0 0 1 0 0,1-1 0 0 0,-1 1 0 0 0,1 0 0 0 0,0-1 0 0 0,0 1 0 0 0,0-1-1 0 0,1 1 1 0 0,-1-1 0 0 0,1 0 0 0 0,0 0 0 0 0,0 1 0 0 0,0-1-1 0 0,0 0 1 0 0,1-1 0 0 0,-1 1 0 0 0,1 0 0 0 0,0-1 0 0 0,-1 1-1 0 0,1-1 1 0 0,0 0 0 0 0,1 0 0 0 0,-1 0 0 0 0,0-1 0 0 0,0 1-1 0 0,1-1 1 0 0,-1 1 0 0 0,1-1 0 0 0,-1 0 0 0 0,1 0 0 0 0,2 0 7 0 0,3 0-4 0 0,0 0 0 0 0,0-1 0 0 0,0 0 0 0 0,0 0 0 0 0,0-1 0 0 0,-1 0 0 0 0,1 0 0 0 0,0-1 0 0 0,0 0 0 0 0,-1-1 0 0 0,1 0 0 0 0,-1 0 0 0 0,3-2 4 0 0,15-13 80 0 0,0-2-1 0 0,-2 0 1 0 0,-1-1-1 0 0,0-1 1 0 0,-2-2 0 0 0,0 0-1 0 0,-2-1 1 0 0,-1-1 0 0 0,0 0-1 0 0,-3-2 1 0 0,0 0-1 0 0,-1 0 1 0 0,-2-1 0 0 0,-1-1-1 0 0,-1 0 1 0 0,-2-1 0 0 0,1-13-80 0 0,1-2 16 0 0,-2-1 1 0 0,-2 0 0 0 0,-2 0 0 0 0,-2 0 0 0 0,-2 0 0 0 0,-4-18-17 0 0,3 53-5 0 0,0 0 0 0 0,0 1 1 0 0,-1-1-1 0 0,-1 0 0 0 0,0 0 1 0 0,-1 1-1 0 0,0 0 0 0 0,0 0 0 0 0,-1 0 1 0 0,-1 0-1 0 0,-2-3 5 0 0,8 14 1 0 0,-1-1 0 0 0,1 0 0 0 0,-1 0 0 0 0,0 0 0 0 0,1 0 0 0 0,-1 1 0 0 0,0-1 0 0 0,0 0-1 0 0,1 1 1 0 0,-1-1 0 0 0,0 0 0 0 0,0 1 0 0 0,0-1 0 0 0,0 1 0 0 0,0 0 0 0 0,0-1 0 0 0,0 1 0 0 0,0 0 0 0 0,0-1 0 0 0,0 1 0 0 0,0 0 0 0 0,0 0 0 0 0,0 0 0 0 0,0 0 0 0 0,0 0 0 0 0,0 0 0 0 0,0 0 0 0 0,0 0 0 0 0,0 0 0 0 0,0 0 0 0 0,0 1 0 0 0,0-1 0 0 0,0 0-1 0 0,0 1 1 0 0,0-1 0 0 0,1 1 0 0 0,-1-1 0 0 0,0 1 0 0 0,0 0 0 0 0,0-1 0 0 0,0 1 0 0 0,1 0 0 0 0,-1-1 0 0 0,0 1 0 0 0,1 0 0 0 0,-1 0 0 0 0,0 0 0 0 0,1-1 0 0 0,-1 1 0 0 0,1 0 0 0 0,-1 0 0 0 0,1 1-1 0 0,-22 53-10 0 0,16-25 39 0 0,2 1 0 0 0,0 1 0 0 0,3-1-1 0 0,0 0 1 0 0,3 17-29 0 0,-1-19 23 0 0,36 298 119 0 0,-28-274-122 0 0,2-1 0 0 0,3-1-1 0 0,1 0 1 0 0,20 39-20 0 0,5 10-32 0 0,-47-129-1114 0 0,-17-19-1244 0 0,12 24-252 0 0,0 1-3373 0 0,3 11-5274 0 0</inkml:trace>
  <inkml:trace contextRef="#ctx0" brushRef="#br0" timeOffset="10470.884">2189 1988 9162 0 0,'0'0'5204'0'0,"0"0"-3188"0"0,0 0-1001 0 0,0 0 60 0 0,0 0 91 0 0,0 0-64 0 0,0 0-132 0 0,0 0-141 0 0,32-3-132 0 0,99-10-83 0 0,117 3 935 0 0,-126 31-1996 0 0,-70-6-2142 0 0,3 1-5988 0 0,-43-13-2560 0 0</inkml:trace>
  <inkml:trace contextRef="#ctx0" brushRef="#br0" timeOffset="10866.259">3224 1955 9202 0 0,'0'0'3791'0'0,"0"0"-1485"0"0,0 0-552 0 0,0 0-203 0 0,0 0-213 0 0,0 0-159 0 0,0 0-163 0 0,0 0-163 0 0,0 0-142 0 0,0 0-143 0 0,0 0-144 0 0,0 0-132 0 0,-19 4-78 0 0,-60 15-41 0 0,13 16 209 0 0,-28 25-258 0 0,92-59-132 0 0,1 0 0 0 0,-1 1 1 0 0,1-1-1 0 0,0 0 0 0 0,0 0 1 0 0,0 1-1 0 0,0-1 1 0 0,0 1-1 0 0,0-1 0 0 0,0 1 1 0 0,0-1-1 0 0,0 1 1 0 0,1 0-1 0 0,-1-1 0 0 0,1 1 1 0 0,-1 0-1 0 0,1-1 1 0 0,0 1-1 0 0,-1 0 0 0 0,1 0 1 0 0,0 0-1 0 0,0-1 1 0 0,0 1-1 0 0,1 0 0 0 0,-1 0 1 0 0,0-1-1 0 0,1 1 1 0 0,-1 0-1 0 0,1-1 0 0 0,-1 1 1 0 0,1 0-1 0 0,0-1 0 0 0,0 1 1 0 0,0-1-1 0 0,0 1 1 0 0,0-1-1 0 0,0 1 0 0 0,0-1 1 0 0,0 0-1 0 0,0 1 1 0 0,1-1-1 0 0,-1 0 0 0 0,1 0 1 0 0,-1 0-1 0 0,1 0 1 0 0,-1 0-1 0 0,1-1 0 0 0,-1 1 1 0 0,1 0-1 0 0,0-1 1 0 0,-1 1-1 0 0,1-1 0 0 0,0 1 1 0 0,0-1 7 0 0,6 3-14 0 0,1-1 16 0 0,0 0 1 0 0,1 0-1 0 0,-1 1 0 0 0,-1 0 1 0 0,1 1-1 0 0,0 0 0 0 0,-1 0 1 0 0,0 1-1 0 0,0 0 0 0 0,0 0 1 0 0,-1 1-1 0 0,1 0 0 0 0,-1 1 1 0 0,-1-1-1 0 0,1 1 0 0 0,-1 0 1 0 0,0 1-1 0 0,-1 0 0 0 0,0 0 1 0 0,0 0-1 0 0,-1 0 0 0 0,0 1 1 0 0,0-1-1 0 0,-1 1 0 0 0,0 0 1 0 0,-1 0-1 0 0,1 6-2 0 0,-3-8 36 0 0,-1-1 0 0 0,0 1 0 0 0,0-1 0 0 0,0 0 0 0 0,-1 1 0 0 0,0-1 0 0 0,0 0 0 0 0,-1 0-1 0 0,0 0 1 0 0,0-1 0 0 0,0 1 0 0 0,-1-1 0 0 0,1 1 0 0 0,-1-1 0 0 0,-1 0 0 0 0,-2 2-36 0 0,1 0-3 0 0,-1 0 0 0 0,0 0 0 0 0,-1 0 1 0 0,0-1-1 0 0,0-1 0 0 0,0 1 0 0 0,0-1 0 0 0,-1-1 1 0 0,0 0-1 0 0,0 0 0 0 0,0 0 0 0 0,-1-1 0 0 0,1-1 1 0 0,-1 1-1 0 0,1-2 0 0 0,-1 1 0 0 0,0-1 0 0 0,0-1 1 0 0,-7 0 2 0 0,-7 1-575 0 0,-10 0-1245 0 0,14-4-5061 0 0,15 0-4904 0 0</inkml:trace>
  <inkml:trace contextRef="#ctx0" brushRef="#br0" timeOffset="14294.314">4218 2246 0 0 0,'0'0'664'0'0,"0"0"148"0"0,0 0 135 0 0,0 0 108 0 0,0 0 4 0 0,0 0-37 0 0,0 0-24 0 0,0 0-19 0 0,0 0-21 0 0,0 0-50 0 0,-3-2-21 0 0,-36-4 4619 0 0,2 33-3569 0 0,-16 55-1293 0 0,51-77-461 0 0,-7 9-80 0 0,2 0 1 0 0,0 1-1 0 0,1 0 1 0 0,0 0-1 0 0,1 1 1 0 0,1-1-1 0 0,1 1 1 0 0,0 0-1 0 0,1 0 1 0 0,0 2-104 0 0,2-17 23 0 0,1 1 1 0 0,-1-1-1 0 0,0 0 1 0 0,1 1-1 0 0,-1-1 1 0 0,1 0 0 0 0,0 1-1 0 0,-1-1 1 0 0,1 0-1 0 0,0 0 1 0 0,0 1 0 0 0,-1-1-1 0 0,1 0 1 0 0,0 0-1 0 0,0 0 1 0 0,0 0 0 0 0,1 0-1 0 0,-1 0 1 0 0,0-1-1 0 0,0 1 1 0 0,0 0 0 0 0,1-1-1 0 0,-1 1 1 0 0,0 0-1 0 0,1-1 1 0 0,-1 0-1 0 0,0 1 1 0 0,1-1 0 0 0,-1 0-1 0 0,1 0 1 0 0,-1 1-1 0 0,0-1 1 0 0,1 0 0 0 0,-1 0-1 0 0,1-1 1 0 0,-1 1-1 0 0,1 0 1 0 0,-1 0 0 0 0,1-1-24 0 0,56-16 1091 0 0,-42 7-1056 0 0,-1-1 1 0 0,0 0 0 0 0,-1-1-1 0 0,-1-1 1 0 0,1 0-1 0 0,-2-1 1 0 0,0 0 0 0 0,-1-1-1 0 0,-1 0 1 0 0,0-1 0 0 0,0 0-1 0 0,-2 0 1 0 0,0-1-1 0 0,1-7-35 0 0,-5-49-964 0 0,-6 70 867 0 0,1-1 0 0 0,-1 1 0 0 0,0 0 0 0 0,1 0 0 0 0,-2 0 0 0 0,1 0 0 0 0,0 1 0 0 0,0-1 0 0 0,-1 0 0 0 0,0 1 0 0 0,1 0 0 0 0,-1 0 0 0 0,0-1 0 0 0,0 2 0 0 0,0-1 0 0 0,-1 0 0 0 0,1 1 0 0 0,0-1 0 0 0,-1 1 0 0 0,1 0 0 0 0,0 0 0 0 0,-2 0 97 0 0,-47 0-1058 0 0,52 1 1043 0 0,0 0 4 0 0,29 4 729 0 0,-22-6-619 0 0,0 0 0 0 0,0 0 0 0 0,-1-1 0 0 0,1 0 0 0 0,-1 0 0 0 0,0-1 0 0 0,0 1 0 0 0,0-1 0 0 0,0-1 1 0 0,-1 1-1 0 0,0-1 0 0 0,0 0 0 0 0,0 0 0 0 0,0-1 0 0 0,-1 1 0 0 0,0-1 0 0 0,1-1-99 0 0,20-22 228 0 0,-1 7-165 0 0,-1 0 1 0 0,-2-2-1 0 0,0 0 1 0 0,-2-2-1 0 0,0 0 0 0 0,-2-1 1 0 0,-1-1-1 0 0,-1 0 1 0 0,-2-1-1 0 0,0-1 0 0 0,-2 0 1 0 0,-2 0-1 0 0,4-21-63 0 0,-6-26 187 0 0,-14 81-614 0 0,14 110 717 0 0,4 0 0 0 0,6-1 1 0 0,18 60-291 0 0,-4-14 128 0 0,-2 16-41 0 0,-7 2-1 0 0,-8 0 1 0 0,-7 29-87 0 0,-7-179 26 0 0,-1 0-1 0 0,-1 0 0 0 0,-1 1 1 0 0,-1-2-1 0 0,-2 1 1 0 0,-1 0-1 0 0,-1-1 1 0 0,-1-1-1 0 0,-1 1 1 0 0,-1-1-1 0 0,-2-1 0 0 0,0 0 1 0 0,-16 20-26 0 0,28-41 23 0 0,-1 0 1 0 0,1-1-1 0 0,0 1 1 0 0,-1 0-1 0 0,1-1 0 0 0,-1 0 1 0 0,0 1-1 0 0,0-1 1 0 0,0 0-1 0 0,0 0 1 0 0,-1 0-1 0 0,1 0 0 0 0,0 0 1 0 0,-1 0-1 0 0,1-1 1 0 0,-1 1-1 0 0,0-1 1 0 0,1 0-1 0 0,-1 0 0 0 0,0 0 1 0 0,0 0-1 0 0,0 0 1 0 0,0-1-1 0 0,0 1 0 0 0,0-1 1 0 0,0 0-1 0 0,0 0 1 0 0,1 0-1 0 0,-1 0 1 0 0,0 0-1 0 0,0-1 0 0 0,0 1 1 0 0,0-1-1 0 0,0 0 1 0 0,0 0-1 0 0,0 0 1 0 0,1 0-1 0 0,-1 0 0 0 0,0-1 1 0 0,1 1-1 0 0,-1-1 1 0 0,1 0-1 0 0,-1 0 1 0 0,1 0-1 0 0,0 0 0 0 0,-2-2-23 0 0,-1-12 48 0 0,0-1-1 0 0,1 0 0 0 0,1 0 1 0 0,1 0-1 0 0,0 0 0 0 0,1-1 1 0 0,1 1-1 0 0,1 0 1 0 0,0 0-1 0 0,1-2-47 0 0,5-21 12 0 0,2 0 0 0 0,2 1 0 0 0,1 0 1 0 0,2 0-1 0 0,1 2 0 0 0,2 0 0 0 0,13-20-12 0 0,-9 19-303 0 0,1 0 0 0 0,2 1 0 0 0,1 1-1 0 0,16-16 304 0 0,33-18-8540 0 0,-62 61-2707 0 0</inkml:trace>
  <inkml:trace contextRef="#ctx0" brushRef="#br0" timeOffset="14821.334">5604 2430 2977 0 0,'0'0'1059'0'0,"0"0"-245"0"0,0 0 136 0 0,0 0 342 0 0,0 0 176 0 0,0 0-13 0 0,0 0-186 0 0,0 0-252 0 0,0 0-187 0 0,-1 32-142 0 0,-4 102-105 0 0,-2-25 1420 0 0,-4-65 809 0 0,12-79 2052 0 0,1-11-4969 0 0,16-5 100 0 0,2 1 1 0 0,2 1-1 0 0,2 0 1 0 0,2 2-1 0 0,3 2 0 0 0,1 0 1 0 0,28-30 4 0 0,-51 69-694 0 0,-4 15-9005 0 0,-3-1-1195 0 0</inkml:trace>
  <inkml:trace contextRef="#ctx0" brushRef="#br0" timeOffset="15128.536">6101 2297 11034 0 0,'0'0'2468'0'0,"0"0"-1254"0"0,0 0-453 0 0,0 0 116 0 0,0 0 170 0 0,0 0 71 0 0,0 0-85 0 0,0 0-231 0 0,-13 32-244 0 0,-39 100-172 0 0,38-53 58 0 0,15-73-399 0 0,0 0-1 0 0,0 0 1 0 0,0 0 0 0 0,1 0 0 0 0,-1 0-1 0 0,1 0 1 0 0,1-1 0 0 0,-1 1 0 0 0,1-1-1 0 0,0 0 1 0 0,0 1 0 0 0,1-1 0 0 0,0-1-1 0 0,-1 1 1 0 0,2 0 0 0 0,-1-1 0 0 0,0 0-1 0 0,1 0 1 0 0,0 0 0 0 0,0-1 0 0 0,0 0-1 0 0,0 0 1 0 0,0 0 0 0 0,1 0 0 0 0,0-1-1 0 0,-1 0 1 0 0,1 0 0 0 0,0 0 0 0 0,6 0-45 0 0,-7-2 58 0 0,-1 0 1 0 0,1 0 0 0 0,0-1-1 0 0,0 0 1 0 0,-1 0 0 0 0,1 0-1 0 0,-1 0 1 0 0,1-1 0 0 0,-1 0-1 0 0,1 0 1 0 0,-1 0 0 0 0,0 0-1 0 0,0-1 1 0 0,0 0 0 0 0,0 1-1 0 0,-1-1 1 0 0,1-1 0 0 0,-1 1 0 0 0,0 0-1 0 0,1-1 1 0 0,0-1-59 0 0,3-5 46 0 0,0 0 0 0 0,0 0 0 0 0,-1 0 1 0 0,0-1-1 0 0,0 0 0 0 0,-1 0 0 0 0,-1 0 1 0 0,0-1-1 0 0,-1 0 0 0 0,0 0 0 0 0,-1 1 0 0 0,0-2 1 0 0,0 1-1 0 0,-2 0 0 0 0,1 0 0 0 0,-2 0 0 0 0,-1-12-46 0 0,2 19-49 0 0,0 0 0 0 0,-1 0-1 0 0,0 0 1 0 0,0 1-1 0 0,0-1 1 0 0,-1 0 0 0 0,1 0-1 0 0,-1 1 1 0 0,0-1 0 0 0,-1 1-1 0 0,1-1 1 0 0,-1 1-1 0 0,0 0 1 0 0,0 0 0 0 0,0 0-1 0 0,0 1 1 0 0,-1-1 0 0 0,1 1-1 0 0,-1-1 1 0 0,-1 1 49 0 0,-26-12-2967 0 0,-4 9-3921 0 0,23 6-4302 0 0</inkml:trace>
  <inkml:trace contextRef="#ctx0" brushRef="#br0" timeOffset="15643.849">6554 2588 8970 0 0,'0'0'4093'0'0,"0"0"-2179"0"0,0 0-886 0 0,0 0-221 0 0,0 0-105 0 0,0 0-68 0 0,0 0-97 0 0,0 0-122 0 0,0 0-103 0 0,0 0-92 0 0,0 0-68 0 0,-10 33-32 0 0,-32 105-25 0 0,31-55 45 0 0,28 56 404 0 0,-11-122 184 0 0,1-26 1335 0 0,19-164-366 0 0,-18 140-1627 0 0,1 1 1 0 0,1-1-1 0 0,2 2 1 0 0,2 0-1 0 0,0 0 1 0 0,2 1 0 0 0,2 1-1 0 0,5-6-70 0 0,-14 22-5 0 0,1 0 0 0 0,0 1 0 0 0,1 0 0 0 0,0 1 0 0 0,1 0 0 0 0,0 1 0 0 0,1 0 0 0 0,0 1 0 0 0,1 0 0 0 0,0 1 0 0 0,0 1-1 0 0,0 0 1 0 0,1 1 0 0 0,0 1 0 0 0,0 0 0 0 0,1 1 0 0 0,0 0 0 0 0,4 1 5 0 0,-14 2 1 0 0,-1 0 0 0 0,1 0 0 0 0,0 0-1 0 0,0 1 1 0 0,-1 0 0 0 0,1 0 0 0 0,0 0 0 0 0,0 1-1 0 0,0 0 1 0 0,-1 0 0 0 0,1 0 0 0 0,-1 1-1 0 0,1 0 1 0 0,-1 0 0 0 0,1 0 0 0 0,-1 1 0 0 0,0 0-1 0 0,0 0 1 0 0,0 0 0 0 0,-1 0 0 0 0,1 1 0 0 0,-1 0-1 0 0,0 0 1 0 0,0 0 0 0 0,0 0 0 0 0,0 1 0 0 0,-1 0-1 0 0,1 0 1 0 0,-1 0 0 0 0,-1 0 0 0 0,1 0 0 0 0,-1 0-1 0 0,0 1 1 0 0,0-1 0 0 0,0 1 0 0 0,-1-1-1 0 0,1 4 0 0 0,-2 0 20 0 0,0-1-1 0 0,0 1 0 0 0,0 0 0 0 0,-1 0 0 0 0,-1 0 0 0 0,1-1 0 0 0,-1 1 0 0 0,-1-1 0 0 0,0 1 0 0 0,0-1 0 0 0,0 0 0 0 0,-1 0 0 0 0,-1 0 0 0 0,1-1 0 0 0,-1 1 0 0 0,0-1 0 0 0,-1 0 0 0 0,0-1 0 0 0,0 1 0 0 0,0-1 0 0 0,-1 0 0 0 0,-2 1-19 0 0,-1 2-62 0 0,-1-1 1 0 0,1 0-1 0 0,-2-1 0 0 0,1 0 0 0 0,-1-1 0 0 0,0 0 1 0 0,0-1-1 0 0,0 0 0 0 0,-1-1 0 0 0,0 0 1 0 0,0-1-1 0 0,0 0 0 0 0,0-1 0 0 0,-1-1 0 0 0,1 0 1 0 0,0-1-1 0 0,-1-1 0 0 0,0 0 62 0 0,12 1-128 0 0,-1 0 1 0 0,1-1-1 0 0,-1 1 1 0 0,1-1-1 0 0,0 0 1 0 0,-1 1-1 0 0,1-1 1 0 0,0-1-1 0 0,0 1 1 0 0,-1 0-1 0 0,1 0 1 0 0,0-1-1 0 0,0 1 1 0 0,1-1-1 0 0,-1 0 1 0 0,0 1-1 0 0,0-1 1 0 0,1 0-1 0 0,-1 0 1 0 0,1 0-1 0 0,0 0 1 0 0,-1-2 127 0 0,-5-14-3771 0 0,5-2-3739 0 0,2 9-3384 0 0</inkml:trace>
  <inkml:trace contextRef="#ctx0" brushRef="#br0" timeOffset="16006.158">7283 2522 10898 0 0,'0'0'1990'0'0,"0"0"-308"0"0,0 0-134 0 0,0 0-125 0 0,0 0-173 0 0,0 0-166 0 0,0 0-112 0 0,0 0-85 0 0,0 0-94 0 0,0 0-123 0 0,33 0-133 0 0,105 0-96 0 0,-73-16 77 0 0,-55 10-372 0 0,-3 2-87 0 0,-1 1 1 0 0,0-1-1 0 0,0-1 1 0 0,0 1-1 0 0,0-1 1 0 0,-1 0 0 0 0,1 0-1 0 0,-1-1 1 0 0,-1 0-1 0 0,1 1 1 0 0,-1-2-1 0 0,0 1 1 0 0,0 0 0 0 0,-1-1-1 0 0,0 0 1 0 0,0 1-1 0 0,0-1 1 0 0,-1-1-1 0 0,0 1 1 0 0,-1 0 0 0 0,1 0-1 0 0,-1-1 1 0 0,-1 1-1 0 0,0 0 1 0 0,0-1-1 0 0,0 1 1 0 0,-1-1-60 0 0,-1 4-33 0 0,0 1-1 0 0,0-1 1 0 0,0 1 0 0 0,-1 0 0 0 0,0 0 0 0 0,1 0-1 0 0,-1 0 1 0 0,0 0 0 0 0,-1 0 0 0 0,1 1-1 0 0,0 0 1 0 0,-1 0 0 0 0,1 0 0 0 0,-1 0-1 0 0,0 0 1 0 0,0 0 0 0 0,0 1 0 0 0,0 0-1 0 0,0 0 1 0 0,0 0 0 0 0,0 0 0 0 0,0 1-1 0 0,0 0 1 0 0,0 0 0 0 0,0 0 0 0 0,0 0-1 0 0,0 0 1 0 0,0 1 0 0 0,0 0 0 0 0,0 0-1 0 0,0 0 1 0 0,0 0 0 0 0,0 0 0 0 0,0 1-1 0 0,0 0 1 0 0,1 0 0 0 0,-1 0 0 0 0,1 0 0 0 0,0 1-1 0 0,-1-1 1 0 0,1 2 33 0 0,-9 5-25 0 0,0 1 0 0 0,1 0 0 0 0,0 1-1 0 0,1 0 1 0 0,0 1 0 0 0,1 0 0 0 0,1 0 0 0 0,0 1 0 0 0,0 0 0 0 0,1 1 0 0 0,1-1-1 0 0,0 1 1 0 0,1 1 0 0 0,1-1 0 0 0,0 1 0 0 0,1 0 0 0 0,0-1 0 0 0,1 1-1 0 0,1 1 1 0 0,1 12 25 0 0,0-22 1 0 0,0-1 0 0 0,1 1 0 0 0,-1-1 0 0 0,1 0 0 0 0,1 1 0 0 0,-1-1 0 0 0,1 0 0 0 0,0 0 0 0 0,0 0 0 0 0,0 0 0 0 0,1 0 0 0 0,0 0 0 0 0,0 0 0 0 0,0-1 0 0 0,1 0 0 0 0,-1 1 0 0 0,1-1 0 0 0,0-1 0 0 0,0 1 0 0 0,0 0 0 0 0,1-1 0 0 0,-1 0 0 0 0,1 0 0 0 0,0-1 0 0 0,0 1 0 0 0,2 0-1 0 0,7 3-41 0 0,1-1-1 0 0,-1 0 1 0 0,1-1-1 0 0,0-1 1 0 0,1 0 0 0 0,-1-2-1 0 0,0 1 1 0 0,14-2 41 0 0,32-4-1289 0 0,-22-6-4897 0 0,-24 6-5214 0 0</inkml:trace>
  <inkml:trace contextRef="#ctx0" brushRef="#br0" timeOffset="22147.887">818 3486 4553 0 0,'0'0'1322'0'0,"0"0"-46"0"0,0 0 109 0 0,0 0 335 0 0,0 0 200 0 0,0 0-78 0 0,0 0-241 0 0,0 0-306 0 0,0 0-254 0 0,0 0-196 0 0,0 0-123 0 0,-25-6-74 0 0,-80-19-52 0 0,102 24-551 0 0,-1 0 1 0 0,1 0-1 0 0,0 1 0 0 0,-1-1 1 0 0,0 1-1 0 0,1 0 1 0 0,-1 0-1 0 0,1 1 1 0 0,-1-1-1 0 0,1 1 0 0 0,-1-1 1 0 0,1 1-1 0 0,0 0 1 0 0,-1 1-1 0 0,1-1 1 0 0,0 0-1 0 0,0 1 0 0 0,0 0 1 0 0,0 0-1 0 0,0 0 1 0 0,0 0-46 0 0,-8 5 171 0 0,-12 7-32 0 0,0 0 0 0 0,1 2 0 0 0,0 0 0 0 0,2 2 0 0 0,0 0 0 0 0,0 1 0 0 0,2 2 0 0 0,1-1 0 0 0,0 2 0 0 0,2 0 0 0 0,0 1 0 0 0,2 1 0 0 0,0 0 0 0 0,2 0 0 0 0,0 1-1 0 0,0 7-138 0 0,9-26 4 0 0,0-1 0 0 0,0 1 0 0 0,0-1-1 0 0,1 1 1 0 0,0-1 0 0 0,0 1-1 0 0,1 0 1 0 0,-1 0 0 0 0,1 0-1 0 0,1-1 1 0 0,-1 1 0 0 0,1 0-1 0 0,0 0 1 0 0,0-1 0 0 0,0 1 0 0 0,1 0-1 0 0,0-1 1 0 0,0 0 0 0 0,1 1-1 0 0,-1-1 1 0 0,1 0 0 0 0,0 0-1 0 0,0 0 1 0 0,1-1 0 0 0,0 1-1 0 0,0-1 1 0 0,0 0 0 0 0,0 0-1 0 0,0 0 1 0 0,3 1-4 0 0,12 2-200 0 0,1-1 0 0 0,1-1 0 0 0,-1-1 0 0 0,1 0 0 0 0,0-2 0 0 0,-1 0 0 0 0,1-1 0 0 0,0-2 0 0 0,0 0 0 0 0,0-1 0 0 0,0-1 0 0 0,-1-1 0 0 0,0 0 0 0 0,1-2 0 0 0,-2-1-1 0 0,1 0 1 0 0,15-9 200 0 0,36-13-3273 0 0,-42 16-876 0 0,1 1-6836 0 0</inkml:trace>
  <inkml:trace contextRef="#ctx0" brushRef="#br0" timeOffset="22407.682">1271 3490 15067 0 0,'0'0'1679'0'0,"0"0"-505"0"0,0 0-327 0 0,0 0-72 0 0,-33 32-11 0 0,-105 102-55 0 0,131-128-619 0 0,0 1 0 0 0,0 0 0 0 0,1-1 0 0 0,-1 2 0 0 0,2-1 0 0 0,-1 1 0 0 0,1 0-1 0 0,0 0 1 0 0,0 1 0 0 0,1-1 0 0 0,-1 4-90 0 0,0 1 125 0 0,2-7-81 0 0,-1 1 0 0 0,1-1 0 0 0,0 1 0 0 0,0 0 1 0 0,1 0-1 0 0,0 0 0 0 0,0 0 0 0 0,0 0 0 0 0,1 0 0 0 0,0 1 1 0 0,1-1-1 0 0,-1 0 0 0 0,2 1 0 0 0,-1-1 0 0 0,1 0 0 0 0,0 0 1 0 0,0 1-1 0 0,1-1 0 0 0,0 0 0 0 0,0 0 0 0 0,1 0 0 0 0,0-1 0 0 0,0 1 1 0 0,0-1-1 0 0,1 1 0 0 0,4 4-44 0 0,-1-6 70 0 0,0 0-1 0 0,0 0 1 0 0,1 0-1 0 0,-1-1 1 0 0,1 0-1 0 0,1 0 1 0 0,-1-1 0 0 0,0 0-1 0 0,1-1 1 0 0,-1 0-1 0 0,1 0 1 0 0,0-1 0 0 0,0 0-1 0 0,-1 0 1 0 0,1-1-1 0 0,0 0 1 0 0,0-1-1 0 0,0 0 1 0 0,0 0 0 0 0,-1-1-1 0 0,1 0 1 0 0,-1-1-1 0 0,3-1-69 0 0,7-2 131 0 0,0 0-1 0 0,-1-2 0 0 0,0 0 1 0 0,-1-1-1 0 0,0-1 0 0 0,0 0 0 0 0,-1-1 1 0 0,-1-1-1 0 0,1 0 0 0 0,8-11-130 0 0,-14 13 71 0 0,0 0 1 0 0,0 0-1 0 0,-1-1 0 0 0,0 0 0 0 0,-1-1 1 0 0,0 0-1 0 0,-1 0 0 0 0,0 0 0 0 0,-1-1 1 0 0,0 0-1 0 0,-1 0 0 0 0,0 0 0 0 0,-2 0 0 0 0,1-1 1 0 0,-1 1-1 0 0,-1-1 0 0 0,-1-11-71 0 0,-1 17-24 0 0,-1-1-1 0 0,0 1 0 0 0,-1 0 1 0 0,0 0-1 0 0,0 0 0 0 0,-1 0 1 0 0,1 0-1 0 0,-2 1 1 0 0,1 0-1 0 0,-1 0 0 0 0,0 0 1 0 0,-1 0-1 0 0,0 1 1 0 0,0 0-1 0 0,0 0 0 0 0,-1 0 1 0 0,1 1-1 0 0,-1 0 0 0 0,-1 0 1 0 0,1 1-1 0 0,-1 0 1 0 0,1 0-1 0 0,-1 1 0 0 0,-4-1 25 0 0,-76-4-1562 0 0,36 29-5639 0 0,41-9-4459 0 0</inkml:trace>
  <inkml:trace contextRef="#ctx0" brushRef="#br0" timeOffset="22884.868">1720 3950 16147 0 0,'0'0'1483'0'0,"0"0"-489"0"0,0 0-186 0 0,0 0 22 0 0,0 0-46 0 0,0 0-139 0 0,0 0-81 0 0,0 0-74 0 0,0 0-73 0 0,0 0-58 0 0,0 0-39 0 0,0 0-60 0 0,11-32-44 0 0,33-103-20 0 0,9 30 158 0 0,58-41-201 0 0,-78 123-528 0 0,-31 60-126 0 0,-17 180 481 0 0,15-214 32 0 0,1 0 0 0 0,-1 1 0 0 0,1-1 0 0 0,0 0 0 0 0,0 0 0 0 0,1 1 0 0 0,-1-1 0 0 0,1 0 0 0 0,-1 0 0 0 0,1 0 0 0 0,0-1 0 0 0,0 1 0 0 0,0 0 0 0 0,1-1 0 0 0,-1 1 0 0 0,1-1 0 0 0,-1 0 0 0 0,1 0 0 0 0,0 0 0 0 0,0 0 0 0 0,-1 0 0 0 0,1 0 0 0 0,1-1 0 0 0,-1 0 0 0 0,0 0 0 0 0,0 1 0 0 0,0-2 0 0 0,1 1 0 0 0,-1 0 0 0 0,1-1 0 0 0,-1 1 0 0 0,2-1-12 0 0,4 0 94 0 0,0 0 0 0 0,0 0 1 0 0,0-1-1 0 0,-1-1 0 0 0,1 1 0 0 0,0-1 1 0 0,-1-1-1 0 0,1 1 0 0 0,-1-1 0 0 0,0-1 1 0 0,0 0-1 0 0,4-2-94 0 0,7-5 168 0 0,0-1-1 0 0,-1 0 1 0 0,0-2 0 0 0,-2 0-1 0 0,1 0 1 0 0,-1-2 0 0 0,-1 0-1 0 0,-1-1 1 0 0,-1 0 0 0 0,0-1 0 0 0,-1-1-1 0 0,-1 0 1 0 0,-1 0 0 0 0,0-1-1 0 0,-2-1 1 0 0,3-8-168 0 0,-12-26-435 0 0,-18 46-5551 0 0,10 9-6041 0 0</inkml:trace>
  <inkml:trace contextRef="#ctx0" brushRef="#br0" timeOffset="23527.244">3042 3497 296 0 0,'0'0'2158'0'0,"0"0"186"0"0,0 0 189 0 0,0 0 18 0 0,0 0-144 0 0,0 0-285 0 0,0 0-368 0 0,0 0-371 0 0,0 0-327 0 0,0 0-236 0 0,0 0-136 0 0,0 0-100 0 0,0 0-90 0 0,-11-7-74 0 0,-36-25-80 0 0,45 31-315 0 0,-1 0-1 0 0,1 1 1 0 0,0-1 0 0 0,0 1 0 0 0,0-1-1 0 0,-1 1 1 0 0,1 0 0 0 0,0-1 0 0 0,-1 1-1 0 0,1 0 1 0 0,0 1 0 0 0,0-1-1 0 0,-1 0 1 0 0,1 1 0 0 0,0-1 0 0 0,0 1-1 0 0,-1 0 1 0 0,1-1 0 0 0,0 1-1 0 0,0 0 1 0 0,0 0 0 0 0,0 1 0 0 0,0-1-1 0 0,0 0 1 0 0,1 1 0 0 0,-2 0-25 0 0,-4 2 73 0 0,-242 161 799 0 0,239-158-804 0 0,9-7-67 0 0,0 0 0 0 0,0 0 0 0 0,0 0 0 0 0,0 0 0 0 0,0 1 0 0 0,0-1 0 0 0,0 0 0 0 0,0 1 0 0 0,0-1 0 0 0,0 1 0 0 0,0-1 0 0 0,0 1 0 0 0,0-1 0 0 0,1 1 0 0 0,-1-1 0 0 0,0 1 0 0 0,0 0 0 0 0,0 0 0 0 0,1-1 0 0 0,-1 1 0 0 0,1 0 0 0 0,-1 0 0 0 0,0 0 0 0 0,1 0 0 0 0,-1 0 0 0 0,1 0 0 0 0,0 0 0 0 0,-1 0 0 0 0,1 0 0 0 0,0 0 0 0 0,0 0 0 0 0,0 0 0 0 0,-1 0 0 0 0,1 0 0 0 0,0 0 0 0 0,0 0 0 0 0,0 0 0 0 0,1 0 0 0 0,-1 0 0 0 0,0 0 0 0 0,0 0 0 0 0,1 0 0 0 0,-1 0 0 0 0,0 0 0 0 0,1 0 0 0 0,-1 0 0 0 0,1 0 0 0 0,-1 0 0 0 0,1 0 0 0 0,0 0 0 0 0,-1-1 0 0 0,1 1 0 0 0,0 0 0 0 0,-1 0 0 0 0,1-1 0 0 0,0 1 0 0 0,0-1 0 0 0,0 1 0 0 0,0 0-1 0 0,12 4 39 0 0,-1 0-1 0 0,1 0 0 0 0,0-2 1 0 0,0 1-1 0 0,1-2 1 0 0,-1 0-1 0 0,1 0 1 0 0,9-1-39 0 0,58 10 49 0 0,29 35-38 0 0,-106-44-3 0 0,0 1 0 0 0,-1-1 0 0 0,1 1 0 0 0,-1 0 0 0 0,0 0 0 0 0,0 0 1 0 0,0 0-1 0 0,0 0 0 0 0,0 1 0 0 0,-1 0 0 0 0,1-1 0 0 0,-1 1 0 0 0,0 0 0 0 0,0 0 0 0 0,0 0 0 0 0,-1 0 0 0 0,0 1 0 0 0,1-1 0 0 0,-2 0 0 0 0,1 0 0 0 0,0 1 0 0 0,-1-1 0 0 0,0 1 0 0 0,0-1 1 0 0,0 3-9 0 0,-3 0 46 0 0,0-1 1 0 0,0 1 0 0 0,-1-1 0 0 0,0 0 0 0 0,0 0 0 0 0,0 0 0 0 0,-1 0 0 0 0,0-1 0 0 0,0 0 0 0 0,0 0 0 0 0,-1 0 0 0 0,1-1 0 0 0,-1 0 0 0 0,-1 0 0 0 0,1 0 0 0 0,0-1 0 0 0,-1 0 0 0 0,-2 1-47 0 0,-8 6 40 0 0,-15 9-80 0 0,0-2 0 0 0,-2-2 1 0 0,0 0-1 0 0,0-3 0 0 0,-1 0 0 0 0,-31 4 40 0 0,32-14-748 0 0,49-33-2674 0 0,87-68-3315 0 0,-59 61-1449 0 0,-21 18 2402 0 0</inkml:trace>
  <inkml:trace contextRef="#ctx0" brushRef="#br0" timeOffset="23781.194">3423 3273 10914 0 0,'0'0'3406'0'0,"0"0"-1200"0"0,0 0-847 0 0,0 0-327 0 0,0 0-73 0 0,0 0-3 0 0,0 0 17 0 0,0 0-16 0 0,0 0-99 0 0,0 0-147 0 0,0 0-145 0 0,4 38-88 0 0,10 122-83 0 0,-29-27 187 0 0,4-57-439 0 0,3 1-1 0 0,3 0 0 0 0,4 2-142 0 0,6 42-1391 0 0,-21-100-2057 0 0,0-16-4005 0 0,8-4-4353 0 0</inkml:trace>
  <inkml:trace contextRef="#ctx0" brushRef="#br0" timeOffset="23957.304">3124 3682 17988 0 0,'0'0'1155'0'0,"0"0"-426"0"0,0 0-177 0 0,0 0-10 0 0,0 0-23 0 0,33-9-9 0 0,101-25-8 0 0,-32 25 438 0 0,-42 13-720 0 0,-1 2 0 0 0,0 3 1 0 0,-1 2-1 0 0,55 19-220 0 0,-31-9-3501 0 0,0-3-3708 0 0,-65-14-3926 0 0</inkml:trace>
  <inkml:trace contextRef="#ctx0" brushRef="#br0" timeOffset="24190.564">4117 3663 13419 0 0,'0'0'2318'0'0,"0"0"-886"0"0,0 0-388 0 0,0 0-72 0 0,0 0-17 0 0,0 0-20 0 0,0 0-77 0 0,0 0-73 0 0,0 0-126 0 0,0 0-150 0 0,-32 6-107 0 0,-102 22-114 0 0,62 6 2 0 0,62-24-241 0 0,-3-2-39 0 0,1 1 0 0 0,1 1 0 0 0,-1 0 0 0 0,2 0 1 0 0,0 1-1 0 0,0 0 0 0 0,0 1 0 0 0,2 0 0 0 0,0 0 1 0 0,0 1-1 0 0,1 0 0 0 0,0 1 0 0 0,1 0 0 0 0,1-1 1 0 0,0 2-1 0 0,1-1 0 0 0,0 4-10 0 0,4-16-3 0 0,1 0 0 0 0,-1 0 0 0 0,0 0 1 0 0,1 0-1 0 0,0 0 0 0 0,-1 0 0 0 0,1 0 0 0 0,0-1 0 0 0,0 1 0 0 0,0 0 1 0 0,0 0-1 0 0,0-1 0 0 0,1 1 0 0 0,-1-1 0 0 0,0 1 0 0 0,1-1 0 0 0,-1 0 0 0 0,1 1 1 0 0,-1-1-1 0 0,1 0 0 0 0,0 0 0 0 0,0 0 0 0 0,-1 0 0 0 0,1 0 0 0 0,0 0 1 0 0,0-1-1 0 0,0 1 0 0 0,0-1 0 0 0,0 1 0 0 0,0-1 0 0 0,0 0 0 0 0,0 0 0 0 0,0 0 1 0 0,2 0 2 0 0,72-6 109 0 0,-42-6-47 0 0,-2-1 0 0 0,1-2-1 0 0,-2-2 1 0 0,0 0 0 0 0,-1-3 0 0 0,22-17-62 0 0,164-113 359 0 0,-216 150-369 0 0,1-1 0 0 0,-1 1 0 0 0,1 0 1 0 0,-1-1-1 0 0,1 1 0 0 0,-1-1 0 0 0,1 1 1 0 0,-1 0-1 0 0,1-1 0 0 0,-1 1 0 0 0,1 0 1 0 0,-1 0-1 0 0,1 0 0 0 0,-1-1 0 0 0,1 1 1 0 0,0 0-1 0 0,-1 0 0 0 0,1 0 0 0 0,0 0 1 0 0,-1 0-1 0 0,1 0 0 0 0,-1 0 0 0 0,1 0 1 0 0,0 0-1 0 0,-1 0 0 0 0,1 1 0 0 0,-1-1 1 0 0,1 0-1 0 0,-1 0 0 0 0,1 0 0 0 0,0 1 1 0 0,-1-1-1 0 0,1 0 0 0 0,-1 1 0 0 0,1-1 1 0 0,-1 0-1 0 0,1 1 0 0 0,-1-1 1 0 0,0 1-1 0 0,1-1 0 0 0,-1 1 0 0 0,1-1 1 0 0,-1 1-1 0 0,0-1 0 0 0,0 1 0 0 0,1-1 1 0 0,-1 1-1 0 0,0 0 0 0 0,0-1 0 0 0,1 1 1 0 0,-1-1-1 0 0,0 1 0 0 0,0 0 10 0 0,0 40-1130 0 0,-1-28 623 0 0,2 7-2108 0 0,0-7-2721 0 0,-1-2-6460 0 0</inkml:trace>
  <inkml:trace contextRef="#ctx0" brushRef="#br0" timeOffset="24529.251">4470 4046 16844 0 0,'0'0'2416'0'0,"0"0"-1364"0"0,0 0-396 0 0,0 0 54 0 0,0 0-6 0 0,0 0-12 0 0,22-32-66 0 0,70-100-126 0 0,-9 21 421 0 0,-73 97-903 0 0,2 0 0 0 0,0 1 0 0 0,0 0 0 0 0,2 1 0 0 0,-1 0 0 0 0,1 1 0 0 0,7-4-18 0 0,-21 15-18 0 0,1 0 0 0 0,0-1 1 0 0,-1 1-1 0 0,1-1 0 0 0,0 1 1 0 0,-1 0-1 0 0,1 0 0 0 0,0-1 0 0 0,-1 1 1 0 0,1 0-1 0 0,0 0 0 0 0,0 0 1 0 0,-1 0-1 0 0,1 0 0 0 0,0 0 1 0 0,0 0-1 0 0,-1 0 0 0 0,1 0 1 0 0,0 0-1 0 0,-1 0 0 0 0,1 0 0 0 0,0 1 1 0 0,0-1-1 0 0,-1 0 0 0 0,1 1 1 0 0,0-1-1 0 0,-1 0 0 0 0,1 1 1 0 0,-1-1-1 0 0,1 1 0 0 0,0-1 0 0 0,-1 1 1 0 0,1-1-1 0 0,-1 1 0 0 0,1-1 1 0 0,-1 1-1 0 0,0-1 0 0 0,1 1 1 0 0,-1 0-1 0 0,1-1 0 0 0,-1 1 1 0 0,0 0-1 0 0,0-1 0 0 0,1 1 0 0 0,-1 0 1 0 0,0-1-1 0 0,0 1 0 0 0,0 0 1 0 0,0 0-1 0 0,0-1 0 0 0,0 1 1 0 0,0 0-1 0 0,0 0 0 0 0,0-1 1 0 0,0 1-1 0 0,0 0 18 0 0,-4 52-280 0 0,4-47 268 0 0,-2 6 14 0 0,0-8-2 0 0,1 1 1 0 0,-1-1-1 0 0,1 1 1 0 0,0 0-1 0 0,1 0 1 0 0,-1 0-1 0 0,1-1 1 0 0,0 1-1 0 0,0 0 1 0 0,0 0-1 0 0,1 0 1 0 0,-1 0-1 0 0,1-1 1 0 0,0 1-1 0 0,1 0 1 0 0,-1-1-1 0 0,1 1 1 0 0,0-1-1 0 0,0 1 1 0 0,1-1-1 0 0,-1 0 1 0 0,1 0-1 0 0,0 0 1 0 0,0 0-1 0 0,0 0 1 0 0,0-1 0 0 0,1 0-1 0 0,-1 1 1 0 0,1-1-1 0 0,2 1 0 0 0,8-2 106 0 0,-1 1 0 0 0,1-2 0 0 0,-1 0 0 0 0,1-1 0 0 0,0 0 0 0 0,-1-1 1 0 0,1 0-1 0 0,-1-2 0 0 0,1 1 0 0 0,-1-1 0 0 0,0-1 0 0 0,0-1 0 0 0,0 0 0 0 0,-1 0 0 0 0,1-1 0 0 0,-1-1 0 0 0,-1 0 0 0 0,1-1 0 0 0,-1 0 0 0 0,-1 0 0 0 0,7-7-106 0 0,8-3 235 0 0,-1 0 0 0 0,-1-2 0 0 0,-1-1 0 0 0,0 0 0 0 0,17-24-235 0 0,-31 30-538 0 0,-6 5-6731 0 0,-2 9-4561 0 0</inkml:trace>
  <inkml:trace contextRef="#ctx0" brushRef="#br0" timeOffset="24796.691">5661 3140 20228 0 0,'0'0'858'0'0,"0"0"-302"0"0,0 0 0 0 0,0 0 134 0 0,0 0 96 0 0,0 0-13 0 0,0 0-115 0 0,-5 34-116 0 0,-17 108-90 0 0,-47 230 4 0 0,68-224-4181 0 0,6-125 541 0 0,-1-13-5712 0 0,-2-6-1854 0 0</inkml:trace>
  <inkml:trace contextRef="#ctx0" brushRef="#br0" timeOffset="25043.592">5304 3424 13603 0 0,'0'0'5736'0'0,"0"0"-3900"0"0,0 0-1166 0 0,0 0-18 0 0,0 0 15 0 0,33-6-49 0 0,107-16-89 0 0,86 13 732 0 0,-185 9-1281 0 0,0 1 0 0 0,0 2 0 0 0,0 2 0 0 0,17 5 20 0 0,-13 3-3417 0 0,-2 6-3332 0 0,-34-15-5128 0 0</inkml:trace>
  <inkml:trace contextRef="#ctx0" brushRef="#br0" timeOffset="25497.242">4266 3836 392 0 0,'0'0'1596'0'0,"0"0"-193"0"0,0 0 18 0 0,0 0 78 0 0,0 0 101 0 0,0 0 39 0 0,0 0-19 0 0,0 0-61 0 0,0 0-126 0 0,0 0-129 0 0,0 0-184 0 0,0 0-184 0 0,0 0-113 0 0,-4 5 2281 0 0,-1 24-1862 0 0,0-5-958 0 0,1 1 0 0 0,1 0 0 0 0,1 0 0 0 0,2 0 1 0 0,0 1-1 0 0,1-1-284 0 0,19 14-1229 0 0,-5-30-6473 0 0,-10-8-3874 0 0</inkml:trace>
  <inkml:trace contextRef="#ctx0" brushRef="#br0" timeOffset="38861.882">6191 3947 0 0 0,'0'0'1054'0'0,"0"0"303"0"0,0 0 181 0 0,0 0 33 0 0,0 0-37 0 0,0 0-37 0 0,0 0-47 0 0,0 0-25 0 0,7-4 7771 0 0,-45 59-8144 0 0,38-55-1008 0 0,0 0 0 0 0,0 0-13 0 0,0 0-9 0 0,0 0 44 0 0,0 0 34 0 0,25-32 1091 0 0,3-1-1123 0 0,-28 32-18 0 0,0 1-26 0 0,0 0 14 0 0,0 0 14 0 0,0 0-2 0 0,0 0 6 0 0,1 4 1296 0 0,-2-2-3182 0 0,1-1-7580 0 0,0-1-2004 0 0</inkml:trace>
  <inkml:trace contextRef="#ctx0" brushRef="#br0" timeOffset="42803.388">7167 4403 2857 0 0,'0'0'1483'0'0,"0"0"-172"0"0,0 0 121 0 0,0 0 96 0 0,0 0 58 0 0,0 0-118 0 0,0 0-242 0 0,0 0-171 0 0,0 0-152 0 0,0 0-147 0 0,0 0-106 0 0,18-32-103 0 0,60-103-67 0 0,46-41 690 0 0,-20 35-432 0 0,-13 23-87 0 0,-6-5-1 0 0,-5-3 1 0 0,0-16-651 0 0,-40 65 1108 0 0,-39 106-641 0 0,-1 75-144 0 0,5 0 1 0 0,4 0 0 0 0,19 83-324 0 0,-19-152 53 0 0,2-1 0 0 0,2 0 1 0 0,1-1-1 0 0,1-1 0 0 0,10 13-53 0 0,8 0 138 0 0,-82-88 2635 0 0,5 2-2851 0 0,5 8 43 0 0,-1 1-1 0 0,-2 3 1 0 0,-1 1 0 0 0,0 2-1 0 0,-2 2 1 0 0,-28-10 35 0 0,-19 27-1267 0 0,81 51-4860 0 0,11-31-341 0 0,0-4-5101 0 0</inkml:trace>
  <inkml:trace contextRef="#ctx0" brushRef="#br0" timeOffset="43240.166">8535 3803 11594 0 0,'0'0'1526'0'0,"0"0"-372"0"0,0 0-127 0 0,0 0-17 0 0,0 0-56 0 0,0 0-74 0 0,0 0-104 0 0,0 0-110 0 0,0 0-107 0 0,0 0-113 0 0,0 0-110 0 0,0 0-77 0 0,0 0-57 0 0,-19 0-45 0 0,-78 0 200 0 0,73 44-237 0 0,23-41-114 0 0,1 0 0 0 0,-1 1 0 0 0,1-1-1 0 0,-1 0 1 0 0,1 0 0 0 0,0 0-1 0 0,0 1 1 0 0,1-1 0 0 0,-1 0 0 0 0,1 0-1 0 0,-1 0 1 0 0,1 0 0 0 0,0 0-1 0 0,0 0 1 0 0,1 0 0 0 0,-1 0 0 0 0,0 0-1 0 0,1 0 1 0 0,0 0 0 0 0,-1-1-1 0 0,1 1 1 0 0,0-1 0 0 0,1 0 0 0 0,-1 1-1 0 0,0-1 1 0 0,1 0 0 0 0,-1 0-1 0 0,1 0-5 0 0,115 63 1353 0 0,-116-64-1315 0 0,1-1 1 0 0,-1 1 0 0 0,0 0-1 0 0,1 0 1 0 0,-1 1 0 0 0,0-1-1 0 0,0 0 1 0 0,0 1 0 0 0,0-1-1 0 0,0 1 1 0 0,0 0 0 0 0,0 0-1 0 0,0 0 1 0 0,-1 0 0 0 0,1 0-1 0 0,-1 0 1 0 0,0 0 0 0 0,1 0 0 0 0,-1 0-1 0 0,0 1 1 0 0,0-1 0 0 0,0 0-1 0 0,-1 1 1 0 0,1-1 0 0 0,0 1-1 0 0,-1-1 1 0 0,0 1 0 0 0,0-1-1 0 0,0 1 1 0 0,0 0-39 0 0,0 3 86 0 0,0-1 0 0 0,-1 0 1 0 0,1 0-1 0 0,-1 0 0 0 0,-1-1 0 0 0,1 1 0 0 0,-1 0 1 0 0,1 0-1 0 0,-2 0 0 0 0,1-1 0 0 0,0 0 0 0 0,-1 1 0 0 0,0-1 1 0 0,0 0-1 0 0,0 0 0 0 0,0 0 0 0 0,-1 0 0 0 0,1-1 1 0 0,-5 3-87 0 0,-1 4 54 0 0,-1-1 0 0 0,0 0 0 0 0,-1-1 0 0 0,0 0 0 0 0,0-1 0 0 0,0 0 0 0 0,-1-1 0 0 0,0 0 0 0 0,0-1 0 0 0,-1-1 0 0 0,0 0 0 0 0,1 0 0 0 0,-1-1 0 0 0,0-1 0 0 0,-1 0 0 0 0,1 0 0 0 0,0-2 0 0 0,-5 0-54 0 0,14 0-113 0 0,0 0 1 0 0,1-1 0 0 0,-1 0-1 0 0,0 0 1 0 0,0 0-1 0 0,1 0 1 0 0,-1 0 0 0 0,0-1-1 0 0,1 0 1 0 0,-1 0-1 0 0,1 0 1 0 0,0 0 0 0 0,0 0-1 0 0,0-1 1 0 0,0 1-1 0 0,0-1 1 0 0,0 0 0 0 0,1 0-1 0 0,-1 0 1 0 0,1 0 0 0 0,0 0-1 0 0,0 0 1 0 0,0-1-1 0 0,0 1 1 0 0,-1-4 112 0 0,2-4-3446 0 0,1 7-3404 0 0,0 0-4917 0 0</inkml:trace>
  <inkml:trace contextRef="#ctx0" brushRef="#br0" timeOffset="44268.84">9805 3844 760 0 0,'0'0'1906'0'0,"0"0"-702"0"0,0 0-106 0 0,0 0 378 0 0,0 0 364 0 0,0 0 124 0 0,0 0-96 0 0,0 0-224 0 0,0 0-283 0 0,0 0-255 0 0,0 0-189 0 0,1-5-125 0 0,1-19 1720 0 0,-31 23-794 0 0,19 3-1652 0 0,0-1 0 0 0,1 2 0 0 0,-1-1 0 0 0,0 1 0 0 0,1 1 0 0 0,0 0-1 0 0,0 0 1 0 0,0 1 0 0 0,0 0 0 0 0,-6 5-66 0 0,-26 13 209 0 0,-61 32 361 0 0,98-53-535 0 0,5-2-33 0 0,-1 0-1 0 0,1 0 0 0 0,-1 1 0 0 0,1-1 0 0 0,-1 0 0 0 0,0 0 0 0 0,1 0 0 0 0,-1 0 0 0 0,0 1 0 0 0,1-1 0 0 0,-1 0 1 0 0,0 0-1 0 0,1 1 0 0 0,-1-1 0 0 0,0 0 0 0 0,1 1 0 0 0,-1-1 0 0 0,0 0 0 0 0,0 1 0 0 0,1-1 0 0 0,-1 0 1 0 0,0 1-1 0 0,0-1 0 0 0,0 0 0 0 0,1 1 0 0 0,-1-1 0 0 0,0 1 0 0 0,0-1 0 0 0,0 1 0 0 0,0-1 0 0 0,0 0 1 0 0,0 1-1 0 0,0-1 0 0 0,0 1 0 0 0,0-1 0 0 0,0 1 0 0 0,0-1 0 0 0,0 0 0 0 0,0 1 0 0 0,0-1 0 0 0,-1 1 1 0 0,1-1-1 0 0,0 0 0 0 0,0 1 0 0 0,0-1 0 0 0,-1 0 0 0 0,1 1 0 0 0,0-1 0 0 0,0 0 0 0 0,-1 1 0 0 0,1-1 0 0 0,0 0 1 0 0,-1 1-1 0 0,1-1 0 0 0,-1 0-1 0 0,166 25 302 0 0,-160-25-296 0 0,1 0-1 0 0,-1 0 0 0 0,0 1 0 0 0,1-1 0 0 0,-1 1 0 0 0,0 1 0 0 0,0-1 0 0 0,0 1 0 0 0,0 0 0 0 0,0 0 0 0 0,0 0 1 0 0,0 1-1 0 0,-1-1 0 0 0,1 1 0 0 0,-1 0 0 0 0,0 1 0 0 0,0-1 0 0 0,0 1 0 0 0,0 0 0 0 0,-1-1 0 0 0,1 2 0 0 0,-1-1 1 0 0,0 0-1 0 0,0 1 0 0 0,-1-1 0 0 0,1 1 0 0 0,-1 0 0 0 0,0 0 0 0 0,-1 0 0 0 0,1 0 0 0 0,-1 0 0 0 0,0 0 0 0 0,0 3-5 0 0,-3 2 52 0 0,-1 0 0 0 0,0 0-1 0 0,-1 0 1 0 0,-1 0-1 0 0,1 0 1 0 0,-2-1-1 0 0,1 0 1 0 0,-1 0-1 0 0,0-1 1 0 0,-1 1-1 0 0,0-1 1 0 0,0-1-1 0 0,-1 1 1 0 0,0-1-1 0 0,0 0 1 0 0,-1-1-1 0 0,0 0 1 0 0,0-1-1 0 0,0 0 1 0 0,-1 0-1 0 0,-8 3-51 0 0,5-1-6 0 0,1-1 0 0 0,-1 0 0 0 0,0-1 1 0 0,-1 0-1 0 0,1-1 0 0 0,-1-1 0 0 0,0 0 0 0 0,0-1 0 0 0,0 0 0 0 0,-8-1 6 0 0,21-1-144 0 0,0-1 0 0 0,0 0 0 0 0,1 0 0 0 0,-1 0 0 0 0,0 0-1 0 0,0 0 1 0 0,1 0 0 0 0,-1-1 0 0 0,0 1 0 0 0,1 0 0 0 0,-1 0-1 0 0,1 0 1 0 0,0-1 0 0 0,-1 1 0 0 0,1 0 0 0 0,0-1 0 0 0,0 1 0 0 0,0 0-1 0 0,0 0 1 0 0,0-1 0 0 0,0 1 0 0 0,0 0 0 0 0,0-1 0 0 0,0 1-1 0 0,1 0 1 0 0,-1 0 0 0 0,1-1 0 0 0,-1 1 0 0 0,1 0 0 0 0,-1 0-1 0 0,1 0 1 0 0,0 0 0 0 0,-1-1 0 0 0,1 1 0 0 0,0 0 0 0 0,0 0 0 0 0,0 1-1 0 0,0-1 1 0 0,0 0 0 0 0,0 0 0 0 0,0 0 0 0 0,1 0 144 0 0,23-31-6642 0 0,-16 20-798 0 0</inkml:trace>
  <inkml:trace contextRef="#ctx0" brushRef="#br0" timeOffset="44523.881">10337 3534 13363 0 0,'0'0'1562'0'0,"0"0"-705"0"0,0 0-284 0 0,0 0 138 0 0,0 0 254 0 0,0 0 184 0 0,0 0 2 0 0,0 0-157 0 0,0 0-150 0 0,-11 35-128 0 0,-33 112-133 0 0,13 6 602 0 0,26-76-945 0 0,3-1-1 0 0,3 1 0 0 0,9 52-239 0 0,-4-54-246 0 0,-6-73 237 0 0,-3 33-1829 0 0,-18-24-4335 0 0,12-10-376 0 0,2 2-4007 0 0</inkml:trace>
  <inkml:trace contextRef="#ctx0" brushRef="#br0" timeOffset="45366.973">10033 3936 12523 0 0,'0'0'2299'0'0,"0"0"-1052"0"0,0 0-655 0 0,0 0-113 0 0,0 0 81 0 0,0 0 105 0 0,0 0-3 0 0,0 0-21 0 0,0 0-55 0 0,0 0-108 0 0,35-4-73 0 0,111-11-115 0 0,-40 15-68 0 0,-80 1-233 0 0,162 7-3865 0 0,104-12 3876 0 0,-222 3-453 0 0,-74 19 2035 0 0,-134 78 1677 0 0,122-85-2998 0 0,9-8-201 0 0,0 1 0 0 0,1 0 1 0 0,-1 0-1 0 0,1 1 0 0 0,0 0 0 0 0,0 0 1 0 0,1 0-1 0 0,-1 1 0 0 0,1 0 0 0 0,0 0 1 0 0,1 0-1 0 0,-1 0 0 0 0,1 1 0 0 0,1 0 1 0 0,-1 0-1 0 0,1 0 0 0 0,0 0 0 0 0,1 1 1 0 0,-1 1-61 0 0,5-6 15 0 0,0 0 0 0 0,0 0 1 0 0,0-1-1 0 0,0 1 0 0 0,0-1 0 0 0,1 1 1 0 0,-1-1-1 0 0,1 0 0 0 0,0 0 0 0 0,0 0 1 0 0,0-1-1 0 0,0 1 0 0 0,0 0 1 0 0,0-1-1 0 0,0 0 0 0 0,0 0 0 0 0,0 0 1 0 0,1 0-1 0 0,-1-1 0 0 0,0 1 1 0 0,1-1-1 0 0,-1 0 0 0 0,1 1 0 0 0,-1-2 1 0 0,0 1-1 0 0,1 0 0 0 0,-1-1 0 0 0,0 1 1 0 0,1-1-1 0 0,-1 0 0 0 0,0 0 1 0 0,0-1-1 0 0,0 1 0 0 0,0-1 0 0 0,2 0-15 0 0,140-79 83 0 0,-144 80-91 0 0,0 1 0 0 0,1-1 0 0 0,-1 1 0 0 0,0 0 0 0 0,0 0 0 0 0,0-1 0 0 0,1 1 0 0 0,-1 0 0 0 0,0 0 0 0 0,0 0 0 0 0,1 0 0 0 0,-1 1 0 0 0,0-1 0 0 0,0 0 0 0 0,1 0 0 0 0,-1 1 0 0 0,0-1 0 0 0,0 1 0 0 0,0-1 0 0 0,0 1 0 0 0,0-1 0 0 0,1 1 0 0 0,-1 0 0 0 0,0 0 0 0 0,0-1 0 0 0,-1 1 0 0 0,1 0 0 0 0,0 0 0 0 0,0 0 0 0 0,0 0 0 0 0,-1 0 0 0 0,1 0 0 0 0,0 0 0 0 0,-1 0 0 0 0,1 1 0 0 0,-1-1 0 0 0,1 0 0 0 0,-1 0 0 0 0,0 0 0 0 0,1 1 0 0 0,-1-1 0 0 0,0 0 0 0 0,0 0 0 0 0,0 1 0 0 0,0-1 0 0 0,0 0 0 0 0,0 0 0 0 0,0 1 0 0 0,0 0 8 0 0,15 34 24 0 0,-10-32-18 0 0,1-1 0 0 0,-1 0-1 0 0,1 0 1 0 0,0 0 0 0 0,0 0 0 0 0,0-1-1 0 0,1 0 1 0 0,-1-1 0 0 0,0 1 0 0 0,1-1-1 0 0,-1 0 1 0 0,1-1 0 0 0,-1 0 0 0 0,1 0 0 0 0,0 0-1 0 0,-1-1 1 0 0,1 1 0 0 0,-1-2 0 0 0,0 1-1 0 0,1-1 1 0 0,-1 0 0 0 0,0 0 0 0 0,0-1-1 0 0,0 1 1 0 0,2-3-6 0 0,16-11 39 0 0,-2 0-1 0 0,0-2 1 0 0,-1-1-1 0 0,-1 0 1 0 0,-1-2-1 0 0,-1 0 1 0 0,0-1-1 0 0,-2 0 1 0 0,-1-2-1 0 0,0 0 1 0 0,-2 0-1 0 0,-1-2 1 0 0,-1 1-1 0 0,-1-1 1 0 0,-1-1-1 0 0,-1 0 1 0 0,-2 0-1 0 0,0-1 1 0 0,-2 1-1 0 0,-2-1 1 0 0,0 0-1 0 0,-1 0 1 0 0,-2-4-39 0 0,1 8 8 0 0,2 11-8 0 0,-1 0 0 0 0,0-1 1 0 0,-1 1-1 0 0,0 0 0 0 0,-2 0 0 0 0,1 0 1 0 0,-1 0-1 0 0,-1 0 0 0 0,0 0 0 0 0,-1 0 1 0 0,-1 1-1 0 0,0-1 0 0 0,0 1 0 0 0,-1 1 1 0 0,-5-7-1 0 0,10 17-8 0 0,1 0 0 0 0,-1 0 0 0 0,0 0 0 0 0,0 0 1 0 0,0 0-1 0 0,1 0 0 0 0,-1 0 0 0 0,0 0 0 0 0,0 1 1 0 0,0-1-1 0 0,-1 0 0 0 0,1 1 0 0 0,0-1 0 0 0,0 1 1 0 0,0-1-1 0 0,0 1 0 0 0,0 0 0 0 0,-1-1 0 0 0,1 1 1 0 0,0 0-1 0 0,0 0 0 0 0,-1 0 0 0 0,1 0 0 0 0,0 0 1 0 0,0 0-1 0 0,-1 0 0 0 0,1 0 0 0 0,0 1 0 0 0,0-1 1 0 0,0 0-1 0 0,-1 1 0 0 0,1-1 0 0 0,0 1 0 0 0,0-1 1 0 0,0 1-1 0 0,0 0 0 0 0,0-1 0 0 0,0 1 1 0 0,0 0-1 0 0,0 0 0 0 0,0 0 0 0 0,0 0 0 0 0,1 0 1 0 0,-1 0-1 0 0,0 0 0 0 0,0 0 0 0 0,1 0 0 0 0,-1 0 1 0 0,1 0-1 0 0,-1 1 8 0 0,-21 63-54 0 0,20-27 71 0 0,2 0 0 0 0,1 0 1 0 0,3 0-1 0 0,0-1 0 0 0,3 1 1 0 0,1-1-1 0 0,2 0 0 0 0,1-1 1 0 0,4 6-18 0 0,-1-3 35 0 0,-4-9-29 0 0,0-1 0 0 0,3 0 0 0 0,0-1 0 0 0,2 0 0 0 0,6 9-6 0 0,-10-22-30 0 0,-6-6-4 0 0,0-1 0 0 0,1 0 0 0 0,0 0 0 0 0,0-1 0 0 0,1 0 0 0 0,0 0 0 0 0,0 0-1 0 0,1-1 1 0 0,0 0 0 0 0,2 1 34 0 0,-9-7-139 0 0,0 0 0 0 0,-1-1 0 0 0,1 1 0 0 0,-1-1-1 0 0,1 1 1 0 0,-1 0 0 0 0,1-1 0 0 0,-1 1 0 0 0,1-1 0 0 0,-1 1 0 0 0,1-1-1 0 0,-1 0 1 0 0,1 1 0 0 0,-1-1 0 0 0,0 1 0 0 0,0-1 0 0 0,1 0-1 0 0,-1 1 1 0 0,0-1 0 0 0,0 0 0 0 0,0 1 0 0 0,1-1 0 0 0,-1 0 0 0 0,0 1-1 0 0,0-1 1 0 0,0 0 0 0 0,0 1 0 0 0,0-1 0 0 0,0 0 0 0 0,-1 0 0 0 0,1 1-1 0 0,0-1 1 0 0,0 0 0 0 0,0 1 0 0 0,-1-1 0 0 0,1 1 0 0 0,0-1-1 0 0,-1 0 1 0 0,1 1 0 0 0,0-1 0 0 0,-1 1 0 0 0,1-1 0 0 0,-1 1 0 0 0,1-1-1 0 0,-1 1 1 0 0,1-1 0 0 0,-1 1 0 0 0,1-1 0 0 0,-1 1 0 0 0,0 0 0 0 0,1-1-1 0 0,-1 1 1 0 0,0 0 139 0 0,-4-9-5167 0 0,-1 4-5488 0 0</inkml:trace>
  <inkml:trace contextRef="#ctx0" brushRef="#br0" timeOffset="46256.098">11072 3740 10106 0 0,'0'0'2385'0'0,"0"0"-1374"0"0,0 0-393 0 0,0 0 236 0 0,0 0 134 0 0,0 0 2 0 0,0 0-74 0 0,0 0-121 0 0,32 5-93 0 0,102 16-92 0 0,103-3 957 0 0,-58-17-2782 0 0,-97-1-3077 0 0,-49 19-4487 0 0,-30 23 7532 0 0,4 10 7317 0 0,-1-47-5646 0 0,1 0 0 0 0,-1 0 0 0 0,1-1 0 0 0,-1 0 0 0 0,1 0 1 0 0,0-1-1 0 0,1 0 0 0 0,-1 0 0 0 0,1-1 0 0 0,-1 0 0 0 0,1 0 0 0 0,0-1 1 0 0,-1 0-1 0 0,1 0 0 0 0,0 0 0 0 0,0-1 0 0 0,0-1 0 0 0,0 1 1 0 0,-1-1-1 0 0,1-1 0 0 0,0 1-424 0 0,-1 1 101 0 0,-1 0 1 0 0,1-1 0 0 0,-1 1-1 0 0,1-1 1 0 0,-1 0 0 0 0,0-1-1 0 0,1 0 1 0 0,-1 0 0 0 0,0 0-1 0 0,0-1 1 0 0,0 1 0 0 0,-1-2-1 0 0,1 1 1 0 0,-1 0 0 0 0,1-1-1 0 0,-1 0 1 0 0,0-1 0 0 0,-1 1-1 0 0,1-1 1 0 0,-1 1 0 0 0,0-2-1 0 0,0 1 1 0 0,0 0 0 0 0,-1-1-1 0 0,1 1 1 0 0,-2-1 0 0 0,1 0-1 0 0,0 0 1 0 0,-1 0 0 0 0,0-1-1 0 0,-1 1 1 0 0,0 0 0 0 0,0-1-1 0 0,0 1 1 0 0,0-5-102 0 0,-3 7-13 0 0,-1 1-1 0 0,1 0 1 0 0,0 1 0 0 0,-1-1-1 0 0,0 0 1 0 0,0 1 0 0 0,0-1-1 0 0,0 1 1 0 0,0 0 0 0 0,0 0-1 0 0,-1 0 1 0 0,1 1 0 0 0,-1-1-1 0 0,1 1 1 0 0,-1 0 0 0 0,1 0-1 0 0,-1 0 1 0 0,0 0 0 0 0,0 0-1 0 0,1 1 1 0 0,-1 0 0 0 0,0 0-1 0 0,0 0 1 0 0,0 0 0 0 0,1 1-1 0 0,-1-1 1 0 0,-1 1 13 0 0,3-1-17 0 0,-9 3-47 0 0,0 0 0 0 0,0 1 1 0 0,0 0-1 0 0,1 0 0 0 0,0 1 1 0 0,0 0-1 0 0,0 1 1 0 0,1 1-1 0 0,0-1 0 0 0,0 1 1 0 0,0 1-1 0 0,1-1 1 0 0,0 2-1 0 0,1-1 0 0 0,0 1 1 0 0,0 0-1 0 0,1 0 1 0 0,0 1-1 0 0,0 0 0 0 0,1 0 1 0 0,1 0-1 0 0,-1 1 1 0 0,2-1-1 0 0,0 1 0 0 0,0 0 1 0 0,0 6 63 0 0,1-13-47 0 0,0 0 0 0 0,0 1 0 0 0,0-1 0 0 0,1 0 1 0 0,0 1-1 0 0,0-1 0 0 0,0 1 0 0 0,1-1 0 0 0,-1 1 0 0 0,1-1 0 0 0,0 1 1 0 0,0-1-1 0 0,1 1 0 0 0,-1-1 0 0 0,1 1 0 0 0,0-1 0 0 0,0 1 0 0 0,1-1 1 0 0,-1 0-1 0 0,1 1 0 0 0,0-1 0 0 0,0 0 0 0 0,1 0 0 0 0,-1 0 1 0 0,1-1-1 0 0,0 1 0 0 0,-1-1 0 0 0,2 1 0 0 0,-1-1 0 0 0,0 0 0 0 0,1 0 1 0 0,-1 0-1 0 0,1-1 0 0 0,0 1 0 0 0,0-1 0 0 0,0 0 0 0 0,0 0 0 0 0,2 0 47 0 0,11 2-449 0 0,0-1-1 0 0,0 0 0 0 0,0-2 0 0 0,0 0 0 0 0,0-1 0 0 0,1 0 1 0 0,-1-2-1 0 0,0 0 0 0 0,0-1 0 0 0,0 0 0 0 0,0-1 1 0 0,-1-1-1 0 0,14-6 450 0 0,200-107-9050 0 0,-224 115 8791 0 0,105-70-4571 0 0,-13-17 4084 0 0,-81 61 1758 0 0,-13 7 5251 0 0,-17 18-139 0 0,-16 9-4560 0 0,14 1-1448 0 0,-1 2-1 0 0,1 0 0 0 0,0 1 1 0 0,1 0-1 0 0,0 1 1 0 0,1 0-1 0 0,0 1 0 0 0,0 1 1 0 0,1 0-1 0 0,1 1 1 0 0,0 0-1 0 0,1 1 0 0 0,0 0 1 0 0,1 0-1 0 0,0 1 1 0 0,2 0-1 0 0,-6 15-115 0 0,11-26 5 0 0,1 0 0 0 0,-1 0 0 0 0,1 0 0 0 0,0 0-1 0 0,1 1 1 0 0,-1-1 0 0 0,0 0 0 0 0,1 1 0 0 0,0-1 0 0 0,0 0 0 0 0,1 1 0 0 0,-1-1 0 0 0,1 0 0 0 0,0 1-1 0 0,0-1 1 0 0,0 0 0 0 0,1 0 0 0 0,-1 0 0 0 0,1 0 0 0 0,0 0 0 0 0,0 0 0 0 0,1 0 0 0 0,-1-1 0 0 0,1 1 0 0 0,-1-1-1 0 0,1 0 1 0 0,0 1 0 0 0,1-2 0 0 0,-1 1 0 0 0,0 0 0 0 0,1 0 0 0 0,0-1 0 0 0,-1 0 0 0 0,1 0 0 0 0,0 0-1 0 0,0 0 1 0 0,2 0-5 0 0,9 3 291 0 0,0 1 0 0 0,0-2 0 0 0,1 0 0 0 0,0-1 0 0 0,0-1 0 0 0,0-1 0 0 0,0 0 0 0 0,0 0 0 0 0,0-2 0 0 0,0 0 0 0 0,0-1 0 0 0,0-1 0 0 0,0 0 0 0 0,-1-1 0 0 0,13-5-291 0 0,-2-3 470 0 0,-1 0 0 0 0,0-2 0 0 0,-1-1 0 0 0,0-1 0 0 0,-2-1 0 0 0,0-1 0 0 0,-1-1 0 0 0,15-17-470 0 0,-7 1 109 0 0,-1 0-1 0 0,-2-2 1 0 0,-2-1 0 0 0,-1-1-1 0 0,-2-1 1 0 0,-2-1 0 0 0,-2 0-1 0 0,1-9-108 0 0,-10 27-181 0 0,-1-1 1 0 0,-1 1-1 0 0,-1-1 0 0 0,-2 0 0 0 0,0 0 1 0 0,-1 0-1 0 0,-2-1 0 0 0,0-4 181 0 0,-1 18-93 0 0,0 0 1 0 0,0 0-1 0 0,-1 0 0 0 0,0 0 0 0 0,-1 1 1 0 0,0-1-1 0 0,-1 1 0 0 0,0 0 0 0 0,0 0 1 0 0,-1 0-1 0 0,-1 1 0 0 0,0-1 0 0 0,0 1 0 0 0,-1 1 1 0 0,0-1-1 0 0,0 1 0 0 0,-1 0 0 0 0,0 1 1 0 0,-1-1 92 0 0,3 4-18 0 0,1 1 1 0 0,-1-1 0 0 0,-1 1 0 0 0,1 0 0 0 0,0 1 0 0 0,-1 0-1 0 0,1 0 1 0 0,-1 0 0 0 0,0 1 0 0 0,1 0 0 0 0,-1 0-1 0 0,0 1 1 0 0,0-1 0 0 0,0 2 0 0 0,0-1 0 0 0,1 1 0 0 0,-1 0-1 0 0,0 0 1 0 0,0 1 0 0 0,1 0 0 0 0,-1 0 0 0 0,1 0 0 0 0,0 1-1 0 0,0 0 1 0 0,0 0 0 0 0,0 1 0 0 0,0 0 0 0 0,0 0-1 0 0,1 0 1 0 0,0 1 0 0 0,0-1 0 0 0,0 1 0 0 0,-2 4 17 0 0,-8 6 27 0 0,1 2-1 0 0,1 0 1 0 0,1 0 0 0 0,0 2 0 0 0,1-1 0 0 0,1 1 0 0 0,1 1 0 0 0,0 0-1 0 0,2 0 1 0 0,0 0 0 0 0,1 1 0 0 0,2 0 0 0 0,0 0 0 0 0,1 1 0 0 0,0 20-27 0 0,1-20 62 0 0,2-1 1 0 0,1 0 0 0 0,1 1 0 0 0,0-1 0 0 0,2 0 0 0 0,0 0 0 0 0,2 0-1 0 0,0 0 1 0 0,1-1 0 0 0,1 0 0 0 0,1 0 0 0 0,1-1 0 0 0,0-1 0 0 0,3 3-63 0 0,1-2 56 0 0,2 0 0 0 0,0-2 0 0 0,1 1 0 0 0,0-2 1 0 0,1 0-1 0 0,1-2 0 0 0,1 0 0 0 0,0 0 0 0 0,1-2 1 0 0,0-1-1 0 0,4 1-56 0 0,92 30-4090 0 0,-99-37-4107 0 0</inkml:trace>
  <inkml:trace contextRef="#ctx0" brushRef="#br0" timeOffset="47431.742">8 4558 7082 0 0,'0'0'1456'0'0,"0"0"-96"0"0,0 0-6 0 0,0 0 82 0 0,0 0 50 0 0,0 0-110 0 0,0 0-200 0 0,0 0-184 0 0,0 0-163 0 0,0 0-116 0 0,0 0-87 0 0,-1 13-58 0 0,3 151 1203 0 0,4-123-1467 0 0,18 100 451 0 0,-7 0 1 0 0,-3 98-756 0 0,-11-175 35 0 0,-4-1 1 0 0,-2 0 0 0 0,-4 0-1 0 0,-1 0 1 0 0,-4-1 0 0 0,-2-1-1 0 0,-6 8-35 0 0,13-47 202 0 0,6-21-82 0 0,2-10 236 0 0,39-93-78 0 0,-28 79-275 0 0,31-52-15 0 0,3 3 1 0 0,3 1-1 0 0,3 3 0 0 0,45-45 12 0 0,-83 95-3 0 0,1 2 1 0 0,1 0-1 0 0,0 0 0 0 0,1 2 0 0 0,1 0 0 0 0,0 1 0 0 0,1 0 0 0 0,0 2 0 0 0,1 0 0 0 0,15-5 3 0 0,-33 15 1 0 0,0 0 1 0 0,1 0-1 0 0,-1 1 0 0 0,0-1 1 0 0,1 1-1 0 0,-1-1 0 0 0,1 1 0 0 0,-1 0 1 0 0,0 0-1 0 0,1 0 0 0 0,-1 0 1 0 0,1 0-1 0 0,-1 1 0 0 0,1-1 1 0 0,-1 1-1 0 0,0 0 0 0 0,1-1 1 0 0,-1 1-1 0 0,0 0 0 0 0,1 0 0 0 0,-1 1 1 0 0,0-1-1 0 0,0 0 0 0 0,0 1 1 0 0,0-1-1 0 0,0 1 0 0 0,-1 0 1 0 0,1 0-1 0 0,0-1 0 0 0,-1 1 1 0 0,1 0-1 0 0,-1 0 0 0 0,0 0 0 0 0,0 1 1 0 0,0-1-1 0 0,0 0 0 0 0,0 0 1 0 0,0 1-1 0 0,0-1 0 0 0,-1 1 1 0 0,1-1-1 0 0,-1 0 0 0 0,0 1 1 0 0,1-1-1 0 0,-1 1 0 0 0,0-1 0 0 0,-1 1 1 0 0,1-1-1 0 0,-1 2-1 0 0,2 16 23 0 0,-1 1 0 0 0,-1-1 1 0 0,-1 0-1 0 0,-1 1 0 0 0,0-1 0 0 0,-2 0 0 0 0,0-1 0 0 0,-1 1 0 0 0,-1-1 1 0 0,-1 0-1 0 0,-1-1 0 0 0,-1 1 0 0 0,-2 2-23 0 0,-15 21 42 0 0,-1-1 0 0 0,-3-2-1 0 0,-1-1 1 0 0,-33 31-42 0 0,49-54-12 0 0,1 0-1 0 0,-2-1 1 0 0,0-1-1 0 0,-1-1 0 0 0,0 0 1 0 0,-1-1-1 0 0,0-1 1 0 0,-1-1-1 0 0,0-1 1 0 0,-4 1 12 0 0,22-7-76 0 0,0-1 0 0 0,-1 0-1 0 0,1 0 1 0 0,-1 0 0 0 0,0 0 0 0 0,1 0 0 0 0,-1-1 0 0 0,1 1 0 0 0,-1-1-1 0 0,0 0 1 0 0,1 1 0 0 0,-1-1 0 0 0,0 0 0 0 0,0-1 0 0 0,1 1 0 0 0,-1 0-1 0 0,0-1 1 0 0,1 0 0 0 0,-1 1 0 0 0,1-1 0 0 0,-1 0 0 0 0,1 0 0 0 0,-1-1-1 0 0,1 1 1 0 0,0 0 0 0 0,-1-1 0 0 0,1 0 0 0 0,0 1 0 0 0,0-1 0 0 0,0 0 0 0 0,0 0-1 0 0,1 0 1 0 0,-3-2 76 0 0,17-45-5726 0 0,7 23-2763 0 0,-7 13-362 0 0</inkml:trace>
  <inkml:trace contextRef="#ctx0" brushRef="#br0" timeOffset="47748.932">619 5578 14043 0 0,'0'0'1792'0'0,"0"0"-437"0"0,0 0-178 0 0,0 0 22 0 0,0 0 9 0 0,0 0-52 0 0,0 0-137 0 0,0 0-146 0 0,34 11-142 0 0,110 31-155 0 0,-140-40-538 0 0,0-1-1 0 0,0 0 1 0 0,1 0 0 0 0,-1 0-1 0 0,1 0 1 0 0,-1-1-1 0 0,1 0 1 0 0,-1 0-1 0 0,1 0 1 0 0,-1 0-1 0 0,1-1 1 0 0,-1 1 0 0 0,0-1-1 0 0,1 0 1 0 0,-1-1-1 0 0,0 1 1 0 0,1-1-1 0 0,0 0-37 0 0,9-5 141 0 0,-1 4-82 0 0,-1-1-1 0 0,0 0 1 0 0,0-1 0 0 0,0-1 0 0 0,0 0 0 0 0,-1 0 0 0 0,0-1 0 0 0,-1-1 0 0 0,1 1 0 0 0,-1-2 0 0 0,-1 0 0 0 0,1 0 0 0 0,-2 0 0 0 0,1-1 0 0 0,-1-1 0 0 0,-1 1 0 0 0,0-1 0 0 0,0 0 0 0 0,-1-1 0 0 0,-1 0 0 0 0,0 0 0 0 0,0 0 0 0 0,-1 0-1 0 0,-1-1 1 0 0,0 1 0 0 0,-1-1 0 0 0,0 0 0 0 0,-1 0 0 0 0,0-1-59 0 0,-3 10-26 0 0,0-1 0 0 0,0 0-1 0 0,0 1 1 0 0,-1-1 0 0 0,0 1-1 0 0,1 0 1 0 0,-2 0 0 0 0,1 0 0 0 0,0 0-1 0 0,-1 0 1 0 0,1 1 0 0 0,-1-1-1 0 0,0 1 1 0 0,0 0 0 0 0,-1 1-1 0 0,1-1 1 0 0,0 0 0 0 0,-1 1-1 0 0,0 0 1 0 0,1 0 0 0 0,-1 1 0 0 0,0-1-1 0 0,0 1 1 0 0,0 0 0 0 0,0 1-1 0 0,0-1 1 0 0,0 1 0 0 0,0 0-1 0 0,-1 0 1 0 0,1 0 0 0 0,0 1 0 0 0,0 0-1 0 0,0 0 1 0 0,0 0 0 0 0,1 0-1 0 0,-1 1 1 0 0,0 0 0 0 0,0 0-1 0 0,1 0 1 0 0,-1 1 0 0 0,1 0-1 0 0,0-1 1 0 0,0 1 0 0 0,0 1 0 0 0,0-1-1 0 0,0 1 1 0 0,-2 2 26 0 0,-8 10-32 0 0,0 0-1 0 0,1 0 1 0 0,1 1-1 0 0,0 1 1 0 0,2 0-1 0 0,0 1 1 0 0,1 0-1 0 0,0 0 1 0 0,2 1-1 0 0,0 0 1 0 0,2 0 0 0 0,0 1-1 0 0,1 0 1 0 0,1 0-1 0 0,0 12 33 0 0,2-26-18 0 0,0 0 0 0 0,0 0-1 0 0,1 0 1 0 0,0 0 0 0 0,0 0-1 0 0,0 0 1 0 0,1 0 0 0 0,0 0-1 0 0,1 0 1 0 0,-1-1-1 0 0,1 1 1 0 0,1 0 0 0 0,-1-1-1 0 0,1 0 1 0 0,0 1 0 0 0,1-1-1 0 0,-1 0 1 0 0,1-1 0 0 0,1 1-1 0 0,-1-1 1 0 0,1 1 0 0 0,-1-1-1 0 0,2-1 1 0 0,-1 1 0 0 0,0-1-1 0 0,1 0 1 0 0,0 0 0 0 0,1 0 18 0 0,7 1-379 0 0,1 0 1 0 0,0-1-1 0 0,0-1 1 0 0,0-1-1 0 0,0 0 1 0 0,1-1-1 0 0,-1 0 1 0 0,0-2-1 0 0,1 0 1 0 0,7-1 378 0 0,35-12-8140 0 0,-49 12 5388 0 0,11-3-7990 0 0</inkml:trace>
  <inkml:trace contextRef="#ctx0" brushRef="#br0" timeOffset="48317.734">1598 5114 14643 0 0,'0'0'580'0'0,"0"0"-188"0"0,0 0 206 0 0,0 0 314 0 0,0 0 207 0 0,0 0 94 0 0,0 0 4 0 0,0 0-33 0 0,33-13-110 0 0,100-42-189 0 0,-125 53-768 0 0,0-1 0 0 0,0-1 0 0 0,0 1 0 0 0,-1-1 1 0 0,1-1-1 0 0,-1 1 0 0 0,0-1 0 0 0,-1-1 0 0 0,1 1 0 0 0,-1-1 0 0 0,5-5-117 0 0,4-6 179 0 0,-5 4-92 0 0,0-1 1 0 0,-1-1-1 0 0,0 0 0 0 0,-1 0 0 0 0,0 0 0 0 0,-2-1 1 0 0,0 0-1 0 0,-1-1 0 0 0,0 1 0 0 0,1-13-87 0 0,-4 22 8 0 0,12-140 16 0 0,-14 144-27 0 0,0 0 0 0 0,0 1-1 0 0,0-1 1 0 0,0 0 0 0 0,0 1-1 0 0,-1-1 1 0 0,1 0 0 0 0,-1 1-1 0 0,1-1 1 0 0,-1 1 0 0 0,0-1 0 0 0,0 1-1 0 0,-1-1 1 0 0,1 1 0 0 0,0 0-1 0 0,-1-1 1 0 0,1 1 0 0 0,-1 0-1 0 0,0 0 1 0 0,0 0 0 0 0,0 0-1 0 0,0 0 1 0 0,0 1 0 0 0,0-1 0 0 0,0 1-1 0 0,0-1 1 0 0,-1 1 0 0 0,1 0-1 0 0,-1 0 1 0 0,1 0 0 0 0,-1 0-1 0 0,1 0 1 0 0,-1 0 0 0 0,1 1-1 0 0,-1-1 1 0 0,0 1 0 0 0,1 0 0 0 0,-1 0-1 0 0,0 0 1 0 0,1 0 0 0 0,-1 0-1 0 0,0 1 1 0 0,1-1 0 0 0,-1 1-1 0 0,0 0 1 0 0,1 0 0 0 0,-1 0-1 0 0,1 0 1 0 0,-1 0 0 0 0,1 0 0 0 0,0 0-1 0 0,-1 1 4 0 0,-9 14-10 0 0,1 1 0 0 0,1 0-1 0 0,0 0 1 0 0,1 0 0 0 0,1 2-1 0 0,1-1 1 0 0,1 1 0 0 0,0-1-1 0 0,1 2 1 0 0,1-1 0 0 0,1 0-1 0 0,0 9 11 0 0,-19 156-275 0 0,7 0-1 0 0,9 1 1 0 0,9 45 275 0 0,-2-47-85 0 0,1-143 100 0 0,-2-1 0 0 0,-2 1 0 0 0,-1-1 0 0 0,-3 1 0 0 0,-1-1 0 0 0,-1-1 0 0 0,-3 1 0 0 0,0-1 0 0 0,-3-1 0 0 0,-1-1 0 0 0,-2 0 0 0 0,-17 26-15 0 0,29-53 15 0 0,-1-1-1 0 0,-1 0 0 0 0,1 1 0 0 0,-2-2 0 0 0,1 1 0 0 0,-1-1 1 0 0,0-1-1 0 0,0 1 0 0 0,-1-1 0 0 0,0-1 0 0 0,0 1 0 0 0,0-2 0 0 0,-1 1 1 0 0,1-1-1 0 0,-1-1 0 0 0,0 0 0 0 0,0 0 0 0 0,-1-1 0 0 0,1 0 1 0 0,0-1-1 0 0,-5 1-14 0 0,12-3 16 0 0,0 1 0 0 0,-1 0 0 0 0,1-1 1 0 0,0 1-1 0 0,0-1 0 0 0,0 0 0 0 0,0 0 1 0 0,0-1-1 0 0,0 1 0 0 0,0 0 0 0 0,0-1 0 0 0,0 0 1 0 0,0 0-1 0 0,1 0 0 0 0,-1 0 0 0 0,1 0 1 0 0,-1 0-1 0 0,1-1 0 0 0,0 1 0 0 0,0-1 0 0 0,0 1 1 0 0,0-1-1 0 0,1 0 0 0 0,-1 0 0 0 0,1 0 1 0 0,-1 0-1 0 0,1 0 0 0 0,0 0 0 0 0,0 0 0 0 0,0-3-16 0 0,-8-103 262 0 0,15 73-231 0 0,1 0-1 0 0,2 1 1 0 0,2 0 0 0 0,1 1-1 0 0,2 0 1 0 0,1 0 0 0 0,1 2-1 0 0,2 0 1 0 0,2 1 0 0 0,13-17-31 0 0,-6 6 72 0 0,2 1 0 0 0,2 1 0 0 0,2 1 0 0 0,15-12-72 0 0,60-29-885 0 0,-95 73 329 0 0,0 1 1 0 0,1 1-1 0 0,-1 0 1 0 0,1 1-1 0 0,0 0 1 0 0,0 1-1 0 0,0 0 1 0 0,4 1 555 0 0,8 1-5537 0 0,-20 2 2066 0 0,1-1-7826 0 0</inkml:trace>
  <inkml:trace contextRef="#ctx0" brushRef="#br0" timeOffset="48619.738">2169 5504 11634 0 0,'0'0'3849'0'0,"0"0"-1259"0"0,0 0-893 0 0,0 0-404 0 0,0 0-197 0 0,0 0-135 0 0,0 0-132 0 0,0 0-134 0 0,0 0-123 0 0,0 0-155 0 0,0 0-127 0 0,0 0-105 0 0,0 0-59 0 0,-14 9-38 0 0,-43 29-50 0 0,52-35-35 0 0,1 1-1 0 0,0 0 0 0 0,0 0 0 0 0,0 0 1 0 0,1 1-1 0 0,-1-1 0 0 0,1 1 1 0 0,0 0-1 0 0,1 0 0 0 0,-1 0 0 0 0,1 0 1 0 0,0 1-1 0 0,0-1 0 0 0,1 1 1 0 0,-1-1-1 0 0,1 5-2 0 0,-4 9 3 0 0,3-14-7 0 0,0 0 0 0 0,0 0 0 0 0,0 0-1 0 0,1 0 1 0 0,0 0 0 0 0,0 0 0 0 0,0 0 0 0 0,1 1-1 0 0,0-1 1 0 0,0 0 0 0 0,0 0 0 0 0,0 1 0 0 0,1-1-1 0 0,0 0 1 0 0,0 0 0 0 0,0 0 0 0 0,1 0 0 0 0,0 0-1 0 0,0 0 1 0 0,0 0 0 0 0,1 0 0 0 0,-1-1 0 0 0,1 1-1 0 0,0-1 1 0 0,0 0 0 0 0,1 0 0 0 0,-1 0-1 0 0,1 0 1 0 0,0-1 0 0 0,0 1 0 0 0,0-1 0 0 0,2 1 4 0 0,3-2 1 0 0,1 1 0 0 0,-1-1 1 0 0,1-1-1 0 0,0 0 0 0 0,0 0 1 0 0,0-1-1 0 0,-1 0 0 0 0,1-1 1 0 0,0 0-1 0 0,0 0 0 0 0,-1-1 1 0 0,1-1-1 0 0,-1 1 1 0 0,1-1-1 0 0,-1-1 0 0 0,0 0 1 0 0,0 0-1 0 0,-1-1 0 0 0,1 0 1 0 0,-1-1-1 0 0,0 1 0 0 0,-1-2-1 0 0,11-6 50 0 0,-2-1 0 0 0,0-1-1 0 0,-1-1 1 0 0,0 0-1 0 0,-1-1 1 0 0,-1-1 0 0 0,-1 0-1 0 0,-1-1 1 0 0,5-9-50 0 0,-11 18 21 0 0,0 0 0 0 0,-1 0 0 0 0,0-1 1 0 0,-1 0-1 0 0,0 1 0 0 0,0-1 0 0 0,-1 0 1 0 0,-1 0-1 0 0,0 0 0 0 0,0-1 0 0 0,-1 1 1 0 0,-1 0-1 0 0,0 0 0 0 0,0 0 0 0 0,-2-4-21 0 0,1 10-22 0 0,1 1-1 0 0,-1 0 1 0 0,0 0-1 0 0,0 0 1 0 0,-1 0-1 0 0,1 0 0 0 0,-1 1 1 0 0,0-1-1 0 0,0 1 1 0 0,0 0-1 0 0,-1-1 0 0 0,1 1 1 0 0,-1 1-1 0 0,1-1 1 0 0,-1 0-1 0 0,0 1 1 0 0,0 0-1 0 0,0 0 0 0 0,0 0 1 0 0,-1 1-1 0 0,1-1 1 0 0,0 1-1 0 0,-1 0 0 0 0,1 0 1 0 0,-1 0-1 0 0,1 1 1 0 0,-1 0-1 0 0,1 0 1 0 0,-1 0-1 0 0,1 0 0 0 0,-1 1 1 0 0,0-1-1 0 0,1 1 1 0 0,0 1-1 0 0,-1-1 1 0 0,1 0-1 0 0,0 1 0 0 0,0 0 1 0 0,-1 0-1 0 0,2 0 1 0 0,-1 1-1 0 0,0-1 0 0 0,0 1 1 0 0,0 0 22 0 0,-37 42-1846 0 0,18-10-4818 0 0,14-17-4932 0 0</inkml:trace>
  <inkml:trace contextRef="#ctx0" brushRef="#br0" timeOffset="48934.301">2703 5810 15963 0 0,'0'0'1041'0'0,"0"0"-240"0"0,0 0 15 0 0,0 0 75 0 0,0 0 95 0 0,0 0 14 0 0,0 0-121 0 0,0 0-127 0 0,0 0-109 0 0,0 0-70 0 0,0 0-61 0 0,0 0-45 0 0,0 0-83 0 0,-2 5-52 0 0,0 0-249 0 0,1-5-56 0 0,1-1-1 0 0,0 1 1 0 0,0 0-1 0 0,0 0 1 0 0,-1-1-1 0 0,1 1 1 0 0,0 0-1 0 0,0 0 1 0 0,-1-1-1 0 0,1 1 1 0 0,0 0-1 0 0,-1 0 1 0 0,1 0-1 0 0,0 0 1 0 0,0 0-1 0 0,-1-1 1 0 0,1 1-1 0 0,0 0 1 0 0,-1 0 0 0 0,1 0-1 0 0,0 0 1 0 0,-1 0-1 0 0,1 0 1 0 0,0 0-1 0 0,-1 0 1 0 0,1 0-1 0 0,0 0 1 0 0,-1 0-27 0 0,3-46 324 0 0,2 0 1 0 0,2 0-1 0 0,2 1 1 0 0,2 0-1 0 0,2 0 1 0 0,15-34-325 0 0,-22 61-3 0 0,2 1 1 0 0,0 0-1 0 0,1 1 1 0 0,0 0-1 0 0,2 0 0 0 0,0 0 1 0 0,0 2-1 0 0,1-1 1 0 0,1 1-1 0 0,1 1 0 0 0,0 0 1 0 0,0 1-1 0 0,2 0 1 0 0,-1 1-1 0 0,14-8 3 0 0,-27 19-13 0 0,0-1 0 0 0,0 1 0 0 0,-1-1 0 0 0,1 1 0 0 0,0-1 0 0 0,0 1 0 0 0,0-1 0 0 0,0 1 0 0 0,0 0 0 0 0,0 0 0 0 0,0-1 0 0 0,0 1 0 0 0,0 0 0 0 0,0 0 0 0 0,0 0 0 0 0,0 0 0 0 0,0 0 0 0 0,0 0-1 0 0,0 0 1 0 0,0 0 0 0 0,0 1 0 0 0,0-1 0 0 0,0 0 0 0 0,0 1 0 0 0,0-1 0 0 0,-1 0 0 0 0,1 1 0 0 0,0-1 0 0 0,0 1 0 0 0,0 0 0 0 0,0-1 0 0 0,-1 1 0 0 0,1 0 0 0 0,0-1 0 0 0,-1 1 0 0 0,1 0 0 0 0,0 0 0 0 0,-1-1 0 0 0,1 1 0 0 0,-1 0 0 0 0,1 0 0 0 0,-1 0 0 0 0,1 0 0 0 0,-1 0 0 0 0,0 0 0 0 0,0 0 0 0 0,1 0-1 0 0,-1 0 1 0 0,0 0 0 0 0,0 0 0 0 0,0 0 0 0 0,0 0 13 0 0,-3 60-1753 0 0,3-60 1646 0 0,-10 35-3020 0 0,6-22-930 0 0,1 2-8090 0 0</inkml:trace>
  <inkml:trace contextRef="#ctx0" brushRef="#br0" timeOffset="49336.082">3172 5622 15739 0 0,'0'0'2976'0'0,"0"0"-1539"0"0,0 0-363 0 0,0 0 13 0 0,0 0-47 0 0,0 0-42 0 0,34-9-84 0 0,108-30-119 0 0,-123 34-529 0 0,1 0-1 0 0,-1-1 1 0 0,0-2 0 0 0,0 0-1 0 0,-1 0 1 0 0,0-2 0 0 0,-1 0-1 0 0,16-13-265 0 0,-25 18 53 0 0,1-2-6 0 0,0 1-1 0 0,-1-1 1 0 0,0 0 0 0 0,0-1-1 0 0,-1 0 1 0 0,0 0 0 0 0,-1-1-1 0 0,0 0 1 0 0,4-6-47 0 0,-8 11-5 0 0,0 1-1 0 0,-1 0 1 0 0,1-1-1 0 0,-1 0 1 0 0,0 1-1 0 0,0-1 1 0 0,0 0-1 0 0,0 1 1 0 0,-1-1-1 0 0,0 0 1 0 0,1 0-1 0 0,-1 1 1 0 0,-1-1-1 0 0,1 0 1 0 0,0 0-1 0 0,-1 0 1 0 0,0 1 0 0 0,0-1-1 0 0,0 0 1 0 0,0 1-1 0 0,-1-1 1 0 0,1 1-1 0 0,-1 0 1 0 0,0-1-1 0 0,0 1 1 0 0,0 0-1 0 0,0 0 1 0 0,-2-2 5 0 0,0 2-38 0 0,1-1 0 0 0,-1 1 0 0 0,0-1 0 0 0,0 1-1 0 0,0 1 1 0 0,0-1 0 0 0,-1 0 0 0 0,1 1 0 0 0,-1 0 0 0 0,0 0 0 0 0,1 0 0 0 0,-1 1 0 0 0,0 0 0 0 0,0-1 0 0 0,0 2 0 0 0,0-1 0 0 0,0 1 0 0 0,0-1 0 0 0,0 1 0 0 0,0 1 0 0 0,0-1 0 0 0,0 1 0 0 0,0 0 0 0 0,0 0-1 0 0,0 0 1 0 0,0 1 0 0 0,1-1 0 0 0,-1 1 0 0 0,-1 1 38 0 0,-10 5-129 0 0,0 0 0 0 0,1 1-1 0 0,0 1 1 0 0,0 0 0 0 0,1 1 0 0 0,1 1-1 0 0,-11 11 130 0 0,-3 3-144 0 0,2 1-1 0 0,1 2 1 0 0,1 0-1 0 0,1 2 1 0 0,2 0-1 0 0,1 1 1 0 0,1 1-1 0 0,-4 15 145 0 0,19-42 8 0 0,0 0-1 0 0,1 0 1 0 0,0 0-1 0 0,0 0 1 0 0,0 1-1 0 0,0-1 1 0 0,1 1-1 0 0,0-1 1 0 0,1 1-1 0 0,-1-1 1 0 0,1 1-1 0 0,1 0 1 0 0,-1-1-1 0 0,1 1 1 0 0,0-1-1 0 0,1 1 1 0 0,-1-1-1 0 0,1 0 1 0 0,0 1-1 0 0,1-1 1 0 0,0 0-1 0 0,0 0 1 0 0,0-1-1 0 0,1 1 1 0 0,-1-1 0 0 0,1 1-1 0 0,1-1 1 0 0,-1 0-1 0 0,1-1 1 0 0,0 1-1 0 0,0-1 1 0 0,0 0-1 0 0,3 2-7 0 0,14 2 93 0 0,0-1-1 0 0,0 0 1 0 0,1-2-1 0 0,-1-1 1 0 0,1-1-1 0 0,0 0 1 0 0,0-2-1 0 0,0-1 1 0 0,0 0-1 0 0,16-4-92 0 0,-28 4 21 0 0,19-3-159 0 0,0-1 1 0 0,1-1 0 0 0,-2-2 0 0 0,1 0 0 0 0,19-9 137 0 0,29-16-9958 0 0,-60 22-2563 0 0</inkml:trace>
  <inkml:trace contextRef="#ctx0" brushRef="#br0" timeOffset="60323.405">5867 5567 3633 0 0,'0'0'1436'0'0,"0"0"-286"0"0,0 0-110 0 0,0 0 73 0 0,0 0 113 0 0,0 0 70 0 0,0 0-111 0 0,0 0-137 0 0,0 0-163 0 0,0 0-169 0 0,0 0-129 0 0,-8-10-124 0 0,-27-26-78 0 0,-15 25 791 0 0,38 12-902 0 0,5-1-143 0 0,-1 1-1 0 0,0-1 1 0 0,0 1 0 0 0,0 1 0 0 0,1-1-1 0 0,-1 2 1 0 0,1-1 0 0 0,-1 1-1 0 0,1 0 1 0 0,0 0 0 0 0,0 0-1 0 0,0 1 1 0 0,0 1 0 0 0,1-1 0 0 0,-5 5-131 0 0,-1-1 50 0 0,1 0 1 0 0,0 1-1 0 0,0 1 1 0 0,1 0-1 0 0,0 0 1 0 0,1 1-1 0 0,0 0 1 0 0,1 0-1 0 0,0 1 1 0 0,1 0-1 0 0,0 0 1 0 0,1 1 0 0 0,0 0-1 0 0,1 0 1 0 0,0 1-1 0 0,2-1 1 0 0,-1 1-1 0 0,2 0 1 0 0,-1 7-51 0 0,2-14 40 0 0,1-1 0 0 0,0 1 0 0 0,0-1 1 0 0,1 0-1 0 0,0 1 0 0 0,0-1 0 0 0,0 0 0 0 0,1 1 1 0 0,0-1-1 0 0,0 0 0 0 0,1 0 0 0 0,0-1 0 0 0,0 1 1 0 0,0 0-1 0 0,0-1 0 0 0,1 0 0 0 0,0 0 0 0 0,0 0 1 0 0,1 0-1 0 0,-1 0 0 0 0,1-1 0 0 0,0 0 0 0 0,0 0 1 0 0,0-1-1 0 0,1 1 0 0 0,-1-1 0 0 0,2 0-40 0 0,0 0 86 0 0,1 0 0 0 0,0-1 0 0 0,0 0 0 0 0,0-1 0 0 0,0 0 0 0 0,0 0 0 0 0,0-1 0 0 0,0 0 0 0 0,0 0 0 0 0,1-1 0 0 0,-1 0 0 0 0,0 0 0 0 0,0-1 0 0 0,0 0 0 0 0,-1 0 0 0 0,1-1 0 0 0,0 0 0 0 0,-1 0 0 0 0,0-1 0 0 0,0 0 0 0 0,0-1 0 0 0,0 1 0 0 0,3-4-86 0 0,13-10 133 0 0,-1 0 0 0 0,-1-2 0 0 0,-1-1-1 0 0,0-1 1 0 0,15-22-133 0 0,-6 7 19 0 0,0-1 0 0 0,-3-1 0 0 0,-1-1 0 0 0,-3-1 0 0 0,0-1 0 0 0,-3-1 0 0 0,-2-1 0 0 0,-2-1 0 0 0,-1 0 0 0 0,-3-1 0 0 0,-1 0 0 0 0,-3 0 0 0 0,-1-1 0 0 0,-3 0 0 0 0,-2 0 0 0 0,-2 0 0 0 0,-3-15-19 0 0,3 52-46 0 0,0 0 0 0 0,-1 0 1 0 0,0 0-1 0 0,-1 1 0 0 0,0-1 1 0 0,-1 1-1 0 0,0-1 0 0 0,0 1 1 0 0,-1 0-1 0 0,0 1 0 0 0,-1-1 0 0 0,1 1 1 0 0,-2 0-1 0 0,1 1 0 0 0,-1-1 1 0 0,0 1-1 0 0,-1 0 0 0 0,0 1 0 0 0,0 0 1 0 0,0 0-1 0 0,-1 1 0 0 0,0 0 1 0 0,0 1-1 0 0,0-1 0 0 0,0 2 0 0 0,-1-1 1 0 0,1 1-1 0 0,-1 1 0 0 0,0 0 46 0 0,2 1-18 0 0,0 1 1 0 0,1 0-1 0 0,-1 0 0 0 0,0 1 0 0 0,0 0 0 0 0,1 0 1 0 0,-1 1-1 0 0,0 0 0 0 0,1 0 0 0 0,0 1 0 0 0,-1 0 0 0 0,1 0 1 0 0,0 1-1 0 0,1 0 0 0 0,-1 0 0 0 0,1 0 0 0 0,-1 1 1 0 0,1 0-1 0 0,1 0 0 0 0,-1 1 0 0 0,1 0 0 0 0,0 0 0 0 0,0 0 1 0 0,0 0-1 0 0,0 3 18 0 0,-8 13 30 0 0,1 0 1 0 0,1 1-1 0 0,1 0 0 0 0,1 1 1 0 0,1 0-1 0 0,1 0 0 0 0,2 1 1 0 0,0 0-1 0 0,1 0 1 0 0,2 0-1 0 0,0 1 0 0 0,2-1 1 0 0,2 22-31 0 0,2-17 93 0 0,1-1 0 0 0,1 0 0 0 0,1 0 0 0 0,2-1 0 0 0,1 0 1 0 0,1 0-1 0 0,1-1 0 0 0,2-1 0 0 0,0 0 0 0 0,2-1 0 0 0,1-1 0 0 0,1 0 1 0 0,4 3-94 0 0,9 9 250 0 0,1-1 0 0 0,1-2 1 0 0,3-1-1 0 0,33 24-250 0 0,-58-48 72 0 0,0 2 0 0 0,0 0 0 0 0,-1 0 0 0 0,0 1-1 0 0,-1 0 1 0 0,0 0 0 0 0,-1 1 0 0 0,0 0 0 0 0,0 2-72 0 0,1 12 281 0 0,-9-25-211 0 0,0-1 24 0 0,0 0 14 0 0,0 0 3 0 0,0 0 22 0 0,0 0 7 0 0,0 0-25 0 0,0 0 20 0 0,0 0-27 0 0,0 0-23 0 0,0 0-2 0 0,0 0-20 0 0,0 0-29 0 0,0 0-12 0 0,-9-4-6322 0 0,5 4 858 0 0,4 0-6224 0 0</inkml:trace>
  <inkml:trace contextRef="#ctx0" brushRef="#br0" timeOffset="61020.79">5295 6123 3809 0 0,'0'0'1415'0'0,"0"0"-127"0"0,0 0 172 0 0,0 0 311 0 0,0 0 211 0 0,0 0 7 0 0,0 0-237 0 0,0 0-393 0 0,0 0-374 0 0,0 0-363 0 0,0 0-245 0 0,0 0-42 0 0,-7 5 69 0 0,-18 18 130 0 0,63-4 1502 0 0,-4-13-1425 0 0,1-2 0 0 0,0-1 1 0 0,-1-1-1 0 0,1-3 0 0 0,11-1-611 0 0,-16 1 222 0 0,122-11 602 0 0,-1-7 0 0 0,83-24-824 0 0,-116 21 136 0 0,266-48-177 0 0,-349 63-1043 0 0,-35 7 516 0 0,-20 23-4644 0 0,15-20 1629 0 0,-5 5-7916 0 0</inkml:trace>
  <inkml:trace contextRef="#ctx0" brushRef="#br0" timeOffset="61591.041">5680 6502 7418 0 0,'0'0'2779'0'0,"0"0"-928"0"0,0 0-519 0 0,0 0-94 0 0,0 0 14 0 0,0 0-36 0 0,0 0-126 0 0,0 0-202 0 0,0 0-205 0 0,0 0-166 0 0,0 0-158 0 0,0 0-126 0 0,-32 30-74 0 0,-94 94-37 0 0,123-123-114 0 0,0 1 0 0 0,1 0 0 0 0,-1 0 0 0 0,1 0 0 0 0,-1 0 0 0 0,1 0 0 0 0,0 0 0 0 0,-1 1 0 0 0,1-1 0 0 0,1 1 0 0 0,-1 0 0 0 0,0-1 0 0 0,1 1 0 0 0,-1 0 0 0 0,1 0 0 0 0,0 0 0 0 0,0 0 0 0 0,0 0 0 0 0,0 0 0 0 0,0 0 0 0 0,1 1 0 0 0,-1 1-8 0 0,2 4 54 0 0,6 90 775 0 0,-7-96-775 0 0,1 0 0 0 0,0-1 0 0 0,0 1 0 0 0,1 0 0 0 0,-1 0 0 0 0,1-1 0 0 0,-1 1 0 0 0,1-1 1 0 0,0 1-1 0 0,0-1 0 0 0,0 0 0 0 0,0 0 0 0 0,0 0 0 0 0,0 0 0 0 0,1 0 0 0 0,-1 0 0 0 0,1 0 0 0 0,-1-1 0 0 0,1 0 0 0 0,0 1 0 0 0,-1-1 0 0 0,1 0 0 0 0,0 0 0 0 0,0 0 0 0 0,0-1 0 0 0,0 1 1 0 0,0-1-1 0 0,0 0 0 0 0,0 1 0 0 0,0-1 0 0 0,1-1-54 0 0,10-1 121 0 0,0-2 0 0 0,0 0 1 0 0,-1-1-1 0 0,1 0 0 0 0,-1-1 1 0 0,0 0-1 0 0,-1-1 0 0 0,0 0 1 0 0,0-1-1 0 0,0-1 0 0 0,-1 0 1 0 0,0 0-1 0 0,-1-1 0 0 0,0 0 1 0 0,6-9-122 0 0,-7 10 44 0 0,20-20-6 0 0,-1-1-1 0 0,-1-1 0 0 0,-1-1 1 0 0,-2-1-1 0 0,-2-1 0 0 0,-1-2 1 0 0,-1 0-1 0 0,-3-1 0 0 0,0 0 1 0 0,-3-2-1 0 0,-1 0 0 0 0,4-22-37 0 0,-14 46-10 0 0,0 1 0 0 0,0 0 0 0 0,-1-1 0 0 0,-1 1 0 0 0,-1-1 0 0 0,0 1-1 0 0,-1-1 1 0 0,0 0 0 0 0,-1 1 0 0 0,-1 0 0 0 0,0-1 0 0 0,-1 1 0 0 0,0 0 0 0 0,-1 1-1 0 0,-1-1 1 0 0,0 1 0 0 0,-2-1 10 0 0,7 11-11 0 0,-1 1 0 0 0,1 0 0 0 0,-1 0 0 0 0,0 0 0 0 0,0 0 0 0 0,0 0 0 0 0,0 0 0 0 0,0 1 0 0 0,0-1 0 0 0,0 1 0 0 0,0-1 0 0 0,-1 1 0 0 0,1 0-1 0 0,-1 0 1 0 0,1 0 0 0 0,-1 0 0 0 0,1 0 0 0 0,-1 1 0 0 0,1-1 0 0 0,-1 1 0 0 0,0-1 0 0 0,1 1 0 0 0,-1 0 0 0 0,0 0 0 0 0,1 0 0 0 0,-1 1 0 0 0,0-1 0 0 0,1 1 0 0 0,-1-1 0 0 0,0 1 0 0 0,1 0-1 0 0,-1 0 1 0 0,1 0 0 0 0,0 0 0 0 0,-1 1 0 0 0,-1 0 11 0 0,-65 73-170 0 0,44-34 168 0 0,3 1 0 0 0,1 2 0 0 0,2 0 0 0 0,3 1 0 0 0,1 0 0 0 0,2 1 0 0 0,2 1 0 0 0,-4 42 2 0 0,13-75 4 0 0,1 0 0 0 0,0 0 0 0 0,0 0 0 0 0,2 0 0 0 0,0 0 0 0 0,0 0 0 0 0,1 0 0 0 0,1 0 0 0 0,0-1 0 0 0,1 1-1 0 0,1-1 1 0 0,0 0 0 0 0,1 0 0 0 0,0 0 0 0 0,1-1 0 0 0,0 0 0 0 0,1 0 0 0 0,0-1 0 0 0,1 0 0 0 0,0-1 0 0 0,1 1 0 0 0,0-2 0 0 0,4 3-4 0 0,-4-5 15 0 0,0 0 1 0 0,1-1-1 0 0,0-1 1 0 0,0 1-1 0 0,0-2 1 0 0,1 1-1 0 0,0-2 1 0 0,0 0-1 0 0,0 0 0 0 0,0-1 1 0 0,0 0-1 0 0,1-1 1 0 0,-1-1-1 0 0,0 0 1 0 0,13-1-16 0 0,12-17-1223 0 0,-26-8-6707 0 0,-10 18-3627 0 0</inkml:trace>
  <inkml:trace contextRef="#ctx0" brushRef="#br0" timeOffset="61969.759">6429 6288 17684 0 0,'0'0'1080'0'0,"0"0"-455"0"0,0 0-83 0 0,0 0 251 0 0,0 0 222 0 0,0 0 43 0 0,0 0-134 0 0,0 0-234 0 0,0 0-206 0 0,-15 32-136 0 0,-50 101-84 0 0,-43 73 144 0 0,92-175-388 0 0,10-21-10 0 0,0 0 1 0 0,1 0-1 0 0,0 1 1 0 0,1-1-1 0 0,0 1 0 0 0,1 0 1 0 0,0 0-1 0 0,0 1 1 0 0,1-1-1 0 0,0 10-10 0 0,2-18 10 0 0,-1 0 1 0 0,0-1-1 0 0,1 1 1 0 0,0 0-1 0 0,0 0 1 0 0,0-1-1 0 0,0 1 1 0 0,0 0-1 0 0,1-1 1 0 0,-1 1-1 0 0,1 0 1 0 0,-1-1-1 0 0,1 1 1 0 0,0 0-1 0 0,0-1 1 0 0,1 1-1 0 0,-1-1 0 0 0,0 0 1 0 0,1 1-1 0 0,-1-1 1 0 0,1 0-1 0 0,0 0 1 0 0,0 0-1 0 0,-1 0 1 0 0,2 0-1 0 0,-1-1 1 0 0,0 1-1 0 0,0 0 1 0 0,0-1-1 0 0,1 0 1 0 0,-1 1-1 0 0,1-1 1 0 0,-1 0-1 0 0,1 0 1 0 0,0 0-11 0 0,19 2 91 0 0,0 0 1 0 0,0-1 0 0 0,0-1-1 0 0,0-2 1 0 0,0 0-1 0 0,0-1 1 0 0,0-1 0 0 0,0-1-1 0 0,-1-1 1 0 0,7-3-92 0 0,-9 4-36 0 0,-17 3-43 0 0,0 1 1 0 0,0-1-1 0 0,0 0 1 0 0,0 0-1 0 0,0 0 0 0 0,0 0 1 0 0,0 0-1 0 0,0-1 1 0 0,0 1-1 0 0,-1-1 0 0 0,1 1 1 0 0,0-1-1 0 0,-1 1 1 0 0,0-1-1 0 0,1 0 1 0 0,-1 0-1 0 0,0 1 0 0 0,0-1 1 0 0,0 0-1 0 0,0 0 1 0 0,0 0-1 0 0,0-1 1 0 0,0 1-1 0 0,-1 0 0 0 0,1 0 1 0 0,-1 0-1 0 0,0 0 1 0 0,0-1-1 0 0,1 1 1 0 0,-1 0-1 0 0,-1 0 0 0 0,1-1 1 0 0,0 1-1 0 0,0 0 79 0 0,-8-23-4550 0 0,-7 4-4169 0 0,11 17-2354 0 0</inkml:trace>
  <inkml:trace contextRef="#ctx0" brushRef="#br0" timeOffset="62224.732">6048 6594 10554 0 0,'0'0'2158'0'0,"0"0"-527"0"0,0 0-249 0 0,0 0 39 0 0,0 0 40 0 0,0 0-50 0 0,0 0-184 0 0,0 0-221 0 0,0 0-169 0 0,0 0-156 0 0,33-3-90 0 0,106-8-78 0 0,170-20 936 0 0,-224 23-2630 0 0,-51 3-4164 0 0,-27 4-6321 0 0</inkml:trace>
  <inkml:trace contextRef="#ctx0" brushRef="#br0" timeOffset="63305.64">7511 5117 2633 0 0,'0'0'977'0'0,"0"0"-37"0"0,0 0 126 0 0,0 0 278 0 0,0 0 215 0 0,0 0 40 0 0,0 0-115 0 0,0 0-227 0 0,0 0-269 0 0,0 0-213 0 0,0 0-143 0 0,-27-5-116 0 0,-83-17-59 0 0,105 20-358 0 0,0 1 0 0 0,0 0-1 0 0,1-1 1 0 0,-1 2 0 0 0,0-1-1 0 0,0 1 1 0 0,0-1-1 0 0,0 1 1 0 0,0 1 0 0 0,0-1-1 0 0,0 1 1 0 0,1 0-1 0 0,-1 0 1 0 0,0 0 0 0 0,0 1-1 0 0,1-1 1 0 0,-1 1-1 0 0,1 0-98 0 0,-9 4 270 0 0,6-2-158 0 0,0 0-1 0 0,0 0 1 0 0,0 1 0 0 0,0 0 0 0 0,1 0-1 0 0,0 0 1 0 0,0 1 0 0 0,0 0-1 0 0,1 0 1 0 0,0 0 0 0 0,0 1 0 0 0,0 0-1 0 0,1 0 1 0 0,0 0 0 0 0,1 0 0 0 0,-1 1-1 0 0,1 0 1 0 0,1-1 0 0 0,-1 1-1 0 0,1 0-111 0 0,-17 171 947 0 0,18-138-691 0 0,-18 602 693 0 0,9-323-677 0 0,16-276 62 0 0,-6-43-302 0 0,0-1 8 0 0,23 0 1048 0 0,191-7-5 0 0,-67 3-1434 0 0,-146 4 176 0 0,-1 0-70 0 0,0 0-66 0 0,0 0-158 0 0,0 0-258 0 0,0-8-7164 0 0,0 5-3262 0 0</inkml:trace>
  <inkml:trace contextRef="#ctx0" brushRef="#br0" timeOffset="64008.684">7622 5574 6577 0 0,'0'0'2333'0'0,"0"0"-566"0"0,0 0-308 0 0,0 0-160 0 0,0 0-111 0 0,0 0-121 0 0,0 0-147 0 0,0 0-148 0 0,0 0-122 0 0,0 0-90 0 0,0 0-105 0 0,0 0-86 0 0,-11 25-70 0 0,-31 80-60 0 0,23-22 168 0 0,19-63-293 0 0,0-16-83 0 0,-2 8 15 0 0,0 0 0 0 0,1 0 0 0 0,1 0 0 0 0,0 1 0 0 0,1-1-1 0 0,0 0 1 0 0,0 0 0 0 0,1 0 0 0 0,1 0 0 0 0,0 0 0 0 0,1-1 0 0 0,0 1 0 0 0,1-1-1 0 0,0 0 1 0 0,1 0 0 0 0,0 0 0 0 0,1-1 0 0 0,0 0 0 0 0,3 4-46 0 0,-7-13 50 0 0,-1 1 1 0 0,0-1-1 0 0,1 1 1 0 0,-1-1-1 0 0,1 0 1 0 0,-1 0-1 0 0,1 0 1 0 0,-1 0-1 0 0,1-1 1 0 0,0 1-1 0 0,-1-1 1 0 0,1 0-1 0 0,0 1 1 0 0,0-1-1 0 0,-1 0 1 0 0,1-1-1 0 0,0 1 1 0 0,0 0-1 0 0,-1-1 1 0 0,1 0-1 0 0,0 1 1 0 0,-1-1-1 0 0,1 0 1 0 0,-1 0-1 0 0,1 0 1 0 0,-1-1-1 0 0,0 1 1 0 0,1-1-1 0 0,-1 1 1 0 0,2-3-51 0 0,59-62 877 0 0,-60 61-885 0 0,24-34 82 0 0,-2-1 0 0 0,-2-2-1 0 0,-2 0 1 0 0,-1-2-1 0 0,-1-5-73 0 0,40-82-68 0 0,-33 61 59 0 0,-6 105-747 0 0,11 136 879 0 0,-19-63-46 0 0,-6 1 0 0 0,-7 101-77 0 0,1-196-4 0 0,-2 53 35 0 0,-4 0-1 0 0,-2-1 0 0 0,-3 0 1 0 0,-12 38-31 0 0,22-95 29 0 0,-1 0 1 0 0,1-1 0 0 0,-2 1-1 0 0,1 0 1 0 0,-1-1 0 0 0,0 0-1 0 0,-1 0 1 0 0,0 0 0 0 0,0 0-1 0 0,-1 0 1 0 0,0-1 0 0 0,0 0-1 0 0,-1 0 1 0 0,0 0 0 0 0,0-1-1 0 0,0 0 1 0 0,-1 0 0 0 0,0 0-1 0 0,0-1 1 0 0,-1 0 0 0 0,-1 0-30 0 0,7-5 22 0 0,0 1 1 0 0,0-1 0 0 0,0 0 0 0 0,0 0 0 0 0,0 0 0 0 0,0 0 0 0 0,0 0 0 0 0,-1 0 0 0 0,1-1-1 0 0,0 1 1 0 0,0-1 0 0 0,0 1 0 0 0,0-1 0 0 0,0 0 0 0 0,0 0 0 0 0,0 0 0 0 0,0 0-1 0 0,1 0 1 0 0,-1 0 0 0 0,0 0 0 0 0,1-1 0 0 0,-1 1 0 0 0,0-1 0 0 0,1 1 0 0 0,0-1 0 0 0,-1 0-1 0 0,1 1 1 0 0,0-1 0 0 0,0 0 0 0 0,0 0 0 0 0,0 0 0 0 0,0 0 0 0 0,1 0 0 0 0,-1 0 0 0 0,0 0-1 0 0,1 0 1 0 0,-1-2-23 0 0,-8-83 220 0 0,10 65-216 0 0,0-1-1 0 0,1 1 1 0 0,1 0-1 0 0,1 0 0 0 0,1 0 1 0 0,1 0-1 0 0,1 1 1 0 0,1 0-1 0 0,3-6-3 0 0,-3 8-220 0 0,0-1-1 0 0,2 1 0 0 0,0 1 1 0 0,1 0-1 0 0,0 0 1 0 0,2 1-1 0 0,0 1 1 0 0,1 0-1 0 0,0 0 1 0 0,1 2-1 0 0,5-3 221 0 0,-12 13-844 0 0,1-1-3786 0 0,-5 1-5280 0 0</inkml:trace>
  <inkml:trace contextRef="#ctx0" brushRef="#br0" timeOffset="64291.328">8388 5983 14539 0 0,'0'0'2647'0'0,"0"0"-960"0"0,0 0-586 0 0,0 0-120 0 0,0 0-9 0 0,0 0-25 0 0,0 0-175 0 0,0 0-215 0 0,0 0-179 0 0,0 0-152 0 0,0 0-25 0 0,0 0 11 0 0,0 0 5 0 0,1 11 23 0 0,-2 202 509 0 0,-9-154-2059 0 0,10-59 597 0 0,11-3-9958 0 0,-7-1-612 0 0</inkml:trace>
  <inkml:trace contextRef="#ctx0" brushRef="#br0" timeOffset="64562.458">8568 5854 7762 0 0,'0'0'1815'0'0,"0"0"-379"0"0,0 0-16 0 0,0 0 175 0 0,0 0 38 0 0,0 0-178 0 0,0 0-199 0 0,0 0-200 0 0,0 0-208 0 0,0 0-121 0 0,0 0-99 0 0,0 0-76 0 0,22 6-46 0 0,70 19-62 0 0,-26-19 243 0 0,42-8 529 0 0,-54 1-2767 0 0,0 0-7258 0 0,-52 1-1882 0 0</inkml:trace>
  <inkml:trace contextRef="#ctx0" brushRef="#br0" timeOffset="64811.874">8807 5607 10802 0 0,'0'0'2375'0'0,"0"0"-1186"0"0,0 0-372 0 0,0 0 154 0 0,0 0 192 0 0,0 0 24 0 0,0 0-120 0 0,-2 34-228 0 0,-6 106-254 0 0,-2 179-1146 0 0,7-257-1559 0 0,3-41-1146 0 0,-1-1-3682 0 0,1-12-1152 0 0</inkml:trace>
  <inkml:trace contextRef="#ctx0" brushRef="#br0" timeOffset="65492.51">9225 5589 8098 0 0,'0'0'1675'0'0,"0"0"-526"0"0,0 0-200 0 0,0 0 80 0 0,0 0 135 0 0,0 0 54 0 0,0 0-116 0 0,0 0-185 0 0,0 0-250 0 0,-12 32-212 0 0,-40 100-146 0 0,22-16 104 0 0,28-110-399 0 0,1-1 0 0 0,-1 1 0 0 0,1 0 0 0 0,0 0 0 0 0,1-1 0 0 0,0 1 0 0 0,0 0 0 0 0,0 0 0 0 0,0 0 0 0 0,1 0 0 0 0,0-1 0 0 0,0 1 0 0 0,1 0 0 0 0,-1-1 0 0 0,1 1 0 0 0,1-1 0 0 0,-1 1 0 0 0,1-1 0 0 0,0 0 0 0 0,0 0 0 0 0,0 0 1 0 0,1-1-1 0 0,-1 1 0 0 0,5 3-15 0 0,-4-5 43 0 0,1-1 0 0 0,-1 1-1 0 0,0-1 1 0 0,1 0 0 0 0,0-1-1 0 0,-1 1 1 0 0,1-1 0 0 0,0 0-1 0 0,0 0 1 0 0,0 0 0 0 0,0 0-1 0 0,0-1 1 0 0,-1 0 0 0 0,1 0-1 0 0,0-1 1 0 0,0 1 0 0 0,0-1-1 0 0,0 0 1 0 0,0 0 0 0 0,0-1-1 0 0,-1 1 1 0 0,1-1 0 0 0,-1 0-1 0 0,1-1 1 0 0,-1 1 0 0 0,0-1-1 0 0,0 1 1 0 0,0-1 0 0 0,0 0-1 0 0,0-1 1 0 0,-1 1 0 0 0,1-1-1 0 0,-1 0 1 0 0,1-1-42 0 0,21-23 114 0 0,-1-2 0 0 0,-1 0 0 0 0,-1-1 0 0 0,-2-1 0 0 0,-2-2 1 0 0,9-19-115 0 0,86-135 403 0 0,-75 119-150 0 0,-38 68-130 0 0,0 1-39 0 0,0 0-9 0 0,-16 19 84 0 0,2 0-125 0 0,1 0 1 0 0,1 1 0 0 0,1 1 0 0 0,1 0 0 0 0,1 0 0 0 0,1 1 0 0 0,0 0 0 0 0,2 1 0 0 0,0-1 0 0 0,2 1 0 0 0,1 0 0 0 0,0 1 0 0 0,2-1 0 0 0,1 0 0 0 0,0 1 0 0 0,2-1 0 0 0,1 0 0 0 0,0 0 0 0 0,5 11-35 0 0,4 41 23 0 0,-2 1 1 0 0,-4 0 0 0 0,-3 0-1 0 0,-5 28-23 0 0,2-44-60 0 0,1-51 56 0 0,-1 0-1 0 0,0 0 0 0 0,0 1 1 0 0,-1-1-1 0 0,0 0 0 0 0,-1 0 0 0 0,0 0 1 0 0,0 0-1 0 0,-1 0 0 0 0,0 0 1 0 0,-1-1-1 0 0,1 1 0 0 0,-2-1 1 0 0,1 0-1 0 0,-1 0 0 0 0,-1-1 1 0 0,1 1-1 0 0,-1-1 0 0 0,0 0 0 0 0,-1-1 1 0 0,0 0-1 0 0,0 0 0 0 0,0 0 1 0 0,-1-1-1 0 0,0 0 0 0 0,0 0 1 0 0,-6 2 4 0 0,-65-3-211 0 0,77-4 211 0 0,0 0-1 0 0,0-1 1 0 0,1 1 0 0 0,-1-1-1 0 0,0 0 1 0 0,1 1 0 0 0,-1-1 0 0 0,0 0-1 0 0,1 0 1 0 0,-1 0 0 0 0,1 0-1 0 0,0 0 1 0 0,-1 0 0 0 0,1-1-1 0 0,0 1 1 0 0,0 0 0 0 0,-1-1-1 0 0,1 1 1 0 0,0-1 0 0 0,1 1 0 0 0,-1-1-1 0 0,0 0 1 0 0,0 1 0 0 0,1-1-1 0 0,-1 0 1 0 0,1 0 0 0 0,-1 1-1 0 0,1-1 1 0 0,0 0 0 0 0,-1 0 0 0 0,1 1-1 0 0,0-1 1 0 0,0 0 0 0 0,1 0 0 0 0,6-67-33 0 0,8 33 46 0 0,2 1 0 0 0,2 2 0 0 0,1-1-1 0 0,1 2 1 0 0,4-1-13 0 0,15-23-276 0 0,15-21-474 0 0,-20 24-5805 0 0,-30 45-3517 0 0</inkml:trace>
  <inkml:trace contextRef="#ctx0" brushRef="#br0" timeOffset="65922.011">9823 5994 17436 0 0,'0'0'1388'0'0,"0"0"-644"0"0,0 0-224 0 0,0 0 56 0 0,0 0 122 0 0,0 0 1 0 0,0 0-96 0 0,0 0-162 0 0,0 0-149 0 0,0 0-68 0 0,0 0-45 0 0,0 0-39 0 0,0 0-51 0 0,24-6-45 0 0,72-19-28 0 0,-70 20-17 0 0,-25 7 6 0 0,-1 1-1 0 0,1 0 1 0 0,-1-1 0 0 0,0 1-1 0 0,0 0 1 0 0,0 0 0 0 0,0-1 0 0 0,0 1-1 0 0,-1 0 1 0 0,1 0 0 0 0,-1-1 0 0 0,1 1-1 0 0,-1 0 1 0 0,0-1 0 0 0,0 1-1 0 0,-1-1 1 0 0,1 1 0 0 0,0-1 0 0 0,-1 0-1 0 0,1 1 1 0 0,-1-1 0 0 0,0 0 0 0 0,0 0-1 0 0,0 0 1 0 0,0 0 0 0 0,0-1-1 0 0,0 1 1 0 0,-2 1-5 0 0,2-1 7 0 0,-78 75 149 0 0,31-18 210 0 0,48-58-359 0 0,0-1-1 0 0,1 1 1 0 0,-1 0-1 0 0,1 0 1 0 0,-1 0-1 0 0,1-1 1 0 0,-1 1-1 0 0,1 0 1 0 0,-1 0-1 0 0,1 0 1 0 0,0 0-1 0 0,0 0 0 0 0,-1 0 1 0 0,1 0-1 0 0,0 0 1 0 0,0 0-1 0 0,0 0 1 0 0,0 0-1 0 0,0 0 1 0 0,0 0-1 0 0,1 0 1 0 0,-1 0-1 0 0,0 0 1 0 0,0 0-1 0 0,1 0 1 0 0,-1 0-1 0 0,0 0 1 0 0,1 0-1 0 0,-1-1 1 0 0,1 1-1 0 0,-1 0 1 0 0,1 0-1 0 0,0 0 0 0 0,-1-1 1 0 0,1 1-1 0 0,0 0 1 0 0,-1-1-1 0 0,1 1 1 0 0,0 0-1 0 0,0-1 1 0 0,0 1-1 0 0,0-1 1 0 0,0 1-1 0 0,-1-1 1 0 0,1 0-1 0 0,0 1 1 0 0,0-1-1 0 0,0 0 1 0 0,0 0-1 0 0,0 1 1 0 0,1-1-7 0 0,53 5 326 0 0,-52-5-307 0 0,164-7-1612 0 0,-149 2-1845 0 0,-7-1-4776 0 0,-7 2-2878 0 0</inkml:trace>
  <inkml:trace contextRef="#ctx0" brushRef="#br0" timeOffset="66648.41">10113 4981 6345 0 0,'0'0'2135'0'0,"0"0"-345"0"0,0 0-164 0 0,0 0-31 0 0,0 0-27 0 0,0 0-151 0 0,0 0-313 0 0,0 0-373 0 0,0 0-341 0 0,0 0-191 0 0,0 0-56 0 0,0 0 26 0 0,0 0 46 0 0,1 5 40 0 0,1 1-163 0 0,0-1 1 0 0,1 0 0 0 0,0 1 0 0 0,0-1 0 0 0,0 0 0 0 0,1-1 0 0 0,0 1 0 0 0,-1-1-1 0 0,2 1 1 0 0,-1-1 0 0 0,0 0 0 0 0,1-1 0 0 0,0 1 0 0 0,0-1 0 0 0,0 0 0 0 0,0 0 0 0 0,0 0-1 0 0,1-1 1 0 0,-1 0 0 0 0,1 0 0 0 0,4 1-93 0 0,131 23 1440 0 0,-138-26-1408 0 0,1 0 0 0 0,0-1 0 0 0,-1 1 0 0 0,1 0 0 0 0,0 1 0 0 0,-1-1 0 0 0,1 1 0 0 0,0 0 0 0 0,-1-1 0 0 0,1 2 0 0 0,-1-1 0 0 0,1 0 0 0 0,-1 1 0 0 0,0-1 0 0 0,1 1 0 0 0,-1 0 0 0 0,0 0 0 0 0,0 1 0 0 0,0-1 0 0 0,0 0 0 0 0,-1 1 0 0 0,1 0 0 0 0,-1-1 0 0 0,0 1 0 0 0,1 0 0 0 0,-1 1 0 0 0,-1-1 0 0 0,1 0 0 0 0,0 0 0 0 0,-1 1-32 0 0,4 21 110 0 0,-2 1-1 0 0,0-1 1 0 0,-2 1 0 0 0,-1-1 0 0 0,-1 1 0 0 0,-2-1-1 0 0,-4 25-109 0 0,2-12 4 0 0,-15 119-16 0 0,2-29-121 0 0,6-1 1 0 0,5 19 132 0 0,26 237-230 0 0,-18-313 409 0 0,-2-68-163 0 0,-1 1 0 0 0,1 0 0 0 0,-1-1-1 0 0,0 1 1 0 0,0-1 0 0 0,0 0 0 0 0,-1 1 0 0 0,1-1 0 0 0,0 0 0 0 0,-1 0 0 0 0,0 0 0 0 0,1-1 0 0 0,-1 1-1 0 0,0-1 1 0 0,0 0 0 0 0,0 1 0 0 0,0-1 0 0 0,-2 0-16 0 0,-4 3 5 0 0,-107 59 83 0 0,32-34 85 0 0,-43-22 230 0 0,79-26-943 0 0,43 12-688 0 0,5 1-2653 0 0,0 6 2720 0 0,0-1-8442 0 0</inkml:trace>
  <inkml:trace contextRef="#ctx0" brushRef="#br0" timeOffset="67356.942">10987 5563 4761 0 0,'0'0'4142'0'0,"0"0"-1607"0"0,0 0-765 0 0,0 0-198 0 0,0 0-173 0 0,0 0-198 0 0,0 0-220 0 0,0 0-157 0 0,0 0-73 0 0,0 0-40 0 0,0 0-75 0 0,16-2-93 0 0,117-14 831 0 0,244 16-121 0 0,-377 0-1542 0 0,0 0-69 0 0,-17 0-2418 0 0,1 4-343 0 0,6-1-1953 0 0,2 1-6079 0 0</inkml:trace>
  <inkml:trace contextRef="#ctx0" brushRef="#br0" timeOffset="67608.866">10978 5813 12467 0 0,'0'0'1767'0'0,"0"0"-546"0"0,0 0-199 0 0,0 0 150 0 0,0 0 83 0 0,0 0-61 0 0,0 0-143 0 0,0 0-158 0 0,0 0-186 0 0,0 0-144 0 0,0 0-99 0 0,32 11-116 0 0,101 31-101 0 0,-44-32-17 0 0,-75-11-214 0 0,190-36-721 0 0,-118 16-3347 0 0,-44 10-338 0 0,-15 4-6895 0 0</inkml:trace>
  <inkml:trace contextRef="#ctx0" brushRef="#br0" timeOffset="68041.45">12294 5291 6769 0 0,'0'0'2374'0'0,"0"0"-907"0"0,0 0-324 0 0,0 0 76 0 0,0 0 101 0 0,0 0 31 0 0,-35 8-124 0 0,-111 26-199 0 0,58 5 474 0 0,80-35-1424 0 0,0 0 0 0 0,0 1-1 0 0,0 0 1 0 0,0 0 0 0 0,1 1 0 0 0,0 0-1 0 0,0 0 1 0 0,1 0 0 0 0,0 1 0 0 0,0 0-1 0 0,0 0 1 0 0,1 1 0 0 0,0 0 0 0 0,0-1-1 0 0,1 2 1 0 0,0-1 0 0 0,1 0 0 0 0,0 1-1 0 0,0 0 1 0 0,-1 7-78 0 0,4-13 15 0 0,0 0-1 0 0,1 0 1 0 0,-1-1-1 0 0,1 1 1 0 0,0-1-1 0 0,0 1 1 0 0,0-1-1 0 0,0 1 1 0 0,0-1-1 0 0,0 1 1 0 0,1-1-1 0 0,-1 0 1 0 0,1 0-1 0 0,0 0 1 0 0,0 0 0 0 0,-1 0-1 0 0,1 0 1 0 0,0 0-1 0 0,1-1 1 0 0,-1 1-1 0 0,0-1 1 0 0,0 1-1 0 0,1-1 1 0 0,-1 0-1 0 0,1 0 1 0 0,-1 0-1 0 0,1 0 1 0 0,-1 0-1 0 0,1-1 1 0 0,0 1-1 0 0,0-1-14 0 0,86 9 705 0 0,-63-12-498 0 0,-1-2 1 0 0,1 0-1 0 0,-1-2 0 0 0,0-1 0 0 0,0 0 1 0 0,-1-2-1 0 0,0-1 0 0 0,-1-1 0 0 0,0-1 1 0 0,12-10-208 0 0,-3 4 212 0 0,-1-2 1 0 0,0-2 0 0 0,-2-1 0 0 0,-1-1 0 0 0,-1-1-1 0 0,-1-1 1 0 0,-1-2 0 0 0,-2 0 0 0 0,0-2 0 0 0,-3 0 0 0 0,0-2-1 0 0,11-27-212 0 0,-26 53-13 0 0,-1-1-1 0 0,0 0 1 0 0,-1 0 0 0 0,1 0-1 0 0,-2 0 1 0 0,1-1-1 0 0,-1 1 1 0 0,0-1-1 0 0,-1 0 1 0 0,0 1-1 0 0,0-1 1 0 0,-1 0 0 0 0,0 0-1 0 0,-1 0 1 0 0,0 1-1 0 0,0-1 1 0 0,-1 0-1 0 0,0 1 1 0 0,0-1-1 0 0,-1 1 1 0 0,0 0 0 0 0,-1 0-1 0 0,0 0 1 0 0,0 0-1 0 0,0 0 1 0 0,-1 1-1 0 0,-1 0 1 0 0,1 0-1 0 0,-1 1 1 0 0,0-1 0 0 0,0 1-1 0 0,-1 0 1 0 0,0 1-1 0 0,0-1 1 0 0,0 2-1 0 0,-1-1 1 0 0,-4-2 13 0 0,3 5-29 0 0,0 0 1 0 0,0 1-1 0 0,0 0 0 0 0,-1 0 1 0 0,1 1-1 0 0,0 0 1 0 0,0 1-1 0 0,0 0 0 0 0,0 0 1 0 0,0 1-1 0 0,0 0 0 0 0,0 1 1 0 0,0 0-1 0 0,0 0 1 0 0,1 1-1 0 0,0 0 0 0 0,0 0 1 0 0,0 1-1 0 0,0 0 0 0 0,1 0 1 0 0,0 1-1 0 0,0 0 1 0 0,0 0-1 0 0,1 1 0 0 0,0 0 1 0 0,0 0-1 0 0,0 1 0 0 0,-1 4 29 0 0,-1-2 9 0 0,0 2 0 0 0,1-1 0 0 0,1 1 0 0 0,0 0 0 0 0,0 0-1 0 0,1 1 1 0 0,1 0 0 0 0,0 0 0 0 0,1 0 0 0 0,0 0 0 0 0,1 0 0 0 0,1 1-1 0 0,0-1 1 0 0,0 1 0 0 0,2-1 0 0 0,0 0 0 0 0,0 1 0 0 0,1-1-1 0 0,2 8-8 0 0,4-3 43 0 0,-1-1-1 0 0,2-1 0 0 0,0 0 0 0 0,1 0 0 0 0,1 0 1 0 0,0-1-1 0 0,1-1 0 0 0,1 0 0 0 0,0-1 1 0 0,0 0-1 0 0,2-1 0 0 0,-1-1 0 0 0,2 0 0 0 0,-1-1 1 0 0,1 0-1 0 0,1-2 0 0 0,3 2-42 0 0,8 2 40 0 0,0-1 1 0 0,1-1-1 0 0,0-2 0 0 0,1 0 0 0 0,0-2 1 0 0,0-2-1 0 0,0 0 0 0 0,1-2 1 0 0,4-2-41 0 0,2 2-223 0 0,35-2-223 0 0,-29-9-3845 0 0,-36 5-1430 0 0,-5 1-6115 0 0</inkml:trace>
  <inkml:trace contextRef="#ctx0" brushRef="#br0" timeOffset="68326.653">11896 5806 13435 0 0,'0'0'3194'0'0,"0"0"-1847"0"0,0 0-548 0 0,0 0 52 0 0,31 0 41 0 0,101-1 4 0 0,150-27 2387 0 0,-104 5-2568 0 0,-34 17-968 0 0,-50 9-2797 0 0,-84-1 1474 0 0,4-1-6848 0 0,-10-1-3357 0 0</inkml:trace>
  <inkml:trace contextRef="#ctx0" brushRef="#br0" timeOffset="68809.368">12230 6145 4761 0 0,'0'0'3810'0'0,"0"0"-2029"0"0,0 0-792 0 0,0 0 51 0 0,0 0 137 0 0,0 0 29 0 0,0 0-44 0 0,0 0-124 0 0,0 0-161 0 0,0 0-91 0 0,-31 16-101 0 0,-98 54-111 0 0,15-1 695 0 0,104-63-1213 0 0,0 1-1 0 0,0 0 1 0 0,1 1-1 0 0,0 0 1 0 0,0 0-1 0 0,1 1 0 0 0,0 0 1 0 0,1 0-1 0 0,0 1 1 0 0,0 0-1 0 0,1 0 1 0 0,0 1-1 0 0,1-1 1 0 0,0 1-1 0 0,1 1 1 0 0,0-1-1 0 0,1 1 1 0 0,0-1-1 0 0,1 1 1 0 0,0 0-1 0 0,1 0 0 0 0,0 7-55 0 0,3-14 46 0 0,0-1 0 0 0,0 0-1 0 0,1 0 1 0 0,0-1-1 0 0,0 1 1 0 0,0 0 0 0 0,0-1-1 0 0,0 0 1 0 0,1 0-1 0 0,0 0 1 0 0,-1 0 0 0 0,1 0-1 0 0,0-1 1 0 0,0 0-1 0 0,1 0 1 0 0,-1 0 0 0 0,0 0-1 0 0,1-1 1 0 0,-1 1-1 0 0,1-1 1 0 0,-1 0 0 0 0,1-1-1 0 0,0 1 1 0 0,-1-1-1 0 0,1 0 1 0 0,0 0-1 0 0,-1 0 1 0 0,1-1 0 0 0,0 1-1 0 0,-1-1 1 0 0,1 0-1 0 0,2-1-45 0 0,12 1 195 0 0,0 0-85 0 0,1-1 0 0 0,-1-1 0 0 0,1 0 0 0 0,-1-2 0 0 0,0 0 0 0 0,0-1 0 0 0,-1-1-1 0 0,0-1 1 0 0,0-1 0 0 0,-1 0 0 0 0,0-1 0 0 0,0-1 0 0 0,-1 0 0 0 0,-1-2 0 0 0,12-11-110 0 0,2-3 76 0 0,-2-2 1 0 0,-1-1-1 0 0,-2 0 1 0 0,0-2 0 0 0,-3-1-1 0 0,0-1 1 0 0,6-18-77 0 0,-15 30-64 0 0,-1-2 1 0 0,-2 1-1 0 0,0-1 0 0 0,-2-1 1 0 0,0 0-1 0 0,-2 0 1 0 0,-1 0-1 0 0,0 0 1 0 0,-2-1-1 0 0,-1 1 1 0 0,-2-21 63 0 0,0 41-24 0 0,1 1 0 0 0,0 0 0 0 0,-1 0 0 0 0,0-1 0 0 0,0 1 0 0 0,0 0 1 0 0,-1 0-1 0 0,1 0 0 0 0,-1 0 0 0 0,0 0 0 0 0,0 0 0 0 0,0 0 0 0 0,-1 1 0 0 0,1-1 1 0 0,-1 1-1 0 0,0 0 0 0 0,0-1 0 0 0,0 1 0 0 0,-1 1 0 0 0,1-1 0 0 0,0 0 0 0 0,-1 1 1 0 0,0 0-1 0 0,0 0 0 0 0,0 0 0 0 0,0 0 0 0 0,0 0 0 0 0,0 1 0 0 0,0 0 0 0 0,0 0 0 0 0,0 0 1 0 0,-1 0-1 0 0,1 1 0 0 0,0 0 0 0 0,-1 0 0 0 0,1 0 0 0 0,-1 0 0 0 0,1 0 0 0 0,0 1 1 0 0,0 0-1 0 0,-1 0 0 0 0,1 0 0 0 0,-3 2 24 0 0,-10 8-13 0 0,0 1 0 0 0,0 1-1 0 0,1 0 1 0 0,0 1 0 0 0,2 1 0 0 0,-1 0 0 0 0,2 1-1 0 0,0 1 1 0 0,1 0 0 0 0,1 0 0 0 0,0 1 0 0 0,1 1 0 0 0,1 0-1 0 0,1 0 1 0 0,1 1 0 0 0,1-1 0 0 0,-2 11 13 0 0,2-11-12 0 0,1 0 0 0 0,1 1 0 0 0,1-1 0 0 0,0 1 0 0 0,2 0 0 0 0,0 0 0 0 0,1 0 0 0 0,2 7 12 0 0,0-19-11 0 0,0 1 0 0 0,1 0-1 0 0,1-1 1 0 0,-1 1 0 0 0,1-1 0 0 0,1 0 0 0 0,-1-1 0 0 0,1 1 0 0 0,1-1-1 0 0,-1 0 1 0 0,1 0 0 0 0,1 0 0 0 0,-1-1 0 0 0,1 0 0 0 0,0 0 0 0 0,0-1 0 0 0,1 0-1 0 0,0 0 1 0 0,-1-1 0 0 0,3 1 11 0 0,47 3-1417 0 0,-22-15-6989 0 0,-27 6-2499 0 0</inkml:trace>
  <inkml:trace contextRef="#ctx0" brushRef="#br0" timeOffset="69147.336">12835 5939 15787 0 0,'0'0'1271'0'0,"0"0"-557"0"0,0 0-151 0 0,0 0 79 0 0,0 0 79 0 0,0 0 29 0 0,0 0-25 0 0,-22 34-85 0 0,-69 109-103 0 0,2 3 293 0 0,14 5-581 0 0,74-147-222 0 0,-1-1-1 0 0,1 1 1 0 0,0-1-1 0 0,0 1 1 0 0,0 0 0 0 0,0-1-1 0 0,1 1 1 0 0,-1 0-1 0 0,1 0 1 0 0,0-1 0 0 0,0 1-1 0 0,1 0 1 0 0,-1-1-1 0 0,1 1 1 0 0,-1 0 0 0 0,1-1-1 0 0,0 1 1 0 0,1 0-1 0 0,-1-1 1 0 0,1 0 0 0 0,-1 1-1 0 0,1-1 1 0 0,0 0-1 0 0,0 0 1 0 0,0 0 0 0 0,1 0-1 0 0,-1 0 1 0 0,1 0-1 0 0,0-1 1 0 0,-1 1 0 0 0,1-1-1 0 0,0 0 1 0 0,1 0-1 0 0,-1 0 1 0 0,0 0 0 0 0,1 0-27 0 0,18 4 255 0 0,1 0 0 0 0,1-2-1 0 0,-1-1 1 0 0,1 0 0 0 0,-1-2 0 0 0,1 0 0 0 0,6-3-255 0 0,-13 2 96 0 0,-10 1-82 0 0,0-1-1 0 0,0-1 1 0 0,0 1 0 0 0,-1-1 0 0 0,1 0-1 0 0,0-1 1 0 0,0 0 0 0 0,-1 0 0 0 0,1 0-1 0 0,-1-1 1 0 0,1 0 0 0 0,-1 0 0 0 0,4-3-14 0 0,-9 4-99 0 0,0 1 0 0 0,0 0 0 0 0,0-1 0 0 0,0 1 1 0 0,0 0-1 0 0,0-1 0 0 0,-1 0 0 0 0,1 1 0 0 0,0-1 1 0 0,-1 1-1 0 0,1-1 0 0 0,-1 0 0 0 0,0 1 0 0 0,0-1 0 0 0,1 0 1 0 0,-1 1-1 0 0,0-1 0 0 0,0 0 0 0 0,-1 1 0 0 0,1-1 1 0 0,0 0-1 0 0,-1 1 0 0 0,1-1 0 0 0,0 1 0 0 0,-1-1 1 0 0,0 0-1 0 0,0 0 99 0 0,-16-23-10032 0 0,10 17-1249 0 0</inkml:trace>
  <inkml:trace contextRef="#ctx0" brushRef="#br0" timeOffset="69329.208">12386 6307 11298 0 0,'0'0'2910'0'0,"0"0"-1145"0"0,0 0-456 0 0,0 0-38 0 0,0 0-97 0 0,0 0-165 0 0,0 0-167 0 0,0 0-162 0 0,36-5-146 0 0,113-12-102 0 0,126-24-1530 0 0,-244 32-1390 0 0,-11 1-3168 0 0,-4 3-5853 0 0</inkml:trace>
  <inkml:trace contextRef="#ctx0" brushRef="#br0" timeOffset="69904.36">13465 4793 5305 0 0,'0'0'2451'0'0,"0"0"-573"0"0,0 0-280 0 0,0 0-1 0 0,0 0-43 0 0,0 0-59 0 0,0 0-168 0 0,0 0-260 0 0,0 0-266 0 0,0 0-239 0 0,0 0-167 0 0,0 0-121 0 0,0 0-42 0 0,-24-7-22 0 0,-76-20-13 0 0,98 26-186 0 0,1 1 0 0 0,-1-1-1 0 0,0 1 1 0 0,1-1 0 0 0,-1 1 0 0 0,0 0 0 0 0,0 0-1 0 0,1 0 1 0 0,-1 0 0 0 0,0 0 0 0 0,0 0 0 0 0,1 0-1 0 0,-1 0 1 0 0,0 1 0 0 0,0-1 0 0 0,1 1-1 0 0,-1-1 1 0 0,1 1 0 0 0,-1 0 0 0 0,0-1 0 0 0,1 1-1 0 0,-1 0 1 0 0,1 0 0 0 0,0 0 0 0 0,-1 0 0 0 0,1 1-1 0 0,0-1 1 0 0,-1 0 0 0 0,1 0 0 0 0,0 1-11 0 0,-5 5 82 0 0,-5 3 23 0 0,0 0 1 0 0,1 1 0 0 0,0 0 0 0 0,1 1 0 0 0,0 0 0 0 0,1 1 0 0 0,0 0 0 0 0,1 0 0 0 0,0 0 0 0 0,1 1 0 0 0,1 0 0 0 0,0 0 0 0 0,1 1 0 0 0,-2 13-106 0 0,-39 403 1142 0 0,7 120-1175 0 0,5-319-134 0 0,23-135 537 0 0,12-94-345 0 0,1 0 0 0 0,0 1-1 0 0,0-1 1 0 0,1 0 0 0 0,-1 0 0 0 0,0-1 0 0 0,1 1 0 0 0,0-1-1 0 0,0 0 1 0 0,0 0 0 0 0,0 0 0 0 0,0 0 0 0 0,0-1 0 0 0,0 1 0 0 0,4 0-25 0 0,-7-2 3 0 0,23 6 10 0 0,0-1 1 0 0,0-1-1 0 0,1-1 1 0 0,-1-1-1 0 0,1-1 1 0 0,-1-1-1 0 0,4-2-13 0 0,16 2-476 0 0,-23-7-1285 0 0,-11 2-3395 0 0,-5 2-6104 0 0</inkml:trace>
  <inkml:trace contextRef="#ctx0" brushRef="#br0" timeOffset="70811.915">13721 5534 3129 0 0,'0'0'1749'0'0,"0"0"-272"0"0,0 0 70 0 0,0 0 217 0 0,0 0 111 0 0,0 0-30 0 0,0 0-286 0 0,0 0-337 0 0,0 0-277 0 0,0 0-240 0 0,0 0-129 0 0,0 0-58 0 0,0 0 0 0 0,-17 4 7 0 0,-53 15-20 0 0,65-17-440 0 0,0 0 0 0 0,0 0 0 0 0,1 0 0 0 0,-1 0 0 0 0,1 1 0 0 0,-1-1 1 0 0,1 1-1 0 0,0 0 0 0 0,0 1 0 0 0,0-1 0 0 0,1 1 0 0 0,-1-1 0 0 0,1 1 0 0 0,0 0 0 0 0,0 1-65 0 0,-9 9 171 0 0,0-2-119 0 0,0 0 0 0 0,1 1 1 0 0,1 0-1 0 0,0 1 0 0 0,0 0 0 0 0,1 0 1 0 0,1 1-1 0 0,1 0 0 0 0,0 1 0 0 0,1 0 1 0 0,1 0-1 0 0,0 0 0 0 0,1 1 0 0 0,1-1 1 0 0,0 1-1 0 0,2 0 0 0 0,-1 8-52 0 0,3-21-42 0 0,0-1-1 0 0,0 0 1 0 0,0 0 0 0 0,1 0-1 0 0,-1 0 1 0 0,1 0-1 0 0,-1 0 1 0 0,1 0 0 0 0,0 0-1 0 0,0-1 1 0 0,0 1 0 0 0,1-1-1 0 0,-1 1 1 0 0,1-1-1 0 0,-1 0 1 0 0,1 0 0 0 0,0 0-1 0 0,0 0 1 0 0,-1-1 0 0 0,1 1-1 0 0,1-1 1 0 0,-1 0-1 0 0,0 1 1 0 0,3-1 42 0 0,50 7-3497 0 0,-20-18-4830 0 0,-23 6-1326 0 0</inkml:trace>
  <inkml:trace contextRef="#ctx0" brushRef="#br0" timeOffset="71077.009">14010 5559 5281 0 0,'0'0'1619'0'0,"0"0"-85"0"0,0 0 123 0 0,0 0 131 0 0,0 0-23 0 0,0 0-176 0 0,-28 35-286 0 0,-87 111-298 0 0,62-55 182 0 0,49-77-1002 0 0,1-9-105 0 0,1 0 1 0 0,-1 0-1 0 0,1 1 0 0 0,0-1 0 0 0,1 0 0 0 0,-1 1 0 0 0,1 0 0 0 0,0-1 0 0 0,0 1 0 0 0,1-1 0 0 0,-1 1 0 0 0,1 0 1 0 0,1-1-1 0 0,-1 1 0 0 0,1 0 0 0 0,0-1 0 0 0,0 1 0 0 0,1-1 0 0 0,-1 1 0 0 0,1-1 0 0 0,1 0 0 0 0,-1 1 0 0 0,1-1 1 0 0,-1 0-1 0 0,1-1 0 0 0,1 1 0 0 0,-1 0 0 0 0,1-1 0 0 0,0 0 0 0 0,0 0 0 0 0,0 0 0 0 0,0 0 0 0 0,1-1 0 0 0,0 0 1 0 0,-1 0-1 0 0,1 0 0 0 0,1 0-80 0 0,6-2 125 0 0,0-1 0 0 0,0-1 0 0 0,0 0 1 0 0,0 0-1 0 0,0-1 0 0 0,0 0 0 0 0,0-1 0 0 0,-1-1 1 0 0,1 0-1 0 0,-1-1 0 0 0,0 1 0 0 0,0-2 0 0 0,-1 0 1 0 0,1 0-1 0 0,-1-1 0 0 0,-1 0 0 0 0,1-1 1 0 0,-1 0-1 0 0,-1-1 0 0 0,1 0 0 0 0,-1 0 0 0 0,-1 0 1 0 0,0-1-1 0 0,0 0 0 0 0,-1-1 0 0 0,0 1 0 0 0,3-12-125 0 0,-4 14-17 0 0,0-1 0 0 0,-1 1 0 0 0,0-1-1 0 0,0 0 1 0 0,-1 0 0 0 0,-1 0 0 0 0,1-1-1 0 0,-1 1 1 0 0,-1-1 0 0 0,0 1 0 0 0,0-1 0 0 0,-1 1-1 0 0,0-1 1 0 0,-1 0 0 0 0,0 1 0 0 0,0-1-1 0 0,-1 1 1 0 0,0 0 0 0 0,-1-1 0 0 0,0 1-1 0 0,-1 0 1 0 0,0 0 0 0 0,0 1 0 0 0,0-1-1 0 0,-1 1 1 0 0,-1 0 0 0 0,0 0 17 0 0,-49-7-2618 0 0,20 25-7497 0 0,23-6-1648 0 0</inkml:trace>
  <inkml:trace contextRef="#ctx0" brushRef="#br0" timeOffset="71497.271">14249 5865 11106 0 0,'0'0'1833'0'0,"0"0"-564"0"0,0 0-214 0 0,0 0-60 0 0,0 0-119 0 0,0 0-97 0 0,0 0-107 0 0,0 0-100 0 0,0 0-45 0 0,0 0-7 0 0,0 0-8 0 0,0 0-38 0 0,0 0-49 0 0,16-9-70 0 0,50-28-60 0 0,-7-24 558 0 0,2-13-433 0 0,-58 72-447 0 0,2 5-693 0 0,-5 4 782 0 0,-4 122 149 0 0,5-125-162 0 0,0 0 0 0 0,1 0 0 0 0,-1 0 1 0 0,1 0-1 0 0,0 0 0 0 0,0-1 1 0 0,0 1-1 0 0,0-1 0 0 0,1 1 0 0 0,0-1 1 0 0,-1 0-1 0 0,1 0 0 0 0,0 0 1 0 0,0 0-1 0 0,1 0 0 0 0,-1-1 0 0 0,1 1 1 0 0,-1-1-1 0 0,1 0 0 0 0,0 0 1 0 0,0-1-1 0 0,0 1 0 0 0,0-1 0 0 0,0 1 1 0 0,0-1-1 0 0,0-1 0 0 0,0 1 1 0 0,0 0-1 0 0,1-1 0 0 0,-1 0 0 0 0,0 0 1 0 0,0 0-1 0 0,1-1 0 0 0,-1 0 1 0 0,0 1-1 0 0,0-1 0 0 0,0-1 0 0 0,0 1 1 0 0,0 0-1 0 0,0-1 0 0 0,0 0 1 0 0,-1 0-1 0 0,1 0 0 0 0,0-1-49 0 0,4-1 65 0 0,-1 1-1 0 0,1-2 1 0 0,-1 1-1 0 0,0-1 1 0 0,0 0-1 0 0,-1-1 1 0 0,1 1-1 0 0,-1-1 1 0 0,0 0-1 0 0,-1-1 1 0 0,0 0-1 0 0,0 0 1 0 0,0 0-1 0 0,-1 0 1 0 0,0-1-1 0 0,0 1 1 0 0,-1-1-1 0 0,0 0 1 0 0,1-5-65 0 0,5-26-940 0 0,1 15-6676 0 0,-5 17-4085 0 0</inkml:trace>
  <inkml:trace contextRef="#ctx0" brushRef="#br0" timeOffset="71894.2">15111 5486 16500 0 0,'0'0'1607'0'0,"0"0"-523"0"0,0 0-156 0 0,0 0-27 0 0,0 0-28 0 0,0 0-120 0 0,0 0-134 0 0,0 0-131 0 0,0 0-144 0 0,0 0-92 0 0,0 0-82 0 0,0 0-56 0 0,0 0-55 0 0,-28 23-18 0 0,-85 73-11 0 0,59-39-18 0 0,54-56-14 0 0,-1 0 1 0 0,0-1-1 0 0,1 1 1 0 0,-1-1-1 0 0,1 1 1 0 0,-1 0-1 0 0,1 0 1 0 0,-1-1-1 0 0,1 1 1 0 0,0 0-1 0 0,-1 0 1 0 0,1 0-1 0 0,0-1 1 0 0,0 1 0 0 0,0 0-1 0 0,-1 0 1 0 0,1 0-1 0 0,0 0 1 0 0,0-1-1 0 0,0 1 1 0 0,0 0-1 0 0,0 0 1 0 0,0 0-1 0 0,1 0 1 0 0,-1 0-1 0 0,0-1 1 0 0,0 1-1 0 0,1 0 1 0 0,-1 0-1 0 0,0 0 1 0 0,1-1-1 0 0,-1 1 1 0 0,1 0-1 0 0,-1-1 1 0 0,1 1 0 0 0,-1 0-1 0 0,1-1 1 0 0,0 1-1 0 0,-1 0 1 0 0,1-1-1 0 0,-1 1 1 0 0,1-1-1 0 0,0 1 1 0 0,0-1-1 0 0,-1 0 1 0 0,1 1-1 0 0,0-1 1 0 0,0 0-1 0 0,0 1 1 0 0,0-1-1 0 0,-1 0 1 0 0,1 0-1 0 0,0 0 1 0 0,0 0 0 0 0,0 0-1 0 0,0 0 1 0 0,-1 0-1 0 0,1 0 1 0 0,0 0-1 0 0,0 0 1 0 0,0 0-1 0 0,0-1 1 0 0,-1 1-1 0 0,1 0 1 0 0,0-1-1 0 0,0 1 2 0 0,65-1 76 0 0,-58 0-64 0 0,0 0 1 0 0,1 0-1 0 0,-1 1 1 0 0,1 0-1 0 0,-1 0 1 0 0,1 1-1 0 0,-1 0 1 0 0,1 1-1 0 0,-1 0 0 0 0,0 0 1 0 0,0 1-1 0 0,0 0 1 0 0,6 3-13 0 0,-12-2 62 0 0,-1 0-1 0 0,1 0 1 0 0,0 0 0 0 0,-1 0 0 0 0,0 0 0 0 0,0 0 0 0 0,0 0 0 0 0,-1 1-1 0 0,1-1 1 0 0,-1 0 0 0 0,0 1 0 0 0,0-1 0 0 0,0 0 0 0 0,-1 1 0 0 0,0-1-1 0 0,0 0 1 0 0,0 0 0 0 0,0 0 0 0 0,0 1 0 0 0,-1-1 0 0 0,0 0 0 0 0,0-1 0 0 0,0 1-1 0 0,0 0 1 0 0,-1-1 0 0 0,1 1 0 0 0,-1-1 0 0 0,0 0 0 0 0,0 0 0 0 0,-2 2-62 0 0,5-5 0 0 0,-16 21 93 0 0,-2 0 0 0 0,-1-1-1 0 0,0 0 1 0 0,-1-2 0 0 0,-1-1 0 0 0,-1 0 0 0 0,-15 8-93 0 0,-19 15-2692 0 0,54-43-10116 0 0,2-1 1439 0 0</inkml:trace>
  <inkml:trace contextRef="#ctx0" brushRef="#br0" timeOffset="72144.144">15534 5291 13819 0 0,'0'0'2597'0'0,"0"0"-964"0"0,0 0-563 0 0,0 0-151 0 0,0 0-62 0 0,0 0 43 0 0,0 0 69 0 0,0 0-1 0 0,0 0-72 0 0,0 0-171 0 0,0 0-168 0 0,0 0-140 0 0,0 0-98 0 0,4 34-91 0 0,8 111-66 0 0,-26-48 22 0 0,6-75-153 0 0,-5 17-68 0 0,2 2 0 0 0,2-1 0 0 0,1 1 0 0 0,2 0 0 0 0,2 1-1 0 0,2 0 38 0 0,5-21 125 0 0,-1-12-1329 0 0,-1-1-3857 0 0,-2-8-305 0 0,-2 0-6139 0 0</inkml:trace>
  <inkml:trace contextRef="#ctx0" brushRef="#br0" timeOffset="72331.021">15261 5589 15667 0 0,'0'0'1542'0'0,"0"0"-586"0"0,0 0-130 0 0,0 0 46 0 0,0 0 5 0 0,0 0-86 0 0,0 0-141 0 0,0 0-138 0 0,0 0-103 0 0,36-2-93 0 0,113-5-98 0 0,-44 19-25 0 0,-86-5-228 0 0,52 25-1659 0 0,-42-16-7609 0 0,-21-12-2478 0 0</inkml:trace>
  <inkml:trace contextRef="#ctx0" brushRef="#br0" timeOffset="73016.041">15578 4867 5105 0 0,'0'0'2139'0'0,"0"0"-1213"0"0,0 0-387 0 0,0 0 270 0 0,0 0 275 0 0,0 0 177 0 0,0 0 41 0 0,0 0-33 0 0,0 0-86 0 0,33-5-78 0 0,105-19-101 0 0,-26 8 1320 0 0,-5 10 185 0 0,-106 7-2471 0 0,1 0-1 0 0,-1 0 1 0 0,1 0-1 0 0,-1 0 1 0 0,1 0-1 0 0,-1 1 0 0 0,0-1 1 0 0,1 1-1 0 0,-1-1 1 0 0,0 1-1 0 0,0-1 0 0 0,0 1 1 0 0,0 0-1 0 0,-1-1 1 0 0,1 1-1 0 0,0 0 0 0 0,-1 0 1 0 0,1-1-1 0 0,-1 1 1 0 0,0 0-1 0 0,1 0 1 0 0,-1 0-1 0 0,0 0 0 0 0,0 0 1 0 0,0-1-1 0 0,-1 1 1 0 0,1 0-1 0 0,0 0 0 0 0,-1 1-37 0 0,1 3 105 0 0,4 609 1247 0 0,19-342-1309 0 0,-13 38-43 0 0,-11-282 101 0 0,-2 0-1 0 0,-1 0 1 0 0,-2-1 0 0 0,-1 1-1 0 0,-1-1 1 0 0,-4 7-101 0 0,-20 20 1175 0 0,-26-43-57 0 0,-217 17-1834 0 0,261-31-1542 0 0,10 0-1254 0 0,0-1-3379 0 0,2-1-6221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6:5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43 432 1712 0 0,'0'0'1961'0'0,"0"0"-301"0"0,0 0 34 0 0,0 0 186 0 0,0 0 167 0 0,0 0-8 0 0,0 0-213 0 0,0 0-292 0 0,0 0-326 0 0,0 0-264 0 0,0 0-216 0 0,-6 0-181 0 0,-14 0-206 0 0,17 0 2312 0 0,63 18-596 0 0,-35-15-1777 0 0,0-2 0 0 0,-1 0 0 0 0,1-2-1 0 0,0-1 1 0 0,0-1 0 0 0,0 0 0 0 0,-1-2 0 0 0,7-4-280 0 0,27-2 233 0 0,192-41 358 0 0,-215 48-578 0 0,-35 4-33 0 0,0 0 0 0 0,0 0-13 0 0,0 0-26 0 0,0 0-39 0 0,-9 23-4431 0 0,8-19 3656 0 0,-1 1-407 0 0,2 0-4176 0 0,0-1-6010 0 0</inkml:trace>
  <inkml:trace contextRef="#ctx0" brushRef="#br0" timeOffset="294.699">0 671 8906 0 0,'0'0'4127'0'0,"0"0"-2299"0"0,0 0-918 0 0,0 0-112 0 0,0 0 179 0 0,0 0 226 0 0,0 0 4 0 0,0 0-221 0 0,0 0-197 0 0,0 0-141 0 0,0 0-50 0 0,0 0 22 0 0,0 0-61 0 0,22 0-60 0 0,146-7 726 0 0,150-16-157 0 0,-252 15-1518 0 0,-22-1-2771 0 0,-35 3-524 0 0,-4 1-5083 0 0,-3 4-1876 0 0</inkml:trace>
  <inkml:trace contextRef="#ctx0" brushRef="#br0" timeOffset="829.391">216 1 11290 0 0,'0'0'1391'0'0,"0"0"-289"0"0,0 0-169 0 0,0 0 25 0 0,0 0 69 0 0,0 0-19 0 0,0 0-181 0 0,0 0-158 0 0,0 0-50 0 0,0 0 21 0 0,0 0 57 0 0,0 0 9 0 0,0 0-83 0 0,14 16-95 0 0,47 51-41 0 0,54 16 1091 0 0,189 86-90 0 0,-304-169-1488 0 0,11 5 4 0 0,-1 0 0 0 0,0 1-1 0 0,0 0 1 0 0,-1 0-1 0 0,0 1 1 0 0,0 1 0 0 0,0-1-1 0 0,-1 2 1 0 0,0-1-1 0 0,-1 1 1 0 0,6 7-4 0 0,-13-13 11 0 0,0 1-1 0 0,0-1 1 0 0,-1 0 0 0 0,1 0-1 0 0,0 0 1 0 0,-1 1-1 0 0,0-1 1 0 0,0 0 0 0 0,0 0-1 0 0,0 0 1 0 0,-1 0-1 0 0,1 0 1 0 0,-1 0 0 0 0,1-1-1 0 0,-1 1 1 0 0,0 0 0 0 0,0-1-1 0 0,0 1 1 0 0,-1-1-1 0 0,1 0 1 0 0,0 0 0 0 0,-1 0-1 0 0,0 0 1 0 0,1 0 0 0 0,-1 0-1 0 0,0-1 1 0 0,0 0-1 0 0,0 1 1 0 0,0-1 0 0 0,0 0-1 0 0,0 0 1 0 0,-1 0-11 0 0,-12 8 41 0 0,-120 118 108 0 0,35-25-147 0 0,-117 60 137 0 0,217-162-170 0 0,1 1 0 0 0,0-1-1 0 0,0 1 1 0 0,-1-1 0 0 0,1 1 0 0 0,0-1 0 0 0,0 1 0 0 0,-1-1 0 0 0,1 1 0 0 0,0-1-1 0 0,0 1 1 0 0,0-1 0 0 0,0 1 0 0 0,0 0 0 0 0,0-1 0 0 0,0 1 0 0 0,0-1 0 0 0,0 1-1 0 0,0-1 1 0 0,0 1 0 0 0,0-1 0 0 0,1 1 0 0 0,-1 0 0 0 0,0-1 0 0 0,0 1 0 0 0,0-1-1 0 0,1 1 1 0 0,-1-1 0 0 0,0 0 0 0 0,1 1 0 0 0,-1-1 0 0 0,0 1 0 0 0,1-1-1 0 0,-1 1 1 0 0,1-1 0 0 0,-1 0 0 0 0,1 1 0 0 0,-1-1 0 0 0,1 0 0 0 0,-1 0 0 0 0,1 1-1 0 0,-1-1 1 0 0,1 0 0 0 0,-1 0 0 0 0,1 0 0 0 0,-1 1 0 0 0,1-1 0 0 0,-1 0 0 0 0,1 0-1 0 0,0 0 1 0 0,-1 0 0 0 0,1 0 0 0 0,-1 0 0 0 0,1 0 0 0 0,-1 0 0 0 0,1-1 0 0 0,-1 1-1 0 0,1 0 1 0 0,0 0 0 0 0,-1 0 0 0 0,1 0 31 0 0,11 2-7331 0 0,-11-2-4176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0,'0'0'747'0'0,"0"0"341"0"0,0 0 108 0 0,0 0-47 0 0,0-14 52 0 0,-1-42 146 0 0,19 9 6709 0 0,-13 136-420 0 0,41 64-8074 0 0,-26-94 1040 0 0,68 149-498 0 0,-52-144-72 0 0,-29-65 797 0 0,-3-16-517 0 0,-4 16-225 0 0,85-330 646 0 0,39-25-579 0 0,-117 334-381 0 0,-12 29-985 0 0,-11 56-1179 0 0,13-35-3998 0 0,2-16-4762 0 0</inkml:trace>
  <inkml:trace contextRef="#ctx0" brushRef="#br0" timeOffset="557.409">557 633 0 0 0,'0'0'1158'0'0,"0"0"175"0"0,0 0 30 0 0,0 0 23 0 0,0 0 39 0 0,0 0 54 0 0,0 0 63 0 0,0 0-15 0 0,0 0-64 0 0,3-8-57 0 0,11-24-94 0 0,-11 24-109 0 0,-3 8-127 0 0,0 0-116 0 0,0 0-110 0 0,0 0-106 0 0,0 0-104 0 0,0 0-98 0 0,0 0-76 0 0,0 0-56 0 0,0 0-50 0 0,0 0-48 0 0,0 11 503 0 0,7 323 1788 0 0,-11-301-2444 0 0,4-55-3511 0 0,2 8 67 0 0,0 4-2873 0 0,1 2-5717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0 0 0,'0'0'886'0'0,"0"0"384"0"0,0 0 280 0 0,0 0 93 0 0,0 0-107 0 0,0 0-237 0 0,0 0-229 0 0,0 0-126 0 0,0 0-30 0 0,0 0 25 0 0,0 0 35 0 0,1 1 787 0 0,6 1 7848 0 0,-5-1-9231 0 0,67-5 459 0 0,0-3 0 0 0,-1-3 0 0 0,29-10-837 0 0,-4 6 309 0 0,-78 13-531 0 0,-23 1-3105 0 0,-11 10-1661 0 0,10-5-2408 0 0,2-1-3944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8522 0 0,'0'0'1525'0'0,"0"0"-574"0"0,0 0-154 0 0,0 0 291 0 0,0 0 304 0 0,0 0 118 0 0,0 0-27 0 0,0 0-166 0 0,0 0-186 0 0,0 0-139 0 0,0 0-191 0 0,0 0-116 0 0,0 0-63 0 0,21 0-40 0 0,107-1 449 0 0,102-28 2338 0 0,-175 14-2985 0 0,-55 15-416 0 0,0 0 0 0 0,0 0-13 0 0,0 0-45 0 0,0 0 21 0 0,0 0-10 0 0,-3-2-3652 0 0,2 1-6453 0 0,1 1-1295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258 494 1408 0 0,'0'0'1451'0'0,"0"0"-338"0"0,0 0-28 0 0,0 0 251 0 0,0 0 294 0 0,0 0 130 0 0,0 0-51 0 0,0 0-177 0 0,0 0-240 0 0,0 0-219 0 0,0 0-136 0 0,5-3-71 0 0,-1 0-824 0 0,6-6 915 0 0,-33 6 248 0 0,-19 5-485 0 0,-1 2 0 0 0,1 2 0 0 0,0 2 0 0 0,0 1 0 0 0,0 3-720 0 0,87-13 898 0 0,15-10-832 0 0,196-22 265 0 0,-213 33-363 0 0,-43 0 48 0 0,0 0 37 0 0,-8 4 187 0 0,-237 61 188 0 0,211-64-277 0 0,57-12-658 0 0,29-6-158 0 0,-9 2-4115 0 0,-25 10-5981 0 0</inkml:trace>
  <inkml:trace contextRef="#ctx0" brushRef="#br0" timeOffset="642.137">626 119 3585 0 0,'0'0'2636'0'0,"0"0"-809"0"0,0 0-298 0 0,0 0 28 0 0,0 0 258 0 0,0 0 94 0 0,0 0-193 0 0,0 0-289 0 0,0 0-371 0 0,0 0-342 0 0,0 0-245 0 0,0 0-134 0 0,-11-4 533 0 0,36 64 886 0 0,111 287-159 0 0,-88-224-1499 0 0,-43-112 823 0 0,1-29-94 0 0,-2-11-746 0 0,2 0-1 0 0,2 1 0 0 0,0 0 1 0 0,2 1-1 0 0,1 0 1 0 0,5-7-79 0 0,15-43 109 0 0,0-4-42 0 0,45-156-75 0 0,-64 198 66 0 0,-12 38-83 0 0,0 1-5 0 0,0 0-56 0 0,0 0-55 0 0,0 0-55 0 0,0 0-100 0 0,0 18-974 0 0,0-8 464 0 0,-1 13-554 0 0,-2-8-4337 0 0,-1-7-5732 0 0</inkml:trace>
  <inkml:trace contextRef="#ctx0" brushRef="#br0" timeOffset="1170.077">1151 516 9490 0 0,'0'0'1928'0'0,"0"0"-591"0"0,0 0-296 0 0,0 0 114 0 0,0 0 148 0 0,0 0 5 0 0,0 0-181 0 0,0 0-280 0 0,0 0-256 0 0,0 0-180 0 0,0 0-117 0 0,0 0-70 0 0,0 0-26 0 0,24 0 1115 0 0,79-17 21 0 0,-10 16-810 0 0,-92 3-495 0 0,0-1 0 0 0,0 1 0 0 0,0 0 0 0 0,0 0 0 0 0,-1 0 0 0 0,1 0 0 0 0,-1 0 0 0 0,1 0 0 0 0,-1 0 0 0 0,0 0 0 0 0,0 0 0 0 0,0 0 0 0 0,0 0 0 0 0,0 0 0 0 0,0 0 0 0 0,0 0 0 0 0,-1 0-1 0 0,1 0 1 0 0,-1 0 0 0 0,0 0 0 0 0,1 0 0 0 0,-1 0 0 0 0,0 0 0 0 0,0-1 0 0 0,0 1 0 0 0,0 0 0 0 0,-1 0 0 0 0,1 0-29 0 0,-42 47 371 0 0,30-35-284 0 0,1 0 0 0 0,0 1 0 0 0,0 0-1 0 0,2 1 1 0 0,0 0 0 0 0,0 0 0 0 0,2 1 0 0 0,-6 16-87 0 0,13-31 17 0 0,0 1 1 0 0,1-1-1 0 0,-1 1 1 0 0,1-1 0 0 0,0 1-1 0 0,-1-1 1 0 0,1 1-1 0 0,0-1 1 0 0,1 1 0 0 0,-1-1-1 0 0,0 1 1 0 0,1-1-1 0 0,-1 1 1 0 0,1-1 0 0 0,0 0-1 0 0,0 1 1 0 0,0-1-1 0 0,0 0 1 0 0,0 1 0 0 0,1-1-1 0 0,-1 0 1 0 0,1 0-1 0 0,-1 0 1 0 0,1 0 0 0 0,0 0-1 0 0,0-1 1 0 0,-1 1 0 0 0,1-1-1 0 0,0 1 1 0 0,1-1-1 0 0,-1 1 1 0 0,0-1 0 0 0,0 0-1 0 0,1 0 1 0 0,-1 0-1 0 0,0 0 1 0 0,1-1 0 0 0,-1 1-1 0 0,1-1 1 0 0,-1 1-1 0 0,1-1 1 0 0,-1 0 0 0 0,1 0-1 0 0,-1 0 1 0 0,1 0-1 0 0,-1 0 1 0 0,1-1 0 0 0,-1 1-1 0 0,1-1 1 0 0,0 0-18 0 0,16 0 72 0 0,-1-1 0 0 0,0 0 1 0 0,0-2-1 0 0,-1 0 0 0 0,1 0 1 0 0,-1-2-1 0 0,1 0 0 0 0,-2-2 1 0 0,6-2-73 0 0,48-14 82 0 0,-19 7-2690 0 0,-19 3-4995 0 0,-25 9-4756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5:3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8146 1340 1032 0 0,'0'0'775'0'0,"0"0"-211"0"0,0 0 86 0 0,0 0 374 0 0,0 0 459 0 0,0 0 311 0 0,0 0 62 0 0,0 0-144 0 0,0 0-286 0 0,0 0-238 0 0,0 0-165 0 0,4-2-113 0 0,6-7-457 0 0,0 0 0 0 0,0 0 0 0 0,-1-1 0 0 0,0 0 0 0 0,-1-1 0 0 0,0 0 0 0 0,-1-1 0 0 0,0 1 0 0 0,-1-1 0 0 0,3-7-453 0 0,11-17 497 0 0,42-81 366 0 0,-5-2 0 0 0,14-55-863 0 0,-71 174 1 0 0,10-22 69 0 0,-1-1 1 0 0,-1 0 0 0 0,-1 0-1 0 0,-1 0 1 0 0,-1-1-1 0 0,-1 0 1 0 0,-1-12-71 0 0,-3 35 25 0 0,0 1-46 0 0,0 5-249 0 0,-31 227 72 0 0,31-210 217 0 0,-2-8-9 0 0,1-1 0 0 0,1 1 1 0 0,0 0-1 0 0,0 0 0 0 0,2-1 0 0 0,0 1 0 0 0,0 0 1 0 0,1-1-1 0 0,1 0 0 0 0,0 1 0 0 0,1-1 1 0 0,0-1-1 0 0,6 10-10 0 0,-7-18 62 0 0,0 0 1 0 0,0 0-1 0 0,0-1 0 0 0,0 0 1 0 0,1 0-1 0 0,-1 0 1 0 0,1 0-1 0 0,0-1 0 0 0,-1 0 1 0 0,1 0-1 0 0,0 0 1 0 0,1 0-1 0 0,-1-1 0 0 0,0 0 1 0 0,0 0-1 0 0,1-1 1 0 0,-1 1-1 0 0,0-1 0 0 0,1 0 1 0 0,-1 0-1 0 0,0-1 1 0 0,0 0-1 0 0,1 0 0 0 0,-1 0 1 0 0,0 0-1 0 0,0-1 1 0 0,0 0-1 0 0,0 0 0 0 0,0 0 1 0 0,0-1-1 0 0,-1 1 1 0 0,1-1-1 0 0,-1 0 0 0 0,0-1 1 0 0,0 1-1 0 0,0-1 1 0 0,0 0-1 0 0,1-1-62 0 0,24-25 287 0 0,0 0 0 0 0,-2-2 0 0 0,-2 0 0 0 0,0-2 0 0 0,-3-1 1 0 0,-1-1-1 0 0,8-18-287 0 0,-10-38-79 0 0,-44 100-4766 0 0,11 13-3742 0 0,11-13-2648 0 0</inkml:trace>
  <inkml:trace contextRef="#ctx0" brushRef="#br0" timeOffset="369.308">9124 935 720 0 0,'0'0'1395'0'0,"0"0"133"0"0,0 0 308 0 0,0 0 295 0 0,0 0 118 0 0,0 0-148 0 0,0 0-274 0 0,0 0-251 0 0,0 0-233 0 0,0 0-212 0 0,0 0-225 0 0,0 0-218 0 0,31-3-175 0 0,95-12-121 0 0,-124 15-375 0 0,0 0-1 0 0,0 0 1 0 0,0 0-1 0 0,0 0 1 0 0,1-1-1 0 0,-1 1 1 0 0,0 0-1 0 0,0-1 1 0 0,0 0-1 0 0,0 1 1 0 0,0-1-1 0 0,-1 0 1 0 0,1 0-1 0 0,0 0 1 0 0,0 0-1 0 0,0 0 1 0 0,-1 0-1 0 0,1-1 1 0 0,-1 1-1 0 0,1-1 1 0 0,-1 1-1 0 0,1-1 1 0 0,-1 1-1 0 0,0-1 1 0 0,0 0-1 0 0,0 0 1 0 0,0 0-1 0 0,0 1 1 0 0,0-1-1 0 0,0-2-16 0 0,3-5 105 0 0,0 3-35 0 0,0-1 0 0 0,0 0 0 0 0,0 0 0 0 0,-1 0 0 0 0,0-1 0 0 0,0 1-1 0 0,-1-1 1 0 0,0 1 0 0 0,-1-1 0 0 0,1 0 0 0 0,-1 0 0 0 0,-1 0 0 0 0,1 0-1 0 0,-2 0 1 0 0,1 0 0 0 0,-1-3-70 0 0,-1 7-35 0 0,-1 1 0 0 0,0-1 0 0 0,1 0 0 0 0,-1 0 0 0 0,0 1 0 0 0,-1 0 1 0 0,1 0-1 0 0,-1 0 0 0 0,1 0 0 0 0,-1 0 0 0 0,0 0 0 0 0,0 1 0 0 0,0 0 0 0 0,0 0 0 0 0,0 0 0 0 0,-1 1 0 0 0,1-1 0 0 0,-1 1 0 0 0,1 0 0 0 0,-1 0 0 0 0,1 0 1 0 0,-1 1-1 0 0,0 0 0 0 0,1 0 0 0 0,-1 0 0 0 0,1 0 0 0 0,-1 1 0 0 0,0 0 0 0 0,1 0 0 0 0,-1 0 0 0 0,1 0 0 0 0,0 1 0 0 0,-1-1 0 0 0,1 1 0 0 0,0 0 0 0 0,-2 2 35 0 0,-8 5-41 0 0,0 0-1 0 0,1 1 0 0 0,1 1 1 0 0,0 0-1 0 0,0 0 0 0 0,1 2 1 0 0,1-1-1 0 0,0 1 0 0 0,1 0 1 0 0,0 1-1 0 0,1 0 0 0 0,0 1 1 0 0,1 0-1 0 0,1 0 1 0 0,1 0-1 0 0,0 1 0 0 0,1 0 1 0 0,0-1-1 0 0,1 2 0 0 0,1-1 1 0 0,1 0-1 0 0,0 0 0 0 0,1 1 1 0 0,1-1-1 0 0,0 2 42 0 0,1-13 12 0 0,-1 0 0 0 0,0 0 0 0 0,1 1 1 0 0,0-1-1 0 0,0-1 0 0 0,1 1 0 0 0,-1 0 0 0 0,1-1 0 0 0,0 1 0 0 0,0-1 1 0 0,1 0-1 0 0,-1 0 0 0 0,1 0 0 0 0,0 0 0 0 0,0-1 0 0 0,0 1 1 0 0,0-1-1 0 0,1 0 0 0 0,-1 0 0 0 0,1-1 0 0 0,0 1 0 0 0,0-1 0 0 0,0 0 1 0 0,0-1-1 0 0,0 1 0 0 0,0-1 0 0 0,1 0-12 0 0,13 4 67 0 0,1-2 0 0 0,-1-1 0 0 0,1 0 0 0 0,-1-1 0 0 0,1-1-1 0 0,17-2-66 0 0,-12-2-87 0 0,0-1-1 0 0,-1-1 0 0 0,1-1 1 0 0,-1-2-1 0 0,0 0 0 0 0,-1-1 0 0 0,0-2 1 0 0,-1 0-1 0 0,-1-1 0 0 0,6-5 88 0 0,69-52-8774 0 0,-77 54-1899 0 0</inkml:trace>
  <inkml:trace contextRef="#ctx0" brushRef="#br0" timeOffset="2183.261">10019 725 13435 0 0,'0'0'1240'0'0,"0"0"-277"0"0,0 0-9 0 0,0 0 100 0 0,0 0 53 0 0,0 0-64 0 0,0 0-167 0 0,0 0-171 0 0,0 0-165 0 0,0 0-142 0 0,0 0-106 0 0,0 0-74 0 0,-34 24-33 0 0,-104 75-27 0 0,83-47-32 0 0,50-40-110 0 0,0-4-32 0 0,1 0 0 0 0,0 0 0 0 0,0 1 0 0 0,0-1 0 0 0,1 1 0 0 0,1-1 0 0 0,-1 1 0 0 0,2 0 0 0 0,-1 0 0 0 0,1 0 0 0 0,0 1 0 0 0,1-1 0 0 0,0 0 0 0 0,1 5 16 0 0,2-10 4 0 0,-1 0 0 0 0,1-1-1 0 0,0 0 1 0 0,0 0 0 0 0,0 0-1 0 0,0 0 1 0 0,0 0 0 0 0,1 0 0 0 0,-1-1-1 0 0,1 0 1 0 0,0 0 0 0 0,0 0-1 0 0,-1 0 1 0 0,2 0 0 0 0,-1-1-1 0 0,0 0 1 0 0,0 0 0 0 0,0 0-1 0 0,0 0 1 0 0,1-1 0 0 0,-1 1 0 0 0,0-1-1 0 0,1 0 1 0 0,-1 0 0 0 0,0-1-1 0 0,2 0-3 0 0,8-1 86 0 0,-1-1 0 0 0,1-1 0 0 0,0 0 0 0 0,-1-1 0 0 0,0-1-1 0 0,0 0 1 0 0,-1 0 0 0 0,0-1 0 0 0,0-1 0 0 0,0 0 0 0 0,-1-1 0 0 0,0 0-1 0 0,-1-1 1 0 0,0 0 0 0 0,0 0 0 0 0,-1-1 0 0 0,3-5-86 0 0,50-46 351 0 0,-61 60-347 0 0,1 0 0 0 0,0 0 0 0 0,0 0-1 0 0,0 1 1 0 0,0-1 0 0 0,0 0 0 0 0,0 1 0 0 0,0-1-1 0 0,0 1 1 0 0,1 0 0 0 0,-1 0 0 0 0,0-1 0 0 0,1 2-1 0 0,-1-1 1 0 0,1 0 0 0 0,-1 0 0 0 0,1 1-1 0 0,0 0 1 0 0,-1-1 0 0 0,1 1 0 0 0,0 0 0 0 0,-1 0-1 0 0,1 0 1 0 0,0 1 0 0 0,-1-1 0 0 0,1 1-1 0 0,-1-1 1 0 0,1 1 0 0 0,-1 0 0 0 0,1 0 0 0 0,-1 0-1 0 0,1 0 1 0 0,-1 0 0 0 0,0 1 0 0 0,0-1 0 0 0,0 1-1 0 0,0 0 1 0 0,0-1 0 0 0,0 1 0 0 0,0 0-1 0 0,0 0 1 0 0,0 0 0 0 0,0 1-4 0 0,7 18 13 0 0,-1-1 0 0 0,-1 2 0 0 0,-1-1 0 0 0,-1 1 0 0 0,-1-1 0 0 0,0 1 0 0 0,-2 0 0 0 0,-1 1-1 0 0,-1 17-12 0 0,3 6-84 0 0,-2-29 43 0 0,6 68-283 0 0,-3 1 0 0 0,-4 0 1 0 0,-4 0-1 0 0,-12 67 324 0 0,11-126-98 0 0,-2 0 0 0 0,0 0 1 0 0,-2-1-1 0 0,0 0 0 0 0,-2 0 1 0 0,-1-1-1 0 0,-1-1 0 0 0,-1 0 1 0 0,-1-1-1 0 0,-1 0 0 0 0,-1-2 1 0 0,-1 0-1 0 0,-4 2 98 0 0,-29 12-89 0 0,50-34 79 0 0,-1 0 1 0 0,1-1-1 0 0,0 1 0 0 0,-1 0 0 0 0,1-1 1 0 0,-1 1-1 0 0,1 0 0 0 0,-1-1 0 0 0,1 0 1 0 0,-1 1-1 0 0,1-1 0 0 0,-1 0 0 0 0,0 0 1 0 0,1 0-1 0 0,-1 0 0 0 0,1 0 0 0 0,-1 0 1 0 0,1-1-1 0 0,-1 1 0 0 0,1 0 0 0 0,-1-1 1 0 0,1 1-1 0 0,-1-1 0 0 0,1 0 0 0 0,-1 1 1 0 0,1-1-1 0 0,0 0 0 0 0,-1 0 0 0 0,1 0 1 0 0,0 0-1 0 0,0 0 0 0 0,0 0 0 0 0,-1 0 1 0 0,1 0-1 0 0,0 0 0 0 0,0-2 10 0 0,-3-10-22 0 0,1 0-1 0 0,1-1 1 0 0,0 1-1 0 0,0-1 1 0 0,2 0-1 0 0,-1 1 1 0 0,2-1-1 0 0,0 0 1 0 0,1 1-1 0 0,0-1 1 0 0,1 1-1 0 0,0-1 0 0 0,1 1 1 0 0,1 0-1 0 0,0 0 1 0 0,1 1 22 0 0,31-73 56 0 0,4 2-1 0 0,3 2 1 0 0,4 2-1 0 0,3 2 1 0 0,4 2-1 0 0,8-4-55 0 0,5-4 71 0 0,-12 16-18 0 0,-3-3 0 0 0,-4-1 0 0 0,18-36-53 0 0,-42 65-33 0 0,-1-2 0 0 0,-3 0 0 0 0,-1-2 0 0 0,-2 0 0 0 0,-2-1 0 0 0,-3 0 0 0 0,-1-1 0 0 0,-3-1 0 0 0,-2 0 0 0 0,-1-8 33 0 0,-5 42-14 0 0,0 5 16 0 0,0 0 0 0 0,0 0 0 0 0,-1 0-1 0 0,0-1 1 0 0,-1 1 0 0 0,0 0 0 0 0,-1 0-1 0 0,0 0 1 0 0,-1 0 0 0 0,0 0 0 0 0,0 0 0 0 0,-1 1-1 0 0,0-1 1 0 0,-1 1 0 0 0,0 0 0 0 0,0 0-1 0 0,-6-6-1 0 0,7 12-12 0 0,0 0-1 0 0,0 1 0 0 0,0 0 0 0 0,-1 0 0 0 0,1 0 0 0 0,-1 0 1 0 0,1 1-1 0 0,-1-1 0 0 0,0 1 0 0 0,0 0 0 0 0,1 1 0 0 0,-1-1 1 0 0,0 1-1 0 0,0 0 0 0 0,0 0 0 0 0,0 1 0 0 0,0-1 0 0 0,1 1 1 0 0,-1 0-1 0 0,0 0 0 0 0,1 1 0 0 0,-1-1 0 0 0,0 1 0 0 0,1 0 0 0 0,0 1 1 0 0,0-1-1 0 0,-1 1 0 0 0,1-1 0 0 0,1 1 0 0 0,-1 0 0 0 0,0 1 1 0 0,-2 2 12 0 0,-8 13 4 0 0,1 1 1 0 0,1 1-1 0 0,0 0 1 0 0,2 1-1 0 0,0 0 0 0 0,2 1 1 0 0,0 0-1 0 0,2 0 1 0 0,0 0-1 0 0,2 1 1 0 0,1 0-1 0 0,0 0 1 0 0,2 0-1 0 0,1 0 1 0 0,0 0-1 0 0,2 0 1 0 0,1 1-5 0 0,2 9 38 0 0,1-1 1 0 0,2 1-1 0 0,1-1 1 0 0,1 0-1 0 0,2-1 1 0 0,2 0-1 0 0,11 18-38 0 0,3 15 125 0 0,-18-42-90 0 0,0 1 0 0 0,1-2 1 0 0,1 1-1 0 0,2-2 0 0 0,0 1 0 0 0,1-2 0 0 0,1 0 0 0 0,0-1 0 0 0,2-1 0 0 0,0 0 0 0 0,3 0-35 0 0,39 29 104 0 0,-53-42-62 0 0,1-1-1 0 0,-1 0 1 0 0,1 0 0 0 0,0 0 0 0 0,0-1-1 0 0,0 0 1 0 0,0-1 0 0 0,1 1 0 0 0,-1-2-1 0 0,0 1 1 0 0,1-1 0 0 0,0-1 0 0 0,1 1-42 0 0,-4-4 60 0 0,-1 1 0 0 0,1-1 1 0 0,-1 0-1 0 0,1 0 1 0 0,-1 0-1 0 0,0-1 1 0 0,-1 0-1 0 0,1 0 0 0 0,-1 0 1 0 0,1-1-1 0 0,-1 1 1 0 0,0-1-1 0 0,0-1-60 0 0,-2 3 16 0 0,7-6 48 0 0,7-6-5 0 0,-1-1 1 0 0,0 0 0 0 0,-1-1 0 0 0,0-1 0 0 0,-2 0 0 0 0,0 0 0 0 0,-1-1 0 0 0,-1-1 0 0 0,-1 0-1 0 0,0 0 1 0 0,-2-1 0 0 0,0 0 0 0 0,-2 0 0 0 0,0 0 0 0 0,-1-1 0 0 0,-1 0-60 0 0,-5 20-9 0 0,1 0 0 0 0,0 0 0 0 0,-1 1 0 0 0,1-1 0 0 0,-1 0 0 0 0,0 1 0 0 0,0-1 1 0 0,1 1-1 0 0,-1 0 0 0 0,0 0 0 0 0,0-1 0 0 0,0 1 0 0 0,0 0 0 0 0,-1 1 0 0 0,1-1 0 0 0,0 0 1 0 0,0 1-1 0 0,0-1 0 0 0,-1 1 0 0 0,1 0 0 0 0,0-1 0 0 0,-1 1 0 0 0,1 0 0 0 0,0 0 0 0 0,0 1 1 0 0,-1-1-1 0 0,1 0 0 0 0,0 1 0 0 0,0 0 0 0 0,-1-1 0 0 0,1 1 0 0 0,0 0 0 0 0,0 0 0 0 0,0 0 1 0 0,0 0-1 0 0,-1 1 9 0 0,-7 5-44 0 0,-1 1 1 0 0,2 0 0 0 0,-1 1 0 0 0,1 0-1 0 0,0 0 1 0 0,1 1 0 0 0,0 0 0 0 0,0 1-1 0 0,1-1 1 0 0,1 1 0 0 0,0 1 0 0 0,0-1-1 0 0,1 1 1 0 0,1 0 0 0 0,0 0 0 0 0,0 1-1 0 0,1-1 1 0 0,1 1 0 0 0,0-1 0 0 0,1 1-1 0 0,0 0 1 0 0,1 0 0 0 0,1 8 43 0 0,2-13 10 0 0,0-1 0 0 0,0 0 0 0 0,0-1 1 0 0,1 1-1 0 0,0 0 0 0 0,0-1 0 0 0,0 0 1 0 0,1 0-1 0 0,0 0 0 0 0,0-1 0 0 0,1 0 1 0 0,-1 0-1 0 0,1 0 0 0 0,0 0 0 0 0,1-1 1 0 0,-1 0-1 0 0,1 0 0 0 0,0-1 0 0 0,0 0 0 0 0,0 0 1 0 0,0-1-1 0 0,0 0 0 0 0,1 0 0 0 0,-1 0 1 0 0,1-1-1 0 0,-1 0 0 0 0,1-1 0 0 0,-1 0 1 0 0,1 0-1 0 0,-1 0 0 0 0,1-1 0 0 0,0 0 1 0 0,-1-1-1 0 0,7-1-10 0 0,5-4 83 0 0,1-1 0 0 0,-1-1 0 0 0,-1 0 0 0 0,1-1 0 0 0,-1-1 0 0 0,-1-1 0 0 0,0-1 1 0 0,-1 0-1 0 0,-1-1 0 0 0,0 0 0 0 0,0-2 0 0 0,-2 1 0 0 0,4-7-83 0 0,113-99 91 0 0,-126 119-101 0 0,-1 0 0 0 0,0 0 0 0 0,0 1 0 0 0,1-1 0 0 0,-1 1 0 0 0,1-1 1 0 0,0 1-1 0 0,-1 0 0 0 0,1 1 0 0 0,0-1 0 0 0,0 1 0 0 0,-1-1 0 0 0,1 1 0 0 0,0 0 1 0 0,0 1-1 0 0,-1-1 0 0 0,1 1 0 0 0,0-1 0 0 0,0 1 0 0 0,-1 0 0 0 0,1 0 0 0 0,-1 1 1 0 0,1-1-1 0 0,-1 1 0 0 0,1 0 0 0 0,-1 0 0 0 0,0 0 0 0 0,0 0 0 0 0,0 0 0 0 0,0 1 1 0 0,0-1-1 0 0,1 3 10 0 0,22 21 110 0 0,-25-26-64 0 0,-1 0 10 0 0,0 0 18 0 0,0 0 49 0 0,0 0 9 0 0,0 0 16 0 0,0 0 28 0 0,-3-11 362 0 0,-1 7-545 0 0,1 2 1 0 0,-1-1 0 0 0,0 0 0 0 0,0 1 0 0 0,0 0 0 0 0,0 0-1 0 0,0 0 1 0 0,-1 1 0 0 0,1-1 0 0 0,-1 1 0 0 0,1 0 0 0 0,-1 0-1 0 0,1 0 1 0 0,-1 1 0 0 0,0 0 0 0 0,1 0 0 0 0,-1 0 0 0 0,0 0 0 0 0,1 1-1 0 0,-1 0 1 0 0,1 0 0 0 0,-1 0 0 0 0,1 0 0 0 0,0 1 0 0 0,-1-1-1 0 0,1 1 1 0 0,0 0 0 0 0,0 1 0 0 0,-3 1 6 0 0,-1 1-30 0 0,0 1 0 0 0,1 0 0 0 0,-1 0 0 0 0,1 0 0 0 0,1 1 0 0 0,-1 0 0 0 0,1 1 0 0 0,0-1 0 0 0,1 1 0 0 0,0 0 0 0 0,0 0 1 0 0,1 1-1 0 0,0-1 0 0 0,0 1 0 0 0,1 0 0 0 0,0 0 0 0 0,0 1 0 0 0,1-1 0 0 0,1 0 0 0 0,0 1 0 0 0,0-1 0 0 0,0 6 30 0 0,2-11-16 0 0,-1 0 0 0 0,1 0 0 0 0,0 0 0 0 0,0 0 0 0 0,0-1 0 0 0,0 1 0 0 0,1 0 0 0 0,0 0 0 0 0,-1-1 0 0 0,1 1 0 0 0,0-1 0 0 0,1 0 0 0 0,-1 1 0 0 0,1-1 0 0 0,-1 0-1 0 0,1-1 1 0 0,0 1 0 0 0,0 0 0 0 0,0-1 0 0 0,1 1 0 0 0,-1-1 0 0 0,0 0 0 0 0,1 0 0 0 0,0-1 0 0 0,-1 1 0 0 0,1-1 0 0 0,1 1 16 0 0,109 19-134 0 0,-89-25 171 0 0,0 0 0 0 0,0-1-1 0 0,0-2 1 0 0,-1 0 0 0 0,0-2-1 0 0,0 0 1 0 0,-1-2 0 0 0,-1 0-1 0 0,0-2 1 0 0,0 0 0 0 0,-1-2-1 0 0,2-3-36 0 0,16-11 67 0 0,-2-2-1 0 0,-1-2 0 0 0,-1-1 0 0 0,-2-2 0 0 0,-2-1 0 0 0,-1-2 1 0 0,-2 0-1 0 0,6-15-66 0 0,-14 25-21 0 0,-2 0-1 0 0,0-2 1 0 0,-2 1 0 0 0,-2-2 0 0 0,-1 0-1 0 0,-1-1 1 0 0,-2 0 0 0 0,-1-1 0 0 0,-2 0-1 0 0,-1 0 1 0 0,-2-1 0 0 0,-1 0 0 0 0,-2-24 21 0 0,-2 53 7 0 0,1 0 0 0 0,-2 1 1 0 0,1-1-1 0 0,-1 1 0 0 0,0-1 0 0 0,0 1 1 0 0,0 0-1 0 0,-1-1 0 0 0,0 1 1 0 0,0 0-1 0 0,0 1 0 0 0,-1-1 0 0 0,1 0 1 0 0,-1 1-1 0 0,0 0 0 0 0,-1 0 1 0 0,1 0-1 0 0,-1 1-7 0 0,3 1-4 0 0,0 0 0 0 0,-1 1 0 0 0,1-1 0 0 0,-1 1 0 0 0,0 0 0 0 0,1-1-1 0 0,-1 1 1 0 0,0 0 0 0 0,0 1 0 0 0,1-1 0 0 0,-1 1 0 0 0,0-1 0 0 0,0 1 0 0 0,0 0 0 0 0,0 0 0 0 0,0 0 0 0 0,0 0 0 0 0,0 0 0 0 0,1 1 0 0 0,-1 0 0 0 0,0-1 0 0 0,0 1 0 0 0,0 0 0 0 0,1 0 0 0 0,-1 0 0 0 0,1 1-1 0 0,-1-1 1 0 0,1 1 0 0 0,-1-1 0 0 0,1 1 0 0 0,0 0 0 0 0,-1 0 0 0 0,1 0 0 0 0,0 0 0 0 0,-1 2 4 0 0,-6 11-4 0 0,1 0-1 0 0,1 0 1 0 0,1 1-1 0 0,0-1 1 0 0,0 2-1 0 0,2-1 1 0 0,0 0-1 0 0,1 1 0 0 0,1 0 1 0 0,0-1-1 0 0,1 1 1 0 0,1 0-1 0 0,1 0 1 0 0,1 8 4 0 0,-2-15 0 0 0,13 196 27 0 0,93 251 16 0 0,-99-421-109 0 0,0-1 1 0 0,-3 1 0 0 0,-1-1-1 0 0,-1 32 66 0 0,-22-144-7509 0 0,7 38-829 0 0,9 23-1076 0 0</inkml:trace>
  <inkml:trace contextRef="#ctx0" brushRef="#br0" timeOffset="2439.943">11856 670 13339 0 0,'0'0'1465'0'0,"0"0"-591"0"0,0 0-197 0 0,0 0 156 0 0,0 0 256 0 0,0 0 176 0 0,0 0-25 0 0,0 0-155 0 0,0 0-158 0 0,35 8-152 0 0,113 24-117 0 0,-17-21 476 0 0,-35-14-611 0 0,-1-3-1 0 0,0-5 0 0 0,-1-4 0 0 0,1-5-522 0 0,-90 20 0 0 0,92-23 131 0 0,-18 4-2312 0 0,-27 10-5965 0 0,-40 9-4131 0 0</inkml:trace>
  <inkml:trace contextRef="#ctx0" brushRef="#br0" timeOffset="4507.852">13641 114 5441 0 0,'0'0'1997'0'0,"0"0"-426"0"0,0 0-186 0 0,0 0 60 0 0,0 0 102 0 0,0 0 16 0 0,0 0-165 0 0,0 0-265 0 0,0 0-260 0 0,0 0-207 0 0,0 0-147 0 0,4-7-79 0 0,8-23-55 0 0,-9 23-17 0 0,-3 7-9 0 0,0 0-20 0 0,0 0-43 0 0,0 30 1167 0 0,-17 503 1328 0 0,-33-148-2523 0 0,17-185-890 0 0,33-200 420 0 0,1 1 12 0 0,-1 0-2726 0 0,-1-7-7238 0 0,1 3-657 0 0</inkml:trace>
  <inkml:trace contextRef="#ctx0" brushRef="#br0" timeOffset="4769.653">13132 791 14331 0 0,'0'0'1147'0'0,"0"0"-366"0"0,0 0-18 0 0,0 0 194 0 0,0 0 99 0 0,0 0-5 0 0,32-11-79 0 0,107-35-107 0 0,248-69 1928 0 0,-126 52-3160 0 0,-176 26-1553 0 0,-61 20-1926 0 0,-2-2-4684 0 0,-13 11-1523 0 0</inkml:trace>
  <inkml:trace contextRef="#ctx0" brushRef="#br0" timeOffset="5188.679">14197 29 16748 0 0,'0'0'817'0'0,"0"0"-277"0"0,0 0-24 0 0,0 0 134 0 0,0 0 138 0 0,-13 34 44 0 0,-43 110-49 0 0,16 13 563 0 0,33-112-1072 0 0,-10 68 7 0 0,5 0-1 0 0,5 1 1 0 0,5 38-281 0 0,1-143 3 0 0,1-1 0 0 0,0 1 1 0 0,0 0-1 0 0,1-1 0 0 0,0 1 0 0 0,1-1 0 0 0,0 0 1 0 0,0 1-1 0 0,1-1 0 0 0,0 0 0 0 0,0 0 1 0 0,1 0-1 0 0,0-1 0 0 0,0 1 0 0 0,1-1 0 0 0,-1 0 1 0 0,2 0-1 0 0,-1 0 0 0 0,5 3-3 0 0,-3-9 32 0 0,0 0 0 0 0,0 0 1 0 0,0 0-1 0 0,0-1 0 0 0,0 0 0 0 0,1-1 0 0 0,-1 1 0 0 0,0-1 0 0 0,0-1 0 0 0,0 1 1 0 0,0-1-1 0 0,0 0 0 0 0,-1-1 0 0 0,1 0 0 0 0,-1 0 0 0 0,1 0 0 0 0,-1-1 0 0 0,0 0 1 0 0,0 0-1 0 0,-1 0 0 0 0,1-1 0 0 0,-1 0 0 0 0,0 0 0 0 0,0 0 0 0 0,-1-1 0 0 0,1 0 1 0 0,-1 0-33 0 0,14-11 46 0 0,40-39 28 0 0,64-48-102 0 0,-122 103 28 0 0,1 1-1 0 0,-1-1 0 0 0,1 1 0 0 0,-1-1 0 0 0,1 1 0 0 0,-1-1 0 0 0,1 1 1 0 0,-1-1-1 0 0,1 1 0 0 0,0 0 0 0 0,-1 0 0 0 0,1-1 0 0 0,0 1 0 0 0,-1 0 1 0 0,1 0-1 0 0,0 0 0 0 0,0-1 0 0 0,-1 1 0 0 0,1 0 0 0 0,0 0 0 0 0,-1 0 1 0 0,1 0-1 0 0,0 0 0 0 0,0 1 0 0 0,-1-1 0 0 0,1 0 0 0 0,0 0 0 0 0,-1 0 1 0 0,1 1-1 0 0,0-1 0 0 0,-1 0 0 0 0,1 1 0 0 0,-1-1 0 0 0,1 0 0 0 0,0 1 1 0 0,-1-1-1 0 0,1 1 0 0 0,-1-1 0 0 0,1 1 0 0 0,-1-1 0 0 0,1 1 0 0 0,-1-1 1 0 0,1 1-1 0 0,-1 0 0 0 0,0-1 0 0 0,1 1 0 0 0,-1 0 0 0 0,0-1 0 0 0,0 1 1 0 0,0 0-1 0 0,1-1 0 0 0,-1 1 0 0 0,0 0 0 0 0,0-1 0 0 0,0 1 0 0 0,0 0 1 0 0,-5 289 534 0 0,4-286-538 0 0,1 0 1 0 0,0 0-1 0 0,0 0 1 0 0,1 0-1 0 0,-1 0 1 0 0,1 0-1 0 0,0 0 1 0 0,0 0-1 0 0,0 0 1 0 0,0 0-1 0 0,1 0 1 0 0,0-1-1 0 0,0 1 1 0 0,0-1-1 0 0,0 1 1 0 0,0-1-1 0 0,1 0 1 0 0,-1 1-1 0 0,3 1 4 0 0,-3-5-77 0 0,-1 1 1 0 0,0-1-1 0 0,1 0 0 0 0,-1 0 1 0 0,0 0-1 0 0,1 0 0 0 0,-1 0 1 0 0,0 0-1 0 0,1 0 0 0 0,-1 0 1 0 0,0-1-1 0 0,0 1 0 0 0,1 0 1 0 0,-1-1-1 0 0,0 1 0 0 0,0-1 1 0 0,1 0-1 0 0,-1 1 0 0 0,0-1 1 0 0,0 0-1 0 0,0 0 0 0 0,0 0 1 0 0,0 1-1 0 0,0-1 0 0 0,0 0 1 0 0,0 0-1 0 0,-1 0 0 0 0,1-1 1 0 0,0 1-1 0 0,0 0 0 0 0,-1 0 1 0 0,1 0-1 0 0,-1 0 77 0 0,10-17-4223 0 0,-4 7-1253 0 0,-2 3-6015 0 0</inkml:trace>
  <inkml:trace contextRef="#ctx0" brushRef="#br0" timeOffset="5447.118">14788 806 12387 0 0,'0'0'1313'0'0,"0"0"-310"0"0,0 0-49 0 0,0 0 47 0 0,0 0-47 0 0,0 0-143 0 0,-15 36-205 0 0,-48 110-176 0 0,46-79 55 0 0,19-59-387 0 0,-1-4-47 0 0,0 0 1 0 0,0 0 0 0 0,0-1-1 0 0,0 1 1 0 0,1 0-1 0 0,-1-1 1 0 0,1 1 0 0 0,0-1-1 0 0,0 0 1 0 0,0 1 0 0 0,1-1-1 0 0,-1 0 1 0 0,1 0 0 0 0,0 0-1 0 0,0-1 1 0 0,0 1-1 0 0,0-1 1 0 0,0 0 0 0 0,0 1-1 0 0,1-1 1 0 0,-1-1 0 0 0,1 1-1 0 0,-1 0 1 0 0,1-1 0 0 0,0 0-1 0 0,-1 0 1 0 0,1 0-1 0 0,0 0 1 0 0,0-1 0 0 0,0 1-1 0 0,3-1-51 0 0,3 0 165 0 0,0 1-1 0 0,0-2 0 0 0,0 1 0 0 0,0-1 0 0 0,0-1 1 0 0,0 0-1 0 0,-1 0 0 0 0,1-1 0 0 0,0 0 1 0 0,-1-1-1 0 0,0 0 0 0 0,1-1-164 0 0,1-2 105 0 0,-1 0 0 0 0,0-1 0 0 0,0 0 0 0 0,-1 0 0 0 0,0-1 0 0 0,-1-1 0 0 0,0 1 0 0 0,0-2 0 0 0,-1 1 0 0 0,0-1 0 0 0,-1 0 0 0 0,0 0 0 0 0,-1 0 0 0 0,0-1 0 0 0,-1 0 0 0 0,0 0-1 0 0,-1 0 1 0 0,0 0 0 0 0,-1-1 0 0 0,-1 1 0 0 0,0-1 0 0 0,0 1 0 0 0,-1-1 0 0 0,-1-1-105 0 0,0 8-17 0 0,0-1 0 0 0,0 1 0 0 0,-1 0-1 0 0,0-1 1 0 0,0 1 0 0 0,0 0 0 0 0,-1 0-1 0 0,0 0 1 0 0,0 1 0 0 0,0-1 0 0 0,-1 1-1 0 0,0 0 1 0 0,0 0 0 0 0,0 0 0 0 0,-1 0-1 0 0,1 1 1 0 0,-1 0 0 0 0,0 0 0 0 0,0 0-1 0 0,-1 0 1 0 0,1 1 0 0 0,-1 0 0 0 0,0 0-1 0 0,0 0 1 0 0,-3 0 17 0 0,-105-12-3303 0 0,95 18-1008 0 0,3 4-7087 0 0</inkml:trace>
  <inkml:trace contextRef="#ctx0" brushRef="#br0" timeOffset="7724.321">15560 633 536 0 0,'0'0'758'0'0,"0"0"22"0"0,0 0 188 0 0,0 0 306 0 0,0 0 249 0 0,0 0 122 0 0,0 0-35 0 0,0 0-183 0 0,0 0-200 0 0,0 0-175 0 0,0 0-105 0 0,0 0-26 0 0,0 0-31 0 0,-5-7 5242 0 0,-187 98-4410 0 0,152-65-1321 0 0,63-3-462 0 0,75 22 132 0 0,-89-44-69 0 0,-1 2 0 0 0,1-1 1 0 0,-1 1-1 0 0,0 0 0 0 0,0 1 1 0 0,0 0-1 0 0,0 0 0 0 0,0 0 1 0 0,-1 1-1 0 0,0 1 0 0 0,0-1 1 0 0,0 1-1 0 0,-1 0 0 0 0,0 0 0 0 0,0 1 1 0 0,0 0-1 0 0,-1 0 0 0 0,0 0 1 0 0,-1 1-1 0 0,3 4-2 0 0,-5-7 39 0 0,-1 0 0 0 0,1 0 0 0 0,-1 0 0 0 0,0 0 0 0 0,0 0 0 0 0,0 0 1 0 0,-1 0-1 0 0,0 1 0 0 0,0-1 0 0 0,0 0 0 0 0,-1 0 0 0 0,0 0 0 0 0,0 0 0 0 0,0 1 0 0 0,0-1 0 0 0,-1-1 0 0 0,0 1 0 0 0,0 0 0 0 0,0 0 0 0 0,-1-1 0 0 0,1 1 1 0 0,-1-1-1 0 0,0 1 0 0 0,0-1 0 0 0,-1 0 0 0 0,-2 2-39 0 0,-4 3 61 0 0,-1-1 1 0 0,1 0 0 0 0,-1-1 0 0 0,-1 0-1 0 0,0-1 1 0 0,0 0 0 0 0,0-1-1 0 0,0 0 1 0 0,-12 3-62 0 0,9-4-33 0 0,7 0-36 0 0,0-1 0 0 0,-1 0 0 0 0,0-1 0 0 0,1 0 0 0 0,-1 0 0 0 0,0-1 0 0 0,0 0 0 0 0,0 0 0 0 0,0-1 0 0 0,0-1 1 0 0,0 1-1 0 0,0-2 0 0 0,-4 0 69 0 0,11 1-201 0 0,1 1 0 0 0,0-1 1 0 0,-1 0-1 0 0,1 0 0 0 0,0 0 1 0 0,0 0-1 0 0,0 0 0 0 0,0-1 1 0 0,0 1-1 0 0,0 0 0 0 0,0 0 1 0 0,0-1-1 0 0,0 1 1 0 0,0 0-1 0 0,1-1 0 0 0,-1 1 1 0 0,1-1-1 0 0,-1 1 0 0 0,1-1 1 0 0,-1 1-1 0 0,1-1 0 0 0,0 0 1 0 0,0 1-1 0 0,0-1 0 0 0,0 1 1 0 0,0-1-1 0 0,0 0 201 0 0,8-27-10618 0 0,-4 21 2143 0 0</inkml:trace>
  <inkml:trace contextRef="#ctx0" brushRef="#br0" timeOffset="8083.337">15773 986 9746 0 0,'0'0'2350'0'0,"0"0"-208"0"0,0 0-122 0 0,0 0-250 0 0,0 0-286 0 0,0 0-264 0 0,0 0-230 0 0,32-6-170 0 0,100-23-138 0 0,-72 5 153 0 0,-52 17-659 0 0,0 1-75 0 0,-1-1 1 0 0,1 0 0 0 0,-1 0 0 0 0,0-1 0 0 0,0 0 0 0 0,-1 0 0 0 0,0 0-1 0 0,-1-1 1 0 0,0 0 0 0 0,0 0 0 0 0,-1-1 0 0 0,0 1 0 0 0,-1-1 0 0 0,0 0-1 0 0,0 0 1 0 0,-1 0 0 0 0,0 0 0 0 0,-1 0 0 0 0,0 0 0 0 0,-1-1 0 0 0,-1-5-102 0 0,0 11-40 0 0,-2 0 0 0 0,1 1 0 0 0,0-1 1 0 0,-1 1-1 0 0,0 0 0 0 0,0 0 1 0 0,0 0-1 0 0,-1 0 0 0 0,1 0 0 0 0,-1 1 1 0 0,0-1-1 0 0,0 1 0 0 0,0 0 1 0 0,0 0-1 0 0,-1 1 0 0 0,1-1 0 0 0,-1 1 1 0 0,1 0-1 0 0,-1 0 0 0 0,0 1 1 0 0,0-1-1 0 0,0 1 0 0 0,0 0 0 0 0,0 0 1 0 0,0 1-1 0 0,0-1 0 0 0,0 1 1 0 0,0 1-1 0 0,-1-1 0 0 0,1 1 0 0 0,0-1 1 0 0,-3 2 39 0 0,-6 3-57 0 0,1-1 0 0 0,0 2 0 0 0,1 0 0 0 0,0 0 1 0 0,0 1-1 0 0,0 1 0 0 0,1 0 0 0 0,0 0 0 0 0,0 1 0 0 0,1 1 1 0 0,0-1-1 0 0,1 2 0 0 0,0-1 0 0 0,0 1 0 0 0,1 1 0 0 0,1 0 1 0 0,0 0-1 0 0,0 2 57 0 0,1-4-12 0 0,0 0 1 0 0,1 0-1 0 0,0 1 1 0 0,1-1-1 0 0,0 1 1 0 0,1 0-1 0 0,0 0 1 0 0,1 0-1 0 0,0 0 1 0 0,0 1-1 0 0,1-1 1 0 0,1 0 0 0 0,0 1-1 0 0,1-1 1 0 0,0 1-1 0 0,0-1 1 0 0,2 0-1 0 0,-1 0 12 0 0,4-3 17 0 0,0 0 0 0 0,0-1 0 0 0,1 0 0 0 0,-1 0 0 0 0,2 0 0 0 0,-1-1 0 0 0,1 0 0 0 0,0-1 0 0 0,0 0 0 0 0,0 0 0 0 0,1-1 0 0 0,-1 0 0 0 0,1 0-1 0 0,0-1 1 0 0,1 0 0 0 0,-1-1 0 0 0,0 0 0 0 0,1 0 0 0 0,-1-1 0 0 0,1 0 0 0 0,1-1-17 0 0,23 4-108 0 0,0-2-1 0 0,-1-2 1 0 0,1-1-1 0 0,0-2 1 0 0,-1-1-1 0 0,1-1 1 0 0,-1-2-1 0 0,30-11 109 0 0,-50 14-489 0 0,14-5-2113 0 0,-11 3-2529 0 0,1-1-6727 0 0</inkml:trace>
  <inkml:trace contextRef="#ctx0" brushRef="#br0" timeOffset="16743.25">8717 1631 10506 0 0,'0'0'1415'0'0,"0"0"-348"0"0,0 0-21 0 0,0 0 151 0 0,0 0 105 0 0,0 0-45 0 0,0 0-198 0 0,0 0-232 0 0,0 0-155 0 0,0 0-92 0 0,0 0-31 0 0,0 11-16 0 0,0 93 815 0 0,0-89-1156 0 0,1 152 1167 0 0,-8 1-1 0 0,-16 77-1358 0 0,-12-2-9 0 0,36-230-113 0 0,-1 0-1004 0 0,-3-17-8490 0 0,1 1 1288 0 0</inkml:trace>
  <inkml:trace contextRef="#ctx0" brushRef="#br0" timeOffset="17293.959">8299 2235 13971 0 0,'0'0'587'0'0,"0"0"-355"0"0,0 0-92 0 0,0 0 240 0 0,0 0 349 0 0,0 0 217 0 0,0 0 54 0 0,0 0-17 0 0,0 0-72 0 0,0 0-108 0 0,35-1-84 0 0,110-5-114 0 0,-43-20 134 0 0,-83 17-595 0 0,243-141 557 0 0,-182 100-1001 0 0,-2-3-1 0 0,-2-4 1 0 0,39-40 300 0 0,-88 78-47 0 0,-29 42 235 0 0,-39 157 764 0 0,30-95-560 0 0,5 0 1 0 0,3 75-393 0 0,2-153-3 0 0,1 0 1 0 0,-1 1-1 0 0,1-1 1 0 0,0 0 0 0 0,1 1-1 0 0,0-1 1 0 0,0 1 0 0 0,0-1-1 0 0,1 0 1 0 0,0 0 0 0 0,0 0-1 0 0,1 0 1 0 0,0 0-1 0 0,0-1 1 0 0,1 1 0 0 0,0-1-1 0 0,0 0 1 0 0,0 0 0 0 0,1 0-1 0 0,0-1 1 0 0,0 1 0 0 0,2 1 2 0 0,-2-7 14 0 0,-1 1 1 0 0,0-1 0 0 0,1 0 0 0 0,-1 0-1 0 0,0 0 1 0 0,1-1 0 0 0,-1 1 0 0 0,0-1 0 0 0,1 0-1 0 0,-1 0 1 0 0,0-1 0 0 0,0 1 0 0 0,0-1-1 0 0,0 0 1 0 0,0 0 0 0 0,-1 0 0 0 0,1-1-1 0 0,0 1 1 0 0,-1-1 0 0 0,0 0 0 0 0,0 0 0 0 0,0 0-1 0 0,0 0 1 0 0,0 0 0 0 0,2-4-15 0 0,24-19-13 0 0,68-32 6 0 0,-95 57 6 0 0,-1 1 1 0 0,1-1-1 0 0,-1 1 0 0 0,1-1 1 0 0,-1 1-1 0 0,1 0 1 0 0,0-1-1 0 0,-1 1 0 0 0,1 0 1 0 0,-1 0-1 0 0,1 0 0 0 0,0 0 1 0 0,-1 0-1 0 0,1 1 1 0 0,-1-1-1 0 0,1 1 0 0 0,-1-1 1 0 0,1 1-1 0 0,-1-1 0 0 0,1 1 1 0 0,-1 0-1 0 0,1-1 0 0 0,-1 1 1 0 0,0 0-1 0 0,1 0 1 0 0,-1 0-1 0 0,0 0 0 0 0,0 0 1 0 0,0 1-1 0 0,0-1 0 0 0,0 0 1 0 0,0 0-1 0 0,0 1 1 0 0,0-1-1 0 0,0 1 0 0 0,-1-1 1 0 0,1 0-1 0 0,-1 1 0 0 0,1-1 1 0 0,-1 1-1 0 0,1 0 0 0 0,-1 0 1 0 0,5 75 146 0 0,-5-62-101 0 0,0-8-47 0 0,-1-6-7 0 0,1 0 0 0 0,0 1 0 0 0,-1-1-1 0 0,1 0 1 0 0,0 0 0 0 0,0 1 0 0 0,0-1-1 0 0,0 0 1 0 0,0 1 0 0 0,0-1 0 0 0,0 0-1 0 0,0 0 1 0 0,0 1 0 0 0,1-1-1 0 0,-1 0 1 0 0,0 1 0 0 0,1-1 0 0 0,-1 0-1 0 0,1 0 1 0 0,0 0 0 0 0,-1 0 0 0 0,1 0-1 0 0,0 0 1 0 0,-1 0 0 0 0,1 0 0 0 0,0 0-1 0 0,0 0 1 0 0,0 0 0 0 0,0 0 0 0 0,0 0-1 0 0,0 0 1 0 0,0-1 0 0 0,0 1-1 0 0,1-1 1 0 0,-1 1 0 0 0,0-1 0 0 0,0 1-1 0 0,1-1 1 0 0,-1 1 0 0 0,0-1 0 0 0,1 0 9 0 0,53-13-2448 0 0,-23-7-6896 0 0,-23 13-2071 0 0</inkml:trace>
  <inkml:trace contextRef="#ctx0" brushRef="#br0" timeOffset="17860.377">9949 2294 9114 0 0,'0'0'1964'0'0,"0"0"-291"0"0,0 0-30 0 0,0 0-20 0 0,0 0-147 0 0,0 0-230 0 0,0 0-278 0 0,0 0-247 0 0,0 0-194 0 0,0 0-149 0 0,-33 30-102 0 0,-103 97-71 0 0,70-54 90 0 0,63-68-287 0 0,-1 0 1 0 0,1 0-1 0 0,1 0 1 0 0,-1 0-1 0 0,1 0 1 0 0,0 1-1 0 0,0-1 1 0 0,0 1 0 0 0,1-1-1 0 0,0 1 1 0 0,0 0-1 0 0,1 0 1 0 0,-1-1-1 0 0,1 1 1 0 0,1 2-9 0 0,0-6 17 0 0,1-1 0 0 0,0 1 0 0 0,0-1 1 0 0,0 0-1 0 0,1 0 0 0 0,-1 0 0 0 0,0 0 0 0 0,0 0 1 0 0,1-1-1 0 0,-1 1 0 0 0,0-1 0 0 0,1 1 0 0 0,-1-1 0 0 0,0 0 1 0 0,1 0-1 0 0,-1 0 0 0 0,0 0 0 0 0,1 0 0 0 0,-1 0 1 0 0,1-1-1 0 0,-1 1 0 0 0,0-1 0 0 0,1 0 0 0 0,-1 0 1 0 0,0 1-1 0 0,0-2 0 0 0,0 1 0 0 0,2-1-17 0 0,288-188 696 0 0,-291 189-694 0 0,1 1 0 0 0,-1 0 0 0 0,1-1-1 0 0,-1 1 1 0 0,1 0 0 0 0,0 0 0 0 0,-1 0-1 0 0,1 1 1 0 0,-1-1 0 0 0,1 0 0 0 0,-1 0-1 0 0,1 1 1 0 0,-1-1 0 0 0,1 1 0 0 0,-1-1-1 0 0,1 1 1 0 0,-1 0 0 0 0,0 0 0 0 0,1-1-1 0 0,-1 1 1 0 0,0 0 0 0 0,1 0 0 0 0,-1 0-1 0 0,0 1 1 0 0,0-1 0 0 0,0 0 0 0 0,0 0-1 0 0,0 0 1 0 0,0 1 0 0 0,-1-1 0 0 0,1 1-1 0 0,0-1 1 0 0,-1 0 0 0 0,1 1 0 0 0,-1-1-1 0 0,1 1 1 0 0,-1-1 0 0 0,0 1 0 0 0,1 0-1 0 0,-1-1 1 0 0,0 1 0 0 0,0-1 0 0 0,0 1-1 0 0,0-1 1 0 0,-1 1 0 0 0,1 0 0 0 0,-1 0-2 0 0,12 30 49 0 0,-9-26-13 0 0,1-1 0 0 0,0 0-1 0 0,0 0 1 0 0,1-1 0 0 0,0 1-1 0 0,-1-1 1 0 0,2 1-1 0 0,-1-1 1 0 0,0 0 0 0 0,1-1-1 0 0,0 1 1 0 0,-1-1 0 0 0,2 0-1 0 0,-1 0 1 0 0,0-1 0 0 0,0 1-1 0 0,1-1 1 0 0,-1 0-1 0 0,1-1 1 0 0,0 1 0 0 0,0-1-1 0 0,-1 0 1 0 0,1-1 0 0 0,0 1-1 0 0,3-1-35 0 0,-1 0 142 0 0,-3 0-65 0 0,0 1 1 0 0,0-1 0 0 0,0 0 0 0 0,0 0 0 0 0,0-1 0 0 0,0 0-1 0 0,-1 0 1 0 0,1 0 0 0 0,0 0 0 0 0,0-1 0 0 0,-1 1 0 0 0,1-1-1 0 0,-1 0 1 0 0,4-3-78 0 0,-7 0 299 0 0,-2 4-8273 0 0,1 1-2793 0 0</inkml:trace>
  <inkml:trace contextRef="#ctx0" brushRef="#br0" timeOffset="19445.231">10716 1686 8418 0 0,'0'0'1924'0'0,"0"0"-633"0"0,0 0-431 0 0,0 0-42 0 0,0 0 79 0 0,0 0-7 0 0,0 0-102 0 0,0 0-164 0 0,0 0-156 0 0,0 0-68 0 0,0 0-5 0 0,1 4 43 0 0,33 214 3590 0 0,-37-165-3673 0 0,-2 0-1 0 0,-3 0 0 0 0,-2 0 0 0 0,-4 6-354 0 0,-24 158 260 0 0,37-212-265 0 0,0 1-10 0 0,0-1-1 0 0,0 1 0 0 0,0-1 1 0 0,0 1-1 0 0,1-1 0 0 0,0 1 1 0 0,0 0-1 0 0,1-1 1 0 0,0 1-1 0 0,-1-1 0 0 0,2 1 1 0 0,-1-1-1 0 0,1 0 0 0 0,0 1 1 0 0,0-1-1 0 0,0 0 0 0 0,1 0 1 0 0,-1 0-1 0 0,1-1 1 0 0,1 1-1 0 0,-1-1 0 0 0,1 1 1 0 0,3 2 15 0 0,25-5-2947 0 0,-24-26-4858 0 0,-6 17-1538 0 0</inkml:trace>
  <inkml:trace contextRef="#ctx0" brushRef="#br0" timeOffset="19709.301">10241 2187 13163 0 0,'0'0'2239'0'0,"0"0"-1244"0"0,0 0-755 0 0,0 0-75 0 0,0 0 189 0 0,0 0 170 0 0,0 0 60 0 0,0 0 39 0 0,0 0-59 0 0,0 0-93 0 0,37 5-85 0 0,116 12-122 0 0,-47-25-52 0 0,-76 2-174 0 0,-13 3-357 0 0,149-23 147 0 0,-111 19-2923 0 0,0 2-3968 0 0,-35 5-3110 0 0</inkml:trace>
  <inkml:trace contextRef="#ctx0" brushRef="#br0" timeOffset="21226.927">12375 2242 4969 0 0,'0'0'1532'0'0,"0"0"-227"0"0,0 0 22 0 0,0 0 176 0 0,0 0 125 0 0,0 0-52 0 0,0 0-195 0 0,0 0-264 0 0,0 0-242 0 0,0 0-191 0 0,0 0-154 0 0,-26 1-106 0 0,-79 7-55 0 0,102-8-343 0 0,0 0 0 0 0,0 1 0 0 0,0-1 0 0 0,0 1 0 0 0,0-1-1 0 0,0 1 1 0 0,1 0 0 0 0,-1 0 0 0 0,0 0 0 0 0,0 1 0 0 0,1-1 0 0 0,-1 1 0 0 0,1-1 0 0 0,-1 1-1 0 0,1 0 1 0 0,0 0 0 0 0,-1 0 0 0 0,1 0 0 0 0,0 0 0 0 0,0 0 0 0 0,0 1-26 0 0,-5 7 128 0 0,-6 1-33 0 0,0 2 0 0 0,1-1 0 0 0,1 1 0 0 0,0 1 0 0 0,1 0 0 0 0,0 1 0 0 0,1 0 0 0 0,1 0 0 0 0,0 1 0 0 0,2 0 0 0 0,-1 0-1 0 0,2 1 1 0 0,0 0 0 0 0,1 0 0 0 0,1 0 0 0 0,0 5-95 0 0,3-19 14 0 0,0-1-1 0 0,0 1 0 0 0,0-1 0 0 0,1 1 1 0 0,-1-1-1 0 0,1 1 0 0 0,0-1 1 0 0,0 1-1 0 0,-1-1 0 0 0,2 0 0 0 0,-1 1 1 0 0,0-1-1 0 0,0 0 0 0 0,1 0 1 0 0,-1 0-1 0 0,1 0 0 0 0,0 0 1 0 0,-1 0-1 0 0,1 0 0 0 0,0-1 0 0 0,0 1 1 0 0,0-1-1 0 0,0 1 0 0 0,1-1 1 0 0,-1 0-1 0 0,0 0 0 0 0,1 0 0 0 0,-1 0 1 0 0,0 0-1 0 0,1 0 0 0 0,-1-1 1 0 0,1 1-1 0 0,-1-1 0 0 0,1 0 1 0 0,0 0-1 0 0,0 0-13 0 0,94-16 850 0 0,-62-2-729 0 0,0-3 0 0 0,-1 0 0 0 0,-2-2 0 0 0,0-2 0 0 0,-1-1 1 0 0,-2-1-1 0 0,4-6-121 0 0,46-36-62 0 0,-78 68 47 0 0,-1 1 0 0 0,1 0 0 0 0,0-1-1 0 0,-1 1 1 0 0,1 0 0 0 0,-1-1 0 0 0,1 1 0 0 0,0 0-1 0 0,-1 0 1 0 0,1-1 0 0 0,0 1 0 0 0,-1 0-1 0 0,1 0 1 0 0,0 0 0 0 0,-1 0 0 0 0,1 0-1 0 0,0 0 1 0 0,0 0 0 0 0,-1 0 0 0 0,1 0 0 0 0,0 0-1 0 0,-1 0 1 0 0,1 1 0 0 0,0-1 0 0 0,-1 0-1 0 0,1 0 1 0 0,0 1 0 0 0,-1-1 0 0 0,1 0 0 0 0,-1 1-1 0 0,1-1 1 0 0,-1 1 0 0 0,1-1 0 0 0,-1 0-1 0 0,1 1 1 0 0,-1 0 0 0 0,1-1 0 0 0,-1 1-1 0 0,1-1 1 0 0,-1 1 0 0 0,0-1 0 0 0,1 1 0 0 0,-1 0-1 0 0,0-1 1 0 0,0 1 0 0 0,1 0 0 0 0,-1-1-1 0 0,0 1 1 0 0,0 0 0 0 0,0-1 0 0 0,0 2 15 0 0,4 45-149 0 0,-4-32 125 0 0,0-13 24 0 0,-1 4 4 0 0,0 0 0 0 0,1 1 0 0 0,0 0 0 0 0,0-1 0 0 0,0 1-1 0 0,1-1 1 0 0,0 1 0 0 0,0-1 0 0 0,0 0 0 0 0,1 1 0 0 0,0-1 0 0 0,0 0 0 0 0,1 0 0 0 0,0 0 0 0 0,0 0 0 0 0,0-1 0 0 0,1 1 0 0 0,-1-1 0 0 0,1 0 0 0 0,1 0 0 0 0,-1 0 0 0 0,1 0 0 0 0,0-1 0 0 0,0 0 0 0 0,0 0 0 0 0,0 0 0 0 0,1-1 0 0 0,-1 1 0 0 0,7 1-4 0 0,-2-4 48 0 0,1-1 0 0 0,0 0 1 0 0,-1-1-1 0 0,1 0 0 0 0,0 0 1 0 0,-1-1-1 0 0,0-1 0 0 0,1 0 1 0 0,-1 0-1 0 0,0-1 0 0 0,0 0 1 0 0,-1-1-1 0 0,1 0 0 0 0,-1 0 1 0 0,0-1-1 0 0,4-4-48 0 0,128-117 461 0 0,-135 120-450 0 0,8-6 4 0 0,-2 0 0 0 0,0-1-1 0 0,0-1 1 0 0,-2 0 0 0 0,1-1 0 0 0,-2 0-1 0 0,0 0 1 0 0,-1-1 0 0 0,-1 0 0 0 0,-1 0-1 0 0,0-1 1 0 0,-1 0 0 0 0,-1 0 0 0 0,0 0-1 0 0,-2 0 1 0 0,0-1 0 0 0,-1-11-15 0 0,-2 27-24 0 0,0 1 0 0 0,-1-1 0 0 0,1 1 1 0 0,-1 0-1 0 0,0 0 0 0 0,0 0 0 0 0,1 0 1 0 0,-1 0-1 0 0,-1 0 0 0 0,1 0 0 0 0,0 1 0 0 0,0-1 1 0 0,-1 1-1 0 0,1-1 0 0 0,-1 1 0 0 0,1 0 0 0 0,-1 0 1 0 0,1 0-1 0 0,-1 1 0 0 0,0-1 0 0 0,1 0 0 0 0,-1 1 1 0 0,0 0-1 0 0,0 0 0 0 0,1 0 0 0 0,-1 0 1 0 0,0 0-1 0 0,0 0 0 0 0,1 1 0 0 0,-1-1 0 0 0,0 1 1 0 0,0 0-1 0 0,1 0 0 0 0,-1 0 0 0 0,1 0 0 0 0,-1 0 1 0 0,1 0-1 0 0,0 1 0 0 0,-1-1 0 0 0,1 1 1 0 0,0 0-1 0 0,0 0 0 0 0,-2 1 24 0 0,-15 11-43 0 0,1 1 0 0 0,0 1 0 0 0,1 0-1 0 0,1 2 1 0 0,0 0 0 0 0,1 0 0 0 0,1 1 0 0 0,1 1 0 0 0,-6 13 43 0 0,17-31-4 0 0,0 0 1 0 0,1 0-1 0 0,-1 0 0 0 0,1 0 1 0 0,0 1-1 0 0,-1-1 1 0 0,1 0-1 0 0,0 1 0 0 0,0-1 1 0 0,1 1-1 0 0,-1-1 1 0 0,0 1-1 0 0,1-1 0 0 0,0 1 1 0 0,-1-1-1 0 0,1 1 1 0 0,0-1-1 0 0,0 1 0 0 0,1-1 1 0 0,-1 1-1 0 0,0 0 1 0 0,1-1-1 0 0,0 0 0 0 0,-1 1 1 0 0,1-1-1 0 0,0 1 1 0 0,0-1-1 0 0,0 0 0 0 0,1 1 1 0 0,-1-1-1 0 0,0 0 1 0 0,1 0-1 0 0,0 0 0 0 0,-1 0 1 0 0,1 0-1 0 0,0-1 1 0 0,0 1-1 0 0,0 0 0 0 0,0-1 1 0 0,0 0-1 0 0,1 1 1 0 0,-1-1-1 0 0,0 0 0 0 0,1 0 1 0 0,-1 0-1 0 0,0 0 1 0 0,1-1-1 0 0,-1 1 0 0 0,1-1 1 0 0,0 1 3 0 0,26 1 57 0 0,0-2 0 0 0,0-1 0 0 0,1-1 0 0 0,-1-1 0 0 0,-1-2 0 0 0,1 0 0 0 0,-1-3 0 0 0,13-4-57 0 0,126-24 252 0 0,-166 36-251 0 0,1-1-1 0 0,-1 0 1 0 0,0 1 0 0 0,0-1 0 0 0,1 1-1 0 0,-1 0 1 0 0,0-1 0 0 0,1 1 0 0 0,-1 0-1 0 0,0 0 1 0 0,1 0 0 0 0,-1 0 0 0 0,0 0-1 0 0,1 0 1 0 0,-1 0 0 0 0,0 0 0 0 0,1 0-1 0 0,-1 1 1 0 0,0-1 0 0 0,1 1 0 0 0,-1-1-1 0 0,0 1 1 0 0,0-1 0 0 0,1 1 0 0 0,-1 0-1 0 0,0-1 1 0 0,0 1 0 0 0,0 0 0 0 0,0 0-1 0 0,0 0 1 0 0,0 0 0 0 0,0 0 0 0 0,0 0-1 0 0,-1 0 1 0 0,1 0 0 0 0,0 0 0 0 0,0 1-1 0 0,-1-1 1 0 0,1 0 0 0 0,-1 0-1 0 0,1 1 1 0 0,-1-1 0 0 0,0 0 0 0 0,1 1-1 0 0,-1-1 1 0 0,0 0 0 0 0,0 1 0 0 0,0-1-1 0 0,0 0 1 0 0,0 1 0 0 0,0-1 0 0 0,-1 2-1 0 0,-30 140 105 0 0,31-141-110 0 0,0 1 0 0 0,1-1 0 0 0,-1 1 0 0 0,0 0 0 0 0,1-1 0 0 0,0 1 0 0 0,-1-1 1 0 0,1 1-1 0 0,0-1 0 0 0,0 1 0 0 0,1-1 0 0 0,-1 0 0 0 0,0 0 0 0 0,1 1 0 0 0,-1-1 0 0 0,1 0 0 0 0,0 0 0 0 0,0-1 0 0 0,0 1 0 0 0,0 0 0 0 0,0 0 1 0 0,0-1-1 0 0,0 0 0 0 0,0 1 0 0 0,1-1 0 0 0,-1 0 0 0 0,0 0 0 0 0,1 0 0 0 0,-1 0 0 0 0,1 0 0 0 0,0-1 0 0 0,-1 1 0 0 0,1-1 0 0 0,0 0 5 0 0,99 9 74 0 0,-92-10-59 0 0,111-31 181 0 0,-91 20-134 0 0,29-14 280 0 0,-1-1 1 0 0,-2-3 0 0 0,47-35-343 0 0,-90 57 72 0 0,123-95 452 0 0,-129 98-498 0 0,-1-1-1 0 0,-1 0 1 0 0,1 0 0 0 0,-1-1 0 0 0,0 0 0 0 0,-1 0-1 0 0,0 0 1 0 0,0 0 0 0 0,0-1 0 0 0,-1 1 0 0 0,0-1-1 0 0,-1 0 1 0 0,1 0 0 0 0,-2 0 0 0 0,1 0 0 0 0,-1-1-1 0 0,0 1 1 0 0,-1-6-26 0 0,-2 11 3 0 0,0 0 0 0 0,-1 0 1 0 0,1 1-1 0 0,-1 0 0 0 0,0-1 0 0 0,0 1 0 0 0,0 0 0 0 0,0 1 0 0 0,0-1 0 0 0,0 0 1 0 0,-1 1-1 0 0,1 0 0 0 0,0 0 0 0 0,-1 0 0 0 0,1 0 0 0 0,-1 0 0 0 0,1 1 0 0 0,-1-1 1 0 0,0 1-1 0 0,1 0 0 0 0,-1 0 0 0 0,1 0 0 0 0,-1 1 0 0 0,0-1 0 0 0,1 1 0 0 0,-1 0 1 0 0,1 0-1 0 0,0 0 0 0 0,-2 1-3 0 0,-14 4-13 0 0,0 1-1 0 0,0 1 1 0 0,1 1 0 0 0,0 1-1 0 0,1 0 1 0 0,0 1-1 0 0,0 1 1 0 0,1 0 0 0 0,1 1-1 0 0,0 1 1 0 0,1 1 0 0 0,1 0-1 0 0,-8 11 14 0 0,12-15-5 0 0,0 2 0 0 0,0-1 0 0 0,2 1-1 0 0,0 0 1 0 0,0 1 0 0 0,1 0 0 0 0,1 0-1 0 0,0 0 1 0 0,1 1 0 0 0,0-1-1 0 0,0 9 6 0 0,3-16-1 0 0,1 0 0 0 0,-1-1-1 0 0,1 1 1 0 0,0 0 0 0 0,1 0-1 0 0,0 0 1 0 0,0 0 0 0 0,0 0-1 0 0,1-1 1 0 0,0 1-1 0 0,0-1 1 0 0,1 1 0 0 0,0-1-1 0 0,0 0 1 0 0,0 0 0 0 0,1 0-1 0 0,0 0 1 0 0,0-1 0 0 0,0 1-1 0 0,1-1 1 0 0,0 0 0 0 0,0 0-1 0 0,0-1 1 0 0,1 0-1 0 0,4 4 2 0 0,16 4-53 0 0,1 0 0 0 0,0-2 0 0 0,0-1 0 0 0,1-1-1 0 0,0-2 1 0 0,1 0 0 0 0,-1-2 0 0 0,1-1-1 0 0,0-2 1 0 0,0 0 0 0 0,0-2 0 0 0,23-4 53 0 0,20-3-1776 0 0,-41 1-3393 0 0,-12 0-6460 0 0</inkml:trace>
  <inkml:trace contextRef="#ctx0" brushRef="#br0" timeOffset="-5850.331">3224 1263 4633 0 0,'0'0'483'0'0,"0"0"-247"0"0,0 0-9 0 0,0 0 302 0 0,0 0 407 0 0,0 0 303 0 0,0 0 160 0 0,0 0 55 0 0,0 0-22 0 0,0 0-90 0 0,0 0-94 0 0,0 0-119 0 0,0 0-115 0 0,16 2-94 0 0,49 6-92 0 0,-25-24 298 0 0,-34 10-933 0 0,26-27 360 0 0,-1-2 0 0 0,-2-1 0 0 0,-2-1 0 0 0,23-40-553 0 0,8-11 270 0 0,-3 10-72 0 0,4 2-1 0 0,63-62-197 0 0,-115 131 19 0 0,-4 3-13 0 0,0 0 0 0 0,0 0 0 0 0,0 0 1 0 0,1 1-1 0 0,-1 0 0 0 0,1 0 0 0 0,0 0 0 0 0,0 0 0 0 0,0 0 0 0 0,0 1 0 0 0,1-1 1 0 0,-1 1-1 0 0,1 1 0 0 0,-1-1 0 0 0,1 0 0 0 0,0 1 0 0 0,-1 0 0 0 0,5 0-6 0 0,9 45 442 0 0,-11 2-227 0 0,-2 0 1 0 0,-3 0-1 0 0,-1 0 1 0 0,-2 0-1 0 0,-4 10-215 0 0,3-38 14 0 0,0 1-1 0 0,-2-1 1 0 0,0 0 0 0 0,-1 0-1 0 0,-1-1 1 0 0,0 1-1 0 0,-2-1 1 0 0,0-1 0 0 0,-1 1-1 0 0,0-1 1 0 0,-1-1-1 0 0,-1 0 1 0 0,-1 0-1 0 0,0-1 1 0 0,0-1 0 0 0,-2 0-1 0 0,0 0 1 0 0,0-2-1 0 0,-1 0 1 0 0,0 0 0 0 0,-1-2-1 0 0,0 1 1 0 0,-1-2-1 0 0,1-1 1 0 0,-2 0-1 0 0,1-1 1 0 0,-14 3-14 0 0,-70 3-60 0 0,99-14 32 0 0,-1 1 1 0 0,0-1-1 0 0,1 0 1 0 0,-1 0-1 0 0,1 0 0 0 0,-1 0 1 0 0,1 0-1 0 0,0 0 1 0 0,0-1-1 0 0,0 1 1 0 0,0-1-1 0 0,1 1 0 0 0,-1-1 1 0 0,1 0-1 0 0,-1 0 1 0 0,1 1-1 0 0,0-1 0 0 0,0 0 1 0 0,0 0-1 0 0,1 0 1 0 0,-1 0-1 0 0,1-1 0 0 0,-1 1 1 0 0,1 0-1 0 0,0 0 1 0 0,0 0-1 0 0,1 0 0 0 0,-1 0 1 0 0,1 0-1 0 0,-1 0 1 0 0,1 0-1 0 0,0 0 0 0 0,0 0 1 0 0,0 0-1 0 0,1 0 1 0 0,-1 0-1 0 0,1 0 0 0 0,-1 1 1 0 0,1-1 27 0 0,5-6-28 0 0,-1 0 0 0 0,1 1 0 0 0,1 0 0 0 0,0 0 0 0 0,0 1 0 0 0,0 0 0 0 0,1 1 0 0 0,0-1 0 0 0,1 1 0 0 0,-1 1 0 0 0,1 0 0 0 0,6-2 28 0 0,-11 6-55 0 0,-1 0 1 0 0,1 0 0 0 0,-1 0 0 0 0,1 1-1 0 0,0 0 1 0 0,0 0 0 0 0,-1 0 0 0 0,1 0-1 0 0,0 1 1 0 0,-1 0 0 0 0,1 0 0 0 0,-1 0-1 0 0,1 0 1 0 0,-1 1 0 0 0,1 0 0 0 0,-1 0 54 0 0,18 5-2496 0 0,-16-6-2037 0 0,-1-1-6565 0 0</inkml:trace>
  <inkml:trace contextRef="#ctx0" brushRef="#br0" timeOffset="-5305.813">4225 232 15611 0 0,'0'0'849'0'0,"0"0"-473"0"0,0 0-384 0 0,0 0-216 0 0,0 0-81 0 0,0 0-31 0 0,0 0-104 0 0,0 0-280 0 0,0 0-480 0 0,0 0-1073 0 0,0 0-5176 0 0</inkml:trace>
  <inkml:trace contextRef="#ctx0" brushRef="#br0" timeOffset="-2651.77">4299 224 0 0 0,'0'0'1006'0'0,"0"0"112"0"0,0 0 16 0 0,0 0-8 0 0,0 0-30 0 0,0 0 13 0 0,0 0-11 0 0,0 0-14 0 0,0 0-10 0 0,0 0-53 0 0,-6 0-20 0 0,-19 0-44 0 0,15 14 4289 0 0,8-9-4801 0 0,-4 2-237 0 0,-9 11 1035 0 0,26-25-322 0 0,73-73 498 0 0,-84 79-1226 0 0,0 1 42 0 0,0 0 45 0 0,0 0 11 0 0,-16 4 272 0 0,-75 80-274 0 0,116-87-478 0 0,55-56-817 0 0,-50 31-8768 0 0,-25 23-1950 0 0</inkml:trace>
  <inkml:trace contextRef="#ctx0" brushRef="#br0" timeOffset="-4046.836">6460 184 15035 0 0,'0'0'1044'0'0,"0"0"-366"0"0,0 0-179 0 0,0 0 121 0 0,0 0 212 0 0,0 0 132 0 0,0 0-18 0 0,0 0-129 0 0,0 0-114 0 0,0 0-108 0 0,0 0-98 0 0,0 35-91 0 0,0 115-98 0 0,11 60 345 0 0,-4 264-358 0 0,-25-280-1314 0 0,48-200-4815 0 0,-5-17-2286 0 0,-17 12-1799 0 0</inkml:trace>
  <inkml:trace contextRef="#ctx0" brushRef="#br0" timeOffset="-3527.285">6815 747 7114 0 0,'0'0'3475'0'0,"0"0"-1740"0"0,0 0-756 0 0,0 0-52 0 0,0 0 89 0 0,-17 35 40 0 0,-53 108-102 0 0,38-45 501 0 0,30-73-1125 0 0,1-21-289 0 0,-1-1 0 0 0,1 1 0 0 0,0-1 0 0 0,1 1 0 0 0,-1-1 0 0 0,1 1-1 0 0,-1 0 1 0 0,1-1 0 0 0,0 1 0 0 0,1 0 0 0 0,-1-1 0 0 0,0 1 0 0 0,1-1-1 0 0,0 1 1 0 0,0-1 0 0 0,0 1 0 0 0,0-1 0 0 0,1 1 0 0 0,-1-1 0 0 0,1 0 0 0 0,0 0-1 0 0,0 0 1 0 0,0 0 0 0 0,0 0 0 0 0,1 0 0 0 0,-1-1 0 0 0,1 1 0 0 0,-1-1-1 0 0,1 1 1 0 0,0-1 0 0 0,0 0 0 0 0,0 0 0 0 0,0 0 0 0 0,1-1 0 0 0,-1 1 0 0 0,0-1-1 0 0,1 0 1 0 0,-1 0 0 0 0,2 1-41 0 0,6-2 90 0 0,-1 0 0 0 0,0 0 0 0 0,1-1 0 0 0,-1-1 0 0 0,0 1 1 0 0,0-2-1 0 0,0 1 0 0 0,0-2 0 0 0,0 1 0 0 0,0-1 0 0 0,-1-1 0 0 0,0 1 0 0 0,0-2 0 0 0,0 1 0 0 0,0-1 0 0 0,-1 0 0 0 0,0-1 0 0 0,0 0 0 0 0,-1 0 1 0 0,2-4-91 0 0,19-21 127 0 0,-1-2 1 0 0,-2 0 0 0 0,-2-2-1 0 0,6-13-127 0 0,-22 38 34 0 0,88-139 635 0 0,-89 148 410 0 0,-7 16-1088 0 0,-1 146 367 0 0,11 265-469 0 0,5-234 105 0 0,-9 1 1 0 0,-8 10 5 0 0,3-165 16 0 0,-2 1 0 0 0,-2-1 0 0 0,-2 1 0 0 0,-1-2 0 0 0,-1 1 0 0 0,-2-1 0 0 0,-2 0 0 0 0,-1-1 0 0 0,-3 2-16 0 0,14-32 6 0 0,-1 1 0 0 0,1-1 0 0 0,-1 0 0 0 0,0 0 1 0 0,0 0-1 0 0,-1 0 0 0 0,1-1 0 0 0,-1 1 0 0 0,0-1 0 0 0,-1 0 0 0 0,1 0 0 0 0,-1 0 0 0 0,1-1 1 0 0,-1 1-1 0 0,0-1 0 0 0,0-1 0 0 0,0 1 0 0 0,-1 0 0 0 0,1-1 0 0 0,-1 0 0 0 0,1-1 0 0 0,-1 1 0 0 0,0-1 1 0 0,0 0-1 0 0,0-1 0 0 0,1 1 0 0 0,-1-1 0 0 0,0 0 0 0 0,0 0 0 0 0,0-1 0 0 0,0 0 0 0 0,1 0 1 0 0,-1 0-1 0 0,0-1 0 0 0,1 0 0 0 0,-1 0 0 0 0,1 0 0 0 0,-2-1-6 0 0,-4-9-5 0 0,1 1 1 0 0,0-1-1 0 0,1-1 1 0 0,0 0-1 0 0,1 0 1 0 0,1-1-1 0 0,0 0 0 0 0,0 0 1 0 0,2 0-1 0 0,0-1 1 0 0,0 0-1 0 0,1 0 1 0 0,1 0-1 0 0,1-1 0 0 0,0 1 1 0 0,1-1-1 0 0,0 1 1 0 0,2-1-1 0 0,0 1 0 0 0,0-1 1 0 0,1 1-1 0 0,1 0 1 0 0,1-2 4 0 0,3-7-62 0 0,1 1 0 0 0,1 0 0 0 0,1 0 0 0 0,1 1 0 0 0,0 0 0 0 0,2 1 0 0 0,1 0 0 0 0,0 1 0 0 0,2 1 0 0 0,0 0 0 0 0,1 1 0 0 0,0 1 0 0 0,13-9 62 0 0,115-66-2204 0 0,-76 67-6790 0 0,-52 20-2445 0 0</inkml:trace>
  <inkml:trace contextRef="#ctx0" brushRef="#br0" timeOffset="-5512.469">4389 850 9378 0 0,'0'0'1434'0'0,"0"0"-391"0"0,0 0 50 0 0,0 0 366 0 0,0 0 267 0 0,0 0-81 0 0,0 0-379 0 0,0 0-404 0 0,0 0-268 0 0,0 0-154 0 0,-9 37-101 0 0,-31 116-79 0 0,-22 66 284 0 0,46-131-1310 0 0,16-81 454 0 0,-1 2-1062 0 0,0-3-6538 0 0,1-6-2695 0 0</inkml:trace>
  <inkml:trace contextRef="#ctx0" brushRef="#br0" timeOffset="-4845.241">4588 1303 10186 0 0,'0'0'1386'0'0,"0"0"-431"0"0,0 0-159 0 0,0 0 96 0 0,0 0 91 0 0,0 0-63 0 0,0 0-161 0 0,0 0-171 0 0,0 0-116 0 0,0 0-65 0 0,0 0-31 0 0,15-34-23 0 0,49-109-17 0 0,41-67 857 0 0,-98 200-1165 0 0,0 1 0 0 0,0 0 0 0 0,1 1 0 0 0,0-1 0 0 0,0 1 0 0 0,1 1 0 0 0,0 0 0 0 0,0 0 0 0 0,5-2-28 0 0,-13 8-5 0 0,0 0 1 0 0,0 1 0 0 0,0-1-1 0 0,0 0 1 0 0,0 0-1 0 0,0 1 1 0 0,1-1-1 0 0,-1 1 1 0 0,0-1-1 0 0,0 1 1 0 0,0-1 0 0 0,1 1-1 0 0,-1 0 1 0 0,0 0-1 0 0,0-1 1 0 0,1 1-1 0 0,-1 0 1 0 0,0 0 0 0 0,1 0-1 0 0,-1 1 1 0 0,0-1-1 0 0,0 0 1 0 0,1 0-1 0 0,-1 1 1 0 0,0-1 0 0 0,0 1-1 0 0,0-1 1 0 0,1 1-1 0 0,-1-1 1 0 0,0 1-1 0 0,0 0 1 0 0,0-1 0 0 0,0 1-1 0 0,0 0 1 0 0,0 0-1 0 0,0 0 1 0 0,0 0-1 0 0,-1 0 1 0 0,1 0 0 0 0,0 0-1 0 0,0 0 1 0 0,-1 0-1 0 0,1 0 1 0 0,-1 0-1 0 0,1 1 1 0 0,-1-1 0 0 0,1 0-1 0 0,-1 0 1 0 0,0 1 4 0 0,9 69 82 0 0,-9-63-53 0 0,1 235 482 0 0,-2-242-503 0 0,1 0 0 0 0,0 1 0 0 0,0-1 0 0 0,0 1 0 0 0,0-1 0 0 0,1 1 0 0 0,-1-1 0 0 0,0 1 0 0 0,0-1 0 0 0,1 1 0 0 0,-1-1 1 0 0,1 0-1 0 0,0 1 0 0 0,-1-1 0 0 0,1 0 0 0 0,0 0 0 0 0,0 1 0 0 0,0-1 0 0 0,0 0 0 0 0,0 0 0 0 0,0 0 0 0 0,0 0 0 0 0,0 0 0 0 0,0 0 0 0 0,0 0 0 0 0,0 0 0 0 0,1-1 0 0 0,-1 1 0 0 0,0 0 0 0 0,1-1 0 0 0,-1 1 0 0 0,0-1 0 0 0,1 0 0 0 0,-1 1 0 0 0,1-1 0 0 0,-1 0 0 0 0,1 0 0 0 0,-1 0 0 0 0,1 0 0 0 0,-1 0 0 0 0,1 0 0 0 0,-1 0 0 0 0,0 0 0 0 0,1-1 0 0 0,-1 1 0 0 0,1 0 0 0 0,-1-1 0 0 0,0 1 0 0 0,1-1 0 0 0,-1 0 0 0 0,0 0 1 0 0,1 1-1 0 0,-1-1 0 0 0,0 0 0 0 0,0 0 0 0 0,0 0 0 0 0,0 0 0 0 0,0 0 0 0 0,1-1-8 0 0,73-87 840 0 0,76-113-263 0 0,-151 202-576 0 0,1-1-1 0 0,-1 0 0 0 0,0 0 0 0 0,0 0 0 0 0,1 0 1 0 0,-1 0-1 0 0,0 0 0 0 0,1 0 0 0 0,-1 0 1 0 0,1 1-1 0 0,-1-1 0 0 0,1 0 0 0 0,-1 0 1 0 0,1 1-1 0 0,0-1 0 0 0,-1 0 0 0 0,1 1 1 0 0,0-1-1 0 0,0 0 0 0 0,-1 1 0 0 0,1-1 1 0 0,0 1-1 0 0,0-1 0 0 0,0 1 0 0 0,0 0 0 0 0,0-1 1 0 0,-1 1-1 0 0,1 0 0 0 0,0 0 0 0 0,0-1 1 0 0,0 1-1 0 0,0 0 0 0 0,0 0 0 0 0,0 0 1 0 0,0 0-1 0 0,0 0 0 0 0,0 1 0 0 0,0-1 1 0 0,0 0-1 0 0,0 0 0 0 0,0 1 0 0 0,0-1 1 0 0,-1 0-1 0 0,1 1 0 0 0,0-1 0 0 0,0 1 0 0 0,0-1 1 0 0,0 1-1 0 0,-1-1 0 0 0,1 1 0 0 0,0 0 1 0 0,-1-1-1 0 0,1 1 0 0 0,0 0 0 0 0,-1 0 1 0 0,1-1-1 0 0,-1 1 0 0 0,1 0 0 0 0,-1 0 1 0 0,1 0-1 0 0,-1 0 0 0 0,0 0 0 0 0,0-1 1 0 0,1 1-1 0 0,-1 0 0 0 0,0 0 0 0 0,0 1 0 0 0,4 109 386 0 0,-6-98-457 0 0,1 0 1 0 0,1 1 0 0 0,0-1-1 0 0,1 1 1 0 0,0-1-1 0 0,1 1 1 0 0,1-1 0 0 0,0 0-1 0 0,3 8 71 0 0,19 16-2086 0 0,-12-25-3716 0 0,-10-8-3331 0 0</inkml:trace>
  <inkml:trace contextRef="#ctx0" brushRef="#br0" timeOffset="-4377.483">5634 920 11835 0 0,'0'0'4094'0'0,"0"0"-3015"0"0,0 0-966 0 0,0 0 34 0 0,0 0 217 0 0,0 0 231 0 0,0 0 102 0 0,0 0 6 0 0,0 0-58 0 0,1 34-111 0 0,3 108-129 0 0,0-49-231 0 0,-4 0 0 0 0,-4 0 0 0 0,-4 0 0 0 0,-5 9-174 0 0,4-46 34 0 0,6-28 31 0 0,-2-1 0 0 0,0 0 0 0 0,-2 0-1 0 0,-1-1 1 0 0,-1 1 0 0 0,-3 2-65 0 0,12-29 23 0 0,1 0-1 0 0,-1-1 1 0 0,0 1-1 0 0,0-1 1 0 0,0 1-1 0 0,1-1 1 0 0,-1 1 0 0 0,0-1-1 0 0,0 1 1 0 0,0-1-1 0 0,0 1 1 0 0,0-1-1 0 0,0 1 1 0 0,0-1-1 0 0,0 1 1 0 0,0-1 0 0 0,0 1-1 0 0,0 0 1 0 0,0-1-1 0 0,0 1 1 0 0,-1-1-1 0 0,1 1 1 0 0,0-1-1 0 0,0 1 1 0 0,0-1 0 0 0,-1 1-1 0 0,1 0 1 0 0,0-1-1 0 0,0 1 1 0 0,-1-1-1 0 0,1 1 1 0 0,0 0-1 0 0,-1-1 1 0 0,1 1-1 0 0,-1 0 1 0 0,1-1 0 0 0,0 1-1 0 0,-1 0 1 0 0,1 0-1 0 0,-1 0 1 0 0,1-1-1 0 0,-1 1 1 0 0,1 0-1 0 0,-1 0 1 0 0,1 0 0 0 0,0 0-1 0 0,-1 0 1 0 0,1 0-1 0 0,-1 0 1 0 0,1 0-1 0 0,-1 0 1 0 0,1 0-1 0 0,-1 0 1 0 0,1 0 0 0 0,-1 0-1 0 0,1 0 1 0 0,-1 0-1 0 0,1 0 1 0 0,-1 1-1 0 0,0-1-22 0 0,1-2-38 0 0,0-47 96 0 0,2 0-1 0 0,2 0 1 0 0,2 0-1 0 0,2 1 1 0 0,2 0-1 0 0,3 0 1 0 0,14-34-58 0 0,-7 7-49 0 0,4 1 1 0 0,3 1-1 0 0,4 2 1 0 0,2 1-1 0 0,37-56 49 0 0,-62 114-4 0 0,0-1-1 0 0,1 1 1 0 0,1 0 0 0 0,0 1-1 0 0,1 0 1 0 0,0 1 0 0 0,1 0-1 0 0,0 1 1 0 0,0 1 0 0 0,1-1-1 0 0,0 2 1 0 0,0 0 0 0 0,1 0-1 0 0,0 1 1 0 0,0 1 0 0 0,1 1-1 0 0,-1 0 1 0 0,1 0 0 0 0,0 2-1 0 0,6-1 5 0 0,-18 3 5 0 0,1 0 0 0 0,-1 0 0 0 0,1 0 0 0 0,-1 1-1 0 0,0 0 1 0 0,1-1 0 0 0,-1 1 0 0 0,0 0 0 0 0,1 1-1 0 0,-1-1 1 0 0,0 1 0 0 0,0-1 0 0 0,0 1-1 0 0,0 0 1 0 0,0 0 0 0 0,0 0 0 0 0,-1 0 0 0 0,1 1-1 0 0,-1-1 1 0 0,0 1 0 0 0,1-1 0 0 0,-1 1 0 0 0,0 0-1 0 0,0 0 1 0 0,-1 0 0 0 0,1 0 0 0 0,-1 0 0 0 0,1 0-1 0 0,-1 1 1 0 0,0 0-5 0 0,16 107 291 0 0,-15-89-252 0 0,-1 0 1 0 0,-2 1-1 0 0,0-1 0 0 0,-1 0 0 0 0,-1 0 0 0 0,-1 0 0 0 0,-1 0 1 0 0,-1-1-1 0 0,-1 0 0 0 0,-1 0 0 0 0,-1 0 0 0 0,0-1 0 0 0,-2-1 1 0 0,0 1-1 0 0,-1-2 0 0 0,-9 10-39 0 0,15-21-55 0 0,0-1 1 0 0,-1 0-1 0 0,0 0 1 0 0,0 0-1 0 0,0-1 0 0 0,-1 0 1 0 0,1-1-1 0 0,-1 0 1 0 0,0 0-1 0 0,-1 0 0 0 0,1-1 1 0 0,-1-1-1 0 0,1 1 1 0 0,-1-1-1 0 0,0-1 0 0 0,0 1 1 0 0,1-2-1 0 0,-8 1 55 0 0,-15-15-1908 0 0,17-6-4968 0 0,11 10-4080 0 0</inkml:trace>
  <inkml:trace contextRef="#ctx0" brushRef="#br0" timeOffset="-7130.833">755 40 13915 0 0,'0'0'417'0'0,"0"0"-117"0"0,0 0-1 0 0,0 0 72 0 0,0 0 188 0 0,0 0 230 0 0,0 0 174 0 0,0 0 48 0 0,0 0-100 0 0,0 0-175 0 0,0 0-215 0 0,-9-8-204 0 0,-28-24-147 0 0,37 33-160 0 0,-1-1 0 0 0,0 0 0 0 0,1 0 0 0 0,-1 1 0 0 0,0-1 0 0 0,1 0 0 0 0,-1 1-1 0 0,1-1 1 0 0,-1 0 0 0 0,1 1 0 0 0,-1-1 0 0 0,1 1 0 0 0,-1-1 0 0 0,1 1 0 0 0,-1-1 0 0 0,1 1 0 0 0,0-1-1 0 0,-1 1 1 0 0,1 0 0 0 0,0-1 0 0 0,0 1 0 0 0,-1-1 0 0 0,1 1 0 0 0,0 0 0 0 0,0-1 0 0 0,0 1 0 0 0,0 0 0 0 0,0-1-1 0 0,0 1 1 0 0,0 0 0 0 0,0-1 0 0 0,0 1 0 0 0,0 0 0 0 0,0-1 0 0 0,0 1 0 0 0,0 0 0 0 0,0-1 0 0 0,1 1-1 0 0,-1 0 1 0 0,0-1 0 0 0,1 1 0 0 0,-1-1 0 0 0,0 1 0 0 0,1 0 0 0 0,-1-1 0 0 0,0 1 0 0 0,1-1-10 0 0,-1 1 38 0 0,49 443 1933 0 0,-47-408-1941 0 0,1 36 54 0 0,3 0 0 0 0,3-1 0 0 0,4-1 0 0 0,7 20-84 0 0,25-2 199 0 0,-44-86-192 0 0,0 0 0 0 0,0 0 0 0 0,1-1 0 0 0,-1 1 0 0 0,1 0 1 0 0,-1-1-1 0 0,1 1 0 0 0,0-1 0 0 0,0 1 0 0 0,-1-1 1 0 0,1 0-1 0 0,0 0 0 0 0,0 0 0 0 0,0 0 0 0 0,0 0 1 0 0,1 0-1 0 0,-1 0 0 0 0,0-1 0 0 0,0 1 0 0 0,0-1 1 0 0,1 0-1 0 0,-1 0 0 0 0,0 0 0 0 0,0 0 0 0 0,1 0 0 0 0,-1 0 1 0 0,0 0-1 0 0,0-1 0 0 0,0 1 0 0 0,1-1 0 0 0,-1 1 1 0 0,0-1-1 0 0,0 0 0 0 0,0 0 0 0 0,0 0 0 0 0,0 0 1 0 0,0 0-1 0 0,0-1 0 0 0,-1 1 0 0 0,1-1 0 0 0,0 1-7 0 0,15-18 108 0 0,-1 0 0 0 0,-1-1 0 0 0,0-1 0 0 0,-2 0 0 0 0,0-1 0 0 0,-2 0 0 0 0,8-21-108 0 0,-5 13 31 0 0,54-126-55 0 0,42-150 24 0 0,-104 311-327 0 0,-9 353 287 0 0,3-342 41 0 0,0 0 0 0 0,1 0 1 0 0,1 0-1 0 0,1 0 0 0 0,0 0 0 0 0,1-1 0 0 0,1 1 0 0 0,0-1 0 0 0,1 0 0 0 0,1-1 0 0 0,0 1 0 0 0,1-1 0 0 0,1-1 0 0 0,0 0 0 0 0,0 0 0 0 0,2 0 0 0 0,-1-1 0 0 0,2-1 0 0 0,4 4-1 0 0,-13-13 9 0 0,0 0-1 0 0,0-1 0 0 0,0 1 0 0 0,0-1 0 0 0,0 0 0 0 0,0 1 1 0 0,1-1-1 0 0,-1-1 0 0 0,0 1 0 0 0,1 0 0 0 0,-1-1 1 0 0,1 0-1 0 0,-1 0 0 0 0,1 0 0 0 0,-1 0 0 0 0,1 0 1 0 0,-1-1-1 0 0,0 1 0 0 0,1-1 0 0 0,-1 0 0 0 0,0 0 0 0 0,1-1 1 0 0,-1 1-1 0 0,0 0 0 0 0,0-1 0 0 0,0 0 0 0 0,0 0 1 0 0,0 0-1 0 0,1-1-8 0 0,66-80 492 0 0,-32 20-349 0 0,-3-1 0 0 0,-3-2-1 0 0,-2-2 1 0 0,-4 0 0 0 0,-3-2 0 0 0,-2 0 0 0 0,-4-2 0 0 0,5-55-143 0 0,-16-3-56 0 0,-6 131-2 0 0,0 0 1 0 0,-1-1-1 0 0,1 1 1 0 0,0 0-1 0 0,-1-1 0 0 0,1 1 1 0 0,-1 0-1 0 0,1-1 1 0 0,-1 1-1 0 0,1-1 1 0 0,-1 1-1 0 0,0-1 1 0 0,1 1-1 0 0,-1-1 0 0 0,1 1 1 0 0,-1-1-1 0 0,0 1 1 0 0,1-1-1 0 0,-1 0 1 0 0,0 0-1 0 0,0 1 1 0 0,1-1-1 0 0,-1 0 0 0 0,0 0 1 0 0,0 0-1 0 0,1 0 1 0 0,-1 0-1 0 0,0 0 1 0 0,0 0-1 0 0,0 0 1 0 0,1 0-1 0 0,-1 0 0 0 0,0 0 1 0 0,0 0-1 0 0,1-1 1 0 0,-1 1-1 0 0,0 0 1 0 0,0 0-1 0 0,1-1 1 0 0,-1 1-1 0 0,0-1 0 0 0,1 1 1 0 0,-1-1-1 0 0,1 1 1 0 0,-1-1-1 0 0,0 1 1 0 0,1-1-1 0 0,-1 1 1 0 0,1-1-1 0 0,0 0 0 0 0,-1 1 1 0 0,1-1-1 0 0,-1 0 1 0 0,1 1-1 0 0,0-1 1 0 0,-1 0-1 0 0,1 1 1 0 0,0-1-1 0 0,0 0 0 0 0,0 0 1 0 0,0 1-1 0 0,0-1 1 0 0,0 0-1 0 0,0 0 58 0 0,-7 23-2777 0 0,3-6-2325 0 0,0 0-6380 0 0</inkml:trace>
  <inkml:trace contextRef="#ctx0" brushRef="#br0" timeOffset="-6769.777">2018 817 11330 0 0,'0'0'3760'0'0,"0"0"-2511"0"0,0 0-900 0 0,0 0-45 0 0,0 0 214 0 0,0 0 235 0 0,0 0 101 0 0,0 0-61 0 0,0 0-127 0 0,0 0-120 0 0,0 0-110 0 0,0 0-87 0 0,32-24-61 0 0,97-79-54 0 0,-63 35 142 0 0,-61 61-326 0 0,0-1 0 0 0,-1 1 0 0 0,0-1 0 0 0,-1 0-1 0 0,0 0 1 0 0,0 0 0 0 0,0 0 0 0 0,-1-1 0 0 0,-1 1 0 0 0,1-1 0 0 0,-1 1 0 0 0,-1-1 0 0 0,0 1 0 0 0,0-4-50 0 0,-2 8-2 0 0,0 1 0 0 0,-1-1-1 0 0,1 1 1 0 0,-1 0 0 0 0,1 0 0 0 0,-1 0 0 0 0,0 0 0 0 0,0 1 0 0 0,-1-1 0 0 0,1 1 0 0 0,-1 0 0 0 0,1 0 0 0 0,-1 0 0 0 0,1 0 0 0 0,-1 0 0 0 0,0 1-1 0 0,0 0 1 0 0,0 0 0 0 0,0 0 0 0 0,0 0 0 0 0,0 0 0 0 0,0 1 0 0 0,0 0 0 0 0,0 0 0 0 0,0 0 0 0 0,0 0 0 0 0,0 1 0 0 0,-1 0 0 0 0,1 0-1 0 0,1 0 1 0 0,-1 0 0 0 0,0 0 0 0 0,0 1 0 0 0,0 0 0 0 0,1-1 0 0 0,-3 2 2 0 0,-11 9-15 0 0,0 0 0 0 0,1 1 0 0 0,0 0 0 0 0,1 2 0 0 0,1 0 0 0 0,0 0 1 0 0,1 1-1 0 0,0 1 0 0 0,2 0 0 0 0,0 1 0 0 0,1 0 0 0 0,0 1 0 0 0,2-1 0 0 0,0 2 0 0 0,1-1 0 0 0,1 1 0 0 0,1 0 0 0 0,1 1 0 0 0,1-1 1 0 0,0 1-1 0 0,2 0 15 0 0,-1-12 9 0 0,0 0 0 0 0,1 0 0 0 0,0 0 0 0 0,1 0 0 0 0,0 0 0 0 0,0 0 0 0 0,1 0 0 0 0,0 0 0 0 0,1 0 0 0 0,0 0 0 0 0,0 0 1 0 0,1-1-1 0 0,0 1 0 0 0,0-1 0 0 0,1 1 0 0 0,0-1 0 0 0,1-1 0 0 0,0 1 0 0 0,0-1 0 0 0,0 1 0 0 0,1-1 0 0 0,0-1 0 0 0,1 1 1 0 0,-1-1-1 0 0,1 0 0 0 0,2 0-9 0 0,10 2 22 0 0,1-1 0 0 0,1-1 1 0 0,-1-1-1 0 0,1-1 0 0 0,0 0 1 0 0,0-2-1 0 0,0 0 0 0 0,0-2 0 0 0,0 0 1 0 0,0-1-1 0 0,17-4-22 0 0,103-29-1708 0 0,-90 18-3756 0 0,-28 8-5784 0 0</inkml:trace>
  <inkml:trace contextRef="#ctx0" brushRef="#br0" timeOffset="9154.918">345 2157 6233 0 0,'0'0'822'0'0,"0"0"-425"0"0,0 0-125 0 0,0 0 470 0 0,0 0 714 0 0,0 0 474 0 0,0 0 92 0 0,0 0-287 0 0,0 0-418 0 0,0 0-354 0 0,0 0-229 0 0,1 38-178 0 0,4 123-140 0 0,-4 144 812 0 0,-1-265-1157 0 0,-1 0-1 0 0,-2 0 1 0 0,-2 0-1 0 0,-2 0 1 0 0,-1-1-1 0 0,-2 0 1 0 0,-2-1-1 0 0,-2 0 1 0 0,-5 9-71 0 0,18-45 52 0 0,0 1-1 0 0,0-1 1 0 0,0 0 0 0 0,-1 1-1 0 0,1-1 1 0 0,0 0 0 0 0,-1 0 0 0 0,0 0-1 0 0,0 0 1 0 0,1 0 0 0 0,-1 0 0 0 0,0-1-1 0 0,0 1 1 0 0,0-1 0 0 0,-1 1-1 0 0,1-1 1 0 0,0 0 0 0 0,-1 0 0 0 0,1 0-1 0 0,0 0 1 0 0,-1 0 0 0 0,1 0-1 0 0,-1-1 1 0 0,0 1 0 0 0,1-1 0 0 0,-1 0-1 0 0,0 0-51 0 0,-2-30 650 0 0,5 3-484 0 0,0-1 1 0 0,1 1-1 0 0,2 0 0 0 0,1 0 1 0 0,5-20-167 0 0,30-83 185 0 0,4 3-1 0 0,7 1 1 0 0,4 3 0 0 0,42-64-185 0 0,-76 149 44 0 0,1 2 0 0 0,1 0 0 0 0,2 1 0 0 0,2 2 0 0 0,1 0 1 0 0,1 2-1 0 0,2 1 0 0 0,1 1 0 0 0,10-6-44 0 0,-40 34 4 0 0,1-1 0 0 0,-1 1-1 0 0,0-1 1 0 0,0 1 0 0 0,1 0 0 0 0,-1 0 0 0 0,1 0-1 0 0,-1-1 1 0 0,1 1 0 0 0,-1 1 0 0 0,1-1-1 0 0,0 0 1 0 0,-1 0 0 0 0,1 0 0 0 0,0 1 0 0 0,0-1-1 0 0,-1 1 1 0 0,1 0 0 0 0,0-1 0 0 0,0 1-1 0 0,0 0 1 0 0,0 0 0 0 0,0 0 0 0 0,-1 0 0 0 0,1 1-1 0 0,0-1 1 0 0,0 0 0 0 0,0 1 0 0 0,0-1-1 0 0,-1 1 1 0 0,1 0 0 0 0,0 0 0 0 0,-1-1 0 0 0,1 1-1 0 0,0 0 1 0 0,-1 0 0 0 0,1 1 0 0 0,-1-1-1 0 0,0 0 1 0 0,1 0 0 0 0,-1 1 0 0 0,0-1 0 0 0,0 1-1 0 0,0-1 1 0 0,0 1 0 0 0,0-1 0 0 0,0 1 0 0 0,0 1-5 0 0,4 18 78 0 0,-1 0 0 0 0,0 1 0 0 0,-2-1 0 0 0,-1 1 0 0 0,-1 0 0 0 0,-1-1 0 0 0,0 1 0 0 0,-2 0 0 0 0,0-1 0 0 0,-5 13-77 0 0,-4 8 42 0 0,-1-1-1 0 0,-2-1 1 0 0,-2 0-1 0 0,-2-2 1 0 0,-1 0-1 0 0,-2-1 1 0 0,-2 0-1 0 0,-1-2 1 0 0,-1-2 0 0 0,-3 0-1 0 0,0-2 1 0 0,-33 28-42 0 0,57-54-23 0 0,-1 0 1 0 0,0 1 0 0 0,0-2-1 0 0,0 1 1 0 0,-1-1 0 0 0,1 0 0 0 0,-1 0-1 0 0,0-1 1 0 0,0 0 0 0 0,0 0-1 0 0,-1 0 1 0 0,1-1 0 0 0,-1-1-1 0 0,1 1 1 0 0,-4-1 22 0 0,10-2-65 0 0,0 0 1 0 0,0-1-1 0 0,0 1 0 0 0,0-1 1 0 0,0 0-1 0 0,0 1 0 0 0,0-1 1 0 0,0 0-1 0 0,1 1 0 0 0,-1-1 1 0 0,1 0-1 0 0,-1 0 0 0 0,1 0 1 0 0,0 1-1 0 0,0-1 1 0 0,0 0-1 0 0,0 0 0 0 0,0 0 1 0 0,0 0-1 0 0,0 0 0 0 0,1 1 1 0 0,-1-1-1 0 0,1 0 0 0 0,-1 0 1 0 0,1 1-1 0 0,-1-1 0 0 0,1 0 65 0 0,51-84-4765 0 0,-39 70 1351 0 0,2-3-7343 0 0</inkml:trace>
  <inkml:trace contextRef="#ctx0" brushRef="#br0" timeOffset="10299.013">1372 2069 14675 0 0,'0'0'1339'0'0,"0"0"-380"0"0,0 0-103 0 0,0 0 79 0 0,0 0 79 0 0,0 0-8 0 0,0 0-71 0 0,0 0-125 0 0,0 0-157 0 0,0 0-143 0 0,0 0-142 0 0,0 0-104 0 0,-25 11-63 0 0,-76 36-41 0 0,44-2 128 0 0,44-33-237 0 0,1 0-1 0 0,0 1 0 0 0,1 1 0 0 0,0 0 1 0 0,1 0-1 0 0,1 1 0 0 0,0 0 0 0 0,1 1 0 0 0,0 0 1 0 0,2 0-1 0 0,0 0 0 0 0,0 1 0 0 0,2 0 1 0 0,0 0-1 0 0,1 1 0 0 0,1-1 0 0 0,0 1 1 0 0,1 17-51 0 0,3-31 17 0 0,-1 0 1 0 0,1 0-1 0 0,-1 0 1 0 0,1-1 0 0 0,1 1-1 0 0,-1 0 1 0 0,0-1 0 0 0,1 1-1 0 0,0-1 1 0 0,-1 0 0 0 0,2 0-1 0 0,-1 0 1 0 0,0 0-1 0 0,0-1 1 0 0,1 1 0 0 0,-1-1-1 0 0,1 0 1 0 0,0 0 0 0 0,0 0-1 0 0,0 0 1 0 0,0-1 0 0 0,0 0-1 0 0,0 1 1 0 0,0-1 0 0 0,0-1-1 0 0,1 1 1 0 0,-1-1-1 0 0,0 0 1 0 0,0 0 0 0 0,1 0-1 0 0,-1 0 1 0 0,0-1 0 0 0,0 1-1 0 0,1-1 1 0 0,-1 0 0 0 0,0-1-1 0 0,0 1 1 0 0,0-1-1 0 0,0 0 1 0 0,-1 0 0 0 0,1 0-1 0 0,0 0 1 0 0,-1 0 0 0 0,1-2-18 0 0,22-20 41 0 0,-2-2 1 0 0,-1-1 0 0 0,-2 0-1 0 0,0-2 1 0 0,-2-1 0 0 0,-1 0-1 0 0,-1-1 1 0 0,-2-1 0 0 0,-1 0-1 0 0,-2-1 1 0 0,-1 0 0 0 0,-1-2-42 0 0,-3 18-98 0 0,-6 25-262 0 0,-6 30 111 0 0,1-27 245 0 0,1 0-1 0 0,0 0 1 0 0,1 1-1 0 0,1-1 1 0 0,0 0-1 0 0,0 1 1 0 0,1-1-1 0 0,1 1 1 0 0,0-1 0 0 0,0 1-1 0 0,1-1 1 0 0,0 0-1 0 0,1 0 1 0 0,1 0-1 0 0,0 0 1 0 0,0 0-1 0 0,1-1 1 0 0,3 6 4 0 0,-5-12 0 0 0,0 0 0 0 0,0 0 0 0 0,0 0 0 0 0,1-1 0 0 0,-1 1 0 0 0,1-1 0 0 0,0 0 0 0 0,0 0 0 0 0,0 0 0 0 0,1-1 0 0 0,-1 1 0 0 0,0-1 0 0 0,1 0 0 0 0,0-1 0 0 0,-1 1 0 0 0,1-1 0 0 0,0 0 0 0 0,0 0 0 0 0,0 0 0 0 0,0-1 0 0 0,4 1 0 0 0,-1-1 14 0 0,-1-1-1 0 0,1 0 1 0 0,-1 0 0 0 0,0 0-1 0 0,1-1 1 0 0,-1 0 0 0 0,0-1-1 0 0,0 1 1 0 0,0-1-1 0 0,-1-1 1 0 0,1 1 0 0 0,-1-1-1 0 0,1 0 1 0 0,-1-1 0 0 0,-1 1-1 0 0,1-1 1 0 0,2-3-14 0 0,12-11 32 0 0,-1-1 0 0 0,-1-1 0 0 0,0-1 0 0 0,-2 0 1 0 0,0-2-1 0 0,-2 1 0 0 0,0-2 0 0 0,-2 0 0 0 0,-1 0 0 0 0,-1-1 0 0 0,-1-1 0 0 0,-1 1 0 0 0,-2-1 0 0 0,2-15-32 0 0,-4-56 20 0 0,-4 96-23 0 0,0 1 0 0 0,-1 0-1 0 0,1 0 1 0 0,0-1 0 0 0,-1 1-1 0 0,1 0 1 0 0,-1 0 0 0 0,1 0-1 0 0,-1 0 1 0 0,0 0 0 0 0,1 0-1 0 0,-1 0 1 0 0,0 0 0 0 0,0 0-1 0 0,0 0 1 0 0,0 0 0 0 0,0 0-1 0 0,0 0 1 0 0,0 1-1 0 0,0-1 1 0 0,0 0 0 0 0,0 1-1 0 0,0-1 1 0 0,0 1 0 0 0,-1-1-1 0 0,1 1 1 0 0,0 0 0 0 0,0-1-1 0 0,0 1 1 0 0,-1 0 0 0 0,1 0-1 0 0,0 0 1 0 0,0 0 0 0 0,-1 0-1 0 0,1 0 1 0 0,0 0 0 0 0,0 0-1 0 0,-1 1 1 0 0,1-1-1 0 0,0 0 1 0 0,-1 1 3 0 0,-48 23-359 0 0,41-16 296 0 0,0 1-1 0 0,0 1 0 0 0,0-1 0 0 0,1 2 0 0 0,1-1 0 0 0,0 1 0 0 0,0 0 1 0 0,1 0-1 0 0,0 1 0 0 0,1 0 0 0 0,1 0 0 0 0,0 0 0 0 0,0 1 0 0 0,1-1 1 0 0,1 1-1 0 0,0 0 64 0 0,4-10-26 0 0,1 0 0 0 0,-1 0 0 0 0,1-1 0 0 0,-1 1 0 0 0,1-1 1 0 0,0 1-1 0 0,0-1 0 0 0,0 0 0 0 0,0 0 0 0 0,0-1 0 0 0,1 1 0 0 0,-1 0 0 0 0,0-1 1 0 0,1 0-1 0 0,-1 0 0 0 0,1 0 0 0 0,0 0 0 0 0,-1-1 0 0 0,1 1 0 0 0,-1-1 0 0 0,1 0 1 0 0,0 0-1 0 0,-1 0 0 0 0,1-1 0 0 0,0 1 0 0 0,-1-1 0 0 0,1 0 0 0 0,-1 0 0 0 0,1 0 1 0 0,0-1 25 0 0,206-48-170 0 0,-207 50 172 0 0,-1 0 0 0 0,0 0-1 0 0,1 1 1 0 0,-1-1-1 0 0,0 1 1 0 0,0-1 0 0 0,1 1-1 0 0,-1 0 1 0 0,0 0 0 0 0,0 0-1 0 0,0 0 1 0 0,0 0-1 0 0,0 1 1 0 0,0-1 0 0 0,0 0-1 0 0,-1 1 1 0 0,1 0 0 0 0,0-1-1 0 0,-1 1 1 0 0,1 0-1 0 0,-1 0 1 0 0,0 0 0 0 0,0 0-1 0 0,0 0 1 0 0,0 0 0 0 0,0 0-1 0 0,0 0 1 0 0,0 0-1 0 0,0 1 1 0 0,-1-1 0 0 0,0 0-1 0 0,1 1-1 0 0,4 83 99 0 0,-5-68-70 0 0,-7 124-34 0 0,7-138-2 0 0,0-1 0 0 0,0 1-1 0 0,0 0 1 0 0,1-1 0 0 0,-1 1 0 0 0,1 0 0 0 0,0-1 0 0 0,0 1 0 0 0,0-1-1 0 0,1 1 1 0 0,-1-1 0 0 0,1 0 0 0 0,0 0 0 0 0,0 1 0 0 0,0-1-1 0 0,0 0 1 0 0,1-1 0 0 0,-1 1 0 0 0,1 0 0 0 0,0-1 0 0 0,-1 1-1 0 0,1-1 1 0 0,0 0 0 0 0,1 0 0 0 0,-1 0 0 0 0,0-1 0 0 0,0 1-1 0 0,1-1 1 0 0,-1 1 0 0 0,1-1 0 0 0,-1 0 0 0 0,1 0 0 0 0,2 0 7 0 0,3 0-4 0 0,0 0 0 0 0,0-1 0 0 0,0 0 0 0 0,0 0 0 0 0,0-1 0 0 0,-1 0 0 0 0,1 0 0 0 0,0-1 0 0 0,0 0 0 0 0,-1-1 0 0 0,1 0 0 0 0,-1 0 0 0 0,3-2 4 0 0,15-13 80 0 0,0-2-1 0 0,-2 0 1 0 0,-1-1-1 0 0,0-1 1 0 0,-2-2 0 0 0,0 0-1 0 0,-2-1 1 0 0,-1-1 0 0 0,0 0-1 0 0,-3-2 1 0 0,0 0-1 0 0,-1 0 1 0 0,-2-1 0 0 0,-1-1-1 0 0,-1 0 1 0 0,-2-1 0 0 0,1-13-80 0 0,1-2 16 0 0,-2-1 1 0 0,-2 0 0 0 0,-2 0 0 0 0,-2 0 0 0 0,-2 0 0 0 0,-4-18-17 0 0,3 53-5 0 0,0 0 0 0 0,0 1 1 0 0,-1-1-1 0 0,-1 0 0 0 0,0 0 1 0 0,-1 1-1 0 0,0 0 0 0 0,0 0 0 0 0,-1 0 1 0 0,-1 0-1 0 0,-2-3 5 0 0,8 14 1 0 0,-1-1 0 0 0,1 0 0 0 0,-1 0 0 0 0,0 0 0 0 0,1 0 0 0 0,-1 1 0 0 0,0-1 0 0 0,0 0-1 0 0,1 1 1 0 0,-1-1 0 0 0,0 0 0 0 0,0 1 0 0 0,0-1 0 0 0,0 1 0 0 0,0 0 0 0 0,0-1 0 0 0,0 1 0 0 0,0 0 0 0 0,0-1 0 0 0,0 1 0 0 0,0 0 0 0 0,0 0 0 0 0,0 0 0 0 0,0 0 0 0 0,0 0 0 0 0,0 0 0 0 0,0 0 0 0 0,0 0 0 0 0,0 0 0 0 0,0 0 0 0 0,0 1 0 0 0,0-1 0 0 0,0 0-1 0 0,0 1 1 0 0,0-1 0 0 0,1 1 0 0 0,-1-1 0 0 0,0 1 0 0 0,0 0 0 0 0,0-1 0 0 0,0 1 0 0 0,1 0 0 0 0,-1-1 0 0 0,0 1 0 0 0,1 0 0 0 0,-1 0 0 0 0,0 0 0 0 0,1-1 0 0 0,-1 1 0 0 0,1 0 0 0 0,-1 0 0 0 0,1 1-1 0 0,-22 53-10 0 0,16-25 39 0 0,2 1 0 0 0,0 1 0 0 0,3-1-1 0 0,0 0 1 0 0,3 17-29 0 0,-1-19 23 0 0,36 298 119 0 0,-28-274-122 0 0,2-1 0 0 0,3-1-1 0 0,1 0 1 0 0,20 39-20 0 0,5 10-32 0 0,-47-129-1114 0 0,-17-19-1244 0 0,12 24-252 0 0,0 1-3373 0 0,3 11-5274 0 0</inkml:trace>
  <inkml:trace contextRef="#ctx0" brushRef="#br0" timeOffset="10470.884">2189 1988 9162 0 0,'0'0'5204'0'0,"0"0"-3188"0"0,0 0-1001 0 0,0 0 60 0 0,0 0 91 0 0,0 0-64 0 0,0 0-132 0 0,0 0-141 0 0,32-3-132 0 0,99-10-83 0 0,117 3 935 0 0,-126 31-1996 0 0,-70-6-2142 0 0,3 1-5988 0 0,-43-13-2560 0 0</inkml:trace>
  <inkml:trace contextRef="#ctx0" brushRef="#br0" timeOffset="10866.259">3224 1955 9202 0 0,'0'0'3791'0'0,"0"0"-1485"0"0,0 0-552 0 0,0 0-203 0 0,0 0-213 0 0,0 0-159 0 0,0 0-163 0 0,0 0-163 0 0,0 0-142 0 0,0 0-143 0 0,0 0-144 0 0,0 0-132 0 0,-19 4-78 0 0,-60 15-41 0 0,13 16 209 0 0,-28 25-258 0 0,92-59-132 0 0,1 0 0 0 0,-1 1 1 0 0,1-1-1 0 0,0 0 0 0 0,0 0 1 0 0,0 1-1 0 0,0-1 1 0 0,0 1-1 0 0,0-1 0 0 0,0 1 1 0 0,0-1-1 0 0,0 1 1 0 0,1 0-1 0 0,-1-1 0 0 0,1 1 1 0 0,-1 0-1 0 0,1-1 1 0 0,0 1-1 0 0,-1 0 0 0 0,1 0 1 0 0,0 0-1 0 0,0-1 1 0 0,0 1-1 0 0,1 0 0 0 0,-1 0 1 0 0,0-1-1 0 0,1 1 1 0 0,-1 0-1 0 0,1-1 0 0 0,-1 1 1 0 0,1 0-1 0 0,0-1 0 0 0,0 1 1 0 0,0-1-1 0 0,0 1 1 0 0,0-1-1 0 0,0 1 0 0 0,0-1 1 0 0,0 0-1 0 0,0 1 1 0 0,1-1-1 0 0,-1 0 0 0 0,1 0 1 0 0,-1 0-1 0 0,1 0 1 0 0,-1 0-1 0 0,1-1 0 0 0,-1 1 1 0 0,1 0-1 0 0,0-1 1 0 0,-1 1-1 0 0,1-1 0 0 0,0 1 1 0 0,0-1 7 0 0,6 3-14 0 0,1-1 16 0 0,0 0 1 0 0,1 0-1 0 0,-1 1 0 0 0,-1 0 1 0 0,1 1-1 0 0,0 0 0 0 0,-1 0 1 0 0,0 1-1 0 0,0 0 0 0 0,0 0 1 0 0,-1 1-1 0 0,1 0 0 0 0,-1 1 1 0 0,-1-1-1 0 0,1 1 0 0 0,-1 0 1 0 0,0 1-1 0 0,-1 0 0 0 0,0 0 1 0 0,0 0-1 0 0,-1 0 0 0 0,0 1 1 0 0,0-1-1 0 0,-1 1 0 0 0,0 0 1 0 0,-1 0-1 0 0,1 6-2 0 0,-3-8 36 0 0,-1-1 0 0 0,0 1 0 0 0,0-1 0 0 0,0 0 0 0 0,-1 1 0 0 0,0-1 0 0 0,0 0 0 0 0,-1 0-1 0 0,0 0 1 0 0,0-1 0 0 0,0 1 0 0 0,-1-1 0 0 0,1 1 0 0 0,-1-1 0 0 0,-1 0 0 0 0,-2 2-36 0 0,1 0-3 0 0,-1 0 0 0 0,0 0 0 0 0,-1 0 1 0 0,0-1-1 0 0,0-1 0 0 0,0 1 0 0 0,0-1 0 0 0,-1-1 1 0 0,0 0-1 0 0,0 0 0 0 0,0 0 0 0 0,-1-1 0 0 0,1-1 1 0 0,-1 1-1 0 0,1-2 0 0 0,-1 1 0 0 0,0-1 0 0 0,0-1 1 0 0,-7 0 2 0 0,-7 1-575 0 0,-10 0-1245 0 0,14-4-5061 0 0,15 0-4904 0 0</inkml:trace>
  <inkml:trace contextRef="#ctx0" brushRef="#br0" timeOffset="14294.314">4218 2246 0 0 0,'0'0'664'0'0,"0"0"148"0"0,0 0 135 0 0,0 0 108 0 0,0 0 4 0 0,0 0-37 0 0,0 0-24 0 0,0 0-19 0 0,0 0-21 0 0,0 0-50 0 0,-3-2-21 0 0,-36-4 4619 0 0,2 33-3569 0 0,-16 55-1293 0 0,51-77-461 0 0,-7 9-80 0 0,2 0 1 0 0,0 1-1 0 0,1 0 1 0 0,0 0-1 0 0,1 1 1 0 0,1-1-1 0 0,1 1 1 0 0,0 0-1 0 0,1 0 1 0 0,0 2-104 0 0,2-17 23 0 0,1 1 1 0 0,-1-1-1 0 0,0 0 1 0 0,1 1-1 0 0,-1-1 1 0 0,1 0 0 0 0,0 1-1 0 0,-1-1 1 0 0,1 0-1 0 0,0 0 1 0 0,0 1 0 0 0,-1-1-1 0 0,1 0 1 0 0,0 0-1 0 0,0 0 1 0 0,0 0 0 0 0,1 0-1 0 0,-1 0 1 0 0,0-1-1 0 0,0 1 1 0 0,0 0 0 0 0,1-1-1 0 0,-1 1 1 0 0,0 0-1 0 0,1-1 1 0 0,-1 0-1 0 0,0 1 1 0 0,1-1 0 0 0,-1 0-1 0 0,1 0 1 0 0,-1 1-1 0 0,0-1 1 0 0,1 0 0 0 0,-1 0-1 0 0,1-1 1 0 0,-1 1-1 0 0,1 0 1 0 0,-1 0 0 0 0,1-1-24 0 0,56-16 1091 0 0,-42 7-1056 0 0,-1-1 1 0 0,0 0 0 0 0,-1-1-1 0 0,-1-1 1 0 0,1 0-1 0 0,-2-1 1 0 0,0 0 0 0 0,-1-1-1 0 0,-1 0 1 0 0,0-1 0 0 0,0 0-1 0 0,-2 0 1 0 0,0-1-1 0 0,1-7-35 0 0,-5-49-964 0 0,-6 70 867 0 0,1-1 0 0 0,-1 1 0 0 0,0 0 0 0 0,1 0 0 0 0,-2 0 0 0 0,1 0 0 0 0,0 1 0 0 0,0-1 0 0 0,-1 0 0 0 0,0 1 0 0 0,1 0 0 0 0,-1 0 0 0 0,0-1 0 0 0,0 2 0 0 0,0-1 0 0 0,-1 0 0 0 0,1 1 0 0 0,0-1 0 0 0,-1 1 0 0 0,1 0 0 0 0,0 0 0 0 0,-2 0 97 0 0,-47 0-1058 0 0,52 1 1043 0 0,0 0 4 0 0,29 4 729 0 0,-22-6-619 0 0,0 0 0 0 0,0 0 0 0 0,-1-1 0 0 0,1 0 0 0 0,-1 0 0 0 0,0-1 0 0 0,0 1 0 0 0,0-1 0 0 0,0-1 1 0 0,-1 1-1 0 0,0-1 0 0 0,0 0 0 0 0,0 0 0 0 0,0-1 0 0 0,-1 1 0 0 0,0-1 0 0 0,1-1-99 0 0,20-22 228 0 0,-1 7-165 0 0,-1 0 1 0 0,-2-2-1 0 0,0 0 1 0 0,-2-2-1 0 0,0 0 0 0 0,-2-1 1 0 0,-1-1-1 0 0,-1 0 1 0 0,-2-1-1 0 0,0-1 0 0 0,-2 0 1 0 0,-2 0-1 0 0,4-21-63 0 0,-6-26 187 0 0,-14 81-614 0 0,14 110 717 0 0,4 0 0 0 0,6-1 1 0 0,18 60-291 0 0,-4-14 128 0 0,-2 16-41 0 0,-7 2-1 0 0,-8 0 1 0 0,-7 29-87 0 0,-7-179 26 0 0,-1 0-1 0 0,-1 0 0 0 0,-1 1 1 0 0,-1-2-1 0 0,-2 1 1 0 0,-1 0-1 0 0,-1-1 1 0 0,-1-1-1 0 0,-1 1 1 0 0,-1-1-1 0 0,-2-1 0 0 0,0 0 1 0 0,-16 20-26 0 0,28-41 23 0 0,-1 0 1 0 0,1-1-1 0 0,0 1 1 0 0,-1 0-1 0 0,1-1 0 0 0,-1 0 1 0 0,0 1-1 0 0,0-1 1 0 0,0 0-1 0 0,0 0 1 0 0,-1 0-1 0 0,1 0 0 0 0,0 0 1 0 0,-1 0-1 0 0,1-1 1 0 0,-1 1-1 0 0,0-1 1 0 0,1 0-1 0 0,-1 0 0 0 0,0 0 1 0 0,0 0-1 0 0,0 0 1 0 0,0-1-1 0 0,0 1 0 0 0,0-1 1 0 0,0 0-1 0 0,0 0 1 0 0,1 0-1 0 0,-1 0 1 0 0,0 0-1 0 0,0-1 0 0 0,0 1 1 0 0,0-1-1 0 0,0 0 1 0 0,0 0-1 0 0,0 0 1 0 0,1 0-1 0 0,-1 0 0 0 0,0-1 1 0 0,1 1-1 0 0,-1-1 1 0 0,1 0-1 0 0,-1 0 1 0 0,1 0-1 0 0,0 0 0 0 0,-2-2-23 0 0,-1-12 48 0 0,0-1-1 0 0,1 0 0 0 0,1 0 1 0 0,1 0-1 0 0,0 0 0 0 0,1-1 1 0 0,1 1-1 0 0,1 0 1 0 0,0 0-1 0 0,1-2-47 0 0,5-21 12 0 0,2 0 0 0 0,2 1 0 0 0,1 0 1 0 0,2 0-1 0 0,1 2 0 0 0,2 0 0 0 0,13-20-12 0 0,-9 19-303 0 0,1 0 0 0 0,2 1 0 0 0,1 1-1 0 0,16-16 304 0 0,33-18-8540 0 0,-62 61-2707 0 0</inkml:trace>
  <inkml:trace contextRef="#ctx0" brushRef="#br0" timeOffset="14821.334">5604 2430 2977 0 0,'0'0'1059'0'0,"0"0"-245"0"0,0 0 136 0 0,0 0 342 0 0,0 0 176 0 0,0 0-13 0 0,0 0-186 0 0,0 0-252 0 0,0 0-187 0 0,-1 32-142 0 0,-4 102-105 0 0,-2-25 1420 0 0,-4-65 809 0 0,12-79 2052 0 0,1-11-4969 0 0,16-5 100 0 0,2 1 1 0 0,2 1-1 0 0,2 0 1 0 0,2 2-1 0 0,3 2 0 0 0,1 0 1 0 0,28-30 4 0 0,-51 69-694 0 0,-4 15-9005 0 0,-3-1-1195 0 0</inkml:trace>
  <inkml:trace contextRef="#ctx0" brushRef="#br0" timeOffset="15128.536">6101 2297 11034 0 0,'0'0'2468'0'0,"0"0"-1254"0"0,0 0-453 0 0,0 0 116 0 0,0 0 170 0 0,0 0 71 0 0,0 0-85 0 0,0 0-231 0 0,-13 32-244 0 0,-39 100-172 0 0,38-53 58 0 0,15-73-399 0 0,0 0-1 0 0,0 0 1 0 0,0 0 0 0 0,1 0 0 0 0,-1 0-1 0 0,1 0 1 0 0,1-1 0 0 0,-1 1 0 0 0,1-1-1 0 0,0 0 1 0 0,0 1 0 0 0,1-1 0 0 0,0-1-1 0 0,-1 1 1 0 0,2 0 0 0 0,-1-1 0 0 0,0 0-1 0 0,1 0 1 0 0,0 0 0 0 0,0-1 0 0 0,0 0-1 0 0,0 0 1 0 0,0 0 0 0 0,1 0 0 0 0,0-1-1 0 0,-1 0 1 0 0,1 0 0 0 0,0 0 0 0 0,6 0-45 0 0,-7-2 58 0 0,-1 0 1 0 0,1 0 0 0 0,0-1-1 0 0,0 0 1 0 0,-1 0 0 0 0,1 0-1 0 0,-1 0 1 0 0,1-1 0 0 0,-1 0-1 0 0,1 0 1 0 0,-1 0 0 0 0,0 0-1 0 0,0-1 1 0 0,0 0 0 0 0,0 1-1 0 0,-1-1 1 0 0,1-1 0 0 0,-1 1 0 0 0,0 0-1 0 0,1-1 1 0 0,0-1-59 0 0,3-5 46 0 0,0 0 0 0 0,0 0 0 0 0,-1 0 1 0 0,0-1-1 0 0,0 0 0 0 0,-1 0 0 0 0,-1 0 1 0 0,0-1-1 0 0,-1 0 0 0 0,0 0 0 0 0,-1 1 0 0 0,0-2 1 0 0,0 1-1 0 0,-2 0 0 0 0,1 0 0 0 0,-2 0 0 0 0,-1-12-46 0 0,2 19-49 0 0,0 0 0 0 0,-1 0-1 0 0,0 0 1 0 0,0 1-1 0 0,0-1 1 0 0,-1 0 0 0 0,1 0-1 0 0,-1 1 1 0 0,0-1 0 0 0,-1 1-1 0 0,1-1 1 0 0,-1 1-1 0 0,0 0 1 0 0,0 0 0 0 0,0 0-1 0 0,0 1 1 0 0,-1-1 0 0 0,1 1-1 0 0,-1-1 1 0 0,-1 1 49 0 0,-26-12-2967 0 0,-4 9-3921 0 0,23 6-4302 0 0</inkml:trace>
  <inkml:trace contextRef="#ctx0" brushRef="#br0" timeOffset="15643.849">6554 2588 8970 0 0,'0'0'4093'0'0,"0"0"-2179"0"0,0 0-886 0 0,0 0-221 0 0,0 0-105 0 0,0 0-68 0 0,0 0-97 0 0,0 0-122 0 0,0 0-103 0 0,0 0-92 0 0,0 0-68 0 0,-10 33-32 0 0,-32 105-25 0 0,31-55 45 0 0,28 56 404 0 0,-11-122 184 0 0,1-26 1335 0 0,19-164-366 0 0,-18 140-1627 0 0,1 1 1 0 0,1-1-1 0 0,2 2 1 0 0,2 0-1 0 0,0 0 1 0 0,2 1 0 0 0,2 1-1 0 0,5-6-70 0 0,-14 22-5 0 0,1 0 0 0 0,0 1 0 0 0,1 0 0 0 0,0 1 0 0 0,1 0 0 0 0,0 1 0 0 0,1 0 0 0 0,0 1 0 0 0,1 0 0 0 0,0 1 0 0 0,0 1-1 0 0,0 0 1 0 0,1 1 0 0 0,0 1 0 0 0,0 0 0 0 0,1 1 0 0 0,0 0 0 0 0,4 1 5 0 0,-14 2 1 0 0,-1 0 0 0 0,1 0 0 0 0,0 0-1 0 0,0 1 1 0 0,-1 0 0 0 0,1 0 0 0 0,0 0 0 0 0,0 1-1 0 0,0 0 1 0 0,-1 0 0 0 0,1 0 0 0 0,-1 1-1 0 0,1 0 1 0 0,-1 0 0 0 0,1 0 0 0 0,-1 1 0 0 0,0 0-1 0 0,0 0 1 0 0,0 0 0 0 0,-1 0 0 0 0,1 1 0 0 0,-1 0-1 0 0,0 0 1 0 0,0 0 0 0 0,0 0 0 0 0,0 1 0 0 0,-1 0-1 0 0,1 0 1 0 0,-1 0 0 0 0,-1 0 0 0 0,1 0 0 0 0,-1 0-1 0 0,0 1 1 0 0,0-1 0 0 0,0 1 0 0 0,-1-1-1 0 0,1 4 0 0 0,-2 0 20 0 0,0-1-1 0 0,0 1 0 0 0,0 0 0 0 0,-1 0 0 0 0,-1 0 0 0 0,1-1 0 0 0,-1 1 0 0 0,-1-1 0 0 0,0 1 0 0 0,0-1 0 0 0,0 0 0 0 0,-1 0 0 0 0,-1 0 0 0 0,1-1 0 0 0,-1 1 0 0 0,0-1 0 0 0,-1 0 0 0 0,0-1 0 0 0,0 1 0 0 0,0-1 0 0 0,-1 0 0 0 0,-2 1-19 0 0,-1 2-62 0 0,-1-1 1 0 0,1 0-1 0 0,-2-1 0 0 0,1 0 0 0 0,-1-1 0 0 0,0 0 1 0 0,0-1-1 0 0,0 0 0 0 0,-1-1 0 0 0,0 0 1 0 0,0-1-1 0 0,0 0 0 0 0,0-1 0 0 0,-1-1 0 0 0,1 0 1 0 0,0-1-1 0 0,-1-1 0 0 0,0 0 62 0 0,12 1-128 0 0,-1 0 1 0 0,1-1-1 0 0,-1 1 1 0 0,1-1-1 0 0,0 0 1 0 0,-1 1-1 0 0,1-1 1 0 0,0-1-1 0 0,0 1 1 0 0,-1 0-1 0 0,1 0 1 0 0,0-1-1 0 0,0 1 1 0 0,1-1-1 0 0,-1 0 1 0 0,0 1-1 0 0,0-1 1 0 0,1 0-1 0 0,-1 0 1 0 0,1 0-1 0 0,0 0 1 0 0,-1-2 127 0 0,-5-14-3771 0 0,5-2-3739 0 0,2 9-3384 0 0</inkml:trace>
  <inkml:trace contextRef="#ctx0" brushRef="#br0" timeOffset="16006.158">7283 2522 10898 0 0,'0'0'1990'0'0,"0"0"-308"0"0,0 0-134 0 0,0 0-125 0 0,0 0-173 0 0,0 0-166 0 0,0 0-112 0 0,0 0-85 0 0,0 0-94 0 0,0 0-123 0 0,33 0-133 0 0,105 0-96 0 0,-73-16 77 0 0,-55 10-372 0 0,-3 2-87 0 0,-1 1 1 0 0,0-1-1 0 0,0-1 1 0 0,0 1-1 0 0,0-1 1 0 0,-1 0 0 0 0,1 0-1 0 0,-1-1 1 0 0,-1 0-1 0 0,1 1 1 0 0,-1-2-1 0 0,0 1 1 0 0,0 0 0 0 0,-1-1-1 0 0,0 0 1 0 0,0 1-1 0 0,0-1 1 0 0,-1-1-1 0 0,0 1 1 0 0,-1 0 0 0 0,1 0-1 0 0,-1-1 1 0 0,-1 1-1 0 0,0 0 1 0 0,0-1-1 0 0,0 1 1 0 0,-1-1-60 0 0,-1 4-33 0 0,0 1-1 0 0,0-1 1 0 0,0 1 0 0 0,-1 0 0 0 0,0 0 0 0 0,1 0-1 0 0,-1 0 1 0 0,0 0 0 0 0,-1 0 0 0 0,1 1-1 0 0,0 0 1 0 0,-1 0 0 0 0,1 0 0 0 0,-1 0-1 0 0,0 0 1 0 0,0 0 0 0 0,0 1 0 0 0,0 0-1 0 0,0 0 1 0 0,0 0 0 0 0,0 0 0 0 0,0 1-1 0 0,0 0 1 0 0,0 0 0 0 0,0 0 0 0 0,0 0-1 0 0,0 0 1 0 0,0 1 0 0 0,0 0 0 0 0,0 0-1 0 0,0 0 1 0 0,0 0 0 0 0,0 0 0 0 0,0 1-1 0 0,0 0 1 0 0,1 0 0 0 0,-1 0 0 0 0,1 0 0 0 0,0 1-1 0 0,-1-1 1 0 0,1 2 33 0 0,-9 5-25 0 0,0 1 0 0 0,1 0 0 0 0,0 1-1 0 0,1 0 1 0 0,0 1 0 0 0,1 0 0 0 0,1 0 0 0 0,0 1 0 0 0,0 0 0 0 0,1 1 0 0 0,1-1-1 0 0,0 1 1 0 0,1 1 0 0 0,1-1 0 0 0,0 1 0 0 0,1 0 0 0 0,0-1 0 0 0,1 1-1 0 0,1 1 1 0 0,1 12 25 0 0,0-22 1 0 0,0-1 0 0 0,1 1 0 0 0,-1-1 0 0 0,1 0 0 0 0,1 1 0 0 0,-1-1 0 0 0,1 0 0 0 0,0 0 0 0 0,0 0 0 0 0,0 0 0 0 0,1 0 0 0 0,0 0 0 0 0,0 0 0 0 0,0-1 0 0 0,1 0 0 0 0,-1 1 0 0 0,1-1 0 0 0,0-1 0 0 0,0 1 0 0 0,0 0 0 0 0,1-1 0 0 0,-1 0 0 0 0,1 0 0 0 0,0-1 0 0 0,0 1 0 0 0,2 0-1 0 0,7 3-41 0 0,1-1-1 0 0,-1 0 1 0 0,1-1-1 0 0,0-1 1 0 0,1 0 0 0 0,-1-2-1 0 0,0 1 1 0 0,14-2 41 0 0,32-4-1289 0 0,-22-6-4897 0 0,-24 6-5214 0 0</inkml:trace>
  <inkml:trace contextRef="#ctx0" brushRef="#br0" timeOffset="22147.887">818 3486 4553 0 0,'0'0'1322'0'0,"0"0"-46"0"0,0 0 109 0 0,0 0 335 0 0,0 0 200 0 0,0 0-78 0 0,0 0-241 0 0,0 0-306 0 0,0 0-254 0 0,0 0-196 0 0,0 0-123 0 0,-25-6-74 0 0,-80-19-52 0 0,102 24-551 0 0,-1 0 1 0 0,1 0-1 0 0,0 1 0 0 0,-1-1 1 0 0,0 1-1 0 0,1 0 1 0 0,-1 0-1 0 0,1 1 1 0 0,-1-1-1 0 0,1 1 0 0 0,-1-1 1 0 0,1 1-1 0 0,0 0 1 0 0,-1 1-1 0 0,1-1 1 0 0,0 0-1 0 0,0 1 0 0 0,0 0 1 0 0,0 0-1 0 0,0 0 1 0 0,0 0-46 0 0,-8 5 171 0 0,-12 7-32 0 0,0 0 0 0 0,1 2 0 0 0,0 0 0 0 0,2 2 0 0 0,0 0 0 0 0,0 1 0 0 0,2 2 0 0 0,1-1 0 0 0,0 2 0 0 0,2 0 0 0 0,0 1 0 0 0,2 1 0 0 0,0 0 0 0 0,2 0 0 0 0,0 1-1 0 0,0 7-138 0 0,9-26 4 0 0,0-1 0 0 0,0 1 0 0 0,0-1-1 0 0,1 1 1 0 0,0-1 0 0 0,0 1-1 0 0,1 0 1 0 0,-1 0 0 0 0,1 0-1 0 0,1-1 1 0 0,-1 1 0 0 0,1 0-1 0 0,0 0 1 0 0,0-1 0 0 0,0 1 0 0 0,1 0-1 0 0,0-1 1 0 0,0 0 0 0 0,1 1-1 0 0,-1-1 1 0 0,1 0 0 0 0,0 0-1 0 0,0 0 1 0 0,1-1 0 0 0,0 1-1 0 0,0-1 1 0 0,0 0 0 0 0,0 0-1 0 0,0 0 1 0 0,3 1-4 0 0,12 2-200 0 0,1-1 0 0 0,1-1 0 0 0,-1-1 0 0 0,1 0 0 0 0,0-2 0 0 0,-1 0 0 0 0,1-1 0 0 0,0-2 0 0 0,0 0 0 0 0,0-1 0 0 0,0-1 0 0 0,-1-1 0 0 0,0 0 0 0 0,1-2 0 0 0,-2-1-1 0 0,1 0 1 0 0,15-9 200 0 0,36-13-3273 0 0,-42 16-876 0 0,1 1-6836 0 0</inkml:trace>
  <inkml:trace contextRef="#ctx0" brushRef="#br0" timeOffset="22407.682">1271 3490 15067 0 0,'0'0'1679'0'0,"0"0"-505"0"0,0 0-327 0 0,0 0-72 0 0,-33 32-11 0 0,-105 102-55 0 0,131-128-619 0 0,0 1 0 0 0,0 0 0 0 0,1-1 0 0 0,-1 2 0 0 0,2-1 0 0 0,-1 1 0 0 0,1 0-1 0 0,0 0 1 0 0,0 1 0 0 0,1-1 0 0 0,-1 4-90 0 0,0 1 125 0 0,2-7-81 0 0,-1 1 0 0 0,1-1 0 0 0,0 1 0 0 0,0 0 1 0 0,1 0-1 0 0,0 0 0 0 0,0 0 0 0 0,0 0 0 0 0,1 0 0 0 0,0 1 1 0 0,1-1-1 0 0,-1 0 0 0 0,2 1 0 0 0,-1-1 0 0 0,1 0 0 0 0,0 0 1 0 0,0 1-1 0 0,1-1 0 0 0,0 0 0 0 0,0 0 0 0 0,1 0 0 0 0,0-1 0 0 0,0 1 1 0 0,0-1-1 0 0,1 1 0 0 0,4 4-44 0 0,-1-6 70 0 0,0 0-1 0 0,0 0 1 0 0,1 0-1 0 0,-1-1 1 0 0,1 0-1 0 0,1 0 1 0 0,-1-1 0 0 0,0 0-1 0 0,1-1 1 0 0,-1 0-1 0 0,1 0 1 0 0,0-1 0 0 0,0 0-1 0 0,-1 0 1 0 0,1-1-1 0 0,0 0 1 0 0,0-1-1 0 0,0 0 1 0 0,0 0 0 0 0,-1-1-1 0 0,1 0 1 0 0,-1-1-1 0 0,3-1-69 0 0,7-2 131 0 0,0 0-1 0 0,-1-2 0 0 0,0 0 1 0 0,-1-1-1 0 0,0-1 0 0 0,0 0 0 0 0,-1-1 1 0 0,-1-1-1 0 0,1 0 0 0 0,8-11-130 0 0,-14 13 71 0 0,0 0 1 0 0,0 0-1 0 0,-1-1 0 0 0,0 0 0 0 0,-1-1 1 0 0,0 0-1 0 0,-1 0 0 0 0,0 0 0 0 0,-1-1 1 0 0,0 0-1 0 0,-1 0 0 0 0,0 0 0 0 0,-2 0 0 0 0,1-1 1 0 0,-1 1-1 0 0,-1-1 0 0 0,-1-11-71 0 0,-1 17-24 0 0,-1-1-1 0 0,0 1 0 0 0,-1 0 1 0 0,0 0-1 0 0,0 0 0 0 0,-1 0 1 0 0,1 0-1 0 0,-2 1 1 0 0,1 0-1 0 0,-1 0 0 0 0,0 0 1 0 0,-1 0-1 0 0,0 1 1 0 0,0 0-1 0 0,0 0 0 0 0,-1 0 1 0 0,1 1-1 0 0,-1 0 0 0 0,-1 0 1 0 0,1 1-1 0 0,-1 0 1 0 0,1 0-1 0 0,-1 1 0 0 0,-4-1 25 0 0,-76-4-1562 0 0,36 29-5639 0 0,41-9-4459 0 0</inkml:trace>
  <inkml:trace contextRef="#ctx0" brushRef="#br0" timeOffset="22884.868">1720 3950 16147 0 0,'0'0'1483'0'0,"0"0"-489"0"0,0 0-186 0 0,0 0 22 0 0,0 0-46 0 0,0 0-139 0 0,0 0-81 0 0,0 0-74 0 0,0 0-73 0 0,0 0-58 0 0,0 0-39 0 0,0 0-60 0 0,11-32-44 0 0,33-103-20 0 0,9 30 158 0 0,58-41-201 0 0,-78 123-528 0 0,-31 60-126 0 0,-17 180 481 0 0,15-214 32 0 0,1 0 0 0 0,-1 1 0 0 0,1-1 0 0 0,0 0 0 0 0,0 0 0 0 0,1 1 0 0 0,-1-1 0 0 0,1 0 0 0 0,-1 0 0 0 0,1 0 0 0 0,0-1 0 0 0,0 1 0 0 0,0 0 0 0 0,1-1 0 0 0,-1 1 0 0 0,1-1 0 0 0,-1 0 0 0 0,1 0 0 0 0,0 0 0 0 0,0 0 0 0 0,-1 0 0 0 0,1 0 0 0 0,1-1 0 0 0,-1 0 0 0 0,0 0 0 0 0,0 1 0 0 0,0-2 0 0 0,1 1 0 0 0,-1 0 0 0 0,1-1 0 0 0,-1 1 0 0 0,2-1-12 0 0,4 0 94 0 0,0 0 0 0 0,0 0 1 0 0,0-1-1 0 0,-1-1 0 0 0,1 1 0 0 0,0-1 1 0 0,-1-1-1 0 0,1 1 0 0 0,-1-1 0 0 0,0-1 1 0 0,0 0-1 0 0,4-2-94 0 0,7-5 168 0 0,0-1-1 0 0,-1 0 1 0 0,0-2 0 0 0,-2 0-1 0 0,1 0 1 0 0,-1-2 0 0 0,-1 0-1 0 0,-1-1 1 0 0,-1 0 0 0 0,0-1 0 0 0,-1-1-1 0 0,-1 0 1 0 0,-1 0 0 0 0,0-1-1 0 0,-2-1 1 0 0,3-8-168 0 0,-12-26-435 0 0,-18 46-5551 0 0,10 9-6041 0 0</inkml:trace>
  <inkml:trace contextRef="#ctx0" brushRef="#br0" timeOffset="23527.244">3042 3497 296 0 0,'0'0'2158'0'0,"0"0"186"0"0,0 0 189 0 0,0 0 18 0 0,0 0-144 0 0,0 0-285 0 0,0 0-368 0 0,0 0-371 0 0,0 0-327 0 0,0 0-236 0 0,0 0-136 0 0,0 0-100 0 0,0 0-90 0 0,-11-7-74 0 0,-36-25-80 0 0,45 31-315 0 0,-1 0-1 0 0,1 1 1 0 0,0-1 0 0 0,0 1 0 0 0,0-1-1 0 0,-1 1 1 0 0,1 0 0 0 0,0-1 0 0 0,-1 1-1 0 0,1 0 1 0 0,0 1 0 0 0,0-1-1 0 0,-1 0 1 0 0,1 1 0 0 0,0-1 0 0 0,0 1-1 0 0,-1 0 1 0 0,1-1 0 0 0,0 1-1 0 0,0 0 1 0 0,0 0 0 0 0,0 1 0 0 0,0-1-1 0 0,0 0 1 0 0,1 1 0 0 0,-2 0-25 0 0,-4 2 73 0 0,-242 161 799 0 0,239-158-804 0 0,9-7-67 0 0,0 0 0 0 0,0 0 0 0 0,0 0 0 0 0,0 0 0 0 0,0 1 0 0 0,0-1 0 0 0,0 0 0 0 0,0 1 0 0 0,0-1 0 0 0,0 1 0 0 0,0-1 0 0 0,0 1 0 0 0,0-1 0 0 0,1 1 0 0 0,-1-1 0 0 0,0 1 0 0 0,0 0 0 0 0,0 0 0 0 0,1-1 0 0 0,-1 1 0 0 0,1 0 0 0 0,-1 0 0 0 0,0 0 0 0 0,1 0 0 0 0,-1 0 0 0 0,1 0 0 0 0,0 0 0 0 0,-1 0 0 0 0,1 0 0 0 0,0 0 0 0 0,0 0 0 0 0,0 0 0 0 0,-1 0 0 0 0,1 0 0 0 0,0 0 0 0 0,0 0 0 0 0,0 0 0 0 0,1 0 0 0 0,-1 0 0 0 0,0 0 0 0 0,0 0 0 0 0,1 0 0 0 0,-1 0 0 0 0,0 0 0 0 0,1 0 0 0 0,-1 0 0 0 0,1 0 0 0 0,-1 0 0 0 0,1 0 0 0 0,0 0 0 0 0,-1-1 0 0 0,1 1 0 0 0,0 0 0 0 0,-1 0 0 0 0,1-1 0 0 0,0 1 0 0 0,0-1 0 0 0,0 1 0 0 0,0 0-1 0 0,12 4 39 0 0,-1 0-1 0 0,1 0 0 0 0,0-2 1 0 0,0 1-1 0 0,1-2 1 0 0,-1 0-1 0 0,1 0 1 0 0,9-1-39 0 0,58 10 49 0 0,29 35-38 0 0,-106-44-3 0 0,0 1 0 0 0,-1-1 0 0 0,1 1 0 0 0,-1 0 0 0 0,0 0 0 0 0,0 0 1 0 0,0 0-1 0 0,0 0 0 0 0,0 1 0 0 0,-1 0 0 0 0,1-1 0 0 0,-1 1 0 0 0,0 0 0 0 0,0 0 0 0 0,0 0 0 0 0,-1 0 0 0 0,0 1 0 0 0,1-1 0 0 0,-2 0 0 0 0,1 0 0 0 0,0 1 0 0 0,-1-1 0 0 0,0 1 0 0 0,0-1 1 0 0,0 3-9 0 0,-3 0 46 0 0,0-1 1 0 0,0 1 0 0 0,-1-1 0 0 0,0 0 0 0 0,0 0 0 0 0,0 0 0 0 0,-1 0 0 0 0,0-1 0 0 0,0 0 0 0 0,0 0 0 0 0,-1 0 0 0 0,1-1 0 0 0,-1 0 0 0 0,-1 0 0 0 0,1 0 0 0 0,0-1 0 0 0,-1 0 0 0 0,-2 1-47 0 0,-8 6 40 0 0,-15 9-80 0 0,0-2 0 0 0,-2-2 1 0 0,0 0-1 0 0,0-3 0 0 0,-1 0 0 0 0,-31 4 40 0 0,32-14-748 0 0,49-33-2674 0 0,87-68-3315 0 0,-59 61-1449 0 0,-21 18 2402 0 0</inkml:trace>
  <inkml:trace contextRef="#ctx0" brushRef="#br0" timeOffset="23781.194">3423 3273 10914 0 0,'0'0'3406'0'0,"0"0"-1200"0"0,0 0-847 0 0,0 0-327 0 0,0 0-73 0 0,0 0-3 0 0,0 0 17 0 0,0 0-16 0 0,0 0-99 0 0,0 0-147 0 0,0 0-145 0 0,4 38-88 0 0,10 122-83 0 0,-29-27 187 0 0,4-57-439 0 0,3 1-1 0 0,3 0 0 0 0,4 2-142 0 0,6 42-1391 0 0,-21-100-2057 0 0,0-16-4005 0 0,8-4-4353 0 0</inkml:trace>
  <inkml:trace contextRef="#ctx0" brushRef="#br0" timeOffset="23957.304">3124 3682 17988 0 0,'0'0'1155'0'0,"0"0"-426"0"0,0 0-177 0 0,0 0-10 0 0,0 0-23 0 0,33-9-9 0 0,101-25-8 0 0,-32 25 438 0 0,-42 13-720 0 0,-1 2 0 0 0,0 3 1 0 0,-1 2-1 0 0,55 19-220 0 0,-31-9-3501 0 0,0-3-3708 0 0,-65-14-3926 0 0</inkml:trace>
  <inkml:trace contextRef="#ctx0" brushRef="#br0" timeOffset="24190.564">4117 3663 13419 0 0,'0'0'2318'0'0,"0"0"-886"0"0,0 0-388 0 0,0 0-72 0 0,0 0-17 0 0,0 0-20 0 0,0 0-77 0 0,0 0-73 0 0,0 0-126 0 0,0 0-150 0 0,-32 6-107 0 0,-102 22-114 0 0,62 6 2 0 0,62-24-241 0 0,-3-2-39 0 0,1 1 0 0 0,1 1 0 0 0,-1 0 0 0 0,2 0 1 0 0,0 1-1 0 0,0 0 0 0 0,0 1 0 0 0,2 0 0 0 0,0 0 1 0 0,0 1-1 0 0,1 0 0 0 0,0 1 0 0 0,1 0 0 0 0,1-1 1 0 0,0 2-1 0 0,1-1 0 0 0,0 4-10 0 0,4-16-3 0 0,1 0 0 0 0,-1 0 0 0 0,0 0 1 0 0,1 0-1 0 0,0 0 0 0 0,-1 0 0 0 0,1 0 0 0 0,0-1 0 0 0,0 1 0 0 0,0 0 1 0 0,0 0-1 0 0,0-1 0 0 0,1 1 0 0 0,-1-1 0 0 0,0 1 0 0 0,1-1 0 0 0,-1 0 0 0 0,1 1 1 0 0,-1-1-1 0 0,1 0 0 0 0,0 0 0 0 0,0 0 0 0 0,-1 0 0 0 0,1 0 0 0 0,0 0 1 0 0,0-1-1 0 0,0 1 0 0 0,0-1 0 0 0,0 1 0 0 0,0-1 0 0 0,0 0 0 0 0,0 0 0 0 0,0 0 1 0 0,2 0 2 0 0,72-6 109 0 0,-42-6-47 0 0,-2-1 0 0 0,1-2-1 0 0,-2-2 1 0 0,0 0 0 0 0,-1-3 0 0 0,22-17-62 0 0,164-113 359 0 0,-216 150-369 0 0,1-1 0 0 0,-1 1 0 0 0,1 0 1 0 0,-1-1-1 0 0,1 1 0 0 0,-1-1 0 0 0,1 1 1 0 0,-1 0-1 0 0,1-1 0 0 0,-1 1 0 0 0,1 0 1 0 0,-1 0-1 0 0,1 0 0 0 0,-1-1 0 0 0,1 1 1 0 0,0 0-1 0 0,-1 0 0 0 0,1 0 0 0 0,0 0 1 0 0,-1 0-1 0 0,1 0 0 0 0,-1 0 0 0 0,1 0 1 0 0,0 0-1 0 0,-1 0 0 0 0,1 1 0 0 0,-1-1 1 0 0,1 0-1 0 0,-1 0 0 0 0,1 0 0 0 0,0 1 1 0 0,-1-1-1 0 0,1 0 0 0 0,-1 1 0 0 0,1-1 1 0 0,-1 0-1 0 0,1 1 0 0 0,-1-1 1 0 0,0 1-1 0 0,1-1 0 0 0,-1 1 0 0 0,1-1 1 0 0,-1 1-1 0 0,0-1 0 0 0,0 1 0 0 0,1-1 1 0 0,-1 1-1 0 0,0 0 0 0 0,0-1 0 0 0,1 1 1 0 0,-1-1-1 0 0,0 1 0 0 0,0 0 10 0 0,0 40-1130 0 0,-1-28 623 0 0,2 7-2108 0 0,0-7-2721 0 0,-1-2-6460 0 0</inkml:trace>
  <inkml:trace contextRef="#ctx0" brushRef="#br0" timeOffset="24529.251">4470 4046 16844 0 0,'0'0'2416'0'0,"0"0"-1364"0"0,0 0-396 0 0,0 0 54 0 0,0 0-6 0 0,0 0-12 0 0,22-32-66 0 0,70-100-126 0 0,-9 21 421 0 0,-73 97-903 0 0,2 0 0 0 0,0 1 0 0 0,0 0 0 0 0,2 1 0 0 0,-1 0 0 0 0,1 1 0 0 0,7-4-18 0 0,-21 15-18 0 0,1 0 0 0 0,0-1 1 0 0,-1 1-1 0 0,1-1 0 0 0,0 1 1 0 0,-1 0-1 0 0,1 0 0 0 0,0-1 0 0 0,-1 1 1 0 0,1 0-1 0 0,0 0 0 0 0,0 0 1 0 0,-1 0-1 0 0,1 0 0 0 0,0 0 1 0 0,0 0-1 0 0,-1 0 0 0 0,1 0 1 0 0,0 0-1 0 0,-1 0 0 0 0,1 0 0 0 0,0 1 1 0 0,0-1-1 0 0,-1 0 0 0 0,1 1 1 0 0,0-1-1 0 0,-1 0 0 0 0,1 1 1 0 0,-1-1-1 0 0,1 1 0 0 0,0-1 0 0 0,-1 1 1 0 0,1-1-1 0 0,-1 1 0 0 0,1-1 1 0 0,-1 1-1 0 0,0-1 0 0 0,1 1 1 0 0,-1 0-1 0 0,1-1 0 0 0,-1 1 1 0 0,0 0-1 0 0,0-1 0 0 0,1 1 0 0 0,-1 0 1 0 0,0-1-1 0 0,0 1 0 0 0,0 0 1 0 0,0 0-1 0 0,0-1 0 0 0,0 1 1 0 0,0 0-1 0 0,0 0 0 0 0,0-1 1 0 0,0 1-1 0 0,0 0 18 0 0,-4 52-280 0 0,4-47 268 0 0,-2 6 14 0 0,0-8-2 0 0,1 1 1 0 0,-1-1-1 0 0,1 1 1 0 0,0 0-1 0 0,1 0 1 0 0,-1 0-1 0 0,1-1 1 0 0,0 1-1 0 0,0 0 1 0 0,0 0-1 0 0,1 0 1 0 0,-1 0-1 0 0,1-1 1 0 0,0 1-1 0 0,1 0 1 0 0,-1-1-1 0 0,1 1 1 0 0,0-1-1 0 0,0 1 1 0 0,1-1-1 0 0,-1 0 1 0 0,1 0-1 0 0,0 0 1 0 0,0 0-1 0 0,0 0 1 0 0,0-1 0 0 0,1 0-1 0 0,-1 1 1 0 0,1-1-1 0 0,2 1 0 0 0,8-2 106 0 0,-1 1 0 0 0,1-2 0 0 0,-1 0 0 0 0,1-1 0 0 0,0 0 0 0 0,-1-1 1 0 0,1 0-1 0 0,-1-2 0 0 0,1 1 0 0 0,-1-1 0 0 0,0-1 0 0 0,0-1 0 0 0,0 0 0 0 0,-1 0 0 0 0,1-1 0 0 0,-1-1 0 0 0,-1 0 0 0 0,1-1 0 0 0,-1 0 0 0 0,-1 0 0 0 0,7-7-106 0 0,8-3 235 0 0,-1 0 0 0 0,-1-2 0 0 0,-1-1 0 0 0,0 0 0 0 0,17-24-235 0 0,-31 30-538 0 0,-6 5-6731 0 0,-2 9-4561 0 0</inkml:trace>
  <inkml:trace contextRef="#ctx0" brushRef="#br0" timeOffset="24796.691">5661 3140 20228 0 0,'0'0'858'0'0,"0"0"-302"0"0,0 0 0 0 0,0 0 134 0 0,0 0 96 0 0,0 0-13 0 0,0 0-115 0 0,-5 34-116 0 0,-17 108-90 0 0,-47 230 4 0 0,68-224-4181 0 0,6-125 541 0 0,-1-13-5712 0 0,-2-6-1854 0 0</inkml:trace>
  <inkml:trace contextRef="#ctx0" brushRef="#br0" timeOffset="25043.592">5304 3424 13603 0 0,'0'0'5736'0'0,"0"0"-3900"0"0,0 0-1166 0 0,0 0-18 0 0,0 0 15 0 0,33-6-49 0 0,107-16-89 0 0,86 13 732 0 0,-185 9-1281 0 0,0 1 0 0 0,0 2 0 0 0,0 2 0 0 0,17 5 20 0 0,-13 3-3417 0 0,-2 6-3332 0 0,-34-15-5128 0 0</inkml:trace>
  <inkml:trace contextRef="#ctx0" brushRef="#br0" timeOffset="25497.242">4266 3836 392 0 0,'0'0'1596'0'0,"0"0"-193"0"0,0 0 18 0 0,0 0 78 0 0,0 0 101 0 0,0 0 39 0 0,0 0-19 0 0,0 0-61 0 0,0 0-126 0 0,0 0-129 0 0,0 0-184 0 0,0 0-184 0 0,0 0-113 0 0,-4 5 2281 0 0,-1 24-1862 0 0,0-5-958 0 0,1 1 0 0 0,1 0 0 0 0,1 0 0 0 0,2 0 1 0 0,0 1-1 0 0,1-1-284 0 0,19 14-1229 0 0,-5-30-6473 0 0,-10-8-3874 0 0</inkml:trace>
  <inkml:trace contextRef="#ctx0" brushRef="#br0" timeOffset="38861.882">6191 3947 0 0 0,'0'0'1054'0'0,"0"0"303"0"0,0 0 181 0 0,0 0 33 0 0,0 0-37 0 0,0 0-37 0 0,0 0-47 0 0,0 0-25 0 0,7-4 7771 0 0,-45 59-8144 0 0,38-55-1008 0 0,0 0 0 0 0,0 0-13 0 0,0 0-9 0 0,0 0 44 0 0,0 0 34 0 0,25-32 1091 0 0,3-1-1123 0 0,-28 32-18 0 0,0 1-26 0 0,0 0 14 0 0,0 0 14 0 0,0 0-2 0 0,0 0 6 0 0,1 4 1296 0 0,-2-2-3182 0 0,1-1-7580 0 0,0-1-2004 0 0</inkml:trace>
  <inkml:trace contextRef="#ctx0" brushRef="#br0" timeOffset="42803.388">7167 4403 2857 0 0,'0'0'1483'0'0,"0"0"-172"0"0,0 0 121 0 0,0 0 96 0 0,0 0 58 0 0,0 0-118 0 0,0 0-242 0 0,0 0-171 0 0,0 0-152 0 0,0 0-147 0 0,0 0-106 0 0,18-32-103 0 0,60-103-67 0 0,46-41 690 0 0,-20 35-432 0 0,-13 23-87 0 0,-6-5-1 0 0,-5-3 1 0 0,0-16-651 0 0,-40 65 1108 0 0,-39 106-641 0 0,-1 75-144 0 0,5 0 1 0 0,4 0 0 0 0,19 83-324 0 0,-19-152 53 0 0,2-1 0 0 0,2 0 1 0 0,1-1-1 0 0,1-1 0 0 0,10 13-53 0 0,8 0 138 0 0,-82-88 2635 0 0,5 2-2851 0 0,5 8 43 0 0,-1 1-1 0 0,-2 3 1 0 0,-1 1 0 0 0,0 2-1 0 0,-2 2 1 0 0,-28-10 35 0 0,-19 27-1267 0 0,81 51-4860 0 0,11-31-341 0 0,0-4-5101 0 0</inkml:trace>
  <inkml:trace contextRef="#ctx0" brushRef="#br0" timeOffset="43240.166">8535 3803 11594 0 0,'0'0'1526'0'0,"0"0"-372"0"0,0 0-127 0 0,0 0-17 0 0,0 0-56 0 0,0 0-74 0 0,0 0-104 0 0,0 0-110 0 0,0 0-107 0 0,0 0-113 0 0,0 0-110 0 0,0 0-77 0 0,0 0-57 0 0,-19 0-45 0 0,-78 0 200 0 0,73 44-237 0 0,23-41-114 0 0,1 0 0 0 0,-1 1 0 0 0,1-1-1 0 0,-1 0 1 0 0,1 0 0 0 0,0 0-1 0 0,0 1 1 0 0,1-1 0 0 0,-1 0 0 0 0,1 0-1 0 0,-1 0 1 0 0,1 0 0 0 0,0 0-1 0 0,0 0 1 0 0,1 0 0 0 0,-1 0 0 0 0,0 0-1 0 0,1 0 1 0 0,0 0 0 0 0,-1-1-1 0 0,1 1 1 0 0,0-1 0 0 0,1 0 0 0 0,-1 1-1 0 0,0-1 1 0 0,1 0 0 0 0,-1 0-1 0 0,1 0-5 0 0,115 63 1353 0 0,-116-64-1315 0 0,1-1 1 0 0,-1 1 0 0 0,0 0-1 0 0,1 0 1 0 0,-1 1 0 0 0,0-1-1 0 0,0 0 1 0 0,0 1 0 0 0,0-1-1 0 0,0 1 1 0 0,0 0 0 0 0,0 0-1 0 0,0 0 1 0 0,-1 0 0 0 0,1 0-1 0 0,-1 0 1 0 0,0 0 0 0 0,1 0 0 0 0,-1 0-1 0 0,0 1 1 0 0,0-1 0 0 0,0 0-1 0 0,-1 1 1 0 0,1-1 0 0 0,0 1-1 0 0,-1-1 1 0 0,0 1 0 0 0,0-1-1 0 0,0 1 1 0 0,0 0-39 0 0,0 3 86 0 0,0-1 0 0 0,-1 0 1 0 0,1 0-1 0 0,-1 0 0 0 0,-1-1 0 0 0,1 1 0 0 0,-1 0 1 0 0,1 0-1 0 0,-2 0 0 0 0,1-1 0 0 0,0 0 0 0 0,-1 1 0 0 0,0-1 1 0 0,0 0-1 0 0,0 0 0 0 0,0 0 0 0 0,-1 0 0 0 0,1-1 1 0 0,-5 3-87 0 0,-1 4 54 0 0,-1-1 0 0 0,0 0 0 0 0,-1-1 0 0 0,0 0 0 0 0,0-1 0 0 0,0 0 0 0 0,-1-1 0 0 0,0 0 0 0 0,0-1 0 0 0,-1-1 0 0 0,0 0 0 0 0,1 0 0 0 0,-1-1 0 0 0,0-1 0 0 0,-1 0 0 0 0,1 0 0 0 0,0-2 0 0 0,-5 0-54 0 0,14 0-113 0 0,0 0 1 0 0,1-1 0 0 0,-1 0-1 0 0,0 0 1 0 0,0 0-1 0 0,1 0 1 0 0,-1 0 0 0 0,0-1-1 0 0,1 0 1 0 0,-1 0-1 0 0,1 0 1 0 0,0 0 0 0 0,0 0-1 0 0,0-1 1 0 0,0 1-1 0 0,0-1 1 0 0,0 0 0 0 0,1 0-1 0 0,-1 0 1 0 0,1 0 0 0 0,0 0-1 0 0,0 0 1 0 0,0-1-1 0 0,0 1 1 0 0,-1-4 112 0 0,2-4-3446 0 0,1 7-3404 0 0,0 0-4917 0 0</inkml:trace>
  <inkml:trace contextRef="#ctx0" brushRef="#br0" timeOffset="44268.84">9805 3844 760 0 0,'0'0'1906'0'0,"0"0"-702"0"0,0 0-106 0 0,0 0 378 0 0,0 0 364 0 0,0 0 124 0 0,0 0-96 0 0,0 0-224 0 0,0 0-283 0 0,0 0-255 0 0,0 0-189 0 0,1-5-125 0 0,1-19 1720 0 0,-31 23-794 0 0,19 3-1652 0 0,0-1 0 0 0,1 2 0 0 0,-1-1 0 0 0,0 1 0 0 0,1 1 0 0 0,0 0-1 0 0,0 0 1 0 0,0 1 0 0 0,0 0 0 0 0,-6 5-66 0 0,-26 13 209 0 0,-61 32 361 0 0,98-53-535 0 0,5-2-33 0 0,-1 0-1 0 0,1 0 0 0 0,-1 1 0 0 0,1-1 0 0 0,-1 0 0 0 0,0 0 0 0 0,1 0 0 0 0,-1 0 0 0 0,0 1 0 0 0,1-1 0 0 0,-1 0 1 0 0,0 0-1 0 0,1 1 0 0 0,-1-1 0 0 0,0 0 0 0 0,1 1 0 0 0,-1-1 0 0 0,0 0 0 0 0,0 1 0 0 0,1-1 0 0 0,-1 0 1 0 0,0 1-1 0 0,0-1 0 0 0,0 0 0 0 0,1 1 0 0 0,-1-1 0 0 0,0 1 0 0 0,0-1 0 0 0,0 1 0 0 0,0-1 0 0 0,0 0 1 0 0,0 1-1 0 0,0-1 0 0 0,0 1 0 0 0,0-1 0 0 0,0 1 0 0 0,0-1 0 0 0,0 0 0 0 0,0 1 0 0 0,0-1 0 0 0,-1 1 1 0 0,1-1-1 0 0,0 0 0 0 0,0 1 0 0 0,0-1 0 0 0,-1 0 0 0 0,1 1 0 0 0,0-1 0 0 0,0 0 0 0 0,-1 1 0 0 0,1-1 0 0 0,0 0 1 0 0,-1 1-1 0 0,1-1 0 0 0,-1 0-1 0 0,166 25 302 0 0,-160-25-296 0 0,1 0-1 0 0,-1 0 0 0 0,0 1 0 0 0,1-1 0 0 0,-1 1 0 0 0,0 1 0 0 0,0-1 0 0 0,0 1 0 0 0,0 0 0 0 0,0 0 0 0 0,0 0 1 0 0,0 1-1 0 0,-1-1 0 0 0,1 1 0 0 0,-1 0 0 0 0,0 1 0 0 0,0-1 0 0 0,0 1 0 0 0,0 0 0 0 0,-1-1 0 0 0,1 2 0 0 0,-1-1 1 0 0,0 0-1 0 0,0 1 0 0 0,-1-1 0 0 0,1 1 0 0 0,-1 0 0 0 0,0 0 0 0 0,-1 0 0 0 0,1 0 0 0 0,-1 0 0 0 0,0 0 0 0 0,0 3-5 0 0,-3 2 52 0 0,-1 0 0 0 0,0 0-1 0 0,-1 0 1 0 0,-1 0-1 0 0,1 0 1 0 0,-2-1-1 0 0,1 0 1 0 0,-1 0-1 0 0,0-1 1 0 0,-1 1-1 0 0,0-1 1 0 0,0-1-1 0 0,-1 1 1 0 0,0-1-1 0 0,0 0 1 0 0,-1-1-1 0 0,0 0 1 0 0,0-1-1 0 0,0 0 1 0 0,-1 0-1 0 0,-8 3-51 0 0,5-1-6 0 0,1-1 0 0 0,-1 0 0 0 0,0-1 1 0 0,-1 0-1 0 0,1-1 0 0 0,-1-1 0 0 0,0 0 0 0 0,0-1 0 0 0,0 0 0 0 0,-8-1 6 0 0,21-1-144 0 0,0-1 0 0 0,0 0 0 0 0,1 0 0 0 0,-1 0 0 0 0,0 0-1 0 0,0 0 1 0 0,1 0 0 0 0,-1-1 0 0 0,0 1 0 0 0,1 0 0 0 0,-1 0-1 0 0,1 0 1 0 0,0-1 0 0 0,-1 1 0 0 0,1 0 0 0 0,0-1 0 0 0,0 1 0 0 0,0 0-1 0 0,0 0 1 0 0,0-1 0 0 0,0 1 0 0 0,0 0 0 0 0,0-1 0 0 0,0 1-1 0 0,1 0 1 0 0,-1 0 0 0 0,1-1 0 0 0,-1 1 0 0 0,1 0 0 0 0,-1 0-1 0 0,1 0 1 0 0,0 0 0 0 0,-1-1 0 0 0,1 1 0 0 0,0 0 0 0 0,0 0 0 0 0,0 1-1 0 0,0-1 1 0 0,0 0 0 0 0,0 0 0 0 0,0 0 0 0 0,1 0 144 0 0,23-31-6642 0 0,-16 20-798 0 0</inkml:trace>
  <inkml:trace contextRef="#ctx0" brushRef="#br0" timeOffset="44523.881">10337 3534 13363 0 0,'0'0'1562'0'0,"0"0"-705"0"0,0 0-284 0 0,0 0 138 0 0,0 0 254 0 0,0 0 184 0 0,0 0 2 0 0,0 0-157 0 0,0 0-150 0 0,-11 35-128 0 0,-33 112-133 0 0,13 6 602 0 0,26-76-945 0 0,3-1-1 0 0,3 1 0 0 0,9 52-239 0 0,-4-54-246 0 0,-6-73 237 0 0,-3 33-1829 0 0,-18-24-4335 0 0,12-10-376 0 0,2 2-4007 0 0</inkml:trace>
  <inkml:trace contextRef="#ctx0" brushRef="#br0" timeOffset="45366.973">10033 3936 12523 0 0,'0'0'2299'0'0,"0"0"-1052"0"0,0 0-655 0 0,0 0-113 0 0,0 0 81 0 0,0 0 105 0 0,0 0-3 0 0,0 0-21 0 0,0 0-55 0 0,0 0-108 0 0,35-4-73 0 0,111-11-115 0 0,-40 15-68 0 0,-80 1-233 0 0,162 7-3865 0 0,104-12 3876 0 0,-222 3-453 0 0,-74 19 2035 0 0,-134 78 1677 0 0,122-85-2998 0 0,9-8-201 0 0,0 1 0 0 0,1 0 1 0 0,-1 0-1 0 0,1 1 0 0 0,0 0 0 0 0,0 0 1 0 0,1 0-1 0 0,-1 1 0 0 0,1 0 0 0 0,0 0 1 0 0,1 0-1 0 0,-1 0 0 0 0,1 1 0 0 0,1 0 1 0 0,-1 0-1 0 0,1 0 0 0 0,0 0 0 0 0,1 1 1 0 0,-1 1-61 0 0,5-6 15 0 0,0 0 0 0 0,0 0 1 0 0,0-1-1 0 0,0 1 0 0 0,0-1 0 0 0,1 1 1 0 0,-1-1-1 0 0,1 0 0 0 0,0 0 0 0 0,0 0 1 0 0,0-1-1 0 0,0 1 0 0 0,0 0 1 0 0,0-1-1 0 0,0 0 0 0 0,0 0 0 0 0,0 0 1 0 0,1 0-1 0 0,-1-1 0 0 0,0 1 1 0 0,1-1-1 0 0,-1 0 0 0 0,1 1 0 0 0,-1-2 1 0 0,0 1-1 0 0,1 0 0 0 0,-1-1 0 0 0,0 1 1 0 0,1-1-1 0 0,-1 0 0 0 0,0 0 1 0 0,0-1-1 0 0,0 1 0 0 0,0-1 0 0 0,2 0-15 0 0,140-79 83 0 0,-144 80-91 0 0,0 1 0 0 0,1-1 0 0 0,-1 1 0 0 0,0 0 0 0 0,0 0 0 0 0,0-1 0 0 0,1 1 0 0 0,-1 0 0 0 0,0 0 0 0 0,0 0 0 0 0,1 0 0 0 0,-1 1 0 0 0,0-1 0 0 0,0 0 0 0 0,1 0 0 0 0,-1 1 0 0 0,0-1 0 0 0,0 1 0 0 0,0-1 0 0 0,0 1 0 0 0,0-1 0 0 0,1 1 0 0 0,-1 0 0 0 0,0 0 0 0 0,0-1 0 0 0,-1 1 0 0 0,1 0 0 0 0,0 0 0 0 0,0 0 0 0 0,0 0 0 0 0,-1 0 0 0 0,1 0 0 0 0,0 0 0 0 0,-1 0 0 0 0,1 1 0 0 0,-1-1 0 0 0,1 0 0 0 0,-1 0 0 0 0,0 0 0 0 0,1 1 0 0 0,-1-1 0 0 0,0 0 0 0 0,0 0 0 0 0,0 1 0 0 0,0-1 0 0 0,0 0 0 0 0,0 0 0 0 0,0 1 0 0 0,0 0 8 0 0,15 34 24 0 0,-10-32-18 0 0,1-1 0 0 0,-1 0-1 0 0,1 0 1 0 0,0 0 0 0 0,0 0 0 0 0,0-1-1 0 0,1 0 1 0 0,-1-1 0 0 0,0 1 0 0 0,1-1-1 0 0,-1 0 1 0 0,1-1 0 0 0,-1 0 0 0 0,1 0 0 0 0,0 0-1 0 0,-1-1 1 0 0,1 1 0 0 0,-1-2 0 0 0,0 1-1 0 0,1-1 1 0 0,-1 0 0 0 0,0 0 0 0 0,0-1-1 0 0,0 1 1 0 0,2-3-6 0 0,16-11 39 0 0,-2 0-1 0 0,0-2 1 0 0,-1-1-1 0 0,-1 0 1 0 0,-1-2-1 0 0,-1 0 1 0 0,0-1-1 0 0,-2 0 1 0 0,-1-2-1 0 0,0 0 1 0 0,-2 0-1 0 0,-1-2 1 0 0,-1 1-1 0 0,-1-1 1 0 0,-1-1-1 0 0,-1 0 1 0 0,-2 0-1 0 0,0-1 1 0 0,-2 1-1 0 0,-2-1 1 0 0,0 0-1 0 0,-1 0 1 0 0,-2-4-39 0 0,1 8 8 0 0,2 11-8 0 0,-1 0 0 0 0,0-1 1 0 0,-1 1-1 0 0,0 0 0 0 0,-2 0 0 0 0,1 0 1 0 0,-1 0-1 0 0,-1 0 0 0 0,0 0 0 0 0,-1 0 1 0 0,-1 1-1 0 0,0-1 0 0 0,0 1 0 0 0,-1 1 1 0 0,-5-7-1 0 0,10 17-8 0 0,1 0 0 0 0,-1 0 0 0 0,0 0 0 0 0,0 0 1 0 0,0 0-1 0 0,1 0 0 0 0,-1 0 0 0 0,0 0 0 0 0,0 1 1 0 0,0-1-1 0 0,-1 0 0 0 0,1 1 0 0 0,0-1 0 0 0,0 1 1 0 0,0-1-1 0 0,0 1 0 0 0,0 0 0 0 0,-1-1 0 0 0,1 1 1 0 0,0 0-1 0 0,0 0 0 0 0,-1 0 0 0 0,1 0 0 0 0,0 0 1 0 0,0 0-1 0 0,-1 0 0 0 0,1 0 0 0 0,0 1 0 0 0,0-1 1 0 0,0 0-1 0 0,-1 1 0 0 0,1-1 0 0 0,0 1 0 0 0,0-1 1 0 0,0 1-1 0 0,0 0 0 0 0,0-1 0 0 0,0 1 1 0 0,0 0-1 0 0,0 0 0 0 0,0 0 0 0 0,0 0 0 0 0,1 0 1 0 0,-1 0-1 0 0,0 0 0 0 0,0 0 0 0 0,1 0 0 0 0,-1 0 1 0 0,1 0-1 0 0,-1 1 8 0 0,-21 63-54 0 0,20-27 71 0 0,2 0 0 0 0,1 0 1 0 0,3 0-1 0 0,0-1 0 0 0,3 1 1 0 0,1-1-1 0 0,2 0 0 0 0,1-1 1 0 0,4 6-18 0 0,-1-3 35 0 0,-4-9-29 0 0,0-1 0 0 0,3 0 0 0 0,0-1 0 0 0,2 0 0 0 0,6 9-6 0 0,-10-22-30 0 0,-6-6-4 0 0,0-1 0 0 0,1 0 0 0 0,0 0 0 0 0,0-1 0 0 0,1 0 0 0 0,0 0 0 0 0,0 0-1 0 0,1-1 1 0 0,0 0 0 0 0,2 1 34 0 0,-9-7-139 0 0,0 0 0 0 0,-1-1 0 0 0,1 1 0 0 0,-1-1-1 0 0,1 1 1 0 0,-1 0 0 0 0,1-1 0 0 0,-1 1 0 0 0,1-1 0 0 0,-1 1 0 0 0,1-1-1 0 0,-1 0 1 0 0,1 1 0 0 0,-1-1 0 0 0,0 1 0 0 0,0-1 0 0 0,1 0-1 0 0,-1 1 1 0 0,0-1 0 0 0,0 0 0 0 0,0 1 0 0 0,1-1 0 0 0,-1 0 0 0 0,0 1-1 0 0,0-1 1 0 0,0 0 0 0 0,0 1 0 0 0,0-1 0 0 0,0 0 0 0 0,-1 0 0 0 0,1 1-1 0 0,0-1 1 0 0,0 0 0 0 0,0 1 0 0 0,-1-1 0 0 0,1 1 0 0 0,0-1-1 0 0,-1 0 1 0 0,1 1 0 0 0,0-1 0 0 0,-1 1 0 0 0,1-1 0 0 0,-1 1 0 0 0,1-1-1 0 0,-1 1 1 0 0,1-1 0 0 0,-1 1 0 0 0,1-1 0 0 0,-1 1 0 0 0,0 0 0 0 0,1-1-1 0 0,-1 1 1 0 0,0 0 139 0 0,-4-9-5167 0 0,-1 4-5488 0 0</inkml:trace>
  <inkml:trace contextRef="#ctx0" brushRef="#br0" timeOffset="46256.098">11072 3740 10106 0 0,'0'0'2385'0'0,"0"0"-1374"0"0,0 0-393 0 0,0 0 236 0 0,0 0 134 0 0,0 0 2 0 0,0 0-74 0 0,0 0-121 0 0,32 5-93 0 0,102 16-92 0 0,103-3 957 0 0,-58-17-2782 0 0,-97-1-3077 0 0,-49 19-4487 0 0,-30 23 7532 0 0,4 10 7317 0 0,-1-47-5646 0 0,1 0 0 0 0,-1 0 0 0 0,1-1 0 0 0,-1 0 0 0 0,1 0 1 0 0,0-1-1 0 0,1 0 0 0 0,-1 0 0 0 0,1-1 0 0 0,-1 0 0 0 0,1 0 0 0 0,0-1 1 0 0,-1 0-1 0 0,1 0 0 0 0,0 0 0 0 0,0-1 0 0 0,0-1 0 0 0,0 1 1 0 0,-1-1-1 0 0,1-1 0 0 0,0 1-424 0 0,-1 1 101 0 0,-1 0 1 0 0,1-1 0 0 0,-1 1-1 0 0,1-1 1 0 0,-1 0 0 0 0,0-1-1 0 0,1 0 1 0 0,-1 0 0 0 0,0 0-1 0 0,0-1 1 0 0,0 1 0 0 0,-1-2-1 0 0,1 1 1 0 0,-1 0 0 0 0,1-1-1 0 0,-1 0 1 0 0,0-1 0 0 0,-1 1-1 0 0,1-1 1 0 0,-1 1 0 0 0,0-2-1 0 0,0 1 1 0 0,0 0 0 0 0,-1-1-1 0 0,1 1 1 0 0,-2-1 0 0 0,1 0-1 0 0,0 0 1 0 0,-1 0 0 0 0,0-1-1 0 0,-1 1 1 0 0,0 0 0 0 0,0-1-1 0 0,0 1 1 0 0,0-5-102 0 0,-3 7-13 0 0,-1 1-1 0 0,1 0 1 0 0,0 1 0 0 0,-1-1-1 0 0,0 0 1 0 0,0 1 0 0 0,0-1-1 0 0,0 1 1 0 0,0 0 0 0 0,0 0-1 0 0,-1 0 1 0 0,1 1 0 0 0,-1-1-1 0 0,1 1 1 0 0,-1 0 0 0 0,1 0-1 0 0,-1 0 1 0 0,0 0 0 0 0,0 0-1 0 0,1 1 1 0 0,-1 0 0 0 0,0 0-1 0 0,0 0 1 0 0,0 0 0 0 0,1 1-1 0 0,-1-1 1 0 0,-1 1 13 0 0,3-1-17 0 0,-9 3-47 0 0,0 0 0 0 0,0 1 1 0 0,0 0-1 0 0,1 0 0 0 0,0 1 1 0 0,0 0-1 0 0,0 1 1 0 0,1 1-1 0 0,0-1 0 0 0,0 1 1 0 0,0 1-1 0 0,1-1 1 0 0,0 2-1 0 0,1-1 0 0 0,0 1 1 0 0,0 0-1 0 0,1 0 1 0 0,0 1-1 0 0,0 0 0 0 0,1 0 1 0 0,1 0-1 0 0,-1 1 1 0 0,2-1-1 0 0,0 1 0 0 0,0 0 1 0 0,0 6 63 0 0,1-13-47 0 0,0 0 0 0 0,0 1 0 0 0,0-1 0 0 0,1 0 1 0 0,0 1-1 0 0,0-1 0 0 0,0 1 0 0 0,1-1 0 0 0,-1 1 0 0 0,1-1 0 0 0,0 1 1 0 0,0-1-1 0 0,1 1 0 0 0,-1-1 0 0 0,1 1 0 0 0,0-1 0 0 0,0 1 0 0 0,1-1 1 0 0,-1 0-1 0 0,1 1 0 0 0,0-1 0 0 0,0 0 0 0 0,1 0 0 0 0,-1 0 1 0 0,1-1-1 0 0,0 1 0 0 0,-1-1 0 0 0,2 1 0 0 0,-1-1 0 0 0,0 0 0 0 0,1 0 1 0 0,-1 0-1 0 0,1-1 0 0 0,0 1 0 0 0,0-1 0 0 0,0 0 0 0 0,0 0 0 0 0,2 0 47 0 0,11 2-449 0 0,0-1-1 0 0,0 0 0 0 0,0-2 0 0 0,0 0 0 0 0,0-1 0 0 0,1 0 1 0 0,-1-2-1 0 0,0 0 0 0 0,0-1 0 0 0,0 0 0 0 0,0-1 1 0 0,-1-1-1 0 0,14-6 450 0 0,200-107-9050 0 0,-224 115 8791 0 0,105-70-4571 0 0,-13-17 4084 0 0,-81 61 1758 0 0,-13 7 5251 0 0,-17 18-139 0 0,-16 9-4560 0 0,14 1-1448 0 0,-1 2-1 0 0,1 0 0 0 0,0 1 1 0 0,1 0-1 0 0,0 1 1 0 0,1 0-1 0 0,0 1 0 0 0,0 1 1 0 0,1 0-1 0 0,1 1 1 0 0,0 0-1 0 0,1 1 0 0 0,0 0 1 0 0,1 0-1 0 0,0 1 1 0 0,2 0-1 0 0,-6 15-115 0 0,11-26 5 0 0,1 0 0 0 0,-1 0 0 0 0,1 0 0 0 0,0 0-1 0 0,1 1 1 0 0,-1-1 0 0 0,0 0 0 0 0,1 1 0 0 0,0-1 0 0 0,0 0 0 0 0,1 1 0 0 0,-1-1 0 0 0,1 0 0 0 0,0 1-1 0 0,0-1 1 0 0,0 0 0 0 0,1 0 0 0 0,-1 0 0 0 0,1 0 0 0 0,0 0 0 0 0,0 0 0 0 0,1 0 0 0 0,-1-1 0 0 0,1 1 0 0 0,-1-1-1 0 0,1 0 1 0 0,0 1 0 0 0,1-2 0 0 0,-1 1 0 0 0,0 0 0 0 0,1 0 0 0 0,0-1 0 0 0,-1 0 0 0 0,1 0 0 0 0,0 0-1 0 0,0 0 1 0 0,2 0-5 0 0,9 3 291 0 0,0 1 0 0 0,0-2 0 0 0,1 0 0 0 0,0-1 0 0 0,0-1 0 0 0,0-1 0 0 0,0 0 0 0 0,0 0 0 0 0,0-2 0 0 0,0 0 0 0 0,0-1 0 0 0,0-1 0 0 0,0 0 0 0 0,-1-1 0 0 0,13-5-291 0 0,-2-3 470 0 0,-1 0 0 0 0,0-2 0 0 0,-1-1 0 0 0,0-1 0 0 0,-2-1 0 0 0,0-1 0 0 0,-1-1 0 0 0,15-17-470 0 0,-7 1 109 0 0,-1 0-1 0 0,-2-2 1 0 0,-2-1 0 0 0,-1-1-1 0 0,-2-1 1 0 0,-2-1 0 0 0,-2 0-1 0 0,1-9-108 0 0,-10 27-181 0 0,-1-1 1 0 0,-1 1-1 0 0,-1-1 0 0 0,-2 0 0 0 0,0 0 1 0 0,-1 0-1 0 0,-2-1 0 0 0,0-4 181 0 0,-1 18-93 0 0,0 0 1 0 0,0 0-1 0 0,-1 0 0 0 0,0 0 0 0 0,-1 1 1 0 0,0-1-1 0 0,-1 1 0 0 0,0 0 0 0 0,0 0 1 0 0,-1 0-1 0 0,-1 1 0 0 0,0-1 0 0 0,0 1 0 0 0,-1 1 1 0 0,0-1-1 0 0,0 1 0 0 0,-1 0 0 0 0,0 1 1 0 0,-1-1 92 0 0,3 4-18 0 0,1 1 1 0 0,-1-1 0 0 0,-1 1 0 0 0,1 0 0 0 0,0 1 0 0 0,-1 0-1 0 0,1 0 1 0 0,-1 0 0 0 0,0 1 0 0 0,1 0 0 0 0,-1 0-1 0 0,0 1 1 0 0,0-1 0 0 0,0 2 0 0 0,0-1 0 0 0,1 1 0 0 0,-1 0-1 0 0,0 0 1 0 0,0 1 0 0 0,1 0 0 0 0,-1 0 0 0 0,1 0 0 0 0,0 1-1 0 0,0 0 1 0 0,0 0 0 0 0,0 1 0 0 0,0 0 0 0 0,0 0-1 0 0,1 0 1 0 0,0 1 0 0 0,0-1 0 0 0,0 1 0 0 0,-2 4 17 0 0,-8 6 27 0 0,1 2-1 0 0,1 0 1 0 0,1 0 0 0 0,0 2 0 0 0,1-1 0 0 0,1 1 0 0 0,1 1 0 0 0,0 0-1 0 0,2 0 1 0 0,0 0 0 0 0,1 1 0 0 0,2 0 0 0 0,0 0 0 0 0,1 1 0 0 0,0 20-27 0 0,1-20 62 0 0,2-1 1 0 0,1 0 0 0 0,1 1 0 0 0,0-1 0 0 0,2 0 0 0 0,0 0 0 0 0,2 0-1 0 0,0 0 1 0 0,1-1 0 0 0,1 0 0 0 0,1 0 0 0 0,1-1 0 0 0,0-1 0 0 0,3 3-63 0 0,1-2 56 0 0,2 0 0 0 0,0-2 0 0 0,1 1 0 0 0,0-2 1 0 0,1 0-1 0 0,1-2 0 0 0,1 0 0 0 0,0 0 0 0 0,1-2 1 0 0,0-1-1 0 0,4 1-56 0 0,92 30-4090 0 0,-99-37-4107 0 0</inkml:trace>
  <inkml:trace contextRef="#ctx0" brushRef="#br0" timeOffset="47431.742">8 4558 7082 0 0,'0'0'1456'0'0,"0"0"-96"0"0,0 0-6 0 0,0 0 82 0 0,0 0 50 0 0,0 0-110 0 0,0 0-200 0 0,0 0-184 0 0,0 0-163 0 0,0 0-116 0 0,0 0-87 0 0,-1 13-58 0 0,3 151 1203 0 0,4-123-1467 0 0,18 100 451 0 0,-7 0 1 0 0,-3 98-756 0 0,-11-175 35 0 0,-4-1 1 0 0,-2 0 0 0 0,-4 0-1 0 0,-1 0 1 0 0,-4-1 0 0 0,-2-1-1 0 0,-6 8-35 0 0,13-47 202 0 0,6-21-82 0 0,2-10 236 0 0,39-93-78 0 0,-28 79-275 0 0,31-52-15 0 0,3 3 1 0 0,3 1-1 0 0,3 3 0 0 0,45-45 12 0 0,-83 95-3 0 0,1 2 1 0 0,1 0-1 0 0,0 0 0 0 0,1 2 0 0 0,1 0 0 0 0,0 1 0 0 0,1 0 0 0 0,0 2 0 0 0,1 0 0 0 0,15-5 3 0 0,-33 15 1 0 0,0 0 1 0 0,1 0-1 0 0,-1 1 0 0 0,0-1 1 0 0,1 1-1 0 0,-1-1 0 0 0,1 1 0 0 0,-1 0 1 0 0,0 0-1 0 0,1 0 0 0 0,-1 0 1 0 0,1 0-1 0 0,-1 1 0 0 0,1-1 1 0 0,-1 1-1 0 0,0 0 0 0 0,1-1 1 0 0,-1 1-1 0 0,0 0 0 0 0,1 0 0 0 0,-1 1 1 0 0,0-1-1 0 0,0 0 0 0 0,0 1 1 0 0,0-1-1 0 0,0 1 0 0 0,-1 0 1 0 0,1 0-1 0 0,0-1 0 0 0,-1 1 1 0 0,1 0-1 0 0,-1 0 0 0 0,0 0 0 0 0,0 1 1 0 0,0-1-1 0 0,0 0 0 0 0,0 0 1 0 0,0 1-1 0 0,0-1 0 0 0,-1 1 1 0 0,1-1-1 0 0,-1 0 0 0 0,0 1 1 0 0,1-1-1 0 0,-1 1 0 0 0,0-1 0 0 0,-1 1 1 0 0,1-1-1 0 0,-1 2-1 0 0,2 16 23 0 0,-1 1 0 0 0,-1-1 1 0 0,-1 0-1 0 0,-1 1 0 0 0,0-1 0 0 0,-2 0 0 0 0,0-1 0 0 0,-1 1 0 0 0,-1-1 1 0 0,-1 0-1 0 0,-1-1 0 0 0,-1 1 0 0 0,-2 2-23 0 0,-15 21 42 0 0,-1-1 0 0 0,-3-2-1 0 0,-1-1 1 0 0,-33 31-42 0 0,49-54-12 0 0,1 0-1 0 0,-2-1 1 0 0,0-1-1 0 0,-1-1 0 0 0,0 0 1 0 0,-1-1-1 0 0,0-1 1 0 0,-1-1-1 0 0,0-1 1 0 0,-4 1 12 0 0,22-7-76 0 0,0-1 0 0 0,-1 0-1 0 0,1 0 1 0 0,-1 0 0 0 0,0 0 0 0 0,1 0 0 0 0,-1-1 0 0 0,1 1 0 0 0,-1-1-1 0 0,0 0 1 0 0,1 1 0 0 0,-1-1 0 0 0,0 0 0 0 0,0-1 0 0 0,1 1 0 0 0,-1 0-1 0 0,0-1 1 0 0,1 0 0 0 0,-1 1 0 0 0,1-1 0 0 0,-1 0 0 0 0,1 0 0 0 0,-1-1-1 0 0,1 1 1 0 0,0 0 0 0 0,-1-1 0 0 0,1 0 0 0 0,0 1 0 0 0,0-1 0 0 0,0 0 0 0 0,0 0-1 0 0,1 0 1 0 0,-3-2 76 0 0,17-45-5726 0 0,7 23-2763 0 0,-7 13-362 0 0</inkml:trace>
  <inkml:trace contextRef="#ctx0" brushRef="#br0" timeOffset="47748.932">619 5578 14043 0 0,'0'0'1792'0'0,"0"0"-437"0"0,0 0-178 0 0,0 0 22 0 0,0 0 9 0 0,0 0-52 0 0,0 0-137 0 0,0 0-146 0 0,34 11-142 0 0,110 31-155 0 0,-140-40-538 0 0,0-1-1 0 0,0 0 1 0 0,1 0 0 0 0,-1 0-1 0 0,1 0 1 0 0,-1-1-1 0 0,1 0 1 0 0,-1 0-1 0 0,1 0 1 0 0,-1 0-1 0 0,1-1 1 0 0,-1 1 0 0 0,0-1-1 0 0,1 0 1 0 0,-1-1-1 0 0,0 1 1 0 0,1-1-1 0 0,0 0-37 0 0,9-5 141 0 0,-1 4-82 0 0,-1-1-1 0 0,0 0 1 0 0,0-1 0 0 0,0-1 0 0 0,0 0 0 0 0,-1 0 0 0 0,0-1 0 0 0,-1-1 0 0 0,1 1 0 0 0,-1-2 0 0 0,-1 0 0 0 0,1 0 0 0 0,-2 0 0 0 0,1-1 0 0 0,-1-1 0 0 0,-1 1 0 0 0,0-1 0 0 0,0 0 0 0 0,-1-1 0 0 0,-1 0 0 0 0,0 0 0 0 0,0 0 0 0 0,-1 0-1 0 0,-1-1 1 0 0,0 1 0 0 0,-1-1 0 0 0,0 0 0 0 0,-1 0 0 0 0,0-1-59 0 0,-3 10-26 0 0,0-1 0 0 0,0 0-1 0 0,0 1 1 0 0,-1-1 0 0 0,0 1-1 0 0,1 0 1 0 0,-2 0 0 0 0,1 0 0 0 0,0 0-1 0 0,-1 0 1 0 0,1 1 0 0 0,-1-1-1 0 0,0 1 1 0 0,0 0 0 0 0,-1 1-1 0 0,1-1 1 0 0,0 0 0 0 0,-1 1-1 0 0,0 0 1 0 0,1 0 0 0 0,-1 1 0 0 0,0-1-1 0 0,0 1 1 0 0,0 0 0 0 0,0 1-1 0 0,0-1 1 0 0,0 1 0 0 0,0 0-1 0 0,-1 0 1 0 0,1 0 0 0 0,0 1 0 0 0,0 0-1 0 0,0 0 1 0 0,0 0 0 0 0,1 0-1 0 0,-1 1 1 0 0,0 0 0 0 0,0 0-1 0 0,1 0 1 0 0,-1 1 0 0 0,1 0-1 0 0,0-1 1 0 0,0 1 0 0 0,0 1 0 0 0,0-1-1 0 0,0 1 1 0 0,-2 2 26 0 0,-8 10-32 0 0,0 0-1 0 0,1 0 1 0 0,1 1-1 0 0,0 1 1 0 0,2 0-1 0 0,0 1 1 0 0,1 0-1 0 0,0 0 1 0 0,2 1-1 0 0,0 0 1 0 0,2 0 0 0 0,0 1-1 0 0,1 0 1 0 0,1 0-1 0 0,0 12 33 0 0,2-26-18 0 0,0 0 0 0 0,0 0-1 0 0,1 0 1 0 0,0 0 0 0 0,0 0-1 0 0,0 0 1 0 0,1 0 0 0 0,0 0-1 0 0,1 0 1 0 0,-1-1-1 0 0,1 1 1 0 0,1 0 0 0 0,-1-1-1 0 0,1 0 1 0 0,0 1 0 0 0,1-1-1 0 0,-1 0 1 0 0,1-1 0 0 0,1 1-1 0 0,-1-1 1 0 0,1 1 0 0 0,-1-1-1 0 0,2-1 1 0 0,-1 1 0 0 0,0-1-1 0 0,1 0 1 0 0,0 0 0 0 0,1 0 18 0 0,7 1-379 0 0,1 0 1 0 0,0-1-1 0 0,0-1 1 0 0,0-1-1 0 0,0 0 1 0 0,1-1-1 0 0,-1 0 1 0 0,0-2-1 0 0,1 0 1 0 0,7-1 378 0 0,35-12-8140 0 0,-49 12 5388 0 0,11-3-7990 0 0</inkml:trace>
  <inkml:trace contextRef="#ctx0" brushRef="#br0" timeOffset="48317.734">1598 5114 14643 0 0,'0'0'580'0'0,"0"0"-188"0"0,0 0 206 0 0,0 0 314 0 0,0 0 207 0 0,0 0 94 0 0,0 0 4 0 0,0 0-33 0 0,33-13-110 0 0,100-42-189 0 0,-125 53-768 0 0,0-1 0 0 0,0-1 0 0 0,0 1 0 0 0,-1-1 1 0 0,1-1-1 0 0,-1 1 0 0 0,0-1 0 0 0,-1-1 0 0 0,1 1 0 0 0,-1-1 0 0 0,5-5-117 0 0,4-6 179 0 0,-5 4-92 0 0,0-1 1 0 0,-1-1-1 0 0,0 0 0 0 0,-1 0 0 0 0,0 0 0 0 0,-2-1 1 0 0,0 0-1 0 0,-1-1 0 0 0,0 1 0 0 0,1-13-87 0 0,-4 22 8 0 0,12-140 16 0 0,-14 144-27 0 0,0 0 0 0 0,0 1-1 0 0,0-1 1 0 0,0 0 0 0 0,0 1-1 0 0,-1-1 1 0 0,1 0 0 0 0,-1 1-1 0 0,1-1 1 0 0,-1 1 0 0 0,0-1 0 0 0,0 1-1 0 0,-1-1 1 0 0,1 1 0 0 0,0 0-1 0 0,-1-1 1 0 0,1 1 0 0 0,-1 0-1 0 0,0 0 1 0 0,0 0 0 0 0,0 0-1 0 0,0 0 1 0 0,0 1 0 0 0,0-1 0 0 0,0 1-1 0 0,0-1 1 0 0,-1 1 0 0 0,1 0-1 0 0,-1 0 1 0 0,1 0 0 0 0,-1 0-1 0 0,1 0 1 0 0,-1 0 0 0 0,1 1-1 0 0,-1-1 1 0 0,0 1 0 0 0,1 0 0 0 0,-1 0-1 0 0,0 0 1 0 0,1 0 0 0 0,-1 0-1 0 0,0 1 1 0 0,1-1 0 0 0,-1 1-1 0 0,0 0 1 0 0,1 0 0 0 0,-1 0-1 0 0,1 0 1 0 0,-1 0 0 0 0,1 0 0 0 0,0 0-1 0 0,-1 1 4 0 0,-9 14-10 0 0,1 1 0 0 0,1 0-1 0 0,0 0 1 0 0,1 0 0 0 0,1 2-1 0 0,1-1 1 0 0,1 1 0 0 0,0-1-1 0 0,1 2 1 0 0,1-1 0 0 0,1 0-1 0 0,0 9 11 0 0,-19 156-275 0 0,7 0-1 0 0,9 1 1 0 0,9 45 275 0 0,-2-47-85 0 0,1-143 100 0 0,-2-1 0 0 0,-2 1 0 0 0,-1-1 0 0 0,-3 1 0 0 0,-1-1 0 0 0,-1-1 0 0 0,-3 1 0 0 0,0-1 0 0 0,-3-1 0 0 0,-1-1 0 0 0,-2 0 0 0 0,-17 26-15 0 0,29-53 15 0 0,-1-1-1 0 0,-1 0 0 0 0,1 1 0 0 0,-2-2 0 0 0,1 1 0 0 0,-1-1 1 0 0,0-1-1 0 0,0 1 0 0 0,-1-1 0 0 0,0-1 0 0 0,0 1 0 0 0,0-2 0 0 0,-1 1 1 0 0,1-1-1 0 0,-1-1 0 0 0,0 0 0 0 0,0 0 0 0 0,-1-1 0 0 0,1 0 1 0 0,0-1-1 0 0,-5 1-14 0 0,12-3 16 0 0,0 1 0 0 0,-1 0 0 0 0,1-1 1 0 0,0 1-1 0 0,0-1 0 0 0,0 0 0 0 0,0 0 1 0 0,0-1-1 0 0,0 1 0 0 0,0 0 0 0 0,0-1 0 0 0,0 0 1 0 0,0 0-1 0 0,1 0 0 0 0,-1 0 0 0 0,1 0 1 0 0,-1 0-1 0 0,1-1 0 0 0,0 1 0 0 0,0-1 0 0 0,0 1 1 0 0,0-1-1 0 0,1 0 0 0 0,-1 0 0 0 0,1 0 1 0 0,-1 0-1 0 0,1 0 0 0 0,0 0 0 0 0,0 0 0 0 0,0-3-16 0 0,-8-103 262 0 0,15 73-231 0 0,1 0-1 0 0,2 1 1 0 0,2 0 0 0 0,1 1-1 0 0,2 0 1 0 0,1 0 0 0 0,1 2-1 0 0,2 0 1 0 0,2 1 0 0 0,13-17-31 0 0,-6 6 72 0 0,2 1 0 0 0,2 1 0 0 0,2 1 0 0 0,15-12-72 0 0,60-29-885 0 0,-95 73 329 0 0,0 1 1 0 0,1 1-1 0 0,-1 0 1 0 0,1 1-1 0 0,0 0 1 0 0,0 1-1 0 0,0 0 1 0 0,4 1 555 0 0,8 1-5537 0 0,-20 2 2066 0 0,1-1-7826 0 0</inkml:trace>
  <inkml:trace contextRef="#ctx0" brushRef="#br0" timeOffset="48619.738">2169 5504 11634 0 0,'0'0'3849'0'0,"0"0"-1259"0"0,0 0-893 0 0,0 0-404 0 0,0 0-197 0 0,0 0-135 0 0,0 0-132 0 0,0 0-134 0 0,0 0-123 0 0,0 0-155 0 0,0 0-127 0 0,0 0-105 0 0,0 0-59 0 0,-14 9-38 0 0,-43 29-50 0 0,52-35-35 0 0,1 1-1 0 0,0 0 0 0 0,0 0 0 0 0,0 0 1 0 0,1 1-1 0 0,-1-1 0 0 0,1 1 1 0 0,0 0-1 0 0,1 0 0 0 0,-1 0 0 0 0,1 0 1 0 0,0 1-1 0 0,0-1 0 0 0,1 1 1 0 0,-1-1-1 0 0,1 5-2 0 0,-4 9 3 0 0,3-14-7 0 0,0 0 0 0 0,0 0 0 0 0,0 0-1 0 0,1 0 1 0 0,0 0 0 0 0,0 0 0 0 0,0 0 0 0 0,1 1-1 0 0,0-1 1 0 0,0 0 0 0 0,0 0 0 0 0,0 1 0 0 0,1-1-1 0 0,0 0 1 0 0,0 0 0 0 0,0 0 0 0 0,1 0 0 0 0,0 0-1 0 0,0 0 1 0 0,0 0 0 0 0,1 0 0 0 0,-1-1 0 0 0,1 1-1 0 0,0-1 1 0 0,0 0 0 0 0,1 0 0 0 0,-1 0-1 0 0,1 0 1 0 0,0-1 0 0 0,0 1 0 0 0,0-1 0 0 0,2 1 4 0 0,3-2 1 0 0,1 1 0 0 0,-1-1 1 0 0,1-1-1 0 0,0 0 0 0 0,0 0 1 0 0,0-1-1 0 0,-1 0 0 0 0,1-1 1 0 0,0 0-1 0 0,0 0 0 0 0,-1-1 1 0 0,1-1-1 0 0,-1 1 1 0 0,1-1-1 0 0,-1-1 0 0 0,0 0 1 0 0,0 0-1 0 0,-1-1 0 0 0,1 0 1 0 0,-1-1-1 0 0,0 1 0 0 0,-1-2-1 0 0,11-6 50 0 0,-2-1 0 0 0,0-1-1 0 0,-1-1 1 0 0,0 0-1 0 0,-1-1 1 0 0,-1-1 0 0 0,-1 0-1 0 0,-1-1 1 0 0,5-9-50 0 0,-11 18 21 0 0,0 0 0 0 0,-1 0 0 0 0,0-1 1 0 0,-1 0-1 0 0,0 1 0 0 0,0-1 0 0 0,-1 0 1 0 0,-1 0-1 0 0,0 0 0 0 0,0-1 0 0 0,-1 1 1 0 0,-1 0-1 0 0,0 0 0 0 0,0 0 0 0 0,-2-4-21 0 0,1 10-22 0 0,1 1-1 0 0,-1 0 1 0 0,0 0-1 0 0,0 0 1 0 0,-1 0-1 0 0,1 0 0 0 0,-1 1 1 0 0,0-1-1 0 0,0 1 1 0 0,0 0-1 0 0,-1-1 0 0 0,1 1 1 0 0,-1 1-1 0 0,1-1 1 0 0,-1 0-1 0 0,0 1 1 0 0,0 0-1 0 0,0 0 0 0 0,0 0 1 0 0,-1 1-1 0 0,1-1 1 0 0,0 1-1 0 0,-1 0 0 0 0,1 0 1 0 0,-1 0-1 0 0,1 1 1 0 0,-1 0-1 0 0,1 0 1 0 0,-1 0-1 0 0,1 0 0 0 0,-1 1 1 0 0,0-1-1 0 0,1 1 1 0 0,0 1-1 0 0,-1-1 1 0 0,1 0-1 0 0,0 1 0 0 0,0 0 1 0 0,-1 0-1 0 0,2 0 1 0 0,-1 1-1 0 0,0-1 0 0 0,0 1 1 0 0,0 0 22 0 0,-37 42-1846 0 0,18-10-4818 0 0,14-17-4932 0 0</inkml:trace>
  <inkml:trace contextRef="#ctx0" brushRef="#br0" timeOffset="48934.301">2703 5810 15963 0 0,'0'0'1041'0'0,"0"0"-240"0"0,0 0 15 0 0,0 0 75 0 0,0 0 95 0 0,0 0 14 0 0,0 0-121 0 0,0 0-127 0 0,0 0-109 0 0,0 0-70 0 0,0 0-61 0 0,0 0-45 0 0,0 0-83 0 0,-2 5-52 0 0,0 0-249 0 0,1-5-56 0 0,1-1-1 0 0,0 1 1 0 0,0 0-1 0 0,0 0 1 0 0,-1-1-1 0 0,1 1 1 0 0,0 0-1 0 0,0 0 1 0 0,-1-1-1 0 0,1 1 1 0 0,0 0-1 0 0,-1 0 1 0 0,1 0-1 0 0,0 0 1 0 0,0 0-1 0 0,-1-1 1 0 0,1 1-1 0 0,0 0 1 0 0,-1 0 0 0 0,1 0-1 0 0,0 0 1 0 0,-1 0-1 0 0,1 0 1 0 0,0 0-1 0 0,-1 0 1 0 0,1 0-1 0 0,0 0 1 0 0,-1 0-27 0 0,3-46 324 0 0,2 0 1 0 0,2 0-1 0 0,2 1 1 0 0,2 0-1 0 0,2 0 1 0 0,15-34-325 0 0,-22 61-3 0 0,2 1 1 0 0,0 0-1 0 0,1 1 1 0 0,0 0-1 0 0,2 0 0 0 0,0 0 1 0 0,0 2-1 0 0,1-1 1 0 0,1 1-1 0 0,1 1 0 0 0,0 0 1 0 0,0 1-1 0 0,2 0 1 0 0,-1 1-1 0 0,14-8 3 0 0,-27 19-13 0 0,0-1 0 0 0,0 1 0 0 0,-1-1 0 0 0,1 1 0 0 0,0-1 0 0 0,0 1 0 0 0,0-1 0 0 0,0 1 0 0 0,0 0 0 0 0,0 0 0 0 0,0-1 0 0 0,0 1 0 0 0,0 0 0 0 0,0 0 0 0 0,0 0 0 0 0,0 0 0 0 0,0 0 0 0 0,0 0-1 0 0,0 0 1 0 0,0 0 0 0 0,0 1 0 0 0,0-1 0 0 0,0 0 0 0 0,0 1 0 0 0,0-1 0 0 0,-1 0 0 0 0,1 1 0 0 0,0-1 0 0 0,0 1 0 0 0,0 0 0 0 0,0-1 0 0 0,-1 1 0 0 0,1 0 0 0 0,0-1 0 0 0,-1 1 0 0 0,1 0 0 0 0,0 0 0 0 0,-1-1 0 0 0,1 1 0 0 0,-1 0 0 0 0,1 0 0 0 0,-1 0 0 0 0,1 0 0 0 0,-1 0 0 0 0,0 0 0 0 0,0 0 0 0 0,1 0-1 0 0,-1 0 1 0 0,0 0 0 0 0,0 0 0 0 0,0 0 0 0 0,0 0 13 0 0,-3 60-1753 0 0,3-60 1646 0 0,-10 35-3020 0 0,6-22-930 0 0,1 2-8090 0 0</inkml:trace>
  <inkml:trace contextRef="#ctx0" brushRef="#br0" timeOffset="49336.082">3172 5622 15739 0 0,'0'0'2976'0'0,"0"0"-1539"0"0,0 0-363 0 0,0 0 13 0 0,0 0-47 0 0,0 0-42 0 0,34-9-84 0 0,108-30-119 0 0,-123 34-529 0 0,1 0-1 0 0,-1-1 1 0 0,0-2 0 0 0,0 0-1 0 0,-1 0 1 0 0,0-2 0 0 0,-1 0-1 0 0,16-13-265 0 0,-25 18 53 0 0,1-2-6 0 0,0 1-1 0 0,-1-1 1 0 0,0 0 0 0 0,0-1-1 0 0,-1 0 1 0 0,0 0 0 0 0,-1-1-1 0 0,0 0 1 0 0,4-6-47 0 0,-8 11-5 0 0,0 1-1 0 0,-1 0 1 0 0,1-1-1 0 0,-1 0 1 0 0,0 1-1 0 0,0-1 1 0 0,0 0-1 0 0,0 1 1 0 0,-1-1-1 0 0,0 0 1 0 0,1 0-1 0 0,-1 1 1 0 0,-1-1-1 0 0,1 0 1 0 0,0 0-1 0 0,-1 0 1 0 0,0 1 0 0 0,0-1-1 0 0,0 0 1 0 0,0 1-1 0 0,-1-1 1 0 0,1 1-1 0 0,-1 0 1 0 0,0-1-1 0 0,0 1 1 0 0,0 0-1 0 0,0 0 1 0 0,-2-2 5 0 0,0 2-38 0 0,1-1 0 0 0,-1 1 0 0 0,0-1 0 0 0,0 1-1 0 0,0 1 1 0 0,0-1 0 0 0,-1 0 0 0 0,1 1 0 0 0,-1 0 0 0 0,0 0 0 0 0,1 0 0 0 0,-1 1 0 0 0,0 0 0 0 0,0-1 0 0 0,0 2 0 0 0,0-1 0 0 0,0 1 0 0 0,0-1 0 0 0,0 1 0 0 0,0 1 0 0 0,0-1 0 0 0,0 1 0 0 0,0 0 0 0 0,0 0-1 0 0,0 0 1 0 0,0 1 0 0 0,1-1 0 0 0,-1 1 0 0 0,-1 1 38 0 0,-10 5-129 0 0,0 0 0 0 0,1 1-1 0 0,0 1 1 0 0,0 0 0 0 0,1 1 0 0 0,1 1-1 0 0,-11 11 130 0 0,-3 3-144 0 0,2 1-1 0 0,1 2 1 0 0,1 0-1 0 0,1 2 1 0 0,2 0-1 0 0,1 1 1 0 0,1 1-1 0 0,-4 15 145 0 0,19-42 8 0 0,0 0-1 0 0,1 0 1 0 0,0 0-1 0 0,0 0 1 0 0,0 1-1 0 0,0-1 1 0 0,1 1-1 0 0,0-1 1 0 0,1 1-1 0 0,-1-1 1 0 0,1 1-1 0 0,1 0 1 0 0,-1-1-1 0 0,1 1 1 0 0,0-1-1 0 0,1 1 1 0 0,-1-1-1 0 0,1 0 1 0 0,0 1-1 0 0,1-1 1 0 0,0 0-1 0 0,0 0 1 0 0,0-1-1 0 0,1 1 1 0 0,-1-1 0 0 0,1 1-1 0 0,1-1 1 0 0,-1 0-1 0 0,1-1 1 0 0,0 1-1 0 0,0-1 1 0 0,0 0-1 0 0,3 2-7 0 0,14 2 93 0 0,0-1-1 0 0,0 0 1 0 0,1-2-1 0 0,-1-1 1 0 0,1-1-1 0 0,0 0 1 0 0,0-2-1 0 0,0-1 1 0 0,0 0-1 0 0,16-4-92 0 0,-28 4 21 0 0,19-3-159 0 0,0-1 1 0 0,1-1 0 0 0,-2-2 0 0 0,1 0 0 0 0,19-9 137 0 0,29-16-9958 0 0,-60 22-2563 0 0</inkml:trace>
  <inkml:trace contextRef="#ctx0" brushRef="#br0" timeOffset="60323.405">5867 5567 3633 0 0,'0'0'1436'0'0,"0"0"-286"0"0,0 0-110 0 0,0 0 73 0 0,0 0 113 0 0,0 0 70 0 0,0 0-111 0 0,0 0-137 0 0,0 0-163 0 0,0 0-169 0 0,0 0-129 0 0,-8-10-124 0 0,-27-26-78 0 0,-15 25 791 0 0,38 12-902 0 0,5-1-143 0 0,-1 1-1 0 0,0-1 1 0 0,0 1 0 0 0,0 1 0 0 0,1-1-1 0 0,-1 2 1 0 0,1-1 0 0 0,-1 1-1 0 0,1 0 1 0 0,0 0 0 0 0,0 0-1 0 0,0 1 1 0 0,0 1 0 0 0,1-1 0 0 0,-5 5-131 0 0,-1-1 50 0 0,1 0 1 0 0,0 1-1 0 0,0 1 1 0 0,1 0-1 0 0,0 0 1 0 0,1 1-1 0 0,0 0 1 0 0,1 0-1 0 0,0 1 1 0 0,1 0-1 0 0,0 0 1 0 0,1 1 0 0 0,0 0-1 0 0,1 0 1 0 0,0 1-1 0 0,2-1 1 0 0,-1 1-1 0 0,2 0 1 0 0,-1 7-51 0 0,2-14 40 0 0,1-1 0 0 0,0 1 0 0 0,0-1 1 0 0,1 0-1 0 0,0 1 0 0 0,0-1 0 0 0,0 0 0 0 0,1 1 1 0 0,0-1-1 0 0,0 0 0 0 0,1 0 0 0 0,0-1 0 0 0,0 1 1 0 0,0 0-1 0 0,0-1 0 0 0,1 0 0 0 0,0 0 0 0 0,0 0 1 0 0,1 0-1 0 0,-1 0 0 0 0,1-1 0 0 0,0 0 0 0 0,0 0 1 0 0,0-1-1 0 0,1 1 0 0 0,-1-1 0 0 0,2 0-40 0 0,0 0 86 0 0,1 0 0 0 0,0-1 0 0 0,0 0 0 0 0,0-1 0 0 0,0 0 0 0 0,0 0 0 0 0,0-1 0 0 0,0 0 0 0 0,0 0 0 0 0,1-1 0 0 0,-1 0 0 0 0,0 0 0 0 0,0-1 0 0 0,0 0 0 0 0,-1 0 0 0 0,1-1 0 0 0,0 0 0 0 0,-1 0 0 0 0,0-1 0 0 0,0 0 0 0 0,0-1 0 0 0,0 1 0 0 0,3-4-86 0 0,13-10 133 0 0,-1 0 0 0 0,-1-2 0 0 0,-1-1-1 0 0,0-1 1 0 0,15-22-133 0 0,-6 7 19 0 0,0-1 0 0 0,-3-1 0 0 0,-1-1 0 0 0,-3-1 0 0 0,0-1 0 0 0,-3-1 0 0 0,-2-1 0 0 0,-2-1 0 0 0,-1 0 0 0 0,-3-1 0 0 0,-1 0 0 0 0,-3 0 0 0 0,-1-1 0 0 0,-3 0 0 0 0,-2 0 0 0 0,-2 0 0 0 0,-3-15-19 0 0,3 52-46 0 0,0 0 0 0 0,-1 0 1 0 0,0 0-1 0 0,-1 1 0 0 0,0-1 1 0 0,-1 1-1 0 0,0-1 0 0 0,0 1 1 0 0,-1 0-1 0 0,0 1 0 0 0,-1-1 0 0 0,1 1 1 0 0,-2 0-1 0 0,1 1 0 0 0,-1-1 1 0 0,0 1-1 0 0,-1 0 0 0 0,0 1 0 0 0,0 0 1 0 0,0 0-1 0 0,-1 1 0 0 0,0 0 1 0 0,0 1-1 0 0,0-1 0 0 0,0 2 0 0 0,-1-1 1 0 0,1 1-1 0 0,-1 1 0 0 0,0 0 46 0 0,2 1-18 0 0,0 1 1 0 0,1 0-1 0 0,-1 0 0 0 0,0 1 0 0 0,0 0 0 0 0,1 0 1 0 0,-1 1-1 0 0,0 0 0 0 0,1 0 0 0 0,0 1 0 0 0,-1 0 0 0 0,1 0 1 0 0,0 1-1 0 0,1 0 0 0 0,-1 0 0 0 0,1 0 0 0 0,-1 1 1 0 0,1 0-1 0 0,1 0 0 0 0,-1 1 0 0 0,1 0 0 0 0,0 0 0 0 0,0 0 1 0 0,0 0-1 0 0,0 3 18 0 0,-8 13 30 0 0,1 0 1 0 0,1 1-1 0 0,1 0 0 0 0,1 1 1 0 0,1 0-1 0 0,1 0 0 0 0,2 1 1 0 0,0 0-1 0 0,1 0 1 0 0,2 0-1 0 0,0 1 0 0 0,2-1 1 0 0,2 22-31 0 0,2-17 93 0 0,1-1 0 0 0,1 0 0 0 0,1 0 0 0 0,2-1 0 0 0,1 0 1 0 0,1 0-1 0 0,1-1 0 0 0,2-1 0 0 0,0 0 0 0 0,2-1 0 0 0,1-1 0 0 0,1 0 1 0 0,4 3-94 0 0,9 9 250 0 0,1-1 0 0 0,1-2 1 0 0,3-1-1 0 0,33 24-250 0 0,-58-48 72 0 0,0 2 0 0 0,0 0 0 0 0,-1 0 0 0 0,0 1-1 0 0,-1 0 1 0 0,0 0 0 0 0,-1 1 0 0 0,0 0 0 0 0,0 2-72 0 0,1 12 281 0 0,-9-25-211 0 0,0-1 24 0 0,0 0 14 0 0,0 0 3 0 0,0 0 22 0 0,0 0 7 0 0,0 0-25 0 0,0 0 20 0 0,0 0-27 0 0,0 0-23 0 0,0 0-2 0 0,0 0-20 0 0,0 0-29 0 0,0 0-12 0 0,-9-4-6322 0 0,5 4 858 0 0,4 0-6224 0 0</inkml:trace>
  <inkml:trace contextRef="#ctx0" brushRef="#br0" timeOffset="61020.79">5295 6123 3809 0 0,'0'0'1415'0'0,"0"0"-127"0"0,0 0 172 0 0,0 0 311 0 0,0 0 211 0 0,0 0 7 0 0,0 0-237 0 0,0 0-393 0 0,0 0-374 0 0,0 0-363 0 0,0 0-245 0 0,0 0-42 0 0,-7 5 69 0 0,-18 18 130 0 0,63-4 1502 0 0,-4-13-1425 0 0,1-2 0 0 0,0-1 1 0 0,-1-1-1 0 0,1-3 0 0 0,11-1-611 0 0,-16 1 222 0 0,122-11 602 0 0,-1-7 0 0 0,83-24-824 0 0,-116 21 136 0 0,266-48-177 0 0,-349 63-1043 0 0,-35 7 516 0 0,-20 23-4644 0 0,15-20 1629 0 0,-5 5-7916 0 0</inkml:trace>
  <inkml:trace contextRef="#ctx0" brushRef="#br0" timeOffset="61591.041">5680 6502 7418 0 0,'0'0'2779'0'0,"0"0"-928"0"0,0 0-519 0 0,0 0-94 0 0,0 0 14 0 0,0 0-36 0 0,0 0-126 0 0,0 0-202 0 0,0 0-205 0 0,0 0-166 0 0,0 0-158 0 0,0 0-126 0 0,-32 30-74 0 0,-94 94-37 0 0,123-123-114 0 0,0 1 0 0 0,1 0 0 0 0,-1 0 0 0 0,1 0 0 0 0,-1 0 0 0 0,1 0 0 0 0,0 0 0 0 0,-1 1 0 0 0,1-1 0 0 0,1 1 0 0 0,-1 0 0 0 0,0-1 0 0 0,1 1 0 0 0,-1 0 0 0 0,1 0 0 0 0,0 0 0 0 0,0 0 0 0 0,0 0 0 0 0,0 0 0 0 0,0 0 0 0 0,1 1 0 0 0,-1 1-8 0 0,2 4 54 0 0,6 90 775 0 0,-7-96-775 0 0,1 0 0 0 0,0-1 0 0 0,0 1 0 0 0,1 0 0 0 0,-1 0 0 0 0,1-1 0 0 0,-1 1 0 0 0,1-1 1 0 0,0 1-1 0 0,0-1 0 0 0,0 0 0 0 0,0 0 0 0 0,0 0 0 0 0,0 0 0 0 0,1 0 0 0 0,-1 0 0 0 0,1 0 0 0 0,-1-1 0 0 0,1 0 0 0 0,0 1 0 0 0,-1-1 0 0 0,1 0 0 0 0,0 0 0 0 0,0 0 0 0 0,0-1 0 0 0,0 1 1 0 0,0-1-1 0 0,0 0 0 0 0,0 1 0 0 0,0-1 0 0 0,1-1-54 0 0,10-1 121 0 0,0-2 0 0 0,0 0 1 0 0,-1-1-1 0 0,1 0 0 0 0,-1-1 1 0 0,0 0-1 0 0,-1-1 0 0 0,0 0 1 0 0,0-1-1 0 0,0-1 0 0 0,-1 0 1 0 0,0 0-1 0 0,-1-1 0 0 0,0 0 1 0 0,6-9-122 0 0,-7 10 44 0 0,20-20-6 0 0,-1-1-1 0 0,-1-1 0 0 0,-1-1 1 0 0,-2-1-1 0 0,-2-1 0 0 0,-1-2 1 0 0,-1 0-1 0 0,-3-1 0 0 0,0 0 1 0 0,-3-2-1 0 0,-1 0 0 0 0,4-22-37 0 0,-14 46-10 0 0,0 1 0 0 0,0 0 0 0 0,-1-1 0 0 0,-1 1 0 0 0,-1-1 0 0 0,0 1-1 0 0,-1-1 1 0 0,0 0 0 0 0,-1 1 0 0 0,-1 0 0 0 0,0-1 0 0 0,-1 1 0 0 0,0 0 0 0 0,-1 1-1 0 0,-1-1 1 0 0,0 1 0 0 0,-2-1 10 0 0,7 11-11 0 0,-1 1 0 0 0,1 0 0 0 0,-1 0 0 0 0,0 0 0 0 0,0 0 0 0 0,0 0 0 0 0,0 0 0 0 0,0 1 0 0 0,0-1 0 0 0,0 1 0 0 0,0-1 0 0 0,-1 1 0 0 0,1 0-1 0 0,-1 0 1 0 0,1 0 0 0 0,-1 0 0 0 0,1 0 0 0 0,-1 1 0 0 0,1-1 0 0 0,-1 1 0 0 0,0-1 0 0 0,1 1 0 0 0,-1 0 0 0 0,0 0 0 0 0,1 0 0 0 0,-1 1 0 0 0,0-1 0 0 0,1 1 0 0 0,-1-1 0 0 0,0 1 0 0 0,1 0-1 0 0,-1 0 1 0 0,1 0 0 0 0,0 0 0 0 0,-1 1 0 0 0,-1 0 11 0 0,-65 73-170 0 0,44-34 168 0 0,3 1 0 0 0,1 2 0 0 0,2 0 0 0 0,3 1 0 0 0,1 0 0 0 0,2 1 0 0 0,2 1 0 0 0,-4 42 2 0 0,13-75 4 0 0,1 0 0 0 0,0 0 0 0 0,0 0 0 0 0,2 0 0 0 0,0 0 0 0 0,0 0 0 0 0,1 0 0 0 0,1 0 0 0 0,0-1 0 0 0,1 1-1 0 0,1-1 1 0 0,0 0 0 0 0,1 0 0 0 0,0 0 0 0 0,1-1 0 0 0,0 0 0 0 0,1 0 0 0 0,0-1 0 0 0,1 0 0 0 0,0-1 0 0 0,1 1 0 0 0,0-2 0 0 0,4 3-4 0 0,-4-5 15 0 0,0 0 1 0 0,1-1-1 0 0,0-1 1 0 0,0 1-1 0 0,0-2 1 0 0,1 1-1 0 0,0-2 1 0 0,0 0-1 0 0,0 0 0 0 0,0-1 1 0 0,0 0-1 0 0,1-1 1 0 0,-1-1-1 0 0,0 0 1 0 0,13-1-16 0 0,12-17-1223 0 0,-26-8-6707 0 0,-10 18-3627 0 0</inkml:trace>
  <inkml:trace contextRef="#ctx0" brushRef="#br0" timeOffset="61969.759">6429 6288 17684 0 0,'0'0'1080'0'0,"0"0"-455"0"0,0 0-83 0 0,0 0 251 0 0,0 0 222 0 0,0 0 43 0 0,0 0-134 0 0,0 0-234 0 0,0 0-206 0 0,-15 32-136 0 0,-50 101-84 0 0,-43 73 144 0 0,92-175-388 0 0,10-21-10 0 0,0 0 1 0 0,1 0-1 0 0,0 1 1 0 0,1-1-1 0 0,0 1 0 0 0,1 0 1 0 0,0 0-1 0 0,0 1 1 0 0,1-1-1 0 0,0 10-10 0 0,2-18 10 0 0,-1 0 1 0 0,0-1-1 0 0,1 1 1 0 0,0 0-1 0 0,0 0 1 0 0,0-1-1 0 0,0 1 1 0 0,0 0-1 0 0,1-1 1 0 0,-1 1-1 0 0,1 0 1 0 0,-1-1-1 0 0,1 1 1 0 0,0 0-1 0 0,0-1 1 0 0,1 1-1 0 0,-1-1 0 0 0,0 0 1 0 0,1 1-1 0 0,-1-1 1 0 0,1 0-1 0 0,0 0 1 0 0,0 0-1 0 0,-1 0 1 0 0,2 0-1 0 0,-1-1 1 0 0,0 1-1 0 0,0 0 1 0 0,0-1-1 0 0,1 0 1 0 0,-1 1-1 0 0,1-1 1 0 0,-1 0-1 0 0,1 0 1 0 0,0 0-11 0 0,19 2 91 0 0,0 0 1 0 0,0-1 0 0 0,0-1-1 0 0,0-2 1 0 0,0 0-1 0 0,0-1 1 0 0,0-1 0 0 0,0-1-1 0 0,-1-1 1 0 0,7-3-92 0 0,-9 4-36 0 0,-17 3-43 0 0,0 1 1 0 0,0-1-1 0 0,0 0 1 0 0,0 0-1 0 0,0 0 0 0 0,0 0 1 0 0,0 0-1 0 0,0-1 1 0 0,0 1-1 0 0,-1-1 0 0 0,1 1 1 0 0,0-1-1 0 0,-1 1 1 0 0,0-1-1 0 0,1 0 1 0 0,-1 0-1 0 0,0 1 0 0 0,0-1 1 0 0,0 0-1 0 0,0 0 1 0 0,0 0-1 0 0,0-1 1 0 0,0 1-1 0 0,-1 0 0 0 0,1 0 1 0 0,-1 0-1 0 0,0 0 1 0 0,0-1-1 0 0,1 1 1 0 0,-1 0-1 0 0,-1 0 0 0 0,1-1 1 0 0,0 1-1 0 0,0 0 79 0 0,-8-23-4550 0 0,-7 4-4169 0 0,11 17-2354 0 0</inkml:trace>
  <inkml:trace contextRef="#ctx0" brushRef="#br0" timeOffset="62224.732">6048 6594 10554 0 0,'0'0'2158'0'0,"0"0"-527"0"0,0 0-249 0 0,0 0 39 0 0,0 0 40 0 0,0 0-50 0 0,0 0-184 0 0,0 0-221 0 0,0 0-169 0 0,0 0-156 0 0,33-3-90 0 0,106-8-78 0 0,170-20 936 0 0,-224 23-2630 0 0,-51 3-4164 0 0,-27 4-6321 0 0</inkml:trace>
  <inkml:trace contextRef="#ctx0" brushRef="#br0" timeOffset="63305.64">7511 5117 2633 0 0,'0'0'977'0'0,"0"0"-37"0"0,0 0 126 0 0,0 0 278 0 0,0 0 215 0 0,0 0 40 0 0,0 0-115 0 0,0 0-227 0 0,0 0-269 0 0,0 0-213 0 0,0 0-143 0 0,-27-5-116 0 0,-83-17-59 0 0,105 20-358 0 0,0 1 0 0 0,0 0-1 0 0,1-1 1 0 0,-1 2 0 0 0,0-1-1 0 0,0 1 1 0 0,0-1-1 0 0,0 1 1 0 0,0 1 0 0 0,0-1-1 0 0,0 1 1 0 0,1 0-1 0 0,-1 0 1 0 0,0 0 0 0 0,0 1-1 0 0,1-1 1 0 0,-1 1-1 0 0,1 0-98 0 0,-9 4 270 0 0,6-2-158 0 0,0 0-1 0 0,0 0 1 0 0,0 1 0 0 0,0 0 0 0 0,1 0-1 0 0,0 0 1 0 0,0 1 0 0 0,0 0-1 0 0,1 0 1 0 0,0 0 0 0 0,0 1 0 0 0,0 0-1 0 0,1 0 1 0 0,0 0 0 0 0,1 0 0 0 0,-1 1-1 0 0,1 0 1 0 0,1-1 0 0 0,-1 1-1 0 0,1 0-111 0 0,-17 171 947 0 0,18-138-691 0 0,-18 602 693 0 0,9-323-677 0 0,16-276 62 0 0,-6-43-302 0 0,0-1 8 0 0,23 0 1048 0 0,191-7-5 0 0,-67 3-1434 0 0,-146 4 176 0 0,-1 0-70 0 0,0 0-66 0 0,0 0-158 0 0,0 0-258 0 0,0-8-7164 0 0,0 5-3262 0 0</inkml:trace>
  <inkml:trace contextRef="#ctx0" brushRef="#br0" timeOffset="64008.684">7622 5574 6577 0 0,'0'0'2333'0'0,"0"0"-566"0"0,0 0-308 0 0,0 0-160 0 0,0 0-111 0 0,0 0-121 0 0,0 0-147 0 0,0 0-148 0 0,0 0-122 0 0,0 0-90 0 0,0 0-105 0 0,0 0-86 0 0,-11 25-70 0 0,-31 80-60 0 0,23-22 168 0 0,19-63-293 0 0,0-16-83 0 0,-2 8 15 0 0,0 0 0 0 0,1 0 0 0 0,1 0 0 0 0,0 1 0 0 0,1-1-1 0 0,0 0 1 0 0,0 0 0 0 0,1 0 0 0 0,1 0 0 0 0,0 0 0 0 0,1-1 0 0 0,0 1 0 0 0,1-1-1 0 0,0 0 1 0 0,1 0 0 0 0,0 0 0 0 0,1-1 0 0 0,0 0 0 0 0,3 4-46 0 0,-7-13 50 0 0,-1 1 1 0 0,0-1-1 0 0,1 1 1 0 0,-1-1-1 0 0,1 0 1 0 0,-1 0-1 0 0,1 0 1 0 0,-1 0-1 0 0,1-1 1 0 0,0 1-1 0 0,-1-1 1 0 0,1 0-1 0 0,0 1 1 0 0,0-1-1 0 0,-1 0 1 0 0,1-1-1 0 0,0 1 1 0 0,0 0-1 0 0,-1-1 1 0 0,1 0-1 0 0,0 1 1 0 0,-1-1-1 0 0,1 0 1 0 0,-1 0-1 0 0,1 0 1 0 0,-1-1-1 0 0,0 1 1 0 0,1-1-1 0 0,-1 1 1 0 0,2-3-51 0 0,59-62 877 0 0,-60 61-885 0 0,24-34 82 0 0,-2-1 0 0 0,-2-2-1 0 0,-2 0 1 0 0,-1-2-1 0 0,-1-5-73 0 0,40-82-68 0 0,-33 61 59 0 0,-6 105-747 0 0,11 136 879 0 0,-19-63-46 0 0,-6 1 0 0 0,-7 101-77 0 0,1-196-4 0 0,-2 53 35 0 0,-4 0-1 0 0,-2-1 0 0 0,-3 0 1 0 0,-12 38-31 0 0,22-95 29 0 0,-1 0 1 0 0,1-1 0 0 0,-2 1-1 0 0,1 0 1 0 0,-1-1 0 0 0,0 0-1 0 0,-1 0 1 0 0,0 0 0 0 0,0 0-1 0 0,-1 0 1 0 0,0-1 0 0 0,0 0-1 0 0,-1 0 1 0 0,0 0 0 0 0,0-1-1 0 0,0 0 1 0 0,-1 0 0 0 0,0 0-1 0 0,0-1 1 0 0,-1 0 0 0 0,-1 0-30 0 0,7-5 22 0 0,0 1 1 0 0,0-1 0 0 0,0 0 0 0 0,0 0 0 0 0,0 0 0 0 0,0 0 0 0 0,0 0 0 0 0,-1 0 0 0 0,1-1-1 0 0,0 1 1 0 0,0-1 0 0 0,0 1 0 0 0,0-1 0 0 0,0 0 0 0 0,0 0 0 0 0,0 0 0 0 0,0 0-1 0 0,1 0 1 0 0,-1 0 0 0 0,0 0 0 0 0,1-1 0 0 0,-1 1 0 0 0,0-1 0 0 0,1 1 0 0 0,0-1 0 0 0,-1 0-1 0 0,1 1 1 0 0,0-1 0 0 0,0 0 0 0 0,0 0 0 0 0,0 0 0 0 0,0 0 0 0 0,1 0 0 0 0,-1 0 0 0 0,0 0-1 0 0,1 0 1 0 0,-1-2-23 0 0,-8-83 220 0 0,10 65-216 0 0,0-1-1 0 0,1 1 1 0 0,1 0-1 0 0,1 0 0 0 0,1 0 1 0 0,1 0-1 0 0,1 1 1 0 0,1 0-1 0 0,3-6-3 0 0,-3 8-220 0 0,0-1-1 0 0,2 1 0 0 0,0 1 1 0 0,1 0-1 0 0,0 0 1 0 0,2 1-1 0 0,0 1 1 0 0,1 0-1 0 0,0 0 1 0 0,1 2-1 0 0,5-3 221 0 0,-12 13-844 0 0,1-1-3786 0 0,-5 1-5280 0 0</inkml:trace>
  <inkml:trace contextRef="#ctx0" brushRef="#br0" timeOffset="64291.328">8388 5983 14539 0 0,'0'0'2647'0'0,"0"0"-960"0"0,0 0-586 0 0,0 0-120 0 0,0 0-9 0 0,0 0-25 0 0,0 0-175 0 0,0 0-215 0 0,0 0-179 0 0,0 0-152 0 0,0 0-25 0 0,0 0 11 0 0,0 0 5 0 0,1 11 23 0 0,-2 202 509 0 0,-9-154-2059 0 0,10-59 597 0 0,11-3-9958 0 0,-7-1-612 0 0</inkml:trace>
  <inkml:trace contextRef="#ctx0" brushRef="#br0" timeOffset="64562.458">8568 5854 7762 0 0,'0'0'1815'0'0,"0"0"-379"0"0,0 0-16 0 0,0 0 175 0 0,0 0 38 0 0,0 0-178 0 0,0 0-199 0 0,0 0-200 0 0,0 0-208 0 0,0 0-121 0 0,0 0-99 0 0,0 0-76 0 0,22 6-46 0 0,70 19-62 0 0,-26-19 243 0 0,42-8 529 0 0,-54 1-2767 0 0,0 0-7258 0 0,-52 1-1882 0 0</inkml:trace>
  <inkml:trace contextRef="#ctx0" brushRef="#br0" timeOffset="64811.874">8807 5607 10802 0 0,'0'0'2375'0'0,"0"0"-1186"0"0,0 0-372 0 0,0 0 154 0 0,0 0 192 0 0,0 0 24 0 0,0 0-120 0 0,-2 34-228 0 0,-6 106-254 0 0,-2 179-1146 0 0,7-257-1559 0 0,3-41-1146 0 0,-1-1-3682 0 0,1-12-1152 0 0</inkml:trace>
  <inkml:trace contextRef="#ctx0" brushRef="#br0" timeOffset="65492.51">9225 5589 8098 0 0,'0'0'1675'0'0,"0"0"-526"0"0,0 0-200 0 0,0 0 80 0 0,0 0 135 0 0,0 0 54 0 0,0 0-116 0 0,0 0-185 0 0,0 0-250 0 0,-12 32-212 0 0,-40 100-146 0 0,22-16 104 0 0,28-110-399 0 0,1-1 0 0 0,-1 1 0 0 0,1 0 0 0 0,0 0 0 0 0,1-1 0 0 0,0 1 0 0 0,0 0 0 0 0,0 0 0 0 0,0 0 0 0 0,1 0 0 0 0,0-1 0 0 0,0 1 0 0 0,1 0 0 0 0,-1-1 0 0 0,1 1 0 0 0,1-1 0 0 0,-1 1 0 0 0,1-1 0 0 0,0 0 0 0 0,0 0 0 0 0,0 0 1 0 0,1-1-1 0 0,-1 1 0 0 0,5 3-15 0 0,-4-5 43 0 0,1-1 0 0 0,-1 1-1 0 0,0-1 1 0 0,1 0 0 0 0,0-1-1 0 0,-1 1 1 0 0,1-1 0 0 0,0 0-1 0 0,0 0 1 0 0,0 0 0 0 0,0 0-1 0 0,0-1 1 0 0,-1 0 0 0 0,1 0-1 0 0,0-1 1 0 0,0 1 0 0 0,0-1-1 0 0,0 0 1 0 0,0 0 0 0 0,0-1-1 0 0,-1 1 1 0 0,1-1 0 0 0,-1 0-1 0 0,1-1 1 0 0,-1 1 0 0 0,0-1-1 0 0,0 1 1 0 0,0-1 0 0 0,0 0-1 0 0,0-1 1 0 0,-1 1 0 0 0,1-1-1 0 0,-1 0 1 0 0,1-1-42 0 0,21-23 114 0 0,-1-2 0 0 0,-1 0 0 0 0,-1-1 0 0 0,-2-1 0 0 0,-2-2 1 0 0,9-19-115 0 0,86-135 403 0 0,-75 119-150 0 0,-38 68-130 0 0,0 1-39 0 0,0 0-9 0 0,-16 19 84 0 0,2 0-125 0 0,1 0 1 0 0,1 1 0 0 0,1 1 0 0 0,1 0 0 0 0,1 0 0 0 0,1 1 0 0 0,0 0 0 0 0,2 1 0 0 0,0-1 0 0 0,2 1 0 0 0,1 0 0 0 0,0 1 0 0 0,2-1 0 0 0,1 0 0 0 0,0 1 0 0 0,2-1 0 0 0,1 0 0 0 0,0 0 0 0 0,5 11-35 0 0,4 41 23 0 0,-2 1 1 0 0,-4 0 0 0 0,-3 0-1 0 0,-5 28-23 0 0,2-44-60 0 0,1-51 56 0 0,-1 0-1 0 0,0 0 0 0 0,0 1 1 0 0,-1-1-1 0 0,0 0 0 0 0,-1 0 0 0 0,0 0 1 0 0,0 0-1 0 0,-1 0 0 0 0,0 0 1 0 0,-1-1-1 0 0,1 1 0 0 0,-2-1 1 0 0,1 0-1 0 0,-1 0 0 0 0,-1-1 1 0 0,1 1-1 0 0,-1-1 0 0 0,0 0 0 0 0,-1-1 1 0 0,0 0-1 0 0,0 0 0 0 0,0 0 1 0 0,-1-1-1 0 0,0 0 0 0 0,0 0 1 0 0,-6 2 4 0 0,-65-3-211 0 0,77-4 211 0 0,0 0-1 0 0,0-1 1 0 0,1 1 0 0 0,-1-1-1 0 0,0 0 1 0 0,1 1 0 0 0,-1-1 0 0 0,0 0-1 0 0,1 0 1 0 0,-1 0 0 0 0,1 0-1 0 0,0 0 1 0 0,-1 0 0 0 0,1-1-1 0 0,0 1 1 0 0,0 0 0 0 0,-1-1-1 0 0,1 1 1 0 0,0-1 0 0 0,1 1 0 0 0,-1-1-1 0 0,0 0 1 0 0,0 1 0 0 0,1-1-1 0 0,-1 0 1 0 0,1 0 0 0 0,-1 1-1 0 0,1-1 1 0 0,0 0 0 0 0,-1 0 0 0 0,1 1-1 0 0,0-1 1 0 0,0 0 0 0 0,1 0 0 0 0,6-67-33 0 0,8 33 46 0 0,2 1 0 0 0,2 2 0 0 0,1-1-1 0 0,1 2 1 0 0,4-1-13 0 0,15-23-276 0 0,15-21-474 0 0,-20 24-5805 0 0,-30 45-3517 0 0</inkml:trace>
  <inkml:trace contextRef="#ctx0" brushRef="#br0" timeOffset="65922.011">9823 5994 17436 0 0,'0'0'1388'0'0,"0"0"-644"0"0,0 0-224 0 0,0 0 56 0 0,0 0 122 0 0,0 0 1 0 0,0 0-96 0 0,0 0-162 0 0,0 0-149 0 0,0 0-68 0 0,0 0-45 0 0,0 0-39 0 0,0 0-51 0 0,24-6-45 0 0,72-19-28 0 0,-70 20-17 0 0,-25 7 6 0 0,-1 1-1 0 0,1 0 1 0 0,-1-1 0 0 0,0 1-1 0 0,0 0 1 0 0,0 0 0 0 0,0-1 0 0 0,0 1-1 0 0,-1 0 1 0 0,1 0 0 0 0,-1-1 0 0 0,1 1-1 0 0,-1 0 1 0 0,0-1 0 0 0,0 1-1 0 0,-1-1 1 0 0,1 1 0 0 0,0-1 0 0 0,-1 0-1 0 0,1 1 1 0 0,-1-1 0 0 0,0 0 0 0 0,0 0-1 0 0,0 0 1 0 0,0 0 0 0 0,0-1-1 0 0,0 1 1 0 0,-2 1-5 0 0,2-1 7 0 0,-78 75 149 0 0,31-18 210 0 0,48-58-359 0 0,0-1-1 0 0,1 1 1 0 0,-1 0-1 0 0,1 0 1 0 0,-1 0-1 0 0,1-1 1 0 0,-1 1-1 0 0,1 0 1 0 0,-1 0-1 0 0,1 0 1 0 0,0 0-1 0 0,0 0 0 0 0,-1 0 1 0 0,1 0-1 0 0,0 0 1 0 0,0 0-1 0 0,0 0 1 0 0,0 0-1 0 0,0 0 1 0 0,0 0-1 0 0,1 0 1 0 0,-1 0-1 0 0,0 0 1 0 0,0 0-1 0 0,1 0 1 0 0,-1 0-1 0 0,0 0 1 0 0,1 0-1 0 0,-1-1 1 0 0,1 1-1 0 0,-1 0 1 0 0,1 0-1 0 0,0 0 0 0 0,-1-1 1 0 0,1 1-1 0 0,0 0 1 0 0,-1-1-1 0 0,1 1 1 0 0,0 0-1 0 0,0-1 1 0 0,0 1-1 0 0,0-1 1 0 0,0 1-1 0 0,-1-1 1 0 0,1 0-1 0 0,0 1 1 0 0,0-1-1 0 0,0 0 1 0 0,0 0-1 0 0,0 1 1 0 0,1-1-7 0 0,53 5 326 0 0,-52-5-307 0 0,164-7-1612 0 0,-149 2-1845 0 0,-7-1-4776 0 0,-7 2-2878 0 0</inkml:trace>
  <inkml:trace contextRef="#ctx0" brushRef="#br0" timeOffset="66648.41">10113 4981 6345 0 0,'0'0'2135'0'0,"0"0"-345"0"0,0 0-164 0 0,0 0-31 0 0,0 0-27 0 0,0 0-151 0 0,0 0-313 0 0,0 0-373 0 0,0 0-341 0 0,0 0-191 0 0,0 0-56 0 0,0 0 26 0 0,0 0 46 0 0,1 5 40 0 0,1 1-163 0 0,0-1 1 0 0,1 0 0 0 0,0 1 0 0 0,0-1 0 0 0,0 0 0 0 0,1-1 0 0 0,0 1 0 0 0,-1-1-1 0 0,2 1 1 0 0,-1-1 0 0 0,0 0 0 0 0,1-1 0 0 0,0 1 0 0 0,0-1 0 0 0,0 0 0 0 0,0 0 0 0 0,0 0-1 0 0,1-1 1 0 0,-1 0 0 0 0,1 0 0 0 0,4 1-93 0 0,131 23 1440 0 0,-138-26-1408 0 0,1 0 0 0 0,0-1 0 0 0,-1 1 0 0 0,1 0 0 0 0,0 1 0 0 0,-1-1 0 0 0,1 1 0 0 0,0 0 0 0 0,-1-1 0 0 0,1 2 0 0 0,-1-1 0 0 0,1 0 0 0 0,-1 1 0 0 0,0-1 0 0 0,1 1 0 0 0,-1 0 0 0 0,0 0 0 0 0,0 1 0 0 0,0-1 0 0 0,0 0 0 0 0,-1 1 0 0 0,1 0 0 0 0,-1-1 0 0 0,0 1 0 0 0,1 0 0 0 0,-1 1 0 0 0,-1-1 0 0 0,1 0 0 0 0,0 0 0 0 0,-1 1-32 0 0,4 21 110 0 0,-2 1-1 0 0,0-1 1 0 0,-2 1 0 0 0,-1-1 0 0 0,-1 1 0 0 0,-2-1-1 0 0,-4 25-109 0 0,2-12 4 0 0,-15 119-16 0 0,2-29-121 0 0,6-1 1 0 0,5 19 132 0 0,26 237-230 0 0,-18-313 409 0 0,-2-68-163 0 0,-1 1 0 0 0,1 0 0 0 0,-1-1-1 0 0,0 1 1 0 0,0-1 0 0 0,0 0 0 0 0,-1 1 0 0 0,1-1 0 0 0,0 0 0 0 0,-1 0 0 0 0,0 0 0 0 0,1-1 0 0 0,-1 1-1 0 0,0-1 1 0 0,0 0 0 0 0,0 1 0 0 0,0-1 0 0 0,-2 0-16 0 0,-4 3 5 0 0,-107 59 83 0 0,32-34 85 0 0,-43-22 230 0 0,79-26-943 0 0,43 12-688 0 0,5 1-2653 0 0,0 6 2720 0 0,0-1-8442 0 0</inkml:trace>
  <inkml:trace contextRef="#ctx0" brushRef="#br0" timeOffset="67356.942">10987 5563 4761 0 0,'0'0'4142'0'0,"0"0"-1607"0"0,0 0-765 0 0,0 0-198 0 0,0 0-173 0 0,0 0-198 0 0,0 0-220 0 0,0 0-157 0 0,0 0-73 0 0,0 0-40 0 0,0 0-75 0 0,16-2-93 0 0,117-14 831 0 0,244 16-121 0 0,-377 0-1542 0 0,0 0-69 0 0,-17 0-2418 0 0,1 4-343 0 0,6-1-1953 0 0,2 1-6079 0 0</inkml:trace>
  <inkml:trace contextRef="#ctx0" brushRef="#br0" timeOffset="67608.866">10978 5813 12467 0 0,'0'0'1767'0'0,"0"0"-546"0"0,0 0-199 0 0,0 0 150 0 0,0 0 83 0 0,0 0-61 0 0,0 0-143 0 0,0 0-158 0 0,0 0-186 0 0,0 0-144 0 0,0 0-99 0 0,32 11-116 0 0,101 31-101 0 0,-44-32-17 0 0,-75-11-214 0 0,190-36-721 0 0,-118 16-3347 0 0,-44 10-338 0 0,-15 4-6895 0 0</inkml:trace>
  <inkml:trace contextRef="#ctx0" brushRef="#br0" timeOffset="68041.45">12294 5291 6769 0 0,'0'0'2374'0'0,"0"0"-907"0"0,0 0-324 0 0,0 0 76 0 0,0 0 101 0 0,0 0 31 0 0,-35 8-124 0 0,-111 26-199 0 0,58 5 474 0 0,80-35-1424 0 0,0 0 0 0 0,0 1-1 0 0,0 0 1 0 0,0 0 0 0 0,1 1 0 0 0,0 0-1 0 0,0 0 1 0 0,1 0 0 0 0,0 1 0 0 0,0 0-1 0 0,0 0 1 0 0,1 1 0 0 0,0 0 0 0 0,0-1-1 0 0,1 2 1 0 0,0-1 0 0 0,1 0 0 0 0,0 1-1 0 0,0 0 1 0 0,-1 7-78 0 0,4-13 15 0 0,0 0-1 0 0,1 0 1 0 0,-1-1-1 0 0,1 1 1 0 0,0-1-1 0 0,0 1 1 0 0,0-1-1 0 0,0 1 1 0 0,0-1-1 0 0,0 1 1 0 0,1-1-1 0 0,-1 0 1 0 0,1 0-1 0 0,0 0 1 0 0,0 0 0 0 0,-1 0-1 0 0,1 0 1 0 0,0 0-1 0 0,1-1 1 0 0,-1 1-1 0 0,0-1 1 0 0,0 1-1 0 0,1-1 1 0 0,-1 0-1 0 0,1 0 1 0 0,-1 0-1 0 0,1 0 1 0 0,-1 0-1 0 0,1-1 1 0 0,0 1-1 0 0,0-1-14 0 0,86 9 705 0 0,-63-12-498 0 0,-1-2 1 0 0,1 0-1 0 0,-1-2 0 0 0,0-1 0 0 0,0 0 1 0 0,-1-2-1 0 0,0-1 0 0 0,-1-1 0 0 0,0-1 1 0 0,12-10-208 0 0,-3 4 212 0 0,-1-2 1 0 0,0-2 0 0 0,-2-1 0 0 0,-1-1 0 0 0,-1-1-1 0 0,-1-1 1 0 0,-1-2 0 0 0,-2 0 0 0 0,0-2 0 0 0,-3 0 0 0 0,0-2-1 0 0,11-27-212 0 0,-26 53-13 0 0,-1-1-1 0 0,0 0 1 0 0,-1 0 0 0 0,1 0-1 0 0,-2 0 1 0 0,1-1-1 0 0,-1 1 1 0 0,0-1-1 0 0,-1 0 1 0 0,0 1-1 0 0,0-1 1 0 0,-1 0 0 0 0,0 0-1 0 0,-1 0 1 0 0,0 1-1 0 0,0-1 1 0 0,-1 0-1 0 0,0 1 1 0 0,0-1-1 0 0,-1 1 1 0 0,0 0 0 0 0,-1 0-1 0 0,0 0 1 0 0,0 0-1 0 0,0 0 1 0 0,-1 1-1 0 0,-1 0 1 0 0,1 0-1 0 0,-1 1 1 0 0,0-1 0 0 0,0 1-1 0 0,-1 0 1 0 0,0 1-1 0 0,0-1 1 0 0,0 2-1 0 0,-1-1 1 0 0,-4-2 13 0 0,3 5-29 0 0,0 0 1 0 0,0 1-1 0 0,0 0 0 0 0,-1 0 1 0 0,1 1-1 0 0,0 0 1 0 0,0 1-1 0 0,0 0 0 0 0,0 0 1 0 0,0 1-1 0 0,0 0 0 0 0,0 1 1 0 0,0 0-1 0 0,0 0 1 0 0,1 1-1 0 0,0 0 0 0 0,0 0 1 0 0,0 1-1 0 0,0 0 0 0 0,1 0 1 0 0,0 1-1 0 0,0 0 1 0 0,0 0-1 0 0,1 1 0 0 0,0 0 1 0 0,0 0-1 0 0,0 1 0 0 0,-1 4 29 0 0,-1-2 9 0 0,0 2 0 0 0,1-1 0 0 0,1 1 0 0 0,0 0 0 0 0,0 0-1 0 0,1 1 1 0 0,1 0 0 0 0,0 0 0 0 0,1 0 0 0 0,0 0 0 0 0,1 0 0 0 0,1 1-1 0 0,0-1 1 0 0,0 1 0 0 0,2-1 0 0 0,0 0 0 0 0,0 1 0 0 0,1-1-1 0 0,2 8-8 0 0,4-3 43 0 0,-1-1-1 0 0,2-1 0 0 0,0 0 0 0 0,1 0 0 0 0,1 0 1 0 0,0-1-1 0 0,1-1 0 0 0,1 0 0 0 0,0-1 1 0 0,0 0-1 0 0,2-1 0 0 0,-1-1 0 0 0,2 0 0 0 0,-1-1 1 0 0,1 0-1 0 0,1-2 0 0 0,3 2-42 0 0,8 2 40 0 0,0-1 1 0 0,1-1-1 0 0,0-2 0 0 0,1 0 0 0 0,0-2 1 0 0,0-2-1 0 0,0 0 0 0 0,1-2 1 0 0,4-2-41 0 0,2 2-223 0 0,35-2-223 0 0,-29-9-3845 0 0,-36 5-1430 0 0,-5 1-6115 0 0</inkml:trace>
  <inkml:trace contextRef="#ctx0" brushRef="#br0" timeOffset="68326.653">11896 5806 13435 0 0,'0'0'3194'0'0,"0"0"-1847"0"0,0 0-548 0 0,0 0 52 0 0,31 0 41 0 0,101-1 4 0 0,150-27 2387 0 0,-104 5-2568 0 0,-34 17-968 0 0,-50 9-2797 0 0,-84-1 1474 0 0,4-1-6848 0 0,-10-1-3357 0 0</inkml:trace>
  <inkml:trace contextRef="#ctx0" brushRef="#br0" timeOffset="68809.368">12230 6145 4761 0 0,'0'0'3810'0'0,"0"0"-2029"0"0,0 0-792 0 0,0 0 51 0 0,0 0 137 0 0,0 0 29 0 0,0 0-44 0 0,0 0-124 0 0,0 0-161 0 0,0 0-91 0 0,-31 16-101 0 0,-98 54-111 0 0,15-1 695 0 0,104-63-1213 0 0,0 1-1 0 0,0 0 1 0 0,1 1-1 0 0,0 0 1 0 0,0 0-1 0 0,1 1 0 0 0,0 0 1 0 0,1 0-1 0 0,0 1 1 0 0,0 0-1 0 0,1 0 1 0 0,0 1-1 0 0,1-1 1 0 0,0 1-1 0 0,1 1 1 0 0,0-1-1 0 0,1 1 1 0 0,0-1-1 0 0,1 1 1 0 0,0 0-1 0 0,1 0 0 0 0,0 7-55 0 0,3-14 46 0 0,0-1 0 0 0,0 0-1 0 0,1 0 1 0 0,0-1-1 0 0,0 1 1 0 0,0 0 0 0 0,0-1-1 0 0,0 0 1 0 0,1 0-1 0 0,0 0 1 0 0,-1 0 0 0 0,1 0-1 0 0,0-1 1 0 0,0 0-1 0 0,1 0 1 0 0,-1 0 0 0 0,0 0-1 0 0,1-1 1 0 0,-1 1-1 0 0,1-1 1 0 0,-1 0 0 0 0,1-1-1 0 0,0 1 1 0 0,-1-1-1 0 0,1 0 1 0 0,0 0-1 0 0,-1 0 1 0 0,1-1 0 0 0,0 1-1 0 0,-1-1 1 0 0,1 0-1 0 0,2-1-45 0 0,12 1 195 0 0,0 0-85 0 0,1-1 0 0 0,-1-1 0 0 0,1 0 0 0 0,-1-2 0 0 0,0 0 0 0 0,0-1 0 0 0,-1-1-1 0 0,0-1 1 0 0,0-1 0 0 0,-1 0 0 0 0,0-1 0 0 0,0-1 0 0 0,-1 0 0 0 0,-1-2 0 0 0,12-11-110 0 0,2-3 76 0 0,-2-2 1 0 0,-1-1-1 0 0,-2 0 1 0 0,0-2 0 0 0,-3-1-1 0 0,0-1 1 0 0,6-18-77 0 0,-15 30-64 0 0,-1-2 1 0 0,-2 1-1 0 0,0-1 0 0 0,-2-1 1 0 0,0 0-1 0 0,-2 0 1 0 0,-1 0-1 0 0,0 0 1 0 0,-2-1-1 0 0,-1 1 1 0 0,-2-21 63 0 0,0 41-24 0 0,1 1 0 0 0,0 0 0 0 0,-1 0 0 0 0,0-1 0 0 0,0 1 0 0 0,0 0 1 0 0,-1 0-1 0 0,1 0 0 0 0,-1 0 0 0 0,0 0 0 0 0,0 0 0 0 0,0 0 0 0 0,-1 1 0 0 0,1-1 1 0 0,-1 1-1 0 0,0 0 0 0 0,0-1 0 0 0,0 1 0 0 0,-1 1 0 0 0,1-1 0 0 0,0 0 0 0 0,-1 1 1 0 0,0 0-1 0 0,0 0 0 0 0,0 0 0 0 0,0 0 0 0 0,0 0 0 0 0,0 1 0 0 0,0 0 0 0 0,0 0 0 0 0,0 0 1 0 0,-1 0-1 0 0,1 1 0 0 0,0 0 0 0 0,-1 0 0 0 0,1 0 0 0 0,-1 0 0 0 0,1 0 0 0 0,0 1 1 0 0,0 0-1 0 0,-1 0 0 0 0,1 0 0 0 0,-3 2 24 0 0,-10 8-13 0 0,0 1 0 0 0,0 1-1 0 0,1 0 1 0 0,0 1 0 0 0,2 1 0 0 0,-1 0 0 0 0,2 1-1 0 0,0 1 1 0 0,1 0 0 0 0,1 0 0 0 0,0 1 0 0 0,1 1 0 0 0,1 0-1 0 0,1 0 1 0 0,1 1 0 0 0,1-1 0 0 0,-2 11 13 0 0,2-11-12 0 0,1 0 0 0 0,1 1 0 0 0,1-1 0 0 0,0 1 0 0 0,2 0 0 0 0,0 0 0 0 0,1 0 0 0 0,2 7 12 0 0,0-19-11 0 0,0 1 0 0 0,1 0-1 0 0,1-1 1 0 0,-1 1 0 0 0,1-1 0 0 0,1 0 0 0 0,-1-1 0 0 0,1 1 0 0 0,1-1-1 0 0,-1 0 1 0 0,1 0 0 0 0,1 0 0 0 0,-1-1 0 0 0,1 0 0 0 0,0 0 0 0 0,0-1 0 0 0,1 0-1 0 0,0 0 1 0 0,-1-1 0 0 0,3 1 11 0 0,47 3-1417 0 0,-22-15-6989 0 0,-27 6-2499 0 0</inkml:trace>
  <inkml:trace contextRef="#ctx0" brushRef="#br0" timeOffset="69147.336">12835 5939 15787 0 0,'0'0'1271'0'0,"0"0"-557"0"0,0 0-151 0 0,0 0 79 0 0,0 0 79 0 0,0 0 29 0 0,0 0-25 0 0,-22 34-85 0 0,-69 109-103 0 0,2 3 293 0 0,14 5-581 0 0,74-147-222 0 0,-1-1-1 0 0,1 1 1 0 0,0-1-1 0 0,0 1 1 0 0,0 0 0 0 0,0-1-1 0 0,1 1 1 0 0,-1 0-1 0 0,1 0 1 0 0,0-1 0 0 0,0 1-1 0 0,1 0 1 0 0,-1-1-1 0 0,1 1 1 0 0,-1 0 0 0 0,1-1-1 0 0,0 1 1 0 0,1 0-1 0 0,-1-1 1 0 0,1 0 0 0 0,-1 1-1 0 0,1-1 1 0 0,0 0-1 0 0,0 0 1 0 0,0 0 0 0 0,1 0-1 0 0,-1 0 1 0 0,1 0-1 0 0,0-1 1 0 0,-1 1 0 0 0,1-1-1 0 0,0 0 1 0 0,1 0-1 0 0,-1 0 1 0 0,0 0 0 0 0,1 0-27 0 0,18 4 255 0 0,1 0 0 0 0,1-2-1 0 0,-1-1 1 0 0,1 0 0 0 0,-1-2 0 0 0,1 0 0 0 0,6-3-255 0 0,-13 2 96 0 0,-10 1-82 0 0,0-1-1 0 0,0-1 1 0 0,0 1 0 0 0,-1-1 0 0 0,1 0-1 0 0,0-1 1 0 0,0 0 0 0 0,-1 0 0 0 0,1 0-1 0 0,-1-1 1 0 0,1 0 0 0 0,-1 0 0 0 0,4-3-14 0 0,-9 4-99 0 0,0 1 0 0 0,0 0 0 0 0,0-1 0 0 0,0 1 1 0 0,0 0-1 0 0,0-1 0 0 0,-1 0 0 0 0,1 1 0 0 0,0-1 1 0 0,-1 1-1 0 0,1-1 0 0 0,-1 0 0 0 0,0 1 0 0 0,0-1 0 0 0,1 0 1 0 0,-1 1-1 0 0,0-1 0 0 0,0 0 0 0 0,-1 1 0 0 0,1-1 1 0 0,0 0-1 0 0,-1 1 0 0 0,1-1 0 0 0,0 1 0 0 0,-1-1 1 0 0,0 0-1 0 0,0 0 99 0 0,-16-23-10032 0 0,10 17-1249 0 0</inkml:trace>
  <inkml:trace contextRef="#ctx0" brushRef="#br0" timeOffset="69329.208">12386 6307 11298 0 0,'0'0'2910'0'0,"0"0"-1145"0"0,0 0-456 0 0,0 0-38 0 0,0 0-97 0 0,0 0-165 0 0,0 0-167 0 0,0 0-162 0 0,36-5-146 0 0,113-12-102 0 0,126-24-1530 0 0,-244 32-1390 0 0,-11 1-3168 0 0,-4 3-5853 0 0</inkml:trace>
  <inkml:trace contextRef="#ctx0" brushRef="#br0" timeOffset="69904.36">13465 4793 5305 0 0,'0'0'2451'0'0,"0"0"-573"0"0,0 0-280 0 0,0 0-1 0 0,0 0-43 0 0,0 0-59 0 0,0 0-168 0 0,0 0-260 0 0,0 0-266 0 0,0 0-239 0 0,0 0-167 0 0,0 0-121 0 0,0 0-42 0 0,-24-7-22 0 0,-76-20-13 0 0,98 26-186 0 0,1 1 0 0 0,-1-1-1 0 0,0 1 1 0 0,1-1 0 0 0,-1 1 0 0 0,0 0 0 0 0,0 0-1 0 0,1 0 1 0 0,-1 0 0 0 0,0 0 0 0 0,0 0 0 0 0,1 0-1 0 0,-1 0 1 0 0,0 1 0 0 0,0-1 0 0 0,1 1-1 0 0,-1-1 1 0 0,1 1 0 0 0,-1 0 0 0 0,0-1 0 0 0,1 1-1 0 0,-1 0 1 0 0,1 0 0 0 0,0 0 0 0 0,-1 0 0 0 0,1 1-1 0 0,0-1 1 0 0,-1 0 0 0 0,1 0 0 0 0,0 1-11 0 0,-5 5 82 0 0,-5 3 23 0 0,0 0 1 0 0,1 1 0 0 0,0 0 0 0 0,1 1 0 0 0,0 0 0 0 0,1 1 0 0 0,0 0 0 0 0,1 0 0 0 0,0 0 0 0 0,1 1 0 0 0,1 0 0 0 0,0 0 0 0 0,1 1 0 0 0,-2 13-106 0 0,-39 403 1142 0 0,7 120-1175 0 0,5-319-134 0 0,23-135 537 0 0,12-94-345 0 0,1 0 0 0 0,0 1-1 0 0,0-1 1 0 0,1 0 0 0 0,-1 0 0 0 0,0-1 0 0 0,1 1 0 0 0,0-1-1 0 0,0 0 1 0 0,0 0 0 0 0,0 0 0 0 0,0 0 0 0 0,0-1 0 0 0,0 1 0 0 0,4 0-25 0 0,-7-2 3 0 0,23 6 10 0 0,0-1 1 0 0,0-1-1 0 0,1-1 1 0 0,-1-1-1 0 0,1-1 1 0 0,-1-1-1 0 0,4-2-13 0 0,16 2-476 0 0,-23-7-1285 0 0,-11 2-3395 0 0,-5 2-6104 0 0</inkml:trace>
  <inkml:trace contextRef="#ctx0" brushRef="#br0" timeOffset="70811.915">13721 5534 3129 0 0,'0'0'1749'0'0,"0"0"-272"0"0,0 0 70 0 0,0 0 217 0 0,0 0 111 0 0,0 0-30 0 0,0 0-286 0 0,0 0-337 0 0,0 0-277 0 0,0 0-240 0 0,0 0-129 0 0,0 0-58 0 0,0 0 0 0 0,-17 4 7 0 0,-53 15-20 0 0,65-17-440 0 0,0 0 0 0 0,0 0 0 0 0,1 0 0 0 0,-1 0 0 0 0,1 1 0 0 0,-1-1 1 0 0,1 1-1 0 0,0 0 0 0 0,0 1 0 0 0,0-1 0 0 0,1 1 0 0 0,-1-1 0 0 0,1 1 0 0 0,0 0 0 0 0,0 1-65 0 0,-9 9 171 0 0,0-2-119 0 0,0 0 0 0 0,1 1 1 0 0,1 0-1 0 0,0 1 0 0 0,0 0 0 0 0,1 0 1 0 0,1 1-1 0 0,1 0 0 0 0,0 1 0 0 0,1 0 1 0 0,1 0-1 0 0,0 0 0 0 0,1 1 0 0 0,1-1 1 0 0,0 1-1 0 0,2 0 0 0 0,-1 8-52 0 0,3-21-42 0 0,0-1-1 0 0,0 0 1 0 0,0 0 0 0 0,1 0-1 0 0,-1 0 1 0 0,1 0-1 0 0,-1 0 1 0 0,1 0 0 0 0,0 0-1 0 0,0-1 1 0 0,0 1 0 0 0,1-1-1 0 0,-1 1 1 0 0,1-1-1 0 0,-1 0 1 0 0,1 0 0 0 0,0 0-1 0 0,0 0 1 0 0,-1-1 0 0 0,1 1-1 0 0,1-1 1 0 0,-1 0-1 0 0,0 1 1 0 0,3-1 42 0 0,50 7-3497 0 0,-20-18-4830 0 0,-23 6-1326 0 0</inkml:trace>
  <inkml:trace contextRef="#ctx0" brushRef="#br0" timeOffset="71077.009">14010 5559 5281 0 0,'0'0'1619'0'0,"0"0"-85"0"0,0 0 123 0 0,0 0 131 0 0,0 0-23 0 0,0 0-176 0 0,-28 35-286 0 0,-87 111-298 0 0,62-55 182 0 0,49-77-1002 0 0,1-9-105 0 0,1 0 1 0 0,-1 0-1 0 0,1 1 0 0 0,0-1 0 0 0,1 0 0 0 0,-1 1 0 0 0,1 0 0 0 0,0-1 0 0 0,0 1 0 0 0,1-1 0 0 0,-1 1 0 0 0,1 0 1 0 0,1-1-1 0 0,-1 1 0 0 0,1 0 0 0 0,0-1 0 0 0,0 1 0 0 0,1-1 0 0 0,-1 1 0 0 0,1-1 0 0 0,1 0 0 0 0,-1 1 0 0 0,1-1 1 0 0,-1 0-1 0 0,1-1 0 0 0,1 1 0 0 0,-1 0 0 0 0,1-1 0 0 0,0 0 0 0 0,0 0 0 0 0,0 0 0 0 0,0 0 0 0 0,1-1 0 0 0,0 0 1 0 0,-1 0-1 0 0,1 0 0 0 0,1 0-80 0 0,6-2 125 0 0,0-1 0 0 0,0-1 0 0 0,0 0 1 0 0,0 0-1 0 0,0-1 0 0 0,0 0 0 0 0,0-1 0 0 0,-1-1 1 0 0,1 0-1 0 0,-1-1 0 0 0,0 1 0 0 0,0-2 0 0 0,-1 0 1 0 0,1 0-1 0 0,-1-1 0 0 0,-1 0 0 0 0,1-1 1 0 0,-1 0-1 0 0,-1-1 0 0 0,1 0 0 0 0,-1 0 0 0 0,-1 0 1 0 0,0-1-1 0 0,0 0 0 0 0,-1-1 0 0 0,0 1 0 0 0,3-12-125 0 0,-4 14-17 0 0,0-1 0 0 0,-1 1 0 0 0,0-1-1 0 0,0 0 1 0 0,-1 0 0 0 0,-1 0 0 0 0,1-1-1 0 0,-1 1 1 0 0,-1-1 0 0 0,0 1 0 0 0,0-1 0 0 0,-1 1-1 0 0,0-1 1 0 0,-1 0 0 0 0,0 1 0 0 0,0-1-1 0 0,-1 1 1 0 0,0 0 0 0 0,-1-1 0 0 0,0 1-1 0 0,-1 0 1 0 0,0 0 0 0 0,0 1 0 0 0,0-1-1 0 0,-1 1 1 0 0,-1 0 0 0 0,0 0 17 0 0,-49-7-2618 0 0,20 25-7497 0 0,23-6-1648 0 0</inkml:trace>
  <inkml:trace contextRef="#ctx0" brushRef="#br0" timeOffset="71497.271">14249 5865 11106 0 0,'0'0'1833'0'0,"0"0"-564"0"0,0 0-214 0 0,0 0-60 0 0,0 0-119 0 0,0 0-97 0 0,0 0-107 0 0,0 0-100 0 0,0 0-45 0 0,0 0-7 0 0,0 0-8 0 0,0 0-38 0 0,0 0-49 0 0,16-9-70 0 0,50-28-60 0 0,-7-24 558 0 0,2-13-433 0 0,-58 72-447 0 0,2 5-693 0 0,-5 4 782 0 0,-4 122 149 0 0,5-125-162 0 0,0 0 0 0 0,1 0 0 0 0,-1 0 1 0 0,1 0-1 0 0,0 0 0 0 0,0-1 1 0 0,0 1-1 0 0,0-1 0 0 0,1 1 0 0 0,0-1 1 0 0,-1 0-1 0 0,1 0 0 0 0,0 0 1 0 0,0 0-1 0 0,1 0 0 0 0,-1-1 0 0 0,1 1 1 0 0,-1-1-1 0 0,1 0 0 0 0,0 0 1 0 0,0-1-1 0 0,0 1 0 0 0,0-1 0 0 0,0 1 1 0 0,0-1-1 0 0,0-1 0 0 0,0 1 1 0 0,0 0-1 0 0,1-1 0 0 0,-1 0 0 0 0,0 0 1 0 0,0 0-1 0 0,1-1 0 0 0,-1 0 1 0 0,0 1-1 0 0,0-1 0 0 0,0-1 0 0 0,0 1 1 0 0,0 0-1 0 0,0-1 0 0 0,0 0 1 0 0,-1 0-1 0 0,1 0 0 0 0,0-1-49 0 0,4-1 65 0 0,-1 1-1 0 0,1-2 1 0 0,-1 1-1 0 0,0-1 1 0 0,0 0-1 0 0,-1-1 1 0 0,1 1-1 0 0,-1-1 1 0 0,0 0-1 0 0,-1-1 1 0 0,0 0-1 0 0,0 0 1 0 0,0 0-1 0 0,-1 0 1 0 0,0-1-1 0 0,0 1 1 0 0,-1-1-1 0 0,0 0 1 0 0,1-5-65 0 0,5-26-940 0 0,1 15-6676 0 0,-5 17-4085 0 0</inkml:trace>
  <inkml:trace contextRef="#ctx0" brushRef="#br0" timeOffset="71894.2">15111 5486 16500 0 0,'0'0'1607'0'0,"0"0"-523"0"0,0 0-156 0 0,0 0-27 0 0,0 0-28 0 0,0 0-120 0 0,0 0-134 0 0,0 0-131 0 0,0 0-144 0 0,0 0-92 0 0,0 0-82 0 0,0 0-56 0 0,0 0-55 0 0,-28 23-18 0 0,-85 73-11 0 0,59-39-18 0 0,54-56-14 0 0,-1 0 1 0 0,0-1-1 0 0,1 1 1 0 0,-1-1-1 0 0,1 1 1 0 0,-1 0-1 0 0,1 0 1 0 0,-1-1-1 0 0,1 1 1 0 0,0 0-1 0 0,-1 0 1 0 0,1 0-1 0 0,0-1 1 0 0,0 1 0 0 0,0 0-1 0 0,-1 0 1 0 0,1 0-1 0 0,0 0 1 0 0,0-1-1 0 0,0 1 1 0 0,0 0-1 0 0,0 0 1 0 0,0 0-1 0 0,1 0 1 0 0,-1 0-1 0 0,0-1 1 0 0,0 1-1 0 0,1 0 1 0 0,-1 0-1 0 0,0 0 1 0 0,1-1-1 0 0,-1 1 1 0 0,1 0-1 0 0,-1-1 1 0 0,1 1 0 0 0,-1 0-1 0 0,1-1 1 0 0,0 1-1 0 0,-1 0 1 0 0,1-1-1 0 0,-1 1 1 0 0,1-1-1 0 0,0 1 1 0 0,0-1-1 0 0,-1 0 1 0 0,1 1-1 0 0,0-1 1 0 0,0 0-1 0 0,0 1 1 0 0,0-1-1 0 0,-1 0 1 0 0,1 0-1 0 0,0 0 1 0 0,0 0 0 0 0,0 0-1 0 0,0 0 1 0 0,-1 0-1 0 0,1 0 1 0 0,0 0-1 0 0,0 0 1 0 0,0 0-1 0 0,0-1 1 0 0,-1 1-1 0 0,1 0 1 0 0,0-1-1 0 0,0 1 2 0 0,65-1 76 0 0,-58 0-64 0 0,0 0 1 0 0,1 0-1 0 0,-1 1 1 0 0,1 0-1 0 0,-1 0 1 0 0,1 1-1 0 0,-1 0 1 0 0,1 1-1 0 0,-1 0 0 0 0,0 0 1 0 0,0 1-1 0 0,0 0 1 0 0,6 3-13 0 0,-12-2 62 0 0,-1 0-1 0 0,1 0 1 0 0,0 0 0 0 0,-1 0 0 0 0,0 0 0 0 0,0 0 0 0 0,0 0 0 0 0,-1 1-1 0 0,1-1 1 0 0,-1 0 0 0 0,0 1 0 0 0,0-1 0 0 0,0 0 0 0 0,-1 1 0 0 0,0-1-1 0 0,0 0 1 0 0,0 0 0 0 0,0 0 0 0 0,0 1 0 0 0,-1-1 0 0 0,0 0 0 0 0,0-1 0 0 0,0 1-1 0 0,0 0 1 0 0,-1-1 0 0 0,1 1 0 0 0,-1-1 0 0 0,0 0 0 0 0,0 0 0 0 0,-2 2-62 0 0,5-5 0 0 0,-16 21 93 0 0,-2 0 0 0 0,-1-1-1 0 0,0 0 1 0 0,-1-2 0 0 0,-1-1 0 0 0,-1 0 0 0 0,-15 8-93 0 0,-19 15-2692 0 0,54-43-10116 0 0,2-1 1439 0 0</inkml:trace>
  <inkml:trace contextRef="#ctx0" brushRef="#br0" timeOffset="72144.144">15534 5291 13819 0 0,'0'0'2597'0'0,"0"0"-964"0"0,0 0-563 0 0,0 0-151 0 0,0 0-62 0 0,0 0 43 0 0,0 0 69 0 0,0 0-1 0 0,0 0-72 0 0,0 0-171 0 0,0 0-168 0 0,0 0-140 0 0,0 0-98 0 0,4 34-91 0 0,8 111-66 0 0,-26-48 22 0 0,6-75-153 0 0,-5 17-68 0 0,2 2 0 0 0,2-1 0 0 0,1 1 0 0 0,2 0 0 0 0,2 1-1 0 0,2 0 38 0 0,5-21 125 0 0,-1-12-1329 0 0,-1-1-3857 0 0,-2-8-305 0 0,-2 0-6139 0 0</inkml:trace>
  <inkml:trace contextRef="#ctx0" brushRef="#br0" timeOffset="72331.021">15261 5589 15667 0 0,'0'0'1542'0'0,"0"0"-586"0"0,0 0-130 0 0,0 0 46 0 0,0 0 5 0 0,0 0-86 0 0,0 0-141 0 0,0 0-138 0 0,0 0-103 0 0,36-2-93 0 0,113-5-98 0 0,-44 19-25 0 0,-86-5-228 0 0,52 25-1659 0 0,-42-16-7609 0 0,-21-12-2478 0 0</inkml:trace>
  <inkml:trace contextRef="#ctx0" brushRef="#br0" timeOffset="73016.041">15578 4867 5105 0 0,'0'0'2139'0'0,"0"0"-1213"0"0,0 0-387 0 0,0 0 270 0 0,0 0 275 0 0,0 0 177 0 0,0 0 41 0 0,0 0-33 0 0,0 0-86 0 0,33-5-78 0 0,105-19-101 0 0,-26 8 1320 0 0,-5 10 185 0 0,-106 7-2471 0 0,1 0-1 0 0,-1 0 1 0 0,1 0-1 0 0,-1 0 1 0 0,1 0-1 0 0,-1 1 0 0 0,0-1 1 0 0,1 1-1 0 0,-1-1 1 0 0,0 1-1 0 0,0-1 0 0 0,0 1 1 0 0,0 0-1 0 0,-1-1 1 0 0,1 1-1 0 0,0 0 0 0 0,-1 0 1 0 0,1-1-1 0 0,-1 1 1 0 0,0 0-1 0 0,1 0 1 0 0,-1 0-1 0 0,0 0 0 0 0,0 0 1 0 0,0-1-1 0 0,-1 1 1 0 0,1 0-1 0 0,0 0 0 0 0,-1 1-37 0 0,1 3 105 0 0,4 609 1247 0 0,19-342-1309 0 0,-13 38-43 0 0,-11-282 101 0 0,-2 0-1 0 0,-1 0 1 0 0,-2-1 0 0 0,-1 1-1 0 0,-1-1 1 0 0,-4 7-101 0 0,-20 20 1175 0 0,-26-43-57 0 0,-217 17-1834 0 0,261-31-1542 0 0,10 0-1254 0 0,0-1-3379 0 0,2-1-6221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6:5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43 432 1712 0 0,'0'0'1961'0'0,"0"0"-301"0"0,0 0 34 0 0,0 0 186 0 0,0 0 167 0 0,0 0-8 0 0,0 0-213 0 0,0 0-292 0 0,0 0-326 0 0,0 0-264 0 0,0 0-216 0 0,-6 0-181 0 0,-14 0-206 0 0,17 0 2312 0 0,63 18-596 0 0,-35-15-1777 0 0,0-2 0 0 0,-1 0 0 0 0,1-2-1 0 0,0-1 1 0 0,0-1 0 0 0,0 0 0 0 0,-1-2 0 0 0,7-4-280 0 0,27-2 233 0 0,192-41 358 0 0,-215 48-578 0 0,-35 4-33 0 0,0 0 0 0 0,0 0-13 0 0,0 0-26 0 0,0 0-39 0 0,-9 23-4431 0 0,8-19 3656 0 0,-1 1-407 0 0,2 0-4176 0 0,0-1-6010 0 0</inkml:trace>
  <inkml:trace contextRef="#ctx0" brushRef="#br0" timeOffset="294.699">0 671 8906 0 0,'0'0'4127'0'0,"0"0"-2299"0"0,0 0-918 0 0,0 0-112 0 0,0 0 179 0 0,0 0 226 0 0,0 0 4 0 0,0 0-221 0 0,0 0-197 0 0,0 0-141 0 0,0 0-50 0 0,0 0 22 0 0,0 0-61 0 0,22 0-60 0 0,146-7 726 0 0,150-16-157 0 0,-252 15-1518 0 0,-22-1-2771 0 0,-35 3-524 0 0,-4 1-5083 0 0,-3 4-1876 0 0</inkml:trace>
  <inkml:trace contextRef="#ctx0" brushRef="#br0" timeOffset="829.391">216 1 11290 0 0,'0'0'1391'0'0,"0"0"-289"0"0,0 0-169 0 0,0 0 25 0 0,0 0 69 0 0,0 0-19 0 0,0 0-181 0 0,0 0-158 0 0,0 0-50 0 0,0 0 21 0 0,0 0 57 0 0,0 0 9 0 0,0 0-83 0 0,14 16-95 0 0,47 51-41 0 0,54 16 1091 0 0,189 86-90 0 0,-304-169-1488 0 0,11 5 4 0 0,-1 0 0 0 0,0 1-1 0 0,0 0 1 0 0,-1 0-1 0 0,0 1 1 0 0,0 1 0 0 0,0-1-1 0 0,-1 2 1 0 0,0-1-1 0 0,-1 1 1 0 0,6 7-4 0 0,-13-13 11 0 0,0 1-1 0 0,0-1 1 0 0,-1 0 0 0 0,1 0-1 0 0,0 0 1 0 0,-1 1-1 0 0,0-1 1 0 0,0 0 0 0 0,0 0-1 0 0,0 0 1 0 0,-1 0-1 0 0,1 0 1 0 0,-1 0 0 0 0,1-1-1 0 0,-1 1 1 0 0,0 0 0 0 0,0-1-1 0 0,0 1 1 0 0,-1-1-1 0 0,1 0 1 0 0,0 0 0 0 0,-1 0-1 0 0,0 0 1 0 0,1 0 0 0 0,-1 0-1 0 0,0-1 1 0 0,0 0-1 0 0,0 1 1 0 0,0-1 0 0 0,0 0-1 0 0,0 0 1 0 0,-1 0-11 0 0,-12 8 41 0 0,-120 118 108 0 0,35-25-147 0 0,-117 60 137 0 0,217-162-170 0 0,1 1 0 0 0,0-1-1 0 0,0 1 1 0 0,-1-1 0 0 0,1 1 0 0 0,0-1 0 0 0,0 1 0 0 0,-1-1 0 0 0,1 1 0 0 0,0-1-1 0 0,0 1 1 0 0,0-1 0 0 0,0 1 0 0 0,0 0 0 0 0,0-1 0 0 0,0 1 0 0 0,0-1 0 0 0,0 1-1 0 0,0-1 1 0 0,0 1 0 0 0,0-1 0 0 0,1 1 0 0 0,-1 0 0 0 0,0-1 0 0 0,0 1 0 0 0,0-1-1 0 0,1 1 1 0 0,-1-1 0 0 0,0 0 0 0 0,1 1 0 0 0,-1-1 0 0 0,0 1 0 0 0,1-1-1 0 0,-1 1 1 0 0,1-1 0 0 0,-1 0 0 0 0,1 1 0 0 0,-1-1 0 0 0,1 0 0 0 0,-1 0 0 0 0,1 1-1 0 0,-1-1 1 0 0,1 0 0 0 0,-1 0 0 0 0,1 0 0 0 0,-1 1 0 0 0,1-1 0 0 0,-1 0 0 0 0,1 0-1 0 0,0 0 1 0 0,-1 0 0 0 0,1 0 0 0 0,-1 0 0 0 0,1 0 0 0 0,-1 0 0 0 0,1-1 0 0 0,-1 1-1 0 0,1 0 1 0 0,0 0 0 0 0,-1 0 0 0 0,1 0 31 0 0,11 2-7331 0 0,-11-2-4176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0,'0'0'747'0'0,"0"0"341"0"0,0 0 108 0 0,0 0-47 0 0,0-14 52 0 0,-1-42 146 0 0,19 9 6709 0 0,-13 136-420 0 0,41 64-8074 0 0,-26-94 1040 0 0,68 149-498 0 0,-52-144-72 0 0,-29-65 797 0 0,-3-16-517 0 0,-4 16-225 0 0,85-330 646 0 0,39-25-579 0 0,-117 334-381 0 0,-12 29-985 0 0,-11 56-1179 0 0,13-35-3998 0 0,2-16-4762 0 0</inkml:trace>
  <inkml:trace contextRef="#ctx0" brushRef="#br0" timeOffset="557.409">557 633 0 0 0,'0'0'1158'0'0,"0"0"175"0"0,0 0 30 0 0,0 0 23 0 0,0 0 39 0 0,0 0 54 0 0,0 0 63 0 0,0 0-15 0 0,0 0-64 0 0,3-8-57 0 0,11-24-94 0 0,-11 24-109 0 0,-3 8-127 0 0,0 0-116 0 0,0 0-110 0 0,0 0-106 0 0,0 0-104 0 0,0 0-98 0 0,0 0-76 0 0,0 0-56 0 0,0 0-50 0 0,0 0-48 0 0,0 11 503 0 0,7 323 1788 0 0,-11-301-2444 0 0,4-55-3511 0 0,2 8 67 0 0,0 4-2873 0 0,1 2-5717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1,'4'5,"7"-4,2-1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0 0 0,'0'0'886'0'0,"0"0"384"0"0,0 0 280 0 0,0 0 93 0 0,0 0-107 0 0,0 0-237 0 0,0 0-229 0 0,0 0-126 0 0,0 0-30 0 0,0 0 25 0 0,0 0 35 0 0,1 1 787 0 0,6 1 7848 0 0,-5-1-9231 0 0,67-5 459 0 0,0-3 0 0 0,-1-3 0 0 0,29-10-837 0 0,-4 6 309 0 0,-78 13-531 0 0,-23 1-3105 0 0,-11 10-1661 0 0,10-5-2408 0 0,2-1-3944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8522 0 0,'0'0'1525'0'0,"0"0"-574"0"0,0 0-154 0 0,0 0 291 0 0,0 0 304 0 0,0 0 118 0 0,0 0-27 0 0,0 0-166 0 0,0 0-186 0 0,0 0-139 0 0,0 0-191 0 0,0 0-116 0 0,0 0-63 0 0,21 0-40 0 0,107-1 449 0 0,102-28 2338 0 0,-175 14-2985 0 0,-55 15-416 0 0,0 0 0 0 0,0 0-13 0 0,0 0-45 0 0,0 0 21 0 0,0 0-10 0 0,-3-2-3652 0 0,2 1-6453 0 0,1 1-1295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258 494 1408 0 0,'0'0'1451'0'0,"0"0"-338"0"0,0 0-28 0 0,0 0 251 0 0,0 0 294 0 0,0 0 130 0 0,0 0-51 0 0,0 0-177 0 0,0 0-240 0 0,0 0-219 0 0,0 0-136 0 0,5-3-71 0 0,-1 0-824 0 0,6-6 915 0 0,-33 6 248 0 0,-19 5-485 0 0,-1 2 0 0 0,1 2 0 0 0,0 2 0 0 0,0 1 0 0 0,0 3-720 0 0,87-13 898 0 0,15-10-832 0 0,196-22 265 0 0,-213 33-363 0 0,-43 0 48 0 0,0 0 37 0 0,-8 4 187 0 0,-237 61 188 0 0,211-64-277 0 0,57-12-658 0 0,29-6-158 0 0,-9 2-4115 0 0,-25 10-5981 0 0</inkml:trace>
  <inkml:trace contextRef="#ctx0" brushRef="#br0" timeOffset="642.137">626 119 3585 0 0,'0'0'2636'0'0,"0"0"-809"0"0,0 0-298 0 0,0 0 28 0 0,0 0 258 0 0,0 0 94 0 0,0 0-193 0 0,0 0-289 0 0,0 0-371 0 0,0 0-342 0 0,0 0-245 0 0,0 0-134 0 0,-11-4 533 0 0,36 64 886 0 0,111 287-159 0 0,-88-224-1499 0 0,-43-112 823 0 0,1-29-94 0 0,-2-11-746 0 0,2 0-1 0 0,2 1 0 0 0,0 0 1 0 0,2 1-1 0 0,1 0 1 0 0,5-7-79 0 0,15-43 109 0 0,0-4-42 0 0,45-156-75 0 0,-64 198 66 0 0,-12 38-83 0 0,0 1-5 0 0,0 0-56 0 0,0 0-55 0 0,0 0-55 0 0,0 0-100 0 0,0 18-974 0 0,0-8 464 0 0,-1 13-554 0 0,-2-8-4337 0 0,-1-7-5732 0 0</inkml:trace>
  <inkml:trace contextRef="#ctx0" brushRef="#br0" timeOffset="1170.077">1151 516 9490 0 0,'0'0'1928'0'0,"0"0"-591"0"0,0 0-296 0 0,0 0 114 0 0,0 0 148 0 0,0 0 5 0 0,0 0-181 0 0,0 0-280 0 0,0 0-256 0 0,0 0-180 0 0,0 0-117 0 0,0 0-70 0 0,0 0-26 0 0,24 0 1115 0 0,79-17 21 0 0,-10 16-810 0 0,-92 3-495 0 0,0-1 0 0 0,0 1 0 0 0,0 0 0 0 0,0 0 0 0 0,-1 0 0 0 0,1 0 0 0 0,-1 0 0 0 0,1 0 0 0 0,-1 0 0 0 0,0 0 0 0 0,0 0 0 0 0,0 0 0 0 0,0 0 0 0 0,0 0 0 0 0,0 0 0 0 0,0 0 0 0 0,-1 0-1 0 0,1 0 1 0 0,-1 0 0 0 0,0 0 0 0 0,1 0 0 0 0,-1 0 0 0 0,0 0 0 0 0,0-1 0 0 0,0 1 0 0 0,0 0 0 0 0,-1 0 0 0 0,1 0-29 0 0,-42 47 371 0 0,30-35-284 0 0,1 0 0 0 0,0 1 0 0 0,0 0-1 0 0,2 1 1 0 0,0 0 0 0 0,0 0 0 0 0,2 1 0 0 0,-6 16-87 0 0,13-31 17 0 0,0 1 1 0 0,1-1-1 0 0,-1 1 1 0 0,1-1 0 0 0,0 1-1 0 0,-1-1 1 0 0,1 1-1 0 0,0-1 1 0 0,1 1 0 0 0,-1-1-1 0 0,0 1 1 0 0,1-1-1 0 0,-1 1 1 0 0,1-1 0 0 0,0 0-1 0 0,0 1 1 0 0,0-1-1 0 0,0 0 1 0 0,0 1 0 0 0,1-1-1 0 0,-1 0 1 0 0,1 0-1 0 0,-1 0 1 0 0,1 0 0 0 0,0 0-1 0 0,0-1 1 0 0,-1 1 0 0 0,1-1-1 0 0,0 1 1 0 0,1-1-1 0 0,-1 1 1 0 0,0-1 0 0 0,0 0-1 0 0,1 0 1 0 0,-1 0-1 0 0,0 0 1 0 0,1-1 0 0 0,-1 1-1 0 0,1-1 1 0 0,-1 1-1 0 0,1-1 1 0 0,-1 0 0 0 0,1 0-1 0 0,-1 0 1 0 0,1 0-1 0 0,-1 0 1 0 0,1-1 0 0 0,-1 1-1 0 0,1-1 1 0 0,0 0-18 0 0,16 0 72 0 0,-1-1 0 0 0,0 0 1 0 0,0-2-1 0 0,-1 0 0 0 0,1 0 1 0 0,-1-2-1 0 0,1 0 0 0 0,-2-2 1 0 0,6-2-73 0 0,48-14 82 0 0,-19 7-2690 0 0,-19 3-4995 0 0,-25 9-4756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8:33.0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468 14 12675 0 0,'0'0'1183'0'0,"0"0"-257"0"0,0 0 3 0 0,0 0 234 0 0,0 0 250 0 0,0 0 72 0 0,0 0-165 0 0,0 0-308 0 0,0 0-328 0 0,0 0-240 0 0,0 0-148 0 0,0 0-32 0 0,0 0 27 0 0,-7 7 47 0 0,4-4-301 0 0,0-1 0 0 0,0 1 0 0 0,1 0 0 0 0,-1 0 0 0 0,1 0 0 0 0,-1 0 0 0 0,1 1 0 0 0,0-1 0 0 0,0 1 0 0 0,1-1 0 0 0,-1 1 0 0 0,1 0 1 0 0,-1 0-1 0 0,1-1 0 0 0,0 1 0 0 0,1 0 0 0 0,-1 0 0 0 0,1 0 0 0 0,0 0 0 0 0,0 2-37 0 0,47 442 2177 0 0,-4 86-1696 0 0,-32-394-846 0 0,-8-170-3159 0 0,-33-20-979 0 0,3 21-4751 0 0,16 20-922 0 0</inkml:trace>
  <inkml:trace contextRef="#ctx0" brushRef="#br0" timeOffset="691.509">1 743 14771 0 0,'0'0'1638'0'0,"0"0"-723"0"0,0 0-566 0 0,0 0-41 0 0,0 0 196 0 0,0 0 158 0 0,0 0 78 0 0,0 0-20 0 0,0 0-74 0 0,35-5-92 0 0,113-20-78 0 0,0-20 442 0 0,-117 31-746 0 0,26-12-164 0 0,-1-2-1 0 0,-1-3 1 0 0,-2-2 0 0 0,-1-2 0 0 0,-1-3-1 0 0,-3-1 1 0 0,-1-3 0 0 0,-2-2-1 0 0,19-26-7 0 0,-40 41-349 0 0,-1-1 0 0 0,-2-1 0 0 0,-1-1-1 0 0,-2-1 1 0 0,-1-1 0 0 0,-1 0 0 0 0,2-11 349 0 0,-24 130 1487 0 0,-15 104-317 0 0,-12 239-30 0 0,32-425-1129 0 0,0 1 1 0 0,0 0 0 0 0,1 0 0 0 0,-1 0 0 0 0,1 0 0 0 0,0 0-1 0 0,1 0 1 0 0,-1 0 0 0 0,1 0 0 0 0,0 0 0 0 0,-1 0-1 0 0,2 0 1 0 0,-1 0 0 0 0,0 0 0 0 0,1-1 0 0 0,0 1 0 0 0,0 0-1 0 0,0-1 1 0 0,0 0 0 0 0,0 1 0 0 0,1-1 0 0 0,0 0 0 0 0,-1 0-1 0 0,1 0 1 0 0,0-1 0 0 0,0 1 0 0 0,1-1 0 0 0,-1 0-1 0 0,0 0 1 0 0,1 0 0 0 0,0 0 0 0 0,-1 0 0 0 0,1-1 0 0 0,0 1-1 0 0,0-1 1 0 0,0 0 0 0 0,3 0-12 0 0,3-3 28 0 0,1 0 0 0 0,-1-1 0 0 0,0 0 0 0 0,0 0 0 0 0,0-1 1 0 0,0 0-1 0 0,-1-1 0 0 0,0 0 0 0 0,0-1 0 0 0,0 0 0 0 0,0 0 0 0 0,-1-1 0 0 0,0 0 0 0 0,0 0 0 0 0,-1-1 0 0 0,1-2-28 0 0,69-52 19 0 0,-75 60-18 0 0,2 0-9 0 0,-1-1 0 0 0,1 1-1 0 0,0 0 1 0 0,0 0 0 0 0,0 0 0 0 0,0 0 0 0 0,0 1 0 0 0,0 0 0 0 0,0-1 0 0 0,0 2 0 0 0,1-1-1 0 0,-1 0 1 0 0,0 1 0 0 0,1 0 0 0 0,-1 0 0 0 0,1 0 0 0 0,0 0 8 0 0,9 66-18 0 0,-13-62 19 0 0,0-1-1 0 0,0 1 0 0 0,0 0 0 0 0,0 0 0 0 0,1 0 0 0 0,-1 0 0 0 0,1-1 0 0 0,0 1 0 0 0,1-1 0 0 0,-1 0 0 0 0,0 1 0 0 0,1-1 0 0 0,0 0 0 0 0,0 0 0 0 0,0-1 1 0 0,0 1-1 0 0,0 0 0 0 0,0-1 0 0 0,1 0 0 0 0,-1 0 0 0 0,1 0 0 0 0,0 0 0 0 0,-1-1 0 0 0,1 1 0 0 0,0-1 0 0 0,0 0 0 0 0,0 0 0 0 0,0 0 0 0 0,0-1 1 0 0,0 0-1 0 0,0 1 0 0 0,0-1 0 0 0,0 0 0 0 0,0-1 0 0 0,0 1 0 0 0,0-1 0 0 0,0 0 0 0 0,0 0 0 0 0,3-1 0 0 0,37-7 25 0 0,-2-2 0 0 0,0-1-1 0 0,0-2 1 0 0,39-20-25 0 0,-68 28 34 0 0,0-1 0 0 0,0-1 0 0 0,0-1 0 0 0,-1 1-1 0 0,0-2 1 0 0,-1 0 0 0 0,0 0 0 0 0,-1-1 0 0 0,0 0-1 0 0,0-1 1 0 0,-1 0 0 0 0,-1 0 0 0 0,0-1 0 0 0,-1 0-1 0 0,0-1 1 0 0,2-6-34 0 0,-5 8 33 0 0,-1 0-1 0 0,1-1 0 0 0,-2 1 0 0 0,0-1 1 0 0,0 0-1 0 0,-2 1 0 0 0,1-1 1 0 0,-2 0-1 0 0,0-8-32 0 0,-1 17 2 0 0,0 0 0 0 0,-1 1 0 0 0,1-1-1 0 0,-1 1 1 0 0,0-1 0 0 0,0 1 0 0 0,0 0 0 0 0,0 0 0 0 0,-1 0 0 0 0,1 1 0 0 0,-1-1-1 0 0,0 1 1 0 0,1 0 0 0 0,-1 0 0 0 0,0 0 0 0 0,0 0 0 0 0,-1 1 0 0 0,1-1 0 0 0,0 1-1 0 0,0 0 1 0 0,-1 1 0 0 0,1-1 0 0 0,0 1 0 0 0,-1 0 0 0 0,1 0 0 0 0,-1 0 0 0 0,1 0-1 0 0,0 1 1 0 0,-1 0 0 0 0,1 0 0 0 0,0 0 0 0 0,0 0 0 0 0,-1 1 0 0 0,1-1 0 0 0,0 1-1 0 0,0 0 1 0 0,0 1-2 0 0,-8 5-8 0 0,0 1 0 0 0,1 0-1 0 0,1 0 1 0 0,-1 1-1 0 0,2 0 1 0 0,-1 1 0 0 0,1 0-1 0 0,1 1 1 0 0,0 0 0 0 0,1 0-1 0 0,0 0 1 0 0,1 1-1 0 0,0 0 1 0 0,1 0 0 0 0,0 1-1 0 0,1 0 1 0 0,1 0 0 0 0,-1 10 8 0 0,1-14-7 0 0,0 0 1 0 0,1 0 0 0 0,1 1-1 0 0,-1-1 1 0 0,2 0 0 0 0,-1 1-1 0 0,2-1 1 0 0,-1 0 0 0 0,1 0-1 0 0,1 1 1 0 0,0-1-1 0 0,0 0 1 0 0,1 0 0 0 0,0 0-1 0 0,1-1 1 0 0,0 1 0 0 0,0-1-1 0 0,1 0 1 0 0,1 0 0 0 0,-1 0-1 0 0,1-1 1 0 0,1 0 0 0 0,0 0-1 0 0,0 0 1 0 0,0-1 0 0 0,1 0-1 0 0,0-1 1 0 0,0 0 0 0 0,2 1 6 0 0,9 2-62 0 0,1-1 0 0 0,0 0 0 0 0,1-2 0 0 0,0 0 0 0 0,0-1 0 0 0,0-1 1 0 0,0-2-1 0 0,1 0 0 0 0,-1 0 0 0 0,1-2 0 0 0,-1-1 0 0 0,1-1 0 0 0,13-3 62 0 0,31-8-3586 0 0,-4-5-3445 0 0,-44 13-5136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8:08.2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8393 1311 6825 0 0,'0'0'1597'0'0,"0"0"-41"0"0,0 0 28 0 0,0 0 41 0 0,0 0-13 0 0,-35-1-117 0 0,-113-2-212 0 0,142 2-1177 0 0,1 1 1 0 0,-1 0-1 0 0,1 0 0 0 0,-1 0 0 0 0,1 1 1 0 0,-1-1-1 0 0,0 1 0 0 0,1 1 0 0 0,0-1 1 0 0,-1 1-1 0 0,1 0 0 0 0,0 0 0 0 0,0 0 1 0 0,0 1-1 0 0,-1 1-106 0 0,-7 4 276 0 0,-3 0-95 0 0,1 1 0 0 0,0 0 0 0 0,0 1 0 0 0,1 1 0 0 0,1 1 0 0 0,0-1 0 0 0,0 2 1 0 0,1 0-1 0 0,1 1 0 0 0,0 0 0 0 0,1 0 0 0 0,0 1 0 0 0,2 0 0 0 0,-6 11-181 0 0,12-21 19 0 0,0 0 0 0 0,0 1 0 0 0,0-1 0 0 0,0 0 0 0 0,1 0 0 0 0,0 1 0 0 0,0-1 0 0 0,0 1 0 0 0,1-1 0 0 0,0 1 0 0 0,0-1 0 0 0,0 1 0 0 0,1-1 0 0 0,0 1 0 0 0,0-1 0 0 0,0 0 0 0 0,1 1 0 0 0,-1-1 0 0 0,1 0 0 0 0,1 0 0 0 0,-1 0 0 0 0,1 0 0 0 0,-1-1 0 0 0,2 1 0 0 0,-1-1 0 0 0,0 1 0 0 0,1-1 0 0 0,0 0 0 0 0,0 0 0 0 0,0-1 0 0 0,0 1 0 0 0,0-1 0 0 0,1 0 0 0 0,0 0 0 0 0,-1 0 0 0 0,1-1 0 0 0,0 0 0 0 0,1 0 0 0 0,-1 0 0 0 0,0 0 0 0 0,0-1 0 0 0,2 0-19 0 0,4 0 61 0 0,0-1 1 0 0,1-1-1 0 0,-1 0 1 0 0,-1 0 0 0 0,1-1-1 0 0,0 0 1 0 0,0-1 0 0 0,-1 0-1 0 0,1-1 1 0 0,-1 0-1 0 0,0-1 1 0 0,0 0 0 0 0,-1-1-1 0 0,1 0 1 0 0,-1 0 0 0 0,7-7-62 0 0,7-6 92 0 0,0-2 1 0 0,-2 0-1 0 0,-1-1 0 0 0,0-1 1 0 0,11-19-93 0 0,-19 24 32 0 0,-1-1 0 0 0,-1 0 0 0 0,-1 0 1 0 0,0-1-1 0 0,-2 0 0 0 0,0-1 0 0 0,0-3-32 0 0,-5 5 38 0 0,-2 18-89 0 0,1 10-239 0 0,18 114 130 0 0,-17-112 154 0 0,1-1 0 0 0,0 1-1 0 0,1 0 1 0 0,0-1 0 0 0,1 0-1 0 0,0 0 1 0 0,1 0 0 0 0,0 0-1 0 0,0-1 1 0 0,1 0 0 0 0,0 0-1 0 0,1-1 1 0 0,3 4 6 0 0,-6-9 7 0 0,-1 1-1 0 0,0-1 1 0 0,1 1 0 0 0,-1-1 0 0 0,1 0 0 0 0,0-1 0 0 0,0 1-1 0 0,1-1 1 0 0,-1 0 0 0 0,0 0 0 0 0,1-1 0 0 0,-1 0-1 0 0,0 0 1 0 0,1 0 0 0 0,0 0 0 0 0,-1-1 0 0 0,1 0 0 0 0,-1 0-1 0 0,1-1 1 0 0,0 1 0 0 0,-1-1 0 0 0,1 0 0 0 0,-1-1-1 0 0,0 1 1 0 0,1-1 0 0 0,-1 0 0 0 0,2-2-7 0 0,10-7 60 0 0,-1 0 0 0 0,0-1 0 0 0,-1-1 0 0 0,-1-1 0 0 0,0 0 0 0 0,-1-1 0 0 0,0 0 0 0 0,-1-1 0 0 0,1-3-60 0 0,13-17 42 0 0,-2-1 0 0 0,-1-2 0 0 0,-2 0 0 0 0,-2-1 1 0 0,-2 0-1 0 0,-1-2 0 0 0,-2 0 0 0 0,-2-1 0 0 0,-2 0 0 0 0,-2 0 0 0 0,-2-1 0 0 0,1-31-42 0 0,-5 54-25 0 0,0 0 1 0 0,-2-1-1 0 0,0 1 0 0 0,-2 0 0 0 0,0-1 0 0 0,-1 1 0 0 0,-1 0 0 0 0,-1 1 0 0 0,-1-1 0 0 0,-1 1 1 0 0,0 0-1 0 0,-2 0 0 0 0,0 1 0 0 0,-1 0 0 0 0,-1 1 0 0 0,-1 0 0 0 0,0 1 0 0 0,-6-5 25 0 0,15 19-17 0 0,0 1-1 0 0,0 0 0 0 0,0 0 1 0 0,0 0-1 0 0,0 0 0 0 0,0 0 0 0 0,0 1 1 0 0,0-1-1 0 0,-1 1 0 0 0,1 0 1 0 0,-1 0-1 0 0,1 0 0 0 0,-1 0 1 0 0,1 1-1 0 0,-1-1 0 0 0,0 1 1 0 0,1 0-1 0 0,-1 0 0 0 0,0 1 1 0 0,1-1-1 0 0,-1 1 0 0 0,1-1 1 0 0,-1 1-1 0 0,1 0 0 0 0,-1 1 1 0 0,1-1-1 0 0,0 0 0 0 0,-1 1 0 0 0,1 0 1 0 0,0 0-1 0 0,0 0 0 0 0,0 0 1 0 0,1 0-1 0 0,-1 1 0 0 0,0 0 18 0 0,-76 104-409 0 0,68-81 423 0 0,0 1-1 0 0,2 0 1 0 0,1 0 0 0 0,1 1-1 0 0,2 0 1 0 0,0 1 0 0 0,2-1-1 0 0,1 1 1 0 0,2-1 0 0 0,0 1-1 0 0,2-1 1 0 0,2 8-14 0 0,-1-14 50 0 0,1 0 1 0 0,1-1-1 0 0,1 1 0 0 0,1-1 1 0 0,1 0-1 0 0,0-1 1 0 0,2 0-1 0 0,0 0 0 0 0,1-1 1 0 0,1 0-1 0 0,1-1 0 0 0,1-1 1 0 0,0 0-1 0 0,1-1 0 0 0,1 0 1 0 0,12 9-51 0 0,-9-9 28 0 0,-1-2 1 0 0,2 0 0 0 0,0-1-1 0 0,0-1 1 0 0,1-1 0 0 0,1-1-1 0 0,0-1 1 0 0,0-1 0 0 0,0-1-1 0 0,4 0-28 0 0,4-19-1614 0 0,-27 0-2263 0 0,-1-2-4753 0 0,-2 12 7044 0 0,1-5-7624 0 0</inkml:trace>
  <inkml:trace contextRef="#ctx0" brushRef="#br0" timeOffset="490.193">9163 1709 6417 0 0,'0'0'2692'0'0,"0"0"-901"0"0,0 0-282 0 0,0 0-30 0 0,0 0-61 0 0,0 0-115 0 0,0 0-186 0 0,0 0-179 0 0,0 0-169 0 0,12-32-152 0 0,35-100-113 0 0,-30 52 320 0 0,-7-18 290 0 0,-8 64-935 0 0,1 1 0 0 0,1-1 0 0 0,3 1 0 0 0,0 1 0 0 0,2-1 0 0 0,11-26-179 0 0,-10 36 22 0 0,1 0 0 0 0,1 0 0 0 0,1 1 0 0 0,1 0 0 0 0,1 1 0 0 0,7-6-22 0 0,-13 16 3 0 0,32-12-159 0 0,-26 56 183 0 0,22 51 49 0 0,-27-73-44 0 0,-10-11-4014 0 0,-9-7-3457 0 0,6 3-3852 0 0</inkml:trace>
  <inkml:trace contextRef="#ctx0" brushRef="#br0" timeOffset="1446.58">9610 1319 4537 0 0,'0'0'1979'0'0,"0"0"-157"0"0,0 0 309 0 0,0 0 131 0 0,0 0-155 0 0,0 0-272 0 0,0 0-317 0 0,0 0-234 0 0,33-13-169 0 0,102-43-182 0 0,-123 52-737 0 0,0-1 0 0 0,-1-1-1 0 0,0 0 1 0 0,0 0 0 0 0,0-1-1 0 0,-1 0 1 0 0,0-1 0 0 0,0 0-1 0 0,7-10-195 0 0,1 0 198 0 0,-12 12-112 0 0,-1 0 0 0 0,1-1 0 0 0,-1 1 0 0 0,-1-1-1 0 0,1-1 1 0 0,-1 1 0 0 0,-1 0 0 0 0,1-1 0 0 0,-1 0 0 0 0,-1 0-1 0 0,1 0 1 0 0,-1 0 0 0 0,-1 0 0 0 0,1-1 0 0 0,-2 1-1 0 0,1 0 1 0 0,-1-8-86 0 0,0 13 6 0 0,0 0 0 0 0,-1 1 1 0 0,1-1-1 0 0,-1 1 0 0 0,0-1 0 0 0,0 1 0 0 0,0 0 0 0 0,0-1 0 0 0,0 1 0 0 0,0 0 0 0 0,0-1 0 0 0,-1 1 0 0 0,1 0 0 0 0,-1 0 0 0 0,0 0 0 0 0,0 0 0 0 0,1 1 0 0 0,-1-1 0 0 0,0 0 1 0 0,0 1-1 0 0,-1-1 0 0 0,1 1 0 0 0,0 0 0 0 0,0 0 0 0 0,-1 0 0 0 0,1 0 0 0 0,-1 0 0 0 0,1 0 0 0 0,-1 1 0 0 0,1-1 0 0 0,-1 1 0 0 0,1 0 0 0 0,-1-1 0 0 0,0 1 0 0 0,-2 1-6 0 0,-2-1-20 0 0,0 0 0 0 0,-1 0 0 0 0,1 1 0 0 0,0 0 0 0 0,0 1 0 0 0,-1-1 0 0 0,1 1-1 0 0,0 1 1 0 0,1 0 0 0 0,-1 0 0 0 0,0 0 0 0 0,0 1 20 0 0,-6 6-21 0 0,1 0 0 0 0,0 0 0 0 0,1 1 0 0 0,0 1 0 0 0,1 0 0 0 0,0 0 0 0 0,1 1 0 0 0,0 0 0 0 0,1 0 0 0 0,0 1 0 0 0,2 1 0 0 0,-1-1 0 0 0,2 1 0 0 0,0 0 0 0 0,1 0 0 0 0,0 0 0 0 0,1 1 0 0 0,1 0 0 0 0,0-1 0 0 0,1 12 21 0 0,14 88-51 0 0,-12-111 50 0 0,0 0 0 0 0,1-1 0 0 0,0 1 0 0 0,-1 0 0 0 0,2 0 0 0 0,-1-1 1 0 0,0 0-1 0 0,1 1 0 0 0,-1-1 0 0 0,1 0 0 0 0,0 0 0 0 0,0 0 1 0 0,0-1-1 0 0,1 1 0 0 0,-1-1 0 0 0,1 1 0 0 0,-1-1 0 0 0,1 0 0 0 0,0-1 1 0 0,-1 1-1 0 0,1-1 0 0 0,0 1 0 0 0,0-1 0 0 0,0 0 0 0 0,0-1 1 0 0,3 1 0 0 0,4 0-14 0 0,1-1 1 0 0,0 0 0 0 0,-1-1 0 0 0,1 0 0 0 0,-1-1 0 0 0,1 0 0 0 0,-1 0 0 0 0,0-2 0 0 0,0 1 0 0 0,0-2 0 0 0,-1 1 0 0 0,1-1-1 0 0,-1-1 1 0 0,0 0 0 0 0,4-3 13 0 0,133-117-768 0 0,-139 119 702 0 0,110-116-4018 0 0,-5-5 1 0 0,18-37 4083 0 0,-98 121 497 0 0,-32 43 98 0 0,-12 15 458 0 0,-29 35-12 0 0,2 1 0 0 0,2 3 0 0 0,3 0 0 0 0,-15 34-1041 0 0,42-74 95 0 0,0 1 1 0 0,1-1-1 0 0,0 1 0 0 0,1 0 0 0 0,1 0 1 0 0,0 1-1 0 0,0-1 0 0 0,2 0 1 0 0,0 1-1 0 0,1-1 0 0 0,0 7-95 0 0,1-18 11 0 0,-1-1 0 0 0,1 0-1 0 0,-1 0 1 0 0,1 1 0 0 0,0-1 0 0 0,0 0-1 0 0,0 0 1 0 0,0 0 0 0 0,1 0 0 0 0,-1 0-1 0 0,1 0 1 0 0,-1 0 0 0 0,1 0 0 0 0,-1-1-1 0 0,1 1 1 0 0,0-1 0 0 0,0 1 0 0 0,0-1 0 0 0,0 1-1 0 0,0-1 1 0 0,0 0 0 0 0,0 0 0 0 0,0 0-1 0 0,0 0 1 0 0,1-1 0 0 0,-1 1 0 0 0,0-1-1 0 0,1 1 1 0 0,-1-1 0 0 0,0 0 0 0 0,1 0-1 0 0,-1 0 1 0 0,1 0 0 0 0,0 0-11 0 0,81-16 632 0 0,-64 3-560 0 0,0 0 0 0 0,-1-2-1 0 0,-1 0 1 0 0,0-1 0 0 0,-1-1 0 0 0,-1-1 0 0 0,-1 0 0 0 0,0-1 0 0 0,-1-1 0 0 0,-1 0 0 0 0,-1-1 0 0 0,-1 0 0 0 0,4-13-72 0 0,44-72 12 0 0,-59 106-15 0 0,0 1 1 0 0,0-1-1 0 0,0 1 1 0 0,0-1 0 0 0,0 1-1 0 0,0-1 1 0 0,0 0-1 0 0,0 1 1 0 0,0-1 0 0 0,0 1-1 0 0,0-1 1 0 0,0 1-1 0 0,1-1 1 0 0,-1 0 0 0 0,0 1-1 0 0,0-1 1 0 0,1 1-1 0 0,-1-1 1 0 0,0 0 0 0 0,0 1-1 0 0,1-1 1 0 0,-1 0-1 0 0,0 0 1 0 0,1 1 0 0 0,-1-1-1 0 0,0 0 1 0 0,1 0 0 0 0,-1 1-1 0 0,1-1 1 0 0,-1 0-1 0 0,0 0 1 0 0,1 0 0 0 0,-1 0-1 0 0,1 0 1 0 0,-1 1-1 0 0,1-1 1 0 0,-1 0 0 0 0,0 0-1 0 0,1 0 1 0 0,-1 0-1 0 0,1 0 1 0 0,-1 0 0 0 0,1-1-1 0 0,-1 1 1 0 0,0 0-1 0 0,1 0 1 0 0,-1 0 0 0 0,1 0-1 0 0,-1 0 1 0 0,0-1-1 0 0,1 1 1 0 0,-1 0 0 0 0,1 0-1 0 0,-1-1 1 0 0,0 1-1 0 0,1 0 1 0 0,-1 0 0 0 0,0-1-1 0 0,1 1 1 0 0,-1 0 0 0 0,0-1-1 0 0,0 1 1 0 0,1-1-1 0 0,-1 1 1 0 0,0 0 0 0 0,0-1-1 0 0,0 1 1 0 0,0-1-1 0 0,0 1 1 0 0,1-1 2 0 0,5 41-199 0 0,-5-35 189 0 0,2 30-50 0 0,-4-28 27 0 0,1-1 0 0 0,0 1 0 0 0,0 0 0 0 0,0-1 0 0 0,1 1 0 0 0,0 0 0 0 0,0-1 0 0 0,1 1 0 0 0,0-1 0 0 0,0 0 0 0 0,0 1 0 0 0,1-1 0 0 0,0 0 1 0 0,0 0-1 0 0,1-1 0 0 0,-1 1 0 0 0,1-1 0 0 0,1 0 0 0 0,-1 0 0 0 0,1 0 0 0 0,-1 0 0 0 0,1-1 0 0 0,4 3 33 0 0,-3-4-112 0 0,0-1 1 0 0,-1 0-1 0 0,1-1 1 0 0,0 1 0 0 0,1-1-1 0 0,-1 0 1 0 0,0 0-1 0 0,0-1 1 0 0,0 0 0 0 0,0 0-1 0 0,1-1 1 0 0,-1 1-1 0 0,0-1 1 0 0,0-1-1 0 0,0 1 1 0 0,0-1 0 0 0,0 0-1 0 0,-1 0 1 0 0,1-1-1 0 0,0 0 1 0 0,-1 0 0 0 0,0 0-1 0 0,5-4 112 0 0,51-45-3411 0 0,-11-7-4353 0 0,-37 41 3316 0 0,-3 6-694 0 0</inkml:trace>
  <inkml:trace contextRef="#ctx0" brushRef="#br0" timeOffset="2931.947">11203 733 0 0 0,'0'0'1444'0'0,"0"0"838"0"0,0 0 168 0 0,0 0-9 0 0,0 0 12 0 0,0 0-100 0 0,0 0-343 0 0,0 0-517 0 0,0 0-539 0 0,0 0-430 0 0,0 0-215 0 0,0 0-69 0 0,0 0 15 0 0,-15 9 22 0 0,0 0-192 0 0,9-6-52 0 0,-1 0-1 0 0,1 1 1 0 0,0 0-1 0 0,0 0 1 0 0,1 1 0 0 0,-1-1-1 0 0,1 1 1 0 0,0 1-1 0 0,1-1 1 0 0,-1 1-1 0 0,1-1 1 0 0,0 1 0 0 0,-3 6-33 0 0,-8 14 23 0 0,1 2 1 0 0,1 0 0 0 0,1 0 0 0 0,1 1 0 0 0,2 0 0 0 0,1 1 0 0 0,2 0 0 0 0,0 0-1 0 0,2 0 1 0 0,1 3-24 0 0,4-28 22 0 0,-1 0-1 0 0,1-1 0 0 0,0 1 1 0 0,0 0-1 0 0,0-1 0 0 0,0 1 0 0 0,1-1 1 0 0,0 1-1 0 0,0-1 0 0 0,0 0 1 0 0,1 0-1 0 0,-1 0 0 0 0,1 0 1 0 0,0 0-1 0 0,0-1 0 0 0,0 1 1 0 0,1-1-1 0 0,-1 0 0 0 0,1 0 0 0 0,-1 0 1 0 0,1 0-1 0 0,0-1 0 0 0,1 1 1 0 0,-1-1-1 0 0,0 0 0 0 0,0-1 1 0 0,1 1-1 0 0,-1-1 0 0 0,1 1 1 0 0,0-1-1 0 0,-1-1 0 0 0,1 1 0 0 0,0-1 1 0 0,-1 0-1 0 0,1 0 0 0 0,0 0 1 0 0,0 0-1 0 0,-1-1 0 0 0,1 0 1 0 0,0 0-1 0 0,-1 0 0 0 0,1-1 0 0 0,3-1-20 0 0,11-6 229 0 0,-1-1 0 0 0,0-1 0 0 0,-1 0 0 0 0,0-2 0 0 0,0 0 0 0 0,-1 0 0 0 0,-1-2 0 0 0,-1 0 0 0 0,0 0 0 0 0,-1-2 0 0 0,0 0 0 0 0,-1 0 0 0 0,2-6-230 0 0,15-30 268 0 0,-1-1 0 0 0,-4-1 0 0 0,-1-1 0 0 0,-3-2-268 0 0,4-10-268 0 0,-4-1 1 0 0,-3-1 0 0 0,-2-1 0 0 0,-4 0-1 0 0,-2-8 268 0 0,-7 65-163 0 0,0-1 0 0 0,-1 1 0 0 0,-1-1 0 0 0,0 1 0 0 0,0 0 0 0 0,-2-1 0 0 0,0 1 1 0 0,-1 0-1 0 0,0 0 0 0 0,-1 0 0 0 0,0 0 0 0 0,-1 1 0 0 0,-1 0 0 0 0,0 0 0 0 0,-1 0 0 0 0,0 0 0 0 0,-1 1 0 0 0,0 1 0 0 0,-1-1 0 0 0,-1 1 0 0 0,0 1 0 0 0,0 0 0 0 0,-5-4 163 0 0,10 12 5 0 0,0 0 0 0 0,1 0 0 0 0,-1 0 0 0 0,0 0 0 0 0,-1 1 0 0 0,1-1 0 0 0,0 2 0 0 0,0-1 0 0 0,-1 0 0 0 0,1 1 1 0 0,0 0-1 0 0,-1 0 0 0 0,1 1 0 0 0,0-1 0 0 0,0 1 0 0 0,-1 0 0 0 0,1 1 0 0 0,0-1 0 0 0,0 1 0 0 0,0 0 0 0 0,0 0 0 0 0,1 1 1 0 0,-1-1-1 0 0,1 1 0 0 0,-1 0 0 0 0,1 0 0 0 0,0 1 0 0 0,0-1 0 0 0,-1 2-5 0 0,-8 9 43 0 0,0 0 0 0 0,1 0 1 0 0,0 1-1 0 0,1 0 0 0 0,1 1 0 0 0,1 1 0 0 0,-6 12-43 0 0,4-5 73 0 0,2-1 1 0 0,1 1-1 0 0,1 1 0 0 0,1-1 0 0 0,1 1 1 0 0,2 0-1 0 0,0 1 0 0 0,1-1 0 0 0,2 0 0 0 0,0 1 1 0 0,2-1-1 0 0,1 0 0 0 0,1 0 0 0 0,4 11-73 0 0,-4-18 37 0 0,1-1-1 0 0,0 1 1 0 0,2-1-1 0 0,0-1 1 0 0,1 1-1 0 0,0-2 0 0 0,1 1 1 0 0,1-1-1 0 0,1 0 1 0 0,0-1-1 0 0,1 0 0 0 0,0-1 1 0 0,1 0-1 0 0,1-1 1 0 0,0-1-1 0 0,0 0 1 0 0,1-1-1 0 0,1 0 0 0 0,-1-1 1 0 0,12 4-37 0 0,-14-8-22 0 0,1 0 0 0 0,-1 0 0 0 0,1-1 0 0 0,0-1 0 0 0,0-1 0 0 0,1 0 0 0 0,-1 0 0 0 0,0-1 0 0 0,1-1 0 0 0,-1-1-1 0 0,0 0 1 0 0,0-1 0 0 0,1 0 0 0 0,-1-1 0 0 0,0-1 0 0 0,-1 0 0 0 0,1-1 0 0 0,-1 0 0 0 0,0-1 0 0 0,0 0 0 0 0,0-1 0 0 0,-1-1 0 0 0,0 0 0 0 0,-1-1 0 0 0,0 0 0 0 0,0-1 0 0 0,-1 0 0 0 0,0 0 0 0 0,-1-1 0 0 0,0 0 0 0 0,-1-1 0 0 0,0 0 0 0 0,2-5 22 0 0,-4 6 65 0 0,0 0 0 0 0,-1-1 1 0 0,-1 0-1 0 0,1 0 0 0 0,-2 0 0 0 0,0 0 0 0 0,0-1 1 0 0,-1 0-1 0 0,0-11-65 0 0,-20 28 817 0 0,12 10-803 0 0,0 1-1 0 0,0-1 0 0 0,2 1 1 0 0,0 0-1 0 0,0 0 0 0 0,1 0 1 0 0,1 0-1 0 0,1 1 0 0 0,0-1 1 0 0,1 0-1 0 0,2 11-13 0 0,-3-20 9 0 0,1 0 0 0 0,1 0 0 0 0,-1 0 1 0 0,1 0-1 0 0,1-1 0 0 0,-1 1 0 0 0,1 0 0 0 0,-1 0 0 0 0,2-1 1 0 0,-1 0-1 0 0,1 1 0 0 0,-1-1 0 0 0,1 0 0 0 0,1 0 0 0 0,-1 0 1 0 0,1-1-1 0 0,0 1 0 0 0,0-1 0 0 0,0 0 0 0 0,1 0 0 0 0,-1 0 1 0 0,1-1-1 0 0,0 1 0 0 0,0-1 0 0 0,0 0 0 0 0,1-1 0 0 0,-1 1 1 0 0,0-1-1 0 0,1 0 0 0 0,0 0 0 0 0,0-1 0 0 0,2 1-9 0 0,-4-2 43 0 0,1 0 0 0 0,-1-1 0 0 0,1 1 0 0 0,-1-1 0 0 0,1 1 0 0 0,-1-1 0 0 0,0-1 0 0 0,1 1-1 0 0,-1-1 1 0 0,0 1 0 0 0,0-1 0 0 0,0 0 0 0 0,0-1 0 0 0,0 1 0 0 0,-1-1 0 0 0,1 1 0 0 0,-1-1 0 0 0,1 0-1 0 0,-1-1 1 0 0,0 1 0 0 0,0 0 0 0 0,-1-1 0 0 0,1 0 0 0 0,0-2-43 0 0,16-24 135 0 0,-3-2 0 0 0,0 0 0 0 0,-2-1 0 0 0,-2 0 1 0 0,-1-1-1 0 0,-1-1 0 0 0,-2 0 0 0 0,0-9-135 0 0,0 9 107 0 0,7-33 123 0 0,-3 90-388 0 0,45 84 346 0 0,-53-131 1631 0 0,-4 20-1431 0 0,4 21-309 0 0,36 80-22 0 0,-1 21 55 0 0,-5-37-66 0 0,4-35-44 0 0,-36-41 3 0 0,0 0 0 0 0,0 0-1 0 0,0 0 1 0 0,0 0-1 0 0,-1 0 1 0 0,1 1 0 0 0,-1-1-1 0 0,0 1 1 0 0,0-1-1 0 0,-1 0 1 0 0,0 1-1 0 0,1 0 1 0 0,-1-1 0 0 0,-1 1-1 0 0,1-1 1 0 0,-1 2-5 0 0,2 23 28 0 0,3 130-30 0 0,-4-151 0 0 0,4 34 0 0 0,-2 1 1 0 0,-2 0-1 0 0,-2-1 1 0 0,-2 1-1 0 0,-2-1 1 0 0,-1 0-1 0 0,-10 28 2 0 0,-10 8-13 0 0,-3-2 0 0 0,-4 0 0 0 0,-15 21 13 0 0,49-96 1 0 0,0 0 0 0 0,-1 0-1 0 0,1 0 1 0 0,0 0-1 0 0,0 1 1 0 0,0-1 0 0 0,-1 0-1 0 0,1 0 1 0 0,-1 0-1 0 0,1 0 1 0 0,-1 0-1 0 0,1 0 1 0 0,-1 0 0 0 0,1 0-1 0 0,-1 0 1 0 0,0 0-1 0 0,0 0 1 0 0,1 0 0 0 0,-1 0-1 0 0,0-1 1 0 0,0 1-1 0 0,0 0 1 0 0,0-1 0 0 0,0 1-1 0 0,0 0 1 0 0,0-1-1 0 0,0 1 1 0 0,0-1 0 0 0,-1 0-1 0 0,1 1 1 0 0,0-1-1 0 0,0 0 1 0 0,0 0-1 0 0,0 1 1 0 0,0-1 0 0 0,-1 0-1 0 0,1 0 1 0 0,0 0-1 0 0,0-1 1 0 0,0 1 0 0 0,-1 0-1 0 0,1 0 1 0 0,0-1-1 0 0,0 1 1 0 0,0 0 0 0 0,0-1-1 0 0,0 0 1 0 0,0 1-1 0 0,0-1 1 0 0,0 1 0 0 0,0-1-1 0 0,0 0 1 0 0,0 0-1 0 0,0 1 1 0 0,0-1-1 0 0,1 0 1 0 0,-1 0 0 0 0,0 0-1 0 0,1 0 1 0 0,-1 0-1 0 0,0 0 1 0 0,1 0 0 0 0,-1 0-1 0 0,1 0 1 0 0,0 0-1 0 0,-1-1 1 0 0,1 1 0 0 0,0 0-1 0 0,0 0 1 0 0,0 0-1 0 0,-9-38-3 0 0,3 1 0 0 0,1-1 0 0 0,2 0 0 0 0,1 0 0 0 0,3 0 0 0 0,1-4 3 0 0,-1-35-5 0 0,1-67 54 0 0,7-1-1 0 0,22-112-48 0 0,-31 246-6 0 0,1-1 0 0 0,0 1-1 0 0,1 0 1 0 0,0 0 0 0 0,1 0-1 0 0,0 0 1 0 0,1 1 0 0 0,1-1-1 0 0,-1 1 1 0 0,2 0 0 0 0,0 0-1 0 0,0 0 1 0 0,1 1 0 0 0,0 0-1 0 0,1 1 1 0 0,0-1 0 0 0,0 1-1 0 0,1 1 1 0 0,0 0 0 0 0,1 0-1 0 0,0 1 1 0 0,0 0 0 0 0,0 0-1 0 0,1 1 1 0 0,0 1 0 0 0,0 0-1 0 0,1 0 1 0 0,3 0 6 0 0,-11 4-56 0 0,0 0 1 0 0,1 1-1 0 0,-1-1 0 0 0,0 1 0 0 0,0 0 1 0 0,1 0-1 0 0,-1 0 0 0 0,0 0 1 0 0,1 1-1 0 0,-1 0 0 0 0,0 0 0 0 0,0 0 1 0 0,0 0-1 0 0,0 1 0 0 0,0 0 1 0 0,0 0-1 0 0,0 0 0 0 0,0 0 0 0 0,1 1 56 0 0,18 31-5340 0 0,-19-25-1648 0 0,0-4-5326 0 0</inkml:trace>
  <inkml:trace contextRef="#ctx0" brushRef="#br0" timeOffset="-5263.83">1300 1771 1104 0 0,'0'0'3205'0'0,"0"0"-1518"0"0,0 0-485 0 0,0 0 10 0 0,0 0 128 0 0,0 0 148 0 0,0 0 49 0 0,0 0-148 0 0,0 0-270 0 0,0 0-317 0 0,0 0-281 0 0,-3-4-203 0 0,-7-12-91 0 0,15 27 639 0 0,13 27-240 0 0,-2 1-1 0 0,-1 1 1 0 0,-2 1 0 0 0,-2 0-1 0 0,2 23-625 0 0,1-4 272 0 0,58 259 281 0 0,-49-223-567 0 0,-13-46-245 0 0,3 0 1 0 0,1 0-1 0 0,3-2 1 0 0,2 0-1 0 0,17 30 259 0 0,-20-64-1692 0 0,-8-13-1411 0 0,0-1-3676 0 0,-4 0-2310 0 0</inkml:trace>
  <inkml:trace contextRef="#ctx0" brushRef="#br0" timeOffset="-4745.573">1094 1779 7586 0 0,'0'0'1531'0'0,"0"0"-126"0"0,0 0-47 0 0,0 0 50 0 0,0 0 24 0 0,0 0-77 0 0,0 0-201 0 0,0 0-190 0 0,0 0-149 0 0,0 0-79 0 0,19-36-40 0 0,61-114-57 0 0,-25 89-47 0 0,-20 34-376 0 0,2 3 0 0 0,0 1-1 0 0,2 1 1 0 0,0 3 0 0 0,1 1-1 0 0,1 2 1 0 0,0 1 0 0 0,2 3-1 0 0,-1 1 1 0 0,1 2 0 0 0,22 0-216 0 0,-59 8-2 0 0,1 0 0 0 0,-1 0 0 0 0,0 1 0 0 0,1 0-1 0 0,-1 1 1 0 0,1-1 0 0 0,-1 1 0 0 0,0 0 0 0 0,1 1 0 0 0,-1 0 0 0 0,0 0 0 0 0,0 0 0 0 0,0 0 0 0 0,0 1 0 0 0,-1 0 0 0 0,1 1 0 0 0,-1-1 0 0 0,0 1 0 0 0,0 0 0 0 0,0 0-1 0 0,0 0 1 0 0,0 1 0 0 0,-1 0 0 0 0,0 0 0 0 0,0 0 0 0 0,-1 0 0 0 0,1 1 0 0 0,-1-1 0 0 0,0 1 0 0 0,-1 0 0 0 0,3 6 2 0 0,-3 8 3 0 0,-1 0 0 0 0,-1 0 0 0 0,0 1 1 0 0,-2-1-1 0 0,0 0 0 0 0,-1 0 0 0 0,-1-1 0 0 0,-1 1 0 0 0,-1-1 1 0 0,0 0-1 0 0,-2 0 0 0 0,0 0 0 0 0,-6 8-3 0 0,-34 64 12 0 0,-4-1 1 0 0,-4-3-1 0 0,-4-3 0 0 0,-31 32-12 0 0,72-92 3 0 0,-36 60 92 0 0,54-83-95 0 0,0 0-1 0 0,1-1 1 0 0,-1 1 0 0 0,1 0-1 0 0,-1 0 1 0 0,1 0 0 0 0,-1 0-1 0 0,1 0 1 0 0,0 0 0 0 0,-1 0 0 0 0,1 0-1 0 0,0 0 1 0 0,0-1 0 0 0,0 1-1 0 0,0 0 1 0 0,0 0 0 0 0,0 0 0 0 0,0 0-1 0 0,0 0 1 0 0,0 0 0 0 0,0 0-1 0 0,0 0 1 0 0,1 0 0 0 0,-1 0-1 0 0,0 0 1 0 0,1 0 0 0 0,-1 0 0 0 0,1 0-1 0 0,-1 0 1 0 0,1-1 0 0 0,-1 1-1 0 0,1 0 1 0 0,0 0 0 0 0,-1 0 0 0 0,1-1-1 0 0,0 1 1 0 0,0-1 0 0 0,-1 1-1 0 0,1 0 1 0 0,0-1 0 0 0,0 1-1 0 0,0-1 1 0 0,0 0 0 0 0,0 1 0 0 0,0-1-1 0 0,0 0 1 0 0,0 1 0 0 0,0-1-1 0 0,0 0 1 0 0,0 0 0 0 0,58 1 7 0 0,-46-2 20 0 0,199-38 172 0 0,-56 6-137 0 0,-142 31-59 0 0,6-3-3 0 0,0 2 0 0 0,0 1 0 0 0,1 0 0 0 0,-1 1 0 0 0,1 2 0 0 0,-1 0 1 0 0,1 1-1 0 0,-1 1 0 0 0,0 1 0 0 0,0 0 0 0 0,-17-3 6 0 0,0 0 1 0 0,-1 1-1 0 0,1-1 1 0 0,0 1-1 0 0,-1-1 1 0 0,1 1-1 0 0,-1 0 1 0 0,0 0-1 0 0,0 0 1 0 0,0 0-1 0 0,0 0 1 0 0,0 0-1 0 0,0 1 0 0 0,0-1 1 0 0,-1 0-1 0 0,1 1 1 0 0,-1 0-1 0 0,0-1 1 0 0,0 1-1 0 0,0 0 1 0 0,0 0-1 0 0,0 0 1 0 0,0-1-1 0 0,-1 1 1 0 0,1 0-1 0 0,-1 0 1 0 0,0 0-1 0 0,0 0 0 0 0,0 0 1 0 0,0 0-1 0 0,-1 0 1 0 0,1 0-1 0 0,-1 0 1 0 0,0 0-7 0 0,-44 93 337 0 0,2-42-139 0 0,-2-1 1 0 0,-2-3-1 0 0,-3-2 0 0 0,-2-2 0 0 0,-39 26-198 0 0,2 1 116 0 0,-15 15-108 0 0,79-69-201 0 0,24-18-31 0 0,1-1-150 0 0,7-6-735 0 0,71-73-3241 0 0,-45 44-2589 0 0,-14 15-4404 0 0</inkml:trace>
  <inkml:trace contextRef="#ctx0" brushRef="#br0" timeOffset="-3982.324">2464 2361 8850 0 0,'0'0'1374'0'0,"0"0"-280"0"0,0 0 55 0 0,0 0 247 0 0,0 0 179 0 0,0 0-59 0 0,0 0-231 0 0,0 0-303 0 0,0 0-267 0 0,0 0-173 0 0,0 0-92 0 0,0 0-35 0 0,0 0-28 0 0,12 21-19 0 0,40 66-21 0 0,-52-86-326 0 0,1 1-1 0 0,-1-1 1 0 0,1 0 0 0 0,-1 1-1 0 0,1-1 1 0 0,0 1 0 0 0,0-1 0 0 0,0 0-1 0 0,0 0 1 0 0,0 1 0 0 0,0-1 0 0 0,0 0-1 0 0,0 0 1 0 0,0 0 0 0 0,1 0 0 0 0,-1 0-1 0 0,0 0 1 0 0,1-1 0 0 0,-1 1 0 0 0,0 0-1 0 0,1-1 1 0 0,-1 1 0 0 0,1-1-1 0 0,-1 1 1 0 0,1-1 0 0 0,0 0 0 0 0,-1 0-1 0 0,1 1 1 0 0,-1-1 0 0 0,1 0 0 0 0,-1-1-1 0 0,1 1 1 0 0,-1 0 0 0 0,2 0-21 0 0,6-2 164 0 0,-1 0-48 0 0,1-1 0 0 0,-1 1-1 0 0,0-2 1 0 0,0 1 0 0 0,-1-1-1 0 0,1 0 1 0 0,-1-1-1 0 0,0 0 1 0 0,0 0 0 0 0,0-1-1 0 0,2-2-115 0 0,-7 6 18 0 0,265-257 622 0 0,-264 256-636 0 0,-2 2-7 0 0,-1-1 0 0 0,1 1 1 0 0,0 0-1 0 0,0 0 0 0 0,-1 0 1 0 0,1 0-1 0 0,0 0 0 0 0,0 0 1 0 0,0 0-1 0 0,0 0 0 0 0,0 0 1 0 0,0 0-1 0 0,0 0 0 0 0,1 1 1 0 0,-1-1-1 0 0,0 0 0 0 0,0 1 1 0 0,1-1-1 0 0,-1 1 0 0 0,0-1 1 0 0,1 1-1 0 0,-1 0 1 0 0,0 0-1 0 0,1-1 0 0 0,-1 1 1 0 0,0 0-1 0 0,1 0 0 0 0,-1 0 1 0 0,1 1-1 0 0,-1-1 0 0 0,0 0 1 0 0,1 0-1 0 0,-1 1 0 0 0,0-1 1 0 0,1 1-1 0 0,-1-1 0 0 0,1 1 3 0 0,28 66 3 0 0,-26-53 8 0 0,1 0 0 0 0,1 0-1 0 0,1 0 1 0 0,0-1 0 0 0,0 0-1 0 0,1-1 1 0 0,1 0 0 0 0,0 0-1 0 0,1-1 1 0 0,0 0-1 0 0,1 0 1 0 0,0-1 0 0 0,3 1-11 0 0,-6-5 8 0 0,0 0 1 0 0,0-1 0 0 0,1 0-1 0 0,0-1 1 0 0,0 1-1 0 0,0-2 1 0 0,0 1 0 0 0,1-1-1 0 0,0-1 1 0 0,-1 0-1 0 0,1 0 1 0 0,0-1 0 0 0,0 0-1 0 0,0-1 1 0 0,0 0-1 0 0,0 0 1 0 0,0-1 0 0 0,0-1-1 0 0,0 1 1 0 0,8-4-9 0 0,3-8 63 0 0,-1-1 1 0 0,0-1-1 0 0,-1 0 0 0 0,-1-1 1 0 0,-1-1-1 0 0,0-1 0 0 0,-1-1 1 0 0,-1 0-1 0 0,-1-1 1 0 0,-1 0-1 0 0,0-2 0 0 0,-2 1 1 0 0,0-1-1 0 0,-2-1 1 0 0,0 1-1 0 0,-2-2 0 0 0,1-6-63 0 0,10-39 13 0 0,-3 0-1 0 0,-3-2 0 0 0,-3 1 0 0 0,-3-1 0 0 0,-4-1 0 0 0,-2 1 1 0 0,-4-1-13 0 0,5 54-2 0 0,-2 0 1 0 0,0 0-1 0 0,0 0 1 0 0,-2 1-1 0 0,0-1 0 0 0,-2 1 1 0 0,1-1-1 0 0,-2 1 1 0 0,-1 0-1 0 0,0 1 1 0 0,0 0-1 0 0,-2 0 1 0 0,-9-13 1 0 0,-27 5-218 0 0,42 58-118 0 0,5 12 396 0 0,2 0 1 0 0,2 0-1 0 0,2 0 0 0 0,1-1 0 0 0,3 0 0 0 0,2-1 1 0 0,5 8-61 0 0,-4-6 82 0 0,10 32 18 0 0,5-2 0 0 0,2 0-1 0 0,4-3 1 0 0,21 31-100 0 0,28 33-33 0 0,-77-131-817 0 0,-45-80-2537 0 0,-8 5-2382 0 0,30 49 1334 0 0,4 4-3149 0 0</inkml:trace>
  <inkml:trace contextRef="#ctx0" brushRef="#br0" timeOffset="-3727.144">3226 1757 10266 0 0,'0'0'2719'0'0,"0"0"-491"0"0,0 0-577 0 0,0 0-427 0 0,0 0-307 0 0,0 0-168 0 0,0 0 9 0 0,0 0 109 0 0,0 0 119 0 0,0 0 35 0 0,0 0-95 0 0,0 0-163 0 0,0 0-155 0 0,31-7-120 0 0,102-23-101 0 0,118-55 706 0 0,-151 45-929 0 0,-2 7-596 0 0,53-10 272 0 0,-98 31-4417 0 0,1 2-4457 0 0,-36 8-4010 0 0</inkml:trace>
  <inkml:trace contextRef="#ctx0" brushRef="#br0" timeOffset="-1415">5067 1952 8802 0 0,'0'0'1390'0'0,"0"0"-68"0"0,0 0-88 0 0,0 0 58 0 0,0 0 75 0 0,0 0 12 0 0,0 0-110 0 0,0 0-245 0 0,0 0-279 0 0,0 0-286 0 0,0 0-206 0 0,-11 5 103 0 0,17 22-67 0 0,1 0 0 0 0,1-1 0 0 0,1 1 0 0 0,1-2-1 0 0,2 1 1 0 0,1-2 0 0 0,0 1 0 0 0,2-2 0 0 0,8 9-289 0 0,-20-28 40 0 0,0 0 0 0 0,1 0 1 0 0,-1-1-1 0 0,1 1 0 0 0,0-1 1 0 0,0 0-1 0 0,0 0 1 0 0,0-1-1 0 0,0 1 0 0 0,1-1 1 0 0,-1 0-1 0 0,1 0 0 0 0,0-1 1 0 0,0 1-1 0 0,-1-1 0 0 0,1 0 1 0 0,0 0-1 0 0,0-1 0 0 0,0 1 1 0 0,0-1-1 0 0,0 0 0 0 0,0 0 1 0 0,0-1-1 0 0,0 0 0 0 0,0 1 1 0 0,0-2-1 0 0,0 1 1 0 0,-1-1-1 0 0,1 1 0 0 0,0-1 1 0 0,-1 0-1 0 0,0-1 0 0 0,1 1 1 0 0,-1-1-1 0 0,1-1-40 0 0,16-21 107 0 0,-1 0 1 0 0,-2-1-1 0 0,-1-1 1 0 0,-1-1-1 0 0,-1-1 1 0 0,-1 0-1 0 0,-2 0 1 0 0,-1-2-1 0 0,-1 1 1 0 0,-2-2-108 0 0,40-140 93 0 0,-30 212-209 0 0,-11-18 126 0 0,2-1 0 0 0,0 0 0 0 0,1-1 0 0 0,1 1 0 0 0,2-2 0 0 0,-1 0 0 0 0,7 6-10 0 0,-14-19 9 0 0,0 0 1 0 0,0-1-1 0 0,1 1 0 0 0,-1-1 1 0 0,1 0-1 0 0,0 0 0 0 0,1-1 1 0 0,-1 0-1 0 0,1 0 0 0 0,0 0 1 0 0,0-1-1 0 0,0 0 0 0 0,0-1 0 0 0,1 1 1 0 0,-1-2-1 0 0,1 1 0 0 0,-1-1 1 0 0,1 0-1 0 0,0 0 0 0 0,-1-1 1 0 0,1 0-1 0 0,0 0 0 0 0,5-2-9 0 0,-1-3 90 0 0,-1 0 0 0 0,0-1 0 0 0,0 0 0 0 0,0-1 0 0 0,-1-1 0 0 0,0 1 0 0 0,-1-1 0 0 0,0-1 0 0 0,0 0 0 0 0,-1 0 0 0 0,0-1 1 0 0,0 0-1 0 0,-1 0 0 0 0,-1-1 0 0 0,1 0 0 0 0,-2 0 0 0 0,0-1 0 0 0,2-6-90 0 0,1-1 55 0 0,-1 0 0 0 0,-1-1 1 0 0,-1 0-1 0 0,-1-1 0 0 0,-1 1 1 0 0,0-1-1 0 0,-2 0 0 0 0,0 1 1 0 0,-1-1-1 0 0,-3-12-55 0 0,-14 12-1386 0 0,-2 42-5296 0 0,15 3-3602 0 0,4-15 222 0 0</inkml:trace>
  <inkml:trace contextRef="#ctx0" brushRef="#br0" timeOffset="-1096.014">6236 1713 1240 0 0,'0'0'3101'0'0,"0"0"-686"0"0,0 0-274 0 0,0 0-9 0 0,0 0-44 0 0,0 0-162 0 0,0 0-236 0 0,0 0-262 0 0,0 0-214 0 0,0 0-178 0 0,31-7-153 0 0,97-23-144 0 0,-72-2 126 0 0,-49 23-665 0 0,1 2-103 0 0,-1 0-1 0 0,0 0 0 0 0,-1-1 0 0 0,0 0 1 0 0,0-1-1 0 0,0 1 0 0 0,-1-1 1 0 0,-1 0-1 0 0,1 0 0 0 0,-2-1 1 0 0,1 1-1 0 0,-1-1 0 0 0,0 0 0 0 0,-1 0 1 0 0,-1 0-1 0 0,1 0 0 0 0,-1 0 1 0 0,-1 0-1 0 0,0-3-96 0 0,-1 10 8 0 0,0 0-1 0 0,0 0 1 0 0,-1 0 0 0 0,1 0 0 0 0,-1 1-1 0 0,1-1 1 0 0,-1 0 0 0 0,0 1 0 0 0,0-1-1 0 0,0 1 1 0 0,0 0 0 0 0,-1 0 0 0 0,1 0-1 0 0,0 0 1 0 0,-1 0 0 0 0,0 0 0 0 0,1 1-1 0 0,-1-1 1 0 0,0 1 0 0 0,0 0 0 0 0,0 0-1 0 0,0 0 1 0 0,0 0 0 0 0,0 0 0 0 0,0 1-1 0 0,0-1 1 0 0,0 1 0 0 0,0 0 0 0 0,-1 0-8 0 0,-91 11-4 0 0,85-5 0 0 0,0-1 0 0 0,0 1 0 0 0,1 1 0 0 0,0 0 0 0 0,1 0 0 0 0,0 1 0 0 0,0 0 0 0 0,0 0 0 0 0,1 1 0 0 0,0 0 0 0 0,1 0 0 0 0,0 0 0 0 0,0 1 0 0 0,1 0-1 0 0,1 0 1 0 0,-1 1 0 0 0,2 0 0 0 0,-1-1 0 0 0,1 1 0 0 0,1 0 0 0 0,0 0 0 0 0,1 0 0 0 0,0 1 0 0 0,0-1 0 0 0,2 0 0 0 0,-1 0 0 0 0,1 0 0 0 0,1 1 0 0 0,0-1 0 0 0,0 0-1 0 0,1-1 1 0 0,1 1 0 0 0,0 0 0 0 0,0-1 0 0 0,1 0 0 0 0,0 0 0 0 0,1 0 0 0 0,0-1 0 0 0,0 0 0 0 0,1 0 0 0 0,1 0 0 0 0,-1-1 0 0 0,6 4 4 0 0,3-1-29 0 0,1-2-1 0 0,0 0 1 0 0,1-1 0 0 0,-1 0 0 0 0,1-2 0 0 0,1 0 0 0 0,-1-1 0 0 0,1-1 0 0 0,0-1 0 0 0,0 0 0 0 0,0-2 0 0 0,1 0 0 0 0,-1-1-1 0 0,0-1 1 0 0,0-1 0 0 0,9-2 29 0 0,11-6-1175 0 0,-16 2-4398 0 0,-11 4-5995 0 0</inkml:trace>
  <inkml:trace contextRef="#ctx0" brushRef="#br0" timeOffset="7389.679">282 3837 13139 0 0,'0'0'1830'0'0,"0"0"-788"0"0,0 0-349 0 0,0 0-40 0 0,0 0 89 0 0,0 0 114 0 0,0 0 39 0 0,0 0-70 0 0,0 0-162 0 0,0 0-122 0 0,0 0-77 0 0,-1 12-30 0 0,8 120 682 0 0,21-5-396 0 0,6-1-1 0 0,10 15-719 0 0,3 9 233 0 0,108 278-737 0 0,-148-372-2590 0 0,-7-50 1731 0 0,-4-5-5699 0 0,2 2-3847 0 0</inkml:trace>
  <inkml:trace contextRef="#ctx0" brushRef="#br0" timeOffset="7890.337">1 4702 15819 0 0,'0'0'685'0'0,"0"0"-304"0"0,0 0-173 0 0,0 0 59 0 0,0 0 115 0 0,0 0 109 0 0,0 0 76 0 0,0 0 30 0 0,0 0 2 0 0,0 0-44 0 0,0 0-78 0 0,34-21-94 0 0,109-65-93 0 0,-19-3 238 0 0,-73 38-595 0 0,-3-3 0 0 0,-2-1 1 0 0,-2-3-1 0 0,-3-1 0 0 0,22-45 67 0 0,-49 82-110 0 0,-5 8 27 0 0,78-97-687 0 0,-86 110 768 0 0,1 0-1 0 0,-1 0 1 0 0,0 0-1 0 0,1 0 0 0 0,-1 0 1 0 0,1 0-1 0 0,-1 0 1 0 0,1 1-1 0 0,-1-1 0 0 0,1 1 1 0 0,0-1-1 0 0,-1 1 1 0 0,1-1-1 0 0,0 1 0 0 0,-1 0 1 0 0,1 0-1 0 0,0 0 1 0 0,-1 0-1 0 0,1 0 0 0 0,0 0 1 0 0,-1 1-1 0 0,1-1 1 0 0,0 0-1 0 0,-1 1 0 0 0,1-1 1 0 0,0 1-1 0 0,-1 0 0 0 0,1-1 1 0 0,-1 1-1 0 0,1 0 1 0 0,-1 0-1 0 0,0 0 0 0 0,1 0 1 0 0,-1 0-1 0 0,0 1 1 0 0,0-1-1 0 0,0 0 0 0 0,0 0 1 0 0,0 1-1 0 0,0-1 1 0 0,1 2 2 0 0,28 67 519 0 0,-29-68-506 0 0,60 257 1494 0 0,-50-202-1244 0 0,-6-27-113 0 0,1 0 1 0 0,1 0-1 0 0,2-1 1 0 0,1-1-1 0 0,1 1 1 0 0,1-2-1 0 0,7 11-150 0 0,-18-35 21 0 0,0-1 0 0 0,1 1 0 0 0,0-1 0 0 0,-1 1-1 0 0,1-1 1 0 0,0 0 0 0 0,0 0 0 0 0,0 0 0 0 0,0 0 0 0 0,0 0 0 0 0,1 0 0 0 0,-1 0-1 0 0,1-1 1 0 0,-1 1 0 0 0,1-1 0 0 0,0 0 0 0 0,-1 0 0 0 0,1 0 0 0 0,0 0-1 0 0,0 0 1 0 0,0 0 0 0 0,0-1 0 0 0,0 1 0 0 0,-1-1 0 0 0,1 0 0 0 0,0 0-1 0 0,0 0 1 0 0,0 0 0 0 0,0-1 0 0 0,0 1 0 0 0,0-1 0 0 0,0 0 0 0 0,0 0-1 0 0,-1 0 1 0 0,1 0 0 0 0,0 0 0 0 0,-1-1 0 0 0,1 1 0 0 0,-1-1 0 0 0,1 1-1 0 0,-1-1 1 0 0,2-2-21 0 0,67-104 354 0 0,-58 84-376 0 0,1 0 0 0 0,0 1 0 0 0,2 1 1 0 0,1 0-1 0 0,1 2 0 0 0,1 0 0 0 0,1 1 0 0 0,21-17 22 0 0,-39 34-4 0 0,1 0 1 0 0,-1 0-1 0 0,1 1 0 0 0,0-1 1 0 0,-1 1-1 0 0,1 0 0 0 0,0-1 1 0 0,0 1-1 0 0,0 1 0 0 0,0-1 0 0 0,0 0 1 0 0,0 1-1 0 0,0-1 0 0 0,0 1 1 0 0,0 0-1 0 0,0 0 0 0 0,0 0 1 0 0,0 0-1 0 0,0 1 0 0 0,0-1 1 0 0,0 1-1 0 0,0 0 0 0 0,0 0 0 0 0,0 0 1 0 0,0 0-1 0 0,0 0 0 0 0,-1 1 1 0 0,1-1-1 0 0,0 1 0 0 0,-1 0 1 0 0,0 0-1 0 0,1 0 0 0 0,-1 0 1 0 0,0 0-1 0 0,0 0 0 0 0,0 1 0 0 0,0-1 1 0 0,0 1-1 0 0,0 0 4 0 0,18 38-6 0 0,-17-34-11 0 0,-1 0-1 0 0,1 0 1 0 0,0 0-1 0 0,1 0 0 0 0,0-1 1 0 0,0 1-1 0 0,0-1 1 0 0,1 0-1 0 0,0 0 1 0 0,0 0-1 0 0,1-1 1 0 0,-1 0-1 0 0,1 0 0 0 0,0 0 1 0 0,1-1-1 0 0,1 1 18 0 0,44-5-2156 0 0,-35-5-919 0 0,-4-3-3342 0 0,-7 0-5164 0 0</inkml:trace>
  <inkml:trace contextRef="#ctx0" brushRef="#br0" timeOffset="8521.484">2000 4014 13867 0 0,'0'0'2036'0'0,"0"0"-803"0"0,0 0-270 0 0,0 0 2 0 0,0 0-18 0 0,0 0-74 0 0,-32 34-166 0 0,-100 108-176 0 0,78-67 7 0 0,51-66-472 0 0,1-7-65 0 0,1 0 0 0 0,0 0 0 0 0,0 0 0 0 0,0 0-1 0 0,0 0 1 0 0,0 0 0 0 0,0 0 0 0 0,0 1 0 0 0,1-1 0 0 0,-1 0-1 0 0,1 0 1 0 0,-1 1 0 0 0,1-1 0 0 0,0 0 0 0 0,0 0 0 0 0,0 1 0 0 0,0-1-1 0 0,1 0 1 0 0,-1 1 0 0 0,1-1 0 0 0,-1 0 0 0 0,1 0 0 0 0,0 0-1 0 0,0 0 1 0 0,0 1 0 0 0,0-1 0 0 0,0 0 0 0 0,0-1 0 0 0,0 1 0 0 0,1 0-1 0 0,-1 0 1 0 0,1 0 0 0 0,-1-1 0 0 0,1 1 0 0 0,0-1 0 0 0,0 1-1 0 0,-1-1 1 0 0,1 0 0 0 0,0 0 0 0 0,0 0 0 0 0,0 0 0 0 0,1 0-1 0 0,-1 0 1 0 0,0 0 0 0 0,0-1 0 0 0,0 1 0 0 0,1-1 0 0 0,-1 0 0 0 0,2 1-1 0 0,6-2-1 0 0,0 0 0 0 0,0 0 1 0 0,0-1-1 0 0,0 0 0 0 0,0 0 1 0 0,0-1-1 0 0,-1-1 1 0 0,1 0-1 0 0,-1 0 0 0 0,0-1 1 0 0,-1 0-1 0 0,1 0 1 0 0,0-1 0 0 0,37-27-14 0 0,-1-3 1 0 0,-2-1 0 0 0,-1-2-1 0 0,21-28 14 0 0,-62 66-1 0 0,-1 1-1 0 0,0-1 1 0 0,0 0 0 0 0,1 1-1 0 0,-1-1 1 0 0,0 1-1 0 0,0-1 1 0 0,1 1 0 0 0,-1-1-1 0 0,1 1 1 0 0,-1 0-1 0 0,0-1 1 0 0,1 1 0 0 0,-1-1-1 0 0,1 1 1 0 0,-1 0-1 0 0,1-1 1 0 0,-1 1 0 0 0,1 0-1 0 0,-1 0 1 0 0,1-1 0 0 0,0 1-1 0 0,-1 0 1 0 0,1 0-1 0 0,-1 0 1 0 0,1 0 0 0 0,-1 0-1 0 0,1 0 1 0 0,0 0-1 0 0,-1 0 1 0 0,1 0 0 0 0,-1 0-1 0 0,1 0 1 0 0,0 0-1 0 0,-1 0 1 0 0,1 0 0 0 0,-1 0-1 0 0,1 1 1 0 0,-1-1-1 0 0,1 0 1 0 0,-1 0 0 0 0,1 1-1 0 0,-1-1 1 0 0,1 0-1 0 0,-1 1 1 0 0,1-1 0 0 0,-1 1-1 0 0,1-1 1 0 0,-1 0-1 0 0,0 1 1 0 0,1-1 0 0 0,-1 1-1 0 0,0-1 1 0 0,1 1-1 0 0,-1-1 1 0 0,0 1 1 0 0,9 39 73 0 0,-7-30-44 0 0,-1-5-26 0 0,1 0 1 0 0,-1 0-1 0 0,1 0 0 0 0,1 0 0 0 0,-1-1 0 0 0,1 1 0 0 0,0 0 0 0 0,0-1 1 0 0,0 0-1 0 0,0 0 0 0 0,1 0 0 0 0,0 0 0 0 0,0 0 0 0 0,0-1 1 0 0,0 1-1 0 0,1-1 0 0 0,-1 0 0 0 0,1-1 0 0 0,-1 1 0 0 0,1-1 1 0 0,0 0-1 0 0,0 0 0 0 0,0 0 0 0 0,1-1 0 0 0,-1 0 0 0 0,0 0 1 0 0,0 0-1 0 0,1-1 0 0 0,-1 1 0 0 0,0-1 0 0 0,1-1 0 0 0,-1 1 1 0 0,0-1-1 0 0,1 0 0 0 0,-1 0 0 0 0,0 0 0 0 0,0-1 0 0 0,0 0 1 0 0,0 0-1 0 0,0 0 0 0 0,0 0 0 0 0,0-1 0 0 0,1-1-3 0 0,17-14 112 0 0,0-1 0 0 0,-1-1 0 0 0,-2-1-1 0 0,0 0 1 0 0,-1-2 0 0 0,-1 0 0 0 0,-1-1-1 0 0,-1-1 1 0 0,-1-1 0 0 0,-2 0 0 0 0,4-11-112 0 0,-3 8 60 0 0,-1 0 0 0 0,-1-1 0 0 0,-2 0 0 0 0,-1-1 0 0 0,-2 0 0 0 0,0-1 0 0 0,-2 1 0 0 0,-2-1 0 0 0,-1 0 0 0 0,-1-15-60 0 0,-2 17-31 0 0,-1 0 1 0 0,-2 0-1 0 0,0 0 1 0 0,-2 0-1 0 0,-2 1 0 0 0,0 0 1 0 0,-2 1-1 0 0,-1 0 1 0 0,-1 0-1 0 0,-2 1 1 0 0,0 1-1 0 0,-2 0 0 0 0,-1 1 1 0 0,-16-18 30 0 0,31 40 0 0 0,1-1-1 0 0,-1 1 1 0 0,0 0 0 0 0,0 0 0 0 0,-1 0-1 0 0,1 0 1 0 0,-1 0 0 0 0,1 0 0 0 0,-1 1-1 0 0,0-1 1 0 0,0 1 0 0 0,0 0 0 0 0,0-1-1 0 0,-1 2 1 0 0,1-1 0 0 0,0 0 0 0 0,-1 1-1 0 0,0-1 1 0 0,1 1 0 0 0,-1 0 0 0 0,0 0-1 0 0,1 1 1 0 0,-1-1 0 0 0,0 1 0 0 0,0-1-1 0 0,0 1 1 0 0,1 1 0 0 0,-1-1-1 0 0,0 0 1 0 0,0 1 0 0 0,1 0 0 0 0,-1 0-1 0 0,0 0 1 0 0,1 0 0 0 0,-1 1 0 0 0,1-1-1 0 0,-1 1 1 0 0,1 0 0 0 0,0 0 0 0 0,0 0-1 0 0,-1 0 1 0 0,1 1 0 0 0,-1 7 2 0 0,-1 1-1 0 0,2-1 0 0 0,-1 1 1 0 0,1 0-1 0 0,1 0 0 0 0,0 0 1 0 0,1 1-1 0 0,0-1 0 0 0,0 0 1 0 0,2 0-1 0 0,-1 1 1 0 0,2 5-2 0 0,-1 3 10 0 0,2 11 16 0 0,3-1 0 0 0,0 0 0 0 0,2 0 0 0 0,1-1 0 0 0,2 0 0 0 0,0 0-1 0 0,2-1 1 0 0,1-1 0 0 0,1 0 0 0 0,2-1 0 0 0,8 10-26 0 0,-8-11 9 0 0,1-1-1 0 0,1 0 1 0 0,0-2 0 0 0,2 0-1 0 0,1-1 1 0 0,0-2-1 0 0,2 0 1 0 0,0-1 0 0 0,24 13-9 0 0,-41-27-46 0 0,-1 0 0 0 0,1-1 0 0 0,1 1 0 0 0,-1-2 0 0 0,0 1 0 0 0,1 0 0 0 0,-1-1 0 0 0,1-1 1 0 0,0 1-1 0 0,-1-1 0 0 0,1-1 0 0 0,3 1 46 0 0,-10-2-66 0 0,0 1 1 0 0,0 0-1 0 0,0-1 1 0 0,0 1 0 0 0,0 0-1 0 0,-1-1 1 0 0,1 1-1 0 0,0-1 1 0 0,0 1-1 0 0,-1-1 1 0 0,1 0-1 0 0,0 1 1 0 0,-1-1-1 0 0,1 0 1 0 0,-1 1 0 0 0,1-1-1 0 0,-1 0 1 0 0,1 0-1 0 0,-1 1 1 0 0,1-1-1 0 0,-1 0 1 0 0,0 0-1 0 0,1 0 1 0 0,-1 0-1 0 0,0 1 1 0 0,0-1-1 0 0,0 0 1 0 0,0 0 0 0 0,1 0-1 0 0,-1 0 1 0 0,-1 0-1 0 0,1 0 1 0 0,0 0-1 0 0,0 0 1 0 0,0 1-1 0 0,0-1 1 0 0,-1 0-1 0 0,1 0 1 0 0,0 0 0 0 0,-1 0-1 0 0,1 0 1 0 0,0 1-1 0 0,-1-1 1 0 0,1 0-1 0 0,-1 0 1 0 0,0 1-1 0 0,1-1 1 0 0,-1 0 65 0 0,-14-21-7538 0 0,10 14-3469 0 0</inkml:trace>
  <inkml:trace contextRef="#ctx0" brushRef="#br0" timeOffset="8767.619">2294 3594 14699 0 0,'0'0'1064'0'0,"0"0"-448"0"0,0 0 313 0 0,0 0 63 0 0,0 0-16 0 0,0 0-8 0 0,0 0-111 0 0,221-37-65 0 0,-182 26-112 0 0,5 0-144 0 0,-1-4-200 0 0,1 1-128 0 0,2-1-144 0 0,-8-4-184 0 0,3 5-248 0 0,-4-5-472 0 0,-10 12-1257 0 0,-8 0-10985 0 0</inkml:trace>
  <inkml:trace contextRef="#ctx0" brushRef="#br0" timeOffset="9750.257">3935 3016 8890 0 0,'0'0'2248'0'0,"0"0"-377"0"0,0 0-184 0 0,0 0-5 0 0,0 0-19 0 0,0 0-129 0 0,0 0-306 0 0,0 0-400 0 0,0 0-330 0 0,0 0-233 0 0,0 0-44 0 0,-8 2 54 0 0,7-2-268 0 0,0 0 9 0 0,0 0-1 0 0,0 0 1 0 0,-1 0 0 0 0,1 0-1 0 0,0 0 1 0 0,0 0-1 0 0,-1 1 1 0 0,1-1-1 0 0,0 1 1 0 0,0-1 0 0 0,0 0-1 0 0,0 1 1 0 0,0 0-1 0 0,0-1 1 0 0,0 1-1 0 0,0 0 1 0 0,0-1 0 0 0,0 1-1 0 0,0 0 1 0 0,0 0-1 0 0,0 0 1 0 0,0 0-1 0 0,1 0 1 0 0,-1 0 0 0 0,0 0-1 0 0,1 0 1 0 0,-1 0-1 0 0,1 0 1 0 0,-1 0-1 0 0,1 0 1 0 0,-1 1 0 0 0,1-1-1 0 0,0 0 1 0 0,0 0-1 0 0,0 0 1 0 0,0 1-1 0 0,0-1 1 0 0,0 0-1 0 0,0 0 1 0 0,0 1 0 0 0,0-1-1 0 0,0 0 1 0 0,0 0-1 0 0,1 0 1 0 0,-1 1-1 0 0,1-1 1 0 0,-1 0 0 0 0,1 0-1 0 0,-1 0 1 0 0,1 0-16 0 0,183 571 2360 0 0,-133-413-2136 0 0,-5-1-126 0 0,-39-136-55 0 0,4-33 108 0 0,7-27-131 0 0,1 0-1 0 0,1 1 1 0 0,2 2 0 0 0,2 0-1 0 0,1 1 1 0 0,2 2-1 0 0,1 1 1 0 0,1 1-1 0 0,12-8-19 0 0,-32 29-2 0 0,0 0-1 0 0,1 0 0 0 0,0 1 0 0 0,1 1 0 0 0,0 0 0 0 0,0 0 0 0 0,0 1 1 0 0,1 0-1 0 0,0 1 0 0 0,0 1 0 0 0,0-1 0 0 0,1 2 0 0 0,-1 0 1 0 0,1 1-1 0 0,2-1 3 0 0,-12 3-1 0 0,-1 1 0 0 0,1-1-1 0 0,-1 0 1 0 0,0 1 0 0 0,1 0 0 0 0,-1-1 0 0 0,0 1 0 0 0,1 0 0 0 0,-1 0 0 0 0,0 0 0 0 0,0 1 0 0 0,0-1-1 0 0,0 0 1 0 0,0 1 0 0 0,0-1 0 0 0,0 1 0 0 0,-1 0 0 0 0,1-1 0 0 0,0 1 0 0 0,-1 0 0 0 0,0 0 0 0 0,1 0 0 0 0,-1 0-1 0 0,0 1 1 0 0,0-1 0 0 0,0 0 0 0 0,0 0 0 0 0,-1 1 0 0 0,1-1 0 0 0,0 0 0 0 0,-1 1 0 0 0,0-1 1 0 0,5 81 47 0 0,-10-55-39 0 0,-2 0 0 0 0,-1-1 0 0 0,-1 0 0 0 0,-1 0 1 0 0,-1-1-1 0 0,-2 0 0 0 0,0-2 0 0 0,-2 1 0 0 0,-1-1 1 0 0,-1-1-1 0 0,0-1 0 0 0,-2-1 0 0 0,-1 0 0 0 0,-7 5-8 0 0,25-24-1 0 0,-9 11-36 0 0,0-1 0 0 0,0 0 0 0 0,-1-1 0 0 0,-1 0 0 0 0,0-1 0 0 0,0 0 0 0 0,-1-1 0 0 0,0-1 0 0 0,-1 0 0 0 0,0-1 0 0 0,-3 1 37 0 0,18-8-49 0 0,-1 1 0 0 0,0-1 0 0 0,0 1 0 0 0,1-1 0 0 0,-1 0 0 0 0,0 1-1 0 0,0-1 1 0 0,0 0 0 0 0,0 0 0 0 0,1 1 0 0 0,-1-1 0 0 0,0 0 0 0 0,0 0-1 0 0,0 0 1 0 0,0 0 0 0 0,0 0 0 0 0,1 0 0 0 0,-1 0 0 0 0,0-1 0 0 0,0 1 0 0 0,0 0-1 0 0,0 0 1 0 0,0-1 0 0 0,1 1 0 0 0,-1 0 0 0 0,0-1 0 0 0,0 1 0 0 0,1-1 0 0 0,-1 1-1 0 0,0-1 1 0 0,1 1 0 0 0,-1-1 0 0 0,0 0 0 0 0,1 1 0 0 0,-1-1 0 0 0,1 0-1 0 0,-1 1 1 0 0,1-1 0 0 0,-1 0 0 0 0,1 0 0 0 0,0 0 0 0 0,-1 1 0 0 0,1-1 0 0 0,0 0 49 0 0,13-68-5158 0 0,-1 41-611 0 0,-4 12-5371 0 0</inkml:trace>
  <inkml:trace contextRef="#ctx0" brushRef="#br0" timeOffset="10397.777">4874 3553 9162 0 0,'0'0'1591'0'0,"0"0"-236"0"0,0 0-73 0 0,0 0 39 0 0,0 0 10 0 0,0 0-96 0 0,0 0-172 0 0,0 0-183 0 0,0 0-160 0 0,0 0-170 0 0,0 0-116 0 0,0 0-60 0 0,-5 7-35 0 0,-15 20 53 0 0,18 11 1457 0 0,30 86-566 0 0,-28-120-1265 0 0,0 0 0 0 0,1 1 0 0 0,-1-1-1 0 0,1 0 1 0 0,0 1 0 0 0,0-1 0 0 0,0 0-1 0 0,1 0 1 0 0,-1 0 0 0 0,1 0 0 0 0,0 0-1 0 0,0 0 1 0 0,1 0 0 0 0,-1-1 0 0 0,1 1-1 0 0,0-1 1 0 0,0 1 0 0 0,0-1 0 0 0,0 0-1 0 0,0 0 1 0 0,1-1 0 0 0,-1 1 0 0 0,1-1-1 0 0,0 0 1 0 0,0 0 0 0 0,0 0 0 0 0,0 0-1 0 0,0-1 1 0 0,0 1 0 0 0,0-1 0 0 0,1 0-1 0 0,-1 0 1 0 0,0-1 0 0 0,1 1 0 0 0,-1-1-1 0 0,1 0 1 0 0,-1 0 0 0 0,0-1 0 0 0,3 0-18 0 0,0-3 62 0 0,-1-1 1 0 0,-1 0 0 0 0,1-1-1 0 0,-1 0 1 0 0,1 1 0 0 0,-2-2-1 0 0,1 1 1 0 0,-1 0 0 0 0,0-1-1 0 0,0 0 1 0 0,0 0 0 0 0,-1-2-63 0 0,1 2 29 0 0,20-46 118 0 0,-2-1-1 0 0,-2-1 1 0 0,10-47-147 0 0,0-1 107 0 0,-28 98-102 0 0,-3 3-4 0 0,1 1 0 0 0,0-1 0 0 0,0 1 0 0 0,0-1 0 0 0,0 1-1 0 0,0-1 1 0 0,0 1 0 0 0,0-1 0 0 0,0 1 0 0 0,1-1 0 0 0,-1 1 0 0 0,1 0 0 0 0,-1-1-1 0 0,1 1 1 0 0,-1-1 0 0 0,1 1 0 0 0,0 0 0 0 0,0-1 0 0 0,-1 1 0 0 0,1 0 0 0 0,0 0 0 0 0,0 0-1 0 0,0 0 1 0 0,1 0 0 0 0,-1 0 0 0 0,0 0 0 0 0,0 0 0 0 0,0 0 0 0 0,1 0 0 0 0,-1 1-1 0 0,0-1 1 0 0,1 1 0 0 0,-1-1 0 0 0,1 1 0 0 0,-1-1 0 0 0,1 1 0 0 0,-1 0 0 0 0,1-1-1 0 0,-1 1 1 0 0,1 0 0 0 0,-1 0 0 0 0,1 0 0 0 0,-1 0 0 0 0,1 1 0 0 0,-1-1 0 0 0,1 0 0 0 0,-1 1-1 0 0,0-1 1 0 0,1 1 0 0 0,0 0-1 0 0,8 10-1 0 0,0 1 0 0 0,-1 1 0 0 0,-1-1-1 0 0,0 1 1 0 0,0 1 0 0 0,-2 0 0 0 0,1 0 0 0 0,-2 0-1 0 0,2 6 2 0 0,-3-10 4 0 0,37 116-37 0 0,-4 0 0 0 0,-2 23 33 0 0,-25-106-18 0 0,12 55-19 0 0,-4 2-1 0 0,-5 0 0 0 0,-4 0 1 0 0,-4 84 37 0 0,-5-166 6 0 0,-1 1 1 0 0,-1-1-1 0 0,0 1 1 0 0,-2-1-1 0 0,0 0 1 0 0,-1 0-1 0 0,-1-1 0 0 0,0 0 1 0 0,-2 0-1 0 0,0 0 1 0 0,0-1-1 0 0,-2 0 1 0 0,-7 10-7 0 0,16-24 2 0 0,-1 0 0 0 0,0 0 0 0 0,1 0 0 0 0,-1 0 0 0 0,0-1 0 0 0,0 1 0 0 0,0 0 0 0 0,0-1 0 0 0,-1 1 0 0 0,1-1 0 0 0,0 0 0 0 0,-1 0 0 0 0,1 0 0 0 0,0 0 1 0 0,-1 0-1 0 0,1-1 0 0 0,-1 1 0 0 0,0-1 0 0 0,1 1 0 0 0,-1-1 0 0 0,1 0 0 0 0,-1 0 0 0 0,1 0 0 0 0,-1-1 0 0 0,0 1 0 0 0,1 0 0 0 0,-1-1 0 0 0,1 0 0 0 0,-1 1 0 0 0,1-1 0 0 0,0 0 0 0 0,-1 0 0 0 0,1-1 1 0 0,0 1-1 0 0,-1 0 0 0 0,1-1 0 0 0,0 0 0 0 0,0 1 0 0 0,-1-3-2 0 0,-4-13 8 0 0,0-1 1 0 0,1 0-1 0 0,2 0 1 0 0,-1 0 0 0 0,2-1-1 0 0,1 0 1 0 0,0 0-1 0 0,1 1 1 0 0,1-1-1 0 0,1 0 1 0 0,1 0 0 0 0,1-6-10 0 0,8-42 7 0 0,3 1 0 0 0,2 1 0 0 0,4 1 0 0 0,2 1 0 0 0,8-12-6 0 0,-10 24-32 0 0,3 1 0 0 0,1 1 0 0 0,3 1 0 0 0,7-7 32 0 0,26-2-976 0 0,-27 49-8522 0 0,-28 8-2481 0 0</inkml:trace>
  <inkml:trace contextRef="#ctx0" brushRef="#br0" timeOffset="5265.756">13472 545 128 0 0,'0'0'1768'0'0,"0"0"-213"0"0,0 0 12 0 0,0 0 140 0 0,0 0 170 0 0,0 0 153 0 0,0 0-13 0 0,0 0-171 0 0,0 0-220 0 0,0 0-246 0 0,0 0-212 0 0,-5-28-114 0 0,-16-88-110 0 0,16 87-140 0 0,5 29-136 0 0,0 0-154 0 0,0 16 271 0 0,32 87 753 0 0,248 702 480 0 0,-242-610-1977 0 0,-56-276-2865 0 0,13-74-1426 0 0,7 91-635 0 0,3 0 0 0 0,3 1-1 0 0,3 0 1 0 0,12-35 4885 0 0,53-170-356 0 0,-75 264 80 0 0,1-12 2018 0 0,-18 5 7412 0 0,11 13-8807 0 0,1 0 0 0 0,-1 0 0 0 0,0 0 1 0 0,1 0-1 0 0,-1 1 0 0 0,1 0 0 0 0,0 0 1 0 0,0 0-1 0 0,0 0 0 0 0,0 1 0 0 0,1-1 1 0 0,-1 1-1 0 0,1 0 0 0 0,0 0 0 0 0,0 0 1 0 0,0 1-348 0 0,-9 9 574 0 0,-38 41 813 0 0,3 2-1 0 0,2 2 0 0 0,3 2 0 0 0,-30 59-1386 0 0,71-119 24 0 0,0-1-1 0 0,0 1 1 0 0,1 0-1 0 0,-1 0 1 0 0,0 0-1 0 0,1 0 1 0 0,-1 0-1 0 0,1 0 1 0 0,-1 0-1 0 0,1 0 1 0 0,-1 0-1 0 0,1 0 1 0 0,0 0-1 0 0,-1 0 1 0 0,1 0-1 0 0,0 0 1 0 0,0 0-1 0 0,0 0 1 0 0,0 0-1 0 0,0 1 1 0 0,0-1-1 0 0,0 0 1 0 0,0 0-1 0 0,1 0 1 0 0,-1 0-1 0 0,0 0 1 0 0,1 0-1 0 0,-1 0 1 0 0,0 0-1 0 0,1 0 1 0 0,0 0-1 0 0,-1 0 1 0 0,1 0-1 0 0,-1 0 1 0 0,1 0-1 0 0,0 0 1 0 0,0-1-1 0 0,-1 1 1 0 0,1 0-1 0 0,0 0 1 0 0,0-1-1 0 0,0 1 1 0 0,0-1-1 0 0,0 1 1 0 0,0-1-1 0 0,0 1 1 0 0,0-1-1 0 0,0 1 1 0 0,0-1-1 0 0,0 0 1 0 0,0 0-1 0 0,0 0 1 0 0,1 1-1 0 0,-1-1 1 0 0,0 0-24 0 0,197-17 1437 0 0,-96 2-1194 0 0,-96 15-220 0 0,0-2-6 0 0,-1 0 1 0 0,1 1-1 0 0,-1 0 0 0 0,1 0 1 0 0,0 1-1 0 0,-1 0 1 0 0,1 0-1 0 0,0 0 1 0 0,-1 0-1 0 0,1 1 1 0 0,0 0-1 0 0,-1 0 0 0 0,1 1 1 0 0,-1-1-1 0 0,0 1 1 0 0,0 1-1 0 0,1-1 1 0 0,-1 1-1 0 0,0-1 1 0 0,-1 1-1 0 0,1 1 1 0 0,0-1-1 0 0,-1 1 0 0 0,0-1 1 0 0,0 2-18 0 0,7 64-198 0 0,-11-69-87 0 0,0 0-147 0 0,0 0-191 0 0,0 0-204 0 0,9 0-5622 0 0,-7 0 1008 0 0,2 0-5831 0 0</inkml:trace>
  <inkml:trace contextRef="#ctx0" brushRef="#br0" timeOffset="5709.563">14220 1304 5473 0 0,'0'0'3701'0'0,"0"0"-1650"0"0,0 0-485 0 0,0 0 198 0 0,0 0 123 0 0,0 0-145 0 0,0 0-367 0 0,0 0-392 0 0,0 0-272 0 0,0 0-114 0 0,0 0-30 0 0,0 0-23 0 0,4-21-31 0 0,23-131 718 0 0,-17 78-419 0 0,33-154-2 0 0,-42 228-821 0 0,-1 1-1 0 0,0-1 1 0 0,0 1 0 0 0,0-1 0 0 0,0 0-1 0 0,0 1 1 0 0,0-1 0 0 0,0 0-1 0 0,1 1 1 0 0,-1-1 0 0 0,0 1-1 0 0,0-1 1 0 0,0 0 0 0 0,1 1 0 0 0,-1-1-1 0 0,0 0 1 0 0,1 0 0 0 0,-1 1-1 0 0,0-1 1 0 0,1 0 0 0 0,-1 0 0 0 0,0 1-1 0 0,1-1 1 0 0,-1 0 0 0 0,0 0-1 0 0,1 0 1 0 0,-1 0 0 0 0,1 1-1 0 0,-1-1 1 0 0,0 0 0 0 0,1 0 0 0 0,-1 0-1 0 0,1 0 1 0 0,-1 0 0 0 0,0 0-1 0 0,1 0 1 0 0,-1 0 0 0 0,1 0 0 0 0,-1 0-1 0 0,0 0 1 0 0,1-1 0 0 0,-1 1-1 0 0,1 0 1 0 0,-1 0 0 0 0,0 0 0 0 0,1 0-1 0 0,-1-1 12 0 0,33 126-49 0 0,-32-118 57 0 0,0-1 0 0 0,1 0 0 0 0,-1 0 0 0 0,1 0 0 0 0,0 0 0 0 0,1 0 0 0 0,0 0 0 0 0,0 0 0 0 0,0-1 0 0 0,0 0 0 0 0,1 1 0 0 0,0-1 0 0 0,0 0 0 0 0,0-1 1 0 0,1 1-1 0 0,-1-1 0 0 0,1 0 0 0 0,0 0 0 0 0,1 0 0 0 0,-1-1 0 0 0,0 0 0 0 0,1 0 0 0 0,0 0 0 0 0,0-1 0 0 0,0 0 0 0 0,0 0 0 0 0,0 0 0 0 0,0-1 0 0 0,0 0 0 0 0,4 0-8 0 0,-6-1 45 0 0,1 0 0 0 0,0 0 0 0 0,0 0 0 0 0,-1-1 0 0 0,1 0 0 0 0,0 0 0 0 0,-1 0 0 0 0,1-1 0 0 0,-1 0 0 0 0,1 0 0 0 0,-1 0 0 0 0,0 0 0 0 0,0 0 0 0 0,0-1 0 0 0,0 0 0 0 0,0 0 0 0 0,0 0 0 0 0,-1 0 0 0 0,0-1 0 0 0,1 1 0 0 0,-1-1 0 0 0,1-2-45 0 0,13-19 144 0 0,-1-2-1 0 0,-2 0 1 0 0,0-1 0 0 0,-2 0 0 0 0,-1-1-1 0 0,-1 0 1 0 0,-2-1 0 0 0,5-28-144 0 0,0 9 7 0 0,2-72-2346 0 0,-20 117-4329 0 0,3 3-5298 0 0</inkml:trace>
  <inkml:trace contextRef="#ctx0" brushRef="#br0" timeOffset="6070.736">14958 814 11947 0 0,'0'0'2076'0'0,"0"0"-590"0"0,0 0-135 0 0,0 0 12 0 0,0 0-102 0 0,0 0-141 0 0,0 0-142 0 0,0 0-135 0 0,0 0-126 0 0,0 0-122 0 0,0 0-88 0 0,0 0-90 0 0,31-28-51 0 0,96-89-28 0 0,-84 62 122 0 0,-41 45-327 0 0,0 7-114 0 0,0 0 1 0 0,0-1 0 0 0,0 1 0 0 0,-1-1-1 0 0,0 0 1 0 0,0 1 0 0 0,0-1 0 0 0,0 0 0 0 0,0 0-1 0 0,-1 1 1 0 0,0-1 0 0 0,0 0 0 0 0,0 0-1 0 0,0 0 1 0 0,0 0 0 0 0,-1 1 0 0 0,0-1 0 0 0,0 0-1 0 0,0 0 1 0 0,0 1 0 0 0,0-1 0 0 0,-1 1-1 0 0,0-1 1 0 0,1 1 0 0 0,-1 0 0 0 0,-1-1 0 0 0,1 1-1 0 0,0 0 1 0 0,-1 0 0 0 0,1 1 0 0 0,-1-1-1 0 0,0 0 1 0 0,0 1 0 0 0,0 0 0 0 0,0 0 0 0 0,-1 0-1 0 0,1 0 1 0 0,0 0 0 0 0,-1 0 0 0 0,0 1-1 0 0,1 0 1 0 0,-1 0 0 0 0,0 0 0 0 0,1 0-1 0 0,-1 0 1 0 0,0 1 0 0 0,0 0-20 0 0,-4 3-20 0 0,0 0 0 0 0,1 1 0 0 0,0 0 0 0 0,0 1 0 0 0,0 0 0 0 0,0 0 0 0 0,1 0 0 0 0,-1 1 0 0 0,2 0 0 0 0,-1 0 0 0 0,1 0 0 0 0,-1 1 0 0 0,2-1 0 0 0,-1 2 0 0 0,1-1 0 0 0,0 0 0 0 0,1 1 0 0 0,-1-1 0 0 0,1 1 0 0 0,0 4 20 0 0,-3 3-41 0 0,1 0 1 0 0,0 0-1 0 0,1 1 0 0 0,1-1 1 0 0,1 1-1 0 0,0 0 0 0 0,1 0 1 0 0,0-1-1 0 0,1 1 0 0 0,1 0 1 0 0,3 12 40 0 0,-3-21-21 0 0,0-1 0 0 0,0 0 1 0 0,1 0-1 0 0,0 0 1 0 0,0 0-1 0 0,1 0 0 0 0,0 0 1 0 0,0 0-1 0 0,0-1 0 0 0,0 1 1 0 0,1-1-1 0 0,0 0 0 0 0,0 0 1 0 0,1-1-1 0 0,-1 1 1 0 0,1-1-1 0 0,0 0 0 0 0,0 0 1 0 0,1 0-1 0 0,-1-1 0 0 0,1 0 1 0 0,-1 0-1 0 0,1 0 1 0 0,0-1-1 0 0,0 0 0 0 0,0 0 1 0 0,1 0-1 0 0,-1-1 0 0 0,5 1 21 0 0,0-1-188 0 0,-1 0 0 0 0,1 0 0 0 0,-1-1-1 0 0,1 0 1 0 0,-1 0 0 0 0,1-2-1 0 0,-1 1 1 0 0,1-1 0 0 0,-1-1 0 0 0,0 0-1 0 0,0 0 1 0 0,0-1 0 0 0,0 0-1 0 0,-1-1 1 0 0,1 0 0 0 0,-1 0-1 0 0,-1-1 1 0 0,1 0 0 0 0,-1-1 0 0 0,0 0-1 0 0,3-3 189 0 0,-2 0-880 0 0,23-22-2908 0 0,-11 8-4556 0 0,-9 9-131 0 0</inkml:trace>
  <inkml:trace contextRef="#ctx0" brushRef="#br0" timeOffset="6524.173">15472 486 12003 0 0,'0'0'1351'0'0,"0"0"-605"0"0,0 0-212 0 0,0 0 90 0 0,0 0 115 0 0,0 0 25 0 0,0 0-23 0 0,0 0-59 0 0,0 0-25 0 0,0 0 22 0 0,0 0 24 0 0,0 0 9 0 0,0 0-22 0 0,21 26-32 0 0,69 76-52 0 0,-90-101-589 0 0,1 0 0 0 0,0 0 1 0 0,-1 0-1 0 0,1 1 0 0 0,0-1 0 0 0,0 0 1 0 0,0 0-1 0 0,0 0 0 0 0,0 0 0 0 0,0 0 1 0 0,0 0-1 0 0,0-1 0 0 0,0 1 0 0 0,0 0 1 0 0,1-1-1 0 0,-1 1 0 0 0,0 0 0 0 0,0-1 1 0 0,1 1-1 0 0,-1-1 0 0 0,1 0 0 0 0,-1 0 1 0 0,0 1-1 0 0,1-1 0 0 0,-1 0 0 0 0,0 0 1 0 0,1 0-1 0 0,-1 0 0 0 0,1 0 0 0 0,-1-1 1 0 0,0 1-1 0 0,1 0 0 0 0,-1-1 0 0 0,0 1 1 0 0,1-1-1 0 0,-1 1 0 0 0,0-1 0 0 0,0 0 1 0 0,1 1-1 0 0,-1-1 0 0 0,0 0 0 0 0,0 0 1 0 0,0 0-1 0 0,0 0 0 0 0,0 0 0 0 0,0 0 1 0 0,0 0-1 0 0,0 0-17 0 0,5-6 139 0 0,20-14 130 0 0,0-1 1 0 0,-1-1 0 0 0,-2-2-1 0 0,0 0 1 0 0,17-27-270 0 0,-38 49-2 0 0,-1 1 0 0 0,1 0 0 0 0,-1-1 0 0 0,1 1-1 0 0,0 0 1 0 0,0 0 0 0 0,0 0 0 0 0,0 0 0 0 0,0 1 0 0 0,0-1 0 0 0,0 1 0 0 0,1-1 0 0 0,-1 1-1 0 0,0 0 1 0 0,1 0 0 0 0,-1 0 0 0 0,1 0 0 0 0,0 0 0 0 0,-1 0 0 0 0,1 1 0 0 0,0-1 0 0 0,-1 1-1 0 0,1 0 1 0 0,2 0 2 0 0,12 37-32 0 0,-16-32 33 0 0,-1 1 0 0 0,1 0 0 0 0,0 0 0 0 0,0-1 0 0 0,0 1 1 0 0,1-1-1 0 0,0 1 0 0 0,0-1 0 0 0,1 1 0 0 0,-1-1 0 0 0,1 0 0 0 0,0 0 0 0 0,1-1 0 0 0,-1 1 0 0 0,1 0 0 0 0,0-1 0 0 0,0 0 0 0 0,0 0 0 0 0,1 0 0 0 0,-1-1 0 0 0,1 1 0 0 0,0-1 0 0 0,0 0 0 0 0,0-1 0 0 0,0 1 0 0 0,0-1 0 0 0,1 0 0 0 0,-1 0 0 0 0,1-1 0 0 0,1 1-1 0 0,1-2 43 0 0,0 1 0 0 0,0-1 0 0 0,0-1 0 0 0,1 0 0 0 0,-1 0 0 0 0,0 0 0 0 0,0-1 0 0 0,0-1 0 0 0,-1 1 0 0 0,1-1 0 0 0,0 0 0 0 0,-1-1 0 0 0,0 0 0 0 0,0 0 0 0 0,0 0 0 0 0,0-1 0 0 0,2-3-43 0 0,7-6 216 0 0,-1-1 0 0 0,-1 0 1 0 0,0-1-1 0 0,-2 0 0 0 0,1-1 1 0 0,-2-1-1 0 0,0 0 0 0 0,-2 0 1 0 0,0-1-1 0 0,4-13-216 0 0,-6 18 45 0 0,-1 1 0 0 0,-1-2 0 0 0,0 1-1 0 0,-1 0 1 0 0,-1-1 0 0 0,0 0 0 0 0,-1 0 0 0 0,0 0 0 0 0,-2 0 0 0 0,1 0 0 0 0,-2 0-1 0 0,0 0 1 0 0,-1 1 0 0 0,0-1 0 0 0,-1 0 0 0 0,-1 0 0 0 0,0 1 0 0 0,-1 0 0 0 0,-1 0 0 0 0,-2-4-45 0 0,-30-4-841 0 0,9 22-6878 0 0,23 3-4383 0 0</inkml:trace>
  <inkml:trace contextRef="#ctx0" brushRef="#br0" timeOffset="14143.31">6444 3686 0 0 0,'0'0'549'0'0,"0"0"661"0"0,0 0 290 0 0,0 0 55 0 0,0 0-98 0 0,0 0-192 0 0,0 0-190 0 0,0 0-125 0 0,0 0-27 0 0,0 0-1 0 0,0 7 2239 0 0,43-25 1671 0 0,8-42-3001 0 0,-29 28-1599 0 0,-1-1 1 0 0,-2-1-1 0 0,-2 0 1 0 0,0-1-1 0 0,-3-1 1 0 0,-1-1-1 0 0,-1 0 0 0 0,-3 0 1 0 0,0-1-1 0 0,1-34-232 0 0,-10 73 6 0 0,0-1-1 0 0,0 1 1 0 0,0-1-1 0 0,0 1 0 0 0,0 0 1 0 0,0-1-1 0 0,0 1 1 0 0,0-1-1 0 0,0 1 1 0 0,0 0-1 0 0,0-1 0 0 0,0 1 1 0 0,0-1-1 0 0,0 1 1 0 0,0-1-1 0 0,1 1 1 0 0,-1 0-1 0 0,0-1 0 0 0,0 1 1 0 0,1-1-1 0 0,-1 1 1 0 0,0-1-1 0 0,1 1 0 0 0,-1-1 1 0 0,1 0-1 0 0,-1 1 1 0 0,0-1-1 0 0,1 1 1 0 0,-1-1-1 0 0,1 0 0 0 0,-1 1 1 0 0,1-1-1 0 0,-1 0 1 0 0,1 0-1 0 0,0 1 1 0 0,-1-1-1 0 0,1 0 0 0 0,-1 0 1 0 0,1 0-1 0 0,-1 0 1 0 0,1 0-1 0 0,0 0 1 0 0,-1 0-1 0 0,1 0 0 0 0,-1 0 1 0 0,1 0-1 0 0,0 0 1 0 0,-1 0-1 0 0,1 0 0 0 0,-1 0 1 0 0,1-1-1 0 0,-1 1 1 0 0,1 0-1 0 0,0 0 1 0 0,-1-1-1 0 0,1 1 0 0 0,-1 0 1 0 0,1-1-1 0 0,-1 1 1 0 0,0 0-1 0 0,1-1 1 0 0,-1 1-1 0 0,1-1 0 0 0,-1 1 1 0 0,0-1-1 0 0,1 1 1 0 0,-1-1-1 0 0,0 1 0 0 0,1-1 1 0 0,-1 1-6 0 0,30 48 242 0 0,209 386 706 0 0,-217-388-923 0 0,-2 0 1 0 0,-2 1-1 0 0,-2 1 0 0 0,-2 0 1 0 0,-3 1-1 0 0,-1 0 0 0 0,-3 1 1 0 0,-2 0-1 0 0,-2 1 0 0 0,-2 13-25 0 0,-2-47 25 0 0,-2-1-1 0 0,1 1 0 0 0,-2-1 0 0 0,0 0 0 0 0,-1-1 0 0 0,0 1 0 0 0,-1-1 0 0 0,-1 0 1 0 0,-1 0-1 0 0,0 0 0 0 0,-9 11-24 0 0,10-19 10 0 0,1 0 1 0 0,-1-1 0 0 0,0 0-1 0 0,0 0 1 0 0,0-1-1 0 0,-1 0 1 0 0,0 0 0 0 0,0-1-1 0 0,0 0 1 0 0,0 0-1 0 0,-1-1 1 0 0,0 0 0 0 0,0 0-1 0 0,0-1 1 0 0,0-1-1 0 0,0 1 1 0 0,0-1 0 0 0,0-1-1 0 0,-7 0-10 0 0,13 0 3 0 0,0 0 0 0 0,0 0-1 0 0,0 0 1 0 0,0-1 0 0 0,0 1-1 0 0,1-1 1 0 0,-1 0 0 0 0,0 0 0 0 0,0 0-1 0 0,0 0 1 0 0,1-1 0 0 0,-1 1-1 0 0,0-1 1 0 0,1 1 0 0 0,-1-1 0 0 0,1 0-1 0 0,0 0 1 0 0,0 0 0 0 0,0 0-1 0 0,0-1 1 0 0,0 1 0 0 0,0-1 0 0 0,0 1-1 0 0,1-1 1 0 0,-1 1 0 0 0,1-1-1 0 0,0 0 1 0 0,0 0 0 0 0,0 0 0 0 0,0 1-1 0 0,0-2-2 0 0,-8-96-19 0 0,9 90 25 0 0,32-206-351 0 0,-7 94-493 0 0,-12 4-2343 0 0,-12 67-7257 0 0,-1 39-675 0 0</inkml:trace>
  <inkml:trace contextRef="#ctx0" brushRef="#br0" timeOffset="14470.407">6492 2736 9426 0 0,'0'0'1827'0'0,"0"0"-132"0"0,0 0-88 0 0,0 0-8 0 0,0 0-1 0 0,0 0-137 0 0,0 0-183 0 0,0 0-206 0 0,0 0-229 0 0,0 0-189 0 0,0 0-150 0 0,0 0-108 0 0,0 0-80 0 0,-7-5-64 0 0,-20-14-73 0 0,20 14-59 0 0,7 5-26 0 0,0 0-22 0 0,0 0-20 0 0,0 0-9 0 0,0 0-19 0 0,0 0 3 0 0,0 0-15 0 0,0 0-38 0 0,0 0-40 0 0,0 0-28 0 0,0 0-47 0 0,0 0-79 0 0,0 0-112 0 0,0 0-167 0 0,-3-3-12160 0 0,3 2 1545 0 0</inkml:trace>
  <inkml:trace contextRef="#ctx0" brushRef="#br0" timeOffset="14880.38">6989 2997 8394 0 0,'0'0'3909'0'0,"0"0"-1606"0"0,0 0-634 0 0,0 0-203 0 0,0 0-163 0 0,0 0-237 0 0,0 0-312 0 0,0 0-300 0 0,0 0-221 0 0,0 0-83 0 0,0 0 27 0 0,0 0 56 0 0,0 0 51 0 0,3 13-5 0 0,43 100 287 0 0,-31-88-439 0 0,-8-11-83 0 0,1 0-1 0 0,1-1 1 0 0,-1 0-1 0 0,2 0 0 0 0,0-1 1 0 0,1-1-1 0 0,0 1 0 0 0,0-2 1 0 0,1 1-1 0 0,9 5-43 0 0,-16-14 42 0 0,-1-1 0 0 0,1 1 0 0 0,0 0 1 0 0,-1-1-1 0 0,1 0 0 0 0,0 0 0 0 0,0-1 0 0 0,0 1 0 0 0,0-1 0 0 0,0 0 1 0 0,0 0-1 0 0,0-1 0 0 0,0 0 0 0 0,0 1 0 0 0,-1-2 0 0 0,1 1 0 0 0,0 0 0 0 0,0-1 1 0 0,-1 0-1 0 0,1 0 0 0 0,-1-1 0 0 0,0 1 0 0 0,0-1 0 0 0,0 0 0 0 0,0 0 1 0 0,0 0-1 0 0,0 0-42 0 0,7-8 59 0 0,0 0 1 0 0,-1-1 0 0 0,0 0-1 0 0,-1-1 1 0 0,-1 0-1 0 0,0 0 1 0 0,0 0 0 0 0,-1-1-1 0 0,-1-1 1 0 0,-1 1-1 0 0,0-1 1 0 0,0 0 0 0 0,-2 0-1 0 0,0 0 1 0 0,0 0-1 0 0,-2-1 1 0 0,0 1 0 0 0,0-1-1 0 0,-2 1 1 0 0,-1-16-60 0 0,1 26-123 0 0,-1-1-1 0 0,1 1 1 0 0,-1 0-1 0 0,0-1 1 0 0,0 1 0 0 0,0 0-1 0 0,-1 1 1 0 0,1-1 0 0 0,-1 0-1 0 0,-1 1 1 0 0,1-1 0 0 0,-1 1-1 0 0,1 0 1 0 0,-2 0 123 0 0,-1 2-1261 0 0,2 2-2778 0 0,2 0 196 0 0,0 0-7769 0 0</inkml:trace>
  <inkml:trace contextRef="#ctx0" brushRef="#br0" timeOffset="15248.654">7753 2648 10274 0 0,'0'0'1694'0'0,"0"0"-378"0"0,0 0-134 0 0,0 0 31 0 0,0 0-59 0 0,0 0-139 0 0,0 0-128 0 0,0 0-129 0 0,0 0-135 0 0,0 0-140 0 0,0 0-128 0 0,0 0-98 0 0,0 0-34 0 0,-19 18-46 0 0,-57 53-22 0 0,49-39 48 0 0,65-21 42 0 0,14-10 74 0 0,-47-2-292 0 0,1 0 1 0 0,0 0-1 0 0,-1 0 1 0 0,1 1-1 0 0,0 0 1 0 0,0 0 0 0 0,-1 0-1 0 0,1 1 1 0 0,0-1-1 0 0,-1 1 1 0 0,1 1-1 0 0,0-1 1 0 0,-1 1 0 0 0,0 0-1 0 0,1 0 1 0 0,-1 1-1 0 0,0 0 1 0 0,0 0-1 0 0,0 0 1 0 0,-1 0 0 0 0,1 1-1 0 0,-1-1 1 0 0,0 1-1 0 0,0 0 1 0 0,0 1-1 0 0,0-1 1 0 0,-1 1 0 0 0,0 0-1 0 0,1-1 1 0 0,-1 3-28 0 0,0 3 91 0 0,0 1 0 0 0,-1 0 1 0 0,-1-1-1 0 0,0 1 0 0 0,0 0 1 0 0,-1 0-1 0 0,0 0 0 0 0,-1 0 1 0 0,0 0-1 0 0,-1 0 1 0 0,0-1-1 0 0,-1 1 0 0 0,0-1 1 0 0,0 1-1 0 0,-1-1 0 0 0,-1 0 1 0 0,0 0-1 0 0,0-1 0 0 0,-1 0 1 0 0,0 1-92 0 0,-44 52-1050 0 0,46-75-5499 0 0,4 5 1053 0 0,0 8 4498 0 0,0-7-10096 0 0</inkml:trace>
  <inkml:trace contextRef="#ctx0" brushRef="#br0" timeOffset="15508.07">8244 2243 14971 0 0,'0'0'1287'0'0,"0"0"-519"0"0,0 0-88 0 0,0 0 209 0 0,0 0 138 0 0,0 0 2 0 0,0 35-133 0 0,-3 116-196 0 0,3-142-627 0 0,-3 27 2 0 0,2-1 0 0 0,1 1 1 0 0,2 0-1 0 0,2 0 0 0 0,1-1 1 0 0,1 0-1 0 0,2 0 0 0 0,8 19-75 0 0,11 4-3066 0 0,-21-47-1288 0 0,-5-9-3818 0 0</inkml:trace>
  <inkml:trace contextRef="#ctx0" brushRef="#br0" timeOffset="15750.258">8049 2615 15595 0 0,'0'0'1337'0'0,"0"0"-561"0"0,0 0-96 0 0,0 0-80 0 0,0 0-24 0 0,0 0-64 0 0,190-100-48 0 0,-157 93-24 0 0,2-1-71 0 0,0 1-105 0 0,-2 3-144 0 0,0 1-152 0 0,0-1-368 0 0,-1 4-705 0 0,-12 0-3464 0 0,-7 0-8097 0 0</inkml:trace>
  <inkml:trace contextRef="#ctx0" brushRef="#br0" timeOffset="16693.299">8984 3693 6617 0 0,'0'0'2514'0'0,"0"0"-435"0"0,0 0-494 0 0,0 0-337 0 0,0 0-160 0 0,0 0-56 0 0,0 0-15 0 0,0 0-49 0 0,0 0-95 0 0,0 0-118 0 0,29-33-83 0 0,92-111-74 0 0,65-114 1280 0 0,-151 207-1753 0 0,-1-2 1 0 0,-3-2 0 0 0,-3 0 0 0 0,-2-2 0 0 0,-2-1 0 0 0,-3-1 0 0 0,-3-1 0 0 0,-2-1-1 0 0,-2 0 1 0 0,-4-1 0 0 0,-2 0 0 0 0,-3 0 0 0 0,-3-35-126 0 0,-1 90 1 0 0,-2-1 1 0 0,1 0-1 0 0,-1 0 0 0 0,0 1 1 0 0,0-1-1 0 0,-1 1 0 0 0,0-1 1 0 0,-1 1-1 0 0,0-1 0 0 0,0 1 1 0 0,0 0-1 0 0,-1 1 0 0 0,0-1 1 0 0,0 0-1 0 0,-1 1 0 0 0,0 0 1 0 0,0 0-1 0 0,0 1 0 0 0,-1-1 1 0 0,1 1-1 0 0,-1 0 0 0 0,-1 1 1 0 0,1-1-1 0 0,-1 1 0 0 0,1 0 1 0 0,-1 1-2 0 0,0 5-13 0 0,0 0 1 0 0,0 1-1 0 0,0 0 1 0 0,1 0-1 0 0,-1 0 1 0 0,1 1-1 0 0,0 0 1 0 0,0 0 0 0 0,0 1-1 0 0,1 0 1 0 0,0 0-1 0 0,0 0 1 0 0,0 0-1 0 0,0 1 1 0 0,1 0-1 0 0,0 0 1 0 0,0 0 0 0 0,0 0-1 0 0,1 1 1 0 0,0 0-1 0 0,0-1 1 0 0,1 1-1 0 0,0 0 1 0 0,0 1 12 0 0,2-7 0 0 0,-17 40 4 0 0,2 2-1 0 0,2-1 1 0 0,1 2 0 0 0,3 0-1 0 0,2 0 1 0 0,1 0 0 0 0,3 1-1 0 0,1 0 1 0 0,3 3-4 0 0,-2-38 20 0 0,1 0 0 0 0,0 1 0 0 0,0-1 0 0 0,1 0 0 0 0,1 0 0 0 0,0 1 0 0 0,0-1 0 0 0,1-1 0 0 0,1 1 0 0 0,-1 0 0 0 0,1-1 0 0 0,1 1 0 0 0,0-1 0 0 0,0 0 0 0 0,1-1 0 0 0,0 0 0 0 0,0 1 0 0 0,1-2 0 0 0,0 1 0 0 0,1-1 0 0 0,-1 0 0 0 0,1-1 0 0 0,1 0 0 0 0,-1 0 0 0 0,1 0 0 0 0,0-1 0 0 0,0-1 0 0 0,1 0 0 0 0,-1 0 0 0 0,1-1 0 0 0,5 2-20 0 0,-4-4 48 0 0,-1 0-1 0 0,1 0 0 0 0,0-1 0 0 0,-1 0 0 0 0,1-1 1 0 0,-1 0-1 0 0,1 0 0 0 0,-1-1 0 0 0,1-1 0 0 0,-1 0 1 0 0,0 0-1 0 0,0-1 0 0 0,-1-1 0 0 0,1 1 0 0 0,4-4-47 0 0,13-11 35 0 0,0-2-1 0 0,-2 0 1 0 0,0-2-1 0 0,-1-1 1 0 0,-2-1-1 0 0,0 0 0 0 0,-2-2 1 0 0,0 0-1 0 0,-2-2 1 0 0,11-25-35 0 0,-15 13 101 0 0,-28 45-70 0 0,4 9-36 0 0,0 0 1 0 0,1 1-1 0 0,0 0 1 0 0,1 0-1 0 0,0 1 1 0 0,2 0-1 0 0,-1 0 1 0 0,2 1-1 0 0,0-1 1 0 0,0 7 4 0 0,1-9-1 0 0,-1 1-2 0 0,1 0-1 0 0,1 0 0 0 0,0 1 1 0 0,1-1-1 0 0,1 1 0 0 0,0-1 1 0 0,1 1-1 0 0,1-1 0 0 0,0 3 4 0 0,0-12-1 0 0,-1-1 0 0 0,1 0 0 0 0,0 0 0 0 0,0 0 0 0 0,1 0 0 0 0,-1 0 0 0 0,1 0-1 0 0,0 0 1 0 0,0 0 0 0 0,0-1 0 0 0,1 1 0 0 0,-1-1 0 0 0,1 1 0 0 0,0-1 0 0 0,0 0 0 0 0,0 0 0 0 0,0 0 0 0 0,0-1-1 0 0,1 1 1 0 0,-1-1 0 0 0,1 1 0 0 0,0-1 0 0 0,-1 0 0 0 0,1-1 0 0 0,0 1 0 0 0,0-1 0 0 0,0 0 0 0 0,1 0 0 0 0,-1 0-1 0 0,0 0 1 0 0,0-1 0 0 0,5 1 1 0 0,4-3 28 0 0,0 0 1 0 0,0 0-1 0 0,0-1 0 0 0,0-1 0 0 0,0 0 0 0 0,-1-1 1 0 0,1 0-1 0 0,-1-1 0 0 0,-1 0 0 0 0,1-1 0 0 0,-1 0 1 0 0,0-1-1 0 0,0 0 0 0 0,-1-1 0 0 0,-1 0 1 0 0,1-1-1 0 0,-1 0 0 0 0,-1 0 0 0 0,0-1 0 0 0,0 0 1 0 0,-1 0-1 0 0,-1-1 0 0 0,0 0 0 0 0,0 0 0 0 0,-1 0 1 0 0,-1-1-1 0 0,3-11-28 0 0,-5 19 7 0 0,-1 0 0 0 0,1 0 0 0 0,-1-1-1 0 0,0 1 1 0 0,-1 0 0 0 0,1-1 0 0 0,-1 1 0 0 0,0 0 0 0 0,0-1 0 0 0,-1 1 0 0 0,0 0 0 0 0,0-1 0 0 0,0 1 0 0 0,0 0 0 0 0,-1 0 0 0 0,0 0 0 0 0,0 0 0 0 0,0 0 0 0 0,-1 0 0 0 0,0 0 0 0 0,1 1-1 0 0,-2-1 1 0 0,1 1 0 0 0,0 0 0 0 0,-1 0 0 0 0,0 0 0 0 0,0 1 0 0 0,0-1 0 0 0,-5-2-7 0 0,0 2-95 0 0,-1 0 1 0 0,1 0-1 0 0,-1 1 0 0 0,0 0 1 0 0,0 1-1 0 0,0 0 0 0 0,-1 1 1 0 0,1 0-1 0 0,0 0 0 0 0,-1 1 1 0 0,1 1-1 0 0,0 0 0 0 0,-1 0 0 0 0,1 1 1 0 0,0 0-1 0 0,0 1 0 0 0,0 0 1 0 0,1 0-1 0 0,-1 1 0 0 0,1 1 1 0 0,-1-1-1 0 0,1 1 0 0 0,1 1 1 0 0,-1 0-1 0 0,-7 7 95 0 0,-54 65-2878 0 0,52-47-481 0 0,3 1-3327 0 0,8-16-4407 0 0</inkml:trace>
  <inkml:trace contextRef="#ctx0" brushRef="#br0" timeOffset="17025.425">10514 2633 1048 0 0,'0'0'1887'0'0,"0"0"-82"0"0,0 0 392 0 0,0 0 528 0 0,0 0 169 0 0,0 0-287 0 0,0 0-705 0 0,0 0-790 0 0,0 0-464 0 0,0 0-160 0 0,0 0-58 0 0,0 0 7 0 0,-15 17 34 0 0,-50 57 3 0 0,55-63-313 0 0,0 1 0 0 0,1 1 1 0 0,0 0-1 0 0,1 0 0 0 0,0 0 1 0 0,1 1-1 0 0,1 0 0 0 0,0 1 1 0 0,1-1-1 0 0,0 1 1 0 0,-2 15-162 0 0,6-25 24 0 0,-1 0 1 0 0,0 1 0 0 0,1-1-1 0 0,0 0 1 0 0,0 0-1 0 0,1 1 1 0 0,0-1 0 0 0,0 1-1 0 0,0-1 1 0 0,0 0 0 0 0,1 1-1 0 0,0-1 1 0 0,0 0 0 0 0,0 1-1 0 0,1-1 1 0 0,0 0 0 0 0,0 0-1 0 0,0 0 1 0 0,0 0 0 0 0,1-1-1 0 0,0 1 1 0 0,0-1 0 0 0,0 1-1 0 0,0-1 1 0 0,1 0 0 0 0,0 0-1 0 0,0-1 1 0 0,0 1-1 0 0,0-1 1 0 0,1 0 0 0 0,-1 0-1 0 0,1 0 1 0 0,4 1-25 0 0,2-1 58 0 0,0-1-1 0 0,0 0 1 0 0,0-1 0 0 0,1 0-1 0 0,-1-1 1 0 0,0-1-1 0 0,1 0 1 0 0,-1 0 0 0 0,0-1-1 0 0,0 0 1 0 0,0-1 0 0 0,0 0-1 0 0,0-1 1 0 0,0 0-1 0 0,-1-1 1 0 0,0 0 0 0 0,0 0-1 0 0,0-1 1 0 0,-1-1-1 0 0,0 0 1 0 0,0 0 0 0 0,-1 0-1 0 0,1-1 1 0 0,-2-1 0 0 0,1 1-1 0 0,-1-1 1 0 0,-1 0-1 0 0,1-1 1 0 0,-2 0 0 0 0,1 0-1 0 0,-1 0 1 0 0,-1 0 0 0 0,0-1-1 0 0,0 0 1 0 0,-1 0-1 0 0,-1 0 1 0 0,0 0 0 0 0,0 0-1 0 0,0-12-57 0 0,-2 17-12 0 0,1-1 1 0 0,-1 0-1 0 0,-1 0 0 0 0,1 0 1 0 0,-1 0-1 0 0,0 0 0 0 0,-1 0 0 0 0,0 0 1 0 0,0 0-1 0 0,0 1 0 0 0,-1-1 0 0 0,0 1 1 0 0,0 0-1 0 0,-1 0 0 0 0,1 0 0 0 0,-1 0 1 0 0,-1 1-1 0 0,1-1 0 0 0,-1 1 0 0 0,0 0 1 0 0,0 1-1 0 0,0-1 0 0 0,-1 1 1 0 0,0 0-1 0 0,-5-3 12 0 0,-57-15-1792 0 0,44 20-1487 0 0,0 4-3777 0 0,12 1-4564 0 0</inkml:trace>
  <inkml:trace contextRef="#ctx0" brushRef="#br0" timeOffset="17357.228">11017 2081 9738 0 0,'0'0'3017'0'0,"0"0"-589"0"0,0 0-493 0 0,0 0-380 0 0,0 0-349 0 0,0 0-327 0 0,0 0-280 0 0,0 0-86 0 0,0 0 7 0 0,0 0 42 0 0,0 0 10 0 0,0 0-46 0 0,-11 34-67 0 0,-32 112-85 0 0,30-21 139 0 0,13-57-354 0 0,3 1 1 0 0,3-1-1 0 0,3 0 1 0 0,13 50-160 0 0,61 171 5 0 0,-73-273-655 0 0,-10-35-942 0 0,-2-141-8938 0 0,7 127 5073 0 0,-3 6-2353 0 0</inkml:trace>
  <inkml:trace contextRef="#ctx0" brushRef="#br0" timeOffset="17657.905">11394 2173 10770 0 0,'0'0'1994'0'0,"0"0"-892"0"0,0 0-321 0 0,0 0 99 0 0,0 0 121 0 0,0 0 53 0 0,-25 32-55 0 0,-81 105-93 0 0,40-54 260 0 0,-62 99 1029 0 0,127-182-2175 0 0,0 1 0 0 0,0 0 0 0 0,0 0 1 0 0,0 0-1 0 0,0 0 0 0 0,0 0 1 0 0,0 0-1 0 0,1 0 0 0 0,-1 0 1 0 0,0 0-1 0 0,1 1 0 0 0,-1-1 0 0 0,1 0 1 0 0,-1 0-1 0 0,1 1 0 0 0,0-1 1 0 0,-1 0-1 0 0,1 1 0 0 0,0-1 0 0 0,0 0 1 0 0,0 0-1 0 0,0 1 0 0 0,0-1 1 0 0,0 0-1 0 0,0 1 0 0 0,1-1 1 0 0,-1 0-1 0 0,0 1 0 0 0,1-1 0 0 0,-1 0 1 0 0,1 0-1 0 0,-1 1 0 0 0,1-1 1 0 0,0 0-1 0 0,-1 0 0 0 0,1 0 1 0 0,0 0-1 0 0,0 0 0 0 0,0 0 0 0 0,0 0 1 0 0,0 0-1 0 0,0 0 0 0 0,0-1 1 0 0,0 1-1 0 0,0 0 0 0 0,0-1 0 0 0,0 1 1 0 0,1 0-1 0 0,-1-1 0 0 0,0 1 1 0 0,0-1-1 0 0,1 0 0 0 0,-1 0 1 0 0,0 1-1 0 0,1-1-20 0 0,218 0 1307 0 0,-213 2-1279 0 0,-1-1 1 0 0,1 1 0 0 0,-1 0-1 0 0,1 0 1 0 0,-1 1 0 0 0,0-1-1 0 0,0 1 1 0 0,0 1 0 0 0,0-1-1 0 0,0 1 1 0 0,-1 0 0 0 0,1 1-1 0 0,-1-1 1 0 0,0 1 0 0 0,-1 0 0 0 0,1 0-1 0 0,-1 1 1 0 0,0-1 0 0 0,0 1-1 0 0,-1 0 1 0 0,0 0 0 0 0,0 0-1 0 0,0 0 1 0 0,-1 1 0 0 0,0-1-1 0 0,0 1 1 0 0,0-1 0 0 0,-1 1-1 0 0,0 0 1 0 0,0 0 0 0 0,-1-1-1 0 0,0 1 1 0 0,0 0 0 0 0,-1 0-1 0 0,0 0 1 0 0,0 3-29 0 0,1 3-73 0 0,0-10-3230 0 0,0 0-3474 0 0,0-3-2636 0 0</inkml:trace>
  <inkml:trace contextRef="#ctx0" brushRef="#br0" timeOffset="17903.17">11689 2891 1904 0 0,'0'0'953'0'0,"0"0"-1498"0"0,0 0-287 0 0,0 0 64 0 0,0 0 256 0 0,0 0 312 0 0,0 0 200 0 0,0 0 0 0 0,0 0 0 0 0</inkml:trace>
  <inkml:trace contextRef="#ctx0" brushRef="#br0" timeOffset="18076.047">11626 2272 9066 0 0,'0'0'2774'0'0,"0"0"-411"0"0,0 0-331 0 0,0 0-298 0 0,0 0-327 0 0,0 0-271 0 0,0 0-237 0 0,0 0-275 0 0,0 0-244 0 0,0 0-185 0 0,0 0-144 0 0,0 0-63 0 0,-27-17-24 0 0,-81-48-10 0 0,108 64 44 0 0,-1 1-1 0 0,1-1 1 0 0,0 1-1 0 0,0-1 1 0 0,-1 1-1 0 0,1-1 1 0 0,-1 1-1 0 0,1-1 1 0 0,0 1-1 0 0,-1-1 1 0 0,1 1-1 0 0,-1 0 1 0 0,1-1-1 0 0,-1 1 1 0 0,1 0-1 0 0,-1-1 1 0 0,1 1-1 0 0,-1 0 1 0 0,0 0-1 0 0,1-1 1 0 0,-1 1-1 0 0,1 0 1 0 0,-1 0-1 0 0,0 0 1 0 0,1 0-1 0 0,-1 0 1 0 0,1 0-1 0 0,-1 0 1 0 0,0 0-1 0 0,1 0 1 0 0,-1 0-1 0 0,1 0 1 0 0,-1 0-1 0 0,0 1 1 0 0,1-1-1 0 0,-1 0 0 0 0,1 0 1 0 0,-1 1-1 0 0,1-1 1 0 0,-1 0-1 0 0,0 1 1 0 0,1-1-1 0 0,0 0 1 0 0,-1 1-1 0 0,1-1 1 0 0,-1 1-1 0 0,1-1 1 0 0,-1 1-1 0 0,1-1 1 0 0,0 1-1 0 0,-1-1 1 0 0,1 1-1 0 0,0-1 1 0 0,0 1-1 0 0,-1-1 1 0 0,1 1-1 0 0,0 0 1 0 0,0-1-1 0 0,0 1 1 0 0,0-1-1 0 0,0 1 1 0 0,0 0-1 0 0,0-1 1 0 0,0 1-1 0 0,0-1 1 0 0,0 1-1 0 0,0 0 1 0 0,0-1-1 0 0,0 1 3 0 0,14 34-530 0 0,-13-34 439 0 0,19 42-4024 0 0,-11-27-4221 0 0</inkml:trace>
  <inkml:trace contextRef="#ctx0" brushRef="#br0" timeOffset="21591.248">11773 2651 0 0 0,'0'0'453'0'0,"0"0"250"0"0,0 0 61 0 0,0 0-93 0 0,0 0-167 0 0,0 0-82 0 0,0 0 86 0 0,0 0 145 0 0,0 0 169 0 0,2-12 147 0 0,-1-2-692 0 0,6-41 1545 0 0,0 14 2170 0 0,-5 29-4641 0 0,-1-3 5936 0 0,0 20 2863 0 0,-2 8-8002 0 0,7 236 466 0 0,16-70-510 0 0,-9-130-282 0 0,-1-59-5144 0 0,-8 6 485 0 0,-2 0-6039 0 0</inkml:trace>
  <inkml:trace contextRef="#ctx0" brushRef="#br0" timeOffset="22414.352">12335 2453 3313 0 0,'0'0'2428'0'0,"0"0"-194"0"0,0 0 143 0 0,0 0 111 0 0,0 0-109 0 0,0 0-325 0 0,0 0-460 0 0,0 0-431 0 0,0 0-333 0 0,0 0-233 0 0,0 0-131 0 0,0 0-70 0 0,0 0-73 0 0,-4 10-57 0 0,-57 200 878 0 0,1 59-1046 0 0,66-322-446 0 0,103-273 447 0 0,-83 250 44 0 0,-26 75-97 0 0,0 1 17 0 0,0 0-20 0 0,0 0-46 0 0,0 48-277 0 0,0-37 310 0 0,-1 7-35 0 0,1 0-1 0 0,1 0 1 0 0,1 0 0 0 0,0 0-1 0 0,1 0 1 0 0,1 0-1 0 0,0-1 1 0 0,3 5 5 0 0,1-4 15 0 0,47 90-70 0 0,-53-104 55 0 0,1 0 0 0 0,0-1-1 0 0,0 1 1 0 0,0-1 0 0 0,0 1-1 0 0,1-1 1 0 0,-1 0-1 0 0,1-1 1 0 0,-1 1 0 0 0,1-1-1 0 0,0 1 1 0 0,0-1 0 0 0,1 0-1 0 0,-1 0 1 0 0,0-1 0 0 0,0 1-1 0 0,1-1 1 0 0,-1 0 0 0 0,1 0-1 0 0,-1-1 1 0 0,1 1-1 0 0,0-1 1 0 0,-1 0 0 0 0,2-1 0 0 0,2-2 49 0 0,-1-1 0 0 0,0 0 0 0 0,1 0 1 0 0,-1-1-1 0 0,-1 0 0 0 0,1 0 0 0 0,-1-1 0 0 0,0 0 0 0 0,0 0 1 0 0,0 0-1 0 0,-1-1 0 0 0,0 0 0 0 0,-1 0 0 0 0,1 0 1 0 0,-1 0-1 0 0,0-1 0 0 0,1-5-49 0 0,1 3 65 0 0,6-17 175 0 0,-1 0 1 0 0,0-1-1 0 0,-3-1 0 0 0,0 1 0 0 0,-2-1 0 0 0,0-1 1 0 0,-3 1-1 0 0,0-1 0 0 0,-2 0 0 0 0,-2-28-240 0 0,1 56 45 0 0,1 18-3873 0 0,9 6 321 0 0,-1-9-4167 0 0,-3-8-3797 0 0</inkml:trace>
  <inkml:trace contextRef="#ctx0" brushRef="#br0" timeOffset="23030.171">13237 2349 16668 0 0,'0'0'1403'0'0,"0"0"-434"0"0,0 0-85 0 0,0 0 32 0 0,0 0-25 0 0,0 0-93 0 0,0 0-119 0 0,0 0-125 0 0,0 0-104 0 0,0 0-74 0 0,0 0-88 0 0,-31 10-63 0 0,-97 34-49 0 0,124-43-164 0 0,-1 0 0 0 0,1 1 0 0 0,0-1-1 0 0,0 1 1 0 0,0 0 0 0 0,0 0 0 0 0,1 1-1 0 0,-1-1 1 0 0,0 1 0 0 0,1-1 0 0 0,0 1-1 0 0,0 1 1 0 0,0-1 0 0 0,0 0 0 0 0,0 1 0 0 0,0-1-1 0 0,0 3-11 0 0,-4 5 36 0 0,-5 5-29 0 0,0 0-1 0 0,1 0 0 0 0,1 1 0 0 0,1 0 0 0 0,1 1 0 0 0,0 0 0 0 0,1 0 0 0 0,1 1 0 0 0,1 0 1 0 0,0 0-1 0 0,2 0 0 0 0,0 4-6 0 0,1-20-6 0 0,1 0-1 0 0,0 0 1 0 0,1 1 0 0 0,-1-1 0 0 0,0 1-1 0 0,1-1 1 0 0,0 0 0 0 0,0 1-1 0 0,0-1 1 0 0,0 1 0 0 0,1-1 0 0 0,-1 1-1 0 0,1-1 1 0 0,0 0 0 0 0,0 1 0 0 0,0-1-1 0 0,0 0 1 0 0,1 0 0 0 0,-1 0 0 0 0,1 0-1 0 0,0 0 1 0 0,0 0 0 0 0,0 0 0 0 0,0-1-1 0 0,1 1 1 0 0,-1-1 0 0 0,0 1 0 0 0,1-1-1 0 0,0 0 1 0 0,0 0 0 0 0,0 0 0 0 0,-1 0-1 0 0,2-1 1 0 0,-1 1 0 0 0,0-1 0 0 0,0 0-1 0 0,0 0 1 0 0,1 0 0 0 0,0 0 6 0 0,8-3 27 0 0,-1 0 0 0 0,1-1 0 0 0,-1-1 0 0 0,0 0 0 0 0,0-1 0 0 0,-1 0 0 0 0,1 0 0 0 0,-1-1 0 0 0,0-1 0 0 0,-1 1 0 0 0,1-2 0 0 0,-1 1 0 0 0,-1-1 0 0 0,0-1 0 0 0,0 1 0 0 0,3-6-27 0 0,8-5 51 0 0,232-273 571 0 0,-251 290-622 0 0,1 1-1 0 0,0-1 0 0 0,0 0 0 0 0,-1 1 0 0 0,1-1 0 0 0,0 1 1 0 0,1-1-1 0 0,-1 1 0 0 0,0-1 0 0 0,0 1 0 0 0,1 0 1 0 0,-1 0-1 0 0,0 0 0 0 0,1-1 0 0 0,-1 1 0 0 0,1 1 1 0 0,0-1-1 0 0,-1 0 0 0 0,1 0 0 0 0,0 1 0 0 0,-1-1 1 0 0,1 0-1 0 0,0 1 0 0 0,0 0 0 0 0,0-1 0 0 0,-1 1 1 0 0,1 0-1 0 0,0 0 0 0 0,0 0 0 0 0,0 0 0 0 0,0 1 1 0 0,-1-1-1 0 0,1 0 0 0 0,0 1 0 0 0,0-1 0 0 0,-1 1 0 0 0,1-1 1 0 0,0 1-1 0 0,0 0 0 0 0,-1 0 0 0 0,1 0 0 0 0,-1 0 1 0 0,1 1 0 0 0,8 17 7 0 0,0 0 1 0 0,-2 1-1 0 0,0 0 1 0 0,-2 0-1 0 0,0 1 1 0 0,-1 0-1 0 0,-1 0 1 0 0,-1 0-1 0 0,-1 7-7 0 0,0-15 3 0 0,13 140-186 0 0,-7 1-1 0 0,-8 57 184 0 0,0-118-195 0 0,-1-60 112 0 0,-2 1 0 0 0,-1-1 1 0 0,-1 0-1 0 0,-2-1 1 0 0,-1 1-1 0 0,-2-2 1 0 0,-1 1-1 0 0,-2-1 1 0 0,0-1-1 0 0,-3 1 83 0 0,12-23 4 0 0,0 1 3 0 0,-1 1 1 0 0,1-1-1 0 0,-1 0 0 0 0,-1 0 1 0 0,0-1-1 0 0,0 0 0 0 0,-1 0 1 0 0,0 0-1 0 0,0-1 0 0 0,-1 0 1 0 0,1 0-1 0 0,-2-1 0 0 0,1 0 1 0 0,-1 0-1 0 0,0-1 0 0 0,-2 1-7 0 0,8-6 12 0 0,0 1-1 0 0,0-1 0 0 0,0-1 0 0 0,0 1 0 0 0,0 0 0 0 0,0-1 0 0 0,1 1 0 0 0,-1-1 0 0 0,0 0 1 0 0,0 0-1 0 0,1 0 0 0 0,-1 0 0 0 0,0-1 0 0 0,1 1 0 0 0,-1-1 0 0 0,1 1 0 0 0,0-1 0 0 0,0 0 1 0 0,-1 0-1 0 0,1 0 0 0 0,0 0 0 0 0,1 0 0 0 0,-1-1 0 0 0,0 1 0 0 0,1 0 0 0 0,-1-1 0 0 0,1 1 1 0 0,-1-1-1 0 0,1 0 0 0 0,0 1 0 0 0,1-1 0 0 0,-1 0 0 0 0,0 0 0 0 0,1 0 0 0 0,-1 0 0 0 0,1 1 1 0 0,0-1-1 0 0,0 0 0 0 0,0 0 0 0 0,0 0 0 0 0,1 0 0 0 0,0-2-11 0 0,-3-32 50 0 0,2 1 0 0 0,1-1 0 0 0,2 1-1 0 0,2 0 1 0 0,1 0 0 0 0,2 1 0 0 0,1 0-1 0 0,2 0 1 0 0,1 1 0 0 0,2 0 0 0 0,2 1 0 0 0,0 1-1 0 0,2 0 1 0 0,2 1 0 0 0,18-22-50 0 0,-18 27-15 0 0,1 1 1 0 0,1 1-1 0 0,1 1 0 0 0,1 1 1 0 0,1 1-1 0 0,3 0 15 0 0,31 0-1396 0 0,-32 19-6143 0 0,-21 2-4292 0 0</inkml:trace>
  <inkml:trace contextRef="#ctx0" brushRef="#br0" timeOffset="24163.414">14936 2416 1424 0 0,'0'0'1218'0'0,"0"0"-41"0"0,0 0 253 0 0,0 0 384 0 0,0 0 250 0 0,0 0 22 0 0,0 0-94 0 0,0 0-191 0 0,0 0-187 0 0,0 0-197 0 0,0 0-222 0 0,0 0-215 0 0,-4-16-194 0 0,-15-47-175 0 0,19 63-596 0 0,-1-1 0 0 0,1 0 1 0 0,0 0-1 0 0,-1 1 1 0 0,1-1-1 0 0,-1 1 1 0 0,1-1-1 0 0,-1 0 1 0 0,1 1-1 0 0,-1-1 0 0 0,0 1 1 0 0,1-1-1 0 0,-1 1 1 0 0,0 0-1 0 0,1-1 1 0 0,-1 1-1 0 0,0 0 0 0 0,0-1 1 0 0,1 1-1 0 0,-1 0 1 0 0,0 0-1 0 0,0 0 1 0 0,0 0-1 0 0,1-1 1 0 0,-1 1-1 0 0,0 0 0 0 0,0 0 1 0 0,1 1-1 0 0,-1-1 1 0 0,0 0-1 0 0,0 0 1 0 0,0 0-1 0 0,1 0 0 0 0,-1 1 1 0 0,0-1-1 0 0,0 0 1 0 0,1 1-1 0 0,-1-1 1 0 0,0 1-1 0 0,1-1 1 0 0,-1 0-1 0 0,1 1 0 0 0,-1 0 1 0 0,0-1-1 0 0,1 1 1 0 0,-1-1-1 0 0,1 1 1 0 0,-1 0-1 0 0,1-1 0 0 0,0 1 1 0 0,-1 0-16 0 0,-2 2 81 0 0,-16 11 20 0 0,1 1 0 0 0,0 1 0 0 0,2 0 0 0 0,0 1 0 0 0,1 1 0 0 0,0 1 0 0 0,2 0 0 0 0,0 1 0 0 0,1 0 0 0 0,1 1 0 0 0,1 0 0 0 0,1 1 0 0 0,1 0 0 0 0,1 0 0 0 0,0 3-101 0 0,6-22 1 0 0,-1-1 1 0 0,1 1-1 0 0,0 0 1 0 0,1-1-1 0 0,-1 1 1 0 0,0 0-1 0 0,1 0 1 0 0,-1 0-1 0 0,1-1 1 0 0,0 1-1 0 0,0 0 1 0 0,0 0-1 0 0,1 0 1 0 0,-1 0-1 0 0,1-1 1 0 0,-1 1-1 0 0,1 0 1 0 0,0 0 0 0 0,0-1-1 0 0,0 1 1 0 0,0 0-1 0 0,1-1 1 0 0,-1 1-1 0 0,1-1 1 0 0,-1 0-1 0 0,1 0 1 0 0,0 1-1 0 0,0-1 1 0 0,0 0-1 0 0,0 0 1 0 0,0-1-1 0 0,0 1 1 0 0,1 0-1 0 0,-1-1 1 0 0,1 1-1 0 0,-1-1 1 0 0,1 0-1 0 0,-1 0 1 0 0,1 0-1 0 0,0 0 1 0 0,0 0-1 0 0,-1-1 1 0 0,1 1-1 0 0,0-1 1 0 0,2 0-2 0 0,10-3 78 0 0,0-1 1 0 0,0 0-1 0 0,-1-1 0 0 0,1-1 1 0 0,-1 0-1 0 0,-1-1 0 0 0,1-1 1 0 0,-1 0-1 0 0,0 0 0 0 0,-1-2 1 0 0,0 1-1 0 0,-1-2 1 0 0,0 1-1 0 0,8-12-78 0 0,-10 15 34 0 0,46-53 134 0 0,-46 48-158 0 0,1 0-1 0 0,1 0 0 0 0,-1 1 1 0 0,2 1-1 0 0,0 0 1 0 0,0 1-1 0 0,0 0 1 0 0,1 0-1 0 0,10-3-9 0 0,-19 11-1 0 0,1 1 0 0 0,-1 0 0 0 0,1 0 0 0 0,0 0 0 0 0,-1 0 0 0 0,1 1 0 0 0,-1 0 0 0 0,1 0 0 0 0,-1 0 0 0 0,1 0 0 0 0,-1 1 0 0 0,0 0 0 0 0,0 0 0 0 0,0 0 0 0 0,0 0 0 0 0,0 1 0 0 0,0-1 0 0 0,0 1 0 0 0,-1 0 0 0 0,1 0 0 0 0,-1 0 0 0 0,0 1 0 0 0,0-1 0 0 0,0 1 0 0 0,-1 0 0 0 0,1 0 0 0 0,-1 0 0 0 0,0 0 0 0 0,0 0 0 0 0,0 0 0 0 0,0 0 0 0 0,-1 2 1 0 0,13 14 9 0 0,0 3-1 0 0,-11-17-6 0 0,0 0 1 0 0,1 0-1 0 0,-1 0 0 0 0,1-1 0 0 0,0 1 1 0 0,0-1-1 0 0,1 0 0 0 0,-1 0 0 0 0,1 0 1 0 0,0 0-1 0 0,1-1 0 0 0,-1 0 0 0 0,1 0 1 0 0,0-1-1 0 0,0 1 0 0 0,0-1 0 0 0,0-1 1 0 0,0 1-1 0 0,1-1 0 0 0,-1 0 1 0 0,1 0-1 0 0,3-1-2 0 0,-6 0 12 0 0,1-1 0 0 0,0 0 0 0 0,-1 0 0 0 0,1-1 0 0 0,0 0 0 0 0,-1 0 0 0 0,1 0 0 0 0,-1 0 0 0 0,1 0 1 0 0,-1-1-1 0 0,1 0 0 0 0,-1 0 0 0 0,0 0 0 0 0,0-1 0 0 0,0 1 0 0 0,0-1 0 0 0,-1 0 0 0 0,1 0 0 0 0,-1 0-12 0 0,23-26 141 0 0,-1-1-1 0 0,-2 0 1 0 0,-1-2 0 0 0,-2-1-1 0 0,2-6-140 0 0,-7 15 67 0 0,13-22 7 0 0,-2-1 0 0 0,-3 0 1 0 0,-1-2-1 0 0,-2-1 0 0 0,-3 0 0 0 0,-2-1 1 0 0,7-43-75 0 0,-14 27 1 0 0,-2-1 1 0 0,-3 0 0 0 0,-3 0-1 0 0,-3-14-1 0 0,0 51 13 0 0,-1-1 0 0 0,-1 1 0 0 0,-1-1 0 0 0,-2 2-1 0 0,-8-19-12 0 0,14 42 12 0 0,-1 0 0 0 0,-1 1 0 0 0,1-1 0 0 0,-1 1 0 0 0,0 0 0 0 0,0 0 0 0 0,-1 0 0 0 0,0 0 0 0 0,0 1 0 0 0,0 0 0 0 0,0 0 0 0 0,-7-4-12 0 0,12 9-2 0 0,-1 0-1 0 0,0 0 0 0 0,0 0 0 0 0,0 0 0 0 0,0 0 1 0 0,0 0-1 0 0,0 1 0 0 0,0-1 0 0 0,1 0 0 0 0,-1 1 1 0 0,0-1-1 0 0,0 0 0 0 0,0 1 0 0 0,1-1 0 0 0,-1 1 0 0 0,0-1 1 0 0,0 1-1 0 0,1 0 0 0 0,-1-1 0 0 0,1 1 0 0 0,-1-1 1 0 0,0 1-1 0 0,1 0 0 0 0,-1 0 0 0 0,1-1 0 0 0,-1 1 0 0 0,1 0 1 0 0,0 0-1 0 0,-1 0 0 0 0,1 0 0 0 0,0 0 0 0 0,0-1 1 0 0,0 1-1 0 0,-1 0 0 0 0,1 0 0 0 0,0 0 0 0 0,0 0 1 0 0,0 0-1 0 0,0 0 0 0 0,1 0 0 0 0,-1-1 0 0 0,0 1 0 0 0,0 0 1 0 0,0 0-1 0 0,1 0 0 0 0,-1 0 0 0 0,0 0 0 0 0,1-1 1 0 0,-1 1-1 0 0,1 0 0 0 0,-1 0 3 0 0,0 6 1 0 0,-1 23 7 0 0,0-1 0 0 0,2 1 0 0 0,1-1 0 0 0,2 1 0 0 0,5 20-8 0 0,127 488 209 0 0,-127-495-169 0 0,-4-11-45 0 0,2 0 0 0 0,1 0-1 0 0,1 0 1 0 0,1-1 0 0 0,2-1-1 0 0,2 0 1 0 0,0 0-1 0 0,3 1 7 0 0,6-8-534 0 0,-25-46-160 0 0,-4 13 337 0 0,-1 1 1 0 0,0-1-1 0 0,0 1 1 0 0,-1 1-1 0 0,0 0 1 0 0,-1 0-1 0 0,1 0 0 0 0,-2 1 1 0 0,1 0-1 0 0,-1 1 1 0 0,0 0-1 0 0,-2 0 356 0 0,5 2-235 0 0,-34-23-921 0 0,-52-32-156 0 0,-2 4 0 0 0,-37-13 1312 0 0,-2 23 3103 0 0,135 45-3072 0 0,-1 0-1 0 0,0 0 0 0 0,1 0 1 0 0,-1 0-1 0 0,0-1 0 0 0,1 1 0 0 0,-1 0 1 0 0,0 0-1 0 0,0 0 0 0 0,1 0 1 0 0,-1 0-1 0 0,0-1 0 0 0,1 1 0 0 0,-1 0 1 0 0,0 0-1 0 0,0 0 0 0 0,1-1 1 0 0,-1 1-1 0 0,0 0 0 0 0,0 0 0 0 0,1-1 1 0 0,-1 1-1 0 0,0 0 0 0 0,0 0 1 0 0,0-1-1 0 0,0 1 0 0 0,1 0 0 0 0,-1-1 1 0 0,0 1-1 0 0,0 0 0 0 0,0-1 1 0 0,0 1-1 0 0,0 0 0 0 0,0-1 0 0 0,0 1 1 0 0,0 0-1 0 0,0-1 0 0 0,0 1 0 0 0,0 0 1 0 0,0-1-1 0 0,0 1 0 0 0,0 0 1 0 0,0-1-1 0 0,-1 1 0 0 0,1 0 0 0 0,0-1 1 0 0,0 1-1 0 0,0 0 0 0 0,0-1 1 0 0,-1 1-1 0 0,1 0 0 0 0,0 0 0 0 0,0-1 1 0 0,-1 1-1 0 0,1 0 0 0 0,0 0 1 0 0,0-1-1 0 0,-1 1 0 0 0,1 0 0 0 0,0 0 1 0 0,-1 0-1 0 0,1 0 0 0 0,0 0 1 0 0,0-1-1 0 0,-1 1 0 0 0,1 0 0 0 0,0 0 1 0 0,-1 0-31 0 0,31-11 481 0 0,-27 11-312 0 0,564-179 2797 0 0,-338 113-3814 0 0,-131 47-7479 0 0,-79 15-3685 0 0</inkml:trace>
  <inkml:trace contextRef="#ctx0" brushRef="#br0" timeOffset="26946.9">1571 5748 7330 0 0,'0'0'1833'0'0,"0"0"-474"0"0,0 0-348 0 0,0 0 9 0 0,0 0 157 0 0,0 0 102 0 0,0 0-99 0 0,0 0-256 0 0,0 0-297 0 0,0 0-255 0 0,0 0-87 0 0,1 2 46 0 0,52 136 1872 0 0,-33-77-1896 0 0,24 70 60 0 0,-6 1-1 0 0,20 135-366 0 0,-53-127 86 0 0,-5-138-68 0 0,0-1-1 0 0,1 1 1 0 0,-1 0 0 0 0,0 0 0 0 0,0 0 0 0 0,0 0 0 0 0,0 0 0 0 0,-1 0-1 0 0,1 0 1 0 0,0 0 0 0 0,-1 0 0 0 0,0 0 0 0 0,1 0 0 0 0,-1-1 0 0 0,0 1-1 0 0,0 0 1 0 0,0 0 0 0 0,0-1 0 0 0,0 1 0 0 0,0-1 0 0 0,-1 1 0 0 0,1-1-1 0 0,0 1 1 0 0,-1-1 0 0 0,1 0 0 0 0,-1 0 0 0 0,0 0 0 0 0,1 1 0 0 0,-1-2-1 0 0,0 1 1 0 0,1 0 0 0 0,-1 0 0 0 0,0 0 0 0 0,0-1 0 0 0,0 1-1 0 0,0-1 1 0 0,0 0 0 0 0,0 1 0 0 0,0-1 0 0 0,0 0 0 0 0,0 0 0 0 0,0 0-1 0 0,0-1 1 0 0,1 1 0 0 0,-1 0 0 0 0,0-1 0 0 0,0 1 0 0 0,0-1 0 0 0,-1 0-18 0 0,-1-5 22 0 0,-1-1 0 0 0,1 0 0 0 0,1 1 0 0 0,-1-1 0 0 0,1-1 0 0 0,1 1 0 0 0,-1 0 0 0 0,1-1 0 0 0,0 0 1 0 0,1 1-1 0 0,0-1 0 0 0,0 0 0 0 0,1 0 0 0 0,0-5-22 0 0,-2-49 48 0 0,3-1 1 0 0,3 0-1 0 0,3 1 1 0 0,2 0-1 0 0,3 0 1 0 0,2 1-1 0 0,4 1 1 0 0,2 0-1 0 0,11-19-48 0 0,-14 31 45 0 0,3 1 0 0 0,1 1-1 0 0,3 0 1 0 0,1 2 0 0 0,3 1 0 0 0,1 1 0 0 0,2 1 0 0 0,2 2-1 0 0,2 1 1 0 0,8-5-45 0 0,-40 40 7 0 0,1-1 1 0 0,-1 1-1 0 0,1 1 0 0 0,0-1 1 0 0,0 0-1 0 0,0 1 1 0 0,0 0-1 0 0,0-1 0 0 0,0 2 1 0 0,0-1-1 0 0,1 0 0 0 0,-1 1 1 0 0,1 0-1 0 0,-1 0 0 0 0,1 0 1 0 0,0 1-1 0 0,-1 0 0 0 0,1-1 1 0 0,0 2-1 0 0,3-1-7 0 0,-6 2 13 0 0,0 0 0 0 0,0-1-1 0 0,0 1 1 0 0,-1 0 0 0 0,1 0 0 0 0,-1 0 0 0 0,1 0-1 0 0,-1 0 1 0 0,0 1 0 0 0,1-1 0 0 0,-1 0 0 0 0,0 1 0 0 0,-1-1-1 0 0,1 0 1 0 0,0 1 0 0 0,-1-1 0 0 0,1 1 0 0 0,-1-1 0 0 0,0 1-1 0 0,0-1 1 0 0,0 1 0 0 0,0 0 0 0 0,-1 0-13 0 0,2 1 14 0 0,-4 41 27 0 0,-2 1 1 0 0,-1-1-1 0 0,-3 0 0 0 0,-1 0 0 0 0,-3-1 1 0 0,-1-1-1 0 0,-3 0 0 0 0,-1-1 0 0 0,-2-1 1 0 0,-1 0-1 0 0,-3-2 0 0 0,-1-1 0 0 0,-14 15-41 0 0,31-40-4 0 0,1-1-33 0 0,0 0-1 0 0,-1 0 1 0 0,0 0-1 0 0,-1-1 1 0 0,0 0 0 0 0,0 0-1 0 0,-2-1 1 0 0,1-1-1 0 0,-1 0 1 0 0,0 0 0 0 0,-1-1-1 0 0,0 0 1 0 0,0-1-1 0 0,-1-1 1 0 0,-6 3 37 0 0,12-51-2117 0 0,41-46-1227 0 0,-12 52-477 0 0,-6 8-2220 0 0,-5 5-3188 0 0</inkml:trace>
  <inkml:trace contextRef="#ctx0" brushRef="#br0" timeOffset="27179.628">2526 5645 11314 0 0,'0'0'2313'0'0,"0"0"-511"0"0,0 0-371 0 0,0 0-115 0 0,0 0-120 0 0,0 0-177 0 0,0 0-180 0 0,0 0-179 0 0,8 32-161 0 0,21 98-143 0 0,-21-57 73 0 0,-8-36-1797 0 0,1-40-8314 0 0,-1-1-1506 0 0</inkml:trace>
  <inkml:trace contextRef="#ctx0" brushRef="#br0" timeOffset="27348.618">2468 5221 18044 0 0,'0'0'776'0'0,"0"0"-496"0"0,0 0-360 0 0,0 0-184 0 0,0 0-200 0 0,0 0-192 0 0,0 0-120 0 0,0 0-169 0 0,0 0-263 0 0,0 0-640 0 0,0 0-1713 0 0,0 0-5737 0 0</inkml:trace>
  <inkml:trace contextRef="#ctx0" brushRef="#br0" timeOffset="27606.518">3121 5369 10114 0 0,'0'0'3924'0'0,"0"0"-2608"0"0,0 0-848 0 0,0 0 49 0 0,0 0 168 0 0,0 0 136 0 0,0 0 121 0 0,0 0 5 0 0,0 0-78 0 0,0 0-117 0 0,0 0-169 0 0,-33 20-122 0 0,-106 66-76 0 0,55-15 233 0 0,77-64-581 0 0,0 0 0 0 0,1 0-1 0 0,0 1 1 0 0,1 0-1 0 0,0 0 1 0 0,0 0 0 0 0,0 1-1 0 0,1-1 1 0 0,0 1-1 0 0,1 0 1 0 0,0 0 0 0 0,0 1-1 0 0,1-1 1 0 0,1 1-1 0 0,-1-1 1 0 0,1 1 0 0 0,1-1-1 0 0,0 8-36 0 0,3-11 10 0 0,1 0-1 0 0,0 0 0 0 0,0 0 1 0 0,0 0-1 0 0,0-1 0 0 0,1 0 1 0 0,0 0-1 0 0,0 0 1 0 0,0-1-1 0 0,1 1 0 0 0,0-1 1 0 0,-1-1-1 0 0,2 1 1 0 0,-1-1-1 0 0,0 0 0 0 0,0 0 1 0 0,1-1-1 0 0,0 0 1 0 0,-1 0-1 0 0,1 0 0 0 0,0-1 1 0 0,0 0-1 0 0,0 0 0 0 0,0-1 1 0 0,6 0-10 0 0,11 2-52 0 0,0-1 1 0 0,1 0 0 0 0,-1-2-1 0 0,1-1 1 0 0,-1-1-1 0 0,0-1 1 0 0,0-1 0 0 0,0-1-1 0 0,9-4 52 0 0,78-46-2166 0 0,-44 11-6304 0 0,-53 37-2358 0 0</inkml:trace>
  <inkml:trace contextRef="#ctx0" brushRef="#br0" timeOffset="27866.916">3594 4728 9874 0 0,'0'0'6614'0'0,"0"0"-4705"0"0,0 0-1347 0 0,0 0-6 0 0,0 0 143 0 0,0 0 101 0 0,0 0 16 0 0,-3 31-37 0 0,-6 101-71 0 0,24-29 448 0 0,142 271 475 0 0,-63-179-3187 0 0,-86-169-1243 0 0,-8-19-1138 0 0,-4-2-3655 0 0,-2-2-2628 0 0</inkml:trace>
  <inkml:trace contextRef="#ctx0" brushRef="#br0" timeOffset="28110.49">3469 5354 13083 0 0,'0'0'2143'0'0,"0"0"-1103"0"0,0 0-413 0 0,0 0 44 0 0,0 0 81 0 0,0 0 8 0 0,0 0-58 0 0,0 0-132 0 0,32-26-108 0 0,100-78-110 0 0,-58 64-19 0 0,-59 37-277 0 0,3-1-449 0 0,-1 0 0 0 0,1 1 0 0 0,-1 0 0 0 0,1 2 0 0 0,0 0 0 0 0,0 1 0 0 0,11 2 393 0 0,-14 1-2713 0 0,-2 3-3426 0 0,-11-5 5118 0 0,9 3-7906 0 0</inkml:trace>
  <inkml:trace contextRef="#ctx0" brushRef="#br0" timeOffset="28279.258">3995 5273 12691 0 0,'0'0'2075'0'0,"0"0"-1126"0"0,0 0-446 0 0,0 0 27 0 0,0 0 82 0 0,0 0 31 0 0,0 0-17 0 0,0 0-72 0 0,0 0-73 0 0,0 0-34 0 0,0 0-18 0 0,0 0 35 0 0,34 26 47 0 0,104 77 33 0 0,-137-101-526 0 0,0-1-1 0 0,0 1 1 0 0,0-1-1 0 0,1 0 1 0 0,-1 0-1 0 0,0 1 1 0 0,1-1-1 0 0,-1 0 1 0 0,1 0-1 0 0,0 0 1 0 0,-1-1-1 0 0,1 1 0 0 0,0 0 1 0 0,-1-1-1 0 0,1 1 1 0 0,0-1-1 0 0,0 1 1 0 0,-1-1-1 0 0,1 0 1 0 0,0 0-1 0 0,0 0 1 0 0,0 0-1 0 0,0 0 1 0 0,-1 0-1 0 0,1 0 1 0 0,0-1-1 0 0,0 1 0 0 0,0-1 1 0 0,-1 1-1 0 0,1-1 1 0 0,1 0-18 0 0,8-9 142 0 0,-1 0 1 0 0,1 0-1 0 0,-2-1 0 0 0,0 0 1 0 0,0-1-1 0 0,-1 0 1 0 0,0 0-1 0 0,-1-1 0 0 0,0 0 1 0 0,-1 0-1 0 0,-1-1 1 0 0,0 1-1 0 0,-1-1 0 0 0,0 0 1 0 0,-1-1-1 0 0,-1 1 1 0 0,0 0-1 0 0,-1-1 0 0 0,-1 1 1 0 0,0-1-1 0 0,-1 1 1 0 0,-2-12-144 0 0,-11-32-1212 0 0,12 55 753 0 0,1 2-3393 0 0,0 1-4761 0 0,1 0-2979 0 0</inkml:trace>
  <inkml:trace contextRef="#ctx0" brushRef="#br0" timeOffset="28727.702">4634 5413 8778 0 0,'0'0'3001'0'0,"0"0"-1122"0"0,0 0-368 0 0,0 0 133 0 0,0 0 86 0 0,0 0-113 0 0,0 0-244 0 0,0 0-278 0 0,0 0-242 0 0,0 0-172 0 0,0 0-119 0 0,0 0-95 0 0,0-4-50 0 0,-1-57 921 0 0,0 27-1072 0 0,0-1-1 0 0,3 0 0 0 0,1 0 0 0 0,1 0 1 0 0,7-24-266 0 0,-1 22 9 0 0,-8 24-56 0 0,1-1 1 0 0,0 1 0 0 0,1 0-1 0 0,1 0 1 0 0,0 0-1 0 0,1 1 1 0 0,0 0-1 0 0,1 0 1 0 0,0 0-1 0 0,1 1 1 0 0,0 0 0 0 0,3-2 46 0 0,-11 12-84 0 0,1 1 1 0 0,0-1-1 0 0,-1 0 0 0 0,1 1 1 0 0,-1-1-1 0 0,1 1 1 0 0,0 0-1 0 0,0-1 1 0 0,-1 1-1 0 0,1 0 1 0 0,0-1-1 0 0,0 1 1 0 0,-1 0-1 0 0,1 0 1 0 0,0-1-1 0 0,0 1 0 0 0,0 0 1 0 0,0 0-1 0 0,-1 0 1 0 0,1 0-1 0 0,0 0 1 0 0,0 0-1 0 0,0 0 1 0 0,-1 1-1 0 0,1-1 1 0 0,0 0-1 0 0,0 0 1 0 0,0 1-1 0 0,-1-1 0 0 0,1 0 1 0 0,0 1-1 0 0,-1-1 1 0 0,1 1-1 0 0,0-1 1 0 0,-1 1-1 0 0,1-1 1 0 0,0 1-1 0 0,-1-1 1 0 0,1 1-1 0 0,-1 0 1 0 0,1-1-1 0 0,-1 1 0 0 0,1 0 1 0 0,-1-1-1 0 0,0 1 1 0 0,1 0-1 0 0,-1 0 1 0 0,0 0-1 0 0,1 0 84 0 0,4 13-4001 0 0,-1 0-3634 0 0,-2-6-4256 0 0</inkml:trace>
  <inkml:trace contextRef="#ctx0" brushRef="#br0" timeOffset="29147.852">4977 5159 10754 0 0,'0'0'4309'0'0,"0"0"-2818"0"0,0 0-847 0 0,0 0 154 0 0,0 0 190 0 0,0 0 102 0 0,0 0-43 0 0,0 0-113 0 0,0 0-131 0 0,0 0-137 0 0,0 0-81 0 0,0 0-87 0 0,33-6-84 0 0,105-18-54 0 0,-78-1 102 0 0,-52 17-346 0 0,1 1-41 0 0,0 0 0 0 0,0-1 1 0 0,-1 1-1 0 0,0-1 0 0 0,-1-1 1 0 0,0 0-1 0 0,0 0 0 0 0,-1 0 0 0 0,0-1 1 0 0,0 1-1 0 0,-1-2 0 0 0,-1 1 0 0 0,1 0 1 0 0,-2-1-1 0 0,1 0 0 0 0,-2 0 1 0 0,1 0-1 0 0,-1-10-75 0 0,-3 18-4 0 0,0 0-1 0 0,0-1 1 0 0,-1 1 0 0 0,1 0-1 0 0,-1 0 1 0 0,0 0 0 0 0,0 0 0 0 0,0 0-1 0 0,0 0 1 0 0,-1 1 0 0 0,1-1-1 0 0,-1 1 1 0 0,1 0 0 0 0,-1-1-1 0 0,0 1 1 0 0,0 0 0 0 0,0 1 0 0 0,0-1-1 0 0,-1 0 1 0 0,1 1 0 0 0,0 0-1 0 0,0 0 1 0 0,-1 0 0 0 0,1 0 0 0 0,-1 0-1 0 0,1 1 1 0 0,-1 0 0 0 0,1-1-1 0 0,-1 1 1 0 0,0 0 0 0 0,1 1 0 0 0,-1-1-1 0 0,1 1 1 0 0,-1 0 0 0 0,1-1-1 0 0,0 1 1 0 0,-1 1 0 0 0,1-1-1 0 0,0 0 1 0 0,0 1 0 0 0,0 0 0 0 0,0 0-1 0 0,0 0 1 0 0,0 0 0 0 0,0 0-1 0 0,-1 2 5 0 0,-8 7-15 0 0,1 1-1 0 0,0 0 0 0 0,1 1 1 0 0,0 0-1 0 0,1 1 0 0 0,1 0 0 0 0,0 0 1 0 0,1 0-1 0 0,0 1 0 0 0,0 3 16 0 0,2-7-4 0 0,0 0-1 0 0,1 1 1 0 0,0 0-1 0 0,1 0 0 0 0,1 1 1 0 0,0-1-1 0 0,0 0 1 0 0,1 1-1 0 0,0-1 1 0 0,1 1-1 0 0,1 0 1 0 0,0-1-1 0 0,1 0 1 0 0,0 1-1 0 0,1-1 1 0 0,0 0-1 0 0,1 0 1 0 0,0 0-1 0 0,1-1 1 0 0,1 1-1 0 0,-1-1 1 0 0,2 0-1 0 0,0 0 5 0 0,3-2-2 0 0,0 0 1 0 0,0 0-1 0 0,1-1 1 0 0,0 0-1 0 0,0-1 0 0 0,1 0 1 0 0,0-1-1 0 0,0 0 1 0 0,0-1-1 0 0,1-1 0 0 0,0 0 1 0 0,0 0-1 0 0,0-1 1 0 0,9 0 1 0 0,191 3-291 0 0,-143-15-1292 0 0,-24-2-5772 0 0,-29 6-4632 0 0</inkml:trace>
  <inkml:trace contextRef="#ctx0" brushRef="#br0" timeOffset="30073.713">2469 5229 0 0 0,'0'0'987'0'0,"0"0"60"0"0,0 0 96 0 0,0 0 80 0 0,0 0 20 0 0,0 0 25 0 0,0 0-52 0 0,0 0-101 0 0,0 0-96 0 0,0 0-62 0 0,7-8 36 0 0,19-21 94 0 0,-20 22 107 0 0,-6 7 20 0 0,0 0-58 0 0,0 0-121 0 0,-18 19 2099 0 0,-19 32-2156 0 0,70-85-357 0 0,18-36 49 0 0,-86 112 76 0 0,-17 55-1868 0 0,51-96 539 0 0,22-8-8271 0 0,-16 0-2160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5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25 318 0 0 0,'0'0'1378'0'0,"0"0"-197"0"0,0 0-237 0 0,0 0-181 0 0,0 0-37 0 0,0 0 106 0 0,0 0 151 0 0,0 0 177 0 0,0 0 52 0 0,0 0-46 0 0,0 0-158 0 0,-5-2-258 0 0,-15-9-226 0 0,22 9 8081 0 0,3 7-9215 0 0,-2-1 625 0 0,0 0 1 0 0,0-1 0 0 0,1 1-1 0 0,-1 0 1 0 0,1-1-1 0 0,0 0 1 0 0,0 0 0 0 0,1 0-1 0 0,-1-1 1 0 0,0 1-1 0 0,1-1 1 0 0,0 0 0 0 0,-1 0-1 0 0,1-1 1 0 0,0 1-1 0 0,0-1 1 0 0,0 0 0 0 0,0 0-1 0 0,0-1 1 0 0,0 0-1 0 0,0 0 1 0 0,0 0 0 0 0,1 0-1 0 0,-1-1 1 0 0,0 1-1 0 0,0-1 1 0 0,0-1 0 0 0,-1 1-1 0 0,4-2-15 0 0,10-3 92 0 0,-1-1 0 0 0,1 0 0 0 0,-2-1 0 0 0,1-1 0 0 0,-1-1 0 0 0,-1 0 0 0 0,9-8-92 0 0,-13 9 68 0 0,0 0 0 0 0,-1-1 0 0 0,0-1 0 0 0,0 0 1 0 0,-2 0-1 0 0,1-1 0 0 0,-1 0 0 0 0,-1 0 0 0 0,0-1 0 0 0,-1 0 0 0 0,0 0 0 0 0,-1 0 0 0 0,0-1 1 0 0,0-6-69 0 0,-1 3 181 0 0,0 2-229 0 0,-3 30-135 0 0,20 278 526 0 0,-13-37-88 0 0,-10 0 1 0 0,-35 240-256 0 0,13-357 172 0 0,23-137-114 0 0,1-2 32 0 0,0 0 44 0 0,0 0 61 0 0,3-81-45 0 0,3 0 0 0 0,3 0-1 0 0,4 1 1 0 0,10-25-150 0 0,2-3-104 0 0,5 1 1 0 0,5 2 0 0 0,4 1-1 0 0,5 2 1 0 0,4 2-1 0 0,4 2 1 0 0,65-90 103 0 0,0 62-36 0 0,-110 121 20 0 0,0-1 1 0 0,1 1-1 0 0,-1 1 1 0 0,1-1-1 0 0,0 1 1 0 0,0 1-1 0 0,0-1 1 0 0,1 2-1 0 0,-1-1 1 0 0,1 1-1 0 0,0 0 1 0 0,-1 1-1 0 0,1 0 1 0 0,0 0-1 0 0,0 1 1 0 0,0 0 0 0 0,0 1-1 0 0,1 0 16 0 0,-3 2 0 0 0,0 1 0 0 0,0 0 0 0 0,-1 1 0 0 0,1 0 1 0 0,-1 0-1 0 0,0 0 0 0 0,-1 0 0 0 0,1 1 0 0 0,-1 0 0 0 0,0 0 0 0 0,-1 1 0 0 0,1 0 0 0 0,-1-1 1 0 0,0 1-1 0 0,-1 0 0 0 0,0 1 0 0 0,0-1 0 0 0,-1 1 0 0 0,1-1 0 0 0,-2 1 0 0 0,1 0 0 0 0,-1 0 1 0 0,0 0-1 0 0,-1 0 0 0 0,0 5 0 0 0,4 8 42 0 0,-1 0 0 0 0,-1 0 0 0 0,-1 0 0 0 0,-1 0 0 0 0,0 0 0 0 0,-2 0 0 0 0,-1 0 0 0 0,0 0 0 0 0,-2-1 1 0 0,0 1-1 0 0,-1-1 0 0 0,-1 0 0 0 0,-1-1 0 0 0,-1 0 0 0 0,0 0 0 0 0,-2-1 0 0 0,0 0 0 0 0,-1-1 0 0 0,0 0 0 0 0,-2-1 0 0 0,0 0 1 0 0,-1-1-1 0 0,0-1 0 0 0,-1 0 0 0 0,-1-1 0 0 0,0-1 0 0 0,-7 4-42 0 0,0-6-3 0 0,0-1 0 0 0,0-2 0 0 0,0 0 0 0 0,-1-1 0 0 0,0-2 0 0 0,0 0 0 0 0,-1-2 0 0 0,1 0 0 0 0,-2-2 3 0 0,-10 1-126 0 0,27 0 1 0 0,-1 0 0 0 0,0-1 1 0 0,0 0-1 0 0,0 0 0 0 0,0-1 1 0 0,0 0-1 0 0,0-1 0 0 0,1-1 0 0 0,-1 1 1 0 0,1-2-1 0 0,-1 1 0 0 0,1-2 1 0 0,0 1-1 0 0,-3-3 125 0 0,-1-14-2993 0 0,17 5-5838 0 0,4 8-2078 0 0</inkml:trace>
  <inkml:trace contextRef="#ctx0" brushRef="#br0" timeOffset="1239.432">1074 970 6873 0 0,'0'0'779'0'0,"0"0"-539"0"0,0 0-229 0 0,0 0 229 0 0,0 0 452 0 0,0 0 383 0 0,0 0 201 0 0,0 0-37 0 0,0 0-202 0 0,0 0-211 0 0,-4 30-260 0 0,-13 97-183 0 0,13-30 290 0 0,4-93-590 0 0,0 1 0 0 0,0-1-1 0 0,1 0 1 0 0,-1 1 0 0 0,1-1 0 0 0,0 0 0 0 0,1 1-1 0 0,-1-1 1 0 0,1 0 0 0 0,-1 0 0 0 0,1 0-1 0 0,0 0 1 0 0,1 0 0 0 0,-1-1 0 0 0,1 1 0 0 0,0-1-1 0 0,-1 1 1 0 0,2-1 0 0 0,-1 0 0 0 0,0 0-1 0 0,0 0 1 0 0,1-1 0 0 0,0 1 0 0 0,-1-1 0 0 0,1 0-1 0 0,0 0 1 0 0,0 0 0 0 0,0-1 0 0 0,1 1 0 0 0,-1-1-1 0 0,0 0 1 0 0,0 0 0 0 0,1 0 0 0 0,-1-1-1 0 0,1 0 1 0 0,-1 1 0 0 0,0-2 0 0 0,1 1 0 0 0,-1 0-1 0 0,1-1 1 0 0,3-1-83 0 0,99-67 1808 0 0,-85 51-1622 0 0,0-2-1 0 0,0-1-1 0 0,-2 0 1 0 0,-1-2 0 0 0,0 0 0 0 0,-2-1 0 0 0,-1 0-1 0 0,5-12-184 0 0,-18 32 106 0 0,-3 4-122 0 0,0 0 0 0 0,0 0 0 0 0,0 0 0 0 0,1 1 0 0 0,-1-1-1 0 0,0 0 1 0 0,0 0 0 0 0,1 0 0 0 0,-1 0 0 0 0,0 1 0 0 0,0-1 0 0 0,1 0 0 0 0,-1 0 0 0 0,0 0-1 0 0,1 0 1 0 0,-1 0 0 0 0,0 0 0 0 0,0 0 0 0 0,1 0 0 0 0,-1 0 0 0 0,0 0 0 0 0,1 0-1 0 0,-1 0 1 0 0,0 0 0 0 0,1 0 0 0 0,-1 0 0 0 0,0 0 0 0 0,0 0 0 0 0,1 0 0 0 0,-1 0-1 0 0,0-1 1 0 0,0 1 0 0 0,1 0 0 0 0,-1 0 0 0 0,0 0 0 0 0,0 0 0 0 0,1-1 16 0 0,-1 25-4 0 0,-3-9 2 0 0,2-1 0 0 0,0 1 0 0 0,0-1 0 0 0,2 1 0 0 0,-1-1 0 0 0,2 1 0 0 0,0-1 0 0 0,1 0 0 0 0,0 0 0 0 0,1 0 0 0 0,1 0 0 0 0,0 0 0 0 0,1-1 0 0 0,0 0 0 0 0,1 0 0 0 0,1-1 0 0 0,0 0 0 0 0,0 0 0 0 0,1 0 0 0 0,1-1 0 0 0,1 0 2 0 0,-5-8 11 0 0,0-1 0 0 0,0 0-1 0 0,0 0 1 0 0,0-1-1 0 0,0 1 1 0 0,0-1 0 0 0,1-1-1 0 0,-1 1 1 0 0,0-1 0 0 0,0-1-1 0 0,1 1 1 0 0,-1-1-1 0 0,0 0 1 0 0,0 0 0 0 0,0-1-1 0 0,1 1 1 0 0,-2-1-1 0 0,1-1 1 0 0,0 1 0 0 0,0-1-1 0 0,-1 0 1 0 0,1 0-1 0 0,-1-1 1 0 0,1-1-11 0 0,34-25 77 0 0,-1-1 1 0 0,-2-2-1 0 0,-2-1 1 0 0,-1-2-1 0 0,-1-2 0 0 0,-2-1 1 0 0,-2-1-1 0 0,-2-1 0 0 0,-2-2 1 0 0,-1-1-1 0 0,-2 0 0 0 0,-3-2 1 0 0,2-9-78 0 0,1 5 3 0 0,-2-1 0 0 0,-3 0 1 0 0,-2-1-1 0 0,8-49-3 0 0,-22 98 7 0 0,0 1 0 0 0,1-1 0 0 0,-1 0 0 0 0,0 0-1 0 0,-1 1 1 0 0,1-1 0 0 0,-1 0 0 0 0,1 0 0 0 0,-1 0 0 0 0,0 0 0 0 0,0 0 0 0 0,0 0-1 0 0,0 0 1 0 0,0 0 0 0 0,-1 0 0 0 0,1 0 0 0 0,-1 1 0 0 0,0-1 0 0 0,0 0 0 0 0,0 0-1 0 0,0 1 1 0 0,-1-1 0 0 0,1 0 0 0 0,-1 1 0 0 0,1 0 0 0 0,-1-1 0 0 0,0 1 0 0 0,0 0 0 0 0,0 0-1 0 0,0 0 1 0 0,-1 0 0 0 0,1 0 0 0 0,0 0 0 0 0,-1 1 0 0 0,1-1 0 0 0,-1 1 0 0 0,0-1-1 0 0,1 1 1 0 0,-1 0 0 0 0,0 0 0 0 0,0 1 0 0 0,0-1 0 0 0,1 0 0 0 0,-2 1-7 0 0,-50 48-483 0 0,36-16 457 0 0,2-1 0 0 0,1 2 0 0 0,1 0 1 0 0,2 1-1 0 0,2 0 0 0 0,1 1 0 0 0,1 0 0 0 0,2 0 0 0 0,2 1 0 0 0,1-1 1 0 0,2 1-1 0 0,1 0 0 0 0,4 30 26 0 0,-3-41-17 0 0,1 0 1 0 0,2 0 0 0 0,0 0-1 0 0,1 0 1 0 0,2-1-1 0 0,1 0 1 0 0,0 0-1 0 0,2-1 1 0 0,6 11 16 0 0,-13-26-26 0 0,1-1-1 0 0,0 1 1 0 0,1-1 0 0 0,-1 0 0 0 0,1 0 0 0 0,1-1 0 0 0,-1 1-1 0 0,1-1 1 0 0,0 0 0 0 0,0-1 0 0 0,1 1 0 0 0,0-1-1 0 0,0-1 1 0 0,0 1 0 0 0,0-1 0 0 0,1 0 0 0 0,0-1-1 0 0,0 0 1 0 0,0 0 0 0 0,0-1 0 0 0,0 0 0 0 0,7 1 26 0 0,0-6 28 0 0,0-1 0 0 0,0-1 0 0 0,-1 0 0 0 0,0-1 0 0 0,0-1 0 0 0,0 0 0 0 0,-1 0 0 0 0,0-2 0 0 0,0 1 0 0 0,-1-2 0 0 0,0 0 0 0 0,-1 0 0 0 0,0-1 0 0 0,0 0 0 0 0,7-12-28 0 0,-17 22 4 0 0,62-71 158 0 0,-4-3 0 0 0,-3-3 1 0 0,42-77-163 0 0,24-35-52 0 0,-78 128 26 0 0,-26 41 31 0 0,-1 0-1 0 0,-1-2 0 0 0,-1 0 0 0 0,-2-1 1 0 0,0 0-1 0 0,-1-1 0 0 0,-1 0 0 0 0,-2-1 1 0 0,-1 0-1 0 0,0-4-4 0 0,-7 28 20 0 0,0 0-1 0 0,-1 0 1 0 0,1 0-1 0 0,-1 0 1 0 0,1-1 0 0 0,-1 1-1 0 0,0 0 1 0 0,0 0 0 0 0,0-1-1 0 0,0 1 1 0 0,0 0-1 0 0,0-1 1 0 0,-1 1 0 0 0,1 0-1 0 0,-1 0 1 0 0,0 0 0 0 0,0 0-1 0 0,1 0 1 0 0,-1-1-1 0 0,-1 1 1 0 0,1 1 0 0 0,0-1-1 0 0,0 0 1 0 0,-1 0 0 0 0,1 0-1 0 0,-1 1 1 0 0,1-1-1 0 0,-1 1 1 0 0,0-1 0 0 0,0 1-1 0 0,0 0 1 0 0,1-1 0 0 0,-1 1-1 0 0,0 0 1 0 0,-1 0 0 0 0,1 0-1 0 0,0 1 1 0 0,0-1-1 0 0,0 1 1 0 0,0-1 0 0 0,-1 1-1 0 0,1-1 1 0 0,0 1 0 0 0,0 0-1 0 0,-1 0 1 0 0,-1 1-20 0 0,-4-1-6 0 0,1 1 0 0 0,-1 1-1 0 0,1 0 1 0 0,-1 0 0 0 0,1 0 0 0 0,0 1 0 0 0,0 0 0 0 0,0 0 0 0 0,0 1 0 0 0,0-1 0 0 0,1 2-1 0 0,0-1 1 0 0,0 1 0 0 0,0 0 0 0 0,0 0 0 0 0,1 1 0 0 0,0-1 0 0 0,0 1 0 0 0,0 0 0 0 0,-3 6 6 0 0,-69 144-18 0 0,63-115 37 0 0,3 2 0 0 0,1 0 0 0 0,2 0 0 0 0,2 0 0 0 0,2 1 0 0 0,2 0 0 0 0,1 0-1 0 0,3 0 1 0 0,2 8-19 0 0,0-25 14 0 0,2 1 0 0 0,0-1-1 0 0,2 0 1 0 0,1 0-1 0 0,1-1 1 0 0,1 0 0 0 0,1-1-1 0 0,1-1 1 0 0,2 1-1 0 0,11 13-13 0 0,32 18 127 0 0,-58-56-101 0 0,0-1 0 0 0,0 1 0 0 0,0 0-1 0 0,0-1 1 0 0,0 1 0 0 0,0-1 0 0 0,0 1-1 0 0,0 0 1 0 0,0-1 0 0 0,0 1 0 0 0,1-1 0 0 0,-1 1-1 0 0,0 0 1 0 0,0-1 0 0 0,0 1 0 0 0,0 0 0 0 0,1-1-1 0 0,-1 1 1 0 0,0 0 0 0 0,0-1 0 0 0,1 1 0 0 0,-1 0-1 0 0,0 0 1 0 0,1-1 0 0 0,-1 1 0 0 0,0 0 0 0 0,1 0-1 0 0,-1 0 1 0 0,0-1 0 0 0,1 1 0 0 0,-1 0-1 0 0,1 0 1 0 0,-1 0 0 0 0,0 0 0 0 0,1 0 0 0 0,-1 0-1 0 0,1 0 1 0 0,-1 0 0 0 0,0 0 0 0 0,1 0 0 0 0,-1 0-1 0 0,1 0 1 0 0,-1 0 0 0 0,0 0 0 0 0,1 0 0 0 0,-1 0-1 0 0,1 0 1 0 0,-1 0 0 0 0,0 0 0 0 0,1 1-1 0 0,-1-1 1 0 0,0 0 0 0 0,1 0 0 0 0,-1 1 0 0 0,0-1-1 0 0,1 0 1 0 0,-1 0 0 0 0,0 1 0 0 0,0-1 0 0 0,1 0-1 0 0,-1 1 1 0 0,0-1-26 0 0,0 0 23 0 0,0-4-2697 0 0,0-4-8700 0 0,0 5-89 0 0</inkml:trace>
  <inkml:trace contextRef="#ctx0" brushRef="#br0" timeOffset="3006.482">3189 1146 0 0 0,'0'0'8'0'0,"0"0"-4"0"0,0 0-7 0 0,0 0 237 0 0,0 0 862 0 0,0 0 383 0 0,0 0 71 0 0,0 0-62 0 0,7 0-166 0 0,66-18 2800 0 0,22-64-106 0 0,-83 69-3846 0 0,-2-2 1 0 0,1 0-1 0 0,-2 0 1 0 0,0 0-1 0 0,0-1 1 0 0,-2-1-1 0 0,0 1 1 0 0,-1-1-1 0 0,2-12-170 0 0,-6 26 25 0 0,-1 0 0 0 0,1 0-1 0 0,-1 0 1 0 0,0 0 0 0 0,0 0 0 0 0,-1 0-1 0 0,1-1 1 0 0,-1 1 0 0 0,1 0 0 0 0,-1-1-1 0 0,0 1 1 0 0,0 0 0 0 0,0-1 0 0 0,-1 1-1 0 0,1 0 1 0 0,-1-1 0 0 0,0 1 0 0 0,0 0-1 0 0,0 0 1 0 0,0 0 0 0 0,-1 0-1 0 0,1 0 1 0 0,-1 0 0 0 0,0 0 0 0 0,0 0-1 0 0,0 1 1 0 0,0-1 0 0 0,0 1 0 0 0,0-1-1 0 0,-1 1 1 0 0,1 0 0 0 0,-1 0 0 0 0,0 0-1 0 0,1 0 1 0 0,-1 0 0 0 0,0 1 0 0 0,0 0-1 0 0,0-1 1 0 0,0 1 0 0 0,-1 0-25 0 0,-7 3-19 0 0,1 0 0 0 0,0 0 1 0 0,0 1-1 0 0,0 1 0 0 0,0 0 1 0 0,1 0-1 0 0,0 1 0 0 0,0 0 1 0 0,0 1-1 0 0,0 0 0 0 0,1 0 1 0 0,0 1-1 0 0,0 0 0 0 0,0 0 1 0 0,1 1-1 0 0,0-1 0 0 0,1 2 1 0 0,0-1-1 0 0,0 1 0 0 0,1 0 1 0 0,0 0-1 0 0,-1 4 19 0 0,-2 0 47 0 0,0-1 0 0 0,1 1 0 0 0,1 0 0 0 0,0 1 0 0 0,1 0 0 0 0,0 0 0 0 0,1 0 1 0 0,1 0-1 0 0,0 1 0 0 0,1-1 0 0 0,0 1 0 0 0,2 0 0 0 0,-1-1 0 0 0,2 6-47 0 0,0-14 48 0 0,-1 1 0 0 0,1-1 1 0 0,1 0-1 0 0,-1 1 0 0 0,1-1 0 0 0,1 0 1 0 0,-1 0-1 0 0,1 0 0 0 0,0 0 0 0 0,0-1 1 0 0,0 1-1 0 0,1-1 0 0 0,0 0 1 0 0,0 0-1 0 0,0 0 0 0 0,1 0 0 0 0,-1-1 1 0 0,1 0-1 0 0,1 0 0 0 0,-1 0 0 0 0,0 0 1 0 0,1-1-1 0 0,0 0 0 0 0,-1 0 0 0 0,1-1 1 0 0,0 1-1 0 0,1-1 0 0 0,-1-1 0 0 0,0 1 1 0 0,3-1-49 0 0,6 3 114 0 0,0-2 0 0 0,1 0 1 0 0,-1-1-1 0 0,0 0 0 0 0,0-1 0 0 0,1-1 1 0 0,-1 0-1 0 0,0-1 0 0 0,0-1 1 0 0,0-1-1 0 0,0 0 0 0 0,7-3-114 0 0,-4 0 22 0 0,-1-1 0 0 0,0-1 0 0 0,0 0 0 0 0,-1-1 0 0 0,0 0 0 0 0,-1-2 0 0 0,0 0 0 0 0,5-6-22 0 0,-12 9-683 0 0,-1 1 0 0 0,0-1 1 0 0,-1 0-1 0 0,0 0 1 0 0,0 0-1 0 0,-1-1 0 0 0,-1 0 1 0 0,1 0-1 0 0,2-11 683 0 0,2-8-8987 0 0,-7 21 3035 0 0</inkml:trace>
  <inkml:trace contextRef="#ctx0" brushRef="#br0" timeOffset="4153.653">3817 918 0 0 0,'0'0'273'0'0,"0"0"540"0"0,0 0 552 0 0,0 0 526 0 0,0 0 259 0 0,0 0-127 0 0,0 0-456 0 0,0 0-467 0 0,0 0-215 0 0,0 0-105 0 0,0 0-57 0 0,0 0-1 0 0,0 0-53 0 0,-4 0-37 0 0,-12 0-54 0 0,12 0-53 0 0,4 0-71 0 0,0 0-63 0 0,0 0-31 0 0,0 0-94 0 0,0 0-50 0 0,0 0-32 0 0,0 0-27 0 0,0 0-2 0 0,0 0 11 0 0,0 0 2 0 0,0 0-24 0 0,0 0-5 0 0,0 0-23 0 0,0 0-36 0 0,0 0-10 0 0,0 2 2378 0 0,-2 8-2284 0 0,-5 1-173 0 0,1 1-1 0 0,0 0 1 0 0,1 1 0 0 0,0-1-1 0 0,1 1 1 0 0,0 0 0 0 0,1 0-1 0 0,1 0 1 0 0,0 0 0 0 0,1 1-1 0 0,0-1 1 0 0,1 1 0 0 0,0-1-1 0 0,1 0 1 0 0,2 11 9 0 0,-2-21-5 0 0,-1 1 0 0 0,1 0 0 0 0,-1-1 0 0 0,1 0 0 0 0,0 1 0 0 0,0-1 0 0 0,1 1 0 0 0,-1-1 0 0 0,1 0 0 0 0,-1 0 0 0 0,1 0 0 0 0,0 0 0 0 0,0 0 0 0 0,1 0 0 0 0,-1 0 0 0 0,0-1 0 0 0,1 1 0 0 0,0-1 0 0 0,-1 0 0 0 0,1 0 0 0 0,0 0 0 0 0,0 0 0 0 0,1 0 0 0 0,-1-1 0 0 0,0 1 0 0 0,0-1 0 0 0,1 0 0 0 0,-1 0 0 0 0,1 0 0 0 0,-1 0 0 0 0,4 0 5 0 0,70-16 290 0 0,-50-3-235 0 0,0-1 1 0 0,-1-2 0 0 0,-1 0-1 0 0,-1-2 1 0 0,-1 0-1 0 0,-1-2 1 0 0,-1 0 0 0 0,-1-2-1 0 0,2-4-55 0 0,16-19 3 0 0,-31 42 56 0 0,-1 0 0 0 0,0 0 1 0 0,0 0-1 0 0,-1-1 1 0 0,0 1-1 0 0,-1-1 1 0 0,0 0-1 0 0,0-1 1 0 0,-1 1-1 0 0,0-1 0 0 0,0 1 1 0 0,-1-1-1 0 0,-1 0 1 0 0,1-5-60 0 0,-23 15 98 0 0,17 2-110 0 0,1 0 0 0 0,0-1 0 0 0,-1 1 0 0 0,1 0-1 0 0,0 1 1 0 0,0-1 0 0 0,1 1 0 0 0,-1-1-1 0 0,0 1 1 0 0,1 0 0 0 0,-1 0 0 0 0,1 0 0 0 0,0 0-1 0 0,0 0 1 0 0,0 1 0 0 0,1-1 0 0 0,-1 0-1 0 0,1 1 1 0 0,0-1 0 0 0,0 1 0 0 0,0 0-1 0 0,0-1 1 0 0,1 1 0 0 0,-1 1 12 0 0,44 35 67 0 0,-33-21-33 0 0,-1 0 1 0 0,-2 1 0 0 0,1 0-1 0 0,-2 0 1 0 0,-1 0 0 0 0,-1 1-1 0 0,0 0 1 0 0,-1 2-35 0 0,6 27 4 0 0,13 86 56 0 0,-5 2-1 0 0,-6 0 1 0 0,-7 70-60 0 0,-3-188 22 0 0,-1 1-1 0 0,-2-1 1 0 0,0 0 0 0 0,-1 1 0 0 0,-1-1 0 0 0,0 0-1 0 0,-2-1 1 0 0,0 1 0 0 0,-2-1 0 0 0,0-1 0 0 0,-1 1-1 0 0,-1-1 1 0 0,0-1 0 0 0,-1 0 0 0 0,-1 0 0 0 0,-1-1 0 0 0,-1 0-22 0 0,9-12-1 0 0,1 0 0 0 0,-1 0 1 0 0,0-1-1 0 0,0 0 0 0 0,0 0 1 0 0,0 0-1 0 0,0-1 0 0 0,-1 1 1 0 0,1-1-1 0 0,-1-1 0 0 0,0 1 1 0 0,0-1-1 0 0,1 0 1 0 0,-1 0-1 0 0,0-1 0 0 0,0 0 1 0 0,0 0-1 0 0,0 0 0 0 0,0 0 1 0 0,1-1-1 0 0,-1 0 0 0 0,0-1 1 0 0,0 1-1 0 0,1-1 0 0 0,-1 0 1 0 0,1 0-1 0 0,-1-1 1 0 0,1 0-1 0 0,-2-1 1 0 0,1-4-19 0 0,0 0 1 0 0,0-1 0 0 0,1 0-1 0 0,0 0 1 0 0,0 0-1 0 0,1-1 1 0 0,0 1-1 0 0,1-1 1 0 0,0 0-1 0 0,1 0 1 0 0,0-1 0 0 0,0 1-1 0 0,1 0 1 0 0,1 0-1 0 0,0-1 1 0 0,0 1-1 0 0,1-1 1 0 0,0 1 0 0 0,0 0-1 0 0,2 0 1 0 0,-1 0-1 0 0,1 0 1 0 0,1-1 18 0 0,12-24-24 0 0,1 2-1 0 0,2 0 1 0 0,2 1 0 0 0,1 0 0 0 0,1 2-1 0 0,1 1 1 0 0,2 1 0 0 0,1 1 0 0 0,1 1 0 0 0,1 2-1 0 0,1 1 1 0 0,12-6 24 0 0,-37 24-3 0 0,140-87-1170 0 0,-144 91 747 0 0,-1 1-192 0 0,0 0-416 0 0,-5 0-6465 0 0,1 0-3365 0 0</inkml:trace>
  <inkml:trace contextRef="#ctx0" brushRef="#br0" timeOffset="7807.436">7405 300 9602 0 0,'0'0'2491'0'0,"0"0"-1381"0"0,0 0-638 0 0,0 0-15 0 0,0 0 169 0 0,0 0 146 0 0,0 0 33 0 0,0 0-102 0 0,0 0-155 0 0,0 0-114 0 0,0 0-91 0 0,0 0-54 0 0,0 0-13 0 0,-16 32-15 0 0,-46 103 7 0 0,45-66 179 0 0,18-55-311 0 0,5 460 1278 0 0,0-460-908 0 0,7-40 440 0 0,-7 13-1043 0 0,9-11 84 0 0,1 1 0 0 0,1 0 1 0 0,1 1-1 0 0,1 2 0 0 0,0-1 0 0 0,2 2 1 0 0,1 1-1 0 0,0 1 0 0 0,1 0 0 0 0,0 2 0 0 0,2 1 1 0 0,0 1-1 0 0,0 1 0 0 0,5-1 13 0 0,-22 10-20 0 0,-1 0-1 0 0,0 1 1 0 0,0-1-1 0 0,1 2 1 0 0,-1-1-1 0 0,1 1 1 0 0,0 0 0 0 0,-1 0-1 0 0,1 1 1 0 0,0 0-1 0 0,0 1 1 0 0,2 0 20 0 0,-7 2-3 0 0,0-1 1 0 0,0 1-1 0 0,-1-1 1 0 0,1 1 0 0 0,-1 0-1 0 0,0 0 1 0 0,0 0-1 0 0,0 0 1 0 0,0 1-1 0 0,0-1 1 0 0,-1 0-1 0 0,1 1 1 0 0,-1-1 0 0 0,0 1-1 0 0,0 0 1 0 0,0-1-1 0 0,-1 1 1 0 0,1 0-1 0 0,-1-1 1 0 0,0 1-1 0 0,0 0 1 0 0,0-1 0 0 0,-1 1-1 0 0,0 1 3 0 0,-2 15 111 0 0,-1-1-1 0 0,-2 1 1 0 0,0-1 0 0 0,-1 0 0 0 0,0-1-1 0 0,-2 0 1 0 0,0 0 0 0 0,-1-1-1 0 0,-1 0 1 0 0,0-1 0 0 0,-1 0-1 0 0,-1-1 1 0 0,-1 0 0 0 0,0-1-1 0 0,-1 0 1 0 0,0-1 0 0 0,-1-1 0 0 0,0-1-111 0 0,-108 56 532 0 0,120-65-607 0 0,0-1 1 0 0,0 0 0 0 0,0 1-1 0 0,0-2 1 0 0,0 1 0 0 0,0 0-1 0 0,0-1 1 0 0,0 0-1 0 0,-1 0 1 0 0,1 0 0 0 0,0-1-1 0 0,0 1 1 0 0,0-1 0 0 0,0 0-1 0 0,0 0 1 0 0,0 0 0 0 0,0-1-1 0 0,0 0 1 0 0,0 1 0 0 0,1-1-1 0 0,-1 0 1 0 0,1-1 0 0 0,-1 1-1 0 0,1-1 75 0 0,-13-27-3484 0 0,11 10-3594 0 0,5 11-3826 0 0</inkml:trace>
  <inkml:trace contextRef="#ctx0" brushRef="#br0" timeOffset="8205.571">8215 97 12683 0 0,'0'0'1477'0'0,"0"0"-423"0"0,0 0-58 0 0,0 0 187 0 0,0 0 155 0 0,0 0-22 0 0,0 0-234 0 0,0 0-293 0 0,0 0-236 0 0,0 0-178 0 0,0 0-132 0 0,0 0-76 0 0,0 0-35 0 0,-8 17-12 0 0,-44 118 189 0 0,40-12-126 0 0,4 0-1 0 0,9 110-182 0 0,1-83 17 0 0,-13 1-5 0 0,-7-89-287 0 0,18-62 179 0 0,1 1 1 0 0,-1-1 0 0 0,1 1-1 0 0,-1-1 1 0 0,1 0-1 0 0,0 1 1 0 0,-1-1-1 0 0,1 1 1 0 0,0-1 0 0 0,-1 0-1 0 0,1 0 1 0 0,0 1-1 0 0,-1-1 1 0 0,1 0 0 0 0,0 0-1 0 0,0 0 1 0 0,-1 0-1 0 0,1 0 1 0 0,0 0-1 0 0,-1 0 1 0 0,1 0 0 0 0,0 0-1 0 0,0 0 1 0 0,-1 0-1 0 0,1-1 1 0 0,0 1 0 0 0,-1 0-1 0 0,1 0 1 0 0,0-1-1 0 0,-1 1 1 0 0,1-1-1 0 0,0 1 1 0 0,-1 0 0 0 0,1-1-1 0 0,-1 1 1 0 0,1-1-1 0 0,-1 1 1 0 0,1-1 0 0 0,-1 1-1 0 0,1-1 1 0 0,-1 0-1 0 0,1 1 1 0 0,-1-1 0 0 0,0 0 95 0 0,38-31-5340 0 0,-23 18-475 0 0,-6 6-2768 0 0</inkml:trace>
  <inkml:trace contextRef="#ctx0" brushRef="#br0" timeOffset="8542.296">8287 940 1008 0 0,'0'0'1176'0'0,"0"0"-518"0"0,0 0-75 0 0,0 0 389 0 0,0 0 440 0 0,0 0 321 0 0,0 0 103 0 0,0 0-136 0 0,0 0-161 0 0,0 0-106 0 0,0 0-77 0 0,0 0-113 0 0,34 11-118 0 0,106 29-127 0 0,-136-39-936 0 0,-1 0 0 0 0,0 0 0 0 0,0 0-1 0 0,1 0 1 0 0,-1 0 0 0 0,0-1 0 0 0,1 1 0 0 0,-1-1 0 0 0,1 0-1 0 0,-1 0 1 0 0,1 0 0 0 0,-1-1 0 0 0,0 1 0 0 0,1-1 0 0 0,-1 0 0 0 0,0 0-1 0 0,1 0 1 0 0,-1 0 0 0 0,0 0 0 0 0,0-1 0 0 0,1-1-62 0 0,7-3 273 0 0,1 2-153 0 0,0-1-1 0 0,0 0 1 0 0,-1-1-1 0 0,0 0 0 0 0,0 0 1 0 0,-1-2-1 0 0,0 1 1 0 0,0-1-1 0 0,0 0 0 0 0,-1-1 1 0 0,-1-1-1 0 0,1 1 1 0 0,-2-1-1 0 0,1 0 1 0 0,-1-1-1 0 0,-1 0 0 0 0,0 0 1 0 0,0 0-1 0 0,-1-1 1 0 0,-1 0-1 0 0,0 0 0 0 0,0 0 1 0 0,-2 0-1 0 0,1-4-119 0 0,-2 13 8 0 0,-1 0-1 0 0,1 1 0 0 0,-1-1 1 0 0,0 0-1 0 0,0 0 0 0 0,-1 1 1 0 0,1-1-1 0 0,0 0 0 0 0,-1 0 1 0 0,0 1-1 0 0,1-1 1 0 0,-1 0-1 0 0,0 1 0 0 0,0-1 1 0 0,-1 1-1 0 0,1-1 0 0 0,-1 1 1 0 0,1 0-1 0 0,-1-1 0 0 0,0 1 1 0 0,1 0-1 0 0,-1 0 0 0 0,0 0 1 0 0,0 1-1 0 0,-1-1 0 0 0,1 0 1 0 0,0 1-1 0 0,-1-1 0 0 0,1 1 1 0 0,-1 0-1 0 0,1 0 1 0 0,-1 0-1 0 0,1 0 0 0 0,-1 0 1 0 0,0 0-1 0 0,1 1 0 0 0,-1 0 1 0 0,0-1-1 0 0,-1 1-7 0 0,-7 2-19 0 0,0 0 0 0 0,1 0 0 0 0,-1 1-1 0 0,1 1 1 0 0,-1 0 0 0 0,1 0 0 0 0,0 1 0 0 0,1 0 0 0 0,-1 1 0 0 0,1 0-1 0 0,0 1 1 0 0,1-1 0 0 0,-1 2 0 0 0,1-1 0 0 0,1 1 0 0 0,0 0 0 0 0,-1 1 19 0 0,-5 5-37 0 0,1-1 1 0 0,0 1-1 0 0,0 1 1 0 0,2 0-1 0 0,0 1 1 0 0,1 0-1 0 0,0 0 1 0 0,1 1-1 0 0,1 0 1 0 0,1 0-1 0 0,0 1 1 0 0,1 0-1 0 0,1 0 1 0 0,1 0-1 0 0,0 0 1 0 0,2 1-1 0 0,0 6 37 0 0,1-21-15 0 0,1 0 0 0 0,0 0-1 0 0,-1 0 1 0 0,1 0-1 0 0,1-1 1 0 0,-1 1 0 0 0,1 0-1 0 0,-1 0 1 0 0,1-1-1 0 0,0 1 1 0 0,0-1 0 0 0,1 1-1 0 0,-1-1 1 0 0,1 0-1 0 0,0 0 1 0 0,0 0 0 0 0,0 0-1 0 0,0-1 1 0 0,0 1-1 0 0,0-1 1 0 0,1 0 0 0 0,-1 0-1 0 0,1 0 1 0 0,0 0-1 0 0,-1-1 1 0 0,1 1 0 0 0,0-1-1 0 0,1 0 16 0 0,114 15-1814 0 0,-49-28-2646 0 0,-49 6-62 0 0,-2 2-5898 0 0</inkml:trace>
  <inkml:trace contextRef="#ctx0" brushRef="#br0" timeOffset="9073.411">8975 1110 2737 0 0,'0'0'3147'0'0,"0"0"-928"0"0,0 0-245 0 0,0 0 102 0 0,0 0 33 0 0,0 0-130 0 0,0 0-276 0 0,0 0-306 0 0,0 0-279 0 0,0 0-243 0 0,0 0-191 0 0,0 0-159 0 0,25-12-122 0 0,75-38-73 0 0,-37-6 156 0 0,-19 5-153 0 0,-20 21-273 0 0,1 2 0 0 0,2 0 0 0 0,0 1 0 0 0,2 2 0 0 0,1 1 0 0 0,32-20-60 0 0,-62 44-4 0 0,0 1 1 0 0,-1-1-1 0 0,1 0 1 0 0,0 1 0 0 0,0-1-1 0 0,0 1 1 0 0,0-1-1 0 0,0 1 1 0 0,-1-1 0 0 0,1 1-1 0 0,0-1 1 0 0,0 1-1 0 0,0-1 1 0 0,0 1 0 0 0,1-1-1 0 0,-1 1 1 0 0,0-1-1 0 0,0 0 1 0 0,0 1 0 0 0,0-1-1 0 0,0 1 1 0 0,1-1-1 0 0,-1 1 1 0 0,0-1 0 0 0,0 0-1 0 0,1 1 1 0 0,-1-1-1 0 0,0 1 1 0 0,0-1 0 0 0,1 0-1 0 0,-1 1 1 0 0,1-1-1 0 0,-1 0 1 0 0,0 0-1 0 0,1 1 1 0 0,-1-1 0 0 0,1 0-1 0 0,-1 0 1 0 0,0 1-1 0 0,1-1 1 0 0,-1 0 0 0 0,1 0-1 0 0,-1 0 1 0 0,1 0-1 0 0,-1 0 1 0 0,1 0 0 0 0,-1 0-1 0 0,1 0 1 0 0,-1 0-1 0 0,1 0 1 0 0,-1 0 0 0 0,1 0-1 0 0,-1 0 1 0 0,0 0-1 0 0,1 0 1 0 0,-1 0 0 0 0,1-1-1 0 0,-1 1 4 0 0,-55 138 419 0 0,51-127-423 0 0,0 1 1 0 0,1-1-1 0 0,1 1 1 0 0,0-1-1 0 0,1 1 1 0 0,0 0-1 0 0,0 0 0 0 0,1 0 1 0 0,2 9 3 0 0,-2-19 1 0 0,1 0-1 0 0,0 1 1 0 0,0-1 0 0 0,0 0-1 0 0,0 0 1 0 0,0 0 0 0 0,0 0-1 0 0,0 0 1 0 0,1 0 0 0 0,-1 0-1 0 0,1 0 1 0 0,-1 0 0 0 0,1-1 0 0 0,0 1-1 0 0,-1-1 1 0 0,1 1 0 0 0,0-1-1 0 0,0 0 1 0 0,0 0 0 0 0,0 0-1 0 0,1 0 1 0 0,-1 0 0 0 0,0 0-1 0 0,0 0 1 0 0,1-1 0 0 0,-1 1-1 0 0,0-1 1 0 0,1 0 0 0 0,-1 1-1 0 0,0-1 1 0 0,1 0 0 0 0,-1-1 0 0 0,0 1-1 0 0,1 0 1 0 0,-1-1-1 0 0,82-22 183 0 0,269-193 162 0 0,-317 204-361 0 0,-36 34 139 0 0,-23 170 334 0 0,23-190-507 0 0,0 0-1 0 0,0 0 1 0 0,1 0-1 0 0,-1 0 1 0 0,0 0-1 0 0,1 0 1 0 0,-1 0-1 0 0,1 0 1 0 0,0 0-1 0 0,-1 0 1 0 0,1 0 0 0 0,0 0-1 0 0,0 0 1 0 0,0 0-1 0 0,1-1 1 0 0,-1 1-1 0 0,0 0 1 0 0,1-1-1 0 0,-1 1 1 0 0,1-1-1 0 0,-1 0 1 0 0,1 1-1 0 0,0-1 1 0 0,-1 0-1 0 0,1 0 1 0 0,0 0-1 0 0,0 0 1 0 0,0 0 0 0 0,0 0-1 0 0,0-1 1 0 0,0 1-1 0 0,0-1 1 0 0,0 1-1 0 0,0-1 1 0 0,0 0-1 0 0,0 0 1 0 0,0 0-1 0 0,0 0 1 0 0,1 0-1 0 0,-1 0 1 0 0,0-1-1 0 0,0 1 51 0 0,56-17-7258 0 0,-42 9 939 0 0,-4 1-3744 0 0</inkml:trace>
  <inkml:trace contextRef="#ctx0" brushRef="#br0" timeOffset="9428.294">10575 631 15491 0 0,'0'0'2279'0'0,"0"0"-705"0"0,0 0-291 0 0,0 0-83 0 0,0 0-110 0 0,0 0-197 0 0,0 0-262 0 0,0 0-179 0 0,0 0-102 0 0,0 0-72 0 0,0 0-66 0 0,0 0-50 0 0,0 0-50 0 0,-32 10-59 0 0,-97 35 6 0 0,60-8 25 0 0,65-35-101 0 0,0 0-1 0 0,0 1 1 0 0,0-1 0 0 0,1 1-1 0 0,-1 0 1 0 0,1 0 0 0 0,0 0 0 0 0,0 0-1 0 0,0 1 1 0 0,0-1 0 0 0,0 1-1 0 0,1 0 1 0 0,0 0 0 0 0,-1 0-1 0 0,1 0 1 0 0,1 0 0 0 0,-1 0 0 0 0,1 1-1 0 0,0-1 1 0 0,0 0 0 0 0,0 1-1 0 0,0-1 1 0 0,1 1 0 0 0,-1-1-1 0 0,1 1 1 0 0,1-1 0 0 0,-1 1 0 0 0,0-1-1 0 0,1 1 1 0 0,0-1 0 0 0,0 1-1 0 0,1-1 1 0 0,-1 0 0 0 0,1 0-1 0 0,0 1 1 0 0,0 0 17 0 0,160 112-325 0 0,-155-111 347 0 0,-1-1 0 0 0,1 1 1 0 0,-1-1-1 0 0,0 2 0 0 0,-1-1 1 0 0,0 1-1 0 0,0 0 0 0 0,0 0 0 0 0,0 0 1 0 0,-1 1-1 0 0,-1-1 0 0 0,1 1 1 0 0,-1 0-1 0 0,0 0 0 0 0,-1 0 1 0 0,0 1-1 0 0,0-1 0 0 0,-1 1-22 0 0,-1-5 38 0 0,-1 0 0 0 0,0 0 1 0 0,0 0-1 0 0,0-1 0 0 0,0 1 0 0 0,0 0 0 0 0,-1 0 0 0 0,0-1 0 0 0,1 1 1 0 0,-1-1-1 0 0,-1 0 0 0 0,1 1 0 0 0,0-1 0 0 0,-1 0 0 0 0,0 0 1 0 0,1-1-1 0 0,-1 1 0 0 0,0-1 0 0 0,-1 1 0 0 0,1-1 0 0 0,0 0 0 0 0,-1 0 1 0 0,1 0-1 0 0,-1 0 0 0 0,0-1 0 0 0,1 0 0 0 0,-1 0 0 0 0,-2 1-38 0 0,-113 16 391 0 0,109-17-546 0 0,0-1 0 0 0,-1 0 1 0 0,1-1-1 0 0,0 0 0 0 0,0 0 0 0 0,0-1 0 0 0,0 0 0 0 0,0-1 0 0 0,0 0 0 0 0,1-1 1 0 0,-1 0-1 0 0,1 0 0 0 0,0-1 0 0 0,0-1 0 0 0,1 1 0 0 0,-3-3 155 0 0,-4-5-4293 0 0,2 4-7473 0 0</inkml:trace>
  <inkml:trace contextRef="#ctx0" brushRef="#br0" timeOffset="6387.725">5417 756 264 0 0,'0'0'1758'0'0,"0"0"-179"0"0,0 0-246 0 0,0 0-236 0 0,0 0-17 0 0,0 0 60 0 0,0 0-6 0 0,0 0-121 0 0,0 0-114 0 0,0 0-73 0 0,0 0-78 0 0,-1 16-49 0 0,-5 233 1833 0 0,6-214-2304 0 0,2 3-46 0 0,-1 0-1 0 0,-2 0 1 0 0,-2 0-1 0 0,-1 0 1 0 0,-2 0-1 0 0,-2-1 1 0 0,-1 0-1 0 0,-2 0 1 0 0,-10 19-182 0 0,20-53 120 0 0,0 0 1 0 0,0 0-1 0 0,0-1 0 0 0,-1 1 1 0 0,0 0-1 0 0,1-1 1 0 0,-1 0-1 0 0,0 1 0 0 0,0-1 1 0 0,0 0-1 0 0,0 0 1 0 0,-1 0-1 0 0,1 0 0 0 0,-1 0 1 0 0,1-1-1 0 0,-1 1 0 0 0,1-1 1 0 0,-1 0-1 0 0,0 0 1 0 0,0 0-1 0 0,0 0 0 0 0,0 0-120 0 0,3-23 626 0 0,3 0-636 0 0,0 0 1 0 0,2 1-1 0 0,0-1 0 0 0,1 1 1 0 0,2 1-1 0 0,0-1 0 0 0,1 1 1 0 0,1 1-1 0 0,1 0 0 0 0,7-10 10 0 0,-6 7-10 0 0,40-64-14 0 0,3 3-1 0 0,5 2 1 0 0,6-2 24 0 0,69-47-18 0 0,-133 128 19 0 0,0 0 0 0 0,0 1 0 0 0,0-1 0 0 0,0 0 0 0 0,0 1 0 0 0,1 0 0 0 0,-1-1 0 0 0,0 1 0 0 0,1 0 0 0 0,0 0 0 0 0,-1 0 0 0 0,1 1 0 0 0,-1-1-1 0 0,1 0 1 0 0,0 1 0 0 0,-1 0 0 0 0,1 0 0 0 0,0 0 0 0 0,0 0 0 0 0,-1 0 0 0 0,1 0 0 0 0,0 1 0 0 0,-1-1 0 0 0,1 1 0 0 0,0 0 0 0 0,-1 0-1 0 0,1 0 1 0 0,-1 0 0 0 0,0 0 0 0 0,1 1 0 0 0,-1-1 0 0 0,0 1 0 0 0,1-1 0 0 0,-1 1 0 0 0,0 0 0 0 0,0 0 0 0 0,-1 0 0 0 0,1 0 0 0 0,1 1-1 0 0,2 16 95 0 0,0-1 1 0 0,-1 1-1 0 0,-1 0 1 0 0,-1 0 0 0 0,0 0-1 0 0,-2 0 1 0 0,0 0-1 0 0,-1 0 1 0 0,-1 0 0 0 0,-4 16-96 0 0,5-18 80 0 0,-1-1 1 0 0,-1 0 0 0 0,0 0-1 0 0,-1 0 1 0 0,-1 0 0 0 0,0 0-1 0 0,-1-1 1 0 0,-1 0-1 0 0,-1 0 1 0 0,0-1 0 0 0,0 0-1 0 0,-2 0 1 0 0,-3 3-81 0 0,3-10-21 0 0,-1-1 0 0 0,1-1 0 0 0,-1 1 0 0 0,-1-2 0 0 0,1 1-1 0 0,-1-2 1 0 0,0 1 0 0 0,1-2 0 0 0,-1 0 0 0 0,-1 0 0 0 0,1-1 0 0 0,0 0 0 0 0,0-1 0 0 0,0-1 0 0 0,-10-1 21 0 0,-1 2-135 0 0,12 0-23 0 0,0 1-1 0 0,0-2 1 0 0,0 0 0 0 0,0 0-1 0 0,0-1 1 0 0,0 0 0 0 0,0-1-1 0 0,0 0 1 0 0,1-1 0 0 0,0 0-1 0 0,-1-1 159 0 0,10 4-269 0 0,1 1 0 0 0,-1-1-1 0 0,1 1 1 0 0,0-1-1 0 0,-1 1 1 0 0,1-1-1 0 0,-1 1 1 0 0,1-1-1 0 0,0 1 1 0 0,0-1-1 0 0,-1 1 1 0 0,1-1-1 0 0,0 0 1 0 0,0 1-1 0 0,0-1 1 0 0,-1 0 0 0 0,1 1-1 0 0,0-1 1 0 0,0 1-1 0 0,0-1 1 0 0,0 0-1 0 0,0 1 1 0 0,0-1-1 0 0,1 0 1 0 0,-1 1-1 0 0,0-1 1 0 0,0 0-1 0 0,0 1 1 0 0,0-1 0 0 0,1 1-1 0 0,-1-1 1 0 0,0 1-1 0 0,1-1 1 0 0,-1 0-1 0 0,0 1 1 0 0,1-1-1 0 0,-1 1 1 0 0,1 0-1 0 0,-1-1 1 0 0,1 1-1 0 0,-1-1 1 0 0,1 1-1 0 0,-1 0 1 0 0,1-1 0 0 0,-1 1-1 0 0,1 0 1 0 0,0-1-1 0 0,-1 1 1 0 0,1 0-1 0 0,-1 0 1 0 0,1 0-1 0 0,0 0 1 0 0,-1-1-1 0 0,2 1 270 0 0,2-3-6337 0 0</inkml:trace>
  <inkml:trace contextRef="#ctx0" brushRef="#br0" timeOffset="6956.817">5794 1191 5833 0 0,'0'0'711'0'0,"0"0"-467"0"0,0 0-60 0 0,0 0 539 0 0,0 0 637 0 0,0 0 258 0 0,0 0 58 0 0,0 0-141 0 0,0 0-222 0 0,0 0-237 0 0,0 0-233 0 0,0 0-161 0 0,0 0-123 0 0,34-18-83 0 0,104-58-38 0 0,-71 22 125 0 0,-57 40-426 0 0,-4 6-56 0 0,31-37 99 0 0,-1-2 1 0 0,-3-1 0 0 0,-1-2-1 0 0,-3-1 1 0 0,20-49-181 0 0,-48 98 11 0 0,0 0 1 0 0,1 0-1 0 0,-1 0 0 0 0,0 0 0 0 0,0 0 0 0 0,0 0 1 0 0,0 0-1 0 0,-1-1 0 0 0,1 1 0 0 0,-1 0 0 0 0,1 0 1 0 0,-1-1-1 0 0,0 1 0 0 0,0 0 0 0 0,0-1 1 0 0,0 1-1 0 0,0 0 0 0 0,0-1 0 0 0,-1 1 0 0 0,1 0 1 0 0,-1-1-1 0 0,0 1 0 0 0,1 0 0 0 0,-1 0 0 0 0,0 0 1 0 0,0 0-1 0 0,-1-1 0 0 0,1 2 0 0 0,0-1 0 0 0,-1 0 1 0 0,1 0-1 0 0,-1 0 0 0 0,1 1 0 0 0,-1-1 1 0 0,0 0-1 0 0,0 1 0 0 0,0 0-11 0 0,-7 3-64 0 0,-1 0 0 0 0,1 1 0 0 0,0 0 0 0 0,0 0 0 0 0,0 1 0 0 0,0 1 0 0 0,1-1 0 0 0,0 2 0 0 0,0-1 0 0 0,0 1 0 0 0,1 0 0 0 0,-1 0 0 0 0,1 1-1 0 0,1 0 1 0 0,0 0 0 0 0,-2 2 64 0 0,-4 4-1 0 0,10-11-1 0 0,-3 2-9 0 0,1-1-1 0 0,-1 1 1 0 0,1 0 0 0 0,0 0 0 0 0,0 0-1 0 0,0 1 1 0 0,1-1 0 0 0,0 1 0 0 0,0 0 0 0 0,0 0-1 0 0,0 0 1 0 0,1 0 0 0 0,0 1 0 0 0,0-1 0 0 0,0 0-1 0 0,1 1 1 0 0,-1 0 0 0 0,1-1 0 0 0,1 1-1 0 0,-1 0 1 0 0,1 0 0 0 0,0 3 11 0 0,2-7 0 0 0,1 1-1 0 0,-1-1 1 0 0,1 0-1 0 0,0 0 1 0 0,-1 0 0 0 0,1 0-1 0 0,0-1 1 0 0,0 1 0 0 0,0-1-1 0 0,0 0 1 0 0,0 1 0 0 0,1-1-1 0 0,-1-1 1 0 0,0 1-1 0 0,0 0 1 0 0,1-1 0 0 0,-1 0-1 0 0,0 0 1 0 0,1 0 0 0 0,-1 0-1 0 0,0 0 1 0 0,1-1 0 0 0,7 2 23 0 0,11-1 18 0 0,0-1 0 0 0,0-1 0 0 0,-1-1 0 0 0,1-1 1 0 0,0-1-1 0 0,7-3-41 0 0,113-16 235 0 0,-143 47 463 0 0,-57 74 513 0 0,49-87-1212 0 0,1 0 0 0 0,0 1 0 0 0,1 0 1 0 0,0 1-1 0 0,1 0 0 0 0,0 0 0 0 0,1 0 0 0 0,0 0 1 0 0,1 1-1 0 0,0 0 0 0 0,1 0 0 0 0,1 0 0 0 0,0 0 1 0 0,1 1-1 0 0,0 8 1 0 0,1-20-88 0 0,1-1 0 0 0,-1 1 0 0 0,1-1 0 0 0,-1 1 1 0 0,1-1-1 0 0,-1 1 0 0 0,1-1 0 0 0,0 0 0 0 0,0 1 0 0 0,0-1 0 0 0,0 0 1 0 0,0 0-1 0 0,0 1 0 0 0,0-1 0 0 0,0 0 0 0 0,1 0 0 0 0,-1 0 0 0 0,0 0 0 0 0,1-1 1 0 0,-1 1-1 0 0,0 0 0 0 0,1 0 0 0 0,-1-1 0 0 0,1 1 0 0 0,-1-1 0 0 0,1 0 1 0 0,-1 1-1 0 0,1-1 0 0 0,0 0 0 0 0,-1 0 0 0 0,1 0 0 0 0,-1 0 0 0 0,2 0 88 0 0,51-10-7901 0 0,-39 2 2944 0 0,-3 0-1774 0 0</inkml:trace>
  <inkml:trace contextRef="#ctx0" brushRef="#br0" timeOffset="7220.844">6752 856 3289 0 0,'0'0'1731'0'0,"0"0"-331"0"0,0 0-138 0 0,0 0 107 0 0,0 0 150 0 0,0 0-22 0 0,0 0-144 0 0,-19 32-235 0 0,-56 99-311 0 0,53-72-39 0 0,23-49-584 0 0,-1-8-120 0 0,0 1 1 0 0,1 0 0 0 0,-1 0-1 0 0,0 0 1 0 0,1-1 0 0 0,0 1-1 0 0,0 0 1 0 0,-1-1 0 0 0,2 1-1 0 0,-1 0 1 0 0,0-1 0 0 0,0 1-1 0 0,1-1 1 0 0,-1 0 0 0 0,1 1-1 0 0,0-1 1 0 0,0 0 0 0 0,0 0-1 0 0,0 0 1 0 0,0 0 0 0 0,0-1-1 0 0,0 1 1 0 0,1 0 0 0 0,-1-1-1 0 0,1 0 1 0 0,-1 1 0 0 0,1-1-1 0 0,-1 0 1 0 0,1 0 0 0 0,0-1-1 0 0,0 1 1 0 0,-1-1 0 0 0,1 1-1 0 0,0-1 1 0 0,0 0 0 0 0,0 0-1 0 0,-1 0 1 0 0,2 0-65 0 0,4 0 196 0 0,0 0 0 0 0,-1-1 0 0 0,1 0 0 0 0,0 0-1 0 0,-1-1 1 0 0,1 0 0 0 0,-1 0 0 0 0,0-1 0 0 0,1 0 0 0 0,-1 0 0 0 0,-1-1 0 0 0,1 1 0 0 0,6-6-196 0 0,-5 2 102 0 0,0 0 1 0 0,-1-1 0 0 0,0 0 0 0 0,0 0-1 0 0,-1 0 1 0 0,0-1 0 0 0,-1 0 0 0 0,1 0-1 0 0,-2-1 1 0 0,1 1 0 0 0,-1-1 0 0 0,-1 0-1 0 0,0 0 1 0 0,0-1 0 0 0,-1 1 0 0 0,-1 0-1 0 0,1-1 1 0 0,-2 0 0 0 0,1 1 0 0 0,-1-1-1 0 0,-1 1 1 0 0,-1-7-103 0 0,0 13-107 0 0,0-1 0 0 0,0 1 0 0 0,-1 0 0 0 0,0-1 0 0 0,0 1 1 0 0,0 0-1 0 0,0 1 0 0 0,0-1 0 0 0,-1 1 0 0 0,0-1 0 0 0,0 1 0 0 0,0 0 0 0 0,0 0 0 0 0,0 1 0 0 0,0-1 0 0 0,-1 1 1 0 0,1 0-1 0 0,-1 0 0 0 0,0 1 0 0 0,1-1 0 0 0,-1 1 0 0 0,0 0 0 0 0,0 0 0 0 0,0 0 0 0 0,0 1 0 0 0,0 0 0 0 0,0 0 1 0 0,0 0-1 0 0,0 1 0 0 0,0 0 0 0 0,0-1 0 0 0,0 2 0 0 0,1-1 0 0 0,-1 1 0 0 0,0-1 0 0 0,1 1 0 0 0,-1 0 0 0 0,1 1 1 0 0,0-1-1 0 0,-1 1 0 0 0,1 0 0 0 0,0 1 107 0 0,-24 16-3100 0 0,11-5-2109 0 0,5-3-5417 0 0</inkml:trace>
  <inkml:trace contextRef="#ctx0" brushRef="#br0" timeOffset="12278.871">43 1754 0 0 0,'35'-2'507'0'0,"113"-10"644"0"0,246-40 7451 0 0,-121 19-5328 0 0,400-34-738 0 0,453 51-402 0 0,-781 18-1397 0 0,188-29-132 0 0,57-2-283 0 0,137 4 776 0 0,-208 16-468 0 0,-326 10-431 0 0,4 1 64 0 0,83-1 501 0 0,36-15-764 0 0,44-7 111 0 0,13 20 65 0 0,40 42 47 0 0,-180-15 806 0 0,161-5-1029 0 0,112-27 478 0 0,86 1-53 0 0,-172 45-213 0 0,62-13-63 0 0,-87 1 192 0 0,-119-23 51 0 0,-235-7 722 0 0,-17 0-3974 0 0,-7 2-6799 0 0,-16 0-2733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6:0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1 884 0 0 0,'0'0'161'0'0,"1"-4"73"0"0,7-20 1078 0 0,-1 22 6785 0 0,11 3-7232 0 0,-14-1-49 0 0,161-22 3869 0 0,-2 0-3284 0 0,234-19 340 0 0,295 23-599 0 0,146 47-475 0 0,-576-21-561 0 0,427-15 308 0 0,260 3-12 0 0,-165-3 344 0 0,-97 3-313 0 0,-536 7-530 0 0,-151-3-15 0 0,0 0-63 0 0,0 0-120 0 0,0 0-159 0 0,0 0-330 0 0,-2-3-4187 0 0,1 3-1286 0 0,-1 0-3820 0 0</inkml:trace>
  <inkml:trace contextRef="#ctx0" brushRef="#br0" timeOffset="573.61">1433 1 4937 0 0,'0'0'161'0'0,"0"0"-118"0"0,0 0 169 0 0,0 0 371 0 0,0 0 441 0 0,0 0 355 0 0,-33 19 152 0 0,-104 60-69 0 0,2-7 1369 0 0,-215 98 675 0 0,86-61-2532 0 0,264-109-1023 0 0,0 0 1 0 0,1 0 0 0 0,-1 0-1 0 0,0 0 1 0 0,1 0 0 0 0,-1 0-1 0 0,0 1 1 0 0,0-1-1 0 0,1 0 1 0 0,-1 0 0 0 0,0 0-1 0 0,0 0 1 0 0,1 0 0 0 0,-1 1-1 0 0,0-1 1 0 0,0 0 0 0 0,1 0-1 0 0,-1 0 1 0 0,0 1 0 0 0,0-1-1 0 0,0 0 1 0 0,0 0 0 0 0,1 1-1 0 0,-1-1 1 0 0,0 0 0 0 0,0 1-1 0 0,0-1 1 0 0,0 0-1 0 0,0 0 1 0 0,0 1 0 0 0,0-1-1 0 0,0 0 1 0 0,0 1 0 0 0,0-1-1 0 0,0 0 1 0 0,0 0 0 0 0,0 1-1 0 0,0-1 1 0 0,0 0 0 0 0,0 1-1 0 0,0-1 1 0 0,0 0 0 0 0,0 0-1 0 0,0 1 1 0 0,0-1 0 0 0,-1 0-1 0 0,1 1 1 0 0,0-1-1 0 0,0 0 1 0 0,0 0 0 0 0,-1 0-1 0 0,1 1 1 0 0,0-1 0 0 0,0 0-1 0 0,0 0 1 0 0,-1 0 0 0 0,1 1-1 0 0,0-1 1 0 0,0 0 0 0 0,-1 0-1 0 0,1 0 49 0 0,28 5-1208 0 0,-28-5 1153 0 0,97 0-4057 0 0,-34-7-1864 0 0,-41 3 1634 0 0</inkml:trace>
  <inkml:trace contextRef="#ctx0" brushRef="#br0" timeOffset="837.438">2841 60 144 0 0,'0'0'1395'0'0,"0"0"497"0"0,0 0 398 0 0,0 0 33 0 0,0 0-376 0 0,0 0-550 0 0,-31 19-346 0 0,-103 65-150 0 0,-98 38 1345 0 0,-404 209 745 0 0,615-321-2972 0 0,9-5-48 0 0,0 1 0 0 0,1 0 1 0 0,-1 1-1 0 0,2 0 0 0 0,-1 0 0 0 0,1 1 1 0 0,0 0-1 0 0,0 1 0 0 0,-7 10 29 0 0,16-18-56 0 0,0 0 0 0 0,0 0-1 0 0,1 0 1 0 0,-1 0 0 0 0,0 0 0 0 0,1 0-1 0 0,-1 0 1 0 0,1 1 0 0 0,-1-1-1 0 0,1 0 1 0 0,0 0 0 0 0,0 1 0 0 0,-1-1-1 0 0,1 0 1 0 0,0 0 0 0 0,0 1 0 0 0,0-1-1 0 0,0 0 1 0 0,0 1 0 0 0,1-1-1 0 0,-1 0 1 0 0,0 0 0 0 0,1 1 0 0 0,-1-1-1 0 0,0 0 1 0 0,1 0 0 0 0,0 0-1 0 0,-1 0 1 0 0,1 1 0 0 0,0-1 0 0 0,-1 0-1 0 0,1 0 1 0 0,0 0 0 0 0,0-1 0 0 0,0 1-1 0 0,0 0 1 0 0,0 0 0 0 0,0 0-1 0 0,0-1 1 0 0,0 1 0 0 0,0 0 0 0 0,0-1-1 0 0,0 1 1 0 0,1-1 0 0 0,0 1 56 0 0,57 13-1898 0 0,99-22-6899 0 0,-131 2 3687 0 0</inkml:trace>
  <inkml:trace contextRef="#ctx0" brushRef="#br0" timeOffset="1081.649">3861 248 1000 0 0,'0'0'2326'0'0,"0"0"-9"0"0,0 0-14 0 0,0 0-142 0 0,0 0-440 0 0,0 0-573 0 0,0 0-314 0 0,-32 11-50 0 0,-108 36 9 0 0,-57 31 928 0 0,120-46-1645 0 0,2 3 1 0 0,1 4-1 0 0,-61 43-76 0 0,129-78-100 0 0,2-2-46 0 0,1 0 1 0 0,-1 0 0 0 0,1 0 0 0 0,-1 1 0 0 0,1-1 0 0 0,0 1 0 0 0,0 0 0 0 0,0 0 0 0 0,0 0 0 0 0,1 1 0 0 0,-1-1 0 0 0,1 1-1 0 0,0-1 1 0 0,0 1 0 0 0,0 0 0 0 0,0 0 145 0 0,3-3-218 0 0,-1 1 0 0 0,1-1-1 0 0,0 1 1 0 0,0-1 0 0 0,0 0 0 0 0,0 1-1 0 0,0-1 1 0 0,0 0 0 0 0,0 0 0 0 0,0 0-1 0 0,0 0 1 0 0,0 1 0 0 0,1-2 0 0 0,-1 1-1 0 0,0 0 1 0 0,1 0 0 0 0,-1 0-1 0 0,1-1 1 0 0,-1 1 0 0 0,1 0 0 0 0,-1-1-1 0 0,1 0 1 0 0,-1 1 0 0 0,1-1 0 0 0,-1 0-1 0 0,1 0 1 0 0,0 0 0 0 0,-1 0 0 0 0,1 0-1 0 0,-1 0 1 0 0,2 0 218 0 0,10 2-2944 0 0,4 1-2261 0 0</inkml:trace>
  <inkml:trace contextRef="#ctx0" brushRef="#br0" timeOffset="1268.249">4715 303 11018 0 0,'0'0'348'0'0,"0"0"-72"0"0,-34 15 34 0 0,-112 51 125 0 0,-160 83 2817 0 0,291-141-3147 0 0,9-7-130 0 0,1 1 1 0 0,0 0-1 0 0,-1 0 1 0 0,1 1-1 0 0,0 0 1 0 0,0 0-1 0 0,1 0 1 0 0,-1 0-1 0 0,0 1 1 0 0,1-1-1 0 0,0 1 1 0 0,0 1 0 0 0,0-1-1 0 0,1 0 1 0 0,-1 1-1 0 0,1 0 1 0 0,0-1-1 0 0,0 3 25 0 0,3-5-80 0 0,1 0-1 0 0,0 0 1 0 0,-1 0-1 0 0,1 0 1 0 0,0-1 0 0 0,0 1-1 0 0,0 0 1 0 0,1-1-1 0 0,-1 1 1 0 0,0-1-1 0 0,1 1 1 0 0,-1-1-1 0 0,0 0 1 0 0,1 0-1 0 0,0 1 1 0 0,-1-1 0 0 0,1 0-1 0 0,0 0 1 0 0,0 0-1 0 0,-1-1 1 0 0,1 1-1 0 0,0 0 1 0 0,0-1-1 0 0,0 1 1 0 0,0-1-1 0 0,0 0 1 0 0,0 0 0 0 0,0 1-1 0 0,0-1 1 0 0,0 0-1 0 0,0-1 1 0 0,0 1-1 0 0,0 0 1 0 0,0-1-1 0 0,0 1 1 0 0,-1-1-1 0 0,1 1 1 0 0,0-1 80 0 0,6 1-255 0 0,127-11-7200 0 0,-97 3 2919 0 0</inkml:trace>
  <inkml:trace contextRef="#ctx0" brushRef="#br0" timeOffset="1436.101">5829 181 12755 0 0,'0'0'1136'0'0,"0"0"-333"0"0,0 0-250 0 0,0 0-3 0 0,0 0 125 0 0,-33 21 111 0 0,-109 68 39 0 0,-28 42 1085 0 0,144-107-1815 0 0,5-5-353 0 0,0 2 0 0 0,0 1 0 0 0,2 0-1 0 0,1 1 1 0 0,1 1 0 0 0,1 1 0 0 0,1 0 0 0 0,-8 20 258 0 0,10-20-2172 0 0,4-8-2626 0 0,2-5-5551 0 0</inkml:trace>
  <inkml:trace contextRef="#ctx0" brushRef="#br0" timeOffset="6202.2">3563 1937 0 0 0,'0'0'155'0'0,"0"0"330"0"0,0 0 106 0 0,0 0 113 0 0,0 0 127 0 0,0 0 73 0 0,0 0-17 0 0,0 0-96 0 0,1-3-88 0 0,3-12-71 0 0,-4 11 3 0 0,0 4 51 0 0,0 0 15 0 0,0 0-55 0 0,-3-18 4655 0 0,-44-7-2829 0 0,-34 2-1013 0 0,-39-10-107 0 0,5 29-579 0 0,8 49-506 0 0,-22 31 87 0 0,3 17 34 0 0,87-64-271 0 0,-41 45 75 0 0,14 33 41 0 0,22 47-53 0 0,28-29 137 0 0,10-99-242 0 0,1-1 1 0 0,1 2 0 0 0,2-1 0 0 0,1 0 0 0 0,1 0-1 0 0,0 1 1 0 0,3 2-76 0 0,12 35 95 0 0,32 59 280 0 0,-32-98-228 0 0,1 0 0 0 0,1-1 0 0 0,1-1 1 0 0,1 0-1 0 0,21 18-147 0 0,83 43 484 0 0,7-17 31 0 0,-22-33-218 0 0,-27-16-55 0 0,135-15 466 0 0,-123-11-439 0 0,30-32 173 0 0,-56 8-288 0 0,-19 9-63 0 0,26-14-34 0 0,-34 20-31 0 0,103-80 240 0 0,-85 27 124 0 0,-8-48 44 0 0,-34-7-152 0 0,-26 19-135 0 0,-13 13-27 0 0,-9 5-48 0 0,-2 15-56 0 0,14 3-24 0 0,-20-8 30 0 0,-35-29-24 0 0,31 57 19 0 0,-5 5-16 0 0,-12 7-29 0 0,-16-1-90 0 0,-56 35-1251 0 0,122-10-132 0 0,11-1-3211 0 0,0 12 1869 0 0,0 2-8158 0 0</inkml:trace>
  <inkml:trace contextRef="#ctx0" brushRef="#br0" timeOffset="9336.675">3265 2519 0 0 0,'6'0'0'0'0,"-5"-3"7"0"0,-1 3 31 0 0,0 0 4 0 0,0 0-89 0 0,-9 0 7 0 0,7 0 40 0 0</inkml:trace>
  <inkml:trace contextRef="#ctx0" brushRef="#br0" timeOffset="12772.612">2885 693 0 0 0,'0'0'275'0'0,"0"0"223"0"0,0 0 176 0 0,0 0 215 0 0,0 0 221 0 0,0 0 110 0 0,0 0-71 0 0,0 0-204 0 0,0 0-271 0 0,0 0-249 0 0,0 0-228 0 0,2 4-329 0 0,-2 51 2142 0 0,13 196 1223 0 0,24 22-1997 0 0,-24 123 6 0 0,35-117-401 0 0,-37-145-330 0 0,3 98 497 0 0,-4-184-878 0 0,19 55 199 0 0,-18-52 264 0 0,-10 12 356 0 0,22-12-596 0 0,-6-18-76 0 0,-1 12-133 0 0,3-5-69 0 0,58-37 1187 0 0,80-39-788 0 0,-123 32-359 0 0,-33 4-125 0 0,-1 0-20 0 0,20 0 182 0 0,16-25 374 0 0,7-8-385 0 0,-38-29 956 0 0,-6 38-856 0 0,-16-108 52 0 0,12-56 67 0 0,-9 60-103 0 0,16-170-144 0 0,8 121-3 0 0,-5-51 94 0 0,6 43-158 0 0,-7-193 34 0 0,-8 68 49 0 0,-5 310-2163 0 0,9 18-1237 0 0,0-7-3331 0 0,0-3-5089 0 0</inkml:trace>
  <inkml:trace contextRef="#ctx0" brushRef="#br0" timeOffset="14187.033">3390 2390 0 0 0,'-17'11'60'0'0,"13"-7"7635"0"0,-1-2-3595 0 0,-20-14-694 0 0,-1-15-206 0 0,23 26-3046 0 0,0 1-1 0 0,0-1 0 0 0,0 1 1 0 0,-1 0-1 0 0,1 1 0 0 0,0-1 0 0 0,0 0 1 0 0,0 1-1 0 0,0-1 0 0 0,1 1 1 0 0,-1 0-1 0 0,0 0 0 0 0,0 0 1 0 0,0 1-1 0 0,1-1 0 0 0,-1 1 1 0 0,0-1-1 0 0,1 1 0 0 0,-1 0 0 0 0,1 0 1 0 0,0 0-1 0 0,0 0 0 0 0,0 0-153 0 0,-30 79 635 0 0,29-73-586 0 0,0 1 0 0 0,1-1-1 0 0,0 1 1 0 0,0 0 0 0 0,1 0 0 0 0,0 0-1 0 0,0 0 1 0 0,1 0 0 0 0,0 0 0 0 0,1 0-1 0 0,0 1-48 0 0,2-6 40 0 0,1 0 0 0 0,-1 0 0 0 0,1-1 0 0 0,-1 1 0 0 0,1-1 0 0 0,0 0 0 0 0,0 0 0 0 0,0 0 0 0 0,1-1 0 0 0,-1 1 0 0 0,0-1 0 0 0,1 0 0 0 0,0-1 0 0 0,2 2-40 0 0,35 1 827 0 0,14-33-15 0 0,-53 27-770 0 0,0 1 0 0 0,0-1 0 0 0,0 1-1 0 0,0-1 1 0 0,-1 0 0 0 0,1 0 0 0 0,0 0 0 0 0,-1 0-1 0 0,0 0 1 0 0,1-1 0 0 0,-1 1 0 0 0,0-1-1 0 0,0 0 1 0 0,0 1 0 0 0,-1-1 0 0 0,1 0-1 0 0,-1 0 1 0 0,1 0 0 0 0,-1-2-42 0 0,1 1 17 0 0,0-1 1 0 0,-1 0-1 0 0,0 0 1 0 0,0 0-1 0 0,0 0 1 0 0,0 0-1 0 0,-1 0 1 0 0,0 0-1 0 0,0 0 1 0 0,0 0-1 0 0,-1 0 1 0 0,0 0-1 0 0,0 0 1 0 0,0 1-1 0 0,0-1 1 0 0,-1 0-1 0 0,0 0 1 0 0,0 1-1 0 0,0-1 1 0 0,0 1-1 0 0,-1 0 1 0 0,1-1-1 0 0,-1 1 1 0 0,-1 0-1 0 0,1 1 1 0 0,0-1-1 0 0,-1 1 1 0 0,0-1-1 0 0,0 1 1 0 0,0 0-1 0 0,0 0 1 0 0,0 1-1 0 0,0-1 1 0 0,-1 1-1 0 0,-2-1-17 0 0,-57 3-4994 0 0,54 3-4787 0 0,5-3-1655 0 0</inkml:trace>
  <inkml:trace contextRef="#ctx0" brushRef="#br0" timeOffset="17682.911">2501 2630 0 0 0,'0'0'381'0'0,"0"0"424"0"0,0 0 187 0 0,0-1-876 0 0,-2 1 8408 0 0,2 1-7362 0 0,0 288 4681 0 0,0 386-3558 0 0,13-520-1985 0 0,-10 216 280 0 0,-19-83-530 0 0,12 25-9 0 0,-16 4-41 0 0,22-259 25 0 0,-11 101 142 0 0,-9-48 57 0 0,17-92-314 0 0,1-20-1083 0 0,4-13-602 0 0,-2 8-919 0 0,-1 0-3388 0 0,0-1-3599 0 0</inkml:trace>
  <inkml:trace contextRef="#ctx0" brushRef="#br0" timeOffset="20963.384">4158 2593 0 0 0,'-21'-20'828'0'0,"14"11"3334"0"0,7 8-3767 0 0,0 1 1671 0 0,0 0 13924 0 0,0 1-14551 0 0,0 1-4488 0 0,0-1 3041 0 0,0-1 11 0 0,0 0-6 0 0,0 0 3 0 0,0 0-17 0 0,0 0 1 0 0,0 0 9 0 0,0 0 13 0 0,0 0 2 0 0,0 0 0 0 0,0 0 2 0 0,0 0 10 0 0,0 0-2 0 0,0 0-9 0 0,0 0-20 0 0,0 0 19 0 0,0 0 4 0 0,0 0 7 0 0,0 0-6 0 0,0 0 6 0 0,0 0-7 0 0,0 0-1 0 0,0 0-15 0 0,0 0-4 0 0,0 0 0 0 0,0 0 2 0 0,0 0 8 0 0,0 0-10 0 0,0 0 12 0 0,0 0 1 0 0,0 0-10 0 0,0 0-5 0 0,0 0 1 0 0,0 0 16 0 0,0 0-7 0 0,0 0 12 0 0,0 0-2 0 0,0 0-14 0 0,-5 26 150 0 0,1 144-117 0 0,26-42 6 0 0,-9 89 154 0 0,-12-148-174 0 0,1-34 18 0 0,-2 0 0 0 0,-1 0 0 0 0,-2 0 0 0 0,-2 0 0 0 0,-2 8-33 0 0,-13 79 63 0 0,10 47 30 0 0,3 49 102 0 0,-11-64 94 0 0,7-3-127 0 0,22-77 18 0 0,-11 41-51 0 0,1-95-100 0 0,-1-19-25 0 0,0-1 4 0 0,0 1-17 0 0,0 1 28 0 0,0-1 14 0 0,0-1-17 0 0,0 32 123 0 0,0-30-1272 0 0,0-7-6093 0 0,0 1-3850 0 0</inkml:trace>
  <inkml:trace contextRef="#ctx0" brushRef="#br0" timeOffset="40120.689">3578 4529 0 0 0,'0'0'180'0'0,"0"0"467"0"0,0 0 122 0 0,0 0-37 0 0,0 0-102 0 0,0 0-50 0 0,-5-1-54 0 0,-20-9 1435 0 0,18 9-896 0 0,2-4 11575 0 0,13 4-13206 0 0,50-15 1452 0 0,96-12-332 0 0,38 32-176 0 0,33 14-3 0 0,-78-11-215 0 0,210-7 410 0 0,-317-3 609 0 0,-41 25-1305 0 0,-25 202 420 0 0,22-199-278 0 0,-1 1-1 0 0,2-1 0 0 0,0 1 0 0 0,2-1 0 0 0,0 1 0 0 0,2-1 0 0 0,2 7-15 0 0,9 114 147 0 0,-22-49-45 0 0,-6 84 65 0 0,11-30-78 0 0,3-75-62 0 0,2-75-11 0 0,0-1-19 0 0,0 0-1 0 0,0 0 11 0 0,0 0-13 0 0,0 0 8 0 0,0 0-24 0 0,0 32 124 0 0,0-31-96 0 0,-8 17 2172 0 0,-117-25-2163 0 0,-119 7 14 0 0,150 4-3 0 0,-4 3-2 0 0,-16 8-38 0 0,3 4 44 0 0,-163-16 382 0 0,224-7-412 0 0,-4 1 136 0 0,25-1 385 0 0,28 4-479 0 0,1 0 8 0 0,0 0-11 0 0,0 0-16 0 0,-24-7 70 0 0,-1 3-98 0 0,25 4 10 0 0,-21-4-16 0 0,20 4 14 0 0,0 0 1 0 0,1 0-1 0 0,-1 0 0 0 0,0 0 0 0 0,1 0 0 0 0,-1 0 1 0 0,0 0-1 0 0,1 0 0 0 0,-1 0 0 0 0,0-1 0 0 0,1 1 1 0 0,-1 0-1 0 0,0 0 0 0 0,1-1 0 0 0,-1 1 0 0 0,1-1 1 0 0,-1 1-1 0 0,0 0 0 0 0,1-1 0 0 0,-1 1 0 0 0,1-1 1 0 0,-1 1-1 0 0,1-1 0 0 0,0 1 0 0 0,-1-1 0 0 0,1 0 1 0 0,0 1-1 0 0,-1-1 0 0 0,1 1 0 0 0,0-1 0 0 0,-1 0 1 0 0,1 1-1 0 0,0-1 0 0 0,0 0 0 0 0,0 1 0 0 0,0-1 1 0 0,0 0-1 0 0,0 0 0 0 0,0 1 0 0 0,0-1 0 0 0,0 0 1 0 0,0 1-1 0 0,0-1 0 0 0,0 0 0 0 0,0 1 0 0 0,1-1 1 0 0,-1 0-1 0 0,0 0-3 0 0,1-8 14 0 0,23-290-110 0 0,-20 253 105 0 0,-2 0 0 0 0,-2 0 0 0 0,-1 0 0 0 0,-4-10-9 0 0,-8-91 46 0 0,4-1-44 0 0,-6 6-10 0 0,13 101-13 0 0,2 41 10 0 0,0 0 26 0 0,0-30-634 0 0,35 16 518 0 0,10 6-58 0 0,50 1 72 0 0,-36 14 37 0 0,0-3-953 0 0,-60 14-3041 0 0,0-7-5191 0 0,-1-7-2585 0 0</inkml:trace>
  <inkml:trace contextRef="#ctx0" brushRef="#br0" timeOffset="41418.276">3506 5376 64 0 0,'0'0'852'0'0,"0"0"-361"0"0,0 0-122 0 0,0 0 325 0 0,0 0 497 0 0,0 0 350 0 0,0 0 92 0 0,0 0-193 0 0,0 0-294 0 0,0 0-209 0 0,0 0-42 0 0,0 0 45 0 0,0 0 50 0 0,15-4 5723 0 0,16-95-4638 0 0,33-70-1374 0 0,-40 113-625 0 0,-19 42-64 0 0,0 1 0 0 0,1-1 0 0 0,1 1 0 0 0,0 0 0 0 0,1 1 1 0 0,0 0-1 0 0,1 0 0 0 0,2-2-12 0 0,-7 47-795 0 0,19 139 1074 0 0,-16-87-221 0 0,-7-84-60 0 0,0-1 18 0 0,0 0 12 0 0,0 0-23 0 0,0 0 18 0 0,0 0 11 0 0,26-48 1047 0 0,57-102-1080 0 0,-17 50-74 0 0,-66 100 90 0 0,0 0-37 0 0,1 0-1 0 0,-1 0 1 0 0,0 1 0 0 0,0-1-1 0 0,0 0 1 0 0,1 0 0 0 0,-1 0-1 0 0,0 1 1 0 0,1-1 0 0 0,-1 0-1 0 0,0 0 1 0 0,0 0-1 0 0,1 0 1 0 0,-1 0 0 0 0,0 1-1 0 0,1-1 1 0 0,-1 0 0 0 0,0 0-1 0 0,1 0 1 0 0,-1 0-1 0 0,0 0 1 0 0,1 0 0 0 0,-1 0-1 0 0,0 0 1 0 0,1 0 0 0 0,-1 0-1 0 0,0-1 1 0 0,1 1 0 0 0,-1 0-1 0 0,0 0 1 0 0,0 0-1 0 0,1 0 1 0 0,-1 0 0 0 0,0 0-1 0 0,1-1 1 0 0,-1 1 0 0 0,0 0-1 0 0,0 0 1 0 0,1-1-1 0 0,-1 1 1 0 0,0 0 0 0 0,0 0-1 0 0,0-1 1 0 0,1 1 0 0 0,-1 0-1 0 0,0 0 1 0 0,0-1 0 0 0,0 1-1 0 0,0 0 21 0 0,2 5 11 0 0,26 72 225 0 0,-16 82 231 0 0,-12-2 12 0 0,0-156-466 0 0,0-1-5 0 0,0 0 8 0 0,0 0 21 0 0,0 0-29 0 0,0 0 0 0 0,0 0-26 0 0,0 0 26 0 0,0 0-11 0 0,0 0-10 0 0,0 0-31 0 0,0 0-56 0 0,5-25-4081 0 0,-4 21-946 0 0,0 0-5964 0 0</inkml:trace>
  <inkml:trace contextRef="#ctx0" brushRef="#br0" timeOffset="42300.87">4137 5247 2473 0 0,'0'0'1591'0'0,"0"0"-445"0"0,0 0-135 0 0,0 0 287 0 0,0 0 364 0 0,0 0 146 0 0,0 0-138 0 0,0 0-281 0 0,0 0-319 0 0,0 0-235 0 0,0 0-158 0 0,0 0-82 0 0,-4 4 3243 0 0,38-29-2275 0 0,57-12-1071 0 0,-41 33-482 0 0,-50 4-22 0 0,0 0-2 0 0,1 10 54 0 0,0-1 0 0 0,-2 0 0 0 0,1 0 0 0 0,-1 0-1 0 0,0 1 1 0 0,-1-1 0 0 0,0 0 0 0 0,0 0 0 0 0,-1-1 0 0 0,0 1-1 0 0,-1-1 1 0 0,0 1 0 0 0,0-1 0 0 0,-1 0 0 0 0,-5 6-40 0 0,-77 97 328 0 0,87-110-329 0 0,-1-1 1 0 0,1 1-1 0 0,-1 0 1 0 0,0 1-1 0 0,1-1 1 0 0,0 0-1 0 0,-1 0 0 0 0,1 0 1 0 0,0 0-1 0 0,-1 0 1 0 0,1 0-1 0 0,0 0 1 0 0,0 1-1 0 0,0-1 1 0 0,0 0-1 0 0,0 0 1 0 0,0 0-1 0 0,0 0 0 0 0,0 1 1 0 0,1-1-1 0 0,-1 0 1 0 0,0 0-1 0 0,1 0 1 0 0,-1 0-1 0 0,1 0 1 0 0,-1 0-1 0 0,1 0 1 0 0,0 0-1 0 0,-1 0 0 0 0,1 0 1 0 0,0 0-1 0 0,0 0 1 0 0,-1 0-1 0 0,1-1 1 0 0,0 1-1 0 0,0 0 1 0 0,0-1-1 0 0,0 1 1 0 0,0 0-1 0 0,0-1 0 0 0,0 1 1 0 0,0-1-1 0 0,0 0 1 0 0,0 1-1 0 0,1-1 1 0 0,-1 0-1 0 0,1 0 1 0 0,57 6 315 0 0,-52-7-256 0 0,140-27 826 0 0,-106 27-1602 0 0,-41 0-1481 0 0,-3-2-7139 0 0,2 3-2136 0 0</inkml:trace>
  <inkml:trace contextRef="#ctx0" brushRef="#br0" timeOffset="45784.26">2457 5225 0 0 0,'-9'-11'4'0'0,"8"11"17"0"0,1 0-5 0 0,0 0 47 0 0,0 0 454 0 0,0 0 329 0 0,0 0 101 0 0,0 0 29 0 0,0 0-10 0 0,0 0-33 0 0,0 0-46 0 0,0 0-54 0 0,0 0-54 0 0,0 0-77 0 0,0 0-82 0 0,0 0-45 0 0,0 0-70 0 0,0 0-71 0 0,0 0-70 0 0,0 0-84 0 0,0 0-80 0 0,0 22 789 0 0,-27 134 2100 0 0,18-2-1351 0 0,10-99-1224 0 0,-1 114 207 0 0,17-36-288 0 0,-12-23-165 0 0,-4-47 280 0 0,-10 7-106 0 0,-10 44 242 0 0,15-59-243 0 0,-15 7 150 0 0,19-92 2074 0 0,-1 13-2659 0 0,21-152 17 0 0,-5-71 21 0 0,-13 107 9 0 0,9 53-75 0 0,5-1 110 0 0,-1-119-54 0 0,-4 68 70 0 0,-13 85-68 0 0,2 46-21 0 0,0 1-10 0 0,0-22-19 0 0,0 18 22 0 0,0-1-2 0 0,0-14-62 0 0,0 18 59 0 0,0 1 16 0 0,0 0-21 0 0,0 0-8 0 0,0 0-12 0 0,-14 5-3853 0 0,12-4 3166 0 0,-1 2-333 0 0,0 0-4519 0 0,1 0-5408 0 0</inkml:trace>
  <inkml:trace contextRef="#ctx0" brushRef="#br0" timeOffset="49113.434">1643 6518 2112 0 0,'0'0'1917'0'0,"0"0"-633"0"0,0 0-456 0 0,0 0-149 0 0,0 0 151 0 0,0 0 203 0 0,0 0 61 0 0,0 0-117 0 0,0 0-289 0 0,0 0-281 0 0,0 0-192 0 0,3-1-71 0 0,218-6 3058 0 0,-16 18-1444 0 0,178-11 437 0 0,-229-21-1579 0 0,172 13 385 0 0,-264 15-962 0 0,-67 9 2163 0 0,-9 43-2230 0 0,-8 238 76 0 0,20 112 96 0 0,-17-224-52 0 0,14 132-12 0 0,-6-179 7 0 0,-6 2 11 0 0,16-135-101 0 0,-5-1 2896 0 0,-2-13-3289 0 0,5 5 403 0 0,-1 0-1 0 0,0-1 0 0 0,0 2 0 0 0,0-1 1 0 0,-1 0-1 0 0,1 1 0 0 0,-1 0 0 0 0,0 0 0 0 0,0 0 1 0 0,0 0-1 0 0,0 1 0 0 0,0 0 0 0 0,-1 0 1 0 0,1 0-1 0 0,-1 1 0 0 0,1 0 0 0 0,-1 0 1 0 0,1 0-1 0 0,-5 1-6 0 0,-127-4-9 0 0,-17 0 51 0 0,33-4-2 0 0,-17-20 42 0 0,24 28-104 0 0,-13 14 54 0 0,-157-17 26 0 0,101-1 12 0 0,140-3-62 0 0,-16 3-40 0 0,55-8 144 0 0,17-79-168 0 0,19-52 19 0 0,-23 100 48 0 0,-3-1-1 0 0,-1 1 1 0 0,-3-1-1 0 0,-1 0 1 0 0,-4-18-11 0 0,2-12-24 0 0,16-250-12 0 0,22 95 4 0 0,-2 123-53 0 0,-20 36 162 0 0,-2-26-2105 0 0,6 100-2500 0 0,-8-1 960 0 0,-3-3-4243 0 0,-2 0-850 0 0</inkml:trace>
  <inkml:trace contextRef="#ctx0" brushRef="#br0" timeOffset="50070.372">1687 7615 6873 0 0,'0'0'1942'0'0,"0"0"-820"0"0,0 0-445 0 0,0 0 135 0 0,0 0 341 0 0,0 0 262 0 0,0 0 38 0 0,0 0-203 0 0,0 0-353 0 0,0 0-296 0 0,0 0-199 0 0,0 0-87 0 0,0 0 9 0 0,1-14 44 0 0,20-105 1326 0 0,-8 82-1122 0 0,14-44-59 0 0,4 1-1 0 0,3 1 1 0 0,21-30-513 0 0,-36 80-7 0 0,-8 51-812 0 0,66 162 926 0 0,-56-126-42 0 0,10-107 932 0 0,-29 43-936 0 0,22-49-61 0 0,2 1 0 0 0,3 1 1 0 0,1 1-1 0 0,27-31 0 0 0,-28 56-251 0 0,-24 57-123 0 0,10 164 723 0 0,4-69-196 0 0,-7 37 27 0 0,7-166-6520 0 0,-12-2-3835 0 0,-3 2 2820 0 0</inkml:trace>
  <inkml:trace contextRef="#ctx0" brushRef="#br0" timeOffset="50651.916">2477 7376 6785 0 0,'0'0'2252'0'0,"0"0"-911"0"0,0 0-374 0 0,0 0 265 0 0,0 0 383 0 0,0 0 190 0 0,0 0-161 0 0,0 0-408 0 0,0 0-442 0 0,0 0-319 0 0,0 0-171 0 0,0 0-79 0 0,0 0-53 0 0,2 23 440 0 0,3 193 871 0 0,6-454-152 0 0,-9 402-2195 0 0,3-155-944 0 0,-1-7-3603 0 0,-4-2-5586 0 0</inkml:trace>
  <inkml:trace contextRef="#ctx0" brushRef="#br0" timeOffset="62999.381">474 2884 488 0 0,'0'0'1040'0'0,"0"0"-269"0"0,0 0-81 0 0,0 0 207 0 0,0 0 397 0 0,0 0 293 0 0,0 0 61 0 0,0 0-238 0 0,0 0-430 0 0,0 0-367 0 0,0 0-234 0 0,2-6-96 0 0,5-19-16 0 0,-5 19 30 0 0,-2 6 18 0 0,0 0 13 0 0,0 0-20 0 0,0 0-47 0 0,0 26 1374 0 0,-6 423 1985 0 0,32-367-3545 0 0,-25-80-45 0 0,0 0 1 0 0,0 0-1 0 0,1 0 0 0 0,-1-1 1 0 0,1 1-1 0 0,-1 0 0 0 0,1-1 1 0 0,0 1-1 0 0,0-1 0 0 0,-1 1 1 0 0,1-1-1 0 0,0 0 0 0 0,0 0 1 0 0,0 0-1 0 0,1 0 0 0 0,-1 0 1 0 0,0 0-1 0 0,0-1 0 0 0,0 1 1 0 0,1-1-1 0 0,-1 1 0 0 0,0-1 0 0 0,1 0 1 0 0,-1 0-1 0 0,0 0 0 0 0,0 0 1 0 0,1 0-1 0 0,-1-1 0 0 0,0 1 1 0 0,1-1-1 0 0,-1 1 0 0 0,0-1 1 0 0,0 0-1 0 0,0 0 0 0 0,0 0 1 0 0,2-1-31 0 0,74-82 1484 0 0,-58 51-1331 0 0,-2-1 0 0 0,-1 0 1 0 0,-1-1-1 0 0,-2 0 0 0 0,-1-2 0 0 0,-3 1 0 0 0,7-35-153 0 0,30-144 132 0 0,-42 168 67 0 0,-5 46-178 0 0,0 1-10 0 0,0 0-7 0 0,0 0-19 0 0,0 0-17 0 0,0 0-18 0 0,0 0-24 0 0,0 0 2 0 0,0 0 4 0 0,0 0-9 0 0,0 16-162 0 0,4 49 397 0 0,2 0 1 0 0,4 0-1 0 0,17 62-158 0 0,9 58 181 0 0,-19-59-3 0 0,-7 1-1 0 0,-5 110-177 0 0,-6-210 48 0 0,-1 0 1 0 0,-1 0-1 0 0,-2 0 1 0 0,0 0-1 0 0,-2-1 1 0 0,-1 1-1 0 0,-1-2 0 0 0,-2 1 1 0 0,0-2-1 0 0,-11 17-48 0 0,20-36 48 0 0,-1 0 1 0 0,1 0-1 0 0,-1-1 0 0 0,-1 1 0 0 0,1-1 0 0 0,-1 1 0 0 0,1-1 1 0 0,-1-1-1 0 0,0 1 0 0 0,-1 0 0 0 0,1-1 0 0 0,-1 0 1 0 0,1 0-1 0 0,-1 0 0 0 0,0-1 0 0 0,0 1 0 0 0,0-1 1 0 0,-1 0-1 0 0,1-1 0 0 0,0 1 0 0 0,-1-1 0 0 0,-4 0-48 0 0,6-4 25 0 0,1 0 0 0 0,-1-1 0 0 0,0 0-1 0 0,1 0 1 0 0,0 0 0 0 0,0 0 0 0 0,0 0-1 0 0,0-1 1 0 0,1 1 0 0 0,0-1 0 0 0,-1 0-1 0 0,2 1 1 0 0,-1-1 0 0 0,1 0 0 0 0,-1 0 0 0 0,1 0-1 0 0,1 0 1 0 0,-1-1 0 0 0,1 1 0 0 0,0 0-1 0 0,0 0 1 0 0,0 0 0 0 0,2-5-25 0 0,16-129-16 0 0,32-3-274 0 0,-30 107-401 0 0,-13 28-2713 0 0,-7 7 1237 0 0,0 0-2304 0 0,0 0-5012 0 0</inkml:trace>
  <inkml:trace contextRef="#ctx0" brushRef="#br0" timeOffset="67070.775">1243 3697 1592 0 0,'0'0'2211'0'0,"0"0"-187"0"0,0 0-53 0 0,0 0 66 0 0,0 0-32 0 0,0 0-174 0 0,0 0-317 0 0,0 0-311 0 0,0 0-271 0 0,0 0-168 0 0,0 0-76 0 0,0 4 3601 0 0,-1 16-4169 0 0,0 276 840 0 0,-13-185-961 0 0,14-111-47 0 0,0 0-16 0 0,0 0-44 0 0,0 0-42 0 0,0 0-74 0 0,0-21-4273 0 0,0 13-821 0 0,0 0-5804 0 0</inkml:trace>
  <inkml:trace contextRef="#ctx0" brushRef="#br0" timeOffset="72788.995">1678 991 0 0 0,'0'-3'344'0'0,"-1"-2"-3111"0"0,1 1 3662 0 0,-1 2 15650 0 0,1 13-14618 0 0,8 338 1608 0 0,1-171-2497 0 0,-8-84-457 0 0,9 24-172 0 0,14 97 200 0 0,-17-80-165 0 0,6 9 122 0 0,-11 11-247 0 0,13-30-164 0 0,-12 29 100 0 0,-7 129-19 0 0,5-235-247 0 0,-14 174 227 0 0,-22 42-80 0 0,29 164 49 0 0,2-144-62 0 0,-10-111-67 0 0,-16 98 131 0 0,30 110-54 0 0,-20-47-67 0 0,3-142 56 0 0,6-107-52 0 0,3 0-1 0 0,4 1 0 0 0,5 42-69 0 0,-1-49 16 0 0,0-78-29 0 0,0 28 32 0 0,2 30-22 0 0,7-26 39 0 0,-8 3 612 0 0,0-50-206 0 0,-2 5-438 0 0,-1 1 1 0 0,1 0-1 0 0,-2 0 0 0 0,1 0 1 0 0,-1 1-1 0 0,0-1 1 0 0,-1 1-1 0 0,0 0 1 0 0,0-1-1 0 0,-1 2 1 0 0,0-1-1 0 0,0 0 1 0 0,0 1-1 0 0,-1 0 1 0 0,0 0-1 0 0,0 1 1 0 0,0 0-1 0 0,-1 0 1 0 0,0 0-1 0 0,0 1 1 0 0,0 0-1 0 0,0 0 0 0 0,-1 1 1 0 0,1 0-1 0 0,-1 0 1 0 0,0 1-1 0 0,0-1 1 0 0,0 2-1 0 0,0-1 1 0 0,0 2-1 0 0,-2-1-4 0 0,-87-20 100 0 0,77 13-114 0 0,43 4-106 0 0,39-3 77 0 0,172-37 18 0 0,63-23 30 0 0,-212 53 6 0 0,-85 14-21 0 0,16 0 5 0 0,-15 0 16 0 0,-1 0-23 0 0,0 0-11 0 0,22 4 51 0 0,-24 14 285 0 0,-70 63-35 0 0,-86 63-82 0 0,44-27 128 0 0,94-95-207 0 0,19-22-77 0 0,0 0 3 0 0,1 0-22 0 0,0 0-6 0 0,0 0 0 0 0,0 0 11 0 0,-9 8 350 0 0,8-8-366 0 0,-11 3 23 0 0,11-3-25 0 0,-21 36-29 0 0,11-105 201 0 0,9 62-177 0 0,-1 0 0 0 0,0 1 0 0 0,-1-1 1 0 0,1 1-1 0 0,-1-1 0 0 0,-1 1 0 0 0,1 0 0 0 0,-1 0 1 0 0,0 1-1 0 0,0 0 0 0 0,-1 0 0 0 0,-3-3-3 0 0,-33-37-28 0 0,2-2-56 0 0,37 41-105 0 0,-3-6-1381 0 0,4 0-2964 0 0,2 6-1698 0 0,0 2-6024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5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1480 0 0,'0'0'786'0'0,"0"0"-181"0"0,0 0 189 0 0,0 0 438 0 0,0 0 271 0 0,0 0-43 0 0,0 0-275 0 0,0 0-304 0 0,0 0-210 0 0,0 0-94 0 0,0 0-30 0 0,1 8-4 0 0,7 153 3693 0 0,9 26-3054 0 0,-13-169-1119 0 0,25 41 229 0 0,-26-59-207 0 0,0 1 0 0 0,-1-1 0 0 0,1 0 0 0 0,0 0 0 0 0,-1 0 1 0 0,1 0-1 0 0,0 0 0 0 0,-1 0 0 0 0,1-1 0 0 0,0 0 0 0 0,-1 1 0 0 0,1-1 0 0 0,-1 0 0 0 0,1 0 0 0 0,-1 0 0 0 0,1-1 0 0 0,-1 1 0 0 0,0-1 0 0 0,0 1 0 0 0,0-1 0 0 0,0 0 0 0 0,0 1 0 0 0,0-1 0 0 0,0 0 1 0 0,0 0-1 0 0,-1-1 0 0 0,1 1 0 0 0,0 0-85 0 0,1-2 39 0 0,27-30 136 0 0,-2-2 0 0 0,-1 0 0 0 0,-2-2 0 0 0,-1-1 0 0 0,-2-1 1 0 0,-2-1-176 0 0,45-110 298 0 0,-55 82 567 0 0,-10 68-749 0 0,0 1-16 0 0,0 0-28 0 0,0 0-31 0 0,0 0-28 0 0,0 0-38 0 0,-4 15-334 0 0,4 23 410 0 0,1 0 0 0 0,2-1 0 0 0,1 1 0 0 0,2-1 0 0 0,1 0 0 0 0,3 0 0 0 0,0-1 0 0 0,4 4-51 0 0,-8-21 15 0 0,9 41 37 0 0,-2 1 1 0 0,-2 1-1 0 0,-4 0 1 0 0,-2 1-1 0 0,-3-1 1 0 0,-3 12-53 0 0,1-62 22 0 0,-1 1 0 0 0,0-1 0 0 0,0 0 0 0 0,-2 1 0 0 0,1-1 1 0 0,-1 0-1 0 0,-1 0 0 0 0,0-1 0 0 0,-1 1 0 0 0,0-1 0 0 0,-1 0 1 0 0,0 0-1 0 0,-1-1 0 0 0,0 0 0 0 0,-1 0 0 0 0,0 0 0 0 0,0-1 1 0 0,-1 0-1 0 0,0-1 0 0 0,0 0 0 0 0,-6 3-22 0 0,13-9 9 0 0,1-1 1 0 0,-1 0-1 0 0,1 1 1 0 0,-1-1-1 0 0,0 0 0 0 0,1 0 1 0 0,-1 0-1 0 0,0 0 0 0 0,0-1 1 0 0,1 1-1 0 0,-1 0 0 0 0,0-1 1 0 0,0 1-1 0 0,0-1 1 0 0,0 0-1 0 0,0 0 0 0 0,0 0 1 0 0,0 0-1 0 0,0 0 0 0 0,0 0 1 0 0,0 0-1 0 0,0 0 0 0 0,0-1 1 0 0,1 1-1 0 0,-1-1 0 0 0,0 0 1 0 0,0 1-1 0 0,0-1 1 0 0,0 0-1 0 0,1 0 0 0 0,-1 0 1 0 0,0 0-1 0 0,1 0 0 0 0,-1-1 1 0 0,1 1-1 0 0,0 0 0 0 0,-1-1 1 0 0,1 1-1 0 0,0-1 1 0 0,0 1-1 0 0,0-1 0 0 0,0 0 1 0 0,0 1-1 0 0,0-1 0 0 0,0 0 1 0 0,0 0-1 0 0,1 0 0 0 0,-1 0 1 0 0,1 0-1 0 0,-1 1 1 0 0,1-1-1 0 0,0-1-9 0 0,-1-13-6 0 0,1 0 0 0 0,1 0 0 0 0,0 0 1 0 0,1 0-1 0 0,1 0 0 0 0,0 0 0 0 0,1 0 0 0 0,1 1 0 0 0,1 0 1 0 0,0 0-1 0 0,0 0 0 0 0,2 1 0 0 0,0 0 0 0 0,0 0 1 0 0,2 1-1 0 0,-1 0 0 0 0,2 1 0 0 0,0 0 0 0 0,3-3 6 0 0,14-21-161 0 0,-25 32-649 0 0,11-14 1543 0 0,-11 13-3828 0 0,-2 2-3774 0 0,-1 3-4065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10114 0 0,'0'0'2205'0'0,"0"0"-920"0"0,0 0-467 0 0,0 0 75 0 0,0 0 197 0 0,0 0 42 0 0,0 0-188 0 0,0 0-313 0 0,0 0-252 0 0,0 0-116 0 0,0 0-27 0 0,0 0 0 0 0,0 0-7 0 0,11-3 8 0 0,94-9 816 0 0,-103 12-1030 0 0,0 0 0 0 0,0 0 1 0 0,0 0-1 0 0,0 1 0 0 0,1-1 1 0 0,-1 0-1 0 0,0 1 0 0 0,0 0 1 0 0,0 0-1 0 0,0-1 0 0 0,0 1 1 0 0,0 0-1 0 0,-1 0 0 0 0,1 1 1 0 0,0-1-1 0 0,0 0 0 0 0,-1 1 1 0 0,1-1-1 0 0,-1 1 0 0 0,1-1 1 0 0,-1 1-1 0 0,0 0 0 0 0,0-1 1 0 0,1 1-1 0 0,-1 0 0 0 0,0 0 1 0 0,-1 0-1 0 0,1 0 0 0 0,0 0 1 0 0,0 0-1 0 0,-1 0 1 0 0,1 0-1 0 0,-1 0 0 0 0,0 0 1 0 0,0 1-1 0 0,0-1 0 0 0,0 0 1 0 0,0 0-1 0 0,0 0 0 0 0,0 0 1 0 0,-1 0-1 0 0,0 2-23 0 0,-31 100 809 0 0,11-54-418 0 0,16-39-289 0 0,3-8-75 0 0,1 1 0 0 0,-1-1 0 0 0,1 0 0 0 0,0 1-1 0 0,0-1 1 0 0,0 1 0 0 0,0 0 0 0 0,1-1 0 0 0,-1 1 0 0 0,1 0 0 0 0,0-1 0 0 0,0 1-1 0 0,0 0 1 0 0,1-1 0 0 0,-1 1 0 0 0,1 0 0 0 0,0 1-27 0 0,2-3 38 0 0,-1 0 0 0 0,1 0 1 0 0,0 0-1 0 0,0 0 0 0 0,0-1 0 0 0,0 1 0 0 0,0-1 1 0 0,0 0-1 0 0,1 0 0 0 0,-1 0 0 0 0,0 0 0 0 0,0-1 1 0 0,1 1-1 0 0,-1-1 0 0 0,0 0 0 0 0,1 0 0 0 0,2 0-38 0 0,46-5 522 0 0,-50 5-584 0 0,1 0 0 0 0,-1-1 0 0 0,0 1 0 0 0,1-1-1 0 0,-1 0 1 0 0,0 1 0 0 0,0-1 0 0 0,0 0 0 0 0,1 0 0 0 0,-1-1 0 0 0,0 1-1 0 0,0 0 1 0 0,-1-1 0 0 0,1 1 0 0 0,0-1 0 0 0,0 1 0 0 0,-1-1 0 0 0,1 0-1 0 0,-1 0 1 0 0,1 0 0 0 0,-1 0 0 0 0,0 0 0 0 0,0 0 0 0 0,0 0-1 0 0,0 0 1 0 0,0-1 0 0 0,0 1 0 0 0,-1 0 0 0 0,1 0 0 0 0,-1-1 0 0 0,1 1-1 0 0,-1-2 63 0 0,0-3-861 0 0,0-6-5088 0 0,0 9-5570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0,'0'0'1308'0'0,"0"0"509"0"0,0 0 272 0 0,0 0-95 0 0,0 0-361 0 0,0 0-448 0 0,0 0-334 0 0,0 0-190 0 0,0 0-99 0 0,0 0-59 0 0,0 0-89 0 0,5 23 1498 0 0,19 186 3953 0 0,-11 122-4506 0 0,-11-294-1138 0 0,-2-37-197 0 0,0 0 11 0 0,0 0 15 0 0,0 0 6 0 0,0 0 17 0 0,0 0-41 0 0,4-11-2248 0 0,-2 7-5208 0 0,1 1-3612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0:57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0 0 0,'0'0'1358'0'0,"0"0"255"0"0,0 0-40 0 0,0 0-141 0 0,0 0-98 0 0,0 0-42 0 0,0 0-44 0 0,0 0-52 0 0,0 0-81 0 0,0 0-145 0 0,0 0-187 0 0,5 30 2808 0 0,5 271 333 0 0,-14-65-2947 0 0,-18 69-250 0 0,5-190-236 0 0,-13 128 108 0 0,22-70-142 0 0,15-141-165 0 0,-7-31-279 0 0,0-1 9 0 0,10 22 92 0 0,-19-55 1263 0 0,-16 2-1280 0 0,9 17-84 0 0,-1 1 1 0 0,0 1-1 0 0,0 0 0 0 0,-1 1 1 0 0,-1 1-1 0 0,0 1 0 0 0,0 0 1 0 0,-3 1-14 0 0,-14-11 0 0 0,8 5 52 0 0,28 14-27 0 0,0 0-14 0 0,33-11-178 0 0,314-48 150 0 0,-179 23-33 0 0,-167 35 49 0 0,-1 0-1 0 0,1 1 1 0 0,-1 0-1 0 0,1-1 0 0 0,-1 1 1 0 0,1-1-1 0 0,-1 1 1 0 0,1-1-1 0 0,-1 1 1 0 0,1 0-1 0 0,-1 0 0 0 0,1-1 1 0 0,0 1-1 0 0,-1 0 1 0 0,1 0-1 0 0,-1 0 1 0 0,1-1-1 0 0,0 1 0 0 0,-1 0 1 0 0,1 0-1 0 0,0 0 1 0 0,-1 0-1 0 0,1 0 1 0 0,0 0-1 0 0,-1 0 0 0 0,1 1 1 0 0,0-1-1 0 0,-1 0 1 0 0,1 0-1 0 0,-1 0 0 0 0,1 1 1 0 0,0-1-1 0 0,-1 0 1 0 0,1 1-1 0 0,-1-1 1 0 0,1 0-1 0 0,-1 1 0 0 0,1-1 1 0 0,-1 1-1 0 0,1-1 1 0 0,-1 1-1 0 0,1-1 1 0 0,-1 1-1 0 0,0-1 0 0 0,1 1 1 0 0,-1-1-1 0 0,0 1 1 0 0,0-1-1 0 0,1 1 1 0 0,-1 0-1 0 0,0-1 0 0 0,0 1 1 0 0,0 0-1 0 0,0-1 1 0 0,1 1-1 0 0,-1 0 0 0 0,0-1 1 0 0,0 1-1 0 0,0-1 1 0 0,-1 1-1 0 0,1 0 1 0 0,0-1-1 0 0,0 1 0 0 0,0 0 1 0 0,0-1-1 0 0,-1 1 1 0 0,1-1-1 0 0,0 1 2 0 0,-27 38 161 0 0,24-36-140 0 0,-117 82 162 0 0,-9-29-111 0 0,128-56-3776 0 0,9-5-6040 0 0,-2 2-1958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5:3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8146 1340 1032 0 0,'0'0'775'0'0,"0"0"-211"0"0,0 0 86 0 0,0 0 374 0 0,0 0 459 0 0,0 0 311 0 0,0 0 62 0 0,0 0-144 0 0,0 0-286 0 0,0 0-238 0 0,0 0-165 0 0,4-2-113 0 0,6-7-457 0 0,0 0 0 0 0,0 0 0 0 0,-1-1 0 0 0,0 0 0 0 0,-1-1 0 0 0,0 0 0 0 0,-1-1 0 0 0,0 1 0 0 0,-1-1 0 0 0,3-7-453 0 0,11-17 497 0 0,42-81 366 0 0,-5-2 0 0 0,14-55-863 0 0,-71 174 1 0 0,10-22 69 0 0,-1-1 1 0 0,-1 0 0 0 0,-1 0-1 0 0,-1 0 1 0 0,-1-1-1 0 0,-1 0 1 0 0,-1-12-71 0 0,-3 35 25 0 0,0 1-46 0 0,0 5-249 0 0,-31 227 72 0 0,31-210 217 0 0,-2-8-9 0 0,1-1 0 0 0,1 1 1 0 0,0 0-1 0 0,0 0 0 0 0,2-1 0 0 0,0 1 0 0 0,0 0 1 0 0,1-1-1 0 0,1 0 0 0 0,0 1 0 0 0,1-1 1 0 0,0-1-1 0 0,6 10-10 0 0,-7-18 62 0 0,0 0 1 0 0,0 0-1 0 0,0-1 0 0 0,0 0 1 0 0,1 0-1 0 0,-1 0 1 0 0,1 0-1 0 0,0-1 0 0 0,-1 0 1 0 0,1 0-1 0 0,0 0 1 0 0,1 0-1 0 0,-1-1 0 0 0,0 0 1 0 0,0 0-1 0 0,1-1 1 0 0,-1 1-1 0 0,0-1 0 0 0,1 0 1 0 0,-1 0-1 0 0,0-1 1 0 0,0 0-1 0 0,1 0 0 0 0,-1 0 1 0 0,0 0-1 0 0,0-1 1 0 0,0 0-1 0 0,0 0 0 0 0,0 0 1 0 0,0-1-1 0 0,-1 1 1 0 0,1-1-1 0 0,-1 0 0 0 0,0-1 1 0 0,0 1-1 0 0,0-1 1 0 0,0 0-1 0 0,1-1-62 0 0,24-25 287 0 0,0 0 0 0 0,-2-2 0 0 0,-2 0 0 0 0,0-2 0 0 0,-3-1 1 0 0,-1-1-1 0 0,8-18-287 0 0,-10-38-79 0 0,-44 100-4766 0 0,11 13-3742 0 0,11-13-2648 0 0</inkml:trace>
  <inkml:trace contextRef="#ctx0" brushRef="#br0" timeOffset="369.308">9124 935 720 0 0,'0'0'1395'0'0,"0"0"133"0"0,0 0 308 0 0,0 0 295 0 0,0 0 118 0 0,0 0-148 0 0,0 0-274 0 0,0 0-251 0 0,0 0-233 0 0,0 0-212 0 0,0 0-225 0 0,0 0-218 0 0,31-3-175 0 0,95-12-121 0 0,-124 15-375 0 0,0 0-1 0 0,0 0 1 0 0,0 0-1 0 0,0 0 1 0 0,1-1-1 0 0,-1 1 1 0 0,0 0-1 0 0,0-1 1 0 0,0 0-1 0 0,0 1 1 0 0,0-1-1 0 0,-1 0 1 0 0,1 0-1 0 0,0 0 1 0 0,0 0-1 0 0,0 0 1 0 0,-1 0-1 0 0,1-1 1 0 0,-1 1-1 0 0,1-1 1 0 0,-1 1-1 0 0,1-1 1 0 0,-1 1-1 0 0,0-1 1 0 0,0 0-1 0 0,0 0 1 0 0,0 0-1 0 0,0 1 1 0 0,0-1-1 0 0,0-2-16 0 0,3-5 105 0 0,0 3-35 0 0,0-1 0 0 0,0 0 0 0 0,0 0 0 0 0,-1 0 0 0 0,0-1 0 0 0,0 1-1 0 0,-1-1 1 0 0,0 1 0 0 0,-1-1 0 0 0,1 0 0 0 0,-1 0 0 0 0,-1 0 0 0 0,1 0-1 0 0,-2 0 1 0 0,1 0 0 0 0,-1-3-70 0 0,-1 7-35 0 0,-1 1 0 0 0,0-1 0 0 0,1 0 0 0 0,-1 0 0 0 0,0 1 0 0 0,-1 0 1 0 0,1 0-1 0 0,-1 0 0 0 0,1 0 0 0 0,-1 0 0 0 0,0 0 0 0 0,0 1 0 0 0,0 0 0 0 0,0 0 0 0 0,0 0 0 0 0,-1 1 0 0 0,1-1 0 0 0,-1 1 0 0 0,1 0 0 0 0,-1 0 0 0 0,1 0 1 0 0,-1 1-1 0 0,0 0 0 0 0,1 0 0 0 0,-1 0 0 0 0,1 0 0 0 0,-1 1 0 0 0,0 0 0 0 0,1 0 0 0 0,-1 0 0 0 0,1 0 0 0 0,0 1 0 0 0,-1-1 0 0 0,1 1 0 0 0,0 0 0 0 0,-2 2 35 0 0,-8 5-41 0 0,0 0-1 0 0,1 1 0 0 0,1 1 1 0 0,0 0-1 0 0,0 0 0 0 0,1 2 1 0 0,1-1-1 0 0,0 1 0 0 0,1 0 1 0 0,0 1-1 0 0,1 0 0 0 0,0 1 1 0 0,1 0-1 0 0,1 0 1 0 0,1 0-1 0 0,0 1 0 0 0,1 0 1 0 0,0-1-1 0 0,1 2 0 0 0,1-1 1 0 0,1 0-1 0 0,0 0 0 0 0,1 1 1 0 0,1-1-1 0 0,0 2 42 0 0,1-13 12 0 0,-1 0 0 0 0,0 0 0 0 0,1 1 1 0 0,0-1-1 0 0,0-1 0 0 0,1 1 0 0 0,-1 0 0 0 0,1-1 0 0 0,0 1 0 0 0,0-1 1 0 0,1 0-1 0 0,-1 0 0 0 0,1 0 0 0 0,0 0 0 0 0,0-1 0 0 0,0 1 1 0 0,0-1-1 0 0,1 0 0 0 0,-1 0 0 0 0,1-1 0 0 0,0 1 0 0 0,0-1 0 0 0,0 0 1 0 0,0-1-1 0 0,0 1 0 0 0,0-1 0 0 0,1 0-12 0 0,13 4 67 0 0,1-2 0 0 0,-1-1 0 0 0,1 0 0 0 0,-1-1 0 0 0,1-1-1 0 0,17-2-66 0 0,-12-2-87 0 0,0-1-1 0 0,-1-1 0 0 0,1-1 1 0 0,-1-2-1 0 0,0 0 0 0 0,-1-1 0 0 0,0-2 1 0 0,-1 0-1 0 0,-1-1 0 0 0,6-5 88 0 0,69-52-8774 0 0,-77 54-1899 0 0</inkml:trace>
  <inkml:trace contextRef="#ctx0" brushRef="#br0" timeOffset="2183.261">10019 725 13435 0 0,'0'0'1240'0'0,"0"0"-277"0"0,0 0-9 0 0,0 0 100 0 0,0 0 53 0 0,0 0-64 0 0,0 0-167 0 0,0 0-171 0 0,0 0-165 0 0,0 0-142 0 0,0 0-106 0 0,0 0-74 0 0,-34 24-33 0 0,-104 75-27 0 0,83-47-32 0 0,50-40-110 0 0,0-4-32 0 0,1 0 0 0 0,0 0 0 0 0,0 1 0 0 0,0-1 0 0 0,1 1 0 0 0,1-1 0 0 0,-1 1 0 0 0,2 0 0 0 0,-1 0 0 0 0,1 0 0 0 0,0 1 0 0 0,1-1 0 0 0,0 0 0 0 0,1 5 16 0 0,2-10 4 0 0,-1 0 0 0 0,1-1-1 0 0,0 0 1 0 0,0 0 0 0 0,0 0-1 0 0,0 0 1 0 0,0 0 0 0 0,1 0 0 0 0,-1-1-1 0 0,1 0 1 0 0,0 0 0 0 0,0 0-1 0 0,-1 0 1 0 0,2 0 0 0 0,-1-1-1 0 0,0 0 1 0 0,0 0 0 0 0,0 0-1 0 0,0 0 1 0 0,1-1 0 0 0,-1 1 0 0 0,0-1-1 0 0,1 0 1 0 0,-1 0 0 0 0,0-1-1 0 0,2 0-3 0 0,8-1 86 0 0,-1-1 0 0 0,1-1 0 0 0,0 0 0 0 0,-1-1 0 0 0,0-1-1 0 0,0 0 1 0 0,-1 0 0 0 0,0-1 0 0 0,0-1 0 0 0,0 0 0 0 0,-1-1 0 0 0,0 0-1 0 0,-1-1 1 0 0,0 0 0 0 0,0 0 0 0 0,-1-1 0 0 0,3-5-86 0 0,50-46 351 0 0,-61 60-347 0 0,1 0 0 0 0,0 0 0 0 0,0 0-1 0 0,0 1 1 0 0,0-1 0 0 0,0 0 0 0 0,0 1 0 0 0,0-1-1 0 0,0 1 1 0 0,1 0 0 0 0,-1 0 0 0 0,0-1 0 0 0,1 2-1 0 0,-1-1 1 0 0,1 0 0 0 0,-1 0 0 0 0,1 1-1 0 0,0 0 1 0 0,-1-1 0 0 0,1 1 0 0 0,0 0 0 0 0,-1 0-1 0 0,1 0 1 0 0,0 1 0 0 0,-1-1 0 0 0,1 1-1 0 0,-1-1 1 0 0,1 1 0 0 0,-1 0 0 0 0,1 0 0 0 0,-1 0-1 0 0,1 0 1 0 0,-1 0 0 0 0,0 1 0 0 0,0-1 0 0 0,0 1-1 0 0,0 0 1 0 0,0-1 0 0 0,0 1 0 0 0,0 0-1 0 0,0 0 1 0 0,0 0 0 0 0,0 1-4 0 0,7 18 13 0 0,-1-1 0 0 0,-1 2 0 0 0,-1-1 0 0 0,-1 1 0 0 0,-1-1 0 0 0,0 1 0 0 0,-2 0 0 0 0,-1 1-1 0 0,-1 17-12 0 0,3 6-84 0 0,-2-29 43 0 0,6 68-283 0 0,-3 1 0 0 0,-4 0 1 0 0,-4 0-1 0 0,-12 67 324 0 0,11-126-98 0 0,-2 0 0 0 0,0 0 1 0 0,-2-1-1 0 0,0 0 0 0 0,-2 0 1 0 0,-1-1-1 0 0,-1-1 0 0 0,-1 0 1 0 0,-1-1-1 0 0,-1 0 0 0 0,-1-2 1 0 0,-1 0-1 0 0,-4 2 98 0 0,-29 12-89 0 0,50-34 79 0 0,-1 0 1 0 0,1-1-1 0 0,0 1 0 0 0,-1 0 0 0 0,1-1 1 0 0,-1 1-1 0 0,1 0 0 0 0,-1-1 0 0 0,1 0 1 0 0,-1 1-1 0 0,1-1 0 0 0,-1 0 0 0 0,0 0 1 0 0,1 0-1 0 0,-1 0 0 0 0,1 0 0 0 0,-1 0 1 0 0,1-1-1 0 0,-1 1 0 0 0,1 0 0 0 0,-1-1 1 0 0,1 1-1 0 0,-1-1 0 0 0,1 0 0 0 0,-1 1 1 0 0,1-1-1 0 0,0 0 0 0 0,-1 0 0 0 0,1 0 1 0 0,0 0-1 0 0,0 0 0 0 0,0 0 0 0 0,-1 0 1 0 0,1 0-1 0 0,0 0 0 0 0,0-2 10 0 0,-3-10-22 0 0,1 0-1 0 0,1-1 1 0 0,0 1-1 0 0,0-1 1 0 0,2 0-1 0 0,-1 1 1 0 0,2-1-1 0 0,0 0 1 0 0,1 1-1 0 0,0-1 1 0 0,1 1-1 0 0,0-1 0 0 0,1 1 1 0 0,1 0-1 0 0,0 0 1 0 0,1 1 22 0 0,31-73 56 0 0,4 2-1 0 0,3 2 1 0 0,4 2-1 0 0,3 2 1 0 0,4 2-1 0 0,8-4-55 0 0,5-4 71 0 0,-12 16-18 0 0,-3-3 0 0 0,-4-1 0 0 0,18-36-53 0 0,-42 65-33 0 0,-1-2 0 0 0,-3 0 0 0 0,-1-2 0 0 0,-2 0 0 0 0,-2-1 0 0 0,-3 0 0 0 0,-1-1 0 0 0,-3-1 0 0 0,-2 0 0 0 0,-1-8 33 0 0,-5 42-14 0 0,0 5 16 0 0,0 0 0 0 0,0 0 0 0 0,-1 0-1 0 0,0-1 1 0 0,-1 1 0 0 0,0 0 0 0 0,-1 0-1 0 0,0 0 1 0 0,-1 0 0 0 0,0 0 0 0 0,0 0 0 0 0,-1 1-1 0 0,0-1 1 0 0,-1 1 0 0 0,0 0 0 0 0,0 0-1 0 0,-6-6-1 0 0,7 12-12 0 0,0 0-1 0 0,0 1 0 0 0,0 0 0 0 0,-1 0 0 0 0,1 0 0 0 0,-1 0 1 0 0,1 1-1 0 0,-1-1 0 0 0,0 1 0 0 0,0 0 0 0 0,1 1 0 0 0,-1-1 1 0 0,0 1-1 0 0,0 0 0 0 0,0 0 0 0 0,0 1 0 0 0,0-1 0 0 0,1 1 1 0 0,-1 0-1 0 0,0 0 0 0 0,1 1 0 0 0,-1-1 0 0 0,0 1 0 0 0,1 0 0 0 0,0 1 1 0 0,0-1-1 0 0,-1 1 0 0 0,1-1 0 0 0,1 1 0 0 0,-1 0 0 0 0,0 1 1 0 0,-2 2 12 0 0,-8 13 4 0 0,1 1 1 0 0,1 1-1 0 0,0 0 1 0 0,2 1-1 0 0,0 0 0 0 0,2 1 1 0 0,0 0-1 0 0,2 0 1 0 0,0 0-1 0 0,2 1 1 0 0,1 0-1 0 0,0 0 1 0 0,2 0-1 0 0,1 0 1 0 0,0 0-1 0 0,2 0 1 0 0,1 1-5 0 0,2 9 38 0 0,1-1 1 0 0,2 1-1 0 0,1-1 1 0 0,1 0-1 0 0,2-1 1 0 0,2 0-1 0 0,11 18-38 0 0,3 15 125 0 0,-18-42-90 0 0,0 1 0 0 0,1-2 1 0 0,1 1-1 0 0,2-2 0 0 0,0 1 0 0 0,1-2 0 0 0,1 0 0 0 0,0-1 0 0 0,2-1 0 0 0,0 0 0 0 0,3 0-35 0 0,39 29 104 0 0,-53-42-62 0 0,1-1-1 0 0,-1 0 1 0 0,1 0 0 0 0,0 0 0 0 0,0-1-1 0 0,0 0 1 0 0,0-1 0 0 0,1 1 0 0 0,-1-2-1 0 0,0 1 1 0 0,1-1 0 0 0,0-1 0 0 0,1 1-42 0 0,-4-4 60 0 0,-1 1 0 0 0,1-1 1 0 0,-1 0-1 0 0,1 0 1 0 0,-1 0-1 0 0,0-1 1 0 0,-1 0-1 0 0,1 0 0 0 0,-1 0 1 0 0,1-1-1 0 0,-1 1 1 0 0,0-1-1 0 0,0-1-60 0 0,-2 3 16 0 0,7-6 48 0 0,7-6-5 0 0,-1-1 1 0 0,0 0 0 0 0,-1-1 0 0 0,0-1 0 0 0,-2 0 0 0 0,0 0 0 0 0,-1-1 0 0 0,-1-1 0 0 0,-1 0-1 0 0,0 0 1 0 0,-2-1 0 0 0,0 0 0 0 0,-2 0 0 0 0,0 0 0 0 0,-1-1 0 0 0,-1 0-60 0 0,-5 20-9 0 0,1 0 0 0 0,0 0 0 0 0,-1 1 0 0 0,1-1 0 0 0,-1 0 0 0 0,0 1 0 0 0,0-1 1 0 0,1 1-1 0 0,-1 0 0 0 0,0 0 0 0 0,0-1 0 0 0,0 1 0 0 0,0 0 0 0 0,-1 1 0 0 0,1-1 0 0 0,0 0 1 0 0,0 1-1 0 0,0-1 0 0 0,-1 1 0 0 0,1 0 0 0 0,0-1 0 0 0,-1 1 0 0 0,1 0 0 0 0,0 0 0 0 0,0 1 1 0 0,-1-1-1 0 0,1 0 0 0 0,0 1 0 0 0,0 0 0 0 0,-1-1 0 0 0,1 1 0 0 0,0 0 0 0 0,0 0 0 0 0,0 0 1 0 0,0 0-1 0 0,-1 1 9 0 0,-7 5-44 0 0,-1 1 1 0 0,2 0 0 0 0,-1 1 0 0 0,1 0-1 0 0,0 0 1 0 0,1 1 0 0 0,0 0 0 0 0,0 1-1 0 0,1-1 1 0 0,1 1 0 0 0,0 1 0 0 0,0-1-1 0 0,1 1 1 0 0,1 0 0 0 0,0 0 0 0 0,0 1-1 0 0,1-1 1 0 0,1 1 0 0 0,0-1 0 0 0,1 1-1 0 0,0 0 1 0 0,1 0 0 0 0,1 8 43 0 0,2-13 10 0 0,0-1 0 0 0,0 0 0 0 0,0-1 1 0 0,1 1-1 0 0,0 0 0 0 0,0-1 0 0 0,0 0 1 0 0,1 0-1 0 0,0 0 0 0 0,0-1 0 0 0,1 0 1 0 0,-1 0-1 0 0,1 0 0 0 0,0 0 0 0 0,1-1 1 0 0,-1 0-1 0 0,1 0 0 0 0,0-1 0 0 0,0 0 0 0 0,0 0 1 0 0,0-1-1 0 0,0 0 0 0 0,1 0 0 0 0,-1 0 1 0 0,1-1-1 0 0,-1 0 0 0 0,1-1 0 0 0,-1 0 1 0 0,1 0-1 0 0,-1 0 0 0 0,1-1 0 0 0,0 0 1 0 0,-1-1-1 0 0,7-1-10 0 0,5-4 83 0 0,1-1 0 0 0,-1-1 0 0 0,-1 0 0 0 0,1-1 0 0 0,-1-1 0 0 0,-1-1 0 0 0,0-1 1 0 0,-1 0-1 0 0,-1-1 0 0 0,0 0 0 0 0,0-2 0 0 0,-2 1 0 0 0,4-7-83 0 0,113-99 91 0 0,-126 119-101 0 0,-1 0 0 0 0,0 0 0 0 0,0 1 0 0 0,1-1 0 0 0,-1 1 0 0 0,1-1 1 0 0,0 1-1 0 0,-1 0 0 0 0,1 1 0 0 0,0-1 0 0 0,0 1 0 0 0,-1-1 0 0 0,1 1 0 0 0,0 0 1 0 0,0 1-1 0 0,-1-1 0 0 0,1 1 0 0 0,0-1 0 0 0,0 1 0 0 0,-1 0 0 0 0,1 0 0 0 0,-1 1 1 0 0,1-1-1 0 0,-1 1 0 0 0,1 0 0 0 0,-1 0 0 0 0,0 0 0 0 0,0 0 0 0 0,0 0 0 0 0,0 1 1 0 0,0-1-1 0 0,1 3 10 0 0,22 21 110 0 0,-25-26-64 0 0,-1 0 10 0 0,0 0 18 0 0,0 0 49 0 0,0 0 9 0 0,0 0 16 0 0,0 0 28 0 0,-3-11 362 0 0,-1 7-545 0 0,1 2 1 0 0,-1-1 0 0 0,0 0 0 0 0,0 1 0 0 0,0 0 0 0 0,0 0-1 0 0,0 0 1 0 0,-1 1 0 0 0,1-1 0 0 0,-1 1 0 0 0,1 0 0 0 0,-1 0-1 0 0,1 0 1 0 0,-1 1 0 0 0,0 0 0 0 0,1 0 0 0 0,-1 0 0 0 0,0 0 0 0 0,1 1-1 0 0,-1 0 1 0 0,1 0 0 0 0,-1 0 0 0 0,1 0 0 0 0,0 1 0 0 0,-1-1-1 0 0,1 1 1 0 0,0 0 0 0 0,0 1 0 0 0,-3 1 6 0 0,-1 1-30 0 0,0 1 0 0 0,1 0 0 0 0,-1 0 0 0 0,1 0 0 0 0,1 1 0 0 0,-1 0 0 0 0,1 1 0 0 0,0-1 0 0 0,1 1 0 0 0,0 0 0 0 0,0 0 1 0 0,1 1-1 0 0,0-1 0 0 0,0 1 0 0 0,1 0 0 0 0,0 0 0 0 0,0 1 0 0 0,1-1 0 0 0,1 0 0 0 0,0 1 0 0 0,0-1 0 0 0,0 6 30 0 0,2-11-16 0 0,-1 0 0 0 0,1 0 0 0 0,0 0 0 0 0,0 0 0 0 0,0-1 0 0 0,0 1 0 0 0,1 0 0 0 0,0 0 0 0 0,-1-1 0 0 0,1 1 0 0 0,0-1 0 0 0,1 0 0 0 0,-1 1 0 0 0,1-1 0 0 0,-1 0-1 0 0,1-1 1 0 0,0 1 0 0 0,0 0 0 0 0,0-1 0 0 0,1 1 0 0 0,-1-1 0 0 0,0 0 0 0 0,1 0 0 0 0,0-1 0 0 0,-1 1 0 0 0,1-1 0 0 0,1 1 16 0 0,109 19-134 0 0,-89-25 171 0 0,0 0 0 0 0,0-1-1 0 0,0-2 1 0 0,-1 0 0 0 0,0-2-1 0 0,0 0 1 0 0,-1-2 0 0 0,-1 0-1 0 0,0-2 1 0 0,0 0 0 0 0,-1-2-1 0 0,2-3-36 0 0,16-11 67 0 0,-2-2-1 0 0,-1-2 0 0 0,-1-1 0 0 0,-2-2 0 0 0,-2-1 0 0 0,-1-2 1 0 0,-2 0-1 0 0,6-15-66 0 0,-14 25-21 0 0,-2 0-1 0 0,0-2 1 0 0,-2 1 0 0 0,-2-2 0 0 0,-1 0-1 0 0,-1-1 1 0 0,-2 0 0 0 0,-1-1 0 0 0,-2 0-1 0 0,-1 0 1 0 0,-2-1 0 0 0,-1 0 0 0 0,-2-24 21 0 0,-2 53 7 0 0,1 0 0 0 0,-2 1 1 0 0,1-1-1 0 0,-1 1 0 0 0,0-1 0 0 0,0 1 1 0 0,0 0-1 0 0,-1-1 0 0 0,0 1 1 0 0,0 0-1 0 0,0 1 0 0 0,-1-1 0 0 0,1 0 1 0 0,-1 1-1 0 0,0 0 0 0 0,-1 0 1 0 0,1 0-1 0 0,-1 1-7 0 0,3 1-4 0 0,0 0 0 0 0,-1 1 0 0 0,1-1 0 0 0,-1 1 0 0 0,0 0 0 0 0,1-1-1 0 0,-1 1 1 0 0,0 0 0 0 0,0 1 0 0 0,1-1 0 0 0,-1 1 0 0 0,0-1 0 0 0,0 1 0 0 0,0 0 0 0 0,0 0 0 0 0,0 0 0 0 0,0 0 0 0 0,0 0 0 0 0,1 1 0 0 0,-1 0 0 0 0,0-1 0 0 0,0 1 0 0 0,0 0 0 0 0,1 0 0 0 0,-1 0 0 0 0,1 1-1 0 0,-1-1 1 0 0,1 1 0 0 0,-1-1 0 0 0,1 1 0 0 0,0 0 0 0 0,-1 0 0 0 0,1 0 0 0 0,0 0 0 0 0,-1 2 4 0 0,-6 11-4 0 0,1 0-1 0 0,1 0 1 0 0,1 1-1 0 0,0-1 1 0 0,0 2-1 0 0,2-1 1 0 0,0 0-1 0 0,1 1 0 0 0,1 0 1 0 0,0-1-1 0 0,1 1 1 0 0,1 0-1 0 0,1 0 1 0 0,1 8 4 0 0,-2-15 0 0 0,13 196 27 0 0,93 251 16 0 0,-99-421-109 0 0,0-1 1 0 0,-3 1 0 0 0,-1-1-1 0 0,-1 32 66 0 0,-22-144-7509 0 0,7 38-829 0 0,9 23-1076 0 0</inkml:trace>
  <inkml:trace contextRef="#ctx0" brushRef="#br0" timeOffset="2439.943">11856 670 13339 0 0,'0'0'1465'0'0,"0"0"-591"0"0,0 0-197 0 0,0 0 156 0 0,0 0 256 0 0,0 0 176 0 0,0 0-25 0 0,0 0-155 0 0,0 0-158 0 0,35 8-152 0 0,113 24-117 0 0,-17-21 476 0 0,-35-14-611 0 0,-1-3-1 0 0,0-5 0 0 0,-1-4 0 0 0,1-5-522 0 0,-90 20 0 0 0,92-23 131 0 0,-18 4-2312 0 0,-27 10-5965 0 0,-40 9-4131 0 0</inkml:trace>
  <inkml:trace contextRef="#ctx0" brushRef="#br0" timeOffset="4507.852">13641 114 5441 0 0,'0'0'1997'0'0,"0"0"-426"0"0,0 0-186 0 0,0 0 60 0 0,0 0 102 0 0,0 0 16 0 0,0 0-165 0 0,0 0-265 0 0,0 0-260 0 0,0 0-207 0 0,0 0-147 0 0,4-7-79 0 0,8-23-55 0 0,-9 23-17 0 0,-3 7-9 0 0,0 0-20 0 0,0 0-43 0 0,0 30 1167 0 0,-17 503 1328 0 0,-33-148-2523 0 0,17-185-890 0 0,33-200 420 0 0,1 1 12 0 0,-1 0-2726 0 0,-1-7-7238 0 0,1 3-657 0 0</inkml:trace>
  <inkml:trace contextRef="#ctx0" brushRef="#br0" timeOffset="4769.653">13132 791 14331 0 0,'0'0'1147'0'0,"0"0"-366"0"0,0 0-18 0 0,0 0 194 0 0,0 0 99 0 0,0 0-5 0 0,32-11-79 0 0,107-35-107 0 0,248-69 1928 0 0,-126 52-3160 0 0,-176 26-1553 0 0,-61 20-1926 0 0,-2-2-4684 0 0,-13 11-1523 0 0</inkml:trace>
  <inkml:trace contextRef="#ctx0" brushRef="#br0" timeOffset="5188.679">14197 29 16748 0 0,'0'0'817'0'0,"0"0"-277"0"0,0 0-24 0 0,0 0 134 0 0,0 0 138 0 0,-13 34 44 0 0,-43 110-49 0 0,16 13 563 0 0,33-112-1072 0 0,-10 68 7 0 0,5 0-1 0 0,5 1 1 0 0,5 38-281 0 0,1-143 3 0 0,1-1 0 0 0,0 1 1 0 0,0 0-1 0 0,1-1 0 0 0,0 1 0 0 0,1-1 0 0 0,0 0 1 0 0,0 1-1 0 0,1-1 0 0 0,0 0 0 0 0,0 0 1 0 0,1 0-1 0 0,0-1 0 0 0,0 1 0 0 0,1-1 0 0 0,-1 0 1 0 0,2 0-1 0 0,-1 0 0 0 0,5 3-3 0 0,-3-9 32 0 0,0 0 0 0 0,0 0 1 0 0,0 0-1 0 0,0-1 0 0 0,0 0 0 0 0,1-1 0 0 0,-1 1 0 0 0,0-1 0 0 0,0-1 0 0 0,0 1 1 0 0,0-1-1 0 0,0 0 0 0 0,-1-1 0 0 0,1 0 0 0 0,-1 0 0 0 0,1 0 0 0 0,-1-1 0 0 0,0 0 1 0 0,0 0-1 0 0,-1 0 0 0 0,1-1 0 0 0,-1 0 0 0 0,0 0 0 0 0,0 0 0 0 0,-1-1 0 0 0,1 0 1 0 0,-1 0-33 0 0,14-11 46 0 0,40-39 28 0 0,64-48-102 0 0,-122 103 28 0 0,1 1-1 0 0,-1-1 0 0 0,1 1 0 0 0,-1-1 0 0 0,1 1 0 0 0,-1-1 0 0 0,1 1 1 0 0,-1-1-1 0 0,1 1 0 0 0,0 0 0 0 0,-1 0 0 0 0,1-1 0 0 0,0 1 0 0 0,-1 0 1 0 0,1 0-1 0 0,0 0 0 0 0,0-1 0 0 0,-1 1 0 0 0,1 0 0 0 0,0 0 0 0 0,-1 0 1 0 0,1 0-1 0 0,0 0 0 0 0,0 1 0 0 0,-1-1 0 0 0,1 0 0 0 0,0 0 0 0 0,-1 0 1 0 0,1 1-1 0 0,0-1 0 0 0,-1 0 0 0 0,1 1 0 0 0,-1-1 0 0 0,1 0 0 0 0,0 1 1 0 0,-1-1-1 0 0,1 1 0 0 0,-1-1 0 0 0,1 1 0 0 0,-1-1 0 0 0,1 1 0 0 0,-1-1 1 0 0,1 1-1 0 0,-1 0 0 0 0,0-1 0 0 0,1 1 0 0 0,-1 0 0 0 0,0-1 0 0 0,0 1 1 0 0,0 0-1 0 0,1-1 0 0 0,-1 1 0 0 0,0 0 0 0 0,0-1 0 0 0,0 1 0 0 0,0 0 1 0 0,-5 289 534 0 0,4-286-538 0 0,1 0 1 0 0,0 0-1 0 0,0 0 1 0 0,1 0-1 0 0,-1 0 1 0 0,1 0-1 0 0,0 0 1 0 0,0 0-1 0 0,0 0 1 0 0,0 0-1 0 0,1 0 1 0 0,0-1-1 0 0,0 1 1 0 0,0-1-1 0 0,0 1 1 0 0,0-1-1 0 0,1 0 1 0 0,-1 1-1 0 0,3 1 4 0 0,-3-5-77 0 0,-1 1 1 0 0,0-1-1 0 0,1 0 0 0 0,-1 0 1 0 0,0 0-1 0 0,1 0 0 0 0,-1 0 1 0 0,0 0-1 0 0,1 0 0 0 0,-1 0 1 0 0,0-1-1 0 0,0 1 0 0 0,1 0 1 0 0,-1-1-1 0 0,0 1 0 0 0,0-1 1 0 0,1 0-1 0 0,-1 1 0 0 0,0-1 1 0 0,0 0-1 0 0,0 0 0 0 0,0 0 1 0 0,0 1-1 0 0,0-1 0 0 0,0 0 1 0 0,0 0-1 0 0,-1 0 0 0 0,1-1 1 0 0,0 1-1 0 0,0 0 0 0 0,-1 0 1 0 0,1 0-1 0 0,-1 0 77 0 0,10-17-4223 0 0,-4 7-1253 0 0,-2 3-6015 0 0</inkml:trace>
  <inkml:trace contextRef="#ctx0" brushRef="#br0" timeOffset="5447.118">14788 806 12387 0 0,'0'0'1313'0'0,"0"0"-310"0"0,0 0-49 0 0,0 0 47 0 0,0 0-47 0 0,0 0-143 0 0,-15 36-205 0 0,-48 110-176 0 0,46-79 55 0 0,19-59-387 0 0,-1-4-47 0 0,0 0 1 0 0,0 0 0 0 0,0-1-1 0 0,0 1 1 0 0,1 0-1 0 0,-1-1 1 0 0,1 1 0 0 0,0-1-1 0 0,0 0 1 0 0,0 1 0 0 0,1-1-1 0 0,-1 0 1 0 0,1 0 0 0 0,0 0-1 0 0,0-1 1 0 0,0 1-1 0 0,0-1 1 0 0,0 0 0 0 0,0 1-1 0 0,1-1 1 0 0,-1-1 0 0 0,1 1-1 0 0,-1 0 1 0 0,1-1 0 0 0,0 0-1 0 0,-1 0 1 0 0,1 0-1 0 0,0 0 1 0 0,0-1 0 0 0,0 1-1 0 0,3-1-51 0 0,3 0 165 0 0,0 1-1 0 0,0-2 0 0 0,0 1 0 0 0,0-1 0 0 0,0-1 1 0 0,0 0-1 0 0,-1 0 0 0 0,1-1 0 0 0,0 0 1 0 0,-1-1-1 0 0,0 0 0 0 0,1-1-164 0 0,1-2 105 0 0,-1 0 0 0 0,0-1 0 0 0,0 0 0 0 0,-1 0 0 0 0,0-1 0 0 0,-1-1 0 0 0,0 1 0 0 0,0-2 0 0 0,-1 1 0 0 0,0-1 0 0 0,-1 0 0 0 0,0 0 0 0 0,-1 0 0 0 0,0-1 0 0 0,-1 0 0 0 0,0 0-1 0 0,-1 0 1 0 0,0 0 0 0 0,-1-1 0 0 0,-1 1 0 0 0,0-1 0 0 0,0 1 0 0 0,-1-1 0 0 0,-1-1-105 0 0,0 8-17 0 0,0-1 0 0 0,0 1 0 0 0,-1 0-1 0 0,0-1 1 0 0,0 1 0 0 0,0 0 0 0 0,-1 0-1 0 0,0 0 1 0 0,0 1 0 0 0,0-1 0 0 0,-1 1-1 0 0,0 0 1 0 0,0 0 0 0 0,0 0 0 0 0,-1 0-1 0 0,1 1 1 0 0,-1 0 0 0 0,0 0 0 0 0,0 0-1 0 0,-1 0 1 0 0,1 1 0 0 0,-1 0 0 0 0,0 0-1 0 0,0 0 1 0 0,-3 0 17 0 0,-105-12-3303 0 0,95 18-1008 0 0,3 4-7087 0 0</inkml:trace>
  <inkml:trace contextRef="#ctx0" brushRef="#br0" timeOffset="7724.321">15560 633 536 0 0,'0'0'758'0'0,"0"0"22"0"0,0 0 188 0 0,0 0 306 0 0,0 0 249 0 0,0 0 122 0 0,0 0-35 0 0,0 0-183 0 0,0 0-200 0 0,0 0-175 0 0,0 0-105 0 0,0 0-26 0 0,0 0-31 0 0,-5-7 5242 0 0,-187 98-4410 0 0,152-65-1321 0 0,63-3-462 0 0,75 22 132 0 0,-89-44-69 0 0,-1 2 0 0 0,1-1 1 0 0,-1 1-1 0 0,0 0 0 0 0,0 1 1 0 0,0 0-1 0 0,0 0 0 0 0,0 0 1 0 0,-1 1-1 0 0,0 1 0 0 0,0-1 1 0 0,0 1-1 0 0,-1 0 0 0 0,0 0 0 0 0,0 1 1 0 0,0 0-1 0 0,-1 0 0 0 0,0 0 1 0 0,-1 1-1 0 0,3 4-2 0 0,-5-7 39 0 0,-1 0 0 0 0,1 0 0 0 0,-1 0 0 0 0,0 0 0 0 0,0 0 0 0 0,0 0 1 0 0,-1 0-1 0 0,0 1 0 0 0,0-1 0 0 0,0 0 0 0 0,-1 0 0 0 0,0 0 0 0 0,0 0 0 0 0,0 1 0 0 0,0-1 0 0 0,-1-1 0 0 0,0 1 0 0 0,0 0 0 0 0,0 0 0 0 0,-1-1 0 0 0,1 1 1 0 0,-1-1-1 0 0,0 1 0 0 0,0-1 0 0 0,-1 0 0 0 0,-2 2-39 0 0,-4 3 61 0 0,-1-1 1 0 0,1 0 0 0 0,-1-1 0 0 0,-1 0-1 0 0,0-1 1 0 0,0 0 0 0 0,0-1-1 0 0,0 0 1 0 0,-12 3-62 0 0,9-4-33 0 0,7 0-36 0 0,0-1 0 0 0,-1 0 0 0 0,0-1 0 0 0,1 0 0 0 0,-1 0 0 0 0,0-1 0 0 0,0 0 0 0 0,0 0 0 0 0,0-1 0 0 0,0-1 1 0 0,0 1-1 0 0,0-2 0 0 0,-4 0 69 0 0,11 1-201 0 0,1 1 0 0 0,0-1 1 0 0,-1 0-1 0 0,1 0 0 0 0,0 0 1 0 0,0 0-1 0 0,0 0 0 0 0,0-1 1 0 0,0 1-1 0 0,0 0 0 0 0,0 0 1 0 0,0-1-1 0 0,0 1 1 0 0,0 0-1 0 0,1-1 0 0 0,-1 1 1 0 0,1-1-1 0 0,-1 1 0 0 0,1-1 1 0 0,-1 1-1 0 0,1-1 0 0 0,0 0 1 0 0,0 1-1 0 0,0-1 0 0 0,0 1 1 0 0,0-1-1 0 0,0 0 201 0 0,8-27-10618 0 0,-4 21 2143 0 0</inkml:trace>
  <inkml:trace contextRef="#ctx0" brushRef="#br0" timeOffset="8083.337">15773 986 9746 0 0,'0'0'2350'0'0,"0"0"-208"0"0,0 0-122 0 0,0 0-250 0 0,0 0-286 0 0,0 0-264 0 0,0 0-230 0 0,32-6-170 0 0,100-23-138 0 0,-72 5 153 0 0,-52 17-659 0 0,0 1-75 0 0,-1-1 1 0 0,1 0 0 0 0,-1 0 0 0 0,0-1 0 0 0,0 0 0 0 0,-1 0 0 0 0,0 0-1 0 0,-1-1 1 0 0,0 0 0 0 0,0 0 0 0 0,-1-1 0 0 0,0 1 0 0 0,-1-1 0 0 0,0 0-1 0 0,0 0 1 0 0,-1 0 0 0 0,0 0 0 0 0,-1 0 0 0 0,0 0 0 0 0,-1-1 0 0 0,-1-5-102 0 0,0 11-40 0 0,-2 0 0 0 0,1 1 0 0 0,0-1 1 0 0,-1 1-1 0 0,0 0 0 0 0,0 0 1 0 0,0 0-1 0 0,-1 0 0 0 0,1 0 0 0 0,-1 1 1 0 0,0-1-1 0 0,0 1 0 0 0,0 0 1 0 0,0 0-1 0 0,-1 1 0 0 0,1-1 0 0 0,-1 1 1 0 0,1 0-1 0 0,-1 0 0 0 0,0 1 1 0 0,0-1-1 0 0,0 1 0 0 0,0 0 0 0 0,0 0 1 0 0,0 1-1 0 0,0-1 0 0 0,0 1 1 0 0,0 1-1 0 0,-1-1 0 0 0,1 1 0 0 0,0-1 1 0 0,-3 2 39 0 0,-6 3-57 0 0,1-1 0 0 0,0 2 0 0 0,1 0 0 0 0,0 0 1 0 0,0 1-1 0 0,0 1 0 0 0,1 0 0 0 0,0 0 0 0 0,0 1 0 0 0,1 1 1 0 0,0-1-1 0 0,1 2 0 0 0,0-1 0 0 0,0 1 0 0 0,1 1 0 0 0,1 0 1 0 0,0 0-1 0 0,0 2 57 0 0,1-4-12 0 0,0 0 1 0 0,1 0-1 0 0,0 1 1 0 0,1-1-1 0 0,0 1 1 0 0,1 0-1 0 0,0 0 1 0 0,1 0-1 0 0,0 0 1 0 0,0 1-1 0 0,1-1 1 0 0,1 0 0 0 0,0 1-1 0 0,1-1 1 0 0,0 1-1 0 0,0-1 1 0 0,2 0-1 0 0,-1 0 12 0 0,4-3 17 0 0,0 0 0 0 0,0-1 0 0 0,1 0 0 0 0,-1 0 0 0 0,2 0 0 0 0,-1-1 0 0 0,1 0 0 0 0,0-1 0 0 0,0 0 0 0 0,0 0 0 0 0,1-1 0 0 0,-1 0 0 0 0,1 0-1 0 0,0-1 1 0 0,1 0 0 0 0,-1-1 0 0 0,0 0 0 0 0,1 0 0 0 0,-1-1 0 0 0,1 0 0 0 0,1-1-17 0 0,23 4-108 0 0,0-2-1 0 0,-1-2 1 0 0,1-1-1 0 0,0-2 1 0 0,-1-1-1 0 0,1-1 1 0 0,-1-2-1 0 0,30-11 109 0 0,-50 14-489 0 0,14-5-2113 0 0,-11 3-2529 0 0,1-1-6727 0 0</inkml:trace>
  <inkml:trace contextRef="#ctx0" brushRef="#br0" timeOffset="16743.25">8717 1631 10506 0 0,'0'0'1415'0'0,"0"0"-348"0"0,0 0-21 0 0,0 0 151 0 0,0 0 105 0 0,0 0-45 0 0,0 0-198 0 0,0 0-232 0 0,0 0-155 0 0,0 0-92 0 0,0 0-31 0 0,0 11-16 0 0,0 93 815 0 0,0-89-1156 0 0,1 152 1167 0 0,-8 1-1 0 0,-16 77-1358 0 0,-12-2-9 0 0,36-230-113 0 0,-1 0-1004 0 0,-3-17-8490 0 0,1 1 1288 0 0</inkml:trace>
  <inkml:trace contextRef="#ctx0" brushRef="#br0" timeOffset="17293.959">8299 2235 13971 0 0,'0'0'587'0'0,"0"0"-355"0"0,0 0-92 0 0,0 0 240 0 0,0 0 349 0 0,0 0 217 0 0,0 0 54 0 0,0 0-17 0 0,0 0-72 0 0,0 0-108 0 0,35-1-84 0 0,110-5-114 0 0,-43-20 134 0 0,-83 17-595 0 0,243-141 557 0 0,-182 100-1001 0 0,-2-3-1 0 0,-2-4 1 0 0,39-40 300 0 0,-88 78-47 0 0,-29 42 235 0 0,-39 157 764 0 0,30-95-560 0 0,5 0 1 0 0,3 75-393 0 0,2-153-3 0 0,1 0 1 0 0,-1 1-1 0 0,1-1 1 0 0,0 0 0 0 0,1 1-1 0 0,0-1 1 0 0,0 1 0 0 0,0-1-1 0 0,1 0 1 0 0,0 0 0 0 0,0 0-1 0 0,1 0 1 0 0,0 0-1 0 0,0-1 1 0 0,1 1 0 0 0,0-1-1 0 0,0 0 1 0 0,0 0 0 0 0,1 0-1 0 0,0-1 1 0 0,0 1 0 0 0,2 1 2 0 0,-2-7 14 0 0,-1 1 1 0 0,0-1 0 0 0,1 0 0 0 0,-1 0-1 0 0,0 0 1 0 0,1-1 0 0 0,-1 1 0 0 0,0-1 0 0 0,1 0-1 0 0,-1 0 1 0 0,0-1 0 0 0,0 1 0 0 0,0-1-1 0 0,0 0 1 0 0,0 0 0 0 0,-1 0 0 0 0,1-1-1 0 0,0 1 1 0 0,-1-1 0 0 0,0 0 0 0 0,0 0 0 0 0,0 0-1 0 0,0 0 1 0 0,0 0 0 0 0,2-4-15 0 0,24-19-13 0 0,68-32 6 0 0,-95 57 6 0 0,-1 1 1 0 0,1-1-1 0 0,-1 1 0 0 0,1-1 1 0 0,-1 1-1 0 0,1 0 1 0 0,0-1-1 0 0,-1 1 0 0 0,1 0 1 0 0,-1 0-1 0 0,1 0 0 0 0,0 0 1 0 0,-1 0-1 0 0,1 1 1 0 0,-1-1-1 0 0,1 1 0 0 0,-1-1 1 0 0,1 1-1 0 0,-1-1 0 0 0,1 1 1 0 0,-1 0-1 0 0,1-1 0 0 0,-1 1 1 0 0,0 0-1 0 0,1 0 1 0 0,-1 0-1 0 0,0 0 0 0 0,0 0 1 0 0,0 1-1 0 0,0-1 0 0 0,0 0 1 0 0,0 0-1 0 0,0 1 1 0 0,0-1-1 0 0,0 1 0 0 0,-1-1 1 0 0,1 0-1 0 0,-1 1 0 0 0,1-1 1 0 0,-1 1-1 0 0,1 0 0 0 0,-1 0 1 0 0,5 75 146 0 0,-5-62-101 0 0,0-8-47 0 0,-1-6-7 0 0,1 0 0 0 0,0 1 0 0 0,-1-1-1 0 0,1 0 1 0 0,0 0 0 0 0,0 1 0 0 0,0-1-1 0 0,0 0 1 0 0,0 1 0 0 0,0-1 0 0 0,0 0-1 0 0,0 0 1 0 0,0 1 0 0 0,1-1-1 0 0,-1 0 1 0 0,0 1 0 0 0,1-1 0 0 0,-1 0-1 0 0,1 0 1 0 0,0 0 0 0 0,-1 0 0 0 0,1 0-1 0 0,0 0 1 0 0,-1 0 0 0 0,1 0 0 0 0,0 0-1 0 0,0 0 1 0 0,0 0 0 0 0,0 0 0 0 0,0 0-1 0 0,0 0 1 0 0,0-1 0 0 0,0 1-1 0 0,1-1 1 0 0,-1 1 0 0 0,0-1 0 0 0,0 1-1 0 0,1-1 1 0 0,-1 1 0 0 0,0-1 0 0 0,1 0 9 0 0,53-13-2448 0 0,-23-7-6896 0 0,-23 13-2071 0 0</inkml:trace>
  <inkml:trace contextRef="#ctx0" brushRef="#br0" timeOffset="17860.377">9949 2294 9114 0 0,'0'0'1964'0'0,"0"0"-291"0"0,0 0-30 0 0,0 0-20 0 0,0 0-147 0 0,0 0-230 0 0,0 0-278 0 0,0 0-247 0 0,0 0-194 0 0,0 0-149 0 0,-33 30-102 0 0,-103 97-71 0 0,70-54 90 0 0,63-68-287 0 0,-1 0 1 0 0,1 0-1 0 0,1 0 1 0 0,-1 0-1 0 0,1 0 1 0 0,0 1-1 0 0,0-1 1 0 0,0 1 0 0 0,1-1-1 0 0,0 1 1 0 0,0 0-1 0 0,1 0 1 0 0,-1-1-1 0 0,1 1 1 0 0,1 2-9 0 0,0-6 17 0 0,1-1 0 0 0,0 1 0 0 0,0-1 1 0 0,0 0-1 0 0,1 0 0 0 0,-1 0 0 0 0,0 0 0 0 0,0 0 1 0 0,1-1-1 0 0,-1 1 0 0 0,0-1 0 0 0,1 1 0 0 0,-1-1 0 0 0,0 0 1 0 0,1 0-1 0 0,-1 0 0 0 0,0 0 0 0 0,1 0 0 0 0,-1 0 1 0 0,1-1-1 0 0,-1 1 0 0 0,0-1 0 0 0,1 0 0 0 0,-1 0 1 0 0,0 1-1 0 0,0-2 0 0 0,0 1 0 0 0,2-1-17 0 0,288-188 696 0 0,-291 189-694 0 0,1 1 0 0 0,-1 0 0 0 0,1-1-1 0 0,-1 1 1 0 0,1 0 0 0 0,0 0 0 0 0,-1 0-1 0 0,1 1 1 0 0,-1-1 0 0 0,1 0 0 0 0,-1 0-1 0 0,1 1 1 0 0,-1-1 0 0 0,1 1 0 0 0,-1-1-1 0 0,1 1 1 0 0,-1 0 0 0 0,0 0 0 0 0,1-1-1 0 0,-1 1 1 0 0,0 0 0 0 0,1 0 0 0 0,-1 0-1 0 0,0 1 1 0 0,0-1 0 0 0,0 0 0 0 0,0 0-1 0 0,0 0 1 0 0,0 1 0 0 0,-1-1 0 0 0,1 1-1 0 0,0-1 1 0 0,-1 0 0 0 0,1 1 0 0 0,-1-1-1 0 0,1 1 1 0 0,-1-1 0 0 0,0 1 0 0 0,1 0-1 0 0,-1-1 1 0 0,0 1 0 0 0,0-1 0 0 0,0 1-1 0 0,0-1 1 0 0,-1 1 0 0 0,1 0 0 0 0,-1 0-2 0 0,12 30 49 0 0,-9-26-13 0 0,1-1 0 0 0,0 0-1 0 0,0 0 1 0 0,1-1 0 0 0,0 1-1 0 0,-1-1 1 0 0,2 1-1 0 0,-1-1 1 0 0,0 0 0 0 0,1-1-1 0 0,0 1 1 0 0,-1-1 0 0 0,2 0-1 0 0,-1 0 1 0 0,0-1 0 0 0,0 1-1 0 0,1-1 1 0 0,-1 0-1 0 0,1-1 1 0 0,0 1 0 0 0,0-1-1 0 0,-1 0 1 0 0,1-1 0 0 0,0 1-1 0 0,3-1-35 0 0,-1 0 142 0 0,-3 0-65 0 0,0 1 1 0 0,0-1 0 0 0,0 0 0 0 0,0 0 0 0 0,0-1 0 0 0,0 0-1 0 0,-1 0 1 0 0,1 0 0 0 0,0 0 0 0 0,0-1 0 0 0,-1 1 0 0 0,1-1-1 0 0,-1 0 1 0 0,4-3-78 0 0,-7 0 299 0 0,-2 4-8273 0 0,1 1-2793 0 0</inkml:trace>
  <inkml:trace contextRef="#ctx0" brushRef="#br0" timeOffset="19445.231">10716 1686 8418 0 0,'0'0'1924'0'0,"0"0"-633"0"0,0 0-431 0 0,0 0-42 0 0,0 0 79 0 0,0 0-7 0 0,0 0-102 0 0,0 0-164 0 0,0 0-156 0 0,0 0-68 0 0,0 0-5 0 0,1 4 43 0 0,33 214 3590 0 0,-37-165-3673 0 0,-2 0-1 0 0,-3 0 0 0 0,-2 0 0 0 0,-4 6-354 0 0,-24 158 260 0 0,37-212-265 0 0,0 1-10 0 0,0-1-1 0 0,0 1 0 0 0,0-1 1 0 0,0 1-1 0 0,1-1 0 0 0,0 1 1 0 0,0 0-1 0 0,1-1 1 0 0,0 1-1 0 0,-1-1 0 0 0,2 1 1 0 0,-1-1-1 0 0,1 0 0 0 0,0 1 1 0 0,0-1-1 0 0,0 0 0 0 0,1 0 1 0 0,-1 0-1 0 0,1-1 1 0 0,1 1-1 0 0,-1-1 0 0 0,1 1 1 0 0,3 2 15 0 0,25-5-2947 0 0,-24-26-4858 0 0,-6 17-1538 0 0</inkml:trace>
  <inkml:trace contextRef="#ctx0" brushRef="#br0" timeOffset="19709.301">10241 2187 13163 0 0,'0'0'2239'0'0,"0"0"-1244"0"0,0 0-755 0 0,0 0-75 0 0,0 0 189 0 0,0 0 170 0 0,0 0 60 0 0,0 0 39 0 0,0 0-59 0 0,0 0-93 0 0,37 5-85 0 0,116 12-122 0 0,-47-25-52 0 0,-76 2-174 0 0,-13 3-357 0 0,149-23 147 0 0,-111 19-2923 0 0,0 2-3968 0 0,-35 5-3110 0 0</inkml:trace>
  <inkml:trace contextRef="#ctx0" brushRef="#br0" timeOffset="21226.927">12375 2242 4969 0 0,'0'0'1532'0'0,"0"0"-227"0"0,0 0 22 0 0,0 0 176 0 0,0 0 125 0 0,0 0-52 0 0,0 0-195 0 0,0 0-264 0 0,0 0-242 0 0,0 0-191 0 0,0 0-154 0 0,-26 1-106 0 0,-79 7-55 0 0,102-8-343 0 0,0 0 0 0 0,0 1 0 0 0,0-1 0 0 0,0 1 0 0 0,0-1-1 0 0,0 1 1 0 0,1 0 0 0 0,-1 0 0 0 0,0 0 0 0 0,0 1 0 0 0,1-1 0 0 0,-1 1 0 0 0,1-1 0 0 0,-1 1-1 0 0,1 0 1 0 0,0 0 0 0 0,-1 0 0 0 0,1 0 0 0 0,0 0 0 0 0,0 0 0 0 0,0 1-26 0 0,-5 7 128 0 0,-6 1-33 0 0,0 2 0 0 0,1-1 0 0 0,1 1 0 0 0,0 1 0 0 0,1 0 0 0 0,0 1 0 0 0,1 0 0 0 0,1 0 0 0 0,0 1 0 0 0,2 0 0 0 0,-1 0-1 0 0,2 1 1 0 0,0 0 0 0 0,1 0 0 0 0,1 0 0 0 0,0 5-95 0 0,3-19 14 0 0,0-1-1 0 0,0 1 0 0 0,0-1 0 0 0,1 1 1 0 0,-1-1-1 0 0,1 1 0 0 0,0-1 1 0 0,0 1-1 0 0,-1-1 0 0 0,2 0 0 0 0,-1 1 1 0 0,0-1-1 0 0,0 0 0 0 0,1 0 1 0 0,-1 0-1 0 0,1 0 0 0 0,0 0 1 0 0,-1 0-1 0 0,1 0 0 0 0,0-1 0 0 0,0 1 1 0 0,0-1-1 0 0,0 1 0 0 0,1-1 1 0 0,-1 0-1 0 0,0 0 0 0 0,1 0 0 0 0,-1 0 1 0 0,0 0-1 0 0,1 0 0 0 0,-1-1 1 0 0,1 1-1 0 0,-1-1 0 0 0,1 0 1 0 0,0 0-1 0 0,0 0-13 0 0,94-16 850 0 0,-62-2-729 0 0,0-3 0 0 0,-1 0 0 0 0,-2-2 0 0 0,0-2 0 0 0,-1-1 1 0 0,-2-1-1 0 0,4-6-121 0 0,46-36-62 0 0,-78 68 47 0 0,-1 1 0 0 0,1 0 0 0 0,0-1-1 0 0,-1 1 1 0 0,1 0 0 0 0,-1-1 0 0 0,1 1 0 0 0,0 0-1 0 0,-1 0 1 0 0,1-1 0 0 0,0 1 0 0 0,-1 0-1 0 0,1 0 1 0 0,0 0 0 0 0,-1 0 0 0 0,1 0-1 0 0,0 0 1 0 0,0 0 0 0 0,-1 0 0 0 0,1 0 0 0 0,0 0-1 0 0,-1 0 1 0 0,1 1 0 0 0,0-1 0 0 0,-1 0-1 0 0,1 0 1 0 0,0 1 0 0 0,-1-1 0 0 0,1 0 0 0 0,-1 1-1 0 0,1-1 1 0 0,-1 1 0 0 0,1-1 0 0 0,-1 0-1 0 0,1 1 1 0 0,-1 0 0 0 0,1-1 0 0 0,-1 1-1 0 0,1-1 1 0 0,-1 1 0 0 0,0-1 0 0 0,1 1 0 0 0,-1 0-1 0 0,0-1 1 0 0,0 1 0 0 0,1 0 0 0 0,-1-1-1 0 0,0 1 1 0 0,0 0 0 0 0,0-1 0 0 0,0 2 15 0 0,4 45-149 0 0,-4-32 125 0 0,0-13 24 0 0,-1 4 4 0 0,0 0 0 0 0,1 1 0 0 0,0 0 0 0 0,0-1 0 0 0,0 1-1 0 0,1-1 1 0 0,0 1 0 0 0,0-1 0 0 0,0 0 0 0 0,1 1 0 0 0,0-1 0 0 0,0 0 0 0 0,1 0 0 0 0,0 0 0 0 0,0 0 0 0 0,0-1 0 0 0,1 1 0 0 0,-1-1 0 0 0,1 0 0 0 0,1 0 0 0 0,-1 0 0 0 0,1 0 0 0 0,0-1 0 0 0,0 0 0 0 0,0 0 0 0 0,0 0 0 0 0,1-1 0 0 0,-1 1 0 0 0,7 1-4 0 0,-2-4 48 0 0,1-1 0 0 0,0 0 1 0 0,-1-1-1 0 0,1 0 0 0 0,0 0 1 0 0,-1-1-1 0 0,0-1 0 0 0,1 0 1 0 0,-1 0-1 0 0,0-1 0 0 0,0 0 1 0 0,-1-1-1 0 0,1 0 0 0 0,-1 0 1 0 0,0-1-1 0 0,4-4-48 0 0,128-117 461 0 0,-135 120-450 0 0,8-6 4 0 0,-2 0 0 0 0,0-1-1 0 0,0-1 1 0 0,-2 0 0 0 0,1-1 0 0 0,-2 0-1 0 0,0 0 1 0 0,-1-1 0 0 0,-1 0 0 0 0,-1 0-1 0 0,0-1 1 0 0,-1 0 0 0 0,-1 0 0 0 0,0 0-1 0 0,-2 0 1 0 0,0-1 0 0 0,-1-11-15 0 0,-2 27-24 0 0,0 1 0 0 0,-1-1 0 0 0,1 1 1 0 0,-1 0-1 0 0,0 0 0 0 0,0 0 0 0 0,1 0 1 0 0,-1 0-1 0 0,-1 0 0 0 0,1 0 0 0 0,0 1 0 0 0,0-1 1 0 0,-1 1-1 0 0,1-1 0 0 0,-1 1 0 0 0,1 0 0 0 0,-1 0 1 0 0,1 0-1 0 0,-1 1 0 0 0,0-1 0 0 0,1 0 0 0 0,-1 1 1 0 0,0 0-1 0 0,0 0 0 0 0,1 0 0 0 0,-1 0 1 0 0,0 0-1 0 0,0 0 0 0 0,1 1 0 0 0,-1-1 0 0 0,0 1 1 0 0,0 0-1 0 0,1 0 0 0 0,-1 0 0 0 0,1 0 0 0 0,-1 0 1 0 0,1 0-1 0 0,0 1 0 0 0,-1-1 0 0 0,1 1 1 0 0,0 0-1 0 0,0 0 0 0 0,-2 1 24 0 0,-15 11-43 0 0,1 1 0 0 0,0 1 0 0 0,1 0-1 0 0,1 2 1 0 0,0 0 0 0 0,1 0 0 0 0,1 1 0 0 0,1 1 0 0 0,-6 13 43 0 0,17-31-4 0 0,0 0 1 0 0,1 0-1 0 0,-1 0 0 0 0,1 0 1 0 0,0 1-1 0 0,-1-1 1 0 0,1 0-1 0 0,0 1 0 0 0,0-1 1 0 0,1 1-1 0 0,-1-1 1 0 0,0 1-1 0 0,1-1 0 0 0,0 1 1 0 0,-1-1-1 0 0,1 1 1 0 0,0-1-1 0 0,0 1 0 0 0,1-1 1 0 0,-1 1-1 0 0,0 0 1 0 0,1-1-1 0 0,0 0 0 0 0,-1 1 1 0 0,1-1-1 0 0,0 1 1 0 0,0-1-1 0 0,0 0 0 0 0,1 1 1 0 0,-1-1-1 0 0,0 0 1 0 0,1 0-1 0 0,0 0 0 0 0,-1 0 1 0 0,1 0-1 0 0,0-1 1 0 0,0 1-1 0 0,0 0 0 0 0,0-1 1 0 0,0 0-1 0 0,1 1 1 0 0,-1-1-1 0 0,0 0 0 0 0,1 0 1 0 0,-1 0-1 0 0,0 0 1 0 0,1-1-1 0 0,-1 1 0 0 0,1-1 1 0 0,0 1 3 0 0,26 1 57 0 0,0-2 0 0 0,0-1 0 0 0,1-1 0 0 0,-1-1 0 0 0,-1-2 0 0 0,1 0 0 0 0,-1-3 0 0 0,13-4-57 0 0,126-24 252 0 0,-166 36-251 0 0,1-1-1 0 0,-1 0 1 0 0,0 1 0 0 0,0-1 0 0 0,1 1-1 0 0,-1 0 1 0 0,0-1 0 0 0,1 1 0 0 0,-1 0-1 0 0,0 0 1 0 0,1 0 0 0 0,-1 0 0 0 0,0 0-1 0 0,1 0 1 0 0,-1 0 0 0 0,0 0 0 0 0,1 0-1 0 0,-1 1 1 0 0,0-1 0 0 0,1 1 0 0 0,-1-1-1 0 0,0 1 1 0 0,0-1 0 0 0,1 1 0 0 0,-1 0-1 0 0,0-1 1 0 0,0 1 0 0 0,0 0 0 0 0,0 0-1 0 0,0 0 1 0 0,0 0 0 0 0,0 0 0 0 0,0 0-1 0 0,-1 0 1 0 0,1 0 0 0 0,0 0 0 0 0,0 1-1 0 0,-1-1 1 0 0,1 0 0 0 0,-1 0-1 0 0,1 1 1 0 0,-1-1 0 0 0,0 0 0 0 0,1 1-1 0 0,-1-1 1 0 0,0 0 0 0 0,0 1 0 0 0,0-1-1 0 0,0 0 1 0 0,0 1 0 0 0,0-1 0 0 0,-1 2-1 0 0,-30 140 105 0 0,31-141-110 0 0,0 1 0 0 0,1-1 0 0 0,-1 1 0 0 0,0 0 0 0 0,1-1 0 0 0,0 1 0 0 0,-1-1 1 0 0,1 1-1 0 0,0-1 0 0 0,0 1 0 0 0,1-1 0 0 0,-1 0 0 0 0,0 0 0 0 0,1 1 0 0 0,-1-1 0 0 0,1 0 0 0 0,0 0 0 0 0,0-1 0 0 0,0 1 0 0 0,0 0 0 0 0,0 0 1 0 0,0-1-1 0 0,0 0 0 0 0,0 1 0 0 0,1-1 0 0 0,-1 0 0 0 0,0 0 0 0 0,1 0 0 0 0,-1 0 0 0 0,1 0 0 0 0,0-1 0 0 0,-1 1 0 0 0,1-1 0 0 0,0 0 5 0 0,99 9 74 0 0,-92-10-59 0 0,111-31 181 0 0,-91 20-134 0 0,29-14 280 0 0,-1-1 1 0 0,-2-3 0 0 0,47-35-343 0 0,-90 57 72 0 0,123-95 452 0 0,-129 98-498 0 0,-1-1-1 0 0,-1 0 1 0 0,1 0 0 0 0,-1-1 0 0 0,0 0 0 0 0,-1 0-1 0 0,0 0 1 0 0,0 0 0 0 0,0-1 0 0 0,-1 1 0 0 0,0-1-1 0 0,-1 0 1 0 0,1 0 0 0 0,-2 0 0 0 0,1 0 0 0 0,-1-1-1 0 0,0 1 1 0 0,-1-6-26 0 0,-2 11 3 0 0,0 0 0 0 0,-1 0 1 0 0,1 1-1 0 0,-1 0 0 0 0,0-1 0 0 0,0 1 0 0 0,0 0 0 0 0,0 1 0 0 0,0-1 0 0 0,0 0 1 0 0,-1 1-1 0 0,1 0 0 0 0,0 0 0 0 0,-1 0 0 0 0,1 0 0 0 0,-1 0 0 0 0,1 1 0 0 0,-1-1 1 0 0,0 1-1 0 0,1 0 0 0 0,-1 0 0 0 0,1 0 0 0 0,-1 1 0 0 0,0-1 0 0 0,1 1 0 0 0,-1 0 1 0 0,1 0-1 0 0,0 0 0 0 0,-2 1-3 0 0,-14 4-13 0 0,0 1-1 0 0,0 1 1 0 0,1 1 0 0 0,0 1-1 0 0,1 0 1 0 0,0 1-1 0 0,0 1 1 0 0,1 0 0 0 0,1 1-1 0 0,0 1 1 0 0,1 1 0 0 0,1 0-1 0 0,-8 11 14 0 0,12-15-5 0 0,0 2 0 0 0,0-1 0 0 0,2 1-1 0 0,0 0 1 0 0,0 1 0 0 0,1 0 0 0 0,1 0-1 0 0,0 0 1 0 0,1 1 0 0 0,0-1-1 0 0,0 9 6 0 0,3-16-1 0 0,1 0 0 0 0,-1-1-1 0 0,1 1 1 0 0,0 0 0 0 0,1 0-1 0 0,0 0 1 0 0,0 0 0 0 0,0 0-1 0 0,1-1 1 0 0,0 1-1 0 0,0-1 1 0 0,1 1 0 0 0,0-1-1 0 0,0 0 1 0 0,0 0 0 0 0,1 0-1 0 0,0 0 1 0 0,0-1 0 0 0,0 1-1 0 0,1-1 1 0 0,0 0 0 0 0,0 0-1 0 0,0-1 1 0 0,1 0-1 0 0,4 4 2 0 0,16 4-53 0 0,1 0 0 0 0,0-2 0 0 0,0-1 0 0 0,1-1-1 0 0,0-2 1 0 0,1 0 0 0 0,-1-2 0 0 0,1-1-1 0 0,0-2 1 0 0,0 0 0 0 0,0-2 0 0 0,23-4 53 0 0,20-3-1776 0 0,-41 1-3393 0 0,-12 0-6460 0 0</inkml:trace>
  <inkml:trace contextRef="#ctx0" brushRef="#br0" timeOffset="-5850.331">3224 1263 4633 0 0,'0'0'483'0'0,"0"0"-247"0"0,0 0-9 0 0,0 0 302 0 0,0 0 407 0 0,0 0 303 0 0,0 0 160 0 0,0 0 55 0 0,0 0-22 0 0,0 0-90 0 0,0 0-94 0 0,0 0-119 0 0,0 0-115 0 0,16 2-94 0 0,49 6-92 0 0,-25-24 298 0 0,-34 10-933 0 0,26-27 360 0 0,-1-2 0 0 0,-2-1 0 0 0,-2-1 0 0 0,23-40-553 0 0,8-11 270 0 0,-3 10-72 0 0,4 2-1 0 0,63-62-197 0 0,-115 131 19 0 0,-4 3-13 0 0,0 0 0 0 0,0 0 0 0 0,0 0 1 0 0,1 1-1 0 0,-1 0 0 0 0,1 0 0 0 0,0 0 0 0 0,0 0 0 0 0,0 0 0 0 0,0 1 0 0 0,1-1 1 0 0,-1 1-1 0 0,1 1 0 0 0,-1-1 0 0 0,1 0 0 0 0,0 1 0 0 0,-1 0 0 0 0,5 0-6 0 0,9 45 442 0 0,-11 2-227 0 0,-2 0 1 0 0,-3 0-1 0 0,-1 0 1 0 0,-2 0-1 0 0,-4 10-215 0 0,3-38 14 0 0,0 1-1 0 0,-2-1 1 0 0,0 0 0 0 0,-1 0-1 0 0,-1-1 1 0 0,0 1-1 0 0,-2-1 1 0 0,0-1 0 0 0,-1 1-1 0 0,0-1 1 0 0,-1-1-1 0 0,-1 0 1 0 0,-1 0-1 0 0,0-1 1 0 0,0-1 0 0 0,-2 0-1 0 0,0 0 1 0 0,0-2-1 0 0,-1 0 1 0 0,0 0 0 0 0,-1-2-1 0 0,0 1 1 0 0,-1-2-1 0 0,1-1 1 0 0,-2 0-1 0 0,1-1 1 0 0,-14 3-14 0 0,-70 3-60 0 0,99-14 32 0 0,-1 1 1 0 0,0-1-1 0 0,1 0 1 0 0,-1 0-1 0 0,1 0 0 0 0,-1 0 1 0 0,1 0-1 0 0,0 0 1 0 0,0-1-1 0 0,0 1 1 0 0,0-1-1 0 0,1 1 0 0 0,-1-1 1 0 0,1 0-1 0 0,-1 0 1 0 0,1 1-1 0 0,0-1 0 0 0,0 0 1 0 0,0 0-1 0 0,1 0 1 0 0,-1 0-1 0 0,1-1 0 0 0,-1 1 1 0 0,1 0-1 0 0,0 0 1 0 0,0 0-1 0 0,1 0 0 0 0,-1 0 1 0 0,1 0-1 0 0,-1 0 1 0 0,1 0-1 0 0,0 0 0 0 0,0 0 1 0 0,0 0-1 0 0,1 0 1 0 0,-1 0-1 0 0,1 0 0 0 0,-1 1 1 0 0,1-1 27 0 0,5-6-28 0 0,-1 0 0 0 0,1 1 0 0 0,1 0 0 0 0,0 0 0 0 0,0 1 0 0 0,0 0 0 0 0,1 1 0 0 0,0-1 0 0 0,1 1 0 0 0,-1 1 0 0 0,1 0 0 0 0,6-2 28 0 0,-11 6-55 0 0,-1 0 1 0 0,1 0 0 0 0,-1 0 0 0 0,1 1-1 0 0,0 0 1 0 0,0 0 0 0 0,-1 0 0 0 0,1 0-1 0 0,0 1 1 0 0,-1 0 0 0 0,1 0 0 0 0,-1 0-1 0 0,1 0 1 0 0,-1 1 0 0 0,1 0 0 0 0,-1 0 54 0 0,18 5-2496 0 0,-16-6-2037 0 0,-1-1-6565 0 0</inkml:trace>
  <inkml:trace contextRef="#ctx0" brushRef="#br0" timeOffset="-5305.813">4225 232 15611 0 0,'0'0'849'0'0,"0"0"-473"0"0,0 0-384 0 0,0 0-216 0 0,0 0-81 0 0,0 0-31 0 0,0 0-104 0 0,0 0-280 0 0,0 0-480 0 0,0 0-1073 0 0,0 0-5176 0 0</inkml:trace>
  <inkml:trace contextRef="#ctx0" brushRef="#br0" timeOffset="-2651.77">4299 224 0 0 0,'0'0'1006'0'0,"0"0"112"0"0,0 0 16 0 0,0 0-8 0 0,0 0-30 0 0,0 0 13 0 0,0 0-11 0 0,0 0-14 0 0,0 0-10 0 0,0 0-53 0 0,-6 0-20 0 0,-19 0-44 0 0,15 14 4289 0 0,8-9-4801 0 0,-4 2-237 0 0,-9 11 1035 0 0,26-25-322 0 0,73-73 498 0 0,-84 79-1226 0 0,0 1 42 0 0,0 0 45 0 0,0 0 11 0 0,-16 4 272 0 0,-75 80-274 0 0,116-87-478 0 0,55-56-817 0 0,-50 31-8768 0 0,-25 23-1950 0 0</inkml:trace>
  <inkml:trace contextRef="#ctx0" brushRef="#br0" timeOffset="-4046.836">6460 184 15035 0 0,'0'0'1044'0'0,"0"0"-366"0"0,0 0-179 0 0,0 0 121 0 0,0 0 212 0 0,0 0 132 0 0,0 0-18 0 0,0 0-129 0 0,0 0-114 0 0,0 0-108 0 0,0 0-98 0 0,0 35-91 0 0,0 115-98 0 0,11 60 345 0 0,-4 264-358 0 0,-25-280-1314 0 0,48-200-4815 0 0,-5-17-2286 0 0,-17 12-1799 0 0</inkml:trace>
  <inkml:trace contextRef="#ctx0" brushRef="#br0" timeOffset="-3527.285">6815 747 7114 0 0,'0'0'3475'0'0,"0"0"-1740"0"0,0 0-756 0 0,0 0-52 0 0,0 0 89 0 0,-17 35 40 0 0,-53 108-102 0 0,38-45 501 0 0,30-73-1125 0 0,1-21-289 0 0,-1-1 0 0 0,1 1 0 0 0,0-1 0 0 0,1 1 0 0 0,-1-1 0 0 0,1 1-1 0 0,-1 0 1 0 0,1-1 0 0 0,0 1 0 0 0,1 0 0 0 0,-1-1 0 0 0,0 1 0 0 0,1-1-1 0 0,0 1 1 0 0,0-1 0 0 0,0 1 0 0 0,0-1 0 0 0,1 1 0 0 0,-1-1 0 0 0,1 0 0 0 0,0 0-1 0 0,0 0 1 0 0,0 0 0 0 0,0 0 0 0 0,1 0 0 0 0,-1-1 0 0 0,1 1 0 0 0,-1-1-1 0 0,1 1 1 0 0,0-1 0 0 0,0 0 0 0 0,0 0 0 0 0,0 0 0 0 0,1-1 0 0 0,-1 1 0 0 0,0-1-1 0 0,1 0 1 0 0,-1 0 0 0 0,2 1-41 0 0,6-2 90 0 0,-1 0 0 0 0,0 0 0 0 0,1-1 0 0 0,-1-1 0 0 0,0 1 1 0 0,0-2-1 0 0,0 1 0 0 0,0-2 0 0 0,0 1 0 0 0,0-1 0 0 0,-1-1 0 0 0,0 1 0 0 0,0-2 0 0 0,0 1 0 0 0,0-1 0 0 0,-1 0 0 0 0,0-1 0 0 0,0 0 0 0 0,-1 0 1 0 0,2-4-91 0 0,19-21 127 0 0,-1-2 1 0 0,-2 0 0 0 0,-2-2-1 0 0,6-13-127 0 0,-22 38 34 0 0,88-139 635 0 0,-89 148 410 0 0,-7 16-1088 0 0,-1 146 367 0 0,11 265-469 0 0,5-234 105 0 0,-9 1 1 0 0,-8 10 5 0 0,3-165 16 0 0,-2 1 0 0 0,-2-1 0 0 0,-2 1 0 0 0,-1-2 0 0 0,-1 1 0 0 0,-2-1 0 0 0,-2 0 0 0 0,-1-1 0 0 0,-3 2-16 0 0,14-32 6 0 0,-1 1 0 0 0,1-1 0 0 0,-1 0 0 0 0,0 0 1 0 0,0 0-1 0 0,-1 0 0 0 0,1-1 0 0 0,-1 1 0 0 0,0-1 0 0 0,-1 0 0 0 0,1 0 0 0 0,-1 0 0 0 0,1-1 1 0 0,-1 1-1 0 0,0-1 0 0 0,0-1 0 0 0,0 1 0 0 0,-1 0 0 0 0,1-1 0 0 0,-1 0 0 0 0,1-1 0 0 0,-1 1 0 0 0,0-1 1 0 0,0 0-1 0 0,0-1 0 0 0,1 1 0 0 0,-1-1 0 0 0,0 0 0 0 0,0 0 0 0 0,0-1 0 0 0,0 0 0 0 0,1 0 1 0 0,-1 0-1 0 0,0-1 0 0 0,1 0 0 0 0,-1 0 0 0 0,1 0 0 0 0,-2-1-6 0 0,-4-9-5 0 0,1 1 1 0 0,0-1-1 0 0,1-1 1 0 0,0 0-1 0 0,1 0 1 0 0,1-1-1 0 0,0 0 0 0 0,0 0 1 0 0,2 0-1 0 0,0-1 1 0 0,0 0-1 0 0,1 0 1 0 0,1 0-1 0 0,1-1 0 0 0,0 1 1 0 0,1-1-1 0 0,0 1 1 0 0,2-1-1 0 0,0 1 0 0 0,0-1 1 0 0,1 1-1 0 0,1 0 1 0 0,1-2 4 0 0,3-7-62 0 0,1 1 0 0 0,1 0 0 0 0,1 0 0 0 0,1 1 0 0 0,0 0 0 0 0,2 1 0 0 0,1 0 0 0 0,0 1 0 0 0,2 1 0 0 0,0 0 0 0 0,1 1 0 0 0,0 1 0 0 0,13-9 62 0 0,115-66-2204 0 0,-76 67-6790 0 0,-52 20-2445 0 0</inkml:trace>
  <inkml:trace contextRef="#ctx0" brushRef="#br0" timeOffset="-5512.469">4389 850 9378 0 0,'0'0'1434'0'0,"0"0"-391"0"0,0 0 50 0 0,0 0 366 0 0,0 0 267 0 0,0 0-81 0 0,0 0-379 0 0,0 0-404 0 0,0 0-268 0 0,0 0-154 0 0,-9 37-101 0 0,-31 116-79 0 0,-22 66 284 0 0,46-131-1310 0 0,16-81 454 0 0,-1 2-1062 0 0,0-3-6538 0 0,1-6-2695 0 0</inkml:trace>
  <inkml:trace contextRef="#ctx0" brushRef="#br0" timeOffset="-4845.241">4588 1303 10186 0 0,'0'0'1386'0'0,"0"0"-431"0"0,0 0-159 0 0,0 0 96 0 0,0 0 91 0 0,0 0-63 0 0,0 0-161 0 0,0 0-171 0 0,0 0-116 0 0,0 0-65 0 0,0 0-31 0 0,15-34-23 0 0,49-109-17 0 0,41-67 857 0 0,-98 200-1165 0 0,0 1 0 0 0,0 0 0 0 0,1 1 0 0 0,0-1 0 0 0,0 1 0 0 0,1 1 0 0 0,0 0 0 0 0,0 0 0 0 0,5-2-28 0 0,-13 8-5 0 0,0 0 1 0 0,0 1 0 0 0,0-1-1 0 0,0 0 1 0 0,0 0-1 0 0,0 1 1 0 0,1-1-1 0 0,-1 1 1 0 0,0-1-1 0 0,0 1 1 0 0,0-1 0 0 0,1 1-1 0 0,-1 0 1 0 0,0 0-1 0 0,0-1 1 0 0,1 1-1 0 0,-1 0 1 0 0,0 0 0 0 0,1 0-1 0 0,-1 1 1 0 0,0-1-1 0 0,0 0 1 0 0,1 0-1 0 0,-1 1 1 0 0,0-1 0 0 0,0 1-1 0 0,0-1 1 0 0,1 1-1 0 0,-1-1 1 0 0,0 1-1 0 0,0 0 1 0 0,0-1 0 0 0,0 1-1 0 0,0 0 1 0 0,0 0-1 0 0,0 0 1 0 0,0 0-1 0 0,-1 0 1 0 0,1 0 0 0 0,0 0-1 0 0,0 0 1 0 0,-1 0-1 0 0,1 0 1 0 0,-1 0-1 0 0,1 1 1 0 0,-1-1 0 0 0,1 0-1 0 0,-1 0 1 0 0,0 1 4 0 0,9 69 82 0 0,-9-63-53 0 0,1 235 482 0 0,-2-242-503 0 0,1 0 0 0 0,0 1 0 0 0,0-1 0 0 0,0 1 0 0 0,0-1 0 0 0,1 1 0 0 0,-1-1 0 0 0,0 1 0 0 0,0-1 0 0 0,1 1 0 0 0,-1-1 1 0 0,1 0-1 0 0,0 1 0 0 0,-1-1 0 0 0,1 0 0 0 0,0 0 0 0 0,0 1 0 0 0,0-1 0 0 0,0 0 0 0 0,0 0 0 0 0,0 0 0 0 0,0 0 0 0 0,0 0 0 0 0,0 0 0 0 0,0 0 0 0 0,0 0 0 0 0,1-1 0 0 0,-1 1 0 0 0,0 0 0 0 0,1-1 0 0 0,-1 1 0 0 0,0-1 0 0 0,1 0 0 0 0,-1 1 0 0 0,1-1 0 0 0,-1 0 0 0 0,1 0 0 0 0,-1 0 0 0 0,1 0 0 0 0,-1 0 0 0 0,1 0 0 0 0,-1 0 0 0 0,0 0 0 0 0,1-1 0 0 0,-1 1 0 0 0,1 0 0 0 0,-1-1 0 0 0,0 1 0 0 0,1-1 0 0 0,-1 0 0 0 0,0 0 1 0 0,1 1-1 0 0,-1-1 0 0 0,0 0 0 0 0,0 0 0 0 0,0 0 0 0 0,0 0 0 0 0,0 0 0 0 0,1-1-8 0 0,73-87 840 0 0,76-113-263 0 0,-151 202-576 0 0,1-1-1 0 0,-1 0 0 0 0,0 0 0 0 0,0 0 0 0 0,1 0 1 0 0,-1 0-1 0 0,0 0 0 0 0,1 0 0 0 0,-1 0 1 0 0,1 1-1 0 0,-1-1 0 0 0,1 0 0 0 0,-1 0 1 0 0,1 1-1 0 0,0-1 0 0 0,-1 0 0 0 0,1 1 1 0 0,0-1-1 0 0,0 0 0 0 0,-1 1 0 0 0,1-1 1 0 0,0 1-1 0 0,0-1 0 0 0,0 1 0 0 0,0 0 0 0 0,0-1 1 0 0,-1 1-1 0 0,1 0 0 0 0,0 0 0 0 0,0-1 1 0 0,0 1-1 0 0,0 0 0 0 0,0 0 0 0 0,0 0 1 0 0,0 0-1 0 0,0 0 0 0 0,0 1 0 0 0,0-1 1 0 0,0 0-1 0 0,0 0 0 0 0,0 1 0 0 0,0-1 1 0 0,-1 0-1 0 0,1 1 0 0 0,0-1 0 0 0,0 1 0 0 0,0-1 1 0 0,0 1-1 0 0,-1-1 0 0 0,1 1 0 0 0,0 0 1 0 0,-1-1-1 0 0,1 1 0 0 0,0 0 0 0 0,-1 0 1 0 0,1-1-1 0 0,-1 1 0 0 0,1 0 0 0 0,-1 0 1 0 0,1 0-1 0 0,-1 0 0 0 0,0 0 0 0 0,0-1 1 0 0,1 1-1 0 0,-1 0 0 0 0,0 0 0 0 0,0 1 0 0 0,4 109 386 0 0,-6-98-457 0 0,1 0 1 0 0,1 1 0 0 0,0-1-1 0 0,1 1 1 0 0,0-1-1 0 0,1 1 1 0 0,1-1 0 0 0,0 0-1 0 0,3 8 71 0 0,19 16-2086 0 0,-12-25-3716 0 0,-10-8-3331 0 0</inkml:trace>
  <inkml:trace contextRef="#ctx0" brushRef="#br0" timeOffset="-4377.483">5634 920 11835 0 0,'0'0'4094'0'0,"0"0"-3015"0"0,0 0-966 0 0,0 0 34 0 0,0 0 217 0 0,0 0 231 0 0,0 0 102 0 0,0 0 6 0 0,0 0-58 0 0,1 34-111 0 0,3 108-129 0 0,0-49-231 0 0,-4 0 0 0 0,-4 0 0 0 0,-4 0 0 0 0,-5 9-174 0 0,4-46 34 0 0,6-28 31 0 0,-2-1 0 0 0,0 0 0 0 0,-2 0-1 0 0,-1-1 1 0 0,-1 1 0 0 0,-3 2-65 0 0,12-29 23 0 0,1 0-1 0 0,-1-1 1 0 0,0 1-1 0 0,0-1 1 0 0,0 1-1 0 0,1-1 1 0 0,-1 1 0 0 0,0-1-1 0 0,0 1 1 0 0,0-1-1 0 0,0 1 1 0 0,0-1-1 0 0,0 1 1 0 0,0-1-1 0 0,0 1 1 0 0,0-1 0 0 0,0 1-1 0 0,0 0 1 0 0,0-1-1 0 0,0 1 1 0 0,-1-1-1 0 0,1 1 1 0 0,0-1-1 0 0,0 1 1 0 0,0-1 0 0 0,-1 1-1 0 0,1 0 1 0 0,0-1-1 0 0,0 1 1 0 0,-1-1-1 0 0,1 1 1 0 0,0 0-1 0 0,-1-1 1 0 0,1 1-1 0 0,-1 0 1 0 0,1-1 0 0 0,0 1-1 0 0,-1 0 1 0 0,1 0-1 0 0,-1 0 1 0 0,1-1-1 0 0,-1 1 1 0 0,1 0-1 0 0,-1 0 1 0 0,1 0 0 0 0,0 0-1 0 0,-1 0 1 0 0,1 0-1 0 0,-1 0 1 0 0,1 0-1 0 0,-1 0 1 0 0,1 0-1 0 0,-1 0 1 0 0,1 0 0 0 0,-1 0-1 0 0,1 0 1 0 0,-1 0-1 0 0,1 0 1 0 0,-1 1-1 0 0,0-1-22 0 0,1-2-38 0 0,0-47 96 0 0,2 0-1 0 0,2 0 1 0 0,2 0-1 0 0,2 1 1 0 0,2 0-1 0 0,3 0 1 0 0,14-34-58 0 0,-7 7-49 0 0,4 1 1 0 0,3 1-1 0 0,4 2 1 0 0,2 1-1 0 0,37-56 49 0 0,-62 114-4 0 0,0-1-1 0 0,1 1 1 0 0,1 0 0 0 0,0 1-1 0 0,1 0 1 0 0,0 1 0 0 0,1 0-1 0 0,0 1 1 0 0,0 1 0 0 0,1-1-1 0 0,0 2 1 0 0,0 0 0 0 0,1 0-1 0 0,0 1 1 0 0,0 1 0 0 0,1 1-1 0 0,-1 0 1 0 0,1 0 0 0 0,0 2-1 0 0,6-1 5 0 0,-18 3 5 0 0,1 0 0 0 0,-1 0 0 0 0,1 0 0 0 0,-1 1-1 0 0,0 0 1 0 0,1-1 0 0 0,-1 1 0 0 0,0 0 0 0 0,1 1-1 0 0,-1-1 1 0 0,0 1 0 0 0,0-1 0 0 0,0 1-1 0 0,0 0 1 0 0,0 0 0 0 0,0 0 0 0 0,-1 0 0 0 0,1 1-1 0 0,-1-1 1 0 0,0 1 0 0 0,1-1 0 0 0,-1 1 0 0 0,0 0-1 0 0,0 0 1 0 0,-1 0 0 0 0,1 0 0 0 0,-1 0 0 0 0,1 0-1 0 0,-1 1 1 0 0,0 0-5 0 0,16 107 291 0 0,-15-89-252 0 0,-1 0 1 0 0,-2 1-1 0 0,0-1 0 0 0,-1 0 0 0 0,-1 0 0 0 0,-1 0 0 0 0,-1 0 1 0 0,-1-1-1 0 0,-1 0 0 0 0,-1 0 0 0 0,-1 0 0 0 0,0-1 0 0 0,-2-1 1 0 0,0 1-1 0 0,-1-2 0 0 0,-9 10-39 0 0,15-21-55 0 0,0-1 1 0 0,-1 0-1 0 0,0 0 1 0 0,0 0-1 0 0,0-1 0 0 0,-1 0 1 0 0,1-1-1 0 0,-1 0 1 0 0,0 0-1 0 0,-1 0 0 0 0,1-1 1 0 0,-1-1-1 0 0,1 1 1 0 0,-1-1-1 0 0,0-1 0 0 0,0 1 1 0 0,1-2-1 0 0,-8 1 55 0 0,-15-15-1908 0 0,17-6-4968 0 0,11 10-4080 0 0</inkml:trace>
  <inkml:trace contextRef="#ctx0" brushRef="#br0" timeOffset="-7130.833">755 40 13915 0 0,'0'0'417'0'0,"0"0"-117"0"0,0 0-1 0 0,0 0 72 0 0,0 0 188 0 0,0 0 230 0 0,0 0 174 0 0,0 0 48 0 0,0 0-100 0 0,0 0-175 0 0,0 0-215 0 0,-9-8-204 0 0,-28-24-147 0 0,37 33-160 0 0,-1-1 0 0 0,0 0 0 0 0,1 0 0 0 0,-1 1 0 0 0,0-1 0 0 0,1 0 0 0 0,-1 1-1 0 0,1-1 1 0 0,-1 0 0 0 0,1 1 0 0 0,-1-1 0 0 0,1 1 0 0 0,-1-1 0 0 0,1 1 0 0 0,-1-1 0 0 0,1 1 0 0 0,0-1-1 0 0,-1 1 1 0 0,1 0 0 0 0,0-1 0 0 0,0 1 0 0 0,-1-1 0 0 0,1 1 0 0 0,0 0 0 0 0,0-1 0 0 0,0 1 0 0 0,0 0 0 0 0,0-1-1 0 0,0 1 1 0 0,0 0 0 0 0,0-1 0 0 0,0 1 0 0 0,0 0 0 0 0,0-1 0 0 0,0 1 0 0 0,0 0 0 0 0,0-1 0 0 0,1 1-1 0 0,-1 0 1 0 0,0-1 0 0 0,1 1 0 0 0,-1-1 0 0 0,0 1 0 0 0,1 0 0 0 0,-1-1 0 0 0,0 1 0 0 0,1-1-10 0 0,-1 1 38 0 0,49 443 1933 0 0,-47-408-1941 0 0,1 36 54 0 0,3 0 0 0 0,3-1 0 0 0,4-1 0 0 0,7 20-84 0 0,25-2 199 0 0,-44-86-192 0 0,0 0 0 0 0,0 0 0 0 0,1-1 0 0 0,-1 1 0 0 0,1 0 1 0 0,-1-1-1 0 0,1 1 0 0 0,0-1 0 0 0,0 1 0 0 0,-1-1 1 0 0,1 0-1 0 0,0 0 0 0 0,0 0 0 0 0,0 0 0 0 0,0 0 1 0 0,1 0-1 0 0,-1 0 0 0 0,0-1 0 0 0,0 1 0 0 0,0-1 1 0 0,1 0-1 0 0,-1 0 0 0 0,0 0 0 0 0,0 0 0 0 0,1 0 0 0 0,-1 0 1 0 0,0 0-1 0 0,0-1 0 0 0,0 1 0 0 0,1-1 0 0 0,-1 1 1 0 0,0-1-1 0 0,0 0 0 0 0,0 0 0 0 0,0 0 0 0 0,0 0 1 0 0,0 0-1 0 0,0-1 0 0 0,-1 1 0 0 0,1-1 0 0 0,0 1-7 0 0,15-18 108 0 0,-1 0 0 0 0,-1-1 0 0 0,0-1 0 0 0,-2 0 0 0 0,0-1 0 0 0,-2 0 0 0 0,8-21-108 0 0,-5 13 31 0 0,54-126-55 0 0,42-150 24 0 0,-104 311-327 0 0,-9 353 287 0 0,3-342 41 0 0,0 0 0 0 0,1 0 1 0 0,1 0-1 0 0,1 0 0 0 0,0 0 0 0 0,1-1 0 0 0,1 1 0 0 0,0-1 0 0 0,1 0 0 0 0,1-1 0 0 0,0 1 0 0 0,1-1 0 0 0,1-1 0 0 0,0 0 0 0 0,0 0 0 0 0,2 0 0 0 0,-1-1 0 0 0,2-1 0 0 0,4 4-1 0 0,-13-13 9 0 0,0 0-1 0 0,0-1 0 0 0,0 1 0 0 0,0-1 0 0 0,0 0 0 0 0,0 1 1 0 0,1-1-1 0 0,-1-1 0 0 0,0 1 0 0 0,1 0 0 0 0,-1-1 1 0 0,1 0-1 0 0,-1 0 0 0 0,1 0 0 0 0,-1 0 0 0 0,1 0 1 0 0,-1-1-1 0 0,0 1 0 0 0,1-1 0 0 0,-1 0 0 0 0,0 0 0 0 0,1-1 1 0 0,-1 1-1 0 0,0 0 0 0 0,0-1 0 0 0,0 0 0 0 0,0 0 1 0 0,0 0-1 0 0,1-1-8 0 0,66-80 492 0 0,-32 20-349 0 0,-3-1 0 0 0,-3-2-1 0 0,-2-2 1 0 0,-4 0 0 0 0,-3-2 0 0 0,-2 0 0 0 0,-4-2 0 0 0,5-55-143 0 0,-16-3-56 0 0,-6 131-2 0 0,0 0 1 0 0,-1-1-1 0 0,1 1 1 0 0,0 0-1 0 0,-1-1 0 0 0,1 1 1 0 0,-1 0-1 0 0,1-1 1 0 0,-1 1-1 0 0,1-1 1 0 0,-1 1-1 0 0,0-1 1 0 0,1 1-1 0 0,-1-1 0 0 0,1 1 1 0 0,-1-1-1 0 0,0 1 1 0 0,1-1-1 0 0,-1 0 1 0 0,0 0-1 0 0,0 1 1 0 0,1-1-1 0 0,-1 0 0 0 0,0 0 1 0 0,0 0-1 0 0,1 0 1 0 0,-1 0-1 0 0,0 0 1 0 0,0 0-1 0 0,0 0 1 0 0,1 0-1 0 0,-1 0 0 0 0,0 0 1 0 0,0 0-1 0 0,1-1 1 0 0,-1 1-1 0 0,0 0 1 0 0,0 0-1 0 0,1-1 1 0 0,-1 1-1 0 0,0-1 0 0 0,1 1 1 0 0,-1-1-1 0 0,1 1 1 0 0,-1-1-1 0 0,0 1 1 0 0,1-1-1 0 0,-1 1 1 0 0,1-1-1 0 0,0 0 0 0 0,-1 1 1 0 0,1-1-1 0 0,-1 0 1 0 0,1 1-1 0 0,0-1 1 0 0,-1 0-1 0 0,1 1 1 0 0,0-1-1 0 0,0 0 0 0 0,0 0 1 0 0,0 1-1 0 0,0-1 1 0 0,0 0-1 0 0,0 0 58 0 0,-7 23-2777 0 0,3-6-2325 0 0,0 0-6380 0 0</inkml:trace>
  <inkml:trace contextRef="#ctx0" brushRef="#br0" timeOffset="-6769.777">2018 817 11330 0 0,'0'0'3760'0'0,"0"0"-2511"0"0,0 0-900 0 0,0 0-45 0 0,0 0 214 0 0,0 0 235 0 0,0 0 101 0 0,0 0-61 0 0,0 0-127 0 0,0 0-120 0 0,0 0-110 0 0,0 0-87 0 0,32-24-61 0 0,97-79-54 0 0,-63 35 142 0 0,-61 61-326 0 0,0-1 0 0 0,-1 1 0 0 0,0-1 0 0 0,-1 0-1 0 0,0 0 1 0 0,0 0 0 0 0,0 0 0 0 0,-1-1 0 0 0,-1 1 0 0 0,1-1 0 0 0,-1 1 0 0 0,-1-1 0 0 0,0 1 0 0 0,0-4-50 0 0,-2 8-2 0 0,0 1 0 0 0,-1-1-1 0 0,1 1 1 0 0,-1 0 0 0 0,1 0 0 0 0,-1 0 0 0 0,0 0 0 0 0,0 1 0 0 0,-1-1 0 0 0,1 1 0 0 0,-1 0 0 0 0,1 0 0 0 0,-1 0 0 0 0,1 0 0 0 0,-1 0 0 0 0,0 1-1 0 0,0 0 1 0 0,0 0 0 0 0,0 0 0 0 0,0 0 0 0 0,0 0 0 0 0,0 1 0 0 0,0 0 0 0 0,0 0 0 0 0,0 0 0 0 0,0 0 0 0 0,0 1 0 0 0,-1 0 0 0 0,1 0-1 0 0,1 0 1 0 0,-1 0 0 0 0,0 0 0 0 0,0 1 0 0 0,0 0 0 0 0,1-1 0 0 0,-3 2 2 0 0,-11 9-15 0 0,0 0 0 0 0,1 1 0 0 0,0 0 0 0 0,1 2 0 0 0,1 0 0 0 0,0 0 1 0 0,1 1-1 0 0,0 1 0 0 0,2 0 0 0 0,0 1 0 0 0,1 0 0 0 0,0 1 0 0 0,2-1 0 0 0,0 2 0 0 0,1-1 0 0 0,1 1 0 0 0,1 0 0 0 0,1 1 0 0 0,1-1 1 0 0,0 1-1 0 0,2 0 15 0 0,-1-12 9 0 0,0 0 0 0 0,1 0 0 0 0,0 0 0 0 0,1 0 0 0 0,0 0 0 0 0,0 0 0 0 0,1 0 0 0 0,0 0 0 0 0,1 0 0 0 0,0 0 0 0 0,0 0 1 0 0,1-1-1 0 0,0 1 0 0 0,0-1 0 0 0,1 1 0 0 0,0-1 0 0 0,1-1 0 0 0,0 1 0 0 0,0-1 0 0 0,0 1 0 0 0,1-1 0 0 0,0-1 0 0 0,1 1 1 0 0,-1-1-1 0 0,1 0 0 0 0,2 0-9 0 0,10 2 22 0 0,1-1 0 0 0,1-1 1 0 0,-1-1-1 0 0,1-1 0 0 0,0 0 1 0 0,0-2-1 0 0,0 0 0 0 0,0-2 0 0 0,0 0 1 0 0,0-1-1 0 0,17-4-22 0 0,103-29-1708 0 0,-90 18-3756 0 0,-28 8-5784 0 0</inkml:trace>
  <inkml:trace contextRef="#ctx0" brushRef="#br0" timeOffset="9154.918">345 2157 6233 0 0,'0'0'822'0'0,"0"0"-425"0"0,0 0-125 0 0,0 0 470 0 0,0 0 714 0 0,0 0 474 0 0,0 0 92 0 0,0 0-287 0 0,0 0-418 0 0,0 0-354 0 0,0 0-229 0 0,1 38-178 0 0,4 123-140 0 0,-4 144 812 0 0,-1-265-1157 0 0,-1 0-1 0 0,-2 0 1 0 0,-2 0-1 0 0,-2 0 1 0 0,-1-1-1 0 0,-2 0 1 0 0,-2-1-1 0 0,-2 0 1 0 0,-5 9-71 0 0,18-45 52 0 0,0 1-1 0 0,0-1 1 0 0,0 0 0 0 0,-1 1-1 0 0,1-1 1 0 0,0 0 0 0 0,-1 0 0 0 0,0 0-1 0 0,0 0 1 0 0,1 0 0 0 0,-1 0 0 0 0,0-1-1 0 0,0 1 1 0 0,0-1 0 0 0,-1 1-1 0 0,1-1 1 0 0,0 0 0 0 0,-1 0 0 0 0,1 0-1 0 0,0 0 1 0 0,-1 0 0 0 0,1 0-1 0 0,-1-1 1 0 0,0 1 0 0 0,1-1 0 0 0,-1 0-1 0 0,0 0-51 0 0,-2-30 650 0 0,5 3-484 0 0,0-1 1 0 0,1 1-1 0 0,2 0 0 0 0,1 0 1 0 0,5-20-167 0 0,30-83 185 0 0,4 3-1 0 0,7 1 1 0 0,4 3 0 0 0,42-64-185 0 0,-76 149 44 0 0,1 2 0 0 0,1 0 0 0 0,2 1 0 0 0,2 2 0 0 0,1 0 1 0 0,1 2-1 0 0,2 1 0 0 0,1 1 0 0 0,10-6-44 0 0,-40 34 4 0 0,1-1 0 0 0,-1 1-1 0 0,0-1 1 0 0,0 1 0 0 0,1 0 0 0 0,-1 0 0 0 0,1 0-1 0 0,-1-1 1 0 0,1 1 0 0 0,-1 1 0 0 0,1-1-1 0 0,0 0 1 0 0,-1 0 0 0 0,1 0 0 0 0,0 1 0 0 0,0-1-1 0 0,-1 1 1 0 0,1 0 0 0 0,0-1 0 0 0,0 1-1 0 0,0 0 1 0 0,0 0 0 0 0,0 0 0 0 0,-1 0 0 0 0,1 1-1 0 0,0-1 1 0 0,0 0 0 0 0,0 1 0 0 0,0-1-1 0 0,-1 1 1 0 0,1 0 0 0 0,0 0 0 0 0,-1-1 0 0 0,1 1-1 0 0,0 0 1 0 0,-1 0 0 0 0,1 1 0 0 0,-1-1-1 0 0,0 0 1 0 0,1 0 0 0 0,-1 1 0 0 0,0-1 0 0 0,0 1-1 0 0,0-1 1 0 0,0 1 0 0 0,0-1 0 0 0,0 1 0 0 0,0 1-5 0 0,4 18 78 0 0,-1 0 0 0 0,0 1 0 0 0,-2-1 0 0 0,-1 1 0 0 0,-1 0 0 0 0,-1-1 0 0 0,0 1 0 0 0,-2 0 0 0 0,0-1 0 0 0,-5 13-77 0 0,-4 8 42 0 0,-1-1-1 0 0,-2-1 1 0 0,-2 0-1 0 0,-2-2 1 0 0,-1 0-1 0 0,-2-1 1 0 0,-2 0-1 0 0,-1-2 1 0 0,-1-2 0 0 0,-3 0-1 0 0,0-2 1 0 0,-33 28-42 0 0,57-54-23 0 0,-1 0 1 0 0,0 1 0 0 0,0-2-1 0 0,0 1 1 0 0,-1-1 0 0 0,1 0 0 0 0,-1 0-1 0 0,0-1 1 0 0,0 0 0 0 0,0 0-1 0 0,-1 0 1 0 0,1-1 0 0 0,-1-1-1 0 0,1 1 1 0 0,-4-1 22 0 0,10-2-65 0 0,0 0 1 0 0,0-1-1 0 0,0 1 0 0 0,0-1 1 0 0,0 0-1 0 0,0 1 0 0 0,0-1 1 0 0,0 0-1 0 0,1 1 0 0 0,-1-1 1 0 0,1 0-1 0 0,-1 0 0 0 0,1 0 1 0 0,0 1-1 0 0,0-1 1 0 0,0 0-1 0 0,0 0 0 0 0,0 0 1 0 0,0 0-1 0 0,0 0 0 0 0,1 1 1 0 0,-1-1-1 0 0,1 0 0 0 0,-1 0 1 0 0,1 1-1 0 0,-1-1 0 0 0,1 0 65 0 0,51-84-4765 0 0,-39 70 1351 0 0,2-3-7343 0 0</inkml:trace>
  <inkml:trace contextRef="#ctx0" brushRef="#br0" timeOffset="10299.013">1372 2069 14675 0 0,'0'0'1339'0'0,"0"0"-380"0"0,0 0-103 0 0,0 0 79 0 0,0 0 79 0 0,0 0-8 0 0,0 0-71 0 0,0 0-125 0 0,0 0-157 0 0,0 0-143 0 0,0 0-142 0 0,0 0-104 0 0,-25 11-63 0 0,-76 36-41 0 0,44-2 128 0 0,44-33-237 0 0,1 0-1 0 0,0 1 0 0 0,1 1 0 0 0,0 0 1 0 0,1 0-1 0 0,1 1 0 0 0,0 0 0 0 0,1 1 0 0 0,0 0 1 0 0,2 0-1 0 0,0 0 0 0 0,0 1 0 0 0,2 0 1 0 0,0 0-1 0 0,1 1 0 0 0,1-1 0 0 0,0 1 1 0 0,1 17-51 0 0,3-31 17 0 0,-1 0 1 0 0,1 0-1 0 0,-1 0 1 0 0,1-1 0 0 0,1 1-1 0 0,-1 0 1 0 0,0-1 0 0 0,1 1-1 0 0,0-1 1 0 0,-1 0 0 0 0,2 0-1 0 0,-1 0 1 0 0,0 0-1 0 0,0-1 1 0 0,1 1 0 0 0,-1-1-1 0 0,1 0 1 0 0,0 0 0 0 0,0 0-1 0 0,0 0 1 0 0,0-1 0 0 0,0 0-1 0 0,0 1 1 0 0,0-1 0 0 0,0-1-1 0 0,1 1 1 0 0,-1-1-1 0 0,0 0 1 0 0,0 0 0 0 0,1 0-1 0 0,-1 0 1 0 0,0-1 0 0 0,0 1-1 0 0,1-1 1 0 0,-1 0 0 0 0,0-1-1 0 0,0 1 1 0 0,0-1-1 0 0,0 0 1 0 0,-1 0 0 0 0,1 0-1 0 0,0 0 1 0 0,-1 0 0 0 0,1-2-18 0 0,22-20 41 0 0,-2-2 1 0 0,-1-1 0 0 0,-2 0-1 0 0,0-2 1 0 0,-2-1 0 0 0,-1 0-1 0 0,-1-1 1 0 0,-2-1 0 0 0,-1 0-1 0 0,-2-1 1 0 0,-1 0 0 0 0,-1-2-42 0 0,-3 18-98 0 0,-6 25-262 0 0,-6 30 111 0 0,1-27 245 0 0,1 0-1 0 0,0 0 1 0 0,1 1-1 0 0,1-1 1 0 0,0 0-1 0 0,0 1 1 0 0,1-1-1 0 0,1 1 1 0 0,0-1 0 0 0,0 1-1 0 0,1-1 1 0 0,0 0-1 0 0,1 0 1 0 0,1 0-1 0 0,0 0 1 0 0,0 0-1 0 0,1-1 1 0 0,3 6 4 0 0,-5-12 0 0 0,0 0 0 0 0,0 0 0 0 0,0 0 0 0 0,1-1 0 0 0,-1 1 0 0 0,1-1 0 0 0,0 0 0 0 0,0 0 0 0 0,0 0 0 0 0,1-1 0 0 0,-1 1 0 0 0,0-1 0 0 0,1 0 0 0 0,0-1 0 0 0,-1 1 0 0 0,1-1 0 0 0,0 0 0 0 0,0 0 0 0 0,0 0 0 0 0,0-1 0 0 0,4 1 0 0 0,-1-1 14 0 0,-1-1-1 0 0,1 0 1 0 0,-1 0 0 0 0,0 0-1 0 0,1-1 1 0 0,-1 0 0 0 0,0-1-1 0 0,0 1 1 0 0,0-1-1 0 0,-1-1 1 0 0,1 1 0 0 0,-1-1-1 0 0,1 0 1 0 0,-1-1 0 0 0,-1 1-1 0 0,1-1 1 0 0,2-3-14 0 0,12-11 32 0 0,-1-1 0 0 0,-1-1 0 0 0,0-1 0 0 0,-2 0 1 0 0,0-2-1 0 0,-2 1 0 0 0,0-2 0 0 0,-2 0 0 0 0,-1 0 0 0 0,-1-1 0 0 0,-1-1 0 0 0,-1 1 0 0 0,-2-1 0 0 0,2-15-32 0 0,-4-56 20 0 0,-4 96-23 0 0,0 1 0 0 0,-1 0-1 0 0,1 0 1 0 0,0-1 0 0 0,-1 1-1 0 0,1 0 1 0 0,-1 0 0 0 0,1 0-1 0 0,-1 0 1 0 0,0 0 0 0 0,1 0-1 0 0,-1 0 1 0 0,0 0 0 0 0,0 0-1 0 0,0 0 1 0 0,0 0 0 0 0,0 0-1 0 0,0 0 1 0 0,0 1-1 0 0,0-1 1 0 0,0 0 0 0 0,0 1-1 0 0,0-1 1 0 0,0 1 0 0 0,-1-1-1 0 0,1 1 1 0 0,0 0 0 0 0,0-1-1 0 0,0 1 1 0 0,-1 0 0 0 0,1 0-1 0 0,0 0 1 0 0,0 0 0 0 0,-1 0-1 0 0,1 0 1 0 0,0 0 0 0 0,0 0-1 0 0,-1 1 1 0 0,1-1-1 0 0,0 0 1 0 0,-1 1 3 0 0,-48 23-359 0 0,41-16 296 0 0,0 1-1 0 0,0 1 0 0 0,0-1 0 0 0,1 2 0 0 0,1-1 0 0 0,0 1 0 0 0,0 0 1 0 0,1 0-1 0 0,0 1 0 0 0,1 0 0 0 0,1 0 0 0 0,0 0 0 0 0,0 1 0 0 0,1-1 1 0 0,1 1-1 0 0,0 0 64 0 0,4-10-26 0 0,1 0 0 0 0,-1 0 0 0 0,1-1 0 0 0,-1 1 0 0 0,1-1 1 0 0,0 1-1 0 0,0-1 0 0 0,0 0 0 0 0,0 0 0 0 0,0-1 0 0 0,1 1 0 0 0,-1 0 0 0 0,0-1 1 0 0,1 0-1 0 0,-1 0 0 0 0,1 0 0 0 0,0 0 0 0 0,-1-1 0 0 0,1 1 0 0 0,-1-1 0 0 0,1 0 1 0 0,0 0-1 0 0,-1 0 0 0 0,1-1 0 0 0,0 1 0 0 0,-1-1 0 0 0,1 0 0 0 0,-1 0 0 0 0,1 0 1 0 0,0-1 25 0 0,206-48-170 0 0,-207 50 172 0 0,-1 0 0 0 0,0 0-1 0 0,1 1 1 0 0,-1-1-1 0 0,0 1 1 0 0,0-1 0 0 0,1 1-1 0 0,-1 0 1 0 0,0 0 0 0 0,0 0-1 0 0,0 0 1 0 0,0 0-1 0 0,0 1 1 0 0,0-1 0 0 0,0 0-1 0 0,-1 1 1 0 0,1 0 0 0 0,0-1-1 0 0,-1 1 1 0 0,1 0-1 0 0,-1 0 1 0 0,0 0 0 0 0,0 0-1 0 0,0 0 1 0 0,0 0 0 0 0,0 0-1 0 0,0 0 1 0 0,0 0-1 0 0,0 1 1 0 0,-1-1 0 0 0,0 0-1 0 0,1 1-1 0 0,4 83 99 0 0,-5-68-70 0 0,-7 124-34 0 0,7-138-2 0 0,0-1 0 0 0,0 1-1 0 0,0 0 1 0 0,1-1 0 0 0,-1 1 0 0 0,1 0 0 0 0,0-1 0 0 0,0 1 0 0 0,0-1-1 0 0,1 1 1 0 0,-1-1 0 0 0,1 0 0 0 0,0 0 0 0 0,0 1 0 0 0,0-1-1 0 0,0 0 1 0 0,1-1 0 0 0,-1 1 0 0 0,1 0 0 0 0,0-1 0 0 0,-1 1-1 0 0,1-1 1 0 0,0 0 0 0 0,1 0 0 0 0,-1 0 0 0 0,0-1 0 0 0,0 1-1 0 0,1-1 1 0 0,-1 1 0 0 0,1-1 0 0 0,-1 0 0 0 0,1 0 0 0 0,2 0 7 0 0,3 0-4 0 0,0 0 0 0 0,0-1 0 0 0,0 0 0 0 0,0 0 0 0 0,0-1 0 0 0,-1 0 0 0 0,1 0 0 0 0,0-1 0 0 0,0 0 0 0 0,-1-1 0 0 0,1 0 0 0 0,-1 0 0 0 0,3-2 4 0 0,15-13 80 0 0,0-2-1 0 0,-2 0 1 0 0,-1-1-1 0 0,0-1 1 0 0,-2-2 0 0 0,0 0-1 0 0,-2-1 1 0 0,-1-1 0 0 0,0 0-1 0 0,-3-2 1 0 0,0 0-1 0 0,-1 0 1 0 0,-2-1 0 0 0,-1-1-1 0 0,-1 0 1 0 0,-2-1 0 0 0,1-13-80 0 0,1-2 16 0 0,-2-1 1 0 0,-2 0 0 0 0,-2 0 0 0 0,-2 0 0 0 0,-2 0 0 0 0,-4-18-17 0 0,3 53-5 0 0,0 0 0 0 0,0 1 1 0 0,-1-1-1 0 0,-1 0 0 0 0,0 0 1 0 0,-1 1-1 0 0,0 0 0 0 0,0 0 0 0 0,-1 0 1 0 0,-1 0-1 0 0,-2-3 5 0 0,8 14 1 0 0,-1-1 0 0 0,1 0 0 0 0,-1 0 0 0 0,0 0 0 0 0,1 0 0 0 0,-1 1 0 0 0,0-1 0 0 0,0 0-1 0 0,1 1 1 0 0,-1-1 0 0 0,0 0 0 0 0,0 1 0 0 0,0-1 0 0 0,0 1 0 0 0,0 0 0 0 0,0-1 0 0 0,0 1 0 0 0,0 0 0 0 0,0-1 0 0 0,0 1 0 0 0,0 0 0 0 0,0 0 0 0 0,0 0 0 0 0,0 0 0 0 0,0 0 0 0 0,0 0 0 0 0,0 0 0 0 0,0 0 0 0 0,0 0 0 0 0,0 0 0 0 0,0 1 0 0 0,0-1 0 0 0,0 0-1 0 0,0 1 1 0 0,0-1 0 0 0,1 1 0 0 0,-1-1 0 0 0,0 1 0 0 0,0 0 0 0 0,0-1 0 0 0,0 1 0 0 0,1 0 0 0 0,-1-1 0 0 0,0 1 0 0 0,1 0 0 0 0,-1 0 0 0 0,0 0 0 0 0,1-1 0 0 0,-1 1 0 0 0,1 0 0 0 0,-1 0 0 0 0,1 1-1 0 0,-22 53-10 0 0,16-25 39 0 0,2 1 0 0 0,0 1 0 0 0,3-1-1 0 0,0 0 1 0 0,3 17-29 0 0,-1-19 23 0 0,36 298 119 0 0,-28-274-122 0 0,2-1 0 0 0,3-1-1 0 0,1 0 1 0 0,20 39-20 0 0,5 10-32 0 0,-47-129-1114 0 0,-17-19-1244 0 0,12 24-252 0 0,0 1-3373 0 0,3 11-5274 0 0</inkml:trace>
  <inkml:trace contextRef="#ctx0" brushRef="#br0" timeOffset="10470.884">2189 1988 9162 0 0,'0'0'5204'0'0,"0"0"-3188"0"0,0 0-1001 0 0,0 0 60 0 0,0 0 91 0 0,0 0-64 0 0,0 0-132 0 0,0 0-141 0 0,32-3-132 0 0,99-10-83 0 0,117 3 935 0 0,-126 31-1996 0 0,-70-6-2142 0 0,3 1-5988 0 0,-43-13-2560 0 0</inkml:trace>
  <inkml:trace contextRef="#ctx0" brushRef="#br0" timeOffset="10866.259">3224 1955 9202 0 0,'0'0'3791'0'0,"0"0"-1485"0"0,0 0-552 0 0,0 0-203 0 0,0 0-213 0 0,0 0-159 0 0,0 0-163 0 0,0 0-163 0 0,0 0-142 0 0,0 0-143 0 0,0 0-144 0 0,0 0-132 0 0,-19 4-78 0 0,-60 15-41 0 0,13 16 209 0 0,-28 25-258 0 0,92-59-132 0 0,1 0 0 0 0,-1 1 1 0 0,1-1-1 0 0,0 0 0 0 0,0 0 1 0 0,0 1-1 0 0,0-1 1 0 0,0 1-1 0 0,0-1 0 0 0,0 1 1 0 0,0-1-1 0 0,0 1 1 0 0,1 0-1 0 0,-1-1 0 0 0,1 1 1 0 0,-1 0-1 0 0,1-1 1 0 0,0 1-1 0 0,-1 0 0 0 0,1 0 1 0 0,0 0-1 0 0,0-1 1 0 0,0 1-1 0 0,1 0 0 0 0,-1 0 1 0 0,0-1-1 0 0,1 1 1 0 0,-1 0-1 0 0,1-1 0 0 0,-1 1 1 0 0,1 0-1 0 0,0-1 0 0 0,0 1 1 0 0,0-1-1 0 0,0 1 1 0 0,0-1-1 0 0,0 1 0 0 0,0-1 1 0 0,0 0-1 0 0,0 1 1 0 0,1-1-1 0 0,-1 0 0 0 0,1 0 1 0 0,-1 0-1 0 0,1 0 1 0 0,-1 0-1 0 0,1-1 0 0 0,-1 1 1 0 0,1 0-1 0 0,0-1 1 0 0,-1 1-1 0 0,1-1 0 0 0,0 1 1 0 0,0-1 7 0 0,6 3-14 0 0,1-1 16 0 0,0 0 1 0 0,1 0-1 0 0,-1 1 0 0 0,-1 0 1 0 0,1 1-1 0 0,0 0 0 0 0,-1 0 1 0 0,0 1-1 0 0,0 0 0 0 0,0 0 1 0 0,-1 1-1 0 0,1 0 0 0 0,-1 1 1 0 0,-1-1-1 0 0,1 1 0 0 0,-1 0 1 0 0,0 1-1 0 0,-1 0 0 0 0,0 0 1 0 0,0 0-1 0 0,-1 0 0 0 0,0 1 1 0 0,0-1-1 0 0,-1 1 0 0 0,0 0 1 0 0,-1 0-1 0 0,1 6-2 0 0,-3-8 36 0 0,-1-1 0 0 0,0 1 0 0 0,0-1 0 0 0,0 0 0 0 0,-1 1 0 0 0,0-1 0 0 0,0 0 0 0 0,-1 0-1 0 0,0 0 1 0 0,0-1 0 0 0,0 1 0 0 0,-1-1 0 0 0,1 1 0 0 0,-1-1 0 0 0,-1 0 0 0 0,-2 2-36 0 0,1 0-3 0 0,-1 0 0 0 0,0 0 0 0 0,-1 0 1 0 0,0-1-1 0 0,0-1 0 0 0,0 1 0 0 0,0-1 0 0 0,-1-1 1 0 0,0 0-1 0 0,0 0 0 0 0,0 0 0 0 0,-1-1 0 0 0,1-1 1 0 0,-1 1-1 0 0,1-2 0 0 0,-1 1 0 0 0,0-1 0 0 0,0-1 1 0 0,-7 0 2 0 0,-7 1-575 0 0,-10 0-1245 0 0,14-4-5061 0 0,15 0-4904 0 0</inkml:trace>
  <inkml:trace contextRef="#ctx0" brushRef="#br0" timeOffset="14294.314">4218 2246 0 0 0,'0'0'664'0'0,"0"0"148"0"0,0 0 135 0 0,0 0 108 0 0,0 0 4 0 0,0 0-37 0 0,0 0-24 0 0,0 0-19 0 0,0 0-21 0 0,0 0-50 0 0,-3-2-21 0 0,-36-4 4619 0 0,2 33-3569 0 0,-16 55-1293 0 0,51-77-461 0 0,-7 9-80 0 0,2 0 1 0 0,0 1-1 0 0,1 0 1 0 0,0 0-1 0 0,1 1 1 0 0,1-1-1 0 0,1 1 1 0 0,0 0-1 0 0,1 0 1 0 0,0 2-104 0 0,2-17 23 0 0,1 1 1 0 0,-1-1-1 0 0,0 0 1 0 0,1 1-1 0 0,-1-1 1 0 0,1 0 0 0 0,0 1-1 0 0,-1-1 1 0 0,1 0-1 0 0,0 0 1 0 0,0 1 0 0 0,-1-1-1 0 0,1 0 1 0 0,0 0-1 0 0,0 0 1 0 0,0 0 0 0 0,1 0-1 0 0,-1 0 1 0 0,0-1-1 0 0,0 1 1 0 0,0 0 0 0 0,1-1-1 0 0,-1 1 1 0 0,0 0-1 0 0,1-1 1 0 0,-1 0-1 0 0,0 1 1 0 0,1-1 0 0 0,-1 0-1 0 0,1 0 1 0 0,-1 1-1 0 0,0-1 1 0 0,1 0 0 0 0,-1 0-1 0 0,1-1 1 0 0,-1 1-1 0 0,1 0 1 0 0,-1 0 0 0 0,1-1-24 0 0,56-16 1091 0 0,-42 7-1056 0 0,-1-1 1 0 0,0 0 0 0 0,-1-1-1 0 0,-1-1 1 0 0,1 0-1 0 0,-2-1 1 0 0,0 0 0 0 0,-1-1-1 0 0,-1 0 1 0 0,0-1 0 0 0,0 0-1 0 0,-2 0 1 0 0,0-1-1 0 0,1-7-35 0 0,-5-49-964 0 0,-6 70 867 0 0,1-1 0 0 0,-1 1 0 0 0,0 0 0 0 0,1 0 0 0 0,-2 0 0 0 0,1 0 0 0 0,0 1 0 0 0,0-1 0 0 0,-1 0 0 0 0,0 1 0 0 0,1 0 0 0 0,-1 0 0 0 0,0-1 0 0 0,0 2 0 0 0,0-1 0 0 0,-1 0 0 0 0,1 1 0 0 0,0-1 0 0 0,-1 1 0 0 0,1 0 0 0 0,0 0 0 0 0,-2 0 97 0 0,-47 0-1058 0 0,52 1 1043 0 0,0 0 4 0 0,29 4 729 0 0,-22-6-619 0 0,0 0 0 0 0,0 0 0 0 0,-1-1 0 0 0,1 0 0 0 0,-1 0 0 0 0,0-1 0 0 0,0 1 0 0 0,0-1 0 0 0,0-1 1 0 0,-1 1-1 0 0,0-1 0 0 0,0 0 0 0 0,0 0 0 0 0,0-1 0 0 0,-1 1 0 0 0,0-1 0 0 0,1-1-99 0 0,20-22 228 0 0,-1 7-165 0 0,-1 0 1 0 0,-2-2-1 0 0,0 0 1 0 0,-2-2-1 0 0,0 0 0 0 0,-2-1 1 0 0,-1-1-1 0 0,-1 0 1 0 0,-2-1-1 0 0,0-1 0 0 0,-2 0 1 0 0,-2 0-1 0 0,4-21-63 0 0,-6-26 187 0 0,-14 81-614 0 0,14 110 717 0 0,4 0 0 0 0,6-1 1 0 0,18 60-291 0 0,-4-14 128 0 0,-2 16-41 0 0,-7 2-1 0 0,-8 0 1 0 0,-7 29-87 0 0,-7-179 26 0 0,-1 0-1 0 0,-1 0 0 0 0,-1 1 1 0 0,-1-2-1 0 0,-2 1 1 0 0,-1 0-1 0 0,-1-1 1 0 0,-1-1-1 0 0,-1 1 1 0 0,-1-1-1 0 0,-2-1 0 0 0,0 0 1 0 0,-16 20-26 0 0,28-41 23 0 0,-1 0 1 0 0,1-1-1 0 0,0 1 1 0 0,-1 0-1 0 0,1-1 0 0 0,-1 0 1 0 0,0 1-1 0 0,0-1 1 0 0,0 0-1 0 0,0 0 1 0 0,-1 0-1 0 0,1 0 0 0 0,0 0 1 0 0,-1 0-1 0 0,1-1 1 0 0,-1 1-1 0 0,0-1 1 0 0,1 0-1 0 0,-1 0 0 0 0,0 0 1 0 0,0 0-1 0 0,0 0 1 0 0,0-1-1 0 0,0 1 0 0 0,0-1 1 0 0,0 0-1 0 0,0 0 1 0 0,1 0-1 0 0,-1 0 1 0 0,0 0-1 0 0,0-1 0 0 0,0 1 1 0 0,0-1-1 0 0,0 0 1 0 0,0 0-1 0 0,0 0 1 0 0,1 0-1 0 0,-1 0 0 0 0,0-1 1 0 0,1 1-1 0 0,-1-1 1 0 0,1 0-1 0 0,-1 0 1 0 0,1 0-1 0 0,0 0 0 0 0,-2-2-23 0 0,-1-12 48 0 0,0-1-1 0 0,1 0 0 0 0,1 0 1 0 0,1 0-1 0 0,0 0 0 0 0,1-1 1 0 0,1 1-1 0 0,1 0 1 0 0,0 0-1 0 0,1-2-47 0 0,5-21 12 0 0,2 0 0 0 0,2 1 0 0 0,1 0 1 0 0,2 0-1 0 0,1 2 0 0 0,2 0 0 0 0,13-20-12 0 0,-9 19-303 0 0,1 0 0 0 0,2 1 0 0 0,1 1-1 0 0,16-16 304 0 0,33-18-8540 0 0,-62 61-2707 0 0</inkml:trace>
  <inkml:trace contextRef="#ctx0" brushRef="#br0" timeOffset="14821.334">5604 2430 2977 0 0,'0'0'1059'0'0,"0"0"-245"0"0,0 0 136 0 0,0 0 342 0 0,0 0 176 0 0,0 0-13 0 0,0 0-186 0 0,0 0-252 0 0,0 0-187 0 0,-1 32-142 0 0,-4 102-105 0 0,-2-25 1420 0 0,-4-65 809 0 0,12-79 2052 0 0,1-11-4969 0 0,16-5 100 0 0,2 1 1 0 0,2 1-1 0 0,2 0 1 0 0,2 2-1 0 0,3 2 0 0 0,1 0 1 0 0,28-30 4 0 0,-51 69-694 0 0,-4 15-9005 0 0,-3-1-1195 0 0</inkml:trace>
  <inkml:trace contextRef="#ctx0" brushRef="#br0" timeOffset="15128.536">6101 2297 11034 0 0,'0'0'2468'0'0,"0"0"-1254"0"0,0 0-453 0 0,0 0 116 0 0,0 0 170 0 0,0 0 71 0 0,0 0-85 0 0,0 0-231 0 0,-13 32-244 0 0,-39 100-172 0 0,38-53 58 0 0,15-73-399 0 0,0 0-1 0 0,0 0 1 0 0,0 0 0 0 0,1 0 0 0 0,-1 0-1 0 0,1 0 1 0 0,1-1 0 0 0,-1 1 0 0 0,1-1-1 0 0,0 0 1 0 0,0 1 0 0 0,1-1 0 0 0,0-1-1 0 0,-1 1 1 0 0,2 0 0 0 0,-1-1 0 0 0,0 0-1 0 0,1 0 1 0 0,0 0 0 0 0,0-1 0 0 0,0 0-1 0 0,0 0 1 0 0,0 0 0 0 0,1 0 0 0 0,0-1-1 0 0,-1 0 1 0 0,1 0 0 0 0,0 0 0 0 0,6 0-45 0 0,-7-2 58 0 0,-1 0 1 0 0,1 0 0 0 0,0-1-1 0 0,0 0 1 0 0,-1 0 0 0 0,1 0-1 0 0,-1 0 1 0 0,1-1 0 0 0,-1 0-1 0 0,1 0 1 0 0,-1 0 0 0 0,0 0-1 0 0,0-1 1 0 0,0 0 0 0 0,0 1-1 0 0,-1-1 1 0 0,1-1 0 0 0,-1 1 0 0 0,0 0-1 0 0,1-1 1 0 0,0-1-59 0 0,3-5 46 0 0,0 0 0 0 0,0 0 0 0 0,-1 0 1 0 0,0-1-1 0 0,0 0 0 0 0,-1 0 0 0 0,-1 0 1 0 0,0-1-1 0 0,-1 0 0 0 0,0 0 0 0 0,-1 1 0 0 0,0-2 1 0 0,0 1-1 0 0,-2 0 0 0 0,1 0 0 0 0,-2 0 0 0 0,-1-12-46 0 0,2 19-49 0 0,0 0 0 0 0,-1 0-1 0 0,0 0 1 0 0,0 1-1 0 0,0-1 1 0 0,-1 0 0 0 0,1 0-1 0 0,-1 1 1 0 0,0-1 0 0 0,-1 1-1 0 0,1-1 1 0 0,-1 1-1 0 0,0 0 1 0 0,0 0 0 0 0,0 0-1 0 0,0 1 1 0 0,-1-1 0 0 0,1 1-1 0 0,-1-1 1 0 0,-1 1 49 0 0,-26-12-2967 0 0,-4 9-3921 0 0,23 6-4302 0 0</inkml:trace>
  <inkml:trace contextRef="#ctx0" brushRef="#br0" timeOffset="15643.849">6554 2588 8970 0 0,'0'0'4093'0'0,"0"0"-2179"0"0,0 0-886 0 0,0 0-221 0 0,0 0-105 0 0,0 0-68 0 0,0 0-97 0 0,0 0-122 0 0,0 0-103 0 0,0 0-92 0 0,0 0-68 0 0,-10 33-32 0 0,-32 105-25 0 0,31-55 45 0 0,28 56 404 0 0,-11-122 184 0 0,1-26 1335 0 0,19-164-366 0 0,-18 140-1627 0 0,1 1 1 0 0,1-1-1 0 0,2 2 1 0 0,2 0-1 0 0,0 0 1 0 0,2 1 0 0 0,2 1-1 0 0,5-6-70 0 0,-14 22-5 0 0,1 0 0 0 0,0 1 0 0 0,1 0 0 0 0,0 1 0 0 0,1 0 0 0 0,0 1 0 0 0,1 0 0 0 0,0 1 0 0 0,1 0 0 0 0,0 1 0 0 0,0 1-1 0 0,0 0 1 0 0,1 1 0 0 0,0 1 0 0 0,0 0 0 0 0,1 1 0 0 0,0 0 0 0 0,4 1 5 0 0,-14 2 1 0 0,-1 0 0 0 0,1 0 0 0 0,0 0-1 0 0,0 1 1 0 0,-1 0 0 0 0,1 0 0 0 0,0 0 0 0 0,0 1-1 0 0,0 0 1 0 0,-1 0 0 0 0,1 0 0 0 0,-1 1-1 0 0,1 0 1 0 0,-1 0 0 0 0,1 0 0 0 0,-1 1 0 0 0,0 0-1 0 0,0 0 1 0 0,0 0 0 0 0,-1 0 0 0 0,1 1 0 0 0,-1 0-1 0 0,0 0 1 0 0,0 0 0 0 0,0 0 0 0 0,0 1 0 0 0,-1 0-1 0 0,1 0 1 0 0,-1 0 0 0 0,-1 0 0 0 0,1 0 0 0 0,-1 0-1 0 0,0 1 1 0 0,0-1 0 0 0,0 1 0 0 0,-1-1-1 0 0,1 4 0 0 0,-2 0 20 0 0,0-1-1 0 0,0 1 0 0 0,0 0 0 0 0,-1 0 0 0 0,-1 0 0 0 0,1-1 0 0 0,-1 1 0 0 0,-1-1 0 0 0,0 1 0 0 0,0-1 0 0 0,0 0 0 0 0,-1 0 0 0 0,-1 0 0 0 0,1-1 0 0 0,-1 1 0 0 0,0-1 0 0 0,-1 0 0 0 0,0-1 0 0 0,0 1 0 0 0,0-1 0 0 0,-1 0 0 0 0,-2 1-19 0 0,-1 2-62 0 0,-1-1 1 0 0,1 0-1 0 0,-2-1 0 0 0,1 0 0 0 0,-1-1 0 0 0,0 0 1 0 0,0-1-1 0 0,0 0 0 0 0,-1-1 0 0 0,0 0 1 0 0,0-1-1 0 0,0 0 0 0 0,0-1 0 0 0,-1-1 0 0 0,1 0 1 0 0,0-1-1 0 0,-1-1 0 0 0,0 0 62 0 0,12 1-128 0 0,-1 0 1 0 0,1-1-1 0 0,-1 1 1 0 0,1-1-1 0 0,0 0 1 0 0,-1 1-1 0 0,1-1 1 0 0,0-1-1 0 0,0 1 1 0 0,-1 0-1 0 0,1 0 1 0 0,0-1-1 0 0,0 1 1 0 0,1-1-1 0 0,-1 0 1 0 0,0 1-1 0 0,0-1 1 0 0,1 0-1 0 0,-1 0 1 0 0,1 0-1 0 0,0 0 1 0 0,-1-2 127 0 0,-5-14-3771 0 0,5-2-3739 0 0,2 9-3384 0 0</inkml:trace>
  <inkml:trace contextRef="#ctx0" brushRef="#br0" timeOffset="16006.158">7283 2522 10898 0 0,'0'0'1990'0'0,"0"0"-308"0"0,0 0-134 0 0,0 0-125 0 0,0 0-173 0 0,0 0-166 0 0,0 0-112 0 0,0 0-85 0 0,0 0-94 0 0,0 0-123 0 0,33 0-133 0 0,105 0-96 0 0,-73-16 77 0 0,-55 10-372 0 0,-3 2-87 0 0,-1 1 1 0 0,0-1-1 0 0,0-1 1 0 0,0 1-1 0 0,0-1 1 0 0,-1 0 0 0 0,1 0-1 0 0,-1-1 1 0 0,-1 0-1 0 0,1 1 1 0 0,-1-2-1 0 0,0 1 1 0 0,0 0 0 0 0,-1-1-1 0 0,0 0 1 0 0,0 1-1 0 0,0-1 1 0 0,-1-1-1 0 0,0 1 1 0 0,-1 0 0 0 0,1 0-1 0 0,-1-1 1 0 0,-1 1-1 0 0,0 0 1 0 0,0-1-1 0 0,0 1 1 0 0,-1-1-60 0 0,-1 4-33 0 0,0 1-1 0 0,0-1 1 0 0,0 1 0 0 0,-1 0 0 0 0,0 0 0 0 0,1 0-1 0 0,-1 0 1 0 0,0 0 0 0 0,-1 0 0 0 0,1 1-1 0 0,0 0 1 0 0,-1 0 0 0 0,1 0 0 0 0,-1 0-1 0 0,0 0 1 0 0,0 0 0 0 0,0 1 0 0 0,0 0-1 0 0,0 0 1 0 0,0 0 0 0 0,0 0 0 0 0,0 1-1 0 0,0 0 1 0 0,0 0 0 0 0,0 0 0 0 0,0 0-1 0 0,0 0 1 0 0,0 1 0 0 0,0 0 0 0 0,0 0-1 0 0,0 0 1 0 0,0 0 0 0 0,0 0 0 0 0,0 1-1 0 0,0 0 1 0 0,1 0 0 0 0,-1 0 0 0 0,1 0 0 0 0,0 1-1 0 0,-1-1 1 0 0,1 2 33 0 0,-9 5-25 0 0,0 1 0 0 0,1 0 0 0 0,0 1-1 0 0,1 0 1 0 0,0 1 0 0 0,1 0 0 0 0,1 0 0 0 0,0 1 0 0 0,0 0 0 0 0,1 1 0 0 0,1-1-1 0 0,0 1 1 0 0,1 1 0 0 0,1-1 0 0 0,0 1 0 0 0,1 0 0 0 0,0-1 0 0 0,1 1-1 0 0,1 1 1 0 0,1 12 25 0 0,0-22 1 0 0,0-1 0 0 0,1 1 0 0 0,-1-1 0 0 0,1 0 0 0 0,1 1 0 0 0,-1-1 0 0 0,1 0 0 0 0,0 0 0 0 0,0 0 0 0 0,0 0 0 0 0,1 0 0 0 0,0 0 0 0 0,0 0 0 0 0,0-1 0 0 0,1 0 0 0 0,-1 1 0 0 0,1-1 0 0 0,0-1 0 0 0,0 1 0 0 0,0 0 0 0 0,1-1 0 0 0,-1 0 0 0 0,1 0 0 0 0,0-1 0 0 0,0 1 0 0 0,2 0-1 0 0,7 3-41 0 0,1-1-1 0 0,-1 0 1 0 0,1-1-1 0 0,0-1 1 0 0,1 0 0 0 0,-1-2-1 0 0,0 1 1 0 0,14-2 41 0 0,32-4-1289 0 0,-22-6-4897 0 0,-24 6-5214 0 0</inkml:trace>
  <inkml:trace contextRef="#ctx0" brushRef="#br0" timeOffset="22147.887">818 3486 4553 0 0,'0'0'1322'0'0,"0"0"-46"0"0,0 0 109 0 0,0 0 335 0 0,0 0 200 0 0,0 0-78 0 0,0 0-241 0 0,0 0-306 0 0,0 0-254 0 0,0 0-196 0 0,0 0-123 0 0,-25-6-74 0 0,-80-19-52 0 0,102 24-551 0 0,-1 0 1 0 0,1 0-1 0 0,0 1 0 0 0,-1-1 1 0 0,0 1-1 0 0,1 0 1 0 0,-1 0-1 0 0,1 1 1 0 0,-1-1-1 0 0,1 1 0 0 0,-1-1 1 0 0,1 1-1 0 0,0 0 1 0 0,-1 1-1 0 0,1-1 1 0 0,0 0-1 0 0,0 1 0 0 0,0 0 1 0 0,0 0-1 0 0,0 0 1 0 0,0 0-46 0 0,-8 5 171 0 0,-12 7-32 0 0,0 0 0 0 0,1 2 0 0 0,0 0 0 0 0,2 2 0 0 0,0 0 0 0 0,0 1 0 0 0,2 2 0 0 0,1-1 0 0 0,0 2 0 0 0,2 0 0 0 0,0 1 0 0 0,2 1 0 0 0,0 0 0 0 0,2 0 0 0 0,0 1-1 0 0,0 7-138 0 0,9-26 4 0 0,0-1 0 0 0,0 1 0 0 0,0-1-1 0 0,1 1 1 0 0,0-1 0 0 0,0 1-1 0 0,1 0 1 0 0,-1 0 0 0 0,1 0-1 0 0,1-1 1 0 0,-1 1 0 0 0,1 0-1 0 0,0 0 1 0 0,0-1 0 0 0,0 1 0 0 0,1 0-1 0 0,0-1 1 0 0,0 0 0 0 0,1 1-1 0 0,-1-1 1 0 0,1 0 0 0 0,0 0-1 0 0,0 0 1 0 0,1-1 0 0 0,0 1-1 0 0,0-1 1 0 0,0 0 0 0 0,0 0-1 0 0,0 0 1 0 0,3 1-4 0 0,12 2-200 0 0,1-1 0 0 0,1-1 0 0 0,-1-1 0 0 0,1 0 0 0 0,0-2 0 0 0,-1 0 0 0 0,1-1 0 0 0,0-2 0 0 0,0 0 0 0 0,0-1 0 0 0,0-1 0 0 0,-1-1 0 0 0,0 0 0 0 0,1-2 0 0 0,-2-1-1 0 0,1 0 1 0 0,15-9 200 0 0,36-13-3273 0 0,-42 16-876 0 0,1 1-6836 0 0</inkml:trace>
  <inkml:trace contextRef="#ctx0" brushRef="#br0" timeOffset="22407.682">1271 3490 15067 0 0,'0'0'1679'0'0,"0"0"-505"0"0,0 0-327 0 0,0 0-72 0 0,-33 32-11 0 0,-105 102-55 0 0,131-128-619 0 0,0 1 0 0 0,0 0 0 0 0,1-1 0 0 0,-1 2 0 0 0,2-1 0 0 0,-1 1 0 0 0,1 0-1 0 0,0 0 1 0 0,0 1 0 0 0,1-1 0 0 0,-1 4-90 0 0,0 1 125 0 0,2-7-81 0 0,-1 1 0 0 0,1-1 0 0 0,0 1 0 0 0,0 0 1 0 0,1 0-1 0 0,0 0 0 0 0,0 0 0 0 0,0 0 0 0 0,1 0 0 0 0,0 1 1 0 0,1-1-1 0 0,-1 0 0 0 0,2 1 0 0 0,-1-1 0 0 0,1 0 0 0 0,0 0 1 0 0,0 1-1 0 0,1-1 0 0 0,0 0 0 0 0,0 0 0 0 0,1 0 0 0 0,0-1 0 0 0,0 1 1 0 0,0-1-1 0 0,1 1 0 0 0,4 4-44 0 0,-1-6 70 0 0,0 0-1 0 0,0 0 1 0 0,1 0-1 0 0,-1-1 1 0 0,1 0-1 0 0,1 0 1 0 0,-1-1 0 0 0,0 0-1 0 0,1-1 1 0 0,-1 0-1 0 0,1 0 1 0 0,0-1 0 0 0,0 0-1 0 0,-1 0 1 0 0,1-1-1 0 0,0 0 1 0 0,0-1-1 0 0,0 0 1 0 0,0 0 0 0 0,-1-1-1 0 0,1 0 1 0 0,-1-1-1 0 0,3-1-69 0 0,7-2 131 0 0,0 0-1 0 0,-1-2 0 0 0,0 0 1 0 0,-1-1-1 0 0,0-1 0 0 0,0 0 0 0 0,-1-1 1 0 0,-1-1-1 0 0,1 0 0 0 0,8-11-130 0 0,-14 13 71 0 0,0 0 1 0 0,0 0-1 0 0,-1-1 0 0 0,0 0 0 0 0,-1-1 1 0 0,0 0-1 0 0,-1 0 0 0 0,0 0 0 0 0,-1-1 1 0 0,0 0-1 0 0,-1 0 0 0 0,0 0 0 0 0,-2 0 0 0 0,1-1 1 0 0,-1 1-1 0 0,-1-1 0 0 0,-1-11-71 0 0,-1 17-24 0 0,-1-1-1 0 0,0 1 0 0 0,-1 0 1 0 0,0 0-1 0 0,0 0 0 0 0,-1 0 1 0 0,1 0-1 0 0,-2 1 1 0 0,1 0-1 0 0,-1 0 0 0 0,0 0 1 0 0,-1 0-1 0 0,0 1 1 0 0,0 0-1 0 0,0 0 0 0 0,-1 0 1 0 0,1 1-1 0 0,-1 0 0 0 0,-1 0 1 0 0,1 1-1 0 0,-1 0 1 0 0,1 0-1 0 0,-1 1 0 0 0,-4-1 25 0 0,-76-4-1562 0 0,36 29-5639 0 0,41-9-4459 0 0</inkml:trace>
  <inkml:trace contextRef="#ctx0" brushRef="#br0" timeOffset="22884.868">1720 3950 16147 0 0,'0'0'1483'0'0,"0"0"-489"0"0,0 0-186 0 0,0 0 22 0 0,0 0-46 0 0,0 0-139 0 0,0 0-81 0 0,0 0-74 0 0,0 0-73 0 0,0 0-58 0 0,0 0-39 0 0,0 0-60 0 0,11-32-44 0 0,33-103-20 0 0,9 30 158 0 0,58-41-201 0 0,-78 123-528 0 0,-31 60-126 0 0,-17 180 481 0 0,15-214 32 0 0,1 0 0 0 0,-1 1 0 0 0,1-1 0 0 0,0 0 0 0 0,0 0 0 0 0,1 1 0 0 0,-1-1 0 0 0,1 0 0 0 0,-1 0 0 0 0,1 0 0 0 0,0-1 0 0 0,0 1 0 0 0,0 0 0 0 0,1-1 0 0 0,-1 1 0 0 0,1-1 0 0 0,-1 0 0 0 0,1 0 0 0 0,0 0 0 0 0,0 0 0 0 0,-1 0 0 0 0,1 0 0 0 0,1-1 0 0 0,-1 0 0 0 0,0 0 0 0 0,0 1 0 0 0,0-2 0 0 0,1 1 0 0 0,-1 0 0 0 0,1-1 0 0 0,-1 1 0 0 0,2-1-12 0 0,4 0 94 0 0,0 0 0 0 0,0 0 1 0 0,0-1-1 0 0,-1-1 0 0 0,1 1 0 0 0,0-1 1 0 0,-1-1-1 0 0,1 1 0 0 0,-1-1 0 0 0,0-1 1 0 0,0 0-1 0 0,4-2-94 0 0,7-5 168 0 0,0-1-1 0 0,-1 0 1 0 0,0-2 0 0 0,-2 0-1 0 0,1 0 1 0 0,-1-2 0 0 0,-1 0-1 0 0,-1-1 1 0 0,-1 0 0 0 0,0-1 0 0 0,-1-1-1 0 0,-1 0 1 0 0,-1 0 0 0 0,0-1-1 0 0,-2-1 1 0 0,3-8-168 0 0,-12-26-435 0 0,-18 46-5551 0 0,10 9-6041 0 0</inkml:trace>
  <inkml:trace contextRef="#ctx0" brushRef="#br0" timeOffset="23527.244">3042 3497 296 0 0,'0'0'2158'0'0,"0"0"186"0"0,0 0 189 0 0,0 0 18 0 0,0 0-144 0 0,0 0-285 0 0,0 0-368 0 0,0 0-371 0 0,0 0-327 0 0,0 0-236 0 0,0 0-136 0 0,0 0-100 0 0,0 0-90 0 0,-11-7-74 0 0,-36-25-80 0 0,45 31-315 0 0,-1 0-1 0 0,1 1 1 0 0,0-1 0 0 0,0 1 0 0 0,0-1-1 0 0,-1 1 1 0 0,1 0 0 0 0,0-1 0 0 0,-1 1-1 0 0,1 0 1 0 0,0 1 0 0 0,0-1-1 0 0,-1 0 1 0 0,1 1 0 0 0,0-1 0 0 0,0 1-1 0 0,-1 0 1 0 0,1-1 0 0 0,0 1-1 0 0,0 0 1 0 0,0 0 0 0 0,0 1 0 0 0,0-1-1 0 0,0 0 1 0 0,1 1 0 0 0,-2 0-25 0 0,-4 2 73 0 0,-242 161 799 0 0,239-158-804 0 0,9-7-67 0 0,0 0 0 0 0,0 0 0 0 0,0 0 0 0 0,0 0 0 0 0,0 1 0 0 0,0-1 0 0 0,0 0 0 0 0,0 1 0 0 0,0-1 0 0 0,0 1 0 0 0,0-1 0 0 0,0 1 0 0 0,0-1 0 0 0,1 1 0 0 0,-1-1 0 0 0,0 1 0 0 0,0 0 0 0 0,0 0 0 0 0,1-1 0 0 0,-1 1 0 0 0,1 0 0 0 0,-1 0 0 0 0,0 0 0 0 0,1 0 0 0 0,-1 0 0 0 0,1 0 0 0 0,0 0 0 0 0,-1 0 0 0 0,1 0 0 0 0,0 0 0 0 0,0 0 0 0 0,0 0 0 0 0,-1 0 0 0 0,1 0 0 0 0,0 0 0 0 0,0 0 0 0 0,0 0 0 0 0,1 0 0 0 0,-1 0 0 0 0,0 0 0 0 0,0 0 0 0 0,1 0 0 0 0,-1 0 0 0 0,0 0 0 0 0,1 0 0 0 0,-1 0 0 0 0,1 0 0 0 0,-1 0 0 0 0,1 0 0 0 0,0 0 0 0 0,-1-1 0 0 0,1 1 0 0 0,0 0 0 0 0,-1 0 0 0 0,1-1 0 0 0,0 1 0 0 0,0-1 0 0 0,0 1 0 0 0,0 0-1 0 0,12 4 39 0 0,-1 0-1 0 0,1 0 0 0 0,0-2 1 0 0,0 1-1 0 0,1-2 1 0 0,-1 0-1 0 0,1 0 1 0 0,9-1-39 0 0,58 10 49 0 0,29 35-38 0 0,-106-44-3 0 0,0 1 0 0 0,-1-1 0 0 0,1 1 0 0 0,-1 0 0 0 0,0 0 0 0 0,0 0 1 0 0,0 0-1 0 0,0 0 0 0 0,0 1 0 0 0,-1 0 0 0 0,1-1 0 0 0,-1 1 0 0 0,0 0 0 0 0,0 0 0 0 0,0 0 0 0 0,-1 0 0 0 0,0 1 0 0 0,1-1 0 0 0,-2 0 0 0 0,1 0 0 0 0,0 1 0 0 0,-1-1 0 0 0,0 1 0 0 0,0-1 1 0 0,0 3-9 0 0,-3 0 46 0 0,0-1 1 0 0,0 1 0 0 0,-1-1 0 0 0,0 0 0 0 0,0 0 0 0 0,0 0 0 0 0,-1 0 0 0 0,0-1 0 0 0,0 0 0 0 0,0 0 0 0 0,-1 0 0 0 0,1-1 0 0 0,-1 0 0 0 0,-1 0 0 0 0,1 0 0 0 0,0-1 0 0 0,-1 0 0 0 0,-2 1-47 0 0,-8 6 40 0 0,-15 9-80 0 0,0-2 0 0 0,-2-2 1 0 0,0 0-1 0 0,0-3 0 0 0,-1 0 0 0 0,-31 4 40 0 0,32-14-748 0 0,49-33-2674 0 0,87-68-3315 0 0,-59 61-1449 0 0,-21 18 2402 0 0</inkml:trace>
  <inkml:trace contextRef="#ctx0" brushRef="#br0" timeOffset="23781.194">3423 3273 10914 0 0,'0'0'3406'0'0,"0"0"-1200"0"0,0 0-847 0 0,0 0-327 0 0,0 0-73 0 0,0 0-3 0 0,0 0 17 0 0,0 0-16 0 0,0 0-99 0 0,0 0-147 0 0,0 0-145 0 0,4 38-88 0 0,10 122-83 0 0,-29-27 187 0 0,4-57-439 0 0,3 1-1 0 0,3 0 0 0 0,4 2-142 0 0,6 42-1391 0 0,-21-100-2057 0 0,0-16-4005 0 0,8-4-4353 0 0</inkml:trace>
  <inkml:trace contextRef="#ctx0" brushRef="#br0" timeOffset="23957.304">3124 3682 17988 0 0,'0'0'1155'0'0,"0"0"-426"0"0,0 0-177 0 0,0 0-10 0 0,0 0-23 0 0,33-9-9 0 0,101-25-8 0 0,-32 25 438 0 0,-42 13-720 0 0,-1 2 0 0 0,0 3 1 0 0,-1 2-1 0 0,55 19-220 0 0,-31-9-3501 0 0,0-3-3708 0 0,-65-14-3926 0 0</inkml:trace>
  <inkml:trace contextRef="#ctx0" brushRef="#br0" timeOffset="24190.564">4117 3663 13419 0 0,'0'0'2318'0'0,"0"0"-886"0"0,0 0-388 0 0,0 0-72 0 0,0 0-17 0 0,0 0-20 0 0,0 0-77 0 0,0 0-73 0 0,0 0-126 0 0,0 0-150 0 0,-32 6-107 0 0,-102 22-114 0 0,62 6 2 0 0,62-24-241 0 0,-3-2-39 0 0,1 1 0 0 0,1 1 0 0 0,-1 0 0 0 0,2 0 1 0 0,0 1-1 0 0,0 0 0 0 0,0 1 0 0 0,2 0 0 0 0,0 0 1 0 0,0 1-1 0 0,1 0 0 0 0,0 1 0 0 0,1 0 0 0 0,1-1 1 0 0,0 2-1 0 0,1-1 0 0 0,0 4-10 0 0,4-16-3 0 0,1 0 0 0 0,-1 0 0 0 0,0 0 1 0 0,1 0-1 0 0,0 0 0 0 0,-1 0 0 0 0,1 0 0 0 0,0-1 0 0 0,0 1 0 0 0,0 0 1 0 0,0 0-1 0 0,0-1 0 0 0,1 1 0 0 0,-1-1 0 0 0,0 1 0 0 0,1-1 0 0 0,-1 0 0 0 0,1 1 1 0 0,-1-1-1 0 0,1 0 0 0 0,0 0 0 0 0,0 0 0 0 0,-1 0 0 0 0,1 0 0 0 0,0 0 1 0 0,0-1-1 0 0,0 1 0 0 0,0-1 0 0 0,0 1 0 0 0,0-1 0 0 0,0 0 0 0 0,0 0 0 0 0,0 0 1 0 0,2 0 2 0 0,72-6 109 0 0,-42-6-47 0 0,-2-1 0 0 0,1-2-1 0 0,-2-2 1 0 0,0 0 0 0 0,-1-3 0 0 0,22-17-62 0 0,164-113 359 0 0,-216 150-369 0 0,1-1 0 0 0,-1 1 0 0 0,1 0 1 0 0,-1-1-1 0 0,1 1 0 0 0,-1-1 0 0 0,1 1 1 0 0,-1 0-1 0 0,1-1 0 0 0,-1 1 0 0 0,1 0 1 0 0,-1 0-1 0 0,1 0 0 0 0,-1-1 0 0 0,1 1 1 0 0,0 0-1 0 0,-1 0 0 0 0,1 0 0 0 0,0 0 1 0 0,-1 0-1 0 0,1 0 0 0 0,-1 0 0 0 0,1 0 1 0 0,0 0-1 0 0,-1 0 0 0 0,1 1 0 0 0,-1-1 1 0 0,1 0-1 0 0,-1 0 0 0 0,1 0 0 0 0,0 1 1 0 0,-1-1-1 0 0,1 0 0 0 0,-1 1 0 0 0,1-1 1 0 0,-1 0-1 0 0,1 1 0 0 0,-1-1 1 0 0,0 1-1 0 0,1-1 0 0 0,-1 1 0 0 0,1-1 1 0 0,-1 1-1 0 0,0-1 0 0 0,0 1 0 0 0,1-1 1 0 0,-1 1-1 0 0,0 0 0 0 0,0-1 0 0 0,1 1 1 0 0,-1-1-1 0 0,0 1 0 0 0,0 0 10 0 0,0 40-1130 0 0,-1-28 623 0 0,2 7-2108 0 0,0-7-2721 0 0,-1-2-6460 0 0</inkml:trace>
  <inkml:trace contextRef="#ctx0" brushRef="#br0" timeOffset="24529.251">4470 4046 16844 0 0,'0'0'2416'0'0,"0"0"-1364"0"0,0 0-396 0 0,0 0 54 0 0,0 0-6 0 0,0 0-12 0 0,22-32-66 0 0,70-100-126 0 0,-9 21 421 0 0,-73 97-903 0 0,2 0 0 0 0,0 1 0 0 0,0 0 0 0 0,2 1 0 0 0,-1 0 0 0 0,1 1 0 0 0,7-4-18 0 0,-21 15-18 0 0,1 0 0 0 0,0-1 1 0 0,-1 1-1 0 0,1-1 0 0 0,0 1 1 0 0,-1 0-1 0 0,1 0 0 0 0,0-1 0 0 0,-1 1 1 0 0,1 0-1 0 0,0 0 0 0 0,0 0 1 0 0,-1 0-1 0 0,1 0 0 0 0,0 0 1 0 0,0 0-1 0 0,-1 0 0 0 0,1 0 1 0 0,0 0-1 0 0,-1 0 0 0 0,1 0 0 0 0,0 1 1 0 0,0-1-1 0 0,-1 0 0 0 0,1 1 1 0 0,0-1-1 0 0,-1 0 0 0 0,1 1 1 0 0,-1-1-1 0 0,1 1 0 0 0,0-1 0 0 0,-1 1 1 0 0,1-1-1 0 0,-1 1 0 0 0,1-1 1 0 0,-1 1-1 0 0,0-1 0 0 0,1 1 1 0 0,-1 0-1 0 0,1-1 0 0 0,-1 1 1 0 0,0 0-1 0 0,0-1 0 0 0,1 1 0 0 0,-1 0 1 0 0,0-1-1 0 0,0 1 0 0 0,0 0 1 0 0,0 0-1 0 0,0-1 0 0 0,0 1 1 0 0,0 0-1 0 0,0 0 0 0 0,0-1 1 0 0,0 1-1 0 0,0 0 18 0 0,-4 52-280 0 0,4-47 268 0 0,-2 6 14 0 0,0-8-2 0 0,1 1 1 0 0,-1-1-1 0 0,1 1 1 0 0,0 0-1 0 0,1 0 1 0 0,-1 0-1 0 0,1-1 1 0 0,0 1-1 0 0,0 0 1 0 0,0 0-1 0 0,1 0 1 0 0,-1 0-1 0 0,1-1 1 0 0,0 1-1 0 0,1 0 1 0 0,-1-1-1 0 0,1 1 1 0 0,0-1-1 0 0,0 1 1 0 0,1-1-1 0 0,-1 0 1 0 0,1 0-1 0 0,0 0 1 0 0,0 0-1 0 0,0 0 1 0 0,0-1 0 0 0,1 0-1 0 0,-1 1 1 0 0,1-1-1 0 0,2 1 0 0 0,8-2 106 0 0,-1 1 0 0 0,1-2 0 0 0,-1 0 0 0 0,1-1 0 0 0,0 0 0 0 0,-1-1 1 0 0,1 0-1 0 0,-1-2 0 0 0,1 1 0 0 0,-1-1 0 0 0,0-1 0 0 0,0-1 0 0 0,0 0 0 0 0,-1 0 0 0 0,1-1 0 0 0,-1-1 0 0 0,-1 0 0 0 0,1-1 0 0 0,-1 0 0 0 0,-1 0 0 0 0,7-7-106 0 0,8-3 235 0 0,-1 0 0 0 0,-1-2 0 0 0,-1-1 0 0 0,0 0 0 0 0,17-24-235 0 0,-31 30-538 0 0,-6 5-6731 0 0,-2 9-4561 0 0</inkml:trace>
  <inkml:trace contextRef="#ctx0" brushRef="#br0" timeOffset="24796.691">5661 3140 20228 0 0,'0'0'858'0'0,"0"0"-302"0"0,0 0 0 0 0,0 0 134 0 0,0 0 96 0 0,0 0-13 0 0,0 0-115 0 0,-5 34-116 0 0,-17 108-90 0 0,-47 230 4 0 0,68-224-4181 0 0,6-125 541 0 0,-1-13-5712 0 0,-2-6-1854 0 0</inkml:trace>
  <inkml:trace contextRef="#ctx0" brushRef="#br0" timeOffset="25043.592">5304 3424 13603 0 0,'0'0'5736'0'0,"0"0"-3900"0"0,0 0-1166 0 0,0 0-18 0 0,0 0 15 0 0,33-6-49 0 0,107-16-89 0 0,86 13 732 0 0,-185 9-1281 0 0,0 1 0 0 0,0 2 0 0 0,0 2 0 0 0,17 5 20 0 0,-13 3-3417 0 0,-2 6-3332 0 0,-34-15-5128 0 0</inkml:trace>
  <inkml:trace contextRef="#ctx0" brushRef="#br0" timeOffset="25497.242">4266 3836 392 0 0,'0'0'1596'0'0,"0"0"-193"0"0,0 0 18 0 0,0 0 78 0 0,0 0 101 0 0,0 0 39 0 0,0 0-19 0 0,0 0-61 0 0,0 0-126 0 0,0 0-129 0 0,0 0-184 0 0,0 0-184 0 0,0 0-113 0 0,-4 5 2281 0 0,-1 24-1862 0 0,0-5-958 0 0,1 1 0 0 0,1 0 0 0 0,1 0 0 0 0,2 0 1 0 0,0 1-1 0 0,1-1-284 0 0,19 14-1229 0 0,-5-30-6473 0 0,-10-8-3874 0 0</inkml:trace>
  <inkml:trace contextRef="#ctx0" brushRef="#br0" timeOffset="38861.882">6191 3947 0 0 0,'0'0'1054'0'0,"0"0"303"0"0,0 0 181 0 0,0 0 33 0 0,0 0-37 0 0,0 0-37 0 0,0 0-47 0 0,0 0-25 0 0,7-4 7771 0 0,-45 59-8144 0 0,38-55-1008 0 0,0 0 0 0 0,0 0-13 0 0,0 0-9 0 0,0 0 44 0 0,0 0 34 0 0,25-32 1091 0 0,3-1-1123 0 0,-28 32-18 0 0,0 1-26 0 0,0 0 14 0 0,0 0 14 0 0,0 0-2 0 0,0 0 6 0 0,1 4 1296 0 0,-2-2-3182 0 0,1-1-7580 0 0,0-1-2004 0 0</inkml:trace>
  <inkml:trace contextRef="#ctx0" brushRef="#br0" timeOffset="42803.388">7167 4403 2857 0 0,'0'0'1483'0'0,"0"0"-172"0"0,0 0 121 0 0,0 0 96 0 0,0 0 58 0 0,0 0-118 0 0,0 0-242 0 0,0 0-171 0 0,0 0-152 0 0,0 0-147 0 0,0 0-106 0 0,18-32-103 0 0,60-103-67 0 0,46-41 690 0 0,-20 35-432 0 0,-13 23-87 0 0,-6-5-1 0 0,-5-3 1 0 0,0-16-651 0 0,-40 65 1108 0 0,-39 106-641 0 0,-1 75-144 0 0,5 0 1 0 0,4 0 0 0 0,19 83-324 0 0,-19-152 53 0 0,2-1 0 0 0,2 0 1 0 0,1-1-1 0 0,1-1 0 0 0,10 13-53 0 0,8 0 138 0 0,-82-88 2635 0 0,5 2-2851 0 0,5 8 43 0 0,-1 1-1 0 0,-2 3 1 0 0,-1 1 0 0 0,0 2-1 0 0,-2 2 1 0 0,-28-10 35 0 0,-19 27-1267 0 0,81 51-4860 0 0,11-31-341 0 0,0-4-5101 0 0</inkml:trace>
  <inkml:trace contextRef="#ctx0" brushRef="#br0" timeOffset="43240.166">8535 3803 11594 0 0,'0'0'1526'0'0,"0"0"-372"0"0,0 0-127 0 0,0 0-17 0 0,0 0-56 0 0,0 0-74 0 0,0 0-104 0 0,0 0-110 0 0,0 0-107 0 0,0 0-113 0 0,0 0-110 0 0,0 0-77 0 0,0 0-57 0 0,-19 0-45 0 0,-78 0 200 0 0,73 44-237 0 0,23-41-114 0 0,1 0 0 0 0,-1 1 0 0 0,1-1-1 0 0,-1 0 1 0 0,1 0 0 0 0,0 0-1 0 0,0 1 1 0 0,1-1 0 0 0,-1 0 0 0 0,1 0-1 0 0,-1 0 1 0 0,1 0 0 0 0,0 0-1 0 0,0 0 1 0 0,1 0 0 0 0,-1 0 0 0 0,0 0-1 0 0,1 0 1 0 0,0 0 0 0 0,-1-1-1 0 0,1 1 1 0 0,0-1 0 0 0,1 0 0 0 0,-1 1-1 0 0,0-1 1 0 0,1 0 0 0 0,-1 0-1 0 0,1 0-5 0 0,115 63 1353 0 0,-116-64-1315 0 0,1-1 1 0 0,-1 1 0 0 0,0 0-1 0 0,1 0 1 0 0,-1 1 0 0 0,0-1-1 0 0,0 0 1 0 0,0 1 0 0 0,0-1-1 0 0,0 1 1 0 0,0 0 0 0 0,0 0-1 0 0,0 0 1 0 0,-1 0 0 0 0,1 0-1 0 0,-1 0 1 0 0,0 0 0 0 0,1 0 0 0 0,-1 0-1 0 0,0 1 1 0 0,0-1 0 0 0,0 0-1 0 0,-1 1 1 0 0,1-1 0 0 0,0 1-1 0 0,-1-1 1 0 0,0 1 0 0 0,0-1-1 0 0,0 1 1 0 0,0 0-39 0 0,0 3 86 0 0,0-1 0 0 0,-1 0 1 0 0,1 0-1 0 0,-1 0 0 0 0,-1-1 0 0 0,1 1 0 0 0,-1 0 1 0 0,1 0-1 0 0,-2 0 0 0 0,1-1 0 0 0,0 0 0 0 0,-1 1 0 0 0,0-1 1 0 0,0 0-1 0 0,0 0 0 0 0,0 0 0 0 0,-1 0 0 0 0,1-1 1 0 0,-5 3-87 0 0,-1 4 54 0 0,-1-1 0 0 0,0 0 0 0 0,-1-1 0 0 0,0 0 0 0 0,0-1 0 0 0,0 0 0 0 0,-1-1 0 0 0,0 0 0 0 0,0-1 0 0 0,-1-1 0 0 0,0 0 0 0 0,1 0 0 0 0,-1-1 0 0 0,0-1 0 0 0,-1 0 0 0 0,1 0 0 0 0,0-2 0 0 0,-5 0-54 0 0,14 0-113 0 0,0 0 1 0 0,1-1 0 0 0,-1 0-1 0 0,0 0 1 0 0,0 0-1 0 0,1 0 1 0 0,-1 0 0 0 0,0-1-1 0 0,1 0 1 0 0,-1 0-1 0 0,1 0 1 0 0,0 0 0 0 0,0 0-1 0 0,0-1 1 0 0,0 1-1 0 0,0-1 1 0 0,0 0 0 0 0,1 0-1 0 0,-1 0 1 0 0,1 0 0 0 0,0 0-1 0 0,0 0 1 0 0,0-1-1 0 0,0 1 1 0 0,-1-4 112 0 0,2-4-3446 0 0,1 7-3404 0 0,0 0-4917 0 0</inkml:trace>
  <inkml:trace contextRef="#ctx0" brushRef="#br0" timeOffset="44268.84">9805 3844 760 0 0,'0'0'1906'0'0,"0"0"-702"0"0,0 0-106 0 0,0 0 378 0 0,0 0 364 0 0,0 0 124 0 0,0 0-96 0 0,0 0-224 0 0,0 0-283 0 0,0 0-255 0 0,0 0-189 0 0,1-5-125 0 0,1-19 1720 0 0,-31 23-794 0 0,19 3-1652 0 0,0-1 0 0 0,1 2 0 0 0,-1-1 0 0 0,0 1 0 0 0,1 1 0 0 0,0 0-1 0 0,0 0 1 0 0,0 1 0 0 0,0 0 0 0 0,-6 5-66 0 0,-26 13 209 0 0,-61 32 361 0 0,98-53-535 0 0,5-2-33 0 0,-1 0-1 0 0,1 0 0 0 0,-1 1 0 0 0,1-1 0 0 0,-1 0 0 0 0,0 0 0 0 0,1 0 0 0 0,-1 0 0 0 0,0 1 0 0 0,1-1 0 0 0,-1 0 1 0 0,0 0-1 0 0,1 1 0 0 0,-1-1 0 0 0,0 0 0 0 0,1 1 0 0 0,-1-1 0 0 0,0 0 0 0 0,0 1 0 0 0,1-1 0 0 0,-1 0 1 0 0,0 1-1 0 0,0-1 0 0 0,0 0 0 0 0,1 1 0 0 0,-1-1 0 0 0,0 1 0 0 0,0-1 0 0 0,0 1 0 0 0,0-1 0 0 0,0 0 1 0 0,0 1-1 0 0,0-1 0 0 0,0 1 0 0 0,0-1 0 0 0,0 1 0 0 0,0-1 0 0 0,0 0 0 0 0,0 1 0 0 0,0-1 0 0 0,-1 1 1 0 0,1-1-1 0 0,0 0 0 0 0,0 1 0 0 0,0-1 0 0 0,-1 0 0 0 0,1 1 0 0 0,0-1 0 0 0,0 0 0 0 0,-1 1 0 0 0,1-1 0 0 0,0 0 1 0 0,-1 1-1 0 0,1-1 0 0 0,-1 0-1 0 0,166 25 302 0 0,-160-25-296 0 0,1 0-1 0 0,-1 0 0 0 0,0 1 0 0 0,1-1 0 0 0,-1 1 0 0 0,0 1 0 0 0,0-1 0 0 0,0 1 0 0 0,0 0 0 0 0,0 0 0 0 0,0 0 1 0 0,0 1-1 0 0,-1-1 0 0 0,1 1 0 0 0,-1 0 0 0 0,0 1 0 0 0,0-1 0 0 0,0 1 0 0 0,0 0 0 0 0,-1-1 0 0 0,1 2 0 0 0,-1-1 1 0 0,0 0-1 0 0,0 1 0 0 0,-1-1 0 0 0,1 1 0 0 0,-1 0 0 0 0,0 0 0 0 0,-1 0 0 0 0,1 0 0 0 0,-1 0 0 0 0,0 0 0 0 0,0 3-5 0 0,-3 2 52 0 0,-1 0 0 0 0,0 0-1 0 0,-1 0 1 0 0,-1 0-1 0 0,1 0 1 0 0,-2-1-1 0 0,1 0 1 0 0,-1 0-1 0 0,0-1 1 0 0,-1 1-1 0 0,0-1 1 0 0,0-1-1 0 0,-1 1 1 0 0,0-1-1 0 0,0 0 1 0 0,-1-1-1 0 0,0 0 1 0 0,0-1-1 0 0,0 0 1 0 0,-1 0-1 0 0,-8 3-51 0 0,5-1-6 0 0,1-1 0 0 0,-1 0 0 0 0,0-1 1 0 0,-1 0-1 0 0,1-1 0 0 0,-1-1 0 0 0,0 0 0 0 0,0-1 0 0 0,0 0 0 0 0,-8-1 6 0 0,21-1-144 0 0,0-1 0 0 0,0 0 0 0 0,1 0 0 0 0,-1 0 0 0 0,0 0-1 0 0,0 0 1 0 0,1 0 0 0 0,-1-1 0 0 0,0 1 0 0 0,1 0 0 0 0,-1 0-1 0 0,1 0 1 0 0,0-1 0 0 0,-1 1 0 0 0,1 0 0 0 0,0-1 0 0 0,0 1 0 0 0,0 0-1 0 0,0 0 1 0 0,0-1 0 0 0,0 1 0 0 0,0 0 0 0 0,0-1 0 0 0,0 1-1 0 0,1 0 1 0 0,-1 0 0 0 0,1-1 0 0 0,-1 1 0 0 0,1 0 0 0 0,-1 0-1 0 0,1 0 1 0 0,0 0 0 0 0,-1-1 0 0 0,1 1 0 0 0,0 0 0 0 0,0 0 0 0 0,0 1-1 0 0,0-1 1 0 0,0 0 0 0 0,0 0 0 0 0,0 0 0 0 0,1 0 144 0 0,23-31-6642 0 0,-16 20-798 0 0</inkml:trace>
  <inkml:trace contextRef="#ctx0" brushRef="#br0" timeOffset="44523.881">10337 3534 13363 0 0,'0'0'1562'0'0,"0"0"-705"0"0,0 0-284 0 0,0 0 138 0 0,0 0 254 0 0,0 0 184 0 0,0 0 2 0 0,0 0-157 0 0,0 0-150 0 0,-11 35-128 0 0,-33 112-133 0 0,13 6 602 0 0,26-76-945 0 0,3-1-1 0 0,3 1 0 0 0,9 52-239 0 0,-4-54-246 0 0,-6-73 237 0 0,-3 33-1829 0 0,-18-24-4335 0 0,12-10-376 0 0,2 2-4007 0 0</inkml:trace>
  <inkml:trace contextRef="#ctx0" brushRef="#br0" timeOffset="45366.973">10033 3936 12523 0 0,'0'0'2299'0'0,"0"0"-1052"0"0,0 0-655 0 0,0 0-113 0 0,0 0 81 0 0,0 0 105 0 0,0 0-3 0 0,0 0-21 0 0,0 0-55 0 0,0 0-108 0 0,35-4-73 0 0,111-11-115 0 0,-40 15-68 0 0,-80 1-233 0 0,162 7-3865 0 0,104-12 3876 0 0,-222 3-453 0 0,-74 19 2035 0 0,-134 78 1677 0 0,122-85-2998 0 0,9-8-201 0 0,0 1 0 0 0,1 0 1 0 0,-1 0-1 0 0,1 1 0 0 0,0 0 0 0 0,0 0 1 0 0,1 0-1 0 0,-1 1 0 0 0,1 0 0 0 0,0 0 1 0 0,1 0-1 0 0,-1 0 0 0 0,1 1 0 0 0,1 0 1 0 0,-1 0-1 0 0,1 0 0 0 0,0 0 0 0 0,1 1 1 0 0,-1 1-61 0 0,5-6 15 0 0,0 0 0 0 0,0 0 1 0 0,0-1-1 0 0,0 1 0 0 0,0-1 0 0 0,1 1 1 0 0,-1-1-1 0 0,1 0 0 0 0,0 0 0 0 0,0 0 1 0 0,0-1-1 0 0,0 1 0 0 0,0 0 1 0 0,0-1-1 0 0,0 0 0 0 0,0 0 0 0 0,0 0 1 0 0,1 0-1 0 0,-1-1 0 0 0,0 1 1 0 0,1-1-1 0 0,-1 0 0 0 0,1 1 0 0 0,-1-2 1 0 0,0 1-1 0 0,1 0 0 0 0,-1-1 0 0 0,0 1 1 0 0,1-1-1 0 0,-1 0 0 0 0,0 0 1 0 0,0-1-1 0 0,0 1 0 0 0,0-1 0 0 0,2 0-15 0 0,140-79 83 0 0,-144 80-91 0 0,0 1 0 0 0,1-1 0 0 0,-1 1 0 0 0,0 0 0 0 0,0 0 0 0 0,0-1 0 0 0,1 1 0 0 0,-1 0 0 0 0,0 0 0 0 0,0 0 0 0 0,1 0 0 0 0,-1 1 0 0 0,0-1 0 0 0,0 0 0 0 0,1 0 0 0 0,-1 1 0 0 0,0-1 0 0 0,0 1 0 0 0,0-1 0 0 0,0 1 0 0 0,0-1 0 0 0,1 1 0 0 0,-1 0 0 0 0,0 0 0 0 0,0-1 0 0 0,-1 1 0 0 0,1 0 0 0 0,0 0 0 0 0,0 0 0 0 0,0 0 0 0 0,-1 0 0 0 0,1 0 0 0 0,0 0 0 0 0,-1 0 0 0 0,1 1 0 0 0,-1-1 0 0 0,1 0 0 0 0,-1 0 0 0 0,0 0 0 0 0,1 1 0 0 0,-1-1 0 0 0,0 0 0 0 0,0 0 0 0 0,0 1 0 0 0,0-1 0 0 0,0 0 0 0 0,0 0 0 0 0,0 1 0 0 0,0 0 8 0 0,15 34 24 0 0,-10-32-18 0 0,1-1 0 0 0,-1 0-1 0 0,1 0 1 0 0,0 0 0 0 0,0 0 0 0 0,0-1-1 0 0,1 0 1 0 0,-1-1 0 0 0,0 1 0 0 0,1-1-1 0 0,-1 0 1 0 0,1-1 0 0 0,-1 0 0 0 0,1 0 0 0 0,0 0-1 0 0,-1-1 1 0 0,1 1 0 0 0,-1-2 0 0 0,0 1-1 0 0,1-1 1 0 0,-1 0 0 0 0,0 0 0 0 0,0-1-1 0 0,0 1 1 0 0,2-3-6 0 0,16-11 39 0 0,-2 0-1 0 0,0-2 1 0 0,-1-1-1 0 0,-1 0 1 0 0,-1-2-1 0 0,-1 0 1 0 0,0-1-1 0 0,-2 0 1 0 0,-1-2-1 0 0,0 0 1 0 0,-2 0-1 0 0,-1-2 1 0 0,-1 1-1 0 0,-1-1 1 0 0,-1-1-1 0 0,-1 0 1 0 0,-2 0-1 0 0,0-1 1 0 0,-2 1-1 0 0,-2-1 1 0 0,0 0-1 0 0,-1 0 1 0 0,-2-4-39 0 0,1 8 8 0 0,2 11-8 0 0,-1 0 0 0 0,0-1 1 0 0,-1 1-1 0 0,0 0 0 0 0,-2 0 0 0 0,1 0 1 0 0,-1 0-1 0 0,-1 0 0 0 0,0 0 0 0 0,-1 0 1 0 0,-1 1-1 0 0,0-1 0 0 0,0 1 0 0 0,-1 1 1 0 0,-5-7-1 0 0,10 17-8 0 0,1 0 0 0 0,-1 0 0 0 0,0 0 0 0 0,0 0 1 0 0,0 0-1 0 0,1 0 0 0 0,-1 0 0 0 0,0 0 0 0 0,0 1 1 0 0,0-1-1 0 0,-1 0 0 0 0,1 1 0 0 0,0-1 0 0 0,0 1 1 0 0,0-1-1 0 0,0 1 0 0 0,0 0 0 0 0,-1-1 0 0 0,1 1 1 0 0,0 0-1 0 0,0 0 0 0 0,-1 0 0 0 0,1 0 0 0 0,0 0 1 0 0,0 0-1 0 0,-1 0 0 0 0,1 0 0 0 0,0 1 0 0 0,0-1 1 0 0,0 0-1 0 0,-1 1 0 0 0,1-1 0 0 0,0 1 0 0 0,0-1 1 0 0,0 1-1 0 0,0 0 0 0 0,0-1 0 0 0,0 1 1 0 0,0 0-1 0 0,0 0 0 0 0,0 0 0 0 0,0 0 0 0 0,1 0 1 0 0,-1 0-1 0 0,0 0 0 0 0,0 0 0 0 0,1 0 0 0 0,-1 0 1 0 0,1 0-1 0 0,-1 1 8 0 0,-21 63-54 0 0,20-27 71 0 0,2 0 0 0 0,1 0 1 0 0,3 0-1 0 0,0-1 0 0 0,3 1 1 0 0,1-1-1 0 0,2 0 0 0 0,1-1 1 0 0,4 6-18 0 0,-1-3 35 0 0,-4-9-29 0 0,0-1 0 0 0,3 0 0 0 0,0-1 0 0 0,2 0 0 0 0,6 9-6 0 0,-10-22-30 0 0,-6-6-4 0 0,0-1 0 0 0,1 0 0 0 0,0 0 0 0 0,0-1 0 0 0,1 0 0 0 0,0 0 0 0 0,0 0-1 0 0,1-1 1 0 0,0 0 0 0 0,2 1 34 0 0,-9-7-139 0 0,0 0 0 0 0,-1-1 0 0 0,1 1 0 0 0,-1-1-1 0 0,1 1 1 0 0,-1 0 0 0 0,1-1 0 0 0,-1 1 0 0 0,1-1 0 0 0,-1 1 0 0 0,1-1-1 0 0,-1 0 1 0 0,1 1 0 0 0,-1-1 0 0 0,0 1 0 0 0,0-1 0 0 0,1 0-1 0 0,-1 1 1 0 0,0-1 0 0 0,0 0 0 0 0,0 1 0 0 0,1-1 0 0 0,-1 0 0 0 0,0 1-1 0 0,0-1 1 0 0,0 0 0 0 0,0 1 0 0 0,0-1 0 0 0,0 0 0 0 0,-1 0 0 0 0,1 1-1 0 0,0-1 1 0 0,0 0 0 0 0,0 1 0 0 0,-1-1 0 0 0,1 1 0 0 0,0-1-1 0 0,-1 0 1 0 0,1 1 0 0 0,0-1 0 0 0,-1 1 0 0 0,1-1 0 0 0,-1 1 0 0 0,1-1-1 0 0,-1 1 1 0 0,1-1 0 0 0,-1 1 0 0 0,1-1 0 0 0,-1 1 0 0 0,0 0 0 0 0,1-1-1 0 0,-1 1 1 0 0,0 0 139 0 0,-4-9-5167 0 0,-1 4-5488 0 0</inkml:trace>
  <inkml:trace contextRef="#ctx0" brushRef="#br0" timeOffset="46256.098">11072 3740 10106 0 0,'0'0'2385'0'0,"0"0"-1374"0"0,0 0-393 0 0,0 0 236 0 0,0 0 134 0 0,0 0 2 0 0,0 0-74 0 0,0 0-121 0 0,32 5-93 0 0,102 16-92 0 0,103-3 957 0 0,-58-17-2782 0 0,-97-1-3077 0 0,-49 19-4487 0 0,-30 23 7532 0 0,4 10 7317 0 0,-1-47-5646 0 0,1 0 0 0 0,-1 0 0 0 0,1-1 0 0 0,-1 0 0 0 0,1 0 1 0 0,0-1-1 0 0,1 0 0 0 0,-1 0 0 0 0,1-1 0 0 0,-1 0 0 0 0,1 0 0 0 0,0-1 1 0 0,-1 0-1 0 0,1 0 0 0 0,0 0 0 0 0,0-1 0 0 0,0-1 0 0 0,0 1 1 0 0,-1-1-1 0 0,1-1 0 0 0,0 1-424 0 0,-1 1 101 0 0,-1 0 1 0 0,1-1 0 0 0,-1 1-1 0 0,1-1 1 0 0,-1 0 0 0 0,0-1-1 0 0,1 0 1 0 0,-1 0 0 0 0,0 0-1 0 0,0-1 1 0 0,0 1 0 0 0,-1-2-1 0 0,1 1 1 0 0,-1 0 0 0 0,1-1-1 0 0,-1 0 1 0 0,0-1 0 0 0,-1 1-1 0 0,1-1 1 0 0,-1 1 0 0 0,0-2-1 0 0,0 1 1 0 0,0 0 0 0 0,-1-1-1 0 0,1 1 1 0 0,-2-1 0 0 0,1 0-1 0 0,0 0 1 0 0,-1 0 0 0 0,0-1-1 0 0,-1 1 1 0 0,0 0 0 0 0,0-1-1 0 0,0 1 1 0 0,0-5-102 0 0,-3 7-13 0 0,-1 1-1 0 0,1 0 1 0 0,0 1 0 0 0,-1-1-1 0 0,0 0 1 0 0,0 1 0 0 0,0-1-1 0 0,0 1 1 0 0,0 0 0 0 0,0 0-1 0 0,-1 0 1 0 0,1 1 0 0 0,-1-1-1 0 0,1 1 1 0 0,-1 0 0 0 0,1 0-1 0 0,-1 0 1 0 0,0 0 0 0 0,0 0-1 0 0,1 1 1 0 0,-1 0 0 0 0,0 0-1 0 0,0 0 1 0 0,0 0 0 0 0,1 1-1 0 0,-1-1 1 0 0,-1 1 13 0 0,3-1-17 0 0,-9 3-47 0 0,0 0 0 0 0,0 1 1 0 0,0 0-1 0 0,1 0 0 0 0,0 1 1 0 0,0 0-1 0 0,0 1 1 0 0,1 1-1 0 0,0-1 0 0 0,0 1 1 0 0,0 1-1 0 0,1-1 1 0 0,0 2-1 0 0,1-1 0 0 0,0 1 1 0 0,0 0-1 0 0,1 0 1 0 0,0 1-1 0 0,0 0 0 0 0,1 0 1 0 0,1 0-1 0 0,-1 1 1 0 0,2-1-1 0 0,0 1 0 0 0,0 0 1 0 0,0 6 63 0 0,1-13-47 0 0,0 0 0 0 0,0 1 0 0 0,0-1 0 0 0,1 0 1 0 0,0 1-1 0 0,0-1 0 0 0,0 1 0 0 0,1-1 0 0 0,-1 1 0 0 0,1-1 0 0 0,0 1 1 0 0,0-1-1 0 0,1 1 0 0 0,-1-1 0 0 0,1 1 0 0 0,0-1 0 0 0,0 1 0 0 0,1-1 1 0 0,-1 0-1 0 0,1 1 0 0 0,0-1 0 0 0,0 0 0 0 0,1 0 0 0 0,-1 0 1 0 0,1-1-1 0 0,0 1 0 0 0,-1-1 0 0 0,2 1 0 0 0,-1-1 0 0 0,0 0 0 0 0,1 0 1 0 0,-1 0-1 0 0,1-1 0 0 0,0 1 0 0 0,0-1 0 0 0,0 0 0 0 0,0 0 0 0 0,2 0 47 0 0,11 2-449 0 0,0-1-1 0 0,0 0 0 0 0,0-2 0 0 0,0 0 0 0 0,0-1 0 0 0,1 0 1 0 0,-1-2-1 0 0,0 0 0 0 0,0-1 0 0 0,0 0 0 0 0,0-1 1 0 0,-1-1-1 0 0,14-6 450 0 0,200-107-9050 0 0,-224 115 8791 0 0,105-70-4571 0 0,-13-17 4084 0 0,-81 61 1758 0 0,-13 7 5251 0 0,-17 18-139 0 0,-16 9-4560 0 0,14 1-1448 0 0,-1 2-1 0 0,1 0 0 0 0,0 1 1 0 0,1 0-1 0 0,0 1 1 0 0,1 0-1 0 0,0 1 0 0 0,0 1 1 0 0,1 0-1 0 0,1 1 1 0 0,0 0-1 0 0,1 1 0 0 0,0 0 1 0 0,1 0-1 0 0,0 1 1 0 0,2 0-1 0 0,-6 15-115 0 0,11-26 5 0 0,1 0 0 0 0,-1 0 0 0 0,1 0 0 0 0,0 0-1 0 0,1 1 1 0 0,-1-1 0 0 0,0 0 0 0 0,1 1 0 0 0,0-1 0 0 0,0 0 0 0 0,1 1 0 0 0,-1-1 0 0 0,1 0 0 0 0,0 1-1 0 0,0-1 1 0 0,0 0 0 0 0,1 0 0 0 0,-1 0 0 0 0,1 0 0 0 0,0 0 0 0 0,0 0 0 0 0,1 0 0 0 0,-1-1 0 0 0,1 1 0 0 0,-1-1-1 0 0,1 0 1 0 0,0 1 0 0 0,1-2 0 0 0,-1 1 0 0 0,0 0 0 0 0,1 0 0 0 0,0-1 0 0 0,-1 0 0 0 0,1 0 0 0 0,0 0-1 0 0,0 0 1 0 0,2 0-5 0 0,9 3 291 0 0,0 1 0 0 0,0-2 0 0 0,1 0 0 0 0,0-1 0 0 0,0-1 0 0 0,0-1 0 0 0,0 0 0 0 0,0 0 0 0 0,0-2 0 0 0,0 0 0 0 0,0-1 0 0 0,0-1 0 0 0,0 0 0 0 0,-1-1 0 0 0,13-5-291 0 0,-2-3 470 0 0,-1 0 0 0 0,0-2 0 0 0,-1-1 0 0 0,0-1 0 0 0,-2-1 0 0 0,0-1 0 0 0,-1-1 0 0 0,15-17-470 0 0,-7 1 109 0 0,-1 0-1 0 0,-2-2 1 0 0,-2-1 0 0 0,-1-1-1 0 0,-2-1 1 0 0,-2-1 0 0 0,-2 0-1 0 0,1-9-108 0 0,-10 27-181 0 0,-1-1 1 0 0,-1 1-1 0 0,-1-1 0 0 0,-2 0 0 0 0,0 0 1 0 0,-1 0-1 0 0,-2-1 0 0 0,0-4 181 0 0,-1 18-93 0 0,0 0 1 0 0,0 0-1 0 0,-1 0 0 0 0,0 0 0 0 0,-1 1 1 0 0,0-1-1 0 0,-1 1 0 0 0,0 0 0 0 0,0 0 1 0 0,-1 0-1 0 0,-1 1 0 0 0,0-1 0 0 0,0 1 0 0 0,-1 1 1 0 0,0-1-1 0 0,0 1 0 0 0,-1 0 0 0 0,0 1 1 0 0,-1-1 92 0 0,3 4-18 0 0,1 1 1 0 0,-1-1 0 0 0,-1 1 0 0 0,1 0 0 0 0,0 1 0 0 0,-1 0-1 0 0,1 0 1 0 0,-1 0 0 0 0,0 1 0 0 0,1 0 0 0 0,-1 0-1 0 0,0 1 1 0 0,0-1 0 0 0,0 2 0 0 0,0-1 0 0 0,1 1 0 0 0,-1 0-1 0 0,0 0 1 0 0,0 1 0 0 0,1 0 0 0 0,-1 0 0 0 0,1 0 0 0 0,0 1-1 0 0,0 0 1 0 0,0 0 0 0 0,0 1 0 0 0,0 0 0 0 0,0 0-1 0 0,1 0 1 0 0,0 1 0 0 0,0-1 0 0 0,0 1 0 0 0,-2 4 17 0 0,-8 6 27 0 0,1 2-1 0 0,1 0 1 0 0,1 0 0 0 0,0 2 0 0 0,1-1 0 0 0,1 1 0 0 0,1 1 0 0 0,0 0-1 0 0,2 0 1 0 0,0 0 0 0 0,1 1 0 0 0,2 0 0 0 0,0 0 0 0 0,1 1 0 0 0,0 20-27 0 0,1-20 62 0 0,2-1 1 0 0,1 0 0 0 0,1 1 0 0 0,0-1 0 0 0,2 0 0 0 0,0 0 0 0 0,2 0-1 0 0,0 0 1 0 0,1-1 0 0 0,1 0 0 0 0,1 0 0 0 0,1-1 0 0 0,0-1 0 0 0,3 3-63 0 0,1-2 56 0 0,2 0 0 0 0,0-2 0 0 0,1 1 0 0 0,0-2 1 0 0,1 0-1 0 0,1-2 0 0 0,1 0 0 0 0,0 0 0 0 0,1-2 1 0 0,0-1-1 0 0,4 1-56 0 0,92 30-4090 0 0,-99-37-4107 0 0</inkml:trace>
  <inkml:trace contextRef="#ctx0" brushRef="#br0" timeOffset="47431.742">8 4558 7082 0 0,'0'0'1456'0'0,"0"0"-96"0"0,0 0-6 0 0,0 0 82 0 0,0 0 50 0 0,0 0-110 0 0,0 0-200 0 0,0 0-184 0 0,0 0-163 0 0,0 0-116 0 0,0 0-87 0 0,-1 13-58 0 0,3 151 1203 0 0,4-123-1467 0 0,18 100 451 0 0,-7 0 1 0 0,-3 98-756 0 0,-11-175 35 0 0,-4-1 1 0 0,-2 0 0 0 0,-4 0-1 0 0,-1 0 1 0 0,-4-1 0 0 0,-2-1-1 0 0,-6 8-35 0 0,13-47 202 0 0,6-21-82 0 0,2-10 236 0 0,39-93-78 0 0,-28 79-275 0 0,31-52-15 0 0,3 3 1 0 0,3 1-1 0 0,3 3 0 0 0,45-45 12 0 0,-83 95-3 0 0,1 2 1 0 0,1 0-1 0 0,0 0 0 0 0,1 2 0 0 0,1 0 0 0 0,0 1 0 0 0,1 0 0 0 0,0 2 0 0 0,1 0 0 0 0,15-5 3 0 0,-33 15 1 0 0,0 0 1 0 0,1 0-1 0 0,-1 1 0 0 0,0-1 1 0 0,1 1-1 0 0,-1-1 0 0 0,1 1 0 0 0,-1 0 1 0 0,0 0-1 0 0,1 0 0 0 0,-1 0 1 0 0,1 0-1 0 0,-1 1 0 0 0,1-1 1 0 0,-1 1-1 0 0,0 0 0 0 0,1-1 1 0 0,-1 1-1 0 0,0 0 0 0 0,1 0 0 0 0,-1 1 1 0 0,0-1-1 0 0,0 0 0 0 0,0 1 1 0 0,0-1-1 0 0,0 1 0 0 0,-1 0 1 0 0,1 0-1 0 0,0-1 0 0 0,-1 1 1 0 0,1 0-1 0 0,-1 0 0 0 0,0 0 0 0 0,0 1 1 0 0,0-1-1 0 0,0 0 0 0 0,0 0 1 0 0,0 1-1 0 0,0-1 0 0 0,-1 1 1 0 0,1-1-1 0 0,-1 0 0 0 0,0 1 1 0 0,1-1-1 0 0,-1 1 0 0 0,0-1 0 0 0,-1 1 1 0 0,1-1-1 0 0,-1 2-1 0 0,2 16 23 0 0,-1 1 0 0 0,-1-1 1 0 0,-1 0-1 0 0,-1 1 0 0 0,0-1 0 0 0,-2 0 0 0 0,0-1 0 0 0,-1 1 0 0 0,-1-1 1 0 0,-1 0-1 0 0,-1-1 0 0 0,-1 1 0 0 0,-2 2-23 0 0,-15 21 42 0 0,-1-1 0 0 0,-3-2-1 0 0,-1-1 1 0 0,-33 31-42 0 0,49-54-12 0 0,1 0-1 0 0,-2-1 1 0 0,0-1-1 0 0,-1-1 0 0 0,0 0 1 0 0,-1-1-1 0 0,0-1 1 0 0,-1-1-1 0 0,0-1 1 0 0,-4 1 12 0 0,22-7-76 0 0,0-1 0 0 0,-1 0-1 0 0,1 0 1 0 0,-1 0 0 0 0,0 0 0 0 0,1 0 0 0 0,-1-1 0 0 0,1 1 0 0 0,-1-1-1 0 0,0 0 1 0 0,1 1 0 0 0,-1-1 0 0 0,0 0 0 0 0,0-1 0 0 0,1 1 0 0 0,-1 0-1 0 0,0-1 1 0 0,1 0 0 0 0,-1 1 0 0 0,1-1 0 0 0,-1 0 0 0 0,1 0 0 0 0,-1-1-1 0 0,1 1 1 0 0,0 0 0 0 0,-1-1 0 0 0,1 0 0 0 0,0 1 0 0 0,0-1 0 0 0,0 0 0 0 0,0 0-1 0 0,1 0 1 0 0,-3-2 76 0 0,17-45-5726 0 0,7 23-2763 0 0,-7 13-362 0 0</inkml:trace>
  <inkml:trace contextRef="#ctx0" brushRef="#br0" timeOffset="47748.932">619 5578 14043 0 0,'0'0'1792'0'0,"0"0"-437"0"0,0 0-178 0 0,0 0 22 0 0,0 0 9 0 0,0 0-52 0 0,0 0-137 0 0,0 0-146 0 0,34 11-142 0 0,110 31-155 0 0,-140-40-538 0 0,0-1-1 0 0,0 0 1 0 0,1 0 0 0 0,-1 0-1 0 0,1 0 1 0 0,-1-1-1 0 0,1 0 1 0 0,-1 0-1 0 0,1 0 1 0 0,-1 0-1 0 0,1-1 1 0 0,-1 1 0 0 0,0-1-1 0 0,1 0 1 0 0,-1-1-1 0 0,0 1 1 0 0,1-1-1 0 0,0 0-37 0 0,9-5 141 0 0,-1 4-82 0 0,-1-1-1 0 0,0 0 1 0 0,0-1 0 0 0,0-1 0 0 0,0 0 0 0 0,-1 0 0 0 0,0-1 0 0 0,-1-1 0 0 0,1 1 0 0 0,-1-2 0 0 0,-1 0 0 0 0,1 0 0 0 0,-2 0 0 0 0,1-1 0 0 0,-1-1 0 0 0,-1 1 0 0 0,0-1 0 0 0,0 0 0 0 0,-1-1 0 0 0,-1 0 0 0 0,0 0 0 0 0,0 0 0 0 0,-1 0-1 0 0,-1-1 1 0 0,0 1 0 0 0,-1-1 0 0 0,0 0 0 0 0,-1 0 0 0 0,0-1-59 0 0,-3 10-26 0 0,0-1 0 0 0,0 0-1 0 0,0 1 1 0 0,-1-1 0 0 0,0 1-1 0 0,1 0 1 0 0,-2 0 0 0 0,1 0 0 0 0,0 0-1 0 0,-1 0 1 0 0,1 1 0 0 0,-1-1-1 0 0,0 1 1 0 0,0 0 0 0 0,-1 1-1 0 0,1-1 1 0 0,0 0 0 0 0,-1 1-1 0 0,0 0 1 0 0,1 0 0 0 0,-1 1 0 0 0,0-1-1 0 0,0 1 1 0 0,0 0 0 0 0,0 1-1 0 0,0-1 1 0 0,0 1 0 0 0,0 0-1 0 0,-1 0 1 0 0,1 0 0 0 0,0 1 0 0 0,0 0-1 0 0,0 0 1 0 0,0 0 0 0 0,1 0-1 0 0,-1 1 1 0 0,0 0 0 0 0,0 0-1 0 0,1 0 1 0 0,-1 1 0 0 0,1 0-1 0 0,0-1 1 0 0,0 1 0 0 0,0 1 0 0 0,0-1-1 0 0,0 1 1 0 0,-2 2 26 0 0,-8 10-32 0 0,0 0-1 0 0,1 0 1 0 0,1 1-1 0 0,0 1 1 0 0,2 0-1 0 0,0 1 1 0 0,1 0-1 0 0,0 0 1 0 0,2 1-1 0 0,0 0 1 0 0,2 0 0 0 0,0 1-1 0 0,1 0 1 0 0,1 0-1 0 0,0 12 33 0 0,2-26-18 0 0,0 0 0 0 0,0 0-1 0 0,1 0 1 0 0,0 0 0 0 0,0 0-1 0 0,0 0 1 0 0,1 0 0 0 0,0 0-1 0 0,1 0 1 0 0,-1-1-1 0 0,1 1 1 0 0,1 0 0 0 0,-1-1-1 0 0,1 0 1 0 0,0 1 0 0 0,1-1-1 0 0,-1 0 1 0 0,1-1 0 0 0,1 1-1 0 0,-1-1 1 0 0,1 1 0 0 0,-1-1-1 0 0,2-1 1 0 0,-1 1 0 0 0,0-1-1 0 0,1 0 1 0 0,0 0 0 0 0,1 0 18 0 0,7 1-379 0 0,1 0 1 0 0,0-1-1 0 0,0-1 1 0 0,0-1-1 0 0,0 0 1 0 0,1-1-1 0 0,-1 0 1 0 0,0-2-1 0 0,1 0 1 0 0,7-1 378 0 0,35-12-8140 0 0,-49 12 5388 0 0,11-3-7990 0 0</inkml:trace>
  <inkml:trace contextRef="#ctx0" brushRef="#br0" timeOffset="48317.734">1598 5114 14643 0 0,'0'0'580'0'0,"0"0"-188"0"0,0 0 206 0 0,0 0 314 0 0,0 0 207 0 0,0 0 94 0 0,0 0 4 0 0,0 0-33 0 0,33-13-110 0 0,100-42-189 0 0,-125 53-768 0 0,0-1 0 0 0,0-1 0 0 0,0 1 0 0 0,-1-1 1 0 0,1-1-1 0 0,-1 1 0 0 0,0-1 0 0 0,-1-1 0 0 0,1 1 0 0 0,-1-1 0 0 0,5-5-117 0 0,4-6 179 0 0,-5 4-92 0 0,0-1 1 0 0,-1-1-1 0 0,0 0 0 0 0,-1 0 0 0 0,0 0 0 0 0,-2-1 1 0 0,0 0-1 0 0,-1-1 0 0 0,0 1 0 0 0,1-13-87 0 0,-4 22 8 0 0,12-140 16 0 0,-14 144-27 0 0,0 0 0 0 0,0 1-1 0 0,0-1 1 0 0,0 0 0 0 0,0 1-1 0 0,-1-1 1 0 0,1 0 0 0 0,-1 1-1 0 0,1-1 1 0 0,-1 1 0 0 0,0-1 0 0 0,0 1-1 0 0,-1-1 1 0 0,1 1 0 0 0,0 0-1 0 0,-1-1 1 0 0,1 1 0 0 0,-1 0-1 0 0,0 0 1 0 0,0 0 0 0 0,0 0-1 0 0,0 0 1 0 0,0 1 0 0 0,0-1 0 0 0,0 1-1 0 0,0-1 1 0 0,-1 1 0 0 0,1 0-1 0 0,-1 0 1 0 0,1 0 0 0 0,-1 0-1 0 0,1 0 1 0 0,-1 0 0 0 0,1 1-1 0 0,-1-1 1 0 0,0 1 0 0 0,1 0 0 0 0,-1 0-1 0 0,0 0 1 0 0,1 0 0 0 0,-1 0-1 0 0,0 1 1 0 0,1-1 0 0 0,-1 1-1 0 0,0 0 1 0 0,1 0 0 0 0,-1 0-1 0 0,1 0 1 0 0,-1 0 0 0 0,1 0 0 0 0,0 0-1 0 0,-1 1 4 0 0,-9 14-10 0 0,1 1 0 0 0,1 0-1 0 0,0 0 1 0 0,1 0 0 0 0,1 2-1 0 0,1-1 1 0 0,1 1 0 0 0,0-1-1 0 0,1 2 1 0 0,1-1 0 0 0,1 0-1 0 0,0 9 11 0 0,-19 156-275 0 0,7 0-1 0 0,9 1 1 0 0,9 45 275 0 0,-2-47-85 0 0,1-143 100 0 0,-2-1 0 0 0,-2 1 0 0 0,-1-1 0 0 0,-3 1 0 0 0,-1-1 0 0 0,-1-1 0 0 0,-3 1 0 0 0,0-1 0 0 0,-3-1 0 0 0,-1-1 0 0 0,-2 0 0 0 0,-17 26-15 0 0,29-53 15 0 0,-1-1-1 0 0,-1 0 0 0 0,1 1 0 0 0,-2-2 0 0 0,1 1 0 0 0,-1-1 1 0 0,0-1-1 0 0,0 1 0 0 0,-1-1 0 0 0,0-1 0 0 0,0 1 0 0 0,0-2 0 0 0,-1 1 1 0 0,1-1-1 0 0,-1-1 0 0 0,0 0 0 0 0,0 0 0 0 0,-1-1 0 0 0,1 0 1 0 0,0-1-1 0 0,-5 1-14 0 0,12-3 16 0 0,0 1 0 0 0,-1 0 0 0 0,1-1 1 0 0,0 1-1 0 0,0-1 0 0 0,0 0 0 0 0,0 0 1 0 0,0-1-1 0 0,0 1 0 0 0,0 0 0 0 0,0-1 0 0 0,0 0 1 0 0,0 0-1 0 0,1 0 0 0 0,-1 0 0 0 0,1 0 1 0 0,-1 0-1 0 0,1-1 0 0 0,0 1 0 0 0,0-1 0 0 0,0 1 1 0 0,0-1-1 0 0,1 0 0 0 0,-1 0 0 0 0,1 0 1 0 0,-1 0-1 0 0,1 0 0 0 0,0 0 0 0 0,0 0 0 0 0,0-3-16 0 0,-8-103 262 0 0,15 73-231 0 0,1 0-1 0 0,2 1 1 0 0,2 0 0 0 0,1 1-1 0 0,2 0 1 0 0,1 0 0 0 0,1 2-1 0 0,2 0 1 0 0,2 1 0 0 0,13-17-31 0 0,-6 6 72 0 0,2 1 0 0 0,2 1 0 0 0,2 1 0 0 0,15-12-72 0 0,60-29-885 0 0,-95 73 329 0 0,0 1 1 0 0,1 1-1 0 0,-1 0 1 0 0,1 1-1 0 0,0 0 1 0 0,0 1-1 0 0,0 0 1 0 0,4 1 555 0 0,8 1-5537 0 0,-20 2 2066 0 0,1-1-7826 0 0</inkml:trace>
  <inkml:trace contextRef="#ctx0" brushRef="#br0" timeOffset="48619.738">2169 5504 11634 0 0,'0'0'3849'0'0,"0"0"-1259"0"0,0 0-893 0 0,0 0-404 0 0,0 0-197 0 0,0 0-135 0 0,0 0-132 0 0,0 0-134 0 0,0 0-123 0 0,0 0-155 0 0,0 0-127 0 0,0 0-105 0 0,0 0-59 0 0,-14 9-38 0 0,-43 29-50 0 0,52-35-35 0 0,1 1-1 0 0,0 0 0 0 0,0 0 0 0 0,0 0 1 0 0,1 1-1 0 0,-1-1 0 0 0,1 1 1 0 0,0 0-1 0 0,1 0 0 0 0,-1 0 0 0 0,1 0 1 0 0,0 1-1 0 0,0-1 0 0 0,1 1 1 0 0,-1-1-1 0 0,1 5-2 0 0,-4 9 3 0 0,3-14-7 0 0,0 0 0 0 0,0 0 0 0 0,0 0-1 0 0,1 0 1 0 0,0 0 0 0 0,0 0 0 0 0,0 0 0 0 0,1 1-1 0 0,0-1 1 0 0,0 0 0 0 0,0 0 0 0 0,0 1 0 0 0,1-1-1 0 0,0 0 1 0 0,0 0 0 0 0,0 0 0 0 0,1 0 0 0 0,0 0-1 0 0,0 0 1 0 0,0 0 0 0 0,1 0 0 0 0,-1-1 0 0 0,1 1-1 0 0,0-1 1 0 0,0 0 0 0 0,1 0 0 0 0,-1 0-1 0 0,1 0 1 0 0,0-1 0 0 0,0 1 0 0 0,0-1 0 0 0,2 1 4 0 0,3-2 1 0 0,1 1 0 0 0,-1-1 1 0 0,1-1-1 0 0,0 0 0 0 0,0 0 1 0 0,0-1-1 0 0,-1 0 0 0 0,1-1 1 0 0,0 0-1 0 0,0 0 0 0 0,-1-1 1 0 0,1-1-1 0 0,-1 1 1 0 0,1-1-1 0 0,-1-1 0 0 0,0 0 1 0 0,0 0-1 0 0,-1-1 0 0 0,1 0 1 0 0,-1-1-1 0 0,0 1 0 0 0,-1-2-1 0 0,11-6 50 0 0,-2-1 0 0 0,0-1-1 0 0,-1-1 1 0 0,0 0-1 0 0,-1-1 1 0 0,-1-1 0 0 0,-1 0-1 0 0,-1-1 1 0 0,5-9-50 0 0,-11 18 21 0 0,0 0 0 0 0,-1 0 0 0 0,0-1 1 0 0,-1 0-1 0 0,0 1 0 0 0,0-1 0 0 0,-1 0 1 0 0,-1 0-1 0 0,0 0 0 0 0,0-1 0 0 0,-1 1 1 0 0,-1 0-1 0 0,0 0 0 0 0,0 0 0 0 0,-2-4-21 0 0,1 10-22 0 0,1 1-1 0 0,-1 0 1 0 0,0 0-1 0 0,0 0 1 0 0,-1 0-1 0 0,1 0 0 0 0,-1 1 1 0 0,0-1-1 0 0,0 1 1 0 0,0 0-1 0 0,-1-1 0 0 0,1 1 1 0 0,-1 1-1 0 0,1-1 1 0 0,-1 0-1 0 0,0 1 1 0 0,0 0-1 0 0,0 0 0 0 0,0 0 1 0 0,-1 1-1 0 0,1-1 1 0 0,0 1-1 0 0,-1 0 0 0 0,1 0 1 0 0,-1 0-1 0 0,1 1 1 0 0,-1 0-1 0 0,1 0 1 0 0,-1 0-1 0 0,1 0 0 0 0,-1 1 1 0 0,0-1-1 0 0,1 1 1 0 0,0 1-1 0 0,-1-1 1 0 0,1 0-1 0 0,0 1 0 0 0,0 0 1 0 0,-1 0-1 0 0,2 0 1 0 0,-1 1-1 0 0,0-1 0 0 0,0 1 1 0 0,0 0 22 0 0,-37 42-1846 0 0,18-10-4818 0 0,14-17-4932 0 0</inkml:trace>
  <inkml:trace contextRef="#ctx0" brushRef="#br0" timeOffset="48934.301">2703 5810 15963 0 0,'0'0'1041'0'0,"0"0"-240"0"0,0 0 15 0 0,0 0 75 0 0,0 0 95 0 0,0 0 14 0 0,0 0-121 0 0,0 0-127 0 0,0 0-109 0 0,0 0-70 0 0,0 0-61 0 0,0 0-45 0 0,0 0-83 0 0,-2 5-52 0 0,0 0-249 0 0,1-5-56 0 0,1-1-1 0 0,0 1 1 0 0,0 0-1 0 0,0 0 1 0 0,-1-1-1 0 0,1 1 1 0 0,0 0-1 0 0,0 0 1 0 0,-1-1-1 0 0,1 1 1 0 0,0 0-1 0 0,-1 0 1 0 0,1 0-1 0 0,0 0 1 0 0,0 0-1 0 0,-1-1 1 0 0,1 1-1 0 0,0 0 1 0 0,-1 0 0 0 0,1 0-1 0 0,0 0 1 0 0,-1 0-1 0 0,1 0 1 0 0,0 0-1 0 0,-1 0 1 0 0,1 0-1 0 0,0 0 1 0 0,-1 0-27 0 0,3-46 324 0 0,2 0 1 0 0,2 0-1 0 0,2 1 1 0 0,2 0-1 0 0,2 0 1 0 0,15-34-325 0 0,-22 61-3 0 0,2 1 1 0 0,0 0-1 0 0,1 1 1 0 0,0 0-1 0 0,2 0 0 0 0,0 0 1 0 0,0 2-1 0 0,1-1 1 0 0,1 1-1 0 0,1 1 0 0 0,0 0 1 0 0,0 1-1 0 0,2 0 1 0 0,-1 1-1 0 0,14-8 3 0 0,-27 19-13 0 0,0-1 0 0 0,0 1 0 0 0,-1-1 0 0 0,1 1 0 0 0,0-1 0 0 0,0 1 0 0 0,0-1 0 0 0,0 1 0 0 0,0 0 0 0 0,0 0 0 0 0,0-1 0 0 0,0 1 0 0 0,0 0 0 0 0,0 0 0 0 0,0 0 0 0 0,0 0 0 0 0,0 0 0 0 0,0 0-1 0 0,0 0 1 0 0,0 0 0 0 0,0 1 0 0 0,0-1 0 0 0,0 0 0 0 0,0 1 0 0 0,0-1 0 0 0,-1 0 0 0 0,1 1 0 0 0,0-1 0 0 0,0 1 0 0 0,0 0 0 0 0,0-1 0 0 0,-1 1 0 0 0,1 0 0 0 0,0-1 0 0 0,-1 1 0 0 0,1 0 0 0 0,0 0 0 0 0,-1-1 0 0 0,1 1 0 0 0,-1 0 0 0 0,1 0 0 0 0,-1 0 0 0 0,1 0 0 0 0,-1 0 0 0 0,0 0 0 0 0,0 0 0 0 0,1 0-1 0 0,-1 0 1 0 0,0 0 0 0 0,0 0 0 0 0,0 0 0 0 0,0 0 13 0 0,-3 60-1753 0 0,3-60 1646 0 0,-10 35-3020 0 0,6-22-930 0 0,1 2-8090 0 0</inkml:trace>
  <inkml:trace contextRef="#ctx0" brushRef="#br0" timeOffset="49336.082">3172 5622 15739 0 0,'0'0'2976'0'0,"0"0"-1539"0"0,0 0-363 0 0,0 0 13 0 0,0 0-47 0 0,0 0-42 0 0,34-9-84 0 0,108-30-119 0 0,-123 34-529 0 0,1 0-1 0 0,-1-1 1 0 0,0-2 0 0 0,0 0-1 0 0,-1 0 1 0 0,0-2 0 0 0,-1 0-1 0 0,16-13-265 0 0,-25 18 53 0 0,1-2-6 0 0,0 1-1 0 0,-1-1 1 0 0,0 0 0 0 0,0-1-1 0 0,-1 0 1 0 0,0 0 0 0 0,-1-1-1 0 0,0 0 1 0 0,4-6-47 0 0,-8 11-5 0 0,0 1-1 0 0,-1 0 1 0 0,1-1-1 0 0,-1 0 1 0 0,0 1-1 0 0,0-1 1 0 0,0 0-1 0 0,0 1 1 0 0,-1-1-1 0 0,0 0 1 0 0,1 0-1 0 0,-1 1 1 0 0,-1-1-1 0 0,1 0 1 0 0,0 0-1 0 0,-1 0 1 0 0,0 1 0 0 0,0-1-1 0 0,0 0 1 0 0,0 1-1 0 0,-1-1 1 0 0,1 1-1 0 0,-1 0 1 0 0,0-1-1 0 0,0 1 1 0 0,0 0-1 0 0,0 0 1 0 0,-2-2 5 0 0,0 2-38 0 0,1-1 0 0 0,-1 1 0 0 0,0-1 0 0 0,0 1-1 0 0,0 1 1 0 0,0-1 0 0 0,-1 0 0 0 0,1 1 0 0 0,-1 0 0 0 0,0 0 0 0 0,1 0 0 0 0,-1 1 0 0 0,0 0 0 0 0,0-1 0 0 0,0 2 0 0 0,0-1 0 0 0,0 1 0 0 0,0-1 0 0 0,0 1 0 0 0,0 1 0 0 0,0-1 0 0 0,0 1 0 0 0,0 0 0 0 0,0 0-1 0 0,0 0 1 0 0,0 1 0 0 0,1-1 0 0 0,-1 1 0 0 0,-1 1 38 0 0,-10 5-129 0 0,0 0 0 0 0,1 1-1 0 0,0 1 1 0 0,0 0 0 0 0,1 1 0 0 0,1 1-1 0 0,-11 11 130 0 0,-3 3-144 0 0,2 1-1 0 0,1 2 1 0 0,1 0-1 0 0,1 2 1 0 0,2 0-1 0 0,1 1 1 0 0,1 1-1 0 0,-4 15 145 0 0,19-42 8 0 0,0 0-1 0 0,1 0 1 0 0,0 0-1 0 0,0 0 1 0 0,0 1-1 0 0,0-1 1 0 0,1 1-1 0 0,0-1 1 0 0,1 1-1 0 0,-1-1 1 0 0,1 1-1 0 0,1 0 1 0 0,-1-1-1 0 0,1 1 1 0 0,0-1-1 0 0,1 1 1 0 0,-1-1-1 0 0,1 0 1 0 0,0 1-1 0 0,1-1 1 0 0,0 0-1 0 0,0 0 1 0 0,0-1-1 0 0,1 1 1 0 0,-1-1 0 0 0,1 1-1 0 0,1-1 1 0 0,-1 0-1 0 0,1-1 1 0 0,0 1-1 0 0,0-1 1 0 0,0 0-1 0 0,3 2-7 0 0,14 2 93 0 0,0-1-1 0 0,0 0 1 0 0,1-2-1 0 0,-1-1 1 0 0,1-1-1 0 0,0 0 1 0 0,0-2-1 0 0,0-1 1 0 0,0 0-1 0 0,16-4-92 0 0,-28 4 21 0 0,19-3-159 0 0,0-1 1 0 0,1-1 0 0 0,-2-2 0 0 0,1 0 0 0 0,19-9 137 0 0,29-16-9958 0 0,-60 22-2563 0 0</inkml:trace>
  <inkml:trace contextRef="#ctx0" brushRef="#br0" timeOffset="60323.405">5867 5567 3633 0 0,'0'0'1436'0'0,"0"0"-286"0"0,0 0-110 0 0,0 0 73 0 0,0 0 113 0 0,0 0 70 0 0,0 0-111 0 0,0 0-137 0 0,0 0-163 0 0,0 0-169 0 0,0 0-129 0 0,-8-10-124 0 0,-27-26-78 0 0,-15 25 791 0 0,38 12-902 0 0,5-1-143 0 0,-1 1-1 0 0,0-1 1 0 0,0 1 0 0 0,0 1 0 0 0,1-1-1 0 0,-1 2 1 0 0,1-1 0 0 0,-1 1-1 0 0,1 0 1 0 0,0 0 0 0 0,0 0-1 0 0,0 1 1 0 0,0 1 0 0 0,1-1 0 0 0,-5 5-131 0 0,-1-1 50 0 0,1 0 1 0 0,0 1-1 0 0,0 1 1 0 0,1 0-1 0 0,0 0 1 0 0,1 1-1 0 0,0 0 1 0 0,1 0-1 0 0,0 1 1 0 0,1 0-1 0 0,0 0 1 0 0,1 1 0 0 0,0 0-1 0 0,1 0 1 0 0,0 1-1 0 0,2-1 1 0 0,-1 1-1 0 0,2 0 1 0 0,-1 7-51 0 0,2-14 40 0 0,1-1 0 0 0,0 1 0 0 0,0-1 1 0 0,1 0-1 0 0,0 1 0 0 0,0-1 0 0 0,0 0 0 0 0,1 1 1 0 0,0-1-1 0 0,0 0 0 0 0,1 0 0 0 0,0-1 0 0 0,0 1 1 0 0,0 0-1 0 0,0-1 0 0 0,1 0 0 0 0,0 0 0 0 0,0 0 1 0 0,1 0-1 0 0,-1 0 0 0 0,1-1 0 0 0,0 0 0 0 0,0 0 1 0 0,0-1-1 0 0,1 1 0 0 0,-1-1 0 0 0,2 0-40 0 0,0 0 86 0 0,1 0 0 0 0,0-1 0 0 0,0 0 0 0 0,0-1 0 0 0,0 0 0 0 0,0 0 0 0 0,0-1 0 0 0,0 0 0 0 0,0 0 0 0 0,1-1 0 0 0,-1 0 0 0 0,0 0 0 0 0,0-1 0 0 0,0 0 0 0 0,-1 0 0 0 0,1-1 0 0 0,0 0 0 0 0,-1 0 0 0 0,0-1 0 0 0,0 0 0 0 0,0-1 0 0 0,0 1 0 0 0,3-4-86 0 0,13-10 133 0 0,-1 0 0 0 0,-1-2 0 0 0,-1-1-1 0 0,0-1 1 0 0,15-22-133 0 0,-6 7 19 0 0,0-1 0 0 0,-3-1 0 0 0,-1-1 0 0 0,-3-1 0 0 0,0-1 0 0 0,-3-1 0 0 0,-2-1 0 0 0,-2-1 0 0 0,-1 0 0 0 0,-3-1 0 0 0,-1 0 0 0 0,-3 0 0 0 0,-1-1 0 0 0,-3 0 0 0 0,-2 0 0 0 0,-2 0 0 0 0,-3-15-19 0 0,3 52-46 0 0,0 0 0 0 0,-1 0 1 0 0,0 0-1 0 0,-1 1 0 0 0,0-1 1 0 0,-1 1-1 0 0,0-1 0 0 0,0 1 1 0 0,-1 0-1 0 0,0 1 0 0 0,-1-1 0 0 0,1 1 1 0 0,-2 0-1 0 0,1 1 0 0 0,-1-1 1 0 0,0 1-1 0 0,-1 0 0 0 0,0 1 0 0 0,0 0 1 0 0,0 0-1 0 0,-1 1 0 0 0,0 0 1 0 0,0 1-1 0 0,0-1 0 0 0,0 2 0 0 0,-1-1 1 0 0,1 1-1 0 0,-1 1 0 0 0,0 0 46 0 0,2 1-18 0 0,0 1 1 0 0,1 0-1 0 0,-1 0 0 0 0,0 1 0 0 0,0 0 0 0 0,1 0 1 0 0,-1 1-1 0 0,0 0 0 0 0,1 0 0 0 0,0 1 0 0 0,-1 0 0 0 0,1 0 1 0 0,0 1-1 0 0,1 0 0 0 0,-1 0 0 0 0,1 0 0 0 0,-1 1 1 0 0,1 0-1 0 0,1 0 0 0 0,-1 1 0 0 0,1 0 0 0 0,0 0 0 0 0,0 0 1 0 0,0 0-1 0 0,0 3 18 0 0,-8 13 30 0 0,1 0 1 0 0,1 1-1 0 0,1 0 0 0 0,1 1 1 0 0,1 0-1 0 0,1 0 0 0 0,2 1 1 0 0,0 0-1 0 0,1 0 1 0 0,2 0-1 0 0,0 1 0 0 0,2-1 1 0 0,2 22-31 0 0,2-17 93 0 0,1-1 0 0 0,1 0 0 0 0,1 0 0 0 0,2-1 0 0 0,1 0 1 0 0,1 0-1 0 0,1-1 0 0 0,2-1 0 0 0,0 0 0 0 0,2-1 0 0 0,1-1 0 0 0,1 0 1 0 0,4 3-94 0 0,9 9 250 0 0,1-1 0 0 0,1-2 1 0 0,3-1-1 0 0,33 24-250 0 0,-58-48 72 0 0,0 2 0 0 0,0 0 0 0 0,-1 0 0 0 0,0 1-1 0 0,-1 0 1 0 0,0 0 0 0 0,-1 1 0 0 0,0 0 0 0 0,0 2-72 0 0,1 12 281 0 0,-9-25-211 0 0,0-1 24 0 0,0 0 14 0 0,0 0 3 0 0,0 0 22 0 0,0 0 7 0 0,0 0-25 0 0,0 0 20 0 0,0 0-27 0 0,0 0-23 0 0,0 0-2 0 0,0 0-20 0 0,0 0-29 0 0,0 0-12 0 0,-9-4-6322 0 0,5 4 858 0 0,4 0-6224 0 0</inkml:trace>
  <inkml:trace contextRef="#ctx0" brushRef="#br0" timeOffset="61020.79">5295 6123 3809 0 0,'0'0'1415'0'0,"0"0"-127"0"0,0 0 172 0 0,0 0 311 0 0,0 0 211 0 0,0 0 7 0 0,0 0-237 0 0,0 0-393 0 0,0 0-374 0 0,0 0-363 0 0,0 0-245 0 0,0 0-42 0 0,-7 5 69 0 0,-18 18 130 0 0,63-4 1502 0 0,-4-13-1425 0 0,1-2 0 0 0,0-1 1 0 0,-1-1-1 0 0,1-3 0 0 0,11-1-611 0 0,-16 1 222 0 0,122-11 602 0 0,-1-7 0 0 0,83-24-824 0 0,-116 21 136 0 0,266-48-177 0 0,-349 63-1043 0 0,-35 7 516 0 0,-20 23-4644 0 0,15-20 1629 0 0,-5 5-7916 0 0</inkml:trace>
  <inkml:trace contextRef="#ctx0" brushRef="#br0" timeOffset="61591.041">5680 6502 7418 0 0,'0'0'2779'0'0,"0"0"-928"0"0,0 0-519 0 0,0 0-94 0 0,0 0 14 0 0,0 0-36 0 0,0 0-126 0 0,0 0-202 0 0,0 0-205 0 0,0 0-166 0 0,0 0-158 0 0,0 0-126 0 0,-32 30-74 0 0,-94 94-37 0 0,123-123-114 0 0,0 1 0 0 0,1 0 0 0 0,-1 0 0 0 0,1 0 0 0 0,-1 0 0 0 0,1 0 0 0 0,0 0 0 0 0,-1 1 0 0 0,1-1 0 0 0,1 1 0 0 0,-1 0 0 0 0,0-1 0 0 0,1 1 0 0 0,-1 0 0 0 0,1 0 0 0 0,0 0 0 0 0,0 0 0 0 0,0 0 0 0 0,0 0 0 0 0,0 0 0 0 0,1 1 0 0 0,-1 1-8 0 0,2 4 54 0 0,6 90 775 0 0,-7-96-775 0 0,1 0 0 0 0,0-1 0 0 0,0 1 0 0 0,1 0 0 0 0,-1 0 0 0 0,1-1 0 0 0,-1 1 0 0 0,1-1 1 0 0,0 1-1 0 0,0-1 0 0 0,0 0 0 0 0,0 0 0 0 0,0 0 0 0 0,0 0 0 0 0,1 0 0 0 0,-1 0 0 0 0,1 0 0 0 0,-1-1 0 0 0,1 0 0 0 0,0 1 0 0 0,-1-1 0 0 0,1 0 0 0 0,0 0 0 0 0,0 0 0 0 0,0-1 0 0 0,0 1 1 0 0,0-1-1 0 0,0 0 0 0 0,0 1 0 0 0,0-1 0 0 0,1-1-54 0 0,10-1 121 0 0,0-2 0 0 0,0 0 1 0 0,-1-1-1 0 0,1 0 0 0 0,-1-1 1 0 0,0 0-1 0 0,-1-1 0 0 0,0 0 1 0 0,0-1-1 0 0,0-1 0 0 0,-1 0 1 0 0,0 0-1 0 0,-1-1 0 0 0,0 0 1 0 0,6-9-122 0 0,-7 10 44 0 0,20-20-6 0 0,-1-1-1 0 0,-1-1 0 0 0,-1-1 1 0 0,-2-1-1 0 0,-2-1 0 0 0,-1-2 1 0 0,-1 0-1 0 0,-3-1 0 0 0,0 0 1 0 0,-3-2-1 0 0,-1 0 0 0 0,4-22-37 0 0,-14 46-10 0 0,0 1 0 0 0,0 0 0 0 0,-1-1 0 0 0,-1 1 0 0 0,-1-1 0 0 0,0 1-1 0 0,-1-1 1 0 0,0 0 0 0 0,-1 1 0 0 0,-1 0 0 0 0,0-1 0 0 0,-1 1 0 0 0,0 0 0 0 0,-1 1-1 0 0,-1-1 1 0 0,0 1 0 0 0,-2-1 10 0 0,7 11-11 0 0,-1 1 0 0 0,1 0 0 0 0,-1 0 0 0 0,0 0 0 0 0,0 0 0 0 0,0 0 0 0 0,0 0 0 0 0,0 1 0 0 0,0-1 0 0 0,0 1 0 0 0,0-1 0 0 0,-1 1 0 0 0,1 0-1 0 0,-1 0 1 0 0,1 0 0 0 0,-1 0 0 0 0,1 0 0 0 0,-1 1 0 0 0,1-1 0 0 0,-1 1 0 0 0,0-1 0 0 0,1 1 0 0 0,-1 0 0 0 0,0 0 0 0 0,1 0 0 0 0,-1 1 0 0 0,0-1 0 0 0,1 1 0 0 0,-1-1 0 0 0,0 1 0 0 0,1 0-1 0 0,-1 0 1 0 0,1 0 0 0 0,0 0 0 0 0,-1 1 0 0 0,-1 0 11 0 0,-65 73-170 0 0,44-34 168 0 0,3 1 0 0 0,1 2 0 0 0,2 0 0 0 0,3 1 0 0 0,1 0 0 0 0,2 1 0 0 0,2 1 0 0 0,-4 42 2 0 0,13-75 4 0 0,1 0 0 0 0,0 0 0 0 0,0 0 0 0 0,2 0 0 0 0,0 0 0 0 0,0 0 0 0 0,1 0 0 0 0,1 0 0 0 0,0-1 0 0 0,1 1-1 0 0,1-1 1 0 0,0 0 0 0 0,1 0 0 0 0,0 0 0 0 0,1-1 0 0 0,0 0 0 0 0,1 0 0 0 0,0-1 0 0 0,1 0 0 0 0,0-1 0 0 0,1 1 0 0 0,0-2 0 0 0,4 3-4 0 0,-4-5 15 0 0,0 0 1 0 0,1-1-1 0 0,0-1 1 0 0,0 1-1 0 0,0-2 1 0 0,1 1-1 0 0,0-2 1 0 0,0 0-1 0 0,0 0 0 0 0,0-1 1 0 0,0 0-1 0 0,1-1 1 0 0,-1-1-1 0 0,0 0 1 0 0,13-1-16 0 0,12-17-1223 0 0,-26-8-6707 0 0,-10 18-3627 0 0</inkml:trace>
  <inkml:trace contextRef="#ctx0" brushRef="#br0" timeOffset="61969.759">6429 6288 17684 0 0,'0'0'1080'0'0,"0"0"-455"0"0,0 0-83 0 0,0 0 251 0 0,0 0 222 0 0,0 0 43 0 0,0 0-134 0 0,0 0-234 0 0,0 0-206 0 0,-15 32-136 0 0,-50 101-84 0 0,-43 73 144 0 0,92-175-388 0 0,10-21-10 0 0,0 0 1 0 0,1 0-1 0 0,0 1 1 0 0,1-1-1 0 0,0 1 0 0 0,1 0 1 0 0,0 0-1 0 0,0 1 1 0 0,1-1-1 0 0,0 10-10 0 0,2-18 10 0 0,-1 0 1 0 0,0-1-1 0 0,1 1 1 0 0,0 0-1 0 0,0 0 1 0 0,0-1-1 0 0,0 1 1 0 0,0 0-1 0 0,1-1 1 0 0,-1 1-1 0 0,1 0 1 0 0,-1-1-1 0 0,1 1 1 0 0,0 0-1 0 0,0-1 1 0 0,1 1-1 0 0,-1-1 0 0 0,0 0 1 0 0,1 1-1 0 0,-1-1 1 0 0,1 0-1 0 0,0 0 1 0 0,0 0-1 0 0,-1 0 1 0 0,2 0-1 0 0,-1-1 1 0 0,0 1-1 0 0,0 0 1 0 0,0-1-1 0 0,1 0 1 0 0,-1 1-1 0 0,1-1 1 0 0,-1 0-1 0 0,1 0 1 0 0,0 0-11 0 0,19 2 91 0 0,0 0 1 0 0,0-1 0 0 0,0-1-1 0 0,0-2 1 0 0,0 0-1 0 0,0-1 1 0 0,0-1 0 0 0,0-1-1 0 0,-1-1 1 0 0,7-3-92 0 0,-9 4-36 0 0,-17 3-43 0 0,0 1 1 0 0,0-1-1 0 0,0 0 1 0 0,0 0-1 0 0,0 0 0 0 0,0 0 1 0 0,0 0-1 0 0,0-1 1 0 0,0 1-1 0 0,-1-1 0 0 0,1 1 1 0 0,0-1-1 0 0,-1 1 1 0 0,0-1-1 0 0,1 0 1 0 0,-1 0-1 0 0,0 1 0 0 0,0-1 1 0 0,0 0-1 0 0,0 0 1 0 0,0 0-1 0 0,0-1 1 0 0,0 1-1 0 0,-1 0 0 0 0,1 0 1 0 0,-1 0-1 0 0,0 0 1 0 0,0-1-1 0 0,1 1 1 0 0,-1 0-1 0 0,-1 0 0 0 0,1-1 1 0 0,0 1-1 0 0,0 0 79 0 0,-8-23-4550 0 0,-7 4-4169 0 0,11 17-2354 0 0</inkml:trace>
  <inkml:trace contextRef="#ctx0" brushRef="#br0" timeOffset="62224.732">6048 6594 10554 0 0,'0'0'2158'0'0,"0"0"-527"0"0,0 0-249 0 0,0 0 39 0 0,0 0 40 0 0,0 0-50 0 0,0 0-184 0 0,0 0-221 0 0,0 0-169 0 0,0 0-156 0 0,33-3-90 0 0,106-8-78 0 0,170-20 936 0 0,-224 23-2630 0 0,-51 3-4164 0 0,-27 4-6321 0 0</inkml:trace>
  <inkml:trace contextRef="#ctx0" brushRef="#br0" timeOffset="63305.64">7511 5117 2633 0 0,'0'0'977'0'0,"0"0"-37"0"0,0 0 126 0 0,0 0 278 0 0,0 0 215 0 0,0 0 40 0 0,0 0-115 0 0,0 0-227 0 0,0 0-269 0 0,0 0-213 0 0,0 0-143 0 0,-27-5-116 0 0,-83-17-59 0 0,105 20-358 0 0,0 1 0 0 0,0 0-1 0 0,1-1 1 0 0,-1 2 0 0 0,0-1-1 0 0,0 1 1 0 0,0-1-1 0 0,0 1 1 0 0,0 1 0 0 0,0-1-1 0 0,0 1 1 0 0,1 0-1 0 0,-1 0 1 0 0,0 0 0 0 0,0 1-1 0 0,1-1 1 0 0,-1 1-1 0 0,1 0-98 0 0,-9 4 270 0 0,6-2-158 0 0,0 0-1 0 0,0 0 1 0 0,0 1 0 0 0,0 0 0 0 0,1 0-1 0 0,0 0 1 0 0,0 1 0 0 0,0 0-1 0 0,1 0 1 0 0,0 0 0 0 0,0 1 0 0 0,0 0-1 0 0,1 0 1 0 0,0 0 0 0 0,1 0 0 0 0,-1 1-1 0 0,1 0 1 0 0,1-1 0 0 0,-1 1-1 0 0,1 0-111 0 0,-17 171 947 0 0,18-138-691 0 0,-18 602 693 0 0,9-323-677 0 0,16-276 62 0 0,-6-43-302 0 0,0-1 8 0 0,23 0 1048 0 0,191-7-5 0 0,-67 3-1434 0 0,-146 4 176 0 0,-1 0-70 0 0,0 0-66 0 0,0 0-158 0 0,0 0-258 0 0,0-8-7164 0 0,0 5-3262 0 0</inkml:trace>
  <inkml:trace contextRef="#ctx0" brushRef="#br0" timeOffset="64008.684">7622 5574 6577 0 0,'0'0'2333'0'0,"0"0"-566"0"0,0 0-308 0 0,0 0-160 0 0,0 0-111 0 0,0 0-121 0 0,0 0-147 0 0,0 0-148 0 0,0 0-122 0 0,0 0-90 0 0,0 0-105 0 0,0 0-86 0 0,-11 25-70 0 0,-31 80-60 0 0,23-22 168 0 0,19-63-293 0 0,0-16-83 0 0,-2 8 15 0 0,0 0 0 0 0,1 0 0 0 0,1 0 0 0 0,0 1 0 0 0,1-1-1 0 0,0 0 1 0 0,0 0 0 0 0,1 0 0 0 0,1 0 0 0 0,0 0 0 0 0,1-1 0 0 0,0 1 0 0 0,1-1-1 0 0,0 0 1 0 0,1 0 0 0 0,0 0 0 0 0,1-1 0 0 0,0 0 0 0 0,3 4-46 0 0,-7-13 50 0 0,-1 1 1 0 0,0-1-1 0 0,1 1 1 0 0,-1-1-1 0 0,1 0 1 0 0,-1 0-1 0 0,1 0 1 0 0,-1 0-1 0 0,1-1 1 0 0,0 1-1 0 0,-1-1 1 0 0,1 0-1 0 0,0 1 1 0 0,0-1-1 0 0,-1 0 1 0 0,1-1-1 0 0,0 1 1 0 0,0 0-1 0 0,-1-1 1 0 0,1 0-1 0 0,0 1 1 0 0,-1-1-1 0 0,1 0 1 0 0,-1 0-1 0 0,1 0 1 0 0,-1-1-1 0 0,0 1 1 0 0,1-1-1 0 0,-1 1 1 0 0,2-3-51 0 0,59-62 877 0 0,-60 61-885 0 0,24-34 82 0 0,-2-1 0 0 0,-2-2-1 0 0,-2 0 1 0 0,-1-2-1 0 0,-1-5-73 0 0,40-82-68 0 0,-33 61 59 0 0,-6 105-747 0 0,11 136 879 0 0,-19-63-46 0 0,-6 1 0 0 0,-7 101-77 0 0,1-196-4 0 0,-2 53 35 0 0,-4 0-1 0 0,-2-1 0 0 0,-3 0 1 0 0,-12 38-31 0 0,22-95 29 0 0,-1 0 1 0 0,1-1 0 0 0,-2 1-1 0 0,1 0 1 0 0,-1-1 0 0 0,0 0-1 0 0,-1 0 1 0 0,0 0 0 0 0,0 0-1 0 0,-1 0 1 0 0,0-1 0 0 0,0 0-1 0 0,-1 0 1 0 0,0 0 0 0 0,0-1-1 0 0,0 0 1 0 0,-1 0 0 0 0,0 0-1 0 0,0-1 1 0 0,-1 0 0 0 0,-1 0-30 0 0,7-5 22 0 0,0 1 1 0 0,0-1 0 0 0,0 0 0 0 0,0 0 0 0 0,0 0 0 0 0,0 0 0 0 0,0 0 0 0 0,-1 0 0 0 0,1-1-1 0 0,0 1 1 0 0,0-1 0 0 0,0 1 0 0 0,0-1 0 0 0,0 0 0 0 0,0 0 0 0 0,0 0 0 0 0,0 0-1 0 0,1 0 1 0 0,-1 0 0 0 0,0 0 0 0 0,1-1 0 0 0,-1 1 0 0 0,0-1 0 0 0,1 1 0 0 0,0-1 0 0 0,-1 0-1 0 0,1 1 1 0 0,0-1 0 0 0,0 0 0 0 0,0 0 0 0 0,0 0 0 0 0,0 0 0 0 0,1 0 0 0 0,-1 0 0 0 0,0 0-1 0 0,1 0 1 0 0,-1-2-23 0 0,-8-83 220 0 0,10 65-216 0 0,0-1-1 0 0,1 1 1 0 0,1 0-1 0 0,1 0 0 0 0,1 0 1 0 0,1 0-1 0 0,1 1 1 0 0,1 0-1 0 0,3-6-3 0 0,-3 8-220 0 0,0-1-1 0 0,2 1 0 0 0,0 1 1 0 0,1 0-1 0 0,0 0 1 0 0,2 1-1 0 0,0 1 1 0 0,1 0-1 0 0,0 0 1 0 0,1 2-1 0 0,5-3 221 0 0,-12 13-844 0 0,1-1-3786 0 0,-5 1-5280 0 0</inkml:trace>
  <inkml:trace contextRef="#ctx0" brushRef="#br0" timeOffset="64291.328">8388 5983 14539 0 0,'0'0'2647'0'0,"0"0"-960"0"0,0 0-586 0 0,0 0-120 0 0,0 0-9 0 0,0 0-25 0 0,0 0-175 0 0,0 0-215 0 0,0 0-179 0 0,0 0-152 0 0,0 0-25 0 0,0 0 11 0 0,0 0 5 0 0,1 11 23 0 0,-2 202 509 0 0,-9-154-2059 0 0,10-59 597 0 0,11-3-9958 0 0,-7-1-612 0 0</inkml:trace>
  <inkml:trace contextRef="#ctx0" brushRef="#br0" timeOffset="64562.458">8568 5854 7762 0 0,'0'0'1815'0'0,"0"0"-379"0"0,0 0-16 0 0,0 0 175 0 0,0 0 38 0 0,0 0-178 0 0,0 0-199 0 0,0 0-200 0 0,0 0-208 0 0,0 0-121 0 0,0 0-99 0 0,0 0-76 0 0,22 6-46 0 0,70 19-62 0 0,-26-19 243 0 0,42-8 529 0 0,-54 1-2767 0 0,0 0-7258 0 0,-52 1-1882 0 0</inkml:trace>
  <inkml:trace contextRef="#ctx0" brushRef="#br0" timeOffset="64811.874">8807 5607 10802 0 0,'0'0'2375'0'0,"0"0"-1186"0"0,0 0-372 0 0,0 0 154 0 0,0 0 192 0 0,0 0 24 0 0,0 0-120 0 0,-2 34-228 0 0,-6 106-254 0 0,-2 179-1146 0 0,7-257-1559 0 0,3-41-1146 0 0,-1-1-3682 0 0,1-12-1152 0 0</inkml:trace>
  <inkml:trace contextRef="#ctx0" brushRef="#br0" timeOffset="65492.51">9225 5589 8098 0 0,'0'0'1675'0'0,"0"0"-526"0"0,0 0-200 0 0,0 0 80 0 0,0 0 135 0 0,0 0 54 0 0,0 0-116 0 0,0 0-185 0 0,0 0-250 0 0,-12 32-212 0 0,-40 100-146 0 0,22-16 104 0 0,28-110-399 0 0,1-1 0 0 0,-1 1 0 0 0,1 0 0 0 0,0 0 0 0 0,1-1 0 0 0,0 1 0 0 0,0 0 0 0 0,0 0 0 0 0,0 0 0 0 0,1 0 0 0 0,0-1 0 0 0,0 1 0 0 0,1 0 0 0 0,-1-1 0 0 0,1 1 0 0 0,1-1 0 0 0,-1 1 0 0 0,1-1 0 0 0,0 0 0 0 0,0 0 0 0 0,0 0 1 0 0,1-1-1 0 0,-1 1 0 0 0,5 3-15 0 0,-4-5 43 0 0,1-1 0 0 0,-1 1-1 0 0,0-1 1 0 0,1 0 0 0 0,0-1-1 0 0,-1 1 1 0 0,1-1 0 0 0,0 0-1 0 0,0 0 1 0 0,0 0 0 0 0,0 0-1 0 0,0-1 1 0 0,-1 0 0 0 0,1 0-1 0 0,0-1 1 0 0,0 1 0 0 0,0-1-1 0 0,0 0 1 0 0,0 0 0 0 0,0-1-1 0 0,-1 1 1 0 0,1-1 0 0 0,-1 0-1 0 0,1-1 1 0 0,-1 1 0 0 0,0-1-1 0 0,0 1 1 0 0,0-1 0 0 0,0 0-1 0 0,0-1 1 0 0,-1 1 0 0 0,1-1-1 0 0,-1 0 1 0 0,1-1-42 0 0,21-23 114 0 0,-1-2 0 0 0,-1 0 0 0 0,-1-1 0 0 0,-2-1 0 0 0,-2-2 1 0 0,9-19-115 0 0,86-135 403 0 0,-75 119-150 0 0,-38 68-130 0 0,0 1-39 0 0,0 0-9 0 0,-16 19 84 0 0,2 0-125 0 0,1 0 1 0 0,1 1 0 0 0,1 1 0 0 0,1 0 0 0 0,1 0 0 0 0,1 1 0 0 0,0 0 0 0 0,2 1 0 0 0,0-1 0 0 0,2 1 0 0 0,1 0 0 0 0,0 1 0 0 0,2-1 0 0 0,1 0 0 0 0,0 1 0 0 0,2-1 0 0 0,1 0 0 0 0,0 0 0 0 0,5 11-35 0 0,4 41 23 0 0,-2 1 1 0 0,-4 0 0 0 0,-3 0-1 0 0,-5 28-23 0 0,2-44-60 0 0,1-51 56 0 0,-1 0-1 0 0,0 0 0 0 0,0 1 1 0 0,-1-1-1 0 0,0 0 0 0 0,-1 0 0 0 0,0 0 1 0 0,0 0-1 0 0,-1 0 0 0 0,0 0 1 0 0,-1-1-1 0 0,1 1 0 0 0,-2-1 1 0 0,1 0-1 0 0,-1 0 0 0 0,-1-1 1 0 0,1 1-1 0 0,-1-1 0 0 0,0 0 0 0 0,-1-1 1 0 0,0 0-1 0 0,0 0 0 0 0,0 0 1 0 0,-1-1-1 0 0,0 0 0 0 0,0 0 1 0 0,-6 2 4 0 0,-65-3-211 0 0,77-4 211 0 0,0 0-1 0 0,0-1 1 0 0,1 1 0 0 0,-1-1-1 0 0,0 0 1 0 0,1 1 0 0 0,-1-1 0 0 0,0 0-1 0 0,1 0 1 0 0,-1 0 0 0 0,1 0-1 0 0,0 0 1 0 0,-1 0 0 0 0,1-1-1 0 0,0 1 1 0 0,0 0 0 0 0,-1-1-1 0 0,1 1 1 0 0,0-1 0 0 0,1 1 0 0 0,-1-1-1 0 0,0 0 1 0 0,0 1 0 0 0,1-1-1 0 0,-1 0 1 0 0,1 0 0 0 0,-1 1-1 0 0,1-1 1 0 0,0 0 0 0 0,-1 0 0 0 0,1 1-1 0 0,0-1 1 0 0,0 0 0 0 0,1 0 0 0 0,6-67-33 0 0,8 33 46 0 0,2 1 0 0 0,2 2 0 0 0,1-1-1 0 0,1 2 1 0 0,4-1-13 0 0,15-23-276 0 0,15-21-474 0 0,-20 24-5805 0 0,-30 45-3517 0 0</inkml:trace>
  <inkml:trace contextRef="#ctx0" brushRef="#br0" timeOffset="65922.011">9823 5994 17436 0 0,'0'0'1388'0'0,"0"0"-644"0"0,0 0-224 0 0,0 0 56 0 0,0 0 122 0 0,0 0 1 0 0,0 0-96 0 0,0 0-162 0 0,0 0-149 0 0,0 0-68 0 0,0 0-45 0 0,0 0-39 0 0,0 0-51 0 0,24-6-45 0 0,72-19-28 0 0,-70 20-17 0 0,-25 7 6 0 0,-1 1-1 0 0,1 0 1 0 0,-1-1 0 0 0,0 1-1 0 0,0 0 1 0 0,0 0 0 0 0,0-1 0 0 0,0 1-1 0 0,-1 0 1 0 0,1 0 0 0 0,-1-1 0 0 0,1 1-1 0 0,-1 0 1 0 0,0-1 0 0 0,0 1-1 0 0,-1-1 1 0 0,1 1 0 0 0,0-1 0 0 0,-1 0-1 0 0,1 1 1 0 0,-1-1 0 0 0,0 0 0 0 0,0 0-1 0 0,0 0 1 0 0,0 0 0 0 0,0-1-1 0 0,0 1 1 0 0,-2 1-5 0 0,2-1 7 0 0,-78 75 149 0 0,31-18 210 0 0,48-58-359 0 0,0-1-1 0 0,1 1 1 0 0,-1 0-1 0 0,1 0 1 0 0,-1 0-1 0 0,1-1 1 0 0,-1 1-1 0 0,1 0 1 0 0,-1 0-1 0 0,1 0 1 0 0,0 0-1 0 0,0 0 0 0 0,-1 0 1 0 0,1 0-1 0 0,0 0 1 0 0,0 0-1 0 0,0 0 1 0 0,0 0-1 0 0,0 0 1 0 0,0 0-1 0 0,1 0 1 0 0,-1 0-1 0 0,0 0 1 0 0,0 0-1 0 0,1 0 1 0 0,-1 0-1 0 0,0 0 1 0 0,1 0-1 0 0,-1-1 1 0 0,1 1-1 0 0,-1 0 1 0 0,1 0-1 0 0,0 0 0 0 0,-1-1 1 0 0,1 1-1 0 0,0 0 1 0 0,-1-1-1 0 0,1 1 1 0 0,0 0-1 0 0,0-1 1 0 0,0 1-1 0 0,0-1 1 0 0,0 1-1 0 0,-1-1 1 0 0,1 0-1 0 0,0 1 1 0 0,0-1-1 0 0,0 0 1 0 0,0 0-1 0 0,0 1 1 0 0,1-1-7 0 0,53 5 326 0 0,-52-5-307 0 0,164-7-1612 0 0,-149 2-1845 0 0,-7-1-4776 0 0,-7 2-2878 0 0</inkml:trace>
  <inkml:trace contextRef="#ctx0" brushRef="#br0" timeOffset="66648.41">10113 4981 6345 0 0,'0'0'2135'0'0,"0"0"-345"0"0,0 0-164 0 0,0 0-31 0 0,0 0-27 0 0,0 0-151 0 0,0 0-313 0 0,0 0-373 0 0,0 0-341 0 0,0 0-191 0 0,0 0-56 0 0,0 0 26 0 0,0 0 46 0 0,1 5 40 0 0,1 1-163 0 0,0-1 1 0 0,1 0 0 0 0,0 1 0 0 0,0-1 0 0 0,0 0 0 0 0,1-1 0 0 0,0 1 0 0 0,-1-1-1 0 0,2 1 1 0 0,-1-1 0 0 0,0 0 0 0 0,1-1 0 0 0,0 1 0 0 0,0-1 0 0 0,0 0 0 0 0,0 0 0 0 0,0 0-1 0 0,1-1 1 0 0,-1 0 0 0 0,1 0 0 0 0,4 1-93 0 0,131 23 1440 0 0,-138-26-1408 0 0,1 0 0 0 0,0-1 0 0 0,-1 1 0 0 0,1 0 0 0 0,0 1 0 0 0,-1-1 0 0 0,1 1 0 0 0,0 0 0 0 0,-1-1 0 0 0,1 2 0 0 0,-1-1 0 0 0,1 0 0 0 0,-1 1 0 0 0,0-1 0 0 0,1 1 0 0 0,-1 0 0 0 0,0 0 0 0 0,0 1 0 0 0,0-1 0 0 0,0 0 0 0 0,-1 1 0 0 0,1 0 0 0 0,-1-1 0 0 0,0 1 0 0 0,1 0 0 0 0,-1 1 0 0 0,-1-1 0 0 0,1 0 0 0 0,0 0 0 0 0,-1 1-32 0 0,4 21 110 0 0,-2 1-1 0 0,0-1 1 0 0,-2 1 0 0 0,-1-1 0 0 0,-1 1 0 0 0,-2-1-1 0 0,-4 25-109 0 0,2-12 4 0 0,-15 119-16 0 0,2-29-121 0 0,6-1 1 0 0,5 19 132 0 0,26 237-230 0 0,-18-313 409 0 0,-2-68-163 0 0,-1 1 0 0 0,1 0 0 0 0,-1-1-1 0 0,0 1 1 0 0,0-1 0 0 0,0 0 0 0 0,-1 1 0 0 0,1-1 0 0 0,0 0 0 0 0,-1 0 0 0 0,0 0 0 0 0,1-1 0 0 0,-1 1-1 0 0,0-1 1 0 0,0 0 0 0 0,0 1 0 0 0,0-1 0 0 0,-2 0-16 0 0,-4 3 5 0 0,-107 59 83 0 0,32-34 85 0 0,-43-22 230 0 0,79-26-943 0 0,43 12-688 0 0,5 1-2653 0 0,0 6 2720 0 0,0-1-8442 0 0</inkml:trace>
  <inkml:trace contextRef="#ctx0" brushRef="#br0" timeOffset="67356.942">10987 5563 4761 0 0,'0'0'4142'0'0,"0"0"-1607"0"0,0 0-765 0 0,0 0-198 0 0,0 0-173 0 0,0 0-198 0 0,0 0-220 0 0,0 0-157 0 0,0 0-73 0 0,0 0-40 0 0,0 0-75 0 0,16-2-93 0 0,117-14 831 0 0,244 16-121 0 0,-377 0-1542 0 0,0 0-69 0 0,-17 0-2418 0 0,1 4-343 0 0,6-1-1953 0 0,2 1-6079 0 0</inkml:trace>
  <inkml:trace contextRef="#ctx0" brushRef="#br0" timeOffset="67608.866">10978 5813 12467 0 0,'0'0'1767'0'0,"0"0"-546"0"0,0 0-199 0 0,0 0 150 0 0,0 0 83 0 0,0 0-61 0 0,0 0-143 0 0,0 0-158 0 0,0 0-186 0 0,0 0-144 0 0,0 0-99 0 0,32 11-116 0 0,101 31-101 0 0,-44-32-17 0 0,-75-11-214 0 0,190-36-721 0 0,-118 16-3347 0 0,-44 10-338 0 0,-15 4-6895 0 0</inkml:trace>
  <inkml:trace contextRef="#ctx0" brushRef="#br0" timeOffset="68041.45">12294 5291 6769 0 0,'0'0'2374'0'0,"0"0"-907"0"0,0 0-324 0 0,0 0 76 0 0,0 0 101 0 0,0 0 31 0 0,-35 8-124 0 0,-111 26-199 0 0,58 5 474 0 0,80-35-1424 0 0,0 0 0 0 0,0 1-1 0 0,0 0 1 0 0,0 0 0 0 0,1 1 0 0 0,0 0-1 0 0,0 0 1 0 0,1 0 0 0 0,0 1 0 0 0,0 0-1 0 0,0 0 1 0 0,1 1 0 0 0,0 0 0 0 0,0-1-1 0 0,1 2 1 0 0,0-1 0 0 0,1 0 0 0 0,0 1-1 0 0,0 0 1 0 0,-1 7-78 0 0,4-13 15 0 0,0 0-1 0 0,1 0 1 0 0,-1-1-1 0 0,1 1 1 0 0,0-1-1 0 0,0 1 1 0 0,0-1-1 0 0,0 1 1 0 0,0-1-1 0 0,0 1 1 0 0,1-1-1 0 0,-1 0 1 0 0,1 0-1 0 0,0 0 1 0 0,0 0 0 0 0,-1 0-1 0 0,1 0 1 0 0,0 0-1 0 0,1-1 1 0 0,-1 1-1 0 0,0-1 1 0 0,0 1-1 0 0,1-1 1 0 0,-1 0-1 0 0,1 0 1 0 0,-1 0-1 0 0,1 0 1 0 0,-1 0-1 0 0,1-1 1 0 0,0 1-1 0 0,0-1-14 0 0,86 9 705 0 0,-63-12-498 0 0,-1-2 1 0 0,1 0-1 0 0,-1-2 0 0 0,0-1 0 0 0,0 0 1 0 0,-1-2-1 0 0,0-1 0 0 0,-1-1 0 0 0,0-1 1 0 0,12-10-208 0 0,-3 4 212 0 0,-1-2 1 0 0,0-2 0 0 0,-2-1 0 0 0,-1-1 0 0 0,-1-1-1 0 0,-1-1 1 0 0,-1-2 0 0 0,-2 0 0 0 0,0-2 0 0 0,-3 0 0 0 0,0-2-1 0 0,11-27-212 0 0,-26 53-13 0 0,-1-1-1 0 0,0 0 1 0 0,-1 0 0 0 0,1 0-1 0 0,-2 0 1 0 0,1-1-1 0 0,-1 1 1 0 0,0-1-1 0 0,-1 0 1 0 0,0 1-1 0 0,0-1 1 0 0,-1 0 0 0 0,0 0-1 0 0,-1 0 1 0 0,0 1-1 0 0,0-1 1 0 0,-1 0-1 0 0,0 1 1 0 0,0-1-1 0 0,-1 1 1 0 0,0 0 0 0 0,-1 0-1 0 0,0 0 1 0 0,0 0-1 0 0,0 0 1 0 0,-1 1-1 0 0,-1 0 1 0 0,1 0-1 0 0,-1 1 1 0 0,0-1 0 0 0,0 1-1 0 0,-1 0 1 0 0,0 1-1 0 0,0-1 1 0 0,0 2-1 0 0,-1-1 1 0 0,-4-2 13 0 0,3 5-29 0 0,0 0 1 0 0,0 1-1 0 0,0 0 0 0 0,-1 0 1 0 0,1 1-1 0 0,0 0 1 0 0,0 1-1 0 0,0 0 0 0 0,0 0 1 0 0,0 1-1 0 0,0 0 0 0 0,0 1 1 0 0,0 0-1 0 0,0 0 1 0 0,1 1-1 0 0,0 0 0 0 0,0 0 1 0 0,0 1-1 0 0,0 0 0 0 0,1 0 1 0 0,0 1-1 0 0,0 0 1 0 0,0 0-1 0 0,1 1 0 0 0,0 0 1 0 0,0 0-1 0 0,0 1 0 0 0,-1 4 29 0 0,-1-2 9 0 0,0 2 0 0 0,1-1 0 0 0,1 1 0 0 0,0 0 0 0 0,0 0-1 0 0,1 1 1 0 0,1 0 0 0 0,0 0 0 0 0,1 0 0 0 0,0 0 0 0 0,1 0 0 0 0,1 1-1 0 0,0-1 1 0 0,0 1 0 0 0,2-1 0 0 0,0 0 0 0 0,0 1 0 0 0,1-1-1 0 0,2 8-8 0 0,4-3 43 0 0,-1-1-1 0 0,2-1 0 0 0,0 0 0 0 0,1 0 0 0 0,1 0 1 0 0,0-1-1 0 0,1-1 0 0 0,1 0 0 0 0,0-1 1 0 0,0 0-1 0 0,2-1 0 0 0,-1-1 0 0 0,2 0 0 0 0,-1-1 1 0 0,1 0-1 0 0,1-2 0 0 0,3 2-42 0 0,8 2 40 0 0,0-1 1 0 0,1-1-1 0 0,0-2 0 0 0,1 0 0 0 0,0-2 1 0 0,0-2-1 0 0,0 0 0 0 0,1-2 1 0 0,4-2-41 0 0,2 2-223 0 0,35-2-223 0 0,-29-9-3845 0 0,-36 5-1430 0 0,-5 1-6115 0 0</inkml:trace>
  <inkml:trace contextRef="#ctx0" brushRef="#br0" timeOffset="68326.653">11896 5806 13435 0 0,'0'0'3194'0'0,"0"0"-1847"0"0,0 0-548 0 0,0 0 52 0 0,31 0 41 0 0,101-1 4 0 0,150-27 2387 0 0,-104 5-2568 0 0,-34 17-968 0 0,-50 9-2797 0 0,-84-1 1474 0 0,4-1-6848 0 0,-10-1-3357 0 0</inkml:trace>
  <inkml:trace contextRef="#ctx0" brushRef="#br0" timeOffset="68809.368">12230 6145 4761 0 0,'0'0'3810'0'0,"0"0"-2029"0"0,0 0-792 0 0,0 0 51 0 0,0 0 137 0 0,0 0 29 0 0,0 0-44 0 0,0 0-124 0 0,0 0-161 0 0,0 0-91 0 0,-31 16-101 0 0,-98 54-111 0 0,15-1 695 0 0,104-63-1213 0 0,0 1-1 0 0,0 0 1 0 0,1 1-1 0 0,0 0 1 0 0,0 0-1 0 0,1 1 0 0 0,0 0 1 0 0,1 0-1 0 0,0 1 1 0 0,0 0-1 0 0,1 0 1 0 0,0 1-1 0 0,1-1 1 0 0,0 1-1 0 0,1 1 1 0 0,0-1-1 0 0,1 1 1 0 0,0-1-1 0 0,1 1 1 0 0,0 0-1 0 0,1 0 0 0 0,0 7-55 0 0,3-14 46 0 0,0-1 0 0 0,0 0-1 0 0,1 0 1 0 0,0-1-1 0 0,0 1 1 0 0,0 0 0 0 0,0-1-1 0 0,0 0 1 0 0,1 0-1 0 0,0 0 1 0 0,-1 0 0 0 0,1 0-1 0 0,0-1 1 0 0,0 0-1 0 0,1 0 1 0 0,-1 0 0 0 0,0 0-1 0 0,1-1 1 0 0,-1 1-1 0 0,1-1 1 0 0,-1 0 0 0 0,1-1-1 0 0,0 1 1 0 0,-1-1-1 0 0,1 0 1 0 0,0 0-1 0 0,-1 0 1 0 0,1-1 0 0 0,0 1-1 0 0,-1-1 1 0 0,1 0-1 0 0,2-1-45 0 0,12 1 195 0 0,0 0-85 0 0,1-1 0 0 0,-1-1 0 0 0,1 0 0 0 0,-1-2 0 0 0,0 0 0 0 0,0-1 0 0 0,-1-1-1 0 0,0-1 1 0 0,0-1 0 0 0,-1 0 0 0 0,0-1 0 0 0,0-1 0 0 0,-1 0 0 0 0,-1-2 0 0 0,12-11-110 0 0,2-3 76 0 0,-2-2 1 0 0,-1-1-1 0 0,-2 0 1 0 0,0-2 0 0 0,-3-1-1 0 0,0-1 1 0 0,6-18-77 0 0,-15 30-64 0 0,-1-2 1 0 0,-2 1-1 0 0,0-1 0 0 0,-2-1 1 0 0,0 0-1 0 0,-2 0 1 0 0,-1 0-1 0 0,0 0 1 0 0,-2-1-1 0 0,-1 1 1 0 0,-2-21 63 0 0,0 41-24 0 0,1 1 0 0 0,0 0 0 0 0,-1 0 0 0 0,0-1 0 0 0,0 1 0 0 0,0 0 1 0 0,-1 0-1 0 0,1 0 0 0 0,-1 0 0 0 0,0 0 0 0 0,0 0 0 0 0,0 0 0 0 0,-1 1 0 0 0,1-1 1 0 0,-1 1-1 0 0,0 0 0 0 0,0-1 0 0 0,0 1 0 0 0,-1 1 0 0 0,1-1 0 0 0,0 0 0 0 0,-1 1 1 0 0,0 0-1 0 0,0 0 0 0 0,0 0 0 0 0,0 0 0 0 0,0 0 0 0 0,0 1 0 0 0,0 0 0 0 0,0 0 0 0 0,0 0 1 0 0,-1 0-1 0 0,1 1 0 0 0,0 0 0 0 0,-1 0 0 0 0,1 0 0 0 0,-1 0 0 0 0,1 0 0 0 0,0 1 1 0 0,0 0-1 0 0,-1 0 0 0 0,1 0 0 0 0,-3 2 24 0 0,-10 8-13 0 0,0 1 0 0 0,0 1-1 0 0,1 0 1 0 0,0 1 0 0 0,2 1 0 0 0,-1 0 0 0 0,2 1-1 0 0,0 1 1 0 0,1 0 0 0 0,1 0 0 0 0,0 1 0 0 0,1 1 0 0 0,1 0-1 0 0,1 0 1 0 0,1 1 0 0 0,1-1 0 0 0,-2 11 13 0 0,2-11-12 0 0,1 0 0 0 0,1 1 0 0 0,1-1 0 0 0,0 1 0 0 0,2 0 0 0 0,0 0 0 0 0,1 0 0 0 0,2 7 12 0 0,0-19-11 0 0,0 1 0 0 0,1 0-1 0 0,1-1 1 0 0,-1 1 0 0 0,1-1 0 0 0,1 0 0 0 0,-1-1 0 0 0,1 1 0 0 0,1-1-1 0 0,-1 0 1 0 0,1 0 0 0 0,1 0 0 0 0,-1-1 0 0 0,1 0 0 0 0,0 0 0 0 0,0-1 0 0 0,1 0-1 0 0,0 0 1 0 0,-1-1 0 0 0,3 1 11 0 0,47 3-1417 0 0,-22-15-6989 0 0,-27 6-2499 0 0</inkml:trace>
  <inkml:trace contextRef="#ctx0" brushRef="#br0" timeOffset="69147.336">12835 5939 15787 0 0,'0'0'1271'0'0,"0"0"-557"0"0,0 0-151 0 0,0 0 79 0 0,0 0 79 0 0,0 0 29 0 0,0 0-25 0 0,-22 34-85 0 0,-69 109-103 0 0,2 3 293 0 0,14 5-581 0 0,74-147-222 0 0,-1-1-1 0 0,1 1 1 0 0,0-1-1 0 0,0 1 1 0 0,0 0 0 0 0,0-1-1 0 0,1 1 1 0 0,-1 0-1 0 0,1 0 1 0 0,0-1 0 0 0,0 1-1 0 0,1 0 1 0 0,-1-1-1 0 0,1 1 1 0 0,-1 0 0 0 0,1-1-1 0 0,0 1 1 0 0,1 0-1 0 0,-1-1 1 0 0,1 0 0 0 0,-1 1-1 0 0,1-1 1 0 0,0 0-1 0 0,0 0 1 0 0,0 0 0 0 0,1 0-1 0 0,-1 0 1 0 0,1 0-1 0 0,0-1 1 0 0,-1 1 0 0 0,1-1-1 0 0,0 0 1 0 0,1 0-1 0 0,-1 0 1 0 0,0 0 0 0 0,1 0-27 0 0,18 4 255 0 0,1 0 0 0 0,1-2-1 0 0,-1-1 1 0 0,1 0 0 0 0,-1-2 0 0 0,1 0 0 0 0,6-3-255 0 0,-13 2 96 0 0,-10 1-82 0 0,0-1-1 0 0,0-1 1 0 0,0 1 0 0 0,-1-1 0 0 0,1 0-1 0 0,0-1 1 0 0,0 0 0 0 0,-1 0 0 0 0,1 0-1 0 0,-1-1 1 0 0,1 0 0 0 0,-1 0 0 0 0,4-3-14 0 0,-9 4-99 0 0,0 1 0 0 0,0 0 0 0 0,0-1 0 0 0,0 1 1 0 0,0 0-1 0 0,0-1 0 0 0,-1 0 0 0 0,1 1 0 0 0,0-1 1 0 0,-1 1-1 0 0,1-1 0 0 0,-1 0 0 0 0,0 1 0 0 0,0-1 0 0 0,1 0 1 0 0,-1 1-1 0 0,0-1 0 0 0,0 0 0 0 0,-1 1 0 0 0,1-1 1 0 0,0 0-1 0 0,-1 1 0 0 0,1-1 0 0 0,0 1 0 0 0,-1-1 1 0 0,0 0-1 0 0,0 0 99 0 0,-16-23-10032 0 0,10 17-1249 0 0</inkml:trace>
  <inkml:trace contextRef="#ctx0" brushRef="#br0" timeOffset="69329.208">12386 6307 11298 0 0,'0'0'2910'0'0,"0"0"-1145"0"0,0 0-456 0 0,0 0-38 0 0,0 0-97 0 0,0 0-165 0 0,0 0-167 0 0,0 0-162 0 0,36-5-146 0 0,113-12-102 0 0,126-24-1530 0 0,-244 32-1390 0 0,-11 1-3168 0 0,-4 3-5853 0 0</inkml:trace>
  <inkml:trace contextRef="#ctx0" brushRef="#br0" timeOffset="69904.36">13465 4793 5305 0 0,'0'0'2451'0'0,"0"0"-573"0"0,0 0-280 0 0,0 0-1 0 0,0 0-43 0 0,0 0-59 0 0,0 0-168 0 0,0 0-260 0 0,0 0-266 0 0,0 0-239 0 0,0 0-167 0 0,0 0-121 0 0,0 0-42 0 0,-24-7-22 0 0,-76-20-13 0 0,98 26-186 0 0,1 1 0 0 0,-1-1-1 0 0,0 1 1 0 0,1-1 0 0 0,-1 1 0 0 0,0 0 0 0 0,0 0-1 0 0,1 0 1 0 0,-1 0 0 0 0,0 0 0 0 0,0 0 0 0 0,1 0-1 0 0,-1 0 1 0 0,0 1 0 0 0,0-1 0 0 0,1 1-1 0 0,-1-1 1 0 0,1 1 0 0 0,-1 0 0 0 0,0-1 0 0 0,1 1-1 0 0,-1 0 1 0 0,1 0 0 0 0,0 0 0 0 0,-1 0 0 0 0,1 1-1 0 0,0-1 1 0 0,-1 0 0 0 0,1 0 0 0 0,0 1-11 0 0,-5 5 82 0 0,-5 3 23 0 0,0 0 1 0 0,1 1 0 0 0,0 0 0 0 0,1 1 0 0 0,0 0 0 0 0,1 1 0 0 0,0 0 0 0 0,1 0 0 0 0,0 0 0 0 0,1 1 0 0 0,1 0 0 0 0,0 0 0 0 0,1 1 0 0 0,-2 13-106 0 0,-39 403 1142 0 0,7 120-1175 0 0,5-319-134 0 0,23-135 537 0 0,12-94-345 0 0,1 0 0 0 0,0 1-1 0 0,0-1 1 0 0,1 0 0 0 0,-1 0 0 0 0,0-1 0 0 0,1 1 0 0 0,0-1-1 0 0,0 0 1 0 0,0 0 0 0 0,0 0 0 0 0,0 0 0 0 0,0-1 0 0 0,0 1 0 0 0,4 0-25 0 0,-7-2 3 0 0,23 6 10 0 0,0-1 1 0 0,0-1-1 0 0,1-1 1 0 0,-1-1-1 0 0,1-1 1 0 0,-1-1-1 0 0,4-2-13 0 0,16 2-476 0 0,-23-7-1285 0 0,-11 2-3395 0 0,-5 2-6104 0 0</inkml:trace>
  <inkml:trace contextRef="#ctx0" brushRef="#br0" timeOffset="70811.915">13721 5534 3129 0 0,'0'0'1749'0'0,"0"0"-272"0"0,0 0 70 0 0,0 0 217 0 0,0 0 111 0 0,0 0-30 0 0,0 0-286 0 0,0 0-337 0 0,0 0-277 0 0,0 0-240 0 0,0 0-129 0 0,0 0-58 0 0,0 0 0 0 0,-17 4 7 0 0,-53 15-20 0 0,65-17-440 0 0,0 0 0 0 0,0 0 0 0 0,1 0 0 0 0,-1 0 0 0 0,1 1 0 0 0,-1-1 1 0 0,1 1-1 0 0,0 0 0 0 0,0 1 0 0 0,0-1 0 0 0,1 1 0 0 0,-1-1 0 0 0,1 1 0 0 0,0 0 0 0 0,0 1-65 0 0,-9 9 171 0 0,0-2-119 0 0,0 0 0 0 0,1 1 1 0 0,1 0-1 0 0,0 1 0 0 0,0 0 0 0 0,1 0 1 0 0,1 1-1 0 0,1 0 0 0 0,0 1 0 0 0,1 0 1 0 0,1 0-1 0 0,0 0 0 0 0,1 1 0 0 0,1-1 1 0 0,0 1-1 0 0,2 0 0 0 0,-1 8-52 0 0,3-21-42 0 0,0-1-1 0 0,0 0 1 0 0,0 0 0 0 0,1 0-1 0 0,-1 0 1 0 0,1 0-1 0 0,-1 0 1 0 0,1 0 0 0 0,0 0-1 0 0,0-1 1 0 0,0 1 0 0 0,1-1-1 0 0,-1 1 1 0 0,1-1-1 0 0,-1 0 1 0 0,1 0 0 0 0,0 0-1 0 0,0 0 1 0 0,-1-1 0 0 0,1 1-1 0 0,1-1 1 0 0,-1 0-1 0 0,0 1 1 0 0,3-1 42 0 0,50 7-3497 0 0,-20-18-4830 0 0,-23 6-1326 0 0</inkml:trace>
  <inkml:trace contextRef="#ctx0" brushRef="#br0" timeOffset="71077.009">14010 5559 5281 0 0,'0'0'1619'0'0,"0"0"-85"0"0,0 0 123 0 0,0 0 131 0 0,0 0-23 0 0,0 0-176 0 0,-28 35-286 0 0,-87 111-298 0 0,62-55 182 0 0,49-77-1002 0 0,1-9-105 0 0,1 0 1 0 0,-1 0-1 0 0,1 1 0 0 0,0-1 0 0 0,1 0 0 0 0,-1 1 0 0 0,1 0 0 0 0,0-1 0 0 0,0 1 0 0 0,1-1 0 0 0,-1 1 0 0 0,1 0 1 0 0,1-1-1 0 0,-1 1 0 0 0,1 0 0 0 0,0-1 0 0 0,0 1 0 0 0,1-1 0 0 0,-1 1 0 0 0,1-1 0 0 0,1 0 0 0 0,-1 1 0 0 0,1-1 1 0 0,-1 0-1 0 0,1-1 0 0 0,1 1 0 0 0,-1 0 0 0 0,1-1 0 0 0,0 0 0 0 0,0 0 0 0 0,0 0 0 0 0,0 0 0 0 0,1-1 0 0 0,0 0 1 0 0,-1 0-1 0 0,1 0 0 0 0,1 0-80 0 0,6-2 125 0 0,0-1 0 0 0,0-1 0 0 0,0 0 1 0 0,0 0-1 0 0,0-1 0 0 0,0 0 0 0 0,0-1 0 0 0,-1-1 1 0 0,1 0-1 0 0,-1-1 0 0 0,0 1 0 0 0,0-2 0 0 0,-1 0 1 0 0,1 0-1 0 0,-1-1 0 0 0,-1 0 0 0 0,1-1 1 0 0,-1 0-1 0 0,-1-1 0 0 0,1 0 0 0 0,-1 0 0 0 0,-1 0 1 0 0,0-1-1 0 0,0 0 0 0 0,-1-1 0 0 0,0 1 0 0 0,3-12-125 0 0,-4 14-17 0 0,0-1 0 0 0,-1 1 0 0 0,0-1-1 0 0,0 0 1 0 0,-1 0 0 0 0,-1 0 0 0 0,1-1-1 0 0,-1 1 1 0 0,-1-1 0 0 0,0 1 0 0 0,0-1 0 0 0,-1 1-1 0 0,0-1 1 0 0,-1 0 0 0 0,0 1 0 0 0,0-1-1 0 0,-1 1 1 0 0,0 0 0 0 0,-1-1 0 0 0,0 1-1 0 0,-1 0 1 0 0,0 0 0 0 0,0 1 0 0 0,0-1-1 0 0,-1 1 1 0 0,-1 0 0 0 0,0 0 17 0 0,-49-7-2618 0 0,20 25-7497 0 0,23-6-1648 0 0</inkml:trace>
  <inkml:trace contextRef="#ctx0" brushRef="#br0" timeOffset="71497.271">14249 5865 11106 0 0,'0'0'1833'0'0,"0"0"-564"0"0,0 0-214 0 0,0 0-60 0 0,0 0-119 0 0,0 0-97 0 0,0 0-107 0 0,0 0-100 0 0,0 0-45 0 0,0 0-7 0 0,0 0-8 0 0,0 0-38 0 0,0 0-49 0 0,16-9-70 0 0,50-28-60 0 0,-7-24 558 0 0,2-13-433 0 0,-58 72-447 0 0,2 5-693 0 0,-5 4 782 0 0,-4 122 149 0 0,5-125-162 0 0,0 0 0 0 0,1 0 0 0 0,-1 0 1 0 0,1 0-1 0 0,0 0 0 0 0,0-1 1 0 0,0 1-1 0 0,0-1 0 0 0,1 1 0 0 0,0-1 1 0 0,-1 0-1 0 0,1 0 0 0 0,0 0 1 0 0,0 0-1 0 0,1 0 0 0 0,-1-1 0 0 0,1 1 1 0 0,-1-1-1 0 0,1 0 0 0 0,0 0 1 0 0,0-1-1 0 0,0 1 0 0 0,0-1 0 0 0,0 1 1 0 0,0-1-1 0 0,0-1 0 0 0,0 1 1 0 0,0 0-1 0 0,1-1 0 0 0,-1 0 0 0 0,0 0 1 0 0,0 0-1 0 0,1-1 0 0 0,-1 0 1 0 0,0 1-1 0 0,0-1 0 0 0,0-1 0 0 0,0 1 1 0 0,0 0-1 0 0,0-1 0 0 0,0 0 1 0 0,-1 0-1 0 0,1 0 0 0 0,0-1-49 0 0,4-1 65 0 0,-1 1-1 0 0,1-2 1 0 0,-1 1-1 0 0,0-1 1 0 0,0 0-1 0 0,-1-1 1 0 0,1 1-1 0 0,-1-1 1 0 0,0 0-1 0 0,-1-1 1 0 0,0 0-1 0 0,0 0 1 0 0,0 0-1 0 0,-1 0 1 0 0,0-1-1 0 0,0 1 1 0 0,-1-1-1 0 0,0 0 1 0 0,1-5-65 0 0,5-26-940 0 0,1 15-6676 0 0,-5 17-4085 0 0</inkml:trace>
  <inkml:trace contextRef="#ctx0" brushRef="#br0" timeOffset="71894.2">15111 5486 16500 0 0,'0'0'1607'0'0,"0"0"-523"0"0,0 0-156 0 0,0 0-27 0 0,0 0-28 0 0,0 0-120 0 0,0 0-134 0 0,0 0-131 0 0,0 0-144 0 0,0 0-92 0 0,0 0-82 0 0,0 0-56 0 0,0 0-55 0 0,-28 23-18 0 0,-85 73-11 0 0,59-39-18 0 0,54-56-14 0 0,-1 0 1 0 0,0-1-1 0 0,1 1 1 0 0,-1-1-1 0 0,1 1 1 0 0,-1 0-1 0 0,1 0 1 0 0,-1-1-1 0 0,1 1 1 0 0,0 0-1 0 0,-1 0 1 0 0,1 0-1 0 0,0-1 1 0 0,0 1 0 0 0,0 0-1 0 0,-1 0 1 0 0,1 0-1 0 0,0 0 1 0 0,0-1-1 0 0,0 1 1 0 0,0 0-1 0 0,0 0 1 0 0,0 0-1 0 0,1 0 1 0 0,-1 0-1 0 0,0-1 1 0 0,0 1-1 0 0,1 0 1 0 0,-1 0-1 0 0,0 0 1 0 0,1-1-1 0 0,-1 1 1 0 0,1 0-1 0 0,-1-1 1 0 0,1 1 0 0 0,-1 0-1 0 0,1-1 1 0 0,0 1-1 0 0,-1 0 1 0 0,1-1-1 0 0,-1 1 1 0 0,1-1-1 0 0,0 1 1 0 0,0-1-1 0 0,-1 0 1 0 0,1 1-1 0 0,0-1 1 0 0,0 0-1 0 0,0 1 1 0 0,0-1-1 0 0,-1 0 1 0 0,1 0-1 0 0,0 0 1 0 0,0 0 0 0 0,0 0-1 0 0,0 0 1 0 0,-1 0-1 0 0,1 0 1 0 0,0 0-1 0 0,0 0 1 0 0,0 0-1 0 0,0-1 1 0 0,-1 1-1 0 0,1 0 1 0 0,0-1-1 0 0,0 1 2 0 0,65-1 76 0 0,-58 0-64 0 0,0 0 1 0 0,1 0-1 0 0,-1 1 1 0 0,1 0-1 0 0,-1 0 1 0 0,1 1-1 0 0,-1 0 1 0 0,1 1-1 0 0,-1 0 0 0 0,0 0 1 0 0,0 1-1 0 0,0 0 1 0 0,6 3-13 0 0,-12-2 62 0 0,-1 0-1 0 0,1 0 1 0 0,0 0 0 0 0,-1 0 0 0 0,0 0 0 0 0,0 0 0 0 0,0 0 0 0 0,-1 1-1 0 0,1-1 1 0 0,-1 0 0 0 0,0 1 0 0 0,0-1 0 0 0,0 0 0 0 0,-1 1 0 0 0,0-1-1 0 0,0 0 1 0 0,0 0 0 0 0,0 0 0 0 0,0 1 0 0 0,-1-1 0 0 0,0 0 0 0 0,0-1 0 0 0,0 1-1 0 0,0 0 1 0 0,-1-1 0 0 0,1 1 0 0 0,-1-1 0 0 0,0 0 0 0 0,0 0 0 0 0,-2 2-62 0 0,5-5 0 0 0,-16 21 93 0 0,-2 0 0 0 0,-1-1-1 0 0,0 0 1 0 0,-1-2 0 0 0,-1-1 0 0 0,-1 0 0 0 0,-15 8-93 0 0,-19 15-2692 0 0,54-43-10116 0 0,2-1 1439 0 0</inkml:trace>
  <inkml:trace contextRef="#ctx0" brushRef="#br0" timeOffset="72144.144">15534 5291 13819 0 0,'0'0'2597'0'0,"0"0"-964"0"0,0 0-563 0 0,0 0-151 0 0,0 0-62 0 0,0 0 43 0 0,0 0 69 0 0,0 0-1 0 0,0 0-72 0 0,0 0-171 0 0,0 0-168 0 0,0 0-140 0 0,0 0-98 0 0,4 34-91 0 0,8 111-66 0 0,-26-48 22 0 0,6-75-153 0 0,-5 17-68 0 0,2 2 0 0 0,2-1 0 0 0,1 1 0 0 0,2 0 0 0 0,2 1-1 0 0,2 0 38 0 0,5-21 125 0 0,-1-12-1329 0 0,-1-1-3857 0 0,-2-8-305 0 0,-2 0-6139 0 0</inkml:trace>
  <inkml:trace contextRef="#ctx0" brushRef="#br0" timeOffset="72331.021">15261 5589 15667 0 0,'0'0'1542'0'0,"0"0"-586"0"0,0 0-130 0 0,0 0 46 0 0,0 0 5 0 0,0 0-86 0 0,0 0-141 0 0,0 0-138 0 0,0 0-103 0 0,36-2-93 0 0,113-5-98 0 0,-44 19-25 0 0,-86-5-228 0 0,52 25-1659 0 0,-42-16-7609 0 0,-21-12-2478 0 0</inkml:trace>
  <inkml:trace contextRef="#ctx0" brushRef="#br0" timeOffset="73016.041">15578 4867 5105 0 0,'0'0'2139'0'0,"0"0"-1213"0"0,0 0-387 0 0,0 0 270 0 0,0 0 275 0 0,0 0 177 0 0,0 0 41 0 0,0 0-33 0 0,0 0-86 0 0,33-5-78 0 0,105-19-101 0 0,-26 8 1320 0 0,-5 10 185 0 0,-106 7-2471 0 0,1 0-1 0 0,-1 0 1 0 0,1 0-1 0 0,-1 0 1 0 0,1 0-1 0 0,-1 1 0 0 0,0-1 1 0 0,1 1-1 0 0,-1-1 1 0 0,0 1-1 0 0,0-1 0 0 0,0 1 1 0 0,0 0-1 0 0,-1-1 1 0 0,1 1-1 0 0,0 0 0 0 0,-1 0 1 0 0,1-1-1 0 0,-1 1 1 0 0,0 0-1 0 0,1 0 1 0 0,-1 0-1 0 0,0 0 0 0 0,0 0 1 0 0,0-1-1 0 0,-1 1 1 0 0,1 0-1 0 0,0 0 0 0 0,-1 1-37 0 0,1 3 105 0 0,4 609 1247 0 0,19-342-1309 0 0,-13 38-43 0 0,-11-282 101 0 0,-2 0-1 0 0,-1 0 1 0 0,-2-1 0 0 0,-1 1-1 0 0,-1-1 1 0 0,-4 7-101 0 0,-20 20 1175 0 0,-26-43-57 0 0,-217 17-1834 0 0,261-31-1542 0 0,10 0-1254 0 0,0-1-3379 0 0,2-1-6221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6:5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43 432 1712 0 0,'0'0'1961'0'0,"0"0"-301"0"0,0 0 34 0 0,0 0 186 0 0,0 0 167 0 0,0 0-8 0 0,0 0-213 0 0,0 0-292 0 0,0 0-326 0 0,0 0-264 0 0,0 0-216 0 0,-6 0-181 0 0,-14 0-206 0 0,17 0 2312 0 0,63 18-596 0 0,-35-15-1777 0 0,0-2 0 0 0,-1 0 0 0 0,1-2-1 0 0,0-1 1 0 0,0-1 0 0 0,0 0 0 0 0,-1-2 0 0 0,7-4-280 0 0,27-2 233 0 0,192-41 358 0 0,-215 48-578 0 0,-35 4-33 0 0,0 0 0 0 0,0 0-13 0 0,0 0-26 0 0,0 0-39 0 0,-9 23-4431 0 0,8-19 3656 0 0,-1 1-407 0 0,2 0-4176 0 0,0-1-6010 0 0</inkml:trace>
  <inkml:trace contextRef="#ctx0" brushRef="#br0" timeOffset="294.699">0 671 8906 0 0,'0'0'4127'0'0,"0"0"-2299"0"0,0 0-918 0 0,0 0-112 0 0,0 0 179 0 0,0 0 226 0 0,0 0 4 0 0,0 0-221 0 0,0 0-197 0 0,0 0-141 0 0,0 0-50 0 0,0 0 22 0 0,0 0-61 0 0,22 0-60 0 0,146-7 726 0 0,150-16-157 0 0,-252 15-1518 0 0,-22-1-2771 0 0,-35 3-524 0 0,-4 1-5083 0 0,-3 4-1876 0 0</inkml:trace>
  <inkml:trace contextRef="#ctx0" brushRef="#br0" timeOffset="829.391">216 1 11290 0 0,'0'0'1391'0'0,"0"0"-289"0"0,0 0-169 0 0,0 0 25 0 0,0 0 69 0 0,0 0-19 0 0,0 0-181 0 0,0 0-158 0 0,0 0-50 0 0,0 0 21 0 0,0 0 57 0 0,0 0 9 0 0,0 0-83 0 0,14 16-95 0 0,47 51-41 0 0,54 16 1091 0 0,189 86-90 0 0,-304-169-1488 0 0,11 5 4 0 0,-1 0 0 0 0,0 1-1 0 0,0 0 1 0 0,-1 0-1 0 0,0 1 1 0 0,0 1 0 0 0,0-1-1 0 0,-1 2 1 0 0,0-1-1 0 0,-1 1 1 0 0,6 7-4 0 0,-13-13 11 0 0,0 1-1 0 0,0-1 1 0 0,-1 0 0 0 0,1 0-1 0 0,0 0 1 0 0,-1 1-1 0 0,0-1 1 0 0,0 0 0 0 0,0 0-1 0 0,0 0 1 0 0,-1 0-1 0 0,1 0 1 0 0,-1 0 0 0 0,1-1-1 0 0,-1 1 1 0 0,0 0 0 0 0,0-1-1 0 0,0 1 1 0 0,-1-1-1 0 0,1 0 1 0 0,0 0 0 0 0,-1 0-1 0 0,0 0 1 0 0,1 0 0 0 0,-1 0-1 0 0,0-1 1 0 0,0 0-1 0 0,0 1 1 0 0,0-1 0 0 0,0 0-1 0 0,0 0 1 0 0,-1 0-11 0 0,-12 8 41 0 0,-120 118 108 0 0,35-25-147 0 0,-117 60 137 0 0,217-162-170 0 0,1 1 0 0 0,0-1-1 0 0,0 1 1 0 0,-1-1 0 0 0,1 1 0 0 0,0-1 0 0 0,0 1 0 0 0,-1-1 0 0 0,1 1 0 0 0,0-1-1 0 0,0 1 1 0 0,0-1 0 0 0,0 1 0 0 0,0 0 0 0 0,0-1 0 0 0,0 1 0 0 0,0-1 0 0 0,0 1-1 0 0,0-1 1 0 0,0 1 0 0 0,0-1 0 0 0,1 1 0 0 0,-1 0 0 0 0,0-1 0 0 0,0 1 0 0 0,0-1-1 0 0,1 1 1 0 0,-1-1 0 0 0,0 0 0 0 0,1 1 0 0 0,-1-1 0 0 0,0 1 0 0 0,1-1-1 0 0,-1 1 1 0 0,1-1 0 0 0,-1 0 0 0 0,1 1 0 0 0,-1-1 0 0 0,1 0 0 0 0,-1 0 0 0 0,1 1-1 0 0,-1-1 1 0 0,1 0 0 0 0,-1 0 0 0 0,1 0 0 0 0,-1 1 0 0 0,1-1 0 0 0,-1 0 0 0 0,1 0-1 0 0,0 0 1 0 0,-1 0 0 0 0,1 0 0 0 0,-1 0 0 0 0,1 0 0 0 0,-1 0 0 0 0,1-1 0 0 0,-1 1-1 0 0,1 0 1 0 0,0 0 0 0 0,-1 0 0 0 0,1 0 31 0 0,11 2-7331 0 0,-11-2-4176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0,'0'0'747'0'0,"0"0"341"0"0,0 0 108 0 0,0 0-47 0 0,0-14 52 0 0,-1-42 146 0 0,19 9 6709 0 0,-13 136-420 0 0,41 64-8074 0 0,-26-94 1040 0 0,68 149-498 0 0,-52-144-72 0 0,-29-65 797 0 0,-3-16-517 0 0,-4 16-225 0 0,85-330 646 0 0,39-25-579 0 0,-117 334-381 0 0,-12 29-985 0 0,-11 56-1179 0 0,13-35-3998 0 0,2-16-4762 0 0</inkml:trace>
  <inkml:trace contextRef="#ctx0" brushRef="#br0" timeOffset="557.409">557 633 0 0 0,'0'0'1158'0'0,"0"0"175"0"0,0 0 30 0 0,0 0 23 0 0,0 0 39 0 0,0 0 54 0 0,0 0 63 0 0,0 0-15 0 0,0 0-64 0 0,3-8-57 0 0,11-24-94 0 0,-11 24-109 0 0,-3 8-127 0 0,0 0-116 0 0,0 0-110 0 0,0 0-106 0 0,0 0-104 0 0,0 0-98 0 0,0 0-76 0 0,0 0-56 0 0,0 0-50 0 0,0 0-48 0 0,0 11 503 0 0,7 323 1788 0 0,-11-301-2444 0 0,4-55-3511 0 0,2 8 67 0 0,0 4-2873 0 0,1 2-5717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0 0 0,'0'0'886'0'0,"0"0"384"0"0,0 0 280 0 0,0 0 93 0 0,0 0-107 0 0,0 0-237 0 0,0 0-229 0 0,0 0-126 0 0,0 0-30 0 0,0 0 25 0 0,0 0 35 0 0,1 1 787 0 0,6 1 7848 0 0,-5-1-9231 0 0,67-5 459 0 0,0-3 0 0 0,-1-3 0 0 0,29-10-837 0 0,-4 6 309 0 0,-78 13-531 0 0,-23 1-3105 0 0,-11 10-1661 0 0,10-5-2408 0 0,2-1-3944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8522 0 0,'0'0'1525'0'0,"0"0"-574"0"0,0 0-154 0 0,0 0 291 0 0,0 0 304 0 0,0 0 118 0 0,0 0-27 0 0,0 0-166 0 0,0 0-186 0 0,0 0-139 0 0,0 0-191 0 0,0 0-116 0 0,0 0-63 0 0,21 0-40 0 0,107-1 449 0 0,102-28 2338 0 0,-175 14-2985 0 0,-55 15-416 0 0,0 0 0 0 0,0 0-13 0 0,0 0-45 0 0,0 0 21 0 0,0 0-10 0 0,-3-2-3652 0 0,2 1-6453 0 0,1 1-1295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7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258 494 1408 0 0,'0'0'1451'0'0,"0"0"-338"0"0,0 0-28 0 0,0 0 251 0 0,0 0 294 0 0,0 0 130 0 0,0 0-51 0 0,0 0-177 0 0,0 0-240 0 0,0 0-219 0 0,0 0-136 0 0,5-3-71 0 0,-1 0-824 0 0,6-6 915 0 0,-33 6 248 0 0,-19 5-485 0 0,-1 2 0 0 0,1 2 0 0 0,0 2 0 0 0,0 1 0 0 0,0 3-720 0 0,87-13 898 0 0,15-10-832 0 0,196-22 265 0 0,-213 33-363 0 0,-43 0 48 0 0,0 0 37 0 0,-8 4 187 0 0,-237 61 188 0 0,211-64-277 0 0,57-12-658 0 0,29-6-158 0 0,-9 2-4115 0 0,-25 10-5981 0 0</inkml:trace>
  <inkml:trace contextRef="#ctx0" brushRef="#br0" timeOffset="642.137">626 119 3585 0 0,'0'0'2636'0'0,"0"0"-809"0"0,0 0-298 0 0,0 0 28 0 0,0 0 258 0 0,0 0 94 0 0,0 0-193 0 0,0 0-289 0 0,0 0-371 0 0,0 0-342 0 0,0 0-245 0 0,0 0-134 0 0,-11-4 533 0 0,36 64 886 0 0,111 287-159 0 0,-88-224-1499 0 0,-43-112 823 0 0,1-29-94 0 0,-2-11-746 0 0,2 0-1 0 0,2 1 0 0 0,0 0 1 0 0,2 1-1 0 0,1 0 1 0 0,5-7-79 0 0,15-43 109 0 0,0-4-42 0 0,45-156-75 0 0,-64 198 66 0 0,-12 38-83 0 0,0 1-5 0 0,0 0-56 0 0,0 0-55 0 0,0 0-55 0 0,0 0-100 0 0,0 18-974 0 0,0-8 464 0 0,-1 13-554 0 0,-2-8-4337 0 0,-1-7-5732 0 0</inkml:trace>
  <inkml:trace contextRef="#ctx0" brushRef="#br0" timeOffset="1170.077">1151 516 9490 0 0,'0'0'1928'0'0,"0"0"-591"0"0,0 0-296 0 0,0 0 114 0 0,0 0 148 0 0,0 0 5 0 0,0 0-181 0 0,0 0-280 0 0,0 0-256 0 0,0 0-180 0 0,0 0-117 0 0,0 0-70 0 0,0 0-26 0 0,24 0 1115 0 0,79-17 21 0 0,-10 16-810 0 0,-92 3-495 0 0,0-1 0 0 0,0 1 0 0 0,0 0 0 0 0,0 0 0 0 0,-1 0 0 0 0,1 0 0 0 0,-1 0 0 0 0,1 0 0 0 0,-1 0 0 0 0,0 0 0 0 0,0 0 0 0 0,0 0 0 0 0,0 0 0 0 0,0 0 0 0 0,0 0 0 0 0,0 0 0 0 0,-1 0-1 0 0,1 0 1 0 0,-1 0 0 0 0,0 0 0 0 0,1 0 0 0 0,-1 0 0 0 0,0 0 0 0 0,0-1 0 0 0,0 1 0 0 0,0 0 0 0 0,-1 0 0 0 0,1 0-29 0 0,-42 47 371 0 0,30-35-284 0 0,1 0 0 0 0,0 1 0 0 0,0 0-1 0 0,2 1 1 0 0,0 0 0 0 0,0 0 0 0 0,2 1 0 0 0,-6 16-87 0 0,13-31 17 0 0,0 1 1 0 0,1-1-1 0 0,-1 1 1 0 0,1-1 0 0 0,0 1-1 0 0,-1-1 1 0 0,1 1-1 0 0,0-1 1 0 0,1 1 0 0 0,-1-1-1 0 0,0 1 1 0 0,1-1-1 0 0,-1 1 1 0 0,1-1 0 0 0,0 0-1 0 0,0 1 1 0 0,0-1-1 0 0,0 0 1 0 0,0 1 0 0 0,1-1-1 0 0,-1 0 1 0 0,1 0-1 0 0,-1 0 1 0 0,1 0 0 0 0,0 0-1 0 0,0-1 1 0 0,-1 1 0 0 0,1-1-1 0 0,0 1 1 0 0,1-1-1 0 0,-1 1 1 0 0,0-1 0 0 0,0 0-1 0 0,1 0 1 0 0,-1 0-1 0 0,0 0 1 0 0,1-1 0 0 0,-1 1-1 0 0,1-1 1 0 0,-1 1-1 0 0,1-1 1 0 0,-1 0 0 0 0,1 0-1 0 0,-1 0 1 0 0,1 0-1 0 0,-1 0 1 0 0,1-1 0 0 0,-1 1-1 0 0,1-1 1 0 0,0 0-18 0 0,16 0 72 0 0,-1-1 0 0 0,0 0 1 0 0,0-2-1 0 0,-1 0 0 0 0,1 0 1 0 0,-1-2-1 0 0,1 0 0 0 0,-2-2 1 0 0,6-2-73 0 0,48-14 82 0 0,-19 7-2690 0 0,-19 3-4995 0 0,-25 9-4756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8:33.0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468 14 12675 0 0,'0'0'1183'0'0,"0"0"-257"0"0,0 0 3 0 0,0 0 234 0 0,0 0 250 0 0,0 0 72 0 0,0 0-165 0 0,0 0-308 0 0,0 0-328 0 0,0 0-240 0 0,0 0-148 0 0,0 0-32 0 0,0 0 27 0 0,-7 7 47 0 0,4-4-301 0 0,0-1 0 0 0,0 1 0 0 0,1 0 0 0 0,-1 0 0 0 0,1 0 0 0 0,-1 0 0 0 0,1 1 0 0 0,0-1 0 0 0,0 1 0 0 0,1-1 0 0 0,-1 1 0 0 0,1 0 1 0 0,-1 0-1 0 0,1-1 0 0 0,0 1 0 0 0,1 0 0 0 0,-1 0 0 0 0,1 0 0 0 0,0 0 0 0 0,0 2-37 0 0,47 442 2177 0 0,-4 86-1696 0 0,-32-394-846 0 0,-8-170-3159 0 0,-33-20-979 0 0,3 21-4751 0 0,16 20-922 0 0</inkml:trace>
  <inkml:trace contextRef="#ctx0" brushRef="#br0" timeOffset="691.509">1 743 14771 0 0,'0'0'1638'0'0,"0"0"-723"0"0,0 0-566 0 0,0 0-41 0 0,0 0 196 0 0,0 0 158 0 0,0 0 78 0 0,0 0-20 0 0,0 0-74 0 0,35-5-92 0 0,113-20-78 0 0,0-20 442 0 0,-117 31-746 0 0,26-12-164 0 0,-1-2-1 0 0,-1-3 1 0 0,-2-2 0 0 0,-1-2 0 0 0,-1-3-1 0 0,-3-1 1 0 0,-1-3 0 0 0,-2-2-1 0 0,19-26-7 0 0,-40 41-349 0 0,-1-1 0 0 0,-2-1 0 0 0,-1-1-1 0 0,-2-1 1 0 0,-1-1 0 0 0,-1 0 0 0 0,2-11 349 0 0,-24 130 1487 0 0,-15 104-317 0 0,-12 239-30 0 0,32-425-1129 0 0,0 1 1 0 0,0 0 0 0 0,1 0 0 0 0,-1 0 0 0 0,1 0 0 0 0,0 0-1 0 0,1 0 1 0 0,-1 0 0 0 0,1 0 0 0 0,0 0 0 0 0,-1 0-1 0 0,2 0 1 0 0,-1 0 0 0 0,0 0 0 0 0,1-1 0 0 0,0 1 0 0 0,0 0-1 0 0,0-1 1 0 0,0 0 0 0 0,0 1 0 0 0,1-1 0 0 0,0 0 0 0 0,-1 0-1 0 0,1 0 1 0 0,0-1 0 0 0,0 1 0 0 0,1-1 0 0 0,-1 0-1 0 0,0 0 1 0 0,1 0 0 0 0,0 0 0 0 0,-1 0 0 0 0,1-1 0 0 0,0 1-1 0 0,0-1 1 0 0,0 0 0 0 0,3 0-12 0 0,3-3 28 0 0,1 0 0 0 0,-1-1 0 0 0,0 0 0 0 0,0 0 0 0 0,0-1 1 0 0,0 0-1 0 0,-1-1 0 0 0,0 0 0 0 0,0-1 0 0 0,0 0 0 0 0,0 0 0 0 0,-1-1 0 0 0,0 0 0 0 0,0 0 0 0 0,-1-1 0 0 0,1-2-28 0 0,69-52 19 0 0,-75 60-18 0 0,2 0-9 0 0,-1-1 0 0 0,1 1-1 0 0,0 0 1 0 0,0 0 0 0 0,0 0 0 0 0,0 0 0 0 0,0 1 0 0 0,0 0 0 0 0,0-1 0 0 0,0 2 0 0 0,1-1-1 0 0,-1 0 1 0 0,0 1 0 0 0,1 0 0 0 0,-1 0 0 0 0,1 0 0 0 0,0 0 8 0 0,9 66-18 0 0,-13-62 19 0 0,0-1-1 0 0,0 1 0 0 0,0 0 0 0 0,0 0 0 0 0,1 0 0 0 0,-1 0 0 0 0,1-1 0 0 0,0 1 0 0 0,1-1 0 0 0,-1 0 0 0 0,0 1 0 0 0,1-1 0 0 0,0 0 0 0 0,0 0 0 0 0,0-1 1 0 0,0 1-1 0 0,0 0 0 0 0,0-1 0 0 0,1 0 0 0 0,-1 0 0 0 0,1 0 0 0 0,0 0 0 0 0,-1-1 0 0 0,1 1 0 0 0,0-1 0 0 0,0 0 0 0 0,0 0 0 0 0,0 0 0 0 0,0-1 1 0 0,0 0-1 0 0,0 1 0 0 0,0-1 0 0 0,0 0 0 0 0,0-1 0 0 0,0 1 0 0 0,0-1 0 0 0,0 0 0 0 0,0 0 0 0 0,3-1 0 0 0,37-7 25 0 0,-2-2 0 0 0,0-1-1 0 0,0-2 1 0 0,39-20-25 0 0,-68 28 34 0 0,0-1 0 0 0,0-1 0 0 0,0-1 0 0 0,-1 1-1 0 0,0-2 1 0 0,-1 0 0 0 0,0 0 0 0 0,-1-1 0 0 0,0 0-1 0 0,0-1 1 0 0,-1 0 0 0 0,-1 0 0 0 0,0-1 0 0 0,-1 0-1 0 0,0-1 1 0 0,2-6-34 0 0,-5 8 33 0 0,-1 0-1 0 0,1-1 0 0 0,-2 1 0 0 0,0-1 1 0 0,0 0-1 0 0,-2 1 0 0 0,1-1 1 0 0,-2 0-1 0 0,0-8-32 0 0,-1 17 2 0 0,0 0 0 0 0,-1 1 0 0 0,1-1-1 0 0,-1 1 1 0 0,0-1 0 0 0,0 1 0 0 0,0 0 0 0 0,0 0 0 0 0,-1 0 0 0 0,1 1 0 0 0,-1-1-1 0 0,0 1 1 0 0,1 0 0 0 0,-1 0 0 0 0,0 0 0 0 0,0 0 0 0 0,-1 1 0 0 0,1-1 0 0 0,0 1-1 0 0,0 0 1 0 0,-1 1 0 0 0,1-1 0 0 0,0 1 0 0 0,-1 0 0 0 0,1 0 0 0 0,-1 0 0 0 0,1 0-1 0 0,0 1 1 0 0,-1 0 0 0 0,1 0 0 0 0,0 0 0 0 0,0 0 0 0 0,-1 1 0 0 0,1-1 0 0 0,0 1-1 0 0,0 0 1 0 0,0 1-2 0 0,-8 5-8 0 0,0 1 0 0 0,1 0-1 0 0,1 0 1 0 0,-1 1-1 0 0,2 0 1 0 0,-1 1 0 0 0,1 0-1 0 0,1 1 1 0 0,0 0 0 0 0,1 0-1 0 0,0 0 1 0 0,1 1-1 0 0,0 0 1 0 0,1 0 0 0 0,0 1-1 0 0,1 0 1 0 0,1 0 0 0 0,-1 10 8 0 0,1-14-7 0 0,0 0 1 0 0,1 0 0 0 0,1 1-1 0 0,-1-1 1 0 0,2 0 0 0 0,-1 1-1 0 0,2-1 1 0 0,-1 0 0 0 0,1 0-1 0 0,1 1 1 0 0,0-1-1 0 0,0 0 1 0 0,1 0 0 0 0,0 0-1 0 0,1-1 1 0 0,0 1 0 0 0,0-1-1 0 0,1 0 1 0 0,1 0 0 0 0,-1 0-1 0 0,1-1 1 0 0,1 0 0 0 0,0 0-1 0 0,0 0 1 0 0,0-1 0 0 0,1 0-1 0 0,0-1 1 0 0,0 0 0 0 0,2 1 6 0 0,9 2-62 0 0,1-1 0 0 0,0 0 0 0 0,1-2 0 0 0,0 0 0 0 0,0-1 0 0 0,0-1 1 0 0,0-2-1 0 0,1 0 0 0 0,-1 0 0 0 0,1-2 0 0 0,-1-1 0 0 0,1-1 0 0 0,13-3 62 0 0,31-8-3586 0 0,-4-5-3445 0 0,-44 13-5136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48:08.273"/>
    </inkml:context>
    <inkml:brush xml:id="br0">
      <inkml:brushProperty name="width" value="0.05" units="cm"/>
      <inkml:brushProperty name="height" value="0.05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8393 1311 6825 0 0,'0'0'1597'0'0,"0"0"-41"0"0,0 0 28 0 0,0 0 41 0 0,0 0-13 0 0,-35-1-117 0 0,-113-2-212 0 0,142 2-1177 0 0,1 1 1 0 0,-1 0-1 0 0,1 0 0 0 0,-1 0 0 0 0,1 1 1 0 0,-1-1-1 0 0,0 1 0 0 0,1 1 0 0 0,0-1 1 0 0,-1 1-1 0 0,1 0 0 0 0,0 0 0 0 0,0 0 1 0 0,0 1-1 0 0,-1 1-106 0 0,-7 4 276 0 0,-3 0-95 0 0,1 1 0 0 0,0 0 0 0 0,0 1 0 0 0,1 1 0 0 0,1 1 0 0 0,0-1 0 0 0,0 2 1 0 0,1 0-1 0 0,1 1 0 0 0,0 0 0 0 0,1 0 0 0 0,0 1 0 0 0,2 0 0 0 0,-6 11-181 0 0,12-21 19 0 0,0 0 0 0 0,0 1 0 0 0,0-1 0 0 0,0 0 0 0 0,1 0 0 0 0,0 1 0 0 0,0-1 0 0 0,0 1 0 0 0,1-1 0 0 0,0 1 0 0 0,0-1 0 0 0,0 1 0 0 0,1-1 0 0 0,0 1 0 0 0,0-1 0 0 0,0 0 0 0 0,1 1 0 0 0,-1-1 0 0 0,1 0 0 0 0,1 0 0 0 0,-1 0 0 0 0,1 0 0 0 0,-1-1 0 0 0,2 1 0 0 0,-1-1 0 0 0,0 1 0 0 0,1-1 0 0 0,0 0 0 0 0,0 0 0 0 0,0-1 0 0 0,0 1 0 0 0,0-1 0 0 0,1 0 0 0 0,0 0 0 0 0,-1 0 0 0 0,1-1 0 0 0,0 0 0 0 0,1 0 0 0 0,-1 0 0 0 0,0 0 0 0 0,0-1 0 0 0,2 0-19 0 0,4 0 61 0 0,0-1 1 0 0,1-1-1 0 0,-1 0 1 0 0,-1 0 0 0 0,1-1-1 0 0,0 0 1 0 0,0-1 0 0 0,-1 0-1 0 0,1-1 1 0 0,-1 0-1 0 0,0-1 1 0 0,0 0 0 0 0,-1-1-1 0 0,1 0 1 0 0,-1 0 0 0 0,7-7-62 0 0,7-6 92 0 0,0-2 1 0 0,-2 0-1 0 0,-1-1 0 0 0,0-1 1 0 0,11-19-93 0 0,-19 24 32 0 0,-1-1 0 0 0,-1 0 0 0 0,-1 0 1 0 0,0-1-1 0 0,-2 0 0 0 0,0-1 0 0 0,0-3-32 0 0,-5 5 38 0 0,-2 18-89 0 0,1 10-239 0 0,18 114 130 0 0,-17-112 154 0 0,1-1 0 0 0,0 1-1 0 0,1 0 1 0 0,0-1 0 0 0,1 0-1 0 0,0 0 1 0 0,1 0 0 0 0,0 0-1 0 0,0-1 1 0 0,1 0 0 0 0,0 0-1 0 0,1-1 1 0 0,3 4 6 0 0,-6-9 7 0 0,-1 1-1 0 0,0-1 1 0 0,1 1 0 0 0,-1-1 0 0 0,1 0 0 0 0,0-1 0 0 0,0 1-1 0 0,1-1 1 0 0,-1 0 0 0 0,0 0 0 0 0,1-1 0 0 0,-1 0-1 0 0,0 0 1 0 0,1 0 0 0 0,0 0 0 0 0,-1-1 0 0 0,1 0 0 0 0,-1 0-1 0 0,1-1 1 0 0,0 1 0 0 0,-1-1 0 0 0,1 0 0 0 0,-1-1-1 0 0,0 1 1 0 0,1-1 0 0 0,-1 0 0 0 0,2-2-7 0 0,10-7 60 0 0,-1 0 0 0 0,0-1 0 0 0,-1-1 0 0 0,-1-1 0 0 0,0 0 0 0 0,-1-1 0 0 0,0 0 0 0 0,-1-1 0 0 0,1-3-60 0 0,13-17 42 0 0,-2-1 0 0 0,-1-2 0 0 0,-2 0 0 0 0,-2-1 1 0 0,-2 0-1 0 0,-1-2 0 0 0,-2 0 0 0 0,-2-1 0 0 0,-2 0 0 0 0,-2 0 0 0 0,-2-1 0 0 0,1-31-42 0 0,-5 54-25 0 0,0 0 1 0 0,-2-1-1 0 0,0 1 0 0 0,-2 0 0 0 0,0-1 0 0 0,-1 1 0 0 0,-1 0 0 0 0,-1 1 0 0 0,-1-1 0 0 0,-1 1 1 0 0,0 0-1 0 0,-2 0 0 0 0,0 1 0 0 0,-1 0 0 0 0,-1 1 0 0 0,-1 0 0 0 0,0 1 0 0 0,-6-5 25 0 0,15 19-17 0 0,0 1-1 0 0,0 0 0 0 0,0 0 1 0 0,0 0-1 0 0,0 0 0 0 0,0 0 0 0 0,0 1 1 0 0,0-1-1 0 0,-1 1 0 0 0,1 0 1 0 0,-1 0-1 0 0,1 0 0 0 0,-1 0 1 0 0,1 1-1 0 0,-1-1 0 0 0,0 1 1 0 0,1 0-1 0 0,-1 0 0 0 0,0 1 1 0 0,1-1-1 0 0,-1 1 0 0 0,1-1 1 0 0,-1 1-1 0 0,1 0 0 0 0,-1 1 1 0 0,1-1-1 0 0,0 0 0 0 0,-1 1 0 0 0,1 0 1 0 0,0 0-1 0 0,0 0 0 0 0,0 0 1 0 0,1 0-1 0 0,-1 1 0 0 0,0 0 18 0 0,-76 104-409 0 0,68-81 423 0 0,0 1-1 0 0,2 0 1 0 0,1 0 0 0 0,1 1-1 0 0,2 0 1 0 0,0 1 0 0 0,2-1-1 0 0,1 1 1 0 0,2-1 0 0 0,0 1-1 0 0,2-1 1 0 0,2 8-14 0 0,-1-14 50 0 0,1 0 1 0 0,1-1-1 0 0,1 1 0 0 0,1-1 1 0 0,1 0-1 0 0,0-1 1 0 0,2 0-1 0 0,0 0 0 0 0,1-1 1 0 0,1 0-1 0 0,1-1 0 0 0,1-1 1 0 0,0 0-1 0 0,1-1 0 0 0,1 0 1 0 0,12 9-51 0 0,-9-9 28 0 0,-1-2 1 0 0,2 0 0 0 0,0-1-1 0 0,0-1 1 0 0,1-1 0 0 0,1-1-1 0 0,0-1 1 0 0,0-1 0 0 0,0-1-1 0 0,4 0-28 0 0,4-19-1614 0 0,-27 0-2263 0 0,-1-2-4753 0 0,-2 12 7044 0 0,1-5-7624 0 0</inkml:trace>
  <inkml:trace contextRef="#ctx0" brushRef="#br0" timeOffset="490.193">9163 1709 6417 0 0,'0'0'2692'0'0,"0"0"-901"0"0,0 0-282 0 0,0 0-30 0 0,0 0-61 0 0,0 0-115 0 0,0 0-186 0 0,0 0-179 0 0,0 0-169 0 0,12-32-152 0 0,35-100-113 0 0,-30 52 320 0 0,-7-18 290 0 0,-8 64-935 0 0,1 1 0 0 0,1-1 0 0 0,3 1 0 0 0,0 1 0 0 0,2-1 0 0 0,11-26-179 0 0,-10 36 22 0 0,1 0 0 0 0,1 0 0 0 0,1 1 0 0 0,1 0 0 0 0,1 1 0 0 0,7-6-22 0 0,-13 16 3 0 0,32-12-159 0 0,-26 56 183 0 0,22 51 49 0 0,-27-73-44 0 0,-10-11-4014 0 0,-9-7-3457 0 0,6 3-3852 0 0</inkml:trace>
  <inkml:trace contextRef="#ctx0" brushRef="#br0" timeOffset="1446.58">9610 1319 4537 0 0,'0'0'1979'0'0,"0"0"-157"0"0,0 0 309 0 0,0 0 131 0 0,0 0-155 0 0,0 0-272 0 0,0 0-317 0 0,0 0-234 0 0,33-13-169 0 0,102-43-182 0 0,-123 52-737 0 0,0-1 0 0 0,-1-1-1 0 0,0 0 1 0 0,0 0 0 0 0,0-1-1 0 0,-1 0 1 0 0,0-1 0 0 0,0 0-1 0 0,7-10-195 0 0,1 0 198 0 0,-12 12-112 0 0,-1 0 0 0 0,1-1 0 0 0,-1 1 0 0 0,-1-1-1 0 0,1-1 1 0 0,-1 1 0 0 0,-1 0 0 0 0,1-1 0 0 0,-1 0 0 0 0,-1 0-1 0 0,1 0 1 0 0,-1 0 0 0 0,-1 0 0 0 0,1-1 0 0 0,-2 1-1 0 0,1 0 1 0 0,-1-8-86 0 0,0 13 6 0 0,0 0 0 0 0,-1 1 1 0 0,1-1-1 0 0,-1 1 0 0 0,0-1 0 0 0,0 1 0 0 0,0 0 0 0 0,0-1 0 0 0,0 1 0 0 0,0 0 0 0 0,0-1 0 0 0,-1 1 0 0 0,1 0 0 0 0,-1 0 0 0 0,0 0 0 0 0,0 0 0 0 0,1 1 0 0 0,-1-1 0 0 0,0 0 1 0 0,0 1-1 0 0,-1-1 0 0 0,1 1 0 0 0,0 0 0 0 0,0 0 0 0 0,-1 0 0 0 0,1 0 0 0 0,-1 0 0 0 0,1 0 0 0 0,-1 1 0 0 0,1-1 0 0 0,-1 1 0 0 0,1 0 0 0 0,-1-1 0 0 0,0 1 0 0 0,-2 1-6 0 0,-2-1-20 0 0,0 0 0 0 0,-1 0 0 0 0,1 1 0 0 0,0 0 0 0 0,0 1 0 0 0,-1-1 0 0 0,1 1-1 0 0,0 1 1 0 0,1 0 0 0 0,-1 0 0 0 0,0 0 0 0 0,0 1 20 0 0,-6 6-21 0 0,1 0 0 0 0,0 0 0 0 0,1 1 0 0 0,0 1 0 0 0,1 0 0 0 0,0 0 0 0 0,1 1 0 0 0,0 0 0 0 0,1 0 0 0 0,0 1 0 0 0,2 1 0 0 0,-1-1 0 0 0,2 1 0 0 0,0 0 0 0 0,1 0 0 0 0,0 0 0 0 0,1 1 0 0 0,1 0 0 0 0,0-1 0 0 0,1 12 21 0 0,14 88-51 0 0,-12-111 50 0 0,0 0 0 0 0,1-1 0 0 0,0 1 0 0 0,-1 0 0 0 0,2 0 0 0 0,-1-1 1 0 0,0 0-1 0 0,1 1 0 0 0,-1-1 0 0 0,1 0 0 0 0,0 0 0 0 0,0 0 1 0 0,0-1-1 0 0,1 1 0 0 0,-1-1 0 0 0,1 1 0 0 0,-1-1 0 0 0,1 0 0 0 0,0-1 1 0 0,-1 1-1 0 0,1-1 0 0 0,0 1 0 0 0,0-1 0 0 0,0 0 0 0 0,0-1 1 0 0,3 1 0 0 0,4 0-14 0 0,1-1 1 0 0,0 0 0 0 0,-1-1 0 0 0,1 0 0 0 0,-1-1 0 0 0,1 0 0 0 0,-1 0 0 0 0,0-2 0 0 0,0 1 0 0 0,0-2 0 0 0,-1 1 0 0 0,1-1-1 0 0,-1-1 1 0 0,0 0 0 0 0,4-3 13 0 0,133-117-768 0 0,-139 119 702 0 0,110-116-4018 0 0,-5-5 1 0 0,18-37 4083 0 0,-98 121 497 0 0,-32 43 98 0 0,-12 15 458 0 0,-29 35-12 0 0,2 1 0 0 0,2 3 0 0 0,3 0 0 0 0,-15 34-1041 0 0,42-74 95 0 0,0 1 1 0 0,1-1-1 0 0,0 1 0 0 0,1 0 0 0 0,1 0 1 0 0,0 1-1 0 0,0-1 0 0 0,2 0 1 0 0,0 1-1 0 0,1-1 0 0 0,0 7-95 0 0,1-18 11 0 0,-1-1 0 0 0,1 0-1 0 0,-1 0 1 0 0,1 1 0 0 0,0-1 0 0 0,0 0-1 0 0,0 0 1 0 0,0 0 0 0 0,1 0 0 0 0,-1 0-1 0 0,1 0 1 0 0,-1 0 0 0 0,1 0 0 0 0,-1-1-1 0 0,1 1 1 0 0,0-1 0 0 0,0 1 0 0 0,0-1 0 0 0,0 1-1 0 0,0-1 1 0 0,0 0 0 0 0,0 0 0 0 0,0 0-1 0 0,0 0 1 0 0,1-1 0 0 0,-1 1 0 0 0,0-1-1 0 0,1 1 1 0 0,-1-1 0 0 0,0 0 0 0 0,1 0-1 0 0,-1 0 1 0 0,1 0 0 0 0,0 0-11 0 0,81-16 632 0 0,-64 3-560 0 0,0 0 0 0 0,-1-2-1 0 0,-1 0 1 0 0,0-1 0 0 0,-1-1 0 0 0,-1-1 0 0 0,-1 0 0 0 0,0-1 0 0 0,-1-1 0 0 0,-1 0 0 0 0,-1-1 0 0 0,-1 0 0 0 0,4-13-72 0 0,44-72 12 0 0,-59 106-15 0 0,0 1 1 0 0,0-1-1 0 0,0 1 1 0 0,0-1 0 0 0,0 1-1 0 0,0-1 1 0 0,0 0-1 0 0,0 1 1 0 0,0-1 0 0 0,0 1-1 0 0,0-1 1 0 0,0 1-1 0 0,1-1 1 0 0,-1 0 0 0 0,0 1-1 0 0,0-1 1 0 0,1 1-1 0 0,-1-1 1 0 0,0 0 0 0 0,0 1-1 0 0,1-1 1 0 0,-1 0-1 0 0,0 0 1 0 0,1 1 0 0 0,-1-1-1 0 0,0 0 1 0 0,1 0 0 0 0,-1 1-1 0 0,1-1 1 0 0,-1 0-1 0 0,0 0 1 0 0,1 0 0 0 0,-1 0-1 0 0,1 0 1 0 0,-1 1-1 0 0,1-1 1 0 0,-1 0 0 0 0,0 0-1 0 0,1 0 1 0 0,-1 0-1 0 0,1 0 1 0 0,-1 0 0 0 0,1-1-1 0 0,-1 1 1 0 0,0 0-1 0 0,1 0 1 0 0,-1 0 0 0 0,1 0-1 0 0,-1 0 1 0 0,0-1-1 0 0,1 1 1 0 0,-1 0 0 0 0,1 0-1 0 0,-1-1 1 0 0,0 1-1 0 0,1 0 1 0 0,-1 0 0 0 0,0-1-1 0 0,1 1 1 0 0,-1 0 0 0 0,0-1-1 0 0,0 1 1 0 0,1-1-1 0 0,-1 1 1 0 0,0 0 0 0 0,0-1-1 0 0,0 1 1 0 0,0-1-1 0 0,0 1 1 0 0,1-1 2 0 0,5 41-199 0 0,-5-35 189 0 0,2 30-50 0 0,-4-28 27 0 0,1-1 0 0 0,0 1 0 0 0,0 0 0 0 0,0-1 0 0 0,1 1 0 0 0,0 0 0 0 0,0-1 0 0 0,1 1 0 0 0,0-1 0 0 0,0 0 0 0 0,0 1 0 0 0,1-1 0 0 0,0 0 1 0 0,0 0-1 0 0,1-1 0 0 0,-1 1 0 0 0,1-1 0 0 0,1 0 0 0 0,-1 0 0 0 0,1 0 0 0 0,-1 0 0 0 0,1-1 0 0 0,4 3 33 0 0,-3-4-112 0 0,0-1 1 0 0,-1 0-1 0 0,1-1 1 0 0,0 1 0 0 0,1-1-1 0 0,-1 0 1 0 0,0 0-1 0 0,0-1 1 0 0,0 0 0 0 0,0 0-1 0 0,1-1 1 0 0,-1 1-1 0 0,0-1 1 0 0,0-1-1 0 0,0 1 1 0 0,0-1 0 0 0,0 0-1 0 0,-1 0 1 0 0,1-1-1 0 0,0 0 1 0 0,-1 0 0 0 0,0 0-1 0 0,5-4 112 0 0,51-45-3411 0 0,-11-7-4353 0 0,-37 41 3316 0 0,-3 6-694 0 0</inkml:trace>
  <inkml:trace contextRef="#ctx0" brushRef="#br0" timeOffset="2931.947">11203 733 0 0 0,'0'0'1444'0'0,"0"0"838"0"0,0 0 168 0 0,0 0-9 0 0,0 0 12 0 0,0 0-100 0 0,0 0-343 0 0,0 0-517 0 0,0 0-539 0 0,0 0-430 0 0,0 0-215 0 0,0 0-69 0 0,0 0 15 0 0,-15 9 22 0 0,0 0-192 0 0,9-6-52 0 0,-1 0-1 0 0,1 1 1 0 0,0 0-1 0 0,0 0 1 0 0,1 1 0 0 0,-1-1-1 0 0,1 1 1 0 0,0 1-1 0 0,1-1 1 0 0,-1 1-1 0 0,1-1 1 0 0,0 1 0 0 0,-3 6-33 0 0,-8 14 23 0 0,1 2 1 0 0,1 0 0 0 0,1 0 0 0 0,1 1 0 0 0,2 0 0 0 0,1 1 0 0 0,2 0 0 0 0,0 0-1 0 0,2 0 1 0 0,1 3-24 0 0,4-28 22 0 0,-1 0-1 0 0,1-1 0 0 0,0 1 1 0 0,0 0-1 0 0,0-1 0 0 0,0 1 0 0 0,1-1 1 0 0,0 1-1 0 0,0-1 0 0 0,0 0 1 0 0,1 0-1 0 0,-1 0 0 0 0,1 0 1 0 0,0 0-1 0 0,0-1 0 0 0,0 1 1 0 0,1-1-1 0 0,-1 0 0 0 0,1 0 0 0 0,-1 0 1 0 0,1 0-1 0 0,0-1 0 0 0,1 1 1 0 0,-1-1-1 0 0,0 0 0 0 0,0-1 1 0 0,1 1-1 0 0,-1-1 0 0 0,1 1 1 0 0,0-1-1 0 0,-1-1 0 0 0,1 1 0 0 0,0-1 1 0 0,-1 0-1 0 0,1 0 0 0 0,0 0 1 0 0,0 0-1 0 0,-1-1 0 0 0,1 0 1 0 0,0 0-1 0 0,-1 0 0 0 0,1-1 0 0 0,3-1-20 0 0,11-6 229 0 0,-1-1 0 0 0,0-1 0 0 0,-1 0 0 0 0,0-2 0 0 0,0 0 0 0 0,-1 0 0 0 0,-1-2 0 0 0,-1 0 0 0 0,0 0 0 0 0,-1-2 0 0 0,0 0 0 0 0,-1 0 0 0 0,2-6-230 0 0,15-30 268 0 0,-1-1 0 0 0,-4-1 0 0 0,-1-1 0 0 0,-3-2-268 0 0,4-10-268 0 0,-4-1 1 0 0,-3-1 0 0 0,-2-1 0 0 0,-4 0-1 0 0,-2-8 268 0 0,-7 65-163 0 0,0-1 0 0 0,-1 1 0 0 0,-1-1 0 0 0,0 1 0 0 0,0 0 0 0 0,-2-1 0 0 0,0 1 1 0 0,-1 0-1 0 0,0 0 0 0 0,-1 0 0 0 0,0 0 0 0 0,-1 1 0 0 0,-1 0 0 0 0,0 0 0 0 0,-1 0 0 0 0,0 0 0 0 0,-1 1 0 0 0,0 1 0 0 0,-1-1 0 0 0,-1 1 0 0 0,0 1 0 0 0,0 0 0 0 0,-5-4 163 0 0,10 12 5 0 0,0 0 0 0 0,1 0 0 0 0,-1 0 0 0 0,0 0 0 0 0,-1 1 0 0 0,1-1 0 0 0,0 2 0 0 0,0-1 0 0 0,-1 0 0 0 0,1 1 1 0 0,0 0-1 0 0,-1 0 0 0 0,1 1 0 0 0,0-1 0 0 0,0 1 0 0 0,-1 0 0 0 0,1 1 0 0 0,0-1 0 0 0,0 1 0 0 0,0 0 0 0 0,0 0 0 0 0,1 1 1 0 0,-1-1-1 0 0,1 1 0 0 0,-1 0 0 0 0,1 0 0 0 0,0 1 0 0 0,0-1 0 0 0,-1 2-5 0 0,-8 9 43 0 0,0 0 0 0 0,1 0 1 0 0,0 1-1 0 0,1 0 0 0 0,1 1 0 0 0,1 1 0 0 0,-6 12-43 0 0,4-5 73 0 0,2-1 1 0 0,1 1-1 0 0,1 1 0 0 0,1-1 0 0 0,1 1 1 0 0,2 0-1 0 0,0 1 0 0 0,1-1 0 0 0,2 0 0 0 0,0 1 1 0 0,2-1-1 0 0,1 0 0 0 0,1 0 0 0 0,4 11-73 0 0,-4-18 37 0 0,1-1-1 0 0,0 1 1 0 0,2-1-1 0 0,0-1 1 0 0,1 1-1 0 0,0-2 0 0 0,1 1 1 0 0,1-1-1 0 0,1 0 1 0 0,0-1-1 0 0,1 0 0 0 0,0-1 1 0 0,1 0-1 0 0,1-1 1 0 0,0-1-1 0 0,0 0 1 0 0,1-1-1 0 0,1 0 0 0 0,-1-1 1 0 0,12 4-37 0 0,-14-8-22 0 0,1 0 0 0 0,-1 0 0 0 0,1-1 0 0 0,0-1 0 0 0,0-1 0 0 0,1 0 0 0 0,-1 0 0 0 0,0-1 0 0 0,1-1 0 0 0,-1-1-1 0 0,0 0 1 0 0,0-1 0 0 0,1 0 0 0 0,-1-1 0 0 0,0-1 0 0 0,-1 0 0 0 0,1-1 0 0 0,-1 0 0 0 0,0-1 0 0 0,0 0 0 0 0,0-1 0 0 0,-1-1 0 0 0,0 0 0 0 0,-1-1 0 0 0,0 0 0 0 0,0-1 0 0 0,-1 0 0 0 0,0 0 0 0 0,-1-1 0 0 0,0 0 0 0 0,-1-1 0 0 0,0 0 0 0 0,2-5 22 0 0,-4 6 65 0 0,0 0 0 0 0,-1-1 1 0 0,-1 0-1 0 0,1 0 0 0 0,-2 0 0 0 0,0 0 0 0 0,0-1 1 0 0,-1 0-1 0 0,0-11-65 0 0,-20 28 817 0 0,12 10-803 0 0,0 1-1 0 0,0-1 0 0 0,2 1 1 0 0,0 0-1 0 0,0 0 0 0 0,1 0 1 0 0,1 0-1 0 0,1 1 0 0 0,0-1 1 0 0,1 0-1 0 0,2 11-13 0 0,-3-20 9 0 0,1 0 0 0 0,1 0 0 0 0,-1 0 1 0 0,1 0-1 0 0,1-1 0 0 0,-1 1 0 0 0,1 0 0 0 0,-1 0 0 0 0,2-1 1 0 0,-1 0-1 0 0,1 1 0 0 0,-1-1 0 0 0,1 0 0 0 0,1 0 0 0 0,-1 0 1 0 0,1-1-1 0 0,0 1 0 0 0,0-1 0 0 0,0 0 0 0 0,1 0 0 0 0,-1 0 1 0 0,1-1-1 0 0,0 1 0 0 0,0-1 0 0 0,0 0 0 0 0,1-1 0 0 0,-1 1 1 0 0,0-1-1 0 0,1 0 0 0 0,0 0 0 0 0,0-1 0 0 0,2 1-9 0 0,-4-2 43 0 0,1 0 0 0 0,-1-1 0 0 0,1 1 0 0 0,-1-1 0 0 0,1 1 0 0 0,-1-1 0 0 0,0-1 0 0 0,1 1-1 0 0,-1-1 1 0 0,0 1 0 0 0,0-1 0 0 0,0 0 0 0 0,0-1 0 0 0,0 1 0 0 0,-1-1 0 0 0,1 1 0 0 0,-1-1 0 0 0,1 0-1 0 0,-1-1 1 0 0,0 1 0 0 0,0 0 0 0 0,-1-1 0 0 0,1 0 0 0 0,0-2-43 0 0,16-24 135 0 0,-3-2 0 0 0,0 0 0 0 0,-2-1 0 0 0,-2 0 1 0 0,-1-1-1 0 0,-1-1 0 0 0,-2 0 0 0 0,0-9-135 0 0,0 9 107 0 0,7-33 123 0 0,-3 90-388 0 0,45 84 346 0 0,-53-131 1631 0 0,-4 20-1431 0 0,4 21-309 0 0,36 80-22 0 0,-1 21 55 0 0,-5-37-66 0 0,4-35-44 0 0,-36-41 3 0 0,0 0 0 0 0,0 0-1 0 0,0 0 1 0 0,0 0-1 0 0,-1 0 1 0 0,1 1 0 0 0,-1-1-1 0 0,0 1 1 0 0,0-1-1 0 0,-1 0 1 0 0,0 1-1 0 0,1 0 1 0 0,-1-1 0 0 0,-1 1-1 0 0,1-1 1 0 0,-1 2-5 0 0,2 23 28 0 0,3 130-30 0 0,-4-151 0 0 0,4 34 0 0 0,-2 1 1 0 0,-2 0-1 0 0,-2-1 1 0 0,-2 1-1 0 0,-2-1 1 0 0,-1 0-1 0 0,-10 28 2 0 0,-10 8-13 0 0,-3-2 0 0 0,-4 0 0 0 0,-15 21 13 0 0,49-96 1 0 0,0 0 0 0 0,-1 0-1 0 0,1 0 1 0 0,0 0-1 0 0,0 1 1 0 0,0-1 0 0 0,-1 0-1 0 0,1 0 1 0 0,-1 0-1 0 0,1 0 1 0 0,-1 0-1 0 0,1 0 1 0 0,-1 0 0 0 0,1 0-1 0 0,-1 0 1 0 0,0 0-1 0 0,0 0 1 0 0,1 0 0 0 0,-1 0-1 0 0,0-1 1 0 0,0 1-1 0 0,0 0 1 0 0,0-1 0 0 0,0 1-1 0 0,0 0 1 0 0,0-1-1 0 0,0 1 1 0 0,0-1 0 0 0,-1 0-1 0 0,1 1 1 0 0,0-1-1 0 0,0 0 1 0 0,0 0-1 0 0,0 1 1 0 0,0-1 0 0 0,-1 0-1 0 0,1 0 1 0 0,0 0-1 0 0,0-1 1 0 0,0 1 0 0 0,-1 0-1 0 0,1 0 1 0 0,0-1-1 0 0,0 1 1 0 0,0 0 0 0 0,0-1-1 0 0,0 0 1 0 0,0 1-1 0 0,0-1 1 0 0,0 1 0 0 0,0-1-1 0 0,0 0 1 0 0,0 0-1 0 0,0 1 1 0 0,0-1-1 0 0,1 0 1 0 0,-1 0 0 0 0,0 0-1 0 0,1 0 1 0 0,-1 0-1 0 0,0 0 1 0 0,1 0 0 0 0,-1 0-1 0 0,1 0 1 0 0,0 0-1 0 0,-1-1 1 0 0,1 1 0 0 0,0 0-1 0 0,0 0 1 0 0,0 0-1 0 0,-9-38-3 0 0,3 1 0 0 0,1-1 0 0 0,2 0 0 0 0,1 0 0 0 0,3 0 0 0 0,1-4 3 0 0,-1-35-5 0 0,1-67 54 0 0,7-1-1 0 0,22-112-48 0 0,-31 246-6 0 0,1-1 0 0 0,0 1-1 0 0,1 0 1 0 0,0 0 0 0 0,1 0-1 0 0,0 0 1 0 0,1 1 0 0 0,1-1-1 0 0,-1 1 1 0 0,2 0 0 0 0,0 0-1 0 0,0 0 1 0 0,1 1 0 0 0,0 0-1 0 0,1 1 1 0 0,0-1 0 0 0,0 1-1 0 0,1 1 1 0 0,0 0 0 0 0,1 0-1 0 0,0 1 1 0 0,0 0 0 0 0,0 0-1 0 0,1 1 1 0 0,0 1 0 0 0,0 0-1 0 0,1 0 1 0 0,3 0 6 0 0,-11 4-56 0 0,0 0 1 0 0,1 1-1 0 0,-1-1 0 0 0,0 1 0 0 0,0 0 1 0 0,1 0-1 0 0,-1 0 0 0 0,0 0 1 0 0,1 1-1 0 0,-1 0 0 0 0,0 0 0 0 0,0 0 1 0 0,0 0-1 0 0,0 1 0 0 0,0 0 1 0 0,0 0-1 0 0,0 0 0 0 0,0 0 0 0 0,1 1 56 0 0,18 31-5340 0 0,-19-25-1648 0 0,0-4-5326 0 0</inkml:trace>
  <inkml:trace contextRef="#ctx0" brushRef="#br0" timeOffset="-5263.83">1300 1771 1104 0 0,'0'0'3205'0'0,"0"0"-1518"0"0,0 0-485 0 0,0 0 10 0 0,0 0 128 0 0,0 0 148 0 0,0 0 49 0 0,0 0-148 0 0,0 0-270 0 0,0 0-317 0 0,0 0-281 0 0,-3-4-203 0 0,-7-12-91 0 0,15 27 639 0 0,13 27-240 0 0,-2 1-1 0 0,-1 1 1 0 0,-2 1 0 0 0,-2 0-1 0 0,2 23-625 0 0,1-4 272 0 0,58 259 281 0 0,-49-223-567 0 0,-13-46-245 0 0,3 0 1 0 0,1 0-1 0 0,3-2 1 0 0,2 0-1 0 0,17 30 259 0 0,-20-64-1692 0 0,-8-13-1411 0 0,0-1-3676 0 0,-4 0-2310 0 0</inkml:trace>
  <inkml:trace contextRef="#ctx0" brushRef="#br0" timeOffset="-4745.573">1094 1779 7586 0 0,'0'0'1531'0'0,"0"0"-126"0"0,0 0-47 0 0,0 0 50 0 0,0 0 24 0 0,0 0-77 0 0,0 0-201 0 0,0 0-190 0 0,0 0-149 0 0,0 0-79 0 0,19-36-40 0 0,61-114-57 0 0,-25 89-47 0 0,-20 34-376 0 0,2 3 0 0 0,0 1-1 0 0,2 1 1 0 0,0 3 0 0 0,1 1-1 0 0,1 2 1 0 0,0 1 0 0 0,2 3-1 0 0,-1 1 1 0 0,1 2 0 0 0,22 0-216 0 0,-59 8-2 0 0,1 0 0 0 0,-1 0 0 0 0,0 1 0 0 0,1 0-1 0 0,-1 1 1 0 0,1-1 0 0 0,-1 1 0 0 0,0 0 0 0 0,1 1 0 0 0,-1 0 0 0 0,0 0 0 0 0,0 0 0 0 0,0 0 0 0 0,0 1 0 0 0,-1 0 0 0 0,1 1 0 0 0,-1-1 0 0 0,0 1 0 0 0,0 0 0 0 0,0 0-1 0 0,0 0 1 0 0,0 1 0 0 0,-1 0 0 0 0,0 0 0 0 0,0 0 0 0 0,-1 0 0 0 0,1 1 0 0 0,-1-1 0 0 0,0 1 0 0 0,-1 0 0 0 0,3 6 2 0 0,-3 8 3 0 0,-1 0 0 0 0,-1 0 0 0 0,0 1 1 0 0,-2-1-1 0 0,0 0 0 0 0,-1 0 0 0 0,-1-1 0 0 0,-1 1 0 0 0,-1-1 1 0 0,0 0-1 0 0,-2 0 0 0 0,0 0 0 0 0,-6 8-3 0 0,-34 64 12 0 0,-4-1 1 0 0,-4-3-1 0 0,-4-3 0 0 0,-31 32-12 0 0,72-92 3 0 0,-36 60 92 0 0,54-83-95 0 0,0 0-1 0 0,1-1 1 0 0,-1 1 0 0 0,1 0-1 0 0,-1 0 1 0 0,1 0 0 0 0,-1 0-1 0 0,1 0 1 0 0,0 0 0 0 0,-1 0 0 0 0,1 0-1 0 0,0 0 1 0 0,0-1 0 0 0,0 1-1 0 0,0 0 1 0 0,0 0 0 0 0,0 0 0 0 0,0 0-1 0 0,0 0 1 0 0,0 0 0 0 0,0 0-1 0 0,0 0 1 0 0,1 0 0 0 0,-1 0-1 0 0,0 0 1 0 0,1 0 0 0 0,-1 0 0 0 0,1 0-1 0 0,-1 0 1 0 0,1-1 0 0 0,-1 1-1 0 0,1 0 1 0 0,0 0 0 0 0,-1 0 0 0 0,1-1-1 0 0,0 1 1 0 0,0-1 0 0 0,-1 1-1 0 0,1 0 1 0 0,0-1 0 0 0,0 1-1 0 0,0-1 1 0 0,0 0 0 0 0,0 1 0 0 0,0-1-1 0 0,0 0 1 0 0,0 1 0 0 0,0-1-1 0 0,0 0 1 0 0,0 0 0 0 0,58 1 7 0 0,-46-2 20 0 0,199-38 172 0 0,-56 6-137 0 0,-142 31-59 0 0,6-3-3 0 0,0 2 0 0 0,0 1 0 0 0,1 0 0 0 0,-1 1 0 0 0,1 2 0 0 0,-1 0 1 0 0,1 1-1 0 0,-1 1 0 0 0,0 1 0 0 0,0 0 0 0 0,-17-3 6 0 0,0 0 1 0 0,-1 1-1 0 0,1-1 1 0 0,0 1-1 0 0,-1-1 1 0 0,1 1-1 0 0,-1 0 1 0 0,0 0-1 0 0,0 0 1 0 0,0 0-1 0 0,0 0 1 0 0,0 0-1 0 0,0 1 0 0 0,0-1 1 0 0,-1 0-1 0 0,1 1 1 0 0,-1 0-1 0 0,0-1 1 0 0,0 1-1 0 0,0 0 1 0 0,0 0-1 0 0,0 0 1 0 0,0-1-1 0 0,-1 1 1 0 0,1 0-1 0 0,-1 0 1 0 0,0 0-1 0 0,0 0 0 0 0,0 0 1 0 0,0 0-1 0 0,-1 0 1 0 0,1 0-1 0 0,-1 0 1 0 0,0 0-7 0 0,-44 93 337 0 0,2-42-139 0 0,-2-1 1 0 0,-2-3-1 0 0,-3-2 0 0 0,-2-2 0 0 0,-39 26-198 0 0,2 1 116 0 0,-15 15-108 0 0,79-69-201 0 0,24-18-31 0 0,1-1-150 0 0,7-6-735 0 0,71-73-3241 0 0,-45 44-2589 0 0,-14 15-4404 0 0</inkml:trace>
  <inkml:trace contextRef="#ctx0" brushRef="#br0" timeOffset="-3982.324">2464 2361 8850 0 0,'0'0'1374'0'0,"0"0"-280"0"0,0 0 55 0 0,0 0 247 0 0,0 0 179 0 0,0 0-59 0 0,0 0-231 0 0,0 0-303 0 0,0 0-267 0 0,0 0-173 0 0,0 0-92 0 0,0 0-35 0 0,0 0-28 0 0,12 21-19 0 0,40 66-21 0 0,-52-86-326 0 0,1 1-1 0 0,-1-1 1 0 0,1 0 0 0 0,-1 1-1 0 0,1-1 1 0 0,0 1 0 0 0,0-1 0 0 0,0 0-1 0 0,0 0 1 0 0,0 1 0 0 0,0-1 0 0 0,0 0-1 0 0,0 0 1 0 0,0 0 0 0 0,1 0 0 0 0,-1 0-1 0 0,0 0 1 0 0,1-1 0 0 0,-1 1 0 0 0,0 0-1 0 0,1-1 1 0 0,-1 1 0 0 0,1-1-1 0 0,-1 1 1 0 0,1-1 0 0 0,0 0 0 0 0,-1 0-1 0 0,1 1 1 0 0,-1-1 0 0 0,1 0 0 0 0,-1-1-1 0 0,1 1 1 0 0,-1 0 0 0 0,2 0-21 0 0,6-2 164 0 0,-1 0-48 0 0,1-1 0 0 0,-1 1-1 0 0,0-2 1 0 0,0 1 0 0 0,-1-1-1 0 0,1 0 1 0 0,-1-1-1 0 0,0 0 1 0 0,0 0 0 0 0,0-1-1 0 0,2-2-115 0 0,-7 6 18 0 0,265-257 622 0 0,-264 256-636 0 0,-2 2-7 0 0,-1-1 0 0 0,1 1 1 0 0,0 0-1 0 0,0 0 0 0 0,-1 0 1 0 0,1 0-1 0 0,0 0 0 0 0,0 0 1 0 0,0 0-1 0 0,0 0 0 0 0,0 0 1 0 0,0 0-1 0 0,0 0 0 0 0,1 1 1 0 0,-1-1-1 0 0,0 0 0 0 0,0 1 1 0 0,1-1-1 0 0,-1 1 0 0 0,0-1 1 0 0,1 1-1 0 0,-1 0 1 0 0,0 0-1 0 0,1-1 0 0 0,-1 1 1 0 0,0 0-1 0 0,1 0 0 0 0,-1 0 1 0 0,1 1-1 0 0,-1-1 0 0 0,0 0 1 0 0,1 0-1 0 0,-1 1 0 0 0,0-1 1 0 0,1 1-1 0 0,-1-1 0 0 0,1 1 3 0 0,28 66 3 0 0,-26-53 8 0 0,1 0 0 0 0,1 0-1 0 0,1 0 1 0 0,0-1 0 0 0,0 0-1 0 0,1-1 1 0 0,1 0 0 0 0,0 0-1 0 0,1-1 1 0 0,0 0-1 0 0,1 0 1 0 0,0-1 0 0 0,3 1-11 0 0,-6-5 8 0 0,0 0 1 0 0,0-1 0 0 0,1 0-1 0 0,0-1 1 0 0,0 1-1 0 0,0-2 1 0 0,0 1 0 0 0,1-1-1 0 0,0-1 1 0 0,-1 0-1 0 0,1 0 1 0 0,0-1 0 0 0,0 0-1 0 0,0-1 1 0 0,0 0-1 0 0,0 0 1 0 0,0-1 0 0 0,0-1-1 0 0,0 1 1 0 0,8-4-9 0 0,3-8 63 0 0,-1-1 1 0 0,0-1-1 0 0,-1 0 0 0 0,-1-1 1 0 0,-1-1-1 0 0,0-1 0 0 0,-1-1 1 0 0,-1 0-1 0 0,-1-1 1 0 0,-1 0-1 0 0,0-2 0 0 0,-2 1 1 0 0,0-1-1 0 0,-2-1 1 0 0,0 1-1 0 0,-2-2 0 0 0,1-6-63 0 0,10-39 13 0 0,-3 0-1 0 0,-3-2 0 0 0,-3 1 0 0 0,-3-1 0 0 0,-4-1 0 0 0,-2 1 1 0 0,-4-1-13 0 0,5 54-2 0 0,-2 0 1 0 0,0 0-1 0 0,0 0 1 0 0,-2 1-1 0 0,0-1 0 0 0,-2 1 1 0 0,1-1-1 0 0,-2 1 1 0 0,-1 0-1 0 0,0 1 1 0 0,0 0-1 0 0,-2 0 1 0 0,-9-13 1 0 0,-27 5-218 0 0,42 58-118 0 0,5 12 396 0 0,2 0 1 0 0,2 0-1 0 0,2 0 0 0 0,1-1 0 0 0,3 0 0 0 0,2-1 1 0 0,5 8-61 0 0,-4-6 82 0 0,10 32 18 0 0,5-2 0 0 0,2 0-1 0 0,4-3 1 0 0,21 31-100 0 0,28 33-33 0 0,-77-131-817 0 0,-45-80-2537 0 0,-8 5-2382 0 0,30 49 1334 0 0,4 4-3149 0 0</inkml:trace>
  <inkml:trace contextRef="#ctx0" brushRef="#br0" timeOffset="-3727.144">3226 1757 10266 0 0,'0'0'2719'0'0,"0"0"-491"0"0,0 0-577 0 0,0 0-427 0 0,0 0-307 0 0,0 0-168 0 0,0 0 9 0 0,0 0 109 0 0,0 0 119 0 0,0 0 35 0 0,0 0-95 0 0,0 0-163 0 0,0 0-155 0 0,31-7-120 0 0,102-23-101 0 0,118-55 706 0 0,-151 45-929 0 0,-2 7-596 0 0,53-10 272 0 0,-98 31-4417 0 0,1 2-4457 0 0,-36 8-4010 0 0</inkml:trace>
  <inkml:trace contextRef="#ctx0" brushRef="#br0" timeOffset="-1415">5067 1952 8802 0 0,'0'0'1390'0'0,"0"0"-68"0"0,0 0-88 0 0,0 0 58 0 0,0 0 75 0 0,0 0 12 0 0,0 0-110 0 0,0 0-245 0 0,0 0-279 0 0,0 0-286 0 0,0 0-206 0 0,-11 5 103 0 0,17 22-67 0 0,1 0 0 0 0,1-1 0 0 0,1 1 0 0 0,1-2-1 0 0,2 1 1 0 0,1-2 0 0 0,0 1 0 0 0,2-2 0 0 0,8 9-289 0 0,-20-28 40 0 0,0 0 0 0 0,1 0 1 0 0,-1-1-1 0 0,1 1 0 0 0,0-1 1 0 0,0 0-1 0 0,0 0 1 0 0,0-1-1 0 0,0 1 0 0 0,1-1 1 0 0,-1 0-1 0 0,1 0 0 0 0,0-1 1 0 0,0 1-1 0 0,-1-1 0 0 0,1 0 1 0 0,0 0-1 0 0,0-1 0 0 0,0 1 1 0 0,0-1-1 0 0,0 0 0 0 0,0 0 1 0 0,0-1-1 0 0,0 0 0 0 0,0 1 1 0 0,0-2-1 0 0,0 1 1 0 0,-1-1-1 0 0,1 1 0 0 0,0-1 1 0 0,-1 0-1 0 0,0-1 0 0 0,1 1 1 0 0,-1-1-1 0 0,1-1-40 0 0,16-21 107 0 0,-1 0 1 0 0,-2-1-1 0 0,-1-1 1 0 0,-1-1-1 0 0,-1-1 1 0 0,-1 0-1 0 0,-2 0 1 0 0,-1-2-1 0 0,-1 1 1 0 0,-2-2-108 0 0,40-140 93 0 0,-30 212-209 0 0,-11-18 126 0 0,2-1 0 0 0,0 0 0 0 0,1-1 0 0 0,1 1 0 0 0,2-2 0 0 0,-1 0 0 0 0,7 6-10 0 0,-14-19 9 0 0,0 0 1 0 0,0-1-1 0 0,1 1 0 0 0,-1-1 1 0 0,1 0-1 0 0,0 0 0 0 0,1-1 1 0 0,-1 0-1 0 0,1 0 0 0 0,0 0 1 0 0,0-1-1 0 0,0 0 0 0 0,0-1 0 0 0,1 1 1 0 0,-1-2-1 0 0,1 1 0 0 0,-1-1 1 0 0,1 0-1 0 0,0 0 0 0 0,-1-1 1 0 0,1 0-1 0 0,0 0 0 0 0,5-2-9 0 0,-1-3 90 0 0,-1 0 0 0 0,0-1 0 0 0,0 0 0 0 0,0-1 0 0 0,-1-1 0 0 0,0 1 0 0 0,-1-1 0 0 0,0-1 0 0 0,0 0 0 0 0,-1 0 0 0 0,0-1 1 0 0,0 0-1 0 0,-1 0 0 0 0,-1-1 0 0 0,1 0 0 0 0,-2 0 0 0 0,0-1 0 0 0,2-6-90 0 0,1-1 55 0 0,-1 0 0 0 0,-1-1 1 0 0,-1 0-1 0 0,-1-1 0 0 0,-1 1 1 0 0,0-1-1 0 0,-2 0 0 0 0,0 1 1 0 0,-1-1-1 0 0,-3-12-55 0 0,-14 12-1386 0 0,-2 42-5296 0 0,15 3-3602 0 0,4-15 222 0 0</inkml:trace>
  <inkml:trace contextRef="#ctx0" brushRef="#br0" timeOffset="-1096.014">6236 1713 1240 0 0,'0'0'3101'0'0,"0"0"-686"0"0,0 0-274 0 0,0 0-9 0 0,0 0-44 0 0,0 0-162 0 0,0 0-236 0 0,0 0-262 0 0,0 0-214 0 0,0 0-178 0 0,31-7-153 0 0,97-23-144 0 0,-72-2 126 0 0,-49 23-665 0 0,1 2-103 0 0,-1 0-1 0 0,0 0 0 0 0,-1-1 0 0 0,0 0 1 0 0,0-1-1 0 0,0 1 0 0 0,-1-1 1 0 0,-1 0-1 0 0,1 0 0 0 0,-2-1 1 0 0,1 1-1 0 0,-1-1 0 0 0,0 0 0 0 0,-1 0 1 0 0,-1 0-1 0 0,1 0 0 0 0,-1 0 1 0 0,-1 0-1 0 0,0-3-96 0 0,-1 10 8 0 0,0 0-1 0 0,0 0 1 0 0,-1 0 0 0 0,1 0 0 0 0,-1 1-1 0 0,1-1 1 0 0,-1 0 0 0 0,0 1 0 0 0,0-1-1 0 0,0 1 1 0 0,0 0 0 0 0,-1 0 0 0 0,1 0-1 0 0,0 0 1 0 0,-1 0 0 0 0,0 0 0 0 0,1 1-1 0 0,-1-1 1 0 0,0 1 0 0 0,0 0 0 0 0,0 0-1 0 0,0 0 1 0 0,0 0 0 0 0,0 0 0 0 0,0 1-1 0 0,0-1 1 0 0,0 1 0 0 0,0 0 0 0 0,-1 0-8 0 0,-91 11-4 0 0,85-5 0 0 0,0-1 0 0 0,0 1 0 0 0,1 1 0 0 0,0 0 0 0 0,1 0 0 0 0,0 1 0 0 0,0 0 0 0 0,0 0 0 0 0,1 1 0 0 0,0 0 0 0 0,1 0 0 0 0,0 0 0 0 0,0 1 0 0 0,1 0-1 0 0,1 0 1 0 0,-1 1 0 0 0,2 0 0 0 0,-1-1 0 0 0,1 1 0 0 0,1 0 0 0 0,0 0 0 0 0,1 0 0 0 0,0 1 0 0 0,0-1 0 0 0,2 0 0 0 0,-1 0 0 0 0,1 0 0 0 0,1 1 0 0 0,0-1 0 0 0,0 0-1 0 0,1-1 1 0 0,1 1 0 0 0,0 0 0 0 0,0-1 0 0 0,1 0 0 0 0,0 0 0 0 0,1 0 0 0 0,0-1 0 0 0,0 0 0 0 0,1 0 0 0 0,1 0 0 0 0,-1-1 0 0 0,6 4 4 0 0,3-1-29 0 0,1-2-1 0 0,0 0 1 0 0,1-1 0 0 0,-1 0 0 0 0,1-2 0 0 0,1 0 0 0 0,-1-1 0 0 0,1-1 0 0 0,0-1 0 0 0,0 0 0 0 0,0-2 0 0 0,1 0 0 0 0,-1-1-1 0 0,0-1 1 0 0,0-1 0 0 0,9-2 29 0 0,11-6-1175 0 0,-16 2-4398 0 0,-11 4-5995 0 0</inkml:trace>
  <inkml:trace contextRef="#ctx0" brushRef="#br0" timeOffset="7389.679">282 3837 13139 0 0,'0'0'1830'0'0,"0"0"-788"0"0,0 0-349 0 0,0 0-40 0 0,0 0 89 0 0,0 0 114 0 0,0 0 39 0 0,0 0-70 0 0,0 0-162 0 0,0 0-122 0 0,0 0-77 0 0,-1 12-30 0 0,8 120 682 0 0,21-5-396 0 0,6-1-1 0 0,10 15-719 0 0,3 9 233 0 0,108 278-737 0 0,-148-372-2590 0 0,-7-50 1731 0 0,-4-5-5699 0 0,2 2-3847 0 0</inkml:trace>
  <inkml:trace contextRef="#ctx0" brushRef="#br0" timeOffset="7890.337">1 4702 15819 0 0,'0'0'685'0'0,"0"0"-304"0"0,0 0-173 0 0,0 0 59 0 0,0 0 115 0 0,0 0 109 0 0,0 0 76 0 0,0 0 30 0 0,0 0 2 0 0,0 0-44 0 0,0 0-78 0 0,34-21-94 0 0,109-65-93 0 0,-19-3 238 0 0,-73 38-595 0 0,-3-3 0 0 0,-2-1 1 0 0,-2-3-1 0 0,-3-1 0 0 0,22-45 67 0 0,-49 82-110 0 0,-5 8 27 0 0,78-97-687 0 0,-86 110 768 0 0,1 0-1 0 0,-1 0 1 0 0,0 0-1 0 0,1 0 0 0 0,-1 0 1 0 0,1 0-1 0 0,-1 0 1 0 0,1 1-1 0 0,-1-1 0 0 0,1 1 1 0 0,0-1-1 0 0,-1 1 1 0 0,1-1-1 0 0,0 1 0 0 0,-1 0 1 0 0,1 0-1 0 0,0 0 1 0 0,-1 0-1 0 0,1 0 0 0 0,0 0 1 0 0,-1 1-1 0 0,1-1 1 0 0,0 0-1 0 0,-1 1 0 0 0,1-1 1 0 0,0 1-1 0 0,-1 0 0 0 0,1-1 1 0 0,-1 1-1 0 0,1 0 1 0 0,-1 0-1 0 0,0 0 0 0 0,1 0 1 0 0,-1 0-1 0 0,0 1 1 0 0,0-1-1 0 0,0 0 0 0 0,0 0 1 0 0,0 1-1 0 0,0-1 1 0 0,1 2 2 0 0,28 67 519 0 0,-29-68-506 0 0,60 257 1494 0 0,-50-202-1244 0 0,-6-27-113 0 0,1 0 1 0 0,1 0-1 0 0,2-1 1 0 0,1-1-1 0 0,1 1 1 0 0,1-2-1 0 0,7 11-150 0 0,-18-35 21 0 0,0-1 0 0 0,1 1 0 0 0,0-1 0 0 0,-1 1-1 0 0,1-1 1 0 0,0 0 0 0 0,0 0 0 0 0,0 0 0 0 0,0 0 0 0 0,0 0 0 0 0,1 0 0 0 0,-1 0-1 0 0,1-1 1 0 0,-1 1 0 0 0,1-1 0 0 0,0 0 0 0 0,-1 0 0 0 0,1 0 0 0 0,0 0-1 0 0,0 0 1 0 0,0 0 0 0 0,0-1 0 0 0,0 1 0 0 0,-1-1 0 0 0,1 0 0 0 0,0 0-1 0 0,0 0 1 0 0,0 0 0 0 0,0-1 0 0 0,0 1 0 0 0,0-1 0 0 0,0 0 0 0 0,0 0-1 0 0,-1 0 1 0 0,1 0 0 0 0,0 0 0 0 0,-1-1 0 0 0,1 1 0 0 0,-1-1 0 0 0,1 1-1 0 0,-1-1 1 0 0,2-2-21 0 0,67-104 354 0 0,-58 84-376 0 0,1 0 0 0 0,0 1 0 0 0,2 1 1 0 0,1 0-1 0 0,1 2 0 0 0,1 0 0 0 0,1 1 0 0 0,21-17 22 0 0,-39 34-4 0 0,1 0 1 0 0,-1 0-1 0 0,1 1 0 0 0,0-1 1 0 0,-1 1-1 0 0,1 0 0 0 0,0-1 1 0 0,0 1-1 0 0,0 1 0 0 0,0-1 0 0 0,0 0 1 0 0,0 1-1 0 0,0-1 0 0 0,0 1 1 0 0,0 0-1 0 0,0 0 0 0 0,0 0 1 0 0,0 0-1 0 0,0 1 0 0 0,0-1 1 0 0,0 1-1 0 0,0 0 0 0 0,0 0 0 0 0,0 0 1 0 0,0 0-1 0 0,0 0 0 0 0,-1 1 1 0 0,1-1-1 0 0,0 1 0 0 0,-1 0 1 0 0,0 0-1 0 0,1 0 0 0 0,-1 0 1 0 0,0 0-1 0 0,0 0 0 0 0,0 1 0 0 0,0-1 1 0 0,0 1-1 0 0,0 0 4 0 0,18 38-6 0 0,-17-34-11 0 0,-1 0-1 0 0,1 0 1 0 0,0 0-1 0 0,1 0 0 0 0,0-1 1 0 0,0 1-1 0 0,0-1 1 0 0,1 0-1 0 0,0 0 1 0 0,0 0-1 0 0,1-1 1 0 0,-1 0-1 0 0,1 0 0 0 0,0 0 1 0 0,1-1-1 0 0,1 1 18 0 0,44-5-2156 0 0,-35-5-919 0 0,-4-3-3342 0 0,-7 0-5164 0 0</inkml:trace>
  <inkml:trace contextRef="#ctx0" brushRef="#br0" timeOffset="8521.484">2000 4014 13867 0 0,'0'0'2036'0'0,"0"0"-803"0"0,0 0-270 0 0,0 0 2 0 0,0 0-18 0 0,0 0-74 0 0,-32 34-166 0 0,-100 108-176 0 0,78-67 7 0 0,51-66-472 0 0,1-7-65 0 0,1 0 0 0 0,0 0 0 0 0,0 0 0 0 0,0 0-1 0 0,0 0 1 0 0,0 0 0 0 0,0 0 0 0 0,0 1 0 0 0,1-1 0 0 0,-1 0-1 0 0,1 0 1 0 0,-1 1 0 0 0,1-1 0 0 0,0 0 0 0 0,0 0 0 0 0,0 1 0 0 0,0-1-1 0 0,1 0 1 0 0,-1 1 0 0 0,1-1 0 0 0,-1 0 0 0 0,1 0 0 0 0,0 0-1 0 0,0 0 1 0 0,0 1 0 0 0,0-1 0 0 0,0 0 0 0 0,0-1 0 0 0,0 1 0 0 0,1 0-1 0 0,-1 0 1 0 0,1 0 0 0 0,-1-1 0 0 0,1 1 0 0 0,0-1 0 0 0,0 1-1 0 0,-1-1 1 0 0,1 0 0 0 0,0 0 0 0 0,0 0 0 0 0,0 0 0 0 0,1 0-1 0 0,-1 0 1 0 0,0 0 0 0 0,0-1 0 0 0,0 1 0 0 0,1-1 0 0 0,-1 0 0 0 0,2 1-1 0 0,6-2-1 0 0,0 0 0 0 0,0 0 1 0 0,0-1-1 0 0,0 0 0 0 0,0 0 1 0 0,0-1-1 0 0,-1-1 1 0 0,1 0-1 0 0,-1 0 0 0 0,0-1 1 0 0,-1 0-1 0 0,1 0 1 0 0,0-1 0 0 0,37-27-14 0 0,-1-3 1 0 0,-2-1 0 0 0,-1-2-1 0 0,21-28 14 0 0,-62 66-1 0 0,-1 1-1 0 0,0-1 1 0 0,0 0 0 0 0,1 1-1 0 0,-1-1 1 0 0,0 1-1 0 0,0-1 1 0 0,1 1 0 0 0,-1-1-1 0 0,1 1 1 0 0,-1 0-1 0 0,0-1 1 0 0,1 1 0 0 0,-1-1-1 0 0,1 1 1 0 0,-1 0-1 0 0,1-1 1 0 0,-1 1 0 0 0,1 0-1 0 0,-1 0 1 0 0,1-1 0 0 0,0 1-1 0 0,-1 0 1 0 0,1 0-1 0 0,-1 0 1 0 0,1 0 0 0 0,-1 0-1 0 0,1 0 1 0 0,0 0-1 0 0,-1 0 1 0 0,1 0 0 0 0,-1 0-1 0 0,1 0 1 0 0,0 0-1 0 0,-1 0 1 0 0,1 0 0 0 0,-1 0-1 0 0,1 1 1 0 0,-1-1-1 0 0,1 0 1 0 0,-1 0 0 0 0,1 1-1 0 0,-1-1 1 0 0,1 0-1 0 0,-1 1 1 0 0,1-1 0 0 0,-1 1-1 0 0,1-1 1 0 0,-1 0-1 0 0,0 1 1 0 0,1-1 0 0 0,-1 1-1 0 0,0-1 1 0 0,1 1-1 0 0,-1-1 1 0 0,0 1 1 0 0,9 39 73 0 0,-7-30-44 0 0,-1-5-26 0 0,1 0 1 0 0,-1 0-1 0 0,1 0 0 0 0,1 0 0 0 0,-1-1 0 0 0,1 1 0 0 0,0 0 0 0 0,0-1 1 0 0,0 0-1 0 0,0 0 0 0 0,1 0 0 0 0,0 0 0 0 0,0 0 0 0 0,0-1 1 0 0,0 1-1 0 0,1-1 0 0 0,-1 0 0 0 0,1-1 0 0 0,-1 1 0 0 0,1-1 1 0 0,0 0-1 0 0,0 0 0 0 0,0 0 0 0 0,1-1 0 0 0,-1 0 0 0 0,0 0 1 0 0,0 0-1 0 0,1-1 0 0 0,-1 1 0 0 0,0-1 0 0 0,1-1 0 0 0,-1 1 1 0 0,0-1-1 0 0,1 0 0 0 0,-1 0 0 0 0,0 0 0 0 0,0-1 0 0 0,0 0 1 0 0,0 0-1 0 0,0 0 0 0 0,0 0 0 0 0,0-1 0 0 0,1-1-3 0 0,17-14 112 0 0,0-1 0 0 0,-1-1 0 0 0,-2-1-1 0 0,0 0 1 0 0,-1-2 0 0 0,-1 0 0 0 0,-1-1-1 0 0,-1-1 1 0 0,-1-1 0 0 0,-2 0 0 0 0,4-11-112 0 0,-3 8 60 0 0,-1 0 0 0 0,-1-1 0 0 0,-2 0 0 0 0,-1-1 0 0 0,-2 0 0 0 0,0-1 0 0 0,-2 1 0 0 0,-2-1 0 0 0,-1 0 0 0 0,-1-15-60 0 0,-2 17-31 0 0,-1 0 1 0 0,-2 0-1 0 0,0 0 1 0 0,-2 0-1 0 0,-2 1 0 0 0,0 0 1 0 0,-2 1-1 0 0,-1 0 1 0 0,-1 0-1 0 0,-2 1 1 0 0,0 1-1 0 0,-2 0 0 0 0,-1 1 1 0 0,-16-18 30 0 0,31 40 0 0 0,1-1-1 0 0,-1 1 1 0 0,0 0 0 0 0,0 0 0 0 0,-1 0-1 0 0,1 0 1 0 0,-1 0 0 0 0,1 0 0 0 0,-1 1-1 0 0,0-1 1 0 0,0 1 0 0 0,0 0 0 0 0,0-1-1 0 0,-1 2 1 0 0,1-1 0 0 0,0 0 0 0 0,-1 1-1 0 0,0-1 1 0 0,1 1 0 0 0,-1 0 0 0 0,0 0-1 0 0,1 1 1 0 0,-1-1 0 0 0,0 1 0 0 0,0-1-1 0 0,0 1 1 0 0,1 1 0 0 0,-1-1-1 0 0,0 0 1 0 0,0 1 0 0 0,1 0 0 0 0,-1 0-1 0 0,0 0 1 0 0,1 0 0 0 0,-1 1 0 0 0,1-1-1 0 0,-1 1 1 0 0,1 0 0 0 0,0 0 0 0 0,0 0-1 0 0,-1 0 1 0 0,1 1 0 0 0,-1 7 2 0 0,-1 1-1 0 0,2-1 0 0 0,-1 1 1 0 0,1 0-1 0 0,1 0 0 0 0,0 0 1 0 0,1 1-1 0 0,0-1 0 0 0,0 0 1 0 0,2 0-1 0 0,-1 1 1 0 0,2 5-2 0 0,-1 3 10 0 0,2 11 16 0 0,3-1 0 0 0,0 0 0 0 0,2 0 0 0 0,1-1 0 0 0,2 0 0 0 0,0 0-1 0 0,2-1 1 0 0,1-1 0 0 0,1 0 0 0 0,2-1 0 0 0,8 10-26 0 0,-8-11 9 0 0,1-1-1 0 0,1 0 1 0 0,0-2 0 0 0,2 0-1 0 0,1-1 1 0 0,0-2-1 0 0,2 0 1 0 0,0-1 0 0 0,24 13-9 0 0,-41-27-46 0 0,-1 0 0 0 0,1-1 0 0 0,1 1 0 0 0,-1-2 0 0 0,0 1 0 0 0,1 0 0 0 0,-1-1 0 0 0,1-1 1 0 0,0 1-1 0 0,-1-1 0 0 0,1-1 0 0 0,3 1 46 0 0,-10-2-66 0 0,0 1 1 0 0,0 0-1 0 0,0-1 1 0 0,0 1 0 0 0,0 0-1 0 0,-1-1 1 0 0,1 1-1 0 0,0-1 1 0 0,0 1-1 0 0,-1-1 1 0 0,1 0-1 0 0,0 1 1 0 0,-1-1-1 0 0,1 0 1 0 0,-1 1 0 0 0,1-1-1 0 0,-1 0 1 0 0,1 0-1 0 0,-1 1 1 0 0,1-1-1 0 0,-1 0 1 0 0,0 0-1 0 0,1 0 1 0 0,-1 0-1 0 0,0 1 1 0 0,0-1-1 0 0,0 0 1 0 0,0 0 0 0 0,1 0-1 0 0,-1 0 1 0 0,-1 0-1 0 0,1 0 1 0 0,0 0-1 0 0,0 0 1 0 0,0 1-1 0 0,0-1 1 0 0,-1 0-1 0 0,1 0 1 0 0,0 0 0 0 0,-1 0-1 0 0,1 0 1 0 0,0 1-1 0 0,-1-1 1 0 0,1 0-1 0 0,-1 0 1 0 0,0 1-1 0 0,1-1 1 0 0,-1 0 65 0 0,-14-21-7538 0 0,10 14-3469 0 0</inkml:trace>
  <inkml:trace contextRef="#ctx0" brushRef="#br0" timeOffset="8767.619">2294 3594 14699 0 0,'0'0'1064'0'0,"0"0"-448"0"0,0 0 313 0 0,0 0 63 0 0,0 0-16 0 0,0 0-8 0 0,0 0-111 0 0,221-37-65 0 0,-182 26-112 0 0,5 0-144 0 0,-1-4-200 0 0,1 1-128 0 0,2-1-144 0 0,-8-4-184 0 0,3 5-248 0 0,-4-5-472 0 0,-10 12-1257 0 0,-8 0-10985 0 0</inkml:trace>
  <inkml:trace contextRef="#ctx0" brushRef="#br0" timeOffset="9750.257">3935 3016 8890 0 0,'0'0'2248'0'0,"0"0"-377"0"0,0 0-184 0 0,0 0-5 0 0,0 0-19 0 0,0 0-129 0 0,0 0-306 0 0,0 0-400 0 0,0 0-330 0 0,0 0-233 0 0,0 0-44 0 0,-8 2 54 0 0,7-2-268 0 0,0 0 9 0 0,0 0-1 0 0,0 0 1 0 0,-1 0 0 0 0,1 0-1 0 0,0 0 1 0 0,0 0-1 0 0,-1 1 1 0 0,1-1-1 0 0,0 1 1 0 0,0-1 0 0 0,0 0-1 0 0,0 1 1 0 0,0 0-1 0 0,0-1 1 0 0,0 1-1 0 0,0 0 1 0 0,0-1 0 0 0,0 1-1 0 0,0 0 1 0 0,0 0-1 0 0,0 0 1 0 0,0 0-1 0 0,1 0 1 0 0,-1 0 0 0 0,0 0-1 0 0,1 0 1 0 0,-1 0-1 0 0,1 0 1 0 0,-1 0-1 0 0,1 0 1 0 0,-1 1 0 0 0,1-1-1 0 0,0 0 1 0 0,0 0-1 0 0,0 0 1 0 0,0 1-1 0 0,0-1 1 0 0,0 0-1 0 0,0 0 1 0 0,0 1 0 0 0,0-1-1 0 0,0 0 1 0 0,0 0-1 0 0,1 0 1 0 0,-1 1-1 0 0,1-1 1 0 0,-1 0 0 0 0,1 0-1 0 0,-1 0 1 0 0,1 0-16 0 0,183 571 2360 0 0,-133-413-2136 0 0,-5-1-126 0 0,-39-136-55 0 0,4-33 108 0 0,7-27-131 0 0,1 0-1 0 0,1 1 1 0 0,2 2 0 0 0,2 0-1 0 0,1 1 1 0 0,2 2-1 0 0,1 1 1 0 0,1 1-1 0 0,12-8-19 0 0,-32 29-2 0 0,0 0-1 0 0,1 0 0 0 0,0 1 0 0 0,1 1 0 0 0,0 0 0 0 0,0 0 0 0 0,0 1 1 0 0,1 0-1 0 0,0 1 0 0 0,0 1 0 0 0,0-1 0 0 0,1 2 0 0 0,-1 0 1 0 0,1 1-1 0 0,2-1 3 0 0,-12 3-1 0 0,-1 1 0 0 0,1-1-1 0 0,-1 0 1 0 0,0 1 0 0 0,1 0 0 0 0,-1-1 0 0 0,0 1 0 0 0,1 0 0 0 0,-1 0 0 0 0,0 0 0 0 0,0 1 0 0 0,0-1-1 0 0,0 0 1 0 0,0 1 0 0 0,0-1 0 0 0,0 1 0 0 0,-1 0 0 0 0,1-1 0 0 0,0 1 0 0 0,-1 0 0 0 0,0 0 0 0 0,1 0 0 0 0,-1 0-1 0 0,0 1 1 0 0,0-1 0 0 0,0 0 0 0 0,0 0 0 0 0,-1 1 0 0 0,1-1 0 0 0,0 0 0 0 0,-1 1 0 0 0,0-1 1 0 0,5 81 47 0 0,-10-55-39 0 0,-2 0 0 0 0,-1-1 0 0 0,-1 0 0 0 0,-1 0 1 0 0,-1-1-1 0 0,-2 0 0 0 0,0-2 0 0 0,-2 1 0 0 0,-1-1 1 0 0,-1-1-1 0 0,0-1 0 0 0,-2-1 0 0 0,-1 0 0 0 0,-7 5-8 0 0,25-24-1 0 0,-9 11-36 0 0,0-1 0 0 0,0 0 0 0 0,-1-1 0 0 0,-1 0 0 0 0,0-1 0 0 0,0 0 0 0 0,-1-1 0 0 0,0-1 0 0 0,-1 0 0 0 0,0-1 0 0 0,-3 1 37 0 0,18-8-49 0 0,-1 1 0 0 0,0-1 0 0 0,0 1 0 0 0,1-1 0 0 0,-1 0 0 0 0,0 1-1 0 0,0-1 1 0 0,0 0 0 0 0,0 0 0 0 0,1 1 0 0 0,-1-1 0 0 0,0 0 0 0 0,0 0-1 0 0,0 0 1 0 0,0 0 0 0 0,0 0 0 0 0,1 0 0 0 0,-1 0 0 0 0,0-1 0 0 0,0 1 0 0 0,0 0-1 0 0,0 0 1 0 0,0-1 0 0 0,1 1 0 0 0,-1 0 0 0 0,0-1 0 0 0,0 1 0 0 0,1-1 0 0 0,-1 1-1 0 0,0-1 1 0 0,1 1 0 0 0,-1-1 0 0 0,0 0 0 0 0,1 1 0 0 0,-1-1 0 0 0,1 0-1 0 0,-1 1 1 0 0,1-1 0 0 0,-1 0 0 0 0,1 0 0 0 0,0 0 0 0 0,-1 1 0 0 0,1-1 0 0 0,0 0 49 0 0,13-68-5158 0 0,-1 41-611 0 0,-4 12-5371 0 0</inkml:trace>
  <inkml:trace contextRef="#ctx0" brushRef="#br0" timeOffset="10397.777">4874 3553 9162 0 0,'0'0'1591'0'0,"0"0"-236"0"0,0 0-73 0 0,0 0 39 0 0,0 0 10 0 0,0 0-96 0 0,0 0-172 0 0,0 0-183 0 0,0 0-160 0 0,0 0-170 0 0,0 0-116 0 0,0 0-60 0 0,-5 7-35 0 0,-15 20 53 0 0,18 11 1457 0 0,30 86-566 0 0,-28-120-1265 0 0,0 0 0 0 0,1 1 0 0 0,-1-1-1 0 0,1 0 1 0 0,0 1 0 0 0,0-1 0 0 0,0 0-1 0 0,1 0 1 0 0,-1 0 0 0 0,1 0 0 0 0,0 0-1 0 0,0 0 1 0 0,1 0 0 0 0,-1-1 0 0 0,1 1-1 0 0,0-1 1 0 0,0 1 0 0 0,0-1 0 0 0,0 0-1 0 0,0 0 1 0 0,1-1 0 0 0,-1 1 0 0 0,1-1-1 0 0,0 0 1 0 0,0 0 0 0 0,0 0 0 0 0,0 0-1 0 0,0-1 1 0 0,0 1 0 0 0,0-1 0 0 0,1 0-1 0 0,-1 0 1 0 0,0-1 0 0 0,1 1 0 0 0,-1-1-1 0 0,1 0 1 0 0,-1 0 0 0 0,0-1 0 0 0,3 0-18 0 0,0-3 62 0 0,-1-1 1 0 0,-1 0 0 0 0,1-1-1 0 0,-1 0 1 0 0,1 1 0 0 0,-2-2-1 0 0,1 1 1 0 0,-1 0 0 0 0,0-1-1 0 0,0 0 1 0 0,0 0 0 0 0,-1-2-63 0 0,1 2 29 0 0,20-46 118 0 0,-2-1-1 0 0,-2-1 1 0 0,10-47-147 0 0,0-1 107 0 0,-28 98-102 0 0,-3 3-4 0 0,1 1 0 0 0,0-1 0 0 0,0 1 0 0 0,0-1 0 0 0,0 1-1 0 0,0-1 1 0 0,0 1 0 0 0,0-1 0 0 0,0 1 0 0 0,1-1 0 0 0,-1 1 0 0 0,1 0 0 0 0,-1-1-1 0 0,1 1 1 0 0,-1-1 0 0 0,1 1 0 0 0,0 0 0 0 0,0-1 0 0 0,-1 1 0 0 0,1 0 0 0 0,0 0 0 0 0,0 0-1 0 0,0 0 1 0 0,1 0 0 0 0,-1 0 0 0 0,0 0 0 0 0,0 0 0 0 0,0 0 0 0 0,1 0 0 0 0,-1 1-1 0 0,0-1 1 0 0,1 1 0 0 0,-1-1 0 0 0,1 1 0 0 0,-1-1 0 0 0,1 1 0 0 0,-1 0 0 0 0,1-1-1 0 0,-1 1 1 0 0,1 0 0 0 0,-1 0 0 0 0,1 0 0 0 0,-1 0 0 0 0,1 1 0 0 0,-1-1 0 0 0,1 0 0 0 0,-1 1-1 0 0,0-1 1 0 0,1 1 0 0 0,0 0-1 0 0,8 10-1 0 0,0 1 0 0 0,-1 1 0 0 0,-1-1-1 0 0,0 1 1 0 0,0 1 0 0 0,-2 0 0 0 0,1 0 0 0 0,-2 0-1 0 0,2 6 2 0 0,-3-10 4 0 0,37 116-37 0 0,-4 0 0 0 0,-2 23 33 0 0,-25-106-18 0 0,12 55-19 0 0,-4 2-1 0 0,-5 0 0 0 0,-4 0 1 0 0,-4 84 37 0 0,-5-166 6 0 0,-1 1 1 0 0,-1-1-1 0 0,0 1 1 0 0,-2-1-1 0 0,0 0 1 0 0,-1 0-1 0 0,-1-1 0 0 0,0 0 1 0 0,-2 0-1 0 0,0 0 1 0 0,0-1-1 0 0,-2 0 1 0 0,-7 10-7 0 0,16-24 2 0 0,-1 0 0 0 0,0 0 0 0 0,1 0 0 0 0,-1 0 0 0 0,0-1 0 0 0,0 1 0 0 0,0 0 0 0 0,0-1 0 0 0,-1 1 0 0 0,1-1 0 0 0,0 0 0 0 0,-1 0 0 0 0,1 0 0 0 0,0 0 1 0 0,-1 0-1 0 0,1-1 0 0 0,-1 1 0 0 0,0-1 0 0 0,1 1 0 0 0,-1-1 0 0 0,1 0 0 0 0,-1 0 0 0 0,1 0 0 0 0,-1-1 0 0 0,0 1 0 0 0,1 0 0 0 0,-1-1 0 0 0,1 0 0 0 0,-1 1 0 0 0,1-1 0 0 0,0 0 0 0 0,-1 0 0 0 0,1-1 1 0 0,0 1-1 0 0,-1 0 0 0 0,1-1 0 0 0,0 0 0 0 0,0 1 0 0 0,-1-3-2 0 0,-4-13 8 0 0,0-1 1 0 0,1 0-1 0 0,2 0 1 0 0,-1 0 0 0 0,2-1-1 0 0,1 0 1 0 0,0 0-1 0 0,1 1 1 0 0,1-1-1 0 0,1 0 1 0 0,1 0 0 0 0,1-6-10 0 0,8-42 7 0 0,3 1 0 0 0,2 1 0 0 0,4 1 0 0 0,2 1 0 0 0,8-12-6 0 0,-10 24-32 0 0,3 1 0 0 0,1 1 0 0 0,3 1 0 0 0,7-7 32 0 0,26-2-976 0 0,-27 49-8522 0 0,-28 8-2481 0 0</inkml:trace>
  <inkml:trace contextRef="#ctx0" brushRef="#br0" timeOffset="5265.756">13472 545 128 0 0,'0'0'1768'0'0,"0"0"-213"0"0,0 0 12 0 0,0 0 140 0 0,0 0 170 0 0,0 0 153 0 0,0 0-13 0 0,0 0-171 0 0,0 0-220 0 0,0 0-246 0 0,0 0-212 0 0,-5-28-114 0 0,-16-88-110 0 0,16 87-140 0 0,5 29-136 0 0,0 0-154 0 0,0 16 271 0 0,32 87 753 0 0,248 702 480 0 0,-242-610-1977 0 0,-56-276-2865 0 0,13-74-1426 0 0,7 91-635 0 0,3 0 0 0 0,3 1-1 0 0,3 0 1 0 0,12-35 4885 0 0,53-170-356 0 0,-75 264 80 0 0,1-12 2018 0 0,-18 5 7412 0 0,11 13-8807 0 0,1 0 0 0 0,-1 0 0 0 0,0 0 1 0 0,1 0-1 0 0,-1 1 0 0 0,1 0 0 0 0,0 0 1 0 0,0 0-1 0 0,0 0 0 0 0,0 1 0 0 0,1-1 1 0 0,-1 1-1 0 0,1 0 0 0 0,0 0 0 0 0,0 0 1 0 0,0 1-348 0 0,-9 9 574 0 0,-38 41 813 0 0,3 2-1 0 0,2 2 0 0 0,3 2 0 0 0,-30 59-1386 0 0,71-119 24 0 0,0-1-1 0 0,0 1 1 0 0,1 0-1 0 0,-1 0 1 0 0,0 0-1 0 0,1 0 1 0 0,-1 0-1 0 0,1 0 1 0 0,-1 0-1 0 0,1 0 1 0 0,-1 0-1 0 0,1 0 1 0 0,0 0-1 0 0,-1 0 1 0 0,1 0-1 0 0,0 0 1 0 0,0 0-1 0 0,0 0 1 0 0,0 0-1 0 0,0 1 1 0 0,0-1-1 0 0,0 0 1 0 0,0 0-1 0 0,1 0 1 0 0,-1 0-1 0 0,0 0 1 0 0,1 0-1 0 0,-1 0 1 0 0,0 0-1 0 0,1 0 1 0 0,0 0-1 0 0,-1 0 1 0 0,1 0-1 0 0,-1 0 1 0 0,1 0-1 0 0,0 0 1 0 0,0-1-1 0 0,-1 1 1 0 0,1 0-1 0 0,0 0 1 0 0,0-1-1 0 0,0 1 1 0 0,0-1-1 0 0,0 1 1 0 0,0-1-1 0 0,0 1 1 0 0,0-1-1 0 0,0 1 1 0 0,0-1-1 0 0,0 0 1 0 0,0 0-1 0 0,0 0 1 0 0,1 1-1 0 0,-1-1 1 0 0,0 0-24 0 0,197-17 1437 0 0,-96 2-1194 0 0,-96 15-220 0 0,0-2-6 0 0,-1 0 1 0 0,1 1-1 0 0,-1 0 0 0 0,1 0 1 0 0,0 1-1 0 0,-1 0 1 0 0,1 0-1 0 0,0 0 1 0 0,-1 0-1 0 0,1 1 1 0 0,0 0-1 0 0,-1 0 0 0 0,1 1 1 0 0,-1-1-1 0 0,0 1 1 0 0,0 1-1 0 0,1-1 1 0 0,-1 1-1 0 0,0-1 1 0 0,-1 1-1 0 0,1 1 1 0 0,0-1-1 0 0,-1 1 0 0 0,0-1 1 0 0,0 2-18 0 0,7 64-198 0 0,-11-69-87 0 0,0 0-147 0 0,0 0-191 0 0,0 0-204 0 0,9 0-5622 0 0,-7 0 1008 0 0,2 0-5831 0 0</inkml:trace>
  <inkml:trace contextRef="#ctx0" brushRef="#br0" timeOffset="5709.563">14220 1304 5473 0 0,'0'0'3701'0'0,"0"0"-1650"0"0,0 0-485 0 0,0 0 198 0 0,0 0 123 0 0,0 0-145 0 0,0 0-367 0 0,0 0-392 0 0,0 0-272 0 0,0 0-114 0 0,0 0-30 0 0,0 0-23 0 0,4-21-31 0 0,23-131 718 0 0,-17 78-419 0 0,33-154-2 0 0,-42 228-821 0 0,-1 1-1 0 0,0-1 1 0 0,0 1 0 0 0,0-1 0 0 0,0 0-1 0 0,0 1 1 0 0,0-1 0 0 0,0 0-1 0 0,1 1 1 0 0,-1-1 0 0 0,0 1-1 0 0,0-1 1 0 0,0 0 0 0 0,1 1 0 0 0,-1-1-1 0 0,0 0 1 0 0,1 0 0 0 0,-1 1-1 0 0,0-1 1 0 0,1 0 0 0 0,-1 0 0 0 0,0 1-1 0 0,1-1 1 0 0,-1 0 0 0 0,0 0-1 0 0,1 0 1 0 0,-1 0 0 0 0,1 1-1 0 0,-1-1 1 0 0,0 0 0 0 0,1 0 0 0 0,-1 0-1 0 0,1 0 1 0 0,-1 0 0 0 0,0 0-1 0 0,1 0 1 0 0,-1 0 0 0 0,1 0 0 0 0,-1 0-1 0 0,0 0 1 0 0,1-1 0 0 0,-1 1-1 0 0,1 0 1 0 0,-1 0 0 0 0,0 0 0 0 0,1 0-1 0 0,-1-1 12 0 0,33 126-49 0 0,-32-118 57 0 0,0-1 0 0 0,1 0 0 0 0,-1 0 0 0 0,1 0 0 0 0,0 0 0 0 0,1 0 0 0 0,0 0 0 0 0,0 0 0 0 0,0-1 0 0 0,0 0 0 0 0,1 1 0 0 0,0-1 0 0 0,0 0 0 0 0,0-1 1 0 0,1 1-1 0 0,-1-1 0 0 0,1 0 0 0 0,0 0 0 0 0,1 0 0 0 0,-1-1 0 0 0,0 0 0 0 0,1 0 0 0 0,0 0 0 0 0,0-1 0 0 0,0 0 0 0 0,0 0 0 0 0,0 0 0 0 0,0-1 0 0 0,0 0 0 0 0,4 0-8 0 0,-6-1 45 0 0,1 0 0 0 0,0 0 0 0 0,0 0 0 0 0,-1-1 0 0 0,1 0 0 0 0,0 0 0 0 0,-1 0 0 0 0,1-1 0 0 0,-1 0 0 0 0,1 0 0 0 0,-1 0 0 0 0,0 0 0 0 0,0 0 0 0 0,0-1 0 0 0,0 0 0 0 0,0 0 0 0 0,0 0 0 0 0,-1 0 0 0 0,0-1 0 0 0,1 1 0 0 0,-1-1 0 0 0,1-2-45 0 0,13-19 144 0 0,-1-2-1 0 0,-2 0 1 0 0,0-1 0 0 0,-2 0 0 0 0,-1-1-1 0 0,-1 0 1 0 0,-2-1 0 0 0,5-28-144 0 0,0 9 7 0 0,2-72-2346 0 0,-20 117-4329 0 0,3 3-5298 0 0</inkml:trace>
  <inkml:trace contextRef="#ctx0" brushRef="#br0" timeOffset="6070.736">14958 814 11947 0 0,'0'0'2076'0'0,"0"0"-590"0"0,0 0-135 0 0,0 0 12 0 0,0 0-102 0 0,0 0-141 0 0,0 0-142 0 0,0 0-135 0 0,0 0-126 0 0,0 0-122 0 0,0 0-88 0 0,0 0-90 0 0,31-28-51 0 0,96-89-28 0 0,-84 62 122 0 0,-41 45-327 0 0,0 7-114 0 0,0 0 1 0 0,0-1 0 0 0,0 1 0 0 0,-1-1-1 0 0,0 0 1 0 0,0 1 0 0 0,0-1 0 0 0,0 0 0 0 0,0 0-1 0 0,-1 1 1 0 0,0-1 0 0 0,0 0 0 0 0,0 0-1 0 0,0 0 1 0 0,0 0 0 0 0,-1 1 0 0 0,0-1 0 0 0,0 0-1 0 0,0 0 1 0 0,0 1 0 0 0,0-1 0 0 0,-1 1-1 0 0,0-1 1 0 0,1 1 0 0 0,-1 0 0 0 0,-1-1 0 0 0,1 1-1 0 0,0 0 1 0 0,-1 0 0 0 0,1 1 0 0 0,-1-1-1 0 0,0 0 1 0 0,0 1 0 0 0,0 0 0 0 0,0 0 0 0 0,-1 0-1 0 0,1 0 1 0 0,0 0 0 0 0,-1 0 0 0 0,0 1-1 0 0,1 0 1 0 0,-1 0 0 0 0,0 0 0 0 0,1 0-1 0 0,-1 0 1 0 0,0 1 0 0 0,0 0-20 0 0,-4 3-20 0 0,0 0 0 0 0,1 1 0 0 0,0 0 0 0 0,0 1 0 0 0,0 0 0 0 0,0 0 0 0 0,1 0 0 0 0,-1 1 0 0 0,2 0 0 0 0,-1 0 0 0 0,1 0 0 0 0,-1 1 0 0 0,2-1 0 0 0,-1 2 0 0 0,1-1 0 0 0,0 0 0 0 0,1 1 0 0 0,-1-1 0 0 0,1 1 0 0 0,0 4 20 0 0,-3 3-41 0 0,1 0 1 0 0,0 0-1 0 0,1 1 0 0 0,1-1 1 0 0,1 1-1 0 0,0 0 0 0 0,1 0 1 0 0,0-1-1 0 0,1 1 0 0 0,1 0 1 0 0,3 12 40 0 0,-3-21-21 0 0,0-1 0 0 0,0 0 1 0 0,1 0-1 0 0,0 0 1 0 0,0 0-1 0 0,1 0 0 0 0,0 0 1 0 0,0 0-1 0 0,0-1 0 0 0,0 1 1 0 0,1-1-1 0 0,0 0 0 0 0,0 0 1 0 0,1-1-1 0 0,-1 1 1 0 0,1-1-1 0 0,0 0 0 0 0,0 0 1 0 0,1 0-1 0 0,-1-1 0 0 0,1 0 1 0 0,-1 0-1 0 0,1 0 1 0 0,0-1-1 0 0,0 0 0 0 0,0 0 1 0 0,1 0-1 0 0,-1-1 0 0 0,5 1 21 0 0,0-1-188 0 0,-1 0 0 0 0,1 0 0 0 0,-1-1-1 0 0,1 0 1 0 0,-1 0 0 0 0,1-2-1 0 0,-1 1 1 0 0,1-1 0 0 0,-1-1 0 0 0,0 0-1 0 0,0 0 1 0 0,0-1 0 0 0,0 0-1 0 0,-1-1 1 0 0,1 0 0 0 0,-1 0-1 0 0,-1-1 1 0 0,1 0 0 0 0,-1-1 0 0 0,0 0-1 0 0,3-3 189 0 0,-2 0-880 0 0,23-22-2908 0 0,-11 8-4556 0 0,-9 9-131 0 0</inkml:trace>
  <inkml:trace contextRef="#ctx0" brushRef="#br0" timeOffset="6524.173">15472 486 12003 0 0,'0'0'1351'0'0,"0"0"-605"0"0,0 0-212 0 0,0 0 90 0 0,0 0 115 0 0,0 0 25 0 0,0 0-23 0 0,0 0-59 0 0,0 0-25 0 0,0 0 22 0 0,0 0 24 0 0,0 0 9 0 0,0 0-22 0 0,21 26-32 0 0,69 76-52 0 0,-90-101-589 0 0,1 0 0 0 0,0 0 1 0 0,-1 0-1 0 0,1 1 0 0 0,0-1 0 0 0,0 0 1 0 0,0 0-1 0 0,0 0 0 0 0,0 0 0 0 0,0 0 1 0 0,0 0-1 0 0,0-1 0 0 0,0 1 0 0 0,0 0 1 0 0,1-1-1 0 0,-1 1 0 0 0,0 0 0 0 0,0-1 1 0 0,1 1-1 0 0,-1-1 0 0 0,1 0 0 0 0,-1 0 1 0 0,0 1-1 0 0,1-1 0 0 0,-1 0 0 0 0,0 0 1 0 0,1 0-1 0 0,-1 0 0 0 0,1 0 0 0 0,-1-1 1 0 0,0 1-1 0 0,1 0 0 0 0,-1-1 0 0 0,0 1 1 0 0,1-1-1 0 0,-1 1 0 0 0,0-1 0 0 0,0 0 1 0 0,1 1-1 0 0,-1-1 0 0 0,0 0 0 0 0,0 0 1 0 0,0 0-1 0 0,0 0 0 0 0,0 0 0 0 0,0 0 1 0 0,0 0-1 0 0,0 0-17 0 0,5-6 139 0 0,20-14 130 0 0,0-1 1 0 0,-1-1 0 0 0,-2-2-1 0 0,0 0 1 0 0,17-27-270 0 0,-38 49-2 0 0,-1 1 0 0 0,1 0 0 0 0,-1-1 0 0 0,1 1-1 0 0,0 0 1 0 0,0 0 0 0 0,0 0 0 0 0,0 0 0 0 0,0 1 0 0 0,0-1 0 0 0,0 1 0 0 0,1-1 0 0 0,-1 1-1 0 0,0 0 1 0 0,1 0 0 0 0,-1 0 0 0 0,1 0 0 0 0,0 0 0 0 0,-1 0 0 0 0,1 1 0 0 0,0-1 0 0 0,-1 1-1 0 0,1 0 1 0 0,2 0 2 0 0,12 37-32 0 0,-16-32 33 0 0,-1 1 0 0 0,1 0 0 0 0,0 0 0 0 0,0-1 0 0 0,0 1 1 0 0,1-1-1 0 0,0 1 0 0 0,0-1 0 0 0,1 1 0 0 0,-1-1 0 0 0,1 0 0 0 0,0 0 0 0 0,1-1 0 0 0,-1 1 0 0 0,1 0 0 0 0,0-1 0 0 0,0 0 0 0 0,0 0 0 0 0,1 0 0 0 0,-1-1 0 0 0,1 1 0 0 0,0-1 0 0 0,0 0 0 0 0,0-1 0 0 0,0 1 0 0 0,0-1 0 0 0,1 0 0 0 0,-1 0 0 0 0,1-1 0 0 0,1 1-1 0 0,1-2 43 0 0,0 1 0 0 0,0-1 0 0 0,0-1 0 0 0,1 0 0 0 0,-1 0 0 0 0,0 0 0 0 0,0-1 0 0 0,0-1 0 0 0,-1 1 0 0 0,1-1 0 0 0,0 0 0 0 0,-1-1 0 0 0,0 0 0 0 0,0 0 0 0 0,0 0 0 0 0,0-1 0 0 0,2-3-43 0 0,7-6 216 0 0,-1-1 0 0 0,-1 0 1 0 0,0-1-1 0 0,-2 0 0 0 0,1-1 1 0 0,-2-1-1 0 0,0 0 0 0 0,-2 0 1 0 0,0-1-1 0 0,4-13-216 0 0,-6 18 45 0 0,-1 1 0 0 0,-1-2 0 0 0,0 1-1 0 0,-1 0 1 0 0,-1-1 0 0 0,0 0 0 0 0,-1 0 0 0 0,0 0 0 0 0,-2 0 0 0 0,1 0 0 0 0,-2 0-1 0 0,0 0 1 0 0,-1 1 0 0 0,0-1 0 0 0,-1 0 0 0 0,-1 0 0 0 0,0 1 0 0 0,-1 0 0 0 0,-1 0 0 0 0,-2-4-45 0 0,-30-4-841 0 0,9 22-6878 0 0,23 3-4383 0 0</inkml:trace>
  <inkml:trace contextRef="#ctx0" brushRef="#br0" timeOffset="14143.31">6444 3686 0 0 0,'0'0'549'0'0,"0"0"661"0"0,0 0 290 0 0,0 0 55 0 0,0 0-98 0 0,0 0-192 0 0,0 0-190 0 0,0 0-125 0 0,0 0-27 0 0,0 0-1 0 0,0 7 2239 0 0,43-25 1671 0 0,8-42-3001 0 0,-29 28-1599 0 0,-1-1 1 0 0,-2-1-1 0 0,-2 0 1 0 0,0-1-1 0 0,-3-1 1 0 0,-1-1-1 0 0,-1 0 0 0 0,-3 0 1 0 0,0-1-1 0 0,1-34-232 0 0,-10 73 6 0 0,0-1-1 0 0,0 1 1 0 0,0-1-1 0 0,0 1 0 0 0,0 0 1 0 0,0-1-1 0 0,0 1 1 0 0,0-1-1 0 0,0 1 1 0 0,0 0-1 0 0,0-1 0 0 0,0 1 1 0 0,0-1-1 0 0,0 1 1 0 0,0-1-1 0 0,1 1 1 0 0,-1 0-1 0 0,0-1 0 0 0,0 1 1 0 0,1-1-1 0 0,-1 1 1 0 0,0-1-1 0 0,1 1 0 0 0,-1-1 1 0 0,1 0-1 0 0,-1 1 1 0 0,0-1-1 0 0,1 1 1 0 0,-1-1-1 0 0,1 0 0 0 0,-1 1 1 0 0,1-1-1 0 0,-1 0 1 0 0,1 0-1 0 0,0 1 1 0 0,-1-1-1 0 0,1 0 0 0 0,-1 0 1 0 0,1 0-1 0 0,-1 0 1 0 0,1 0-1 0 0,0 0 1 0 0,-1 0-1 0 0,1 0 0 0 0,-1 0 1 0 0,1 0-1 0 0,0 0 1 0 0,-1 0-1 0 0,1 0 0 0 0,-1 0 1 0 0,1-1-1 0 0,-1 1 1 0 0,1 0-1 0 0,0 0 1 0 0,-1-1-1 0 0,1 1 0 0 0,-1 0 1 0 0,1-1-1 0 0,-1 1 1 0 0,0 0-1 0 0,1-1 1 0 0,-1 1-1 0 0,1-1 0 0 0,-1 1 1 0 0,0-1-1 0 0,1 1 1 0 0,-1-1-1 0 0,0 1 0 0 0,1-1 1 0 0,-1 1-6 0 0,30 48 242 0 0,209 386 706 0 0,-217-388-923 0 0,-2 0 1 0 0,-2 1-1 0 0,-2 1 0 0 0,-2 0 1 0 0,-3 1-1 0 0,-1 0 0 0 0,-3 1 1 0 0,-2 0-1 0 0,-2 1 0 0 0,-2 13-25 0 0,-2-47 25 0 0,-2-1-1 0 0,1 1 0 0 0,-2-1 0 0 0,0 0 0 0 0,-1-1 0 0 0,0 1 0 0 0,-1-1 0 0 0,-1 0 1 0 0,-1 0-1 0 0,0 0 0 0 0,-9 11-24 0 0,10-19 10 0 0,1 0 1 0 0,-1-1 0 0 0,0 0-1 0 0,0 0 1 0 0,0-1-1 0 0,-1 0 1 0 0,0 0 0 0 0,0-1-1 0 0,0 0 1 0 0,0 0-1 0 0,-1-1 1 0 0,0 0 0 0 0,0 0-1 0 0,0-1 1 0 0,0-1-1 0 0,0 1 1 0 0,0-1 0 0 0,0-1-1 0 0,-7 0-10 0 0,13 0 3 0 0,0 0 0 0 0,0 0-1 0 0,0 0 1 0 0,0-1 0 0 0,0 1-1 0 0,1-1 1 0 0,-1 0 0 0 0,0 0 0 0 0,0 0-1 0 0,0 0 1 0 0,1-1 0 0 0,-1 1-1 0 0,0-1 1 0 0,1 1 0 0 0,-1-1 0 0 0,1 0-1 0 0,0 0 1 0 0,0 0 0 0 0,0 0-1 0 0,0-1 1 0 0,0 1 0 0 0,0-1 0 0 0,0 1-1 0 0,1-1 1 0 0,-1 1 0 0 0,1-1-1 0 0,0 0 1 0 0,0 0 0 0 0,0 0 0 0 0,0 1-1 0 0,0-2-2 0 0,-8-96-19 0 0,9 90 25 0 0,32-206-351 0 0,-7 94-493 0 0,-12 4-2343 0 0,-12 67-7257 0 0,-1 39-675 0 0</inkml:trace>
  <inkml:trace contextRef="#ctx0" brushRef="#br0" timeOffset="14470.407">6492 2736 9426 0 0,'0'0'1827'0'0,"0"0"-132"0"0,0 0-88 0 0,0 0-8 0 0,0 0-1 0 0,0 0-137 0 0,0 0-183 0 0,0 0-206 0 0,0 0-229 0 0,0 0-189 0 0,0 0-150 0 0,0 0-108 0 0,0 0-80 0 0,-7-5-64 0 0,-20-14-73 0 0,20 14-59 0 0,7 5-26 0 0,0 0-22 0 0,0 0-20 0 0,0 0-9 0 0,0 0-19 0 0,0 0 3 0 0,0 0-15 0 0,0 0-38 0 0,0 0-40 0 0,0 0-28 0 0,0 0-47 0 0,0 0-79 0 0,0 0-112 0 0,0 0-167 0 0,-3-3-12160 0 0,3 2 1545 0 0</inkml:trace>
  <inkml:trace contextRef="#ctx0" brushRef="#br0" timeOffset="14880.38">6989 2997 8394 0 0,'0'0'3909'0'0,"0"0"-1606"0"0,0 0-634 0 0,0 0-203 0 0,0 0-163 0 0,0 0-237 0 0,0 0-312 0 0,0 0-300 0 0,0 0-221 0 0,0 0-83 0 0,0 0 27 0 0,0 0 56 0 0,0 0 51 0 0,3 13-5 0 0,43 100 287 0 0,-31-88-439 0 0,-8-11-83 0 0,1 0-1 0 0,1-1 1 0 0,-1 0-1 0 0,2 0 0 0 0,0-1 1 0 0,1-1-1 0 0,0 1 0 0 0,0-2 1 0 0,1 1-1 0 0,9 5-43 0 0,-16-14 42 0 0,-1-1 0 0 0,1 1 0 0 0,0 0 1 0 0,-1-1-1 0 0,1 0 0 0 0,0 0 0 0 0,0-1 0 0 0,0 1 0 0 0,0-1 0 0 0,0 0 1 0 0,0 0-1 0 0,0-1 0 0 0,0 0 0 0 0,0 1 0 0 0,-1-2 0 0 0,1 1 0 0 0,0 0 0 0 0,0-1 1 0 0,-1 0-1 0 0,1 0 0 0 0,-1-1 0 0 0,0 1 0 0 0,0-1 0 0 0,0 0 0 0 0,0 0 1 0 0,0 0-1 0 0,0 0-42 0 0,7-8 59 0 0,0 0 1 0 0,-1-1 0 0 0,0 0-1 0 0,-1-1 1 0 0,-1 0-1 0 0,0 0 1 0 0,0 0 0 0 0,-1-1-1 0 0,-1-1 1 0 0,-1 1-1 0 0,0-1 1 0 0,0 0 0 0 0,-2 0-1 0 0,0 0 1 0 0,0 0-1 0 0,-2-1 1 0 0,0 1 0 0 0,0-1-1 0 0,-2 1 1 0 0,-1-16-60 0 0,1 26-123 0 0,-1-1-1 0 0,1 1 1 0 0,-1 0-1 0 0,0-1 1 0 0,0 1 0 0 0,0 0-1 0 0,-1 1 1 0 0,1-1 0 0 0,-1 0-1 0 0,-1 1 1 0 0,1-1 0 0 0,-1 1-1 0 0,1 0 1 0 0,-2 0 123 0 0,-1 2-1261 0 0,2 2-2778 0 0,2 0 196 0 0,0 0-7769 0 0</inkml:trace>
  <inkml:trace contextRef="#ctx0" brushRef="#br0" timeOffset="15248.654">7753 2648 10274 0 0,'0'0'1694'0'0,"0"0"-378"0"0,0 0-134 0 0,0 0 31 0 0,0 0-59 0 0,0 0-139 0 0,0 0-128 0 0,0 0-129 0 0,0 0-135 0 0,0 0-140 0 0,0 0-128 0 0,0 0-98 0 0,0 0-34 0 0,-19 18-46 0 0,-57 53-22 0 0,49-39 48 0 0,65-21 42 0 0,14-10 74 0 0,-47-2-292 0 0,1 0 1 0 0,0 0-1 0 0,-1 0 1 0 0,1 1-1 0 0,0 0 1 0 0,0 0 0 0 0,-1 0-1 0 0,1 1 1 0 0,0-1-1 0 0,-1 1 1 0 0,1 1-1 0 0,0-1 1 0 0,-1 1 0 0 0,0 0-1 0 0,1 0 1 0 0,-1 1-1 0 0,0 0 1 0 0,0 0-1 0 0,0 0 1 0 0,-1 0 0 0 0,1 1-1 0 0,-1-1 1 0 0,0 1-1 0 0,0 0 1 0 0,0 1-1 0 0,0-1 1 0 0,-1 1 0 0 0,0 0-1 0 0,1-1 1 0 0,-1 3-28 0 0,0 3 91 0 0,0 1 0 0 0,-1 0 1 0 0,-1-1-1 0 0,0 1 0 0 0,0 0 1 0 0,-1 0-1 0 0,0 0 0 0 0,-1 0 1 0 0,0 0-1 0 0,-1 0 1 0 0,0-1-1 0 0,-1 1 0 0 0,0-1 1 0 0,0 1-1 0 0,-1-1 0 0 0,-1 0 1 0 0,0 0-1 0 0,0-1 0 0 0,-1 0 1 0 0,0 1-92 0 0,-44 52-1050 0 0,46-75-5499 0 0,4 5 1053 0 0,0 8 4498 0 0,0-7-10096 0 0</inkml:trace>
  <inkml:trace contextRef="#ctx0" brushRef="#br0" timeOffset="15508.07">8244 2243 14971 0 0,'0'0'1287'0'0,"0"0"-519"0"0,0 0-88 0 0,0 0 209 0 0,0 0 138 0 0,0 0 2 0 0,0 35-133 0 0,-3 116-196 0 0,3-142-627 0 0,-3 27 2 0 0,2-1 0 0 0,1 1 1 0 0,2 0-1 0 0,2 0 0 0 0,1-1 1 0 0,1 0-1 0 0,2 0 0 0 0,8 19-75 0 0,11 4-3066 0 0,-21-47-1288 0 0,-5-9-3818 0 0</inkml:trace>
  <inkml:trace contextRef="#ctx0" brushRef="#br0" timeOffset="15750.258">8049 2615 15595 0 0,'0'0'1337'0'0,"0"0"-561"0"0,0 0-96 0 0,0 0-80 0 0,0 0-24 0 0,0 0-64 0 0,190-100-48 0 0,-157 93-24 0 0,2-1-71 0 0,0 1-105 0 0,-2 3-144 0 0,0 1-152 0 0,0-1-368 0 0,-1 4-705 0 0,-12 0-3464 0 0,-7 0-8097 0 0</inkml:trace>
  <inkml:trace contextRef="#ctx0" brushRef="#br0" timeOffset="16693.299">8984 3693 6617 0 0,'0'0'2514'0'0,"0"0"-435"0"0,0 0-494 0 0,0 0-337 0 0,0 0-160 0 0,0 0-56 0 0,0 0-15 0 0,0 0-49 0 0,0 0-95 0 0,0 0-118 0 0,29-33-83 0 0,92-111-74 0 0,65-114 1280 0 0,-151 207-1753 0 0,-1-2 1 0 0,-3-2 0 0 0,-3 0 0 0 0,-2-2 0 0 0,-2-1 0 0 0,-3-1 0 0 0,-3-1 0 0 0,-2-1-1 0 0,-2 0 1 0 0,-4-1 0 0 0,-2 0 0 0 0,-3 0 0 0 0,-3-35-126 0 0,-1 90 1 0 0,-2-1 1 0 0,1 0-1 0 0,-1 0 0 0 0,0 1 1 0 0,0-1-1 0 0,-1 1 0 0 0,0-1 1 0 0,-1 1-1 0 0,0-1 0 0 0,0 1 1 0 0,0 0-1 0 0,-1 1 0 0 0,0-1 1 0 0,0 0-1 0 0,-1 1 0 0 0,0 0 1 0 0,0 0-1 0 0,0 1 0 0 0,-1-1 1 0 0,1 1-1 0 0,-1 0 0 0 0,-1 1 1 0 0,1-1-1 0 0,-1 1 0 0 0,1 0 1 0 0,-1 1-2 0 0,0 5-13 0 0,0 0 1 0 0,0 1-1 0 0,0 0 1 0 0,1 0-1 0 0,-1 0 1 0 0,1 1-1 0 0,0 0 1 0 0,0 0 0 0 0,0 1-1 0 0,1 0 1 0 0,0 0-1 0 0,0 0 1 0 0,0 0-1 0 0,0 1 1 0 0,1 0-1 0 0,0 0 1 0 0,0 0 0 0 0,0 0-1 0 0,1 1 1 0 0,0 0-1 0 0,0-1 1 0 0,1 1-1 0 0,0 0 1 0 0,0 1 12 0 0,2-7 0 0 0,-17 40 4 0 0,2 2-1 0 0,2-1 1 0 0,1 2 0 0 0,3 0-1 0 0,2 0 1 0 0,1 0 0 0 0,3 1-1 0 0,1 0 1 0 0,3 3-4 0 0,-2-38 20 0 0,1 0 0 0 0,0 1 0 0 0,0-1 0 0 0,1 0 0 0 0,1 0 0 0 0,0 1 0 0 0,0-1 0 0 0,1-1 0 0 0,1 1 0 0 0,-1 0 0 0 0,1-1 0 0 0,1 1 0 0 0,0-1 0 0 0,0 0 0 0 0,1-1 0 0 0,0 0 0 0 0,0 1 0 0 0,1-2 0 0 0,0 1 0 0 0,1-1 0 0 0,-1 0 0 0 0,1-1 0 0 0,1 0 0 0 0,-1 0 0 0 0,1 0 0 0 0,0-1 0 0 0,0-1 0 0 0,1 0 0 0 0,-1 0 0 0 0,1-1 0 0 0,5 2-20 0 0,-4-4 48 0 0,-1 0-1 0 0,1 0 0 0 0,0-1 0 0 0,-1 0 0 0 0,1-1 1 0 0,-1 0-1 0 0,1 0 0 0 0,-1-1 0 0 0,1-1 0 0 0,-1 0 1 0 0,0 0-1 0 0,0-1 0 0 0,-1-1 0 0 0,1 1 0 0 0,4-4-47 0 0,13-11 35 0 0,0-2-1 0 0,-2 0 1 0 0,0-2-1 0 0,-1-1 1 0 0,-2-1-1 0 0,0 0 0 0 0,-2-2 1 0 0,0 0-1 0 0,-2-2 1 0 0,11-25-35 0 0,-15 13 101 0 0,-28 45-70 0 0,4 9-36 0 0,0 0 1 0 0,1 1-1 0 0,0 0 1 0 0,1 0-1 0 0,0 1 1 0 0,2 0-1 0 0,-1 0 1 0 0,2 1-1 0 0,0-1 1 0 0,0 7 4 0 0,1-9-1 0 0,-1 1-2 0 0,1 0-1 0 0,1 0 0 0 0,0 1 1 0 0,1-1-1 0 0,1 1 0 0 0,0-1 1 0 0,1 1-1 0 0,1-1 0 0 0,0 3 4 0 0,0-12-1 0 0,-1-1 0 0 0,1 0 0 0 0,0 0 0 0 0,0 0 0 0 0,1 0 0 0 0,-1 0 0 0 0,1 0-1 0 0,0 0 1 0 0,0 0 0 0 0,0-1 0 0 0,1 1 0 0 0,-1-1 0 0 0,1 1 0 0 0,0-1 0 0 0,0 0 0 0 0,0 0 0 0 0,0 0 0 0 0,0-1-1 0 0,1 1 1 0 0,-1-1 0 0 0,1 1 0 0 0,0-1 0 0 0,-1 0 0 0 0,1-1 0 0 0,0 1 0 0 0,0-1 0 0 0,0 0 0 0 0,1 0 0 0 0,-1 0-1 0 0,0 0 1 0 0,0-1 0 0 0,5 1 1 0 0,4-3 28 0 0,0 0 1 0 0,0 0-1 0 0,0-1 0 0 0,0-1 0 0 0,0 0 0 0 0,-1-1 1 0 0,1 0-1 0 0,-1-1 0 0 0,-1 0 0 0 0,1-1 0 0 0,-1 0 1 0 0,0-1-1 0 0,0 0 0 0 0,-1-1 0 0 0,-1 0 1 0 0,1-1-1 0 0,-1 0 0 0 0,-1 0 0 0 0,0-1 0 0 0,0 0 1 0 0,-1 0-1 0 0,-1-1 0 0 0,0 0 0 0 0,0 0 0 0 0,-1 0 1 0 0,-1-1-1 0 0,3-11-28 0 0,-5 19 7 0 0,-1 0 0 0 0,1 0 0 0 0,-1-1-1 0 0,0 1 1 0 0,-1 0 0 0 0,1-1 0 0 0,-1 1 0 0 0,0 0 0 0 0,0-1 0 0 0,-1 1 0 0 0,0 0 0 0 0,0-1 0 0 0,0 1 0 0 0,0 0 0 0 0,-1 0 0 0 0,0 0 0 0 0,0 0 0 0 0,0 0 0 0 0,-1 0 0 0 0,0 0 0 0 0,1 1-1 0 0,-2-1 1 0 0,1 1 0 0 0,0 0 0 0 0,-1 0 0 0 0,0 0 0 0 0,0 1 0 0 0,0-1 0 0 0,-5-2-7 0 0,0 2-95 0 0,-1 0 1 0 0,1 0-1 0 0,-1 1 0 0 0,0 0 1 0 0,0 1-1 0 0,0 0 0 0 0,-1 1 1 0 0,1 0-1 0 0,0 0 0 0 0,-1 1 1 0 0,1 1-1 0 0,0 0 0 0 0,-1 0 0 0 0,1 1 1 0 0,0 0-1 0 0,0 1 0 0 0,0 0 1 0 0,1 0-1 0 0,-1 1 0 0 0,1 1 1 0 0,-1-1-1 0 0,1 1 0 0 0,1 1 1 0 0,-1 0-1 0 0,-7 7 95 0 0,-54 65-2878 0 0,52-47-481 0 0,3 1-3327 0 0,8-16-4407 0 0</inkml:trace>
  <inkml:trace contextRef="#ctx0" brushRef="#br0" timeOffset="17025.425">10514 2633 1048 0 0,'0'0'1887'0'0,"0"0"-82"0"0,0 0 392 0 0,0 0 528 0 0,0 0 169 0 0,0 0-287 0 0,0 0-705 0 0,0 0-790 0 0,0 0-464 0 0,0 0-160 0 0,0 0-58 0 0,0 0 7 0 0,-15 17 34 0 0,-50 57 3 0 0,55-63-313 0 0,0 1 0 0 0,1 1 1 0 0,0 0-1 0 0,1 0 0 0 0,0 0 1 0 0,1 1-1 0 0,1 0 0 0 0,0 1 1 0 0,1-1-1 0 0,0 1 1 0 0,-2 15-162 0 0,6-25 24 0 0,-1 0 1 0 0,0 1 0 0 0,1-1-1 0 0,0 0 1 0 0,0 0-1 0 0,1 1 1 0 0,0-1 0 0 0,0 1-1 0 0,0-1 1 0 0,0 0 0 0 0,1 1-1 0 0,0-1 1 0 0,0 0 0 0 0,0 1-1 0 0,1-1 1 0 0,0 0 0 0 0,0 0-1 0 0,0 0 1 0 0,0 0 0 0 0,1-1-1 0 0,0 1 1 0 0,0-1 0 0 0,0 1-1 0 0,0-1 1 0 0,1 0 0 0 0,0 0-1 0 0,0-1 1 0 0,0 1-1 0 0,0-1 1 0 0,1 0 0 0 0,-1 0-1 0 0,1 0 1 0 0,4 1-25 0 0,2-1 58 0 0,0-1-1 0 0,0 0 1 0 0,0-1 0 0 0,1 0-1 0 0,-1-1 1 0 0,0-1-1 0 0,1 0 1 0 0,-1 0 0 0 0,0-1-1 0 0,0 0 1 0 0,0-1 0 0 0,0 0-1 0 0,0-1 1 0 0,0 0-1 0 0,-1-1 1 0 0,0 0 0 0 0,0 0-1 0 0,0-1 1 0 0,-1-1-1 0 0,0 0 1 0 0,0 0 0 0 0,-1 0-1 0 0,1-1 1 0 0,-2-1 0 0 0,1 1-1 0 0,-1-1 1 0 0,-1 0-1 0 0,1-1 1 0 0,-2 0 0 0 0,1 0-1 0 0,-1 0 1 0 0,-1 0 0 0 0,0-1-1 0 0,0 0 1 0 0,-1 0-1 0 0,-1 0 1 0 0,0 0 0 0 0,0 0-1 0 0,0-12-57 0 0,-2 17-12 0 0,1-1 1 0 0,-1 0-1 0 0,-1 0 0 0 0,1 0 1 0 0,-1 0-1 0 0,0 0 0 0 0,-1 0 0 0 0,0 0 1 0 0,0 0-1 0 0,0 1 0 0 0,-1-1 0 0 0,0 1 1 0 0,0 0-1 0 0,-1 0 0 0 0,1 0 0 0 0,-1 0 1 0 0,-1 1-1 0 0,1-1 0 0 0,-1 1 0 0 0,0 0 1 0 0,0 1-1 0 0,0-1 0 0 0,-1 1 1 0 0,0 0-1 0 0,-5-3 12 0 0,-57-15-1792 0 0,44 20-1487 0 0,0 4-3777 0 0,12 1-4564 0 0</inkml:trace>
  <inkml:trace contextRef="#ctx0" brushRef="#br0" timeOffset="17357.228">11017 2081 9738 0 0,'0'0'3017'0'0,"0"0"-589"0"0,0 0-493 0 0,0 0-380 0 0,0 0-349 0 0,0 0-327 0 0,0 0-280 0 0,0 0-86 0 0,0 0 7 0 0,0 0 42 0 0,0 0 10 0 0,0 0-46 0 0,-11 34-67 0 0,-32 112-85 0 0,30-21 139 0 0,13-57-354 0 0,3 1 1 0 0,3-1-1 0 0,3 0 1 0 0,13 50-160 0 0,61 171 5 0 0,-73-273-655 0 0,-10-35-942 0 0,-2-141-8938 0 0,7 127 5073 0 0,-3 6-2353 0 0</inkml:trace>
  <inkml:trace contextRef="#ctx0" brushRef="#br0" timeOffset="17657.905">11394 2173 10770 0 0,'0'0'1994'0'0,"0"0"-892"0"0,0 0-321 0 0,0 0 99 0 0,0 0 121 0 0,0 0 53 0 0,-25 32-55 0 0,-81 105-93 0 0,40-54 260 0 0,-62 99 1029 0 0,127-182-2175 0 0,0 1 0 0 0,0 0 0 0 0,0 0 1 0 0,0 0-1 0 0,0 0 0 0 0,0 0 1 0 0,0 0-1 0 0,1 0 0 0 0,-1 0 1 0 0,0 0-1 0 0,1 1 0 0 0,-1-1 0 0 0,1 0 1 0 0,-1 0-1 0 0,1 1 0 0 0,0-1 1 0 0,-1 0-1 0 0,1 1 0 0 0,0-1 0 0 0,0 0 1 0 0,0 0-1 0 0,0 1 0 0 0,0-1 1 0 0,0 0-1 0 0,0 1 0 0 0,1-1 1 0 0,-1 0-1 0 0,0 1 0 0 0,1-1 0 0 0,-1 0 1 0 0,1 0-1 0 0,-1 1 0 0 0,1-1 1 0 0,0 0-1 0 0,-1 0 0 0 0,1 0 1 0 0,0 0-1 0 0,0 0 0 0 0,0 0 0 0 0,0 0 1 0 0,0 0-1 0 0,0 0 0 0 0,0-1 1 0 0,0 1-1 0 0,0 0 0 0 0,0-1 0 0 0,0 1 1 0 0,1 0-1 0 0,-1-1 0 0 0,0 1 1 0 0,0-1-1 0 0,1 0 0 0 0,-1 0 1 0 0,0 1-1 0 0,1-1-20 0 0,218 0 1307 0 0,-213 2-1279 0 0,-1-1 1 0 0,1 1 0 0 0,-1 0-1 0 0,1 0 1 0 0,-1 1 0 0 0,0-1-1 0 0,0 1 1 0 0,0 1 0 0 0,0-1-1 0 0,0 1 1 0 0,-1 0 0 0 0,1 1-1 0 0,-1-1 1 0 0,0 1 0 0 0,-1 0 0 0 0,1 0-1 0 0,-1 1 1 0 0,0-1 0 0 0,0 1-1 0 0,-1 0 1 0 0,0 0 0 0 0,0 0-1 0 0,0 0 1 0 0,-1 1 0 0 0,0-1-1 0 0,0 1 1 0 0,0-1 0 0 0,-1 1-1 0 0,0 0 1 0 0,0 0 0 0 0,-1-1-1 0 0,0 1 1 0 0,0 0 0 0 0,-1 0-1 0 0,0 0 1 0 0,0 3-29 0 0,1 3-73 0 0,0-10-3230 0 0,0 0-3474 0 0,0-3-2636 0 0</inkml:trace>
  <inkml:trace contextRef="#ctx0" brushRef="#br0" timeOffset="17903.17">11689 2891 1904 0 0,'0'0'953'0'0,"0"0"-1498"0"0,0 0-287 0 0,0 0 64 0 0,0 0 256 0 0,0 0 312 0 0,0 0 200 0 0,0 0 0 0 0,0 0 0 0 0</inkml:trace>
  <inkml:trace contextRef="#ctx0" brushRef="#br0" timeOffset="18076.047">11626 2272 9066 0 0,'0'0'2774'0'0,"0"0"-411"0"0,0 0-331 0 0,0 0-298 0 0,0 0-327 0 0,0 0-271 0 0,0 0-237 0 0,0 0-275 0 0,0 0-244 0 0,0 0-185 0 0,0 0-144 0 0,0 0-63 0 0,-27-17-24 0 0,-81-48-10 0 0,108 64 44 0 0,-1 1-1 0 0,1-1 1 0 0,0 1-1 0 0,0-1 1 0 0,-1 1-1 0 0,1-1 1 0 0,-1 1-1 0 0,1-1 1 0 0,0 1-1 0 0,-1-1 1 0 0,1 1-1 0 0,-1 0 1 0 0,1-1-1 0 0,-1 1 1 0 0,1 0-1 0 0,-1-1 1 0 0,1 1-1 0 0,-1 0 1 0 0,0 0-1 0 0,1-1 1 0 0,-1 1-1 0 0,1 0 1 0 0,-1 0-1 0 0,0 0 1 0 0,1 0-1 0 0,-1 0 1 0 0,1 0-1 0 0,-1 0 1 0 0,0 0-1 0 0,1 0 1 0 0,-1 0-1 0 0,1 0 1 0 0,-1 0-1 0 0,0 1 1 0 0,1-1-1 0 0,-1 0 0 0 0,1 0 1 0 0,-1 1-1 0 0,1-1 1 0 0,-1 0-1 0 0,0 1 1 0 0,1-1-1 0 0,0 0 1 0 0,-1 1-1 0 0,1-1 1 0 0,-1 1-1 0 0,1-1 1 0 0,-1 1-1 0 0,1-1 1 0 0,0 1-1 0 0,-1-1 1 0 0,1 1-1 0 0,0-1 1 0 0,0 1-1 0 0,-1-1 1 0 0,1 1-1 0 0,0 0 1 0 0,0-1-1 0 0,0 1 1 0 0,0-1-1 0 0,0 1 1 0 0,0 0-1 0 0,0-1 1 0 0,0 1-1 0 0,0-1 1 0 0,0 1-1 0 0,0 0 1 0 0,0-1-1 0 0,0 1 3 0 0,14 34-530 0 0,-13-34 439 0 0,19 42-4024 0 0,-11-27-4221 0 0</inkml:trace>
  <inkml:trace contextRef="#ctx0" brushRef="#br0" timeOffset="21591.248">11773 2651 0 0 0,'0'0'453'0'0,"0"0"250"0"0,0 0 61 0 0,0 0-93 0 0,0 0-167 0 0,0 0-82 0 0,0 0 86 0 0,0 0 145 0 0,0 0 169 0 0,2-12 147 0 0,-1-2-692 0 0,6-41 1545 0 0,0 14 2170 0 0,-5 29-4641 0 0,-1-3 5936 0 0,0 20 2863 0 0,-2 8-8002 0 0,7 236 466 0 0,16-70-510 0 0,-9-130-282 0 0,-1-59-5144 0 0,-8 6 485 0 0,-2 0-6039 0 0</inkml:trace>
  <inkml:trace contextRef="#ctx0" brushRef="#br0" timeOffset="22414.352">12335 2453 3313 0 0,'0'0'2428'0'0,"0"0"-194"0"0,0 0 143 0 0,0 0 111 0 0,0 0-109 0 0,0 0-325 0 0,0 0-460 0 0,0 0-431 0 0,0 0-333 0 0,0 0-233 0 0,0 0-131 0 0,0 0-70 0 0,0 0-73 0 0,-4 10-57 0 0,-57 200 878 0 0,1 59-1046 0 0,66-322-446 0 0,103-273 447 0 0,-83 250 44 0 0,-26 75-97 0 0,0 1 17 0 0,0 0-20 0 0,0 0-46 0 0,0 48-277 0 0,0-37 310 0 0,-1 7-35 0 0,1 0-1 0 0,1 0 1 0 0,1 0 0 0 0,0 0-1 0 0,1 0 1 0 0,1 0-1 0 0,0-1 1 0 0,3 5 5 0 0,1-4 15 0 0,47 90-70 0 0,-53-104 55 0 0,1 0 0 0 0,0-1-1 0 0,0 1 1 0 0,0-1 0 0 0,0 1-1 0 0,1-1 1 0 0,-1 0-1 0 0,1-1 1 0 0,-1 1 0 0 0,1-1-1 0 0,0 1 1 0 0,0-1 0 0 0,1 0-1 0 0,-1 0 1 0 0,0-1 0 0 0,0 1-1 0 0,1-1 1 0 0,-1 0 0 0 0,1 0-1 0 0,-1-1 1 0 0,1 1-1 0 0,0-1 1 0 0,-1 0 0 0 0,2-1 0 0 0,2-2 49 0 0,-1-1 0 0 0,0 0 0 0 0,1 0 1 0 0,-1-1-1 0 0,-1 0 0 0 0,1 0 0 0 0,-1-1 0 0 0,0 0 0 0 0,0 0 1 0 0,0 0-1 0 0,-1-1 0 0 0,0 0 0 0 0,-1 0 0 0 0,1 0 1 0 0,-1 0-1 0 0,0-1 0 0 0,1-5-49 0 0,1 3 65 0 0,6-17 175 0 0,-1 0 1 0 0,0-1-1 0 0,-3-1 0 0 0,0 1 0 0 0,-2-1 0 0 0,0-1 1 0 0,-3 1-1 0 0,0-1 0 0 0,-2 0 0 0 0,-2-28-240 0 0,1 56 45 0 0,1 18-3873 0 0,9 6 321 0 0,-1-9-4167 0 0,-3-8-3797 0 0</inkml:trace>
  <inkml:trace contextRef="#ctx0" brushRef="#br0" timeOffset="23030.171">13237 2349 16668 0 0,'0'0'1403'0'0,"0"0"-434"0"0,0 0-85 0 0,0 0 32 0 0,0 0-25 0 0,0 0-93 0 0,0 0-119 0 0,0 0-125 0 0,0 0-104 0 0,0 0-74 0 0,0 0-88 0 0,-31 10-63 0 0,-97 34-49 0 0,124-43-164 0 0,-1 0 0 0 0,1 1 0 0 0,0-1-1 0 0,0 1 1 0 0,0 0 0 0 0,0 0 0 0 0,1 1-1 0 0,-1-1 1 0 0,0 1 0 0 0,1-1 0 0 0,0 1-1 0 0,0 1 1 0 0,0-1 0 0 0,0 0 0 0 0,0 1 0 0 0,0-1-1 0 0,0 3-11 0 0,-4 5 36 0 0,-5 5-29 0 0,0 0-1 0 0,1 0 0 0 0,1 1 0 0 0,1 0 0 0 0,1 1 0 0 0,0 0 0 0 0,1 0 0 0 0,1 1 0 0 0,1 0 1 0 0,0 0-1 0 0,2 0 0 0 0,0 4-6 0 0,1-20-6 0 0,1 0-1 0 0,0 0 1 0 0,1 1 0 0 0,-1-1 0 0 0,0 1-1 0 0,1-1 1 0 0,0 0 0 0 0,0 1-1 0 0,0-1 1 0 0,0 1 0 0 0,1-1 0 0 0,-1 1-1 0 0,1-1 1 0 0,0 0 0 0 0,0 1 0 0 0,0-1-1 0 0,0 0 1 0 0,1 0 0 0 0,-1 0 0 0 0,1 0-1 0 0,0 0 1 0 0,0 0 0 0 0,0 0 0 0 0,0-1-1 0 0,1 1 1 0 0,-1-1 0 0 0,0 1 0 0 0,1-1-1 0 0,0 0 1 0 0,0 0 0 0 0,0 0 0 0 0,-1 0-1 0 0,2-1 1 0 0,-1 1 0 0 0,0-1 0 0 0,0 0-1 0 0,0 0 1 0 0,1 0 0 0 0,0 0 6 0 0,8-3 27 0 0,-1 0 0 0 0,1-1 0 0 0,-1-1 0 0 0,0 0 0 0 0,0-1 0 0 0,-1 0 0 0 0,1 0 0 0 0,-1-1 0 0 0,0-1 0 0 0,-1 1 0 0 0,1-2 0 0 0,-1 1 0 0 0,-1-1 0 0 0,0-1 0 0 0,0 1 0 0 0,3-6-27 0 0,8-5 51 0 0,232-273 571 0 0,-251 290-622 0 0,1 1-1 0 0,0-1 0 0 0,0 0 0 0 0,-1 1 0 0 0,1-1 0 0 0,0 1 1 0 0,1-1-1 0 0,-1 1 0 0 0,0-1 0 0 0,0 1 0 0 0,1 0 1 0 0,-1 0-1 0 0,0 0 0 0 0,1-1 0 0 0,-1 1 0 0 0,1 1 1 0 0,0-1-1 0 0,-1 0 0 0 0,1 0 0 0 0,0 1 0 0 0,-1-1 1 0 0,1 0-1 0 0,0 1 0 0 0,0 0 0 0 0,0-1 0 0 0,-1 1 1 0 0,1 0-1 0 0,0 0 0 0 0,0 0 0 0 0,0 0 0 0 0,0 1 1 0 0,-1-1-1 0 0,1 0 0 0 0,0 1 0 0 0,0-1 0 0 0,-1 1 0 0 0,1-1 1 0 0,0 1-1 0 0,0 0 0 0 0,-1 0 0 0 0,1 0 0 0 0,-1 0 1 0 0,1 1 0 0 0,8 17 7 0 0,0 0 1 0 0,-2 1-1 0 0,0 0 1 0 0,-2 0-1 0 0,0 1 1 0 0,-1 0-1 0 0,-1 0 1 0 0,-1 0-1 0 0,-1 7-7 0 0,0-15 3 0 0,13 140-186 0 0,-7 1-1 0 0,-8 57 184 0 0,0-118-195 0 0,-1-60 112 0 0,-2 1 0 0 0,-1-1 1 0 0,-1 0-1 0 0,-2-1 1 0 0,-1 1-1 0 0,-2-2 1 0 0,-1 1-1 0 0,-2-1 1 0 0,0-1-1 0 0,-3 1 83 0 0,12-23 4 0 0,0 1 3 0 0,-1 1 1 0 0,1-1-1 0 0,-1 0 0 0 0,-1 0 1 0 0,0-1-1 0 0,0 0 0 0 0,-1 0 1 0 0,0 0-1 0 0,0-1 0 0 0,-1 0 1 0 0,1 0-1 0 0,-2-1 0 0 0,1 0 1 0 0,-1 0-1 0 0,0-1 0 0 0,-2 1-7 0 0,8-6 12 0 0,0 1-1 0 0,0-1 0 0 0,0-1 0 0 0,0 1 0 0 0,0 0 0 0 0,0-1 0 0 0,1 1 0 0 0,-1-1 0 0 0,0 0 1 0 0,0 0-1 0 0,1 0 0 0 0,-1 0 0 0 0,0-1 0 0 0,1 1 0 0 0,-1-1 0 0 0,1 1 0 0 0,0-1 0 0 0,0 0 1 0 0,-1 0-1 0 0,1 0 0 0 0,0 0 0 0 0,1 0 0 0 0,-1-1 0 0 0,0 1 0 0 0,1 0 0 0 0,-1-1 0 0 0,1 1 1 0 0,-1-1-1 0 0,1 0 0 0 0,0 1 0 0 0,1-1 0 0 0,-1 0 0 0 0,0 0 0 0 0,1 0 0 0 0,-1 0 0 0 0,1 1 1 0 0,0-1-1 0 0,0 0 0 0 0,0 0 0 0 0,0 0 0 0 0,1 0 0 0 0,0-2-11 0 0,-3-32 50 0 0,2 1 0 0 0,1-1 0 0 0,2 1-1 0 0,2 0 1 0 0,1 0 0 0 0,2 1 0 0 0,1 0-1 0 0,2 0 1 0 0,1 1 0 0 0,2 0 0 0 0,2 1 0 0 0,0 1-1 0 0,2 0 1 0 0,2 1 0 0 0,18-22-50 0 0,-18 27-15 0 0,1 1 1 0 0,1 1-1 0 0,1 1 0 0 0,1 1 1 0 0,1 1-1 0 0,3 0 15 0 0,31 0-1396 0 0,-32 19-6143 0 0,-21 2-4292 0 0</inkml:trace>
  <inkml:trace contextRef="#ctx0" brushRef="#br0" timeOffset="24163.414">14936 2416 1424 0 0,'0'0'1218'0'0,"0"0"-41"0"0,0 0 253 0 0,0 0 384 0 0,0 0 250 0 0,0 0 22 0 0,0 0-94 0 0,0 0-191 0 0,0 0-187 0 0,0 0-197 0 0,0 0-222 0 0,0 0-215 0 0,-4-16-194 0 0,-15-47-175 0 0,19 63-596 0 0,-1-1 0 0 0,1 0 1 0 0,0 0-1 0 0,-1 1 1 0 0,1-1-1 0 0,-1 1 1 0 0,1-1-1 0 0,-1 0 1 0 0,1 1-1 0 0,-1-1 0 0 0,0 1 1 0 0,1-1-1 0 0,-1 1 1 0 0,0 0-1 0 0,1-1 1 0 0,-1 1-1 0 0,0 0 0 0 0,0-1 1 0 0,1 1-1 0 0,-1 0 1 0 0,0 0-1 0 0,0 0 1 0 0,0 0-1 0 0,1-1 1 0 0,-1 1-1 0 0,0 0 0 0 0,0 0 1 0 0,1 1-1 0 0,-1-1 1 0 0,0 0-1 0 0,0 0 1 0 0,0 0-1 0 0,1 0 0 0 0,-1 1 1 0 0,0-1-1 0 0,0 0 1 0 0,1 1-1 0 0,-1-1 1 0 0,0 1-1 0 0,1-1 1 0 0,-1 0-1 0 0,1 1 0 0 0,-1 0 1 0 0,0-1-1 0 0,1 1 1 0 0,-1-1-1 0 0,1 1 1 0 0,-1 0-1 0 0,1-1 0 0 0,0 1 1 0 0,-1 0-16 0 0,-2 2 81 0 0,-16 11 20 0 0,1 1 0 0 0,0 1 0 0 0,2 0 0 0 0,0 1 0 0 0,1 1 0 0 0,0 1 0 0 0,2 0 0 0 0,0 1 0 0 0,1 0 0 0 0,1 1 0 0 0,1 0 0 0 0,1 1 0 0 0,1 0 0 0 0,1 0 0 0 0,0 3-101 0 0,6-22 1 0 0,-1-1 1 0 0,1 1-1 0 0,0 0 1 0 0,1-1-1 0 0,-1 1 1 0 0,0 0-1 0 0,1 0 1 0 0,-1 0-1 0 0,1-1 1 0 0,0 1-1 0 0,0 0 1 0 0,0 0-1 0 0,1 0 1 0 0,-1 0-1 0 0,1-1 1 0 0,-1 1-1 0 0,1 0 1 0 0,0 0 0 0 0,0-1-1 0 0,0 1 1 0 0,0 0-1 0 0,1-1 1 0 0,-1 1-1 0 0,1-1 1 0 0,-1 0-1 0 0,1 0 1 0 0,0 1-1 0 0,0-1 1 0 0,0 0-1 0 0,0 0 1 0 0,0-1-1 0 0,0 1 1 0 0,1 0-1 0 0,-1-1 1 0 0,1 1-1 0 0,-1-1 1 0 0,1 0-1 0 0,-1 0 1 0 0,1 0-1 0 0,0 0 1 0 0,0 0-1 0 0,-1-1 1 0 0,1 1-1 0 0,0-1 1 0 0,2 0-2 0 0,10-3 78 0 0,0-1 1 0 0,0 0-1 0 0,-1-1 0 0 0,1-1 1 0 0,-1 0-1 0 0,-1-1 0 0 0,1-1 1 0 0,-1 0-1 0 0,0 0 0 0 0,-1-2 1 0 0,0 1-1 0 0,-1-2 1 0 0,0 1-1 0 0,8-12-78 0 0,-10 15 34 0 0,46-53 134 0 0,-46 48-158 0 0,1 0-1 0 0,1 0 0 0 0,-1 1 1 0 0,2 1-1 0 0,0 0 1 0 0,0 1-1 0 0,0 0 1 0 0,1 0-1 0 0,10-3-9 0 0,-19 11-1 0 0,1 1 0 0 0,-1 0 0 0 0,1 0 0 0 0,0 0 0 0 0,-1 0 0 0 0,1 1 0 0 0,-1 0 0 0 0,1 0 0 0 0,-1 0 0 0 0,1 0 0 0 0,-1 1 0 0 0,0 0 0 0 0,0 0 0 0 0,0 0 0 0 0,0 0 0 0 0,0 1 0 0 0,0-1 0 0 0,0 1 0 0 0,-1 0 0 0 0,1 0 0 0 0,-1 0 0 0 0,0 1 0 0 0,0-1 0 0 0,0 1 0 0 0,-1 0 0 0 0,1 0 0 0 0,-1 0 0 0 0,0 0 0 0 0,0 0 0 0 0,0 0 0 0 0,0 0 0 0 0,-1 2 1 0 0,13 14 9 0 0,0 3-1 0 0,-11-17-6 0 0,0 0 1 0 0,1 0-1 0 0,-1 0 0 0 0,1-1 0 0 0,0 1 1 0 0,0-1-1 0 0,1 0 0 0 0,-1 0 0 0 0,1 0 1 0 0,0 0-1 0 0,1-1 0 0 0,-1 0 0 0 0,1 0 1 0 0,0-1-1 0 0,0 1 0 0 0,0-1 0 0 0,0-1 1 0 0,0 1-1 0 0,1-1 0 0 0,-1 0 1 0 0,1 0-1 0 0,3-1-2 0 0,-6 0 12 0 0,1-1 0 0 0,0 0 0 0 0,-1 0 0 0 0,1-1 0 0 0,0 0 0 0 0,-1 0 0 0 0,1 0 0 0 0,-1 0 0 0 0,1 0 1 0 0,-1-1-1 0 0,1 0 0 0 0,-1 0 0 0 0,0 0 0 0 0,0-1 0 0 0,0 1 0 0 0,0-1 0 0 0,-1 0 0 0 0,1 0 0 0 0,-1 0-12 0 0,23-26 141 0 0,-1-1-1 0 0,-2 0 1 0 0,-1-2 0 0 0,-2-1-1 0 0,2-6-140 0 0,-7 15 67 0 0,13-22 7 0 0,-2-1 0 0 0,-3 0 1 0 0,-1-2-1 0 0,-2-1 0 0 0,-3 0 0 0 0,-2-1 1 0 0,7-43-75 0 0,-14 27 1 0 0,-2-1 1 0 0,-3 0 0 0 0,-3 0-1 0 0,-3-14-1 0 0,0 51 13 0 0,-1-1 0 0 0,-1 1 0 0 0,-1-1 0 0 0,-2 2-1 0 0,-8-19-12 0 0,14 42 12 0 0,-1 0 0 0 0,-1 1 0 0 0,1-1 0 0 0,-1 1 0 0 0,0 0 0 0 0,0 0 0 0 0,-1 0 0 0 0,0 0 0 0 0,0 1 0 0 0,0 0 0 0 0,0 0 0 0 0,-7-4-12 0 0,12 9-2 0 0,-1 0-1 0 0,0 0 0 0 0,0 0 0 0 0,0 0 0 0 0,0 0 1 0 0,0 0-1 0 0,0 1 0 0 0,0-1 0 0 0,1 0 0 0 0,-1 1 1 0 0,0-1-1 0 0,0 0 0 0 0,0 1 0 0 0,1-1 0 0 0,-1 1 0 0 0,0-1 1 0 0,0 1-1 0 0,1 0 0 0 0,-1-1 0 0 0,1 1 0 0 0,-1-1 1 0 0,0 1-1 0 0,1 0 0 0 0,-1 0 0 0 0,1-1 0 0 0,-1 1 0 0 0,1 0 1 0 0,0 0-1 0 0,-1 0 0 0 0,1 0 0 0 0,0 0 0 0 0,0-1 1 0 0,0 1-1 0 0,-1 0 0 0 0,1 0 0 0 0,0 0 0 0 0,0 0 1 0 0,0 0-1 0 0,0 0 0 0 0,1 0 0 0 0,-1-1 0 0 0,0 1 0 0 0,0 0 1 0 0,0 0-1 0 0,1 0 0 0 0,-1 0 0 0 0,0 0 0 0 0,1-1 1 0 0,-1 1-1 0 0,1 0 0 0 0,-1 0 3 0 0,0 6 1 0 0,-1 23 7 0 0,0-1 0 0 0,2 1 0 0 0,1-1 0 0 0,2 1 0 0 0,5 20-8 0 0,127 488 209 0 0,-127-495-169 0 0,-4-11-45 0 0,2 0 0 0 0,1 0-1 0 0,1 0 1 0 0,1-1 0 0 0,2-1-1 0 0,2 0 1 0 0,0 0-1 0 0,3 1 7 0 0,6-8-534 0 0,-25-46-160 0 0,-4 13 337 0 0,-1 1 1 0 0,0-1-1 0 0,0 1 1 0 0,-1 1-1 0 0,0 0 1 0 0,-1 0-1 0 0,1 0 0 0 0,-2 1 1 0 0,1 0-1 0 0,-1 1 1 0 0,0 0-1 0 0,-2 0 356 0 0,5 2-235 0 0,-34-23-921 0 0,-52-32-156 0 0,-2 4 0 0 0,-37-13 1312 0 0,-2 23 3103 0 0,135 45-3072 0 0,-1 0-1 0 0,0 0 0 0 0,1 0 1 0 0,-1 0-1 0 0,0-1 0 0 0,1 1 0 0 0,-1 0 1 0 0,0 0-1 0 0,0 0 0 0 0,1 0 1 0 0,-1 0-1 0 0,0-1 0 0 0,1 1 0 0 0,-1 0 1 0 0,0 0-1 0 0,0 0 0 0 0,1-1 1 0 0,-1 1-1 0 0,0 0 0 0 0,0 0 0 0 0,1-1 1 0 0,-1 1-1 0 0,0 0 0 0 0,0 0 1 0 0,0-1-1 0 0,0 1 0 0 0,1 0 0 0 0,-1-1 1 0 0,0 1-1 0 0,0 0 0 0 0,0-1 1 0 0,0 1-1 0 0,0 0 0 0 0,0-1 0 0 0,0 1 1 0 0,0 0-1 0 0,0-1 0 0 0,0 1 0 0 0,0 0 1 0 0,0-1-1 0 0,0 1 0 0 0,0 0 1 0 0,0-1-1 0 0,-1 1 0 0 0,1 0 0 0 0,0-1 1 0 0,0 1-1 0 0,0 0 0 0 0,0-1 1 0 0,-1 1-1 0 0,1 0 0 0 0,0 0 0 0 0,0-1 1 0 0,-1 1-1 0 0,1 0 0 0 0,0 0 1 0 0,0-1-1 0 0,-1 1 0 0 0,1 0 0 0 0,0 0 1 0 0,-1 0-1 0 0,1 0 0 0 0,0 0 1 0 0,0-1-1 0 0,-1 1 0 0 0,1 0 0 0 0,0 0 1 0 0,-1 0-31 0 0,31-11 481 0 0,-27 11-312 0 0,564-179 2797 0 0,-338 113-3814 0 0,-131 47-7479 0 0,-79 15-3685 0 0</inkml:trace>
  <inkml:trace contextRef="#ctx0" brushRef="#br0" timeOffset="26946.9">1571 5748 7330 0 0,'0'0'1833'0'0,"0"0"-474"0"0,0 0-348 0 0,0 0 9 0 0,0 0 157 0 0,0 0 102 0 0,0 0-99 0 0,0 0-256 0 0,0 0-297 0 0,0 0-255 0 0,0 0-87 0 0,1 2 46 0 0,52 136 1872 0 0,-33-77-1896 0 0,24 70 60 0 0,-6 1-1 0 0,20 135-366 0 0,-53-127 86 0 0,-5-138-68 0 0,0-1-1 0 0,1 1 1 0 0,-1 0 0 0 0,0 0 0 0 0,0 0 0 0 0,0 0 0 0 0,0 0 0 0 0,-1 0-1 0 0,1 0 1 0 0,0 0 0 0 0,-1 0 0 0 0,0 0 0 0 0,1 0 0 0 0,-1-1 0 0 0,0 1-1 0 0,0 0 1 0 0,0 0 0 0 0,0-1 0 0 0,0 1 0 0 0,0-1 0 0 0,-1 1 0 0 0,1-1-1 0 0,0 1 1 0 0,-1-1 0 0 0,1 0 0 0 0,-1 0 0 0 0,0 0 0 0 0,1 1 0 0 0,-1-2-1 0 0,0 1 1 0 0,1 0 0 0 0,-1 0 0 0 0,0 0 0 0 0,0-1 0 0 0,0 1-1 0 0,0-1 1 0 0,0 0 0 0 0,0 1 0 0 0,0-1 0 0 0,0 0 0 0 0,0 0 0 0 0,0 0-1 0 0,0-1 1 0 0,1 1 0 0 0,-1 0 0 0 0,0-1 0 0 0,0 1 0 0 0,0-1 0 0 0,-1 0-18 0 0,-1-5 22 0 0,-1-1 0 0 0,1 0 0 0 0,1 1 0 0 0,-1-1 0 0 0,1-1 0 0 0,1 1 0 0 0,-1 0 0 0 0,1-1 0 0 0,0 0 1 0 0,1 1-1 0 0,0-1 0 0 0,0 0 0 0 0,1 0 0 0 0,0-5-22 0 0,-2-49 48 0 0,3-1 1 0 0,3 0-1 0 0,3 1 1 0 0,2 0-1 0 0,3 0 1 0 0,2 1-1 0 0,4 1 1 0 0,2 0-1 0 0,11-19-48 0 0,-14 31 45 0 0,3 1 0 0 0,1 1-1 0 0,3 0 1 0 0,1 2 0 0 0,3 1 0 0 0,1 1 0 0 0,2 1 0 0 0,2 2-1 0 0,2 1 1 0 0,8-5-45 0 0,-40 40 7 0 0,1-1 1 0 0,-1 1-1 0 0,1 1 0 0 0,0-1 1 0 0,0 0-1 0 0,0 1 1 0 0,0 0-1 0 0,0-1 0 0 0,0 2 1 0 0,0-1-1 0 0,1 0 0 0 0,-1 1 1 0 0,1 0-1 0 0,-1 0 0 0 0,1 0 1 0 0,0 1-1 0 0,-1 0 0 0 0,1-1 1 0 0,0 2-1 0 0,3-1-7 0 0,-6 2 13 0 0,0 0 0 0 0,0-1-1 0 0,0 1 1 0 0,-1 0 0 0 0,1 0 0 0 0,-1 0 0 0 0,1 0-1 0 0,-1 0 1 0 0,0 1 0 0 0,1-1 0 0 0,-1 0 0 0 0,0 1 0 0 0,-1-1-1 0 0,1 0 1 0 0,0 1 0 0 0,-1-1 0 0 0,1 1 0 0 0,-1-1 0 0 0,0 1-1 0 0,0-1 1 0 0,0 1 0 0 0,0 0 0 0 0,-1 0-13 0 0,2 1 14 0 0,-4 41 27 0 0,-2 1 1 0 0,-1-1-1 0 0,-3 0 0 0 0,-1 0 0 0 0,-3-1 1 0 0,-1-1-1 0 0,-3 0 0 0 0,-1-1 0 0 0,-2-1 1 0 0,-1 0-1 0 0,-3-2 0 0 0,-1-1 0 0 0,-14 15-41 0 0,31-40-4 0 0,1-1-33 0 0,0 0-1 0 0,-1 0 1 0 0,0 0-1 0 0,-1-1 1 0 0,0 0 0 0 0,0 0-1 0 0,-2-1 1 0 0,1-1-1 0 0,-1 0 1 0 0,0 0 0 0 0,-1-1-1 0 0,0 0 1 0 0,0-1-1 0 0,-1-1 1 0 0,-6 3 37 0 0,12-51-2117 0 0,41-46-1227 0 0,-12 52-477 0 0,-6 8-2220 0 0,-5 5-3188 0 0</inkml:trace>
  <inkml:trace contextRef="#ctx0" brushRef="#br0" timeOffset="27179.628">2526 5645 11314 0 0,'0'0'2313'0'0,"0"0"-511"0"0,0 0-371 0 0,0 0-115 0 0,0 0-120 0 0,0 0-177 0 0,0 0-180 0 0,0 0-179 0 0,8 32-161 0 0,21 98-143 0 0,-21-57 73 0 0,-8-36-1797 0 0,1-40-8314 0 0,-1-1-1506 0 0</inkml:trace>
  <inkml:trace contextRef="#ctx0" brushRef="#br0" timeOffset="27348.618">2468 5221 18044 0 0,'0'0'776'0'0,"0"0"-496"0"0,0 0-360 0 0,0 0-184 0 0,0 0-200 0 0,0 0-192 0 0,0 0-120 0 0,0 0-169 0 0,0 0-263 0 0,0 0-640 0 0,0 0-1713 0 0,0 0-5737 0 0</inkml:trace>
  <inkml:trace contextRef="#ctx0" brushRef="#br0" timeOffset="27606.518">3121 5369 10114 0 0,'0'0'3924'0'0,"0"0"-2608"0"0,0 0-848 0 0,0 0 49 0 0,0 0 168 0 0,0 0 136 0 0,0 0 121 0 0,0 0 5 0 0,0 0-78 0 0,0 0-117 0 0,0 0-169 0 0,-33 20-122 0 0,-106 66-76 0 0,55-15 233 0 0,77-64-581 0 0,0 0 0 0 0,1 0-1 0 0,0 1 1 0 0,1 0-1 0 0,0 0 1 0 0,0 0 0 0 0,0 1-1 0 0,1-1 1 0 0,0 1-1 0 0,1 0 1 0 0,0 0 0 0 0,0 1-1 0 0,1-1 1 0 0,1 1-1 0 0,-1-1 1 0 0,1 1 0 0 0,1-1-1 0 0,0 8-36 0 0,3-11 10 0 0,1 0-1 0 0,0 0 0 0 0,0 0 1 0 0,0 0-1 0 0,0-1 0 0 0,1 0 1 0 0,0 0-1 0 0,0 0 1 0 0,0-1-1 0 0,1 1 0 0 0,0-1 1 0 0,-1-1-1 0 0,2 1 1 0 0,-1-1-1 0 0,0 0 0 0 0,0 0 1 0 0,1-1-1 0 0,0 0 1 0 0,-1 0-1 0 0,1 0 0 0 0,0-1 1 0 0,0 0-1 0 0,0 0 0 0 0,0-1 1 0 0,6 0-10 0 0,11 2-52 0 0,0-1 1 0 0,1 0 0 0 0,-1-2-1 0 0,1-1 1 0 0,-1-1-1 0 0,0-1 1 0 0,0-1 0 0 0,0-1-1 0 0,9-4 52 0 0,78-46-2166 0 0,-44 11-6304 0 0,-53 37-2358 0 0</inkml:trace>
  <inkml:trace contextRef="#ctx0" brushRef="#br0" timeOffset="27866.916">3594 4728 9874 0 0,'0'0'6614'0'0,"0"0"-4705"0"0,0 0-1347 0 0,0 0-6 0 0,0 0 143 0 0,0 0 101 0 0,0 0 16 0 0,-3 31-37 0 0,-6 101-71 0 0,24-29 448 0 0,142 271 475 0 0,-63-179-3187 0 0,-86-169-1243 0 0,-8-19-1138 0 0,-4-2-3655 0 0,-2-2-2628 0 0</inkml:trace>
  <inkml:trace contextRef="#ctx0" brushRef="#br0" timeOffset="28110.49">3469 5354 13083 0 0,'0'0'2143'0'0,"0"0"-1103"0"0,0 0-413 0 0,0 0 44 0 0,0 0 81 0 0,0 0 8 0 0,0 0-58 0 0,0 0-132 0 0,32-26-108 0 0,100-78-110 0 0,-58 64-19 0 0,-59 37-277 0 0,3-1-449 0 0,-1 0 0 0 0,1 1 0 0 0,-1 0 0 0 0,1 2 0 0 0,0 0 0 0 0,0 1 0 0 0,11 2 393 0 0,-14 1-2713 0 0,-2 3-3426 0 0,-11-5 5118 0 0,9 3-7906 0 0</inkml:trace>
  <inkml:trace contextRef="#ctx0" brushRef="#br0" timeOffset="28279.258">3995 5273 12691 0 0,'0'0'2075'0'0,"0"0"-1126"0"0,0 0-446 0 0,0 0 27 0 0,0 0 82 0 0,0 0 31 0 0,0 0-17 0 0,0 0-72 0 0,0 0-73 0 0,0 0-34 0 0,0 0-18 0 0,0 0 35 0 0,34 26 47 0 0,104 77 33 0 0,-137-101-526 0 0,0-1-1 0 0,0 1 1 0 0,0-1-1 0 0,1 0 1 0 0,-1 0-1 0 0,0 1 1 0 0,1-1-1 0 0,-1 0 1 0 0,1 0-1 0 0,0 0 1 0 0,-1-1-1 0 0,1 1 0 0 0,0 0 1 0 0,-1-1-1 0 0,1 1 1 0 0,0-1-1 0 0,0 1 1 0 0,-1-1-1 0 0,1 0 1 0 0,0 0-1 0 0,0 0 1 0 0,0 0-1 0 0,0 0 1 0 0,-1 0-1 0 0,1 0 1 0 0,0-1-1 0 0,0 1 0 0 0,0-1 1 0 0,-1 1-1 0 0,1-1 1 0 0,1 0-18 0 0,8-9 142 0 0,-1 0 1 0 0,1 0-1 0 0,-2-1 0 0 0,0 0 1 0 0,0-1-1 0 0,-1 0 1 0 0,0 0-1 0 0,-1-1 0 0 0,0 0 1 0 0,-1 0-1 0 0,-1-1 1 0 0,0 1-1 0 0,-1-1 0 0 0,0 0 1 0 0,-1-1-1 0 0,-1 1 1 0 0,0 0-1 0 0,-1-1 0 0 0,-1 1 1 0 0,0-1-1 0 0,-1 1 1 0 0,-2-12-144 0 0,-11-32-1212 0 0,12 55 753 0 0,1 2-3393 0 0,0 1-4761 0 0,1 0-2979 0 0</inkml:trace>
  <inkml:trace contextRef="#ctx0" brushRef="#br0" timeOffset="28727.702">4634 5413 8778 0 0,'0'0'3001'0'0,"0"0"-1122"0"0,0 0-368 0 0,0 0 133 0 0,0 0 86 0 0,0 0-113 0 0,0 0-244 0 0,0 0-278 0 0,0 0-242 0 0,0 0-172 0 0,0 0-119 0 0,0 0-95 0 0,0-4-50 0 0,-1-57 921 0 0,0 27-1072 0 0,0-1-1 0 0,3 0 0 0 0,1 0 0 0 0,1 0 1 0 0,7-24-266 0 0,-1 22 9 0 0,-8 24-56 0 0,1-1 1 0 0,0 1 0 0 0,1 0-1 0 0,1 0 1 0 0,0 0-1 0 0,1 1 1 0 0,0 0-1 0 0,1 0 1 0 0,0 0-1 0 0,1 1 1 0 0,0 0 0 0 0,3-2 46 0 0,-11 12-84 0 0,1 1 1 0 0,0-1-1 0 0,-1 0 0 0 0,1 1 1 0 0,-1-1-1 0 0,1 1 1 0 0,0 0-1 0 0,0-1 1 0 0,-1 1-1 0 0,1 0 1 0 0,0-1-1 0 0,0 1 1 0 0,-1 0-1 0 0,1 0 1 0 0,0-1-1 0 0,0 1 0 0 0,0 0 1 0 0,0 0-1 0 0,-1 0 1 0 0,1 0-1 0 0,0 0 1 0 0,0 0-1 0 0,0 0 1 0 0,-1 1-1 0 0,1-1 1 0 0,0 0-1 0 0,0 0 1 0 0,0 1-1 0 0,-1-1 0 0 0,1 0 1 0 0,0 1-1 0 0,-1-1 1 0 0,1 1-1 0 0,0-1 1 0 0,-1 1-1 0 0,1-1 1 0 0,0 1-1 0 0,-1-1 1 0 0,1 1-1 0 0,-1 0 1 0 0,1-1-1 0 0,-1 1 0 0 0,1 0 1 0 0,-1-1-1 0 0,0 1 1 0 0,1 0-1 0 0,-1 0 1 0 0,0 0-1 0 0,1 0 84 0 0,4 13-4001 0 0,-1 0-3634 0 0,-2-6-4256 0 0</inkml:trace>
  <inkml:trace contextRef="#ctx0" brushRef="#br0" timeOffset="29147.852">4977 5159 10754 0 0,'0'0'4309'0'0,"0"0"-2818"0"0,0 0-847 0 0,0 0 154 0 0,0 0 190 0 0,0 0 102 0 0,0 0-43 0 0,0 0-113 0 0,0 0-131 0 0,0 0-137 0 0,0 0-81 0 0,0 0-87 0 0,33-6-84 0 0,105-18-54 0 0,-78-1 102 0 0,-52 17-346 0 0,1 1-41 0 0,0 0 0 0 0,0-1 1 0 0,-1 1-1 0 0,0-1 0 0 0,-1-1 1 0 0,0 0-1 0 0,0 0 0 0 0,-1 0 0 0 0,0-1 1 0 0,0 1-1 0 0,-1-2 0 0 0,-1 1 0 0 0,1 0 1 0 0,-2-1-1 0 0,1 0 0 0 0,-2 0 1 0 0,1 0-1 0 0,-1-10-75 0 0,-3 18-4 0 0,0 0-1 0 0,0-1 1 0 0,-1 1 0 0 0,1 0-1 0 0,-1 0 1 0 0,0 0 0 0 0,0 0 0 0 0,0 0-1 0 0,0 0 1 0 0,-1 1 0 0 0,1-1-1 0 0,-1 1 1 0 0,1 0 0 0 0,-1-1-1 0 0,0 1 1 0 0,0 0 0 0 0,0 1 0 0 0,0-1-1 0 0,-1 0 1 0 0,1 1 0 0 0,0 0-1 0 0,0 0 1 0 0,-1 0 0 0 0,1 0 0 0 0,-1 0-1 0 0,1 1 1 0 0,-1 0 0 0 0,1-1-1 0 0,-1 1 1 0 0,0 0 0 0 0,1 1 0 0 0,-1-1-1 0 0,1 1 1 0 0,-1 0 0 0 0,1-1-1 0 0,0 1 1 0 0,-1 1 0 0 0,1-1-1 0 0,0 0 1 0 0,0 1 0 0 0,0 0 0 0 0,0 0-1 0 0,0 0 1 0 0,0 0 0 0 0,0 0-1 0 0,-1 2 5 0 0,-8 7-15 0 0,1 1-1 0 0,0 0 0 0 0,1 1 1 0 0,0 0-1 0 0,1 1 0 0 0,1 0 0 0 0,0 0 1 0 0,1 0-1 0 0,0 1 0 0 0,0 3 16 0 0,2-7-4 0 0,0 0-1 0 0,1 1 1 0 0,0 0-1 0 0,1 0 0 0 0,1 1 1 0 0,0-1-1 0 0,0 0 1 0 0,1 1-1 0 0,0-1 1 0 0,1 1-1 0 0,1 0 1 0 0,0-1-1 0 0,1 0 1 0 0,0 1-1 0 0,1-1 1 0 0,0 0-1 0 0,1 0 1 0 0,0 0-1 0 0,1-1 1 0 0,1 1-1 0 0,-1-1 1 0 0,2 0-1 0 0,0 0 5 0 0,3-2-2 0 0,0 0 1 0 0,0 0-1 0 0,1-1 1 0 0,0 0-1 0 0,0-1 0 0 0,1 0 1 0 0,0-1-1 0 0,0 0 1 0 0,0-1-1 0 0,1-1 0 0 0,0 0 1 0 0,0 0-1 0 0,0-1 1 0 0,9 0 1 0 0,191 3-291 0 0,-143-15-1292 0 0,-24-2-5772 0 0,-29 6-4632 0 0</inkml:trace>
  <inkml:trace contextRef="#ctx0" brushRef="#br0" timeOffset="30073.713">2469 5229 0 0 0,'0'0'987'0'0,"0"0"60"0"0,0 0 96 0 0,0 0 80 0 0,0 0 20 0 0,0 0 25 0 0,0 0-52 0 0,0 0-101 0 0,0 0-96 0 0,0 0-62 0 0,7-8 36 0 0,19-21 94 0 0,-20 22 107 0 0,-6 7 20 0 0,0 0-58 0 0,0 0-121 0 0,-18 19 2099 0 0,-19 32-2156 0 0,70-85-357 0 0,18-36 49 0 0,-86 112 76 0 0,-17 55-1868 0 0,51-96 539 0 0,22-8-8271 0 0,-16 0-2160 0 0</inkml:trace>
  <inkml:trace contextRef="#ctx0" brushRef="#br1" timeOffset="46887.397">6919 5542 3241 0 0,'0'0'1336'0'0,"0"0"-196"0"0,0 0-185 0 0,0 0-29 0 0,0 0 70 0 0,0 0 115 0 0,0 0 52 0 0,0 0-14 0 0,0 0-121 0 0,0 0-131 0 0,0 0-129 0 0,5-24-113 0 0,21-73-63 0 0,12 43 195 0 0,-26 44-571 0 0,5-7 51 0 0,1 1 1 0 0,1 1-1 0 0,1 1 1 0 0,0 0-1 0 0,0 2 1 0 0,1 0 0 0 0,1 1-1 0 0,8-1-267 0 0,-27 10 17 0 0,0 1 0 0 0,1-1 1 0 0,-1 1-1 0 0,0 0 0 0 0,1 1 0 0 0,-1-1 0 0 0,1 0 0 0 0,0 1 0 0 0,-1 0 1 0 0,1 0-1 0 0,-1 0 0 0 0,1 0 0 0 0,0 1 0 0 0,-1-1 0 0 0,1 1 0 0 0,-1 0 1 0 0,0 0-1 0 0,1 0 0 0 0,-1 1 0 0 0,0-1 0 0 0,1 1 0 0 0,-1 0 0 0 0,0-1 1 0 0,0 2-1 0 0,0-1 0 0 0,-1 0 0 0 0,1 0 0 0 0,0 1 0 0 0,-1 0 0 0 0,0-1 1 0 0,1 1-1 0 0,-1 0 0 0 0,0 0 0 0 0,-1 0 0 0 0,1 0-17 0 0,3 13 139 0 0,0-1 0 0 0,-2 1 0 0 0,0-1 0 0 0,0 1 0 0 0,-2 0-1 0 0,0 0 1 0 0,-1 0 0 0 0,0 0 0 0 0,-1 3-139 0 0,0 1 89 0 0,-5 62 164 0 0,-5-1 0 0 0,-2 0 0 0 0,-23 71-253 0 0,-88 385 372 0 0,116-471-456 0 0,8-65 39 0 0,0-1-11 0 0,0 0 16 0 0,1-5-10 0 0,243-558 1011 0 0,-83 195-883 0 0,-147 336-68 0 0,1 1-1 0 0,1 1 1 0 0,2 1-1 0 0,1 0 1 0 0,1 2-1 0 0,1 0 1 0 0,14-13-10 0 0,-35 40-3 0 0,0 0 1 0 0,0-1-1 0 0,1 1 0 0 0,-1 0 1 0 0,0-1-1 0 0,0 1 0 0 0,0-1 1 0 0,1 1-1 0 0,-1 0 1 0 0,0-1-1 0 0,0 1 0 0 0,0 0 1 0 0,1 0-1 0 0,-1-1 0 0 0,0 1 1 0 0,1 0-1 0 0,-1 0 0 0 0,0-1 1 0 0,1 1-1 0 0,-1 0 1 0 0,0 0-1 0 0,1 0 0 0 0,-1 0 1 0 0,1-1-1 0 0,-1 1 0 0 0,0 0 1 0 0,1 0-1 0 0,-1 0 0 0 0,0 0 1 0 0,1 0-1 0 0,-1 0 1 0 0,1 0-1 0 0,-1 0 0 0 0,0 0 1 0 0,1 0-1 0 0,-1 0 0 0 0,1 0 1 0 0,-1 1-1 0 0,0-1 0 0 0,1 0 1 0 0,-1 0-1 0 0,0 0 1 0 0,1 0-1 0 0,-1 1 0 0 0,0-1 1 0 0,1 0-1 0 0,-1 0 0 0 0,0 1 1 0 0,1-1-1 0 0,-1 0 0 0 0,0 0 1 0 0,0 1-1 0 0,1-1 1 0 0,-1 0-1 0 0,0 1 0 0 0,0-1 1 0 0,0 0-1 0 0,1 1 0 0 0,-1-1 1 0 0,0 1-1 0 0,0-1 0 0 0,0 0 1 0 0,0 1-1 0 0,0-1 1 0 0,0 1-1 0 0,0-1 0 0 0,0 0 1 0 0,0 1 2 0 0,0 36 169 0 0,-1-24-100 0 0,-2 51 100 0 0,-4 1 1 0 0,-2-1 0 0 0,-7 19-170 0 0,-3 17 48 0 0,12-58-11 0 0,-5 23 30 0 0,2 1-1 0 0,4 0 1 0 0,2 0 0 0 0,4 15-67 0 0,0-79-1 0 0,-1-1 1 0 0,1 0-1 0 0,0 0 1 0 0,0 1-1 0 0,1-1 0 0 0,-1 0 1 0 0,0 0-1 0 0,0 1 1 0 0,1-1-1 0 0,-1 0 0 0 0,0 0 1 0 0,1 0-1 0 0,-1 1 1 0 0,1-1-1 0 0,0 0 0 0 0,-1 0 1 0 0,1 0-1 0 0,0 0 1 0 0,0 0-1 0 0,-1 0 0 0 0,1 0 1 0 0,0 0-1 0 0,0-1 1 0 0,0 1-1 0 0,0 0 0 0 0,0 0 1 0 0,0-1-1 0 0,1 1 1 0 0,-1-1-1 0 0,0 1 0 0 0,0-1 1 0 0,0 1-1 0 0,0-1 1 0 0,1 0-1 0 0,-1 1 0 0 0,0-1 1 0 0,0 0-1 0 0,1 0 0 0 0,-1 0 1 0 0,0 0-1 0 0,0 0 1 0 0,1 0-1 0 0,-1-1 0 0 0,0 1 1 0 0,0 0-1 0 0,1-1 1 0 0,-1 1-1 0 0,0-1 0 0 0,0 1 1 0 0,0-1-1 0 0,0 1 1 0 0,0-1-1 0 0,1 0 0 0 0,-1 1 1 0 0,-1-1-1 0 0,1 0 1 0 0,0 0-1 0 0,0 0 0 0 0,0 0 1 0 0,0 0-1 0 0,0 0 1 0 0,-1 0-1 0 0,1 0 0 0 0,-1 0 1 0 0,1 0-1 0 0,0-1 1 0 0,34-45 188 0 0,-2-2 0 0 0,-2-1 0 0 0,18-40-188 0 0,-1 3 62 0 0,239-456-178 0 0,-271 527 5 0 0,-14 40 14 0 0,-2-13 145 0 0,-30 232 381 0 0,8-113-282 0 0,13-57-30 0 0,3 0 1 0 0,3 0 0 0 0,5 57-118 0 0,36 32-135 0 0,-28-154-2150 0 0,-3-24-4245 0 0,-1 3-1502 0 0,-2 6-146 0 0</inkml:trace>
  <inkml:trace contextRef="#ctx0" brushRef="#br1" timeOffset="47202.878">8509 5608 6793 0 0,'0'0'1101'0'0,"0"0"-221"0"0,0 0 73 0 0,0 0 264 0 0,-14 32 180 0 0,-48 103 37 0 0,54-118-1084 0 0,1 1 0 0 0,0 0 1 0 0,1-1-1 0 0,1 2 0 0 0,1-1 0 0 0,1 1 0 0 0,0-1 0 0 0,1 1 1 0 0,1 0-1 0 0,1 0 0 0 0,1 0 0 0 0,2 9-350 0 0,-3-22 55 0 0,1 0 0 0 0,0 0 0 0 0,1 0-1 0 0,-1-1 1 0 0,1 1 0 0 0,0 0 0 0 0,1-1 0 0 0,-1 1 0 0 0,1-1-1 0 0,0 0 1 0 0,1 1 0 0 0,-1-2 0 0 0,1 1 0 0 0,0 0-1 0 0,0-1 1 0 0,0 0 0 0 0,1 1 0 0 0,0-2 0 0 0,0 1 0 0 0,0-1-1 0 0,0 1 1 0 0,0-1 0 0 0,0-1 0 0 0,1 1 0 0 0,0-1-1 0 0,-1 0 1 0 0,1 0 0 0 0,0-1 0 0 0,0 0 0 0 0,0 0-55 0 0,5 2 103 0 0,0-2 1 0 0,1 1 0 0 0,-1-2 0 0 0,0 1-1 0 0,0-2 1 0 0,1 1 0 0 0,-1-2 0 0 0,0 1-1 0 0,0-2 1 0 0,0 1 0 0 0,0-2 0 0 0,0 1-1 0 0,-1-1 1 0 0,1-1 0 0 0,6-4-104 0 0,-1 0 73 0 0,0-1 1 0 0,-1 0 0 0 0,0-1-1 0 0,-1-1 1 0 0,0-1-1 0 0,-1 0 1 0 0,0 0-1 0 0,-2-1 1 0 0,1-1-1 0 0,-1 0 1 0 0,-1 0 0 0 0,-1-1-1 0 0,0-1 1 0 0,-1 1-1 0 0,-1-1 1 0 0,-1-1-1 0 0,0 1 1 0 0,-1-1 0 0 0,2-17-75 0 0,-6 28 14 0 0,0 0 0 0 0,-1 0 0 0 0,0 0 0 0 0,0 0 0 0 0,-1 0 0 0 0,0 0 0 0 0,0 0-1 0 0,0 1 1 0 0,-1-1 0 0 0,0 0 0 0 0,0 1 0 0 0,-1-1 0 0 0,0 1 0 0 0,0 0 0 0 0,0 0-1 0 0,-1 0 1 0 0,0 0 0 0 0,0 1 0 0 0,-1-1 0 0 0,-4-4-13 0 0,0 3-51 0 0,0 0 0 0 0,0 0 0 0 0,-1 1 0 0 0,1 0-1 0 0,-1 1 1 0 0,-1 0 0 0 0,1 1 0 0 0,-1 0 0 0 0,0 0 0 0 0,0 1 0 0 0,0 0 0 0 0,0 1 0 0 0,-1 1 0 0 0,1 0 0 0 0,0 0 0 0 0,-1 1 0 0 0,1 0-1 0 0,-1 1 1 0 0,1 1 0 0 0,0-1 0 0 0,0 2 0 0 0,0 0 0 0 0,0 0 0 0 0,0 1 0 0 0,0 0 0 0 0,1 1 0 0 0,0 0 0 0 0,0 1 0 0 0,0 0 0 0 0,-2 2 51 0 0,1 1-193 0 0,0 0 1 0 0,0 1 0 0 0,1 0-1 0 0,0 0 1 0 0,1 1 0 0 0,0 0 0 0 0,1 1-1 0 0,0 0 1 0 0,0 3 192 0 0,-20 77-7922 0 0,27-72-2526 0 0</inkml:trace>
  <inkml:trace contextRef="#ctx0" brushRef="#br1" timeOffset="47529.951">9139 6068 10698 0 0,'0'0'2937'0'0,"0"0"-2002"0"0,0 0-651 0 0,0 0 131 0 0,0 0 230 0 0,0 0 161 0 0,0 0-21 0 0,0 0-161 0 0,0 0-121 0 0,0 0-54 0 0,0 0 57 0 0,0 0 75 0 0,0 0 34 0 0,-3 20 12 0 0,-6 55-11 0 0,50-159 1204 0 0,134-357-74 0 0,-136 386-2107 0 0,-39 55 323 0 0,1 0 0 0 0,0 0 1 0 0,0 0-1 0 0,0 0 0 0 0,0 0 0 0 0,-1 0 1 0 0,1 1-1 0 0,0-1 0 0 0,0 0 1 0 0,0 1-1 0 0,-1-1 0 0 0,1 0 0 0 0,0 1 1 0 0,-1-1-1 0 0,1 1 0 0 0,0-1 1 0 0,-1 1-1 0 0,1-1 0 0 0,0 1 0 0 0,-1 0 1 0 0,1-1-1 0 0,-1 1 0 0 0,1 0 1 0 0,-1-1-1 0 0,0 1 0 0 0,1 0 0 0 0,-1 0 1 0 0,0-1-1 0 0,1 1 0 0 0,-1 0 0 0 0,0 0 1 0 0,0 0-1 0 0,0-1 0 0 0,1 1 1 0 0,-1 0-1 0 0,0 0 0 0 0,0 0 0 0 0,0 0 1 0 0,-1-1-1 0 0,1 1 0 0 0,0 0 1 0 0,0 0-1 0 0,0 0 0 0 0,-1-1 0 0 0,1 2 38 0 0,1 4-303 0 0,5 43-1892 0 0,-3-26-778 0 0,0-1-3937 0 0,-1-14-3346 0 0</inkml:trace>
  <inkml:trace contextRef="#ctx0" brushRef="#br1" timeOffset="47900.395">9741 5788 4601 0 0,'0'0'2806'0'0,"0"0"-366"0"0,0 0-246 0 0,0 0-192 0 0,0 0-311 0 0,0 0-352 0 0,0 0-273 0 0,0 0-102 0 0,0 0-84 0 0,0 0-113 0 0,0 0-106 0 0,34-5-129 0 0,107-20-92 0 0,-75 1 101 0 0,-56 16-408 0 0,-2 4-83 0 0,-1-1 0 0 0,0 0 0 0 0,0 0 0 0 0,0 0-1 0 0,-1-1 1 0 0,0 0 0 0 0,0 0 0 0 0,0-1 0 0 0,-1 1 0 0 0,0-1 0 0 0,0 0 0 0 0,-1-1 0 0 0,0 1 0 0 0,0-1-1 0 0,-1 0 1 0 0,0 0 0 0 0,0 0 0 0 0,0 0 0 0 0,-2 0 0 0 0,1-1 0 0 0,-1 1 0 0 0,0-1 0 0 0,0 1-1 0 0,-1-3-48 0 0,-4 7-17 0 0,0-1 1 0 0,1 1 0 0 0,-2 1 0 0 0,1-1 0 0 0,0 1-1 0 0,-1-1 1 0 0,0 1 0 0 0,1 0 0 0 0,-1 1-1 0 0,0-1 1 0 0,-1 1 0 0 0,1 0 0 0 0,0 0 0 0 0,-1 1-1 0 0,1 0 1 0 0,-1 0 0 0 0,1 0 0 0 0,-1 0 0 0 0,1 1-1 0 0,-1 0 1 0 0,1 0 0 0 0,-1 1 0 0 0,0-1 0 0 0,1 1-1 0 0,-1 0 1 0 0,1 1 0 0 0,-1-1 0 0 0,1 1 0 0 0,0 0-1 0 0,-2 1 16 0 0,-10 6-2 0 0,1 1 1 0 0,-1 0-1 0 0,2 1 0 0 0,-1 1 0 0 0,2 0 0 0 0,-1 1 0 0 0,2 1 0 0 0,0 0 0 0 0,1 0 0 0 0,0 2 0 0 0,1-1 0 0 0,0 1 0 0 0,2 1 0 0 0,0 0 0 0 0,-6 17 2 0 0,6-16 1 0 0,1 0 0 0 0,1 1 0 0 0,1 0 0 0 0,1 0 0 0 0,0 1 0 0 0,2-1 0 0 0,0 1 0 0 0,1 0 0 0 0,1 0 0 0 0,1 0 0 0 0,0-1 0 0 0,2 8-1 0 0,2-16 19 0 0,0 0 0 0 0,1 0 0 0 0,0-1 0 0 0,0 1 1 0 0,1-1-1 0 0,0 0 0 0 0,1-1 0 0 0,0 1 0 0 0,1-2 0 0 0,0 1 0 0 0,0-1 0 0 0,1 0 0 0 0,0 0 0 0 0,0-1 0 0 0,1-1 0 0 0,-1 1 1 0 0,2-2-1 0 0,-1 1 0 0 0,1-1 0 0 0,-1-1 0 0 0,1 0 0 0 0,1 0 0 0 0,-1-1 0 0 0,0-1 0 0 0,1 0 0 0 0,0 0 0 0 0,-1-2 0 0 0,1 1 1 0 0,11-2-20 0 0,-4 2-115 0 0,0-2 0 0 0,1 0 0 0 0,-1-1-1 0 0,0-1 1 0 0,0-1 0 0 0,0 0 0 0 0,0-2 0 0 0,2-1 115 0 0,49-23-10479 0 0,-54 22-1648 0 0</inkml:trace>
  <inkml:trace contextRef="#ctx0" brushRef="#br1" timeOffset="50975.036">11477 5656 0 0 0,'0'0'3066'0'0,"0"0"-1239"0"0,0 0-403 0 0,0 0 25 0 0,0 0 46 0 0,0 0 69 0 0,0 0-48 0 0,0 0-154 0 0,0 0-186 0 0,0 0-238 0 0,0 0-214 0 0,-35 2-180 0 0,-107 12-131 0 0,90 10-71 0 0,26 7-173 0 0,2 0 0 0 0,1 2-1 0 0,1 1 1 0 0,2 0 0 0 0,2 1 0 0 0,1 2 0 0 0,2-1 0 0 0,1 2 0 0 0,2 0-1 0 0,2 0 1 0 0,1 1 0 0 0,2 0 0 0 0,1 5-169 0 0,5-40 25 0 0,-1 0 0 0 0,1 1-1 0 0,0-1 1 0 0,0 1 0 0 0,0-1 0 0 0,1 1 0 0 0,0-1 0 0 0,0 1-1 0 0,0 0 1 0 0,0-1 0 0 0,1 1 0 0 0,-1-1 0 0 0,1 1 0 0 0,1-1-1 0 0,-1 1 1 0 0,0-1 0 0 0,1 0 0 0 0,0 0 0 0 0,0 1 0 0 0,0-1-1 0 0,1 0 1 0 0,-1-1 0 0 0,1 1 0 0 0,0 0 0 0 0,0-1 0 0 0,0 0-1 0 0,1 0 1 0 0,-1 0 0 0 0,1 0 0 0 0,0 0 0 0 0,-1-1 0 0 0,1 1-1 0 0,0-1 1 0 0,1 0 0 0 0,-1 0 0 0 0,0-1 0 0 0,1 1-25 0 0,13-3 123 0 0,-1-1 0 0 0,0-1 1 0 0,0 0-1 0 0,-1-2 0 0 0,1 0 1 0 0,-1 0-1 0 0,0-2 0 0 0,0 0 0 0 0,-1-1 1 0 0,0 0-1 0 0,0-1 0 0 0,-1-1 1 0 0,0 0-1 0 0,0-1 0 0 0,-2 0 0 0 0,1-1 1 0 0,7-11-124 0 0,1 5 83 0 0,20-18-7 0 0,-2-1 1 0 0,-2-2-1 0 0,-1-1 0 0 0,-2-2 1 0 0,-2-2-1 0 0,-2-1 0 0 0,-2-1 1 0 0,-2-1-1 0 0,-2-1 0 0 0,-2-2 1 0 0,-3 0-1 0 0,-1-1 0 0 0,-3-1 1 0 0,-2 0-1 0 0,-3-1 0 0 0,-1-1 1 0 0,-1-28-77 0 0,-5 55-3 0 0,-1 1 1 0 0,-2-1 0 0 0,0 0 0 0 0,-2 0-1 0 0,-1 1 1 0 0,-1-1 0 0 0,-1 1-1 0 0,-1 0 1 0 0,-2 0 0 0 0,0 0 0 0 0,-2 1-1 0 0,-1 1 1 0 0,-7-13 2 0 0,15 32-1 0 0,0 1 1 0 0,0 0-1 0 0,-1 0 0 0 0,1 1 0 0 0,-1-1 0 0 0,0 1 1 0 0,0 0-1 0 0,0 0 0 0 0,0 0 0 0 0,0 0 0 0 0,-1 1 1 0 0,1-1-1 0 0,-1 1 0 0 0,0 1 0 0 0,0-1 0 0 0,0 0 1 0 0,0 1-1 0 0,0 0 0 0 0,0 1 0 0 0,0-1 0 0 0,0 1 0 0 0,0 0 1 0 0,0 0-1 0 0,0 0 0 0 0,0 1 0 0 0,0-1 0 0 0,0 1 1 0 0,0 1-1 0 0,0-1 0 0 0,0 1 0 0 0,0-1 0 0 0,1 1 1 0 0,-1 1-1 0 0,1-1 0 0 0,-1 1 0 0 0,1 0 0 0 0,0 0 1 0 0,0 0-1 0 0,0 0 0 0 0,0 1 0 0 0,1 0 0 0 0,-1-1 1 0 0,0 2 0 0 0,-13 18 5 0 0,0 1 0 0 0,2 1 1 0 0,1 0-1 0 0,0 1 1 0 0,2 0-1 0 0,1 1 1 0 0,2 0-1 0 0,0 1 0 0 0,2 0 1 0 0,1 1-1 0 0,1-1 1 0 0,1 1-1 0 0,2 0 0 0 0,1 0 1 0 0,1 5-6 0 0,0-6 18 0 0,1 0 0 0 0,2 0-1 0 0,0 0 1 0 0,2-1 0 0 0,1 1 0 0 0,1-1 0 0 0,2 0-1 0 0,0-1 1 0 0,2 0 0 0 0,1-1 0 0 0,1 0 0 0 0,1-1-1 0 0,1 0 1 0 0,17 20-18 0 0,190 192 38 0 0,-197-212-21 0 0,86 66 131 0 0,-109-88-127 0 0,1-1 0 0 0,-1 0-1 0 0,1 0 1 0 0,-1 0 0 0 0,1-1 0 0 0,-1 1 0 0 0,1 0-1 0 0,0-1 1 0 0,-1 0 0 0 0,1 0 0 0 0,0 1 0 0 0,-1-2-1 0 0,1 1 1 0 0,0 0 0 0 0,-1 0 0 0 0,1-1 0 0 0,-1 0-1 0 0,1 1 1 0 0,-1-1 0 0 0,1 0 0 0 0,-1 0-1 0 0,1 0 1 0 0,-1-1 0 0 0,0 1 0 0 0,1-1 0 0 0,-1 1-1 0 0,1-2-20 0 0,61-48 329 0 0,-45 36-29 0 0,-19 15-271 0 0,0 0 8 0 0,0 0 22 0 0,0 0-19 0 0,0 0-1 0 0,0 0-9 0 0,0 0-27 0 0,0 0 25 0 0,0 0 0 0 0,0 0 0 0 0,0 0-11 0 0,0 0-6 0 0,0 0 5 0 0,0 0 7 0 0,0 0-1 0 0,0 0-6 0 0,0 0-5 0 0,0 0 6 0 0,0 0 6 0 0,0 0-24 0 0,0 0-3 0 0,0 0 9 0 0,0 0-16 0 0,0 0 22 0 0,0 0 5 0 0,0 0-17 0 0,0 0 21 0 0,0 0-7 0 0,0 0 0 0 0,0 0 2 0 0,0 0 14 0 0,0 0-18 0 0,0 0-11 0 0,0 0 12 0 0,2-1 100 0 0,78-222 33 0 0,-77 189 14 0 0,-4 34-144 0 0,1 0 22 0 0,0 0-32 0 0,0 0-18 0 0,0 0-54 0 0,0 0 58 0 0,0 0 17 0 0,0 0-12 0 0,0 0 35 0 0,0 0-37 0 0,0 0-16 0 0,0 0-2 0 0,0 0-3 0 0,0 0-9 0 0,0 0 5 0 0,0 0 13 0 0,0 0 2 0 0,-1 42-177 0 0,-1-9 17 0 0,2-12 129 0 0,-2 198 57 0 0,3-206-20 0 0,2-1-1 0 0,0 0 0 0 0,0-1 1 0 0,1 1-1 0 0,0 0 0 0 0,1-1 1 0 0,1 0-1 0 0,-1 0 0 0 0,2-1 1 0 0,0 0-1 0 0,0 0 0 0 0,6 7 11 0 0,-10-16-1 0 0,0 1-1 0 0,0-1 1 0 0,0 0-1 0 0,1-1 0 0 0,-1 1 1 0 0,0 0-1 0 0,0-1 1 0 0,0 0-1 0 0,1 0 0 0 0,-1 0 1 0 0,0 0-1 0 0,0 0 1 0 0,1 0-1 0 0,-1-1 0 0 0,0 0 1 0 0,0 0-1 0 0,0 0 1 0 0,0 0-1 0 0,0 0 0 0 0,0 0 1 0 0,0-1-1 0 0,0 0 1 0 0,0 1-1 0 0,-1-1 0 0 0,1 0 1 0 0,-1 0-1 0 0,1 0 1 0 0,-1-1-1 0 0,0 1 0 0 0,1-2 2 0 0,31-30 22 0 0,-2-1-1 0 0,-1-2 0 0 0,-2-1 1 0 0,-1-1-1 0 0,-2-2 0 0 0,-3 0 1 0 0,16-36-22 0 0,-15 27-21 0 0,-3-1 0 0 0,-1-1 1 0 0,-3 0-1 0 0,-3-1 1 0 0,-1-1-1 0 0,-3 0 0 0 0,-3-1 1 0 0,-1 0-1 0 0,-3-28 21 0 0,-3 38-17 0 0,2 15 15 0 0,-1 1 0 0 0,-1-1 0 0 0,-2 1-1 0 0,-1 0 1 0 0,-2 0 0 0 0,0 0 0 0 0,-2 0 0 0 0,-2 1 0 0 0,0 0 0 0 0,-4-5 2 0 0,13 32-4 0 0,0 0 1 0 0,0 1 0 0 0,0-1-1 0 0,0 0 1 0 0,0 0 0 0 0,-1 1-1 0 0,1-1 1 0 0,0 0 0 0 0,0 1-1 0 0,-1-1 1 0 0,1 0 0 0 0,0 1-1 0 0,-1-1 1 0 0,1 0 0 0 0,-1 1-1 0 0,1-1 1 0 0,-1 1 0 0 0,1-1-1 0 0,-1 0 1 0 0,1 1 0 0 0,-1 0-1 0 0,0-1 1 0 0,1 1 0 0 0,-1-1 0 0 0,0 1-1 0 0,1 0 1 0 0,-1-1 0 0 0,0 1-1 0 0,0 0 1 0 0,1 0 0 0 0,-1 0-1 0 0,0-1 1 0 0,0 1 0 0 0,1 0-1 0 0,-1 0 1 0 0,0 0 0 0 0,0 0-1 0 0,1 0 1 0 0,-1 0 0 0 0,0 1-1 0 0,0-1 1 0 0,1 0 0 0 0,-1 0-1 0 0,0 0 1 0 0,1 1 0 0 0,-1-1-1 0 0,0 0 1 0 0,1 1 0 0 0,-1-1-1 0 0,0 1 1 0 0,1-1 0 0 0,-1 1-1 0 0,1-1 1 0 0,-1 1 0 0 0,0-1-1 0 0,1 1 1 0 0,0-1 0 0 0,-1 1-1 0 0,1 0 1 0 0,-1-1 0 0 0,1 2 3 0 0,-13 39-55 0 0,2 2-1 0 0,2 0 1 0 0,2 0 0 0 0,-2 41 55 0 0,29 264 102 0 0,84 324-52 0 0,-95-291-28 0 0,-10-347-15 0 0,-3 1-1 0 0,-1-1 0 0 0,-1-1 1 0 0,-2 1-1 0 0,-1-1 0 0 0,-1 0 1 0 0,-3-1-1 0 0,0-1 1 0 0,-12 20-7 0 0,24-48-1 0 0,0 0 1 0 0,-1-1-1 0 0,1 1 1 0 0,0 0-1 0 0,-1-1 1 0 0,0 1-1 0 0,0-1 1 0 0,0 0 0 0 0,0 1-1 0 0,0-1 1 0 0,0 0-1 0 0,0 0 1 0 0,-1 0-1 0 0,1-1 1 0 0,-1 1-1 0 0,0 0 1 0 0,1-1 0 0 0,-1 0-1 0 0,0 0 1 0 0,0 0-1 0 0,-1 1 1 0 0,-5-44 24 0 0,10 3-24 0 0,3 0 0 0 0,1 1-1 0 0,1 0 1 0 0,3 0 0 0 0,1 0-1 0 0,4-7 1 0 0,-8 26-6 0 0,258-823-203 0 0,-222 684 100 0 0,-7-3-1 0 0,4-81 110 0 0,-20-58 92 0 0,-23 294-62 0 0,-1 20-163 0 0,-7 235 268 0 0,10-165-37 0 0,3-1 1 0 0,5 1-1 0 0,11 60-98 0 0,125 713 136 0 0,-132-760-181 0 0,-4 0 1 0 0,-5 68 44 0 0,-1-155-1 0 0,0-1 1 0 0,-1 1-1 0 0,0 0 1 0 0,-1-1 0 0 0,0 1-1 0 0,0-1 1 0 0,-1 0-1 0 0,0 0 1 0 0,0 0 0 0 0,-1 0-1 0 0,-1 0 1 0 0,1-1-1 0 0,-2 0 1 0 0,1 0 0 0 0,-1 0-1 0 0,0 0 1 0 0,0-1-1 0 0,-1 0 1 0 0,0-1 0 0 0,-3 3 0 0 0,7-7-2 0 0,1-1 0 0 0,0 0 0 0 0,-1 0 0 0 0,1 0 0 0 0,0 0 0 0 0,-1 0 0 0 0,0 0 0 0 0,1-1 0 0 0,-1 1 0 0 0,1-1 0 0 0,-1 0 1 0 0,0 0-1 0 0,1 0 0 0 0,-1 0 0 0 0,1 0 0 0 0,-1 0 0 0 0,0-1 0 0 0,1 1 0 0 0,-1-1 0 0 0,1 0 0 0 0,-1 0 0 0 0,1 0 0 0 0,-1 0 0 0 0,1 0 1 0 0,0 0-1 0 0,0-1 0 0 0,-1 1 0 0 0,1-1 0 0 0,0 0 0 0 0,0 1 0 0 0,1-1 0 0 0,-1 0 0 0 0,0 0 0 0 0,1 0 0 0 0,-1 0 0 0 0,1-1 0 0 0,-1 1 1 0 0,0-2 1 0 0,-26-100 34 0 0,30 67-24 0 0,2 0 0 0 0,1 0 0 0 0,1 1-1 0 0,2 0 1 0 0,2 0 0 0 0,2 1 0 0 0,0 0 0 0 0,3 1 0 0 0,1 1 0 0 0,1 0 0 0 0,2 1 0 0 0,18-24-10 0 0,-26 37 0 0 0,96-171-172 0 0,-107 189 126 0 0,0 1 0 0 0,0-1 0 0 0,0 1 0 0 0,0-1 0 0 0,0 1 1 0 0,0-1-1 0 0,0 1 0 0 0,1-1 0 0 0,-1 1 0 0 0,0-1 0 0 0,-1 1 1 0 0,1-1-1 0 0,0 1 0 0 0,0-1 0 0 0,0 1 0 0 0,0-1 0 0 0,0 1 1 0 0,0 0-1 0 0,-1-1 0 0 0,1 1 0 0 0,0-1 0 0 0,0 1 0 0 0,-1-1 1 0 0,1 1-1 0 0,0 0 0 0 0,-1-1 0 0 0,1 1 0 0 0,0 0 0 0 0,-1-1 1 0 0,1 1-1 0 0,0 0 0 0 0,-1-1 0 0 0,1 1 0 0 0,-1 0 0 0 0,1 0 1 0 0,-1-1-1 0 0,1 1 0 0 0,0 0 0 0 0,-1 0 0 0 0,1 0 0 0 0,-1 0 1 0 0,1 0-1 0 0,-1 0 0 0 0,1 0 0 0 0,-1 0 0 0 0,1 0 0 0 0,-1 0 1 0 0,1 0-1 0 0,-1 0 0 0 0,1 0 0 0 0,-1 0 0 0 0,1 0 0 0 0,-1 0 0 0 0,1 1 1 0 0,-1-1-1 0 0,1 0 0 0 0,-1 0 0 0 0,1 0 0 0 0,0 1 0 0 0,-1-1 1 0 0,1 0 45 0 0,-20 5-7657 0 0,14-1-3831 0 0</inkml:trace>
  <inkml:trace contextRef="#ctx0" brushRef="#br1" timeOffset="51236.776">13406 5888 17284 0 0,'0'0'1345'0'0,"0"0"-533"0"0,0 0-203 0 0,0 0 120 0 0,0 0 171 0 0,0 0 89 0 0,0 0-101 0 0,-5 32-252 0 0,-14 101-219 0 0,16-7-19 0 0,3-119-486 0 0,1 0 0 0 0,0 0 0 0 0,0 0 0 0 0,0 0 0 0 0,1-1 0 0 0,0 1 0 0 0,0 0 0 0 0,1-1 0 0 0,0 1-1 0 0,0-1 1 0 0,1 0 0 0 0,0 0 0 0 0,0 0 0 0 0,0 0 0 0 0,0-1 0 0 0,2 1 88 0 0,16-1-3238 0 0,-9-6-6620 0 0,-9-2-644 0 0</inkml:trace>
  <inkml:trace contextRef="#ctx0" brushRef="#br1" timeOffset="51422.926">13415 5615 12251 0 0,'0'0'5129'0'0,"0"0"-3873"0"0,0 0-592 0 0,0 0-80 0 0,0 0-88 0 0,0 0-144 0 0,0 0-200 0 0,0 0-248 0 0,0 0-184 0 0,0 0-224 0 0,0 0-264 0 0,0 0-728 0 0,0 0-1937 0 0,0 0-8642 0 0</inkml:trace>
  <inkml:trace contextRef="#ctx0" brushRef="#br1" timeOffset="51679.096">14001 5726 15627 0 0,'0'0'1274'0'0,"0"0"-513"0"0,0 0 16 0 0,0 0 223 0 0,0 0 159 0 0,0 0 4 0 0,0 0-275 0 0,0 0-273 0 0,0 0-222 0 0,0 0-158 0 0,0 0-70 0 0,0 0-22 0 0,0 0-4 0 0,-33 22-46 0 0,-100 71-37 0 0,128-90-55 0 0,0 0 0 0 0,0 0 0 0 0,0 1 1 0 0,0-1-1 0 0,1 1 0 0 0,0 0 0 0 0,0 0 0 0 0,0 1 0 0 0,0-1 0 0 0,1 1 1 0 0,0 0-1 0 0,0 0 0 0 0,0 0 0 0 0,-2 5-1 0 0,0 3-4 0 0,1-7 3 0 0,0 1 0 0 0,1 0 0 0 0,0 0 0 0 0,0 0 0 0 0,1 1-1 0 0,0-1 1 0 0,0 1 0 0 0,1-1 0 0 0,0 1 0 0 0,0-1 0 0 0,1 1 0 0 0,-1 0 0 0 0,2-1 0 0 0,-1 1 0 0 0,1 0 0 0 0,0-1 0 0 0,1 1 0 0 0,0-1 0 0 0,0 0 0 0 0,1 1 0 0 0,0-1-1 0 0,0 0 1 0 0,0-1 0 0 0,1 1 0 0 0,0 0 0 0 0,0-1 0 0 0,1 0 0 0 0,0 0 0 0 0,0 0 0 0 0,2 1 1 0 0,11 4-24 0 0,-1 0-1 0 0,1-1 1 0 0,1-1-1 0 0,-1-1 1 0 0,2-1 0 0 0,-1 0-1 0 0,1-2 1 0 0,0 0-1 0 0,0-1 1 0 0,0-1 0 0 0,1-1-1 0 0,-1-1 1 0 0,1 0-1 0 0,17-3 25 0 0,-33 2-70 0 0,0-1-1 0 0,0 1 1 0 0,-1-1-1 0 0,1 0 1 0 0,0 0-1 0 0,-1-1 1 0 0,1 1-1 0 0,0-1 1 0 0,-1 0-1 0 0,0 0 1 0 0,1-1-1 0 0,-1 1 1 0 0,0-1-1 0 0,0 0 1 0 0,-1 0-1 0 0,1 0 1 0 0,-1-1-1 0 0,1 1 1 0 0,-1-1-1 0 0,2-3 71 0 0,14-23-3487 0 0,-6-3-4050 0 0,-9 19-3587 0 0</inkml:trace>
  <inkml:trace contextRef="#ctx0" brushRef="#br1" timeOffset="52909.768">14350 5866 8298 0 0,'0'0'2414'0'0,"0"0"-713"0"0,0 0-271 0 0,0 0 20 0 0,0 0-71 0 0,0 0-173 0 0,-1 32-251 0 0,-5 98-242 0 0,14-71 133 0 0,-3-53-682 0 0,-2-1-24 0 0,1 0-1 0 0,0-1 0 0 0,0 0 0 0 0,0 0 1 0 0,0 0-1 0 0,1 0 0 0 0,-1-1 0 0 0,1 1 0 0 0,0-1 1 0 0,0 0-1 0 0,0-1 0 0 0,1 1 0 0 0,-1-1 1 0 0,1 0-1 0 0,-1-1 0 0 0,1 1 0 0 0,-1-1 1 0 0,1 0-1 0 0,0 0 0 0 0,0-1 0 0 0,0 0 0 0 0,-1 0 1 0 0,1 0-1 0 0,0-1 0 0 0,1 0-139 0 0,9-2 164 0 0,1 0 0 0 0,-1-1 0 0 0,-1-1 0 0 0,1-1-1 0 0,-1 0 1 0 0,0-1 0 0 0,0-1 0 0 0,-1 0 0 0 0,0-1 0 0 0,0 0 0 0 0,-1-1-1 0 0,0-1 1 0 0,-1 0 0 0 0,-1 0 0 0 0,3-4-164 0 0,17 1 91 0 0,-19-16 253 0 0,33-76-283 0 0,-25 51-57 0 0,-20 55 19 0 0,0 0-15 0 0,0 0-14 0 0,0 0 18 0 0,0 0-10 0 0,0 0 6 0 0,0 0-15 0 0,0 0-9 0 0,0 0 16 0 0,0 0-3 0 0,0 0 13 0 0,0 0 7 0 0,0 0-38 0 0,-5 37-366 0 0,0-11 370 0 0,2-1 0 0 0,0 1 0 0 0,2 0 0 0 0,0 0 1 0 0,2 0-1 0 0,2 1 17 0 0,-2-20-8 0 0,1-1 0 0 0,0 0 0 0 0,0 0 0 0 0,1 0 1 0 0,0 0-1 0 0,0 0 0 0 0,1-1 0 0 0,-1 1 0 0 0,1-1 1 0 0,0 0-1 0 0,1 0 0 0 0,-1 0 0 0 0,1-1 0 0 0,0 1 1 0 0,0-1-1 0 0,0 0 0 0 0,1-1 0 0 0,-1 1 0 0 0,1-1 1 0 0,0 0-1 0 0,0-1 0 0 0,0 1 0 0 0,0-1 0 0 0,0-1 1 0 0,1 1-1 0 0,-1-1 0 0 0,1 0 0 0 0,-1 0 0 0 0,1-1 0 0 0,-1 0 1 0 0,1 0-1 0 0,-1 0 0 0 0,1-1 0 0 0,1 0 8 0 0,76-61 126 0 0,-62 39-77 0 0,-1-1 1 0 0,-1 0 0 0 0,-1-1-1 0 0,-1-2 1 0 0,-1 0 0 0 0,-1 0-1 0 0,-2-1 1 0 0,0-3-50 0 0,93-245 96 0 0,-52 118-165 0 0,-43 127 58 0 0,13-27-41 0 0,-2-2-1 0 0,-3 0 1 0 0,-3-1-1 0 0,-2-1 0 0 0,-3 0 1 0 0,-3-1-1 0 0,0-28 53 0 0,-32 1 51 0 0,22 88-49 0 0,0-1-1 0 0,0 1 0 0 0,-1-1 0 0 0,1 1 0 0 0,-1 0 1 0 0,0 0-1 0 0,1 0 0 0 0,-1-1 0 0 0,0 2 1 0 0,0-1-1 0 0,0 0 0 0 0,0 0 0 0 0,-1 1 1 0 0,1-1-1 0 0,0 1 0 0 0,-1-1 0 0 0,1 1 0 0 0,-1 0 1 0 0,0 0-1 0 0,1 0 0 0 0,-1 1 0 0 0,0-1 1 0 0,1 1-1 0 0,-1-1 0 0 0,0 1 0 0 0,0 0 1 0 0,1 0-1 0 0,-1 0 0 0 0,0 0 0 0 0,0 1 0 0 0,1-1 1 0 0,-2 1-2 0 0,-4 4-11 0 0,1 0 1 0 0,-1 0 0 0 0,1 1 0 0 0,0 0-1 0 0,1 0 1 0 0,0 1 0 0 0,0-1 0 0 0,0 2-1 0 0,1-1 1 0 0,0 0 0 0 0,0 1 0 0 0,1 0-1 0 0,-3 6 11 0 0,1-2-1 0 0,1 0-1 0 0,0 0 1 0 0,0 1-1 0 0,1 0 1 0 0,1-1 0 0 0,0 1-1 0 0,1 0 1 0 0,0 1-1 0 0,1-1 1 0 0,1 0-1 0 0,0 2 2 0 0,16 133 86 0 0,-10-128-69 0 0,18 68 108 0 0,3 0 1 0 0,29 57-126 0 0,74 172 185 0 0,-121-294-178 0 0,-2-1-1 0 0,0 2 1 0 0,-2-1 0 0 0,0 1-1 0 0,-2-1 1 0 0,0 1 0 0 0,-2 0-1 0 0,0 1 1 0 0,-2-1 0 0 0,-1 5-7 0 0,-24 40 33 0 0,26-68-48 0 0,0 0 1 0 0,1-1-1 0 0,-1 1 0 0 0,0-1 1 0 0,1 1-1 0 0,-1-1 0 0 0,0 0 1 0 0,1 1-1 0 0,-1-1 0 0 0,1 1 0 0 0,-1-1 1 0 0,1 0-1 0 0,-1 1 0 0 0,0-1 1 0 0,1 0-1 0 0,0 1 0 0 0,-1-1 1 0 0,1 0-1 0 0,-1 0 0 0 0,1 0 1 0 0,-1 1-1 0 0,1-1 0 0 0,-1 0 0 0 0,1 0 1 0 0,-1 0-1 0 0,1 0 0 0 0,0 0 1 0 0,-1 0-1 0 0,1 0 0 0 0,-1 0 1 0 0,1 0-1 0 0,-1 0 0 0 0,1-1 1 0 0,0 1-1 0 0,-1 0 0 0 0,1 0 0 0 0,-1 0 1 0 0,1-1-1 0 0,-1 1 0 0 0,1 0 1 0 0,-1-1-1 0 0,1 1 0 0 0,-1 0 1 0 0,0-1-1 0 0,1 1 0 0 0,-1-1 1 0 0,1 1-1 0 0,-1 0 0 0 0,0-1 0 0 0,1 1 1 0 0,-1-1-1 0 0,0 1 0 0 0,0-1 1 0 0,1 0-1 0 0,-1 1 0 0 0,0-1 1 0 0,0 1-1 0 0,0-1 0 0 0,0 1 1 0 0,1-1 14 0 0,4-13-1106 0 0,1-3-1843 0 0,-3 5-2964 0 0,-3 8-5520 0 0</inkml:trace>
  <inkml:trace contextRef="#ctx0" brushRef="#br1" timeOffset="53267.25">16007 4853 12475 0 0,'0'0'1967'0'0,"0"0"-578"0"0,0 0-362 0 0,0 0-27 0 0,0 0 39 0 0,0 0 32 0 0,0 0 15 0 0,0 0-46 0 0,0 0-110 0 0,0 0-106 0 0,0 0-156 0 0,0 0-143 0 0,0 0-74 0 0,6 39-24 0 0,19 124-35 0 0,-19-26 253 0 0,-2 241 296 0 0,46-54-1041 0 0,-43-283 4 0 0,4 44-2508 0 0,-31-133-5458 0 0,10 29-1046 0 0,5 5 1181 0 0</inkml:trace>
  <inkml:trace contextRef="#ctx0" brushRef="#br1" timeOffset="53543.842">15718 5420 15603 0 0,'0'0'1325'0'0,"0"0"-556"0"0,0 0-86 0 0,0 0 160 0 0,0 0 126 0 0,0 0-54 0 0,0 0-173 0 0,37 0-176 0 0,119 0-164 0 0,163 0 147 0 0,-246-7-1724 0 0,-26-1-7365 0 0,-33 5-3191 0 0</inkml:trace>
  <inkml:trace contextRef="#ctx0" brushRef="#br1" timeOffset="55035.402">12195 4849 0 0 0,'0'0'481'0'0,"0"0"316"0"0,0 0 173 0 0,0 0 117 0 0,0 0 155 0 0,0 0 89 0 0,0 0-21 0 0,0 0-84 0 0,0 0-87 0 0,0 0-101 0 0,0 0-75 0 0,-9 5-34 0 0,-27 15-50 0 0,24-13 2765 0 0,19-13-2499 0 0,15-37-1738 0 0,-24 42-5761 0 0,1 1-4072 0 0</inkml:trace>
  <inkml:trace contextRef="#ctx0" brushRef="#br1" timeOffset="57356.447">5560 7088 9058 0 0,'0'0'628'0'0,"0"0"-391"0"0,0 0-42 0 0,5 33 113 0 0,13 106 148 0 0,-6-16 1363 0 0,-4 1-1 0 0,-7 41-1818 0 0,-1-138 67 0 0,2-10 29 0 0,-2 0 0 0 0,0 0-1 0 0,-1 0 1 0 0,-1 0 0 0 0,0 0 0 0 0,-2 0 0 0 0,0 0 0 0 0,0-1 0 0 0,-2 1 0 0 0,0-1 0 0 0,-7 12-96 0 0,12-26 61 0 0,0-1 0 0 0,0 1 1 0 0,0-1-1 0 0,0 1 0 0 0,0-1 1 0 0,-1 1-1 0 0,1-1 0 0 0,-1 0 1 0 0,1 0-1 0 0,-1 0 0 0 0,1 0 1 0 0,-1 0-1 0 0,0 0 1 0 0,1 0-1 0 0,-1 0 0 0 0,0-1 1 0 0,0 1-1 0 0,1-1 0 0 0,-1 1 1 0 0,0-1-1 0 0,0 0 0 0 0,0 0 1 0 0,0 0-1 0 0,0 0 0 0 0,0 0 1 0 0,1 0-1 0 0,-1 0 0 0 0,0 0 1 0 0,0-1-1 0 0,0 1 0 0 0,0-1 1 0 0,1 1-1 0 0,-1-1 0 0 0,0 0 1 0 0,0 0-1 0 0,1 0 0 0 0,-1 0 1 0 0,1 0-1 0 0,-1 0 1 0 0,1 0-1 0 0,-1-1 0 0 0,1 1 1 0 0,0 0-1 0 0,0-1 0 0 0,-1 1 1 0 0,1-1-1 0 0,0 1 0 0 0,0-1 1 0 0,1 0-1 0 0,-1 1 0 0 0,0-1 1 0 0,0-1-62 0 0,-5-17 111 0 0,0-1 0 0 0,1 0 1 0 0,1-1-1 0 0,1 1 0 0 0,2 0 1 0 0,0-1-1 0 0,0 0 0 0 0,4-20-111 0 0,-3 30 34 0 0,5-32 23 0 0,1 1 1 0 0,2-1-1 0 0,2 1 1 0 0,2 1-1 0 0,2 0 1 0 0,1 1-1 0 0,3 0 1 0 0,1 2-1 0 0,12-18-57 0 0,-11 19 32 0 0,2 1-1 0 0,2 1 1 0 0,1 1-1 0 0,2 1 0 0 0,1 1 1 0 0,1 2-1 0 0,2 1 1 0 0,1 1-1 0 0,2 2 0 0 0,0 1 1 0 0,13-5-32 0 0,-36 24 45 0 0,1 1 0 0 0,-1 0 1 0 0,1 1-1 0 0,1 1 0 0 0,-1 0 1 0 0,0 0-1 0 0,1 1 0 0 0,0 1 1 0 0,0 0-1 0 0,0 1 1 0 0,0 0-1 0 0,7 1-45 0 0,-15 1 40 0 0,-1 0 0 0 0,0 0 0 0 0,1 0 0 0 0,-1 0 0 0 0,0 0 0 0 0,0 1-1 0 0,0 0 1 0 0,0 0 0 0 0,-1 0 0 0 0,1 0 0 0 0,0 0 0 0 0,-1 1 0 0 0,1 0 0 0 0,-1 0 0 0 0,0 0 0 0 0,0 0 0 0 0,0 0 0 0 0,0 0 0 0 0,-1 1 0 0 0,0 0 0 0 0,1-1 0 0 0,-1 1 0 0 0,0 0 0 0 0,-1 0 0 0 0,1 0 0 0 0,-1 0-1 0 0,1 0 1 0 0,-1 1-40 0 0,15 122 662 0 0,-19-95-648 0 0,-2-1 0 0 0,0 0 0 0 0,-2 0 0 0 0,-2 0 0 0 0,-1-1 0 0 0,-1 0 0 0 0,-1-1 0 0 0,-1 0-1 0 0,-2-1 1 0 0,-1-1 0 0 0,-2 0 0 0 0,0-2 0 0 0,-1 0 0 0 0,-2 0 0 0 0,-1-2 0 0 0,0-1 0 0 0,-2-1 0 0 0,0 0 0 0 0,-1-2 0 0 0,-2-1-1 0 0,1-1 1 0 0,-2-2 0 0 0,-19 9-14 0 0,35-18-160 0 0,-1 0-1 0 0,0-1 1 0 0,0 0-1 0 0,0-1 1 0 0,0-1-1 0 0,0 0 0 0 0,-1 0 1 0 0,1-2-1 0 0,-1 1 1 0 0,0-2-1 0 0,0 0 1 0 0,1-1-1 0 0,-10-1 161 0 0,-7-18-2665 0 0,20-1-3288 0 0,7 9-4604 0 0</inkml:trace>
  <inkml:trace contextRef="#ctx0" brushRef="#br1" timeOffset="57890.312">6240 7471 11354 0 0,'0'0'1317'0'0,"0"0"-482"0"0,0 0-146 0 0,0 0 173 0 0,0 0 162 0 0,0 0 32 0 0,0 0-88 0 0,0 0-109 0 0,0 0-96 0 0,0 0-84 0 0,0 0-91 0 0,0 0-103 0 0,32 12-78 0 0,106 31-46 0 0,-74-47-38 0 0,-27-15-188 0 0,-1-2-1 0 0,-1-2 1 0 0,-2-1-1 0 0,0-1 0 0 0,-1-2 1 0 0,-2-1-1 0 0,-1-2 1 0 0,-1 0-1 0 0,-1-2 1 0 0,-2-1-1 0 0,11-21-134 0 0,-30 43 11 0 0,0-1-1 0 0,0 0 1 0 0,-1 0 0 0 0,-1 0-1 0 0,0-1 1 0 0,-1 1 0 0 0,0-1-1 0 0,-1 0 1 0 0,0 0 0 0 0,-1 0 0 0 0,0 0-1 0 0,-2 0 1 0 0,0-8-11 0 0,0 16-9 0 0,0 1 1 0 0,0 0-1 0 0,-1 0 1 0 0,0-1-1 0 0,0 1 0 0 0,0 0 1 0 0,0 0-1 0 0,0 1 1 0 0,-1-1-1 0 0,0 0 0 0 0,0 1 1 0 0,0 0-1 0 0,0-1 1 0 0,0 1-1 0 0,-1 1 1 0 0,1-1-1 0 0,-1 0 0 0 0,0 1 1 0 0,0 0-1 0 0,0-1 1 0 0,0 2-1 0 0,0-1 0 0 0,0 0 1 0 0,0 1-1 0 0,-1 0 1 0 0,1 0-1 0 0,-1 0 1 0 0,1 0-1 0 0,-1 1 0 0 0,1 0 1 0 0,-1 0-1 0 0,1 0 1 0 0,-1 0-1 0 0,1 1 0 0 0,0 0 1 0 0,-1 0-1 0 0,1 0 1 0 0,0 0-1 0 0,-1 1 1 0 0,1 0-1 0 0,0 0 0 0 0,0 0 1 0 0,0 0-1 0 0,0 0 1 0 0,1 1-1 0 0,-4 2 9 0 0,-4 2-1 0 0,1 1 0 0 0,0 0 0 0 0,0 0 1 0 0,1 1-1 0 0,0 1 0 0 0,0-1 0 0 0,1 1 0 0 0,0 1 0 0 0,1 0 0 0 0,0 0 0 0 0,1 0 0 0 0,0 0 1 0 0,1 1-1 0 0,0 0 0 0 0,1 0 0 0 0,0 1 0 0 0,1-1 0 0 0,-1 14 1 0 0,4-23 5 0 0,0 0 0 0 0,0 1 0 0 0,0-1 0 0 0,1 0 0 0 0,-1 0 0 0 0,1 0 0 0 0,0 1 0 0 0,0-1 0 0 0,0 0 0 0 0,1 0 0 0 0,-1 0 0 0 0,1 0 0 0 0,-1 0 0 0 0,1-1 0 0 0,0 1 0 0 0,0-1 0 0 0,0 1 0 0 0,0-1 0 0 0,1 1 0 0 0,-1-1 0 0 0,1 0 0 0 0,-1 0 0 0 0,1 0 0 0 0,0-1 0 0 0,0 1 0 0 0,0-1 0 0 0,3 2-5 0 0,86 23 238 0 0,117-23 68 0 0,19-20 33 0 0,-226 18-330 0 0,-1-1 1 0 0,1 1-1 0 0,-1-1 1 0 0,1 1-1 0 0,-1 0 1 0 0,0 0-1 0 0,1 0 1 0 0,-1 0-1 0 0,0 0 1 0 0,1 0-1 0 0,-1 0 1 0 0,0 0-1 0 0,0 0 1 0 0,0 0-1 0 0,0 1 1 0 0,0-1-1 0 0,0 0 1 0 0,-1 1-1 0 0,1-1 1 0 0,0 1-1 0 0,-1-1 0 0 0,1 1 1 0 0,-1-1-1 0 0,1 1 1 0 0,-1-1-1 0 0,0 1 1 0 0,1 0-1 0 0,-1-1 1 0 0,0 1-1 0 0,0-1 1 0 0,0 1-1 0 0,-1 0 1 0 0,1-1-1 0 0,0 1 1 0 0,-1 0-10 0 0,-12 59 294 0 0,-20 7-162 0 0,27-59-157 0 0,0 0 0 0 0,1 0 0 0 0,0 1 0 0 0,0-1 0 0 0,1 1-1 0 0,1 0 1 0 0,-1 1 0 0 0,2-1 0 0 0,0 0 0 0 0,0 1 0 0 0,0 0 0 0 0,2-1 0 0 0,-1 1-1 0 0,2 5 26 0 0,1-13-126 0 0,1-1 0 0 0,0 0 0 0 0,0 1-1 0 0,0-1 1 0 0,0 0 0 0 0,0 0 0 0 0,0-1 0 0 0,1 1-1 0 0,-1-1 1 0 0,1 0 0 0 0,-1 0 0 0 0,1 0-1 0 0,0 0 1 0 0,-1 0 0 0 0,1-1 0 0 0,0 1-1 0 0,-1-1 1 0 0,1 0 0 0 0,0-1 0 0 0,-1 1-1 0 0,1 0 1 0 0,0-1 0 0 0,-1 0 0 0 0,1 0 0 0 0,-1 0-1 0 0,1 0 1 0 0,-1-1 0 0 0,1 1 0 0 0,0-2 126 0 0,41-20-3368 0 0,-19 8-2788 0 0,-10 10-4789 0 0</inkml:trace>
  <inkml:trace contextRef="#ctx0" brushRef="#br1" timeOffset="58139.077">7661 7235 11034 0 0,'0'0'2111'0'0,"0"0"-720"0"0,0 0-330 0 0,0 0-6 0 0,0 0-5 0 0,0 0-68 0 0,0 0-103 0 0,0 0-136 0 0,-21 35-119 0 0,-66 108-111 0 0,52-54 92 0 0,34-77-520 0 0,-1-5-42 0 0,1-1 1 0 0,1 1 0 0 0,-1-1-1 0 0,1 0 1 0 0,0 1-1 0 0,0-1 1 0 0,1 1-1 0 0,0-1 1 0 0,0 0 0 0 0,0 1-1 0 0,1-1 1 0 0,0 0-1 0 0,0 0 1 0 0,1 0 0 0 0,0 0-1 0 0,0 0 1 0 0,0-1-1 0 0,1 1 1 0 0,-1-1 0 0 0,1 0-1 0 0,1 0 1 0 0,-1-1-1 0 0,1 1 1 0 0,-1-1 0 0 0,1 0-1 0 0,1 0 1 0 0,-1 0-1 0 0,0-1 1 0 0,1 1 0 0 0,0-2-1 0 0,0 1 1 0 0,2 1-44 0 0,3-2 87 0 0,0 0 0 0 0,0-1 0 0 0,0 0 0 0 0,1-1-1 0 0,-1 0 1 0 0,0 0 0 0 0,0-1 0 0 0,0-1 0 0 0,0 0 0 0 0,0-1 0 0 0,0 0 0 0 0,-1 0 0 0 0,1-1 0 0 0,-1 0 0 0 0,0-1 0 0 0,0 0 0 0 0,-1-1 0 0 0,1 0 0 0 0,-1-1 0 0 0,0 1 0 0 0,-1-2 0 0 0,0 1 0 0 0,0-1 0 0 0,0-1 0 0 0,5-8-88 0 0,-6 11 19 0 0,-1-1 0 0 0,0 1 0 0 0,0-1-1 0 0,0-1 1 0 0,-1 1 0 0 0,0-1 0 0 0,-1 0-1 0 0,0 0 1 0 0,0 0 0 0 0,0-1 0 0 0,-1 1-1 0 0,-1-1 1 0 0,1 0 0 0 0,-1 0-1 0 0,-1 0 1 0 0,0 0 0 0 0,0 0 0 0 0,-1 0-1 0 0,0 0 1 0 0,0 0 0 0 0,-1 0 0 0 0,0-1-1 0 0,-1 2 1 0 0,0-1 0 0 0,-1 0 0 0 0,1 0-1 0 0,-5-8-17 0 0,1 8-61 0 0,-1 0 0 0 0,1 0-1 0 0,-2 1 1 0 0,1-1 0 0 0,-1 1-1 0 0,0 1 1 0 0,-1 0 0 0 0,0 0 0 0 0,0 1-1 0 0,0 0 1 0 0,-1 0 0 0 0,-1 0 61 0 0,-81-19-5335 0 0,75 22-1072 0 0,7 3-5408 0 0</inkml:trace>
  <inkml:trace contextRef="#ctx0" brushRef="#br1" timeOffset="58620.21">8298 6690 8050 0 0,'0'0'2174'0'0,"0"0"-66"0"0,0 0 12 0 0,0 0-63 0 0,0 0-254 0 0,0 0-344 0 0,0 0-324 0 0,0 0-227 0 0,0 0-180 0 0,0 0-137 0 0,0 0-107 0 0,0 0-113 0 0,0 0-96 0 0,0 30-45 0 0,1 100-18 0 0,-30 137 254 0 0,21-164-470 0 0,4 0 1 0 0,7 62 3 0 0,16-44 1 0 0,-19-120 1 0 0,0-1-1 0 0,0 1 0 0 0,0 0 0 0 0,1 0 0 0 0,-1-1 0 0 0,0 1 1 0 0,0 0-1 0 0,0-1 0 0 0,1 1 0 0 0,-1 0 0 0 0,0-1 0 0 0,1 1 1 0 0,-1 0-1 0 0,1-1 0 0 0,-1 1 0 0 0,1-1 0 0 0,-1 1 0 0 0,1-1 0 0 0,-1 1 1 0 0,1-1-1 0 0,-1 1 0 0 0,1-1 0 0 0,0 1 0 0 0,-1-1 0 0 0,1 0 1 0 0,0 1-1 0 0,-1-1 0 0 0,1 0 0 0 0,0 0 0 0 0,-1 0 0 0 0,1 1 1 0 0,0-1-1 0 0,0 0 0 0 0,-1 0 0 0 0,1 0 0 0 0,0 0 0 0 0,0 0 1 0 0,-1 0-1 0 0,1 0 0 0 0,0-1 0 0 0,-1 1 0 0 0,1 0 0 0 0,0 0 1 0 0,0 0-1 0 0,-1-1 0 0 0,1 1 0 0 0,0 0 0 0 0,-1-1 0 0 0,1 1 1 0 0,-1-1-1 0 0,1 1 0 0 0,-1-1 0 0 0,1 1 0 0 0,0-1-1 0 0,28-35 69 0 0,-24 29-39 0 0,27-37 30 0 0,-6 3-64 0 0,2 1 0 0 0,1 1 0 0 0,3 2 0 0 0,0 1 1 0 0,3 1-1 0 0,1 2 0 0 0,1 1 0 0 0,2 3 0 0 0,1 0 0 0 0,15-5 4 0 0,-52 31 3 0 0,0 1-1 0 0,1 0 1 0 0,-1 0-1 0 0,1 0 1 0 0,-1 0 0 0 0,1 1-1 0 0,0-1 1 0 0,-1 1 0 0 0,1 0-1 0 0,0 0 1 0 0,0 0-1 0 0,0 1 1 0 0,0 0 0 0 0,0-1-1 0 0,0 1 1 0 0,0 0-1 0 0,0 1 1 0 0,0-1 0 0 0,-1 1-1 0 0,1 0 1 0 0,0 0-1 0 0,0 0 1 0 0,0 0 0 0 0,-1 1-1 0 0,1 0 1 0 0,-1-1-1 0 0,1 1 1 0 0,-1 0 0 0 0,1 1-1 0 0,-1-1 1 0 0,0 1-1 0 0,0-1 1 0 0,-1 1 0 0 0,1 0-1 0 0,0 0 1 0 0,-1 0-1 0 0,0 0 1 0 0,1 1 0 0 0,-1-1-1 0 0,-1 1 1 0 0,1-1-1 0 0,1 3-2 0 0,-4 10 23 0 0,1 0 0 0 0,-2-1 0 0 0,0 1 0 0 0,-1-1 0 0 0,0 0 0 0 0,-2 0 0 0 0,1 0 0 0 0,-2-1 0 0 0,0 1 0 0 0,-1-1 0 0 0,0 0 0 0 0,-1-1 0 0 0,0 0 0 0 0,-1 0 0 0 0,-1-1 0 0 0,0 0 0 0 0,-1-1 0 0 0,0 0 0 0 0,-1 0-23 0 0,-11 16 38 0 0,-1-2 1 0 0,-1 0-1 0 0,-1-1 1 0 0,-1-2-1 0 0,-1-1 1 0 0,-1-1-1 0 0,-1-1 1 0 0,-1-2-1 0 0,0-1 1 0 0,-9 2-39 0 0,32-14-55 0 0,-1-1 0 0 0,0 0 0 0 0,1 0 0 0 0,-1-1 0 0 0,0-1 0 0 0,0 1 0 0 0,0-1 0 0 0,0-1 0 0 0,0 0 0 0 0,0 0 0 0 0,0-1 0 0 0,0 0 0 0 0,0 0 1 0 0,0-1-1 0 0,0 0 0 0 0,0-1 0 0 0,1 0 0 0 0,-1 0 0 0 0,-1-1 55 0 0,8 0-157 0 0,-1 1 1 0 0,1 0-1 0 0,0 0 1 0 0,0-1-1 0 0,0 1 1 0 0,0-1 0 0 0,0 1-1 0 0,1-1 1 0 0,0 0-1 0 0,0 0 1 0 0,0 0-1 0 0,0 0 1 0 0,0 1-1 0 0,1-1 1 0 0,0 0-1 0 0,0 0 1 0 0,0 0 0 0 0,0-2 156 0 0,9-43-6412 0 0,-1 30-3602 0 0</inkml:trace>
  <inkml:trace contextRef="#ctx0" brushRef="#br1" timeOffset="58902.516">9218 6510 15531 0 0,'0'0'2250'0'0,"0"0"-819"0"0,0 0-408 0 0,0 0-25 0 0,0 0 16 0 0,0 0-37 0 0,0 0-119 0 0,-14 37-140 0 0,-44 117-99 0 0,35-35 332 0 0,16 117 138 0 0,4-94-1062 0 0,-5-1 0 0 0,-8 6-27 0 0,-14-8-238 0 0,31-139 208 0 0,-1 0 0 0 0,1-1-1 0 0,-1 1 1 0 0,1 0 0 0 0,-1 0 0 0 0,1 0-1 0 0,0 0 1 0 0,-1 0 0 0 0,1 0-1 0 0,-1 0 1 0 0,1 0 0 0 0,-1 0 0 0 0,1 0-1 0 0,0 0 1 0 0,-1 1 0 0 0,1-1 0 0 0,-1 0-1 0 0,1 0 1 0 0,-1 1 0 0 0,1-1-1 0 0,-1 0 1 0 0,1 0 0 0 0,-1 1 0 0 0,1-1-1 0 0,-1 1 1 0 0,0-1 0 0 0,1 0 0 0 0,-1 1-1 0 0,1-1 1 0 0,-1 1 0 0 0,0-1 0 0 0,1 1-1 0 0,-1-1 1 0 0,0 1 0 0 0,0-1-1 0 0,0 1 1 0 0,1-1 0 0 0,-1 1 0 0 0,0-1-1 0 0,0 1 1 0 0,0 0 0 0 0,0-1 0 0 0,0 1-1 0 0,0-1 1 0 0,0 1 0 0 0,0-1-1 0 0,0 1 1 0 0,0 0 0 0 0,0-1 0 0 0,0 1-1 0 0,0-1 1 0 0,-1 1 0 0 0,1-1 0 0 0,0 1-1 0 0,0-1 1 0 0,-1 1 0 0 0,1-1-1 0 0,0 1 1 0 0,-1-1 30 0 0,35-35-2521 0 0,-3-12-1061 0 0,-15 22-304 0 0,1 0-3518 0 0,-6 12-692 0 0</inkml:trace>
  <inkml:trace contextRef="#ctx0" brushRef="#br1" timeOffset="59275.37">9360 7331 10114 0 0,'0'0'2343'0'0,"0"0"-585"0"0,0 0-310 0 0,0 0-173 0 0,0 0-140 0 0,0 0-84 0 0,0 0-81 0 0,0 0-57 0 0,0 0-78 0 0,0 0-108 0 0,0 0-115 0 0,0 0-88 0 0,26 25-41 0 0,83 70-44 0 0,-107-93-421 0 0,0 0 0 0 0,-1-1 0 0 0,1 0 1 0 0,0 1-1 0 0,0-1 0 0 0,0 0 1 0 0,0 0-1 0 0,0 0 0 0 0,0 0 1 0 0,0 0-1 0 0,0 0 0 0 0,0-1 0 0 0,1 1 1 0 0,-1-1-1 0 0,0 1 0 0 0,0-1 1 0 0,1 0-1 0 0,-1 0 0 0 0,0 0 0 0 0,1 0 1 0 0,-1 0-1 0 0,0-1 0 0 0,0 1 1 0 0,1-1-1 0 0,-1 1 0 0 0,0-1 0 0 0,0 0 1 0 0,0 0-1 0 0,0 0 0 0 0,0 0 1 0 0,0 0-1 0 0,0 0 0 0 0,0-1 0 0 0,0 1-18 0 0,9-6 133 0 0,8-2 4 0 0,0-1-1 0 0,-1-1 1 0 0,-1-1-1 0 0,1 0 0 0 0,-2-1 1 0 0,0-1-1 0 0,-1 0 0 0 0,12-15-136 0 0,-20 21 15 0 0,0 0-1 0 0,-1 0 1 0 0,0-1-1 0 0,0 0 1 0 0,-1-1-1 0 0,0 1 0 0 0,-1-1 1 0 0,0 0-1 0 0,-1 0 1 0 0,1 0-1 0 0,-2 0 1 0 0,0-1-1 0 0,0 1 1 0 0,-1-1-1 0 0,0 1 0 0 0,-1-1 1 0 0,0 1-1 0 0,-1-5-14 0 0,0 13-4 0 0,1 0 0 0 0,-1 0-1 0 0,0-1 1 0 0,0 1 0 0 0,0 0-1 0 0,0 0 1 0 0,-1 0 0 0 0,1 0-1 0 0,-1 0 1 0 0,1 0 0 0 0,-1 0-1 0 0,1 1 1 0 0,-1-1 0 0 0,0 0-1 0 0,0 1 1 0 0,0 0 0 0 0,0-1 0 0 0,0 1-1 0 0,0 0 1 0 0,0 0 0 0 0,-1 0-1 0 0,1 0 1 0 0,0 0 0 0 0,-1 1-1 0 0,1-1 1 0 0,0 1 0 0 0,-1-1-1 0 0,1 1 1 0 0,-1 0 0 0 0,1 0-1 0 0,0 0 1 0 0,-3 1 4 0 0,-77 20-155 0 0,63-7 135 0 0,1 2 1 0 0,1 0-1 0 0,0 1 0 0 0,1 1 1 0 0,1 1-1 0 0,1 0 0 0 0,0 1 0 0 0,2 0 1 0 0,0 1-1 0 0,2 0 0 0 0,0 1 1 0 0,1 0-1 0 0,1 0 0 0 0,1 1 1 0 0,1 0-1 0 0,2 1 0 0 0,-3 18 20 0 0,7-33 1 0 0,-1-1-1 0 0,1 0 1 0 0,0 0-1 0 0,0 0 1 0 0,1 0-1 0 0,1 0 1 0 0,-1 0-1 0 0,1 0 0 0 0,0 0 1 0 0,1 0-1 0 0,0-1 1 0 0,0 1-1 0 0,1-1 1 0 0,0 0-1 0 0,0 0 1 0 0,0 0-1 0 0,1 0 1 0 0,0-1-1 0 0,1 0 1 0 0,-1 0-1 0 0,1 0 1 0 0,0-1-1 0 0,1 0 1 0 0,-1 0-1 0 0,1 0 1 0 0,0-1-1 0 0,0 0 0 0 0,0 0 1 0 0,1-1-1 0 0,0 0 1 0 0,0 0-1 0 0,13 4-51 0 0,1 0 0 0 0,0-1 0 0 0,0-1 1 0 0,0-2-1 0 0,1 0 0 0 0,-1-1 0 0 0,1-1 0 0 0,0-1 0 0 0,-1-1 0 0 0,1-1 1 0 0,0-1-1 0 0,-1-1 0 0 0,0-1 0 0 0,0-1 0 0 0,0-1 0 0 0,5-3 51 0 0,4-4-662 0 0,0-1-1 0 0,-1-1 1 0 0,-1-2-1 0 0,0-1 1 0 0,10-11 662 0 0,16-17-4316 0 0,-4-5-4440 0 0,-35 35-165 0 0</inkml:trace>
  <inkml:trace contextRef="#ctx0" brushRef="#br1" timeOffset="60606.886">10358 7449 2433 0 0,'0'0'1428'0'0,"0"0"-137"0"0,0 0 1 0 0,0 0 67 0 0,0 0 96 0 0,0 0 63 0 0,0 0-83 0 0,0 0-155 0 0,0 0-232 0 0,0 0-260 0 0,0 0-184 0 0,18-34-138 0 0,57-105-94 0 0,-48 68 232 0 0,-15-23 3380 0 0,-12 93-3371 0 0,-11 6 569 0 0,-86 111-488 0 0,78-96-659 0 0,2 1 0 0 0,1 1 0 0 0,0 0 0 0 0,2 1 0 0 0,1 0 0 0 0,0 1-1 0 0,2 2-34 0 0,1 63 599 0 0,-29-29-80 0 0,24-43-442 0 0,-26 32 64 0 0,-64 96 685 0 0,105-145-820 0 0,1-1-1 0 0,-1 0 0 0 0,1 1 1 0 0,-1-1-1 0 0,1 1 0 0 0,-1-1 1 0 0,1 1-1 0 0,-1-1 0 0 0,1 1 1 0 0,0-1-1 0 0,-1 1 1 0 0,1-1-1 0 0,0 1 0 0 0,-1 0 1 0 0,1 0-1 0 0,0-1 0 0 0,-1 1 1 0 0,1 0-1 0 0,0 0 0 0 0,0 0 1 0 0,-1 0-1 0 0,1-1 0 0 0,0 1 1 0 0,0 0-1 0 0,-1 1 1 0 0,1-1-1 0 0,0 0 0 0 0,0 0 1 0 0,-1 0-1 0 0,1 0 0 0 0,0 0 1 0 0,-1 1-1 0 0,1-1 0 0 0,0 0 1 0 0,-1 1-1 0 0,1-1 0 0 0,0 1 1 0 0,-1-1-1 0 0,1 0 0 0 0,-1 1 1 0 0,1-1-1 0 0,0 1 1 0 0,-1 0-1 0 0,1-1 0 0 0,-1 1 1 0 0,0-1-1 0 0,1 1 0 0 0,-1 0 1 0 0,0-1-1 0 0,1 1 0 0 0,-1 0 1 0 0,0-1-1 0 0,1 1 0 0 0,-1 0 1 0 0,0 0-1 0 0,0-1 1 0 0,0 1-1 0 0,0 0 0 0 0,0 0 1 0 0,0-1-1 0 0,0 1 0 0 0,0 0 1 0 0,0 0-1 0 0,0-1 0 0 0,0 1 1 0 0,-1 0-6 0 0,29-26 70 0 0,-2-1 0 0 0,-1-2 1 0 0,-1-1-1 0 0,-2 0 1 0 0,-1-2-1 0 0,16-29-70 0 0,21-31 24 0 0,-14 31-41 0 0,1 1-1 0 0,3 3 0 0 0,30-26 18 0 0,5 27 60 0 0,-82 56-56 0 0,1 0 0 0 0,-1 1 0 0 0,0-1 0 0 0,1 1 1 0 0,-1-1-1 0 0,0 1 0 0 0,0 0 0 0 0,0-1 0 0 0,0 1 0 0 0,-1 0 0 0 0,1-1 0 0 0,0 1 0 0 0,-1 0 0 0 0,1 0 1 0 0,-1 0-1 0 0,0 0 0 0 0,1 0 0 0 0,-1 0 0 0 0,0-1 0 0 0,0 1 0 0 0,0 0 0 0 0,-1 0 0 0 0,1 0 0 0 0,0 0 0 0 0,-1 0 1 0 0,1 0-1 0 0,-1-1 0 0 0,0 1 0 0 0,1 0-4 0 0,-4 13 13 0 0,-1 1 1 0 0,0-1 0 0 0,0-1-1 0 0,-2 1 1 0 0,0-1 0 0 0,0 0-1 0 0,-1 0 1 0 0,-2 0-14 0 0,-16 31 26 0 0,15-24-14 0 0,-3 1-18 0 0,2 2-1 0 0,0-1 1 0 0,1 2 0 0 0,2-1-1 0 0,1 1 1 0 0,0 1-1 0 0,2 0 1 0 0,0 8 6 0 0,5-33-4 0 0,1 0 1 0 0,-1-1-1 0 0,1 1 0 0 0,-1 0 1 0 0,1 0-1 0 0,0 0 0 0 0,-1 0 1 0 0,1 0-1 0 0,0 0 0 0 0,0 0 1 0 0,0 0-1 0 0,0-1 0 0 0,0 1 1 0 0,0 0-1 0 0,0 0 0 0 0,0 0 1 0 0,0 0-1 0 0,0 0 0 0 0,1 0 1 0 0,-1 0-1 0 0,0 0 0 0 0,0 0 1 0 0,1 0-1 0 0,-1-1 0 0 0,1 1 1 0 0,-1 0-1 0 0,1 0 0 0 0,-1 0 1 0 0,1-1-1 0 0,0 1 0 0 0,-1 0 1 0 0,1-1-1 0 0,0 1 0 0 0,-1 0 1 0 0,1-1-1 0 0,0 1 0 0 0,0-1 1 0 0,0 1-1 0 0,-1-1 1 0 0,1 1-1 0 0,0-1 0 0 0,0 0 1 0 0,0 0-1 0 0,0 1 0 0 0,0-1 1 0 0,0 0-1 0 0,0 0 0 0 0,0 0 1 0 0,0 0-1 0 0,0 0 0 0 0,0 0 1 0 0,-1 0-1 0 0,1 0 0 0 0,0 0 1 0 0,0-1-1 0 0,0 1 0 0 0,0 0 1 0 0,0-1-1 0 0,0 1 0 0 0,0 0 1 0 0,0-1-1 0 0,-1 1 0 0 0,1-1 1 0 0,0 1-1 0 0,0-1 0 0 0,-1 0 1 0 0,1 1-1 0 0,0-1 0 0 0,-1 0 1 0 0,1 0 3 0 0,123-138-44 0 0,75-107-115 0 0,-197 242 166 0 0,1 1 1 0 0,-1 0-1 0 0,1 0 0 0 0,0 1 1 0 0,0-1-1 0 0,1 1 0 0 0,-1-1 0 0 0,0 1 1 0 0,1 0-1 0 0,-1 0 0 0 0,1 0 1 0 0,0 1-1 0 0,0-1 0 0 0,-1 1 0 0 0,1 0 1 0 0,0 0-1 0 0,1 0-7 0 0,4 50 192 0 0,-41 127 15 0 0,19-128-152 0 0,-7 29-97 0 0,-12 0 88 0 0,21-32-124 0 0,1-27 76 0 0,9-5 991 0 0,-1-6-2910 0 0,2-2-8585 0 0,0-8-1436 0 0</inkml:trace>
  <inkml:trace contextRef="#ctx0" brushRef="#br1" timeOffset="62486.792">13496 7147 8106 0 0,'0'0'475'0'0,"0"0"-334"0"0,0 0 178 0 0,0 0 525 0 0,0 0 305 0 0,0 0 140 0 0,0 0 2 0 0,33-1-102 0 0,106-1-87 0 0,186 5 3391 0 0,194-24-1016 0 0,212-46-3477 0 0,-525 45 9 0 0,263-8 84 0 0,-447 36 36 0 0,-40 2 344 0 0,-162 7 191 0 0,161-17-649 0 0,1-1 1 0 0,-1 0-1 0 0,1-2 1 0 0,0 0-1 0 0,0-1 1 0 0,1-1-1 0 0,-1-1 1 0 0,2 0 0 0 0,-1-2-1 0 0,1 1 1 0 0,1-2-1 0 0,-1 0 1 0 0,2-1-1 0 0,0 0 1 0 0,0-1-1 0 0,1-1 1 0 0,1 0-1 0 0,0-1 1 0 0,1 0-1 0 0,-5-11-15 0 0,-50-65 535 0 0,65 91-530 0 0,0 0-1 0 0,-1 0 1 0 0,1 0-1 0 0,0 0 1 0 0,0 0 0 0 0,0 1-1 0 0,0-1 1 0 0,0 0-1 0 0,0 1 1 0 0,1-1-1 0 0,-1 1 1 0 0,0-1-1 0 0,0 1 1 0 0,0-1-1 0 0,0 1 1 0 0,0 0-1 0 0,1-1 1 0 0,-1 1 0 0 0,0 0-1 0 0,1 0 1 0 0,-1-1-1 0 0,0 1 1 0 0,1 0-1 0 0,-1 0 1 0 0,1 0-1 0 0,-1 0 1 0 0,1 0-1 0 0,0 0 1 0 0,-1 0 0 0 0,1 0-1 0 0,0 0 1 0 0,-1 0-1 0 0,1 0 1 0 0,0 0-1 0 0,0 0 1 0 0,0 1-5 0 0,-2 2 15 0 0,-30 78 4 0 0,4 1 1 0 0,3 1-1 0 0,-3 34-19 0 0,-34 114-47 0 0,-40 76 121 0 0,76-256-95 0 0,26-51 13 0 0,11-14 57 0 0,73-69 69 0 0,5 4 0 0 0,2 4 0 0 0,99-61-118 0 0,173-82-1701 0 0,-337 206 259 0 0,-8 6-2425 0 0,-3 1-6151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11234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12572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12143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13347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13796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15249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16195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16460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6116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6602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7583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7850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8664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9332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4542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6348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8178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11537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13483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14328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15891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17001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17833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19170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19823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20502 2918 896 0 0,'0'0'5353'0'0,"0"0"-3312"0"0,-248 95-569 0 0,136-50-408 0 0,-6 2-360 0 0,-7 1-231 0 0,1 4-217 0 0,3 3-272 0 0,8-7-440 0 0,18 0-897 0 0,28-19-4888 0 0,31-7 2048 0 0</inkml:trace>
  <inkml:trace contextRef="#ctx0" brushRef="#br0" timeOffset="-212369.875">9144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7802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9643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11044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11230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12351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12502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13792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14265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15376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15554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16690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17191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16574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7062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7445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8364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9220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9293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12914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14256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10510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13605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16546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9890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9860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13150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13006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15930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15919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10135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13144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13597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13435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16784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14720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11670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8888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8253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8546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9058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11296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11269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11357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14514 3573 0 0 0,'-2'-7'0'0'0,"0"7"0"0"0</inkml:trace>
  <inkml:trace contextRef="#ctx0" brushRef="#br0" timeOffset="-126643.202">14514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14906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14790 4085 0 0 0,'0'0'663'0'0,"0"0"320"0"0,0 0-180 0 0,0 0-235 0 0,0 0-115 0 0,0 0-62 0 0,0 0-28 0 0,0 0-5 0 0,-22 34 22 0 0,-68 107 15 0 0,18-40 855 0 0,-1 1 405 0 0,100-116-1299 0 0,194-198-879 0 0,-211 203 171 0 0,8-16-3246 0 0,-35 25-359 0 0,11 3 3769 0 0</inkml:trace>
  <inkml:trace contextRef="#ctx0" brushRef="#br0" timeOffset="-25924.757">404 6419 8874 0 0,'0'0'1367'0'0,"0"0"-586"0"0,0 0-106 0 0,0 0 267 0 0,0 0 286 0 0,0 0 136 0 0,0 0-65 0 0,0 0-223 0 0,0 0-257 0 0,0 0-203 0 0,0 0-117 0 0,21-17-61 0 0,68-52-57 0 0,-19-4 590 0 0,42-69 768 0 0,-111 142-1740 0 0,0 0-1 0 0,0 0 1 0 0,-1-1-1 0 0,1 1 1 0 0,0 0 0 0 0,0 0-1 0 0,0 0 1 0 0,0 0-1 0 0,0 0 1 0 0,0 0 0 0 0,0 1-1 0 0,-1-1 1 0 0,1 0-1 0 0,0 0 1 0 0,0 0 0 0 0,0 1-1 0 0,0-1 1 0 0,0 1 0 0 0,-1-1-1 0 0,1 0 1 0 0,0 1-1 0 0,0 0 1 0 0,-1-1 0 0 0,1 1-1 0 0,0-1 1 0 0,-1 1-1 0 0,1 0 1 0 0,-1-1 0 0 0,1 1-1 0 0,-1 0 1 0 0,1 0-1 0 0,-1-1 1 0 0,1 1 0 0 0,-1 0-1 0 0,0 0 1 0 0,1 0-1 0 0,-1 0 1 0 0,0 0 0 0 0,0-1-1 0 0,0 1 1 0 0,0 0 0 0 0,0 0-1 0 0,0 0 1 0 0,0 0-1 0 0,0 0 1 0 0,0 0 0 0 0,0 0 1 0 0,2 5 42 0 0,83 254 561 0 0,-9 31-459 0 0,6-48-49 0 0,-81-242-108 0 0,15 25 131 0 0,-16-25-106 0 0,0-1 0 0 0,0 0-1 0 0,1 0 1 0 0,-1 1 0 0 0,0-1-1 0 0,1 0 1 0 0,-1 0 0 0 0,0 1 0 0 0,1-1-1 0 0,-1 0 1 0 0,0 0 0 0 0,1 0 0 0 0,-1 1-1 0 0,0-1 1 0 0,1 0 0 0 0,-1 0-1 0 0,1 0 1 0 0,-1 0 0 0 0,0 0 0 0 0,1 0-1 0 0,-1 0 1 0 0,1 0 0 0 0,-1 0 0 0 0,0 0-1 0 0,1 0 1 0 0,-1 0 0 0 0,1 0-1 0 0,-1 0 1 0 0,0-1 0 0 0,1 1 0 0 0,-1 0-1 0 0,0 0 1 0 0,1 0 0 0 0,-1 0-1 0 0,1-1 1 0 0,-1 1 0 0 0,0 0 0 0 0,0 0-1 0 0,1-1 1 0 0,-1 1 0 0 0,0 0 0 0 0,1-1-1 0 0,-1 1 1 0 0,0 0 0 0 0,0-1-1 0 0,0 1 1 0 0,1 0 0 0 0,-1-1 0 0 0,0 1-1 0 0,0 0 1 0 0,0-1 0 0 0,0 1 0 0 0,0-1-1 0 0,0 1 1 0 0,0 0 0 0 0,0-1-1 0 0,0 1 1 0 0,0-1 0 0 0,0 1 0 0 0,0 0-1 0 0,0-1 1 0 0,0 1 0 0 0,0-1-1 0 0,0 1 1 0 0,0 0 0 0 0,0-1 0 0 0,-1 1-12 0 0,12-69 219 0 0,-4-1 0 0 0,-2 0 1 0 0,-4 0-1 0 0,-3-2-219 0 0,5-114 278 0 0,28-149-273 0 0,-16 255-356 0 0,7 81-2283 0 0,-10 11-3003 0 0,-8-4-5615 0 0</inkml:trace>
  <inkml:trace contextRef="#ctx0" brushRef="#br0" timeOffset="-28012.449">1541 4681 19228 0 0,'0'0'740'0'0,"0"0"-265"0"0,0 0-138 0 0,0 0 90 0 0,0 0 101 0 0,0 0 14 0 0,0 0-90 0 0,0 0-151 0 0,0 0-134 0 0,4 32-95 0 0,11 98-52 0 0,8-64-261 0 0,-17-58-78 0 0,3 5-656 0 0,-7-8-10066 0 0,-2-5 328 0 0</inkml:trace>
  <inkml:trace contextRef="#ctx0" brushRef="#br0" timeOffset="-27850.819">1469 4018 16187 0 0,'0'0'777'0'0,"0"0"-401"0"0,0 0-280 0 0,0 0-128 0 0,0 0-184 0 0,0 0-144 0 0,0 0-233 0 0,0 0-319 0 0,0 0-776 0 0,0 0-3649 0 0,0 0-2961 0 0</inkml:trace>
  <inkml:trace contextRef="#ctx0" brushRef="#br0" timeOffset="-27432.988">1862 4869 7050 0 0,'0'0'1365'0'0,"0"0"-217"0"0,0 0 219 0 0,0 0 447 0 0,0 0 236 0 0,0 0-163 0 0,0 0-412 0 0,0 0-450 0 0,0 0-324 0 0,0 0-173 0 0,0 0-70 0 0,0 0-12 0 0,3-11-14 0 0,34-158 1612 0 0,-34 148-1966 0 0,1-1 0 0 0,1 1 0 0 0,1 0 0 0 0,0 0 0 0 0,2 1 0 0 0,0 0 0 0 0,2 0 0 0 0,0 1 0 0 0,7-9-78 0 0,-17 27-14 0 0,1-1 0 0 0,-1 1 0 0 0,1 0-1 0 0,-1 0 1 0 0,1 0 0 0 0,0 0 0 0 0,-1 0 0 0 0,1 0 0 0 0,0 0 0 0 0,0 1 0 0 0,0-1 0 0 0,0 0 0 0 0,0 0-1 0 0,0 1 1 0 0,0-1 0 0 0,0 0 0 0 0,0 1 0 0 0,0-1 0 0 0,0 1 0 0 0,0-1 0 0 0,0 1 0 0 0,0 0-1 0 0,1-1 1 0 0,-1 1 0 0 0,0 0 0 0 0,0 0 0 0 0,0 0 0 0 0,0 0 0 0 0,1 0 0 0 0,-1 0 0 0 0,0 0 0 0 0,0 0-1 0 0,0 1 1 0 0,1-1 0 0 0,-1 0 0 0 0,0 1 0 0 0,0-1 0 0 0,0 1 0 0 0,0-1 0 0 0,0 1 0 0 0,0 0-1 0 0,0-1 1 0 0,0 1 0 0 0,0 0 0 0 0,0 0 0 0 0,0-1 0 0 0,0 1 0 0 0,-1 0 0 0 0,1 0 0 0 0,0 0 0 0 0,-1 0-1 0 0,1 0 15 0 0,5 16-48 0 0,56 130-164 0 0,-58-142 242 0 0,-1 1 0 0 0,1-1 0 0 0,0 0 0 0 0,1 0 0 0 0,-1 0 0 0 0,1-1 0 0 0,0 1 0 0 0,0-1 0 0 0,0 0 0 0 0,0 0 0 0 0,1-1 0 0 0,0 0 0 0 0,-1 0 0 0 0,1 0 0 0 0,0-1 0 0 0,1 0 0 0 0,-1 0 0 0 0,0 0 0 0 0,1-1 0 0 0,-1 0 0 0 0,0 0 1 0 0,7 0-32 0 0,-7-4 99 0 0,1 1-1 0 0,-1-1 0 0 0,0-1 0 0 0,0 1 0 0 0,0-1 1 0 0,-1 0-1 0 0,1 0 0 0 0,-1 0 0 0 0,0-1 0 0 0,0 0 1 0 0,-1 0-1 0 0,1 0 0 0 0,-1-1 0 0 0,0 1 0 0 0,-1-1 0 0 0,1 0 1 0 0,-1 0-1 0 0,0-1 0 0 0,0 1 0 0 0,-1 0 0 0 0,0-1 1 0 0,0 0-1 0 0,-1 1 0 0 0,1-4-97 0 0,17-101 531 0 0,-18 64-8481 0 0,-1 46-3064 0 0</inkml:trace>
  <inkml:trace contextRef="#ctx0" brushRef="#br0" timeOffset="-26952.598">2821 4203 17380 0 0,'0'0'1953'0'0,"0"0"-702"0"0,0 0-302 0 0,0 0-1 0 0,0 0 8 0 0,0 0-97 0 0,0 0-212 0 0,0 0-246 0 0,0 0-156 0 0,0 0-126 0 0,0 0-64 0 0,0 0-24 0 0,-21 8-22 0 0,-63 31-12 0 0,81-37 2 0 0,-1-1 0 0 0,1 1-1 0 0,0 0 1 0 0,-1 1 0 0 0,1-1 0 0 0,0 1 0 0 0,0-1-1 0 0,0 1 1 0 0,1 0 0 0 0,-1 0 0 0 0,1 0-1 0 0,0 1 1 0 0,-1-1 0 0 0,2 0 0 0 0,-1 1-1 0 0,0-1 1 0 0,0 2 1 0 0,-3 6-13 0 0,-1-1-11 0 0,1 1 0 0 0,0-1 0 0 0,1 1 1 0 0,0 0-1 0 0,0 0 0 0 0,1 0 1 0 0,1 1-1 0 0,0-1 0 0 0,0 0 1 0 0,1 1-1 0 0,1 0 0 0 0,0-1 0 0 0,1 10 24 0 0,2-14 1 0 0,0-1 0 0 0,1 0 0 0 0,-1 0-1 0 0,1 0 1 0 0,0-1 0 0 0,1 1 0 0 0,-1-1-1 0 0,1 0 1 0 0,0-1 0 0 0,0 1-1 0 0,1-1 1 0 0,-1 0 0 0 0,1 0 0 0 0,0 0-1 0 0,0-1 1 0 0,0 0 0 0 0,1 0 0 0 0,-1-1-1 0 0,1 0 1 0 0,-1 0 0 0 0,1 0 0 0 0,0-1-1 0 0,0 0 1 0 0,-1 0 0 0 0,1-1-1 0 0,0 0 1 0 0,0 0 0 0 0,0 0 0 0 0,0-1-1 0 0,0 0 1 0 0,4-1-1 0 0,5-2 63 0 0,1-1-1 0 0,-1 0 1 0 0,0-1-1 0 0,0-1 0 0 0,0 0 1 0 0,-1-1-1 0 0,0-1 1 0 0,-1 0-1 0 0,0-1 1 0 0,0 0-1 0 0,-1-2 1 0 0,-1 1-1 0 0,3-4-62 0 0,10-17 19 0 0,-1 0-1 0 0,-1-2 1 0 0,-2-1-1 0 0,-1 0 1 0 0,-2-1-1 0 0,-2-1 1 0 0,-1-1-1 0 0,-2 0 1 0 0,-2-1-1 0 0,-1 0 1 0 0,-2-1-1 0 0,-2 0 1 0 0,-1 0-1 0 0,-2-33-18 0 0,0 56-122 0 0,-2 1 0 0 0,0-1 0 0 0,-1 1 0 0 0,-1-1 0 0 0,0 1-1 0 0,-1-1 1 0 0,-1 1 0 0 0,0 0 0 0 0,-2 0 0 0 0,0 0 0 0 0,0 0 0 0 0,-1 1 0 0 0,-1 0 0 0 0,-1 0 0 0 0,0 1 0 0 0,-1-1-1 0 0,-1 2 1 0 0,0 0 0 0 0,0 0 0 0 0,-6-4 122 0 0,12 14-18 0 0,0 0-1 0 0,-1 0 1 0 0,1 0-1 0 0,-1 1 1 0 0,0 0-1 0 0,1 0 1 0 0,-1 0-1 0 0,0 0 1 0 0,0 1-1 0 0,-1 0 1 0 0,1 0 0 0 0,0 0-1 0 0,0 1 1 0 0,0 0-1 0 0,-1 0 1 0 0,1 0-1 0 0,0 0 1 0 0,0 1-1 0 0,0 0 1 0 0,0 0-1 0 0,-1 0 1 0 0,1 1-1 0 0,1 0 1 0 0,-1 0-1 0 0,0 0 1 0 0,0 0-1 0 0,1 1 1 0 0,-1 0 0 0 0,1 0-1 0 0,0 0 1 0 0,0 1 18 0 0,-8 5 26 0 0,1 1 1 0 0,0 0-1 0 0,1 1 1 0 0,0 0 0 0 0,1 0-1 0 0,1 1 1 0 0,-1 0-1 0 0,2 1 1 0 0,0 0-1 0 0,-4 9-26 0 0,5-2 87 0 0,0 0 0 0 0,2 1-1 0 0,0-1 1 0 0,1 1 0 0 0,2 0 0 0 0,0 0-1 0 0,1 0 1 0 0,0 0 0 0 0,2 0-1 0 0,1 0-86 0 0,6 18 140 0 0,2 0 0 0 0,1 0 0 0 0,3-1-1 0 0,1-1 1 0 0,1 0 0 0 0,2-1 0 0 0,2-1-1 0 0,1-1 1 0 0,1-1 0 0 0,27 27-140 0 0,-33-38 71 0 0,1-1 1 0 0,0 0-1 0 0,2-2 0 0 0,1 0 1 0 0,0-1-1 0 0,1-2 0 0 0,1 0 1 0 0,0-1-1 0 0,6 1-71 0 0,84 19-7577 0 0,-101-32-4449 0 0</inkml:trace>
  <inkml:trace contextRef="#ctx0" brushRef="#br0" timeOffset="-28664.722">0 3963 0 0 0,'0'0'500'0'0,"0"0"956"0"0,0 0 445 0 0,0 0 221 0 0,0 0 93 0 0,0 0-80 0 0,0 0-193 0 0,32-1-241 0 0,98-4-204 0 0,-99 5-777 0 0,-1-2 0 0 0,0-1 0 0 0,0-2 0 0 0,0-1 0 0 0,-1-1 0 0 0,0-1 0 0 0,0-2 0 0 0,-1-1-720 0 0,-23 10 58 0 0,61-27 509 0 0,-1-3 0 0 0,-2-2 0 0 0,-1-4-1 0 0,15-13-566 0 0,-28 16 267 0 0,-2-2-1 0 0,-1-2 0 0 0,29-31-266 0 0,-42 28 628 0 0,-32 41-462 0 0,-1 0-10 0 0,0 0-2 0 0,0 0-26 0 0,-22 113 42 0 0,16-89-138 0 0,-34 159 330 0 0,-12 170-362 0 0,34-216 43 0 0,-127 863 476 0 0,124-875-363 0 0,21-124-165 0 0,0-1-25 0 0,0 0-22 0 0,0 0-6 0 0,0 0-54 0 0,-2-18-982 0 0,-17-40-3746 0 0,5 18-5666 0 0,8 24 372 0 0</inkml:trace>
  <inkml:trace contextRef="#ctx0" brushRef="#br0" timeOffset="-28264.06">229 4729 9730 0 0,'0'0'927'0'0,"0"0"-339"0"0,0 0-58 0 0,0 0 347 0 0,0 0 311 0 0,0 0 51 0 0,0 0-144 0 0,0 0-204 0 0,37-13-159 0 0,122-41-96 0 0,139-45 1613 0 0,-285 94-2173 0 0,38-16 328 0 0,-2-1 1 0 0,0-3-1 0 0,38-26-404 0 0,-38 16 1075 0 0,-48 89 348 0 0,-1 331-72 0 0,34-208-1173 0 0,-28-165-1568 0 0,-4-20-7733 0 0,-2 4-2297 0 0</inkml:trace>
  <inkml:trace contextRef="#ctx0" brushRef="#br0" timeOffset="-24378.541">1427 6761 3809 0 0,'0'0'2076'0'0,"0"0"-698"0"0,0 0-307 0 0,0 0 97 0 0,0 0 147 0 0,0 0 40 0 0,0 0-81 0 0,0 0-164 0 0,0 0-173 0 0,0 0-135 0 0,0 0-75 0 0,0 0-43 0 0,19-8-45 0 0,112-57 1131 0 0,-123 62-1576 0 0,5-5 59 0 0,0 2-1 0 0,0 0 1 0 0,1 1-1 0 0,-1 0 1 0 0,1 1-1 0 0,1 0 1 0 0,-1 2 0 0 0,0-1-1 0 0,12 1-252 0 0,-22 39 763 0 0,-6-28-692 0 0,-1 1 0 0 0,0-1 0 0 0,0 0 1 0 0,-1 0-1 0 0,0 0 0 0 0,0 0 0 0 0,-1 0 0 0 0,-1-1 0 0 0,1 0 0 0 0,-1 0 1 0 0,-1 0-72 0 0,-18 27 117 0 0,3 0 3 0 0,13-24-47 0 0,1 0 0 0 0,1 0 0 0 0,0 1 0 0 0,1 0 0 0 0,0 0 0 0 0,1 0-1 0 0,0 1 1 0 0,0-1 0 0 0,2 1 0 0 0,0 0 0 0 0,-1 11-73 0 0,5-22 48 0 0,1 0-1 0 0,0 0 1 0 0,0 1 0 0 0,0-1 0 0 0,0 0 0 0 0,1 0-1 0 0,-1-1 1 0 0,0 1 0 0 0,1 0 0 0 0,-1-1 0 0 0,1 0-1 0 0,0 1 1 0 0,-1-1 0 0 0,1 0 0 0 0,0 0 0 0 0,0-1 0 0 0,0 1-1 0 0,0 0 1 0 0,-1-1 0 0 0,1 0 0 0 0,0 0 0 0 0,0 0-1 0 0,0 0 1 0 0,0 0 0 0 0,0 0 0 0 0,0-1 0 0 0,0 0 0 0 0,2 0-48 0 0,3 1 149 0 0,5-2-30 0 0,0 0-1 0 0,0-1 1 0 0,0 0-1 0 0,0-1 1 0 0,0 0-1 0 0,-1-1 1 0 0,0-1-1 0 0,0 0 1 0 0,0 0-1 0 0,-1-1-118 0 0,31-15 130 0 0,33-11-187 0 0,-59 32-935 0 0,-12 2-5887 0 0,-3 2-4049 0 0</inkml:trace>
  <inkml:trace contextRef="#ctx0" brushRef="#br0" timeOffset="-22505.136">2959 6102 7522 0 0,'0'0'1343'0'0,"0"0"-346"0"0,0 0-133 0 0,0 0 119 0 0,0 0 143 0 0,0 0 50 0 0,0 0-53 0 0,0 0-154 0 0,0 0-158 0 0,0 0-123 0 0,0 0-138 0 0,-24 1-117 0 0,-71 4-73 0 0,51 13 105 0 0,37-12-307 0 0,-12 10-17 0 0,2-1 0 0 0,-1 2-1 0 0,2 1 1 0 0,0 0-1 0 0,1 0 1 0 0,1 2 0 0 0,1 0-1 0 0,1 0 1 0 0,1 1 0 0 0,0 1-1 0 0,2 0 1 0 0,0 0 0 0 0,2 1-1 0 0,0 0 1 0 0,2 0 0 0 0,0 1-1 0 0,2-1 1 0 0,0 1 0 0 0,2 3-141 0 0,0-22 23 0 0,0 0 0 0 0,0-1 0 0 0,1 1 0 0 0,0 0 0 0 0,0 0 0 0 0,1 0 0 0 0,-1 0 0 0 0,1 0 0 0 0,0 0 0 0 0,0-1 0 0 0,0 1 0 0 0,1 0 0 0 0,0-1 0 0 0,0 1 0 0 0,0-1 0 0 0,0 0 0 0 0,1 1 0 0 0,0-1 0 0 0,0 0 0 0 0,0 0 0 0 0,0-1 0 0 0,0 1 0 0 0,1-1 0 0 0,0 0 0 0 0,-1 0 0 0 0,1 0 0 0 0,0 0 0 0 0,1 0 0 0 0,-1-1 0 0 0,0 0 0 0 0,1 0 0 0 0,4 1-23 0 0,-4-2 87 0 0,1-1-1 0 0,-1 0 1 0 0,1 0 0 0 0,-1 0-1 0 0,1 0 1 0 0,-1-1 0 0 0,1 0-1 0 0,-1 0 1 0 0,0-1 0 0 0,0 0-1 0 0,1 0 1 0 0,-1 0 0 0 0,0 0 0 0 0,-1-1-1 0 0,1 1 1 0 0,0-1 0 0 0,-1-1-1 0 0,1 1 1 0 0,-1-1 0 0 0,0 1-1 0 0,1-3-86 0 0,75-95 811 0 0,-73 91-786 0 0,41-70 327 0 0,-4-2 0 0 0,28-72-352 0 0,-53 113 50 0 0,4-1 2 0 0,-7 60-269 0 0,17 37 255 0 0,-1 2 0 0 0,-4 1 0 0 0,20 55-38 0 0,-27-59 18 0 0,-2 0 1 0 0,-2 1-1 0 0,-3 1 0 0 0,-3 0 0 0 0,-1 1 0 0 0,-4 0 0 0 0,-1 0 1 0 0,-3 5-19 0 0,-3-24 14 0 0,-1 0 0 0 0,-1 0 1 0 0,-2 0-1 0 0,-2-1 1 0 0,-2 0-1 0 0,-1 0 1 0 0,-2-1-1 0 0,-1 0 0 0 0,-2-1 1 0 0,-1-1-1 0 0,-2 0 1 0 0,-1-1-1 0 0,-2-1 1 0 0,-1-1-1 0 0,-1-1 0 0 0,-15 14-14 0 0,37-42 3 0 0,-1 0-1 0 0,1 0 0 0 0,0 0 1 0 0,-1 0-1 0 0,0 0 0 0 0,0 0 0 0 0,1-1 1 0 0,-1 1-1 0 0,0-1 0 0 0,0 1 1 0 0,0-1-1 0 0,-1 0 0 0 0,1 1 1 0 0,0-1-1 0 0,0 0 0 0 0,-1-1 0 0 0,1 1 1 0 0,-1 0-1 0 0,1-1 0 0 0,0 1 1 0 0,-1-1-1 0 0,1 0 0 0 0,-1 1 0 0 0,1-1 1 0 0,-1-1-1 0 0,1 1 0 0 0,-1 0 1 0 0,1 0-1 0 0,-1-1 0 0 0,1 0 1 0 0,-1 1-1 0 0,1-1 0 0 0,0 0 0 0 0,-1 0 1 0 0,1 0-1 0 0,-1-1-2 0 0,-2-20-17 0 0,1 1 1 0 0,1-1-1 0 0,1 1 0 0 0,1-1 1 0 0,1 0-1 0 0,1 0 0 0 0,1 1 1 0 0,0-1-1 0 0,2 1 0 0 0,1-1 0 0 0,5-14 17 0 0,-4 8 11 0 0,42-199-82 0 0,10 2 0 0 0,24-43 71 0 0,94-203-149 0 0,-130 368 46 0 0,-53 179-406 0 0,6-66 517 0 0,0 1 0 0 0,1-1 0 0 0,1 1 0 0 0,-1-1 0 0 0,2 1 0 0 0,-1-1 0 0 0,2 1 0 0 0,-1-1 0 0 0,1 0 0 0 0,1 0 0 0 0,0 0 0 0 0,0-1 0 0 0,1 1 0 0 0,4 5-8 0 0,-1-2 14 0 0,0-1 0 0 0,1 0 0 0 0,0 0 1 0 0,1-1-1 0 0,0-1 0 0 0,1 0 0 0 0,0 0 0 0 0,0-1 1 0 0,1 0-1 0 0,1-1 0 0 0,-1 0 0 0 0,1-1 0 0 0,0-1 1 0 0,2 0-15 0 0,-15-5 12 0 0,1-1 1 0 0,0 1 0 0 0,0-1 0 0 0,-1 0 0 0 0,1 1 0 0 0,0-1 0 0 0,0 0 0 0 0,0 0 0 0 0,-1 0 0 0 0,1 0 0 0 0,0 0 0 0 0,0 1 0 0 0,0-2 0 0 0,0 1 0 0 0,-1 0-1 0 0,1 0 1 0 0,0 0 0 0 0,0 0 0 0 0,0 0 0 0 0,-1-1 0 0 0,1 1 0 0 0,0 0 0 0 0,0-1 0 0 0,-1 1 0 0 0,1 0 0 0 0,0-1 0 0 0,0 1 0 0 0,-1-1 0 0 0,1 1-1 0 0,-1-1 1 0 0,1 0 0 0 0,0 1 0 0 0,-1-1 0 0 0,1 0 0 0 0,-1 1 0 0 0,0-1 0 0 0,1 0 0 0 0,-1 1 0 0 0,1-1 0 0 0,-1 0 0 0 0,0 0 0 0 0,0 0 0 0 0,1 1 0 0 0,-1-1-1 0 0,0 0 1 0 0,0 0-13 0 0,149-440 110 0 0,-133 390-104 0 0,-16 50-15 0 0,0 1-19 0 0,0 0-35 0 0,0 23-311 0 0,37 143 409 0 0,-32-149-38 0 0,78 188 28 0 0,-82-202-23 0 0,0-1 1 0 0,0 0 0 0 0,0 1-1 0 0,1-1 1 0 0,-1 0-1 0 0,1 0 1 0 0,-1 1-1 0 0,1-1 1 0 0,0-1-1 0 0,0 1 1 0 0,0 0-1 0 0,0 0 1 0 0,0-1-1 0 0,0 1 1 0 0,0-1-1 0 0,0 1 1 0 0,1-1 0 0 0,-1 0-1 0 0,1 0 1 0 0,0 0-3 0 0,12-34 340 0 0,66-345 96 0 0,-59 256-494 0 0,-22 121-40 0 0,0 1-76 0 0,0 0-99 0 0,0 0-107 0 0,9 22-3624 0 0,-7-18-654 0 0,-2 0-6854 0 0</inkml:trace>
  <inkml:trace contextRef="#ctx0" brushRef="#br0" timeOffset="-22227.435">3286 5384 6913 0 0,'0'0'3316'0'0,"0"0"-510"0"0,0 0-596 0 0,0 0-477 0 0,0 0-364 0 0,0 0-328 0 0,0 0-218 0 0,0 0-55 0 0,0 0-53 0 0,0 0-84 0 0,0 0-102 0 0,0 0-130 0 0,0 0-135 0 0,-21 8-92 0 0,-64 25-45 0 0,59-19-212 0 0,44-17-414 0 0,-17 3 437 0 0,22-13-2649 0 0,-9 5-6172 0 0,-8 3-2693 0 0</inkml:trace>
  <inkml:trace contextRef="#ctx0" brushRef="#br0" timeOffset="-21695.299">4297 5870 3385 0 0,'0'0'1009'0'0,"0"0"165"0"0,0 0 414 0 0,0 0 161 0 0,0 0-50 0 0,0 0-159 0 0,0 0-154 0 0,0 0-116 0 0,0 0-109 0 0,0 0-113 0 0,0 0-114 0 0,0 0-122 0 0,0 0-107 0 0,32-1-91 0 0,97-5-65 0 0,-77-9 434 0 0,-46 9-854 0 0,-1-1 0 0 0,0 1 1 0 0,0-1-1 0 0,0 0 0 0 0,-1 0 0 0 0,0 0 1 0 0,0 0-1 0 0,-1-1 0 0 0,0 0 0 0 0,-1 0 1 0 0,1 1-1 0 0,-1-2 0 0 0,-1 1 0 0 0,0 0 0 0 0,0 0 1 0 0,0 0-1 0 0,-1-1 0 0 0,0 1 0 0 0,-1 0 1 0 0,0 0-1 0 0,0-2-129 0 0,-1 6-6 0 0,0 1 0 0 0,1-1 0 0 0,-1 1 0 0 0,-1-1 0 0 0,1 1 0 0 0,0 0 0 0 0,-1 0 0 0 0,1 0 0 0 0,-1 0 0 0 0,0 0 0 0 0,0 1 0 0 0,0-1 0 0 0,-1 1 0 0 0,1 0 0 0 0,0 0 0 0 0,-1 0 0 0 0,1 0 0 0 0,-1 1 0 0 0,0-1 0 0 0,0 1 0 0 0,1 0 0 0 0,-1 0 0 0 0,0 0 0 0 0,0 1 0 0 0,0-1 0 0 0,0 1 0 0 0,0 0 0 0 0,0 0 0 0 0,0 1 0 0 0,0-1 0 0 0,0 1 0 0 0,0 0 0 0 0,0 0 0 0 0,0 0 0 0 0,1 0 0 0 0,-1 1 0 0 0,0-1 0 0 0,1 1 0 0 0,-1 0 0 0 0,1 0 1 0 0,-3 3 4 0 0,-5 1-2 0 0,0 2-1 0 0,0-1 0 0 0,1 1 0 0 0,0 1 0 0 0,0 0 1 0 0,1 0-1 0 0,1 1 0 0 0,-1 0 0 0 0,2 1 1 0 0,-1-1-1 0 0,2 2 0 0 0,-1-1 0 0 0,1 1 0 0 0,1 0 1 0 0,0 0-1 0 0,1 0 0 0 0,0 1 0 0 0,1-1 0 0 0,0 1 1 0 0,1 0-1 0 0,1 0 0 0 0,0 0 0 0 0,1 0 0 0 0,0 0 1 0 0,1 0-1 0 0,1 10 4 0 0,1-16 16 0 0,0 0 0 0 0,0 0 0 0 0,1 0 0 0 0,0-1 0 0 0,0 1 0 0 0,1-1 0 0 0,-1 0 0 0 0,1 0 0 0 0,1-1 1 0 0,-1 1-1 0 0,1-1 0 0 0,0 0 0 0 0,0-1 0 0 0,1 1 0 0 0,-1-1 0 0 0,1 0 0 0 0,0-1 0 0 0,0 0 0 0 0,0 0 0 0 0,0 0 0 0 0,4 0-16 0 0,8 2 59 0 0,1-1 0 0 0,1 0 0 0 0,-1-1 0 0 0,0-2 0 0 0,1 0-1 0 0,-1-1 1 0 0,9-1-59 0 0,-20 0-28 0 0,0 0 0 0 0,0 0-1 0 0,1-1 1 0 0,-1 0 0 0 0,-1-1-1 0 0,1 0 1 0 0,0-1 0 0 0,-1 0-1 0 0,0 0 1 0 0,1 0 0 0 0,-2-1-1 0 0,1 0 1 0 0,-1-1 0 0 0,1 0 28 0 0,28-41-6377 0 0,-31 39-4558 0 0</inkml:trace>
  <inkml:trace contextRef="#ctx0" brushRef="#br0" timeOffset="-21273.485">4873 5904 12803 0 0,'0'0'1880'0'0,"0"0"-465"0"0,0 0-172 0 0,0 0 15 0 0,0 0-50 0 0,0 0-188 0 0,0 0-204 0 0,0 0-190 0 0,0 0-143 0 0,0 0-87 0 0,0 0-52 0 0,0 0-26 0 0,15-32-39 0 0,44-98 0 0 0,23-102 1052 0 0,-61 173-1200 0 0,-21 59-165 0 0,4 33-361 0 0,-2-12 398 0 0,1-1 0 0 0,1 0 0 0 0,1-1 0 0 0,0 1-1 0 0,2-1 1 0 0,0 0 0 0 0,1 0 0 0 0,1-1 0 0 0,6 9-3 0 0,-12-21 13 0 0,2 0 1 0 0,-1 0-1 0 0,0 0 1 0 0,1 0-1 0 0,0-1 1 0 0,1 0-1 0 0,-1 0 1 0 0,1 0-1 0 0,0-1 1 0 0,0 1-1 0 0,0-2 1 0 0,1 1-1 0 0,-1-1 1 0 0,1 0-1 0 0,0 0 1 0 0,0 0-1 0 0,0-1 0 0 0,0 0 1 0 0,0-1-1 0 0,0 0 1 0 0,1 0-1 0 0,-1 0 1 0 0,1-1-1 0 0,-1 0 1 0 0,0 0-1 0 0,1-1 1 0 0,-1 0-14 0 0,0-2 55 0 0,-1 1 1 0 0,0-1-1 0 0,0-1 0 0 0,0 1 1 0 0,0-1-1 0 0,0 0 1 0 0,-1 0-1 0 0,0-1 0 0 0,0 0 1 0 0,0 0-1 0 0,0 0 0 0 0,-1 0 1 0 0,0-1-1 0 0,0 1 1 0 0,0-1-1 0 0,-1 0 0 0 0,0 0 1 0 0,0-1-1 0 0,0 0-55 0 0,5-22-32 0 0,-1-1-1 0 0,-1 0 1 0 0,-2 0-1 0 0,0 0 1 0 0,-2-29 32 0 0,3-14-3807 0 0,-4 57-2435 0 0,-1 4-5997 0 0</inkml:trace>
  <inkml:trace contextRef="#ctx0" brushRef="#br0" timeOffset="-20140.615">5683 5097 4401 0 0,'0'0'2080'0'0,"0"0"-583"0"0,0 0-152 0 0,0 0 105 0 0,0 0 58 0 0,0 0-66 0 0,0 0-222 0 0,0 0-288 0 0,0 0-231 0 0,0 0-128 0 0,0 0-41 0 0,0 0 22 0 0,9-4 19 0 0,106-84 1998 0 0,-40-4-988 0 0,-47 55-748 0 0,-14 68-983 0 0,42 153 433 0 0,-44-129-229 0 0,94 375 197 0 0,-92-397-271 0 0,-14-32 22 0 0,1-1 1 0 0,-1 1-1 0 0,0 0 0 0 0,0-1 1 0 0,1 1-1 0 0,-1 0 1 0 0,0-1-1 0 0,0 1 0 0 0,1-1 1 0 0,-1 1-1 0 0,1-1 1 0 0,-1 1-1 0 0,0-1 0 0 0,1 1 1 0 0,-1-1-1 0 0,1 1 0 0 0,-1-1 1 0 0,1 0-1 0 0,0 1 1 0 0,-1-1-1 0 0,1 0 0 0 0,-1 1 1 0 0,1-1-1 0 0,0 0 1 0 0,-1 0-1 0 0,1 0 0 0 0,-1 1 1 0 0,1-1-1 0 0,0 0 0 0 0,-1 0 1 0 0,1 0-1 0 0,0 0 1 0 0,-1 0-1 0 0,1 0 0 0 0,0 0 1 0 0,-1-1-1 0 0,1 1 0 0 0,0 0 1 0 0,-1 0-1 0 0,1 0 1 0 0,0-1-1 0 0,-1 1 0 0 0,1 0 1 0 0,-1 0-1 0 0,1-1 1 0 0,-1 1-1 0 0,1-1 0 0 0,-1 1 1 0 0,1-1-1 0 0,-1 1 0 0 0,1 0 1 0 0,-1-1-1 0 0,1 0-4 0 0,12-24 115 0 0,-1 0-1 0 0,0-1 1 0 0,-2 0 0 0 0,-1-1-1 0 0,-2 0 1 0 0,0 0 0 0 0,-2-1-1 0 0,-1 0 1 0 0,-1 0-1 0 0,-1 0 1 0 0,-2 0 0 0 0,-1-9-115 0 0,2 12 35 0 0,43-357 85 0 0,-21 239-145 0 0,-23 142-19 0 0,1 1 0 0 0,-1-1 1 0 0,1 1-1 0 0,-1 0 0 0 0,1 0 0 0 0,0-1 1 0 0,-1 1-1 0 0,1 0 0 0 0,-1 0 1 0 0,1 0-1 0 0,0 0 0 0 0,-1 0 0 0 0,1 0 1 0 0,0 0-1 0 0,-1 0 0 0 0,1 0 0 0 0,0 0 1 0 0,-1 0-1 0 0,1 0 0 0 0,-1 0 0 0 0,1 0 1 0 0,0 1-1 0 0,-1-1 0 0 0,1 0 0 0 0,-1 0 1 0 0,1 1-1 0 0,-1-1 0 0 0,1 0 1 0 0,-1 1-1 0 0,1-1 0 0 0,-1 1 0 0 0,1-1 1 0 0,-1 1-1 0 0,1-1 0 0 0,-1 0 0 0 0,0 1 1 0 0,1 0-1 0 0,-1-1 0 0 0,0 1 0 0 0,1-1 1 0 0,-1 1-1 0 0,0-1 0 0 0,0 1 0 0 0,1 0 1 0 0,-1-1-1 0 0,0 1 0 0 0,0-1 1 0 0,0 1-1 0 0,0 0 0 0 0,0 0 44 0 0,1 0-100 0 0,14 29-2669 0 0,-9-9-5955 0 0,-3-13-2707 0 0</inkml:trace>
  <inkml:trace contextRef="#ctx0" brushRef="#br0" timeOffset="-19907.338">6513 5384 16644 0 0,'0'0'1644'0'0,"0"0"-513"0"0,0 0-202 0 0,0 0-66 0 0,0 0-93 0 0,0 0-103 0 0,0 0-115 0 0,0 0-79 0 0,0 0-26 0 0,0 0-6 0 0,0 0-51 0 0,0 0-45 0 0,0 0-36 0 0,4 24-46 0 0,17 114 100 0 0,-5 2-835 0 0,-14-133-354 0 0,-1-3-1513 0 0,0 0-5503 0 0,-1 0-4590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11.75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 78 0 0 0,'-21'-63'0'0'0,"13"49"53"0"0,8 14 247 0 0,0 0 191 0 0,0 0 49 0 0,0 0-4 0 0,0 0-46 0 0,0 0-83 0 0,0 0-90 0 0,0 0-66 0 0,0 0-46 0 0,0 0-13 0 0,0 19 1562 0 0,-1 41 729 0 0,9 108 1156 0 0,22 4-2278 0 0,41 52-565 0 0,-65-13 219 0 0,11-53-728 0 0,-6 140 543 0 0,7-59-543 0 0,2 156-105 0 0,12-211 75 0 0,-21 29-62 0 0,3 126 22 0 0,-6-54 134 0 0,-10-172-91 0 0,-17 23 124 0 0,5 169 400 0 0,-3-116-207 0 0,-3 93 70 0 0,9-42-323 0 0,4 45 74 0 0,-3-32-178 0 0,-2-10 13 0 0,12 55 125 0 0,11-176-264 0 0,-6 238 284 0 0,6 30 149 0 0,4-282-437 0 0,-13 53 142 0 0,10-69-1552 0 0,-10-83 869 0 0,13 15-4286 0 0,-5-49-5238 0 0,-5 14 3516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13.14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141 15 0 0 0,'0'0'0'0'0,"0"0"0"0"0,0 0 0 0 0,0 0 0 0 0,0 0 0 0 0,0 0 0 0 0,0 0 0 0 0,0 0 0 0 0,0 0 0 0 0,0 0 0 0 0,0 0 0 0 0,0 0 0 0 0,-105-15 0 0 0,99 15 0 0 0,-5 0 0 0 0,4 0 0 0 0,-2 0 0 0 0,7 0 0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1:06.2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1 373 0 0 0,'0'0'898'0'0,"0"0"-94"0"0,0 0-11 0 0,0 0 123 0 0,0 0 213 0 0,0 0 270 0 0,0 0 185 0 0,0 0 20 0 0,0 0-114 0 0,0 0-227 0 0,0 0-248 0 0,7 0 2468 0 0,22-4-158 0 0,-29 4-3024 0 0,0 0 1 0 0,0 0-18 0 0,28-1 1461 0 0,317-65 1064 0 0,-145 44-2079 0 0,19 3-192 0 0,79-26 637 0 0,24-19-1175 0 0,-154 27 230 0 0,2 7-1 0 0,54 2-229 0 0,-5 27 101 0 0,-219 1-110 0 0,6-2 482 0 0,-3 0-677 0 0,43-13 272 0 0,37-7-126 0 0,-85 15-1884 0 0,2 4-2498 0 0,0 2 1024 0 0,0-2-5841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48.73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47 1028 0 0 0,'0'0'103'0'0,"0"0"234"0"0,0 0-12 0 0,0 0-80 0 0,0 0-101 0 0,0 0-19 0 0,-1 0-2375 0 0,-1 0 3335 0 0,-7 0 10845 0 0,6 0-10390 0 0,0-4-1331 0 0,0 1-1 0 0,0 0 1 0 0,1-1 0 0 0,-1 1-1 0 0,1-1 1 0 0,-1 0-1 0 0,1 0 1 0 0,0 0-1 0 0,1 0 1 0 0,-1 0 0 0 0,1 0-1 0 0,0 0 1 0 0,0-1-1 0 0,0 1 1 0 0,0 0 0 0 0,1-1-1 0 0,0 1 1 0 0,-1 0-1 0 0,2-1 1 0 0,-1 1-1 0 0,0-1 1 0 0,1 0-209 0 0,-1 0 2 0 0,2-3 11 0 0,0-1 0 0 0,0 1 0 0 0,1 0 0 0 0,0 0 0 0 0,0 0 1 0 0,1 0-1 0 0,0 0 0 0 0,0 1 0 0 0,1-1 0 0 0,0 1 1 0 0,4-4-14 0 0,9-16 20 0 0,77-191 145 0 0,-33 120-165 0 0,-12 20 43 0 0,-47 69-45 0 0,2 0-1 0 0,-1 1 1 0 0,1-1 0 0 0,0 1 0 0 0,1 1-1 0 0,0-1 1 0 0,0 1 0 0 0,0 0-1 0 0,1 0 1 0 0,0 1 0 0 0,1 0 0 0 0,-1 0-1 0 0,1 0 1 0 0,6-2 2 0 0,68-43 8 0 0,0-8 23 0 0,0 17 34 0 0,146-42 130 0 0,-181 65-85 0 0,80-2 86 0 0,58-1 247 0 0,-102 29-356 0 0,0 12 0 0 0,-6 17-35 0 0,19 13 5 0 0,-14 2-52 0 0,-77-46 2 0 0,-1 1 0 0 0,1 0-1 0 0,-1 0 1 0 0,0 0 0 0 0,0 0-1 0 0,-1 1 1 0 0,0-1-1 0 0,0 1 1 0 0,-1 0 0 0 0,1 0-1 0 0,-1 0 1 0 0,-1 0 0 0 0,0 0-1 0 0,0 0 1 0 0,0 1 0 0 0,-1 3-7 0 0,13 53 37 0 0,28 79 1 0 0,-32-87 50 0 0,8 66 77 0 0,3-78-176 0 0,-19 4 197 0 0,0-48-214 0 0,-1-1-1 0 0,0 1 1 0 0,1 0 0 0 0,-1 0 0 0 0,0 0 0 0 0,0 0-1 0 0,1 0 1 0 0,-1 0 0 0 0,0 0 0 0 0,1 0 0 0 0,-1 0 0 0 0,0 0-1 0 0,0 0 1 0 0,1 0 0 0 0,-1 0 0 0 0,0 0 0 0 0,1 1-1 0 0,-1-1 1 0 0,0 0 0 0 0,0 0 0 0 0,1 0 0 0 0,-1 0 0 0 0,0 0-1 0 0,0 1 1 0 0,1-1 0 0 0,-1 0 0 0 0,0 0 0 0 0,0 0 0 0 0,0 1-1 0 0,1-1 1 0 0,-1 0 0 0 0,0 0 0 0 0,0 1 0 0 0,0-1-1 0 0,0 0 1 0 0,1 0 0 0 0,-1 1 0 0 0,0-1 0 0 0,0 0 0 0 0,0 0-1 0 0,0 1 1 0 0,0-1 0 0 0,0 0 0 0 0,0 1 0 0 0,0-1-1 0 0,0 0 1 0 0,0 1 0 0 0,0-1 0 0 0,0 0 0 0 0,0 0 0 0 0,0 1-1 0 0,0-1 1 0 0,0 0 0 0 0,-1 0 0 0 0,1 1 0 0 0,0-1 0 0 0,0 0-1 0 0,0 1 1 0 0,0-1 0 0 0,0 0 0 0 0,-1 0 0 0 0,1 0-1 0 0,0 1 1 0 0,0-1 28 0 0,8 0-714 0 0,-5 0 107 0 0,5 0-1033 0 0,-4-1-2777 0 0,0-2-5999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50.88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1 184 0 0 0,'0'0'459'0'0,"0"0"142"0"0,0 0 33 0 0,0 0-84 0 0,0 0-81 0 0,0-9-97 0 0,0-31-106 0 0,0 40-203 0 0,0-1-1 0 0,1 0 0 0 0,-1 1 0 0 0,1-1 1 0 0,-1 1-1 0 0,0-1 0 0 0,1 0 0 0 0,-1 1 1 0 0,1-1-1 0 0,-1 1 0 0 0,1-1 0 0 0,0 1 1 0 0,-1-1-1 0 0,1 1 0 0 0,-1 0 0 0 0,1-1 1 0 0,0 1-1 0 0,-1 0 0 0 0,1 0 0 0 0,0-1 1 0 0,-1 1-1 0 0,1 0 0 0 0,0 0 1 0 0,0 0-1 0 0,-1 0 0 0 0,1 0 0 0 0,0 0 1 0 0,0 0-1 0 0,-1 0 0 0 0,1 0 0 0 0,0 0 1 0 0,-1 0-1 0 0,1 0 0 0 0,0 0 0 0 0,0 1 1 0 0,-1-1-1 0 0,1 0 0 0 0,0 1 0 0 0,-1-1 1 0 0,1 0-1 0 0,-1 1 0 0 0,1-1 0 0 0,0 1 1 0 0,-1-1-63 0 0,40 85 4399 0 0,-33-63-3723 0 0,28 182 2655 0 0,-28-139-2749 0 0,-5-54-504 0 0,0-1-1 0 0,0 1 1 0 0,0-1 0 0 0,2 1-1 0 0,-1-1 1 0 0,1 0-1 0 0,1 0 1 0 0,-1-1 0 0 0,2 1-1 0 0,-1-1 1 0 0,1 0-1 0 0,1-1 1 0 0,0 1 0 0 0,0-1-1 0 0,1 0 1 0 0,7 5-78 0 0,27 24 272 0 0,41 14 467 0 0,27-17 24 0 0,66-20-13 0 0,47-21-92 0 0,-23-72 57 0 0,-129 51-614 0 0,-25-6 262 0 0,38-32-27 0 0,-70 57-262 0 0,-1-1-1 0 0,0 0 1 0 0,0-1 0 0 0,-1-1 0 0 0,-1 0-1 0 0,0-1 1 0 0,0 0 0 0 0,-1 0 0 0 0,-1-1-1 0 0,4-8-73 0 0,58-111 384 0 0,-40 89-234 0 0,-14-15 215 0 0,2-3-211 0 0,-1 13-70 0 0,-14-42-422 0 0,-4 90 63 0 0,0 1-45 0 0,0 0-60 0 0,0 0-12 0 0,0 0 27 0 0,21-4-2008 0 0,8 0-2403 0 0,-11-2-4016 0 0,-13 5 3911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52.85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1 917 0 0 0,'0'0'263'0'0,"0"0"338"0"0,0 0 67 0 0,0 0 58 0 0,0 0 86 0 0,0 0 15 0 0,0 0-122 0 0,0 0-170 0 0,0 0-145 0 0,0 0-105 0 0,0 0-38 0 0,1-12-3 0 0,4-39-3 0 0,26 4 651 0 0,77-89 1853 0 0,26-82-399 0 0,-12 74-1910 0 0,-35 59-366 0 0,10 8 10 0 0,34 1 18 0 0,-95 60-74 0 0,-5 5-46 0 0,130-11 209 0 0,-10 0 47 0 0,-90 55 180 0 0,41 11-50 0 0,-19 0 73 0 0,-25 7 85 0 0,31 35 421 0 0,-37-9-395 0 0,-36-39-236 0 0,5 49 422 0 0,-7 69 153 0 0,22-91-881 0 0,-27-57 22 0 0,-2 1-2875 0 0,-10 4-5089 0 0,1-10-110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54.70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15 15 0 0 0,'0'0'685'0'0,"0"0"80"0"0,0 0-16 0 0,0 0-67 0 0,0 0-132 0 0,0 0-147 0 0,-2-2-128 0 0,-8-8-75 0 0,8 8-23 0 0,2 2 18 0 0,0 0 8 0 0,0 0 10 0 0,0 0 31 0 0,7 22 2834 0 0,41 162 2389 0 0,-17 96-2564 0 0,-26-263-2812 0 0,1 1 0 0 0,0-1 0 0 0,2 0 0 0 0,-1 0 0 0 0,2-1 0 0 0,0 0 1 0 0,1-1-1 0 0,1 0 0 0 0,0 0 0 0 0,7 5-91 0 0,83 69 288 0 0,-4-34 43 0 0,-82-48-241 0 0,0-1 0 0 0,0-1 0 0 0,1 0 0 0 0,0-1 1 0 0,0-1-1 0 0,0-1 0 0 0,0 0 0 0 0,0-1 1 0 0,0 0-1 0 0,0-2 0 0 0,6 0-90 0 0,4 0 112 0 0,169-35 347 0 0,-86 18-323 0 0,-54 7-82 0 0,64-52 361 0 0,-30-18 21 0 0,38-74 168 0 0,-115 135-491 0 0,0-1 0 0 0,-1 0 0 0 0,-2 0 0 0 0,0-1 0 0 0,-1-1 0 0 0,1-7-113 0 0,17-139 412 0 0,-13 50-268 0 0,-10 108-526 0 0,0 18-1722 0 0,2 3-2432 0 0,-1-6-2373 0 0,1-2-1921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56.22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10 765 0 0 0,'0'0'212'0'0,"0"0"392"0"0,0 0 198 0 0,0 0 73 0 0,0 0 59 0 0,0 0 27 0 0,0 0-3 0 0,0 0-61 0 0,-1-14-62 0 0,-7-45-103 0 0,8 54-539 0 0,0 0 1 0 0,0 0-1 0 0,0 0 1 0 0,1 0-1 0 0,-1 0 1 0 0,1 0 0 0 0,1 0-1 0 0,-1 0 1 0 0,1 0-1 0 0,-1 0 1 0 0,1 0-1 0 0,1 1 1 0 0,-1-1 0 0 0,1 1-1 0 0,-1-1 1 0 0,1 1-1 0 0,1-1-193 0 0,5-8 545 0 0,14-20-20 0 0,0 1 0 0 0,2 2 1 0 0,2 0-1 0 0,1 1 0 0 0,1 2 0 0 0,1 1 0 0 0,22-14-525 0 0,137-88 766 0 0,-120 87-412 0 0,21-14 37 0 0,44-33 369 0 0,-53 65-734 0 0,-65 20-16 0 0,-1 0 1 0 0,1 1-1 0 0,0 1 0 0 0,-1 0 0 0 0,1 1 0 0 0,0 1 0 0 0,-1 0 0 0 0,1 1 0 0 0,0 1 0 0 0,-1 1 0 0 0,0 0 0 0 0,0 1 0 0 0,0 0 0 0 0,-1 1 0 0 0,1 1 0 0 0,-1 0 0 0 0,12 9-10 0 0,55 51 296 0 0,28 43 396 0 0,8 22-277 0 0,-84-72-84 0 0,-14 29 270 0 0,-17-52-295 0 0,23 124 335 0 0,-6-110-558 0 0,-17-46-1030 0 0,-1 1-8555 0 0,-1-6-1203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0:58.43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80 0 0 0,'0'-7'143'0'0,"-3"-29"1329"0"0,3 33 2474 0 0,-1 9 3461 0 0,0 181-5237 0 0,14-80-1145 0 0,7-7-307 0 0,72 113 410 0 0,-23-110-730 0 0,11-7-48 0 0,-66-87-247 0 0,0-1-1 0 0,1-1 0 0 0,-1 0 1 0 0,2-1-1 0 0,-1 0 0 0 0,1-1 1 0 0,0-1-1 0 0,0-1 0 0 0,12 2-102 0 0,35 9 112 0 0,113 19 76 0 0,-132-32-77 0 0,70-10 126 0 0,12-35 221 0 0,-20-11-51 0 0,-102 52-391 0 0,0 0 56 0 0,0 0 0 0 0,0 0 0 0 0,-1 0 0 0 0,1 0 0 0 0,-1-1-1 0 0,1 0 1 0 0,-1 1 0 0 0,0-1 0 0 0,0 0 0 0 0,-1 0 0 0 0,0-1 0 0 0,1 1 0 0 0,-1-1 0 0 0,0 1 0 0 0,0-4-72 0 0,6-12 81 0 0,1 0 1 0 0,0 1-1 0 0,1 0 0 0 0,1 1 0 0 0,1 0 1 0 0,1 1-1 0 0,2-2-81 0 0,25-36 102 0 0,-18-8 427 0 0,-9 27-462 0 0,29-42 37 0 0,14-51 224 0 0,-8-59 215 0 0,-47 148-363 0 0,-1 40-140 0 0,0 0-8 0 0,0 0-7 0 0,0 0-1 0 0,0 0-5 0 0,0 0-15 0 0,0 0 13 0 0,0 0-23 0 0,0 0 0 0 0,0 0 14 0 0,0 0-14 0 0,0 0-14 0 0,0 0 8 0 0,0 0 25 0 0,0 0 8 0 0,0 0-23 0 0,0 0 11 0 0,0-1 2 0 0,0-1 5 0 0,0 1 6 0 0,0 1 1 0 0,0 0-4 0 0,0 0-3 0 0,0 0-22 0 0,0 0 12 0 0,0 0 12 0 0,0 0 17 0 0,0 0-8 0 0,0 0-30 0 0,0 0-10 0 0,0 0 7 0 0,4-18-20 0 0,0 10-216 0 0,2-2 309 0 0,-5 15-8486 0 0,-1-4-2161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1:33.5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19 0 0 0,'0'0'139'0'0,"0"0"405"0"0,0 0 305 0 0,0 0 237 0 0,0 0 105 0 0,0 0-24 0 0,0 0-74 0 0,0 0-146 0 0,0 0-149 0 0,2 0 5937 0 0,5 0-3279 0 0,33 3-2150 0 0,285-21 1222 0 0,-249 17-2271 0 0,180 13 229 0 0,-71-8 154 0 0,80-15 30 0 0,-107 11-694 0 0,-158-7-14099 0 0,0 6 4378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  <inkml:trace contextRef="#ctx0" brushRef="#br0" timeOffset="15066.935">2228 984 808 0 0,'0'0'2074'0'0,"0"0"-331"0"0,0 0-139 0 0,0 0 10 0 0,0 0 46 0 0,0 0 29 0 0,0 0-25 0 0,0 0-117 0 0,0 0-228 0 0,0 0-279 0 0,0 0-238 0 0,-3 0-143 0 0,-6 1 2318 0 0,23 0 2078 0 0,5 1-5371 0 0,113 10 1163 0 0,1-6 0 0 0,6-6-847 0 0,-128 0 25 0 0,-11 0-17 0 0,0 0-16 0 0,0 0 12 0 0,0 0 5 0 0,0 0 5 0 0,0 0-4 0 0,0 0 4 0 0,0 0-5 0 0,-13-4-968 0 0,-15-10-2355 0 0,18 7-599 0 0,3 3-4551 0 0,3 0-2604 0 0</inkml:trace>
  <inkml:trace contextRef="#ctx0" brushRef="#br0" timeOffset="15567.166">2377 712 752 0 0,'0'0'1715'0'0,"0"0"-229"0"0,0 0 40 0 0,0 0 201 0 0,0 0 180 0 0,0 0 0 0 0,0 0-176 0 0,0 0-300 0 0,0 0-346 0 0,0 0-283 0 0,0 0-182 0 0,0 0-75 0 0,-5 1-11 0 0,-16 7 14 0 0,16-6-3 0 0,5-2-34 0 0,0 26 2008 0 0,-7 251 1442 0 0,1 1-3361 0 0,15-226-548 0 0,-8-52-46 0 0,0 0-5 0 0,-1 0-24 0 0,0 0 5 0 0,0 0 2 0 0,0 0-10 0 0,0 0-46 0 0,0-26-3391 0 0,0 16-2586 0 0,0 5-5514 0 0</inkml:trace>
  <inkml:trace contextRef="#ctx0" brushRef="#br0" timeOffset="20385.888">3338 590 0 0 0,'0'0'688'0'0,"0"0"522"0"0,0 0 159 0 0,0 0-27 0 0,0 0-87 0 0,0 0-99 0 0,0 0-78 0 0,0 0-43 0 0,0 0-2 0 0,8-3-13 0 0,21-9-10 0 0,-37 12 7047 0 0,-10-1-5905 0 0,-31-1-2611 0 0,-111 19 1334 0 0,62 17-228 0 0,48 11-69 0 0,3 46-355 0 0,46-87-208 0 0,0 0-1 0 0,1 0 1 0 0,-1 1-1 0 0,1-1 1 0 0,0 0-1 0 0,0 0 1 0 0,0 1-1 0 0,1-1 1 0 0,0 0-1 0 0,0 0 1 0 0,0 0-1 0 0,0 0 1 0 0,0 0-1 0 0,1 0 1 0 0,0 0 0 0 0,0 0-1 0 0,0 0 1 0 0,1 0-15 0 0,2-1 69 0 0,1 0 1 0 0,0 0 0 0 0,0 0-1 0 0,0-1 1 0 0,0 0 0 0 0,0 0-1 0 0,0 0 1 0 0,1-1 0 0 0,-1 0-1 0 0,1 0 1 0 0,-1-1 0 0 0,1 0-1 0 0,-1 0 1 0 0,1 0 0 0 0,-1-1-1 0 0,1 0 1 0 0,-1 0 0 0 0,3-2-70 0 0,29 0 62 0 0,24 19-47 0 0,-44 0-14 0 0,0 0 0 0 0,-1 2 1 0 0,0 0-1 0 0,-2 1 0 0 0,0 0 1 0 0,-1 1-1 0 0,-1 1 0 0 0,-1 0 1 0 0,3 8-2 0 0,-6-13 2 0 0,-2-3 3 0 0,0 0-1 0 0,-1 1 1 0 0,0 0-1 0 0,-1 0 1 0 0,-1 0-1 0 0,0 0 1 0 0,-1 1-1 0 0,0-1 1 0 0,-1 1-1 0 0,-1 0 1 0 0,0 3-5 0 0,-3-13 11 0 0,0-1 1 0 0,0 1-1 0 0,-1-1 0 0 0,1 1 1 0 0,-1-1-1 0 0,0 0 1 0 0,0 0-1 0 0,0 0 1 0 0,-1 0-1 0 0,1-1 1 0 0,-1 1-1 0 0,0-1 1 0 0,0 0-1 0 0,0 0 1 0 0,0-1-1 0 0,-1 1 1 0 0,-4 1-12 0 0,1 1 26 0 0,-7 7 18 0 0,0-2 1 0 0,-1 0-1 0 0,0 0 1 0 0,-1-2-1 0 0,0 0 0 0 0,-1-1 1 0 0,0-1-1 0 0,0 0 1 0 0,0-2-1 0 0,0 0 1 0 0,-1-1-1 0 0,1 0 0 0 0,-10-2-44 0 0,-1 0 115 0 0,22 1-93 0 0,-1-2 1 0 0,1 1-1 0 0,0-1 0 0 0,0 0 0 0 0,-1 0 0 0 0,1-1 0 0 0,0 0 0 0 0,0 0 0 0 0,0-1 0 0 0,0 1 0 0 0,0-2 0 0 0,0 1 0 0 0,1-1 0 0 0,-1 0 0 0 0,1 0 0 0 0,-1-1 0 0 0,0-1-22 0 0,-8-17-1015 0 0,13 13-2974 0 0,1 0-5406 0 0,1 5-2836 0 0</inkml:trace>
  <inkml:trace contextRef="#ctx0" brushRef="#br0" timeOffset="21022.163">3879 365 2673 0 0,'0'0'1731'0'0,"0"0"-70"0"0,0 0 73 0 0,0 0 154 0 0,0 0 102 0 0,0 0-80 0 0,0 0-266 0 0,0 0-337 0 0,0 0-279 0 0,0 0-153 0 0,0 0-123 0 0,0 0-138 0 0,0 0-102 0 0,-3 0-105 0 0,-6 3-162 0 0,0 0 0 0 0,0 1-1 0 0,0 0 1 0 0,0 0 0 0 0,1 0 0 0 0,0 1 0 0 0,0 1 0 0 0,0-1 0 0 0,0 1 0 0 0,1 1 0 0 0,0-1 0 0 0,1 1 0 0 0,-1 0-1 0 0,-1 4-244 0 0,-11 17 256 0 0,2 1 0 0 0,0 0 0 0 0,2 1 0 0 0,2 1 0 0 0,1 1 0 0 0,1-1 0 0 0,-4 22-256 0 0,6-23 102 0 0,0-2-49 0 0,1 1 0 0 0,2-1 0 0 0,1 1 0 0 0,1 0-1 0 0,2 1 1 0 0,1-1 0 0 0,1 0 0 0 0,2 17-53 0 0,3-22 6 0 0,2 1 0 0 0,0 0 1 0 0,1-1-1 0 0,2-1 0 0 0,0 0 0 0 0,13 20-6 0 0,8 21 87 0 0,29 48 648 0 0,-60-111-745 0 0,0-1 0 0 0,0 1 0 0 0,1-1 0 0 0,-1 1 1 0 0,0-1-1 0 0,0 0 0 0 0,0 1 0 0 0,0-1 0 0 0,0 1 0 0 0,1-1 0 0 0,-1 0 1 0 0,0 1-1 0 0,0-1 0 0 0,1 0 0 0 0,-1 1 0 0 0,0-1 0 0 0,0 0 1 0 0,1 0-1 0 0,-1 1 0 0 0,0-1 0 0 0,1 0 0 0 0,-1 0 0 0 0,1 1 0 0 0,-1-1 1 0 0,0 0-1 0 0,1 0 0 0 0,-1 0 0 0 0,1 0 0 0 0,-1 0 0 0 0,0 1 0 0 0,1-1 1 0 0,-1 0-1 0 0,1 0 0 0 0,-1 0 0 0 0,0 0 0 0 0,1 0 0 0 0,-1 0 0 0 0,1 0 1 0 0,-1-1-1 0 0,1 1 0 0 0,-1 0 0 0 0,0 0 0 0 0,1 0 0 0 0,-1 0 1 0 0,1 0-1 0 0,-1-1 0 0 0,0 1 0 0 0,1 0 0 0 0,-1 0 0 0 0,0-1 0 0 0,1 1 1 0 0,-1 0-1 0 0,0 0 0 0 0,0-1 0 0 0,1 1 0 0 0,-1 0 0 0 0,0-1 0 0 0,0 1 1 0 0,1-1-1 0 0,-1 1 0 0 0,0 0 0 0 0,0-1 0 0 0,0 1 10 0 0,14-18-4752 0 0,-10 13 43 0 0,1 1-7282 0 0</inkml:trace>
  <inkml:trace contextRef="#ctx0" brushRef="#br0" timeOffset="26037.075">4030 840 0 0 0,'0'0'448'0'0,"0"0"727"0"0,0 0 191 0 0,0 0 177 0 0,0 0 76 0 0,0 0-32 0 0,0 0-46 0 0,0 0-167 0 0,0 0-187 0 0,0 0-194 0 0,0 0-164 0 0,-4 0-164 0 0,-13-3-114 0 0,13 3-42 0 0,4 0-5 0 0,0 0-2 0 0,0 0-13 0 0,0 0-18 0 0,0 0-56 0 0,0 0-66 0 0,0 0-47 0 0,0 0-52 0 0,0 0-36 0 0,0 0-18 0 0,0 0-30 0 0,-1 15 417 0 0,-36 173 690 0 0,25 20-1386 0 0,12-206 119 0 0,0-1 0 0 0,1 1 0 0 0,-1 0 0 0 0,0-1-1 0 0,1 1 1 0 0,-1-1 0 0 0,1 1 0 0 0,0-1 0 0 0,0 1-1 0 0,-1-1 1 0 0,1 1 0 0 0,0-1 0 0 0,0 1 0 0 0,0-1-1 0 0,1 0 1 0 0,-1 0 0 0 0,0 0 0 0 0,0 1 0 0 0,1-1-1 0 0,-1 0 1 0 0,0-1 0 0 0,1 1 0 0 0,-1 0 0 0 0,1 0-1 0 0,0-1 1 0 0,-1 1 0 0 0,1-1 0 0 0,-1 1 0 0 0,1-1-1 0 0,0 1 1 0 0,-1-1 0 0 0,1 0 0 0 0,0 0 0 0 0,-1 0-1 0 0,1 0 1 0 0,0 0 0 0 0,-1 0 0 0 0,1-1 0 0 0,0 1-1 0 0,-1-1 1 0 0,1 1 0 0 0,0-1 0 0 0,-1 1 0 0 0,1-1-1 0 0,-1 0 1 0 0,1 0 0 0 0,-1 0 0 0 0,0 0 0 0 0,1 0-6 0 0,22-20 201 0 0,-1-2 1 0 0,-1 0 0 0 0,-1-1 0 0 0,-1-1-1 0 0,-1-1 1 0 0,-1-1 0 0 0,-2-1 0 0 0,0 0 0 0 0,-2-1-1 0 0,0-4-201 0 0,71-220 763 0 0,-86 433-104 0 0,21 17-702 0 0,-13 95-157 0 0,-10-262 167 0 0,0 0-1 0 0,-2 0 0 0 0,-1 0 1 0 0,-1-1-1 0 0,-11 27 34 0 0,14-43-7 0 0,0-1-1 0 0,-1-1 1 0 0,0 1-1 0 0,-1-1 1 0 0,0 1-1 0 0,-1-2 1 0 0,0 1-1 0 0,0-1 1 0 0,-1 0-1 0 0,-1-1 1 0 0,0 1-1 0 0,0-2 1 0 0,-1 1-1 0 0,0-1 1 0 0,0-1-1 0 0,-1 0 1 0 0,0 0 0 0 0,-5 1 6 0 0,15-7 9 0 0,0 0 0 0 0,-1 0 0 0 0,1-1 0 0 0,-1 1 0 0 0,0 0 0 0 0,1-1 0 0 0,-1 1 0 0 0,1-1 0 0 0,-1 0 0 0 0,0 1 0 0 0,1-1-1 0 0,-1 0 1 0 0,0 0 0 0 0,1 0 0 0 0,-1 0 0 0 0,0 0 0 0 0,1-1 0 0 0,-1 1 0 0 0,0 0 0 0 0,1-1 0 0 0,-1 1 0 0 0,0-1-1 0 0,1 0 1 0 0,-1 1 0 0 0,1-1 0 0 0,0 0 0 0 0,-1 0 0 0 0,1 0 0 0 0,-1 0 0 0 0,1 0 0 0 0,0 0 0 0 0,0-1 0 0 0,0 1 0 0 0,0 0-1 0 0,0-1 1 0 0,0 1 0 0 0,0 0 0 0 0,0-1 0 0 0,0 1 0 0 0,1-1 0 0 0,-1 1 0 0 0,0-1 0 0 0,1 0 0 0 0,0 1 0 0 0,-1-2-8 0 0,1-16 25 0 0,0 0 1 0 0,2 0 0 0 0,0 1 0 0 0,1-1 0 0 0,1 1-1 0 0,0 0 1 0 0,2 0 0 0 0,0 0 0 0 0,1 1 0 0 0,0 0 0 0 0,2 0-1 0 0,0 1 1 0 0,8-11-26 0 0,10-25-7 0 0,-7 16-24 0 0,2-4-350 0 0,-11 13-2800 0 0,-11 25 2524 0 0,0 0-1535 0 0,1 1-4709 0 0,0-2-4607 0 0</inkml:trace>
  <inkml:trace contextRef="#ctx0" brushRef="#br0" timeOffset="26604.581">4479 1128 5313 0 0,'0'0'3525'0'0,"0"0"-1262"0"0,0 0-677 0 0,0 0-143 0 0,0 0-32 0 0,0 0-95 0 0,0 0-205 0 0,0 0-286 0 0,0 0-246 0 0,0 0-151 0 0,0 0-65 0 0,0 0 21 0 0,0 0 41 0 0,5 0 41 0 0,44-8 1109 0 0,28 5-203 0 0,-74 6-1348 0 0,0 0 1 0 0,0 0-1 0 0,0 0 0 0 0,0 0 1 0 0,-1 1-1 0 0,0-1 0 0 0,1 1 1 0 0,-1 0-1 0 0,0 0 0 0 0,-1-1 0 0 0,1 1 1 0 0,-1 0-1 0 0,0 0 0 0 0,0 1 1 0 0,0-1-1 0 0,0 0 0 0 0,-1 0 0 0 0,1 0 1 0 0,-1 1-1 0 0,0-1 0 0 0,-1 0 1 0 0,1 0-1 0 0,-1 0 0 0 0,0 1 0 0 0,0-1 1 0 0,0 0-1 0 0,0 0 0 0 0,-1 0 1 0 0,1 0-1 0 0,-1-1 0 0 0,0 1 0 0 0,0 0 1 0 0,-2 1-25 0 0,-131 172 393 0 0,134-176-388 0 0,0 0 1 0 0,0-1-1 0 0,0 1 0 0 0,0 0 1 0 0,0 0-1 0 0,0-1 0 0 0,1 1 1 0 0,-1 0-1 0 0,0 0 0 0 0,0 0 1 0 0,1 0-1 0 0,-1 0 0 0 0,0 0 1 0 0,1 0-1 0 0,-1 0 0 0 0,1 0 0 0 0,0 0 1 0 0,-1 1-1 0 0,1-1 0 0 0,0 0 1 0 0,0 0-1 0 0,-1 0 0 0 0,1 0 1 0 0,0 1-1 0 0,0-1 0 0 0,0 0 1 0 0,1 0-1 0 0,-1 0 0 0 0,0 1 1 0 0,0-1-1 0 0,1 0 0 0 0,-1 0 1 0 0,0 0-1 0 0,1 0 0 0 0,-1 0 0 0 0,1 0 1 0 0,-1 0-1 0 0,1 0 0 0 0,0 0 1 0 0,0 0-1 0 0,-1 0 0 0 0,1 0 1 0 0,0 0-1 0 0,0 0 0 0 0,0-1 1 0 0,0 1-1 0 0,0 0 0 0 0,0-1 1 0 0,0 1-1 0 0,0-1 0 0 0,0 1 0 0 0,0-1 1 0 0,0 1-1 0 0,0-1 0 0 0,1 0 1 0 0,-1 1-1 0 0,0-1 0 0 0,0 0 1 0 0,0 0-1 0 0,0 0 0 0 0,1 0 1 0 0,-1 0-1 0 0,0 0 0 0 0,0 0 1 0 0,1-1-6 0 0,20 1 202 0 0,1-2 1 0 0,0-1 0 0 0,-1-1 0 0 0,0 0 0 0 0,1-2 0 0 0,8-4-203 0 0,76-8-369 0 0,-107 20-494 0 0,1 2-2341 0 0,-2-3-3773 0 0,1-1-5088 0 0</inkml:trace>
  <inkml:trace contextRef="#ctx0" brushRef="#br0" timeOffset="31528.794">4682 955 1536 0 0,'0'0'2194'0'0,"0"0"-237"0"0,0 0-28 0 0,0 0-43 0 0,0 0 2 0 0,0 0-147 0 0,0 0-254 0 0,0 0-234 0 0,0 0-286 0 0,0 0-268 0 0,0 0-213 0 0,0 0-161 0 0,-4 0 1601 0 0,50 0 506 0 0,-19 1-1886 0 0,0-1 0 0 0,0-1 1 0 0,0-1-1 0 0,0-2 0 0 0,18-5-546 0 0,63-18 425 0 0,-88 28-359 0 0,-21-4-1677 0 0,0-6-1893 0 0,6 3-2178 0 0,-1 6-5576 0 0</inkml:trace>
  <inkml:trace contextRef="#ctx0" brushRef="#br0" timeOffset="36443.43">5509 914 0 0 0,'0'0'807'0'0,"0"0"18"0"0,0 0 80 0 0,0 0-43 0 0,0 0-9 0 0,0 0 20 0 0,0 0-62 0 0,0 0 12 0 0,0 0 30 0 0,0 0 19 0 0,-3-4 19 0 0,2 3-1097 0 0,-25-31 7290 0 0,26 32-6732 0 0,-24-3 1164 0 0,18 3-1476 0 0,0 1-1 0 0,-1 0 1 0 0,1 1-1 0 0,0-1 1 0 0,0 1-1 0 0,0 1 1 0 0,0-1-1 0 0,1 1 1 0 0,-1 0-1 0 0,1 0 1 0 0,0 1-1 0 0,-1-1 1 0 0,1 1-1 0 0,1 0 1 0 0,-1 1-40 0 0,-24 16 106 0 0,21-16-104 0 0,0 0 1 0 0,1 0-1 0 0,0 1 0 0 0,0 0 0 0 0,0 0 1 0 0,1 1-1 0 0,-1 0 0 0 0,2 0 0 0 0,-1 0 1 0 0,1 1-1 0 0,0 0 0 0 0,1 0 0 0 0,-1 0 1 0 0,2 1-1 0 0,-1-1 0 0 0,1 1 0 0 0,0 0 1 0 0,1 0-1 0 0,0 0 0 0 0,1 0 1 0 0,0 0-1 0 0,0 0 0 0 0,1 2-2 0 0,-1-8 7 0 0,1 0 0 0 0,0 1 0 0 0,0-1-1 0 0,1 0 1 0 0,-1 1 0 0 0,0-1 0 0 0,1 0 0 0 0,0 1-1 0 0,0-1 1 0 0,0 0 0 0 0,0 0 0 0 0,1 0 0 0 0,-1 0 0 0 0,1 0-1 0 0,0 0 1 0 0,0 0 0 0 0,0 0 0 0 0,0-1 0 0 0,0 1 0 0 0,0-1-1 0 0,1 0 1 0 0,-1 1 0 0 0,1-1 0 0 0,0 0 0 0 0,-1 0-1 0 0,1-1 1 0 0,0 1 0 0 0,0-1 0 0 0,0 1 0 0 0,1-1 0 0 0,-1 0-1 0 0,0 0 1 0 0,0 0 0 0 0,3 0-7 0 0,2 0 117 0 0,-1 0 1 0 0,1 0-1 0 0,0-1 0 0 0,-1 0 1 0 0,1 0-1 0 0,0-1 0 0 0,-1 0 0 0 0,1 0 1 0 0,-1-1-1 0 0,0 0 0 0 0,1 0 0 0 0,-1 0 1 0 0,0-1-1 0 0,0 0 0 0 0,0-1 1 0 0,-1 0-1 0 0,1 0 0 0 0,0-1-117 0 0,15-13 263 0 0,0-1-1 0 0,-2-1 0 0 0,0-1 0 0 0,-1-1 1 0 0,-1-1-1 0 0,-1 0 0 0 0,-1-1 1 0 0,-1-1-1 0 0,-2-1 0 0 0,10-23-262 0 0,-14 26 18 0 0,-1-1-1 0 0,-2 0 1 0 0,0 0-1 0 0,-1-1 1 0 0,-2 0-1 0 0,0 0 1 0 0,-2 0-1 0 0,0 0 1 0 0,-2 0-1 0 0,-2-8-17 0 0,-1 17-31 0 0,0 0 0 0 0,-1 0 0 0 0,-1 0 1 0 0,-1 1-1 0 0,0 0 0 0 0,-1 0 0 0 0,0 1 0 0 0,-1 0 0 0 0,-1 0 0 0 0,0 1 0 0 0,-1 0 0 0 0,-2 0 31 0 0,9 9-41 0 0,0 0-1 0 0,-1 0 0 0 0,1 0 0 0 0,-1 1 1 0 0,1 0-1 0 0,-1 0 0 0 0,0 0 1 0 0,0 1-1 0 0,-1 0 0 0 0,1 0 0 0 0,0 0 1 0 0,-1 0-1 0 0,1 1 0 0 0,-1 0 0 0 0,1 0 1 0 0,-1 0-1 0 0,-4 1 42 0 0,-15 45-153 0 0,22-23 182 0 0,1-1 0 0 0,1 1 0 0 0,1 0 0 0 0,1 0 0 0 0,1-1 0 0 0,1 1 0 0 0,1-1 0 0 0,2 6-29 0 0,5 25 78 0 0,3 0 0 0 0,2-1 0 0 0,2-1 0 0 0,2-1 0 0 0,12 20-78 0 0,62 103 112 0 0,-50-102 319 0 0,-35-67-967 0 0,-9-12-4332 0 0,-1 1-2680 0 0,1 7-3445 0 0</inkml:trace>
  <inkml:trace contextRef="#ctx0" brushRef="#br0" timeOffset="38965.573">5840 940 168 0 0,'0'0'1843'0'0,"0"0"-168"0"0,0 0 48 0 0,0 0 176 0 0,0 0 28 0 0,0 0-120 0 0,0 0-194 0 0,0 0-246 0 0,0 0-215 0 0,0 0-139 0 0,0 0-102 0 0,-7 0-89 0 0,-23 0-46 0 0,23 0-57 0 0,7 0-43 0 0,0 0-52 0 0,0 0-61 0 0,0 0-80 0 0,0 0-77 0 0,0 0-75 0 0,20 0 1120 0 0,94 7 92 0 0,39 1-1029 0 0,-144-13-7063 0 0,-4 0 1524 0 0,-3 4-6102 0 0</inkml:trace>
  <inkml:trace contextRef="#ctx0" brushRef="#br0" timeOffset="39761.259">6284 310 5473 0 0,'0'0'2150'0'0,"0"0"-359"0"0,0 0-177 0 0,0 0 38 0 0,0 0-17 0 0,0 0-151 0 0,0 0-301 0 0,0 0-383 0 0,0 0-317 0 0,0 0-203 0 0,0 0-85 0 0,0 0-47 0 0,0 0-21 0 0,-5 11 333 0 0,17 92 2244 0 0,9 33-1447 0 0,8 251-532 0 0,-16-192-702 0 0,-13-195-15 0 0,0 0 0 0 0,1 0 0 0 0,-1 0 0 0 0,1-1-1 0 0,-1 1 1 0 0,0 0 0 0 0,1 0 0 0 0,-1 0 0 0 0,1 0 0 0 0,-1 0 0 0 0,1 0 0 0 0,-1 0 0 0 0,1 0 0 0 0,-1 0 0 0 0,1 0 0 0 0,-1 0-1 0 0,0 0 1 0 0,1 1 0 0 0,-1-1 0 0 0,1 0 0 0 0,-1 0 0 0 0,0 0 0 0 0,1 1 0 0 0,-1-1 0 0 0,1 0 0 0 0,-1 0 0 0 0,0 1 0 0 0,1-1 0 0 0,-1 0-1 0 0,0 1 1 0 0,1-1 0 0 0,-1 0 0 0 0,0 1 0 0 0,0-1 0 0 0,1 0 0 0 0,-1 1 0 0 0,0-1 0 0 0,0 1 0 0 0,0-1 0 0 0,1 0 0 0 0,-1 1-1 0 0,0-1 1 0 0,0 1 0 0 0,0-1 0 0 0,0 1 0 0 0,0-1 0 0 0,0 1 0 0 0,0-1 0 0 0,0 1-8 0 0,90-115 401 0 0,7 16-341 0 0,-47 65-45 0 0,-48 34-18 0 0,-1 0 0 0 0,0 0 1 0 0,1 1-1 0 0,-1-1 0 0 0,0 0 0 0 0,0 1 1 0 0,0-1-1 0 0,0 1 0 0 0,0-1 0 0 0,0 1 0 0 0,-1-1 1 0 0,1 1-1 0 0,0 0 0 0 0,-1-1 0 0 0,0 1 1 0 0,1 0-1 0 0,-1 0 0 0 0,0-1 0 0 0,0 1 0 0 0,1 0 1 0 0,-2 0-1 0 0,1-1 0 0 0,0 1 0 0 0,0 0 1 0 0,0 0-1 0 0,-1-1 0 0 0,0 2 3 0 0,1-2-4 0 0,6 246 311 0 0,-7-238-960 0 0,0-17-1798 0 0,-1-18-9432 0 0,2 22 1594 0 0</inkml:trace>
  <inkml:trace contextRef="#ctx0" brushRef="#br0" timeOffset="40337.022">6654 218 3545 0 0,'0'0'2146'0'0,"0"0"-199"0"0,0 0-78 0 0,0 0 73 0 0,0 0 57 0 0,0 0-128 0 0,0 0-356 0 0,0 0-385 0 0,0 0-335 0 0,0 0-265 0 0,0 0-175 0 0,0 0-129 0 0,0 0-38 0 0,1-7 64 0 0,0 1-238 0 0,-1 7 10 0 0,1-1 0 0 0,-1 1 0 0 0,1-1 0 0 0,-1 0-1 0 0,1 1 1 0 0,-1-1 0 0 0,0 0 0 0 0,1 1 0 0 0,-1-1 0 0 0,1 0 0 0 0,-1 0 0 0 0,1 0 0 0 0,-1 1 0 0 0,1-1 0 0 0,0 0 0 0 0,-1 0 0 0 0,1 0 0 0 0,-1 0 0 0 0,1 0 0 0 0,-1 0 0 0 0,1 0 0 0 0,-1 0 0 0 0,1 0-1 0 0,-1 0 1 0 0,1 0 0 0 0,0 0 0 0 0,-1 0 0 0 0,1-1 0 0 0,-1 1 0 0 0,1 0 0 0 0,-1 0 0 0 0,1-1 0 0 0,-1 1 0 0 0,1 0 0 0 0,-1-1 0 0 0,0 1 0 0 0,1 0 0 0 0,-1-1 0 0 0,1 1 0 0 0,-1 0 0 0 0,0-1 0 0 0,1 1-1 0 0,-1-1 1 0 0,0 1 0 0 0,0-1 0 0 0,1 1 0 0 0,-1-1 0 0 0,0 1 0 0 0,0-1 0 0 0,0 1 0 0 0,1-1 0 0 0,-1 1 0 0 0,0-1 0 0 0,0 0 0 0 0,0 1 0 0 0,0-1 0 0 0,0 1 0 0 0,0-1-24 0 0,86 203 3037 0 0,-39-77-2246 0 0,-28-81-649 0 0,-3 1 0 0 0,-1 1 0 0 0,-2 0-1 0 0,-2 1 1 0 0,-2 0 0 0 0,-2 1 0 0 0,-2 0-142 0 0,-3-29 3 0 0,0 0 0 0 0,-1 0 0 0 0,-1 0 0 0 0,-1-1 0 0 0,0 1 0 0 0,-2 0 0 0 0,0-1 1 0 0,-1 1-1 0 0,-1-1 0 0 0,-1 0 0 0 0,0 0 0 0 0,-1-1 0 0 0,-1 0 0 0 0,-1 0 0 0 0,0-1 0 0 0,-2 0 1 0 0,1 0-1 0 0,-6 3-3 0 0,9-11 0 0 0,-2 2 5 0 0,0 0 0 0 0,0 0 0 0 0,-2-1 0 0 0,1 0 0 0 0,-1-1 0 0 0,0 0 0 0 0,-1-1 0 0 0,1 0 0 0 0,-6 2-5 0 0,-76 39-84 0 0,68-22-43 0 0,17-13-1513 0 0,7-22-537 0 0,8-7-1041 0 0,-3 10-882 0 0,0 2-6860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1:25.41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0,'0'0'359'0'0,"0"0"54"0"0,0 0-2 0 0,0 0-24 0 0,0 0-77 0 0,0 0-88 0 0,0 0-73 0 0,0 0-55 0 0,0 16 1667 0 0,-1 83 1279 0 0,6 177-812 0 0,41 50-1619 0 0,-41-46 146 0 0,10-136-716 0 0,2 124 210 0 0,5 80-133 0 0,-10-249 206 0 0,-4 0-1 0 0,-4 74-321 0 0,13 18 590 0 0,-16-61 15 0 0,-19-24 178 0 0,18 30 297 0 0,-17-3-978 0 0,16-109-466 0 0,4 36-4771 0 0,11-56-3477 0 0,-13-7 7778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1:26.9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10 1 0 0 0,'0'0'580'0'0,"0"0"1119"0"0,-6 75 232 0 0,2 1-1 0 0,5-1 1 0 0,5 37-1931 0 0,12 35 1051 0 0,-7 119 863 0 0,-20-56-1050 0 0,6-19-179 0 0,52 63-461 0 0,-45-209 15 0 0,-2-1 0 0 0,-1 0 0 0 0,-3 1-1 0 0,-3 12-238 0 0,-8 298 1311 0 0,18-116-881 0 0,18-89-316 0 0,-20 153 373 0 0,9-287-1593 0 0,6-33-4321 0 0,-14 10 1171 0 0,1 0-1061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1:28.50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31 0 0 0,'0'-30'61'0'0,"7"168"5554"0"0,32 39-2620 0 0,-3-41-1013 0 0,-6 1 0 0 0,11 130-1982 0 0,9 231 2351 0 0,35 46-565 0 0,-69-257-1124 0 0,-11-22-267 0 0,-9-76-189 0 0,-8 94 11 0 0,25-226-169 0 0,6-70-6327 0 0,-13 5 1574 0 0,-2 1-2611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1:29.81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24 19 0 0 0,'0'0'388'0'0,"0"0"183"0"0,0 0 72 0 0,0 0 11 0 0,0 0 8 0 0,-4-4 26 0 0,-11-11 42 0 0,12 18 5763 0 0,1 23-6317 0 0,2-26 164 0 0,22 438 4056 0 0,-6 141-2148 0 0,-13 176-868 0 0,-18-406-991 0 0,10-291-323 0 0,-2 175 88 0 0,30-42-90 0 0,-23 255 141 0 0,0-446-252 0 0,11-23-5755 0 0,-6 14 434 0 0,-1 1-3662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1:31.21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0 0 0 0,'0'0'137'0'0,"0"0"-19"0"0,0 0-105 0 0,0 0-30 0 0,0 0 57 0 0,0 0 109 0 0,0 0 142 0 0,0 0 145 0 0,0 0 99 0 0,0 0 70 0 0,0 0 25 0 0,2 13 3 0 0,22 211 5900 0 0,15 162-1147 0 0,25 44-3415 0 0,-49-212-1220 0 0,17 496 789 0 0,-21-519-1272 0 0,-7 147 188 0 0,11-91-137 0 0,5-137-225 0 0,-19-102-151 0 0,-1-11 0 0 0,-1 0 0 0 0,1 0 0 0 0,0 0 0 0 0,0 0 1 0 0,0 0-1 0 0,0 0 0 0 0,0 0 0 0 0,0 0 1 0 0,0 0-1 0 0,0 1 0 0 0,0-1 0 0 0,0 0 0 0 0,1 0 1 0 0,-1 0-1 0 0,0 0 0 0 0,1 0 0 0 0,-1 0 0 0 0,1 0 1 0 0,-1 0-1 0 0,1-1 0 0 0,-1 1 0 0 0,1 0 1 0 0,0 0-1 0 0,-1 0 0 0 0,1 0 0 0 0,0-1 0 0 0,0 1 1 0 0,0 0-1 0 0,-1-1 0 0 0,1 1 0 0 0,0-1 0 0 0,0 1 1 0 0,0-1-1 0 0,0 1 0 0 0,0-1 0 0 0,0 0 1 0 0,0 1-1 0 0,0-1 0 0 0,1 0 57 0 0,6 0-1864 0 0,-3 0-2971 0 0,0 0-3953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1:51.39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1 141 0 0 0,'0'0'292'0'0,"0"0"231"0"0,0 0 10 0 0,0 0-75 0 0,0 0-102 0 0,0 0-91 0 0,0 0-74 0 0,0 0-40 0 0,0 0 6 0 0,1 0 7435 0 0,2 0-3468 0 0,18 3-2132 0 0,61-21-1018 0 0,87 3-62 0 0,-104 12-700 0 0,84 10 141 0 0,-109 0-160 0 0,1-1 0 0 0,1-1 0 0 0,-1-3 0 0 0,0-2 0 0 0,9-1-193 0 0,9 0 196 0 0,72-10 181 0 0,36 4-61 0 0,-19 7-168 0 0,75 0-14 0 0,36 7-1 0 0,147-39 262 0 0,-55 6-259 0 0,-213 17-96 0 0,316 2 164 0 0,-312-4 10 0 0,92 0 145 0 0,-101 19 57 0 0,-11-16-106 0 0,37 1-280 0 0,-85 0 116 0 0,-17 4-147 0 0,-24 2 1061 0 0,-55-6-3312 0 0,-1 7-1923 0 0,7 0-5594 0 0,11 0 1302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  <inkml:trace contextRef="#ctx0" brushRef="#br0" timeOffset="15066.935">2228 984 808 0 0,'0'0'2074'0'0,"0"0"-331"0"0,0 0-139 0 0,0 0 10 0 0,0 0 46 0 0,0 0 29 0 0,0 0-25 0 0,0 0-117 0 0,0 0-228 0 0,0 0-279 0 0,0 0-238 0 0,-3 0-143 0 0,-6 1 2318 0 0,23 0 2078 0 0,5 1-5371 0 0,113 10 1163 0 0,1-6 0 0 0,6-6-847 0 0,-128 0 25 0 0,-11 0-17 0 0,0 0-16 0 0,0 0 12 0 0,0 0 5 0 0,0 0 5 0 0,0 0-4 0 0,0 0 4 0 0,0 0-5 0 0,-13-4-968 0 0,-15-10-2355 0 0,18 7-599 0 0,3 3-4551 0 0,3 0-2604 0 0</inkml:trace>
  <inkml:trace contextRef="#ctx0" brushRef="#br0" timeOffset="15567.166">2377 712 752 0 0,'0'0'1715'0'0,"0"0"-229"0"0,0 0 40 0 0,0 0 201 0 0,0 0 180 0 0,0 0 0 0 0,0 0-176 0 0,0 0-300 0 0,0 0-346 0 0,0 0-283 0 0,0 0-182 0 0,0 0-75 0 0,-5 1-11 0 0,-16 7 14 0 0,16-6-3 0 0,5-2-34 0 0,0 26 2008 0 0,-7 251 1442 0 0,1 1-3361 0 0,15-226-548 0 0,-8-52-46 0 0,0 0-5 0 0,-1 0-24 0 0,0 0 5 0 0,0 0 2 0 0,0 0-10 0 0,0 0-46 0 0,0-26-3391 0 0,0 16-2586 0 0,0 5-5514 0 0</inkml:trace>
  <inkml:trace contextRef="#ctx0" brushRef="#br0" timeOffset="20385.888">3338 590 0 0 0,'0'0'688'0'0,"0"0"522"0"0,0 0 159 0 0,0 0-27 0 0,0 0-87 0 0,0 0-99 0 0,0 0-78 0 0,0 0-43 0 0,0 0-2 0 0,8-3-13 0 0,21-9-10 0 0,-37 12 7047 0 0,-10-1-5905 0 0,-31-1-2611 0 0,-111 19 1334 0 0,62 17-228 0 0,48 11-69 0 0,3 46-355 0 0,46-87-208 0 0,0 0-1 0 0,1 0 1 0 0,-1 1-1 0 0,1-1 1 0 0,0 0-1 0 0,0 0 1 0 0,0 1-1 0 0,1-1 1 0 0,0 0-1 0 0,0 0 1 0 0,0 0-1 0 0,0 0 1 0 0,0 0-1 0 0,1 0 1 0 0,0 0 0 0 0,0 0-1 0 0,0 0 1 0 0,1 0-15 0 0,2-1 69 0 0,1 0 1 0 0,0 0 0 0 0,0 0-1 0 0,0-1 1 0 0,0 0 0 0 0,0 0-1 0 0,0 0 1 0 0,1-1 0 0 0,-1 0-1 0 0,1 0 1 0 0,-1-1 0 0 0,1 0-1 0 0,-1 0 1 0 0,1 0 0 0 0,-1-1-1 0 0,1 0 1 0 0,-1 0 0 0 0,3-2-70 0 0,29 0 62 0 0,24 19-47 0 0,-44 0-14 0 0,0 0 0 0 0,-1 2 1 0 0,0 0-1 0 0,-2 1 0 0 0,0 0 1 0 0,-1 1-1 0 0,-1 1 0 0 0,-1 0 1 0 0,3 8-2 0 0,-6-13 2 0 0,-2-3 3 0 0,0 0-1 0 0,-1 1 1 0 0,0 0-1 0 0,-1 0 1 0 0,-1 0-1 0 0,0 0 1 0 0,-1 1-1 0 0,0-1 1 0 0,-1 1-1 0 0,-1 0 1 0 0,0 3-5 0 0,-3-13 11 0 0,0-1 1 0 0,0 1-1 0 0,-1-1 0 0 0,1 1 1 0 0,-1-1-1 0 0,0 0 1 0 0,0 0-1 0 0,0 0 1 0 0,-1 0-1 0 0,1-1 1 0 0,-1 1-1 0 0,0-1 1 0 0,0 0-1 0 0,0 0 1 0 0,0-1-1 0 0,-1 1 1 0 0,-4 1-12 0 0,1 1 26 0 0,-7 7 18 0 0,0-2 1 0 0,-1 0-1 0 0,0 0 1 0 0,-1-2-1 0 0,0 0 0 0 0,-1-1 1 0 0,0-1-1 0 0,0 0 1 0 0,0-2-1 0 0,0 0 1 0 0,-1-1-1 0 0,1 0 0 0 0,-10-2-44 0 0,-1 0 115 0 0,22 1-93 0 0,-1-2 1 0 0,1 1-1 0 0,0-1 0 0 0,0 0 0 0 0,-1 0 0 0 0,1-1 0 0 0,0 0 0 0 0,0 0 0 0 0,0-1 0 0 0,0 1 0 0 0,0-2 0 0 0,0 1 0 0 0,1-1 0 0 0,-1 0 0 0 0,1 0 0 0 0,-1-1 0 0 0,0-1-22 0 0,-8-17-1015 0 0,13 13-2974 0 0,1 0-5406 0 0,1 5-2836 0 0</inkml:trace>
  <inkml:trace contextRef="#ctx0" brushRef="#br0" timeOffset="21022.163">3879 365 2673 0 0,'0'0'1731'0'0,"0"0"-70"0"0,0 0 73 0 0,0 0 154 0 0,0 0 102 0 0,0 0-80 0 0,0 0-266 0 0,0 0-337 0 0,0 0-279 0 0,0 0-153 0 0,0 0-123 0 0,0 0-138 0 0,0 0-102 0 0,-3 0-105 0 0,-6 3-162 0 0,0 0 0 0 0,0 1-1 0 0,0 0 1 0 0,0 0 0 0 0,1 0 0 0 0,0 1 0 0 0,0 1 0 0 0,0-1 0 0 0,0 1 0 0 0,1 1 0 0 0,0-1 0 0 0,1 1 0 0 0,-1 0-1 0 0,-1 4-244 0 0,-11 17 256 0 0,2 1 0 0 0,0 0 0 0 0,2 1 0 0 0,2 1 0 0 0,1 1 0 0 0,1-1 0 0 0,-4 22-256 0 0,6-23 102 0 0,0-2-49 0 0,1 1 0 0 0,2-1 0 0 0,1 1 0 0 0,1 0-1 0 0,2 1 1 0 0,1-1 0 0 0,1 0 0 0 0,2 17-53 0 0,3-22 6 0 0,2 1 0 0 0,0 0 1 0 0,1-1-1 0 0,2-1 0 0 0,0 0 0 0 0,13 20-6 0 0,8 21 87 0 0,29 48 648 0 0,-60-111-745 0 0,0-1 0 0 0,0 1 0 0 0,1-1 0 0 0,-1 1 1 0 0,0-1-1 0 0,0 0 0 0 0,0 1 0 0 0,0-1 0 0 0,0 1 0 0 0,1-1 0 0 0,-1 0 1 0 0,0 1-1 0 0,0-1 0 0 0,1 0 0 0 0,-1 1 0 0 0,0-1 0 0 0,0 0 1 0 0,1 0-1 0 0,-1 1 0 0 0,0-1 0 0 0,1 0 0 0 0,-1 0 0 0 0,1 1 0 0 0,-1-1 1 0 0,0 0-1 0 0,1 0 0 0 0,-1 0 0 0 0,1 0 0 0 0,-1 0 0 0 0,0 1 0 0 0,1-1 1 0 0,-1 0-1 0 0,1 0 0 0 0,-1 0 0 0 0,0 0 0 0 0,1 0 0 0 0,-1 0 0 0 0,1 0 1 0 0,-1-1-1 0 0,1 1 0 0 0,-1 0 0 0 0,0 0 0 0 0,1 0 0 0 0,-1 0 1 0 0,1 0-1 0 0,-1-1 0 0 0,0 1 0 0 0,1 0 0 0 0,-1 0 0 0 0,0-1 0 0 0,1 1 1 0 0,-1 0-1 0 0,0 0 0 0 0,0-1 0 0 0,1 1 0 0 0,-1 0 0 0 0,0-1 0 0 0,0 1 1 0 0,1-1-1 0 0,-1 1 0 0 0,0 0 0 0 0,0-1 0 0 0,0 1 10 0 0,14-18-4752 0 0,-10 13 43 0 0,1 1-7282 0 0</inkml:trace>
  <inkml:trace contextRef="#ctx0" brushRef="#br0" timeOffset="26037.075">4030 840 0 0 0,'0'0'448'0'0,"0"0"727"0"0,0 0 191 0 0,0 0 177 0 0,0 0 76 0 0,0 0-32 0 0,0 0-46 0 0,0 0-167 0 0,0 0-187 0 0,0 0-194 0 0,0 0-164 0 0,-4 0-164 0 0,-13-3-114 0 0,13 3-42 0 0,4 0-5 0 0,0 0-2 0 0,0 0-13 0 0,0 0-18 0 0,0 0-56 0 0,0 0-66 0 0,0 0-47 0 0,0 0-52 0 0,0 0-36 0 0,0 0-18 0 0,0 0-30 0 0,-1 15 417 0 0,-36 173 690 0 0,25 20-1386 0 0,12-206 119 0 0,0-1 0 0 0,1 1 0 0 0,-1 0 0 0 0,0-1-1 0 0,1 1 1 0 0,-1-1 0 0 0,1 1 0 0 0,0-1 0 0 0,0 1-1 0 0,-1-1 1 0 0,1 1 0 0 0,0-1 0 0 0,0 1 0 0 0,0-1-1 0 0,1 0 1 0 0,-1 0 0 0 0,0 0 0 0 0,0 1 0 0 0,1-1-1 0 0,-1 0 1 0 0,0-1 0 0 0,1 1 0 0 0,-1 0 0 0 0,1 0-1 0 0,0-1 1 0 0,-1 1 0 0 0,1-1 0 0 0,-1 1 0 0 0,1-1-1 0 0,0 1 1 0 0,-1-1 0 0 0,1 0 0 0 0,0 0 0 0 0,-1 0-1 0 0,1 0 1 0 0,0 0 0 0 0,-1 0 0 0 0,1-1 0 0 0,0 1-1 0 0,-1-1 1 0 0,1 1 0 0 0,0-1 0 0 0,-1 1 0 0 0,1-1-1 0 0,-1 0 1 0 0,1 0 0 0 0,-1 0 0 0 0,0 0 0 0 0,1 0-6 0 0,22-20 201 0 0,-1-2 1 0 0,-1 0 0 0 0,-1-1 0 0 0,-1-1-1 0 0,-1-1 1 0 0,-1-1 0 0 0,-2-1 0 0 0,0 0 0 0 0,-2-1-1 0 0,0-4-201 0 0,71-220 763 0 0,-86 433-104 0 0,21 17-702 0 0,-13 95-157 0 0,-10-262 167 0 0,0 0-1 0 0,-2 0 0 0 0,-1 0 1 0 0,-1-1-1 0 0,-11 27 34 0 0,14-43-7 0 0,0-1-1 0 0,-1-1 1 0 0,0 1-1 0 0,-1-1 1 0 0,0 1-1 0 0,-1-2 1 0 0,0 1-1 0 0,0-1 1 0 0,-1 0-1 0 0,-1-1 1 0 0,0 1-1 0 0,0-2 1 0 0,-1 1-1 0 0,0-1 1 0 0,0-1-1 0 0,-1 0 1 0 0,0 0 0 0 0,-5 1 6 0 0,15-7 9 0 0,0 0 0 0 0,-1 0 0 0 0,1-1 0 0 0,-1 1 0 0 0,0 0 0 0 0,1-1 0 0 0,-1 1 0 0 0,1-1 0 0 0,-1 0 0 0 0,0 1 0 0 0,1-1-1 0 0,-1 0 1 0 0,0 0 0 0 0,1 0 0 0 0,-1 0 0 0 0,0 0 0 0 0,1-1 0 0 0,-1 1 0 0 0,0 0 0 0 0,1-1 0 0 0,-1 1 0 0 0,0-1-1 0 0,1 0 1 0 0,-1 1 0 0 0,1-1 0 0 0,0 0 0 0 0,-1 0 0 0 0,1 0 0 0 0,-1 0 0 0 0,1 0 0 0 0,0 0 0 0 0,0-1 0 0 0,0 1 0 0 0,0 0-1 0 0,0-1 1 0 0,0 1 0 0 0,0 0 0 0 0,0-1 0 0 0,0 1 0 0 0,1-1 0 0 0,-1 1 0 0 0,0-1 0 0 0,1 0 0 0 0,0 1 0 0 0,-1-2-8 0 0,1-16 25 0 0,0 0 1 0 0,2 0 0 0 0,0 1 0 0 0,1-1 0 0 0,1 1-1 0 0,0 0 1 0 0,2 0 0 0 0,0 0 0 0 0,1 1 0 0 0,0 0 0 0 0,2 0-1 0 0,0 1 1 0 0,8-11-26 0 0,10-25-7 0 0,-7 16-24 0 0,2-4-350 0 0,-11 13-2800 0 0,-11 25 2524 0 0,0 0-1535 0 0,1 1-4709 0 0,0-2-4607 0 0</inkml:trace>
  <inkml:trace contextRef="#ctx0" brushRef="#br0" timeOffset="26604.581">4479 1128 5313 0 0,'0'0'3525'0'0,"0"0"-1262"0"0,0 0-677 0 0,0 0-143 0 0,0 0-32 0 0,0 0-95 0 0,0 0-205 0 0,0 0-286 0 0,0 0-246 0 0,0 0-151 0 0,0 0-65 0 0,0 0 21 0 0,0 0 41 0 0,5 0 41 0 0,44-8 1109 0 0,28 5-203 0 0,-74 6-1348 0 0,0 0 1 0 0,0 0-1 0 0,0 0 0 0 0,0 0 1 0 0,-1 1-1 0 0,0-1 0 0 0,1 1 1 0 0,-1 0-1 0 0,0 0 0 0 0,-1-1 0 0 0,1 1 1 0 0,-1 0-1 0 0,0 0 0 0 0,0 1 1 0 0,0-1-1 0 0,0 0 0 0 0,-1 0 0 0 0,1 0 1 0 0,-1 1-1 0 0,0-1 0 0 0,-1 0 1 0 0,1 0-1 0 0,-1 0 0 0 0,0 1 0 0 0,0-1 1 0 0,0 0-1 0 0,0 0 0 0 0,-1 0 1 0 0,1 0-1 0 0,-1-1 0 0 0,0 1 0 0 0,0 0 1 0 0,-2 1-25 0 0,-131 172 393 0 0,134-176-388 0 0,0 0 1 0 0,0-1-1 0 0,0 1 0 0 0,0 0 1 0 0,0 0-1 0 0,0-1 0 0 0,1 1 1 0 0,-1 0-1 0 0,0 0 0 0 0,0 0 1 0 0,1 0-1 0 0,-1 0 0 0 0,0 0 1 0 0,1 0-1 0 0,-1 0 0 0 0,1 0 0 0 0,0 0 1 0 0,-1 1-1 0 0,1-1 0 0 0,0 0 1 0 0,0 0-1 0 0,-1 0 0 0 0,1 0 1 0 0,0 1-1 0 0,0-1 0 0 0,0 0 1 0 0,1 0-1 0 0,-1 0 0 0 0,0 1 1 0 0,0-1-1 0 0,1 0 0 0 0,-1 0 1 0 0,0 0-1 0 0,1 0 0 0 0,-1 0 0 0 0,1 0 1 0 0,-1 0-1 0 0,1 0 0 0 0,0 0 1 0 0,0 0-1 0 0,-1 0 0 0 0,1 0 1 0 0,0 0-1 0 0,0 0 0 0 0,0-1 1 0 0,0 1-1 0 0,0 0 0 0 0,0-1 1 0 0,0 1-1 0 0,0-1 0 0 0,0 1 0 0 0,0-1 1 0 0,0 1-1 0 0,0-1 0 0 0,1 0 1 0 0,-1 1-1 0 0,0-1 0 0 0,0 0 1 0 0,0 0-1 0 0,0 0 0 0 0,1 0 1 0 0,-1 0-1 0 0,0 0 0 0 0,0 0 1 0 0,1-1-6 0 0,20 1 202 0 0,1-2 1 0 0,0-1 0 0 0,-1-1 0 0 0,0 0 0 0 0,1-2 0 0 0,8-4-203 0 0,76-8-369 0 0,-107 20-494 0 0,1 2-2341 0 0,-2-3-3773 0 0,1-1-5088 0 0</inkml:trace>
  <inkml:trace contextRef="#ctx0" brushRef="#br0" timeOffset="31528.794">4682 955 1536 0 0,'0'0'2194'0'0,"0"0"-237"0"0,0 0-28 0 0,0 0-43 0 0,0 0 2 0 0,0 0-147 0 0,0 0-254 0 0,0 0-234 0 0,0 0-286 0 0,0 0-268 0 0,0 0-213 0 0,0 0-161 0 0,-4 0 1601 0 0,50 0 506 0 0,-19 1-1886 0 0,0-1 0 0 0,0-1 1 0 0,0-1-1 0 0,0-2 0 0 0,18-5-546 0 0,63-18 425 0 0,-88 28-359 0 0,-21-4-1677 0 0,0-6-1893 0 0,6 3-2178 0 0,-1 6-5576 0 0</inkml:trace>
  <inkml:trace contextRef="#ctx0" brushRef="#br0" timeOffset="36443.43">5509 914 0 0 0,'0'0'807'0'0,"0"0"18"0"0,0 0 80 0 0,0 0-43 0 0,0 0-9 0 0,0 0 20 0 0,0 0-62 0 0,0 0 12 0 0,0 0 30 0 0,0 0 19 0 0,-3-4 19 0 0,2 3-1097 0 0,-25-31 7290 0 0,26 32-6732 0 0,-24-3 1164 0 0,18 3-1476 0 0,0 1-1 0 0,-1 0 1 0 0,1 1-1 0 0,0-1 1 0 0,0 1-1 0 0,0 1 1 0 0,0-1-1 0 0,1 1 1 0 0,-1 0-1 0 0,1 0 1 0 0,0 1-1 0 0,-1-1 1 0 0,1 1-1 0 0,1 0 1 0 0,-1 1-40 0 0,-24 16 106 0 0,21-16-104 0 0,0 0 1 0 0,1 0-1 0 0,0 1 0 0 0,0 0 0 0 0,0 0 1 0 0,1 1-1 0 0,-1 0 0 0 0,2 0 0 0 0,-1 0 1 0 0,1 1-1 0 0,0 0 0 0 0,1 0 0 0 0,-1 0 1 0 0,2 1-1 0 0,-1-1 0 0 0,1 1 0 0 0,0 0 1 0 0,1 0-1 0 0,0 0 0 0 0,1 0 1 0 0,0 0-1 0 0,0 0 0 0 0,1 2-2 0 0,-1-8 7 0 0,1 0 0 0 0,0 1 0 0 0,0-1-1 0 0,1 0 1 0 0,-1 1 0 0 0,0-1 0 0 0,1 0 0 0 0,0 1-1 0 0,0-1 1 0 0,0 0 0 0 0,0 0 0 0 0,1 0 0 0 0,-1 0 0 0 0,1 0-1 0 0,0 0 1 0 0,0 0 0 0 0,0 0 0 0 0,0-1 0 0 0,0 1 0 0 0,0-1-1 0 0,1 0 1 0 0,-1 1 0 0 0,1-1 0 0 0,0 0 0 0 0,-1 0-1 0 0,1-1 1 0 0,0 1 0 0 0,0-1 0 0 0,0 1 0 0 0,1-1 0 0 0,-1 0-1 0 0,0 0 1 0 0,0 0 0 0 0,3 0-7 0 0,2 0 117 0 0,-1 0 1 0 0,1 0-1 0 0,0-1 0 0 0,-1 0 1 0 0,1 0-1 0 0,0-1 0 0 0,-1 0 0 0 0,1 0 1 0 0,-1-1-1 0 0,0 0 0 0 0,1 0 0 0 0,-1 0 1 0 0,0-1-1 0 0,0 0 0 0 0,0-1 1 0 0,-1 0-1 0 0,1 0 0 0 0,0-1-117 0 0,15-13 263 0 0,0-1-1 0 0,-2-1 0 0 0,0-1 0 0 0,-1-1 1 0 0,-1-1-1 0 0,-1 0 0 0 0,-1-1 1 0 0,-1-1-1 0 0,-2-1 0 0 0,10-23-262 0 0,-14 26 18 0 0,-1-1-1 0 0,-2 0 1 0 0,0 0-1 0 0,-1-1 1 0 0,-2 0-1 0 0,0 0 1 0 0,-2 0-1 0 0,0 0 1 0 0,-2 0-1 0 0,-2-8-17 0 0,-1 17-31 0 0,0 0 0 0 0,-1 0 0 0 0,-1 0 1 0 0,-1 1-1 0 0,0 0 0 0 0,-1 0 0 0 0,0 1 0 0 0,-1 0 0 0 0,-1 0 0 0 0,0 1 0 0 0,-1 0 0 0 0,-2 0 31 0 0,9 9-41 0 0,0 0-1 0 0,-1 0 0 0 0,1 0 0 0 0,-1 1 1 0 0,1 0-1 0 0,-1 0 0 0 0,0 0 1 0 0,0 1-1 0 0,-1 0 0 0 0,1 0 0 0 0,0 0 1 0 0,-1 0-1 0 0,1 1 0 0 0,-1 0 0 0 0,1 0 1 0 0,-1 0-1 0 0,-4 1 42 0 0,-15 45-153 0 0,22-23 182 0 0,1-1 0 0 0,1 1 0 0 0,1 0 0 0 0,1 0 0 0 0,1-1 0 0 0,1 1 0 0 0,1-1 0 0 0,2 6-29 0 0,5 25 78 0 0,3 0 0 0 0,2-1 0 0 0,2-1 0 0 0,2-1 0 0 0,12 20-78 0 0,62 103 112 0 0,-50-102 319 0 0,-35-67-967 0 0,-9-12-4332 0 0,-1 1-2680 0 0,1 7-3445 0 0</inkml:trace>
  <inkml:trace contextRef="#ctx0" brushRef="#br0" timeOffset="38965.573">5840 940 168 0 0,'0'0'1843'0'0,"0"0"-168"0"0,0 0 48 0 0,0 0 176 0 0,0 0 28 0 0,0 0-120 0 0,0 0-194 0 0,0 0-246 0 0,0 0-215 0 0,0 0-139 0 0,0 0-102 0 0,-7 0-89 0 0,-23 0-46 0 0,23 0-57 0 0,7 0-43 0 0,0 0-52 0 0,0 0-61 0 0,0 0-80 0 0,0 0-77 0 0,0 0-75 0 0,20 0 1120 0 0,94 7 92 0 0,39 1-1029 0 0,-144-13-7063 0 0,-4 0 1524 0 0,-3 4-6102 0 0</inkml:trace>
  <inkml:trace contextRef="#ctx0" brushRef="#br0" timeOffset="39761.259">6284 310 5473 0 0,'0'0'2150'0'0,"0"0"-359"0"0,0 0-177 0 0,0 0 38 0 0,0 0-17 0 0,0 0-151 0 0,0 0-301 0 0,0 0-383 0 0,0 0-317 0 0,0 0-203 0 0,0 0-85 0 0,0 0-47 0 0,0 0-21 0 0,-5 11 333 0 0,17 92 2244 0 0,9 33-1447 0 0,8 251-532 0 0,-16-192-702 0 0,-13-195-15 0 0,0 0 0 0 0,1 0 0 0 0,-1 0 0 0 0,1-1-1 0 0,-1 1 1 0 0,0 0 0 0 0,1 0 0 0 0,-1 0 0 0 0,1 0 0 0 0,-1 0 0 0 0,1 0 0 0 0,-1 0 0 0 0,1 0 0 0 0,-1 0 0 0 0,1 0 0 0 0,-1 0-1 0 0,0 0 1 0 0,1 1 0 0 0,-1-1 0 0 0,1 0 0 0 0,-1 0 0 0 0,0 0 0 0 0,1 1 0 0 0,-1-1 0 0 0,1 0 0 0 0,-1 0 0 0 0,0 1 0 0 0,1-1 0 0 0,-1 0-1 0 0,0 1 1 0 0,1-1 0 0 0,-1 0 0 0 0,0 1 0 0 0,0-1 0 0 0,1 0 0 0 0,-1 1 0 0 0,0-1 0 0 0,0 1 0 0 0,0-1 0 0 0,1 0 0 0 0,-1 1-1 0 0,0-1 1 0 0,0 1 0 0 0,0-1 0 0 0,0 1 0 0 0,0-1 0 0 0,0 1 0 0 0,0-1 0 0 0,0 1-8 0 0,90-115 401 0 0,7 16-341 0 0,-47 65-45 0 0,-48 34-18 0 0,-1 0 0 0 0,0 0 1 0 0,1 1-1 0 0,-1-1 0 0 0,0 0 0 0 0,0 1 1 0 0,0-1-1 0 0,0 1 0 0 0,0-1 0 0 0,0 1 0 0 0,-1-1 1 0 0,1 1-1 0 0,0 0 0 0 0,-1-1 0 0 0,0 1 1 0 0,1 0-1 0 0,-1 0 0 0 0,0-1 0 0 0,0 1 0 0 0,1 0 1 0 0,-2 0-1 0 0,1-1 0 0 0,0 1 0 0 0,0 0 1 0 0,0 0-1 0 0,-1-1 0 0 0,0 2 3 0 0,1-2-4 0 0,6 246 311 0 0,-7-238-960 0 0,0-17-1798 0 0,-1-18-9432 0 0,2 22 1594 0 0</inkml:trace>
  <inkml:trace contextRef="#ctx0" brushRef="#br0" timeOffset="40337.022">6654 218 3545 0 0,'0'0'2146'0'0,"0"0"-199"0"0,0 0-78 0 0,0 0 73 0 0,0 0 57 0 0,0 0-128 0 0,0 0-356 0 0,0 0-385 0 0,0 0-335 0 0,0 0-265 0 0,0 0-175 0 0,0 0-129 0 0,0 0-38 0 0,1-7 64 0 0,0 1-238 0 0,-1 7 10 0 0,1-1 0 0 0,-1 1 0 0 0,1-1 0 0 0,-1 0-1 0 0,1 1 1 0 0,-1-1 0 0 0,0 0 0 0 0,1 1 0 0 0,-1-1 0 0 0,1 0 0 0 0,-1 0 0 0 0,1 0 0 0 0,-1 1 0 0 0,1-1 0 0 0,0 0 0 0 0,-1 0 0 0 0,1 0 0 0 0,-1 0 0 0 0,1 0 0 0 0,-1 0 0 0 0,1 0 0 0 0,-1 0 0 0 0,1 0-1 0 0,-1 0 1 0 0,1 0 0 0 0,0 0 0 0 0,-1 0 0 0 0,1-1 0 0 0,-1 1 0 0 0,1 0 0 0 0,-1 0 0 0 0,1-1 0 0 0,-1 1 0 0 0,1 0 0 0 0,-1-1 0 0 0,0 1 0 0 0,1 0 0 0 0,-1-1 0 0 0,1 1 0 0 0,-1 0 0 0 0,0-1 0 0 0,1 1-1 0 0,-1-1 1 0 0,0 1 0 0 0,0-1 0 0 0,1 1 0 0 0,-1-1 0 0 0,0 1 0 0 0,0-1 0 0 0,0 1 0 0 0,1-1 0 0 0,-1 1 0 0 0,0-1 0 0 0,0 0 0 0 0,0 1 0 0 0,0-1 0 0 0,0 1 0 0 0,0-1-24 0 0,86 203 3037 0 0,-39-77-2246 0 0,-28-81-649 0 0,-3 1 0 0 0,-1 1 0 0 0,-2 0-1 0 0,-2 1 1 0 0,-2 0 0 0 0,-2 1 0 0 0,-2 0-142 0 0,-3-29 3 0 0,0 0 0 0 0,-1 0 0 0 0,-1 0 0 0 0,-1-1 0 0 0,0 1 0 0 0,-2 0 0 0 0,0-1 1 0 0,-1 1-1 0 0,-1-1 0 0 0,-1 0 0 0 0,0 0 0 0 0,-1-1 0 0 0,-1 0 0 0 0,-1 0 0 0 0,0-1 0 0 0,-2 0 1 0 0,1 0-1 0 0,-6 3-3 0 0,9-11 0 0 0,-2 2 5 0 0,0 0 0 0 0,0 0 0 0 0,-2-1 0 0 0,1 0 0 0 0,-1-1 0 0 0,0 0 0 0 0,-1-1 0 0 0,1 0 0 0 0,-6 2-5 0 0,-76 39-84 0 0,68-22-43 0 0,17-13-1513 0 0,7-22-537 0 0,8-7-1041 0 0,-3 10-882 0 0,0 2-6860 0 0</inkml:trace>
  <inkml:trace contextRef="#ctx0" brushRef="#br0" timeOffset="45942.037">6987 807 0 0 0,'0'0'625'0'0,"0"0"809"0"0,0 0 345 0 0,0 0 74 0 0,0 0-72 0 0,0 0-142 0 0,0 0-154 0 0,0 0-130 0 0,0 0-89 0 0,0 0-93 0 0,0 0-93 0 0,0 0-122 0 0,0 0-140 0 0,5 1 3470 0 0,8 3-3885 0 0,151 10 1887 0 0,20-32-818 0 0,-182 17-1405 0 0,8-4-2304 0 0,-9-5-6055 0 0,-1 7 5327 0 0,0-1-7931 0 0</inkml:trace>
  <inkml:trace contextRef="#ctx0" brushRef="#br0" timeOffset="46278.219">7261 616 416 0 0,'0'0'2686'0'0,"0"0"-892"0"0,0 0-242 0 0,0 0 196 0 0,0 0 161 0 0,0 0 27 0 0,0 0-154 0 0,0 0-318 0 0,0 0-314 0 0,0 0-271 0 0,0 0-195 0 0,0 0-127 0 0,0 0-81 0 0,-9 7-25 0 0,-28 21-7 0 0,28 7 765 0 0,42 148 822 0 0,-13 13-1907 0 0,-27-163-2350 0 0,7-33 1408 0 0,0 0-298 0 0,0 0-571 0 0,0-6-6244 0 0,0 5-1583 0 0</inkml:trace>
  <inkml:trace contextRef="#ctx0" brushRef="#br0" timeOffset="46795.223">7723 152 2857 0 0,'0'0'1383'0'0,"0"0"-64"0"0,0 0 156 0 0,0 0 169 0 0,0 0 4 0 0,0 0-222 0 0,0 0-306 0 0,0 0-316 0 0,0 0-193 0 0,0 0-79 0 0,0 0-1 0 0,0 0 46 0 0,-10 10 29 0 0,-33 32 5 0 0,4 39 1273 0 0,34-59-1479 0 0,-15 61 474 0 0,5 0 0 0 0,3 1-1 0 0,4 0 1 0 0,2 56-879 0 0,3-110 103 0 0,2-1 0 0 0,0 1 1 0 0,2 0-1 0 0,1 0 1 0 0,1-1-1 0 0,2 1 1 0 0,1-1-1 0 0,1 0 1 0 0,2 0-1 0 0,0-1 1 0 0,2 0-1 0 0,2-1 0 0 0,0 0 1 0 0,15 21-104 0 0,-27-48-64 0 0,-1 0-1 0 0,0 0 1 0 0,0-1 0 0 0,0 1-1 0 0,1 0 1 0 0,-1 0 0 0 0,0-1 0 0 0,1 1-1 0 0,-1 0 1 0 0,0 0 0 0 0,1 0 0 0 0,-1-1-1 0 0,0 1 1 0 0,1 0 0 0 0,-1 0-1 0 0,0 0 1 0 0,1 0 0 0 0,-1 0 0 0 0,0 0-1 0 0,1 0 1 0 0,-1 0 0 0 0,0 0-1 0 0,1 0 1 0 0,-1 0 0 0 0,0 0 0 0 0,1 0-1 0 0,-1 0 1 0 0,0 0 0 0 0,1 0-1 0 0,-1 0 1 0 0,0 1 0 0 0,1-1 0 0 0,-1 0-1 0 0,0 0 1 0 0,1 0 0 0 0,-1 0-1 0 0,0 1 1 0 0,1-1 0 0 0,-1 0 0 0 0,0 0-1 0 0,0 1 1 0 0,1-1 0 0 0,-1 0 0 0 0,0 1-1 0 0,0-1 1 0 0,0 0 0 0 0,0 1-1 0 0,1-1 65 0 0,2-16-1646 0 0,1-8-2576 0 0,-1 11-1945 0 0,-1 5-3108 0 0</inkml:trace>
  <inkml:trace contextRef="#ctx0" brushRef="#br0" timeOffset="47496.224">7804 509 3425 0 0,'0'0'1959'0'0,"0"0"-732"0"0,0 0-222 0 0,0 0 198 0 0,0 0 212 0 0,0 0 152 0 0,0 0-50 0 0,0 0-229 0 0,0 0-232 0 0,0 0-214 0 0,0 0-170 0 0,0 0-124 0 0,-6 34-95 0 0,-19 108-73 0 0,23-60 188 0 0,52 109 495 0 0,-49-189-1042 0 0,-1 1 0 0 0,1-1 0 0 0,0 0-1 0 0,-1 0 1 0 0,1 0 0 0 0,0 0 0 0 0,0 0-1 0 0,1 0 1 0 0,-1 0 0 0 0,0 0-1 0 0,1 0 1 0 0,-1-1 0 0 0,1 1 0 0 0,-1-1-1 0 0,1 1 1 0 0,0-1 0 0 0,0 1 0 0 0,-1-1-1 0 0,1 0 1 0 0,0 0 0 0 0,0 0 0 0 0,1 0-1 0 0,-1 0 1 0 0,0 0 0 0 0,0-1 0 0 0,0 1-1 0 0,0-1 1 0 0,1 1 0 0 0,-1-1 0 0 0,0 0-1 0 0,0 0 1 0 0,1 0 0 0 0,-1 0 0 0 0,0 0-1 0 0,0-1 1 0 0,1 1 0 0 0,-1-1-1 0 0,0 1 1 0 0,0-1 0 0 0,0 0 0 0 0,0 0-1 0 0,0 0 1 0 0,0 0 0 0 0,0 0 0 0 0,0 0-1 0 0,0-1 1 0 0,0 1 0 0 0,-1-1 0 0 0,1 1-1 0 0,-1-1 1 0 0,1 1 0 0 0,-1-1 0 0 0,1 0-1 0 0,-1 0 1 0 0,0 0 0 0 0,0 0-21 0 0,24-44 130 0 0,-2-1-1 0 0,-2-1 1 0 0,-3-1 0 0 0,-1 0-1 0 0,-3-3-129 0 0,23-61 96 0 0,-21 50 93 0 0,-16 62-137 0 0,0 1 2 0 0,0 0-36 0 0,0 0-34 0 0,-3 26-66 0 0,-16 166 691 0 0,18 364-123 0 0,2-529-492 0 0,0 1 1 0 0,-2 0-1 0 0,-1 0 1 0 0,-2 0-1 0 0,0 0 1 0 0,-2-1-1 0 0,-1 0 1 0 0,-1 0-1 0 0,-10 22 6 0 0,16-42 1 0 0,0-1-1 0 0,-1 0 1 0 0,0 0-1 0 0,0 0 1 0 0,-1 0-1 0 0,1 0 1 0 0,-1 0-1 0 0,0-1 1 0 0,-1 0-1 0 0,1 0 1 0 0,-1 0-1 0 0,0-1 1 0 0,-1 1-1 0 0,1-1 1 0 0,-1 0-1 0 0,1-1 1 0 0,-1 1-1 0 0,0-1 1 0 0,0-1-1 0 0,-1 1 1 0 0,-1 0-1 0 0,5-5-1 0 0,0-1 0 0 0,0 1-1 0 0,0-1 1 0 0,0 0 0 0 0,0 0 0 0 0,1 0-1 0 0,-1 0 1 0 0,1 0 0 0 0,0-1 0 0 0,0 1 0 0 0,0-1-1 0 0,1 1 1 0 0,-1-1 0 0 0,1 0 0 0 0,0 0-1 0 0,0 1 1 0 0,0-1 0 0 0,0 0 0 0 0,1 0-1 0 0,-1 0 1 0 0,1 0 0 0 0,0 0 0 0 0,0 0 0 0 0,1 0-1 0 0,0-2 2 0 0,1-37-267 0 0,3 0 0 0 0,1 1-1 0 0,3 0 1 0 0,1 0-1 0 0,2 1 1 0 0,15-36 267 0 0,-26 74-360 0 0,11-29-1043 0 0,-2 15-6841 0 0,-7 12-2831 0 0</inkml:trace>
  <inkml:trace contextRef="#ctx0" brushRef="#br0" timeOffset="47979.377">8180 1010 6097 0 0,'0'0'4148'0'0,"0"0"-1784"0"0,0 0-951 0 0,0 0-230 0 0,0 0-105 0 0,0 0-144 0 0,0 0-192 0 0,0 0-174 0 0,0 0-114 0 0,0 0-12 0 0,0 0 10 0 0,0 0-13 0 0,8-2-54 0 0,105-22 1133 0 0,-66 20-1288 0 0,-44 37 99 0 0,-86 78 385 0 0,77-103-685 0 0,0-1 0 0 0,0 0 0 0 0,1 0 1 0 0,0 0-1 0 0,0 1 0 0 0,1 0 1 0 0,-1-1-1 0 0,2 2 0 0 0,-1-1 1 0 0,1 0-1 0 0,1 1 0 0 0,-1-1 0 0 0,1 1 1 0 0,1 0-1 0 0,0 0 0 0 0,0 0 1 0 0,0-1-1 0 0,1 1 0 0 0,1 3-29 0 0,2-10 39 0 0,-1 1 0 0 0,1-1-1 0 0,0 1 1 0 0,0-1 0 0 0,0 0-1 0 0,0 0 1 0 0,0 0 0 0 0,0 0-1 0 0,0-1 1 0 0,1 1-1 0 0,-1-1 1 0 0,1 0 0 0 0,-1 0-1 0 0,1 0 1 0 0,-1-1 0 0 0,1 1-1 0 0,0-1 1 0 0,-1 0-1 0 0,1 0 1 0 0,0 0 0 0 0,-1 0-1 0 0,1-1 1 0 0,0 1 0 0 0,-1-1-1 0 0,1 0 1 0 0,-1 0-1 0 0,1 0 1 0 0,-1-1 0 0 0,3-1-39 0 0,37-24-1211 0 0,-31 14-1988 0 0,-3-2-3938 0 0,-7 11-4147 0 0</inkml:trace>
  <inkml:trace contextRef="#ctx0" brushRef="#br0" timeOffset="48295.1">8465 863 5161 0 0,'0'0'3762'0'0,"0"0"-1061"0"0,0 0-550 0 0,0 0-147 0 0,0 0-285 0 0,0 0-348 0 0,0 0-360 0 0,0 0-307 0 0,0 0-219 0 0,0 0-125 0 0,0 0 20 0 0,0 0 73 0 0,0 0 95 0 0,7 0 55 0 0,85-4 1003 0 0,7-14-465 0 0,-48 10-3315 0 0,-3-2-8787 0 0,-45 9-616 0 0</inkml:trace>
  <inkml:trace contextRef="#ctx0" brushRef="#br0" timeOffset="49091.076">8912 145 5617 0 0,'0'0'1953'0'0,"0"0"-200"0"0,0 0 33 0 0,0 0-54 0 0,0 0-158 0 0,0 0-251 0 0,0 0-276 0 0,0 0-211 0 0,0 0-144 0 0,0 0-109 0 0,0 0-74 0 0,0 0-43 0 0,0 0-31 0 0,-1 31-21 0 0,-2 100-23 0 0,8 70 960 0 0,-2-150-1158 0 0,-2 1 1 0 0,-2 0-1 0 0,-2 0 1 0 0,-9 40-194 0 0,2-47 17 0 0,2 0 1 0 0,2 0-1 0 0,2 0 1 0 0,2 1 0 0 0,3 22-18 0 0,-1-67 1 0 0,0-1 1 0 0,-1 1-1 0 0,1-1 0 0 0,0 1 1 0 0,0-1-1 0 0,-1 1 1 0 0,1-1-1 0 0,0 1 1 0 0,0-1-1 0 0,0 1 1 0 0,0 0-1 0 0,0-1 1 0 0,0 1-1 0 0,0-1 0 0 0,0 1 1 0 0,0-1-1 0 0,0 1 1 0 0,0-1-1 0 0,0 1 1 0 0,0 0-1 0 0,0-1 1 0 0,1 1-1 0 0,-1-1 0 0 0,0 1 1 0 0,0-1-1 0 0,1 1 1 0 0,-1-1-1 0 0,0 1 1 0 0,1-1-1 0 0,-1 0 1 0 0,0 1-1 0 0,1-1 1 0 0,-1 1-1 0 0,1-1 0 0 0,-1 0 1 0 0,1 1-1 0 0,-1-1 1 0 0,1 0-1 0 0,-1 0 1 0 0,1 1-1 0 0,-1-1 1 0 0,1 0-1 0 0,-1 0 0 0 0,1 0 1 0 0,-1 1-1 0 0,1-1 1 0 0,-1 0-1 0 0,1 0 1 0 0,-1 0-1 0 0,1 0 1 0 0,0 0-1 0 0,-1 0 1 0 0,1 0-1 0 0,-1 0 0 0 0,1-1 1 0 0,-1 1-1 0 0,1 0 1 0 0,-1 0-1 0 0,1 0 1 0 0,-1-1-1 0 0,1 1 1 0 0,-1 0-1 0 0,1 0 1 0 0,-1-1-1 0 0,1 1 0 0 0,-1 0 1 0 0,1-1-1 0 0,-1 0-1 0 0,29-37 362 0 0,-23 28-350 0 0,16-23 63 0 0,3-5-37 0 0,1 1 0 0 0,2 1 0 0 0,1 1 0 0 0,2 2 0 0 0,27-23-38 0 0,-58 55-2 0 0,0 1 1 0 0,1-1-1 0 0,-1 0 0 0 0,0 0 0 0 0,1 1 1 0 0,-1-1-1 0 0,1 0 0 0 0,-1 1 0 0 0,1-1 0 0 0,0 1 1 0 0,-1-1-1 0 0,1 0 0 0 0,-1 1 0 0 0,1-1 1 0 0,0 1-1 0 0,0 0 0 0 0,-1-1 0 0 0,1 1 0 0 0,0 0 1 0 0,0-1-1 0 0,0 1 0 0 0,-1 0 0 0 0,1 0 1 0 0,0-1-1 0 0,0 1 0 0 0,0 0 0 0 0,-1 0 1 0 0,1 0-1 0 0,0 0 0 0 0,0 0 0 0 0,0 1 0 0 0,0-1 1 0 0,-1 0-1 0 0,1 0 0 0 0,0 0 0 0 0,0 1 1 0 0,0-1-1 0 0,-1 0 0 0 0,1 1 0 0 0,0-1 1 0 0,0 1-1 0 0,-1-1 0 0 0,1 1 0 0 0,0-1 0 0 0,-1 1 1 0 0,1-1-1 0 0,-1 1 0 0 0,1 0 0 0 0,-1-1 1 0 0,1 1-1 0 0,-1 0 0 0 0,1-1 0 0 0,-1 1 0 0 0,0 0 1 0 0,1 0-1 0 0,-1 0 0 0 0,0-1 0 0 0,0 1 1 0 0,1 0-1 0 0,-1 0 0 0 0,0 0 0 0 0,0-1 1 0 0,0 1-1 0 0,0 1 2 0 0,-9 112 134 0 0,-9 32-47 0 0,18-44 24 0 0,4-89-2721 0 0,2-18-6772 0 0,-6 1-1610 0 0</inkml:trace>
  <inkml:trace contextRef="#ctx0" brushRef="#br0" timeOffset="49583.076">9152 34 2841 0 0,'0'0'2388'0'0,"0"0"-507"0"0,0 0-289 0 0,0 0-2 0 0,0 0 113 0 0,0 0 20 0 0,0 0-200 0 0,0 0-338 0 0,0 0-370 0 0,0 0-292 0 0,0 0-142 0 0,0 0 10 0 0,0-7 70 0 0,0-19 100 0 0,22 41 1420 0 0,8 28-1333 0 0,-3 1 0 0 0,-2 1 0 0 0,-1 1 0 0 0,-3 2 0 0 0,-2 0 0 0 0,-1 1 0 0 0,1 17-648 0 0,-8-32 196 0 0,11 35-98 0 0,-4 2 1 0 0,-3-1-1 0 0,-2 2 1 0 0,-4 0-1 0 0,-3 0 1 0 0,-3 32-99 0 0,-4-85-17 0 0,-1 1 1 0 0,0-1-1 0 0,-2 0 1 0 0,0 0-1 0 0,-1 0 0 0 0,-1 0 1 0 0,0-1-1 0 0,-2 0 1 0 0,0 0-1 0 0,-1 0 1 0 0,-1-2-1 0 0,0 1 1 0 0,-1-1-1 0 0,-1 0 1 0 0,-1-1-1 0 0,0-1 0 0 0,-1 0 1 0 0,0-1-1 0 0,-1 0 1 0 0,-1-1-1 0 0,0-1 1 0 0,-4 2 16 0 0,1-1-321 0 0,-1 0 0 0 0,-1-2 0 0 0,1 0 0 0 0,-1-2 0 0 0,-1 0 0 0 0,-10 2 321 0 0,25-8-806 0 0,-19 3-587 0 0,18-13-7574 0 0,8 3 2130 0 0,0 3 268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03.74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47 45 0 0 0,'0'-37'11'0'0,"-1"36"144"0"0,1 1 1 0 0,0-1 0 0 0,-1 1-1 0 0,1-1 1 0 0,-1 1-1 0 0,1 0 1 0 0,0-1 0 0 0,-1 1-1 0 0,1-1 1 0 0,-1 1 0 0 0,0 0-1 0 0,1-1 1 0 0,-1 1 0 0 0,1 0-1 0 0,-1 0 1 0 0,1-1-1 0 0,-1 1 1 0 0,0 0 0 0 0,1 0-1 0 0,-1 0 1 0 0,0 0 0 0 0,1 0-1 0 0,-1 0 1 0 0,0 0 0 0 0,1 0-1 0 0,-1 0 1 0 0,1 0-1 0 0,-1 0 1 0 0,0 0 0 0 0,1 0-1 0 0,-1 1 1 0 0,0-1 0 0 0,1 0-1 0 0,-1 0 1 0 0,1 1 0 0 0,-1-1-1 0 0,1 0 1 0 0,-1 1-1 0 0,1-1 1 0 0,-1 1 0 0 0,1-1-1 0 0,-1 0 1 0 0,1 1 0 0 0,-1-1-1 0 0,1 1 1 0 0,0-1 0 0 0,-1 1-156 0 0,-7 50 762 0 0,1 0 1 0 0,3 0 0 0 0,2 1 0 0 0,3-1 0 0 0,3 20-763 0 0,-4-70 1 0 0,20 161 625 0 0,-5-14-188 0 0,-1-2 36 0 0,20 30-222 0 0,0 61 2 0 0,-21-53-214 0 0,2-133-29 0 0,22 100 24 0 0,-9 0 32 0 0,-10 4-41 0 0,9-16 8 0 0,10 64 58 0 0,-16-22 20 0 0,-7-108-46 0 0,3 12 117 0 0,8 110 364 0 0,-32-95-115 0 0,3-79-391 0 0,2 0 0 0 0,0 0 1 0 0,2 1-1 0 0,0-1 0 0 0,2 0 0 0 0,0 1 0 0 0,2 5-41 0 0,3 12 113 0 0,-2 1 1 0 0,-2 0-1 0 0,-1-1 1 0 0,-2 1-1 0 0,-2 5-113 0 0,0 33 118 0 0,-2 286 508 0 0,8-44 137 0 0,3-257-534 0 0,-7 58-1 0 0,6 20-49 0 0,9-87-105 0 0,-14-53-79 0 0,-1-1-4 0 0,0 0 13 0 0,0 0 1 0 0,13-26-6179 0 0,-9 19 2665 0 0,-2 3-4705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2:00.90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41 0 0 0,'-4'-3'27'0'0,"3"3"186"0"0,1 0 373 0 0,0 0 200 0 0,0 0 123 0 0,0 0 93 0 0,0 0 57 0 0,0 0-4 0 0,0 0-25 0 0,1 0 6468 0 0,3 0-3543 0 0,19 0-2549 0 0,172-7 487 0 0,-3 3-977 0 0,-116 11-682 0 0,108-6 817 0 0,99-6-626 0 0,-189 13-237 0 0,288-8 431 0 0,-242-11-394 0 0,37 0 121 0 0,-159 7-282 0 0,61 0 1368 0 0,-79 1-2823 0 0,0 0-3872 0 0,0 2-6566 0 0,0 1 3393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  <inkml:trace contextRef="#ctx0" brushRef="#br0" timeOffset="15066.935">2228 984 808 0 0,'0'0'2074'0'0,"0"0"-331"0"0,0 0-139 0 0,0 0 10 0 0,0 0 46 0 0,0 0 29 0 0,0 0-25 0 0,0 0-117 0 0,0 0-228 0 0,0 0-279 0 0,0 0-238 0 0,-3 0-143 0 0,-6 1 2318 0 0,23 0 2078 0 0,5 1-5371 0 0,113 10 1163 0 0,1-6 0 0 0,6-6-847 0 0,-128 0 25 0 0,-11 0-17 0 0,0 0-16 0 0,0 0 12 0 0,0 0 5 0 0,0 0 5 0 0,0 0-4 0 0,0 0 4 0 0,0 0-5 0 0,-13-4-968 0 0,-15-10-2355 0 0,18 7-599 0 0,3 3-4551 0 0,3 0-2604 0 0</inkml:trace>
  <inkml:trace contextRef="#ctx0" brushRef="#br0" timeOffset="15567.166">2377 712 752 0 0,'0'0'1715'0'0,"0"0"-229"0"0,0 0 40 0 0,0 0 201 0 0,0 0 180 0 0,0 0 0 0 0,0 0-176 0 0,0 0-300 0 0,0 0-346 0 0,0 0-283 0 0,0 0-182 0 0,0 0-75 0 0,-5 1-11 0 0,-16 7 14 0 0,16-6-3 0 0,5-2-34 0 0,0 26 2008 0 0,-7 251 1442 0 0,1 1-3361 0 0,15-226-548 0 0,-8-52-46 0 0,0 0-5 0 0,-1 0-24 0 0,0 0 5 0 0,0 0 2 0 0,0 0-10 0 0,0 0-46 0 0,0-26-3391 0 0,0 16-2586 0 0,0 5-5514 0 0</inkml:trace>
  <inkml:trace contextRef="#ctx0" brushRef="#br0" timeOffset="20385.888">3338 590 0 0 0,'0'0'688'0'0,"0"0"522"0"0,0 0 159 0 0,0 0-27 0 0,0 0-87 0 0,0 0-99 0 0,0 0-78 0 0,0 0-43 0 0,0 0-2 0 0,8-3-13 0 0,21-9-10 0 0,-37 12 7047 0 0,-10-1-5905 0 0,-31-1-2611 0 0,-111 19 1334 0 0,62 17-228 0 0,48 11-69 0 0,3 46-355 0 0,46-87-208 0 0,0 0-1 0 0,1 0 1 0 0,-1 1-1 0 0,1-1 1 0 0,0 0-1 0 0,0 0 1 0 0,0 1-1 0 0,1-1 1 0 0,0 0-1 0 0,0 0 1 0 0,0 0-1 0 0,0 0 1 0 0,0 0-1 0 0,1 0 1 0 0,0 0 0 0 0,0 0-1 0 0,0 0 1 0 0,1 0-15 0 0,2-1 69 0 0,1 0 1 0 0,0 0 0 0 0,0 0-1 0 0,0-1 1 0 0,0 0 0 0 0,0 0-1 0 0,0 0 1 0 0,1-1 0 0 0,-1 0-1 0 0,1 0 1 0 0,-1-1 0 0 0,1 0-1 0 0,-1 0 1 0 0,1 0 0 0 0,-1-1-1 0 0,1 0 1 0 0,-1 0 0 0 0,3-2-70 0 0,29 0 62 0 0,24 19-47 0 0,-44 0-14 0 0,0 0 0 0 0,-1 2 1 0 0,0 0-1 0 0,-2 1 0 0 0,0 0 1 0 0,-1 1-1 0 0,-1 1 0 0 0,-1 0 1 0 0,3 8-2 0 0,-6-13 2 0 0,-2-3 3 0 0,0 0-1 0 0,-1 1 1 0 0,0 0-1 0 0,-1 0 1 0 0,-1 0-1 0 0,0 0 1 0 0,-1 1-1 0 0,0-1 1 0 0,-1 1-1 0 0,-1 0 1 0 0,0 3-5 0 0,-3-13 11 0 0,0-1 1 0 0,0 1-1 0 0,-1-1 0 0 0,1 1 1 0 0,-1-1-1 0 0,0 0 1 0 0,0 0-1 0 0,0 0 1 0 0,-1 0-1 0 0,1-1 1 0 0,-1 1-1 0 0,0-1 1 0 0,0 0-1 0 0,0 0 1 0 0,0-1-1 0 0,-1 1 1 0 0,-4 1-12 0 0,1 1 26 0 0,-7 7 18 0 0,0-2 1 0 0,-1 0-1 0 0,0 0 1 0 0,-1-2-1 0 0,0 0 0 0 0,-1-1 1 0 0,0-1-1 0 0,0 0 1 0 0,0-2-1 0 0,0 0 1 0 0,-1-1-1 0 0,1 0 0 0 0,-10-2-44 0 0,-1 0 115 0 0,22 1-93 0 0,-1-2 1 0 0,1 1-1 0 0,0-1 0 0 0,0 0 0 0 0,-1 0 0 0 0,1-1 0 0 0,0 0 0 0 0,0 0 0 0 0,0-1 0 0 0,0 1 0 0 0,0-2 0 0 0,0 1 0 0 0,1-1 0 0 0,-1 0 0 0 0,1 0 0 0 0,-1-1 0 0 0,0-1-22 0 0,-8-17-1015 0 0,13 13-2974 0 0,1 0-5406 0 0,1 5-2836 0 0</inkml:trace>
  <inkml:trace contextRef="#ctx0" brushRef="#br0" timeOffset="21022.163">3879 365 2673 0 0,'0'0'1731'0'0,"0"0"-70"0"0,0 0 73 0 0,0 0 154 0 0,0 0 102 0 0,0 0-80 0 0,0 0-266 0 0,0 0-337 0 0,0 0-279 0 0,0 0-153 0 0,0 0-123 0 0,0 0-138 0 0,0 0-102 0 0,-3 0-105 0 0,-6 3-162 0 0,0 0 0 0 0,0 1-1 0 0,0 0 1 0 0,0 0 0 0 0,1 0 0 0 0,0 1 0 0 0,0 1 0 0 0,0-1 0 0 0,0 1 0 0 0,1 1 0 0 0,0-1 0 0 0,1 1 0 0 0,-1 0-1 0 0,-1 4-244 0 0,-11 17 256 0 0,2 1 0 0 0,0 0 0 0 0,2 1 0 0 0,2 1 0 0 0,1 1 0 0 0,1-1 0 0 0,-4 22-256 0 0,6-23 102 0 0,0-2-49 0 0,1 1 0 0 0,2-1 0 0 0,1 1 0 0 0,1 0-1 0 0,2 1 1 0 0,1-1 0 0 0,1 0 0 0 0,2 17-53 0 0,3-22 6 0 0,2 1 0 0 0,0 0 1 0 0,1-1-1 0 0,2-1 0 0 0,0 0 0 0 0,13 20-6 0 0,8 21 87 0 0,29 48 648 0 0,-60-111-745 0 0,0-1 0 0 0,0 1 0 0 0,1-1 0 0 0,-1 1 1 0 0,0-1-1 0 0,0 0 0 0 0,0 1 0 0 0,0-1 0 0 0,0 1 0 0 0,1-1 0 0 0,-1 0 1 0 0,0 1-1 0 0,0-1 0 0 0,1 0 0 0 0,-1 1 0 0 0,0-1 0 0 0,0 0 1 0 0,1 0-1 0 0,-1 1 0 0 0,0-1 0 0 0,1 0 0 0 0,-1 0 0 0 0,1 1 0 0 0,-1-1 1 0 0,0 0-1 0 0,1 0 0 0 0,-1 0 0 0 0,1 0 0 0 0,-1 0 0 0 0,0 1 0 0 0,1-1 1 0 0,-1 0-1 0 0,1 0 0 0 0,-1 0 0 0 0,0 0 0 0 0,1 0 0 0 0,-1 0 0 0 0,1 0 1 0 0,-1-1-1 0 0,1 1 0 0 0,-1 0 0 0 0,0 0 0 0 0,1 0 0 0 0,-1 0 1 0 0,1 0-1 0 0,-1-1 0 0 0,0 1 0 0 0,1 0 0 0 0,-1 0 0 0 0,0-1 0 0 0,1 1 1 0 0,-1 0-1 0 0,0 0 0 0 0,0-1 0 0 0,1 1 0 0 0,-1 0 0 0 0,0-1 0 0 0,0 1 1 0 0,1-1-1 0 0,-1 1 0 0 0,0 0 0 0 0,0-1 0 0 0,0 1 10 0 0,14-18-4752 0 0,-10 13 43 0 0,1 1-7282 0 0</inkml:trace>
  <inkml:trace contextRef="#ctx0" brushRef="#br0" timeOffset="26037.075">4030 840 0 0 0,'0'0'448'0'0,"0"0"727"0"0,0 0 191 0 0,0 0 177 0 0,0 0 76 0 0,0 0-32 0 0,0 0-46 0 0,0 0-167 0 0,0 0-187 0 0,0 0-194 0 0,0 0-164 0 0,-4 0-164 0 0,-13-3-114 0 0,13 3-42 0 0,4 0-5 0 0,0 0-2 0 0,0 0-13 0 0,0 0-18 0 0,0 0-56 0 0,0 0-66 0 0,0 0-47 0 0,0 0-52 0 0,0 0-36 0 0,0 0-18 0 0,0 0-30 0 0,-1 15 417 0 0,-36 173 690 0 0,25 20-1386 0 0,12-206 119 0 0,0-1 0 0 0,1 1 0 0 0,-1 0 0 0 0,0-1-1 0 0,1 1 1 0 0,-1-1 0 0 0,1 1 0 0 0,0-1 0 0 0,0 1-1 0 0,-1-1 1 0 0,1 1 0 0 0,0-1 0 0 0,0 1 0 0 0,0-1-1 0 0,1 0 1 0 0,-1 0 0 0 0,0 0 0 0 0,0 1 0 0 0,1-1-1 0 0,-1 0 1 0 0,0-1 0 0 0,1 1 0 0 0,-1 0 0 0 0,1 0-1 0 0,0-1 1 0 0,-1 1 0 0 0,1-1 0 0 0,-1 1 0 0 0,1-1-1 0 0,0 1 1 0 0,-1-1 0 0 0,1 0 0 0 0,0 0 0 0 0,-1 0-1 0 0,1 0 1 0 0,0 0 0 0 0,-1 0 0 0 0,1-1 0 0 0,0 1-1 0 0,-1-1 1 0 0,1 1 0 0 0,0-1 0 0 0,-1 1 0 0 0,1-1-1 0 0,-1 0 1 0 0,1 0 0 0 0,-1 0 0 0 0,0 0 0 0 0,1 0-6 0 0,22-20 201 0 0,-1-2 1 0 0,-1 0 0 0 0,-1-1 0 0 0,-1-1-1 0 0,-1-1 1 0 0,-1-1 0 0 0,-2-1 0 0 0,0 0 0 0 0,-2-1-1 0 0,0-4-201 0 0,71-220 763 0 0,-86 433-104 0 0,21 17-702 0 0,-13 95-157 0 0,-10-262 167 0 0,0 0-1 0 0,-2 0 0 0 0,-1 0 1 0 0,-1-1-1 0 0,-11 27 34 0 0,14-43-7 0 0,0-1-1 0 0,-1-1 1 0 0,0 1-1 0 0,-1-1 1 0 0,0 1-1 0 0,-1-2 1 0 0,0 1-1 0 0,0-1 1 0 0,-1 0-1 0 0,-1-1 1 0 0,0 1-1 0 0,0-2 1 0 0,-1 1-1 0 0,0-1 1 0 0,0-1-1 0 0,-1 0 1 0 0,0 0 0 0 0,-5 1 6 0 0,15-7 9 0 0,0 0 0 0 0,-1 0 0 0 0,1-1 0 0 0,-1 1 0 0 0,0 0 0 0 0,1-1 0 0 0,-1 1 0 0 0,1-1 0 0 0,-1 0 0 0 0,0 1 0 0 0,1-1-1 0 0,-1 0 1 0 0,0 0 0 0 0,1 0 0 0 0,-1 0 0 0 0,0 0 0 0 0,1-1 0 0 0,-1 1 0 0 0,0 0 0 0 0,1-1 0 0 0,-1 1 0 0 0,0-1-1 0 0,1 0 1 0 0,-1 1 0 0 0,1-1 0 0 0,0 0 0 0 0,-1 0 0 0 0,1 0 0 0 0,-1 0 0 0 0,1 0 0 0 0,0 0 0 0 0,0-1 0 0 0,0 1 0 0 0,0 0-1 0 0,0-1 1 0 0,0 1 0 0 0,0 0 0 0 0,0-1 0 0 0,0 1 0 0 0,1-1 0 0 0,-1 1 0 0 0,0-1 0 0 0,1 0 0 0 0,0 1 0 0 0,-1-2-8 0 0,1-16 25 0 0,0 0 1 0 0,2 0 0 0 0,0 1 0 0 0,1-1 0 0 0,1 1-1 0 0,0 0 1 0 0,2 0 0 0 0,0 0 0 0 0,1 1 0 0 0,0 0 0 0 0,2 0-1 0 0,0 1 1 0 0,8-11-26 0 0,10-25-7 0 0,-7 16-24 0 0,2-4-350 0 0,-11 13-2800 0 0,-11 25 2524 0 0,0 0-1535 0 0,1 1-4709 0 0,0-2-4607 0 0</inkml:trace>
  <inkml:trace contextRef="#ctx0" brushRef="#br0" timeOffset="26604.581">4479 1128 5313 0 0,'0'0'3525'0'0,"0"0"-1262"0"0,0 0-677 0 0,0 0-143 0 0,0 0-32 0 0,0 0-95 0 0,0 0-205 0 0,0 0-286 0 0,0 0-246 0 0,0 0-151 0 0,0 0-65 0 0,0 0 21 0 0,0 0 41 0 0,5 0 41 0 0,44-8 1109 0 0,28 5-203 0 0,-74 6-1348 0 0,0 0 1 0 0,0 0-1 0 0,0 0 0 0 0,0 0 1 0 0,-1 1-1 0 0,0-1 0 0 0,1 1 1 0 0,-1 0-1 0 0,0 0 0 0 0,-1-1 0 0 0,1 1 1 0 0,-1 0-1 0 0,0 0 0 0 0,0 1 1 0 0,0-1-1 0 0,0 0 0 0 0,-1 0 0 0 0,1 0 1 0 0,-1 1-1 0 0,0-1 0 0 0,-1 0 1 0 0,1 0-1 0 0,-1 0 0 0 0,0 1 0 0 0,0-1 1 0 0,0 0-1 0 0,0 0 0 0 0,-1 0 1 0 0,1 0-1 0 0,-1-1 0 0 0,0 1 0 0 0,0 0 1 0 0,-2 1-25 0 0,-131 172 393 0 0,134-176-388 0 0,0 0 1 0 0,0-1-1 0 0,0 1 0 0 0,0 0 1 0 0,0 0-1 0 0,0-1 0 0 0,1 1 1 0 0,-1 0-1 0 0,0 0 0 0 0,0 0 1 0 0,1 0-1 0 0,-1 0 0 0 0,0 0 1 0 0,1 0-1 0 0,-1 0 0 0 0,1 0 0 0 0,0 0 1 0 0,-1 1-1 0 0,1-1 0 0 0,0 0 1 0 0,0 0-1 0 0,-1 0 0 0 0,1 0 1 0 0,0 1-1 0 0,0-1 0 0 0,0 0 1 0 0,1 0-1 0 0,-1 0 0 0 0,0 1 1 0 0,0-1-1 0 0,1 0 0 0 0,-1 0 1 0 0,0 0-1 0 0,1 0 0 0 0,-1 0 0 0 0,1 0 1 0 0,-1 0-1 0 0,1 0 0 0 0,0 0 1 0 0,0 0-1 0 0,-1 0 0 0 0,1 0 1 0 0,0 0-1 0 0,0 0 0 0 0,0-1 1 0 0,0 1-1 0 0,0 0 0 0 0,0-1 1 0 0,0 1-1 0 0,0-1 0 0 0,0 1 0 0 0,0-1 1 0 0,0 1-1 0 0,0-1 0 0 0,1 0 1 0 0,-1 1-1 0 0,0-1 0 0 0,0 0 1 0 0,0 0-1 0 0,0 0 0 0 0,1 0 1 0 0,-1 0-1 0 0,0 0 0 0 0,0 0 1 0 0,1-1-6 0 0,20 1 202 0 0,1-2 1 0 0,0-1 0 0 0,-1-1 0 0 0,0 0 0 0 0,1-2 0 0 0,8-4-203 0 0,76-8-369 0 0,-107 20-494 0 0,1 2-2341 0 0,-2-3-3773 0 0,1-1-5088 0 0</inkml:trace>
  <inkml:trace contextRef="#ctx0" brushRef="#br0" timeOffset="31528.794">4682 955 1536 0 0,'0'0'2194'0'0,"0"0"-237"0"0,0 0-28 0 0,0 0-43 0 0,0 0 2 0 0,0 0-147 0 0,0 0-254 0 0,0 0-234 0 0,0 0-286 0 0,0 0-268 0 0,0 0-213 0 0,0 0-161 0 0,-4 0 1601 0 0,50 0 506 0 0,-19 1-1886 0 0,0-1 0 0 0,0-1 1 0 0,0-1-1 0 0,0-2 0 0 0,18-5-546 0 0,63-18 425 0 0,-88 28-359 0 0,-21-4-1677 0 0,0-6-1893 0 0,6 3-2178 0 0,-1 6-5576 0 0</inkml:trace>
  <inkml:trace contextRef="#ctx0" brushRef="#br0" timeOffset="36443.43">5509 914 0 0 0,'0'0'807'0'0,"0"0"18"0"0,0 0 80 0 0,0 0-43 0 0,0 0-9 0 0,0 0 20 0 0,0 0-62 0 0,0 0 12 0 0,0 0 30 0 0,0 0 19 0 0,-3-4 19 0 0,2 3-1097 0 0,-25-31 7290 0 0,26 32-6732 0 0,-24-3 1164 0 0,18 3-1476 0 0,0 1-1 0 0,-1 0 1 0 0,1 1-1 0 0,0-1 1 0 0,0 1-1 0 0,0 1 1 0 0,0-1-1 0 0,1 1 1 0 0,-1 0-1 0 0,1 0 1 0 0,0 1-1 0 0,-1-1 1 0 0,1 1-1 0 0,1 0 1 0 0,-1 1-40 0 0,-24 16 106 0 0,21-16-104 0 0,0 0 1 0 0,1 0-1 0 0,0 1 0 0 0,0 0 0 0 0,0 0 1 0 0,1 1-1 0 0,-1 0 0 0 0,2 0 0 0 0,-1 0 1 0 0,1 1-1 0 0,0 0 0 0 0,1 0 0 0 0,-1 0 1 0 0,2 1-1 0 0,-1-1 0 0 0,1 1 0 0 0,0 0 1 0 0,1 0-1 0 0,0 0 0 0 0,1 0 1 0 0,0 0-1 0 0,0 0 0 0 0,1 2-2 0 0,-1-8 7 0 0,1 0 0 0 0,0 1 0 0 0,0-1-1 0 0,1 0 1 0 0,-1 1 0 0 0,0-1 0 0 0,1 0 0 0 0,0 1-1 0 0,0-1 1 0 0,0 0 0 0 0,0 0 0 0 0,1 0 0 0 0,-1 0 0 0 0,1 0-1 0 0,0 0 1 0 0,0 0 0 0 0,0 0 0 0 0,0-1 0 0 0,0 1 0 0 0,0-1-1 0 0,1 0 1 0 0,-1 1 0 0 0,1-1 0 0 0,0 0 0 0 0,-1 0-1 0 0,1-1 1 0 0,0 1 0 0 0,0-1 0 0 0,0 1 0 0 0,1-1 0 0 0,-1 0-1 0 0,0 0 1 0 0,0 0 0 0 0,3 0-7 0 0,2 0 117 0 0,-1 0 1 0 0,1 0-1 0 0,0-1 0 0 0,-1 0 1 0 0,1 0-1 0 0,0-1 0 0 0,-1 0 0 0 0,1 0 1 0 0,-1-1-1 0 0,0 0 0 0 0,1 0 0 0 0,-1 0 1 0 0,0-1-1 0 0,0 0 0 0 0,0-1 1 0 0,-1 0-1 0 0,1 0 0 0 0,0-1-117 0 0,15-13 263 0 0,0-1-1 0 0,-2-1 0 0 0,0-1 0 0 0,-1-1 1 0 0,-1-1-1 0 0,-1 0 0 0 0,-1-1 1 0 0,-1-1-1 0 0,-2-1 0 0 0,10-23-262 0 0,-14 26 18 0 0,-1-1-1 0 0,-2 0 1 0 0,0 0-1 0 0,-1-1 1 0 0,-2 0-1 0 0,0 0 1 0 0,-2 0-1 0 0,0 0 1 0 0,-2 0-1 0 0,-2-8-17 0 0,-1 17-31 0 0,0 0 0 0 0,-1 0 0 0 0,-1 0 1 0 0,-1 1-1 0 0,0 0 0 0 0,-1 0 0 0 0,0 1 0 0 0,-1 0 0 0 0,-1 0 0 0 0,0 1 0 0 0,-1 0 0 0 0,-2 0 31 0 0,9 9-41 0 0,0 0-1 0 0,-1 0 0 0 0,1 0 0 0 0,-1 1 1 0 0,1 0-1 0 0,-1 0 0 0 0,0 0 1 0 0,0 1-1 0 0,-1 0 0 0 0,1 0 0 0 0,0 0 1 0 0,-1 0-1 0 0,1 1 0 0 0,-1 0 0 0 0,1 0 1 0 0,-1 0-1 0 0,-4 1 42 0 0,-15 45-153 0 0,22-23 182 0 0,1-1 0 0 0,1 1 0 0 0,1 0 0 0 0,1 0 0 0 0,1-1 0 0 0,1 1 0 0 0,1-1 0 0 0,2 6-29 0 0,5 25 78 0 0,3 0 0 0 0,2-1 0 0 0,2-1 0 0 0,2-1 0 0 0,12 20-78 0 0,62 103 112 0 0,-50-102 319 0 0,-35-67-967 0 0,-9-12-4332 0 0,-1 1-2680 0 0,1 7-3445 0 0</inkml:trace>
  <inkml:trace contextRef="#ctx0" brushRef="#br0" timeOffset="38965.573">5840 940 168 0 0,'0'0'1843'0'0,"0"0"-168"0"0,0 0 48 0 0,0 0 176 0 0,0 0 28 0 0,0 0-120 0 0,0 0-194 0 0,0 0-246 0 0,0 0-215 0 0,0 0-139 0 0,0 0-102 0 0,-7 0-89 0 0,-23 0-46 0 0,23 0-57 0 0,7 0-43 0 0,0 0-52 0 0,0 0-61 0 0,0 0-80 0 0,0 0-77 0 0,0 0-75 0 0,20 0 1120 0 0,94 7 92 0 0,39 1-1029 0 0,-144-13-7063 0 0,-4 0 1524 0 0,-3 4-6102 0 0</inkml:trace>
  <inkml:trace contextRef="#ctx0" brushRef="#br0" timeOffset="39761.259">6284 310 5473 0 0,'0'0'2150'0'0,"0"0"-359"0"0,0 0-177 0 0,0 0 38 0 0,0 0-17 0 0,0 0-151 0 0,0 0-301 0 0,0 0-383 0 0,0 0-317 0 0,0 0-203 0 0,0 0-85 0 0,0 0-47 0 0,0 0-21 0 0,-5 11 333 0 0,17 92 2244 0 0,9 33-1447 0 0,8 251-532 0 0,-16-192-702 0 0,-13-195-15 0 0,0 0 0 0 0,1 0 0 0 0,-1 0 0 0 0,1-1-1 0 0,-1 1 1 0 0,0 0 0 0 0,1 0 0 0 0,-1 0 0 0 0,1 0 0 0 0,-1 0 0 0 0,1 0 0 0 0,-1 0 0 0 0,1 0 0 0 0,-1 0 0 0 0,1 0 0 0 0,-1 0-1 0 0,0 0 1 0 0,1 1 0 0 0,-1-1 0 0 0,1 0 0 0 0,-1 0 0 0 0,0 0 0 0 0,1 1 0 0 0,-1-1 0 0 0,1 0 0 0 0,-1 0 0 0 0,0 1 0 0 0,1-1 0 0 0,-1 0-1 0 0,0 1 1 0 0,1-1 0 0 0,-1 0 0 0 0,0 1 0 0 0,0-1 0 0 0,1 0 0 0 0,-1 1 0 0 0,0-1 0 0 0,0 1 0 0 0,0-1 0 0 0,1 0 0 0 0,-1 1-1 0 0,0-1 1 0 0,0 1 0 0 0,0-1 0 0 0,0 1 0 0 0,0-1 0 0 0,0 1 0 0 0,0-1 0 0 0,0 1-8 0 0,90-115 401 0 0,7 16-341 0 0,-47 65-45 0 0,-48 34-18 0 0,-1 0 0 0 0,0 0 1 0 0,1 1-1 0 0,-1-1 0 0 0,0 0 0 0 0,0 1 1 0 0,0-1-1 0 0,0 1 0 0 0,0-1 0 0 0,0 1 0 0 0,-1-1 1 0 0,1 1-1 0 0,0 0 0 0 0,-1-1 0 0 0,0 1 1 0 0,1 0-1 0 0,-1 0 0 0 0,0-1 0 0 0,0 1 0 0 0,1 0 1 0 0,-2 0-1 0 0,1-1 0 0 0,0 1 0 0 0,0 0 1 0 0,0 0-1 0 0,-1-1 0 0 0,0 2 3 0 0,1-2-4 0 0,6 246 311 0 0,-7-238-960 0 0,0-17-1798 0 0,-1-18-9432 0 0,2 22 1594 0 0</inkml:trace>
  <inkml:trace contextRef="#ctx0" brushRef="#br0" timeOffset="40337.022">6654 218 3545 0 0,'0'0'2146'0'0,"0"0"-199"0"0,0 0-78 0 0,0 0 73 0 0,0 0 57 0 0,0 0-128 0 0,0 0-356 0 0,0 0-385 0 0,0 0-335 0 0,0 0-265 0 0,0 0-175 0 0,0 0-129 0 0,0 0-38 0 0,1-7 64 0 0,0 1-238 0 0,-1 7 10 0 0,1-1 0 0 0,-1 1 0 0 0,1-1 0 0 0,-1 0-1 0 0,1 1 1 0 0,-1-1 0 0 0,0 0 0 0 0,1 1 0 0 0,-1-1 0 0 0,1 0 0 0 0,-1 0 0 0 0,1 0 0 0 0,-1 1 0 0 0,1-1 0 0 0,0 0 0 0 0,-1 0 0 0 0,1 0 0 0 0,-1 0 0 0 0,1 0 0 0 0,-1 0 0 0 0,1 0 0 0 0,-1 0 0 0 0,1 0-1 0 0,-1 0 1 0 0,1 0 0 0 0,0 0 0 0 0,-1 0 0 0 0,1-1 0 0 0,-1 1 0 0 0,1 0 0 0 0,-1 0 0 0 0,1-1 0 0 0,-1 1 0 0 0,1 0 0 0 0,-1-1 0 0 0,0 1 0 0 0,1 0 0 0 0,-1-1 0 0 0,1 1 0 0 0,-1 0 0 0 0,0-1 0 0 0,1 1-1 0 0,-1-1 1 0 0,0 1 0 0 0,0-1 0 0 0,1 1 0 0 0,-1-1 0 0 0,0 1 0 0 0,0-1 0 0 0,0 1 0 0 0,1-1 0 0 0,-1 1 0 0 0,0-1 0 0 0,0 0 0 0 0,0 1 0 0 0,0-1 0 0 0,0 1 0 0 0,0-1-24 0 0,86 203 3037 0 0,-39-77-2246 0 0,-28-81-649 0 0,-3 1 0 0 0,-1 1 0 0 0,-2 0-1 0 0,-2 1 1 0 0,-2 0 0 0 0,-2 1 0 0 0,-2 0-142 0 0,-3-29 3 0 0,0 0 0 0 0,-1 0 0 0 0,-1 0 0 0 0,-1-1 0 0 0,0 1 0 0 0,-2 0 0 0 0,0-1 1 0 0,-1 1-1 0 0,-1-1 0 0 0,-1 0 0 0 0,0 0 0 0 0,-1-1 0 0 0,-1 0 0 0 0,-1 0 0 0 0,0-1 0 0 0,-2 0 1 0 0,1 0-1 0 0,-6 3-3 0 0,9-11 0 0 0,-2 2 5 0 0,0 0 0 0 0,0 0 0 0 0,-2-1 0 0 0,1 0 0 0 0,-1-1 0 0 0,0 0 0 0 0,-1-1 0 0 0,1 0 0 0 0,-6 2-5 0 0,-76 39-84 0 0,68-22-43 0 0,17-13-1513 0 0,7-22-537 0 0,8-7-1041 0 0,-3 10-882 0 0,0 2-6860 0 0</inkml:trace>
  <inkml:trace contextRef="#ctx0" brushRef="#br0" timeOffset="45942.037">6987 807 0 0 0,'0'0'625'0'0,"0"0"809"0"0,0 0 345 0 0,0 0 74 0 0,0 0-72 0 0,0 0-142 0 0,0 0-154 0 0,0 0-130 0 0,0 0-89 0 0,0 0-93 0 0,0 0-93 0 0,0 0-122 0 0,0 0-140 0 0,5 1 3470 0 0,8 3-3885 0 0,151 10 1887 0 0,20-32-818 0 0,-182 17-1405 0 0,8-4-2304 0 0,-9-5-6055 0 0,-1 7 5327 0 0,0-1-7931 0 0</inkml:trace>
  <inkml:trace contextRef="#ctx0" brushRef="#br0" timeOffset="46278.219">7261 616 416 0 0,'0'0'2686'0'0,"0"0"-892"0"0,0 0-242 0 0,0 0 196 0 0,0 0 161 0 0,0 0 27 0 0,0 0-154 0 0,0 0-318 0 0,0 0-314 0 0,0 0-271 0 0,0 0-195 0 0,0 0-127 0 0,0 0-81 0 0,-9 7-25 0 0,-28 21-7 0 0,28 7 765 0 0,42 148 822 0 0,-13 13-1907 0 0,-27-163-2350 0 0,7-33 1408 0 0,0 0-298 0 0,0 0-571 0 0,0-6-6244 0 0,0 5-1583 0 0</inkml:trace>
  <inkml:trace contextRef="#ctx0" brushRef="#br0" timeOffset="46795.223">7723 152 2857 0 0,'0'0'1383'0'0,"0"0"-64"0"0,0 0 156 0 0,0 0 169 0 0,0 0 4 0 0,0 0-222 0 0,0 0-306 0 0,0 0-316 0 0,0 0-193 0 0,0 0-79 0 0,0 0-1 0 0,0 0 46 0 0,-10 10 29 0 0,-33 32 5 0 0,4 39 1273 0 0,34-59-1479 0 0,-15 61 474 0 0,5 0 0 0 0,3 1-1 0 0,4 0 1 0 0,2 56-879 0 0,3-110 103 0 0,2-1 0 0 0,0 1 1 0 0,2 0-1 0 0,1 0 1 0 0,1-1-1 0 0,2 1 1 0 0,1-1-1 0 0,1 0 1 0 0,2 0-1 0 0,0-1 1 0 0,2 0-1 0 0,2-1 0 0 0,0 0 1 0 0,15 21-104 0 0,-27-48-64 0 0,-1 0-1 0 0,0 0 1 0 0,0-1 0 0 0,0 1-1 0 0,1 0 1 0 0,-1 0 0 0 0,0-1 0 0 0,1 1-1 0 0,-1 0 1 0 0,0 0 0 0 0,1 0 0 0 0,-1-1-1 0 0,0 1 1 0 0,1 0 0 0 0,-1 0-1 0 0,0 0 1 0 0,1 0 0 0 0,-1 0 0 0 0,0 0-1 0 0,1 0 1 0 0,-1 0 0 0 0,0 0-1 0 0,1 0 1 0 0,-1 0 0 0 0,0 0 0 0 0,1 0-1 0 0,-1 0 1 0 0,0 0 0 0 0,1 0-1 0 0,-1 0 1 0 0,0 1 0 0 0,1-1 0 0 0,-1 0-1 0 0,0 0 1 0 0,1 0 0 0 0,-1 0-1 0 0,0 1 1 0 0,1-1 0 0 0,-1 0 0 0 0,0 0-1 0 0,0 1 1 0 0,1-1 0 0 0,-1 0 0 0 0,0 1-1 0 0,0-1 1 0 0,0 0 0 0 0,0 1-1 0 0,1-1 65 0 0,2-16-1646 0 0,1-8-2576 0 0,-1 11-1945 0 0,-1 5-3108 0 0</inkml:trace>
  <inkml:trace contextRef="#ctx0" brushRef="#br0" timeOffset="47496.224">7804 509 3425 0 0,'0'0'1959'0'0,"0"0"-732"0"0,0 0-222 0 0,0 0 198 0 0,0 0 212 0 0,0 0 152 0 0,0 0-50 0 0,0 0-229 0 0,0 0-232 0 0,0 0-214 0 0,0 0-170 0 0,0 0-124 0 0,-6 34-95 0 0,-19 108-73 0 0,23-60 188 0 0,52 109 495 0 0,-49-189-1042 0 0,-1 1 0 0 0,1-1 0 0 0,0 0-1 0 0,-1 0 1 0 0,1 0 0 0 0,0 0 0 0 0,0 0-1 0 0,1 0 1 0 0,-1 0 0 0 0,0 0-1 0 0,1 0 1 0 0,-1-1 0 0 0,1 1 0 0 0,-1-1-1 0 0,1 1 1 0 0,0-1 0 0 0,0 1 0 0 0,-1-1-1 0 0,1 0 1 0 0,0 0 0 0 0,0 0 0 0 0,1 0-1 0 0,-1 0 1 0 0,0 0 0 0 0,0-1 0 0 0,0 1-1 0 0,0-1 1 0 0,1 1 0 0 0,-1-1 0 0 0,0 0-1 0 0,0 0 1 0 0,1 0 0 0 0,-1 0 0 0 0,0 0-1 0 0,0-1 1 0 0,1 1 0 0 0,-1-1-1 0 0,0 1 1 0 0,0-1 0 0 0,0 0 0 0 0,0 0-1 0 0,0 0 1 0 0,0 0 0 0 0,0 0 0 0 0,0 0-1 0 0,0-1 1 0 0,0 1 0 0 0,-1-1 0 0 0,1 1-1 0 0,-1-1 1 0 0,1 1 0 0 0,-1-1 0 0 0,1 0-1 0 0,-1 0 1 0 0,0 0 0 0 0,0 0-21 0 0,24-44 130 0 0,-2-1-1 0 0,-2-1 1 0 0,-3-1 0 0 0,-1 0-1 0 0,-3-3-129 0 0,23-61 96 0 0,-21 50 93 0 0,-16 62-137 0 0,0 1 2 0 0,0 0-36 0 0,0 0-34 0 0,-3 26-66 0 0,-16 166 691 0 0,18 364-123 0 0,2-529-492 0 0,0 1 1 0 0,-2 0-1 0 0,-1 0 1 0 0,-2 0-1 0 0,0 0 1 0 0,-2-1-1 0 0,-1 0 1 0 0,-1 0-1 0 0,-10 22 6 0 0,16-42 1 0 0,0-1-1 0 0,-1 0 1 0 0,0 0-1 0 0,0 0 1 0 0,-1 0-1 0 0,1 0 1 0 0,-1 0-1 0 0,0-1 1 0 0,-1 0-1 0 0,1 0 1 0 0,-1 0-1 0 0,0-1 1 0 0,-1 1-1 0 0,1-1 1 0 0,-1 0-1 0 0,1-1 1 0 0,-1 1-1 0 0,0-1 1 0 0,0-1-1 0 0,-1 1 1 0 0,-1 0-1 0 0,5-5-1 0 0,0-1 0 0 0,0 1-1 0 0,0-1 1 0 0,0 0 0 0 0,0 0 0 0 0,1 0-1 0 0,-1 0 1 0 0,1 0 0 0 0,0-1 0 0 0,0 1 0 0 0,0-1-1 0 0,1 1 1 0 0,-1-1 0 0 0,1 0 0 0 0,0 0-1 0 0,0 1 1 0 0,0-1 0 0 0,0 0 0 0 0,1 0-1 0 0,-1 0 1 0 0,1 0 0 0 0,0 0 0 0 0,0 0 0 0 0,1 0-1 0 0,0-2 2 0 0,1-37-267 0 0,3 0 0 0 0,1 1-1 0 0,3 0 1 0 0,1 0-1 0 0,2 1 1 0 0,15-36 267 0 0,-26 74-360 0 0,11-29-1043 0 0,-2 15-6841 0 0,-7 12-2831 0 0</inkml:trace>
  <inkml:trace contextRef="#ctx0" brushRef="#br0" timeOffset="47979.377">8180 1010 6097 0 0,'0'0'4148'0'0,"0"0"-1784"0"0,0 0-951 0 0,0 0-230 0 0,0 0-105 0 0,0 0-144 0 0,0 0-192 0 0,0 0-174 0 0,0 0-114 0 0,0 0-12 0 0,0 0 10 0 0,0 0-13 0 0,8-2-54 0 0,105-22 1133 0 0,-66 20-1288 0 0,-44 37 99 0 0,-86 78 385 0 0,77-103-685 0 0,0-1 0 0 0,0 0 0 0 0,1 0 1 0 0,0 0-1 0 0,0 1 0 0 0,1 0 1 0 0,-1-1-1 0 0,2 2 0 0 0,-1-1 1 0 0,1 0-1 0 0,1 1 0 0 0,-1-1 0 0 0,1 1 1 0 0,1 0-1 0 0,0 0 0 0 0,0 0 1 0 0,0-1-1 0 0,1 1 0 0 0,1 3-29 0 0,2-10 39 0 0,-1 1 0 0 0,1-1-1 0 0,0 1 1 0 0,0-1 0 0 0,0 0-1 0 0,0 0 1 0 0,0 0 0 0 0,0 0-1 0 0,0-1 1 0 0,1 1-1 0 0,-1-1 1 0 0,1 0 0 0 0,-1 0-1 0 0,1 0 1 0 0,-1-1 0 0 0,1 1-1 0 0,0-1 1 0 0,-1 0-1 0 0,1 0 1 0 0,0 0 0 0 0,-1 0-1 0 0,1-1 1 0 0,0 1 0 0 0,-1-1-1 0 0,1 0 1 0 0,-1 0-1 0 0,1 0 1 0 0,-1-1 0 0 0,3-1-39 0 0,37-24-1211 0 0,-31 14-1988 0 0,-3-2-3938 0 0,-7 11-4147 0 0</inkml:trace>
  <inkml:trace contextRef="#ctx0" brushRef="#br0" timeOffset="48295.1">8465 863 5161 0 0,'0'0'3762'0'0,"0"0"-1061"0"0,0 0-550 0 0,0 0-147 0 0,0 0-285 0 0,0 0-348 0 0,0 0-360 0 0,0 0-307 0 0,0 0-219 0 0,0 0-125 0 0,0 0 20 0 0,0 0 73 0 0,0 0 95 0 0,7 0 55 0 0,85-4 1003 0 0,7-14-465 0 0,-48 10-3315 0 0,-3-2-8787 0 0,-45 9-616 0 0</inkml:trace>
  <inkml:trace contextRef="#ctx0" brushRef="#br0" timeOffset="49091.076">8912 145 5617 0 0,'0'0'1953'0'0,"0"0"-200"0"0,0 0 33 0 0,0 0-54 0 0,0 0-158 0 0,0 0-251 0 0,0 0-276 0 0,0 0-211 0 0,0 0-144 0 0,0 0-109 0 0,0 0-74 0 0,0 0-43 0 0,0 0-31 0 0,-1 31-21 0 0,-2 100-23 0 0,8 70 960 0 0,-2-150-1158 0 0,-2 1 1 0 0,-2 0-1 0 0,-2 0 1 0 0,-9 40-194 0 0,2-47 17 0 0,2 0 1 0 0,2 0-1 0 0,2 0 1 0 0,2 1 0 0 0,3 22-18 0 0,-1-67 1 0 0,0-1 1 0 0,-1 1-1 0 0,1-1 0 0 0,0 1 1 0 0,0-1-1 0 0,-1 1 1 0 0,1-1-1 0 0,0 1 1 0 0,0-1-1 0 0,0 1 1 0 0,0 0-1 0 0,0-1 1 0 0,0 1-1 0 0,0-1 0 0 0,0 1 1 0 0,0-1-1 0 0,0 1 1 0 0,0-1-1 0 0,0 1 1 0 0,0 0-1 0 0,0-1 1 0 0,1 1-1 0 0,-1-1 0 0 0,0 1 1 0 0,0-1-1 0 0,1 1 1 0 0,-1-1-1 0 0,0 1 1 0 0,1-1-1 0 0,-1 0 1 0 0,0 1-1 0 0,1-1 1 0 0,-1 1-1 0 0,1-1 0 0 0,-1 0 1 0 0,1 1-1 0 0,-1-1 1 0 0,1 0-1 0 0,-1 0 1 0 0,1 1-1 0 0,-1-1 1 0 0,1 0-1 0 0,-1 0 0 0 0,1 0 1 0 0,-1 1-1 0 0,1-1 1 0 0,-1 0-1 0 0,1 0 1 0 0,-1 0-1 0 0,1 0 1 0 0,0 0-1 0 0,-1 0 1 0 0,1 0-1 0 0,-1 0 0 0 0,1-1 1 0 0,-1 1-1 0 0,1 0 1 0 0,-1 0-1 0 0,1 0 1 0 0,-1-1-1 0 0,1 1 1 0 0,-1 0-1 0 0,1 0 1 0 0,-1-1-1 0 0,1 1 0 0 0,-1 0 1 0 0,1-1-1 0 0,-1 0-1 0 0,29-37 362 0 0,-23 28-350 0 0,16-23 63 0 0,3-5-37 0 0,1 1 0 0 0,2 1 0 0 0,1 1 0 0 0,2 2 0 0 0,27-23-38 0 0,-58 55-2 0 0,0 1 1 0 0,1-1-1 0 0,-1 0 0 0 0,0 0 0 0 0,1 1 1 0 0,-1-1-1 0 0,1 0 0 0 0,-1 1 0 0 0,1-1 0 0 0,0 1 1 0 0,-1-1-1 0 0,1 0 0 0 0,-1 1 0 0 0,1-1 1 0 0,0 1-1 0 0,0 0 0 0 0,-1-1 0 0 0,1 1 0 0 0,0 0 1 0 0,0-1-1 0 0,0 1 0 0 0,-1 0 0 0 0,1 0 1 0 0,0-1-1 0 0,0 1 0 0 0,0 0 0 0 0,-1 0 1 0 0,1 0-1 0 0,0 0 0 0 0,0 0 0 0 0,0 1 0 0 0,0-1 1 0 0,-1 0-1 0 0,1 0 0 0 0,0 0 0 0 0,0 1 1 0 0,0-1-1 0 0,-1 0 0 0 0,1 1 0 0 0,0-1 1 0 0,0 1-1 0 0,-1-1 0 0 0,1 1 0 0 0,0-1 0 0 0,-1 1 1 0 0,1-1-1 0 0,-1 1 0 0 0,1 0 0 0 0,-1-1 1 0 0,1 1-1 0 0,-1 0 0 0 0,1-1 0 0 0,-1 1 0 0 0,0 0 1 0 0,1 0-1 0 0,-1 0 0 0 0,0-1 0 0 0,0 1 1 0 0,1 0-1 0 0,-1 0 0 0 0,0 0 0 0 0,0-1 1 0 0,0 1-1 0 0,0 1 2 0 0,-9 112 134 0 0,-9 32-47 0 0,18-44 24 0 0,4-89-2721 0 0,2-18-6772 0 0,-6 1-1610 0 0</inkml:trace>
  <inkml:trace contextRef="#ctx0" brushRef="#br0" timeOffset="49583.076">9152 34 2841 0 0,'0'0'2388'0'0,"0"0"-507"0"0,0 0-289 0 0,0 0-2 0 0,0 0 113 0 0,0 0 20 0 0,0 0-200 0 0,0 0-338 0 0,0 0-370 0 0,0 0-292 0 0,0 0-142 0 0,0 0 10 0 0,0-7 70 0 0,0-19 100 0 0,22 41 1420 0 0,8 28-1333 0 0,-3 1 0 0 0,-2 1 0 0 0,-1 1 0 0 0,-3 2 0 0 0,-2 0 0 0 0,-1 1 0 0 0,1 17-648 0 0,-8-32 196 0 0,11 35-98 0 0,-4 2 1 0 0,-3-1-1 0 0,-2 2 1 0 0,-4 0-1 0 0,-3 0 1 0 0,-3 32-99 0 0,-4-85-17 0 0,-1 1 1 0 0,0-1-1 0 0,-2 0 1 0 0,0 0-1 0 0,-1 0 0 0 0,-1 0 1 0 0,0-1-1 0 0,-2 0 1 0 0,0 0-1 0 0,-1 0 1 0 0,-1-2-1 0 0,0 1 1 0 0,-1-1-1 0 0,-1 0 1 0 0,-1-1-1 0 0,0-1 0 0 0,-1 0 1 0 0,0-1-1 0 0,-1 0 1 0 0,-1-1-1 0 0,0-1 1 0 0,-4 2 16 0 0,1-1-321 0 0,-1 0 0 0 0,-1-2 0 0 0,1 0 0 0 0,-1-2 0 0 0,-1 0 0 0 0,-10 2 321 0 0,25-8-806 0 0,-19 3-587 0 0,18-13-7574 0 0,8 3 2130 0 0,0 3 268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2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813 618 0 0 0,'0'0'1196'0'0,"0"0"478"0"0,0 0 146 0 0,0 0-107 0 0,0 0-181 0 0,0 0-196 0 0,-6-14-159 0 0,-17-43-115 0 0,23 56-986 0 0,-1 0-1 0 0,1 0 0 0 0,-1 0 0 0 0,0 0 0 0 0,1 0 0 0 0,-1 1 1 0 0,0-1-1 0 0,1 0 0 0 0,-1 0 0 0 0,0 0 0 0 0,0 1 0 0 0,0-1 1 0 0,0 0-1 0 0,0 1 0 0 0,0-1 0 0 0,0 1 0 0 0,0-1 0 0 0,0 1 1 0 0,0 0-1 0 0,0-1 0 0 0,0 1 0 0 0,0 0 0 0 0,0 0 0 0 0,0-1 1 0 0,0 1-1 0 0,0 0 0 0 0,0 0 0 0 0,0 0 0 0 0,-1 0 0 0 0,1 1 1 0 0,0-1-1 0 0,0 0 0 0 0,0 0 0 0 0,0 1 0 0 0,0-1 0 0 0,0 1 1 0 0,0-1-1 0 0,0 1 0 0 0,0-1 0 0 0,0 1 0 0 0,0-1 0 0 0,0 1 1 0 0,0 0-1 0 0,1 0 0 0 0,-1-1 0 0 0,0 1 0 0 0,0 0-75 0 0,-16 19 236 0 0,0 1-1 0 0,2 0 1 0 0,0 2-1 0 0,1-1 1 0 0,1 2-1 0 0,1 0 1 0 0,2 0-1 0 0,0 1 1 0 0,0 6-236 0 0,2-11 130 0 0,-8 22 81 0 0,2 0 0 0 0,1 2 0 0 0,3-1 1 0 0,2 1-1 0 0,1 1 0 0 0,2 0 0 0 0,3 0 0 0 0,1-1 0 0 0,3 16-211 0 0,-2-49 57 0 0,1 0 0 0 0,0 0 0 0 0,0-1-1 0 0,1 1 1 0 0,1-1 0 0 0,0 1-1 0 0,0-1 1 0 0,1 0 0 0 0,0 0-1 0 0,1 0 1 0 0,0-1 0 0 0,0 1 0 0 0,1-1-1 0 0,1-1 1 0 0,-1 1 0 0 0,1-1-1 0 0,1 0 1 0 0,-1-1 0 0 0,1 1-1 0 0,1-2 1 0 0,-1 1 0 0 0,1-1 0 0 0,0 0-1 0 0,1-1 1 0 0,-1 0 0 0 0,1-1-1 0 0,0 0 1 0 0,0 0 0 0 0,1-1-1 0 0,-1 0 1 0 0,4 0-57 0 0,-1-2 123 0 0,0-1-1 0 0,0 0 0 0 0,1 0 1 0 0,-1-2-1 0 0,0 1 1 0 0,0-2-1 0 0,0 1 0 0 0,-1-2 1 0 0,1 0-1 0 0,-1 0 1 0 0,0-1-1 0 0,0-1 0 0 0,0 0 1 0 0,9-6-123 0 0,6-5 106 0 0,1-1 0 0 0,-2-1 1 0 0,0-1-1 0 0,-2-1 0 0 0,0-1 1 0 0,-1-2-1 0 0,-2 0 0 0 0,0-1 0 0 0,-2-1 1 0 0,0-1-1 0 0,-2-1 0 0 0,-1 0 0 0 0,-2-1 1 0 0,0-1-1 0 0,-2 0 0 0 0,-2-1 1 0 0,0 0-1 0 0,-2 0 0 0 0,-2-1 0 0 0,0 0 1 0 0,-2-1-1 0 0,-2 1 0 0 0,-1 0 1 0 0,-1-1-1 0 0,-2 1 0 0 0,-2-7-106 0 0,1 23-5 0 0,-1 0 1 0 0,0 0-1 0 0,-1 1 0 0 0,0 0 0 0 0,-2 0 1 0 0,1 0-1 0 0,-2 1 0 0 0,0-1 0 0 0,-1 2 0 0 0,0-1 1 0 0,-1 2-1 0 0,-1-1 0 0 0,0 1 0 0 0,0 1 1 0 0,-1 0-1 0 0,0 0 0 0 0,-1 1 0 0 0,-1 1 1 0 0,1 0-1 0 0,-1 1 0 0 0,-1 1 0 0 0,0 0 1 0 0,0 1-1 0 0,0 0 0 0 0,0 1 0 0 0,-1 1 0 0 0,0 0 1 0 0,-6 1 4 0 0,9 0-51 0 0,0 2 0 0 0,0 0 0 0 0,1 0 0 0 0,-1 1 0 0 0,0 1 0 0 0,0 0 0 0 0,0 0 0 0 0,0 1 1 0 0,1 1-1 0 0,-1 1 0 0 0,1-1 0 0 0,0 2 0 0 0,0 0 0 0 0,0 0 0 0 0,1 1 0 0 0,-1 1 0 0 0,1-1 0 0 0,1 2 0 0 0,0 0 1 0 0,0 0-1 0 0,0 1 0 0 0,1 0 0 0 0,0 0 0 0 0,1 1 0 0 0,0 0 0 0 0,1 1 0 0 0,0 0 0 0 0,0 0 0 0 0,0 3 51 0 0,3-5-212 0 0,1-1 0 0 0,0 1 0 0 0,1 0-1 0 0,0 0 1 0 0,0 0 0 0 0,1 0 0 0 0,0 0 0 0 0,1 1-1 0 0,0-1 1 0 0,0 0 0 0 0,1 0 0 0 0,0 0-1 0 0,0 0 1 0 0,1 0 0 0 0,3 8 212 0 0,50 68-9767 0 0,-40-72-741 0 0</inkml:trace>
  <inkml:trace contextRef="#ctx0" brushRef="#br0" timeOffset="629.06">1464 850 15651 0 0,'0'0'650'0'0,"0"0"-265"0"0,0 0-91 0 0,0 0 112 0 0,4 31 163 0 0,12 100 87 0 0,7-36 552 0 0,46 126 382 0 0,-69-178-830 0 0,-17-43 796 0 0,11-5-1489 0 0,1 0-1 0 0,0 0 1 0 0,1-1-1 0 0,-1 0 1 0 0,1 0-1 0 0,0 0 1 0 0,1-1-1 0 0,0 1 1 0 0,0-1-1 0 0,0 0 1 0 0,0 0-1 0 0,1 0 1 0 0,1 0-1 0 0,-1 0 1 0 0,1-1-67 0 0,-7-33 80 0 0,2-1 0 0 0,1 0 0 0 0,3 0 1 0 0,1 1-1 0 0,2-1 0 0 0,6-33-80 0 0,-1 11 4 0 0,3 0 0 0 0,3 0-1 0 0,3 1 1 0 0,2 1 0 0 0,3 0 0 0 0,3 2 0 0 0,30-58-4 0 0,-37 87 13 0 0,1 0 1 0 0,1 2 0 0 0,2 0 0 0 0,1 1-1 0 0,1 0 1 0 0,1 2 0 0 0,2 1 0 0 0,0 1-1 0 0,2 1 1 0 0,0 2 0 0 0,1 0 0 0 0,2 2-1 0 0,28-14-13 0 0,-55 30 1 0 0,1 1-1 0 0,-1 0 0 0 0,1 0 1 0 0,0 0-1 0 0,-1 1 0 0 0,1-1 1 0 0,0 1-1 0 0,0 0 0 0 0,0 0 1 0 0,0 0-1 0 0,0 1 0 0 0,0-1 1 0 0,0 1-1 0 0,0 0 0 0 0,0 0 1 0 0,1 1-1 0 0,-1-1 0 0 0,0 1 1 0 0,0 0-1 0 0,0 0 0 0 0,0 0 1 0 0,-1 0-1 0 0,1 1 0 0 0,0-1 1 0 0,0 1-1 0 0,-1 0 0 0 0,1 0 1 0 0,-1 1-1 0 0,0-1 0 0 0,0 1 0 0 0,0-1 1 0 0,0 1-1 0 0,0 0 0 0 0,0 0 1 0 0,-1 1-1 0 0,1-1 0 0 0,-1 1 0 0 0,1 13 15 0 0,-2 0 0 0 0,0 0 0 0 0,-1 0-1 0 0,0 0 1 0 0,-1 0 0 0 0,-2 0 0 0 0,1 0-1 0 0,-2-1 1 0 0,0 1 0 0 0,-1-1 0 0 0,-1 1-1 0 0,0-2 1 0 0,-1 1 0 0 0,-1-1 0 0 0,0 0-1 0 0,-1 0 1 0 0,-1-1 0 0 0,0-1-1 0 0,-8 8-14 0 0,-16 22 8 0 0,-2-2 0 0 0,-2-1 0 0 0,-1-2 0 0 0,-3-2-1 0 0,0-1 1 0 0,-28 15-8 0 0,7 2 66 0 0,69-30-142 0 0,5-14 107 0 0,0-1 1 0 0,1 0 0 0 0,0-1 0 0 0,0 0 0 0 0,0 0 0 0 0,1-2 0 0 0,-1 1 0 0 0,1-2 0 0 0,1 1-32 0 0,32 10 146 0 0,130 34 774 0 0,-141-40-812 0 0,1-2 1 0 0,0-2-1 0 0,1-1 0 0 0,-1-2 1 0 0,1-1-109 0 0,-16 0-557 0 0,21-1-1838 0 0,-17 5-6584 0 0,-20-3-2706 0 0</inkml:trace>
  <inkml:trace contextRef="#ctx0" brushRef="#br0" timeOffset="997.37">1 1803 11442 0 0,'0'0'1525'0'0,"0"0"-698"0"0,0 0-299 0 0,0 0 155 0 0,0 0 358 0 0,0 0 209 0 0,0 0-3 0 0,38-7-122 0 0,129-26-166 0 0,161-59 1643 0 0,-243 65-2067 0 0,1138-391 2829 0 0,-1093 375-3319 0 0,515-150-272 0 0,-563 182-743 0 0,-135 37-347 0 0,-189 71-3540 0 0,139-62-2734 0 0,63-20-3428 0 0</inkml:trace>
  <inkml:trace contextRef="#ctx0" brushRef="#br0" timeOffset="1251.705">367 1870 6793 0 0,'0'0'1346'0'0,"0"0"101"0"0,0 0 316 0 0,0 0 296 0 0,0 0 103 0 0,0 0-335 0 0,0 0-552 0 0,0 0-444 0 0,0 0-224 0 0,0 0-14 0 0,0 0 101 0 0,0 0 99 0 0,-9 14-46 0 0,-22 42-76 0 0,31-55-648 0 0,1 0 0 0 0,-1 0 0 0 0,1 0 0 0 0,-1 0 0 0 0,1 0-1 0 0,-1 0 1 0 0,1 0 0 0 0,0 0 0 0 0,-1 0 0 0 0,1 0 0 0 0,0 0 0 0 0,0-1 0 0 0,0 1 0 0 0,0 0 0 0 0,-1-1 0 0 0,1 1 0 0 0,0-1 0 0 0,0 1 0 0 0,0-1 0 0 0,0 1 0 0 0,0-1 0 0 0,1 1 0 0 0,-1-1 0 0 0,0 0 0 0 0,0 0 0 0 0,0 1 0 0 0,0-1 0 0 0,0 0 0 0 0,0 0 0 0 0,0 0-1 0 0,0 0 1 0 0,1-1 0 0 0,-1 1 0 0 0,0 0 0 0 0,0 0 0 0 0,0-1 0 0 0,0 1 0 0 0,0 0 0 0 0,0-1 0 0 0,0 1 0 0 0,0-1-23 0 0,8 0 154 0 0,29 0 246 0 0,0-1 1 0 0,0-2 0 0 0,-1-2 0 0 0,0-1-1 0 0,0-2 1 0 0,5-3-401 0 0,845-256 1420 0 0,-384 128-4402 0 0,-430 115-979 0 0,-45 15-690 0 0,4 1-7665 0 0</inkml:trace>
  <inkml:trace contextRef="#ctx0" brushRef="#br0" timeOffset="3502.2">2692 1730 0 0 0,'0'0'1068'0'0,"0"0"-521"0"0,0 0-183 0 0,0 0 192 0 0,0 0 288 0 0,0 0 309 0 0,0 0 176 0 0,0 0 73 0 0,0 0-16 0 0,0 0-78 0 0,6 12-59 0 0,21 38-90 0 0,-26-49-1052 0 0,0 1-1 0 0,0 0 1 0 0,1-1-1 0 0,-1 1 1 0 0,0-1-1 0 0,1 0 1 0 0,-1 1-1 0 0,1-1 1 0 0,-1 0 0 0 0,1 0-1 0 0,0 0 1 0 0,-1 0-1 0 0,1 0 1 0 0,0-1-1 0 0,0 1 1 0 0,0 0-1 0 0,0-1 1 0 0,0 1-1 0 0,0-1 1 0 0,0 0-1 0 0,0 0 1 0 0,-1 1-1 0 0,1-1 1 0 0,1-1-107 0 0,7 2 531 0 0,0 0-258 0 0,1-1 1 0 0,-1 0 0 0 0,0-1 0 0 0,1 0-1 0 0,-1-1 1 0 0,0 0 0 0 0,0-1 0 0 0,0 0-1 0 0,0 0 1 0 0,0-1 0 0 0,-1 0 0 0 0,1-1-1 0 0,-1 0 1 0 0,0-1 0 0 0,-1 0 0 0 0,0 0-1 0 0,1 0 1 0 0,-2-1 0 0 0,1-1 0 0 0,-1 1-1 0 0,1-3-272 0 0,14-9 272 0 0,13-17 51 0 0,-2-1 0 0 0,-1-1-1 0 0,-2-2 1 0 0,-2-2-1 0 0,-2 0 1 0 0,5-13-324 0 0,42-73 335 0 0,-35 57-105 0 0,2 1-1 0 0,4 2 1 0 0,3 3 0 0 0,41-44-230 0 0,-88 107 1 0 0,0 1 1 0 0,1-1-1 0 0,-1 1 1 0 0,1 0 0 0 0,-1-1-1 0 0,1 1 1 0 0,0 0-1 0 0,-1 0 1 0 0,1-1 0 0 0,0 1-1 0 0,0 0 1 0 0,0 0 0 0 0,0 0-1 0 0,0 0 1 0 0,0 0-1 0 0,0 0 1 0 0,0 0 0 0 0,0 0-1 0 0,0 1 1 0 0,1-1-1 0 0,-1 0 1 0 0,0 1 0 0 0,0-1-1 0 0,1 1 1 0 0,-1-1-1 0 0,1 1 1 0 0,-1 0 0 0 0,0-1-1 0 0,1 1 1 0 0,-1 0-1 0 0,1 0 1 0 0,-1 0 0 0 0,0 0-1 0 0,1 0 1 0 0,-1 0 0 0 0,1 1-1 0 0,-1-1 1 0 0,0 0-1 0 0,1 1 1 0 0,-1-1 0 0 0,0 1-1 0 0,1-1 1 0 0,-1 1-1 0 0,0 0 1 0 0,0 0 0 0 0,1-1-1 0 0,-1 1 1 0 0,0 0-1 0 0,0 0 1 0 0,0 0 0 0 0,0 0-1 0 0,0 0 1 0 0,0 1 0 0 0,-1-1-1 0 0,1 0 1 0 0,0 0-1 0 0,0 0 1 0 0,-1 1-2 0 0,6 28 85 0 0,-3 0 0 0 0,0 0 0 0 0,-2 1 0 0 0,-1-1 0 0 0,-1 0 0 0 0,-2 1 0 0 0,-1-1 0 0 0,-1-1 0 0 0,-2 1-1 0 0,-8 23-84 0 0,6-24-23 0 0,-2 1 0 0 0,0-2 0 0 0,-2 1 0 0 0,-1-2 0 0 0,-1 0-1 0 0,-2 0 1 0 0,0-2 0 0 0,-2 0 0 0 0,-1-1 0 0 0,-1-1-1 0 0,0-1 1 0 0,-2 0 0 0 0,-22 15 23 0 0,38-32-39 0 0,0 0 0 0 0,0-1 0 0 0,0 1 0 0 0,-1-1 0 0 0,1-1 0 0 0,-1 1 0 0 0,0-1 0 0 0,0-1 0 0 0,-1 1 0 0 0,1-1-1 0 0,0-1 1 0 0,-1 0 0 0 0,1 0 0 0 0,-8 0 39 0 0,15-3-29 0 0,0 1-1 0 0,-1 0 0 0 0,1-1 1 0 0,0 1-1 0 0,1-1 1 0 0,-1 0-1 0 0,0 1 0 0 0,0-1 1 0 0,1 0-1 0 0,-1 1 1 0 0,1-1-1 0 0,-1 0 0 0 0,1 1 1 0 0,0-1-1 0 0,-1 0 1 0 0,1 0-1 0 0,0 0 0 0 0,0 1 1 0 0,1-1-1 0 0,-1 0 1 0 0,0 0-1 0 0,1 0 0 0 0,-1 1 1 0 0,1-1-1 0 0,-1 0 1 0 0,1 1-1 0 0,0-1 0 0 0,-1 0 1 0 0,1 1-1 0 0,0-1 30 0 0,2-4-3 0 0,-1 1-1 0 0,1-1 1 0 0,0 0 0 0 0,0 1-1 0 0,1 0 1 0 0,0 0-1 0 0,0 0 1 0 0,0 0 0 0 0,0 1-1 0 0,1-1 1 0 0,0 1-1 0 0,0 0 1 0 0,0 1 0 0 0,0-1-1 0 0,0 1 1 0 0,1 0-1 0 0,0 0 1 0 0,-1 1 0 0 0,1 0-1 0 0,0 0 1 0 0,0 0 0 0 0,0 0-1 0 0,1 1 1 0 0,-1 0-1 0 0,0 1 1 0 0,0-1 0 0 0,1 1-1 0 0,-1 0 1 0 0,0 1-1 0 0,1 0 1 0 0,-1 0 0 0 0,0 0-1 0 0,0 0 1 0 0,0 1 0 0 0,0 0-1 0 0,0 1 1 0 0,5 2 3 0 0,131 28 376 0 0,-128-31-335 0 0,1-1 0 0 0,-1 0-1 0 0,0-1 1 0 0,0-1 0 0 0,1 0 0 0 0,-1-1 0 0 0,0-1 0 0 0,0 0 0 0 0,-1-1-1 0 0,1 0 1 0 0,-1-1 0 0 0,1-1 0 0 0,-2 0 0 0 0,1 0 0 0 0,-1-1 0 0 0,0-1-1 0 0,0 0 1 0 0,-1-1 0 0 0,0 0 0 0 0,0-1 0 0 0,-1 0 0 0 0,5-7-41 0 0,0-1 72 0 0,0-1 0 0 0,-1-1 1 0 0,0 0-1 0 0,-2 0 0 0 0,-1-2 1 0 0,0 1-1 0 0,-1-2 0 0 0,-2 1 1 0 0,0-1-1 0 0,-2 0 1 0 0,0-1-1 0 0,-2 0 0 0 0,0 0 1 0 0,-2 0-1 0 0,0 0 0 0 0,-2-6-72 0 0,0 29 43 0 0,0 1-19 0 0,-2 41-619 0 0,16 36 769 0 0,19 133-110 0 0,-30-198-58 0 0,0 1 0 0 0,0-1 1 0 0,2 0-1 0 0,-1 0 1 0 0,1 0-1 0 0,1 0 0 0 0,0-1 1 0 0,1 0-1 0 0,0-1 1 0 0,8 9-7 0 0,-12-14 8 0 0,1-1 0 0 0,1 1 0 0 0,-1-1 1 0 0,1 0-1 0 0,-1 0 0 0 0,1-1 0 0 0,0 1 1 0 0,0-1-1 0 0,1 0 0 0 0,-1 0 0 0 0,1-1 1 0 0,0 0-1 0 0,-1 0 0 0 0,1 0 0 0 0,0 0 1 0 0,0-1-1 0 0,0 0 0 0 0,0-1 0 0 0,0 1 1 0 0,0-1-1 0 0,6 0-8 0 0,17-45 357 0 0,47-153-83 0 0,-71 189-276 0 0,4-14-3 0 0,2 1-1 0 0,0 0 1 0 0,1 0 0 0 0,2 2 0 0 0,0-1-1 0 0,1 2 1 0 0,6-6 5 0 0,-19 22-9 0 0,0 0 1 0 0,0 0-1 0 0,0 1 0 0 0,0-1 0 0 0,0 1 1 0 0,1-1-1 0 0,-1 1 0 0 0,1 0 0 0 0,-1 0 1 0 0,1 0-1 0 0,0 0 0 0 0,0 0 0 0 0,0 1 1 0 0,0 0-1 0 0,0-1 0 0 0,0 1 1 0 0,0 0-1 0 0,0 0 0 0 0,1 1 0 0 0,-1-1 1 0 0,0 1-1 0 0,1-1 0 0 0,-1 1 0 0 0,0 0 1 0 0,1 0-1 0 0,-1 1 0 0 0,0-1 0 0 0,1 1 1 0 0,-1-1-1 0 0,0 1 0 0 0,0 0 0 0 0,0 0 1 0 0,0 1-1 0 0,0-1 0 0 0,0 1 1 0 0,0-1-1 0 0,0 1 0 0 0,0 0 0 0 0,-1 0 1 0 0,3 2 8 0 0,1 8 6 0 0,0 1 0 0 0,-1-1 0 0 0,-1 1 0 0 0,1 1-1 0 0,-2-1 1 0 0,0 0 0 0 0,-1 1 0 0 0,0 0 0 0 0,-1 0 0 0 0,0 4-6 0 0,0 1 18 0 0,5 143-31 0 0,2-166 61 0 0,36-91 73 0 0,62-81-150 0 0,-101 168 18 0 0,1 0 1 0 0,-1 0-1 0 0,2 0 1 0 0,-1 1 0 0 0,1 0-1 0 0,0 0 1 0 0,0 1-1 0 0,1 0 1 0 0,0 0 0 0 0,3-1 10 0 0,-5 48-175 0 0,-19 153 274 0 0,14-193-98 0 0,-1 0 0 0 0,1 1 0 0 0,0-1 0 0 0,-1 0 0 0 0,1 0 0 0 0,0 0 0 0 0,0 1 0 0 0,0-1 0 0 0,0 0 0 0 0,0 0 1 0 0,0 0-1 0 0,0 0 0 0 0,0 0 0 0 0,0-1 0 0 0,0 1 0 0 0,0 0 0 0 0,1 0 0 0 0,-1-1 0 0 0,0 1 0 0 0,1-1 0 0 0,-1 1 0 0 0,0-1 1 0 0,1 0-1 0 0,-1 1 0 0 0,0-1 0 0 0,1 0 0 0 0,-1 0 0 0 0,1 0 0 0 0,-1 0 0 0 0,0 0 0 0 0,1 0 0 0 0,-1 0 0 0 0,1-1 0 0 0,-1 1 1 0 0,0 0-1 0 0,1-1 0 0 0,-1 1 0 0 0,0-1 0 0 0,1 0 0 0 0,-1 1 0 0 0,0-1 0 0 0,0 0 0 0 0,0 0 0 0 0,0 0 0 0 0,1 0 0 0 0,-1 0 0 0 0,0 0 1 0 0,-1 0-1 0 0,1 0 0 0 0,0 0 0 0 0,0 0 0 0 0,0 0 0 0 0,0-2-1 0 0,75-79 76 0 0,-57 58-83 0 0,1 2 0 0 0,0 0 1 0 0,2 1-1 0 0,1 1 1 0 0,1 1-1 0 0,0 1 0 0 0,25-13 7 0 0,-48 30-2 0 0,0 0-1 0 0,-1 0 1 0 0,1 0 0 0 0,0 0-1 0 0,0 0 1 0 0,0 1-1 0 0,0-1 1 0 0,0 0-1 0 0,0 0 1 0 0,0 1-1 0 0,0-1 1 0 0,0 1 0 0 0,0-1-1 0 0,0 1 1 0 0,0 0-1 0 0,1-1 1 0 0,-1 1-1 0 0,0 0 1 0 0,0 0-1 0 0,0 0 1 0 0,0 0 0 0 0,1 0-1 0 0,-1 0 1 0 0,0 0-1 0 0,0 0 1 0 0,0 0-1 0 0,1 0 1 0 0,-1 1 0 0 0,0-1-1 0 0,0 0 1 0 0,0 1-1 0 0,0-1 1 0 0,0 1-1 0 0,0-1 1 0 0,0 1-1 0 0,0 0 1 0 0,0 0 0 0 0,0-1-1 0 0,0 1 1 0 0,0 0-1 0 0,0 0 1 0 0,-1 0-1 0 0,1 0 1 0 0,0 0-1 0 0,-1 0 1 0 0,1 0 0 0 0,0 0-1 0 0,-1 0 1 0 0,1 0-1 0 0,-1 0 1 0 0,0 0-1 0 0,1 0 1 0 0,-1 1-1 0 0,0-1 1 0 0,0 0 0 0 0,0 0-1 0 0,0 0 1 0 0,0 0-1 0 0,0 1 3 0 0,30 127 200 0 0,-13-60-121 0 0,-17-68-92 0 0,0-1-6 0 0,0 0-9 0 0,0 0-1 0 0,0 0-22 0 0,0 0-42 0 0,-13 0-2554 0 0,9-1-5409 0 0,4-2-3330 0 0</inkml:trace>
  <inkml:trace contextRef="#ctx0" brushRef="#br0" timeOffset="4072.293">5516 1008 11098 0 0,'0'0'1521'0'0,"0"0"-478"0"0,0 0-79 0 0,0 0 148 0 0,0 0 128 0 0,0 0 10 0 0,0 0-194 0 0,0 0-229 0 0,0 0-174 0 0,0 0-99 0 0,0 0-50 0 0,0 0-40 0 0,5 32-42 0 0,14 101-57 0 0,-7-51-25 0 0,-3 0-1 0 0,-4 1 1 0 0,-3 0 0 0 0,-6 30-340 0 0,-33 11 696 0 0,36-123-680 0 0,1 0 1 0 0,-1 0-1 0 0,0 0 0 0 0,0-1 0 0 0,1 1 1 0 0,-1 0-1 0 0,0 0 0 0 0,0-1 1 0 0,0 1-1 0 0,0-1 0 0 0,0 1 0 0 0,0-1 1 0 0,0 1-1 0 0,0-1 0 0 0,0 1 1 0 0,0-1-1 0 0,0 0 0 0 0,0 0 1 0 0,0 1-1 0 0,0-1 0 0 0,0 0 0 0 0,0 0 1 0 0,0 0-1 0 0,0 0 0 0 0,0 0 1 0 0,0 0-1 0 0,-1-1 0 0 0,1 1 0 0 0,0 0 1 0 0,0 0-1 0 0,0-1 0 0 0,0 1 1 0 0,0-1-1 0 0,0 1 0 0 0,0-1 0 0 0,1 1 1 0 0,-1-1-1 0 0,0 0 0 0 0,0 1 1 0 0,0-1-1 0 0,0 0 0 0 0,1 0 0 0 0,-1 0 1 0 0,0 1-1 0 0,1-1 0 0 0,-1 0 1 0 0,1 0-1 0 0,-1 0 0 0 0,1 0 0 0 0,-1 0 1 0 0,1 0-1 0 0,0 0 0 0 0,-1 0 1 0 0,1 0-1 0 0,0 0 0 0 0,0-1-16 0 0,-5-19 12 0 0,1-1 0 0 0,2 1 1 0 0,0-1-1 0 0,1 0 0 0 0,1 1 0 0 0,1-1 0 0 0,1 0 0 0 0,1 1 0 0 0,1-1 0 0 0,1 1 0 0 0,1 0 1 0 0,2-4-13 0 0,5-21-20 0 0,1 2 0 0 0,3 0-1 0 0,1 1 1 0 0,2 0 0 0 0,2 2 0 0 0,18-24 20 0 0,-27 45-1 0 0,2 1-1 0 0,0 0 0 0 0,2 1 0 0 0,0 1 1 0 0,0 0-1 0 0,2 1 0 0 0,0 1 1 0 0,1 1-1 0 0,0 1 0 0 0,1 0 0 0 0,1 2 1 0 0,0 0-1 0 0,14-3 2 0 0,-32 11 6 0 0,0 0 0 0 0,0 1 0 0 0,1 0 0 0 0,-1 0 0 0 0,1 1 0 0 0,-1-1 0 0 0,1 1 0 0 0,-1 0 0 0 0,1 0 0 0 0,0 0 0 0 0,-1 1 0 0 0,1-1 0 0 0,0 1 0 0 0,0 1 0 0 0,0-1 0 0 0,-1 0 0 0 0,1 1 0 0 0,0 0 0 0 0,-1 0 0 0 0,1 1 0 0 0,-1-1 0 0 0,1 1 0 0 0,-1 0 0 0 0,0 0 0 0 0,1 1 0 0 0,-1-1 0 0 0,0 1 0 0 0,-1 0 0 0 0,1 0 0 0 0,0 0 0 0 0,-1 0 0 0 0,0 1 0 0 0,0-1 0 0 0,0 1 0 0 0,0 0 0 0 0,0 0 0 0 0,-1 0 0 0 0,0 0 0 0 0,1 1 0 0 0,-2-1 0 0 0,1 1 0 0 0,0-1 0 0 0,-1 1 0 0 0,0 1-6 0 0,-1 14 43 0 0,-1-1 0 0 0,-2 0 0 0 0,1 0-1 0 0,-2-1 1 0 0,-1 1 0 0 0,0-1 0 0 0,-1 0 0 0 0,-1 0 0 0 0,-1 0 0 0 0,-1-1 0 0 0,0 0 0 0 0,-1-1-1 0 0,-1 0 1 0 0,0-1 0 0 0,-1 0 0 0 0,-1-1 0 0 0,0 0 0 0 0,-1-1 0 0 0,-10 8-43 0 0,15-14-10 0 0,0 0 1 0 0,-1 0-1 0 0,1-1 1 0 0,-1 0-1 0 0,0-1 1 0 0,-1-1-1 0 0,1 1 1 0 0,-1-1-1 0 0,0-1 1 0 0,0 0-1 0 0,0-1 1 0 0,-1 0-1 0 0,1 0 1 0 0,0-2-1 0 0,-4 1 10 0 0,13-1-32 0 0,0 0 0 0 0,1 0-1 0 0,-1 0 1 0 0,0 0 0 0 0,1-1 0 0 0,-1 1 0 0 0,1 0-1 0 0,-1-1 1 0 0,1 1 0 0 0,-1-1 0 0 0,0 0-1 0 0,1 0 1 0 0,0 1 0 0 0,-1-1 0 0 0,1 0 0 0 0,0 0-1 0 0,-1 0 1 0 0,1 0 0 0 0,0 0 0 0 0,0-1-1 0 0,0 1 1 0 0,0 0 0 0 0,0-1 0 0 0,0 1 0 0 0,0 0-1 0 0,0-1 1 0 0,1 1 0 0 0,-1-1 0 0 0,0 1-1 0 0,1-1 1 0 0,-1 0 0 0 0,1 1 0 0 0,0-1 0 0 0,-1 1-1 0 0,1-1 1 0 0,0 0 0 0 0,0 1 0 0 0,0-1-1 0 0,0 0 1 0 0,1 1 0 0 0,-1-1 32 0 0,20-68-2365 0 0,17 16-1246 0 0,-17 26-2904 0 0,-9 11-4972 0 0</inkml:trace>
  <inkml:trace contextRef="#ctx0" brushRef="#br0" timeOffset="4421.387">6098 419 15707 0 0,'0'0'897'0'0,"0"0"-391"0"0,0 0-203 0 0,0 0 133 0 0,0 0 232 0 0,0 0 259 0 0,0 0 136 0 0,0 0-33 0 0,0 0-124 0 0,0 0-184 0 0,0 0-185 0 0,0 0-126 0 0,13 15-44 0 0,42 47-30 0 0,-46-51-187 0 0,0 1-1 0 0,0 1 0 0 0,-1-1 0 0 0,-1 2 0 0 0,0-1 1 0 0,0 1-1 0 0,-2 0 0 0 0,0 0 0 0 0,0 0 0 0 0,-1 1 1 0 0,-1 0-1 0 0,1 12-149 0 0,2 3 127 0 0,2 170 344 0 0,-9-164-414 0 0,-30 246-132 0 0,31-281-61 0 0,34-38-5512 0 0,-21 19 87 0 0,-5 10-995 0 0,-4 1-2731 0 0</inkml:trace>
  <inkml:trace contextRef="#ctx0" brushRef="#br0" timeOffset="4989.147">6540 813 9098 0 0,'0'0'1691'0'0,"0"0"-323"0"0,0 0 6 0 0,0 0 80 0 0,0 0-18 0 0,0 0-132 0 0,0 0-217 0 0,0 0-228 0 0,0 0-182 0 0,0 0-139 0 0,0 0-102 0 0,0 0-96 0 0,-10 33-52 0 0,-30 104-43 0 0,31-60 141 0 0,9-70-334 0 0,1 1-1 0 0,0-1 1 0 0,0 1 0 0 0,1 0-1 0 0,0-1 1 0 0,0 0 0 0 0,1 0-1 0 0,0 0 1 0 0,0 0 0 0 0,1 0-1 0 0,0 0 1 0 0,0-1 0 0 0,5 6-52 0 0,-7-10 34 0 0,-1 1 1 0 0,1-1-1 0 0,0 0 1 0 0,0 0 0 0 0,1 0-1 0 0,-1 0 1 0 0,0 0-1 0 0,1-1 1 0 0,-1 1-1 0 0,1-1 1 0 0,-1 0-1 0 0,1 1 1 0 0,0-1-1 0 0,0 0 1 0 0,-1-1-1 0 0,1 1 1 0 0,0 0-1 0 0,0-1 1 0 0,0 0 0 0 0,0 1-1 0 0,0-1 1 0 0,0 0-1 0 0,0-1 1 0 0,-1 1-1 0 0,1 0 1 0 0,0-1-1 0 0,0 0 1 0 0,0 0-1 0 0,0 1 1 0 0,-1-2-1 0 0,1 1 1 0 0,0 0-1 0 0,-1 0 1 0 0,1-1 0 0 0,-1 0-1 0 0,1 1 1 0 0,0-2-35 0 0,15-14 87 0 0,-2 0 0 0 0,1 0 0 0 0,-2-2 0 0 0,-1 0 0 0 0,0-1 0 0 0,-1 0 0 0 0,-2-1 0 0 0,0 0 0 0 0,-1-1 0 0 0,2-7-87 0 0,15-28 60 0 0,38-76 130 0 0,-46 208-218 0 0,25 130 163 0 0,-23-121-166 0 0,-4 1 1 0 0,-3 0 0 0 0,1 80 30 0 0,-13-113-38 0 0,-3 1 0 0 0,-2-1 1 0 0,-2 1-1 0 0,-5 10 38 0 0,7-38-8 0 0,-2-1 0 0 0,0 0 0 0 0,-2 0 1 0 0,-1 0-1 0 0,0-1 0 0 0,-2 0 0 0 0,-1 0 0 0 0,0-1 0 0 0,-2-1 0 0 0,0 0 0 0 0,-2 0 0 0 0,0-2 0 0 0,-8 7 8 0 0,21-22 2 0 0,-1-1-1 0 0,0 0 0 0 0,0-1 0 0 0,0 1 0 0 0,0 0 0 0 0,0-1 0 0 0,-1 0 0 0 0,1 1 0 0 0,-1-1 1 0 0,1-1-1 0 0,-1 1 0 0 0,0 0 0 0 0,0-1 0 0 0,0 0 0 0 0,0 0 0 0 0,0 0 0 0 0,0-1 0 0 0,0 1 1 0 0,0-1-1 0 0,0 0 0 0 0,0 0 0 0 0,0 0 0 0 0,0 0 0 0 0,0-1 0 0 0,0 0 0 0 0,0 0 0 0 0,0 0 1 0 0,0 0-1 0 0,0-1 0 0 0,0 1 0 0 0,0-1 0 0 0,1 0 0 0 0,-1 0 0 0 0,1-1 0 0 0,0 1 0 0 0,-1-1 1 0 0,1 1-1 0 0,0-1 0 0 0,1 0 0 0 0,-1 0 0 0 0,0 0 0 0 0,-1-3-1 0 0,-5-19-3 0 0,2-1 0 0 0,0 0-1 0 0,1-1 1 0 0,2 0 0 0 0,1 0-1 0 0,1 0 1 0 0,1 0 0 0 0,1 0 0 0 0,2 0-1 0 0,0 0 1 0 0,3-6 3 0 0,0 6-23 0 0,1 0 0 0 0,1 0 0 0 0,1 0 0 0 0,1 1 0 0 0,1 1-1 0 0,2-1 1 0 0,1 2 0 0 0,0 0 0 0 0,2 0 0 0 0,1 1 0 0 0,0 1 0 0 0,9-7 23 0 0,52-23-1084 0 0,-39 45-7772 0 0,-31 7-2678 0 0</inkml:trace>
  <inkml:trace contextRef="#ctx0" brushRef="#br0" timeOffset="6052.66">4069 386 4017 0 0,'0'0'2328'0'0,"0"0"-691"0"0,0 0-210 0 0,0 0 142 0 0,0 0 65 0 0,0 0-74 0 0,0 0-293 0 0,0 0-389 0 0,0 0-351 0 0,0 0-202 0 0,0 0-73 0 0,0 0 4 0 0,0 0 40 0 0,9-4 5299 0 0,-29 16-4904 0 0,43-48-782 0 0,-22 34 128 0 0,-1 2-21 0 0,0 0-12 0 0,0 0-17 0 0,0 0-4 0 0,0 0 25 0 0,-11 19 184 0 0,-50 57 40 0 0,97-94-164 0 0,14-22 186 0 0,-59 46-164 0 0,-42 30-6 0 0,33 0-4832 0 0,18-33-1169 0 0,3 1-5716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44 310 0 0 0,'0'0'411'0'0,"0"0"737"0"0,0 0 448 0 0,0 0 309 0 0,0 0 85 0 0,0 0-218 0 0,0 0-268 0 0,0 0-261 0 0,0 0-223 0 0,0-6-101 0 0,2-19-44 0 0,-4 43 3913 0 0,-7 43-4061 0 0,-4 20-294 0 0,3 0 1 0 0,4 1 0 0 0,3 9-434 0 0,2-87 15 0 0,1 1 0 0 0,-1-1 0 0 0,1 1 0 0 0,0-1 0 0 0,0 1 0 0 0,0-1 0 0 0,1 1 0 0 0,-1-1 0 0 0,1 1 0 0 0,0-1 0 0 0,1 1 0 0 0,-1-1 0 0 0,1 0 0 0 0,-1 0 0 0 0,1 0 0 0 0,1 0 0 0 0,-1 0 0 0 0,0 0 0 0 0,1-1 0 0 0,0 1 0 0 0,0-1 0 0 0,0 1 0 0 0,0-1 0 0 0,1 0 0 0 0,-1 0-1 0 0,1-1 1 0 0,0 1 0 0 0,-1-1 0 0 0,1 0 0 0 0,0 0 0 0 0,1 0 0 0 0,-1 0 0 0 0,0-1 0 0 0,0 1 0 0 0,1-1 0 0 0,-1 0 0 0 0,1-1 0 0 0,-1 1 0 0 0,1-1 0 0 0,-1 0 0 0 0,1 0 0 0 0,-1 0 0 0 0,1-1 0 0 0,4 0-15 0 0,0-5 69 0 0,1 0 0 0 0,-1-1 1 0 0,0 0-1 0 0,0 0 0 0 0,-1-1 0 0 0,0 0 1 0 0,-1 0-1 0 0,1-1 0 0 0,-2 0 0 0 0,1 0 1 0 0,0-3-70 0 0,-3 6 25 0 0,26-43 32 0 0,-3-2 0 0 0,-1 0 0 0 0,-3-2 0 0 0,-3 0 1 0 0,-1-2-1 0 0,-3 0 0 0 0,8-56-57 0 0,-8-14 183 0 0,-16 124-147 0 0,0 1-30 0 0,0 0-40 0 0,0 0-53 0 0,0 15-368 0 0,16 236 738 0 0,37 109-32 0 0,-36-220-234 0 0,-5 0-1 0 0,-6 1 1 0 0,-8 38-17 0 0,3-168 8 0 0,-1 1 0 0 0,-1 0 0 0 0,0-1 0 0 0,0 1 0 0 0,-1 0 0 0 0,-1-1 0 0 0,0 0 0 0 0,-1 1 0 0 0,0-1 0 0 0,0-1 0 0 0,-1 1 0 0 0,-1-1 0 0 0,0 1 0 0 0,0-2 0 0 0,-1 1 0 0 0,-5 6-8 0 0,9-14 10 0 0,-1 0 0 0 0,1 0-1 0 0,0 0 1 0 0,-1 0 0 0 0,0-1-1 0 0,1 0 1 0 0,-1 1-1 0 0,0-1 1 0 0,0-1 0 0 0,0 1-1 0 0,1 0 1 0 0,-1-1 0 0 0,0 0-1 0 0,0 0 1 0 0,0 0 0 0 0,0 0-1 0 0,0-1 1 0 0,0 1-1 0 0,0-1 1 0 0,1 0 0 0 0,-1 0-1 0 0,0-1 1 0 0,0 1 0 0 0,1-1-1 0 0,-1 0 1 0 0,1 0 0 0 0,0 0-1 0 0,-1 0 1 0 0,1 0-1 0 0,0-1 1 0 0,0 1 0 0 0,1-1-1 0 0,-1 0 1 0 0,0 0 0 0 0,1 0-1 0 0,0 0 1 0 0,0-1 0 0 0,0 1-1 0 0,0-1 1 0 0,0 0-10 0 0,-4-7 9 0 0,0-1-1 0 0,1 0 1 0 0,0 0 0 0 0,1 0 0 0 0,0 0 0 0 0,1-1 0 0 0,1 0 0 0 0,0 0-1 0 0,0 0 1 0 0,2 0 0 0 0,-1 0 0 0 0,2 0 0 0 0,-1 0 0 0 0,2 1-1 0 0,0-1 1 0 0,0 0 0 0 0,1 0 0 0 0,4-7-9 0 0,0-3 4 0 0,2 0 0 0 0,0 1 0 0 0,2 0 0 0 0,0 0 0 0 0,2 1 0 0 0,0 1 0 0 0,1 0 0 0 0,1 1-1 0 0,11-10-3 0 0,40-30-362 0 0,-54 54 112 0 0,-9 6-9154 0 0,-3-1-1261 0 0</inkml:trace>
  <inkml:trace contextRef="#ctx0" brushRef="#br0" timeOffset="317.374">826 678 11210 0 0,'0'0'2782'0'0,"0"0"-1584"0"0,0 0-631 0 0,0 0 96 0 0,0 0 323 0 0,0 0 231 0 0,0 0-36 0 0,0 0-277 0 0,0 0-273 0 0,0 0-167 0 0,0 0-90 0 0,0 0-12 0 0,0 0-32 0 0,5 28-6 0 0,24 133 315 0 0,-24-26 484 0 0,-24-113-3849 0 0,18-25-4622 0 0,1-1-4004 0 0</inkml:trace>
  <inkml:trace contextRef="#ctx0" brushRef="#br0" timeOffset="696.985">1137 630 10130 0 0,'0'0'1511'0'0,"0"0"-468"0"0,0 0 137 0 0,0 0 337 0 0,0 0 87 0 0,0 0-124 0 0,0 0-298 0 0,0 0-266 0 0,0 0-162 0 0,0 0-106 0 0,33-9-92 0 0,105-29-77 0 0,7 8 906 0 0,18 25-941 0 0,-98 6-2662 0 0,-64-1 1348 0 0,-1-3-1366 0 0,0 2-2375 0 0,0-2-3129 0 0</inkml:trace>
  <inkml:trace contextRef="#ctx0" brushRef="#br0" timeOffset="975.903">1415 207 9002 0 0,'0'0'1848'0'0,"0"0"-534"0"0,0 0-198 0 0,0 0 94 0 0,0 0 146 0 0,0 0 7 0 0,0 0-189 0 0,0 0-292 0 0,0 0-243 0 0,-6 31-137 0 0,-21 99-88 0 0,30-44 280 0 0,25 25 143 0 0,20 135-662 0 0,-46-187-1314 0 0,-2-46-3063 0 0,0-1-3926 0 0,0-12-929 0 0</inkml:trace>
  <inkml:trace contextRef="#ctx0" brushRef="#br0" timeOffset="1416.722">2328 1 9474 0 0,'0'0'2124'0'0,"0"0"-300"0"0,0 0-199 0 0,0 0-115 0 0,0 0-226 0 0,0 0-314 0 0,0 0-251 0 0,0 0-166 0 0,0 0-105 0 0,0 0-61 0 0,0 0-38 0 0,-31 28-14 0 0,-99 92-14 0 0,55-31 183 0 0,65-72-402 0 0,-10 13 4 0 0,2 1 0 0 0,0 0 0 0 0,2 2 0 0 0,2-1 0 0 0,1 2 1 0 0,1 0-1 0 0,2 0 0 0 0,2 1 0 0 0,1 0 0 0 0,1 1 0 0 0,2 0 0 0 0,1 22-106 0 0,4-48 22 0 0,0-1 0 0 0,0 1 0 0 0,1-1 0 0 0,0 0 0 0 0,1 0 0 0 0,0 0 0 0 0,0 0 0 0 0,1 0 0 0 0,0-1 0 0 0,0 1 0 0 0,1-1 0 0 0,0 0 0 0 0,1 0 0 0 0,0-1 0 0 0,0 0 1 0 0,0 0-1 0 0,1 0 0 0 0,0-1 0 0 0,1 0 0 0 0,-1 0 0 0 0,1-1 0 0 0,0 0 0 0 0,1 0 0 0 0,-1-1 0 0 0,1 0 0 0 0,-1-1 0 0 0,1 0 0 0 0,0 0 0 0 0,1 0 0 0 0,-1-1-22 0 0,6 1 81 0 0,-1 0 1 0 0,1-1-1 0 0,0-1 1 0 0,-1 0-1 0 0,1-1 1 0 0,0 0-1 0 0,0-1 1 0 0,-1-1 0 0 0,1 0-1 0 0,-1-1 1 0 0,1-1-1 0 0,-1 0 1 0 0,0-1-1 0 0,0-1 1 0 0,-1 0 0 0 0,0 0-1 0 0,0-2 1 0 0,0 1-1 0 0,2-3-81 0 0,-12 6 27 0 0,1 0-1 0 0,0 0 0 0 0,-1 0 0 0 0,0-1 1 0 0,0 1-1 0 0,0-1 0 0 0,0 0 1 0 0,-1 0-1 0 0,0 0 0 0 0,0 0 1 0 0,0 0-1 0 0,0 0 0 0 0,-1 0 1 0 0,0 0-1 0 0,0-1 0 0 0,-1 1 1 0 0,1-1-1 0 0,-1 1 0 0 0,0 0 1 0 0,-1-1-1 0 0,1 1 0 0 0,-1-1 1 0 0,0 1-1 0 0,-1 0 0 0 0,1 0 0 0 0,-1 0 1 0 0,0-1-1 0 0,0 2 0 0 0,0-1 1 0 0,-1 0-1 0 0,0 0 0 0 0,0 1 1 0 0,0-1-1 0 0,0 1 0 0 0,-1 0 1 0 0,0 0-1 0 0,0 0 0 0 0,0 1 1 0 0,0 0-1 0 0,0-1 0 0 0,-1 1 1 0 0,1 1-1 0 0,-1-1 0 0 0,0 1 1 0 0,0-1-28 0 0,-12-5-75 0 0,1-1 0 0 0,-2 2-1 0 0,1 0 1 0 0,-1 2-1 0 0,0 0 1 0 0,0 0 0 0 0,-1 2-1 0 0,1 0 1 0 0,-1 1-1 0 0,0 1 1 0 0,0 1 0 0 0,1 1-1 0 0,-1 0 1 0 0,-10 3 76 0 0,17-1-536 0 0,0 0 0 0 0,1 0 1 0 0,-1 1-1 0 0,1 1 0 0 0,0 0 1 0 0,0 0-1 0 0,0 1 1 0 0,1 0-1 0 0,-1 2 536 0 0,-4 3-5416 0 0,3-3-6241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12363 0 0,'0'0'1751'0'0,"0"0"-574"0"0,0 0-342 0 0,0 0 16 0 0,0 0 148 0 0,0 0 109 0 0,0 0 12 0 0,0 0-63 0 0,0 0-164 0 0,0 0-154 0 0,0 0-107 0 0,0 0-87 0 0,0 0-47 0 0,35-3-38 0 0,108-9-55 0 0,-40 9 344 0 0,92-5-487 0 0,-117-13-1939 0 0,-76 15-459 0 0,-2 4-6366 0 0,0 2 8491 0 0,0 0-11106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10530 0 0,'0'0'4647'0'0,"0"0"-2808"0"0,0 0-1097 0 0,0 0-25 0 0,0 0 209 0 0,0 0 212 0 0,0 0-15 0 0,0 0-132 0 0,0 0-184 0 0,0 0-190 0 0,0 0-149 0 0,35 2-114 0 0,108 4-84 0 0,-19-17 42 0 0,-111 10-648 0 0,98-8 169 0 0,-74 4-2599 0 0,-2-2-3533 0 0,-21 3-5445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9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368 332 0 0 0,'0'0'1024'0'0,"0"0"393"0"0,0 0 131 0 0,0 0 36 0 0,0 0 54 0 0,0 0-3 0 0,0 0-92 0 0,0 0-99 0 0,0 0-133 0 0,4-10-111 0 0,12-29-67 0 0,-16 39-1072 0 0,1-1 1 0 0,-1 1-1 0 0,0-1 1 0 0,0 1-1 0 0,1-1 1 0 0,-1 1-1 0 0,0-1 1 0 0,0 0-1 0 0,0 1 0 0 0,1-1 1 0 0,-1 1-1 0 0,0-1 1 0 0,0 0-1 0 0,0 1 1 0 0,0-1-1 0 0,0 1 1 0 0,0-1-1 0 0,0 0 1 0 0,0 1-1 0 0,0-1 1 0 0,-1 1-1 0 0,1-1 1 0 0,0 1-1 0 0,0-1 1 0 0,0 1-1 0 0,-1-1 1 0 0,1 0-1 0 0,0 1 1 0 0,-1-1-1 0 0,1 1 1 0 0,0 0-1 0 0,-1-1 1 0 0,1 1-1 0 0,-1-1 1 0 0,1 1-1 0 0,-1-1 0 0 0,1 1 1 0 0,-1 0-1 0 0,1 0 1 0 0,-1-1-1 0 0,1 1 1 0 0,-1 0-1 0 0,1 0 1 0 0,-1-1-1 0 0,1 1 1 0 0,-1 0-1 0 0,0 0 1 0 0,1 0-1 0 0,-1 0 1 0 0,1 0-1 0 0,-1 0 1 0 0,0 0-1 0 0,1 0 1 0 0,-1 0-1 0 0,1 0 1 0 0,-1 0-1 0 0,1 0 1 0 0,-1 0-1 0 0,0 1 1 0 0,1-1-1 0 0,-1 0-61 0 0,-1 0 376 0 0,-10 1-178 0 0,0 0 1 0 0,1 1 0 0 0,-1 0-1 0 0,1 1 1 0 0,0 0-1 0 0,0 1 1 0 0,0 1 0 0 0,0-1-1 0 0,-9 7-198 0 0,17-10 28 0 0,-14 6 99 0 0,0 1-1 0 0,0 0 1 0 0,1 1-1 0 0,1 1 1 0 0,-1 0 0 0 0,2 1-1 0 0,-1 1 1 0 0,2 1-1 0 0,-1-1 1 0 0,2 2 0 0 0,0 0-1 0 0,0 1 1 0 0,2 0 0 0 0,-1 0-1 0 0,2 1 1 0 0,0 0-1 0 0,0 3-126 0 0,8-12 26 0 0,-1 0-1 0 0,1 1 1 0 0,0-1-1 0 0,1 0 1 0 0,-1 1-1 0 0,2-1 1 0 0,-1 0-1 0 0,1 1 0 0 0,0-1 1 0 0,0 0-1 0 0,1 1 1 0 0,0-1-1 0 0,0 0 1 0 0,1 0-1 0 0,0-1 1 0 0,0 1-1 0 0,1-1 1 0 0,-1 1-1 0 0,2-1 0 0 0,-1 0 1 0 0,0 0-1 0 0,1-1 1 0 0,0 1-1 0 0,2 0-25 0 0,8 8-3 0 0,0-1-1 0 0,1 0 0 0 0,0-1 1 0 0,1-1-1 0 0,0 0 0 0 0,1-1 1 0 0,0-1-1 0 0,5 0 4 0 0,-13-5-121 0 0,0 0 1 0 0,0-1 0 0 0,0 0-1 0 0,1-1 1 0 0,-1-1 0 0 0,1 1-1 0 0,-1-1 1 0 0,1-1-1 0 0,0 0 1 0 0,5-1 120 0 0,59-24-5266 0 0,-59 14-788 0 0,-2 3-5142 0 0</inkml:trace>
  <inkml:trace contextRef="#ctx0" brushRef="#br0" timeOffset="293.805">740 384 3753 0 0,'0'0'2259'0'0,"0"0"-455"0"0,0 0-174 0 0,0 0-16 0 0,0 0-81 0 0,0 0-164 0 0,-24 35-276 0 0,-75 113-291 0 0,62-68 34 0 0,35-67-688 0 0,1-8-80 0 0,-1-1 0 0 0,1 1 0 0 0,1 0 0 0 0,-1 0 0 0 0,1-1 0 0 0,0 1 1 0 0,0 0-1 0 0,0 0 0 0 0,0 0 0 0 0,1 0 0 0 0,0-1 0 0 0,0 1 0 0 0,1 0 0 0 0,-1-1 0 0 0,1 1 0 0 0,0-1 0 0 0,0 1 0 0 0,0-1 1 0 0,1 0-1 0 0,-1 0 0 0 0,1 0 0 0 0,0 0 0 0 0,0 0 0 0 0,1-1 0 0 0,-1 1 0 0 0,1-1 0 0 0,-1 0 0 0 0,1 0 0 0 0,0-1 1 0 0,0 1-1 0 0,1-1 0 0 0,-1 1 0 0 0,0-1 0 0 0,1-1 0 0 0,0 1 0 0 0,-1-1 0 0 0,2 1-68 0 0,5-1 133 0 0,-1 0 0 0 0,1 0 1 0 0,-1-1-1 0 0,1-1 0 0 0,0 0 0 0 0,-1 0 0 0 0,0-1 0 0 0,1 0 0 0 0,-1-1 0 0 0,0 0 0 0 0,0-1 1 0 0,0 0-1 0 0,-1-1 0 0 0,1 1 0 0 0,-1-2 0 0 0,0 1 0 0 0,-1-2 0 0 0,1 1 0 0 0,-1-1 1 0 0,0 0-1 0 0,-1 0 0 0 0,0-1 0 0 0,0 0 0 0 0,-1-1 0 0 0,0 1 0 0 0,0-1 0 0 0,-1-1 1 0 0,0 1-1 0 0,0-1 0 0 0,-1 1 0 0 0,-1-1 0 0 0,0 0 0 0 0,0-1 0 0 0,-1 1 0 0 0,0 0 1 0 0,0-1-1 0 0,-2 1 0 0 0,1-1 0 0 0,-1-8-133 0 0,-1 14-14 0 0,1-1 1 0 0,-1 0 0 0 0,0 1-1 0 0,0-1 1 0 0,-1 0-1 0 0,1 1 1 0 0,-1 0-1 0 0,0-1 1 0 0,-1 1-1 0 0,1 0 1 0 0,-1 0-1 0 0,0 0 1 0 0,-1 0-1 0 0,1 1 1 0 0,-1-1 0 0 0,0 1-1 0 0,0 0 1 0 0,0 0-1 0 0,0 0 1 0 0,-1 1-1 0 0,1 0 1 0 0,-1 0-1 0 0,0 0 1 0 0,0 0-1 0 0,0 0 1 0 0,-1 1-1 0 0,1 0 1 0 0,-1 1 0 0 0,1-1-1 0 0,-1 1 1 0 0,1 0-1 0 0,-5 0 14 0 0,-54 7-1946 0 0,29 16-3025 0 0,26-11-1959 0 0,0-6-3344 0 0</inkml:trace>
  <inkml:trace contextRef="#ctx0" brushRef="#br0" timeOffset="745.333">1080 778 3857 0 0,'0'0'3699'0'0,"0"0"-1244"0"0,0 0-603 0 0,0 0-195 0 0,0 0-86 0 0,0 0-117 0 0,0 0-229 0 0,0 0-232 0 0,0 0-165 0 0,0 0-127 0 0,0 0-101 0 0,16-33-90 0 0,47-104-69 0 0,-18 42 506 0 0,15-11-467 0 0,-52 145-1413 0 0,38 113 674 0 0,-44-147 301 0 0,1-1 0 0 0,0 1 1 0 0,-1-1-1 0 0,2 0 0 0 0,-1 1 0 0 0,0-1 1 0 0,1-1-1 0 0,0 1 0 0 0,0 0 0 0 0,0-1 1 0 0,0 0-1 0 0,1 0 0 0 0,-1 0 0 0 0,1-1 1 0 0,-1 1-1 0 0,1-1 0 0 0,0 0 0 0 0,0-1 1 0 0,0 1-1 0 0,0-1 0 0 0,1 0 0 0 0,-1 0 1 0 0,0 0-1 0 0,0-1 0 0 0,1 0 0 0 0,-1 0 1 0 0,0 0-1 0 0,4-1-42 0 0,-1-3 152 0 0,0 0 1 0 0,0-1-1 0 0,-1 0 1 0 0,0 0-1 0 0,0 0 1 0 0,0-1-1 0 0,0 0 1 0 0,-1-1-1 0 0,0 1 1 0 0,-1-1-1 0 0,1 0 1 0 0,-1 0 0 0 0,0-1-1 0 0,-1 0 1 0 0,0 0-1 0 0,0 0 1 0 0,1-7-153 0 0,56-117 37 0 0,-58 126-845 0 0,12-26 482 0 0,-11 21-3917 0 0,-2 1-5117 0 0,-1 6-1794 0 0</inkml:trace>
  <inkml:trace contextRef="#ctx0" brushRef="#br0" timeOffset="1219.341">2119 218 7730 0 0,'0'0'6564'0'0,"0"0"-4001"0"0,0 0-1379 0 0,0 0-33 0 0,0 0-31 0 0,0 0-55 0 0,0 0-156 0 0,0 0-202 0 0,0 0-146 0 0,0 0-139 0 0,0 0-101 0 0,0 0-98 0 0,0 0-46 0 0,-7-2-25 0 0,4 0-136 0 0,-56-1 270 0 0,-128 84 15 0 0,187-81-304 0 0,-1 0 1 0 0,1 0-1 0 0,-1 0 1 0 0,1 1-1 0 0,-1-1 0 0 0,1 0 1 0 0,-1 0-1 0 0,1 1 0 0 0,0-1 1 0 0,-1 0-1 0 0,1 1 1 0 0,-1-1-1 0 0,1 0 0 0 0,0 1 1 0 0,0-1-1 0 0,-1 1 0 0 0,1-1 1 0 0,0 0-1 0 0,0 1 0 0 0,-1-1 1 0 0,1 1-1 0 0,0-1 1 0 0,0 1-1 0 0,0-1 0 0 0,0 1 1 0 0,0-1-1 0 0,-1 1 0 0 0,1-1 1 0 0,0 1-1 0 0,0-1 1 0 0,0 1-1 0 0,0-1 0 0 0,1 1 1 0 0,-1-1-1 0 0,0 1 0 0 0,0-1 1 0 0,0 1-1 0 0,0-1 1 0 0,0 1-1 0 0,1-1 0 0 0,-1 0 1 0 0,0 1-1 0 0,0-1 0 0 0,1 1 1 0 0,-1-1-1 0 0,0 0 0 0 0,1 1 1 0 0,-1-1-1 0 0,0 1 1 0 0,1-1-1 0 0,-1 0 0 0 0,1 0 1 0 0,-1 1-1 0 0,0-1 0 0 0,1 0 1 0 0,-1 0-1 0 0,1 1 1 0 0,-1-1-1 0 0,1 0 0 0 0,-1 0 1 0 0,1 0-1 0 0,-1 0 0 0 0,1 0 3 0 0,32 11-163 0 0,-7-8 163 0 0,-15-2 0 0 0,0 0 0 0 0,0 0 1 0 0,-1 1-1 0 0,1 1 0 0 0,0 0 1 0 0,-1 0-1 0 0,1 1 0 0 0,-1 0 0 0 0,6 4 0 0 0,-12-2 8 0 0,0 0 0 0 0,0 0 0 0 0,-1 1 0 0 0,1-1 0 0 0,-1 1-1 0 0,-1 0 1 0 0,1 0 0 0 0,-1 0 0 0 0,-1 0 0 0 0,1 0 0 0 0,-1 1 0 0 0,0-1-1 0 0,-1 0 1 0 0,0 1 0 0 0,0-1 0 0 0,-1 0 0 0 0,1 1 0 0 0,-2-1 0 0 0,1 0-1 0 0,-1 0 1 0 0,0 0 0 0 0,0 0 0 0 0,-1 0 0 0 0,0 0 0 0 0,0-1 0 0 0,-1 1-1 0 0,-1 0-7 0 0,0 6 23 0 0,-1-1 0 0 0,0 0 0 0 0,-1 0 0 0 0,-1-1 0 0 0,0 0 0 0 0,0 0 0 0 0,-1-1-1 0 0,0 0 1 0 0,-1-1 0 0 0,0 0 0 0 0,0 0 0 0 0,-1-1 0 0 0,-6 3-23 0 0,-31-7-490 0 0,41-41-3775 0 0,7 31 3380 0 0,0-13-5491 0 0,3 11-4562 0 0</inkml:trace>
  <inkml:trace contextRef="#ctx0" brushRef="#br0" timeOffset="1464.912">2452 1 7818 0 0,'0'0'5055'0'0,"0"0"-2643"0"0,0 0-1181 0 0,0 0-47 0 0,0 0 148 0 0,0 0 40 0 0,0 0-67 0 0,0 0-208 0 0,0 0-231 0 0,0 0-206 0 0,-4 34-127 0 0,-11 110-113 0 0,-27 75 515 0 0,40-28-1092 0 0,3-186-71 0 0,0 0 1 0 0,0 1-1 0 0,1-2 0 0 0,0 1 1 0 0,-1 0-1 0 0,2 0 0 0 0,-1 0 1 0 0,0-1-1 0 0,1 1 1 0 0,0-1-1 0 0,0 0 0 0 0,0 0 1 0 0,1 0-1 0 0,-1 0 0 0 0,1-1 1 0 0,2 3 227 0 0,-4-6-937 0 0,-2 0-2660 0 0,0 0-3604 0 0,0 0-3485 0 0</inkml:trace>
  <inkml:trace contextRef="#ctx0" brushRef="#br0" timeOffset="1646.187">2172 395 10002 0 0,'0'0'5247'0'0,"0"0"-3122"0"0,0 0-1274 0 0,0 0-92 0 0,0 0 91 0 0,0 0 28 0 0,0 0-56 0 0,0 0-90 0 0,33-6-105 0 0,103-19-94 0 0,-13 19 544 0 0,-7 14-773 0 0,-42 13-4740 0 0,-62-18-1541 0 0,-7-2-5704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0 0 0,'0'0'1355'0'0,"0"0"567"0"0,0 0 450 0 0,0 0 109 0 0,0 0-305 0 0,0 0-437 0 0,0 0-473 0 0,0 0-367 0 0,0 0-250 0 0,0-5-155 0 0,1-1-450 0 0,-1 6 120 0 0,0 0-1 0 0,1 0 1 0 0,-1 0 0 0 0,0 0 0 0 0,1 0 0 0 0,-1 0 0 0 0,0 0 0 0 0,0 0-164 0 0,14 162 2525 0 0,-13-143-2401 0 0,0 0-1 0 0,2 0 0 0 0,0 0 0 0 0,2-1 1 0 0,0 1-1 0 0,1-1 0 0 0,0 0 0 0 0,2-1 0 0 0,0 1 1 0 0,10 14-124 0 0,-18-32 20 0 0,0 1 0 0 0,1-1 0 0 0,-1 1 1 0 0,1 0-1 0 0,-1-1 0 0 0,1 1 0 0 0,-1-1 0 0 0,1 1 1 0 0,-1-1-1 0 0,1 1 0 0 0,-1-1 0 0 0,1 0 1 0 0,0 1-1 0 0,-1-1 0 0 0,1 0 0 0 0,0 1 0 0 0,-1-1 1 0 0,1 0-1 0 0,0 0 0 0 0,-1 1 0 0 0,1-1 1 0 0,0 0-1 0 0,-1 0 0 0 0,1 0 0 0 0,0 0 0 0 0,0 0 1 0 0,-1 0-1 0 0,1 0 0 0 0,0 0 0 0 0,-1-1 0 0 0,1 1 1 0 0,0 0-1 0 0,0 0 0 0 0,-1-1 0 0 0,1 1 1 0 0,0 0-1 0 0,-1-1 0 0 0,1 1 0 0 0,-1 0 0 0 0,1-1 1 0 0,-1 1-1 0 0,1-1 0 0 0,0 1 0 0 0,-1-1 1 0 0,0 1-1 0 0,1-1 0 0 0,-1 0 0 0 0,1 1 0 0 0,-1-1 1 0 0,0 1-1 0 0,1-1 0 0 0,-1 0 0 0 0,0 0-20 0 0,21-42 813 0 0,-18 34-721 0 0,125-322 583 0 0,-82 226-463 0 0,-46 105-214 0 0,0 0-1 0 0,0 1 1 0 0,0-1 0 0 0,0 0-1 0 0,0 0 1 0 0,0 1-1 0 0,0-1 1 0 0,0 0 0 0 0,0 1-1 0 0,0-1 1 0 0,0 0 0 0 0,0 0-1 0 0,1 1 1 0 0,-1-1 0 0 0,0 0-1 0 0,0 0 1 0 0,0 1-1 0 0,0-1 1 0 0,1 0 0 0 0,-1 0-1 0 0,0 0 1 0 0,0 1 0 0 0,1-1-1 0 0,-1 0 1 0 0,0 0 0 0 0,0 0-1 0 0,1 0 1 0 0,-1 1-1 0 0,0-1 1 0 0,0 0 0 0 0,1 0-1 0 0,-1 0 1 0 0,0 0 0 0 0,1 0-1 0 0,-1 0 1 0 0,0 0 0 0 0,0 0-1 0 0,1 0 1 0 0,-1 0-1 0 0,0 0 1 0 0,1 0 0 0 0,-1 0-1 0 0,0 0 1 0 0,1 0 0 0 0,-1 0-1 0 0,0 0 1 0 0,0-1 0 0 0,1 1-1 0 0,-1 0 1 0 0,0 0-1 0 0,0 0 1 0 0,1 0 0 0 0,-1-1-1 0 0,0 1 1 0 0,0 0 0 0 0,1 0-1 0 0,-1 0 1 0 0,0-1 0 0 0,0 1-1 0 0,0 0 1 0 0,0 0-1 0 0,1-1 3 0 0,9 39 219 0 0,-8-25-110 0 0,38 256 562 0 0,-18-145-626 0 0,-1-15-50 0 0,-5 1 0 0 0,-5 1 0 0 0,-3 60 5 0 0,-9-149-11 0 0,0 0 1 0 0,-2 0-1 0 0,-1 0 1 0 0,0 0 0 0 0,-2-1-1 0 0,0 0 1 0 0,-2 0 0 0 0,0 0-1 0 0,-1-1 1 0 0,-1 0 0 0 0,-1-1-1 0 0,-1 0 1 0 0,0-1 0 0 0,-1 0-1 0 0,-2-1 1 0 0,1-1 0 0 0,-2 0-1 0 0,0-1 1 0 0,-1-1-1 0 0,0 0 1 0 0,-18 10 10 0 0,33-22-5 0 0,0-1-1 0 0,0 1 0 0 0,0-1 1 0 0,0 1-1 0 0,0-1 1 0 0,0 0-1 0 0,-1 1 0 0 0,1-1 1 0 0,0-1-1 0 0,-1 1 1 0 0,1 0-1 0 0,-1 0 1 0 0,1-1-1 0 0,-1 1 0 0 0,1-1 1 0 0,-1 0-1 0 0,0 0 1 0 0,1 0-1 0 0,-1 0 0 0 0,1 0 1 0 0,-1-1-1 0 0,1 1 1 0 0,-1-1-1 0 0,1 0 1 0 0,-1 1-1 0 0,1-1 0 0 0,-1 0 1 0 0,1-1-1 0 0,0 1 1 0 0,0 0-1 0 0,-1-1 0 0 0,1 1 1 0 0,0-1-1 0 0,0 1 1 0 0,1-1-1 0 0,-1 0 1 0 0,0 0-1 0 0,0 0 0 0 0,1 0 1 0 0,0 0-1 0 0,-1 0 1 0 0,1-1-1 0 0,0 1 0 0 0,0 0 1 0 0,0-1-1 0 0,0 1 1 0 0,0-1-1 0 0,0 0 6 0 0,3-18-5 0 0,0 1 1 0 0,1 0-1 0 0,2 0 1 0 0,-1 0-1 0 0,2 1 1 0 0,1-1-1 0 0,0 1 0 0 0,2 1 1 0 0,0-1-1 0 0,1 2 1 0 0,1-1-1 0 0,0 1 1 0 0,1 1-1 0 0,1 0 0 0 0,1 1 1 0 0,4-4 4 0 0,26-38-118 0 0,27-33 349 0 0,-40 53-6142 0 0,-17 20-550 0 0,-12 13-4932 0 0</inkml:trace>
  <inkml:trace contextRef="#ctx0" brushRef="#br0" timeOffset="431.376">617 533 6993 0 0,'0'0'5136'0'0,"0"0"-2686"0"0,0 0-1310 0 0,0 0-410 0 0,0 0 13 0 0,0 0 133 0 0,0 0 57 0 0,0 0-35 0 0,0 0-169 0 0,0 0-188 0 0,0 0-157 0 0,0 0-87 0 0,0 0-66 0 0,30-12-62 0 0,93-38-32 0 0,-59 33 75 0 0,-48 19-127 0 0,-15-2-78 0 0,0 1 1 0 0,0-1 0 0 0,0 0 0 0 0,0 1 0 0 0,1-1-1 0 0,-1 1 1 0 0,0 0 0 0 0,0-1 0 0 0,0 1 0 0 0,0 0-1 0 0,0 0 1 0 0,-1 0 0 0 0,1-1 0 0 0,0 1 0 0 0,0 0-1 0 0,0 0 1 0 0,-1 0 0 0 0,1 0 0 0 0,0 1 0 0 0,-1-1-1 0 0,1 0 1 0 0,-1 0 0 0 0,0 0 0 0 0,1 0 0 0 0,-1 0-1 0 0,0 1 1 0 0,1-1 0 0 0,-1 0 0 0 0,0 0 0 0 0,0 1 0 0 0,0-1-1 0 0,0 0 1 0 0,0 0 0 0 0,-1 0 0 0 0,1 1 0 0 0,0-1-1 0 0,-1 0 1 0 0,1 0 0 0 0,0 0 0 0 0,-1 1 0 0 0,1-1-1 0 0,-1 0 1 0 0,0 0-8 0 0,-19 55 441 0 0,-93 120 241 0 0,107-169-625 0 0,1 0 0 0 0,0 0-1 0 0,1 0 1 0 0,-1 0-1 0 0,1 1 1 0 0,1-1-1 0 0,0 1 1 0 0,0 0 0 0 0,0 0-1 0 0,1 0 1 0 0,0 1-1 0 0,0 1-56 0 0,4-8 28 0 0,0 0 0 0 0,0 1-1 0 0,0-1 1 0 0,1 0-1 0 0,-1 0 1 0 0,0 0 0 0 0,1-1-1 0 0,-1 1 1 0 0,1 0-1 0 0,0-1 1 0 0,0 0 0 0 0,-1 0-1 0 0,1 1 1 0 0,0-2-1 0 0,0 1 1 0 0,0 0 0 0 0,0-1-1 0 0,0 1 1 0 0,0-1-1 0 0,0 0 1 0 0,0 0 0 0 0,0 0-1 0 0,0 0 1 0 0,0-1-1 0 0,0 1 1 0 0,0-1 0 0 0,1 0-28 0 0,2 1 48 0 0,134-29-688 0 0,-126 24-2123 0 0,-7 2-4514 0 0,-2 0-4465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  <inkml:trace contextRef="#ctx0" brushRef="#br0" timeOffset="15066.935">2228 984 808 0 0,'0'0'2074'0'0,"0"0"-331"0"0,0 0-139 0 0,0 0 10 0 0,0 0 46 0 0,0 0 29 0 0,0 0-25 0 0,0 0-117 0 0,0 0-228 0 0,0 0-279 0 0,0 0-238 0 0,-3 0-143 0 0,-6 1 2318 0 0,23 0 2078 0 0,5 1-5371 0 0,113 10 1163 0 0,1-6 0 0 0,6-6-847 0 0,-128 0 25 0 0,-11 0-17 0 0,0 0-16 0 0,0 0 12 0 0,0 0 5 0 0,0 0 5 0 0,0 0-4 0 0,0 0 4 0 0,0 0-5 0 0,-13-4-968 0 0,-15-10-2355 0 0,18 7-599 0 0,3 3-4551 0 0,3 0-2604 0 0</inkml:trace>
  <inkml:trace contextRef="#ctx0" brushRef="#br0" timeOffset="15567.166">2377 712 752 0 0,'0'0'1715'0'0,"0"0"-229"0"0,0 0 40 0 0,0 0 201 0 0,0 0 180 0 0,0 0 0 0 0,0 0-176 0 0,0 0-300 0 0,0 0-346 0 0,0 0-283 0 0,0 0-182 0 0,0 0-75 0 0,-5 1-11 0 0,-16 7 14 0 0,16-6-3 0 0,5-2-34 0 0,0 26 2008 0 0,-7 251 1442 0 0,1 1-3361 0 0,15-226-548 0 0,-8-52-46 0 0,0 0-5 0 0,-1 0-24 0 0,0 0 5 0 0,0 0 2 0 0,0 0-10 0 0,0 0-46 0 0,0-26-3391 0 0,0 16-2586 0 0,0 5-5514 0 0</inkml:trace>
  <inkml:trace contextRef="#ctx0" brushRef="#br0" timeOffset="20385.888">3338 590 0 0 0,'0'0'688'0'0,"0"0"522"0"0,0 0 159 0 0,0 0-27 0 0,0 0-87 0 0,0 0-99 0 0,0 0-78 0 0,0 0-43 0 0,0 0-2 0 0,8-3-13 0 0,21-9-10 0 0,-37 12 7047 0 0,-10-1-5905 0 0,-31-1-2611 0 0,-111 19 1334 0 0,62 17-228 0 0,48 11-69 0 0,3 46-355 0 0,46-87-208 0 0,0 0-1 0 0,1 0 1 0 0,-1 1-1 0 0,1-1 1 0 0,0 0-1 0 0,0 0 1 0 0,0 1-1 0 0,1-1 1 0 0,0 0-1 0 0,0 0 1 0 0,0 0-1 0 0,0 0 1 0 0,0 0-1 0 0,1 0 1 0 0,0 0 0 0 0,0 0-1 0 0,0 0 1 0 0,1 0-15 0 0,2-1 69 0 0,1 0 1 0 0,0 0 0 0 0,0 0-1 0 0,0-1 1 0 0,0 0 0 0 0,0 0-1 0 0,0 0 1 0 0,1-1 0 0 0,-1 0-1 0 0,1 0 1 0 0,-1-1 0 0 0,1 0-1 0 0,-1 0 1 0 0,1 0 0 0 0,-1-1-1 0 0,1 0 1 0 0,-1 0 0 0 0,3-2-70 0 0,29 0 62 0 0,24 19-47 0 0,-44 0-14 0 0,0 0 0 0 0,-1 2 1 0 0,0 0-1 0 0,-2 1 0 0 0,0 0 1 0 0,-1 1-1 0 0,-1 1 0 0 0,-1 0 1 0 0,3 8-2 0 0,-6-13 2 0 0,-2-3 3 0 0,0 0-1 0 0,-1 1 1 0 0,0 0-1 0 0,-1 0 1 0 0,-1 0-1 0 0,0 0 1 0 0,-1 1-1 0 0,0-1 1 0 0,-1 1-1 0 0,-1 0 1 0 0,0 3-5 0 0,-3-13 11 0 0,0-1 1 0 0,0 1-1 0 0,-1-1 0 0 0,1 1 1 0 0,-1-1-1 0 0,0 0 1 0 0,0 0-1 0 0,0 0 1 0 0,-1 0-1 0 0,1-1 1 0 0,-1 1-1 0 0,0-1 1 0 0,0 0-1 0 0,0 0 1 0 0,0-1-1 0 0,-1 1 1 0 0,-4 1-12 0 0,1 1 26 0 0,-7 7 18 0 0,0-2 1 0 0,-1 0-1 0 0,0 0 1 0 0,-1-2-1 0 0,0 0 0 0 0,-1-1 1 0 0,0-1-1 0 0,0 0 1 0 0,0-2-1 0 0,0 0 1 0 0,-1-1-1 0 0,1 0 0 0 0,-10-2-44 0 0,-1 0 115 0 0,22 1-93 0 0,-1-2 1 0 0,1 1-1 0 0,0-1 0 0 0,0 0 0 0 0,-1 0 0 0 0,1-1 0 0 0,0 0 0 0 0,0 0 0 0 0,0-1 0 0 0,0 1 0 0 0,0-2 0 0 0,0 1 0 0 0,1-1 0 0 0,-1 0 0 0 0,1 0 0 0 0,-1-1 0 0 0,0-1-22 0 0,-8-17-1015 0 0,13 13-2974 0 0,1 0-5406 0 0,1 5-2836 0 0</inkml:trace>
  <inkml:trace contextRef="#ctx0" brushRef="#br0" timeOffset="21022.163">3879 365 2673 0 0,'0'0'1731'0'0,"0"0"-70"0"0,0 0 73 0 0,0 0 154 0 0,0 0 102 0 0,0 0-80 0 0,0 0-266 0 0,0 0-337 0 0,0 0-279 0 0,0 0-153 0 0,0 0-123 0 0,0 0-138 0 0,0 0-102 0 0,-3 0-105 0 0,-6 3-162 0 0,0 0 0 0 0,0 1-1 0 0,0 0 1 0 0,0 0 0 0 0,1 0 0 0 0,0 1 0 0 0,0 1 0 0 0,0-1 0 0 0,0 1 0 0 0,1 1 0 0 0,0-1 0 0 0,1 1 0 0 0,-1 0-1 0 0,-1 4-244 0 0,-11 17 256 0 0,2 1 0 0 0,0 0 0 0 0,2 1 0 0 0,2 1 0 0 0,1 1 0 0 0,1-1 0 0 0,-4 22-256 0 0,6-23 102 0 0,0-2-49 0 0,1 1 0 0 0,2-1 0 0 0,1 1 0 0 0,1 0-1 0 0,2 1 1 0 0,1-1 0 0 0,1 0 0 0 0,2 17-53 0 0,3-22 6 0 0,2 1 0 0 0,0 0 1 0 0,1-1-1 0 0,2-1 0 0 0,0 0 0 0 0,13 20-6 0 0,8 21 87 0 0,29 48 648 0 0,-60-111-745 0 0,0-1 0 0 0,0 1 0 0 0,1-1 0 0 0,-1 1 1 0 0,0-1-1 0 0,0 0 0 0 0,0 1 0 0 0,0-1 0 0 0,0 1 0 0 0,1-1 0 0 0,-1 0 1 0 0,0 1-1 0 0,0-1 0 0 0,1 0 0 0 0,-1 1 0 0 0,0-1 0 0 0,0 0 1 0 0,1 0-1 0 0,-1 1 0 0 0,0-1 0 0 0,1 0 0 0 0,-1 0 0 0 0,1 1 0 0 0,-1-1 1 0 0,0 0-1 0 0,1 0 0 0 0,-1 0 0 0 0,1 0 0 0 0,-1 0 0 0 0,0 1 0 0 0,1-1 1 0 0,-1 0-1 0 0,1 0 0 0 0,-1 0 0 0 0,0 0 0 0 0,1 0 0 0 0,-1 0 0 0 0,1 0 1 0 0,-1-1-1 0 0,1 1 0 0 0,-1 0 0 0 0,0 0 0 0 0,1 0 0 0 0,-1 0 1 0 0,1 0-1 0 0,-1-1 0 0 0,0 1 0 0 0,1 0 0 0 0,-1 0 0 0 0,0-1 0 0 0,1 1 1 0 0,-1 0-1 0 0,0 0 0 0 0,0-1 0 0 0,1 1 0 0 0,-1 0 0 0 0,0-1 0 0 0,0 1 1 0 0,1-1-1 0 0,-1 1 0 0 0,0 0 0 0 0,0-1 0 0 0,0 1 10 0 0,14-18-4752 0 0,-10 13 43 0 0,1 1-7282 0 0</inkml:trace>
  <inkml:trace contextRef="#ctx0" brushRef="#br0" timeOffset="26037.075">4030 840 0 0 0,'0'0'448'0'0,"0"0"727"0"0,0 0 191 0 0,0 0 177 0 0,0 0 76 0 0,0 0-32 0 0,0 0-46 0 0,0 0-167 0 0,0 0-187 0 0,0 0-194 0 0,0 0-164 0 0,-4 0-164 0 0,-13-3-114 0 0,13 3-42 0 0,4 0-5 0 0,0 0-2 0 0,0 0-13 0 0,0 0-18 0 0,0 0-56 0 0,0 0-66 0 0,0 0-47 0 0,0 0-52 0 0,0 0-36 0 0,0 0-18 0 0,0 0-30 0 0,-1 15 417 0 0,-36 173 690 0 0,25 20-1386 0 0,12-206 119 0 0,0-1 0 0 0,1 1 0 0 0,-1 0 0 0 0,0-1-1 0 0,1 1 1 0 0,-1-1 0 0 0,1 1 0 0 0,0-1 0 0 0,0 1-1 0 0,-1-1 1 0 0,1 1 0 0 0,0-1 0 0 0,0 1 0 0 0,0-1-1 0 0,1 0 1 0 0,-1 0 0 0 0,0 0 0 0 0,0 1 0 0 0,1-1-1 0 0,-1 0 1 0 0,0-1 0 0 0,1 1 0 0 0,-1 0 0 0 0,1 0-1 0 0,0-1 1 0 0,-1 1 0 0 0,1-1 0 0 0,-1 1 0 0 0,1-1-1 0 0,0 1 1 0 0,-1-1 0 0 0,1 0 0 0 0,0 0 0 0 0,-1 0-1 0 0,1 0 1 0 0,0 0 0 0 0,-1 0 0 0 0,1-1 0 0 0,0 1-1 0 0,-1-1 1 0 0,1 1 0 0 0,0-1 0 0 0,-1 1 0 0 0,1-1-1 0 0,-1 0 1 0 0,1 0 0 0 0,-1 0 0 0 0,0 0 0 0 0,1 0-6 0 0,22-20 201 0 0,-1-2 1 0 0,-1 0 0 0 0,-1-1 0 0 0,-1-1-1 0 0,-1-1 1 0 0,-1-1 0 0 0,-2-1 0 0 0,0 0 0 0 0,-2-1-1 0 0,0-4-201 0 0,71-220 763 0 0,-86 433-104 0 0,21 17-702 0 0,-13 95-157 0 0,-10-262 167 0 0,0 0-1 0 0,-2 0 0 0 0,-1 0 1 0 0,-1-1-1 0 0,-11 27 34 0 0,14-43-7 0 0,0-1-1 0 0,-1-1 1 0 0,0 1-1 0 0,-1-1 1 0 0,0 1-1 0 0,-1-2 1 0 0,0 1-1 0 0,0-1 1 0 0,-1 0-1 0 0,-1-1 1 0 0,0 1-1 0 0,0-2 1 0 0,-1 1-1 0 0,0-1 1 0 0,0-1-1 0 0,-1 0 1 0 0,0 0 0 0 0,-5 1 6 0 0,15-7 9 0 0,0 0 0 0 0,-1 0 0 0 0,1-1 0 0 0,-1 1 0 0 0,0 0 0 0 0,1-1 0 0 0,-1 1 0 0 0,1-1 0 0 0,-1 0 0 0 0,0 1 0 0 0,1-1-1 0 0,-1 0 1 0 0,0 0 0 0 0,1 0 0 0 0,-1 0 0 0 0,0 0 0 0 0,1-1 0 0 0,-1 1 0 0 0,0 0 0 0 0,1-1 0 0 0,-1 1 0 0 0,0-1-1 0 0,1 0 1 0 0,-1 1 0 0 0,1-1 0 0 0,0 0 0 0 0,-1 0 0 0 0,1 0 0 0 0,-1 0 0 0 0,1 0 0 0 0,0 0 0 0 0,0-1 0 0 0,0 1 0 0 0,0 0-1 0 0,0-1 1 0 0,0 1 0 0 0,0 0 0 0 0,0-1 0 0 0,0 1 0 0 0,1-1 0 0 0,-1 1 0 0 0,0-1 0 0 0,1 0 0 0 0,0 1 0 0 0,-1-2-8 0 0,1-16 25 0 0,0 0 1 0 0,2 0 0 0 0,0 1 0 0 0,1-1 0 0 0,1 1-1 0 0,0 0 1 0 0,2 0 0 0 0,0 0 0 0 0,1 1 0 0 0,0 0 0 0 0,2 0-1 0 0,0 1 1 0 0,8-11-26 0 0,10-25-7 0 0,-7 16-24 0 0,2-4-350 0 0,-11 13-2800 0 0,-11 25 2524 0 0,0 0-1535 0 0,1 1-4709 0 0,0-2-4607 0 0</inkml:trace>
  <inkml:trace contextRef="#ctx0" brushRef="#br0" timeOffset="26604.581">4479 1128 5313 0 0,'0'0'3525'0'0,"0"0"-1262"0"0,0 0-677 0 0,0 0-143 0 0,0 0-32 0 0,0 0-95 0 0,0 0-205 0 0,0 0-286 0 0,0 0-246 0 0,0 0-151 0 0,0 0-65 0 0,0 0 21 0 0,0 0 41 0 0,5 0 41 0 0,44-8 1109 0 0,28 5-203 0 0,-74 6-1348 0 0,0 0 1 0 0,0 0-1 0 0,0 0 0 0 0,0 0 1 0 0,-1 1-1 0 0,0-1 0 0 0,1 1 1 0 0,-1 0-1 0 0,0 0 0 0 0,-1-1 0 0 0,1 1 1 0 0,-1 0-1 0 0,0 0 0 0 0,0 1 1 0 0,0-1-1 0 0,0 0 0 0 0,-1 0 0 0 0,1 0 1 0 0,-1 1-1 0 0,0-1 0 0 0,-1 0 1 0 0,1 0-1 0 0,-1 0 0 0 0,0 1 0 0 0,0-1 1 0 0,0 0-1 0 0,0 0 0 0 0,-1 0 1 0 0,1 0-1 0 0,-1-1 0 0 0,0 1 0 0 0,0 0 1 0 0,-2 1-25 0 0,-131 172 393 0 0,134-176-388 0 0,0 0 1 0 0,0-1-1 0 0,0 1 0 0 0,0 0 1 0 0,0 0-1 0 0,0-1 0 0 0,1 1 1 0 0,-1 0-1 0 0,0 0 0 0 0,0 0 1 0 0,1 0-1 0 0,-1 0 0 0 0,0 0 1 0 0,1 0-1 0 0,-1 0 0 0 0,1 0 0 0 0,0 0 1 0 0,-1 1-1 0 0,1-1 0 0 0,0 0 1 0 0,0 0-1 0 0,-1 0 0 0 0,1 0 1 0 0,0 1-1 0 0,0-1 0 0 0,0 0 1 0 0,1 0-1 0 0,-1 0 0 0 0,0 1 1 0 0,0-1-1 0 0,1 0 0 0 0,-1 0 1 0 0,0 0-1 0 0,1 0 0 0 0,-1 0 0 0 0,1 0 1 0 0,-1 0-1 0 0,1 0 0 0 0,0 0 1 0 0,0 0-1 0 0,-1 0 0 0 0,1 0 1 0 0,0 0-1 0 0,0 0 0 0 0,0-1 1 0 0,0 1-1 0 0,0 0 0 0 0,0-1 1 0 0,0 1-1 0 0,0-1 0 0 0,0 1 0 0 0,0-1 1 0 0,0 1-1 0 0,0-1 0 0 0,1 0 1 0 0,-1 1-1 0 0,0-1 0 0 0,0 0 1 0 0,0 0-1 0 0,0 0 0 0 0,1 0 1 0 0,-1 0-1 0 0,0 0 0 0 0,0 0 1 0 0,1-1-6 0 0,20 1 202 0 0,1-2 1 0 0,0-1 0 0 0,-1-1 0 0 0,0 0 0 0 0,1-2 0 0 0,8-4-203 0 0,76-8-369 0 0,-107 20-494 0 0,1 2-2341 0 0,-2-3-3773 0 0,1-1-5088 0 0</inkml:trace>
  <inkml:trace contextRef="#ctx0" brushRef="#br0" timeOffset="31528.794">4682 955 1536 0 0,'0'0'2194'0'0,"0"0"-237"0"0,0 0-28 0 0,0 0-43 0 0,0 0 2 0 0,0 0-147 0 0,0 0-254 0 0,0 0-234 0 0,0 0-286 0 0,0 0-268 0 0,0 0-213 0 0,0 0-161 0 0,-4 0 1601 0 0,50 0 506 0 0,-19 1-1886 0 0,0-1 0 0 0,0-1 1 0 0,0-1-1 0 0,0-2 0 0 0,18-5-546 0 0,63-18 425 0 0,-88 28-359 0 0,-21-4-1677 0 0,0-6-1893 0 0,6 3-2178 0 0,-1 6-5576 0 0</inkml:trace>
  <inkml:trace contextRef="#ctx0" brushRef="#br0" timeOffset="36443.43">5509 914 0 0 0,'0'0'807'0'0,"0"0"18"0"0,0 0 80 0 0,0 0-43 0 0,0 0-9 0 0,0 0 20 0 0,0 0-62 0 0,0 0 12 0 0,0 0 30 0 0,0 0 19 0 0,-3-4 19 0 0,2 3-1097 0 0,-25-31 7290 0 0,26 32-6732 0 0,-24-3 1164 0 0,18 3-1476 0 0,0 1-1 0 0,-1 0 1 0 0,1 1-1 0 0,0-1 1 0 0,0 1-1 0 0,0 1 1 0 0,0-1-1 0 0,1 1 1 0 0,-1 0-1 0 0,1 0 1 0 0,0 1-1 0 0,-1-1 1 0 0,1 1-1 0 0,1 0 1 0 0,-1 1-40 0 0,-24 16 106 0 0,21-16-104 0 0,0 0 1 0 0,1 0-1 0 0,0 1 0 0 0,0 0 0 0 0,0 0 1 0 0,1 1-1 0 0,-1 0 0 0 0,2 0 0 0 0,-1 0 1 0 0,1 1-1 0 0,0 0 0 0 0,1 0 0 0 0,-1 0 1 0 0,2 1-1 0 0,-1-1 0 0 0,1 1 0 0 0,0 0 1 0 0,1 0-1 0 0,0 0 0 0 0,1 0 1 0 0,0 0-1 0 0,0 0 0 0 0,1 2-2 0 0,-1-8 7 0 0,1 0 0 0 0,0 1 0 0 0,0-1-1 0 0,1 0 1 0 0,-1 1 0 0 0,0-1 0 0 0,1 0 0 0 0,0 1-1 0 0,0-1 1 0 0,0 0 0 0 0,0 0 0 0 0,1 0 0 0 0,-1 0 0 0 0,1 0-1 0 0,0 0 1 0 0,0 0 0 0 0,0 0 0 0 0,0-1 0 0 0,0 1 0 0 0,0-1-1 0 0,1 0 1 0 0,-1 1 0 0 0,1-1 0 0 0,0 0 0 0 0,-1 0-1 0 0,1-1 1 0 0,0 1 0 0 0,0-1 0 0 0,0 1 0 0 0,1-1 0 0 0,-1 0-1 0 0,0 0 1 0 0,0 0 0 0 0,3 0-7 0 0,2 0 117 0 0,-1 0 1 0 0,1 0-1 0 0,0-1 0 0 0,-1 0 1 0 0,1 0-1 0 0,0-1 0 0 0,-1 0 0 0 0,1 0 1 0 0,-1-1-1 0 0,0 0 0 0 0,1 0 0 0 0,-1 0 1 0 0,0-1-1 0 0,0 0 0 0 0,0-1 1 0 0,-1 0-1 0 0,1 0 0 0 0,0-1-117 0 0,15-13 263 0 0,0-1-1 0 0,-2-1 0 0 0,0-1 0 0 0,-1-1 1 0 0,-1-1-1 0 0,-1 0 0 0 0,-1-1 1 0 0,-1-1-1 0 0,-2-1 0 0 0,10-23-262 0 0,-14 26 18 0 0,-1-1-1 0 0,-2 0 1 0 0,0 0-1 0 0,-1-1 1 0 0,-2 0-1 0 0,0 0 1 0 0,-2 0-1 0 0,0 0 1 0 0,-2 0-1 0 0,-2-8-17 0 0,-1 17-31 0 0,0 0 0 0 0,-1 0 0 0 0,-1 0 1 0 0,-1 1-1 0 0,0 0 0 0 0,-1 0 0 0 0,0 1 0 0 0,-1 0 0 0 0,-1 0 0 0 0,0 1 0 0 0,-1 0 0 0 0,-2 0 31 0 0,9 9-41 0 0,0 0-1 0 0,-1 0 0 0 0,1 0 0 0 0,-1 1 1 0 0,1 0-1 0 0,-1 0 0 0 0,0 0 1 0 0,0 1-1 0 0,-1 0 0 0 0,1 0 0 0 0,0 0 1 0 0,-1 0-1 0 0,1 1 0 0 0,-1 0 0 0 0,1 0 1 0 0,-1 0-1 0 0,-4 1 42 0 0,-15 45-153 0 0,22-23 182 0 0,1-1 0 0 0,1 1 0 0 0,1 0 0 0 0,1 0 0 0 0,1-1 0 0 0,1 1 0 0 0,1-1 0 0 0,2 6-29 0 0,5 25 78 0 0,3 0 0 0 0,2-1 0 0 0,2-1 0 0 0,2-1 0 0 0,12 20-78 0 0,62 103 112 0 0,-50-102 319 0 0,-35-67-967 0 0,-9-12-4332 0 0,-1 1-2680 0 0,1 7-3445 0 0</inkml:trace>
  <inkml:trace contextRef="#ctx0" brushRef="#br0" timeOffset="38965.573">5840 940 168 0 0,'0'0'1843'0'0,"0"0"-168"0"0,0 0 48 0 0,0 0 176 0 0,0 0 28 0 0,0 0-120 0 0,0 0-194 0 0,0 0-246 0 0,0 0-215 0 0,0 0-139 0 0,0 0-102 0 0,-7 0-89 0 0,-23 0-46 0 0,23 0-57 0 0,7 0-43 0 0,0 0-52 0 0,0 0-61 0 0,0 0-80 0 0,0 0-77 0 0,0 0-75 0 0,20 0 1120 0 0,94 7 92 0 0,39 1-1029 0 0,-144-13-7063 0 0,-4 0 1524 0 0,-3 4-6102 0 0</inkml:trace>
  <inkml:trace contextRef="#ctx0" brushRef="#br0" timeOffset="39761.259">6284 310 5473 0 0,'0'0'2150'0'0,"0"0"-359"0"0,0 0-177 0 0,0 0 38 0 0,0 0-17 0 0,0 0-151 0 0,0 0-301 0 0,0 0-383 0 0,0 0-317 0 0,0 0-203 0 0,0 0-85 0 0,0 0-47 0 0,0 0-21 0 0,-5 11 333 0 0,17 92 2244 0 0,9 33-1447 0 0,8 251-532 0 0,-16-192-702 0 0,-13-195-15 0 0,0 0 0 0 0,1 0 0 0 0,-1 0 0 0 0,1-1-1 0 0,-1 1 1 0 0,0 0 0 0 0,1 0 0 0 0,-1 0 0 0 0,1 0 0 0 0,-1 0 0 0 0,1 0 0 0 0,-1 0 0 0 0,1 0 0 0 0,-1 0 0 0 0,1 0 0 0 0,-1 0-1 0 0,0 0 1 0 0,1 1 0 0 0,-1-1 0 0 0,1 0 0 0 0,-1 0 0 0 0,0 0 0 0 0,1 1 0 0 0,-1-1 0 0 0,1 0 0 0 0,-1 0 0 0 0,0 1 0 0 0,1-1 0 0 0,-1 0-1 0 0,0 1 1 0 0,1-1 0 0 0,-1 0 0 0 0,0 1 0 0 0,0-1 0 0 0,1 0 0 0 0,-1 1 0 0 0,0-1 0 0 0,0 1 0 0 0,0-1 0 0 0,1 0 0 0 0,-1 1-1 0 0,0-1 1 0 0,0 1 0 0 0,0-1 0 0 0,0 1 0 0 0,0-1 0 0 0,0 1 0 0 0,0-1 0 0 0,0 1-8 0 0,90-115 401 0 0,7 16-341 0 0,-47 65-45 0 0,-48 34-18 0 0,-1 0 0 0 0,0 0 1 0 0,1 1-1 0 0,-1-1 0 0 0,0 0 0 0 0,0 1 1 0 0,0-1-1 0 0,0 1 0 0 0,0-1 0 0 0,0 1 0 0 0,-1-1 1 0 0,1 1-1 0 0,0 0 0 0 0,-1-1 0 0 0,0 1 1 0 0,1 0-1 0 0,-1 0 0 0 0,0-1 0 0 0,0 1 0 0 0,1 0 1 0 0,-2 0-1 0 0,1-1 0 0 0,0 1 0 0 0,0 0 1 0 0,0 0-1 0 0,-1-1 0 0 0,0 2 3 0 0,1-2-4 0 0,6 246 311 0 0,-7-238-960 0 0,0-17-1798 0 0,-1-18-9432 0 0,2 22 1594 0 0</inkml:trace>
  <inkml:trace contextRef="#ctx0" brushRef="#br0" timeOffset="40337.022">6654 218 3545 0 0,'0'0'2146'0'0,"0"0"-199"0"0,0 0-78 0 0,0 0 73 0 0,0 0 57 0 0,0 0-128 0 0,0 0-356 0 0,0 0-385 0 0,0 0-335 0 0,0 0-265 0 0,0 0-175 0 0,0 0-129 0 0,0 0-38 0 0,1-7 64 0 0,0 1-238 0 0,-1 7 10 0 0,1-1 0 0 0,-1 1 0 0 0,1-1 0 0 0,-1 0-1 0 0,1 1 1 0 0,-1-1 0 0 0,0 0 0 0 0,1 1 0 0 0,-1-1 0 0 0,1 0 0 0 0,-1 0 0 0 0,1 0 0 0 0,-1 1 0 0 0,1-1 0 0 0,0 0 0 0 0,-1 0 0 0 0,1 0 0 0 0,-1 0 0 0 0,1 0 0 0 0,-1 0 0 0 0,1 0 0 0 0,-1 0 0 0 0,1 0-1 0 0,-1 0 1 0 0,1 0 0 0 0,0 0 0 0 0,-1 0 0 0 0,1-1 0 0 0,-1 1 0 0 0,1 0 0 0 0,-1 0 0 0 0,1-1 0 0 0,-1 1 0 0 0,1 0 0 0 0,-1-1 0 0 0,0 1 0 0 0,1 0 0 0 0,-1-1 0 0 0,1 1 0 0 0,-1 0 0 0 0,0-1 0 0 0,1 1-1 0 0,-1-1 1 0 0,0 1 0 0 0,0-1 0 0 0,1 1 0 0 0,-1-1 0 0 0,0 1 0 0 0,0-1 0 0 0,0 1 0 0 0,1-1 0 0 0,-1 1 0 0 0,0-1 0 0 0,0 0 0 0 0,0 1 0 0 0,0-1 0 0 0,0 1 0 0 0,0-1-24 0 0,86 203 3037 0 0,-39-77-2246 0 0,-28-81-649 0 0,-3 1 0 0 0,-1 1 0 0 0,-2 0-1 0 0,-2 1 1 0 0,-2 0 0 0 0,-2 1 0 0 0,-2 0-142 0 0,-3-29 3 0 0,0 0 0 0 0,-1 0 0 0 0,-1 0 0 0 0,-1-1 0 0 0,0 1 0 0 0,-2 0 0 0 0,0-1 1 0 0,-1 1-1 0 0,-1-1 0 0 0,-1 0 0 0 0,0 0 0 0 0,-1-1 0 0 0,-1 0 0 0 0,-1 0 0 0 0,0-1 0 0 0,-2 0 1 0 0,1 0-1 0 0,-6 3-3 0 0,9-11 0 0 0,-2 2 5 0 0,0 0 0 0 0,0 0 0 0 0,-2-1 0 0 0,1 0 0 0 0,-1-1 0 0 0,0 0 0 0 0,-1-1 0 0 0,1 0 0 0 0,-6 2-5 0 0,-76 39-84 0 0,68-22-43 0 0,17-13-1513 0 0,7-22-537 0 0,8-7-1041 0 0,-3 10-882 0 0,0 2-6860 0 0</inkml:trace>
  <inkml:trace contextRef="#ctx0" brushRef="#br0" timeOffset="45942.037">6987 807 0 0 0,'0'0'625'0'0,"0"0"809"0"0,0 0 345 0 0,0 0 74 0 0,0 0-72 0 0,0 0-142 0 0,0 0-154 0 0,0 0-130 0 0,0 0-89 0 0,0 0-93 0 0,0 0-93 0 0,0 0-122 0 0,0 0-140 0 0,5 1 3470 0 0,8 3-3885 0 0,151 10 1887 0 0,20-32-818 0 0,-182 17-1405 0 0,8-4-2304 0 0,-9-5-6055 0 0,-1 7 5327 0 0,0-1-7931 0 0</inkml:trace>
  <inkml:trace contextRef="#ctx0" brushRef="#br0" timeOffset="46278.219">7261 616 416 0 0,'0'0'2686'0'0,"0"0"-892"0"0,0 0-242 0 0,0 0 196 0 0,0 0 161 0 0,0 0 27 0 0,0 0-154 0 0,0 0-318 0 0,0 0-314 0 0,0 0-271 0 0,0 0-195 0 0,0 0-127 0 0,0 0-81 0 0,-9 7-25 0 0,-28 21-7 0 0,28 7 765 0 0,42 148 822 0 0,-13 13-1907 0 0,-27-163-2350 0 0,7-33 1408 0 0,0 0-298 0 0,0 0-571 0 0,0-6-6244 0 0,0 5-1583 0 0</inkml:trace>
  <inkml:trace contextRef="#ctx0" brushRef="#br0" timeOffset="46795.223">7723 152 2857 0 0,'0'0'1383'0'0,"0"0"-64"0"0,0 0 156 0 0,0 0 169 0 0,0 0 4 0 0,0 0-222 0 0,0 0-306 0 0,0 0-316 0 0,0 0-193 0 0,0 0-79 0 0,0 0-1 0 0,0 0 46 0 0,-10 10 29 0 0,-33 32 5 0 0,4 39 1273 0 0,34-59-1479 0 0,-15 61 474 0 0,5 0 0 0 0,3 1-1 0 0,4 0 1 0 0,2 56-879 0 0,3-110 103 0 0,2-1 0 0 0,0 1 1 0 0,2 0-1 0 0,1 0 1 0 0,1-1-1 0 0,2 1 1 0 0,1-1-1 0 0,1 0 1 0 0,2 0-1 0 0,0-1 1 0 0,2 0-1 0 0,2-1 0 0 0,0 0 1 0 0,15 21-104 0 0,-27-48-64 0 0,-1 0-1 0 0,0 0 1 0 0,0-1 0 0 0,0 1-1 0 0,1 0 1 0 0,-1 0 0 0 0,0-1 0 0 0,1 1-1 0 0,-1 0 1 0 0,0 0 0 0 0,1 0 0 0 0,-1-1-1 0 0,0 1 1 0 0,1 0 0 0 0,-1 0-1 0 0,0 0 1 0 0,1 0 0 0 0,-1 0 0 0 0,0 0-1 0 0,1 0 1 0 0,-1 0 0 0 0,0 0-1 0 0,1 0 1 0 0,-1 0 0 0 0,0 0 0 0 0,1 0-1 0 0,-1 0 1 0 0,0 0 0 0 0,1 0-1 0 0,-1 0 1 0 0,0 1 0 0 0,1-1 0 0 0,-1 0-1 0 0,0 0 1 0 0,1 0 0 0 0,-1 0-1 0 0,0 1 1 0 0,1-1 0 0 0,-1 0 0 0 0,0 0-1 0 0,0 1 1 0 0,1-1 0 0 0,-1 0 0 0 0,0 1-1 0 0,0-1 1 0 0,0 0 0 0 0,0 1-1 0 0,1-1 65 0 0,2-16-1646 0 0,1-8-2576 0 0,-1 11-1945 0 0,-1 5-3108 0 0</inkml:trace>
  <inkml:trace contextRef="#ctx0" brushRef="#br0" timeOffset="47496.224">7804 509 3425 0 0,'0'0'1959'0'0,"0"0"-732"0"0,0 0-222 0 0,0 0 198 0 0,0 0 212 0 0,0 0 152 0 0,0 0-50 0 0,0 0-229 0 0,0 0-232 0 0,0 0-214 0 0,0 0-170 0 0,0 0-124 0 0,-6 34-95 0 0,-19 108-73 0 0,23-60 188 0 0,52 109 495 0 0,-49-189-1042 0 0,-1 1 0 0 0,1-1 0 0 0,0 0-1 0 0,-1 0 1 0 0,1 0 0 0 0,0 0 0 0 0,0 0-1 0 0,1 0 1 0 0,-1 0 0 0 0,0 0-1 0 0,1 0 1 0 0,-1-1 0 0 0,1 1 0 0 0,-1-1-1 0 0,1 1 1 0 0,0-1 0 0 0,0 1 0 0 0,-1-1-1 0 0,1 0 1 0 0,0 0 0 0 0,0 0 0 0 0,1 0-1 0 0,-1 0 1 0 0,0 0 0 0 0,0-1 0 0 0,0 1-1 0 0,0-1 1 0 0,1 1 0 0 0,-1-1 0 0 0,0 0-1 0 0,0 0 1 0 0,1 0 0 0 0,-1 0 0 0 0,0 0-1 0 0,0-1 1 0 0,1 1 0 0 0,-1-1-1 0 0,0 1 1 0 0,0-1 0 0 0,0 0 0 0 0,0 0-1 0 0,0 0 1 0 0,0 0 0 0 0,0 0 0 0 0,0 0-1 0 0,0-1 1 0 0,0 1 0 0 0,-1-1 0 0 0,1 1-1 0 0,-1-1 1 0 0,1 1 0 0 0,-1-1 0 0 0,1 0-1 0 0,-1 0 1 0 0,0 0 0 0 0,0 0-21 0 0,24-44 130 0 0,-2-1-1 0 0,-2-1 1 0 0,-3-1 0 0 0,-1 0-1 0 0,-3-3-129 0 0,23-61 96 0 0,-21 50 93 0 0,-16 62-137 0 0,0 1 2 0 0,0 0-36 0 0,0 0-34 0 0,-3 26-66 0 0,-16 166 691 0 0,18 364-123 0 0,2-529-492 0 0,0 1 1 0 0,-2 0-1 0 0,-1 0 1 0 0,-2 0-1 0 0,0 0 1 0 0,-2-1-1 0 0,-1 0 1 0 0,-1 0-1 0 0,-10 22 6 0 0,16-42 1 0 0,0-1-1 0 0,-1 0 1 0 0,0 0-1 0 0,0 0 1 0 0,-1 0-1 0 0,1 0 1 0 0,-1 0-1 0 0,0-1 1 0 0,-1 0-1 0 0,1 0 1 0 0,-1 0-1 0 0,0-1 1 0 0,-1 1-1 0 0,1-1 1 0 0,-1 0-1 0 0,1-1 1 0 0,-1 1-1 0 0,0-1 1 0 0,0-1-1 0 0,-1 1 1 0 0,-1 0-1 0 0,5-5-1 0 0,0-1 0 0 0,0 1-1 0 0,0-1 1 0 0,0 0 0 0 0,0 0 0 0 0,1 0-1 0 0,-1 0 1 0 0,1 0 0 0 0,0-1 0 0 0,0 1 0 0 0,0-1-1 0 0,1 1 1 0 0,-1-1 0 0 0,1 0 0 0 0,0 0-1 0 0,0 1 1 0 0,0-1 0 0 0,0 0 0 0 0,1 0-1 0 0,-1 0 1 0 0,1 0 0 0 0,0 0 0 0 0,0 0 0 0 0,1 0-1 0 0,0-2 2 0 0,1-37-267 0 0,3 0 0 0 0,1 1-1 0 0,3 0 1 0 0,1 0-1 0 0,2 1 1 0 0,15-36 267 0 0,-26 74-360 0 0,11-29-1043 0 0,-2 15-6841 0 0,-7 12-2831 0 0</inkml:trace>
  <inkml:trace contextRef="#ctx0" brushRef="#br0" timeOffset="47979.377">8180 1010 6097 0 0,'0'0'4148'0'0,"0"0"-1784"0"0,0 0-951 0 0,0 0-230 0 0,0 0-105 0 0,0 0-144 0 0,0 0-192 0 0,0 0-174 0 0,0 0-114 0 0,0 0-12 0 0,0 0 10 0 0,0 0-13 0 0,8-2-54 0 0,105-22 1133 0 0,-66 20-1288 0 0,-44 37 99 0 0,-86 78 385 0 0,77-103-685 0 0,0-1 0 0 0,0 0 0 0 0,1 0 1 0 0,0 0-1 0 0,0 1 0 0 0,1 0 1 0 0,-1-1-1 0 0,2 2 0 0 0,-1-1 1 0 0,1 0-1 0 0,1 1 0 0 0,-1-1 0 0 0,1 1 1 0 0,1 0-1 0 0,0 0 0 0 0,0 0 1 0 0,0-1-1 0 0,1 1 0 0 0,1 3-29 0 0,2-10 39 0 0,-1 1 0 0 0,1-1-1 0 0,0 1 1 0 0,0-1 0 0 0,0 0-1 0 0,0 0 1 0 0,0 0 0 0 0,0 0-1 0 0,0-1 1 0 0,1 1-1 0 0,-1-1 1 0 0,1 0 0 0 0,-1 0-1 0 0,1 0 1 0 0,-1-1 0 0 0,1 1-1 0 0,0-1 1 0 0,-1 0-1 0 0,1 0 1 0 0,0 0 0 0 0,-1 0-1 0 0,1-1 1 0 0,0 1 0 0 0,-1-1-1 0 0,1 0 1 0 0,-1 0-1 0 0,1 0 1 0 0,-1-1 0 0 0,3-1-39 0 0,37-24-1211 0 0,-31 14-1988 0 0,-3-2-3938 0 0,-7 11-4147 0 0</inkml:trace>
  <inkml:trace contextRef="#ctx0" brushRef="#br0" timeOffset="48295.1">8465 863 5161 0 0,'0'0'3762'0'0,"0"0"-1061"0"0,0 0-550 0 0,0 0-147 0 0,0 0-285 0 0,0 0-348 0 0,0 0-360 0 0,0 0-307 0 0,0 0-219 0 0,0 0-125 0 0,0 0 20 0 0,0 0 73 0 0,0 0 95 0 0,7 0 55 0 0,85-4 1003 0 0,7-14-465 0 0,-48 10-3315 0 0,-3-2-8787 0 0,-45 9-616 0 0</inkml:trace>
  <inkml:trace contextRef="#ctx0" brushRef="#br0" timeOffset="49091.076">8912 145 5617 0 0,'0'0'1953'0'0,"0"0"-200"0"0,0 0 33 0 0,0 0-54 0 0,0 0-158 0 0,0 0-251 0 0,0 0-276 0 0,0 0-211 0 0,0 0-144 0 0,0 0-109 0 0,0 0-74 0 0,0 0-43 0 0,0 0-31 0 0,-1 31-21 0 0,-2 100-23 0 0,8 70 960 0 0,-2-150-1158 0 0,-2 1 1 0 0,-2 0-1 0 0,-2 0 1 0 0,-9 40-194 0 0,2-47 17 0 0,2 0 1 0 0,2 0-1 0 0,2 0 1 0 0,2 1 0 0 0,3 22-18 0 0,-1-67 1 0 0,0-1 1 0 0,-1 1-1 0 0,1-1 0 0 0,0 1 1 0 0,0-1-1 0 0,-1 1 1 0 0,1-1-1 0 0,0 1 1 0 0,0-1-1 0 0,0 1 1 0 0,0 0-1 0 0,0-1 1 0 0,0 1-1 0 0,0-1 0 0 0,0 1 1 0 0,0-1-1 0 0,0 1 1 0 0,0-1-1 0 0,0 1 1 0 0,0 0-1 0 0,0-1 1 0 0,1 1-1 0 0,-1-1 0 0 0,0 1 1 0 0,0-1-1 0 0,1 1 1 0 0,-1-1-1 0 0,0 1 1 0 0,1-1-1 0 0,-1 0 1 0 0,0 1-1 0 0,1-1 1 0 0,-1 1-1 0 0,1-1 0 0 0,-1 0 1 0 0,1 1-1 0 0,-1-1 1 0 0,1 0-1 0 0,-1 0 1 0 0,1 1-1 0 0,-1-1 1 0 0,1 0-1 0 0,-1 0 0 0 0,1 0 1 0 0,-1 1-1 0 0,1-1 1 0 0,-1 0-1 0 0,1 0 1 0 0,-1 0-1 0 0,1 0 1 0 0,0 0-1 0 0,-1 0 1 0 0,1 0-1 0 0,-1 0 0 0 0,1-1 1 0 0,-1 1-1 0 0,1 0 1 0 0,-1 0-1 0 0,1 0 1 0 0,-1-1-1 0 0,1 1 1 0 0,-1 0-1 0 0,1 0 1 0 0,-1-1-1 0 0,1 1 0 0 0,-1 0 1 0 0,1-1-1 0 0,-1 0-1 0 0,29-37 362 0 0,-23 28-350 0 0,16-23 63 0 0,3-5-37 0 0,1 1 0 0 0,2 1 0 0 0,1 1 0 0 0,2 2 0 0 0,27-23-38 0 0,-58 55-2 0 0,0 1 1 0 0,1-1-1 0 0,-1 0 0 0 0,0 0 0 0 0,1 1 1 0 0,-1-1-1 0 0,1 0 0 0 0,-1 1 0 0 0,1-1 0 0 0,0 1 1 0 0,-1-1-1 0 0,1 0 0 0 0,-1 1 0 0 0,1-1 1 0 0,0 1-1 0 0,0 0 0 0 0,-1-1 0 0 0,1 1 0 0 0,0 0 1 0 0,0-1-1 0 0,0 1 0 0 0,-1 0 0 0 0,1 0 1 0 0,0-1-1 0 0,0 1 0 0 0,0 0 0 0 0,-1 0 1 0 0,1 0-1 0 0,0 0 0 0 0,0 0 0 0 0,0 1 0 0 0,0-1 1 0 0,-1 0-1 0 0,1 0 0 0 0,0 0 0 0 0,0 1 1 0 0,0-1-1 0 0,-1 0 0 0 0,1 1 0 0 0,0-1 1 0 0,0 1-1 0 0,-1-1 0 0 0,1 1 0 0 0,0-1 0 0 0,-1 1 1 0 0,1-1-1 0 0,-1 1 0 0 0,1 0 0 0 0,-1-1 1 0 0,1 1-1 0 0,-1 0 0 0 0,1-1 0 0 0,-1 1 0 0 0,0 0 1 0 0,1 0-1 0 0,-1 0 0 0 0,0-1 0 0 0,0 1 1 0 0,1 0-1 0 0,-1 0 0 0 0,0 0 0 0 0,0-1 1 0 0,0 1-1 0 0,0 1 2 0 0,-9 112 134 0 0,-9 32-47 0 0,18-44 24 0 0,4-89-2721 0 0,2-18-6772 0 0,-6 1-1610 0 0</inkml:trace>
  <inkml:trace contextRef="#ctx0" brushRef="#br0" timeOffset="49583.076">9152 34 2841 0 0,'0'0'2388'0'0,"0"0"-507"0"0,0 0-289 0 0,0 0-2 0 0,0 0 113 0 0,0 0 20 0 0,0 0-200 0 0,0 0-338 0 0,0 0-370 0 0,0 0-292 0 0,0 0-142 0 0,0 0 10 0 0,0-7 70 0 0,0-19 100 0 0,22 41 1420 0 0,8 28-1333 0 0,-3 1 0 0 0,-2 1 0 0 0,-1 1 0 0 0,-3 2 0 0 0,-2 0 0 0 0,-1 1 0 0 0,1 17-648 0 0,-8-32 196 0 0,11 35-98 0 0,-4 2 1 0 0,-3-1-1 0 0,-2 2 1 0 0,-4 0-1 0 0,-3 0 1 0 0,-3 32-99 0 0,-4-85-17 0 0,-1 1 1 0 0,0-1-1 0 0,-2 0 1 0 0,0 0-1 0 0,-1 0 0 0 0,-1 0 1 0 0,0-1-1 0 0,-2 0 1 0 0,0 0-1 0 0,-1 0 1 0 0,-1-2-1 0 0,0 1 1 0 0,-1-1-1 0 0,-1 0 1 0 0,-1-1-1 0 0,0-1 0 0 0,-1 0 1 0 0,0-1-1 0 0,-1 0 1 0 0,-1-1-1 0 0,0-1 1 0 0,-4 2 16 0 0,1-1-321 0 0,-1 0 0 0 0,-1-2 0 0 0,1 0 0 0 0,-1-2 0 0 0,-1 0 0 0 0,-10 2 321 0 0,25-8-806 0 0,-19 3-587 0 0,18-13-7574 0 0,8 3 2130 0 0,0 3 268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2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813 618 0 0 0,'0'0'1196'0'0,"0"0"478"0"0,0 0 146 0 0,0 0-107 0 0,0 0-181 0 0,0 0-196 0 0,-6-14-159 0 0,-17-43-115 0 0,23 56-986 0 0,-1 0-1 0 0,1 0 0 0 0,-1 0 0 0 0,0 0 0 0 0,1 0 0 0 0,-1 1 1 0 0,0-1-1 0 0,1 0 0 0 0,-1 0 0 0 0,0 0 0 0 0,0 1 0 0 0,0-1 1 0 0,0 0-1 0 0,0 1 0 0 0,0-1 0 0 0,0 1 0 0 0,0-1 0 0 0,0 1 1 0 0,0 0-1 0 0,0-1 0 0 0,0 1 0 0 0,0 0 0 0 0,0 0 0 0 0,0-1 1 0 0,0 1-1 0 0,0 0 0 0 0,0 0 0 0 0,0 0 0 0 0,-1 0 0 0 0,1 1 1 0 0,0-1-1 0 0,0 0 0 0 0,0 0 0 0 0,0 1 0 0 0,0-1 0 0 0,0 1 1 0 0,0-1-1 0 0,0 1 0 0 0,0-1 0 0 0,0 1 0 0 0,0-1 0 0 0,0 1 1 0 0,0 0-1 0 0,1 0 0 0 0,-1-1 0 0 0,0 1 0 0 0,0 0-75 0 0,-16 19 236 0 0,0 1-1 0 0,2 0 1 0 0,0 2-1 0 0,1-1 1 0 0,1 2-1 0 0,1 0 1 0 0,2 0-1 0 0,0 1 1 0 0,0 6-236 0 0,2-11 130 0 0,-8 22 81 0 0,2 0 0 0 0,1 2 0 0 0,3-1 1 0 0,2 1-1 0 0,1 1 0 0 0,2 0 0 0 0,3 0 0 0 0,1-1 0 0 0,3 16-211 0 0,-2-49 57 0 0,1 0 0 0 0,0 0 0 0 0,0-1-1 0 0,1 1 1 0 0,1-1 0 0 0,0 1-1 0 0,0-1 1 0 0,1 0 0 0 0,0 0-1 0 0,1 0 1 0 0,0-1 0 0 0,0 1 0 0 0,1-1-1 0 0,1-1 1 0 0,-1 1 0 0 0,1-1-1 0 0,1 0 1 0 0,-1-1 0 0 0,1 1-1 0 0,1-2 1 0 0,-1 1 0 0 0,1-1 0 0 0,0 0-1 0 0,1-1 1 0 0,-1 0 0 0 0,1-1-1 0 0,0 0 1 0 0,0 0 0 0 0,1-1-1 0 0,-1 0 1 0 0,4 0-57 0 0,-1-2 123 0 0,0-1-1 0 0,0 0 0 0 0,1 0 1 0 0,-1-2-1 0 0,0 1 1 0 0,0-2-1 0 0,0 1 0 0 0,-1-2 1 0 0,1 0-1 0 0,-1 0 1 0 0,0-1-1 0 0,0-1 0 0 0,0 0 1 0 0,9-6-123 0 0,6-5 106 0 0,1-1 0 0 0,-2-1 1 0 0,0-1-1 0 0,-2-1 0 0 0,0-1 1 0 0,-1-2-1 0 0,-2 0 0 0 0,0-1 0 0 0,-2-1 1 0 0,0-1-1 0 0,-2-1 0 0 0,-1 0 0 0 0,-2-1 1 0 0,0-1-1 0 0,-2 0 0 0 0,-2-1 1 0 0,0 0-1 0 0,-2 0 0 0 0,-2-1 0 0 0,0 0 1 0 0,-2-1-1 0 0,-2 1 0 0 0,-1 0 1 0 0,-1-1-1 0 0,-2 1 0 0 0,-2-7-106 0 0,1 23-5 0 0,-1 0 1 0 0,0 0-1 0 0,-1 1 0 0 0,0 0 0 0 0,-2 0 1 0 0,1 0-1 0 0,-2 1 0 0 0,0-1 0 0 0,-1 2 0 0 0,0-1 1 0 0,-1 2-1 0 0,-1-1 0 0 0,0 1 0 0 0,0 1 1 0 0,-1 0-1 0 0,0 0 0 0 0,-1 1 0 0 0,-1 1 1 0 0,1 0-1 0 0,-1 1 0 0 0,-1 1 0 0 0,0 0 1 0 0,0 1-1 0 0,0 0 0 0 0,0 1 0 0 0,-1 1 0 0 0,0 0 1 0 0,-6 1 4 0 0,9 0-51 0 0,0 2 0 0 0,0 0 0 0 0,1 0 0 0 0,-1 1 0 0 0,0 1 0 0 0,0 0 0 0 0,0 0 0 0 0,0 1 1 0 0,1 1-1 0 0,-1 1 0 0 0,1-1 0 0 0,0 2 0 0 0,0 0 0 0 0,0 0 0 0 0,1 1 0 0 0,-1 1 0 0 0,1-1 0 0 0,1 2 0 0 0,0 0 1 0 0,0 0-1 0 0,0 1 0 0 0,1 0 0 0 0,0 0 0 0 0,1 1 0 0 0,0 0 0 0 0,1 1 0 0 0,0 0 0 0 0,0 0 0 0 0,0 3 51 0 0,3-5-212 0 0,1-1 0 0 0,0 1 0 0 0,1 0-1 0 0,0 0 1 0 0,0 0 0 0 0,1 0 0 0 0,0 0 0 0 0,1 1-1 0 0,0-1 1 0 0,0 0 0 0 0,1 0 0 0 0,0 0-1 0 0,0 0 1 0 0,1 0 0 0 0,3 8 212 0 0,50 68-9767 0 0,-40-72-741 0 0</inkml:trace>
  <inkml:trace contextRef="#ctx0" brushRef="#br0" timeOffset="629.06">1464 850 15651 0 0,'0'0'650'0'0,"0"0"-265"0"0,0 0-91 0 0,0 0 112 0 0,4 31 163 0 0,12 100 87 0 0,7-36 552 0 0,46 126 382 0 0,-69-178-830 0 0,-17-43 796 0 0,11-5-1489 0 0,1 0-1 0 0,0 0 1 0 0,1-1-1 0 0,-1 0 1 0 0,1 0-1 0 0,0 0 1 0 0,1-1-1 0 0,0 1 1 0 0,0-1-1 0 0,0 0 1 0 0,0 0-1 0 0,1 0 1 0 0,1 0-1 0 0,-1 0 1 0 0,1-1-67 0 0,-7-33 80 0 0,2-1 0 0 0,1 0 0 0 0,3 0 1 0 0,1 1-1 0 0,2-1 0 0 0,6-33-80 0 0,-1 11 4 0 0,3 0 0 0 0,3 0-1 0 0,3 1 1 0 0,2 1 0 0 0,3 0 0 0 0,3 2 0 0 0,30-58-4 0 0,-37 87 13 0 0,1 0 1 0 0,1 2 0 0 0,2 0 0 0 0,1 1-1 0 0,1 0 1 0 0,1 2 0 0 0,2 1 0 0 0,0 1-1 0 0,2 1 1 0 0,0 2 0 0 0,1 0 0 0 0,2 2-1 0 0,28-14-13 0 0,-55 30 1 0 0,1 1-1 0 0,-1 0 0 0 0,1 0 1 0 0,0 0-1 0 0,-1 1 0 0 0,1-1 1 0 0,0 1-1 0 0,0 0 0 0 0,0 0 1 0 0,0 0-1 0 0,0 1 0 0 0,0-1 1 0 0,0 1-1 0 0,0 0 0 0 0,0 0 1 0 0,1 1-1 0 0,-1-1 0 0 0,0 1 1 0 0,0 0-1 0 0,0 0 0 0 0,0 0 1 0 0,-1 0-1 0 0,1 1 0 0 0,0-1 1 0 0,0 1-1 0 0,-1 0 0 0 0,1 0 1 0 0,-1 1-1 0 0,0-1 0 0 0,0 1 0 0 0,0-1 1 0 0,0 1-1 0 0,0 0 0 0 0,0 0 1 0 0,-1 1-1 0 0,1-1 0 0 0,-1 1 0 0 0,1 13 15 0 0,-2 0 0 0 0,0 0 0 0 0,-1 0-1 0 0,0 0 1 0 0,-1 0 0 0 0,-2 0 0 0 0,1 0-1 0 0,-2-1 1 0 0,0 1 0 0 0,-1-1 0 0 0,-1 1-1 0 0,0-2 1 0 0,-1 1 0 0 0,-1-1 0 0 0,0 0-1 0 0,-1 0 1 0 0,-1-1 0 0 0,0-1-1 0 0,-8 8-14 0 0,-16 22 8 0 0,-2-2 0 0 0,-2-1 0 0 0,-1-2 0 0 0,-3-2-1 0 0,0-1 1 0 0,-28 15-8 0 0,7 2 66 0 0,69-30-142 0 0,5-14 107 0 0,0-1 1 0 0,1 0 0 0 0,0-1 0 0 0,0 0 0 0 0,0 0 0 0 0,1-2 0 0 0,-1 1 0 0 0,1-2 0 0 0,1 1-32 0 0,32 10 146 0 0,130 34 774 0 0,-141-40-812 0 0,1-2 1 0 0,0-2-1 0 0,1-1 0 0 0,-1-2 1 0 0,1-1-109 0 0,-16 0-557 0 0,21-1-1838 0 0,-17 5-6584 0 0,-20-3-2706 0 0</inkml:trace>
  <inkml:trace contextRef="#ctx0" brushRef="#br0" timeOffset="997.37">1 1803 11442 0 0,'0'0'1525'0'0,"0"0"-698"0"0,0 0-299 0 0,0 0 155 0 0,0 0 358 0 0,0 0 209 0 0,0 0-3 0 0,38-7-122 0 0,129-26-166 0 0,161-59 1643 0 0,-243 65-2067 0 0,1138-391 2829 0 0,-1093 375-3319 0 0,515-150-272 0 0,-563 182-743 0 0,-135 37-347 0 0,-189 71-3540 0 0,139-62-2734 0 0,63-20-3428 0 0</inkml:trace>
  <inkml:trace contextRef="#ctx0" brushRef="#br0" timeOffset="1251.705">367 1870 6793 0 0,'0'0'1346'0'0,"0"0"101"0"0,0 0 316 0 0,0 0 296 0 0,0 0 103 0 0,0 0-335 0 0,0 0-552 0 0,0 0-444 0 0,0 0-224 0 0,0 0-14 0 0,0 0 101 0 0,0 0 99 0 0,-9 14-46 0 0,-22 42-76 0 0,31-55-648 0 0,1 0 0 0 0,-1 0 0 0 0,1 0 0 0 0,-1 0 0 0 0,1 0-1 0 0,-1 0 1 0 0,1 0 0 0 0,0 0 0 0 0,-1 0 0 0 0,1 0 0 0 0,0 0 0 0 0,0-1 0 0 0,0 1 0 0 0,0 0 0 0 0,-1-1 0 0 0,1 1 0 0 0,0-1 0 0 0,0 1 0 0 0,0-1 0 0 0,0 1 0 0 0,0-1 0 0 0,1 1 0 0 0,-1-1 0 0 0,0 0 0 0 0,0 0 0 0 0,0 1 0 0 0,0-1 0 0 0,0 0 0 0 0,0 0 0 0 0,0 0-1 0 0,0 0 1 0 0,1-1 0 0 0,-1 1 0 0 0,0 0 0 0 0,0 0 0 0 0,0-1 0 0 0,0 1 0 0 0,0 0 0 0 0,0-1 0 0 0,0 1 0 0 0,0-1-23 0 0,8 0 154 0 0,29 0 246 0 0,0-1 1 0 0,0-2 0 0 0,-1-2 0 0 0,0-1-1 0 0,0-2 1 0 0,5-3-401 0 0,845-256 1420 0 0,-384 128-4402 0 0,-430 115-979 0 0,-45 15-690 0 0,4 1-7665 0 0</inkml:trace>
  <inkml:trace contextRef="#ctx0" brushRef="#br0" timeOffset="3502.2">2692 1730 0 0 0,'0'0'1068'0'0,"0"0"-521"0"0,0 0-183 0 0,0 0 192 0 0,0 0 288 0 0,0 0 309 0 0,0 0 176 0 0,0 0 73 0 0,0 0-16 0 0,0 0-78 0 0,6 12-59 0 0,21 38-90 0 0,-26-49-1052 0 0,0 1-1 0 0,0 0 1 0 0,1-1-1 0 0,-1 1 1 0 0,0-1-1 0 0,1 0 1 0 0,-1 1-1 0 0,1-1 1 0 0,-1 0 0 0 0,1 0-1 0 0,0 0 1 0 0,-1 0-1 0 0,1 0 1 0 0,0-1-1 0 0,0 1 1 0 0,0 0-1 0 0,0-1 1 0 0,0 1-1 0 0,0-1 1 0 0,0 0-1 0 0,0 0 1 0 0,-1 1-1 0 0,1-1 1 0 0,1-1-107 0 0,7 2 531 0 0,0 0-258 0 0,1-1 1 0 0,-1 0 0 0 0,0-1 0 0 0,1 0-1 0 0,-1-1 1 0 0,0 0 0 0 0,0-1 0 0 0,0 0-1 0 0,0 0 1 0 0,0-1 0 0 0,-1 0 0 0 0,1-1-1 0 0,-1 0 1 0 0,0-1 0 0 0,-1 0 0 0 0,0 0-1 0 0,1 0 1 0 0,-2-1 0 0 0,1-1 0 0 0,-1 1-1 0 0,1-3-272 0 0,14-9 272 0 0,13-17 51 0 0,-2-1 0 0 0,-1-1-1 0 0,-2-2 1 0 0,-2-2-1 0 0,-2 0 1 0 0,5-13-324 0 0,42-73 335 0 0,-35 57-105 0 0,2 1-1 0 0,4 2 1 0 0,3 3 0 0 0,41-44-230 0 0,-88 107 1 0 0,0 1 1 0 0,1-1-1 0 0,-1 1 1 0 0,1 0 0 0 0,-1-1-1 0 0,1 1 1 0 0,0 0-1 0 0,-1 0 1 0 0,1-1 0 0 0,0 1-1 0 0,0 0 1 0 0,0 0 0 0 0,0 0-1 0 0,0 0 1 0 0,0 0-1 0 0,0 0 1 0 0,0 0 0 0 0,0 0-1 0 0,0 1 1 0 0,1-1-1 0 0,-1 0 1 0 0,0 1 0 0 0,0-1-1 0 0,1 1 1 0 0,-1-1-1 0 0,1 1 1 0 0,-1 0 0 0 0,0-1-1 0 0,1 1 1 0 0,-1 0-1 0 0,1 0 1 0 0,-1 0 0 0 0,0 0-1 0 0,1 0 1 0 0,-1 0 0 0 0,1 1-1 0 0,-1-1 1 0 0,0 0-1 0 0,1 1 1 0 0,-1-1 0 0 0,0 1-1 0 0,1-1 1 0 0,-1 1-1 0 0,0 0 1 0 0,0 0 0 0 0,1-1-1 0 0,-1 1 1 0 0,0 0-1 0 0,0 0 1 0 0,0 0 0 0 0,0 0-1 0 0,0 0 1 0 0,0 1 0 0 0,-1-1-1 0 0,1 0 1 0 0,0 0-1 0 0,0 0 1 0 0,-1 1-2 0 0,6 28 85 0 0,-3 0 0 0 0,0 0 0 0 0,-2 1 0 0 0,-1-1 0 0 0,-1 0 0 0 0,-2 1 0 0 0,-1-1 0 0 0,-1-1 0 0 0,-2 1-1 0 0,-8 23-84 0 0,6-24-23 0 0,-2 1 0 0 0,0-2 0 0 0,-2 1 0 0 0,-1-2 0 0 0,-1 0-1 0 0,-2 0 1 0 0,0-2 0 0 0,-2 0 0 0 0,-1-1 0 0 0,-1-1-1 0 0,0-1 1 0 0,-2 0 0 0 0,-22 15 23 0 0,38-32-39 0 0,0 0 0 0 0,0-1 0 0 0,0 1 0 0 0,-1-1 0 0 0,1-1 0 0 0,-1 1 0 0 0,0-1 0 0 0,0-1 0 0 0,-1 1 0 0 0,1-1-1 0 0,0-1 1 0 0,-1 0 0 0 0,1 0 0 0 0,-8 0 39 0 0,15-3-29 0 0,0 1-1 0 0,-1 0 0 0 0,1-1 1 0 0,0 1-1 0 0,1-1 1 0 0,-1 0-1 0 0,0 1 0 0 0,0-1 1 0 0,1 0-1 0 0,-1 1 1 0 0,1-1-1 0 0,-1 0 0 0 0,1 1 1 0 0,0-1-1 0 0,-1 0 1 0 0,1 0-1 0 0,0 0 0 0 0,0 1 1 0 0,1-1-1 0 0,-1 0 1 0 0,0 0-1 0 0,1 0 0 0 0,-1 1 1 0 0,1-1-1 0 0,-1 0 1 0 0,1 1-1 0 0,0-1 0 0 0,-1 0 1 0 0,1 1-1 0 0,0-1 30 0 0,2-4-3 0 0,-1 1-1 0 0,1-1 1 0 0,0 0 0 0 0,0 1-1 0 0,1 0 1 0 0,0 0-1 0 0,0 0 1 0 0,0 0 0 0 0,0 1-1 0 0,1-1 1 0 0,0 1-1 0 0,0 0 1 0 0,0 1 0 0 0,0-1-1 0 0,0 1 1 0 0,1 0-1 0 0,0 0 1 0 0,-1 1 0 0 0,1 0-1 0 0,0 0 1 0 0,0 0 0 0 0,0 0-1 0 0,1 1 1 0 0,-1 0-1 0 0,0 1 1 0 0,0-1 0 0 0,1 1-1 0 0,-1 0 1 0 0,0 1-1 0 0,1 0 1 0 0,-1 0 0 0 0,0 0-1 0 0,0 0 1 0 0,0 1 0 0 0,0 0-1 0 0,0 1 1 0 0,5 2 3 0 0,131 28 376 0 0,-128-31-335 0 0,1-1 0 0 0,-1 0-1 0 0,0-1 1 0 0,0-1 0 0 0,1 0 0 0 0,-1-1 0 0 0,0-1 0 0 0,0 0 0 0 0,-1-1-1 0 0,1 0 1 0 0,-1-1 0 0 0,1-1 0 0 0,-2 0 0 0 0,1 0 0 0 0,-1-1 0 0 0,0-1-1 0 0,0 0 1 0 0,-1-1 0 0 0,0 0 0 0 0,0-1 0 0 0,-1 0 0 0 0,5-7-41 0 0,0-1 72 0 0,0-1 0 0 0,-1-1 1 0 0,0 0-1 0 0,-2 0 0 0 0,-1-2 1 0 0,0 1-1 0 0,-1-2 0 0 0,-2 1 1 0 0,0-1-1 0 0,-2 0 1 0 0,0-1-1 0 0,-2 0 0 0 0,0 0 1 0 0,-2 0-1 0 0,0 0 0 0 0,-2-6-72 0 0,0 29 43 0 0,0 1-19 0 0,-2 41-619 0 0,16 36 769 0 0,19 133-110 0 0,-30-198-58 0 0,0 1 0 0 0,0-1 1 0 0,2 0-1 0 0,-1 0 1 0 0,1 0-1 0 0,1 0 0 0 0,0-1 1 0 0,1 0-1 0 0,0-1 1 0 0,8 9-7 0 0,-12-14 8 0 0,1-1 0 0 0,1 1 0 0 0,-1-1 1 0 0,1 0-1 0 0,-1 0 0 0 0,1-1 0 0 0,0 1 1 0 0,0-1-1 0 0,1 0 0 0 0,-1 0 0 0 0,1-1 1 0 0,0 0-1 0 0,-1 0 0 0 0,1 0 0 0 0,0 0 1 0 0,0-1-1 0 0,0 0 0 0 0,0-1 0 0 0,0 1 1 0 0,0-1-1 0 0,6 0-8 0 0,17-45 357 0 0,47-153-83 0 0,-71 189-276 0 0,4-14-3 0 0,2 1-1 0 0,0 0 1 0 0,1 0 0 0 0,2 2 0 0 0,0-1-1 0 0,1 2 1 0 0,6-6 5 0 0,-19 22-9 0 0,0 0 1 0 0,0 0-1 0 0,0 1 0 0 0,0-1 0 0 0,0 1 1 0 0,1-1-1 0 0,-1 1 0 0 0,1 0 0 0 0,-1 0 1 0 0,1 0-1 0 0,0 0 0 0 0,0 0 0 0 0,0 1 1 0 0,0 0-1 0 0,0-1 0 0 0,0 1 1 0 0,0 0-1 0 0,0 0 0 0 0,1 1 0 0 0,-1-1 1 0 0,0 1-1 0 0,1-1 0 0 0,-1 1 0 0 0,0 0 1 0 0,1 0-1 0 0,-1 1 0 0 0,0-1 0 0 0,1 1 1 0 0,-1-1-1 0 0,0 1 0 0 0,0 0 0 0 0,0 0 1 0 0,0 1-1 0 0,0-1 0 0 0,0 1 1 0 0,0-1-1 0 0,0 1 0 0 0,0 0 0 0 0,-1 0 1 0 0,3 2 8 0 0,1 8 6 0 0,0 1 0 0 0,-1-1 0 0 0,-1 1 0 0 0,1 1-1 0 0,-2-1 1 0 0,0 0 0 0 0,-1 1 0 0 0,0 0 0 0 0,-1 0 0 0 0,0 4-6 0 0,0 1 18 0 0,5 143-31 0 0,2-166 61 0 0,36-91 73 0 0,62-81-150 0 0,-101 168 18 0 0,1 0 1 0 0,-1 0-1 0 0,2 0 1 0 0,-1 1 0 0 0,1 0-1 0 0,0 0 1 0 0,0 1-1 0 0,1 0 1 0 0,0 0 0 0 0,3-1 10 0 0,-5 48-175 0 0,-19 153 274 0 0,14-193-98 0 0,-1 0 0 0 0,1 1 0 0 0,0-1 0 0 0,-1 0 0 0 0,1 0 0 0 0,0 0 0 0 0,0 1 0 0 0,0-1 0 0 0,0 0 0 0 0,0 0 1 0 0,0 0-1 0 0,0 0 0 0 0,0 0 0 0 0,0-1 0 0 0,0 1 0 0 0,0 0 0 0 0,1 0 0 0 0,-1-1 0 0 0,0 1 0 0 0,1-1 0 0 0,-1 1 0 0 0,0-1 1 0 0,1 0-1 0 0,-1 1 0 0 0,0-1 0 0 0,1 0 0 0 0,-1 0 0 0 0,1 0 0 0 0,-1 0 0 0 0,0 0 0 0 0,1 0 0 0 0,-1 0 0 0 0,1-1 0 0 0,-1 1 1 0 0,0 0-1 0 0,1-1 0 0 0,-1 1 0 0 0,0-1 0 0 0,1 0 0 0 0,-1 1 0 0 0,0-1 0 0 0,0 0 0 0 0,0 0 0 0 0,0 0 0 0 0,1 0 0 0 0,-1 0 0 0 0,0 0 1 0 0,-1 0-1 0 0,1 0 0 0 0,0 0 0 0 0,0 0 0 0 0,0 0 0 0 0,0-2-1 0 0,75-79 76 0 0,-57 58-83 0 0,1 2 0 0 0,0 0 1 0 0,2 1-1 0 0,1 1 1 0 0,1 1-1 0 0,0 1 0 0 0,25-13 7 0 0,-48 30-2 0 0,0 0-1 0 0,-1 0 1 0 0,1 0 0 0 0,0 0-1 0 0,0 0 1 0 0,0 1-1 0 0,0-1 1 0 0,0 0-1 0 0,0 0 1 0 0,0 1-1 0 0,0-1 1 0 0,0 1 0 0 0,0-1-1 0 0,0 1 1 0 0,0 0-1 0 0,1-1 1 0 0,-1 1-1 0 0,0 0 1 0 0,0 0-1 0 0,0 0 1 0 0,0 0 0 0 0,1 0-1 0 0,-1 0 1 0 0,0 0-1 0 0,0 0 1 0 0,0 0-1 0 0,1 0 1 0 0,-1 1 0 0 0,0-1-1 0 0,0 0 1 0 0,0 1-1 0 0,0-1 1 0 0,0 1-1 0 0,0-1 1 0 0,0 1-1 0 0,0 0 1 0 0,0 0 0 0 0,0-1-1 0 0,0 1 1 0 0,0 0-1 0 0,0 0 1 0 0,-1 0-1 0 0,1 0 1 0 0,0 0-1 0 0,-1 0 1 0 0,1 0 0 0 0,0 0-1 0 0,-1 0 1 0 0,1 0-1 0 0,-1 0 1 0 0,0 0-1 0 0,1 0 1 0 0,-1 1-1 0 0,0-1 1 0 0,0 0 0 0 0,0 0-1 0 0,0 0 1 0 0,0 0-1 0 0,0 1 3 0 0,30 127 200 0 0,-13-60-121 0 0,-17-68-92 0 0,0-1-6 0 0,0 0-9 0 0,0 0-1 0 0,0 0-22 0 0,0 0-42 0 0,-13 0-2554 0 0,9-1-5409 0 0,4-2-3330 0 0</inkml:trace>
  <inkml:trace contextRef="#ctx0" brushRef="#br0" timeOffset="4072.293">5516 1008 11098 0 0,'0'0'1521'0'0,"0"0"-478"0"0,0 0-79 0 0,0 0 148 0 0,0 0 128 0 0,0 0 10 0 0,0 0-194 0 0,0 0-229 0 0,0 0-174 0 0,0 0-99 0 0,0 0-50 0 0,0 0-40 0 0,5 32-42 0 0,14 101-57 0 0,-7-51-25 0 0,-3 0-1 0 0,-4 1 1 0 0,-3 0 0 0 0,-6 30-340 0 0,-33 11 696 0 0,36-123-680 0 0,1 0 1 0 0,-1 0-1 0 0,0 0 0 0 0,0-1 0 0 0,1 1 1 0 0,-1 0-1 0 0,0 0 0 0 0,0-1 1 0 0,0 1-1 0 0,0-1 0 0 0,0 1 0 0 0,0-1 1 0 0,0 1-1 0 0,0-1 0 0 0,0 1 1 0 0,0-1-1 0 0,0 0 0 0 0,0 0 1 0 0,0 1-1 0 0,0-1 0 0 0,0 0 0 0 0,0 0 1 0 0,0 0-1 0 0,0 0 0 0 0,0 0 1 0 0,0 0-1 0 0,-1-1 0 0 0,1 1 0 0 0,0 0 1 0 0,0 0-1 0 0,0-1 0 0 0,0 1 1 0 0,0-1-1 0 0,0 1 0 0 0,0-1 0 0 0,1 1 1 0 0,-1-1-1 0 0,0 0 0 0 0,0 1 1 0 0,0-1-1 0 0,0 0 0 0 0,1 0 0 0 0,-1 0 1 0 0,0 1-1 0 0,1-1 0 0 0,-1 0 1 0 0,1 0-1 0 0,-1 0 0 0 0,1 0 0 0 0,-1 0 1 0 0,1 0-1 0 0,0 0 0 0 0,-1 0 1 0 0,1 0-1 0 0,0 0 0 0 0,0-1-16 0 0,-5-19 12 0 0,1-1 0 0 0,2 1 1 0 0,0-1-1 0 0,1 0 0 0 0,1 1 0 0 0,1-1 0 0 0,1 0 0 0 0,1 1 0 0 0,1-1 0 0 0,1 1 0 0 0,1 0 1 0 0,2-4-13 0 0,5-21-20 0 0,1 2 0 0 0,3 0-1 0 0,1 1 1 0 0,2 0 0 0 0,2 2 0 0 0,18-24 20 0 0,-27 45-1 0 0,2 1-1 0 0,0 0 0 0 0,2 1 0 0 0,0 1 1 0 0,0 0-1 0 0,2 1 0 0 0,0 1 1 0 0,1 1-1 0 0,0 1 0 0 0,1 0 0 0 0,1 2 1 0 0,0 0-1 0 0,14-3 2 0 0,-32 11 6 0 0,0 0 0 0 0,0 1 0 0 0,1 0 0 0 0,-1 0 0 0 0,1 1 0 0 0,-1-1 0 0 0,1 1 0 0 0,-1 0 0 0 0,1 0 0 0 0,0 0 0 0 0,-1 1 0 0 0,1-1 0 0 0,0 1 0 0 0,0 1 0 0 0,0-1 0 0 0,-1 0 0 0 0,1 1 0 0 0,0 0 0 0 0,-1 0 0 0 0,1 1 0 0 0,-1-1 0 0 0,1 1 0 0 0,-1 0 0 0 0,0 0 0 0 0,1 1 0 0 0,-1-1 0 0 0,0 1 0 0 0,-1 0 0 0 0,1 0 0 0 0,0 0 0 0 0,-1 0 0 0 0,0 1 0 0 0,0-1 0 0 0,0 1 0 0 0,0 0 0 0 0,0 0 0 0 0,-1 0 0 0 0,0 0 0 0 0,1 1 0 0 0,-2-1 0 0 0,1 1 0 0 0,0-1 0 0 0,-1 1 0 0 0,0 1-6 0 0,-1 14 43 0 0,-1-1 0 0 0,-2 0 0 0 0,1 0-1 0 0,-2-1 1 0 0,-1 1 0 0 0,0-1 0 0 0,-1 0 0 0 0,-1 0 0 0 0,-1 0 0 0 0,-1-1 0 0 0,0 0 0 0 0,-1-1-1 0 0,-1 0 1 0 0,0-1 0 0 0,-1 0 0 0 0,-1-1 0 0 0,0 0 0 0 0,-1-1 0 0 0,-10 8-43 0 0,15-14-10 0 0,0 0 1 0 0,-1 0-1 0 0,1-1 1 0 0,-1 0-1 0 0,0-1 1 0 0,-1-1-1 0 0,1 1 1 0 0,-1-1-1 0 0,0-1 1 0 0,0 0-1 0 0,0-1 1 0 0,-1 0-1 0 0,1 0 1 0 0,0-2-1 0 0,-4 1 10 0 0,13-1-32 0 0,0 0 0 0 0,1 0-1 0 0,-1 0 1 0 0,0 0 0 0 0,1-1 0 0 0,-1 1 0 0 0,1 0-1 0 0,-1-1 1 0 0,1 1 0 0 0,-1-1 0 0 0,0 0-1 0 0,1 0 1 0 0,0 1 0 0 0,-1-1 0 0 0,1 0 0 0 0,0 0-1 0 0,-1 0 1 0 0,1 0 0 0 0,0 0 0 0 0,0-1-1 0 0,0 1 1 0 0,0 0 0 0 0,0-1 0 0 0,0 1 0 0 0,0 0-1 0 0,0-1 1 0 0,1 1 0 0 0,-1-1 0 0 0,0 1-1 0 0,1-1 1 0 0,-1 0 0 0 0,1 1 0 0 0,0-1 0 0 0,-1 1-1 0 0,1-1 1 0 0,0 0 0 0 0,0 1 0 0 0,0-1-1 0 0,0 0 1 0 0,1 1 0 0 0,-1-1 32 0 0,20-68-2365 0 0,17 16-1246 0 0,-17 26-2904 0 0,-9 11-4972 0 0</inkml:trace>
  <inkml:trace contextRef="#ctx0" brushRef="#br0" timeOffset="4421.387">6098 419 15707 0 0,'0'0'897'0'0,"0"0"-391"0"0,0 0-203 0 0,0 0 133 0 0,0 0 232 0 0,0 0 259 0 0,0 0 136 0 0,0 0-33 0 0,0 0-124 0 0,0 0-184 0 0,0 0-185 0 0,0 0-126 0 0,13 15-44 0 0,42 47-30 0 0,-46-51-187 0 0,0 1-1 0 0,0 1 0 0 0,-1-1 0 0 0,-1 2 0 0 0,0-1 1 0 0,0 1-1 0 0,-2 0 0 0 0,0 0 0 0 0,0 0 0 0 0,-1 1 1 0 0,-1 0-1 0 0,1 12-149 0 0,2 3 127 0 0,2 170 344 0 0,-9-164-414 0 0,-30 246-132 0 0,31-281-61 0 0,34-38-5512 0 0,-21 19 87 0 0,-5 10-995 0 0,-4 1-2731 0 0</inkml:trace>
  <inkml:trace contextRef="#ctx0" brushRef="#br0" timeOffset="4989.147">6540 813 9098 0 0,'0'0'1691'0'0,"0"0"-323"0"0,0 0 6 0 0,0 0 80 0 0,0 0-18 0 0,0 0-132 0 0,0 0-217 0 0,0 0-228 0 0,0 0-182 0 0,0 0-139 0 0,0 0-102 0 0,0 0-96 0 0,-10 33-52 0 0,-30 104-43 0 0,31-60 141 0 0,9-70-334 0 0,1 1-1 0 0,0-1 1 0 0,0 1 0 0 0,1 0-1 0 0,0-1 1 0 0,0 0 0 0 0,1 0-1 0 0,0 0 1 0 0,0 0 0 0 0,1 0-1 0 0,0 0 1 0 0,0-1 0 0 0,5 6-52 0 0,-7-10 34 0 0,-1 1 1 0 0,1-1-1 0 0,0 0 1 0 0,0 0 0 0 0,1 0-1 0 0,-1 0 1 0 0,0 0-1 0 0,1-1 1 0 0,-1 1-1 0 0,1-1 1 0 0,-1 0-1 0 0,1 1 1 0 0,0-1-1 0 0,0 0 1 0 0,-1-1-1 0 0,1 1 1 0 0,0 0-1 0 0,0-1 1 0 0,0 0 0 0 0,0 1-1 0 0,0-1 1 0 0,0 0-1 0 0,0-1 1 0 0,-1 1-1 0 0,1 0 1 0 0,0-1-1 0 0,0 0 1 0 0,0 0-1 0 0,0 1 1 0 0,-1-2-1 0 0,1 1 1 0 0,0 0-1 0 0,-1 0 1 0 0,1-1 0 0 0,-1 0-1 0 0,1 1 1 0 0,0-2-35 0 0,15-14 87 0 0,-2 0 0 0 0,1 0 0 0 0,-2-2 0 0 0,-1 0 0 0 0,0-1 0 0 0,-1 0 0 0 0,-2-1 0 0 0,0 0 0 0 0,-1-1 0 0 0,2-7-87 0 0,15-28 60 0 0,38-76 130 0 0,-46 208-218 0 0,25 130 163 0 0,-23-121-166 0 0,-4 1 1 0 0,-3 0 0 0 0,1 80 30 0 0,-13-113-38 0 0,-3 1 0 0 0,-2-1 1 0 0,-2 1-1 0 0,-5 10 38 0 0,7-38-8 0 0,-2-1 0 0 0,0 0 0 0 0,-2 0 1 0 0,-1 0-1 0 0,0-1 0 0 0,-2 0 0 0 0,-1 0 0 0 0,0-1 0 0 0,-2-1 0 0 0,0 0 0 0 0,-2 0 0 0 0,0-2 0 0 0,-8 7 8 0 0,21-22 2 0 0,-1-1-1 0 0,0 0 0 0 0,0-1 0 0 0,0 1 0 0 0,0 0 0 0 0,0-1 0 0 0,-1 0 0 0 0,1 1 0 0 0,-1-1 1 0 0,1-1-1 0 0,-1 1 0 0 0,0 0 0 0 0,0-1 0 0 0,0 0 0 0 0,0 0 0 0 0,0 0 0 0 0,0-1 0 0 0,0 1 1 0 0,0-1-1 0 0,0 0 0 0 0,0 0 0 0 0,0 0 0 0 0,0 0 0 0 0,0-1 0 0 0,0 0 0 0 0,0 0 0 0 0,0 0 1 0 0,0 0-1 0 0,0-1 0 0 0,0 1 0 0 0,0-1 0 0 0,1 0 0 0 0,-1 0 0 0 0,1-1 0 0 0,0 1 0 0 0,-1-1 1 0 0,1 1-1 0 0,0-1 0 0 0,1 0 0 0 0,-1 0 0 0 0,0 0 0 0 0,-1-3-1 0 0,-5-19-3 0 0,2-1 0 0 0,0 0-1 0 0,1-1 1 0 0,2 0 0 0 0,1 0-1 0 0,1 0 1 0 0,1 0 0 0 0,1 0 0 0 0,2 0-1 0 0,0 0 1 0 0,3-6 3 0 0,0 6-23 0 0,1 0 0 0 0,1 0 0 0 0,1 0 0 0 0,1 1 0 0 0,1 1-1 0 0,2-1 1 0 0,1 2 0 0 0,0 0 0 0 0,2 0 0 0 0,1 1 0 0 0,0 1 0 0 0,9-7 23 0 0,52-23-1084 0 0,-39 45-7772 0 0,-31 7-2678 0 0</inkml:trace>
  <inkml:trace contextRef="#ctx0" brushRef="#br0" timeOffset="6052.66">4069 386 4017 0 0,'0'0'2328'0'0,"0"0"-691"0"0,0 0-210 0 0,0 0 142 0 0,0 0 65 0 0,0 0-74 0 0,0 0-293 0 0,0 0-389 0 0,0 0-351 0 0,0 0-202 0 0,0 0-73 0 0,0 0 4 0 0,0 0 40 0 0,9-4 5299 0 0,-29 16-4904 0 0,43-48-782 0 0,-22 34 128 0 0,-1 2-21 0 0,0 0-12 0 0,0 0-17 0 0,0 0-4 0 0,0 0 25 0 0,-11 19 184 0 0,-50 57 40 0 0,97-94-164 0 0,14-22 186 0 0,-59 46-164 0 0,-42 30-6 0 0,33 0-4832 0 0,18-33-1169 0 0,3 1-5716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44 310 0 0 0,'0'0'411'0'0,"0"0"737"0"0,0 0 448 0 0,0 0 309 0 0,0 0 85 0 0,0 0-218 0 0,0 0-268 0 0,0 0-261 0 0,0 0-223 0 0,0-6-101 0 0,2-19-44 0 0,-4 43 3913 0 0,-7 43-4061 0 0,-4 20-294 0 0,3 0 1 0 0,4 1 0 0 0,3 9-434 0 0,2-87 15 0 0,1 1 0 0 0,-1-1 0 0 0,1 1 0 0 0,0-1 0 0 0,0 1 0 0 0,0-1 0 0 0,1 1 0 0 0,-1-1 0 0 0,1 1 0 0 0,0-1 0 0 0,1 1 0 0 0,-1-1 0 0 0,1 0 0 0 0,-1 0 0 0 0,1 0 0 0 0,1 0 0 0 0,-1 0 0 0 0,0 0 0 0 0,1-1 0 0 0,0 1 0 0 0,0-1 0 0 0,0 1 0 0 0,0-1 0 0 0,1 0 0 0 0,-1 0-1 0 0,1-1 1 0 0,0 1 0 0 0,-1-1 0 0 0,1 0 0 0 0,0 0 0 0 0,1 0 0 0 0,-1 0 0 0 0,0-1 0 0 0,0 1 0 0 0,1-1 0 0 0,-1 0 0 0 0,1-1 0 0 0,-1 1 0 0 0,1-1 0 0 0,-1 0 0 0 0,1 0 0 0 0,-1 0 0 0 0,1-1 0 0 0,4 0-15 0 0,0-5 69 0 0,1 0 0 0 0,-1-1 1 0 0,0 0-1 0 0,0 0 0 0 0,-1-1 0 0 0,0 0 1 0 0,-1 0-1 0 0,1-1 0 0 0,-2 0 0 0 0,1 0 1 0 0,0-3-70 0 0,-3 6 25 0 0,26-43 32 0 0,-3-2 0 0 0,-1 0 0 0 0,-3-2 0 0 0,-3 0 1 0 0,-1-2-1 0 0,-3 0 0 0 0,8-56-57 0 0,-8-14 183 0 0,-16 124-147 0 0,0 1-30 0 0,0 0-40 0 0,0 0-53 0 0,0 15-368 0 0,16 236 738 0 0,37 109-32 0 0,-36-220-234 0 0,-5 0-1 0 0,-6 1 1 0 0,-8 38-17 0 0,3-168 8 0 0,-1 1 0 0 0,-1 0 0 0 0,0-1 0 0 0,0 1 0 0 0,-1 0 0 0 0,-1-1 0 0 0,0 0 0 0 0,-1 1 0 0 0,0-1 0 0 0,0-1 0 0 0,-1 1 0 0 0,-1-1 0 0 0,0 1 0 0 0,0-2 0 0 0,-1 1 0 0 0,-5 6-8 0 0,9-14 10 0 0,-1 0 0 0 0,1 0-1 0 0,0 0 1 0 0,-1 0 0 0 0,0-1-1 0 0,1 0 1 0 0,-1 1-1 0 0,0-1 1 0 0,0-1 0 0 0,0 1-1 0 0,1 0 1 0 0,-1-1 0 0 0,0 0-1 0 0,0 0 1 0 0,0 0 0 0 0,0 0-1 0 0,0-1 1 0 0,0 1-1 0 0,0-1 1 0 0,1 0 0 0 0,-1 0-1 0 0,0-1 1 0 0,0 1 0 0 0,1-1-1 0 0,-1 0 1 0 0,1 0 0 0 0,0 0-1 0 0,-1 0 1 0 0,1 0-1 0 0,0-1 1 0 0,0 1 0 0 0,1-1-1 0 0,-1 0 1 0 0,0 0 0 0 0,1 0-1 0 0,0 0 1 0 0,0-1 0 0 0,0 1-1 0 0,0-1 1 0 0,0 0-10 0 0,-4-7 9 0 0,0-1-1 0 0,1 0 1 0 0,0 0 0 0 0,1 0 0 0 0,0 0 0 0 0,1-1 0 0 0,1 0 0 0 0,0 0-1 0 0,0 0 1 0 0,2 0 0 0 0,-1 0 0 0 0,2 0 0 0 0,-1 0 0 0 0,2 1-1 0 0,0-1 1 0 0,0 0 0 0 0,1 0 0 0 0,4-7-9 0 0,0-3 4 0 0,2 0 0 0 0,0 1 0 0 0,2 0 0 0 0,0 0 0 0 0,2 1 0 0 0,0 1 0 0 0,1 0 0 0 0,1 1-1 0 0,11-10-3 0 0,40-30-362 0 0,-54 54 112 0 0,-9 6-9154 0 0,-3-1-1261 0 0</inkml:trace>
  <inkml:trace contextRef="#ctx0" brushRef="#br0" timeOffset="317.374">826 678 11210 0 0,'0'0'2782'0'0,"0"0"-1584"0"0,0 0-631 0 0,0 0 96 0 0,0 0 323 0 0,0 0 231 0 0,0 0-36 0 0,0 0-277 0 0,0 0-273 0 0,0 0-167 0 0,0 0-90 0 0,0 0-12 0 0,0 0-32 0 0,5 28-6 0 0,24 133 315 0 0,-24-26 484 0 0,-24-113-3849 0 0,18-25-4622 0 0,1-1-4004 0 0</inkml:trace>
  <inkml:trace contextRef="#ctx0" brushRef="#br0" timeOffset="696.985">1137 630 10130 0 0,'0'0'1511'0'0,"0"0"-468"0"0,0 0 137 0 0,0 0 337 0 0,0 0 87 0 0,0 0-124 0 0,0 0-298 0 0,0 0-266 0 0,0 0-162 0 0,0 0-106 0 0,33-9-92 0 0,105-29-77 0 0,7 8 906 0 0,18 25-941 0 0,-98 6-2662 0 0,-64-1 1348 0 0,-1-3-1366 0 0,0 2-2375 0 0,0-2-3129 0 0</inkml:trace>
  <inkml:trace contextRef="#ctx0" brushRef="#br0" timeOffset="975.903">1415 207 9002 0 0,'0'0'1848'0'0,"0"0"-534"0"0,0 0-198 0 0,0 0 94 0 0,0 0 146 0 0,0 0 7 0 0,0 0-189 0 0,0 0-292 0 0,0 0-243 0 0,-6 31-137 0 0,-21 99-88 0 0,30-44 280 0 0,25 25 143 0 0,20 135-662 0 0,-46-187-1314 0 0,-2-46-3063 0 0,0-1-3926 0 0,0-12-929 0 0</inkml:trace>
  <inkml:trace contextRef="#ctx0" brushRef="#br0" timeOffset="1416.722">2328 1 9474 0 0,'0'0'2124'0'0,"0"0"-300"0"0,0 0-199 0 0,0 0-115 0 0,0 0-226 0 0,0 0-314 0 0,0 0-251 0 0,0 0-166 0 0,0 0-105 0 0,0 0-61 0 0,0 0-38 0 0,-31 28-14 0 0,-99 92-14 0 0,55-31 183 0 0,65-72-402 0 0,-10 13 4 0 0,2 1 0 0 0,0 0 0 0 0,2 2 0 0 0,2-1 0 0 0,1 2 1 0 0,1 0-1 0 0,2 0 0 0 0,2 1 0 0 0,1 0 0 0 0,1 1 0 0 0,2 0 0 0 0,1 22-106 0 0,4-48 22 0 0,0-1 0 0 0,0 1 0 0 0,1-1 0 0 0,0 0 0 0 0,1 0 0 0 0,0 0 0 0 0,0 0 0 0 0,1 0 0 0 0,0-1 0 0 0,0 1 0 0 0,1-1 0 0 0,0 0 0 0 0,1 0 0 0 0,0-1 0 0 0,0 0 1 0 0,0 0-1 0 0,1 0 0 0 0,0-1 0 0 0,1 0 0 0 0,-1 0 0 0 0,1-1 0 0 0,0 0 0 0 0,1 0 0 0 0,-1-1 0 0 0,1 0 0 0 0,-1-1 0 0 0,1 0 0 0 0,0 0 0 0 0,1 0 0 0 0,-1-1-22 0 0,6 1 81 0 0,-1 0 1 0 0,1-1-1 0 0,0-1 1 0 0,-1 0-1 0 0,1-1 1 0 0,0 0-1 0 0,0-1 1 0 0,-1-1 0 0 0,1 0-1 0 0,-1-1 1 0 0,1-1-1 0 0,-1 0 1 0 0,0-1-1 0 0,0-1 1 0 0,-1 0 0 0 0,0 0-1 0 0,0-2 1 0 0,0 1-1 0 0,2-3-81 0 0,-12 6 27 0 0,1 0-1 0 0,0 0 0 0 0,-1 0 0 0 0,0-1 1 0 0,0 1-1 0 0,0-1 0 0 0,0 0 1 0 0,-1 0-1 0 0,0 0 0 0 0,0 0 1 0 0,0 0-1 0 0,0 0 0 0 0,-1 0 1 0 0,0 0-1 0 0,0-1 0 0 0,-1 1 1 0 0,1-1-1 0 0,-1 1 0 0 0,0 0 1 0 0,-1-1-1 0 0,1 1 0 0 0,-1-1 1 0 0,0 1-1 0 0,-1 0 0 0 0,1 0 0 0 0,-1 0 1 0 0,0-1-1 0 0,0 2 0 0 0,0-1 1 0 0,-1 0-1 0 0,0 0 0 0 0,0 1 1 0 0,0-1-1 0 0,0 1 0 0 0,-1 0 1 0 0,0 0-1 0 0,0 0 0 0 0,0 1 1 0 0,0 0-1 0 0,0-1 0 0 0,-1 1 1 0 0,1 1-1 0 0,-1-1 0 0 0,0 1 1 0 0,0-1-28 0 0,-12-5-75 0 0,1-1 0 0 0,-2 2-1 0 0,1 0 1 0 0,-1 2-1 0 0,0 0 1 0 0,0 0 0 0 0,-1 2-1 0 0,1 0 1 0 0,-1 1-1 0 0,0 1 1 0 0,0 1 0 0 0,1 1-1 0 0,-1 0 1 0 0,-10 3 76 0 0,17-1-536 0 0,0 0 0 0 0,1 0 1 0 0,-1 1-1 0 0,1 1 0 0 0,0 0 1 0 0,0 0-1 0 0,0 1 1 0 0,1 0-1 0 0,-1 2 536 0 0,-4 3-5416 0 0,3-3-6241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12363 0 0,'0'0'1751'0'0,"0"0"-574"0"0,0 0-342 0 0,0 0 16 0 0,0 0 148 0 0,0 0 109 0 0,0 0 12 0 0,0 0-63 0 0,0 0-164 0 0,0 0-154 0 0,0 0-107 0 0,0 0-87 0 0,0 0-47 0 0,35-3-38 0 0,108-9-55 0 0,-40 9 344 0 0,92-5-487 0 0,-117-13-1939 0 0,-76 15-459 0 0,-2 4-6366 0 0,0 2 8491 0 0,0 0-11106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10530 0 0,'0'0'4647'0'0,"0"0"-2808"0"0,0 0-1097 0 0,0 0-25 0 0,0 0 209 0 0,0 0 212 0 0,0 0-15 0 0,0 0-132 0 0,0 0-184 0 0,0 0-190 0 0,0 0-149 0 0,35 2-114 0 0,108 4-84 0 0,-19-17 42 0 0,-111 10-648 0 0,98-8 169 0 0,-74 4-2599 0 0,-2-2-3533 0 0,-21 3-5445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9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368 332 0 0 0,'0'0'1024'0'0,"0"0"393"0"0,0 0 131 0 0,0 0 36 0 0,0 0 54 0 0,0 0-3 0 0,0 0-92 0 0,0 0-99 0 0,0 0-133 0 0,4-10-111 0 0,12-29-67 0 0,-16 39-1072 0 0,1-1 1 0 0,-1 1-1 0 0,0-1 1 0 0,0 1-1 0 0,1-1 1 0 0,-1 1-1 0 0,0-1 1 0 0,0 0-1 0 0,0 1 0 0 0,1-1 1 0 0,-1 1-1 0 0,0-1 1 0 0,0 0-1 0 0,0 1 1 0 0,0-1-1 0 0,0 1 1 0 0,0-1-1 0 0,0 0 1 0 0,0 1-1 0 0,0-1 1 0 0,-1 1-1 0 0,1-1 1 0 0,0 1-1 0 0,0-1 1 0 0,0 1-1 0 0,-1-1 1 0 0,1 0-1 0 0,0 1 1 0 0,-1-1-1 0 0,1 1 1 0 0,0 0-1 0 0,-1-1 1 0 0,1 1-1 0 0,-1-1 1 0 0,1 1-1 0 0,-1-1 0 0 0,1 1 1 0 0,-1 0-1 0 0,1 0 1 0 0,-1-1-1 0 0,1 1 1 0 0,-1 0-1 0 0,1 0 1 0 0,-1-1-1 0 0,1 1 1 0 0,-1 0-1 0 0,0 0 1 0 0,1 0-1 0 0,-1 0 1 0 0,1 0-1 0 0,-1 0 1 0 0,0 0-1 0 0,1 0 1 0 0,-1 0-1 0 0,1 0 1 0 0,-1 0-1 0 0,1 0 1 0 0,-1 0-1 0 0,0 1 1 0 0,1-1-1 0 0,-1 0-61 0 0,-1 0 376 0 0,-10 1-178 0 0,0 0 1 0 0,1 1 0 0 0,-1 0-1 0 0,1 1 1 0 0,0 0-1 0 0,0 1 1 0 0,0 1 0 0 0,0-1-1 0 0,-9 7-198 0 0,17-10 28 0 0,-14 6 99 0 0,0 1-1 0 0,0 0 1 0 0,1 1-1 0 0,1 1 1 0 0,-1 0 0 0 0,2 1-1 0 0,-1 1 1 0 0,2 1-1 0 0,-1-1 1 0 0,2 2 0 0 0,0 0-1 0 0,0 1 1 0 0,2 0 0 0 0,-1 0-1 0 0,2 1 1 0 0,0 0-1 0 0,0 3-126 0 0,8-12 26 0 0,-1 0-1 0 0,1 1 1 0 0,0-1-1 0 0,1 0 1 0 0,-1 1-1 0 0,2-1 1 0 0,-1 0-1 0 0,1 1 0 0 0,0-1 1 0 0,0 0-1 0 0,1 1 1 0 0,0-1-1 0 0,0 0 1 0 0,1 0-1 0 0,0-1 1 0 0,0 1-1 0 0,1-1 1 0 0,-1 1-1 0 0,2-1 0 0 0,-1 0 1 0 0,0 0-1 0 0,1-1 1 0 0,0 1-1 0 0,2 0-25 0 0,8 8-3 0 0,0-1-1 0 0,1 0 0 0 0,0-1 1 0 0,1-1-1 0 0,0 0 0 0 0,1-1 1 0 0,0-1-1 0 0,5 0 4 0 0,-13-5-121 0 0,0 0 1 0 0,0-1 0 0 0,0 0-1 0 0,1-1 1 0 0,-1-1 0 0 0,1 1-1 0 0,-1-1 1 0 0,1-1-1 0 0,0 0 1 0 0,5-1 120 0 0,59-24-5266 0 0,-59 14-788 0 0,-2 3-5142 0 0</inkml:trace>
  <inkml:trace contextRef="#ctx0" brushRef="#br0" timeOffset="293.805">740 384 3753 0 0,'0'0'2259'0'0,"0"0"-455"0"0,0 0-174 0 0,0 0-16 0 0,0 0-81 0 0,0 0-164 0 0,-24 35-276 0 0,-75 113-291 0 0,62-68 34 0 0,35-67-688 0 0,1-8-80 0 0,-1-1 0 0 0,1 1 0 0 0,1 0 0 0 0,-1 0 0 0 0,1-1 0 0 0,0 1 1 0 0,0 0-1 0 0,0 0 0 0 0,0 0 0 0 0,1 0 0 0 0,0-1 0 0 0,0 1 0 0 0,1 0 0 0 0,-1-1 0 0 0,1 1 0 0 0,0-1 0 0 0,0 1 0 0 0,0-1 1 0 0,1 0-1 0 0,-1 0 0 0 0,1 0 0 0 0,0 0 0 0 0,0 0 0 0 0,1-1 0 0 0,-1 1 0 0 0,1-1 0 0 0,-1 0 0 0 0,1 0 0 0 0,0-1 1 0 0,0 1-1 0 0,1-1 0 0 0,-1 1 0 0 0,0-1 0 0 0,1-1 0 0 0,0 1 0 0 0,-1-1 0 0 0,2 1-68 0 0,5-1 133 0 0,-1 0 0 0 0,1 0 1 0 0,-1-1-1 0 0,1-1 0 0 0,0 0 0 0 0,-1 0 0 0 0,0-1 0 0 0,1 0 0 0 0,-1-1 0 0 0,0 0 0 0 0,0-1 1 0 0,0 0-1 0 0,-1-1 0 0 0,1 1 0 0 0,-1-2 0 0 0,0 1 0 0 0,-1-2 0 0 0,1 1 0 0 0,-1-1 1 0 0,0 0-1 0 0,-1 0 0 0 0,0-1 0 0 0,0 0 0 0 0,-1-1 0 0 0,0 1 0 0 0,0-1 0 0 0,-1-1 1 0 0,0 1-1 0 0,0-1 0 0 0,-1 1 0 0 0,-1-1 0 0 0,0 0 0 0 0,0-1 0 0 0,-1 1 0 0 0,0 0 1 0 0,0-1-1 0 0,-2 1 0 0 0,1-1 0 0 0,-1-8-133 0 0,-1 14-14 0 0,1-1 1 0 0,-1 0 0 0 0,0 1-1 0 0,0-1 1 0 0,-1 0-1 0 0,1 1 1 0 0,-1 0-1 0 0,0-1 1 0 0,-1 1-1 0 0,1 0 1 0 0,-1 0-1 0 0,0 0 1 0 0,-1 0-1 0 0,1 1 1 0 0,-1-1 0 0 0,0 1-1 0 0,0 0 1 0 0,0 0-1 0 0,0 0 1 0 0,-1 1-1 0 0,1 0 1 0 0,-1 0-1 0 0,0 0 1 0 0,0 0-1 0 0,0 0 1 0 0,-1 1-1 0 0,1 0 1 0 0,-1 1 0 0 0,1-1-1 0 0,-1 1 1 0 0,1 0-1 0 0,-5 0 14 0 0,-54 7-1946 0 0,29 16-3025 0 0,26-11-1959 0 0,0-6-3344 0 0</inkml:trace>
  <inkml:trace contextRef="#ctx0" brushRef="#br0" timeOffset="745.333">1080 778 3857 0 0,'0'0'3699'0'0,"0"0"-1244"0"0,0 0-603 0 0,0 0-195 0 0,0 0-86 0 0,0 0-117 0 0,0 0-229 0 0,0 0-232 0 0,0 0-165 0 0,0 0-127 0 0,0 0-101 0 0,16-33-90 0 0,47-104-69 0 0,-18 42 506 0 0,15-11-467 0 0,-52 145-1413 0 0,38 113 674 0 0,-44-147 301 0 0,1-1 0 0 0,0 1 1 0 0,-1-1-1 0 0,2 0 0 0 0,-1 1 0 0 0,0-1 1 0 0,1-1-1 0 0,0 1 0 0 0,0 0 0 0 0,0-1 1 0 0,0 0-1 0 0,1 0 0 0 0,-1 0 0 0 0,1-1 1 0 0,-1 1-1 0 0,1-1 0 0 0,0 0 0 0 0,0-1 1 0 0,0 1-1 0 0,0-1 0 0 0,1 0 0 0 0,-1 0 1 0 0,0 0-1 0 0,0-1 0 0 0,1 0 0 0 0,-1 0 1 0 0,0 0-1 0 0,4-1-42 0 0,-1-3 152 0 0,0 0 1 0 0,0-1-1 0 0,-1 0 1 0 0,0 0-1 0 0,0 0 1 0 0,0-1-1 0 0,0 0 1 0 0,-1-1-1 0 0,0 1 1 0 0,-1-1-1 0 0,1 0 1 0 0,-1 0 0 0 0,0-1-1 0 0,-1 0 1 0 0,0 0-1 0 0,0 0 1 0 0,1-7-153 0 0,56-117 37 0 0,-58 126-845 0 0,12-26 482 0 0,-11 21-3917 0 0,-2 1-5117 0 0,-1 6-1794 0 0</inkml:trace>
  <inkml:trace contextRef="#ctx0" brushRef="#br0" timeOffset="1219.341">2119 218 7730 0 0,'0'0'6564'0'0,"0"0"-4001"0"0,0 0-1379 0 0,0 0-33 0 0,0 0-31 0 0,0 0-55 0 0,0 0-156 0 0,0 0-202 0 0,0 0-146 0 0,0 0-139 0 0,0 0-101 0 0,0 0-98 0 0,0 0-46 0 0,-7-2-25 0 0,4 0-136 0 0,-56-1 270 0 0,-128 84 15 0 0,187-81-304 0 0,-1 0 1 0 0,1 0-1 0 0,-1 0 1 0 0,1 1-1 0 0,-1-1 0 0 0,1 0 1 0 0,-1 0-1 0 0,1 1 0 0 0,0-1 1 0 0,-1 0-1 0 0,1 1 1 0 0,-1-1-1 0 0,1 0 0 0 0,0 1 1 0 0,0-1-1 0 0,-1 1 0 0 0,1-1 1 0 0,0 0-1 0 0,0 1 0 0 0,-1-1 1 0 0,1 1-1 0 0,0-1 1 0 0,0 1-1 0 0,0-1 0 0 0,0 1 1 0 0,0-1-1 0 0,-1 1 0 0 0,1-1 1 0 0,0 1-1 0 0,0-1 1 0 0,0 1-1 0 0,0-1 0 0 0,1 1 1 0 0,-1-1-1 0 0,0 1 0 0 0,0-1 1 0 0,0 1-1 0 0,0-1 1 0 0,0 1-1 0 0,1-1 0 0 0,-1 0 1 0 0,0 1-1 0 0,0-1 0 0 0,1 1 1 0 0,-1-1-1 0 0,0 0 0 0 0,1 1 1 0 0,-1-1-1 0 0,0 1 1 0 0,1-1-1 0 0,-1 0 0 0 0,1 0 1 0 0,-1 1-1 0 0,0-1 0 0 0,1 0 1 0 0,-1 0-1 0 0,1 1 1 0 0,-1-1-1 0 0,1 0 0 0 0,-1 0 1 0 0,1 0-1 0 0,-1 0 0 0 0,1 0 3 0 0,32 11-163 0 0,-7-8 163 0 0,-15-2 0 0 0,0 0 0 0 0,0 0 1 0 0,-1 1-1 0 0,1 1 0 0 0,0 0 1 0 0,-1 0-1 0 0,1 1 0 0 0,-1 0 0 0 0,6 4 0 0 0,-12-2 8 0 0,0 0 0 0 0,0 0 0 0 0,-1 1 0 0 0,1-1 0 0 0,-1 1-1 0 0,-1 0 1 0 0,1 0 0 0 0,-1 0 0 0 0,-1 0 0 0 0,1 0 0 0 0,-1 1 0 0 0,0-1-1 0 0,-1 0 1 0 0,0 1 0 0 0,0-1 0 0 0,-1 0 0 0 0,1 1 0 0 0,-2-1 0 0 0,1 0-1 0 0,-1 0 1 0 0,0 0 0 0 0,0 0 0 0 0,-1 0 0 0 0,0 0 0 0 0,0-1 0 0 0,-1 1-1 0 0,-1 0-7 0 0,0 6 23 0 0,-1-1 0 0 0,0 0 0 0 0,-1 0 0 0 0,-1-1 0 0 0,0 0 0 0 0,0 0 0 0 0,-1-1-1 0 0,0 0 1 0 0,-1-1 0 0 0,0 0 0 0 0,0 0 0 0 0,-1-1 0 0 0,-6 3-23 0 0,-31-7-490 0 0,41-41-3775 0 0,7 31 3380 0 0,0-13-5491 0 0,3 11-4562 0 0</inkml:trace>
  <inkml:trace contextRef="#ctx0" brushRef="#br0" timeOffset="1464.912">2452 1 7818 0 0,'0'0'5055'0'0,"0"0"-2643"0"0,0 0-1181 0 0,0 0-47 0 0,0 0 148 0 0,0 0 40 0 0,0 0-67 0 0,0 0-208 0 0,0 0-231 0 0,0 0-206 0 0,-4 34-127 0 0,-11 110-113 0 0,-27 75 515 0 0,40-28-1092 0 0,3-186-71 0 0,0 0 1 0 0,0 1-1 0 0,1-2 0 0 0,0 1 1 0 0,-1 0-1 0 0,2 0 0 0 0,-1 0 1 0 0,0-1-1 0 0,1 1 1 0 0,0-1-1 0 0,0 0 0 0 0,0 0 1 0 0,1 0-1 0 0,-1 0 0 0 0,1-1 1 0 0,2 3 227 0 0,-4-6-937 0 0,-2 0-2660 0 0,0 0-3604 0 0,0 0-3485 0 0</inkml:trace>
  <inkml:trace contextRef="#ctx0" brushRef="#br0" timeOffset="1646.187">2172 395 10002 0 0,'0'0'5247'0'0,"0"0"-3122"0"0,0 0-1274 0 0,0 0-92 0 0,0 0 91 0 0,0 0 28 0 0,0 0-56 0 0,0 0-90 0 0,33-6-105 0 0,103-19-94 0 0,-13 19 544 0 0,-7 14-773 0 0,-42 13-4740 0 0,-62-18-1541 0 0,-7-2-5704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0 0 0,'0'0'1355'0'0,"0"0"567"0"0,0 0 450 0 0,0 0 109 0 0,0 0-305 0 0,0 0-437 0 0,0 0-473 0 0,0 0-367 0 0,0 0-250 0 0,0-5-155 0 0,1-1-450 0 0,-1 6 120 0 0,0 0-1 0 0,1 0 1 0 0,-1 0 0 0 0,0 0 0 0 0,1 0 0 0 0,-1 0 0 0 0,0 0 0 0 0,0 0-164 0 0,14 162 2525 0 0,-13-143-2401 0 0,0 0-1 0 0,2 0 0 0 0,0 0 0 0 0,2-1 1 0 0,0 1-1 0 0,1-1 0 0 0,0 0 0 0 0,2-1 0 0 0,0 1 1 0 0,10 14-124 0 0,-18-32 20 0 0,0 1 0 0 0,1-1 0 0 0,-1 1 1 0 0,1 0-1 0 0,-1-1 0 0 0,1 1 0 0 0,-1-1 0 0 0,1 1 1 0 0,-1-1-1 0 0,1 1 0 0 0,-1-1 0 0 0,1 0 1 0 0,0 1-1 0 0,-1-1 0 0 0,1 0 0 0 0,0 1 0 0 0,-1-1 1 0 0,1 0-1 0 0,0 0 0 0 0,-1 1 0 0 0,1-1 1 0 0,0 0-1 0 0,-1 0 0 0 0,1 0 0 0 0,0 0 0 0 0,0 0 1 0 0,-1 0-1 0 0,1 0 0 0 0,0 0 0 0 0,-1-1 0 0 0,1 1 1 0 0,0 0-1 0 0,0 0 0 0 0,-1-1 0 0 0,1 1 1 0 0,0 0-1 0 0,-1-1 0 0 0,1 1 0 0 0,-1 0 0 0 0,1-1 1 0 0,-1 1-1 0 0,1-1 0 0 0,0 1 0 0 0,-1-1 1 0 0,0 1-1 0 0,1-1 0 0 0,-1 0 0 0 0,1 1 0 0 0,-1-1 1 0 0,0 1-1 0 0,1-1 0 0 0,-1 0 0 0 0,0 0-20 0 0,21-42 813 0 0,-18 34-721 0 0,125-322 583 0 0,-82 226-463 0 0,-46 105-214 0 0,0 0-1 0 0,0 1 1 0 0,0-1 0 0 0,0 0-1 0 0,0 0 1 0 0,0 1-1 0 0,0-1 1 0 0,0 0 0 0 0,0 1-1 0 0,0-1 1 0 0,0 0 0 0 0,0 0-1 0 0,1 1 1 0 0,-1-1 0 0 0,0 0-1 0 0,0 0 1 0 0,0 1-1 0 0,0-1 1 0 0,1 0 0 0 0,-1 0-1 0 0,0 0 1 0 0,0 1 0 0 0,1-1-1 0 0,-1 0 1 0 0,0 0 0 0 0,0 0-1 0 0,1 0 1 0 0,-1 1-1 0 0,0-1 1 0 0,0 0 0 0 0,1 0-1 0 0,-1 0 1 0 0,0 0 0 0 0,1 0-1 0 0,-1 0 1 0 0,0 0 0 0 0,0 0-1 0 0,1 0 1 0 0,-1 0-1 0 0,0 0 1 0 0,1 0 0 0 0,-1 0-1 0 0,0 0 1 0 0,1 0 0 0 0,-1 0-1 0 0,0 0 1 0 0,0-1 0 0 0,1 1-1 0 0,-1 0 1 0 0,0 0-1 0 0,0 0 1 0 0,1 0 0 0 0,-1-1-1 0 0,0 1 1 0 0,0 0 0 0 0,1 0-1 0 0,-1 0 1 0 0,0-1 0 0 0,0 1-1 0 0,0 0 1 0 0,0 0-1 0 0,1-1 3 0 0,9 39 219 0 0,-8-25-110 0 0,38 256 562 0 0,-18-145-626 0 0,-1-15-50 0 0,-5 1 0 0 0,-5 1 0 0 0,-3 60 5 0 0,-9-149-11 0 0,0 0 1 0 0,-2 0-1 0 0,-1 0 1 0 0,0 0 0 0 0,-2-1-1 0 0,0 0 1 0 0,-2 0 0 0 0,0 0-1 0 0,-1-1 1 0 0,-1 0 0 0 0,-1-1-1 0 0,-1 0 1 0 0,0-1 0 0 0,-1 0-1 0 0,-2-1 1 0 0,1-1 0 0 0,-2 0-1 0 0,0-1 1 0 0,-1-1-1 0 0,0 0 1 0 0,-18 10 10 0 0,33-22-5 0 0,0-1-1 0 0,0 1 0 0 0,0-1 1 0 0,0 1-1 0 0,0-1 1 0 0,0 0-1 0 0,-1 1 0 0 0,1-1 1 0 0,0-1-1 0 0,-1 1 1 0 0,1 0-1 0 0,-1 0 1 0 0,1-1-1 0 0,-1 1 0 0 0,1-1 1 0 0,-1 0-1 0 0,0 0 1 0 0,1 0-1 0 0,-1 0 0 0 0,1 0 1 0 0,-1-1-1 0 0,1 1 1 0 0,-1-1-1 0 0,1 0 1 0 0,-1 1-1 0 0,1-1 0 0 0,-1 0 1 0 0,1-1-1 0 0,0 1 1 0 0,0 0-1 0 0,-1-1 0 0 0,1 1 1 0 0,0-1-1 0 0,0 1 1 0 0,1-1-1 0 0,-1 0 1 0 0,0 0-1 0 0,0 0 0 0 0,1 0 1 0 0,0 0-1 0 0,-1 0 1 0 0,1-1-1 0 0,0 1 0 0 0,0 0 1 0 0,0-1-1 0 0,0 1 1 0 0,0-1-1 0 0,0 0 6 0 0,3-18-5 0 0,0 1 1 0 0,1 0-1 0 0,2 0 1 0 0,-1 0-1 0 0,2 1 1 0 0,1-1-1 0 0,0 1 0 0 0,2 1 1 0 0,0-1-1 0 0,1 2 1 0 0,1-1-1 0 0,0 1 1 0 0,1 1-1 0 0,1 0 0 0 0,1 1 1 0 0,4-4 4 0 0,26-38-118 0 0,27-33 349 0 0,-40 53-6142 0 0,-17 20-550 0 0,-12 13-4932 0 0</inkml:trace>
  <inkml:trace contextRef="#ctx0" brushRef="#br0" timeOffset="431.376">617 533 6993 0 0,'0'0'5136'0'0,"0"0"-2686"0"0,0 0-1310 0 0,0 0-410 0 0,0 0 13 0 0,0 0 133 0 0,0 0 57 0 0,0 0-35 0 0,0 0-169 0 0,0 0-188 0 0,0 0-157 0 0,0 0-87 0 0,0 0-66 0 0,30-12-62 0 0,93-38-32 0 0,-59 33 75 0 0,-48 19-127 0 0,-15-2-78 0 0,0 1 1 0 0,0-1 0 0 0,0 0 0 0 0,0 1 0 0 0,1-1-1 0 0,-1 1 1 0 0,0 0 0 0 0,0-1 0 0 0,0 1 0 0 0,0 0-1 0 0,0 0 1 0 0,-1 0 0 0 0,1-1 0 0 0,0 1 0 0 0,0 0-1 0 0,0 0 1 0 0,-1 0 0 0 0,1 0 0 0 0,0 1 0 0 0,-1-1-1 0 0,1 0 1 0 0,-1 0 0 0 0,0 0 0 0 0,1 0 0 0 0,-1 0-1 0 0,0 1 1 0 0,1-1 0 0 0,-1 0 0 0 0,0 0 0 0 0,0 1 0 0 0,0-1-1 0 0,0 0 1 0 0,0 0 0 0 0,-1 0 0 0 0,1 1 0 0 0,0-1-1 0 0,-1 0 1 0 0,1 0 0 0 0,0 0 0 0 0,-1 1 0 0 0,1-1-1 0 0,-1 0 1 0 0,0 0-8 0 0,-19 55 441 0 0,-93 120 241 0 0,107-169-625 0 0,1 0 0 0 0,0 0-1 0 0,1 0 1 0 0,-1 0-1 0 0,1 1 1 0 0,1-1-1 0 0,0 1 1 0 0,0 0 0 0 0,0 0-1 0 0,1 0 1 0 0,0 1-1 0 0,0 1-56 0 0,4-8 28 0 0,0 0 0 0 0,0 1-1 0 0,0-1 1 0 0,1 0-1 0 0,-1 0 1 0 0,0 0 0 0 0,1-1-1 0 0,-1 1 1 0 0,1 0-1 0 0,0-1 1 0 0,0 0 0 0 0,-1 0-1 0 0,1 1 1 0 0,0-2-1 0 0,0 1 1 0 0,0 0 0 0 0,0-1-1 0 0,0 1 1 0 0,0-1-1 0 0,0 0 1 0 0,0 0 0 0 0,0 0-1 0 0,0 0 1 0 0,0-1-1 0 0,0 1 1 0 0,0-1 0 0 0,1 0-28 0 0,2 1 48 0 0,134-29-688 0 0,-126 24-2123 0 0,-7 2-4514 0 0,-2 0-4465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0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16 396 1168 0 0,'0'0'1174'0'0,"0"0"-271"0"0,0 0-36 0 0,0 0 239 0 0,0 0 323 0 0,0 0 236 0 0,0 0 28 0 0,0 0-92 0 0,0 0-202 0 0,0 0-242 0 0,0 0-181 0 0,14 0-169 0 0,97-4 1184 0 0,22-3 460 0 0,11 0-1048 0 0,135-15-88 0 0,-118 12-856 0 0,-67 9-602 0 0,-142 6-2164 0 0,16 2-6805 0 0,25-5 4953 0 0,1-2-3684 0 0</inkml:trace>
  <inkml:trace contextRef="#ctx0" brushRef="#br0" timeOffset="339.494">1 643 7450 0 0,'0'0'2053'0'0,"0"0"-314"0"0,0 0-145 0 0,0 0-59 0 0,0 0-105 0 0,0 0-205 0 0,0 0-278 0 0,0 0-264 0 0,0 0-171 0 0,0 0-74 0 0,0 0 0 0 0,0 0 38 0 0,0 0 19 0 0,20-3-21 0 0,144-9 682 0 0,422 12 24 0 0,-583 0-1224 0 0,91-6-691 0 0,-41-15-2673 0 0,-49 13 1244 0 0,0-1-5956 0 0,-1 5-1234 0 0</inkml:trace>
  <inkml:trace contextRef="#ctx0" brushRef="#br0" timeOffset="1120.136">371 2 5673 0 0,'0'0'1522'0'0,"0"0"-189"0"0,0 0 106 0 0,0 0 200 0 0,0 0 105 0 0,0 0-99 0 0,0 0-346 0 0,0 0-431 0 0,0 0-344 0 0,0 0-227 0 0,0 0-140 0 0,0 0-54 0 0,-3-1 133 0 0,3 1-198 0 0,0 1 0 0 0,0-1 0 0 0,0 0 0 0 0,0 0 0 0 0,0 1 0 0 0,0-1 0 0 0,0 0 0 0 0,0 1 0 0 0,0-1 0 0 0,0 0 0 0 0,0 0 0 0 0,0 1 1 0 0,0-1-1 0 0,0 0 0 0 0,-1 1 0 0 0,1-1 0 0 0,0 0 0 0 0,0 0 0 0 0,0 1 0 0 0,0-1 0 0 0,0 0 0 0 0,-1 0 0 0 0,1 1 0 0 0,0-1 0 0 0,0 0 0 0 0,0 0 0 0 0,-1 0 1 0 0,1 1-1 0 0,0-1 0 0 0,0 0 0 0 0,-1 0 0 0 0,1 0 0 0 0,0 0 0 0 0,0 0 0 0 0,-1 0 0 0 0,1 1 0 0 0,0-1 0 0 0,0 0 0 0 0,-1 0 0 0 0,1 0-38 0 0,36 33 1860 0 0,-23-22-1468 0 0,47 44 299 0 0,2-3-1 0 0,2-2 1 0 0,2-4 0 0 0,2-2 0 0 0,64 30-691 0 0,99 46 224 0 0,-229-119-211 0 0,-1-1-7 0 0,0 0 1 0 0,0 1 0 0 0,1-1 0 0 0,-1 1-1 0 0,0-1 1 0 0,0 1 0 0 0,0-1 0 0 0,0 1 0 0 0,0 0-1 0 0,0 0 1 0 0,0-1 0 0 0,0 1 0 0 0,0 0-1 0 0,0 0 1 0 0,0 0 0 0 0,0 0 0 0 0,0 0 0 0 0,-1 0-1 0 0,1 0 1 0 0,0 0 0 0 0,-1 1 0 0 0,1-1-1 0 0,-1 0 1 0 0,1 0 0 0 0,-1 0 0 0 0,0 1 0 0 0,1-1-1 0 0,-1 0 1 0 0,0 1 0 0 0,0-1-7 0 0,-7 9 102 0 0,0-1-1 0 0,0 0 1 0 0,-1-1 0 0 0,0 0-1 0 0,0 0 1 0 0,-1-1 0 0 0,0 0 0 0 0,0 0-1 0 0,-6 2-101 0 0,-25 21 62 0 0,-271 186 304 0 0,141-104-147 0 0,50-21 142 0 0,115-98-2428 0 0,11-4-3581 0 0,0 7-4777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08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1 512 1552 0 0,'0'0'1754'0'0,"0"0"-471"0"0,0 0-229 0 0,0 0-21 0 0,0 0 153 0 0,0 0 123 0 0,0 0 46 0 0,0 0-69 0 0,0 0-162 0 0,0 0-172 0 0,0 0-172 0 0,13-13-73 0 0,96-81 1043 0 0,49-10 501 0 0,75-93-333 0 0,-203 175-1521 0 0,-30 21-263 0 0,0 1-9 0 0,0 0-2 0 0,0 0-13 0 0,0 5 112 0 0,-22 127 634 0 0,19-64-756 0 0,4 0 0 0 0,2 0 0 0 0,3 0 0 0 0,3 0 0 0 0,13 44-100 0 0,21 87 95 0 0,-32-122 141 0 0,-4-88 487 0 0,65-195-162 0 0,115-301-282 0 0,-176 479-231 0 0,-2-1 0 0 0,-1 1 0 0 0,-1-2 0 0 0,-2 1 0 0 0,0 0 0 0 0,-1-19-48 0 0,-6 48-53 0 0,-7 3-3171 0 0,10 17 387 0 0,5-8-3750 0 0,-2-7-4286 0 0</inkml:trace>
  <inkml:trace contextRef="#ctx0" brushRef="#br0" timeOffset="416.459">1048 619 6433 0 0,'0'0'2228'0'0,"0"0"-870"0"0,0 0-249 0 0,0 0 112 0 0,0 0 206 0 0,0 0 51 0 0,0 0-226 0 0,0 0-322 0 0,0 0-254 0 0,0 0-56 0 0,0 0 45 0 0,0 0 96 0 0,0 0 72 0 0,7 5-51 0 0,22 20-93 0 0,-15 20 499 0 0,-14-31-888 0 0,5 218 1439 0 0,-12-172-1618 0 0,7-58-157 0 0,0-2-18 0 0,0 0-59 0 0,0 0-54 0 0,0 0-85 0 0,0 0-155 0 0,0 0-253 0 0,4-15-4813 0 0,1 8-980 0 0,-1 3-5030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10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6 395 0 0 0,'-4'0'28'0'0,"3"0"171"0"0,1 0 274 0 0,0 0 111 0 0,0 0 31 0 0,0 0 16 0 0,0 0 9 0 0,0 0 19 0 0,0 0 74 0 0,0 0 137 0 0,2 5 11092 0 0,0 2-8193 0 0,1-3-3608 0 0,1 0-1 0 0,0 0 0 0 0,1 0 1 0 0,-1 0-1 0 0,0-1 1 0 0,1 0-1 0 0,0 0 1 0 0,0 0-1 0 0,0 0 0 0 0,0-1 1 0 0,0 0-1 0 0,1 0 1 0 0,-1 0-1 0 0,0-1 1 0 0,3 1-161 0 0,6 3 235 0 0,24 4 144 0 0,0-1-1 0 0,0-2 1 0 0,1-2-1 0 0,0-1 1 0 0,-1-2-1 0 0,26-3-378 0 0,-19 2 240 0 0,-6-7 31 0 0,-38 7-264 0 0,-1 0-19 0 0,0 0-4 0 0,0 0-3 0 0,0 0-13 0 0,0 0-19 0 0,0 0-30 0 0,0 0-40 0 0,0 0-46 0 0,0 0-49 0 0,0 0-79 0 0,-8-11-3082 0 0,3 3-3976 0 0,3 5-3380 0 0</inkml:trace>
  <inkml:trace contextRef="#ctx0" brushRef="#br0" timeOffset="322.841">212 192 4833 0 0,'0'0'2178'0'0,"0"0"-990"0"0,0 0-445 0 0,0 0 238 0 0,0 0 490 0 0,0 0 303 0 0,0 0 33 0 0,0 0-328 0 0,0 0-387 0 0,0 0-246 0 0,0 0-93 0 0,0 0-30 0 0,0 0-39 0 0,-1 31-37 0 0,-7 97-69 0 0,4-34 447 0 0,-23 187 30 0 0,-6-167-1342 0 0,20-77-3788 0 0,27-37-6839 0 0,-10 0 2333 0 0</inkml:trace>
  <inkml:trace contextRef="#ctx0" brushRef="#br0" timeOffset="785.081">1242 53 5329 0 0,'0'0'1195'0'0,"0"0"31"0"0,0 0 273 0 0,0 0 365 0 0,0 0 146 0 0,0 0-231 0 0,0 0-402 0 0,0 0-403 0 0,0 0-216 0 0,0 0-106 0 0,0 0-42 0 0,0 0-25 0 0,-29 7-51 0 0,-90 25-34 0 0,57 5 229 0 0,55-28-601 0 0,-12 16 18 0 0,2 0 0 0 0,1 1 1 0 0,0 0-1 0 0,2 2 0 0 0,2 0 1 0 0,0 0-1 0 0,2 1 1 0 0,0 0-1 0 0,3 1 0 0 0,0-1 1 0 0,2 2-1 0 0,1-1-146 0 0,2 135 95 0 0,1-155-81 0 0,1 0 1 0 0,1-1 0 0 0,0 1-1 0 0,0 0 1 0 0,1-1-1 0 0,0 1 1 0 0,0-1 0 0 0,1 0-1 0 0,1 0 1 0 0,-1 0 0 0 0,1 0-1 0 0,1 0 1 0 0,0-1 0 0 0,0 0-1 0 0,1 0 1 0 0,0 0-1 0 0,0-1 1 0 0,0 0 0 0 0,1 0-1 0 0,0 0 1 0 0,1-1 0 0 0,0 0-1 0 0,0-1 1 0 0,0 1-1 0 0,0-2 1 0 0,1 1 0 0 0,0-1-1 0 0,0 0 1 0 0,0-1 0 0 0,0 0-1 0 0,0-1 1 0 0,1 0 0 0 0,-1 0-1 0 0,3-1-14 0 0,-5 0 60 0 0,1-1 1 0 0,-1 0-1 0 0,0-1 0 0 0,0 0 0 0 0,0 0 1 0 0,0-1-1 0 0,0 1 0 0 0,0-2 0 0 0,-1 1 1 0 0,1-1-1 0 0,0 0 0 0 0,-1 0 0 0 0,0 0 1 0 0,0-1-1 0 0,0 0 0 0 0,0-1 0 0 0,-1 1 1 0 0,1-1-1 0 0,-1 0 0 0 0,-1 0 0 0 0,1-1 1 0 0,0 1-1 0 0,-1-1 0 0 0,0 0 0 0 0,-1 0 1 0 0,0-1-1 0 0,1 1 0 0 0,-2-1 0 0 0,1 1 1 0 0,-1-1-1 0 0,0 0 0 0 0,-1 0 0 0 0,1 0 1 0 0,-1-2-61 0 0,0 2 5 0 0,0-1-1 0 0,-1 0 1 0 0,0 0 0 0 0,-1 0 0 0 0,1 0 0 0 0,-1 1 0 0 0,-1-1 0 0 0,0 0 0 0 0,0 1 0 0 0,0-1 0 0 0,-1 1 0 0 0,0-1 0 0 0,0 1 0 0 0,-1 0-1 0 0,0 1 1 0 0,0-1 0 0 0,-1 1 0 0 0,1-1 0 0 0,-1 1 0 0 0,-1 1 0 0 0,1-1 0 0 0,-1 1 0 0 0,0 0 0 0 0,0 0 0 0 0,-1 1 0 0 0,-5-4-5 0 0,1 2-127 0 0,-1 0 0 0 0,1 1 0 0 0,-1 1 1 0 0,0-1-1 0 0,0 2 0 0 0,-1 0 1 0 0,1 0-1 0 0,-1 1 0 0 0,0 1 0 0 0,1 0 1 0 0,-1 1-1 0 0,0 0 0 0 0,0 1 0 0 0,1 0 1 0 0,-1 1-1 0 0,1 0 0 0 0,-1 1 1 0 0,-4 3 126 0 0,-28 17-4914 0 0,8 13-4207 0 0,29-27-837 0 0</inkml:trace>
  <inkml:trace contextRef="#ctx0" brushRef="#br0" timeOffset="1717.736">1427 152 0 0 0,'0'0'585'0'0,"0"0"129"0"0,0 0 189 0 0,0 0 285 0 0,0 0 163 0 0,0 0-53 0 0,0 0-125 0 0,0 0 97 0 0,0 0 151 0 0,0 0 169 0 0,0 0 82 0 0,0 0-226 0 0,10 1-243 0 0,2 1-673 0 0,0-1 0 0 0,1 0-1 0 0,-1-1 1 0 0,0 0 0 0 0,0-1 0 0 0,0 0-1 0 0,0-1 1 0 0,0 0 0 0 0,11-4-530 0 0,-15 3 246 0 0,0 0 1 0 0,1 0-1 0 0,-2-1 1 0 0,1 0-1 0 0,0 0 0 0 0,-1-1 1 0 0,0 0-1 0 0,0 0 1 0 0,0 0-1 0 0,-1-1 1 0 0,1 0-1 0 0,-1-1 1 0 0,-1 1-1 0 0,1-1 1 0 0,-1-1-247 0 0,-3 49 446 0 0,36 323-240 0 0,14-40-176 0 0,-19-243-82 0 0,-32-81 69 0 0,0 0-1 0 0,-1 0 0 0 0,1 0 0 0 0,0 0 0 0 0,0-1 1 0 0,0 1-1 0 0,0 0 0 0 0,0 0 0 0 0,-1 0 0 0 0,1-1 1 0 0,0 1-1 0 0,0 0 0 0 0,0-1 0 0 0,-1 1 0 0 0,1-1 1 0 0,0 1-1 0 0,-1-1 0 0 0,1 1 0 0 0,0-1 1 0 0,-1 0-1 0 0,1 1 0 0 0,-1-1 0 0 0,1 0 0 0 0,-1 1 1 0 0,1-1-1 0 0,-1 0 0 0 0,1 0 0 0 0,-1 1 0 0 0,0-1 1 0 0,1 0-1 0 0,-1 0 0 0 0,0 0 0 0 0,0 0 0 0 0,1 1 1 0 0,-1-1-1 0 0,0 0 0 0 0,0 0 0 0 0,0 0 1 0 0,0 0-1 0 0,0 0 0 0 0,-1 1 0 0 0,1-1 0 0 0,0 0 1 0 0,0 0-1 0 0,0 0 0 0 0,-1 0 0 0 0,1 1 0 0 0,0-1 1 0 0,-1 0-1 0 0,1 0 0 0 0,-1 1 0 0 0,1-1 0 0 0,-1 0 1 0 0,0 0-17 0 0,1-2-79 0 0,41-227 300 0 0,56-298-96 0 0,-84 457-149 0 0,-12 64-885 0 0,-1 19-425 0 0,4 21-1092 0 0,2-12-7014 0 0,-2-13-2263 0 0</inkml:trace>
  <inkml:trace contextRef="#ctx0" brushRef="#br0" timeOffset="2201.803">2142 608 11018 0 0,'0'0'2059'0'0,"0"0"-657"0"0,0 0-254 0 0,0 0 43 0 0,0 0 19 0 0,0 0-137 0 0,0 0-264 0 0,0 0-284 0 0,0 0-137 0 0,0 0-66 0 0,0 0 11 0 0,0 0 34 0 0,0 0-22 0 0,11-2-9 0 0,94-18 807 0 0,-8 13-392 0 0,-94 9-742 0 0,-1-1-1 0 0,1 1 1 0 0,-1 0 0 0 0,1 0 0 0 0,-1 0-1 0 0,0 0 1 0 0,0 0 0 0 0,0 0 0 0 0,0 1-1 0 0,0-1 1 0 0,0 1 0 0 0,-1-1 0 0 0,1 1-1 0 0,-1 0 1 0 0,0 0 0 0 0,0 0-1 0 0,0 0 1 0 0,0 0 0 0 0,0-1 0 0 0,0 2-1 0 0,-1-1 1 0 0,0 0 0 0 0,1 0 0 0 0,-1 0-1 0 0,-1 0 1 0 0,1 0 0 0 0,0 0 0 0 0,-1 0-1 0 0,1 0 1 0 0,-1 0 0 0 0,0 0 0 0 0,0 0-1 0 0,0 0 1 0 0,0 0 0 0 0,-1-1 0 0 0,0 3-9 0 0,-9 15 33 0 0,-1-2 1 0 0,0 1-1 0 0,-1-1 0 0 0,-1-1 1 0 0,-1 0-1 0 0,-8 7-33 0 0,-73 100 198 0 0,95-122-191 0 0,0-1-1 0 0,0 1 1 0 0,0-1-1 0 0,0 1 1 0 0,0-1-1 0 0,0 1 1 0 0,1 0-1 0 0,-1 0 1 0 0,0-1-1 0 0,1 1 0 0 0,0 0 1 0 0,-1 0-1 0 0,1 0 1 0 0,0-1-1 0 0,0 1 1 0 0,0 0-1 0 0,0 0 1 0 0,0 0-1 0 0,1 0 1 0 0,-1-1-1 0 0,0 1 1 0 0,1 0-1 0 0,0 0 0 0 0,-1-1 1 0 0,1 1-1 0 0,0 0 1 0 0,0-1-1 0 0,0 1 1 0 0,0 0-1 0 0,0-1 1 0 0,0 0-1 0 0,0 1 1 0 0,0-1-1 0 0,1 0 1 0 0,-1 1-1 0 0,1-1 0 0 0,-1 0 1 0 0,1 0-1 0 0,-1 0 1 0 0,1 0-1 0 0,-1 0 1 0 0,1-1-1 0 0,0 1 1 0 0,0 0-1 0 0,-1-1 1 0 0,1 1-1 0 0,0-1 1 0 0,0 0-1 0 0,0 0 1 0 0,-1 1-1 0 0,1-1 0 0 0,1-1-6 0 0,19 3 102 0 0,0-2 0 0 0,0 0-1 0 0,0-2 1 0 0,0-1 0 0 0,-1 0-1 0 0,1-1 1 0 0,-1-2 0 0 0,12-4-102 0 0,-27 8 11 0 0,40-9-277 0 0,26-8-846 0 0,-28-2-9112 0 0,-38 16-1523 0 0</inkml:trace>
  <inkml:trace contextRef="#ctx0" brushRef="#br0" timeOffset="2555.278">2924 413 7746 0 0,'0'0'2061'0'0,"0"0"-100"0"0,0 0-5 0 0,0 0-14 0 0,0 0-162 0 0,0 0-329 0 0,0 0-340 0 0,0 0-261 0 0,0 0-182 0 0,0 0-161 0 0,0 0-90 0 0,0 0-67 0 0,0 0-74 0 0,-5-2-48 0 0,-11-2 66 0 0,31 15 697 0 0,2-5-732 0 0,0 0 0 0 0,0-1 0 0 0,0-1-1 0 0,0 0 1 0 0,1-1 0 0 0,-1-1 0 0 0,1-1 0 0 0,0 0-1 0 0,-1-1 1 0 0,15-3-259 0 0,12 2 309 0 0,105-8 682 0 0,-76 3-1492 0 0,1 3-3514 0 0,-89 10-6334 0 0,10-7-1191 0 0</inkml:trace>
  <inkml:trace contextRef="#ctx0" brushRef="#br0" timeOffset="2807.834">2943 752 12083 0 0,'0'0'1708'0'0,"0"0"-493"0"0,0 0-66 0 0,0 0 213 0 0,0 0 96 0 0,0 0-97 0 0,0 0-159 0 0,0 0-166 0 0,0 0-176 0 0,33 4-164 0 0,106 12-149 0 0,-30-24 243 0 0,233-15-1009 0 0,-298 20-1721 0 0,-17-1-4495 0 0,-16 4-5061 0 0</inkml:trace>
  <inkml:trace contextRef="#ctx0" brushRef="#br0" timeOffset="3177.799">4211 362 11723 0 0,'0'0'1651'0'0,"0"0"-333"0"0,0 0-51 0 0,0 0-26 0 0,0 0-138 0 0,0 0-301 0 0,0 0-351 0 0,0 0-203 0 0,0 0-73 0 0,0 0-43 0 0,0 0-4 0 0,0 0-24 0 0,-23 22-27 0 0,-71 71-10 0 0,14 6 6 0 0,74-87-79 0 0,1 1-1 0 0,0-1 1 0 0,0 1-1 0 0,1 1 1 0 0,1-1-1 0 0,1 0 1 0 0,-1 1-1 0 0,2-1 1 0 0,0 1-1 0 0,1 12 7 0 0,0-22 12 0 0,1 1 1 0 0,0-1-1 0 0,-1 0 0 0 0,2 0 1 0 0,-1 0-1 0 0,0 0 0 0 0,1 0 1 0 0,0 0-1 0 0,0 0 0 0 0,0 0 1 0 0,0 0-1 0 0,0-1 0 0 0,1 1 1 0 0,0-1-1 0 0,0 0 0 0 0,0 0 1 0 0,0 0-1 0 0,0 0 0 0 0,1 0 1 0 0,-1-1-1 0 0,1 1 0 0 0,-1-1 0 0 0,1 0 1 0 0,0 0-1 0 0,0-1 0 0 0,0 1 1 0 0,0-1-1 0 0,1 0-12 0 0,121 20 2164 0 0,-97-23-1741 0 0,1-2 1 0 0,-1-1-1 0 0,0-1 1 0 0,0-1-1 0 0,-1-2 1 0 0,0-1-1 0 0,0-1 1 0 0,-1-1-1 0 0,-1-2 1 0 0,0 0-1 0 0,-1-2 1 0 0,3-3-424 0 0,-5 2 84 0 0,0-1 1 0 0,-1-1-1 0 0,-1 0 0 0 0,0-2 1 0 0,-2 0-1 0 0,0-2 0 0 0,-2 0 1 0 0,0-1-1 0 0,10-22-84 0 0,-22 38-20 0 0,0 0 0 0 0,-1 0 0 0 0,-1 0 0 0 0,1 0-1 0 0,-1-1 1 0 0,-1 1 0 0 0,0-1 0 0 0,0 0 0 0 0,0 0 0 0 0,-1 0 0 0 0,-1 0 0 0 0,1 0 0 0 0,-1 0 0 0 0,-1 0 0 0 0,0 0 0 0 0,0 1 0 0 0,-1-1-1 0 0,0 0 1 0 0,0 0 0 0 0,-1 1 0 0 0,0-1 0 0 0,-1 1 0 0 0,0 0 0 0 0,0 0 0 0 0,-1 0 0 0 0,0 1 0 0 0,0-1 0 0 0,0 1 0 0 0,-1 1 0 0 0,-1-1-1 0 0,1 1 1 0 0,-1 0 0 0 0,0 0 0 0 0,0 1 0 0 0,0 0 0 0 0,-8-4 20 0 0,1 4-161 0 0,1 1 0 0 0,-1 1 0 0 0,0 0 1 0 0,0 1-1 0 0,-1 1 0 0 0,1 0 0 0 0,0 1 0 0 0,0 0 0 0 0,-1 1 1 0 0,1 1-1 0 0,0 0 0 0 0,-14 4 161 0 0,-93 41-4663 0 0,88-27-1165 0 0,11-7-6040 0 0</inkml:trace>
  <inkml:trace contextRef="#ctx0" brushRef="#br0" timeOffset="3707.47">3697 487 6209 0 0,'0'0'3212'0'0,"0"0"-702"0"0,0 0-503 0 0,0 0-355 0 0,0 0-317 0 0,0 0-281 0 0,0 0-210 0 0,0 0-31 0 0,0 0 14 0 0,0 0 49 0 0,0 0 11 0 0,0 0-111 0 0,0 0-78 0 0,14 11-54 0 0,48 34-33 0 0,14-25 545 0 0,205-22 1243 0 0,450-35-282 0 0,-445 48-1953 0 0,-194 0-139 0 0,-129-7-584 0 0,27-3-2459 0 0,-1 1-1325 0 0,3-2-6156 0 0,3 0-1898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0:1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6693 1121 9706 0 0,'0'0'1108'0'0,"0"0"-497"0"0,0 0-221 0 0,0 0 119 0 0,0 0 227 0 0,0 0 183 0 0,0 0 53 0 0,0 0-48 0 0,0 0-45 0 0,0 0-12 0 0,0 0 5 0 0,0 0-2 0 0,30 8-53 0 0,96 25-93 0 0,-122-32-673 0 0,0 0-1 0 0,0 0 1 0 0,0 0-1 0 0,1 0 1 0 0,-1-1-1 0 0,0 0 1 0 0,0 0-1 0 0,1 0 1 0 0,-1-1-1 0 0,0 1 1 0 0,0-1-1 0 0,0 0 1 0 0,0 0-1 0 0,0 0 1 0 0,0-1-1 0 0,0 1 1 0 0,0-1-1 0 0,0 0 1 0 0,1-1-51 0 0,6-3 161 0 0,-2 3-64 0 0,0-1 0 0 0,-1 0 0 0 0,1 0 0 0 0,-1-1 1 0 0,1 0-1 0 0,-1 0 0 0 0,-1-1 0 0 0,1 0 0 0 0,-1-1 0 0 0,0 1 1 0 0,-1-1-1 0 0,1-1 0 0 0,-1 1 0 0 0,-1-1 0 0 0,1 0 0 0 0,-2-1 0 0 0,1 1 1 0 0,-1-1-1 0 0,0 0 0 0 0,-1 0 0 0 0,0 0 0 0 0,0 0 0 0 0,-1 0 1 0 0,0-1-1 0 0,-1 1 0 0 0,0-1 0 0 0,0 0 0 0 0,-1-7-97 0 0,-1 13 1 0 0,0-1-1 0 0,-1 0 0 0 0,1 0 1 0 0,-1 1-1 0 0,0-1 0 0 0,0 1 1 0 0,0 0-1 0 0,-1-1 0 0 0,0 1 1 0 0,1 0-1 0 0,-1 1 0 0 0,-1-1 1 0 0,1 0-1 0 0,-1 1 0 0 0,1 0 1 0 0,-1 0-1 0 0,0 0 0 0 0,0 0 1 0 0,0 0-1 0 0,0 1 0 0 0,-1 0 1 0 0,1 0-1 0 0,-1 0 0 0 0,0 0 1 0 0,0 1-1 0 0,-6-3-65 0 0,0 1 0 0 0,0 0 0 0 0,0 1 0 0 0,-1 1 0 0 0,1-1 1 0 0,-1 2-1 0 0,1 0 0 0 0,-1 0 0 0 0,1 1 0 0 0,-3 0 65 0 0,0 5-52 0 0,-1-1-1 0 0,2 2 1 0 0,-1 0-1 0 0,1 0 0 0 0,0 1 1 0 0,0 1-1 0 0,1 0 1 0 0,1 1-1 0 0,-1 0 1 0 0,2 0-1 0 0,-1 2 1 0 0,1-1-1 0 0,1 1 1 0 0,0 1-1 0 0,-4 8 53 0 0,3-6-4 0 0,0 1 1 0 0,1 0-1 0 0,1 0 1 0 0,1 1-1 0 0,0-1 1 0 0,2 2-1 0 0,-1-1 1 0 0,2 1-1 0 0,1 0 0 0 0,0 0 1 0 0,1 0-1 0 0,1 0 1 0 0,0 0-1 0 0,2 0 1 0 0,0 5 3 0 0,0-15 30 0 0,1 0 0 0 0,0 0 0 0 0,0 0 0 0 0,1 0 0 0 0,0-1 0 0 0,1 1 0 0 0,-1-1 0 0 0,1 0 0 0 0,1 0 0 0 0,-1 0 0 0 0,1 0 0 0 0,0-1 1 0 0,1 0-1 0 0,0 0 0 0 0,-1 0 0 0 0,2-1 0 0 0,-1 1 0 0 0,1-2 0 0 0,0 1 0 0 0,0-1 0 0 0,0 0 0 0 0,3 1-30 0 0,7 3 176 0 0,-1-1-1 0 0,2-1 1 0 0,-1 0-1 0 0,1-1 1 0 0,0-1 0 0 0,0-1-1 0 0,0-1 1 0 0,0 0-1 0 0,12-1-175 0 0,-12 0 108 0 0,1-1-1 0 0,-1-1 0 0 0,1-1 0 0 0,-1-1 0 0 0,0 0 1 0 0,0-2-1 0 0,0 0 0 0 0,15-6-107 0 0,140-82-786 0 0,-118 56-3596 0 0,-4-1-5945 0 0,-34 25-541 0 0</inkml:trace>
  <inkml:trace contextRef="#ctx0" brushRef="#br0" timeOffset="253.486">8031 812 19300 0 0,'0'0'880'0'0,"0"0"-272"0"0,0 0 19 0 0,0 0 128 0 0,0 0 43 0 0,0 0-37 0 0,0 0-110 0 0,0 0-126 0 0,0 0-57 0 0,-34 36-87 0 0,-105 120-116 0 0,46-28-10 0 0,73-97-380 0 0,2 1 0 0 0,1 1 1 0 0,2 0-1 0 0,1 1 1 0 0,2 1-1 0 0,1 0 0 0 0,1 4 125 0 0,-12 23-1994 0 0,11-43-1828 0 0,-1-3-4646 0 0,7-10-2649 0 0</inkml:trace>
  <inkml:trace contextRef="#ctx0" brushRef="#br0" timeOffset="454.292">7602 922 14067 0 0,'0'0'2475'0'0,"0"0"-718"0"0,0 0-418 0 0,0 0-191 0 0,0 0-225 0 0,0 0-217 0 0,0 0-241 0 0,0 0-169 0 0,0 0-42 0 0,0 0 37 0 0,0 0 28 0 0,0 0 17 0 0,0 0-1 0 0,9 33-66 0 0,30 103-61 0 0,-33-113-163 0 0,2 0 0 0 0,0 0-1 0 0,1 0 1 0 0,2-1 0 0 0,0-1-1 0 0,1 0 1 0 0,1 0 0 0 0,1-1 0 0 0,1-1-1 0 0,1 0 1 0 0,0-2 0 0 0,2 1 0 0 0,2 0-45 0 0,-9-7-94 0 0,1 0 0 0 0,1-1 0 0 0,0 0 0 0 0,1-1 0 0 0,0-1 0 0 0,0 0 0 0 0,12 5 94 0 0,29-1-6083 0 0,-47-12-2600 0 0</inkml:trace>
  <inkml:trace contextRef="#ctx0" brushRef="#br0" timeOffset="1434.618">8806 1069 0 0 0,'0'0'751'0'0,"0"0"853"0"0,0 0 327 0 0,0 0 62 0 0,0 0-96 0 0,0 0-195 0 0,0 0-250 0 0,0 0-235 0 0,0 0-182 0 0,0 0-97 0 0,0 0-67 0 0,0 0-65 0 0,0 0-50 0 0,-12-9-59 0 0,-38-28-60 0 0,46 34-526 0 0,1 1 0 0 0,-1 0 0 0 0,1 0 1 0 0,-1 0-1 0 0,0 0 0 0 0,0 1 1 0 0,0 0-1 0 0,0 0 0 0 0,0 0 1 0 0,0 0-1 0 0,0 0 0 0 0,-1 1 1 0 0,1 0-1 0 0,0 0 0 0 0,0 0 0 0 0,0 0 1 0 0,-5 1-112 0 0,-10 1 293 0 0,9-2-220 0 0,0 0-1 0 0,1 1 0 0 0,-1 1 1 0 0,1-1-1 0 0,-1 2 0 0 0,1-1 0 0 0,0 1 1 0 0,0 1-1 0 0,0-1 0 0 0,0 1 0 0 0,0 1 1 0 0,1 0-1 0 0,0 0 0 0 0,0 1 1 0 0,-1 1-73 0 0,-6 2 16 0 0,1 0 0 0 0,0 1 0 0 0,0 0 0 0 0,1 2 0 0 0,0-1 0 0 0,1 1 0 0 0,1 1 0 0 0,0 0 0 0 0,1 1 0 0 0,0 0 0 0 0,1 0 0 0 0,0 1 0 0 0,1 0 0 0 0,1 1 0 0 0,1-1 0 0 0,0 2 0 0 0,1-1 0 0 0,1 0 0 0 0,0 1 0 0 0,1 0 0 0 0,0 7-16 0 0,3-20 11 0 0,0 0 1 0 0,0 0-1 0 0,0 0 1 0 0,0 0-1 0 0,1 1 1 0 0,0-1-1 0 0,-1 0 1 0 0,2 0-1 0 0,-1 0 1 0 0,0-1-1 0 0,1 1 1 0 0,0 0-1 0 0,-1 0 1 0 0,1-1-1 0 0,1 1 1 0 0,-1-1-1 0 0,1 0 1 0 0,-1 0-1 0 0,1 0 1 0 0,0 0-1 0 0,0 0 1 0 0,0 0-1 0 0,0-1 1 0 0,1 1-1 0 0,-1-1 1 0 0,1 0-1 0 0,-1 0 1 0 0,1 0-1 0 0,0-1 1 0 0,0 0-1 0 0,0 1 1 0 0,3-1-12 0 0,7-1 136 0 0,0-1-1 0 0,1 0 1 0 0,-1-1 0 0 0,0-1 0 0 0,0 0-1 0 0,0-1 1 0 0,-1-1 0 0 0,1 0 0 0 0,-1 0 0 0 0,0-2-1 0 0,0 1 1 0 0,-1-2 0 0 0,0 0 0 0 0,0 0 0 0 0,-1-1-1 0 0,0-1 1 0 0,-1 1 0 0 0,0-2 0 0 0,7-8-136 0 0,2 2 56 0 0,205-215 459 0 0,-219 228-488 0 0,-5 4-31 0 0,-1 0 1 0 0,1 1-1 0 0,0-1 0 0 0,0 1 0 0 0,0-1 0 0 0,1 1 0 0 0,-1-1 0 0 0,0 1 0 0 0,0-1 0 0 0,0 0 0 0 0,0 1 0 0 0,0-1 1 0 0,0 1-1 0 0,1-1 0 0 0,-1 1 0 0 0,0-1 0 0 0,0 0 0 0 0,0 1 0 0 0,1-1 0 0 0,-1 0 0 0 0,0 1 0 0 0,1-1 0 0 0,-1 0 1 0 0,0 1-1 0 0,1-1 0 0 0,-1 0 0 0 0,0 0 0 0 0,1 1 0 0 0,-1-1 0 0 0,1 0 0 0 0,-1 0 0 0 0,1 0 0 0 0,-1 0 0 0 0,0 0 0 0 0,1 1 1 0 0,-1-1-1 0 0,1 0 0 0 0,-1 0 0 0 0,1 0 0 0 0,-1 0 0 0 0,1 0 0 0 0,-1 0 0 0 0,0 0 0 0 0,1 0 0 0 0,-1-1 0 0 0,1 1 1 0 0,-1 0-1 0 0,1 0 0 0 0,-1 0 0 0 0,0 0 0 0 0,1-1 0 0 0,-1 1 0 0 0,1 0 0 0 0,-1 0 0 0 0,0-1 0 0 0,1 1 0 0 0,-1 0 1 0 0,0-1-1 0 0,1 1 0 0 0,-1 0 0 0 0,0-1 0 0 0,0 1 0 0 0,1 0 0 0 0,-1-1 0 0 0,0 1 0 0 0,0-1 0 0 0,0 1 0 0 0,1-1 4 0 0,30 184 119 0 0,-29-175-122 0 0,1 0-1 0 0,-1 0 1 0 0,1 0 0 0 0,1-1 0 0 0,-1 1-1 0 0,1-1 1 0 0,1 0 0 0 0,-1 0-1 0 0,1-1 1 0 0,1 1 0 0 0,-1-1 0 0 0,1 0-1 0 0,0 0 1 0 0,0-1 0 0 0,1 0-1 0 0,-1 0 1 0 0,1 0 0 0 0,0-1 0 0 0,1 0-1 0 0,-1 0 1 0 0,1-1 0 0 0,-1 0-1 0 0,1-1 1 0 0,0 1 0 0 0,0-1 0 0 0,1-1-1 0 0,-1 0 1 0 0,4 0 3 0 0,51-11-1596 0 0,-43-8-6153 0 0,-18 13-3793 0 0</inkml:trace>
  <inkml:trace contextRef="#ctx0" brushRef="#br0" timeOffset="2028.017">9255 1537 11658 0 0,'0'0'1713'0'0,"0"0"-546"0"0,0 0 13 0 0,0 0 180 0 0,0 0 49 0 0,0 0-160 0 0,0 0-277 0 0,0 0-238 0 0,0 0-169 0 0,0 0-126 0 0,0 0-83 0 0,0 0-30 0 0,3-18-25 0 0,13-60-8 0 0,-12 59-154 0 0,2 1 0 0 0,0 0 0 0 0,1 0 0 0 0,1 1 0 0 0,0 0 0 0 0,2 0 0 0 0,6-9-139 0 0,-6 11 57 0 0,5-13-34 0 0,0 1 0 0 0,2 1 0 0 0,1 0 0 0 0,2 1 1 0 0,0 1-1 0 0,1 1 0 0 0,2 1 0 0 0,0 1 0 0 0,1 1 0 0 0,1 2 0 0 0,1 0 0 0 0,24-13-23 0 0,-49 31-6 0 0,-1-1 0 0 0,1 0 0 0 0,0 0 0 0 0,0 1 0 0 0,-1-1 0 0 0,1 0 0 0 0,0 1 0 0 0,0-1 0 0 0,0 1-1 0 0,0-1 1 0 0,0 1 0 0 0,0 0 0 0 0,0-1 0 0 0,0 1 0 0 0,0 0 0 0 0,0-1 0 0 0,0 1 0 0 0,0 0 0 0 0,0 0 0 0 0,0 0 0 0 0,0 0-1 0 0,0 0 1 0 0,0 0 0 0 0,0 0 0 0 0,0 1 0 0 0,0-1 0 0 0,0 0 0 0 0,0 1 0 0 0,0-1 0 0 0,0 0 0 0 0,0 1 0 0 0,0-1 0 0 0,0 1-1 0 0,0-1 1 0 0,0 1 0 0 0,-1 0 0 0 0,1-1 0 0 0,0 1 0 0 0,0 0 0 0 0,-1 0 0 0 0,1-1 0 0 0,0 1 0 0 0,-1 0 0 0 0,1 0-1 0 0,-1 0 1 0 0,1 0 0 0 0,-1 0 0 0 0,0 0 0 0 0,1 0 0 0 0,-1 0 0 0 0,0 0 0 0 0,1 0 0 0 0,-1 0 0 0 0,0 0 0 0 0,0 1 6 0 0,-12 142 529 0 0,-1-47-410 0 0,12-83-128 0 0,0-9 8 0 0,0 0 0 0 0,1-1 0 0 0,0 1 0 0 0,-1 0 0 0 0,1 0 0 0 0,1-1 0 0 0,-1 1 0 0 0,1 0 0 0 0,0-1 0 0 0,0 1 0 0 0,0 0 0 0 0,1-1 0 0 0,-1 1 0 0 0,1-1 0 0 0,0 0 0 0 0,0 0 0 0 0,1 1 1 0 0,0-4 11 0 0,1-1 0 0 0,-1 1-1 0 0,0-1 1 0 0,1 1-1 0 0,-1-1 1 0 0,1 0-1 0 0,-1 0 1 0 0,1 0-1 0 0,-1-1 1 0 0,0 1 0 0 0,1-1-1 0 0,-1 0 1 0 0,0 0-1 0 0,1 0 1 0 0,-1 0-1 0 0,0-1 1 0 0,0 1-1 0 0,0-1 1 0 0,0 0 0 0 0,0 0-1 0 0,0 0 1 0 0,-1 0-1 0 0,1-1 1 0 0,1-1-11 0 0,282-253 293 0 0,-272 247-294 0 0,-4 2-10 0 0,0 0 0 0 0,0 1 0 0 0,1 0-1 0 0,-1 0 1 0 0,2 1 0 0 0,-1 0 0 0 0,0 1-1 0 0,1 1 1 0 0,0 0 0 0 0,0 0-1 0 0,1 1 1 0 0,0 1 11 0 0,-10 3-5 0 0,0 1 1 0 0,-1 0-1 0 0,1-1 0 0 0,-1 1 1 0 0,0 0-1 0 0,1 0 0 0 0,-1 0 1 0 0,0 1-1 0 0,0-1 0 0 0,-1 1 1 0 0,1-1-1 0 0,0 1 0 0 0,-1-1 1 0 0,1 1-1 0 0,-1 0 0 0 0,0 0 1 0 0,0 0-1 0 0,0-1 0 0 0,0 1 1 0 0,-1 0-1 0 0,1 0 0 0 0,-1 0 1 0 0,0 1-1 0 0,0-1 0 0 0,0 0 1 0 0,0 0-1 0 0,0 0 5 0 0,2 9 9 0 0,15 129 155 0 0,-15-126-248 0 0,-2-5 5 0 0,1-1-1 0 0,0 0 1 0 0,0 0 0 0 0,0 0 0 0 0,1 0-1 0 0,1-1 1 0 0,0 1 0 0 0,0 0-1 0 0,0-1 1 0 0,1 0 0 0 0,1 0 0 0 0,-1 0-1 0 0,1 0 1 0 0,1-1 0 0 0,-1 1-1 0 0,1-1 1 0 0,0-1 0 0 0,3 3 79 0 0,5-5-1967 0 0,-5-4-2258 0 0,-7 0 2351 0 0,4 0-9643 0 0</inkml:trace>
  <inkml:trace contextRef="#ctx0" brushRef="#br0" timeOffset="2916.486">10708 1077 8226 0 0,'0'0'1797'0'0,"0"0"-307"0"0,0 0-83 0 0,0 0 128 0 0,0 0 80 0 0,0 0-148 0 0,0 0-272 0 0,0 0-251 0 0,0 0-213 0 0,0 0-103 0 0,0 0-68 0 0,0 0-92 0 0,0 0-93 0 0,-1-8-123 0 0,-1-9-159 0 0,1 5 6 0 0,3 27-49 0 0,18 100 396 0 0,-10 14 22 0 0,-6-1-1 0 0,-6 26-467 0 0,0-115 76 0 0,-3 0 0 0 0,0 0 0 0 0,-3-1 0 0 0,-1 0 0 0 0,-2 0 0 0 0,-8 17-76 0 0,18-53 42 0 0,1 1-1 0 0,-1-1 1 0 0,0 0-1 0 0,0 1 1 0 0,0-1-1 0 0,0 0 1 0 0,0 0-1 0 0,0 0 0 0 0,-1 0 1 0 0,1 0-1 0 0,-1 0 1 0 0,1 0-1 0 0,-1-1 1 0 0,0 1-1 0 0,0 0 1 0 0,0-1-1 0 0,1 0 1 0 0,-2 1-1 0 0,1-1 1 0 0,0 0-1 0 0,0 0 0 0 0,-2 1-41 0 0,-3-25 314 0 0,6-8-302 0 0,2 1 0 0 0,1-1 0 0 0,1 0 0 0 0,2 1 1 0 0,1 0-1 0 0,1 0 0 0 0,2 0 0 0 0,1 1 0 0 0,1 1 0 0 0,1-1 0 0 0,14-21-12 0 0,13-34-2 0 0,4 2-1 0 0,3 2 1 0 0,3 3-1 0 0,4 1 1 0 0,3 3 0 0 0,59-60 2 0 0,-108 123 0 0 0,1 1 0 0 0,0 1 0 0 0,0-1 0 0 0,0 1 1 0 0,1 0-1 0 0,0 1 0 0 0,1 0 0 0 0,0 1 1 0 0,0 0-1 0 0,0 0 0 0 0,1 1 0 0 0,0 1 0 0 0,0-1 1 0 0,0 2-1 0 0,0 0 0 0 0,1 0 0 0 0,-1 1 1 0 0,10-1-1 0 0,-18 5 1 0 0,-1 0 0 0 0,1 0 0 0 0,0 0 0 0 0,-1 1 0 0 0,1-1 0 0 0,-1 1 0 0 0,1-1 0 0 0,-1 1 0 0 0,0 0 0 0 0,0 0 0 0 0,-1 0 0 0 0,1 0 1 0 0,-1 0-1 0 0,1 0 0 0 0,-1 1 0 0 0,0-1 0 0 0,0 0 0 0 0,0 1 0 0 0,-1-1 0 0 0,1 1 0 0 0,-1-1 0 0 0,0 1 0 0 0,0-1 0 0 0,0 1 0 0 0,0-1 1 0 0,-1 1-1 0 0,1-1 0 0 0,-2 3-1 0 0,2 0 8 0 0,-3 23 36 0 0,-2 1-1 0 0,-1-1 0 0 0,-1 0 0 0 0,-2 0 1 0 0,0-1-1 0 0,-2-1 0 0 0,-2 1 1 0 0,0-2-1 0 0,-1 0 0 0 0,-2 0 0 0 0,-1-1 1 0 0,0-2-1 0 0,-4 3-43 0 0,12-12 9 0 0,-1-1 0 0 0,-1 0-1 0 0,0-1 1 0 0,0 0 0 0 0,-1 0-1 0 0,-1-1 1 0 0,0-1 0 0 0,0 0 0 0 0,-1-1-1 0 0,0 0 1 0 0,-1-1 0 0 0,0-1 0 0 0,0 0-1 0 0,0-1 1 0 0,-1-1 0 0 0,0-1 0 0 0,0 0-1 0 0,0 0 1 0 0,-1-2 0 0 0,-4 0-9 0 0,17-3-91 0 0,-1 0 1 0 0,1 0-1 0 0,0 0 0 0 0,0-1 1 0 0,0 1-1 0 0,0-1 1 0 0,0 0-1 0 0,0 0 1 0 0,0-1-1 0 0,1 1 1 0 0,-1-1-1 0 0,1 0 0 0 0,0 0 1 0 0,-1 0-1 0 0,1 0 1 0 0,1-1-1 0 0,-1 1 1 0 0,0-1-1 0 0,1 1 1 0 0,0-1-1 0 0,0 0 0 0 0,0 0 1 0 0,0 0-1 0 0,1 0 1 0 0,-1-1-1 0 0,1 1 1 0 0,0 0-1 0 0,1-1 0 0 0,-1 1 1 0 0,1 0-1 0 0,0-1 1 0 0,0 1-1 0 0,0-1 1 0 0,0 1-1 0 0,1 0 1 0 0,-1-1-1 0 0,1 1 0 0 0,1 0 1 0 0,-1-1-1 0 0,0 1 1 0 0,1 0-1 0 0,0 0 1 0 0,2-2 90 0 0,28-53-3458 0 0,-6 23-4995 0 0,-12 13-2636 0 0</inkml:trace>
  <inkml:trace contextRef="#ctx0" brushRef="#br0" timeOffset="3264.796">11654 149 14275 0 0,'0'0'802'0'0,"0"0"-374"0"0,0 0-166 0 0,0 0 133 0 0,0 0 263 0 0,0 0 264 0 0,0 0 145 0 0,0 0-49 0 0,0 0-170 0 0,0 0-150 0 0,0 0-100 0 0,3 34-52 0 0,13 110-21 0 0,26 168 1402 0 0,-39-205-1729 0 0,-4 0 0 0 0,-5 0-1 0 0,-4-1 1 0 0,-22 92-198 0 0,22-128-260 0 0,31-96-992 0 0,19-30-1389 0 0,-17 18-4648 0 0,-17 22-3924 0 0</inkml:trace>
  <inkml:trace contextRef="#ctx0" brushRef="#br0" timeOffset="3654.392">11919 1040 7826 0 0,'0'0'1388'0'0,"0"0"-213"0"0,0 0 231 0 0,0 0 335 0 0,0 0 122 0 0,0 0-132 0 0,0 0-226 0 0,0 0-201 0 0,0 0-164 0 0,0 0-168 0 0,0 0-153 0 0,35 2-132 0 0,111 3-106 0 0,-66-23 127 0 0,-68 10-551 0 0,118-84 938 0 0,-125 87-1073 0 0,-1 0 1 0 0,1 0-1 0 0,-1 0 0 0 0,0-1 0 0 0,0 1 1 0 0,0-1-1 0 0,-1 0 0 0 0,0 0 1 0 0,0 0-1 0 0,-1-1 0 0 0,0 1 0 0 0,0-1 1 0 0,0 1-1 0 0,-1-1 0 0 0,0 0 1 0 0,0 1-1 0 0,0-1 0 0 0,-1 0 0 0 0,0 0 1 0 0,-1 0-1 0 0,1 1 0 0 0,-2-2-22 0 0,0 4-15 0 0,-1-1 0 0 0,1 1 0 0 0,-1 0 0 0 0,-1 0 0 0 0,1 0-1 0 0,-1 0 1 0 0,1 0 0 0 0,-1 1 0 0 0,0-1 0 0 0,0 1 0 0 0,-1 0-1 0 0,1 0 1 0 0,0 1 0 0 0,-1-1 0 0 0,0 1 0 0 0,0 0 0 0 0,0 0-1 0 0,0 1 1 0 0,0-1 0 0 0,0 1 0 0 0,0 0 0 0 0,0 1 0 0 0,0-1 0 0 0,0 1-1 0 0,-1 0 1 0 0,1 0 0 0 0,0 1 0 0 0,0 0 0 0 0,0-1 0 0 0,-4 2 15 0 0,-8 4-17 0 0,-1 0 0 0 0,1 1 0 0 0,0 0 1 0 0,1 2-1 0 0,0 0 0 0 0,0 0 0 0 0,1 2 1 0 0,0 0-1 0 0,1 0 0 0 0,0 2 0 0 0,1-1 1 0 0,0 2-1 0 0,1 0 0 0 0,0 0 0 0 0,2 1 1 0 0,-1 1-1 0 0,2 0 0 0 0,0 0 17 0 0,2-6 8 0 0,0 0 1 0 0,1 0-1 0 0,0 0 0 0 0,0 1 0 0 0,1-1 0 0 0,1 1 0 0 0,0 1 1 0 0,0-1-1 0 0,1 0 0 0 0,1 1 0 0 0,0 0 0 0 0,0 0 1 0 0,1-1-1 0 0,1 1 0 0 0,0 0 0 0 0,0 0 0 0 0,1 0 0 0 0,1 0 1 0 0,0-1-1 0 0,1 1 0 0 0,0-1 0 0 0,0 1 0 0 0,1-1 0 0 0,1 0 1 0 0,0 0-1 0 0,1-1 0 0 0,0 0 0 0 0,0 0 0 0 0,1 0 1 0 0,3 3-9 0 0,3-1 61 0 0,1-2 1 0 0,0 1 0 0 0,0-2 0 0 0,1 0 0 0 0,0-1 0 0 0,1 0-1 0 0,0-1 1 0 0,0-1 0 0 0,0 0 0 0 0,1-2 0 0 0,0 0 0 0 0,16 2-62 0 0,213 6 462 0 0,-193-12-488 0 0,59-7-605 0 0,-66-4-5848 0 0,-37 7-5529 0 0</inkml:trace>
  <inkml:trace contextRef="#ctx0" brushRef="#br0" timeOffset="-4215.591">1575 156 0 0 0,'0'0'810'0'0,"0"0"312"0"0,0 0 308 0 0,0 0 206 0 0,0 0 118 0 0,0 0-8 0 0,0 0-130 0 0,0 0-189 0 0,0 0-221 0 0,5-7-230 0 0,11-16-61 0 0,-19 29 437 0 0,-3 4-1035 0 0,-38 67 1463 0 0,5 2 0 0 0,-21 60-1780 0 0,-6 12 299 0 0,-124 248 195 0 0,-21-2-494 0 0,89-216 102 0 0,121-180-94 0 0,0-1 22 0 0,4-12 173 0 0,145-300-9 0 0,175-356-214 0 0,-317 656 21 0 0,113-209 118 0 0,-114 212-106 0 0,9-13 56 0 0,-2 0 0 0 0,-1 0 0 0 0,0-1 1 0 0,-2-1-1 0 0,0 0 0 0 0,-2 0 0 0 0,4-23-69 0 0,-9 34 403 0 0,-3 25-233 0 0,-1 10-128 0 0,3 23 60 0 0,2 0 0 0 0,1-1 1 0 0,3 1-1 0 0,1-1 0 0 0,3-1 1 0 0,1 0-1 0 0,7 13-102 0 0,7 38 127 0 0,-3 0 0 0 0,-5 1 0 0 0,-4 1 0 0 0,2 91-127 0 0,-1 185 283 0 0,-15-371-267 0 0,0-1 26 0 0,0 0 20 0 0,0 0 38 0 0,0 0 51 0 0,0 0 25 0 0,0 0 40 0 0,-6-28-41 0 0,-1 2 0 0 0,-2-1 1 0 0,0 1-1 0 0,-2 0 0 0 0,0 1 1 0 0,-12-16-176 0 0,8 11 115 0 0,0 2-123 0 0,-2-1 1 0 0,-1 2 0 0 0,-2 1-1 0 0,0 0 1 0 0,-2 1 0 0 0,0 2-1 0 0,-2 0 1 0 0,-1 1 0 0 0,0 2 0 0 0,-2 0-1 0 0,0 2 1 0 0,-1 1 0 0 0,0 1-1 0 0,-2 1 1 0 0,-29-9 7 0 0,29 16-41 0 0,-1 1 0 0 0,1 1 0 0 0,-1 2 0 0 0,-1 1-1 0 0,1 2 1 0 0,0 1 0 0 0,-19 2 41 0 0,-57 30-856 0 0,139-22-6666 0 0,-25-9 3831 0 0,0 0-7063 0 0</inkml:trace>
  <inkml:trace contextRef="#ctx0" brushRef="#br0" timeOffset="-3197.436">2061 1489 1680 0 0,'0'0'1662'0'0,"0"0"-580"0"0,0 0-172 0 0,0 0 315 0 0,0 0 352 0 0,0 0 212 0 0,0 0-32 0 0,0 0-234 0 0,0 0-233 0 0,0 0-204 0 0,0 0-141 0 0,-4 4 4006 0 0,45-199-2619 0 0,89-195-1140 0 0,-122 349-1069 0 0,-5 89-619 0 0,1-7 533 0 0,2-1 1 0 0,1 0 0 0 0,3 0-1 0 0,1 0 1 0 0,1-1-1 0 0,3-1 1 0 0,7 13-38 0 0,-20-47 34 0 0,0 0 1 0 0,1 0 0 0 0,0 0-1 0 0,-1-1 1 0 0,1 1-1 0 0,1-1 1 0 0,-1 0 0 0 0,0 0-1 0 0,1 0 1 0 0,0-1 0 0 0,-1 1-1 0 0,1-1 1 0 0,0 0 0 0 0,1 0-1 0 0,-1 0 1 0 0,0 0-1 0 0,0-1 1 0 0,1 1 0 0 0,-1-1-1 0 0,1 0 1 0 0,-1-1 0 0 0,1 1-1 0 0,-1-1 1 0 0,1 0 0 0 0,-1 0-1 0 0,1 0 1 0 0,-1-1 0 0 0,1 0-1 0 0,-1 0 1 0 0,1 0-1 0 0,-1 0 1 0 0,1 0 0 0 0,-1-1-1 0 0,0 0 1 0 0,0 0 0 0 0,0 0-1 0 0,2-2-34 0 0,7-10 85 0 0,0 0-1 0 0,-1-1 1 0 0,-1 0-1 0 0,0-1 1 0 0,-1-1-1 0 0,-1 0 1 0 0,0 0 0 0 0,-1 0-1 0 0,-1-1 1 0 0,-1 0-1 0 0,0-1 1 0 0,-2 0-1 0 0,0 1 1 0 0,-1-1-1 0 0,-1 0 1 0 0,0-1-1 0 0,-2 1 1 0 0,-1-18-85 0 0,1 30-21 0 0,0 1-1 0 0,0-1 1 0 0,0 1 0 0 0,-1-1 0 0 0,0 0-1 0 0,0 1 1 0 0,0 0 0 0 0,-1-1 0 0 0,0 1-1 0 0,0 0 1 0 0,-1 0 0 0 0,0 0 0 0 0,0 0-1 0 0,0 1 1 0 0,-1-1 0 0 0,0 1 0 0 0,-3-4 21 0 0,6 10-230 0 0,0 0 0 0 0,0 0 0 0 0,0 0 0 0 0,0 0 0 0 0,0 0 0 0 0,0 1 0 0 0,0-1 0 0 0,0 0 0 0 0,0 1 0 0 0,1-1 0 0 0,-1 0 0 0 0,1 1 0 0 0,-1-1 1 0 0,1 1-1 0 0,0-1 0 0 0,-1 1 0 0 0,1-1 0 0 0,0 1 0 0 0,0-1 0 0 0,0 1 0 0 0,0 0 0 0 0,0-1 0 0 0,0 1 0 0 0,1-1 0 0 0,-1 1 0 0 0,0-1 0 0 0,1 1 230 0 0,-1-2-23 0 0,2 16-2650 0 0,0-6-2356 0 0,1-2-6009 0 0</inkml:trace>
  <inkml:trace contextRef="#ctx0" brushRef="#br0" timeOffset="-2264.036">3042 966 3793 0 0,'0'0'2342'0'0,"0"0"-703"0"0,0 0-222 0 0,0 0 106 0 0,0 0 46 0 0,0 0-84 0 0,0 0-160 0 0,0 0-217 0 0,0 0-199 0 0,0 0-142 0 0,0 0-132 0 0,0 0-116 0 0,0 0-85 0 0,-22 32-64 0 0,-66 100-63 0 0,58-61 62 0 0,30-60-290 0 0,-1-6-38 0 0,0 1 1 0 0,0-1 0 0 0,1 0-1 0 0,-1 0 1 0 0,1 0-1 0 0,0 1 1 0 0,1-1 0 0 0,-1 0-1 0 0,1 0 1 0 0,0 0-1 0 0,0 0 1 0 0,1 0 0 0 0,-1 0-1 0 0,1 0 1 0 0,0 0-1 0 0,1 0 1 0 0,-1-1 0 0 0,1 1-1 0 0,0-1 1 0 0,0 0 0 0 0,0 0-1 0 0,1 0 1 0 0,-1 0-1 0 0,1 0 1 0 0,0-1 0 0 0,0 0-1 0 0,0 1 1 0 0,0-2-1 0 0,1 1 1 0 0,0 0 0 0 0,-1-1-1 0 0,1 0 1 0 0,0 0-1 0 0,0 0 1 0 0,1 0-42 0 0,4-1 113 0 0,-1-1-1 0 0,1 1 1 0 0,-1-2-1 0 0,1 1 0 0 0,-1-1 1 0 0,1-1-1 0 0,-1 1 1 0 0,1-2-1 0 0,-1 1 1 0 0,0-1-1 0 0,0-1 1 0 0,0 0-1 0 0,-1 0 1 0 0,1 0-1 0 0,-1-1 1 0 0,0-1-1 0 0,0 1 1 0 0,-1-1-1 0 0,0-1 1 0 0,0 1-1 0 0,0-1 1 0 0,-1 0-1 0 0,0-1 1 0 0,0 1-1 0 0,-1-1 1 0 0,0-1-113 0 0,0 2 35 0 0,-2 0 0 0 0,1-1 0 0 0,-1 1 0 0 0,0-1 0 0 0,-1 0 0 0 0,1 0 0 0 0,-2 0 0 0 0,1 0 1 0 0,-1 0-1 0 0,0 0 0 0 0,-1 0 0 0 0,0-1 0 0 0,0 1 0 0 0,-1 0 0 0 0,0 0 0 0 0,0 0 0 0 0,-1 0 0 0 0,0 0 1 0 0,0 0-1 0 0,-1 0 0 0 0,0 0 0 0 0,-2-1-35 0 0,0 2-45 0 0,-1 0 0 0 0,0 1 0 0 0,0-1 0 0 0,0 1 1 0 0,-1 0-1 0 0,0 1 0 0 0,0 0 0 0 0,-1 0 0 0 0,1 0 0 0 0,-1 1 0 0 0,0 0 1 0 0,0 1-1 0 0,-1 0 0 0 0,1 0 0 0 0,-1 0 0 0 0,0 1 0 0 0,1 1 0 0 0,-1 0 1 0 0,0 0-1 0 0,0 0 0 0 0,0 1 0 0 0,-5 1 45 0 0,5 8-876 0 0,29 4 722 0 0,127-4 398 0 0,-96-11-137 0 0,106-17 195 0 0,-143 15-247 0 0,-1 0 1 0 0,1-1 0 0 0,-1-1 0 0 0,0 0 0 0 0,-1-1 0 0 0,1 0 0 0 0,-1-1 0 0 0,-1 0 0 0 0,1-1 0 0 0,-2-1-1 0 0,1 1 1 0 0,-1-2 0 0 0,-1 1 0 0 0,1-1 0 0 0,-2-1 0 0 0,6-9-56 0 0,4-9 66 0 0,-1-1-1 0 0,-1-1 1 0 0,-2-1 0 0 0,-1 0-1 0 0,-2 0 1 0 0,1-10-66 0 0,-1-9-25 0 0,-2-1 0 0 0,-2 1 0 0 0,-3-1 1 0 0,-2 0-1 0 0,-4-26 25 0 0,1 50-16 0 0,-1 0-1 0 0,-2 0 1 0 0,-1 0 0 0 0,-1 0 0 0 0,-1 0 0 0 0,-2 1-1 0 0,-8-19 17 0 0,3 26-22 0 0,2 35-357 0 0,11 139 366 0 0,37 53 217 0 0,-22-145-88 0 0,108 452 581 0 0,-114-463-685 0 0,-1 0 0 0 0,-3 1 0 0 0,-2 0-1 0 0,-4 34-11 0 0,2-15-291 0 0,18-201-1804 0 0,-13 46-1776 0 0,-4 32-5339 0 0,-1 39-1402 0 0</inkml:trace>
  <inkml:trace contextRef="#ctx0" brushRef="#br0" timeOffset="-1996.977">3309 653 9698 0 0,'0'0'883'0'0,"0"0"-399"0"0,0 0-4 0 0,0 0 350 0 0,0 0 325 0 0,0 0 107 0 0,0 0-47 0 0,0 0-122 0 0,0 0-169 0 0,0 0-137 0 0,34 0-147 0 0,109-5-145 0 0,-29-16 170 0 0,-55 3-799 0 0,0-2 1 0 0,-1-3-1 0 0,-1-2 0 0 0,20-14 134 0 0,-62 30-659 0 0,-1-1 0 0 0,-1 0 1 0 0,0-1-1 0 0,0 0 0 0 0,-1-1 0 0 0,0 0 0 0 0,-1-1 0 0 0,8-13 659 0 0,35-69-13642 0 0,-49 80 12479 0 0</inkml:trace>
  <inkml:trace contextRef="#ctx0" brushRef="#br0" timeOffset="-1613.748">4123 119 1256 0 0,'0'0'3629'0'0,"0"0"-176"0"0,0 0-383 0 0,0 0-583 0 0,0 0-687 0 0,0 0-542 0 0,0 0-322 0 0,0 0-166 0 0,0 0-68 0 0,0 0-31 0 0,0 0-61 0 0,0 0-65 0 0,0 0-57 0 0,-6 36-46 0 0,-17 115-17 0 0,8-35 182 0 0,5 0-1 0 0,6 1 1 0 0,4 0-607 0 0,1-56 85 0 0,-3-37-61 0 0,1-1 0 0 0,2 1 0 0 0,1-1 1 0 0,0 1-1 0 0,2-1 0 0 0,0 0 1 0 0,2 0-1 0 0,0 0 0 0 0,2-1 0 0 0,1 0 1 0 0,0 0-1 0 0,1-1 0 0 0,2-1 1 0 0,0 1-25 0 0,-9-18 20 0 0,-1 0 0 0 0,1-1 0 0 0,-1 1 0 0 0,1-1 0 0 0,0 1 0 0 0,0-1 0 0 0,0 0 0 0 0,0 0 0 0 0,0-1 0 0 0,1 1 0 0 0,-1-1 0 0 0,0 1 0 0 0,1-1 0 0 0,-1 0 0 0 0,1 0 0 0 0,-1-1 0 0 0,1 1 0 0 0,0-1 0 0 0,-1 1 0 0 0,1-1 0 0 0,0-1 0 0 0,-1 1 1 0 0,1 0-1 0 0,0-1 0 0 0,-1 1 0 0 0,1-1 0 0 0,-1 0 0 0 0,1-1 0 0 0,-1 1 0 0 0,0 0 0 0 0,1-1 0 0 0,-1 0 0 0 0,0 0 0 0 0,0 0 0 0 0,0 0 0 0 0,0 0 0 0 0,-1-1 0 0 0,1 1 0 0 0,0-1 0 0 0,1-2-20 0 0,209-228 492 0 0,-213 232-493 0 0,1-1-1 0 0,0 1 1 0 0,-1 0-1 0 0,1-1 0 0 0,0 1 1 0 0,0 0-1 0 0,-1 0 1 0 0,1 0-1 0 0,0 0 1 0 0,0 0-1 0 0,0 0 1 0 0,0 0-1 0 0,1 0 1 0 0,-1 0-1 0 0,0 0 0 0 0,0 1 1 0 0,1-1-1 0 0,-1 0 1 0 0,0 1-1 0 0,1-1 1 0 0,-1 1-1 0 0,0 0 1 0 0,1-1-1 0 0,-1 1 0 0 0,1 0 1 0 0,-1 0-1 0 0,0 0 1 0 0,1 0-1 0 0,-1 0 1 0 0,1 0-1 0 0,-1 0 1 0 0,1 0-1 0 0,-1 1 1 0 0,0-1-1 0 0,1 0 0 0 0,-1 1 1 0 0,0-1-1 0 0,1 1 1 0 0,-1 0-1 0 0,0-1 1 0 0,1 1-1 0 0,-1 0 1 0 0,0 0 1 0 0,12 115 105 0 0,-13-98-96 0 0,0 0 0 0 0,2 0 0 0 0,0 1 0 0 0,1-1 0 0 0,1-1 0 0 0,1 1 0 0 0,4 12-9 0 0,-2-14-80 0 0,-7-14 29 0 0,1 1 0 0 0,-1-1 0 0 0,1 0 0 0 0,0 1 0 0 0,-1-1 0 0 0,1 0 0 0 0,0 1 1 0 0,1-1-1 0 0,-1 0 0 0 0,0 0 0 0 0,1 0 0 0 0,-1 0 0 0 0,1 0 0 0 0,-1 0 0 0 0,1-1 0 0 0,0 1 0 0 0,0 0 0 0 0,0-1 0 0 0,0 1 0 0 0,0-1 0 0 0,0 0 0 0 0,0 0 0 0 0,0 0 0 0 0,1 0 0 0 0,-1 0 0 0 0,0 0 0 0 0,1-1 0 0 0,-1 1 0 0 0,0-1 0 0 0,2 1 51 0 0,14-10-5422 0 0,-13 3-398 0 0,-2 2-5199 0 0</inkml:trace>
  <inkml:trace contextRef="#ctx0" brushRef="#br0" timeOffset="-899.31">4791 1088 5665 0 0,'0'0'727'0'0,"0"0"-210"0"0,0 0 238 0 0,0 0 482 0 0,0 0 320 0 0,0 0 128 0 0,0 0-88 0 0,0 0-175 0 0,0 0-194 0 0,0 0-172 0 0,0 0-131 0 0,0 0-109 0 0,0 0-100 0 0,30-2-79 0 0,94-7-62 0 0,-119 9-509 0 0,0 0 1 0 0,0-1-1 0 0,0 1 0 0 0,-1-1 0 0 0,1 0 1 0 0,0 0-1 0 0,0 0 0 0 0,-1-1 0 0 0,1 1 1 0 0,-1-1-1 0 0,1 0 0 0 0,-1-1 0 0 0,0 1 1 0 0,0-1-1 0 0,0 0 0 0 0,1-1-66 0 0,8-6 251 0 0,-4 5-171 0 0,0-1 0 0 0,0 0 0 0 0,0-1-1 0 0,-1 0 1 0 0,0 0 0 0 0,-1-1 0 0 0,1 0 0 0 0,-1 0 0 0 0,-1 0-1 0 0,0-1 1 0 0,0 0 0 0 0,-1-1 0 0 0,0 1 0 0 0,0-1 0 0 0,-1 0-1 0 0,0 0 1 0 0,-1 0 0 0 0,0 0 0 0 0,-1-1 0 0 0,0 0-1 0 0,0-5-79 0 0,-2 14-4 0 0,0 0-1 0 0,0-1 1 0 0,0 1-1 0 0,0 0 0 0 0,0 0 1 0 0,0 0-1 0 0,-1 0 0 0 0,1 0 1 0 0,-1 0-1 0 0,1 0 0 0 0,-1 0 1 0 0,0 0-1 0 0,0 0 1 0 0,0 0-1 0 0,0 0 0 0 0,0 0 1 0 0,0 1-1 0 0,0-1 0 0 0,-1 0 1 0 0,1 1-1 0 0,-1-1 0 0 0,1 1 1 0 0,-1-1-1 0 0,0 1 1 0 0,1 0-1 0 0,-1 0 0 0 0,0 0 1 0 0,0 0-1 0 0,0 0 0 0 0,0 0 1 0 0,0 0-1 0 0,0 1 0 0 0,0-1 1 0 0,0 1-1 0 0,0-1 1 0 0,0 1-1 0 0,0 0 0 0 0,0 0 1 0 0,0 0-1 0 0,0 0 0 0 0,-1 0 1 0 0,1 1 4 0 0,-6-1-59 0 0,0 0 0 0 0,0 1-1 0 0,0 0 1 0 0,1 0 0 0 0,-1 1 0 0 0,1 0 0 0 0,-1 0 0 0 0,1 1 0 0 0,0 0 0 0 0,0 0 0 0 0,0 1 0 0 0,0 0 0 0 0,0 0-1 0 0,1 1 1 0 0,0-1 0 0 0,-3 4 59 0 0,-7 4-62 0 0,1 1-1 0 0,1 0 1 0 0,1 1-1 0 0,-1 0 1 0 0,2 1-1 0 0,0 1 0 0 0,1 0 1 0 0,1 0-1 0 0,0 1 1 0 0,1 0-1 0 0,1 1 1 0 0,1 0-1 0 0,0 0 1 0 0,1 1-1 0 0,1 0 1 0 0,1 0-1 0 0,1 0 1 0 0,1 0-1 0 0,0 1 63 0 0,2-16 1 0 0,0 0 0 0 0,0 0 0 0 0,1 0 1 0 0,0 0-1 0 0,0 0 0 0 0,0 0 0 0 0,0 0 0 0 0,0 0 0 0 0,1 0 0 0 0,0-1 1 0 0,-1 1-1 0 0,1 0 0 0 0,1-1 0 0 0,-1 1 0 0 0,0-1 0 0 0,1 0 1 0 0,0 0-1 0 0,0 0 0 0 0,0 0 0 0 0,0-1 0 0 0,0 1 0 0 0,1-1 0 0 0,-1 0 1 0 0,1 1-1 0 0,-1-2 0 0 0,1 1 0 0 0,0 0 0 0 0,0-1 0 0 0,0 0 0 0 0,-1 0 1 0 0,4 1-2 0 0,131 5 412 0 0,-108-14-302 0 0,0-1-1 0 0,-1-1 1 0 0,0-1-1 0 0,0-1 1 0 0,-1-2-1 0 0,-1-1 1 0 0,0-1-1 0 0,-1-2 1 0 0,-1 0-1 0 0,0-2 1 0 0,-1 0-1 0 0,-1-2 1 0 0,-1 0 0 0 0,-2-2-1 0 0,9-11-109 0 0,-16 20 34 0 0,0-2 0 0 0,-1 0 0 0 0,-1 0 0 0 0,0-1 0 0 0,-1-1 0 0 0,-1 1 0 0 0,0-2 0 0 0,-2 1 0 0 0,0-1 0 0 0,-1 0 0 0 0,-1 0 0 0 0,-1-1 0 0 0,-1 0 0 0 0,0 0 0 0 0,-1-5-34 0 0,-2 22 15 0 0,1 1 0 0 0,-1 0 0 0 0,0 0 0 0 0,1-1 0 0 0,-1 1 0 0 0,-1 0 0 0 0,1-1 0 0 0,0 1 0 0 0,0 0 0 0 0,-1 0 0 0 0,1-1 0 0 0,-1 1 0 0 0,0 0 0 0 0,0 0 0 0 0,0 0 0 0 0,0 0 0 0 0,0 0 0 0 0,0 0 0 0 0,0 0 0 0 0,-1 0 0 0 0,1 0 0 0 0,-1 1 0 0 0,1-1 0 0 0,-1 0 0 0 0,0 1 0 0 0,1-1 1 0 0,-1 1-1 0 0,0 0 0 0 0,0 0 0 0 0,0 0 0 0 0,0 0 0 0 0,0 0 0 0 0,0 0 0 0 0,-1 0 0 0 0,1 1 0 0 0,0-1 0 0 0,0 1 0 0 0,-1-1 0 0 0,1 1 0 0 0,-1 0-15 0 0,-6 1-4 0 0,-1 0 0 0 0,1 1 0 0 0,-1 0 0 0 0,1 1 0 0 0,0 0 0 0 0,0 1 0 0 0,0 0 0 0 0,0 0-1 0 0,1 0 1 0 0,0 1 0 0 0,0 1 0 0 0,0-1 0 0 0,0 1 0 0 0,1 1 0 0 0,0-1 0 0 0,0 1 0 0 0,1 0 0 0 0,0 1 0 0 0,0 0 0 0 0,1 0 0 0 0,0 0 0 0 0,0 0 0 0 0,-3 9 4 0 0,7-15-5 0 0,0-1 0 0 0,1 1-1 0 0,-1-1 1 0 0,0 1 0 0 0,1-1 0 0 0,-1 1 0 0 0,1 0 0 0 0,-1-1 0 0 0,1 1 0 0 0,0 0 0 0 0,-1-1 0 0 0,1 1 0 0 0,0 0 0 0 0,0-1 0 0 0,0 1 0 0 0,1 0-1 0 0,-1 0 1 0 0,0-1 0 0 0,1 1 0 0 0,-1 0 0 0 0,1-1 0 0 0,-1 1 0 0 0,1-1 0 0 0,0 1 0 0 0,0-1 0 0 0,0 1 0 0 0,0-1 0 0 0,0 0 0 0 0,0 1 0 0 0,0-1 0 0 0,0 0-1 0 0,0 0 1 0 0,1 1 0 0 0,-1-1 0 0 0,0 0 0 0 0,1 0 0 0 0,-1-1 0 0 0,1 1 0 0 0,-1 0 0 0 0,1 0 0 0 0,-1-1 0 0 0,1 1 0 0 0,0-1 0 0 0,-1 1 0 0 0,2-1 5 0 0,84 7-43 0 0,-73-7 40 0 0,21-1 1 0 0,99 11-31 0 0,-130-9 36 0 0,0 1 1 0 0,0-1-1 0 0,0 1 1 0 0,0 0-1 0 0,0-1 1 0 0,0 2-1 0 0,0-1 0 0 0,-1 0 1 0 0,0 1-1 0 0,1 0 1 0 0,-1 0-1 0 0,0 0 0 0 0,0 0 1 0 0,0 0-1 0 0,-1 1 1 0 0,1-1-1 0 0,-1 1 1 0 0,0 0-1 0 0,0-1 0 0 0,0 1 1 0 0,0 0-1 0 0,-1 0 1 0 0,0 0-1 0 0,1 1 1 0 0,-2-1-1 0 0,1 0 0 0 0,0 0 1 0 0,-1 1-1 0 0,0-1-3 0 0,-14 150 243 0 0,2 11-103 0 0,13-161-169 0 0,1 1 0 0 0,0-1 1 0 0,0 0-1 0 0,0 0 0 0 0,1 0 0 0 0,-1 0 0 0 0,1 0 0 0 0,0 0 1 0 0,0-1-1 0 0,0 1 0 0 0,1-1 0 0 0,-1 0 0 0 0,1 0 0 0 0,0 0 1 0 0,0-1-1 0 0,0 1 0 0 0,0-1 0 0 0,0 0 0 0 0,0 0 0 0 0,3 0 29 0 0,31 8-6927 0 0,-31-10-4360 0 0</inkml:trace>
  <inkml:trace contextRef="#ctx0" brushRef="#br0" timeOffset="7688.202">1 2314 720 0 0,'0'0'227'0'0,"0"0"-262"0"0,0 0 30 0 0,0 0 168 0 0,0 0 85 0 0,0 0 1 0 0,0 0-8 0 0,0 0 1 0 0,0 0 15 0 0,34 0 62 0 0,106 0 97 0 0,20-12 2185 0 0,12-13 205 0 0,480-57 211 0 0,-3 17-1478 0 0,824-27-282 0 0,398 72 687 0 0,-1314 21-1620 0 0,1496 3 920 0 0,-585-8-294 0 0,-386-11 50 0 0,-241-21-24 0 0,823 3 162 0 0,-815 25-381 0 0,-236-3-893 0 0,-613 8-227 0 0,0 3-3002 0 0,0-1-3599 0 0,0 1-4363 0 0</inkml:trace>
  <inkml:trace contextRef="#ctx0" brushRef="#br0" timeOffset="209838.268">1807 3772 528 0 0,'0'0'538'0'0,"0"0"-284"0"0,0 0-184 0 0,0 0 10 0 0,0 0 116 0 0,0 0 148 0 0,0 0 148 0 0,0 0 117 0 0,0 0 46 0 0,0 0-8 0 0,0 0-28 0 0,6-2-38 0 0,63-19 1547 0 0,1 4-1 0 0,0 2 1 0 0,72-4-2128 0 0,63-4 1032 0 0,453-34 111 0 0,-110 53-746 0 0,-148-15-190 0 0,466 1-3 0 0,-259 2-30 0 0,90 10-149 0 0,-296 20-10 0 0,387-17 11 0 0,-329-5 314 0 0,874 8 320 0 0,-1072-6 170 0 0,87-21-830 0 0,111 1 409 0 0,794-14 322 0 0,-376 29-95 0 0,-162-4-114 0 0,-44-10-145 0 0,-230-1-225 0 0,56 0 123 0 0,101 18 276 0 0,-471 24-765 0 0,-118-10-660 0 0,-8 1-5737 0 0,-1-6-3887 0 0</inkml:trace>
  <inkml:trace contextRef="#ctx0" brushRef="#br0" timeOffset="210918.766">3637 2811 2353 0 0,'0'0'1229'0'0,"0"0"-385"0"0,0 0-270 0 0,0 0 131 0 0,0 0 343 0 0,0 0 321 0 0,-31 14 175 0 0,-100 47-30 0 0,-50 48 1749 0 0,-424 278 970 0 0,381-222-4260 0 0,225-165-3 0 0,-1 0 0 0 0,1 0 0 0 0,0 0 0 0 0,0 1 0 0 0,-1-1-1 0 0,1 0 1 0 0,0 0 0 0 0,-1 0 0 0 0,1 1 0 0 0,0-1 0 0 0,-1 0 0 0 0,1 1 0 0 0,0-1-1 0 0,-1 0 1 0 0,1 1 0 0 0,-1-1 0 0 0,1 1 0 0 0,-1-1 0 0 0,1 1 0 0 0,-1 0-1 0 0,1-1 1 0 0,-1 1 0 0 0,1-1 0 0 0,-1 1 0 0 0,0 0 0 0 0,1-1 0 0 0,-1 1-1 0 0,0 0 1 0 0,0-1 0 0 0,1 1 0 0 0,-1 0 0 0 0,0 0 0 0 0,0-1 0 0 0,0 1-1 0 0,0 0 1 0 0,0-1 0 0 0,0 1 0 0 0,0 0 0 0 0,0 0 0 0 0,0-1 0 0 0,0 1-1 0 0,-1 0 1 0 0,1-1 0 0 0,0 1 0 0 0,0 0 0 0 0,-1 0 0 0 0,1-1 0 0 0,0 1-1 0 0,-1-1 1 0 0,1 1 0 0 0,-1 0 0 0 0,1-1 0 0 0,-1 1 0 0 0,1-1 0 0 0,-1 1-1 0 0,1-1 1 0 0,-1 1 0 0 0,1-1 0 0 0,-1 0 0 0 0,0 1 0 0 0,1-1 0 0 0,-1 0 0 0 0,0 1-1 0 0,1-1 1 0 0,-1 0 30 0 0,14-1-170 0 0,0-1 0 0 0,1-1 0 0 0,-1 0 0 0 0,0 0 0 0 0,0-2 0 0 0,0 1 0 0 0,-1-2 0 0 0,0 0 0 0 0,2-1 170 0 0,33-15-585 0 0,226-88-7963 0 0,2 4 3937 0 0,96-27 3903 0 0,5 16 0 0 0,192-27 708 0 0,-275 106 732 0 0,-242 42 876 0 0,-50-4-1499 0 0,0 0 1 0 0,0 0-1 0 0,-1 0 0 0 0,1 0 0 0 0,0 1 0 0 0,-1-1 0 0 0,1 0 0 0 0,0 0 1 0 0,0 0-1 0 0,-1 1 0 0 0,1-1 0 0 0,-1 0 0 0 0,1 1 0 0 0,0-1 0 0 0,-1 1 0 0 0,1-1 1 0 0,-1 1-1 0 0,1-1 0 0 0,-1 1 0 0 0,1-1 0 0 0,-1 1 0 0 0,1-1 0 0 0,-1 1 1 0 0,1-1-1 0 0,-1 1 0 0 0,0 0 0 0 0,0-1 0 0 0,1 1 0 0 0,-1 0 0 0 0,0-1 0 0 0,0 1 1 0 0,0 0-1 0 0,1 0 0 0 0,-1-1 0 0 0,0 1 0 0 0,0 0 0 0 0,0-1 0 0 0,0 1 1 0 0,0 0-1 0 0,-1 0 0 0 0,1-1 0 0 0,0 1 0 0 0,0 0 0 0 0,0-1 0 0 0,-1 1 0 0 0,1 0 1 0 0,0-1-1 0 0,-1 1 0 0 0,1 0 0 0 0,0-1 0 0 0,-1 1 0 0 0,1-1 0 0 0,-1 1 1 0 0,1-1-1 0 0,-1 1 0 0 0,1-1 0 0 0,-1 1 0 0 0,1-1 0 0 0,-1 1 0 0 0,0-1 0 0 0,1 0 1 0 0,-1 1-1 0 0,0-1 0 0 0,1 0 0 0 0,-1 1-109 0 0,-125 77 5827 0 0,106-68-5501 0 0,-366 167 2212 0 0,-176 72 115 0 0,447-182-2620 0 0,115-66-57 0 0,0 0-1 0 0,0 0 1 0 0,0 0 0 0 0,0 0-1 0 0,0 0 1 0 0,1 0-1 0 0,-1 0 1 0 0,0 0 0 0 0,1 0-1 0 0,-1 0 1 0 0,1 0 0 0 0,-1 0-1 0 0,1 0 1 0 0,-1 0-1 0 0,1-1 1 0 0,-1 1 0 0 0,1 0-1 0 0,0 0 1 0 0,0-1-1 0 0,-1 1 1 0 0,1 0 0 0 0,0-1-1 0 0,0 1 1 0 0,0-1 0 0 0,0 1-1 0 0,-1-1 1 0 0,1 1-1 0 0,0-1 1 0 0,0 0 0 0 0,0 0-1 0 0,0 1 1 0 0,0-1 0 0 0,0 0-1 0 0,0 0 1 0 0,0 0-1 0 0,0 0 1 0 0,0 0 0 0 0,0 0-1 0 0,0 0 1 0 0,0 0-1 0 0,0 0 1 0 0,0-1 0 0 0,0 1-1 0 0,0 0 1 0 0,0-1 0 0 0,0 1 24 0 0,23-1-185 0 0,-1-1 0 0 0,0 0 1 0 0,1-2-1 0 0,-1-1 0 0 0,-1-1 1 0 0,13-4 184 0 0,-11 3-170 0 0,334-115-5307 0 0,31-15-4371 0 0,120-39 6761 0 0,-6 26 4533 0 0,-454 138-1116 0 0,124-16 2343 0 0,-173 38 3568 0 0,-38 19-3183 0 0,35-27-2720 0 0,-564 354 3362 0 0,257-179-3175 0 0,273-140-1242 0 0,83-26-721 0 0,-40-11 1292 0 0,21-2-470 0 0,0-2-1 0 0,0 0 1 0 0,0-2-1 0 0,-1-1 1 0 0,0-1-1 0 0,16-8 617 0 0,-4 3-998 0 0,127-44-5683 0 0,-108 38 2049 0 0</inkml:trace>
  <inkml:trace contextRef="#ctx0" brushRef="#br0" timeOffset="211170.205">6996 2745 0 0 0,'320'-73'2375'0'0,"-63"39"4949"0"0,-256 33-7240 0 0,-1 1-1 0 0,1 0 0 0 0,0 0 1 0 0,-1 0-1 0 0,1-1 0 0 0,0 1 0 0 0,0 0 1 0 0,-1 0-1 0 0,1 0 0 0 0,0 0 1 0 0,-1 0-1 0 0,1 0 0 0 0,0 0 0 0 0,-1 0 1 0 0,1 0-1 0 0,0 1 0 0 0,0-1 1 0 0,-1 0-1 0 0,1 0 0 0 0,0 0 0 0 0,-1 1 1 0 0,1-1-1 0 0,-1 1 0 0 0,1-1 1 0 0,0 0-1 0 0,-1 1 0 0 0,1-1 0 0 0,-1 1 1 0 0,1-1-1 0 0,-1 1 0 0 0,1-1 1 0 0,-1 1-1 0 0,0 0 0 0 0,1-1 1 0 0,-1 1-1 0 0,0-1 0 0 0,1 1 0 0 0,-1 0 1 0 0,0-1-1 0 0,0 1 0 0 0,1 0 1 0 0,-1-1-1 0 0,0 1 0 0 0,0 0 0 0 0,0 0-83 0 0,-24 27 2891 0 0,-135 78 351 0 0,-94 43-2743 0 0,142-85-258 0 0,-522 269 127 0 0,552-291-713 0 0,81-41 319 0 0,0-1-1 0 0,0 1 1 0 0,0-1-1 0 0,0 1 1 0 0,0-1-1 0 0,0 1 0 0 0,0-1 1 0 0,0 1-1 0 0,0-1 1 0 0,0 1-1 0 0,0-1 1 0 0,0 1-1 0 0,1-1 1 0 0,-1 1-1 0 0,0-1 1 0 0,0 1-1 0 0,1-1 1 0 0,-1 1-1 0 0,0-1 1 0 0,0 1-1 0 0,1-1 1 0 0,-1 0-1 0 0,0 1 1 0 0,1-1-1 0 0,-1 0 1 0 0,1 1-1 0 0,-1-1 1 0 0,1 0-1 0 0,-1 1 1 0 0,1-1-1 0 0,-1 0 1 0 0,0 0-1 0 0,1 0 1 0 0,-1 0-1 0 0,1 1 1 0 0,0-1-1 0 0,-1 0 1 0 0,1 0-1 0 0,-1 0 1 0 0,1 0-1 0 0,-1 0 1 0 0,1 0-1 0 0,-1 0 1 0 0,1 0-1 0 0,-1 0 1 0 0,1 0-1 0 0,-1-1 1 0 0,1 1-1 0 0,-1 0 1 0 0,1 0-1 0 0,-1 0 1 0 0,1-1-1 0 0,-1 1 1 0 0,1 0-1 0 0,-1 0 1 0 0,0-1-1 0 0,1 1 1 0 0,-1-1 26 0 0,3 1-66 0 0,26-2-312 0 0,0-2 0 0 0,0-1 0 0 0,-1-2 0 0 0,0 0-1 0 0,0-2 1 0 0,15-7 378 0 0,-27 10-201 0 0,160-58-3050 0 0,-60 20-2641 0 0,-49 17-1235 0 0</inkml:trace>
  <inkml:trace contextRef="#ctx0" brushRef="#br0" timeOffset="211339.61">8942 2649 0 0 0,'0'0'1590'0'0,"0"0"1234"0"0,0 0 524 0 0,0 0-160 0 0,0 0-764 0 0,-34 21-740 0 0,-2 2-1302 0 0,-184 100 1311 0 0,-779 321 1169 0 0,845-371-2922 0 0,129-52-634 0 0,50-12-494 0 0,23-13 539 0 0,0-1 0 0 0,0-3 0 0 0,-1-2 0 0 0,0-2-1 0 0,40-16 650 0 0,-22 7-1299 0 0,28-7-3112 0 0,-24 4-4686 0 0</inkml:trace>
  <inkml:trace contextRef="#ctx0" brushRef="#br0" timeOffset="211502.576">9787 2734 0 0 0,'0'0'1087'0'0,"34"-5"400"0"0,111-16 329 0 0,-42 13 2228 0 0,-103 9-3928 0 0,0-1 1 0 0,-1 0-1 0 0,1 0 1 0 0,-1 0-1 0 0,1 1 1 0 0,0-1-1 0 0,-1 0 1 0 0,1 1-1 0 0,0-1 1 0 0,-1 0-1 0 0,1 1 1 0 0,0-1 0 0 0,0 0-1 0 0,-1 1 1 0 0,1-1-1 0 0,0 0 1 0 0,0 1-1 0 0,-1-1 1 0 0,1 1-1 0 0,0-1 1 0 0,0 1-1 0 0,0-1 1 0 0,0 0-1 0 0,0 1 1 0 0,0-1-1 0 0,0 1 1 0 0,0-1-1 0 0,0 1 1 0 0,0-1-1 0 0,0 1 1 0 0,0-1-1 0 0,0 0 1 0 0,0 1-1 0 0,0-1 1 0 0,1 1-1 0 0,-1-1 1 0 0,0 1-1 0 0,0-1 1 0 0,0 0-1 0 0,1 1 1 0 0,-1-1-1 0 0,0 0 1 0 0,0 1 0 0 0,1-1-1 0 0,-1 0 1 0 0,0 1-1 0 0,1-1 1 0 0,-1 0-1 0 0,0 1 1 0 0,1-1-1 0 0,-1 0 1 0 0,1 0-1 0 0,-1 0 1 0 0,0 1-1 0 0,1-1 1 0 0,-1 0-1 0 0,1 0-116 0 0,-145 81 4762 0 0,76-48-4307 0 0,-1078 561 13 0 0,1072-550-1120 0 0,74-44 628 0 0,-1 0-1 0 0,1 0 0 0 0,0 0 0 0 0,-1 1 1 0 0,1-1-1 0 0,0 0 0 0 0,-1 0 0 0 0,1 0 1 0 0,0 0-1 0 0,-1 0 0 0 0,1 1 0 0 0,0-1 1 0 0,-1 0-1 0 0,1 0 0 0 0,0 0 0 0 0,-1 1 1 0 0,1-1-1 0 0,0 0 0 0 0,0 1 0 0 0,-1-1 1 0 0,1 0-1 0 0,0 1 0 0 0,0-1 0 0 0,-1 0 1 0 0,1 1-1 0 0,0-1 0 0 0,0 0 0 0 0,0 1 1 0 0,0-1-1 0 0,0 0 0 0 0,0 1 0 0 0,0-1 1 0 0,0 1-1 0 0,0-1 0 0 0,0 0 0 0 0,0 1 1 0 0,0-1-1 0 0,0 0 0 0 0,0 1 0 0 0,0-1 1 0 0,0 1-1 0 0,0-1 0 0 0,0 0 1 0 0,0 1-1 0 0,0-1 0 0 0,1 0 0 0 0,-1 1 1 0 0,0-1-1 0 0,0 0 0 0 0,0 1 0 0 0,1-1 1 0 0,-1 0-1 0 0,0 1 0 0 0,0-1 0 0 0,1 0 1 0 0,-1 0-1 0 0,0 1 0 0 0,1-1 0 0 0,-1 0 1 0 0,0 0-1 0 0,1 0 0 0 0,-1 0 0 0 0,0 1 1 0 0,1-1-1 0 0,-1 0 0 0 0,1 0 0 0 0,-1 0 1 0 0,0 0-1 0 0,1 0 25 0 0,30 1-1220 0 0,134-33-6459 0 0,-149 28 6023 0 0,35-11-6190 0 0</inkml:trace>
  <inkml:trace contextRef="#ctx0" brushRef="#br0" timeOffset="211700.063">11350 2689 7498 0 0,'0'0'1645'0'0,"-41"16"-487"0"0,-274 109 215 0 0,-436 187 2095 0 0,725-301-3407 0 0,-151 81-98 0 0,177-92 12 0 0,-1 0 1 0 0,0 0-1 0 0,1 0 0 0 0,-1 0 1 0 0,1 0-1 0 0,-1 0 0 0 0,1 0 1 0 0,-1 1-1 0 0,1-1 1 0 0,-1 0-1 0 0,1 0 0 0 0,-1 1 1 0 0,1-1-1 0 0,-1 0 0 0 0,1 1 1 0 0,-1-1-1 0 0,1 1 0 0 0,0-1 1 0 0,-1 0-1 0 0,1 1 0 0 0,-1-1 1 0 0,1 1-1 0 0,0-1 1 0 0,0 1-1 0 0,-1-1 0 0 0,1 1 1 0 0,0-1-1 0 0,0 1 0 0 0,0-1 1 0 0,-1 1-1 0 0,1 0 0 0 0,0-1 1 0 0,0 1-1 0 0,0-1 0 0 0,0 1 1 0 0,0-1-1 0 0,0 1 1 0 0,0 0-1 0 0,0-1 0 0 0,0 1 1 0 0,1-1-1 0 0,-1 1 0 0 0,0-1 1 0 0,0 1-1 0 0,0-1 0 0 0,1 1 1 0 0,-1-1-1 0 0,0 1 1 0 0,0-1-1 0 0,1 1 0 0 0,-1-1 1 0 0,1 1-1 0 0,-1-1 0 0 0,0 1 1 0 0,1-1-1 0 0,-1 0 0 0 0,1 1 1 0 0,-1-1-1 0 0,1 0 0 0 0,-1 1 1 0 0,1-1-1 0 0,-1 0 25 0 0,40 4-1126 0 0,1-8-353 0 0,1-3-1 0 0,-1-1 1 0 0,0-2 0 0 0,29-12 1479 0 0,-37 12-1869 0 0,22-6-2857 0 0</inkml:trace>
  <inkml:trace contextRef="#ctx0" brushRef="#br0" timeOffset="211922.673">12460 2608 5329 0 0,'0'0'3432'0'0,"0"0"-653"0"0,0 0-805 0 0,0 0-753 0 0,0 0-414 0 0,-43 17-90 0 0,-143 55-12 0 0,-621 272 1224 0 0,588-237-2175 0 0,217-106 190 0 0,1-1 0 0 0,-1 0 1 0 0,1 0-1 0 0,-1 1 0 0 0,1-1 1 0 0,-1 1-1 0 0,1 0 1 0 0,0-1-1 0 0,0 1 0 0 0,-1 0 1 0 0,1 0-1 0 0,0-1 0 0 0,0 1 1 0 0,0 0-1 0 0,0 0 0 0 0,-1 1 1 0 0,2-1-1 0 0,-1 0 1 0 0,0 0-1 0 0,0 0 0 0 0,0 1 1 0 0,0-1-1 0 0,1 0 0 0 0,-1 1 1 0 0,1-1-1 0 0,-1 0 0 0 0,1 1 1 0 0,0-1-1 0 0,-1 1 1 0 0,1-1-1 0 0,0 1 0 0 0,0-1 1 0 0,0 1-1 0 0,0-1 0 0 0,0 1 1 0 0,0-1-1 0 0,0 1 0 0 0,1-1 1 0 0,-1 1-1 0 0,1-1 1 0 0,-1 0-1 0 0,1 1 0 0 0,-1-1 1 0 0,1 0-1 0 0,0 1 0 0 0,-1-1 1 0 0,1 0-1 0 0,0 0 0 0 0,0 1 1 0 0,0-1-1 0 0,0 0 1 0 0,0 0-1 0 0,0 0 0 0 0,1 0 1 0 0,-1 0-1 0 0,0-1 0 0 0,0 1 56 0 0,15 2-616 0 0,0 0-1 0 0,1-2 1 0 0,-1 0-1 0 0,0-1 1 0 0,0 0-1 0 0,1-1 0 0 0,-1-1 1 0 0,0-1-1 0 0,0 0 1 0 0,0-1-1 0 0,8-4 617 0 0,9 0-2634 0 0,9 0-3425 0 0</inkml:trace>
  <inkml:trace contextRef="#ctx0" brushRef="#br0" timeOffset="212194.437">13292 2594 984 0 0,'0'0'2622'0'0,"0"0"196"0"0,0 0-71 0 0,0 0-386 0 0,0 0-773 0 0,0 0-633 0 0,-35 13-230 0 0,-116 45-119 0 0,-302 140 665 0 0,298-128-1282 0 0,3 7-1 0 0,-2 10 12 0 0,12 20-583 0 0,140-106 520 0 0,1-1 0 0 0,-1 1-1 0 0,1-1 1 0 0,-1 1 0 0 0,1 0-1 0 0,0 0 1 0 0,-1 0 0 0 0,1 0 0 0 0,0 0-1 0 0,0 0 1 0 0,0 0 0 0 0,0 0-1 0 0,0 0 1 0 0,0 0 0 0 0,0 1-1 0 0,0-1 1 0 0,0 0 0 0 0,0 1-1 0 0,1-1 1 0 0,-1 1 0 0 0,0-1-1 0 0,1 1 1 0 0,0-1 0 0 0,-1 1-1 0 0,1-1 1 0 0,0 1 0 0 0,0-1-1 0 0,0 1 1 0 0,0-1 0 0 0,0 1-1 0 0,0 0 1 0 0,0-1 0 0 0,0 1-1 0 0,1-1 1 0 0,-1 1 0 0 0,0-1-1 0 0,1 1 1 0 0,0-1 0 0 0,-1 1-1 0 0,1-1 1 0 0,0 0 0 0 0,0 1-1 0 0,-1-1 1 0 0,1 0 0 0 0,0 0 0 0 0,1 1-1 0 0,-1-1 1 0 0,0 0 0 0 0,0 0-1 0 0,0 0 1 0 0,1 0 0 0 0,-1-1-1 0 0,0 1 1 0 0,1 0 0 0 0,-1 0-1 0 0,0-1 1 0 0,1 1 0 0 0,0 0 63 0 0,72 0-5758 0 0,-44-1-883 0 0</inkml:trace>
  <inkml:trace contextRef="#ctx0" brushRef="#br0" timeOffset="212358.477">14629 2638 9946 0 0,'0'0'2514'0'0,"0"0"-968"0"0,-45 19-561 0 0,-290 121 445 0 0,179-74-699 0 0,-52 19-349 0 0,3 9-1 0 0,5 9 0 0 0,-65 51-381 0 0,253-147-25 0 0,8-5-11 0 0,0 0 0 0 0,0 0 0 0 0,0 1 0 0 0,0-1 0 0 0,1 1 0 0 0,-1 0-1 0 0,1 0 1 0 0,-1 0 0 0 0,1 1 0 0 0,0-1 0 0 0,0 1 0 0 0,1 0 0 0 0,-1-1 0 0 0,1 1-1 0 0,0 0 1 0 0,0 1 0 0 0,-1 1 36 0 0,4-4-22 0 0,1 0 1 0 0,-1-1-1 0 0,1 1 1 0 0,-1 0-1 0 0,1-1 0 0 0,0 1 1 0 0,-1-1-1 0 0,1 0 1 0 0,0 0-1 0 0,0 0 0 0 0,0 0 1 0 0,0 0-1 0 0,0 0 1 0 0,0 0-1 0 0,1-1 0 0 0,-1 1 1 0 0,0-1-1 0 0,0 1 1 0 0,0-1-1 0 0,1 0 0 0 0,-1 0 1 0 0,0 0-1 0 0,0 0 1 0 0,1 0-1 0 0,-1-1 0 0 0,0 1 1 0 0,0-1-1 0 0,2 0 22 0 0,4 1-38 0 0,49-4-726 0 0,0-3 0 0 0,-1-3-1 0 0,0-2 1 0 0,0-3 0 0 0,18-8 764 0 0,6 0-2397 0 0,13-4-2564 0 0,-24 5-874 0 0</inkml:trace>
  <inkml:trace contextRef="#ctx0" brushRef="#br0" timeOffset="212550.165">15282 2800 8194 0 0,'-32'12'1435'0'0,"-380"144"1221"0"0,-72 43 1747 0 0,473-193-4307 0 0,7-5-93 0 0,-1 1 1 0 0,1 0-1 0 0,-1 0 0 0 0,1 0 1 0 0,0 0-1 0 0,0 1 0 0 0,0 0 1 0 0,0-1-1 0 0,0 2 1 0 0,0-1-1 0 0,1 0 0 0 0,0 1 1 0 0,0-1-1 0 0,0 1 0 0 0,0 0 1 0 0,0 0-1 0 0,0 1-3 0 0,4-3-27 0 0,1 0 1 0 0,-1-1-1 0 0,0 1 0 0 0,0-1 1 0 0,1 0-1 0 0,-1 1 1 0 0,0-1-1 0 0,1 0 0 0 0,0 0 1 0 0,-1 0-1 0 0,1 0 0 0 0,0 0 1 0 0,-1 0-1 0 0,1 0 1 0 0,0 0-1 0 0,0-1 0 0 0,0 1 1 0 0,0-1-1 0 0,-1 1 0 0 0,1-1 1 0 0,0 0-1 0 0,0 0 1 0 0,0 0-1 0 0,0 0 0 0 0,0 0 1 0 0,0 0-1 0 0,0 0 1 0 0,0-1-1 0 0,0 1 0 0 0,0-1 1 0 0,0 0 26 0 0,4 1-90 0 0,225-29-5661 0 0,-194 21 3010 0 0,14-3-4693 0 0</inkml:trace>
  <inkml:trace contextRef="#ctx0" brushRef="#br0" timeOffset="212798.6">15961 2918 896 0 0,'0'0'5353'0'0,"0"0"-3312"0"0,-248 95-569 0 0,136-50-408 0 0,-6 2-360 0 0,-7 1-231 0 0,1 4-217 0 0,3 3-272 0 0,8-7-440 0 0,18 0-897 0 0,28-19-4888 0 0,31-7 2048 0 0</inkml:trace>
  <inkml:trace contextRef="#ctx0" brushRef="#br0" timeOffset="-212369.875">4603 4342 0 0 0,'0'0'199'0'0,"0"-1"1771"0"0,1-6 12341 0 0,-2 5-12662 0 0,1 1-3655 0 0,-137-28 4862 0 0,101 25-2407 0 0,12 0-232 0 0,-130-2 1077 0 0,-32 75-536 0 0,-18 31 165 0 0,159-70-728 0 0,1 3 0 0 0,2 1 1 0 0,2 1-1 0 0,-2 6-195 0 0,29-29 52 0 0,-110 141 544 0 0,110-134-523 0 0,0 1-1 0 0,1 0 1 0 0,2 0-1 0 0,0 1 1 0 0,1 0-1 0 0,1 1 1 0 0,1 0-1 0 0,-1 8-72 0 0,-44 125 434 0 0,34-27-194 0 0,17 45 344 0 0,5-158-550 0 0,0 0 0 0 0,1-1 0 0 0,0 0 0 0 0,2 0 0 0 0,-1 0-1 0 0,2-1 1 0 0,0 0 0 0 0,0 0 0 0 0,1-1 0 0 0,4 4-34 0 0,2 4 117 0 0,132 117 343 0 0,-124-119-382 0 0,0 0 1 0 0,1-1-1 0 0,1-1 0 0 0,0-2 1 0 0,2 0-1 0 0,-1-2 1 0 0,1-1-1 0 0,1-1 0 0 0,0-1 1 0 0,0-2-1 0 0,1-1 0 0 0,14 1-78 0 0,4-2 134 0 0,0-2 0 0 0,0-2 0 0 0,1-2 0 0 0,-1-3 0 0 0,22-4-134 0 0,170-33 304 0 0,-159 17-195 0 0,72-33 165 0 0,-2-27-36 0 0,-138 74-207 0 0,0 0-1 0 0,0 0 0 0 0,-1-1 0 0 0,-1 0 1 0 0,1-1-1 0 0,-2-1 0 0 0,0 1 0 0 0,0-1 1 0 0,-2-1-1 0 0,6-11-30 0 0,97-161 205 0 0,-104 178-194 0 0,0-1 1 0 0,-1 1-1 0 0,0-1 0 0 0,0 0 0 0 0,-1 0 0 0 0,0 0 0 0 0,0-1 0 0 0,-1 1 0 0 0,-1-1 1 0 0,1 0-1 0 0,-2 0 0 0 0,1-7-11 0 0,5-133 236 0 0,-33 55-159 0 0,-23-20-24 0 0,-32-87-10 0 0,77 188-37 0 0,1 1 0 0 0,-2 1 1 0 0,1-1-1 0 0,-2 1 0 0 0,0 0 0 0 0,0 0 0 0 0,-1 0 0 0 0,-1 1 0 0 0,0 0 1 0 0,0 0-1 0 0,-1 1 0 0 0,0 0 0 0 0,-1 1 0 0 0,0 0 0 0 0,-3-1-6 0 0,-102-85-123 0 0,50 18 81 0 0,63 74-87 0 0,0 0 1 0 0,-1 0-1 0 0,1 0 1 0 0,0 0-1 0 0,-1 0 1 0 0,0 1-1 0 0,1-1 1 0 0,-1 1-1 0 0,0 0 1 0 0,0 0-1 0 0,0 0 1 0 0,-1 0-1 0 0,1 0 1 0 0,0 1-1 0 0,-1 0 1 0 0,1-1-1 0 0,-1 1 1 0 0,-1 0 128 0 0,-17 3-3523 0 0,-1 10-3553 0 0,16-8-4631 0 0</inkml:trace>
  <inkml:trace contextRef="#ctx0" brushRef="#br0" timeOffset="-209570.956">3261 5484 0 0 0,'12'-34'1591'0'0,"-9"-1"5737"0"0,-3 34-6921 0 0,0 1 18 0 0,11-4 5473 0 0,-9 20-913 0 0,0 2-4749 0 0,22 156 1361 0 0,-19-102-1158 0 0,10 352 870 0 0,12-288-1032 0 0,-23-107 78 0 0,-4-29-309 0 0,0 0 2 0 0,0 0 2 0 0,0 0 0 0 0,0 0-10 0 0,0 0 7 0 0,0 0-16 0 0,0 0-5 0 0,0 0-18 0 0,7 33 123 0 0,4 70 118 0 0,4 45-26 0 0,-11-16 152 0 0,0 104 12 0 0,25-111-345 0 0,-23-66 13 0 0,-2 1 0 0 0,-3-1 0 0 0,-4 31-55 0 0,1 21-14 0 0,14 198 90 0 0,-16 450 344 0 0,-6-520-383 0 0,16 99 189 0 0,-6-73-166 0 0,-14 171 173 0 0,31-168-57 0 0,0-172-133 0 0,-5 1 1 0 0,-3 0-1 0 0,-5 0 0 0 0,-4 0 0 0 0,-5 1 0 0 0,-6 19-43 0 0,-4 259 37 0 0,31-206 27 0 0,-18 43-80 0 0,-12 184 20 0 0,21-363-213 0 0,-3 58 278 0 0,0-87-252 0 0,1-22 36 0 0,6-89-915 0 0,-2 12-4930 0 0,-5 70-2680 0 0</inkml:trace>
  <inkml:trace contextRef="#ctx0" brushRef="#br0" timeOffset="-206990.967">5102 4873 0 0 0,'0'0'428'0'0,"1"-5"92"0"0,1 0-212 0 0,1-4-145 0 0,-2-1 3042 0 0,-1 9-2705 0 0,0 1 29 0 0,-1-1 3126 0 0,-1 1 5665 0 0,2 7-10256 0 0,-7 314 6578 0 0,7-37-4292 0 0,18-125-878 0 0,-5 56 575 0 0,-11 90-1047 0 0,-3-180 104 0 0,-11 124 111 0 0,21-138-73 0 0,-2 164 57 0 0,-7 2 268 0 0,-9 169 106 0 0,-4-284-455 0 0,8-67 2 0 0,5 27-18 0 0,5-74-52 0 0,12 36-76 0 0,-15 24 80 0 0,16-39-17 0 0,-32 72 134 0 0,13-109-165 0 0,1-32-18 0 0,0 14-572 0 0,0-53-3172 0 0,0 14-4724 0 0,0 13-3870 0 0</inkml:trace>
  <inkml:trace contextRef="#ctx0" brushRef="#br0" timeOffset="-204352.993">6503 7737 0 0 0,'0'0'731'0'0,"0"0"390"0"0,0 0 221 0 0,0 0 106 0 0,0 0 19 0 0,0 0-176 0 0,0 0-225 0 0,0 0-157 0 0,-1-26 6800 0 0,-64-22-4300 0 0,-55 12-2719 0 0,-110 7 608 0 0,202 28-1182 0 0,0 1-1 0 0,0 1 1 0 0,1 2 0 0 0,-1 1 0 0 0,1 1-1 0 0,0 1 1 0 0,0 2 0 0 0,-11 4-116 0 0,-19 4 327 0 0,38-8-251 0 0,0-1 0 0 0,1 2 0 0 0,0 1 0 0 0,1 0 0 0 0,0 1 0 0 0,0 0 0 0 0,1 2 0 0 0,1 0 0 0 0,0 1-1 0 0,-4 5-75 0 0,-72 59 206 0 0,-23 22 151 0 0,2 21 106 0 0,43-7-30 0 0,23 19-161 0 0,32-68-130 0 0,-7 38 140 0 0,22 23-28 0 0,4-114-222 0 0,0 0 1 0 0,0 0-1 0 0,2-1 1 0 0,-1 1 0 0 0,1-2-1 0 0,1 1 1 0 0,0-1-1 0 0,0 0 1 0 0,1 0-1 0 0,0-1 1 0 0,1 0-1 0 0,-1-1 1 0 0,2 0 0 0 0,-1-1-1 0 0,1 0 1 0 0,1-1-1 0 0,5 3-32 0 0,75 51 203 0 0,-34-20-98 0 0,39-4 81 0 0,38-7-42 0 0,20-28 34 0 0,-5-8-3 0 0,-46-8-15 0 0,-73 10-86 0 0,-1-2-1 0 0,0 0 1 0 0,-1-3-1 0 0,0 0 1 0 0,0-2 0 0 0,13-8-74 0 0,89-65 150 0 0,-17-13 84 0 0,-6-31 8 0 0,-58 48-80 0 0,-30 11 63 0 0,-20-122-24 0 0,-35 67-87 0 0,-35-47-85 0 0,7 68-9 0 0,52 88-110 0 0,0 0 0 0 0,-2 1 0 0 0,0 1 0 0 0,0 0-1 0 0,-1 0 1 0 0,-1 2 0 0 0,0 0 0 0 0,-1 0 0 0 0,0 2 0 0 0,-5-2 90 0 0,-6-12-1686 0 0,23 11-7484 0 0,4 9-2729 0 0</inkml:trace>
  <inkml:trace contextRef="#ctx0" brushRef="#br0" timeOffset="-202559.779">6689 8120 0 0 0,'0'0'625'0'0,"0"0"158"0"0,0 0 1 0 0,0 0-43 0 0,5 3-29 0 0,17 9-23 0 0,-16-9-35 0 0,-6-3-101 0 0,0 0-61 0 0,0 0 36 0 0,0 0 93 0 0,0 0 113 0 0,0 0 111 0 0,0 0 83 0 0,2-3 6742 0 0,-3-2-3649 0 0,-10-16-3621 0 0,4 10 466 0 0,-1-17-549 0 0,2-1 0 0 0,1 1 0 0 0,1-1 0 0 0,1 0 0 0 0,2 0 0 0 0,1 0 0 0 0,1-10-317 0 0,0-5 159 0 0,-3-132 356 0 0,-6 137-437 0 0,-25-192 257 0 0,19-29 140 0 0,15-58-88 0 0,-28 150-221 0 0,-1 61-98 0 0,6-7-1 0 0,10-229 216 0 0,-23 134-120 0 0,32 139-112 0 0,-9-26 28 0 0,0-7 41 0 0,0 38-121 0 0,3 0 0 0 0,2 0 0 0 0,4-1 0 0 0,3-45 1 0 0,-11 27 3 0 0,6 54 13 0 0,5 30-5 0 0,0 0-5 0 0,-11 3-3244 0 0,9 4 1185 0 0,0-3-2613 0 0,0-4-6603 0 0</inkml:trace>
  <inkml:trace contextRef="#ctx0" brushRef="#br0" timeOffset="-200493.48">7810 4239 0 0 0,'0'0'468'0'0,"0"0"243"0"0,0 0-26 0 0,0 0 61 0 0,0 0 22 0 0,0 0 100 0 0,0 0 56 0 0,0 0 42 0 0,0 0-10 0 0,0 0-57 0 0,-5-3-47 0 0,-48-19 2274 0 0,-45 0 2563 0 0,20 12-4207 0 0,-1 3 0 0 0,0 4 0 0 0,-23 4-1482 0 0,41-1 333 0 0,36 2-219 0 0,0 0-1 0 0,1 2 1 0 0,-1 0 0 0 0,1 2 0 0 0,0 1 0 0 0,0 0-1 0 0,1 2 1 0 0,0 1 0 0 0,-17 10-114 0 0,11-2 120 0 0,0 1 1 0 0,1 1-1 0 0,2 1 0 0 0,0 2 0 0 0,-22 25-120 0 0,43-43 17 0 0,-25 26 161 0 0,2 0-1 0 0,1 2 1 0 0,1 1-1 0 0,2 1 1 0 0,2 1-1 0 0,-8 18-177 0 0,-54 148 504 0 0,56-132-294 0 0,8-24 43 0 0,-9 59 198 0 0,29-94-407 0 0,0-1 0 0 0,1 0 0 0 0,1 1 0 0 0,-1-1 0 0 0,2 0 1 0 0,0 0-1 0 0,0 0 0 0 0,0 0 0 0 0,1-1 0 0 0,5 9-44 0 0,12 26 128 0 0,-17-32-89 0 0,0 0 1 0 0,1-1-1 0 0,1 1 1 0 0,0-1-1 0 0,1 0 0 0 0,0 0 1 0 0,0-1-1 0 0,1 0 1 0 0,0-1-1 0 0,1 1 0 0 0,0-1 1 0 0,1-1-1 0 0,-1 0 0 0 0,2 0 1 0 0,-1-1-1 0 0,1-1 1 0 0,1 1-40 0 0,25 7 90 0 0,1-2 0 0 0,0-2 0 0 0,0-1 0 0 0,1-2 0 0 0,0-2 0 0 0,1-1 0 0 0,-1-2 0 0 0,15-2-90 0 0,7 0 93 0 0,161-11 135 0 0,-75-22-138 0 0,38-53 52 0 0,-96-12 71 0 0,-67 68-112 0 0,29-55 28 0 0,-5 19-25 0 0,37-82 53 0 0,-62 57-47 0 0,-20-75 48 0 0,-3 148-156 0 0,-2 0-1 0 0,0 1 0 0 0,-1 0 0 0 0,-1 0 1 0 0,-1 0-1 0 0,0 1 0 0 0,-1 0 0 0 0,0 0 1 0 0,-4-3-2 0 0,5 7 15 0 0,-11-19-199 0 0,-2 1-1 0 0,-1 1 1 0 0,-1 1 0 0 0,-1 1 0 0 0,-20-17 184 0 0,23 20-1117 0 0,19 20-2442 0 0,4 3-3301 0 0,1 1-4859 0 0</inkml:trace>
  <inkml:trace contextRef="#ctx0" brushRef="#br0" timeOffset="-198722.284">7961 4549 0 0 0,'0'0'978'0'0,"0"0"550"0"0,0 0 147 0 0,0 0-1 0 0,0 0-109 0 0,0 0-223 0 0,0 0-311 0 0,0 0-294 0 0,0 0-226 0 0,0 0-115 0 0,0 0-34 0 0,0 0 7 0 0,8-5 438 0 0,-7 46 2560 0 0,1-6-2568 0 0,2 0 1 0 0,2 0-1 0 0,1-1 0 0 0,1 0 1 0 0,5 11-800 0 0,18 77 1139 0 0,-28-106-1020 0 0,31 161 2649 0 0,9 163-2768 0 0,-25-204 392 0 0,-3 41 222 0 0,-27 173 205 0 0,25-103-137 0 0,16-30-152 0 0,-28 172 242 0 0,-30-134-379 0 0,24 33-111 0 0,45-171-229 0 0,-29 41 79 0 0,-7-13-26 0 0,8-114-1335 0 0,-17-38-1442 0 0,2 4-767 0 0,1-1-3425 0 0,2 1-5691 0 0</inkml:trace>
  <inkml:trace contextRef="#ctx0" brushRef="#br0" timeOffset="-196536.298">9251 7619 0 0 0,'0'0'1452'0'0,"0"0"-33"0"0,0 0-102 0 0,0 0-132 0 0,0 0-9 0 0,0 0 9 0 0,0 0-40 0 0,0 0-10 0 0,0 0-84 0 0,0 0-63 0 0,0 0-48 0 0,0 0-74 0 0,-7-3-26 0 0,-40-19 686 0 0,-28 0 2040 0 0,-45 17-2500 0 0,82 6-669 0 0,-127 25 1039 0 0,25 26-353 0 0,59-12-484 0 0,-57 7 642 0 0,43 12-852 0 0,43 19-189 0 0,46-61-114 0 0,0 1 1 0 0,1-1-1 0 0,1 2 1 0 0,0-1-1 0 0,2 0 1 0 0,0 1 0 0 0,1-1-1 0 0,0 1 1 0 0,2-1-1 0 0,0 1 1 0 0,3 12-87 0 0,29 153 615 0 0,-7-54-221 0 0,61 9-122 0 0,-77-125-241 0 0,1-1-1 0 0,0 0 1 0 0,1-1-1 0 0,0 0 1 0 0,1-1-1 0 0,0-1 0 0 0,1 0 1 0 0,0 0-1 0 0,0-2 1 0 0,1 1-1 0 0,3-1-30 0 0,7 2 48 0 0,156 46 67 0 0,106-49 128 0 0,-127-36-117 0 0,5-33 146 0 0,-66-1-8 0 0,-33 0-8 0 0,30-54-57 0 0,-60 39 24 0 0,-30 57-180 0 0,-1 0 1 0 0,-1-1-1 0 0,-2 1 0 0 0,0-1 1 0 0,-1 0-1 0 0,-1 0 0 0 0,-1 0 1 0 0,-2-10-44 0 0,1 14 31 0 0,-2 0 0 0 0,1 0 0 0 0,-2 1-1 0 0,-1 0 1 0 0,0 0 0 0 0,-1 0 0 0 0,-1 0 0 0 0,0 1 0 0 0,-6-8-31 0 0,-40-61 102 0 0,20 31-183 0 0,21 30 68 0 0,-1 1 0 0 0,0 1-1 0 0,-2 0 1 0 0,-1 1 0 0 0,-1 1-1 0 0,0 0 1 0 0,-1 1 0 0 0,-1 2 0 0 0,-9-6 13 0 0,15 14-71 0 0,0 2-1 0 0,0 0 1 0 0,-1 0 0 0 0,1 1 0 0 0,-1 1 0 0 0,-1 0 0 0 0,1 2 0 0 0,-1-1 0 0 0,0 2 0 0 0,1 0 0 0 0,-1 1 0 0 0,0 1-1 0 0,-5 0 72 0 0,-21 0-2620 0 0,41-4 115 0 0,1 1-1110 0 0,0 2-3589 0 0,0-2-5138 0 0</inkml:trace>
  <inkml:trace contextRef="#ctx0" brushRef="#br0" timeOffset="-193999.774">9724 8050 0 0 0,'0'0'513'0'0,"0"0"601"0"0,0 0 85 0 0,0 0-88 0 0,0 0-79 0 0,0 0-28 0 0,0 0-61 0 0,0 0-83 0 0,0 0-110 0 0,0 0-141 0 0,0 0-66 0 0,0 0 32 0 0,0 0 125 0 0,1-3 100 0 0,5-51 5026 0 0,-5-2-3704 0 0,6-60-761 0 0,-2 81-955 0 0,-1-1 0 0 0,-2 1 0 0 0,-2-1 1 0 0,-1 1-1 0 0,-2-3-406 0 0,-15-70 491 0 0,-24-114 262 0 0,71-62 261 0 0,-27-6-458 0 0,0 146-352 0 0,-13-23-131 0 0,7 95 5 0 0,-4 1 1 0 0,-2 0-1 0 0,-8-18-78 0 0,5 16 27 0 0,3 0-1 0 0,3-1 1 0 0,4 0 0 0 0,5-69-27 0 0,-1 38 10 0 0,12-9 57 0 0,-21-40 28 0 0,-23 14 43 0 0,-6 45-22 0 0,15-8 47 0 0,15 73 85 0 0,-2 12-208 0 0,9 17-33 0 0,0 1-8 0 0,0 0 3 0 0,-4-19 8 0 0,2-20-116 0 0,2 38 93 0 0,2-14-89 0 0,16-40 88 0 0,-17 47-1049 0 0,4 12-8921 0 0,0-3-1354 0 0</inkml:trace>
  <inkml:trace contextRef="#ctx0" brushRef="#br0" timeOffset="-191061.703">10835 4055 0 0 0,'0'0'252'0'0,"0"0"68"0"0,0 0-26 0 0,0 0-9 0 0,0 0 2 0 0,0 0 33 0 0,0 0 80 0 0,0 0 129 0 0,0 0 169 0 0,5-4 142 0 0,17-13 96 0 0,-16 13 46 0 0,-6 4-13 0 0,-21-15 7108 0 0,6 7-6174 0 0,-61-38 2091 0 0,57 37-3751 0 0,-2 2 1 0 0,1 1 0 0 0,-1 0-1 0 0,0 1 1 0 0,0 2-1 0 0,0 0 1 0 0,0 1-1 0 0,-20 1-243 0 0,25 1 75 0 0,-1 0-1 0 0,1 1 0 0 0,-1 0 1 0 0,0 2-1 0 0,1 0 0 0 0,0 1 1 0 0,0 0-1 0 0,-2 2-74 0 0,-18 7 131 0 0,1 1 0 0 0,1 2 1 0 0,1 1-1 0 0,0 2 0 0 0,1 1 0 0 0,2 2 0 0 0,0 0 1 0 0,-21 22-132 0 0,-80 118 509 0 0,32 19 211 0 0,49-3-2 0 0,2-28-170 0 0,17-29-180 0 0,46-14-76 0 0,-11-91-256 0 0,0-1-1 0 0,2 0 1 0 0,0 0 0 0 0,0 0 0 0 0,1-1-1 0 0,1 0 1 0 0,1-1 0 0 0,0 1 0 0 0,0-2-1 0 0,8 8-35 0 0,75 61 295 0 0,-67-70-251 0 0,1-2-1 0 0,0 0 0 0 0,1-2 1 0 0,0-1-1 0 0,0-1 1 0 0,0-1-1 0 0,9-1-43 0 0,171-2 256 0 0,-94-20-97 0 0,-92 14-132 0 0,0-1 0 0 0,0 0-1 0 0,0-2 1 0 0,-1 0 0 0 0,0-2 0 0 0,0 0 0 0 0,-1-1-1 0 0,0-1 1 0 0,12-11-27 0 0,20-20 98 0 0,-3-2 0 0 0,-1-2 0 0 0,-3-2 0 0 0,-2-2 0 0 0,21-34-98 0 0,-50 62 32 0 0,-1 0 0 0 0,-1 0 0 0 0,-1-1 1 0 0,-2-1-1 0 0,0 0 0 0 0,-2 0 0 0 0,3-17-32 0 0,-1-6 61 0 0,-3-1 0 0 0,-2 1 0 0 0,-1-1 0 0 0,-4-8-61 0 0,-1 40 4 0 0,-2 0-1 0 0,0 0 0 0 0,-1 1 1 0 0,0 0-1 0 0,-2 0 1 0 0,0 0-1 0 0,0 1 0 0 0,-2 0 1 0 0,0 0-1 0 0,0 1 1 0 0,-8-7-4 0 0,-7-7-3 0 0,-2 2 1 0 0,0 1-1 0 0,-1 1 1 0 0,-2 1-1 0 0,0 1 1 0 0,-29-14 2 0 0,41 24 11 0 0,5 3-22 0 0,0 0-1 0 0,0 0 0 0 0,-1 2 0 0 0,0-1 0 0 0,0 2 0 0 0,-1 0 0 0 0,0 1 0 0 0,0 0 0 0 0,0 1 0 0 0,0 1 0 0 0,-1 0 0 0 0,-6 1 12 0 0,-4 2-32 0 0,0 2 1 0 0,0 1-1 0 0,0 1 1 0 0,0 1-1 0 0,0 1 0 0 0,1 2 1 0 0,0 0-1 0 0,1 2 1 0 0,-5 2 31 0 0,-121 74-51 0 0,55-13 47 0 0,53-45 4 0 0,1 1 0 0 0,1 3 0 0 0,2 1 0 0 0,-11 14 0 0 0,29-21 3 0 0,0 1 1 0 0,2 0-1 0 0,1 2 0 0 0,2 0 1 0 0,0 0-1 0 0,2 2 0 0 0,0 3-3 0 0,-14 29 13 0 0,22-45-2 0 0,0 0-1 0 0,1 0 0 0 0,1 0 1 0 0,0 0-1 0 0,2 1 1 0 0,0-1-1 0 0,1 0 1 0 0,1 9-11 0 0,-1 0 11 0 0,0-9-6 0 0,1 0-1 0 0,0 0 1 0 0,1 0 0 0 0,1 0 0 0 0,1 0 0 0 0,0-1 0 0 0,2 0-1 0 0,0 2-4 0 0,4 5 37 0 0,-2-3-14 0 0,1-1 0 0 0,1 0 0 0 0,1 0-1 0 0,0-1 1 0 0,1 0 0 0 0,8 8-23 0 0,-3-12 22 0 0,0-1-1 0 0,1-1 1 0 0,0-1 0 0 0,1 0-1 0 0,1-1 1 0 0,0-1 0 0 0,0-1 0 0 0,0-1-1 0 0,1-1 1 0 0,1 0 0 0 0,-1-2 0 0 0,1 0-1 0 0,0-2 1 0 0,0 0 0 0 0,0-2 0 0 0,0 0-1 0 0,0-1 1 0 0,1-2 0 0 0,-1 0 0 0 0,7-2-22 0 0,32-7 37 0 0,0-3 0 0 0,-1-2 1 0 0,31-14-38 0 0,-31 10 21 0 0,70-42 39 0 0,-41-5 19 0 0,30-44-10 0 0,-109 99-59 0 0,0-1-1 0 0,-1 0 1 0 0,0-1 0 0 0,-1 0 0 0 0,-1-1-1 0 0,0 0 1 0 0,-1 0 0 0 0,-1 0 0 0 0,0 0-1 0 0,-1-1 1 0 0,-1 0 0 0 0,0 0 0 0 0,-1 0-1 0 0,-1 0 1 0 0,0-1 0 0 0,-1 1 0 0 0,-1 0 0 0 0,0 0-1 0 0,-3-10-9 0 0,3-22 12 0 0,14-210 35 0 0,-16 248-51 0 0,1 1-1 0 0,-2-1 1 0 0,1 1 0 0 0,-1 0-1 0 0,-1 0 1 0 0,0 1-1 0 0,0-1 1 0 0,-1 1 0 0 0,0 0-1 0 0,0 0 1 0 0,0 1 0 0 0,-1 0-1 0 0,-1 0 1 0 0,1 1-1 0 0,-1 0 1 0 0,0 0 0 0 0,0 0-1 0 0,-9-3 5 0 0,-11-9-301 0 0,0 1 0 0 0,-2 1-1 0 0,0 2 1 0 0,0 1 0 0 0,-2 1 0 0 0,1 2-1 0 0,-1 1 1 0 0,-1 1 0 0 0,1 2-1 0 0,-1 1 1 0 0,-1 2 0 0 0,1 1 0 0 0,-20 2 301 0 0,41 0-764 0 0,-12 0-1145 0 0,10 4-4184 0 0,8 0-6073 0 0</inkml:trace>
  <inkml:trace contextRef="#ctx0" brushRef="#br0" timeOffset="-186768.18">11013 4376 0 0 0,'0'0'239'0'0,"3"0"572"0"0,9 0 145 0 0,-8 0-16 0 0,-4 0-32 0 0,0 0-26 0 0,0 0-41 0 0,0 0-15 0 0,0 0-34 0 0,0 1 5817 0 0,0 3-3344 0 0,0 18-2582 0 0,14 204 2980 0 0,11-66-2457 0 0,-6-40-494 0 0,0 13 152 0 0,19 221 496 0 0,-21-60-807 0 0,-2-6 16 0 0,16-68-224 0 0,-29 132 165 0 0,3-119 45 0 0,-11-196-468 0 0,1 1 0 0 0,3 0 0 0 0,1 0-1 0 0,1-1 1 0 0,3 7-87 0 0,3 169 369 0 0,3-179-315 0 0,0 73 190 0 0,-9-4 359 0 0,1-103-620 0 0,1 0 10 0 0,-1 0 16 0 0,-1 0 18 0 0,0 0 0 0 0,0 0-3 0 0,0 0-26 0 0,0 0-6 0 0,0 0-6 0 0,0 0-16 0 0,0 0 34 0 0,0 0-6 0 0,0 0 32 0 0,0 0-36 0 0,0 0-24 0 0,0 0 8 0 0,0 0 38 0 0,0 0 10 0 0,0 0-11 0 0,0 0 1 0 0,0 0-15 0 0,0 0 6 0 0,0 0-23 0 0,0 0-23 0 0,0 0 18 0 0,0 0 26 0 0,0 0-10 0 0,0 0-8 0 0,0 0 3 0 0,0 0 2 0 0,0 0 6 0 0,0 0 18 0 0,0 0 2 0 0,0 0 25 0 0,0 0-20 0 0,0 0-31 0 0,0 0-11 0 0,41 52-332 0 0,-20 18 411 0 0,-9-4-60 0 0,-18 49 180 0 0,-5-10-116 0 0,11-104-77 0 0,0-1 26 0 0,0 0-17 0 0,0 0 11 0 0,0 0 13 0 0,0 0 0 0 0,0 0 3 0 0,0 0-26 0 0,0 0-5 0 0,0 0 19 0 0,0 0-13 0 0,0 0 17 0 0,0 0-23 0 0,0-26-2086 0 0,9 1-1427 0 0,-2 10-5839 0 0,-5 7-3069 0 0</inkml:trace>
  <inkml:trace contextRef="#ctx0" brushRef="#br0" timeOffset="-184567.437">12149 7542 0 0 0,'0'0'592'0'0,"0"0"492"0"0,0 0 174 0 0,0 0 1 0 0,0 0-154 0 0,0 0-183 0 0,0 0-150 0 0,0 0-16 0 0,0 0 89 0 0,0 0 83 0 0,0-2 31 0 0,-7-31 7979 0 0,-3 27-9001 0 0,-120-19 2070 0 0,86 22-1600 0 0,-86 3 199 0 0,-40 48-84 0 0,45 17 19 0 0,56-10-109 0 0,-30 60 255 0 0,11 109 376 0 0,82-211-979 0 0,0 0 0 0 0,1 1 0 0 0,0 0 0 0 0,1 1 0 0 0,1-1 0 0 0,0 1 1 0 0,1-1-1 0 0,1 1 0 0 0,0 0 0 0 0,1-1 0 0 0,0 1 0 0 0,2 3-84 0 0,-2 15 87 0 0,28 88 297 0 0,-20-97-300 0 0,2 0-1 0 0,1 0 1 0 0,1-1-1 0 0,0 0 0 0 0,2-1 1 0 0,10 12-84 0 0,-13-18 29 0 0,-3-3 23 0 0,1-1 0 0 0,1 0 1 0 0,0 0-1 0 0,1-1 0 0 0,0 0 0 0 0,1-1 0 0 0,0-1 1 0 0,0 1-1 0 0,1-2 0 0 0,0 0 0 0 0,1 0 0 0 0,-1-2 1 0 0,4 2-53 0 0,26 7 132 0 0,1-1 0 0 0,0-2 1 0 0,0-3-1 0 0,1-1 0 0 0,9-1-132 0 0,-20-2 64 0 0,-1-2 0 0 0,1-1 0 0 0,0-1 0 0 0,-1-2 0 0 0,1-2 0 0 0,0 0 0 0 0,-1-3 0 0 0,0-1 0 0 0,2-1-64 0 0,13-3 53 0 0,41-20 210 0 0,4-35-81 0 0,-76 52-139 0 0,-1 3-13 0 0,-2 0 1 0 0,1-2-1 0 0,-1 0 1 0 0,-1 0-1 0 0,-1-1 0 0 0,0-1 1 0 0,8-13-31 0 0,48-138 304 0 0,-22-7-243 0 0,-42 156-48 0 0,0 0-1 0 0,-1 0 1 0 0,-1 0-1 0 0,-1 0 1 0 0,-1 0-1 0 0,0-1 1 0 0,-1 1 0 0 0,-1 0-1 0 0,0 0 1 0 0,-5-15-13 0 0,-45-114 44 0 0,-22 9-24 0 0,53 110-36 0 0,-2 0 0 0 0,-1 2 0 0 0,-1 0 0 0 0,-1 2 0 0 0,-1 1 0 0 0,-16-9 16 0 0,24 19-92 0 0,0 1 0 0 0,0 1 0 0 0,-1 0 1 0 0,0 2-1 0 0,0 0 0 0 0,-1 2 0 0 0,0 0 1 0 0,-1 1-1 0 0,1 1 0 0 0,-1 1 1 0 0,0 1-1 0 0,0 1 0 0 0,0 1 0 0 0,-1 1 92 0 0,22 0-86 0 0,0-1 1 0 0,0 1-1 0 0,1 0 0 0 0,-1 0 0 0 0,0 0 0 0 0,1 0 1 0 0,-1-1-1 0 0,0 1 0 0 0,1 0 0 0 0,-1 0 0 0 0,1 0 0 0 0,0 0 1 0 0,-1 0-1 0 0,1 0 0 0 0,0 0 0 0 0,0 1 0 0 0,-1-1 0 0 0,1 0 1 0 0,0 0-1 0 0,0 0 0 0 0,0 0 0 0 0,0 0 0 0 0,1 0 0 0 0,-1 0 1 0 0,0 0-1 0 0,0 0 0 0 0,0 0 0 0 0,1 0 0 0 0,-1 0 0 0 0,1 0 1 0 0,-1 0-1 0 0,1 0 0 0 0,-1 0 0 0 0,1 0 0 0 0,0 0 1 0 0,-1 0-1 0 0,1 0 0 0 0,0 0 0 0 0,0-1 0 0 0,-1 1 0 0 0,1 0 1 0 0,0-1 85 0 0,21 22-5459 0 0,-14-14-5150 0 0</inkml:trace>
  <inkml:trace contextRef="#ctx0" brushRef="#br0" timeOffset="-182195.845">12650 7925 0 0 0,'0'0'319'0'0,"0"0"281"0"0,0 0-85 0 0,0 0-173 0 0,0 0-92 0 0,0 0-8 0 0,0 0 20 0 0,0 3 1 0 0,0-3 40 0 0,1 11-704 0 0,3-7 4335 0 0,-4-4-3144 0 0,0 0-34 0 0,0 0-17 0 0,1 1 8617 0 0,0-2-4633 0 0,6-9-3966 0 0,6-112 858 0 0,0-30-412 0 0,-9-277-168 0 0,-24 196-849 0 0,11-76 74 0 0,-11 117-179 0 0,-9 85-37 0 0,-9-32 9 0 0,23 28-55 0 0,-3-10 71 0 0,1-20-46 0 0,-1-43-6 0 0,3 74-29 0 0,-1-51 28 0 0,-12-109 8 0 0,18 76-16 0 0,11 139-8 0 0,-15-123-27 0 0,9 154 44 0 0,-1-1 0 0 0,-1 1 0 0 0,-1 1 0 0 0,-2-1 0 0 0,0 1 0 0 0,-2 0-17 0 0,-7-20-12 0 0,8 14 30 0 0,3 0 1 0 0,0 0-1 0 0,2-1 0 0 0,1 1 1 0 0,0-17-19 0 0,-1-1 2 0 0,-5-182 37 0 0,-1 114-42 0 0,-15 50 45 0 0,13 46 11 0 0,13 19-89 0 0,1 0 23 0 0,-1 0 18 0 0,0 0 4 0 0,1 0 1 0 0,0 0-22 0 0,0 0-6 0 0,0 0 18 0 0,0 0-1 0 0,0 0 8 0 0,0 0-13 0 0,0 0 16 0 0,0 0-5 0 0,0 0-13 0 0,0 0 9 0 0,0 0-6 0 0,0 0-4 0 0,0 0-10 0 0,0 0-17 0 0,0 0-12 0 0,0 0-27 0 0,0 0 1 0 0,0 0-58 0 0,0 0-60 0 0,0 0-71 0 0,0 0-128 0 0,0 11-1247 0 0,1 11-563 0 0,2-7-3399 0 0,3-4-6143 0 0</inkml:trace>
  <inkml:trace contextRef="#ctx0" brushRef="#br0" timeOffset="-180494.358">12033 3532 0 0 0,'0'0'260'0'0,"0"0"72"0"0,0 0-1 0 0,0 0 44 0 0,0 0 58 0 0,0 0 68 0 0,-4-10 84 0 0,-18-57 2165 0 0,-11 42 6950 0 0,15 3-3388 0 0,18 54-4045 0 0,54 72-1332 0 0,150 124 639 0 0,-164-155-1159 0 0,-40-71-379 0 0,1 1 0 0 0,0-1 0 0 0,0 0 0 0 0,0 1 0 0 0,0-1 0 0 0,0 0 0 0 0,1 0 0 0 0,-1 0 0 0 0,1 0 0 0 0,-1 0 1 0 0,1 0-1 0 0,0 0 0 0 0,0 0 0 0 0,0-1 0 0 0,0 1 0 0 0,0-1 0 0 0,0 1 0 0 0,0-1 0 0 0,0 0 0 0 0,0 0 0 0 0,2 1-36 0 0,-3-2 10 0 0,6-29 1446 0 0,109-229-1471 0 0,-61 103 105 0 0,-51 126-1543 0 0,16 25-4367 0 0,-9 1-1841 0 0,-3 2-4785 0 0</inkml:trace>
  <inkml:trace contextRef="#ctx0" brushRef="#br0" timeOffset="-174648.451">2521 12244 0 0 0,'0'0'588'0'0,"0"0"491"0"0,0 0 231 0 0,0 0 43 0 0,0 0-74 0 0,0 0-143 0 0,0 0-186 0 0,0 0-194 0 0,0 0-130 0 0,3 0-48 0 0,86 0 5302 0 0,-72 3-5505 0 0,-1 0-1 0 0,0-1 0 0 0,1-1 0 0 0,-1 0 1 0 0,1-2-1 0 0,-1 1 0 0 0,0-2 0 0 0,1 0 1 0 0,-1-1-1 0 0,4-2-374 0 0,-12 3 69 0 0,546-96 1851 0 0,-301 68-1536 0 0,202 26 423 0 0,-319-25-107 0 0,-55 14-473 0 0,-16 12-175 0 0,-56 6 73 0 0,-9-3-145 0 0,0 0 18 0 0,0 0 23 0 0,0 0-8 0 0,0 0 3 0 0,0 0 7 0 0,0 0 4 0 0,0 0 9 0 0,0 0 1 0 0,0 0 18 0 0,0 0 11 0 0,0 0-3 0 0,0 0 8 0 0,0 0-18 0 0,0 0-6 0 0,0 0-5 0 0,0 0 0 0 0,0 0-21 0 0,0 0-1 0 0,0 0 12 0 0,0 0-9 0 0,0 0 5 0 0,0 0-4 0 0,0 0-5 0 0,-17 38 379 0 0,4-6-332 0 0,2 1 0 0 0,1 0 1 0 0,1 1-1 0 0,2 1 0 0 0,1-1 0 0 0,1 13-66 0 0,-1-4 81 0 0,-4 294 401 0 0,30-101 61 0 0,-3-37-23 0 0,-18-188-482 0 0,-1-5-21 0 0,2 0 0 0 0,-1 1 0 0 0,1-1 0 0 0,-1 0 1 0 0,2 1-1 0 0,-1-1 0 0 0,1 0 0 0 0,0 0 0 0 0,0 1 0 0 0,1-1 0 0 0,-1 0 0 0 0,1 0 0 0 0,2 2-17 0 0,-2 0 34 0 0,1 1 0 0 0,-1 0 0 0 0,-1 0 0 0 0,0-1 0 0 0,0 1 0 0 0,-1 0 0 0 0,0 0 0 0 0,0 0 0 0 0,-1 0 0 0 0,0 0 0 0 0,-1 0-34 0 0,-1 36 44 0 0,1 198 167 0 0,6-174-137 0 0,-4-69-66 0 0,-46-10 371 0 0,-261 0-615 0 0,194 12 204 0 0,49-1 68 0 0,30 1-29 0 0,0-2-1 0 0,0-1 0 0 0,-1-2 0 0 0,1-2 0 0 0,0 0 0 0 0,-1-3-6 0 0,-8-5-3 0 0,23 6 3 0 0,0 0 0 0 0,-1 1 0 0 0,0 2 0 0 0,0 0 0 0 0,0 1 0 0 0,-1 1 0 0 0,1 1 0 0 0,-1 0 1 0 0,1 2-1 0 0,-14 2 0 0 0,-95 23 1 0 0,-33-12 7 0 0,57-6 5 0 0,-14-4 65 0 0,18 11-85 0 0,-4-15 75 0 0,76 7-81 0 0,30-7 18 0 0,0 0 0 0 0,0 0-6 0 0,0 0 14 0 0,0 1 7 0 0,0 1-14 0 0,0-1-18 0 0,0-1 20 0 0,0 0 4 0 0,0 0 8 0 0,0 0-3 0 0,0 0 0 0 0,0 0 3 0 0,0 0-8 0 0,0 0 3 0 0,0-16 98 0 0,9-130-82 0 0,11-101-11 0 0,-27 30-47 0 0,-2 82 43 0 0,5 0 0 0 0,8-26-16 0 0,27-119 51 0 0,-16 45-283 0 0,-15 235 147 0 0,0 0-54 0 0,0 0-77 0 0,0 0-117 0 0,0 0-145 0 0,8 4-2213 0 0,1 3 679 0 0,-3 0-3180 0 0,0 0-6511 0 0</inkml:trace>
  <inkml:trace contextRef="#ctx0" brushRef="#br0" timeOffset="-173738.567">2904 13271 3481 0 0,'0'0'1545'0'0,"0"0"-483"0"0,0 0-102 0 0,0 0 279 0 0,0 0 380 0 0,0 0 248 0 0,0 0-64 0 0,0 0-305 0 0,0 0-338 0 0,0 0-268 0 0,0 0-113 0 0,0 0-67 0 0,3 3 3661 0 0,20-124-3122 0 0,5 2 0 0 0,33-86-1251 0 0,-57 189-2 0 0,1 1-1 0 0,1-1 1 0 0,0 1 0 0 0,1 0-1 0 0,0 0 1 0 0,2 1 0 0 0,-1 0-1 0 0,2 1 1 0 0,0 0 0 0 0,0 0-1 0 0,1 1 1 0 0,1 0-1 0 0,1 0 3 0 0,-11 12-7 0 0,1 1-1 0 0,-1 0 0 0 0,0 0 0 0 0,0 0 0 0 0,0 0 0 0 0,0 0 1 0 0,0 0-1 0 0,0 0 0 0 0,0 0 0 0 0,-1 1 0 0 0,1-1 0 0 0,0 1 0 0 0,-1-1 1 0 0,1 1-1 0 0,-1 0 0 0 0,1 0 0 0 0,-1 0 0 0 0,0 0 0 0 0,0 0 0 0 0,0 0 1 0 0,0 0-1 0 0,0 0 0 0 0,0 0 0 0 0,-1 0 0 0 0,1 0 0 0 0,-1 0 1 0 0,1 1-1 0 0,-1-1 0 0 0,0 0 0 0 0,0 0 0 0 0,0 1 0 0 0,0-1 0 0 0,0 0 1 0 0,-1 1 7 0 0,3 3-12 0 0,64 285 233 0 0,-50-262-194 0 0,0-44 229 0 0,45-81-140 0 0,-5-3 1 0 0,-4-2-1 0 0,10-36-116 0 0,-40 103-202 0 0,-18 67 158 0 0,16 147 385 0 0,-4-6-29 0 0,-5-13-241 0 0,4-140-3589 0 0,5-19-6581 0 0,-18-2-870 0 0</inkml:trace>
  <inkml:trace contextRef="#ctx0" brushRef="#br0" timeOffset="-173400.484">3823 12951 5817 0 0,'0'0'1978'0'0,"0"0"-263"0"0,0 0-109 0 0,0 0-11 0 0,0 0-36 0 0,0 0-142 0 0,0 0-279 0 0,0 0-287 0 0,0 0-198 0 0,0 0-107 0 0,0 0-21 0 0,0 0 21 0 0,0 0 27 0 0,7 4 1487 0 0,-5 84 1397 0 0,9 44-2425 0 0,-7-51-561 0 0,-4-81-489 0 0,0 0-26 0 0,0 0-16 0 0,0 0-34 0 0,0 0-65 0 0,0 0-117 0 0,0 0-229 0 0,0-7-7827 0 0,0 3-3742 0 0</inkml:trace>
  <inkml:trace contextRef="#ctx0" brushRef="#br0" timeOffset="-170663.111">4679 9416 0 0 0,'0'0'196'0'0,"0"0"381"0"0,0 0 154 0 0,0 0 48 0 0,0 0 15 0 0,0 0-28 0 0,0 0-60 0 0,15-3 9443 0 0,-8 2-10436 0 0,50 1 1606 0 0,-1-3-1 0 0,1-2 1 0 0,36-9-1319 0 0,341-59 1240 0 0,-100 39-279 0 0,-104 12-207 0 0,320-22 62 0 0,-199 22-326 0 0,-285 18-427 0 0,0 3 0 0 0,0 3 1 0 0,27 6-64 0 0,93 2 71 0 0,242-8 128 0 0,1 0-113 0 0,113-32-31 0 0,-494 30-65 0 0,343 15 39 0 0,-210 0 103 0 0,126-8-132 0 0,-180-6 7 0 0,231-9 192 0 0,84-22 93 0 0,-11 26-73 0 0,10-7 163 0 0,-246 4-244 0 0,176-18 384 0 0,-116-2-77 0 0,72 9-209 0 0,-71 18-250 0 0,-158-11 55 0 0,-14 7-112 0 0,-85 7-1384 0 0,-1 1-5046 0 0,1-3-4838 0 0</inkml:trace>
  <inkml:trace contextRef="#ctx0" brushRef="#br0" timeOffset="-167687.651">4752 9449 0 0 0,'0'0'383'0'0,"0"0"440"0"0,0 0 99 0 0,0 0 4 0 0,0 0 29 0 0,0 0 45 0 0,0 0 30 0 0,0 0-18 0 0,0-8 55 0 0,0-24-4 0 0,0 24-30 0 0,0 8-47 0 0,0 0-130 0 0,0 0-117 0 0,0 0-91 0 0,0 0-56 0 0,0 0-44 0 0,0 0-26 0 0,0 0-30 0 0,0 0-72 0 0,0 0-71 0 0,0 0-79 0 0,0 0-93 0 0,0 12 312 0 0,33 155 1635 0 0,-12-88-1575 0 0,17 137 230 0 0,-9 1 1 0 0,-9 10-780 0 0,-20-225 4 0 0,10 380 771 0 0,42-189-300 0 0,-49-186-440 0 0,-1-1 0 0 0,0 1 1 0 0,0 0-1 0 0,0-1 0 0 0,-1 1 1 0 0,0 0-1 0 0,-1 0 0 0 0,1 0 1 0 0,-1 0-1 0 0,-1 0 0 0 0,1 0 1 0 0,-1 0-1 0 0,0 0 0 0 0,-1 0 1 0 0,0-1-1 0 0,0 1 0 0 0,0 0 1 0 0,-3 3-36 0 0,4-7 13 0 0,1 1 1 0 0,-1-1-1 0 0,0 0 1 0 0,1 0-1 0 0,-1 1 1 0 0,1-1-1 0 0,0 0 0 0 0,0 1 1 0 0,0-1-1 0 0,1 0 1 0 0,-1 0-1 0 0,1 1 1 0 0,0-1-1 0 0,0 0 1 0 0,0 0-1 0 0,0 0 1 0 0,0 0-1 0 0,1 0 1 0 0,0 1-14 0 0,33 56 172 0 0,-26-6 37 0 0,-9-53-204 0 0,0-1-6 0 0,12 1 288 0 0,8-16 281 0 0,-8 6-546 0 0,0 2 0 0 0,1-1 0 0 0,0 1 1 0 0,0 1-1 0 0,0 0 0 0 0,1 1 0 0 0,0 1 0 0 0,0 0 0 0 0,0 0 1 0 0,0 2-1 0 0,1 0 0 0 0,-1 0 0 0 0,1 1 0 0 0,-1 1-22 0 0,21-4 11 0 0,268-4 29 0 0,-193 9-68 0 0,295 2 150 0 0,-3-50 46 0 0,-102 36-72 0 0,103-8 235 0 0,206 12-162 0 0,-18-8-110 0 0,-290-18 65 0 0,-40 4 38 0 0,380 7 225 0 0,-227 40-286 0 0,-200-10-98 0 0,261-15 54 0 0,-131-12-53 0 0,284-55 34 0 0,-378 48 3 0 0,6-3-60 0 0,-122 18-34 0 0,218 3 58 0 0,-111-6-11 0 0,-3 14-69 0 0,-143 11 11 0 0,5-8 404 0 0,-100-28-210 0 0,-22-502 158 0 0,20 148-35 0 0,-13 195-114 0 0,11 140-115 0 0,-3 1 1 0 0,-1 0 0 0 0,-2 1 0 0 0,-2 0 0 0 0,-17-38-25 0 0,4 24 52 0 0,16 38-47 0 0,0-1 1 0 0,2 0-1 0 0,0 0 1 0 0,1-1-1 0 0,0 0 1 0 0,2 0-1 0 0,1 0 1 0 0,-2-20-6 0 0,0 24-436 0 0,0 14-2237 0 0,-1 1-3431 0 0,2 1-5522 0 0</inkml:trace>
  <inkml:trace contextRef="#ctx0" brushRef="#br0" timeOffset="-166504.416">8373 10712 4689 0 0,'0'0'1430'0'0,"0"0"-157"0"0,0 0 210 0 0,0 0 388 0 0,0 0 250 0 0,0 0-85 0 0,0 0-366 0 0,0 0-453 0 0,0 0-391 0 0,0 0-230 0 0,0 0-108 0 0,0 0-44 0 0,0 0 12 0 0,3-6 17 0 0,18-65 1207 0 0,-10 18-1377 0 0,1 1 0 0 0,3 0 0 0 0,2 1-1 0 0,3 1 1 0 0,1 1 0 0 0,3 1 0 0 0,2 1 0 0 0,7-8-303 0 0,91-113 0 0 0,-94 145-489 0 0,-16 50 337 0 0,79 244 386 0 0,-46-202-263 0 0,-46-68 34 0 0,9-7 296 0 0,7-13-78 0 0,-7 6-119 0 0,244-258 39 0 0,-189 189-142 0 0,50-49-53 0 0,-115 131 49 0 0,-1 1 0 0 0,1-1 0 0 0,0 1 0 0 0,-1-1 0 0 0,1 1 0 0 0,0 0 0 0 0,0-1 0 0 0,-1 1 0 0 0,1 0 0 0 0,0-1 0 0 0,0 1 0 0 0,0-1 0 0 0,0 1 0 0 0,0 0 0 0 0,-1-1 0 0 0,1 1 0 0 0,1 0-1 0 0,-1-1 1 0 0,0 1 0 0 0,0 0 0 0 0,0-1 0 0 0,0 1 0 0 0,0 0 0 0 0,1-1 0 0 0,-1 1 0 0 0,0 0 0 0 0,0-1 0 0 0,1 1 0 0 0,-1-1 0 0 0,0 1 0 0 0,1-1 0 0 0,-1 1 0 0 0,1-1 0 0 0,-1 1 0 0 0,1-1-1 0 0,-1 1 1 0 0,1-1 0 0 0,-1 1 0 0 0,1-1 0 0 0,-1 0 0 0 0,1 1 0 0 0,0-1 0 0 0,-1 0 0 0 0,1 0 0 0 0,0 1 0 0 0,-1-1 0 0 0,1 0 0 0 0,-1 0 0 0 0,1 0 0 0 0,0 0 0 0 0,-1 0 0 0 0,1 0 0 0 0,0 0 0 0 0,-1 0-1 0 0,1 0 1 0 0,0 0 0 0 0,-1 0 0 0 0,1 0 0 0 0,0-1 0 0 0,-1 1 0 0 0,1 0 0 0 0,0 0 0 0 0,-1-1 0 0 0,1 1 0 0 0,0-1 3 0 0,-1 12 86 0 0,0 42 123 0 0,3 0-1 0 0,2-1 1 0 0,2 1-1 0 0,3-1 1 0 0,2-1-1 0 0,7 17-208 0 0,25 79 188 0 0,-40-126-5760 0 0,-4-19 1036 0 0,0-3-6683 0 0</inkml:trace>
  <inkml:trace contextRef="#ctx0" brushRef="#br0" timeOffset="-166054.746">9715 10292 13067 0 0,'0'0'1515'0'0,"0"0"-534"0"0,0 0-374 0 0,0 0-29 0 0,0 0 190 0 0,0 0 184 0 0,0 0 86 0 0,0 0-69 0 0,0 0-205 0 0,0 0-180 0 0,0 0-125 0 0,0 0-65 0 0,32-6-17 0 0,99-18-12 0 0,-32 14 413 0 0,-85 9-674 0 0,-9 1-88 0 0,-1-1-1 0 0,1 0 0 0 0,-1 1 0 0 0,1 0 0 0 0,-1 0 0 0 0,1 0 0 0 0,-1 1 0 0 0,1-1 1 0 0,-1 1-1 0 0,1 0 0 0 0,-1 0 0 0 0,0 1 0 0 0,0-1 0 0 0,1 1 0 0 0,-1 0 1 0 0,0 0-1 0 0,0 1 0 0 0,-1-1 0 0 0,3 2-15 0 0,-5 0 38 0 0,-1-1 0 0 0,0 1 0 0 0,0-1 0 0 0,0 1 0 0 0,-1-1 0 0 0,1 1 0 0 0,-1-1 1 0 0,1 1-1 0 0,-1-1 0 0 0,0 0 0 0 0,-1 1 0 0 0,1-1 0 0 0,-1 0 0 0 0,1 0 0 0 0,-1 0 0 0 0,0 0 0 0 0,0 0 0 0 0,0 0 0 0 0,0-1 0 0 0,-1 1 0 0 0,1-1 1 0 0,-1 1-1 0 0,1-1 0 0 0,-1 0 0 0 0,0 0 0 0 0,-2 1-38 0 0,-9 11 75 0 0,-57 52 181 0 0,-38 48 63 0 0,108-112-314 0 0,-1 1 0 0 0,1-1 0 0 0,0 1 0 0 0,0-1 0 0 0,0 1-1 0 0,0 0 1 0 0,1-1 0 0 0,-1 1 0 0 0,1 0 0 0 0,0 0 0 0 0,-1-1-1 0 0,1 1 1 0 0,1 0 0 0 0,-1 0 0 0 0,0-1 0 0 0,0 1 0 0 0,1 0 0 0 0,0-1-1 0 0,0 1 1 0 0,-1 0 0 0 0,1-1 0 0 0,1 1 0 0 0,-1-1 0 0 0,0 1-1 0 0,1-1 1 0 0,-1 0 0 0 0,1 0 0 0 0,0 1 0 0 0,-1-1 0 0 0,1 0 0 0 0,0 0-1 0 0,0-1 1 0 0,1 1 0 0 0,-1 0 0 0 0,0-1 0 0 0,1 1 0 0 0,-1-1-1 0 0,0 0 1 0 0,1 0 0 0 0,0 0 0 0 0,-1 0 0 0 0,1 0 0 0 0,0-1 0 0 0,-1 1-1 0 0,1-1 1 0 0,0 1 0 0 0,0-1 0 0 0,-1 0 0 0 0,1 0 0 0 0,0 0-1 0 0,0-1 1 0 0,0 1-5 0 0,118-4 184 0 0,-57-7-1635 0 0,-36 6-8309 0 0,-17 2-2524 0 0</inkml:trace>
  <inkml:trace contextRef="#ctx0" brushRef="#br0" timeOffset="-164738.619">5969 8337 0 0 0,'0'0'826'0'0,"0"0"71"0"0,0 0 38 0 0,0 0 54 0 0,0 0 96 0 0,0 0 114 0 0,0 0-15 0 0,0 0-67 0 0,0 0-28 0 0,0 0-41 0 0,-1-11-11 0 0,-6-34-4 0 0,-13 13 2543 0 0,17 30-3405 0 0,1-1 0 0 0,0 1-1 0 0,-1 0 1 0 0,0 0 0 0 0,0 0-1 0 0,0 1 1 0 0,1-1-1 0 0,-1 1 1 0 0,-1-1 0 0 0,1 1-1 0 0,0 0 1 0 0,0 0 0 0 0,0 1-1 0 0,-1-1 1 0 0,1 0-1 0 0,0 1 1 0 0,-1 0 0 0 0,1 0-1 0 0,0 0 1 0 0,0 0 0 0 0,-1 1-1 0 0,-2 0-170 0 0,-1 1 74 0 0,0 1 0 0 0,0-1-1 0 0,1 1 1 0 0,-1 1 0 0 0,1-1 0 0 0,0 1-1 0 0,0 0 1 0 0,0 0 0 0 0,1 1 0 0 0,-1 0-1 0 0,1 0 1 0 0,0 0 0 0 0,0 1-1 0 0,1-1 1 0 0,-3 5-74 0 0,2-1 79 0 0,-1-1-1 0 0,1 2 1 0 0,1-1-1 0 0,0 1 1 0 0,0-1-1 0 0,1 1 0 0 0,0 0 1 0 0,0 1-1 0 0,2-1 1 0 0,-1 0-1 0 0,1 1 1 0 0,0-1-1 0 0,2 10-78 0 0,-2-14 36 0 0,0-1 0 0 0,0 1 0 0 0,1 0 0 0 0,0 0 0 0 0,0 0 0 0 0,1-1 0 0 0,0 1 0 0 0,-1 0 0 0 0,2-1 0 0 0,-1 1 0 0 0,1-1-1 0 0,0 1 1 0 0,0-1 0 0 0,1 0 0 0 0,-1 1 0 0 0,1-1 0 0 0,0-1 0 0 0,0 1 0 0 0,1 0 0 0 0,0-1 0 0 0,0 0 0 0 0,0 1 0 0 0,0-2 0 0 0,0 1 0 0 0,1 0-1 0 0,0-1 1 0 0,0 0 0 0 0,0 0 0 0 0,0 0 0 0 0,0-1 0 0 0,0 0 0 0 0,1 0 0 0 0,3 1-36 0 0,4-4 85 0 0,1 0 0 0 0,0-2 1 0 0,-1 1-1 0 0,1-2 0 0 0,-1 0 1 0 0,0 0-1 0 0,0-1 0 0 0,-1-1 0 0 0,1 0 1 0 0,-1-1-1 0 0,0 0 0 0 0,-1-1 0 0 0,0 0 1 0 0,0 0-1 0 0,-1-2 0 0 0,0 1 1 0 0,0-1-1 0 0,-1-1 0 0 0,-1 1 0 0 0,0-2 1 0 0,0 1-1 0 0,-1-1 0 0 0,0 0 0 0 0,-1 0 1 0 0,-1-1-1 0 0,0 0 0 0 0,0 0 0 0 0,-2 0 1 0 0,1-1-1 0 0,-2 1 0 0 0,0-1 1 0 0,0-8-86 0 0,0 18-5 0 0,-1-1 0 0 0,0 0 0 0 0,0 0 1 0 0,-1 0-1 0 0,1 0 0 0 0,-1 1 1 0 0,0-1-1 0 0,0 0 0 0 0,-1 0 1 0 0,1 0-1 0 0,-1 0 0 0 0,0 0 1 0 0,-1 1-1 0 0,1-1 0 0 0,-1 0 1 0 0,0 1-1 0 0,0-1 0 0 0,0 1 0 0 0,-1 0 1 0 0,1-1-1 0 0,-1 1 0 0 0,0 1 1 0 0,0-1-1 0 0,-1 0 0 0 0,1 1 1 0 0,-1-1-1 0 0,0 1 0 0 0,0 0 1 0 0,0 0-1 0 0,0 1 0 0 0,0-1 1 0 0,0 1-1 0 0,-1 0 0 0 0,0 0 0 0 0,1 0 5 0 0,-5 1-118 0 0,1 0 0 0 0,0 1 0 0 0,0 0-1 0 0,0 0 1 0 0,0 0 0 0 0,0 1 0 0 0,0 0-1 0 0,0 1 1 0 0,0 0 0 0 0,0 0 0 0 0,0 1-1 0 0,1 0 1 0 0,-1 0 0 0 0,1 0 0 0 0,0 1-1 0 0,0 1 1 0 0,0-1 0 0 0,0 1 0 0 0,1 0-1 0 0,0 0 1 0 0,0 1 0 0 0,-3 3 118 0 0,-46 54-9556 0 0,43-47-1844 0 0</inkml:trace>
  <inkml:trace contextRef="#ctx0" brushRef="#br0" timeOffset="-163876.279">9064 8142 0 0 0,'0'0'2155'0'0,"0"0"-273"0"0,0 0-359 0 0,0 0-339 0 0,0 0-124 0 0,0 0 19 0 0,0 0-16 0 0,0 0-23 0 0,0 0-71 0 0,0 0-60 0 0,0 0-46 0 0,0 0 1 0 0,-9-3-21 0 0,2 0-576 0 0,0 1-1 0 0,1 0 1 0 0,-1 0-1 0 0,0 0 1 0 0,0 1-1 0 0,0 0 1 0 0,0 0 0 0 0,0 1-1 0 0,0 0 1 0 0,-1 0-1 0 0,1 1 1 0 0,0-1-1 0 0,0 2 1 0 0,0-1 0 0 0,0 1-1 0 0,1 0 1 0 0,-1 0-1 0 0,-1 1-266 0 0,3 1 38 0 0,0-1 0 0 0,0 1 0 0 0,0 0 0 0 0,0 0 0 0 0,1 1 0 0 0,0-1 0 0 0,0 1 0 0 0,0 0 0 0 0,0 0-1 0 0,1 0 1 0 0,0 1 0 0 0,0-1 0 0 0,0 1 0 0 0,0 0 0 0 0,1 0 0 0 0,0 0 0 0 0,1 0 0 0 0,-1 0 0 0 0,1 0 0 0 0,0 0-1 0 0,1 0 1 0 0,-1 1 0 0 0,1-1 0 0 0,0 0 0 0 0,1 1 0 0 0,0-1 0 0 0,0 0 0 0 0,0 0 0 0 0,1 0 0 0 0,-1 0 0 0 0,2 0 0 0 0,-1 0-1 0 0,0 0 1 0 0,1-1 0 0 0,0 1 0 0 0,1-1 0 0 0,-1 0 0 0 0,1 0 0 0 0,0 0 0 0 0,0 0 0 0 0,1-1 0 0 0,-1 0 0 0 0,1 1-1 0 0,0-2 1 0 0,0 1 0 0 0,0-1 0 0 0,1 1 0 0 0,-1-1 0 0 0,6 2-38 0 0,-2-2 75 0 0,-1-1-1 0 0,1 1 1 0 0,-1-1 0 0 0,1-1-1 0 0,0 1 1 0 0,-1-2-1 0 0,1 1 1 0 0,0-1 0 0 0,0 0-1 0 0,0-1 1 0 0,-1 0-1 0 0,1-1 1 0 0,0 1 0 0 0,-1-2-1 0 0,1 1 1 0 0,-1-1 0 0 0,0 0-1 0 0,0-1 1 0 0,0 0-1 0 0,0 0 1 0 0,-1-1 0 0 0,0 0-1 0 0,0 0 1 0 0,0-1-1 0 0,0 0 1 0 0,-1 0 0 0 0,0-1-1 0 0,0 1 1 0 0,-1-1 0 0 0,0 0-1 0 0,0-1 1 0 0,0 1-1 0 0,-1-1 1 0 0,0 0 0 0 0,-1 0-1 0 0,0 0 1 0 0,0-1-1 0 0,-1 1 1 0 0,0-1 0 0 0,0 0-1 0 0,-1-1-74 0 0,-1 5-10 0 0,0 0 0 0 0,0 0-1 0 0,0 1 1 0 0,-1-1-1 0 0,0 0 1 0 0,0 0 0 0 0,0 1-1 0 0,-1-1 1 0 0,1 1-1 0 0,-1-1 1 0 0,0 1 0 0 0,-1 0-1 0 0,1-1 1 0 0,-1 1-1 0 0,0 0 1 0 0,0 1 0 0 0,0-1-1 0 0,0 0 1 0 0,0 1-1 0 0,-1 0 1 0 0,0 0 0 0 0,0 0-1 0 0,1 0 1 0 0,-2 1-1 0 0,-2-3 11 0 0,-1 1-149 0 0,0 1 0 0 0,-1-1 0 0 0,1 1 0 0 0,-1 1 0 0 0,1 0 0 0 0,-1 0 0 0 0,0 0 0 0 0,1 1-1 0 0,-1 1 1 0 0,0-1 0 0 0,0 1 0 0 0,-5 1 149 0 0,-61 21-5188 0 0,55-11-1355 0 0,6-7-4810 0 0</inkml:trace>
  <inkml:trace contextRef="#ctx0" brushRef="#br0" timeOffset="-163044.236">12005 8050 1048 0 0,'0'0'1709'0'0,"0"0"-282"0"0,0 0-104 0 0,0 0 17 0 0,0 0 87 0 0,0 0 12 0 0,0 0-83 0 0,0 0-218 0 0,0 0-180 0 0,0 0-129 0 0,0 0-96 0 0,0 0-43 0 0,0 0-60 0 0,-8 0-59 0 0,-85 15 2381 0 0,82-11-2882 0 0,1 1-1 0 0,0 0 1 0 0,1 0 0 0 0,-1 1 0 0 0,1 1 0 0 0,0-1 0 0 0,1 1 0 0 0,-1 1 0 0 0,1 0 0 0 0,1 0 0 0 0,0 0 0 0 0,0 1 0 0 0,0 0 0 0 0,1 1 0 0 0,1-1 0 0 0,0 1 0 0 0,0 0 0 0 0,0 1 0 0 0,-2 9-70 0 0,7-16 43 0 0,0 0-1 0 0,-1 0 1 0 0,1 0-1 0 0,1 0 1 0 0,-1 0 0 0 0,0 0-1 0 0,1 0 1 0 0,0 0-1 0 0,0 0 1 0 0,0 0-1 0 0,1 0 1 0 0,-1 0 0 0 0,1 0-1 0 0,0-1 1 0 0,0 1-1 0 0,0-1 1 0 0,1 1-1 0 0,-1-1 1 0 0,1 0 0 0 0,0 0-1 0 0,0 0 1 0 0,0 0-1 0 0,0-1 1 0 0,0 1 0 0 0,0-1-1 0 0,1 0 1 0 0,-1 0-1 0 0,1 0 1 0 0,0 0-1 0 0,-1-1 1 0 0,1 1 0 0 0,0-1-1 0 0,0 0 1 0 0,0 0-1 0 0,0 0 1 0 0,0-1-1 0 0,0 1 1 0 0,1-1 0 0 0,-1 0-1 0 0,3-1-42 0 0,7 1 144 0 0,1-1-1 0 0,0-1 1 0 0,-1 0-1 0 0,0-1 1 0 0,1-1-1 0 0,-1 0 1 0 0,-1-1 0 0 0,1 0-1 0 0,-1-1 1 0 0,0-1-1 0 0,0 0 1 0 0,0-1-1 0 0,-1 0 1 0 0,0 0-1 0 0,-1-2 1 0 0,0 1-1 0 0,-1-2 1 0 0,0 1 0 0 0,0-1-1 0 0,-1-1 1 0 0,0 0-1 0 0,-1-1-143 0 0,-6 11 5 0 0,0-1 0 0 0,0 0 0 0 0,0 1 0 0 0,-1-1 0 0 0,1 0 0 0 0,-1 1 0 0 0,0-1 0 0 0,0 0 0 0 0,0 0 0 0 0,0 0 0 0 0,-1 0 0 0 0,1 0 0 0 0,-1 0 1 0 0,0-1-1 0 0,0 1 0 0 0,0 0 0 0 0,0 0 0 0 0,0 0 0 0 0,-1 0 0 0 0,1 0 0 0 0,-1 0 0 0 0,0 0 0 0 0,0 0 0 0 0,0 0 0 0 0,0 0 0 0 0,0 0 0 0 0,-1 1 0 0 0,1-1 0 0 0,-1 0 0 0 0,0 1 0 0 0,0 0 0 0 0,0-1 0 0 0,0 1 0 0 0,0 0 0 0 0,-1 0 0 0 0,1 0 0 0 0,-1 0 0 0 0,1 0 0 0 0,-1 1 0 0 0,1-1 0 0 0,-1 1 0 0 0,0-1 0 0 0,-2 0-5 0 0,-92-6-1930 0 0,64 12-1952 0 0,3 3-4846 0 0,12-3-2708 0 0</inkml:trace>
  <inkml:trace contextRef="#ctx0" brushRef="#br0" timeOffset="-161803.088">5349 8164 880 0 0,'0'0'1582'0'0,"0"0"-397"0"0,0 0-80 0 0,0 0 116 0 0,0 0 164 0 0,0 0 138 0 0,0 0-15 0 0,0 0-215 0 0,0 0-347 0 0,0 0-319 0 0,0 0-218 0 0,0 0-115 0 0,0 0-45 0 0,-8 5 921 0 0,12 79 2803 0 0,10 44-2960 0 0,-13-120-889 0 0,14 101 303 0 0,14 191 228 0 0,-29-250-575 0 0,-2 22 82 0 0,4 1 0 0 0,3-1 0 0 0,11 50-162 0 0,11 52 691 0 0,-40-127-336 0 0,13-46-351 0 0,0-1-19 0 0,0-4-596 0 0,8-35-1917 0 0,-2 17-2404 0 0,-4 9-5854 0 0</inkml:trace>
  <inkml:trace contextRef="#ctx0" brushRef="#br0" timeOffset="-160607.355">5319 8275 0 0 0,'0'0'1303'0'0,"0"0"653"0"0,0 0 83 0 0,0 0-203 0 0,0 0-340 0 0,0 0-224 0 0,0 0-92 0 0,0 0-55 0 0,0 0-92 0 0,0 0-178 0 0,21-13-168 0 0,102-60 268 0 0,-6 23 417 0 0,74 35 274 0 0,21-22-891 0 0,-129 18-515 0 0,18-9 517 0 0,-19 5-441 0 0,-18 16 1310 0 0,-47 40-1370 0 0,14 158 863 0 0,-30-166-1059 0 0,3 86 183 0 0,-5-1 1 0 0,-10 60-244 0 0,-9 113 140 0 0,20 25-43 0 0,16-202 199 0 0,-12-78-248 0 0,-4-27-53 0 0,0-1 10 0 0,0 0-16 0 0,0 0-14 0 0,0 0-36 0 0,0 0-3 0 0,0 0 4 0 0,20 7-1926 0 0,-2-7-3507 0 0,-12 0-4830 0 0</inkml:trace>
  <inkml:trace contextRef="#ctx0" brushRef="#br0" timeOffset="-159724.679">8609 7999 0 0 0,'0'0'317'0'0,"0"0"901"0"0,0 0 266 0 0,0 0-59 0 0,0 0-114 0 0,0 0-81 0 0,0 0-16 0 0,0 0-19 0 0,0 0-41 0 0,0 0-52 0 0,-6 3-87 0 0,3-2-940 0 0,1 0 73 0 0,-1 0 0 0 0,1 0-1 0 0,0 0 1 0 0,0 0 0 0 0,0 1 0 0 0,0-1-1 0 0,0 0 1 0 0,0 1 0 0 0,0 0 0 0 0,0-1 0 0 0,1 1-1 0 0,-1 0 1 0 0,1 0 0 0 0,-1 0 0 0 0,1 0-1 0 0,-1 0 1 0 0,1 1 0 0 0,0-1 0 0 0,0 0 0 0 0,0 0-1 0 0,0 3-147 0 0,1 38 1014 0 0,1 0 0 0 0,2-1-1 0 0,2 1 1 0 0,2-1-1 0 0,4 8-1013 0 0,2 17 476 0 0,3 45-145 0 0,-5 0 0 0 0,-4 0-1 0 0,-6 3-330 0 0,-6 308 534 0 0,5-425-581 0 0,1 1 0 0 0,-1-1 0 0 0,0 0 0 0 0,0 1 0 0 0,0-1 0 0 0,0 1 0 0 0,0-1 0 0 0,0 0 0 0 0,0 1 0 0 0,0-1 0 0 0,0 1 0 0 0,-1-1 0 0 0,1 0 0 0 0,-1 1 0 0 0,1-1 0 0 0,-1 1 0 0 0,0-1 0 0 0,0 1 0 0 0,0 0 1 0 0,1-1-1 0 0,-1 1 0 0 0,0 0 0 0 0,0 0 0 0 0,-1-1 0 0 0,1 1 0 0 0,0 0 0 0 0,0 0 0 0 0,-1 0 0 0 0,1 0 0 0 0,0 1 0 0 0,-1-1 0 0 0,1 0 0 0 0,-1 0 0 0 0,1 1 0 0 0,-1-1 0 0 0,1 1 0 0 0,-1 0 0 0 0,1-1 0 0 0,-1 1 0 0 0,0 0 0 0 0,0 0 47 0 0,-6 0-405 0 0,7 0 282 0 0,1 1 0 0 0,-1-1 0 0 0,1 0 1 0 0,-1 0-1 0 0,0 1 0 0 0,1-1 0 0 0,-1 0 0 0 0,1 0 0 0 0,-1 0 0 0 0,1 0 0 0 0,-1 0 0 0 0,0 0 0 0 0,1 0 0 0 0,-1 0 0 0 0,1 0 1 0 0,-1 0-1 0 0,0 0 0 0 0,1 0 0 0 0,-1 0 0 0 0,1 0 0 0 0,-1-1 0 0 0,0 1 0 0 0,1 0 0 0 0,-1 0 0 0 0,1-1 0 0 0,-1 1 0 0 0,1 0 1 0 0,-1-1-1 0 0,1 1 0 0 0,-1 0 0 0 0,1-1 0 0 0,0 1 0 0 0,-1-1 0 0 0,1 1 0 0 0,0-1 0 0 0,-1 1 0 0 0,1-1 0 0 0,0 1 0 0 0,-1-1 1 0 0,1 1-1 0 0,0-1 0 0 0,0 0 0 0 0,0 1 0 0 0,-1-1 0 0 0,1 1 0 0 0,0-1 0 0 0,0 0 0 0 0,0 1 0 0 0,0-1 0 0 0,0 1 0 0 0,0-1 1 0 0,0 0-1 0 0,0 1 0 0 0,1-1 0 0 0,-1 1 0 0 0,0-1 0 0 0,0 1 0 0 0,0-1 0 0 0,1 0 0 0 0,-1 1 0 0 0,0-1 0 0 0,1 1 123 0 0,12-29-7145 0 0,-8 22 1329 0 0</inkml:trace>
  <inkml:trace contextRef="#ctx0" brushRef="#br0" timeOffset="-158775.279">8465 8054 0 0 0,'0'0'623'0'0,"0"0"312"0"0,0 0 90 0 0,0 0 89 0 0,0 0 38 0 0,0 0 58 0 0,0 0-27 0 0,0 0-61 0 0,0 0 20 0 0,0 0-34 0 0,0 0-72 0 0,0 0-97 0 0,0 0-124 0 0,4-8-121 0 0,13-25-76 0 0,23 15 843 0 0,255-8 2380 0 0,26-10-1933 0 0,-95 35-1496 0 0,-177 12-437 0 0,-45 48 2243 0 0,2 26-2073 0 0,-3 0 1 0 0,-4 0 0 0 0,-3 0 0 0 0,-5 0 0 0 0,-7 23-146 0 0,6-24 36 0 0,4 0 1 0 0,4 0-1 0 0,3 1 0 0 0,4-1 0 0 0,11 56-36 0 0,19 117 319 0 0,-33-220-267 0 0,-2-37-36 0 0,0 0 0 0 0,0 0-5 0 0,0 0 6 0 0,0 0 17 0 0,0 0 14 0 0,0 0-4 0 0,0 0 21 0 0,0 0-20 0 0,0 0-9 0 0,0 0 4 0 0,15-11-3139 0 0,-9 4-783 0 0,-1 3-6759 0 0</inkml:trace>
  <inkml:trace contextRef="#ctx0" brushRef="#br0" timeOffset="-157673.697">11389 7914 0 0 0,'0'0'1755'0'0,"0"0"285"0"0,0 0-35 0 0,0 0-266 0 0,0 0-181 0 0,0 0-179 0 0,0 0-131 0 0,0 0-60 0 0,0 0-61 0 0,9 26-83 0 0,31 80-128 0 0,-24-26 1200 0 0,-17-57-1551 0 0,4 47 839 0 0,16 159 687 0 0,4-110-1576 0 0,-6 1 1 0 0,-1 69-516 0 0,-13-80 108 0 0,-17 90 34 0 0,-3-82-89 0 0,17-116-69 0 0,0-1 19 0 0,0 0-14 0 0,0 0-6 0 0,0 0-9 0 0,0 0-18 0 0,0 0-37 0 0,0 0-47 0 0,4-19-844 0 0,17-23-698 0 0,-13 11-4929 0 0,-4 20-4116 0 0</inkml:trace>
  <inkml:trace contextRef="#ctx0" brushRef="#br0" timeOffset="-156778.7">11378 7851 3217 0 0,'0'0'747'0'0,"0"0"-603"0"0,0 0-230 0 0,0 0 324 0 0,0 0 618 0 0,0 0 577 0 0,0 0 385 0 0,0 0 97 0 0,0 0-130 0 0,0 0-264 0 0,0 0-272 0 0,0 0-231 0 0,22 7-160 0 0,72 21-75 0 0,-72-23-256 0 0,0 0 1 0 0,0-1-1 0 0,1-1 1 0 0,0-1 0 0 0,-1-1-1 0 0,1-1 1 0 0,5-2-528 0 0,24 1 513 0 0,16-2-41 0 0,0-2-1 0 0,0-3 1 0 0,41-12-472 0 0,66-6 125 0 0,60 18-61 0 0,-191 15-13 0 0,-43-7-51 0 0,-1 0 24 0 0,0 0-13 0 0,0 0 35 0 0,0 0 18 0 0,0 0 15 0 0,0 0 34 0 0,0 0 18 0 0,0 0 9 0 0,0 0-28 0 0,3 5 803 0 0,-3-3-898 0 0,0-1-21 0 0,0 27-29 0 0,-3 565 867 0 0,-7 81-461 0 0,-8-519 82 0 0,22-139-570 0 0,-1-28-693 0 0,0-14-1438 0 0,0 16-2039 0 0,-2 5 974 0 0,0-2-8597 0 0</inkml:trace>
  <inkml:trace contextRef="#ctx0" brushRef="#br0" timeOffset="-154298.726">5594 8341 624 0 0,'0'0'674'0'0,"0"0"-208"0"0,0 0 26 0 0,0 0 159 0 0,0 0 117 0 0,0 0 50 0 0,0 0-73 0 0,0 0-171 0 0,0 0-141 0 0,0 0-107 0 0,0 0-54 0 0,-28 28-43 0 0,-83 86-35 0 0,86-83 368 0 0,99-39 2582 0 0,15-35-2009 0 0,-5-5-538 0 0,-81 48-606 0 0,-3 0 17 0 0,0 0 10 0 0,-6 17 141 0 0,-13 16 28 0 0,-1-1 0 0 0,-2-2 0 0 0,-1 0 0 0 0,-1-1 0 0 0,-8 6-187 0 0,-55 68 700 0 0,86-103-695 0 0,0 1 0 0 0,1-1 1 0 0,-1 1-1 0 0,0-1 0 0 0,1 1 0 0 0,-1-1 0 0 0,1 1 0 0 0,-1 0 1 0 0,1-1-1 0 0,-1 1 0 0 0,1 0 0 0 0,0 0 0 0 0,-1-1 0 0 0,1 1 1 0 0,0 0-1 0 0,0 0 0 0 0,-1-1 0 0 0,1 1 0 0 0,0 0 0 0 0,0 0 1 0 0,0-1-1 0 0,0 1 0 0 0,0 0 0 0 0,0 0 0 0 0,0 0 0 0 0,0-1 1 0 0,0 1-1 0 0,0 0 0 0 0,1 0 0 0 0,-1 0 0 0 0,0-1 0 0 0,1 1 1 0 0,-1 0-1 0 0,0-1 0 0 0,1 1 0 0 0,-1 0 0 0 0,1-1 0 0 0,-1 1 1 0 0,1 0-1 0 0,-1-1 0 0 0,1 1 0 0 0,-1-1 0 0 0,1 1 0 0 0,0-1 1 0 0,-1 1-1 0 0,1-1 0 0 0,0 1 0 0 0,-1-1 0 0 0,1 0 0 0 0,0 1 1 0 0,0-1-1 0 0,-1 0 0 0 0,1 0 0 0 0,0 1 0 0 0,0-1 0 0 0,-1 0 1 0 0,1 0-1 0 0,0 0 0 0 0,0 0 0 0 0,0 0 0 0 0,-1 0 0 0 0,1 0 0 0 0,0-1-5 0 0,55-4 815 0 0,134-85-92 0 0,-129 56-632 0 0,-21 19-493 0 0,-51 43 208 0 0,-158 249 466 0 0,169-277-272 0 0,1 0 0 0 0,-1 0 0 0 0,1 0 0 0 0,-1-1 0 0 0,1 2 0 0 0,-1-1 0 0 0,1 0 0 0 0,-1 0 1 0 0,1 0-1 0 0,-1 0 0 0 0,1 0 0 0 0,-1 0 0 0 0,1 0 0 0 0,-1 1 0 0 0,1-1 0 0 0,-1 0 0 0 0,1 0 0 0 0,-1 1 0 0 0,0-1 1 0 0,1 0-1 0 0,-1 1 0 0 0,1-1 0 0 0,-1 0 0 0 0,0 1 0 0 0,1-1 0 0 0,-1 1 0 0 0,0-1 0 0 0,0 1 0 0 0,1-1 0 0 0,-1 0 0 0 0,0 1 1 0 0,0-1-1 0 0,1 1 0 0 0,-1-1 0 0 0,0 1 0 0 0,0-1 0 0 0,0 1 0 0 0,0-1 0 0 0,0 1 0 0 0,0-1 0 0 0,0 1 0 0 0,0 0 1 0 0,0-1-1 0 0,0 1 0 0 0,0-1 0 0 0,0 1 0 0 0,-1-1 0 0 0,1 1 0 0 0,0-1 0 0 0,0 1 0 0 0,0-1 0 0 0,-1 0 0 0 0,1 1 0 0 0,0-1 1 0 0,0 1-1 0 0,-1-1 0 0 0,1 1 0 0 0,0-1 0 0 0,-1 0 0 0 0,1 1 0 0 0,-1-1 0 0 0,1 0 0 0 0,-1 0 0 0 0,1 1 0 0 0,-1-1 0 0 0,42-15 343 0 0,87-98 205 0 0,141-148-528 0 0,-227 210-520 0 0,-42 50 455 0 0,0 1-53 0 0,-17 8-1090 0 0,-26 22 1161 0 0,2 3-1 0 0,0 1 1 0 0,3 3 0 0 0,0 1 27 0 0,-27 39 888 0 0,65-77-883 0 0,1 0 1 0 0,-1 0 0 0 0,1 0-1 0 0,-1 0 1 0 0,1 1-1 0 0,-1-1 1 0 0,0 0 0 0 0,1 0-1 0 0,-1 0 1 0 0,1 0-1 0 0,-1 0 1 0 0,1 1 0 0 0,-1-1-1 0 0,0 0 1 0 0,1 0-1 0 0,-1 1 1 0 0,1-1 0 0 0,-1 0-1 0 0,0 1 1 0 0,1-1-1 0 0,-1 0 1 0 0,0 1 0 0 0,0-1-1 0 0,1 0 1 0 0,-1 1-1 0 0,0-1 1 0 0,0 1 0 0 0,1-1-1 0 0,-1 1 1 0 0,0-1-1 0 0,0 1 1 0 0,0-1 0 0 0,0 0-1 0 0,0 1 1 0 0,0-1-1 0 0,0 1 1 0 0,0-1 0 0 0,0 1-1 0 0,0-1 1 0 0,0 1-1 0 0,0-1 1 0 0,0 1 0 0 0,0-1-1 0 0,0 1 1 0 0,0-1-1 0 0,0 1 1 0 0,-1-1 0 0 0,1 0-1 0 0,0 1 1 0 0,0-1-1 0 0,-1 1 1 0 0,1-1 0 0 0,0 0-1 0 0,-1 1 1 0 0,1-1-1 0 0,0 0 1 0 0,-1 1 0 0 0,1-1-1 0 0,0 0 1 0 0,-1 0-1 0 0,1 1 1 0 0,-1-1 0 0 0,1 0-1 0 0,0 0 1 0 0,-1 0-1 0 0,1 1 1 0 0,-1-1 0 0 0,1 0-1 0 0,-1 0-5 0 0,35-10 523 0 0,147-122 272 0 0,-136 95-906 0 0,-1-2 0 0 0,-2-2 0 0 0,27-34 111 0 0,-66 58-927 0 0,-99 108-69 0 0,-87 111 1204 0 0,180-199-207 0 0,-9 9 47 0 0,1 0 0 0 0,0 1 0 0 0,0 1 0 0 0,2 0-1 0 0,-1 0 1 0 0,2 1 0 0 0,-6 13-48 0 0,51-26 655 0 0,86-66-110 0 0,17-13-705 0 0,-140 77 149 0 0,0 1-1 0 0,1-1 1 0 0,-1 0 0 0 0,0 0 0 0 0,0 1-1 0 0,0-1 1 0 0,0 0 0 0 0,0 1 0 0 0,1-1-1 0 0,-1 0 1 0 0,0 0 0 0 0,0 0 0 0 0,1 1-1 0 0,-1-1 1 0 0,0 0 0 0 0,0 0 0 0 0,1 0-1 0 0,-1 0 1 0 0,0 1 0 0 0,0-1-1 0 0,1 0 1 0 0,-1 0 0 0 0,0 0 0 0 0,1 0-1 0 0,-1 0 1 0 0,0 0 0 0 0,1 0 0 0 0,-1 0-1 0 0,0 0 1 0 0,0 0 0 0 0,1 0 0 0 0,-1 0-1 0 0,0 0 1 0 0,1 0 0 0 0,-1 0 0 0 0,0 0-1 0 0,1 0 1 0 0,-1 0 0 0 0,0-1 0 0 0,0 1-1 0 0,1 0 1 0 0,-1 0 0 0 0,0 0-1 0 0,0 0 1 0 0,1-1 0 0 0,-1 1 11 0 0,-18 26-213 0 0,15-22 253 0 0,-36 51-9 0 0,-2-1 0 0 0,-3-3-1 0 0,-1-2 1 0 0,-31 25-31 0 0,-137 91 1004 0 0,378-267-1345 0 0,3 8 1 0 0,52-15 340 0 0,-156 80 189 0 0,-63 29 44 0 0,-8 5 413 0 0,-187 108 57 0 0,-204 121-553 0 0,329-189-380 0 0,85-45-137 0 0,-3-1 408 0 0,-1-1 0 0 0,1-1 0 0 0,-1 0-1 0 0,0 0 1 0 0,0-1 0 0 0,-1-1 0 0 0,1 0 0 0 0,8-6-41 0 0,11-3 26 0 0,24-10-19 0 0,24-13 59 0 0,2 4 1 0 0,1 4-1 0 0,2 3 0 0 0,23-1-66 0 0,-49 23 2 0 0,-55 33 503 0 0,-84 49 285 0 0,-173 97-98 0 0,178-137-435 0 0,75-38-321 0 0,18-5-453 0 0,72-46 599 0 0,138-84-482 0 0,-487 226 531 0 0,182-75-127 0 0,-1-3-1 0 0,0-5 1 0 0,-45-1-4 0 0,104-6-25 0 0,12 0 20 0 0,0 0 1 0 0,1 0 0 0 0,-1-1-1 0 0,0 1 1 0 0,0-2 0 0 0,0 1-1 0 0,0-1 1 0 0,1-1 0 0 0,-1 1-1 0 0,0-1 1 0 0,1 0 0 0 0,-1-1-1 0 0,1 0 1 0 0,0 0 0 0 0,0-1-1 0 0,0 0 1 0 0,0 0 0 0 0,1 0-1 0 0,0-1 1 0 0,0 0 0 0 0,-4-4 4 0 0,9 7-16 0 0,0-1-1 0 0,0 1 1 0 0,0-1 0 0 0,0 0 0 0 0,0 1 0 0 0,1-1 0 0 0,-1 0 0 0 0,1 1 0 0 0,0-1-1 0 0,0 0 1 0 0,0 1 0 0 0,0-1 0 0 0,0 0 0 0 0,1 1 0 0 0,-1-1 0 0 0,1 0 0 0 0,0 1 0 0 0,-1-1-1 0 0,1 1 1 0 0,1-1 0 0 0,-1 1 0 0 0,0-1 0 0 0,0 1 0 0 0,1 0 0 0 0,-1 0 0 0 0,1-1 0 0 0,0 1-1 0 0,0 0 1 0 0,0 1 0 0 0,0-1 0 0 0,0 0 0 0 0,0 0 0 0 0,0 1 0 0 0,2-1 16 0 0,85-47-58 0 0,-48 30 23 0 0,-28 12-6 0 0,0 1 0 0 0,0 0 1 0 0,1 1-1 0 0,0 0 0 0 0,0 1 1 0 0,0 0-1 0 0,1 1 0 0 0,-1 1 1 0 0,3 0 40 0 0,-17 2 157 0 0,0 0 123 0 0,-19 2 338 0 0,-1 4-525 0 0,-1 0 0 0 0,1-1 1 0 0,-1-1-1 0 0,0-1 0 0 0,-1-1 1 0 0,-15 0-94 0 0,0-2 577 0 0,48 18-4452 0 0,-2-11-1932 0 0,-4-6-4678 0 0</inkml:trace>
  <inkml:trace contextRef="#ctx0" brushRef="#br0" timeOffset="-152088.624">8603 8330 0 0 0,'0'0'161'0'0,"0"0"521"0"0,0 0 149 0 0,0 0 54 0 0,0 0 41 0 0,0 0-113 0 0,0 0-101 0 0,0 0-85 0 0,-2-19-57 0 0,-10-98 1101 0 0,28 39 1221 0 0,21 45-438 0 0,-37 33-2376 0 0,0 0 40 0 0,0 24 1061 0 0,-1-14-971 0 0,0 0-1 0 0,-1 0 1 0 0,0 1-1 0 0,-1-1 1 0 0,0-1-1 0 0,-1 1 1 0 0,0 0-1 0 0,0-1 1 0 0,-5 8-208 0 0,-20 53 529 0 0,29-68-512 0 0,-1-1 1 0 0,1 1 0 0 0,0 0-1 0 0,0 0 1 0 0,0 0-1 0 0,0 0 1 0 0,0 0 0 0 0,0 0-1 0 0,1 0 1 0 0,-1 0 0 0 0,1 0-1 0 0,-1-1 1 0 0,1 1 0 0 0,-1 0-1 0 0,1 0 1 0 0,0 0 0 0 0,0-1-1 0 0,0 1 1 0 0,0-1-1 0 0,0 1 1 0 0,1-1 0 0 0,-1 1-1 0 0,0-1 1 0 0,1 1 0 0 0,-1-1-1 0 0,1 0 1 0 0,-1 0 0 0 0,1 0-1 0 0,0 0 1 0 0,-1 0 0 0 0,1 0-1 0 0,0 0 1 0 0,0-1-1 0 0,0 1 1 0 0,-1-1 0 0 0,1 1-1 0 0,0-1 1 0 0,0 0 0 0 0,0 0-1 0 0,0 1 1 0 0,0-1 0 0 0,0-1-1 0 0,0 1 1 0 0,0 0 0 0 0,0 0-1 0 0,0-1 1 0 0,-1 1-1 0 0,1-1 1 0 0,0 1 0 0 0,0-1-1 0 0,0 0 1 0 0,-1 0 0 0 0,1 0-1 0 0,0 0 1 0 0,-1 0 0 0 0,1 0-1 0 0,0-1-17 0 0,158-63 444 0 0,-160 66-442 0 0,1 0-1 0 0,0 0 1 0 0,-1 0-1 0 0,1 0 1 0 0,-1 1-1 0 0,0-1 1 0 0,1 0-1 0 0,-1 0 1 0 0,0 1-1 0 0,0-1 1 0 0,1 0-1 0 0,-1 1 1 0 0,0-1-1 0 0,-1 0 1 0 0,1 1-1 0 0,0-1 1 0 0,0 0-1 0 0,0 0 1 0 0,-1 1-1 0 0,1-1 1 0 0,-1 0-1 0 0,1 0 1 0 0,-1 0-1 0 0,1 1 1 0 0,-1-1-1 0 0,0 0 1 0 0,1 0-1 0 0,-1 0 1 0 0,0 0-1 0 0,0 0 1 0 0,0 0-1 0 0,0 0 1 0 0,0 0-2 0 0,-122 226 421 0 0,114-168-373 0 0,62-55 421 0 0,101-70 101 0 0,-89 48-927 0 0,-49 59 180 0 0,-65 13 676 0 0,-109 78-87 0 0,158-132-425 0 0,0 1 0 0 0,0-1 0 0 0,1 0 0 0 0,-1 0 0 0 0,0 0 0 0 0,0 0 0 0 0,1 0 0 0 0,-1 1 0 0 0,0-1 0 0 0,0 0 0 0 0,1 0 0 0 0,-1 1 0 0 0,0-1 0 0 0,0 0 0 0 0,0 0 0 0 0,0 1 0 0 0,0-1 0 0 0,1 0 0 0 0,-1 0 0 0 0,0 1 0 0 0,0-1 0 0 0,0 0 0 0 0,0 1 0 0 0,0-1 0 0 0,0 0 0 0 0,0 0 0 0 0,0 1 0 0 0,0-1 0 0 0,0 0 0 0 0,0 1 0 0 0,0-1 0 0 0,0 0 0 0 0,0 1 13 0 0,7-2 87 0 0,114-55 195 0 0,76-53-203 0 0,-93 58-178 0 0,-186 116 93 0 0,20-14 11 0 0,3 3 0 0 0,3 2 0 0 0,-17 23-5 0 0,64-68 21 0 0,-6 18-152 0 0,42-30-80 0 0,83-60 411 0 0,-79 43-192 0 0,19-9-3 0 0,-2-3-1 0 0,0-1 1 0 0,-2-3-1 0 0,-2-1 1 0 0,32-33-5 0 0,-72 47 59 0 0,-33 28-261 0 0,-128 117-63 0 0,99-72 253 0 0,-181 175 156 0 0,239-227-145 0 0,1 0 0 0 0,-1 0 0 0 0,1 0 1 0 0,0 0-1 0 0,-1 0 0 0 0,1 0 0 0 0,-1 0 0 0 0,1 0 1 0 0,-1 1-1 0 0,1-1 0 0 0,-1 0 0 0 0,1 0 0 0 0,-1 1 1 0 0,1-1-1 0 0,-1 0 0 0 0,1 1 0 0 0,-1-1 0 0 0,1 1 0 0 0,-1-1 1 0 0,0 1-1 0 0,1-1 0 0 0,-1 0 0 0 0,1 1 0 0 0,-1-1 1 0 0,0 1-1 0 0,0 0 0 0 0,1-1 0 0 0,-1 1 0 0 0,0-1 0 0 0,0 1 1 0 0,0-1-1 0 0,0 1 0 0 0,0-1 0 0 0,1 1 0 0 0,-1 0 1 0 0,0-1-1 0 0,0 1 0 0 0,-1-1 0 0 0,1 1 0 0 0,0 0 1 0 0,0-1-1 0 0,0 1 0 0 0,0-1 0 0 0,0 1 0 0 0,-1-1 0 0 0,1 1 1 0 0,0-1-1 0 0,0 1 0 0 0,-1 0 0 0 0,1-1 0 0 0,0 0 1 0 0,-1 1-1 0 0,1-1 0 0 0,-1 1 0 0 0,1-1 0 0 0,0 1 1 0 0,-1-1-1 0 0,1 0 0 0 0,-1 1 0 0 0,1-1 0 0 0,-1 0 0 0 0,1 0 1 0 0,-1 1-1 0 0,1-1 0 0 0,-1 0 0 0 0,0 0 0 0 0,1 0 1 0 0,-1 0-1 0 0,1 1 0 0 0,-1-1 1 0 0,45-8-11 0 0,137-95 149 0 0,-49 22-284 0 0,-177 149-710 0 0,4-16 985 0 0,-3-2 0 0 0,-1-2-1 0 0,-29 21-128 0 0,75-69 1 0 0,-1 0-1 0 0,0 1 0 0 0,1-1 0 0 0,-1 0 0 0 0,0 0 1 0 0,1 0-1 0 0,-1 0 0 0 0,0 1 0 0 0,1-1 0 0 0,-1 0 0 0 0,0 0 1 0 0,0 0-1 0 0,1 1 0 0 0,-1-1 0 0 0,0 0 0 0 0,0 0 1 0 0,0 1-1 0 0,1-1 0 0 0,-1 0 0 0 0,0 1 0 0 0,0-1 0 0 0,0 0 1 0 0,0 1-1 0 0,0-1 0 0 0,0 0 0 0 0,1 1 0 0 0,-1-1 1 0 0,0 0-1 0 0,0 1 0 0 0,0-1 0 0 0,0 0 0 0 0,0 1 0 0 0,0-1 1 0 0,0 0-1 0 0,-1 1 0 0 0,1-1 0 0 0,0 0 0 0 0,0 1 0 0 0,0-1 1 0 0,0 0-1 0 0,0 1 0 0 0,0-1 0 0 0,-1 0 0 0 0,1 1 1 0 0,0-1-1 0 0,0 0 0 0 0,0 0 0 0 0,-1 1 0 0 0,1-1 0 0 0,0 0 1 0 0,0 0-1 0 0,-1 1 0 0 0,1-1 0 0 0,0 0 0 0 0,-1 0 0 0 0,33-8 257 0 0,77-51-6 0 0,90-39-304 0 0,-206 121-183 0 0,-20 9 333 0 0,-2-2 0 0 0,0-1 0 0 0,-2 0 0 0 0,-1-3 0 0 0,-32 21-97 0 0,63-47-2 0 0,0 0-1 0 0,0 0 1 0 0,1 0 0 0 0,-1 0 0 0 0,0 0 0 0 0,1 0-1 0 0,-1 0 1 0 0,0 0 0 0 0,1 0 0 0 0,-1 0-1 0 0,0 1 1 0 0,1-1 0 0 0,-1 0 0 0 0,0 0-1 0 0,1 1 1 0 0,-1-1 0 0 0,1 1 0 0 0,-1-1-1 0 0,1 0 1 0 0,-1 1 0 0 0,0-1 0 0 0,1 1-1 0 0,0-1 1 0 0,-1 1 0 0 0,1-1 0 0 0,-1 1-1 0 0,1 0 1 0 0,0-1 0 0 0,-1 1 0 0 0,1-1-1 0 0,0 1 1 0 0,0 0 0 0 0,-1-1 0 0 0,1 1-1 0 0,0 0 1 0 0,0-1 0 0 0,0 1 0 0 0,0 0-1 0 0,0 0 1 0 0,0-1 0 0 0,0 1 0 0 0,0 0-1 0 0,0-1 1 0 0,0 1 0 0 0,0 0 0 0 0,0-1-1 0 0,1 1 1 0 0,-1 0 0 0 0,0-1 0 0 0,1 1 0 0 0,-1-1-1 0 0,0 1 1 0 0,1 0 0 0 0,-1-1 0 0 0,0 1-1 0 0,1-1 1 0 0,-1 1 0 0 0,1-1 0 0 0,-1 1-1 0 0,1-1 1 0 0,-1 1 0 0 0,1-1 0 0 0,0 0 2 0 0,17 0-41 0 0,1-1 1 0 0,-1 0-1 0 0,0-2 1 0 0,0 0 0 0 0,0-1-1 0 0,0-1 1 0 0,0-1 0 0 0,-1-1-1 0 0,0 0 1 0 0,0-1 0 0 0,8-5 40 0 0,37-20 40 0 0,-87 36 404 0 0,-274 145-771 0 0,269-138 383 0 0,30-9-237 0 0,0-1-94 0 0,21-1-415 0 0,6-9 457 0 0,0-2-1 0 0,0 0 0 0 0,-1-2 1 0 0,-1-1-1 0 0,22-16 234 0 0,17-20-2965 0 0,-63 46-3964 0 0,-1 1-602 0 0</inkml:trace>
  <inkml:trace contextRef="#ctx0" brushRef="#br0" timeOffset="-150519.844">9056 8834 2489 0 0,'0'0'1979'0'0,"0"0"-428"0"0,0 0-164 0 0,0 0 85 0 0,0 0-6 0 0,0 0-117 0 0,0 0-206 0 0,0 0-231 0 0,0 0-209 0 0,0 0-109 0 0,0 0-53 0 0,14-34-46 0 0,41-108-31 0 0,2 2 816 0 0,-34 75-1143 0 0,-3 0-1 0 0,-3-1 1 0 0,4-36-137 0 0,-14 36 248 0 0,-7 65-148 0 0,0 1-30 0 0,-14 23-124 0 0,-99 214 392 0 0,98-148-266 0 0,17-88-44 0 0,-1 0 0 0 0,0 0-1 0 0,1 0 1 0 0,-1-1-1 0 0,0 1 1 0 0,1-1-1 0 0,-1 1 1 0 0,1-1 0 0 0,-1 1-1 0 0,1-1 1 0 0,-1 0-1 0 0,1 0 1 0 0,-1 0-1 0 0,1 0 1 0 0,-1 0 0 0 0,1 0-1 0 0,-1 0 1 0 0,1 0-1 0 0,-1-1 1 0 0,1 1-1 0 0,-1 0 1 0 0,1-1 0 0 0,-1 1-1 0 0,1-1 1 0 0,-1 0-1 0 0,0 1 1 0 0,1-1 0 0 0,-1 0-1 0 0,0 0 1 0 0,0 0-1 0 0,0 0 1 0 0,1 0-1 0 0,-1 0 1 0 0,0-1-28 0 0,9-6 17 0 0,-1 1 0 0 0,0-1 0 0 0,-1 0 0 0 0,0-1 0 0 0,0 0 1 0 0,-1 0-1 0 0,0-1 0 0 0,-1 0 0 0 0,0 0 0 0 0,0 0 0 0 0,-1-1 0 0 0,0 0 0 0 0,-1 0 0 0 0,-1 0 0 0 0,1 0 0 0 0,-2-1 1 0 0,0 1-1 0 0,0-1 0 0 0,-1 0 0 0 0,0 0 0 0 0,-1 1 0 0 0,-1-2-17 0 0,0 11-30 0 0,0 1-1 0 0,0-1 1 0 0,0 0 0 0 0,0 1 0 0 0,0-1-1 0 0,-1 1 1 0 0,1 0 0 0 0,-1-1-1 0 0,1 1 1 0 0,-1 0 0 0 0,0 0-1 0 0,1 0 1 0 0,-1 0 0 0 0,0 0 0 0 0,0 0-1 0 0,1 0 1 0 0,-1 1 0 0 0,0-1-1 0 0,0 1 1 0 0,0-1 0 0 0,0 1-1 0 0,0 0 1 0 0,0 0 0 0 0,0 0 0 0 0,0 0-1 0 0,0 0 1 0 0,0 0 0 0 0,0 1-1 0 0,0-1 1 0 0,0 0 0 0 0,0 1-1 0 0,1 0 1 0 0,-1-1 0 0 0,0 1 0 0 0,0 0-1 0 0,0 0 1 0 0,1 0 0 0 0,-1 0-1 0 0,-1 1 31 0 0,-14 14-19 0 0,0 0-1 0 0,2 1 0 0 0,-1 1 1 0 0,2 0-1 0 0,1 1 0 0 0,0 0 1 0 0,1 1-1 0 0,1 1 0 0 0,2 0 1 0 0,-1 0-1 0 0,2 1 0 0 0,-4 17 20 0 0,10 9-69 0 0,31-47 541 0 0,-29-1-515 0 0,0 0-15 0 0,-10 88-212 0 0,9-86 284 0 0,0 1 0 0 0,0 0-1 0 0,0 0 1 0 0,0 0 0 0 0,0-1-1 0 0,-1 1 1 0 0,1-1 0 0 0,-1 1-1 0 0,1-1 1 0 0,-1 0 0 0 0,0 1-1 0 0,0-1 1 0 0,0 0 0 0 0,-1 0-1 0 0,1 0 1 0 0,0-1 0 0 0,-1 1-1 0 0,1 0 1 0 0,-1-1-1 0 0,1 0 1 0 0,-1 1 0 0 0,0-1-1 0 0,0 0 1 0 0,1 0 0 0 0,-4 0-14 0 0,6-1 97 0 0,0 0-9 0 0,0 0 4 0 0,64-67-625 0 0,-21 28 421 0 0,-25 25 118 0 0,-1-1 0 0 0,0-1 0 0 0,-2 0 0 0 0,0-1 0 0 0,-1-1 0 0 0,0 0 0 0 0,7-15-6 0 0,-11-16 283 0 0,-10 49-172 0 0,0 0-14 0 0,-6 4-510 0 0,-12 58 130 0 0,42-236-37 0 0,-23 161 175 0 0,-1 0 1 0 0,-1 0 0 0 0,0 0-1 0 0,0 0 1 0 0,-2 0-1 0 0,1 0 1 0 0,-2 0-1 0 0,0 0 1 0 0,0 1 0 0 0,-1 0-1 0 0,-1 0 1 0 0,0 0-1 0 0,-7-10 145 0 0,-41-81 607 0 0,0 104-1378 0 0,-76 9 574 0 0,24 28 118 0 0,51 5-93 0 0,-34 16 147 0 0,89-59 24 0 0,1 1 1 0 0,-1-1 0 0 0,0 0 0 0 0,0 0 0 0 0,0 1-1 0 0,0-1 1 0 0,0 0 0 0 0,0 1 0 0 0,0-1-1 0 0,0 0 1 0 0,0 0 0 0 0,0 1 0 0 0,0-1-1 0 0,0 0 1 0 0,0 1 0 0 0,0-1 0 0 0,0 0-1 0 0,0 0 1 0 0,0 1 0 0 0,0-1 0 0 0,0 0-1 0 0,0 0 1 0 0,0 1 0 0 0,32-11-41 0 0,-10 2-579 0 0,-3 1-4767 0 0,-16 3-4264 0 0</inkml:trace>
  <inkml:trace contextRef="#ctx0" brushRef="#br0" timeOffset="-149640.018">8894 8650 1904 0 0,'0'0'2721'0'0,"0"0"-1241"0"0,0 0-441 0 0,0 0 323 0 0,0 0 333 0 0,0 0 17 0 0,0 0-277 0 0,0 0-573 0 0,0 0-493 0 0,0 0-198 0 0,0 0-90 0 0,0 0-54 0 0,0 0 10 0 0,-20 16-10 0 0,-67 49-7 0 0,-41 41 121 0 0,89-58-159 0 0,66-40 59 0 0,-12-10 39 0 0,-1 0 0 0 0,1-1 0 0 0,0-1 0 0 0,-1 0 0 0 0,0-1 0 0 0,0 0 0 0 0,0-1 0 0 0,0-1 0 0 0,-1-1 0 0 0,2-1-80 0 0,70-32 63 0 0,49-5-34 0 0,-108 45-84 0 0,-26 1 185 0 0,-5 1 367 0 0,-56 29-443 0 0,1 2 0 0 0,2 3 0 0 0,2 3 0 0 0,-9 10-54 0 0,27 0-154 0 0,41-46 131 0 0,-1 0 1 0 0,0 0 0 0 0,0 0 0 0 0,1-1 0 0 0,-1 1 0 0 0,1-1 0 0 0,0 1 0 0 0,-1-1-1 0 0,1 0 1 0 0,0 0 0 0 0,0 0 0 0 0,0 0 0 0 0,-1-1 0 0 0,1 1 0 0 0,0-1 0 0 0,0 0-1 0 0,0 0 1 0 0,0 0 0 0 0,0 0 0 0 0,0 0 0 0 0,0-1 0 0 0,0 1 0 0 0,0-1 22 0 0,2 1-20 0 0,15-1-27 0 0,0-2 0 0 0,0 0 0 0 0,-1-1-1 0 0,1-1 1 0 0,-1-1 0 0 0,0 0 0 0 0,10-7 47 0 0,-19 9-54 0 0,-10 4 73 0 0,0 0-1 0 0,0 0 0 0 0,0 0 0 0 0,0 1 1 0 0,0-1-1 0 0,0 0 0 0 0,0 0 0 0 0,0 0 1 0 0,0 1-1 0 0,0-1 0 0 0,1 0 0 0 0,-1 0 1 0 0,0 1-1 0 0,0-1 0 0 0,0 0 0 0 0,0 0 1 0 0,0 0-1 0 0,0 0 0 0 0,0 1 0 0 0,0-1 1 0 0,1 0-1 0 0,-1 0 0 0 0,0 0 0 0 0,0 0 0 0 0,0 0-18 0 0,-103 104-188 0 0,39-49 577 0 0,97-52-296 0 0,107-50-50 0 0,-93 32-483 0 0,-6 3-3970 0 0,-26 5-3067 0 0</inkml:trace>
  <inkml:trace contextRef="#ctx0" brushRef="#br0" timeOffset="-146225.548">12243 8054 0 0 0,'0'0'215'0'0,"0"0"610"0"0,0 0 313 0 0,0 0 62 0 0,0 0-62 0 0,0 0-73 0 0,0 0-25 0 0,0 0-22 0 0,5-27 3762 0 0,-7 25-4800 0 0,0 0 0 0 0,0 0 1 0 0,0 0-1 0 0,0 1 0 0 0,-1-1 1 0 0,1 0-1 0 0,0 1 0 0 0,-1 0 1 0 0,0-1-1 0 0,1 1 0 0 0,-1 0 1 0 0,0 0-1 0 0,1 1 0 0 0,-1-1 1 0 0,0 0-1 0 0,0 1 0 0 0,0 0 1 0 0,0 0-1 0 0,0 0 1 0 0,1 0-1 0 0,-1 0 0 0 0,0 0 1 0 0,-1 1 19 0 0,-169 3 250 0 0,148-11 956 0 0,25 6-1293 0 0,131-36 838 0 0,-404 85-1288 0 0,163-29 493 0 0,58-12 394 0 0,52-7-259 0 0,0 0-87 0 0,0 0-111 0 0,8-7-860 0 0,13-1 1046 0 0,-20 8-12 0 0,-1 0 41 0 0,0 0 83 0 0,0 0 71 0 0,-23 0 218 0 0,19 0-482 0 0,-1 1 0 0 0,1-1-1 0 0,-1 1 1 0 0,1 0 0 0 0,0 0-1 0 0,-1 0 1 0 0,1 1 0 0 0,0 0 0 0 0,0-1-1 0 0,0 2 1 0 0,0-1 0 0 0,0 0-1 0 0,0 1 1 0 0,1-1 0 0 0,-1 1-1 0 0,1 0 1 0 0,0 0 0 0 0,0 1-1 0 0,0-1 1 0 0,0 1 0 0 0,0-1 0 0 0,1 1-1 0 0,0 0 1 0 0,-1 0 0 0 0,1 0-1 0 0,0 2 3 0 0,-1 2 11 0 0,0 1-1 0 0,0 0 1 0 0,1 0 0 0 0,0 0-1 0 0,0 0 1 0 0,1 0-1 0 0,0 0 1 0 0,1 0-1 0 0,0 0 1 0 0,1 1-1 0 0,0 5-10 0 0,1-14 22 0 0,0 0 0 0 0,0 1-1 0 0,0-1 1 0 0,0 0 0 0 0,-1 0-1 0 0,1-1 1 0 0,1 1-1 0 0,-1 0 1 0 0,0 0 0 0 0,0-1-1 0 0,0 0 1 0 0,0 1 0 0 0,0-1-1 0 0,0 0 1 0 0,1 0-1 0 0,-1 0 1 0 0,0 0 0 0 0,0 0-1 0 0,0-1 1 0 0,0 1 0 0 0,1-1-1 0 0,-1 1 1 0 0,0-1 0 0 0,0 0-1 0 0,0 0 1 0 0,0 0-1 0 0,0 0-21 0 0,93-44 99 0 0,-60 35-704 0 0,-115 86 381 0 0,-94 119 22 0 0,173-194 206 0 0,0-1 0 0 0,0 1 0 0 0,0 0 0 0 0,0 0 0 0 0,0-1 0 0 0,0 1 0 0 0,0 0 0 0 0,0 0 0 0 0,0 0 0 0 0,0 0 0 0 0,1 0 0 0 0,-1 0-1 0 0,0 1 1 0 0,1-1 0 0 0,-1 0 0 0 0,1 0 0 0 0,-1 0 0 0 0,1 1 0 0 0,-1-1 0 0 0,1 0 0 0 0,0 0 0 0 0,0 1 0 0 0,0-1 0 0 0,0 0 0 0 0,0 1 0 0 0,0-1 0 0 0,0 0 0 0 0,0 1 0 0 0,0-1-1 0 0,1 0 1 0 0,-1 0 0 0 0,0 1 0 0 0,1-1 0 0 0,-1 0 0 0 0,1 0 0 0 0,0 0 0 0 0,-1 1 0 0 0,1-1 0 0 0,0 0 0 0 0,-1 0 0 0 0,1 0 0 0 0,0 0 0 0 0,0 0 0 0 0,0-1 0 0 0,0 1-1 0 0,0 0 1 0 0,0 0 0 0 0,0 0 0 0 0,1-1 0 0 0,-1 1 0 0 0,0-1 0 0 0,0 1 0 0 0,0-1 0 0 0,1 1 0 0 0,-1-1 0 0 0,0 0 0 0 0,0 0 0 0 0,1 1 0 0 0,-1-1 0 0 0,0 0 0 0 0,1 0 0 0 0,-1 0-1 0 0,0-1 1 0 0,1 1 0 0 0,0 0-4 0 0,24-2 134 0 0,-1-2-1 0 0,1 0 1 0 0,-1-1 0 0 0,0-2-1 0 0,0-1 1 0 0,13-6-134 0 0,18-5 39 0 0,-16 6-45 0 0,113-22-247 0 0,-162 58 282 0 0,-34 18 83 0 0,-3-1 0 0 0,0-3 0 0 0,-3-2 0 0 0,-15 7-112 0 0,60-40 20 0 0,-31 24 414 0 0,50-25-426 0 0,94-39 580 0 0,-80 24-516 0 0,245-118-308 0 0,-267 129 241 0 0,14-7-304 0 0,-32 9-135 0 0,-116 62 323 0 0,66-24 321 0 0,2 2 0 0 0,1 2 1 0 0,-42 42-211 0 0,76-51-119 0 0,51-32 199 0 0,-13-3-25 0 0,0-1-1 0 0,0-1 1 0 0,-1 0-1 0 0,0 0 1 0 0,0-2-1 0 0,0 0 1 0 0,-1 0-1 0 0,3-2-54 0 0,13-8 44 0 0,240-149-109 0 0,-259 161 24 0 0,-1 0 1 0 0,0 0-1 0 0,0 0 1 0 0,0-1-1 0 0,-1 0 1 0 0,0 0-1 0 0,0-1 0 0 0,-1 0 1 0 0,0 0-1 0 0,0-1 1 0 0,0 0-1 0 0,-1 0 1 0 0,0 0-1 0 0,-1-1 1 0 0,0 1-1 0 0,0-1 1 0 0,-1 0-1 0 0,0 0 0 0 0,-1 0 1 0 0,1-1 40 0 0,-5 8-98 0 0,0 1 1 0 0,0 0-1 0 0,0 1 0 0 0,0-1 1 0 0,0 0-1 0 0,0 0 0 0 0,0 1 1 0 0,0 0-1 0 0,0-1 0 0 0,0 1 1 0 0,0 0-1 0 0,0 0 0 0 0,0 0 1 0 0,0 0-1 0 0,0 0 0 0 0,-1 0 1 0 0,1 1-1 0 0,0-1 0 0 0,0 1 1 0 0,0-1-1 0 0,0 1 0 0 0,0 0 1 0 0,1 0-1 0 0,-1 0 0 0 0,0 0 1 0 0,0 0 97 0 0,-289 172-998 0 0,244-141 1340 0 0,68-29-312 0 0,155-105 426 0 0,29-64 131 0 0,-77 35 17 0 0,-129 131-615 0 0,1 0 0 0 0,-1 1 0 0 0,0-1 0 0 0,1 0-1 0 0,-1 0 1 0 0,0 0 0 0 0,1 0 0 0 0,-1 0 0 0 0,0 0-1 0 0,1 0 1 0 0,-1 0 0 0 0,0 0 0 0 0,0 0 0 0 0,1 0 0 0 0,-1 0-1 0 0,0 0 1 0 0,1 0 0 0 0,-1-1 0 0 0,0 1 0 0 0,1 0-1 0 0,-1-1 1 0 0,1 1 0 0 0,-1 0 0 0 0,0-1 0 0 0,1 1 0 0 0,-1-1-1 0 0,1 1 1 0 0,-1 0 0 0 0,1-1 0 0 0,-1 0 0 0 0,1 1-1 0 0,-1-1 1 0 0,1 1 0 0 0,0-1 0 0 0,-1 1 0 0 0,1-1 0 0 0,0 0-1 0 0,0 1 1 0 0,-1-1 0 0 0,1 0 0 0 0,0 1 0 0 0,0-1-1 0 0,0 0 1 0 0,0 0 0 0 0,0 1 0 0 0,0-1 0 0 0,0 0-1 0 0,0 1 1 0 0,0-1 0 0 0,0 0 0 0 0,0 1 0 0 0,0-1 0 0 0,0 0-1 0 0,1 1 1 0 0,-1-1 0 0 0,0 0 0 0 0,1 1 11 0 0,-61 43 47 0 0,3 2 0 0 0,2 4 0 0 0,1 1 0 0 0,-35 46-47 0 0,18-1 340 0 0,72-95-323 0 0,0 1 0 0 0,-1 0 0 0 0,1 0 1 0 0,0-1-1 0 0,0 1 0 0 0,0 0 0 0 0,0-1 0 0 0,0 1 0 0 0,0-1 0 0 0,0 1 1 0 0,0-1-1 0 0,0 1 0 0 0,0-1 0 0 0,0 0 0 0 0,0 1 0 0 0,0-1 1 0 0,0 0-1 0 0,0 0 0 0 0,0 0 0 0 0,0 0 0 0 0,0 0 0 0 0,1 0 0 0 0,-1 0 1 0 0,0 0-1 0 0,0-1 0 0 0,0 1 0 0 0,0 0 0 0 0,0-1 0 0 0,0 1 0 0 0,0 0 1 0 0,0-1-1 0 0,0 1 0 0 0,0-1 0 0 0,0 0 0 0 0,0 1 0 0 0,0-1-17 0 0,141-101 682 0 0,-46 36-605 0 0,-77 58-307 0 0,-19 8 108 0 0,0 0-22 0 0,-4 8-101 0 0,-71 92 339 0 0,-208 292-51 0 0,181-295 268 0 0,143-123-142 0 0,108-99 287 0 0,-37 26-420 0 0,-150 102-724 0 0,-77 56 337 0 0,-222 143 848 0 0,265-140-361 0 0,73-61-132 0 0,0 1 1 0 0,-1-1 0 0 0,1 0 0 0 0,0 0 0 0 0,0 0-1 0 0,0-1 1 0 0,0 1 0 0 0,0 0 0 0 0,0 0 0 0 0,1 0 0 0 0,-1-1-1 0 0,0 1 1 0 0,0-1 0 0 0,0 1 0 0 0,1-1 0 0 0,-1 1 0 0 0,0-1-1 0 0,1 0 1 0 0,-1 1 0 0 0,0-1 0 0 0,1 0 0 0 0,-1 0 0 0 0,0 0-1 0 0,1 0 1 0 0,-1 0 0 0 0,0 0 0 0 0,1-1 0 0 0,-1 1-1 0 0,0 0 1 0 0,1-1 0 0 0,-1 1 0 0 0,0-1 0 0 0,0 1 0 0 0,1-1-5 0 0,149-66 928 0 0,-114 47-827 0 0,359-198 1187 0 0,-224 131-861 0 0,-170 86-203 0 0,-11 2 464 0 0,-94 66-466 0 0,-375 320-550 0 0,390-308 434 0 0,88-78-110 0 0,0 0 0 0 0,0 0 0 0 0,0 0-1 0 0,0-1 1 0 0,0 1 0 0 0,0 0-1 0 0,0 0 1 0 0,1 0 0 0 0,-1 0 0 0 0,0 0-1 0 0,0 0 1 0 0,1-1 0 0 0,-1 1-1 0 0,1 0 1 0 0,-1 0 0 0 0,1 0 0 0 0,-1-1-1 0 0,1 1 1 0 0,-1 0 0 0 0,1-1-1 0 0,0 1 1 0 0,-1 0 0 0 0,1-1 0 0 0,0 1-1 0 0,-1-1 1 0 0,1 1 0 0 0,0-1-1 0 0,0 1 1 0 0,0-1 0 0 0,-1 0 0 0 0,1 1-1 0 0,0-1 1 0 0,0 0 0 0 0,0 0 0 0 0,0 0-1 0 0,0 0 1 0 0,0 1 0 0 0,-1-1-1 0 0,1 0 1 0 0,0 0 0 0 0,0-1 0 0 0,0 1-1 0 0,0 0 1 0 0,0 0 0 0 0,0 0-1 0 0,0-1 1 0 0,-1 1 0 0 0,1 0 0 0 0,0-1-1 0 0,0 1 1 0 0,0-1 0 0 0,-1 1-1 0 0,1-1 1 0 0,0 1 0 0 0,-1-1 0 0 0,1 1-1 0 0,0-1 1 0 0,-1 0 0 0 0,1 1-1 0 0,0-1 1 0 0,-1 0 0 0 0,1 0 4 0 0,218-119 344 0 0,197-114 144 0 0,-321 196-497 0 0,-116 73 140 0 0,-51 38-90 0 0,-3-3 1 0 0,-2-3 0 0 0,-70 44-42 0 0,34-37 441 0 0,122-75-446 0 0,226-134 500 0 0,-214 123-504 0 0,87-47-74 0 0,2 5 0 0 0,109-37 83 0 0,-179 83-139 0 0,-50 41 14 0 0,-130 96 272 0 0,122-113-149 0 0,-47 42 107 0 0,-4-3 0 0 0,-56 35-105 0 0,167-107-755 0 0,9-15-329 0 0,-18 10-4508 0 0,-12 10-5179 0 0</inkml:trace>
  <inkml:trace contextRef="#ctx0" brushRef="#br0" timeOffset="-144792.869">10179 4541 0 0 0,'14'0'64'0'0,"-13"0"277"0"0,-1 0 162 0 0,0 0 79 0 0,0 0 54 0 0,0 0 35 0 0,0 0 34 0 0,0 0 78 0 0,0 0 110 0 0,0 0 104 0 0,0 0 78 0 0,0 0 45 0 0,0 0 15 0 0,0 0 30 0 0,0 0 14 0 0,0 0-57 0 0,0 0-146 0 0,0 0-223 0 0,0 0-219 0 0,0 0-149 0 0,-28 2 2105 0 0,22 2-2440 0 0,1 0-1 0 0,0 1 0 0 0,0-1 1 0 0,0 1-1 0 0,1 1 1 0 0,0-1-1 0 0,0 1 0 0 0,0-1 1 0 0,0 1-1 0 0,1 0 1 0 0,0 0-1 0 0,0 1 0 0 0,1-1 1 0 0,0 1-1 0 0,0-1 1 0 0,0 1-1 0 0,1 0 1 0 0,0 0-1 0 0,0-1 0 0 0,1 1 1 0 0,0 6-50 0 0,-1-9 16 0 0,1 0 0 0 0,0 0 1 0 0,-1-1-1 0 0,1 1 0 0 0,1 0 1 0 0,-1 0-1 0 0,1 0 0 0 0,-1-1 1 0 0,1 1-1 0 0,0 0 0 0 0,0-1 1 0 0,1 1-1 0 0,-1 0 0 0 0,1-1 1 0 0,0 0-1 0 0,-1 1 0 0 0,2-1 0 0 0,-1 0 1 0 0,0 0-1 0 0,1 0 0 0 0,-1 0 1 0 0,1-1-1 0 0,0 1 0 0 0,0-1 1 0 0,0 1-1 0 0,0-1 0 0 0,0 0 1 0 0,0 0-1 0 0,1 0 0 0 0,-1-1 1 0 0,1 1-1 0 0,-1-1 0 0 0,1 0 1 0 0,2 1-17 0 0,3-1 106 0 0,0 1 1 0 0,0-1 0 0 0,0-1 0 0 0,0 0 0 0 0,0 0 0 0 0,0 0 0 0 0,0-1 0 0 0,0-1 0 0 0,0 0 0 0 0,0 0-1 0 0,0 0 1 0 0,-1-1 0 0 0,1-1 0 0 0,-1 1 0 0 0,0-1 0 0 0,0-1 0 0 0,0 1 0 0 0,-1-1 0 0 0,4-3-107 0 0,16-11 328 0 0,0-1 1 0 0,-2-1-1 0 0,0-1 1 0 0,-2-2-1 0 0,0 0 1 0 0,13-20-329 0 0,-34 41 41 0 0,0 0 0 0 0,0 0 0 0 0,0-1 0 0 0,0 1 0 0 0,-1-1 0 0 0,1 0 0 0 0,-1 1 0 0 0,0-1 0 0 0,0 0 0 0 0,0 0 0 0 0,0 0-1 0 0,-1 0 1 0 0,0 1 0 0 0,0-1 0 0 0,0 0 0 0 0,0 0 0 0 0,0 0 0 0 0,-1 0 0 0 0,0 0 0 0 0,0 0 0 0 0,0 0 0 0 0,0 1 0 0 0,0-1 0 0 0,-1 0 0 0 0,0 1 0 0 0,1-1 0 0 0,-1 1 0 0 0,-1 0 0 0 0,1 0 0 0 0,0 0 0 0 0,-1 0 0 0 0,0 0 0 0 0,0 0 0 0 0,1 0 0 0 0,-2 1 0 0 0,1 0 0 0 0,0-1 0 0 0,0 1 0 0 0,-1 0 0 0 0,1 1 0 0 0,-1-1 0 0 0,0 1 0 0 0,1-1 0 0 0,-4 0-41 0 0,-8 0-86 0 0,0 1 0 0 0,0 0 1 0 0,0 1-1 0 0,0 1 0 0 0,0 0 0 0 0,0 1 1 0 0,0 1-1 0 0,1 0 0 0 0,-1 1 0 0 0,1 1 1 0 0,0 0-1 0 0,0 0 0 0 0,0 2 0 0 0,1 0 1 0 0,0 0-1 0 0,0 1 0 0 0,-9 8 86 0 0,-18 7-448 0 0,-78 57-2734 0 0,119-79 2960 0 0,-1-1-1 0 0,1 1 0 0 0,-1 0 1 0 0,1 0-1 0 0,0-1 1 0 0,-1 1-1 0 0,1-1 1 0 0,0 1-1 0 0,-1-1 1 0 0,1 1-1 0 0,0-1 1 0 0,0 1-1 0 0,-1-1 1 0 0,1 1-1 0 0,0-1 1 0 0,0 0-1 0 0,0 0 1 0 0,0 1-1 0 0,0-1 1 0 0,-1 0-1 0 0,1 0 1 0 0,0 0-1 0 0,0 0 1 0 0,0 0-1 0 0,0 0 1 0 0,0 0-1 0 0,0 0 1 0 0,0 0-1 0 0,-1-1 1 0 0,1 1-1 0 0,0 0 1 0 0,0 0-1 0 0,0-1 1 0 0,0 1-1 0 0,-1-1 1 0 0,1 1-1 0 0,0-1 0 0 0,0 1 1 0 0,-1-1-1 0 0,2 0 223 0 0,9-2-9926 0 0</inkml:trace>
  <inkml:trace contextRef="#ctx0" brushRef="#br0" timeOffset="-143466.527">7129 4666 0 0 0,'0'0'1132'0'0,"0"0"181"0"0,0 0 48 0 0,0 0-41 0 0,0 0-46 0 0,0 0-114 0 0,0 0-73 0 0,0 0-63 0 0,0 0-57 0 0,-2-3-32 0 0,2 3-819 0 0,-1-1-1 0 0,1 0 1 0 0,0 0-1 0 0,-1 0 1 0 0,1 1-1 0 0,0-1 1 0 0,-1 0 0 0 0,1 0-1 0 0,-1 1 1 0 0,1-1-1 0 0,-1 1 1 0 0,0-1-1 0 0,1 0 1 0 0,-1 1-1 0 0,0-1 1 0 0,1 1 0 0 0,-1-1-1 0 0,0 1 1 0 0,0 0-1 0 0,1-1 1 0 0,-1 1-1 0 0,0 0 1 0 0,0-1-1 0 0,0 1 1 0 0,1 0-1 0 0,-1 0 1 0 0,0 0 0 0 0,0 0-1 0 0,0 0 1 0 0,0 0-1 0 0,1 0 1 0 0,-1 0-1 0 0,0 0 1 0 0,0 0-1 0 0,0 0 1 0 0,0 0 0 0 0,0 1-1 0 0,1-1 1 0 0,-1 0-1 0 0,0 1 1 0 0,0-1-1 0 0,1 0 1 0 0,-1 1-1 0 0,0-1 1 0 0,1 1 0 0 0,-1 0-1 0 0,0-1 1 0 0,1 1-116 0 0,-63 87 933 0 0,58-77-862 0 0,0 1-1 0 0,1 0 1 0 0,0-1-1 0 0,1 1 0 0 0,0 1 1 0 0,1-1-1 0 0,0 0 1 0 0,1 0-1 0 0,0 1 1 0 0,1-1-1 0 0,1 4-70 0 0,1-12 79 0 0,1 1 1 0 0,-1-1-1 0 0,1 0 1 0 0,0 0-1 0 0,0 0 0 0 0,0-1 1 0 0,0 1-1 0 0,1-1 1 0 0,0 1-1 0 0,-1-1 0 0 0,1-1 1 0 0,0 1-1 0 0,0 0 0 0 0,1-1 1 0 0,-1 0-1 0 0,1 0 1 0 0,-1 0-1 0 0,1 0 0 0 0,-1-1 1 0 0,1 0-1 0 0,0 0 1 0 0,0 0-1 0 0,0-1 0 0 0,-1 1 1 0 0,1-1-1 0 0,0 0 1 0 0,0-1-1 0 0,0 1 0 0 0,0-1 1 0 0,0 0-1 0 0,-1 0 1 0 0,1 0-1 0 0,0-1 0 0 0,2-1-79 0 0,8-5 196 0 0,-1-1 0 0 0,0-1 0 0 0,0-1 0 0 0,-1 0 0 0 0,0 0 0 0 0,-1-1-1 0 0,0-1 1 0 0,0-2-196 0 0,-9 12-23 0 0,0-1 0 0 0,-1 0 0 0 0,0 0 0 0 0,0 0 0 0 0,0 0 0 0 0,0-1 0 0 0,0 1 0 0 0,-1-1 0 0 0,0 1 0 0 0,0-1 0 0 0,0 1 0 0 0,-1-1 0 0 0,1 1 0 0 0,-1-1 0 0 0,0 0 0 0 0,0 1 0 0 0,-1-1 0 0 0,1 1 0 0 0,-1-1 0 0 0,0 1 0 0 0,0-1 0 0 0,-1 1 0 0 0,1-1 0 0 0,-1 1 0 0 0,0 0 0 0 0,0 0-1 0 0,-1 0 1 0 0,1 0 0 0 0,-1 0 0 0 0,0 1 0 0 0,0-1 0 0 0,0 1 0 0 0,0-1 0 0 0,-1 1 0 0 0,1 0 0 0 0,-1 1 0 0 0,0-1 0 0 0,0 0 0 0 0,0 1 0 0 0,0 0 0 0 0,-3-1 23 0 0,-87-31-3533 0 0,31 19-2907 0 0,28 12-3216 0 0,23 3 7135 0 0</inkml:trace>
  <inkml:trace contextRef="#ctx0" brushRef="#br0" timeOffset="-142323.952">4347 4880 0 0 0,'0'0'387'0'0,"0"0"513"0"0,0 0 105 0 0,0 0 22 0 0,0 0-53 0 0,0 0 9 0 0,0 0 33 0 0,0 0-18 0 0,-6-1 71 0 0,-98-9 8165 0 0,21 36-6590 0 0,52-11-1806 0 0,25-12-738 0 0,0 0-1 0 0,0 0 1 0 0,0 0 0 0 0,0 1-1 0 0,1-1 1 0 0,0 1 0 0 0,0 1-1 0 0,0-1 1 0 0,0 1-1 0 0,1 0 1 0 0,0 0 0 0 0,0 0-1 0 0,0 1 1 0 0,1-1 0 0 0,-1 1-1 0 0,1 0 1 0 0,0 0-1 0 0,1 0 1 0 0,0 0 0 0 0,0 1-1 0 0,0-1 1 0 0,1 0 0 0 0,0 1-1 0 0,0 0 1 0 0,0-1-1 0 0,1 1 1 0 0,0 0-100 0 0,1-4 24 0 0,-1 1 0 0 0,1-1 0 0 0,0 0 0 0 0,0 0-1 0 0,0 0 1 0 0,1 0 0 0 0,-1 0 0 0 0,1 0 0 0 0,-1 0 0 0 0,1 0 0 0 0,0-1 0 0 0,0 1-1 0 0,0 0 1 0 0,1-1 0 0 0,-1 0 0 0 0,0 0 0 0 0,1 1 0 0 0,0-2 0 0 0,-1 1-1 0 0,1 0 1 0 0,0 0 0 0 0,0-1 0 0 0,0 0 0 0 0,0 1 0 0 0,0-1 0 0 0,1 0 0 0 0,-1-1-1 0 0,1 1-23 0 0,95 3 884 0 0,-86-8-821 0 0,-1 0-1 0 0,1 0 1 0 0,-1-1-1 0 0,0-1 1 0 0,-1 0-1 0 0,1-1 1 0 0,-1 0-1 0 0,0-1 1 0 0,-1 0-1 0 0,0 0 1 0 0,0-1-1 0 0,-1-1 1 0 0,0 0-1 0 0,-1 0 1 0 0,0 0-1 0 0,-1-1 1 0 0,0 0-1 0 0,0-1 1 0 0,-1 0-1 0 0,3-8-62 0 0,-7 14 7 0 0,0 1 0 0 0,0-1 0 0 0,0 0-1 0 0,-1 0 1 0 0,0-1 0 0 0,0 1 0 0 0,0 0 0 0 0,-1 0 0 0 0,0-1 0 0 0,0 1 0 0 0,-1 0-1 0 0,0 0 1 0 0,0 0 0 0 0,0 0 0 0 0,-1-1 0 0 0,0 2 0 0 0,0-1 0 0 0,0 0 0 0 0,-1 0-1 0 0,0 1 1 0 0,0-1 0 0 0,0 1 0 0 0,-1 0 0 0 0,0 0 0 0 0,0 0 0 0 0,0 1 0 0 0,0-1-1 0 0,-1 1 1 0 0,0 0 0 0 0,0 0 0 0 0,0 0 0 0 0,0 1 0 0 0,-2-1-7 0 0,-1 1-95 0 0,-1-1 0 0 0,0 1 0 0 0,0 1 0 0 0,0 0 0 0 0,0 0 0 0 0,0 1 0 0 0,-1 0 0 0 0,1 1 0 0 0,0-1 0 0 0,-1 2 0 0 0,1 0 0 0 0,0 0 0 0 0,0 0 0 0 0,0 1 0 0 0,0 1 0 0 0,0-1 0 0 0,0 1 0 0 0,0 1 0 0 0,1 0 0 0 0,0 0 0 0 0,-1 1 0 0 0,2 0 0 0 0,-1 0 0 0 0,0 0 0 0 0,1 1 0 0 0,0 1 0 0 0,1-1 0 0 0,-1 1 0 0 0,1 0 0 0 0,1 0 0 0 0,-1 1 0 0 0,1 0 0 0 0,0 0 0 0 0,1 0 0 0 0,-1 2 95 0 0,-16 47-2586 0 0,13-19-6669 0 0,8-25-2093 0 0</inkml:trace>
  <inkml:trace contextRef="#ctx0" brushRef="#br0" timeOffset="-140417.822">3712 3488 0 0 0,'0'0'445'0'0,"0"0"268"0"0,0 0 195 0 0,0 0 264 0 0,0 0 244 0 0,0 0 70 0 0,0 0-123 0 0,0 0-117 0 0,0 0-68 0 0,0 0 20 0 0,0 0 29 0 0,0 0-88 0 0,0 0-144 0 0,1 11-162 0 0,4 166 2123 0 0,40 159-1549 0 0,-35-221-1207 0 0,17 212 432 0 0,-14 17-632 0 0,-13 14 482 0 0,-7-298-127 0 0,9-58-305 0 0,0 0 0 0 0,1 0 0 0 0,-1-1 1 0 0,0 1-1 0 0,1 0 0 0 0,0-1 0 0 0,-1 0 0 0 0,1 1 0 0 0,0-1 0 0 0,-1 0 0 0 0,1 0 0 0 0,0-1 0 0 0,0 1 0 0 0,0-1 0 0 0,0 1 1 0 0,0-1-1 0 0,0 0 0 0 0,0 0 0 0 0,0 0 0 0 0,0 0 0 0 0,0-1 0 0 0,-1 1 0 0 0,1-1 0 0 0,0 0 0 0 0,0 0 0 0 0,0 0 1 0 0,1-1-51 0 0,144-27 317 0 0,-90 30-307 0 0,-14 1-6 0 0,0-2-1 0 0,-1-2 1 0 0,1-2 0 0 0,-1-2-1 0 0,0-2 1 0 0,12-4-4 0 0,-31 4-17 0 0,0 1 0 0 0,1 1 0 0 0,0 2-1 0 0,0 0 1 0 0,0 1 0 0 0,15 2 17 0 0,-40 1 7 0 0,32 0 24 0 0,87-40 1 0 0,-119 40 10 0 0,0 0 0 0 0,-1-1 0 0 0,1 1 1 0 0,0 0-1 0 0,0 0 0 0 0,0-1 0 0 0,0 1 1 0 0,0 0-1 0 0,0 0 0 0 0,0 0 0 0 0,0-1 1 0 0,0 1-1 0 0,-1 0 0 0 0,1 0 1 0 0,0-1-1 0 0,0 1 0 0 0,0 0 0 0 0,0 0 1 0 0,0-1-1 0 0,1 1 0 0 0,-1 0 0 0 0,0 0-42 0 0,-26-3 25 0 0,23-1-19 0 0,0-1-1 0 0,0 1 1 0 0,1-1-1 0 0,-1 1 0 0 0,1-1 1 0 0,0 0-1 0 0,0 0 0 0 0,0 0 1 0 0,1 0-1 0 0,0 0 1 0 0,0 0-1 0 0,0 0 0 0 0,1-1 1 0 0,-1 1-1 0 0,1 0 1 0 0,1 0-1 0 0,-1-1 0 0 0,1 1 1 0 0,1-5-6 0 0,-2-11 33 0 0,1-72 0 0 0,-5 0 0 0 0,-4 0 0 0 0,-4 1-1 0 0,-4-2-32 0 0,-10-31-8 0 0,-71-265-30 0 0,71 314 64 0 0,15 49-25 0 0,1 0 1 0 0,1-1-1 0 0,2 0 0 0 0,1-1 1 0 0,1 0-1 0 0,1 0 1 0 0,1-6-2 0 0,34-46-331 0 0,-23 39-404 0 0,-8 38 594 0 0,0-1-52 0 0,0 1 0 0 0,-1-1 0 0 0,1 1 0 0 0,-1-1 0 0 0,0 1 1 0 0,0-1-1 0 0,0 1 0 0 0,0-1 0 0 0,-1 1 0 0 0,0 0 0 0 0,0 0 0 0 0,0 0 0 0 0,0 0 0 0 0,-1 0 0 0 0,0 0 1 0 0,-2-3 192 0 0,1 7-6554 0 0,2 0-4149 0 0</inkml:trace>
  <inkml:trace contextRef="#ctx0" brushRef="#br0" timeOffset="-138251.357">4005 3617 0 0 0,'0'0'225'0'0,"-27"35"378"0"0,-83 107 188 0 0,35-30 2331 0 0,61-55 263 0 0,60-50-761 0 0,-33-10-2376 0 0,0 0 0 0 0,0-2 0 0 0,0 1 0 0 0,-1-1 0 0 0,0-1 0 0 0,0 0 0 0 0,0-1 0 0 0,-1 0 0 0 0,0-1 0 0 0,8-7-248 0 0,24-15 213 0 0,249-168 112 0 0,-232 165-629 0 0,-59 32 347 0 0,-65 39-365 0 0,11 6 576 0 0,2 3 0 0 0,2 2-1 0 0,3 2 1 0 0,1 2 0 0 0,-6 14-254 0 0,-36 44 1697 0 0,114-109-1633 0 0,58-63 399 0 0,108-100-725 0 0,-88 88-107 0 0,-137 117-912 0 0,-49 49 1384 0 0,4 4 0 0 0,-21 42-103 0 0,36-53 314 0 0,0-2 505 0 0,56-66-727 0 0,5-17-146 0 0,8-1-2 0 0,1-1 100 0 0,-1-1-1 0 0,1-1 1 0 0,0 1 0 0 0,-1-1-1 0 0,0 0 1 0 0,0-1-1 0 0,0 0 1 0 0,0 0-1 0 0,-1-1 1 0 0,1 1-1 0 0,-1-1 1 0 0,0-1-1 0 0,4-4-43 0 0,11-8-7 0 0,308-231-376 0 0,-277 222-741 0 0,-55 33 392 0 0,-130 133 191 0 0,-159 179 2505 0 0,292-318-1966 0 0,0 0 0 0 0,1 0 0 0 0,-1 0 0 0 0,0 0 0 0 0,0 0 0 0 0,0 0 0 0 0,0 1 0 0 0,1-1 0 0 0,-1 0 0 0 0,0 0 0 0 0,0 0 0 0 0,0 1 0 0 0,0-1 0 0 0,1 0 0 0 0,-1 0 0 0 0,0 0 0 0 0,0 1 0 0 0,0-1 0 0 0,0 0 0 0 0,0 0 0 0 0,0 0 0 0 0,0 1 0 0 0,0-1 0 0 0,0 0 1 0 0,0 0-1 0 0,0 1 0 0 0,0-1 0 0 0,0 0 0 0 0,0 0 0 0 0,0 1 0 0 0,0-1 0 0 0,0 0 0 0 0,0 1 2 0 0,26-15 134 0 0,143-137-352 0 0,-130 118 120 0 0,71-46-395 0 0,-110 79 469 0 0,0 1-1 0 0,0-1 1 0 0,-1 0 0 0 0,1 1-1 0 0,0-1 1 0 0,0 1 0 0 0,0-1 0 0 0,0 1-1 0 0,0-1 1 0 0,1 1 0 0 0,-1-1 0 0 0,0 1-1 0 0,0-1 1 0 0,0 1 0 0 0,0-1-1 0 0,0 1 1 0 0,1-1 0 0 0,-1 1 0 0 0,0-1-1 0 0,1 1 1 0 0,-1-1 0 0 0,0 0-1 0 0,0 1 1 0 0,1-1 0 0 0,-1 0 0 0 0,1 1-1 0 0,-1-1 1 0 0,0 0 0 0 0,1 1-1 0 0,-1-1 1 0 0,1 0 0 0 0,-1 0 0 0 0,1 1-1 0 0,-1-1 1 0 0,0 0 0 0 0,1 0-1 0 0,-1 0 1 0 0,1 0 0 0 0,-1 0 0 0 0,1 0-1 0 0,-1 0 1 0 0,1 0 0 0 0,-1 0 0 0 0,1 0-1 0 0,-1 0 1 0 0,1 0 0 0 0,-1 0-1 0 0,1 0 1 0 0,-1 0 0 0 0,1 0 0 0 0,-1-1-1 0 0,1 1 1 0 0,-1 0 0 0 0,1 0-1 0 0,-1-1 1 0 0,0 1 0 0 0,1 0 0 0 0,-1 0-1 0 0,1-1 1 0 0,-1 1 0 0 0,0 0-1 0 0,1-1 1 0 0,-1 1 0 0 0,0-1 0 0 0,1 1-1 0 0,-1 0 1 0 0,0-1 0 0 0,0 0 24 0 0,-21 36-499 0 0,18-30 564 0 0,-183 241 181 0 0,24-73 1868 0 0,162-172-2185 0 0,0-1-100 0 0,16-19-65 0 0,120-147-593 0 0,-107 130-705 0 0,-28 36 842 0 0,-1 0-182 0 0,-17 19-2418 0 0,-46 52 1481 0 0,-36 44 1361 0 0,10 7 3967 0 0,89-121-3460 0 0,0 0-1 0 0,1-1 1 0 0,-1 1 0 0 0,0 0-1 0 0,1-1 1 0 0,-1 1 0 0 0,0 0 0 0 0,1-1-1 0 0,-1 1 1 0 0,1-1 0 0 0,-1 1-1 0 0,1-1 1 0 0,-1 1 0 0 0,1-1-1 0 0,0 1 1 0 0,-1-1 0 0 0,1 1 0 0 0,-1-1-1 0 0,1 0 1 0 0,0 1 0 0 0,-1-1-1 0 0,1 0 1 0 0,0 0 0 0 0,0 0-1 0 0,-1 1 1 0 0,1-1 0 0 0,0 0 0 0 0,-1 0-1 0 0,1 0 1 0 0,0 0 0 0 0,0 0-1 0 0,-1 0 1 0 0,1 0 0 0 0,0-1-1 0 0,0 1 1 0 0,-1 0 0 0 0,1 0 0 0 0,0 0-1 0 0,-1-1 1 0 0,1 1 0 0 0,0 0-1 0 0,-1-1 1 0 0,1 1 0 0 0,-1-1-1 0 0,1 1 1 0 0,0-1 0 0 0,-1 1 0 0 0,1-1-1 0 0,-1 1 1 0 0,1-1 0 0 0,-1 1-1 0 0,0-1 1 0 0,1 1 0 0 0,-1-1-1 0 0,0 0 1 0 0,1 1 0 0 0,-1-1 0 0 0,0 0-1 0 0,0 0 1 0 0,1 0-57 0 0,42-41-401 0 0,-43 41 23 0 0,0 1-66 0 0,0 0-51 0 0,-10 70-456 0 0,-26 23 2333 0 0,22-50 568 0 0,-2-17-1992 0 0,31-38-1318 0 0,229-300 355 0 0,-54 48 1323 0 0,-169 230 513 0 0,-38 49-636 0 0,-17 24 208 0 0,2 0 1 0 0,2 3 0 0 0,1 0-1 0 0,2 2 1 0 0,-4 13-404 0 0,16-1 618 0 0,63-56 555 0 0,-20-16-1056 0 0,-1-2 1 0 0,-1 0-1 0 0,-1-1 1 0 0,0-2 0 0 0,-2 0-1 0 0,15-19-117 0 0,56-48-220 0 0,-81 80-519 0 0,-21 26 515 0 0,-20 26 256 0 0,-85 129 1113 0 0,112-173-1139 0 0,1 1 0 0 0,0-1 1 0 0,-1 1-1 0 0,1-1 1 0 0,0 1-1 0 0,0-1 1 0 0,-1 1-1 0 0,1 0 1 0 0,0-1-1 0 0,0 1 1 0 0,0 0-1 0 0,0-1 1 0 0,0 1-1 0 0,-1 0 1 0 0,1-1-1 0 0,0 1 1 0 0,1-1-1 0 0,-1 1 1 0 0,0 0-1 0 0,0-1 1 0 0,0 1-1 0 0,0 0 1 0 0,0-1-1 0 0,1 1 1 0 0,-1-1-1 0 0,0 1 1 0 0,1 0-1 0 0,-1-1 1 0 0,0 1-1 0 0,1-1 1 0 0,-1 1-1 0 0,0-1 0 0 0,1 1 1 0 0,-1-1-1 0 0,1 1 1 0 0,-1-1-1 0 0,1 0 1 0 0,0 1-1 0 0,-1-1 1 0 0,1 0-1 0 0,-1 1 1 0 0,1-1-1 0 0,-1 0 1 0 0,1 0-1 0 0,0 0 1 0 0,-1 1-1 0 0,1-1 1 0 0,0 0-1 0 0,-1 0 1 0 0,1 0-1 0 0,0 0 1 0 0,-1 0-1 0 0,1 0 1 0 0,-1 0-1 0 0,1 0 1 0 0,0 0-1 0 0,-1-1 1 0 0,1 1-1 0 0,0 0 1 0 0,-1 0-1 0 0,1-1 1 0 0,-1 1-7 0 0,43-11 478 0 0,59-54-210 0 0,-101 66-272 0 0,1 0 0 0 0,-1 0 0 0 0,1 1 0 0 0,-1-1 0 0 0,0 1 0 0 0,1-1 0 0 0,-1 1 0 0 0,0 0 0 0 0,0-1 0 0 0,0 1 1 0 0,0 0-1 0 0,0 0 0 0 0,-1 0 0 0 0,1 0 0 0 0,-1-1 0 0 0,1 1 0 0 0,-1 0 0 0 0,0 0 0 0 0,1 0 0 0 0,-1 0 0 0 0,0 0 0 0 0,0 0 0 0 0,0 0 0 0 0,-1 0 0 0 0,1 0 1 0 0,0 0-1 0 0,-1 0 0 0 0,0 0 0 0 0,1 0 0 0 0,-1 0 0 0 0,0 0 0 0 0,0 0 4 0 0,0 1-5 0 0,-32 114 254 0 0,19-39-111 0 0,57-83 171 0 0,11-27-195 0 0,-54 32-153 0 0,0 0-26 0 0,0 43 225 0 0,-18 22 892 0 0,5-35-2509 0 0,8 1-7796 0 0,5-31 596 0 0</inkml:trace>
  <inkml:trace contextRef="#ctx0" brushRef="#br0" timeOffset="-136497.733">4517 3404 0 0 0,'0'0'291'0'0,"0"0"292"0"0,0 0 165 0 0,0 0-17 0 0,0 0-175 0 0,0 0-232 0 0,0 0-124 0 0,0 0 65 0 0,2-1 146 0 0,2 3-112 0 0,0 1 0 0 0,-1-1 0 0 0,1 1 0 0 0,-1 0 0 0 0,0 0 0 0 0,0 0 1 0 0,0 0-1 0 0,0 1 0 0 0,0-1 0 0 0,-1 1 0 0 0,0 0 0 0 0,1 0 0 0 0,-1 0 0 0 0,-1 0 0 0 0,1 0 0 0 0,-1 0 0 0 0,1 0 0 0 0,-1 1 1 0 0,0-1-1 0 0,-1 0 0 0 0,1 1 0 0 0,-1-1 0 0 0,0 2-299 0 0,2-1 244 0 0,18 145 2394 0 0,-9-7-1307 0 0,-13 119-402 0 0,-5-119-446 0 0,-8-29-311 0 0,16-100-1848 0 0,5-9-5482 0 0,-5-5-793 0 0</inkml:trace>
  <inkml:trace contextRef="#ctx0" brushRef="#br0" timeOffset="-134315.253">6755 4968 0 0 0,'16'12'2613'0'0,"18"13"-654"0"0,-34-25-1613 0 0,0 0 125 0 0,8 6 9245 0 0,32 3-8053 0 0,195-5 1046 0 0,-136 7-2520 0 0,69-14 79 0 0,-41-19-214 0 0,-90 31 56 0 0,-37-8-117 0 0,0-1 26 0 0,0 0 14 0 0,0 0 14 0 0,0 0 10 0 0,0-74 2143 0 0,-18-121-2052 0 0,5 15-73 0 0,-24 11 264 0 0,25 20-122 0 0,11 62 38 0 0,3-259 2 0 0,9 242-211 0 0,-1 19-117 0 0,-8 80 1135 0 0,1-2-3527 0 0,10 5-9790 0 0,-12 2 11435 0 0,3 0-8425 0 0</inkml:trace>
  <inkml:trace contextRef="#ctx0" brushRef="#br0" timeOffset="-133063.965">6728 3466 0 0 0,'0'0'319'0'0,"0"0"181"0"0,0 0 23 0 0,0 0-11 0 0,0 0 29 0 0,0 0 66 0 0,0 0 105 0 0,0 0 135 0 0,0 0 95 0 0,0 0 34 0 0,0 22 4122 0 0,-11 164 45 0 0,2-58-4119 0 0,10 106-52 0 0,28 69-320 0 0,5-37 15 0 0,-32-131-487 0 0,14-74-183 0 0,1-8 81 0 0,-5 10-20 0 0,-10-58-385 0 0,3 0-1932 0 0,5-4-4798 0 0,-10-1-3144 0 0</inkml:trace>
  <inkml:trace contextRef="#ctx0" brushRef="#br0" timeOffset="-129644.492">6816 4858 0 0 0,'0'0'632'0'0,"0"0"306"0"0,0 0 305 0 0,0 0 233 0 0,0 0 58 0 0,0 0-101 0 0,0 0-199 0 0,0 0-271 0 0,0 0-262 0 0,0 0-189 0 0,0 0-94 0 0,0 0 12 0 0,-4 22 2403 0 0,3-19-2754 0 0,0 0-1 0 0,0-1 1 0 0,0 1-1 0 0,0 0 1 0 0,1 0-1 0 0,0 0 1 0 0,-1 0-1 0 0,1 0 1 0 0,0 0-1 0 0,0 0 1 0 0,1 0-1 0 0,-1 0 1 0 0,1 0-1 0 0,-1 0 1 0 0,1 0-1 0 0,0-1 1 0 0,0 1-1 0 0,0 0 1 0 0,0 0-1 0 0,1-1 1 0 0,-1 1-1 0 0,1-1 1 0 0,1 3-79 0 0,2-2 95 0 0,0 0 0 0 0,0-1 0 0 0,1 0 0 0 0,-1 0 0 0 0,0 0 0 0 0,1 0 1 0 0,0-1-1 0 0,-1 0 0 0 0,1 0 0 0 0,-1-1 0 0 0,1 1 0 0 0,0-1 0 0 0,0-1 0 0 0,-1 1 1 0 0,1-1-1 0 0,0 0 0 0 0,-1 0 0 0 0,1 0 0 0 0,-1-1 0 0 0,1 0 0 0 0,3-2-95 0 0,54-7 33 0 0,-60 12-21 0 0,1 0 1 0 0,-1 0 0 0 0,0 0-1 0 0,0 0 1 0 0,0 0-1 0 0,0 1 1 0 0,0-1 0 0 0,-1 1-1 0 0,1 0 1 0 0,0 0 0 0 0,-1 0-1 0 0,1 0 1 0 0,-1 0 0 0 0,0 0-1 0 0,1 1 1 0 0,-1-1 0 0 0,0 1-1 0 0,-1 0 1 0 0,1 0 0 0 0,0 0-13 0 0,0 0 12 0 0,-1 0 1 0 0,1 0-1 0 0,0 0 1 0 0,0-1 0 0 0,0 1-1 0 0,1-1 1 0 0,-1 1 0 0 0,1-1-1 0 0,-1 0 1 0 0,1 0-1 0 0,0 0 1 0 0,-1 0 0 0 0,1-1-1 0 0,0 1 1 0 0,0-1 0 0 0,0 0-1 0 0,1 1 1 0 0,-1-1-1 0 0,0-1 1 0 0,2 1-13 0 0,75-19 477 0 0,39-59-434 0 0,-64 29-147 0 0,-56 47 93 0 0,1 0 0 0 0,-1 0 0 0 0,1 1 0 0 0,-1-1 0 0 0,0 1 0 0 0,0-1 0 0 0,1 0 0 0 0,-1 1 0 0 0,0-1 0 0 0,0 1 0 0 0,0 0 0 0 0,0-1 0 0 0,0 1 0 0 0,0 0 0 0 0,0-1 0 0 0,1 1 0 0 0,-1 0 0 0 0,0 0 0 0 0,0 0 0 0 0,0 0 0 0 0,0 0 0 0 0,0 0 0 0 0,0 0 0 0 0,0 0 0 0 0,0 0 0 0 0,0 0 0 0 0,0 1 0 0 0,0-1 0 0 0,0 0 0 0 0,0 1 0 0 0,1-1 0 0 0,-1 0 0 0 0,0 1 0 0 0,0-1 0 0 0,0 1 0 0 0,0 0 0 0 0,0 0 11 0 0,-39 45-281 0 0,40-46 270 0 0,0 0-1 0 0,1-1 1 0 0,-1 1-1 0 0,0 0 1 0 0,1 0 0 0 0,-1-1-1 0 0,0 1 1 0 0,1 0-1 0 0,-1 0 1 0 0,0-1-1 0 0,1 1 1 0 0,-1 0 0 0 0,1 0-1 0 0,-1 0 1 0 0,0 0-1 0 0,1 0 1 0 0,-1 0 0 0 0,1 0-1 0 0,-1 0 1 0 0,1 0-1 0 0,-1 0 1 0 0,0 0 0 0 0,1 0-1 0 0,-1 0 1 0 0,1 0-1 0 0,-1 0 1 0 0,1 0 0 0 0,-1 0-1 0 0,0 0 1 0 0,1 1-1 0 0,-1-1 1 0 0,0 0 0 0 0,1 0-1 0 0,-1 1 1 0 0,1-1-1 0 0,-1 0 1 0 0,0 0 0 0 0,0 1-1 0 0,1-1 1 0 0,-1 0-1 0 0,0 1 1 0 0,1-1 0 0 0,-1 0-1 0 0,0 1 1 0 0,0-1-1 0 0,0 0 1 0 0,1 1 0 0 0,-1-1-1 0 0,0 1 12 0 0,142-158 90 0 0,-122 114-33 0 0,-20 43-78 0 0,1-1 1 0 0,-1 0-1 0 0,1 1 0 0 0,-1-1 0 0 0,0 0 0 0 0,1 0 0 0 0,-1 0 0 0 0,0 1 0 0 0,0-1 1 0 0,1 0-1 0 0,-1 0 0 0 0,0 0 0 0 0,0 0 0 0 0,0 1 0 0 0,0-1 0 0 0,0 0 0 0 0,0 0 0 0 0,0 0 1 0 0,-1 0-1 0 0,1 0 0 0 0,0 1 0 0 0,0-1 0 0 0,-1 0 0 0 0,1 0 0 0 0,0 0 0 0 0,-1 1 0 0 0,1-1 1 0 0,-1 0-1 0 0,1 1 0 0 0,-1-1 0 0 0,1 0 0 0 0,-1 1 0 0 0,1-1 0 0 0,-1 0 0 0 0,0 1 0 0 0,1-1 1 0 0,-1 1-1 0 0,0-1 0 0 0,1 1 0 0 0,-1 0 0 0 0,0-1 0 0 0,0 1 0 0 0,0 0 0 0 0,1-1 1 0 0,-1 1-1 0 0,0 0 0 0 0,0 0 0 0 0,0 0 0 0 0,0 0 21 0 0,-58 11-3278 0 0,-46 65 1450 0 0,99-70 2097 0 0,-3 4-924 0 0,18-18 152 0 0,3-4 596 0 0,0 0-1 0 0,-1-2 1 0 0,0 1-1 0 0,-1-1 0 0 0,0-1 1 0 0,-1 0-1 0 0,4-11-92 0 0,-9-32 447 0 0,-6 56-414 0 0,-1 0 0 0 0,0 0-1 0 0,0 1 1 0 0,1-1 0 0 0,-1 1 0 0 0,0 0 0 0 0,0 0-1 0 0,-1 0 1 0 0,1 0 0 0 0,0 1 0 0 0,0-1 0 0 0,0 1-1 0 0,0 0 1 0 0,0 0 0 0 0,-1 0 0 0 0,1 0 0 0 0,0 1-1 0 0,0-1 1 0 0,0 1 0 0 0,-3 1-33 0 0,-66 34 1427 0 0,79-52-1443 0 0,51-56-432 0 0,15-31 447 0 0,-73 101-5 0 0,0 1 1 0 0,0-1 0 0 0,0 1 0 0 0,0-1-1 0 0,-1 1 1 0 0,1 0 0 0 0,0-1 0 0 0,-1 1-1 0 0,1-1 1 0 0,-1 1 0 0 0,0 0 0 0 0,1-1-1 0 0,-1 1 1 0 0,0 0 0 0 0,0-1 0 0 0,0 1-1 0 0,1 0 1 0 0,-1 0 0 0 0,-1 0 0 0 0,1 0-1 0 0,0 0 1 0 0,0 0 0 0 0,0 0 0 0 0,0 1 0 0 0,-1-1-1 0 0,1 0 1 0 0,0 0 0 0 0,-1 1 0 0 0,1-1-1 0 0,-1 1 1 0 0,1 0 0 0 0,0-1 0 0 0,-1 1-1 0 0,1 0 1 0 0,-1 0 0 0 0,1 0 0 0 0,-1 0-1 0 0,1 0 1 0 0,-1 0 0 0 0,1 0 0 0 0,-1 0-1 0 0,1 1 1 0 0,-1-1 0 0 0,1 0 0 0 0,0 1-1 0 0,-1-1 1 0 0,1 1 0 0 0,0 0 0 0 0,-1 0-1 0 0,1-1 1 0 0,0 1 0 0 0,0 0 0 0 0,-1 0-1 0 0,1 0 1 0 0,0 0 0 0 0,0 0 0 0 0,0 0 0 0 0,0 1 5 0 0,-225 130 374 0 0,171-110 880 0 0,54-22-1191 0 0,1 0-94 0 0,0 0-106 0 0,120-107-644 0 0,-85 71 713 0 0,-35 35 130 0 0,0 1 35 0 0,-25 1-305 0 0,-101 91-680 0 0,-10 13 1184 0 0,123-82-369 0 0,13-23-7 0 0,0 0-2 0 0,0 0 27 0 0,0 0 41 0 0,0 0 39 0 0,0 0 14 0 0,6-18 282 0 0,235-250-539 0 0,-214 231 354 0 0,-27 36-80 0 0,-32 20-806 0 0,-59 62 286 0 0,-38 21 1708 0 0,136-128 85 0 0,49-66-1168 0 0,19-1-245 0 0,-34 44 107 0 0,-1-1 1 0 0,-3-2-1 0 0,-2-2 1 0 0,-3-1-1 0 0,14-33-23 0 0,-45 86-5 0 0,0 1-1 0 0,0-1 1 0 0,0 0-1 0 0,0 0 0 0 0,0 0 1 0 0,0 1-1 0 0,-1-1 1 0 0,1 0-1 0 0,-1 0 1 0 0,1 0-1 0 0,-1 0 1 0 0,0 0-1 0 0,0 0 1 0 0,1 0-1 0 0,-2 0 1 0 0,1 0-1 0 0,0 0 0 0 0,0-1 1 0 0,-1 1-1 0 0,1 1 1 0 0,-1-1-1 0 0,1 0 1 0 0,-1 0-1 0 0,0 0 1 0 0,0 0-1 0 0,0 0 1 0 0,0 0-1 0 0,0 1 0 0 0,0-1 1 0 0,0 1-1 0 0,-1-1 1 0 0,0-1 5 0 0,-6 5-45 0 0,-1 0 1 0 0,1 1 0 0 0,0 0-1 0 0,1 0 1 0 0,-1 1 0 0 0,1-1-1 0 0,-1 2 1 0 0,1-1 0 0 0,0 1-1 0 0,1 0 1 0 0,-1 0-1 0 0,1 1 1 0 0,0 0 0 0 0,0 0-1 0 0,1 1 1 0 0,0-1 0 0 0,-2 4 44 0 0,-3 2-57 0 0,-259 274 272 0 0,370-386 550 0 0,-62 59-749 0 0,10-6 56 0 0,-2-3 0 0 0,-3-2 0 0 0,-2-2 0 0 0,-2-1 0 0 0,27-53-72 0 0,-66 108 0 0 0,0-1 0 0 0,0 0-1 0 0,1 0 1 0 0,-1 0 0 0 0,0 0 0 0 0,0 0-1 0 0,-1 0 1 0 0,1 0 0 0 0,0 0-1 0 0,0-1 1 0 0,0 1 0 0 0,-1 0 0 0 0,1 0-1 0 0,-1-1 1 0 0,1 1 0 0 0,-1 0-1 0 0,1-1 1 0 0,-1 1 0 0 0,0 0-1 0 0,0-1 1 0 0,1 1 0 0 0,-1-1 0 0 0,0 1-1 0 0,0-1 1 0 0,-1 1 0 0 0,1 0-1 0 0,0-1 1 0 0,0 1 0 0 0,-1-1 0 0 0,1 1-1 0 0,-1 0 1 0 0,1-1 0 0 0,-1 1-1 0 0,1 0 1 0 0,-1 0 0 0 0,0-1 0 0 0,0 1-1 0 0,0 0 1 0 0,0 0 0 0 0,0 0-1 0 0,0 0 1 0 0,0 0 0 0 0,0 0-1 0 0,0 0 1 0 0,0 1 0 0 0,0-1 0 0 0,0 0-1 0 0,-1 0 1 0 0,1 1 0 0 0,0-1-1 0 0,-1 1 1 0 0,1-1 0 0 0,0 1 0 0 0,-1 0-1 0 0,0-1 1 0 0,-54 35-861 0 0,42-20 726 0 0,-282 284-164 0 0,256-265 785 0 0,39-32-472 0 0,20-24-34 0 0,112-135 410 0 0,-57 71-343 0 0,-4-2 1 0 0,39-66-48 0 0,-80 83-100 0 0,-41 72-718 0 0,-57 69-846 0 0,39-32 1426 0 0,-216 218 92 0 0,190-220 1491 0 0,88-91 81 0 0,211-248-1454 0 0,-377 446-1614 0 0,113-120 1698 0 0,0 0-1 0 0,-2-2 1 0 0,0 0 0 0 0,-1-2-1 0 0,0 0 1 0 0,-2-2 0 0 0,-1-1-56 0 0,27-15 24 0 0,1-1 1 0 0,-1 0 0 0 0,0 0-1 0 0,0 1 1 0 0,0-1-1 0 0,0 0 1 0 0,0 0 0 0 0,0 1-1 0 0,0-1 1 0 0,0 0 0 0 0,0 0-1 0 0,0 0 1 0 0,0 1 0 0 0,0-1-1 0 0,0 0 1 0 0,-1 0 0 0 0,1 1-1 0 0,0-1 1 0 0,-1 0 0 0 0,1 0-1 0 0,0 1 1 0 0,-1-1 0 0 0,1 0-1 0 0,-1 1 1 0 0,1-1-1 0 0,-1 1 1 0 0,1-1 0 0 0,-1 1-1 0 0,0-1 1 0 0,1 1 0 0 0,-1-1-1 0 0,0 1 1 0 0,1-1 0 0 0,-1 1-1 0 0,0 0 1 0 0,1-1 0 0 0,-1 1-1 0 0,0 0 1 0 0,0 0 0 0 0,0 0-1 0 0,1 0 1 0 0,-1-1 0 0 0,0 1-1 0 0,0 0 1 0 0,1 0 0 0 0,-1 0-1 0 0,0 1 1 0 0,0-1-1 0 0,0 0 1 0 0,1 0 0 0 0,-1 0-1 0 0,0 1 1 0 0,0-1 0 0 0,1 0-1 0 0,-1 0 1 0 0,0 1 0 0 0,1-1-1 0 0,-1 1 1 0 0,0-1 0 0 0,1 1-1 0 0,-1-1 1 0 0,0 1-25 0 0,108-161-316 0 0,-39 79 314 0 0,-32 44-43 0 0,-36 36 1 0 0,0 1 17 0 0,-31 44-93 0 0,-158 110 2316 0 0,348-307-1942 0 0,-62 51-259 0 0,-97 102-31 0 0,0 0 0 0 0,0 0 0 0 0,0 1 0 0 0,0-1 0 0 0,0 0 0 0 0,0 0 0 0 0,0 1 0 0 0,0-1 0 0 0,0 0 0 0 0,0 0 0 0 0,0 1 0 0 0,0-1 0 0 0,0 0 0 0 0,0 0 0 0 0,0 1 0 0 0,0-1 0 0 0,0 0 0 0 0,0 0 0 0 0,1 1 0 0 0,-1-1 0 0 0,0 0 0 0 0,0 0 0 0 0,0 0 0 0 0,0 1 0 0 0,1-1 0 0 0,-1 0 0 0 0,0 0 0 0 0,0 0 0 0 0,0 1 1 0 0,1-1-1 0 0,-1 0 0 0 0,0 0 0 0 0,0 0 36 0 0,-23 36-322 0 0,18-29 183 0 0,-215 309-998 0 0,202-290 1176 0 0,12-19-4 0 0,0 0 0 0 0,1 0 0 0 0,0 1 0 0 0,1 0 1 0 0,-1 0-1 0 0,2 0 0 0 0,-1 0 0 0 0,1 1 0 0 0,0-1 1 0 0,1 1-1 0 0,-1 2-35 0 0,4-9 2 0 0,0-1 1 0 0,1 0 0 0 0,-1-1-1 0 0,0 1 1 0 0,0 0-1 0 0,1 0 1 0 0,-1 0-1 0 0,0-1 1 0 0,1 1 0 0 0,-1-1-1 0 0,0 1 1 0 0,1-1-1 0 0,-1 0 1 0 0,1 1-1 0 0,-1-1 1 0 0,1 0 0 0 0,-1 0-1 0 0,1 0 1 0 0,-1 0-1 0 0,1 0 1 0 0,-1 0-1 0 0,1 0 1 0 0,-1-1 0 0 0,1 1-1 0 0,-1-1 1 0 0,0 1-1 0 0,1-1 1 0 0,0 0-3 0 0,113-74 328 0 0,99-65-383 0 0,-214 141 48 0 0,-1 0-1 0 0,1-1 0 0 0,0 1 1 0 0,0-1-1 0 0,0 1 1 0 0,-1-1-1 0 0,1 1 1 0 0,0 0-1 0 0,0-1 1 0 0,0 1-1 0 0,0-1 0 0 0,0 1 1 0 0,0 0-1 0 0,0-1 1 0 0,0 1-1 0 0,0-1 1 0 0,1 1-1 0 0,-1-1 0 0 0,0 1 1 0 0,0 0-1 0 0,0-1 1 0 0,1 1-1 0 0,-1-1 1 0 0,0 1-1 0 0,1-1 0 0 0,-1 1 1 0 0,0-1-1 0 0,1 1 1 0 0,-1-1-1 0 0,0 0 1 0 0,1 1-1 0 0,-1-1 0 0 0,1 1 1 0 0,-1-1-1 0 0,1 0 1 0 0,-1 1-1 0 0,1-1 1 0 0,0 0-1 0 0,-1 0 0 0 0,1 0 1 0 0,-1 1-1 0 0,1-1 1 0 0,-1 0-1 0 0,1 0 1 0 0,0 0-1 0 0,-1 0 0 0 0,1 0 1 0 0,-1 0-1 0 0,1 0 1 0 0,0 0-1 0 0,-1 0 1 0 0,1 0-1 0 0,-1 0 0 0 0,1 0 1 0 0,-1-1-1 0 0,1 1 1 0 0,0 0-1 0 0,-1 0 1 0 0,1-1-1 0 0,-1 1 0 0 0,1 0 1 0 0,-1-1-1 0 0,1 1 1 0 0,-1 0-1 0 0,1-1 1 0 0,-1 1-1 0 0,0-1 0 0 0,1 1 1 0 0,-1-1 7 0 0,-20 47-67 0 0,19-44 80 0 0,-222 352 151 0 0,147-242 686 0 0,77-112-849 0 0,-1 0 1 0 0,0-1-1 0 0,1 1 1 0 0,-1 0 0 0 0,0 0-1 0 0,1 0 1 0 0,-1 0-1 0 0,0 0 1 0 0,0 0 0 0 0,1 0-1 0 0,-1 0 1 0 0,0 0 0 0 0,1 0-1 0 0,-1 0 1 0 0,0 0-1 0 0,1 1 1 0 0,-1-1 0 0 0,0 0-1 0 0,1 0 1 0 0,-1 0-1 0 0,0 0 1 0 0,0 0 0 0 0,1 1-1 0 0,-1-1 1 0 0,0 0-1 0 0,0 0 1 0 0,1 0 0 0 0,-1 1-1 0 0,0-1 1 0 0,0 0-1 0 0,1 0 1 0 0,-1 1 0 0 0,0-1-1 0 0,0 0 1 0 0,0 1-1 0 0,0-1 1 0 0,0 0 0 0 0,1 0-1 0 0,-1 1 1 0 0,0-1 0 0 0,0 0-1 0 0,0 1 1 0 0,0-1-1 0 0,0 0 1 0 0,0 1 0 0 0,0-1-1 0 0,0 0 1 0 0,0 1-1 0 0,0-1 1 0 0,0 0 0 0 0,0 1-1 0 0,-1-1 1 0 0,1 0-1 0 0,0 1 1 0 0,0-1 0 0 0,0 0-1 0 0,0 0 1 0 0,0 1-1 0 0,-1-1 1 0 0,1 0-2 0 0,28-11 189 0 0,157-121-42 0 0,-52 45-557 0 0,-138 116-1181 0 0,-158 202 680 0 0,135-180 350 0 0,49-51-2724 0 0,-10-3-195 0 0,-2 0-2139 0 0</inkml:trace>
  <inkml:trace contextRef="#ctx0" brushRef="#br0" timeOffset="-128730.999">9973 3573 0 0 0,'-2'-7'0'0'0,"0"7"0"0"0</inkml:trace>
  <inkml:trace contextRef="#ctx0" brushRef="#br0" timeOffset="-126643.202">9973 3573 0 0 0,'-36'-71'0'0'0,"26"51"11"0"0,10 19 129 0 0,0 1 368 0 0,0 0 137 0 0,0 0 50 0 0,0 0 41 0 0,0 0 35 0 0,0 0 24 0 0,0 0 68 0 0,0 0 110 0 0,0 0 141 0 0,0 0 138 0 0,0 1 5688 0 0,0 2-3586 0 0,4 16-3311 0 0,6 165 1280 0 0,4 51-372 0 0,2-128-758 0 0,-12-83-120 0 0,0 0 1 0 0,-2 0-1 0 0,-1 1 0 0 0,-1 0 0 0 0,-1-1 0 0 0,-2 1 1 0 0,0-1-1 0 0,-1 0 0 0 0,-6 18-73 0 0,6-27 10 0 0,0 0 0 0 0,2 0 1 0 0,-1 0-1 0 0,2 0 0 0 0,0 1 0 0 0,1-1 0 0 0,1 0 0 0 0,0 0 1 0 0,1 1-1 0 0,0-1 0 0 0,4 9-10 0 0,27 121 117 0 0,-18-32-45 0 0,11-43-25 0 0,-21-8 214 0 0,-5-61-255 0 0,0-1 2 0 0,0 29 180 0 0,0-29-175 0 0,0 0 9 0 0,0 1-4 0 0,0 34 566 0 0,0-34-569 0 0,0-1 0 0 0,0 0-5 0 0,0 0 4 0 0,0 0-5 0 0,0 0 0 0 0,0 0 2 0 0,0 0-10 0 0,0 0 11 0 0,19 3 495 0 0,114-54 45 0 0,-27 22-501 0 0,39-5 16 0 0,-62 27-95 0 0,18 8 89 0 0,-31-2-41 0 0,-27 1-9 0 0,-32-18 1012 0 0,-18-1-865 0 0,-16-87 12 0 0,-11-145-140 0 0,-9-127 80 0 0,30 64-110 0 0,20 111-139 0 0,-4 112-92 0 0,-3 90 182 0 0,0 1-6 0 0,0 0-22 0 0,0 0-27 0 0,0 0-52 0 0,0 0-48 0 0,0 0-68 0 0,0 0-99 0 0,-2 9-6665 0 0,3-7-4525 0 0,0-2 5574 0 0</inkml:trace>
  <inkml:trace contextRef="#ctx0" brushRef="#br0" timeOffset="-124394.035">10365 3396 0 0 0,'0'0'453'0'0,"0"0"289"0"0,0 0 254 0 0,0 0 119 0 0,0 0-72 0 0,0 0-206 0 0,0 0-262 0 0,-31 28-233 0 0,-97 91-157 0 0,-76 69 1493 0 0,173-166 910 0 0,31-22-2489 0 0,0 0-167 0 0,16 0 844 0 0,74-59 1849 0 0,185-172-1074 0 0,-187 147-1167 0 0,-110 88-164 0 0,-71 83-1124 0 0,-198 225 1177 0 0,227-234 434 0 0,63-78-755 0 0,1 0-15 0 0,21-1 455 0 0,95-79 711 0 0,199-140-721 0 0,-272 197-599 0 0,-42 23 144 0 0,-37 85 65 0 0,23-66 12 0 0,-92 143 472 0 0,-106 121-476 0 0,184-247 23 0 0,-3 4 125 0 0,30-39-233 0 0,7-2 116 0 0,0-1 0 0 0,0 0 0 0 0,-1-1 0 0 0,1 1 0 0 0,0-1 0 0 0,-1 0 0 0 0,0-1 0 0 0,0 0 0 0 0,0 0 0 0 0,0 0 0 0 0,-1-1 0 0 0,1 1 0 0 0,-1-1 0 0 0,0-1 0 0 0,1-1-31 0 0,23-20 56 0 0,388-343-11 0 0,-413 366-47 0 0,-35 23-626 0 0,-404 439 436 0 0,334-364 909 0 0,101-95-724 0 0,1 1 0 0 0,-1 0-1 0 0,0 0 1 0 0,1 0 0 0 0,-1 0 0 0 0,1 0-1 0 0,-1 0 1 0 0,0 0 0 0 0,1 0 0 0 0,-1 0 0 0 0,0 0-1 0 0,1 0 1 0 0,-1 0 0 0 0,1 0 0 0 0,-1 0-1 0 0,0 0 1 0 0,1 0 0 0 0,-1 1 0 0 0,0-1 0 0 0,1 0-1 0 0,-1 0 1 0 0,0 0 0 0 0,1 0 0 0 0,-1 1-1 0 0,0-1 1 0 0,1 0 0 0 0,-1 0 0 0 0,0 1 0 0 0,0-1-1 0 0,1 0 1 0 0,-1 1 0 0 0,0-1 0 0 0,0 0 0 0 0,0 1-1 0 0,1-1 1 0 0,-1 0 0 0 0,0 1 0 0 0,0-1-1 0 0,0 0 1 0 0,0 1 0 0 0,0-1 7 0 0,296-227 643 0 0,-170 139-1011 0 0,-125 106-638 0 0,-53 59 671 0 0,-3-2-1 0 0,-42 42 336 0 0,-54 30 402 0 0,132-130-229 0 0,33-23-324 0 0,376-295 495 0 0,-306 253-497 0 0,-88 76-159 0 0,-11-6 484 0 0,-1-2 1 0 0,0 0-1 0 0,-2-1 0 0 0,0 0 0 0 0,-1-2 1 0 0,-18 13-173 0 0,77-52 132 0 0,98-58-255 0 0,-138 80 113 0 0,1 0 0 0 0,0 0 0 0 0,-1 0 0 0 0,1 0 0 0 0,0 0 0 0 0,-1 0 0 0 0,1 0 0 0 0,-1 1 0 0 0,1-1 0 0 0,0 0 0 0 0,-1 0 0 0 0,1 0 0 0 0,-1 1 0 0 0,1-1 0 0 0,-1 0 0 0 0,1 1 0 0 0,-1-1 0 0 0,1 0-1 0 0,-1 1 1 0 0,1-1 0 0 0,-1 1 0 0 0,1-1 0 0 0,-1 0 0 0 0,0 1 0 0 0,1-1 0 0 0,-1 1 0 0 0,0 0 0 0 0,1-1 0 0 0,-1 1 0 0 0,0-1 0 0 0,0 1 0 0 0,1-1 0 0 0,-1 1 0 0 0,0 0 0 0 0,0-1 0 0 0,0 1 0 0 0,0-1 0 0 0,0 1 0 0 0,0 0 0 0 0,0-1 0 0 0,0 1 0 0 0,0 0 0 0 0,0-1 0 0 0,0 1 0 0 0,-1-1 0 0 0,1 1 0 0 0,0 0 0 0 0,0-1 0 0 0,0 1 0 0 0,-1-1 0 0 0,1 1 0 0 0,0-1 0 0 0,-1 1 0 0 0,1-1 0 0 0,0 1 0 0 0,-1-1 0 0 0,1 1 0 0 0,-1-1 0 0 0,1 0 10 0 0,-17 41-5 0 0,-82 128 366 0 0,90-147-159 0 0,36-22-9 0 0,34-25 189 0 0,17-1-600 0 0,-74 86 47 0 0,-64 119 394 0 0,57-171-168 0 0,3-8-60 0 0,0 1-1 0 0,-1-1 1 0 0,1 0 0 0 0,0 1 0 0 0,-1-1 0 0 0,1 1 0 0 0,0-1 0 0 0,0 0 0 0 0,-1 1 0 0 0,1-1 0 0 0,0 1 0 0 0,0-1-1 0 0,0 0 1 0 0,0 1 0 0 0,-1-1 0 0 0,1 1 0 0 0,0-1 0 0 0,0 1 0 0 0,0-1 0 0 0,0 1 0 0 0,0-1 0 0 0,0 1 0 0 0,0-1-1 0 0,0 0 1 0 0,1 1 0 0 0,-1-1 0 0 0,0 1 0 0 0,0-1 0 0 0,0 1 0 0 0,0-1 0 0 0,0 0 0 0 0,1 1 0 0 0,-1-1 0 0 0,0 1-1 0 0,0-1 1 0 0,1 0 0 0 0,-1 1 0 0 0,0-1 0 0 0,1 0 0 0 0,-1 1 0 0 0,0-1 0 0 0,1 0 0 0 0,-1 0 0 0 0,1 1 0 0 0,-1-1-1 0 0,0 0 1 0 0,1 0 0 0 0,-1 0 0 0 0,1 1 0 0 0,-1-1 0 0 0,1 0 0 0 0,-1 0 0 0 0,1 0 0 0 0,-1 0 0 0 0,0 0 0 0 0,1 0-1 0 0,-1 0 1 0 0,1 0 0 0 0,-1 0 0 0 0,1 0 0 0 0,-1 0 0 0 0,1 0 0 0 0,-1 0 0 0 0,1-1 0 0 0,-1 1 0 0 0,1 0 5 0 0,94-41-124 0 0,-50 27-531 0 0,-44 14 460 0 0,-1 3 155 0 0,-1 0 0 0 0,1 0 0 0 0,0 1 0 0 0,-1-1 0 0 0,1 0 0 0 0,-1 0 0 0 0,0 0 0 0 0,0 1 0 0 0,-1-1 0 0 0,1 0 0 0 0,0-1 0 0 0,-1 1 0 0 0,0 0-1 0 0,0 0 1 0 0,0-1 0 0 0,0 1 0 0 0,0-1 0 0 0,0 1 0 0 0,-1-1 0 0 0,-1 2 40 0 0,3-3-11 0 0,-33 39 12 0 0,-45 30 329 0 0,-68 33-32 0 0,97-74-442 0 0,83-58-258 0 0,7-4 288 0 0,-39 33 137 0 0,-1 0 26 0 0,-20 4-392 0 0,2 5 296 0 0,0-1 0 0 0,0 0 0 0 0,-1-1 0 0 0,0-1-1 0 0,0-1 1 0 0,0-1 0 0 0,-20 2 47 0 0,8-1 133 0 0,-78 13 502 0 0,96-17-673 0 0,18-7-554 0 0,-4-3 2 0 0,-83 38-611 0 0,83-45-3484 0 0,-1 10 152 0 0,1 3-633 0 0</inkml:trace>
  <inkml:trace contextRef="#ctx0" brushRef="#br0" timeOffset="-123966.201">10249 4085 0 0 0,'0'0'663'0'0,"0"0"320"0"0,0 0-180 0 0,0 0-235 0 0,0 0-115 0 0,0 0-62 0 0,0 0-28 0 0,0 0-5 0 0,-22 34 22 0 0,-68 107 15 0 0,18-40 855 0 0,-1 1 405 0 0,100-116-1299 0 0,194-198-879 0 0,-211 203 171 0 0,8-16-3246 0 0,-35 25-359 0 0,11 3 3769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3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1396 5405 0 0 0,'0'0'431'0'0,"0"0"193"0"0,0 0-49 0 0,0 0-26 0 0,0 0 62 0 0,9 0 124 0 0,-6-1 480 0 0,25-1-2673 0 0,-24 2 5655 0 0,-9 0 6415 0 0,-95 11-9666 0 0,-126 3 351 0 0,-121-11 738 0 0,166-25-1176 0 0,149 19-697 0 0,20 1-125 0 0,0 0-1 0 0,0 1 1 0 0,-1 0 0 0 0,1 1-1 0 0,-1 0 1 0 0,1 1 0 0 0,0 0 0 0 0,-1 1-1 0 0,1 1 1 0 0,0 0 0 0 0,0 0-1 0 0,-7 4-36 0 0,11-3 50 0 0,1 0 0 0 0,-1-1 0 0 0,0-1 0 0 0,0 1 0 0 0,0-1-1 0 0,0-1 1 0 0,-1 1 0 0 0,1-1 0 0 0,0-1 0 0 0,-1 1 0 0 0,1-2 0 0 0,-1 1-1 0 0,1-1 1 0 0,0 0 0 0 0,-1-1 0 0 0,-3-1-50 0 0,-166 0-503 0 0,208 25-2387 0 0,-20-16 536 0 0,1-2-3369 0 0,-8-3 2890 0 0,3 3-7492 0 0</inkml:trace>
  <inkml:trace contextRef="#ctx0" brushRef="#br0" timeOffset="1397.649">6 140 0 0 0,'0'0'984'0'0,"0"0"84"0"0,0 0 130 0 0,0 0 186 0 0,0 0 201 0 0,0 0 146 0 0,0 0-88 0 0,0 0-250 0 0,0 0-366 0 0,0 0-391 0 0,0 0-289 0 0,-1-4-134 0 0,-3-10 270 0 0,6 32 1351 0 0,0 181 931 0 0,-2-158-2568 0 0,-2 16-21 0 0,3 1 1 0 0,2-1 0 0 0,3 0-1 0 0,2-1 1 0 0,9 27-177 0 0,-14-73 18 0 0,-2-3 2 0 0,0 1 0 0 0,1 0 0 0 0,-1-1 0 0 0,2 0 1 0 0,-1 1-1 0 0,1-1 0 0 0,0 0 0 0 0,1 0 0 0 0,-1-1 0 0 0,1 1 1 0 0,1-1-1 0 0,-1 0 0 0 0,1 0 0 0 0,0 0 0 0 0,1 0 1 0 0,-1-1-1 0 0,1 0 0 0 0,0 0 0 0 0,0-1 0 0 0,1 1-20 0 0,-3-6 80 0 0,-1 0-1 0 0,1 0 1 0 0,0-1-1 0 0,-1 1 0 0 0,0-1 1 0 0,1 0-1 0 0,-1 0 1 0 0,0 0-1 0 0,0 0 1 0 0,0 0-1 0 0,0-1 1 0 0,0 1-1 0 0,-1-1 0 0 0,1 0 1 0 0,-1 0-1 0 0,1 0 1 0 0,-1 0-1 0 0,0 0 1 0 0,-1-1-1 0 0,1 1 1 0 0,0-1-1 0 0,-1 1 1 0 0,0-1-1 0 0,0 1 0 0 0,0-1 1 0 0,0 0-1 0 0,0 1 1 0 0,-1-2-80 0 0,5-9 58 0 0,124-391 520 0 0,-50 52-542 0 0,-75 313 57 0 0,-4 39-77 0 0,0 1-33 0 0,0 0-44 0 0,0 16-221 0 0,-13 194 461 0 0,30 58 293 0 0,16-94-70 0 0,-6-50-252 0 0,-5 1 0 0 0,-6 0 0 0 0,-5 2-1 0 0,-7 122-149 0 0,-5-231 34 0 0,-1 1-1 0 0,0-1 1 0 0,-2 0-1 0 0,0 0 1 0 0,-1 0 0 0 0,-1 0-1 0 0,0-1 1 0 0,-2 0-1 0 0,0 0 1 0 0,0-1-1 0 0,-2 0 1 0 0,0-1-1 0 0,-1 0 1 0 0,0 0-1 0 0,-1-1 1 0 0,-12 10-34 0 0,22-21 20 0 0,0 0 1 0 0,-1 0 0 0 0,1 0 0 0 0,-1-1 0 0 0,0 1 0 0 0,0-1-1 0 0,0 0 1 0 0,0 0 0 0 0,0 0 0 0 0,0 0 0 0 0,-1 0 0 0 0,1-1-1 0 0,-1 1 1 0 0,1-1 0 0 0,-1 0 0 0 0,1 0 0 0 0,-1 0 0 0 0,0-1-1 0 0,1 1 1 0 0,-1-1 0 0 0,0 0 0 0 0,0 0 0 0 0,1 0 0 0 0,-1-1-1 0 0,0 1 1 0 0,1-1 0 0 0,-1 0 0 0 0,0 0 0 0 0,1 0 0 0 0,-1-1-1 0 0,1 1 1 0 0,0-1 0 0 0,-1 1 0 0 0,1-1 0 0 0,0 0 0 0 0,0-1-1 0 0,0 1 1 0 0,0 0 0 0 0,1-1 0 0 0,-1 0 0 0 0,0 1 0 0 0,1-1-1 0 0,0 0 1 0 0,0 0 0 0 0,-1-3-21 0 0,-4-16 12 0 0,1 0 0 0 0,1 0 0 0 0,2-1 0 0 0,0 0 0 0 0,1 0 0 0 0,1 0-1 0 0,2 0 1 0 0,0 0 0 0 0,1 0 0 0 0,1 1 0 0 0,1-1 0 0 0,2 1 0 0 0,0-2-12 0 0,2-12-20 0 0,2 2 0 0 0,1-1 1 0 0,1 1-1 0 0,2 1 0 0 0,2 0 0 0 0,1 1 1 0 0,1 1-1 0 0,2 0 0 0 0,0 2 0 0 0,5-3 20 0 0,10 3-694 0 0,-20 28-7239 0 0,-11 4-3392 0 0</inkml:trace>
  <inkml:trace contextRef="#ctx0" brushRef="#br0" timeOffset="1666.479">866 578 17780 0 0,'0'0'997'0'0,"0"0"-406"0"0,0 0-369 0 0,0 0 27 0 0,0 0 199 0 0,0 0 231 0 0,0 0 132 0 0,0 0-51 0 0,0 0-151 0 0,0 0-162 0 0,0 0-150 0 0,3 36-82 0 0,8 111-59 0 0,-5 50 100 0 0,-12-170-1185 0 0,-5-14-6082 0 0,8-9-4389 0 0</inkml:trace>
  <inkml:trace contextRef="#ctx0" brushRef="#br0" timeOffset="4620.424">203 2132 0 0 0,'0'0'978'0'0,"0"0"-144"0"0,0 0 52 0 0,0 0 249 0 0,0 0 377 0 0,0 0 281 0 0,0 0 98 0 0,0 0-79 0 0,0 0-226 0 0,0 0-283 0 0,0 0-275 0 0,0 0-180 0 0,0 0-85 0 0,8-15-20 0 0,21-44 1 0 0,-21 45-60 0 0,-8 26 888 0 0,-11 233 1853 0 0,36 208-2218 0 0,12-4-616 0 0,10 284 56 0 0,-42-343-407 0 0,6-213-111 0 0,-10-165-108 0 0,2 41 53 0 0,-2 0 1 0 0,-3 0-1 0 0,-1 0 1 0 0,-8 31-75 0 0,6 90 113 0 0,24-95-81 0 0,-6 55 187 0 0,-13-133-234 0 0,0-1 18 0 0,0 0 5 0 0,0 0 0 0 0,0 7 134 0 0,1-43-142 0 0,-2 1 0 0 0,-2-1 0 0 0,-1 1 0 0 0,-2 0 0 0 0,-2 0 0 0 0,0 0 0 0 0,-3 1 0 0 0,-1 1 0 0 0,-15-31 0 0 0,24 54 5 0 0,-1 1-1 0 0,0 0 1 0 0,0 0-1 0 0,-1 0 0 0 0,0 1 1 0 0,-1-1-1 0 0,0 1 0 0 0,0 1 1 0 0,-1-1-1 0 0,1 1 0 0 0,-2 0 1 0 0,1 0-1 0 0,-1 1 0 0 0,0 0 1 0 0,0 1-1 0 0,-1-1 0 0 0,0 2 1 0 0,0-1-1 0 0,0 1 0 0 0,0 1 1 0 0,-1-1-1 0 0,1 2 1 0 0,-1-1-6 0 0,1 2 21 0 0,1 1-1 0 0,0-1 0 0 0,-1 2 0 0 0,1-1 0 0 0,0 1 0 0 0,-1 0 0 0 0,1 1 0 0 0,0 0 0 0 0,0 0 0 0 0,0 1 0 0 0,-2 1-19 0 0,53 7-132 0 0,-6-12 168 0 0,0-1 1 0 0,0-1-1 0 0,-1-2 1 0 0,0-2 0 0 0,0-2-1 0 0,0 0 1 0 0,22-11-37 0 0,-17 7 29 0 0,-1 1-27 0 0,1 2 0 0 0,0 2 0 0 0,0 2 0 0 0,1 1 0 0 0,37 1-2 0 0,-76 4 0 0 0,0-1 1 0 0,0 1-1 0 0,0 0 1 0 0,-1-1 0 0 0,1 1-1 0 0,0 1 1 0 0,0-1 0 0 0,0 0-1 0 0,0 1 1 0 0,0-1-1 0 0,-1 1 1 0 0,1 0 0 0 0,0 0-1 0 0,-1 0 1 0 0,1 0 0 0 0,-1 1-1 0 0,1-1 1 0 0,-1 1 0 0 0,1-1-1 0 0,-1 1 1 0 0,0 0-1 0 0,0 0 1 0 0,0 0 0 0 0,0 0-1 0 0,0 0 1 0 0,0 0 0 0 0,-1 1-1 0 0,1-1 1 0 0,-1 1-1 0 0,1-1 1 0 0,-1 1 0 0 0,0-1-1 0 0,0 1 1 0 0,0 0 0 0 0,0 0-1 0 0,-1-1 1 0 0,1 1-1 0 0,-1 0 1 0 0,0 0 0 0 0,0 0-1 0 0,0 0 1 0 0,0-1 0 0 0,0 1-1 0 0,0 0 1 0 0,-1 0 0 0 0,0 0-1 0 0,1 0 1 0 0,-1-1-1 0 0,0 1 1 0 0,0 0 0 0 0,0-1-1 0 0,-1 1 1 0 0,0 1-1 0 0,-117 110 79 0 0,83-85-39 0 0,-36 37 191 0 0,4 2 1 0 0,-43 56-232 0 0,34-36 218 0 0,25-7 145 0 0,69-89-957 0 0,16-45-1450 0 0,-15 27-4045 0 0,-11 14-6015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5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3312 1981 0 0 0,'0'0'1496'0'0,"0"0"163"0"0,0 0 12 0 0,0 0-197 0 0,0 0-268 0 0,0 0-268 0 0,0 0-172 0 0,0 0-55 0 0,0 0 33 0 0,10 0 573 0 0,-9 0 2051 0 0,-1 0 3657 0 0,-141 19-5388 0 0,8-16-401 0 0,19 5-718 0 0,-27-1 230 0 0,-26-7 84 0 0,79 12-531 0 0,46-1-241 0 0,36-9-1361 0 0,-4 3 3889 0 0,5-2-2648 0 0,0-1-3529 0 0,0 0-10055 0 0,5-2 1943 0 0</inkml:trace>
  <inkml:trace contextRef="#ctx0" brushRef="#br0" timeOffset="841.516">2718 0 4465 0 0,'0'0'1391'0'0,"0"0"1"0"0,0 0 54 0 0,0 0 165 0 0,0 0 216 0 0,0 0 23 0 0,0 0-173 0 0,0 0-324 0 0,0 0-401 0 0,0 0-339 0 0,0 0-249 0 0,0 0-125 0 0,0 0 30 0 0,-4 2 113 0 0,3-1-350 0 0,0-1 1 0 0,0 1-1 0 0,0-1 0 0 0,0 1 0 0 0,0 0 1 0 0,0 0-1 0 0,0-1 0 0 0,0 1 1 0 0,1 0-1 0 0,-1 0 0 0 0,0 0 1 0 0,1 0-1 0 0,-1 0 0 0 0,1 0 1 0 0,-1 0-1 0 0,1 0 0 0 0,-1 0 1 0 0,1 0-1 0 0,-1 0 0 0 0,1 0 0 0 0,0 1 1 0 0,0-1-1 0 0,0 0 0 0 0,0 0 1 0 0,0 0-1 0 0,0 0 0 0 0,0 0 1 0 0,0 1-1 0 0,0-1 0 0 0,0 0 1 0 0,0 0-1 0 0,1 0 0 0 0,-1 0 0 0 0,1 0 1 0 0,-1 0-1 0 0,1 0 0 0 0,-1 0 1 0 0,1 0-1 0 0,-1 0 0 0 0,1 0 1 0 0,0 0-1 0 0,0 0-32 0 0,2 8 143 0 0,29 103 701 0 0,-5 2 1 0 0,-4 1-1 0 0,-6 1 0 0 0,0 60-844 0 0,-6 545 1113 0 0,-12-696-1098 0 0,-1 95 55 0 0,-2 6-16 0 0,6 0 0 0 0,13 76-54 0 0,22 57 50 0 0,-31-138-12 0 0,-8-118-51 0 0,0 0 1 0 0,0 0 0 0 0,0 0 0 0 0,0 0 0 0 0,0 0-1 0 0,-1 0 1 0 0,0-1 0 0 0,1 1 0 0 0,-1-1 0 0 0,0 1-1 0 0,0-1 1 0 0,0 0 0 0 0,0 0 0 0 0,0-1 0 0 0,-1 1-1 0 0,1-1 1 0 0,-1 1 0 0 0,1-1 0 0 0,-2 0 12 0 0,-2 2-39 0 0,-37 1-2275 0 0,46-31-5472 0 0,1 18 2186 0 0,1 4-4531 0 0</inkml:trace>
  <inkml:trace contextRef="#ctx0" brushRef="#br0" timeOffset="1198.072">3045 1558 9386 0 0,'0'0'2290'0'0,"0"0"-823"0"0,0 0-419 0 0,0 0 26 0 0,0 0 171 0 0,0 0 63 0 0,0 0-89 0 0,0 0-178 0 0,0 0-215 0 0,0 0-172 0 0,-21 34-141 0 0,-67 110-119 0 0,46-43 183 0 0,29-61-455 0 0,-1 0-1 0 0,-3-1 1 0 0,-1-1-1 0 0,-1 0 1 0 0,-3-2 0 0 0,0 0-1 0 0,-21 22-121 0 0,-51 64-329 0 0,86-94-1800 0 0,19-28-10141 0 0,-7 0 3105 0 0</inkml:trace>
  <inkml:trace contextRef="#ctx0" brushRef="#br0" timeOffset="1680.738">3027 229 2401 0 0,'0'0'1597'0'0,"0"0"-82"0"0,0 0 128 0 0,0 0 292 0 0,0 0 202 0 0,0 0 33 0 0,0 0-210 0 0,0 0-380 0 0,0 0-382 0 0,0 0-309 0 0,0 0-204 0 0,0 0-101 0 0,0 0-47 0 0,0-6-34 0 0,-1-2-522 0 0,0-2 921 0 0,-9 31 118 0 0,-108 202 443 0 0,-68 61-1307 0 0,185-282-321 0 0,-50 87-562 0 0,46-68-2857 0 0,2 0-3321 0 0,3-18-4258 0 0</inkml:trace>
  <inkml:trace contextRef="#ctx0" brushRef="#br0" timeOffset="2717.974">2127 1219 1432 0 0,'0'0'4233'0'0,"0"0"-2168"0"0,0 0-628 0 0,0 0 36 0 0,0 0 172 0 0,0 0 74 0 0,0 0-169 0 0,0 0-226 0 0,0 0-288 0 0,0 0-237 0 0,0 0-132 0 0,0 0-93 0 0,0 0-72 0 0,-9-8-66 0 0,-30-24-51 0 0,38 31-354 0 0,0 0 1 0 0,0 1 0 0 0,-1-1-1 0 0,1 0 1 0 0,0 1-1 0 0,0-1 1 0 0,-1 1 0 0 0,1-1-1 0 0,-1 1 1 0 0,1 0 0 0 0,0-1-1 0 0,-1 1 1 0 0,1 0 0 0 0,-1 0-1 0 0,1 0 1 0 0,-1 0 0 0 0,1 0-1 0 0,0 1 1 0 0,-1-1 0 0 0,1 0-1 0 0,-1 1 1 0 0,1-1 0 0 0,0 1-1 0 0,-1-1 1 0 0,1 1 0 0 0,0-1-1 0 0,0 1 1 0 0,-1 0 0 0 0,1 0-1 0 0,0 0 1 0 0,0 0 0 0 0,0 0-1 0 0,0 0 1 0 0,0 0-1 0 0,0 0-31 0 0,-4 4 107 0 0,-9 4-50 0 0,1 0-1 0 0,1 1 0 0 0,0 1 0 0 0,0 0 1 0 0,1 1-1 0 0,0 0 0 0 0,1 1 0 0 0,1 0 0 0 0,0 0 1 0 0,0 1-1 0 0,2 0 0 0 0,-1 1 0 0 0,2 0 0 0 0,0 0 1 0 0,1 0-1 0 0,1 1 0 0 0,0-1 0 0 0,1 1 0 0 0,0 0 1 0 0,1 7-57 0 0,2-17 12 0 0,-1-1-1 0 0,2 1 1 0 0,-1 0 0 0 0,0 0 0 0 0,1 0 0 0 0,0 0 0 0 0,1 0-1 0 0,-1-1 1 0 0,1 1 0 0 0,0-1 0 0 0,1 1 0 0 0,-1-1 0 0 0,1 0 0 0 0,0 0-1 0 0,0 0 1 0 0,1 0 0 0 0,-1 0 0 0 0,1-1 0 0 0,0 0 0 0 0,0 0-1 0 0,1 0 1 0 0,-1 0 0 0 0,1 0 0 0 0,0-1 0 0 0,5 3-12 0 0,-1-2 64 0 0,1-1-1 0 0,-1 1 1 0 0,1-1 0 0 0,0-1 0 0 0,0 0 0 0 0,0 0 0 0 0,1-1-1 0 0,-1-1 1 0 0,0 1 0 0 0,1-2 0 0 0,-1 1 0 0 0,0-1 0 0 0,0-1-1 0 0,0 0 1 0 0,0-1 0 0 0,0 1 0 0 0,0-2 0 0 0,-1 1 0 0 0,1-2-1 0 0,-1 1 1 0 0,3-3-64 0 0,6-3 81 0 0,-1-1 0 0 0,0-1 0 0 0,0-1 0 0 0,-2 0 0 0 0,1-1 0 0 0,-2-1 0 0 0,0 0 0 0 0,-1-1 0 0 0,0 0 0 0 0,2-7-81 0 0,3-4 28 0 0,-2-1 0 0 0,-1-1 0 0 0,-1-1 0 0 0,-1 0 0 0 0,-2-1 0 0 0,-1 0 0 0 0,-2 0 0 0 0,0-1 0 0 0,-3 0 0 0 0,0-1 0 0 0,-2 1 0 0 0,-2-17-28 0 0,0 30-46 0 0,-1 0 1 0 0,-1 0-1 0 0,-1 0 1 0 0,-1 1-1 0 0,0-1 1 0 0,-1 0-1 0 0,-2 1 1 0 0,-5-16 45 0 0,9 26-47 0 0,-1 0 0 0 0,0 0 0 0 0,0 1 1 0 0,0-1-1 0 0,-1 1 0 0 0,0-1 1 0 0,-1 1-1 0 0,1 0 0 0 0,-1 1 0 0 0,-1-1 1 0 0,1 1-1 0 0,-1 0 0 0 0,0 0 0 0 0,-1 1 1 0 0,1 0-1 0 0,-1 0 0 0 0,0 1 1 0 0,0-1-1 0 0,-1 1 0 0 0,1 1 0 0 0,-1 0 1 0 0,0 0-1 0 0,0 0 0 0 0,0 1 1 0 0,0 0-1 0 0,0 1 0 0 0,-1-1 0 0 0,1 2 1 0 0,0-1-1 0 0,-1 1 0 0 0,-2 1 47 0 0,4 0-13 0 0,1 1 0 0 0,0 0 0 0 0,-1 0 0 0 0,1 0 0 0 0,0 1 0 0 0,0 0 0 0 0,0 0 0 0 0,1 1 0 0 0,-1-1 0 0 0,1 1 0 0 0,0 0 0 0 0,0 1 0 0 0,0-1 0 0 0,0 1 0 0 0,1 0 1 0 0,0 1-1 0 0,0-1 0 0 0,0 0 0 0 0,1 1 0 0 0,0 0 0 0 0,0 0 0 0 0,0 0 0 0 0,1 0 0 0 0,0 1 0 0 0,0-1 13 0 0,-3 10 29 0 0,1 1 1 0 0,1-1 0 0 0,0 1-1 0 0,1-1 1 0 0,1 1 0 0 0,1 0 0 0 0,0-1-1 0 0,1 1 1 0 0,2 9-30 0 0,6 10 137 0 0,1 1 0 0 0,3-1 0 0 0,0-1 0 0 0,3 0 0 0 0,0-1 0 0 0,3-1 0 0 0,0-1 0 0 0,7 6-137 0 0,75 102 755 0 0,-67-96-382 0 0,-1 1 0 0 0,-3 1 0 0 0,-1 2 0 0 0,7 20-373 0 0,-8 16 439 0 0,-28-84-436 0 0,0 0-14 0 0,0 0-1 0 0,0 0 16 0 0,0 0 0 0 0,0 0-15 0 0,0 0-5 0 0,0 0-24 0 0,0 0-5 0 0,0 0-27 0 0,0 0-55 0 0,0 0-33 0 0,0 0-60 0 0,0 0-88 0 0,0 0-139 0 0,0 0-290 0 0,0 0-470 0 0,-1 0-6185 0 0,-1 0-4443 0 0</inkml:trace>
  <inkml:trace contextRef="#ctx0" brushRef="#br0" timeOffset="40327.759">3090 545 0 0 0,'0'0'500'0'0,"0"0"59"0"0,0 0 37 0 0,0 0-64 0 0,0 0-41 0 0,-3-3-32 0 0,-9-9-282 0 0,-33 5 6170 0 0,-98 18-3675 0 0,81-3-1852 0 0,-42 0 22 0 0,-83 31-619 0 0,84-17-37 0 0,-12 1 100 0 0,-27-15 266 0 0,91-9-377 0 0,-538 5 2653 0 0,348 24-2550 0 0,180-22 19 0 0,0-4 0 0 0,0-2-1 0 0,-47-6-296 0 0,-137 5 499 0 0,-387 1 1159 0 0,549 7-1463 0 0,62-5 791 0 0,9 0-3355 0 0,4-2-5546 0 0,8 0-3176 0 0</inkml:trace>
  <inkml:trace contextRef="#ctx0" brushRef="#br0" timeOffset="45016.445">492 921 0 0 0,'0'0'49'0'0,"0"0"149"0"0,0 0 255 0 0,0 0 241 0 0,0 0 132 0 0,0 0 101 0 0,0 0 32 0 0,0 0 17 0 0,0 0 35 0 0,0 0-17 0 0,0 0-50 0 0,0 11-17 0 0,0 170 4973 0 0,53 153-2717 0 0,37 76-2053 0 0,3 118-222 0 0,-63-229-299 0 0,-22-194-422 0 0,-11-87-126 0 0,1 0 0 0 0,1 0 0 0 0,0 0 1 0 0,1 0-1 0 0,1 0 0 0 0,1 0 0 0 0,1-1 0 0 0,0 1 0 0 0,1 0 0 0 0,1-1 0 0 0,4 11-61 0 0,6 8 311 0 0,-2 1 0 0 0,-1 1-1 0 0,-2 0 1 0 0,-2 1 0 0 0,-1 5-311 0 0,-5 76 977 0 0,1-125-1708 0 0,10-4-734 0 0,-2 1-3652 0 0,-3 5-5479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4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0 0 0,'0'0'1026'0'0,"0"0"22"0"0,0 0 229 0 0,0 0 245 0 0,0 0 216 0 0,0 0 61 0 0,0 0-202 0 0,0 0-178 0 0,0 0-144 0 0,0 0-113 0 0,0 0-51 0 0,0 0-78 0 0,4-16-126 0 0,9-48-184 0 0,-9 48-177 0 0,-4 16-136 0 0,0 0-112 0 0,0 0-98 0 0,0 23 588 0 0,27 109 1287 0 0,25 98-750 0 0,-21-107-1002 0 0,-6 1-1 0 0,-4 16-322 0 0,9 140-1309 0 0,-27-276-124 0 0,2-3-4390 0 0,0 2-5239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6:00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3067 0 0 0,'0'0'696'0'0,"0"0"-50"0"0,0 0-92 0 0,0 0-60 0 0,0 0-58 0 0,0 0-45 0 0,0 0-49 0 0,0 0-54 0 0,0 0-51 0 0,21-8 1424 0 0,71-10 4544 0 0,58 17-2579 0 0,-78 2-2776 0 0,209 3 1341 0 0,-52-19-1181 0 0,-144 15-87 0 0,-95 0-3392 0 0,-5 9-716 0 0,5-3-2324 0 0,6-2-3878 0 0</inkml:trace>
  <inkml:trace contextRef="#ctx0" brushRef="#br0" timeOffset="892.954">456 3969 0 0 0,'0'0'261'0'0,"0"0"450"0"0,0 0 140 0 0,0 0-52 0 0,0 0 14 0 0,0 0 40 0 0,0 0-13 0 0,0 0 49 0 0,0 0 26 0 0,0 0 73 0 0,-7 1 137 0 0,-1 0-480 0 0,-5 1-366 0 0,0-2 9603 0 0,48 14-7804 0 0,120-13 452 0 0,32-9-1630 0 0,73 8-81 0 0,-190-7-545 0 0,-70 7-280 0 0,0 0 0 0 0,0 0 12 0 0,0 0-4 0 0,0 0-11 0 0,0 0 34 0 0,0 0 15 0 0,0 0-25 0 0,0 0-32 0 0,0 0-2 0 0,-9-7-1744 0 0,5 5-982 0 0,0 0-3953 0 0,1-2-5186 0 0</inkml:trace>
  <inkml:trace contextRef="#ctx0" brushRef="#br0" timeOffset="1726.088">699 2703 0 0 0,'0'0'979'0'0,"0"0"280"0"0,0 0 161 0 0,0 0 204 0 0,0 0 174 0 0,0 0 128 0 0,0 0-96 0 0,0 0-245 0 0,0 0-252 0 0,0 0-312 0 0,0 0-255 0 0,0 0-150 0 0,0 0-96 0 0,-2 1 1100 0 0,34 172 2908 0 0,-16 92-3367 0 0,-29 363-759 0 0,12-571-418 0 0,12 129 33 0 0,19-35 51 0 0,-29-143-41 0 0,-1-1 0 0 0,1 1 0 0 0,-1 0 0 0 0,-1 0 0 0 0,0 0-1 0 0,0 0 1 0 0,0-1 0 0 0,-1 1 0 0 0,0 0 0 0 0,0-1 0 0 0,-1 1 0 0 0,0-1-1 0 0,0 0 1 0 0,-1 0-27 0 0,-2 33 38 0 0,6-39-60 0 0,0-1 32 0 0,0 0-30 0 0,0 0-6 0 0,0 0 5 0 0,0 0 6 0 0,0 0-10 0 0,0 0 1 0 0,0 0-15 0 0,0 0 11 0 0,0 0-4 0 0,0 0-36 0 0,0 0-30 0 0,0 0-40 0 0,0-23-3403 0 0,0 13 1263 0 0,0 2-2533 0 0,0 1-5787 0 0</inkml:trace>
  <inkml:trace contextRef="#ctx0" brushRef="#br0" timeOffset="2143.347">943 3715 6265 0 0,'0'0'3330'0'0,"0"0"-1218"0"0,0 0-432 0 0,0 0 64 0 0,0 0 17 0 0,0 0-213 0 0,0 0-341 0 0,0 0-348 0 0,0 0-250 0 0,0 0-117 0 0,0 0-50 0 0,0 0-64 0 0,0 0-49 0 0,-13 22-25 0 0,-43 67-38 0 0,-19 73 733 0 0,-58 32-901 0 0,125-183-134 0 0,-62 46-3226 0 0,70-57 2405 0 0,-1 1 1991 0 0,0 0-4621 0 0,1 0-5791 0 0,0-1 641 0 0</inkml:trace>
  <inkml:trace contextRef="#ctx0" brushRef="#br0" timeOffset="2644.959">853 2776 0 0 0,'0'0'1539'0'0,"0"0"-296"0"0,0 0 7 0 0,0 0 186 0 0,0 0 266 0 0,0 0 167 0 0,0 0-28 0 0,0 0-130 0 0,0 0-248 0 0,0 0-296 0 0,0 0-217 0 0,0 0-76 0 0,0 0-39 0 0,4-6 3040 0 0,-30 58-2496 0 0,-123 259 114 0 0,61-141-1355 0 0,67-143-136 0 0,0 0-903 0 0,12-8-2946 0 0,8-16 47 0 0,1-2-4657 0 0</inkml:trace>
  <inkml:trace contextRef="#ctx0" brushRef="#br0" timeOffset="5204.736">977 3097 152 0 0,'0'0'1847'0'0,"0"0"-401"0"0,0 0-7 0 0,0 0 130 0 0,0 0 164 0 0,0 0 14 0 0,0 0-120 0 0,0 0-204 0 0,0 0-239 0 0,0 0-186 0 0,0 0-177 0 0,0-3-145 0 0,5-4 2238 0 0,5 27-1875 0 0,4 33-335 0 0,29 193 858 0 0,-27-121-1229 0 0,-11 8-38 0 0,-4-133-311 0 0,0 0 16 0 0,1 0-16 0 0,-2 0 31 0 0,17-22 1462 0 0,77-82-1285 0 0,8 45-193 0 0,-35 48-78 0 0,-53 63 270 0 0,-8 195-866 0 0,-9-250-5895 0 0,1 2-5112 0 0</inkml:trace>
  <inkml:trace contextRef="#ctx0" brushRef="#br0" timeOffset="38623.007">1545 4094 0 0 0,'0'0'456'0'0,"0"0"279"0"0,0 0 161 0 0,0 0 20 0 0,0 0-144 0 0,0 0-202 0 0,0 0-219 0 0,0 0-154 0 0,2-3-77 0 0,5-26-289 0 0,-21 10-4451 0 0,12 19 4396 0 0</inkml:trace>
  <inkml:trace contextRef="#ctx0" brushRef="#br0" timeOffset="39559.174">1370 3932 1120 0 0,'0'0'1152'0'0,"0"0"-287"0"0,0 0-173 0 0,0 0 60 0 0,0 0 73 0 0,0 0 24 0 0,0 0-45 0 0,0 0-43 0 0,0 0-26 0 0,0 0-9 0 0,0 0-38 0 0,0 0-20 0 0,0 0-17 0 0,-17 5 28 0 0,-81 23 874 0 0,72-19 938 0 0,-8 2-132 0 0,32-2 1157 0 0,143 10-2022 0 0,160-51-290 0 0,-50 31-1019 0 0,-63-25 98 0 0,3 17-162 0 0,-121 11-103 0 0,146-21 315 0 0,30 9 86 0 0,-134-1 42 0 0,-10 4-146 0 0,-23 3-95 0 0,42-8-331 0 0,-121 9-1170 0 0,0-3-1884 0 0,0 4-2797 0 0,0-1-5945 0 0</inkml:trace>
  <inkml:trace contextRef="#ctx0" brushRef="#br0" timeOffset="41100.668">1884 228 4633 0 0,'0'0'1184'0'0,"0"0"-448"0"0,0 0-219 0 0,0 0 45 0 0,0 0 165 0 0,0 0 152 0 0,0 0 31 0 0,0 0-82 0 0,0 0-148 0 0,0 0-151 0 0,0 0-101 0 0,-3 18-42 0 0,-11 56-19 0 0,11 58 1497 0 0,27 119 628 0 0,-23-241-2425 0 0,0 0-1 0 0,1-1 1 0 0,0 1-1 0 0,0-1 1 0 0,1 0-1 0 0,1 0 0 0 0,-1 0 1 0 0,1 0-1 0 0,1 0 1 0 0,3 5-67 0 0,-7-13 64 0 0,0 0 1 0 0,0 0 0 0 0,0 0 0 0 0,0 0-1 0 0,0 0 1 0 0,0 0 0 0 0,0-1 0 0 0,1 1 0 0 0,-1 0-1 0 0,0-1 1 0 0,0 1 0 0 0,1-1 0 0 0,-1 0-1 0 0,0 1 1 0 0,1-1 0 0 0,-1 0 0 0 0,0 1 0 0 0,1-1-1 0 0,-1 0 1 0 0,0 0 0 0 0,1 0 0 0 0,-1 0-1 0 0,0-1 1 0 0,1 1 0 0 0,-1 0 0 0 0,0-1 0 0 0,1 1-1 0 0,-1 0 1 0 0,0-1 0 0 0,0 1 0 0 0,0-1-1 0 0,1 0 1 0 0,-1 0 0 0 0,0 1 0 0 0,0-1 0 0 0,0 0-1 0 0,0 0 1 0 0,0 0 0 0 0,0 0 0 0 0,0 0-1 0 0,0 0 1 0 0,0-1-65 0 0,41-50 1215 0 0,-41 51-1216 0 0,47-77 373 0 0,-3-2 1 0 0,-4-2-1 0 0,-3-1 0 0 0,12-46-372 0 0,-34 86 56 0 0,-1-1 0 0 0,-3-1 0 0 0,-1 0 0 0 0,3-35-56 0 0,-14 36 321 0 0,0 43-207 0 0,-15 42-243 0 0,3 25 149 0 0,2-1 0 0 0,3 2 0 0 0,3-1 0 0 0,3 16-20 0 0,33 260 72 0 0,0 0-48 0 0,-30-301-13 0 0,-2 0 0 0 0,-2-1-1 0 0,-1 1 1 0 0,-2 0 0 0 0,-2-1 0 0 0,-2 0 0 0 0,-2-1 0 0 0,-6 14-11 0 0,16-48 22 0 0,-1 1 0 0 0,-1-1 0 0 0,1 0 0 0 0,-1 0-1 0 0,0 0 1 0 0,0 0 0 0 0,0 0 0 0 0,-1 0 0 0 0,0-1 0 0 0,0 0 0 0 0,0 1 0 0 0,0-2 0 0 0,0 1 0 0 0,-1 0 0 0 0,0-1 0 0 0,0 0 0 0 0,0 0 0 0 0,0 0 0 0 0,0-1 0 0 0,-1 0 0 0 0,1 0 0 0 0,-1 0 0 0 0,1 0 0 0 0,-1-1 0 0 0,0 0 0 0 0,0 0 0 0 0,0-1-22 0 0,2-3 18 0 0,0 1 1 0 0,0-2-1 0 0,0 1 1 0 0,1 0-1 0 0,0-1 1 0 0,-1 0-1 0 0,1 1 0 0 0,0-1 1 0 0,1-1-1 0 0,-1 1 1 0 0,1 0-1 0 0,0-1 0 0 0,0 1 1 0 0,0-1-1 0 0,1 1 1 0 0,-1-1-1 0 0,1 0 1 0 0,0 0-1 0 0,1 1 0 0 0,-1-1 1 0 0,1-2-19 0 0,-2-24-19 0 0,2-1-1 0 0,1 0 1 0 0,2 1 0 0 0,1-1-1 0 0,1 1 1 0 0,2 0 0 0 0,1 0-1 0 0,1 1 1 0 0,2 0 0 0 0,1 1 0 0 0,1 0-1 0 0,1 1 1 0 0,2 0 0 0 0,1 1-1 0 0,9-10 20 0 0,-22 30-895 0 0,12-13 1588 0 0,-9 16-4300 0 0,1 2-4361 0 0,-8 2-3396 0 0</inkml:trace>
  <inkml:trace contextRef="#ctx0" brushRef="#br0" timeOffset="41568.575">2503 725 15795 0 0,'0'0'1394'0'0,"0"0"-494"0"0,0 0-294 0 0,0 0 35 0 0,0 0 77 0 0,0 0 42 0 0,0 0-36 0 0,0 0-103 0 0,0 0-120 0 0,0 0-104 0 0,0 0-76 0 0,0 0-66 0 0,0 0-63 0 0,24-4-35 0 0,76-13-42 0 0,-13 13 76 0 0,-84 6-183 0 0,1 0 0 0 0,-1 0 1 0 0,1 0-1 0 0,-1 0 0 0 0,0 1 0 0 0,0 0 1 0 0,0-1-1 0 0,0 1 0 0 0,0 0 0 0 0,-1 0 0 0 0,1 0 1 0 0,-1 1-1 0 0,0-1 0 0 0,0 1 0 0 0,0-1 1 0 0,0 1-1 0 0,-1 0 0 0 0,1-1 0 0 0,-1 1 1 0 0,0 0-1 0 0,0 0 0 0 0,0 0 0 0 0,-1 0 1 0 0,0 0-1 0 0,1 0 0 0 0,-1 0 0 0 0,-1 0 1 0 0,1 0-1 0 0,-1 0 0 0 0,1 0 0 0 0,-1 0 1 0 0,-1 2-9 0 0,2 7 48 0 0,-2-1-2 0 0,0 0 0 0 0,-1 0 0 0 0,0 0 0 0 0,-1 0 0 0 0,-1-1 0 0 0,0 0 0 0 0,0 0 0 0 0,-1 0 0 0 0,0 0-1 0 0,-1-1 1 0 0,-5 6-46 0 0,-16 29 279 0 0,19-33-157 0 0,-8 36 467 0 0,20-46-556 0 0,0 0-1 0 0,-1-1 1 0 0,1 1-1 0 0,0-1 1 0 0,0 0 0 0 0,0 0-1 0 0,0 0 1 0 0,0 0 0 0 0,0 0-1 0 0,1-1 1 0 0,-1 0-1 0 0,0 1 1 0 0,0-1 0 0 0,0 0-1 0 0,0 0 1 0 0,1-1 0 0 0,-1 1-1 0 0,0-1 1 0 0,1 0-33 0 0,9 1 137 0 0,131-26-417 0 0,-73-10-4593 0 0,-51 24-1684 0 0,-8 5-5088 0 0</inkml:trace>
  <inkml:trace contextRef="#ctx0" brushRef="#br0" timeOffset="43908.003">2423 1587 0 0 0,'0'0'259'0'0,"0"0"717"0"0,0 0 494 0 0,0 0 382 0 0,0 0 296 0 0,0 0-6 0 0,0 0-200 0 0,0 0-300 0 0,0 0-295 0 0,0 0-215 0 0,0 0-173 0 0,0 0-135 0 0,0 0-93 0 0,-3 1-74 0 0,1-1-578 0 0,1 0 0 0 0,0 0 0 0 0,0 0 0 0 0,-1 0 1 0 0,1 0-1 0 0,0 1 0 0 0,-1-1 0 0 0,1 0 0 0 0,0 1 0 0 0,0-1 0 0 0,0 1 0 0 0,-1 0 0 0 0,1-1 0 0 0,0 1 0 0 0,0 0 0 0 0,0 0 0 0 0,0 0 0 0 0,0 0 0 0 0,0-1 0 0 0,0 1 1 0 0,1 1-1 0 0,-1-1 0 0 0,0 0 0 0 0,0 0 0 0 0,1 0 0 0 0,-1 0 0 0 0,1 0 0 0 0,-1 1 0 0 0,1-1 0 0 0,-1 0 0 0 0,1 0 0 0 0,0 1 0 0 0,0-1 0 0 0,0 0 0 0 0,-1 1-79 0 0,-3 39 674 0 0,0-1 0 0 0,3 1 0 0 0,2 0 0 0 0,1-1 0 0 0,2 1 0 0 0,3 10-674 0 0,7 92 404 0 0,5 273 331 0 0,-5 129 46 0 0,-26-247-727 0 0,-5-121 132 0 0,6-80-76 0 0,3 1-1 0 0,6 84-109 0 0,2-169 0 0 0,1-10-8 0 0,0-3 4 0 0,-1 0-11 0 0,0 0-1 0 0,0 0 28 0 0,0 0 18 0 0,0 0 1 0 0,0 0-5 0 0,0-4 19 0 0,1-8-18 0 0,-1 0 1 0 0,0 1 0 0 0,-1-1-1 0 0,-1 0 1 0 0,0 1 0 0 0,0-1-1 0 0,-1 1 1 0 0,-1-1 0 0 0,-1-3-28 0 0,-100-169 0 0 0,93 169 1 0 0,1 1 0 0 0,-2 1 0 0 0,0 0 0 0 0,0 1 0 0 0,-1 0 0 0 0,-1 1 0 0 0,1 1 0 0 0,-2 0 0 0 0,0 1 0 0 0,0 0 1 0 0,-6-1-2 0 0,-5-8 104 0 0,25 16-102 0 0,1 1 9 0 0,58-21-104 0 0,50 13 115 0 0,-71 10-18 0 0,230-4-81 0 0,-57-8 14 0 0,-208 11 70 0 0,-1 0-30 0 0,0 0 1 0 0,-43 66 182 0 0,-156 174 58 0 0,27-66 194 0 0,126-120-362 0 0,61-59-2061 0 0,-12 3 1612 0 0,6-7-1039 0 0,-3 2-2619 0 0,1 0-7925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7:5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15 1232 0 0,'0'0'2631'0'0,"0"0"-507"0"0,0 0-211 0 0,0 0-18 0 0,0 0-49 0 0,0 0-153 0 0,0 0-264 0 0,0 0-306 0 0,0 0-241 0 0,0 0-201 0 0,0 0-119 0 0,0 0-58 0 0,0-2-18 0 0,-3-8-10 0 0,3 8-2 0 0,0 2-33 0 0,-4 11 792 0 0,-38 133-148 0 0,7 13-599 0 0,23-91-387 0 0,-2-1 1 0 0,-4-1 0 0 0,-2-1 0 0 0,-4 0-1 0 0,-2-1-99 0 0,6-14-228 0 0,35-92-7557 0 0,1-4 2853 0 0,-1 5-2430 0 0,-12 27 3975 0 0</inkml:trace>
  <inkml:trace contextRef="#ctx0" brushRef="#br0" timeOffset="478.905">741 85 0 0 0,'0'0'1684'0'0,"0"0"383"0"0,0 0 155 0 0,0 0 4 0 0,0 0-153 0 0,0 0-261 0 0,0 0-236 0 0,0 0-334 0 0,0 0-315 0 0,0 0-235 0 0,0 0-153 0 0,0 0-66 0 0,1-8-43 0 0,7-21 632 0 0,28 152 716 0 0,-11-51-1388 0 0,3-2 1 0 0,3-1-1 0 0,7 6-390 0 0,46 80 249 0 0,-50-137 730 0 0,-30-41 891 0 0,50-169-884 0 0,-13-24-821 0 0,-39 70-193 0 0,-13 123-668 0 0,11 23 402 0 0,0 3-4549 0 0,-2 13 907 0 0,2-13-1797 0 0,0 1-4960 0 0</inkml:trace>
  <inkml:trace contextRef="#ctx0" brushRef="#br0" timeOffset="870.031">1425 258 7034 0 0,'0'0'2487'0'0,"0"0"-488"0"0,0 0-271 0 0,0 0-154 0 0,0 0-245 0 0,0 0-274 0 0,0 0-305 0 0,0 0-282 0 0,0 0-207 0 0,0 0-105 0 0,0 0-65 0 0,0 0-43 0 0,-19 26-11 0 0,-58 81-10 0 0,75-105-25 0 0,0 0-1 0 0,0-1 0 0 0,1 1 1 0 0,-1 0-1 0 0,1 0 1 0 0,0 0-1 0 0,-1 0 1 0 0,1 0-1 0 0,0 1 1 0 0,0-1-1 0 0,0 0 1 0 0,0 0-1 0 0,1 1 1 0 0,-1-1-1 0 0,1 0 1 0 0,-1 1-1 0 0,1-1 1 0 0,0 1-1 0 0,0-1 1 0 0,0 0-1 0 0,0 1 1 0 0,0-1-1 0 0,1 1 1 0 0,-1-1-1 0 0,1 0 0 0 0,0 1 1 0 0,-1-1-1 0 0,2 1-1 0 0,1 5 11 0 0,-1 0 43 0 0,0 0 0 0 0,1-1-1 0 0,0 1 1 0 0,0-1 0 0 0,0 1 0 0 0,1-1-1 0 0,0 0 1 0 0,1-1 0 0 0,0 1 0 0 0,0-1-1 0 0,0 0 1 0 0,1 0 0 0 0,0 0 0 0 0,0-1-1 0 0,0 0 1 0 0,0 0 0 0 0,1 0 0 0 0,0-1-1 0 0,0 0 1 0 0,0-1 0 0 0,1 1 0 0 0,-1-1-1 0 0,1-1 1 0 0,0 1 0 0 0,0-1 0 0 0,1-1-54 0 0,-1 0 153 0 0,1-1-1 0 0,0-1 1 0 0,-1 1 0 0 0,1-1 0 0 0,0-1 0 0 0,-1 0-1 0 0,0 0 1 0 0,1-1 0 0 0,-1 0 0 0 0,0 0 0 0 0,0-1-1 0 0,-1 0 1 0 0,1 0 0 0 0,-1-1 0 0 0,0 0 0 0 0,0 0 0 0 0,0 0-1 0 0,-1-1 1 0 0,0 0 0 0 0,0-1 0 0 0,0 1 0 0 0,-1-1-1 0 0,0 0 1 0 0,0-1 0 0 0,-1 1 0 0 0,0-1 0 0 0,0 0-1 0 0,-1 0 1 0 0,2-5-153 0 0,-4 6-50 0 0,0 0 0 0 0,0 0 0 0 0,-1-1 0 0 0,0 1-1 0 0,0 0 1 0 0,-1 0 0 0 0,0-1 0 0 0,0 1 0 0 0,-1 0-1 0 0,1 0 1 0 0,-2 0 0 0 0,1 0 0 0 0,-1 1 0 0 0,0-1-1 0 0,0 0 1 0 0,-1 1 0 0 0,0 0 0 0 0,0 0-1 0 0,0 0 1 0 0,-1 1 0 0 0,0-1 0 0 0,0 1 0 0 0,0 0-1 0 0,-1 0 1 0 0,1 1 0 0 0,-1 0 0 0 0,0 0 0 0 0,-1 0-1 0 0,1 1 1 0 0,-1 0 0 0 0,1 0 0 0 0,-1 0 0 0 0,0 1-1 0 0,0 0 1 0 0,0 1 0 0 0,0-1 0 0 0,0 1 0 0 0,-1 1-1 0 0,1-1 1 0 0,0 1 0 0 0,-1 0 0 0 0,-2 1 50 0 0,-34 1-2385 0 0,16 4-3911 0 0,14 1-4863 0 0</inkml:trace>
  <inkml:trace contextRef="#ctx0" brushRef="#br0" timeOffset="1382.05">1832 269 9714 0 0,'0'0'2562'0'0,"0"0"-770"0"0,0 0-486 0 0,0 0-220 0 0,0 0-193 0 0,0 0-210 0 0,0 0-218 0 0,0 0-137 0 0,0 0-41 0 0,0 0 24 0 0,0 0-4 0 0,0 0-31 0 0,0 0-27 0 0,-4 26-44 0 0,-11 80-26 0 0,14-103-163 0 0,0-1-1 0 0,0 0 1 0 0,0 1 0 0 0,1-1-1 0 0,-1 1 1 0 0,1-1 0 0 0,0 1-1 0 0,0-1 1 0 0,0 1 0 0 0,0-1 0 0 0,0 1-1 0 0,0-1 1 0 0,1 0 0 0 0,-1 1-1 0 0,1-1 1 0 0,0 1 0 0 0,0-1-1 0 0,0 0 1 0 0,0 1 0 0 0,0-1-1 0 0,0 0 1 0 0,1 0 0 0 0,-1 0-1 0 0,0 0 1 0 0,1 0-16 0 0,6 7 118 0 0,-5-5-38 0 0,0-1 0 0 0,0 0 0 0 0,0 1 0 0 0,0-1 0 0 0,1-1 1 0 0,-1 1-1 0 0,1 0 0 0 0,0-1 0 0 0,0 0 0 0 0,0 0 1 0 0,0 0-1 0 0,0 0 0 0 0,0 0 0 0 0,0-1 0 0 0,0 0 0 0 0,1 0 1 0 0,-1 0-1 0 0,1-1 0 0 0,-1 1 0 0 0,0-1 0 0 0,1 0 1 0 0,-1 0-1 0 0,1-1 0 0 0,-1 1 0 0 0,1-1 0 0 0,2-1-80 0 0,4 0 168 0 0,-1-2 1 0 0,0 1-1 0 0,0-1 0 0 0,0 0 0 0 0,0-1 0 0 0,-1 0 0 0 0,0-1 0 0 0,0 0 1 0 0,0 0-1 0 0,3-5-168 0 0,75-92 704 0 0,-45 41-576 0 0,-42 62-160 0 0,0 0-44 0 0,0 6 47 0 0,0-1 1 0 0,1 1-1 0 0,0 0 1 0 0,0 0-1 0 0,0-1 1 0 0,1 1-1 0 0,-1 0 1 0 0,1-1-1 0 0,0 0 1 0 0,1 1-1 0 0,0-1 1 0 0,-1 0-1 0 0,2 0 0 0 0,-1-1 1 0 0,0 1-1 0 0,1 0 1 0 0,0-1-1 0 0,0 0 1 0 0,1 0-1 0 0,-1 0 1 0 0,1-1-1 0 0,-1 1 1 0 0,1-1-1 0 0,0 0 1 0 0,0-1-1 0 0,1 1 1 0 0,-1-1-1 0 0,1 0 1 0 0,-1 0-1 0 0,1-1 1 0 0,-1 0-1 0 0,1 0 1 0 0,0 0-1 0 0,0 0 0 0 0,-1-1 1 0 0,2 0 28 0 0,-1 0 13 0 0,0 1 31 0 0,1-1-1 0 0,0 0 0 0 0,0 0 0 0 0,-1 0 0 0 0,1-1 0 0 0,0 0 0 0 0,-1 0 0 0 0,1-1 0 0 0,0 1 0 0 0,-1-1 0 0 0,0-1 0 0 0,0 0 0 0 0,1 0 0 0 0,-1 0 0 0 0,-1 0 0 0 0,1-1 0 0 0,4-3-43 0 0,-1-2 85 0 0,1-1 0 0 0,-1 0 0 0 0,-1 0 0 0 0,0 0 0 0 0,0-1 0 0 0,-1-1-1 0 0,0 1 1 0 0,-1-1 0 0 0,0 0 0 0 0,-1-1 0 0 0,-1 1 0 0 0,0-1 0 0 0,-1 0-1 0 0,0 0 1 0 0,0 0 0 0 0,-2 0 0 0 0,0-1 0 0 0,0 1 0 0 0,-1-2-85 0 0,0 4-840 0 0,-1-27 859 0 0,-2 28-4048 0 0,-3 3-4320 0 0,3 6-4050 0 0</inkml:trace>
  <inkml:trace contextRef="#ctx0" brushRef="#br0" timeOffset="4580.976">0 1871 1008 0 0,'0'0'1405'0'0,"0"0"21"0"0,0 0 187 0 0,0 0 167 0 0,0 0-43 0 0,0 0-213 0 0,0 0-212 0 0,0 0-124 0 0,0 0-31 0 0,0 0-30 0 0,0 0-54 0 0,0 0-115 0 0,0 0-134 0 0,11-22 1330 0 0,5-15-774 0 0,51-107 851 0 0,-21 40-1523 0 0,-20 51-526 0 0,-3-1 0 0 0,-1-1 0 0 0,-4-1 0 0 0,-1 0 0 0 0,-3-2 0 0 0,0-20-182 0 0,-13 69 9 0 0,1-1-9 0 0,0 0-1 0 0,-1 0 1 0 0,-1 0 0 0 0,0-1 0 0 0,0 1 0 0 0,-1 0 0 0 0,0 0 0 0 0,-1-1-1 0 0,0 1 1 0 0,-1 0 0 0 0,-2-6 0 0 0,5 15-9 0 0,-1 0 1 0 0,1 1-1 0 0,-1-1 0 0 0,0 0 1 0 0,1 0-1 0 0,-1 0 0 0 0,0 0 1 0 0,0 1-1 0 0,1-1 0 0 0,-1 0 1 0 0,0 0-1 0 0,0 1 0 0 0,0-1 1 0 0,0 1-1 0 0,0-1 0 0 0,0 1 1 0 0,0-1-1 0 0,0 1 0 0 0,0 0 1 0 0,0 0-1 0 0,0-1 0 0 0,0 1 1 0 0,0 0-1 0 0,0 0 0 0 0,0 0 1 0 0,0 0-1 0 0,-1 0 0 0 0,1 0 1 0 0,0 0-1 0 0,0 1 0 0 0,0-1 1 0 0,0 0-1 0 0,0 0 0 0 0,0 1 1 0 0,0-1-1 0 0,0 1 0 0 0,0-1 1 0 0,0 1-1 0 0,0-1 0 0 0,0 1 1 0 0,1 0-1 0 0,-1-1 0 0 0,-1 2 9 0 0,-36 38-509 0 0,34-34 547 0 0,-7 8-47 0 0,2 1 1 0 0,0 0-1 0 0,0 1 1 0 0,1-1-1 0 0,1 1 0 0 0,1 1 1 0 0,0 0-1 0 0,1-1 0 0 0,1 2 1 0 0,1-1-1 0 0,0 0 1 0 0,1 1-1 0 0,1 14 9 0 0,19 101 76 0 0,64 54 369 0 0,12-47 164 0 0,-67-103-312 0 0,-27-37-266 0 0,0 0 10 0 0,0 0 31 0 0,0 0-12 0 0,0 0 16 0 0,0 0 9 0 0,0 0-3 0 0,0 0-5 0 0,0 0-10 0 0,0 0-5 0 0,0 0-6 0 0,0 0-9 0 0,0 0-14 0 0,0 0-6 0 0,0 0-4 0 0,0 0-35 0 0,0 0-36 0 0,-2-11-4292 0 0,2 7-6419 0 0,0 1-800 0 0</inkml:trace>
  <inkml:trace contextRef="#ctx0" brushRef="#br0" timeOffset="5004.67">538 1422 8754 0 0,'0'0'2934'0'0,"0"0"-807"0"0,0 0-447 0 0,0 0-162 0 0,0 0-151 0 0,0 0-233 0 0,0 0-289 0 0,0 0-260 0 0,0 0-175 0 0,0 0-103 0 0,0 0-22 0 0,0 0 12 0 0,0 0 106 0 0,6 0 99 0 0,196 18 3632 0 0,-7-18-3266 0 0,-195 0-852 0 0,0 0-11 0 0,0 0-37 0 0,0 0 10 0 0,0 0-10 0 0,0 0-40 0 0,-9-4-3575 0 0,4 1-1439 0 0,4 2-1713 0 0,0-2-4706 0 0</inkml:trace>
  <inkml:trace contextRef="#ctx0" brushRef="#br0" timeOffset="5305.241">597 1665 8938 0 0,'0'0'2602'0'0,"0"0"-784"0"0,0 0-530 0 0,0 0-133 0 0,0 0 24 0 0,0 0 58 0 0,0 0-43 0 0,0 0-95 0 0,0 0-110 0 0,0 0-155 0 0,0 0-67 0 0,0 0-21 0 0,14 7-36 0 0,47 20-57 0 0,12-21 836 0 0,77-24-548 0 0,-129 16-660 0 0,-11 1-2196 0 0,-1 0-6508 0 0,-7 1-3502 0 0</inkml:trace>
  <inkml:trace contextRef="#ctx0" brushRef="#br0" timeOffset="6933.276">1376 1212 7586 0 0,'0'0'2088'0'0,"0"0"-406"0"0,0 0-189 0 0,0 0-43 0 0,0 0-112 0 0,0 0-262 0 0,0 0-336 0 0,0 0-305 0 0,0 0-176 0 0,0 0-66 0 0,0 0 0 0 0,0 0 39 0 0,0 0 12 0 0,-5 16-12 0 0,-22 108 339 0 0,0 173 349 0 0,26-296-898 0 0,1 1-1 0 0,0-1 0 0 0,0 1 0 0 0,-1-1 0 0 0,1 1 0 0 0,0 0 1 0 0,0-1-1 0 0,1 1 0 0 0,-1-1 0 0 0,0 1 0 0 0,0-1 0 0 0,1 1 1 0 0,-1-1-1 0 0,1 1 0 0 0,-1-1 0 0 0,1 1 0 0 0,0-1 0 0 0,0 0 0 0 0,0 1 1 0 0,-1-1-1 0 0,1 0 0 0 0,0 0 0 0 0,0 0 0 0 0,1 1 0 0 0,-1-1 1 0 0,0 0-1 0 0,0-1 0 0 0,0 1 0 0 0,1 0 0 0 0,-1 0 0 0 0,0 0 1 0 0,1-1-1 0 0,-1 1 0 0 0,1-1 0 0 0,-1 1 0 0 0,1-1 0 0 0,-1 1 0 0 0,1-1 1 0 0,-1 0-1 0 0,1 0 0 0 0,0 0 0 0 0,-1 0 0 0 0,1 0 0 0 0,-1 0 1 0 0,1 0-1 0 0,-1 0 0 0 0,1-1 0 0 0,-1 1 0 0 0,1-1 0 0 0,-1 1 1 0 0,1-1-1 0 0,-1 0 0 0 0,0 1 0 0 0,1-1 0 0 0,-1 0 0 0 0,0 0 1 0 0,1 0-1 0 0,-1 0 0 0 0,0 0 0 0 0,0 0-21 0 0,25-25 321 0 0,-1-1 0 0 0,-2-1-1 0 0,-1-1 1 0 0,-1-1 0 0 0,-1 0 0 0 0,9-23-321 0 0,-2 7 165 0 0,-5 6-55 0 0,-3-2 0 0 0,-1 0 0 0 0,-3 0 0 0 0,10-42-110 0 0,-15 11 627 0 0,-10 72-558 0 0,0 1-14 0 0,0 0-17 0 0,0 0-22 0 0,0 0-26 0 0,-7 30-280 0 0,-6 34 315 0 0,3 0-1 0 0,2 1 0 0 0,4 0 1 0 0,2 49-25 0 0,26 328-842 0 0,-23-413 731 0 0,-1 0-1 0 0,-2 1 1 0 0,0-1-1 0 0,-3 0 1 0 0,0 0 0 0 0,-2-1-1 0 0,0 1 1 0 0,-2-2-1 0 0,-12 26 112 0 0,19-49 11 0 0,0 1 0 0 0,-1-1 0 0 0,1 1 0 0 0,-1-1-1 0 0,0 0 1 0 0,0 0 0 0 0,0-1 0 0 0,0 1 0 0 0,-1-1 0 0 0,1 1-1 0 0,-1-1 1 0 0,0 0 0 0 0,0 0 0 0 0,0-1 0 0 0,-1 1 0 0 0,1-1 0 0 0,-1 0-1 0 0,1 0 1 0 0,-1 0 0 0 0,0-1 0 0 0,1 0 0 0 0,-1 0 0 0 0,0 0-1 0 0,0 0 1 0 0,0-1 0 0 0,0 0 0 0 0,0 0 0 0 0,0 0 0 0 0,0 0-1 0 0,0-1 1 0 0,1 0 0 0 0,-1 0 0 0 0,0 0 0 0 0,0-1 0 0 0,1 0-1 0 0,-1 0 1 0 0,1 0 0 0 0,-1 0 0 0 0,1-1 0 0 0,-1 0-11 0 0,0-1 15 0 0,0-1 1 0 0,0-1 0 0 0,0 1 0 0 0,1-1-1 0 0,-1 0 1 0 0,1 0 0 0 0,1 0 0 0 0,-1-1-1 0 0,1 1 1 0 0,0-1 0 0 0,1 0 0 0 0,-1 1-1 0 0,1-1 1 0 0,1-1 0 0 0,-1 1 0 0 0,1 0-1 0 0,1 0 1 0 0,-1 0 0 0 0,1-1 0 0 0,0 1-1 0 0,1 0 1 0 0,0 0 0 0 0,1-7-16 0 0,2-4 16 0 0,0-1 0 0 0,1 1 0 0 0,1 1 0 0 0,0-1 0 0 0,1 1 0 0 0,1 0 0 0 0,1 1 1 0 0,10-15-17 0 0,84-85-686 0 0,-77 96-2996 0 0,4 1-3532 0 0,-26 16-4139 0 0</inkml:trace>
  <inkml:trace contextRef="#ctx0" brushRef="#br0" timeOffset="7245.254">1865 1514 12203 0 0,'0'0'2227'0'0,"0"0"-802"0"0,0 0-476 0 0,0 0-28 0 0,0 0 70 0 0,0 0-33 0 0,0 0-116 0 0,0 0-172 0 0,0 0-162 0 0,0 0-123 0 0,0 0-50 0 0,0 0-39 0 0,-4 27-38 0 0,-11 86-32 0 0,12-62 129 0 0,7 26 142 0 0,-5-77-1709 0 0,-2 3 2654 0 0,2-2-6194 0 0,0-1-5693 0 0,1-3 1366 0 0</inkml:trace>
  <inkml:trace contextRef="#ctx0" brushRef="#br0" timeOffset="7649.829">2059 1440 5785 0 0,'0'0'1962'0'0,"0"0"-306"0"0,0 0-17 0 0,0 0 91 0 0,0 0-80 0 0,0 0-255 0 0,0 0-312 0 0,0 0-203 0 0,0 0-89 0 0,0 0 15 0 0,0 0 16 0 0,0 0-57 0 0,0 0-56 0 0,15 1-64 0 0,109 1 1053 0 0,47-16-291 0 0,-130 14-2338 0 0,-33 0-3160 0 0,1 0-3895 0 0,-7 0-3885 0 0</inkml:trace>
  <inkml:trace contextRef="#ctx0" brushRef="#br0" timeOffset="8355.483">2823 1311 12139 0 0,'0'0'1920'0'0,"0"0"-645"0"0,0 0-303 0 0,0 0-42 0 0,0 0-29 0 0,0 0-129 0 0,0 0-143 0 0,0 0-156 0 0,0 0-137 0 0,0 0-80 0 0,0 0-85 0 0,0 0-47 0 0,-26 10-18 0 0,-80 29-7 0 0,48 1 23 0 0,52-35-138 0 0,-1 1 0 0 0,1 0 1 0 0,0 0-1 0 0,0 0 0 0 0,1 1 1 0 0,0-1-1 0 0,0 1 0 0 0,0 0 1 0 0,1 1-1 0 0,0-1 0 0 0,1 1 1 0 0,0 0-1 0 0,0 0 0 0 0,0 0 1 0 0,1 0-1 0 0,0 0 0 0 0,1 1 1 0 0,0-1-1 0 0,0 1 0 0 0,1-1 1 0 0,0 1-1 0 0,0-1 0 0 0,2 5 16 0 0,0-9 24 0 0,0 0 0 0 0,1-1 0 0 0,-1 1 0 0 0,1-1 0 0 0,0 1 0 0 0,0-1 0 0 0,0 0 0 0 0,1 0 0 0 0,-1 0 0 0 0,1-1 0 0 0,-1 1 0 0 0,1-1 0 0 0,0 0 0 0 0,0 0-1 0 0,0 0 1 0 0,0-1 0 0 0,0 1 0 0 0,1-1 0 0 0,-1 0 0 0 0,0 0 0 0 0,1 0 0 0 0,-1-1 0 0 0,1 0 0 0 0,-1 0 0 0 0,0 0 0 0 0,1 0 0 0 0,-1-1 0 0 0,1 1 0 0 0,-1-1-1 0 0,0 0 1 0 0,0-1 0 0 0,1 1 0 0 0,-1-1 0 0 0,0 1 0 0 0,0-1 0 0 0,0-1 0 0 0,0 1-24 0 0,13-7 208 0 0,-1 0 1 0 0,0-1-1 0 0,0-1 1 0 0,-1 0-1 0 0,0-1 0 0 0,-1-1 1 0 0,-1 0-1 0 0,0 0 1 0 0,-1-2-1 0 0,0 0 0 0 0,3-6-208 0 0,-2-2 98 0 0,0-1 0 0 0,-2-1 0 0 0,-1 0-1 0 0,-1 0 1 0 0,-1-1 0 0 0,-1 0-1 0 0,-1-1 1 0 0,-1 1 0 0 0,-2-1 0 0 0,-1 0-1 0 0,-1-23-97 0 0,-1 32-12 0 0,2 2-61 0 0,0 0 0 0 0,-2 0 0 0 0,0 0 0 0 0,-1 0 0 0 0,0 0 0 0 0,-1 0 1 0 0,-1 1-1 0 0,-1-1 0 0 0,0 1 0 0 0,-1-1 0 0 0,-1 1 0 0 0,0 1 0 0 0,-1-1 0 0 0,0 1 0 0 0,-1 0 0 0 0,-10-11 73 0 0,15 22-21 0 0,0 1-1 0 0,0-1 0 0 0,-1 1 0 0 0,1 0 0 0 0,-1 1 0 0 0,1-1 0 0 0,-1 0 0 0 0,0 1 0 0 0,0 0 0 0 0,0 0 1 0 0,1 0-1 0 0,-1 0 0 0 0,0 1 0 0 0,0 0 0 0 0,0-1 0 0 0,0 1 0 0 0,0 1 0 0 0,0-1 0 0 0,0 1 0 0 0,0-1 1 0 0,0 1-1 0 0,0 0 0 0 0,0 1 0 0 0,1-1 0 0 0,-1 0 0 0 0,0 1 0 0 0,1 0 0 0 0,-1 0 0 0 0,1 0 0 0 0,0 1 22 0 0,-4 1-7 0 0,1 1 0 0 0,-1-1-1 0 0,1 1 1 0 0,1 1-1 0 0,-1-1 1 0 0,1 1-1 0 0,0 0 1 0 0,0 1-1 0 0,1-1 1 0 0,-1 1-1 0 0,1 0 1 0 0,1 0-1 0 0,0 0 1 0 0,-2 5 7 0 0,2 0 31 0 0,1 0 1 0 0,0 0 0 0 0,1 1-1 0 0,1-1 1 0 0,0 0-1 0 0,0 0 1 0 0,1 0-1 0 0,1 1 1 0 0,0-1-1 0 0,1-1 1 0 0,0 1-1 0 0,0 0 1 0 0,2-1-1 0 0,-1 1 1 0 0,1-1 0 0 0,4 5-32 0 0,115 160 611 0 0,61-9 323 0 0,-142-113-1729 0 0,-42-52-126 0 0,-3 0-12571 0 0,2-2 3473 0 0</inkml:trace>
  <inkml:trace contextRef="#ctx0" brushRef="#br0" timeOffset="8699.846">3101 685 14331 0 0,'0'0'1778'0'0,"0"0"-611"0"0,0 0-302 0 0,0 0-25 0 0,0 0 27 0 0,0 0-67 0 0,0 0-134 0 0,0 0-74 0 0,0 0-15 0 0,0 0 29 0 0,0 0 11 0 0,0 0-50 0 0,0 0-65 0 0,20 18-44 0 0,67 55-30 0 0,-65-56-322 0 0,0 1-1 0 0,-2 1 0 0 0,0 1 0 0 0,-1 1 1 0 0,-2 0-1 0 0,0 2 0 0 0,-1 0 0 0 0,-1 1 0 0 0,-1 0 1 0 0,-2 1-1 0 0,0 0 0 0 0,-1 1 0 0 0,-2 1 0 0 0,-1 0 1 0 0,-1 0-1 0 0,-1 0 0 0 0,-1 1 0 0 0,0 22-105 0 0,-4-36-11 0 0,3 18-27 0 0,-1 0-1 0 0,-2 1 1 0 0,-1 0-1 0 0,-2-1 1 0 0,-1 0-1 0 0,-1 1 1 0 0,-2-1-1 0 0,-9 28 39 0 0,8-42-116 0 0,0 0 0 0 0,-2 0 0 0 0,0 0 0 0 0,-1-1 0 0 0,-1-1 0 0 0,0 0 0 0 0,-1 0 0 0 0,-1-1 0 0 0,-1-1 0 0 0,0 0 0 0 0,0-1 0 0 0,-9 5 116 0 0,-112 66-3775 0 0,87-62-866 0 0,1-2-4775 0 0,27-12 1404 0 0</inkml:trace>
  <inkml:trace contextRef="#ctx0" brushRef="#br0" timeOffset="9600.208">1342 748 0 0 0,'0'0'796'0'0,"0"0"740"0"0,0 0 240 0 0,0 0-105 0 0,0 0-208 0 0,0 0-170 0 0,0 0-35 0 0,0 0 22 0 0,0 0-18 0 0,0-3-102 0 0,1 2-1086 0 0,-1 1 0 0 0,0-1 0 0 0,0 0 0 0 0,0 1-1 0 0,0-1 1 0 0,0 1 0 0 0,-1-1 0 0 0,1 0 0 0 0,0 1 0 0 0,0-1 0 0 0,0 1 0 0 0,0-1 0 0 0,-1 1 0 0 0,1-1 0 0 0,0 0 0 0 0,-1 1-1 0 0,1-1 1 0 0,0 1 0 0 0,-1-1 0 0 0,1 1 0 0 0,0 0 0 0 0,-1-1 0 0 0,1 1 0 0 0,-1-1 0 0 0,1 1 0 0 0,-1 0 0 0 0,1-1-1 0 0,-1 1 1 0 0,1 0 0 0 0,-1 0 0 0 0,0-1 0 0 0,1 1 0 0 0,-1 0 0 0 0,1 0 0 0 0,-1 0 0 0 0,0 0 0 0 0,1-1 0 0 0,-1 1 0 0 0,1 0-1 0 0,-1 0 1 0 0,0 0 0 0 0,1 1 0 0 0,-1-1 0 0 0,1 0 0 0 0,-1 0 0 0 0,0 0 0 0 0,1 0 0 0 0,-1 1 0 0 0,1-1 0 0 0,-1 0 0 0 0,1 0-1 0 0,-1 1 1 0 0,1-1 0 0 0,-1 0 0 0 0,1 1 0 0 0,-1-1 0 0 0,1 1 0 0 0,-1-1 0 0 0,1 0 0 0 0,-1 1 0 0 0,1-1 0 0 0,0 1 0 0 0,-1-1-1 0 0,1 1 1 0 0,0 0 0 0 0,-1 0-74 0 0,-12 11 290 0 0,-1 0 0 0 0,1 1 0 0 0,1 1 0 0 0,1 0 0 0 0,0 1 0 0 0,0 0 0 0 0,2 0 0 0 0,0 1 0 0 0,0 1 0 0 0,2-1 1 0 0,0 1-1 0 0,-3 15-290 0 0,-41 220 1307 0 0,43-183-974 0 0,3 1 1 0 0,3 1-1 0 0,3-1 1 0 0,5 22-334 0 0,-3-69 150 0 0,0 1 0 0 0,1-1 0 0 0,2 0 0 0 0,0-1 0 0 0,1 1 0 0 0,2-1 0 0 0,0 0 0 0 0,1-1 0 0 0,1 0 0 0 0,1-1 0 0 0,1 0 0 0 0,1-1 0 0 0,1 0 1 0 0,0-1-1 0 0,1-1 0 0 0,1-1 0 0 0,7 6-150 0 0,138 70 1039 0 0,-108-64-790 0 0,-52-64-1849 0 0,13 11-4979 0 0,-8 17-3742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1,'-5'14,"3"5,2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1:58:15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1216 2320 0 0,'0'0'2004'0'0,"0"0"-111"0"0,0 0 158 0 0,0 0 181 0 0,0 0-11 0 0,0 0-271 0 0,0 0-418 0 0,0 0-377 0 0,0 0-274 0 0,0 0-184 0 0,0 0-117 0 0,6 4 2214 0 0,104 3 384 0 0,152-7-1455 0 0,-170-13-2563 0 0,-142 24-1941 0 0,15-9-5312 0 0,25-2-3179 0 0</inkml:trace>
  <inkml:trace contextRef="#ctx0" brushRef="#br0" timeOffset="311.232">115 899 6577 0 0,'0'0'3210'0'0,"0"0"-1037"0"0,0 0-727 0 0,0 0-280 0 0,0 0-84 0 0,0 0 33 0 0,0 0 14 0 0,0 0-71 0 0,0 0-80 0 0,0 0-164 0 0,0 0-167 0 0,0 0-77 0 0,5 24-45 0 0,27 148 882 0 0,-3 103 74 0 0,-27-157-6591 0 0,0-114-2694 0 0,1-4-3148 0 0</inkml:trace>
  <inkml:trace contextRef="#ctx0" brushRef="#br0" timeOffset="831.111">800 505 6185 0 0,'0'0'1907'0'0,"0"0"-198"0"0,0 0 26 0 0,0 0 101 0 0,0 0-6 0 0,0 0-190 0 0,0 0-321 0 0,0 0-340 0 0,0 0-285 0 0,0 0-208 0 0,0 0-119 0 0,0 0-42 0 0,0 0-2 0 0,-4 5 17 0 0,-25 36 21 0 0,2 1 0 0 0,2 1 0 0 0,2 1 0 0 0,2 1-1 0 0,2 1 1 0 0,1 1 0 0 0,3 0 0 0 0,2 1 0 0 0,2 2-361 0 0,5-10 14 0 0,1 0 0 0 0,2 0 1 0 0,2 0-1 0 0,2 1 1 0 0,2 14-15 0 0,-1-48 9 0 0,-1 0-1 0 0,1 0 1 0 0,0-1 0 0 0,0 1 0 0 0,1-1 0 0 0,0 1 0 0 0,0-1 0 0 0,0 0-1 0 0,1 0 1 0 0,0 0 0 0 0,0-1 0 0 0,1 1 0 0 0,0-1 0 0 0,-1 0 0 0 0,2-1-1 0 0,-1 1 1 0 0,0-1 0 0 0,1 0 0 0 0,0 0 0 0 0,0 0 0 0 0,0-1 0 0 0,0 0-1 0 0,1 0 1 0 0,-1-1 0 0 0,1 0 0 0 0,0 0 0 0 0,0 0 0 0 0,0-1 0 0 0,-1 0 0 0 0,1-1-1 0 0,4 1-8 0 0,1-2 45 0 0,1 1 1 0 0,-1-2-1 0 0,0 0 0 0 0,0-1 0 0 0,-1 0 0 0 0,1 0 0 0 0,0-1 0 0 0,-1-1 0 0 0,0 0 0 0 0,0 0 0 0 0,0-1 0 0 0,-1-1 0 0 0,0 0 0 0 0,0 0 0 0 0,-1-1 0 0 0,0 0 0 0 0,0-1 0 0 0,-1 0 0 0 0,0 0 0 0 0,0 0 0 0 0,-1-1 1 0 0,-1-1-1 0 0,1 1 0 0 0,-2-1 0 0 0,1 0 0 0 0,-2 0 0 0 0,1-1 0 0 0,-2 1 0 0 0,1-1 0 0 0,-2 0 0 0 0,1 0 0 0 0,-1-4-45 0 0,-3 12-3 0 0,1-1 0 0 0,-1 1 0 0 0,0 0-1 0 0,0 0 1 0 0,0 0 0 0 0,-1 0 0 0 0,0 0 0 0 0,1 0 0 0 0,-1 0 0 0 0,-1 0-1 0 0,1 1 1 0 0,0-1 0 0 0,-1 1 0 0 0,0 0 0 0 0,0-1 0 0 0,0 1 0 0 0,0 0 0 0 0,0 1-1 0 0,-1-1 1 0 0,1 1 0 0 0,-1-1 0 0 0,0 1 0 0 0,0 0 0 0 0,0 0 0 0 0,0 1-1 0 0,-3-2 4 0 0,-114-22-429 0 0,103 25 284 0 0,1 1 0 0 0,0 0-1 0 0,0 2 1 0 0,0 0 0 0 0,0 0-1 0 0,1 2 1 0 0,-1 0 0 0 0,1 1-1 0 0,0 0 1 0 0,-13 9 145 0 0,-29 21-3019 0 0,7 7-3731 0 0,35-27-4723 0 0</inkml:trace>
  <inkml:trace contextRef="#ctx0" brushRef="#br0" timeOffset="1578.718">993 1422 1168 0 0,'0'0'2205'0'0,"0"0"-132"0"0,0 0 292 0 0,0 0 182 0 0,0 0-146 0 0,0 0-374 0 0,0 0-421 0 0,0 0-357 0 0,0 0-262 0 0,0 0-195 0 0,0 0-144 0 0,0 0-96 0 0,0 0-55 0 0,31-14-41 0 0,98-45-4 0 0,-47 8 527 0 0,-60 32-634 0 0,9-8-106 0 0,-1 0 0 0 0,-1-2 0 0 0,-1-1 0 0 0,-2-1 0 0 0,-1-2 0 0 0,-2 0 0 0 0,-1-1 0 0 0,-1-2 0 0 0,-2 0 0 0 0,9-27-239 0 0,-20 41 1 0 0,-1 0 1 0 0,-1 0-1 0 0,-1-1 0 0 0,-1 1 1 0 0,-1-1-1 0 0,-1 0 0 0 0,-1 0 1 0 0,-1 0-1 0 0,-1 0 0 0 0,-1 0 1 0 0,-1 0-1 0 0,-1 0 0 0 0,-1 1 1 0 0,-1-1-1 0 0,-1 1 0 0 0,-3-6-1 0 0,9 25-7 0 0,0-1-1 0 0,0 1 1 0 0,-1 0 0 0 0,1 0-1 0 0,-1-1 1 0 0,0 1 0 0 0,0 0-1 0 0,0 0 1 0 0,-1 1 0 0 0,1-1-1 0 0,0 0 1 0 0,-1 1 0 0 0,0 0-1 0 0,0-1 1 0 0,0 1 0 0 0,0 0-1 0 0,0 0 1 0 0,0 1 0 0 0,0-1-1 0 0,0 1 1 0 0,-1-1 0 0 0,1 1-1 0 0,-1 0 1 0 0,1 0 0 0 0,-1 1-1 0 0,1-1 1 0 0,-1 1 0 0 0,1 0-1 0 0,-1-1 1 0 0,0 2 0 0 0,1-1-1 0 0,-1 0 1 0 0,1 1 0 0 0,-1-1-1 0 0,1 1 1 0 0,-1 0 0 0 0,1 1-1 0 0,-1-1 1 0 0,1 0 0 0 0,-1 1 7 0 0,-13 15-7 0 0,2 0-1 0 0,0 1 1 0 0,0 1 0 0 0,2 0 0 0 0,0 1-1 0 0,2 1 1 0 0,0-1 0 0 0,1 2 0 0 0,1 0 0 0 0,1 0-1 0 0,1 0 1 0 0,0 4 7 0 0,2-9-1 0 0,0 1-1 0 0,1-1 1 0 0,1 1-1 0 0,1 0 1 0 0,1 0 0 0 0,0 0-1 0 0,1 0 1 0 0,1 0-1 0 0,1 0 1 0 0,0 0-1 0 0,1 0 1 0 0,1 0 0 0 0,1-1-1 0 0,1 1 2 0 0,120 207 85 0 0,-122-220-108 0 0,0-1-1 0 0,-1 1 0 0 0,0 0 0 0 0,0 0 0 0 0,0 0 0 0 0,-1 1 0 0 0,1-1 1 0 0,-1 1-1 0 0,0-1 0 0 0,-1 1 0 0 0,0 0 0 0 0,0 0 0 0 0,0-1 1 0 0,0 1-1 0 0,-1 0 0 0 0,0 0 0 0 0,0 1 24 0 0,-10 1-2602 0 0,8-9-1947 0 0,1-1-3773 0 0,1 1-1245 0 0</inkml:trace>
  <inkml:trace contextRef="#ctx0" brushRef="#br0" timeOffset="2193.312">1654 1043 6705 0 0,'0'0'2238'0'0,"0"0"-563"0"0,0 0-156 0 0,0 0 44 0 0,0 0-42 0 0,0 0-182 0 0,0 0-289 0 0,0 0-287 0 0,-10 34-227 0 0,-28 106-145 0 0,14-30 252 0 0,4 128 144 0 0,20-237-715 0 0,0 1-6 0 0,1-1 0 0 0,-1 1 0 0 0,0-1 0 0 0,1 0 0 0 0,-1 1 0 0 0,0-1 0 0 0,0 1 0 0 0,0-1 1 0 0,0 0-1 0 0,0 1 0 0 0,0-1 0 0 0,-1 1 0 0 0,1-1 0 0 0,0 0 0 0 0,-1 1 0 0 0,1-1 0 0 0,-1 0 1 0 0,1 1-1 0 0,-1-1 0 0 0,0 0 0 0 0,0 0 0 0 0,1 0 0 0 0,-1 1 0 0 0,0-1 0 0 0,0 0 0 0 0,0 0 1 0 0,0 0-1 0 0,0 0 0 0 0,0-1 0 0 0,-1 2-66 0 0,-6-50 1562 0 0,12 21-1430 0 0,1 1 0 0 0,0 0 0 0 0,2 0 0 0 0,1 0 0 0 0,2 1 0 0 0,0 0 0 0 0,1 1 0 0 0,2 0 0 0 0,0 1 1 0 0,8-9-133 0 0,-5 4 53 0 0,1-6-38 0 0,3 1 0 0 0,1 1-1 0 0,1 1 1 0 0,1 1 0 0 0,2 1 0 0 0,1 1-1 0 0,12-9-14 0 0,-34 34 15 0 0,0 0-1 0 0,0 0 1 0 0,0 0-1 0 0,1 1 0 0 0,-1 0 1 0 0,1 0-1 0 0,-1 0 1 0 0,1 0-1 0 0,0 1 1 0 0,0 0-1 0 0,0 0 1 0 0,0 0-1 0 0,0 0 1 0 0,0 1-1 0 0,0 0 1 0 0,0 0-1 0 0,0 0 0 0 0,0 1 1 0 0,1 0-15 0 0,-3 2 15 0 0,0 0 0 0 0,0 0 1 0 0,-1 0-1 0 0,0 1 0 0 0,1-1 0 0 0,-1 1 1 0 0,-1-1-1 0 0,1 1 0 0 0,0 0 0 0 0,-1 0 1 0 0,0 0-1 0 0,0 0 0 0 0,0 0 0 0 0,0 0 1 0 0,-1 0-1 0 0,1 0 0 0 0,-1 0 0 0 0,0 0 1 0 0,-1 0-1 0 0,1 0 0 0 0,0 0 0 0 0,-1 0-15 0 0,1 1 21 0 0,-1 9 42 0 0,0 0 0 0 0,0 0 0 0 0,-2 0 0 0 0,1 0 0 0 0,-2 0 0 0 0,0-1 0 0 0,0 0 0 0 0,-2 1 0 0 0,1-2 0 0 0,-2 1 0 0 0,-3 6-63 0 0,4-12 32 0 0,1 0-1 0 0,-1 0 0 0 0,0 0 0 0 0,0-1 0 0 0,-1 0 0 0 0,0 0 0 0 0,0 0 0 0 0,0-1 0 0 0,-1 0 0 0 0,0-1 1 0 0,0 0-1 0 0,0 0 0 0 0,0 0 0 0 0,-1-1 0 0 0,1 0 0 0 0,-1-1 0 0 0,0 0 0 0 0,0-1 0 0 0,0 1 0 0 0,0-2 1 0 0,0 1-1 0 0,0-1 0 0 0,0-1 0 0 0,0 1 0 0 0,0-2-31 0 0,4 1-34 0 0,-1 0-1 0 0,1-1 1 0 0,0 0 0 0 0,0 0-1 0 0,0 0 1 0 0,0 0 0 0 0,1-1-1 0 0,-1 0 1 0 0,1 0 0 0 0,-1 0-1 0 0,1-1 1 0 0,0 1 0 0 0,1-1-1 0 0,-1 0 1 0 0,0 0 0 0 0,1-1-1 0 0,0 1 1 0 0,0-1 0 0 0,0 1-1 0 0,1-1 1 0 0,0 0 0 0 0,0 0-1 0 0,0 0 1 0 0,0 0 0 0 0,1 0-1 0 0,-1-1 1 0 0,2 1 0 0 0,-1 0-1 0 0,0-1 1 0 0,1 1 0 0 0,0-2 34 0 0,0-44-2013 0 0,0 19-4704 0 0,0 23-5198 0 0</inkml:trace>
  <inkml:trace contextRef="#ctx0" brushRef="#br0" timeOffset="15066.935">2228 984 808 0 0,'0'0'2074'0'0,"0"0"-331"0"0,0 0-139 0 0,0 0 10 0 0,0 0 46 0 0,0 0 29 0 0,0 0-25 0 0,0 0-117 0 0,0 0-228 0 0,0 0-279 0 0,0 0-238 0 0,-3 0-143 0 0,-6 1 2318 0 0,23 0 2078 0 0,5 1-5371 0 0,113 10 1163 0 0,1-6 0 0 0,6-6-847 0 0,-128 0 25 0 0,-11 0-17 0 0,0 0-16 0 0,0 0 12 0 0,0 0 5 0 0,0 0 5 0 0,0 0-4 0 0,0 0 4 0 0,0 0-5 0 0,-13-4-968 0 0,-15-10-2355 0 0,18 7-599 0 0,3 3-4551 0 0,3 0-2604 0 0</inkml:trace>
  <inkml:trace contextRef="#ctx0" brushRef="#br0" timeOffset="15567.166">2377 712 752 0 0,'0'0'1715'0'0,"0"0"-229"0"0,0 0 40 0 0,0 0 201 0 0,0 0 180 0 0,0 0 0 0 0,0 0-176 0 0,0 0-300 0 0,0 0-346 0 0,0 0-283 0 0,0 0-182 0 0,0 0-75 0 0,-5 1-11 0 0,-16 7 14 0 0,16-6-3 0 0,5-2-34 0 0,0 26 2008 0 0,-7 251 1442 0 0,1 1-3361 0 0,15-226-548 0 0,-8-52-46 0 0,0 0-5 0 0,-1 0-24 0 0,0 0 5 0 0,0 0 2 0 0,0 0-10 0 0,0 0-46 0 0,0-26-3391 0 0,0 16-2586 0 0,0 5-5514 0 0</inkml:trace>
  <inkml:trace contextRef="#ctx0" brushRef="#br0" timeOffset="20385.888">3338 590 0 0 0,'0'0'688'0'0,"0"0"522"0"0,0 0 159 0 0,0 0-27 0 0,0 0-87 0 0,0 0-99 0 0,0 0-78 0 0,0 0-43 0 0,0 0-2 0 0,8-3-13 0 0,21-9-10 0 0,-37 12 7047 0 0,-10-1-5905 0 0,-31-1-2611 0 0,-111 19 1334 0 0,62 17-228 0 0,48 11-69 0 0,3 46-355 0 0,46-87-208 0 0,0 0-1 0 0,1 0 1 0 0,-1 1-1 0 0,1-1 1 0 0,0 0-1 0 0,0 0 1 0 0,0 1-1 0 0,1-1 1 0 0,0 0-1 0 0,0 0 1 0 0,0 0-1 0 0,0 0 1 0 0,0 0-1 0 0,1 0 1 0 0,0 0 0 0 0,0 0-1 0 0,0 0 1 0 0,1 0-15 0 0,2-1 69 0 0,1 0 1 0 0,0 0 0 0 0,0 0-1 0 0,0-1 1 0 0,0 0 0 0 0,0 0-1 0 0,0 0 1 0 0,1-1 0 0 0,-1 0-1 0 0,1 0 1 0 0,-1-1 0 0 0,1 0-1 0 0,-1 0 1 0 0,1 0 0 0 0,-1-1-1 0 0,1 0 1 0 0,-1 0 0 0 0,3-2-70 0 0,29 0 62 0 0,24 19-47 0 0,-44 0-14 0 0,0 0 0 0 0,-1 2 1 0 0,0 0-1 0 0,-2 1 0 0 0,0 0 1 0 0,-1 1-1 0 0,-1 1 0 0 0,-1 0 1 0 0,3 8-2 0 0,-6-13 2 0 0,-2-3 3 0 0,0 0-1 0 0,-1 1 1 0 0,0 0-1 0 0,-1 0 1 0 0,-1 0-1 0 0,0 0 1 0 0,-1 1-1 0 0,0-1 1 0 0,-1 1-1 0 0,-1 0 1 0 0,0 3-5 0 0,-3-13 11 0 0,0-1 1 0 0,0 1-1 0 0,-1-1 0 0 0,1 1 1 0 0,-1-1-1 0 0,0 0 1 0 0,0 0-1 0 0,0 0 1 0 0,-1 0-1 0 0,1-1 1 0 0,-1 1-1 0 0,0-1 1 0 0,0 0-1 0 0,0 0 1 0 0,0-1-1 0 0,-1 1 1 0 0,-4 1-12 0 0,1 1 26 0 0,-7 7 18 0 0,0-2 1 0 0,-1 0-1 0 0,0 0 1 0 0,-1-2-1 0 0,0 0 0 0 0,-1-1 1 0 0,0-1-1 0 0,0 0 1 0 0,0-2-1 0 0,0 0 1 0 0,-1-1-1 0 0,1 0 0 0 0,-10-2-44 0 0,-1 0 115 0 0,22 1-93 0 0,-1-2 1 0 0,1 1-1 0 0,0-1 0 0 0,0 0 0 0 0,-1 0 0 0 0,1-1 0 0 0,0 0 0 0 0,0 0 0 0 0,0-1 0 0 0,0 1 0 0 0,0-2 0 0 0,0 1 0 0 0,1-1 0 0 0,-1 0 0 0 0,1 0 0 0 0,-1-1 0 0 0,0-1-22 0 0,-8-17-1015 0 0,13 13-2974 0 0,1 0-5406 0 0,1 5-2836 0 0</inkml:trace>
  <inkml:trace contextRef="#ctx0" brushRef="#br0" timeOffset="21022.163">3879 365 2673 0 0,'0'0'1731'0'0,"0"0"-70"0"0,0 0 73 0 0,0 0 154 0 0,0 0 102 0 0,0 0-80 0 0,0 0-266 0 0,0 0-337 0 0,0 0-279 0 0,0 0-153 0 0,0 0-123 0 0,0 0-138 0 0,0 0-102 0 0,-3 0-105 0 0,-6 3-162 0 0,0 0 0 0 0,0 1-1 0 0,0 0 1 0 0,0 0 0 0 0,1 0 0 0 0,0 1 0 0 0,0 1 0 0 0,0-1 0 0 0,0 1 0 0 0,1 1 0 0 0,0-1 0 0 0,1 1 0 0 0,-1 0-1 0 0,-1 4-244 0 0,-11 17 256 0 0,2 1 0 0 0,0 0 0 0 0,2 1 0 0 0,2 1 0 0 0,1 1 0 0 0,1-1 0 0 0,-4 22-256 0 0,6-23 102 0 0,0-2-49 0 0,1 1 0 0 0,2-1 0 0 0,1 1 0 0 0,1 0-1 0 0,2 1 1 0 0,1-1 0 0 0,1 0 0 0 0,2 17-53 0 0,3-22 6 0 0,2 1 0 0 0,0 0 1 0 0,1-1-1 0 0,2-1 0 0 0,0 0 0 0 0,13 20-6 0 0,8 21 87 0 0,29 48 648 0 0,-60-111-745 0 0,0-1 0 0 0,0 1 0 0 0,1-1 0 0 0,-1 1 1 0 0,0-1-1 0 0,0 0 0 0 0,0 1 0 0 0,0-1 0 0 0,0 1 0 0 0,1-1 0 0 0,-1 0 1 0 0,0 1-1 0 0,0-1 0 0 0,1 0 0 0 0,-1 1 0 0 0,0-1 0 0 0,0 0 1 0 0,1 0-1 0 0,-1 1 0 0 0,0-1 0 0 0,1 0 0 0 0,-1 0 0 0 0,1 1 0 0 0,-1-1 1 0 0,0 0-1 0 0,1 0 0 0 0,-1 0 0 0 0,1 0 0 0 0,-1 0 0 0 0,0 1 0 0 0,1-1 1 0 0,-1 0-1 0 0,1 0 0 0 0,-1 0 0 0 0,0 0 0 0 0,1 0 0 0 0,-1 0 0 0 0,1 0 1 0 0,-1-1-1 0 0,1 1 0 0 0,-1 0 0 0 0,0 0 0 0 0,1 0 0 0 0,-1 0 1 0 0,1 0-1 0 0,-1-1 0 0 0,0 1 0 0 0,1 0 0 0 0,-1 0 0 0 0,0-1 0 0 0,1 1 1 0 0,-1 0-1 0 0,0 0 0 0 0,0-1 0 0 0,1 1 0 0 0,-1 0 0 0 0,0-1 0 0 0,0 1 1 0 0,1-1-1 0 0,-1 1 0 0 0,0 0 0 0 0,0-1 0 0 0,0 1 10 0 0,14-18-4752 0 0,-10 13 43 0 0,1 1-7282 0 0</inkml:trace>
  <inkml:trace contextRef="#ctx0" brushRef="#br0" timeOffset="26037.075">4030 840 0 0 0,'0'0'448'0'0,"0"0"727"0"0,0 0 191 0 0,0 0 177 0 0,0 0 76 0 0,0 0-32 0 0,0 0-46 0 0,0 0-167 0 0,0 0-187 0 0,0 0-194 0 0,0 0-164 0 0,-4 0-164 0 0,-13-3-114 0 0,13 3-42 0 0,4 0-5 0 0,0 0-2 0 0,0 0-13 0 0,0 0-18 0 0,0 0-56 0 0,0 0-66 0 0,0 0-47 0 0,0 0-52 0 0,0 0-36 0 0,0 0-18 0 0,0 0-30 0 0,-1 15 417 0 0,-36 173 690 0 0,25 20-1386 0 0,12-206 119 0 0,0-1 0 0 0,1 1 0 0 0,-1 0 0 0 0,0-1-1 0 0,1 1 1 0 0,-1-1 0 0 0,1 1 0 0 0,0-1 0 0 0,0 1-1 0 0,-1-1 1 0 0,1 1 0 0 0,0-1 0 0 0,0 1 0 0 0,0-1-1 0 0,1 0 1 0 0,-1 0 0 0 0,0 0 0 0 0,0 1 0 0 0,1-1-1 0 0,-1 0 1 0 0,0-1 0 0 0,1 1 0 0 0,-1 0 0 0 0,1 0-1 0 0,0-1 1 0 0,-1 1 0 0 0,1-1 0 0 0,-1 1 0 0 0,1-1-1 0 0,0 1 1 0 0,-1-1 0 0 0,1 0 0 0 0,0 0 0 0 0,-1 0-1 0 0,1 0 1 0 0,0 0 0 0 0,-1 0 0 0 0,1-1 0 0 0,0 1-1 0 0,-1-1 1 0 0,1 1 0 0 0,0-1 0 0 0,-1 1 0 0 0,1-1-1 0 0,-1 0 1 0 0,1 0 0 0 0,-1 0 0 0 0,0 0 0 0 0,1 0-6 0 0,22-20 201 0 0,-1-2 1 0 0,-1 0 0 0 0,-1-1 0 0 0,-1-1-1 0 0,-1-1 1 0 0,-1-1 0 0 0,-2-1 0 0 0,0 0 0 0 0,-2-1-1 0 0,0-4-201 0 0,71-220 763 0 0,-86 433-104 0 0,21 17-702 0 0,-13 95-157 0 0,-10-262 167 0 0,0 0-1 0 0,-2 0 0 0 0,-1 0 1 0 0,-1-1-1 0 0,-11 27 34 0 0,14-43-7 0 0,0-1-1 0 0,-1-1 1 0 0,0 1-1 0 0,-1-1 1 0 0,0 1-1 0 0,-1-2 1 0 0,0 1-1 0 0,0-1 1 0 0,-1 0-1 0 0,-1-1 1 0 0,0 1-1 0 0,0-2 1 0 0,-1 1-1 0 0,0-1 1 0 0,0-1-1 0 0,-1 0 1 0 0,0 0 0 0 0,-5 1 6 0 0,15-7 9 0 0,0 0 0 0 0,-1 0 0 0 0,1-1 0 0 0,-1 1 0 0 0,0 0 0 0 0,1-1 0 0 0,-1 1 0 0 0,1-1 0 0 0,-1 0 0 0 0,0 1 0 0 0,1-1-1 0 0,-1 0 1 0 0,0 0 0 0 0,1 0 0 0 0,-1 0 0 0 0,0 0 0 0 0,1-1 0 0 0,-1 1 0 0 0,0 0 0 0 0,1-1 0 0 0,-1 1 0 0 0,0-1-1 0 0,1 0 1 0 0,-1 1 0 0 0,1-1 0 0 0,0 0 0 0 0,-1 0 0 0 0,1 0 0 0 0,-1 0 0 0 0,1 0 0 0 0,0 0 0 0 0,0-1 0 0 0,0 1 0 0 0,0 0-1 0 0,0-1 1 0 0,0 1 0 0 0,0 0 0 0 0,0-1 0 0 0,0 1 0 0 0,1-1 0 0 0,-1 1 0 0 0,0-1 0 0 0,1 0 0 0 0,0 1 0 0 0,-1-2-8 0 0,1-16 25 0 0,0 0 1 0 0,2 0 0 0 0,0 1 0 0 0,1-1 0 0 0,1 1-1 0 0,0 0 1 0 0,2 0 0 0 0,0 0 0 0 0,1 1 0 0 0,0 0 0 0 0,2 0-1 0 0,0 1 1 0 0,8-11-26 0 0,10-25-7 0 0,-7 16-24 0 0,2-4-350 0 0,-11 13-2800 0 0,-11 25 2524 0 0,0 0-1535 0 0,1 1-4709 0 0,0-2-4607 0 0</inkml:trace>
  <inkml:trace contextRef="#ctx0" brushRef="#br0" timeOffset="26604.581">4479 1128 5313 0 0,'0'0'3525'0'0,"0"0"-1262"0"0,0 0-677 0 0,0 0-143 0 0,0 0-32 0 0,0 0-95 0 0,0 0-205 0 0,0 0-286 0 0,0 0-246 0 0,0 0-151 0 0,0 0-65 0 0,0 0 21 0 0,0 0 41 0 0,5 0 41 0 0,44-8 1109 0 0,28 5-203 0 0,-74 6-1348 0 0,0 0 1 0 0,0 0-1 0 0,0 0 0 0 0,0 0 1 0 0,-1 1-1 0 0,0-1 0 0 0,1 1 1 0 0,-1 0-1 0 0,0 0 0 0 0,-1-1 0 0 0,1 1 1 0 0,-1 0-1 0 0,0 0 0 0 0,0 1 1 0 0,0-1-1 0 0,0 0 0 0 0,-1 0 0 0 0,1 0 1 0 0,-1 1-1 0 0,0-1 0 0 0,-1 0 1 0 0,1 0-1 0 0,-1 0 0 0 0,0 1 0 0 0,0-1 1 0 0,0 0-1 0 0,0 0 0 0 0,-1 0 1 0 0,1 0-1 0 0,-1-1 0 0 0,0 1 0 0 0,0 0 1 0 0,-2 1-25 0 0,-131 172 393 0 0,134-176-388 0 0,0 0 1 0 0,0-1-1 0 0,0 1 0 0 0,0 0 1 0 0,0 0-1 0 0,0-1 0 0 0,1 1 1 0 0,-1 0-1 0 0,0 0 0 0 0,0 0 1 0 0,1 0-1 0 0,-1 0 0 0 0,0 0 1 0 0,1 0-1 0 0,-1 0 0 0 0,1 0 0 0 0,0 0 1 0 0,-1 1-1 0 0,1-1 0 0 0,0 0 1 0 0,0 0-1 0 0,-1 0 0 0 0,1 0 1 0 0,0 1-1 0 0,0-1 0 0 0,0 0 1 0 0,1 0-1 0 0,-1 0 0 0 0,0 1 1 0 0,0-1-1 0 0,1 0 0 0 0,-1 0 1 0 0,0 0-1 0 0,1 0 0 0 0,-1 0 0 0 0,1 0 1 0 0,-1 0-1 0 0,1 0 0 0 0,0 0 1 0 0,0 0-1 0 0,-1 0 0 0 0,1 0 1 0 0,0 0-1 0 0,0 0 0 0 0,0-1 1 0 0,0 1-1 0 0,0 0 0 0 0,0-1 1 0 0,0 1-1 0 0,0-1 0 0 0,0 1 0 0 0,0-1 1 0 0,0 1-1 0 0,0-1 0 0 0,1 0 1 0 0,-1 1-1 0 0,0-1 0 0 0,0 0 1 0 0,0 0-1 0 0,0 0 0 0 0,1 0 1 0 0,-1 0-1 0 0,0 0 0 0 0,0 0 1 0 0,1-1-6 0 0,20 1 202 0 0,1-2 1 0 0,0-1 0 0 0,-1-1 0 0 0,0 0 0 0 0,1-2 0 0 0,8-4-203 0 0,76-8-369 0 0,-107 20-494 0 0,1 2-2341 0 0,-2-3-3773 0 0,1-1-5088 0 0</inkml:trace>
  <inkml:trace contextRef="#ctx0" brushRef="#br0" timeOffset="31528.794">4682 955 1536 0 0,'0'0'2194'0'0,"0"0"-237"0"0,0 0-28 0 0,0 0-43 0 0,0 0 2 0 0,0 0-147 0 0,0 0-254 0 0,0 0-234 0 0,0 0-286 0 0,0 0-268 0 0,0 0-213 0 0,0 0-161 0 0,-4 0 1601 0 0,50 0 506 0 0,-19 1-1886 0 0,0-1 0 0 0,0-1 1 0 0,0-1-1 0 0,0-2 0 0 0,18-5-546 0 0,63-18 425 0 0,-88 28-359 0 0,-21-4-1677 0 0,0-6-1893 0 0,6 3-2178 0 0,-1 6-5576 0 0</inkml:trace>
  <inkml:trace contextRef="#ctx0" brushRef="#br0" timeOffset="36443.43">5509 914 0 0 0,'0'0'807'0'0,"0"0"18"0"0,0 0 80 0 0,0 0-43 0 0,0 0-9 0 0,0 0 20 0 0,0 0-62 0 0,0 0 12 0 0,0 0 30 0 0,0 0 19 0 0,-3-4 19 0 0,2 3-1097 0 0,-25-31 7290 0 0,26 32-6732 0 0,-24-3 1164 0 0,18 3-1476 0 0,0 1-1 0 0,-1 0 1 0 0,1 1-1 0 0,0-1 1 0 0,0 1-1 0 0,0 1 1 0 0,0-1-1 0 0,1 1 1 0 0,-1 0-1 0 0,1 0 1 0 0,0 1-1 0 0,-1-1 1 0 0,1 1-1 0 0,1 0 1 0 0,-1 1-40 0 0,-24 16 106 0 0,21-16-104 0 0,0 0 1 0 0,1 0-1 0 0,0 1 0 0 0,0 0 0 0 0,0 0 1 0 0,1 1-1 0 0,-1 0 0 0 0,2 0 0 0 0,-1 0 1 0 0,1 1-1 0 0,0 0 0 0 0,1 0 0 0 0,-1 0 1 0 0,2 1-1 0 0,-1-1 0 0 0,1 1 0 0 0,0 0 1 0 0,1 0-1 0 0,0 0 0 0 0,1 0 1 0 0,0 0-1 0 0,0 0 0 0 0,1 2-2 0 0,-1-8 7 0 0,1 0 0 0 0,0 1 0 0 0,0-1-1 0 0,1 0 1 0 0,-1 1 0 0 0,0-1 0 0 0,1 0 0 0 0,0 1-1 0 0,0-1 1 0 0,0 0 0 0 0,0 0 0 0 0,1 0 0 0 0,-1 0 0 0 0,1 0-1 0 0,0 0 1 0 0,0 0 0 0 0,0 0 0 0 0,0-1 0 0 0,0 1 0 0 0,0-1-1 0 0,1 0 1 0 0,-1 1 0 0 0,1-1 0 0 0,0 0 0 0 0,-1 0-1 0 0,1-1 1 0 0,0 1 0 0 0,0-1 0 0 0,0 1 0 0 0,1-1 0 0 0,-1 0-1 0 0,0 0 1 0 0,0 0 0 0 0,3 0-7 0 0,2 0 117 0 0,-1 0 1 0 0,1 0-1 0 0,0-1 0 0 0,-1 0 1 0 0,1 0-1 0 0,0-1 0 0 0,-1 0 0 0 0,1 0 1 0 0,-1-1-1 0 0,0 0 0 0 0,1 0 0 0 0,-1 0 1 0 0,0-1-1 0 0,0 0 0 0 0,0-1 1 0 0,-1 0-1 0 0,1 0 0 0 0,0-1-117 0 0,15-13 263 0 0,0-1-1 0 0,-2-1 0 0 0,0-1 0 0 0,-1-1 1 0 0,-1-1-1 0 0,-1 0 0 0 0,-1-1 1 0 0,-1-1-1 0 0,-2-1 0 0 0,10-23-262 0 0,-14 26 18 0 0,-1-1-1 0 0,-2 0 1 0 0,0 0-1 0 0,-1-1 1 0 0,-2 0-1 0 0,0 0 1 0 0,-2 0-1 0 0,0 0 1 0 0,-2 0-1 0 0,-2-8-17 0 0,-1 17-31 0 0,0 0 0 0 0,-1 0 0 0 0,-1 0 1 0 0,-1 1-1 0 0,0 0 0 0 0,-1 0 0 0 0,0 1 0 0 0,-1 0 0 0 0,-1 0 0 0 0,0 1 0 0 0,-1 0 0 0 0,-2 0 31 0 0,9 9-41 0 0,0 0-1 0 0,-1 0 0 0 0,1 0 0 0 0,-1 1 1 0 0,1 0-1 0 0,-1 0 0 0 0,0 0 1 0 0,0 1-1 0 0,-1 0 0 0 0,1 0 0 0 0,0 0 1 0 0,-1 0-1 0 0,1 1 0 0 0,-1 0 0 0 0,1 0 1 0 0,-1 0-1 0 0,-4 1 42 0 0,-15 45-153 0 0,22-23 182 0 0,1-1 0 0 0,1 1 0 0 0,1 0 0 0 0,1 0 0 0 0,1-1 0 0 0,1 1 0 0 0,1-1 0 0 0,2 6-29 0 0,5 25 78 0 0,3 0 0 0 0,2-1 0 0 0,2-1 0 0 0,2-1 0 0 0,12 20-78 0 0,62 103 112 0 0,-50-102 319 0 0,-35-67-967 0 0,-9-12-4332 0 0,-1 1-2680 0 0,1 7-3445 0 0</inkml:trace>
  <inkml:trace contextRef="#ctx0" brushRef="#br0" timeOffset="38965.573">5840 940 168 0 0,'0'0'1843'0'0,"0"0"-168"0"0,0 0 48 0 0,0 0 176 0 0,0 0 28 0 0,0 0-120 0 0,0 0-194 0 0,0 0-246 0 0,0 0-215 0 0,0 0-139 0 0,0 0-102 0 0,-7 0-89 0 0,-23 0-46 0 0,23 0-57 0 0,7 0-43 0 0,0 0-52 0 0,0 0-61 0 0,0 0-80 0 0,0 0-77 0 0,0 0-75 0 0,20 0 1120 0 0,94 7 92 0 0,39 1-1029 0 0,-144-13-7063 0 0,-4 0 1524 0 0,-3 4-6102 0 0</inkml:trace>
  <inkml:trace contextRef="#ctx0" brushRef="#br0" timeOffset="39761.259">6284 310 5473 0 0,'0'0'2150'0'0,"0"0"-359"0"0,0 0-177 0 0,0 0 38 0 0,0 0-17 0 0,0 0-151 0 0,0 0-301 0 0,0 0-383 0 0,0 0-317 0 0,0 0-203 0 0,0 0-85 0 0,0 0-47 0 0,0 0-21 0 0,-5 11 333 0 0,17 92 2244 0 0,9 33-1447 0 0,8 251-532 0 0,-16-192-702 0 0,-13-195-15 0 0,0 0 0 0 0,1 0 0 0 0,-1 0 0 0 0,1-1-1 0 0,-1 1 1 0 0,0 0 0 0 0,1 0 0 0 0,-1 0 0 0 0,1 0 0 0 0,-1 0 0 0 0,1 0 0 0 0,-1 0 0 0 0,1 0 0 0 0,-1 0 0 0 0,1 0 0 0 0,-1 0-1 0 0,0 0 1 0 0,1 1 0 0 0,-1-1 0 0 0,1 0 0 0 0,-1 0 0 0 0,0 0 0 0 0,1 1 0 0 0,-1-1 0 0 0,1 0 0 0 0,-1 0 0 0 0,0 1 0 0 0,1-1 0 0 0,-1 0-1 0 0,0 1 1 0 0,1-1 0 0 0,-1 0 0 0 0,0 1 0 0 0,0-1 0 0 0,1 0 0 0 0,-1 1 0 0 0,0-1 0 0 0,0 1 0 0 0,0-1 0 0 0,1 0 0 0 0,-1 1-1 0 0,0-1 1 0 0,0 1 0 0 0,0-1 0 0 0,0 1 0 0 0,0-1 0 0 0,0 1 0 0 0,0-1 0 0 0,0 1-8 0 0,90-115 401 0 0,7 16-341 0 0,-47 65-45 0 0,-48 34-18 0 0,-1 0 0 0 0,0 0 1 0 0,1 1-1 0 0,-1-1 0 0 0,0 0 0 0 0,0 1 1 0 0,0-1-1 0 0,0 1 0 0 0,0-1 0 0 0,0 1 0 0 0,-1-1 1 0 0,1 1-1 0 0,0 0 0 0 0,-1-1 0 0 0,0 1 1 0 0,1 0-1 0 0,-1 0 0 0 0,0-1 0 0 0,0 1 0 0 0,1 0 1 0 0,-2 0-1 0 0,1-1 0 0 0,0 1 0 0 0,0 0 1 0 0,0 0-1 0 0,-1-1 0 0 0,0 2 3 0 0,1-2-4 0 0,6 246 311 0 0,-7-238-960 0 0,0-17-1798 0 0,-1-18-9432 0 0,2 22 1594 0 0</inkml:trace>
  <inkml:trace contextRef="#ctx0" brushRef="#br0" timeOffset="40337.022">6654 218 3545 0 0,'0'0'2146'0'0,"0"0"-199"0"0,0 0-78 0 0,0 0 73 0 0,0 0 57 0 0,0 0-128 0 0,0 0-356 0 0,0 0-385 0 0,0 0-335 0 0,0 0-265 0 0,0 0-175 0 0,0 0-129 0 0,0 0-38 0 0,1-7 64 0 0,0 1-238 0 0,-1 7 10 0 0,1-1 0 0 0,-1 1 0 0 0,1-1 0 0 0,-1 0-1 0 0,1 1 1 0 0,-1-1 0 0 0,0 0 0 0 0,1 1 0 0 0,-1-1 0 0 0,1 0 0 0 0,-1 0 0 0 0,1 0 0 0 0,-1 1 0 0 0,1-1 0 0 0,0 0 0 0 0,-1 0 0 0 0,1 0 0 0 0,-1 0 0 0 0,1 0 0 0 0,-1 0 0 0 0,1 0 0 0 0,-1 0 0 0 0,1 0-1 0 0,-1 0 1 0 0,1 0 0 0 0,0 0 0 0 0,-1 0 0 0 0,1-1 0 0 0,-1 1 0 0 0,1 0 0 0 0,-1 0 0 0 0,1-1 0 0 0,-1 1 0 0 0,1 0 0 0 0,-1-1 0 0 0,0 1 0 0 0,1 0 0 0 0,-1-1 0 0 0,1 1 0 0 0,-1 0 0 0 0,0-1 0 0 0,1 1-1 0 0,-1-1 1 0 0,0 1 0 0 0,0-1 0 0 0,1 1 0 0 0,-1-1 0 0 0,0 1 0 0 0,0-1 0 0 0,0 1 0 0 0,1-1 0 0 0,-1 1 0 0 0,0-1 0 0 0,0 0 0 0 0,0 1 0 0 0,0-1 0 0 0,0 1 0 0 0,0-1-24 0 0,86 203 3037 0 0,-39-77-2246 0 0,-28-81-649 0 0,-3 1 0 0 0,-1 1 0 0 0,-2 0-1 0 0,-2 1 1 0 0,-2 0 0 0 0,-2 1 0 0 0,-2 0-142 0 0,-3-29 3 0 0,0 0 0 0 0,-1 0 0 0 0,-1 0 0 0 0,-1-1 0 0 0,0 1 0 0 0,-2 0 0 0 0,0-1 1 0 0,-1 1-1 0 0,-1-1 0 0 0,-1 0 0 0 0,0 0 0 0 0,-1-1 0 0 0,-1 0 0 0 0,-1 0 0 0 0,0-1 0 0 0,-2 0 1 0 0,1 0-1 0 0,-6 3-3 0 0,9-11 0 0 0,-2 2 5 0 0,0 0 0 0 0,0 0 0 0 0,-2-1 0 0 0,1 0 0 0 0,-1-1 0 0 0,0 0 0 0 0,-1-1 0 0 0,1 0 0 0 0,-6 2-5 0 0,-76 39-84 0 0,68-22-43 0 0,17-13-1513 0 0,7-22-537 0 0,8-7-1041 0 0,-3 10-882 0 0,0 2-6860 0 0</inkml:trace>
  <inkml:trace contextRef="#ctx0" brushRef="#br0" timeOffset="45942.037">6987 807 0 0 0,'0'0'625'0'0,"0"0"809"0"0,0 0 345 0 0,0 0 74 0 0,0 0-72 0 0,0 0-142 0 0,0 0-154 0 0,0 0-130 0 0,0 0-89 0 0,0 0-93 0 0,0 0-93 0 0,0 0-122 0 0,0 0-140 0 0,5 1 3470 0 0,8 3-3885 0 0,151 10 1887 0 0,20-32-818 0 0,-182 17-1405 0 0,8-4-2304 0 0,-9-5-6055 0 0,-1 7 5327 0 0,0-1-7931 0 0</inkml:trace>
  <inkml:trace contextRef="#ctx0" brushRef="#br0" timeOffset="46278.219">7261 616 416 0 0,'0'0'2686'0'0,"0"0"-892"0"0,0 0-242 0 0,0 0 196 0 0,0 0 161 0 0,0 0 27 0 0,0 0-154 0 0,0 0-318 0 0,0 0-314 0 0,0 0-271 0 0,0 0-195 0 0,0 0-127 0 0,0 0-81 0 0,-9 7-25 0 0,-28 21-7 0 0,28 7 765 0 0,42 148 822 0 0,-13 13-1907 0 0,-27-163-2350 0 0,7-33 1408 0 0,0 0-298 0 0,0 0-571 0 0,0-6-6244 0 0,0 5-1583 0 0</inkml:trace>
  <inkml:trace contextRef="#ctx0" brushRef="#br0" timeOffset="46795.223">7723 152 2857 0 0,'0'0'1383'0'0,"0"0"-64"0"0,0 0 156 0 0,0 0 169 0 0,0 0 4 0 0,0 0-222 0 0,0 0-306 0 0,0 0-316 0 0,0 0-193 0 0,0 0-79 0 0,0 0-1 0 0,0 0 46 0 0,-10 10 29 0 0,-33 32 5 0 0,4 39 1273 0 0,34-59-1479 0 0,-15 61 474 0 0,5 0 0 0 0,3 1-1 0 0,4 0 1 0 0,2 56-879 0 0,3-110 103 0 0,2-1 0 0 0,0 1 1 0 0,2 0-1 0 0,1 0 1 0 0,1-1-1 0 0,2 1 1 0 0,1-1-1 0 0,1 0 1 0 0,2 0-1 0 0,0-1 1 0 0,2 0-1 0 0,2-1 0 0 0,0 0 1 0 0,15 21-104 0 0,-27-48-64 0 0,-1 0-1 0 0,0 0 1 0 0,0-1 0 0 0,0 1-1 0 0,1 0 1 0 0,-1 0 0 0 0,0-1 0 0 0,1 1-1 0 0,-1 0 1 0 0,0 0 0 0 0,1 0 0 0 0,-1-1-1 0 0,0 1 1 0 0,1 0 0 0 0,-1 0-1 0 0,0 0 1 0 0,1 0 0 0 0,-1 0 0 0 0,0 0-1 0 0,1 0 1 0 0,-1 0 0 0 0,0 0-1 0 0,1 0 1 0 0,-1 0 0 0 0,0 0 0 0 0,1 0-1 0 0,-1 0 1 0 0,0 0 0 0 0,1 0-1 0 0,-1 0 1 0 0,0 1 0 0 0,1-1 0 0 0,-1 0-1 0 0,0 0 1 0 0,1 0 0 0 0,-1 0-1 0 0,0 1 1 0 0,1-1 0 0 0,-1 0 0 0 0,0 0-1 0 0,0 1 1 0 0,1-1 0 0 0,-1 0 0 0 0,0 1-1 0 0,0-1 1 0 0,0 0 0 0 0,0 1-1 0 0,1-1 65 0 0,2-16-1646 0 0,1-8-2576 0 0,-1 11-1945 0 0,-1 5-3108 0 0</inkml:trace>
  <inkml:trace contextRef="#ctx0" brushRef="#br0" timeOffset="47496.224">7804 509 3425 0 0,'0'0'1959'0'0,"0"0"-732"0"0,0 0-222 0 0,0 0 198 0 0,0 0 212 0 0,0 0 152 0 0,0 0-50 0 0,0 0-229 0 0,0 0-232 0 0,0 0-214 0 0,0 0-170 0 0,0 0-124 0 0,-6 34-95 0 0,-19 108-73 0 0,23-60 188 0 0,52 109 495 0 0,-49-189-1042 0 0,-1 1 0 0 0,1-1 0 0 0,0 0-1 0 0,-1 0 1 0 0,1 0 0 0 0,0 0 0 0 0,0 0-1 0 0,1 0 1 0 0,-1 0 0 0 0,0 0-1 0 0,1 0 1 0 0,-1-1 0 0 0,1 1 0 0 0,-1-1-1 0 0,1 1 1 0 0,0-1 0 0 0,0 1 0 0 0,-1-1-1 0 0,1 0 1 0 0,0 0 0 0 0,0 0 0 0 0,1 0-1 0 0,-1 0 1 0 0,0 0 0 0 0,0-1 0 0 0,0 1-1 0 0,0-1 1 0 0,1 1 0 0 0,-1-1 0 0 0,0 0-1 0 0,0 0 1 0 0,1 0 0 0 0,-1 0 0 0 0,0 0-1 0 0,0-1 1 0 0,1 1 0 0 0,-1-1-1 0 0,0 1 1 0 0,0-1 0 0 0,0 0 0 0 0,0 0-1 0 0,0 0 1 0 0,0 0 0 0 0,0 0 0 0 0,0 0-1 0 0,0-1 1 0 0,0 1 0 0 0,-1-1 0 0 0,1 1-1 0 0,-1-1 1 0 0,1 1 0 0 0,-1-1 0 0 0,1 0-1 0 0,-1 0 1 0 0,0 0 0 0 0,0 0-21 0 0,24-44 130 0 0,-2-1-1 0 0,-2-1 1 0 0,-3-1 0 0 0,-1 0-1 0 0,-3-3-129 0 0,23-61 96 0 0,-21 50 93 0 0,-16 62-137 0 0,0 1 2 0 0,0 0-36 0 0,0 0-34 0 0,-3 26-66 0 0,-16 166 691 0 0,18 364-123 0 0,2-529-492 0 0,0 1 1 0 0,-2 0-1 0 0,-1 0 1 0 0,-2 0-1 0 0,0 0 1 0 0,-2-1-1 0 0,-1 0 1 0 0,-1 0-1 0 0,-10 22 6 0 0,16-42 1 0 0,0-1-1 0 0,-1 0 1 0 0,0 0-1 0 0,0 0 1 0 0,-1 0-1 0 0,1 0 1 0 0,-1 0-1 0 0,0-1 1 0 0,-1 0-1 0 0,1 0 1 0 0,-1 0-1 0 0,0-1 1 0 0,-1 1-1 0 0,1-1 1 0 0,-1 0-1 0 0,1-1 1 0 0,-1 1-1 0 0,0-1 1 0 0,0-1-1 0 0,-1 1 1 0 0,-1 0-1 0 0,5-5-1 0 0,0-1 0 0 0,0 1-1 0 0,0-1 1 0 0,0 0 0 0 0,0 0 0 0 0,1 0-1 0 0,-1 0 1 0 0,1 0 0 0 0,0-1 0 0 0,0 1 0 0 0,0-1-1 0 0,1 1 1 0 0,-1-1 0 0 0,1 0 0 0 0,0 0-1 0 0,0 1 1 0 0,0-1 0 0 0,0 0 0 0 0,1 0-1 0 0,-1 0 1 0 0,1 0 0 0 0,0 0 0 0 0,0 0 0 0 0,1 0-1 0 0,0-2 2 0 0,1-37-267 0 0,3 0 0 0 0,1 1-1 0 0,3 0 1 0 0,1 0-1 0 0,2 1 1 0 0,15-36 267 0 0,-26 74-360 0 0,11-29-1043 0 0,-2 15-6841 0 0,-7 12-2831 0 0</inkml:trace>
  <inkml:trace contextRef="#ctx0" brushRef="#br0" timeOffset="47979.377">8180 1010 6097 0 0,'0'0'4148'0'0,"0"0"-1784"0"0,0 0-951 0 0,0 0-230 0 0,0 0-105 0 0,0 0-144 0 0,0 0-192 0 0,0 0-174 0 0,0 0-114 0 0,0 0-12 0 0,0 0 10 0 0,0 0-13 0 0,8-2-54 0 0,105-22 1133 0 0,-66 20-1288 0 0,-44 37 99 0 0,-86 78 385 0 0,77-103-685 0 0,0-1 0 0 0,0 0 0 0 0,1 0 1 0 0,0 0-1 0 0,0 1 0 0 0,1 0 1 0 0,-1-1-1 0 0,2 2 0 0 0,-1-1 1 0 0,1 0-1 0 0,1 1 0 0 0,-1-1 0 0 0,1 1 1 0 0,1 0-1 0 0,0 0 0 0 0,0 0 1 0 0,0-1-1 0 0,1 1 0 0 0,1 3-29 0 0,2-10 39 0 0,-1 1 0 0 0,1-1-1 0 0,0 1 1 0 0,0-1 0 0 0,0 0-1 0 0,0 0 1 0 0,0 0 0 0 0,0 0-1 0 0,0-1 1 0 0,1 1-1 0 0,-1-1 1 0 0,1 0 0 0 0,-1 0-1 0 0,1 0 1 0 0,-1-1 0 0 0,1 1-1 0 0,0-1 1 0 0,-1 0-1 0 0,1 0 1 0 0,0 0 0 0 0,-1 0-1 0 0,1-1 1 0 0,0 1 0 0 0,-1-1-1 0 0,1 0 1 0 0,-1 0-1 0 0,1 0 1 0 0,-1-1 0 0 0,3-1-39 0 0,37-24-1211 0 0,-31 14-1988 0 0,-3-2-3938 0 0,-7 11-4147 0 0</inkml:trace>
  <inkml:trace contextRef="#ctx0" brushRef="#br0" timeOffset="48295.1">8465 863 5161 0 0,'0'0'3762'0'0,"0"0"-1061"0"0,0 0-550 0 0,0 0-147 0 0,0 0-285 0 0,0 0-348 0 0,0 0-360 0 0,0 0-307 0 0,0 0-219 0 0,0 0-125 0 0,0 0 20 0 0,0 0 73 0 0,0 0 95 0 0,7 0 55 0 0,85-4 1003 0 0,7-14-465 0 0,-48 10-3315 0 0,-3-2-8787 0 0,-45 9-616 0 0</inkml:trace>
  <inkml:trace contextRef="#ctx0" brushRef="#br0" timeOffset="49091.076">8912 145 5617 0 0,'0'0'1953'0'0,"0"0"-200"0"0,0 0 33 0 0,0 0-54 0 0,0 0-158 0 0,0 0-251 0 0,0 0-276 0 0,0 0-211 0 0,0 0-144 0 0,0 0-109 0 0,0 0-74 0 0,0 0-43 0 0,0 0-31 0 0,-1 31-21 0 0,-2 100-23 0 0,8 70 960 0 0,-2-150-1158 0 0,-2 1 1 0 0,-2 0-1 0 0,-2 0 1 0 0,-9 40-194 0 0,2-47 17 0 0,2 0 1 0 0,2 0-1 0 0,2 0 1 0 0,2 1 0 0 0,3 22-18 0 0,-1-67 1 0 0,0-1 1 0 0,-1 1-1 0 0,1-1 0 0 0,0 1 1 0 0,0-1-1 0 0,-1 1 1 0 0,1-1-1 0 0,0 1 1 0 0,0-1-1 0 0,0 1 1 0 0,0 0-1 0 0,0-1 1 0 0,0 1-1 0 0,0-1 0 0 0,0 1 1 0 0,0-1-1 0 0,0 1 1 0 0,0-1-1 0 0,0 1 1 0 0,0 0-1 0 0,0-1 1 0 0,1 1-1 0 0,-1-1 0 0 0,0 1 1 0 0,0-1-1 0 0,1 1 1 0 0,-1-1-1 0 0,0 1 1 0 0,1-1-1 0 0,-1 0 1 0 0,0 1-1 0 0,1-1 1 0 0,-1 1-1 0 0,1-1 0 0 0,-1 0 1 0 0,1 1-1 0 0,-1-1 1 0 0,1 0-1 0 0,-1 0 1 0 0,1 1-1 0 0,-1-1 1 0 0,1 0-1 0 0,-1 0 0 0 0,1 0 1 0 0,-1 1-1 0 0,1-1 1 0 0,-1 0-1 0 0,1 0 1 0 0,-1 0-1 0 0,1 0 1 0 0,0 0-1 0 0,-1 0 1 0 0,1 0-1 0 0,-1 0 0 0 0,1-1 1 0 0,-1 1-1 0 0,1 0 1 0 0,-1 0-1 0 0,1 0 1 0 0,-1-1-1 0 0,1 1 1 0 0,-1 0-1 0 0,1 0 1 0 0,-1-1-1 0 0,1 1 0 0 0,-1 0 1 0 0,1-1-1 0 0,-1 0-1 0 0,29-37 362 0 0,-23 28-350 0 0,16-23 63 0 0,3-5-37 0 0,1 1 0 0 0,2 1 0 0 0,1 1 0 0 0,2 2 0 0 0,27-23-38 0 0,-58 55-2 0 0,0 1 1 0 0,1-1-1 0 0,-1 0 0 0 0,0 0 0 0 0,1 1 1 0 0,-1-1-1 0 0,1 0 0 0 0,-1 1 0 0 0,1-1 0 0 0,0 1 1 0 0,-1-1-1 0 0,1 0 0 0 0,-1 1 0 0 0,1-1 1 0 0,0 1-1 0 0,0 0 0 0 0,-1-1 0 0 0,1 1 0 0 0,0 0 1 0 0,0-1-1 0 0,0 1 0 0 0,-1 0 0 0 0,1 0 1 0 0,0-1-1 0 0,0 1 0 0 0,0 0 0 0 0,-1 0 1 0 0,1 0-1 0 0,0 0 0 0 0,0 0 0 0 0,0 1 0 0 0,0-1 1 0 0,-1 0-1 0 0,1 0 0 0 0,0 0 0 0 0,0 1 1 0 0,0-1-1 0 0,-1 0 0 0 0,1 1 0 0 0,0-1 1 0 0,0 1-1 0 0,-1-1 0 0 0,1 1 0 0 0,0-1 0 0 0,-1 1 1 0 0,1-1-1 0 0,-1 1 0 0 0,1 0 0 0 0,-1-1 1 0 0,1 1-1 0 0,-1 0 0 0 0,1-1 0 0 0,-1 1 0 0 0,0 0 1 0 0,1 0-1 0 0,-1 0 0 0 0,0-1 0 0 0,0 1 1 0 0,1 0-1 0 0,-1 0 0 0 0,0 0 0 0 0,0-1 1 0 0,0 1-1 0 0,0 1 2 0 0,-9 112 134 0 0,-9 32-47 0 0,18-44 24 0 0,4-89-2721 0 0,2-18-6772 0 0,-6 1-1610 0 0</inkml:trace>
  <inkml:trace contextRef="#ctx0" brushRef="#br0" timeOffset="49583.076">9152 34 2841 0 0,'0'0'2388'0'0,"0"0"-507"0"0,0 0-289 0 0,0 0-2 0 0,0 0 113 0 0,0 0 20 0 0,0 0-200 0 0,0 0-338 0 0,0 0-370 0 0,0 0-292 0 0,0 0-142 0 0,0 0 10 0 0,0-7 70 0 0,0-19 100 0 0,22 41 1420 0 0,8 28-1333 0 0,-3 1 0 0 0,-2 1 0 0 0,-1 1 0 0 0,-3 2 0 0 0,-2 0 0 0 0,-1 1 0 0 0,1 17-648 0 0,-8-32 196 0 0,11 35-98 0 0,-4 2 1 0 0,-3-1-1 0 0,-2 2 1 0 0,-4 0-1 0 0,-3 0 1 0 0,-3 32-99 0 0,-4-85-17 0 0,-1 1 1 0 0,0-1-1 0 0,-2 0 1 0 0,0 0-1 0 0,-1 0 0 0 0,-1 0 1 0 0,0-1-1 0 0,-2 0 1 0 0,0 0-1 0 0,-1 0 1 0 0,-1-2-1 0 0,0 1 1 0 0,-1-1-1 0 0,-1 0 1 0 0,-1-1-1 0 0,0-1 0 0 0,-1 0 1 0 0,0-1-1 0 0,-1 0 1 0 0,-1-1-1 0 0,0-1 1 0 0,-4 2 16 0 0,1-1-321 0 0,-1 0 0 0 0,-1-2 0 0 0,1 0 0 0 0,-1-2 0 0 0,-1 0 0 0 0,-10 2 321 0 0,25-8-806 0 0,-19 3-587 0 0,18-13-7574 0 0,8 3 2130 0 0,0 3 268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2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813 618 0 0 0,'0'0'1196'0'0,"0"0"478"0"0,0 0 146 0 0,0 0-107 0 0,0 0-181 0 0,0 0-196 0 0,-6-14-159 0 0,-17-43-115 0 0,23 56-986 0 0,-1 0-1 0 0,1 0 0 0 0,-1 0 0 0 0,0 0 0 0 0,1 0 0 0 0,-1 1 1 0 0,0-1-1 0 0,1 0 0 0 0,-1 0 0 0 0,0 0 0 0 0,0 1 0 0 0,0-1 1 0 0,0 0-1 0 0,0 1 0 0 0,0-1 0 0 0,0 1 0 0 0,0-1 0 0 0,0 1 1 0 0,0 0-1 0 0,0-1 0 0 0,0 1 0 0 0,0 0 0 0 0,0 0 0 0 0,0-1 1 0 0,0 1-1 0 0,0 0 0 0 0,0 0 0 0 0,0 0 0 0 0,-1 0 0 0 0,1 1 1 0 0,0-1-1 0 0,0 0 0 0 0,0 0 0 0 0,0 1 0 0 0,0-1 0 0 0,0 1 1 0 0,0-1-1 0 0,0 1 0 0 0,0-1 0 0 0,0 1 0 0 0,0-1 0 0 0,0 1 1 0 0,0 0-1 0 0,1 0 0 0 0,-1-1 0 0 0,0 1 0 0 0,0 0-75 0 0,-16 19 236 0 0,0 1-1 0 0,2 0 1 0 0,0 2-1 0 0,1-1 1 0 0,1 2-1 0 0,1 0 1 0 0,2 0-1 0 0,0 1 1 0 0,0 6-236 0 0,2-11 130 0 0,-8 22 81 0 0,2 0 0 0 0,1 2 0 0 0,3-1 1 0 0,2 1-1 0 0,1 1 0 0 0,2 0 0 0 0,3 0 0 0 0,1-1 0 0 0,3 16-211 0 0,-2-49 57 0 0,1 0 0 0 0,0 0 0 0 0,0-1-1 0 0,1 1 1 0 0,1-1 0 0 0,0 1-1 0 0,0-1 1 0 0,1 0 0 0 0,0 0-1 0 0,1 0 1 0 0,0-1 0 0 0,0 1 0 0 0,1-1-1 0 0,1-1 1 0 0,-1 1 0 0 0,1-1-1 0 0,1 0 1 0 0,-1-1 0 0 0,1 1-1 0 0,1-2 1 0 0,-1 1 0 0 0,1-1 0 0 0,0 0-1 0 0,1-1 1 0 0,-1 0 0 0 0,1-1-1 0 0,0 0 1 0 0,0 0 0 0 0,1-1-1 0 0,-1 0 1 0 0,4 0-57 0 0,-1-2 123 0 0,0-1-1 0 0,0 0 0 0 0,1 0 1 0 0,-1-2-1 0 0,0 1 1 0 0,0-2-1 0 0,0 1 0 0 0,-1-2 1 0 0,1 0-1 0 0,-1 0 1 0 0,0-1-1 0 0,0-1 0 0 0,0 0 1 0 0,9-6-123 0 0,6-5 106 0 0,1-1 0 0 0,-2-1 1 0 0,0-1-1 0 0,-2-1 0 0 0,0-1 1 0 0,-1-2-1 0 0,-2 0 0 0 0,0-1 0 0 0,-2-1 1 0 0,0-1-1 0 0,-2-1 0 0 0,-1 0 0 0 0,-2-1 1 0 0,0-1-1 0 0,-2 0 0 0 0,-2-1 1 0 0,0 0-1 0 0,-2 0 0 0 0,-2-1 0 0 0,0 0 1 0 0,-2-1-1 0 0,-2 1 0 0 0,-1 0 1 0 0,-1-1-1 0 0,-2 1 0 0 0,-2-7-106 0 0,1 23-5 0 0,-1 0 1 0 0,0 0-1 0 0,-1 1 0 0 0,0 0 0 0 0,-2 0 1 0 0,1 0-1 0 0,-2 1 0 0 0,0-1 0 0 0,-1 2 0 0 0,0-1 1 0 0,-1 2-1 0 0,-1-1 0 0 0,0 1 0 0 0,0 1 1 0 0,-1 0-1 0 0,0 0 0 0 0,-1 1 0 0 0,-1 1 1 0 0,1 0-1 0 0,-1 1 0 0 0,-1 1 0 0 0,0 0 1 0 0,0 1-1 0 0,0 0 0 0 0,0 1 0 0 0,-1 1 0 0 0,0 0 1 0 0,-6 1 4 0 0,9 0-51 0 0,0 2 0 0 0,0 0 0 0 0,1 0 0 0 0,-1 1 0 0 0,0 1 0 0 0,0 0 0 0 0,0 0 0 0 0,0 1 1 0 0,1 1-1 0 0,-1 1 0 0 0,1-1 0 0 0,0 2 0 0 0,0 0 0 0 0,0 0 0 0 0,1 1 0 0 0,-1 1 0 0 0,1-1 0 0 0,1 2 0 0 0,0 0 1 0 0,0 0-1 0 0,0 1 0 0 0,1 0 0 0 0,0 0 0 0 0,1 1 0 0 0,0 0 0 0 0,1 1 0 0 0,0 0 0 0 0,0 0 0 0 0,0 3 51 0 0,3-5-212 0 0,1-1 0 0 0,0 1 0 0 0,1 0-1 0 0,0 0 1 0 0,0 0 0 0 0,1 0 0 0 0,0 0 0 0 0,1 1-1 0 0,0-1 1 0 0,0 0 0 0 0,1 0 0 0 0,0 0-1 0 0,0 0 1 0 0,1 0 0 0 0,3 8 212 0 0,50 68-9767 0 0,-40-72-741 0 0</inkml:trace>
  <inkml:trace contextRef="#ctx0" brushRef="#br0" timeOffset="629.06">1464 850 15651 0 0,'0'0'650'0'0,"0"0"-265"0"0,0 0-91 0 0,0 0 112 0 0,4 31 163 0 0,12 100 87 0 0,7-36 552 0 0,46 126 382 0 0,-69-178-830 0 0,-17-43 796 0 0,11-5-1489 0 0,1 0-1 0 0,0 0 1 0 0,1-1-1 0 0,-1 0 1 0 0,1 0-1 0 0,0 0 1 0 0,1-1-1 0 0,0 1 1 0 0,0-1-1 0 0,0 0 1 0 0,0 0-1 0 0,1 0 1 0 0,1 0-1 0 0,-1 0 1 0 0,1-1-67 0 0,-7-33 80 0 0,2-1 0 0 0,1 0 0 0 0,3 0 1 0 0,1 1-1 0 0,2-1 0 0 0,6-33-80 0 0,-1 11 4 0 0,3 0 0 0 0,3 0-1 0 0,3 1 1 0 0,2 1 0 0 0,3 0 0 0 0,3 2 0 0 0,30-58-4 0 0,-37 87 13 0 0,1 0 1 0 0,1 2 0 0 0,2 0 0 0 0,1 1-1 0 0,1 0 1 0 0,1 2 0 0 0,2 1 0 0 0,0 1-1 0 0,2 1 1 0 0,0 2 0 0 0,1 0 0 0 0,2 2-1 0 0,28-14-13 0 0,-55 30 1 0 0,1 1-1 0 0,-1 0 0 0 0,1 0 1 0 0,0 0-1 0 0,-1 1 0 0 0,1-1 1 0 0,0 1-1 0 0,0 0 0 0 0,0 0 1 0 0,0 0-1 0 0,0 1 0 0 0,0-1 1 0 0,0 1-1 0 0,0 0 0 0 0,0 0 1 0 0,1 1-1 0 0,-1-1 0 0 0,0 1 1 0 0,0 0-1 0 0,0 0 0 0 0,0 0 1 0 0,-1 0-1 0 0,1 1 0 0 0,0-1 1 0 0,0 1-1 0 0,-1 0 0 0 0,1 0 1 0 0,-1 1-1 0 0,0-1 0 0 0,0 1 0 0 0,0-1 1 0 0,0 1-1 0 0,0 0 0 0 0,0 0 1 0 0,-1 1-1 0 0,1-1 0 0 0,-1 1 0 0 0,1 13 15 0 0,-2 0 0 0 0,0 0 0 0 0,-1 0-1 0 0,0 0 1 0 0,-1 0 0 0 0,-2 0 0 0 0,1 0-1 0 0,-2-1 1 0 0,0 1 0 0 0,-1-1 0 0 0,-1 1-1 0 0,0-2 1 0 0,-1 1 0 0 0,-1-1 0 0 0,0 0-1 0 0,-1 0 1 0 0,-1-1 0 0 0,0-1-1 0 0,-8 8-14 0 0,-16 22 8 0 0,-2-2 0 0 0,-2-1 0 0 0,-1-2 0 0 0,-3-2-1 0 0,0-1 1 0 0,-28 15-8 0 0,7 2 66 0 0,69-30-142 0 0,5-14 107 0 0,0-1 1 0 0,1 0 0 0 0,0-1 0 0 0,0 0 0 0 0,0 0 0 0 0,1-2 0 0 0,-1 1 0 0 0,1-2 0 0 0,1 1-32 0 0,32 10 146 0 0,130 34 774 0 0,-141-40-812 0 0,1-2 1 0 0,0-2-1 0 0,1-1 0 0 0,-1-2 1 0 0,1-1-109 0 0,-16 0-557 0 0,21-1-1838 0 0,-17 5-6584 0 0,-20-3-2706 0 0</inkml:trace>
  <inkml:trace contextRef="#ctx0" brushRef="#br0" timeOffset="997.37">1 1803 11442 0 0,'0'0'1525'0'0,"0"0"-698"0"0,0 0-299 0 0,0 0 155 0 0,0 0 358 0 0,0 0 209 0 0,0 0-3 0 0,38-7-122 0 0,129-26-166 0 0,161-59 1643 0 0,-243 65-2067 0 0,1138-391 2829 0 0,-1093 375-3319 0 0,515-150-272 0 0,-563 182-743 0 0,-135 37-347 0 0,-189 71-3540 0 0,139-62-2734 0 0,63-20-3428 0 0</inkml:trace>
  <inkml:trace contextRef="#ctx0" brushRef="#br0" timeOffset="1251.705">367 1870 6793 0 0,'0'0'1346'0'0,"0"0"101"0"0,0 0 316 0 0,0 0 296 0 0,0 0 103 0 0,0 0-335 0 0,0 0-552 0 0,0 0-444 0 0,0 0-224 0 0,0 0-14 0 0,0 0 101 0 0,0 0 99 0 0,-9 14-46 0 0,-22 42-76 0 0,31-55-648 0 0,1 0 0 0 0,-1 0 0 0 0,1 0 0 0 0,-1 0 0 0 0,1 0-1 0 0,-1 0 1 0 0,1 0 0 0 0,0 0 0 0 0,-1 0 0 0 0,1 0 0 0 0,0 0 0 0 0,0-1 0 0 0,0 1 0 0 0,0 0 0 0 0,-1-1 0 0 0,1 1 0 0 0,0-1 0 0 0,0 1 0 0 0,0-1 0 0 0,0 1 0 0 0,0-1 0 0 0,1 1 0 0 0,-1-1 0 0 0,0 0 0 0 0,0 0 0 0 0,0 1 0 0 0,0-1 0 0 0,0 0 0 0 0,0 0 0 0 0,0 0-1 0 0,0 0 1 0 0,1-1 0 0 0,-1 1 0 0 0,0 0 0 0 0,0 0 0 0 0,0-1 0 0 0,0 1 0 0 0,0 0 0 0 0,0-1 0 0 0,0 1 0 0 0,0-1-23 0 0,8 0 154 0 0,29 0 246 0 0,0-1 1 0 0,0-2 0 0 0,-1-2 0 0 0,0-1-1 0 0,0-2 1 0 0,5-3-401 0 0,845-256 1420 0 0,-384 128-4402 0 0,-430 115-979 0 0,-45 15-690 0 0,4 1-7665 0 0</inkml:trace>
  <inkml:trace contextRef="#ctx0" brushRef="#br0" timeOffset="3502.2">2692 1730 0 0 0,'0'0'1068'0'0,"0"0"-521"0"0,0 0-183 0 0,0 0 192 0 0,0 0 288 0 0,0 0 309 0 0,0 0 176 0 0,0 0 73 0 0,0 0-16 0 0,0 0-78 0 0,6 12-59 0 0,21 38-90 0 0,-26-49-1052 0 0,0 1-1 0 0,0 0 1 0 0,1-1-1 0 0,-1 1 1 0 0,0-1-1 0 0,1 0 1 0 0,-1 1-1 0 0,1-1 1 0 0,-1 0 0 0 0,1 0-1 0 0,0 0 1 0 0,-1 0-1 0 0,1 0 1 0 0,0-1-1 0 0,0 1 1 0 0,0 0-1 0 0,0-1 1 0 0,0 1-1 0 0,0-1 1 0 0,0 0-1 0 0,0 0 1 0 0,-1 1-1 0 0,1-1 1 0 0,1-1-107 0 0,7 2 531 0 0,0 0-258 0 0,1-1 1 0 0,-1 0 0 0 0,0-1 0 0 0,1 0-1 0 0,-1-1 1 0 0,0 0 0 0 0,0-1 0 0 0,0 0-1 0 0,0 0 1 0 0,0-1 0 0 0,-1 0 0 0 0,1-1-1 0 0,-1 0 1 0 0,0-1 0 0 0,-1 0 0 0 0,0 0-1 0 0,1 0 1 0 0,-2-1 0 0 0,1-1 0 0 0,-1 1-1 0 0,1-3-272 0 0,14-9 272 0 0,13-17 51 0 0,-2-1 0 0 0,-1-1-1 0 0,-2-2 1 0 0,-2-2-1 0 0,-2 0 1 0 0,5-13-324 0 0,42-73 335 0 0,-35 57-105 0 0,2 1-1 0 0,4 2 1 0 0,3 3 0 0 0,41-44-230 0 0,-88 107 1 0 0,0 1 1 0 0,1-1-1 0 0,-1 1 1 0 0,1 0 0 0 0,-1-1-1 0 0,1 1 1 0 0,0 0-1 0 0,-1 0 1 0 0,1-1 0 0 0,0 1-1 0 0,0 0 1 0 0,0 0 0 0 0,0 0-1 0 0,0 0 1 0 0,0 0-1 0 0,0 0 1 0 0,0 0 0 0 0,0 0-1 0 0,0 1 1 0 0,1-1-1 0 0,-1 0 1 0 0,0 1 0 0 0,0-1-1 0 0,1 1 1 0 0,-1-1-1 0 0,1 1 1 0 0,-1 0 0 0 0,0-1-1 0 0,1 1 1 0 0,-1 0-1 0 0,1 0 1 0 0,-1 0 0 0 0,0 0-1 0 0,1 0 1 0 0,-1 0 0 0 0,1 1-1 0 0,-1-1 1 0 0,0 0-1 0 0,1 1 1 0 0,-1-1 0 0 0,0 1-1 0 0,1-1 1 0 0,-1 1-1 0 0,0 0 1 0 0,0 0 0 0 0,1-1-1 0 0,-1 1 1 0 0,0 0-1 0 0,0 0 1 0 0,0 0 0 0 0,0 0-1 0 0,0 0 1 0 0,0 1 0 0 0,-1-1-1 0 0,1 0 1 0 0,0 0-1 0 0,0 0 1 0 0,-1 1-2 0 0,6 28 85 0 0,-3 0 0 0 0,0 0 0 0 0,-2 1 0 0 0,-1-1 0 0 0,-1 0 0 0 0,-2 1 0 0 0,-1-1 0 0 0,-1-1 0 0 0,-2 1-1 0 0,-8 23-84 0 0,6-24-23 0 0,-2 1 0 0 0,0-2 0 0 0,-2 1 0 0 0,-1-2 0 0 0,-1 0-1 0 0,-2 0 1 0 0,0-2 0 0 0,-2 0 0 0 0,-1-1 0 0 0,-1-1-1 0 0,0-1 1 0 0,-2 0 0 0 0,-22 15 23 0 0,38-32-39 0 0,0 0 0 0 0,0-1 0 0 0,0 1 0 0 0,-1-1 0 0 0,1-1 0 0 0,-1 1 0 0 0,0-1 0 0 0,0-1 0 0 0,-1 1 0 0 0,1-1-1 0 0,0-1 1 0 0,-1 0 0 0 0,1 0 0 0 0,-8 0 39 0 0,15-3-29 0 0,0 1-1 0 0,-1 0 0 0 0,1-1 1 0 0,0 1-1 0 0,1-1 1 0 0,-1 0-1 0 0,0 1 0 0 0,0-1 1 0 0,1 0-1 0 0,-1 1 1 0 0,1-1-1 0 0,-1 0 0 0 0,1 1 1 0 0,0-1-1 0 0,-1 0 1 0 0,1 0-1 0 0,0 0 0 0 0,0 1 1 0 0,1-1-1 0 0,-1 0 1 0 0,0 0-1 0 0,1 0 0 0 0,-1 1 1 0 0,1-1-1 0 0,-1 0 1 0 0,1 1-1 0 0,0-1 0 0 0,-1 0 1 0 0,1 1-1 0 0,0-1 30 0 0,2-4-3 0 0,-1 1-1 0 0,1-1 1 0 0,0 0 0 0 0,0 1-1 0 0,1 0 1 0 0,0 0-1 0 0,0 0 1 0 0,0 0 0 0 0,0 1-1 0 0,1-1 1 0 0,0 1-1 0 0,0 0 1 0 0,0 1 0 0 0,0-1-1 0 0,0 1 1 0 0,1 0-1 0 0,0 0 1 0 0,-1 1 0 0 0,1 0-1 0 0,0 0 1 0 0,0 0 0 0 0,0 0-1 0 0,1 1 1 0 0,-1 0-1 0 0,0 1 1 0 0,0-1 0 0 0,1 1-1 0 0,-1 0 1 0 0,0 1-1 0 0,1 0 1 0 0,-1 0 0 0 0,0 0-1 0 0,0 0 1 0 0,0 1 0 0 0,0 0-1 0 0,0 1 1 0 0,5 2 3 0 0,131 28 376 0 0,-128-31-335 0 0,1-1 0 0 0,-1 0-1 0 0,0-1 1 0 0,0-1 0 0 0,1 0 0 0 0,-1-1 0 0 0,0-1 0 0 0,0 0 0 0 0,-1-1-1 0 0,1 0 1 0 0,-1-1 0 0 0,1-1 0 0 0,-2 0 0 0 0,1 0 0 0 0,-1-1 0 0 0,0-1-1 0 0,0 0 1 0 0,-1-1 0 0 0,0 0 0 0 0,0-1 0 0 0,-1 0 0 0 0,5-7-41 0 0,0-1 72 0 0,0-1 0 0 0,-1-1 1 0 0,0 0-1 0 0,-2 0 0 0 0,-1-2 1 0 0,0 1-1 0 0,-1-2 0 0 0,-2 1 1 0 0,0-1-1 0 0,-2 0 1 0 0,0-1-1 0 0,-2 0 0 0 0,0 0 1 0 0,-2 0-1 0 0,0 0 0 0 0,-2-6-72 0 0,0 29 43 0 0,0 1-19 0 0,-2 41-619 0 0,16 36 769 0 0,19 133-110 0 0,-30-198-58 0 0,0 1 0 0 0,0-1 1 0 0,2 0-1 0 0,-1 0 1 0 0,1 0-1 0 0,1 0 0 0 0,0-1 1 0 0,1 0-1 0 0,0-1 1 0 0,8 9-7 0 0,-12-14 8 0 0,1-1 0 0 0,1 1 0 0 0,-1-1 1 0 0,1 0-1 0 0,-1 0 0 0 0,1-1 0 0 0,0 1 1 0 0,0-1-1 0 0,1 0 0 0 0,-1 0 0 0 0,1-1 1 0 0,0 0-1 0 0,-1 0 0 0 0,1 0 0 0 0,0 0 1 0 0,0-1-1 0 0,0 0 0 0 0,0-1 0 0 0,0 1 1 0 0,0-1-1 0 0,6 0-8 0 0,17-45 357 0 0,47-153-83 0 0,-71 189-276 0 0,4-14-3 0 0,2 1-1 0 0,0 0 1 0 0,1 0 0 0 0,2 2 0 0 0,0-1-1 0 0,1 2 1 0 0,6-6 5 0 0,-19 22-9 0 0,0 0 1 0 0,0 0-1 0 0,0 1 0 0 0,0-1 0 0 0,0 1 1 0 0,1-1-1 0 0,-1 1 0 0 0,1 0 0 0 0,-1 0 1 0 0,1 0-1 0 0,0 0 0 0 0,0 0 0 0 0,0 1 1 0 0,0 0-1 0 0,0-1 0 0 0,0 1 1 0 0,0 0-1 0 0,0 0 0 0 0,1 1 0 0 0,-1-1 1 0 0,0 1-1 0 0,1-1 0 0 0,-1 1 0 0 0,0 0 1 0 0,1 0-1 0 0,-1 1 0 0 0,0-1 0 0 0,1 1 1 0 0,-1-1-1 0 0,0 1 0 0 0,0 0 0 0 0,0 0 1 0 0,0 1-1 0 0,0-1 0 0 0,0 1 1 0 0,0-1-1 0 0,0 1 0 0 0,0 0 0 0 0,-1 0 1 0 0,3 2 8 0 0,1 8 6 0 0,0 1 0 0 0,-1-1 0 0 0,-1 1 0 0 0,1 1-1 0 0,-2-1 1 0 0,0 0 0 0 0,-1 1 0 0 0,0 0 0 0 0,-1 0 0 0 0,0 4-6 0 0,0 1 18 0 0,5 143-31 0 0,2-166 61 0 0,36-91 73 0 0,62-81-150 0 0,-101 168 18 0 0,1 0 1 0 0,-1 0-1 0 0,2 0 1 0 0,-1 1 0 0 0,1 0-1 0 0,0 0 1 0 0,0 1-1 0 0,1 0 1 0 0,0 0 0 0 0,3-1 10 0 0,-5 48-175 0 0,-19 153 274 0 0,14-193-98 0 0,-1 0 0 0 0,1 1 0 0 0,0-1 0 0 0,-1 0 0 0 0,1 0 0 0 0,0 0 0 0 0,0 1 0 0 0,0-1 0 0 0,0 0 0 0 0,0 0 1 0 0,0 0-1 0 0,0 0 0 0 0,0 0 0 0 0,0-1 0 0 0,0 1 0 0 0,0 0 0 0 0,1 0 0 0 0,-1-1 0 0 0,0 1 0 0 0,1-1 0 0 0,-1 1 0 0 0,0-1 1 0 0,1 0-1 0 0,-1 1 0 0 0,0-1 0 0 0,1 0 0 0 0,-1 0 0 0 0,1 0 0 0 0,-1 0 0 0 0,0 0 0 0 0,1 0 0 0 0,-1 0 0 0 0,1-1 0 0 0,-1 1 1 0 0,0 0-1 0 0,1-1 0 0 0,-1 1 0 0 0,0-1 0 0 0,1 0 0 0 0,-1 1 0 0 0,0-1 0 0 0,0 0 0 0 0,0 0 0 0 0,0 0 0 0 0,1 0 0 0 0,-1 0 0 0 0,0 0 1 0 0,-1 0-1 0 0,1 0 0 0 0,0 0 0 0 0,0 0 0 0 0,0 0 0 0 0,0-2-1 0 0,75-79 76 0 0,-57 58-83 0 0,1 2 0 0 0,0 0 1 0 0,2 1-1 0 0,1 1 1 0 0,1 1-1 0 0,0 1 0 0 0,25-13 7 0 0,-48 30-2 0 0,0 0-1 0 0,-1 0 1 0 0,1 0 0 0 0,0 0-1 0 0,0 0 1 0 0,0 1-1 0 0,0-1 1 0 0,0 0-1 0 0,0 0 1 0 0,0 1-1 0 0,0-1 1 0 0,0 1 0 0 0,0-1-1 0 0,0 1 1 0 0,0 0-1 0 0,1-1 1 0 0,-1 1-1 0 0,0 0 1 0 0,0 0-1 0 0,0 0 1 0 0,0 0 0 0 0,1 0-1 0 0,-1 0 1 0 0,0 0-1 0 0,0 0 1 0 0,0 0-1 0 0,1 0 1 0 0,-1 1 0 0 0,0-1-1 0 0,0 0 1 0 0,0 1-1 0 0,0-1 1 0 0,0 1-1 0 0,0-1 1 0 0,0 1-1 0 0,0 0 1 0 0,0 0 0 0 0,0-1-1 0 0,0 1 1 0 0,0 0-1 0 0,0 0 1 0 0,-1 0-1 0 0,1 0 1 0 0,0 0-1 0 0,-1 0 1 0 0,1 0 0 0 0,0 0-1 0 0,-1 0 1 0 0,1 0-1 0 0,-1 0 1 0 0,0 0-1 0 0,1 0 1 0 0,-1 1-1 0 0,0-1 1 0 0,0 0 0 0 0,0 0-1 0 0,0 0 1 0 0,0 0-1 0 0,0 1 3 0 0,30 127 200 0 0,-13-60-121 0 0,-17-68-92 0 0,0-1-6 0 0,0 0-9 0 0,0 0-1 0 0,0 0-22 0 0,0 0-42 0 0,-13 0-2554 0 0,9-1-5409 0 0,4-2-3330 0 0</inkml:trace>
  <inkml:trace contextRef="#ctx0" brushRef="#br0" timeOffset="4072.293">5516 1008 11098 0 0,'0'0'1521'0'0,"0"0"-478"0"0,0 0-79 0 0,0 0 148 0 0,0 0 128 0 0,0 0 10 0 0,0 0-194 0 0,0 0-229 0 0,0 0-174 0 0,0 0-99 0 0,0 0-50 0 0,0 0-40 0 0,5 32-42 0 0,14 101-57 0 0,-7-51-25 0 0,-3 0-1 0 0,-4 1 1 0 0,-3 0 0 0 0,-6 30-340 0 0,-33 11 696 0 0,36-123-680 0 0,1 0 1 0 0,-1 0-1 0 0,0 0 0 0 0,0-1 0 0 0,1 1 1 0 0,-1 0-1 0 0,0 0 0 0 0,0-1 1 0 0,0 1-1 0 0,0-1 0 0 0,0 1 0 0 0,0-1 1 0 0,0 1-1 0 0,0-1 0 0 0,0 1 1 0 0,0-1-1 0 0,0 0 0 0 0,0 0 1 0 0,0 1-1 0 0,0-1 0 0 0,0 0 0 0 0,0 0 1 0 0,0 0-1 0 0,0 0 0 0 0,0 0 1 0 0,0 0-1 0 0,-1-1 0 0 0,1 1 0 0 0,0 0 1 0 0,0 0-1 0 0,0-1 0 0 0,0 1 1 0 0,0-1-1 0 0,0 1 0 0 0,0-1 0 0 0,1 1 1 0 0,-1-1-1 0 0,0 0 0 0 0,0 1 1 0 0,0-1-1 0 0,0 0 0 0 0,1 0 0 0 0,-1 0 1 0 0,0 1-1 0 0,1-1 0 0 0,-1 0 1 0 0,1 0-1 0 0,-1 0 0 0 0,1 0 0 0 0,-1 0 1 0 0,1 0-1 0 0,0 0 0 0 0,-1 0 1 0 0,1 0-1 0 0,0 0 0 0 0,0-1-16 0 0,-5-19 12 0 0,1-1 0 0 0,2 1 1 0 0,0-1-1 0 0,1 0 0 0 0,1 1 0 0 0,1-1 0 0 0,1 0 0 0 0,1 1 0 0 0,1-1 0 0 0,1 1 0 0 0,1 0 1 0 0,2-4-13 0 0,5-21-20 0 0,1 2 0 0 0,3 0-1 0 0,1 1 1 0 0,2 0 0 0 0,2 2 0 0 0,18-24 20 0 0,-27 45-1 0 0,2 1-1 0 0,0 0 0 0 0,2 1 0 0 0,0 1 1 0 0,0 0-1 0 0,2 1 0 0 0,0 1 1 0 0,1 1-1 0 0,0 1 0 0 0,1 0 0 0 0,1 2 1 0 0,0 0-1 0 0,14-3 2 0 0,-32 11 6 0 0,0 0 0 0 0,0 1 0 0 0,1 0 0 0 0,-1 0 0 0 0,1 1 0 0 0,-1-1 0 0 0,1 1 0 0 0,-1 0 0 0 0,1 0 0 0 0,0 0 0 0 0,-1 1 0 0 0,1-1 0 0 0,0 1 0 0 0,0 1 0 0 0,0-1 0 0 0,-1 0 0 0 0,1 1 0 0 0,0 0 0 0 0,-1 0 0 0 0,1 1 0 0 0,-1-1 0 0 0,1 1 0 0 0,-1 0 0 0 0,0 0 0 0 0,1 1 0 0 0,-1-1 0 0 0,0 1 0 0 0,-1 0 0 0 0,1 0 0 0 0,0 0 0 0 0,-1 0 0 0 0,0 1 0 0 0,0-1 0 0 0,0 1 0 0 0,0 0 0 0 0,0 0 0 0 0,-1 0 0 0 0,0 0 0 0 0,1 1 0 0 0,-2-1 0 0 0,1 1 0 0 0,0-1 0 0 0,-1 1 0 0 0,0 1-6 0 0,-1 14 43 0 0,-1-1 0 0 0,-2 0 0 0 0,1 0-1 0 0,-2-1 1 0 0,-1 1 0 0 0,0-1 0 0 0,-1 0 0 0 0,-1 0 0 0 0,-1 0 0 0 0,-1-1 0 0 0,0 0 0 0 0,-1-1-1 0 0,-1 0 1 0 0,0-1 0 0 0,-1 0 0 0 0,-1-1 0 0 0,0 0 0 0 0,-1-1 0 0 0,-10 8-43 0 0,15-14-10 0 0,0 0 1 0 0,-1 0-1 0 0,1-1 1 0 0,-1 0-1 0 0,0-1 1 0 0,-1-1-1 0 0,1 1 1 0 0,-1-1-1 0 0,0-1 1 0 0,0 0-1 0 0,0-1 1 0 0,-1 0-1 0 0,1 0 1 0 0,0-2-1 0 0,-4 1 10 0 0,13-1-32 0 0,0 0 0 0 0,1 0-1 0 0,-1 0 1 0 0,0 0 0 0 0,1-1 0 0 0,-1 1 0 0 0,1 0-1 0 0,-1-1 1 0 0,1 1 0 0 0,-1-1 0 0 0,0 0-1 0 0,1 0 1 0 0,0 1 0 0 0,-1-1 0 0 0,1 0 0 0 0,0 0-1 0 0,-1 0 1 0 0,1 0 0 0 0,0 0 0 0 0,0-1-1 0 0,0 1 1 0 0,0 0 0 0 0,0-1 0 0 0,0 1 0 0 0,0 0-1 0 0,0-1 1 0 0,1 1 0 0 0,-1-1 0 0 0,0 1-1 0 0,1-1 1 0 0,-1 0 0 0 0,1 1 0 0 0,0-1 0 0 0,-1 1-1 0 0,1-1 1 0 0,0 0 0 0 0,0 1 0 0 0,0-1-1 0 0,0 0 1 0 0,1 1 0 0 0,-1-1 32 0 0,20-68-2365 0 0,17 16-1246 0 0,-17 26-2904 0 0,-9 11-4972 0 0</inkml:trace>
  <inkml:trace contextRef="#ctx0" brushRef="#br0" timeOffset="4421.387">6098 419 15707 0 0,'0'0'897'0'0,"0"0"-391"0"0,0 0-203 0 0,0 0 133 0 0,0 0 232 0 0,0 0 259 0 0,0 0 136 0 0,0 0-33 0 0,0 0-124 0 0,0 0-184 0 0,0 0-185 0 0,0 0-126 0 0,13 15-44 0 0,42 47-30 0 0,-46-51-187 0 0,0 1-1 0 0,0 1 0 0 0,-1-1 0 0 0,-1 2 0 0 0,0-1 1 0 0,0 1-1 0 0,-2 0 0 0 0,0 0 0 0 0,0 0 0 0 0,-1 1 1 0 0,-1 0-1 0 0,1 12-149 0 0,2 3 127 0 0,2 170 344 0 0,-9-164-414 0 0,-30 246-132 0 0,31-281-61 0 0,34-38-5512 0 0,-21 19 87 0 0,-5 10-995 0 0,-4 1-2731 0 0</inkml:trace>
  <inkml:trace contextRef="#ctx0" brushRef="#br0" timeOffset="4989.147">6540 813 9098 0 0,'0'0'1691'0'0,"0"0"-323"0"0,0 0 6 0 0,0 0 80 0 0,0 0-18 0 0,0 0-132 0 0,0 0-217 0 0,0 0-228 0 0,0 0-182 0 0,0 0-139 0 0,0 0-102 0 0,0 0-96 0 0,-10 33-52 0 0,-30 104-43 0 0,31-60 141 0 0,9-70-334 0 0,1 1-1 0 0,0-1 1 0 0,0 1 0 0 0,1 0-1 0 0,0-1 1 0 0,0 0 0 0 0,1 0-1 0 0,0 0 1 0 0,0 0 0 0 0,1 0-1 0 0,0 0 1 0 0,0-1 0 0 0,5 6-52 0 0,-7-10 34 0 0,-1 1 1 0 0,1-1-1 0 0,0 0 1 0 0,0 0 0 0 0,1 0-1 0 0,-1 0 1 0 0,0 0-1 0 0,1-1 1 0 0,-1 1-1 0 0,1-1 1 0 0,-1 0-1 0 0,1 1 1 0 0,0-1-1 0 0,0 0 1 0 0,-1-1-1 0 0,1 1 1 0 0,0 0-1 0 0,0-1 1 0 0,0 0 0 0 0,0 1-1 0 0,0-1 1 0 0,0 0-1 0 0,0-1 1 0 0,-1 1-1 0 0,1 0 1 0 0,0-1-1 0 0,0 0 1 0 0,0 0-1 0 0,0 1 1 0 0,-1-2-1 0 0,1 1 1 0 0,0 0-1 0 0,-1 0 1 0 0,1-1 0 0 0,-1 0-1 0 0,1 1 1 0 0,0-2-35 0 0,15-14 87 0 0,-2 0 0 0 0,1 0 0 0 0,-2-2 0 0 0,-1 0 0 0 0,0-1 0 0 0,-1 0 0 0 0,-2-1 0 0 0,0 0 0 0 0,-1-1 0 0 0,2-7-87 0 0,15-28 60 0 0,38-76 130 0 0,-46 208-218 0 0,25 130 163 0 0,-23-121-166 0 0,-4 1 1 0 0,-3 0 0 0 0,1 80 30 0 0,-13-113-38 0 0,-3 1 0 0 0,-2-1 1 0 0,-2 1-1 0 0,-5 10 38 0 0,7-38-8 0 0,-2-1 0 0 0,0 0 0 0 0,-2 0 1 0 0,-1 0-1 0 0,0-1 0 0 0,-2 0 0 0 0,-1 0 0 0 0,0-1 0 0 0,-2-1 0 0 0,0 0 0 0 0,-2 0 0 0 0,0-2 0 0 0,-8 7 8 0 0,21-22 2 0 0,-1-1-1 0 0,0 0 0 0 0,0-1 0 0 0,0 1 0 0 0,0 0 0 0 0,0-1 0 0 0,-1 0 0 0 0,1 1 0 0 0,-1-1 1 0 0,1-1-1 0 0,-1 1 0 0 0,0 0 0 0 0,0-1 0 0 0,0 0 0 0 0,0 0 0 0 0,0 0 0 0 0,0-1 0 0 0,0 1 1 0 0,0-1-1 0 0,0 0 0 0 0,0 0 0 0 0,0 0 0 0 0,0 0 0 0 0,0-1 0 0 0,0 0 0 0 0,0 0 0 0 0,0 0 1 0 0,0 0-1 0 0,0-1 0 0 0,0 1 0 0 0,0-1 0 0 0,1 0 0 0 0,-1 0 0 0 0,1-1 0 0 0,0 1 0 0 0,-1-1 1 0 0,1 1-1 0 0,0-1 0 0 0,1 0 0 0 0,-1 0 0 0 0,0 0 0 0 0,-1-3-1 0 0,-5-19-3 0 0,2-1 0 0 0,0 0-1 0 0,1-1 1 0 0,2 0 0 0 0,1 0-1 0 0,1 0 1 0 0,1 0 0 0 0,1 0 0 0 0,2 0-1 0 0,0 0 1 0 0,3-6 3 0 0,0 6-23 0 0,1 0 0 0 0,1 0 0 0 0,1 0 0 0 0,1 1 0 0 0,1 1-1 0 0,2-1 1 0 0,1 2 0 0 0,0 0 0 0 0,2 0 0 0 0,1 1 0 0 0,0 1 0 0 0,9-7 23 0 0,52-23-1084 0 0,-39 45-7772 0 0,-31 7-2678 0 0</inkml:trace>
  <inkml:trace contextRef="#ctx0" brushRef="#br0" timeOffset="6052.66">4069 386 4017 0 0,'0'0'2328'0'0,"0"0"-691"0"0,0 0-210 0 0,0 0 142 0 0,0 0 65 0 0,0 0-74 0 0,0 0-293 0 0,0 0-389 0 0,0 0-351 0 0,0 0-202 0 0,0 0-73 0 0,0 0 4 0 0,0 0 40 0 0,9-4 5299 0 0,-29 16-4904 0 0,43-48-782 0 0,-22 34 128 0 0,-1 2-21 0 0,0 0-12 0 0,0 0-17 0 0,0 0-4 0 0,0 0 25 0 0,-11 19 184 0 0,-50 57 40 0 0,97-94-164 0 0,14-22 186 0 0,-59 46-164 0 0,-42 30-6 0 0,33 0-4832 0 0,18-33-1169 0 0,3 1-5716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44 310 0 0 0,'0'0'411'0'0,"0"0"737"0"0,0 0 448 0 0,0 0 309 0 0,0 0 85 0 0,0 0-218 0 0,0 0-268 0 0,0 0-261 0 0,0 0-223 0 0,0-6-101 0 0,2-19-44 0 0,-4 43 3913 0 0,-7 43-4061 0 0,-4 20-294 0 0,3 0 1 0 0,4 1 0 0 0,3 9-434 0 0,2-87 15 0 0,1 1 0 0 0,-1-1 0 0 0,1 1 0 0 0,0-1 0 0 0,0 1 0 0 0,0-1 0 0 0,1 1 0 0 0,-1-1 0 0 0,1 1 0 0 0,0-1 0 0 0,1 1 0 0 0,-1-1 0 0 0,1 0 0 0 0,-1 0 0 0 0,1 0 0 0 0,1 0 0 0 0,-1 0 0 0 0,0 0 0 0 0,1-1 0 0 0,0 1 0 0 0,0-1 0 0 0,0 1 0 0 0,0-1 0 0 0,1 0 0 0 0,-1 0-1 0 0,1-1 1 0 0,0 1 0 0 0,-1-1 0 0 0,1 0 0 0 0,0 0 0 0 0,1 0 0 0 0,-1 0 0 0 0,0-1 0 0 0,0 1 0 0 0,1-1 0 0 0,-1 0 0 0 0,1-1 0 0 0,-1 1 0 0 0,1-1 0 0 0,-1 0 0 0 0,1 0 0 0 0,-1 0 0 0 0,1-1 0 0 0,4 0-15 0 0,0-5 69 0 0,1 0 0 0 0,-1-1 1 0 0,0 0-1 0 0,0 0 0 0 0,-1-1 0 0 0,0 0 1 0 0,-1 0-1 0 0,1-1 0 0 0,-2 0 0 0 0,1 0 1 0 0,0-3-70 0 0,-3 6 25 0 0,26-43 32 0 0,-3-2 0 0 0,-1 0 0 0 0,-3-2 0 0 0,-3 0 1 0 0,-1-2-1 0 0,-3 0 0 0 0,8-56-57 0 0,-8-14 183 0 0,-16 124-147 0 0,0 1-30 0 0,0 0-40 0 0,0 0-53 0 0,0 15-368 0 0,16 236 738 0 0,37 109-32 0 0,-36-220-234 0 0,-5 0-1 0 0,-6 1 1 0 0,-8 38-17 0 0,3-168 8 0 0,-1 1 0 0 0,-1 0 0 0 0,0-1 0 0 0,0 1 0 0 0,-1 0 0 0 0,-1-1 0 0 0,0 0 0 0 0,-1 1 0 0 0,0-1 0 0 0,0-1 0 0 0,-1 1 0 0 0,-1-1 0 0 0,0 1 0 0 0,0-2 0 0 0,-1 1 0 0 0,-5 6-8 0 0,9-14 10 0 0,-1 0 0 0 0,1 0-1 0 0,0 0 1 0 0,-1 0 0 0 0,0-1-1 0 0,1 0 1 0 0,-1 1-1 0 0,0-1 1 0 0,0-1 0 0 0,0 1-1 0 0,1 0 1 0 0,-1-1 0 0 0,0 0-1 0 0,0 0 1 0 0,0 0 0 0 0,0 0-1 0 0,0-1 1 0 0,0 1-1 0 0,0-1 1 0 0,1 0 0 0 0,-1 0-1 0 0,0-1 1 0 0,0 1 0 0 0,1-1-1 0 0,-1 0 1 0 0,1 0 0 0 0,0 0-1 0 0,-1 0 1 0 0,1 0-1 0 0,0-1 1 0 0,0 1 0 0 0,1-1-1 0 0,-1 0 1 0 0,0 0 0 0 0,1 0-1 0 0,0 0 1 0 0,0-1 0 0 0,0 1-1 0 0,0-1 1 0 0,0 0-10 0 0,-4-7 9 0 0,0-1-1 0 0,1 0 1 0 0,0 0 0 0 0,1 0 0 0 0,0 0 0 0 0,1-1 0 0 0,1 0 0 0 0,0 0-1 0 0,0 0 1 0 0,2 0 0 0 0,-1 0 0 0 0,2 0 0 0 0,-1 0 0 0 0,2 1-1 0 0,0-1 1 0 0,0 0 0 0 0,1 0 0 0 0,4-7-9 0 0,0-3 4 0 0,2 0 0 0 0,0 1 0 0 0,2 0 0 0 0,0 0 0 0 0,2 1 0 0 0,0 1 0 0 0,1 0 0 0 0,1 1-1 0 0,11-10-3 0 0,40-30-362 0 0,-54 54 112 0 0,-9 6-9154 0 0,-3-1-1261 0 0</inkml:trace>
  <inkml:trace contextRef="#ctx0" brushRef="#br0" timeOffset="317.374">826 678 11210 0 0,'0'0'2782'0'0,"0"0"-1584"0"0,0 0-631 0 0,0 0 96 0 0,0 0 323 0 0,0 0 231 0 0,0 0-36 0 0,0 0-277 0 0,0 0-273 0 0,0 0-167 0 0,0 0-90 0 0,0 0-12 0 0,0 0-32 0 0,5 28-6 0 0,24 133 315 0 0,-24-26 484 0 0,-24-113-3849 0 0,18-25-4622 0 0,1-1-4004 0 0</inkml:trace>
  <inkml:trace contextRef="#ctx0" brushRef="#br0" timeOffset="696.985">1137 630 10130 0 0,'0'0'1511'0'0,"0"0"-468"0"0,0 0 137 0 0,0 0 337 0 0,0 0 87 0 0,0 0-124 0 0,0 0-298 0 0,0 0-266 0 0,0 0-162 0 0,0 0-106 0 0,33-9-92 0 0,105-29-77 0 0,7 8 906 0 0,18 25-941 0 0,-98 6-2662 0 0,-64-1 1348 0 0,-1-3-1366 0 0,0 2-2375 0 0,0-2-3129 0 0</inkml:trace>
  <inkml:trace contextRef="#ctx0" brushRef="#br0" timeOffset="975.903">1415 207 9002 0 0,'0'0'1848'0'0,"0"0"-534"0"0,0 0-198 0 0,0 0 94 0 0,0 0 146 0 0,0 0 7 0 0,0 0-189 0 0,0 0-292 0 0,0 0-243 0 0,-6 31-137 0 0,-21 99-88 0 0,30-44 280 0 0,25 25 143 0 0,20 135-662 0 0,-46-187-1314 0 0,-2-46-3063 0 0,0-1-3926 0 0,0-12-929 0 0</inkml:trace>
  <inkml:trace contextRef="#ctx0" brushRef="#br0" timeOffset="1416.722">2328 1 9474 0 0,'0'0'2124'0'0,"0"0"-300"0"0,0 0-199 0 0,0 0-115 0 0,0 0-226 0 0,0 0-314 0 0,0 0-251 0 0,0 0-166 0 0,0 0-105 0 0,0 0-61 0 0,0 0-38 0 0,-31 28-14 0 0,-99 92-14 0 0,55-31 183 0 0,65-72-402 0 0,-10 13 4 0 0,2 1 0 0 0,0 0 0 0 0,2 2 0 0 0,2-1 0 0 0,1 2 1 0 0,1 0-1 0 0,2 0 0 0 0,2 1 0 0 0,1 0 0 0 0,1 1 0 0 0,2 0 0 0 0,1 22-106 0 0,4-48 22 0 0,0-1 0 0 0,0 1 0 0 0,1-1 0 0 0,0 0 0 0 0,1 0 0 0 0,0 0 0 0 0,0 0 0 0 0,1 0 0 0 0,0-1 0 0 0,0 1 0 0 0,1-1 0 0 0,0 0 0 0 0,1 0 0 0 0,0-1 0 0 0,0 0 1 0 0,0 0-1 0 0,1 0 0 0 0,0-1 0 0 0,1 0 0 0 0,-1 0 0 0 0,1-1 0 0 0,0 0 0 0 0,1 0 0 0 0,-1-1 0 0 0,1 0 0 0 0,-1-1 0 0 0,1 0 0 0 0,0 0 0 0 0,1 0 0 0 0,-1-1-22 0 0,6 1 81 0 0,-1 0 1 0 0,1-1-1 0 0,0-1 1 0 0,-1 0-1 0 0,1-1 1 0 0,0 0-1 0 0,0-1 1 0 0,-1-1 0 0 0,1 0-1 0 0,-1-1 1 0 0,1-1-1 0 0,-1 0 1 0 0,0-1-1 0 0,0-1 1 0 0,-1 0 0 0 0,0 0-1 0 0,0-2 1 0 0,0 1-1 0 0,2-3-81 0 0,-12 6 27 0 0,1 0-1 0 0,0 0 0 0 0,-1 0 0 0 0,0-1 1 0 0,0 1-1 0 0,0-1 0 0 0,0 0 1 0 0,-1 0-1 0 0,0 0 0 0 0,0 0 1 0 0,0 0-1 0 0,0 0 0 0 0,-1 0 1 0 0,0 0-1 0 0,0-1 0 0 0,-1 1 1 0 0,1-1-1 0 0,-1 1 0 0 0,0 0 1 0 0,-1-1-1 0 0,1 1 0 0 0,-1-1 1 0 0,0 1-1 0 0,-1 0 0 0 0,1 0 0 0 0,-1 0 1 0 0,0-1-1 0 0,0 2 0 0 0,0-1 1 0 0,-1 0-1 0 0,0 0 0 0 0,0 1 1 0 0,0-1-1 0 0,0 1 0 0 0,-1 0 1 0 0,0 0-1 0 0,0 0 0 0 0,0 1 1 0 0,0 0-1 0 0,0-1 0 0 0,-1 1 1 0 0,1 1-1 0 0,-1-1 0 0 0,0 1 1 0 0,0-1-28 0 0,-12-5-75 0 0,1-1 0 0 0,-2 2-1 0 0,1 0 1 0 0,-1 2-1 0 0,0 0 1 0 0,0 0 0 0 0,-1 2-1 0 0,1 0 1 0 0,-1 1-1 0 0,0 1 1 0 0,0 1 0 0 0,1 1-1 0 0,-1 0 1 0 0,-10 3 76 0 0,17-1-536 0 0,0 0 0 0 0,1 0 1 0 0,-1 1-1 0 0,1 1 0 0 0,0 0 1 0 0,0 0-1 0 0,0 1 1 0 0,1 0-1 0 0,-1 2 536 0 0,-4 3-5416 0 0,3-3-6241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12363 0 0,'0'0'1751'0'0,"0"0"-574"0"0,0 0-342 0 0,0 0 16 0 0,0 0 148 0 0,0 0 109 0 0,0 0 12 0 0,0 0-63 0 0,0 0-164 0 0,0 0-154 0 0,0 0-107 0 0,0 0-87 0 0,0 0-47 0 0,35-3-38 0 0,108-9-55 0 0,-40 9 344 0 0,92-5-487 0 0,-117-13-1939 0 0,-76 15-459 0 0,-2 4-6366 0 0,0 2 8491 0 0,0 0-11106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10530 0 0,'0'0'4647'0'0,"0"0"-2808"0"0,0 0-1097 0 0,0 0-25 0 0,0 0 209 0 0,0 0 212 0 0,0 0-15 0 0,0 0-132 0 0,0 0-184 0 0,0 0-190 0 0,0 0-149 0 0,35 2-114 0 0,108 4-84 0 0,-19-17 42 0 0,-111 10-648 0 0,98-8 169 0 0,-74 4-2599 0 0,-2-2-3533 0 0,-21 3-5445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9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368 332 0 0 0,'0'0'1024'0'0,"0"0"393"0"0,0 0 131 0 0,0 0 36 0 0,0 0 54 0 0,0 0-3 0 0,0 0-92 0 0,0 0-99 0 0,0 0-133 0 0,4-10-111 0 0,12-29-67 0 0,-16 39-1072 0 0,1-1 1 0 0,-1 1-1 0 0,0-1 1 0 0,0 1-1 0 0,1-1 1 0 0,-1 1-1 0 0,0-1 1 0 0,0 0-1 0 0,0 1 0 0 0,1-1 1 0 0,-1 1-1 0 0,0-1 1 0 0,0 0-1 0 0,0 1 1 0 0,0-1-1 0 0,0 1 1 0 0,0-1-1 0 0,0 0 1 0 0,0 1-1 0 0,0-1 1 0 0,-1 1-1 0 0,1-1 1 0 0,0 1-1 0 0,0-1 1 0 0,0 1-1 0 0,-1-1 1 0 0,1 0-1 0 0,0 1 1 0 0,-1-1-1 0 0,1 1 1 0 0,0 0-1 0 0,-1-1 1 0 0,1 1-1 0 0,-1-1 1 0 0,1 1-1 0 0,-1-1 0 0 0,1 1 1 0 0,-1 0-1 0 0,1 0 1 0 0,-1-1-1 0 0,1 1 1 0 0,-1 0-1 0 0,1 0 1 0 0,-1-1-1 0 0,1 1 1 0 0,-1 0-1 0 0,0 0 1 0 0,1 0-1 0 0,-1 0 1 0 0,1 0-1 0 0,-1 0 1 0 0,0 0-1 0 0,1 0 1 0 0,-1 0-1 0 0,1 0 1 0 0,-1 0-1 0 0,1 0 1 0 0,-1 0-1 0 0,0 1 1 0 0,1-1-1 0 0,-1 0-61 0 0,-1 0 376 0 0,-10 1-178 0 0,0 0 1 0 0,1 1 0 0 0,-1 0-1 0 0,1 1 1 0 0,0 0-1 0 0,0 1 1 0 0,0 1 0 0 0,0-1-1 0 0,-9 7-198 0 0,17-10 28 0 0,-14 6 99 0 0,0 1-1 0 0,0 0 1 0 0,1 1-1 0 0,1 1 1 0 0,-1 0 0 0 0,2 1-1 0 0,-1 1 1 0 0,2 1-1 0 0,-1-1 1 0 0,2 2 0 0 0,0 0-1 0 0,0 1 1 0 0,2 0 0 0 0,-1 0-1 0 0,2 1 1 0 0,0 0-1 0 0,0 3-126 0 0,8-12 26 0 0,-1 0-1 0 0,1 1 1 0 0,0-1-1 0 0,1 0 1 0 0,-1 1-1 0 0,2-1 1 0 0,-1 0-1 0 0,1 1 0 0 0,0-1 1 0 0,0 0-1 0 0,1 1 1 0 0,0-1-1 0 0,0 0 1 0 0,1 0-1 0 0,0-1 1 0 0,0 1-1 0 0,1-1 1 0 0,-1 1-1 0 0,2-1 0 0 0,-1 0 1 0 0,0 0-1 0 0,1-1 1 0 0,0 1-1 0 0,2 0-25 0 0,8 8-3 0 0,0-1-1 0 0,1 0 0 0 0,0-1 1 0 0,1-1-1 0 0,0 0 0 0 0,1-1 1 0 0,0-1-1 0 0,5 0 4 0 0,-13-5-121 0 0,0 0 1 0 0,0-1 0 0 0,0 0-1 0 0,1-1 1 0 0,-1-1 0 0 0,1 1-1 0 0,-1-1 1 0 0,1-1-1 0 0,0 0 1 0 0,5-1 120 0 0,59-24-5266 0 0,-59 14-788 0 0,-2 3-5142 0 0</inkml:trace>
  <inkml:trace contextRef="#ctx0" brushRef="#br0" timeOffset="293.805">740 384 3753 0 0,'0'0'2259'0'0,"0"0"-455"0"0,0 0-174 0 0,0 0-16 0 0,0 0-81 0 0,0 0-164 0 0,-24 35-276 0 0,-75 113-291 0 0,62-68 34 0 0,35-67-688 0 0,1-8-80 0 0,-1-1 0 0 0,1 1 0 0 0,1 0 0 0 0,-1 0 0 0 0,1-1 0 0 0,0 1 1 0 0,0 0-1 0 0,0 0 0 0 0,0 0 0 0 0,1 0 0 0 0,0-1 0 0 0,0 1 0 0 0,1 0 0 0 0,-1-1 0 0 0,1 1 0 0 0,0-1 0 0 0,0 1 0 0 0,0-1 1 0 0,1 0-1 0 0,-1 0 0 0 0,1 0 0 0 0,0 0 0 0 0,0 0 0 0 0,1-1 0 0 0,-1 1 0 0 0,1-1 0 0 0,-1 0 0 0 0,1 0 0 0 0,0-1 1 0 0,0 1-1 0 0,1-1 0 0 0,-1 1 0 0 0,0-1 0 0 0,1-1 0 0 0,0 1 0 0 0,-1-1 0 0 0,2 1-68 0 0,5-1 133 0 0,-1 0 0 0 0,1 0 1 0 0,-1-1-1 0 0,1-1 0 0 0,0 0 0 0 0,-1 0 0 0 0,0-1 0 0 0,1 0 0 0 0,-1-1 0 0 0,0 0 0 0 0,0-1 1 0 0,0 0-1 0 0,-1-1 0 0 0,1 1 0 0 0,-1-2 0 0 0,0 1 0 0 0,-1-2 0 0 0,1 1 0 0 0,-1-1 1 0 0,0 0-1 0 0,-1 0 0 0 0,0-1 0 0 0,0 0 0 0 0,-1-1 0 0 0,0 1 0 0 0,0-1 0 0 0,-1-1 1 0 0,0 1-1 0 0,0-1 0 0 0,-1 1 0 0 0,-1-1 0 0 0,0 0 0 0 0,0-1 0 0 0,-1 1 0 0 0,0 0 1 0 0,0-1-1 0 0,-2 1 0 0 0,1-1 0 0 0,-1-8-133 0 0,-1 14-14 0 0,1-1 1 0 0,-1 0 0 0 0,0 1-1 0 0,0-1 1 0 0,-1 0-1 0 0,1 1 1 0 0,-1 0-1 0 0,0-1 1 0 0,-1 1-1 0 0,1 0 1 0 0,-1 0-1 0 0,0 0 1 0 0,-1 0-1 0 0,1 1 1 0 0,-1-1 0 0 0,0 1-1 0 0,0 0 1 0 0,0 0-1 0 0,0 0 1 0 0,-1 1-1 0 0,1 0 1 0 0,-1 0-1 0 0,0 0 1 0 0,0 0-1 0 0,0 0 1 0 0,-1 1-1 0 0,1 0 1 0 0,-1 1 0 0 0,1-1-1 0 0,-1 1 1 0 0,1 0-1 0 0,-5 0 14 0 0,-54 7-1946 0 0,29 16-3025 0 0,26-11-1959 0 0,0-6-3344 0 0</inkml:trace>
  <inkml:trace contextRef="#ctx0" brushRef="#br0" timeOffset="745.333">1080 778 3857 0 0,'0'0'3699'0'0,"0"0"-1244"0"0,0 0-603 0 0,0 0-195 0 0,0 0-86 0 0,0 0-117 0 0,0 0-229 0 0,0 0-232 0 0,0 0-165 0 0,0 0-127 0 0,0 0-101 0 0,16-33-90 0 0,47-104-69 0 0,-18 42 506 0 0,15-11-467 0 0,-52 145-1413 0 0,38 113 674 0 0,-44-147 301 0 0,1-1 0 0 0,0 1 1 0 0,-1-1-1 0 0,2 0 0 0 0,-1 1 0 0 0,0-1 1 0 0,1-1-1 0 0,0 1 0 0 0,0 0 0 0 0,0-1 1 0 0,0 0-1 0 0,1 0 0 0 0,-1 0 0 0 0,1-1 1 0 0,-1 1-1 0 0,1-1 0 0 0,0 0 0 0 0,0-1 1 0 0,0 1-1 0 0,0-1 0 0 0,1 0 0 0 0,-1 0 1 0 0,0 0-1 0 0,0-1 0 0 0,1 0 0 0 0,-1 0 1 0 0,0 0-1 0 0,4-1-42 0 0,-1-3 152 0 0,0 0 1 0 0,0-1-1 0 0,-1 0 1 0 0,0 0-1 0 0,0 0 1 0 0,0-1-1 0 0,0 0 1 0 0,-1-1-1 0 0,0 1 1 0 0,-1-1-1 0 0,1 0 1 0 0,-1 0 0 0 0,0-1-1 0 0,-1 0 1 0 0,0 0-1 0 0,0 0 1 0 0,1-7-153 0 0,56-117 37 0 0,-58 126-845 0 0,12-26 482 0 0,-11 21-3917 0 0,-2 1-5117 0 0,-1 6-1794 0 0</inkml:trace>
  <inkml:trace contextRef="#ctx0" brushRef="#br0" timeOffset="1219.341">2119 218 7730 0 0,'0'0'6564'0'0,"0"0"-4001"0"0,0 0-1379 0 0,0 0-33 0 0,0 0-31 0 0,0 0-55 0 0,0 0-156 0 0,0 0-202 0 0,0 0-146 0 0,0 0-139 0 0,0 0-101 0 0,0 0-98 0 0,0 0-46 0 0,-7-2-25 0 0,4 0-136 0 0,-56-1 270 0 0,-128 84 15 0 0,187-81-304 0 0,-1 0 1 0 0,1 0-1 0 0,-1 0 1 0 0,1 1-1 0 0,-1-1 0 0 0,1 0 1 0 0,-1 0-1 0 0,1 1 0 0 0,0-1 1 0 0,-1 0-1 0 0,1 1 1 0 0,-1-1-1 0 0,1 0 0 0 0,0 1 1 0 0,0-1-1 0 0,-1 1 0 0 0,1-1 1 0 0,0 0-1 0 0,0 1 0 0 0,-1-1 1 0 0,1 1-1 0 0,0-1 1 0 0,0 1-1 0 0,0-1 0 0 0,0 1 1 0 0,0-1-1 0 0,-1 1 0 0 0,1-1 1 0 0,0 1-1 0 0,0-1 1 0 0,0 1-1 0 0,0-1 0 0 0,1 1 1 0 0,-1-1-1 0 0,0 1 0 0 0,0-1 1 0 0,0 1-1 0 0,0-1 1 0 0,0 1-1 0 0,1-1 0 0 0,-1 0 1 0 0,0 1-1 0 0,0-1 0 0 0,1 1 1 0 0,-1-1-1 0 0,0 0 0 0 0,1 1 1 0 0,-1-1-1 0 0,0 1 1 0 0,1-1-1 0 0,-1 0 0 0 0,1 0 1 0 0,-1 1-1 0 0,0-1 0 0 0,1 0 1 0 0,-1 0-1 0 0,1 1 1 0 0,-1-1-1 0 0,1 0 0 0 0,-1 0 1 0 0,1 0-1 0 0,-1 0 0 0 0,1 0 3 0 0,32 11-163 0 0,-7-8 163 0 0,-15-2 0 0 0,0 0 0 0 0,0 0 1 0 0,-1 1-1 0 0,1 1 0 0 0,0 0 1 0 0,-1 0-1 0 0,1 1 0 0 0,-1 0 0 0 0,6 4 0 0 0,-12-2 8 0 0,0 0 0 0 0,0 0 0 0 0,-1 1 0 0 0,1-1 0 0 0,-1 1-1 0 0,-1 0 1 0 0,1 0 0 0 0,-1 0 0 0 0,-1 0 0 0 0,1 0 0 0 0,-1 1 0 0 0,0-1-1 0 0,-1 0 1 0 0,0 1 0 0 0,0-1 0 0 0,-1 0 0 0 0,1 1 0 0 0,-2-1 0 0 0,1 0-1 0 0,-1 0 1 0 0,0 0 0 0 0,0 0 0 0 0,-1 0 0 0 0,0 0 0 0 0,0-1 0 0 0,-1 1-1 0 0,-1 0-7 0 0,0 6 23 0 0,-1-1 0 0 0,0 0 0 0 0,-1 0 0 0 0,-1-1 0 0 0,0 0 0 0 0,0 0 0 0 0,-1-1-1 0 0,0 0 1 0 0,-1-1 0 0 0,0 0 0 0 0,0 0 0 0 0,-1-1 0 0 0,-6 3-23 0 0,-31-7-490 0 0,41-41-3775 0 0,7 31 3380 0 0,0-13-5491 0 0,3 11-4562 0 0</inkml:trace>
  <inkml:trace contextRef="#ctx0" brushRef="#br0" timeOffset="1464.912">2452 1 7818 0 0,'0'0'5055'0'0,"0"0"-2643"0"0,0 0-1181 0 0,0 0-47 0 0,0 0 148 0 0,0 0 40 0 0,0 0-67 0 0,0 0-208 0 0,0 0-231 0 0,0 0-206 0 0,-4 34-127 0 0,-11 110-113 0 0,-27 75 515 0 0,40-28-1092 0 0,3-186-71 0 0,0 0 1 0 0,0 1-1 0 0,1-2 0 0 0,0 1 1 0 0,-1 0-1 0 0,2 0 0 0 0,-1 0 1 0 0,0-1-1 0 0,1 1 1 0 0,0-1-1 0 0,0 0 0 0 0,0 0 1 0 0,1 0-1 0 0,-1 0 0 0 0,1-1 1 0 0,2 3 227 0 0,-4-6-937 0 0,-2 0-2660 0 0,0 0-3604 0 0,0 0-3485 0 0</inkml:trace>
  <inkml:trace contextRef="#ctx0" brushRef="#br0" timeOffset="1646.187">2172 395 10002 0 0,'0'0'5247'0'0,"0"0"-3122"0"0,0 0-1274 0 0,0 0-92 0 0,0 0 91 0 0,0 0 28 0 0,0 0-56 0 0,0 0-90 0 0,33-6-105 0 0,103-19-94 0 0,-13 19 544 0 0,-7 14-773 0 0,-42 13-4740 0 0,-62-18-1541 0 0,-7-2-5704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2:4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0 0 0,'0'0'1355'0'0,"0"0"567"0"0,0 0 450 0 0,0 0 109 0 0,0 0-305 0 0,0 0-437 0 0,0 0-473 0 0,0 0-367 0 0,0 0-250 0 0,0-5-155 0 0,1-1-450 0 0,-1 6 120 0 0,0 0-1 0 0,1 0 1 0 0,-1 0 0 0 0,0 0 0 0 0,1 0 0 0 0,-1 0 0 0 0,0 0 0 0 0,0 0-164 0 0,14 162 2525 0 0,-13-143-2401 0 0,0 0-1 0 0,2 0 0 0 0,0 0 0 0 0,2-1 1 0 0,0 1-1 0 0,1-1 0 0 0,0 0 0 0 0,2-1 0 0 0,0 1 1 0 0,10 14-124 0 0,-18-32 20 0 0,0 1 0 0 0,1-1 0 0 0,-1 1 1 0 0,1 0-1 0 0,-1-1 0 0 0,1 1 0 0 0,-1-1 0 0 0,1 1 1 0 0,-1-1-1 0 0,1 1 0 0 0,-1-1 0 0 0,1 0 1 0 0,0 1-1 0 0,-1-1 0 0 0,1 0 0 0 0,0 1 0 0 0,-1-1 1 0 0,1 0-1 0 0,0 0 0 0 0,-1 1 0 0 0,1-1 1 0 0,0 0-1 0 0,-1 0 0 0 0,1 0 0 0 0,0 0 0 0 0,0 0 1 0 0,-1 0-1 0 0,1 0 0 0 0,0 0 0 0 0,-1-1 0 0 0,1 1 1 0 0,0 0-1 0 0,0 0 0 0 0,-1-1 0 0 0,1 1 1 0 0,0 0-1 0 0,-1-1 0 0 0,1 1 0 0 0,-1 0 0 0 0,1-1 1 0 0,-1 1-1 0 0,1-1 0 0 0,0 1 0 0 0,-1-1 1 0 0,0 1-1 0 0,1-1 0 0 0,-1 0 0 0 0,1 1 0 0 0,-1-1 1 0 0,0 1-1 0 0,1-1 0 0 0,-1 0 0 0 0,0 0-20 0 0,21-42 813 0 0,-18 34-721 0 0,125-322 583 0 0,-82 226-463 0 0,-46 105-214 0 0,0 0-1 0 0,0 1 1 0 0,0-1 0 0 0,0 0-1 0 0,0 0 1 0 0,0 1-1 0 0,0-1 1 0 0,0 0 0 0 0,0 1-1 0 0,0-1 1 0 0,0 0 0 0 0,0 0-1 0 0,1 1 1 0 0,-1-1 0 0 0,0 0-1 0 0,0 0 1 0 0,0 1-1 0 0,0-1 1 0 0,1 0 0 0 0,-1 0-1 0 0,0 0 1 0 0,0 1 0 0 0,1-1-1 0 0,-1 0 1 0 0,0 0 0 0 0,0 0-1 0 0,1 0 1 0 0,-1 1-1 0 0,0-1 1 0 0,0 0 0 0 0,1 0-1 0 0,-1 0 1 0 0,0 0 0 0 0,1 0-1 0 0,-1 0 1 0 0,0 0 0 0 0,0 0-1 0 0,1 0 1 0 0,-1 0-1 0 0,0 0 1 0 0,1 0 0 0 0,-1 0-1 0 0,0 0 1 0 0,1 0 0 0 0,-1 0-1 0 0,0 0 1 0 0,0-1 0 0 0,1 1-1 0 0,-1 0 1 0 0,0 0-1 0 0,0 0 1 0 0,1 0 0 0 0,-1-1-1 0 0,0 1 1 0 0,0 0 0 0 0,1 0-1 0 0,-1 0 1 0 0,0-1 0 0 0,0 1-1 0 0,0 0 1 0 0,0 0-1 0 0,1-1 3 0 0,9 39 219 0 0,-8-25-110 0 0,38 256 562 0 0,-18-145-626 0 0,-1-15-50 0 0,-5 1 0 0 0,-5 1 0 0 0,-3 60 5 0 0,-9-149-11 0 0,0 0 1 0 0,-2 0-1 0 0,-1 0 1 0 0,0 0 0 0 0,-2-1-1 0 0,0 0 1 0 0,-2 0 0 0 0,0 0-1 0 0,-1-1 1 0 0,-1 0 0 0 0,-1-1-1 0 0,-1 0 1 0 0,0-1 0 0 0,-1 0-1 0 0,-2-1 1 0 0,1-1 0 0 0,-2 0-1 0 0,0-1 1 0 0,-1-1-1 0 0,0 0 1 0 0,-18 10 10 0 0,33-22-5 0 0,0-1-1 0 0,0 1 0 0 0,0-1 1 0 0,0 1-1 0 0,0-1 1 0 0,0 0-1 0 0,-1 1 0 0 0,1-1 1 0 0,0-1-1 0 0,-1 1 1 0 0,1 0-1 0 0,-1 0 1 0 0,1-1-1 0 0,-1 1 0 0 0,1-1 1 0 0,-1 0-1 0 0,0 0 1 0 0,1 0-1 0 0,-1 0 0 0 0,1 0 1 0 0,-1-1-1 0 0,1 1 1 0 0,-1-1-1 0 0,1 0 1 0 0,-1 1-1 0 0,1-1 0 0 0,-1 0 1 0 0,1-1-1 0 0,0 1 1 0 0,0 0-1 0 0,-1-1 0 0 0,1 1 1 0 0,0-1-1 0 0,0 1 1 0 0,1-1-1 0 0,-1 0 1 0 0,0 0-1 0 0,0 0 0 0 0,1 0 1 0 0,0 0-1 0 0,-1 0 1 0 0,1-1-1 0 0,0 1 0 0 0,0 0 1 0 0,0-1-1 0 0,0 1 1 0 0,0-1-1 0 0,0 0 6 0 0,3-18-5 0 0,0 1 1 0 0,1 0-1 0 0,2 0 1 0 0,-1 0-1 0 0,2 1 1 0 0,1-1-1 0 0,0 1 0 0 0,2 1 1 0 0,0-1-1 0 0,1 2 1 0 0,1-1-1 0 0,0 1 1 0 0,1 1-1 0 0,1 0 0 0 0,1 1 1 0 0,4-4 4 0 0,26-38-118 0 0,27-33 349 0 0,-40 53-6142 0 0,-17 20-550 0 0,-12 13-4932 0 0</inkml:trace>
  <inkml:trace contextRef="#ctx0" brushRef="#br0" timeOffset="431.376">617 533 6993 0 0,'0'0'5136'0'0,"0"0"-2686"0"0,0 0-1310 0 0,0 0-410 0 0,0 0 13 0 0,0 0 133 0 0,0 0 57 0 0,0 0-35 0 0,0 0-169 0 0,0 0-188 0 0,0 0-157 0 0,0 0-87 0 0,0 0-66 0 0,30-12-62 0 0,93-38-32 0 0,-59 33 75 0 0,-48 19-127 0 0,-15-2-78 0 0,0 1 1 0 0,0-1 0 0 0,0 0 0 0 0,0 1 0 0 0,1-1-1 0 0,-1 1 1 0 0,0 0 0 0 0,0-1 0 0 0,0 1 0 0 0,0 0-1 0 0,0 0 1 0 0,-1 0 0 0 0,1-1 0 0 0,0 1 0 0 0,0 0-1 0 0,0 0 1 0 0,-1 0 0 0 0,1 0 0 0 0,0 1 0 0 0,-1-1-1 0 0,1 0 1 0 0,-1 0 0 0 0,0 0 0 0 0,1 0 0 0 0,-1 0-1 0 0,0 1 1 0 0,1-1 0 0 0,-1 0 0 0 0,0 0 0 0 0,0 1 0 0 0,0-1-1 0 0,0 0 1 0 0,0 0 0 0 0,-1 0 0 0 0,1 1 0 0 0,0-1-1 0 0,-1 0 1 0 0,1 0 0 0 0,0 0 0 0 0,-1 1 0 0 0,1-1-1 0 0,-1 0 1 0 0,0 0-8 0 0,-19 55 441 0 0,-93 120 241 0 0,107-169-625 0 0,1 0 0 0 0,0 0-1 0 0,1 0 1 0 0,-1 0-1 0 0,1 1 1 0 0,1-1-1 0 0,0 1 1 0 0,0 0 0 0 0,0 0-1 0 0,1 0 1 0 0,0 1-1 0 0,0 1-56 0 0,4-8 28 0 0,0 0 0 0 0,0 1-1 0 0,0-1 1 0 0,1 0-1 0 0,-1 0 1 0 0,0 0 0 0 0,1-1-1 0 0,-1 1 1 0 0,1 0-1 0 0,0-1 1 0 0,0 0 0 0 0,-1 0-1 0 0,1 1 1 0 0,0-2-1 0 0,0 1 1 0 0,0 0 0 0 0,0-1-1 0 0,0 1 1 0 0,0-1-1 0 0,0 0 1 0 0,0 0 0 0 0,0 0-1 0 0,0 0 1 0 0,0-1-1 0 0,0 1 1 0 0,0-1 0 0 0,1 0-28 0 0,2 1 48 0 0,134-29-688 0 0,-126 24-2123 0 0,-7 2-4514 0 0,-2 0-4465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0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16 396 1168 0 0,'0'0'1174'0'0,"0"0"-271"0"0,0 0-36 0 0,0 0 239 0 0,0 0 323 0 0,0 0 236 0 0,0 0 28 0 0,0 0-92 0 0,0 0-202 0 0,0 0-242 0 0,0 0-181 0 0,14 0-169 0 0,97-4 1184 0 0,22-3 460 0 0,11 0-1048 0 0,135-15-88 0 0,-118 12-856 0 0,-67 9-602 0 0,-142 6-2164 0 0,16 2-6805 0 0,25-5 4953 0 0,1-2-3684 0 0</inkml:trace>
  <inkml:trace contextRef="#ctx0" brushRef="#br0" timeOffset="339.494">1 643 7450 0 0,'0'0'2053'0'0,"0"0"-314"0"0,0 0-145 0 0,0 0-59 0 0,0 0-105 0 0,0 0-205 0 0,0 0-278 0 0,0 0-264 0 0,0 0-171 0 0,0 0-74 0 0,0 0 0 0 0,0 0 38 0 0,0 0 19 0 0,20-3-21 0 0,144-9 682 0 0,422 12 24 0 0,-583 0-1224 0 0,91-6-691 0 0,-41-15-2673 0 0,-49 13 1244 0 0,0-1-5956 0 0,-1 5-1234 0 0</inkml:trace>
  <inkml:trace contextRef="#ctx0" brushRef="#br0" timeOffset="1120.136">371 2 5673 0 0,'0'0'1522'0'0,"0"0"-189"0"0,0 0 106 0 0,0 0 200 0 0,0 0 105 0 0,0 0-99 0 0,0 0-346 0 0,0 0-431 0 0,0 0-344 0 0,0 0-227 0 0,0 0-140 0 0,0 0-54 0 0,-3-1 133 0 0,3 1-198 0 0,0 1 0 0 0,0-1 0 0 0,0 0 0 0 0,0 0 0 0 0,0 1 0 0 0,0-1 0 0 0,0 0 0 0 0,0 1 0 0 0,0-1 0 0 0,0 0 0 0 0,0 0 0 0 0,0 1 1 0 0,0-1-1 0 0,0 0 0 0 0,-1 1 0 0 0,1-1 0 0 0,0 0 0 0 0,0 0 0 0 0,0 1 0 0 0,0-1 0 0 0,0 0 0 0 0,-1 0 0 0 0,1 1 0 0 0,0-1 0 0 0,0 0 0 0 0,0 0 0 0 0,-1 0 1 0 0,1 1-1 0 0,0-1 0 0 0,0 0 0 0 0,-1 0 0 0 0,1 0 0 0 0,0 0 0 0 0,0 0 0 0 0,-1 0 0 0 0,1 1 0 0 0,0-1 0 0 0,0 0 0 0 0,-1 0 0 0 0,1 0-38 0 0,36 33 1860 0 0,-23-22-1468 0 0,47 44 299 0 0,2-3-1 0 0,2-2 1 0 0,2-4 0 0 0,2-2 0 0 0,64 30-691 0 0,99 46 224 0 0,-229-119-211 0 0,-1-1-7 0 0,0 0 1 0 0,0 1 0 0 0,1-1 0 0 0,-1 1-1 0 0,0-1 1 0 0,0 1 0 0 0,0-1 0 0 0,0 1 0 0 0,0 0-1 0 0,0 0 1 0 0,0-1 0 0 0,0 1 0 0 0,0 0-1 0 0,0 0 1 0 0,0 0 0 0 0,0 0 0 0 0,0 0 0 0 0,-1 0-1 0 0,1 0 1 0 0,0 0 0 0 0,-1 1 0 0 0,1-1-1 0 0,-1 0 1 0 0,1 0 0 0 0,-1 0 0 0 0,0 1 0 0 0,1-1-1 0 0,-1 0 1 0 0,0 1 0 0 0,0-1-7 0 0,-7 9 102 0 0,0-1-1 0 0,0 0 1 0 0,-1-1 0 0 0,0 0-1 0 0,0 0 1 0 0,-1-1 0 0 0,0 0 0 0 0,0 0-1 0 0,-6 2-101 0 0,-25 21 62 0 0,-271 186 304 0 0,141-104-147 0 0,50-21 142 0 0,115-98-2428 0 0,11-4-3581 0 0,0 7-4777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08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1 512 1552 0 0,'0'0'1754'0'0,"0"0"-471"0"0,0 0-229 0 0,0 0-21 0 0,0 0 153 0 0,0 0 123 0 0,0 0 46 0 0,0 0-69 0 0,0 0-162 0 0,0 0-172 0 0,0 0-172 0 0,13-13-73 0 0,96-81 1043 0 0,49-10 501 0 0,75-93-333 0 0,-203 175-1521 0 0,-30 21-263 0 0,0 1-9 0 0,0 0-2 0 0,0 0-13 0 0,0 5 112 0 0,-22 127 634 0 0,19-64-756 0 0,4 0 0 0 0,2 0 0 0 0,3 0 0 0 0,3 0 0 0 0,13 44-100 0 0,21 87 95 0 0,-32-122 141 0 0,-4-88 487 0 0,65-195-162 0 0,115-301-282 0 0,-176 479-231 0 0,-2-1 0 0 0,-1 1 0 0 0,-1-2 0 0 0,-2 1 0 0 0,0 0 0 0 0,-1-19-48 0 0,-6 48-53 0 0,-7 3-3171 0 0,10 17 387 0 0,5-8-3750 0 0,-2-7-4286 0 0</inkml:trace>
  <inkml:trace contextRef="#ctx0" brushRef="#br0" timeOffset="416.459">1048 619 6433 0 0,'0'0'2228'0'0,"0"0"-870"0"0,0 0-249 0 0,0 0 112 0 0,0 0 206 0 0,0 0 51 0 0,0 0-226 0 0,0 0-322 0 0,0 0-254 0 0,0 0-56 0 0,0 0 45 0 0,0 0 96 0 0,0 0 72 0 0,7 5-51 0 0,22 20-93 0 0,-15 20 499 0 0,-14-31-888 0 0,5 218 1439 0 0,-12-172-1618 0 0,7-58-157 0 0,0-2-18 0 0,0 0-59 0 0,0 0-54 0 0,0 0-85 0 0,0 0-155 0 0,0 0-253 0 0,4-15-4813 0 0,1 8-980 0 0,-1 3-5030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10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6 395 0 0 0,'-4'0'28'0'0,"3"0"171"0"0,1 0 274 0 0,0 0 111 0 0,0 0 31 0 0,0 0 16 0 0,0 0 9 0 0,0 0 19 0 0,0 0 74 0 0,0 0 137 0 0,2 5 11092 0 0,0 2-8193 0 0,1-3-3608 0 0,1 0-1 0 0,0 0 0 0 0,1 0 1 0 0,-1 0-1 0 0,0-1 1 0 0,1 0-1 0 0,0 0 1 0 0,0 0-1 0 0,0 0 0 0 0,0-1 1 0 0,0 0-1 0 0,1 0 1 0 0,-1 0-1 0 0,0-1 1 0 0,3 1-161 0 0,6 3 235 0 0,24 4 144 0 0,0-1-1 0 0,0-2 1 0 0,1-2-1 0 0,0-1 1 0 0,-1-2-1 0 0,26-3-378 0 0,-19 2 240 0 0,-6-7 31 0 0,-38 7-264 0 0,-1 0-19 0 0,0 0-4 0 0,0 0-3 0 0,0 0-13 0 0,0 0-19 0 0,0 0-30 0 0,0 0-40 0 0,0 0-46 0 0,0 0-49 0 0,0 0-79 0 0,-8-11-3082 0 0,3 3-3976 0 0,3 5-3380 0 0</inkml:trace>
  <inkml:trace contextRef="#ctx0" brushRef="#br0" timeOffset="322.841">212 192 4833 0 0,'0'0'2178'0'0,"0"0"-990"0"0,0 0-445 0 0,0 0 238 0 0,0 0 490 0 0,0 0 303 0 0,0 0 33 0 0,0 0-328 0 0,0 0-387 0 0,0 0-246 0 0,0 0-93 0 0,0 0-30 0 0,0 0-39 0 0,-1 31-37 0 0,-7 97-69 0 0,4-34 447 0 0,-23 187 30 0 0,-6-167-1342 0 0,20-77-3788 0 0,27-37-6839 0 0,-10 0 2333 0 0</inkml:trace>
  <inkml:trace contextRef="#ctx0" brushRef="#br0" timeOffset="785.081">1242 53 5329 0 0,'0'0'1195'0'0,"0"0"31"0"0,0 0 273 0 0,0 0 365 0 0,0 0 146 0 0,0 0-231 0 0,0 0-402 0 0,0 0-403 0 0,0 0-216 0 0,0 0-106 0 0,0 0-42 0 0,0 0-25 0 0,-29 7-51 0 0,-90 25-34 0 0,57 5 229 0 0,55-28-601 0 0,-12 16 18 0 0,2 0 0 0 0,1 1 1 0 0,0 0-1 0 0,2 2 0 0 0,2 0 1 0 0,0 0-1 0 0,2 1 1 0 0,0 0-1 0 0,3 1 0 0 0,0-1 1 0 0,2 2-1 0 0,1-1-146 0 0,2 135 95 0 0,1-155-81 0 0,1 0 1 0 0,1-1 0 0 0,0 1-1 0 0,0 0 1 0 0,1-1-1 0 0,0 1 1 0 0,0-1 0 0 0,1 0-1 0 0,1 0 1 0 0,-1 0 0 0 0,1 0-1 0 0,1 0 1 0 0,0-1 0 0 0,0 0-1 0 0,1 0 1 0 0,0 0-1 0 0,0-1 1 0 0,0 0 0 0 0,1 0-1 0 0,0 0 1 0 0,1-1 0 0 0,0 0-1 0 0,0-1 1 0 0,0 1-1 0 0,0-2 1 0 0,1 1 0 0 0,0-1-1 0 0,0 0 1 0 0,0-1 0 0 0,0 0-1 0 0,0-1 1 0 0,1 0 0 0 0,-1 0-1 0 0,3-1-14 0 0,-5 0 60 0 0,1-1 1 0 0,-1 0-1 0 0,0-1 0 0 0,0 0 0 0 0,0 0 1 0 0,0-1-1 0 0,0 1 0 0 0,0-2 0 0 0,-1 1 1 0 0,1-1-1 0 0,0 0 0 0 0,-1 0 0 0 0,0 0 1 0 0,0-1-1 0 0,0 0 0 0 0,0-1 0 0 0,-1 1 1 0 0,1-1-1 0 0,-1 0 0 0 0,-1 0 0 0 0,1-1 1 0 0,0 1-1 0 0,-1-1 0 0 0,0 0 0 0 0,-1 0 1 0 0,0-1-1 0 0,1 1 0 0 0,-2-1 0 0 0,1 1 1 0 0,-1-1-1 0 0,0 0 0 0 0,-1 0 0 0 0,1 0 1 0 0,-1-2-61 0 0,0 2 5 0 0,0-1-1 0 0,-1 0 1 0 0,0 0 0 0 0,-1 0 0 0 0,1 0 0 0 0,-1 1 0 0 0,-1-1 0 0 0,0 0 0 0 0,0 1 0 0 0,0-1 0 0 0,-1 1 0 0 0,0-1 0 0 0,0 1 0 0 0,-1 0-1 0 0,0 1 1 0 0,0-1 0 0 0,-1 1 0 0 0,1-1 0 0 0,-1 1 0 0 0,-1 1 0 0 0,1-1 0 0 0,-1 1 0 0 0,0 0 0 0 0,0 0 0 0 0,-1 1 0 0 0,-5-4-5 0 0,1 2-127 0 0,-1 0 0 0 0,1 1 0 0 0,-1 1 1 0 0,0-1-1 0 0,0 2 0 0 0,-1 0 1 0 0,1 0-1 0 0,-1 1 0 0 0,0 1 0 0 0,1 0 1 0 0,-1 1-1 0 0,0 0 0 0 0,0 1 0 0 0,1 0 1 0 0,-1 1-1 0 0,1 0 0 0 0,-1 1 1 0 0,-4 3 126 0 0,-28 17-4914 0 0,8 13-4207 0 0,29-27-837 0 0</inkml:trace>
  <inkml:trace contextRef="#ctx0" brushRef="#br0" timeOffset="1717.736">1427 152 0 0 0,'0'0'585'0'0,"0"0"129"0"0,0 0 189 0 0,0 0 285 0 0,0 0 163 0 0,0 0-53 0 0,0 0-125 0 0,0 0 97 0 0,0 0 151 0 0,0 0 169 0 0,0 0 82 0 0,0 0-226 0 0,10 1-243 0 0,2 1-673 0 0,0-1 0 0 0,1 0-1 0 0,-1-1 1 0 0,0 0 0 0 0,0-1 0 0 0,0 0-1 0 0,0-1 1 0 0,0 0 0 0 0,11-4-530 0 0,-15 3 246 0 0,0 0 1 0 0,1 0-1 0 0,-2-1 1 0 0,1 0-1 0 0,0 0 0 0 0,-1-1 1 0 0,0 0-1 0 0,0 0 1 0 0,0 0-1 0 0,-1-1 1 0 0,1 0-1 0 0,-1-1 1 0 0,-1 1-1 0 0,1-1 1 0 0,-1-1-247 0 0,-3 49 446 0 0,36 323-240 0 0,14-40-176 0 0,-19-243-82 0 0,-32-81 69 0 0,0 0-1 0 0,-1 0 0 0 0,1 0 0 0 0,0 0 0 0 0,0-1 1 0 0,0 1-1 0 0,0 0 0 0 0,0 0 0 0 0,-1 0 0 0 0,1-1 1 0 0,0 1-1 0 0,0 0 0 0 0,0-1 0 0 0,-1 1 0 0 0,1-1 1 0 0,0 1-1 0 0,-1-1 0 0 0,1 1 0 0 0,0-1 1 0 0,-1 0-1 0 0,1 1 0 0 0,-1-1 0 0 0,1 0 0 0 0,-1 1 1 0 0,1-1-1 0 0,-1 0 0 0 0,1 0 0 0 0,-1 1 0 0 0,0-1 1 0 0,1 0-1 0 0,-1 0 0 0 0,0 0 0 0 0,0 0 0 0 0,1 1 1 0 0,-1-1-1 0 0,0 0 0 0 0,0 0 0 0 0,0 0 1 0 0,0 0-1 0 0,0 0 0 0 0,-1 1 0 0 0,1-1 0 0 0,0 0 1 0 0,0 0-1 0 0,0 0 0 0 0,-1 0 0 0 0,1 1 0 0 0,0-1 1 0 0,-1 0-1 0 0,1 0 0 0 0,-1 1 0 0 0,1-1 0 0 0,-1 0 1 0 0,0 0-17 0 0,1-2-79 0 0,41-227 300 0 0,56-298-96 0 0,-84 457-149 0 0,-12 64-885 0 0,-1 19-425 0 0,4 21-1092 0 0,2-12-7014 0 0,-2-13-2263 0 0</inkml:trace>
  <inkml:trace contextRef="#ctx0" brushRef="#br0" timeOffset="2201.803">2142 608 11018 0 0,'0'0'2059'0'0,"0"0"-657"0"0,0 0-254 0 0,0 0 43 0 0,0 0 19 0 0,0 0-137 0 0,0 0-264 0 0,0 0-284 0 0,0 0-137 0 0,0 0-66 0 0,0 0 11 0 0,0 0 34 0 0,0 0-22 0 0,11-2-9 0 0,94-18 807 0 0,-8 13-392 0 0,-94 9-742 0 0,-1-1-1 0 0,1 1 1 0 0,-1 0 0 0 0,1 0 0 0 0,-1 0-1 0 0,0 0 1 0 0,0 0 0 0 0,0 0 0 0 0,0 1-1 0 0,0-1 1 0 0,0 1 0 0 0,-1-1 0 0 0,1 1-1 0 0,-1 0 1 0 0,0 0 0 0 0,0 0-1 0 0,0 0 1 0 0,0 0 0 0 0,0-1 0 0 0,0 2-1 0 0,-1-1 1 0 0,0 0 0 0 0,1 0 0 0 0,-1 0-1 0 0,-1 0 1 0 0,1 0 0 0 0,0 0 0 0 0,-1 0-1 0 0,1 0 1 0 0,-1 0 0 0 0,0 0 0 0 0,0 0-1 0 0,0 0 1 0 0,0 0 0 0 0,-1-1 0 0 0,0 3-9 0 0,-9 15 33 0 0,-1-2 1 0 0,0 1-1 0 0,-1-1 0 0 0,-1-1 1 0 0,-1 0-1 0 0,-8 7-33 0 0,-73 100 198 0 0,95-122-191 0 0,0-1-1 0 0,0 1 1 0 0,0-1-1 0 0,0 1 1 0 0,0-1-1 0 0,0 1 1 0 0,1 0-1 0 0,-1 0 1 0 0,0-1-1 0 0,1 1 0 0 0,0 0 1 0 0,-1 0-1 0 0,1 0 1 0 0,0-1-1 0 0,0 1 1 0 0,0 0-1 0 0,0 0 1 0 0,0 0-1 0 0,1 0 1 0 0,-1-1-1 0 0,0 1 1 0 0,1 0-1 0 0,0 0 0 0 0,-1-1 1 0 0,1 1-1 0 0,0 0 1 0 0,0-1-1 0 0,0 1 1 0 0,0 0-1 0 0,0-1 1 0 0,0 0-1 0 0,0 1 1 0 0,0-1-1 0 0,1 0 1 0 0,-1 1-1 0 0,1-1 0 0 0,-1 0 1 0 0,1 0-1 0 0,-1 0 1 0 0,1 0-1 0 0,-1 0 1 0 0,1-1-1 0 0,0 1 1 0 0,0 0-1 0 0,-1-1 1 0 0,1 1-1 0 0,0-1 1 0 0,0 0-1 0 0,0 0 1 0 0,-1 1-1 0 0,1-1 0 0 0,1-1-6 0 0,19 3 102 0 0,0-2 0 0 0,0 0-1 0 0,0-2 1 0 0,0-1 0 0 0,-1 0-1 0 0,1-1 1 0 0,-1-2 0 0 0,12-4-102 0 0,-27 8 11 0 0,40-9-277 0 0,26-8-846 0 0,-28-2-9112 0 0,-38 16-1523 0 0</inkml:trace>
  <inkml:trace contextRef="#ctx0" brushRef="#br0" timeOffset="2555.278">2924 413 7746 0 0,'0'0'2061'0'0,"0"0"-100"0"0,0 0-5 0 0,0 0-14 0 0,0 0-162 0 0,0 0-329 0 0,0 0-340 0 0,0 0-261 0 0,0 0-182 0 0,0 0-161 0 0,0 0-90 0 0,0 0-67 0 0,0 0-74 0 0,-5-2-48 0 0,-11-2 66 0 0,31 15 697 0 0,2-5-732 0 0,0 0 0 0 0,0-1 0 0 0,0-1-1 0 0,0 0 1 0 0,1-1 0 0 0,-1-1 0 0 0,1-1 0 0 0,0 0-1 0 0,-1-1 1 0 0,15-3-259 0 0,12 2 309 0 0,105-8 682 0 0,-76 3-1492 0 0,1 3-3514 0 0,-89 10-6334 0 0,10-7-1191 0 0</inkml:trace>
  <inkml:trace contextRef="#ctx0" brushRef="#br0" timeOffset="2807.834">2943 752 12083 0 0,'0'0'1708'0'0,"0"0"-493"0"0,0 0-66 0 0,0 0 213 0 0,0 0 96 0 0,0 0-97 0 0,0 0-159 0 0,0 0-166 0 0,0 0-176 0 0,33 4-164 0 0,106 12-149 0 0,-30-24 243 0 0,233-15-1009 0 0,-298 20-1721 0 0,-17-1-4495 0 0,-16 4-5061 0 0</inkml:trace>
  <inkml:trace contextRef="#ctx0" brushRef="#br0" timeOffset="3177.799">4211 362 11723 0 0,'0'0'1651'0'0,"0"0"-333"0"0,0 0-51 0 0,0 0-26 0 0,0 0-138 0 0,0 0-301 0 0,0 0-351 0 0,0 0-203 0 0,0 0-73 0 0,0 0-43 0 0,0 0-4 0 0,0 0-24 0 0,-23 22-27 0 0,-71 71-10 0 0,14 6 6 0 0,74-87-79 0 0,1 1-1 0 0,0-1 1 0 0,0 1-1 0 0,1 1 1 0 0,1-1-1 0 0,1 0 1 0 0,-1 1-1 0 0,2-1 1 0 0,0 1-1 0 0,1 12 7 0 0,0-22 12 0 0,1 1 1 0 0,0-1-1 0 0,-1 0 0 0 0,2 0 1 0 0,-1 0-1 0 0,0 0 0 0 0,1 0 1 0 0,0 0-1 0 0,0 0 0 0 0,0 0 1 0 0,0 0-1 0 0,0-1 0 0 0,1 1 1 0 0,0-1-1 0 0,0 0 0 0 0,0 0 1 0 0,0 0-1 0 0,0 0 0 0 0,1 0 1 0 0,-1-1-1 0 0,1 1 0 0 0,-1-1 0 0 0,1 0 1 0 0,0 0-1 0 0,0-1 0 0 0,0 1 1 0 0,0-1-1 0 0,1 0-12 0 0,121 20 2164 0 0,-97-23-1741 0 0,1-2 1 0 0,-1-1-1 0 0,0-1 1 0 0,0-1-1 0 0,-1-2 1 0 0,0-1-1 0 0,0-1 1 0 0,-1-1-1 0 0,-1-2 1 0 0,0 0-1 0 0,-1-2 1 0 0,3-3-424 0 0,-5 2 84 0 0,0-1 1 0 0,-1-1-1 0 0,-1 0 0 0 0,0-2 1 0 0,-2 0-1 0 0,0-2 0 0 0,-2 0 1 0 0,0-1-1 0 0,10-22-84 0 0,-22 38-20 0 0,0 0 0 0 0,-1 0 0 0 0,-1 0 0 0 0,1 0-1 0 0,-1-1 1 0 0,-1 1 0 0 0,0-1 0 0 0,0 0 0 0 0,0 0 0 0 0,-1 0 0 0 0,-1 0 0 0 0,1 0 0 0 0,-1 0 0 0 0,-1 0 0 0 0,0 0 0 0 0,0 1 0 0 0,-1-1-1 0 0,0 0 1 0 0,0 0 0 0 0,-1 1 0 0 0,0-1 0 0 0,-1 1 0 0 0,0 0 0 0 0,0 0 0 0 0,-1 0 0 0 0,0 1 0 0 0,0-1 0 0 0,0 1 0 0 0,-1 1 0 0 0,-1-1-1 0 0,1 1 1 0 0,-1 0 0 0 0,0 0 0 0 0,0 1 0 0 0,0 0 0 0 0,-8-4 20 0 0,1 4-161 0 0,1 1 0 0 0,-1 1 0 0 0,0 0 1 0 0,0 1-1 0 0,-1 1 0 0 0,1 0 0 0 0,0 1 0 0 0,0 0 0 0 0,-1 1 1 0 0,1 1-1 0 0,0 0 0 0 0,-14 4 161 0 0,-93 41-4663 0 0,88-27-1165 0 0,11-7-6040 0 0</inkml:trace>
  <inkml:trace contextRef="#ctx0" brushRef="#br0" timeOffset="3707.47">3697 487 6209 0 0,'0'0'3212'0'0,"0"0"-702"0"0,0 0-503 0 0,0 0-355 0 0,0 0-317 0 0,0 0-281 0 0,0 0-210 0 0,0 0-31 0 0,0 0 14 0 0,0 0 49 0 0,0 0 11 0 0,0 0-111 0 0,0 0-78 0 0,14 11-54 0 0,48 34-33 0 0,14-25 545 0 0,205-22 1243 0 0,450-35-282 0 0,-445 48-1953 0 0,-194 0-139 0 0,-129-7-584 0 0,27-3-2459 0 0,-1 1-1325 0 0,3-2-6156 0 0,3 0-1898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2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1712 0 0,'0'0'1287'0'0,"0"0"-281"0"0,0 0 213 0 0,0 0 565 0 0,0 0 311 0 0,0 0 20 0 0,0 0-260 0 0,0 0-381 0 0,0 0-259 0 0,0 0-167 0 0,0 0-141 0 0,31 0-108 0 0,100 3-126 0 0,290-3 3292 0 0,-172-30-3378 0 0,-15-6-2002 0 0,-283 62-2082 0 0,21-16 1409 0 0,6-2-1076 0 0,2 0-3776 0 0,10-1 303 0 0</inkml:trace>
  <inkml:trace contextRef="#ctx0" brushRef="#br0" timeOffset="324.335">48 601 10898 0 0,'0'0'1550'0'0,"0"0"-606"0"0,0 0-184 0 0,0 0 187 0 0,0 0 293 0 0,0 0 175 0 0,0 0-30 0 0,0 0-146 0 0,0 0-188 0 0,0 0-158 0 0,36 4-150 0 0,114 16-124 0 0,28-15 726 0 0,340-35-986 0 0,-445 15-2911 0 0,-70 1-3627 0 0,-3 10-173 0 0,0 1-3953 0 0</inkml:trace>
  <inkml:trace contextRef="#ctx0" brushRef="#br0" timeOffset="981.959">393 0 4321 0 0,'0'0'2074'0'0,"0"0"-70"0"0,0 0-57 0 0,0 0-16 0 0,0 0-77 0 0,0 0-314 0 0,0 0-457 0 0,0 0-373 0 0,0 0-199 0 0,0 0-102 0 0,0 0 31 0 0,0 0 27 0 0,0 0-4 0 0,-3 16-13 0 0,-5 48 4 0 0,8-60-396 0 0,0-1 1 0 0,0 0-1 0 0,1 1 1 0 0,-1-1-1 0 0,1 0 1 0 0,0 1-1 0 0,0-1 1 0 0,0 0-1 0 0,0 0 1 0 0,0 1 0 0 0,1-1-1 0 0,0 0 1 0 0,-1 0-1 0 0,1-1 1 0 0,0 1-1 0 0,0 0 1 0 0,1-1-1 0 0,-1 1 1 0 0,2 0-59 0 0,4 7 256 0 0,16 13 33 0 0,1-2 0 0 0,1-1 0 0 0,0 0 0 0 0,2-2 0 0 0,0-1 0 0 0,1-2 0 0 0,0 0 0 0 0,1-2 0 0 0,1-1 0 0 0,0-2 0 0 0,16 3-289 0 0,48 21 139 0 0,212 76-90 0 0,-302-108-25 0 0,-3-2-27 0 0,0 0-1 0 0,-1 0 0 0 0,1-1 0 0 0,-1 2 0 0 0,1-1 1 0 0,0 0-1 0 0,-1 0 0 0 0,1 0 0 0 0,-1 1 1 0 0,1-1-1 0 0,-1 1 0 0 0,1-1 0 0 0,-1 1 1 0 0,1 0-1 0 0,-1 0 0 0 0,0-1 0 0 0,1 1 0 0 0,-1 0 1 0 0,0 0-1 0 0,0 0 0 0 0,1 0 0 0 0,-1 1 1 0 0,0-1-1 0 0,0 0 0 0 0,0 0 0 0 0,0 1 0 0 0,-1-1 1 0 0,1 0-1 0 0,0 1 0 0 0,-1-1 0 0 0,1 1 1 0 0,0-1-1 0 0,-1 1 0 0 0,0-1 0 0 0,1 1 1 0 0,-1 0-1 0 0,0-1 0 0 0,0 1 0 0 0,0-1 0 0 0,0 1 1 0 0,0 0-1 0 0,0-1 0 0 0,0 1 0 0 0,-1-1 1 0 0,1 1-1 0 0,-1-1 0 0 0,0 2 4 0 0,-156 115 340 0 0,64-49-204 0 0,-199 142 174 0 0,134-101 172 0 0,148-104-279 0 0,2-1-737 0 0,6-5-6395 0 0,2 0-4453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1 257 0 0 0,'0'0'755'0'0,"0"0"726"0"0,0 0 392 0 0,0 0 231 0 0,0 0 58 0 0,0 0-171 0 0,0 0-261 0 0,0 0-286 0 0,0 0-233 0 0,0 0-173 0 0,0 0-137 0 0,16-4 4491 0 0,69-33-5015 0 0,-23-3-91 0 0,-55 69 9 0 0,30 81 123 0 0,52 126 56 0 0,-21-23-254 0 0,-64-150-254 0 0,-4-62 30 0 0,0-1-8 0 0,0 3 34 0 0,0-3 2 0 0,0 0-4 0 0,0 0 8 0 0,0 0 1 0 0,0 0 13 0 0,0 0-10 0 0,0 0-12 0 0,0 0 2 0 0,0 0 5 0 0,0 0 13 0 0,0 0 16 0 0,15-71 1966 0 0,-13 38-1954 0 0,88-362 35 0 0,-66 306-104 0 0,-7 29-8 0 0,-9 37 24 0 0,-1-1-1 0 0,-2-1 0 0 0,0 1 1 0 0,-1-1-1 0 0,-1-23-14 0 0,-1 35-486 0 0,2 19-1829 0 0,14 18-3146 0 0,-13-22 88 0 0,-2 5-5703 0 0</inkml:trace>
  <inkml:trace contextRef="#ctx0" brushRef="#br0" timeOffset="503.073">546 618 6049 0 0,'0'0'1359'0'0,"0"0"-212"0"0,0 0 44 0 0,0 0 168 0 0,0 0 105 0 0,0 0-73 0 0,0 0-150 0 0,0 0-187 0 0,0 0-252 0 0,0 0-139 0 0,0 0-71 0 0,0 0-27 0 0,24-8-5 0 0,120-35 443 0 0,-24 31 578 0 0,-119 12-1574 0 0,0 0 0 0 0,0 0 0 0 0,0 0 1 0 0,0 1-1 0 0,0-1 0 0 0,0 0 0 0 0,0 1 1 0 0,0-1-1 0 0,0 0 0 0 0,0 1 0 0 0,0-1 1 0 0,0 1-1 0 0,0-1 0 0 0,0 1 0 0 0,-1 0 1 0 0,1-1-1 0 0,0 1 0 0 0,0 0 0 0 0,-1 0 1 0 0,1 0-1 0 0,0-1 0 0 0,-1 1 0 0 0,1 0 1 0 0,-1 0-1 0 0,1 0 0 0 0,-1 0 0 0 0,1 0 1 0 0,-1 0-1 0 0,0 0 0 0 0,1 0 0 0 0,-1 0 1 0 0,0 0-1 0 0,0 0 0 0 0,0 0 0 0 0,0 0 0 0 0,0 0 1 0 0,0 0-1 0 0,0 0 0 0 0,0 1 0 0 0,0-1 1 0 0,-1 0-1 0 0,1 0 0 0 0,0 0 0 0 0,-1 0 1 0 0,1 0-8 0 0,-18 45 454 0 0,-103 112 9 0 0,118-155-463 0 0,0 1 1 0 0,0 0 0 0 0,0 1 0 0 0,0-1 0 0 0,1 0 0 0 0,0 1 0 0 0,0-1-1 0 0,0 1 1 0 0,0 0 0 0 0,1-1 0 0 0,0 1 0 0 0,0 0 0 0 0,0 0-1 0 0,0 0 1 0 0,1 0 0 0 0,0 0 0 0 0,0 0 0 0 0,0 0 0 0 0,1 4-1 0 0,2-6 43 0 0,1 1 0 0 0,-1-1 0 0 0,0-1 1 0 0,1 1-1 0 0,0 0 0 0 0,-1-1 1 0 0,1 0-1 0 0,0 0 0 0 0,0 0 0 0 0,0 0 1 0 0,1-1-1 0 0,-1 1 0 0 0,0-1 1 0 0,0 0-1 0 0,1-1 0 0 0,-1 1 0 0 0,1-1 1 0 0,-1 1-1 0 0,1-1 0 0 0,-1-1 1 0 0,1 1-1 0 0,0-1-43 0 0,118-42 915 0 0,-75 14-1247 0 0,-35 16-2433 0 0,0-1-3940 0 0,-8 6-4927 0 0</inkml:trace>
  <inkml:trace contextRef="#ctx0" brushRef="#br0" timeOffset="978.424">1363 172 3505 0 0,'0'0'1880'0'0,"0"0"-312"0"0,0 0-17 0 0,0 0 135 0 0,0 0 23 0 0,0 0-156 0 0,0 0-342 0 0,0 0-385 0 0,0 0-273 0 0,0 0-37 0 0,0 0 99 0 0,0 0 145 0 0,0 0 132 0 0,6 6 35 0 0,47 32 1576 0 0,-10-32-1853 0 0,1-1-1 0 0,-1-3 1 0 0,1-2-1 0 0,-1-1 1 0 0,0-3-1 0 0,1-1 1 0 0,30-9-650 0 0,25 0 353 0 0,-88 12-574 0 0,95-10 626 0 0,-63 11-4067 0 0,-58 8-1045 0 0,10-3-869 0 0,1 0-4577 0 0</inkml:trace>
  <inkml:trace contextRef="#ctx0" brushRef="#br0" timeOffset="1284.899">1420 489 6137 0 0,'0'0'2932'0'0,"0"0"-1029"0"0,0 0-431 0 0,0 0-13 0 0,0 0 112 0 0,0 0-23 0 0,0 0-213 0 0,0 0-182 0 0,0 0-112 0 0,0 0-102 0 0,0 0-48 0 0,0 0-91 0 0,32 9-120 0 0,102 28-77 0 0,-127-35-537 0 0,0 0 0 0 0,0 0 0 0 0,0-1 0 0 0,0 0 0 0 0,0 0 0 0 0,0-1 0 0 0,0 1 0 0 0,1-2 0 0 0,-1 1 0 0 0,0-1 1 0 0,0 0-1 0 0,5-1-66 0 0,3-2 132 0 0,315-69 910 0 0,-297 69-1297 0 0,5 0-1542 0 0,-15-3-5697 0 0,-18 4-4526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33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94 0 0 0,'0'0'1731'0'0,"0"0"181"0"0,0 0 260 0 0,0 0 232 0 0,0 0-90 0 0,0 0-304 0 0,0 0-389 0 0,0 0-348 0 0,0 0-213 0 0,0 0-148 0 0,0 0-89 0 0,0 0-108 0 0,0 0-96 0 0,1-14-62 0 0,3-40-80 0 0,-4 53-431 0 0,-1 0 0 0 0,1-1 0 0 0,-1 1 0 0 0,1 0 0 0 0,-1 0 0 0 0,0-1 0 0 0,0 1 0 0 0,1 0 0 0 0,-1 0 0 0 0,0 0 0 0 0,0 0 1 0 0,0 0-1 0 0,0 0 0 0 0,0 0 0 0 0,0 0 0 0 0,0 1 0 0 0,0-1 0 0 0,-1 0 0 0 0,1 1 0 0 0,0-1 0 0 0,0 0 0 0 0,-1 1 0 0 0,1 0 0 0 0,0-1 0 0 0,-1 1 0 0 0,1 0 0 0 0,0-1 0 0 0,-1 1 0 0 0,1 0 0 0 0,0 0 0 0 0,-2 0-46 0 0,1 0 87 0 0,-15-1 52 0 0,0 1-1 0 0,0 0 1 0 0,0 1-1 0 0,-1 1 1 0 0,1 1 0 0 0,1 0-1 0 0,-1 1 1 0 0,0 1-1 0 0,1 1 1 0 0,0 0-1 0 0,0 1 1 0 0,1 0 0 0 0,0 2-1 0 0,0 0 1 0 0,1 0-1 0 0,0 1 1 0 0,0 1-1 0 0,1 0 1 0 0,1 1 0 0 0,0 1-1 0 0,1 0 1 0 0,-1 1-139 0 0,4-3 15 0 0,1-1 0 0 0,0 1 0 0 0,0 0 1 0 0,1 1-1 0 0,0 0 0 0 0,1 0 0 0 0,1 0 0 0 0,0 1 1 0 0,0-1-1 0 0,1 1 0 0 0,1 0 0 0 0,0 0 0 0 0,1 0 1 0 0,1 0-1 0 0,0 1-15 0 0,-1-2 22 0 0,1-1 0 0 0,0 1 0 0 0,1-1 0 0 0,0 1 0 0 0,1-1 0 0 0,0 0 0 0 0,1 1 0 0 0,0-1 0 0 0,0-1 0 0 0,2 1 0 0 0,-1 0 0 0 0,1-1 0 0 0,3 4-22 0 0,0-2 28 0 0,0-1 0 0 0,1-1 1 0 0,0 0-1 0 0,1 0 0 0 0,0 0 0 0 0,1-2 0 0 0,-1 1 0 0 0,2-1 0 0 0,-1-1 0 0 0,1 0 0 0 0,11 5-28 0 0,-12-8 66 0 0,1-1 1 0 0,0 0 0 0 0,0-1 0 0 0,0 0 0 0 0,0-1 0 0 0,1 0 0 0 0,-1-1 0 0 0,12-1-67 0 0,-1 1 113 0 0,-14-2-53 0 0,1 1 1 0 0,-1-1 0 0 0,0 0 0 0 0,0-1 0 0 0,0 0 0 0 0,0 0-1 0 0,-1-1 1 0 0,1-1 0 0 0,-1 1 0 0 0,0-1 0 0 0,0 0-1 0 0,0-1 1 0 0,-1 0 0 0 0,0 0 0 0 0,3-4-61 0 0,-7 5 18 0 0,0 0 0 0 0,0-1 1 0 0,-1 1-1 0 0,1-1 0 0 0,-1 1 0 0 0,-1-1 0 0 0,1 0 1 0 0,-1 0-1 0 0,0 0 0 0 0,0 0 0 0 0,0 0 1 0 0,-1 0-1 0 0,0 0 0 0 0,0 0 0 0 0,-1 0 0 0 0,0 0 1 0 0,0 0-1 0 0,0 0 0 0 0,-1 0 0 0 0,0 0 1 0 0,0 0-1 0 0,0 1 0 0 0,-1-1 0 0 0,0 1 1 0 0,0 0-1 0 0,0 0 0 0 0,0 0 0 0 0,-1 0 0 0 0,0 0 1 0 0,0 1-1 0 0,0-1 0 0 0,-1 1 0 0 0,0 0 1 0 0,1 1-1 0 0,-1-1 0 0 0,-1 1 0 0 0,1 0 0 0 0,0 0 1 0 0,-4-1-19 0 0,-5-1-42 0 0,0 0 1 0 0,0 1 0 0 0,0 0-1 0 0,0 1 1 0 0,-1 1 0 0 0,0 0-1 0 0,1 1 1 0 0,-1 0 0 0 0,1 2-1 0 0,-1-1 1 0 0,0 2 0 0 0,1 0-1 0 0,-5 2 42 0 0,5-1-40 0 0,1 0-1 0 0,0 1 1 0 0,0 1 0 0 0,0 0-1 0 0,0 1 1 0 0,1 0 0 0 0,0 1-1 0 0,0 1 1 0 0,1 0-1 0 0,0 0 1 0 0,0 1 0 0 0,1 0-1 0 0,0 1 1 0 0,-7 9 40 0 0,4 11-792 0 0,12-19-1890 0 0,2 0-3440 0 0,1-8-5235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03:2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1 891 4545 0 0,'0'0'2204'0'0,"0"0"-219"0"0,0 0 37 0 0,0 0 54 0 0,0 0-198 0 0,0 0-427 0 0,0 0-472 0 0,0 0-378 0 0,0 0-217 0 0,0 0-24 0 0,0 0 52 0 0,0 0 78 0 0,11-1 65 0 0,155-16 1443 0 0,-87 7-1527 0 0,0 3 0 0 0,1 4 0 0 0,4 4-471 0 0,-117 10 776 0 0,-37 5-554 0 0,-1-3 1 0 0,-1-4-1 0 0,1-2 0 0 0,-1-4 0 0 0,-17-3-222 0 0,88 0 109 0 0,1 0-54 0 0,0 0-80 0 0,12 0-170 0 0,203-30-1656 0 0,-182 25 166 0 0,-12 0-2461 0 0,-4 0-7227 0 0</inkml:trace>
  <inkml:trace contextRef="#ctx0" brushRef="#br0" timeOffset="4574.393">682 213 0 0 0,'0'0'587'0'0,"0"0"768"0"0,0 0 145 0 0,0 0-44 0 0,0 0-31 0 0,0 0 6 0 0,0 0 24 0 0,0 0-46 0 0,0 0-92 0 0,0 0-115 0 0,0 0-105 0 0,0 0-105 0 0,3-2 5016 0 0,9-11-4767 0 0,75-82-134 0 0,-66 81-97 0 0,14 113-826 0 0,88 338 19 0 0,-95-327-201 0 0,-22-98 1084 0 0,-6-12-942 0 0,4-19 635 0 0,-2-11-745 0 0,3 0 1 0 0,0 1-1 0 0,2 0 0 0 0,1 0 1 0 0,1 0-1 0 0,2 1 0 0 0,10-19-34 0 0,8-27 46 0 0,113-292 101 0 0,-129 329-27 0 0,-13 65-459 0 0,0-27 291 0 0,-6 22-4059 0 0,3-22 3033 0 0,-4 2-1452 0 0,3 0-5731 0 0,2 0-2935 0 0</inkml:trace>
  <inkml:trace contextRef="#ctx0" brushRef="#br0" timeOffset="4977.206">1475 368 6377 0 0,'0'0'3638'0'0,"0"0"-1432"0"0,0 0-516 0 0,0 0 0 0 0,0 0-13 0 0,0 0-110 0 0,0 0-284 0 0,0 0-312 0 0,0 0-283 0 0,0 0-201 0 0,0 0-128 0 0,0 0-100 0 0,0-8 313 0 0,4 91 1043 0 0,-8 84-759 0 0,4-165-926 0 0,0 0 1 0 0,0-1 0 0 0,-1 1-1 0 0,1 0 1 0 0,-1 0-1 0 0,1-1 1 0 0,-1 1-1 0 0,0-1 1 0 0,0 1 0 0 0,0 0-1 0 0,0-1 1 0 0,0 1-1 0 0,0-1 1 0 0,0 0-1 0 0,0 1 1 0 0,-1-1 0 0 0,1 0-1 0 0,0 0 1 0 0,-1 0-1 0 0,1 0 1 0 0,-1 0-1 0 0,0 0 1 0 0,1 0 0 0 0,-1-1-1 0 0,1 1 1 0 0,-1 0-1 0 0,0-1 1 0 0,0 1-1 0 0,1-1 1 0 0,-1 0 0 0 0,0 0-1 0 0,0 1 1 0 0,0-1-1 0 0,0 0 70 0 0,1-5-2856 0 0,1 3-1093 0 0,0 1-681 0 0,0 1-6525 0 0</inkml:trace>
  <inkml:trace contextRef="#ctx0" brushRef="#br0" timeOffset="5356.428">612 927 3321 0 0,'0'0'2462'0'0,"0"0"-1178"0"0,0 0-395 0 0,0 0 324 0 0,0 0 396 0 0,0 0 209 0 0,0 0-115 0 0,0 0-320 0 0,0 0-251 0 0,0 0-146 0 0,0 0-107 0 0,0 0-54 0 0,0 0-59 0 0,37 8-48 0 0,116 24-45 0 0,-33-24 514 0 0,21-14 998 0 0,135-24-2185 0 0,-123 11 246 0 0,84-20-151 0 0,-81 4-1304 0 0,-137 27 909 0 0,-10 4-2136 0 0,-3 2-7681 0 0,-6 2-1195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2:14.6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 16 0 0 0,'0'0'224'0'0,"0"0"662"0"0,0 0 262 0 0,0 0 103 0 0,0 0 56 0 0,0 0-30 0 0,0 0-44 0 0,-8-2-117 0 0,-21-8-163 0 0,21 8-115 0 0,8 2-137 0 0,0 0-111 0 0,0 0-54 0 0,28 0 4401 0 0,175 14-1847 0 0,188-28-2138 0 0,-333 12-909 0 0,0 4 0 0 0,1 2-1 0 0,-2 2 1 0 0,1 3 0 0 0,8 5-43 0 0,203 32 350 0 0,-76-37-40 0 0,85 6 96 0 0,-63 1 436 0 0,155-10-842 0 0,-300-6 69 0 0,328-11 338 0 0,-236 17-94 0 0,133 25-313 0 0,95-16 317 0 0,-162-13-209 0 0,-35-1 38 0 0,-111-4-75 0 0,-1 5 0 0 0,0 3 1 0 0,14 5-72 0 0,-58-6 76 0 0,-43-2-2674 0 0,-6 10-11232 0 0,10-7 5447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507 252 1544 0 0,'0'0'1515'0'0,"0"0"-486"0"0,0 0-324 0 0,0 0-105 0 0,0 0 51 0 0,0 0 190 0 0,0 0 241 0 0,0 0 177 0 0,0 0 87 0 0,0 0-37 0 0,0 0-142 0 0,-14-11-188 0 0,-42-33-160 0 0,18 33 763 0 0,31 13-1475 0 0,0 1 1 0 0,1-1 0 0 0,0 1-1 0 0,-1 1 1 0 0,1-1 0 0 0,0 1 0 0 0,1 0-1 0 0,-1 0 1 0 0,1 1 0 0 0,-1 0 0 0 0,1 0-1 0 0,1 0 1 0 0,-1 0 0 0 0,-2 4-108 0 0,1-2 88 0 0,-31 41 216 0 0,1 1 0 0 0,3 2 1 0 0,2 1-1 0 0,2 2 0 0 0,2 1 0 0 0,3 0 1 0 0,-14 52-305 0 0,27-77 75 0 0,2 0 1 0 0,1 0-1 0 0,1 1 1 0 0,1 1-1 0 0,2-1 1 0 0,1 1 0 0 0,2-1-1 0 0,1 1 1 0 0,3 20-76 0 0,-2-43 23 0 0,0 1 0 0 0,1-1 1 0 0,1 0-1 0 0,-1 0 0 0 0,1 0 0 0 0,1 0 1 0 0,-1-1-1 0 0,2 1 0 0 0,-1-1 0 0 0,1 0 1 0 0,0 0-1 0 0,1-1 0 0 0,0 1 0 0 0,0-1 1 0 0,0 0-1 0 0,1-1 0 0 0,0 0 0 0 0,1 0 1 0 0,-1 0-1 0 0,1-1 0 0 0,0 0 0 0 0,0-1 1 0 0,1 0-1 0 0,-1 0 0 0 0,1 0-23 0 0,6-2 81 0 0,1 0 0 0 0,-1-1 0 0 0,0-1 0 0 0,0 0 0 0 0,1-1 0 0 0,-1-1 0 0 0,0 0 0 0 0,0-1 0 0 0,0-1 0 0 0,-1 0 0 0 0,1-1 0 0 0,-1 0 0 0 0,0-1 0 0 0,1-2-81 0 0,182-119 614 0 0,-192 123-604 0 0,46-35 94 0 0,-3-2 0 0 0,0-2 0 0 0,-3-2 0 0 0,-2-2 0 0 0,-2-2 0 0 0,-2-1 0 0 0,22-40-104 0 0,-48 68 27 0 0,-1 0-1 0 0,-2-1 1 0 0,0 0-1 0 0,-1-1 1 0 0,-1 0-1 0 0,-2 0 1 0 0,0 0-1 0 0,-2-1 1 0 0,0 0-1 0 0,-2 0 1 0 0,-1 0-1 0 0,0 0 0 0 0,-2-2-26 0 0,-1 12-33 0 0,1 0 1 0 0,-2 1-1 0 0,0-1 0 0 0,0 1 0 0 0,-2-1 0 0 0,0 1 0 0 0,0 1 0 0 0,-1-1 0 0 0,-1 1 0 0 0,0 0 0 0 0,-1 0 0 0 0,-1 1 0 0 0,1 0 0 0 0,-2 0 0 0 0,0 1 0 0 0,0 0 0 0 0,-1 1 0 0 0,0 0 0 0 0,-1 1 0 0 0,0 0 0 0 0,-1 1 0 0 0,-5-2 33 0 0,-3 0-131 0 0,-1 2-1 0 0,0 0 1 0 0,0 1 0 0 0,-1 2 0 0 0,0 0 0 0 0,0 1 0 0 0,0 2 0 0 0,-1 0-1 0 0,1 1 1 0 0,-1 2 0 0 0,1 0 0 0 0,0 2 0 0 0,0 0 0 0 0,0 1-1 0 0,0 2 1 0 0,0 0 0 0 0,1 2 0 0 0,0 0 0 0 0,1 1 0 0 0,-16 10 131 0 0,12-6-849 0 0,1 1 0 0 0,0 1-1 0 0,1 1 1 0 0,1 1 0 0 0,0 1 0 0 0,-10 13 849 0 0,-2 6-4604 0 0,12-6-4658 0 0</inkml:trace>
  <inkml:trace contextRef="#ctx0" brushRef="#br0" timeOffset="562.179">983 1261 6225 0 0,'0'0'1179'0'0,"0"0"-237"0"0,0 0 46 0 0,0 0 370 0 0,0 0 321 0 0,0 0 93 0 0,0 0-154 0 0,13-32-310 0 0,40-100-282 0 0,31-50 1593 0 0,-10-1-1442 0 0,-48 109-817 0 0,-25 209-1192 0 0,-2-125 843 0 0,1 0 1 0 0,1 0-1 0 0,0 0 0 0 0,0 0 0 0 0,1 0 0 0 0,1 0 1 0 0,-1-1-1 0 0,1 1 0 0 0,1-1 0 0 0,0 0 0 0 0,0 0 1 0 0,1 0-1 0 0,0 0 0 0 0,0-1 0 0 0,1 0 0 0 0,0 0 1 0 0,1 0-1 0 0,0-1 0 0 0,0 0 0 0 0,2 1-11 0 0,-5-6 83 0 0,1 0-1 0 0,0 0 1 0 0,0-1 0 0 0,0 1-1 0 0,0-1 1 0 0,0 0-1 0 0,0-1 1 0 0,0 1 0 0 0,0-1-1 0 0,0 0 1 0 0,0 0-1 0 0,1 0 1 0 0,-1-1 0 0 0,0 0-1 0 0,0 0 1 0 0,0 0-1 0 0,0-1 1 0 0,0 0 0 0 0,-1 0-1 0 0,1 0 1 0 0,0 0-1 0 0,-1-1 1 0 0,0 1 0 0 0,1-1-1 0 0,-1-1 1 0 0,0 1-1 0 0,-1 0 1 0 0,1-1 0 0 0,0 0-1 0 0,-1 0 1 0 0,1 0-83 0 0,10-11 151 0 0,1-1-1 0 0,-2 0 1 0 0,0-1 0 0 0,-1 0-1 0 0,-1-1 1 0 0,-1 0 0 0 0,0-1-1 0 0,-1 0 1 0 0,4-14-151 0 0,13-95-251 0 0,-37 138-8520 0 0,5 0 2481 0 0,5-2-3958 0 0</inkml:trace>
  <inkml:trace contextRef="#ctx0" brushRef="#br0" timeOffset="901.721">1815 967 7514 0 0,'0'0'1921'0'0,"0"0"-183"0"0,0 0-50 0 0,0 0-91 0 0,0 0-228 0 0,0 0-275 0 0,0 0-246 0 0,0 0-160 0 0,0 0-85 0 0,34-26-95 0 0,101-81-105 0 0,-74 45 229 0 0,-58 56-554 0 0,0 1 0 0 0,0-1-1 0 0,-1 0 1 0 0,0 0 0 0 0,0 1 0 0 0,0-2 0 0 0,0 1-1 0 0,-1 0 1 0 0,0 0 0 0 0,-1 0 0 0 0,1 0 0 0 0,-1-1-1 0 0,0 1 1 0 0,-1 0 0 0 0,0-3-78 0 0,-1 5-11 0 0,-1-1 1 0 0,0 1-1 0 0,0 1 1 0 0,-1-1-1 0 0,1 0 1 0 0,-1 1-1 0 0,1 0 1 0 0,-1 0-1 0 0,0 0 1 0 0,0 0-1 0 0,-1 0 1 0 0,1 1-1 0 0,0 0 1 0 0,-1 0-1 0 0,0 0 0 0 0,1 1 1 0 0,-1-1-1 0 0,0 1 1 0 0,0 0-1 0 0,0 0 1 0 0,0 1-1 0 0,0-1 1 0 0,1 1-1 0 0,-1 1 1 0 0,0-1-1 0 0,0 0 1 0 0,0 1-1 0 0,0 0 0 0 0,0 0 1 0 0,-2 1 10 0 0,-7 4-20 0 0,0 0 1 0 0,0 0-1 0 0,0 1 0 0 0,1 1 0 0 0,0 0 1 0 0,0 1-1 0 0,1 1 0 0 0,0-1 1 0 0,1 2-1 0 0,0 0 0 0 0,0 0 0 0 0,1 1 1 0 0,1 0-1 0 0,0 1 0 0 0,1 0 1 0 0,0 0-1 0 0,1 1 0 0 0,-3 9 20 0 0,5-15 21 0 0,1 0 0 0 0,0 1 0 0 0,1-1 0 0 0,0 1 0 0 0,1-1 0 0 0,-1 1 0 0 0,2 0 0 0 0,-1 0 0 0 0,1 0 0 0 0,0 0 1 0 0,1 0-1 0 0,0 0 0 0 0,1 0 0 0 0,0 0 0 0 0,0 0 0 0 0,1 0 0 0 0,0-1 0 0 0,0 1 0 0 0,1 0 0 0 0,0-1 0 0 0,1 0 0 0 0,0 1 0 0 0,0-1 0 0 0,1-1 0 0 0,0 1 0 0 0,1 0-21 0 0,7 4 36 0 0,0-1-1 0 0,1 0 1 0 0,0-1 0 0 0,1-1-1 0 0,0 0 1 0 0,0-1-1 0 0,1-1 1 0 0,0 0 0 0 0,0-1-1 0 0,1-1 1 0 0,0 0 0 0 0,0-2-1 0 0,0 1 1 0 0,0-2 0 0 0,0-1-1 0 0,1 0 1 0 0,-1-1 0 0 0,9-1-36 0 0,115-21-2429 0 0,-119 15-2571 0 0,-7 0-6098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0 770 2328 0 0,'0'0'627'0'0,"0"0"-269"0"0,0 0 55 0 0,0 0 507 0 0,0 0 673 0 0,0 0 452 0 0,0 0 113 0 0,0 0-223 0 0,0 0-418 0 0,0 0-324 0 0,0 0-183 0 0,0 0-115 0 0,0 0-79 0 0,17-26-77 0 0,51-85-97 0 0,54-113 1535 0 0,104-80-1508 0 0,-222 300-670 0 0,-1-1 4 0 0,1 0 0 0 0,0 0-1 0 0,0 0 1 0 0,1 1 0 0 0,-1 0 0 0 0,1 0-1 0 0,0 0 1 0 0,0 0 0 0 0,0 1 0 0 0,1 0-1 0 0,-1 0 1 0 0,1 1 0 0 0,0-1 0 0 0,0 1-3 0 0,10 45 49 0 0,-15-41-36 0 0,3 231 784 0 0,-5-230-784 0 0,0-1 1 0 0,1 1 0 0 0,0 0-1 0 0,0 0 1 0 0,-1-1 0 0 0,2 1-1 0 0,-1 0 1 0 0,0 0 0 0 0,0-1 0 0 0,1 1-1 0 0,0 0 1 0 0,-1 0 0 0 0,1-1-1 0 0,0 1 1 0 0,1-1 0 0 0,-1 1 0 0 0,0-1-1 0 0,1 1 1 0 0,-1-1 0 0 0,1 0-1 0 0,0 0 1 0 0,-1 1 0 0 0,1-1-1 0 0,0-1 1 0 0,0 1 0 0 0,1 0 0 0 0,-1 0-1 0 0,0-1 1 0 0,1 1 0 0 0,-1-1-1 0 0,1 0 1 0 0,-1 0 0 0 0,1 0 0 0 0,-1 0-1 0 0,1 0 1 0 0,0 0 0 0 0,-1-1-1 0 0,1 1 1 0 0,0-1 0 0 0,0 0-1 0 0,0 0 1 0 0,-1 0 0 0 0,1 0 0 0 0,0 0-1 0 0,0-1 1 0 0,-1 1 0 0 0,4-2-14 0 0,118-107 653 0 0,141-152-619 0 0,-217 232-183 0 0,-48 41 101 0 0,-2 21 182 0 0,-2 1 0 0 0,-1-1 0 0 0,-1 0 0 0 0,-2-1 0 0 0,-2 1-134 0 0,-26 154 339 0 0,48-95-372 0 0,-11-90-32 0 0,0 0 0 0 0,0 1 0 0 0,0-1 0 0 0,1 0 0 0 0,-1 0-1 0 0,0 0 1 0 0,1 0 0 0 0,0 0 0 0 0,-1 0 0 0 0,1 0 0 0 0,0 0 0 0 0,0-1-1 0 0,0 1 1 0 0,0-1 0 0 0,0 1 0 0 0,0-1 0 0 0,1 0 0 0 0,-1 0 0 0 0,0 0-1 0 0,1 0 1 0 0,-1 0 0 0 0,0-1 0 0 0,1 1 0 0 0,-1-1 0 0 0,1 1 0 0 0,0-1-1 0 0,-1 0 1 0 0,1 0 0 0 0,-1 0 0 0 0,1 0 0 0 0,-1-1 0 0 0,1 1 0 0 0,-1 0-1 0 0,1-1 1 0 0,-1 0 65 0 0,44-23-4488 0 0,-21 2-3940 0 0,-13 10-1418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15019 0 0,'0'0'670'0'0,"0"0"-276"0"0,0 0-61 0 0,0 0 165 0 0,0 0 177 0 0,-21 32 101 0 0,-63 98 0 0 0,52-53 260 0 0,31-65-855 0 0,0-6-115 0 0,0-1 1 0 0,0 1-1 0 0,1 0 1 0 0,0 0-1 0 0,0 0 1 0 0,1 0-1 0 0,-1 0 1 0 0,1 0-1 0 0,0 0 1 0 0,1 0-1 0 0,0 0 1 0 0,0-1-1 0 0,0 1 1 0 0,0-1-1 0 0,1 1 1 0 0,0-1-1 0 0,0 0 1 0 0,1 0-1 0 0,-1 0 1 0 0,1 0-1 0 0,0-1 1 0 0,0 0-1 0 0,1 0 1 0 0,-1 0-1 0 0,1 0 1 0 0,0 0-1 0 0,0-1 1 0 0,0 0-1 0 0,0 0 1 0 0,1-1-1 0 0,1 2-66 0 0,0-2 82 0 0,-1 0-1 0 0,0 0 1 0 0,1-1-1 0 0,0 0 0 0 0,-1 0 1 0 0,1 0-1 0 0,-1-1 0 0 0,1 0 1 0 0,0 0-1 0 0,-1-1 0 0 0,1 1 1 0 0,0-1-1 0 0,-1-1 0 0 0,0 0 1 0 0,1 0-1 0 0,-1 0 0 0 0,0 0 1 0 0,0-1-1 0 0,0 0 0 0 0,0 0 1 0 0,0-1-1 0 0,-1 0 1 0 0,0 0-1 0 0,1 0 0 0 0,-2-1 1 0 0,1 1-1 0 0,0-1 0 0 0,-1 0 1 0 0,0-1-82 0 0,4-4 53 0 0,-1 0 0 0 0,0-1 0 0 0,-1 0 1 0 0,0 0-1 0 0,-1-1 0 0 0,0 1 0 0 0,-1-1 1 0 0,-1 0-1 0 0,1 0 0 0 0,-2-1 0 0 0,0 1 1 0 0,0-1-1 0 0,-1 1 0 0 0,-1-1 1 0 0,0 1-1 0 0,-2-12-53 0 0,2 19-61 0 0,-1 1 0 0 0,0-1 0 0 0,0 1 0 0 0,0-1-1 0 0,-1 1 1 0 0,1-1 0 0 0,-1 1 0 0 0,0 0 0 0 0,-1 0 0 0 0,1 0 0 0 0,-1 0 0 0 0,0 0 0 0 0,1 1 0 0 0,-2-1 0 0 0,1 1 0 0 0,0-1 0 0 0,-1 1 0 0 0,1 0-1 0 0,-1 1 1 0 0,0-1 0 0 0,0 1 0 0 0,0-1 0 0 0,0 1 0 0 0,-1 1 0 0 0,1-1 0 0 0,-1 0 0 0 0,1 1 0 0 0,-1 0 0 0 0,0 0 61 0 0,-40 2-4225 0 0,3 19-4753 0 0,33-12-1679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15 534 9818 0 0,'0'0'944'0'0,"0"0"10"0"0,0 0 343 0 0,0 0 365 0 0,0 0 144 0 0,0 0-110 0 0,0 0-298 0 0,0 0-270 0 0,0 0-182 0 0,0 0-126 0 0,0 0-103 0 0,0 0-105 0 0,0 0-86 0 0,-2-6-66 0 0,-1-2-365 0 0,1 0 0 0 0,0-1 1 0 0,0 1-1 0 0,0-1 0 0 0,1 1 0 0 0,1-1 1 0 0,0 0-1 0 0,0 1 0 0 0,0-1 0 0 0,1 0 1 0 0,1 1-1 0 0,0-3-95 0 0,10-29 19 0 0,2 1 0 0 0,2 0-1 0 0,2 1 1 0 0,1 0 0 0 0,2 2 0 0 0,2 0 0 0 0,1 2-1 0 0,1 1 1 0 0,12-11-19 0 0,-35 41-148 0 0,1 0-1 0 0,-1 0 1 0 0,0 1 0 0 0,1-1-1 0 0,-1 1 1 0 0,1-1-1 0 0,0 1 1 0 0,0 0-1 0 0,0 0 1 0 0,0 0 0 0 0,0 1-1 0 0,0-1 1 0 0,0 1-1 0 0,1-1 1 0 0,-1 1-1 0 0,0 0 1 0 0,1 0-1 0 0,-1 1 1 0 0,1-1 0 0 0,3 1 148 0 0,3 16-4410 0 0,-9 0-1494 0 0,-1-13 3392 0 0,0 5-7790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1152 0 0,'0'0'1919'0'0,"0"0"16"0"0,0 0 101 0 0,0 0 81 0 0,0 0-15 0 0,0 0-116 0 0,0 0-170 0 0,0 0-217 0 0,0 0-256 0 0,35 1-237 0 0,109 2-218 0 0,-73-19 195 0 0,-60 9-855 0 0,-2 4-122 0 0,0 0 0 0 0,-1-1 0 0 0,1 0 1 0 0,-1-1-1 0 0,0 0 0 0 0,0 0 0 0 0,-1-1 0 0 0,1 0 1 0 0,-1 0-1 0 0,0-1 0 0 0,-1 1 0 0 0,0-1 0 0 0,0-1 1 0 0,0 1-1 0 0,-1-1 0 0 0,0 0 0 0 0,0-1 0 0 0,-1 1 1 0 0,0-1-1 0 0,-1 0 0 0 0,0 0 0 0 0,0 0 0 0 0,-1 0 1 0 0,0 0-1 0 0,-1-1 0 0 0,0 1 0 0 0,0-2-106 0 0,-3 8-11 0 0,0 0-1 0 0,-1 0 0 0 0,1 0 1 0 0,-1 0-1 0 0,1 1 1 0 0,-1-1-1 0 0,0 1 0 0 0,0 0 1 0 0,0-1-1 0 0,0 1 1 0 0,0 1-1 0 0,-1-1 1 0 0,1 0-1 0 0,-1 1 0 0 0,1 0 1 0 0,-1-1-1 0 0,1 1 1 0 0,-1 1-1 0 0,0-1 0 0 0,1 1 1 0 0,-1-1-1 0 0,0 1 1 0 0,0 0-1 0 0,1 0 0 0 0,-1 1 1 0 0,-3 0 11 0 0,1-2-42 0 0,-7 2-3 0 0,0 0 0 0 0,0 0 0 0 0,0 1 0 0 0,0 0 0 0 0,0 2 0 0 0,0-1 0 0 0,1 1 0 0 0,0 1 0 0 0,-1 0 0 0 0,2 1 0 0 0,-1 1 0 0 0,1-1 0 0 0,0 2 0 0 0,0-1 0 0 0,1 2 0 0 0,0-1 0 0 0,1 1 0 0 0,-1 1 0 0 0,2 0 0 0 0,-1 0 0 0 0,2 1 0 0 0,-1 0 0 0 0,2 0 0 0 0,-1 0 0 0 0,1 1 0 0 0,1 0 0 0 0,0 1 0 0 0,1-1 0 0 0,0 1 0 0 0,1-1 0 0 0,1 1 0 0 0,-2 11 45 0 0,4-16 16 0 0,0 0 1 0 0,0 0-1 0 0,0 0 1 0 0,1 0-1 0 0,0 0 0 0 0,1 0 1 0 0,0-1-1 0 0,0 1 1 0 0,0 0-1 0 0,1-1 0 0 0,1 0 1 0 0,-1 1-1 0 0,1-1 0 0 0,0-1 1 0 0,0 1-1 0 0,1-1 1 0 0,0 1-1 0 0,0-1 0 0 0,1 0 1 0 0,0-1-1 0 0,0 0 0 0 0,0 0 1 0 0,0 0-1 0 0,1 0 1 0 0,2 0-17 0 0,9 6 23 0 0,0-1 0 0 0,1-1 1 0 0,0-1-1 0 0,1 0 1 0 0,0-1-1 0 0,0-2 1 0 0,0 0-1 0 0,1-1 1 0 0,-1 0-1 0 0,6-2-23 0 0,75-2-4263 0 0,-84-3-4454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9 331 6665 0 0,'0'0'2681'0'0,"0"0"-1858"0"0,0 0-672 0 0,0 0 177 0 0,0 0 478 0 0,0 0 379 0 0,0 0 112 0 0,0 0-15 0 0,0 0-90 0 0,0 0-110 0 0,34-3-138 0 0,108-14-133 0 0,-34-11 433 0 0,-85 21-1065 0 0,-1-1 0 0 0,0-1 0 0 0,-1-2 0 0 0,0 0 0 0 0,-1-1 0 0 0,0-1 0 0 0,-1 0 0 0 0,0-2 0 0 0,-2 0 0 0 0,1-1-1 0 0,9-13-178 0 0,-25 27 4 0 0,0-1-1 0 0,0 1 1 0 0,-1-1-1 0 0,1 1 1 0 0,-1-1-1 0 0,1 0 1 0 0,-1 0-1 0 0,0 0 1 0 0,0 0-1 0 0,0 0 1 0 0,0 0-1 0 0,-1 0 1 0 0,1 0-1 0 0,-1-1 1 0 0,0 1-1 0 0,0 0 1 0 0,0 0-1 0 0,0 0 1 0 0,-1 0-1 0 0,1 0 1 0 0,-1 0-1 0 0,0-1 1 0 0,0 1-1 0 0,0 0 1 0 0,0 1-1 0 0,0-1 1 0 0,-1 0-1 0 0,1 0 1 0 0,-1 0-1 0 0,0 1 1 0 0,0-1-1 0 0,0 1 1 0 0,0 0-1 0 0,0-1 1 0 0,0 1-1 0 0,-1 0 1 0 0,1 0-1 0 0,-1 0 1 0 0,0 1-1 0 0,1-1 1 0 0,-1 1-1 0 0,0-1 1 0 0,0 1-1 0 0,0 0 1 0 0,0 0-1 0 0,0 0 1 0 0,0 0-1 0 0,0 1-2 0 0,-18-3-58 0 0,1 2 0 0 0,0 0 0 0 0,-1 2 0 0 0,1 0 0 0 0,0 1 0 0 0,0 1 0 0 0,0 1 0 0 0,0 0 0 0 0,0 2 0 0 0,1 0 0 0 0,0 2 0 0 0,0 0 1 0 0,1 1-1 0 0,0 0 0 0 0,1 2 0 0 0,0 0 0 0 0,0 1 0 0 0,1 0 0 0 0,1 2 0 0 0,0 0 0 0 0,1 0 0 0 0,0 1 0 0 0,2 1 0 0 0,-1 1 1 0 0,-3 7 56 0 0,12-19 11 0 0,0-1 1 0 0,1 1 0 0 0,-1 0-1 0 0,1 0 1 0 0,0 0 0 0 0,0 1-1 0 0,1-1 1 0 0,0 1 0 0 0,0-1-1 0 0,0 1 1 0 0,1 0 0 0 0,-1-1 0 0 0,1 1-1 0 0,1 0 1 0 0,-1 0 0 0 0,1 0-1 0 0,0 0 1 0 0,0 0 0 0 0,1 0-1 0 0,0 0 1 0 0,0 0 0 0 0,0 0-1 0 0,1-1 1 0 0,0 1 0 0 0,0-1 0 0 0,0 1-1 0 0,1-1 1 0 0,-1 1 0 0 0,1-1-1 0 0,2 2-11 0 0,11 3 64 0 0,0 0-1 0 0,0-1 0 0 0,1 0 0 0 0,0-2 0 0 0,1 0 1 0 0,0 0-1 0 0,0-2 0 0 0,0-1 0 0 0,1 0 1 0 0,0-1-1 0 0,-1-1 0 0 0,1 0 0 0 0,0-2 0 0 0,0 0 1 0 0,0-1-1 0 0,0-1 0 0 0,3-2-63 0 0,120-25-267 0 0,34-41-2201 0 0,-128 46-941 0 0,-18 7-2684 0 0,-6 4-4300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17604 0 0,'0'0'1555'0'0,"0"0"-930"0"0,0 0-385 0 0,0 0 27 0 0,0 0 121 0 0,0 0 103 0 0,-33 33 30 0 0,-104 109-50 0 0,53-37 156 0 0,60-69-617 0 0,2 2 0 0 0,2 0 0 0 0,2 1 0 0 0,1 1 0 0 0,2 0 0 0 0,-1 8-10 0 0,15-43-197 0 0,-14 25-1645 0 0,-6-32-7434 0 0,18-1 183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13467 0 0,'0'0'1976'0'0,"0"0"-785"0"0,0 0-644 0 0,0 0-202 0 0,0 0-10 0 0,0 0 17 0 0,0 0 44 0 0,0 0 34 0 0,0 0 30 0 0,0 0 55 0 0,0 0-25 0 0,0 0-59 0 0,0 0-55 0 0,24 22-97 0 0,76 74-59 0 0,-13 6 144 0 0,-69-81-483 0 0,1-2 1 0 0,0-1-1 0 0,2 0 0 0 0,0-2 1 0 0,1 0-1 0 0,0-1 0 0 0,1-1 1 0 0,1-2-1 0 0,1 0 0 0 0,-1-1 0 0 0,2-2 1 0 0,5 1 118 0 0,5-6-1916 0 0,-13-3-3568 0 0,-16-1 2491 0 0,5 0-7364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455 582 840 0 0,'0'0'1290'0'0,"0"0"-317"0"0,0 0-46 0 0,0 0 185 0 0,0 0 205 0 0,0 0 102 0 0,0 0-15 0 0,0 0-81 0 0,0 0-91 0 0,0 0-114 0 0,0 0-103 0 0,-8-8-107 0 0,-37-35 634 0 0,35 38-1082 0 0,0 1 0 0 0,0 1 0 0 0,-1 0 1 0 0,1 0-1 0 0,-1 1 0 0 0,0 0 1 0 0,0 1-1 0 0,0 0 0 0 0,0 1 1 0 0,0 0-1 0 0,-6 1-460 0 0,2-1 424 0 0,4 1-348 0 0,0 0-1 0 0,0 0 1 0 0,0 1-1 0 0,1 1 0 0 0,-1 0 1 0 0,0 1-1 0 0,1-1 1 0 0,0 2-1 0 0,0 0 1 0 0,0 0-1 0 0,1 1 0 0 0,-1 0 1 0 0,1 0-1 0 0,1 1 1 0 0,-1 0-1 0 0,1 1 1 0 0,0 0-1 0 0,1 0 0 0 0,0 1 1 0 0,0-1-1 0 0,1 2 1 0 0,0-1-1 0 0,1 1 1 0 0,0 0-1 0 0,0 0 0 0 0,1 0 1 0 0,-1 6-76 0 0,1-5-4 0 0,0 0 0 0 0,1 0 0 0 0,1 0 0 0 0,0 0 0 0 0,0 1 1 0 0,1-1-1 0 0,0 0 0 0 0,1 1 0 0 0,1-1 0 0 0,0 1 0 0 0,0-1 0 0 0,1 0 0 0 0,0 1 0 0 0,1-1 1 0 0,1 0-1 0 0,-1-1 0 0 0,2 1 0 0 0,-1-1 0 0 0,2 1 0 0 0,-1-1 0 0 0,1-1 0 0 0,3 3 4 0 0,-5-9 29 0 0,1 0 0 0 0,0-1 0 0 0,-1 0 0 0 0,1 0 1 0 0,1 0-1 0 0,-1 0 0 0 0,0-1 0 0 0,0 0 0 0 0,0 0 0 0 0,1 0 0 0 0,-1-1 0 0 0,1 0 0 0 0,-1 0 0 0 0,0 0 0 0 0,1 0 0 0 0,-1-1 0 0 0,0 0 0 0 0,1 0 0 0 0,-1-1 0 0 0,0 1 0 0 0,0-1 0 0 0,0 0 0 0 0,0 0 0 0 0,0-1 0 0 0,-1 0 0 0 0,1 0 0 0 0,-1 0 0 0 0,1 0 0 0 0,-1 0 0 0 0,0-1 0 0 0,-1 0 0 0 0,1 0 0 0 0,-1 0 0 0 0,1 0 0 0 0,-1-1 0 0 0,0 1 0 0 0,1-4-29 0 0,151-217 624 0 0,-135 192-587 0 0,37-63 69 0 0,-40 137-389 0 0,43 77 352 0 0,34-4-269 0 0,-71-110-1634 0 0,-9-8-5109 0 0,-10 0-4332 0 0</inkml:trace>
  <inkml:trace contextRef="#ctx0" brushRef="#br0" timeOffset="580.033">823 1038 12699 0 0,'0'0'1728'0'0,"0"0"-324"0"0,0 0-102 0 0,0 0-54 0 0,0 0-142 0 0,0 0-238 0 0,0 0-199 0 0,0 0-126 0 0,0 0-89 0 0,0 0-88 0 0,0 0-59 0 0,0 0-49 0 0,15-35-54 0 0,46-109 9 0 0,-3 39 327 0 0,-46 86-473 0 0,1 1-1 0 0,1 0 1 0 0,1 1 0 0 0,0 0 0 0 0,1 1-1 0 0,1 1 1 0 0,0 1 0 0 0,5-3-67 0 0,40-12-199 0 0,-60 31 196 0 0,-1 0-1 0 0,0-1 1 0 0,1 1 0 0 0,-1 0 0 0 0,0 0 0 0 0,0-1-1 0 0,0 1 1 0 0,0 0 0 0 0,0 0 0 0 0,-1 0 0 0 0,1 0-1 0 0,0 1 1 0 0,-1-1 0 0 0,0 0 0 0 0,1 0 0 0 0,-1 0-1 0 0,0 0 1 0 0,0 0 0 0 0,0 1 0 0 0,-1-1 0 0 0,1 0-1 0 0,0 0 1 0 0,-1 2 3 0 0,1 2 14 0 0,-6 181 218 0 0,6-186-229 0 0,0-1 1 0 0,-1 1 0 0 0,1 0-1 0 0,0 0 1 0 0,0 0-1 0 0,0-1 1 0 0,0 1 0 0 0,0 0-1 0 0,0 0 1 0 0,0 0-1 0 0,1 0 1 0 0,-1-1-1 0 0,0 1 1 0 0,0 0 0 0 0,1 0-1 0 0,-1-1 1 0 0,0 1-1 0 0,1 0 1 0 0,-1 0-1 0 0,0-1 1 0 0,1 1 0 0 0,-1 0-1 0 0,1-1 1 0 0,0 1-1 0 0,-1-1 1 0 0,1 1-1 0 0,-1-1 1 0 0,1 1 0 0 0,0-1-1 0 0,-1 1 1 0 0,1-1-1 0 0,0 1 1 0 0,0-1 0 0 0,-1 0-1 0 0,1 0 1 0 0,0 1-1 0 0,0-1 1 0 0,0 0-1 0 0,-1 0 1 0 0,1 0 0 0 0,0 0-1 0 0,0 0 1 0 0,0 0-1 0 0,0 0 1 0 0,-1 0-1 0 0,1 0 1 0 0,0 0 0 0 0,0 0-1 0 0,0 0 1 0 0,-1-1-1 0 0,1 1 1 0 0,0 0 0 0 0,0-1-1 0 0,0 1-3 0 0,40-27 395 0 0,153-155 42 0 0,-176 167-434 0 0,-8 5-1 0 0,0 1-1 0 0,1 1 1 0 0,1-1-1 0 0,-1 2 1 0 0,1-1 0 0 0,0 2-1 0 0,1 0 1 0 0,0 0 0 0 0,8-2-2 0 0,-20 10 3 0 0,1 0 0 0 0,-1-1 0 0 0,0 1 0 0 0,0 0 0 0 0,1 0 0 0 0,-1 0 0 0 0,-1 0 1 0 0,1 0-1 0 0,0 0 0 0 0,0 0 0 0 0,-1 0 0 0 0,0 0 0 0 0,1 1 0 0 0,-1-1 0 0 0,0 0 0 0 0,0 0 0 0 0,0 0 1 0 0,0 0-1 0 0,0 1 0 0 0,0-1 0 0 0,-1 0 0 0 0,1 0 0 0 0,-2 2-3 0 0,2 5 34 0 0,-12 75 166 0 0,1 33-377 0 0,33-88-1132 0 0,4-25-6504 0 0,-21-4-3507 0 0</inkml:trace>
  <inkml:trace contextRef="#ctx0" brushRef="#br0" timeOffset="1132.87">1916 648 14475 0 0,'0'0'2883'0'0,"0"0"-1920"0"0,0 0-591 0 0,0 0 195 0 0,0 0 240 0 0,0 0 154 0 0,0 0-40 0 0,0 0-206 0 0,0 0-210 0 0,0 0-133 0 0,0 0-95 0 0,0 0-69 0 0,-2 33-53 0 0,-5 102-13 0 0,16 57 312 0 0,-6-155-404 0 0,0-10-20 0 0,-2 0-1 0 0,0 1 1 0 0,-2-1 0 0 0,-1 0 0 0 0,-5 24-30 0 0,-2-25 142 0 0,-3-43 208 0 0,11 6-329 0 0,0 0 1 0 0,0 0-1 0 0,1 0 0 0 0,1 0 0 0 0,0 0 1 0 0,0 0-1 0 0,1 0 0 0 0,0 0 0 0 0,1 1 0 0 0,1-1 1 0 0,-1 1-1 0 0,2-1 0 0 0,3-7-21 0 0,12-35-22 0 0,2 1 0 0 0,3 1 1 0 0,1 1-1 0 0,3 1 0 0 0,2 2 0 0 0,2 1 0 0 0,2 1 0 0 0,2 2 0 0 0,1 1 0 0 0,19-12 22 0 0,-49 47 16 0 0,1 1-1 0 0,0 0 1 0 0,0 0-1 0 0,1 1 0 0 0,0 0 1 0 0,0 1-1 0 0,0 0 0 0 0,0 1 1 0 0,0 0-1 0 0,1 0 1 0 0,-1 1-1 0 0,1 1 0 0 0,0 0 1 0 0,0 0-1 0 0,-1 1 0 0 0,1 0 1 0 0,7 2-16 0 0,-13 1 40 0 0,-1 0 0 0 0,1 0 1 0 0,0 1-1 0 0,-1 0 0 0 0,0 0 1 0 0,0 0-1 0 0,0 1 0 0 0,0-1 0 0 0,-1 1 1 0 0,0 0-1 0 0,0 0 0 0 0,0 0 1 0 0,-1 0-1 0 0,1 0 0 0 0,-1 1 0 0 0,0-1 1 0 0,-1 1-1 0 0,1 0 0 0 0,-1-1 1 0 0,0 1-1 0 0,-1 0 0 0 0,1 0 0 0 0,-1-1 1 0 0,0 1-1 0 0,-1 0 0 0 0,0 0 1 0 0,1 0-1 0 0,-2-1 0 0 0,0 4-40 0 0,-2 14 47 0 0,-1 0 1 0 0,-1 0-1 0 0,0 0 0 0 0,-2-1 0 0 0,-1 0 0 0 0,-1-1 1 0 0,-1 0-1 0 0,0 0 0 0 0,-2-1 0 0 0,-1 0-47 0 0,6-8-5 0 0,0-1-1 0 0,-1 0 0 0 0,0-1 1 0 0,-1 0-1 0 0,0-1 1 0 0,-1 0-1 0 0,0 0 1 0 0,0-1-1 0 0,-1 0 1 0 0,0-1-1 0 0,0-1 0 0 0,-1 0 1 0 0,1 0-1 0 0,-1-2 1 0 0,-1 1-1 0 0,1-2 1 0 0,-1 1-1 0 0,1-2 0 0 0,-1 0 1 0 0,0-1-1 0 0,0 0 1 0 0,0-1-1 0 0,-13-1 6 0 0,23 0-65 0 0,0 0 0 0 0,0 0 0 0 0,0 0 0 0 0,0 0 0 0 0,0-1-1 0 0,0 1 1 0 0,0-1 0 0 0,1 0 0 0 0,-1-1 0 0 0,0 1 0 0 0,1 0 0 0 0,0-1 0 0 0,0 0-1 0 0,0 0 1 0 0,0 0 0 0 0,0 0 0 0 0,0 0 0 0 0,1-1 0 0 0,-1 1 0 0 0,1-1 0 0 0,0 1 0 0 0,0-1-1 0 0,1 0 1 0 0,-1 0 0 0 0,1 0 0 0 0,0 0 0 0 0,-1 0 0 0 0,2 0 0 0 0,-1 0 0 0 0,1 0-1 0 0,-1-1 1 0 0,1-1 65 0 0,5-42-3872 0 0,12 4-4438 0 0,-10 29-3219 0 0</inkml:trace>
  <inkml:trace contextRef="#ctx0" brushRef="#br0" timeOffset="1477.596">2844 0 18076 0 0,'0'0'913'0'0,"0"0"-208"0"0,0 0 9 0 0,0 0 136 0 0,0 0 79 0 0,0 0-6 0 0,0 0-96 0 0,0 0-183 0 0,0 0-140 0 0,0 0-74 0 0,0 0-89 0 0,0 0-42 0 0,0 0-22 0 0,-3 35-29 0 0,-9 111-33 0 0,12-6 240 0 0,-25 183-88 0 0,17-265-368 0 0,6-35-37 0 0,-1 0 1 0 0,-1 0-1 0 0,-1 0 0 0 0,-1-1 1 0 0,-1 1-1 0 0,-9 18 38 0 0,16-40-55 0 0,0-1-1 0 0,0 1 1 0 0,0 0 0 0 0,0-1-1 0 0,0 1 1 0 0,0 0 0 0 0,0-1-1 0 0,0 1 1 0 0,1 0 0 0 0,-1-1-1 0 0,0 1 1 0 0,0 0 0 0 0,1-1-1 0 0,-1 1 1 0 0,1-1 0 0 0,-1 1-1 0 0,0-1 1 0 0,1 1 0 0 0,-1-1-1 0 0,1 1 1 0 0,-1-1 0 0 0,1 1-1 0 0,-1-1 1 0 0,1 1 0 0 0,0-1-1 0 0,-1 0 1 0 0,1 1 0 0 0,-1-1-1 0 0,1 0 1 0 0,0 0 0 0 0,-1 1-1 0 0,1-1 1 0 0,0 0 0 0 0,-1 0-1 0 0,1 0 1 0 0,0 0 0 0 0,-1 0-1 0 0,1 0 1 0 0,0 0 0 0 0,-1 0-1 0 0,1 0 1 0 0,0 0 0 0 0,-1-1-1 0 0,1 1 1 0 0,0 0 0 0 0,-1 0 0 0 0,1 0-1 0 0,0-1 1 0 0,-1 1 0 0 0,1 0-1 0 0,-1-1 1 0 0,1 1 0 0 0,0-1-1 0 0,-1 1 1 0 0,1-1 0 0 0,-1 1-1 0 0,0-1 1 0 0,1 1 0 0 0,-1-1-1 0 0,1 1 1 0 0,-1-1 0 0 0,0 1-1 0 0,1-1 1 0 0,-1 0 0 0 0,0 1-1 0 0,0-1 1 0 0,1 0 0 0 0,-1 1-1 0 0,0-1 1 0 0,0 0 55 0 0,39-41-5238 0 0,-17 12-4562 0 0,-15 18 1221 0 0</inkml:trace>
  <inkml:trace contextRef="#ctx0" brushRef="#br0" timeOffset="1829.533">2995 648 5217 0 0,'0'0'2713'0'0,"0"0"-1014"0"0,0 0-322 0 0,0 0 30 0 0,0 0 2 0 0,0 0-102 0 0,0 0-107 0 0,0 0-79 0 0,0 0-86 0 0,0 0-57 0 0,0 0-74 0 0,0 0-78 0 0,0 0-65 0 0,16 25-26 0 0,52 77-30 0 0,-67-100-662 0 0,0 1 0 0 0,1-1 0 0 0,-1 0 1 0 0,1 0-1 0 0,-1 0 0 0 0,1 0 0 0 0,-1 0 0 0 0,1 0 0 0 0,0-1 0 0 0,0 1 0 0 0,0-1 0 0 0,0 1 0 0 0,0-1 0 0 0,0 0 0 0 0,1 1 0 0 0,-1-1 0 0 0,0 0 0 0 0,1-1 0 0 0,-1 1 0 0 0,1 0 0 0 0,-1-1 0 0 0,1 1 0 0 0,-1-1 0 0 0,3 0-43 0 0,5 1 260 0 0,7 1-108 0 0,-1 0 0 0 0,1-1 1 0 0,0-1-1 0 0,0-1 0 0 0,0 0 0 0 0,-1-2 1 0 0,1 1-1 0 0,-1-2 0 0 0,0 0 1 0 0,0-1-1 0 0,0-1 0 0 0,0 0 1 0 0,-1-1-1 0 0,0-1 0 0 0,-1 0 1 0 0,1-1-1 0 0,-2-1 0 0 0,1 0 1 0 0,1-3-153 0 0,-10 8 9 0 0,-1 0 1 0 0,0 0 0 0 0,0 0 0 0 0,0-1 0 0 0,-1 0 0 0 0,1 1 0 0 0,-2-1 0 0 0,1 0-1 0 0,-1-1 1 0 0,1 1 0 0 0,-2 0 0 0 0,1-1 0 0 0,-1 1 0 0 0,0-1 0 0 0,0 1-1 0 0,-1-1 1 0 0,1 0 0 0 0,-2 1 0 0 0,1-1 0 0 0,-1 0-10 0 0,-1 2-24 0 0,0-1 1 0 0,0 1-1 0 0,-1-1 0 0 0,0 1 1 0 0,0 0-1 0 0,0 0 1 0 0,-1 0-1 0 0,1 1 0 0 0,-1-1 1 0 0,-1 1-1 0 0,1 0 0 0 0,0 0 1 0 0,-1 0-1 0 0,0 0 1 0 0,0 1-1 0 0,0 0 0 0 0,0 0 1 0 0,0 0-1 0 0,-1 1 0 0 0,1 0 1 0 0,-1 0-1 0 0,0 0 1 0 0,0 1-1 0 0,0 0 0 0 0,1 0 1 0 0,-1 0-1 0 0,0 1 0 0 0,-3 0 24 0 0,-7-1-22 0 0,-1 2-1 0 0,1 0 0 0 0,-1 1 1 0 0,1 0-1 0 0,0 2 0 0 0,0 0 1 0 0,0 0-1 0 0,0 2 0 0 0,1 0 1 0 0,0 1-1 0 0,0 0 0 0 0,1 1 1 0 0,0 1-1 0 0,0 0 0 0 0,1 1 1 0 0,0 0-1 0 0,1 1 0 0 0,0 1 1 0 0,0 0-1 0 0,2 0 0 0 0,-1 1 1 0 0,2 0-1 0 0,0 1 0 0 0,0 0 1 0 0,1 1-1 0 0,1 0 0 0 0,-1 3 23 0 0,5-10 7 0 0,-1 0 1 0 0,1 0-1 0 0,1 1 0 0 0,0 0 0 0 0,0-1 0 0 0,0 1 0 0 0,1 0 1 0 0,1 0-1 0 0,-1 0 0 0 0,2 0 0 0 0,-1-1 0 0 0,1 1 0 0 0,0 0 1 0 0,1 0-1 0 0,0-1 0 0 0,0 1 0 0 0,1-1 0 0 0,0 1 0 0 0,1-1 1 0 0,0 0-1 0 0,0 0 0 0 0,0-1 0 0 0,1 1 0 0 0,0-1 0 0 0,1 0 1 0 0,0 0-1 0 0,1 1-7 0 0,16 9 44 0 0,1-2 0 0 0,0 0 0 0 0,1-1 0 0 0,1-1 0 0 0,0-2 0 0 0,0 0 0 0 0,1-2 0 0 0,1-1 0 0 0,0-1 0 0 0,-1-2 0 0 0,2 0 0 0 0,-1-2 0 0 0,15-1-44 0 0,114 6-1722 0 0,-91-8-8107 0 0,-44 0-2673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9882 0 0,'0'0'1154'0'0,"0"0"-945"0"0,0 0-412 0 0,0 0 102 0 0,0 0 297 0 0,0 0 225 0 0,0 0 89 0 0,0 0 15 0 0,0 0-10 0 0,0 0-31 0 0,0 0-16 0 0,21 1 10 0 0,67 6 27 0 0,70-16 2238 0 0,373-38 1802 0 0,681 47-2173 0 0,-554-11-1942 0 0,-378 14-263 0 0,42 15-167 0 0,48 9 475 0 0,55-16-475 0 0,263-22 153 0 0,-10 0-14 0 0,75 10 142 0 0,506-2-26 0 0,-201-39-132 0 0,249-8 46 0 0,-766 28-130 0 0,9-18 317 0 0,418 17 279 0 0,-888 23-369 0 0,-80 0-218 0 0,24 0 741 0 0,24 15-763 0 0,111 0 5 0 0,-97-9-58 0 0,-62-5 29 0 0,0-1-5 0 0,1 0 8 0 0,0 0 5 0 0,-1 0 4 0 0,0 0 2 0 0,0 0 0 0 0,0 0-1 0 0,0 0-8 0 0,0 0-14 0 0,0 0-9 0 0,12 10-4728 0 0,-8-6-3020 0 0,-4-3-4500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1:5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 755 0 0 0,'0'0'217'0'0,"0"0"337"0"0,0 0 153 0 0,0 0 154 0 0,0 0 146 0 0,0 0 40 0 0,0 0-134 0 0,0 0-250 0 0,0 0-224 0 0,3-2-106 0 0,8-3 91 0 0,0-1 0 0 0,1 2-1 0 0,0-1 1 0 0,0 2-1 0 0,0-1 1 0 0,0 2 0 0 0,1 0-1 0 0,10-1-423 0 0,6-1 738 0 0,218-23 2849 0 0,249-5-921 0 0,-244 21-1909 0 0,126 10-26 0 0,-204 2-504 0 0,195 10 206 0 0,-25-4 2 0 0,1430-7 1136 0 0,-1053 35-1337 0 0,-495-14-114 0 0,-22 1-46 0 0,373 26 133 0 0,-46-27 17 0 0,376 20 284 0 0,-8-5 92 0 0,-549-35-284 0 0,85-5 92 0 0,-338-7 258 0 0,18 4-175 0 0,-74 3-118 0 0,-41 1-605 0 0,0 2-8526 0 0,0 1-2387 0 0</inkml:trace>
  <inkml:trace contextRef="#ctx0" brushRef="#br0" timeOffset="13249.454">2561 2508 0 0 0,'0'0'308'0'0,"0"0"434"0"0,0 0 111 0 0,0 0 2 0 0,0 0 22 0 0,0 0 14 0 0,0 0-5 0 0,0 0 3 0 0,0 0-20 0 0,0 0-48 0 0,0 0-57 0 0,-11-4 3348 0 0,-26 3-895 0 0,-79 13-570 0 0,-6 43-1630 0 0,18 1-127 0 0,-25 46-65 0 0,122-95-764 0 0,0 0 0 0 0,0 1 0 0 0,1 0 0 0 0,0 0-1 0 0,1 0 1 0 0,0 1 0 0 0,0 0 0 0 0,1 0 0 0 0,0 0-1 0 0,0 2-60 0 0,-26 62 414 0 0,10-39 127 0 0,-4 21-154 0 0,14-29 148 0 0,-4 18-370 0 0,5-4 71 0 0,9-40-213 0 0,-8 55 401 0 0,2-33-250 0 0,6 16-85 0 0,1-24-71 0 0,1 151 145 0 0,1-151-147 0 0,1 0 0 0 0,0 0 0 0 0,1-1 0 0 0,0 1-1 0 0,1-1 1 0 0,1-1 0 0 0,0 1 0 0 0,1-1 0 0 0,0 0 0 0 0,0-1 0 0 0,4 2-16 0 0,69 76 290 0 0,-61-72-231 0 0,1-1-1 0 0,0-1 1 0 0,1 0-1 0 0,1-2 1 0 0,1-1-1 0 0,7 3-58 0 0,30 9 135 0 0,-13-11-66 0 0,23-2 167 0 0,51-8 114 0 0,-79-14-301 0 0,2-3 88 0 0,8-6-63 0 0,32-37 153 0 0,-16 1-106 0 0,-7-2 26 0 0,-12-5 89 0 0,2 1-98 0 0,-23 13 32 0 0,2-57 96 0 0,-20-31-83 0 0,-11 27-39 0 0,-33 18-56 0 0,-5 18-20 0 0,13 37-66 0 0,-32-30 51 0 0,-48-32 40 0 0,57 70-94 0 0,0 0 14 0 0,17 14 29 0 0,-19-4-62 0 0,-26-2 32 0 0,38 17-27 0 0,-24 4-142 0 0,10 0-2925 0 0,50-10-8866 0 0,2 9-186 0 0</inkml:trace>
  <inkml:trace contextRef="#ctx0" brushRef="#br0" timeOffset="17108.834">1834 3001 0 0 0,'-16'26'239'0'0,"15"-26"-65"0"0,2 0 375 0 0,0 1 18328 0 0,-1-2-20004 0 0,-4-201 5044 0 0,3-130-2174 0 0,14 56-795 0 0,-12 26-317 0 0,-32 96-314 0 0,-3-31-161 0 0,17-109 10 0 0,-9 124-56 0 0,13-54 12 0 0,8 113-128 0 0,-1 78 36 0 0,-1-22-65 0 0,7 55 20 0 0,0 0-2 0 0,0 0 17 0 0,0 0-5 0 0,0 0-3 0 0,0 0-2 0 0,0 0-3 0 0,0 0-2 0 0,0 0-14 0 0,0 0 14 0 0,0 0 5 0 0,0 0 11 0 0,0-30-1 0 0,11 12 19 0 0,-11 17-3 0 0,0-13-106 0 0,-11 26-1391 0 0,12 26-2117 0 0,1-22-4003 0 0,-2-8-3658 0 0</inkml:trace>
  <inkml:trace contextRef="#ctx0" brushRef="#br0" timeOffset="19695.346">1449 726 0 0 0,'0'0'547'0'0,"0"0"204"0"0,0 0 65 0 0,0 0 39 0 0,0 0 18 0 0,0 0 49 0 0,0 0 51 0 0,-2-6 14 0 0,-5-19 12 0 0,7 30 8065 0 0,4 28-8230 0 0,88 169 1879 0 0,7 8-1732 0 0,-82-140-201 0 0,-17-70-738 0 0,0 0 6 0 0,0 0-14 0 0,15-3 1127 0 0,43-63-719 0 0,45-82-67 0 0,-7-80 80 0 0,-74 184-378 0 0,-16 38-4239 0 0,-12 23-9506 0 0,5-13 6769 0 0</inkml:trace>
  <inkml:trace contextRef="#ctx0" brushRef="#br0" timeOffset="20678.244">1714 744 0 0 0,'0'0'525'0'0,"0"0"312"0"0,0 0-61 0 0,0 0-136 0 0,0 0-91 0 0,0 0-38 0 0,0 0 63 0 0,0 0 112 0 0,0 0 147 0 0,0 0 140 0 0,15-8 89 0 0,43-24 22 0 0,-44 24-32 0 0,-14 8-54 0 0,-15 1 951 0 0,-68 42-1634 0 0,-12 24 153 0 0,94-67-460 0 0,1 1 0 0 0,0-1-1 0 0,-1 0 1 0 0,1 1 0 0 0,-1-1-1 0 0,1 1 1 0 0,0-1 0 0 0,-1 1 0 0 0,1-1-1 0 0,0 1 1 0 0,0-1 0 0 0,-1 1-1 0 0,1-1 1 0 0,0 1 0 0 0,0-1-1 0 0,0 1 1 0 0,0-1 0 0 0,-1 1-1 0 0,1 0 1 0 0,0-1 0 0 0,0 1-1 0 0,0-1 1 0 0,0 1 0 0 0,0-1 0 0 0,1 1-1 0 0,-1 0 1 0 0,0-1 0 0 0,0 1-1 0 0,0-1 1 0 0,0 1 0 0 0,1-1-1 0 0,-1 1 1 0 0,0-1 0 0 0,0 1-1 0 0,1-1 1 0 0,-1 1 0 0 0,0-1 0 0 0,1 1-1 0 0,-1-1 1 0 0,1 0 0 0 0,-1 1-1 0 0,1-1 1 0 0,-1 0 0 0 0,0 1-1 0 0,1-1 1 0 0,-1 0 0 0 0,1 1-1 0 0,0-1 1 0 0,-1 0 0 0 0,1 0-1 0 0,-1 0 1 0 0,1 1 0 0 0,-1-1 0 0 0,1 0-1 0 0,-1 0 1 0 0,1 0 0 0 0,0 0-1 0 0,-1 0 1 0 0,1 0 0 0 0,-1 0-1 0 0,1 0 1 0 0,-1 0 0 0 0,1-1-1 0 0,0 1 1 0 0,-1 0-8 0 0,42-5 750 0 0,128-71 105 0 0,-257 149-4 0 0,-22 19-806 0 0,109-93-49 0 0,0 1-1 0 0,1 0 1 0 0,-1 0 0 0 0,1 0 0 0 0,-1 0 0 0 0,1 0-1 0 0,-1 0 1 0 0,1 0 0 0 0,-1 0 0 0 0,0 0-1 0 0,1 0 1 0 0,-1 0 0 0 0,1 0 0 0 0,-1 0 0 0 0,1 0-1 0 0,-1 1 1 0 0,1-1 0 0 0,-1 0 0 0 0,0 0-1 0 0,1 0 1 0 0,-1 1 0 0 0,0-1 0 0 0,1 0-1 0 0,-1 1 1 0 0,1-1 0 0 0,-1 0 0 0 0,0 0 0 0 0,0 1-1 0 0,1-1 1 0 0,-1 1 0 0 0,0-1 0 0 0,0 0-1 0 0,1 1 1 0 0,-1-1 0 0 0,0 1 0 0 0,0-1 0 0 0,0 0-1 0 0,0 1 1 0 0,1-1 0 0 0,-1 1 0 0 0,0-1-1 0 0,0 1 1 0 0,0-1 0 0 0,0 1 0 0 0,0-1 0 0 0,0 1-1 0 0,0-1 1 0 0,-1 0 0 0 0,1 1 0 0 0,0-1-1 0 0,0 1 1 0 0,0-1 0 0 0,0 1 0 0 0,0-1-1 0 0,-1 0 1 0 0,1 1 0 0 0,0-1 0 0 0,0 1 0 0 0,-1-1-1 0 0,1 0 1 0 0,0 1 0 0 0,-1-1 0 0 0,1 0-1 0 0,-1 1 5 0 0,38-12 174 0 0,65-36-74 0 0,-131 90-142 0 0,-90 60 350 0 0,118-102-312 0 0,1-1 1 0 0,0 1-1 0 0,0-1 0 0 0,-1 1 0 0 0,1-1 0 0 0,0 1 0 0 0,0-1 0 0 0,0 1 0 0 0,0-1 0 0 0,0 1 1 0 0,0-1-1 0 0,0 1 0 0 0,0-1 0 0 0,0 1 0 0 0,0-1 0 0 0,0 1 0 0 0,0-1 0 0 0,0 1 0 0 0,0-1 1 0 0,0 0-1 0 0,1 1 0 0 0,-1-1 0 0 0,0 1 0 0 0,0-1 0 0 0,1 1 0 0 0,-1-1 0 0 0,0 1 0 0 0,0-1 0 0 0,1 0 1 0 0,-1 1-1 0 0,0-1 0 0 0,1 0 0 0 0,-1 1 0 0 0,1-1 0 0 0,-1 0 0 0 0,0 1 0 0 0,1-1 0 0 0,-1 0 1 0 0,1 0-1 0 0,-1 0 0 0 0,1 1 0 0 0,-1-1 0 0 0,1 0 0 0 0,-1 0 0 0 0,1 0 0 0 0,-1 0 0 0 0,1 0 1 0 0,-1 0-1 0 0,1 0 0 0 0,-1 0 0 0 0,1 0 0 0 0,-1 0 0 0 0,1 0 0 0 0,-1 0 0 0 0,1 0 0 0 0,-1-1 1 0 0,1 1-1 0 0,-1 0 0 0 0,1 0 0 0 0,-1 0 0 0 0,0-1 0 0 0,1 1 4 0 0,36-5 89 0 0,27-13-39 0 0,-70 33 164 0 0,-102 106 527 0 0,88-77-709 0 0,44-44 56 0 0,-9-7-89 0 0,-9 3-7387 0 0,-5 4-2770 0 0</inkml:trace>
  <inkml:trace contextRef="#ctx0" brushRef="#br0" timeOffset="23003.232">3003 3174 0 0 0,'0'0'843'0'0,"0"0"22"0"0,0 0-82 0 0,0 0-77 0 0,0 0-20 0 0,0 0 55 0 0,0 0 87 0 0,0 0 101 0 0,0 0 76 0 0,2 1-275 0 0,8 2 11330 0 0,-9-2-13949 0 0,-1 5-4463 0 0,0-6-3895 0 0</inkml:trace>
  <inkml:trace contextRef="#ctx0" brushRef="#br0" timeOffset="24984.76">3053 3193 0 0 0,'0'0'223'0'0,"0"0"151"0"0,0 0 33 0 0,0 0 9 0 0,0 0-12 0 0,0 0-2 0 0,0 0-1 0 0,0 0-18 0 0,-13-11 2259 0 0,6-31 5306 0 0,4 17-6002 0 0,2-170 2836 0 0,8 12-3297 0 0,-5-90 200 0 0,-17 173-1269 0 0,13-24 2 0 0,-16 16-307 0 0,12 64-96 0 0,-2-88 55 0 0,9-4 186 0 0,-1 135-255 0 0,0-28 6 0 0,7-23-8 0 0,1-32 21 0 0,-8 69-378 0 0,-1 21-4131 0 0,0 1 1993 0 0,1-1-4080 0 0,0 1-4316 0 0</inkml:trace>
  <inkml:trace contextRef="#ctx0" brushRef="#br0" timeOffset="26981.144">3911 1256 0 0 0,'0'0'216'0'0,"0"0"723"0"0,0 0-120 0 0,0 0-123 0 0,0 0-13 0 0,0 0 48 0 0,0 0 74 0 0,0 0-13 0 0,0 0-9 0 0,0 0-19 0 0,0 0-69 0 0,0 0-80 0 0,0 0-47 0 0,-5-2 3 0 0,-74-18 4687 0 0,45 20-4607 0 0,13-2-345 0 0,0 2-1 0 0,0 1 1 0 0,0 1 0 0 0,0 0-1 0 0,1 2 1 0 0,-14 4-306 0 0,-67 17 731 0 0,-3 28-21 0 0,40-13-431 0 0,-115 77 776 0 0,99-28-540 0 0,49-34-30 0 0,28-44-409 0 0,-1 0 0 0 0,2 1 0 0 0,-1-1 0 0 0,2 1 0 0 0,0-1 0 0 0,0 1-1 0 0,1 0 1 0 0,0-1 0 0 0,1 7-76 0 0,0 11 109 0 0,40 157 386 0 0,-11-121-277 0 0,-25-58-187 0 0,0 0 0 0 0,0-1 1 0 0,0 0-1 0 0,1 1 1 0 0,-1-2-1 0 0,1 1 1 0 0,1-1-1 0 0,-1 0 0 0 0,1 0 1 0 0,0-1-1 0 0,5 2-31 0 0,0 2 49 0 0,37 18 138 0 0,56 18 176 0 0,-79-35-249 0 0,1-1 0 0 0,0-2 0 0 0,0 0 1 0 0,1-2-1 0 0,-1-1 0 0 0,1-1 0 0 0,0-1 1 0 0,19-3-115 0 0,-36 2 15 0 0,142-30 481 0 0,-49-39 177 0 0,-90 60-621 0 0,-1 0 1 0 0,0-1 0 0 0,-1-1 0 0 0,0 0 0 0 0,-1-1 0 0 0,0 0 0 0 0,-1 0 0 0 0,0-1 0 0 0,2-5-53 0 0,33-58 326 0 0,-35 61-280 0 0,0 0 1 0 0,-1-1-1 0 0,0-1 1 0 0,-2 1 0 0 0,0-1-1 0 0,0 0 1 0 0,2-15-47 0 0,-6 15 35 0 0,-1 0 1 0 0,-1 0-1 0 0,0 0 1 0 0,-2 1 0 0 0,0-1-1 0 0,0 0 1 0 0,-2 0-1 0 0,0 0 1 0 0,-2-6-36 0 0,-1-11-20 0 0,-16-30 92 0 0,-52-17-47 0 0,25 25 4 0 0,42 49-79 0 0,0 0 0 0 0,0 0 0 0 0,-1 1 0 0 0,0-1 0 0 0,0 2 0 0 0,0-1 0 0 0,-1 1-1 0 0,0 0 1 0 0,0 1 0 0 0,0 0 0 0 0,0 1 0 0 0,-1-1 0 0 0,1 2 0 0 0,-1 0 0 0 0,0 0-1 0 0,0 0 1 0 0,1 1 0 0 0,-1 1 0 0 0,0 0 0 0 0,0 0 0 0 0,0 1 0 0 0,-2 0 50 0 0,-18-3-1146 0 0,14 1-1651 0 0,1 0-4423 0 0,9 1-3258 0 0</inkml:trace>
  <inkml:trace contextRef="#ctx0" brushRef="#br0" timeOffset="33440.788">4192 1617 0 0 0,'0'0'244'0'0,"0"0"104"0"0,0 0-8 0 0,0 3 9094 0 0,-2 4-4436 0 0,-1 16-531 0 0,-8 157-4240 0 0,22-47-49 0 0,1 88 232 0 0,-4-56-117 0 0,-5 137-103 0 0,12-51-34 0 0,-15-75 49 0 0,-18-66-9 0 0,-4 98 56 0 0,5 178 494 0 0,3-269-432 0 0,-3-24-80 0 0,-8 131 16 0 0,12-161-98 0 0,2 39 58 0 0,5 53-128 0 0,26 30-72 0 0,-13-51 121 0 0,-8-84-22 0 0,4 185 758 0 0,-3-235-886 0 0,0 0 8 0 0,0 0 6 0 0,0 21-1446 0 0,0-14 269 0 0,0-20 257 0 0,0 3-3115 0 0,0 5-2418 0 0,0 2-4486 0 0</inkml:trace>
  <inkml:trace contextRef="#ctx0" brushRef="#br0" timeOffset="41634.862">5083 4746 0 0 0,'0'0'215'0'0,"0"0"478"0"0,0 0 105 0 0,0 0-134 0 0,0 0-95 0 0,0 0-65 0 0,-6-3-109 0 0,-50-20 3079 0 0,11 9 2113 0 0,-11-1-1912 0 0,-96-6-968 0 0,48 21-1916 0 0,88 1-705 0 0,1 2-1 0 0,-1 0 0 0 0,1 1 0 0 0,1 0 1 0 0,-1 2-1 0 0,0-1 0 0 0,1 2 0 0 0,0 0 1 0 0,1 0-1 0 0,0 1 0 0 0,0 1 0 0 0,0 1 1 0 0,-3 3-86 0 0,-42 46 246 0 0,25-20-19 0 0,16-22-125 0 0,2 1 0 0 0,0 1 0 0 0,1 0-1 0 0,1 1 1 0 0,1 0 0 0 0,-2 6-102 0 0,-35 83 488 0 0,42-88-380 0 0,0-1 1 0 0,2 1 0 0 0,1 0-1 0 0,0 0 1 0 0,2 1-1 0 0,0-1 1 0 0,1 2-109 0 0,10 76 301 0 0,5-64-181 0 0,22 41 225 0 0,-25-63-275 0 0,0-1 1 0 0,1-1 0 0 0,0 0-1 0 0,0 0 1 0 0,2-1 0 0 0,-1-1-1 0 0,1 0 1 0 0,0-1 0 0 0,8 3-71 0 0,19 12 96 0 0,56 18 102 0 0,5-23 33 0 0,-12-10-10 0 0,71-15 152 0 0,-5-41 92 0 0,-72-23-21 0 0,-72 59-387 0 0,0 0-1 0 0,-2 0 1 0 0,1-1 0 0 0,-2-1-1 0 0,0 0 1 0 0,0 0 0 0 0,-1 0 0 0 0,1-6-57 0 0,-4 6 49 0 0,-1-1 1 0 0,0 0-1 0 0,-1 0 1 0 0,0 0-1 0 0,-1 0 1 0 0,-1-1-1 0 0,-1 1 1 0 0,0-1-1 0 0,-1-1-49 0 0,1 1 52 0 0,-15-54 80 0 0,-23-44 27 0 0,5 40-89 0 0,1 15-88 0 0,-42-41 56 0 0,8 27-95 0 0,57 64 40 0 0,-81-58-337 0 0,66 60-412 0 0,17 6-8550 0 0,7 1-2456 0 0</inkml:trace>
  <inkml:trace contextRef="#ctx0" brushRef="#br0" timeOffset="45052.289">5192 5210 0 0 0,'0'0'520'0'0,"0"3"-42"0"0,-5 9 1463 0 0,4-12-1398 0 0,1 0-25 0 0,0 0-5 0 0,0 0 39 0 0,0 0 48 0 0,0 0 40 0 0,0 0-2 0 0,0 0-53 0 0,0 0-62 0 0,0 0-82 0 0,0 0-76 0 0,0 0-63 0 0,0 0-60 0 0,0 0-48 0 0,0 0-2 0 0,0 0 16 0 0,0 0 50 0 0,0 0 63 0 0,0 0 69 0 0,0 0 55 0 0,0 0 41 0 0,0 0 18 0 0,0 0-14 0 0,0 0-16 0 0,0 0-37 0 0,0 0-26 0 0,0 0-43 0 0,0 0-38 0 0,0 0-4 0 0,0 0 8 0 0,0 0 23 0 0,0 0 16 0 0,0 0-2 0 0,0 0-21 0 0,0 0-9 0 0,0 0-21 0 0,8 7 5997 0 0,-3-13-5802 0 0,-5 5-483 0 0,0 1 4 0 0,0 0 3 0 0,0 0-6 0 0,6-29 39 0 0,3-13 122 0 0,-7-270 434 0 0,9 183-495 0 0,-11-198 198 0 0,31 28-112 0 0,-20-120-11 0 0,-29 146-102 0 0,-5 26-44 0 0,-9 96 16 0 0,28-176-32 0 0,-24 180 7 0 0,-7-15-12 0 0,26 92-49 0 0,-8-49 19 0 0,1 24 44 0 0,16-60-73 0 0,11 60 41 0 0,-3 61-36 0 0,1-3-5 0 0,23 41-6668 0 0,-24-4 755 0 0,1 0-5595 0 0</inkml:trace>
  <inkml:trace contextRef="#ctx0" brushRef="#br0" timeOffset="46909.689">5866 1499 0 0 0,'0'0'643'0'0,"0"0"101"0"0,0 0 5 0 0,0 0 9 0 0,0 0 49 0 0,0 0-7 0 0,0 0-27 0 0,0 0-40 0 0,0 0-48 0 0,0 0 11 0 0,-6-7 44 0 0,-22-27 738 0 0,-33 9 3690 0 0,-6 14-2638 0 0,54 9-2259 0 0,-1 1 1 0 0,1 0-1 0 0,-1 0 0 0 0,1 1 1 0 0,-1 1-1 0 0,1 1 1 0 0,-1-1-1 0 0,1 2 1 0 0,-13 4-272 0 0,-23 3 691 0 0,-42 33 276 0 0,-4 38 272 0 0,18 26-351 0 0,19 33 207 0 0,47-42-603 0 0,12-70-318 0 0,32 67 254 0 0,-11-50-265 0 0,48 64 297 0 0,-63-101-420 0 0,1-2-1 0 0,-1 1 0 0 0,1-1 1 0 0,1 0-1 0 0,-1-1 0 0 0,1 0 1 0 0,-1 0-1 0 0,2-1 0 0 0,-1 0 1 0 0,0-1-1 0 0,1 0 0 0 0,-1 0 1 0 0,1-1-1 0 0,0 0 0 0 0,0-1 1 0 0,2 0-40 0 0,153 9 463 0 0,-89-28-251 0 0,38-66 138 0 0,-62 2-60 0 0,-7-10-214 0 0,8 12-12 0 0,-19-42 89 0 0,-32 110-141 0 0,-1-1 0 0 0,0 0-1 0 0,-1 1 1 0 0,-1-1 0 0 0,0 0 0 0 0,0 1 0 0 0,-2-1-1 0 0,1 1 1 0 0,-2 0 0 0 0,1-1 0 0 0,-2 1 0 0 0,0 1-1 0 0,-2-5-11 0 0,-63-100 31 0 0,4 56-127 0 0,61 56-111 0 0,-1-1-1 0 0,0 1 1 0 0,0 1-1 0 0,-1-1 1 0 0,1 1-1 0 0,-1 0 1 0 0,1 1-1 0 0,-1 0 1 0 0,0 0-1 0 0,0 0 1 0 0,0 1-1 0 0,0 0 1 0 0,0 0-1 0 0,0 0 1 0 0,-1 1-1 0 0,1 1 1 0 0,-1-1 207 0 0,-7 11-4161 0 0,8 0-4225 0 0,5-4-3274 0 0</inkml:trace>
  <inkml:trace contextRef="#ctx0" brushRef="#br0" timeOffset="50446.744">5993 1687 0 0 0,'0'0'177'0'0,"0"0"315"0"0,0 0 31 0 0,0 0-36 0 0,0 0 6 0 0,0 0-36 0 0,0 0 3 0 0,6-3 6 0 0,22-10 27 0 0,-27 13-242 0 0,1-1 1 0 0,-1 0 0 0 0,1 0 0 0 0,0 1 0 0 0,-1-1 0 0 0,1 1 0 0 0,0 0 0 0 0,-1-1 0 0 0,1 1 0 0 0,0 0-1 0 0,-1 0 1 0 0,1 0 0 0 0,0 0 0 0 0,-1 0 0 0 0,1 0 0 0 0,0 1 0 0 0,-1-1 0 0 0,1 1 0 0 0,-1-1 0 0 0,1 1 0 0 0,0-1-1 0 0,-1 1 1 0 0,1 0 0 0 0,-1 0 0 0 0,0 0 0 0 0,1 0 0 0 0,-1 0 0 0 0,0 0 0 0 0,1 0 0 0 0,-1 0 0 0 0,0 0 0 0 0,0 1-1 0 0,0-1 1 0 0,0 0 0 0 0,0 1 0 0 0,0 0-252 0 0,18 28 2459 0 0,-11-11-1943 0 0,-1 1 0 0 0,-1 0 0 0 0,0 0 0 0 0,-1 1 0 0 0,-2-1 0 0 0,0 1 0 0 0,0 12-516 0 0,1 9 469 0 0,13 228 960 0 0,-15-14-455 0 0,9-170-786 0 0,5-5 38 0 0,-15 95 617 0 0,-4-115-530 0 0,4-38-97 0 0,-1-22-185 0 0,-1 4 54 0 0,-4-3-4938 0 0,2-2-2375 0 0,2 0-4572 0 0</inkml:trace>
  <inkml:trace contextRef="#ctx0" brushRef="#br0" timeOffset="51323.903">5836 3009 0 0 0,'0'0'343'0'0,"0"0"104"0"0,0 0 69 0 0,0 0-19 0 0,0 0-28 0 0,0 0-8 0 0,0 0-12 0 0,0-9 38 0 0,0-37 1593 0 0,-1 91 10106 0 0,-2 2-9329 0 0,-2 57-2861 0 0,9 262 1782 0 0,-15-351-1782 0 0,21-84-6229 0 0,3 25-6233 0 0,-11 36 8603 0 0</inkml:trace>
  <inkml:trace contextRef="#ctx0" brushRef="#br0" timeOffset="53877.524">5847 2983 0 0 0,'0'0'421'0'0,"0"0"313"0"0,0 0 217 0 0,0 0 84 0 0,0 0 42 0 0,0 0-77 0 0,0 0-162 0 0,0 0-159 0 0,0 0-134 0 0,0 0-19 0 0,0 0 70 0 0,-4-3 1589 0 0,3 1 3724 0 0,35-27-2803 0 0,42 18-2817 0 0,-46 9 98 0 0,98-10 465 0 0,105 12 420 0 0,-110-7-989 0 0,-31 5-160 0 0,-49 3-74 0 0,-42 1 0 0 0,0 0 0 0 0,1 0 0 0 0,-1 0-1 0 0,0-1 1 0 0,0 1 0 0 0,-1 0 0 0 0,1 0 0 0 0,0 0 0 0 0,0 1 0 0 0,-1-1 0 0 0,0 0 0 0 0,1 0-1 0 0,-1 0 1 0 0,0 0 0 0 0,0 0 0 0 0,0 0 0 0 0,0 1 0 0 0,0-1 0 0 0,-1 0 0 0 0,1 0-1 0 0,-1 0 1 0 0,1 0 0 0 0,-1 0 0 0 0,0 0 0 0 0,0 0 0 0 0,0 0 0 0 0,0 0 0 0 0,0 0 0 0 0,0 0-1 0 0,-1 0-48 0 0,-3 16 148 0 0,-10 60-32 0 0,5 105 116 0 0,-3 54 108 0 0,13-172-295 0 0,0-64-54 0 0,2 25 38 0 0,-2-23-29 0 0,22 48 253 0 0,-13-2-265 0 0,-24-56 1181 0 0,-110-16-1173 0 0,-26 34-31 0 0,-11 8 20 0 0,46-5 50 0 0,74-6-66 0 0,-54 3 86 0 0,30-4-12 0 0,29 4-14 0 0,37-11-37 0 0,0 0 31 0 0,0 0-17 0 0,0 0 21 0 0,0 0 1 0 0,0 0-36 0 0,0 0 8 0 0,0 0-7 0 0,0 0-6 0 0,0 0 8 0 0,0 0 13 0 0,0 0-14 0 0,0 0 1 0 0,0 0 26 0 0,0 0-22 0 0,0 0 10 0 0,0 0-9 0 0,0 0-26 0 0,0 0 36 0 0,0 0 16 0 0,0 0 20 0 0,0 0-27 0 0,0 0-4 0 0,0 0 1 0 0,0 0 5 0 0,0 0 20 0 0,0 0 3 0 0,0-19 123 0 0,53-186-175 0 0,-25 124-24 0 0,-26 68-43 0 0,-6 11-2400 0 0,4 2 1370 0 0,-5 7-10697 0 0,5-7 172 0 0</inkml:trace>
  <inkml:trace contextRef="#ctx0" brushRef="#br0" timeOffset="56384.354">6293 3178 0 0 0,'0'0'918'0'0,"0"0"-70"0"0,0 0 32 0 0,0 0 173 0 0,0 0 256 0 0,0 0 138 0 0,0 0-16 0 0,0 0-154 0 0,0 0-206 0 0,0 0-156 0 0,0 0-107 0 0,0 0-20 0 0,0 0-25 0 0,-5-4 31 0 0,-27-28 2670 0 0,9 27-467 0 0,20 5-2937 0 0,1 0 0 0 0,-1 0 1 0 0,0 0-1 0 0,0 0 0 0 0,1 0 0 0 0,-1 1 0 0 0,0-1 0 0 0,1 1 0 0 0,-1-1 1 0 0,0 1-1 0 0,1 0 0 0 0,-1 0 0 0 0,1 0 0 0 0,-1 1 0 0 0,1-1 0 0 0,0 1 1 0 0,-1-1-1 0 0,1 1 0 0 0,0 0 0 0 0,-1 1-60 0 0,-6 3 89 0 0,0 1-1 0 0,1 1 1 0 0,0-1-1 0 0,0 1 1 0 0,1 1-1 0 0,0-1 1 0 0,0 1-1 0 0,1 0 1 0 0,0 1-1 0 0,1 0 1 0 0,0 0-1 0 0,0 0 1 0 0,1 0-1 0 0,0 1 1 0 0,1-1-1 0 0,1 1 1 0 0,-1 0-1 0 0,2 0 1 0 0,-1 5-89 0 0,1-10 36 0 0,1 1 0 0 0,0-1 0 0 0,0 1 0 0 0,1-1-1 0 0,0 1 1 0 0,0-1 0 0 0,0 0 0 0 0,1 1 0 0 0,0-1 0 0 0,0 0 0 0 0,1 0 0 0 0,-1 0 0 0 0,1 0 0 0 0,1-1 0 0 0,-1 1 0 0 0,1-1 0 0 0,0 0 0 0 0,0 0 0 0 0,0 0 0 0 0,1 0 0 0 0,0-1 0 0 0,0 0 0 0 0,1 1-36 0 0,3 2 91 0 0,0-1 1 0 0,1-1 0 0 0,0 1 0 0 0,0-1-1 0 0,0-1 1 0 0,1 0 0 0 0,-1-1 0 0 0,1 1-1 0 0,0-2 1 0 0,0 0 0 0 0,0 0 0 0 0,0-1-1 0 0,0 0 1 0 0,0-1 0 0 0,6-1-92 0 0,141-35-1139 0 0,-143 35-1265 0 0,-8 1-2580 0 0,-3 0-6491 0 0</inkml:trace>
  <inkml:trace contextRef="#ctx0" brushRef="#br0" timeOffset="59976.168">4721 5159 0 0 0,'16'-16'81'0'0,"-12"13"355"0"0,-4 3 205 0 0,0 0 52 0 0,0 0 18 0 0,0 0-3 0 0,0 0-58 0 0,0 0-97 0 0,0 0-86 0 0,0 0-27 0 0,-12-10 3890 0 0,-19 17-3591 0 0,-11 36 473 0 0,38-38-1088 0 0,1 0-1 0 0,0 0 1 0 0,0 0 0 0 0,0 1-1 0 0,1-1 1 0 0,0 1 0 0 0,0-1-1 0 0,0 1 1 0 0,1 0-1 0 0,-1 0 1 0 0,1 0 0 0 0,1-1-1 0 0,-1 1 1 0 0,1 0 0 0 0,0 0-1 0 0,1 0 1 0 0,0 3-124 0 0,-1-9 1 0 0,0 6 136 0 0,1 0-1 0 0,0 0 0 0 0,1 0 1 0 0,-1 0-1 0 0,1 0 1 0 0,0-1-1 0 0,1 1 0 0 0,-1 0 1 0 0,1-1-1 0 0,0 0 1 0 0,1 0-1 0 0,-1 0 0 0 0,1 0 1 0 0,0 0-1 0 0,4 3-136 0 0,-4-5 173 0 0,-1 0-1 0 0,1 0 0 0 0,-1 0 1 0 0,1-1-1 0 0,0 0 1 0 0,0 0-1 0 0,0 0 1 0 0,0 0-1 0 0,1 0 1 0 0,-1-1-1 0 0,0 0 1 0 0,1 0-1 0 0,-1 0 1 0 0,1 0-1 0 0,-1-1 0 0 0,1 0 1 0 0,-1 0-1 0 0,1 0 1 0 0,-1 0-1 0 0,1-1 1 0 0,-1 0-1 0 0,2 0-172 0 0,-4 0 98 0 0,0 1 0 0 0,1-1 0 0 0,-1 0 0 0 0,0 0 0 0 0,0 0 0 0 0,1-1 0 0 0,-1 1 0 0 0,0-1 0 0 0,0 1 0 0 0,0-1 0 0 0,-1 1 0 0 0,1-1 0 0 0,0 0 0 0 0,-1 0 0 0 0,1 0 0 0 0,-1 0 0 0 0,1 0 0 0 0,-1 0 0 0 0,0-1 0 0 0,0 1 0 0 0,0 0 0 0 0,0-2-98 0 0,9-15-85 0 0,25-98 304 0 0,-34 114-232 0 0,-1 1 1 0 0,1-1-1 0 0,0 1 0 0 0,-1-1 0 0 0,1 1 1 0 0,-1-1-1 0 0,0 1 0 0 0,0-1 0 0 0,0 1 1 0 0,0-1-1 0 0,0 1 0 0 0,-1-1 0 0 0,1 1 1 0 0,-1-1-1 0 0,0 1 0 0 0,1 0 0 0 0,-1-1 1 0 0,0 1-1 0 0,-1 0 0 0 0,1-1 0 0 0,0 1 1 0 0,-1 0-1 0 0,1 0 0 0 0,-1 0 0 0 0,1 0 1 0 0,-1 0-1 0 0,0 1 0 0 0,0-1 0 0 0,0 0 1 0 0,0 1-1 0 0,0-1 0 0 0,0 1 0 0 0,0 0 1 0 0,-1 0 12 0 0,-116-5-3069 0 0,103 13 212 0 0,8 0-6942 0 0,8-4 4063 0 0</inkml:trace>
  <inkml:trace contextRef="#ctx0" brushRef="#br0" timeOffset="61416.74">4535 5103 0 0 0,'0'0'153'0'0,"0"0"497"0"0,0 0 194 0 0,0 0 158 0 0,0 0 124 0 0,0 0-4 0 0,0 0-136 0 0,0 0-221 0 0,0 0-237 0 0,0 0-188 0 0,0 0-92 0 0,0 0-36 0 0,0 0-6 0 0,0 0 12 0 0,0 0-7 0 0,0 0-7 0 0,2 23 2880 0 0,14 207 2675 0 0,15 161-3426 0 0,-12-107-1600 0 0,-14-174-156 0 0,-5-109-528 0 0,0-1 8 0 0,0 0 15 0 0,0 0 12 0 0,0 0-2 0 0,0 0-8 0 0,0 0-20 0 0,0 0-10 0 0,0 0-15 0 0,0 0-2 0 0,-14-33-1689 0 0,1-36-4008 0 0,13 23-3073 0 0,0 44 8133 0 0,0-14-4578 0 0</inkml:trace>
  <inkml:trace contextRef="#ctx0" brushRef="#br0" timeOffset="62684.189">4500 5111 0 0 0,'0'0'247'0'0,"0"0"233"0"0,0 0 140 0 0,0 0 133 0 0,0 0 76 0 0,0 0 5 0 0,0 2 683 0 0,2 3 8250 0 0,171-35-6421 0 0,-25 16-2307 0 0,-101 21-773 0 0,-33 8-150 0 0,56 26 36 0 0,-67-35-79 0 0,1 0 0 0 0,-1 0 0 0 0,0 0 0 0 0,-1 1 0 0 0,1-1 0 0 0,-1 1 0 0 0,-1 0 0 0 0,1-1 1 0 0,-1 1-1 0 0,0 0 0 0 0,-1 0 0 0 0,0 0 0 0 0,0 0 0 0 0,0 0 0 0 0,-1 0 0 0 0,-1 6-73 0 0,1 19 179 0 0,8 196 396 0 0,-5 139 328 0 0,22-208-637 0 0,-22-104 116 0 0,-2-54-354 0 0,0-1-8 0 0,0 0-23 0 0,0 0-5 0 0,0 0 0 0 0,0 0 3 0 0,0 0 11 0 0,0 0 9 0 0,0 0 2 0 0,0 0 10 0 0,0 0 14 0 0,0 0-5 0 0,0 0 4 0 0,0 0 6 0 0,0 0 2 0 0,0 0 21 0 0,0 0-4 0 0,0 0 15 0 0,0 0-9 0 0,0 0-10 0 0,0 0 27 0 0,0 0-18 0 0,0 0-13 0 0,0 0-7 0 0,0 0-25 0 0,0 0 2 0 0,0 0-9 0 0,0 0 5 0 0,0 0 18 0 0,0 0-25 0 0,0 0-5 0 0,0 0 2 0 0,0 0-26 0 0,0 0 5 0 0,0 0 13 0 0,0 0 3 0 0,0 0 0 0 0,0 0-5 0 0,-1-23-4639 0 0,1 20 3361 0 0,-1-8-7040 0 0,1 7-1987 0 0</inkml:trace>
  <inkml:trace contextRef="#ctx0" brushRef="#br0" timeOffset="65444.406">4131 6145 0 0 0,'0'0'736'0'0,"0"0"431"0"0,0 0 151 0 0,0 0-58 0 0,0 0-158 0 0,0 0-265 0 0,0 0-215 0 0,0 0-105 0 0,0 0-12 0 0,0 0 57 0 0,-2 1 6 0 0,-5 6 1942 0 0,24 1 172 0 0,33 2 432 0 0,222-21 727 0 0,135-7-2612 0 0,-65 21-922 0 0,-272-6-286 0 0,20-1 19 0 0,-49-3 356 0 0,-47 36-249 0 0,-67 299 64 0 0,40-63-230 0 0,27-239 29 0 0,2 1 1 0 0,1-1-1 0 0,1 1 1 0 0,1 0-1 0 0,2 24-10 0 0,3-28-9 0 0,-2-15 16 0 0,-1 0 0 0 0,0 0 1 0 0,0 0-1 0 0,0 0 0 0 0,-1 0 0 0 0,0 0 0 0 0,-1 0 0 0 0,1 0 0 0 0,-2 0 0 0 0,1 0 0 0 0,-3 7-7 0 0,-5 57 164 0 0,5-42-30 0 0,4-30-122 0 0,0 0-19 0 0,0 0 8 0 0,0 0-2 0 0,0 0 9 0 0,0 0-12 0 0,0 0 0 0 0,0 0 15 0 0,0 0-2 0 0,0 0-5 0 0,0 0-9 0 0,0 0 23 0 0,0 0 16 0 0,-20-3 1427 0 0,-62-8-1555 0 0,-164 10 52 0 0,-67-9 69 0 0,15-2-11 0 0,210 19 23 0 0,45 1-22 0 0,-5-5 46 0 0,47-2-51 0 0,0-1 1 0 0,0 1-1 0 0,-1-1 1 0 0,1 1-1 0 0,0-1 1 0 0,0 0 0 0 0,0 0-1 0 0,0 1 1 0 0,-1-1-1 0 0,1 0 1 0 0,0 0-1 0 0,0 0 1 0 0,-1 0-1 0 0,1 0 1 0 0,0-1-1 0 0,0 1 1 0 0,0 0-1 0 0,0-1 1 0 0,-1 1 0 0 0,1 0-1 0 0,0-1 1 0 0,0 0-1 0 0,0 1 1 0 0,0-1-1 0 0,0 1 1 0 0,0-1-1 0 0,0 0 1 0 0,0 0-1 0 0,0 0 1 0 0,0 0-1 0 0,1 1 1 0 0,-1-1 0 0 0,0 0-1 0 0,1 0 1 0 0,-1-1-1 0 0,0 1 1 0 0,1 0-1 0 0,-1 0 1 0 0,1 0-1 0 0,-1-1-12 0 0,-2-40-10 0 0,1-1 0 0 0,3 1 0 0 0,1-1-1 0 0,2 1 1 0 0,1-1 0 0 0,12-37 10 0 0,-3 3-16 0 0,30-322 36 0 0,-28 314-63 0 0,1 35 39 0 0,-17 49 10 0 0,0 1-37 0 0,0 0 36 0 0,0 0 1 0 0,0 0 16 0 0,0 0-30 0 0,0 0-14 0 0,0 0-4 0 0,0 0 2 0 0,0 0 16 0 0,0 0-28 0 0,0 0-2 0 0,0 0-16 0 0,0 0-10 0 0,7 29-307 0 0,1-15-210 0 0,7 8-1403 0 0,-1-10-8315 0 0,-12-11-1022 0 0</inkml:trace>
  <inkml:trace contextRef="#ctx0" brushRef="#br0" timeOffset="65844.63">4603 6425 11266 0 0,'0'0'1403'0'0,"0"0"-812"0"0,0 0-523 0 0,0 0-17 0 0,0 0 249 0 0,0 0 289 0 0,0 0 201 0 0,0 0 81 0 0,0 0-39 0 0,0 0-87 0 0,0 0-168 0 0,0 0-133 0 0,7 14-14 0 0,41 99 911 0 0,-38 90 263 0 0,-11-142-1439 0 0,-2 59 207 0 0,3-119-398 0 0,0-1 2 0 0,0 0 0 0 0,0 0-6 0 0,0 0-20 0 0,0 0-10 0 0,0 0-20 0 0,0 0-27 0 0,0 0-46 0 0,0 0-86 0 0,0 0-96 0 0,0-23-2193 0 0,10-36-5510 0 0,-6 43 2818 0 0,-2 7-305 0 0</inkml:trace>
  <inkml:trace contextRef="#ctx0" brushRef="#br0" timeOffset="66401.909">4586 6341 2369 0 0,'0'0'2527'0'0,"0"0"-779"0"0,0 0-346 0 0,0 0-61 0 0,0 0 96 0 0,0 0 20 0 0,0 0-136 0 0,0 0-243 0 0,0 0-292 0 0,0 0-285 0 0,0 0-213 0 0,0 0-118 0 0,0-3-14 0 0,0 2-106 0 0,0 1-1 0 0,0-1 1 0 0,0 0-1 0 0,0 0 1 0 0,1 1 0 0 0,-1-1-1 0 0,0 0 1 0 0,1 0 0 0 0,-1 1-1 0 0,1-1 1 0 0,-1 1-1 0 0,0-1 1 0 0,1 0 0 0 0,0 1-1 0 0,-1-1 1 0 0,1 1 0 0 0,-1-1-1 0 0,1 1 1 0 0,0-1-1 0 0,-1 1 1 0 0,1-1 0 0 0,0 1-1 0 0,-1 0 1 0 0,1-1 0 0 0,0 1-1 0 0,0 0 1 0 0,-1 0-1 0 0,1 0 1 0 0,0-1 0 0 0,0 1-1 0 0,-1 0 1 0 0,1 0 0 0 0,0 0-1 0 0,0 0 1 0 0,-1 0-1 0 0,1 1 1 0 0,0-1 0 0 0,0 0-1 0 0,0 0 1 0 0,-1 0 0 0 0,1 1-1 0 0,0-1 1 0 0,-1 0-1 0 0,1 1 1 0 0,0-1 0 0 0,-1 0-1 0 0,1 1 1 0 0,0-1 0 0 0,-1 1-1 0 0,1 0-49 0 0,6 0 182 0 0,184 11 2748 0 0,-187-13-2910 0 0,-1 0 0 0 0,0 1 0 0 0,1 0 0 0 0,-1-1 0 0 0,0 1 0 0 0,1 0 0 0 0,-1 1 0 0 0,0-1 0 0 0,1 1 0 0 0,-1-1 0 0 0,0 1 0 0 0,0 0 0 0 0,0 0 0 0 0,0 1 0 0 0,0-1 0 0 0,0 1 0 0 0,0-1 0 0 0,0 1 0 0 0,0 0 0 0 0,-1 0 0 0 0,1 0 0 0 0,-1 0 0 0 0,1 1 0 0 0,-1-1 0 0 0,0 1 0 0 0,0-1 0 0 0,0 1 0 0 0,0 0 0 0 0,0 0 0 0 0,-1 0 0 0 0,1 0 0 0 0,-1 0 0 0 0,0 0 0 0 0,0 0 0 0 0,0 0 0 0 0,0 0 0 0 0,-1 1-20 0 0,-1 6 77 0 0,-1 0-1 0 0,-1 0 1 0 0,0 0 0 0 0,0 0-1 0 0,-1 0 1 0 0,0-1-1 0 0,0 0 1 0 0,-1 0-1 0 0,-1 0 1 0 0,0 0-1 0 0,0-1 1 0 0,0 0 0 0 0,-4 3-77 0 0,-15 22 84 0 0,13-16-46 0 0,9-14-39 0 0,0 0 0 0 0,0 0 0 0 0,0 0 0 0 0,1 0 1 0 0,-1 1-1 0 0,1 0 0 0 0,0-1 0 0 0,0 1 0 0 0,0 0 0 0 0,0 0 0 0 0,1 0 0 0 0,-1 0 0 0 0,1 0 0 0 0,0 0 0 0 0,0 0 0 0 0,1 0 0 0 0,0 1 0 0 0,-1-1 0 0 0,1 0 0 0 0,0 0 0 0 0,1 1 0 0 0,-1-1 0 0 0,1 2 1 0 0,5 0-2 0 0,0-1 0 0 0,0 0 0 0 0,0-1 0 0 0,0 1 0 0 0,1-1-1 0 0,-1-1 1 0 0,1 1 0 0 0,0-1 0 0 0,0 0 0 0 0,1-1-1 0 0,3 2 3 0 0,117 55 56 0 0,-123-56-37 0 0,0 1 0 0 0,-1-1 0 0 0,1 1 0 0 0,0 0 0 0 0,-1 1 0 0 0,0-1 0 0 0,0 1 0 0 0,0-1 0 0 0,-1 1-1 0 0,0 1 1 0 0,1-1 0 0 0,-2 0 0 0 0,1 1 0 0 0,-1-1 0 0 0,0 1 0 0 0,0 0 0 0 0,0 0 0 0 0,-1 0 0 0 0,0 0 0 0 0,0 0 0 0 0,0 4-19 0 0,-1-6 41 0 0,0 0 0 0 0,0 0 0 0 0,0-1-1 0 0,-1 1 1 0 0,1 0 0 0 0,-1 0 0 0 0,0-1 0 0 0,0 1 0 0 0,0-1 0 0 0,-1 1 0 0 0,1-1-1 0 0,-1 1 1 0 0,0-1 0 0 0,0 0 0 0 0,0 0 0 0 0,0 0 0 0 0,-1 0 0 0 0,1 0 0 0 0,-1 0-1 0 0,0-1 1 0 0,0 1 0 0 0,0-1 0 0 0,0 1 0 0 0,0-1 0 0 0,0 0 0 0 0,-3 1-41 0 0,-5 4 2 0 0,-1-1 1 0 0,0 0-1 0 0,-1-1 1 0 0,1 0 0 0 0,-1 0-1 0 0,0-1 1 0 0,0-1-1 0 0,0-1 1 0 0,0 0 0 0 0,-1 0-1 0 0,1-1 1 0 0,0-1-1 0 0,-1 0 1 0 0,-9-2-3 0 0,20 2-102 0 0,0-1-1 0 0,0 1 1 0 0,0-1 0 0 0,0 0 0 0 0,0 0 0 0 0,0-1-1 0 0,0 1 1 0 0,0 0 0 0 0,0-1 0 0 0,1 0 0 0 0,-1 1-1 0 0,0-1 1 0 0,1 0 0 0 0,0 0 0 0 0,-1-1 0 0 0,1 1-1 0 0,0 0 1 0 0,0-1 0 0 0,1 1 0 0 0,-2-2 102 0 0,-10-22-7150 0 0,11 18-4370 0 0</inkml:trace>
  <inkml:trace contextRef="#ctx0" brushRef="#br0" timeOffset="68527.832">4645 5405 0 0 0,'0'0'906'0'0,"0"0"-10"0"0,0 0-67 0 0,0 0-47 0 0,0 0 9 0 0,0 0 37 0 0,0 0 109 0 0,0 0 83 0 0,0 0 9 0 0,0 0 2 0 0,0 0-111 0 0,-16 16 1246 0 0,-3 1-1798 0 0,16-15-322 0 0,-1 1 0 0 0,1 0 0 0 0,-1 0 0 0 0,1 0 0 0 0,0 0 0 0 0,0 0 0 0 0,0 1 0 0 0,1 0 0 0 0,-1-1 0 0 0,1 1 0 0 0,0 0 0 0 0,0 0 0 0 0,0 0 0 0 0,1 1 0 0 0,-1-1 0 0 0,1 0 0 0 0,0 0 0 0 0,0 1 1 0 0,0 3-47 0 0,2-6 65 0 0,0 0 0 0 0,0-1 0 0 0,0 1 1 0 0,0-1-1 0 0,0 1 0 0 0,0-1 1 0 0,0 1-1 0 0,1-1 0 0 0,-1 0 1 0 0,1 0-1 0 0,-1 0 0 0 0,1 1 1 0 0,-1-1-1 0 0,1-1 0 0 0,-1 1 1 0 0,1 0-1 0 0,0 0 0 0 0,0-1 1 0 0,-1 1-1 0 0,1-1 0 0 0,0 1 1 0 0,0-1-1 0 0,0 0 0 0 0,0 1 0 0 0,0-1 1 0 0,-1 0-1 0 0,1 0 0 0 0,0-1 1 0 0,0 1-1 0 0,0 0 0 0 0,0-1 1 0 0,-1 1-1 0 0,1-1 0 0 0,0 1 1 0 0,0-1-1 0 0,-1 0 0 0 0,1 0 1 0 0,0 0-1 0 0,-1 0 0 0 0,1 0 1 0 0,-1 0-1 0 0,1 0 0 0 0,-1 0 0 0 0,1-1-65 0 0,143-97 562 0 0,-131 91-509 0 0,-22 14-99 0 0,-19 15-154 0 0,-66 88 253 0 0,82-88-427 0 0,31-24 65 0 0,74-63 374 0 0,6-7-259 0 0,-144 102 456 0 0,-83 108-266 0 0,124-134-31 0 0,-1 1 0 0 0,1 0 0 0 0,0 0-1 0 0,1 0 1 0 0,-1 0 0 0 0,1 0-1 0 0,0 1 1 0 0,0-1 0 0 0,0 1-1 0 0,0 0 1 0 0,1-1 0 0 0,0 1 0 0 0,0 0-1 0 0,0 0 1 0 0,1 0 0 0 0,0 0-1 0 0,0 4 36 0 0,40-14 215 0 0,179-121 192 0 0,-267 188 108 0 0,-47 77-374 0 0,38-50-262 0 0,86-97 517 0 0,119-69 46 0 0,-129 70-384 0 0,-22 15 230 0 0,-240 208-456 0 0,193-156-143 0 0,73-62 291 0 0,-8-9 74 0 0,0 0-1 0 0,1 1 1 0 0,1 0 0 0 0,0 1 0 0 0,0 1-1 0 0,0 1 1 0 0,11-3-54 0 0,-29 11 0 0 0,1-1 0 0 0,0 0 0 0 0,-1 0-1 0 0,1 1 1 0 0,0-1 0 0 0,-1 0 0 0 0,1 1-1 0 0,-1-1 1 0 0,1 1 0 0 0,0-1 0 0 0,0 1 0 0 0,-1-1-1 0 0,1 0 1 0 0,0 1 0 0 0,0-1 0 0 0,0 1 0 0 0,-1-1-1 0 0,1 1 1 0 0,0-1 0 0 0,0 1 0 0 0,0-1 0 0 0,0 1-1 0 0,0-1 1 0 0,0 1 0 0 0,0-1 0 0 0,0 1 0 0 0,0-1-1 0 0,0 1 1 0 0,0-1 0 0 0,1 1 0 0 0,-1-1 0 0 0,0 1-1 0 0,0-1 1 0 0,0 1 0 0 0,1-1 0 0 0,-1 1 0 0 0,0-1-1 0 0,0 0 1 0 0,1 1 0 0 0,-1-1 0 0 0,0 1 0 0 0,1-1-1 0 0,-1 0 1 0 0,1 1 0 0 0,-1-1 0 0 0,0 0 0 0 0,1 0-1 0 0,-1 1 1 0 0,1-1 0 0 0,-1 0 0 0 0,1 0 0 0 0,-1 0-1 0 0,1 1 1 0 0,-1-1 0 0 0,1 0 0 0 0,-1 0 0 0 0,1 0-1 0 0,-1 0 1 0 0,1 0 0 0 0,-1 0 0 0 0,1 0 0 0 0,-1 0-1 0 0,1 0 1 0 0,-31 37 295 0 0,30-37-297 0 0,-103 99-80 0 0,103-98 82 0 0,-1-1 1 0 0,1 1-1 0 0,0 0 1 0 0,0 0 0 0 0,0-1-1 0 0,0 1 1 0 0,0 0 0 0 0,0 0-1 0 0,0-1 1 0 0,0 1 0 0 0,0 0-1 0 0,0 0 1 0 0,1-1 0 0 0,-1 1-1 0 0,0 0 1 0 0,0-1-1 0 0,1 1 1 0 0,-1 0 0 0 0,1-1-1 0 0,-1 1 1 0 0,0 0 0 0 0,1-1-1 0 0,-1 1 1 0 0,1-1 0 0 0,-1 1-1 0 0,1-1 1 0 0,0 1 0 0 0,-1-1-1 0 0,1 1 1 0 0,-1-1 0 0 0,1 0-1 0 0,0 1 1 0 0,-1-1-1 0 0,1 0 1 0 0,0 1 0 0 0,0-1-1 0 0,-1 0 1 0 0,1 0 0 0 0,0 0-1 0 0,-1 0 1 0 0,1 0 0 0 0,0 0-1 0 0,0 0 1 0 0,-1 0 0 0 0,1 0-1 0 0,0 0 1 0 0,0 0 0 0 0,-1 0-1 0 0,1 0 1 0 0,0-1-1 0 0,0 1 1 0 0,-1 0 0 0 0,1 0-1 0 0,0-1 1 0 0,-1 1 0 0 0,1-1-1 0 0,-1 1 1 0 0,1-1 0 0 0,0 1-1 0 0,-1-1 1 0 0,1 1 0 0 0,-1-1-1 0 0,1 1 1 0 0,-1-1-1 0 0,126-62 392 0 0,13 5-112 0 0,-160 84 1194 0 0,-73 50-1081 0 0,11-24-174 0 0,83-52-250 0 0,0 0 1 0 0,0 0-1 0 0,0 0 0 0 0,1 0 1 0 0,-1 0-1 0 0,0 0 1 0 0,0 0-1 0 0,0 0 1 0 0,1 0-1 0 0,-1 0 0 0 0,0 0 1 0 0,0 1-1 0 0,0-1 1 0 0,0 0-1 0 0,1 0 1 0 0,-1 0-1 0 0,0 0 0 0 0,0 0 1 0 0,0 1-1 0 0,0-1 1 0 0,0 0-1 0 0,1 0 1 0 0,-1 0-1 0 0,0 0 0 0 0,0 1 1 0 0,0-1-1 0 0,0 0 1 0 0,0 0-1 0 0,0 0 1 0 0,0 1-1 0 0,0-1 0 0 0,0 0 1 0 0,0 0-1 0 0,0 0 1 0 0,0 0-1 0 0,0 1 1 0 0,0-1-1 0 0,0 0 0 0 0,0 0 1 0 0,0 1 30 0 0,24-7-863 0 0,-16 2 299 0 0,17-7-6262 0 0,-13 4-3928 0 0</inkml:trace>
  <inkml:trace contextRef="#ctx0" brushRef="#br0" timeOffset="71707.149">2392 3126 0 0 0,'0'0'315'0'0,"0"0"506"0"0,0 0 58 0 0,0 0-59 0 0,0 0-38 0 0,0 0-22 0 0,0 0 48 0 0,0 0-17 0 0,-1-3-16 0 0,0 2-547 0 0,0 0 1 0 0,0 0 0 0 0,0-1-1 0 0,0 1 1 0 0,0 0-1 0 0,0 0 1 0 0,0 0-1 0 0,0 0 1 0 0,-1 0 0 0 0,1 1-1 0 0,0-1 1 0 0,0 0-1 0 0,-1 0 1 0 0,1 1-1 0 0,-1-1 1 0 0,1 1 0 0 0,0-1-1 0 0,-1 1 1 0 0,1 0-1 0 0,-1 0 1 0 0,1-1-1 0 0,-1 1 1 0 0,1 0 0 0 0,-1 0-1 0 0,1 0 1 0 0,-1 1-1 0 0,1-1 1 0 0,-1 0 0 0 0,-1 1-229 0 0,-3-1 114 0 0,1 1 40 0 0,1 1 1 0 0,0 0 0 0 0,-1 0 0 0 0,1 0 0 0 0,0 0 0 0 0,0 1 0 0 0,0 0 0 0 0,0-1 0 0 0,0 2 0 0 0,1-1 0 0 0,-1 0-1 0 0,1 1 1 0 0,0-1 0 0 0,-2 4-155 0 0,-6 5 195 0 0,6-6-120 0 0,1 1 0 0 0,0 0 0 0 0,1-1 0 0 0,-1 1 0 0 0,1 0 0 0 0,0 1 0 0 0,1-1 0 0 0,0 0 0 0 0,0 1 0 0 0,1 0-1 0 0,0-1 1 0 0,0 1 0 0 0,0 0 0 0 0,1-1 0 0 0,1 1 0 0 0,-1 0 0 0 0,1-1 0 0 0,2 6-75 0 0,-1-7 115 0 0,2 0-1 0 0,-1 0 0 0 0,1-1 0 0 0,0 1 1 0 0,0-1-1 0 0,0 0 0 0 0,1 0 0 0 0,-1-1 0 0 0,1 1 1 0 0,1-1-1 0 0,-1 0 0 0 0,0 0 0 0 0,1-1 1 0 0,0 0-1 0 0,0 0 0 0 0,0 0 0 0 0,0-1 1 0 0,0 0-1 0 0,1 0 0 0 0,-1 0 0 0 0,1-1 1 0 0,-1 0-1 0 0,1 0 0 0 0,-1-1 0 0 0,1 1 0 0 0,0-1 1 0 0,-1-1-1 0 0,1 0 0 0 0,-1 0 0 0 0,1 0 1 0 0,-1 0-1 0 0,1-1 0 0 0,-1 0 0 0 0,0-1 1 0 0,4-1-115 0 0,0-1 94 0 0,-1 0 1 0 0,0-1-1 0 0,0 0 1 0 0,-1-1-1 0 0,1 1 1 0 0,-2-2 0 0 0,1 1-1 0 0,-1-1 1 0 0,0 0-1 0 0,0-1 1 0 0,-1 1-1 0 0,0-1 1 0 0,-1-1 0 0 0,0 1-1 0 0,0-1 1 0 0,-1 0-1 0 0,0 0 1 0 0,-1 0-1 0 0,0 0 1 0 0,-1-1 0 0 0,0 1-1 0 0,0-1 1 0 0,-1 1-1 0 0,-1-4-94 0 0,1 9 3 0 0,-1 0 0 0 0,0 0-1 0 0,-1 0 1 0 0,1 0-1 0 0,-1 0 1 0 0,0 0 0 0 0,0 0-1 0 0,0 1 1 0 0,-1-1-1 0 0,0 0 1 0 0,0 1 0 0 0,0-1-1 0 0,0 1 1 0 0,-1 0 0 0 0,0-1-1 0 0,1 1 1 0 0,-1 1-1 0 0,-1-1 1 0 0,1 0 0 0 0,-1 1-1 0 0,1-1 1 0 0,-1 1-1 0 0,0 0 1 0 0,-1 0-3 0 0,0 0-115 0 0,-1-1 0 0 0,0 1 0 0 0,-1 0 1 0 0,1 0-1 0 0,-1 0 0 0 0,1 1 0 0 0,-1 0 0 0 0,1 1 0 0 0,-1-1 1 0 0,0 1-1 0 0,0 0 0 0 0,0 1 0 0 0,0 0 0 0 0,0 0 0 0 0,0 0 1 0 0,0 1-1 0 0,1 0 0 0 0,-1 1 0 0 0,0-1 0 0 0,0 1 0 0 0,1 0 0 0 0,-1 1 1 0 0,1 0-1 0 0,-4 2 115 0 0,-42 25-4143 0 0,7 6-4617 0 0,33-24 882 0 0</inkml:trace>
  <inkml:trace contextRef="#ctx0" brushRef="#br0" timeOffset="72572.64">2110 3090 0 0 0,'0'0'1328'0'0,"0"0"-83"0"0,0 0-57 0 0,0 0 171 0 0,0 0 178 0 0,0 0 78 0 0,0 0-90 0 0,0 0-216 0 0,0 0-260 0 0,0 0-197 0 0,0 0-137 0 0,0 0-118 0 0,0 0-18 0 0,-2 11-36 0 0,-7 84 1362 0 0,31 255 809 0 0,-8-33-2123 0 0,-11-274-494 0 0,-3 1 1 0 0,-1 0-1 0 0,-3-1 0 0 0,-1 1 1 0 0,-4 6-98 0 0,-2 160 637 0 0,-21-114-57 0 0,43-137-4585 0 0,-5 17-2744 0 0,-4 15-3868 0 0</inkml:trace>
  <inkml:trace contextRef="#ctx0" brushRef="#br0" timeOffset="73923.965">2057 3229 0 0 0,'0'0'1000'0'0,"0"0"131"0"0,0 0 21 0 0,0 0-106 0 0,0 0-150 0 0,0 0-176 0 0,0 0-132 0 0,0 0-19 0 0,0 0 99 0 0,0-3 134 0 0,0-62 5263 0 0,0-14-3658 0 0,2 72-2337 0 0,1 0 0 0 0,-1 0 0 0 0,1 0 0 0 0,1 0 0 0 0,-1 0 1 0 0,1 1-1 0 0,0 0 0 0 0,1-1 0 0 0,-1 1 0 0 0,1 1 0 0 0,1-1 1 0 0,-1 1-1 0 0,2-1-70 0 0,-4 5 13 0 0,0 0 0 0 0,0-1 0 0 0,1 1 1 0 0,-1 1-1 0 0,1-1 0 0 0,-1 0 0 0 0,1 1 0 0 0,-1 0 1 0 0,1 0-1 0 0,-1 0 0 0 0,1 0 0 0 0,-1 1 0 0 0,1-1 0 0 0,-1 1 1 0 0,1 0-1 0 0,-1 0 0 0 0,0 0 0 0 0,3 1-13 0 0,212 13 1415 0 0,-116 3-1111 0 0,-19-2-89 0 0,-52-9-180 0 0,-20 22 251 0 0,3 104 599 0 0,-8-51-619 0 0,-4 0 0 0 0,-7 67-266 0 0,3-89 14 0 0,-3 263 190 0 0,-3-176-36 0 0,17-73-80 0 0,-6-31 63 0 0,-4-42-1892 0 0,-2-6-7269 0 0,2 4 6844 0 0,1 0-7407 0 0</inkml:trace>
  <inkml:trace contextRef="#ctx0" brushRef="#br0" timeOffset="76187.276">1702 4128 2032 0 0,'0'0'1928'0'0,"0"0"-559"0"0,0 0-135 0 0,0 0 150 0 0,0 0 134 0 0,0 0-11 0 0,0 0-175 0 0,0 0-282 0 0,0 0-278 0 0,0 0-171 0 0,0 0-37 0 0,0 0 43 0 0,0 0 76 0 0,3-1 45 0 0,160-2 4981 0 0,81 14-4575 0 0,80-18-543 0 0,-19-26-351 0 0,-122 18-128 0 0,-183 44 502 0 0,-35 82-431 0 0,33-106-180 0 0,-6 19 5 0 0,0 1 0 0 0,2 0 0 0 0,1 0 0 0 0,1 1 0 0 0,1-1 0 0 0,0 11-8 0 0,8 60 44 0 0,-6 81 63 0 0,-64 29 117 0 0,64-203-218 0 0,-7 12 21 0 0,1 0 1 0 0,1 1-1 0 0,1 0 1 0 0,0 0-1 0 0,1 1 1 0 0,1-1-1 0 0,0 1 1 0 0,1 0-1 0 0,0 13-27 0 0,2 38 19 0 0,0-67-34 0 0,0 5 59 0 0,0-5-57 0 0,0-1-3 0 0,0 0 5 0 0,0 0 22 0 0,0 0 3 0 0,0 0-7 0 0,0-11 492 0 0,0 9-500 0 0,0 1 1 0 0,0-1 0 0 0,-1 0-1 0 0,1 1 1 0 0,-1-1-1 0 0,1 1 1 0 0,-1-1 0 0 0,0 1-1 0 0,1-1 1 0 0,-1 1 0 0 0,0-1-1 0 0,0 1 1 0 0,0 0-1 0 0,0-1 1 0 0,-1 1 0 0 0,1 0-1 0 0,0 0 1 0 0,0 0-1 0 0,-1 0 1 0 0,1 0 0 0 0,0 0-1 0 0,-1 0 1 0 0,1 0 0 0 0,-1 1-1 0 0,0-1 1 0 0,1 1-1 0 0,-1-1 1 0 0,1 1 0 0 0,-1-1-1 0 0,0 1 1 0 0,1 0-1 0 0,-1 0 1 0 0,0 0 0 0 0,-1 0 0 0 0,-67 2-192 0 0,65-2 190 0 0,-158 44-121 0 0,51-22 67 0 0,0-5 0 0 0,-59 0 56 0 0,148-15 6 0 0,-140 6-21 0 0,-39 22 343 0 0,202-56-168 0 0,53-328-107 0 0,-51 303-71 0 0,-2-1-1 0 0,-2 0 1 0 0,-3 1-1 0 0,-1 0 1 0 0,-3 0-1 0 0,-3 0 1 0 0,-1 1-1 0 0,-16-37 19 0 0,24 77-22 0 0,1 1 0 0 0,0-1 0 0 0,0 0 0 0 0,1-1-1 0 0,1 1 1 0 0,0-1 0 0 0,0 1 0 0 0,1-1 0 0 0,0 0 0 0 0,1 1-1 0 0,0-1 1 0 0,1 0 0 0 0,0 1 0 0 0,2-11 22 0 0,-1 18-33 0 0,-1-1 1 0 0,1 1-1 0 0,0 0 1 0 0,0 0 0 0 0,0 0-1 0 0,0 0 1 0 0,1 0-1 0 0,-1 0 1 0 0,1 0 0 0 0,0 1-1 0 0,-1-1 1 0 0,1 1-1 0 0,0 0 1 0 0,1 0-1 0 0,-1 0 1 0 0,0 0 0 0 0,1 1-1 0 0,-1-1 1 0 0,1 1-1 0 0,-1 0 1 0 0,1 0 0 0 0,0 0-1 0 0,-1 0 1 0 0,1 1-1 0 0,0-1 1 0 0,0 1 32 0 0,14 39-2927 0 0,-17-20-4963 0 0,-1-15 4521 0 0,0 3-8344 0 0</inkml:trace>
  <inkml:trace contextRef="#ctx0" brushRef="#br0" timeOffset="77195.287">2221 4408 4449 0 0,'0'0'1568'0'0,"0"0"-385"0"0,0 0-56 0 0,0 0 225 0 0,0 0 249 0 0,0 0 115 0 0,0 0-88 0 0,0 0-262 0 0,0 0-274 0 0,0 0-239 0 0,0 0-171 0 0,0 0-72 0 0,-5-4 3109 0 0,-3 14-3639 0 0,1 1-1 0 0,0 0 0 0 0,0 0 1 0 0,1 1-1 0 0,0-1 0 0 0,1 1 1 0 0,1 1-1 0 0,0-1 0 0 0,0 2-79 0 0,-15 38 113 0 0,-130 268-8 0 0,105-238-55 0 0,51-116 565 0 0,152-279-459 0 0,4 20-150 0 0,-135 259-2 0 0,-28 34-14 0 0,3 23-80 0 0,45 231 549 0 0,-27-180-358 0 0,21 82 93 0 0,-7-15-41 0 0,-32-118-35 0 0,-4-39-1960 0 0,-2-15-4081 0 0,1 22 835 0 0,2 5-5741 0 0</inkml:trace>
  <inkml:trace contextRef="#ctx0" brushRef="#br0" timeOffset="77475.415">2064 4761 5729 0 0,'0'0'3553'0'0,"0"0"-1369"0"0,0 0-709 0 0,0 0-240 0 0,0 0-50 0 0,0 0-32 0 0,0 0-107 0 0,0 0-171 0 0,0 0-81 0 0,0 0-35 0 0,0 0 4 0 0,0 0 28 0 0,0 0-52 0 0,14-2-43 0 0,103-18 1055 0 0,-103 16-2125 0 0,112-28 3123 0 0,-83 26-5657 0 0,0 4-5514 0 0,-43 2-3638 0 0</inkml:trace>
  <inkml:trace contextRef="#ctx0" brushRef="#br0" timeOffset="79631.209">2245 3336 0 0 0,'0'0'786'0'0,"0"0"88"0"0,0 0-36 0 0,0 0-93 0 0,0 0-109 0 0,0 0-47 0 0,0 0 43 0 0,0 0 73 0 0,0 0 85 0 0,0 0-31 0 0,0 0-134 0 0,-2-2-176 0 0,1 1-404 0 0,1 0-1 0 0,-1 0 0 0 0,0 0 0 0 0,1 0 0 0 0,-1 1 0 0 0,0-1 1 0 0,0 0-1 0 0,0 0 0 0 0,0 1 0 0 0,0-1 0 0 0,0 1 0 0 0,0-1 1 0 0,0 1-1 0 0,0-1 0 0 0,0 1 0 0 0,0 0 0 0 0,0-1 0 0 0,0 1 1 0 0,0 0-1 0 0,0 0 0 0 0,0 0 0 0 0,0 0 0 0 0,0 0 0 0 0,-1 0 0 0 0,1 0 1 0 0,0 0-1 0 0,0 0 0 0 0,0 1 0 0 0,0-1 0 0 0,0 0 0 0 0,0 1 1 0 0,0-1-1 0 0,0 0 0 0 0,0 1 0 0 0,0 0 0 0 0,0-1 0 0 0,0 1 1 0 0,0 0-1 0 0,0-1 0 0 0,1 1 0 0 0,-1 0 0 0 0,0 0 0 0 0,0-1 1 0 0,0 2-45 0 0,-75 90 1112 0 0,76-92-1049 0 0,0 1 1 0 0,1 0 0 0 0,-1 0-1 0 0,1-1 1 0 0,-1 1 0 0 0,1 0-1 0 0,0 0 1 0 0,-1-1 0 0 0,1 1-1 0 0,0-1 1 0 0,-1 1 0 0 0,1-1-1 0 0,0 1 1 0 0,-1-1 0 0 0,1 1-1 0 0,0-1 1 0 0,0 1 0 0 0,0-1-1 0 0,0 0 1 0 0,-1 0-1 0 0,1 1 1 0 0,0-1 0 0 0,0 0-1 0 0,0 0 1 0 0,0 0 0 0 0,0 0-1 0 0,0 0 1 0 0,0 0 0 0 0,-1 0-1 0 0,1 0 1 0 0,0 0 0 0 0,0-1-1 0 0,0 1 1 0 0,0 0 0 0 0,0-1-1 0 0,-1 1 1 0 0,1 0 0 0 0,0-1-1 0 0,0 1 1 0 0,0-1 0 0 0,-1 1-1 0 0,1-1 1 0 0,0 1-1 0 0,-1-1 1 0 0,1 0 0 0 0,-1 1-1 0 0,1-1 1 0 0,0 0-64 0 0,129-79 586 0 0,-98 65-854 0 0,-32 15 252 0 0,0 0 28 0 0,0 0 13 0 0,-17 14-46 0 0,-84 118 305 0 0,85-114-250 0 0,-18 38 129 0 0,60-56 318 0 0,109-73 316 0 0,2 7-965 0 0,-153 110-522 0 0,-115 136 807 0 0,40-77-298 0 0,89-94-380 0 0,17-14 467 0 0,199-139-50 0 0,-128 97-317 0 0,-133 102 623 0 0,-89 78 393 0 0,54-56-205 0 0,16 3-384 0 0,65-80 24 0 0,1 0-1 0 0,0 1 0 0 0,-1-1 1 0 0,1 0-1 0 0,0 1 1 0 0,-1-1-1 0 0,1 0 0 0 0,0 1 1 0 0,-1-1-1 0 0,1 1 0 0 0,0-1 1 0 0,0 0-1 0 0,0 1 1 0 0,-1-1-1 0 0,1 1 0 0 0,0-1 1 0 0,0 1-1 0 0,0-1 0 0 0,0 1 1 0 0,0-1-1 0 0,0 1 1 0 0,0-1-1 0 0,0 1 0 0 0,0-1 1 0 0,0 0-1 0 0,0 1 0 0 0,0-1 1 0 0,0 1-1 0 0,0-1 1 0 0,0 1-1 0 0,0-1 0 0 0,1 1 1 0 0,-1-1-1 0 0,0 0 0 0 0,0 1 1 0 0,1-1-1 0 0,-1 1 1 0 0,0-1-1 0 0,0 0 0 0 0,1 1 1 0 0,-1-1-1 0 0,0 0 0 0 0,1 1 1 0 0,-1-1-1 0 0,1 0 1 0 0,-1 1-1 0 0,0-1 0 0 0,1 0 1 0 0,-1 0-1 0 0,1 0 0 0 0,-1 1 1 0 0,1-1-1 0 0,-1 0 1 0 0,1 0-1 0 0,-1 0 0 0 0,0 0 1 0 0,1 0-1 0 0,-1 0 0 0 0,1 0 1 0 0,-1 0-1 0 0,1 0 1 0 0,-1 0-1 0 0,1 0 0 0 0,-1 0 1 0 0,1 0-1 0 0,-1-1 0 0 0,1 1 11 0 0,30-11 219 0 0,220-122-136 0 0,-187 119-665 0 0,-71 28 924 0 0,-300 255 392 0 0,230-218-926 0 0,76-50 148 0 0,1-1-56 0 0,0 0-105 0 0,0 0-77 0 0,8-8-74 0 0,37-31 438 0 0,2 1 0 0 0,2 3-1 0 0,2 2 1 0 0,27-13-82 0 0,-31 35-275 0 0,-47 29 657 0 0,-68 60 415 0 0,-91 39-222 0 0,159-117-583 0 0,0 1 0 0 0,0-1 1 0 0,1 0-1 0 0,-1 0 0 0 0,0 0 0 0 0,0 0 0 0 0,0 1 0 0 0,0-1 1 0 0,1 0-1 0 0,-1 0 0 0 0,0 0 0 0 0,0 1 0 0 0,0-1 0 0 0,0 0 1 0 0,0 0-1 0 0,0 1 0 0 0,0-1 0 0 0,0 0 0 0 0,1 0 0 0 0,-1 1 0 0 0,0-1 1 0 0,0 0-1 0 0,0 0 0 0 0,0 0 0 0 0,0 1 0 0 0,0-1 0 0 0,0 0 1 0 0,-1 0-1 0 0,1 1 0 0 0,0-1 0 0 0,0 0 0 0 0,0 0 0 0 0,0 1 1 0 0,0-1-1 0 0,0 0 0 0 0,0 0 0 0 0,0 0 0 0 0,-1 1 0 0 0,1-1 0 0 0,0 0 1 0 0,0 0-1 0 0,0 0 0 0 0,0 1 0 0 0,-1-1 0 0 0,1 0 0 0 0,0 0 1 0 0,0 0 7 0 0,23-2-7 0 0,5-8 130 0 0,-7 2-122 0 0,1 1 0 0 0,0 1 0 0 0,0 0 0 0 0,1 2-1 0 0,0 0 1 0 0,21 1-1 0 0,-52 11 598 0 0,-61 46-55 0 0,177-122-879 0 0,-102 65 606 0 0,-14 4-172 0 0,-21 11-693 0 0,15-3-4722 0 0,11-7-4579 0 0</inkml:trace>
  <inkml:trace contextRef="#ctx0" brushRef="#br0" timeOffset="82892.151">3579 1543 0 0 0,'0'0'611'0'0,"0"0"290"0"0,0 0 176 0 0,0 0 57 0 0,0 0-64 0 0,0 0-139 0 0,0 0-170 0 0,0 0-158 0 0,0 0-109 0 0,0 0-80 0 0,0 0-70 0 0,0 0-37 0 0,0 0-20 0 0,0 0-15 0 0,0 0 16 0 0,3 0 1074 0 0,-3 1 5174 0 0,-8 5-6492 0 0,1 0 1 0 0,0 1 0 0 0,0 0-1 0 0,0 1 1 0 0,1 0 0 0 0,0 0-1 0 0,0 0 1 0 0,1 0 0 0 0,0 1-1 0 0,0 0 1 0 0,1 0 0 0 0,0 0 0 0 0,1 1-1 0 0,0-1 1 0 0,1 1 0 0 0,0 0-1 0 0,0 0 1 0 0,1 0 0 0 0,0 0-1 0 0,1 0 1 0 0,0 0 0 0 0,0 0-1 0 0,1 0 1 0 0,2 6-45 0 0,-1-11 70 0 0,0-1 0 0 0,0 0 0 0 0,0 1 0 0 0,0-1 0 0 0,1 0 0 0 0,-1-1 0 0 0,1 1 0 0 0,0 0 0 0 0,0-1 0 0 0,1 1 0 0 0,-1-1 0 0 0,1 0 0 0 0,-1 0 0 0 0,1-1 0 0 0,0 1 0 0 0,0-1-1 0 0,0 0 1 0 0,1 0 0 0 0,-1 0 0 0 0,0 0 0 0 0,1-1 0 0 0,-1 0 0 0 0,1 0 0 0 0,0 0 0 0 0,-1 0 0 0 0,1-1 0 0 0,0 0 0 0 0,-1 0 0 0 0,1 0 0 0 0,0 0 0 0 0,-1-1 0 0 0,5-1-70 0 0,-4 3 81 0 0,-1-1 0 0 0,1 1 0 0 0,0-1 0 0 0,0-1-1 0 0,-1 1 1 0 0,1-1 0 0 0,0 1 0 0 0,-1-2 0 0 0,1 1 0 0 0,-1 0 0 0 0,1-1 0 0 0,-1 0-1 0 0,1 0 1 0 0,-1 0 0 0 0,0 0 0 0 0,0-1 0 0 0,0 0 0 0 0,-1 1 0 0 0,1-1-1 0 0,0-1 1 0 0,-1 1 0 0 0,0-1 0 0 0,0 1 0 0 0,0-1 0 0 0,0 0 0 0 0,-1 0 0 0 0,1 0-1 0 0,-1 0 1 0 0,0 0 0 0 0,0-1 0 0 0,-1 1 0 0 0,1-1 0 0 0,-1 1 0 0 0,0-1-1 0 0,0 0 1 0 0,0-3-81 0 0,-2 3-39 0 0,0-1-1 0 0,0 1 0 0 0,-1-1 1 0 0,0 1-1 0 0,0 0 0 0 0,0 0 1 0 0,0 0-1 0 0,-1 0 0 0 0,0 0 1 0 0,0 1-1 0 0,0-1 0 0 0,0 1 0 0 0,-1 0 1 0 0,0 0-1 0 0,0 0 0 0 0,0 0 1 0 0,0 1-1 0 0,0 0 0 0 0,-1-1 1 0 0,0 2-1 0 0,1-1 0 0 0,-1 0 1 0 0,0 1-1 0 0,-1 0 0 0 0,1 0 1 0 0,0 1-1 0 0,0-1 0 0 0,-1 1 1 0 0,1 0-1 0 0,-1 1 0 0 0,1-1 0 0 0,-1 1 1 0 0,-5 1 39 0 0,-40 6-2940 0 0,20 7-6704 0 0,24-10-77 0 0</inkml:trace>
  <inkml:trace contextRef="#ctx0" brushRef="#br0" timeOffset="85165.435">3213 575 0 0 0,'0'0'633'0'0,"0"0"214"0"0,0 0 122 0 0,0 0 49 0 0,0 0 20 0 0,0 0 1 0 0,0 0-6 0 0,0 0-3 0 0,0 0-22 0 0,0 0-60 0 0,0 0-90 0 0,0 0-122 0 0,0 0-125 0 0,0 0-114 0 0,0 0-90 0 0,0 19 1371 0 0,2 195 1983 0 0,16 285-2397 0 0,-16-437-1161 0 0,3-1 0 0 0,3 0 0 0 0,3 0 0 0 0,2-1 0 0 0,7 14-203 0 0,17 52 86 0 0,-26-41 172 0 0,5-53-109 0 0,-16-31-114 0 0,6 50 196 0 0,-6-51-218 0 0,6 8 423 0 0,244-46 1530 0 0,-37 20-1904 0 0,-211 18-36 0 0,-1-1-1 0 0,0 1 1 0 0,1-1-1 0 0,-1 0 1 0 0,0 1-1 0 0,0-1 1 0 0,0 0-1 0 0,0 0 1 0 0,0 0-1 0 0,0 0 1 0 0,0 0-1 0 0,0 0 1 0 0,0 0-1 0 0,0 0 0 0 0,0 0 1 0 0,0-1-1 0 0,-1 1 1 0 0,1 0-1 0 0,-1 0 1 0 0,1-1-1 0 0,-1 1 1 0 0,1 0-1 0 0,-1-1 1 0 0,0 1-1 0 0,0-1 1 0 0,1 1-1 0 0,-1-1 1 0 0,0 1-1 0 0,0 0 1 0 0,-1-1-1 0 0,1 1 0 0 0,0-1 1 0 0,0 1-1 0 0,-1 0 1 0 0,1-1-1 0 0,-1 1 1 0 0,1 0-1 0 0,-1-1 1 0 0,1 1-1 0 0,-1 0 1 0 0,0 0-1 0 0,0 0 1 0 0,1-1-1 0 0,-1 1 1 0 0,0 0-1 0 0,0 0 1 0 0,-1-1-26 0 0,-6-27 52 0 0,-13-157-36 0 0,4 16 36 0 0,-10-155-9 0 0,25 9-29 0 0,0 212-2 0 0,0 75-416 0 0,2 31-2962 0 0,-2 4-1879 0 0,3-3-1268 0 0,0-3-3172 0 0</inkml:trace>
  <inkml:trace contextRef="#ctx0" brushRef="#br0" timeOffset="86726.397">3513 612 0 0 0,'0'0'1134'0'0,"0"0"-177"0"0,0 0-210 0 0,0 0-162 0 0,0 0-104 0 0,0 0-67 0 0,0 0-47 0 0,0 0 1 0 0,0 0-23 0 0,0 0-56 0 0,0 0-65 0 0,0 0-60 0 0,-23 11-34 0 0,-71 38 12 0 0,-3 16 502 0 0,31 12 185 0 0,66-76-811 0 0,0 0 0 0 0,-1-1 0 0 0,1 1 0 0 0,-1 0 0 0 0,1 0 0 0 0,0 0 0 0 0,0-1 0 0 0,-1 1 0 0 0,1 0 0 0 0,0 0 0 0 0,0 0 0 0 0,0 0 0 0 0,0 0-1 0 0,0 0 1 0 0,0-1 0 0 0,0 1 0 0 0,0 0 0 0 0,0 0 0 0 0,0 0 0 0 0,1 0 0 0 0,-1 0 0 0 0,0-1 0 0 0,1 1 0 0 0,-1 0 0 0 0,0 0 0 0 0,1-1 0 0 0,-1 1 0 0 0,1 0 0 0 0,-1 0-1 0 0,1-1 1 0 0,0 1 0 0 0,-1-1 0 0 0,1 1 0 0 0,0 0 0 0 0,-1-1 0 0 0,1 1 0 0 0,0-1 0 0 0,0 0 0 0 0,-1 1 0 0 0,1-1 0 0 0,0 0 0 0 0,0 1 0 0 0,0-1 0 0 0,-1 0 0 0 0,1 0-1 0 0,0 1 1 0 0,0-1 0 0 0,0 0 0 0 0,0 0 0 0 0,0 0 0 0 0,0 0 0 0 0,-1 0 0 0 0,1-1 0 0 0,0 1 0 0 0,0 0 0 0 0,0 0 0 0 0,0-1-18 0 0,51-19 1817 0 0,208-100-1412 0 0,-245 118-429 0 0,-28 14 645 0 0,3-4-563 0 0,-38 36-68 0 0,3 2-1 0 0,1 2 1 0 0,-14 23 10 0 0,-4 44-641 0 0,62-114 613 0 0,1 0 0 0 0,0 0 1 0 0,0 0-1 0 0,0 0 1 0 0,-1 0-1 0 0,1-1 0 0 0,0 1 1 0 0,0 0-1 0 0,0 0 0 0 0,1 0 1 0 0,-1-1-1 0 0,0 1 0 0 0,0-1 1 0 0,0 1-1 0 0,0-1 1 0 0,1 1-1 0 0,-1-1 0 0 0,0 0 1 0 0,0 1-1 0 0,1-1 0 0 0,-1 0 1 0 0,0 0-1 0 0,0 0 0 0 0,1 0 1 0 0,-1 0-1 0 0,0 0 1 0 0,1 0-1 0 0,-1-1 0 0 0,0 1 1 0 0,0 0-1 0 0,1-1 0 0 0,-1 1 1 0 0,0-1-1 0 0,0 1 0 0 0,0-1 1 0 0,0 0 27 0 0,153-89 275 0 0,12 2-179 0 0,-214 139 1995 0 0,-77 89-1691 0 0,25-42-334 0 0,83-83-90 0 0,-18 30-742 0 0,53-44-129 0 0,55-42 1119 0 0,-41 17-201 0 0,1 2 1 0 0,1 1-1 0 0,1 2 1 0 0,0 1-1 0 0,15-3-23 0 0,-36 21 199 0 0,-38 19-7 0 0,-94 105-192 0 0,-39 45 75 0 0,157-169-84 0 0,1 0 0 0 0,-1 0 0 0 0,1 0 0 0 0,0 0 1 0 0,-1 0-1 0 0,1 0 0 0 0,-1 0 0 0 0,1 1 0 0 0,-1-1 0 0 0,1 0 1 0 0,-1 0-1 0 0,1 0 0 0 0,-1 1 0 0 0,1-1 0 0 0,-1 0 1 0 0,1 0-1 0 0,-1 1 0 0 0,1-1 0 0 0,-1 0 0 0 0,0 1 0 0 0,1-1 1 0 0,-1 1-1 0 0,1-1 0 0 0,-1 1 0 0 0,0-1 0 0 0,1 0 1 0 0,-1 1-1 0 0,0-1 0 0 0,0 1 0 0 0,0 0 0 0 0,1-1 1 0 0,-1 1-1 0 0,0-1 0 0 0,0 1 0 0 0,0-1 0 0 0,0 1 0 0 0,0-1 1 0 0,0 1-1 0 0,0-1 0 0 0,0 1 0 0 0,0 0 0 0 0,0-1 1 0 0,0 1-1 0 0,0-1 0 0 0,0 1 0 0 0,-1-1 0 0 0,1 1 1 0 0,0-1-1 0 0,0 1 0 0 0,0-1 0 0 0,-1 1 0 0 0,1-1 0 0 0,0 1 1 0 0,-1-1-1 0 0,1 1 0 0 0,-1-1 0 0 0,1 0 0 0 0,0 1 1 0 0,-1-1-1 0 0,1 0 0 0 0,-1 1 0 0 0,1-1 0 0 0,-1 0 0 0 0,1 0 1 0 0,-1 1-1 0 0,1-1 0 0 0,-1 0 0 0 0,1 0 9 0 0,40-13 365 0 0,149-109-336 0 0,-136 96-349 0 0,-69 34 339 0 0,2 1 1 0 0,-1 0-1 0 0,1 1 0 0 0,1 1 0 0 0,0 0 1 0 0,0 1-1 0 0,1 0 0 0 0,-10 14-19 0 0,-23 21 52 0 0,36-39-16 0 0,0-1-54 0 0,1 0 0 0 0,0 1 0 0 0,0 0-1 0 0,1 0 1 0 0,0 1 0 0 0,0 0-1 0 0,1 0 1 0 0,1 0 0 0 0,-1 1 0 0 0,1 0-1 0 0,-2 8 19 0 0,8-17-26 0 0,0 0-1 0 0,0 0 0 0 0,0 0 0 0 0,1 0 0 0 0,-1 0 0 0 0,0-1 0 0 0,1 1 0 0 0,-1 0 0 0 0,1-1 0 0 0,-1 0 0 0 0,1 1 0 0 0,-1-1 0 0 0,1 0 1 0 0,-1 0-1 0 0,1 1 0 0 0,-1-1 0 0 0,1 0 0 0 0,-1-1 0 0 0,1 1 0 0 0,-1 0 0 0 0,1 0 0 0 0,-1-1 0 0 0,1 1 0 0 0,-1-1 0 0 0,1 1 1 0 0,-1-1-1 0 0,0 0 0 0 0,1 1 0 0 0,-1-1 0 0 0,0 0 0 0 0,1 0 0 0 0,-1 0 27 0 0,110-76-512 0 0,-32 33-2830 0 0,-107 68 2832 0 0,-178 169-254 0 0,161-127 107 0 0,65-70-295 0 0,169-128 705 0 0,-92 85-2158 0 0,-112 64 1037 0 0,7-12 1368 0 0</inkml:trace>
  <inkml:trace contextRef="#ctx0" brushRef="#br0" timeOffset="86915.015">3476 1617 0 0 0,'4'0'0'0'0,"0"0"0"0"0,0 0 0 0 0,-1 0 0 0 0,1 0 0 0 0,0-1 0 0 0,0 1 0 0 0,0-1 0 0 0,-1 0 0 0 0,1 0 0 0 0,0-1 0 0 0,-1 1 0 0 0,1-1 0 0 0,-1 0 0 0 0,0 1 0 0 0,0-1 0 0 0,1-1 0 0 0,-1 1 0 0 0,0 0 0 0 0,-1-1 0 0 0,1 0 0 0 0,0 0 0 0 0,0-1 0 0 0,86-57 0 0 0,-86 60 0 0 0</inkml:trace>
  <inkml:trace contextRef="#ctx0" brushRef="#br0" timeOffset="88380.507">5468 1856 0 0 0,'73'0'0'0'0,"-58"7"85"0"0,-15-7 439 0 0,0 0 462 0 0,6-22 7905 0 0,-14 19 421 0 0,-2 6-10129 0 0,6 0 812 0 0,0 0-1 0 0,0 1 1 0 0,0-1-1 0 0,1 1 1 0 0,-1-1-1 0 0,1 1 1 0 0,0 0-1 0 0,0 1 0 0 0,0-1 1 0 0,0 0-1 0 0,1 1 1 0 0,-1 0-1 0 0,1-1 1 0 0,1 1-1 0 0,-1 0 1 0 0,1 0-1 0 0,0 0 1 0 0,0 0-1 0 0,0 0 0 0 0,0 0 1 0 0,1 0-1 0 0,0 1 1 0 0,0-1-1 0 0,1 0 1 0 0,0 2 5 0 0,1-5 23 0 0,0 1 0 0 0,0-1 0 0 0,0 0 0 0 0,1 0 0 0 0,0 0 0 0 0,-1 0 0 0 0,1 0 1 0 0,0 0-1 0 0,0 0 0 0 0,0-1 0 0 0,0 0 0 0 0,0 0 0 0 0,0 1 0 0 0,0-2 0 0 0,0 1 0 0 0,0 0 1 0 0,1-1-1 0 0,-1 1 0 0 0,0-1 0 0 0,1 0 0 0 0,-1 0 0 0 0,0 0 0 0 0,0-1 0 0 0,1 1 1 0 0,-1-1-1 0 0,0 0-23 0 0,9 1 172 0 0,3-2-72 0 0,0-1 1 0 0,-1-1-1 0 0,1 0 0 0 0,-1-1 0 0 0,0-1 0 0 0,-1 0 1 0 0,1-1-1 0 0,-1 0 0 0 0,1-2-100 0 0,-8 6 32 0 0,-4 2-14 0 0,1 0 33 0 0,1 0 0 0 0,-1-1-1 0 0,0 1 1 0 0,0-1-1 0 0,-1 1 1 0 0,1-1-1 0 0,0 0 1 0 0,0 0-1 0 0,-1 0 1 0 0,0-1 0 0 0,1 1-1 0 0,-1-1 1 0 0,0 1-1 0 0,0-1 1 0 0,0 0-1 0 0,0 1 1 0 0,-1-1 0 0 0,1 0-1 0 0,-1 0 1 0 0,0 0-1 0 0,1-1 1 0 0,-1 1-1 0 0,-1 0 1 0 0,1-3-51 0 0,-1 3 31 0 0,0 0-1 0 0,0-1 1 0 0,-1 1-1 0 0,1 0 1 0 0,-1 0-1 0 0,0 0 1 0 0,0 0 0 0 0,0 0-1 0 0,0 0 1 0 0,-1 0-1 0 0,1 1 1 0 0,-1-1-1 0 0,0 0 1 0 0,0 1 0 0 0,0-1-1 0 0,0 1 1 0 0,0 0-1 0 0,0-1 1 0 0,-1 1-1 0 0,1 0 1 0 0,-1 1 0 0 0,1-1-1 0 0,-1 0 1 0 0,0 1-1 0 0,0-1 1 0 0,0 1-1 0 0,-2-1-30 0 0,0-1-150 0 0,0 0-1 0 0,0 0 0 0 0,-1 1 1 0 0,1 0-1 0 0,-1 0 0 0 0,1 0 0 0 0,-1 0 1 0 0,0 1-1 0 0,0 0 0 0 0,0 0 0 0 0,0 1 1 0 0,0-1-1 0 0,0 1 0 0 0,0 1 0 0 0,0-1 1 0 0,0 1-1 0 0,1 0 0 0 0,-1 0 0 0 0,0 1 1 0 0,0 0-1 0 0,1 0 0 0 0,-1 0 0 0 0,1 1 1 0 0,-1 0-1 0 0,1 0 0 0 0,0 0 0 0 0,-4 4 151 0 0,-6 9-3554 0 0,8-4-4379 0 0,5-7 883 0 0</inkml:trace>
  <inkml:trace contextRef="#ctx0" brushRef="#br0" timeOffset="90726.775">5256 678 0 0 0,'0'0'887'0'0,"0"0"160"0"0,0 0 72 0 0,0 0 80 0 0,0 0 122 0 0,0 0 33 0 0,0 0-69 0 0,0 0-160 0 0,0 0-190 0 0,0 0-163 0 0,-4-4 2788 0 0,16 17-51 0 0,-5 24-3139 0 0,-5-28 8 0 0,18 183 955 0 0,-1 109-309 0 0,-19 5-583 0 0,20-184-455 0 0,4 62 83 0 0,-34-59-21 0 0,27-45 40 0 0,-17-79-93 0 0,17 10-66 0 0,182-7 332 0 0,-44 0-226 0 0,-92-8 33 0 0,-62 4-69 0 0,-1 0 14 0 0,0 0 10 0 0,0 0 5 0 0,0 0 12 0 0,0-67 1357 0 0,-37-316-949 0 0,37 70-318 0 0,-13 63-139 0 0,29 114-44 0 0,6-11 32 0 0,-29 88 18 0 0,-4 55-950 0 0,-8 74-2501 0 0,14-64 1609 0 0,0 0-3366 0 0,3 0-5592 0 0</inkml:trace>
  <inkml:trace contextRef="#ctx0" brushRef="#br0" timeOffset="91876.867">5566 696 528 0 0,'0'0'1062'0'0,"0"0"-322"0"0,0 0-7 0 0,0 0 216 0 0,0 0 269 0 0,0 0 156 0 0,0 0-59 0 0,0 0-191 0 0,0 0-224 0 0,0 0-198 0 0,0 0-122 0 0,0 0-32 0 0,0 0-26 0 0,-13 9-28 0 0,-82 67 703 0 0,-134 148 218 0 0,223-217-1395 0 0,4-6-28 0 0,0 1 0 0 0,0 0 0 0 0,0-1 0 0 0,1 1-1 0 0,-1 0 1 0 0,1 0 0 0 0,-1 0 0 0 0,1 0-1 0 0,0 0 1 0 0,0 0 0 0 0,-1 0 0 0 0,1 0 0 0 0,1 1-1 0 0,-1-1 1 0 0,0 0 0 0 0,1 1 0 0 0,-1-1-1 0 0,1 0 1 0 0,0 1 0 0 0,-1-1 0 0 0,1 1 0 0 0,1-1 8 0 0,29-1 544 0 0,57-35 71 0 0,-57 17-590 0 0,266-134-211 0 0,-364 236 536 0 0,-112 149 277 0 0,134-178-367 0 0,74-54-118 0 0,67-48 276 0 0,123-49-812 0 0,-199 90 299 0 0,-23 11 151 0 0,-28 15 77 0 0,27-18-165 0 0,-151 126 197 0 0,12 35-15 0 0,130-134-319 0 0,36-29-101 0 0,59-39 266 0 0,99-45-1114 0 0,-179 83 1067 0 0,0-1 0 0 0,0 0-1 0 0,1 1 1 0 0,-1-1 0 0 0,0 1 0 0 0,0-1 0 0 0,1 1-1 0 0,-1-1 1 0 0,0 1 0 0 0,0 0 0 0 0,1-1-1 0 0,-1 1 1 0 0,0 0 0 0 0,1 0 0 0 0,-1 0 0 0 0,0 0-1 0 0,1 1 1 0 0,-1-1 0 0 0,0 0 0 0 0,1 0-1 0 0,-1 1 1 0 0,0-1 0 0 0,1 1 0 0 0,-1-1-1 0 0,0 1 1 0 0,0-1 0 0 0,0 1 0 0 0,0 0 0 0 0,0 0-1 0 0,1 0 1 0 0,-1-1 0 0 0,-1 1 0 0 0,1 0-1 0 0,0 0 1 0 0,0 0 0 0 0,0 0 0 0 0,0 1-1 0 0,-1-1 1 0 0,1 0 0 0 0,0 0 0 0 0,-1 0 0 0 0,1 1-1 0 0,-1-1 1 0 0,0 0 0 0 0,1 0 0 0 0,-1 1-1 0 0,0-1 1 0 0,0 0 0 0 0,0 1 0 0 0,0-1 0 0 0,0 0-1 0 0,0 1 1 0 0,0-1 0 0 0,0 0 0 0 0,0 1-1 0 0,-1-1 1 0 0,1 0 0 0 0,-1 1 51 0 0,-69 87 1296 0 0,-37 32 294 0 0,37-27-1489 0 0,70-92-288 0 0,8-2-365 0 0,72-45 714 0 0,-50 23-641 0 0,2 2 1 0 0,1 1-1 0 0,0 1 1 0 0,1 2-1 0 0,18-6 479 0 0,-79 59-2523 0 0,-9-6 2848 0 0,-1-1 0 0 0,-2-2 0 0 0,0-1 0 0 0,-33 15-325 0 0,-21 16 2315 0 0,93-58-2339 0 0,0 0 0 0 0,1 0 0 0 0,-1 0 0 0 0,0 0 0 0 0,0 0 0 0 0,1 0 0 0 0,-1 0 0 0 0,0 0 0 0 0,0 0 0 0 0,1 0 0 0 0,-1 0 0 0 0,0 0 0 0 0,0 1 0 0 0,1-1 0 0 0,-1 0 0 0 0,0 0 0 0 0,0 0 0 0 0,1 0 0 0 0,-1 0 0 0 0,0 1-1 0 0,0-1 1 0 0,0 0 0 0 0,1 0 0 0 0,-1 0 0 0 0,0 1 0 0 0,0-1 0 0 0,0 0 0 0 0,0 0 0 0 0,0 0 0 0 0,0 1 0 0 0,1-1 0 0 0,-1 0 0 0 0,0 0 0 0 0,0 1 0 0 0,0-1 0 0 0,0 0 0 0 0,0 0 0 0 0,0 1 0 0 0,0-1 0 0 0,0 0 0 0 0,0 1-1 0 0,0-1 1 0 0,0 0 0 0 0,0 0 0 0 0,0 1 0 0 0,0-1 0 0 0,0 0 0 0 0,-1 0 24 0 0,30-4-333 0 0,1-10-1109 0 0,-10 3-3765 0 0,-9 7-1253 0 0</inkml:trace>
  <inkml:trace contextRef="#ctx0" brushRef="#br0" timeOffset="115862.181">1875 645 0 0 0,'0'0'556'0'0,"0"0"198"0"0,0 0 118 0 0,-6 0-39 0 0,-31 0 1540 0 0,-15-8 2130 0 0,-49 19-2409 0 0,-39 4 724 0 0,-1-4-1275 0 0,-12 4-377 0 0,19-8 449 0 0,-231-10-80 0 0,262-2-944 0 0,49-1-245 0 0,-88 5 78 0 0,31 8-145 0 0,-109-6 613 0 0,105-1-577 0 0,115 0-323 0 0,0 0 0 0 0,0 0-1 0 0,0 0-5 0 0,0 0 1 0 0,0 0-19 0 0,0 0-24 0 0,0 0-29 0 0,0 0-49 0 0,0 0-51 0 0,0 0-99 0 0,0 0-176 0 0,0 0-292 0 0,0 0-451 0 0,0 0-750 0 0,0 0-1510 0 0,0 0-2770 0 0,0 0-2384 0 0</inkml:trace>
  <inkml:trace contextRef="#ctx0" brushRef="#br0" timeOffset="116261.148">1151 0 0 0 0,'0'0'2332'0'0,"0"0"-1425"0"0,0 0-459 0 0,0 0 130 0 0,0 0 374 0 0,0 0 359 0 0,0 0 173 0 0,0 0-74 0 0,0 0-284 0 0,-31 17-349 0 0,-96 53-277 0 0,44-13 16 0 0,-329 241 498 0 0,339-244-2157 0 0,72-52 503 0 0,1-2-103 0 0,11 0-889 0 0,35 0-3207 0 0,-33 0 481 0 0</inkml:trace>
  <inkml:trace contextRef="#ctx0" brushRef="#br0" timeOffset="116544.484">2184 247 8170 0 0,'0'0'1477'0'0,"0"0"-410"0"0,-37 12-384 0 0,-120 38 39 0 0,-332 120 6144 0 0,486-170-6901 0 0,0 1 0 0 0,0-1-1 0 0,1 1 1 0 0,-1 0-1 0 0,0 1 1 0 0,0-1-1 0 0,0 0 1 0 0,1 1-1 0 0,-1 0 1 0 0,0-1 0 0 0,1 1-1 0 0,0 0 1 0 0,-1 0-1 0 0,1 0 1 0 0,0 1-1 0 0,0-1 1 0 0,0 1 0 0 0,0-1-1 0 0,1 1 1 0 0,-1-1-1 0 0,1 1 1 0 0,-1 0-1 0 0,1 0 1 0 0,0 0-1 0 0,0 0 1 0 0,1 0 0 0 0,-1 0-1 0 0,0 0 36 0 0,55 8-2475 0 0,-30-13 806 0 0,0-2 0 0 0,0 0 0 0 0,0-1 0 0 0,0-2 0 0 0,-1 0-1 0 0,6-4 1670 0 0,14-4-2884 0 0,-8 4 689 0 0,-10 3 1771 0 0</inkml:trace>
  <inkml:trace contextRef="#ctx0" brushRef="#br0" timeOffset="116808.285">2891 70 0 0 0,'0'0'608'0'0,"0"0"970"0"0,0 0 481 0 0,0 0 427 0 0,0 0 265 0 0,0 0-86 0 0,0 0-441 0 0,0 0-724 0 0,0 0-611 0 0,0 0-303 0 0,0 0-112 0 0,0 0-23 0 0,-27 19-26 0 0,-86 62-28 0 0,-58 7 497 0 0,-57 23-257 0 0,103-30-883 0 0,124-81 162 0 0,0 0 0 0 0,0 0 1 0 0,0 0-1 0 0,-1 1 0 0 0,1-1 1 0 0,0 0-1 0 0,0 1 1 0 0,0-1-1 0 0,1 1 0 0 0,-1-1 1 0 0,0 1-1 0 0,0 0 0 0 0,0-1 1 0 0,0 1-1 0 0,0 0 0 0 0,1 0 1 0 0,-1-1-1 0 0,0 1 1 0 0,1 0-1 0 0,-1 0 0 0 0,0 0 1 0 0,1 0-1 0 0,-1 0 0 0 0,1 0 1 0 0,0 0-1 0 0,-1 0 0 0 0,1 0 1 0 0,0 0-1 0 0,0 0 0 0 0,-1 0 1 0 0,1 0-1 0 0,0 0 1 0 0,0 0-1 0 0,0 0 0 0 0,0 1 1 0 0,0-1-1 0 0,1 0 0 0 0,-1 0 1 0 0,0 0-1 0 0,0 0 0 0 0,1 0 1 0 0,-1 0-1 0 0,0 0 1 0 0,1 0-1 0 0,-1 0 0 0 0,1 0 1 0 0,0 0-1 0 0,-1-1 0 0 0,1 1 1 0 0,0 0-1 0 0,-1 0 0 0 0,1 0 1 0 0,0-1-1 0 0,0 1 0 0 0,0 0 1 0 0,0-1-1 0 0,0 1 1 0 0,0-1-1 0 0,-1 1 0 0 0,2 0 84 0 0,67-1-9907 0 0,-51 0 4455 0 0</inkml:trace>
  <inkml:trace contextRef="#ctx0" brushRef="#br0" timeOffset="117013.898">3802 81 6721 0 0,'0'0'2310'0'0,"0"0"-921"0"0,0 0-521 0 0,0 0-23 0 0,0 0 174 0 0,0 0 147 0 0,-35 16-22 0 0,-113 48-158 0 0,-1 3 619 0 0,-139 63-1784 0 0,285-129-90 0 0,-37 29-1042 0 0,32-16-1569 0 0,5 3-3388 0 0,3-13-878 0 0</inkml:trace>
  <inkml:trace contextRef="#ctx0" brushRef="#br0" timeOffset="117290.261">4627 45 6241 0 0,'0'0'1511'0'0,"0"0"-422"0"0,0 0-204 0 0,0 0 142 0 0,0 0 301 0 0,-32 11 142 0 0,-100 39-74 0 0,-20 18 1145 0 0,-233 131-1481 0 0,302-134-1727 0 0,84-65 593 0 0,-1 0 1 0 0,1 0-1 0 0,0-1 0 0 0,0 1 0 0 0,0 0 0 0 0,-1 0 1 0 0,1 0-1 0 0,0 1 0 0 0,0-1 0 0 0,0 0 1 0 0,0 0-1 0 0,-1 0 0 0 0,1 1 0 0 0,0-1 0 0 0,0 0 1 0 0,-1 1-1 0 0,1-1 0 0 0,0 0 0 0 0,-1 1 1 0 0,1-1-1 0 0,0 1 0 0 0,-1-1 0 0 0,1 1 1 0 0,0 0-1 0 0,-1-1 0 0 0,1 1 0 0 0,-1-1 0 0 0,1 1 1 0 0,-1 0-1 0 0,0 0 0 0 0,1-1 0 0 0,-1 1 0 0 0,0 0 1 0 0,1 0-1 0 0,-1-1 0 0 0,0 1 0 0 0,0 0 1 0 0,0 0-1 0 0,0 0 0 0 0,0-1 0 0 0,0 1 0 0 0,0 0 1 0 0,0 0-1 0 0,0 0 0 0 0,0 0 0 0 0,0-1 1 0 0,0 1-1 0 0,0 0 0 0 0,-1 0 0 0 0,1 0 0 0 0,0-1 1 0 0,-1 1-1 0 0,1 0 0 0 0,-1-1 0 0 0,1 1 1 0 0,0 0-1 0 0,-1-1 0 0 0,0 1 0 0 0,1 0 0 0 0,-1-1 1 0 0,1 1-1 0 0,-1-1 0 0 0,0 1 0 0 0,1-1 1 0 0,-1 1-1 0 0,0-1 0 0 0,1 0 0 0 0,-1 1 0 0 0,0-1 1 0 0,0 0 73 0 0,66 1-7303 0 0,-47-4 1889 0 0</inkml:trace>
  <inkml:trace contextRef="#ctx0" brushRef="#br0" timeOffset="117526.307">5350 59 472 0 0,'0'0'2298'0'0,"0"0"218"0"0,0 0 249 0 0,0 0-16 0 0,0 0-293 0 0,0 0-615 0 0,0 0-628 0 0,0 0-346 0 0,-35 24-147 0 0,-115 77-105 0 0,-145 80 1371 0 0,83-34-1589 0 0,170-110-2115 0 0,67-26-2500 0 0,16-11-3222 0 0,-25 0-79 0 0</inkml:trace>
  <inkml:trace contextRef="#ctx0" brushRef="#br0" timeOffset="117775.784">6090 118 7426 0 0,'0'0'1400'0'0,"0"0"-144"0"0,0 0 62 0 0,0 0 181 0 0,0 0 80 0 0,0 0-114 0 0,-34 23-255 0 0,-106 73-330 0 0,-18 24 556 0 0,-43 32-902 0 0,152-108-3141 0 0,56-34-518 0 0,3-9-2622 0 0,-3-1-2777 0 0</inkml:trace>
  <inkml:trace contextRef="#ctx0" brushRef="#br0" timeOffset="118059.911">6771 229 11546 0 0,'0'0'1206'0'0,"0"0"-203"0"0,0 0-4 0 0,0 0 226 0 0,0 0 205 0 0,0 0-22 0 0,0 0-266 0 0,0 0-343 0 0,-33 19-272 0 0,-106 64-161 0 0,-68 47 612 0 0,-18-10-785 0 0,128-71-4696 0 0,91-45-309 0 0,3-1-5998 0 0</inkml:trace>
  <inkml:trace contextRef="#ctx0" brushRef="#br0" timeOffset="118906.677">7359 273 200 0 0,'0'0'1279'0'0,"0"0"-319"0"0,0 0-9 0 0,0 0 225 0 0,0 0 207 0 0,0 0 67 0 0,0 0-104 0 0,0 0-226 0 0,0 0-253 0 0,0 0-259 0 0,-34 28-195 0 0,-102 85-146 0 0,33-37 202 0 0,-64 17-634 0 0,142-79-784 0 0,23-7-6176 0 0,5-7 5123 0 0,2 0-246 0 0</inkml:trace>
  <inkml:trace contextRef="#ctx0" brushRef="#br0" timeOffset="119159.099">8401 321 0 0 0,'0'0'1460'0'0,"0"0"391"0"0,0 0-5 0 0,0 0-359 0 0,0 0-395 0 0,0 0-122 0 0,0 0 87 0 0,-39 13 50 0 0,-122 41-61 0 0,-239 107 2659 0 0,238-84-2906 0 0,160-76-884 0 0,1-1 0 0 0,0 0 0 0 0,-1 1 0 0 0,1-1 1 0 0,0 1-1 0 0,0-1 0 0 0,0 1 0 0 0,-1 0 1 0 0,1-1-1 0 0,0 1 0 0 0,0 0 0 0 0,0 0 0 0 0,0 0 1 0 0,0 0-1 0 0,0 0 0 0 0,0 0 0 0 0,1 0 1 0 0,-1 0-1 0 0,0 0 0 0 0,0 0 0 0 0,1 0 0 0 0,-1 1 1 0 0,1-1-1 0 0,-1 0 0 0 0,1 0 0 0 0,0 1 1 0 0,-1-1-1 0 0,1 0 0 0 0,0 1 0 0 0,0-1 0 0 0,0 0 1 0 0,0 1-1 0 0,0-1 0 0 0,0 0 0 0 0,0 1 1 0 0,0-1-1 0 0,1 0 0 0 0,-1 1 0 0 0,0-1 1 0 0,1 0-1 0 0,-1 1 0 0 0,1-1 0 0 0,0 0 0 0 0,-1 0 1 0 0,1 0-1 0 0,0 0 0 0 0,0 0 0 0 0,0 0 1 0 0,-1 0-1 0 0,1 0 0 0 0,0 0 0 0 0,0 0 0 0 0,1 0 1 0 0,-1 0-1 0 0,0-1 0 0 0,0 1 0 0 0,0 0 1 0 0,0-1-1 0 0,1 1 0 0 0,-1-1 0 0 0,0 1 0 0 0,0-1 1 0 0,1 0-1 0 0,-1 0 0 0 0,0 1 0 0 0,1-1 1 0 0,-1 0 84 0 0,36 1-5646 0 0,-25-1 552 0 0</inkml:trace>
  <inkml:trace contextRef="#ctx0" brushRef="#br0" timeOffset="119399.323">8903 365 5817 0 0,'0'0'1663'0'0,"0"0"-716"0"0,0 0-160 0 0,0 0 219 0 0,0 0 258 0 0,-39 18 99 0 0,-124 57-95 0 0,-178 82 2217 0 0,210-90-3144 0 0,129-67-415 0 0,1 0 0 0 0,-1 1 0 0 0,0-1 0 0 0,1 1-1 0 0,-1 0 1 0 0,1 0 0 0 0,0-1 0 0 0,-1 1 0 0 0,1 0 0 0 0,0 0 0 0 0,-1 0 0 0 0,1 0-1 0 0,0 1 1 0 0,0-1 0 0 0,0 0 0 0 0,0 0 0 0 0,0 1 0 0 0,0-1 0 0 0,0 0-1 0 0,0 1 1 0 0,1-1 0 0 0,-1 1 0 0 0,1-1 0 0 0,-1 1 0 0 0,1 0 0 0 0,-1-1-1 0 0,1 1 1 0 0,0-1 0 0 0,0 1 0 0 0,0 0 0 0 0,0-1 0 0 0,0 1 0 0 0,0 0 0 0 0,0-1-1 0 0,0 1 1 0 0,1-1 0 0 0,-1 1 0 0 0,1 0 0 0 0,-1-1 0 0 0,1 1 0 0 0,-1-1-1 0 0,1 1 1 0 0,0-1 0 0 0,1 2 74 0 0,8-1-879 0 0,1-1 0 0 0,0 0 0 0 0,-1 0 0 0 0,1-1 0 0 0,0 0 0 0 0,-1-1 0 0 0,1-1 0 0 0,0 1 0 0 0,-1-2 0 0 0,1 1 0 0 0,1-2 879 0 0,11-3-5010 0 0</inkml:trace>
  <inkml:trace contextRef="#ctx0" brushRef="#br0" timeOffset="119606.258">9947 324 7186 0 0,'0'0'2944'0'0,"0"0"-1003"0"0,0 0-909 0 0,0 0-191 0 0,-37 18 124 0 0,-120 58 100 0 0,-224 80 3207 0 0,131-56-3327 0 0,248-100-971 0 0,1 0 0 0 0,-1 0 0 0 0,0 1 1 0 0,0-1-1 0 0,1 1 0 0 0,-1-1 0 0 0,0 1 0 0 0,1 0 0 0 0,-1 0 0 0 0,1 0 0 0 0,-1 0 0 0 0,1 0 0 0 0,-1 0 1 0 0,1 0-1 0 0,-1 0 0 0 0,1 0 0 0 0,0 1 0 0 0,0-1 0 0 0,0 0 0 0 0,0 1 0 0 0,0-1 0 0 0,0 1 0 0 0,0 0 0 0 0,0-1 1 0 0,1 1-1 0 0,-1 0 0 0 0,0-1 0 0 0,1 1 0 0 0,0 0 0 0 0,-1 0 0 0 0,1-1 0 0 0,0 1 0 0 0,0 0 26 0 0,36 9-1025 0 0,-10-11 342 0 0,0-2 1 0 0,0 0-1 0 0,0-2 1 0 0,0-1-1 0 0,0-1 0 0 0,-1-2 1 0 0,3-1 682 0 0,33-8-3905 0 0,-11 5-2306 0 0,-13 0 1794 0 0</inkml:trace>
  <inkml:trace contextRef="#ctx0" brushRef="#br0" timeOffset="119873.222">10444 405 11226 0 0,'0'0'1511'0'0,"0"0"-304"0"0,-35 16-224 0 0,-114 50 29 0 0,-186 80 4242 0 0,332-144-5260 0 0,-1-1-50 0 0,0 0 0 0 0,0 0-1 0 0,0 0 1 0 0,0 1 0 0 0,1 0-1 0 0,-1 0 1 0 0,1 0 0 0 0,-1 0-1 0 0,1 1 1 0 0,0-1 0 0 0,0 1-1 0 0,0 0 1 0 0,0 0 0 0 0,0 0-1 0 0,1 0 1 0 0,-1 0 0 0 0,1 1-1 0 0,0-1 1 0 0,0 1 0 0 0,0-1-1 0 0,0 1 1 0 0,1 0 0 0 0,0 0 0 0 0,-1 0-1 0 0,1 0 1 0 0,0 2 56 0 0,1-2-588 0 0,0 4-1547 0 0,1-3-2152 0 0,0-1-6610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507 252 1544 0 0,'0'0'1515'0'0,"0"0"-486"0"0,0 0-324 0 0,0 0-105 0 0,0 0 51 0 0,0 0 190 0 0,0 0 241 0 0,0 0 177 0 0,0 0 87 0 0,0 0-37 0 0,0 0-142 0 0,-14-11-188 0 0,-42-33-160 0 0,18 33 763 0 0,31 13-1475 0 0,0 1 1 0 0,1-1 0 0 0,0 1-1 0 0,-1 1 1 0 0,1-1 0 0 0,0 1 0 0 0,1 0-1 0 0,-1 0 1 0 0,1 1 0 0 0,-1 0 0 0 0,1 0-1 0 0,1 0 1 0 0,-1 0 0 0 0,-2 4-108 0 0,1-2 88 0 0,-31 41 216 0 0,1 1 0 0 0,3 2 1 0 0,2 1-1 0 0,2 2 0 0 0,2 1 0 0 0,3 0 1 0 0,-14 52-305 0 0,27-77 75 0 0,2 0 1 0 0,1 0-1 0 0,1 1 1 0 0,1 1-1 0 0,2-1 1 0 0,1 1 0 0 0,2-1-1 0 0,1 1 1 0 0,3 20-76 0 0,-2-43 23 0 0,0 1 0 0 0,1-1 1 0 0,1 0-1 0 0,-1 0 0 0 0,1 0 0 0 0,1 0 1 0 0,-1-1-1 0 0,2 1 0 0 0,-1-1 0 0 0,1 0 1 0 0,0 0-1 0 0,1-1 0 0 0,0 1 0 0 0,0-1 1 0 0,0 0-1 0 0,1-1 0 0 0,0 0 0 0 0,1 0 1 0 0,-1 0-1 0 0,1-1 0 0 0,0 0 0 0 0,0-1 1 0 0,1 0-1 0 0,-1 0 0 0 0,1 0-23 0 0,6-2 81 0 0,1 0 0 0 0,-1-1 0 0 0,0-1 0 0 0,0 0 0 0 0,1-1 0 0 0,-1-1 0 0 0,0 0 0 0 0,0-1 0 0 0,0-1 0 0 0,-1 0 0 0 0,1-1 0 0 0,-1 0 0 0 0,0-1 0 0 0,1-2-81 0 0,182-119 614 0 0,-192 123-604 0 0,46-35 94 0 0,-3-2 0 0 0,0-2 0 0 0,-3-2 0 0 0,-2-2 0 0 0,-2-2 0 0 0,-2-1 0 0 0,22-40-104 0 0,-48 68 27 0 0,-1 0-1 0 0,-2-1 1 0 0,0 0-1 0 0,-1-1 1 0 0,-1 0-1 0 0,-2 0 1 0 0,0 0-1 0 0,-2-1 1 0 0,0 0-1 0 0,-2 0 1 0 0,-1 0-1 0 0,0 0 0 0 0,-2-2-26 0 0,-1 12-33 0 0,1 0 1 0 0,-2 1-1 0 0,0-1 0 0 0,0 1 0 0 0,-2-1 0 0 0,0 1 0 0 0,0 1 0 0 0,-1-1 0 0 0,-1 1 0 0 0,0 0 0 0 0,-1 0 0 0 0,-1 1 0 0 0,1 0 0 0 0,-2 0 0 0 0,0 1 0 0 0,0 0 0 0 0,-1 1 0 0 0,0 0 0 0 0,-1 1 0 0 0,0 0 0 0 0,-1 1 0 0 0,-5-2 33 0 0,-3 0-131 0 0,-1 2-1 0 0,0 0 1 0 0,0 1 0 0 0,-1 2 0 0 0,0 0 0 0 0,0 1 0 0 0,0 2 0 0 0,-1 0-1 0 0,1 1 1 0 0,-1 2 0 0 0,1 0 0 0 0,0 2 0 0 0,0 0 0 0 0,0 1-1 0 0,0 2 1 0 0,0 0 0 0 0,1 2 0 0 0,0 0 0 0 0,1 1 0 0 0,-16 10 131 0 0,12-6-849 0 0,1 1 0 0 0,0 1-1 0 0,1 1 1 0 0,1 1 0 0 0,0 1 0 0 0,-10 13 849 0 0,-2 6-4604 0 0,12-6-4658 0 0</inkml:trace>
  <inkml:trace contextRef="#ctx0" brushRef="#br0" timeOffset="562.179">983 1261 6225 0 0,'0'0'1179'0'0,"0"0"-237"0"0,0 0 46 0 0,0 0 370 0 0,0 0 321 0 0,0 0 93 0 0,0 0-154 0 0,13-32-310 0 0,40-100-282 0 0,31-50 1593 0 0,-10-1-1442 0 0,-48 109-817 0 0,-25 209-1192 0 0,-2-125 843 0 0,1 0 1 0 0,1 0-1 0 0,0 0 0 0 0,0 0 0 0 0,1 0 0 0 0,1 0 1 0 0,-1-1-1 0 0,1 1 0 0 0,1-1 0 0 0,0 0 0 0 0,0 0 1 0 0,1 0-1 0 0,0 0 0 0 0,0-1 0 0 0,1 0 0 0 0,0 0 1 0 0,1 0-1 0 0,0-1 0 0 0,0 0 0 0 0,2 1-11 0 0,-5-6 83 0 0,1 0-1 0 0,0 0 1 0 0,0-1 0 0 0,0 1-1 0 0,0-1 1 0 0,0 0-1 0 0,0-1 1 0 0,0 1 0 0 0,0-1-1 0 0,0 0 1 0 0,0 0-1 0 0,1 0 1 0 0,-1-1 0 0 0,0 0-1 0 0,0 0 1 0 0,0 0-1 0 0,0-1 1 0 0,0 0 0 0 0,-1 0-1 0 0,1 0 1 0 0,0 0-1 0 0,-1-1 1 0 0,0 1 0 0 0,1-1-1 0 0,-1-1 1 0 0,0 1-1 0 0,-1 0 1 0 0,1-1 0 0 0,0 0-1 0 0,-1 0 1 0 0,1 0-83 0 0,10-11 151 0 0,1-1-1 0 0,-2 0 1 0 0,0-1 0 0 0,-1 0-1 0 0,-1-1 1 0 0,-1 0 0 0 0,0-1-1 0 0,-1 0 1 0 0,4-14-151 0 0,13-95-251 0 0,-37 138-8520 0 0,5 0 2481 0 0,5-2-3958 0 0</inkml:trace>
  <inkml:trace contextRef="#ctx0" brushRef="#br0" timeOffset="901.721">1815 967 7514 0 0,'0'0'1921'0'0,"0"0"-183"0"0,0 0-50 0 0,0 0-91 0 0,0 0-228 0 0,0 0-275 0 0,0 0-246 0 0,0 0-160 0 0,0 0-85 0 0,34-26-95 0 0,101-81-105 0 0,-74 45 229 0 0,-58 56-554 0 0,0 1 0 0 0,0-1-1 0 0,-1 0 1 0 0,0 0 0 0 0,0 1 0 0 0,0-2 0 0 0,0 1-1 0 0,-1 0 1 0 0,0 0 0 0 0,-1 0 0 0 0,1 0 0 0 0,-1-1-1 0 0,0 1 1 0 0,-1 0 0 0 0,0-3-78 0 0,-1 5-11 0 0,-1-1 1 0 0,0 1-1 0 0,0 1 1 0 0,-1-1-1 0 0,1 0 1 0 0,-1 1-1 0 0,1 0 1 0 0,-1 0-1 0 0,0 0 1 0 0,0 0-1 0 0,-1 0 1 0 0,1 1-1 0 0,0 0 1 0 0,-1 0-1 0 0,0 0 0 0 0,1 1 1 0 0,-1-1-1 0 0,0 1 1 0 0,0 0-1 0 0,0 0 1 0 0,0 1-1 0 0,0-1 1 0 0,1 1-1 0 0,-1 1 1 0 0,0-1-1 0 0,0 0 1 0 0,0 1-1 0 0,0 0 0 0 0,0 0 1 0 0,-2 1 10 0 0,-7 4-20 0 0,0 0 1 0 0,0 0-1 0 0,0 1 0 0 0,1 1 0 0 0,0 0 1 0 0,0 1-1 0 0,1 1 0 0 0,0-1 1 0 0,1 2-1 0 0,0 0 0 0 0,0 0 0 0 0,1 1 1 0 0,1 0-1 0 0,0 1 0 0 0,1 0 1 0 0,0 0-1 0 0,1 1 0 0 0,-3 9 20 0 0,5-15 21 0 0,1 0 0 0 0,0 1 0 0 0,1-1 0 0 0,0 1 0 0 0,1-1 0 0 0,-1 1 0 0 0,2 0 0 0 0,-1 0 0 0 0,1 0 0 0 0,0 0 1 0 0,1 0-1 0 0,0 0 0 0 0,1 0 0 0 0,0 0 0 0 0,0 0 0 0 0,1 0 0 0 0,0-1 0 0 0,0 1 0 0 0,1 0 0 0 0,0-1 0 0 0,1 0 0 0 0,0 1 0 0 0,0-1 0 0 0,1-1 0 0 0,0 1 0 0 0,1 0-21 0 0,7 4 36 0 0,0-1-1 0 0,1 0 1 0 0,0-1 0 0 0,1-1-1 0 0,0 0 1 0 0,0-1-1 0 0,1-1 1 0 0,0 0 0 0 0,0-1-1 0 0,1-1 1 0 0,0 0 0 0 0,0-2-1 0 0,0 1 1 0 0,0-2 0 0 0,0-1-1 0 0,1 0 1 0 0,-1-1 0 0 0,9-1-36 0 0,115-21-2429 0 0,-119 15-2571 0 0,-7 0-6098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0 770 2328 0 0,'0'0'627'0'0,"0"0"-269"0"0,0 0 55 0 0,0 0 507 0 0,0 0 673 0 0,0 0 452 0 0,0 0 113 0 0,0 0-223 0 0,0 0-418 0 0,0 0-324 0 0,0 0-183 0 0,0 0-115 0 0,0 0-79 0 0,17-26-77 0 0,51-85-97 0 0,54-113 1535 0 0,104-80-1508 0 0,-222 300-670 0 0,-1-1 4 0 0,1 0 0 0 0,0 0-1 0 0,0 0 1 0 0,1 1 0 0 0,-1 0 0 0 0,1 0-1 0 0,0 0 1 0 0,0 0 0 0 0,0 1 0 0 0,1 0-1 0 0,-1 0 1 0 0,1 1 0 0 0,0-1 0 0 0,0 1-3 0 0,10 45 49 0 0,-15-41-36 0 0,3 231 784 0 0,-5-230-784 0 0,0-1 1 0 0,1 1 0 0 0,0 0-1 0 0,0 0 1 0 0,-1-1 0 0 0,2 1-1 0 0,-1 0 1 0 0,0 0 0 0 0,0-1 0 0 0,1 1-1 0 0,0 0 1 0 0,-1 0 0 0 0,1-1-1 0 0,0 1 1 0 0,1-1 0 0 0,-1 1 0 0 0,0-1-1 0 0,1 1 1 0 0,-1-1 0 0 0,1 0-1 0 0,0 0 1 0 0,-1 1 0 0 0,1-1-1 0 0,0-1 1 0 0,0 1 0 0 0,1 0 0 0 0,-1 0-1 0 0,0-1 1 0 0,1 1 0 0 0,-1-1-1 0 0,1 0 1 0 0,-1 0 0 0 0,1 0 0 0 0,-1 0-1 0 0,1 0 1 0 0,0 0 0 0 0,-1-1-1 0 0,1 1 1 0 0,0-1 0 0 0,0 0-1 0 0,0 0 1 0 0,-1 0 0 0 0,1 0 0 0 0,0 0-1 0 0,0-1 1 0 0,-1 1 0 0 0,4-2-14 0 0,118-107 653 0 0,141-152-619 0 0,-217 232-183 0 0,-48 41 101 0 0,-2 21 182 0 0,-2 1 0 0 0,-1-1 0 0 0,-1 0 0 0 0,-2-1 0 0 0,-2 1-134 0 0,-26 154 339 0 0,48-95-372 0 0,-11-90-32 0 0,0 0 0 0 0,0 1 0 0 0,0-1 0 0 0,1 0 0 0 0,-1 0-1 0 0,0 0 1 0 0,1 0 0 0 0,0 0 0 0 0,-1 0 0 0 0,1 0 0 0 0,0 0 0 0 0,0-1-1 0 0,0 1 1 0 0,0-1 0 0 0,0 1 0 0 0,0-1 0 0 0,1 0 0 0 0,-1 0 0 0 0,0 0-1 0 0,1 0 1 0 0,-1 0 0 0 0,0-1 0 0 0,1 1 0 0 0,-1-1 0 0 0,1 1 0 0 0,0-1-1 0 0,-1 0 1 0 0,1 0 0 0 0,-1 0 0 0 0,1 0 0 0 0,-1-1 0 0 0,1 1 0 0 0,-1 0-1 0 0,1-1 1 0 0,-1 0 65 0 0,44-23-4488 0 0,-21 2-3940 0 0,-13 10-1418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15019 0 0,'0'0'670'0'0,"0"0"-276"0"0,0 0-61 0 0,0 0 165 0 0,0 0 177 0 0,-21 32 101 0 0,-63 98 0 0 0,52-53 260 0 0,31-65-855 0 0,0-6-115 0 0,0-1 1 0 0,0 1-1 0 0,1 0 1 0 0,0 0-1 0 0,0 0 1 0 0,1 0-1 0 0,-1 0 1 0 0,1 0-1 0 0,0 0 1 0 0,1 0-1 0 0,0 0 1 0 0,0-1-1 0 0,0 1 1 0 0,0-1-1 0 0,1 1 1 0 0,0-1-1 0 0,0 0 1 0 0,1 0-1 0 0,-1 0 1 0 0,1 0-1 0 0,0-1 1 0 0,0 0-1 0 0,1 0 1 0 0,-1 0-1 0 0,1 0 1 0 0,0 0-1 0 0,0-1 1 0 0,0 0-1 0 0,0 0 1 0 0,1-1-1 0 0,1 2-66 0 0,0-2 82 0 0,-1 0-1 0 0,0 0 1 0 0,1-1-1 0 0,0 0 0 0 0,-1 0 1 0 0,1 0-1 0 0,-1-1 0 0 0,1 0 1 0 0,0 0-1 0 0,-1-1 0 0 0,1 1 1 0 0,0-1-1 0 0,-1-1 0 0 0,0 0 1 0 0,1 0-1 0 0,-1 0 0 0 0,0 0 1 0 0,0-1-1 0 0,0 0 0 0 0,0 0 1 0 0,0-1-1 0 0,-1 0 1 0 0,0 0-1 0 0,1 0 0 0 0,-2-1 1 0 0,1 1-1 0 0,0-1 0 0 0,-1 0 1 0 0,0-1-82 0 0,4-4 53 0 0,-1 0 0 0 0,0-1 0 0 0,-1 0 1 0 0,0 0-1 0 0,-1-1 0 0 0,0 1 0 0 0,-1-1 1 0 0,-1 0-1 0 0,1 0 0 0 0,-2-1 0 0 0,0 1 1 0 0,0-1-1 0 0,-1 1 0 0 0,-1-1 1 0 0,0 1-1 0 0,-2-12-53 0 0,2 19-61 0 0,-1 1 0 0 0,0-1 0 0 0,0 1 0 0 0,0-1-1 0 0,-1 1 1 0 0,1-1 0 0 0,-1 1 0 0 0,0 0 0 0 0,-1 0 0 0 0,1 0 0 0 0,-1 0 0 0 0,0 0 0 0 0,1 1 0 0 0,-2-1 0 0 0,1 1 0 0 0,0-1 0 0 0,-1 1 0 0 0,1 0-1 0 0,-1 1 1 0 0,0-1 0 0 0,0 1 0 0 0,0-1 0 0 0,0 1 0 0 0,-1 1 0 0 0,1-1 0 0 0,-1 0 0 0 0,1 1 0 0 0,-1 0 0 0 0,0 0 61 0 0,-40 2-4225 0 0,3 19-4753 0 0,33-12-1679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15 534 9818 0 0,'0'0'944'0'0,"0"0"10"0"0,0 0 343 0 0,0 0 365 0 0,0 0 144 0 0,0 0-110 0 0,0 0-298 0 0,0 0-270 0 0,0 0-182 0 0,0 0-126 0 0,0 0-103 0 0,0 0-105 0 0,0 0-86 0 0,-2-6-66 0 0,-1-2-365 0 0,1 0 0 0 0,0-1 1 0 0,0 1-1 0 0,0-1 0 0 0,1 1 0 0 0,1-1 1 0 0,0 0-1 0 0,0 1 0 0 0,0-1 0 0 0,1 0 1 0 0,1 1-1 0 0,0-3-95 0 0,10-29 19 0 0,2 1 0 0 0,2 0-1 0 0,2 1 1 0 0,1 0 0 0 0,2 2 0 0 0,2 0 0 0 0,1 2-1 0 0,1 1 1 0 0,12-11-19 0 0,-35 41-148 0 0,1 0-1 0 0,-1 0 1 0 0,0 1 0 0 0,1-1-1 0 0,-1 1 1 0 0,1-1-1 0 0,0 1 1 0 0,0 0-1 0 0,0 0 1 0 0,0 0 0 0 0,0 1-1 0 0,0-1 1 0 0,0 1-1 0 0,1-1 1 0 0,-1 1-1 0 0,0 0 1 0 0,1 0-1 0 0,-1 1 1 0 0,1-1 0 0 0,3 1 148 0 0,3 16-4410 0 0,-9 0-1494 0 0,-1-13 3392 0 0,0 5-7790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1152 0 0,'0'0'1919'0'0,"0"0"16"0"0,0 0 101 0 0,0 0 81 0 0,0 0-15 0 0,0 0-116 0 0,0 0-170 0 0,0 0-217 0 0,0 0-256 0 0,35 1-237 0 0,109 2-218 0 0,-73-19 195 0 0,-60 9-855 0 0,-2 4-122 0 0,0 0 0 0 0,-1-1 0 0 0,1 0 1 0 0,-1-1-1 0 0,0 0 0 0 0,0 0 0 0 0,-1-1 0 0 0,1 0 1 0 0,-1 0-1 0 0,0-1 0 0 0,-1 1 0 0 0,0-1 0 0 0,0-1 1 0 0,0 1-1 0 0,-1-1 0 0 0,0 0 0 0 0,0-1 0 0 0,-1 1 1 0 0,0-1-1 0 0,-1 0 0 0 0,0 0 0 0 0,0 0 0 0 0,-1 0 1 0 0,0 0-1 0 0,-1-1 0 0 0,0 1 0 0 0,0-2-106 0 0,-3 8-11 0 0,0 0-1 0 0,-1 0 0 0 0,1 0 1 0 0,-1 0-1 0 0,1 1 1 0 0,-1-1-1 0 0,0 1 0 0 0,0 0 1 0 0,0-1-1 0 0,0 1 1 0 0,0 1-1 0 0,-1-1 1 0 0,1 0-1 0 0,-1 1 0 0 0,1 0 1 0 0,-1-1-1 0 0,1 1 1 0 0,-1 1-1 0 0,0-1 0 0 0,1 1 1 0 0,-1-1-1 0 0,0 1 1 0 0,0 0-1 0 0,1 0 0 0 0,-1 1 1 0 0,-3 0 11 0 0,1-2-42 0 0,-7 2-3 0 0,0 0 0 0 0,0 0 0 0 0,0 1 0 0 0,0 0 0 0 0,0 2 0 0 0,0-1 0 0 0,1 1 0 0 0,0 1 0 0 0,-1 0 0 0 0,2 1 0 0 0,-1 1 0 0 0,1-1 0 0 0,0 2 0 0 0,0-1 0 0 0,1 2 0 0 0,0-1 0 0 0,1 1 0 0 0,-1 1 0 0 0,2 0 0 0 0,-1 0 0 0 0,2 1 0 0 0,-1 0 0 0 0,2 0 0 0 0,-1 0 0 0 0,1 1 0 0 0,1 0 0 0 0,0 1 0 0 0,1-1 0 0 0,0 1 0 0 0,1-1 0 0 0,1 1 0 0 0,-2 11 45 0 0,4-16 16 0 0,0 0 1 0 0,0 0-1 0 0,0 0 1 0 0,1 0-1 0 0,0 0 0 0 0,1 0 1 0 0,0-1-1 0 0,0 1 1 0 0,0 0-1 0 0,1-1 0 0 0,1 0 1 0 0,-1 1-1 0 0,1-1 0 0 0,0-1 1 0 0,0 1-1 0 0,1-1 1 0 0,0 1-1 0 0,0-1 0 0 0,1 0 1 0 0,0-1-1 0 0,0 0 0 0 0,0 0 1 0 0,0 0-1 0 0,1 0 1 0 0,2 0-17 0 0,9 6 23 0 0,0-1 0 0 0,1-1 1 0 0,0-1-1 0 0,1 0 1 0 0,0-1-1 0 0,0-2 1 0 0,0 0-1 0 0,1-1 1 0 0,-1 0-1 0 0,6-2-23 0 0,75-2-4263 0 0,-84-3-4454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9 331 6665 0 0,'0'0'2681'0'0,"0"0"-1858"0"0,0 0-672 0 0,0 0 177 0 0,0 0 478 0 0,0 0 379 0 0,0 0 112 0 0,0 0-15 0 0,0 0-90 0 0,0 0-110 0 0,34-3-138 0 0,108-14-133 0 0,-34-11 433 0 0,-85 21-1065 0 0,-1-1 0 0 0,0-1 0 0 0,-1-2 0 0 0,0 0 0 0 0,-1-1 0 0 0,0-1 0 0 0,-1 0 0 0 0,0-2 0 0 0,-2 0 0 0 0,1-1-1 0 0,9-13-178 0 0,-25 27 4 0 0,0-1-1 0 0,0 1 1 0 0,-1-1-1 0 0,1 1 1 0 0,-1-1-1 0 0,1 0 1 0 0,-1 0-1 0 0,0 0 1 0 0,0 0-1 0 0,0 0 1 0 0,0 0-1 0 0,-1 0 1 0 0,1 0-1 0 0,-1-1 1 0 0,0 1-1 0 0,0 0 1 0 0,0 0-1 0 0,0 0 1 0 0,-1 0-1 0 0,1 0 1 0 0,-1 0-1 0 0,0-1 1 0 0,0 1-1 0 0,0 0 1 0 0,0 1-1 0 0,0-1 1 0 0,-1 0-1 0 0,1 0 1 0 0,-1 0-1 0 0,0 1 1 0 0,0-1-1 0 0,0 1 1 0 0,0 0-1 0 0,0-1 1 0 0,0 1-1 0 0,-1 0 1 0 0,1 0-1 0 0,-1 0 1 0 0,0 1-1 0 0,1-1 1 0 0,-1 1-1 0 0,0-1 1 0 0,0 1-1 0 0,0 0 1 0 0,0 0-1 0 0,0 0 1 0 0,0 0-1 0 0,0 1-2 0 0,-18-3-58 0 0,1 2 0 0 0,0 0 0 0 0,-1 2 0 0 0,1 0 0 0 0,0 1 0 0 0,0 1 0 0 0,0 1 0 0 0,0 0 0 0 0,0 2 0 0 0,1 0 0 0 0,0 2 0 0 0,0 0 1 0 0,1 1-1 0 0,0 0 0 0 0,1 2 0 0 0,0 0 0 0 0,0 1 0 0 0,1 0 0 0 0,1 2 0 0 0,0 0 0 0 0,1 0 0 0 0,0 1 0 0 0,2 1 0 0 0,-1 1 1 0 0,-3 7 56 0 0,12-19 11 0 0,0-1 1 0 0,1 1 0 0 0,-1 0-1 0 0,1 0 1 0 0,0 0 0 0 0,0 1-1 0 0,1-1 1 0 0,0 1 0 0 0,0-1-1 0 0,0 1 1 0 0,1 0 0 0 0,-1-1 0 0 0,1 1-1 0 0,1 0 1 0 0,-1 0 0 0 0,1 0-1 0 0,0 0 1 0 0,0 0 0 0 0,1 0-1 0 0,0 0 1 0 0,0 0 0 0 0,0 0-1 0 0,1-1 1 0 0,0 1 0 0 0,0-1 0 0 0,0 1-1 0 0,1-1 1 0 0,-1 1 0 0 0,1-1-1 0 0,2 2-11 0 0,11 3 64 0 0,0 0-1 0 0,0-1 0 0 0,1 0 0 0 0,0-2 0 0 0,1 0 1 0 0,0 0-1 0 0,0-2 0 0 0,0-1 0 0 0,1 0 1 0 0,0-1-1 0 0,-1-1 0 0 0,1 0 0 0 0,0-2 0 0 0,0 0 1 0 0,0-1-1 0 0,0-1 0 0 0,3-2-63 0 0,120-25-267 0 0,34-41-2201 0 0,-128 46-941 0 0,-18 7-2684 0 0,-6 4-4300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17604 0 0,'0'0'1555'0'0,"0"0"-930"0"0,0 0-385 0 0,0 0 27 0 0,0 0 121 0 0,0 0 103 0 0,-33 33 30 0 0,-104 109-50 0 0,53-37 156 0 0,60-69-617 0 0,2 2 0 0 0,2 0 0 0 0,2 1 0 0 0,1 1 0 0 0,2 0 0 0 0,-1 8-10 0 0,15-43-197 0 0,-14 25-1645 0 0,-6-32-7434 0 0,18-1 183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13467 0 0,'0'0'1976'0'0,"0"0"-785"0"0,0 0-644 0 0,0 0-202 0 0,0 0-10 0 0,0 0 17 0 0,0 0 44 0 0,0 0 34 0 0,0 0 30 0 0,0 0 55 0 0,0 0-25 0 0,0 0-59 0 0,0 0-55 0 0,24 22-97 0 0,76 74-59 0 0,-13 6 144 0 0,-69-81-483 0 0,1-2 1 0 0,0-1-1 0 0,2 0 0 0 0,0-2 1 0 0,1 0-1 0 0,0-1 0 0 0,1-1 1 0 0,1-2-1 0 0,1 0 0 0 0,-1-1 0 0 0,2-2 1 0 0,5 1 118 0 0,5-6-1916 0 0,-13-3-3568 0 0,-16-1 2491 0 0,5 0-7364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455 582 840 0 0,'0'0'1290'0'0,"0"0"-317"0"0,0 0-46 0 0,0 0 185 0 0,0 0 205 0 0,0 0 102 0 0,0 0-15 0 0,0 0-81 0 0,0 0-91 0 0,0 0-114 0 0,0 0-103 0 0,-8-8-107 0 0,-37-35 634 0 0,35 38-1082 0 0,0 1 0 0 0,0 1 0 0 0,-1 0 1 0 0,1 0-1 0 0,-1 1 0 0 0,0 0 1 0 0,0 1-1 0 0,0 0 0 0 0,0 1 1 0 0,0 0-1 0 0,-6 1-460 0 0,2-1 424 0 0,4 1-348 0 0,0 0-1 0 0,0 0 1 0 0,0 1-1 0 0,1 1 0 0 0,-1 0 1 0 0,0 1-1 0 0,1-1 1 0 0,0 2-1 0 0,0 0 1 0 0,0 0-1 0 0,1 1 0 0 0,-1 0 1 0 0,1 0-1 0 0,1 1 1 0 0,-1 0-1 0 0,1 1 1 0 0,0 0-1 0 0,1 0 0 0 0,0 1 1 0 0,0-1-1 0 0,1 2 1 0 0,0-1-1 0 0,1 1 1 0 0,0 0-1 0 0,0 0 0 0 0,1 0 1 0 0,-1 6-76 0 0,1-5-4 0 0,0 0 0 0 0,1 0 0 0 0,1 0 0 0 0,0 0 0 0 0,0 1 1 0 0,1-1-1 0 0,0 0 0 0 0,1 1 0 0 0,1-1 0 0 0,0 1 0 0 0,0-1 0 0 0,1 0 0 0 0,0 1 0 0 0,1-1 1 0 0,1 0-1 0 0,-1-1 0 0 0,2 1 0 0 0,-1-1 0 0 0,2 1 0 0 0,-1-1 0 0 0,1-1 0 0 0,3 3 4 0 0,-5-9 29 0 0,1 0 0 0 0,0-1 0 0 0,-1 0 0 0 0,1 0 1 0 0,1 0-1 0 0,-1 0 0 0 0,0-1 0 0 0,0 0 0 0 0,0 0 0 0 0,1 0 0 0 0,-1-1 0 0 0,1 0 0 0 0,-1 0 0 0 0,0 0 0 0 0,1 0 0 0 0,-1-1 0 0 0,0 0 0 0 0,1 0 0 0 0,-1-1 0 0 0,0 1 0 0 0,0-1 0 0 0,0 0 0 0 0,0 0 0 0 0,0-1 0 0 0,-1 0 0 0 0,1 0 0 0 0,-1 0 0 0 0,1 0 0 0 0,-1 0 0 0 0,0-1 0 0 0,-1 0 0 0 0,1 0 0 0 0,-1 0 0 0 0,1 0 0 0 0,-1-1 0 0 0,0 1 0 0 0,1-4-29 0 0,151-217 624 0 0,-135 192-587 0 0,37-63 69 0 0,-40 137-389 0 0,43 77 352 0 0,34-4-269 0 0,-71-110-1634 0 0,-9-8-5109 0 0,-10 0-4332 0 0</inkml:trace>
  <inkml:trace contextRef="#ctx0" brushRef="#br0" timeOffset="580.033">823 1038 12699 0 0,'0'0'1728'0'0,"0"0"-324"0"0,0 0-102 0 0,0 0-54 0 0,0 0-142 0 0,0 0-238 0 0,0 0-199 0 0,0 0-126 0 0,0 0-89 0 0,0 0-88 0 0,0 0-59 0 0,0 0-49 0 0,15-35-54 0 0,46-109 9 0 0,-3 39 327 0 0,-46 86-473 0 0,1 1-1 0 0,1 0 1 0 0,1 1 0 0 0,0 0 0 0 0,1 1-1 0 0,1 1 1 0 0,0 1 0 0 0,5-3-67 0 0,40-12-199 0 0,-60 31 196 0 0,-1 0-1 0 0,0-1 1 0 0,1 1 0 0 0,-1 0 0 0 0,0 0 0 0 0,0-1-1 0 0,0 1 1 0 0,0 0 0 0 0,0 0 0 0 0,-1 0 0 0 0,1 0-1 0 0,0 1 1 0 0,-1-1 0 0 0,0 0 0 0 0,1 0 0 0 0,-1 0-1 0 0,0 0 1 0 0,0 0 0 0 0,0 1 0 0 0,-1-1 0 0 0,1 0-1 0 0,0 0 1 0 0,-1 2 3 0 0,1 2 14 0 0,-6 181 218 0 0,6-186-229 0 0,0-1 1 0 0,-1 1 0 0 0,1 0-1 0 0,0 0 1 0 0,0 0-1 0 0,0-1 1 0 0,0 1 0 0 0,0 0-1 0 0,0 0 1 0 0,0 0-1 0 0,1 0 1 0 0,-1-1-1 0 0,0 1 1 0 0,0 0 0 0 0,1 0-1 0 0,-1-1 1 0 0,0 1-1 0 0,1 0 1 0 0,-1 0-1 0 0,0-1 1 0 0,1 1 0 0 0,-1 0-1 0 0,1-1 1 0 0,0 1-1 0 0,-1-1 1 0 0,1 1-1 0 0,-1-1 1 0 0,1 1 0 0 0,0-1-1 0 0,-1 1 1 0 0,1-1-1 0 0,0 1 1 0 0,0-1 0 0 0,-1 0-1 0 0,1 0 1 0 0,0 1-1 0 0,0-1 1 0 0,0 0-1 0 0,-1 0 1 0 0,1 0 0 0 0,0 0-1 0 0,0 0 1 0 0,0 0-1 0 0,0 0 1 0 0,-1 0-1 0 0,1 0 1 0 0,0 0 0 0 0,0 0-1 0 0,0 0 1 0 0,-1-1-1 0 0,1 1 1 0 0,0 0 0 0 0,0-1-1 0 0,0 1-3 0 0,40-27 395 0 0,153-155 42 0 0,-176 167-434 0 0,-8 5-1 0 0,0 1-1 0 0,1 1 1 0 0,1-1-1 0 0,-1 2 1 0 0,1-1 0 0 0,0 2-1 0 0,1 0 1 0 0,0 0 0 0 0,8-2-2 0 0,-20 10 3 0 0,1 0 0 0 0,-1-1 0 0 0,0 1 0 0 0,0 0 0 0 0,1 0 0 0 0,-1 0 0 0 0,-1 0 1 0 0,1 0-1 0 0,0 0 0 0 0,0 0 0 0 0,-1 0 0 0 0,0 0 0 0 0,1 1 0 0 0,-1-1 0 0 0,0 0 0 0 0,0 0 0 0 0,0 0 1 0 0,0 0-1 0 0,0 1 0 0 0,0-1 0 0 0,-1 0 0 0 0,1 0 0 0 0,-2 2-3 0 0,2 5 34 0 0,-12 75 166 0 0,1 33-377 0 0,33-88-1132 0 0,4-25-6504 0 0,-21-4-3507 0 0</inkml:trace>
  <inkml:trace contextRef="#ctx0" brushRef="#br0" timeOffset="1132.87">1916 648 14475 0 0,'0'0'2883'0'0,"0"0"-1920"0"0,0 0-591 0 0,0 0 195 0 0,0 0 240 0 0,0 0 154 0 0,0 0-40 0 0,0 0-206 0 0,0 0-210 0 0,0 0-133 0 0,0 0-95 0 0,0 0-69 0 0,-2 33-53 0 0,-5 102-13 0 0,16 57 312 0 0,-6-155-404 0 0,0-10-20 0 0,-2 0-1 0 0,0 1 1 0 0,-2-1 0 0 0,-1 0 0 0 0,-5 24-30 0 0,-2-25 142 0 0,-3-43 208 0 0,11 6-329 0 0,0 0 1 0 0,0 0-1 0 0,1 0 0 0 0,1 0 0 0 0,0 0 1 0 0,0 0-1 0 0,1 0 0 0 0,0 0 0 0 0,1 1 0 0 0,1-1 1 0 0,-1 1-1 0 0,2-1 0 0 0,3-7-21 0 0,12-35-22 0 0,2 1 0 0 0,3 1 1 0 0,1 1-1 0 0,3 1 0 0 0,2 2 0 0 0,2 1 0 0 0,2 1 0 0 0,2 2 0 0 0,1 1 0 0 0,19-12 22 0 0,-49 47 16 0 0,1 1-1 0 0,0 0 1 0 0,0 0-1 0 0,1 1 0 0 0,0 0 1 0 0,0 1-1 0 0,0 0 0 0 0,0 1 1 0 0,0 0-1 0 0,1 0 1 0 0,-1 1-1 0 0,1 1 0 0 0,0 0 1 0 0,0 0-1 0 0,-1 1 0 0 0,1 0 1 0 0,7 2-16 0 0,-13 1 40 0 0,-1 0 0 0 0,1 0 1 0 0,0 1-1 0 0,-1 0 0 0 0,0 0 1 0 0,0 0-1 0 0,0 1 0 0 0,0-1 0 0 0,-1 1 1 0 0,0 0-1 0 0,0 0 0 0 0,0 0 1 0 0,-1 0-1 0 0,1 0 0 0 0,-1 1 0 0 0,0-1 1 0 0,-1 1-1 0 0,1 0 0 0 0,-1-1 1 0 0,0 1-1 0 0,-1 0 0 0 0,1 0 0 0 0,-1-1 1 0 0,0 1-1 0 0,-1 0 0 0 0,0 0 1 0 0,1 0-1 0 0,-2-1 0 0 0,0 4-40 0 0,-2 14 47 0 0,-1 0 1 0 0,-1 0-1 0 0,0 0 0 0 0,-2-1 0 0 0,-1 0 0 0 0,-1-1 1 0 0,-1 0-1 0 0,0 0 0 0 0,-2-1 0 0 0,-1 0-47 0 0,6-8-5 0 0,0-1-1 0 0,-1 0 0 0 0,0-1 1 0 0,-1 0-1 0 0,0-1 1 0 0,-1 0-1 0 0,0 0 1 0 0,0-1-1 0 0,-1 0 1 0 0,0-1-1 0 0,0-1 0 0 0,-1 0 1 0 0,1 0-1 0 0,-1-2 1 0 0,-1 1-1 0 0,1-2 1 0 0,-1 1-1 0 0,1-2 0 0 0,-1 0 1 0 0,0-1-1 0 0,0 0 1 0 0,0-1-1 0 0,-13-1 6 0 0,23 0-65 0 0,0 0 0 0 0,0 0 0 0 0,0 0 0 0 0,0 0 0 0 0,0-1-1 0 0,0 1 1 0 0,0-1 0 0 0,1 0 0 0 0,-1-1 0 0 0,0 1 0 0 0,1 0 0 0 0,0-1 0 0 0,0 0-1 0 0,0 0 1 0 0,0 0 0 0 0,0 0 0 0 0,0 0 0 0 0,1-1 0 0 0,-1 1 0 0 0,1-1 0 0 0,0 1 0 0 0,0-1-1 0 0,1 0 1 0 0,-1 0 0 0 0,1 0 0 0 0,0 0 0 0 0,-1 0 0 0 0,2 0 0 0 0,-1 0 0 0 0,1 0-1 0 0,-1-1 1 0 0,1-1 65 0 0,5-42-3872 0 0,12 4-4438 0 0,-10 29-3219 0 0</inkml:trace>
  <inkml:trace contextRef="#ctx0" brushRef="#br0" timeOffset="1477.596">2844 0 18076 0 0,'0'0'913'0'0,"0"0"-208"0"0,0 0 9 0 0,0 0 136 0 0,0 0 79 0 0,0 0-6 0 0,0 0-96 0 0,0 0-183 0 0,0 0-140 0 0,0 0-74 0 0,0 0-89 0 0,0 0-42 0 0,0 0-22 0 0,-3 35-29 0 0,-9 111-33 0 0,12-6 240 0 0,-25 183-88 0 0,17-265-368 0 0,6-35-37 0 0,-1 0 1 0 0,-1 0-1 0 0,-1 0 0 0 0,-1-1 1 0 0,-1 1-1 0 0,-9 18 38 0 0,16-40-55 0 0,0-1-1 0 0,0 1 1 0 0,0 0 0 0 0,0-1-1 0 0,0 1 1 0 0,0 0 0 0 0,0-1-1 0 0,0 1 1 0 0,1 0 0 0 0,-1-1-1 0 0,0 1 1 0 0,0 0 0 0 0,1-1-1 0 0,-1 1 1 0 0,1-1 0 0 0,-1 1-1 0 0,0-1 1 0 0,1 1 0 0 0,-1-1-1 0 0,1 1 1 0 0,-1-1 0 0 0,1 1-1 0 0,-1-1 1 0 0,1 1 0 0 0,0-1-1 0 0,-1 0 1 0 0,1 1 0 0 0,-1-1-1 0 0,1 0 1 0 0,0 0 0 0 0,-1 1-1 0 0,1-1 1 0 0,0 0 0 0 0,-1 0-1 0 0,1 0 1 0 0,0 0 0 0 0,-1 0-1 0 0,1 0 1 0 0,0 0 0 0 0,-1 0-1 0 0,1 0 1 0 0,0 0 0 0 0,-1-1-1 0 0,1 1 1 0 0,0 0 0 0 0,-1 0 0 0 0,1 0-1 0 0,0-1 1 0 0,-1 1 0 0 0,1 0-1 0 0,-1-1 1 0 0,1 1 0 0 0,0-1-1 0 0,-1 1 1 0 0,1-1 0 0 0,-1 1-1 0 0,0-1 1 0 0,1 1 0 0 0,-1-1-1 0 0,1 1 1 0 0,-1-1 0 0 0,0 1-1 0 0,1-1 1 0 0,-1 0 0 0 0,0 1-1 0 0,0-1 1 0 0,1 0 0 0 0,-1 1-1 0 0,0-1 1 0 0,0 0 55 0 0,39-41-5238 0 0,-17 12-4562 0 0,-15 18 1221 0 0</inkml:trace>
  <inkml:trace contextRef="#ctx0" brushRef="#br0" timeOffset="1829.533">2995 648 5217 0 0,'0'0'2713'0'0,"0"0"-1014"0"0,0 0-322 0 0,0 0 30 0 0,0 0 2 0 0,0 0-102 0 0,0 0-107 0 0,0 0-79 0 0,0 0-86 0 0,0 0-57 0 0,0 0-74 0 0,0 0-78 0 0,0 0-65 0 0,16 25-26 0 0,52 77-30 0 0,-67-100-662 0 0,0 1 0 0 0,1-1 0 0 0,-1 0 1 0 0,1 0-1 0 0,-1 0 0 0 0,1 0 0 0 0,-1 0 0 0 0,1 0 0 0 0,0-1 0 0 0,0 1 0 0 0,0-1 0 0 0,0 1 0 0 0,0-1 0 0 0,0 0 0 0 0,1 1 0 0 0,-1-1 0 0 0,0 0 0 0 0,1-1 0 0 0,-1 1 0 0 0,1 0 0 0 0,-1-1 0 0 0,1 1 0 0 0,-1-1 0 0 0,3 0-43 0 0,5 1 260 0 0,7 1-108 0 0,-1 0 0 0 0,1-1 1 0 0,0-1-1 0 0,0-1 0 0 0,0 0 0 0 0,-1-2 1 0 0,1 1-1 0 0,-1-2 0 0 0,0 0 1 0 0,0-1-1 0 0,0-1 0 0 0,0 0 1 0 0,-1-1-1 0 0,0-1 0 0 0,-1 0 1 0 0,1-1-1 0 0,-2-1 0 0 0,1 0 1 0 0,1-3-153 0 0,-10 8 9 0 0,-1 0 1 0 0,0 0 0 0 0,0 0 0 0 0,0-1 0 0 0,-1 0 0 0 0,1 1 0 0 0,-2-1 0 0 0,1 0-1 0 0,-1-1 1 0 0,1 1 0 0 0,-2 0 0 0 0,1-1 0 0 0,-1 1 0 0 0,0-1 0 0 0,0 1-1 0 0,-1-1 1 0 0,1 0 0 0 0,-2 1 0 0 0,1-1 0 0 0,-1 0-10 0 0,-1 2-24 0 0,0-1 1 0 0,0 1-1 0 0,-1-1 0 0 0,0 1 1 0 0,0 0-1 0 0,0 0 1 0 0,-1 0-1 0 0,1 1 0 0 0,-1-1 1 0 0,-1 1-1 0 0,1 0 0 0 0,0 0 1 0 0,-1 0-1 0 0,0 0 1 0 0,0 1-1 0 0,0 0 0 0 0,0 0 1 0 0,0 0-1 0 0,-1 1 0 0 0,1 0 1 0 0,-1 0-1 0 0,0 0 1 0 0,0 1-1 0 0,0 0 0 0 0,1 0 1 0 0,-1 0-1 0 0,0 1 0 0 0,-3 0 24 0 0,-7-1-22 0 0,-1 2-1 0 0,1 0 0 0 0,-1 1 1 0 0,1 0-1 0 0,0 2 0 0 0,0 0 1 0 0,0 0-1 0 0,0 2 0 0 0,1 0 1 0 0,0 1-1 0 0,0 0 0 0 0,1 1 1 0 0,0 1-1 0 0,0 0 0 0 0,1 1 1 0 0,0 0-1 0 0,1 1 0 0 0,0 1 1 0 0,0 0-1 0 0,2 0 0 0 0,-1 1 1 0 0,2 0-1 0 0,0 1 0 0 0,0 0 1 0 0,1 1-1 0 0,1 0 0 0 0,-1 3 23 0 0,5-10 7 0 0,-1 0 1 0 0,1 0-1 0 0,1 1 0 0 0,0 0 0 0 0,0-1 0 0 0,0 1 0 0 0,1 0 1 0 0,1 0-1 0 0,-1 0 0 0 0,2 0 0 0 0,-1-1 0 0 0,1 1 0 0 0,0 0 1 0 0,1 0-1 0 0,0-1 0 0 0,0 1 0 0 0,1-1 0 0 0,0 1 0 0 0,1-1 1 0 0,0 0-1 0 0,0 0 0 0 0,0-1 0 0 0,1 1 0 0 0,0-1 0 0 0,1 0 1 0 0,0 0-1 0 0,1 1-7 0 0,16 9 44 0 0,1-2 0 0 0,0 0 0 0 0,1-1 0 0 0,1-1 0 0 0,0-2 0 0 0,0 0 0 0 0,1-2 0 0 0,1-1 0 0 0,0-1 0 0 0,-1-2 0 0 0,2 0 0 0 0,-1-2 0 0 0,15-1-44 0 0,114 6-1722 0 0,-91-8-8107 0 0,-44 0-2673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9882 0 0,'0'0'1154'0'0,"0"0"-945"0"0,0 0-412 0 0,0 0 102 0 0,0 0 297 0 0,0 0 225 0 0,0 0 89 0 0,0 0 15 0 0,0 0-10 0 0,0 0-31 0 0,0 0-16 0 0,21 1 10 0 0,67 6 27 0 0,70-16 2238 0 0,373-38 1802 0 0,681 47-2173 0 0,-554-11-1942 0 0,-378 14-263 0 0,42 15-167 0 0,48 9 475 0 0,55-16-475 0 0,263-22 153 0 0,-10 0-14 0 0,75 10 142 0 0,506-2-26 0 0,-201-39-132 0 0,249-8 46 0 0,-766 28-130 0 0,9-18 317 0 0,418 17 279 0 0,-888 23-369 0 0,-80 0-218 0 0,24 0 741 0 0,24 15-763 0 0,111 0 5 0 0,-97-9-58 0 0,-62-5 29 0 0,0-1-5 0 0,1 0 8 0 0,0 0 5 0 0,-1 0 4 0 0,0 0 2 0 0,0 0 0 0 0,0 0-1 0 0,0 0-8 0 0,0 0-14 0 0,0 0-9 0 0,12 10-4728 0 0,-8-6-3020 0 0,-4-3-4500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1:5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 755 0 0 0,'0'0'217'0'0,"0"0"337"0"0,0 0 153 0 0,0 0 154 0 0,0 0 146 0 0,0 0 40 0 0,0 0-134 0 0,0 0-250 0 0,0 0-224 0 0,3-2-106 0 0,8-3 91 0 0,0-1 0 0 0,1 2-1 0 0,0-1 1 0 0,0 2-1 0 0,0-1 1 0 0,0 2 0 0 0,1 0-1 0 0,10-1-423 0 0,6-1 738 0 0,218-23 2849 0 0,249-5-921 0 0,-244 21-1909 0 0,126 10-26 0 0,-204 2-504 0 0,195 10 206 0 0,-25-4 2 0 0,1430-7 1136 0 0,-1053 35-1337 0 0,-495-14-114 0 0,-22 1-46 0 0,373 26 133 0 0,-46-27 17 0 0,376 20 284 0 0,-8-5 92 0 0,-549-35-284 0 0,85-5 92 0 0,-338-7 258 0 0,18 4-175 0 0,-74 3-118 0 0,-41 1-605 0 0,0 2-8526 0 0,0 1-2387 0 0</inkml:trace>
  <inkml:trace contextRef="#ctx0" brushRef="#br0" timeOffset="13249.454">2561 2508 0 0 0,'0'0'308'0'0,"0"0"434"0"0,0 0 111 0 0,0 0 2 0 0,0 0 22 0 0,0 0 14 0 0,0 0-5 0 0,0 0 3 0 0,0 0-20 0 0,0 0-48 0 0,0 0-57 0 0,-11-4 3348 0 0,-26 3-895 0 0,-79 13-570 0 0,-6 43-1630 0 0,18 1-127 0 0,-25 46-65 0 0,122-95-764 0 0,0 0 0 0 0,0 1 0 0 0,1 0 0 0 0,0 0-1 0 0,1 0 1 0 0,0 1 0 0 0,0 0 0 0 0,1 0 0 0 0,0 0-1 0 0,0 2-60 0 0,-26 62 414 0 0,10-39 127 0 0,-4 21-154 0 0,14-29 148 0 0,-4 18-370 0 0,5-4 71 0 0,9-40-213 0 0,-8 55 401 0 0,2-33-250 0 0,6 16-85 0 0,1-24-71 0 0,1 151 145 0 0,1-151-147 0 0,1 0 0 0 0,0 0 0 0 0,1-1 0 0 0,0 1-1 0 0,1-1 1 0 0,1-1 0 0 0,0 1 0 0 0,1-1 0 0 0,0 0 0 0 0,0-1 0 0 0,4 2-16 0 0,69 76 290 0 0,-61-72-231 0 0,1-1-1 0 0,0-1 1 0 0,1 0-1 0 0,1-2 1 0 0,1-1-1 0 0,7 3-58 0 0,30 9 135 0 0,-13-11-66 0 0,23-2 167 0 0,51-8 114 0 0,-79-14-301 0 0,2-3 88 0 0,8-6-63 0 0,32-37 153 0 0,-16 1-106 0 0,-7-2 26 0 0,-12-5 89 0 0,2 1-98 0 0,-23 13 32 0 0,2-57 96 0 0,-20-31-83 0 0,-11 27-39 0 0,-33 18-56 0 0,-5 18-20 0 0,13 37-66 0 0,-32-30 51 0 0,-48-32 40 0 0,57 70-94 0 0,0 0 14 0 0,17 14 29 0 0,-19-4-62 0 0,-26-2 32 0 0,38 17-27 0 0,-24 4-142 0 0,10 0-2925 0 0,50-10-8866 0 0,2 9-186 0 0</inkml:trace>
  <inkml:trace contextRef="#ctx0" brushRef="#br0" timeOffset="17108.834">1834 3001 0 0 0,'-16'26'239'0'0,"15"-26"-65"0"0,2 0 375 0 0,0 1 18328 0 0,-1-2-20004 0 0,-4-201 5044 0 0,3-130-2174 0 0,14 56-795 0 0,-12 26-317 0 0,-32 96-314 0 0,-3-31-161 0 0,17-109 10 0 0,-9 124-56 0 0,13-54 12 0 0,8 113-128 0 0,-1 78 36 0 0,-1-22-65 0 0,7 55 20 0 0,0 0-2 0 0,0 0 17 0 0,0 0-5 0 0,0 0-3 0 0,0 0-2 0 0,0 0-3 0 0,0 0-2 0 0,0 0-14 0 0,0 0 14 0 0,0 0 5 0 0,0 0 11 0 0,0-30-1 0 0,11 12 19 0 0,-11 17-3 0 0,0-13-106 0 0,-11 26-1391 0 0,12 26-2117 0 0,1-22-4003 0 0,-2-8-3658 0 0</inkml:trace>
  <inkml:trace contextRef="#ctx0" brushRef="#br0" timeOffset="19695.346">1449 726 0 0 0,'0'0'547'0'0,"0"0"204"0"0,0 0 65 0 0,0 0 39 0 0,0 0 18 0 0,0 0 49 0 0,0 0 51 0 0,-2-6 14 0 0,-5-19 12 0 0,7 30 8065 0 0,4 28-8230 0 0,88 169 1879 0 0,7 8-1732 0 0,-82-140-201 0 0,-17-70-738 0 0,0 0 6 0 0,0 0-14 0 0,15-3 1127 0 0,43-63-719 0 0,45-82-67 0 0,-7-80 80 0 0,-74 184-378 0 0,-16 38-4239 0 0,-12 23-9506 0 0,5-13 6769 0 0</inkml:trace>
  <inkml:trace contextRef="#ctx0" brushRef="#br0" timeOffset="20678.244">1714 744 0 0 0,'0'0'525'0'0,"0"0"312"0"0,0 0-61 0 0,0 0-136 0 0,0 0-91 0 0,0 0-38 0 0,0 0 63 0 0,0 0 112 0 0,0 0 147 0 0,0 0 140 0 0,15-8 89 0 0,43-24 22 0 0,-44 24-32 0 0,-14 8-54 0 0,-15 1 951 0 0,-68 42-1634 0 0,-12 24 153 0 0,94-67-460 0 0,1 1 0 0 0,0-1-1 0 0,-1 0 1 0 0,1 1 0 0 0,-1-1-1 0 0,1 1 1 0 0,0-1 0 0 0,-1 1 0 0 0,1-1-1 0 0,0 1 1 0 0,0-1 0 0 0,-1 1-1 0 0,1-1 1 0 0,0 1 0 0 0,0-1-1 0 0,0 1 1 0 0,0-1 0 0 0,-1 1-1 0 0,1 0 1 0 0,0-1 0 0 0,0 1-1 0 0,0-1 1 0 0,0 1 0 0 0,0-1 0 0 0,1 1-1 0 0,-1 0 1 0 0,0-1 0 0 0,0 1-1 0 0,0-1 1 0 0,0 1 0 0 0,1-1-1 0 0,-1 1 1 0 0,0-1 0 0 0,0 1-1 0 0,1-1 1 0 0,-1 1 0 0 0,0-1 0 0 0,1 1-1 0 0,-1-1 1 0 0,1 0 0 0 0,-1 1-1 0 0,1-1 1 0 0,-1 0 0 0 0,0 1-1 0 0,1-1 1 0 0,-1 0 0 0 0,1 1-1 0 0,0-1 1 0 0,-1 0 0 0 0,1 0-1 0 0,-1 0 1 0 0,1 1 0 0 0,-1-1 0 0 0,1 0-1 0 0,-1 0 1 0 0,1 0 0 0 0,0 0-1 0 0,-1 0 1 0 0,1 0 0 0 0,-1 0-1 0 0,1 0 1 0 0,-1 0 0 0 0,1-1-1 0 0,0 1 1 0 0,-1 0-8 0 0,42-5 750 0 0,128-71 105 0 0,-257 149-4 0 0,-22 19-806 0 0,109-93-49 0 0,0 1-1 0 0,1 0 1 0 0,-1 0 0 0 0,1 0 0 0 0,-1 0 0 0 0,1 0-1 0 0,-1 0 1 0 0,1 0 0 0 0,-1 0 0 0 0,0 0-1 0 0,1 0 1 0 0,-1 0 0 0 0,1 0 0 0 0,-1 0 0 0 0,1 0-1 0 0,-1 1 1 0 0,1-1 0 0 0,-1 0 0 0 0,0 0-1 0 0,1 0 1 0 0,-1 1 0 0 0,0-1 0 0 0,1 0-1 0 0,-1 1 1 0 0,1-1 0 0 0,-1 0 0 0 0,0 0 0 0 0,0 1-1 0 0,1-1 1 0 0,-1 1 0 0 0,0-1 0 0 0,0 0-1 0 0,1 1 1 0 0,-1-1 0 0 0,0 1 0 0 0,0-1 0 0 0,0 0-1 0 0,0 1 1 0 0,1-1 0 0 0,-1 1 0 0 0,0-1-1 0 0,0 1 1 0 0,0-1 0 0 0,0 1 0 0 0,0-1 0 0 0,0 1-1 0 0,0-1 1 0 0,-1 0 0 0 0,1 1 0 0 0,0-1-1 0 0,0 1 1 0 0,0-1 0 0 0,0 1 0 0 0,0-1-1 0 0,-1 0 1 0 0,1 1 0 0 0,0-1 0 0 0,0 1 0 0 0,-1-1-1 0 0,1 0 1 0 0,0 1 0 0 0,-1-1 0 0 0,1 0-1 0 0,-1 1 5 0 0,38-12 174 0 0,65-36-74 0 0,-131 90-142 0 0,-90 60 350 0 0,118-102-312 0 0,1-1 1 0 0,0 1-1 0 0,0-1 0 0 0,-1 1 0 0 0,1-1 0 0 0,0 1 0 0 0,0-1 0 0 0,0 1 0 0 0,0-1 0 0 0,0 1 1 0 0,0-1-1 0 0,0 1 0 0 0,0-1 0 0 0,0 1 0 0 0,0-1 0 0 0,0 1 0 0 0,0-1 0 0 0,0 1 0 0 0,0-1 1 0 0,0 0-1 0 0,1 1 0 0 0,-1-1 0 0 0,0 1 0 0 0,0-1 0 0 0,1 1 0 0 0,-1-1 0 0 0,0 1 0 0 0,0-1 0 0 0,1 0 1 0 0,-1 1-1 0 0,0-1 0 0 0,1 0 0 0 0,-1 1 0 0 0,1-1 0 0 0,-1 0 0 0 0,0 1 0 0 0,1-1 0 0 0,-1 0 1 0 0,1 0-1 0 0,-1 0 0 0 0,1 1 0 0 0,-1-1 0 0 0,1 0 0 0 0,-1 0 0 0 0,1 0 0 0 0,-1 0 0 0 0,1 0 1 0 0,-1 0-1 0 0,1 0 0 0 0,-1 0 0 0 0,1 0 0 0 0,-1 0 0 0 0,1 0 0 0 0,-1 0 0 0 0,1 0 0 0 0,-1-1 1 0 0,1 1-1 0 0,-1 0 0 0 0,1 0 0 0 0,-1 0 0 0 0,0-1 0 0 0,1 1 4 0 0,36-5 89 0 0,27-13-39 0 0,-70 33 164 0 0,-102 106 527 0 0,88-77-709 0 0,44-44 56 0 0,-9-7-89 0 0,-9 3-7387 0 0,-5 4-2770 0 0</inkml:trace>
  <inkml:trace contextRef="#ctx0" brushRef="#br0" timeOffset="23003.232">3003 3174 0 0 0,'0'0'843'0'0,"0"0"22"0"0,0 0-82 0 0,0 0-77 0 0,0 0-20 0 0,0 0 55 0 0,0 0 87 0 0,0 0 101 0 0,0 0 76 0 0,2 1-275 0 0,8 2 11330 0 0,-9-2-13949 0 0,-1 5-4463 0 0,0-6-3895 0 0</inkml:trace>
  <inkml:trace contextRef="#ctx0" brushRef="#br0" timeOffset="24984.76">3053 3193 0 0 0,'0'0'223'0'0,"0"0"151"0"0,0 0 33 0 0,0 0 9 0 0,0 0-12 0 0,0 0-2 0 0,0 0-1 0 0,0 0-18 0 0,-13-11 2259 0 0,6-31 5306 0 0,4 17-6002 0 0,2-170 2836 0 0,8 12-3297 0 0,-5-90 200 0 0,-17 173-1269 0 0,13-24 2 0 0,-16 16-307 0 0,12 64-96 0 0,-2-88 55 0 0,9-4 186 0 0,-1 135-255 0 0,0-28 6 0 0,7-23-8 0 0,1-32 21 0 0,-8 69-378 0 0,-1 21-4131 0 0,0 1 1993 0 0,1-1-4080 0 0,0 1-4316 0 0</inkml:trace>
  <inkml:trace contextRef="#ctx0" brushRef="#br0" timeOffset="26981.144">3911 1256 0 0 0,'0'0'216'0'0,"0"0"723"0"0,0 0-120 0 0,0 0-123 0 0,0 0-13 0 0,0 0 48 0 0,0 0 74 0 0,0 0-13 0 0,0 0-9 0 0,0 0-19 0 0,0 0-69 0 0,0 0-80 0 0,0 0-47 0 0,-5-2 3 0 0,-74-18 4687 0 0,45 20-4607 0 0,13-2-345 0 0,0 2-1 0 0,0 1 1 0 0,0 1 0 0 0,0 0-1 0 0,1 2 1 0 0,-14 4-306 0 0,-67 17 731 0 0,-3 28-21 0 0,40-13-431 0 0,-115 77 776 0 0,99-28-540 0 0,49-34-30 0 0,28-44-409 0 0,-1 0 0 0 0,2 1 0 0 0,-1-1 0 0 0,2 1 0 0 0,0-1 0 0 0,0 1-1 0 0,1 0 1 0 0,0-1 0 0 0,1 7-76 0 0,0 11 109 0 0,40 157 386 0 0,-11-121-277 0 0,-25-58-187 0 0,0 0 0 0 0,0-1 1 0 0,0 0-1 0 0,1 1 1 0 0,-1-2-1 0 0,1 1 1 0 0,1-1-1 0 0,-1 0 0 0 0,1 0 1 0 0,0-1-1 0 0,5 2-31 0 0,0 2 49 0 0,37 18 138 0 0,56 18 176 0 0,-79-35-249 0 0,1-1 0 0 0,0-2 0 0 0,0 0 1 0 0,1-2-1 0 0,-1-1 0 0 0,1-1 0 0 0,0-1 1 0 0,19-3-115 0 0,-36 2 15 0 0,142-30 481 0 0,-49-39 177 0 0,-90 60-621 0 0,-1 0 1 0 0,0-1 0 0 0,-1-1 0 0 0,0 0 0 0 0,-1-1 0 0 0,0 0 0 0 0,-1 0 0 0 0,0-1 0 0 0,2-5-53 0 0,33-58 326 0 0,-35 61-280 0 0,0 0 1 0 0,-1-1-1 0 0,0-1 1 0 0,-2 1 0 0 0,0-1-1 0 0,0 0 1 0 0,2-15-47 0 0,-6 15 35 0 0,-1 0 1 0 0,-1 0-1 0 0,0 0 1 0 0,-2 1 0 0 0,0-1-1 0 0,0 0 1 0 0,-2 0-1 0 0,0 0 1 0 0,-2-6-36 0 0,-1-11-20 0 0,-16-30 92 0 0,-52-17-47 0 0,25 25 4 0 0,42 49-79 0 0,0 0 0 0 0,0 0 0 0 0,-1 1 0 0 0,0-1 0 0 0,0 2 0 0 0,0-1 0 0 0,-1 1-1 0 0,0 0 1 0 0,0 1 0 0 0,0 0 0 0 0,0 1 0 0 0,-1-1 0 0 0,1 2 0 0 0,-1 0 0 0 0,0 0-1 0 0,0 0 1 0 0,1 1 0 0 0,-1 1 0 0 0,0 0 0 0 0,0 0 0 0 0,0 1 0 0 0,-2 0 50 0 0,-18-3-1146 0 0,14 1-1651 0 0,1 0-4423 0 0,9 1-3258 0 0</inkml:trace>
  <inkml:trace contextRef="#ctx0" brushRef="#br0" timeOffset="33440.788">4192 1617 0 0 0,'0'0'244'0'0,"0"0"104"0"0,0 0-8 0 0,0 3 9094 0 0,-2 4-4436 0 0,-1 16-531 0 0,-8 157-4240 0 0,22-47-49 0 0,1 88 232 0 0,-4-56-117 0 0,-5 137-103 0 0,12-51-34 0 0,-15-75 49 0 0,-18-66-9 0 0,-4 98 56 0 0,5 178 494 0 0,3-269-432 0 0,-3-24-80 0 0,-8 131 16 0 0,12-161-98 0 0,2 39 58 0 0,5 53-128 0 0,26 30-72 0 0,-13-51 121 0 0,-8-84-22 0 0,4 185 758 0 0,-3-235-886 0 0,0 0 8 0 0,0 0 6 0 0,0 21-1446 0 0,0-14 269 0 0,0-20 257 0 0,0 3-3115 0 0,0 5-2418 0 0,0 2-4486 0 0</inkml:trace>
  <inkml:trace contextRef="#ctx0" brushRef="#br0" timeOffset="41634.862">5083 4746 0 0 0,'0'0'215'0'0,"0"0"478"0"0,0 0 105 0 0,0 0-134 0 0,0 0-95 0 0,0 0-65 0 0,-6-3-109 0 0,-50-20 3079 0 0,11 9 2113 0 0,-11-1-1912 0 0,-96-6-968 0 0,48 21-1916 0 0,88 1-705 0 0,1 2-1 0 0,-1 0 0 0 0,1 1 0 0 0,1 0 1 0 0,-1 2-1 0 0,0-1 0 0 0,1 2 0 0 0,0 0 1 0 0,1 0-1 0 0,0 1 0 0 0,0 1 0 0 0,0 1 1 0 0,-3 3-86 0 0,-42 46 246 0 0,25-20-19 0 0,16-22-125 0 0,2 1 0 0 0,0 1 0 0 0,1 0-1 0 0,1 1 1 0 0,1 0 0 0 0,-2 6-102 0 0,-35 83 488 0 0,42-88-380 0 0,0-1 1 0 0,2 1 0 0 0,1 0-1 0 0,0 0 1 0 0,2 1-1 0 0,0-1 1 0 0,1 2-109 0 0,10 76 301 0 0,5-64-181 0 0,22 41 225 0 0,-25-63-275 0 0,0-1 1 0 0,1-1 0 0 0,0 0-1 0 0,0 0 1 0 0,2-1 0 0 0,-1-1-1 0 0,1 0 1 0 0,0-1 0 0 0,8 3-71 0 0,19 12 96 0 0,56 18 102 0 0,5-23 33 0 0,-12-10-10 0 0,71-15 152 0 0,-5-41 92 0 0,-72-23-21 0 0,-72 59-387 0 0,0 0-1 0 0,-2 0 1 0 0,1-1 0 0 0,-2-1-1 0 0,0 0 1 0 0,0 0 0 0 0,-1 0 0 0 0,1-6-57 0 0,-4 6 49 0 0,-1-1 1 0 0,0 0-1 0 0,-1 0 1 0 0,0 0-1 0 0,-1 0 1 0 0,-1-1-1 0 0,-1 1 1 0 0,0-1-1 0 0,-1-1-49 0 0,1 1 52 0 0,-15-54 80 0 0,-23-44 27 0 0,5 40-89 0 0,1 15-88 0 0,-42-41 56 0 0,8 27-95 0 0,57 64 40 0 0,-81-58-337 0 0,66 60-412 0 0,17 6-8550 0 0,7 1-2456 0 0</inkml:trace>
  <inkml:trace contextRef="#ctx0" brushRef="#br0" timeOffset="45052.289">5192 5210 0 0 0,'0'0'520'0'0,"0"3"-42"0"0,-5 9 1463 0 0,4-12-1398 0 0,1 0-25 0 0,0 0-5 0 0,0 0 39 0 0,0 0 48 0 0,0 0 40 0 0,0 0-2 0 0,0 0-53 0 0,0 0-62 0 0,0 0-82 0 0,0 0-76 0 0,0 0-63 0 0,0 0-60 0 0,0 0-48 0 0,0 0-2 0 0,0 0 16 0 0,0 0 50 0 0,0 0 63 0 0,0 0 69 0 0,0 0 55 0 0,0 0 41 0 0,0 0 18 0 0,0 0-14 0 0,0 0-16 0 0,0 0-37 0 0,0 0-26 0 0,0 0-43 0 0,0 0-38 0 0,0 0-4 0 0,0 0 8 0 0,0 0 23 0 0,0 0 16 0 0,0 0-2 0 0,0 0-21 0 0,0 0-9 0 0,0 0-21 0 0,8 7 5997 0 0,-3-13-5802 0 0,-5 5-483 0 0,0 1 4 0 0,0 0 3 0 0,0 0-6 0 0,6-29 39 0 0,3-13 122 0 0,-7-270 434 0 0,9 183-495 0 0,-11-198 198 0 0,31 28-112 0 0,-20-120-11 0 0,-29 146-102 0 0,-5 26-44 0 0,-9 96 16 0 0,28-176-32 0 0,-24 180 7 0 0,-7-15-12 0 0,26 92-49 0 0,-8-49 19 0 0,1 24 44 0 0,16-60-73 0 0,11 60 41 0 0,-3 61-36 0 0,1-3-5 0 0,23 41-6668 0 0,-24-4 755 0 0,1 0-5595 0 0</inkml:trace>
  <inkml:trace contextRef="#ctx0" brushRef="#br0" timeOffset="46909.689">5866 1499 0 0 0,'0'0'643'0'0,"0"0"101"0"0,0 0 5 0 0,0 0 9 0 0,0 0 49 0 0,0 0-7 0 0,0 0-27 0 0,0 0-40 0 0,0 0-48 0 0,0 0 11 0 0,-6-7 44 0 0,-22-27 738 0 0,-33 9 3690 0 0,-6 14-2638 0 0,54 9-2259 0 0,-1 1 1 0 0,1 0-1 0 0,-1 0 0 0 0,1 1 1 0 0,-1 1-1 0 0,1 1 1 0 0,-1-1-1 0 0,1 2 1 0 0,-13 4-272 0 0,-23 3 691 0 0,-42 33 276 0 0,-4 38 272 0 0,18 26-351 0 0,19 33 207 0 0,47-42-603 0 0,12-70-318 0 0,32 67 254 0 0,-11-50-265 0 0,48 64 297 0 0,-63-101-420 0 0,1-2-1 0 0,-1 1 0 0 0,1-1 1 0 0,1 0-1 0 0,-1-1 0 0 0,1 0 1 0 0,-1 0-1 0 0,2-1 0 0 0,-1 0 1 0 0,0-1-1 0 0,1 0 0 0 0,-1 0 1 0 0,1-1-1 0 0,0 0 0 0 0,0-1 1 0 0,2 0-40 0 0,153 9 463 0 0,-89-28-251 0 0,38-66 138 0 0,-62 2-60 0 0,-7-10-214 0 0,8 12-12 0 0,-19-42 89 0 0,-32 110-141 0 0,-1-1 0 0 0,0 0-1 0 0,-1 1 1 0 0,-1-1 0 0 0,0 0 0 0 0,0 1 0 0 0,-2-1-1 0 0,1 1 1 0 0,-2 0 0 0 0,1-1 0 0 0,-2 1 0 0 0,0 1-1 0 0,-2-5-11 0 0,-63-100 31 0 0,4 56-127 0 0,61 56-111 0 0,-1-1-1 0 0,0 1 1 0 0,0 1-1 0 0,-1-1 1 0 0,1 1-1 0 0,-1 0 1 0 0,1 1-1 0 0,-1 0 1 0 0,0 0-1 0 0,0 0 1 0 0,0 1-1 0 0,0 0 1 0 0,0 0-1 0 0,0 0 1 0 0,-1 1-1 0 0,1 1 1 0 0,-1-1 207 0 0,-7 11-4161 0 0,8 0-4225 0 0,5-4-3274 0 0</inkml:trace>
  <inkml:trace contextRef="#ctx0" brushRef="#br0" timeOffset="50446.744">5993 1687 0 0 0,'0'0'177'0'0,"0"0"315"0"0,0 0 31 0 0,0 0-36 0 0,0 0 6 0 0,0 0-36 0 0,0 0 3 0 0,6-3 6 0 0,22-10 27 0 0,-27 13-242 0 0,1-1 1 0 0,-1 0 0 0 0,1 0 0 0 0,0 1 0 0 0,-1-1 0 0 0,1 1 0 0 0,0 0 0 0 0,-1-1 0 0 0,1 1 0 0 0,0 0-1 0 0,-1 0 1 0 0,1 0 0 0 0,0 0 0 0 0,-1 0 0 0 0,1 0 0 0 0,0 1 0 0 0,-1-1 0 0 0,1 1 0 0 0,-1-1 0 0 0,1 1 0 0 0,0-1-1 0 0,-1 1 1 0 0,1 0 0 0 0,-1 0 0 0 0,0 0 0 0 0,1 0 0 0 0,-1 0 0 0 0,0 0 0 0 0,1 0 0 0 0,-1 0 0 0 0,0 0 0 0 0,0 1-1 0 0,0-1 1 0 0,0 0 0 0 0,0 1 0 0 0,0 0-252 0 0,18 28 2459 0 0,-11-11-1943 0 0,-1 1 0 0 0,-1 0 0 0 0,0 0 0 0 0,-1 1 0 0 0,-2-1 0 0 0,0 1 0 0 0,0 12-516 0 0,1 9 469 0 0,13 228 960 0 0,-15-14-455 0 0,9-170-786 0 0,5-5 38 0 0,-15 95 617 0 0,-4-115-530 0 0,4-38-97 0 0,-1-22-185 0 0,-1 4 54 0 0,-4-3-4938 0 0,2-2-2375 0 0,2 0-4572 0 0</inkml:trace>
  <inkml:trace contextRef="#ctx0" brushRef="#br0" timeOffset="51323.903">5836 3009 0 0 0,'0'0'343'0'0,"0"0"104"0"0,0 0 69 0 0,0 0-19 0 0,0 0-28 0 0,0 0-8 0 0,0 0-12 0 0,0-9 38 0 0,0-37 1593 0 0,-1 91 10106 0 0,-2 2-9329 0 0,-2 57-2861 0 0,9 262 1782 0 0,-15-351-1782 0 0,21-84-6229 0 0,3 25-6233 0 0,-11 36 8603 0 0</inkml:trace>
  <inkml:trace contextRef="#ctx0" brushRef="#br0" timeOffset="53877.524">5847 2983 0 0 0,'0'0'421'0'0,"0"0"313"0"0,0 0 217 0 0,0 0 84 0 0,0 0 42 0 0,0 0-77 0 0,0 0-162 0 0,0 0-159 0 0,0 0-134 0 0,0 0-19 0 0,0 0 70 0 0,-4-3 1589 0 0,3 1 3724 0 0,35-27-2803 0 0,42 18-2817 0 0,-46 9 98 0 0,98-10 465 0 0,105 12 420 0 0,-110-7-989 0 0,-31 5-160 0 0,-49 3-74 0 0,-42 1 0 0 0,0 0 0 0 0,1 0 0 0 0,-1 0-1 0 0,0-1 1 0 0,0 1 0 0 0,-1 0 0 0 0,1 0 0 0 0,0 0 0 0 0,0 1 0 0 0,-1-1 0 0 0,0 0 0 0 0,1 0-1 0 0,-1 0 1 0 0,0 0 0 0 0,0 0 0 0 0,0 0 0 0 0,0 1 0 0 0,0-1 0 0 0,-1 0 0 0 0,1 0-1 0 0,-1 0 1 0 0,1 0 0 0 0,-1 0 0 0 0,0 0 0 0 0,0 0 0 0 0,0 0 0 0 0,0 0 0 0 0,0 0 0 0 0,0 0-1 0 0,-1 0-48 0 0,-3 16 148 0 0,-10 60-32 0 0,5 105 116 0 0,-3 54 108 0 0,13-172-295 0 0,0-64-54 0 0,2 25 38 0 0,-2-23-29 0 0,22 48 253 0 0,-13-2-265 0 0,-24-56 1181 0 0,-110-16-1173 0 0,-26 34-31 0 0,-11 8 20 0 0,46-5 50 0 0,74-6-66 0 0,-54 3 86 0 0,30-4-12 0 0,29 4-14 0 0,37-11-37 0 0,0 0 31 0 0,0 0-17 0 0,0 0 21 0 0,0 0 1 0 0,0 0-36 0 0,0 0 8 0 0,0 0-7 0 0,0 0-6 0 0,0 0 8 0 0,0 0 13 0 0,0 0-14 0 0,0 0 1 0 0,0 0 26 0 0,0 0-22 0 0,0 0 10 0 0,0 0-9 0 0,0 0-26 0 0,0 0 36 0 0,0 0 16 0 0,0 0 20 0 0,0 0-27 0 0,0 0-4 0 0,0 0 1 0 0,0 0 5 0 0,0 0 20 0 0,0 0 3 0 0,0-19 123 0 0,53-186-175 0 0,-25 124-24 0 0,-26 68-43 0 0,-6 11-2400 0 0,4 2 1370 0 0,-5 7-10697 0 0,5-7 172 0 0</inkml:trace>
  <inkml:trace contextRef="#ctx0" brushRef="#br0" timeOffset="56384.354">6293 3178 0 0 0,'0'0'918'0'0,"0"0"-70"0"0,0 0 32 0 0,0 0 173 0 0,0 0 256 0 0,0 0 138 0 0,0 0-16 0 0,0 0-154 0 0,0 0-206 0 0,0 0-156 0 0,0 0-107 0 0,0 0-20 0 0,0 0-25 0 0,-5-4 31 0 0,-27-28 2670 0 0,9 27-467 0 0,20 5-2937 0 0,1 0 0 0 0,-1 0 1 0 0,0 0-1 0 0,0 0 0 0 0,1 0 0 0 0,-1 1 0 0 0,0-1 0 0 0,1 1 0 0 0,-1-1 1 0 0,0 1-1 0 0,1 0 0 0 0,-1 0 0 0 0,1 0 0 0 0,-1 1 0 0 0,1-1 0 0 0,0 1 1 0 0,-1-1-1 0 0,1 1 0 0 0,0 0 0 0 0,-1 1-60 0 0,-6 3 89 0 0,0 1-1 0 0,1 1 1 0 0,0-1-1 0 0,0 1 1 0 0,1 1-1 0 0,0-1 1 0 0,0 1-1 0 0,1 0 1 0 0,0 1-1 0 0,1 0 1 0 0,0 0-1 0 0,0 0 1 0 0,1 0-1 0 0,0 1 1 0 0,1-1-1 0 0,1 1 1 0 0,-1 0-1 0 0,2 0 1 0 0,-1 5-89 0 0,1-10 36 0 0,1 1 0 0 0,0-1 0 0 0,0 1 0 0 0,1-1-1 0 0,0 1 1 0 0,0-1 0 0 0,0 0 0 0 0,1 1 0 0 0,0-1 0 0 0,0 0 0 0 0,1 0 0 0 0,-1 0 0 0 0,1 0 0 0 0,1-1 0 0 0,-1 1 0 0 0,1-1 0 0 0,0 0 0 0 0,0 0 0 0 0,0 0 0 0 0,1 0 0 0 0,0-1 0 0 0,0 0 0 0 0,1 1-36 0 0,3 2 91 0 0,0-1 1 0 0,1-1 0 0 0,0 1 0 0 0,0-1-1 0 0,0-1 1 0 0,1 0 0 0 0,-1-1 0 0 0,1 1-1 0 0,0-2 1 0 0,0 0 0 0 0,0 0 0 0 0,0-1-1 0 0,0 0 1 0 0,0-1 0 0 0,6-1-92 0 0,141-35-1139 0 0,-143 35-1265 0 0,-8 1-2580 0 0,-3 0-6491 0 0</inkml:trace>
  <inkml:trace contextRef="#ctx0" brushRef="#br0" timeOffset="59976.168">4721 5159 0 0 0,'16'-16'81'0'0,"-12"13"355"0"0,-4 3 205 0 0,0 0 52 0 0,0 0 18 0 0,0 0-3 0 0,0 0-58 0 0,0 0-97 0 0,0 0-86 0 0,0 0-27 0 0,-12-10 3890 0 0,-19 17-3591 0 0,-11 36 473 0 0,38-38-1088 0 0,1 0-1 0 0,0 0 1 0 0,0 0 0 0 0,0 1-1 0 0,1-1 1 0 0,0 1 0 0 0,0-1-1 0 0,0 1 1 0 0,1 0-1 0 0,-1 0 1 0 0,1 0 0 0 0,1-1-1 0 0,-1 1 1 0 0,1 0 0 0 0,0 0-1 0 0,1 0 1 0 0,0 3-124 0 0,-1-9 1 0 0,0 6 136 0 0,1 0-1 0 0,0 0 0 0 0,1 0 1 0 0,-1 0-1 0 0,1 0 1 0 0,0-1-1 0 0,1 1 0 0 0,-1 0 1 0 0,1-1-1 0 0,0 0 1 0 0,1 0-1 0 0,-1 0 0 0 0,1 0 1 0 0,0 0-1 0 0,4 3-136 0 0,-4-5 173 0 0,-1 0-1 0 0,1 0 0 0 0,-1 0 1 0 0,1-1-1 0 0,0 0 1 0 0,0 0-1 0 0,0 0 1 0 0,0 0-1 0 0,1 0 1 0 0,-1-1-1 0 0,0 0 1 0 0,1 0-1 0 0,-1 0 1 0 0,1 0-1 0 0,-1-1 0 0 0,1 0 1 0 0,-1 0-1 0 0,1 0 1 0 0,-1 0-1 0 0,1-1 1 0 0,-1 0-1 0 0,2 0-172 0 0,-4 0 98 0 0,0 1 0 0 0,1-1 0 0 0,-1 0 0 0 0,0 0 0 0 0,0 0 0 0 0,1-1 0 0 0,-1 1 0 0 0,0-1 0 0 0,0 1 0 0 0,0-1 0 0 0,-1 1 0 0 0,1-1 0 0 0,0 0 0 0 0,-1 0 0 0 0,1 0 0 0 0,-1 0 0 0 0,1 0 0 0 0,-1 0 0 0 0,0-1 0 0 0,0 1 0 0 0,0 0 0 0 0,0-2-98 0 0,9-15-85 0 0,25-98 304 0 0,-34 114-232 0 0,-1 1 1 0 0,1-1-1 0 0,0 1 0 0 0,-1-1 0 0 0,1 1 1 0 0,-1-1-1 0 0,0 1 0 0 0,0-1 0 0 0,0 1 1 0 0,0-1-1 0 0,0 1 0 0 0,-1-1 0 0 0,1 1 1 0 0,-1-1-1 0 0,0 1 0 0 0,1 0 0 0 0,-1-1 1 0 0,0 1-1 0 0,-1 0 0 0 0,1-1 0 0 0,0 1 1 0 0,-1 0-1 0 0,1 0 0 0 0,-1 0 0 0 0,1 0 1 0 0,-1 0-1 0 0,0 1 0 0 0,0-1 0 0 0,0 0 1 0 0,0 1-1 0 0,0-1 0 0 0,0 1 0 0 0,0 0 1 0 0,-1 0 12 0 0,-116-5-3069 0 0,103 13 212 0 0,8 0-6942 0 0,8-4 4063 0 0</inkml:trace>
  <inkml:trace contextRef="#ctx0" brushRef="#br0" timeOffset="61416.74">4535 5103 0 0 0,'0'0'153'0'0,"0"0"497"0"0,0 0 194 0 0,0 0 158 0 0,0 0 124 0 0,0 0-4 0 0,0 0-136 0 0,0 0-221 0 0,0 0-237 0 0,0 0-188 0 0,0 0-92 0 0,0 0-36 0 0,0 0-6 0 0,0 0 12 0 0,0 0-7 0 0,0 0-7 0 0,2 23 2880 0 0,14 207 2675 0 0,15 161-3426 0 0,-12-107-1600 0 0,-14-174-156 0 0,-5-109-528 0 0,0-1 8 0 0,0 0 15 0 0,0 0 12 0 0,0 0-2 0 0,0 0-8 0 0,0 0-20 0 0,0 0-10 0 0,0 0-15 0 0,0 0-2 0 0,-14-33-1689 0 0,1-36-4008 0 0,13 23-3073 0 0,0 44 8133 0 0,0-14-4578 0 0</inkml:trace>
  <inkml:trace contextRef="#ctx0" brushRef="#br0" timeOffset="62684.189">4500 5111 0 0 0,'0'0'247'0'0,"0"0"233"0"0,0 0 140 0 0,0 0 133 0 0,0 0 76 0 0,0 0 5 0 0,0 2 683 0 0,2 3 8250 0 0,171-35-6421 0 0,-25 16-2307 0 0,-101 21-773 0 0,-33 8-150 0 0,56 26 36 0 0,-67-35-79 0 0,1 0 0 0 0,-1 0 0 0 0,0 0 0 0 0,-1 1 0 0 0,1-1 0 0 0,-1 1 0 0 0,-1 0 0 0 0,1-1 1 0 0,-1 1-1 0 0,0 0 0 0 0,-1 0 0 0 0,0 0 0 0 0,0 0 0 0 0,0 0 0 0 0,-1 0 0 0 0,-1 6-73 0 0,1 19 179 0 0,8 196 396 0 0,-5 139 328 0 0,22-208-637 0 0,-22-104 116 0 0,-2-54-354 0 0,0-1-8 0 0,0 0-23 0 0,0 0-5 0 0,0 0 0 0 0,0 0 3 0 0,0 0 11 0 0,0 0 9 0 0,0 0 2 0 0,0 0 10 0 0,0 0 14 0 0,0 0-5 0 0,0 0 4 0 0,0 0 6 0 0,0 0 2 0 0,0 0 21 0 0,0 0-4 0 0,0 0 15 0 0,0 0-9 0 0,0 0-10 0 0,0 0 27 0 0,0 0-18 0 0,0 0-13 0 0,0 0-7 0 0,0 0-25 0 0,0 0 2 0 0,0 0-9 0 0,0 0 5 0 0,0 0 18 0 0,0 0-25 0 0,0 0-5 0 0,0 0 2 0 0,0 0-26 0 0,0 0 5 0 0,0 0 13 0 0,0 0 3 0 0,0 0 0 0 0,0 0-5 0 0,-1-23-4639 0 0,1 20 3361 0 0,-1-8-7040 0 0,1 7-1987 0 0</inkml:trace>
  <inkml:trace contextRef="#ctx0" brushRef="#br0" timeOffset="65444.406">4131 6145 0 0 0,'0'0'736'0'0,"0"0"431"0"0,0 0 151 0 0,0 0-58 0 0,0 0-158 0 0,0 0-265 0 0,0 0-215 0 0,0 0-105 0 0,0 0-12 0 0,0 0 57 0 0,-2 1 6 0 0,-5 6 1942 0 0,24 1 172 0 0,33 2 432 0 0,222-21 727 0 0,135-7-2612 0 0,-65 21-922 0 0,-272-6-286 0 0,20-1 19 0 0,-49-3 356 0 0,-47 36-249 0 0,-67 299 64 0 0,40-63-230 0 0,27-239 29 0 0,2 1 1 0 0,1-1-1 0 0,1 1 1 0 0,1 0-1 0 0,2 24-10 0 0,3-28-9 0 0,-2-15 16 0 0,-1 0 0 0 0,0 0 1 0 0,0 0-1 0 0,0 0 0 0 0,-1 0 0 0 0,0 0 0 0 0,-1 0 0 0 0,1 0 0 0 0,-2 0 0 0 0,1 0 0 0 0,-3 7-7 0 0,-5 57 164 0 0,5-42-30 0 0,4-30-122 0 0,0 0-19 0 0,0 0 8 0 0,0 0-2 0 0,0 0 9 0 0,0 0-12 0 0,0 0 0 0 0,0 0 15 0 0,0 0-2 0 0,0 0-5 0 0,0 0-9 0 0,0 0 23 0 0,0 0 16 0 0,-20-3 1427 0 0,-62-8-1555 0 0,-164 10 52 0 0,-67-9 69 0 0,15-2-11 0 0,210 19 23 0 0,45 1-22 0 0,-5-5 46 0 0,47-2-51 0 0,0-1 1 0 0,0 1-1 0 0,-1-1 1 0 0,1 1-1 0 0,0-1 1 0 0,0 0 0 0 0,0 0-1 0 0,0 1 1 0 0,-1-1-1 0 0,1 0 1 0 0,0 0-1 0 0,0 0 1 0 0,-1 0-1 0 0,1 0 1 0 0,0-1-1 0 0,0 1 1 0 0,0 0-1 0 0,0-1 1 0 0,-1 1 0 0 0,1 0-1 0 0,0-1 1 0 0,0 0-1 0 0,0 1 1 0 0,0-1-1 0 0,0 1 1 0 0,0-1-1 0 0,0 0 1 0 0,0 0-1 0 0,0 0 1 0 0,0 0-1 0 0,1 1 1 0 0,-1-1 0 0 0,0 0-1 0 0,1 0 1 0 0,-1-1-1 0 0,0 1 1 0 0,1 0-1 0 0,-1 0 1 0 0,1 0-1 0 0,-1-1-12 0 0,-2-40-10 0 0,1-1 0 0 0,3 1 0 0 0,1-1-1 0 0,2 1 1 0 0,1-1 0 0 0,12-37 10 0 0,-3 3-16 0 0,30-322 36 0 0,-28 314-63 0 0,1 35 39 0 0,-17 49 10 0 0,0 1-37 0 0,0 0 36 0 0,0 0 1 0 0,0 0 16 0 0,0 0-30 0 0,0 0-14 0 0,0 0-4 0 0,0 0 2 0 0,0 0 16 0 0,0 0-28 0 0,0 0-2 0 0,0 0-16 0 0,0 0-10 0 0,7 29-307 0 0,1-15-210 0 0,7 8-1403 0 0,-1-10-8315 0 0,-12-11-1022 0 0</inkml:trace>
  <inkml:trace contextRef="#ctx0" brushRef="#br0" timeOffset="65844.63">4603 6425 11266 0 0,'0'0'1403'0'0,"0"0"-812"0"0,0 0-523 0 0,0 0-17 0 0,0 0 249 0 0,0 0 289 0 0,0 0 201 0 0,0 0 81 0 0,0 0-39 0 0,0 0-87 0 0,0 0-168 0 0,0 0-133 0 0,7 14-14 0 0,41 99 911 0 0,-38 90 263 0 0,-11-142-1439 0 0,-2 59 207 0 0,3-119-398 0 0,0-1 2 0 0,0 0 0 0 0,0 0-6 0 0,0 0-20 0 0,0 0-10 0 0,0 0-20 0 0,0 0-27 0 0,0 0-46 0 0,0 0-86 0 0,0 0-96 0 0,0-23-2193 0 0,10-36-5510 0 0,-6 43 2818 0 0,-2 7-305 0 0</inkml:trace>
  <inkml:trace contextRef="#ctx0" brushRef="#br0" timeOffset="66401.909">4586 6341 2369 0 0,'0'0'2527'0'0,"0"0"-779"0"0,0 0-346 0 0,0 0-61 0 0,0 0 96 0 0,0 0 20 0 0,0 0-136 0 0,0 0-243 0 0,0 0-292 0 0,0 0-285 0 0,0 0-213 0 0,0 0-118 0 0,0-3-14 0 0,0 2-106 0 0,0 1-1 0 0,0-1 1 0 0,0 0-1 0 0,0 0 1 0 0,1 1 0 0 0,-1-1-1 0 0,0 0 1 0 0,1 0 0 0 0,-1 1-1 0 0,1-1 1 0 0,-1 1-1 0 0,0-1 1 0 0,1 0 0 0 0,0 1-1 0 0,-1-1 1 0 0,1 1 0 0 0,-1-1-1 0 0,1 1 1 0 0,0-1-1 0 0,-1 1 1 0 0,1-1 0 0 0,0 1-1 0 0,-1 0 1 0 0,1-1 0 0 0,0 1-1 0 0,0 0 1 0 0,-1 0-1 0 0,1 0 1 0 0,0-1 0 0 0,0 1-1 0 0,-1 0 1 0 0,1 0 0 0 0,0 0-1 0 0,0 0 1 0 0,-1 0-1 0 0,1 1 1 0 0,0-1 0 0 0,0 0-1 0 0,0 0 1 0 0,-1 0 0 0 0,1 1-1 0 0,0-1 1 0 0,-1 0-1 0 0,1 1 1 0 0,0-1 0 0 0,-1 0-1 0 0,1 1 1 0 0,0-1 0 0 0,-1 1-1 0 0,1 0-49 0 0,6 0 182 0 0,184 11 2748 0 0,-187-13-2910 0 0,-1 0 0 0 0,0 1 0 0 0,1 0 0 0 0,-1-1 0 0 0,0 1 0 0 0,1 0 0 0 0,-1 1 0 0 0,0-1 0 0 0,1 1 0 0 0,-1-1 0 0 0,0 1 0 0 0,0 0 0 0 0,0 0 0 0 0,0 1 0 0 0,0-1 0 0 0,0 1 0 0 0,0-1 0 0 0,0 1 0 0 0,0 0 0 0 0,-1 0 0 0 0,1 0 0 0 0,-1 0 0 0 0,1 1 0 0 0,-1-1 0 0 0,0 1 0 0 0,0-1 0 0 0,0 1 0 0 0,0 0 0 0 0,0 0 0 0 0,-1 0 0 0 0,1 0 0 0 0,-1 0 0 0 0,0 0 0 0 0,0 0 0 0 0,0 0 0 0 0,0 0 0 0 0,-1 1-20 0 0,-1 6 77 0 0,-1 0-1 0 0,-1 0 1 0 0,0 0 0 0 0,0 0-1 0 0,-1 0 1 0 0,0-1-1 0 0,0 0 1 0 0,-1 0-1 0 0,-1 0 1 0 0,0 0-1 0 0,0-1 1 0 0,0 0 0 0 0,-4 3-77 0 0,-15 22 84 0 0,13-16-46 0 0,9-14-39 0 0,0 0 0 0 0,0 0 0 0 0,0 0 0 0 0,1 0 1 0 0,-1 1-1 0 0,1 0 0 0 0,0-1 0 0 0,0 1 0 0 0,0 0 0 0 0,0 0 0 0 0,1 0 0 0 0,-1 0 0 0 0,1 0 0 0 0,0 0 0 0 0,0 0 0 0 0,1 0 0 0 0,0 1 0 0 0,-1-1 0 0 0,1 0 0 0 0,0 0 0 0 0,1 1 0 0 0,-1-1 0 0 0,1 2 1 0 0,5 0-2 0 0,0-1 0 0 0,0 0 0 0 0,0-1 0 0 0,0 1 0 0 0,1-1-1 0 0,-1-1 1 0 0,1 1 0 0 0,0-1 0 0 0,0 0 0 0 0,1-1-1 0 0,3 2 3 0 0,117 55 56 0 0,-123-56-37 0 0,0 1 0 0 0,-1-1 0 0 0,1 1 0 0 0,0 0 0 0 0,-1 1 0 0 0,0-1 0 0 0,0 1 0 0 0,0-1 0 0 0,-1 1-1 0 0,0 1 1 0 0,1-1 0 0 0,-2 0 0 0 0,1 1 0 0 0,-1-1 0 0 0,0 1 0 0 0,0 0 0 0 0,0 0 0 0 0,-1 0 0 0 0,0 0 0 0 0,0 0 0 0 0,0 4-19 0 0,-1-6 41 0 0,0 0 0 0 0,0 0 0 0 0,0-1-1 0 0,-1 1 1 0 0,1 0 0 0 0,-1 0 0 0 0,0-1 0 0 0,0 1 0 0 0,0-1 0 0 0,-1 1 0 0 0,1-1-1 0 0,-1 1 1 0 0,0-1 0 0 0,0 0 0 0 0,0 0 0 0 0,0 0 0 0 0,-1 0 0 0 0,1 0 0 0 0,-1 0-1 0 0,0-1 1 0 0,0 1 0 0 0,0-1 0 0 0,0 1 0 0 0,0-1 0 0 0,0 0 0 0 0,-3 1-41 0 0,-5 4 2 0 0,-1-1 1 0 0,0 0-1 0 0,-1-1 1 0 0,1 0 0 0 0,-1 0-1 0 0,0-1 1 0 0,0-1-1 0 0,0-1 1 0 0,0 0 0 0 0,-1 0-1 0 0,1-1 1 0 0,0-1-1 0 0,-1 0 1 0 0,-9-2-3 0 0,20 2-102 0 0,0-1-1 0 0,0 1 1 0 0,0-1 0 0 0,0 0 0 0 0,0 0 0 0 0,0-1-1 0 0,0 1 1 0 0,0 0 0 0 0,0-1 0 0 0,1 0 0 0 0,-1 1-1 0 0,0-1 1 0 0,1 0 0 0 0,0 0 0 0 0,-1-1 0 0 0,1 1-1 0 0,0 0 1 0 0,0-1 0 0 0,1 1 0 0 0,-2-2 102 0 0,-10-22-7150 0 0,11 18-4370 0 0</inkml:trace>
  <inkml:trace contextRef="#ctx0" brushRef="#br0" timeOffset="68527.832">4645 5405 0 0 0,'0'0'906'0'0,"0"0"-10"0"0,0 0-67 0 0,0 0-47 0 0,0 0 9 0 0,0 0 37 0 0,0 0 109 0 0,0 0 83 0 0,0 0 9 0 0,0 0 2 0 0,0 0-111 0 0,-16 16 1246 0 0,-3 1-1798 0 0,16-15-322 0 0,-1 1 0 0 0,1 0 0 0 0,-1 0 0 0 0,1 0 0 0 0,0 0 0 0 0,0 0 0 0 0,0 1 0 0 0,1 0 0 0 0,-1-1 0 0 0,1 1 0 0 0,0 0 0 0 0,0 0 0 0 0,0 0 0 0 0,1 1 0 0 0,-1-1 0 0 0,1 0 0 0 0,0 0 0 0 0,0 1 1 0 0,0 3-47 0 0,2-6 65 0 0,0 0 0 0 0,0-1 0 0 0,0 1 1 0 0,0-1-1 0 0,0 1 0 0 0,0-1 1 0 0,0 1-1 0 0,1-1 0 0 0,-1 0 1 0 0,1 0-1 0 0,-1 0 0 0 0,1 1 1 0 0,-1-1-1 0 0,1-1 0 0 0,-1 1 1 0 0,1 0-1 0 0,0 0 0 0 0,0-1 1 0 0,-1 1-1 0 0,1-1 0 0 0,0 1 1 0 0,0-1-1 0 0,0 0 0 0 0,0 1 0 0 0,0-1 1 0 0,-1 0-1 0 0,1 0 0 0 0,0-1 1 0 0,0 1-1 0 0,0 0 0 0 0,0-1 1 0 0,-1 1-1 0 0,1-1 0 0 0,0 1 1 0 0,0-1-1 0 0,-1 0 0 0 0,1 0 1 0 0,0 0-1 0 0,-1 0 0 0 0,1 0 1 0 0,-1 0-1 0 0,1 0 0 0 0,-1 0 0 0 0,1-1-65 0 0,143-97 562 0 0,-131 91-509 0 0,-22 14-99 0 0,-19 15-154 0 0,-66 88 253 0 0,82-88-427 0 0,31-24 65 0 0,74-63 374 0 0,6-7-259 0 0,-144 102 456 0 0,-83 108-266 0 0,124-134-31 0 0,-1 1 0 0 0,1 0 0 0 0,0 0-1 0 0,1 0 1 0 0,-1 0 0 0 0,1 0-1 0 0,0 1 1 0 0,0-1 0 0 0,0 1-1 0 0,0 0 1 0 0,1-1 0 0 0,0 1 0 0 0,0 0-1 0 0,0 0 1 0 0,1 0 0 0 0,0 0-1 0 0,0 4 36 0 0,40-14 215 0 0,179-121 192 0 0,-267 188 108 0 0,-47 77-374 0 0,38-50-262 0 0,86-97 517 0 0,119-69 46 0 0,-129 70-384 0 0,-22 15 230 0 0,-240 208-456 0 0,193-156-143 0 0,73-62 291 0 0,-8-9 74 0 0,0 0-1 0 0,1 1 1 0 0,1 0 0 0 0,0 1 0 0 0,0 1-1 0 0,0 1 1 0 0,11-3-54 0 0,-29 11 0 0 0,1-1 0 0 0,0 0 0 0 0,-1 0-1 0 0,1 1 1 0 0,0-1 0 0 0,-1 0 0 0 0,1 1-1 0 0,-1-1 1 0 0,1 1 0 0 0,0-1 0 0 0,0 1 0 0 0,-1-1-1 0 0,1 0 1 0 0,0 1 0 0 0,0-1 0 0 0,0 1 0 0 0,-1-1-1 0 0,1 1 1 0 0,0-1 0 0 0,0 1 0 0 0,0-1 0 0 0,0 1-1 0 0,0-1 1 0 0,0 1 0 0 0,0-1 0 0 0,0 1 0 0 0,0-1-1 0 0,0 1 1 0 0,0-1 0 0 0,1 1 0 0 0,-1-1 0 0 0,0 1-1 0 0,0-1 1 0 0,0 1 0 0 0,1-1 0 0 0,-1 1 0 0 0,0-1-1 0 0,0 0 1 0 0,1 1 0 0 0,-1-1 0 0 0,0 1 0 0 0,1-1-1 0 0,-1 0 1 0 0,1 1 0 0 0,-1-1 0 0 0,0 0 0 0 0,1 0-1 0 0,-1 1 1 0 0,1-1 0 0 0,-1 0 0 0 0,1 0 0 0 0,-1 0-1 0 0,1 1 1 0 0,-1-1 0 0 0,1 0 0 0 0,-1 0 0 0 0,1 0-1 0 0,-1 0 1 0 0,1 0 0 0 0,-1 0 0 0 0,1 0 0 0 0,-1 0-1 0 0,1 0 1 0 0,-31 37 295 0 0,30-37-297 0 0,-103 99-80 0 0,103-98 82 0 0,-1-1 1 0 0,1 1-1 0 0,0 0 1 0 0,0 0 0 0 0,0-1-1 0 0,0 1 1 0 0,0 0 0 0 0,0 0-1 0 0,0-1 1 0 0,0 1 0 0 0,0 0-1 0 0,0 0 1 0 0,1-1 0 0 0,-1 1-1 0 0,0 0 1 0 0,0-1-1 0 0,1 1 1 0 0,-1 0 0 0 0,1-1-1 0 0,-1 1 1 0 0,0 0 0 0 0,1-1-1 0 0,-1 1 1 0 0,1-1 0 0 0,-1 1-1 0 0,1-1 1 0 0,0 1 0 0 0,-1-1-1 0 0,1 1 1 0 0,-1-1 0 0 0,1 0-1 0 0,0 1 1 0 0,-1-1-1 0 0,1 0 1 0 0,0 1 0 0 0,0-1-1 0 0,-1 0 1 0 0,1 0 0 0 0,0 0-1 0 0,-1 0 1 0 0,1 0 0 0 0,0 0-1 0 0,0 0 1 0 0,-1 0 0 0 0,1 0-1 0 0,0 0 1 0 0,0 0 0 0 0,-1 0-1 0 0,1 0 1 0 0,0-1-1 0 0,0 1 1 0 0,-1 0 0 0 0,1 0-1 0 0,0-1 1 0 0,-1 1 0 0 0,1-1-1 0 0,-1 1 1 0 0,1-1 0 0 0,0 1-1 0 0,-1-1 1 0 0,1 1 0 0 0,-1-1-1 0 0,1 1 1 0 0,-1-1-1 0 0,126-62 392 0 0,13 5-112 0 0,-160 84 1194 0 0,-73 50-1081 0 0,11-24-174 0 0,83-52-250 0 0,0 0 1 0 0,0 0-1 0 0,0 0 0 0 0,1 0 1 0 0,-1 0-1 0 0,0 0 1 0 0,0 0-1 0 0,0 0 1 0 0,1 0-1 0 0,-1 0 0 0 0,0 0 1 0 0,0 1-1 0 0,0-1 1 0 0,0 0-1 0 0,1 0 1 0 0,-1 0-1 0 0,0 0 0 0 0,0 0 1 0 0,0 1-1 0 0,0-1 1 0 0,0 0-1 0 0,1 0 1 0 0,-1 0-1 0 0,0 0 0 0 0,0 1 1 0 0,0-1-1 0 0,0 0 1 0 0,0 0-1 0 0,0 0 1 0 0,0 1-1 0 0,0-1 0 0 0,0 0 1 0 0,0 0-1 0 0,0 0 1 0 0,0 0-1 0 0,0 1 1 0 0,0-1-1 0 0,0 0 0 0 0,0 0 1 0 0,0 1 30 0 0,24-7-863 0 0,-16 2 299 0 0,17-7-6262 0 0,-13 4-3928 0 0</inkml:trace>
  <inkml:trace contextRef="#ctx0" brushRef="#br0" timeOffset="71707.149">2392 3126 0 0 0,'0'0'315'0'0,"0"0"506"0"0,0 0 58 0 0,0 0-59 0 0,0 0-38 0 0,0 0-22 0 0,0 0 48 0 0,0 0-17 0 0,-1-3-16 0 0,0 2-547 0 0,0 0 1 0 0,0 0 0 0 0,0-1-1 0 0,0 1 1 0 0,0 0-1 0 0,0 0 1 0 0,0 0-1 0 0,0 0 1 0 0,-1 0 0 0 0,1 1-1 0 0,0-1 1 0 0,0 0-1 0 0,-1 0 1 0 0,1 1-1 0 0,-1-1 1 0 0,1 1 0 0 0,0-1-1 0 0,-1 1 1 0 0,1 0-1 0 0,-1 0 1 0 0,1-1-1 0 0,-1 1 1 0 0,1 0 0 0 0,-1 0-1 0 0,1 0 1 0 0,-1 1-1 0 0,1-1 1 0 0,-1 0 0 0 0,-1 1-229 0 0,-3-1 114 0 0,1 1 40 0 0,1 1 1 0 0,0 0 0 0 0,-1 0 0 0 0,1 0 0 0 0,0 0 0 0 0,0 1 0 0 0,0 0 0 0 0,0-1 0 0 0,0 2 0 0 0,1-1 0 0 0,-1 0-1 0 0,1 1 1 0 0,0-1 0 0 0,-2 4-155 0 0,-6 5 195 0 0,6-6-120 0 0,1 1 0 0 0,0 0 0 0 0,1-1 0 0 0,-1 1 0 0 0,1 0 0 0 0,0 1 0 0 0,1-1 0 0 0,0 0 0 0 0,0 1 0 0 0,1 0-1 0 0,0-1 1 0 0,0 1 0 0 0,0 0 0 0 0,1-1 0 0 0,1 1 0 0 0,-1 0 0 0 0,1-1 0 0 0,2 6-75 0 0,-1-7 115 0 0,2 0-1 0 0,-1 0 0 0 0,1-1 0 0 0,0 1 1 0 0,0-1-1 0 0,0 0 0 0 0,1 0 0 0 0,-1-1 0 0 0,1 1 1 0 0,1-1-1 0 0,-1 0 0 0 0,0 0 0 0 0,1-1 1 0 0,0 0-1 0 0,0 0 0 0 0,0 0 0 0 0,0-1 1 0 0,0 0-1 0 0,1 0 0 0 0,-1 0 0 0 0,1-1 1 0 0,-1 0-1 0 0,1 0 0 0 0,-1-1 0 0 0,1 1 0 0 0,0-1 1 0 0,-1-1-1 0 0,1 0 0 0 0,-1 0 0 0 0,1 0 1 0 0,-1 0-1 0 0,1-1 0 0 0,-1 0 0 0 0,0-1 1 0 0,4-1-115 0 0,0-1 94 0 0,-1 0 1 0 0,0-1-1 0 0,0 0 1 0 0,-1-1-1 0 0,1 1 1 0 0,-2-2 0 0 0,1 1-1 0 0,-1-1 1 0 0,0 0-1 0 0,0-1 1 0 0,-1 1-1 0 0,0-1 1 0 0,-1-1 0 0 0,0 1-1 0 0,0-1 1 0 0,-1 0-1 0 0,0 0 1 0 0,-1 0-1 0 0,0 0 1 0 0,-1-1 0 0 0,0 1-1 0 0,0-1 1 0 0,-1 1-1 0 0,-1-4-94 0 0,1 9 3 0 0,-1 0 0 0 0,0 0-1 0 0,-1 0 1 0 0,1 0-1 0 0,-1 0 1 0 0,0 0 0 0 0,0 0-1 0 0,0 1 1 0 0,-1-1-1 0 0,0 0 1 0 0,0 1 0 0 0,0-1-1 0 0,0 1 1 0 0,-1 0 0 0 0,0-1-1 0 0,1 1 1 0 0,-1 1-1 0 0,-1-1 1 0 0,1 0 0 0 0,-1 1-1 0 0,1-1 1 0 0,-1 1-1 0 0,0 0 1 0 0,-1 0-3 0 0,0 0-115 0 0,-1-1 0 0 0,0 1 0 0 0,-1 0 1 0 0,1 0-1 0 0,-1 0 0 0 0,1 1 0 0 0,-1 0 0 0 0,1 1 0 0 0,-1-1 1 0 0,0 1-1 0 0,0 0 0 0 0,0 1 0 0 0,0 0 0 0 0,0 0 0 0 0,0 0 1 0 0,0 1-1 0 0,1 0 0 0 0,-1 1 0 0 0,0-1 0 0 0,0 1 0 0 0,1 0 0 0 0,-1 1 1 0 0,1 0-1 0 0,-4 2 115 0 0,-42 25-4143 0 0,7 6-4617 0 0,33-24 882 0 0</inkml:trace>
  <inkml:trace contextRef="#ctx0" brushRef="#br0" timeOffset="72572.64">2110 3090 0 0 0,'0'0'1328'0'0,"0"0"-83"0"0,0 0-57 0 0,0 0 171 0 0,0 0 178 0 0,0 0 78 0 0,0 0-90 0 0,0 0-216 0 0,0 0-260 0 0,0 0-197 0 0,0 0-137 0 0,0 0-118 0 0,0 0-18 0 0,-2 11-36 0 0,-7 84 1362 0 0,31 255 809 0 0,-8-33-2123 0 0,-11-274-494 0 0,-3 1 1 0 0,-1 0-1 0 0,-3-1 0 0 0,-1 1 1 0 0,-4 6-98 0 0,-2 160 637 0 0,-21-114-57 0 0,43-137-4585 0 0,-5 17-2744 0 0,-4 15-3868 0 0</inkml:trace>
  <inkml:trace contextRef="#ctx0" brushRef="#br0" timeOffset="73923.965">2057 3229 0 0 0,'0'0'1000'0'0,"0"0"131"0"0,0 0 21 0 0,0 0-106 0 0,0 0-150 0 0,0 0-176 0 0,0 0-132 0 0,0 0-19 0 0,0 0 99 0 0,0-3 134 0 0,0-62 5263 0 0,0-14-3658 0 0,2 72-2337 0 0,1 0 0 0 0,-1 0 0 0 0,1 0 0 0 0,1 0 0 0 0,-1 0 1 0 0,1 1-1 0 0,0 0 0 0 0,1-1 0 0 0,-1 1 0 0 0,1 1 0 0 0,1-1 1 0 0,-1 1-1 0 0,2-1-70 0 0,-4 5 13 0 0,0 0 0 0 0,0-1 0 0 0,1 1 1 0 0,-1 1-1 0 0,1-1 0 0 0,-1 0 0 0 0,1 1 0 0 0,-1 0 1 0 0,1 0-1 0 0,-1 0 0 0 0,1 0 0 0 0,-1 1 0 0 0,1-1 0 0 0,-1 1 1 0 0,1 0-1 0 0,-1 0 0 0 0,0 0 0 0 0,3 1-13 0 0,212 13 1415 0 0,-116 3-1111 0 0,-19-2-89 0 0,-52-9-180 0 0,-20 22 251 0 0,3 104 599 0 0,-8-51-619 0 0,-4 0 0 0 0,-7 67-266 0 0,3-89 14 0 0,-3 263 190 0 0,-3-176-36 0 0,17-73-80 0 0,-6-31 63 0 0,-4-42-1892 0 0,-2-6-7269 0 0,2 4 6844 0 0,1 0-7407 0 0</inkml:trace>
  <inkml:trace contextRef="#ctx0" brushRef="#br0" timeOffset="76187.276">1702 4128 2032 0 0,'0'0'1928'0'0,"0"0"-559"0"0,0 0-135 0 0,0 0 150 0 0,0 0 134 0 0,0 0-11 0 0,0 0-175 0 0,0 0-282 0 0,0 0-278 0 0,0 0-171 0 0,0 0-37 0 0,0 0 43 0 0,0 0 76 0 0,3-1 45 0 0,160-2 4981 0 0,81 14-4575 0 0,80-18-543 0 0,-19-26-351 0 0,-122 18-128 0 0,-183 44 502 0 0,-35 82-431 0 0,33-106-180 0 0,-6 19 5 0 0,0 1 0 0 0,2 0 0 0 0,1 0 0 0 0,1 1 0 0 0,1-1 0 0 0,0 11-8 0 0,8 60 44 0 0,-6 81 63 0 0,-64 29 117 0 0,64-203-218 0 0,-7 12 21 0 0,1 0 1 0 0,1 1-1 0 0,1 0 1 0 0,0 0-1 0 0,1 1 1 0 0,1-1-1 0 0,0 1 1 0 0,1 0-1 0 0,0 13-27 0 0,2 38 19 0 0,0-67-34 0 0,0 5 59 0 0,0-5-57 0 0,0-1-3 0 0,0 0 5 0 0,0 0 22 0 0,0 0 3 0 0,0 0-7 0 0,0-11 492 0 0,0 9-500 0 0,0 1 1 0 0,0-1 0 0 0,-1 0-1 0 0,1 1 1 0 0,-1-1-1 0 0,1 1 1 0 0,-1-1 0 0 0,0 1-1 0 0,1-1 1 0 0,-1 1 0 0 0,0-1-1 0 0,0 1 1 0 0,0 0-1 0 0,0-1 1 0 0,-1 1 0 0 0,1 0-1 0 0,0 0 1 0 0,0 0-1 0 0,-1 0 1 0 0,1 0 0 0 0,0 0-1 0 0,-1 0 1 0 0,1 0 0 0 0,-1 1-1 0 0,0-1 1 0 0,1 1-1 0 0,-1-1 1 0 0,1 1 0 0 0,-1-1-1 0 0,0 1 1 0 0,1 0-1 0 0,-1 0 1 0 0,0 0 0 0 0,-1 0 0 0 0,-67 2-192 0 0,65-2 190 0 0,-158 44-121 0 0,51-22 67 0 0,0-5 0 0 0,-59 0 56 0 0,148-15 6 0 0,-140 6-21 0 0,-39 22 343 0 0,202-56-168 0 0,53-328-107 0 0,-51 303-71 0 0,-2-1-1 0 0,-2 0 1 0 0,-3 1-1 0 0,-1 0 1 0 0,-3 0-1 0 0,-3 0 1 0 0,-1 1-1 0 0,-16-37 19 0 0,24 77-22 0 0,1 1 0 0 0,0-1 0 0 0,0 0 0 0 0,1-1-1 0 0,1 1 1 0 0,0-1 0 0 0,0 1 0 0 0,1-1 0 0 0,0 0 0 0 0,1 1-1 0 0,0-1 1 0 0,1 0 0 0 0,0 1 0 0 0,2-11 22 0 0,-1 18-33 0 0,-1-1 1 0 0,1 1-1 0 0,0 0 1 0 0,0 0 0 0 0,0 0-1 0 0,0 0 1 0 0,1 0-1 0 0,-1 0 1 0 0,1 0 0 0 0,0 1-1 0 0,-1-1 1 0 0,1 1-1 0 0,0 0 1 0 0,1 0-1 0 0,-1 0 1 0 0,0 0 0 0 0,1 1-1 0 0,-1-1 1 0 0,1 1-1 0 0,-1 0 1 0 0,1 0 0 0 0,0 0-1 0 0,-1 0 1 0 0,1 1-1 0 0,0-1 1 0 0,0 1 32 0 0,14 39-2927 0 0,-17-20-4963 0 0,-1-15 4521 0 0,0 3-8344 0 0</inkml:trace>
  <inkml:trace contextRef="#ctx0" brushRef="#br0" timeOffset="77195.287">2221 4408 4449 0 0,'0'0'1568'0'0,"0"0"-385"0"0,0 0-56 0 0,0 0 225 0 0,0 0 249 0 0,0 0 115 0 0,0 0-88 0 0,0 0-262 0 0,0 0-274 0 0,0 0-239 0 0,0 0-171 0 0,0 0-72 0 0,-5-4 3109 0 0,-3 14-3639 0 0,1 1-1 0 0,0 0 0 0 0,0 0 1 0 0,1 1-1 0 0,0-1 0 0 0,1 1 1 0 0,1 1-1 0 0,0-1 0 0 0,0 2-79 0 0,-15 38 113 0 0,-130 268-8 0 0,105-238-55 0 0,51-116 565 0 0,152-279-459 0 0,4 20-150 0 0,-135 259-2 0 0,-28 34-14 0 0,3 23-80 0 0,45 231 549 0 0,-27-180-358 0 0,21 82 93 0 0,-7-15-41 0 0,-32-118-35 0 0,-4-39-1960 0 0,-2-15-4081 0 0,1 22 835 0 0,2 5-5741 0 0</inkml:trace>
  <inkml:trace contextRef="#ctx0" brushRef="#br0" timeOffset="77475.415">2064 4761 5729 0 0,'0'0'3553'0'0,"0"0"-1369"0"0,0 0-709 0 0,0 0-240 0 0,0 0-50 0 0,0 0-32 0 0,0 0-107 0 0,0 0-171 0 0,0 0-81 0 0,0 0-35 0 0,0 0 4 0 0,0 0 28 0 0,0 0-52 0 0,14-2-43 0 0,103-18 1055 0 0,-103 16-2125 0 0,112-28 3123 0 0,-83 26-5657 0 0,0 4-5514 0 0,-43 2-3638 0 0</inkml:trace>
  <inkml:trace contextRef="#ctx0" brushRef="#br0" timeOffset="79631.209">2245 3336 0 0 0,'0'0'786'0'0,"0"0"88"0"0,0 0-36 0 0,0 0-93 0 0,0 0-109 0 0,0 0-47 0 0,0 0 43 0 0,0 0 73 0 0,0 0 85 0 0,0 0-31 0 0,0 0-134 0 0,-2-2-176 0 0,1 1-404 0 0,1 0-1 0 0,-1 0 0 0 0,0 0 0 0 0,1 0 0 0 0,-1 1 0 0 0,0-1 1 0 0,0 0-1 0 0,0 0 0 0 0,0 1 0 0 0,0-1 0 0 0,0 1 0 0 0,0-1 1 0 0,0 1-1 0 0,0-1 0 0 0,0 1 0 0 0,0 0 0 0 0,0-1 0 0 0,0 1 1 0 0,0 0-1 0 0,0 0 0 0 0,0 0 0 0 0,0 0 0 0 0,0 0 0 0 0,-1 0 0 0 0,1 0 1 0 0,0 0-1 0 0,0 0 0 0 0,0 1 0 0 0,0-1 0 0 0,0 0 0 0 0,0 1 1 0 0,0-1-1 0 0,0 0 0 0 0,0 1 0 0 0,0 0 0 0 0,0-1 0 0 0,0 1 1 0 0,0 0-1 0 0,0-1 0 0 0,1 1 0 0 0,-1 0 0 0 0,0 0 0 0 0,0-1 1 0 0,0 2-45 0 0,-75 90 1112 0 0,76-92-1049 0 0,0 1 1 0 0,1 0 0 0 0,-1 0-1 0 0,1-1 1 0 0,-1 1 0 0 0,1 0-1 0 0,0 0 1 0 0,-1-1 0 0 0,1 1-1 0 0,0-1 1 0 0,-1 1 0 0 0,1-1-1 0 0,0 1 1 0 0,-1-1 0 0 0,1 1-1 0 0,0-1 1 0 0,0 1 0 0 0,0-1-1 0 0,0 0 1 0 0,-1 0-1 0 0,1 1 1 0 0,0-1 0 0 0,0 0-1 0 0,0 0 1 0 0,0 0 0 0 0,0 0-1 0 0,0 0 1 0 0,0 0 0 0 0,-1 0-1 0 0,1 0 1 0 0,0 0 0 0 0,0-1-1 0 0,0 1 1 0 0,0 0 0 0 0,0-1-1 0 0,-1 1 1 0 0,1 0 0 0 0,0-1-1 0 0,0 1 1 0 0,0-1 0 0 0,-1 1-1 0 0,1-1 1 0 0,0 1-1 0 0,-1-1 1 0 0,1 0 0 0 0,-1 1-1 0 0,1-1 1 0 0,0 0-64 0 0,129-79 586 0 0,-98 65-854 0 0,-32 15 252 0 0,0 0 28 0 0,0 0 13 0 0,-17 14-46 0 0,-84 118 305 0 0,85-114-250 0 0,-18 38 129 0 0,60-56 318 0 0,109-73 316 0 0,2 7-965 0 0,-153 110-522 0 0,-115 136 807 0 0,40-77-298 0 0,89-94-380 0 0,17-14 467 0 0,199-139-50 0 0,-128 97-317 0 0,-133 102 623 0 0,-89 78 393 0 0,54-56-205 0 0,16 3-384 0 0,65-80 24 0 0,1 0-1 0 0,0 1 0 0 0,-1-1 1 0 0,1 0-1 0 0,0 1 1 0 0,-1-1-1 0 0,1 0 0 0 0,0 1 1 0 0,-1-1-1 0 0,1 1 0 0 0,0-1 1 0 0,0 0-1 0 0,0 1 1 0 0,-1-1-1 0 0,1 1 0 0 0,0-1 1 0 0,0 1-1 0 0,0-1 0 0 0,0 1 1 0 0,0-1-1 0 0,0 1 1 0 0,0-1-1 0 0,0 1 0 0 0,0-1 1 0 0,0 0-1 0 0,0 1 0 0 0,0-1 1 0 0,0 1-1 0 0,0-1 1 0 0,0 1-1 0 0,0-1 0 0 0,1 1 1 0 0,-1-1-1 0 0,0 0 0 0 0,0 1 1 0 0,1-1-1 0 0,-1 1 1 0 0,0-1-1 0 0,0 0 0 0 0,1 1 1 0 0,-1-1-1 0 0,0 0 0 0 0,1 1 1 0 0,-1-1-1 0 0,1 0 1 0 0,-1 1-1 0 0,0-1 0 0 0,1 0 1 0 0,-1 0-1 0 0,1 0 0 0 0,-1 1 1 0 0,1-1-1 0 0,-1 0 1 0 0,1 0-1 0 0,-1 0 0 0 0,0 0 1 0 0,1 0-1 0 0,-1 0 0 0 0,1 0 1 0 0,-1 0-1 0 0,1 0 1 0 0,-1 0-1 0 0,1 0 0 0 0,-1 0 1 0 0,1 0-1 0 0,-1-1 0 0 0,1 1 11 0 0,30-11 219 0 0,220-122-136 0 0,-187 119-665 0 0,-71 28 924 0 0,-300 255 392 0 0,230-218-926 0 0,76-50 148 0 0,1-1-56 0 0,0 0-105 0 0,0 0-77 0 0,8-8-74 0 0,37-31 438 0 0,2 1 0 0 0,2 3-1 0 0,2 2 1 0 0,27-13-82 0 0,-31 35-275 0 0,-47 29 657 0 0,-68 60 415 0 0,-91 39-222 0 0,159-117-583 0 0,0 1 0 0 0,0-1 1 0 0,1 0-1 0 0,-1 0 0 0 0,0 0 0 0 0,0 0 0 0 0,0 1 0 0 0,0-1 1 0 0,1 0-1 0 0,-1 0 0 0 0,0 0 0 0 0,0 1 0 0 0,0-1 0 0 0,0 0 1 0 0,0 0-1 0 0,0 1 0 0 0,0-1 0 0 0,0 0 0 0 0,1 0 0 0 0,-1 1 0 0 0,0-1 1 0 0,0 0-1 0 0,0 0 0 0 0,0 0 0 0 0,0 1 0 0 0,0-1 0 0 0,0 0 1 0 0,-1 0-1 0 0,1 1 0 0 0,0-1 0 0 0,0 0 0 0 0,0 0 0 0 0,0 1 1 0 0,0-1-1 0 0,0 0 0 0 0,0 0 0 0 0,0 0 0 0 0,-1 1 0 0 0,1-1 0 0 0,0 0 1 0 0,0 0-1 0 0,0 0 0 0 0,0 1 0 0 0,-1-1 0 0 0,1 0 0 0 0,0 0 1 0 0,0 0 7 0 0,23-2-7 0 0,5-8 130 0 0,-7 2-122 0 0,1 1 0 0 0,0 1 0 0 0,0 0 0 0 0,1 2-1 0 0,0 0 1 0 0,21 1-1 0 0,-52 11 598 0 0,-61 46-55 0 0,177-122-879 0 0,-102 65 606 0 0,-14 4-172 0 0,-21 11-693 0 0,15-3-4722 0 0,11-7-4579 0 0</inkml:trace>
  <inkml:trace contextRef="#ctx0" brushRef="#br0" timeOffset="82892.151">3579 1543 0 0 0,'0'0'611'0'0,"0"0"290"0"0,0 0 176 0 0,0 0 57 0 0,0 0-64 0 0,0 0-139 0 0,0 0-170 0 0,0 0-158 0 0,0 0-109 0 0,0 0-80 0 0,0 0-70 0 0,0 0-37 0 0,0 0-20 0 0,0 0-15 0 0,0 0 16 0 0,3 0 1074 0 0,-3 1 5174 0 0,-8 5-6492 0 0,1 0 1 0 0,0 1 0 0 0,0 0-1 0 0,0 1 1 0 0,1 0 0 0 0,0 0-1 0 0,0 0 1 0 0,1 0 0 0 0,0 1-1 0 0,0 0 1 0 0,1 0 0 0 0,0 0 0 0 0,1 1-1 0 0,0-1 1 0 0,1 1 0 0 0,0 0-1 0 0,0 0 1 0 0,1 0 0 0 0,0 0-1 0 0,1 0 1 0 0,0 0 0 0 0,0 0-1 0 0,1 0 1 0 0,2 6-45 0 0,-1-11 70 0 0,0-1 0 0 0,0 0 0 0 0,0 1 0 0 0,0-1 0 0 0,1 0 0 0 0,-1-1 0 0 0,1 1 0 0 0,0 0 0 0 0,0-1 0 0 0,1 1 0 0 0,-1-1 0 0 0,1 0 0 0 0,-1 0 0 0 0,1-1 0 0 0,0 1 0 0 0,0-1-1 0 0,0 0 1 0 0,1 0 0 0 0,-1 0 0 0 0,0 0 0 0 0,1-1 0 0 0,-1 0 0 0 0,1 0 0 0 0,0 0 0 0 0,-1 0 0 0 0,1-1 0 0 0,0 0 0 0 0,-1 0 0 0 0,1 0 0 0 0,0 0 0 0 0,-1-1 0 0 0,5-1-70 0 0,-4 3 81 0 0,-1-1 0 0 0,1 1 0 0 0,0-1 0 0 0,0-1-1 0 0,-1 1 1 0 0,1-1 0 0 0,0 1 0 0 0,-1-2 0 0 0,1 1 0 0 0,-1 0 0 0 0,1-1 0 0 0,-1 0-1 0 0,1 0 1 0 0,-1 0 0 0 0,0 0 0 0 0,0-1 0 0 0,0 0 0 0 0,-1 1 0 0 0,1-1-1 0 0,0-1 1 0 0,-1 1 0 0 0,0-1 0 0 0,0 1 0 0 0,0-1 0 0 0,0 0 0 0 0,-1 0 0 0 0,1 0-1 0 0,-1 0 1 0 0,0 0 0 0 0,0-1 0 0 0,-1 1 0 0 0,1-1 0 0 0,-1 1 0 0 0,0-1-1 0 0,0 0 1 0 0,0-3-81 0 0,-2 3-39 0 0,0-1-1 0 0,0 1 0 0 0,-1-1 1 0 0,0 1-1 0 0,0 0 0 0 0,0 0 1 0 0,0 0-1 0 0,-1 0 0 0 0,0 0 1 0 0,0 1-1 0 0,0-1 0 0 0,0 1 0 0 0,-1 0 1 0 0,0 0-1 0 0,0 0 0 0 0,0 0 1 0 0,0 1-1 0 0,0 0 0 0 0,-1-1 1 0 0,0 2-1 0 0,1-1 0 0 0,-1 0 1 0 0,0 1-1 0 0,-1 0 0 0 0,1 0 1 0 0,0 1-1 0 0,0-1 0 0 0,-1 1 1 0 0,1 0-1 0 0,-1 1 0 0 0,1-1 0 0 0,-1 1 1 0 0,-5 1 39 0 0,-40 6-2940 0 0,20 7-6704 0 0,24-10-77 0 0</inkml:trace>
  <inkml:trace contextRef="#ctx0" brushRef="#br0" timeOffset="85165.435">3213 575 0 0 0,'0'0'633'0'0,"0"0"214"0"0,0 0 122 0 0,0 0 49 0 0,0 0 20 0 0,0 0 1 0 0,0 0-6 0 0,0 0-3 0 0,0 0-22 0 0,0 0-60 0 0,0 0-90 0 0,0 0-122 0 0,0 0-125 0 0,0 0-114 0 0,0 0-90 0 0,0 19 1371 0 0,2 195 1983 0 0,16 285-2397 0 0,-16-437-1161 0 0,3-1 0 0 0,3 0 0 0 0,3 0 0 0 0,2-1 0 0 0,7 14-203 0 0,17 52 86 0 0,-26-41 172 0 0,5-53-109 0 0,-16-31-114 0 0,6 50 196 0 0,-6-51-218 0 0,6 8 423 0 0,244-46 1530 0 0,-37 20-1904 0 0,-211 18-36 0 0,-1-1-1 0 0,0 1 1 0 0,1-1-1 0 0,-1 0 1 0 0,0 1-1 0 0,0-1 1 0 0,0 0-1 0 0,0 0 1 0 0,0 0-1 0 0,0 0 1 0 0,0 0-1 0 0,0 0 1 0 0,0 0-1 0 0,0 0 0 0 0,0 0 1 0 0,0-1-1 0 0,-1 1 1 0 0,1 0-1 0 0,-1 0 1 0 0,1-1-1 0 0,-1 1 1 0 0,1 0-1 0 0,-1-1 1 0 0,0 1-1 0 0,0-1 1 0 0,1 1-1 0 0,-1-1 1 0 0,0 1-1 0 0,0 0 1 0 0,-1-1-1 0 0,1 1 0 0 0,0-1 1 0 0,0 1-1 0 0,-1 0 1 0 0,1-1-1 0 0,-1 1 1 0 0,1 0-1 0 0,-1-1 1 0 0,1 1-1 0 0,-1 0 1 0 0,0 0-1 0 0,0 0 1 0 0,1-1-1 0 0,-1 1 1 0 0,0 0-1 0 0,0 0 1 0 0,-1-1-26 0 0,-6-27 52 0 0,-13-157-36 0 0,4 16 36 0 0,-10-155-9 0 0,25 9-29 0 0,0 212-2 0 0,0 75-416 0 0,2 31-2962 0 0,-2 4-1879 0 0,3-3-1268 0 0,0-3-3172 0 0</inkml:trace>
  <inkml:trace contextRef="#ctx0" brushRef="#br0" timeOffset="86726.397">3513 612 0 0 0,'0'0'1134'0'0,"0"0"-177"0"0,0 0-210 0 0,0 0-162 0 0,0 0-104 0 0,0 0-67 0 0,0 0-47 0 0,0 0 1 0 0,0 0-23 0 0,0 0-56 0 0,0 0-65 0 0,0 0-60 0 0,-23 11-34 0 0,-71 38 12 0 0,-3 16 502 0 0,31 12 185 0 0,66-76-811 0 0,0 0 0 0 0,-1-1 0 0 0,1 1 0 0 0,-1 0 0 0 0,1 0 0 0 0,0 0 0 0 0,0-1 0 0 0,-1 1 0 0 0,1 0 0 0 0,0 0 0 0 0,0 0 0 0 0,0 0 0 0 0,0 0-1 0 0,0 0 1 0 0,0-1 0 0 0,0 1 0 0 0,0 0 0 0 0,0 0 0 0 0,0 0 0 0 0,1 0 0 0 0,-1 0 0 0 0,0-1 0 0 0,1 1 0 0 0,-1 0 0 0 0,0 0 0 0 0,1-1 0 0 0,-1 1 0 0 0,1 0 0 0 0,-1 0-1 0 0,1-1 1 0 0,0 1 0 0 0,-1-1 0 0 0,1 1 0 0 0,0 0 0 0 0,-1-1 0 0 0,1 1 0 0 0,0-1 0 0 0,0 0 0 0 0,-1 1 0 0 0,1-1 0 0 0,0 0 0 0 0,0 1 0 0 0,0-1 0 0 0,-1 0 0 0 0,1 0-1 0 0,0 1 1 0 0,0-1 0 0 0,0 0 0 0 0,0 0 0 0 0,0 0 0 0 0,0 0 0 0 0,-1 0 0 0 0,1-1 0 0 0,0 1 0 0 0,0 0 0 0 0,0 0 0 0 0,0-1-18 0 0,51-19 1817 0 0,208-100-1412 0 0,-245 118-429 0 0,-28 14 645 0 0,3-4-563 0 0,-38 36-68 0 0,3 2-1 0 0,1 2 1 0 0,-14 23 10 0 0,-4 44-641 0 0,62-114 613 0 0,1 0 0 0 0,0 0 1 0 0,0 0-1 0 0,0 0 1 0 0,-1 0-1 0 0,1-1 0 0 0,0 1 1 0 0,0 0-1 0 0,0 0 0 0 0,1 0 1 0 0,-1-1-1 0 0,0 1 0 0 0,0-1 1 0 0,0 1-1 0 0,0-1 1 0 0,1 1-1 0 0,-1-1 0 0 0,0 0 1 0 0,0 1-1 0 0,1-1 0 0 0,-1 0 1 0 0,0 0-1 0 0,0 0 0 0 0,1 0 1 0 0,-1 0-1 0 0,0 0 1 0 0,1 0-1 0 0,-1-1 0 0 0,0 1 1 0 0,0 0-1 0 0,1-1 0 0 0,-1 1 1 0 0,0-1-1 0 0,0 1 0 0 0,0-1 1 0 0,0 0 27 0 0,153-89 275 0 0,12 2-179 0 0,-214 139 1995 0 0,-77 89-1691 0 0,25-42-334 0 0,83-83-90 0 0,-18 30-742 0 0,53-44-129 0 0,55-42 1119 0 0,-41 17-201 0 0,1 2 1 0 0,1 1-1 0 0,1 2 1 0 0,0 1-1 0 0,15-3-23 0 0,-36 21 199 0 0,-38 19-7 0 0,-94 105-192 0 0,-39 45 75 0 0,157-169-84 0 0,1 0 0 0 0,-1 0 0 0 0,1 0 0 0 0,0 0 1 0 0,-1 0-1 0 0,1 0 0 0 0,-1 0 0 0 0,1 1 0 0 0,-1-1 0 0 0,1 0 1 0 0,-1 0-1 0 0,1 0 0 0 0,-1 1 0 0 0,1-1 0 0 0,-1 0 1 0 0,1 0-1 0 0,-1 1 0 0 0,1-1 0 0 0,-1 0 0 0 0,0 1 0 0 0,1-1 1 0 0,-1 1-1 0 0,1-1 0 0 0,-1 1 0 0 0,0-1 0 0 0,1 0 1 0 0,-1 1-1 0 0,0-1 0 0 0,0 1 0 0 0,0 0 0 0 0,1-1 1 0 0,-1 1-1 0 0,0-1 0 0 0,0 1 0 0 0,0-1 0 0 0,0 1 0 0 0,0-1 1 0 0,0 1-1 0 0,0-1 0 0 0,0 1 0 0 0,0 0 0 0 0,0-1 1 0 0,0 1-1 0 0,0-1 0 0 0,0 1 0 0 0,-1-1 0 0 0,1 1 1 0 0,0-1-1 0 0,0 1 0 0 0,0-1 0 0 0,-1 1 0 0 0,1-1 0 0 0,0 1 1 0 0,-1-1-1 0 0,1 1 0 0 0,-1-1 0 0 0,1 0 0 0 0,0 1 1 0 0,-1-1-1 0 0,1 0 0 0 0,-1 1 0 0 0,1-1 0 0 0,-1 0 0 0 0,1 0 1 0 0,-1 1-1 0 0,1-1 0 0 0,-1 0 0 0 0,1 0 9 0 0,40-13 365 0 0,149-109-336 0 0,-136 96-349 0 0,-69 34 339 0 0,2 1 1 0 0,-1 0-1 0 0,1 1 0 0 0,1 1 0 0 0,0 0 1 0 0,0 1-1 0 0,1 0 0 0 0,-10 14-19 0 0,-23 21 52 0 0,36-39-16 0 0,0-1-54 0 0,1 0 0 0 0,0 1 0 0 0,0 0-1 0 0,1 0 1 0 0,0 1 0 0 0,0 0-1 0 0,1 0 1 0 0,1 0 0 0 0,-1 1 0 0 0,1 0-1 0 0,-2 8 19 0 0,8-17-26 0 0,0 0-1 0 0,0 0 0 0 0,0 0 0 0 0,1 0 0 0 0,-1 0 0 0 0,0-1 0 0 0,1 1 0 0 0,-1 0 0 0 0,1-1 0 0 0,-1 0 0 0 0,1 1 0 0 0,-1-1 0 0 0,1 0 1 0 0,-1 0-1 0 0,1 1 0 0 0,-1-1 0 0 0,1 0 0 0 0,-1-1 0 0 0,1 1 0 0 0,-1 0 0 0 0,1 0 0 0 0,-1-1 0 0 0,1 1 0 0 0,-1-1 0 0 0,1 1 1 0 0,-1-1-1 0 0,0 0 0 0 0,1 1 0 0 0,-1-1 0 0 0,0 0 0 0 0,1 0 0 0 0,-1 0 27 0 0,110-76-512 0 0,-32 33-2830 0 0,-107 68 2832 0 0,-178 169-254 0 0,161-127 107 0 0,65-70-295 0 0,169-128 705 0 0,-92 85-2158 0 0,-112 64 1037 0 0,7-12 1368 0 0</inkml:trace>
  <inkml:trace contextRef="#ctx0" brushRef="#br0" timeOffset="86915.015">3476 1617 0 0 0,'4'0'0'0'0,"0"0"0"0"0,0 0 0 0 0,-1 0 0 0 0,1 0 0 0 0,0-1 0 0 0,0 1 0 0 0,0-1 0 0 0,-1 0 0 0 0,1 0 0 0 0,0-1 0 0 0,-1 1 0 0 0,1-1 0 0 0,-1 0 0 0 0,0 1 0 0 0,0-1 0 0 0,1-1 0 0 0,-1 1 0 0 0,0 0 0 0 0,-1-1 0 0 0,1 0 0 0 0,0 0 0 0 0,0-1 0 0 0,86-57 0 0 0,-86 60 0 0 0</inkml:trace>
  <inkml:trace contextRef="#ctx0" brushRef="#br0" timeOffset="88380.507">5468 1856 0 0 0,'73'0'0'0'0,"-58"7"85"0"0,-15-7 439 0 0,0 0 462 0 0,6-22 7905 0 0,-14 19 421 0 0,-2 6-10129 0 0,6 0 812 0 0,0 0-1 0 0,0 1 1 0 0,0-1-1 0 0,1 1 1 0 0,-1-1-1 0 0,1 1 1 0 0,0 0-1 0 0,0 1 0 0 0,0-1 1 0 0,0 0-1 0 0,1 1 1 0 0,-1 0-1 0 0,1-1 1 0 0,1 1-1 0 0,-1 0 1 0 0,1 0-1 0 0,0 0 1 0 0,0 0-1 0 0,0 0 0 0 0,0 0 1 0 0,1 0-1 0 0,0 1 1 0 0,0-1-1 0 0,1 0 1 0 0,0 2 5 0 0,1-5 23 0 0,0 1 0 0 0,0-1 0 0 0,0 0 0 0 0,1 0 0 0 0,0 0 0 0 0,-1 0 0 0 0,1 0 1 0 0,0 0-1 0 0,0 0 0 0 0,0-1 0 0 0,0 0 0 0 0,0 0 0 0 0,0 1 0 0 0,0-2 0 0 0,0 1 0 0 0,0 0 1 0 0,1-1-1 0 0,-1 1 0 0 0,0-1 0 0 0,1 0 0 0 0,-1 0 0 0 0,0 0 0 0 0,0-1 0 0 0,1 1 1 0 0,-1-1-1 0 0,0 0-23 0 0,9 1 172 0 0,3-2-72 0 0,0-1 1 0 0,-1-1-1 0 0,1 0 0 0 0,-1-1 0 0 0,0-1 0 0 0,-1 0 1 0 0,1-1-1 0 0,-1 0 0 0 0,1-2-100 0 0,-8 6 32 0 0,-4 2-14 0 0,1 0 33 0 0,1 0 0 0 0,-1-1-1 0 0,0 1 1 0 0,0-1-1 0 0,-1 1 1 0 0,1-1-1 0 0,0 0 1 0 0,0 0-1 0 0,-1 0 1 0 0,0-1 0 0 0,1 1-1 0 0,-1-1 1 0 0,0 1-1 0 0,0-1 1 0 0,0 0-1 0 0,0 1 1 0 0,-1-1 0 0 0,1 0-1 0 0,-1 0 1 0 0,0 0-1 0 0,1-1 1 0 0,-1 1-1 0 0,-1 0 1 0 0,1-3-51 0 0,-1 3 31 0 0,0 0-1 0 0,0-1 1 0 0,-1 1-1 0 0,1 0 1 0 0,-1 0-1 0 0,0 0 1 0 0,0 0 0 0 0,0 0-1 0 0,0 0 1 0 0,-1 0-1 0 0,1 1 1 0 0,-1-1-1 0 0,0 0 1 0 0,0 1 0 0 0,0-1-1 0 0,0 1 1 0 0,0 0-1 0 0,0-1 1 0 0,-1 1-1 0 0,1 0 1 0 0,-1 1 0 0 0,1-1-1 0 0,-1 0 1 0 0,0 1-1 0 0,0-1 1 0 0,0 1-1 0 0,-2-1-30 0 0,0-1-150 0 0,0 0-1 0 0,0 0 0 0 0,-1 1 1 0 0,1 0-1 0 0,-1 0 0 0 0,1 0 0 0 0,-1 0 1 0 0,0 1-1 0 0,0 0 0 0 0,0 0 0 0 0,0 1 1 0 0,0-1-1 0 0,0 1 0 0 0,0 1 0 0 0,0-1 1 0 0,0 1-1 0 0,1 0 0 0 0,-1 0 0 0 0,0 1 1 0 0,0 0-1 0 0,1 0 0 0 0,-1 0 0 0 0,1 1 1 0 0,-1 0-1 0 0,1 0 0 0 0,0 0 0 0 0,-4 4 151 0 0,-6 9-3554 0 0,8-4-4379 0 0,5-7 883 0 0</inkml:trace>
  <inkml:trace contextRef="#ctx0" brushRef="#br0" timeOffset="90726.775">5256 678 0 0 0,'0'0'887'0'0,"0"0"160"0"0,0 0 72 0 0,0 0 80 0 0,0 0 122 0 0,0 0 33 0 0,0 0-69 0 0,0 0-160 0 0,0 0-190 0 0,0 0-163 0 0,-4-4 2788 0 0,16 17-51 0 0,-5 24-3139 0 0,-5-28 8 0 0,18 183 955 0 0,-1 109-309 0 0,-19 5-583 0 0,20-184-455 0 0,4 62 83 0 0,-34-59-21 0 0,27-45 40 0 0,-17-79-93 0 0,17 10-66 0 0,182-7 332 0 0,-44 0-226 0 0,-92-8 33 0 0,-62 4-69 0 0,-1 0 14 0 0,0 0 10 0 0,0 0 5 0 0,0 0 12 0 0,0-67 1357 0 0,-37-316-949 0 0,37 70-318 0 0,-13 63-139 0 0,29 114-44 0 0,6-11 32 0 0,-29 88 18 0 0,-4 55-950 0 0,-8 74-2501 0 0,14-64 1609 0 0,0 0-3366 0 0,3 0-5592 0 0</inkml:trace>
  <inkml:trace contextRef="#ctx0" brushRef="#br0" timeOffset="91876.867">5566 696 528 0 0,'0'0'1062'0'0,"0"0"-322"0"0,0 0-7 0 0,0 0 216 0 0,0 0 269 0 0,0 0 156 0 0,0 0-59 0 0,0 0-191 0 0,0 0-224 0 0,0 0-198 0 0,0 0-122 0 0,0 0-32 0 0,0 0-26 0 0,-13 9-28 0 0,-82 67 703 0 0,-134 148 218 0 0,223-217-1395 0 0,4-6-28 0 0,0 1 0 0 0,0 0 0 0 0,0-1 0 0 0,1 1-1 0 0,-1 0 1 0 0,1 0 0 0 0,-1 0 0 0 0,1 0-1 0 0,0 0 1 0 0,0 0 0 0 0,-1 0 0 0 0,1 0 0 0 0,1 1-1 0 0,-1-1 1 0 0,0 0 0 0 0,1 1 0 0 0,-1-1-1 0 0,1 0 1 0 0,0 1 0 0 0,-1-1 0 0 0,1 1 0 0 0,1-1 8 0 0,29-1 544 0 0,57-35 71 0 0,-57 17-590 0 0,266-134-211 0 0,-364 236 536 0 0,-112 149 277 0 0,134-178-367 0 0,74-54-118 0 0,67-48 276 0 0,123-49-812 0 0,-199 90 299 0 0,-23 11 151 0 0,-28 15 77 0 0,27-18-165 0 0,-151 126 197 0 0,12 35-15 0 0,130-134-319 0 0,36-29-101 0 0,59-39 266 0 0,99-45-1114 0 0,-179 83 1067 0 0,0-1 0 0 0,0 0-1 0 0,1 1 1 0 0,-1-1 0 0 0,0 1 0 0 0,0-1 0 0 0,1 1-1 0 0,-1-1 1 0 0,0 1 0 0 0,0 0 0 0 0,1-1-1 0 0,-1 1 1 0 0,0 0 0 0 0,1 0 0 0 0,-1 0 0 0 0,0 0-1 0 0,1 1 1 0 0,-1-1 0 0 0,0 0 0 0 0,1 0-1 0 0,-1 1 1 0 0,0-1 0 0 0,1 1 0 0 0,-1-1-1 0 0,0 1 1 0 0,0-1 0 0 0,0 1 0 0 0,0 0 0 0 0,0 0-1 0 0,1 0 1 0 0,-1-1 0 0 0,-1 1 0 0 0,1 0-1 0 0,0 0 1 0 0,0 0 0 0 0,0 0 0 0 0,0 1-1 0 0,-1-1 1 0 0,1 0 0 0 0,0 0 0 0 0,-1 0 0 0 0,1 1-1 0 0,-1-1 1 0 0,0 0 0 0 0,1 0 0 0 0,-1 1-1 0 0,0-1 1 0 0,0 0 0 0 0,0 1 0 0 0,0-1 0 0 0,0 0-1 0 0,0 1 1 0 0,0-1 0 0 0,0 0 0 0 0,0 1-1 0 0,-1-1 1 0 0,1 0 0 0 0,-1 1 51 0 0,-69 87 1296 0 0,-37 32 294 0 0,37-27-1489 0 0,70-92-288 0 0,8-2-365 0 0,72-45 714 0 0,-50 23-641 0 0,2 2 1 0 0,1 1-1 0 0,0 1 1 0 0,1 2-1 0 0,18-6 479 0 0,-79 59-2523 0 0,-9-6 2848 0 0,-1-1 0 0 0,-2-2 0 0 0,0-1 0 0 0,-33 15-325 0 0,-21 16 2315 0 0,93-58-2339 0 0,0 0 0 0 0,1 0 0 0 0,-1 0 0 0 0,0 0 0 0 0,0 0 0 0 0,1 0 0 0 0,-1 0 0 0 0,0 0 0 0 0,0 0 0 0 0,1 0 0 0 0,-1 0 0 0 0,0 0 0 0 0,0 1 0 0 0,1-1 0 0 0,-1 0 0 0 0,0 0 0 0 0,0 0 0 0 0,1 0 0 0 0,-1 0 0 0 0,0 1-1 0 0,0-1 1 0 0,0 0 0 0 0,1 0 0 0 0,-1 0 0 0 0,0 1 0 0 0,0-1 0 0 0,0 0 0 0 0,0 0 0 0 0,0 0 0 0 0,0 1 0 0 0,1-1 0 0 0,-1 0 0 0 0,0 0 0 0 0,0 1 0 0 0,0-1 0 0 0,0 0 0 0 0,0 0 0 0 0,0 1 0 0 0,0-1 0 0 0,0 0 0 0 0,0 1-1 0 0,0-1 1 0 0,0 0 0 0 0,0 0 0 0 0,0 1 0 0 0,0-1 0 0 0,0 0 0 0 0,-1 0 24 0 0,30-4-333 0 0,1-10-1109 0 0,-10 3-3765 0 0,-9 7-1253 0 0</inkml:trace>
  <inkml:trace contextRef="#ctx0" brushRef="#br0" timeOffset="115862.181">1875 645 0 0 0,'0'0'556'0'0,"0"0"198"0"0,0 0 118 0 0,-6 0-39 0 0,-31 0 1540 0 0,-15-8 2130 0 0,-49 19-2409 0 0,-39 4 724 0 0,-1-4-1275 0 0,-12 4-377 0 0,19-8 449 0 0,-231-10-80 0 0,262-2-944 0 0,49-1-245 0 0,-88 5 78 0 0,31 8-145 0 0,-109-6 613 0 0,105-1-577 0 0,115 0-323 0 0,0 0 0 0 0,0 0-1 0 0,0 0-5 0 0,0 0 1 0 0,0 0-19 0 0,0 0-24 0 0,0 0-29 0 0,0 0-49 0 0,0 0-51 0 0,0 0-99 0 0,0 0-176 0 0,0 0-292 0 0,0 0-451 0 0,0 0-750 0 0,0 0-1510 0 0,0 0-2770 0 0,0 0-2384 0 0</inkml:trace>
  <inkml:trace contextRef="#ctx0" brushRef="#br0" timeOffset="116261.148">1151 0 0 0 0,'0'0'2332'0'0,"0"0"-1425"0"0,0 0-459 0 0,0 0 130 0 0,0 0 374 0 0,0 0 359 0 0,0 0 173 0 0,0 0-74 0 0,0 0-284 0 0,-31 17-349 0 0,-96 53-277 0 0,44-13 16 0 0,-329 241 498 0 0,339-244-2157 0 0,72-52 503 0 0,1-2-103 0 0,11 0-889 0 0,35 0-3207 0 0,-33 0 481 0 0</inkml:trace>
  <inkml:trace contextRef="#ctx0" brushRef="#br0" timeOffset="116544.484">2184 247 8170 0 0,'0'0'1477'0'0,"0"0"-410"0"0,-37 12-384 0 0,-120 38 39 0 0,-332 120 6144 0 0,486-170-6901 0 0,0 1 0 0 0,0-1-1 0 0,1 1 1 0 0,-1 0-1 0 0,0 1 1 0 0,0-1-1 0 0,0 0 1 0 0,1 1-1 0 0,-1 0 1 0 0,0-1 0 0 0,1 1-1 0 0,0 0 1 0 0,-1 0-1 0 0,1 0 1 0 0,0 1-1 0 0,0-1 1 0 0,0 1 0 0 0,0-1-1 0 0,1 1 1 0 0,-1-1-1 0 0,1 1 1 0 0,-1 0-1 0 0,1 0 1 0 0,0 0-1 0 0,0 0 1 0 0,1 0 0 0 0,-1 0-1 0 0,0 0 36 0 0,55 8-2475 0 0,-30-13 806 0 0,0-2 0 0 0,0 0 0 0 0,0-1 0 0 0,0-2 0 0 0,-1 0-1 0 0,6-4 1670 0 0,14-4-2884 0 0,-8 4 689 0 0,-10 3 1771 0 0</inkml:trace>
  <inkml:trace contextRef="#ctx0" brushRef="#br0" timeOffset="116808.285">2891 70 0 0 0,'0'0'608'0'0,"0"0"970"0"0,0 0 481 0 0,0 0 427 0 0,0 0 265 0 0,0 0-86 0 0,0 0-441 0 0,0 0-724 0 0,0 0-611 0 0,0 0-303 0 0,0 0-112 0 0,0 0-23 0 0,-27 19-26 0 0,-86 62-28 0 0,-58 7 497 0 0,-57 23-257 0 0,103-30-883 0 0,124-81 162 0 0,0 0 0 0 0,0 0 1 0 0,0 0-1 0 0,-1 1 0 0 0,1-1 1 0 0,0 0-1 0 0,0 1 1 0 0,0-1-1 0 0,1 1 0 0 0,-1-1 1 0 0,0 1-1 0 0,0 0 0 0 0,0-1 1 0 0,0 1-1 0 0,0 0 0 0 0,1 0 1 0 0,-1-1-1 0 0,0 1 1 0 0,1 0-1 0 0,-1 0 0 0 0,0 0 1 0 0,1 0-1 0 0,-1 0 0 0 0,1 0 1 0 0,0 0-1 0 0,-1 0 0 0 0,1 0 1 0 0,0 0-1 0 0,0 0 0 0 0,-1 0 1 0 0,1 0-1 0 0,0 0 1 0 0,0 0-1 0 0,0 0 0 0 0,0 1 1 0 0,0-1-1 0 0,1 0 0 0 0,-1 0 1 0 0,0 0-1 0 0,0 0 0 0 0,1 0 1 0 0,-1 0-1 0 0,0 0 1 0 0,1 0-1 0 0,-1 0 0 0 0,1 0 1 0 0,0 0-1 0 0,-1-1 0 0 0,1 1 1 0 0,0 0-1 0 0,-1 0 0 0 0,1 0 1 0 0,0-1-1 0 0,0 1 0 0 0,0 0 1 0 0,0-1-1 0 0,0 1 1 0 0,0-1-1 0 0,-1 1 0 0 0,2 0 84 0 0,67-1-9907 0 0,-51 0 4455 0 0</inkml:trace>
  <inkml:trace contextRef="#ctx0" brushRef="#br0" timeOffset="117013.898">3802 81 6721 0 0,'0'0'2310'0'0,"0"0"-921"0"0,0 0-521 0 0,0 0-23 0 0,0 0 174 0 0,0 0 147 0 0,-35 16-22 0 0,-113 48-158 0 0,-1 3 619 0 0,-139 63-1784 0 0,285-129-90 0 0,-37 29-1042 0 0,32-16-1569 0 0,5 3-3388 0 0,3-13-878 0 0</inkml:trace>
  <inkml:trace contextRef="#ctx0" brushRef="#br0" timeOffset="117290.261">4627 45 6241 0 0,'0'0'1511'0'0,"0"0"-422"0"0,0 0-204 0 0,0 0 142 0 0,0 0 301 0 0,-32 11 142 0 0,-100 39-74 0 0,-20 18 1145 0 0,-233 131-1481 0 0,302-134-1727 0 0,84-65 593 0 0,-1 0 1 0 0,1 0-1 0 0,0-1 0 0 0,0 1 0 0 0,0 0 0 0 0,-1 0 1 0 0,1 0-1 0 0,0 1 0 0 0,0-1 0 0 0,0 0 1 0 0,0 0-1 0 0,-1 0 0 0 0,1 1 0 0 0,0-1 0 0 0,0 0 1 0 0,-1 1-1 0 0,1-1 0 0 0,0 0 0 0 0,-1 1 1 0 0,1-1-1 0 0,0 1 0 0 0,-1-1 0 0 0,1 1 1 0 0,0 0-1 0 0,-1-1 0 0 0,1 1 0 0 0,-1-1 0 0 0,1 1 1 0 0,-1 0-1 0 0,0 0 0 0 0,1-1 0 0 0,-1 1 0 0 0,0 0 1 0 0,1 0-1 0 0,-1-1 0 0 0,0 1 0 0 0,0 0 1 0 0,0 0-1 0 0,0 0 0 0 0,0-1 0 0 0,0 1 0 0 0,0 0 1 0 0,0 0-1 0 0,0 0 0 0 0,0 0 0 0 0,0-1 1 0 0,0 1-1 0 0,0 0 0 0 0,-1 0 0 0 0,1 0 0 0 0,0-1 1 0 0,-1 1-1 0 0,1 0 0 0 0,-1-1 0 0 0,1 1 1 0 0,0 0-1 0 0,-1-1 0 0 0,0 1 0 0 0,1 0 0 0 0,-1-1 1 0 0,1 1-1 0 0,-1-1 0 0 0,0 1 0 0 0,1-1 1 0 0,-1 1-1 0 0,0-1 0 0 0,1 0 0 0 0,-1 1 0 0 0,0-1 1 0 0,0 0 73 0 0,66 1-7303 0 0,-47-4 1889 0 0</inkml:trace>
  <inkml:trace contextRef="#ctx0" brushRef="#br0" timeOffset="117526.307">5350 59 472 0 0,'0'0'2298'0'0,"0"0"218"0"0,0 0 249 0 0,0 0-16 0 0,0 0-293 0 0,0 0-615 0 0,0 0-628 0 0,0 0-346 0 0,-35 24-147 0 0,-115 77-105 0 0,-145 80 1371 0 0,83-34-1589 0 0,170-110-2115 0 0,67-26-2500 0 0,16-11-3222 0 0,-25 0-79 0 0</inkml:trace>
  <inkml:trace contextRef="#ctx0" brushRef="#br0" timeOffset="117775.784">6090 118 7426 0 0,'0'0'1400'0'0,"0"0"-144"0"0,0 0 62 0 0,0 0 181 0 0,0 0 80 0 0,0 0-114 0 0,-34 23-255 0 0,-106 73-330 0 0,-18 24 556 0 0,-43 32-902 0 0,152-108-3141 0 0,56-34-518 0 0,3-9-2622 0 0,-3-1-2777 0 0</inkml:trace>
  <inkml:trace contextRef="#ctx0" brushRef="#br0" timeOffset="118059.911">6771 229 11546 0 0,'0'0'1206'0'0,"0"0"-203"0"0,0 0-4 0 0,0 0 226 0 0,0 0 205 0 0,0 0-22 0 0,0 0-266 0 0,0 0-343 0 0,-33 19-272 0 0,-106 64-161 0 0,-68 47 612 0 0,-18-10-785 0 0,128-71-4696 0 0,91-45-309 0 0,3-1-5998 0 0</inkml:trace>
  <inkml:trace contextRef="#ctx0" brushRef="#br0" timeOffset="118906.677">7359 273 200 0 0,'0'0'1279'0'0,"0"0"-319"0"0,0 0-9 0 0,0 0 225 0 0,0 0 207 0 0,0 0 67 0 0,0 0-104 0 0,0 0-226 0 0,0 0-253 0 0,0 0-259 0 0,-34 28-195 0 0,-102 85-146 0 0,33-37 202 0 0,-64 17-634 0 0,142-79-784 0 0,23-7-6176 0 0,5-7 5123 0 0,2 0-246 0 0</inkml:trace>
  <inkml:trace contextRef="#ctx0" brushRef="#br0" timeOffset="119159.099">8401 321 0 0 0,'0'0'1460'0'0,"0"0"391"0"0,0 0-5 0 0,0 0-359 0 0,0 0-395 0 0,0 0-122 0 0,0 0 87 0 0,-39 13 50 0 0,-122 41-61 0 0,-239 107 2659 0 0,238-84-2906 0 0,160-76-884 0 0,1-1 0 0 0,0 0 0 0 0,-1 1 0 0 0,1-1 1 0 0,0 1-1 0 0,0-1 0 0 0,0 1 0 0 0,-1 0 1 0 0,1-1-1 0 0,0 1 0 0 0,0 0 0 0 0,0 0 0 0 0,0 0 1 0 0,0 0-1 0 0,0 0 0 0 0,0 0 0 0 0,1 0 1 0 0,-1 0-1 0 0,0 0 0 0 0,0 0 0 0 0,1 0 0 0 0,-1 1 1 0 0,1-1-1 0 0,-1 0 0 0 0,1 0 0 0 0,0 1 1 0 0,-1-1-1 0 0,1 0 0 0 0,0 1 0 0 0,0-1 0 0 0,0 0 1 0 0,0 1-1 0 0,0-1 0 0 0,0 0 0 0 0,0 1 1 0 0,0-1-1 0 0,1 0 0 0 0,-1 1 0 0 0,0-1 1 0 0,1 0-1 0 0,-1 1 0 0 0,1-1 0 0 0,0 0 0 0 0,-1 0 1 0 0,1 0-1 0 0,0 0 0 0 0,0 0 0 0 0,0 0 1 0 0,-1 0-1 0 0,1 0 0 0 0,0 0 0 0 0,0 0 0 0 0,1 0 1 0 0,-1 0-1 0 0,0-1 0 0 0,0 1 0 0 0,0 0 1 0 0,0-1-1 0 0,1 1 0 0 0,-1-1 0 0 0,0 1 0 0 0,0-1 1 0 0,1 0-1 0 0,-1 0 0 0 0,0 1 0 0 0,1-1 1 0 0,-1 0 84 0 0,36 1-5646 0 0,-25-1 552 0 0</inkml:trace>
  <inkml:trace contextRef="#ctx0" brushRef="#br0" timeOffset="119399.323">8903 365 5817 0 0,'0'0'1663'0'0,"0"0"-716"0"0,0 0-160 0 0,0 0 219 0 0,0 0 258 0 0,-39 18 99 0 0,-124 57-95 0 0,-178 82 2217 0 0,210-90-3144 0 0,129-67-415 0 0,1 0 0 0 0,-1 1 0 0 0,0-1 0 0 0,1 1-1 0 0,-1 0 1 0 0,1 0 0 0 0,0-1 0 0 0,-1 1 0 0 0,1 0 0 0 0,0 0 0 0 0,-1 0 0 0 0,1 0-1 0 0,0 1 1 0 0,0-1 0 0 0,0 0 0 0 0,0 0 0 0 0,0 1 0 0 0,0-1 0 0 0,0 0-1 0 0,0 1 1 0 0,1-1 0 0 0,-1 1 0 0 0,1-1 0 0 0,-1 1 0 0 0,1 0 0 0 0,-1-1-1 0 0,1 1 1 0 0,0-1 0 0 0,0 1 0 0 0,0 0 0 0 0,0-1 0 0 0,0 1 0 0 0,0 0 0 0 0,0-1-1 0 0,0 1 1 0 0,1-1 0 0 0,-1 1 0 0 0,1 0 0 0 0,-1-1 0 0 0,1 1 0 0 0,-1-1-1 0 0,1 1 1 0 0,0-1 0 0 0,1 2 74 0 0,8-1-879 0 0,1-1 0 0 0,0 0 0 0 0,-1 0 0 0 0,1-1 0 0 0,0 0 0 0 0,-1-1 0 0 0,1-1 0 0 0,0 1 0 0 0,-1-2 0 0 0,1 1 0 0 0,1-2 879 0 0,11-3-5010 0 0</inkml:trace>
  <inkml:trace contextRef="#ctx0" brushRef="#br0" timeOffset="119606.258">9947 324 7186 0 0,'0'0'2944'0'0,"0"0"-1003"0"0,0 0-909 0 0,0 0-191 0 0,-37 18 124 0 0,-120 58 100 0 0,-224 80 3207 0 0,131-56-3327 0 0,248-100-971 0 0,1 0 0 0 0,-1 0 0 0 0,0 1 1 0 0,0-1-1 0 0,1 1 0 0 0,-1-1 0 0 0,0 1 0 0 0,1 0 0 0 0,-1 0 0 0 0,1 0 0 0 0,-1 0 0 0 0,1 0 0 0 0,-1 0 1 0 0,1 0-1 0 0,-1 0 0 0 0,1 0 0 0 0,0 1 0 0 0,0-1 0 0 0,0 0 0 0 0,0 1 0 0 0,0-1 0 0 0,0 1 0 0 0,0 0 0 0 0,0-1 1 0 0,1 1-1 0 0,-1 0 0 0 0,0-1 0 0 0,1 1 0 0 0,0 0 0 0 0,-1 0 0 0 0,1-1 0 0 0,0 1 0 0 0,0 0 26 0 0,36 9-1025 0 0,-10-11 342 0 0,0-2 1 0 0,0 0-1 0 0,0-2 1 0 0,0-1-1 0 0,0-1 0 0 0,-1-2 1 0 0,3-1 682 0 0,33-8-3905 0 0,-11 5-2306 0 0,-13 0 1794 0 0</inkml:trace>
  <inkml:trace contextRef="#ctx0" brushRef="#br0" timeOffset="119873.222">10444 405 11226 0 0,'0'0'1511'0'0,"0"0"-304"0"0,-35 16-224 0 0,-114 50 29 0 0,-186 80 4242 0 0,332-144-5260 0 0,-1-1-50 0 0,0 0 0 0 0,0 0-1 0 0,0 0 1 0 0,0 1 0 0 0,1 0-1 0 0,-1 0 1 0 0,1 0 0 0 0,-1 0-1 0 0,1 1 1 0 0,0-1 0 0 0,0 1-1 0 0,0 0 1 0 0,0 0 0 0 0,0 0-1 0 0,1 0 1 0 0,-1 0 0 0 0,1 1-1 0 0,0-1 1 0 0,0 1 0 0 0,0-1-1 0 0,0 1 1 0 0,1 0 0 0 0,0 0 0 0 0,-1 0-1 0 0,1 0 1 0 0,0 2 56 0 0,1-2-588 0 0,0 4-1547 0 0,1-3-2152 0 0,0-1-6610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0 0 0,'0'0'777'0'0,"0"0"190"0"0,0 0 4 0 0,0 0-71 0 0,0 0-34 0 0,0 0 77 0 0,0 0 130 0 0,0 0 141 0 0,0 0 110 0 0,0-3 14 0 0,-1 10 3177 0 0,1 35 793 0 0,8 104-4981 0 0,28 185 737 0 0,-26-224-856 0 0,-9-102-857 0 0,2 6 1507 0 0,-1-9-3894 0 0,1-2-3503 0 0,-3 0-4202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2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2393 0 0 0,'0'0'212'0'0,"0"0"260"0"0,0 0 27 0 0,0 0 28 0 0,0 0 59 0 0,0 0 9 0 0,0 0-29 0 0,-5 0-53 0 0,-191 4 10415 0 0,77-12-8465 0 0,-104 8-695 0 0,65 19-1338 0 0,-69-16 1298 0 0,137-10-1182 0 0,-3 18-273 0 0,-51-7 370 0 0,52-12-424 0 0,64-2-370 0 0,28 9 108 0 0,0 1-7 0 0,2-2-1948 0 0,1-3-7832 0 0,-2 5-1066 0 0</inkml:trace>
  <inkml:trace contextRef="#ctx0" brushRef="#br0" timeOffset="3384.677">487 81 0 0 0,'0'0'592'0'0,"0"0"82"0"0,0 0-40 0 0,0 0-31 0 0,0 0-13 0 0,0-4-18 0 0,0-11 0 0 0,0 12 16 0 0,0 3-1 0 0,0 0-28 0 0,0 0-41 0 0,0 0-43 0 0,0 0-32 0 0,0 0-4 0 0,0 0 53 0 0,0 0 63 0 0,0 42 7608 0 0,-10 60-7879 0 0,-9 19-148 0 0,3 0-88 0 0,4 41-208 0 0,13-161 163 0 0,0 1-1 0 0,0 0 1 0 0,-1 0 0 0 0,1-1 0 0 0,0 1 0 0 0,0 0 0 0 0,0-1 0 0 0,1 1-1 0 0,-1-1 1 0 0,0 1 0 0 0,0-1 0 0 0,1 0 0 0 0,-1 0 0 0 0,1 1 0 0 0,-1-1-1 0 0,1 0 1 0 0,0 0 0 0 0,-1-1 0 0 0,1 1 0 0 0,0 0 0 0 0,0 0 0 0 0,0-1 0 0 0,-1 1-1 0 0,1-1 1 0 0,0 0 0 0 0,0 1 0 0 0,0-1 0 0 0,0 0 0 0 0,0 0 0 0 0,0 0-1 0 0,0-1 1 0 0,0 1 0 0 0,-1 0 0 0 0,1-1 0 0 0,0 1 0 0 0,0-1 0 0 0,0 1-1 0 0,0-1 1 0 0,-1 0 0 0 0,1 0 0 0 0,0 0 0 0 0,-1 0 0 0 0,1 0 0 0 0,-1 0-1 0 0,1 0 1 0 0,-1-1 0 0 0,0 1 0 0 0,2-2-3 0 0,16-17 168 0 0,-1-2 1 0 0,-1 0-1 0 0,-1-1 0 0 0,-1-1 0 0 0,-1 0 0 0 0,-1-1 1 0 0,9-24-169 0 0,1-14 83 0 0,-3-1 1 0 0,-3-1 0 0 0,-3 0-1 0 0,1-31-83 0 0,-7 53 23 0 0,-5 27 6 0 0,-3 24 29 0 0,-11 186 767 0 0,26-10-582 0 0,2 6-192 0 0,-8 160-51 0 0,-34-113 50 0 0,25-233-43 0 0,0 1-1 0 0,-1-1 1 0 0,1 0-1 0 0,-1 0 1 0 0,0 0-1 0 0,0 0 0 0 0,-1 0 1 0 0,1 0-1 0 0,-1 0 1 0 0,0 0-1 0 0,0-1 1 0 0,0 1-1 0 0,-1-1 0 0 0,1 1 1 0 0,-1-1-1 0 0,0 0 1 0 0,0 0-1 0 0,0 0 1 0 0,0 0-1 0 0,0-1 0 0 0,-1 1 1 0 0,1-1-1 0 0,-1 0 1 0 0,1 0-1 0 0,-1 0 1 0 0,0 0-1 0 0,0-1 0 0 0,0 1 1 0 0,0-1-1 0 0,0 0 1 0 0,0 0-1 0 0,0-1 1 0 0,-1 1-1 0 0,-2-1-6 0 0,3 0-4 0 0,0 0 0 0 0,1-1-1 0 0,-1 1 1 0 0,0-1 0 0 0,1 0 0 0 0,-1 0-1 0 0,1 0 1 0 0,-1-1 0 0 0,1 1 0 0 0,0-1 0 0 0,-1 0-1 0 0,1 0 1 0 0,0 0 0 0 0,0 0 0 0 0,0 0-1 0 0,1-1 1 0 0,-1 1 0 0 0,0-1 0 0 0,1 0 0 0 0,0 0-1 0 0,0 0 1 0 0,0 0 0 0 0,0 0 0 0 0,0 0-1 0 0,0 0 1 0 0,1-1 0 0 0,-1 1 0 0 0,1-1 0 0 0,0 1-1 0 0,0-3 5 0 0,-10-113-134 0 0,14 102 144 0 0,2 1 0 0 0,0-1 1 0 0,1 1-1 0 0,0 0 1 0 0,2 0-1 0 0,-1 1 0 0 0,2 0 1 0 0,0 0-1 0 0,1 1 1 0 0,1 0-1 0 0,0 1 0 0 0,0 0 1 0 0,1 1-1 0 0,1 0 1 0 0,5-2-11 0 0,45-41 214 0 0,-52 47 864 0 0,-8 6-3964 0 0,-2 1-6048 0 0,-1 4-944 0 0</inkml:trace>
  <inkml:trace contextRef="#ctx0" brushRef="#br0" timeOffset="4199.192">1049 563 11354 0 0,'0'0'314'0'0,"0"0"-321"0"0,0 0-44 0 0,0 0 293 0 0,0 0 393 0 0,0 0 246 0 0,0 0-2 0 0,0 0-192 0 0,0 0-256 0 0,0 0-213 0 0,0 0-82 0 0,0 0 3 0 0,0 0 6 0 0,-11 28 34 0 0,-35 89 23 0 0,6-26 414 0 0,-42 67 184 0 0,25-55-457 0 0,88-189 1554 0 0,-10 42-1871 0 0,2 1-1 0 0,2 1 0 0 0,2 1 1 0 0,1 1-1 0 0,32-32-25 0 0,-58 69-9 0 0,0 1 0 0 0,0 0 0 0 0,0-1 0 0 0,1 1 0 0 0,-1 0 0 0 0,1 0 0 0 0,0 0 0 0 0,-1 1 1 0 0,1-1-1 0 0,0 1 0 0 0,0-1 0 0 0,0 1 0 0 0,0 0 0 0 0,0 0 0 0 0,1 0 0 0 0,-1 1 0 0 0,0-1 0 0 0,0 1 0 0 0,1 0 0 0 0,-1-1 9 0 0,15 39 67 0 0,16 150 649 0 0,-6-67-496 0 0,-6-66-172 0 0,-20-51 1294 0 0,-13-16 13 0 0,-5 1-1353 0 0,-13-9-330 0 0,-1 0 1 0 0,-1 3 0 0 0,0 0 0 0 0,-1 2 0 0 0,-9-2 327 0 0,16 8-3481 0 0,11 3-5514 0 0,8 2-631 0 0</inkml:trace>
  <inkml:trace contextRef="#ctx0" brushRef="#br0" timeOffset="6915.616">756 1347 0 0 0,'0'0'643'0'0,"0"0"681"0"0,0 0 295 0 0,0 0 52 0 0,0 0-89 0 0,0 0-182 0 0,0 0-168 0 0,0 0-155 0 0,0 0-135 0 0,0 0-104 0 0,0 0-106 0 0,7-3 902 0 0,6 128 2815 0 0,-26 336-2447 0 0,8-285-1852 0 0,-19-66-28 0 0,22-92 62 0 0,4-31 585 0 0,-16-62-629 0 0,-40 13-43 0 0,43 56-102 0 0,1 1-1 0 0,-1 0 0 0 0,0 1 0 0 0,0 0 0 0 0,-1 0 0 0 0,1 1 0 0 0,-1 1 0 0 0,0 0 0 0 0,1 0 0 0 0,-1 1 0 0 0,0 1 0 0 0,0 0 0 0 0,-1 1 6 0 0,12-2 24 0 0,-1-1-3 0 0,2 1 6 0 0,0 1-7 0 0,5-15-161 0 0,107-29 394 0 0,-80 36-258 0 0,1 0 0 0 0,0 3 0 0 0,0 0 0 0 0,1 3 0 0 0,-1 0 0 0 0,18 3 5 0 0,69-19 53 0 0,-155 54 808 0 0,-70 63-553 0 0,83-76-218 0 0,1 0 0 0 0,1 1 1 0 0,2 1-1 0 0,0 1 0 0 0,-13 27-90 0 0,13-18 7 0 0,16-31 439 0 0,0 0-2820 0 0,1-11-8650 0 0,1 4-408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2059 0 0 0,'0'0'465'0'0,"0"0"486"0"0,0 0 115 0 0,0 0-53 0 0,0 0-119 0 0,0 0-85 0 0,10-3-52 0 0,93-16 2807 0 0,22 19-336 0 0,391-11 751 0 0,-348 4-3648 0 0,12 0 57 0 0,-86-5-129 0 0,-46-7 214 0 0,-30 12-294 0 0,-17 7-164 0 0,-1 0-5 0 0,0 0 5 0 0,0 0 1 0 0,0 0 3 0 0,0 0 10 0 0,0 0-1 0 0,0 0-16 0 0,0 0-11 0 0,-14 2-3649 0 0,6-1-5376 0 0,6 0 3195 0 0</inkml:trace>
  <inkml:trace contextRef="#ctx0" brushRef="#br0" timeOffset="1283.878">582 615 0 0 0,'0'0'489'0'0,"0"0"236"0"0,0 0-72 0 0,0 0-158 0 0,0 0-95 0 0,0 0-43 0 0,0 0-1 0 0,0 0 44 0 0,-1-2 27 0 0,-6-3 1993 0 0,8 24 2345 0 0,-1-5-4055 0 0,8 225 3475 0 0,-7-231-4113 0 0,1-1 0 0 0,0 1-1 0 0,1-1 1 0 0,0 0 0 0 0,0 0 0 0 0,0 0-1 0 0,1 0 1 0 0,0-1 0 0 0,1 1-1 0 0,-1-1 1 0 0,1 0 0 0 0,0 0 0 0 0,1-1-1 0 0,-1 1 1 0 0,1-1 0 0 0,0 0 0 0 0,1-1-1 0 0,-1 0 1 0 0,1 0 0 0 0,0 0-1 0 0,0-1 1 0 0,0 1 0 0 0,3-1-72 0 0,-5-3 106 0 0,0 0 0 0 0,1-1 0 0 0,-1 1-1 0 0,0-1 1 0 0,0-1 0 0 0,0 1 0 0 0,0-1 0 0 0,0 0 0 0 0,0 0 0 0 0,0 0 0 0 0,0-1-1 0 0,-1 1 1 0 0,1-1 0 0 0,-1 0 0 0 0,0-1 0 0 0,0 1 0 0 0,0-1 0 0 0,0 0 0 0 0,0 0 0 0 0,-1 0-1 0 0,0 0 1 0 0,0-1 0 0 0,0 1 0 0 0,0-1 0 0 0,-1 0 0 0 0,0 1 0 0 0,2-6-106 0 0,-2 6 19 0 0,19-35 142 0 0,-3-2 0 0 0,-1 0 0 0 0,-2-1 0 0 0,-1 0 1 0 0,4-34-162 0 0,-9 44 46 0 0,15-165 461 0 0,-24 196-425 0 0,0 1-38 0 0,0 0-82 0 0,0 0-56 0 0,0 18-187 0 0,7 185 617 0 0,16-96-160 0 0,-6 2 0 0 0,-4 0 0 0 0,-1 110-176 0 0,-11-186 45 0 0,-2-1 0 0 0,-1 1 0 0 0,-2-1 0 0 0,-1 0 0 0 0,-1 0 0 0 0,-2 0 0 0 0,-1-1 0 0 0,-8 18-45 0 0,15-44 32 0 0,0-1 0 0 0,0 1 0 0 0,0-1 0 0 0,-1 1 0 0 0,1-1 0 0 0,-1 0-1 0 0,0 0 1 0 0,0 0 0 0 0,0 0 0 0 0,-1-1 0 0 0,1 1 0 0 0,-1-1 0 0 0,0 0 0 0 0,0 0-1 0 0,0 0 1 0 0,-1-1 0 0 0,1 1 0 0 0,-1-1 0 0 0,1 0 0 0 0,-5 1-32 0 0,5-5 12 0 0,0-1-1 0 0,0 1 1 0 0,-1 0 0 0 0,1-1 0 0 0,1 0 0 0 0,-1 0-1 0 0,0 0 1 0 0,1-1 0 0 0,0 1 0 0 0,-1-1 0 0 0,1 0 0 0 0,1 0-1 0 0,-1 0 1 0 0,1 0 0 0 0,-1 0 0 0 0,1-1 0 0 0,0 1-1 0 0,1-1 1 0 0,-1 1 0 0 0,1-1 0 0 0,0 0 0 0 0,0 1-1 0 0,0-1 1 0 0,1 0 0 0 0,0 0 0 0 0,0 0 0 0 0,0 1 0 0 0,0-3-13 0 0,-1-12 0 0 0,0 1 0 0 0,0-1-1 0 0,2 0 1 0 0,0 1 0 0 0,1-1-1 0 0,1 1 1 0 0,1-1 0 0 0,1 1-1 0 0,2-6 2 0 0,88-165-926 0 0,-78 176-1098 0 0,-9 13-7644 0 0,-4 0-1340 0 0</inkml:trace>
  <inkml:trace contextRef="#ctx0" brushRef="#br0" timeOffset="1754.505">1394 899 4761 0 0,'0'0'571'0'0,"0"0"-92"0"0,0 0 145 0 0,0 0 388 0 0,0 0 390 0 0,0 0 210 0 0,0 0-65 0 0,0 0-272 0 0,0 0-328 0 0,0 0-294 0 0,0 0-150 0 0,0 0-20 0 0,0 0 38 0 0,0-2 21 0 0,0 1-394 0 0,0 1 1 0 0,0-1 0 0 0,0 1 0 0 0,0-1 0 0 0,0 1 0 0 0,0-1 0 0 0,0 1 0 0 0,-1-1 0 0 0,1 1-1 0 0,0-1 1 0 0,0 1 0 0 0,0 0 0 0 0,-1-1 0 0 0,1 1 0 0 0,0-1 0 0 0,-1 1 0 0 0,1 0-1 0 0,0-1 1 0 0,-1 1 0 0 0,1 0 0 0 0,0 0 0 0 0,-1-1 0 0 0,1 1 0 0 0,0 0 0 0 0,-1 0-1 0 0,1-1 1 0 0,-1 1 0 0 0,1 0 0 0 0,-1 0 0 0 0,1 0 0 0 0,-1 0 0 0 0,1 0 0 0 0,-1 0-1 0 0,1 0 1 0 0,0-1 0 0 0,-1 1 0 0 0,1 1 0 0 0,-1-1 0 0 0,1 0 0 0 0,-1 0 0 0 0,1 0-1 0 0,-1 0 1 0 0,1 0 0 0 0,-1 0 0 0 0,1 0 0 0 0,0 1 0 0 0,-1-1 0 0 0,1 0 0 0 0,-1 0-1 0 0,1 1 1 0 0,0-1 0 0 0,-1 0 0 0 0,1 1 0 0 0,-1-1 0 0 0,1 0 0 0 0,0 1 0 0 0,0-1-1 0 0,-1 0 1 0 0,1 1-149 0 0,-10 3-1294 0 0,3-2 1297 0 0,1-1 1 0 0,-1 1-1 0 0,1 0 0 0 0,0 1 0 0 0,0-1 1 0 0,0 1-1 0 0,0 0 0 0 0,1 1 0 0 0,-1-1 1 0 0,1 1-1 0 0,0 0 0 0 0,0 1 0 0 0,0-1 1 0 0,1 1-1 0 0,-1 0 0 0 0,1 0 0 0 0,0 0 1 0 0,1 1-1 0 0,-1 0 0 0 0,1-1 0 0 0,0 1 1 0 0,0 0-1 0 0,1 0 0 0 0,0 1 0 0 0,0-1 1 0 0,1 0-1 0 0,-1 1 0 0 0,1-1 0 0 0,1 1 1 0 0,-1-1-1 0 0,1 1 0 0 0,0 0 0 0 0,1-1 1 0 0,-1 1-1 0 0,1-1 0 0 0,1 1 0 0 0,0 3-3 0 0,4-3 38 0 0,0 0 0 0 0,0 0 0 0 0,1-1 0 0 0,0 0 0 0 0,0 0 0 0 0,0-1 1 0 0,1 0-1 0 0,0 0 0 0 0,0-1 0 0 0,0 0 0 0 0,0 0 0 0 0,1-1 0 0 0,-1 0 0 0 0,1-1 0 0 0,0 1 0 0 0,0-2 0 0 0,0 1 0 0 0,0-1 0 0 0,0-1 0 0 0,0 0 0 0 0,6 0-38 0 0,68-18 157 0 0,-58-8-1014 0 0,-22 15-2494 0 0,-2-3-4348 0 0,-1 9-4299 0 0</inkml:trace>
  <inkml:trace contextRef="#ctx0" brushRef="#br0" timeOffset="4103.517">639 122 0 0 0,'0'0'433'0'0,"0"0"241"0"0,0 0 102 0 0,5-13 22 0 0,12-43 15 0 0,-8 31 1026 0 0,-5 10 1697 0 0,-4 3 2077 0 0,0 12-4808 0 0,0 1 4126 0 0,0 2-5265 0 0,21 108 2316 0 0,14 145-226 0 0,-35-250-3452 0 0,-2-15-4460 0 0,2 5-5181 0 0</inkml:trace>
  <inkml:trace contextRef="#ctx0" brushRef="#br0" timeOffset="6102.003">711 1363 0 0 0,'0'0'151'0'0,"0"0"293"0"0,0 0 124 0 0,0 0 72 0 0,0 0 114 0 0,0-3 151 0 0,0-3-2450 0 0,0-2 7629 0 0,0 8 1442 0 0,0 10-6507 0 0,4 288 3816 0 0,24-85-3757 0 0,-32-129-733 0 0,4-83-348 0 0,-10 15 386 0 0,9-11-373 0 0,1 3 26 0 0,0-8-14 0 0,0 0-5 0 0,0 0-5 0 0,0 7 12 0 0,0-6-7 0 0,0 29 165 0 0,0-28-184 0 0,0-1 9 0 0,0-1-3 0 0,0 0-11 0 0,0 0 17 0 0,0 0-6 0 0,0 0-18 0 0,0 0 14 0 0,0 0-2 0 0,0 0 4 0 0,0 0-2 0 0,0 0 14 0 0,0 0-17 0 0,0 0 0 0 0,0 0 21 0 0,0 0 6 0 0,0-4 18 0 0,0 0 1 0 0,0 1-1 0 0,0-1 1 0 0,0 0 0 0 0,-1 0-1 0 0,0 0 1 0 0,1 1-1 0 0,-1-1 1 0 0,-1 0-1 0 0,1 1 1 0 0,0-1 0 0 0,-1 1-1 0 0,0 0 1 0 0,0-1-1 0 0,0 1 1 0 0,0 0-1 0 0,0 0 1 0 0,-1 0 0 0 0,0 0-1 0 0,1 1 1 0 0,-1-1-1 0 0,0 1 1 0 0,0-1-1 0 0,0 1 1 0 0,-2-1-43 0 0,-156-74-260 0 0,119 51 476 0 0,73 12-296 0 0,4 10 105 0 0,0 2-1 0 0,0 1 1 0 0,0 2-1 0 0,0 1 1 0 0,13 4-25 0 0,84 2-38 0 0,39-11 57 0 0,-157-1 317 0 0,-14 4-262 0 0,-11 7 235 0 0,-31 24-283 0 0,23-14 40 0 0,-1 0 0 0 0,0-1-1 0 0,-1-1 1 0 0,-1-1-1 0 0,-1 0 1 0 0,-9 2-66 0 0,-48 32 356 0 0,80-23-2636 0 0,9-23-1815 0 0,2-7-3657 0 0,-6 2-3392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0,'0'0'325'0'0,"0"0"277"0"0,0 0 73 0 0,0 0 41 0 0,0 0 29 0 0,0 0-3 0 0,0 0-38 0 0,0 0-93 0 0,9 5 3142 0 0,0 87 1630 0 0,-9 52-4103 0 0,-1-56-915 0 0,0-43-308 0 0,-1-24-32 0 0,2 0-1 0 0,0 1 1 0 0,2-1 0 0 0,0 0 0 0 0,1 0 0 0 0,1 0 0 0 0,1 0 0 0 0,5 14-25 0 0,-9-33 48 0 0,0 0 0 0 0,0 0 0 0 0,0 1-1 0 0,0-1 1 0 0,0 0 0 0 0,0 0 0 0 0,0 0 0 0 0,1-1 0 0 0,-1 1 0 0 0,1 0 0 0 0,-1 0 0 0 0,1-1 0 0 0,-1 1 0 0 0,1-1-1 0 0,0 1 1 0 0,0-1 0 0 0,0 0 0 0 0,0 0 0 0 0,0 0 0 0 0,0 0 0 0 0,0 0 0 0 0,1 0 0 0 0,-1 0 0 0 0,0-1 0 0 0,0 1-1 0 0,1-1 1 0 0,-1 0 0 0 0,0 0 0 0 0,1 1 0 0 0,-1-2 0 0 0,0 1 0 0 0,1 0 0 0 0,-1 0 0 0 0,0-1 0 0 0,0 1 0 0 0,1-1-1 0 0,-1 0 1 0 0,0 1 0 0 0,0-1 0 0 0,1-1-48 0 0,22-26 249 0 0,-2 0 0 0 0,-1-2 0 0 0,-2-1 0 0 0,0 0 0 0 0,-2-2 0 0 0,-2 0-1 0 0,-1 0 1 0 0,9-32-249 0 0,-10 31 103 0 0,-2-1-1 0 0,-1 0 0 0 0,-1-1 1 0 0,-2 0-1 0 0,-2 0 0 0 0,-1-1 0 0 0,-1-16-102 0 0,-4 53 32 0 0,0 0-34 0 0,0 0-26 0 0,0 0-32 0 0,0 0-22 0 0,0 15-190 0 0,-11 177 1193 0 0,35 159-213 0 0,-3-89-536 0 0,-11 48-31 0 0,-10-306-114 0 0,0 0 0 0 0,0 1 0 0 0,0-1-1 0 0,-1 0 1 0 0,1 0 0 0 0,-1 0 0 0 0,0 0 0 0 0,0 1-1 0 0,-1-1 1 0 0,1-1 0 0 0,-1 1 0 0 0,0 0 0 0 0,0 0-1 0 0,0-1 1 0 0,0 1 0 0 0,-1-1 0 0 0,1 1 0 0 0,-1-1-1 0 0,0 0 1 0 0,0 0 0 0 0,0 0 0 0 0,-1-1 0 0 0,1 1-1 0 0,-1-1 1 0 0,1 0 0 0 0,-1 0 0 0 0,0 0 0 0 0,0 0-1 0 0,1-1 1 0 0,-1 1 0 0 0,0-1 0 0 0,-1 0 0 0 0,1 0-1 0 0,0-1 1 0 0,0 1 0 0 0,0-1 0 0 0,-1 0 0 0 0,1 0-1 0 0,0 0 1 0 0,0-1 0 0 0,-3 0-27 0 0,2-4 7 0 0,1 0 0 0 0,-1-1 0 0 0,1 0 1 0 0,1 0-1 0 0,-1 0 0 0 0,1 0 0 0 0,0 0 0 0 0,0-1 0 0 0,1 1 1 0 0,0-1-1 0 0,0 0 0 0 0,0 0 0 0 0,1 0 0 0 0,0 1 0 0 0,1-1 1 0 0,-1 0-1 0 0,1 0 0 0 0,1 0 0 0 0,-1 0 0 0 0,2-5-7 0 0,-2 12-2 0 0,3-36-23 0 0,1 1 0 0 0,2 0 0 0 0,2 0 0 0 0,1 1 0 0 0,1 0 0 0 0,2 0 0 0 0,2 1 0 0 0,0 1 0 0 0,3 0 0 0 0,0 2 0 0 0,2-1 0 0 0,15-16 25 0 0,13-9-120 0 0,-46 78-742 0 0,-1-10-6383 0 0,0-10 4322 0 0,0-1-7729 0 0</inkml:trace>
  <inkml:trace contextRef="#ctx0" brushRef="#br0" timeOffset="1003.191">677 490 0 0 0,'0'0'193'0'0,"0"0"561"0"0,0 0 193 0 0,0 0 78 0 0,0 0 86 0 0,0 0 72 0 0,0 0 19 0 0,0 0-53 0 0,0 0-80 0 0,0 0-100 0 0,0 0-82 0 0,8-3 541 0 0,-6 3 1971 0 0,-1 0 3684 0 0,15 78-5326 0 0,-25 127-980 0 0,-9-61-498 0 0,17-144-349 0 0,1 0-1 0 0,-1 1 1 0 0,1-1-1 0 0,-1 0 1 0 0,0 0 0 0 0,1 0-1 0 0,-1 0 1 0 0,1 0 0 0 0,-1 0-1 0 0,0 0 1 0 0,1 0-1 0 0,-1 0 1 0 0,0 0 0 0 0,1 0-1 0 0,-1 0 1 0 0,1 0-1 0 0,-1 0 1 0 0,0 0 0 0 0,1-1-1 0 0,-1 1 1 0 0,1 0-1 0 0,-1 0 1 0 0,1-1 0 0 0,-1 1-1 0 0,1 0 1 0 0,-1-1 0 0 0,1 1-1 0 0,-1-1 1 0 0,1 1-1 0 0,-1-1 1 0 0,1 1 0 0 0,0 0-1 0 0,-1-1 1 0 0,1 0-1 0 0,0 1 1 0 0,-1-1 0 0 0,1 1-1 0 0,0-1 1 0 0,0 1-1 0 0,-1-1 1 0 0,1 0 0 0 0,0 1-1 0 0,0-1 1 0 0,0 1-1 0 0,0-1 1 0 0,0 0 0 0 0,0 1-1 0 0,0-1 1 0 0,0 0 0 0 0,0 1-1 0 0,0-1 1 0 0,0 1-1 0 0,0-1 1 0 0,1 0 0 0 0,-1 1-1 0 0,0-1 1 0 0,0 1-1 0 0,1-1 1 0 0,-1 1 0 0 0,0-1-1 0 0,1 1 1 0 0,-1-1-1 0 0,1 1 1 0 0,-1-1 70 0 0,0-11-1819 0 0,0-7-2555 0 0,0 8-1369 0 0,2 6-3028 0 0</inkml:trace>
  <inkml:trace contextRef="#ctx0" brushRef="#br0" timeOffset="1692.94">616 498 1424 0 0,'0'0'1811'0'0,"0"0"-81"0"0,0 0 5 0 0,0 0 37 0 0,0 0-67 0 0,0 0-202 0 0,0 0-179 0 0,0 0-184 0 0,0 0-199 0 0,0 0-185 0 0,0 0-149 0 0,0 0-82 0 0,0-3-37 0 0,2 0-370 0 0,0-1-1 0 0,0 0 1 0 0,1 1-1 0 0,0-1 1 0 0,-1 1 0 0 0,1 0-1 0 0,0 0 1 0 0,1 0-1 0 0,-1 1 1 0 0,0-1 0 0 0,1 1-1 0 0,0-1 1 0 0,-1 1-1 0 0,1 0 1 0 0,0 1 0 0 0,0-1-1 0 0,0 1 1 0 0,0-1-1 0 0,0 1 1 0 0,1 0-1 0 0,-1 1 1 0 0,0-1 0 0 0,0 1-1 0 0,1 0-117 0 0,19-7 332 0 0,50 4 87 0 0,-71 6-385 0 0,-1 0 1 0 0,0 0-1 0 0,0 0 0 0 0,0 1 1 0 0,0-1-1 0 0,0 1 0 0 0,-1-1 1 0 0,1 1-1 0 0,-1-1 1 0 0,0 1-1 0 0,0 0 0 0 0,-1 0 1 0 0,1 0-1 0 0,-1-1 0 0 0,0 1 1 0 0,0 0-1 0 0,0 0 0 0 0,0 0 1 0 0,0 0-1 0 0,-1-1 1 0 0,0 1-1 0 0,0 2-34 0 0,-13 33 282 0 0,-1 35-73 0 0,74-37-48 0 0,-28-25-122 0 0,-24-11-27 0 0,-1 1 0 0 0,0 0-1 0 0,0 0 1 0 0,0 1 0 0 0,0-1-1 0 0,0 1 1 0 0,0 1 0 0 0,-1-1-1 0 0,1 1 1 0 0,-1 0 0 0 0,0 0 0 0 0,0 1-1 0 0,-1-1 1 0 0,1 1 0 0 0,-1 0-1 0 0,0 0 1 0 0,0 1 0 0 0,-1-1 0 0 0,3 6-12 0 0,-4-6 51 0 0,-1-1 0 0 0,0 0 1 0 0,0 1-1 0 0,0 0 0 0 0,-1-1 1 0 0,1 1-1 0 0,-1-1 1 0 0,0 1-1 0 0,-1 0 0 0 0,1-1 1 0 0,-1 1-1 0 0,0-1 1 0 0,0 1-1 0 0,0-1 0 0 0,0 1 1 0 0,-1-1-1 0 0,0 0 1 0 0,0 0-1 0 0,0 0 0 0 0,0 0 1 0 0,-1 0-1 0 0,0 0 1 0 0,0 0-1 0 0,0-1 0 0 0,0 0 1 0 0,0 1-1 0 0,-1-1 0 0 0,1 0 1 0 0,-1-1-1 0 0,0 1 1 0 0,0-1-1 0 0,-2 2-51 0 0,-8 4 79 0 0,0 0-1 0 0,-1-1 1 0 0,0-1 0 0 0,0 0-1 0 0,0-1 1 0 0,-1-1 0 0 0,0 0-1 0 0,-12 1-78 0 0,-86 1-472 0 0,97-21-1929 0 0,15-2-7115 0 0,2 13-1672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0 0 0,'0'0'207'0'0,"0"0"354"0"0,0 0 135 0 0,0 0 91 0 0,0 0 100 0 0,8-7 3237 0 0,-10 168 4046 0 0,5 196-5917 0 0,21 90-1003 0 0,-16-135-744 0 0,45-150 40 0 0,-55-52 14 0 0,11-88-451 0 0,-9-21-113 0 0,4-5-1207 0 0,-2-3-2025 0 0,2 3-2385 0 0,-1 0-4963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1888 0 0 0,'0'0'112'0'0,"30"3"268"0"0,93 8 120 0 0,-31 4 1171 0 0,378-3 4504 0 0,-419-12-5815 0 0,437-4 2975 0 0,255 8 65 0 0,-250-22-2359 0 0,-211 11-491 0 0,488-1 1053 0 0,-635 0-804 0 0,158-3 150 0 0,-75 8-390 0 0,5-5-212 0 0,-70-3-135 0 0,-6 4-2 0 0,85 3 219 0 0,-21 1 341 0 0,-210 3-759 0 0,-1 0-2 0 0,0 0 1 0 0,0 0-21 0 0,0 0-1 0 0,0 0 13 0 0,0 0-2 0 0,0 0 13 0 0,0 0 7 0 0,0 0 7 0 0,0 0-2 0 0,0 0 18 0 0,0 0-2 0 0,0 0-3 0 0,0 0 14 0 0,0 0-1 0 0,0 0 5 0 0,0 0 5 0 0,0 0 12 0 0,0 0-12 0 0,0 0 1 0 0,0 0 17 0 0,-22 0-1380 0 0,9 0-1264 0 0,4 0-4195 0 0,5 0-4594 0 0</inkml:trace>
  <inkml:trace contextRef="#ctx0" brushRef="#br0" timeOffset="8836.043">3945 3 0 0 0,'0'0'323'0'0,"0"0"111"0"0,0 0 228 0 0,0 0 336 0 0,0 0 340 0 0,0 0 163 0 0,0 0-40 0 0,0 0-166 0 0,0 0-244 0 0,0 0-208 0 0,0 0-135 0 0,2-2-18 0 0,9 2 1536 0 0,-9 30 480 0 0,-2-25-2645 0 0,-1 80 1950 0 0,-1-8-1133 0 0,4 0 0 0 0,3-1 0 0 0,9 43-878 0 0,8 154 1011 0 0,-22 19-662 0 0,2-126-193 0 0,13-16-192 0 0,-22 55-257 0 0,-3-97 321 0 0,7-72 12 0 0,3-35-44 0 0,0-2-174 0 0,20-53 330 0 0,-21 49-153 0 0,1 0 0 0 0,-1 0 1 0 0,0-1-1 0 0,-1 1 0 0 0,1 0 0 0 0,-1 0 0 0 0,0 1 0 0 0,-1-1 0 0 0,1 0 0 0 0,-1 1 0 0 0,1-1 0 0 0,-1 1 0 0 0,-1 0 0 0 0,1 0 0 0 0,-1 0 0 0 0,1 0 0 0 0,-1 1 0 0 0,0 0 0 0 0,0-1 0 0 0,-1 1 0 0 0,1 1 0 0 0,-1-1 0 0 0,-2 0 1 0 0,7 2 0 0 0,-145-75-130 0 0,144 75 134 0 0,1-1 0 0 0,0 0-1 0 0,0 0 1 0 0,0 0 0 0 0,0 1 0 0 0,0-1-1 0 0,0 0 1 0 0,0 0 0 0 0,0 1-1 0 0,1-1 1 0 0,-1 0 0 0 0,1 0-1 0 0,-1 1 1 0 0,1-1 0 0 0,0 0-1 0 0,-1 1 1 0 0,1-1 0 0 0,0 1 0 0 0,0-1-1 0 0,0 1 1 0 0,0-1 0 0 0,1 1-1 0 0,-1 0 1 0 0,0-1 0 0 0,1 1-1 0 0,-1 0 1 0 0,0 0 0 0 0,1 0 0 0 0,-1 0-1 0 0,1 0 1 0 0,0 1 0 0 0,-1-1-1 0 0,1 0 1 0 0,0 1 0 0 0,-1-1-1 0 0,1 1 1 0 0,0-1-4 0 0,4-3 17 0 0,11-6 11 0 0,-1 2 0 0 0,2-1 0 0 0,-1 2 1 0 0,1 0-1 0 0,0 1 0 0 0,1 1 0 0 0,-1 1 0 0 0,1 1 1 0 0,1 0-29 0 0,34-9 31 0 0,70-7 22 0 0,-44 0-50 0 0,-45-5 129 0 0,-128 131 1282 0 0,-163 193-598 0 0,240-255-640 0 0,9-35-557 0 0,10-32-2209 0 0,2 12 505 0 0,0 0-3853 0 0,0 5-5547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507 252 1544 0 0,'0'0'1515'0'0,"0"0"-486"0"0,0 0-324 0 0,0 0-105 0 0,0 0 51 0 0,0 0 190 0 0,0 0 241 0 0,0 0 177 0 0,0 0 87 0 0,0 0-37 0 0,0 0-142 0 0,-14-11-188 0 0,-42-33-160 0 0,18 33 763 0 0,31 13-1475 0 0,0 1 1 0 0,1-1 0 0 0,0 1-1 0 0,-1 1 1 0 0,1-1 0 0 0,0 1 0 0 0,1 0-1 0 0,-1 0 1 0 0,1 1 0 0 0,-1 0 0 0 0,1 0-1 0 0,1 0 1 0 0,-1 0 0 0 0,-2 4-108 0 0,1-2 88 0 0,-31 41 216 0 0,1 1 0 0 0,3 2 1 0 0,2 1-1 0 0,2 2 0 0 0,2 1 0 0 0,3 0 1 0 0,-14 52-305 0 0,27-77 75 0 0,2 0 1 0 0,1 0-1 0 0,1 1 1 0 0,1 1-1 0 0,2-1 1 0 0,1 1 0 0 0,2-1-1 0 0,1 1 1 0 0,3 20-76 0 0,-2-43 23 0 0,0 1 0 0 0,1-1 1 0 0,1 0-1 0 0,-1 0 0 0 0,1 0 0 0 0,1 0 1 0 0,-1-1-1 0 0,2 1 0 0 0,-1-1 0 0 0,1 0 1 0 0,0 0-1 0 0,1-1 0 0 0,0 1 0 0 0,0-1 1 0 0,0 0-1 0 0,1-1 0 0 0,0 0 0 0 0,1 0 1 0 0,-1 0-1 0 0,1-1 0 0 0,0 0 0 0 0,0-1 1 0 0,1 0-1 0 0,-1 0 0 0 0,1 0-23 0 0,6-2 81 0 0,1 0 0 0 0,-1-1 0 0 0,0-1 0 0 0,0 0 0 0 0,1-1 0 0 0,-1-1 0 0 0,0 0 0 0 0,0-1 0 0 0,0-1 0 0 0,-1 0 0 0 0,1-1 0 0 0,-1 0 0 0 0,0-1 0 0 0,1-2-81 0 0,182-119 614 0 0,-192 123-604 0 0,46-35 94 0 0,-3-2 0 0 0,0-2 0 0 0,-3-2 0 0 0,-2-2 0 0 0,-2-2 0 0 0,-2-1 0 0 0,22-40-104 0 0,-48 68 27 0 0,-1 0-1 0 0,-2-1 1 0 0,0 0-1 0 0,-1-1 1 0 0,-1 0-1 0 0,-2 0 1 0 0,0 0-1 0 0,-2-1 1 0 0,0 0-1 0 0,-2 0 1 0 0,-1 0-1 0 0,0 0 0 0 0,-2-2-26 0 0,-1 12-33 0 0,1 0 1 0 0,-2 1-1 0 0,0-1 0 0 0,0 1 0 0 0,-2-1 0 0 0,0 1 0 0 0,0 1 0 0 0,-1-1 0 0 0,-1 1 0 0 0,0 0 0 0 0,-1 0 0 0 0,-1 1 0 0 0,1 0 0 0 0,-2 0 0 0 0,0 1 0 0 0,0 0 0 0 0,-1 1 0 0 0,0 0 0 0 0,-1 1 0 0 0,0 0 0 0 0,-1 1 0 0 0,-5-2 33 0 0,-3 0-131 0 0,-1 2-1 0 0,0 0 1 0 0,0 1 0 0 0,-1 2 0 0 0,0 0 0 0 0,0 1 0 0 0,0 2 0 0 0,-1 0-1 0 0,1 1 1 0 0,-1 2 0 0 0,1 0 0 0 0,0 2 0 0 0,0 0 0 0 0,0 1-1 0 0,0 2 1 0 0,0 0 0 0 0,1 2 0 0 0,0 0 0 0 0,1 1 0 0 0,-16 10 131 0 0,12-6-849 0 0,1 1 0 0 0,0 1-1 0 0,1 1 1 0 0,1 1 0 0 0,0 1 0 0 0,-10 13 849 0 0,-2 6-4604 0 0,12-6-4658 0 0</inkml:trace>
  <inkml:trace contextRef="#ctx0" brushRef="#br0" timeOffset="562.179">983 1261 6225 0 0,'0'0'1179'0'0,"0"0"-237"0"0,0 0 46 0 0,0 0 370 0 0,0 0 321 0 0,0 0 93 0 0,0 0-154 0 0,13-32-310 0 0,40-100-282 0 0,31-50 1593 0 0,-10-1-1442 0 0,-48 109-817 0 0,-25 209-1192 0 0,-2-125 843 0 0,1 0 1 0 0,1 0-1 0 0,0 0 0 0 0,0 0 0 0 0,1 0 0 0 0,1 0 1 0 0,-1-1-1 0 0,1 1 0 0 0,1-1 0 0 0,0 0 0 0 0,0 0 1 0 0,1 0-1 0 0,0 0 0 0 0,0-1 0 0 0,1 0 0 0 0,0 0 1 0 0,1 0-1 0 0,0-1 0 0 0,0 0 0 0 0,2 1-11 0 0,-5-6 83 0 0,1 0-1 0 0,0 0 1 0 0,0-1 0 0 0,0 1-1 0 0,0-1 1 0 0,0 0-1 0 0,0-1 1 0 0,0 1 0 0 0,0-1-1 0 0,0 0 1 0 0,0 0-1 0 0,1 0 1 0 0,-1-1 0 0 0,0 0-1 0 0,0 0 1 0 0,0 0-1 0 0,0-1 1 0 0,0 0 0 0 0,-1 0-1 0 0,1 0 1 0 0,0 0-1 0 0,-1-1 1 0 0,0 1 0 0 0,1-1-1 0 0,-1-1 1 0 0,0 1-1 0 0,-1 0 1 0 0,1-1 0 0 0,0 0-1 0 0,-1 0 1 0 0,1 0-83 0 0,10-11 151 0 0,1-1-1 0 0,-2 0 1 0 0,0-1 0 0 0,-1 0-1 0 0,-1-1 1 0 0,-1 0 0 0 0,0-1-1 0 0,-1 0 1 0 0,4-14-151 0 0,13-95-251 0 0,-37 138-8520 0 0,5 0 2481 0 0,5-2-3958 0 0</inkml:trace>
  <inkml:trace contextRef="#ctx0" brushRef="#br0" timeOffset="901.721">1815 967 7514 0 0,'0'0'1921'0'0,"0"0"-183"0"0,0 0-50 0 0,0 0-91 0 0,0 0-228 0 0,0 0-275 0 0,0 0-246 0 0,0 0-160 0 0,0 0-85 0 0,34-26-95 0 0,101-81-105 0 0,-74 45 229 0 0,-58 56-554 0 0,0 1 0 0 0,0-1-1 0 0,-1 0 1 0 0,0 0 0 0 0,0 1 0 0 0,0-2 0 0 0,0 1-1 0 0,-1 0 1 0 0,0 0 0 0 0,-1 0 0 0 0,1 0 0 0 0,-1-1-1 0 0,0 1 1 0 0,-1 0 0 0 0,0-3-78 0 0,-1 5-11 0 0,-1-1 1 0 0,0 1-1 0 0,0 1 1 0 0,-1-1-1 0 0,1 0 1 0 0,-1 1-1 0 0,1 0 1 0 0,-1 0-1 0 0,0 0 1 0 0,0 0-1 0 0,-1 0 1 0 0,1 1-1 0 0,0 0 1 0 0,-1 0-1 0 0,0 0 0 0 0,1 1 1 0 0,-1-1-1 0 0,0 1 1 0 0,0 0-1 0 0,0 0 1 0 0,0 1-1 0 0,0-1 1 0 0,1 1-1 0 0,-1 1 1 0 0,0-1-1 0 0,0 0 1 0 0,0 1-1 0 0,0 0 0 0 0,0 0 1 0 0,-2 1 10 0 0,-7 4-20 0 0,0 0 1 0 0,0 0-1 0 0,0 1 0 0 0,1 1 0 0 0,0 0 1 0 0,0 1-1 0 0,1 1 0 0 0,0-1 1 0 0,1 2-1 0 0,0 0 0 0 0,0 0 0 0 0,1 1 1 0 0,1 0-1 0 0,0 1 0 0 0,1 0 1 0 0,0 0-1 0 0,1 1 0 0 0,-3 9 20 0 0,5-15 21 0 0,1 0 0 0 0,0 1 0 0 0,1-1 0 0 0,0 1 0 0 0,1-1 0 0 0,-1 1 0 0 0,2 0 0 0 0,-1 0 0 0 0,1 0 0 0 0,0 0 1 0 0,1 0-1 0 0,0 0 0 0 0,1 0 0 0 0,0 0 0 0 0,0 0 0 0 0,1 0 0 0 0,0-1 0 0 0,0 1 0 0 0,1 0 0 0 0,0-1 0 0 0,1 0 0 0 0,0 1 0 0 0,0-1 0 0 0,1-1 0 0 0,0 1 0 0 0,1 0-21 0 0,7 4 36 0 0,0-1-1 0 0,1 0 1 0 0,0-1 0 0 0,1-1-1 0 0,0 0 1 0 0,0-1-1 0 0,1-1 1 0 0,0 0 0 0 0,0-1-1 0 0,1-1 1 0 0,0 0 0 0 0,0-2-1 0 0,0 1 1 0 0,0-2 0 0 0,0-1-1 0 0,1 0 1 0 0,-1-1 0 0 0,9-1-36 0 0,115-21-2429 0 0,-119 15-2571 0 0,-7 0-6098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0 770 2328 0 0,'0'0'627'0'0,"0"0"-269"0"0,0 0 55 0 0,0 0 507 0 0,0 0 673 0 0,0 0 452 0 0,0 0 113 0 0,0 0-223 0 0,0 0-418 0 0,0 0-324 0 0,0 0-183 0 0,0 0-115 0 0,0 0-79 0 0,17-26-77 0 0,51-85-97 0 0,54-113 1535 0 0,104-80-1508 0 0,-222 300-670 0 0,-1-1 4 0 0,1 0 0 0 0,0 0-1 0 0,0 0 1 0 0,1 1 0 0 0,-1 0 0 0 0,1 0-1 0 0,0 0 1 0 0,0 0 0 0 0,0 1 0 0 0,1 0-1 0 0,-1 0 1 0 0,1 1 0 0 0,0-1 0 0 0,0 1-3 0 0,10 45 49 0 0,-15-41-36 0 0,3 231 784 0 0,-5-230-784 0 0,0-1 1 0 0,1 1 0 0 0,0 0-1 0 0,0 0 1 0 0,-1-1 0 0 0,2 1-1 0 0,-1 0 1 0 0,0 0 0 0 0,0-1 0 0 0,1 1-1 0 0,0 0 1 0 0,-1 0 0 0 0,1-1-1 0 0,0 1 1 0 0,1-1 0 0 0,-1 1 0 0 0,0-1-1 0 0,1 1 1 0 0,-1-1 0 0 0,1 0-1 0 0,0 0 1 0 0,-1 1 0 0 0,1-1-1 0 0,0-1 1 0 0,0 1 0 0 0,1 0 0 0 0,-1 0-1 0 0,0-1 1 0 0,1 1 0 0 0,-1-1-1 0 0,1 0 1 0 0,-1 0 0 0 0,1 0 0 0 0,-1 0-1 0 0,1 0 1 0 0,0 0 0 0 0,-1-1-1 0 0,1 1 1 0 0,0-1 0 0 0,0 0-1 0 0,0 0 1 0 0,-1 0 0 0 0,1 0 0 0 0,0 0-1 0 0,0-1 1 0 0,-1 1 0 0 0,4-2-14 0 0,118-107 653 0 0,141-152-619 0 0,-217 232-183 0 0,-48 41 101 0 0,-2 21 182 0 0,-2 1 0 0 0,-1-1 0 0 0,-1 0 0 0 0,-2-1 0 0 0,-2 1-134 0 0,-26 154 339 0 0,48-95-372 0 0,-11-90-32 0 0,0 0 0 0 0,0 1 0 0 0,0-1 0 0 0,1 0 0 0 0,-1 0-1 0 0,0 0 1 0 0,1 0 0 0 0,0 0 0 0 0,-1 0 0 0 0,1 0 0 0 0,0 0 0 0 0,0-1-1 0 0,0 1 1 0 0,0-1 0 0 0,0 1 0 0 0,0-1 0 0 0,1 0 0 0 0,-1 0 0 0 0,0 0-1 0 0,1 0 1 0 0,-1 0 0 0 0,0-1 0 0 0,1 1 0 0 0,-1-1 0 0 0,1 1 0 0 0,0-1-1 0 0,-1 0 1 0 0,1 0 0 0 0,-1 0 0 0 0,1 0 0 0 0,-1-1 0 0 0,1 1 0 0 0,-1 0-1 0 0,1-1 1 0 0,-1 0 65 0 0,44-23-4488 0 0,-21 2-3940 0 0,-13 10-1418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15019 0 0,'0'0'670'0'0,"0"0"-276"0"0,0 0-61 0 0,0 0 165 0 0,0 0 177 0 0,-21 32 101 0 0,-63 98 0 0 0,52-53 260 0 0,31-65-855 0 0,0-6-115 0 0,0-1 1 0 0,0 1-1 0 0,1 0 1 0 0,0 0-1 0 0,0 0 1 0 0,1 0-1 0 0,-1 0 1 0 0,1 0-1 0 0,0 0 1 0 0,1 0-1 0 0,0 0 1 0 0,0-1-1 0 0,0 1 1 0 0,0-1-1 0 0,1 1 1 0 0,0-1-1 0 0,0 0 1 0 0,1 0-1 0 0,-1 0 1 0 0,1 0-1 0 0,0-1 1 0 0,0 0-1 0 0,1 0 1 0 0,-1 0-1 0 0,1 0 1 0 0,0 0-1 0 0,0-1 1 0 0,0 0-1 0 0,0 0 1 0 0,1-1-1 0 0,1 2-66 0 0,0-2 82 0 0,-1 0-1 0 0,0 0 1 0 0,1-1-1 0 0,0 0 0 0 0,-1 0 1 0 0,1 0-1 0 0,-1-1 0 0 0,1 0 1 0 0,0 0-1 0 0,-1-1 0 0 0,1 1 1 0 0,0-1-1 0 0,-1-1 0 0 0,0 0 1 0 0,1 0-1 0 0,-1 0 0 0 0,0 0 1 0 0,0-1-1 0 0,0 0 0 0 0,0 0 1 0 0,0-1-1 0 0,-1 0 1 0 0,0 0-1 0 0,1 0 0 0 0,-2-1 1 0 0,1 1-1 0 0,0-1 0 0 0,-1 0 1 0 0,0-1-82 0 0,4-4 53 0 0,-1 0 0 0 0,0-1 0 0 0,-1 0 1 0 0,0 0-1 0 0,-1-1 0 0 0,0 1 0 0 0,-1-1 1 0 0,-1 0-1 0 0,1 0 0 0 0,-2-1 0 0 0,0 1 1 0 0,0-1-1 0 0,-1 1 0 0 0,-1-1 1 0 0,0 1-1 0 0,-2-12-53 0 0,2 19-61 0 0,-1 1 0 0 0,0-1 0 0 0,0 1 0 0 0,0-1-1 0 0,-1 1 1 0 0,1-1 0 0 0,-1 1 0 0 0,0 0 0 0 0,-1 0 0 0 0,1 0 0 0 0,-1 0 0 0 0,0 0 0 0 0,1 1 0 0 0,-2-1 0 0 0,1 1 0 0 0,0-1 0 0 0,-1 1 0 0 0,1 0-1 0 0,-1 1 1 0 0,0-1 0 0 0,0 1 0 0 0,0-1 0 0 0,0 1 0 0 0,-1 1 0 0 0,1-1 0 0 0,-1 0 0 0 0,1 1 0 0 0,-1 0 0 0 0,0 0 61 0 0,-40 2-4225 0 0,3 19-4753 0 0,33-12-1679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15 534 9818 0 0,'0'0'944'0'0,"0"0"10"0"0,0 0 343 0 0,0 0 365 0 0,0 0 144 0 0,0 0-110 0 0,0 0-298 0 0,0 0-270 0 0,0 0-182 0 0,0 0-126 0 0,0 0-103 0 0,0 0-105 0 0,0 0-86 0 0,-2-6-66 0 0,-1-2-365 0 0,1 0 0 0 0,0-1 1 0 0,0 1-1 0 0,0-1 0 0 0,1 1 0 0 0,1-1 1 0 0,0 0-1 0 0,0 1 0 0 0,0-1 0 0 0,1 0 1 0 0,1 1-1 0 0,0-3-95 0 0,10-29 19 0 0,2 1 0 0 0,2 0-1 0 0,2 1 1 0 0,1 0 0 0 0,2 2 0 0 0,2 0 0 0 0,1 2-1 0 0,1 1 1 0 0,12-11-19 0 0,-35 41-148 0 0,1 0-1 0 0,-1 0 1 0 0,0 1 0 0 0,1-1-1 0 0,-1 1 1 0 0,1-1-1 0 0,0 1 1 0 0,0 0-1 0 0,0 0 1 0 0,0 0 0 0 0,0 1-1 0 0,0-1 1 0 0,0 1-1 0 0,1-1 1 0 0,-1 1-1 0 0,0 0 1 0 0,1 0-1 0 0,-1 1 1 0 0,1-1 0 0 0,3 1 148 0 0,3 16-4410 0 0,-9 0-1494 0 0,-1-13 3392 0 0,0 5-7790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1152 0 0,'0'0'1919'0'0,"0"0"16"0"0,0 0 101 0 0,0 0 81 0 0,0 0-15 0 0,0 0-116 0 0,0 0-170 0 0,0 0-217 0 0,0 0-256 0 0,35 1-237 0 0,109 2-218 0 0,-73-19 195 0 0,-60 9-855 0 0,-2 4-122 0 0,0 0 0 0 0,-1-1 0 0 0,1 0 1 0 0,-1-1-1 0 0,0 0 0 0 0,0 0 0 0 0,-1-1 0 0 0,1 0 1 0 0,-1 0-1 0 0,0-1 0 0 0,-1 1 0 0 0,0-1 0 0 0,0-1 1 0 0,0 1-1 0 0,-1-1 0 0 0,0 0 0 0 0,0-1 0 0 0,-1 1 1 0 0,0-1-1 0 0,-1 0 0 0 0,0 0 0 0 0,0 0 0 0 0,-1 0 1 0 0,0 0-1 0 0,-1-1 0 0 0,0 1 0 0 0,0-2-106 0 0,-3 8-11 0 0,0 0-1 0 0,-1 0 0 0 0,1 0 1 0 0,-1 0-1 0 0,1 1 1 0 0,-1-1-1 0 0,0 1 0 0 0,0 0 1 0 0,0-1-1 0 0,0 1 1 0 0,0 1-1 0 0,-1-1 1 0 0,1 0-1 0 0,-1 1 0 0 0,1 0 1 0 0,-1-1-1 0 0,1 1 1 0 0,-1 1-1 0 0,0-1 0 0 0,1 1 1 0 0,-1-1-1 0 0,0 1 1 0 0,0 0-1 0 0,1 0 0 0 0,-1 1 1 0 0,-3 0 11 0 0,1-2-42 0 0,-7 2-3 0 0,0 0 0 0 0,0 0 0 0 0,0 1 0 0 0,0 0 0 0 0,0 2 0 0 0,0-1 0 0 0,1 1 0 0 0,0 1 0 0 0,-1 0 0 0 0,2 1 0 0 0,-1 1 0 0 0,1-1 0 0 0,0 2 0 0 0,0-1 0 0 0,1 2 0 0 0,0-1 0 0 0,1 1 0 0 0,-1 1 0 0 0,2 0 0 0 0,-1 0 0 0 0,2 1 0 0 0,-1 0 0 0 0,2 0 0 0 0,-1 0 0 0 0,1 1 0 0 0,1 0 0 0 0,0 1 0 0 0,1-1 0 0 0,0 1 0 0 0,1-1 0 0 0,1 1 0 0 0,-2 11 45 0 0,4-16 16 0 0,0 0 1 0 0,0 0-1 0 0,0 0 1 0 0,1 0-1 0 0,0 0 0 0 0,1 0 1 0 0,0-1-1 0 0,0 1 1 0 0,0 0-1 0 0,1-1 0 0 0,1 0 1 0 0,-1 1-1 0 0,1-1 0 0 0,0-1 1 0 0,0 1-1 0 0,1-1 1 0 0,0 1-1 0 0,0-1 0 0 0,1 0 1 0 0,0-1-1 0 0,0 0 0 0 0,0 0 1 0 0,0 0-1 0 0,1 0 1 0 0,2 0-17 0 0,9 6 23 0 0,0-1 0 0 0,1-1 1 0 0,0-1-1 0 0,1 0 1 0 0,0-1-1 0 0,0-2 1 0 0,0 0-1 0 0,1-1 1 0 0,-1 0-1 0 0,6-2-23 0 0,75-2-4263 0 0,-84-3-4454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9 331 6665 0 0,'0'0'2681'0'0,"0"0"-1858"0"0,0 0-672 0 0,0 0 177 0 0,0 0 478 0 0,0 0 379 0 0,0 0 112 0 0,0 0-15 0 0,0 0-90 0 0,0 0-110 0 0,34-3-138 0 0,108-14-133 0 0,-34-11 433 0 0,-85 21-1065 0 0,-1-1 0 0 0,0-1 0 0 0,-1-2 0 0 0,0 0 0 0 0,-1-1 0 0 0,0-1 0 0 0,-1 0 0 0 0,0-2 0 0 0,-2 0 0 0 0,1-1-1 0 0,9-13-178 0 0,-25 27 4 0 0,0-1-1 0 0,0 1 1 0 0,-1-1-1 0 0,1 1 1 0 0,-1-1-1 0 0,1 0 1 0 0,-1 0-1 0 0,0 0 1 0 0,0 0-1 0 0,0 0 1 0 0,0 0-1 0 0,-1 0 1 0 0,1 0-1 0 0,-1-1 1 0 0,0 1-1 0 0,0 0 1 0 0,0 0-1 0 0,0 0 1 0 0,-1 0-1 0 0,1 0 1 0 0,-1 0-1 0 0,0-1 1 0 0,0 1-1 0 0,0 0 1 0 0,0 1-1 0 0,0-1 1 0 0,-1 0-1 0 0,1 0 1 0 0,-1 0-1 0 0,0 1 1 0 0,0-1-1 0 0,0 1 1 0 0,0 0-1 0 0,0-1 1 0 0,0 1-1 0 0,-1 0 1 0 0,1 0-1 0 0,-1 0 1 0 0,0 1-1 0 0,1-1 1 0 0,-1 1-1 0 0,0-1 1 0 0,0 1-1 0 0,0 0 1 0 0,0 0-1 0 0,0 0 1 0 0,0 0-1 0 0,0 1-2 0 0,-18-3-58 0 0,1 2 0 0 0,0 0 0 0 0,-1 2 0 0 0,1 0 0 0 0,0 1 0 0 0,0 1 0 0 0,0 1 0 0 0,0 0 0 0 0,0 2 0 0 0,1 0 0 0 0,0 2 0 0 0,0 0 1 0 0,1 1-1 0 0,0 0 0 0 0,1 2 0 0 0,0 0 0 0 0,0 1 0 0 0,1 0 0 0 0,1 2 0 0 0,0 0 0 0 0,1 0 0 0 0,0 1 0 0 0,2 1 0 0 0,-1 1 1 0 0,-3 7 56 0 0,12-19 11 0 0,0-1 1 0 0,1 1 0 0 0,-1 0-1 0 0,1 0 1 0 0,0 0 0 0 0,0 1-1 0 0,1-1 1 0 0,0 1 0 0 0,0-1-1 0 0,0 1 1 0 0,1 0 0 0 0,-1-1 0 0 0,1 1-1 0 0,1 0 1 0 0,-1 0 0 0 0,1 0-1 0 0,0 0 1 0 0,0 0 0 0 0,1 0-1 0 0,0 0 1 0 0,0 0 0 0 0,0 0-1 0 0,1-1 1 0 0,0 1 0 0 0,0-1 0 0 0,0 1-1 0 0,1-1 1 0 0,-1 1 0 0 0,1-1-1 0 0,2 2-11 0 0,11 3 64 0 0,0 0-1 0 0,0-1 0 0 0,1 0 0 0 0,0-2 0 0 0,1 0 1 0 0,0 0-1 0 0,0-2 0 0 0,0-1 0 0 0,1 0 1 0 0,0-1-1 0 0,-1-1 0 0 0,1 0 0 0 0,0-2 0 0 0,0 0 1 0 0,0-1-1 0 0,0-1 0 0 0,3-2-63 0 0,120-25-267 0 0,34-41-2201 0 0,-128 46-941 0 0,-18 7-2684 0 0,-6 4-4300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17604 0 0,'0'0'1555'0'0,"0"0"-930"0"0,0 0-385 0 0,0 0 27 0 0,0 0 121 0 0,0 0 103 0 0,-33 33 30 0 0,-104 109-50 0 0,53-37 156 0 0,60-69-617 0 0,2 2 0 0 0,2 0 0 0 0,2 1 0 0 0,1 1 0 0 0,2 0 0 0 0,-1 8-10 0 0,15-43-197 0 0,-14 25-1645 0 0,-6-32-7434 0 0,18-1 183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13467 0 0,'0'0'1976'0'0,"0"0"-785"0"0,0 0-644 0 0,0 0-202 0 0,0 0-10 0 0,0 0 17 0 0,0 0 44 0 0,0 0 34 0 0,0 0 30 0 0,0 0 55 0 0,0 0-25 0 0,0 0-59 0 0,0 0-55 0 0,24 22-97 0 0,76 74-59 0 0,-13 6 144 0 0,-69-81-483 0 0,1-2 1 0 0,0-1-1 0 0,2 0 0 0 0,0-2 1 0 0,1 0-1 0 0,0-1 0 0 0,1-1 1 0 0,1-2-1 0 0,1 0 0 0 0,-1-1 0 0 0,2-2 1 0 0,5 1 118 0 0,5-6-1916 0 0,-13-3-3568 0 0,-16-1 2491 0 0,5 0-7364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455 582 840 0 0,'0'0'1290'0'0,"0"0"-317"0"0,0 0-46 0 0,0 0 185 0 0,0 0 205 0 0,0 0 102 0 0,0 0-15 0 0,0 0-81 0 0,0 0-91 0 0,0 0-114 0 0,0 0-103 0 0,-8-8-107 0 0,-37-35 634 0 0,35 38-1082 0 0,0 1 0 0 0,0 1 0 0 0,-1 0 1 0 0,1 0-1 0 0,-1 1 0 0 0,0 0 1 0 0,0 1-1 0 0,0 0 0 0 0,0 1 1 0 0,0 0-1 0 0,-6 1-460 0 0,2-1 424 0 0,4 1-348 0 0,0 0-1 0 0,0 0 1 0 0,0 1-1 0 0,1 1 0 0 0,-1 0 1 0 0,0 1-1 0 0,1-1 1 0 0,0 2-1 0 0,0 0 1 0 0,0 0-1 0 0,1 1 0 0 0,-1 0 1 0 0,1 0-1 0 0,1 1 1 0 0,-1 0-1 0 0,1 1 1 0 0,0 0-1 0 0,1 0 0 0 0,0 1 1 0 0,0-1-1 0 0,1 2 1 0 0,0-1-1 0 0,1 1 1 0 0,0 0-1 0 0,0 0 0 0 0,1 0 1 0 0,-1 6-76 0 0,1-5-4 0 0,0 0 0 0 0,1 0 0 0 0,1 0 0 0 0,0 0 0 0 0,0 1 1 0 0,1-1-1 0 0,0 0 0 0 0,1 1 0 0 0,1-1 0 0 0,0 1 0 0 0,0-1 0 0 0,1 0 0 0 0,0 1 0 0 0,1-1 1 0 0,1 0-1 0 0,-1-1 0 0 0,2 1 0 0 0,-1-1 0 0 0,2 1 0 0 0,-1-1 0 0 0,1-1 0 0 0,3 3 4 0 0,-5-9 29 0 0,1 0 0 0 0,0-1 0 0 0,-1 0 0 0 0,1 0 1 0 0,1 0-1 0 0,-1 0 0 0 0,0-1 0 0 0,0 0 0 0 0,0 0 0 0 0,1 0 0 0 0,-1-1 0 0 0,1 0 0 0 0,-1 0 0 0 0,0 0 0 0 0,1 0 0 0 0,-1-1 0 0 0,0 0 0 0 0,1 0 0 0 0,-1-1 0 0 0,0 1 0 0 0,0-1 0 0 0,0 0 0 0 0,0 0 0 0 0,0-1 0 0 0,-1 0 0 0 0,1 0 0 0 0,-1 0 0 0 0,1 0 0 0 0,-1 0 0 0 0,0-1 0 0 0,-1 0 0 0 0,1 0 0 0 0,-1 0 0 0 0,1 0 0 0 0,-1-1 0 0 0,0 1 0 0 0,1-4-29 0 0,151-217 624 0 0,-135 192-587 0 0,37-63 69 0 0,-40 137-389 0 0,43 77 352 0 0,34-4-269 0 0,-71-110-1634 0 0,-9-8-5109 0 0,-10 0-4332 0 0</inkml:trace>
  <inkml:trace contextRef="#ctx0" brushRef="#br0" timeOffset="580.033">823 1038 12699 0 0,'0'0'1728'0'0,"0"0"-324"0"0,0 0-102 0 0,0 0-54 0 0,0 0-142 0 0,0 0-238 0 0,0 0-199 0 0,0 0-126 0 0,0 0-89 0 0,0 0-88 0 0,0 0-59 0 0,0 0-49 0 0,15-35-54 0 0,46-109 9 0 0,-3 39 327 0 0,-46 86-473 0 0,1 1-1 0 0,1 0 1 0 0,1 1 0 0 0,0 0 0 0 0,1 1-1 0 0,1 1 1 0 0,0 1 0 0 0,5-3-67 0 0,40-12-199 0 0,-60 31 196 0 0,-1 0-1 0 0,0-1 1 0 0,1 1 0 0 0,-1 0 0 0 0,0 0 0 0 0,0-1-1 0 0,0 1 1 0 0,0 0 0 0 0,0 0 0 0 0,-1 0 0 0 0,1 0-1 0 0,0 1 1 0 0,-1-1 0 0 0,0 0 0 0 0,1 0 0 0 0,-1 0-1 0 0,0 0 1 0 0,0 0 0 0 0,0 1 0 0 0,-1-1 0 0 0,1 0-1 0 0,0 0 1 0 0,-1 2 3 0 0,1 2 14 0 0,-6 181 218 0 0,6-186-229 0 0,0-1 1 0 0,-1 1 0 0 0,1 0-1 0 0,0 0 1 0 0,0 0-1 0 0,0-1 1 0 0,0 1 0 0 0,0 0-1 0 0,0 0 1 0 0,0 0-1 0 0,1 0 1 0 0,-1-1-1 0 0,0 1 1 0 0,0 0 0 0 0,1 0-1 0 0,-1-1 1 0 0,0 1-1 0 0,1 0 1 0 0,-1 0-1 0 0,0-1 1 0 0,1 1 0 0 0,-1 0-1 0 0,1-1 1 0 0,0 1-1 0 0,-1-1 1 0 0,1 1-1 0 0,-1-1 1 0 0,1 1 0 0 0,0-1-1 0 0,-1 1 1 0 0,1-1-1 0 0,0 1 1 0 0,0-1 0 0 0,-1 0-1 0 0,1 0 1 0 0,0 1-1 0 0,0-1 1 0 0,0 0-1 0 0,-1 0 1 0 0,1 0 0 0 0,0 0-1 0 0,0 0 1 0 0,0 0-1 0 0,0 0 1 0 0,-1 0-1 0 0,1 0 1 0 0,0 0 0 0 0,0 0-1 0 0,0 0 1 0 0,-1-1-1 0 0,1 1 1 0 0,0 0 0 0 0,0-1-1 0 0,0 1-3 0 0,40-27 395 0 0,153-155 42 0 0,-176 167-434 0 0,-8 5-1 0 0,0 1-1 0 0,1 1 1 0 0,1-1-1 0 0,-1 2 1 0 0,1-1 0 0 0,0 2-1 0 0,1 0 1 0 0,0 0 0 0 0,8-2-2 0 0,-20 10 3 0 0,1 0 0 0 0,-1-1 0 0 0,0 1 0 0 0,0 0 0 0 0,1 0 0 0 0,-1 0 0 0 0,-1 0 1 0 0,1 0-1 0 0,0 0 0 0 0,0 0 0 0 0,-1 0 0 0 0,0 0 0 0 0,1 1 0 0 0,-1-1 0 0 0,0 0 0 0 0,0 0 0 0 0,0 0 1 0 0,0 0-1 0 0,0 1 0 0 0,0-1 0 0 0,-1 0 0 0 0,1 0 0 0 0,-2 2-3 0 0,2 5 34 0 0,-12 75 166 0 0,1 33-377 0 0,33-88-1132 0 0,4-25-6504 0 0,-21-4-3507 0 0</inkml:trace>
  <inkml:trace contextRef="#ctx0" brushRef="#br0" timeOffset="1132.87">1916 648 14475 0 0,'0'0'2883'0'0,"0"0"-1920"0"0,0 0-591 0 0,0 0 195 0 0,0 0 240 0 0,0 0 154 0 0,0 0-40 0 0,0 0-206 0 0,0 0-210 0 0,0 0-133 0 0,0 0-95 0 0,0 0-69 0 0,-2 33-53 0 0,-5 102-13 0 0,16 57 312 0 0,-6-155-404 0 0,0-10-20 0 0,-2 0-1 0 0,0 1 1 0 0,-2-1 0 0 0,-1 0 0 0 0,-5 24-30 0 0,-2-25 142 0 0,-3-43 208 0 0,11 6-329 0 0,0 0 1 0 0,0 0-1 0 0,1 0 0 0 0,1 0 0 0 0,0 0 1 0 0,0 0-1 0 0,1 0 0 0 0,0 0 0 0 0,1 1 0 0 0,1-1 1 0 0,-1 1-1 0 0,2-1 0 0 0,3-7-21 0 0,12-35-22 0 0,2 1 0 0 0,3 1 1 0 0,1 1-1 0 0,3 1 0 0 0,2 2 0 0 0,2 1 0 0 0,2 1 0 0 0,2 2 0 0 0,1 1 0 0 0,19-12 22 0 0,-49 47 16 0 0,1 1-1 0 0,0 0 1 0 0,0 0-1 0 0,1 1 0 0 0,0 0 1 0 0,0 1-1 0 0,0 0 0 0 0,0 1 1 0 0,0 0-1 0 0,1 0 1 0 0,-1 1-1 0 0,1 1 0 0 0,0 0 1 0 0,0 0-1 0 0,-1 1 0 0 0,1 0 1 0 0,7 2-16 0 0,-13 1 40 0 0,-1 0 0 0 0,1 0 1 0 0,0 1-1 0 0,-1 0 0 0 0,0 0 1 0 0,0 0-1 0 0,0 1 0 0 0,0-1 0 0 0,-1 1 1 0 0,0 0-1 0 0,0 0 0 0 0,0 0 1 0 0,-1 0-1 0 0,1 0 0 0 0,-1 1 0 0 0,0-1 1 0 0,-1 1-1 0 0,1 0 0 0 0,-1-1 1 0 0,0 1-1 0 0,-1 0 0 0 0,1 0 0 0 0,-1-1 1 0 0,0 1-1 0 0,-1 0 0 0 0,0 0 1 0 0,1 0-1 0 0,-2-1 0 0 0,0 4-40 0 0,-2 14 47 0 0,-1 0 1 0 0,-1 0-1 0 0,0 0 0 0 0,-2-1 0 0 0,-1 0 0 0 0,-1-1 1 0 0,-1 0-1 0 0,0 0 0 0 0,-2-1 0 0 0,-1 0-47 0 0,6-8-5 0 0,0-1-1 0 0,-1 0 0 0 0,0-1 1 0 0,-1 0-1 0 0,0-1 1 0 0,-1 0-1 0 0,0 0 1 0 0,0-1-1 0 0,-1 0 1 0 0,0-1-1 0 0,0-1 0 0 0,-1 0 1 0 0,1 0-1 0 0,-1-2 1 0 0,-1 1-1 0 0,1-2 1 0 0,-1 1-1 0 0,1-2 0 0 0,-1 0 1 0 0,0-1-1 0 0,0 0 1 0 0,0-1-1 0 0,-13-1 6 0 0,23 0-65 0 0,0 0 0 0 0,0 0 0 0 0,0 0 0 0 0,0 0 0 0 0,0-1-1 0 0,0 1 1 0 0,0-1 0 0 0,1 0 0 0 0,-1-1 0 0 0,0 1 0 0 0,1 0 0 0 0,0-1 0 0 0,0 0-1 0 0,0 0 1 0 0,0 0 0 0 0,0 0 0 0 0,0 0 0 0 0,1-1 0 0 0,-1 1 0 0 0,1-1 0 0 0,0 1 0 0 0,0-1-1 0 0,1 0 1 0 0,-1 0 0 0 0,1 0 0 0 0,0 0 0 0 0,-1 0 0 0 0,2 0 0 0 0,-1 0 0 0 0,1 0-1 0 0,-1-1 1 0 0,1-1 65 0 0,5-42-3872 0 0,12 4-4438 0 0,-10 29-3219 0 0</inkml:trace>
  <inkml:trace contextRef="#ctx0" brushRef="#br0" timeOffset="1477.596">2844 0 18076 0 0,'0'0'913'0'0,"0"0"-208"0"0,0 0 9 0 0,0 0 136 0 0,0 0 79 0 0,0 0-6 0 0,0 0-96 0 0,0 0-183 0 0,0 0-140 0 0,0 0-74 0 0,0 0-89 0 0,0 0-42 0 0,0 0-22 0 0,-3 35-29 0 0,-9 111-33 0 0,12-6 240 0 0,-25 183-88 0 0,17-265-368 0 0,6-35-37 0 0,-1 0 1 0 0,-1 0-1 0 0,-1 0 0 0 0,-1-1 1 0 0,-1 1-1 0 0,-9 18 38 0 0,16-40-55 0 0,0-1-1 0 0,0 1 1 0 0,0 0 0 0 0,0-1-1 0 0,0 1 1 0 0,0 0 0 0 0,0-1-1 0 0,0 1 1 0 0,1 0 0 0 0,-1-1-1 0 0,0 1 1 0 0,0 0 0 0 0,1-1-1 0 0,-1 1 1 0 0,1-1 0 0 0,-1 1-1 0 0,0-1 1 0 0,1 1 0 0 0,-1-1-1 0 0,1 1 1 0 0,-1-1 0 0 0,1 1-1 0 0,-1-1 1 0 0,1 1 0 0 0,0-1-1 0 0,-1 0 1 0 0,1 1 0 0 0,-1-1-1 0 0,1 0 1 0 0,0 0 0 0 0,-1 1-1 0 0,1-1 1 0 0,0 0 0 0 0,-1 0-1 0 0,1 0 1 0 0,0 0 0 0 0,-1 0-1 0 0,1 0 1 0 0,0 0 0 0 0,-1 0-1 0 0,1 0 1 0 0,0 0 0 0 0,-1-1-1 0 0,1 1 1 0 0,0 0 0 0 0,-1 0 0 0 0,1 0-1 0 0,0-1 1 0 0,-1 1 0 0 0,1 0-1 0 0,-1-1 1 0 0,1 1 0 0 0,0-1-1 0 0,-1 1 1 0 0,1-1 0 0 0,-1 1-1 0 0,0-1 1 0 0,1 1 0 0 0,-1-1-1 0 0,1 1 1 0 0,-1-1 0 0 0,0 1-1 0 0,1-1 1 0 0,-1 0 0 0 0,0 1-1 0 0,0-1 1 0 0,1 0 0 0 0,-1 1-1 0 0,0-1 1 0 0,0 0 55 0 0,39-41-5238 0 0,-17 12-4562 0 0,-15 18 1221 0 0</inkml:trace>
  <inkml:trace contextRef="#ctx0" brushRef="#br0" timeOffset="1829.533">2995 648 5217 0 0,'0'0'2713'0'0,"0"0"-1014"0"0,0 0-322 0 0,0 0 30 0 0,0 0 2 0 0,0 0-102 0 0,0 0-107 0 0,0 0-79 0 0,0 0-86 0 0,0 0-57 0 0,0 0-74 0 0,0 0-78 0 0,0 0-65 0 0,16 25-26 0 0,52 77-30 0 0,-67-100-662 0 0,0 1 0 0 0,1-1 0 0 0,-1 0 1 0 0,1 0-1 0 0,-1 0 0 0 0,1 0 0 0 0,-1 0 0 0 0,1 0 0 0 0,0-1 0 0 0,0 1 0 0 0,0-1 0 0 0,0 1 0 0 0,0-1 0 0 0,0 0 0 0 0,1 1 0 0 0,-1-1 0 0 0,0 0 0 0 0,1-1 0 0 0,-1 1 0 0 0,1 0 0 0 0,-1-1 0 0 0,1 1 0 0 0,-1-1 0 0 0,3 0-43 0 0,5 1 260 0 0,7 1-108 0 0,-1 0 0 0 0,1-1 1 0 0,0-1-1 0 0,0-1 0 0 0,0 0 0 0 0,-1-2 1 0 0,1 1-1 0 0,-1-2 0 0 0,0 0 1 0 0,0-1-1 0 0,0-1 0 0 0,0 0 1 0 0,-1-1-1 0 0,0-1 0 0 0,-1 0 1 0 0,1-1-1 0 0,-2-1 0 0 0,1 0 1 0 0,1-3-153 0 0,-10 8 9 0 0,-1 0 1 0 0,0 0 0 0 0,0 0 0 0 0,0-1 0 0 0,-1 0 0 0 0,1 1 0 0 0,-2-1 0 0 0,1 0-1 0 0,-1-1 1 0 0,1 1 0 0 0,-2 0 0 0 0,1-1 0 0 0,-1 1 0 0 0,0-1 0 0 0,0 1-1 0 0,-1-1 1 0 0,1 0 0 0 0,-2 1 0 0 0,1-1 0 0 0,-1 0-10 0 0,-1 2-24 0 0,0-1 1 0 0,0 1-1 0 0,-1-1 0 0 0,0 1 1 0 0,0 0-1 0 0,0 0 1 0 0,-1 0-1 0 0,1 1 0 0 0,-1-1 1 0 0,-1 1-1 0 0,1 0 0 0 0,0 0 1 0 0,-1 0-1 0 0,0 0 1 0 0,0 1-1 0 0,0 0 0 0 0,0 0 1 0 0,0 0-1 0 0,-1 1 0 0 0,1 0 1 0 0,-1 0-1 0 0,0 0 1 0 0,0 1-1 0 0,0 0 0 0 0,1 0 1 0 0,-1 0-1 0 0,0 1 0 0 0,-3 0 24 0 0,-7-1-22 0 0,-1 2-1 0 0,1 0 0 0 0,-1 1 1 0 0,1 0-1 0 0,0 2 0 0 0,0 0 1 0 0,0 0-1 0 0,0 2 0 0 0,1 0 1 0 0,0 1-1 0 0,0 0 0 0 0,1 1 1 0 0,0 1-1 0 0,0 0 0 0 0,1 1 1 0 0,0 0-1 0 0,1 1 0 0 0,0 1 1 0 0,0 0-1 0 0,2 0 0 0 0,-1 1 1 0 0,2 0-1 0 0,0 1 0 0 0,0 0 1 0 0,1 1-1 0 0,1 0 0 0 0,-1 3 23 0 0,5-10 7 0 0,-1 0 1 0 0,1 0-1 0 0,1 1 0 0 0,0 0 0 0 0,0-1 0 0 0,0 1 0 0 0,1 0 1 0 0,1 0-1 0 0,-1 0 0 0 0,2 0 0 0 0,-1-1 0 0 0,1 1 0 0 0,0 0 1 0 0,1 0-1 0 0,0-1 0 0 0,0 1 0 0 0,1-1 0 0 0,0 1 0 0 0,1-1 1 0 0,0 0-1 0 0,0 0 0 0 0,0-1 0 0 0,1 1 0 0 0,0-1 0 0 0,1 0 1 0 0,0 0-1 0 0,1 1-7 0 0,16 9 44 0 0,1-2 0 0 0,0 0 0 0 0,1-1 0 0 0,1-1 0 0 0,0-2 0 0 0,0 0 0 0 0,1-2 0 0 0,1-1 0 0 0,0-1 0 0 0,-1-2 0 0 0,2 0 0 0 0,-1-2 0 0 0,15-1-44 0 0,114 6-1722 0 0,-91-8-8107 0 0,-44 0-2673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9882 0 0,'0'0'1154'0'0,"0"0"-945"0"0,0 0-412 0 0,0 0 102 0 0,0 0 297 0 0,0 0 225 0 0,0 0 89 0 0,0 0 15 0 0,0 0-10 0 0,0 0-31 0 0,0 0-16 0 0,21 1 10 0 0,67 6 27 0 0,70-16 2238 0 0,373-38 1802 0 0,681 47-2173 0 0,-554-11-1942 0 0,-378 14-263 0 0,42 15-167 0 0,48 9 475 0 0,55-16-475 0 0,263-22 153 0 0,-10 0-14 0 0,75 10 142 0 0,506-2-26 0 0,-201-39-132 0 0,249-8 46 0 0,-766 28-130 0 0,9-18 317 0 0,418 17 279 0 0,-888 23-369 0 0,-80 0-218 0 0,24 0 741 0 0,24 15-763 0 0,111 0 5 0 0,-97-9-58 0 0,-62-5 29 0 0,0-1-5 0 0,1 0 8 0 0,0 0 5 0 0,-1 0 4 0 0,0 0 2 0 0,0 0 0 0 0,0 0-1 0 0,0 0-8 0 0,0 0-14 0 0,0 0-9 0 0,12 10-4728 0 0,-8-6-3020 0 0,-4-3-4500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1:5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 755 0 0 0,'0'0'217'0'0,"0"0"337"0"0,0 0 153 0 0,0 0 154 0 0,0 0 146 0 0,0 0 40 0 0,0 0-134 0 0,0 0-250 0 0,0 0-224 0 0,3-2-106 0 0,8-3 91 0 0,0-1 0 0 0,1 2-1 0 0,0-1 1 0 0,0 2-1 0 0,0-1 1 0 0,0 2 0 0 0,1 0-1 0 0,10-1-423 0 0,6-1 738 0 0,218-23 2849 0 0,249-5-921 0 0,-244 21-1909 0 0,126 10-26 0 0,-204 2-504 0 0,195 10 206 0 0,-25-4 2 0 0,1430-7 1136 0 0,-1053 35-1337 0 0,-495-14-114 0 0,-22 1-46 0 0,373 26 133 0 0,-46-27 17 0 0,376 20 284 0 0,-8-5 92 0 0,-549-35-284 0 0,85-5 92 0 0,-338-7 258 0 0,18 4-175 0 0,-74 3-118 0 0,-41 1-605 0 0,0 2-8526 0 0,0 1-2387 0 0</inkml:trace>
  <inkml:trace contextRef="#ctx0" brushRef="#br0" timeOffset="13249.454">2561 2508 0 0 0,'0'0'308'0'0,"0"0"434"0"0,0 0 111 0 0,0 0 2 0 0,0 0 22 0 0,0 0 14 0 0,0 0-5 0 0,0 0 3 0 0,0 0-20 0 0,0 0-48 0 0,0 0-57 0 0,-11-4 3348 0 0,-26 3-895 0 0,-79 13-570 0 0,-6 43-1630 0 0,18 1-127 0 0,-25 46-65 0 0,122-95-764 0 0,0 0 0 0 0,0 1 0 0 0,1 0 0 0 0,0 0-1 0 0,1 0 1 0 0,0 1 0 0 0,0 0 0 0 0,1 0 0 0 0,0 0-1 0 0,0 2-60 0 0,-26 62 414 0 0,10-39 127 0 0,-4 21-154 0 0,14-29 148 0 0,-4 18-370 0 0,5-4 71 0 0,9-40-213 0 0,-8 55 401 0 0,2-33-250 0 0,6 16-85 0 0,1-24-71 0 0,1 151 145 0 0,1-151-147 0 0,1 0 0 0 0,0 0 0 0 0,1-1 0 0 0,0 1-1 0 0,1-1 1 0 0,1-1 0 0 0,0 1 0 0 0,1-1 0 0 0,0 0 0 0 0,0-1 0 0 0,4 2-16 0 0,69 76 290 0 0,-61-72-231 0 0,1-1-1 0 0,0-1 1 0 0,1 0-1 0 0,1-2 1 0 0,1-1-1 0 0,7 3-58 0 0,30 9 135 0 0,-13-11-66 0 0,23-2 167 0 0,51-8 114 0 0,-79-14-301 0 0,2-3 88 0 0,8-6-63 0 0,32-37 153 0 0,-16 1-106 0 0,-7-2 26 0 0,-12-5 89 0 0,2 1-98 0 0,-23 13 32 0 0,2-57 96 0 0,-20-31-83 0 0,-11 27-39 0 0,-33 18-56 0 0,-5 18-20 0 0,13 37-66 0 0,-32-30 51 0 0,-48-32 40 0 0,57 70-94 0 0,0 0 14 0 0,17 14 29 0 0,-19-4-62 0 0,-26-2 32 0 0,38 17-27 0 0,-24 4-142 0 0,10 0-2925 0 0,50-10-8866 0 0,2 9-186 0 0</inkml:trace>
  <inkml:trace contextRef="#ctx0" brushRef="#br0" timeOffset="17108.834">1834 3001 0 0 0,'-16'26'239'0'0,"15"-26"-65"0"0,2 0 375 0 0,0 1 18328 0 0,-1-2-20004 0 0,-4-201 5044 0 0,3-130-2174 0 0,14 56-795 0 0,-12 26-317 0 0,-32 96-314 0 0,-3-31-161 0 0,17-109 10 0 0,-9 124-56 0 0,13-54 12 0 0,8 113-128 0 0,-1 78 36 0 0,-1-22-65 0 0,7 55 20 0 0,0 0-2 0 0,0 0 17 0 0,0 0-5 0 0,0 0-3 0 0,0 0-2 0 0,0 0-3 0 0,0 0-2 0 0,0 0-14 0 0,0 0 14 0 0,0 0 5 0 0,0 0 11 0 0,0-30-1 0 0,11 12 19 0 0,-11 17-3 0 0,0-13-106 0 0,-11 26-1391 0 0,12 26-2117 0 0,1-22-4003 0 0,-2-8-3658 0 0</inkml:trace>
  <inkml:trace contextRef="#ctx0" brushRef="#br0" timeOffset="19695.346">1449 726 0 0 0,'0'0'547'0'0,"0"0"204"0"0,0 0 65 0 0,0 0 39 0 0,0 0 18 0 0,0 0 49 0 0,0 0 51 0 0,-2-6 14 0 0,-5-19 12 0 0,7 30 8065 0 0,4 28-8230 0 0,88 169 1879 0 0,7 8-1732 0 0,-82-140-201 0 0,-17-70-738 0 0,0 0 6 0 0,0 0-14 0 0,15-3 1127 0 0,43-63-719 0 0,45-82-67 0 0,-7-80 80 0 0,-74 184-378 0 0,-16 38-4239 0 0,-12 23-9506 0 0,5-13 6769 0 0</inkml:trace>
  <inkml:trace contextRef="#ctx0" brushRef="#br0" timeOffset="20678.244">1714 744 0 0 0,'0'0'525'0'0,"0"0"312"0"0,0 0-61 0 0,0 0-136 0 0,0 0-91 0 0,0 0-38 0 0,0 0 63 0 0,0 0 112 0 0,0 0 147 0 0,0 0 140 0 0,15-8 89 0 0,43-24 22 0 0,-44 24-32 0 0,-14 8-54 0 0,-15 1 951 0 0,-68 42-1634 0 0,-12 24 153 0 0,94-67-460 0 0,1 1 0 0 0,0-1-1 0 0,-1 0 1 0 0,1 1 0 0 0,-1-1-1 0 0,1 1 1 0 0,0-1 0 0 0,-1 1 0 0 0,1-1-1 0 0,0 1 1 0 0,0-1 0 0 0,-1 1-1 0 0,1-1 1 0 0,0 1 0 0 0,0-1-1 0 0,0 1 1 0 0,0-1 0 0 0,-1 1-1 0 0,1 0 1 0 0,0-1 0 0 0,0 1-1 0 0,0-1 1 0 0,0 1 0 0 0,0-1 0 0 0,1 1-1 0 0,-1 0 1 0 0,0-1 0 0 0,0 1-1 0 0,0-1 1 0 0,0 1 0 0 0,1-1-1 0 0,-1 1 1 0 0,0-1 0 0 0,0 1-1 0 0,1-1 1 0 0,-1 1 0 0 0,0-1 0 0 0,1 1-1 0 0,-1-1 1 0 0,1 0 0 0 0,-1 1-1 0 0,1-1 1 0 0,-1 0 0 0 0,0 1-1 0 0,1-1 1 0 0,-1 0 0 0 0,1 1-1 0 0,0-1 1 0 0,-1 0 0 0 0,1 0-1 0 0,-1 0 1 0 0,1 1 0 0 0,-1-1 0 0 0,1 0-1 0 0,-1 0 1 0 0,1 0 0 0 0,0 0-1 0 0,-1 0 1 0 0,1 0 0 0 0,-1 0-1 0 0,1 0 1 0 0,-1 0 0 0 0,1-1-1 0 0,0 1 1 0 0,-1 0-8 0 0,42-5 750 0 0,128-71 105 0 0,-257 149-4 0 0,-22 19-806 0 0,109-93-49 0 0,0 1-1 0 0,1 0 1 0 0,-1 0 0 0 0,1 0 0 0 0,-1 0 0 0 0,1 0-1 0 0,-1 0 1 0 0,1 0 0 0 0,-1 0 0 0 0,0 0-1 0 0,1 0 1 0 0,-1 0 0 0 0,1 0 0 0 0,-1 0 0 0 0,1 0-1 0 0,-1 1 1 0 0,1-1 0 0 0,-1 0 0 0 0,0 0-1 0 0,1 0 1 0 0,-1 1 0 0 0,0-1 0 0 0,1 0-1 0 0,-1 1 1 0 0,1-1 0 0 0,-1 0 0 0 0,0 0 0 0 0,0 1-1 0 0,1-1 1 0 0,-1 1 0 0 0,0-1 0 0 0,0 0-1 0 0,1 1 1 0 0,-1-1 0 0 0,0 1 0 0 0,0-1 0 0 0,0 0-1 0 0,0 1 1 0 0,1-1 0 0 0,-1 1 0 0 0,0-1-1 0 0,0 1 1 0 0,0-1 0 0 0,0 1 0 0 0,0-1 0 0 0,0 1-1 0 0,0-1 1 0 0,-1 0 0 0 0,1 1 0 0 0,0-1-1 0 0,0 1 1 0 0,0-1 0 0 0,0 1 0 0 0,0-1-1 0 0,-1 0 1 0 0,1 1 0 0 0,0-1 0 0 0,0 1 0 0 0,-1-1-1 0 0,1 0 1 0 0,0 1 0 0 0,-1-1 0 0 0,1 0-1 0 0,-1 1 5 0 0,38-12 174 0 0,65-36-74 0 0,-131 90-142 0 0,-90 60 350 0 0,118-102-312 0 0,1-1 1 0 0,0 1-1 0 0,0-1 0 0 0,-1 1 0 0 0,1-1 0 0 0,0 1 0 0 0,0-1 0 0 0,0 1 0 0 0,0-1 0 0 0,0 1 1 0 0,0-1-1 0 0,0 1 0 0 0,0-1 0 0 0,0 1 0 0 0,0-1 0 0 0,0 1 0 0 0,0-1 0 0 0,0 1 0 0 0,0-1 1 0 0,0 0-1 0 0,1 1 0 0 0,-1-1 0 0 0,0 1 0 0 0,0-1 0 0 0,1 1 0 0 0,-1-1 0 0 0,0 1 0 0 0,0-1 0 0 0,1 0 1 0 0,-1 1-1 0 0,0-1 0 0 0,1 0 0 0 0,-1 1 0 0 0,1-1 0 0 0,-1 0 0 0 0,0 1 0 0 0,1-1 0 0 0,-1 0 1 0 0,1 0-1 0 0,-1 0 0 0 0,1 1 0 0 0,-1-1 0 0 0,1 0 0 0 0,-1 0 0 0 0,1 0 0 0 0,-1 0 0 0 0,1 0 1 0 0,-1 0-1 0 0,1 0 0 0 0,-1 0 0 0 0,1 0 0 0 0,-1 0 0 0 0,1 0 0 0 0,-1 0 0 0 0,1 0 0 0 0,-1-1 1 0 0,1 1-1 0 0,-1 0 0 0 0,1 0 0 0 0,-1 0 0 0 0,0-1 0 0 0,1 1 4 0 0,36-5 89 0 0,27-13-39 0 0,-70 33 164 0 0,-102 106 527 0 0,88-77-709 0 0,44-44 56 0 0,-9-7-89 0 0,-9 3-7387 0 0,-5 4-2770 0 0</inkml:trace>
  <inkml:trace contextRef="#ctx0" brushRef="#br0" timeOffset="23003.232">3003 3174 0 0 0,'0'0'843'0'0,"0"0"22"0"0,0 0-82 0 0,0 0-77 0 0,0 0-20 0 0,0 0 55 0 0,0 0 87 0 0,0 0 101 0 0,0 0 76 0 0,2 1-275 0 0,8 2 11330 0 0,-9-2-13949 0 0,-1 5-4463 0 0,0-6-3895 0 0</inkml:trace>
  <inkml:trace contextRef="#ctx0" brushRef="#br0" timeOffset="24984.76">3053 3193 0 0 0,'0'0'223'0'0,"0"0"151"0"0,0 0 33 0 0,0 0 9 0 0,0 0-12 0 0,0 0-2 0 0,0 0-1 0 0,0 0-18 0 0,-13-11 2259 0 0,6-31 5306 0 0,4 17-6002 0 0,2-170 2836 0 0,8 12-3297 0 0,-5-90 200 0 0,-17 173-1269 0 0,13-24 2 0 0,-16 16-307 0 0,12 64-96 0 0,-2-88 55 0 0,9-4 186 0 0,-1 135-255 0 0,0-28 6 0 0,7-23-8 0 0,1-32 21 0 0,-8 69-378 0 0,-1 21-4131 0 0,0 1 1993 0 0,1-1-4080 0 0,0 1-4316 0 0</inkml:trace>
  <inkml:trace contextRef="#ctx0" brushRef="#br0" timeOffset="26981.144">3911 1256 0 0 0,'0'0'216'0'0,"0"0"723"0"0,0 0-120 0 0,0 0-123 0 0,0 0-13 0 0,0 0 48 0 0,0 0 74 0 0,0 0-13 0 0,0 0-9 0 0,0 0-19 0 0,0 0-69 0 0,0 0-80 0 0,0 0-47 0 0,-5-2 3 0 0,-74-18 4687 0 0,45 20-4607 0 0,13-2-345 0 0,0 2-1 0 0,0 1 1 0 0,0 1 0 0 0,0 0-1 0 0,1 2 1 0 0,-14 4-306 0 0,-67 17 731 0 0,-3 28-21 0 0,40-13-431 0 0,-115 77 776 0 0,99-28-540 0 0,49-34-30 0 0,28-44-409 0 0,-1 0 0 0 0,2 1 0 0 0,-1-1 0 0 0,2 1 0 0 0,0-1 0 0 0,0 1-1 0 0,1 0 1 0 0,0-1 0 0 0,1 7-76 0 0,0 11 109 0 0,40 157 386 0 0,-11-121-277 0 0,-25-58-187 0 0,0 0 0 0 0,0-1 1 0 0,0 0-1 0 0,1 1 1 0 0,-1-2-1 0 0,1 1 1 0 0,1-1-1 0 0,-1 0 0 0 0,1 0 1 0 0,0-1-1 0 0,5 2-31 0 0,0 2 49 0 0,37 18 138 0 0,56 18 176 0 0,-79-35-249 0 0,1-1 0 0 0,0-2 0 0 0,0 0 1 0 0,1-2-1 0 0,-1-1 0 0 0,1-1 0 0 0,0-1 1 0 0,19-3-115 0 0,-36 2 15 0 0,142-30 481 0 0,-49-39 177 0 0,-90 60-621 0 0,-1 0 1 0 0,0-1 0 0 0,-1-1 0 0 0,0 0 0 0 0,-1-1 0 0 0,0 0 0 0 0,-1 0 0 0 0,0-1 0 0 0,2-5-53 0 0,33-58 326 0 0,-35 61-280 0 0,0 0 1 0 0,-1-1-1 0 0,0-1 1 0 0,-2 1 0 0 0,0-1-1 0 0,0 0 1 0 0,2-15-47 0 0,-6 15 35 0 0,-1 0 1 0 0,-1 0-1 0 0,0 0 1 0 0,-2 1 0 0 0,0-1-1 0 0,0 0 1 0 0,-2 0-1 0 0,0 0 1 0 0,-2-6-36 0 0,-1-11-20 0 0,-16-30 92 0 0,-52-17-47 0 0,25 25 4 0 0,42 49-79 0 0,0 0 0 0 0,0 0 0 0 0,-1 1 0 0 0,0-1 0 0 0,0 2 0 0 0,0-1 0 0 0,-1 1-1 0 0,0 0 1 0 0,0 1 0 0 0,0 0 0 0 0,0 1 0 0 0,-1-1 0 0 0,1 2 0 0 0,-1 0 0 0 0,0 0-1 0 0,0 0 1 0 0,1 1 0 0 0,-1 1 0 0 0,0 0 0 0 0,0 0 0 0 0,0 1 0 0 0,-2 0 50 0 0,-18-3-1146 0 0,14 1-1651 0 0,1 0-4423 0 0,9 1-3258 0 0</inkml:trace>
  <inkml:trace contextRef="#ctx0" brushRef="#br0" timeOffset="33440.788">4192 1617 0 0 0,'0'0'244'0'0,"0"0"104"0"0,0 0-8 0 0,0 3 9094 0 0,-2 4-4436 0 0,-1 16-531 0 0,-8 157-4240 0 0,22-47-49 0 0,1 88 232 0 0,-4-56-117 0 0,-5 137-103 0 0,12-51-34 0 0,-15-75 49 0 0,-18-66-9 0 0,-4 98 56 0 0,5 178 494 0 0,3-269-432 0 0,-3-24-80 0 0,-8 131 16 0 0,12-161-98 0 0,2 39 58 0 0,5 53-128 0 0,26 30-72 0 0,-13-51 121 0 0,-8-84-22 0 0,4 185 758 0 0,-3-235-886 0 0,0 0 8 0 0,0 0 6 0 0,0 21-1446 0 0,0-14 269 0 0,0-20 257 0 0,0 3-3115 0 0,0 5-2418 0 0,0 2-4486 0 0</inkml:trace>
  <inkml:trace contextRef="#ctx0" brushRef="#br0" timeOffset="41634.862">5083 4746 0 0 0,'0'0'215'0'0,"0"0"478"0"0,0 0 105 0 0,0 0-134 0 0,0 0-95 0 0,0 0-65 0 0,-6-3-109 0 0,-50-20 3079 0 0,11 9 2113 0 0,-11-1-1912 0 0,-96-6-968 0 0,48 21-1916 0 0,88 1-705 0 0,1 2-1 0 0,-1 0 0 0 0,1 1 0 0 0,1 0 1 0 0,-1 2-1 0 0,0-1 0 0 0,1 2 0 0 0,0 0 1 0 0,1 0-1 0 0,0 1 0 0 0,0 1 0 0 0,0 1 1 0 0,-3 3-86 0 0,-42 46 246 0 0,25-20-19 0 0,16-22-125 0 0,2 1 0 0 0,0 1 0 0 0,1 0-1 0 0,1 1 1 0 0,1 0 0 0 0,-2 6-102 0 0,-35 83 488 0 0,42-88-380 0 0,0-1 1 0 0,2 1 0 0 0,1 0-1 0 0,0 0 1 0 0,2 1-1 0 0,0-1 1 0 0,1 2-109 0 0,10 76 301 0 0,5-64-181 0 0,22 41 225 0 0,-25-63-275 0 0,0-1 1 0 0,1-1 0 0 0,0 0-1 0 0,0 0 1 0 0,2-1 0 0 0,-1-1-1 0 0,1 0 1 0 0,0-1 0 0 0,8 3-71 0 0,19 12 96 0 0,56 18 102 0 0,5-23 33 0 0,-12-10-10 0 0,71-15 152 0 0,-5-41 92 0 0,-72-23-21 0 0,-72 59-387 0 0,0 0-1 0 0,-2 0 1 0 0,1-1 0 0 0,-2-1-1 0 0,0 0 1 0 0,0 0 0 0 0,-1 0 0 0 0,1-6-57 0 0,-4 6 49 0 0,-1-1 1 0 0,0 0-1 0 0,-1 0 1 0 0,0 0-1 0 0,-1 0 1 0 0,-1-1-1 0 0,-1 1 1 0 0,0-1-1 0 0,-1-1-49 0 0,1 1 52 0 0,-15-54 80 0 0,-23-44 27 0 0,5 40-89 0 0,1 15-88 0 0,-42-41 56 0 0,8 27-95 0 0,57 64 40 0 0,-81-58-337 0 0,66 60-412 0 0,17 6-8550 0 0,7 1-2456 0 0</inkml:trace>
  <inkml:trace contextRef="#ctx0" brushRef="#br0" timeOffset="45052.289">5192 5210 0 0 0,'0'0'520'0'0,"0"3"-42"0"0,-5 9 1463 0 0,4-12-1398 0 0,1 0-25 0 0,0 0-5 0 0,0 0 39 0 0,0 0 48 0 0,0 0 40 0 0,0 0-2 0 0,0 0-53 0 0,0 0-62 0 0,0 0-82 0 0,0 0-76 0 0,0 0-63 0 0,0 0-60 0 0,0 0-48 0 0,0 0-2 0 0,0 0 16 0 0,0 0 50 0 0,0 0 63 0 0,0 0 69 0 0,0 0 55 0 0,0 0 41 0 0,0 0 18 0 0,0 0-14 0 0,0 0-16 0 0,0 0-37 0 0,0 0-26 0 0,0 0-43 0 0,0 0-38 0 0,0 0-4 0 0,0 0 8 0 0,0 0 23 0 0,0 0 16 0 0,0 0-2 0 0,0 0-21 0 0,0 0-9 0 0,0 0-21 0 0,8 7 5997 0 0,-3-13-5802 0 0,-5 5-483 0 0,0 1 4 0 0,0 0 3 0 0,0 0-6 0 0,6-29 39 0 0,3-13 122 0 0,-7-270 434 0 0,9 183-495 0 0,-11-198 198 0 0,31 28-112 0 0,-20-120-11 0 0,-29 146-102 0 0,-5 26-44 0 0,-9 96 16 0 0,28-176-32 0 0,-24 180 7 0 0,-7-15-12 0 0,26 92-49 0 0,-8-49 19 0 0,1 24 44 0 0,16-60-73 0 0,11 60 41 0 0,-3 61-36 0 0,1-3-5 0 0,23 41-6668 0 0,-24-4 755 0 0,1 0-5595 0 0</inkml:trace>
  <inkml:trace contextRef="#ctx0" brushRef="#br0" timeOffset="46909.689">5866 1499 0 0 0,'0'0'643'0'0,"0"0"101"0"0,0 0 5 0 0,0 0 9 0 0,0 0 49 0 0,0 0-7 0 0,0 0-27 0 0,0 0-40 0 0,0 0-48 0 0,0 0 11 0 0,-6-7 44 0 0,-22-27 738 0 0,-33 9 3690 0 0,-6 14-2638 0 0,54 9-2259 0 0,-1 1 1 0 0,1 0-1 0 0,-1 0 0 0 0,1 1 1 0 0,-1 1-1 0 0,1 1 1 0 0,-1-1-1 0 0,1 2 1 0 0,-13 4-272 0 0,-23 3 691 0 0,-42 33 276 0 0,-4 38 272 0 0,18 26-351 0 0,19 33 207 0 0,47-42-603 0 0,12-70-318 0 0,32 67 254 0 0,-11-50-265 0 0,48 64 297 0 0,-63-101-420 0 0,1-2-1 0 0,-1 1 0 0 0,1-1 1 0 0,1 0-1 0 0,-1-1 0 0 0,1 0 1 0 0,-1 0-1 0 0,2-1 0 0 0,-1 0 1 0 0,0-1-1 0 0,1 0 0 0 0,-1 0 1 0 0,1-1-1 0 0,0 0 0 0 0,0-1 1 0 0,2 0-40 0 0,153 9 463 0 0,-89-28-251 0 0,38-66 138 0 0,-62 2-60 0 0,-7-10-214 0 0,8 12-12 0 0,-19-42 89 0 0,-32 110-141 0 0,-1-1 0 0 0,0 0-1 0 0,-1 1 1 0 0,-1-1 0 0 0,0 0 0 0 0,0 1 0 0 0,-2-1-1 0 0,1 1 1 0 0,-2 0 0 0 0,1-1 0 0 0,-2 1 0 0 0,0 1-1 0 0,-2-5-11 0 0,-63-100 31 0 0,4 56-127 0 0,61 56-111 0 0,-1-1-1 0 0,0 1 1 0 0,0 1-1 0 0,-1-1 1 0 0,1 1-1 0 0,-1 0 1 0 0,1 1-1 0 0,-1 0 1 0 0,0 0-1 0 0,0 0 1 0 0,0 1-1 0 0,0 0 1 0 0,0 0-1 0 0,0 0 1 0 0,-1 1-1 0 0,1 1 1 0 0,-1-1 207 0 0,-7 11-4161 0 0,8 0-4225 0 0,5-4-3274 0 0</inkml:trace>
  <inkml:trace contextRef="#ctx0" brushRef="#br0" timeOffset="50446.744">5993 1687 0 0 0,'0'0'177'0'0,"0"0"315"0"0,0 0 31 0 0,0 0-36 0 0,0 0 6 0 0,0 0-36 0 0,0 0 3 0 0,6-3 6 0 0,22-10 27 0 0,-27 13-242 0 0,1-1 1 0 0,-1 0 0 0 0,1 0 0 0 0,0 1 0 0 0,-1-1 0 0 0,1 1 0 0 0,0 0 0 0 0,-1-1 0 0 0,1 1 0 0 0,0 0-1 0 0,-1 0 1 0 0,1 0 0 0 0,0 0 0 0 0,-1 0 0 0 0,1 0 0 0 0,0 1 0 0 0,-1-1 0 0 0,1 1 0 0 0,-1-1 0 0 0,1 1 0 0 0,0-1-1 0 0,-1 1 1 0 0,1 0 0 0 0,-1 0 0 0 0,0 0 0 0 0,1 0 0 0 0,-1 0 0 0 0,0 0 0 0 0,1 0 0 0 0,-1 0 0 0 0,0 0 0 0 0,0 1-1 0 0,0-1 1 0 0,0 0 0 0 0,0 1 0 0 0,0 0-252 0 0,18 28 2459 0 0,-11-11-1943 0 0,-1 1 0 0 0,-1 0 0 0 0,0 0 0 0 0,-1 1 0 0 0,-2-1 0 0 0,0 1 0 0 0,0 12-516 0 0,1 9 469 0 0,13 228 960 0 0,-15-14-455 0 0,9-170-786 0 0,5-5 38 0 0,-15 95 617 0 0,-4-115-530 0 0,4-38-97 0 0,-1-22-185 0 0,-1 4 54 0 0,-4-3-4938 0 0,2-2-2375 0 0,2 0-4572 0 0</inkml:trace>
  <inkml:trace contextRef="#ctx0" brushRef="#br0" timeOffset="51323.903">5836 3009 0 0 0,'0'0'343'0'0,"0"0"104"0"0,0 0 69 0 0,0 0-19 0 0,0 0-28 0 0,0 0-8 0 0,0 0-12 0 0,0-9 38 0 0,0-37 1593 0 0,-1 91 10106 0 0,-2 2-9329 0 0,-2 57-2861 0 0,9 262 1782 0 0,-15-351-1782 0 0,21-84-6229 0 0,3 25-6233 0 0,-11 36 8603 0 0</inkml:trace>
  <inkml:trace contextRef="#ctx0" brushRef="#br0" timeOffset="53877.524">5847 2983 0 0 0,'0'0'421'0'0,"0"0"313"0"0,0 0 217 0 0,0 0 84 0 0,0 0 42 0 0,0 0-77 0 0,0 0-162 0 0,0 0-159 0 0,0 0-134 0 0,0 0-19 0 0,0 0 70 0 0,-4-3 1589 0 0,3 1 3724 0 0,35-27-2803 0 0,42 18-2817 0 0,-46 9 98 0 0,98-10 465 0 0,105 12 420 0 0,-110-7-989 0 0,-31 5-160 0 0,-49 3-74 0 0,-42 1 0 0 0,0 0 0 0 0,1 0 0 0 0,-1 0-1 0 0,0-1 1 0 0,0 1 0 0 0,-1 0 0 0 0,1 0 0 0 0,0 0 0 0 0,0 1 0 0 0,-1-1 0 0 0,0 0 0 0 0,1 0-1 0 0,-1 0 1 0 0,0 0 0 0 0,0 0 0 0 0,0 0 0 0 0,0 1 0 0 0,0-1 0 0 0,-1 0 0 0 0,1 0-1 0 0,-1 0 1 0 0,1 0 0 0 0,-1 0 0 0 0,0 0 0 0 0,0 0 0 0 0,0 0 0 0 0,0 0 0 0 0,0 0 0 0 0,0 0-1 0 0,-1 0-48 0 0,-3 16 148 0 0,-10 60-32 0 0,5 105 116 0 0,-3 54 108 0 0,13-172-295 0 0,0-64-54 0 0,2 25 38 0 0,-2-23-29 0 0,22 48 253 0 0,-13-2-265 0 0,-24-56 1181 0 0,-110-16-1173 0 0,-26 34-31 0 0,-11 8 20 0 0,46-5 50 0 0,74-6-66 0 0,-54 3 86 0 0,30-4-12 0 0,29 4-14 0 0,37-11-37 0 0,0 0 31 0 0,0 0-17 0 0,0 0 21 0 0,0 0 1 0 0,0 0-36 0 0,0 0 8 0 0,0 0-7 0 0,0 0-6 0 0,0 0 8 0 0,0 0 13 0 0,0 0-14 0 0,0 0 1 0 0,0 0 26 0 0,0 0-22 0 0,0 0 10 0 0,0 0-9 0 0,0 0-26 0 0,0 0 36 0 0,0 0 16 0 0,0 0 20 0 0,0 0-27 0 0,0 0-4 0 0,0 0 1 0 0,0 0 5 0 0,0 0 20 0 0,0 0 3 0 0,0-19 123 0 0,53-186-175 0 0,-25 124-24 0 0,-26 68-43 0 0,-6 11-2400 0 0,4 2 1370 0 0,-5 7-10697 0 0,5-7 172 0 0</inkml:trace>
  <inkml:trace contextRef="#ctx0" brushRef="#br0" timeOffset="56384.354">6293 3178 0 0 0,'0'0'918'0'0,"0"0"-70"0"0,0 0 32 0 0,0 0 173 0 0,0 0 256 0 0,0 0 138 0 0,0 0-16 0 0,0 0-154 0 0,0 0-206 0 0,0 0-156 0 0,0 0-107 0 0,0 0-20 0 0,0 0-25 0 0,-5-4 31 0 0,-27-28 2670 0 0,9 27-467 0 0,20 5-2937 0 0,1 0 0 0 0,-1 0 1 0 0,0 0-1 0 0,0 0 0 0 0,1 0 0 0 0,-1 1 0 0 0,0-1 0 0 0,1 1 0 0 0,-1-1 1 0 0,0 1-1 0 0,1 0 0 0 0,-1 0 0 0 0,1 0 0 0 0,-1 1 0 0 0,1-1 0 0 0,0 1 1 0 0,-1-1-1 0 0,1 1 0 0 0,0 0 0 0 0,-1 1-60 0 0,-6 3 89 0 0,0 1-1 0 0,1 1 1 0 0,0-1-1 0 0,0 1 1 0 0,1 1-1 0 0,0-1 1 0 0,0 1-1 0 0,1 0 1 0 0,0 1-1 0 0,1 0 1 0 0,0 0-1 0 0,0 0 1 0 0,1 0-1 0 0,0 1 1 0 0,1-1-1 0 0,1 1 1 0 0,-1 0-1 0 0,2 0 1 0 0,-1 5-89 0 0,1-10 36 0 0,1 1 0 0 0,0-1 0 0 0,0 1 0 0 0,1-1-1 0 0,0 1 1 0 0,0-1 0 0 0,0 0 0 0 0,1 1 0 0 0,0-1 0 0 0,0 0 0 0 0,1 0 0 0 0,-1 0 0 0 0,1 0 0 0 0,1-1 0 0 0,-1 1 0 0 0,1-1 0 0 0,0 0 0 0 0,0 0 0 0 0,0 0 0 0 0,1 0 0 0 0,0-1 0 0 0,0 0 0 0 0,1 1-36 0 0,3 2 91 0 0,0-1 1 0 0,1-1 0 0 0,0 1 0 0 0,0-1-1 0 0,0-1 1 0 0,1 0 0 0 0,-1-1 0 0 0,1 1-1 0 0,0-2 1 0 0,0 0 0 0 0,0 0 0 0 0,0-1-1 0 0,0 0 1 0 0,0-1 0 0 0,6-1-92 0 0,141-35-1139 0 0,-143 35-1265 0 0,-8 1-2580 0 0,-3 0-6491 0 0</inkml:trace>
  <inkml:trace contextRef="#ctx0" brushRef="#br0" timeOffset="59976.168">4721 5159 0 0 0,'16'-16'81'0'0,"-12"13"355"0"0,-4 3 205 0 0,0 0 52 0 0,0 0 18 0 0,0 0-3 0 0,0 0-58 0 0,0 0-97 0 0,0 0-86 0 0,0 0-27 0 0,-12-10 3890 0 0,-19 17-3591 0 0,-11 36 473 0 0,38-38-1088 0 0,1 0-1 0 0,0 0 1 0 0,0 0 0 0 0,0 1-1 0 0,1-1 1 0 0,0 1 0 0 0,0-1-1 0 0,0 1 1 0 0,1 0-1 0 0,-1 0 1 0 0,1 0 0 0 0,1-1-1 0 0,-1 1 1 0 0,1 0 0 0 0,0 0-1 0 0,1 0 1 0 0,0 3-124 0 0,-1-9 1 0 0,0 6 136 0 0,1 0-1 0 0,0 0 0 0 0,1 0 1 0 0,-1 0-1 0 0,1 0 1 0 0,0-1-1 0 0,1 1 0 0 0,-1 0 1 0 0,1-1-1 0 0,0 0 1 0 0,1 0-1 0 0,-1 0 0 0 0,1 0 1 0 0,0 0-1 0 0,4 3-136 0 0,-4-5 173 0 0,-1 0-1 0 0,1 0 0 0 0,-1 0 1 0 0,1-1-1 0 0,0 0 1 0 0,0 0-1 0 0,0 0 1 0 0,0 0-1 0 0,1 0 1 0 0,-1-1-1 0 0,0 0 1 0 0,1 0-1 0 0,-1 0 1 0 0,1 0-1 0 0,-1-1 0 0 0,1 0 1 0 0,-1 0-1 0 0,1 0 1 0 0,-1 0-1 0 0,1-1 1 0 0,-1 0-1 0 0,2 0-172 0 0,-4 0 98 0 0,0 1 0 0 0,1-1 0 0 0,-1 0 0 0 0,0 0 0 0 0,0 0 0 0 0,1-1 0 0 0,-1 1 0 0 0,0-1 0 0 0,0 1 0 0 0,0-1 0 0 0,-1 1 0 0 0,1-1 0 0 0,0 0 0 0 0,-1 0 0 0 0,1 0 0 0 0,-1 0 0 0 0,1 0 0 0 0,-1 0 0 0 0,0-1 0 0 0,0 1 0 0 0,0 0 0 0 0,0-2-98 0 0,9-15-85 0 0,25-98 304 0 0,-34 114-232 0 0,-1 1 1 0 0,1-1-1 0 0,0 1 0 0 0,-1-1 0 0 0,1 1 1 0 0,-1-1-1 0 0,0 1 0 0 0,0-1 0 0 0,0 1 1 0 0,0-1-1 0 0,0 1 0 0 0,-1-1 0 0 0,1 1 1 0 0,-1-1-1 0 0,0 1 0 0 0,1 0 0 0 0,-1-1 1 0 0,0 1-1 0 0,-1 0 0 0 0,1-1 0 0 0,0 1 1 0 0,-1 0-1 0 0,1 0 0 0 0,-1 0 0 0 0,1 0 1 0 0,-1 0-1 0 0,0 1 0 0 0,0-1 0 0 0,0 0 1 0 0,0 1-1 0 0,0-1 0 0 0,0 1 0 0 0,0 0 1 0 0,-1 0 12 0 0,-116-5-3069 0 0,103 13 212 0 0,8 0-6942 0 0,8-4 4063 0 0</inkml:trace>
  <inkml:trace contextRef="#ctx0" brushRef="#br0" timeOffset="61416.74">4535 5103 0 0 0,'0'0'153'0'0,"0"0"497"0"0,0 0 194 0 0,0 0 158 0 0,0 0 124 0 0,0 0-4 0 0,0 0-136 0 0,0 0-221 0 0,0 0-237 0 0,0 0-188 0 0,0 0-92 0 0,0 0-36 0 0,0 0-6 0 0,0 0 12 0 0,0 0-7 0 0,0 0-7 0 0,2 23 2880 0 0,14 207 2675 0 0,15 161-3426 0 0,-12-107-1600 0 0,-14-174-156 0 0,-5-109-528 0 0,0-1 8 0 0,0 0 15 0 0,0 0 12 0 0,0 0-2 0 0,0 0-8 0 0,0 0-20 0 0,0 0-10 0 0,0 0-15 0 0,0 0-2 0 0,-14-33-1689 0 0,1-36-4008 0 0,13 23-3073 0 0,0 44 8133 0 0,0-14-4578 0 0</inkml:trace>
  <inkml:trace contextRef="#ctx0" brushRef="#br0" timeOffset="62684.189">4500 5111 0 0 0,'0'0'247'0'0,"0"0"233"0"0,0 0 140 0 0,0 0 133 0 0,0 0 76 0 0,0 0 5 0 0,0 2 683 0 0,2 3 8250 0 0,171-35-6421 0 0,-25 16-2307 0 0,-101 21-773 0 0,-33 8-150 0 0,56 26 36 0 0,-67-35-79 0 0,1 0 0 0 0,-1 0 0 0 0,0 0 0 0 0,-1 1 0 0 0,1-1 0 0 0,-1 1 0 0 0,-1 0 0 0 0,1-1 1 0 0,-1 1-1 0 0,0 0 0 0 0,-1 0 0 0 0,0 0 0 0 0,0 0 0 0 0,0 0 0 0 0,-1 0 0 0 0,-1 6-73 0 0,1 19 179 0 0,8 196 396 0 0,-5 139 328 0 0,22-208-637 0 0,-22-104 116 0 0,-2-54-354 0 0,0-1-8 0 0,0 0-23 0 0,0 0-5 0 0,0 0 0 0 0,0 0 3 0 0,0 0 11 0 0,0 0 9 0 0,0 0 2 0 0,0 0 10 0 0,0 0 14 0 0,0 0-5 0 0,0 0 4 0 0,0 0 6 0 0,0 0 2 0 0,0 0 21 0 0,0 0-4 0 0,0 0 15 0 0,0 0-9 0 0,0 0-10 0 0,0 0 27 0 0,0 0-18 0 0,0 0-13 0 0,0 0-7 0 0,0 0-25 0 0,0 0 2 0 0,0 0-9 0 0,0 0 5 0 0,0 0 18 0 0,0 0-25 0 0,0 0-5 0 0,0 0 2 0 0,0 0-26 0 0,0 0 5 0 0,0 0 13 0 0,0 0 3 0 0,0 0 0 0 0,0 0-5 0 0,-1-23-4639 0 0,1 20 3361 0 0,-1-8-7040 0 0,1 7-1987 0 0</inkml:trace>
  <inkml:trace contextRef="#ctx0" brushRef="#br0" timeOffset="65444.406">4131 6145 0 0 0,'0'0'736'0'0,"0"0"431"0"0,0 0 151 0 0,0 0-58 0 0,0 0-158 0 0,0 0-265 0 0,0 0-215 0 0,0 0-105 0 0,0 0-12 0 0,0 0 57 0 0,-2 1 6 0 0,-5 6 1942 0 0,24 1 172 0 0,33 2 432 0 0,222-21 727 0 0,135-7-2612 0 0,-65 21-922 0 0,-272-6-286 0 0,20-1 19 0 0,-49-3 356 0 0,-47 36-249 0 0,-67 299 64 0 0,40-63-230 0 0,27-239 29 0 0,2 1 1 0 0,1-1-1 0 0,1 1 1 0 0,1 0-1 0 0,2 24-10 0 0,3-28-9 0 0,-2-15 16 0 0,-1 0 0 0 0,0 0 1 0 0,0 0-1 0 0,0 0 0 0 0,-1 0 0 0 0,0 0 0 0 0,-1 0 0 0 0,1 0 0 0 0,-2 0 0 0 0,1 0 0 0 0,-3 7-7 0 0,-5 57 164 0 0,5-42-30 0 0,4-30-122 0 0,0 0-19 0 0,0 0 8 0 0,0 0-2 0 0,0 0 9 0 0,0 0-12 0 0,0 0 0 0 0,0 0 15 0 0,0 0-2 0 0,0 0-5 0 0,0 0-9 0 0,0 0 23 0 0,0 0 16 0 0,-20-3 1427 0 0,-62-8-1555 0 0,-164 10 52 0 0,-67-9 69 0 0,15-2-11 0 0,210 19 23 0 0,45 1-22 0 0,-5-5 46 0 0,47-2-51 0 0,0-1 1 0 0,0 1-1 0 0,-1-1 1 0 0,1 1-1 0 0,0-1 1 0 0,0 0 0 0 0,0 0-1 0 0,0 1 1 0 0,-1-1-1 0 0,1 0 1 0 0,0 0-1 0 0,0 0 1 0 0,-1 0-1 0 0,1 0 1 0 0,0-1-1 0 0,0 1 1 0 0,0 0-1 0 0,0-1 1 0 0,-1 1 0 0 0,1 0-1 0 0,0-1 1 0 0,0 0-1 0 0,0 1 1 0 0,0-1-1 0 0,0 1 1 0 0,0-1-1 0 0,0 0 1 0 0,0 0-1 0 0,0 0 1 0 0,0 0-1 0 0,1 1 1 0 0,-1-1 0 0 0,0 0-1 0 0,1 0 1 0 0,-1-1-1 0 0,0 1 1 0 0,1 0-1 0 0,-1 0 1 0 0,1 0-1 0 0,-1-1-12 0 0,-2-40-10 0 0,1-1 0 0 0,3 1 0 0 0,1-1-1 0 0,2 1 1 0 0,1-1 0 0 0,12-37 10 0 0,-3 3-16 0 0,30-322 36 0 0,-28 314-63 0 0,1 35 39 0 0,-17 49 10 0 0,0 1-37 0 0,0 0 36 0 0,0 0 1 0 0,0 0 16 0 0,0 0-30 0 0,0 0-14 0 0,0 0-4 0 0,0 0 2 0 0,0 0 16 0 0,0 0-28 0 0,0 0-2 0 0,0 0-16 0 0,0 0-10 0 0,7 29-307 0 0,1-15-210 0 0,7 8-1403 0 0,-1-10-8315 0 0,-12-11-1022 0 0</inkml:trace>
  <inkml:trace contextRef="#ctx0" brushRef="#br0" timeOffset="65844.63">4603 6425 11266 0 0,'0'0'1403'0'0,"0"0"-812"0"0,0 0-523 0 0,0 0-17 0 0,0 0 249 0 0,0 0 289 0 0,0 0 201 0 0,0 0 81 0 0,0 0-39 0 0,0 0-87 0 0,0 0-168 0 0,0 0-133 0 0,7 14-14 0 0,41 99 911 0 0,-38 90 263 0 0,-11-142-1439 0 0,-2 59 207 0 0,3-119-398 0 0,0-1 2 0 0,0 0 0 0 0,0 0-6 0 0,0 0-20 0 0,0 0-10 0 0,0 0-20 0 0,0 0-27 0 0,0 0-46 0 0,0 0-86 0 0,0 0-96 0 0,0-23-2193 0 0,10-36-5510 0 0,-6 43 2818 0 0,-2 7-305 0 0</inkml:trace>
  <inkml:trace contextRef="#ctx0" brushRef="#br0" timeOffset="66401.909">4586 6341 2369 0 0,'0'0'2527'0'0,"0"0"-779"0"0,0 0-346 0 0,0 0-61 0 0,0 0 96 0 0,0 0 20 0 0,0 0-136 0 0,0 0-243 0 0,0 0-292 0 0,0 0-285 0 0,0 0-213 0 0,0 0-118 0 0,0-3-14 0 0,0 2-106 0 0,0 1-1 0 0,0-1 1 0 0,0 0-1 0 0,0 0 1 0 0,1 1 0 0 0,-1-1-1 0 0,0 0 1 0 0,1 0 0 0 0,-1 1-1 0 0,1-1 1 0 0,-1 1-1 0 0,0-1 1 0 0,1 0 0 0 0,0 1-1 0 0,-1-1 1 0 0,1 1 0 0 0,-1-1-1 0 0,1 1 1 0 0,0-1-1 0 0,-1 1 1 0 0,1-1 0 0 0,0 1-1 0 0,-1 0 1 0 0,1-1 0 0 0,0 1-1 0 0,0 0 1 0 0,-1 0-1 0 0,1 0 1 0 0,0-1 0 0 0,0 1-1 0 0,-1 0 1 0 0,1 0 0 0 0,0 0-1 0 0,0 0 1 0 0,-1 0-1 0 0,1 1 1 0 0,0-1 0 0 0,0 0-1 0 0,0 0 1 0 0,-1 0 0 0 0,1 1-1 0 0,0-1 1 0 0,-1 0-1 0 0,1 1 1 0 0,0-1 0 0 0,-1 0-1 0 0,1 1 1 0 0,0-1 0 0 0,-1 1-1 0 0,1 0-49 0 0,6 0 182 0 0,184 11 2748 0 0,-187-13-2910 0 0,-1 0 0 0 0,0 1 0 0 0,1 0 0 0 0,-1-1 0 0 0,0 1 0 0 0,1 0 0 0 0,-1 1 0 0 0,0-1 0 0 0,1 1 0 0 0,-1-1 0 0 0,0 1 0 0 0,0 0 0 0 0,0 0 0 0 0,0 1 0 0 0,0-1 0 0 0,0 1 0 0 0,0-1 0 0 0,0 1 0 0 0,0 0 0 0 0,-1 0 0 0 0,1 0 0 0 0,-1 0 0 0 0,1 1 0 0 0,-1-1 0 0 0,0 1 0 0 0,0-1 0 0 0,0 1 0 0 0,0 0 0 0 0,0 0 0 0 0,-1 0 0 0 0,1 0 0 0 0,-1 0 0 0 0,0 0 0 0 0,0 0 0 0 0,0 0 0 0 0,0 0 0 0 0,-1 1-20 0 0,-1 6 77 0 0,-1 0-1 0 0,-1 0 1 0 0,0 0 0 0 0,0 0-1 0 0,-1 0 1 0 0,0-1-1 0 0,0 0 1 0 0,-1 0-1 0 0,-1 0 1 0 0,0 0-1 0 0,0-1 1 0 0,0 0 0 0 0,-4 3-77 0 0,-15 22 84 0 0,13-16-46 0 0,9-14-39 0 0,0 0 0 0 0,0 0 0 0 0,0 0 0 0 0,1 0 1 0 0,-1 1-1 0 0,1 0 0 0 0,0-1 0 0 0,0 1 0 0 0,0 0 0 0 0,0 0 0 0 0,1 0 0 0 0,-1 0 0 0 0,1 0 0 0 0,0 0 0 0 0,0 0 0 0 0,1 0 0 0 0,0 1 0 0 0,-1-1 0 0 0,1 0 0 0 0,0 0 0 0 0,1 1 0 0 0,-1-1 0 0 0,1 2 1 0 0,5 0-2 0 0,0-1 0 0 0,0 0 0 0 0,0-1 0 0 0,0 1 0 0 0,1-1-1 0 0,-1-1 1 0 0,1 1 0 0 0,0-1 0 0 0,0 0 0 0 0,1-1-1 0 0,3 2 3 0 0,117 55 56 0 0,-123-56-37 0 0,0 1 0 0 0,-1-1 0 0 0,1 1 0 0 0,0 0 0 0 0,-1 1 0 0 0,0-1 0 0 0,0 1 0 0 0,0-1 0 0 0,-1 1-1 0 0,0 1 1 0 0,1-1 0 0 0,-2 0 0 0 0,1 1 0 0 0,-1-1 0 0 0,0 1 0 0 0,0 0 0 0 0,0 0 0 0 0,-1 0 0 0 0,0 0 0 0 0,0 0 0 0 0,0 4-19 0 0,-1-6 41 0 0,0 0 0 0 0,0 0 0 0 0,0-1-1 0 0,-1 1 1 0 0,1 0 0 0 0,-1 0 0 0 0,0-1 0 0 0,0 1 0 0 0,0-1 0 0 0,-1 1 0 0 0,1-1-1 0 0,-1 1 1 0 0,0-1 0 0 0,0 0 0 0 0,0 0 0 0 0,0 0 0 0 0,-1 0 0 0 0,1 0 0 0 0,-1 0-1 0 0,0-1 1 0 0,0 1 0 0 0,0-1 0 0 0,0 1 0 0 0,0-1 0 0 0,0 0 0 0 0,-3 1-41 0 0,-5 4 2 0 0,-1-1 1 0 0,0 0-1 0 0,-1-1 1 0 0,1 0 0 0 0,-1 0-1 0 0,0-1 1 0 0,0-1-1 0 0,0-1 1 0 0,0 0 0 0 0,-1 0-1 0 0,1-1 1 0 0,0-1-1 0 0,-1 0 1 0 0,-9-2-3 0 0,20 2-102 0 0,0-1-1 0 0,0 1 1 0 0,0-1 0 0 0,0 0 0 0 0,0 0 0 0 0,0-1-1 0 0,0 1 1 0 0,0 0 0 0 0,0-1 0 0 0,1 0 0 0 0,-1 1-1 0 0,0-1 1 0 0,1 0 0 0 0,0 0 0 0 0,-1-1 0 0 0,1 1-1 0 0,0 0 1 0 0,0-1 0 0 0,1 1 0 0 0,-2-2 102 0 0,-10-22-7150 0 0,11 18-4370 0 0</inkml:trace>
  <inkml:trace contextRef="#ctx0" brushRef="#br0" timeOffset="68527.832">4645 5405 0 0 0,'0'0'906'0'0,"0"0"-10"0"0,0 0-67 0 0,0 0-47 0 0,0 0 9 0 0,0 0 37 0 0,0 0 109 0 0,0 0 83 0 0,0 0 9 0 0,0 0 2 0 0,0 0-111 0 0,-16 16 1246 0 0,-3 1-1798 0 0,16-15-322 0 0,-1 1 0 0 0,1 0 0 0 0,-1 0 0 0 0,1 0 0 0 0,0 0 0 0 0,0 0 0 0 0,0 1 0 0 0,1 0 0 0 0,-1-1 0 0 0,1 1 0 0 0,0 0 0 0 0,0 0 0 0 0,0 0 0 0 0,1 1 0 0 0,-1-1 0 0 0,1 0 0 0 0,0 0 0 0 0,0 1 1 0 0,0 3-47 0 0,2-6 65 0 0,0 0 0 0 0,0-1 0 0 0,0 1 1 0 0,0-1-1 0 0,0 1 0 0 0,0-1 1 0 0,0 1-1 0 0,1-1 0 0 0,-1 0 1 0 0,1 0-1 0 0,-1 0 0 0 0,1 1 1 0 0,-1-1-1 0 0,1-1 0 0 0,-1 1 1 0 0,1 0-1 0 0,0 0 0 0 0,0-1 1 0 0,-1 1-1 0 0,1-1 0 0 0,0 1 1 0 0,0-1-1 0 0,0 0 0 0 0,0 1 0 0 0,0-1 1 0 0,-1 0-1 0 0,1 0 0 0 0,0-1 1 0 0,0 1-1 0 0,0 0 0 0 0,0-1 1 0 0,-1 1-1 0 0,1-1 0 0 0,0 1 1 0 0,0-1-1 0 0,-1 0 0 0 0,1 0 1 0 0,0 0-1 0 0,-1 0 0 0 0,1 0 1 0 0,-1 0-1 0 0,1 0 0 0 0,-1 0 0 0 0,1-1-65 0 0,143-97 562 0 0,-131 91-509 0 0,-22 14-99 0 0,-19 15-154 0 0,-66 88 253 0 0,82-88-427 0 0,31-24 65 0 0,74-63 374 0 0,6-7-259 0 0,-144 102 456 0 0,-83 108-266 0 0,124-134-31 0 0,-1 1 0 0 0,1 0 0 0 0,0 0-1 0 0,1 0 1 0 0,-1 0 0 0 0,1 0-1 0 0,0 1 1 0 0,0-1 0 0 0,0 1-1 0 0,0 0 1 0 0,1-1 0 0 0,0 1 0 0 0,0 0-1 0 0,0 0 1 0 0,1 0 0 0 0,0 0-1 0 0,0 4 36 0 0,40-14 215 0 0,179-121 192 0 0,-267 188 108 0 0,-47 77-374 0 0,38-50-262 0 0,86-97 517 0 0,119-69 46 0 0,-129 70-384 0 0,-22 15 230 0 0,-240 208-456 0 0,193-156-143 0 0,73-62 291 0 0,-8-9 74 0 0,0 0-1 0 0,1 1 1 0 0,1 0 0 0 0,0 1 0 0 0,0 1-1 0 0,0 1 1 0 0,11-3-54 0 0,-29 11 0 0 0,1-1 0 0 0,0 0 0 0 0,-1 0-1 0 0,1 1 1 0 0,0-1 0 0 0,-1 0 0 0 0,1 1-1 0 0,-1-1 1 0 0,1 1 0 0 0,0-1 0 0 0,0 1 0 0 0,-1-1-1 0 0,1 0 1 0 0,0 1 0 0 0,0-1 0 0 0,0 1 0 0 0,-1-1-1 0 0,1 1 1 0 0,0-1 0 0 0,0 1 0 0 0,0-1 0 0 0,0 1-1 0 0,0-1 1 0 0,0 1 0 0 0,0-1 0 0 0,0 1 0 0 0,0-1-1 0 0,0 1 1 0 0,0-1 0 0 0,1 1 0 0 0,-1-1 0 0 0,0 1-1 0 0,0-1 1 0 0,0 1 0 0 0,1-1 0 0 0,-1 1 0 0 0,0-1-1 0 0,0 0 1 0 0,1 1 0 0 0,-1-1 0 0 0,0 1 0 0 0,1-1-1 0 0,-1 0 1 0 0,1 1 0 0 0,-1-1 0 0 0,0 0 0 0 0,1 0-1 0 0,-1 1 1 0 0,1-1 0 0 0,-1 0 0 0 0,1 0 0 0 0,-1 0-1 0 0,1 1 1 0 0,-1-1 0 0 0,1 0 0 0 0,-1 0 0 0 0,1 0-1 0 0,-1 0 1 0 0,1 0 0 0 0,-1 0 0 0 0,1 0 0 0 0,-1 0-1 0 0,1 0 1 0 0,-31 37 295 0 0,30-37-297 0 0,-103 99-80 0 0,103-98 82 0 0,-1-1 1 0 0,1 1-1 0 0,0 0 1 0 0,0 0 0 0 0,0-1-1 0 0,0 1 1 0 0,0 0 0 0 0,0 0-1 0 0,0-1 1 0 0,0 1 0 0 0,0 0-1 0 0,0 0 1 0 0,1-1 0 0 0,-1 1-1 0 0,0 0 1 0 0,0-1-1 0 0,1 1 1 0 0,-1 0 0 0 0,1-1-1 0 0,-1 1 1 0 0,0 0 0 0 0,1-1-1 0 0,-1 1 1 0 0,1-1 0 0 0,-1 1-1 0 0,1-1 1 0 0,0 1 0 0 0,-1-1-1 0 0,1 1 1 0 0,-1-1 0 0 0,1 0-1 0 0,0 1 1 0 0,-1-1-1 0 0,1 0 1 0 0,0 1 0 0 0,0-1-1 0 0,-1 0 1 0 0,1 0 0 0 0,0 0-1 0 0,-1 0 1 0 0,1 0 0 0 0,0 0-1 0 0,0 0 1 0 0,-1 0 0 0 0,1 0-1 0 0,0 0 1 0 0,0 0 0 0 0,-1 0-1 0 0,1 0 1 0 0,0-1-1 0 0,0 1 1 0 0,-1 0 0 0 0,1 0-1 0 0,0-1 1 0 0,-1 1 0 0 0,1-1-1 0 0,-1 1 1 0 0,1-1 0 0 0,0 1-1 0 0,-1-1 1 0 0,1 1 0 0 0,-1-1-1 0 0,1 1 1 0 0,-1-1-1 0 0,126-62 392 0 0,13 5-112 0 0,-160 84 1194 0 0,-73 50-1081 0 0,11-24-174 0 0,83-52-250 0 0,0 0 1 0 0,0 0-1 0 0,0 0 0 0 0,1 0 1 0 0,-1 0-1 0 0,0 0 1 0 0,0 0-1 0 0,0 0 1 0 0,1 0-1 0 0,-1 0 0 0 0,0 0 1 0 0,0 1-1 0 0,0-1 1 0 0,0 0-1 0 0,1 0 1 0 0,-1 0-1 0 0,0 0 0 0 0,0 0 1 0 0,0 1-1 0 0,0-1 1 0 0,0 0-1 0 0,1 0 1 0 0,-1 0-1 0 0,0 0 0 0 0,0 1 1 0 0,0-1-1 0 0,0 0 1 0 0,0 0-1 0 0,0 0 1 0 0,0 1-1 0 0,0-1 0 0 0,0 0 1 0 0,0 0-1 0 0,0 0 1 0 0,0 0-1 0 0,0 1 1 0 0,0-1-1 0 0,0 0 0 0 0,0 0 1 0 0,0 1 30 0 0,24-7-863 0 0,-16 2 299 0 0,17-7-6262 0 0,-13 4-3928 0 0</inkml:trace>
  <inkml:trace contextRef="#ctx0" brushRef="#br0" timeOffset="71707.149">2392 3126 0 0 0,'0'0'315'0'0,"0"0"506"0"0,0 0 58 0 0,0 0-59 0 0,0 0-38 0 0,0 0-22 0 0,0 0 48 0 0,0 0-17 0 0,-1-3-16 0 0,0 2-547 0 0,0 0 1 0 0,0 0 0 0 0,0-1-1 0 0,0 1 1 0 0,0 0-1 0 0,0 0 1 0 0,0 0-1 0 0,0 0 1 0 0,-1 0 0 0 0,1 1-1 0 0,0-1 1 0 0,0 0-1 0 0,-1 0 1 0 0,1 1-1 0 0,-1-1 1 0 0,1 1 0 0 0,0-1-1 0 0,-1 1 1 0 0,1 0-1 0 0,-1 0 1 0 0,1-1-1 0 0,-1 1 1 0 0,1 0 0 0 0,-1 0-1 0 0,1 0 1 0 0,-1 1-1 0 0,1-1 1 0 0,-1 0 0 0 0,-1 1-229 0 0,-3-1 114 0 0,1 1 40 0 0,1 1 1 0 0,0 0 0 0 0,-1 0 0 0 0,1 0 0 0 0,0 0 0 0 0,0 1 0 0 0,0 0 0 0 0,0-1 0 0 0,0 2 0 0 0,1-1 0 0 0,-1 0-1 0 0,1 1 1 0 0,0-1 0 0 0,-2 4-155 0 0,-6 5 195 0 0,6-6-120 0 0,1 1 0 0 0,0 0 0 0 0,1-1 0 0 0,-1 1 0 0 0,1 0 0 0 0,0 1 0 0 0,1-1 0 0 0,0 0 0 0 0,0 1 0 0 0,1 0-1 0 0,0-1 1 0 0,0 1 0 0 0,0 0 0 0 0,1-1 0 0 0,1 1 0 0 0,-1 0 0 0 0,1-1 0 0 0,2 6-75 0 0,-1-7 115 0 0,2 0-1 0 0,-1 0 0 0 0,1-1 0 0 0,0 1 1 0 0,0-1-1 0 0,0 0 0 0 0,1 0 0 0 0,-1-1 0 0 0,1 1 1 0 0,1-1-1 0 0,-1 0 0 0 0,0 0 0 0 0,1-1 1 0 0,0 0-1 0 0,0 0 0 0 0,0 0 0 0 0,0-1 1 0 0,0 0-1 0 0,1 0 0 0 0,-1 0 0 0 0,1-1 1 0 0,-1 0-1 0 0,1 0 0 0 0,-1-1 0 0 0,1 1 0 0 0,0-1 1 0 0,-1-1-1 0 0,1 0 0 0 0,-1 0 0 0 0,1 0 1 0 0,-1 0-1 0 0,1-1 0 0 0,-1 0 0 0 0,0-1 1 0 0,4-1-115 0 0,0-1 94 0 0,-1 0 1 0 0,0-1-1 0 0,0 0 1 0 0,-1-1-1 0 0,1 1 1 0 0,-2-2 0 0 0,1 1-1 0 0,-1-1 1 0 0,0 0-1 0 0,0-1 1 0 0,-1 1-1 0 0,0-1 1 0 0,-1-1 0 0 0,0 1-1 0 0,0-1 1 0 0,-1 0-1 0 0,0 0 1 0 0,-1 0-1 0 0,0 0 1 0 0,-1-1 0 0 0,0 1-1 0 0,0-1 1 0 0,-1 1-1 0 0,-1-4-94 0 0,1 9 3 0 0,-1 0 0 0 0,0 0-1 0 0,-1 0 1 0 0,1 0-1 0 0,-1 0 1 0 0,0 0 0 0 0,0 0-1 0 0,0 1 1 0 0,-1-1-1 0 0,0 0 1 0 0,0 1 0 0 0,0-1-1 0 0,0 1 1 0 0,-1 0 0 0 0,0-1-1 0 0,1 1 1 0 0,-1 1-1 0 0,-1-1 1 0 0,1 0 0 0 0,-1 1-1 0 0,1-1 1 0 0,-1 1-1 0 0,0 0 1 0 0,-1 0-3 0 0,0 0-115 0 0,-1-1 0 0 0,0 1 0 0 0,-1 0 1 0 0,1 0-1 0 0,-1 0 0 0 0,1 1 0 0 0,-1 0 0 0 0,1 1 0 0 0,-1-1 1 0 0,0 1-1 0 0,0 0 0 0 0,0 1 0 0 0,0 0 0 0 0,0 0 0 0 0,0 0 1 0 0,0 1-1 0 0,1 0 0 0 0,-1 1 0 0 0,0-1 0 0 0,0 1 0 0 0,1 0 0 0 0,-1 1 1 0 0,1 0-1 0 0,-4 2 115 0 0,-42 25-4143 0 0,7 6-4617 0 0,33-24 882 0 0</inkml:trace>
  <inkml:trace contextRef="#ctx0" brushRef="#br0" timeOffset="72572.64">2110 3090 0 0 0,'0'0'1328'0'0,"0"0"-83"0"0,0 0-57 0 0,0 0 171 0 0,0 0 178 0 0,0 0 78 0 0,0 0-90 0 0,0 0-216 0 0,0 0-260 0 0,0 0-197 0 0,0 0-137 0 0,0 0-118 0 0,0 0-18 0 0,-2 11-36 0 0,-7 84 1362 0 0,31 255 809 0 0,-8-33-2123 0 0,-11-274-494 0 0,-3 1 1 0 0,-1 0-1 0 0,-3-1 0 0 0,-1 1 1 0 0,-4 6-98 0 0,-2 160 637 0 0,-21-114-57 0 0,43-137-4585 0 0,-5 17-2744 0 0,-4 15-3868 0 0</inkml:trace>
  <inkml:trace contextRef="#ctx0" brushRef="#br0" timeOffset="73923.965">2057 3229 0 0 0,'0'0'1000'0'0,"0"0"131"0"0,0 0 21 0 0,0 0-106 0 0,0 0-150 0 0,0 0-176 0 0,0 0-132 0 0,0 0-19 0 0,0 0 99 0 0,0-3 134 0 0,0-62 5263 0 0,0-14-3658 0 0,2 72-2337 0 0,1 0 0 0 0,-1 0 0 0 0,1 0 0 0 0,1 0 0 0 0,-1 0 1 0 0,1 1-1 0 0,0 0 0 0 0,1-1 0 0 0,-1 1 0 0 0,1 1 0 0 0,1-1 1 0 0,-1 1-1 0 0,2-1-70 0 0,-4 5 13 0 0,0 0 0 0 0,0-1 0 0 0,1 1 1 0 0,-1 1-1 0 0,1-1 0 0 0,-1 0 0 0 0,1 1 0 0 0,-1 0 1 0 0,1 0-1 0 0,-1 0 0 0 0,1 0 0 0 0,-1 1 0 0 0,1-1 0 0 0,-1 1 1 0 0,1 0-1 0 0,-1 0 0 0 0,0 0 0 0 0,3 1-13 0 0,212 13 1415 0 0,-116 3-1111 0 0,-19-2-89 0 0,-52-9-180 0 0,-20 22 251 0 0,3 104 599 0 0,-8-51-619 0 0,-4 0 0 0 0,-7 67-266 0 0,3-89 14 0 0,-3 263 190 0 0,-3-176-36 0 0,17-73-80 0 0,-6-31 63 0 0,-4-42-1892 0 0,-2-6-7269 0 0,2 4 6844 0 0,1 0-7407 0 0</inkml:trace>
  <inkml:trace contextRef="#ctx0" brushRef="#br0" timeOffset="76187.276">1702 4128 2032 0 0,'0'0'1928'0'0,"0"0"-559"0"0,0 0-135 0 0,0 0 150 0 0,0 0 134 0 0,0 0-11 0 0,0 0-175 0 0,0 0-282 0 0,0 0-278 0 0,0 0-171 0 0,0 0-37 0 0,0 0 43 0 0,0 0 76 0 0,3-1 45 0 0,160-2 4981 0 0,81 14-4575 0 0,80-18-543 0 0,-19-26-351 0 0,-122 18-128 0 0,-183 44 502 0 0,-35 82-431 0 0,33-106-180 0 0,-6 19 5 0 0,0 1 0 0 0,2 0 0 0 0,1 0 0 0 0,1 1 0 0 0,1-1 0 0 0,0 11-8 0 0,8 60 44 0 0,-6 81 63 0 0,-64 29 117 0 0,64-203-218 0 0,-7 12 21 0 0,1 0 1 0 0,1 1-1 0 0,1 0 1 0 0,0 0-1 0 0,1 1 1 0 0,1-1-1 0 0,0 1 1 0 0,1 0-1 0 0,0 13-27 0 0,2 38 19 0 0,0-67-34 0 0,0 5 59 0 0,0-5-57 0 0,0-1-3 0 0,0 0 5 0 0,0 0 22 0 0,0 0 3 0 0,0 0-7 0 0,0-11 492 0 0,0 9-500 0 0,0 1 1 0 0,0-1 0 0 0,-1 0-1 0 0,1 1 1 0 0,-1-1-1 0 0,1 1 1 0 0,-1-1 0 0 0,0 1-1 0 0,1-1 1 0 0,-1 1 0 0 0,0-1-1 0 0,0 1 1 0 0,0 0-1 0 0,0-1 1 0 0,-1 1 0 0 0,1 0-1 0 0,0 0 1 0 0,0 0-1 0 0,-1 0 1 0 0,1 0 0 0 0,0 0-1 0 0,-1 0 1 0 0,1 0 0 0 0,-1 1-1 0 0,0-1 1 0 0,1 1-1 0 0,-1-1 1 0 0,1 1 0 0 0,-1-1-1 0 0,0 1 1 0 0,1 0-1 0 0,-1 0 1 0 0,0 0 0 0 0,-1 0 0 0 0,-67 2-192 0 0,65-2 190 0 0,-158 44-121 0 0,51-22 67 0 0,0-5 0 0 0,-59 0 56 0 0,148-15 6 0 0,-140 6-21 0 0,-39 22 343 0 0,202-56-168 0 0,53-328-107 0 0,-51 303-71 0 0,-2-1-1 0 0,-2 0 1 0 0,-3 1-1 0 0,-1 0 1 0 0,-3 0-1 0 0,-3 0 1 0 0,-1 1-1 0 0,-16-37 19 0 0,24 77-22 0 0,1 1 0 0 0,0-1 0 0 0,0 0 0 0 0,1-1-1 0 0,1 1 1 0 0,0-1 0 0 0,0 1 0 0 0,1-1 0 0 0,0 0 0 0 0,1 1-1 0 0,0-1 1 0 0,1 0 0 0 0,0 1 0 0 0,2-11 22 0 0,-1 18-33 0 0,-1-1 1 0 0,1 1-1 0 0,0 0 1 0 0,0 0 0 0 0,0 0-1 0 0,0 0 1 0 0,1 0-1 0 0,-1 0 1 0 0,1 0 0 0 0,0 1-1 0 0,-1-1 1 0 0,1 1-1 0 0,0 0 1 0 0,1 0-1 0 0,-1 0 1 0 0,0 0 0 0 0,1 1-1 0 0,-1-1 1 0 0,1 1-1 0 0,-1 0 1 0 0,1 0 0 0 0,0 0-1 0 0,-1 0 1 0 0,1 1-1 0 0,0-1 1 0 0,0 1 32 0 0,14 39-2927 0 0,-17-20-4963 0 0,-1-15 4521 0 0,0 3-8344 0 0</inkml:trace>
  <inkml:trace contextRef="#ctx0" brushRef="#br0" timeOffset="77195.287">2221 4408 4449 0 0,'0'0'1568'0'0,"0"0"-385"0"0,0 0-56 0 0,0 0 225 0 0,0 0 249 0 0,0 0 115 0 0,0 0-88 0 0,0 0-262 0 0,0 0-274 0 0,0 0-239 0 0,0 0-171 0 0,0 0-72 0 0,-5-4 3109 0 0,-3 14-3639 0 0,1 1-1 0 0,0 0 0 0 0,0 0 1 0 0,1 1-1 0 0,0-1 0 0 0,1 1 1 0 0,1 1-1 0 0,0-1 0 0 0,0 2-79 0 0,-15 38 113 0 0,-130 268-8 0 0,105-238-55 0 0,51-116 565 0 0,152-279-459 0 0,4 20-150 0 0,-135 259-2 0 0,-28 34-14 0 0,3 23-80 0 0,45 231 549 0 0,-27-180-358 0 0,21 82 93 0 0,-7-15-41 0 0,-32-118-35 0 0,-4-39-1960 0 0,-2-15-4081 0 0,1 22 835 0 0,2 5-5741 0 0</inkml:trace>
  <inkml:trace contextRef="#ctx0" brushRef="#br0" timeOffset="77475.415">2064 4761 5729 0 0,'0'0'3553'0'0,"0"0"-1369"0"0,0 0-709 0 0,0 0-240 0 0,0 0-50 0 0,0 0-32 0 0,0 0-107 0 0,0 0-171 0 0,0 0-81 0 0,0 0-35 0 0,0 0 4 0 0,0 0 28 0 0,0 0-52 0 0,14-2-43 0 0,103-18 1055 0 0,-103 16-2125 0 0,112-28 3123 0 0,-83 26-5657 0 0,0 4-5514 0 0,-43 2-3638 0 0</inkml:trace>
  <inkml:trace contextRef="#ctx0" brushRef="#br0" timeOffset="79631.209">2245 3336 0 0 0,'0'0'786'0'0,"0"0"88"0"0,0 0-36 0 0,0 0-93 0 0,0 0-109 0 0,0 0-47 0 0,0 0 43 0 0,0 0 73 0 0,0 0 85 0 0,0 0-31 0 0,0 0-134 0 0,-2-2-176 0 0,1 1-404 0 0,1 0-1 0 0,-1 0 0 0 0,0 0 0 0 0,1 0 0 0 0,-1 1 0 0 0,0-1 1 0 0,0 0-1 0 0,0 0 0 0 0,0 1 0 0 0,0-1 0 0 0,0 1 0 0 0,0-1 1 0 0,0 1-1 0 0,0-1 0 0 0,0 1 0 0 0,0 0 0 0 0,0-1 0 0 0,0 1 1 0 0,0 0-1 0 0,0 0 0 0 0,0 0 0 0 0,0 0 0 0 0,0 0 0 0 0,-1 0 0 0 0,1 0 1 0 0,0 0-1 0 0,0 0 0 0 0,0 1 0 0 0,0-1 0 0 0,0 0 0 0 0,0 1 1 0 0,0-1-1 0 0,0 0 0 0 0,0 1 0 0 0,0 0 0 0 0,0-1 0 0 0,0 1 1 0 0,0 0-1 0 0,0-1 0 0 0,1 1 0 0 0,-1 0 0 0 0,0 0 0 0 0,0-1 1 0 0,0 2-45 0 0,-75 90 1112 0 0,76-92-1049 0 0,0 1 1 0 0,1 0 0 0 0,-1 0-1 0 0,1-1 1 0 0,-1 1 0 0 0,1 0-1 0 0,0 0 1 0 0,-1-1 0 0 0,1 1-1 0 0,0-1 1 0 0,-1 1 0 0 0,1-1-1 0 0,0 1 1 0 0,-1-1 0 0 0,1 1-1 0 0,0-1 1 0 0,0 1 0 0 0,0-1-1 0 0,0 0 1 0 0,-1 0-1 0 0,1 1 1 0 0,0-1 0 0 0,0 0-1 0 0,0 0 1 0 0,0 0 0 0 0,0 0-1 0 0,0 0 1 0 0,0 0 0 0 0,-1 0-1 0 0,1 0 1 0 0,0 0 0 0 0,0-1-1 0 0,0 1 1 0 0,0 0 0 0 0,0-1-1 0 0,-1 1 1 0 0,1 0 0 0 0,0-1-1 0 0,0 1 1 0 0,0-1 0 0 0,-1 1-1 0 0,1-1 1 0 0,0 1-1 0 0,-1-1 1 0 0,1 0 0 0 0,-1 1-1 0 0,1-1 1 0 0,0 0-64 0 0,129-79 586 0 0,-98 65-854 0 0,-32 15 252 0 0,0 0 28 0 0,0 0 13 0 0,-17 14-46 0 0,-84 118 305 0 0,85-114-250 0 0,-18 38 129 0 0,60-56 318 0 0,109-73 316 0 0,2 7-965 0 0,-153 110-522 0 0,-115 136 807 0 0,40-77-298 0 0,89-94-380 0 0,17-14 467 0 0,199-139-50 0 0,-128 97-317 0 0,-133 102 623 0 0,-89 78 393 0 0,54-56-205 0 0,16 3-384 0 0,65-80 24 0 0,1 0-1 0 0,0 1 0 0 0,-1-1 1 0 0,1 0-1 0 0,0 1 1 0 0,-1-1-1 0 0,1 0 0 0 0,0 1 1 0 0,-1-1-1 0 0,1 1 0 0 0,0-1 1 0 0,0 0-1 0 0,0 1 1 0 0,-1-1-1 0 0,1 1 0 0 0,0-1 1 0 0,0 1-1 0 0,0-1 0 0 0,0 1 1 0 0,0-1-1 0 0,0 1 1 0 0,0-1-1 0 0,0 1 0 0 0,0-1 1 0 0,0 0-1 0 0,0 1 0 0 0,0-1 1 0 0,0 1-1 0 0,0-1 1 0 0,0 1-1 0 0,0-1 0 0 0,1 1 1 0 0,-1-1-1 0 0,0 0 0 0 0,0 1 1 0 0,1-1-1 0 0,-1 1 1 0 0,0-1-1 0 0,0 0 0 0 0,1 1 1 0 0,-1-1-1 0 0,0 0 0 0 0,1 1 1 0 0,-1-1-1 0 0,1 0 1 0 0,-1 1-1 0 0,0-1 0 0 0,1 0 1 0 0,-1 0-1 0 0,1 0 0 0 0,-1 1 1 0 0,1-1-1 0 0,-1 0 1 0 0,1 0-1 0 0,-1 0 0 0 0,0 0 1 0 0,1 0-1 0 0,-1 0 0 0 0,1 0 1 0 0,-1 0-1 0 0,1 0 1 0 0,-1 0-1 0 0,1 0 0 0 0,-1 0 1 0 0,1 0-1 0 0,-1-1 0 0 0,1 1 11 0 0,30-11 219 0 0,220-122-136 0 0,-187 119-665 0 0,-71 28 924 0 0,-300 255 392 0 0,230-218-926 0 0,76-50 148 0 0,1-1-56 0 0,0 0-105 0 0,0 0-77 0 0,8-8-74 0 0,37-31 438 0 0,2 1 0 0 0,2 3-1 0 0,2 2 1 0 0,27-13-82 0 0,-31 35-275 0 0,-47 29 657 0 0,-68 60 415 0 0,-91 39-222 0 0,159-117-583 0 0,0 1 0 0 0,0-1 1 0 0,1 0-1 0 0,-1 0 0 0 0,0 0 0 0 0,0 0 0 0 0,0 1 0 0 0,0-1 1 0 0,1 0-1 0 0,-1 0 0 0 0,0 0 0 0 0,0 1 0 0 0,0-1 0 0 0,0 0 1 0 0,0 0-1 0 0,0 1 0 0 0,0-1 0 0 0,0 0 0 0 0,1 0 0 0 0,-1 1 0 0 0,0-1 1 0 0,0 0-1 0 0,0 0 0 0 0,0 0 0 0 0,0 1 0 0 0,0-1 0 0 0,0 0 1 0 0,-1 0-1 0 0,1 1 0 0 0,0-1 0 0 0,0 0 0 0 0,0 0 0 0 0,0 1 1 0 0,0-1-1 0 0,0 0 0 0 0,0 0 0 0 0,0 0 0 0 0,-1 1 0 0 0,1-1 0 0 0,0 0 1 0 0,0 0-1 0 0,0 0 0 0 0,0 1 0 0 0,-1-1 0 0 0,1 0 0 0 0,0 0 1 0 0,0 0 7 0 0,23-2-7 0 0,5-8 130 0 0,-7 2-122 0 0,1 1 0 0 0,0 1 0 0 0,0 0 0 0 0,1 2-1 0 0,0 0 1 0 0,21 1-1 0 0,-52 11 598 0 0,-61 46-55 0 0,177-122-879 0 0,-102 65 606 0 0,-14 4-172 0 0,-21 11-693 0 0,15-3-4722 0 0,11-7-4579 0 0</inkml:trace>
  <inkml:trace contextRef="#ctx0" brushRef="#br0" timeOffset="82892.151">3579 1543 0 0 0,'0'0'611'0'0,"0"0"290"0"0,0 0 176 0 0,0 0 57 0 0,0 0-64 0 0,0 0-139 0 0,0 0-170 0 0,0 0-158 0 0,0 0-109 0 0,0 0-80 0 0,0 0-70 0 0,0 0-37 0 0,0 0-20 0 0,0 0-15 0 0,0 0 16 0 0,3 0 1074 0 0,-3 1 5174 0 0,-8 5-6492 0 0,1 0 1 0 0,0 1 0 0 0,0 0-1 0 0,0 1 1 0 0,1 0 0 0 0,0 0-1 0 0,0 0 1 0 0,1 0 0 0 0,0 1-1 0 0,0 0 1 0 0,1 0 0 0 0,0 0 0 0 0,1 1-1 0 0,0-1 1 0 0,1 1 0 0 0,0 0-1 0 0,0 0 1 0 0,1 0 0 0 0,0 0-1 0 0,1 0 1 0 0,0 0 0 0 0,0 0-1 0 0,1 0 1 0 0,2 6-45 0 0,-1-11 70 0 0,0-1 0 0 0,0 0 0 0 0,0 1 0 0 0,0-1 0 0 0,1 0 0 0 0,-1-1 0 0 0,1 1 0 0 0,0 0 0 0 0,0-1 0 0 0,1 1 0 0 0,-1-1 0 0 0,1 0 0 0 0,-1 0 0 0 0,1-1 0 0 0,0 1 0 0 0,0-1-1 0 0,0 0 1 0 0,1 0 0 0 0,-1 0 0 0 0,0 0 0 0 0,1-1 0 0 0,-1 0 0 0 0,1 0 0 0 0,0 0 0 0 0,-1 0 0 0 0,1-1 0 0 0,0 0 0 0 0,-1 0 0 0 0,1 0 0 0 0,0 0 0 0 0,-1-1 0 0 0,5-1-70 0 0,-4 3 81 0 0,-1-1 0 0 0,1 1 0 0 0,0-1 0 0 0,0-1-1 0 0,-1 1 1 0 0,1-1 0 0 0,0 1 0 0 0,-1-2 0 0 0,1 1 0 0 0,-1 0 0 0 0,1-1 0 0 0,-1 0-1 0 0,1 0 1 0 0,-1 0 0 0 0,0 0 0 0 0,0-1 0 0 0,0 0 0 0 0,-1 1 0 0 0,1-1-1 0 0,0-1 1 0 0,-1 1 0 0 0,0-1 0 0 0,0 1 0 0 0,0-1 0 0 0,0 0 0 0 0,-1 0 0 0 0,1 0-1 0 0,-1 0 1 0 0,0 0 0 0 0,0-1 0 0 0,-1 1 0 0 0,1-1 0 0 0,-1 1 0 0 0,0-1-1 0 0,0 0 1 0 0,0-3-81 0 0,-2 3-39 0 0,0-1-1 0 0,0 1 0 0 0,-1-1 1 0 0,0 1-1 0 0,0 0 0 0 0,0 0 1 0 0,0 0-1 0 0,-1 0 0 0 0,0 0 1 0 0,0 1-1 0 0,0-1 0 0 0,0 1 0 0 0,-1 0 1 0 0,0 0-1 0 0,0 0 0 0 0,0 0 1 0 0,0 1-1 0 0,0 0 0 0 0,-1-1 1 0 0,0 2-1 0 0,1-1 0 0 0,-1 0 1 0 0,0 1-1 0 0,-1 0 0 0 0,1 0 1 0 0,0 1-1 0 0,0-1 0 0 0,-1 1 1 0 0,1 0-1 0 0,-1 1 0 0 0,1-1 0 0 0,-1 1 1 0 0,-5 1 39 0 0,-40 6-2940 0 0,20 7-6704 0 0,24-10-77 0 0</inkml:trace>
  <inkml:trace contextRef="#ctx0" brushRef="#br0" timeOffset="85165.435">3213 575 0 0 0,'0'0'633'0'0,"0"0"214"0"0,0 0 122 0 0,0 0 49 0 0,0 0 20 0 0,0 0 1 0 0,0 0-6 0 0,0 0-3 0 0,0 0-22 0 0,0 0-60 0 0,0 0-90 0 0,0 0-122 0 0,0 0-125 0 0,0 0-114 0 0,0 0-90 0 0,0 19 1371 0 0,2 195 1983 0 0,16 285-2397 0 0,-16-437-1161 0 0,3-1 0 0 0,3 0 0 0 0,3 0 0 0 0,2-1 0 0 0,7 14-203 0 0,17 52 86 0 0,-26-41 172 0 0,5-53-109 0 0,-16-31-114 0 0,6 50 196 0 0,-6-51-218 0 0,6 8 423 0 0,244-46 1530 0 0,-37 20-1904 0 0,-211 18-36 0 0,-1-1-1 0 0,0 1 1 0 0,1-1-1 0 0,-1 0 1 0 0,0 1-1 0 0,0-1 1 0 0,0 0-1 0 0,0 0 1 0 0,0 0-1 0 0,0 0 1 0 0,0 0-1 0 0,0 0 1 0 0,0 0-1 0 0,0 0 0 0 0,0 0 1 0 0,0-1-1 0 0,-1 1 1 0 0,1 0-1 0 0,-1 0 1 0 0,1-1-1 0 0,-1 1 1 0 0,1 0-1 0 0,-1-1 1 0 0,0 1-1 0 0,0-1 1 0 0,1 1-1 0 0,-1-1 1 0 0,0 1-1 0 0,0 0 1 0 0,-1-1-1 0 0,1 1 0 0 0,0-1 1 0 0,0 1-1 0 0,-1 0 1 0 0,1-1-1 0 0,-1 1 1 0 0,1 0-1 0 0,-1-1 1 0 0,1 1-1 0 0,-1 0 1 0 0,0 0-1 0 0,0 0 1 0 0,1-1-1 0 0,-1 1 1 0 0,0 0-1 0 0,0 0 1 0 0,-1-1-26 0 0,-6-27 52 0 0,-13-157-36 0 0,4 16 36 0 0,-10-155-9 0 0,25 9-29 0 0,0 212-2 0 0,0 75-416 0 0,2 31-2962 0 0,-2 4-1879 0 0,3-3-1268 0 0,0-3-3172 0 0</inkml:trace>
  <inkml:trace contextRef="#ctx0" brushRef="#br0" timeOffset="86726.397">3513 612 0 0 0,'0'0'1134'0'0,"0"0"-177"0"0,0 0-210 0 0,0 0-162 0 0,0 0-104 0 0,0 0-67 0 0,0 0-47 0 0,0 0 1 0 0,0 0-23 0 0,0 0-56 0 0,0 0-65 0 0,0 0-60 0 0,-23 11-34 0 0,-71 38 12 0 0,-3 16 502 0 0,31 12 185 0 0,66-76-811 0 0,0 0 0 0 0,-1-1 0 0 0,1 1 0 0 0,-1 0 0 0 0,1 0 0 0 0,0 0 0 0 0,0-1 0 0 0,-1 1 0 0 0,1 0 0 0 0,0 0 0 0 0,0 0 0 0 0,0 0 0 0 0,0 0-1 0 0,0 0 1 0 0,0-1 0 0 0,0 1 0 0 0,0 0 0 0 0,0 0 0 0 0,0 0 0 0 0,1 0 0 0 0,-1 0 0 0 0,0-1 0 0 0,1 1 0 0 0,-1 0 0 0 0,0 0 0 0 0,1-1 0 0 0,-1 1 0 0 0,1 0 0 0 0,-1 0-1 0 0,1-1 1 0 0,0 1 0 0 0,-1-1 0 0 0,1 1 0 0 0,0 0 0 0 0,-1-1 0 0 0,1 1 0 0 0,0-1 0 0 0,0 0 0 0 0,-1 1 0 0 0,1-1 0 0 0,0 0 0 0 0,0 1 0 0 0,0-1 0 0 0,-1 0 0 0 0,1 0-1 0 0,0 1 1 0 0,0-1 0 0 0,0 0 0 0 0,0 0 0 0 0,0 0 0 0 0,0 0 0 0 0,-1 0 0 0 0,1-1 0 0 0,0 1 0 0 0,0 0 0 0 0,0 0 0 0 0,0-1-18 0 0,51-19 1817 0 0,208-100-1412 0 0,-245 118-429 0 0,-28 14 645 0 0,3-4-563 0 0,-38 36-68 0 0,3 2-1 0 0,1 2 1 0 0,-14 23 10 0 0,-4 44-641 0 0,62-114 613 0 0,1 0 0 0 0,0 0 1 0 0,0 0-1 0 0,0 0 1 0 0,-1 0-1 0 0,1-1 0 0 0,0 1 1 0 0,0 0-1 0 0,0 0 0 0 0,1 0 1 0 0,-1-1-1 0 0,0 1 0 0 0,0-1 1 0 0,0 1-1 0 0,0-1 1 0 0,1 1-1 0 0,-1-1 0 0 0,0 0 1 0 0,0 1-1 0 0,1-1 0 0 0,-1 0 1 0 0,0 0-1 0 0,0 0 0 0 0,1 0 1 0 0,-1 0-1 0 0,0 0 1 0 0,1 0-1 0 0,-1-1 0 0 0,0 1 1 0 0,0 0-1 0 0,1-1 0 0 0,-1 1 1 0 0,0-1-1 0 0,0 1 0 0 0,0-1 1 0 0,0 0 27 0 0,153-89 275 0 0,12 2-179 0 0,-214 139 1995 0 0,-77 89-1691 0 0,25-42-334 0 0,83-83-90 0 0,-18 30-742 0 0,53-44-129 0 0,55-42 1119 0 0,-41 17-201 0 0,1 2 1 0 0,1 1-1 0 0,1 2 1 0 0,0 1-1 0 0,15-3-23 0 0,-36 21 199 0 0,-38 19-7 0 0,-94 105-192 0 0,-39 45 75 0 0,157-169-84 0 0,1 0 0 0 0,-1 0 0 0 0,1 0 0 0 0,0 0 1 0 0,-1 0-1 0 0,1 0 0 0 0,-1 0 0 0 0,1 1 0 0 0,-1-1 0 0 0,1 0 1 0 0,-1 0-1 0 0,1 0 0 0 0,-1 1 0 0 0,1-1 0 0 0,-1 0 1 0 0,1 0-1 0 0,-1 1 0 0 0,1-1 0 0 0,-1 0 0 0 0,0 1 0 0 0,1-1 1 0 0,-1 1-1 0 0,1-1 0 0 0,-1 1 0 0 0,0-1 0 0 0,1 0 1 0 0,-1 1-1 0 0,0-1 0 0 0,0 1 0 0 0,0 0 0 0 0,1-1 1 0 0,-1 1-1 0 0,0-1 0 0 0,0 1 0 0 0,0-1 0 0 0,0 1 0 0 0,0-1 1 0 0,0 1-1 0 0,0-1 0 0 0,0 1 0 0 0,0 0 0 0 0,0-1 1 0 0,0 1-1 0 0,0-1 0 0 0,0 1 0 0 0,-1-1 0 0 0,1 1 1 0 0,0-1-1 0 0,0 1 0 0 0,0-1 0 0 0,-1 1 0 0 0,1-1 0 0 0,0 1 1 0 0,-1-1-1 0 0,1 1 0 0 0,-1-1 0 0 0,1 0 0 0 0,0 1 1 0 0,-1-1-1 0 0,1 0 0 0 0,-1 1 0 0 0,1-1 0 0 0,-1 0 0 0 0,1 0 1 0 0,-1 1-1 0 0,1-1 0 0 0,-1 0 0 0 0,1 0 9 0 0,40-13 365 0 0,149-109-336 0 0,-136 96-349 0 0,-69 34 339 0 0,2 1 1 0 0,-1 0-1 0 0,1 1 0 0 0,1 1 0 0 0,0 0 1 0 0,0 1-1 0 0,1 0 0 0 0,-10 14-19 0 0,-23 21 52 0 0,36-39-16 0 0,0-1-54 0 0,1 0 0 0 0,0 1 0 0 0,0 0-1 0 0,1 0 1 0 0,0 1 0 0 0,0 0-1 0 0,1 0 1 0 0,1 0 0 0 0,-1 1 0 0 0,1 0-1 0 0,-2 8 19 0 0,8-17-26 0 0,0 0-1 0 0,0 0 0 0 0,0 0 0 0 0,1 0 0 0 0,-1 0 0 0 0,0-1 0 0 0,1 1 0 0 0,-1 0 0 0 0,1-1 0 0 0,-1 0 0 0 0,1 1 0 0 0,-1-1 0 0 0,1 0 1 0 0,-1 0-1 0 0,1 1 0 0 0,-1-1 0 0 0,1 0 0 0 0,-1-1 0 0 0,1 1 0 0 0,-1 0 0 0 0,1 0 0 0 0,-1-1 0 0 0,1 1 0 0 0,-1-1 0 0 0,1 1 1 0 0,-1-1-1 0 0,0 0 0 0 0,1 1 0 0 0,-1-1 0 0 0,0 0 0 0 0,1 0 0 0 0,-1 0 27 0 0,110-76-512 0 0,-32 33-2830 0 0,-107 68 2832 0 0,-178 169-254 0 0,161-127 107 0 0,65-70-295 0 0,169-128 705 0 0,-92 85-2158 0 0,-112 64 1037 0 0,7-12 1368 0 0</inkml:trace>
  <inkml:trace contextRef="#ctx0" brushRef="#br0" timeOffset="86915.015">3476 1617 0 0 0,'4'0'0'0'0,"0"0"0"0"0,0 0 0 0 0,-1 0 0 0 0,1 0 0 0 0,0-1 0 0 0,0 1 0 0 0,0-1 0 0 0,-1 0 0 0 0,1 0 0 0 0,0-1 0 0 0,-1 1 0 0 0,1-1 0 0 0,-1 0 0 0 0,0 1 0 0 0,0-1 0 0 0,1-1 0 0 0,-1 1 0 0 0,0 0 0 0 0,-1-1 0 0 0,1 0 0 0 0,0 0 0 0 0,0-1 0 0 0,86-57 0 0 0,-86 60 0 0 0</inkml:trace>
  <inkml:trace contextRef="#ctx0" brushRef="#br0" timeOffset="88380.507">5468 1856 0 0 0,'73'0'0'0'0,"-58"7"85"0"0,-15-7 439 0 0,0 0 462 0 0,6-22 7905 0 0,-14 19 421 0 0,-2 6-10129 0 0,6 0 812 0 0,0 0-1 0 0,0 1 1 0 0,0-1-1 0 0,1 1 1 0 0,-1-1-1 0 0,1 1 1 0 0,0 0-1 0 0,0 1 0 0 0,0-1 1 0 0,0 0-1 0 0,1 1 1 0 0,-1 0-1 0 0,1-1 1 0 0,1 1-1 0 0,-1 0 1 0 0,1 0-1 0 0,0 0 1 0 0,0 0-1 0 0,0 0 0 0 0,0 0 1 0 0,1 0-1 0 0,0 1 1 0 0,0-1-1 0 0,1 0 1 0 0,0 2 5 0 0,1-5 23 0 0,0 1 0 0 0,0-1 0 0 0,0 0 0 0 0,1 0 0 0 0,0 0 0 0 0,-1 0 0 0 0,1 0 1 0 0,0 0-1 0 0,0 0 0 0 0,0-1 0 0 0,0 0 0 0 0,0 0 0 0 0,0 1 0 0 0,0-2 0 0 0,0 1 0 0 0,0 0 1 0 0,1-1-1 0 0,-1 1 0 0 0,0-1 0 0 0,1 0 0 0 0,-1 0 0 0 0,0 0 0 0 0,0-1 0 0 0,1 1 1 0 0,-1-1-1 0 0,0 0-23 0 0,9 1 172 0 0,3-2-72 0 0,0-1 1 0 0,-1-1-1 0 0,1 0 0 0 0,-1-1 0 0 0,0-1 0 0 0,-1 0 1 0 0,1-1-1 0 0,-1 0 0 0 0,1-2-100 0 0,-8 6 32 0 0,-4 2-14 0 0,1 0 33 0 0,1 0 0 0 0,-1-1-1 0 0,0 1 1 0 0,0-1-1 0 0,-1 1 1 0 0,1-1-1 0 0,0 0 1 0 0,0 0-1 0 0,-1 0 1 0 0,0-1 0 0 0,1 1-1 0 0,-1-1 1 0 0,0 1-1 0 0,0-1 1 0 0,0 0-1 0 0,0 1 1 0 0,-1-1 0 0 0,1 0-1 0 0,-1 0 1 0 0,0 0-1 0 0,1-1 1 0 0,-1 1-1 0 0,-1 0 1 0 0,1-3-51 0 0,-1 3 31 0 0,0 0-1 0 0,0-1 1 0 0,-1 1-1 0 0,1 0 1 0 0,-1 0-1 0 0,0 0 1 0 0,0 0 0 0 0,0 0-1 0 0,0 0 1 0 0,-1 0-1 0 0,1 1 1 0 0,-1-1-1 0 0,0 0 1 0 0,0 1 0 0 0,0-1-1 0 0,0 1 1 0 0,0 0-1 0 0,0-1 1 0 0,-1 1-1 0 0,1 0 1 0 0,-1 1 0 0 0,1-1-1 0 0,-1 0 1 0 0,0 1-1 0 0,0-1 1 0 0,0 1-1 0 0,-2-1-30 0 0,0-1-150 0 0,0 0-1 0 0,0 0 0 0 0,-1 1 1 0 0,1 0-1 0 0,-1 0 0 0 0,1 0 0 0 0,-1 0 1 0 0,0 1-1 0 0,0 0 0 0 0,0 0 0 0 0,0 1 1 0 0,0-1-1 0 0,0 1 0 0 0,0 1 0 0 0,0-1 1 0 0,0 1-1 0 0,1 0 0 0 0,-1 0 0 0 0,0 1 1 0 0,0 0-1 0 0,1 0 0 0 0,-1 0 0 0 0,1 1 1 0 0,-1 0-1 0 0,1 0 0 0 0,0 0 0 0 0,-4 4 151 0 0,-6 9-3554 0 0,8-4-4379 0 0,5-7 883 0 0</inkml:trace>
  <inkml:trace contextRef="#ctx0" brushRef="#br0" timeOffset="90726.775">5256 678 0 0 0,'0'0'887'0'0,"0"0"160"0"0,0 0 72 0 0,0 0 80 0 0,0 0 122 0 0,0 0 33 0 0,0 0-69 0 0,0 0-160 0 0,0 0-190 0 0,0 0-163 0 0,-4-4 2788 0 0,16 17-51 0 0,-5 24-3139 0 0,-5-28 8 0 0,18 183 955 0 0,-1 109-309 0 0,-19 5-583 0 0,20-184-455 0 0,4 62 83 0 0,-34-59-21 0 0,27-45 40 0 0,-17-79-93 0 0,17 10-66 0 0,182-7 332 0 0,-44 0-226 0 0,-92-8 33 0 0,-62 4-69 0 0,-1 0 14 0 0,0 0 10 0 0,0 0 5 0 0,0 0 12 0 0,0-67 1357 0 0,-37-316-949 0 0,37 70-318 0 0,-13 63-139 0 0,29 114-44 0 0,6-11 32 0 0,-29 88 18 0 0,-4 55-950 0 0,-8 74-2501 0 0,14-64 1609 0 0,0 0-3366 0 0,3 0-5592 0 0</inkml:trace>
  <inkml:trace contextRef="#ctx0" brushRef="#br0" timeOffset="91876.867">5566 696 528 0 0,'0'0'1062'0'0,"0"0"-322"0"0,0 0-7 0 0,0 0 216 0 0,0 0 269 0 0,0 0 156 0 0,0 0-59 0 0,0 0-191 0 0,0 0-224 0 0,0 0-198 0 0,0 0-122 0 0,0 0-32 0 0,0 0-26 0 0,-13 9-28 0 0,-82 67 703 0 0,-134 148 218 0 0,223-217-1395 0 0,4-6-28 0 0,0 1 0 0 0,0 0 0 0 0,0-1 0 0 0,1 1-1 0 0,-1 0 1 0 0,1 0 0 0 0,-1 0 0 0 0,1 0-1 0 0,0 0 1 0 0,0 0 0 0 0,-1 0 0 0 0,1 0 0 0 0,1 1-1 0 0,-1-1 1 0 0,0 0 0 0 0,1 1 0 0 0,-1-1-1 0 0,1 0 1 0 0,0 1 0 0 0,-1-1 0 0 0,1 1 0 0 0,1-1 8 0 0,29-1 544 0 0,57-35 71 0 0,-57 17-590 0 0,266-134-211 0 0,-364 236 536 0 0,-112 149 277 0 0,134-178-367 0 0,74-54-118 0 0,67-48 276 0 0,123-49-812 0 0,-199 90 299 0 0,-23 11 151 0 0,-28 15 77 0 0,27-18-165 0 0,-151 126 197 0 0,12 35-15 0 0,130-134-319 0 0,36-29-101 0 0,59-39 266 0 0,99-45-1114 0 0,-179 83 1067 0 0,0-1 0 0 0,0 0-1 0 0,1 1 1 0 0,-1-1 0 0 0,0 1 0 0 0,0-1 0 0 0,1 1-1 0 0,-1-1 1 0 0,0 1 0 0 0,0 0 0 0 0,1-1-1 0 0,-1 1 1 0 0,0 0 0 0 0,1 0 0 0 0,-1 0 0 0 0,0 0-1 0 0,1 1 1 0 0,-1-1 0 0 0,0 0 0 0 0,1 0-1 0 0,-1 1 1 0 0,0-1 0 0 0,1 1 0 0 0,-1-1-1 0 0,0 1 1 0 0,0-1 0 0 0,0 1 0 0 0,0 0 0 0 0,0 0-1 0 0,1 0 1 0 0,-1-1 0 0 0,-1 1 0 0 0,1 0-1 0 0,0 0 1 0 0,0 0 0 0 0,0 0 0 0 0,0 1-1 0 0,-1-1 1 0 0,1 0 0 0 0,0 0 0 0 0,-1 0 0 0 0,1 1-1 0 0,-1-1 1 0 0,0 0 0 0 0,1 0 0 0 0,-1 1-1 0 0,0-1 1 0 0,0 0 0 0 0,0 1 0 0 0,0-1 0 0 0,0 0-1 0 0,0 1 1 0 0,0-1 0 0 0,0 0 0 0 0,0 1-1 0 0,-1-1 1 0 0,1 0 0 0 0,-1 1 51 0 0,-69 87 1296 0 0,-37 32 294 0 0,37-27-1489 0 0,70-92-288 0 0,8-2-365 0 0,72-45 714 0 0,-50 23-641 0 0,2 2 1 0 0,1 1-1 0 0,0 1 1 0 0,1 2-1 0 0,18-6 479 0 0,-79 59-2523 0 0,-9-6 2848 0 0,-1-1 0 0 0,-2-2 0 0 0,0-1 0 0 0,-33 15-325 0 0,-21 16 2315 0 0,93-58-2339 0 0,0 0 0 0 0,1 0 0 0 0,-1 0 0 0 0,0 0 0 0 0,0 0 0 0 0,1 0 0 0 0,-1 0 0 0 0,0 0 0 0 0,0 0 0 0 0,1 0 0 0 0,-1 0 0 0 0,0 0 0 0 0,0 1 0 0 0,1-1 0 0 0,-1 0 0 0 0,0 0 0 0 0,0 0 0 0 0,1 0 0 0 0,-1 0 0 0 0,0 1-1 0 0,0-1 1 0 0,0 0 0 0 0,1 0 0 0 0,-1 0 0 0 0,0 1 0 0 0,0-1 0 0 0,0 0 0 0 0,0 0 0 0 0,0 0 0 0 0,0 1 0 0 0,1-1 0 0 0,-1 0 0 0 0,0 0 0 0 0,0 1 0 0 0,0-1 0 0 0,0 0 0 0 0,0 0 0 0 0,0 1 0 0 0,0-1 0 0 0,0 0 0 0 0,0 1-1 0 0,0-1 1 0 0,0 0 0 0 0,0 0 0 0 0,0 1 0 0 0,0-1 0 0 0,0 0 0 0 0,-1 0 24 0 0,30-4-333 0 0,1-10-1109 0 0,-10 3-3765 0 0,-9 7-1253 0 0</inkml:trace>
  <inkml:trace contextRef="#ctx0" brushRef="#br0" timeOffset="115862.181">1875 645 0 0 0,'0'0'556'0'0,"0"0"198"0"0,0 0 118 0 0,-6 0-39 0 0,-31 0 1540 0 0,-15-8 2130 0 0,-49 19-2409 0 0,-39 4 724 0 0,-1-4-1275 0 0,-12 4-377 0 0,19-8 449 0 0,-231-10-80 0 0,262-2-944 0 0,49-1-245 0 0,-88 5 78 0 0,31 8-145 0 0,-109-6 613 0 0,105-1-577 0 0,115 0-323 0 0,0 0 0 0 0,0 0-1 0 0,0 0-5 0 0,0 0 1 0 0,0 0-19 0 0,0 0-24 0 0,0 0-29 0 0,0 0-49 0 0,0 0-51 0 0,0 0-99 0 0,0 0-176 0 0,0 0-292 0 0,0 0-451 0 0,0 0-750 0 0,0 0-1510 0 0,0 0-2770 0 0,0 0-2384 0 0</inkml:trace>
  <inkml:trace contextRef="#ctx0" brushRef="#br0" timeOffset="116261.148">1151 0 0 0 0,'0'0'2332'0'0,"0"0"-1425"0"0,0 0-459 0 0,0 0 130 0 0,0 0 374 0 0,0 0 359 0 0,0 0 173 0 0,0 0-74 0 0,0 0-284 0 0,-31 17-349 0 0,-96 53-277 0 0,44-13 16 0 0,-329 241 498 0 0,339-244-2157 0 0,72-52 503 0 0,1-2-103 0 0,11 0-889 0 0,35 0-3207 0 0,-33 0 481 0 0</inkml:trace>
  <inkml:trace contextRef="#ctx0" brushRef="#br0" timeOffset="116544.484">2184 247 8170 0 0,'0'0'1477'0'0,"0"0"-410"0"0,-37 12-384 0 0,-120 38 39 0 0,-332 120 6144 0 0,486-170-6901 0 0,0 1 0 0 0,0-1-1 0 0,1 1 1 0 0,-1 0-1 0 0,0 1 1 0 0,0-1-1 0 0,0 0 1 0 0,1 1-1 0 0,-1 0 1 0 0,0-1 0 0 0,1 1-1 0 0,0 0 1 0 0,-1 0-1 0 0,1 0 1 0 0,0 1-1 0 0,0-1 1 0 0,0 1 0 0 0,0-1-1 0 0,1 1 1 0 0,-1-1-1 0 0,1 1 1 0 0,-1 0-1 0 0,1 0 1 0 0,0 0-1 0 0,0 0 1 0 0,1 0 0 0 0,-1 0-1 0 0,0 0 36 0 0,55 8-2475 0 0,-30-13 806 0 0,0-2 0 0 0,0 0 0 0 0,0-1 0 0 0,0-2 0 0 0,-1 0-1 0 0,6-4 1670 0 0,14-4-2884 0 0,-8 4 689 0 0,-10 3 1771 0 0</inkml:trace>
  <inkml:trace contextRef="#ctx0" brushRef="#br0" timeOffset="116808.285">2891 70 0 0 0,'0'0'608'0'0,"0"0"970"0"0,0 0 481 0 0,0 0 427 0 0,0 0 265 0 0,0 0-86 0 0,0 0-441 0 0,0 0-724 0 0,0 0-611 0 0,0 0-303 0 0,0 0-112 0 0,0 0-23 0 0,-27 19-26 0 0,-86 62-28 0 0,-58 7 497 0 0,-57 23-257 0 0,103-30-883 0 0,124-81 162 0 0,0 0 0 0 0,0 0 1 0 0,0 0-1 0 0,-1 1 0 0 0,1-1 1 0 0,0 0-1 0 0,0 1 1 0 0,0-1-1 0 0,1 1 0 0 0,-1-1 1 0 0,0 1-1 0 0,0 0 0 0 0,0-1 1 0 0,0 1-1 0 0,0 0 0 0 0,1 0 1 0 0,-1-1-1 0 0,0 1 1 0 0,1 0-1 0 0,-1 0 0 0 0,0 0 1 0 0,1 0-1 0 0,-1 0 0 0 0,1 0 1 0 0,0 0-1 0 0,-1 0 0 0 0,1 0 1 0 0,0 0-1 0 0,0 0 0 0 0,-1 0 1 0 0,1 0-1 0 0,0 0 1 0 0,0 0-1 0 0,0 0 0 0 0,0 1 1 0 0,0-1-1 0 0,1 0 0 0 0,-1 0 1 0 0,0 0-1 0 0,0 0 0 0 0,1 0 1 0 0,-1 0-1 0 0,0 0 1 0 0,1 0-1 0 0,-1 0 0 0 0,1 0 1 0 0,0 0-1 0 0,-1-1 0 0 0,1 1 1 0 0,0 0-1 0 0,-1 0 0 0 0,1 0 1 0 0,0-1-1 0 0,0 1 0 0 0,0 0 1 0 0,0-1-1 0 0,0 1 1 0 0,0-1-1 0 0,-1 1 0 0 0,2 0 84 0 0,67-1-9907 0 0,-51 0 4455 0 0</inkml:trace>
  <inkml:trace contextRef="#ctx0" brushRef="#br0" timeOffset="117013.898">3802 81 6721 0 0,'0'0'2310'0'0,"0"0"-921"0"0,0 0-521 0 0,0 0-23 0 0,0 0 174 0 0,0 0 147 0 0,-35 16-22 0 0,-113 48-158 0 0,-1 3 619 0 0,-139 63-1784 0 0,285-129-90 0 0,-37 29-1042 0 0,32-16-1569 0 0,5 3-3388 0 0,3-13-878 0 0</inkml:trace>
  <inkml:trace contextRef="#ctx0" brushRef="#br0" timeOffset="117290.261">4627 45 6241 0 0,'0'0'1511'0'0,"0"0"-422"0"0,0 0-204 0 0,0 0 142 0 0,0 0 301 0 0,-32 11 142 0 0,-100 39-74 0 0,-20 18 1145 0 0,-233 131-1481 0 0,302-134-1727 0 0,84-65 593 0 0,-1 0 1 0 0,1 0-1 0 0,0-1 0 0 0,0 1 0 0 0,0 0 0 0 0,-1 0 1 0 0,1 0-1 0 0,0 1 0 0 0,0-1 0 0 0,0 0 1 0 0,0 0-1 0 0,-1 0 0 0 0,1 1 0 0 0,0-1 0 0 0,0 0 1 0 0,-1 1-1 0 0,1-1 0 0 0,0 0 0 0 0,-1 1 1 0 0,1-1-1 0 0,0 1 0 0 0,-1-1 0 0 0,1 1 1 0 0,0 0-1 0 0,-1-1 0 0 0,1 1 0 0 0,-1-1 0 0 0,1 1 1 0 0,-1 0-1 0 0,0 0 0 0 0,1-1 0 0 0,-1 1 0 0 0,0 0 1 0 0,1 0-1 0 0,-1-1 0 0 0,0 1 0 0 0,0 0 1 0 0,0 0-1 0 0,0 0 0 0 0,0-1 0 0 0,0 1 0 0 0,0 0 1 0 0,0 0-1 0 0,0 0 0 0 0,0 0 0 0 0,0-1 1 0 0,0 1-1 0 0,0 0 0 0 0,-1 0 0 0 0,1 0 0 0 0,0-1 1 0 0,-1 1-1 0 0,1 0 0 0 0,-1-1 0 0 0,1 1 1 0 0,0 0-1 0 0,-1-1 0 0 0,0 1 0 0 0,1 0 0 0 0,-1-1 1 0 0,1 1-1 0 0,-1-1 0 0 0,0 1 0 0 0,1-1 1 0 0,-1 1-1 0 0,0-1 0 0 0,1 0 0 0 0,-1 1 0 0 0,0-1 1 0 0,0 0 73 0 0,66 1-7303 0 0,-47-4 1889 0 0</inkml:trace>
  <inkml:trace contextRef="#ctx0" brushRef="#br0" timeOffset="117526.307">5350 59 472 0 0,'0'0'2298'0'0,"0"0"218"0"0,0 0 249 0 0,0 0-16 0 0,0 0-293 0 0,0 0-615 0 0,0 0-628 0 0,0 0-346 0 0,-35 24-147 0 0,-115 77-105 0 0,-145 80 1371 0 0,83-34-1589 0 0,170-110-2115 0 0,67-26-2500 0 0,16-11-3222 0 0,-25 0-79 0 0</inkml:trace>
  <inkml:trace contextRef="#ctx0" brushRef="#br0" timeOffset="117775.784">6090 118 7426 0 0,'0'0'1400'0'0,"0"0"-144"0"0,0 0 62 0 0,0 0 181 0 0,0 0 80 0 0,0 0-114 0 0,-34 23-255 0 0,-106 73-330 0 0,-18 24 556 0 0,-43 32-902 0 0,152-108-3141 0 0,56-34-518 0 0,3-9-2622 0 0,-3-1-2777 0 0</inkml:trace>
  <inkml:trace contextRef="#ctx0" brushRef="#br0" timeOffset="118059.911">6771 229 11546 0 0,'0'0'1206'0'0,"0"0"-203"0"0,0 0-4 0 0,0 0 226 0 0,0 0 205 0 0,0 0-22 0 0,0 0-266 0 0,0 0-343 0 0,-33 19-272 0 0,-106 64-161 0 0,-68 47 612 0 0,-18-10-785 0 0,128-71-4696 0 0,91-45-309 0 0,3-1-5998 0 0</inkml:trace>
  <inkml:trace contextRef="#ctx0" brushRef="#br0" timeOffset="118906.677">7359 273 200 0 0,'0'0'1279'0'0,"0"0"-319"0"0,0 0-9 0 0,0 0 225 0 0,0 0 207 0 0,0 0 67 0 0,0 0-104 0 0,0 0-226 0 0,0 0-253 0 0,0 0-259 0 0,-34 28-195 0 0,-102 85-146 0 0,33-37 202 0 0,-64 17-634 0 0,142-79-784 0 0,23-7-6176 0 0,5-7 5123 0 0,2 0-246 0 0</inkml:trace>
  <inkml:trace contextRef="#ctx0" brushRef="#br0" timeOffset="119159.099">8401 321 0 0 0,'0'0'1460'0'0,"0"0"391"0"0,0 0-5 0 0,0 0-359 0 0,0 0-395 0 0,0 0-122 0 0,0 0 87 0 0,-39 13 50 0 0,-122 41-61 0 0,-239 107 2659 0 0,238-84-2906 0 0,160-76-884 0 0,1-1 0 0 0,0 0 0 0 0,-1 1 0 0 0,1-1 1 0 0,0 1-1 0 0,0-1 0 0 0,0 1 0 0 0,-1 0 1 0 0,1-1-1 0 0,0 1 0 0 0,0 0 0 0 0,0 0 0 0 0,0 0 1 0 0,0 0-1 0 0,0 0 0 0 0,0 0 0 0 0,1 0 1 0 0,-1 0-1 0 0,0 0 0 0 0,0 0 0 0 0,1 0 0 0 0,-1 1 1 0 0,1-1-1 0 0,-1 0 0 0 0,1 0 0 0 0,0 1 1 0 0,-1-1-1 0 0,1 0 0 0 0,0 1 0 0 0,0-1 0 0 0,0 0 1 0 0,0 1-1 0 0,0-1 0 0 0,0 0 0 0 0,0 1 1 0 0,0-1-1 0 0,1 0 0 0 0,-1 1 0 0 0,0-1 1 0 0,1 0-1 0 0,-1 1 0 0 0,1-1 0 0 0,0 0 0 0 0,-1 0 1 0 0,1 0-1 0 0,0 0 0 0 0,0 0 0 0 0,0 0 1 0 0,-1 0-1 0 0,1 0 0 0 0,0 0 0 0 0,0 0 0 0 0,1 0 1 0 0,-1 0-1 0 0,0-1 0 0 0,0 1 0 0 0,0 0 1 0 0,0-1-1 0 0,1 1 0 0 0,-1-1 0 0 0,0 1 0 0 0,0-1 1 0 0,1 0-1 0 0,-1 0 0 0 0,0 1 0 0 0,1-1 1 0 0,-1 0 84 0 0,36 1-5646 0 0,-25-1 552 0 0</inkml:trace>
  <inkml:trace contextRef="#ctx0" brushRef="#br0" timeOffset="119399.323">8903 365 5817 0 0,'0'0'1663'0'0,"0"0"-716"0"0,0 0-160 0 0,0 0 219 0 0,0 0 258 0 0,-39 18 99 0 0,-124 57-95 0 0,-178 82 2217 0 0,210-90-3144 0 0,129-67-415 0 0,1 0 0 0 0,-1 1 0 0 0,0-1 0 0 0,1 1-1 0 0,-1 0 1 0 0,1 0 0 0 0,0-1 0 0 0,-1 1 0 0 0,1 0 0 0 0,0 0 0 0 0,-1 0 0 0 0,1 0-1 0 0,0 1 1 0 0,0-1 0 0 0,0 0 0 0 0,0 0 0 0 0,0 1 0 0 0,0-1 0 0 0,0 0-1 0 0,0 1 1 0 0,1-1 0 0 0,-1 1 0 0 0,1-1 0 0 0,-1 1 0 0 0,1 0 0 0 0,-1-1-1 0 0,1 1 1 0 0,0-1 0 0 0,0 1 0 0 0,0 0 0 0 0,0-1 0 0 0,0 1 0 0 0,0 0 0 0 0,0-1-1 0 0,0 1 1 0 0,1-1 0 0 0,-1 1 0 0 0,1 0 0 0 0,-1-1 0 0 0,1 1 0 0 0,-1-1-1 0 0,1 1 1 0 0,0-1 0 0 0,1 2 74 0 0,8-1-879 0 0,1-1 0 0 0,0 0 0 0 0,-1 0 0 0 0,1-1 0 0 0,0 0 0 0 0,-1-1 0 0 0,1-1 0 0 0,0 1 0 0 0,-1-2 0 0 0,1 1 0 0 0,1-2 879 0 0,11-3-5010 0 0</inkml:trace>
  <inkml:trace contextRef="#ctx0" brushRef="#br0" timeOffset="119606.258">9947 324 7186 0 0,'0'0'2944'0'0,"0"0"-1003"0"0,0 0-909 0 0,0 0-191 0 0,-37 18 124 0 0,-120 58 100 0 0,-224 80 3207 0 0,131-56-3327 0 0,248-100-971 0 0,1 0 0 0 0,-1 0 0 0 0,0 1 1 0 0,0-1-1 0 0,1 1 0 0 0,-1-1 0 0 0,0 1 0 0 0,1 0 0 0 0,-1 0 0 0 0,1 0 0 0 0,-1 0 0 0 0,1 0 0 0 0,-1 0 1 0 0,1 0-1 0 0,-1 0 0 0 0,1 0 0 0 0,0 1 0 0 0,0-1 0 0 0,0 0 0 0 0,0 1 0 0 0,0-1 0 0 0,0 1 0 0 0,0 0 0 0 0,0-1 1 0 0,1 1-1 0 0,-1 0 0 0 0,0-1 0 0 0,1 1 0 0 0,0 0 0 0 0,-1 0 0 0 0,1-1 0 0 0,0 1 0 0 0,0 0 26 0 0,36 9-1025 0 0,-10-11 342 0 0,0-2 1 0 0,0 0-1 0 0,0-2 1 0 0,0-1-1 0 0,0-1 0 0 0,-1-2 1 0 0,3-1 682 0 0,33-8-3905 0 0,-11 5-2306 0 0,-13 0 1794 0 0</inkml:trace>
  <inkml:trace contextRef="#ctx0" brushRef="#br0" timeOffset="119873.222">10444 405 11226 0 0,'0'0'1511'0'0,"0"0"-304"0"0,-35 16-224 0 0,-114 50 29 0 0,-186 80 4242 0 0,332-144-5260 0 0,-1-1-50 0 0,0 0 0 0 0,0 0-1 0 0,0 0 1 0 0,0 1 0 0 0,1 0-1 0 0,-1 0 1 0 0,1 0 0 0 0,-1 0-1 0 0,1 1 1 0 0,0-1 0 0 0,0 1-1 0 0,0 0 1 0 0,0 0 0 0 0,0 0-1 0 0,1 0 1 0 0,-1 0 0 0 0,1 1-1 0 0,0-1 1 0 0,0 1 0 0 0,0-1-1 0 0,0 1 1 0 0,1 0 0 0 0,0 0 0 0 0,-1 0-1 0 0,1 0 1 0 0,0 2 56 0 0,1-2-588 0 0,0 4-1547 0 0,1-3-2152 0 0,0-1-6610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0 0 0,'0'0'777'0'0,"0"0"190"0"0,0 0 4 0 0,0 0-71 0 0,0 0-34 0 0,0 0 77 0 0,0 0 130 0 0,0 0 141 0 0,0 0 110 0 0,0-3 14 0 0,-1 10 3177 0 0,1 35 793 0 0,8 104-4981 0 0,28 185 737 0 0,-26-224-856 0 0,-9-102-857 0 0,2 6 1507 0 0,-1-9-3894 0 0,1-2-3503 0 0,-3 0-4202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2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2393 0 0 0,'0'0'212'0'0,"0"0"260"0"0,0 0 27 0 0,0 0 28 0 0,0 0 59 0 0,0 0 9 0 0,0 0-29 0 0,-5 0-53 0 0,-191 4 10415 0 0,77-12-8465 0 0,-104 8-695 0 0,65 19-1338 0 0,-69-16 1298 0 0,137-10-1182 0 0,-3 18-273 0 0,-51-7 370 0 0,52-12-424 0 0,64-2-370 0 0,28 9 108 0 0,0 1-7 0 0,2-2-1948 0 0,1-3-7832 0 0,-2 5-1066 0 0</inkml:trace>
  <inkml:trace contextRef="#ctx0" brushRef="#br0" timeOffset="3384.677">487 81 0 0 0,'0'0'592'0'0,"0"0"82"0"0,0 0-40 0 0,0 0-31 0 0,0 0-13 0 0,0-4-18 0 0,0-11 0 0 0,0 12 16 0 0,0 3-1 0 0,0 0-28 0 0,0 0-41 0 0,0 0-43 0 0,0 0-32 0 0,0 0-4 0 0,0 0 53 0 0,0 0 63 0 0,0 42 7608 0 0,-10 60-7879 0 0,-9 19-148 0 0,3 0-88 0 0,4 41-208 0 0,13-161 163 0 0,0 1-1 0 0,0 0 1 0 0,-1 0 0 0 0,1-1 0 0 0,0 1 0 0 0,0 0 0 0 0,0-1 0 0 0,1 1-1 0 0,-1-1 1 0 0,0 1 0 0 0,0-1 0 0 0,1 0 0 0 0,-1 0 0 0 0,1 1 0 0 0,-1-1-1 0 0,1 0 1 0 0,0 0 0 0 0,-1-1 0 0 0,1 1 0 0 0,0 0 0 0 0,0 0 0 0 0,0-1 0 0 0,-1 1-1 0 0,1-1 1 0 0,0 0 0 0 0,0 1 0 0 0,0-1 0 0 0,0 0 0 0 0,0 0 0 0 0,0 0-1 0 0,0-1 1 0 0,0 1 0 0 0,-1 0 0 0 0,1-1 0 0 0,0 1 0 0 0,0-1 0 0 0,0 1-1 0 0,0-1 1 0 0,-1 0 0 0 0,1 0 0 0 0,0 0 0 0 0,-1 0 0 0 0,1 0 0 0 0,-1 0-1 0 0,1 0 1 0 0,-1-1 0 0 0,0 1 0 0 0,2-2-3 0 0,16-17 168 0 0,-1-2 1 0 0,-1 0-1 0 0,-1-1 0 0 0,-1-1 0 0 0,-1 0 0 0 0,-1-1 1 0 0,9-24-169 0 0,1-14 83 0 0,-3-1 1 0 0,-3-1 0 0 0,-3 0-1 0 0,1-31-83 0 0,-7 53 23 0 0,-5 27 6 0 0,-3 24 29 0 0,-11 186 767 0 0,26-10-582 0 0,2 6-192 0 0,-8 160-51 0 0,-34-113 50 0 0,25-233-43 0 0,0 1-1 0 0,-1-1 1 0 0,1 0-1 0 0,-1 0 1 0 0,0 0-1 0 0,0 0 0 0 0,-1 0 1 0 0,1 0-1 0 0,-1 0 1 0 0,0 0-1 0 0,0-1 1 0 0,0 1-1 0 0,-1-1 0 0 0,1 1 1 0 0,-1-1-1 0 0,0 0 1 0 0,0 0-1 0 0,0 0 1 0 0,0 0-1 0 0,0-1 0 0 0,-1 1 1 0 0,1-1-1 0 0,-1 0 1 0 0,1 0-1 0 0,-1 0 1 0 0,0 0-1 0 0,0-1 0 0 0,0 1 1 0 0,0-1-1 0 0,0 0 1 0 0,0 0-1 0 0,0-1 1 0 0,-1 1-1 0 0,-2-1-6 0 0,3 0-4 0 0,0 0 0 0 0,1-1-1 0 0,-1 1 1 0 0,0-1 0 0 0,1 0 0 0 0,-1 0-1 0 0,1 0 1 0 0,-1-1 0 0 0,1 1 0 0 0,0-1 0 0 0,-1 0-1 0 0,1 0 1 0 0,0 0 0 0 0,0 0 0 0 0,0 0-1 0 0,1-1 1 0 0,-1 1 0 0 0,0-1 0 0 0,1 0 0 0 0,0 0-1 0 0,0 0 1 0 0,0 0 0 0 0,0 0 0 0 0,0 0-1 0 0,0 0 1 0 0,1-1 0 0 0,-1 1 0 0 0,1-1 0 0 0,0 1-1 0 0,0-3 5 0 0,-10-113-134 0 0,14 102 144 0 0,2 1 0 0 0,0-1 1 0 0,1 1-1 0 0,0 0 1 0 0,2 0-1 0 0,-1 1 0 0 0,2 0 1 0 0,0 0-1 0 0,1 1 1 0 0,1 0-1 0 0,0 1 0 0 0,0 0 1 0 0,1 1-1 0 0,1 0 1 0 0,5-2-11 0 0,45-41 214 0 0,-52 47 864 0 0,-8 6-3964 0 0,-2 1-6048 0 0,-1 4-944 0 0</inkml:trace>
  <inkml:trace contextRef="#ctx0" brushRef="#br0" timeOffset="4199.192">1049 563 11354 0 0,'0'0'314'0'0,"0"0"-321"0"0,0 0-44 0 0,0 0 293 0 0,0 0 393 0 0,0 0 246 0 0,0 0-2 0 0,0 0-192 0 0,0 0-256 0 0,0 0-213 0 0,0 0-82 0 0,0 0 3 0 0,0 0 6 0 0,-11 28 34 0 0,-35 89 23 0 0,6-26 414 0 0,-42 67 184 0 0,25-55-457 0 0,88-189 1554 0 0,-10 42-1871 0 0,2 1-1 0 0,2 1 0 0 0,2 1 1 0 0,1 1-1 0 0,32-32-25 0 0,-58 69-9 0 0,0 1 0 0 0,0 0 0 0 0,0-1 0 0 0,1 1 0 0 0,-1 0 0 0 0,1 0 0 0 0,0 0 0 0 0,-1 1 1 0 0,1-1-1 0 0,0 1 0 0 0,0-1 0 0 0,0 1 0 0 0,0 0 0 0 0,0 0 0 0 0,1 0 0 0 0,-1 1 0 0 0,0-1 0 0 0,0 1 0 0 0,1 0 0 0 0,-1-1 9 0 0,15 39 67 0 0,16 150 649 0 0,-6-67-496 0 0,-6-66-172 0 0,-20-51 1294 0 0,-13-16 13 0 0,-5 1-1353 0 0,-13-9-330 0 0,-1 0 1 0 0,-1 3 0 0 0,0 0 0 0 0,-1 2 0 0 0,-9-2 327 0 0,16 8-3481 0 0,11 3-5514 0 0,8 2-631 0 0</inkml:trace>
  <inkml:trace contextRef="#ctx0" brushRef="#br0" timeOffset="6915.616">756 1347 0 0 0,'0'0'643'0'0,"0"0"681"0"0,0 0 295 0 0,0 0 52 0 0,0 0-89 0 0,0 0-182 0 0,0 0-168 0 0,0 0-155 0 0,0 0-135 0 0,0 0-104 0 0,0 0-106 0 0,7-3 902 0 0,6 128 2815 0 0,-26 336-2447 0 0,8-285-1852 0 0,-19-66-28 0 0,22-92 62 0 0,4-31 585 0 0,-16-62-629 0 0,-40 13-43 0 0,43 56-102 0 0,1 1-1 0 0,-1 0 0 0 0,0 1 0 0 0,0 0 0 0 0,-1 0 0 0 0,1 1 0 0 0,-1 1 0 0 0,0 0 0 0 0,1 0 0 0 0,-1 1 0 0 0,0 1 0 0 0,0 0 0 0 0,-1 1 6 0 0,12-2 24 0 0,-1-1-3 0 0,2 1 6 0 0,0 1-7 0 0,5-15-161 0 0,107-29 394 0 0,-80 36-258 0 0,1 0 0 0 0,0 3 0 0 0,0 0 0 0 0,1 3 0 0 0,-1 0 0 0 0,18 3 5 0 0,69-19 53 0 0,-155 54 808 0 0,-70 63-553 0 0,83-76-218 0 0,1 0 0 0 0,1 1 1 0 0,2 1-1 0 0,0 1 0 0 0,-13 27-90 0 0,13-18 7 0 0,16-31 439 0 0,0 0-2820 0 0,1-11-8650 0 0,1 4-408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2059 0 0 0,'0'0'465'0'0,"0"0"486"0"0,0 0 115 0 0,0 0-53 0 0,0 0-119 0 0,0 0-85 0 0,10-3-52 0 0,93-16 2807 0 0,22 19-336 0 0,391-11 751 0 0,-348 4-3648 0 0,12 0 57 0 0,-86-5-129 0 0,-46-7 214 0 0,-30 12-294 0 0,-17 7-164 0 0,-1 0-5 0 0,0 0 5 0 0,0 0 1 0 0,0 0 3 0 0,0 0 10 0 0,0 0-1 0 0,0 0-16 0 0,0 0-11 0 0,-14 2-3649 0 0,6-1-5376 0 0,6 0 3195 0 0</inkml:trace>
  <inkml:trace contextRef="#ctx0" brushRef="#br0" timeOffset="1283.878">582 615 0 0 0,'0'0'489'0'0,"0"0"236"0"0,0 0-72 0 0,0 0-158 0 0,0 0-95 0 0,0 0-43 0 0,0 0-1 0 0,0 0 44 0 0,-1-2 27 0 0,-6-3 1993 0 0,8 24 2345 0 0,-1-5-4055 0 0,8 225 3475 0 0,-7-231-4113 0 0,1-1 0 0 0,0 1-1 0 0,1-1 1 0 0,0 0 0 0 0,0 0 0 0 0,0 0-1 0 0,1 0 1 0 0,0-1 0 0 0,1 1-1 0 0,-1-1 1 0 0,1 0 0 0 0,0 0 0 0 0,1-1-1 0 0,-1 1 1 0 0,1-1 0 0 0,0 0 0 0 0,1-1-1 0 0,-1 0 1 0 0,1 0 0 0 0,0 0-1 0 0,0-1 1 0 0,0 1 0 0 0,3-1-72 0 0,-5-3 106 0 0,0 0 0 0 0,1-1 0 0 0,-1 1-1 0 0,0-1 1 0 0,0-1 0 0 0,0 1 0 0 0,0-1 0 0 0,0 0 0 0 0,0 0 0 0 0,0 0 0 0 0,0-1-1 0 0,-1 1 1 0 0,1-1 0 0 0,-1 0 0 0 0,0-1 0 0 0,0 1 0 0 0,0-1 0 0 0,0 0 0 0 0,0 0 0 0 0,-1 0-1 0 0,0 0 1 0 0,0-1 0 0 0,0 1 0 0 0,0-1 0 0 0,-1 0 0 0 0,0 1 0 0 0,2-6-106 0 0,-2 6 19 0 0,19-35 142 0 0,-3-2 0 0 0,-1 0 0 0 0,-2-1 0 0 0,-1 0 1 0 0,4-34-162 0 0,-9 44 46 0 0,15-165 461 0 0,-24 196-425 0 0,0 1-38 0 0,0 0-82 0 0,0 0-56 0 0,0 18-187 0 0,7 185 617 0 0,16-96-160 0 0,-6 2 0 0 0,-4 0 0 0 0,-1 110-176 0 0,-11-186 45 0 0,-2-1 0 0 0,-1 1 0 0 0,-2-1 0 0 0,-1 0 0 0 0,-1 0 0 0 0,-2 0 0 0 0,-1-1 0 0 0,-8 18-45 0 0,15-44 32 0 0,0-1 0 0 0,0 1 0 0 0,0-1 0 0 0,-1 1 0 0 0,1-1 0 0 0,-1 0-1 0 0,0 0 1 0 0,0 0 0 0 0,0 0 0 0 0,-1-1 0 0 0,1 1 0 0 0,-1-1 0 0 0,0 0 0 0 0,0 0-1 0 0,0 0 1 0 0,-1-1 0 0 0,1 1 0 0 0,-1-1 0 0 0,1 0 0 0 0,-5 1-32 0 0,5-5 12 0 0,0-1-1 0 0,0 1 1 0 0,-1 0 0 0 0,1-1 0 0 0,1 0 0 0 0,-1 0-1 0 0,0 0 1 0 0,1-1 0 0 0,0 1 0 0 0,-1-1 0 0 0,1 0 0 0 0,1 0-1 0 0,-1 0 1 0 0,1 0 0 0 0,-1 0 0 0 0,1-1 0 0 0,0 1-1 0 0,1-1 1 0 0,-1 1 0 0 0,1-1 0 0 0,0 0 0 0 0,0 1-1 0 0,0-1 1 0 0,1 0 0 0 0,0 0 0 0 0,0 0 0 0 0,0 1 0 0 0,0-3-13 0 0,-1-12 0 0 0,0 1 0 0 0,0-1-1 0 0,2 0 1 0 0,0 1 0 0 0,1-1-1 0 0,1 1 1 0 0,1-1 0 0 0,1 1-1 0 0,2-6 2 0 0,88-165-926 0 0,-78 176-1098 0 0,-9 13-7644 0 0,-4 0-1340 0 0</inkml:trace>
  <inkml:trace contextRef="#ctx0" brushRef="#br0" timeOffset="1754.505">1394 899 4761 0 0,'0'0'571'0'0,"0"0"-92"0"0,0 0 145 0 0,0 0 388 0 0,0 0 390 0 0,0 0 210 0 0,0 0-65 0 0,0 0-272 0 0,0 0-328 0 0,0 0-294 0 0,0 0-150 0 0,0 0-20 0 0,0 0 38 0 0,0-2 21 0 0,0 1-394 0 0,0 1 1 0 0,0-1 0 0 0,0 1 0 0 0,0-1 0 0 0,0 1 0 0 0,0-1 0 0 0,0 1 0 0 0,-1-1 0 0 0,1 1-1 0 0,0-1 1 0 0,0 1 0 0 0,0 0 0 0 0,-1-1 0 0 0,1 1 0 0 0,0-1 0 0 0,-1 1 0 0 0,1 0-1 0 0,0-1 1 0 0,-1 1 0 0 0,1 0 0 0 0,0 0 0 0 0,-1-1 0 0 0,1 1 0 0 0,0 0 0 0 0,-1 0-1 0 0,1-1 1 0 0,-1 1 0 0 0,1 0 0 0 0,-1 0 0 0 0,1 0 0 0 0,-1 0 0 0 0,1 0 0 0 0,-1 0-1 0 0,1 0 1 0 0,0-1 0 0 0,-1 1 0 0 0,1 1 0 0 0,-1-1 0 0 0,1 0 0 0 0,-1 0 0 0 0,1 0-1 0 0,-1 0 1 0 0,1 0 0 0 0,-1 0 0 0 0,1 0 0 0 0,0 1 0 0 0,-1-1 0 0 0,1 0 0 0 0,-1 0-1 0 0,1 1 1 0 0,0-1 0 0 0,-1 0 0 0 0,1 1 0 0 0,-1-1 0 0 0,1 0 0 0 0,0 1 0 0 0,0-1-1 0 0,-1 0 1 0 0,1 1-149 0 0,-10 3-1294 0 0,3-2 1297 0 0,1-1 1 0 0,-1 1-1 0 0,1 0 0 0 0,0 1 0 0 0,0-1 1 0 0,0 1-1 0 0,0 0 0 0 0,1 1 0 0 0,-1-1 1 0 0,1 1-1 0 0,0 0 0 0 0,0 1 0 0 0,0-1 1 0 0,1 1-1 0 0,-1 0 0 0 0,1 0 0 0 0,0 0 1 0 0,1 1-1 0 0,-1 0 0 0 0,1-1 0 0 0,0 1 1 0 0,0 0-1 0 0,1 0 0 0 0,0 1 0 0 0,0-1 1 0 0,1 0-1 0 0,-1 1 0 0 0,1-1 0 0 0,1 1 1 0 0,-1-1-1 0 0,1 1 0 0 0,0 0 0 0 0,1-1 1 0 0,-1 1-1 0 0,1-1 0 0 0,1 1 0 0 0,0 3-3 0 0,4-3 38 0 0,0 0 0 0 0,0 0 0 0 0,1-1 0 0 0,0 0 0 0 0,0 0 0 0 0,0-1 1 0 0,1 0-1 0 0,0 0 0 0 0,0-1 0 0 0,0 0 0 0 0,0 0 0 0 0,1-1 0 0 0,-1 0 0 0 0,1-1 0 0 0,0 1 0 0 0,0-2 0 0 0,0 1 0 0 0,0-1 0 0 0,0-1 0 0 0,0 0 0 0 0,6 0-38 0 0,68-18 157 0 0,-58-8-1014 0 0,-22 15-2494 0 0,-2-3-4348 0 0,-1 9-4299 0 0</inkml:trace>
  <inkml:trace contextRef="#ctx0" brushRef="#br0" timeOffset="4103.517">639 122 0 0 0,'0'0'433'0'0,"0"0"241"0"0,0 0 102 0 0,5-13 22 0 0,12-43 15 0 0,-8 31 1026 0 0,-5 10 1697 0 0,-4 3 2077 0 0,0 12-4808 0 0,0 1 4126 0 0,0 2-5265 0 0,21 108 2316 0 0,14 145-226 0 0,-35-250-3452 0 0,-2-15-4460 0 0,2 5-5181 0 0</inkml:trace>
  <inkml:trace contextRef="#ctx0" brushRef="#br0" timeOffset="6102.003">711 1363 0 0 0,'0'0'151'0'0,"0"0"293"0"0,0 0 124 0 0,0 0 72 0 0,0 0 114 0 0,0-3 151 0 0,0-3-2450 0 0,0-2 7629 0 0,0 8 1442 0 0,0 10-6507 0 0,4 288 3816 0 0,24-85-3757 0 0,-32-129-733 0 0,4-83-348 0 0,-10 15 386 0 0,9-11-373 0 0,1 3 26 0 0,0-8-14 0 0,0 0-5 0 0,0 0-5 0 0,0 7 12 0 0,0-6-7 0 0,0 29 165 0 0,0-28-184 0 0,0-1 9 0 0,0-1-3 0 0,0 0-11 0 0,0 0 17 0 0,0 0-6 0 0,0 0-18 0 0,0 0 14 0 0,0 0-2 0 0,0 0 4 0 0,0 0-2 0 0,0 0 14 0 0,0 0-17 0 0,0 0 0 0 0,0 0 21 0 0,0 0 6 0 0,0-4 18 0 0,0 0 1 0 0,0 1-1 0 0,0-1 1 0 0,0 0 0 0 0,-1 0-1 0 0,0 0 1 0 0,1 1-1 0 0,-1-1 1 0 0,-1 0-1 0 0,1 1 1 0 0,0-1 0 0 0,-1 1-1 0 0,0 0 1 0 0,0-1-1 0 0,0 1 1 0 0,0 0-1 0 0,0 0 1 0 0,-1 0 0 0 0,0 0-1 0 0,1 1 1 0 0,-1-1-1 0 0,0 1 1 0 0,0-1-1 0 0,0 1 1 0 0,-2-1-43 0 0,-156-74-260 0 0,119 51 476 0 0,73 12-296 0 0,4 10 105 0 0,0 2-1 0 0,0 1 1 0 0,0 2-1 0 0,0 1 1 0 0,13 4-25 0 0,84 2-38 0 0,39-11 57 0 0,-157-1 317 0 0,-14 4-262 0 0,-11 7 235 0 0,-31 24-283 0 0,23-14 40 0 0,-1 0 0 0 0,0-1-1 0 0,-1-1 1 0 0,-1-1-1 0 0,-1 0 1 0 0,-9 2-66 0 0,-48 32 356 0 0,80-23-2636 0 0,9-23-1815 0 0,2-7-3657 0 0,-6 2-3392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0,'0'0'325'0'0,"0"0"277"0"0,0 0 73 0 0,0 0 41 0 0,0 0 29 0 0,0 0-3 0 0,0 0-38 0 0,0 0-93 0 0,9 5 3142 0 0,0 87 1630 0 0,-9 52-4103 0 0,-1-56-915 0 0,0-43-308 0 0,-1-24-32 0 0,2 0-1 0 0,0 1 1 0 0,2-1 0 0 0,0 0 0 0 0,1 0 0 0 0,1 0 0 0 0,1 0 0 0 0,5 14-25 0 0,-9-33 48 0 0,0 0 0 0 0,0 0 0 0 0,0 1-1 0 0,0-1 1 0 0,0 0 0 0 0,0 0 0 0 0,0 0 0 0 0,1-1 0 0 0,-1 1 0 0 0,1 0 0 0 0,-1 0 0 0 0,1-1 0 0 0,-1 1 0 0 0,1-1-1 0 0,0 1 1 0 0,0-1 0 0 0,0 0 0 0 0,0 0 0 0 0,0 0 0 0 0,0 0 0 0 0,0 0 0 0 0,1 0 0 0 0,-1 0 0 0 0,0-1 0 0 0,0 1-1 0 0,1-1 1 0 0,-1 0 0 0 0,0 0 0 0 0,1 1 0 0 0,-1-2 0 0 0,0 1 0 0 0,1 0 0 0 0,-1 0 0 0 0,0-1 0 0 0,0 1 0 0 0,1-1-1 0 0,-1 0 1 0 0,0 1 0 0 0,0-1 0 0 0,1-1-48 0 0,22-26 249 0 0,-2 0 0 0 0,-1-2 0 0 0,-2-1 0 0 0,0 0 0 0 0,-2-2 0 0 0,-2 0-1 0 0,-1 0 1 0 0,9-32-249 0 0,-10 31 103 0 0,-2-1-1 0 0,-1 0 0 0 0,-1-1 1 0 0,-2 0-1 0 0,-2 0 0 0 0,-1-1 0 0 0,-1-16-102 0 0,-4 53 32 0 0,0 0-34 0 0,0 0-26 0 0,0 0-32 0 0,0 0-22 0 0,0 15-190 0 0,-11 177 1193 0 0,35 159-213 0 0,-3-89-536 0 0,-11 48-31 0 0,-10-306-114 0 0,0 0 0 0 0,0 1 0 0 0,0-1-1 0 0,-1 0 1 0 0,1 0 0 0 0,-1 0 0 0 0,0 0 0 0 0,0 1-1 0 0,-1-1 1 0 0,1-1 0 0 0,-1 1 0 0 0,0 0 0 0 0,0 0-1 0 0,0-1 1 0 0,0 1 0 0 0,-1-1 0 0 0,1 1 0 0 0,-1-1-1 0 0,0 0 1 0 0,0 0 0 0 0,0 0 0 0 0,-1-1 0 0 0,1 1-1 0 0,-1-1 1 0 0,1 0 0 0 0,-1 0 0 0 0,0 0 0 0 0,0 0-1 0 0,1-1 1 0 0,-1 1 0 0 0,0-1 0 0 0,-1 0 0 0 0,1 0-1 0 0,0-1 1 0 0,0 1 0 0 0,0-1 0 0 0,-1 0 0 0 0,1 0-1 0 0,0 0 1 0 0,0-1 0 0 0,-3 0-27 0 0,2-4 7 0 0,1 0 0 0 0,-1-1 0 0 0,1 0 1 0 0,1 0-1 0 0,-1 0 0 0 0,1 0 0 0 0,0 0 0 0 0,0-1 0 0 0,1 1 1 0 0,0-1-1 0 0,0 0 0 0 0,0 0 0 0 0,1 0 0 0 0,0 1 0 0 0,1-1 1 0 0,-1 0-1 0 0,1 0 0 0 0,1 0 0 0 0,-1 0 0 0 0,2-5-7 0 0,-2 12-2 0 0,3-36-23 0 0,1 1 0 0 0,2 0 0 0 0,2 0 0 0 0,1 1 0 0 0,1 0 0 0 0,2 0 0 0 0,2 1 0 0 0,0 1 0 0 0,3 0 0 0 0,0 2 0 0 0,2-1 0 0 0,15-16 25 0 0,13-9-120 0 0,-46 78-742 0 0,-1-10-6383 0 0,0-10 4322 0 0,0-1-7729 0 0</inkml:trace>
  <inkml:trace contextRef="#ctx0" brushRef="#br0" timeOffset="1003.191">677 490 0 0 0,'0'0'193'0'0,"0"0"561"0"0,0 0 193 0 0,0 0 78 0 0,0 0 86 0 0,0 0 72 0 0,0 0 19 0 0,0 0-53 0 0,0 0-80 0 0,0 0-100 0 0,0 0-82 0 0,8-3 541 0 0,-6 3 1971 0 0,-1 0 3684 0 0,15 78-5326 0 0,-25 127-980 0 0,-9-61-498 0 0,17-144-349 0 0,1 0-1 0 0,-1 1 1 0 0,1-1-1 0 0,-1 0 1 0 0,0 0 0 0 0,1 0-1 0 0,-1 0 1 0 0,1 0 0 0 0,-1 0-1 0 0,0 0 1 0 0,1 0-1 0 0,-1 0 1 0 0,0 0 0 0 0,1 0-1 0 0,-1 0 1 0 0,1 0-1 0 0,-1 0 1 0 0,0 0 0 0 0,1-1-1 0 0,-1 1 1 0 0,1 0-1 0 0,-1 0 1 0 0,1-1 0 0 0,-1 1-1 0 0,1 0 1 0 0,-1-1 0 0 0,1 1-1 0 0,-1-1 1 0 0,1 1-1 0 0,-1-1 1 0 0,1 1 0 0 0,0 0-1 0 0,-1-1 1 0 0,1 0-1 0 0,0 1 1 0 0,-1-1 0 0 0,1 1-1 0 0,0-1 1 0 0,0 1-1 0 0,-1-1 1 0 0,1 0 0 0 0,0 1-1 0 0,0-1 1 0 0,0 1-1 0 0,0-1 1 0 0,0 0 0 0 0,0 1-1 0 0,0-1 1 0 0,0 0 0 0 0,0 1-1 0 0,0-1 1 0 0,0 1-1 0 0,0-1 1 0 0,1 0 0 0 0,-1 1-1 0 0,0-1 1 0 0,0 1-1 0 0,1-1 1 0 0,-1 1 0 0 0,0-1-1 0 0,1 1 1 0 0,-1-1-1 0 0,1 1 1 0 0,-1-1 70 0 0,0-11-1819 0 0,0-7-2555 0 0,0 8-1369 0 0,2 6-3028 0 0</inkml:trace>
  <inkml:trace contextRef="#ctx0" brushRef="#br0" timeOffset="1692.94">616 498 1424 0 0,'0'0'1811'0'0,"0"0"-81"0"0,0 0 5 0 0,0 0 37 0 0,0 0-67 0 0,0 0-202 0 0,0 0-179 0 0,0 0-184 0 0,0 0-199 0 0,0 0-185 0 0,0 0-149 0 0,0 0-82 0 0,0-3-37 0 0,2 0-370 0 0,0-1-1 0 0,0 0 1 0 0,1 1-1 0 0,0-1 1 0 0,-1 1 0 0 0,1 0-1 0 0,0 0 1 0 0,1 0-1 0 0,-1 1 1 0 0,0-1 0 0 0,1 1-1 0 0,0-1 1 0 0,-1 1-1 0 0,1 0 1 0 0,0 1 0 0 0,0-1-1 0 0,0 1 1 0 0,0-1-1 0 0,0 1 1 0 0,1 0-1 0 0,-1 1 1 0 0,0-1 0 0 0,0 1-1 0 0,1 0-117 0 0,19-7 332 0 0,50 4 87 0 0,-71 6-385 0 0,-1 0 1 0 0,0 0-1 0 0,0 0 0 0 0,0 1 1 0 0,0-1-1 0 0,0 1 0 0 0,-1-1 1 0 0,1 1-1 0 0,-1-1 1 0 0,0 1-1 0 0,0 0 0 0 0,-1 0 1 0 0,1 0-1 0 0,-1-1 0 0 0,0 1 1 0 0,0 0-1 0 0,0 0 0 0 0,0 0 1 0 0,0 0-1 0 0,-1-1 1 0 0,0 1-1 0 0,0 2-34 0 0,-13 33 282 0 0,-1 35-73 0 0,74-37-48 0 0,-28-25-122 0 0,-24-11-27 0 0,-1 1 0 0 0,0 0-1 0 0,0 0 1 0 0,0 1 0 0 0,0-1-1 0 0,0 1 1 0 0,0 1 0 0 0,-1-1-1 0 0,1 1 1 0 0,-1 0 0 0 0,0 0 0 0 0,0 1-1 0 0,-1-1 1 0 0,1 1 0 0 0,-1 0-1 0 0,0 0 1 0 0,0 1 0 0 0,-1-1 0 0 0,3 6-12 0 0,-4-6 51 0 0,-1-1 0 0 0,0 0 1 0 0,0 1-1 0 0,0 0 0 0 0,-1-1 1 0 0,1 1-1 0 0,-1-1 1 0 0,0 1-1 0 0,-1 0 0 0 0,1-1 1 0 0,-1 1-1 0 0,0-1 1 0 0,0 1-1 0 0,0-1 0 0 0,0 1 1 0 0,-1-1-1 0 0,0 0 1 0 0,0 0-1 0 0,0 0 0 0 0,0 0 1 0 0,-1 0-1 0 0,0 0 1 0 0,0 0-1 0 0,0-1 0 0 0,0 0 1 0 0,0 1-1 0 0,-1-1 0 0 0,1 0 1 0 0,-1-1-1 0 0,0 1 1 0 0,0-1-1 0 0,-2 2-51 0 0,-8 4 79 0 0,0 0-1 0 0,-1-1 1 0 0,0-1 0 0 0,0 0-1 0 0,0-1 1 0 0,-1-1 0 0 0,0 0-1 0 0,-12 1-78 0 0,-86 1-472 0 0,97-21-1929 0 0,15-2-7115 0 0,2 13-1672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0 0 0,'0'0'207'0'0,"0"0"354"0"0,0 0 135 0 0,0 0 91 0 0,0 0 100 0 0,8-7 3237 0 0,-10 168 4046 0 0,5 196-5917 0 0,21 90-1003 0 0,-16-135-744 0 0,45-150 40 0 0,-55-52 14 0 0,11-88-451 0 0,-9-21-113 0 0,4-5-1207 0 0,-2-3-2025 0 0,2 3-2385 0 0,-1 0-4963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1888 0 0 0,'0'0'112'0'0,"30"3"268"0"0,93 8 120 0 0,-31 4 1171 0 0,378-3 4504 0 0,-419-12-5815 0 0,437-4 2975 0 0,255 8 65 0 0,-250-22-2359 0 0,-211 11-491 0 0,488-1 1053 0 0,-635 0-804 0 0,158-3 150 0 0,-75 8-390 0 0,5-5-212 0 0,-70-3-135 0 0,-6 4-2 0 0,85 3 219 0 0,-21 1 341 0 0,-210 3-759 0 0,-1 0-2 0 0,0 0 1 0 0,0 0-21 0 0,0 0-1 0 0,0 0 13 0 0,0 0-2 0 0,0 0 13 0 0,0 0 7 0 0,0 0 7 0 0,0 0-2 0 0,0 0 18 0 0,0 0-2 0 0,0 0-3 0 0,0 0 14 0 0,0 0-1 0 0,0 0 5 0 0,0 0 5 0 0,0 0 12 0 0,0 0-12 0 0,0 0 1 0 0,0 0 17 0 0,-22 0-1380 0 0,9 0-1264 0 0,4 0-4195 0 0,5 0-4594 0 0</inkml:trace>
  <inkml:trace contextRef="#ctx0" brushRef="#br0" timeOffset="8836.043">3945 3 0 0 0,'0'0'323'0'0,"0"0"111"0"0,0 0 228 0 0,0 0 336 0 0,0 0 340 0 0,0 0 163 0 0,0 0-40 0 0,0 0-166 0 0,0 0-244 0 0,0 0-208 0 0,0 0-135 0 0,2-2-18 0 0,9 2 1536 0 0,-9 30 480 0 0,-2-25-2645 0 0,-1 80 1950 0 0,-1-8-1133 0 0,4 0 0 0 0,3-1 0 0 0,9 43-878 0 0,8 154 1011 0 0,-22 19-662 0 0,2-126-193 0 0,13-16-192 0 0,-22 55-257 0 0,-3-97 321 0 0,7-72 12 0 0,3-35-44 0 0,0-2-174 0 0,20-53 330 0 0,-21 49-153 0 0,1 0 0 0 0,-1 0 1 0 0,0-1-1 0 0,-1 1 0 0 0,1 0 0 0 0,-1 0 0 0 0,0 1 0 0 0,-1-1 0 0 0,1 0 0 0 0,-1 1 0 0 0,1-1 0 0 0,-1 1 0 0 0,-1 0 0 0 0,1 0 0 0 0,-1 0 0 0 0,1 0 0 0 0,-1 1 0 0 0,0 0 0 0 0,0-1 0 0 0,-1 1 0 0 0,1 1 0 0 0,-1-1 0 0 0,-2 0 1 0 0,7 2 0 0 0,-145-75-130 0 0,144 75 134 0 0,1-1 0 0 0,0 0-1 0 0,0 0 1 0 0,0 0 0 0 0,0 1 0 0 0,0-1-1 0 0,0 0 1 0 0,0 0 0 0 0,0 1-1 0 0,1-1 1 0 0,-1 0 0 0 0,1 0-1 0 0,-1 1 1 0 0,1-1 0 0 0,0 0-1 0 0,-1 1 1 0 0,1-1 0 0 0,0 1 0 0 0,0-1-1 0 0,0 1 1 0 0,0-1 0 0 0,1 1-1 0 0,-1 0 1 0 0,0-1 0 0 0,1 1-1 0 0,-1 0 1 0 0,0 0 0 0 0,1 0 0 0 0,-1 0-1 0 0,1 0 1 0 0,0 1 0 0 0,-1-1-1 0 0,1 0 1 0 0,0 1 0 0 0,-1-1-1 0 0,1 1 1 0 0,0-1-4 0 0,4-3 17 0 0,11-6 11 0 0,-1 2 0 0 0,2-1 0 0 0,-1 2 1 0 0,1 0-1 0 0,0 1 0 0 0,1 1 0 0 0,-1 1 0 0 0,1 1 1 0 0,1 0-29 0 0,34-9 31 0 0,70-7 22 0 0,-44 0-50 0 0,-45-5 129 0 0,-128 131 1282 0 0,-163 193-598 0 0,240-255-640 0 0,9-35-557 0 0,10-32-2209 0 0,2 12 505 0 0,0 0-3853 0 0,0 5-5547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5:57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1 913 7170 0 0,'0'0'929'0'0,"0"0"-283"0"0,0 0-16 0 0,0 0 304 0 0,0 0 321 0 0,0 0 142 0 0,0 0-75 0 0,0 0-178 0 0,0 0-177 0 0,0 0-107 0 0,0 0-45 0 0,13 14-31 0 0,46 43-6 0 0,-57-55-697 0 0,0 0 0 0 0,1 0 0 0 0,-1 0 0 0 0,1 0 0 0 0,-1-1 0 0 0,1 1-1 0 0,0-1 1 0 0,0 0 0 0 0,-1 1 0 0 0,1-1 0 0 0,0-1 0 0 0,0 1 0 0 0,0 0 0 0 0,0-1 0 0 0,0 1 0 0 0,0-1 0 0 0,0 0 0 0 0,0 0 0 0 0,0 0 0 0 0,0-1 0 0 0,0 1 0 0 0,3-1-81 0 0,5-1 303 0 0,5-2-100 0 0,0-1 0 0 0,0 0 0 0 0,-1-2 0 0 0,0 1 0 0 0,0-2 0 0 0,-1 0-1 0 0,0-1 1 0 0,-1 0 0 0 0,1-1 0 0 0,-2 0 0 0 0,1-1 0 0 0,-2-1 0 0 0,1 0 0 0 0,-2-1-1 0 0,0 0 1 0 0,7-11-203 0 0,34-47 482 0 0,-4-2 0 0 0,37-77-482 0 0,-40 69 75 0 0,46-97 57 0 0,55-92-130 0 0,-145 270-9 0 0,0-1 0 0 0,1 0 1 0 0,-1 1-1 0 0,0-1 1 0 0,1 0-1 0 0,-1 1 1 0 0,0-1-1 0 0,1 1 1 0 0,-1-1-1 0 0,1 0 1 0 0,-1 1-1 0 0,1-1 0 0 0,-1 1 1 0 0,1-1-1 0 0,-1 1 1 0 0,1 0-1 0 0,0-1 1 0 0,-1 1-1 0 0,1 0 1 0 0,0-1-1 0 0,-1 1 1 0 0,1 0-1 0 0,0 0 0 0 0,-1-1 1 0 0,1 1-1 0 0,0 0 1 0 0,0 0-1 0 0,-1 0 1 0 0,1 0-1 0 0,0 0 1 0 0,-1 0-1 0 0,1 0 1 0 0,0 0-1 0 0,0 0 0 0 0,-1 1 1 0 0,1-1-1 0 0,0 0 1 0 0,-1 0-1 0 0,1 1 1 0 0,0-1-1 0 0,-1 0 1 0 0,1 1-1 0 0,0-1 1 0 0,-1 0-1 0 0,1 1 0 0 0,-1-1 1 0 0,1 1-1 0 0,-1-1 1 0 0,1 1-1 0 0,-1-1 1 0 0,1 1-1 0 0,-1 0 1 0 0,0-1-1 0 0,1 1 1 0 0,-1 0-1 0 0,0-1 0 0 0,1 1 1 0 0,-1 0-1 0 0,0-1 1 0 0,0 1-1 0 0,0 0 1 0 0,0-1-1 0 0,1 1 1 0 0,-1 0 6 0 0,6 9 46 0 0,13 18-22 0 0,-1 2 0 0 0,-1 0-1 0 0,-2 1 1 0 0,-1 0 0 0 0,-1 1-1 0 0,-2 1 1 0 0,2 13-24 0 0,-7-17 46 0 0,-2 1 0 0 0,-1 1 0 0 0,-1-1 0 0 0,-1 0 1 0 0,-3 15-47 0 0,-1-22 33 0 0,-1-1 1 0 0,-1-1 0 0 0,-1 1-1 0 0,-1-1 1 0 0,-1 0 0 0 0,-1-1-1 0 0,-1 1 1 0 0,-1-2 0 0 0,0 0 0 0 0,-2 0-1 0 0,0-1 1 0 0,0 0 0 0 0,-2-1-1 0 0,0-1 1 0 0,-2 0-34 0 0,7-6 12 0 0,0 0 0 0 0,0-1 0 0 0,0 0 0 0 0,-1-1 0 0 0,-1-1 0 0 0,1 0 1 0 0,-1 0-1 0 0,0-1 0 0 0,-1 0 0 0 0,0-1 0 0 0,1-1 0 0 0,-2 0 0 0 0,1 0 0 0 0,0-2 0 0 0,-1 1 0 0 0,1-2 0 0 0,-1 0 0 0 0,-6-1-12 0 0,14 1-65 0 0,0-1 0 0 0,1 1-1 0 0,-1-2 1 0 0,1 1 0 0 0,-1-1-1 0 0,0 1 1 0 0,1-1 0 0 0,-1-1-1 0 0,1 1 1 0 0,0-1 0 0 0,0 0-1 0 0,-1-1 1 0 0,1 1 0 0 0,0-1-1 0 0,1 0 1 0 0,-1 0-1 0 0,0 0 1 0 0,1-1 0 0 0,0 1-1 0 0,0-1 1 0 0,0 0 0 0 0,0-1-1 0 0,1 1 1 0 0,-1 0 0 0 0,1-1-1 0 0,-2-3 66 0 0,-4-54-2878 0 0,24 22-5214 0 0,-6 28-3078 0 0</inkml:trace>
  <inkml:trace contextRef="#ctx0" brushRef="#br0" timeOffset="389.765">1282 471 10538 0 0,'0'0'1583'0'0,"0"0"-380"0"0,0 0-40 0 0,0 0 79 0 0,0 0-62 0 0,0 0-220 0 0,0 0-302 0 0,0 0-266 0 0,0 0-175 0 0,0 0-84 0 0,0 0-39 0 0,0 0-17 0 0,-16 27-17 0 0,-46 82-5 0 0,60-107-51 0 0,0 0 0 0 0,0 1 1 0 0,0-1-1 0 0,1 0 0 0 0,-1 1 0 0 0,1 0 1 0 0,0-1-1 0 0,0 1 0 0 0,0-1 0 0 0,0 1 1 0 0,0 0-1 0 0,1 0 0 0 0,-1 0 0 0 0,1 0 1 0 0,0-1-1 0 0,-1 1 0 0 0,1 0 0 0 0,1 0 1 0 0,-1 0-1 0 0,0 0 0 0 0,1 0 0 0 0,-1-1 1 0 0,1 1-1 0 0,0 0 0 0 0,0 0 0 0 0,1 1-4 0 0,2 4 26 0 0,-1-2 40 0 0,1 0-1 0 0,0 0 1 0 0,0 0 0 0 0,1-1 0 0 0,-1 0-1 0 0,1 0 1 0 0,0 0 0 0 0,1 0 0 0 0,-1-1-1 0 0,1 0 1 0 0,0 0 0 0 0,0-1 0 0 0,0 1 0 0 0,0-1-1 0 0,1 0 1 0 0,-1-1 0 0 0,1 0 0 0 0,0 0-1 0 0,0 0 1 0 0,0-1 0 0 0,0 0 0 0 0,0 0-1 0 0,0-1 1 0 0,0 0 0 0 0,0 0 0 0 0,0-1-1 0 0,0 0 1 0 0,-1 0 0 0 0,7-2-66 0 0,-6 2 80 0 0,0-1 1 0 0,1-1-1 0 0,-1 1 0 0 0,0-1 1 0 0,0 0-1 0 0,-1-1 0 0 0,1 0 1 0 0,-1 0-1 0 0,0 0 0 0 0,0-1 0 0 0,0 0 1 0 0,0 0-1 0 0,-1 0 0 0 0,0-1 1 0 0,0 0-1 0 0,-1 0 0 0 0,1 0 1 0 0,-1 0-1 0 0,0-1 0 0 0,-1 0 1 0 0,0 1-1 0 0,0-1 0 0 0,0-1 1 0 0,-1 1-1 0 0,0 0 0 0 0,-1 0 1 0 0,1-1-1 0 0,-1 1 0 0 0,-1-1 1 0 0,1 0-1 0 0,-2 1 0 0 0,1-1 1 0 0,-1 1-1 0 0,0-1 0 0 0,-1-3-80 0 0,-1 3-92 0 0,-1 1 1 0 0,1 0-1 0 0,-2 0 0 0 0,1 0 0 0 0,-1 1 0 0 0,0 0 1 0 0,0-1-1 0 0,0 2 0 0 0,-1-1 0 0 0,0 1 0 0 0,-1 0 1 0 0,1 0-1 0 0,-1 0 0 0 0,0 1 0 0 0,0 0 0 0 0,0 0 1 0 0,0 1-1 0 0,-1 0 0 0 0,1 1 0 0 0,-3-1 92 0 0,-25-7-4045 0 0,2 4-3321 0 0,19 6-3796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0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34 123 1312 0 0,'0'0'1506'0'0,"0"0"-387"0"0,0 0-68 0 0,0 0 290 0 0,0 0 350 0 0,0 0 194 0 0,0 0-45 0 0,0 0-227 0 0,0 0-303 0 0,0 0-263 0 0,0 0-160 0 0,-5-2-108 0 0,-18-3-81 0 0,17-3 2247 0 0,23-7-2370 0 0,4 6-443 0 0,0 0 0 0 0,0 2 0 0 0,1 0-1 0 0,0 1 1 0 0,0 1 0 0 0,0 2 0 0 0,0 0-1 0 0,1 1 1 0 0,-1 1 0 0 0,7 2-132 0 0,-21-1 7 0 0,0 1 0 0 0,1 0 0 0 0,-1 1 0 0 0,0 0 0 0 0,0 0 1 0 0,0 1-1 0 0,0-1 0 0 0,0 2 0 0 0,-1-1 0 0 0,1 1 0 0 0,-1 1 0 0 0,0-1 0 0 0,0 1 0 0 0,-1 0 1 0 0,3 3-8 0 0,-6-5 27 0 0,0-1 1 0 0,0 1 0 0 0,0 0 0 0 0,-1 0 0 0 0,1 0-1 0 0,-1 0 1 0 0,0 0 0 0 0,0 1 0 0 0,0-1 0 0 0,0 1 0 0 0,-1-1-1 0 0,1 1 1 0 0,-1 0 0 0 0,0-1 0 0 0,0 1 0 0 0,0 0-1 0 0,-1 0 1 0 0,1 0 0 0 0,-1 0 0 0 0,0 0 0 0 0,0 0 0 0 0,0 0-1 0 0,-1 0 1 0 0,1 0 0 0 0,-2 3-28 0 0,-41 97 778 0 0,25-68-780 0 0,-81 127 287 0 0,11-5-169 0 0,85-152-101 0 0,0 0 1 0 0,1 0-1 0 0,-1 0 1 0 0,1 1-1 0 0,0-1 1 0 0,1 0-1 0 0,0 1 1 0 0,0 0-1 0 0,0-1 1 0 0,1 1-1 0 0,0-1 1 0 0,0 1-1 0 0,0 0 1 0 0,1-1-1 0 0,0 1 1 0 0,0-1-1 0 0,1 1 1 0 0,0-1-1 0 0,0 0 1 0 0,1 1-1 0 0,-1-1 1 0 0,1 0-1 0 0,1-1 0 0 0,-1 1 1 0 0,1 0-1 0 0,0-1 1 0 0,0 0-1 0 0,0 0 1 0 0,1 0-1 0 0,0-1 1 0 0,0 1-1 0 0,0-1 1 0 0,4 2-16 0 0,2 0 108 0 0,-1-2 0 0 0,1 1 0 0 0,-1-1 0 0 0,1-1 0 0 0,0 0 0 0 0,1 0 0 0 0,-1-1 0 0 0,0-1 0 0 0,1 0 0 0 0,-1 0 0 0 0,1-1-108 0 0,98-15 752 0 0,-27-14-234 0 0,-71 29-468 0 0,-11 0-16 0 0,-1 0-2 0 0,0 0-6 0 0,0 0 8 0 0,0 0 6 0 0,0 0-14 0 0,0 0 18 0 0,0 0 3 0 0,-3-2-1043 0 0,0-4-3408 0 0,3 5 3814 0 0,0-1-171 0 0,0 1-3733 0 0,0 1-4073 0 0</inkml:trace>
  <inkml:trace contextRef="#ctx0" brushRef="#br0" timeOffset="2234.056">787 318 0 0 0,'0'0'1080'0'0,"0"0"59"0"0,0 0 140 0 0,0 0 151 0 0,0 0 111 0 0,0 0-14 0 0,0 0-124 0 0,0 0-194 0 0,0 0-205 0 0,0 0-172 0 0,0 0-99 0 0,0 0-66 0 0,0 0-69 0 0,0-8 2644 0 0,-15 240-1501 0 0,2-48-1532 0 0,13-181-213 0 0,0 0 0 0 0,0-1 1 0 0,0 1-1 0 0,0 0 0 0 0,0 0 1 0 0,0-1-1 0 0,1 1 0 0 0,-1 0 1 0 0,1-1-1 0 0,0 1 0 0 0,0-1 1 0 0,0 1-1 0 0,0-1 0 0 0,0 1 1 0 0,1-1-1 0 0,-1 0 0 0 0,1 1 1 0 0,-1-1-1 0 0,1 0 0 0 0,0 0 1 0 0,0 0-1 0 0,0 0 1 0 0,1 0 3 0 0,-1-1 45 0 0,1 0 0 0 0,-1 0 1 0 0,1 0-1 0 0,-1 0 1 0 0,1-1-1 0 0,-1 1 1 0 0,1-1-1 0 0,0 0 0 0 0,-1 0 1 0 0,1 0-1 0 0,0 0 1 0 0,-1 0-1 0 0,1 0 1 0 0,-1-1-1 0 0,1 0 0 0 0,0 1 1 0 0,-1-1-1 0 0,0 0 1 0 0,1 0-1 0 0,-1 0 1 0 0,1 0-1 0 0,-1-1 0 0 0,0 1 1 0 0,0-1-1 0 0,0 1 1 0 0,0-1-1 0 0,0 0 1 0 0,0 0-1 0 0,1-1-45 0 0,51-66 615 0 0,-52 66-607 0 0,16-25 95 0 0,-1-1 0 0 0,-1 0 0 0 0,-2-2 1 0 0,-1 1-1 0 0,-1-2 0 0 0,-1 0 0 0 0,-2 0 0 0 0,3-23-103 0 0,6-81 411 0 0,-18 135-353 0 0,0 1-22 0 0,0 0-11 0 0,0 0-8 0 0,0 0-27 0 0,0 0-16 0 0,-4 26-128 0 0,-11 48 259 0 0,11 110 101 0 0,14 112-206 0 0,-6-223-57 0 0,-1-10-142 0 0,-2 1 0 0 0,-3-1 0 0 0,-2 1 0 0 0,-4 1 199 0 0,5-49-31 0 0,-2 0-1 0 0,1-1 0 0 0,-2 1 1 0 0,0-1-1 0 0,-1 0 1 0 0,0-1-1 0 0,-1 0 1 0 0,-1 0-1 0 0,0 0 1 0 0,-7 6 31 0 0,11-14-23 0 0,0 0 0 0 0,0 0 1 0 0,0-1-1 0 0,-1 0 0 0 0,1 0 1 0 0,-2 0-1 0 0,1-1 0 0 0,0 0 0 0 0,-1 0 1 0 0,0 0-1 0 0,1-1 0 0 0,-1 0 1 0 0,-1-1-1 0 0,1 1 0 0 0,0-1 0 0 0,-1-1 1 0 0,1 1-1 0 0,-1-1 0 0 0,1-1 1 0 0,-1 1-1 0 0,0-1 0 0 0,1-1 1 0 0,-6 0 22 0 0,10-1-4 0 0,0-1 0 0 0,0 0 0 0 0,0 0 0 0 0,1-1 0 0 0,-1 1 1 0 0,1 0-1 0 0,-1-1 0 0 0,1 1 0 0 0,0-1 0 0 0,1 0 0 0 0,-1 0 0 0 0,1 0 1 0 0,-1 0-1 0 0,1 0 0 0 0,0 0 0 0 0,1 0 0 0 0,-1 0 0 0 0,1 0 1 0 0,-1 0-1 0 0,1-1 0 0 0,1 1 0 0 0,-1 0 0 0 0,0 0 0 0 0,1 0 1 0 0,0 0-1 0 0,0 0 0 0 0,0 0 0 0 0,1 0 0 0 0,-1 0 0 0 0,1 0 1 0 0,0 0-1 0 0,0 1 0 0 0,1-1 4 0 0,12-24 69 0 0,2 0-1 0 0,1 1 1 0 0,2 1 0 0 0,0 1 0 0 0,2 0 0 0 0,0 2-1 0 0,5-2-68 0 0,-10 10-21 0 0,0-2-1 0 0,-1 1 1 0 0,-1-2-1 0 0,0 0 0 0 0,-1-1 1 0 0,9-17 21 0 0,-20 23-455 0 0,-3 4-6720 0 0,0 9-3760 0 0</inkml:trace>
  <inkml:trace contextRef="#ctx0" brushRef="#br0" timeOffset="3051.036">1385 645 10746 0 0,'0'0'1837'0'0,"0"0"-740"0"0,0 0-478 0 0,0 0 0 0 0,0 0 100 0 0,0 0 44 0 0,0 0-63 0 0,0 0-127 0 0,0 0-105 0 0,0 0-46 0 0,0 0-26 0 0,0 0-62 0 0,0 0-51 0 0,-3 18-57 0 0,-11 54-22 0 0,-19 5 282 0 0,7-28-355 0 0,-3-1 0 0 0,-1-2-1 0 0,-3-1 1 0 0,-1-1 0 0 0,-6 2-131 0 0,27-33 178 0 0,17-22 360 0 0,17-24-195 0 0,179-206-14 0 0,-127 173-129 0 0,-72 65-192 0 0,0 0 0 0 0,1-1-1 0 0,-1 1 1 0 0,1 0 0 0 0,-1 1 0 0 0,1-1-1 0 0,-1 0 1 0 0,1 0 0 0 0,-1 1-1 0 0,1-1 1 0 0,-1 1 0 0 0,1-1 0 0 0,0 1-1 0 0,0 0 1 0 0,-1-1 0 0 0,1 1-1 0 0,0 0 1 0 0,-1 0 0 0 0,1 0 0 0 0,0 1-1 0 0,-1-1 1 0 0,1 0 0 0 0,0 1 0 0 0,-1-1-1 0 0,1 1 1 0 0,0-1 0 0 0,-1 1-1 0 0,1 0 1 0 0,-1-1 0 0 0,1 1 0 0 0,-1 0-1 0 0,1 0 1 0 0,-1 0 0 0 0,0 1-1 0 0,0-1 1 0 0,1 0 0 0 0,-1 0 0 0 0,0 1-1 0 0,0-1 1 0 0,0 0 0 0 0,0 1 0 0 0,0-1-1 0 0,-1 1 1 0 0,1-1 0 0 0,0 1-1 0 0,-1 0 1 0 0,1 1-8 0 0,24 80 570 0 0,-24-83-568 0 0,13 170 361 0 0,-12-130-182 0 0,-2-39-169 0 0,-5-10-3236 0 0,-3 0-4223 0 0,6 8-306 0 0</inkml:trace>
  <inkml:trace contextRef="#ctx0" brushRef="#br0" timeOffset="3367.101">1140 984 8858 0 0,'0'0'1806'0'0,"0"0"-425"0"0,0 0-205 0 0,0 0 9 0 0,0 0-20 0 0,0 0-58 0 0,0 0-111 0 0,0 0-103 0 0,0 0-87 0 0,0 0-75 0 0,0 0-35 0 0,0 0-27 0 0,0 0-41 0 0,18 0-33 0 0,110-10 795 0 0,57-16-596 0 0,-183 26-1146 0 0,14-3-1167 0 0,-10 2-1788 0 0,-2 1-3371 0 0,-2 0-5230 0 0</inkml:trace>
  <inkml:trace contextRef="#ctx0" brushRef="#br0" timeOffset="5540.096">1687 424 0 0 0,'0'0'1972'0'0,"0"0"-833"0"0,0 0-226 0 0,0 0 223 0 0,0 0 292 0 0,0 0 144 0 0,0 0-90 0 0,0 0-260 0 0,0 0-286 0 0,0 0-196 0 0,0 0-56 0 0,0 0 20 0 0,0 0 38 0 0,0 5 46 0 0,0-3-683 0 0,0-1 0 0 0,0 0-1 0 0,0 1 1 0 0,0-1 0 0 0,1 1 0 0 0,-1-1 0 0 0,0 0 0 0 0,1 1-1 0 0,-1-1 1 0 0,1 0 0 0 0,-1 0 0 0 0,1 1 0 0 0,-1-1-1 0 0,1 0 1 0 0,0 0 0 0 0,0 0 0 0 0,0 0 0 0 0,-1 0 0 0 0,1 0-1 0 0,0 0 1 0 0,0 0 0 0 0,1 0 0 0 0,-1 0 0 0 0,0 0 0 0 0,0-1-1 0 0,0 1 1 0 0,0-1 0 0 0,1 1 0 0 0,-1-1 0 0 0,0 1-1 0 0,1-1 1 0 0,-1 1 0 0 0,0-1 0 0 0,1 0 0 0 0,-1 0 0 0 0,0 0-1 0 0,1 0 1 0 0,-1 0 0 0 0,0 0 0 0 0,1 0 0 0 0,-1 0 0 0 0,0 0-1 0 0,1-1 1 0 0,-1 1 0 0 0,0-1-105 0 0,144-10 3338 0 0,-120 4-3183 0 0,0 1-1 0 0,1 1 0 0 0,0 2 1 0 0,-1 0-1 0 0,1 2 1 0 0,11 0-155 0 0,-36 1-56 0 0,-1 0-33 0 0,0 0-46 0 0,0 0-73 0 0,0 0-79 0 0,-14 8-3341 0 0,6-4-5035 0 0,6-4-2167 0 0</inkml:trace>
  <inkml:trace contextRef="#ctx0" brushRef="#br0" timeOffset="5900.081">1838 196 8074 0 0,'0'0'2032'0'0,"0"0"-590"0"0,0 0-311 0 0,0 0 16 0 0,0 0 88 0 0,0 0 74 0 0,0 0-50 0 0,0 0-163 0 0,0 0-191 0 0,0 0-211 0 0,0 0-152 0 0,0 0-102 0 0,0 0-36 0 0,3 26-32 0 0,8 81-19 0 0,-8 65 1120 0 0,-23 2-1333 0 0,20-150-1290 0 0,1-20-3330 0 0,1-3-4200 0 0,0-1-1058 0 0</inkml:trace>
  <inkml:trace contextRef="#ctx0" brushRef="#br0" timeOffset="6622.01">2239 100 5329 0 0,'0'0'2573'0'0,"0"0"-469"0"0,0 0-241 0 0,0 0-2 0 0,0 0-54 0 0,0 0-156 0 0,0 0-239 0 0,0 0-281 0 0,0 0-231 0 0,0 0-240 0 0,0 0-164 0 0,0 0-121 0 0,-2-4-116 0 0,-8-14 2 0 0,36-1 866 0 0,0 8-870 0 0,1 1 0 0 0,0 1 0 0 0,1 1 0 0 0,0 2 0 0 0,0 1 0 0 0,1 0 0 0 0,0 3 1 0 0,2 0-258 0 0,-28 2 6 0 0,0 0 0 0 0,0 0 0 0 0,0 0 1 0 0,-1 0-1 0 0,1 1 0 0 0,0 0 0 0 0,0-1 1 0 0,0 1-1 0 0,0 0 0 0 0,-1 0 0 0 0,1 0 1 0 0,0 1-1 0 0,-1-1 0 0 0,1 1 1 0 0,-1-1-1 0 0,1 1 0 0 0,-1 0 0 0 0,0 0 1 0 0,0 0-1 0 0,0 0 0 0 0,0 0 0 0 0,0 1 1 0 0,0-1-1 0 0,-1 0 0 0 0,1 1 0 0 0,-1 0 1 0 0,1-1-1 0 0,-1 1 0 0 0,0 0 1 0 0,0-1-1 0 0,0 1 0 0 0,-1 0 0 0 0,1 0 1 0 0,-1 0-1 0 0,1 0 0 0 0,-1 0 0 0 0,0 0 1 0 0,0 0-1 0 0,0 0 0 0 0,-1 0-6 0 0,1 9 15 0 0,0 0 0 0 0,-1 0 0 0 0,0 0-1 0 0,-1 0 1 0 0,-1 0 0 0 0,0-1 0 0 0,0 1 0 0 0,-1-1-1 0 0,0 0 1 0 0,-1 0 0 0 0,-2 2-15 0 0,-154 239 20 0 0,9-30-39 0 0,150-219 21 0 0,-1 1-1 0 0,1-1 1 0 0,0 0 0 0 0,0 1-1 0 0,0-1 1 0 0,1 1-1 0 0,-1 0 1 0 0,1 0 0 0 0,0 0-1 0 0,0-1 1 0 0,0 1-1 0 0,1 0 1 0 0,-1 0 0 0 0,1 0-1 0 0,0 0 1 0 0,0 0-1 0 0,0 0 1 0 0,0 0 0 0 0,1 0-1 0 0,0 0 1 0 0,0 0-1 0 0,0 0 1 0 0,0 0 0 0 0,1 0-1 0 0,-1-1 1 0 0,1 1-1 0 0,0-1 1 0 0,0 1-1 0 0,0-1 1 0 0,1 0 0 0 0,-1 1-1 0 0,1-1 1 0 0,0 0-1 0 0,-1-1 1 0 0,1 1 0 0 0,1-1-1 0 0,-1 1 1 0 0,0-1-1 0 0,1 0 1 0 0,-1 0 0 0 0,3 1-2 0 0,11-1 101 0 0,0 0 0 0 0,0-1 1 0 0,0-1-1 0 0,0-1 0 0 0,1 0 1 0 0,-1-1-1 0 0,0-1 0 0 0,-1 0 1 0 0,1-2-1 0 0,0 0 1 0 0,11-5-102 0 0,133-31 638 0 0,-153 39-1446 0 0,-8 1-935 0 0,-6-12-2446 0 0,6 7 2395 0 0,0 2-3364 0 0,0 0-5840 0 0</inkml:trace>
  <inkml:trace contextRef="#ctx0" brushRef="#br0" timeOffset="9507.138">2825 296 0 0 0,'0'0'631'0'0,"0"0"562"0"0,0 0 260 0 0,0 0 160 0 0,0 0 128 0 0,0 0-10 0 0,0 0-131 0 0,0 0-186 0 0,0 0-206 0 0,0 0-197 0 0,0 0-151 0 0,9 0 2901 0 0,-42 165-1509 0 0,0 5-2028 0 0,25-41-245 0 0,10-127 35 0 0,-1 0-1 0 0,0 0 1 0 0,1-1-1 0 0,-1 1 1 0 0,1 0-1 0 0,0 0 1 0 0,0-1-1 0 0,0 1 1 0 0,-1-1-1 0 0,1 1 1 0 0,1-1-1 0 0,-1 0 1 0 0,0 0-1 0 0,0 0 1 0 0,0 0-1 0 0,1 0 1 0 0,-1 0-1 0 0,0-1 1 0 0,1 1-1 0 0,-1-1 1 0 0,0 0-1 0 0,1 0 1 0 0,-1 1-1 0 0,1-1 1 0 0,-1-1-1 0 0,0 1 1 0 0,1 0-1 0 0,-1-1 1 0 0,1 1-1 0 0,-1-1 1 0 0,0 0-1 0 0,0 0 1 0 0,1 1-1 0 0,-1-2 1 0 0,0 1-1 0 0,0 0 1 0 0,0 0-1 0 0,0-1 1 0 0,0 1-1 0 0,0-1 1 0 0,1-1-14 0 0,18-13 95 0 0,-2 0 0 0 0,1-1 0 0 0,-2-1 1 0 0,-1-1-1 0 0,0-1 0 0 0,-1 0 0 0 0,-1-1 1 0 0,-1-1-1 0 0,11-22-95 0 0,67-192 599 0 0,-85 167-27 0 0,-7 68-520 0 0,0 1-9 0 0,0 0 17 0 0,0 0-12 0 0,0 0 8 0 0,-5 20 182 0 0,-5 14-173 0 0,3 0 0 0 0,1 0-1 0 0,1 1 1 0 0,2 0-1 0 0,2 0 1 0 0,1 0 0 0 0,2 18-65 0 0,-1 68-14 0 0,-11 7-163 0 0,-6-1-1 0 0,-10 29 178 0 0,22-139-15 0 0,0-1-1 0 0,-1 1 1 0 0,-1-1 0 0 0,-1 0-1 0 0,0 0 1 0 0,-1 0-1 0 0,-1-1 1 0 0,0-1-1 0 0,-1 1 1 0 0,0-1-1 0 0,-1-1 1 0 0,-1 0-1 0 0,0-1 1 0 0,-1 0-1 0 0,-12 9 16 0 0,18-16-24 0 0,0 1-1 0 0,0-1 0 0 0,0 0 1 0 0,0-1-1 0 0,-1 0 1 0 0,0 0-1 0 0,0 0 0 0 0,0-1 1 0 0,0 0-1 0 0,0-1 0 0 0,-1 0 1 0 0,1 0-1 0 0,-1-1 1 0 0,0 0-1 0 0,1 0 0 0 0,-1-1 1 0 0,-5-1 24 0 0,12 0-16 0 0,0-1 0 0 0,1 1 0 0 0,-1-1 0 0 0,1 0 0 0 0,-1 0 0 0 0,1 0 0 0 0,0 0 1 0 0,-1 0-1 0 0,1 0 0 0 0,0 0 0 0 0,0 0 0 0 0,1 0 0 0 0,-1 0 0 0 0,0-1 0 0 0,1 1 0 0 0,-1 0 1 0 0,1 0-1 0 0,0-1 0 0 0,0 1 0 0 0,0 0 0 0 0,0-1 0 0 0,0 1 0 0 0,1-2 16 0 0,23-74-7 0 0,63-22 142 0 0,-59 71-88 0 0,23-19 89 0 0,1 1 1 0 0,3 3-1 0 0,24-14-136 0 0,-13 21 99 0 0,-66 37-95 0 0,1-1 0 0 0,0 1 0 0 0,-1 0 0 0 0,1 0-1 0 0,-1 0 1 0 0,1-1 0 0 0,-1 1 0 0 0,1 0 0 0 0,-1 0 0 0 0,1 0 0 0 0,0 0 0 0 0,-1 0-1 0 0,1 0 1 0 0,-1 0 0 0 0,1 0 0 0 0,-1 0 0 0 0,1 0 0 0 0,0 0 0 0 0,-1 1 0 0 0,1-1-1 0 0,-1 0 1 0 0,1 0 0 0 0,-1 0 0 0 0,1 1 0 0 0,-1-1 0 0 0,1 0 0 0 0,-1 1 0 0 0,1-1-1 0 0,-1 0 1 0 0,1 1 0 0 0,-1-1 0 0 0,0 1 0 0 0,1-1 0 0 0,-1 1 0 0 0,0-1 0 0 0,1 1-1 0 0,-1-1 1 0 0,0 1 0 0 0,0-1 0 0 0,1 1 0 0 0,-1-1 0 0 0,0 1 0 0 0,0-1 0 0 0,0 1-1 0 0,0-1 1 0 0,0 1 0 0 0,0 0 0 0 0,0-1 0 0 0,0 1 0 0 0,0-1 0 0 0,0 1 0 0 0,0 0-1 0 0,0-1 1 0 0,0 1-4 0 0,-1 14-3477 0 0,0-5-4740 0 0,1-10-2623 0 0</inkml:trace>
  <inkml:trace contextRef="#ctx0" brushRef="#br0" timeOffset="9800.608">3388 726 5417 0 0,'0'0'4166'0'0,"0"0"-2046"0"0,0 0-832 0 0,0 0-61 0 0,0 0 157 0 0,0 0 43 0 0,0 0-123 0 0,0 0-217 0 0,0 0-235 0 0,0 0-204 0 0,0 0-131 0 0,0 0-99 0 0,0 0-72 0 0,-2 22-37 0 0,-11 101 219 0 0,3 17 384 0 0,-9-82-1036 0 0,17-53-151 0 0,-1 0-431 0 0,-3-4-3159 0 0,6-8-6571 0 0,0 6 1892 0 0</inkml:trace>
  <inkml:trace contextRef="#ctx0" brushRef="#br0" timeOffset="10386.355">3316 737 4025 0 0,'0'0'2627'0'0,"0"0"-541"0"0,0 0-150 0 0,0 0 42 0 0,0 0-74 0 0,0 0-211 0 0,0 0-390 0 0,0 0-364 0 0,0 0-295 0 0,0 0-215 0 0,0 0-107 0 0,0 0-38 0 0,12-4 779 0 0,131-17 1185 0 0,-140 20-2244 0 0,-1 1 0 0 0,0-1 0 0 0,0 1 0 0 0,1 0 0 0 0,-1 0 0 0 0,0 0 0 0 0,1 0 0 0 0,-1 0 0 0 0,0 0 0 0 0,1 1 0 0 0,-1-1 0 0 0,0 1 0 0 0,0-1 0 0 0,0 1 0 0 0,1 0 1 0 0,-1 0-1 0 0,0 0 0 0 0,0 0 0 0 0,0 0 0 0 0,0 1 0 0 0,-1-1 0 0 0,1 1 0 0 0,0-1 0 0 0,0 1 0 0 0,-1 0 0 0 0,1-1 0 0 0,-1 1 0 0 0,0 0 0 0 0,1 0 0 0 0,-1 0 0 0 0,0 0 0 0 0,0 0 0 0 0,0 0 0 0 0,-1 1 0 0 0,1-1 0 0 0,0 0 0 0 0,-1 0 0 0 0,1 1 0 0 0,-1-1 0 0 0,0 0 0 0 0,0 0 0 0 0,0 1 0 0 0,0 1-4 0 0,-32 88 293 0 0,27-84-291 0 0,0 0 0 0 0,1 0 0 0 0,0 0 0 0 0,1 0 0 0 0,0 1 0 0 0,0-1 0 0 0,1 1-1 0 0,0 0 1 0 0,0 0 0 0 0,1 5-2 0 0,2-11-7 0 0,0-1 1 0 0,0 0-1 0 0,1 0 0 0 0,-1 0 0 0 0,1 1 0 0 0,0-2 0 0 0,-1 1 0 0 0,1 0 0 0 0,0 0 0 0 0,0 0 0 0 0,0-1 0 0 0,0 1 0 0 0,0-1 0 0 0,1 0 0 0 0,-1 0 0 0 0,0 0 0 0 0,1 0 0 0 0,-1 0 1 0 0,1 0-1 0 0,-1 0 0 0 0,2 0 7 0 0,17 8-16 0 0,-16-6 26 0 0,0 0 0 0 0,0 0 0 0 0,-1 1 1 0 0,1-1-1 0 0,-1 1 0 0 0,0 0 0 0 0,0 1 0 0 0,0-1 0 0 0,-1 0 0 0 0,1 1 0 0 0,-1 0 0 0 0,0 0 1 0 0,-1 0-1 0 0,1 0 0 0 0,-1 1 0 0 0,0-1 0 0 0,0 1 0 0 0,-1-1 0 0 0,1 1 0 0 0,-1 0 1 0 0,-1-1-1 0 0,1 1 0 0 0,-1 0 0 0 0,0 0 0 0 0,0-1 0 0 0,0 1 0 0 0,-1 0 0 0 0,0 0 0 0 0,0 0-10 0 0,-2-2 39 0 0,0 0-1 0 0,0 0 0 0 0,0-1 0 0 0,0 1 1 0 0,0-1-1 0 0,-1 1 0 0 0,1-1 0 0 0,-1 0 1 0 0,0-1-1 0 0,0 1 0 0 0,0-1 0 0 0,0 1 0 0 0,0-1 1 0 0,-1 0-1 0 0,1-1 0 0 0,-1 1 0 0 0,1-1 1 0 0,-3 1-39 0 0,0 0 53 0 0,-10 3 18 0 0,1-2 0 0 0,-1 0 0 0 0,0-1 0 0 0,0 0 0 0 0,0-1 0 0 0,0-2 0 0 0,1 1 0 0 0,-14-4-71 0 0,25 4-77 0 0,0-1-1 0 0,0 0 0 0 0,1 0 1 0 0,-1-1-1 0 0,0 0 1 0 0,1 0-1 0 0,0 0 1 0 0,-1 0-1 0 0,1 0 0 0 0,0-1 1 0 0,0 0-1 0 0,0 0 1 0 0,0 0-1 0 0,1 0 1 0 0,-1-1-1 0 0,1 0 0 0 0,0 1 1 0 0,-1-2 77 0 0,3-12-3603 0 0,2 8-4853 0 0,4 5-3265 0 0</inkml:trace>
  <inkml:trace contextRef="#ctx0" brushRef="#br0" timeOffset="12659.99">3659 421 1608 0 0,'0'0'1427'0'0,"0"0"-165"0"0,0 0 50 0 0,0 0 161 0 0,0 0 78 0 0,0 0-101 0 0,0 0-231 0 0,0 0-176 0 0,0 0-101 0 0,0 0-33 0 0,0 0-8 0 0,6 0-56 0 0,136 9 3722 0 0,82-9-2247 0 0,-88-2-1860 0 0,-136 2-452 0 0,0 0-13 0 0,0 0-10 0 0,0 0-5 0 0,0 0-25 0 0,0 0-47 0 0,0 0-40 0 0,0 0-60 0 0,0 0-102 0 0,-10-7-4963 0 0,7 4-2053 0 0,1 2-2625 0 0</inkml:trace>
  <inkml:trace contextRef="#ctx0" brushRef="#br0" timeOffset="12979.038">3904 167 6129 0 0,'0'0'1894'0'0,"0"0"-310"0"0,0 0-106 0 0,0 0 16 0 0,0 0-89 0 0,0 0-194 0 0,0 0-236 0 0,0 0-229 0 0,0 0-148 0 0,0 0-68 0 0,0 0-51 0 0,0 0-43 0 0,0 0-2 0 0,-5 16-7 0 0,-12 50-1 0 0,11 25 1095 0 0,-9 174 150 0 0,-3-161-1647 0 0,1-43-2264 0 0,17-60 1192 0 0,0-1-543 0 0,2 0-6282 0 0,0 0-2733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77 4257 0 0,'0'0'1955'0'0,"0"0"-520"0"0,0 0-176 0 0,0 0 100 0 0,0 0 120 0 0,0 0 8 0 0,0 0-191 0 0,0 0-289 0 0,0 0-268 0 0,0 0-203 0 0,0 0-108 0 0,0 0-4 0 0,0 0 44 0 0,1 3 38 0 0,3 7-282 0 0,0 1 1 0 0,-1 0 0 0 0,-1 0 0 0 0,1 0-1 0 0,-2 1 1 0 0,0-1 0 0 0,0 0 0 0 0,-1 1-1 0 0,0-1 1 0 0,-1 1 0 0 0,-1-1 0 0 0,0 0-1 0 0,0 0 1 0 0,-1 0 0 0 0,0 0 0 0 0,-1 0-1 0 0,0 0 1 0 0,-5 7-225 0 0,-6 30 260 0 0,10-31-200 0 0,-4 9-25 0 0,2-1 1 0 0,0 2-1 0 0,2-1 1 0 0,1 1-1 0 0,2 0 0 0 0,0 0 1 0 0,2 21-36 0 0,1-46 15 0 0,1 1 1 0 0,0-1-1 0 0,0 0 1 0 0,0 0 0 0 0,0 0-1 0 0,0 0 1 0 0,1 0 0 0 0,-1 0-1 0 0,0 0 1 0 0,1-1-1 0 0,-1 1 1 0 0,1-1 0 0 0,0 0-1 0 0,0 1 1 0 0,-1-1 0 0 0,1-1-1 0 0,0 1 1 0 0,0 0-1 0 0,0-1 1 0 0,0 1 0 0 0,0-1-1 0 0,0 0 1 0 0,0 0-1 0 0,0 0 1 0 0,0 0 0 0 0,0-1-1 0 0,-1 1 1 0 0,1-1 0 0 0,0 0-1 0 0,0 0 1 0 0,0 0-1 0 0,0 0 1 0 0,-1 0 0 0 0,1-1-1 0 0,-1 1 1 0 0,1-1-1 0 0,-1 1 1 0 0,3-3-16 0 0,8-8 54 0 0,1 0 0 0 0,-2-1 0 0 0,0 0 0 0 0,0-1 0 0 0,-1 0 0 0 0,-1-1 0 0 0,3-6-54 0 0,101-163 225 0 0,-96 148-116 0 0,-1-1 0 0 0,-2-1 0 0 0,-2 0 0 0 0,-1-1 1 0 0,-3-1-1 0 0,5-30-109 0 0,-15 55 171 0 0,-4 20-74 0 0,-6 24-85 0 0,0 9 5 0 0,1 0 0 0 0,2 1-1 0 0,1 1 1 0 0,2-1 0 0 0,2 1 0 0 0,2 0 0 0 0,2-1 0 0 0,1 1 0 0 0,2 1-17 0 0,8 30-47 0 0,-3 1 1 0 0,-3 1-1 0 0,-3-1 1 0 0,-3 1-1 0 0,-3-1 1 0 0,-4 1-1 0 0,-3-1 1 0 0,-7 22 46 0 0,14-84 7 0 0,-4 30 15 0 0,-3-1-1 0 0,-1 0 1 0 0,-2-1-1 0 0,-1 0 1 0 0,-2-1 0 0 0,-2-1-1 0 0,-14 23-21 0 0,28-54 8 0 0,1 1 1 0 0,-1-1-1 0 0,0 0 0 0 0,0 0 0 0 0,-1-1 0 0 0,1 1 0 0 0,-1-1 0 0 0,0 0 0 0 0,0 0 0 0 0,0-1 0 0 0,-1 1 0 0 0,1-1 0 0 0,-1 0 0 0 0,0-1 0 0 0,0 0 0 0 0,0 1 0 0 0,0-2 1 0 0,0 1-1 0 0,-1-1 0 0 0,1 0 0 0 0,0 0 0 0 0,-4-1-8 0 0,7 0-3 0 0,1 0 0 0 0,-1 0 0 0 0,0-1 1 0 0,0 1-1 0 0,0-1 0 0 0,0 0 0 0 0,1 0 0 0 0,-1 0 1 0 0,0 0-1 0 0,1-1 0 0 0,-1 1 0 0 0,1-1 0 0 0,-1 1 1 0 0,1-1-1 0 0,0 0 0 0 0,0 0 0 0 0,-1 0 0 0 0,1 0 1 0 0,1 0-1 0 0,-1 0 0 0 0,0-1 0 0 0,0 1 0 0 0,1-1 1 0 0,0 1-1 0 0,-1-1 0 0 0,1 0 0 0 0,0 1 0 0 0,0-1 1 0 0,1 0-1 0 0,-1 0 0 0 0,0 0 0 0 0,1 1 0 0 0,0-1 1 0 0,0 0-1 0 0,0 0 0 0 0,0 0 0 0 0,0 0 3 0 0,0-8 1 0 0,0 0 0 0 0,0 0 0 0 0,1 0 0 0 0,1 0 0 0 0,0 0 0 0 0,1 0 0 0 0,0 0 0 0 0,0 1 0 0 0,4-7-1 0 0,29-50-30 0 0,2 2-1 0 0,4 1 1 0 0,22-23 30 0 0,12-18-17 0 0,-1 16-288 0 0,-74 88 153 0 0,-1 1-72 0 0,0 0-115 0 0,0 0-172 0 0,0 0-210 0 0,0 0-237 0 0,-7 7-7524 0 0,5-7-2509 0 0</inkml:trace>
  <inkml:trace contextRef="#ctx0" brushRef="#br0" timeOffset="464.657">632 688 8746 0 0,'0'0'2339'0'0,"0"0"-415"0"0,0 0-134 0 0,0 0-15 0 0,0 0-122 0 0,0 0-233 0 0,0 0-267 0 0,0 0-246 0 0,0 0-173 0 0,0 0-150 0 0,0 0-88 0 0,0 0-72 0 0,0 0-60 0 0,3 0 1519 0 0,-110 140-1353 0 0,103-132-515 0 0,-1 1 1 0 0,2 0-1 0 0,-1 0 0 0 0,1 1 1 0 0,0-1-1 0 0,1 1 0 0 0,0-1 1 0 0,1 1-1 0 0,0 0 1 0 0,0 0-1 0 0,1 4-15 0 0,1-11 9 0 0,-1 0 0 0 0,1 0 0 0 0,-1-1 0 0 0,1 1 1 0 0,0 0-1 0 0,0-1 0 0 0,0 1 0 0 0,0-1 0 0 0,1 1 0 0 0,-1-1 0 0 0,1 1 0 0 0,-1-1 0 0 0,1 0 0 0 0,0 0 0 0 0,0 0 0 0 0,0 0 1 0 0,0 0-1 0 0,0 0 0 0 0,0-1 0 0 0,1 1 0 0 0,-1-1 0 0 0,1 1 0 0 0,-1-1 0 0 0,1 0 0 0 0,-1 0 0 0 0,1 0 0 0 0,0 0 0 0 0,-1-1 1 0 0,1 1-1 0 0,2 0-9 0 0,85 7 281 0 0,-84-7-376 0 0,0-1 0 0 0,0 1 0 0 0,0-2 0 0 0,-1 1 0 0 0,1-1 1 0 0,0 1-1 0 0,0-1 0 0 0,-1-1 0 0 0,1 1 0 0 0,-1-1 0 0 0,1 0 1 0 0,-1-1-1 0 0,0 1 0 0 0,1-1 0 0 0,-1 0 0 0 0,-1 0 0 0 0,1-1 1 0 0,4-3 94 0 0,-7 0-4602 0 0,-2 3-3650 0 0,2 0-4280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1104 0 0,'0'0'1653'0'0,"0"0"-48"0"0,0 0 8 0 0,0 0 51 0 0,0 0-21 0 0,0 0-137 0 0,0 0-222 0 0,0 0-241 0 0,0 0-195 0 0,0 0-141 0 0,0 0-76 0 0,37 12 4844 0 0,-1-6-4599 0 0,0-1-1 0 0,1-2 1 0 0,0-1-1 0 0,-1-2 1 0 0,2-2-876 0 0,113 5 649 0 0,-33 1-1670 0 0,-115-4-2991 0 0,-8 0 2391 0 0,-4 0-4995 0 0,4 0-4405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0,'0'0'2134'0'0,"0"0"-555"0"0,0 0-260 0 0,0 0-39 0 0,0 0-24 0 0,0 0-98 0 0,0 0-155 0 0,0 0-146 0 0,0 0-93 0 0,0 0-38 0 0,0 0-39 0 0,0 0-47 0 0,7 3-43 0 0,81 27 1889 0 0,103-41-538 0 0,-25 3-4265 0 0,-153 7-345 0 0,-5-1-3069 0 0,-4 2-6394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5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375 104 0 0 0,'0'0'1198'0'0,"0"0"409"0"0,0 0 244 0 0,0 0 45 0 0,0 0-80 0 0,0 0-113 0 0,0 0-144 0 0,0 0-124 0 0,0 0-106 0 0,0 0-105 0 0,6-4-108 0 0,15-10-121 0 0,-16 10-116 0 0,-5 4-118 0 0,-26 0 1541 0 0,14 2-2211 0 0,0 0-1 0 0,0 1 1 0 0,0 1-1 0 0,0 0 1 0 0,1 0-1 0 0,0 1 1 0 0,0 1-1 0 0,0 0 0 0 0,0 0 1 0 0,1 1-1 0 0,0 0 1 0 0,-3 4-91 0 0,-9 7 74 0 0,0 2 0 0 0,1 0-1 0 0,1 1 1 0 0,1 1 0 0 0,1 1 0 0 0,1 0 0 0 0,1 2 0 0 0,1 0-1 0 0,1 0 1 0 0,2 2 0 0 0,-5 12-74 0 0,13-31 40 0 0,1 1-1 0 0,0 0 1 0 0,1 0-1 0 0,-1 1 1 0 0,2-1-1 0 0,-1 0 1 0 0,1 1-1 0 0,1-1 1 0 0,0 1-1 0 0,0-1 1 0 0,1 0-1 0 0,0 1 1 0 0,0-1-1 0 0,1 0 1 0 0,1 1-1 0 0,0-1 1 0 0,0 0-1 0 0,0-1 1 0 0,1 1 0 0 0,0 0-1 0 0,1-1 1 0 0,0 0-1 0 0,0 0 1 0 0,1-1-1 0 0,0 1 1 0 0,0-1-1 0 0,1-1 1 0 0,0 1-1 0 0,0-1 1 0 0,1 0-1 0 0,-1-1 1 0 0,1 1-1 0 0,1-1-39 0 0,115 33 586 0 0,-29-36-800 0 0,-49-23-1651 0 0,-32 9-1325 0 0,-3 0-3653 0 0,-4 5-4576 0 0</inkml:trace>
  <inkml:trace contextRef="#ctx0" brushRef="#br0" timeOffset="331.962">666 395 6393 0 0,'0'0'1503'0'0,"0"0"-296"0"0,0 0-28 0 0,0 0 244 0 0,0 0 138 0 0,0 0-52 0 0,0 0-205 0 0,0 0-275 0 0,0 0-205 0 0,0 0-149 0 0,0 0-121 0 0,-23 34-79 0 0,-73 104-81 0 0,65-67 195 0 0,29-68-531 0 0,1 0-1 0 0,0 1 1 0 0,-1-1-1 0 0,2 1 1 0 0,-1-1 0 0 0,0 1-1 0 0,1-1 1 0 0,-1 1 0 0 0,1 0-1 0 0,0-1 1 0 0,0 1-1 0 0,1-1 1 0 0,-1 1 0 0 0,1-1-1 0 0,0 1 1 0 0,-1-1-1 0 0,2 1 1 0 0,-1-1 0 0 0,0 1-1 0 0,1-1 1 0 0,-1 0-1 0 0,1 0 1 0 0,0 0 0 0 0,0 0-1 0 0,0 0 1 0 0,1 0-1 0 0,-1-1 1 0 0,1 1 0 0 0,-1-1-1 0 0,1 1 1 0 0,0-1-1 0 0,0 0 1 0 0,0 0 0 0 0,0 0-1 0 0,0-1 1 0 0,0 1-1 0 0,1-1 1 0 0,-1 0 0 0 0,1 1-1 0 0,-1-2 1 0 0,3 2-58 0 0,8-5 107 0 0,0 1-1 0 0,0-2 1 0 0,0 0-1 0 0,0 0 1 0 0,0-2 0 0 0,-1 1-1 0 0,0-2 1 0 0,0 0 0 0 0,-1 0-1 0 0,0-1 1 0 0,0-1-1 0 0,-1 0 1 0 0,0-1 0 0 0,0 0-1 0 0,-1 0 1 0 0,-1-1 0 0 0,0 0-1 0 0,0-1 1 0 0,-1 0-1 0 0,-1 0 1 0 0,6-12-107 0 0,-8 15 4 0 0,-1-1 1 0 0,0 1-1 0 0,-1 0 0 0 0,0-1 1 0 0,-1 1-1 0 0,0-1 0 0 0,0 0 1 0 0,-1 0-1 0 0,0 0 0 0 0,-1 0 0 0 0,0 0 1 0 0,0 0-1 0 0,-2-4-4 0 0,1 11-64 0 0,0-1 0 0 0,0 0-1 0 0,0 1 1 0 0,-1 0 0 0 0,1-1 0 0 0,-1 1 0 0 0,0 0-1 0 0,0 0 1 0 0,0 0 0 0 0,-1 0 0 0 0,1 0 0 0 0,-1 0 0 0 0,1 1-1 0 0,-1-1 1 0 0,0 1 0 0 0,0 0 0 0 0,0-1 0 0 0,0 1-1 0 0,-1 1 1 0 0,1-1 0 0 0,0 1 0 0 0,-1-1 0 0 0,1 1-1 0 0,-1 0 1 0 0,0 0 0 0 0,1 0 0 0 0,-1 1 0 0 0,0-1-1 0 0,1 1 1 0 0,-1 0 0 0 0,0 0 0 0 0,0 0 0 0 0,0 1 64 0 0,-39 4-3351 0 0,5 7-3445 0 0,24-5-4263 0 0</inkml:trace>
  <inkml:trace contextRef="#ctx0" brushRef="#br0" timeOffset="814.973">909 741 9546 0 0,'0'0'2319'0'0,"0"0"-653"0"0,0 0-310 0 0,0 0-45 0 0,0 0-104 0 0,0 0-144 0 0,0 0-183 0 0,0 0-181 0 0,0 0-116 0 0,0 0-18 0 0,0 0-14 0 0,0 0-51 0 0,9-33-53 0 0,25-103-80 0 0,-5 62 186 0 0,-20 59-477 0 0,1 1 0 0 0,1 0 1 0 0,-1 0-1 0 0,2 1 0 0 0,0 0 0 0 0,1 1 0 0 0,0 1 0 0 0,0 0 1 0 0,15-8-77 0 0,-27 19-5 0 0,-1-1 0 0 0,1 1 0 0 0,-1 0 0 0 0,1 0 0 0 0,0 0 0 0 0,-1 0 0 0 0,1 0 0 0 0,-1 0 1 0 0,1 0-1 0 0,0 0 0 0 0,-1 0 0 0 0,1 0 0 0 0,-1 1 0 0 0,1-1 0 0 0,0 0 0 0 0,-1 0 1 0 0,1 1-1 0 0,-1-1 0 0 0,1 0 0 0 0,-1 0 0 0 0,1 1 0 0 0,-1-1 0 0 0,1 1 0 0 0,-1-1 1 0 0,0 0-1 0 0,1 1 0 0 0,-1-1 0 0 0,1 1 0 0 0,-1-1 0 0 0,0 1 0 0 0,1-1 0 0 0,-1 1 0 0 0,0 0 1 0 0,0-1-1 0 0,1 1 0 0 0,-1-1 0 0 0,0 1 0 0 0,0-1 0 0 0,0 1 0 0 0,0 0 0 0 0,0-1 1 0 0,0 1-1 0 0,0-1 0 0 0,0 1 0 0 0,0 0 0 0 0,0-1 0 0 0,0 1 0 0 0,0-1 0 0 0,0 1 0 0 0,-1 0 1 0 0,1-1-1 0 0,0 1 0 0 0,0-1 0 0 0,-1 1 0 0 0,1 0 5 0 0,-6 40-266 0 0,2-28 269 0 0,1 0 0 0 0,0 1 0 0 0,1-1 0 0 0,0 0 0 0 0,1 1 0 0 0,1-1 1 0 0,0 1-1 0 0,0 0 0 0 0,4 12-3 0 0,-3-23 18 0 0,0 1 0 0 0,0-1 1 0 0,1 1-1 0 0,-1-1 0 0 0,1 0 1 0 0,0 0-1 0 0,0 0 1 0 0,0 0-1 0 0,0 0 0 0 0,1 0 1 0 0,-1-1-1 0 0,1 1 0 0 0,0-1 1 0 0,0 1-1 0 0,0-1 0 0 0,0 0 1 0 0,0 0-1 0 0,0-1 0 0 0,0 1 1 0 0,1-1-1 0 0,-1 1 0 0 0,1-1 1 0 0,-1 0-1 0 0,1 0 0 0 0,-1-1 1 0 0,1 1-1 0 0,-1-1 0 0 0,1 1 1 0 0,0-1-1 0 0,-1 0 0 0 0,1-1 1 0 0,0 1-1 0 0,-1-1 0 0 0,1 1 1 0 0,-1-1-1 0 0,1 0 1 0 0,-1 0-1 0 0,1-1 0 0 0,-1 1 1 0 0,0-1-1 0 0,4-2-18 0 0,2-3 35 0 0,0 0-1 0 0,-1-1 1 0 0,1 0-1 0 0,-2 0 1 0 0,1-1-1 0 0,-1 0 1 0 0,0-1 0 0 0,-1 1-1 0 0,0-1 1 0 0,-1-1-1 0 0,0 1 1 0 0,-1-1 0 0 0,0 0-1 0 0,0 0 1 0 0,-1 0-1 0 0,1-7-34 0 0,4-5-1625 0 0,-1 9-6349 0 0,-6 10-3443 0 0</inkml:trace>
  <inkml:trace contextRef="#ctx0" brushRef="#br0" timeOffset="1235.446">1789 237 4417 0 0,'0'0'5749'0'0,"0"0"-3244"0"0,0 0-1162 0 0,0 0-100 0 0,0 0 46 0 0,0 0-25 0 0,0 0-178 0 0,0 0-235 0 0,0 0-166 0 0,0 0-125 0 0,0 0-117 0 0,0 0-99 0 0,0 0-68 0 0,-26 20-66 0 0,-82 66-36 0 0,9-16 321 0 0,99-69-494 0 0,-1-1 1 0 0,0 1-1 0 0,1-1 0 0 0,-1 1 0 0 0,0-1 1 0 0,1 1-1 0 0,-1 0 0 0 0,1-1 0 0 0,-1 1 1 0 0,1 0-1 0 0,-1 0 0 0 0,1-1 0 0 0,-1 1 1 0 0,1 0-1 0 0,0 0 0 0 0,-1-1 0 0 0,1 1 1 0 0,0 0-1 0 0,0 0 0 0 0,0 0 0 0 0,0 0 1 0 0,-1 0-1 0 0,1-1 0 0 0,1 1 0 0 0,-1 0 1 0 0,0 0-1 0 0,0 0 0 0 0,0 0 0 0 0,0 0 1 0 0,0-1-1 0 0,1 1 0 0 0,-1 0 0 0 0,0 0 1 0 0,1 0-1 0 0,-1-1 0 0 0,1 1 0 0 0,-1 0 1 0 0,1-1-1 0 0,-1 1 0 0 0,1 0 0 0 0,-1-1 1 0 0,1 1-1 0 0,0 0 0 0 0,-1-1 0 0 0,1 1 1 0 0,0-1-1 0 0,-1 1 0 0 0,1-1 0 0 0,0 0 1 0 0,0 1-1 0 0,0-1 0 0 0,-1 0 0 0 0,1 1 1 0 0,0-1-1 0 0,0 0-1 0 0,56 9 68 0 0,-44-7-23 0 0,-8-2-36 0 0,-2 0 11 0 0,1-1 1 0 0,-1 1 0 0 0,1 0 0 0 0,-1 0-1 0 0,1 0 1 0 0,-1 0 0 0 0,1 1 0 0 0,-1-1 0 0 0,1 1-1 0 0,-1 0 1 0 0,1 0 0 0 0,-1 0 0 0 0,0 0 0 0 0,0 1-1 0 0,1 0 1 0 0,-1-1 0 0 0,0 1 0 0 0,0 0 0 0 0,-1 0-1 0 0,1 1 1 0 0,0-1 0 0 0,-1 1 0 0 0,1-1 0 0 0,-1 1-1 0 0,0 0 1 0 0,0 0 0 0 0,0 0 0 0 0,0 0 0 0 0,-1 0-1 0 0,1 0 1 0 0,-1 0 0 0 0,0 1 0 0 0,0-1 0 0 0,0 1-1 0 0,0-1 1 0 0,0 3-21 0 0,-1 0 74 0 0,0 1-1 0 0,-1-1 0 0 0,0 0 1 0 0,0 0-1 0 0,0 0 1 0 0,-1 0-1 0 0,0 0 1 0 0,0 0-1 0 0,0 0 0 0 0,-1-1 1 0 0,0 1-1 0 0,0-1 1 0 0,0 1-1 0 0,-1-1 1 0 0,1 0-1 0 0,-3 1-73 0 0,-4 6-8 0 0,-1 0 0 0 0,0-1 1 0 0,-1 0-1 0 0,0-1 0 0 0,-1 0 0 0 0,0-1 1 0 0,0 0-1 0 0,-1-1 0 0 0,0-1 0 0 0,-1 0 1 0 0,-12 4 7 0 0,-6-10-2410 0 0,30-19-5369 0 0,4 14 2207 0 0,-1-3-3630 0 0</inkml:trace>
  <inkml:trace contextRef="#ctx0" brushRef="#br0" timeOffset="1557.879">2089 1 8002 0 0,'0'0'1916'0'0,"0"0"3"0"0,0 0 51 0 0,0 0-87 0 0,0 0-159 0 0,0 0-207 0 0,0 0-204 0 0,0 0-192 0 0,0 0-187 0 0,1 33-160 0 0,-1 104-167 0 0,-21 17 558 0 0,1 78-845 0 0,-4-158-865 0 0,-23-56-4524 0 0,41-18 2888 0 0,-3-1-936 0 0,3-1-3470 0 0,2 1-1079 0 0</inkml:trace>
  <inkml:trace contextRef="#ctx0" brushRef="#br0" timeOffset="1737.591">1778 306 8810 0 0,'0'0'3119'0'0,"0"0"-1225"0"0,0 0-555 0 0,0 0-44 0 0,0 0-14 0 0,0 0-55 0 0,0 0-98 0 0,36-3-131 0 0,114-9-129 0 0,142-6 1426 0 0,-210 30-3853 0 0,-50 3-7545 0 0,-24-9-2476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45.561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 8 0 0 0,'0'0'176'0'0,"0"0"299"0"0,0 0-20 0 0,0 0-95 0 0,-5-7 1879 0 0,18 40 2494 0 0,9 181-1746 0 0,-18 351-1446 0 0,-7-298-1366 0 0,12 185 76 0 0,-3-224-247 0 0,7-154-183 0 0,-12-76 774 0 0,9-17-949 0 0,-1 0-5594 0 0,-7 15-1562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46.64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22 3 0 0 0,'0'0'822'0'0,"0"0"104"0"0,0 0 1 0 0,0 0 65 0 0,0-3 19 0 0,0 4-882 0 0,0-1 0 0 0,0 1-1 0 0,0-1 1 0 0,0 1-1 0 0,0-1 1 0 0,0 1 0 0 0,-1-1-1 0 0,1 1 1 0 0,0-1-1 0 0,0 1 1 0 0,0-1 0 0 0,0 1-1 0 0,-1-1 1 0 0,1 1 0 0 0,0-1-1 0 0,0 1 1 0 0,-1-1-1 0 0,1 1 1 0 0,0-1 0 0 0,-1 0-1 0 0,1 1 1 0 0,0-1-1 0 0,-1 0 1 0 0,1 1 0 0 0,-1-1-1 0 0,1 0 1 0 0,0 1 0 0 0,-1-1-1 0 0,1 0 1 0 0,-1 0-1 0 0,1 0 1 0 0,-1 1 0 0 0,1-1-1 0 0,-1 0 1 0 0,1 0-1 0 0,-1 0 1 0 0,1 0 0 0 0,-1 0-1 0 0,0 0 1 0 0,1 0 0 0 0,-1 0-1 0 0,1 0 1 0 0,-1 0-1 0 0,1 0 1 0 0,-1 0 0 0 0,1-1-1 0 0,-1 1 1 0 0,1 0-1 0 0,-1 0 1 0 0,1 0 0 0 0,-1-1-1 0 0,1 1 1 0 0,0 0 0 0 0,-1 0-1 0 0,1-1 1 0 0,-1 1-1 0 0,1-1 1 0 0,0 1 0 0 0,-1-1-129 0 0,6 184 3103 0 0,-1-141-2747 0 0,30 426 1370 0 0,-36-137-1473 0 0,-9-24-178 0 0,-7-250 190 0 0,18-56-318 0 0,1 0 0 0 0,-1-1 0 0 0,0 1 0 0 0,1-1 0 0 0,-1 1 0 0 0,0-1 0 0 0,1 1 0 0 0,-1-1 0 0 0,1 1 0 0 0,-1-1 1 0 0,1 0-1 0 0,-1 1 0 0 0,1-1 0 0 0,0 0 0 0 0,-1 1 0 0 0,1-1 0 0 0,-1 0 0 0 0,1 1 0 0 0,0-1 0 0 0,-1 0 0 0 0,1 0 0 0 0,0 0 0 0 0,-1 0 0 0 0,1 0 0 0 0,0 0 0 0 0,-1 0 0 0 0,1 0 0 0 0,0 0 0 0 0,-1 0 0 0 0,1 0 0 0 0,-1 0 0 0 0,1 0 0 0 0,0 0 0 0 0,-1-1 0 0 0,1 1 0 0 0,0 0 0 0 0,-1-1 0 0 0,1 1 0 0 0,-1 0 0 0 0,1-1 0 0 0,-1 1 0 0 0,1 0 0 0 0,-1-1 0 0 0,1 1 0 0 0,-1-1 1 0 0,1 1-1 0 0,-1-1 0 0 0,0 1 0 0 0,1-1 0 0 0,-1 0 53 0 0,7-9-1672 0 0,-1 2-5598 0 0,-4 4 815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00.076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83 31 0 0 0,'-1'-31'77'0'0,"2"82"8035"0"0,-3 37-5816 0 0,1 2-1455 0 0,-5 632 1451 0 0,29-512-2030 0 0,-15 169 36 0 0,0-198-105 0 0,-23-12-54 0 0,-1 8-25 0 0,-19 44 83 0 0,-7-45 803 0 0,39-119-936 0 0,2 1 0 0 0,2 0 0 0 0,3-1 0 0 0,3 11-64 0 0,-5 80 1185 0 0,11-93-1063 0 0,-8 64 311 0 0,-3-68 179 0 0,-2-51-576 0 0,0 0-12 0 0,0 0-10 0 0,0 0 2 0 0,0 0-12 0 0,0 0 20 0 0,0 0 6 0 0,0 0 21 0 0,0 0 2 0 0,0 0-13 0 0,0 0-16 0 0,0 0-12 0 0,0 6 426 0 0,9-233 21 0 0,-5-373-495 0 0,-1 287-34 0 0,11 183-39 0 0,3-5 125 0 0,1-20-43 0 0,-13-150 52 0 0,-1-12 25 0 0,-2 273-42 0 0,1 0-1 0 0,3 0 1 0 0,1 0 0 0 0,8-23-8 0 0,-2-3 52 0 0,-7-17 73 0 0,-14-87-50 0 0,-8-26-119 0 0,13 146 593 0 0,1 26-2785 0 0,1 0-8301 0 0,1 24 3019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01.497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78 0 0 0,'0'0'149'0'0,"0"0"210"0"0,0 0 13 0 0,0 0-121 0 0,0 0-126 0 0,0 0-90 0 0,0 0-38 0 0,0 0-1 0 0,0 0 15 0 0,-1-10 5 0 0,-1-30 33 0 0,18 22 639 0 0,-10 16-211 0 0,58-5 3677 0 0,-13 14-384 0 0,-48-5-3554 0 0,-1 0-1 0 0,1 0 1 0 0,-1 0 0 0 0,0 1 0 0 0,0-1 0 0 0,0 1-1 0 0,-1-1 1 0 0,1 1 0 0 0,-1 0 0 0 0,1 0 0 0 0,-1 0-1 0 0,0-1 1 0 0,0 1 0 0 0,0 0 0 0 0,0 1 0 0 0,-1-1-1 0 0,1 0 1 0 0,-1 0 0 0 0,0 0 0 0 0,0 0 0 0 0,0 3-216 0 0,-4 255 2917 0 0,50 129-2099 0 0,-39-292-693 0 0,-4 0-1 0 0,-9 81-124 0 0,-46 131 171 0 0,34 150-142 0 0,-9-128-67 0 0,23-131 104 0 0,26-41-3 0 0,-11 57 336 0 0,7-136-299 0 0,-22 169 503 0 0,-1-202-1287 0 0,4-35-169 0 0,3 22 889 0 0,2-25-3291 0 0,4-2-3532 0 0,-5-8-2028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07.100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63 862 0 0 0,'-14'16'0'0'0,"-3"12"12"0"0,13-24 561 0 0,-6 4 5382 0 0,7-38-2321 0 0,2-364 1249 0 0,0 52-2420 0 0,-1 309-2178 0 0,-1-26 158 0 0,3 59-432 0 0,0 0-1 0 0,0 0 5 0 0,0 0-3 0 0,0 0-11 0 0,0 0 13 0 0,0 0-14 0 0,0-30-51 0 0,0 22-162 0 0,0-9 533 0 0,-7 13-3104 0 0,6 15-6915 0 0,1-7 3815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08.030"/>
    </inkml:context>
    <inkml:brush xml:id="br0">
      <inkml:brushProperty name="width" value="0.3" units="cm"/>
      <inkml:brushProperty name="height" value="0.6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 2 0 0 0,'0'0'125'0'0,"0"0"109"0"0,0 0-6 0 0,0 0 1 0 0,0 0 9 0 0,0-1-952 0 0,-1 1 10508 0 0,1 1-8423 0 0,7 90 2921 0 0,0 1-3473 0 0,-7 446 672 0 0,11-415-1345 0 0,-3 31-182 0 0,13-167-4110 0 0,-12 0-5181 0 0,-6 9 4583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15.71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30 862 0 0 0,'0'0'329'0'0,"0"0"264"0"0,0 0 69 0 0,0 0 0 0 0,0 0-14 0 0,0 0-25 0 0,0 0-60 0 0,0 0-66 0 0,0 0-85 0 0,2-38 2994 0 0,-2-134 275 0 0,-3 128-3089 0 0,-5 4-73 0 0,-1-156 14 0 0,4 169-445 0 0,2-1-1 0 0,1 0 1 0 0,1 1 0 0 0,1-1-1 0 0,3-17-87 0 0,0-37 645 0 0,-3-24 166 0 0,0 105-802 0 0,0 1-13 0 0,-2 4-3929 0 0,2 3-1605 0 0,0-3-610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7:42.010"/>
    </inkml:context>
    <inkml:brush xml:id="br0">
      <inkml:brushProperty name="width" value="0.3" units="cm"/>
      <inkml:brushProperty name="height" value="0.6" units="cm"/>
      <inkml:brushProperty name="color" value="#FFACD5"/>
      <inkml:brushProperty name="tip" value="rectangle"/>
      <inkml:brushProperty name="rasterOp" value="maskPen"/>
    </inkml:brush>
  </inkml:definitions>
  <inkml:trace contextRef="#ctx0" brushRef="#br0">60 45 0 0 0,'0'-37'40'0'0,"0"30"252"0"0,0 7 411 0 0,0 0 90 0 0,0 0-59 0 0,0 0-79 0 0,0 0-46 0 0,0 0 11 0 0,-17 4 5248 0 0,7 84-5021 0 0,-11 198 81 0 0,13-193-630 0 0,4 0-1 0 0,7 72-297 0 0,12-44 181 0 0,-24 52 638 0 0,5 47-435 0 0,17-97-270 0 0,-14 248 262 0 0,-13-105-316 0 0,12-138-152 0 0,3-107 307 0 0,0-19-4052 0 0,-1-2-4156 0 0,0-1 5082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2:27.6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104 31 0 0 0,'-26'-22'0'0'0,"-27"13"8387"0"0,39 10-4998 0 0,3 8 821 0 0,16-7 2654 0 0,52 16-6054 0 0,193-17 486 0 0,-1 10-840 0 0,-27 8-18 0 0,189-5 183 0 0,-368-18-344 0 0,-20 1 546 0 0,9-16-805 0 0,59-13-9 0 0,-79 26-174 0 0,6-2 242 0 0,-13 11-6991 0 0,-5 7 2083 0 0,0-3-2228 0 0,0 1-1647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2:43.7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13 19 0 0 0,'0'0'605'0'0,"0"0"348"0"0,0 0 103 0 0,0 0-3 0 0,-1-1-3287 0 0,-1-1 4779 0 0,-7-7 16631 0 0,8 7-17186 0 0,1 1-1815 0 0,0 1-27 0 0,0 0-22 0 0,0 0-24 0 0,0 0-35 0 0,0 0-22 0 0,0 0 0 0 0,20-3 125 0 0,372 3 516 0 0,-229 11-386 0 0,241 7 442 0 0,-129-18-346 0 0,-226 4-372 0 0,-49-4-9 0 0,0 0 3 0 0,0 0-30 0 0,0 0 24 0 0,0 0-5 0 0,0 0-11 0 0,0 0 24 0 0,0 0-8 0 0,0 0-1 0 0,0 0 7 0 0,0 0-4 0 0,0 0 0 0 0,0 0-18 0 0,0 0 10 0 0,0 0-12 0 0,0 0 13 0 0,1 0-8 0 0,0 0 3 0 0,-1 0-4 0 0,0 0 3 0 0,0 0-8 0 0,87-7 59 0 0,-70 3 418 0 0,-18 4-552 0 0,1 0-20 0 0,0 0-21 0 0,0 0-56 0 0,0 0-59 0 0,-1-3-456 0 0,1 2-4685 0 0,-1 1-5715 0 0,1 0 172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5:02:59.550"/>
    </inkml:context>
    <inkml:brush xml:id="br0">
      <inkml:brushProperty name="width" value="0.1" units="cm"/>
      <inkml:brushProperty name="height" value="0.2" units="cm"/>
      <inkml:brushProperty name="color" value="#FFACD5"/>
      <inkml:brushProperty name="tip" value="rectangle"/>
      <inkml:brushProperty name="rasterOp" value="maskPen"/>
    </inkml:brush>
  </inkml:definitions>
  <inkml:trace contextRef="#ctx0" brushRef="#br0">1 70 216 0 0,'0'0'716'0'0,"0"0"-94"0"0,0 0 91 0 0,0 0 278 0 0,0 0 323 0 0,0 0 235 0 0,0 0 49 0 0,0 0-138 0 0,0 0-225 0 0,0 0-236 0 0,0 0-136 0 0,3 0-40 0 0,107-15 5397 0 0,211-14-2177 0 0,-48 21-3301 0 0,-150 5-327 0 0,-123 3-359 0 0,0 0 1 0 0,0 0-17 0 0,0 0 4 0 0,0 0-4 0 0,0 0-7 0 0,0 0-5 0 0,0 0-12 0 0,0 0 4 0 0,0 0-21 0 0,19 0 78 0 0,175 0 354 0 0,-32-15-323 0 0,-48 15-81 0 0,-113 0-45 0 0,-1 0 26 0 0,0 0 11 0 0,0 0 6 0 0,0 0-5 0 0,0 0 23 0 0,0 0-8 0 0,0 0 17 0 0,0 0 11 0 0,0 0 9 0 0,0 0 18 0 0,0 0-39 0 0,0 0 4 0 0,0 0-21 0 0,0 0-30 0 0,0 0 27 0 0,0 0-14 0 0,0 0 3 0 0,0 0-4 0 0,0 0-5 0 0,0 0-3 0 0,0 0-13 0 0,0 0 31 0 0,0 0-18 0 0,0 0 18 0 0,0 0 2 0 0,0 0-15 0 0,0 0 2 0 0,0 0-6 0 0,0 0-18 0 0,0 0 23 0 0,0 0 2 0 0,0 0-9 0 0,0 0-3 0 0,0 0 24 0 0,0 0-28 0 0,0 0-3 0 0,0 0-38 0 0,0 0 22 0 0,0 0 3 0 0,0 0-12 0 0,0 0-25 0 0,0 0-30 0 0,0 0-74 0 0,0 0-119 0 0,0 0-223 0 0,0 0-457 0 0,0 0-649 0 0,0 0-1220 0 0,0 0-3271 0 0,1 0-5314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507 252 1544 0 0,'0'0'1515'0'0,"0"0"-486"0"0,0 0-324 0 0,0 0-105 0 0,0 0 51 0 0,0 0 190 0 0,0 0 241 0 0,0 0 177 0 0,0 0 87 0 0,0 0-37 0 0,0 0-142 0 0,-14-11-188 0 0,-42-33-160 0 0,18 33 763 0 0,31 13-1475 0 0,0 1 1 0 0,1-1 0 0 0,0 1-1 0 0,-1 1 1 0 0,1-1 0 0 0,0 1 0 0 0,1 0-1 0 0,-1 0 1 0 0,1 1 0 0 0,-1 0 0 0 0,1 0-1 0 0,1 0 1 0 0,-1 0 0 0 0,-2 4-108 0 0,1-2 88 0 0,-31 41 216 0 0,1 1 0 0 0,3 2 1 0 0,2 1-1 0 0,2 2 0 0 0,2 1 0 0 0,3 0 1 0 0,-14 52-305 0 0,27-77 75 0 0,2 0 1 0 0,1 0-1 0 0,1 1 1 0 0,1 1-1 0 0,2-1 1 0 0,1 1 0 0 0,2-1-1 0 0,1 1 1 0 0,3 20-76 0 0,-2-43 23 0 0,0 1 0 0 0,1-1 1 0 0,1 0-1 0 0,-1 0 0 0 0,1 0 0 0 0,1 0 1 0 0,-1-1-1 0 0,2 1 0 0 0,-1-1 0 0 0,1 0 1 0 0,0 0-1 0 0,1-1 0 0 0,0 1 0 0 0,0-1 1 0 0,0 0-1 0 0,1-1 0 0 0,0 0 0 0 0,1 0 1 0 0,-1 0-1 0 0,1-1 0 0 0,0 0 0 0 0,0-1 1 0 0,1 0-1 0 0,-1 0 0 0 0,1 0-23 0 0,6-2 81 0 0,1 0 0 0 0,-1-1 0 0 0,0-1 0 0 0,0 0 0 0 0,1-1 0 0 0,-1-1 0 0 0,0 0 0 0 0,0-1 0 0 0,0-1 0 0 0,-1 0 0 0 0,1-1 0 0 0,-1 0 0 0 0,0-1 0 0 0,1-2-81 0 0,182-119 614 0 0,-192 123-604 0 0,46-35 94 0 0,-3-2 0 0 0,0-2 0 0 0,-3-2 0 0 0,-2-2 0 0 0,-2-2 0 0 0,-2-1 0 0 0,22-40-104 0 0,-48 68 27 0 0,-1 0-1 0 0,-2-1 1 0 0,0 0-1 0 0,-1-1 1 0 0,-1 0-1 0 0,-2 0 1 0 0,0 0-1 0 0,-2-1 1 0 0,0 0-1 0 0,-2 0 1 0 0,-1 0-1 0 0,0 0 0 0 0,-2-2-26 0 0,-1 12-33 0 0,1 0 1 0 0,-2 1-1 0 0,0-1 0 0 0,0 1 0 0 0,-2-1 0 0 0,0 1 0 0 0,0 1 0 0 0,-1-1 0 0 0,-1 1 0 0 0,0 0 0 0 0,-1 0 0 0 0,-1 1 0 0 0,1 0 0 0 0,-2 0 0 0 0,0 1 0 0 0,0 0 0 0 0,-1 1 0 0 0,0 0 0 0 0,-1 1 0 0 0,0 0 0 0 0,-1 1 0 0 0,-5-2 33 0 0,-3 0-131 0 0,-1 2-1 0 0,0 0 1 0 0,0 1 0 0 0,-1 2 0 0 0,0 0 0 0 0,0 1 0 0 0,0 2 0 0 0,-1 0-1 0 0,1 1 1 0 0,-1 2 0 0 0,1 0 0 0 0,0 2 0 0 0,0 0 0 0 0,0 1-1 0 0,0 2 1 0 0,0 0 0 0 0,1 2 0 0 0,0 0 0 0 0,1 1 0 0 0,-16 10 131 0 0,12-6-849 0 0,1 1 0 0 0,0 1-1 0 0,1 1 1 0 0,1 1 0 0 0,0 1 0 0 0,-10 13 849 0 0,-2 6-4604 0 0,12-6-4658 0 0</inkml:trace>
  <inkml:trace contextRef="#ctx0" brushRef="#br0" timeOffset="562.179">983 1261 6225 0 0,'0'0'1179'0'0,"0"0"-237"0"0,0 0 46 0 0,0 0 370 0 0,0 0 321 0 0,0 0 93 0 0,0 0-154 0 0,13-32-310 0 0,40-100-282 0 0,31-50 1593 0 0,-10-1-1442 0 0,-48 109-817 0 0,-25 209-1192 0 0,-2-125 843 0 0,1 0 1 0 0,1 0-1 0 0,0 0 0 0 0,0 0 0 0 0,1 0 0 0 0,1 0 1 0 0,-1-1-1 0 0,1 1 0 0 0,1-1 0 0 0,0 0 0 0 0,0 0 1 0 0,1 0-1 0 0,0 0 0 0 0,0-1 0 0 0,1 0 0 0 0,0 0 1 0 0,1 0-1 0 0,0-1 0 0 0,0 0 0 0 0,2 1-11 0 0,-5-6 83 0 0,1 0-1 0 0,0 0 1 0 0,0-1 0 0 0,0 1-1 0 0,0-1 1 0 0,0 0-1 0 0,0-1 1 0 0,0 1 0 0 0,0-1-1 0 0,0 0 1 0 0,0 0-1 0 0,1 0 1 0 0,-1-1 0 0 0,0 0-1 0 0,0 0 1 0 0,0 0-1 0 0,0-1 1 0 0,0 0 0 0 0,-1 0-1 0 0,1 0 1 0 0,0 0-1 0 0,-1-1 1 0 0,0 1 0 0 0,1-1-1 0 0,-1-1 1 0 0,0 1-1 0 0,-1 0 1 0 0,1-1 0 0 0,0 0-1 0 0,-1 0 1 0 0,1 0-83 0 0,10-11 151 0 0,1-1-1 0 0,-2 0 1 0 0,0-1 0 0 0,-1 0-1 0 0,-1-1 1 0 0,-1 0 0 0 0,0-1-1 0 0,-1 0 1 0 0,4-14-151 0 0,13-95-251 0 0,-37 138-8520 0 0,5 0 2481 0 0,5-2-3958 0 0</inkml:trace>
  <inkml:trace contextRef="#ctx0" brushRef="#br0" timeOffset="901.721">1815 967 7514 0 0,'0'0'1921'0'0,"0"0"-183"0"0,0 0-50 0 0,0 0-91 0 0,0 0-228 0 0,0 0-275 0 0,0 0-246 0 0,0 0-160 0 0,0 0-85 0 0,34-26-95 0 0,101-81-105 0 0,-74 45 229 0 0,-58 56-554 0 0,0 1 0 0 0,0-1-1 0 0,-1 0 1 0 0,0 0 0 0 0,0 1 0 0 0,0-2 0 0 0,0 1-1 0 0,-1 0 1 0 0,0 0 0 0 0,-1 0 0 0 0,1 0 0 0 0,-1-1-1 0 0,0 1 1 0 0,-1 0 0 0 0,0-3-78 0 0,-1 5-11 0 0,-1-1 1 0 0,0 1-1 0 0,0 1 1 0 0,-1-1-1 0 0,1 0 1 0 0,-1 1-1 0 0,1 0 1 0 0,-1 0-1 0 0,0 0 1 0 0,0 0-1 0 0,-1 0 1 0 0,1 1-1 0 0,0 0 1 0 0,-1 0-1 0 0,0 0 0 0 0,1 1 1 0 0,-1-1-1 0 0,0 1 1 0 0,0 0-1 0 0,0 0 1 0 0,0 1-1 0 0,0-1 1 0 0,1 1-1 0 0,-1 1 1 0 0,0-1-1 0 0,0 0 1 0 0,0 1-1 0 0,0 0 0 0 0,0 0 1 0 0,-2 1 10 0 0,-7 4-20 0 0,0 0 1 0 0,0 0-1 0 0,0 1 0 0 0,1 1 0 0 0,0 0 1 0 0,0 1-1 0 0,1 1 0 0 0,0-1 1 0 0,1 2-1 0 0,0 0 0 0 0,0 0 0 0 0,1 1 1 0 0,1 0-1 0 0,0 1 0 0 0,1 0 1 0 0,0 0-1 0 0,1 1 0 0 0,-3 9 20 0 0,5-15 21 0 0,1 0 0 0 0,0 1 0 0 0,1-1 0 0 0,0 1 0 0 0,1-1 0 0 0,-1 1 0 0 0,2 0 0 0 0,-1 0 0 0 0,1 0 0 0 0,0 0 1 0 0,1 0-1 0 0,0 0 0 0 0,1 0 0 0 0,0 0 0 0 0,0 0 0 0 0,1 0 0 0 0,0-1 0 0 0,0 1 0 0 0,1 0 0 0 0,0-1 0 0 0,1 0 0 0 0,0 1 0 0 0,0-1 0 0 0,1-1 0 0 0,0 1 0 0 0,1 0-21 0 0,7 4 36 0 0,0-1-1 0 0,1 0 1 0 0,0-1 0 0 0,1-1-1 0 0,0 0 1 0 0,0-1-1 0 0,1-1 1 0 0,0 0 0 0 0,0-1-1 0 0,1-1 1 0 0,0 0 0 0 0,0-2-1 0 0,0 1 1 0 0,0-2 0 0 0,0-1-1 0 0,1 0 1 0 0,-1-1 0 0 0,9-1-36 0 0,115-21-2429 0 0,-119 15-2571 0 0,-7 0-6098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0 770 2328 0 0,'0'0'627'0'0,"0"0"-269"0"0,0 0 55 0 0,0 0 507 0 0,0 0 673 0 0,0 0 452 0 0,0 0 113 0 0,0 0-223 0 0,0 0-418 0 0,0 0-324 0 0,0 0-183 0 0,0 0-115 0 0,0 0-79 0 0,17-26-77 0 0,51-85-97 0 0,54-113 1535 0 0,104-80-1508 0 0,-222 300-670 0 0,-1-1 4 0 0,1 0 0 0 0,0 0-1 0 0,0 0 1 0 0,1 1 0 0 0,-1 0 0 0 0,1 0-1 0 0,0 0 1 0 0,0 0 0 0 0,0 1 0 0 0,1 0-1 0 0,-1 0 1 0 0,1 1 0 0 0,0-1 0 0 0,0 1-3 0 0,10 45 49 0 0,-15-41-36 0 0,3 231 784 0 0,-5-230-784 0 0,0-1 1 0 0,1 1 0 0 0,0 0-1 0 0,0 0 1 0 0,-1-1 0 0 0,2 1-1 0 0,-1 0 1 0 0,0 0 0 0 0,0-1 0 0 0,1 1-1 0 0,0 0 1 0 0,-1 0 0 0 0,1-1-1 0 0,0 1 1 0 0,1-1 0 0 0,-1 1 0 0 0,0-1-1 0 0,1 1 1 0 0,-1-1 0 0 0,1 0-1 0 0,0 0 1 0 0,-1 1 0 0 0,1-1-1 0 0,0-1 1 0 0,0 1 0 0 0,1 0 0 0 0,-1 0-1 0 0,0-1 1 0 0,1 1 0 0 0,-1-1-1 0 0,1 0 1 0 0,-1 0 0 0 0,1 0 0 0 0,-1 0-1 0 0,1 0 1 0 0,0 0 0 0 0,-1-1-1 0 0,1 1 1 0 0,0-1 0 0 0,0 0-1 0 0,0 0 1 0 0,-1 0 0 0 0,1 0 0 0 0,0 0-1 0 0,0-1 1 0 0,-1 1 0 0 0,4-2-14 0 0,118-107 653 0 0,141-152-619 0 0,-217 232-183 0 0,-48 41 101 0 0,-2 21 182 0 0,-2 1 0 0 0,-1-1 0 0 0,-1 0 0 0 0,-2-1 0 0 0,-2 1-134 0 0,-26 154 339 0 0,48-95-372 0 0,-11-90-32 0 0,0 0 0 0 0,0 1 0 0 0,0-1 0 0 0,1 0 0 0 0,-1 0-1 0 0,0 0 1 0 0,1 0 0 0 0,0 0 0 0 0,-1 0 0 0 0,1 0 0 0 0,0 0 0 0 0,0-1-1 0 0,0 1 1 0 0,0-1 0 0 0,0 1 0 0 0,0-1 0 0 0,1 0 0 0 0,-1 0 0 0 0,0 0-1 0 0,1 0 1 0 0,-1 0 0 0 0,0-1 0 0 0,1 1 0 0 0,-1-1 0 0 0,1 1 0 0 0,0-1-1 0 0,-1 0 1 0 0,1 0 0 0 0,-1 0 0 0 0,1 0 0 0 0,-1-1 0 0 0,1 1 0 0 0,-1 0-1 0 0,1-1 1 0 0,-1 0 65 0 0,44-23-4488 0 0,-21 2-3940 0 0,-13 10-1418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15019 0 0,'0'0'670'0'0,"0"0"-276"0"0,0 0-61 0 0,0 0 165 0 0,0 0 177 0 0,-21 32 101 0 0,-63 98 0 0 0,52-53 260 0 0,31-65-855 0 0,0-6-115 0 0,0-1 1 0 0,0 1-1 0 0,1 0 1 0 0,0 0-1 0 0,0 0 1 0 0,1 0-1 0 0,-1 0 1 0 0,1 0-1 0 0,0 0 1 0 0,1 0-1 0 0,0 0 1 0 0,0-1-1 0 0,0 1 1 0 0,0-1-1 0 0,1 1 1 0 0,0-1-1 0 0,0 0 1 0 0,1 0-1 0 0,-1 0 1 0 0,1 0-1 0 0,0-1 1 0 0,0 0-1 0 0,1 0 1 0 0,-1 0-1 0 0,1 0 1 0 0,0 0-1 0 0,0-1 1 0 0,0 0-1 0 0,0 0 1 0 0,1-1-1 0 0,1 2-66 0 0,0-2 82 0 0,-1 0-1 0 0,0 0 1 0 0,1-1-1 0 0,0 0 0 0 0,-1 0 1 0 0,1 0-1 0 0,-1-1 0 0 0,1 0 1 0 0,0 0-1 0 0,-1-1 0 0 0,1 1 1 0 0,0-1-1 0 0,-1-1 0 0 0,0 0 1 0 0,1 0-1 0 0,-1 0 0 0 0,0 0 1 0 0,0-1-1 0 0,0 0 0 0 0,0 0 1 0 0,0-1-1 0 0,-1 0 1 0 0,0 0-1 0 0,1 0 0 0 0,-2-1 1 0 0,1 1-1 0 0,0-1 0 0 0,-1 0 1 0 0,0-1-82 0 0,4-4 53 0 0,-1 0 0 0 0,0-1 0 0 0,-1 0 1 0 0,0 0-1 0 0,-1-1 0 0 0,0 1 0 0 0,-1-1 1 0 0,-1 0-1 0 0,1 0 0 0 0,-2-1 0 0 0,0 1 1 0 0,0-1-1 0 0,-1 1 0 0 0,-1-1 1 0 0,0 1-1 0 0,-2-12-53 0 0,2 19-61 0 0,-1 1 0 0 0,0-1 0 0 0,0 1 0 0 0,0-1-1 0 0,-1 1 1 0 0,1-1 0 0 0,-1 1 0 0 0,0 0 0 0 0,-1 0 0 0 0,1 0 0 0 0,-1 0 0 0 0,0 0 0 0 0,1 1 0 0 0,-2-1 0 0 0,1 1 0 0 0,0-1 0 0 0,-1 1 0 0 0,1 0-1 0 0,-1 1 1 0 0,0-1 0 0 0,0 1 0 0 0,0-1 0 0 0,0 1 0 0 0,-1 1 0 0 0,1-1 0 0 0,-1 0 0 0 0,1 1 0 0 0,-1 0 0 0 0,0 0 61 0 0,-40 2-4225 0 0,3 19-4753 0 0,33-12-1679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15 534 9818 0 0,'0'0'944'0'0,"0"0"10"0"0,0 0 343 0 0,0 0 365 0 0,0 0 144 0 0,0 0-110 0 0,0 0-298 0 0,0 0-270 0 0,0 0-182 0 0,0 0-126 0 0,0 0-103 0 0,0 0-105 0 0,0 0-86 0 0,-2-6-66 0 0,-1-2-365 0 0,1 0 0 0 0,0-1 1 0 0,0 1-1 0 0,0-1 0 0 0,1 1 0 0 0,1-1 1 0 0,0 0-1 0 0,0 1 0 0 0,0-1 0 0 0,1 0 1 0 0,1 1-1 0 0,0-3-95 0 0,10-29 19 0 0,2 1 0 0 0,2 0-1 0 0,2 1 1 0 0,1 0 0 0 0,2 2 0 0 0,2 0 0 0 0,1 2-1 0 0,1 1 1 0 0,12-11-19 0 0,-35 41-148 0 0,1 0-1 0 0,-1 0 1 0 0,0 1 0 0 0,1-1-1 0 0,-1 1 1 0 0,1-1-1 0 0,0 1 1 0 0,0 0-1 0 0,0 0 1 0 0,0 0 0 0 0,0 1-1 0 0,0-1 1 0 0,0 1-1 0 0,1-1 1 0 0,-1 1-1 0 0,0 0 1 0 0,1 0-1 0 0,-1 1 1 0 0,1-1 0 0 0,3 1 148 0 0,3 16-4410 0 0,-9 0-1494 0 0,-1-13 3392 0 0,0 5-7790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1152 0 0,'0'0'1919'0'0,"0"0"16"0"0,0 0 101 0 0,0 0 81 0 0,0 0-15 0 0,0 0-116 0 0,0 0-170 0 0,0 0-217 0 0,0 0-256 0 0,35 1-237 0 0,109 2-218 0 0,-73-19 195 0 0,-60 9-855 0 0,-2 4-122 0 0,0 0 0 0 0,-1-1 0 0 0,1 0 1 0 0,-1-1-1 0 0,0 0 0 0 0,0 0 0 0 0,-1-1 0 0 0,1 0 1 0 0,-1 0-1 0 0,0-1 0 0 0,-1 1 0 0 0,0-1 0 0 0,0-1 1 0 0,0 1-1 0 0,-1-1 0 0 0,0 0 0 0 0,0-1 0 0 0,-1 1 1 0 0,0-1-1 0 0,-1 0 0 0 0,0 0 0 0 0,0 0 0 0 0,-1 0 1 0 0,0 0-1 0 0,-1-1 0 0 0,0 1 0 0 0,0-2-106 0 0,-3 8-11 0 0,0 0-1 0 0,-1 0 0 0 0,1 0 1 0 0,-1 0-1 0 0,1 1 1 0 0,-1-1-1 0 0,0 1 0 0 0,0 0 1 0 0,0-1-1 0 0,0 1 1 0 0,0 1-1 0 0,-1-1 1 0 0,1 0-1 0 0,-1 1 0 0 0,1 0 1 0 0,-1-1-1 0 0,1 1 1 0 0,-1 1-1 0 0,0-1 0 0 0,1 1 1 0 0,-1-1-1 0 0,0 1 1 0 0,0 0-1 0 0,1 0 0 0 0,-1 1 1 0 0,-3 0 11 0 0,1-2-42 0 0,-7 2-3 0 0,0 0 0 0 0,0 0 0 0 0,0 1 0 0 0,0 0 0 0 0,0 2 0 0 0,0-1 0 0 0,1 1 0 0 0,0 1 0 0 0,-1 0 0 0 0,2 1 0 0 0,-1 1 0 0 0,1-1 0 0 0,0 2 0 0 0,0-1 0 0 0,1 2 0 0 0,0-1 0 0 0,1 1 0 0 0,-1 1 0 0 0,2 0 0 0 0,-1 0 0 0 0,2 1 0 0 0,-1 0 0 0 0,2 0 0 0 0,-1 0 0 0 0,1 1 0 0 0,1 0 0 0 0,0 1 0 0 0,1-1 0 0 0,0 1 0 0 0,1-1 0 0 0,1 1 0 0 0,-2 11 45 0 0,4-16 16 0 0,0 0 1 0 0,0 0-1 0 0,0 0 1 0 0,1 0-1 0 0,0 0 0 0 0,1 0 1 0 0,0-1-1 0 0,0 1 1 0 0,0 0-1 0 0,1-1 0 0 0,1 0 1 0 0,-1 1-1 0 0,1-1 0 0 0,0-1 1 0 0,0 1-1 0 0,1-1 1 0 0,0 1-1 0 0,0-1 0 0 0,1 0 1 0 0,0-1-1 0 0,0 0 0 0 0,0 0 1 0 0,0 0-1 0 0,1 0 1 0 0,2 0-17 0 0,9 6 23 0 0,0-1 0 0 0,1-1 1 0 0,0-1-1 0 0,1 0 1 0 0,0-1-1 0 0,0-2 1 0 0,0 0-1 0 0,1-1 1 0 0,-1 0-1 0 0,6-2-23 0 0,75-2-4263 0 0,-84-3-4454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9 331 6665 0 0,'0'0'2681'0'0,"0"0"-1858"0"0,0 0-672 0 0,0 0 177 0 0,0 0 478 0 0,0 0 379 0 0,0 0 112 0 0,0 0-15 0 0,0 0-90 0 0,0 0-110 0 0,34-3-138 0 0,108-14-133 0 0,-34-11 433 0 0,-85 21-1065 0 0,-1-1 0 0 0,0-1 0 0 0,-1-2 0 0 0,0 0 0 0 0,-1-1 0 0 0,0-1 0 0 0,-1 0 0 0 0,0-2 0 0 0,-2 0 0 0 0,1-1-1 0 0,9-13-178 0 0,-25 27 4 0 0,0-1-1 0 0,0 1 1 0 0,-1-1-1 0 0,1 1 1 0 0,-1-1-1 0 0,1 0 1 0 0,-1 0-1 0 0,0 0 1 0 0,0 0-1 0 0,0 0 1 0 0,0 0-1 0 0,-1 0 1 0 0,1 0-1 0 0,-1-1 1 0 0,0 1-1 0 0,0 0 1 0 0,0 0-1 0 0,0 0 1 0 0,-1 0-1 0 0,1 0 1 0 0,-1 0-1 0 0,0-1 1 0 0,0 1-1 0 0,0 0 1 0 0,0 1-1 0 0,0-1 1 0 0,-1 0-1 0 0,1 0 1 0 0,-1 0-1 0 0,0 1 1 0 0,0-1-1 0 0,0 1 1 0 0,0 0-1 0 0,0-1 1 0 0,0 1-1 0 0,-1 0 1 0 0,1 0-1 0 0,-1 0 1 0 0,0 1-1 0 0,1-1 1 0 0,-1 1-1 0 0,0-1 1 0 0,0 1-1 0 0,0 0 1 0 0,0 0-1 0 0,0 0 1 0 0,0 0-1 0 0,0 1-2 0 0,-18-3-58 0 0,1 2 0 0 0,0 0 0 0 0,-1 2 0 0 0,1 0 0 0 0,0 1 0 0 0,0 1 0 0 0,0 1 0 0 0,0 0 0 0 0,0 2 0 0 0,1 0 0 0 0,0 2 0 0 0,0 0 1 0 0,1 1-1 0 0,0 0 0 0 0,1 2 0 0 0,0 0 0 0 0,0 1 0 0 0,1 0 0 0 0,1 2 0 0 0,0 0 0 0 0,1 0 0 0 0,0 1 0 0 0,2 1 0 0 0,-1 1 1 0 0,-3 7 56 0 0,12-19 11 0 0,0-1 1 0 0,1 1 0 0 0,-1 0-1 0 0,1 0 1 0 0,0 0 0 0 0,0 1-1 0 0,1-1 1 0 0,0 1 0 0 0,0-1-1 0 0,0 1 1 0 0,1 0 0 0 0,-1-1 0 0 0,1 1-1 0 0,1 0 1 0 0,-1 0 0 0 0,1 0-1 0 0,0 0 1 0 0,0 0 0 0 0,1 0-1 0 0,0 0 1 0 0,0 0 0 0 0,0 0-1 0 0,1-1 1 0 0,0 1 0 0 0,0-1 0 0 0,0 1-1 0 0,1-1 1 0 0,-1 1 0 0 0,1-1-1 0 0,2 2-11 0 0,11 3 64 0 0,0 0-1 0 0,0-1 0 0 0,1 0 0 0 0,0-2 0 0 0,1 0 1 0 0,0 0-1 0 0,0-2 0 0 0,0-1 0 0 0,1 0 1 0 0,0-1-1 0 0,-1-1 0 0 0,1 0 0 0 0,0-2 0 0 0,0 0 1 0 0,0-1-1 0 0,0-1 0 0 0,3-2-63 0 0,120-25-267 0 0,34-41-2201 0 0,-128 46-941 0 0,-18 7-2684 0 0,-6 4-4300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17604 0 0,'0'0'1555'0'0,"0"0"-930"0"0,0 0-385 0 0,0 0 27 0 0,0 0 121 0 0,0 0 103 0 0,-33 33 30 0 0,-104 109-50 0 0,53-37 156 0 0,60-69-617 0 0,2 2 0 0 0,2 0 0 0 0,2 1 0 0 0,1 1 0 0 0,2 0 0 0 0,-1 8-10 0 0,15-43-197 0 0,-14 25-1645 0 0,-6-32-7434 0 0,18-1 183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13467 0 0,'0'0'1976'0'0,"0"0"-785"0"0,0 0-644 0 0,0 0-202 0 0,0 0-10 0 0,0 0 17 0 0,0 0 44 0 0,0 0 34 0 0,0 0 30 0 0,0 0 55 0 0,0 0-25 0 0,0 0-59 0 0,0 0-55 0 0,24 22-97 0 0,76 74-59 0 0,-13 6 144 0 0,-69-81-483 0 0,1-2 1 0 0,0-1-1 0 0,2 0 0 0 0,0-2 1 0 0,1 0-1 0 0,0-1 0 0 0,1-1 1 0 0,1-2-1 0 0,1 0 0 0 0,-1-1 0 0 0,2-2 1 0 0,5 1 118 0 0,5-6-1916 0 0,-13-3-3568 0 0,-16-1 2491 0 0,5 0-7364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455 582 840 0 0,'0'0'1290'0'0,"0"0"-317"0"0,0 0-46 0 0,0 0 185 0 0,0 0 205 0 0,0 0 102 0 0,0 0-15 0 0,0 0-81 0 0,0 0-91 0 0,0 0-114 0 0,0 0-103 0 0,-8-8-107 0 0,-37-35 634 0 0,35 38-1082 0 0,0 1 0 0 0,0 1 0 0 0,-1 0 1 0 0,1 0-1 0 0,-1 1 0 0 0,0 0 1 0 0,0 1-1 0 0,0 0 0 0 0,0 1 1 0 0,0 0-1 0 0,-6 1-460 0 0,2-1 424 0 0,4 1-348 0 0,0 0-1 0 0,0 0 1 0 0,0 1-1 0 0,1 1 0 0 0,-1 0 1 0 0,0 1-1 0 0,1-1 1 0 0,0 2-1 0 0,0 0 1 0 0,0 0-1 0 0,1 1 0 0 0,-1 0 1 0 0,1 0-1 0 0,1 1 1 0 0,-1 0-1 0 0,1 1 1 0 0,0 0-1 0 0,1 0 0 0 0,0 1 1 0 0,0-1-1 0 0,1 2 1 0 0,0-1-1 0 0,1 1 1 0 0,0 0-1 0 0,0 0 0 0 0,1 0 1 0 0,-1 6-76 0 0,1-5-4 0 0,0 0 0 0 0,1 0 0 0 0,1 0 0 0 0,0 0 0 0 0,0 1 1 0 0,1-1-1 0 0,0 0 0 0 0,1 1 0 0 0,1-1 0 0 0,0 1 0 0 0,0-1 0 0 0,1 0 0 0 0,0 1 0 0 0,1-1 1 0 0,1 0-1 0 0,-1-1 0 0 0,2 1 0 0 0,-1-1 0 0 0,2 1 0 0 0,-1-1 0 0 0,1-1 0 0 0,3 3 4 0 0,-5-9 29 0 0,1 0 0 0 0,0-1 0 0 0,-1 0 0 0 0,1 0 1 0 0,1 0-1 0 0,-1 0 0 0 0,0-1 0 0 0,0 0 0 0 0,0 0 0 0 0,1 0 0 0 0,-1-1 0 0 0,1 0 0 0 0,-1 0 0 0 0,0 0 0 0 0,1 0 0 0 0,-1-1 0 0 0,0 0 0 0 0,1 0 0 0 0,-1-1 0 0 0,0 1 0 0 0,0-1 0 0 0,0 0 0 0 0,0 0 0 0 0,0-1 0 0 0,-1 0 0 0 0,1 0 0 0 0,-1 0 0 0 0,1 0 0 0 0,-1 0 0 0 0,0-1 0 0 0,-1 0 0 0 0,1 0 0 0 0,-1 0 0 0 0,1 0 0 0 0,-1-1 0 0 0,0 1 0 0 0,1-4-29 0 0,151-217 624 0 0,-135 192-587 0 0,37-63 69 0 0,-40 137-389 0 0,43 77 352 0 0,34-4-269 0 0,-71-110-1634 0 0,-9-8-5109 0 0,-10 0-4332 0 0</inkml:trace>
  <inkml:trace contextRef="#ctx0" brushRef="#br0" timeOffset="580.033">823 1038 12699 0 0,'0'0'1728'0'0,"0"0"-324"0"0,0 0-102 0 0,0 0-54 0 0,0 0-142 0 0,0 0-238 0 0,0 0-199 0 0,0 0-126 0 0,0 0-89 0 0,0 0-88 0 0,0 0-59 0 0,0 0-49 0 0,15-35-54 0 0,46-109 9 0 0,-3 39 327 0 0,-46 86-473 0 0,1 1-1 0 0,1 0 1 0 0,1 1 0 0 0,0 0 0 0 0,1 1-1 0 0,1 1 1 0 0,0 1 0 0 0,5-3-67 0 0,40-12-199 0 0,-60 31 196 0 0,-1 0-1 0 0,0-1 1 0 0,1 1 0 0 0,-1 0 0 0 0,0 0 0 0 0,0-1-1 0 0,0 1 1 0 0,0 0 0 0 0,0 0 0 0 0,-1 0 0 0 0,1 0-1 0 0,0 1 1 0 0,-1-1 0 0 0,0 0 0 0 0,1 0 0 0 0,-1 0-1 0 0,0 0 1 0 0,0 0 0 0 0,0 1 0 0 0,-1-1 0 0 0,1 0-1 0 0,0 0 1 0 0,-1 2 3 0 0,1 2 14 0 0,-6 181 218 0 0,6-186-229 0 0,0-1 1 0 0,-1 1 0 0 0,1 0-1 0 0,0 0 1 0 0,0 0-1 0 0,0-1 1 0 0,0 1 0 0 0,0 0-1 0 0,0 0 1 0 0,0 0-1 0 0,1 0 1 0 0,-1-1-1 0 0,0 1 1 0 0,0 0 0 0 0,1 0-1 0 0,-1-1 1 0 0,0 1-1 0 0,1 0 1 0 0,-1 0-1 0 0,0-1 1 0 0,1 1 0 0 0,-1 0-1 0 0,1-1 1 0 0,0 1-1 0 0,-1-1 1 0 0,1 1-1 0 0,-1-1 1 0 0,1 1 0 0 0,0-1-1 0 0,-1 1 1 0 0,1-1-1 0 0,0 1 1 0 0,0-1 0 0 0,-1 0-1 0 0,1 0 1 0 0,0 1-1 0 0,0-1 1 0 0,0 0-1 0 0,-1 0 1 0 0,1 0 0 0 0,0 0-1 0 0,0 0 1 0 0,0 0-1 0 0,0 0 1 0 0,-1 0-1 0 0,1 0 1 0 0,0 0 0 0 0,0 0-1 0 0,0 0 1 0 0,-1-1-1 0 0,1 1 1 0 0,0 0 0 0 0,0-1-1 0 0,0 1-3 0 0,40-27 395 0 0,153-155 42 0 0,-176 167-434 0 0,-8 5-1 0 0,0 1-1 0 0,1 1 1 0 0,1-1-1 0 0,-1 2 1 0 0,1-1 0 0 0,0 2-1 0 0,1 0 1 0 0,0 0 0 0 0,8-2-2 0 0,-20 10 3 0 0,1 0 0 0 0,-1-1 0 0 0,0 1 0 0 0,0 0 0 0 0,1 0 0 0 0,-1 0 0 0 0,-1 0 1 0 0,1 0-1 0 0,0 0 0 0 0,0 0 0 0 0,-1 0 0 0 0,0 0 0 0 0,1 1 0 0 0,-1-1 0 0 0,0 0 0 0 0,0 0 0 0 0,0 0 1 0 0,0 0-1 0 0,0 1 0 0 0,0-1 0 0 0,-1 0 0 0 0,1 0 0 0 0,-2 2-3 0 0,2 5 34 0 0,-12 75 166 0 0,1 33-377 0 0,33-88-1132 0 0,4-25-6504 0 0,-21-4-3507 0 0</inkml:trace>
  <inkml:trace contextRef="#ctx0" brushRef="#br0" timeOffset="1132.87">1916 648 14475 0 0,'0'0'2883'0'0,"0"0"-1920"0"0,0 0-591 0 0,0 0 195 0 0,0 0 240 0 0,0 0 154 0 0,0 0-40 0 0,0 0-206 0 0,0 0-210 0 0,0 0-133 0 0,0 0-95 0 0,0 0-69 0 0,-2 33-53 0 0,-5 102-13 0 0,16 57 312 0 0,-6-155-404 0 0,0-10-20 0 0,-2 0-1 0 0,0 1 1 0 0,-2-1 0 0 0,-1 0 0 0 0,-5 24-30 0 0,-2-25 142 0 0,-3-43 208 0 0,11 6-329 0 0,0 0 1 0 0,0 0-1 0 0,1 0 0 0 0,1 0 0 0 0,0 0 1 0 0,0 0-1 0 0,1 0 0 0 0,0 0 0 0 0,1 1 0 0 0,1-1 1 0 0,-1 1-1 0 0,2-1 0 0 0,3-7-21 0 0,12-35-22 0 0,2 1 0 0 0,3 1 1 0 0,1 1-1 0 0,3 1 0 0 0,2 2 0 0 0,2 1 0 0 0,2 1 0 0 0,2 2 0 0 0,1 1 0 0 0,19-12 22 0 0,-49 47 16 0 0,1 1-1 0 0,0 0 1 0 0,0 0-1 0 0,1 1 0 0 0,0 0 1 0 0,0 1-1 0 0,0 0 0 0 0,0 1 1 0 0,0 0-1 0 0,1 0 1 0 0,-1 1-1 0 0,1 1 0 0 0,0 0 1 0 0,0 0-1 0 0,-1 1 0 0 0,1 0 1 0 0,7 2-16 0 0,-13 1 40 0 0,-1 0 0 0 0,1 0 1 0 0,0 1-1 0 0,-1 0 0 0 0,0 0 1 0 0,0 0-1 0 0,0 1 0 0 0,0-1 0 0 0,-1 1 1 0 0,0 0-1 0 0,0 0 0 0 0,0 0 1 0 0,-1 0-1 0 0,1 0 0 0 0,-1 1 0 0 0,0-1 1 0 0,-1 1-1 0 0,1 0 0 0 0,-1-1 1 0 0,0 1-1 0 0,-1 0 0 0 0,1 0 0 0 0,-1-1 1 0 0,0 1-1 0 0,-1 0 0 0 0,0 0 1 0 0,1 0-1 0 0,-2-1 0 0 0,0 4-40 0 0,-2 14 47 0 0,-1 0 1 0 0,-1 0-1 0 0,0 0 0 0 0,-2-1 0 0 0,-1 0 0 0 0,-1-1 1 0 0,-1 0-1 0 0,0 0 0 0 0,-2-1 0 0 0,-1 0-47 0 0,6-8-5 0 0,0-1-1 0 0,-1 0 0 0 0,0-1 1 0 0,-1 0-1 0 0,0-1 1 0 0,-1 0-1 0 0,0 0 1 0 0,0-1-1 0 0,-1 0 1 0 0,0-1-1 0 0,0-1 0 0 0,-1 0 1 0 0,1 0-1 0 0,-1-2 1 0 0,-1 1-1 0 0,1-2 1 0 0,-1 1-1 0 0,1-2 0 0 0,-1 0 1 0 0,0-1-1 0 0,0 0 1 0 0,0-1-1 0 0,-13-1 6 0 0,23 0-65 0 0,0 0 0 0 0,0 0 0 0 0,0 0 0 0 0,0 0 0 0 0,0-1-1 0 0,0 1 1 0 0,0-1 0 0 0,1 0 0 0 0,-1-1 0 0 0,0 1 0 0 0,1 0 0 0 0,0-1 0 0 0,0 0-1 0 0,0 0 1 0 0,0 0 0 0 0,0 0 0 0 0,0 0 0 0 0,1-1 0 0 0,-1 1 0 0 0,1-1 0 0 0,0 1 0 0 0,0-1-1 0 0,1 0 1 0 0,-1 0 0 0 0,1 0 0 0 0,0 0 0 0 0,-1 0 0 0 0,2 0 0 0 0,-1 0 0 0 0,1 0-1 0 0,-1-1 1 0 0,1-1 65 0 0,5-42-3872 0 0,12 4-4438 0 0,-10 29-3219 0 0</inkml:trace>
  <inkml:trace contextRef="#ctx0" brushRef="#br0" timeOffset="1477.596">2844 0 18076 0 0,'0'0'913'0'0,"0"0"-208"0"0,0 0 9 0 0,0 0 136 0 0,0 0 79 0 0,0 0-6 0 0,0 0-96 0 0,0 0-183 0 0,0 0-140 0 0,0 0-74 0 0,0 0-89 0 0,0 0-42 0 0,0 0-22 0 0,-3 35-29 0 0,-9 111-33 0 0,12-6 240 0 0,-25 183-88 0 0,17-265-368 0 0,6-35-37 0 0,-1 0 1 0 0,-1 0-1 0 0,-1 0 0 0 0,-1-1 1 0 0,-1 1-1 0 0,-9 18 38 0 0,16-40-55 0 0,0-1-1 0 0,0 1 1 0 0,0 0 0 0 0,0-1-1 0 0,0 1 1 0 0,0 0 0 0 0,0-1-1 0 0,0 1 1 0 0,1 0 0 0 0,-1-1-1 0 0,0 1 1 0 0,0 0 0 0 0,1-1-1 0 0,-1 1 1 0 0,1-1 0 0 0,-1 1-1 0 0,0-1 1 0 0,1 1 0 0 0,-1-1-1 0 0,1 1 1 0 0,-1-1 0 0 0,1 1-1 0 0,-1-1 1 0 0,1 1 0 0 0,0-1-1 0 0,-1 0 1 0 0,1 1 0 0 0,-1-1-1 0 0,1 0 1 0 0,0 0 0 0 0,-1 1-1 0 0,1-1 1 0 0,0 0 0 0 0,-1 0-1 0 0,1 0 1 0 0,0 0 0 0 0,-1 0-1 0 0,1 0 1 0 0,0 0 0 0 0,-1 0-1 0 0,1 0 1 0 0,0 0 0 0 0,-1-1-1 0 0,1 1 1 0 0,0 0 0 0 0,-1 0 0 0 0,1 0-1 0 0,0-1 1 0 0,-1 1 0 0 0,1 0-1 0 0,-1-1 1 0 0,1 1 0 0 0,0-1-1 0 0,-1 1 1 0 0,1-1 0 0 0,-1 1-1 0 0,0-1 1 0 0,1 1 0 0 0,-1-1-1 0 0,1 1 1 0 0,-1-1 0 0 0,0 1-1 0 0,1-1 1 0 0,-1 0 0 0 0,0 1-1 0 0,0-1 1 0 0,1 0 0 0 0,-1 1-1 0 0,0-1 1 0 0,0 0 55 0 0,39-41-5238 0 0,-17 12-4562 0 0,-15 18 1221 0 0</inkml:trace>
  <inkml:trace contextRef="#ctx0" brushRef="#br0" timeOffset="1829.533">2995 648 5217 0 0,'0'0'2713'0'0,"0"0"-1014"0"0,0 0-322 0 0,0 0 30 0 0,0 0 2 0 0,0 0-102 0 0,0 0-107 0 0,0 0-79 0 0,0 0-86 0 0,0 0-57 0 0,0 0-74 0 0,0 0-78 0 0,0 0-65 0 0,16 25-26 0 0,52 77-30 0 0,-67-100-662 0 0,0 1 0 0 0,1-1 0 0 0,-1 0 1 0 0,1 0-1 0 0,-1 0 0 0 0,1 0 0 0 0,-1 0 0 0 0,1 0 0 0 0,0-1 0 0 0,0 1 0 0 0,0-1 0 0 0,0 1 0 0 0,0-1 0 0 0,0 0 0 0 0,1 1 0 0 0,-1-1 0 0 0,0 0 0 0 0,1-1 0 0 0,-1 1 0 0 0,1 0 0 0 0,-1-1 0 0 0,1 1 0 0 0,-1-1 0 0 0,3 0-43 0 0,5 1 260 0 0,7 1-108 0 0,-1 0 0 0 0,1-1 1 0 0,0-1-1 0 0,0-1 0 0 0,0 0 0 0 0,-1-2 1 0 0,1 1-1 0 0,-1-2 0 0 0,0 0 1 0 0,0-1-1 0 0,0-1 0 0 0,0 0 1 0 0,-1-1-1 0 0,0-1 0 0 0,-1 0 1 0 0,1-1-1 0 0,-2-1 0 0 0,1 0 1 0 0,1-3-153 0 0,-10 8 9 0 0,-1 0 1 0 0,0 0 0 0 0,0 0 0 0 0,0-1 0 0 0,-1 0 0 0 0,1 1 0 0 0,-2-1 0 0 0,1 0-1 0 0,-1-1 1 0 0,1 1 0 0 0,-2 0 0 0 0,1-1 0 0 0,-1 1 0 0 0,0-1 0 0 0,0 1-1 0 0,-1-1 1 0 0,1 0 0 0 0,-2 1 0 0 0,1-1 0 0 0,-1 0-10 0 0,-1 2-24 0 0,0-1 1 0 0,0 1-1 0 0,-1-1 0 0 0,0 1 1 0 0,0 0-1 0 0,0 0 1 0 0,-1 0-1 0 0,1 1 0 0 0,-1-1 1 0 0,-1 1-1 0 0,1 0 0 0 0,0 0 1 0 0,-1 0-1 0 0,0 0 1 0 0,0 1-1 0 0,0 0 0 0 0,0 0 1 0 0,0 0-1 0 0,-1 1 0 0 0,1 0 1 0 0,-1 0-1 0 0,0 0 1 0 0,0 1-1 0 0,0 0 0 0 0,1 0 1 0 0,-1 0-1 0 0,0 1 0 0 0,-3 0 24 0 0,-7-1-22 0 0,-1 2-1 0 0,1 0 0 0 0,-1 1 1 0 0,1 0-1 0 0,0 2 0 0 0,0 0 1 0 0,0 0-1 0 0,0 2 0 0 0,1 0 1 0 0,0 1-1 0 0,0 0 0 0 0,1 1 1 0 0,0 1-1 0 0,0 0 0 0 0,1 1 1 0 0,0 0-1 0 0,1 1 0 0 0,0 1 1 0 0,0 0-1 0 0,2 0 0 0 0,-1 1 1 0 0,2 0-1 0 0,0 1 0 0 0,0 0 1 0 0,1 1-1 0 0,1 0 0 0 0,-1 3 23 0 0,5-10 7 0 0,-1 0 1 0 0,1 0-1 0 0,1 1 0 0 0,0 0 0 0 0,0-1 0 0 0,0 1 0 0 0,1 0 1 0 0,1 0-1 0 0,-1 0 0 0 0,2 0 0 0 0,-1-1 0 0 0,1 1 0 0 0,0 0 1 0 0,1 0-1 0 0,0-1 0 0 0,0 1 0 0 0,1-1 0 0 0,0 1 0 0 0,1-1 1 0 0,0 0-1 0 0,0 0 0 0 0,0-1 0 0 0,1 1 0 0 0,0-1 0 0 0,1 0 1 0 0,0 0-1 0 0,1 1-7 0 0,16 9 44 0 0,1-2 0 0 0,0 0 0 0 0,1-1 0 0 0,1-1 0 0 0,0-2 0 0 0,0 0 0 0 0,1-2 0 0 0,1-1 0 0 0,0-1 0 0 0,-1-2 0 0 0,2 0 0 0 0,-1-2 0 0 0,15-1-44 0 0,114 6-1722 0 0,-91-8-8107 0 0,-44 0-2673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9882 0 0,'0'0'1154'0'0,"0"0"-945"0"0,0 0-412 0 0,0 0 102 0 0,0 0 297 0 0,0 0 225 0 0,0 0 89 0 0,0 0 15 0 0,0 0-10 0 0,0 0-31 0 0,0 0-16 0 0,21 1 10 0 0,67 6 27 0 0,70-16 2238 0 0,373-38 1802 0 0,681 47-2173 0 0,-554-11-1942 0 0,-378 14-263 0 0,42 15-167 0 0,48 9 475 0 0,55-16-475 0 0,263-22 153 0 0,-10 0-14 0 0,75 10 142 0 0,506-2-26 0 0,-201-39-132 0 0,249-8 46 0 0,-766 28-130 0 0,9-18 317 0 0,418 17 279 0 0,-888 23-369 0 0,-80 0-218 0 0,24 0 741 0 0,24 15-763 0 0,111 0 5 0 0,-97-9-58 0 0,-62-5 29 0 0,0-1-5 0 0,1 0 8 0 0,0 0 5 0 0,-1 0 4 0 0,0 0 2 0 0,0 0 0 0 0,0 0-1 0 0,0 0-8 0 0,0 0-14 0 0,0 0-9 0 0,12 10-4728 0 0,-8-6-3020 0 0,-4-3-4500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1:5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 755 0 0 0,'0'0'217'0'0,"0"0"337"0"0,0 0 153 0 0,0 0 154 0 0,0 0 146 0 0,0 0 40 0 0,0 0-134 0 0,0 0-250 0 0,0 0-224 0 0,3-2-106 0 0,8-3 91 0 0,0-1 0 0 0,1 2-1 0 0,0-1 1 0 0,0 2-1 0 0,0-1 1 0 0,0 2 0 0 0,1 0-1 0 0,10-1-423 0 0,6-1 738 0 0,218-23 2849 0 0,249-5-921 0 0,-244 21-1909 0 0,126 10-26 0 0,-204 2-504 0 0,195 10 206 0 0,-25-4 2 0 0,1430-7 1136 0 0,-1053 35-1337 0 0,-495-14-114 0 0,-22 1-46 0 0,373 26 133 0 0,-46-27 17 0 0,376 20 284 0 0,-8-5 92 0 0,-549-35-284 0 0,85-5 92 0 0,-338-7 258 0 0,18 4-175 0 0,-74 3-118 0 0,-41 1-605 0 0,0 2-8526 0 0,0 1-2387 0 0</inkml:trace>
  <inkml:trace contextRef="#ctx0" brushRef="#br0" timeOffset="13249.454">2561 2508 0 0 0,'0'0'308'0'0,"0"0"434"0"0,0 0 111 0 0,0 0 2 0 0,0 0 22 0 0,0 0 14 0 0,0 0-5 0 0,0 0 3 0 0,0 0-20 0 0,0 0-48 0 0,0 0-57 0 0,-11-4 3348 0 0,-26 3-895 0 0,-79 13-570 0 0,-6 43-1630 0 0,18 1-127 0 0,-25 46-65 0 0,122-95-764 0 0,0 0 0 0 0,0 1 0 0 0,1 0 0 0 0,0 0-1 0 0,1 0 1 0 0,0 1 0 0 0,0 0 0 0 0,1 0 0 0 0,0 0-1 0 0,0 2-60 0 0,-26 62 414 0 0,10-39 127 0 0,-4 21-154 0 0,14-29 148 0 0,-4 18-370 0 0,5-4 71 0 0,9-40-213 0 0,-8 55 401 0 0,2-33-250 0 0,6 16-85 0 0,1-24-71 0 0,1 151 145 0 0,1-151-147 0 0,1 0 0 0 0,0 0 0 0 0,1-1 0 0 0,0 1-1 0 0,1-1 1 0 0,1-1 0 0 0,0 1 0 0 0,1-1 0 0 0,0 0 0 0 0,0-1 0 0 0,4 2-16 0 0,69 76 290 0 0,-61-72-231 0 0,1-1-1 0 0,0-1 1 0 0,1 0-1 0 0,1-2 1 0 0,1-1-1 0 0,7 3-58 0 0,30 9 135 0 0,-13-11-66 0 0,23-2 167 0 0,51-8 114 0 0,-79-14-301 0 0,2-3 88 0 0,8-6-63 0 0,32-37 153 0 0,-16 1-106 0 0,-7-2 26 0 0,-12-5 89 0 0,2 1-98 0 0,-23 13 32 0 0,2-57 96 0 0,-20-31-83 0 0,-11 27-39 0 0,-33 18-56 0 0,-5 18-20 0 0,13 37-66 0 0,-32-30 51 0 0,-48-32 40 0 0,57 70-94 0 0,0 0 14 0 0,17 14 29 0 0,-19-4-62 0 0,-26-2 32 0 0,38 17-27 0 0,-24 4-142 0 0,10 0-2925 0 0,50-10-8866 0 0,2 9-186 0 0</inkml:trace>
  <inkml:trace contextRef="#ctx0" brushRef="#br0" timeOffset="19695.346">1449 726 0 0 0,'0'0'547'0'0,"0"0"204"0"0,0 0 65 0 0,0 0 39 0 0,0 0 18 0 0,0 0 49 0 0,0 0 51 0 0,-2-6 14 0 0,-5-19 12 0 0,7 30 8065 0 0,4 28-8230 0 0,88 169 1879 0 0,7 8-1732 0 0,-82-140-201 0 0,-17-70-738 0 0,0 0 6 0 0,0 0-14 0 0,15-3 1127 0 0,43-63-719 0 0,45-82-67 0 0,-7-80 80 0 0,-74 184-378 0 0,-16 38-4239 0 0,-12 23-9506 0 0,5-13 6769 0 0</inkml:trace>
  <inkml:trace contextRef="#ctx0" brushRef="#br0" timeOffset="20678.244">1714 744 0 0 0,'0'0'525'0'0,"0"0"312"0"0,0 0-61 0 0,0 0-136 0 0,0 0-91 0 0,0 0-38 0 0,0 0 63 0 0,0 0 112 0 0,0 0 147 0 0,0 0 140 0 0,15-8 89 0 0,43-24 22 0 0,-44 24-32 0 0,-14 8-54 0 0,-15 1 951 0 0,-68 42-1634 0 0,-12 24 153 0 0,94-67-460 0 0,1 1 0 0 0,0-1-1 0 0,-1 0 1 0 0,1 1 0 0 0,-1-1-1 0 0,1 1 1 0 0,0-1 0 0 0,-1 1 0 0 0,1-1-1 0 0,0 1 1 0 0,0-1 0 0 0,-1 1-1 0 0,1-1 1 0 0,0 1 0 0 0,0-1-1 0 0,0 1 1 0 0,0-1 0 0 0,-1 1-1 0 0,1 0 1 0 0,0-1 0 0 0,0 1-1 0 0,0-1 1 0 0,0 1 0 0 0,0-1 0 0 0,1 1-1 0 0,-1 0 1 0 0,0-1 0 0 0,0 1-1 0 0,0-1 1 0 0,0 1 0 0 0,1-1-1 0 0,-1 1 1 0 0,0-1 0 0 0,0 1-1 0 0,1-1 1 0 0,-1 1 0 0 0,0-1 0 0 0,1 1-1 0 0,-1-1 1 0 0,1 0 0 0 0,-1 1-1 0 0,1-1 1 0 0,-1 0 0 0 0,0 1-1 0 0,1-1 1 0 0,-1 0 0 0 0,1 1-1 0 0,0-1 1 0 0,-1 0 0 0 0,1 0-1 0 0,-1 0 1 0 0,1 1 0 0 0,-1-1 0 0 0,1 0-1 0 0,-1 0 1 0 0,1 0 0 0 0,0 0-1 0 0,-1 0 1 0 0,1 0 0 0 0,-1 0-1 0 0,1 0 1 0 0,-1 0 0 0 0,1-1-1 0 0,0 1 1 0 0,-1 0-8 0 0,42-5 750 0 0,128-71 105 0 0,-257 149-4 0 0,-22 19-806 0 0,109-93-49 0 0,0 1-1 0 0,1 0 1 0 0,-1 0 0 0 0,1 0 0 0 0,-1 0 0 0 0,1 0-1 0 0,-1 0 1 0 0,1 0 0 0 0,-1 0 0 0 0,0 0-1 0 0,1 0 1 0 0,-1 0 0 0 0,1 0 0 0 0,-1 0 0 0 0,1 0-1 0 0,-1 1 1 0 0,1-1 0 0 0,-1 0 0 0 0,0 0-1 0 0,1 0 1 0 0,-1 1 0 0 0,0-1 0 0 0,1 0-1 0 0,-1 1 1 0 0,1-1 0 0 0,-1 0 0 0 0,0 0 0 0 0,0 1-1 0 0,1-1 1 0 0,-1 1 0 0 0,0-1 0 0 0,0 0-1 0 0,1 1 1 0 0,-1-1 0 0 0,0 1 0 0 0,0-1 0 0 0,0 0-1 0 0,0 1 1 0 0,1-1 0 0 0,-1 1 0 0 0,0-1-1 0 0,0 1 1 0 0,0-1 0 0 0,0 1 0 0 0,0-1 0 0 0,0 1-1 0 0,0-1 1 0 0,-1 0 0 0 0,1 1 0 0 0,0-1-1 0 0,0 1 1 0 0,0-1 0 0 0,0 1 0 0 0,0-1-1 0 0,-1 0 1 0 0,1 1 0 0 0,0-1 0 0 0,0 1 0 0 0,-1-1-1 0 0,1 0 1 0 0,0 1 0 0 0,-1-1 0 0 0,1 0-1 0 0,-1 1 5 0 0,38-12 174 0 0,65-36-74 0 0,-131 90-142 0 0,-90 60 350 0 0,118-102-312 0 0,1-1 1 0 0,0 1-1 0 0,0-1 0 0 0,-1 1 0 0 0,1-1 0 0 0,0 1 0 0 0,0-1 0 0 0,0 1 0 0 0,0-1 0 0 0,0 1 1 0 0,0-1-1 0 0,0 1 0 0 0,0-1 0 0 0,0 1 0 0 0,0-1 0 0 0,0 1 0 0 0,0-1 0 0 0,0 1 0 0 0,0-1 1 0 0,0 0-1 0 0,1 1 0 0 0,-1-1 0 0 0,0 1 0 0 0,0-1 0 0 0,1 1 0 0 0,-1-1 0 0 0,0 1 0 0 0,0-1 0 0 0,1 0 1 0 0,-1 1-1 0 0,0-1 0 0 0,1 0 0 0 0,-1 1 0 0 0,1-1 0 0 0,-1 0 0 0 0,0 1 0 0 0,1-1 0 0 0,-1 0 1 0 0,1 0-1 0 0,-1 0 0 0 0,1 1 0 0 0,-1-1 0 0 0,1 0 0 0 0,-1 0 0 0 0,1 0 0 0 0,-1 0 0 0 0,1 0 1 0 0,-1 0-1 0 0,1 0 0 0 0,-1 0 0 0 0,1 0 0 0 0,-1 0 0 0 0,1 0 0 0 0,-1 0 0 0 0,1 0 0 0 0,-1-1 1 0 0,1 1-1 0 0,-1 0 0 0 0,1 0 0 0 0,-1 0 0 0 0,0-1 0 0 0,1 1 4 0 0,36-5 89 0 0,27-13-39 0 0,-70 33 164 0 0,-102 106 527 0 0,88-77-709 0 0,44-44 56 0 0,-9-7-89 0 0,-9 3-7387 0 0,-5 4-2770 0 0</inkml:trace>
  <inkml:trace contextRef="#ctx0" brushRef="#br0" timeOffset="23003.232">3003 3174 0 0 0,'0'0'843'0'0,"0"0"22"0"0,0 0-82 0 0,0 0-77 0 0,0 0-20 0 0,0 0 55 0 0,0 0 87 0 0,0 0 101 0 0,0 0 76 0 0,2 1-275 0 0,8 2 11330 0 0,-9-2-13949 0 0,-1 5-4463 0 0,0-6-3895 0 0</inkml:trace>
  <inkml:trace contextRef="#ctx0" brushRef="#br0" timeOffset="26981.144">3911 1256 0 0 0,'0'0'216'0'0,"0"0"723"0"0,0 0-120 0 0,0 0-123 0 0,0 0-13 0 0,0 0 48 0 0,0 0 74 0 0,0 0-13 0 0,0 0-9 0 0,0 0-19 0 0,0 0-69 0 0,0 0-80 0 0,0 0-47 0 0,-5-2 3 0 0,-74-18 4687 0 0,45 20-4607 0 0,13-2-345 0 0,0 2-1 0 0,0 1 1 0 0,0 1 0 0 0,0 0-1 0 0,1 2 1 0 0,-14 4-306 0 0,-67 17 731 0 0,-3 28-21 0 0,40-13-431 0 0,-115 77 776 0 0,99-28-540 0 0,49-34-30 0 0,28-44-409 0 0,-1 0 0 0 0,2 1 0 0 0,-1-1 0 0 0,2 1 0 0 0,0-1 0 0 0,0 1-1 0 0,1 0 1 0 0,0-1 0 0 0,1 7-76 0 0,0 11 109 0 0,40 157 386 0 0,-11-121-277 0 0,-25-58-187 0 0,0 0 0 0 0,0-1 1 0 0,0 0-1 0 0,1 1 1 0 0,-1-2-1 0 0,1 1 1 0 0,1-1-1 0 0,-1 0 0 0 0,1 0 1 0 0,0-1-1 0 0,5 2-31 0 0,0 2 49 0 0,37 18 138 0 0,56 18 176 0 0,-79-35-249 0 0,1-1 0 0 0,0-2 0 0 0,0 0 1 0 0,1-2-1 0 0,-1-1 0 0 0,1-1 0 0 0,0-1 1 0 0,19-3-115 0 0,-36 2 15 0 0,142-30 481 0 0,-49-39 177 0 0,-90 60-621 0 0,-1 0 1 0 0,0-1 0 0 0,-1-1 0 0 0,0 0 0 0 0,-1-1 0 0 0,0 0 0 0 0,-1 0 0 0 0,0-1 0 0 0,2-5-53 0 0,33-58 326 0 0,-35 61-280 0 0,0 0 1 0 0,-1-1-1 0 0,0-1 1 0 0,-2 1 0 0 0,0-1-1 0 0,0 0 1 0 0,2-15-47 0 0,-6 15 35 0 0,-1 0 1 0 0,-1 0-1 0 0,0 0 1 0 0,-2 1 0 0 0,0-1-1 0 0,0 0 1 0 0,-2 0-1 0 0,0 0 1 0 0,-2-6-36 0 0,-1-11-20 0 0,-16-30 92 0 0,-52-17-47 0 0,25 25 4 0 0,42 49-79 0 0,0 0 0 0 0,0 0 0 0 0,-1 1 0 0 0,0-1 0 0 0,0 2 0 0 0,0-1 0 0 0,-1 1-1 0 0,0 0 1 0 0,0 1 0 0 0,0 0 0 0 0,0 1 0 0 0,-1-1 0 0 0,1 2 0 0 0,-1 0 0 0 0,0 0-1 0 0,0 0 1 0 0,1 1 0 0 0,-1 1 0 0 0,0 0 0 0 0,0 0 0 0 0,0 1 0 0 0,-2 0 50 0 0,-18-3-1146 0 0,14 1-1651 0 0,1 0-4423 0 0,9 1-3258 0 0</inkml:trace>
  <inkml:trace contextRef="#ctx0" brushRef="#br0" timeOffset="41634.862">5083 4746 0 0 0,'0'0'215'0'0,"0"0"478"0"0,0 0 105 0 0,0 0-134 0 0,0 0-95 0 0,0 0-65 0 0,-6-3-109 0 0,-50-20 3079 0 0,11 9 2113 0 0,-11-1-1912 0 0,-96-6-968 0 0,48 21-1916 0 0,88 1-705 0 0,1 2-1 0 0,-1 0 0 0 0,1 1 0 0 0,1 0 1 0 0,-1 2-1 0 0,0-1 0 0 0,1 2 0 0 0,0 0 1 0 0,1 0-1 0 0,0 1 0 0 0,0 1 0 0 0,0 1 1 0 0,-3 3-86 0 0,-42 46 246 0 0,25-20-19 0 0,16-22-125 0 0,2 1 0 0 0,0 1 0 0 0,1 0-1 0 0,1 1 1 0 0,1 0 0 0 0,-2 6-102 0 0,-35 83 488 0 0,42-88-380 0 0,0-1 1 0 0,2 1 0 0 0,1 0-1 0 0,0 0 1 0 0,2 1-1 0 0,0-1 1 0 0,1 2-109 0 0,10 76 301 0 0,5-64-181 0 0,22 41 225 0 0,-25-63-275 0 0,0-1 1 0 0,1-1 0 0 0,0 0-1 0 0,0 0 1 0 0,2-1 0 0 0,-1-1-1 0 0,1 0 1 0 0,0-1 0 0 0,8 3-71 0 0,19 12 96 0 0,56 18 102 0 0,5-23 33 0 0,-12-10-10 0 0,71-15 152 0 0,-5-41 92 0 0,-72-23-21 0 0,-72 59-387 0 0,0 0-1 0 0,-2 0 1 0 0,1-1 0 0 0,-2-1-1 0 0,0 0 1 0 0,0 0 0 0 0,-1 0 0 0 0,1-6-57 0 0,-4 6 49 0 0,-1-1 1 0 0,0 0-1 0 0,-1 0 1 0 0,0 0-1 0 0,-1 0 1 0 0,-1-1-1 0 0,-1 1 1 0 0,0-1-1 0 0,-1-1-49 0 0,1 1 52 0 0,-15-54 80 0 0,-23-44 27 0 0,5 40-89 0 0,1 15-88 0 0,-42-41 56 0 0,8 27-95 0 0,57 64 40 0 0,-81-58-337 0 0,66 60-412 0 0,17 6-8550 0 0,7 1-2456 0 0</inkml:trace>
  <inkml:trace contextRef="#ctx0" brushRef="#br0" timeOffset="45052.289">5192 5210 0 0 0,'0'0'520'0'0,"0"3"-42"0"0,-5 9 1463 0 0,4-12-1398 0 0,1 0-25 0 0,0 0-5 0 0,0 0 39 0 0,0 0 48 0 0,0 0 40 0 0,0 0-2 0 0,0 0-53 0 0,0 0-62 0 0,0 0-82 0 0,0 0-76 0 0,0 0-63 0 0,0 0-60 0 0,0 0-48 0 0,0 0-2 0 0,0 0 16 0 0,0 0 50 0 0,0 0 63 0 0,0 0 69 0 0,0 0 55 0 0,0 0 41 0 0,0 0 18 0 0,0 0-14 0 0,0 0-16 0 0,0 0-37 0 0,0 0-26 0 0,0 0-43 0 0,0 0-38 0 0,0 0-4 0 0,0 0 8 0 0,0 0 23 0 0,0 0 16 0 0,0 0-2 0 0,0 0-21 0 0,0 0-9 0 0,0 0-21 0 0,8 7 5997 0 0,-3-13-5802 0 0,-5 5-483 0 0,0 1 4 0 0,0 0 3 0 0,0 0-6 0 0,6-29 39 0 0,3-13 122 0 0,-7-270 434 0 0,9 183-495 0 0,-11-198 198 0 0,31 28-112 0 0,-20-120-11 0 0,-29 146-102 0 0,-5 26-44 0 0,-9 96 16 0 0,28-176-32 0 0,-24 180 7 0 0,-7-15-12 0 0,26 92-49 0 0,-8-49 19 0 0,1 24 44 0 0,16-60-73 0 0,11 60 41 0 0,-3 61-36 0 0,1-3-5 0 0,23 41-6668 0 0,-24-4 755 0 0,1 0-5595 0 0</inkml:trace>
  <inkml:trace contextRef="#ctx0" brushRef="#br0" timeOffset="46909.689">5866 1499 0 0 0,'0'0'643'0'0,"0"0"101"0"0,0 0 5 0 0,0 0 9 0 0,0 0 49 0 0,0 0-7 0 0,0 0-27 0 0,0 0-40 0 0,0 0-48 0 0,0 0 11 0 0,-6-7 44 0 0,-22-27 738 0 0,-33 9 3690 0 0,-6 14-2638 0 0,54 9-2259 0 0,-1 1 1 0 0,1 0-1 0 0,-1 0 0 0 0,1 1 1 0 0,-1 1-1 0 0,1 1 1 0 0,-1-1-1 0 0,1 2 1 0 0,-13 4-272 0 0,-23 3 691 0 0,-42 33 276 0 0,-4 38 272 0 0,18 26-351 0 0,19 33 207 0 0,47-42-603 0 0,12-70-318 0 0,32 67 254 0 0,-11-50-265 0 0,48 64 297 0 0,-63-101-420 0 0,1-2-1 0 0,-1 1 0 0 0,1-1 1 0 0,1 0-1 0 0,-1-1 0 0 0,1 0 1 0 0,-1 0-1 0 0,2-1 0 0 0,-1 0 1 0 0,0-1-1 0 0,1 0 0 0 0,-1 0 1 0 0,1-1-1 0 0,0 0 0 0 0,0-1 1 0 0,2 0-40 0 0,153 9 463 0 0,-89-28-251 0 0,38-66 138 0 0,-62 2-60 0 0,-7-10-214 0 0,8 12-12 0 0,-19-42 89 0 0,-32 110-141 0 0,-1-1 0 0 0,0 0-1 0 0,-1 1 1 0 0,-1-1 0 0 0,0 0 0 0 0,0 1 0 0 0,-2-1-1 0 0,1 1 1 0 0,-2 0 0 0 0,1-1 0 0 0,-2 1 0 0 0,0 1-1 0 0,-2-5-11 0 0,-63-100 31 0 0,4 56-127 0 0,61 56-111 0 0,-1-1-1 0 0,0 1 1 0 0,0 1-1 0 0,-1-1 1 0 0,1 1-1 0 0,-1 0 1 0 0,1 1-1 0 0,-1 0 1 0 0,0 0-1 0 0,0 0 1 0 0,0 1-1 0 0,0 0 1 0 0,0 0-1 0 0,0 0 1 0 0,-1 1-1 0 0,1 1 1 0 0,-1-1 207 0 0,-7 11-4161 0 0,8 0-4225 0 0,5-4-3274 0 0</inkml:trace>
  <inkml:trace contextRef="#ctx0" brushRef="#br0" timeOffset="50446.744">5993 1687 0 0 0,'0'0'177'0'0,"0"0"315"0"0,0 0 31 0 0,0 0-36 0 0,0 0 6 0 0,0 0-36 0 0,0 0 3 0 0,6-3 6 0 0,22-10 27 0 0,-27 13-242 0 0,1-1 1 0 0,-1 0 0 0 0,1 0 0 0 0,0 1 0 0 0,-1-1 0 0 0,1 1 0 0 0,0 0 0 0 0,-1-1 0 0 0,1 1 0 0 0,0 0-1 0 0,-1 0 1 0 0,1 0 0 0 0,0 0 0 0 0,-1 0 0 0 0,1 0 0 0 0,0 1 0 0 0,-1-1 0 0 0,1 1 0 0 0,-1-1 0 0 0,1 1 0 0 0,0-1-1 0 0,-1 1 1 0 0,1 0 0 0 0,-1 0 0 0 0,0 0 0 0 0,1 0 0 0 0,-1 0 0 0 0,0 0 0 0 0,1 0 0 0 0,-1 0 0 0 0,0 0 0 0 0,0 1-1 0 0,0-1 1 0 0,0 0 0 0 0,0 1 0 0 0,0 0-252 0 0,18 28 2459 0 0,-11-11-1943 0 0,-1 1 0 0 0,-1 0 0 0 0,0 0 0 0 0,-1 1 0 0 0,-2-1 0 0 0,0 1 0 0 0,0 12-516 0 0,1 9 469 0 0,13 228 960 0 0,-15-14-455 0 0,9-170-786 0 0,5-5 38 0 0,-15 95 617 0 0,-4-115-530 0 0,4-38-97 0 0,-1-22-185 0 0,-1 4 54 0 0,-4-3-4938 0 0,2-2-2375 0 0,2 0-4572 0 0</inkml:trace>
  <inkml:trace contextRef="#ctx0" brushRef="#br0" timeOffset="51323.903">5836 3009 0 0 0,'0'0'343'0'0,"0"0"104"0"0,0 0 69 0 0,0 0-19 0 0,0 0-28 0 0,0 0-8 0 0,0 0-12 0 0,0-9 38 0 0,0-37 1593 0 0,-1 91 10106 0 0,-2 2-9329 0 0,-2 57-2861 0 0,9 262 1782 0 0,-15-351-1782 0 0,21-84-6229 0 0,3 25-6233 0 0,-11 36 8603 0 0</inkml:trace>
  <inkml:trace contextRef="#ctx0" brushRef="#br0" timeOffset="53877.524">5847 2983 0 0 0,'0'0'421'0'0,"0"0"313"0"0,0 0 217 0 0,0 0 84 0 0,0 0 42 0 0,0 0-77 0 0,0 0-162 0 0,0 0-159 0 0,0 0-134 0 0,0 0-19 0 0,0 0 70 0 0,-4-3 1589 0 0,3 1 3724 0 0,35-27-2803 0 0,42 18-2817 0 0,-46 9 98 0 0,98-10 465 0 0,105 12 420 0 0,-110-7-989 0 0,-31 5-160 0 0,-49 3-74 0 0,-42 1 0 0 0,0 0 0 0 0,1 0 0 0 0,-1 0-1 0 0,0-1 1 0 0,0 1 0 0 0,-1 0 0 0 0,1 0 0 0 0,0 0 0 0 0,0 1 0 0 0,-1-1 0 0 0,0 0 0 0 0,1 0-1 0 0,-1 0 1 0 0,0 0 0 0 0,0 0 0 0 0,0 0 0 0 0,0 1 0 0 0,0-1 0 0 0,-1 0 0 0 0,1 0-1 0 0,-1 0 1 0 0,1 0 0 0 0,-1 0 0 0 0,0 0 0 0 0,0 0 0 0 0,0 0 0 0 0,0 0 0 0 0,0 0 0 0 0,0 0-1 0 0,-1 0-48 0 0,-3 16 148 0 0,-10 60-32 0 0,5 105 116 0 0,-3 54 108 0 0,13-172-295 0 0,0-64-54 0 0,2 25 38 0 0,-2-23-29 0 0,22 48 253 0 0,-13-2-265 0 0,-24-56 1181 0 0,-110-16-1173 0 0,-26 34-31 0 0,-11 8 20 0 0,46-5 50 0 0,74-6-66 0 0,-54 3 86 0 0,30-4-12 0 0,29 4-14 0 0,37-11-37 0 0,0 0 31 0 0,0 0-17 0 0,0 0 21 0 0,0 0 1 0 0,0 0-36 0 0,0 0 8 0 0,0 0-7 0 0,0 0-6 0 0,0 0 8 0 0,0 0 13 0 0,0 0-14 0 0,0 0 1 0 0,0 0 26 0 0,0 0-22 0 0,0 0 10 0 0,0 0-9 0 0,0 0-26 0 0,0 0 36 0 0,0 0 16 0 0,0 0 20 0 0,0 0-27 0 0,0 0-4 0 0,0 0 1 0 0,0 0 5 0 0,0 0 20 0 0,0 0 3 0 0,0-19 123 0 0,53-186-175 0 0,-25 124-24 0 0,-26 68-43 0 0,-6 11-2400 0 0,4 2 1370 0 0,-5 7-10697 0 0,5-7 172 0 0</inkml:trace>
  <inkml:trace contextRef="#ctx0" brushRef="#br0" timeOffset="56384.354">6293 3178 0 0 0,'0'0'918'0'0,"0"0"-70"0"0,0 0 32 0 0,0 0 173 0 0,0 0 256 0 0,0 0 138 0 0,0 0-16 0 0,0 0-154 0 0,0 0-206 0 0,0 0-156 0 0,0 0-107 0 0,0 0-20 0 0,0 0-25 0 0,-5-4 31 0 0,-27-28 2670 0 0,9 27-467 0 0,20 5-2937 0 0,1 0 0 0 0,-1 0 1 0 0,0 0-1 0 0,0 0 0 0 0,1 0 0 0 0,-1 1 0 0 0,0-1 0 0 0,1 1 0 0 0,-1-1 1 0 0,0 1-1 0 0,1 0 0 0 0,-1 0 0 0 0,1 0 0 0 0,-1 1 0 0 0,1-1 0 0 0,0 1 1 0 0,-1-1-1 0 0,1 1 0 0 0,0 0 0 0 0,-1 1-60 0 0,-6 3 89 0 0,0 1-1 0 0,1 1 1 0 0,0-1-1 0 0,0 1 1 0 0,1 1-1 0 0,0-1 1 0 0,0 1-1 0 0,1 0 1 0 0,0 1-1 0 0,1 0 1 0 0,0 0-1 0 0,0 0 1 0 0,1 0-1 0 0,0 1 1 0 0,1-1-1 0 0,1 1 1 0 0,-1 0-1 0 0,2 0 1 0 0,-1 5-89 0 0,1-10 36 0 0,1 1 0 0 0,0-1 0 0 0,0 1 0 0 0,1-1-1 0 0,0 1 1 0 0,0-1 0 0 0,0 0 0 0 0,1 1 0 0 0,0-1 0 0 0,0 0 0 0 0,1 0 0 0 0,-1 0 0 0 0,1 0 0 0 0,1-1 0 0 0,-1 1 0 0 0,1-1 0 0 0,0 0 0 0 0,0 0 0 0 0,0 0 0 0 0,1 0 0 0 0,0-1 0 0 0,0 0 0 0 0,1 1-36 0 0,3 2 91 0 0,0-1 1 0 0,1-1 0 0 0,0 1 0 0 0,0-1-1 0 0,0-1 1 0 0,1 0 0 0 0,-1-1 0 0 0,1 1-1 0 0,0-2 1 0 0,0 0 0 0 0,0 0 0 0 0,0-1-1 0 0,0 0 1 0 0,0-1 0 0 0,6-1-92 0 0,141-35-1139 0 0,-143 35-1265 0 0,-8 1-2580 0 0,-3 0-6491 0 0</inkml:trace>
  <inkml:trace contextRef="#ctx0" brushRef="#br0" timeOffset="59976.168">4721 5159 0 0 0,'16'-16'81'0'0,"-12"13"355"0"0,-4 3 205 0 0,0 0 52 0 0,0 0 18 0 0,0 0-3 0 0,0 0-58 0 0,0 0-97 0 0,0 0-86 0 0,0 0-27 0 0,-12-10 3890 0 0,-19 17-3591 0 0,-11 36 473 0 0,38-38-1088 0 0,1 0-1 0 0,0 0 1 0 0,0 0 0 0 0,0 1-1 0 0,1-1 1 0 0,0 1 0 0 0,0-1-1 0 0,0 1 1 0 0,1 0-1 0 0,-1 0 1 0 0,1 0 0 0 0,1-1-1 0 0,-1 1 1 0 0,1 0 0 0 0,0 0-1 0 0,1 0 1 0 0,0 3-124 0 0,-1-9 1 0 0,0 6 136 0 0,1 0-1 0 0,0 0 0 0 0,1 0 1 0 0,-1 0-1 0 0,1 0 1 0 0,0-1-1 0 0,1 1 0 0 0,-1 0 1 0 0,1-1-1 0 0,0 0 1 0 0,1 0-1 0 0,-1 0 0 0 0,1 0 1 0 0,0 0-1 0 0,4 3-136 0 0,-4-5 173 0 0,-1 0-1 0 0,1 0 0 0 0,-1 0 1 0 0,1-1-1 0 0,0 0 1 0 0,0 0-1 0 0,0 0 1 0 0,0 0-1 0 0,1 0 1 0 0,-1-1-1 0 0,0 0 1 0 0,1 0-1 0 0,-1 0 1 0 0,1 0-1 0 0,-1-1 0 0 0,1 0 1 0 0,-1 0-1 0 0,1 0 1 0 0,-1 0-1 0 0,1-1 1 0 0,-1 0-1 0 0,2 0-172 0 0,-4 0 98 0 0,0 1 0 0 0,1-1 0 0 0,-1 0 0 0 0,0 0 0 0 0,0 0 0 0 0,1-1 0 0 0,-1 1 0 0 0,0-1 0 0 0,0 1 0 0 0,0-1 0 0 0,-1 1 0 0 0,1-1 0 0 0,0 0 0 0 0,-1 0 0 0 0,1 0 0 0 0,-1 0 0 0 0,1 0 0 0 0,-1 0 0 0 0,0-1 0 0 0,0 1 0 0 0,0 0 0 0 0,0-2-98 0 0,9-15-85 0 0,25-98 304 0 0,-34 114-232 0 0,-1 1 1 0 0,1-1-1 0 0,0 1 0 0 0,-1-1 0 0 0,1 1 1 0 0,-1-1-1 0 0,0 1 0 0 0,0-1 0 0 0,0 1 1 0 0,0-1-1 0 0,0 1 0 0 0,-1-1 0 0 0,1 1 1 0 0,-1-1-1 0 0,0 1 0 0 0,1 0 0 0 0,-1-1 1 0 0,0 1-1 0 0,-1 0 0 0 0,1-1 0 0 0,0 1 1 0 0,-1 0-1 0 0,1 0 0 0 0,-1 0 0 0 0,1 0 1 0 0,-1 0-1 0 0,0 1 0 0 0,0-1 0 0 0,0 0 1 0 0,0 1-1 0 0,0-1 0 0 0,0 1 0 0 0,0 0 1 0 0,-1 0 12 0 0,-116-5-3069 0 0,103 13 212 0 0,8 0-6942 0 0,8-4 4063 0 0</inkml:trace>
  <inkml:trace contextRef="#ctx0" brushRef="#br0" timeOffset="61416.74">4535 5103 0 0 0,'0'0'153'0'0,"0"0"497"0"0,0 0 194 0 0,0 0 158 0 0,0 0 124 0 0,0 0-4 0 0,0 0-136 0 0,0 0-221 0 0,0 0-237 0 0,0 0-188 0 0,0 0-92 0 0,0 0-36 0 0,0 0-6 0 0,0 0 12 0 0,0 0-7 0 0,0 0-7 0 0,2 23 2880 0 0,14 207 2675 0 0,15 161-3426 0 0,-12-107-1600 0 0,-14-174-156 0 0,-5-109-528 0 0,0-1 8 0 0,0 0 15 0 0,0 0 12 0 0,0 0-2 0 0,0 0-8 0 0,0 0-20 0 0,0 0-10 0 0,0 0-15 0 0,0 0-2 0 0,-14-33-1689 0 0,1-36-4008 0 0,13 23-3073 0 0,0 44 8133 0 0,0-14-4578 0 0</inkml:trace>
  <inkml:trace contextRef="#ctx0" brushRef="#br0" timeOffset="62684.189">4500 5111 0 0 0,'0'0'247'0'0,"0"0"233"0"0,0 0 140 0 0,0 0 133 0 0,0 0 76 0 0,0 0 5 0 0,0 2 683 0 0,2 3 8250 0 0,171-35-6421 0 0,-25 16-2307 0 0,-101 21-773 0 0,-33 8-150 0 0,56 26 36 0 0,-67-35-79 0 0,1 0 0 0 0,-1 0 0 0 0,0 0 0 0 0,-1 1 0 0 0,1-1 0 0 0,-1 1 0 0 0,-1 0 0 0 0,1-1 1 0 0,-1 1-1 0 0,0 0 0 0 0,-1 0 0 0 0,0 0 0 0 0,0 0 0 0 0,0 0 0 0 0,-1 0 0 0 0,-1 6-73 0 0,1 19 179 0 0,8 196 396 0 0,-5 139 328 0 0,22-208-637 0 0,-22-104 116 0 0,-2-54-354 0 0,0-1-8 0 0,0 0-23 0 0,0 0-5 0 0,0 0 0 0 0,0 0 3 0 0,0 0 11 0 0,0 0 9 0 0,0 0 2 0 0,0 0 10 0 0,0 0 14 0 0,0 0-5 0 0,0 0 4 0 0,0 0 6 0 0,0 0 2 0 0,0 0 21 0 0,0 0-4 0 0,0 0 15 0 0,0 0-9 0 0,0 0-10 0 0,0 0 27 0 0,0 0-18 0 0,0 0-13 0 0,0 0-7 0 0,0 0-25 0 0,0 0 2 0 0,0 0-9 0 0,0 0 5 0 0,0 0 18 0 0,0 0-25 0 0,0 0-5 0 0,0 0 2 0 0,0 0-26 0 0,0 0 5 0 0,0 0 13 0 0,0 0 3 0 0,0 0 0 0 0,0 0-5 0 0,-1-23-4639 0 0,1 20 3361 0 0,-1-8-7040 0 0,1 7-1987 0 0</inkml:trace>
  <inkml:trace contextRef="#ctx0" brushRef="#br0" timeOffset="65444.406">4131 6145 0 0 0,'0'0'736'0'0,"0"0"431"0"0,0 0 151 0 0,0 0-58 0 0,0 0-158 0 0,0 0-265 0 0,0 0-215 0 0,0 0-105 0 0,0 0-12 0 0,0 0 57 0 0,-2 1 6 0 0,-5 6 1942 0 0,24 1 172 0 0,33 2 432 0 0,222-21 727 0 0,135-7-2612 0 0,-65 21-922 0 0,-272-6-286 0 0,20-1 19 0 0,-49-3 356 0 0,-47 36-249 0 0,-67 299 64 0 0,40-63-230 0 0,27-239 29 0 0,2 1 1 0 0,1-1-1 0 0,1 1 1 0 0,1 0-1 0 0,2 24-10 0 0,3-28-9 0 0,-2-15 16 0 0,-1 0 0 0 0,0 0 1 0 0,0 0-1 0 0,0 0 0 0 0,-1 0 0 0 0,0 0 0 0 0,-1 0 0 0 0,1 0 0 0 0,-2 0 0 0 0,1 0 0 0 0,-3 7-7 0 0,-5 57 164 0 0,5-42-30 0 0,4-30-122 0 0,0 0-19 0 0,0 0 8 0 0,0 0-2 0 0,0 0 9 0 0,0 0-12 0 0,0 0 0 0 0,0 0 15 0 0,0 0-2 0 0,0 0-5 0 0,0 0-9 0 0,0 0 23 0 0,0 0 16 0 0,-20-3 1427 0 0,-62-8-1555 0 0,-164 10 52 0 0,-67-9 69 0 0,15-2-11 0 0,210 19 23 0 0,45 1-22 0 0,-5-5 46 0 0,47-2-51 0 0,0-1 1 0 0,0 1-1 0 0,-1-1 1 0 0,1 1-1 0 0,0-1 1 0 0,0 0 0 0 0,0 0-1 0 0,0 1 1 0 0,-1-1-1 0 0,1 0 1 0 0,0 0-1 0 0,0 0 1 0 0,-1 0-1 0 0,1 0 1 0 0,0-1-1 0 0,0 1 1 0 0,0 0-1 0 0,0-1 1 0 0,-1 1 0 0 0,1 0-1 0 0,0-1 1 0 0,0 0-1 0 0,0 1 1 0 0,0-1-1 0 0,0 1 1 0 0,0-1-1 0 0,0 0 1 0 0,0 0-1 0 0,0 0 1 0 0,0 0-1 0 0,1 1 1 0 0,-1-1 0 0 0,0 0-1 0 0,1 0 1 0 0,-1-1-1 0 0,0 1 1 0 0,1 0-1 0 0,-1 0 1 0 0,1 0-1 0 0,-1-1-12 0 0,-2-40-10 0 0,1-1 0 0 0,3 1 0 0 0,1-1-1 0 0,2 1 1 0 0,1-1 0 0 0,12-37 10 0 0,-3 3-16 0 0,30-322 36 0 0,-28 314-63 0 0,1 35 39 0 0,-17 49 10 0 0,0 1-37 0 0,0 0 36 0 0,0 0 1 0 0,0 0 16 0 0,0 0-30 0 0,0 0-14 0 0,0 0-4 0 0,0 0 2 0 0,0 0 16 0 0,0 0-28 0 0,0 0-2 0 0,0 0-16 0 0,0 0-10 0 0,7 29-307 0 0,1-15-210 0 0,7 8-1403 0 0,-1-10-8315 0 0,-12-11-1022 0 0</inkml:trace>
  <inkml:trace contextRef="#ctx0" brushRef="#br0" timeOffset="65844.63">4603 6425 11266 0 0,'0'0'1403'0'0,"0"0"-812"0"0,0 0-523 0 0,0 0-17 0 0,0 0 249 0 0,0 0 289 0 0,0 0 201 0 0,0 0 81 0 0,0 0-39 0 0,0 0-87 0 0,0 0-168 0 0,0 0-133 0 0,7 14-14 0 0,41 99 911 0 0,-38 90 263 0 0,-11-142-1439 0 0,-2 59 207 0 0,3-119-398 0 0,0-1 2 0 0,0 0 0 0 0,0 0-6 0 0,0 0-20 0 0,0 0-10 0 0,0 0-20 0 0,0 0-27 0 0,0 0-46 0 0,0 0-86 0 0,0 0-96 0 0,0-23-2193 0 0,10-36-5510 0 0,-6 43 2818 0 0,-2 7-305 0 0</inkml:trace>
  <inkml:trace contextRef="#ctx0" brushRef="#br0" timeOffset="66401.909">4586 6341 2369 0 0,'0'0'2527'0'0,"0"0"-779"0"0,0 0-346 0 0,0 0-61 0 0,0 0 96 0 0,0 0 20 0 0,0 0-136 0 0,0 0-243 0 0,0 0-292 0 0,0 0-285 0 0,0 0-213 0 0,0 0-118 0 0,0-3-14 0 0,0 2-106 0 0,0 1-1 0 0,0-1 1 0 0,0 0-1 0 0,0 0 1 0 0,1 1 0 0 0,-1-1-1 0 0,0 0 1 0 0,1 0 0 0 0,-1 1-1 0 0,1-1 1 0 0,-1 1-1 0 0,0-1 1 0 0,1 0 0 0 0,0 1-1 0 0,-1-1 1 0 0,1 1 0 0 0,-1-1-1 0 0,1 1 1 0 0,0-1-1 0 0,-1 1 1 0 0,1-1 0 0 0,0 1-1 0 0,-1 0 1 0 0,1-1 0 0 0,0 1-1 0 0,0 0 1 0 0,-1 0-1 0 0,1 0 1 0 0,0-1 0 0 0,0 1-1 0 0,-1 0 1 0 0,1 0 0 0 0,0 0-1 0 0,0 0 1 0 0,-1 0-1 0 0,1 1 1 0 0,0-1 0 0 0,0 0-1 0 0,0 0 1 0 0,-1 0 0 0 0,1 1-1 0 0,0-1 1 0 0,-1 0-1 0 0,1 1 1 0 0,0-1 0 0 0,-1 0-1 0 0,1 1 1 0 0,0-1 0 0 0,-1 1-1 0 0,1 0-49 0 0,6 0 182 0 0,184 11 2748 0 0,-187-13-2910 0 0,-1 0 0 0 0,0 1 0 0 0,1 0 0 0 0,-1-1 0 0 0,0 1 0 0 0,1 0 0 0 0,-1 1 0 0 0,0-1 0 0 0,1 1 0 0 0,-1-1 0 0 0,0 1 0 0 0,0 0 0 0 0,0 0 0 0 0,0 1 0 0 0,0-1 0 0 0,0 1 0 0 0,0-1 0 0 0,0 1 0 0 0,0 0 0 0 0,-1 0 0 0 0,1 0 0 0 0,-1 0 0 0 0,1 1 0 0 0,-1-1 0 0 0,0 1 0 0 0,0-1 0 0 0,0 1 0 0 0,0 0 0 0 0,0 0 0 0 0,-1 0 0 0 0,1 0 0 0 0,-1 0 0 0 0,0 0 0 0 0,0 0 0 0 0,0 0 0 0 0,0 0 0 0 0,-1 1-20 0 0,-1 6 77 0 0,-1 0-1 0 0,-1 0 1 0 0,0 0 0 0 0,0 0-1 0 0,-1 0 1 0 0,0-1-1 0 0,0 0 1 0 0,-1 0-1 0 0,-1 0 1 0 0,0 0-1 0 0,0-1 1 0 0,0 0 0 0 0,-4 3-77 0 0,-15 22 84 0 0,13-16-46 0 0,9-14-39 0 0,0 0 0 0 0,0 0 0 0 0,0 0 0 0 0,1 0 1 0 0,-1 1-1 0 0,1 0 0 0 0,0-1 0 0 0,0 1 0 0 0,0 0 0 0 0,0 0 0 0 0,1 0 0 0 0,-1 0 0 0 0,1 0 0 0 0,0 0 0 0 0,0 0 0 0 0,1 0 0 0 0,0 1 0 0 0,-1-1 0 0 0,1 0 0 0 0,0 0 0 0 0,1 1 0 0 0,-1-1 0 0 0,1 2 1 0 0,5 0-2 0 0,0-1 0 0 0,0 0 0 0 0,0-1 0 0 0,0 1 0 0 0,1-1-1 0 0,-1-1 1 0 0,1 1 0 0 0,0-1 0 0 0,0 0 0 0 0,1-1-1 0 0,3 2 3 0 0,117 55 56 0 0,-123-56-37 0 0,0 1 0 0 0,-1-1 0 0 0,1 1 0 0 0,0 0 0 0 0,-1 1 0 0 0,0-1 0 0 0,0 1 0 0 0,0-1 0 0 0,-1 1-1 0 0,0 1 1 0 0,1-1 0 0 0,-2 0 0 0 0,1 1 0 0 0,-1-1 0 0 0,0 1 0 0 0,0 0 0 0 0,0 0 0 0 0,-1 0 0 0 0,0 0 0 0 0,0 0 0 0 0,0 4-19 0 0,-1-6 41 0 0,0 0 0 0 0,0 0 0 0 0,0-1-1 0 0,-1 1 1 0 0,1 0 0 0 0,-1 0 0 0 0,0-1 0 0 0,0 1 0 0 0,0-1 0 0 0,-1 1 0 0 0,1-1-1 0 0,-1 1 1 0 0,0-1 0 0 0,0 0 0 0 0,0 0 0 0 0,0 0 0 0 0,-1 0 0 0 0,1 0 0 0 0,-1 0-1 0 0,0-1 1 0 0,0 1 0 0 0,0-1 0 0 0,0 1 0 0 0,0-1 0 0 0,0 0 0 0 0,-3 1-41 0 0,-5 4 2 0 0,-1-1 1 0 0,0 0-1 0 0,-1-1 1 0 0,1 0 0 0 0,-1 0-1 0 0,0-1 1 0 0,0-1-1 0 0,0-1 1 0 0,0 0 0 0 0,-1 0-1 0 0,1-1 1 0 0,0-1-1 0 0,-1 0 1 0 0,-9-2-3 0 0,20 2-102 0 0,0-1-1 0 0,0 1 1 0 0,0-1 0 0 0,0 0 0 0 0,0 0 0 0 0,0-1-1 0 0,0 1 1 0 0,0 0 0 0 0,0-1 0 0 0,1 0 0 0 0,-1 1-1 0 0,0-1 1 0 0,1 0 0 0 0,0 0 0 0 0,-1-1 0 0 0,1 1-1 0 0,0 0 1 0 0,0-1 0 0 0,1 1 0 0 0,-2-2 102 0 0,-10-22-7150 0 0,11 18-4370 0 0</inkml:trace>
  <inkml:trace contextRef="#ctx0" brushRef="#br0" timeOffset="68527.832">4645 5405 0 0 0,'0'0'906'0'0,"0"0"-10"0"0,0 0-67 0 0,0 0-47 0 0,0 0 9 0 0,0 0 37 0 0,0 0 109 0 0,0 0 83 0 0,0 0 9 0 0,0 0 2 0 0,0 0-111 0 0,-16 16 1246 0 0,-3 1-1798 0 0,16-15-322 0 0,-1 1 0 0 0,1 0 0 0 0,-1 0 0 0 0,1 0 0 0 0,0 0 0 0 0,0 0 0 0 0,0 1 0 0 0,1 0 0 0 0,-1-1 0 0 0,1 1 0 0 0,0 0 0 0 0,0 0 0 0 0,0 0 0 0 0,1 1 0 0 0,-1-1 0 0 0,1 0 0 0 0,0 0 0 0 0,0 1 1 0 0,0 3-47 0 0,2-6 65 0 0,0 0 0 0 0,0-1 0 0 0,0 1 1 0 0,0-1-1 0 0,0 1 0 0 0,0-1 1 0 0,0 1-1 0 0,1-1 0 0 0,-1 0 1 0 0,1 0-1 0 0,-1 0 0 0 0,1 1 1 0 0,-1-1-1 0 0,1-1 0 0 0,-1 1 1 0 0,1 0-1 0 0,0 0 0 0 0,0-1 1 0 0,-1 1-1 0 0,1-1 0 0 0,0 1 1 0 0,0-1-1 0 0,0 0 0 0 0,0 1 0 0 0,0-1 1 0 0,-1 0-1 0 0,1 0 0 0 0,0-1 1 0 0,0 1-1 0 0,0 0 0 0 0,0-1 1 0 0,-1 1-1 0 0,1-1 0 0 0,0 1 1 0 0,0-1-1 0 0,-1 0 0 0 0,1 0 1 0 0,0 0-1 0 0,-1 0 0 0 0,1 0 1 0 0,-1 0-1 0 0,1 0 0 0 0,-1 0 0 0 0,1-1-65 0 0,143-97 562 0 0,-131 91-509 0 0,-22 14-99 0 0,-19 15-154 0 0,-66 88 253 0 0,82-88-427 0 0,31-24 65 0 0,74-63 374 0 0,6-7-259 0 0,-144 102 456 0 0,-83 108-266 0 0,124-134-31 0 0,-1 1 0 0 0,1 0 0 0 0,0 0-1 0 0,1 0 1 0 0,-1 0 0 0 0,1 0-1 0 0,0 1 1 0 0,0-1 0 0 0,0 1-1 0 0,0 0 1 0 0,1-1 0 0 0,0 1 0 0 0,0 0-1 0 0,0 0 1 0 0,1 0 0 0 0,0 0-1 0 0,0 4 36 0 0,40-14 215 0 0,179-121 192 0 0,-267 188 108 0 0,-47 77-374 0 0,38-50-262 0 0,86-97 517 0 0,119-69 46 0 0,-129 70-384 0 0,-22 15 230 0 0,-240 208-456 0 0,193-156-143 0 0,73-62 291 0 0,-8-9 74 0 0,0 0-1 0 0,1 1 1 0 0,1 0 0 0 0,0 1 0 0 0,0 1-1 0 0,0 1 1 0 0,11-3-54 0 0,-29 11 0 0 0,1-1 0 0 0,0 0 0 0 0,-1 0-1 0 0,1 1 1 0 0,0-1 0 0 0,-1 0 0 0 0,1 1-1 0 0,-1-1 1 0 0,1 1 0 0 0,0-1 0 0 0,0 1 0 0 0,-1-1-1 0 0,1 0 1 0 0,0 1 0 0 0,0-1 0 0 0,0 1 0 0 0,-1-1-1 0 0,1 1 1 0 0,0-1 0 0 0,0 1 0 0 0,0-1 0 0 0,0 1-1 0 0,0-1 1 0 0,0 1 0 0 0,0-1 0 0 0,0 1 0 0 0,0-1-1 0 0,0 1 1 0 0,0-1 0 0 0,1 1 0 0 0,-1-1 0 0 0,0 1-1 0 0,0-1 1 0 0,0 1 0 0 0,1-1 0 0 0,-1 1 0 0 0,0-1-1 0 0,0 0 1 0 0,1 1 0 0 0,-1-1 0 0 0,0 1 0 0 0,1-1-1 0 0,-1 0 1 0 0,1 1 0 0 0,-1-1 0 0 0,0 0 0 0 0,1 0-1 0 0,-1 1 1 0 0,1-1 0 0 0,-1 0 0 0 0,1 0 0 0 0,-1 0-1 0 0,1 1 1 0 0,-1-1 0 0 0,1 0 0 0 0,-1 0 0 0 0,1 0-1 0 0,-1 0 1 0 0,1 0 0 0 0,-1 0 0 0 0,1 0 0 0 0,-1 0-1 0 0,1 0 1 0 0,-31 37 295 0 0,30-37-297 0 0,-103 99-80 0 0,103-98 82 0 0,-1-1 1 0 0,1 1-1 0 0,0 0 1 0 0,0 0 0 0 0,0-1-1 0 0,0 1 1 0 0,0 0 0 0 0,0 0-1 0 0,0-1 1 0 0,0 1 0 0 0,0 0-1 0 0,0 0 1 0 0,1-1 0 0 0,-1 1-1 0 0,0 0 1 0 0,0-1-1 0 0,1 1 1 0 0,-1 0 0 0 0,1-1-1 0 0,-1 1 1 0 0,0 0 0 0 0,1-1-1 0 0,-1 1 1 0 0,1-1 0 0 0,-1 1-1 0 0,1-1 1 0 0,0 1 0 0 0,-1-1-1 0 0,1 1 1 0 0,-1-1 0 0 0,1 0-1 0 0,0 1 1 0 0,-1-1-1 0 0,1 0 1 0 0,0 1 0 0 0,0-1-1 0 0,-1 0 1 0 0,1 0 0 0 0,0 0-1 0 0,-1 0 1 0 0,1 0 0 0 0,0 0-1 0 0,0 0 1 0 0,-1 0 0 0 0,1 0-1 0 0,0 0 1 0 0,0 0 0 0 0,-1 0-1 0 0,1 0 1 0 0,0-1-1 0 0,0 1 1 0 0,-1 0 0 0 0,1 0-1 0 0,0-1 1 0 0,-1 1 0 0 0,1-1-1 0 0,-1 1 1 0 0,1-1 0 0 0,0 1-1 0 0,-1-1 1 0 0,1 1 0 0 0,-1-1-1 0 0,1 1 1 0 0,-1-1-1 0 0,126-62 392 0 0,13 5-112 0 0,-160 84 1194 0 0,-73 50-1081 0 0,11-24-174 0 0,83-52-250 0 0,0 0 1 0 0,0 0-1 0 0,0 0 0 0 0,1 0 1 0 0,-1 0-1 0 0,0 0 1 0 0,0 0-1 0 0,0 0 1 0 0,1 0-1 0 0,-1 0 0 0 0,0 0 1 0 0,0 1-1 0 0,0-1 1 0 0,0 0-1 0 0,1 0 1 0 0,-1 0-1 0 0,0 0 0 0 0,0 0 1 0 0,0 1-1 0 0,0-1 1 0 0,0 0-1 0 0,1 0 1 0 0,-1 0-1 0 0,0 0 0 0 0,0 1 1 0 0,0-1-1 0 0,0 0 1 0 0,0 0-1 0 0,0 0 1 0 0,0 1-1 0 0,0-1 0 0 0,0 0 1 0 0,0 0-1 0 0,0 0 1 0 0,0 0-1 0 0,0 1 1 0 0,0-1-1 0 0,0 0 0 0 0,0 0 1 0 0,0 1 30 0 0,24-7-863 0 0,-16 2 299 0 0,17-7-6262 0 0,-13 4-3928 0 0</inkml:trace>
  <inkml:trace contextRef="#ctx0" brushRef="#br0" timeOffset="71707.149">2392 3126 0 0 0,'0'0'315'0'0,"0"0"506"0"0,0 0 58 0 0,0 0-59 0 0,0 0-38 0 0,0 0-22 0 0,0 0 48 0 0,0 0-17 0 0,-1-3-16 0 0,0 2-547 0 0,0 0 1 0 0,0 0 0 0 0,0-1-1 0 0,0 1 1 0 0,0 0-1 0 0,0 0 1 0 0,0 0-1 0 0,0 0 1 0 0,-1 0 0 0 0,1 1-1 0 0,0-1 1 0 0,0 0-1 0 0,-1 0 1 0 0,1 1-1 0 0,-1-1 1 0 0,1 1 0 0 0,0-1-1 0 0,-1 1 1 0 0,1 0-1 0 0,-1 0 1 0 0,1-1-1 0 0,-1 1 1 0 0,1 0 0 0 0,-1 0-1 0 0,1 0 1 0 0,-1 1-1 0 0,1-1 1 0 0,-1 0 0 0 0,-1 1-229 0 0,-3-1 114 0 0,1 1 40 0 0,1 1 1 0 0,0 0 0 0 0,-1 0 0 0 0,1 0 0 0 0,0 0 0 0 0,0 1 0 0 0,0 0 0 0 0,0-1 0 0 0,0 2 0 0 0,1-1 0 0 0,-1 0-1 0 0,1 1 1 0 0,0-1 0 0 0,-2 4-155 0 0,-6 5 195 0 0,6-6-120 0 0,1 1 0 0 0,0 0 0 0 0,1-1 0 0 0,-1 1 0 0 0,1 0 0 0 0,0 1 0 0 0,1-1 0 0 0,0 0 0 0 0,0 1 0 0 0,1 0-1 0 0,0-1 1 0 0,0 1 0 0 0,0 0 0 0 0,1-1 0 0 0,1 1 0 0 0,-1 0 0 0 0,1-1 0 0 0,2 6-75 0 0,-1-7 115 0 0,2 0-1 0 0,-1 0 0 0 0,1-1 0 0 0,0 1 1 0 0,0-1-1 0 0,0 0 0 0 0,1 0 0 0 0,-1-1 0 0 0,1 1 1 0 0,1-1-1 0 0,-1 0 0 0 0,0 0 0 0 0,1-1 1 0 0,0 0-1 0 0,0 0 0 0 0,0 0 0 0 0,0-1 1 0 0,0 0-1 0 0,1 0 0 0 0,-1 0 0 0 0,1-1 1 0 0,-1 0-1 0 0,1 0 0 0 0,-1-1 0 0 0,1 1 0 0 0,0-1 1 0 0,-1-1-1 0 0,1 0 0 0 0,-1 0 0 0 0,1 0 1 0 0,-1 0-1 0 0,1-1 0 0 0,-1 0 0 0 0,0-1 1 0 0,4-1-115 0 0,0-1 94 0 0,-1 0 1 0 0,0-1-1 0 0,0 0 1 0 0,-1-1-1 0 0,1 1 1 0 0,-2-2 0 0 0,1 1-1 0 0,-1-1 1 0 0,0 0-1 0 0,0-1 1 0 0,-1 1-1 0 0,0-1 1 0 0,-1-1 0 0 0,0 1-1 0 0,0-1 1 0 0,-1 0-1 0 0,0 0 1 0 0,-1 0-1 0 0,0 0 1 0 0,-1-1 0 0 0,0 1-1 0 0,0-1 1 0 0,-1 1-1 0 0,-1-4-94 0 0,1 9 3 0 0,-1 0 0 0 0,0 0-1 0 0,-1 0 1 0 0,1 0-1 0 0,-1 0 1 0 0,0 0 0 0 0,0 0-1 0 0,0 1 1 0 0,-1-1-1 0 0,0 0 1 0 0,0 1 0 0 0,0-1-1 0 0,0 1 1 0 0,-1 0 0 0 0,0-1-1 0 0,1 1 1 0 0,-1 1-1 0 0,-1-1 1 0 0,1 0 0 0 0,-1 1-1 0 0,1-1 1 0 0,-1 1-1 0 0,0 0 1 0 0,-1 0-3 0 0,0 0-115 0 0,-1-1 0 0 0,0 1 0 0 0,-1 0 1 0 0,1 0-1 0 0,-1 0 0 0 0,1 1 0 0 0,-1 0 0 0 0,1 1 0 0 0,-1-1 1 0 0,0 1-1 0 0,0 0 0 0 0,0 1 0 0 0,0 0 0 0 0,0 0 0 0 0,0 0 1 0 0,0 1-1 0 0,1 0 0 0 0,-1 1 0 0 0,0-1 0 0 0,0 1 0 0 0,1 0 0 0 0,-1 1 1 0 0,1 0-1 0 0,-4 2 115 0 0,-42 25-4143 0 0,7 6-4617 0 0,33-24 882 0 0</inkml:trace>
  <inkml:trace contextRef="#ctx0" brushRef="#br0" timeOffset="72572.64">2110 3090 0 0 0,'0'0'1328'0'0,"0"0"-83"0"0,0 0-57 0 0,0 0 171 0 0,0 0 178 0 0,0 0 78 0 0,0 0-90 0 0,0 0-216 0 0,0 0-260 0 0,0 0-197 0 0,0 0-137 0 0,0 0-118 0 0,0 0-18 0 0,-2 11-36 0 0,-7 84 1362 0 0,31 255 809 0 0,-8-33-2123 0 0,-11-274-494 0 0,-3 1 1 0 0,-1 0-1 0 0,-3-1 0 0 0,-1 1 1 0 0,-4 6-98 0 0,-2 160 637 0 0,-21-114-57 0 0,43-137-4585 0 0,-5 17-2744 0 0,-4 15-3868 0 0</inkml:trace>
  <inkml:trace contextRef="#ctx0" brushRef="#br0" timeOffset="73923.965">2057 3229 0 0 0,'0'0'1000'0'0,"0"0"131"0"0,0 0 21 0 0,0 0-106 0 0,0 0-150 0 0,0 0-176 0 0,0 0-132 0 0,0 0-19 0 0,0 0 99 0 0,0-3 134 0 0,0-62 5263 0 0,0-14-3658 0 0,2 72-2337 0 0,1 0 0 0 0,-1 0 0 0 0,1 0 0 0 0,1 0 0 0 0,-1 0 1 0 0,1 1-1 0 0,0 0 0 0 0,1-1 0 0 0,-1 1 0 0 0,1 1 0 0 0,1-1 1 0 0,-1 1-1 0 0,2-1-70 0 0,-4 5 13 0 0,0 0 0 0 0,0-1 0 0 0,1 1 1 0 0,-1 1-1 0 0,1-1 0 0 0,-1 0 0 0 0,1 1 0 0 0,-1 0 1 0 0,1 0-1 0 0,-1 0 0 0 0,1 0 0 0 0,-1 1 0 0 0,1-1 0 0 0,-1 1 1 0 0,1 0-1 0 0,-1 0 0 0 0,0 0 0 0 0,3 1-13 0 0,212 13 1415 0 0,-116 3-1111 0 0,-19-2-89 0 0,-52-9-180 0 0,-20 22 251 0 0,3 104 599 0 0,-8-51-619 0 0,-4 0 0 0 0,-7 67-266 0 0,3-89 14 0 0,-3 263 190 0 0,-3-176-36 0 0,17-73-80 0 0,-6-31 63 0 0,-4-42-1892 0 0,-2-6-7269 0 0,2 4 6844 0 0,1 0-7407 0 0</inkml:trace>
  <inkml:trace contextRef="#ctx0" brushRef="#br0" timeOffset="76187.276">1702 4128 2032 0 0,'0'0'1928'0'0,"0"0"-559"0"0,0 0-135 0 0,0 0 150 0 0,0 0 134 0 0,0 0-11 0 0,0 0-175 0 0,0 0-282 0 0,0 0-278 0 0,0 0-171 0 0,0 0-37 0 0,0 0 43 0 0,0 0 76 0 0,3-1 45 0 0,160-2 4981 0 0,81 14-4575 0 0,80-18-543 0 0,-19-26-351 0 0,-122 18-128 0 0,-183 44 502 0 0,-35 82-431 0 0,33-106-180 0 0,-6 19 5 0 0,0 1 0 0 0,2 0 0 0 0,1 0 0 0 0,1 1 0 0 0,1-1 0 0 0,0 11-8 0 0,8 60 44 0 0,-6 81 63 0 0,-64 29 117 0 0,64-203-218 0 0,-7 12 21 0 0,1 0 1 0 0,1 1-1 0 0,1 0 1 0 0,0 0-1 0 0,1 1 1 0 0,1-1-1 0 0,0 1 1 0 0,1 0-1 0 0,0 13-27 0 0,2 38 19 0 0,0-67-34 0 0,0 5 59 0 0,0-5-57 0 0,0-1-3 0 0,0 0 5 0 0,0 0 22 0 0,0 0 3 0 0,0 0-7 0 0,0-11 492 0 0,0 9-500 0 0,0 1 1 0 0,0-1 0 0 0,-1 0-1 0 0,1 1 1 0 0,-1-1-1 0 0,1 1 1 0 0,-1-1 0 0 0,0 1-1 0 0,1-1 1 0 0,-1 1 0 0 0,0-1-1 0 0,0 1 1 0 0,0 0-1 0 0,0-1 1 0 0,-1 1 0 0 0,1 0-1 0 0,0 0 1 0 0,0 0-1 0 0,-1 0 1 0 0,1 0 0 0 0,0 0-1 0 0,-1 0 1 0 0,1 0 0 0 0,-1 1-1 0 0,0-1 1 0 0,1 1-1 0 0,-1-1 1 0 0,1 1 0 0 0,-1-1-1 0 0,0 1 1 0 0,1 0-1 0 0,-1 0 1 0 0,0 0 0 0 0,-1 0 0 0 0,-67 2-192 0 0,65-2 190 0 0,-158 44-121 0 0,51-22 67 0 0,0-5 0 0 0,-59 0 56 0 0,148-15 6 0 0,-140 6-21 0 0,-39 22 343 0 0,202-56-168 0 0,53-328-107 0 0,-51 303-71 0 0,-2-1-1 0 0,-2 0 1 0 0,-3 1-1 0 0,-1 0 1 0 0,-3 0-1 0 0,-3 0 1 0 0,-1 1-1 0 0,-16-37 19 0 0,24 77-22 0 0,1 1 0 0 0,0-1 0 0 0,0 0 0 0 0,1-1-1 0 0,1 1 1 0 0,0-1 0 0 0,0 1 0 0 0,1-1 0 0 0,0 0 0 0 0,1 1-1 0 0,0-1 1 0 0,1 0 0 0 0,0 1 0 0 0,2-11 22 0 0,-1 18-33 0 0,-1-1 1 0 0,1 1-1 0 0,0 0 1 0 0,0 0 0 0 0,0 0-1 0 0,0 0 1 0 0,1 0-1 0 0,-1 0 1 0 0,1 0 0 0 0,0 1-1 0 0,-1-1 1 0 0,1 1-1 0 0,0 0 1 0 0,1 0-1 0 0,-1 0 1 0 0,0 0 0 0 0,1 1-1 0 0,-1-1 1 0 0,1 1-1 0 0,-1 0 1 0 0,1 0 0 0 0,0 0-1 0 0,-1 0 1 0 0,1 1-1 0 0,0-1 1 0 0,0 1 32 0 0,14 39-2927 0 0,-17-20-4963 0 0,-1-15 4521 0 0,0 3-8344 0 0</inkml:trace>
  <inkml:trace contextRef="#ctx0" brushRef="#br0" timeOffset="77195.287">2221 4408 4449 0 0,'0'0'1568'0'0,"0"0"-385"0"0,0 0-56 0 0,0 0 225 0 0,0 0 249 0 0,0 0 115 0 0,0 0-88 0 0,0 0-262 0 0,0 0-274 0 0,0 0-239 0 0,0 0-171 0 0,0 0-72 0 0,-5-4 3109 0 0,-3 14-3639 0 0,1 1-1 0 0,0 0 0 0 0,0 0 1 0 0,1 1-1 0 0,0-1 0 0 0,1 1 1 0 0,1 1-1 0 0,0-1 0 0 0,0 2-79 0 0,-15 38 113 0 0,-130 268-8 0 0,105-238-55 0 0,51-116 565 0 0,152-279-459 0 0,4 20-150 0 0,-135 259-2 0 0,-28 34-14 0 0,3 23-80 0 0,45 231 549 0 0,-27-180-358 0 0,21 82 93 0 0,-7-15-41 0 0,-32-118-35 0 0,-4-39-1960 0 0,-2-15-4081 0 0,1 22 835 0 0,2 5-5741 0 0</inkml:trace>
  <inkml:trace contextRef="#ctx0" brushRef="#br0" timeOffset="77475.415">2064 4761 5729 0 0,'0'0'3553'0'0,"0"0"-1369"0"0,0 0-709 0 0,0 0-240 0 0,0 0-50 0 0,0 0-32 0 0,0 0-107 0 0,0 0-171 0 0,0 0-81 0 0,0 0-35 0 0,0 0 4 0 0,0 0 28 0 0,0 0-52 0 0,14-2-43 0 0,103-18 1055 0 0,-103 16-2125 0 0,112-28 3123 0 0,-83 26-5657 0 0,0 4-5514 0 0,-43 2-3638 0 0</inkml:trace>
  <inkml:trace contextRef="#ctx0" brushRef="#br0" timeOffset="79631.209">2245 3336 0 0 0,'0'0'786'0'0,"0"0"88"0"0,0 0-36 0 0,0 0-93 0 0,0 0-109 0 0,0 0-47 0 0,0 0 43 0 0,0 0 73 0 0,0 0 85 0 0,0 0-31 0 0,0 0-134 0 0,-2-2-176 0 0,1 1-404 0 0,1 0-1 0 0,-1 0 0 0 0,0 0 0 0 0,1 0 0 0 0,-1 1 0 0 0,0-1 1 0 0,0 0-1 0 0,0 0 0 0 0,0 1 0 0 0,0-1 0 0 0,0 1 0 0 0,0-1 1 0 0,0 1-1 0 0,0-1 0 0 0,0 1 0 0 0,0 0 0 0 0,0-1 0 0 0,0 1 1 0 0,0 0-1 0 0,0 0 0 0 0,0 0 0 0 0,0 0 0 0 0,0 0 0 0 0,-1 0 0 0 0,1 0 1 0 0,0 0-1 0 0,0 0 0 0 0,0 1 0 0 0,0-1 0 0 0,0 0 0 0 0,0 1 1 0 0,0-1-1 0 0,0 0 0 0 0,0 1 0 0 0,0 0 0 0 0,0-1 0 0 0,0 1 1 0 0,0 0-1 0 0,0-1 0 0 0,1 1 0 0 0,-1 0 0 0 0,0 0 0 0 0,0-1 1 0 0,0 2-45 0 0,-75 90 1112 0 0,76-92-1049 0 0,0 1 1 0 0,1 0 0 0 0,-1 0-1 0 0,1-1 1 0 0,-1 1 0 0 0,1 0-1 0 0,0 0 1 0 0,-1-1 0 0 0,1 1-1 0 0,0-1 1 0 0,-1 1 0 0 0,1-1-1 0 0,0 1 1 0 0,-1-1 0 0 0,1 1-1 0 0,0-1 1 0 0,0 1 0 0 0,0-1-1 0 0,0 0 1 0 0,-1 0-1 0 0,1 1 1 0 0,0-1 0 0 0,0 0-1 0 0,0 0 1 0 0,0 0 0 0 0,0 0-1 0 0,0 0 1 0 0,0 0 0 0 0,-1 0-1 0 0,1 0 1 0 0,0 0 0 0 0,0-1-1 0 0,0 1 1 0 0,0 0 0 0 0,0-1-1 0 0,-1 1 1 0 0,1 0 0 0 0,0-1-1 0 0,0 1 1 0 0,0-1 0 0 0,-1 1-1 0 0,1-1 1 0 0,0 1-1 0 0,-1-1 1 0 0,1 0 0 0 0,-1 1-1 0 0,1-1 1 0 0,0 0-64 0 0,129-79 586 0 0,-98 65-854 0 0,-32 15 252 0 0,0 0 28 0 0,0 0 13 0 0,-17 14-46 0 0,-84 118 305 0 0,85-114-250 0 0,-18 38 129 0 0,60-56 318 0 0,109-73 316 0 0,2 7-965 0 0,-153 110-522 0 0,-115 136 807 0 0,40-77-298 0 0,89-94-380 0 0,17-14 467 0 0,199-139-50 0 0,-128 97-317 0 0,-133 102 623 0 0,-89 78 393 0 0,54-56-205 0 0,16 3-384 0 0,65-80 24 0 0,1 0-1 0 0,0 1 0 0 0,-1-1 1 0 0,1 0-1 0 0,0 1 1 0 0,-1-1-1 0 0,1 0 0 0 0,0 1 1 0 0,-1-1-1 0 0,1 1 0 0 0,0-1 1 0 0,0 0-1 0 0,0 1 1 0 0,-1-1-1 0 0,1 1 0 0 0,0-1 1 0 0,0 1-1 0 0,0-1 0 0 0,0 1 1 0 0,0-1-1 0 0,0 1 1 0 0,0-1-1 0 0,0 1 0 0 0,0-1 1 0 0,0 0-1 0 0,0 1 0 0 0,0-1 1 0 0,0 1-1 0 0,0-1 1 0 0,0 1-1 0 0,0-1 0 0 0,1 1 1 0 0,-1-1-1 0 0,0 0 0 0 0,0 1 1 0 0,1-1-1 0 0,-1 1 1 0 0,0-1-1 0 0,0 0 0 0 0,1 1 1 0 0,-1-1-1 0 0,0 0 0 0 0,1 1 1 0 0,-1-1-1 0 0,1 0 1 0 0,-1 1-1 0 0,0-1 0 0 0,1 0 1 0 0,-1 0-1 0 0,1 0 0 0 0,-1 1 1 0 0,1-1-1 0 0,-1 0 1 0 0,1 0-1 0 0,-1 0 0 0 0,0 0 1 0 0,1 0-1 0 0,-1 0 0 0 0,1 0 1 0 0,-1 0-1 0 0,1 0 1 0 0,-1 0-1 0 0,1 0 0 0 0,-1 0 1 0 0,1 0-1 0 0,-1-1 0 0 0,1 1 11 0 0,30-11 219 0 0,220-122-136 0 0,-187 119-665 0 0,-71 28 924 0 0,-300 255 392 0 0,230-218-926 0 0,76-50 148 0 0,1-1-56 0 0,0 0-105 0 0,0 0-77 0 0,8-8-74 0 0,37-31 438 0 0,2 1 0 0 0,2 3-1 0 0,2 2 1 0 0,27-13-82 0 0,-31 35-275 0 0,-47 29 657 0 0,-68 60 415 0 0,-91 39-222 0 0,159-117-583 0 0,0 1 0 0 0,0-1 1 0 0,1 0-1 0 0,-1 0 0 0 0,0 0 0 0 0,0 0 0 0 0,0 1 0 0 0,0-1 1 0 0,1 0-1 0 0,-1 0 0 0 0,0 0 0 0 0,0 1 0 0 0,0-1 0 0 0,0 0 1 0 0,0 0-1 0 0,0 1 0 0 0,0-1 0 0 0,0 0 0 0 0,1 0 0 0 0,-1 1 0 0 0,0-1 1 0 0,0 0-1 0 0,0 0 0 0 0,0 0 0 0 0,0 1 0 0 0,0-1 0 0 0,0 0 1 0 0,-1 0-1 0 0,1 1 0 0 0,0-1 0 0 0,0 0 0 0 0,0 0 0 0 0,0 1 1 0 0,0-1-1 0 0,0 0 0 0 0,0 0 0 0 0,0 0 0 0 0,-1 1 0 0 0,1-1 0 0 0,0 0 1 0 0,0 0-1 0 0,0 0 0 0 0,0 1 0 0 0,-1-1 0 0 0,1 0 0 0 0,0 0 1 0 0,0 0 7 0 0,23-2-7 0 0,5-8 130 0 0,-7 2-122 0 0,1 1 0 0 0,0 1 0 0 0,0 0 0 0 0,1 2-1 0 0,0 0 1 0 0,21 1-1 0 0,-52 11 598 0 0,-61 46-55 0 0,177-122-879 0 0,-102 65 606 0 0,-14 4-172 0 0,-21 11-693 0 0,15-3-4722 0 0,11-7-4579 0 0</inkml:trace>
  <inkml:trace contextRef="#ctx0" brushRef="#br0" timeOffset="82892.151">3579 1543 0 0 0,'0'0'611'0'0,"0"0"290"0"0,0 0 176 0 0,0 0 57 0 0,0 0-64 0 0,0 0-139 0 0,0 0-170 0 0,0 0-158 0 0,0 0-109 0 0,0 0-80 0 0,0 0-70 0 0,0 0-37 0 0,0 0-20 0 0,0 0-15 0 0,0 0 16 0 0,3 0 1074 0 0,-3 1 5174 0 0,-8 5-6492 0 0,1 0 1 0 0,0 1 0 0 0,0 0-1 0 0,0 1 1 0 0,1 0 0 0 0,0 0-1 0 0,0 0 1 0 0,1 0 0 0 0,0 1-1 0 0,0 0 1 0 0,1 0 0 0 0,0 0 0 0 0,1 1-1 0 0,0-1 1 0 0,1 1 0 0 0,0 0-1 0 0,0 0 1 0 0,1 0 0 0 0,0 0-1 0 0,1 0 1 0 0,0 0 0 0 0,0 0-1 0 0,1 0 1 0 0,2 6-45 0 0,-1-11 70 0 0,0-1 0 0 0,0 0 0 0 0,0 1 0 0 0,0-1 0 0 0,1 0 0 0 0,-1-1 0 0 0,1 1 0 0 0,0 0 0 0 0,0-1 0 0 0,1 1 0 0 0,-1-1 0 0 0,1 0 0 0 0,-1 0 0 0 0,1-1 0 0 0,0 1 0 0 0,0-1-1 0 0,0 0 1 0 0,1 0 0 0 0,-1 0 0 0 0,0 0 0 0 0,1-1 0 0 0,-1 0 0 0 0,1 0 0 0 0,0 0 0 0 0,-1 0 0 0 0,1-1 0 0 0,0 0 0 0 0,-1 0 0 0 0,1 0 0 0 0,0 0 0 0 0,-1-1 0 0 0,5-1-70 0 0,-4 3 81 0 0,-1-1 0 0 0,1 1 0 0 0,0-1 0 0 0,0-1-1 0 0,-1 1 1 0 0,1-1 0 0 0,0 1 0 0 0,-1-2 0 0 0,1 1 0 0 0,-1 0 0 0 0,1-1 0 0 0,-1 0-1 0 0,1 0 1 0 0,-1 0 0 0 0,0 0 0 0 0,0-1 0 0 0,0 0 0 0 0,-1 1 0 0 0,1-1-1 0 0,0-1 1 0 0,-1 1 0 0 0,0-1 0 0 0,0 1 0 0 0,0-1 0 0 0,0 0 0 0 0,-1 0 0 0 0,1 0-1 0 0,-1 0 1 0 0,0 0 0 0 0,0-1 0 0 0,-1 1 0 0 0,1-1 0 0 0,-1 1 0 0 0,0-1-1 0 0,0 0 1 0 0,0-3-81 0 0,-2 3-39 0 0,0-1-1 0 0,0 1 0 0 0,-1-1 1 0 0,0 1-1 0 0,0 0 0 0 0,0 0 1 0 0,0 0-1 0 0,-1 0 0 0 0,0 0 1 0 0,0 1-1 0 0,0-1 0 0 0,0 1 0 0 0,-1 0 1 0 0,0 0-1 0 0,0 0 0 0 0,0 0 1 0 0,0 1-1 0 0,0 0 0 0 0,-1-1 1 0 0,0 2-1 0 0,1-1 0 0 0,-1 0 1 0 0,0 1-1 0 0,-1 0 0 0 0,1 0 1 0 0,0 1-1 0 0,0-1 0 0 0,-1 1 1 0 0,1 0-1 0 0,-1 1 0 0 0,1-1 0 0 0,-1 1 1 0 0,-5 1 39 0 0,-40 6-2940 0 0,20 7-6704 0 0,24-10-77 0 0</inkml:trace>
  <inkml:trace contextRef="#ctx0" brushRef="#br0" timeOffset="85165.435">3213 575 0 0 0,'0'0'633'0'0,"0"0"214"0"0,0 0 122 0 0,0 0 49 0 0,0 0 20 0 0,0 0 1 0 0,0 0-6 0 0,0 0-3 0 0,0 0-22 0 0,0 0-60 0 0,0 0-90 0 0,0 0-122 0 0,0 0-125 0 0,0 0-114 0 0,0 0-90 0 0,0 19 1371 0 0,2 195 1983 0 0,16 285-2397 0 0,-16-437-1161 0 0,3-1 0 0 0,3 0 0 0 0,3 0 0 0 0,2-1 0 0 0,7 14-203 0 0,17 52 86 0 0,-26-41 172 0 0,5-53-109 0 0,-16-31-114 0 0,6 50 196 0 0,-6-51-218 0 0,6 8 423 0 0,244-46 1530 0 0,-37 20-1904 0 0,-211 18-36 0 0,-1-1-1 0 0,0 1 1 0 0,1-1-1 0 0,-1 0 1 0 0,0 1-1 0 0,0-1 1 0 0,0 0-1 0 0,0 0 1 0 0,0 0-1 0 0,0 0 1 0 0,0 0-1 0 0,0 0 1 0 0,0 0-1 0 0,0 0 0 0 0,0 0 1 0 0,0-1-1 0 0,-1 1 1 0 0,1 0-1 0 0,-1 0 1 0 0,1-1-1 0 0,-1 1 1 0 0,1 0-1 0 0,-1-1 1 0 0,0 1-1 0 0,0-1 1 0 0,1 1-1 0 0,-1-1 1 0 0,0 1-1 0 0,0 0 1 0 0,-1-1-1 0 0,1 1 0 0 0,0-1 1 0 0,0 1-1 0 0,-1 0 1 0 0,1-1-1 0 0,-1 1 1 0 0,1 0-1 0 0,-1-1 1 0 0,1 1-1 0 0,-1 0 1 0 0,0 0-1 0 0,0 0 1 0 0,1-1-1 0 0,-1 1 1 0 0,0 0-1 0 0,0 0 1 0 0,-1-1-26 0 0,-6-27 52 0 0,-13-157-36 0 0,4 16 36 0 0,-10-155-9 0 0,25 9-29 0 0,0 212-2 0 0,0 75-416 0 0,2 31-2962 0 0,-2 4-1879 0 0,3-3-1268 0 0,0-3-3172 0 0</inkml:trace>
  <inkml:trace contextRef="#ctx0" brushRef="#br0" timeOffset="86726.397">3513 612 0 0 0,'0'0'1134'0'0,"0"0"-177"0"0,0 0-210 0 0,0 0-162 0 0,0 0-104 0 0,0 0-67 0 0,0 0-47 0 0,0 0 1 0 0,0 0-23 0 0,0 0-56 0 0,0 0-65 0 0,0 0-60 0 0,-23 11-34 0 0,-71 38 12 0 0,-3 16 502 0 0,31 12 185 0 0,66-76-811 0 0,0 0 0 0 0,-1-1 0 0 0,1 1 0 0 0,-1 0 0 0 0,1 0 0 0 0,0 0 0 0 0,0-1 0 0 0,-1 1 0 0 0,1 0 0 0 0,0 0 0 0 0,0 0 0 0 0,0 0 0 0 0,0 0-1 0 0,0 0 1 0 0,0-1 0 0 0,0 1 0 0 0,0 0 0 0 0,0 0 0 0 0,0 0 0 0 0,1 0 0 0 0,-1 0 0 0 0,0-1 0 0 0,1 1 0 0 0,-1 0 0 0 0,0 0 0 0 0,1-1 0 0 0,-1 1 0 0 0,1 0 0 0 0,-1 0-1 0 0,1-1 1 0 0,0 1 0 0 0,-1-1 0 0 0,1 1 0 0 0,0 0 0 0 0,-1-1 0 0 0,1 1 0 0 0,0-1 0 0 0,0 0 0 0 0,-1 1 0 0 0,1-1 0 0 0,0 0 0 0 0,0 1 0 0 0,0-1 0 0 0,-1 0 0 0 0,1 0-1 0 0,0 1 1 0 0,0-1 0 0 0,0 0 0 0 0,0 0 0 0 0,0 0 0 0 0,0 0 0 0 0,-1 0 0 0 0,1-1 0 0 0,0 1 0 0 0,0 0 0 0 0,0 0 0 0 0,0-1-18 0 0,51-19 1817 0 0,208-100-1412 0 0,-245 118-429 0 0,-28 14 645 0 0,3-4-563 0 0,-38 36-68 0 0,3 2-1 0 0,1 2 1 0 0,-14 23 10 0 0,-4 44-641 0 0,62-114 613 0 0,1 0 0 0 0,0 0 1 0 0,0 0-1 0 0,0 0 1 0 0,-1 0-1 0 0,1-1 0 0 0,0 1 1 0 0,0 0-1 0 0,0 0 0 0 0,1 0 1 0 0,-1-1-1 0 0,0 1 0 0 0,0-1 1 0 0,0 1-1 0 0,0-1 1 0 0,1 1-1 0 0,-1-1 0 0 0,0 0 1 0 0,0 1-1 0 0,1-1 0 0 0,-1 0 1 0 0,0 0-1 0 0,0 0 0 0 0,1 0 1 0 0,-1 0-1 0 0,0 0 1 0 0,1 0-1 0 0,-1-1 0 0 0,0 1 1 0 0,0 0-1 0 0,1-1 0 0 0,-1 1 1 0 0,0-1-1 0 0,0 1 0 0 0,0-1 1 0 0,0 0 27 0 0,153-89 275 0 0,12 2-179 0 0,-214 139 1995 0 0,-77 89-1691 0 0,25-42-334 0 0,83-83-90 0 0,-18 30-742 0 0,53-44-129 0 0,55-42 1119 0 0,-41 17-201 0 0,1 2 1 0 0,1 1-1 0 0,1 2 1 0 0,0 1-1 0 0,15-3-23 0 0,-36 21 199 0 0,-38 19-7 0 0,-94 105-192 0 0,-39 45 75 0 0,157-169-84 0 0,1 0 0 0 0,-1 0 0 0 0,1 0 0 0 0,0 0 1 0 0,-1 0-1 0 0,1 0 0 0 0,-1 0 0 0 0,1 1 0 0 0,-1-1 0 0 0,1 0 1 0 0,-1 0-1 0 0,1 0 0 0 0,-1 1 0 0 0,1-1 0 0 0,-1 0 1 0 0,1 0-1 0 0,-1 1 0 0 0,1-1 0 0 0,-1 0 0 0 0,0 1 0 0 0,1-1 1 0 0,-1 1-1 0 0,1-1 0 0 0,-1 1 0 0 0,0-1 0 0 0,1 0 1 0 0,-1 1-1 0 0,0-1 0 0 0,0 1 0 0 0,0 0 0 0 0,1-1 1 0 0,-1 1-1 0 0,0-1 0 0 0,0 1 0 0 0,0-1 0 0 0,0 1 0 0 0,0-1 1 0 0,0 1-1 0 0,0-1 0 0 0,0 1 0 0 0,0 0 0 0 0,0-1 1 0 0,0 1-1 0 0,0-1 0 0 0,0 1 0 0 0,-1-1 0 0 0,1 1 1 0 0,0-1-1 0 0,0 1 0 0 0,0-1 0 0 0,-1 1 0 0 0,1-1 0 0 0,0 1 1 0 0,-1-1-1 0 0,1 1 0 0 0,-1-1 0 0 0,1 0 0 0 0,0 1 1 0 0,-1-1-1 0 0,1 0 0 0 0,-1 1 0 0 0,1-1 0 0 0,-1 0 0 0 0,1 0 1 0 0,-1 1-1 0 0,1-1 0 0 0,-1 0 0 0 0,1 0 9 0 0,40-13 365 0 0,149-109-336 0 0,-136 96-349 0 0,-69 34 339 0 0,2 1 1 0 0,-1 0-1 0 0,1 1 0 0 0,1 1 0 0 0,0 0 1 0 0,0 1-1 0 0,1 0 0 0 0,-10 14-19 0 0,-23 21 52 0 0,36-39-16 0 0,0-1-54 0 0,1 0 0 0 0,0 1 0 0 0,0 0-1 0 0,1 0 1 0 0,0 1 0 0 0,0 0-1 0 0,1 0 1 0 0,1 0 0 0 0,-1 1 0 0 0,1 0-1 0 0,-2 8 19 0 0,8-17-26 0 0,0 0-1 0 0,0 0 0 0 0,0 0 0 0 0,1 0 0 0 0,-1 0 0 0 0,0-1 0 0 0,1 1 0 0 0,-1 0 0 0 0,1-1 0 0 0,-1 0 0 0 0,1 1 0 0 0,-1-1 0 0 0,1 0 1 0 0,-1 0-1 0 0,1 1 0 0 0,-1-1 0 0 0,1 0 0 0 0,-1-1 0 0 0,1 1 0 0 0,-1 0 0 0 0,1 0 0 0 0,-1-1 0 0 0,1 1 0 0 0,-1-1 0 0 0,1 1 1 0 0,-1-1-1 0 0,0 0 0 0 0,1 1 0 0 0,-1-1 0 0 0,0 0 0 0 0,1 0 0 0 0,-1 0 27 0 0,110-76-512 0 0,-32 33-2830 0 0,-107 68 2832 0 0,-178 169-254 0 0,161-127 107 0 0,65-70-295 0 0,169-128 705 0 0,-92 85-2158 0 0,-112 64 1037 0 0,7-12 1368 0 0</inkml:trace>
  <inkml:trace contextRef="#ctx0" brushRef="#br0" timeOffset="86915.015">3476 1617 0 0 0,'4'0'0'0'0,"0"0"0"0"0,0 0 0 0 0,-1 0 0 0 0,1 0 0 0 0,0-1 0 0 0,0 1 0 0 0,0-1 0 0 0,-1 0 0 0 0,1 0 0 0 0,0-1 0 0 0,-1 1 0 0 0,1-1 0 0 0,-1 0 0 0 0,0 1 0 0 0,0-1 0 0 0,1-1 0 0 0,-1 1 0 0 0,0 0 0 0 0,-1-1 0 0 0,1 0 0 0 0,0 0 0 0 0,0-1 0 0 0,86-57 0 0 0,-86 60 0 0 0</inkml:trace>
  <inkml:trace contextRef="#ctx0" brushRef="#br0" timeOffset="88380.507">5468 1856 0 0 0,'73'0'0'0'0,"-58"7"85"0"0,-15-7 439 0 0,0 0 462 0 0,6-22 7905 0 0,-14 19 421 0 0,-2 6-10129 0 0,6 0 812 0 0,0 0-1 0 0,0 1 1 0 0,0-1-1 0 0,1 1 1 0 0,-1-1-1 0 0,1 1 1 0 0,0 0-1 0 0,0 1 0 0 0,0-1 1 0 0,0 0-1 0 0,1 1 1 0 0,-1 0-1 0 0,1-1 1 0 0,1 1-1 0 0,-1 0 1 0 0,1 0-1 0 0,0 0 1 0 0,0 0-1 0 0,0 0 0 0 0,0 0 1 0 0,1 0-1 0 0,0 1 1 0 0,0-1-1 0 0,1 0 1 0 0,0 2 5 0 0,1-5 23 0 0,0 1 0 0 0,0-1 0 0 0,0 0 0 0 0,1 0 0 0 0,0 0 0 0 0,-1 0 0 0 0,1 0 1 0 0,0 0-1 0 0,0 0 0 0 0,0-1 0 0 0,0 0 0 0 0,0 0 0 0 0,0 1 0 0 0,0-2 0 0 0,0 1 0 0 0,0 0 1 0 0,1-1-1 0 0,-1 1 0 0 0,0-1 0 0 0,1 0 0 0 0,-1 0 0 0 0,0 0 0 0 0,0-1 0 0 0,1 1 1 0 0,-1-1-1 0 0,0 0-23 0 0,9 1 172 0 0,3-2-72 0 0,0-1 1 0 0,-1-1-1 0 0,1 0 0 0 0,-1-1 0 0 0,0-1 0 0 0,-1 0 1 0 0,1-1-1 0 0,-1 0 0 0 0,1-2-100 0 0,-8 6 32 0 0,-4 2-14 0 0,1 0 33 0 0,1 0 0 0 0,-1-1-1 0 0,0 1 1 0 0,0-1-1 0 0,-1 1 1 0 0,1-1-1 0 0,0 0 1 0 0,0 0-1 0 0,-1 0 1 0 0,0-1 0 0 0,1 1-1 0 0,-1-1 1 0 0,0 1-1 0 0,0-1 1 0 0,0 0-1 0 0,0 1 1 0 0,-1-1 0 0 0,1 0-1 0 0,-1 0 1 0 0,0 0-1 0 0,1-1 1 0 0,-1 1-1 0 0,-1 0 1 0 0,1-3-51 0 0,-1 3 31 0 0,0 0-1 0 0,0-1 1 0 0,-1 1-1 0 0,1 0 1 0 0,-1 0-1 0 0,0 0 1 0 0,0 0 0 0 0,0 0-1 0 0,0 0 1 0 0,-1 0-1 0 0,1 1 1 0 0,-1-1-1 0 0,0 0 1 0 0,0 1 0 0 0,0-1-1 0 0,0 1 1 0 0,0 0-1 0 0,0-1 1 0 0,-1 1-1 0 0,1 0 1 0 0,-1 1 0 0 0,1-1-1 0 0,-1 0 1 0 0,0 1-1 0 0,0-1 1 0 0,0 1-1 0 0,-2-1-30 0 0,0-1-150 0 0,0 0-1 0 0,0 0 0 0 0,-1 1 1 0 0,1 0-1 0 0,-1 0 0 0 0,1 0 0 0 0,-1 0 1 0 0,0 1-1 0 0,0 0 0 0 0,0 0 0 0 0,0 1 1 0 0,0-1-1 0 0,0 1 0 0 0,0 1 0 0 0,0-1 1 0 0,0 1-1 0 0,1 0 0 0 0,-1 0 0 0 0,0 1 1 0 0,0 0-1 0 0,1 0 0 0 0,-1 0 0 0 0,1 1 1 0 0,-1 0-1 0 0,1 0 0 0 0,0 0 0 0 0,-4 4 151 0 0,-6 9-3554 0 0,8-4-4379 0 0,5-7 883 0 0</inkml:trace>
  <inkml:trace contextRef="#ctx0" brushRef="#br0" timeOffset="90726.775">5256 678 0 0 0,'0'0'887'0'0,"0"0"160"0"0,0 0 72 0 0,0 0 80 0 0,0 0 122 0 0,0 0 33 0 0,0 0-69 0 0,0 0-160 0 0,0 0-190 0 0,0 0-163 0 0,-4-4 2788 0 0,16 17-51 0 0,-5 24-3139 0 0,-5-28 8 0 0,18 183 955 0 0,-1 109-309 0 0,-19 5-583 0 0,20-184-455 0 0,4 62 83 0 0,-34-59-21 0 0,27-45 40 0 0,-17-79-93 0 0,17 10-66 0 0,182-7 332 0 0,-44 0-226 0 0,-92-8 33 0 0,-62 4-69 0 0,-1 0 14 0 0,0 0 10 0 0,0 0 5 0 0,0 0 12 0 0,0-67 1357 0 0,-37-316-949 0 0,37 70-318 0 0,-13 63-139 0 0,29 114-44 0 0,6-11 32 0 0,-29 88 18 0 0,-4 55-950 0 0,-8 74-2501 0 0,14-64 1609 0 0,0 0-3366 0 0,3 0-5592 0 0</inkml:trace>
  <inkml:trace contextRef="#ctx0" brushRef="#br0" timeOffset="115862.181">1875 645 0 0 0,'0'0'556'0'0,"0"0"198"0"0,0 0 118 0 0,-6 0-39 0 0,-31 0 1540 0 0,-15-8 2130 0 0,-49 19-2409 0 0,-39 4 724 0 0,-1-4-1275 0 0,-12 4-377 0 0,19-8 449 0 0,-231-10-80 0 0,262-2-944 0 0,49-1-245 0 0,-88 5 78 0 0,31 8-145 0 0,-109-6 613 0 0,105-1-577 0 0,115 0-323 0 0,0 0 0 0 0,0 0-1 0 0,0 0-5 0 0,0 0 1 0 0,0 0-19 0 0,0 0-24 0 0,0 0-29 0 0,0 0-49 0 0,0 0-51 0 0,0 0-99 0 0,0 0-176 0 0,0 0-292 0 0,0 0-451 0 0,0 0-750 0 0,0 0-1510 0 0,0 0-2770 0 0,0 0-2384 0 0</inkml:trace>
  <inkml:trace contextRef="#ctx0" brushRef="#br0" timeOffset="116261.148">1151 0 0 0 0,'0'0'2332'0'0,"0"0"-1425"0"0,0 0-459 0 0,0 0 130 0 0,0 0 374 0 0,0 0 359 0 0,0 0 173 0 0,0 0-74 0 0,0 0-284 0 0,-31 17-349 0 0,-96 53-277 0 0,44-13 16 0 0,-329 241 498 0 0,339-244-2157 0 0,72-52 503 0 0,1-2-103 0 0,11 0-889 0 0,35 0-3207 0 0,-33 0 481 0 0</inkml:trace>
  <inkml:trace contextRef="#ctx0" brushRef="#br0" timeOffset="116544.484">2184 247 8170 0 0,'0'0'1477'0'0,"0"0"-410"0"0,-37 12-384 0 0,-120 38 39 0 0,-332 120 6144 0 0,486-170-6901 0 0,0 1 0 0 0,0-1-1 0 0,1 1 1 0 0,-1 0-1 0 0,0 1 1 0 0,0-1-1 0 0,0 0 1 0 0,1 1-1 0 0,-1 0 1 0 0,0-1 0 0 0,1 1-1 0 0,0 0 1 0 0,-1 0-1 0 0,1 0 1 0 0,0 1-1 0 0,0-1 1 0 0,0 1 0 0 0,0-1-1 0 0,1 1 1 0 0,-1-1-1 0 0,1 1 1 0 0,-1 0-1 0 0,1 0 1 0 0,0 0-1 0 0,0 0 1 0 0,1 0 0 0 0,-1 0-1 0 0,0 0 36 0 0,55 8-2475 0 0,-30-13 806 0 0,0-2 0 0 0,0 0 0 0 0,0-1 0 0 0,0-2 0 0 0,-1 0-1 0 0,6-4 1670 0 0,14-4-2884 0 0,-8 4 689 0 0,-10 3 1771 0 0</inkml:trace>
  <inkml:trace contextRef="#ctx0" brushRef="#br0" timeOffset="116808.285">2891 70 0 0 0,'0'0'608'0'0,"0"0"970"0"0,0 0 481 0 0,0 0 427 0 0,0 0 265 0 0,0 0-86 0 0,0 0-441 0 0,0 0-724 0 0,0 0-611 0 0,0 0-303 0 0,0 0-112 0 0,0 0-23 0 0,-27 19-26 0 0,-86 62-28 0 0,-58 7 497 0 0,-57 23-257 0 0,103-30-883 0 0,124-81 162 0 0,0 0 0 0 0,0 0 1 0 0,0 0-1 0 0,-1 1 0 0 0,1-1 1 0 0,0 0-1 0 0,0 1 1 0 0,0-1-1 0 0,1 1 0 0 0,-1-1 1 0 0,0 1-1 0 0,0 0 0 0 0,0-1 1 0 0,0 1-1 0 0,0 0 0 0 0,1 0 1 0 0,-1-1-1 0 0,0 1 1 0 0,1 0-1 0 0,-1 0 0 0 0,0 0 1 0 0,1 0-1 0 0,-1 0 0 0 0,1 0 1 0 0,0 0-1 0 0,-1 0 0 0 0,1 0 1 0 0,0 0-1 0 0,0 0 0 0 0,-1 0 1 0 0,1 0-1 0 0,0 0 1 0 0,0 0-1 0 0,0 0 0 0 0,0 1 1 0 0,0-1-1 0 0,1 0 0 0 0,-1 0 1 0 0,0 0-1 0 0,0 0 0 0 0,1 0 1 0 0,-1 0-1 0 0,0 0 1 0 0,1 0-1 0 0,-1 0 0 0 0,1 0 1 0 0,0 0-1 0 0,-1-1 0 0 0,1 1 1 0 0,0 0-1 0 0,-1 0 0 0 0,1 0 1 0 0,0-1-1 0 0,0 1 0 0 0,0 0 1 0 0,0-1-1 0 0,0 1 1 0 0,0-1-1 0 0,-1 1 0 0 0,2 0 84 0 0,67-1-9907 0 0,-51 0 4455 0 0</inkml:trace>
  <inkml:trace contextRef="#ctx0" brushRef="#br0" timeOffset="117013.898">3802 81 6721 0 0,'0'0'2310'0'0,"0"0"-921"0"0,0 0-521 0 0,0 0-23 0 0,0 0 174 0 0,0 0 147 0 0,-35 16-22 0 0,-113 48-158 0 0,-1 3 619 0 0,-139 63-1784 0 0,285-129-90 0 0,-37 29-1042 0 0,32-16-1569 0 0,5 3-3388 0 0,3-13-878 0 0</inkml:trace>
  <inkml:trace contextRef="#ctx0" brushRef="#br0" timeOffset="117290.261">4627 45 6241 0 0,'0'0'1511'0'0,"0"0"-422"0"0,0 0-204 0 0,0 0 142 0 0,0 0 301 0 0,-32 11 142 0 0,-100 39-74 0 0,-20 18 1145 0 0,-233 131-1481 0 0,302-134-1727 0 0,84-65 593 0 0,-1 0 1 0 0,1 0-1 0 0,0-1 0 0 0,0 1 0 0 0,0 0 0 0 0,-1 0 1 0 0,1 0-1 0 0,0 1 0 0 0,0-1 0 0 0,0 0 1 0 0,0 0-1 0 0,-1 0 0 0 0,1 1 0 0 0,0-1 0 0 0,0 0 1 0 0,-1 1-1 0 0,1-1 0 0 0,0 0 0 0 0,-1 1 1 0 0,1-1-1 0 0,0 1 0 0 0,-1-1 0 0 0,1 1 1 0 0,0 0-1 0 0,-1-1 0 0 0,1 1 0 0 0,-1-1 0 0 0,1 1 1 0 0,-1 0-1 0 0,0 0 0 0 0,1-1 0 0 0,-1 1 0 0 0,0 0 1 0 0,1 0-1 0 0,-1-1 0 0 0,0 1 0 0 0,0 0 1 0 0,0 0-1 0 0,0 0 0 0 0,0-1 0 0 0,0 1 0 0 0,0 0 1 0 0,0 0-1 0 0,0 0 0 0 0,0 0 0 0 0,0-1 1 0 0,0 1-1 0 0,0 0 0 0 0,-1 0 0 0 0,1 0 0 0 0,0-1 1 0 0,-1 1-1 0 0,1 0 0 0 0,-1-1 0 0 0,1 1 1 0 0,0 0-1 0 0,-1-1 0 0 0,0 1 0 0 0,1 0 0 0 0,-1-1 1 0 0,1 1-1 0 0,-1-1 0 0 0,0 1 0 0 0,1-1 1 0 0,-1 1-1 0 0,0-1 0 0 0,1 0 0 0 0,-1 1 0 0 0,0-1 1 0 0,0 0 73 0 0,66 1-7303 0 0,-47-4 1889 0 0</inkml:trace>
  <inkml:trace contextRef="#ctx0" brushRef="#br0" timeOffset="117526.307">5350 59 472 0 0,'0'0'2298'0'0,"0"0"218"0"0,0 0 249 0 0,0 0-16 0 0,0 0-293 0 0,0 0-615 0 0,0 0-628 0 0,0 0-346 0 0,-35 24-147 0 0,-115 77-105 0 0,-145 80 1371 0 0,83-34-1589 0 0,170-110-2115 0 0,67-26-2500 0 0,16-11-3222 0 0,-25 0-79 0 0</inkml:trace>
  <inkml:trace contextRef="#ctx0" brushRef="#br0" timeOffset="117775.784">6090 118 7426 0 0,'0'0'1400'0'0,"0"0"-144"0"0,0 0 62 0 0,0 0 181 0 0,0 0 80 0 0,0 0-114 0 0,-34 23-255 0 0,-106 73-330 0 0,-18 24 556 0 0,-43 32-902 0 0,152-108-3141 0 0,56-34-518 0 0,3-9-2622 0 0,-3-1-2777 0 0</inkml:trace>
  <inkml:trace contextRef="#ctx0" brushRef="#br0" timeOffset="118059.911">6771 229 11546 0 0,'0'0'1206'0'0,"0"0"-203"0"0,0 0-4 0 0,0 0 226 0 0,0 0 205 0 0,0 0-22 0 0,0 0-266 0 0,0 0-343 0 0,-33 19-272 0 0,-106 64-161 0 0,-68 47 612 0 0,-18-10-785 0 0,128-71-4696 0 0,91-45-309 0 0,3-1-5998 0 0</inkml:trace>
  <inkml:trace contextRef="#ctx0" brushRef="#br0" timeOffset="118906.677">7359 273 200 0 0,'0'0'1279'0'0,"0"0"-319"0"0,0 0-9 0 0,0 0 225 0 0,0 0 207 0 0,0 0 67 0 0,0 0-104 0 0,0 0-226 0 0,0 0-253 0 0,0 0-259 0 0,-34 28-195 0 0,-102 85-146 0 0,33-37 202 0 0,-64 17-634 0 0,142-79-784 0 0,23-7-6176 0 0,5-7 5123 0 0,2 0-246 0 0</inkml:trace>
  <inkml:trace contextRef="#ctx0" brushRef="#br0" timeOffset="119159.099">8401 321 0 0 0,'0'0'1460'0'0,"0"0"391"0"0,0 0-5 0 0,0 0-359 0 0,0 0-395 0 0,0 0-122 0 0,0 0 87 0 0,-39 13 50 0 0,-122 41-61 0 0,-239 107 2659 0 0,238-84-2906 0 0,160-76-884 0 0,1-1 0 0 0,0 0 0 0 0,-1 1 0 0 0,1-1 1 0 0,0 1-1 0 0,0-1 0 0 0,0 1 0 0 0,-1 0 1 0 0,1-1-1 0 0,0 1 0 0 0,0 0 0 0 0,0 0 0 0 0,0 0 1 0 0,0 0-1 0 0,0 0 0 0 0,0 0 0 0 0,1 0 1 0 0,-1 0-1 0 0,0 0 0 0 0,0 0 0 0 0,1 0 0 0 0,-1 1 1 0 0,1-1-1 0 0,-1 0 0 0 0,1 0 0 0 0,0 1 1 0 0,-1-1-1 0 0,1 0 0 0 0,0 1 0 0 0,0-1 0 0 0,0 0 1 0 0,0 1-1 0 0,0-1 0 0 0,0 0 0 0 0,0 1 1 0 0,0-1-1 0 0,1 0 0 0 0,-1 1 0 0 0,0-1 1 0 0,1 0-1 0 0,-1 1 0 0 0,1-1 0 0 0,0 0 0 0 0,-1 0 1 0 0,1 0-1 0 0,0 0 0 0 0,0 0 0 0 0,0 0 1 0 0,-1 0-1 0 0,1 0 0 0 0,0 0 0 0 0,0 0 0 0 0,1 0 1 0 0,-1 0-1 0 0,0-1 0 0 0,0 1 0 0 0,0 0 1 0 0,0-1-1 0 0,1 1 0 0 0,-1-1 0 0 0,0 1 0 0 0,0-1 1 0 0,1 0-1 0 0,-1 0 0 0 0,0 1 0 0 0,1-1 1 0 0,-1 0 84 0 0,36 1-5646 0 0,-25-1 552 0 0</inkml:trace>
  <inkml:trace contextRef="#ctx0" brushRef="#br0" timeOffset="119399.323">8903 365 5817 0 0,'0'0'1663'0'0,"0"0"-716"0"0,0 0-160 0 0,0 0 219 0 0,0 0 258 0 0,-39 18 99 0 0,-124 57-95 0 0,-178 82 2217 0 0,210-90-3144 0 0,129-67-415 0 0,1 0 0 0 0,-1 1 0 0 0,0-1 0 0 0,1 1-1 0 0,-1 0 1 0 0,1 0 0 0 0,0-1 0 0 0,-1 1 0 0 0,1 0 0 0 0,0 0 0 0 0,-1 0 0 0 0,1 0-1 0 0,0 1 1 0 0,0-1 0 0 0,0 0 0 0 0,0 0 0 0 0,0 1 0 0 0,0-1 0 0 0,0 0-1 0 0,0 1 1 0 0,1-1 0 0 0,-1 1 0 0 0,1-1 0 0 0,-1 1 0 0 0,1 0 0 0 0,-1-1-1 0 0,1 1 1 0 0,0-1 0 0 0,0 1 0 0 0,0 0 0 0 0,0-1 0 0 0,0 1 0 0 0,0 0 0 0 0,0-1-1 0 0,0 1 1 0 0,1-1 0 0 0,-1 1 0 0 0,1 0 0 0 0,-1-1 0 0 0,1 1 0 0 0,-1-1-1 0 0,1 1 1 0 0,0-1 0 0 0,1 2 74 0 0,8-1-879 0 0,1-1 0 0 0,0 0 0 0 0,-1 0 0 0 0,1-1 0 0 0,0 0 0 0 0,-1-1 0 0 0,1-1 0 0 0,0 1 0 0 0,-1-2 0 0 0,1 1 0 0 0,1-2 879 0 0,11-3-5010 0 0</inkml:trace>
  <inkml:trace contextRef="#ctx0" brushRef="#br0" timeOffset="119606.258">9947 324 7186 0 0,'0'0'2944'0'0,"0"0"-1003"0"0,0 0-909 0 0,0 0-191 0 0,-37 18 124 0 0,-120 58 100 0 0,-224 80 3207 0 0,131-56-3327 0 0,248-100-971 0 0,1 0 0 0 0,-1 0 0 0 0,0 1 1 0 0,0-1-1 0 0,1 1 0 0 0,-1-1 0 0 0,0 1 0 0 0,1 0 0 0 0,-1 0 0 0 0,1 0 0 0 0,-1 0 0 0 0,1 0 0 0 0,-1 0 1 0 0,1 0-1 0 0,-1 0 0 0 0,1 0 0 0 0,0 1 0 0 0,0-1 0 0 0,0 0 0 0 0,0 1 0 0 0,0-1 0 0 0,0 1 0 0 0,0 0 0 0 0,0-1 1 0 0,1 1-1 0 0,-1 0 0 0 0,0-1 0 0 0,1 1 0 0 0,0 0 0 0 0,-1 0 0 0 0,1-1 0 0 0,0 1 0 0 0,0 0 26 0 0,36 9-1025 0 0,-10-11 342 0 0,0-2 1 0 0,0 0-1 0 0,0-2 1 0 0,0-1-1 0 0,0-1 0 0 0,-1-2 1 0 0,3-1 682 0 0,33-8-3905 0 0,-11 5-2306 0 0,-13 0 1794 0 0</inkml:trace>
  <inkml:trace contextRef="#ctx0" brushRef="#br0" timeOffset="119873.222">10444 405 11226 0 0,'0'0'1511'0'0,"0"0"-304"0"0,-35 16-224 0 0,-114 50 29 0 0,-186 80 4242 0 0,332-144-5260 0 0,-1-1-50 0 0,0 0 0 0 0,0 0-1 0 0,0 0 1 0 0,0 1 0 0 0,1 0-1 0 0,-1 0 1 0 0,1 0 0 0 0,-1 0-1 0 0,1 1 1 0 0,0-1 0 0 0,0 1-1 0 0,0 0 1 0 0,0 0 0 0 0,0 0-1 0 0,1 0 1 0 0,-1 0 0 0 0,1 1-1 0 0,0-1 1 0 0,0 1 0 0 0,0-1-1 0 0,0 1 1 0 0,1 0 0 0 0,0 0 0 0 0,-1 0-1 0 0,1 0 1 0 0,0 2 56 0 0,1-2-588 0 0,0 4-1547 0 0,1-3-2152 0 0,0-1-6610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0 0 0,'0'0'777'0'0,"0"0"190"0"0,0 0 4 0 0,0 0-71 0 0,0 0-34 0 0,0 0 77 0 0,0 0 130 0 0,0 0 141 0 0,0 0 110 0 0,0-3 14 0 0,-1 10 3177 0 0,1 35 793 0 0,8 104-4981 0 0,28 185 737 0 0,-26-224-856 0 0,-9-102-857 0 0,2 6 1507 0 0,-1-9-3894 0 0,1-2-3503 0 0,-3 0-4202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2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2393 0 0 0,'0'0'212'0'0,"0"0"260"0"0,0 0 27 0 0,0 0 28 0 0,0 0 59 0 0,0 0 9 0 0,0 0-29 0 0,-5 0-53 0 0,-191 4 10415 0 0,77-12-8465 0 0,-104 8-695 0 0,65 19-1338 0 0,-69-16 1298 0 0,137-10-1182 0 0,-3 18-273 0 0,-51-7 370 0 0,52-12-424 0 0,64-2-370 0 0,28 9 108 0 0,0 1-7 0 0,2-2-1948 0 0,1-3-7832 0 0,-2 5-1066 0 0</inkml:trace>
  <inkml:trace contextRef="#ctx0" brushRef="#br0" timeOffset="3384.677">487 81 0 0 0,'0'0'592'0'0,"0"0"82"0"0,0 0-40 0 0,0 0-31 0 0,0 0-13 0 0,0-4-18 0 0,0-11 0 0 0,0 12 16 0 0,0 3-1 0 0,0 0-28 0 0,0 0-41 0 0,0 0-43 0 0,0 0-32 0 0,0 0-4 0 0,0 0 53 0 0,0 0 63 0 0,0 42 7608 0 0,-10 60-7879 0 0,-9 19-148 0 0,3 0-88 0 0,4 41-208 0 0,13-161 163 0 0,0 1-1 0 0,0 0 1 0 0,-1 0 0 0 0,1-1 0 0 0,0 1 0 0 0,0 0 0 0 0,0-1 0 0 0,1 1-1 0 0,-1-1 1 0 0,0 1 0 0 0,0-1 0 0 0,1 0 0 0 0,-1 0 0 0 0,1 1 0 0 0,-1-1-1 0 0,1 0 1 0 0,0 0 0 0 0,-1-1 0 0 0,1 1 0 0 0,0 0 0 0 0,0 0 0 0 0,0-1 0 0 0,-1 1-1 0 0,1-1 1 0 0,0 0 0 0 0,0 1 0 0 0,0-1 0 0 0,0 0 0 0 0,0 0 0 0 0,0 0-1 0 0,0-1 1 0 0,0 1 0 0 0,-1 0 0 0 0,1-1 0 0 0,0 1 0 0 0,0-1 0 0 0,0 1-1 0 0,0-1 1 0 0,-1 0 0 0 0,1 0 0 0 0,0 0 0 0 0,-1 0 0 0 0,1 0 0 0 0,-1 0-1 0 0,1 0 1 0 0,-1-1 0 0 0,0 1 0 0 0,2-2-3 0 0,16-17 168 0 0,-1-2 1 0 0,-1 0-1 0 0,-1-1 0 0 0,-1-1 0 0 0,-1 0 0 0 0,-1-1 1 0 0,9-24-169 0 0,1-14 83 0 0,-3-1 1 0 0,-3-1 0 0 0,-3 0-1 0 0,1-31-83 0 0,-7 53 23 0 0,-5 27 6 0 0,-3 24 29 0 0,-11 186 767 0 0,26-10-582 0 0,2 6-192 0 0,-8 160-51 0 0,-34-113 50 0 0,25-233-43 0 0,0 1-1 0 0,-1-1 1 0 0,1 0-1 0 0,-1 0 1 0 0,0 0-1 0 0,0 0 0 0 0,-1 0 1 0 0,1 0-1 0 0,-1 0 1 0 0,0 0-1 0 0,0-1 1 0 0,0 1-1 0 0,-1-1 0 0 0,1 1 1 0 0,-1-1-1 0 0,0 0 1 0 0,0 0-1 0 0,0 0 1 0 0,0 0-1 0 0,0-1 0 0 0,-1 1 1 0 0,1-1-1 0 0,-1 0 1 0 0,1 0-1 0 0,-1 0 1 0 0,0 0-1 0 0,0-1 0 0 0,0 1 1 0 0,0-1-1 0 0,0 0 1 0 0,0 0-1 0 0,0-1 1 0 0,-1 1-1 0 0,-2-1-6 0 0,3 0-4 0 0,0 0 0 0 0,1-1-1 0 0,-1 1 1 0 0,0-1 0 0 0,1 0 0 0 0,-1 0-1 0 0,1 0 1 0 0,-1-1 0 0 0,1 1 0 0 0,0-1 0 0 0,-1 0-1 0 0,1 0 1 0 0,0 0 0 0 0,0 0 0 0 0,0 0-1 0 0,1-1 1 0 0,-1 1 0 0 0,0-1 0 0 0,1 0 0 0 0,0 0-1 0 0,0 0 1 0 0,0 0 0 0 0,0 0 0 0 0,0 0-1 0 0,0 0 1 0 0,1-1 0 0 0,-1 1 0 0 0,1-1 0 0 0,0 1-1 0 0,0-3 5 0 0,-10-113-134 0 0,14 102 144 0 0,2 1 0 0 0,0-1 1 0 0,1 1-1 0 0,0 0 1 0 0,2 0-1 0 0,-1 1 0 0 0,2 0 1 0 0,0 0-1 0 0,1 1 1 0 0,1 0-1 0 0,0 1 0 0 0,0 0 1 0 0,1 1-1 0 0,1 0 1 0 0,5-2-11 0 0,45-41 214 0 0,-52 47 864 0 0,-8 6-3964 0 0,-2 1-6048 0 0,-1 4-944 0 0</inkml:trace>
  <inkml:trace contextRef="#ctx0" brushRef="#br0" timeOffset="4199.192">1049 563 11354 0 0,'0'0'314'0'0,"0"0"-321"0"0,0 0-44 0 0,0 0 293 0 0,0 0 393 0 0,0 0 246 0 0,0 0-2 0 0,0 0-192 0 0,0 0-256 0 0,0 0-213 0 0,0 0-82 0 0,0 0 3 0 0,0 0 6 0 0,-11 28 34 0 0,-35 89 23 0 0,6-26 414 0 0,-42 67 184 0 0,25-55-457 0 0,88-189 1554 0 0,-10 42-1871 0 0,2 1-1 0 0,2 1 0 0 0,2 1 1 0 0,1 1-1 0 0,32-32-25 0 0,-58 69-9 0 0,0 1 0 0 0,0 0 0 0 0,0-1 0 0 0,1 1 0 0 0,-1 0 0 0 0,1 0 0 0 0,0 0 0 0 0,-1 1 1 0 0,1-1-1 0 0,0 1 0 0 0,0-1 0 0 0,0 1 0 0 0,0 0 0 0 0,0 0 0 0 0,1 0 0 0 0,-1 1 0 0 0,0-1 0 0 0,0 1 0 0 0,1 0 0 0 0,-1-1 9 0 0,15 39 67 0 0,16 150 649 0 0,-6-67-496 0 0,-6-66-172 0 0,-20-51 1294 0 0,-13-16 13 0 0,-5 1-1353 0 0,-13-9-330 0 0,-1 0 1 0 0,-1 3 0 0 0,0 0 0 0 0,-1 2 0 0 0,-9-2 327 0 0,16 8-3481 0 0,11 3-5514 0 0,8 2-631 0 0</inkml:trace>
  <inkml:trace contextRef="#ctx0" brushRef="#br0" timeOffset="6915.616">756 1347 0 0 0,'0'0'643'0'0,"0"0"681"0"0,0 0 295 0 0,0 0 52 0 0,0 0-89 0 0,0 0-182 0 0,0 0-168 0 0,0 0-155 0 0,0 0-135 0 0,0 0-104 0 0,0 0-106 0 0,7-3 902 0 0,6 128 2815 0 0,-26 336-2447 0 0,8-285-1852 0 0,-19-66-28 0 0,22-92 62 0 0,4-31 585 0 0,-16-62-629 0 0,-40 13-43 0 0,43 56-102 0 0,1 1-1 0 0,-1 0 0 0 0,0 1 0 0 0,0 0 0 0 0,-1 0 0 0 0,1 1 0 0 0,-1 1 0 0 0,0 0 0 0 0,1 0 0 0 0,-1 1 0 0 0,0 1 0 0 0,0 0 0 0 0,-1 1 6 0 0,12-2 24 0 0,-1-1-3 0 0,2 1 6 0 0,0 1-7 0 0,5-15-161 0 0,107-29 394 0 0,-80 36-258 0 0,1 0 0 0 0,0 3 0 0 0,0 0 0 0 0,1 3 0 0 0,-1 0 0 0 0,18 3 5 0 0,69-19 53 0 0,-155 54 808 0 0,-70 63-553 0 0,83-76-218 0 0,1 0 0 0 0,1 1 1 0 0,2 1-1 0 0,0 1 0 0 0,-13 27-90 0 0,13-18 7 0 0,16-31 439 0 0,0 0-2820 0 0,1-11-8650 0 0,1 4-408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2059 0 0 0,'0'0'465'0'0,"0"0"486"0"0,0 0 115 0 0,0 0-53 0 0,0 0-119 0 0,0 0-85 0 0,10-3-52 0 0,93-16 2807 0 0,22 19-336 0 0,391-11 751 0 0,-348 4-3648 0 0,12 0 57 0 0,-86-5-129 0 0,-46-7 214 0 0,-30 12-294 0 0,-17 7-164 0 0,-1 0-5 0 0,0 0 5 0 0,0 0 1 0 0,0 0 3 0 0,0 0 10 0 0,0 0-1 0 0,0 0-16 0 0,0 0-11 0 0,-14 2-3649 0 0,6-1-5376 0 0,6 0 3195 0 0</inkml:trace>
  <inkml:trace contextRef="#ctx0" brushRef="#br0" timeOffset="1283.878">582 615 0 0 0,'0'0'489'0'0,"0"0"236"0"0,0 0-72 0 0,0 0-158 0 0,0 0-95 0 0,0 0-43 0 0,0 0-1 0 0,0 0 44 0 0,-1-2 27 0 0,-6-3 1993 0 0,8 24 2345 0 0,-1-5-4055 0 0,8 225 3475 0 0,-7-231-4113 0 0,1-1 0 0 0,0 1-1 0 0,1-1 1 0 0,0 0 0 0 0,0 0 0 0 0,0 0-1 0 0,1 0 1 0 0,0-1 0 0 0,1 1-1 0 0,-1-1 1 0 0,1 0 0 0 0,0 0 0 0 0,1-1-1 0 0,-1 1 1 0 0,1-1 0 0 0,0 0 0 0 0,1-1-1 0 0,-1 0 1 0 0,1 0 0 0 0,0 0-1 0 0,0-1 1 0 0,0 1 0 0 0,3-1-72 0 0,-5-3 106 0 0,0 0 0 0 0,1-1 0 0 0,-1 1-1 0 0,0-1 1 0 0,0-1 0 0 0,0 1 0 0 0,0-1 0 0 0,0 0 0 0 0,0 0 0 0 0,0 0 0 0 0,0-1-1 0 0,-1 1 1 0 0,1-1 0 0 0,-1 0 0 0 0,0-1 0 0 0,0 1 0 0 0,0-1 0 0 0,0 0 0 0 0,0 0 0 0 0,-1 0-1 0 0,0 0 1 0 0,0-1 0 0 0,0 1 0 0 0,0-1 0 0 0,-1 0 0 0 0,0 1 0 0 0,2-6-106 0 0,-2 6 19 0 0,19-35 142 0 0,-3-2 0 0 0,-1 0 0 0 0,-2-1 0 0 0,-1 0 1 0 0,4-34-162 0 0,-9 44 46 0 0,15-165 461 0 0,-24 196-425 0 0,0 1-38 0 0,0 0-82 0 0,0 0-56 0 0,0 18-187 0 0,7 185 617 0 0,16-96-160 0 0,-6 2 0 0 0,-4 0 0 0 0,-1 110-176 0 0,-11-186 45 0 0,-2-1 0 0 0,-1 1 0 0 0,-2-1 0 0 0,-1 0 0 0 0,-1 0 0 0 0,-2 0 0 0 0,-1-1 0 0 0,-8 18-45 0 0,15-44 32 0 0,0-1 0 0 0,0 1 0 0 0,0-1 0 0 0,-1 1 0 0 0,1-1 0 0 0,-1 0-1 0 0,0 0 1 0 0,0 0 0 0 0,0 0 0 0 0,-1-1 0 0 0,1 1 0 0 0,-1-1 0 0 0,0 0 0 0 0,0 0-1 0 0,0 0 1 0 0,-1-1 0 0 0,1 1 0 0 0,-1-1 0 0 0,1 0 0 0 0,-5 1-32 0 0,5-5 12 0 0,0-1-1 0 0,0 1 1 0 0,-1 0 0 0 0,1-1 0 0 0,1 0 0 0 0,-1 0-1 0 0,0 0 1 0 0,1-1 0 0 0,0 1 0 0 0,-1-1 0 0 0,1 0 0 0 0,1 0-1 0 0,-1 0 1 0 0,1 0 0 0 0,-1 0 0 0 0,1-1 0 0 0,0 1-1 0 0,1-1 1 0 0,-1 1 0 0 0,1-1 0 0 0,0 0 0 0 0,0 1-1 0 0,0-1 1 0 0,1 0 0 0 0,0 0 0 0 0,0 0 0 0 0,0 1 0 0 0,0-3-13 0 0,-1-12 0 0 0,0 1 0 0 0,0-1-1 0 0,2 0 1 0 0,0 1 0 0 0,1-1-1 0 0,1 1 1 0 0,1-1 0 0 0,1 1-1 0 0,2-6 2 0 0,88-165-926 0 0,-78 176-1098 0 0,-9 13-7644 0 0,-4 0-1340 0 0</inkml:trace>
  <inkml:trace contextRef="#ctx0" brushRef="#br0" timeOffset="1754.505">1394 899 4761 0 0,'0'0'571'0'0,"0"0"-92"0"0,0 0 145 0 0,0 0 388 0 0,0 0 390 0 0,0 0 210 0 0,0 0-65 0 0,0 0-272 0 0,0 0-328 0 0,0 0-294 0 0,0 0-150 0 0,0 0-20 0 0,0 0 38 0 0,0-2 21 0 0,0 1-394 0 0,0 1 1 0 0,0-1 0 0 0,0 1 0 0 0,0-1 0 0 0,0 1 0 0 0,0-1 0 0 0,0 1 0 0 0,-1-1 0 0 0,1 1-1 0 0,0-1 1 0 0,0 1 0 0 0,0 0 0 0 0,-1-1 0 0 0,1 1 0 0 0,0-1 0 0 0,-1 1 0 0 0,1 0-1 0 0,0-1 1 0 0,-1 1 0 0 0,1 0 0 0 0,0 0 0 0 0,-1-1 0 0 0,1 1 0 0 0,0 0 0 0 0,-1 0-1 0 0,1-1 1 0 0,-1 1 0 0 0,1 0 0 0 0,-1 0 0 0 0,1 0 0 0 0,-1 0 0 0 0,1 0 0 0 0,-1 0-1 0 0,1 0 1 0 0,0-1 0 0 0,-1 1 0 0 0,1 1 0 0 0,-1-1 0 0 0,1 0 0 0 0,-1 0 0 0 0,1 0-1 0 0,-1 0 1 0 0,1 0 0 0 0,-1 0 0 0 0,1 0 0 0 0,0 1 0 0 0,-1-1 0 0 0,1 0 0 0 0,-1 0-1 0 0,1 1 1 0 0,0-1 0 0 0,-1 0 0 0 0,1 1 0 0 0,-1-1 0 0 0,1 0 0 0 0,0 1 0 0 0,0-1-1 0 0,-1 0 1 0 0,1 1-149 0 0,-10 3-1294 0 0,3-2 1297 0 0,1-1 1 0 0,-1 1-1 0 0,1 0 0 0 0,0 1 0 0 0,0-1 1 0 0,0 1-1 0 0,0 0 0 0 0,1 1 0 0 0,-1-1 1 0 0,1 1-1 0 0,0 0 0 0 0,0 1 0 0 0,0-1 1 0 0,1 1-1 0 0,-1 0 0 0 0,1 0 0 0 0,0 0 1 0 0,1 1-1 0 0,-1 0 0 0 0,1-1 0 0 0,0 1 1 0 0,0 0-1 0 0,1 0 0 0 0,0 1 0 0 0,0-1 1 0 0,1 0-1 0 0,-1 1 0 0 0,1-1 0 0 0,1 1 1 0 0,-1-1-1 0 0,1 1 0 0 0,0 0 0 0 0,1-1 1 0 0,-1 1-1 0 0,1-1 0 0 0,1 1 0 0 0,0 3-3 0 0,4-3 38 0 0,0 0 0 0 0,0 0 0 0 0,1-1 0 0 0,0 0 0 0 0,0 0 0 0 0,0-1 1 0 0,1 0-1 0 0,0 0 0 0 0,0-1 0 0 0,0 0 0 0 0,0 0 0 0 0,1-1 0 0 0,-1 0 0 0 0,1-1 0 0 0,0 1 0 0 0,0-2 0 0 0,0 1 0 0 0,0-1 0 0 0,0-1 0 0 0,0 0 0 0 0,6 0-38 0 0,68-18 157 0 0,-58-8-1014 0 0,-22 15-2494 0 0,-2-3-4348 0 0,-1 9-4299 0 0</inkml:trace>
  <inkml:trace contextRef="#ctx0" brushRef="#br0" timeOffset="4103.517">639 122 0 0 0,'0'0'433'0'0,"0"0"241"0"0,0 0 102 0 0,5-13 22 0 0,12-43 15 0 0,-8 31 1026 0 0,-5 10 1697 0 0,-4 3 2077 0 0,0 12-4808 0 0,0 1 4126 0 0,0 2-5265 0 0,21 108 2316 0 0,14 145-226 0 0,-35-250-3452 0 0,-2-15-4460 0 0,2 5-5181 0 0</inkml:trace>
  <inkml:trace contextRef="#ctx0" brushRef="#br0" timeOffset="6102.003">711 1363 0 0 0,'0'0'151'0'0,"0"0"293"0"0,0 0 124 0 0,0 0 72 0 0,0 0 114 0 0,0-3 151 0 0,0-3-2450 0 0,0-2 7629 0 0,0 8 1442 0 0,0 10-6507 0 0,4 288 3816 0 0,24-85-3757 0 0,-32-129-733 0 0,4-83-348 0 0,-10 15 386 0 0,9-11-373 0 0,1 3 26 0 0,0-8-14 0 0,0 0-5 0 0,0 0-5 0 0,0 7 12 0 0,0-6-7 0 0,0 29 165 0 0,0-28-184 0 0,0-1 9 0 0,0-1-3 0 0,0 0-11 0 0,0 0 17 0 0,0 0-6 0 0,0 0-18 0 0,0 0 14 0 0,0 0-2 0 0,0 0 4 0 0,0 0-2 0 0,0 0 14 0 0,0 0-17 0 0,0 0 0 0 0,0 0 21 0 0,0 0 6 0 0,0-4 18 0 0,0 0 1 0 0,0 1-1 0 0,0-1 1 0 0,0 0 0 0 0,-1 0-1 0 0,0 0 1 0 0,1 1-1 0 0,-1-1 1 0 0,-1 0-1 0 0,1 1 1 0 0,0-1 0 0 0,-1 1-1 0 0,0 0 1 0 0,0-1-1 0 0,0 1 1 0 0,0 0-1 0 0,0 0 1 0 0,-1 0 0 0 0,0 0-1 0 0,1 1 1 0 0,-1-1-1 0 0,0 1 1 0 0,0-1-1 0 0,0 1 1 0 0,-2-1-43 0 0,-156-74-260 0 0,119 51 476 0 0,73 12-296 0 0,4 10 105 0 0,0 2-1 0 0,0 1 1 0 0,0 2-1 0 0,0 1 1 0 0,13 4-25 0 0,84 2-38 0 0,39-11 57 0 0,-157-1 317 0 0,-14 4-262 0 0,-11 7 235 0 0,-31 24-283 0 0,23-14 40 0 0,-1 0 0 0 0,0-1-1 0 0,-1-1 1 0 0,-1-1-1 0 0,-1 0 1 0 0,-9 2-66 0 0,-48 32 356 0 0,80-23-2636 0 0,9-23-1815 0 0,2-7-3657 0 0,-6 2-3392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0,'0'0'325'0'0,"0"0"277"0"0,0 0 73 0 0,0 0 41 0 0,0 0 29 0 0,0 0-3 0 0,0 0-38 0 0,0 0-93 0 0,9 5 3142 0 0,0 87 1630 0 0,-9 52-4103 0 0,-1-56-915 0 0,0-43-308 0 0,-1-24-32 0 0,2 0-1 0 0,0 1 1 0 0,2-1 0 0 0,0 0 0 0 0,1 0 0 0 0,1 0 0 0 0,1 0 0 0 0,5 14-25 0 0,-9-33 48 0 0,0 0 0 0 0,0 0 0 0 0,0 1-1 0 0,0-1 1 0 0,0 0 0 0 0,0 0 0 0 0,0 0 0 0 0,1-1 0 0 0,-1 1 0 0 0,1 0 0 0 0,-1 0 0 0 0,1-1 0 0 0,-1 1 0 0 0,1-1-1 0 0,0 1 1 0 0,0-1 0 0 0,0 0 0 0 0,0 0 0 0 0,0 0 0 0 0,0 0 0 0 0,0 0 0 0 0,1 0 0 0 0,-1 0 0 0 0,0-1 0 0 0,0 1-1 0 0,1-1 1 0 0,-1 0 0 0 0,0 0 0 0 0,1 1 0 0 0,-1-2 0 0 0,0 1 0 0 0,1 0 0 0 0,-1 0 0 0 0,0-1 0 0 0,0 1 0 0 0,1-1-1 0 0,-1 0 1 0 0,0 1 0 0 0,0-1 0 0 0,1-1-48 0 0,22-26 249 0 0,-2 0 0 0 0,-1-2 0 0 0,-2-1 0 0 0,0 0 0 0 0,-2-2 0 0 0,-2 0-1 0 0,-1 0 1 0 0,9-32-249 0 0,-10 31 103 0 0,-2-1-1 0 0,-1 0 0 0 0,-1-1 1 0 0,-2 0-1 0 0,-2 0 0 0 0,-1-1 0 0 0,-1-16-102 0 0,-4 53 32 0 0,0 0-34 0 0,0 0-26 0 0,0 0-32 0 0,0 0-22 0 0,0 15-190 0 0,-11 177 1193 0 0,35 159-213 0 0,-3-89-536 0 0,-11 48-31 0 0,-10-306-114 0 0,0 0 0 0 0,0 1 0 0 0,0-1-1 0 0,-1 0 1 0 0,1 0 0 0 0,-1 0 0 0 0,0 0 0 0 0,0 1-1 0 0,-1-1 1 0 0,1-1 0 0 0,-1 1 0 0 0,0 0 0 0 0,0 0-1 0 0,0-1 1 0 0,0 1 0 0 0,-1-1 0 0 0,1 1 0 0 0,-1-1-1 0 0,0 0 1 0 0,0 0 0 0 0,0 0 0 0 0,-1-1 0 0 0,1 1-1 0 0,-1-1 1 0 0,1 0 0 0 0,-1 0 0 0 0,0 0 0 0 0,0 0-1 0 0,1-1 1 0 0,-1 1 0 0 0,0-1 0 0 0,-1 0 0 0 0,1 0-1 0 0,0-1 1 0 0,0 1 0 0 0,0-1 0 0 0,-1 0 0 0 0,1 0-1 0 0,0 0 1 0 0,0-1 0 0 0,-3 0-27 0 0,2-4 7 0 0,1 0 0 0 0,-1-1 0 0 0,1 0 1 0 0,1 0-1 0 0,-1 0 0 0 0,1 0 0 0 0,0 0 0 0 0,0-1 0 0 0,1 1 1 0 0,0-1-1 0 0,0 0 0 0 0,0 0 0 0 0,1 0 0 0 0,0 1 0 0 0,1-1 1 0 0,-1 0-1 0 0,1 0 0 0 0,1 0 0 0 0,-1 0 0 0 0,2-5-7 0 0,-2 12-2 0 0,3-36-23 0 0,1 1 0 0 0,2 0 0 0 0,2 0 0 0 0,1 1 0 0 0,1 0 0 0 0,2 0 0 0 0,2 1 0 0 0,0 1 0 0 0,3 0 0 0 0,0 2 0 0 0,2-1 0 0 0,15-16 25 0 0,13-9-120 0 0,-46 78-742 0 0,-1-10-6383 0 0,0-10 4322 0 0,0-1-7729 0 0</inkml:trace>
  <inkml:trace contextRef="#ctx0" brushRef="#br0" timeOffset="1003.191">677 490 0 0 0,'0'0'193'0'0,"0"0"561"0"0,0 0 193 0 0,0 0 78 0 0,0 0 86 0 0,0 0 72 0 0,0 0 19 0 0,0 0-53 0 0,0 0-80 0 0,0 0-100 0 0,0 0-82 0 0,8-3 541 0 0,-6 3 1971 0 0,-1 0 3684 0 0,15 78-5326 0 0,-25 127-980 0 0,-9-61-498 0 0,17-144-349 0 0,1 0-1 0 0,-1 1 1 0 0,1-1-1 0 0,-1 0 1 0 0,0 0 0 0 0,1 0-1 0 0,-1 0 1 0 0,1 0 0 0 0,-1 0-1 0 0,0 0 1 0 0,1 0-1 0 0,-1 0 1 0 0,0 0 0 0 0,1 0-1 0 0,-1 0 1 0 0,1 0-1 0 0,-1 0 1 0 0,0 0 0 0 0,1-1-1 0 0,-1 1 1 0 0,1 0-1 0 0,-1 0 1 0 0,1-1 0 0 0,-1 1-1 0 0,1 0 1 0 0,-1-1 0 0 0,1 1-1 0 0,-1-1 1 0 0,1 1-1 0 0,-1-1 1 0 0,1 1 0 0 0,0 0-1 0 0,-1-1 1 0 0,1 0-1 0 0,0 1 1 0 0,-1-1 0 0 0,1 1-1 0 0,0-1 1 0 0,0 1-1 0 0,-1-1 1 0 0,1 0 0 0 0,0 1-1 0 0,0-1 1 0 0,0 1-1 0 0,0-1 1 0 0,0 0 0 0 0,0 1-1 0 0,0-1 1 0 0,0 0 0 0 0,0 1-1 0 0,0-1 1 0 0,0 1-1 0 0,0-1 1 0 0,1 0 0 0 0,-1 1-1 0 0,0-1 1 0 0,0 1-1 0 0,1-1 1 0 0,-1 1 0 0 0,0-1-1 0 0,1 1 1 0 0,-1-1-1 0 0,1 1 1 0 0,-1-1 70 0 0,0-11-1819 0 0,0-7-2555 0 0,0 8-1369 0 0,2 6-3028 0 0</inkml:trace>
  <inkml:trace contextRef="#ctx0" brushRef="#br0" timeOffset="1692.94">616 498 1424 0 0,'0'0'1811'0'0,"0"0"-81"0"0,0 0 5 0 0,0 0 37 0 0,0 0-67 0 0,0 0-202 0 0,0 0-179 0 0,0 0-184 0 0,0 0-199 0 0,0 0-185 0 0,0 0-149 0 0,0 0-82 0 0,0-3-37 0 0,2 0-370 0 0,0-1-1 0 0,0 0 1 0 0,1 1-1 0 0,0-1 1 0 0,-1 1 0 0 0,1 0-1 0 0,0 0 1 0 0,1 0-1 0 0,-1 1 1 0 0,0-1 0 0 0,1 1-1 0 0,0-1 1 0 0,-1 1-1 0 0,1 0 1 0 0,0 1 0 0 0,0-1-1 0 0,0 1 1 0 0,0-1-1 0 0,0 1 1 0 0,1 0-1 0 0,-1 1 1 0 0,0-1 0 0 0,0 1-1 0 0,1 0-117 0 0,19-7 332 0 0,50 4 87 0 0,-71 6-385 0 0,-1 0 1 0 0,0 0-1 0 0,0 0 0 0 0,0 1 1 0 0,0-1-1 0 0,0 1 0 0 0,-1-1 1 0 0,1 1-1 0 0,-1-1 1 0 0,0 1-1 0 0,0 0 0 0 0,-1 0 1 0 0,1 0-1 0 0,-1-1 0 0 0,0 1 1 0 0,0 0-1 0 0,0 0 0 0 0,0 0 1 0 0,0 0-1 0 0,-1-1 1 0 0,0 1-1 0 0,0 2-34 0 0,-13 33 282 0 0,-1 35-73 0 0,74-37-48 0 0,-28-25-122 0 0,-24-11-27 0 0,-1 1 0 0 0,0 0-1 0 0,0 0 1 0 0,0 1 0 0 0,0-1-1 0 0,0 1 1 0 0,0 1 0 0 0,-1-1-1 0 0,1 1 1 0 0,-1 0 0 0 0,0 0 0 0 0,0 1-1 0 0,-1-1 1 0 0,1 1 0 0 0,-1 0-1 0 0,0 0 1 0 0,0 1 0 0 0,-1-1 0 0 0,3 6-12 0 0,-4-6 51 0 0,-1-1 0 0 0,0 0 1 0 0,0 1-1 0 0,0 0 0 0 0,-1-1 1 0 0,1 1-1 0 0,-1-1 1 0 0,0 1-1 0 0,-1 0 0 0 0,1-1 1 0 0,-1 1-1 0 0,0-1 1 0 0,0 1-1 0 0,0-1 0 0 0,0 1 1 0 0,-1-1-1 0 0,0 0 1 0 0,0 0-1 0 0,0 0 0 0 0,0 0 1 0 0,-1 0-1 0 0,0 0 1 0 0,0 0-1 0 0,0-1 0 0 0,0 0 1 0 0,0 1-1 0 0,-1-1 0 0 0,1 0 1 0 0,-1-1-1 0 0,0 1 1 0 0,0-1-1 0 0,-2 2-51 0 0,-8 4 79 0 0,0 0-1 0 0,-1-1 1 0 0,0-1 0 0 0,0 0-1 0 0,0-1 1 0 0,-1-1 0 0 0,0 0-1 0 0,-12 1-78 0 0,-86 1-472 0 0,97-21-1929 0 0,15-2-7115 0 0,2 13-1672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0 0 0,'0'0'207'0'0,"0"0"354"0"0,0 0 135 0 0,0 0 91 0 0,0 0 100 0 0,8-7 3237 0 0,-10 168 4046 0 0,5 196-5917 0 0,21 90-1003 0 0,-16-135-744 0 0,45-150 40 0 0,-55-52 14 0 0,11-88-451 0 0,-9-21-113 0 0,4-5-1207 0 0,-2-3-2025 0 0,2 3-2385 0 0,-1 0-4963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1888 0 0 0,'0'0'112'0'0,"30"3"268"0"0,93 8 120 0 0,-31 4 1171 0 0,378-3 4504 0 0,-419-12-5815 0 0,437-4 2975 0 0,255 8 65 0 0,-250-22-2359 0 0,-211 11-491 0 0,488-1 1053 0 0,-635 0-804 0 0,158-3 150 0 0,-75 8-390 0 0,5-5-212 0 0,-70-3-135 0 0,-6 4-2 0 0,85 3 219 0 0,-21 1 341 0 0,-210 3-759 0 0,-1 0-2 0 0,0 0 1 0 0,0 0-21 0 0,0 0-1 0 0,0 0 13 0 0,0 0-2 0 0,0 0 13 0 0,0 0 7 0 0,0 0 7 0 0,0 0-2 0 0,0 0 18 0 0,0 0-2 0 0,0 0-3 0 0,0 0 14 0 0,0 0-1 0 0,0 0 5 0 0,0 0 5 0 0,0 0 12 0 0,0 0-12 0 0,0 0 1 0 0,0 0 17 0 0,-22 0-1380 0 0,9 0-1264 0 0,4 0-4195 0 0,5 0-4594 0 0</inkml:trace>
  <inkml:trace contextRef="#ctx0" brushRef="#br0" timeOffset="8836.043">3945 3 0 0 0,'0'0'323'0'0,"0"0"111"0"0,0 0 228 0 0,0 0 336 0 0,0 0 340 0 0,0 0 163 0 0,0 0-40 0 0,0 0-166 0 0,0 0-244 0 0,0 0-208 0 0,0 0-135 0 0,2-2-18 0 0,9 2 1536 0 0,-9 30 480 0 0,-2-25-2645 0 0,-1 80 1950 0 0,-1-8-1133 0 0,4 0 0 0 0,3-1 0 0 0,9 43-878 0 0,8 154 1011 0 0,-22 19-662 0 0,2-126-193 0 0,13-16-192 0 0,-22 55-257 0 0,-3-97 321 0 0,7-72 12 0 0,3-35-44 0 0,0-2-174 0 0,20-53 330 0 0,-21 49-153 0 0,1 0 0 0 0,-1 0 1 0 0,0-1-1 0 0,-1 1 0 0 0,1 0 0 0 0,-1 0 0 0 0,0 1 0 0 0,-1-1 0 0 0,1 0 0 0 0,-1 1 0 0 0,1-1 0 0 0,-1 1 0 0 0,-1 0 0 0 0,1 0 0 0 0,-1 0 0 0 0,1 0 0 0 0,-1 1 0 0 0,0 0 0 0 0,0-1 0 0 0,-1 1 0 0 0,1 1 0 0 0,-1-1 0 0 0,-2 0 1 0 0,7 2 0 0 0,-145-75-130 0 0,144 75 134 0 0,1-1 0 0 0,0 0-1 0 0,0 0 1 0 0,0 0 0 0 0,0 1 0 0 0,0-1-1 0 0,0 0 1 0 0,0 0 0 0 0,0 1-1 0 0,1-1 1 0 0,-1 0 0 0 0,1 0-1 0 0,-1 1 1 0 0,1-1 0 0 0,0 0-1 0 0,-1 1 1 0 0,1-1 0 0 0,0 1 0 0 0,0-1-1 0 0,0 1 1 0 0,0-1 0 0 0,1 1-1 0 0,-1 0 1 0 0,0-1 0 0 0,1 1-1 0 0,-1 0 1 0 0,0 0 0 0 0,1 0 0 0 0,-1 0-1 0 0,1 0 1 0 0,0 1 0 0 0,-1-1-1 0 0,1 0 1 0 0,0 1 0 0 0,-1-1-1 0 0,1 1 1 0 0,0-1-4 0 0,4-3 17 0 0,11-6 11 0 0,-1 2 0 0 0,2-1 0 0 0,-1 2 1 0 0,1 0-1 0 0,0 1 0 0 0,1 1 0 0 0,-1 1 0 0 0,1 1 1 0 0,1 0-29 0 0,34-9 31 0 0,70-7 22 0 0,-44 0-50 0 0,-45-5 129 0 0,-128 131 1282 0 0,-163 193-598 0 0,240-255-640 0 0,9-35-557 0 0,10-32-2209 0 0,2 12 505 0 0,0 0-3853 0 0,0 5-5547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5:57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1 913 7170 0 0,'0'0'929'0'0,"0"0"-283"0"0,0 0-16 0 0,0 0 304 0 0,0 0 321 0 0,0 0 142 0 0,0 0-75 0 0,0 0-178 0 0,0 0-177 0 0,0 0-107 0 0,0 0-45 0 0,13 14-31 0 0,46 43-6 0 0,-57-55-697 0 0,0 0 0 0 0,1 0 0 0 0,-1 0 0 0 0,1 0 0 0 0,-1-1 0 0 0,1 1-1 0 0,0-1 1 0 0,0 0 0 0 0,-1 1 0 0 0,1-1 0 0 0,0-1 0 0 0,0 1 0 0 0,0 0 0 0 0,0-1 0 0 0,0 1 0 0 0,0-1 0 0 0,0 0 0 0 0,0 0 0 0 0,0 0 0 0 0,0-1 0 0 0,0 1 0 0 0,3-1-81 0 0,5-1 303 0 0,5-2-100 0 0,0-1 0 0 0,0 0 0 0 0,-1-2 0 0 0,0 1 0 0 0,0-2 0 0 0,-1 0-1 0 0,0-1 1 0 0,-1 0 0 0 0,1-1 0 0 0,-2 0 0 0 0,1-1 0 0 0,-2-1 0 0 0,1 0 0 0 0,-2-1-1 0 0,0 0 1 0 0,7-11-203 0 0,34-47 482 0 0,-4-2 0 0 0,37-77-482 0 0,-40 69 75 0 0,46-97 57 0 0,55-92-130 0 0,-145 270-9 0 0,0-1 0 0 0,1 0 1 0 0,-1 1-1 0 0,0-1 1 0 0,1 0-1 0 0,-1 1 1 0 0,0-1-1 0 0,1 1 1 0 0,-1-1-1 0 0,1 0 1 0 0,-1 1-1 0 0,1-1 0 0 0,-1 1 1 0 0,1-1-1 0 0,-1 1 1 0 0,1 0-1 0 0,0-1 1 0 0,-1 1-1 0 0,1 0 1 0 0,0-1-1 0 0,-1 1 1 0 0,1 0-1 0 0,0 0 0 0 0,-1-1 1 0 0,1 1-1 0 0,0 0 1 0 0,0 0-1 0 0,-1 0 1 0 0,1 0-1 0 0,0 0 1 0 0,-1 0-1 0 0,1 0 1 0 0,0 0-1 0 0,0 0 0 0 0,-1 1 1 0 0,1-1-1 0 0,0 0 1 0 0,-1 0-1 0 0,1 1 1 0 0,0-1-1 0 0,-1 0 1 0 0,1 1-1 0 0,0-1 1 0 0,-1 0-1 0 0,1 1 0 0 0,-1-1 1 0 0,1 1-1 0 0,-1-1 1 0 0,1 1-1 0 0,-1-1 1 0 0,1 1-1 0 0,-1 0 1 0 0,0-1-1 0 0,1 1 1 0 0,-1 0-1 0 0,0-1 0 0 0,1 1 1 0 0,-1 0-1 0 0,0-1 1 0 0,0 1-1 0 0,0 0 1 0 0,0-1-1 0 0,1 1 1 0 0,-1 0 6 0 0,6 9 46 0 0,13 18-22 0 0,-1 2 0 0 0,-1 0-1 0 0,-2 1 1 0 0,-1 0 0 0 0,-1 1-1 0 0,-2 1 1 0 0,2 13-24 0 0,-7-17 46 0 0,-2 1 0 0 0,-1 1 0 0 0,-1-1 0 0 0,-1 0 1 0 0,-3 15-47 0 0,-1-22 33 0 0,-1-1 1 0 0,-1-1 0 0 0,-1 1-1 0 0,-1-1 1 0 0,-1 0 0 0 0,-1-1-1 0 0,-1 1 1 0 0,-1-2 0 0 0,0 0 0 0 0,-2 0-1 0 0,0-1 1 0 0,0 0 0 0 0,-2-1-1 0 0,0-1 1 0 0,-2 0-34 0 0,7-6 12 0 0,0 0 0 0 0,0-1 0 0 0,0 0 0 0 0,-1-1 0 0 0,-1-1 0 0 0,1 0 1 0 0,-1 0-1 0 0,0-1 0 0 0,-1 0 0 0 0,0-1 0 0 0,1-1 0 0 0,-2 0 0 0 0,1 0 0 0 0,0-2 0 0 0,-1 1 0 0 0,1-2 0 0 0,-1 0 0 0 0,-6-1-12 0 0,14 1-65 0 0,0-1 0 0 0,1 1-1 0 0,-1-2 1 0 0,1 1 0 0 0,-1-1-1 0 0,0 1 1 0 0,1-1 0 0 0,-1-1-1 0 0,1 1 1 0 0,0-1 0 0 0,0 0-1 0 0,-1-1 1 0 0,1 1 0 0 0,0-1-1 0 0,1 0 1 0 0,-1 0-1 0 0,0 0 1 0 0,1-1 0 0 0,0 1-1 0 0,0-1 1 0 0,0 0 0 0 0,0-1-1 0 0,1 1 1 0 0,-1 0 0 0 0,1-1-1 0 0,-2-3 66 0 0,-4-54-2878 0 0,24 22-5214 0 0,-6 28-3078 0 0</inkml:trace>
  <inkml:trace contextRef="#ctx0" brushRef="#br0" timeOffset="389.765">1282 471 10538 0 0,'0'0'1583'0'0,"0"0"-380"0"0,0 0-40 0 0,0 0 79 0 0,0 0-62 0 0,0 0-220 0 0,0 0-302 0 0,0 0-266 0 0,0 0-175 0 0,0 0-84 0 0,0 0-39 0 0,0 0-17 0 0,-16 27-17 0 0,-46 82-5 0 0,60-107-51 0 0,0 0 0 0 0,0 1 1 0 0,0-1-1 0 0,1 0 0 0 0,-1 1 0 0 0,1 0 1 0 0,0-1-1 0 0,0 1 0 0 0,0-1 0 0 0,0 1 1 0 0,0 0-1 0 0,1 0 0 0 0,-1 0 0 0 0,1 0 1 0 0,0-1-1 0 0,-1 1 0 0 0,1 0 0 0 0,1 0 1 0 0,-1 0-1 0 0,0 0 0 0 0,1 0 0 0 0,-1-1 1 0 0,1 1-1 0 0,0 0 0 0 0,0 0 0 0 0,1 1-4 0 0,2 4 26 0 0,-1-2 40 0 0,1 0-1 0 0,0 0 1 0 0,0 0 0 0 0,1-1 0 0 0,-1 0-1 0 0,1 0 1 0 0,0 0 0 0 0,1 0 0 0 0,-1-1-1 0 0,1 0 1 0 0,0 0 0 0 0,0-1 0 0 0,0 1 0 0 0,0-1-1 0 0,1 0 1 0 0,-1-1 0 0 0,1 0 0 0 0,0 0-1 0 0,0 0 1 0 0,0-1 0 0 0,0 0 0 0 0,0 0-1 0 0,0-1 1 0 0,0 0 0 0 0,0 0 0 0 0,0-1-1 0 0,0 0 1 0 0,-1 0 0 0 0,7-2-66 0 0,-6 2 80 0 0,0-1 1 0 0,1-1-1 0 0,-1 1 0 0 0,0-1 1 0 0,0 0-1 0 0,-1-1 0 0 0,1 0 1 0 0,-1 0-1 0 0,0 0 0 0 0,0-1 0 0 0,0 0 1 0 0,0 0-1 0 0,-1 0 0 0 0,0-1 1 0 0,0 0-1 0 0,-1 0 0 0 0,1 0 1 0 0,-1 0-1 0 0,0-1 0 0 0,-1 0 1 0 0,0 1-1 0 0,0-1 0 0 0,0-1 1 0 0,-1 1-1 0 0,0 0 0 0 0,-1 0 1 0 0,1-1-1 0 0,-1 1 0 0 0,-1-1 1 0 0,1 0-1 0 0,-2 1 0 0 0,1-1 1 0 0,-1 1-1 0 0,0-1 0 0 0,-1-3-80 0 0,-1 3-92 0 0,-1 1 1 0 0,1 0-1 0 0,-2 0 0 0 0,1 0 0 0 0,-1 1 0 0 0,0 0 1 0 0,0-1-1 0 0,0 2 0 0 0,-1-1 0 0 0,0 1 0 0 0,-1 0 1 0 0,1 0-1 0 0,-1 0 0 0 0,0 1 0 0 0,0 0 0 0 0,0 0 1 0 0,0 1-1 0 0,-1 0 0 0 0,1 1 0 0 0,-3-1 92 0 0,-25-7-4045 0 0,2 4-3321 0 0,19 6-3796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0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34 123 1312 0 0,'0'0'1506'0'0,"0"0"-387"0"0,0 0-68 0 0,0 0 290 0 0,0 0 350 0 0,0 0 194 0 0,0 0-45 0 0,0 0-227 0 0,0 0-303 0 0,0 0-263 0 0,0 0-160 0 0,-5-2-108 0 0,-18-3-81 0 0,17-3 2247 0 0,23-7-2370 0 0,4 6-443 0 0,0 0 0 0 0,0 2 0 0 0,1 0-1 0 0,0 1 1 0 0,0 1 0 0 0,0 2 0 0 0,0 0-1 0 0,1 1 1 0 0,-1 1 0 0 0,7 2-132 0 0,-21-1 7 0 0,0 1 0 0 0,1 0 0 0 0,-1 1 0 0 0,0 0 0 0 0,0 0 1 0 0,0 1-1 0 0,0-1 0 0 0,0 2 0 0 0,-1-1 0 0 0,1 1 0 0 0,-1 1 0 0 0,0-1 0 0 0,0 1 0 0 0,-1 0 1 0 0,3 3-8 0 0,-6-5 27 0 0,0-1 1 0 0,0 1 0 0 0,0 0 0 0 0,-1 0 0 0 0,1 0-1 0 0,-1 0 1 0 0,0 0 0 0 0,0 1 0 0 0,0-1 0 0 0,0 1 0 0 0,-1-1-1 0 0,1 1 1 0 0,-1 0 0 0 0,0-1 0 0 0,0 1 0 0 0,0 0-1 0 0,-1 0 1 0 0,1 0 0 0 0,-1 0 0 0 0,0 0 0 0 0,0 0 0 0 0,0 0-1 0 0,-1 0 1 0 0,1 0 0 0 0,-2 3-28 0 0,-41 97 778 0 0,25-68-780 0 0,-81 127 287 0 0,11-5-169 0 0,85-152-101 0 0,0 0 1 0 0,1 0-1 0 0,-1 0 1 0 0,1 1-1 0 0,0-1 1 0 0,1 0-1 0 0,0 1 1 0 0,0 0-1 0 0,0-1 1 0 0,1 1-1 0 0,0-1 1 0 0,0 1-1 0 0,0 0 1 0 0,1-1-1 0 0,0 1 1 0 0,0-1-1 0 0,1 1 1 0 0,0-1-1 0 0,0 0 1 0 0,1 1-1 0 0,-1-1 1 0 0,1 0-1 0 0,1-1 0 0 0,-1 1 1 0 0,1 0-1 0 0,0-1 1 0 0,0 0-1 0 0,0 0 1 0 0,1 0-1 0 0,0-1 1 0 0,0 1-1 0 0,0-1 1 0 0,4 2-16 0 0,2 0 108 0 0,-1-2 0 0 0,1 1 0 0 0,-1-1 0 0 0,1-1 0 0 0,0 0 0 0 0,1 0 0 0 0,-1-1 0 0 0,0-1 0 0 0,1 0 0 0 0,-1 0 0 0 0,1-1-108 0 0,98-15 752 0 0,-27-14-234 0 0,-71 29-468 0 0,-11 0-16 0 0,-1 0-2 0 0,0 0-6 0 0,0 0 8 0 0,0 0 6 0 0,0 0-14 0 0,0 0 18 0 0,0 0 3 0 0,-3-2-1043 0 0,0-4-3408 0 0,3 5 3814 0 0,0-1-171 0 0,0 1-3733 0 0,0 1-4073 0 0</inkml:trace>
  <inkml:trace contextRef="#ctx0" brushRef="#br0" timeOffset="2234.056">787 318 0 0 0,'0'0'1080'0'0,"0"0"59"0"0,0 0 140 0 0,0 0 151 0 0,0 0 111 0 0,0 0-14 0 0,0 0-124 0 0,0 0-194 0 0,0 0-205 0 0,0 0-172 0 0,0 0-99 0 0,0 0-66 0 0,0 0-69 0 0,0-8 2644 0 0,-15 240-1501 0 0,2-48-1532 0 0,13-181-213 0 0,0 0 0 0 0,0-1 1 0 0,0 1-1 0 0,0 0 0 0 0,0 0 1 0 0,0-1-1 0 0,1 1 0 0 0,-1 0 1 0 0,1-1-1 0 0,0 1 0 0 0,0-1 1 0 0,0 1-1 0 0,0-1 0 0 0,0 1 1 0 0,1-1-1 0 0,-1 0 0 0 0,1 1 1 0 0,-1-1-1 0 0,1 0 0 0 0,0 0 1 0 0,0 0-1 0 0,0 0 1 0 0,1 0 3 0 0,-1-1 45 0 0,1 0 0 0 0,-1 0 1 0 0,1 0-1 0 0,-1 0 1 0 0,1-1-1 0 0,-1 1 1 0 0,1-1-1 0 0,0 0 0 0 0,-1 0 1 0 0,1 0-1 0 0,0 0 1 0 0,-1 0-1 0 0,1 0 1 0 0,-1-1-1 0 0,1 0 0 0 0,0 1 1 0 0,-1-1-1 0 0,0 0 1 0 0,1 0-1 0 0,-1 0 1 0 0,1 0-1 0 0,-1-1 0 0 0,0 1 1 0 0,0-1-1 0 0,0 1 1 0 0,0-1-1 0 0,0 0 1 0 0,0 0-1 0 0,1-1-45 0 0,51-66 615 0 0,-52 66-607 0 0,16-25 95 0 0,-1-1 0 0 0,-1 0 0 0 0,-2-2 1 0 0,-1 1-1 0 0,-1-2 0 0 0,-1 0 0 0 0,-2 0 0 0 0,3-23-103 0 0,6-81 411 0 0,-18 135-353 0 0,0 1-22 0 0,0 0-11 0 0,0 0-8 0 0,0 0-27 0 0,0 0-16 0 0,-4 26-128 0 0,-11 48 259 0 0,11 110 101 0 0,14 112-206 0 0,-6-223-57 0 0,-1-10-142 0 0,-2 1 0 0 0,-3-1 0 0 0,-2 1 0 0 0,-4 1 199 0 0,5-49-31 0 0,-2 0-1 0 0,1-1 0 0 0,-2 1 1 0 0,0-1-1 0 0,-1 0 1 0 0,0-1-1 0 0,-1 0 1 0 0,-1 0-1 0 0,0 0 1 0 0,-7 6 31 0 0,11-14-23 0 0,0 0 0 0 0,0 0 1 0 0,0-1-1 0 0,-1 0 0 0 0,1 0 1 0 0,-2 0-1 0 0,1-1 0 0 0,0 0 0 0 0,-1 0 1 0 0,0 0-1 0 0,1-1 0 0 0,-1 0 1 0 0,-1-1-1 0 0,1 1 0 0 0,0-1 0 0 0,-1-1 1 0 0,1 1-1 0 0,-1-1 0 0 0,1-1 1 0 0,-1 1-1 0 0,0-1 0 0 0,1-1 1 0 0,-6 0 22 0 0,10-1-4 0 0,0-1 0 0 0,0 0 0 0 0,0 0 0 0 0,1-1 0 0 0,-1 1 1 0 0,1 0-1 0 0,-1-1 0 0 0,1 1 0 0 0,0-1 0 0 0,1 0 0 0 0,-1 0 0 0 0,1 0 1 0 0,-1 0-1 0 0,1 0 0 0 0,0 0 0 0 0,1 0 0 0 0,-1 0 0 0 0,1 0 1 0 0,-1 0-1 0 0,1-1 0 0 0,1 1 0 0 0,-1 0 0 0 0,0 0 0 0 0,1 0 1 0 0,0 0-1 0 0,0 0 0 0 0,0 0 0 0 0,1 0 0 0 0,-1 0 0 0 0,1 0 1 0 0,0 0-1 0 0,0 1 0 0 0,1-1 4 0 0,12-24 69 0 0,2 0-1 0 0,1 1 1 0 0,2 1 0 0 0,0 1 0 0 0,2 0 0 0 0,0 2-1 0 0,5-2-68 0 0,-10 10-21 0 0,0-2-1 0 0,-1 1 1 0 0,-1-2-1 0 0,0 0 0 0 0,-1-1 1 0 0,9-17 21 0 0,-20 23-455 0 0,-3 4-6720 0 0,0 9-3760 0 0</inkml:trace>
  <inkml:trace contextRef="#ctx0" brushRef="#br0" timeOffset="3051.036">1385 645 10746 0 0,'0'0'1837'0'0,"0"0"-740"0"0,0 0-478 0 0,0 0 0 0 0,0 0 100 0 0,0 0 44 0 0,0 0-63 0 0,0 0-127 0 0,0 0-105 0 0,0 0-46 0 0,0 0-26 0 0,0 0-62 0 0,0 0-51 0 0,-3 18-57 0 0,-11 54-22 0 0,-19 5 282 0 0,7-28-355 0 0,-3-1 0 0 0,-1-2-1 0 0,-3-1 1 0 0,-1-1 0 0 0,-6 2-131 0 0,27-33 178 0 0,17-22 360 0 0,17-24-195 0 0,179-206-14 0 0,-127 173-129 0 0,-72 65-192 0 0,0 0 0 0 0,1-1-1 0 0,-1 1 1 0 0,1 0 0 0 0,-1 1 0 0 0,1-1-1 0 0,-1 0 1 0 0,1 0 0 0 0,-1 1-1 0 0,1-1 1 0 0,-1 1 0 0 0,1-1 0 0 0,0 1-1 0 0,0 0 1 0 0,-1-1 0 0 0,1 1-1 0 0,0 0 1 0 0,-1 0 0 0 0,1 0 0 0 0,0 1-1 0 0,-1-1 1 0 0,1 0 0 0 0,0 1 0 0 0,-1-1-1 0 0,1 1 1 0 0,0-1 0 0 0,-1 1-1 0 0,1 0 1 0 0,-1-1 0 0 0,1 1 0 0 0,-1 0-1 0 0,1 0 1 0 0,-1 0 0 0 0,0 1-1 0 0,0-1 1 0 0,1 0 0 0 0,-1 0 0 0 0,0 1-1 0 0,0-1 1 0 0,0 0 0 0 0,0 1 0 0 0,0-1-1 0 0,-1 1 1 0 0,1-1 0 0 0,0 1-1 0 0,-1 0 1 0 0,1 1-8 0 0,24 80 570 0 0,-24-83-568 0 0,13 170 361 0 0,-12-130-182 0 0,-2-39-169 0 0,-5-10-3236 0 0,-3 0-4223 0 0,6 8-306 0 0</inkml:trace>
  <inkml:trace contextRef="#ctx0" brushRef="#br0" timeOffset="3367.101">1140 984 8858 0 0,'0'0'1806'0'0,"0"0"-425"0"0,0 0-205 0 0,0 0 9 0 0,0 0-20 0 0,0 0-58 0 0,0 0-111 0 0,0 0-103 0 0,0 0-87 0 0,0 0-75 0 0,0 0-35 0 0,0 0-27 0 0,0 0-41 0 0,18 0-33 0 0,110-10 795 0 0,57-16-596 0 0,-183 26-1146 0 0,14-3-1167 0 0,-10 2-1788 0 0,-2 1-3371 0 0,-2 0-5230 0 0</inkml:trace>
  <inkml:trace contextRef="#ctx0" brushRef="#br0" timeOffset="5540.096">1687 424 0 0 0,'0'0'1972'0'0,"0"0"-833"0"0,0 0-226 0 0,0 0 223 0 0,0 0 292 0 0,0 0 144 0 0,0 0-90 0 0,0 0-260 0 0,0 0-286 0 0,0 0-196 0 0,0 0-56 0 0,0 0 20 0 0,0 0 38 0 0,0 5 46 0 0,0-3-683 0 0,0-1 0 0 0,0 0-1 0 0,0 1 1 0 0,0-1 0 0 0,1 1 0 0 0,-1-1 0 0 0,0 0 0 0 0,1 1-1 0 0,-1-1 1 0 0,1 0 0 0 0,-1 0 0 0 0,1 1 0 0 0,-1-1-1 0 0,1 0 1 0 0,0 0 0 0 0,0 0 0 0 0,0 0 0 0 0,-1 0 0 0 0,1 0-1 0 0,0 0 1 0 0,0 0 0 0 0,1 0 0 0 0,-1 0 0 0 0,0 0 0 0 0,0-1-1 0 0,0 1 1 0 0,0-1 0 0 0,1 1 0 0 0,-1-1 0 0 0,0 1-1 0 0,1-1 1 0 0,-1 1 0 0 0,0-1 0 0 0,1 0 0 0 0,-1 0 0 0 0,0 0-1 0 0,1 0 1 0 0,-1 0 0 0 0,0 0 0 0 0,1 0 0 0 0,-1 0 0 0 0,0 0-1 0 0,1-1 1 0 0,-1 1 0 0 0,0-1-105 0 0,144-10 3338 0 0,-120 4-3183 0 0,0 1-1 0 0,1 1 0 0 0,0 2 1 0 0,-1 0-1 0 0,1 2 1 0 0,11 0-155 0 0,-36 1-56 0 0,-1 0-33 0 0,0 0-46 0 0,0 0-73 0 0,0 0-79 0 0,-14 8-3341 0 0,6-4-5035 0 0,6-4-2167 0 0</inkml:trace>
  <inkml:trace contextRef="#ctx0" brushRef="#br0" timeOffset="5900.081">1838 196 8074 0 0,'0'0'2032'0'0,"0"0"-590"0"0,0 0-311 0 0,0 0 16 0 0,0 0 88 0 0,0 0 74 0 0,0 0-50 0 0,0 0-163 0 0,0 0-191 0 0,0 0-211 0 0,0 0-152 0 0,0 0-102 0 0,0 0-36 0 0,3 26-32 0 0,8 81-19 0 0,-8 65 1120 0 0,-23 2-1333 0 0,20-150-1290 0 0,1-20-3330 0 0,1-3-4200 0 0,0-1-1058 0 0</inkml:trace>
  <inkml:trace contextRef="#ctx0" brushRef="#br0" timeOffset="6622.01">2239 100 5329 0 0,'0'0'2573'0'0,"0"0"-469"0"0,0 0-241 0 0,0 0-2 0 0,0 0-54 0 0,0 0-156 0 0,0 0-239 0 0,0 0-281 0 0,0 0-231 0 0,0 0-240 0 0,0 0-164 0 0,0 0-121 0 0,-2-4-116 0 0,-8-14 2 0 0,36-1 866 0 0,0 8-870 0 0,1 1 0 0 0,0 1 0 0 0,1 1 0 0 0,0 2 0 0 0,0 1 0 0 0,1 0 0 0 0,0 3 1 0 0,2 0-258 0 0,-28 2 6 0 0,0 0 0 0 0,0 0 0 0 0,0 0 1 0 0,-1 0-1 0 0,1 1 0 0 0,0 0 0 0 0,0-1 1 0 0,0 1-1 0 0,0 0 0 0 0,-1 0 0 0 0,1 0 1 0 0,0 1-1 0 0,-1-1 0 0 0,1 1 1 0 0,-1-1-1 0 0,1 1 0 0 0,-1 0 0 0 0,0 0 1 0 0,0 0-1 0 0,0 0 0 0 0,0 0 0 0 0,0 1 1 0 0,0-1-1 0 0,-1 0 0 0 0,1 1 0 0 0,-1 0 1 0 0,1-1-1 0 0,-1 1 0 0 0,0 0 1 0 0,0-1-1 0 0,0 1 0 0 0,-1 0 0 0 0,1 0 1 0 0,-1 0-1 0 0,1 0 0 0 0,-1 0 0 0 0,0 0 1 0 0,0 0-1 0 0,0 0 0 0 0,-1 0-6 0 0,1 9 15 0 0,0 0 0 0 0,-1 0 0 0 0,0 0-1 0 0,-1 0 1 0 0,-1 0 0 0 0,0-1 0 0 0,0 1 0 0 0,-1-1-1 0 0,0 0 1 0 0,-1 0 0 0 0,-2 2-15 0 0,-154 239 20 0 0,9-30-39 0 0,150-219 21 0 0,-1 1-1 0 0,1-1 1 0 0,0 0 0 0 0,0 1-1 0 0,0-1 1 0 0,1 1-1 0 0,-1 0 1 0 0,1 0 0 0 0,0 0-1 0 0,0-1 1 0 0,0 1-1 0 0,1 0 1 0 0,-1 0 0 0 0,1 0-1 0 0,0 0 1 0 0,0 0-1 0 0,0 0 1 0 0,0 0 0 0 0,1 0-1 0 0,0 0 1 0 0,0 0-1 0 0,0 0 1 0 0,0 0 0 0 0,1 0-1 0 0,-1-1 1 0 0,1 1-1 0 0,0-1 1 0 0,0 1-1 0 0,0-1 1 0 0,1 0 0 0 0,-1 1-1 0 0,1-1 1 0 0,0 0-1 0 0,-1-1 1 0 0,1 1 0 0 0,1-1-1 0 0,-1 1 1 0 0,0-1-1 0 0,1 0 1 0 0,-1 0 0 0 0,3 1-2 0 0,11-1 101 0 0,0 0 0 0 0,0-1 1 0 0,0-1-1 0 0,0-1 0 0 0,1 0 1 0 0,-1-1-1 0 0,0-1 0 0 0,-1 0 1 0 0,1-2-1 0 0,0 0 1 0 0,11-5-102 0 0,133-31 638 0 0,-153 39-1446 0 0,-8 1-935 0 0,-6-12-2446 0 0,6 7 2395 0 0,0 2-3364 0 0,0 0-5840 0 0</inkml:trace>
  <inkml:trace contextRef="#ctx0" brushRef="#br0" timeOffset="9507.138">2825 296 0 0 0,'0'0'631'0'0,"0"0"562"0"0,0 0 260 0 0,0 0 160 0 0,0 0 128 0 0,0 0-10 0 0,0 0-131 0 0,0 0-186 0 0,0 0-206 0 0,0 0-197 0 0,0 0-151 0 0,9 0 2901 0 0,-42 165-1509 0 0,0 5-2028 0 0,25-41-245 0 0,10-127 35 0 0,-1 0-1 0 0,0 0 1 0 0,1-1-1 0 0,-1 1 1 0 0,1 0-1 0 0,0 0 1 0 0,0-1-1 0 0,0 1 1 0 0,-1-1-1 0 0,1 1 1 0 0,1-1-1 0 0,-1 0 1 0 0,0 0-1 0 0,0 0 1 0 0,0 0-1 0 0,1 0 1 0 0,-1 0-1 0 0,0-1 1 0 0,1 1-1 0 0,-1-1 1 0 0,0 0-1 0 0,1 0 1 0 0,-1 1-1 0 0,1-1 1 0 0,-1-1-1 0 0,0 1 1 0 0,1 0-1 0 0,-1-1 1 0 0,1 1-1 0 0,-1-1 1 0 0,0 0-1 0 0,0 0 1 0 0,1 1-1 0 0,-1-2 1 0 0,0 1-1 0 0,0 0 1 0 0,0 0-1 0 0,0-1 1 0 0,0 1-1 0 0,0-1 1 0 0,1-1-14 0 0,18-13 95 0 0,-2 0 0 0 0,1-1 0 0 0,-2-1 1 0 0,-1-1-1 0 0,0-1 0 0 0,-1 0 0 0 0,-1-1 1 0 0,-1-1-1 0 0,11-22-95 0 0,67-192 599 0 0,-85 167-27 0 0,-7 68-520 0 0,0 1-9 0 0,0 0 17 0 0,0 0-12 0 0,0 0 8 0 0,-5 20 182 0 0,-5 14-173 0 0,3 0 0 0 0,1 0-1 0 0,1 1 1 0 0,2 0-1 0 0,2 0 1 0 0,1 0 0 0 0,2 18-65 0 0,-1 68-14 0 0,-11 7-163 0 0,-6-1-1 0 0,-10 29 178 0 0,22-139-15 0 0,0-1-1 0 0,-1 1 1 0 0,-1-1 0 0 0,-1 0-1 0 0,0 0 1 0 0,-1 0-1 0 0,-1-1 1 0 0,0-1-1 0 0,-1 1 1 0 0,0-1-1 0 0,-1-1 1 0 0,-1 0-1 0 0,0-1 1 0 0,-1 0-1 0 0,-12 9 16 0 0,18-16-24 0 0,0 1-1 0 0,0-1 0 0 0,0 0 1 0 0,0-1-1 0 0,-1 0 1 0 0,0 0-1 0 0,0 0 0 0 0,0-1 1 0 0,0 0-1 0 0,0-1 0 0 0,-1 0 1 0 0,1 0-1 0 0,-1-1 1 0 0,0 0-1 0 0,1 0 0 0 0,-1-1 1 0 0,-5-1 24 0 0,12 0-16 0 0,0-1 0 0 0,1 1 0 0 0,-1-1 0 0 0,1 0 0 0 0,-1 0 0 0 0,1 0 0 0 0,0 0 1 0 0,-1 0-1 0 0,1 0 0 0 0,0 0 0 0 0,0 0 0 0 0,1 0 0 0 0,-1 0 0 0 0,0-1 0 0 0,1 1 0 0 0,-1 0 1 0 0,1 0-1 0 0,0-1 0 0 0,0 1 0 0 0,0 0 0 0 0,0-1 0 0 0,0 1 0 0 0,1-2 16 0 0,23-74-7 0 0,63-22 142 0 0,-59 71-88 0 0,23-19 89 0 0,1 1 1 0 0,3 3-1 0 0,24-14-136 0 0,-13 21 99 0 0,-66 37-95 0 0,1-1 0 0 0,0 1 0 0 0,-1 0 0 0 0,1 0-1 0 0,-1 0 1 0 0,1-1 0 0 0,-1 1 0 0 0,1 0 0 0 0,-1 0 0 0 0,1 0 0 0 0,0 0 0 0 0,-1 0-1 0 0,1 0 1 0 0,-1 0 0 0 0,1 0 0 0 0,-1 0 0 0 0,1 0 0 0 0,0 0 0 0 0,-1 1 0 0 0,1-1-1 0 0,-1 0 1 0 0,1 0 0 0 0,-1 0 0 0 0,1 1 0 0 0,-1-1 0 0 0,1 0 0 0 0,-1 1 0 0 0,1-1-1 0 0,-1 0 1 0 0,1 1 0 0 0,-1-1 0 0 0,0 1 0 0 0,1-1 0 0 0,-1 1 0 0 0,0-1 0 0 0,1 1-1 0 0,-1-1 1 0 0,0 1 0 0 0,0-1 0 0 0,1 1 0 0 0,-1-1 0 0 0,0 1 0 0 0,0-1 0 0 0,0 1-1 0 0,0-1 1 0 0,0 1 0 0 0,0 0 0 0 0,0-1 0 0 0,0 1 0 0 0,0-1 0 0 0,0 1 0 0 0,0 0-1 0 0,0-1 1 0 0,0 1-4 0 0,-1 14-3477 0 0,0-5-4740 0 0,1-10-2623 0 0</inkml:trace>
  <inkml:trace contextRef="#ctx0" brushRef="#br0" timeOffset="9800.608">3388 726 5417 0 0,'0'0'4166'0'0,"0"0"-2046"0"0,0 0-832 0 0,0 0-61 0 0,0 0 157 0 0,0 0 43 0 0,0 0-123 0 0,0 0-217 0 0,0 0-235 0 0,0 0-204 0 0,0 0-131 0 0,0 0-99 0 0,0 0-72 0 0,-2 22-37 0 0,-11 101 219 0 0,3 17 384 0 0,-9-82-1036 0 0,17-53-151 0 0,-1 0-431 0 0,-3-4-3159 0 0,6-8-6571 0 0,0 6 1892 0 0</inkml:trace>
  <inkml:trace contextRef="#ctx0" brushRef="#br0" timeOffset="10386.355">3316 737 4025 0 0,'0'0'2627'0'0,"0"0"-541"0"0,0 0-150 0 0,0 0 42 0 0,0 0-74 0 0,0 0-211 0 0,0 0-390 0 0,0 0-364 0 0,0 0-295 0 0,0 0-215 0 0,0 0-107 0 0,0 0-38 0 0,12-4 779 0 0,131-17 1185 0 0,-140 20-2244 0 0,-1 1 0 0 0,0-1 0 0 0,0 1 0 0 0,1 0 0 0 0,-1 0 0 0 0,0 0 0 0 0,1 0 0 0 0,-1 0 0 0 0,0 0 0 0 0,1 1 0 0 0,-1-1 0 0 0,0 1 0 0 0,0-1 0 0 0,0 1 0 0 0,1 0 1 0 0,-1 0-1 0 0,0 0 0 0 0,0 0 0 0 0,0 0 0 0 0,0 1 0 0 0,-1-1 0 0 0,1 1 0 0 0,0-1 0 0 0,0 1 0 0 0,-1 0 0 0 0,1-1 0 0 0,-1 1 0 0 0,0 0 0 0 0,1 0 0 0 0,-1 0 0 0 0,0 0 0 0 0,0 0 0 0 0,0 0 0 0 0,-1 1 0 0 0,1-1 0 0 0,0 0 0 0 0,-1 0 0 0 0,1 1 0 0 0,-1-1 0 0 0,0 0 0 0 0,0 0 0 0 0,0 1 0 0 0,0 1-4 0 0,-32 88 293 0 0,27-84-291 0 0,0 0 0 0 0,1 0 0 0 0,0 0 0 0 0,1 0 0 0 0,0 1 0 0 0,0-1 0 0 0,1 1-1 0 0,0 0 1 0 0,0 0 0 0 0,1 5-2 0 0,2-11-7 0 0,0-1 1 0 0,0 0-1 0 0,1 0 0 0 0,-1 0 0 0 0,1 1 0 0 0,0-2 0 0 0,-1 1 0 0 0,1 0 0 0 0,0 0 0 0 0,0 0 0 0 0,0-1 0 0 0,0 1 0 0 0,0-1 0 0 0,1 0 0 0 0,-1 0 0 0 0,0 0 0 0 0,1 0 0 0 0,-1 0 1 0 0,1 0-1 0 0,-1 0 0 0 0,2 0 7 0 0,17 8-16 0 0,-16-6 26 0 0,0 0 0 0 0,0 0 0 0 0,-1 1 1 0 0,1-1-1 0 0,-1 1 0 0 0,0 0 0 0 0,0 1 0 0 0,0-1 0 0 0,-1 0 0 0 0,1 1 0 0 0,-1 0 0 0 0,0 0 1 0 0,-1 0-1 0 0,1 0 0 0 0,-1 1 0 0 0,0-1 0 0 0,0 1 0 0 0,-1-1 0 0 0,1 1 0 0 0,-1 0 1 0 0,-1-1-1 0 0,1 1 0 0 0,-1 0 0 0 0,0 0 0 0 0,0-1 0 0 0,0 1 0 0 0,-1 0 0 0 0,0 0 0 0 0,0 0-10 0 0,-2-2 39 0 0,0 0-1 0 0,0 0 0 0 0,0-1 0 0 0,0 1 1 0 0,0-1-1 0 0,-1 1 0 0 0,1-1 0 0 0,-1 0 1 0 0,0-1-1 0 0,0 1 0 0 0,0-1 0 0 0,0 1 0 0 0,0-1 1 0 0,-1 0-1 0 0,1-1 0 0 0,-1 1 0 0 0,1-1 1 0 0,-3 1-39 0 0,0 0 53 0 0,-10 3 18 0 0,1-2 0 0 0,-1 0 0 0 0,0-1 0 0 0,0 0 0 0 0,0-1 0 0 0,0-2 0 0 0,1 1 0 0 0,-14-4-71 0 0,25 4-77 0 0,0-1-1 0 0,0 0 0 0 0,1 0 1 0 0,-1-1-1 0 0,0 0 1 0 0,1 0-1 0 0,0 0 1 0 0,-1 0-1 0 0,1 0 0 0 0,0-1 1 0 0,0 0-1 0 0,0 0 1 0 0,0 0-1 0 0,1 0 1 0 0,-1-1-1 0 0,1 0 0 0 0,0 1 1 0 0,-1-2 77 0 0,3-12-3603 0 0,2 8-4853 0 0,4 5-3265 0 0</inkml:trace>
  <inkml:trace contextRef="#ctx0" brushRef="#br0" timeOffset="12659.99">3659 421 1608 0 0,'0'0'1427'0'0,"0"0"-165"0"0,0 0 50 0 0,0 0 161 0 0,0 0 78 0 0,0 0-101 0 0,0 0-231 0 0,0 0-176 0 0,0 0-101 0 0,0 0-33 0 0,0 0-8 0 0,6 0-56 0 0,136 9 3722 0 0,82-9-2247 0 0,-88-2-1860 0 0,-136 2-452 0 0,0 0-13 0 0,0 0-10 0 0,0 0-5 0 0,0 0-25 0 0,0 0-47 0 0,0 0-40 0 0,0 0-60 0 0,0 0-102 0 0,-10-7-4963 0 0,7 4-2053 0 0,1 2-2625 0 0</inkml:trace>
  <inkml:trace contextRef="#ctx0" brushRef="#br0" timeOffset="12979.038">3904 167 6129 0 0,'0'0'1894'0'0,"0"0"-310"0"0,0 0-106 0 0,0 0 16 0 0,0 0-89 0 0,0 0-194 0 0,0 0-236 0 0,0 0-229 0 0,0 0-148 0 0,0 0-68 0 0,0 0-51 0 0,0 0-43 0 0,0 0-2 0 0,-5 16-7 0 0,-12 50-1 0 0,11 25 1095 0 0,-9 174 150 0 0,-3-161-1647 0 0,1-43-2264 0 0,17-60 1192 0 0,0-1-543 0 0,2 0-6282 0 0,0 0-2733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77 4257 0 0,'0'0'1955'0'0,"0"0"-520"0"0,0 0-176 0 0,0 0 100 0 0,0 0 120 0 0,0 0 8 0 0,0 0-191 0 0,0 0-289 0 0,0 0-268 0 0,0 0-203 0 0,0 0-108 0 0,0 0-4 0 0,0 0 44 0 0,1 3 38 0 0,3 7-282 0 0,0 1 1 0 0,-1 0 0 0 0,-1 0 0 0 0,1 0-1 0 0,-2 1 1 0 0,0-1 0 0 0,0 0 0 0 0,-1 1-1 0 0,0-1 1 0 0,-1 1 0 0 0,-1-1 0 0 0,0 0-1 0 0,0 0 1 0 0,-1 0 0 0 0,0 0 0 0 0,-1 0-1 0 0,0 0 1 0 0,-5 7-225 0 0,-6 30 260 0 0,10-31-200 0 0,-4 9-25 0 0,2-1 1 0 0,0 2-1 0 0,2-1 1 0 0,1 1-1 0 0,2 0 0 0 0,0 0 1 0 0,2 21-36 0 0,1-46 15 0 0,1 1 1 0 0,0-1-1 0 0,0 0 1 0 0,0 0 0 0 0,0 0-1 0 0,0 0 1 0 0,1 0 0 0 0,-1 0-1 0 0,0 0 1 0 0,1-1-1 0 0,-1 1 1 0 0,1-1 0 0 0,0 0-1 0 0,0 1 1 0 0,-1-1 0 0 0,1-1-1 0 0,0 1 1 0 0,0 0-1 0 0,0-1 1 0 0,0 1 0 0 0,0-1-1 0 0,0 0 1 0 0,0 0-1 0 0,0 0 1 0 0,0 0 0 0 0,0-1-1 0 0,-1 1 1 0 0,1-1 0 0 0,0 0-1 0 0,0 0 1 0 0,0 0-1 0 0,0 0 1 0 0,-1 0 0 0 0,1-1-1 0 0,-1 1 1 0 0,1-1-1 0 0,-1 1 1 0 0,3-3-16 0 0,8-8 54 0 0,1 0 0 0 0,-2-1 0 0 0,0 0 0 0 0,0-1 0 0 0,-1 0 0 0 0,-1-1 0 0 0,3-6-54 0 0,101-163 225 0 0,-96 148-116 0 0,-1-1 0 0 0,-2-1 0 0 0,-2 0 0 0 0,-1-1 1 0 0,-3-1-1 0 0,5-30-109 0 0,-15 55 171 0 0,-4 20-74 0 0,-6 24-85 0 0,0 9 5 0 0,1 0 0 0 0,2 1-1 0 0,1 1 1 0 0,2-1 0 0 0,2 1 0 0 0,2 0 0 0 0,2-1 0 0 0,1 1 0 0 0,2 1-17 0 0,8 30-47 0 0,-3 1 1 0 0,-3 1-1 0 0,-3-1 1 0 0,-3 1-1 0 0,-3-1 1 0 0,-4 1-1 0 0,-3-1 1 0 0,-7 22 46 0 0,14-84 7 0 0,-4 30 15 0 0,-3-1-1 0 0,-1 0 1 0 0,-2-1-1 0 0,-1 0 1 0 0,-2-1 0 0 0,-2-1-1 0 0,-14 23-21 0 0,28-54 8 0 0,1 1 1 0 0,-1-1-1 0 0,0 0 0 0 0,0 0 0 0 0,-1-1 0 0 0,1 1 0 0 0,-1-1 0 0 0,0 0 0 0 0,0 0 0 0 0,0-1 0 0 0,-1 1 0 0 0,1-1 0 0 0,-1 0 0 0 0,0-1 0 0 0,0 0 0 0 0,0 1 0 0 0,0-2 1 0 0,0 1-1 0 0,-1-1 0 0 0,1 0 0 0 0,0 0 0 0 0,-4-1-8 0 0,7 0-3 0 0,1 0 0 0 0,-1 0 0 0 0,0-1 1 0 0,0 1-1 0 0,0-1 0 0 0,0 0 0 0 0,1 0 0 0 0,-1 0 1 0 0,0 0-1 0 0,1-1 0 0 0,-1 1 0 0 0,1-1 0 0 0,-1 1 1 0 0,1-1-1 0 0,0 0 0 0 0,0 0 0 0 0,-1 0 0 0 0,1 0 1 0 0,1 0-1 0 0,-1 0 0 0 0,0-1 0 0 0,0 1 0 0 0,1-1 1 0 0,0 1-1 0 0,-1-1 0 0 0,1 0 0 0 0,0 1 0 0 0,0-1 1 0 0,1 0-1 0 0,-1 0 0 0 0,0 0 0 0 0,1 1 0 0 0,0-1 1 0 0,0 0-1 0 0,0 0 0 0 0,0 0 0 0 0,0 0 3 0 0,0-8 1 0 0,0 0 0 0 0,0 0 0 0 0,1 0 0 0 0,1 0 0 0 0,0 0 0 0 0,1 0 0 0 0,0 0 0 0 0,0 1 0 0 0,4-7-1 0 0,29-50-30 0 0,2 2-1 0 0,4 1 1 0 0,22-23 30 0 0,12-18-17 0 0,-1 16-288 0 0,-74 88 153 0 0,-1 1-72 0 0,0 0-115 0 0,0 0-172 0 0,0 0-210 0 0,0 0-237 0 0,-7 7-7524 0 0,5-7-2509 0 0</inkml:trace>
  <inkml:trace contextRef="#ctx0" brushRef="#br0" timeOffset="464.657">632 688 8746 0 0,'0'0'2339'0'0,"0"0"-415"0"0,0 0-134 0 0,0 0-15 0 0,0 0-122 0 0,0 0-233 0 0,0 0-267 0 0,0 0-246 0 0,0 0-173 0 0,0 0-150 0 0,0 0-88 0 0,0 0-72 0 0,0 0-60 0 0,3 0 1519 0 0,-110 140-1353 0 0,103-132-515 0 0,-1 1 1 0 0,2 0-1 0 0,-1 0 0 0 0,1 1 1 0 0,0-1-1 0 0,1 1 0 0 0,0-1 1 0 0,1 1-1 0 0,0 0 1 0 0,0 0-1 0 0,1 4-15 0 0,1-11 9 0 0,-1 0 0 0 0,1 0 0 0 0,-1-1 0 0 0,1 1 1 0 0,0 0-1 0 0,0-1 0 0 0,0 1 0 0 0,0-1 0 0 0,1 1 0 0 0,-1-1 0 0 0,1 1 0 0 0,-1-1 0 0 0,1 0 0 0 0,0 0 0 0 0,0 0 0 0 0,0 0 1 0 0,0 0-1 0 0,0 0 0 0 0,0-1 0 0 0,1 1 0 0 0,-1-1 0 0 0,1 1 0 0 0,-1-1 0 0 0,1 0 0 0 0,-1 0 0 0 0,1 0 0 0 0,0 0 0 0 0,-1-1 1 0 0,1 1-1 0 0,2 0-9 0 0,85 7 281 0 0,-84-7-376 0 0,0-1 0 0 0,0 1 0 0 0,0-2 0 0 0,-1 1 0 0 0,1-1 1 0 0,0 1-1 0 0,0-1 0 0 0,-1-1 0 0 0,1 1 0 0 0,-1-1 0 0 0,1 0 1 0 0,-1-1-1 0 0,0 1 0 0 0,1-1 0 0 0,-1 0 0 0 0,-1 0 0 0 0,1-1 1 0 0,4-3 94 0 0,-7 0-4602 0 0,-2 3-3650 0 0,2 0-4280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1104 0 0,'0'0'1653'0'0,"0"0"-48"0"0,0 0 8 0 0,0 0 51 0 0,0 0-21 0 0,0 0-137 0 0,0 0-222 0 0,0 0-241 0 0,0 0-195 0 0,0 0-141 0 0,0 0-76 0 0,37 12 4844 0 0,-1-6-4599 0 0,0-1-1 0 0,1-2 1 0 0,0-1-1 0 0,-1-2 1 0 0,2-2-876 0 0,113 5 649 0 0,-33 1-1670 0 0,-115-4-2991 0 0,-8 0 2391 0 0,-4 0-4995 0 0,4 0-4405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0,'0'0'2134'0'0,"0"0"-555"0"0,0 0-260 0 0,0 0-39 0 0,0 0-24 0 0,0 0-98 0 0,0 0-155 0 0,0 0-146 0 0,0 0-93 0 0,0 0-38 0 0,0 0-39 0 0,0 0-47 0 0,7 3-43 0 0,81 27 1889 0 0,103-41-538 0 0,-25 3-4265 0 0,-153 7-345 0 0,-5-1-3069 0 0,-4 2-6394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5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375 104 0 0 0,'0'0'1198'0'0,"0"0"409"0"0,0 0 244 0 0,0 0 45 0 0,0 0-80 0 0,0 0-113 0 0,0 0-144 0 0,0 0-124 0 0,0 0-106 0 0,0 0-105 0 0,6-4-108 0 0,15-10-121 0 0,-16 10-116 0 0,-5 4-118 0 0,-26 0 1541 0 0,14 2-2211 0 0,0 0-1 0 0,0 1 1 0 0,0 1-1 0 0,0 0 1 0 0,1 0-1 0 0,0 1 1 0 0,0 1-1 0 0,0 0 0 0 0,0 0 1 0 0,1 1-1 0 0,0 0 1 0 0,-3 4-91 0 0,-9 7 74 0 0,0 2 0 0 0,1 0-1 0 0,1 1 1 0 0,1 1 0 0 0,1 1 0 0 0,1 0 0 0 0,1 2 0 0 0,1 0-1 0 0,1 0 1 0 0,2 2 0 0 0,-5 12-74 0 0,13-31 40 0 0,1 1-1 0 0,0 0 1 0 0,1 0-1 0 0,-1 1 1 0 0,2-1-1 0 0,-1 0 1 0 0,1 1-1 0 0,1-1 1 0 0,0 1-1 0 0,0-1 1 0 0,1 0-1 0 0,0 1 1 0 0,0-1-1 0 0,1 0 1 0 0,1 1-1 0 0,0-1 1 0 0,0 0-1 0 0,0-1 1 0 0,1 1 0 0 0,0 0-1 0 0,1-1 1 0 0,0 0-1 0 0,0 0 1 0 0,1-1-1 0 0,0 1 1 0 0,0-1-1 0 0,1-1 1 0 0,0 1-1 0 0,0-1 1 0 0,1 0-1 0 0,-1-1 1 0 0,1 1-1 0 0,1-1-39 0 0,115 33 586 0 0,-29-36-800 0 0,-49-23-1651 0 0,-32 9-1325 0 0,-3 0-3653 0 0,-4 5-4576 0 0</inkml:trace>
  <inkml:trace contextRef="#ctx0" brushRef="#br0" timeOffset="331.962">666 395 6393 0 0,'0'0'1503'0'0,"0"0"-296"0"0,0 0-28 0 0,0 0 244 0 0,0 0 138 0 0,0 0-52 0 0,0 0-205 0 0,0 0-275 0 0,0 0-205 0 0,0 0-149 0 0,0 0-121 0 0,-23 34-79 0 0,-73 104-81 0 0,65-67 195 0 0,29-68-531 0 0,1 0-1 0 0,0 1 1 0 0,-1-1-1 0 0,2 1 1 0 0,-1-1 0 0 0,0 1-1 0 0,1-1 1 0 0,-1 1 0 0 0,1 0-1 0 0,0-1 1 0 0,0 1-1 0 0,1-1 1 0 0,-1 1 0 0 0,1-1-1 0 0,0 1 1 0 0,-1-1-1 0 0,2 1 1 0 0,-1-1 0 0 0,0 1-1 0 0,1-1 1 0 0,-1 0-1 0 0,1 0 1 0 0,0 0 0 0 0,0 0-1 0 0,0 0 1 0 0,1 0-1 0 0,-1-1 1 0 0,1 1 0 0 0,-1-1-1 0 0,1 1 1 0 0,0-1-1 0 0,0 0 1 0 0,0 0 0 0 0,0 0-1 0 0,0-1 1 0 0,0 1-1 0 0,1-1 1 0 0,-1 0 0 0 0,1 1-1 0 0,-1-2 1 0 0,3 2-58 0 0,8-5 107 0 0,0 1-1 0 0,0-2 1 0 0,0 0-1 0 0,0 0 1 0 0,0-2 0 0 0,-1 1-1 0 0,0-2 1 0 0,0 0 0 0 0,-1 0-1 0 0,0-1 1 0 0,0-1-1 0 0,-1 0 1 0 0,0-1 0 0 0,0 0-1 0 0,-1 0 1 0 0,-1-1 0 0 0,0 0-1 0 0,0-1 1 0 0,-1 0-1 0 0,-1 0 1 0 0,6-12-107 0 0,-8 15 4 0 0,-1-1 1 0 0,0 1-1 0 0,-1 0 0 0 0,0-1 1 0 0,-1 1-1 0 0,0-1 0 0 0,0 0 1 0 0,-1 0-1 0 0,0 0 0 0 0,-1 0 0 0 0,0 0 1 0 0,0 0-1 0 0,-2-4-4 0 0,1 11-64 0 0,0-1 0 0 0,0 0-1 0 0,0 1 1 0 0,-1 0 0 0 0,1-1 0 0 0,-1 1 0 0 0,0 0-1 0 0,0 0 1 0 0,0 0 0 0 0,-1 0 0 0 0,1 0 0 0 0,-1 0 0 0 0,1 1-1 0 0,-1-1 1 0 0,0 1 0 0 0,0 0 0 0 0,0-1 0 0 0,0 1-1 0 0,-1 1 1 0 0,1-1 0 0 0,0 1 0 0 0,-1-1 0 0 0,1 1-1 0 0,-1 0 1 0 0,0 0 0 0 0,1 0 0 0 0,-1 1 0 0 0,0-1-1 0 0,1 1 1 0 0,-1 0 0 0 0,0 0 0 0 0,0 0 0 0 0,0 1 64 0 0,-39 4-3351 0 0,5 7-3445 0 0,24-5-4263 0 0</inkml:trace>
  <inkml:trace contextRef="#ctx0" brushRef="#br0" timeOffset="814.973">909 741 9546 0 0,'0'0'2319'0'0,"0"0"-653"0"0,0 0-310 0 0,0 0-45 0 0,0 0-104 0 0,0 0-144 0 0,0 0-183 0 0,0 0-181 0 0,0 0-116 0 0,0 0-18 0 0,0 0-14 0 0,0 0-51 0 0,9-33-53 0 0,25-103-80 0 0,-5 62 186 0 0,-20 59-477 0 0,1 1 0 0 0,1 0 1 0 0,-1 0-1 0 0,2 1 0 0 0,0 0 0 0 0,1 1 0 0 0,0 1 0 0 0,0 0 1 0 0,15-8-77 0 0,-27 19-5 0 0,-1-1 0 0 0,1 1 0 0 0,-1 0 0 0 0,1 0 0 0 0,0 0 0 0 0,-1 0 0 0 0,1 0 0 0 0,-1 0 1 0 0,1 0-1 0 0,0 0 0 0 0,-1 0 0 0 0,1 0 0 0 0,-1 1 0 0 0,1-1 0 0 0,0 0 0 0 0,-1 0 1 0 0,1 1-1 0 0,-1-1 0 0 0,1 0 0 0 0,-1 0 0 0 0,1 1 0 0 0,-1-1 0 0 0,1 1 0 0 0,-1-1 1 0 0,0 0-1 0 0,1 1 0 0 0,-1-1 0 0 0,1 1 0 0 0,-1-1 0 0 0,0 1 0 0 0,1-1 0 0 0,-1 1 0 0 0,0 0 1 0 0,0-1-1 0 0,1 1 0 0 0,-1-1 0 0 0,0 1 0 0 0,0-1 0 0 0,0 1 0 0 0,0 0 0 0 0,0-1 1 0 0,0 1-1 0 0,0-1 0 0 0,0 1 0 0 0,0 0 0 0 0,0-1 0 0 0,0 1 0 0 0,0-1 0 0 0,0 1 0 0 0,-1 0 1 0 0,1-1-1 0 0,0 1 0 0 0,0-1 0 0 0,-1 1 0 0 0,1 0 5 0 0,-6 40-266 0 0,2-28 269 0 0,1 0 0 0 0,0 1 0 0 0,1-1 0 0 0,0 0 0 0 0,1 1 0 0 0,1-1 1 0 0,0 1-1 0 0,0 0 0 0 0,4 12-3 0 0,-3-23 18 0 0,0 1 0 0 0,0-1 1 0 0,1 1-1 0 0,-1-1 0 0 0,1 0 1 0 0,0 0-1 0 0,0 0 1 0 0,0 0-1 0 0,0 0 0 0 0,1 0 1 0 0,-1-1-1 0 0,1 1 0 0 0,0-1 1 0 0,0 1-1 0 0,0-1 0 0 0,0 0 1 0 0,0 0-1 0 0,0-1 0 0 0,0 1 1 0 0,1-1-1 0 0,-1 1 0 0 0,1-1 1 0 0,-1 0-1 0 0,1 0 0 0 0,-1-1 1 0 0,1 1-1 0 0,-1-1 0 0 0,1 1 1 0 0,0-1-1 0 0,-1 0 0 0 0,1-1 1 0 0,0 1-1 0 0,-1-1 0 0 0,1 1 1 0 0,-1-1-1 0 0,1 0 1 0 0,-1 0-1 0 0,1-1 0 0 0,-1 1 1 0 0,0-1-1 0 0,4-2-18 0 0,2-3 35 0 0,0 0-1 0 0,-1-1 1 0 0,1 0-1 0 0,-2 0 1 0 0,1-1-1 0 0,-1 0 1 0 0,0-1 0 0 0,-1 1-1 0 0,0-1 1 0 0,-1-1-1 0 0,0 1 1 0 0,-1-1 0 0 0,0 0-1 0 0,0 0 1 0 0,-1 0-1 0 0,1-7-34 0 0,4-5-1625 0 0,-1 9-6349 0 0,-6 10-3443 0 0</inkml:trace>
  <inkml:trace contextRef="#ctx0" brushRef="#br0" timeOffset="1235.446">1789 237 4417 0 0,'0'0'5749'0'0,"0"0"-3244"0"0,0 0-1162 0 0,0 0-100 0 0,0 0 46 0 0,0 0-25 0 0,0 0-178 0 0,0 0-235 0 0,0 0-166 0 0,0 0-125 0 0,0 0-117 0 0,0 0-99 0 0,0 0-68 0 0,-26 20-66 0 0,-82 66-36 0 0,9-16 321 0 0,99-69-494 0 0,-1-1 1 0 0,0 1-1 0 0,1-1 0 0 0,-1 1 0 0 0,0-1 1 0 0,1 1-1 0 0,-1 0 0 0 0,1-1 0 0 0,-1 1 1 0 0,1 0-1 0 0,-1 0 0 0 0,1-1 0 0 0,-1 1 1 0 0,1 0-1 0 0,0 0 0 0 0,-1-1 0 0 0,1 1 1 0 0,0 0-1 0 0,0 0 0 0 0,0 0 0 0 0,0 0 1 0 0,-1 0-1 0 0,1-1 0 0 0,1 1 0 0 0,-1 0 1 0 0,0 0-1 0 0,0 0 0 0 0,0 0 0 0 0,0 0 1 0 0,0-1-1 0 0,1 1 0 0 0,-1 0 0 0 0,0 0 1 0 0,1 0-1 0 0,-1-1 0 0 0,1 1 0 0 0,-1 0 1 0 0,1-1-1 0 0,-1 1 0 0 0,1 0 0 0 0,-1-1 1 0 0,1 1-1 0 0,0 0 0 0 0,-1-1 0 0 0,1 1 1 0 0,0-1-1 0 0,-1 1 0 0 0,1-1 0 0 0,0 0 1 0 0,0 1-1 0 0,0-1 0 0 0,-1 0 0 0 0,1 1 1 0 0,0-1-1 0 0,0 0-1 0 0,56 9 68 0 0,-44-7-23 0 0,-8-2-36 0 0,-2 0 11 0 0,1-1 1 0 0,-1 1 0 0 0,1 0 0 0 0,-1 0-1 0 0,1 0 1 0 0,-1 0 0 0 0,1 1 0 0 0,-1-1 0 0 0,1 1-1 0 0,-1 0 1 0 0,1 0 0 0 0,-1 0 0 0 0,0 0 0 0 0,0 1-1 0 0,1 0 1 0 0,-1-1 0 0 0,0 1 0 0 0,0 0 0 0 0,-1 0-1 0 0,1 1 1 0 0,0-1 0 0 0,-1 1 0 0 0,1-1 0 0 0,-1 1-1 0 0,0 0 1 0 0,0 0 0 0 0,0 0 0 0 0,0 0 0 0 0,-1 0-1 0 0,1 0 1 0 0,-1 0 0 0 0,0 1 0 0 0,0-1 0 0 0,0 1-1 0 0,0-1 1 0 0,0 3-21 0 0,-1 0 74 0 0,0 1-1 0 0,-1-1 0 0 0,0 0 1 0 0,0 0-1 0 0,0 0 1 0 0,-1 0-1 0 0,0 0 1 0 0,0 0-1 0 0,0 0 0 0 0,-1-1 1 0 0,0 1-1 0 0,0-1 1 0 0,0 1-1 0 0,-1-1 1 0 0,1 0-1 0 0,-3 1-73 0 0,-4 6-8 0 0,-1 0 0 0 0,0-1 1 0 0,-1 0-1 0 0,0-1 0 0 0,-1 0 0 0 0,0-1 1 0 0,0 0-1 0 0,-1-1 0 0 0,0-1 0 0 0,-1 0 1 0 0,-12 4 7 0 0,-6-10-2410 0 0,30-19-5369 0 0,4 14 2207 0 0,-1-3-3630 0 0</inkml:trace>
  <inkml:trace contextRef="#ctx0" brushRef="#br0" timeOffset="1557.879">2089 1 8002 0 0,'0'0'1916'0'0,"0"0"3"0"0,0 0 51 0 0,0 0-87 0 0,0 0-159 0 0,0 0-207 0 0,0 0-204 0 0,0 0-192 0 0,0 0-187 0 0,1 33-160 0 0,-1 104-167 0 0,-21 17 558 0 0,1 78-845 0 0,-4-158-865 0 0,-23-56-4524 0 0,41-18 2888 0 0,-3-1-936 0 0,3-1-3470 0 0,2 1-1079 0 0</inkml:trace>
  <inkml:trace contextRef="#ctx0" brushRef="#br0" timeOffset="1737.591">1778 306 8810 0 0,'0'0'3119'0'0,"0"0"-1225"0"0,0 0-555 0 0,0 0-44 0 0,0 0-14 0 0,0 0-55 0 0,0 0-98 0 0,36-3-131 0 0,114-9-129 0 0,142-6 1426 0 0,-210 30-3853 0 0,-50 3-7545 0 0,-24-9-2476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2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1 187,'24'-15,"17"-13,1 2,2 1,0 3,1 1,2 3,2 1,-46 15,0 0,0 0,1 1,-1-1,0 1,1 0,-1 0,1 0,0 1,-1-1,1 1,-1 0,1 0,0 0,-1 1,1-1,-1 1,1 0,-1 0,1 0,-1 0,1 0,-1 1,0 0,0 0,0-1,0 2,0-1,0 0,0 1,-1-1,1 1,-1 0,0 0,0 0,0 0,0 0,-1 0,1 1,-1-1,1 0,-1 1,0 0,-3 21,-1-1,-2 1,0-1,-1 0,-1-1,-2 0,0 0,-1 0,-1-2,-2 1,0-1,-1-1,-1 0,0-1,-17 14,32-33,-21 27,-9 8,2 2,1 2,2 0,1 1,-12 34,34-70,0 1,1 0,0-1,0 1,0 0,0 0,1 0,0-1,0 1,0 0,1 0,0 0,0-1,0 1,0 0,1-1,-1 1,1-1,0 1,1-1,-1 0,1 0,0 0,0 0,0-1,0 1,1-1,0 0,-1 1,1-2,0 1,0 0,1-1,-1 0,2 1,22 8,-1-1,2-1,-1-2,1 0,1-2,-1-1,1-2,-1-1,1-1,0-1,7-3,23 3,-33 1,-1-2,1 0,0-2,-1 0,1-2,-1-1,-1-1,23-11,-27 6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63 0 0 0,'-1'0'0'0'0,"0"0"0"0"0,0 0 0 0 0,0 0 0 0 0,0-1 0 0 0,0 1 0 0 0,0 0 0 0 0,0 0 0 0 0,0 0 0 0 0,0-1 0 0 0,0 1 0 0 0,0 0 0 0 0,1-1 0 0 0,-1 1 0 0 0,0-1 0 0 0,0 1 0 0 0,0-1 0 0 0,0 1 0 0 0,1-1 0 0 0,-1 0 0 0 0,0 1 0 0 0,1-1 0 0 0,-1 0 0 0 0,0 0 0 0 0,1 1 0 0 0,-1-1 0 0 0,1 0 0 0 0,-1 0 0 0 0,1 0 0 0 0,0 0 0 0 0,-1 0 0 0 0,1 0 0 0 0,0 0 0 0 0,0 0 0 0 0,-1 0 0 0 0,1 0 0 0 0,0 1 0 0 0,0-1 0 0 0,0 0 0 0 0,0 0 0 0 0,0 0 0 0 0,0 0 0 0 0,1 0 0 0 0,-1 0 0 0 0,0-1 0 0 0,-4-24 1938 0 0,1 19 9009 0 0,3 37-9976 0 0,39 238 1054 0 0,10 34-560 0 0,-32-176-690 0 0,0-15-489 0 0,-12 95 655 0 0,-12-1-398 0 0,21-91-351 0 0,-5 191 419 0 0,10-68-214 0 0,3-64 153 0 0,-18-41 51 0 0,10-107-1673 0 0,-13-39-619 0 0,0 0-3754 0 0,-1 6-5356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5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1639 0 0 0,'0'0'395'0'0,"0"0"424"0"0,0 0 111 0 0,0 0 47 0 0,0 0-40 0 0,0 0 31 0 0,0 0 45 0 0,0 0 0 0 0,-2-1-284 0 0,-6-2 7783 0 0,16-31-6725 0 0,12-101 169 0 0,-11-64-727 0 0,-1-77-567 0 0,-8 236-564 0 0,-11-111 148 0 0,-7 37-48 0 0,16-71 342 0 0,18 89 59 0 0,1-25 29 0 0,-1 55-504 0 0,-1-41 32 0 0,-11 8 121 0 0,-4 98-273 0 0,0 1 0 0 0,0 0-20 0 0,0 0-20 0 0,-2-5-4867 0 0,2 2-3462 0 0,0 0-3116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3561 0 0 0,'0'0'575'0'0,"1"-2"11328"0"0,0 1-12328 0 0,2-70 3074 0 0,5-175-494 0 0,3-229 31 0 0,5-254 30 0 0,3 379-1521 0 0,-20-44 259 0 0,-24-51-225 0 0,14 201 55 0 0,4-118-162 0 0,8 220-202 0 0,-1 43-188 0 0,0 104-3982 0 0,-1 0 1589 0 0,1-1-3371 0 0,0 0-5887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13 587 0 0 0,'0'0'599'0'0,"0"0"672"0"0,0 0 369 0 0,0 0 317 0 0,0 0 176 0 0,0 0-72 0 0,0 0-230 0 0,0 0-344 0 0,0 0-328 0 0,0 0-247 0 0,-2-3-147 0 0,-9-13 1379 0 0,49 8 1339 0 0,79-10-1663 0 0,91-15 658 0 0,119 1-2478 0 0,-132 31 206 0 0,-170 5-208 0 0,-25-4 5 0 0,0 0-8 0 0,0 0 1 0 0,0 0 14 0 0,0 0 1 0 0,0 0 4 0 0,0 0 3 0 0,0 0 8 0 0,0 0-14 0 0,-18-4-743 0 0,-39-5-4256 0 0,20 15-5811 0 0,27-3 1284 0 0</inkml:trace>
  <inkml:trace contextRef="#ctx0" brushRef="#br0" timeOffset="410.155">59 767 5009 0 0,'0'0'2105'0'0,"0"0"-229"0"0,0 0-54 0 0,0 0 57 0 0,0 0-64 0 0,0 0-251 0 0,0 0-276 0 0,0 0-263 0 0,0 0-233 0 0,0 0-213 0 0,0 0-158 0 0,0 0-90 0 0,0 0-63 0 0,-6-1-39 0 0,-14-5-4 0 0,34 2 754 0 0,297-3 2853 0 0,1-1-3276 0 0,-186 16-671 0 0,-93-5-1308 0 0,-33-25-2455 0 0,-2 4-2146 0 0,0 11 503 0 0,2 3-4113 0 0</inkml:trace>
  <inkml:trace contextRef="#ctx0" brushRef="#br0" timeOffset="1136.665">505 16 3161 0 0,'0'0'3563'0'0,"0"0"-1658"0"0,0 0-412 0 0,0 0 106 0 0,0 0 91 0 0,0 0 9 0 0,0 0-205 0 0,0 0-354 0 0,0 0-352 0 0,0 0-285 0 0,0 0-203 0 0,0 0-125 0 0,-3-4-42 0 0,-14-7 351 0 0,44 45 1434 0 0,-1-9-1472 0 0,0 0-1 0 0,2-2 1 0 0,1-1 0 0 0,0-1 0 0 0,1-1 0 0 0,2-2-1 0 0,19 8-445 0 0,51 32 184 0 0,-95-54-177 0 0,21 13-4 0 0,1 1 1 0 0,-2 1-1 0 0,-1 2 0 0 0,0 1 0 0 0,12 13-3 0 0,-36-33 8 0 0,-1-1 0 0 0,1 0 0 0 0,0 1 0 0 0,-1-1 0 0 0,1 1 0 0 0,-1-1 0 0 0,1 1 0 0 0,-1-1 0 0 0,0 1 0 0 0,0 0 0 0 0,0 0 0 0 0,0 0 0 0 0,0 0 0 0 0,0 0 0 0 0,0 0 0 0 0,-1 0 0 0 0,1 0-1 0 0,-1 0 1 0 0,1 0 0 0 0,-1 0 0 0 0,0 0 0 0 0,0 0 0 0 0,0 1 0 0 0,0-1 0 0 0,0 0 0 0 0,0 0 0 0 0,-1 0 0 0 0,1 0 0 0 0,-1 0 0 0 0,1 0 0 0 0,-1 0 0 0 0,0 0 0 0 0,0 0 0 0 0,0 0 0 0 0,0 0 0 0 0,0 0 0 0 0,0-1 0 0 0,-2 2-8 0 0,-8 2 51 0 0,-1 1 1 0 0,1 1 0 0 0,0-1-1 0 0,0 2 1 0 0,1-1-1 0 0,0 2 1 0 0,1-1-1 0 0,-1 1 1 0 0,-4 8-52 0 0,-267 318 205 0 0,63-78 127 0 0,138-169 110 0 0,91-110-2815 0 0,-6 15 1074 0 0,4-3-4665 0 0,-3 6-5869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6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89 165 5689 0 0,'0'0'1144'0'0,"0"0"-67"0"0,0 0 139 0 0,0 0 287 0 0,0 0 277 0 0,0 0 102 0 0,0 0-210 0 0,0 0-398 0 0,0 0-406 0 0,0 0-314 0 0,0 0-237 0 0,-18-3-128 0 0,-49-10-45 0 0,66 13-136 0 0,1-1 0 0 0,0 1 0 0 0,-1-1 0 0 0,1 1 0 0 0,0-1 0 0 0,0 1-1 0 0,-1-1 1 0 0,1 1 0 0 0,0-1 0 0 0,0 1 0 0 0,0-1 0 0 0,0 1 0 0 0,0-1-1 0 0,0 0 1 0 0,0 1 0 0 0,0-1 0 0 0,0 1 0 0 0,0-1 0 0 0,0 1 0 0 0,0-1-1 0 0,0 1 1 0 0,0-1 0 0 0,1 0 0 0 0,-1 1 0 0 0,0-1 0 0 0,0 1 0 0 0,1-1-1 0 0,-1 1 1 0 0,0-1 0 0 0,1 1 0 0 0,-1 0 0 0 0,0-1 0 0 0,1 1 0 0 0,-1-1-1 0 0,1 1 1 0 0,-1 0 0 0 0,0-1 0 0 0,1 1 0 0 0,-1 0 0 0 0,1-1 0 0 0,-1 1-1 0 0,1 0 1 0 0,0 0 0 0 0,-1 0 0 0 0,1-1 0 0 0,-1 1 0 0 0,1 0 0 0 0,-1 0-1 0 0,1 0 1 0 0,-1 0 0 0 0,1 0 0 0 0,0 0 0 0 0,-1 0 0 0 0,1 0-1 0 0,-1 0 1 0 0,1 0 0 0 0,-1 1 0 0 0,1-1 0 0 0,-1 0 0 0 0,1 0 0 0 0,-1 0-1 0 0,1 1 1 0 0,0-1-8 0 0,1-1 44 0 0,69-27 422 0 0,2 4 1 0 0,0 2-1 0 0,1 4 0 0 0,1 3 0 0 0,38-1-466 0 0,71 10 158 0 0,-181 6-154 0 0,0 0-1 0 0,0 0 1 0 0,0 1 0 0 0,0-1-1 0 0,0 1 1 0 0,-1 0 0 0 0,1-1 0 0 0,0 1-1 0 0,0 0 1 0 0,0 1 0 0 0,-1-1 0 0 0,1 0-1 0 0,0 1 1 0 0,-1 0 0 0 0,0-1-1 0 0,1 1 1 0 0,-1 0 0 0 0,0 0 0 0 0,0 1-1 0 0,0-1 1 0 0,0 0 0 0 0,0 1 0 0 0,0-1-1 0 0,-1 1 1 0 0,1-1 0 0 0,-1 1-1 0 0,0 0 1 0 0,0 0 0 0 0,0-1 0 0 0,0 1-1 0 0,0 0 1 0 0,-1 0 0 0 0,1 0 0 0 0,-1 0-1 0 0,0 0 1 0 0,0 0 0 0 0,0 0-1 0 0,0 0 1 0 0,0 0 0 0 0,-1 0 0 0 0,1 0-1 0 0,-1 0 1 0 0,0 0 0 0 0,0 0 0 0 0,0-1-1 0 0,0 1 1 0 0,-1 0 0 0 0,1 0-1 0 0,-1 0-3 0 0,-95 124 408 0 0,82-111-382 0 0,-205 197 228 0 0,132-133 155 0 0,4 3 0 0 0,-18 29-409 0 0,100-110 13 0 0,-1-1-1 0 0,1 1 1 0 0,0 0-1 0 0,0 0 1 0 0,1-1-1 0 0,-1 1 1 0 0,0 0 0 0 0,1 1-1 0 0,-1-1 1 0 0,1 0-1 0 0,-1 0 1 0 0,1 1-1 0 0,0-1 1 0 0,0 0 0 0 0,0 1-1 0 0,0 0 1 0 0,1-1-1 0 0,-1 1 1 0 0,1-1-1 0 0,0 1 1 0 0,-1 0-1 0 0,1-1 1 0 0,0 1 0 0 0,0-1-1 0 0,1 1 1 0 0,-1 0-1 0 0,1-1 1 0 0,-1 1-1 0 0,1-1 1 0 0,0 1 0 0 0,0-1-1 0 0,0 1 1 0 0,0-1-1 0 0,0 1 1 0 0,0-1-1 0 0,1 0 1 0 0,-1 0-1 0 0,1 0 1 0 0,0 0 0 0 0,-1 0-1 0 0,1 0 1 0 0,0 0-1 0 0,2 1-12 0 0,14 2 121 0 0,0-2-1 0 0,0 0 1 0 0,0 0-1 0 0,0-2 1 0 0,0 0 0 0 0,1-2-1 0 0,-1 1 1 0 0,0-2-1 0 0,0-1 1 0 0,0 0-1 0 0,0-1 1 0 0,-1-1-1 0 0,14-6-120 0 0,-7 5 66 0 0,161-30 298 0 0,-164 39-5125 0 0,-17-3-2769 0 0,-2 0-3644 0 0</inkml:trace>
  <inkml:trace contextRef="#ctx0" brushRef="#br0" timeOffset="609.54">1079 132 6545 0 0,'0'0'2117'0'0,"0"0"-326"0"0,0 0-277 0 0,0 0-29 0 0,0 0 20 0 0,0 0-121 0 0,0 0-220 0 0,0 0-264 0 0,0 0-294 0 0,0 0-213 0 0,0 0-149 0 0,0 0-108 0 0,0 0-21 0 0,9 5 348 0 0,2 49 1061 0 0,4 48-688 0 0,-5 1 0 0 0,-4 0 0 0 0,-5 60-836 0 0,-1-152 39 0 0,14 92 263 0 0,-14-103-281 0 0,0 1 0 0 0,0 0 0 0 0,-1-1 0 0 0,1 1 0 0 0,0-1 0 0 0,0 1 0 0 0,0-1 1 0 0,0 1-1 0 0,0 0 0 0 0,0-1 0 0 0,0 1 0 0 0,0-1 0 0 0,0 1 0 0 0,0 0 0 0 0,0-1 0 0 0,1 1 1 0 0,-1-1-1 0 0,0 1 0 0 0,0 0 0 0 0,1-1 0 0 0,-1 1 0 0 0,0-1 0 0 0,0 1 0 0 0,1-1 1 0 0,-1 1-1 0 0,1-1 0 0 0,-1 0 0 0 0,0 1 0 0 0,1-1 0 0 0,-1 1 0 0 0,1-1 0 0 0,-1 0 0 0 0,1 1 1 0 0,-1-1-1 0 0,1 0 0 0 0,0 0 0 0 0,-1 1 0 0 0,1-1 0 0 0,-1 0 0 0 0,1 0 0 0 0,-1 0 1 0 0,1 0-1 0 0,0 0 0 0 0,-1 1 0 0 0,1-1 0 0 0,-1 0 0 0 0,1-1 0 0 0,0 1 0 0 0,-1 0 0 0 0,1 0 1 0 0,-1 0-1 0 0,1 0 0 0 0,0 0 0 0 0,0-1-21 0 0,66-142 716 0 0,107-288-728 0 0,-154 382-48 0 0,-12 32-17 0 0,0-1-1 0 0,-1-1 1 0 0,-1 1-1 0 0,-1-1 0 0 0,-1 0 1 0 0,0-1-1 0 0,0-17 78 0 0,-4 36-335 0 0,0 1-146 0 0,0 0-234 0 0,0 25-3175 0 0,0-14-115 0 0,0-3-5568 0 0</inkml:trace>
  <inkml:trace contextRef="#ctx0" brushRef="#br0" timeOffset="1315.413">1554 559 9698 0 0,'0'0'2065'0'0,"0"0"-703"0"0,0 0-395 0 0,0 0 8 0 0,0 0 153 0 0,0 0 74 0 0,0 0-124 0 0,0 0-277 0 0,0 0-309 0 0,0 0-220 0 0,0 0-109 0 0,0 0 4 0 0,0 0-2 0 0,-12 17 11 0 0,-75 110 319 0 0,-27 70 98 0 0,97-170-565 0 0,17-27-6 0 0,0 0 24 0 0,0 0 22 0 0,0 0 44 0 0,30-33 1341 0 0,206-254-949 0 0,-102 145-496 0 0,-113 138-54 0 0,-20 33-6 0 0,-2-15 63 0 0,-13 159 309 0 0,27-7-218 0 0,1-104-93 0 0,-14-62-20 0 0,0 0-6 0 0,0 0-4 0 0,0 0-3 0 0,0 0-30 0 0,0 0-20 0 0,0 0-13 0 0,-29-33-7112 0 0,24 19-2890 0 0,2 10 3281 0 0</inkml:trace>
  <inkml:trace contextRef="#ctx0" brushRef="#br0" timeOffset="1581.293">1423 751 6353 0 0,'0'0'2676'0'0,"0"0"-887"0"0,0 0-484 0 0,0 0-171 0 0,0 0-68 0 0,0 0-48 0 0,0 0-42 0 0,0 0-33 0 0,0 0-11 0 0,0 0-39 0 0,0 0-103 0 0,0 0-73 0 0,0 0-63 0 0,21 0-49 0 0,106 3 380 0 0,31-18-879 0 0,-129 10-1287 0 0,-16 2-2206 0 0,-5 1-1471 0 0,1 2-6490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2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24 417 4417 0 0,'0'0'2917'0'0,"0"0"-700"0"0,0 0-316 0 0,0 0 9 0 0,0 0-99 0 0,0 0-254 0 0,0 0-300 0 0,0 0-324 0 0,0 0-270 0 0,0 0-216 0 0,0 0-134 0 0,0 0-37 0 0,6 14 1260 0 0,12-8-1202 0 0,-1-1-1 0 0,1-1 1 0 0,-1-1-1 0 0,1 0 0 0 0,0-2 1 0 0,0 0-1 0 0,0-1 1 0 0,0 0-1 0 0,0-2 1 0 0,6-1-334 0 0,-23 3 13 0 0,174-37 221 0 0,-108 19-2402 0 0,-64 16 2228 0 0,-1 1-2405 0 0,1 1-8005 0 0,-3 0-584 0 0</inkml:trace>
  <inkml:trace contextRef="#ctx0" brushRef="#br0" timeOffset="244.268">0 741 8562 0 0,'0'0'2182'0'0,"0"0"-334"0"0,0 0-89 0 0,0 0-9 0 0,0 0-122 0 0,0 0-197 0 0,0 0-204 0 0,0 0-159 0 0,0 0-134 0 0,32 5-143 0 0,99 17-142 0 0,-33-27 358 0 0,262-81-447 0 0,-301 72-2298 0 0,-36 9-1562 0 0,-1-1-4455 0 0,-7 3-4432 0 0</inkml:trace>
  <inkml:trace contextRef="#ctx0" brushRef="#br0" timeOffset="701.883">1528 203 13195 0 0,'0'0'1616'0'0,"0"0"-414"0"0,0 0-194 0 0,0 0 87 0 0,0 0 80 0 0,0 0-48 0 0,0 0-156 0 0,0 0-222 0 0,0 0-213 0 0,0 0-200 0 0,0 0-153 0 0,0 0-86 0 0,0 0-50 0 0,-15-7 4 0 0,-53-20-2 0 0,65 26-45 0 0,-1 1 1 0 0,0 0-1 0 0,1 0 1 0 0,-1 1-1 0 0,1-1 1 0 0,-1 1-1 0 0,0-1 1 0 0,1 1-1 0 0,-1 0 0 0 0,1 1 1 0 0,-1-1-1 0 0,1 0 1 0 0,0 1-1 0 0,0 0 1 0 0,-1 0-1 0 0,1 0 1 0 0,0 0-1 0 0,1 0 0 0 0,-1 1 1 0 0,0-1-1 0 0,1 1 1 0 0,-2 2-5 0 0,-9 6 21 0 0,-7 5-18 0 0,0 2 1 0 0,1 1-1 0 0,0 0 1 0 0,2 1-1 0 0,0 1 1 0 0,2 0 0 0 0,0 2-1 0 0,1-1 1 0 0,2 2-1 0 0,0 0 1 0 0,1 0-1 0 0,-4 17-3 0 0,13-34 1 0 0,0 0 0 0 0,1 0 0 0 0,-1 1 1 0 0,1-1-1 0 0,1 0 0 0 0,-1 0 0 0 0,1 1 0 0 0,1-1 0 0 0,-1 0 0 0 0,1 0 0 0 0,1 1 0 0 0,-1-1 0 0 0,1 0 0 0 0,0 0 0 0 0,1-1 0 0 0,-1 1 0 0 0,1 0 0 0 0,1-1 0 0 0,-1 1 0 0 0,1-1 0 0 0,1 0 0 0 0,-1 0 0 0 0,1-1 0 0 0,0 0 0 0 0,0 1 0 0 0,0-1 0 0 0,2 0-1 0 0,7 2 132 0 0,0 0-1 0 0,1-1 1 0 0,0-1-1 0 0,1 0 1 0 0,-1-1-1 0 0,1-1 1 0 0,-1 0-1 0 0,1-1 1 0 0,0-1-1 0 0,0 0 1 0 0,0-1-1 0 0,0-1 0 0 0,0-1 1 0 0,0 0-1 0 0,0-1 1 0 0,-1-1-1 0 0,1 0 1 0 0,-1-1-1 0 0,8-4-131 0 0,13-4 226 0 0,-1-2-1 0 0,0-1 0 0 0,-2-2 1 0 0,0-1-1 0 0,-1-2 1 0 0,0-1-1 0 0,-2-1 0 0 0,19-20-225 0 0,-26 19 21 0 0,0-1 0 0 0,-1-1-1 0 0,-2-1 1 0 0,-1 0 0 0 0,-1-2 0 0 0,2-6-21 0 0,-16 28-58 0 0,0-1 1 0 0,0-1 0 0 0,-1 1 0 0 0,0-1 0 0 0,0 1 0 0 0,-1-1 0 0 0,0 0-1 0 0,-1 0 1 0 0,0 0 0 0 0,0 0 0 0 0,-1 0 0 0 0,0 0 0 0 0,-1 0 0 0 0,0 0-1 0 0,0 1 1 0 0,-1-1 0 0 0,0 0 0 0 0,0 0 0 0 0,-1 1 0 0 0,0-1 0 0 0,-1 1-1 0 0,0 0 1 0 0,0 0 0 0 0,-1 0 0 0 0,-1-1 57 0 0,-2 0-225 0 0,0 1 1 0 0,-1 0-1 0 0,0 0 1 0 0,-1 1-1 0 0,0 0 1 0 0,0 0-1 0 0,0 1 0 0 0,0 1 1 0 0,-1 0-1 0 0,0 0 1 0 0,0 1-1 0 0,-1 0 0 0 0,1 1 1 0 0,-1 0-1 0 0,0 1 1 0 0,0 1-1 0 0,1 0 1 0 0,-1 0-1 0 0,-1 1 225 0 0,-88-2-7309 0 0,91 2 6088 0 0,-24 0-10100 0 0</inkml:trace>
  <inkml:trace contextRef="#ctx0" brushRef="#br0" timeOffset="1154.249">888 402 9458 0 0,'0'0'2100'0'0,"0"0"-179"0"0,0 0 34 0 0,0 0-124 0 0,0 0-268 0 0,0 0-245 0 0,0 0-203 0 0,0 0-154 0 0,0 0-131 0 0,0 0-117 0 0,0 0-130 0 0,0 0-95 0 0,0 0-31 0 0,18 4-34 0 0,102 21 715 0 0,33-21 522 0 0,208-18-537 0 0,82-38-666 0 0,-129 30-430 0 0,-306 25-512 0 0,-12-2-584 0 0,-4-3-704 0 0,-2 0-4547 0 0,8 2-5728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9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1 552 4657 0 0,'0'0'1836'0'0,"0"0"-457"0"0,0 0-173 0 0,0 0 138 0 0,0 0 109 0 0,0 0-62 0 0,0 0-234 0 0,0 0-177 0 0,0 0-88 0 0,0 0 3 0 0,0 0-5 0 0,0 0-90 0 0,0 0-85 0 0,16-1-90 0 0,121-16 1398 0 0,107-9-41 0 0,-244 26-2222 0 0,0 0-85 0 0,0 0-106 0 0,0 0-134 0 0,0 0-144 0 0,0 0-242 0 0,-3 0-9031 0 0,1 0-928 0 0</inkml:trace>
  <inkml:trace contextRef="#ctx0" brushRef="#br0" timeOffset="301.129">249 295 8162 0 0,'0'0'1753'0'0,"0"0"-332"0"0,0 0-122 0 0,0 0 125 0 0,0 0 95 0 0,0 0-31 0 0,0 0-207 0 0,0 0-237 0 0,0 0-185 0 0,0 0-151 0 0,-8 33-96 0 0,-25 107-69 0 0,24-56 333 0 0,12 14 141 0 0,-10 124-560 0 0,2-216 246 0 0,4-5-4501 0 0,0-1-6780 0 0,1-3-212 0 0</inkml:trace>
  <inkml:trace contextRef="#ctx0" brushRef="#br0" timeOffset="1137.037">625 262 1712 0 0,'0'0'2220'0'0,"0"0"-292"0"0,0 0-120 0 0,0 0 7 0 0,0 0 14 0 0,0 0-141 0 0,0 0-248 0 0,0 0-307 0 0,0 0-348 0 0,0 0-275 0 0,0 0-178 0 0,0 0-42 0 0,0 0 21 0 0,14-11 7 0 0,49-32 42 0 0,-54 37-247 0 0,1 1 0 0 0,0 0 0 0 0,0 1 0 0 0,0 0 0 0 0,0 1 0 0 0,0 0 0 0 0,1 1 0 0 0,0 0 0 0 0,-1 0 0 0 0,4 1-113 0 0,23-4 326 0 0,156-6 825 0 0,-189 11-1137 0 0,0 0 0 0 0,0 0 0 0 0,0 0 0 0 0,0 0 0 0 0,0 0 0 0 0,0 1 0 0 0,0 0 0 0 0,0 0-1 0 0,0 0 1 0 0,0 0 0 0 0,0 1 0 0 0,-1-1 0 0 0,1 1 0 0 0,0 0 0 0 0,-1 0 0 0 0,0 1 0 0 0,1-1 0 0 0,-1 1 0 0 0,0-1 0 0 0,0 1 0 0 0,0 0 0 0 0,-1 0 0 0 0,1 0 0 0 0,-1 1 0 0 0,0-1 0 0 0,0 0 0 0 0,0 1 0 0 0,0 0 0 0 0,0-1 0 0 0,-1 1 0 0 0,0 0 0 0 0,1 1-14 0 0,-4 10 84 0 0,-1-1 1 0 0,0 0 0 0 0,-1 0-1 0 0,-1-1 1 0 0,0 1 0 0 0,-1-1 0 0 0,0 0-1 0 0,-1 0 1 0 0,0-1 0 0 0,-1 0-1 0 0,-1 0 1 0 0,0-1 0 0 0,0 0 0 0 0,-1-1-1 0 0,0 0 1 0 0,-1 0 0 0 0,-8 5-85 0 0,-9 13 76 0 0,27-28-76 0 0,-156 182 455 0 0,147-168-383 0 0,1 1-1 0 0,0 0 1 0 0,1 0 0 0 0,1 1 0 0 0,0 0 0 0 0,1 0-1 0 0,1 1 1 0 0,1 0 0 0 0,0 0 0 0 0,1 0-1 0 0,1 0 1 0 0,-1 14-72 0 0,3-27 15 0 0,0-1 0 0 0,0 1 1 0 0,0-1-1 0 0,0 1 0 0 0,1-1 0 0 0,-1 1 0 0 0,1-1 0 0 0,0 1 0 0 0,0-1 0 0 0,0 0 0 0 0,1 1 0 0 0,-1-1 1 0 0,1 0-1 0 0,-1 0 0 0 0,1 0 0 0 0,0 0 0 0 0,0 0 0 0 0,1-1 0 0 0,-1 1 0 0 0,1 0 0 0 0,-1-1 0 0 0,1 0 0 0 0,0 0 1 0 0,-1 0-1 0 0,1 0 0 0 0,0 0 0 0 0,1 0 0 0 0,1 0-15 0 0,8 3 61 0 0,-1-1 1 0 0,1 0-1 0 0,0-1 0 0 0,0-1 0 0 0,0 0 1 0 0,0-1-1 0 0,1 0 0 0 0,-1-1 0 0 0,0 0 1 0 0,0-1-1 0 0,1-1 0 0 0,-1 0-61 0 0,99-20 115 0 0,-102 19-120 0 0,123-40-656 0 0,-49 2-3760 0 0,-67 29 1107 0 0,-6 3-2015 0 0,-3 1-5787 0 0</inkml:trace>
  <inkml:trace contextRef="#ctx0" brushRef="#br0" timeOffset="2037.685">1398 372 0 0 0,'0'0'197'0'0,"0"0"161"0"0,0 0 121 0 0,0 0 215 0 0,0 0 244 0 0,0 0 234 0 0,0 0 160 0 0,0 0 34 0 0,0 0-28 0 0,0 0-119 0 0,0 0-118 0 0,0 0-66 0 0,7 1-61 0 0,35 2 906 0 0,38-52 3676 0 0,-6-8-4001 0 0,-74 56-1547 0 0,1 1 1 0 0,0 0-1 0 0,-1 0 0 0 0,1 0 0 0 0,0 0 1 0 0,-1 0-1 0 0,1 0 0 0 0,0 0 1 0 0,-1 0-1 0 0,1 0 0 0 0,0 1 1 0 0,-1-1-1 0 0,1 0 0 0 0,0 0 1 0 0,-1 1-1 0 0,1-1 0 0 0,0 0 1 0 0,-1 1-1 0 0,1-1 0 0 0,-1 0 1 0 0,1 1-1 0 0,-1-1 0 0 0,1 1 1 0 0,-1-1-1 0 0,1 1 0 0 0,-1-1 1 0 0,1 1-1 0 0,-1 0 0 0 0,0-1 1 0 0,1 1-1 0 0,-1-1 0 0 0,0 1 1 0 0,0 0-1 0 0,1-1 0 0 0,-1 1 1 0 0,0 0-1 0 0,0-1 0 0 0,0 1 1 0 0,0 0-1 0 0,0-1 0 0 0,0 1 1 0 0,0 0-1 0 0,0 0 0 0 0,0-1 1 0 0,0 1-1 0 0,0 0 0 0 0,0-1 1 0 0,-1 1-1 0 0,1 0 0 0 0,0-1 0 0 0,0 1-8 0 0,0 2 45 0 0,5 52 278 0 0,-1 0 0 0 0,-3 0 0 0 0,-3 0 0 0 0,-3 15-323 0 0,-2 85 205 0 0,7-134-163 0 0,1 0 0 0 0,0 0 1 0 0,2 0-1 0 0,0-1 0 0 0,2 1 1 0 0,0-1-1 0 0,1 0 0 0 0,7 14-42 0 0,9 24 238 0 0,-19-95 153 0 0,2 0-1 0 0,2 1 1 0 0,1 0 0 0 0,2 0 0 0 0,1 0 0 0 0,13-25-391 0 0,17-58 95 0 0,114-325-75 0 0,-138 397-126 0 0,-16 46 10 0 0,-1 1-70 0 0,0 0-97 0 0,-2 26-1160 0 0,-8 29-1022 0 0,5-31-928 0 0,1-1-4506 0 0,2-11-2566 0 0</inkml:trace>
  <inkml:trace contextRef="#ctx0" brushRef="#br0" timeOffset="2412.328">1992 736 10642 0 0,'0'0'1853'0'0,"0"0"-424"0"0,0 0-174 0 0,0 0 47 0 0,0 0 21 0 0,0 0-111 0 0,0 0-273 0 0,0 0-291 0 0,0 0-237 0 0,0 0-134 0 0,0 0-23 0 0,0 0 16 0 0,0 0 10 0 0,0 13-21 0 0,-5 106 523 0 0,-10 33-321 0 0,6-105-1134 0 0,9-46 347 0 0,0-1-123 0 0,0 0-111 0 0,0 0-146 0 0,13-15-5674 0 0,-9 8 1490 0 0,-1 3-4315 0 0</inkml:trace>
  <inkml:trace contextRef="#ctx0" brushRef="#br0" timeOffset="2978.67">1987 633 4273 0 0,'0'0'2542'0'0,"0"0"-712"0"0,0 0-396 0 0,0 0-4 0 0,0 0 12 0 0,0 0-75 0 0,0 0-179 0 0,0 0-277 0 0,0 0-278 0 0,0 0-163 0 0,0 0-77 0 0,0 0-21 0 0,8-3 2 0 0,82-19 989 0 0,-54 20-823 0 0,-26 1-433 0 0,0 0 0 0 0,-1 1 1 0 0,1 0-1 0 0,0 0 0 0 0,0 1 1 0 0,-1 0-1 0 0,1 1 1 0 0,0 0-1 0 0,-1 1 0 0 0,0 0 1 0 0,0 0-1 0 0,1 1-107 0 0,-9-3 19 0 0,1 0 1 0 0,0 0-1 0 0,-1 0 0 0 0,1 1 0 0 0,-1-1 1 0 0,0 0-1 0 0,0 1 0 0 0,1-1 1 0 0,-1 1-1 0 0,0-1 0 0 0,0 1 0 0 0,0 0 1 0 0,0-1-1 0 0,-1 1 0 0 0,1 0 1 0 0,0 0-1 0 0,-1-1 0 0 0,1 1 0 0 0,-1 0 1 0 0,0 0-1 0 0,1 0 0 0 0,-1 0 1 0 0,0 0-1 0 0,0 0 0 0 0,0-1 0 0 0,-1 1 1 0 0,1 0-1 0 0,0 0 0 0 0,-1 0 1 0 0,1 0-1 0 0,-1 0 0 0 0,1-1 0 0 0,-1 1 1 0 0,0 0-1 0 0,0-1 0 0 0,0 1 1 0 0,0 0-20 0 0,-44 56 546 0 0,-60 34-276 0 0,103-90-273 0 0,1-1 0 0 0,-1 1 0 0 0,1 0 0 0 0,0 0 0 0 0,-1 0 0 0 0,1 0 1 0 0,0 0-1 0 0,0 0 0 0 0,1 1 0 0 0,-1-1 0 0 0,0 0 0 0 0,1 0 0 0 0,-1 0 1 0 0,1 1-1 0 0,0-1 0 0 0,0 0 0 0 0,0 1 0 0 0,0-1 0 0 0,0 0 0 0 0,0 1 1 0 0,1-1-1 0 0,-1 0 0 0 0,1 0 0 0 0,0 1 0 0 0,-1-1 0 0 0,1 0 0 0 0,0 0 0 0 0,0 0 1 0 0,0 0-1 0 0,1 0 0 0 0,-1 0 0 0 0,0 0 0 0 0,1 0 0 0 0,-1-1 0 0 0,1 1 1 0 0,0 0-1 0 0,0-1 0 0 0,-1 0 0 0 0,1 1 0 0 0,0-1 0 0 0,0 0 0 0 0,0 0 1 0 0,0 0-1 0 0,0 0 0 0 0,1 0 0 0 0,-1 0 0 0 0,1-1 3 0 0,22 23-27 0 0,-12-8 24 0 0,-7-9 14 0 0,0 0 0 0 0,0 0 0 0 0,-1 0 0 0 0,1 1 0 0 0,-2 0 1 0 0,1 0-1 0 0,-1 0 0 0 0,0 1 0 0 0,0-1 0 0 0,-1 1 0 0 0,0 0 0 0 0,-1 0 1 0 0,0 0-1 0 0,0 0 0 0 0,0 1 0 0 0,-1 3-11 0 0,-1-8 31 0 0,-1 0 0 0 0,0 0 1 0 0,1-1-1 0 0,-2 1 0 0 0,1 0 0 0 0,0 0 1 0 0,-1-1-1 0 0,1 1 0 0 0,-1-1 0 0 0,0 1 0 0 0,0-1 1 0 0,-1 0-1 0 0,1 0 0 0 0,-1 0 0 0 0,1 0 1 0 0,-1 0-1 0 0,0 0 0 0 0,0-1 0 0 0,0 1 0 0 0,0-1 1 0 0,-1 0-1 0 0,1 0 0 0 0,-1 0 0 0 0,1-1 1 0 0,-4 2-32 0 0,-99 24 346 0 0,-2-35-992 0 0,91-13-1499 0 0,15 3-6825 0 0,2 14-2341 0 0</inkml:trace>
  <inkml:trace contextRef="#ctx0" brushRef="#br0" timeOffset="5187.661">2543 678 3689 0 0,'0'0'2186'0'0,"0"0"-375"0"0,0 0-182 0 0,0 0 44 0 0,0 0-8 0 0,0 0-171 0 0,0 0-307 0 0,0 0-312 0 0,0 0-243 0 0,0 0-115 0 0,0 0-10 0 0,5 0 3 0 0,475-11 5946 0 0,-385 7-6558 0 0,-120-8-3797 0 0,8 2-3248 0 0,13 6-1559 0 0</inkml:trace>
  <inkml:trace contextRef="#ctx0" brushRef="#br0" timeOffset="5433.381">2880 405 10402 0 0,'0'0'1068'0'0,"0"0"-443"0"0,0 0-109 0 0,0 0 216 0 0,0 0 221 0 0,0 0 144 0 0,0 0-33 0 0,0 0-117 0 0,-2 35-179 0 0,-2 111-195 0 0,10 12 158 0 0,-6-89-3062 0 0,0 34-5872 0 0,0-98-739 0 0</inkml:trace>
  <inkml:trace contextRef="#ctx0" brushRef="#br0" timeOffset="6156.613">3386 129 4169 0 0,'0'0'1556'0'0,"0"0"-573"0"0,0 0-256 0 0,0 0 245 0 0,0 0 327 0 0,0 0 141 0 0,0 0-99 0 0,0 0-326 0 0,0 0-371 0 0,0 0-215 0 0,0 0-78 0 0,0 0 1 0 0,0 6 27 0 0,-1-2-280 0 0,1-2-28 0 0,-1-1-1 0 0,1 1 0 0 0,0-1 1 0 0,0 1-1 0 0,0-1 0 0 0,0 1 1 0 0,0-1-1 0 0,0 1 0 0 0,0-1 1 0 0,0 1-1 0 0,0-1 0 0 0,1 0 1 0 0,-1 1-1 0 0,1-1 0 0 0,-1 1 1 0 0,1-1-1 0 0,-1 0 1 0 0,1 1-1 0 0,0-1 0 0 0,0 0 1 0 0,0 0-1 0 0,0 1 0 0 0,-1-1 1 0 0,2 0-1 0 0,-1 0 0 0 0,0 0 1 0 0,0 0-1 0 0,0 0 0 0 0,0 0 1 0 0,1-1-1 0 0,0 2-70 0 0,3-1 246 0 0,1 1 1 0 0,0-1-1 0 0,-1 0 0 0 0,1 0 0 0 0,0 0 1 0 0,0-1-1 0 0,-1 0 0 0 0,1 0 0 0 0,0 0 1 0 0,0-1-1 0 0,0 0 0 0 0,-1 0 0 0 0,1-1 1 0 0,0 1-1 0 0,-1-1 0 0 0,4-2-246 0 0,9-5 251 0 0,-1-2-1 0 0,0 0 1 0 0,-1 0-1 0 0,0-2 1 0 0,0 0-1 0 0,11-14-250 0 0,-4 6 277 0 0,17-20 66 0 0,-38 75-614 0 0,-10 214 635 0 0,-2 221-248 0 0,28-362-102 0 0,5-178 1262 0 0,188-536-860 0 0,-151 446-441 0 0,-41 124-390 0 0,-19 36 177 0 0,0 1-118 0 0,0 23-1803 0 0,0-17 1484 0 0,0 29-2376 0 0,-1-12-4887 0 0,0-14-3120 0 0</inkml:trace>
  <inkml:trace contextRef="#ctx0" brushRef="#br0" timeOffset="6527.052">4201 600 12323 0 0,'0'0'1359'0'0,"0"0"-305"0"0,0 0 29 0 0,0 0 116 0 0,0 0 7 0 0,0 0-85 0 0,0 0-182 0 0,0 0-183 0 0,0 0-141 0 0,0 0-152 0 0,0 0-104 0 0,0 0-84 0 0,0 0-46 0 0,-8-2-38 0 0,4 1-166 0 0,0 1 1 0 0,1-1 0 0 0,-1 0 0 0 0,0 1 0 0 0,0 0 0 0 0,1 0 0 0 0,-1 0-1 0 0,0 0 1 0 0,0 1 0 0 0,0-1 0 0 0,1 1 0 0 0,-1 0 0 0 0,0 0 0 0 0,1 0-1 0 0,-1 1 1 0 0,1-1 0 0 0,-1 1 0 0 0,-1 1-26 0 0,-4 4 25 0 0,1 0-1 0 0,0 0 1 0 0,0 1-1 0 0,0 0 1 0 0,1 1-1 0 0,1-1 1 0 0,-1 1-1 0 0,1 1 1 0 0,1-1 0 0 0,0 1-1 0 0,0 0 1 0 0,1 0-1 0 0,0 1 1 0 0,1-1-1 0 0,0 1 1 0 0,0-1-1 0 0,1 4-24 0 0,1-9 9 0 0,0 0 0 0 0,1-1-1 0 0,0 1 1 0 0,0 0 0 0 0,0-1-1 0 0,0 1 1 0 0,1 0 0 0 0,0-1-1 0 0,0 1 1 0 0,0-1-1 0 0,0 1 1 0 0,1-1 0 0 0,0 0-1 0 0,0 1 1 0 0,0-1 0 0 0,0 0-1 0 0,1 0 1 0 0,0 0-1 0 0,-1-1 1 0 0,1 1 0 0 0,1-1-1 0 0,-1 1 1 0 0,0-1 0 0 0,1 0-1 0 0,0 0 1 0 0,-1-1-1 0 0,1 1 1 0 0,0-1 0 0 0,1 0-1 0 0,-1 0 1 0 0,0 0 0 0 0,0 0-1 0 0,1-1 1 0 0,4 1-9 0 0,1 0-18 0 0,1 0 1 0 0,0-2-1 0 0,0 1 1 0 0,0-1-1 0 0,0 0 0 0 0,0-1 1 0 0,0-1-1 0 0,0 0 1 0 0,-1 0-1 0 0,1-1 0 0 0,-1 0 1 0 0,1-1-1 0 0,-1 0 1 0 0,4-3 17 0 0,49-29-8808 0 0,-54 29-2525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507 252 1544 0 0,'0'0'1515'0'0,"0"0"-486"0"0,0 0-324 0 0,0 0-105 0 0,0 0 51 0 0,0 0 190 0 0,0 0 241 0 0,0 0 177 0 0,0 0 87 0 0,0 0-37 0 0,0 0-142 0 0,-14-11-188 0 0,-42-33-160 0 0,18 33 763 0 0,31 13-1475 0 0,0 1 1 0 0,1-1 0 0 0,0 1-1 0 0,-1 1 1 0 0,1-1 0 0 0,0 1 0 0 0,1 0-1 0 0,-1 0 1 0 0,1 1 0 0 0,-1 0 0 0 0,1 0-1 0 0,1 0 1 0 0,-1 0 0 0 0,-2 4-108 0 0,1-2 88 0 0,-31 41 216 0 0,1 1 0 0 0,3 2 1 0 0,2 1-1 0 0,2 2 0 0 0,2 1 0 0 0,3 0 1 0 0,-14 52-305 0 0,27-77 75 0 0,2 0 1 0 0,1 0-1 0 0,1 1 1 0 0,1 1-1 0 0,2-1 1 0 0,1 1 0 0 0,2-1-1 0 0,1 1 1 0 0,3 20-76 0 0,-2-43 23 0 0,0 1 0 0 0,1-1 1 0 0,1 0-1 0 0,-1 0 0 0 0,1 0 0 0 0,1 0 1 0 0,-1-1-1 0 0,2 1 0 0 0,-1-1 0 0 0,1 0 1 0 0,0 0-1 0 0,1-1 0 0 0,0 1 0 0 0,0-1 1 0 0,0 0-1 0 0,1-1 0 0 0,0 0 0 0 0,1 0 1 0 0,-1 0-1 0 0,1-1 0 0 0,0 0 0 0 0,0-1 1 0 0,1 0-1 0 0,-1 0 0 0 0,1 0-23 0 0,6-2 81 0 0,1 0 0 0 0,-1-1 0 0 0,0-1 0 0 0,0 0 0 0 0,1-1 0 0 0,-1-1 0 0 0,0 0 0 0 0,0-1 0 0 0,0-1 0 0 0,-1 0 0 0 0,1-1 0 0 0,-1 0 0 0 0,0-1 0 0 0,1-2-81 0 0,182-119 614 0 0,-192 123-604 0 0,46-35 94 0 0,-3-2 0 0 0,0-2 0 0 0,-3-2 0 0 0,-2-2 0 0 0,-2-2 0 0 0,-2-1 0 0 0,22-40-104 0 0,-48 68 27 0 0,-1 0-1 0 0,-2-1 1 0 0,0 0-1 0 0,-1-1 1 0 0,-1 0-1 0 0,-2 0 1 0 0,0 0-1 0 0,-2-1 1 0 0,0 0-1 0 0,-2 0 1 0 0,-1 0-1 0 0,0 0 0 0 0,-2-2-26 0 0,-1 12-33 0 0,1 0 1 0 0,-2 1-1 0 0,0-1 0 0 0,0 1 0 0 0,-2-1 0 0 0,0 1 0 0 0,0 1 0 0 0,-1-1 0 0 0,-1 1 0 0 0,0 0 0 0 0,-1 0 0 0 0,-1 1 0 0 0,1 0 0 0 0,-2 0 0 0 0,0 1 0 0 0,0 0 0 0 0,-1 1 0 0 0,0 0 0 0 0,-1 1 0 0 0,0 0 0 0 0,-1 1 0 0 0,-5-2 33 0 0,-3 0-131 0 0,-1 2-1 0 0,0 0 1 0 0,0 1 0 0 0,-1 2 0 0 0,0 0 0 0 0,0 1 0 0 0,0 2 0 0 0,-1 0-1 0 0,1 1 1 0 0,-1 2 0 0 0,1 0 0 0 0,0 2 0 0 0,0 0 0 0 0,0 1-1 0 0,0 2 1 0 0,0 0 0 0 0,1 2 0 0 0,0 0 0 0 0,1 1 0 0 0,-16 10 131 0 0,12-6-849 0 0,1 1 0 0 0,0 1-1 0 0,1 1 1 0 0,1 1 0 0 0,0 1 0 0 0,-10 13 849 0 0,-2 6-4604 0 0,12-6-4658 0 0</inkml:trace>
  <inkml:trace contextRef="#ctx0" brushRef="#br0" timeOffset="562.179">983 1261 6225 0 0,'0'0'1179'0'0,"0"0"-237"0"0,0 0 46 0 0,0 0 370 0 0,0 0 321 0 0,0 0 93 0 0,0 0-154 0 0,13-32-310 0 0,40-100-282 0 0,31-50 1593 0 0,-10-1-1442 0 0,-48 109-817 0 0,-25 209-1192 0 0,-2-125 843 0 0,1 0 1 0 0,1 0-1 0 0,0 0 0 0 0,0 0 0 0 0,1 0 0 0 0,1 0 1 0 0,-1-1-1 0 0,1 1 0 0 0,1-1 0 0 0,0 0 0 0 0,0 0 1 0 0,1 0-1 0 0,0 0 0 0 0,0-1 0 0 0,1 0 0 0 0,0 0 1 0 0,1 0-1 0 0,0-1 0 0 0,0 0 0 0 0,2 1-11 0 0,-5-6 83 0 0,1 0-1 0 0,0 0 1 0 0,0-1 0 0 0,0 1-1 0 0,0-1 1 0 0,0 0-1 0 0,0-1 1 0 0,0 1 0 0 0,0-1-1 0 0,0 0 1 0 0,0 0-1 0 0,1 0 1 0 0,-1-1 0 0 0,0 0-1 0 0,0 0 1 0 0,0 0-1 0 0,0-1 1 0 0,0 0 0 0 0,-1 0-1 0 0,1 0 1 0 0,0 0-1 0 0,-1-1 1 0 0,0 1 0 0 0,1-1-1 0 0,-1-1 1 0 0,0 1-1 0 0,-1 0 1 0 0,1-1 0 0 0,0 0-1 0 0,-1 0 1 0 0,1 0-83 0 0,10-11 151 0 0,1-1-1 0 0,-2 0 1 0 0,0-1 0 0 0,-1 0-1 0 0,-1-1 1 0 0,-1 0 0 0 0,0-1-1 0 0,-1 0 1 0 0,4-14-151 0 0,13-95-251 0 0,-37 138-8520 0 0,5 0 2481 0 0,5-2-3958 0 0</inkml:trace>
  <inkml:trace contextRef="#ctx0" brushRef="#br0" timeOffset="901.721">1815 967 7514 0 0,'0'0'1921'0'0,"0"0"-183"0"0,0 0-50 0 0,0 0-91 0 0,0 0-228 0 0,0 0-275 0 0,0 0-246 0 0,0 0-160 0 0,0 0-85 0 0,34-26-95 0 0,101-81-105 0 0,-74 45 229 0 0,-58 56-554 0 0,0 1 0 0 0,0-1-1 0 0,-1 0 1 0 0,0 0 0 0 0,0 1 0 0 0,0-2 0 0 0,0 1-1 0 0,-1 0 1 0 0,0 0 0 0 0,-1 0 0 0 0,1 0 0 0 0,-1-1-1 0 0,0 1 1 0 0,-1 0 0 0 0,0-3-78 0 0,-1 5-11 0 0,-1-1 1 0 0,0 1-1 0 0,0 1 1 0 0,-1-1-1 0 0,1 0 1 0 0,-1 1-1 0 0,1 0 1 0 0,-1 0-1 0 0,0 0 1 0 0,0 0-1 0 0,-1 0 1 0 0,1 1-1 0 0,0 0 1 0 0,-1 0-1 0 0,0 0 0 0 0,1 1 1 0 0,-1-1-1 0 0,0 1 1 0 0,0 0-1 0 0,0 0 1 0 0,0 1-1 0 0,0-1 1 0 0,1 1-1 0 0,-1 1 1 0 0,0-1-1 0 0,0 0 1 0 0,0 1-1 0 0,0 0 0 0 0,0 0 1 0 0,-2 1 10 0 0,-7 4-20 0 0,0 0 1 0 0,0 0-1 0 0,0 1 0 0 0,1 1 0 0 0,0 0 1 0 0,0 1-1 0 0,1 1 0 0 0,0-1 1 0 0,1 2-1 0 0,0 0 0 0 0,0 0 0 0 0,1 1 1 0 0,1 0-1 0 0,0 1 0 0 0,1 0 1 0 0,0 0-1 0 0,1 1 0 0 0,-3 9 20 0 0,5-15 21 0 0,1 0 0 0 0,0 1 0 0 0,1-1 0 0 0,0 1 0 0 0,1-1 0 0 0,-1 1 0 0 0,2 0 0 0 0,-1 0 0 0 0,1 0 0 0 0,0 0 1 0 0,1 0-1 0 0,0 0 0 0 0,1 0 0 0 0,0 0 0 0 0,0 0 0 0 0,1 0 0 0 0,0-1 0 0 0,0 1 0 0 0,1 0 0 0 0,0-1 0 0 0,1 0 0 0 0,0 1 0 0 0,0-1 0 0 0,1-1 0 0 0,0 1 0 0 0,1 0-21 0 0,7 4 36 0 0,0-1-1 0 0,1 0 1 0 0,0-1 0 0 0,1-1-1 0 0,0 0 1 0 0,0-1-1 0 0,1-1 1 0 0,0 0 0 0 0,0-1-1 0 0,1-1 1 0 0,0 0 0 0 0,0-2-1 0 0,0 1 1 0 0,0-2 0 0 0,0-1-1 0 0,1 0 1 0 0,-1-1 0 0 0,9-1-36 0 0,115-21-2429 0 0,-119 15-2571 0 0,-7 0-6098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0 770 2328 0 0,'0'0'627'0'0,"0"0"-269"0"0,0 0 55 0 0,0 0 507 0 0,0 0 673 0 0,0 0 452 0 0,0 0 113 0 0,0 0-223 0 0,0 0-418 0 0,0 0-324 0 0,0 0-183 0 0,0 0-115 0 0,0 0-79 0 0,17-26-77 0 0,51-85-97 0 0,54-113 1535 0 0,104-80-1508 0 0,-222 300-670 0 0,-1-1 4 0 0,1 0 0 0 0,0 0-1 0 0,0 0 1 0 0,1 1 0 0 0,-1 0 0 0 0,1 0-1 0 0,0 0 1 0 0,0 0 0 0 0,0 1 0 0 0,1 0-1 0 0,-1 0 1 0 0,1 1 0 0 0,0-1 0 0 0,0 1-3 0 0,10 45 49 0 0,-15-41-36 0 0,3 231 784 0 0,-5-230-784 0 0,0-1 1 0 0,1 1 0 0 0,0 0-1 0 0,0 0 1 0 0,-1-1 0 0 0,2 1-1 0 0,-1 0 1 0 0,0 0 0 0 0,0-1 0 0 0,1 1-1 0 0,0 0 1 0 0,-1 0 0 0 0,1-1-1 0 0,0 1 1 0 0,1-1 0 0 0,-1 1 0 0 0,0-1-1 0 0,1 1 1 0 0,-1-1 0 0 0,1 0-1 0 0,0 0 1 0 0,-1 1 0 0 0,1-1-1 0 0,0-1 1 0 0,0 1 0 0 0,1 0 0 0 0,-1 0-1 0 0,0-1 1 0 0,1 1 0 0 0,-1-1-1 0 0,1 0 1 0 0,-1 0 0 0 0,1 0 0 0 0,-1 0-1 0 0,1 0 1 0 0,0 0 0 0 0,-1-1-1 0 0,1 1 1 0 0,0-1 0 0 0,0 0-1 0 0,0 0 1 0 0,-1 0 0 0 0,1 0 0 0 0,0 0-1 0 0,0-1 1 0 0,-1 1 0 0 0,4-2-14 0 0,118-107 653 0 0,141-152-619 0 0,-217 232-183 0 0,-48 41 101 0 0,-2 21 182 0 0,-2 1 0 0 0,-1-1 0 0 0,-1 0 0 0 0,-2-1 0 0 0,-2 1-134 0 0,-26 154 339 0 0,48-95-372 0 0,-11-90-32 0 0,0 0 0 0 0,0 1 0 0 0,0-1 0 0 0,1 0 0 0 0,-1 0-1 0 0,0 0 1 0 0,1 0 0 0 0,0 0 0 0 0,-1 0 0 0 0,1 0 0 0 0,0 0 0 0 0,0-1-1 0 0,0 1 1 0 0,0-1 0 0 0,0 1 0 0 0,0-1 0 0 0,1 0 0 0 0,-1 0 0 0 0,0 0-1 0 0,1 0 1 0 0,-1 0 0 0 0,0-1 0 0 0,1 1 0 0 0,-1-1 0 0 0,1 1 0 0 0,0-1-1 0 0,-1 0 1 0 0,1 0 0 0 0,-1 0 0 0 0,1 0 0 0 0,-1-1 0 0 0,1 1 0 0 0,-1 0-1 0 0,1-1 1 0 0,-1 0 65 0 0,44-23-4488 0 0,-21 2-3940 0 0,-13 10-1418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15019 0 0,'0'0'670'0'0,"0"0"-276"0"0,0 0-61 0 0,0 0 165 0 0,0 0 177 0 0,-21 32 101 0 0,-63 98 0 0 0,52-53 260 0 0,31-65-855 0 0,0-6-115 0 0,0-1 1 0 0,0 1-1 0 0,1 0 1 0 0,0 0-1 0 0,0 0 1 0 0,1 0-1 0 0,-1 0 1 0 0,1 0-1 0 0,0 0 1 0 0,1 0-1 0 0,0 0 1 0 0,0-1-1 0 0,0 1 1 0 0,0-1-1 0 0,1 1 1 0 0,0-1-1 0 0,0 0 1 0 0,1 0-1 0 0,-1 0 1 0 0,1 0-1 0 0,0-1 1 0 0,0 0-1 0 0,1 0 1 0 0,-1 0-1 0 0,1 0 1 0 0,0 0-1 0 0,0-1 1 0 0,0 0-1 0 0,0 0 1 0 0,1-1-1 0 0,1 2-66 0 0,0-2 82 0 0,-1 0-1 0 0,0 0 1 0 0,1-1-1 0 0,0 0 0 0 0,-1 0 1 0 0,1 0-1 0 0,-1-1 0 0 0,1 0 1 0 0,0 0-1 0 0,-1-1 0 0 0,1 1 1 0 0,0-1-1 0 0,-1-1 0 0 0,0 0 1 0 0,1 0-1 0 0,-1 0 0 0 0,0 0 1 0 0,0-1-1 0 0,0 0 0 0 0,0 0 1 0 0,0-1-1 0 0,-1 0 1 0 0,0 0-1 0 0,1 0 0 0 0,-2-1 1 0 0,1 1-1 0 0,0-1 0 0 0,-1 0 1 0 0,0-1-82 0 0,4-4 53 0 0,-1 0 0 0 0,0-1 0 0 0,-1 0 1 0 0,0 0-1 0 0,-1-1 0 0 0,0 1 0 0 0,-1-1 1 0 0,-1 0-1 0 0,1 0 0 0 0,-2-1 0 0 0,0 1 1 0 0,0-1-1 0 0,-1 1 0 0 0,-1-1 1 0 0,0 1-1 0 0,-2-12-53 0 0,2 19-61 0 0,-1 1 0 0 0,0-1 0 0 0,0 1 0 0 0,0-1-1 0 0,-1 1 1 0 0,1-1 0 0 0,-1 1 0 0 0,0 0 0 0 0,-1 0 0 0 0,1 0 0 0 0,-1 0 0 0 0,0 0 0 0 0,1 1 0 0 0,-2-1 0 0 0,1 1 0 0 0,0-1 0 0 0,-1 1 0 0 0,1 0-1 0 0,-1 1 1 0 0,0-1 0 0 0,0 1 0 0 0,0-1 0 0 0,0 1 0 0 0,-1 1 0 0 0,1-1 0 0 0,-1 0 0 0 0,1 1 0 0 0,-1 0 0 0 0,0 0 61 0 0,-40 2-4225 0 0,3 19-4753 0 0,33-12-1679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15 534 9818 0 0,'0'0'944'0'0,"0"0"10"0"0,0 0 343 0 0,0 0 365 0 0,0 0 144 0 0,0 0-110 0 0,0 0-298 0 0,0 0-270 0 0,0 0-182 0 0,0 0-126 0 0,0 0-103 0 0,0 0-105 0 0,0 0-86 0 0,-2-6-66 0 0,-1-2-365 0 0,1 0 0 0 0,0-1 1 0 0,0 1-1 0 0,0-1 0 0 0,1 1 0 0 0,1-1 1 0 0,0 0-1 0 0,0 1 0 0 0,0-1 0 0 0,1 0 1 0 0,1 1-1 0 0,0-3-95 0 0,10-29 19 0 0,2 1 0 0 0,2 0-1 0 0,2 1 1 0 0,1 0 0 0 0,2 2 0 0 0,2 0 0 0 0,1 2-1 0 0,1 1 1 0 0,12-11-19 0 0,-35 41-148 0 0,1 0-1 0 0,-1 0 1 0 0,0 1 0 0 0,1-1-1 0 0,-1 1 1 0 0,1-1-1 0 0,0 1 1 0 0,0 0-1 0 0,0 0 1 0 0,0 0 0 0 0,0 1-1 0 0,0-1 1 0 0,0 1-1 0 0,1-1 1 0 0,-1 1-1 0 0,0 0 1 0 0,1 0-1 0 0,-1 1 1 0 0,1-1 0 0 0,3 1 148 0 0,3 16-4410 0 0,-9 0-1494 0 0,-1-13 3392 0 0,0 5-7790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1152 0 0,'0'0'1919'0'0,"0"0"16"0"0,0 0 101 0 0,0 0 81 0 0,0 0-15 0 0,0 0-116 0 0,0 0-170 0 0,0 0-217 0 0,0 0-256 0 0,35 1-237 0 0,109 2-218 0 0,-73-19 195 0 0,-60 9-855 0 0,-2 4-122 0 0,0 0 0 0 0,-1-1 0 0 0,1 0 1 0 0,-1-1-1 0 0,0 0 0 0 0,0 0 0 0 0,-1-1 0 0 0,1 0 1 0 0,-1 0-1 0 0,0-1 0 0 0,-1 1 0 0 0,0-1 0 0 0,0-1 1 0 0,0 1-1 0 0,-1-1 0 0 0,0 0 0 0 0,0-1 0 0 0,-1 1 1 0 0,0-1-1 0 0,-1 0 0 0 0,0 0 0 0 0,0 0 0 0 0,-1 0 1 0 0,0 0-1 0 0,-1-1 0 0 0,0 1 0 0 0,0-2-106 0 0,-3 8-11 0 0,0 0-1 0 0,-1 0 0 0 0,1 0 1 0 0,-1 0-1 0 0,1 1 1 0 0,-1-1-1 0 0,0 1 0 0 0,0 0 1 0 0,0-1-1 0 0,0 1 1 0 0,0 1-1 0 0,-1-1 1 0 0,1 0-1 0 0,-1 1 0 0 0,1 0 1 0 0,-1-1-1 0 0,1 1 1 0 0,-1 1-1 0 0,0-1 0 0 0,1 1 1 0 0,-1-1-1 0 0,0 1 1 0 0,0 0-1 0 0,1 0 0 0 0,-1 1 1 0 0,-3 0 11 0 0,1-2-42 0 0,-7 2-3 0 0,0 0 0 0 0,0 0 0 0 0,0 1 0 0 0,0 0 0 0 0,0 2 0 0 0,0-1 0 0 0,1 1 0 0 0,0 1 0 0 0,-1 0 0 0 0,2 1 0 0 0,-1 1 0 0 0,1-1 0 0 0,0 2 0 0 0,0-1 0 0 0,1 2 0 0 0,0-1 0 0 0,1 1 0 0 0,-1 1 0 0 0,2 0 0 0 0,-1 0 0 0 0,2 1 0 0 0,-1 0 0 0 0,2 0 0 0 0,-1 0 0 0 0,1 1 0 0 0,1 0 0 0 0,0 1 0 0 0,1-1 0 0 0,0 1 0 0 0,1-1 0 0 0,1 1 0 0 0,-2 11 45 0 0,4-16 16 0 0,0 0 1 0 0,0 0-1 0 0,0 0 1 0 0,1 0-1 0 0,0 0 0 0 0,1 0 1 0 0,0-1-1 0 0,0 1 1 0 0,0 0-1 0 0,1-1 0 0 0,1 0 1 0 0,-1 1-1 0 0,1-1 0 0 0,0-1 1 0 0,0 1-1 0 0,1-1 1 0 0,0 1-1 0 0,0-1 0 0 0,1 0 1 0 0,0-1-1 0 0,0 0 0 0 0,0 0 1 0 0,0 0-1 0 0,1 0 1 0 0,2 0-17 0 0,9 6 23 0 0,0-1 0 0 0,1-1 1 0 0,0-1-1 0 0,1 0 1 0 0,0-1-1 0 0,0-2 1 0 0,0 0-1 0 0,1-1 1 0 0,-1 0-1 0 0,6-2-23 0 0,75-2-4263 0 0,-84-3-4454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9 331 6665 0 0,'0'0'2681'0'0,"0"0"-1858"0"0,0 0-672 0 0,0 0 177 0 0,0 0 478 0 0,0 0 379 0 0,0 0 112 0 0,0 0-15 0 0,0 0-90 0 0,0 0-110 0 0,34-3-138 0 0,108-14-133 0 0,-34-11 433 0 0,-85 21-1065 0 0,-1-1 0 0 0,0-1 0 0 0,-1-2 0 0 0,0 0 0 0 0,-1-1 0 0 0,0-1 0 0 0,-1 0 0 0 0,0-2 0 0 0,-2 0 0 0 0,1-1-1 0 0,9-13-178 0 0,-25 27 4 0 0,0-1-1 0 0,0 1 1 0 0,-1-1-1 0 0,1 1 1 0 0,-1-1-1 0 0,1 0 1 0 0,-1 0-1 0 0,0 0 1 0 0,0 0-1 0 0,0 0 1 0 0,0 0-1 0 0,-1 0 1 0 0,1 0-1 0 0,-1-1 1 0 0,0 1-1 0 0,0 0 1 0 0,0 0-1 0 0,0 0 1 0 0,-1 0-1 0 0,1 0 1 0 0,-1 0-1 0 0,0-1 1 0 0,0 1-1 0 0,0 0 1 0 0,0 1-1 0 0,0-1 1 0 0,-1 0-1 0 0,1 0 1 0 0,-1 0-1 0 0,0 1 1 0 0,0-1-1 0 0,0 1 1 0 0,0 0-1 0 0,0-1 1 0 0,0 1-1 0 0,-1 0 1 0 0,1 0-1 0 0,-1 0 1 0 0,0 1-1 0 0,1-1 1 0 0,-1 1-1 0 0,0-1 1 0 0,0 1-1 0 0,0 0 1 0 0,0 0-1 0 0,0 0 1 0 0,0 0-1 0 0,0 1-2 0 0,-18-3-58 0 0,1 2 0 0 0,0 0 0 0 0,-1 2 0 0 0,1 0 0 0 0,0 1 0 0 0,0 1 0 0 0,0 1 0 0 0,0 0 0 0 0,0 2 0 0 0,1 0 0 0 0,0 2 0 0 0,0 0 1 0 0,1 1-1 0 0,0 0 0 0 0,1 2 0 0 0,0 0 0 0 0,0 1 0 0 0,1 0 0 0 0,1 2 0 0 0,0 0 0 0 0,1 0 0 0 0,0 1 0 0 0,2 1 0 0 0,-1 1 1 0 0,-3 7 56 0 0,12-19 11 0 0,0-1 1 0 0,1 1 0 0 0,-1 0-1 0 0,1 0 1 0 0,0 0 0 0 0,0 1-1 0 0,1-1 1 0 0,0 1 0 0 0,0-1-1 0 0,0 1 1 0 0,1 0 0 0 0,-1-1 0 0 0,1 1-1 0 0,1 0 1 0 0,-1 0 0 0 0,1 0-1 0 0,0 0 1 0 0,0 0 0 0 0,1 0-1 0 0,0 0 1 0 0,0 0 0 0 0,0 0-1 0 0,1-1 1 0 0,0 1 0 0 0,0-1 0 0 0,0 1-1 0 0,1-1 1 0 0,-1 1 0 0 0,1-1-1 0 0,2 2-11 0 0,11 3 64 0 0,0 0-1 0 0,0-1 0 0 0,1 0 0 0 0,0-2 0 0 0,1 0 1 0 0,0 0-1 0 0,0-2 0 0 0,0-1 0 0 0,1 0 1 0 0,0-1-1 0 0,-1-1 0 0 0,1 0 0 0 0,0-2 0 0 0,0 0 1 0 0,0-1-1 0 0,0-1 0 0 0,3-2-63 0 0,120-25-267 0 0,34-41-2201 0 0,-128 46-941 0 0,-18 7-2684 0 0,-6 4-4300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17604 0 0,'0'0'1555'0'0,"0"0"-930"0"0,0 0-385 0 0,0 0 27 0 0,0 0 121 0 0,0 0 103 0 0,-33 33 30 0 0,-104 109-50 0 0,53-37 156 0 0,60-69-617 0 0,2 2 0 0 0,2 0 0 0 0,2 1 0 0 0,1 1 0 0 0,2 0 0 0 0,-1 8-10 0 0,15-43-197 0 0,-14 25-1645 0 0,-6-32-7434 0 0,18-1 183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4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13467 0 0,'0'0'1976'0'0,"0"0"-785"0"0,0 0-644 0 0,0 0-202 0 0,0 0-10 0 0,0 0 17 0 0,0 0 44 0 0,0 0 34 0 0,0 0 30 0 0,0 0 55 0 0,0 0-25 0 0,0 0-59 0 0,0 0-55 0 0,24 22-97 0 0,76 74-59 0 0,-13 6 144 0 0,-69-81-483 0 0,1-2 1 0 0,0-1-1 0 0,2 0 0 0 0,0-2 1 0 0,1 0-1 0 0,0-1 0 0 0,1-1 1 0 0,1-2-1 0 0,1 0 0 0 0,-1-1 0 0 0,2-2 1 0 0,5 1 118 0 0,5-6-1916 0 0,-13-3-3568 0 0,-16-1 2491 0 0,5 0-7364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3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455 582 840 0 0,'0'0'1290'0'0,"0"0"-317"0"0,0 0-46 0 0,0 0 185 0 0,0 0 205 0 0,0 0 102 0 0,0 0-15 0 0,0 0-81 0 0,0 0-91 0 0,0 0-114 0 0,0 0-103 0 0,-8-8-107 0 0,-37-35 634 0 0,35 38-1082 0 0,0 1 0 0 0,0 1 0 0 0,-1 0 1 0 0,1 0-1 0 0,-1 1 0 0 0,0 0 1 0 0,0 1-1 0 0,0 0 0 0 0,0 1 1 0 0,0 0-1 0 0,-6 1-460 0 0,2-1 424 0 0,4 1-348 0 0,0 0-1 0 0,0 0 1 0 0,0 1-1 0 0,1 1 0 0 0,-1 0 1 0 0,0 1-1 0 0,1-1 1 0 0,0 2-1 0 0,0 0 1 0 0,0 0-1 0 0,1 1 0 0 0,-1 0 1 0 0,1 0-1 0 0,1 1 1 0 0,-1 0-1 0 0,1 1 1 0 0,0 0-1 0 0,1 0 0 0 0,0 1 1 0 0,0-1-1 0 0,1 2 1 0 0,0-1-1 0 0,1 1 1 0 0,0 0-1 0 0,0 0 0 0 0,1 0 1 0 0,-1 6-76 0 0,1-5-4 0 0,0 0 0 0 0,1 0 0 0 0,1 0 0 0 0,0 0 0 0 0,0 1 1 0 0,1-1-1 0 0,0 0 0 0 0,1 1 0 0 0,1-1 0 0 0,0 1 0 0 0,0-1 0 0 0,1 0 0 0 0,0 1 0 0 0,1-1 1 0 0,1 0-1 0 0,-1-1 0 0 0,2 1 0 0 0,-1-1 0 0 0,2 1 0 0 0,-1-1 0 0 0,1-1 0 0 0,3 3 4 0 0,-5-9 29 0 0,1 0 0 0 0,0-1 0 0 0,-1 0 0 0 0,1 0 1 0 0,1 0-1 0 0,-1 0 0 0 0,0-1 0 0 0,0 0 0 0 0,0 0 0 0 0,1 0 0 0 0,-1-1 0 0 0,1 0 0 0 0,-1 0 0 0 0,0 0 0 0 0,1 0 0 0 0,-1-1 0 0 0,0 0 0 0 0,1 0 0 0 0,-1-1 0 0 0,0 1 0 0 0,0-1 0 0 0,0 0 0 0 0,0 0 0 0 0,0-1 0 0 0,-1 0 0 0 0,1 0 0 0 0,-1 0 0 0 0,1 0 0 0 0,-1 0 0 0 0,0-1 0 0 0,-1 0 0 0 0,1 0 0 0 0,-1 0 0 0 0,1 0 0 0 0,-1-1 0 0 0,0 1 0 0 0,1-4-29 0 0,151-217 624 0 0,-135 192-587 0 0,37-63 69 0 0,-40 137-389 0 0,43 77 352 0 0,34-4-269 0 0,-71-110-1634 0 0,-9-8-5109 0 0,-10 0-4332 0 0</inkml:trace>
  <inkml:trace contextRef="#ctx0" brushRef="#br0" timeOffset="580.033">823 1038 12699 0 0,'0'0'1728'0'0,"0"0"-324"0"0,0 0-102 0 0,0 0-54 0 0,0 0-142 0 0,0 0-238 0 0,0 0-199 0 0,0 0-126 0 0,0 0-89 0 0,0 0-88 0 0,0 0-59 0 0,0 0-49 0 0,15-35-54 0 0,46-109 9 0 0,-3 39 327 0 0,-46 86-473 0 0,1 1-1 0 0,1 0 1 0 0,1 1 0 0 0,0 0 0 0 0,1 1-1 0 0,1 1 1 0 0,0 1 0 0 0,5-3-67 0 0,40-12-199 0 0,-60 31 196 0 0,-1 0-1 0 0,0-1 1 0 0,1 1 0 0 0,-1 0 0 0 0,0 0 0 0 0,0-1-1 0 0,0 1 1 0 0,0 0 0 0 0,0 0 0 0 0,-1 0 0 0 0,1 0-1 0 0,0 1 1 0 0,-1-1 0 0 0,0 0 0 0 0,1 0 0 0 0,-1 0-1 0 0,0 0 1 0 0,0 0 0 0 0,0 1 0 0 0,-1-1 0 0 0,1 0-1 0 0,0 0 1 0 0,-1 2 3 0 0,1 2 14 0 0,-6 181 218 0 0,6-186-229 0 0,0-1 1 0 0,-1 1 0 0 0,1 0-1 0 0,0 0 1 0 0,0 0-1 0 0,0-1 1 0 0,0 1 0 0 0,0 0-1 0 0,0 0 1 0 0,0 0-1 0 0,1 0 1 0 0,-1-1-1 0 0,0 1 1 0 0,0 0 0 0 0,1 0-1 0 0,-1-1 1 0 0,0 1-1 0 0,1 0 1 0 0,-1 0-1 0 0,0-1 1 0 0,1 1 0 0 0,-1 0-1 0 0,1-1 1 0 0,0 1-1 0 0,-1-1 1 0 0,1 1-1 0 0,-1-1 1 0 0,1 1 0 0 0,0-1-1 0 0,-1 1 1 0 0,1-1-1 0 0,0 1 1 0 0,0-1 0 0 0,-1 0-1 0 0,1 0 1 0 0,0 1-1 0 0,0-1 1 0 0,0 0-1 0 0,-1 0 1 0 0,1 0 0 0 0,0 0-1 0 0,0 0 1 0 0,0 0-1 0 0,0 0 1 0 0,-1 0-1 0 0,1 0 1 0 0,0 0 0 0 0,0 0-1 0 0,0 0 1 0 0,-1-1-1 0 0,1 1 1 0 0,0 0 0 0 0,0-1-1 0 0,0 1-3 0 0,40-27 395 0 0,153-155 42 0 0,-176 167-434 0 0,-8 5-1 0 0,0 1-1 0 0,1 1 1 0 0,1-1-1 0 0,-1 2 1 0 0,1-1 0 0 0,0 2-1 0 0,1 0 1 0 0,0 0 0 0 0,8-2-2 0 0,-20 10 3 0 0,1 0 0 0 0,-1-1 0 0 0,0 1 0 0 0,0 0 0 0 0,1 0 0 0 0,-1 0 0 0 0,-1 0 1 0 0,1 0-1 0 0,0 0 0 0 0,0 0 0 0 0,-1 0 0 0 0,0 0 0 0 0,1 1 0 0 0,-1-1 0 0 0,0 0 0 0 0,0 0 0 0 0,0 0 1 0 0,0 0-1 0 0,0 1 0 0 0,0-1 0 0 0,-1 0 0 0 0,1 0 0 0 0,-2 2-3 0 0,2 5 34 0 0,-12 75 166 0 0,1 33-377 0 0,33-88-1132 0 0,4-25-6504 0 0,-21-4-3507 0 0</inkml:trace>
  <inkml:trace contextRef="#ctx0" brushRef="#br0" timeOffset="1132.87">1916 648 14475 0 0,'0'0'2883'0'0,"0"0"-1920"0"0,0 0-591 0 0,0 0 195 0 0,0 0 240 0 0,0 0 154 0 0,0 0-40 0 0,0 0-206 0 0,0 0-210 0 0,0 0-133 0 0,0 0-95 0 0,0 0-69 0 0,-2 33-53 0 0,-5 102-13 0 0,16 57 312 0 0,-6-155-404 0 0,0-10-20 0 0,-2 0-1 0 0,0 1 1 0 0,-2-1 0 0 0,-1 0 0 0 0,-5 24-30 0 0,-2-25 142 0 0,-3-43 208 0 0,11 6-329 0 0,0 0 1 0 0,0 0-1 0 0,1 0 0 0 0,1 0 0 0 0,0 0 1 0 0,0 0-1 0 0,1 0 0 0 0,0 0 0 0 0,1 1 0 0 0,1-1 1 0 0,-1 1-1 0 0,2-1 0 0 0,3-7-21 0 0,12-35-22 0 0,2 1 0 0 0,3 1 1 0 0,1 1-1 0 0,3 1 0 0 0,2 2 0 0 0,2 1 0 0 0,2 1 0 0 0,2 2 0 0 0,1 1 0 0 0,19-12 22 0 0,-49 47 16 0 0,1 1-1 0 0,0 0 1 0 0,0 0-1 0 0,1 1 0 0 0,0 0 1 0 0,0 1-1 0 0,0 0 0 0 0,0 1 1 0 0,0 0-1 0 0,1 0 1 0 0,-1 1-1 0 0,1 1 0 0 0,0 0 1 0 0,0 0-1 0 0,-1 1 0 0 0,1 0 1 0 0,7 2-16 0 0,-13 1 40 0 0,-1 0 0 0 0,1 0 1 0 0,0 1-1 0 0,-1 0 0 0 0,0 0 1 0 0,0 0-1 0 0,0 1 0 0 0,0-1 0 0 0,-1 1 1 0 0,0 0-1 0 0,0 0 0 0 0,0 0 1 0 0,-1 0-1 0 0,1 0 0 0 0,-1 1 0 0 0,0-1 1 0 0,-1 1-1 0 0,1 0 0 0 0,-1-1 1 0 0,0 1-1 0 0,-1 0 0 0 0,1 0 0 0 0,-1-1 1 0 0,0 1-1 0 0,-1 0 0 0 0,0 0 1 0 0,1 0-1 0 0,-2-1 0 0 0,0 4-40 0 0,-2 14 47 0 0,-1 0 1 0 0,-1 0-1 0 0,0 0 0 0 0,-2-1 0 0 0,-1 0 0 0 0,-1-1 1 0 0,-1 0-1 0 0,0 0 0 0 0,-2-1 0 0 0,-1 0-47 0 0,6-8-5 0 0,0-1-1 0 0,-1 0 0 0 0,0-1 1 0 0,-1 0-1 0 0,0-1 1 0 0,-1 0-1 0 0,0 0 1 0 0,0-1-1 0 0,-1 0 1 0 0,0-1-1 0 0,0-1 0 0 0,-1 0 1 0 0,1 0-1 0 0,-1-2 1 0 0,-1 1-1 0 0,1-2 1 0 0,-1 1-1 0 0,1-2 0 0 0,-1 0 1 0 0,0-1-1 0 0,0 0 1 0 0,0-1-1 0 0,-13-1 6 0 0,23 0-65 0 0,0 0 0 0 0,0 0 0 0 0,0 0 0 0 0,0 0 0 0 0,0-1-1 0 0,0 1 1 0 0,0-1 0 0 0,1 0 0 0 0,-1-1 0 0 0,0 1 0 0 0,1 0 0 0 0,0-1 0 0 0,0 0-1 0 0,0 0 1 0 0,0 0 0 0 0,0 0 0 0 0,0 0 0 0 0,1-1 0 0 0,-1 1 0 0 0,1-1 0 0 0,0 1 0 0 0,0-1-1 0 0,1 0 1 0 0,-1 0 0 0 0,1 0 0 0 0,0 0 0 0 0,-1 0 0 0 0,2 0 0 0 0,-1 0 0 0 0,1 0-1 0 0,-1-1 1 0 0,1-1 65 0 0,5-42-3872 0 0,12 4-4438 0 0,-10 29-3219 0 0</inkml:trace>
  <inkml:trace contextRef="#ctx0" brushRef="#br0" timeOffset="1477.596">2844 0 18076 0 0,'0'0'913'0'0,"0"0"-208"0"0,0 0 9 0 0,0 0 136 0 0,0 0 79 0 0,0 0-6 0 0,0 0-96 0 0,0 0-183 0 0,0 0-140 0 0,0 0-74 0 0,0 0-89 0 0,0 0-42 0 0,0 0-22 0 0,-3 35-29 0 0,-9 111-33 0 0,12-6 240 0 0,-25 183-88 0 0,17-265-368 0 0,6-35-37 0 0,-1 0 1 0 0,-1 0-1 0 0,-1 0 0 0 0,-1-1 1 0 0,-1 1-1 0 0,-9 18 38 0 0,16-40-55 0 0,0-1-1 0 0,0 1 1 0 0,0 0 0 0 0,0-1-1 0 0,0 1 1 0 0,0 0 0 0 0,0-1-1 0 0,0 1 1 0 0,1 0 0 0 0,-1-1-1 0 0,0 1 1 0 0,0 0 0 0 0,1-1-1 0 0,-1 1 1 0 0,1-1 0 0 0,-1 1-1 0 0,0-1 1 0 0,1 1 0 0 0,-1-1-1 0 0,1 1 1 0 0,-1-1 0 0 0,1 1-1 0 0,-1-1 1 0 0,1 1 0 0 0,0-1-1 0 0,-1 0 1 0 0,1 1 0 0 0,-1-1-1 0 0,1 0 1 0 0,0 0 0 0 0,-1 1-1 0 0,1-1 1 0 0,0 0 0 0 0,-1 0-1 0 0,1 0 1 0 0,0 0 0 0 0,-1 0-1 0 0,1 0 1 0 0,0 0 0 0 0,-1 0-1 0 0,1 0 1 0 0,0 0 0 0 0,-1-1-1 0 0,1 1 1 0 0,0 0 0 0 0,-1 0 0 0 0,1 0-1 0 0,0-1 1 0 0,-1 1 0 0 0,1 0-1 0 0,-1-1 1 0 0,1 1 0 0 0,0-1-1 0 0,-1 1 1 0 0,1-1 0 0 0,-1 1-1 0 0,0-1 1 0 0,1 1 0 0 0,-1-1-1 0 0,1 1 1 0 0,-1-1 0 0 0,0 1-1 0 0,1-1 1 0 0,-1 0 0 0 0,0 1-1 0 0,0-1 1 0 0,1 0 0 0 0,-1 1-1 0 0,0-1 1 0 0,0 0 55 0 0,39-41-5238 0 0,-17 12-4562 0 0,-15 18 1221 0 0</inkml:trace>
  <inkml:trace contextRef="#ctx0" brushRef="#br0" timeOffset="1829.533">2995 648 5217 0 0,'0'0'2713'0'0,"0"0"-1014"0"0,0 0-322 0 0,0 0 30 0 0,0 0 2 0 0,0 0-102 0 0,0 0-107 0 0,0 0-79 0 0,0 0-86 0 0,0 0-57 0 0,0 0-74 0 0,0 0-78 0 0,0 0-65 0 0,16 25-26 0 0,52 77-30 0 0,-67-100-662 0 0,0 1 0 0 0,1-1 0 0 0,-1 0 1 0 0,1 0-1 0 0,-1 0 0 0 0,1 0 0 0 0,-1 0 0 0 0,1 0 0 0 0,0-1 0 0 0,0 1 0 0 0,0-1 0 0 0,0 1 0 0 0,0-1 0 0 0,0 0 0 0 0,1 1 0 0 0,-1-1 0 0 0,0 0 0 0 0,1-1 0 0 0,-1 1 0 0 0,1 0 0 0 0,-1-1 0 0 0,1 1 0 0 0,-1-1 0 0 0,3 0-43 0 0,5 1 260 0 0,7 1-108 0 0,-1 0 0 0 0,1-1 1 0 0,0-1-1 0 0,0-1 0 0 0,0 0 0 0 0,-1-2 1 0 0,1 1-1 0 0,-1-2 0 0 0,0 0 1 0 0,0-1-1 0 0,0-1 0 0 0,0 0 1 0 0,-1-1-1 0 0,0-1 0 0 0,-1 0 1 0 0,1-1-1 0 0,-2-1 0 0 0,1 0 1 0 0,1-3-153 0 0,-10 8 9 0 0,-1 0 1 0 0,0 0 0 0 0,0 0 0 0 0,0-1 0 0 0,-1 0 0 0 0,1 1 0 0 0,-2-1 0 0 0,1 0-1 0 0,-1-1 1 0 0,1 1 0 0 0,-2 0 0 0 0,1-1 0 0 0,-1 1 0 0 0,0-1 0 0 0,0 1-1 0 0,-1-1 1 0 0,1 0 0 0 0,-2 1 0 0 0,1-1 0 0 0,-1 0-10 0 0,-1 2-24 0 0,0-1 1 0 0,0 1-1 0 0,-1-1 0 0 0,0 1 1 0 0,0 0-1 0 0,0 0 1 0 0,-1 0-1 0 0,1 1 0 0 0,-1-1 1 0 0,-1 1-1 0 0,1 0 0 0 0,0 0 1 0 0,-1 0-1 0 0,0 0 1 0 0,0 1-1 0 0,0 0 0 0 0,0 0 1 0 0,0 0-1 0 0,-1 1 0 0 0,1 0 1 0 0,-1 0-1 0 0,0 0 1 0 0,0 1-1 0 0,0 0 0 0 0,1 0 1 0 0,-1 0-1 0 0,0 1 0 0 0,-3 0 24 0 0,-7-1-22 0 0,-1 2-1 0 0,1 0 0 0 0,-1 1 1 0 0,1 0-1 0 0,0 2 0 0 0,0 0 1 0 0,0 0-1 0 0,0 2 0 0 0,1 0 1 0 0,0 1-1 0 0,0 0 0 0 0,1 1 1 0 0,0 1-1 0 0,0 0 0 0 0,1 1 1 0 0,0 0-1 0 0,1 1 0 0 0,0 1 1 0 0,0 0-1 0 0,2 0 0 0 0,-1 1 1 0 0,2 0-1 0 0,0 1 0 0 0,0 0 1 0 0,1 1-1 0 0,1 0 0 0 0,-1 3 23 0 0,5-10 7 0 0,-1 0 1 0 0,1 0-1 0 0,1 1 0 0 0,0 0 0 0 0,0-1 0 0 0,0 1 0 0 0,1 0 1 0 0,1 0-1 0 0,-1 0 0 0 0,2 0 0 0 0,-1-1 0 0 0,1 1 0 0 0,0 0 1 0 0,1 0-1 0 0,0-1 0 0 0,0 1 0 0 0,1-1 0 0 0,0 1 0 0 0,1-1 1 0 0,0 0-1 0 0,0 0 0 0 0,0-1 0 0 0,1 1 0 0 0,0-1 0 0 0,1 0 1 0 0,0 0-1 0 0,1 1-7 0 0,16 9 44 0 0,1-2 0 0 0,0 0 0 0 0,1-1 0 0 0,1-1 0 0 0,0-2 0 0 0,0 0 0 0 0,1-2 0 0 0,1-1 0 0 0,0-1 0 0 0,-1-2 0 0 0,2 0 0 0 0,-1-2 0 0 0,15-1-44 0 0,114 6-1722 0 0,-91-8-8107 0 0,-44 0-2673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0:5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9882 0 0,'0'0'1154'0'0,"0"0"-945"0"0,0 0-412 0 0,0 0 102 0 0,0 0 297 0 0,0 0 225 0 0,0 0 89 0 0,0 0 15 0 0,0 0-10 0 0,0 0-31 0 0,0 0-16 0 0,21 1 10 0 0,67 6 27 0 0,70-16 2238 0 0,373-38 1802 0 0,681 47-2173 0 0,-554-11-1942 0 0,-378 14-263 0 0,42 15-167 0 0,48 9 475 0 0,55-16-475 0 0,263-22 153 0 0,-10 0-14 0 0,75 10 142 0 0,506-2-26 0 0,-201-39-132 0 0,249-8 46 0 0,-766 28-130 0 0,9-18 317 0 0,418 17 279 0 0,-888 23-369 0 0,-80 0-218 0 0,24 0 741 0 0,24 15-763 0 0,111 0 5 0 0,-97-9-58 0 0,-62-5 29 0 0,0-1-5 0 0,1 0 8 0 0,0 0 5 0 0,-1 0 4 0 0,0 0 2 0 0,0 0 0 0 0,0 0-1 0 0,0 0-8 0 0,0 0-14 0 0,0 0-9 0 0,12 10-4728 0 0,-8-6-3020 0 0,-4-3-4500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1:52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 755 0 0 0,'0'0'217'0'0,"0"0"337"0"0,0 0 153 0 0,0 0 154 0 0,0 0 146 0 0,0 0 40 0 0,0 0-134 0 0,0 0-250 0 0,0 0-224 0 0,3-2-106 0 0,8-3 91 0 0,0-1 0 0 0,1 2-1 0 0,0-1 1 0 0,0 2-1 0 0,0-1 1 0 0,0 2 0 0 0,1 0-1 0 0,10-1-423 0 0,6-1 738 0 0,218-23 2849 0 0,249-5-921 0 0,-244 21-1909 0 0,126 10-26 0 0,-204 2-504 0 0,195 10 206 0 0,-25-4 2 0 0,1430-7 1136 0 0,-1053 35-1337 0 0,-495-14-114 0 0,-22 1-46 0 0,373 26 133 0 0,-46-27 17 0 0,376 20 284 0 0,-8-5 92 0 0,-549-35-284 0 0,85-5 92 0 0,-338-7 258 0 0,18 4-175 0 0,-74 3-118 0 0,-41 1-605 0 0,0 2-8526 0 0,0 1-2387 0 0</inkml:trace>
  <inkml:trace contextRef="#ctx0" brushRef="#br0" timeOffset="13249.454">2561 2508 0 0 0,'0'0'308'0'0,"0"0"434"0"0,0 0 111 0 0,0 0 2 0 0,0 0 22 0 0,0 0 14 0 0,0 0-5 0 0,0 0 3 0 0,0 0-20 0 0,0 0-48 0 0,0 0-57 0 0,-11-4 3348 0 0,-26 3-895 0 0,-79 13-570 0 0,-6 43-1630 0 0,18 1-127 0 0,-25 46-65 0 0,122-95-764 0 0,0 0 0 0 0,0 1 0 0 0,1 0 0 0 0,0 0-1 0 0,1 0 1 0 0,0 1 0 0 0,0 0 0 0 0,1 0 0 0 0,0 0-1 0 0,0 2-60 0 0,-26 62 414 0 0,10-39 127 0 0,-4 21-154 0 0,14-29 148 0 0,-4 18-370 0 0,5-4 71 0 0,9-40-213 0 0,-8 55 401 0 0,2-33-250 0 0,6 16-85 0 0,1-24-71 0 0,1 151 145 0 0,1-151-147 0 0,1 0 0 0 0,0 0 0 0 0,1-1 0 0 0,0 1-1 0 0,1-1 1 0 0,1-1 0 0 0,0 1 0 0 0,1-1 0 0 0,0 0 0 0 0,0-1 0 0 0,4 2-16 0 0,69 76 290 0 0,-61-72-231 0 0,1-1-1 0 0,0-1 1 0 0,1 0-1 0 0,1-2 1 0 0,1-1-1 0 0,7 3-58 0 0,30 9 135 0 0,-13-11-66 0 0,23-2 167 0 0,51-8 114 0 0,-79-14-301 0 0,2-3 88 0 0,8-6-63 0 0,32-37 153 0 0,-16 1-106 0 0,-7-2 26 0 0,-12-5 89 0 0,2 1-98 0 0,-23 13 32 0 0,2-57 96 0 0,-20-31-83 0 0,-11 27-39 0 0,-33 18-56 0 0,-5 18-20 0 0,13 37-66 0 0,-32-30 51 0 0,-48-32 40 0 0,57 70-94 0 0,0 0 14 0 0,17 14 29 0 0,-19-4-62 0 0,-26-2 32 0 0,38 17-27 0 0,-24 4-142 0 0,10 0-2925 0 0,50-10-8866 0 0,2 9-186 0 0</inkml:trace>
  <inkml:trace contextRef="#ctx0" brushRef="#br0" timeOffset="19695.346">1449 726 0 0 0,'0'0'547'0'0,"0"0"204"0"0,0 0 65 0 0,0 0 39 0 0,0 0 18 0 0,0 0 49 0 0,0 0 51 0 0,-2-6 14 0 0,-5-19 12 0 0,7 30 8065 0 0,4 28-8230 0 0,88 169 1879 0 0,7 8-1732 0 0,-82-140-201 0 0,-17-70-738 0 0,0 0 6 0 0,0 0-14 0 0,15-3 1127 0 0,43-63-719 0 0,45-82-67 0 0,-7-80 80 0 0,-74 184-378 0 0,-16 38-4239 0 0,-12 23-9506 0 0,5-13 6769 0 0</inkml:trace>
  <inkml:trace contextRef="#ctx0" brushRef="#br0" timeOffset="20678.244">1714 744 0 0 0,'0'0'525'0'0,"0"0"312"0"0,0 0-61 0 0,0 0-136 0 0,0 0-91 0 0,0 0-38 0 0,0 0 63 0 0,0 0 112 0 0,0 0 147 0 0,0 0 140 0 0,15-8 89 0 0,43-24 22 0 0,-44 24-32 0 0,-14 8-54 0 0,-15 1 951 0 0,-68 42-1634 0 0,-12 24 153 0 0,94-67-460 0 0,1 1 0 0 0,0-1-1 0 0,-1 0 1 0 0,1 1 0 0 0,-1-1-1 0 0,1 1 1 0 0,0-1 0 0 0,-1 1 0 0 0,1-1-1 0 0,0 1 1 0 0,0-1 0 0 0,-1 1-1 0 0,1-1 1 0 0,0 1 0 0 0,0-1-1 0 0,0 1 1 0 0,0-1 0 0 0,-1 1-1 0 0,1 0 1 0 0,0-1 0 0 0,0 1-1 0 0,0-1 1 0 0,0 1 0 0 0,0-1 0 0 0,1 1-1 0 0,-1 0 1 0 0,0-1 0 0 0,0 1-1 0 0,0-1 1 0 0,0 1 0 0 0,1-1-1 0 0,-1 1 1 0 0,0-1 0 0 0,0 1-1 0 0,1-1 1 0 0,-1 1 0 0 0,0-1 0 0 0,1 1-1 0 0,-1-1 1 0 0,1 0 0 0 0,-1 1-1 0 0,1-1 1 0 0,-1 0 0 0 0,0 1-1 0 0,1-1 1 0 0,-1 0 0 0 0,1 1-1 0 0,0-1 1 0 0,-1 0 0 0 0,1 0-1 0 0,-1 0 1 0 0,1 1 0 0 0,-1-1 0 0 0,1 0-1 0 0,-1 0 1 0 0,1 0 0 0 0,0 0-1 0 0,-1 0 1 0 0,1 0 0 0 0,-1 0-1 0 0,1 0 1 0 0,-1 0 0 0 0,1-1-1 0 0,0 1 1 0 0,-1 0-8 0 0,42-5 750 0 0,128-71 105 0 0,-257 149-4 0 0,-22 19-806 0 0,109-93-49 0 0,0 1-1 0 0,1 0 1 0 0,-1 0 0 0 0,1 0 0 0 0,-1 0 0 0 0,1 0-1 0 0,-1 0 1 0 0,1 0 0 0 0,-1 0 0 0 0,0 0-1 0 0,1 0 1 0 0,-1 0 0 0 0,1 0 0 0 0,-1 0 0 0 0,1 0-1 0 0,-1 1 1 0 0,1-1 0 0 0,-1 0 0 0 0,0 0-1 0 0,1 0 1 0 0,-1 1 0 0 0,0-1 0 0 0,1 0-1 0 0,-1 1 1 0 0,1-1 0 0 0,-1 0 0 0 0,0 0 0 0 0,0 1-1 0 0,1-1 1 0 0,-1 1 0 0 0,0-1 0 0 0,0 0-1 0 0,1 1 1 0 0,-1-1 0 0 0,0 1 0 0 0,0-1 0 0 0,0 0-1 0 0,0 1 1 0 0,1-1 0 0 0,-1 1 0 0 0,0-1-1 0 0,0 1 1 0 0,0-1 0 0 0,0 1 0 0 0,0-1 0 0 0,0 1-1 0 0,0-1 1 0 0,-1 0 0 0 0,1 1 0 0 0,0-1-1 0 0,0 1 1 0 0,0-1 0 0 0,0 1 0 0 0,0-1-1 0 0,-1 0 1 0 0,1 1 0 0 0,0-1 0 0 0,0 1 0 0 0,-1-1-1 0 0,1 0 1 0 0,0 1 0 0 0,-1-1 0 0 0,1 0-1 0 0,-1 1 5 0 0,38-12 174 0 0,65-36-74 0 0,-131 90-142 0 0,-90 60 350 0 0,118-102-312 0 0,1-1 1 0 0,0 1-1 0 0,0-1 0 0 0,-1 1 0 0 0,1-1 0 0 0,0 1 0 0 0,0-1 0 0 0,0 1 0 0 0,0-1 0 0 0,0 1 1 0 0,0-1-1 0 0,0 1 0 0 0,0-1 0 0 0,0 1 0 0 0,0-1 0 0 0,0 1 0 0 0,0-1 0 0 0,0 1 0 0 0,0-1 1 0 0,0 0-1 0 0,1 1 0 0 0,-1-1 0 0 0,0 1 0 0 0,0-1 0 0 0,1 1 0 0 0,-1-1 0 0 0,0 1 0 0 0,0-1 0 0 0,1 0 1 0 0,-1 1-1 0 0,0-1 0 0 0,1 0 0 0 0,-1 1 0 0 0,1-1 0 0 0,-1 0 0 0 0,0 1 0 0 0,1-1 0 0 0,-1 0 1 0 0,1 0-1 0 0,-1 0 0 0 0,1 1 0 0 0,-1-1 0 0 0,1 0 0 0 0,-1 0 0 0 0,1 0 0 0 0,-1 0 0 0 0,1 0 1 0 0,-1 0-1 0 0,1 0 0 0 0,-1 0 0 0 0,1 0 0 0 0,-1 0 0 0 0,1 0 0 0 0,-1 0 0 0 0,1 0 0 0 0,-1-1 1 0 0,1 1-1 0 0,-1 0 0 0 0,1 0 0 0 0,-1 0 0 0 0,0-1 0 0 0,1 1 4 0 0,36-5 89 0 0,27-13-39 0 0,-70 33 164 0 0,-102 106 527 0 0,88-77-709 0 0,44-44 56 0 0,-9-7-89 0 0,-9 3-7387 0 0,-5 4-2770 0 0</inkml:trace>
  <inkml:trace contextRef="#ctx0" brushRef="#br0" timeOffset="23003.232">3003 3174 0 0 0,'0'0'843'0'0,"0"0"22"0"0,0 0-82 0 0,0 0-77 0 0,0 0-20 0 0,0 0 55 0 0,0 0 87 0 0,0 0 101 0 0,0 0 76 0 0,2 1-275 0 0,8 2 11330 0 0,-9-2-13949 0 0,-1 5-4463 0 0,0-6-3895 0 0</inkml:trace>
  <inkml:trace contextRef="#ctx0" brushRef="#br0" timeOffset="26981.144">3911 1256 0 0 0,'0'0'216'0'0,"0"0"723"0"0,0 0-120 0 0,0 0-123 0 0,0 0-13 0 0,0 0 48 0 0,0 0 74 0 0,0 0-13 0 0,0 0-9 0 0,0 0-19 0 0,0 0-69 0 0,0 0-80 0 0,0 0-47 0 0,-5-2 3 0 0,-74-18 4687 0 0,45 20-4607 0 0,13-2-345 0 0,0 2-1 0 0,0 1 1 0 0,0 1 0 0 0,0 0-1 0 0,1 2 1 0 0,-14 4-306 0 0,-67 17 731 0 0,-3 28-21 0 0,40-13-431 0 0,-115 77 776 0 0,99-28-540 0 0,49-34-30 0 0,28-44-409 0 0,-1 0 0 0 0,2 1 0 0 0,-1-1 0 0 0,2 1 0 0 0,0-1 0 0 0,0 1-1 0 0,1 0 1 0 0,0-1 0 0 0,1 7-76 0 0,0 11 109 0 0,40 157 386 0 0,-11-121-277 0 0,-25-58-187 0 0,0 0 0 0 0,0-1 1 0 0,0 0-1 0 0,1 1 1 0 0,-1-2-1 0 0,1 1 1 0 0,1-1-1 0 0,-1 0 0 0 0,1 0 1 0 0,0-1-1 0 0,5 2-31 0 0,0 2 49 0 0,37 18 138 0 0,56 18 176 0 0,-79-35-249 0 0,1-1 0 0 0,0-2 0 0 0,0 0 1 0 0,1-2-1 0 0,-1-1 0 0 0,1-1 0 0 0,0-1 1 0 0,19-3-115 0 0,-36 2 15 0 0,142-30 481 0 0,-49-39 177 0 0,-90 60-621 0 0,-1 0 1 0 0,0-1 0 0 0,-1-1 0 0 0,0 0 0 0 0,-1-1 0 0 0,0 0 0 0 0,-1 0 0 0 0,0-1 0 0 0,2-5-53 0 0,33-58 326 0 0,-35 61-280 0 0,0 0 1 0 0,-1-1-1 0 0,0-1 1 0 0,-2 1 0 0 0,0-1-1 0 0,0 0 1 0 0,2-15-47 0 0,-6 15 35 0 0,-1 0 1 0 0,-1 0-1 0 0,0 0 1 0 0,-2 1 0 0 0,0-1-1 0 0,0 0 1 0 0,-2 0-1 0 0,0 0 1 0 0,-2-6-36 0 0,-1-11-20 0 0,-16-30 92 0 0,-52-17-47 0 0,25 25 4 0 0,42 49-79 0 0,0 0 0 0 0,0 0 0 0 0,-1 1 0 0 0,0-1 0 0 0,0 2 0 0 0,0-1 0 0 0,-1 1-1 0 0,0 0 1 0 0,0 1 0 0 0,0 0 0 0 0,0 1 0 0 0,-1-1 0 0 0,1 2 0 0 0,-1 0 0 0 0,0 0-1 0 0,0 0 1 0 0,1 1 0 0 0,-1 1 0 0 0,0 0 0 0 0,0 0 0 0 0,0 1 0 0 0,-2 0 50 0 0,-18-3-1146 0 0,14 1-1651 0 0,1 0-4423 0 0,9 1-3258 0 0</inkml:trace>
  <inkml:trace contextRef="#ctx0" brushRef="#br0" timeOffset="41634.862">5083 4746 0 0 0,'0'0'215'0'0,"0"0"478"0"0,0 0 105 0 0,0 0-134 0 0,0 0-95 0 0,0 0-65 0 0,-6-3-109 0 0,-50-20 3079 0 0,11 9 2113 0 0,-11-1-1912 0 0,-96-6-968 0 0,48 21-1916 0 0,88 1-705 0 0,1 2-1 0 0,-1 0 0 0 0,1 1 0 0 0,1 0 1 0 0,-1 2-1 0 0,0-1 0 0 0,1 2 0 0 0,0 0 1 0 0,1 0-1 0 0,0 1 0 0 0,0 1 0 0 0,0 1 1 0 0,-3 3-86 0 0,-42 46 246 0 0,25-20-19 0 0,16-22-125 0 0,2 1 0 0 0,0 1 0 0 0,1 0-1 0 0,1 1 1 0 0,1 0 0 0 0,-2 6-102 0 0,-35 83 488 0 0,42-88-380 0 0,0-1 1 0 0,2 1 0 0 0,1 0-1 0 0,0 0 1 0 0,2 1-1 0 0,0-1 1 0 0,1 2-109 0 0,10 76 301 0 0,5-64-181 0 0,22 41 225 0 0,-25-63-275 0 0,0-1 1 0 0,1-1 0 0 0,0 0-1 0 0,0 0 1 0 0,2-1 0 0 0,-1-1-1 0 0,1 0 1 0 0,0-1 0 0 0,8 3-71 0 0,19 12 96 0 0,56 18 102 0 0,5-23 33 0 0,-12-10-10 0 0,71-15 152 0 0,-5-41 92 0 0,-72-23-21 0 0,-72 59-387 0 0,0 0-1 0 0,-2 0 1 0 0,1-1 0 0 0,-2-1-1 0 0,0 0 1 0 0,0 0 0 0 0,-1 0 0 0 0,1-6-57 0 0,-4 6 49 0 0,-1-1 1 0 0,0 0-1 0 0,-1 0 1 0 0,0 0-1 0 0,-1 0 1 0 0,-1-1-1 0 0,-1 1 1 0 0,0-1-1 0 0,-1-1-49 0 0,1 1 52 0 0,-15-54 80 0 0,-23-44 27 0 0,5 40-89 0 0,1 15-88 0 0,-42-41 56 0 0,8 27-95 0 0,57 64 40 0 0,-81-58-337 0 0,66 60-412 0 0,17 6-8550 0 0,7 1-2456 0 0</inkml:trace>
  <inkml:trace contextRef="#ctx0" brushRef="#br0" timeOffset="45052.289">5192 5210 0 0 0,'0'0'520'0'0,"0"3"-42"0"0,-5 9 1463 0 0,4-12-1398 0 0,1 0-25 0 0,0 0-5 0 0,0 0 39 0 0,0 0 48 0 0,0 0 40 0 0,0 0-2 0 0,0 0-53 0 0,0 0-62 0 0,0 0-82 0 0,0 0-76 0 0,0 0-63 0 0,0 0-60 0 0,0 0-48 0 0,0 0-2 0 0,0 0 16 0 0,0 0 50 0 0,0 0 63 0 0,0 0 69 0 0,0 0 55 0 0,0 0 41 0 0,0 0 18 0 0,0 0-14 0 0,0 0-16 0 0,0 0-37 0 0,0 0-26 0 0,0 0-43 0 0,0 0-38 0 0,0 0-4 0 0,0 0 8 0 0,0 0 23 0 0,0 0 16 0 0,0 0-2 0 0,0 0-21 0 0,0 0-9 0 0,0 0-21 0 0,8 7 5997 0 0,-3-13-5802 0 0,-5 5-483 0 0,0 1 4 0 0,0 0 3 0 0,0 0-6 0 0,6-29 39 0 0,3-13 122 0 0,-7-270 434 0 0,9 183-495 0 0,-11-198 198 0 0,31 28-112 0 0,-20-120-11 0 0,-29 146-102 0 0,-5 26-44 0 0,-9 96 16 0 0,28-176-32 0 0,-24 180 7 0 0,-7-15-12 0 0,26 92-49 0 0,-8-49 19 0 0,1 24 44 0 0,16-60-73 0 0,11 60 41 0 0,-3 61-36 0 0,1-3-5 0 0,23 41-6668 0 0,-24-4 755 0 0,1 0-5595 0 0</inkml:trace>
  <inkml:trace contextRef="#ctx0" brushRef="#br0" timeOffset="46909.689">5866 1499 0 0 0,'0'0'643'0'0,"0"0"101"0"0,0 0 5 0 0,0 0 9 0 0,0 0 49 0 0,0 0-7 0 0,0 0-27 0 0,0 0-40 0 0,0 0-48 0 0,0 0 11 0 0,-6-7 44 0 0,-22-27 738 0 0,-33 9 3690 0 0,-6 14-2638 0 0,54 9-2259 0 0,-1 1 1 0 0,1 0-1 0 0,-1 0 0 0 0,1 1 1 0 0,-1 1-1 0 0,1 1 1 0 0,-1-1-1 0 0,1 2 1 0 0,-13 4-272 0 0,-23 3 691 0 0,-42 33 276 0 0,-4 38 272 0 0,18 26-351 0 0,19 33 207 0 0,47-42-603 0 0,12-70-318 0 0,32 67 254 0 0,-11-50-265 0 0,48 64 297 0 0,-63-101-420 0 0,1-2-1 0 0,-1 1 0 0 0,1-1 1 0 0,1 0-1 0 0,-1-1 0 0 0,1 0 1 0 0,-1 0-1 0 0,2-1 0 0 0,-1 0 1 0 0,0-1-1 0 0,1 0 0 0 0,-1 0 1 0 0,1-1-1 0 0,0 0 0 0 0,0-1 1 0 0,2 0-40 0 0,153 9 463 0 0,-89-28-251 0 0,38-66 138 0 0,-62 2-60 0 0,-7-10-214 0 0,8 12-12 0 0,-19-42 89 0 0,-32 110-141 0 0,-1-1 0 0 0,0 0-1 0 0,-1 1 1 0 0,-1-1 0 0 0,0 0 0 0 0,0 1 0 0 0,-2-1-1 0 0,1 1 1 0 0,-2 0 0 0 0,1-1 0 0 0,-2 1 0 0 0,0 1-1 0 0,-2-5-11 0 0,-63-100 31 0 0,4 56-127 0 0,61 56-111 0 0,-1-1-1 0 0,0 1 1 0 0,0 1-1 0 0,-1-1 1 0 0,1 1-1 0 0,-1 0 1 0 0,1 1-1 0 0,-1 0 1 0 0,0 0-1 0 0,0 0 1 0 0,0 1-1 0 0,0 0 1 0 0,0 0-1 0 0,0 0 1 0 0,-1 1-1 0 0,1 1 1 0 0,-1-1 207 0 0,-7 11-4161 0 0,8 0-4225 0 0,5-4-3274 0 0</inkml:trace>
  <inkml:trace contextRef="#ctx0" brushRef="#br0" timeOffset="50446.744">5993 1687 0 0 0,'0'0'177'0'0,"0"0"315"0"0,0 0 31 0 0,0 0-36 0 0,0 0 6 0 0,0 0-36 0 0,0 0 3 0 0,6-3 6 0 0,22-10 27 0 0,-27 13-242 0 0,1-1 1 0 0,-1 0 0 0 0,1 0 0 0 0,0 1 0 0 0,-1-1 0 0 0,1 1 0 0 0,0 0 0 0 0,-1-1 0 0 0,1 1 0 0 0,0 0-1 0 0,-1 0 1 0 0,1 0 0 0 0,0 0 0 0 0,-1 0 0 0 0,1 0 0 0 0,0 1 0 0 0,-1-1 0 0 0,1 1 0 0 0,-1-1 0 0 0,1 1 0 0 0,0-1-1 0 0,-1 1 1 0 0,1 0 0 0 0,-1 0 0 0 0,0 0 0 0 0,1 0 0 0 0,-1 0 0 0 0,0 0 0 0 0,1 0 0 0 0,-1 0 0 0 0,0 0 0 0 0,0 1-1 0 0,0-1 1 0 0,0 0 0 0 0,0 1 0 0 0,0 0-252 0 0,18 28 2459 0 0,-11-11-1943 0 0,-1 1 0 0 0,-1 0 0 0 0,0 0 0 0 0,-1 1 0 0 0,-2-1 0 0 0,0 1 0 0 0,0 12-516 0 0,1 9 469 0 0,13 228 960 0 0,-15-14-455 0 0,9-170-786 0 0,5-5 38 0 0,-15 95 617 0 0,-4-115-530 0 0,4-38-97 0 0,-1-22-185 0 0,-1 4 54 0 0,-4-3-4938 0 0,2-2-2375 0 0,2 0-4572 0 0</inkml:trace>
  <inkml:trace contextRef="#ctx0" brushRef="#br0" timeOffset="51323.903">5836 3009 0 0 0,'0'0'343'0'0,"0"0"104"0"0,0 0 69 0 0,0 0-19 0 0,0 0-28 0 0,0 0-8 0 0,0 0-12 0 0,0-9 38 0 0,0-37 1593 0 0,-1 91 10106 0 0,-2 2-9329 0 0,-2 57-2861 0 0,9 262 1782 0 0,-15-351-1782 0 0,21-84-6229 0 0,3 25-6233 0 0,-11 36 8603 0 0</inkml:trace>
  <inkml:trace contextRef="#ctx0" brushRef="#br0" timeOffset="53877.524">5847 2983 0 0 0,'0'0'421'0'0,"0"0"313"0"0,0 0 217 0 0,0 0 84 0 0,0 0 42 0 0,0 0-77 0 0,0 0-162 0 0,0 0-159 0 0,0 0-134 0 0,0 0-19 0 0,0 0 70 0 0,-4-3 1589 0 0,3 1 3724 0 0,35-27-2803 0 0,42 18-2817 0 0,-46 9 98 0 0,98-10 465 0 0,105 12 420 0 0,-110-7-989 0 0,-31 5-160 0 0,-49 3-74 0 0,-42 1 0 0 0,0 0 0 0 0,1 0 0 0 0,-1 0-1 0 0,0-1 1 0 0,0 1 0 0 0,-1 0 0 0 0,1 0 0 0 0,0 0 0 0 0,0 1 0 0 0,-1-1 0 0 0,0 0 0 0 0,1 0-1 0 0,-1 0 1 0 0,0 0 0 0 0,0 0 0 0 0,0 0 0 0 0,0 1 0 0 0,0-1 0 0 0,-1 0 0 0 0,1 0-1 0 0,-1 0 1 0 0,1 0 0 0 0,-1 0 0 0 0,0 0 0 0 0,0 0 0 0 0,0 0 0 0 0,0 0 0 0 0,0 0 0 0 0,0 0-1 0 0,-1 0-48 0 0,-3 16 148 0 0,-10 60-32 0 0,5 105 116 0 0,-3 54 108 0 0,13-172-295 0 0,0-64-54 0 0,2 25 38 0 0,-2-23-29 0 0,22 48 253 0 0,-13-2-265 0 0,-24-56 1181 0 0,-110-16-1173 0 0,-26 34-31 0 0,-11 8 20 0 0,46-5 50 0 0,74-6-66 0 0,-54 3 86 0 0,30-4-12 0 0,29 4-14 0 0,37-11-37 0 0,0 0 31 0 0,0 0-17 0 0,0 0 21 0 0,0 0 1 0 0,0 0-36 0 0,0 0 8 0 0,0 0-7 0 0,0 0-6 0 0,0 0 8 0 0,0 0 13 0 0,0 0-14 0 0,0 0 1 0 0,0 0 26 0 0,0 0-22 0 0,0 0 10 0 0,0 0-9 0 0,0 0-26 0 0,0 0 36 0 0,0 0 16 0 0,0 0 20 0 0,0 0-27 0 0,0 0-4 0 0,0 0 1 0 0,0 0 5 0 0,0 0 20 0 0,0 0 3 0 0,0-19 123 0 0,53-186-175 0 0,-25 124-24 0 0,-26 68-43 0 0,-6 11-2400 0 0,4 2 1370 0 0,-5 7-10697 0 0,5-7 172 0 0</inkml:trace>
  <inkml:trace contextRef="#ctx0" brushRef="#br0" timeOffset="56384.354">6293 3178 0 0 0,'0'0'918'0'0,"0"0"-70"0"0,0 0 32 0 0,0 0 173 0 0,0 0 256 0 0,0 0 138 0 0,0 0-16 0 0,0 0-154 0 0,0 0-206 0 0,0 0-156 0 0,0 0-107 0 0,0 0-20 0 0,0 0-25 0 0,-5-4 31 0 0,-27-28 2670 0 0,9 27-467 0 0,20 5-2937 0 0,1 0 0 0 0,-1 0 1 0 0,0 0-1 0 0,0 0 0 0 0,1 0 0 0 0,-1 1 0 0 0,0-1 0 0 0,1 1 0 0 0,-1-1 1 0 0,0 1-1 0 0,1 0 0 0 0,-1 0 0 0 0,1 0 0 0 0,-1 1 0 0 0,1-1 0 0 0,0 1 1 0 0,-1-1-1 0 0,1 1 0 0 0,0 0 0 0 0,-1 1-60 0 0,-6 3 89 0 0,0 1-1 0 0,1 1 1 0 0,0-1-1 0 0,0 1 1 0 0,1 1-1 0 0,0-1 1 0 0,0 1-1 0 0,1 0 1 0 0,0 1-1 0 0,1 0 1 0 0,0 0-1 0 0,0 0 1 0 0,1 0-1 0 0,0 1 1 0 0,1-1-1 0 0,1 1 1 0 0,-1 0-1 0 0,2 0 1 0 0,-1 5-89 0 0,1-10 36 0 0,1 1 0 0 0,0-1 0 0 0,0 1 0 0 0,1-1-1 0 0,0 1 1 0 0,0-1 0 0 0,0 0 0 0 0,1 1 0 0 0,0-1 0 0 0,0 0 0 0 0,1 0 0 0 0,-1 0 0 0 0,1 0 0 0 0,1-1 0 0 0,-1 1 0 0 0,1-1 0 0 0,0 0 0 0 0,0 0 0 0 0,0 0 0 0 0,1 0 0 0 0,0-1 0 0 0,0 0 0 0 0,1 1-36 0 0,3 2 91 0 0,0-1 1 0 0,1-1 0 0 0,0 1 0 0 0,0-1-1 0 0,0-1 1 0 0,1 0 0 0 0,-1-1 0 0 0,1 1-1 0 0,0-2 1 0 0,0 0 0 0 0,0 0 0 0 0,0-1-1 0 0,0 0 1 0 0,0-1 0 0 0,6-1-92 0 0,141-35-1139 0 0,-143 35-1265 0 0,-8 1-2580 0 0,-3 0-6491 0 0</inkml:trace>
  <inkml:trace contextRef="#ctx0" brushRef="#br0" timeOffset="59976.168">4721 5159 0 0 0,'16'-16'81'0'0,"-12"13"355"0"0,-4 3 205 0 0,0 0 52 0 0,0 0 18 0 0,0 0-3 0 0,0 0-58 0 0,0 0-97 0 0,0 0-86 0 0,0 0-27 0 0,-12-10 3890 0 0,-19 17-3591 0 0,-11 36 473 0 0,38-38-1088 0 0,1 0-1 0 0,0 0 1 0 0,0 0 0 0 0,0 1-1 0 0,1-1 1 0 0,0 1 0 0 0,0-1-1 0 0,0 1 1 0 0,1 0-1 0 0,-1 0 1 0 0,1 0 0 0 0,1-1-1 0 0,-1 1 1 0 0,1 0 0 0 0,0 0-1 0 0,1 0 1 0 0,0 3-124 0 0,-1-9 1 0 0,0 6 136 0 0,1 0-1 0 0,0 0 0 0 0,1 0 1 0 0,-1 0-1 0 0,1 0 1 0 0,0-1-1 0 0,1 1 0 0 0,-1 0 1 0 0,1-1-1 0 0,0 0 1 0 0,1 0-1 0 0,-1 0 0 0 0,1 0 1 0 0,0 0-1 0 0,4 3-136 0 0,-4-5 173 0 0,-1 0-1 0 0,1 0 0 0 0,-1 0 1 0 0,1-1-1 0 0,0 0 1 0 0,0 0-1 0 0,0 0 1 0 0,0 0-1 0 0,1 0 1 0 0,-1-1-1 0 0,0 0 1 0 0,1 0-1 0 0,-1 0 1 0 0,1 0-1 0 0,-1-1 0 0 0,1 0 1 0 0,-1 0-1 0 0,1 0 1 0 0,-1 0-1 0 0,1-1 1 0 0,-1 0-1 0 0,2 0-172 0 0,-4 0 98 0 0,0 1 0 0 0,1-1 0 0 0,-1 0 0 0 0,0 0 0 0 0,0 0 0 0 0,1-1 0 0 0,-1 1 0 0 0,0-1 0 0 0,0 1 0 0 0,0-1 0 0 0,-1 1 0 0 0,1-1 0 0 0,0 0 0 0 0,-1 0 0 0 0,1 0 0 0 0,-1 0 0 0 0,1 0 0 0 0,-1 0 0 0 0,0-1 0 0 0,0 1 0 0 0,0 0 0 0 0,0-2-98 0 0,9-15-85 0 0,25-98 304 0 0,-34 114-232 0 0,-1 1 1 0 0,1-1-1 0 0,0 1 0 0 0,-1-1 0 0 0,1 1 1 0 0,-1-1-1 0 0,0 1 0 0 0,0-1 0 0 0,0 1 1 0 0,0-1-1 0 0,0 1 0 0 0,-1-1 0 0 0,1 1 1 0 0,-1-1-1 0 0,0 1 0 0 0,1 0 0 0 0,-1-1 1 0 0,0 1-1 0 0,-1 0 0 0 0,1-1 0 0 0,0 1 1 0 0,-1 0-1 0 0,1 0 0 0 0,-1 0 0 0 0,1 0 1 0 0,-1 0-1 0 0,0 1 0 0 0,0-1 0 0 0,0 0 1 0 0,0 1-1 0 0,0-1 0 0 0,0 1 0 0 0,0 0 1 0 0,-1 0 12 0 0,-116-5-3069 0 0,103 13 212 0 0,8 0-6942 0 0,8-4 4063 0 0</inkml:trace>
  <inkml:trace contextRef="#ctx0" brushRef="#br0" timeOffset="61416.74">4535 5103 0 0 0,'0'0'153'0'0,"0"0"497"0"0,0 0 194 0 0,0 0 158 0 0,0 0 124 0 0,0 0-4 0 0,0 0-136 0 0,0 0-221 0 0,0 0-237 0 0,0 0-188 0 0,0 0-92 0 0,0 0-36 0 0,0 0-6 0 0,0 0 12 0 0,0 0-7 0 0,0 0-7 0 0,2 23 2880 0 0,14 207 2675 0 0,15 161-3426 0 0,-12-107-1600 0 0,-14-174-156 0 0,-5-109-528 0 0,0-1 8 0 0,0 0 15 0 0,0 0 12 0 0,0 0-2 0 0,0 0-8 0 0,0 0-20 0 0,0 0-10 0 0,0 0-15 0 0,0 0-2 0 0,-14-33-1689 0 0,1-36-4008 0 0,13 23-3073 0 0,0 44 8133 0 0,0-14-4578 0 0</inkml:trace>
  <inkml:trace contextRef="#ctx0" brushRef="#br0" timeOffset="62684.189">4500 5111 0 0 0,'0'0'247'0'0,"0"0"233"0"0,0 0 140 0 0,0 0 133 0 0,0 0 76 0 0,0 0 5 0 0,0 2 683 0 0,2 3 8250 0 0,171-35-6421 0 0,-25 16-2307 0 0,-101 21-773 0 0,-33 8-150 0 0,56 26 36 0 0,-67-35-79 0 0,1 0 0 0 0,-1 0 0 0 0,0 0 0 0 0,-1 1 0 0 0,1-1 0 0 0,-1 1 0 0 0,-1 0 0 0 0,1-1 1 0 0,-1 1-1 0 0,0 0 0 0 0,-1 0 0 0 0,0 0 0 0 0,0 0 0 0 0,0 0 0 0 0,-1 0 0 0 0,-1 6-73 0 0,1 19 179 0 0,8 196 396 0 0,-5 139 328 0 0,22-208-637 0 0,-22-104 116 0 0,-2-54-354 0 0,0-1-8 0 0,0 0-23 0 0,0 0-5 0 0,0 0 0 0 0,0 0 3 0 0,0 0 11 0 0,0 0 9 0 0,0 0 2 0 0,0 0 10 0 0,0 0 14 0 0,0 0-5 0 0,0 0 4 0 0,0 0 6 0 0,0 0 2 0 0,0 0 21 0 0,0 0-4 0 0,0 0 15 0 0,0 0-9 0 0,0 0-10 0 0,0 0 27 0 0,0 0-18 0 0,0 0-13 0 0,0 0-7 0 0,0 0-25 0 0,0 0 2 0 0,0 0-9 0 0,0 0 5 0 0,0 0 18 0 0,0 0-25 0 0,0 0-5 0 0,0 0 2 0 0,0 0-26 0 0,0 0 5 0 0,0 0 13 0 0,0 0 3 0 0,0 0 0 0 0,0 0-5 0 0,-1-23-4639 0 0,1 20 3361 0 0,-1-8-7040 0 0,1 7-1987 0 0</inkml:trace>
  <inkml:trace contextRef="#ctx0" brushRef="#br0" timeOffset="65444.406">4131 6145 0 0 0,'0'0'736'0'0,"0"0"431"0"0,0 0 151 0 0,0 0-58 0 0,0 0-158 0 0,0 0-265 0 0,0 0-215 0 0,0 0-105 0 0,0 0-12 0 0,0 0 57 0 0,-2 1 6 0 0,-5 6 1942 0 0,24 1 172 0 0,33 2 432 0 0,222-21 727 0 0,135-7-2612 0 0,-65 21-922 0 0,-272-6-286 0 0,20-1 19 0 0,-49-3 356 0 0,-47 36-249 0 0,-67 299 64 0 0,40-63-230 0 0,27-239 29 0 0,2 1 1 0 0,1-1-1 0 0,1 1 1 0 0,1 0-1 0 0,2 24-10 0 0,3-28-9 0 0,-2-15 16 0 0,-1 0 0 0 0,0 0 1 0 0,0 0-1 0 0,0 0 0 0 0,-1 0 0 0 0,0 0 0 0 0,-1 0 0 0 0,1 0 0 0 0,-2 0 0 0 0,1 0 0 0 0,-3 7-7 0 0,-5 57 164 0 0,5-42-30 0 0,4-30-122 0 0,0 0-19 0 0,0 0 8 0 0,0 0-2 0 0,0 0 9 0 0,0 0-12 0 0,0 0 0 0 0,0 0 15 0 0,0 0-2 0 0,0 0-5 0 0,0 0-9 0 0,0 0 23 0 0,0 0 16 0 0,-20-3 1427 0 0,-62-8-1555 0 0,-164 10 52 0 0,-67-9 69 0 0,15-2-11 0 0,210 19 23 0 0,45 1-22 0 0,-5-5 46 0 0,47-2-51 0 0,0-1 1 0 0,0 1-1 0 0,-1-1 1 0 0,1 1-1 0 0,0-1 1 0 0,0 0 0 0 0,0 0-1 0 0,0 1 1 0 0,-1-1-1 0 0,1 0 1 0 0,0 0-1 0 0,0 0 1 0 0,-1 0-1 0 0,1 0 1 0 0,0-1-1 0 0,0 1 1 0 0,0 0-1 0 0,0-1 1 0 0,-1 1 0 0 0,1 0-1 0 0,0-1 1 0 0,0 0-1 0 0,0 1 1 0 0,0-1-1 0 0,0 1 1 0 0,0-1-1 0 0,0 0 1 0 0,0 0-1 0 0,0 0 1 0 0,0 0-1 0 0,1 1 1 0 0,-1-1 0 0 0,0 0-1 0 0,1 0 1 0 0,-1-1-1 0 0,0 1 1 0 0,1 0-1 0 0,-1 0 1 0 0,1 0-1 0 0,-1-1-12 0 0,-2-40-10 0 0,1-1 0 0 0,3 1 0 0 0,1-1-1 0 0,2 1 1 0 0,1-1 0 0 0,12-37 10 0 0,-3 3-16 0 0,30-322 36 0 0,-28 314-63 0 0,1 35 39 0 0,-17 49 10 0 0,0 1-37 0 0,0 0 36 0 0,0 0 1 0 0,0 0 16 0 0,0 0-30 0 0,0 0-14 0 0,0 0-4 0 0,0 0 2 0 0,0 0 16 0 0,0 0-28 0 0,0 0-2 0 0,0 0-16 0 0,0 0-10 0 0,7 29-307 0 0,1-15-210 0 0,7 8-1403 0 0,-1-10-8315 0 0,-12-11-1022 0 0</inkml:trace>
  <inkml:trace contextRef="#ctx0" brushRef="#br0" timeOffset="65844.63">4603 6425 11266 0 0,'0'0'1403'0'0,"0"0"-812"0"0,0 0-523 0 0,0 0-17 0 0,0 0 249 0 0,0 0 289 0 0,0 0 201 0 0,0 0 81 0 0,0 0-39 0 0,0 0-87 0 0,0 0-168 0 0,0 0-133 0 0,7 14-14 0 0,41 99 911 0 0,-38 90 263 0 0,-11-142-1439 0 0,-2 59 207 0 0,3-119-398 0 0,0-1 2 0 0,0 0 0 0 0,0 0-6 0 0,0 0-20 0 0,0 0-10 0 0,0 0-20 0 0,0 0-27 0 0,0 0-46 0 0,0 0-86 0 0,0 0-96 0 0,0-23-2193 0 0,10-36-5510 0 0,-6 43 2818 0 0,-2 7-305 0 0</inkml:trace>
  <inkml:trace contextRef="#ctx0" brushRef="#br0" timeOffset="66401.909">4586 6341 2369 0 0,'0'0'2527'0'0,"0"0"-779"0"0,0 0-346 0 0,0 0-61 0 0,0 0 96 0 0,0 0 20 0 0,0 0-136 0 0,0 0-243 0 0,0 0-292 0 0,0 0-285 0 0,0 0-213 0 0,0 0-118 0 0,0-3-14 0 0,0 2-106 0 0,0 1-1 0 0,0-1 1 0 0,0 0-1 0 0,0 0 1 0 0,1 1 0 0 0,-1-1-1 0 0,0 0 1 0 0,1 0 0 0 0,-1 1-1 0 0,1-1 1 0 0,-1 1-1 0 0,0-1 1 0 0,1 0 0 0 0,0 1-1 0 0,-1-1 1 0 0,1 1 0 0 0,-1-1-1 0 0,1 1 1 0 0,0-1-1 0 0,-1 1 1 0 0,1-1 0 0 0,0 1-1 0 0,-1 0 1 0 0,1-1 0 0 0,0 1-1 0 0,0 0 1 0 0,-1 0-1 0 0,1 0 1 0 0,0-1 0 0 0,0 1-1 0 0,-1 0 1 0 0,1 0 0 0 0,0 0-1 0 0,0 0 1 0 0,-1 0-1 0 0,1 1 1 0 0,0-1 0 0 0,0 0-1 0 0,0 0 1 0 0,-1 0 0 0 0,1 1-1 0 0,0-1 1 0 0,-1 0-1 0 0,1 1 1 0 0,0-1 0 0 0,-1 0-1 0 0,1 1 1 0 0,0-1 0 0 0,-1 1-1 0 0,1 0-49 0 0,6 0 182 0 0,184 11 2748 0 0,-187-13-2910 0 0,-1 0 0 0 0,0 1 0 0 0,1 0 0 0 0,-1-1 0 0 0,0 1 0 0 0,1 0 0 0 0,-1 1 0 0 0,0-1 0 0 0,1 1 0 0 0,-1-1 0 0 0,0 1 0 0 0,0 0 0 0 0,0 0 0 0 0,0 1 0 0 0,0-1 0 0 0,0 1 0 0 0,0-1 0 0 0,0 1 0 0 0,0 0 0 0 0,-1 0 0 0 0,1 0 0 0 0,-1 0 0 0 0,1 1 0 0 0,-1-1 0 0 0,0 1 0 0 0,0-1 0 0 0,0 1 0 0 0,0 0 0 0 0,0 0 0 0 0,-1 0 0 0 0,1 0 0 0 0,-1 0 0 0 0,0 0 0 0 0,0 0 0 0 0,0 0 0 0 0,0 0 0 0 0,-1 1-20 0 0,-1 6 77 0 0,-1 0-1 0 0,-1 0 1 0 0,0 0 0 0 0,0 0-1 0 0,-1 0 1 0 0,0-1-1 0 0,0 0 1 0 0,-1 0-1 0 0,-1 0 1 0 0,0 0-1 0 0,0-1 1 0 0,0 0 0 0 0,-4 3-77 0 0,-15 22 84 0 0,13-16-46 0 0,9-14-39 0 0,0 0 0 0 0,0 0 0 0 0,0 0 0 0 0,1 0 1 0 0,-1 1-1 0 0,1 0 0 0 0,0-1 0 0 0,0 1 0 0 0,0 0 0 0 0,0 0 0 0 0,1 0 0 0 0,-1 0 0 0 0,1 0 0 0 0,0 0 0 0 0,0 0 0 0 0,1 0 0 0 0,0 1 0 0 0,-1-1 0 0 0,1 0 0 0 0,0 0 0 0 0,1 1 0 0 0,-1-1 0 0 0,1 2 1 0 0,5 0-2 0 0,0-1 0 0 0,0 0 0 0 0,0-1 0 0 0,0 1 0 0 0,1-1-1 0 0,-1-1 1 0 0,1 1 0 0 0,0-1 0 0 0,0 0 0 0 0,1-1-1 0 0,3 2 3 0 0,117 55 56 0 0,-123-56-37 0 0,0 1 0 0 0,-1-1 0 0 0,1 1 0 0 0,0 0 0 0 0,-1 1 0 0 0,0-1 0 0 0,0 1 0 0 0,0-1 0 0 0,-1 1-1 0 0,0 1 1 0 0,1-1 0 0 0,-2 0 0 0 0,1 1 0 0 0,-1-1 0 0 0,0 1 0 0 0,0 0 0 0 0,0 0 0 0 0,-1 0 0 0 0,0 0 0 0 0,0 0 0 0 0,0 4-19 0 0,-1-6 41 0 0,0 0 0 0 0,0 0 0 0 0,0-1-1 0 0,-1 1 1 0 0,1 0 0 0 0,-1 0 0 0 0,0-1 0 0 0,0 1 0 0 0,0-1 0 0 0,-1 1 0 0 0,1-1-1 0 0,-1 1 1 0 0,0-1 0 0 0,0 0 0 0 0,0 0 0 0 0,0 0 0 0 0,-1 0 0 0 0,1 0 0 0 0,-1 0-1 0 0,0-1 1 0 0,0 1 0 0 0,0-1 0 0 0,0 1 0 0 0,0-1 0 0 0,0 0 0 0 0,-3 1-41 0 0,-5 4 2 0 0,-1-1 1 0 0,0 0-1 0 0,-1-1 1 0 0,1 0 0 0 0,-1 0-1 0 0,0-1 1 0 0,0-1-1 0 0,0-1 1 0 0,0 0 0 0 0,-1 0-1 0 0,1-1 1 0 0,0-1-1 0 0,-1 0 1 0 0,-9-2-3 0 0,20 2-102 0 0,0-1-1 0 0,0 1 1 0 0,0-1 0 0 0,0 0 0 0 0,0 0 0 0 0,0-1-1 0 0,0 1 1 0 0,0 0 0 0 0,0-1 0 0 0,1 0 0 0 0,-1 1-1 0 0,0-1 1 0 0,1 0 0 0 0,0 0 0 0 0,-1-1 0 0 0,1 1-1 0 0,0 0 1 0 0,0-1 0 0 0,1 1 0 0 0,-2-2 102 0 0,-10-22-7150 0 0,11 18-4370 0 0</inkml:trace>
  <inkml:trace contextRef="#ctx0" brushRef="#br0" timeOffset="68527.832">4645 5405 0 0 0,'0'0'906'0'0,"0"0"-10"0"0,0 0-67 0 0,0 0-47 0 0,0 0 9 0 0,0 0 37 0 0,0 0 109 0 0,0 0 83 0 0,0 0 9 0 0,0 0 2 0 0,0 0-111 0 0,-16 16 1246 0 0,-3 1-1798 0 0,16-15-322 0 0,-1 1 0 0 0,1 0 0 0 0,-1 0 0 0 0,1 0 0 0 0,0 0 0 0 0,0 0 0 0 0,0 1 0 0 0,1 0 0 0 0,-1-1 0 0 0,1 1 0 0 0,0 0 0 0 0,0 0 0 0 0,0 0 0 0 0,1 1 0 0 0,-1-1 0 0 0,1 0 0 0 0,0 0 0 0 0,0 1 1 0 0,0 3-47 0 0,2-6 65 0 0,0 0 0 0 0,0-1 0 0 0,0 1 1 0 0,0-1-1 0 0,0 1 0 0 0,0-1 1 0 0,0 1-1 0 0,1-1 0 0 0,-1 0 1 0 0,1 0-1 0 0,-1 0 0 0 0,1 1 1 0 0,-1-1-1 0 0,1-1 0 0 0,-1 1 1 0 0,1 0-1 0 0,0 0 0 0 0,0-1 1 0 0,-1 1-1 0 0,1-1 0 0 0,0 1 1 0 0,0-1-1 0 0,0 0 0 0 0,0 1 0 0 0,0-1 1 0 0,-1 0-1 0 0,1 0 0 0 0,0-1 1 0 0,0 1-1 0 0,0 0 0 0 0,0-1 1 0 0,-1 1-1 0 0,1-1 0 0 0,0 1 1 0 0,0-1-1 0 0,-1 0 0 0 0,1 0 1 0 0,0 0-1 0 0,-1 0 0 0 0,1 0 1 0 0,-1 0-1 0 0,1 0 0 0 0,-1 0 0 0 0,1-1-65 0 0,143-97 562 0 0,-131 91-509 0 0,-22 14-99 0 0,-19 15-154 0 0,-66 88 253 0 0,82-88-427 0 0,31-24 65 0 0,74-63 374 0 0,6-7-259 0 0,-144 102 456 0 0,-83 108-266 0 0,124-134-31 0 0,-1 1 0 0 0,1 0 0 0 0,0 0-1 0 0,1 0 1 0 0,-1 0 0 0 0,1 0-1 0 0,0 1 1 0 0,0-1 0 0 0,0 1-1 0 0,0 0 1 0 0,1-1 0 0 0,0 1 0 0 0,0 0-1 0 0,0 0 1 0 0,1 0 0 0 0,0 0-1 0 0,0 4 36 0 0,40-14 215 0 0,179-121 192 0 0,-267 188 108 0 0,-47 77-374 0 0,38-50-262 0 0,86-97 517 0 0,119-69 46 0 0,-129 70-384 0 0,-22 15 230 0 0,-240 208-456 0 0,193-156-143 0 0,73-62 291 0 0,-8-9 74 0 0,0 0-1 0 0,1 1 1 0 0,1 0 0 0 0,0 1 0 0 0,0 1-1 0 0,0 1 1 0 0,11-3-54 0 0,-29 11 0 0 0,1-1 0 0 0,0 0 0 0 0,-1 0-1 0 0,1 1 1 0 0,0-1 0 0 0,-1 0 0 0 0,1 1-1 0 0,-1-1 1 0 0,1 1 0 0 0,0-1 0 0 0,0 1 0 0 0,-1-1-1 0 0,1 0 1 0 0,0 1 0 0 0,0-1 0 0 0,0 1 0 0 0,-1-1-1 0 0,1 1 1 0 0,0-1 0 0 0,0 1 0 0 0,0-1 0 0 0,0 1-1 0 0,0-1 1 0 0,0 1 0 0 0,0-1 0 0 0,0 1 0 0 0,0-1-1 0 0,0 1 1 0 0,0-1 0 0 0,1 1 0 0 0,-1-1 0 0 0,0 1-1 0 0,0-1 1 0 0,0 1 0 0 0,1-1 0 0 0,-1 1 0 0 0,0-1-1 0 0,0 0 1 0 0,1 1 0 0 0,-1-1 0 0 0,0 1 0 0 0,1-1-1 0 0,-1 0 1 0 0,1 1 0 0 0,-1-1 0 0 0,0 0 0 0 0,1 0-1 0 0,-1 1 1 0 0,1-1 0 0 0,-1 0 0 0 0,1 0 0 0 0,-1 0-1 0 0,1 1 1 0 0,-1-1 0 0 0,1 0 0 0 0,-1 0 0 0 0,1 0-1 0 0,-1 0 1 0 0,1 0 0 0 0,-1 0 0 0 0,1 0 0 0 0,-1 0-1 0 0,1 0 1 0 0,-31 37 295 0 0,30-37-297 0 0,-103 99-80 0 0,103-98 82 0 0,-1-1 1 0 0,1 1-1 0 0,0 0 1 0 0,0 0 0 0 0,0-1-1 0 0,0 1 1 0 0,0 0 0 0 0,0 0-1 0 0,0-1 1 0 0,0 1 0 0 0,0 0-1 0 0,0 0 1 0 0,1-1 0 0 0,-1 1-1 0 0,0 0 1 0 0,0-1-1 0 0,1 1 1 0 0,-1 0 0 0 0,1-1-1 0 0,-1 1 1 0 0,0 0 0 0 0,1-1-1 0 0,-1 1 1 0 0,1-1 0 0 0,-1 1-1 0 0,1-1 1 0 0,0 1 0 0 0,-1-1-1 0 0,1 1 1 0 0,-1-1 0 0 0,1 0-1 0 0,0 1 1 0 0,-1-1-1 0 0,1 0 1 0 0,0 1 0 0 0,0-1-1 0 0,-1 0 1 0 0,1 0 0 0 0,0 0-1 0 0,-1 0 1 0 0,1 0 0 0 0,0 0-1 0 0,0 0 1 0 0,-1 0 0 0 0,1 0-1 0 0,0 0 1 0 0,0 0 0 0 0,-1 0-1 0 0,1 0 1 0 0,0-1-1 0 0,0 1 1 0 0,-1 0 0 0 0,1 0-1 0 0,0-1 1 0 0,-1 1 0 0 0,1-1-1 0 0,-1 1 1 0 0,1-1 0 0 0,0 1-1 0 0,-1-1 1 0 0,1 1 0 0 0,-1-1-1 0 0,1 1 1 0 0,-1-1-1 0 0,126-62 392 0 0,13 5-112 0 0,-160 84 1194 0 0,-73 50-1081 0 0,11-24-174 0 0,83-52-250 0 0,0 0 1 0 0,0 0-1 0 0,0 0 0 0 0,1 0 1 0 0,-1 0-1 0 0,0 0 1 0 0,0 0-1 0 0,0 0 1 0 0,1 0-1 0 0,-1 0 0 0 0,0 0 1 0 0,0 1-1 0 0,0-1 1 0 0,0 0-1 0 0,1 0 1 0 0,-1 0-1 0 0,0 0 0 0 0,0 0 1 0 0,0 1-1 0 0,0-1 1 0 0,0 0-1 0 0,1 0 1 0 0,-1 0-1 0 0,0 0 0 0 0,0 1 1 0 0,0-1-1 0 0,0 0 1 0 0,0 0-1 0 0,0 0 1 0 0,0 1-1 0 0,0-1 0 0 0,0 0 1 0 0,0 0-1 0 0,0 0 1 0 0,0 0-1 0 0,0 1 1 0 0,0-1-1 0 0,0 0 0 0 0,0 0 1 0 0,0 1 30 0 0,24-7-863 0 0,-16 2 299 0 0,17-7-6262 0 0,-13 4-3928 0 0</inkml:trace>
  <inkml:trace contextRef="#ctx0" brushRef="#br0" timeOffset="71707.149">2392 3126 0 0 0,'0'0'315'0'0,"0"0"506"0"0,0 0 58 0 0,0 0-59 0 0,0 0-38 0 0,0 0-22 0 0,0 0 48 0 0,0 0-17 0 0,-1-3-16 0 0,0 2-547 0 0,0 0 1 0 0,0 0 0 0 0,0-1-1 0 0,0 1 1 0 0,0 0-1 0 0,0 0 1 0 0,0 0-1 0 0,0 0 1 0 0,-1 0 0 0 0,1 1-1 0 0,0-1 1 0 0,0 0-1 0 0,-1 0 1 0 0,1 1-1 0 0,-1-1 1 0 0,1 1 0 0 0,0-1-1 0 0,-1 1 1 0 0,1 0-1 0 0,-1 0 1 0 0,1-1-1 0 0,-1 1 1 0 0,1 0 0 0 0,-1 0-1 0 0,1 0 1 0 0,-1 1-1 0 0,1-1 1 0 0,-1 0 0 0 0,-1 1-229 0 0,-3-1 114 0 0,1 1 40 0 0,1 1 1 0 0,0 0 0 0 0,-1 0 0 0 0,1 0 0 0 0,0 0 0 0 0,0 1 0 0 0,0 0 0 0 0,0-1 0 0 0,0 2 0 0 0,1-1 0 0 0,-1 0-1 0 0,1 1 1 0 0,0-1 0 0 0,-2 4-155 0 0,-6 5 195 0 0,6-6-120 0 0,1 1 0 0 0,0 0 0 0 0,1-1 0 0 0,-1 1 0 0 0,1 0 0 0 0,0 1 0 0 0,1-1 0 0 0,0 0 0 0 0,0 1 0 0 0,1 0-1 0 0,0-1 1 0 0,0 1 0 0 0,0 0 0 0 0,1-1 0 0 0,1 1 0 0 0,-1 0 0 0 0,1-1 0 0 0,2 6-75 0 0,-1-7 115 0 0,2 0-1 0 0,-1 0 0 0 0,1-1 0 0 0,0 1 1 0 0,0-1-1 0 0,0 0 0 0 0,1 0 0 0 0,-1-1 0 0 0,1 1 1 0 0,1-1-1 0 0,-1 0 0 0 0,0 0 0 0 0,1-1 1 0 0,0 0-1 0 0,0 0 0 0 0,0 0 0 0 0,0-1 1 0 0,0 0-1 0 0,1 0 0 0 0,-1 0 0 0 0,1-1 1 0 0,-1 0-1 0 0,1 0 0 0 0,-1-1 0 0 0,1 1 0 0 0,0-1 1 0 0,-1-1-1 0 0,1 0 0 0 0,-1 0 0 0 0,1 0 1 0 0,-1 0-1 0 0,1-1 0 0 0,-1 0 0 0 0,0-1 1 0 0,4-1-115 0 0,0-1 94 0 0,-1 0 1 0 0,0-1-1 0 0,0 0 1 0 0,-1-1-1 0 0,1 1 1 0 0,-2-2 0 0 0,1 1-1 0 0,-1-1 1 0 0,0 0-1 0 0,0-1 1 0 0,-1 1-1 0 0,0-1 1 0 0,-1-1 0 0 0,0 1-1 0 0,0-1 1 0 0,-1 0-1 0 0,0 0 1 0 0,-1 0-1 0 0,0 0 1 0 0,-1-1 0 0 0,0 1-1 0 0,0-1 1 0 0,-1 1-1 0 0,-1-4-94 0 0,1 9 3 0 0,-1 0 0 0 0,0 0-1 0 0,-1 0 1 0 0,1 0-1 0 0,-1 0 1 0 0,0 0 0 0 0,0 0-1 0 0,0 1 1 0 0,-1-1-1 0 0,0 0 1 0 0,0 1 0 0 0,0-1-1 0 0,0 1 1 0 0,-1 0 0 0 0,0-1-1 0 0,1 1 1 0 0,-1 1-1 0 0,-1-1 1 0 0,1 0 0 0 0,-1 1-1 0 0,1-1 1 0 0,-1 1-1 0 0,0 0 1 0 0,-1 0-3 0 0,0 0-115 0 0,-1-1 0 0 0,0 1 0 0 0,-1 0 1 0 0,1 0-1 0 0,-1 0 0 0 0,1 1 0 0 0,-1 0 0 0 0,1 1 0 0 0,-1-1 1 0 0,0 1-1 0 0,0 0 0 0 0,0 1 0 0 0,0 0 0 0 0,0 0 0 0 0,0 0 1 0 0,0 1-1 0 0,1 0 0 0 0,-1 1 0 0 0,0-1 0 0 0,0 1 0 0 0,1 0 0 0 0,-1 1 1 0 0,1 0-1 0 0,-4 2 115 0 0,-42 25-4143 0 0,7 6-4617 0 0,33-24 882 0 0</inkml:trace>
  <inkml:trace contextRef="#ctx0" brushRef="#br0" timeOffset="72572.64">2110 3090 0 0 0,'0'0'1328'0'0,"0"0"-83"0"0,0 0-57 0 0,0 0 171 0 0,0 0 178 0 0,0 0 78 0 0,0 0-90 0 0,0 0-216 0 0,0 0-260 0 0,0 0-197 0 0,0 0-137 0 0,0 0-118 0 0,0 0-18 0 0,-2 11-36 0 0,-7 84 1362 0 0,31 255 809 0 0,-8-33-2123 0 0,-11-274-494 0 0,-3 1 1 0 0,-1 0-1 0 0,-3-1 0 0 0,-1 1 1 0 0,-4 6-98 0 0,-2 160 637 0 0,-21-114-57 0 0,43-137-4585 0 0,-5 17-2744 0 0,-4 15-3868 0 0</inkml:trace>
  <inkml:trace contextRef="#ctx0" brushRef="#br0" timeOffset="73923.965">2057 3229 0 0 0,'0'0'1000'0'0,"0"0"131"0"0,0 0 21 0 0,0 0-106 0 0,0 0-150 0 0,0 0-176 0 0,0 0-132 0 0,0 0-19 0 0,0 0 99 0 0,0-3 134 0 0,0-62 5263 0 0,0-14-3658 0 0,2 72-2337 0 0,1 0 0 0 0,-1 0 0 0 0,1 0 0 0 0,1 0 0 0 0,-1 0 1 0 0,1 1-1 0 0,0 0 0 0 0,1-1 0 0 0,-1 1 0 0 0,1 1 0 0 0,1-1 1 0 0,-1 1-1 0 0,2-1-70 0 0,-4 5 13 0 0,0 0 0 0 0,0-1 0 0 0,1 1 1 0 0,-1 1-1 0 0,1-1 0 0 0,-1 0 0 0 0,1 1 0 0 0,-1 0 1 0 0,1 0-1 0 0,-1 0 0 0 0,1 0 0 0 0,-1 1 0 0 0,1-1 0 0 0,-1 1 1 0 0,1 0-1 0 0,-1 0 0 0 0,0 0 0 0 0,3 1-13 0 0,212 13 1415 0 0,-116 3-1111 0 0,-19-2-89 0 0,-52-9-180 0 0,-20 22 251 0 0,3 104 599 0 0,-8-51-619 0 0,-4 0 0 0 0,-7 67-266 0 0,3-89 14 0 0,-3 263 190 0 0,-3-176-36 0 0,17-73-80 0 0,-6-31 63 0 0,-4-42-1892 0 0,-2-6-7269 0 0,2 4 6844 0 0,1 0-7407 0 0</inkml:trace>
  <inkml:trace contextRef="#ctx0" brushRef="#br0" timeOffset="76187.276">1702 4128 2032 0 0,'0'0'1928'0'0,"0"0"-559"0"0,0 0-135 0 0,0 0 150 0 0,0 0 134 0 0,0 0-11 0 0,0 0-175 0 0,0 0-282 0 0,0 0-278 0 0,0 0-171 0 0,0 0-37 0 0,0 0 43 0 0,0 0 76 0 0,3-1 45 0 0,160-2 4981 0 0,81 14-4575 0 0,80-18-543 0 0,-19-26-351 0 0,-122 18-128 0 0,-183 44 502 0 0,-35 82-431 0 0,33-106-180 0 0,-6 19 5 0 0,0 1 0 0 0,2 0 0 0 0,1 0 0 0 0,1 1 0 0 0,1-1 0 0 0,0 11-8 0 0,8 60 44 0 0,-6 81 63 0 0,-64 29 117 0 0,64-203-218 0 0,-7 12 21 0 0,1 0 1 0 0,1 1-1 0 0,1 0 1 0 0,0 0-1 0 0,1 1 1 0 0,1-1-1 0 0,0 1 1 0 0,1 0-1 0 0,0 13-27 0 0,2 38 19 0 0,0-67-34 0 0,0 5 59 0 0,0-5-57 0 0,0-1-3 0 0,0 0 5 0 0,0 0 22 0 0,0 0 3 0 0,0 0-7 0 0,0-11 492 0 0,0 9-500 0 0,0 1 1 0 0,0-1 0 0 0,-1 0-1 0 0,1 1 1 0 0,-1-1-1 0 0,1 1 1 0 0,-1-1 0 0 0,0 1-1 0 0,1-1 1 0 0,-1 1 0 0 0,0-1-1 0 0,0 1 1 0 0,0 0-1 0 0,0-1 1 0 0,-1 1 0 0 0,1 0-1 0 0,0 0 1 0 0,0 0-1 0 0,-1 0 1 0 0,1 0 0 0 0,0 0-1 0 0,-1 0 1 0 0,1 0 0 0 0,-1 1-1 0 0,0-1 1 0 0,1 1-1 0 0,-1-1 1 0 0,1 1 0 0 0,-1-1-1 0 0,0 1 1 0 0,1 0-1 0 0,-1 0 1 0 0,0 0 0 0 0,-1 0 0 0 0,-67 2-192 0 0,65-2 190 0 0,-158 44-121 0 0,51-22 67 0 0,0-5 0 0 0,-59 0 56 0 0,148-15 6 0 0,-140 6-21 0 0,-39 22 343 0 0,202-56-168 0 0,53-328-107 0 0,-51 303-71 0 0,-2-1-1 0 0,-2 0 1 0 0,-3 1-1 0 0,-1 0 1 0 0,-3 0-1 0 0,-3 0 1 0 0,-1 1-1 0 0,-16-37 19 0 0,24 77-22 0 0,1 1 0 0 0,0-1 0 0 0,0 0 0 0 0,1-1-1 0 0,1 1 1 0 0,0-1 0 0 0,0 1 0 0 0,1-1 0 0 0,0 0 0 0 0,1 1-1 0 0,0-1 1 0 0,1 0 0 0 0,0 1 0 0 0,2-11 22 0 0,-1 18-33 0 0,-1-1 1 0 0,1 1-1 0 0,0 0 1 0 0,0 0 0 0 0,0 0-1 0 0,0 0 1 0 0,1 0-1 0 0,-1 0 1 0 0,1 0 0 0 0,0 1-1 0 0,-1-1 1 0 0,1 1-1 0 0,0 0 1 0 0,1 0-1 0 0,-1 0 1 0 0,0 0 0 0 0,1 1-1 0 0,-1-1 1 0 0,1 1-1 0 0,-1 0 1 0 0,1 0 0 0 0,0 0-1 0 0,-1 0 1 0 0,1 1-1 0 0,0-1 1 0 0,0 1 32 0 0,14 39-2927 0 0,-17-20-4963 0 0,-1-15 4521 0 0,0 3-8344 0 0</inkml:trace>
  <inkml:trace contextRef="#ctx0" brushRef="#br0" timeOffset="77195.287">2221 4408 4449 0 0,'0'0'1568'0'0,"0"0"-385"0"0,0 0-56 0 0,0 0 225 0 0,0 0 249 0 0,0 0 115 0 0,0 0-88 0 0,0 0-262 0 0,0 0-274 0 0,0 0-239 0 0,0 0-171 0 0,0 0-72 0 0,-5-4 3109 0 0,-3 14-3639 0 0,1 1-1 0 0,0 0 0 0 0,0 0 1 0 0,1 1-1 0 0,0-1 0 0 0,1 1 1 0 0,1 1-1 0 0,0-1 0 0 0,0 2-79 0 0,-15 38 113 0 0,-130 268-8 0 0,105-238-55 0 0,51-116 565 0 0,152-279-459 0 0,4 20-150 0 0,-135 259-2 0 0,-28 34-14 0 0,3 23-80 0 0,45 231 549 0 0,-27-180-358 0 0,21 82 93 0 0,-7-15-41 0 0,-32-118-35 0 0,-4-39-1960 0 0,-2-15-4081 0 0,1 22 835 0 0,2 5-5741 0 0</inkml:trace>
  <inkml:trace contextRef="#ctx0" brushRef="#br0" timeOffset="77475.415">2064 4761 5729 0 0,'0'0'3553'0'0,"0"0"-1369"0"0,0 0-709 0 0,0 0-240 0 0,0 0-50 0 0,0 0-32 0 0,0 0-107 0 0,0 0-171 0 0,0 0-81 0 0,0 0-35 0 0,0 0 4 0 0,0 0 28 0 0,0 0-52 0 0,14-2-43 0 0,103-18 1055 0 0,-103 16-2125 0 0,112-28 3123 0 0,-83 26-5657 0 0,0 4-5514 0 0,-43 2-3638 0 0</inkml:trace>
  <inkml:trace contextRef="#ctx0" brushRef="#br0" timeOffset="79631.209">2245 3336 0 0 0,'0'0'786'0'0,"0"0"88"0"0,0 0-36 0 0,0 0-93 0 0,0 0-109 0 0,0 0-47 0 0,0 0 43 0 0,0 0 73 0 0,0 0 85 0 0,0 0-31 0 0,0 0-134 0 0,-2-2-176 0 0,1 1-404 0 0,1 0-1 0 0,-1 0 0 0 0,0 0 0 0 0,1 0 0 0 0,-1 1 0 0 0,0-1 1 0 0,0 0-1 0 0,0 0 0 0 0,0 1 0 0 0,0-1 0 0 0,0 1 0 0 0,0-1 1 0 0,0 1-1 0 0,0-1 0 0 0,0 1 0 0 0,0 0 0 0 0,0-1 0 0 0,0 1 1 0 0,0 0-1 0 0,0 0 0 0 0,0 0 0 0 0,0 0 0 0 0,0 0 0 0 0,-1 0 0 0 0,1 0 1 0 0,0 0-1 0 0,0 0 0 0 0,0 1 0 0 0,0-1 0 0 0,0 0 0 0 0,0 1 1 0 0,0-1-1 0 0,0 0 0 0 0,0 1 0 0 0,0 0 0 0 0,0-1 0 0 0,0 1 1 0 0,0 0-1 0 0,0-1 0 0 0,1 1 0 0 0,-1 0 0 0 0,0 0 0 0 0,0-1 1 0 0,0 2-45 0 0,-75 90 1112 0 0,76-92-1049 0 0,0 1 1 0 0,1 0 0 0 0,-1 0-1 0 0,1-1 1 0 0,-1 1 0 0 0,1 0-1 0 0,0 0 1 0 0,-1-1 0 0 0,1 1-1 0 0,0-1 1 0 0,-1 1 0 0 0,1-1-1 0 0,0 1 1 0 0,-1-1 0 0 0,1 1-1 0 0,0-1 1 0 0,0 1 0 0 0,0-1-1 0 0,0 0 1 0 0,-1 0-1 0 0,1 1 1 0 0,0-1 0 0 0,0 0-1 0 0,0 0 1 0 0,0 0 0 0 0,0 0-1 0 0,0 0 1 0 0,0 0 0 0 0,-1 0-1 0 0,1 0 1 0 0,0 0 0 0 0,0-1-1 0 0,0 1 1 0 0,0 0 0 0 0,0-1-1 0 0,-1 1 1 0 0,1 0 0 0 0,0-1-1 0 0,0 1 1 0 0,0-1 0 0 0,-1 1-1 0 0,1-1 1 0 0,0 1-1 0 0,-1-1 1 0 0,1 0 0 0 0,-1 1-1 0 0,1-1 1 0 0,0 0-64 0 0,129-79 586 0 0,-98 65-854 0 0,-32 15 252 0 0,0 0 28 0 0,0 0 13 0 0,-17 14-46 0 0,-84 118 305 0 0,85-114-250 0 0,-18 38 129 0 0,60-56 318 0 0,109-73 316 0 0,2 7-965 0 0,-153 110-522 0 0,-115 136 807 0 0,40-77-298 0 0,89-94-380 0 0,17-14 467 0 0,199-139-50 0 0,-128 97-317 0 0,-133 102 623 0 0,-89 78 393 0 0,54-56-205 0 0,16 3-384 0 0,65-80 24 0 0,1 0-1 0 0,0 1 0 0 0,-1-1 1 0 0,1 0-1 0 0,0 1 1 0 0,-1-1-1 0 0,1 0 0 0 0,0 1 1 0 0,-1-1-1 0 0,1 1 0 0 0,0-1 1 0 0,0 0-1 0 0,0 1 1 0 0,-1-1-1 0 0,1 1 0 0 0,0-1 1 0 0,0 1-1 0 0,0-1 0 0 0,0 1 1 0 0,0-1-1 0 0,0 1 1 0 0,0-1-1 0 0,0 1 0 0 0,0-1 1 0 0,0 0-1 0 0,0 1 0 0 0,0-1 1 0 0,0 1-1 0 0,0-1 1 0 0,0 1-1 0 0,0-1 0 0 0,1 1 1 0 0,-1-1-1 0 0,0 0 0 0 0,0 1 1 0 0,1-1-1 0 0,-1 1 1 0 0,0-1-1 0 0,0 0 0 0 0,1 1 1 0 0,-1-1-1 0 0,0 0 0 0 0,1 1 1 0 0,-1-1-1 0 0,1 0 1 0 0,-1 1-1 0 0,0-1 0 0 0,1 0 1 0 0,-1 0-1 0 0,1 0 0 0 0,-1 1 1 0 0,1-1-1 0 0,-1 0 1 0 0,1 0-1 0 0,-1 0 0 0 0,0 0 1 0 0,1 0-1 0 0,-1 0 0 0 0,1 0 1 0 0,-1 0-1 0 0,1 0 1 0 0,-1 0-1 0 0,1 0 0 0 0,-1 0 1 0 0,1 0-1 0 0,-1-1 0 0 0,1 1 11 0 0,30-11 219 0 0,220-122-136 0 0,-187 119-665 0 0,-71 28 924 0 0,-300 255 392 0 0,230-218-926 0 0,76-50 148 0 0,1-1-56 0 0,0 0-105 0 0,0 0-77 0 0,8-8-74 0 0,37-31 438 0 0,2 1 0 0 0,2 3-1 0 0,2 2 1 0 0,27-13-82 0 0,-31 35-275 0 0,-47 29 657 0 0,-68 60 415 0 0,-91 39-222 0 0,159-117-583 0 0,0 1 0 0 0,0-1 1 0 0,1 0-1 0 0,-1 0 0 0 0,0 0 0 0 0,0 0 0 0 0,0 1 0 0 0,0-1 1 0 0,1 0-1 0 0,-1 0 0 0 0,0 0 0 0 0,0 1 0 0 0,0-1 0 0 0,0 0 1 0 0,0 0-1 0 0,0 1 0 0 0,0-1 0 0 0,0 0 0 0 0,1 0 0 0 0,-1 1 0 0 0,0-1 1 0 0,0 0-1 0 0,0 0 0 0 0,0 0 0 0 0,0 1 0 0 0,0-1 0 0 0,0 0 1 0 0,-1 0-1 0 0,1 1 0 0 0,0-1 0 0 0,0 0 0 0 0,0 0 0 0 0,0 1 1 0 0,0-1-1 0 0,0 0 0 0 0,0 0 0 0 0,0 0 0 0 0,-1 1 0 0 0,1-1 0 0 0,0 0 1 0 0,0 0-1 0 0,0 0 0 0 0,0 1 0 0 0,-1-1 0 0 0,1 0 0 0 0,0 0 1 0 0,0 0 7 0 0,23-2-7 0 0,5-8 130 0 0,-7 2-122 0 0,1 1 0 0 0,0 1 0 0 0,0 0 0 0 0,1 2-1 0 0,0 0 1 0 0,21 1-1 0 0,-52 11 598 0 0,-61 46-55 0 0,177-122-879 0 0,-102 65 606 0 0,-14 4-172 0 0,-21 11-693 0 0,15-3-4722 0 0,11-7-4579 0 0</inkml:trace>
  <inkml:trace contextRef="#ctx0" brushRef="#br0" timeOffset="82892.151">3579 1543 0 0 0,'0'0'611'0'0,"0"0"290"0"0,0 0 176 0 0,0 0 57 0 0,0 0-64 0 0,0 0-139 0 0,0 0-170 0 0,0 0-158 0 0,0 0-109 0 0,0 0-80 0 0,0 0-70 0 0,0 0-37 0 0,0 0-20 0 0,0 0-15 0 0,0 0 16 0 0,3 0 1074 0 0,-3 1 5174 0 0,-8 5-6492 0 0,1 0 1 0 0,0 1 0 0 0,0 0-1 0 0,0 1 1 0 0,1 0 0 0 0,0 0-1 0 0,0 0 1 0 0,1 0 0 0 0,0 1-1 0 0,0 0 1 0 0,1 0 0 0 0,0 0 0 0 0,1 1-1 0 0,0-1 1 0 0,1 1 0 0 0,0 0-1 0 0,0 0 1 0 0,1 0 0 0 0,0 0-1 0 0,1 0 1 0 0,0 0 0 0 0,0 0-1 0 0,1 0 1 0 0,2 6-45 0 0,-1-11 70 0 0,0-1 0 0 0,0 0 0 0 0,0 1 0 0 0,0-1 0 0 0,1 0 0 0 0,-1-1 0 0 0,1 1 0 0 0,0 0 0 0 0,0-1 0 0 0,1 1 0 0 0,-1-1 0 0 0,1 0 0 0 0,-1 0 0 0 0,1-1 0 0 0,0 1 0 0 0,0-1-1 0 0,0 0 1 0 0,1 0 0 0 0,-1 0 0 0 0,0 0 0 0 0,1-1 0 0 0,-1 0 0 0 0,1 0 0 0 0,0 0 0 0 0,-1 0 0 0 0,1-1 0 0 0,0 0 0 0 0,-1 0 0 0 0,1 0 0 0 0,0 0 0 0 0,-1-1 0 0 0,5-1-70 0 0,-4 3 81 0 0,-1-1 0 0 0,1 1 0 0 0,0-1 0 0 0,0-1-1 0 0,-1 1 1 0 0,1-1 0 0 0,0 1 0 0 0,-1-2 0 0 0,1 1 0 0 0,-1 0 0 0 0,1-1 0 0 0,-1 0-1 0 0,1 0 1 0 0,-1 0 0 0 0,0 0 0 0 0,0-1 0 0 0,0 0 0 0 0,-1 1 0 0 0,1-1-1 0 0,0-1 1 0 0,-1 1 0 0 0,0-1 0 0 0,0 1 0 0 0,0-1 0 0 0,0 0 0 0 0,-1 0 0 0 0,1 0-1 0 0,-1 0 1 0 0,0 0 0 0 0,0-1 0 0 0,-1 1 0 0 0,1-1 0 0 0,-1 1 0 0 0,0-1-1 0 0,0 0 1 0 0,0-3-81 0 0,-2 3-39 0 0,0-1-1 0 0,0 1 0 0 0,-1-1 1 0 0,0 1-1 0 0,0 0 0 0 0,0 0 1 0 0,0 0-1 0 0,-1 0 0 0 0,0 0 1 0 0,0 1-1 0 0,0-1 0 0 0,0 1 0 0 0,-1 0 1 0 0,0 0-1 0 0,0 0 0 0 0,0 0 1 0 0,0 1-1 0 0,0 0 0 0 0,-1-1 1 0 0,0 2-1 0 0,1-1 0 0 0,-1 0 1 0 0,0 1-1 0 0,-1 0 0 0 0,1 0 1 0 0,0 1-1 0 0,0-1 0 0 0,-1 1 1 0 0,1 0-1 0 0,-1 1 0 0 0,1-1 0 0 0,-1 1 1 0 0,-5 1 39 0 0,-40 6-2940 0 0,20 7-6704 0 0,24-10-77 0 0</inkml:trace>
  <inkml:trace contextRef="#ctx0" brushRef="#br0" timeOffset="85165.435">3213 575 0 0 0,'0'0'633'0'0,"0"0"214"0"0,0 0 122 0 0,0 0 49 0 0,0 0 20 0 0,0 0 1 0 0,0 0-6 0 0,0 0-3 0 0,0 0-22 0 0,0 0-60 0 0,0 0-90 0 0,0 0-122 0 0,0 0-125 0 0,0 0-114 0 0,0 0-90 0 0,0 19 1371 0 0,2 195 1983 0 0,16 285-2397 0 0,-16-437-1161 0 0,3-1 0 0 0,3 0 0 0 0,3 0 0 0 0,2-1 0 0 0,7 14-203 0 0,17 52 86 0 0,-26-41 172 0 0,5-53-109 0 0,-16-31-114 0 0,6 50 196 0 0,-6-51-218 0 0,6 8 423 0 0,244-46 1530 0 0,-37 20-1904 0 0,-211 18-36 0 0,-1-1-1 0 0,0 1 1 0 0,1-1-1 0 0,-1 0 1 0 0,0 1-1 0 0,0-1 1 0 0,0 0-1 0 0,0 0 1 0 0,0 0-1 0 0,0 0 1 0 0,0 0-1 0 0,0 0 1 0 0,0 0-1 0 0,0 0 0 0 0,0 0 1 0 0,0-1-1 0 0,-1 1 1 0 0,1 0-1 0 0,-1 0 1 0 0,1-1-1 0 0,-1 1 1 0 0,1 0-1 0 0,-1-1 1 0 0,0 1-1 0 0,0-1 1 0 0,1 1-1 0 0,-1-1 1 0 0,0 1-1 0 0,0 0 1 0 0,-1-1-1 0 0,1 1 0 0 0,0-1 1 0 0,0 1-1 0 0,-1 0 1 0 0,1-1-1 0 0,-1 1 1 0 0,1 0-1 0 0,-1-1 1 0 0,1 1-1 0 0,-1 0 1 0 0,0 0-1 0 0,0 0 1 0 0,1-1-1 0 0,-1 1 1 0 0,0 0-1 0 0,0 0 1 0 0,-1-1-26 0 0,-6-27 52 0 0,-13-157-36 0 0,4 16 36 0 0,-10-155-9 0 0,25 9-29 0 0,0 212-2 0 0,0 75-416 0 0,2 31-2962 0 0,-2 4-1879 0 0,3-3-1268 0 0,0-3-3172 0 0</inkml:trace>
  <inkml:trace contextRef="#ctx0" brushRef="#br0" timeOffset="86726.397">3513 612 0 0 0,'0'0'1134'0'0,"0"0"-177"0"0,0 0-210 0 0,0 0-162 0 0,0 0-104 0 0,0 0-67 0 0,0 0-47 0 0,0 0 1 0 0,0 0-23 0 0,0 0-56 0 0,0 0-65 0 0,0 0-60 0 0,-23 11-34 0 0,-71 38 12 0 0,-3 16 502 0 0,31 12 185 0 0,66-76-811 0 0,0 0 0 0 0,-1-1 0 0 0,1 1 0 0 0,-1 0 0 0 0,1 0 0 0 0,0 0 0 0 0,0-1 0 0 0,-1 1 0 0 0,1 0 0 0 0,0 0 0 0 0,0 0 0 0 0,0 0 0 0 0,0 0-1 0 0,0 0 1 0 0,0-1 0 0 0,0 1 0 0 0,0 0 0 0 0,0 0 0 0 0,0 0 0 0 0,1 0 0 0 0,-1 0 0 0 0,0-1 0 0 0,1 1 0 0 0,-1 0 0 0 0,0 0 0 0 0,1-1 0 0 0,-1 1 0 0 0,1 0 0 0 0,-1 0-1 0 0,1-1 1 0 0,0 1 0 0 0,-1-1 0 0 0,1 1 0 0 0,0 0 0 0 0,-1-1 0 0 0,1 1 0 0 0,0-1 0 0 0,0 0 0 0 0,-1 1 0 0 0,1-1 0 0 0,0 0 0 0 0,0 1 0 0 0,0-1 0 0 0,-1 0 0 0 0,1 0-1 0 0,0 1 1 0 0,0-1 0 0 0,0 0 0 0 0,0 0 0 0 0,0 0 0 0 0,0 0 0 0 0,-1 0 0 0 0,1-1 0 0 0,0 1 0 0 0,0 0 0 0 0,0 0 0 0 0,0-1-18 0 0,51-19 1817 0 0,208-100-1412 0 0,-245 118-429 0 0,-28 14 645 0 0,3-4-563 0 0,-38 36-68 0 0,3 2-1 0 0,1 2 1 0 0,-14 23 10 0 0,-4 44-641 0 0,62-114 613 0 0,1 0 0 0 0,0 0 1 0 0,0 0-1 0 0,0 0 1 0 0,-1 0-1 0 0,1-1 0 0 0,0 1 1 0 0,0 0-1 0 0,0 0 0 0 0,1 0 1 0 0,-1-1-1 0 0,0 1 0 0 0,0-1 1 0 0,0 1-1 0 0,0-1 1 0 0,1 1-1 0 0,-1-1 0 0 0,0 0 1 0 0,0 1-1 0 0,1-1 0 0 0,-1 0 1 0 0,0 0-1 0 0,0 0 0 0 0,1 0 1 0 0,-1 0-1 0 0,0 0 1 0 0,1 0-1 0 0,-1-1 0 0 0,0 1 1 0 0,0 0-1 0 0,1-1 0 0 0,-1 1 1 0 0,0-1-1 0 0,0 1 0 0 0,0-1 1 0 0,0 0 27 0 0,153-89 275 0 0,12 2-179 0 0,-214 139 1995 0 0,-77 89-1691 0 0,25-42-334 0 0,83-83-90 0 0,-18 30-742 0 0,53-44-129 0 0,55-42 1119 0 0,-41 17-201 0 0,1 2 1 0 0,1 1-1 0 0,1 2 1 0 0,0 1-1 0 0,15-3-23 0 0,-36 21 199 0 0,-38 19-7 0 0,-94 105-192 0 0,-39 45 75 0 0,157-169-84 0 0,1 0 0 0 0,-1 0 0 0 0,1 0 0 0 0,0 0 1 0 0,-1 0-1 0 0,1 0 0 0 0,-1 0 0 0 0,1 1 0 0 0,-1-1 0 0 0,1 0 1 0 0,-1 0-1 0 0,1 0 0 0 0,-1 1 0 0 0,1-1 0 0 0,-1 0 1 0 0,1 0-1 0 0,-1 1 0 0 0,1-1 0 0 0,-1 0 0 0 0,0 1 0 0 0,1-1 1 0 0,-1 1-1 0 0,1-1 0 0 0,-1 1 0 0 0,0-1 0 0 0,1 0 1 0 0,-1 1-1 0 0,0-1 0 0 0,0 1 0 0 0,0 0 0 0 0,1-1 1 0 0,-1 1-1 0 0,0-1 0 0 0,0 1 0 0 0,0-1 0 0 0,0 1 0 0 0,0-1 1 0 0,0 1-1 0 0,0-1 0 0 0,0 1 0 0 0,0 0 0 0 0,0-1 1 0 0,0 1-1 0 0,0-1 0 0 0,0 1 0 0 0,-1-1 0 0 0,1 1 1 0 0,0-1-1 0 0,0 1 0 0 0,0-1 0 0 0,-1 1 0 0 0,1-1 0 0 0,0 1 1 0 0,-1-1-1 0 0,1 1 0 0 0,-1-1 0 0 0,1 0 0 0 0,0 1 1 0 0,-1-1-1 0 0,1 0 0 0 0,-1 1 0 0 0,1-1 0 0 0,-1 0 0 0 0,1 0 1 0 0,-1 1-1 0 0,1-1 0 0 0,-1 0 0 0 0,1 0 9 0 0,40-13 365 0 0,149-109-336 0 0,-136 96-349 0 0,-69 34 339 0 0,2 1 1 0 0,-1 0-1 0 0,1 1 0 0 0,1 1 0 0 0,0 0 1 0 0,0 1-1 0 0,1 0 0 0 0,-10 14-19 0 0,-23 21 52 0 0,36-39-16 0 0,0-1-54 0 0,1 0 0 0 0,0 1 0 0 0,0 0-1 0 0,1 0 1 0 0,0 1 0 0 0,0 0-1 0 0,1 0 1 0 0,1 0 0 0 0,-1 1 0 0 0,1 0-1 0 0,-2 8 19 0 0,8-17-26 0 0,0 0-1 0 0,0 0 0 0 0,0 0 0 0 0,1 0 0 0 0,-1 0 0 0 0,0-1 0 0 0,1 1 0 0 0,-1 0 0 0 0,1-1 0 0 0,-1 0 0 0 0,1 1 0 0 0,-1-1 0 0 0,1 0 1 0 0,-1 0-1 0 0,1 1 0 0 0,-1-1 0 0 0,1 0 0 0 0,-1-1 0 0 0,1 1 0 0 0,-1 0 0 0 0,1 0 0 0 0,-1-1 0 0 0,1 1 0 0 0,-1-1 0 0 0,1 1 1 0 0,-1-1-1 0 0,0 0 0 0 0,1 1 0 0 0,-1-1 0 0 0,0 0 0 0 0,1 0 0 0 0,-1 0 27 0 0,110-76-512 0 0,-32 33-2830 0 0,-107 68 2832 0 0,-178 169-254 0 0,161-127 107 0 0,65-70-295 0 0,169-128 705 0 0,-92 85-2158 0 0,-112 64 1037 0 0,7-12 1368 0 0</inkml:trace>
  <inkml:trace contextRef="#ctx0" brushRef="#br0" timeOffset="86915.015">3476 1617 0 0 0,'4'0'0'0'0,"0"0"0"0"0,0 0 0 0 0,-1 0 0 0 0,1 0 0 0 0,0-1 0 0 0,0 1 0 0 0,0-1 0 0 0,-1 0 0 0 0,1 0 0 0 0,0-1 0 0 0,-1 1 0 0 0,1-1 0 0 0,-1 0 0 0 0,0 1 0 0 0,0-1 0 0 0,1-1 0 0 0,-1 1 0 0 0,0 0 0 0 0,-1-1 0 0 0,1 0 0 0 0,0 0 0 0 0,0-1 0 0 0,86-57 0 0 0,-86 60 0 0 0</inkml:trace>
  <inkml:trace contextRef="#ctx0" brushRef="#br0" timeOffset="88380.507">5468 1856 0 0 0,'73'0'0'0'0,"-58"7"85"0"0,-15-7 439 0 0,0 0 462 0 0,6-22 7905 0 0,-14 19 421 0 0,-2 6-10129 0 0,6 0 812 0 0,0 0-1 0 0,0 1 1 0 0,0-1-1 0 0,1 1 1 0 0,-1-1-1 0 0,1 1 1 0 0,0 0-1 0 0,0 1 0 0 0,0-1 1 0 0,0 0-1 0 0,1 1 1 0 0,-1 0-1 0 0,1-1 1 0 0,1 1-1 0 0,-1 0 1 0 0,1 0-1 0 0,0 0 1 0 0,0 0-1 0 0,0 0 0 0 0,0 0 1 0 0,1 0-1 0 0,0 1 1 0 0,0-1-1 0 0,1 0 1 0 0,0 2 5 0 0,1-5 23 0 0,0 1 0 0 0,0-1 0 0 0,0 0 0 0 0,1 0 0 0 0,0 0 0 0 0,-1 0 0 0 0,1 0 1 0 0,0 0-1 0 0,0 0 0 0 0,0-1 0 0 0,0 0 0 0 0,0 0 0 0 0,0 1 0 0 0,0-2 0 0 0,0 1 0 0 0,0 0 1 0 0,1-1-1 0 0,-1 1 0 0 0,0-1 0 0 0,1 0 0 0 0,-1 0 0 0 0,0 0 0 0 0,0-1 0 0 0,1 1 1 0 0,-1-1-1 0 0,0 0-23 0 0,9 1 172 0 0,3-2-72 0 0,0-1 1 0 0,-1-1-1 0 0,1 0 0 0 0,-1-1 0 0 0,0-1 0 0 0,-1 0 1 0 0,1-1-1 0 0,-1 0 0 0 0,1-2-100 0 0,-8 6 32 0 0,-4 2-14 0 0,1 0 33 0 0,1 0 0 0 0,-1-1-1 0 0,0 1 1 0 0,0-1-1 0 0,-1 1 1 0 0,1-1-1 0 0,0 0 1 0 0,0 0-1 0 0,-1 0 1 0 0,0-1 0 0 0,1 1-1 0 0,-1-1 1 0 0,0 1-1 0 0,0-1 1 0 0,0 0-1 0 0,0 1 1 0 0,-1-1 0 0 0,1 0-1 0 0,-1 0 1 0 0,0 0-1 0 0,1-1 1 0 0,-1 1-1 0 0,-1 0 1 0 0,1-3-51 0 0,-1 3 31 0 0,0 0-1 0 0,0-1 1 0 0,-1 1-1 0 0,1 0 1 0 0,-1 0-1 0 0,0 0 1 0 0,0 0 0 0 0,0 0-1 0 0,0 0 1 0 0,-1 0-1 0 0,1 1 1 0 0,-1-1-1 0 0,0 0 1 0 0,0 1 0 0 0,0-1-1 0 0,0 1 1 0 0,0 0-1 0 0,0-1 1 0 0,-1 1-1 0 0,1 0 1 0 0,-1 1 0 0 0,1-1-1 0 0,-1 0 1 0 0,0 1-1 0 0,0-1 1 0 0,0 1-1 0 0,-2-1-30 0 0,0-1-150 0 0,0 0-1 0 0,0 0 0 0 0,-1 1 1 0 0,1 0-1 0 0,-1 0 0 0 0,1 0 0 0 0,-1 0 1 0 0,0 1-1 0 0,0 0 0 0 0,0 0 0 0 0,0 1 1 0 0,0-1-1 0 0,0 1 0 0 0,0 1 0 0 0,0-1 1 0 0,0 1-1 0 0,1 0 0 0 0,-1 0 0 0 0,0 1 1 0 0,0 0-1 0 0,1 0 0 0 0,-1 0 0 0 0,1 1 1 0 0,-1 0-1 0 0,1 0 0 0 0,0 0 0 0 0,-4 4 151 0 0,-6 9-3554 0 0,8-4-4379 0 0,5-7 883 0 0</inkml:trace>
  <inkml:trace contextRef="#ctx0" brushRef="#br0" timeOffset="90726.775">5256 678 0 0 0,'0'0'887'0'0,"0"0"160"0"0,0 0 72 0 0,0 0 80 0 0,0 0 122 0 0,0 0 33 0 0,0 0-69 0 0,0 0-160 0 0,0 0-190 0 0,0 0-163 0 0,-4-4 2788 0 0,16 17-51 0 0,-5 24-3139 0 0,-5-28 8 0 0,18 183 955 0 0,-1 109-309 0 0,-19 5-583 0 0,20-184-455 0 0,4 62 83 0 0,-34-59-21 0 0,27-45 40 0 0,-17-79-93 0 0,17 10-66 0 0,182-7 332 0 0,-44 0-226 0 0,-92-8 33 0 0,-62 4-69 0 0,-1 0 14 0 0,0 0 10 0 0,0 0 5 0 0,0 0 12 0 0,0-67 1357 0 0,-37-316-949 0 0,37 70-318 0 0,-13 63-139 0 0,29 114-44 0 0,6-11 32 0 0,-29 88 18 0 0,-4 55-950 0 0,-8 74-2501 0 0,14-64 1609 0 0,0 0-3366 0 0,3 0-5592 0 0</inkml:trace>
  <inkml:trace contextRef="#ctx0" brushRef="#br0" timeOffset="115862.181">1875 645 0 0 0,'0'0'556'0'0,"0"0"198"0"0,0 0 118 0 0,-6 0-39 0 0,-31 0 1540 0 0,-15-8 2130 0 0,-49 19-2409 0 0,-39 4 724 0 0,-1-4-1275 0 0,-12 4-377 0 0,19-8 449 0 0,-231-10-80 0 0,262-2-944 0 0,49-1-245 0 0,-88 5 78 0 0,31 8-145 0 0,-109-6 613 0 0,105-1-577 0 0,115 0-323 0 0,0 0 0 0 0,0 0-1 0 0,0 0-5 0 0,0 0 1 0 0,0 0-19 0 0,0 0-24 0 0,0 0-29 0 0,0 0-49 0 0,0 0-51 0 0,0 0-99 0 0,0 0-176 0 0,0 0-292 0 0,0 0-451 0 0,0 0-750 0 0,0 0-1510 0 0,0 0-2770 0 0,0 0-2384 0 0</inkml:trace>
  <inkml:trace contextRef="#ctx0" brushRef="#br0" timeOffset="116261.148">1151 0 0 0 0,'0'0'2332'0'0,"0"0"-1425"0"0,0 0-459 0 0,0 0 130 0 0,0 0 374 0 0,0 0 359 0 0,0 0 173 0 0,0 0-74 0 0,0 0-284 0 0,-31 17-349 0 0,-96 53-277 0 0,44-13 16 0 0,-329 241 498 0 0,339-244-2157 0 0,72-52 503 0 0,1-2-103 0 0,11 0-889 0 0,35 0-3207 0 0,-33 0 481 0 0</inkml:trace>
  <inkml:trace contextRef="#ctx0" brushRef="#br0" timeOffset="116544.484">2184 247 8170 0 0,'0'0'1477'0'0,"0"0"-410"0"0,-37 12-384 0 0,-120 38 39 0 0,-332 120 6144 0 0,486-170-6901 0 0,0 1 0 0 0,0-1-1 0 0,1 1 1 0 0,-1 0-1 0 0,0 1 1 0 0,0-1-1 0 0,0 0 1 0 0,1 1-1 0 0,-1 0 1 0 0,0-1 0 0 0,1 1-1 0 0,0 0 1 0 0,-1 0-1 0 0,1 0 1 0 0,0 1-1 0 0,0-1 1 0 0,0 1 0 0 0,0-1-1 0 0,1 1 1 0 0,-1-1-1 0 0,1 1 1 0 0,-1 0-1 0 0,1 0 1 0 0,0 0-1 0 0,0 0 1 0 0,1 0 0 0 0,-1 0-1 0 0,0 0 36 0 0,55 8-2475 0 0,-30-13 806 0 0,0-2 0 0 0,0 0 0 0 0,0-1 0 0 0,0-2 0 0 0,-1 0-1 0 0,6-4 1670 0 0,14-4-2884 0 0,-8 4 689 0 0,-10 3 1771 0 0</inkml:trace>
  <inkml:trace contextRef="#ctx0" brushRef="#br0" timeOffset="116808.285">2891 70 0 0 0,'0'0'608'0'0,"0"0"970"0"0,0 0 481 0 0,0 0 427 0 0,0 0 265 0 0,0 0-86 0 0,0 0-441 0 0,0 0-724 0 0,0 0-611 0 0,0 0-303 0 0,0 0-112 0 0,0 0-23 0 0,-27 19-26 0 0,-86 62-28 0 0,-58 7 497 0 0,-57 23-257 0 0,103-30-883 0 0,124-81 162 0 0,0 0 0 0 0,0 0 1 0 0,0 0-1 0 0,-1 1 0 0 0,1-1 1 0 0,0 0-1 0 0,0 1 1 0 0,0-1-1 0 0,1 1 0 0 0,-1-1 1 0 0,0 1-1 0 0,0 0 0 0 0,0-1 1 0 0,0 1-1 0 0,0 0 0 0 0,1 0 1 0 0,-1-1-1 0 0,0 1 1 0 0,1 0-1 0 0,-1 0 0 0 0,0 0 1 0 0,1 0-1 0 0,-1 0 0 0 0,1 0 1 0 0,0 0-1 0 0,-1 0 0 0 0,1 0 1 0 0,0 0-1 0 0,0 0 0 0 0,-1 0 1 0 0,1 0-1 0 0,0 0 1 0 0,0 0-1 0 0,0 0 0 0 0,0 1 1 0 0,0-1-1 0 0,1 0 0 0 0,-1 0 1 0 0,0 0-1 0 0,0 0 0 0 0,1 0 1 0 0,-1 0-1 0 0,0 0 1 0 0,1 0-1 0 0,-1 0 0 0 0,1 0 1 0 0,0 0-1 0 0,-1-1 0 0 0,1 1 1 0 0,0 0-1 0 0,-1 0 0 0 0,1 0 1 0 0,0-1-1 0 0,0 1 0 0 0,0 0 1 0 0,0-1-1 0 0,0 1 1 0 0,0-1-1 0 0,-1 1 0 0 0,2 0 84 0 0,67-1-9907 0 0,-51 0 4455 0 0</inkml:trace>
  <inkml:trace contextRef="#ctx0" brushRef="#br0" timeOffset="117013.898">3802 81 6721 0 0,'0'0'2310'0'0,"0"0"-921"0"0,0 0-521 0 0,0 0-23 0 0,0 0 174 0 0,0 0 147 0 0,-35 16-22 0 0,-113 48-158 0 0,-1 3 619 0 0,-139 63-1784 0 0,285-129-90 0 0,-37 29-1042 0 0,32-16-1569 0 0,5 3-3388 0 0,3-13-878 0 0</inkml:trace>
  <inkml:trace contextRef="#ctx0" brushRef="#br0" timeOffset="117290.261">4627 45 6241 0 0,'0'0'1511'0'0,"0"0"-422"0"0,0 0-204 0 0,0 0 142 0 0,0 0 301 0 0,-32 11 142 0 0,-100 39-74 0 0,-20 18 1145 0 0,-233 131-1481 0 0,302-134-1727 0 0,84-65 593 0 0,-1 0 1 0 0,1 0-1 0 0,0-1 0 0 0,0 1 0 0 0,0 0 0 0 0,-1 0 1 0 0,1 0-1 0 0,0 1 0 0 0,0-1 0 0 0,0 0 1 0 0,0 0-1 0 0,-1 0 0 0 0,1 1 0 0 0,0-1 0 0 0,0 0 1 0 0,-1 1-1 0 0,1-1 0 0 0,0 0 0 0 0,-1 1 1 0 0,1-1-1 0 0,0 1 0 0 0,-1-1 0 0 0,1 1 1 0 0,0 0-1 0 0,-1-1 0 0 0,1 1 0 0 0,-1-1 0 0 0,1 1 1 0 0,-1 0-1 0 0,0 0 0 0 0,1-1 0 0 0,-1 1 0 0 0,0 0 1 0 0,1 0-1 0 0,-1-1 0 0 0,0 1 0 0 0,0 0 1 0 0,0 0-1 0 0,0 0 0 0 0,0-1 0 0 0,0 1 0 0 0,0 0 1 0 0,0 0-1 0 0,0 0 0 0 0,0 0 0 0 0,0-1 1 0 0,0 1-1 0 0,0 0 0 0 0,-1 0 0 0 0,1 0 0 0 0,0-1 1 0 0,-1 1-1 0 0,1 0 0 0 0,-1-1 0 0 0,1 1 1 0 0,0 0-1 0 0,-1-1 0 0 0,0 1 0 0 0,1 0 0 0 0,-1-1 1 0 0,1 1-1 0 0,-1-1 0 0 0,0 1 0 0 0,1-1 1 0 0,-1 1-1 0 0,0-1 0 0 0,1 0 0 0 0,-1 1 0 0 0,0-1 1 0 0,0 0 73 0 0,66 1-7303 0 0,-47-4 1889 0 0</inkml:trace>
  <inkml:trace contextRef="#ctx0" brushRef="#br0" timeOffset="117526.307">5350 59 472 0 0,'0'0'2298'0'0,"0"0"218"0"0,0 0 249 0 0,0 0-16 0 0,0 0-293 0 0,0 0-615 0 0,0 0-628 0 0,0 0-346 0 0,-35 24-147 0 0,-115 77-105 0 0,-145 80 1371 0 0,83-34-1589 0 0,170-110-2115 0 0,67-26-2500 0 0,16-11-3222 0 0,-25 0-79 0 0</inkml:trace>
  <inkml:trace contextRef="#ctx0" brushRef="#br0" timeOffset="117775.784">6090 118 7426 0 0,'0'0'1400'0'0,"0"0"-144"0"0,0 0 62 0 0,0 0 181 0 0,0 0 80 0 0,0 0-114 0 0,-34 23-255 0 0,-106 73-330 0 0,-18 24 556 0 0,-43 32-902 0 0,152-108-3141 0 0,56-34-518 0 0,3-9-2622 0 0,-3-1-2777 0 0</inkml:trace>
  <inkml:trace contextRef="#ctx0" brushRef="#br0" timeOffset="118059.911">6771 229 11546 0 0,'0'0'1206'0'0,"0"0"-203"0"0,0 0-4 0 0,0 0 226 0 0,0 0 205 0 0,0 0-22 0 0,0 0-266 0 0,0 0-343 0 0,-33 19-272 0 0,-106 64-161 0 0,-68 47 612 0 0,-18-10-785 0 0,128-71-4696 0 0,91-45-309 0 0,3-1-5998 0 0</inkml:trace>
  <inkml:trace contextRef="#ctx0" brushRef="#br0" timeOffset="118906.677">7359 273 200 0 0,'0'0'1279'0'0,"0"0"-319"0"0,0 0-9 0 0,0 0 225 0 0,0 0 207 0 0,0 0 67 0 0,0 0-104 0 0,0 0-226 0 0,0 0-253 0 0,0 0-259 0 0,-34 28-195 0 0,-102 85-146 0 0,33-37 202 0 0,-64 17-634 0 0,142-79-784 0 0,23-7-6176 0 0,5-7 5123 0 0,2 0-246 0 0</inkml:trace>
  <inkml:trace contextRef="#ctx0" brushRef="#br0" timeOffset="119159.099">8401 321 0 0 0,'0'0'1460'0'0,"0"0"391"0"0,0 0-5 0 0,0 0-359 0 0,0 0-395 0 0,0 0-122 0 0,0 0 87 0 0,-39 13 50 0 0,-122 41-61 0 0,-239 107 2659 0 0,238-84-2906 0 0,160-76-884 0 0,1-1 0 0 0,0 0 0 0 0,-1 1 0 0 0,1-1 1 0 0,0 1-1 0 0,0-1 0 0 0,0 1 0 0 0,-1 0 1 0 0,1-1-1 0 0,0 1 0 0 0,0 0 0 0 0,0 0 0 0 0,0 0 1 0 0,0 0-1 0 0,0 0 0 0 0,0 0 0 0 0,1 0 1 0 0,-1 0-1 0 0,0 0 0 0 0,0 0 0 0 0,1 0 0 0 0,-1 1 1 0 0,1-1-1 0 0,-1 0 0 0 0,1 0 0 0 0,0 1 1 0 0,-1-1-1 0 0,1 0 0 0 0,0 1 0 0 0,0-1 0 0 0,0 0 1 0 0,0 1-1 0 0,0-1 0 0 0,0 0 0 0 0,0 1 1 0 0,0-1-1 0 0,1 0 0 0 0,-1 1 0 0 0,0-1 1 0 0,1 0-1 0 0,-1 1 0 0 0,1-1 0 0 0,0 0 0 0 0,-1 0 1 0 0,1 0-1 0 0,0 0 0 0 0,0 0 0 0 0,0 0 1 0 0,-1 0-1 0 0,1 0 0 0 0,0 0 0 0 0,0 0 0 0 0,1 0 1 0 0,-1 0-1 0 0,0-1 0 0 0,0 1 0 0 0,0 0 1 0 0,0-1-1 0 0,1 1 0 0 0,-1-1 0 0 0,0 1 0 0 0,0-1 1 0 0,1 0-1 0 0,-1 0 0 0 0,0 1 0 0 0,1-1 1 0 0,-1 0 84 0 0,36 1-5646 0 0,-25-1 552 0 0</inkml:trace>
  <inkml:trace contextRef="#ctx0" brushRef="#br0" timeOffset="119399.323">8903 365 5817 0 0,'0'0'1663'0'0,"0"0"-716"0"0,0 0-160 0 0,0 0 219 0 0,0 0 258 0 0,-39 18 99 0 0,-124 57-95 0 0,-178 82 2217 0 0,210-90-3144 0 0,129-67-415 0 0,1 0 0 0 0,-1 1 0 0 0,0-1 0 0 0,1 1-1 0 0,-1 0 1 0 0,1 0 0 0 0,0-1 0 0 0,-1 1 0 0 0,1 0 0 0 0,0 0 0 0 0,-1 0 0 0 0,1 0-1 0 0,0 1 1 0 0,0-1 0 0 0,0 0 0 0 0,0 0 0 0 0,0 1 0 0 0,0-1 0 0 0,0 0-1 0 0,0 1 1 0 0,1-1 0 0 0,-1 1 0 0 0,1-1 0 0 0,-1 1 0 0 0,1 0 0 0 0,-1-1-1 0 0,1 1 1 0 0,0-1 0 0 0,0 1 0 0 0,0 0 0 0 0,0-1 0 0 0,0 1 0 0 0,0 0 0 0 0,0-1-1 0 0,0 1 1 0 0,1-1 0 0 0,-1 1 0 0 0,1 0 0 0 0,-1-1 0 0 0,1 1 0 0 0,-1-1-1 0 0,1 1 1 0 0,0-1 0 0 0,1 2 74 0 0,8-1-879 0 0,1-1 0 0 0,0 0 0 0 0,-1 0 0 0 0,1-1 0 0 0,0 0 0 0 0,-1-1 0 0 0,1-1 0 0 0,0 1 0 0 0,-1-2 0 0 0,1 1 0 0 0,1-2 879 0 0,11-3-5010 0 0</inkml:trace>
  <inkml:trace contextRef="#ctx0" brushRef="#br0" timeOffset="119606.258">9947 324 7186 0 0,'0'0'2944'0'0,"0"0"-1003"0"0,0 0-909 0 0,0 0-191 0 0,-37 18 124 0 0,-120 58 100 0 0,-224 80 3207 0 0,131-56-3327 0 0,248-100-971 0 0,1 0 0 0 0,-1 0 0 0 0,0 1 1 0 0,0-1-1 0 0,1 1 0 0 0,-1-1 0 0 0,0 1 0 0 0,1 0 0 0 0,-1 0 0 0 0,1 0 0 0 0,-1 0 0 0 0,1 0 0 0 0,-1 0 1 0 0,1 0-1 0 0,-1 0 0 0 0,1 0 0 0 0,0 1 0 0 0,0-1 0 0 0,0 0 0 0 0,0 1 0 0 0,0-1 0 0 0,0 1 0 0 0,0 0 0 0 0,0-1 1 0 0,1 1-1 0 0,-1 0 0 0 0,0-1 0 0 0,1 1 0 0 0,0 0 0 0 0,-1 0 0 0 0,1-1 0 0 0,0 1 0 0 0,0 0 26 0 0,36 9-1025 0 0,-10-11 342 0 0,0-2 1 0 0,0 0-1 0 0,0-2 1 0 0,0-1-1 0 0,0-1 0 0 0,-1-2 1 0 0,3-1 682 0 0,33-8-3905 0 0,-11 5-2306 0 0,-13 0 1794 0 0</inkml:trace>
  <inkml:trace contextRef="#ctx0" brushRef="#br0" timeOffset="119873.222">10444 405 11226 0 0,'0'0'1511'0'0,"0"0"-304"0"0,-35 16-224 0 0,-114 50 29 0 0,-186 80 4242 0 0,332-144-5260 0 0,-1-1-50 0 0,0 0 0 0 0,0 0-1 0 0,0 0 1 0 0,0 1 0 0 0,1 0-1 0 0,-1 0 1 0 0,1 0 0 0 0,-1 0-1 0 0,1 1 1 0 0,0-1 0 0 0,0 1-1 0 0,0 0 1 0 0,0 0 0 0 0,0 0-1 0 0,1 0 1 0 0,-1 0 0 0 0,1 1-1 0 0,0-1 1 0 0,0 1 0 0 0,0-1-1 0 0,0 1 1 0 0,1 0 0 0 0,0 0 0 0 0,-1 0-1 0 0,1 0 1 0 0,0 2 56 0 0,1-2-588 0 0,0 4-1547 0 0,1-3-2152 0 0,0-1-6610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 0 0 0,'0'0'777'0'0,"0"0"190"0"0,0 0 4 0 0,0 0-71 0 0,0 0-34 0 0,0 0 77 0 0,0 0 130 0 0,0 0 141 0 0,0 0 110 0 0,0-3 14 0 0,-1 10 3177 0 0,1 35 793 0 0,8 104-4981 0 0,28 185 737 0 0,-26-224-856 0 0,-9-102-857 0 0,2 6 1507 0 0,-1-9-3894 0 0,1-2-3503 0 0,-3 0-4202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2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1376 2393 0 0 0,'0'0'212'0'0,"0"0"260"0"0,0 0 27 0 0,0 0 28 0 0,0 0 59 0 0,0 0 9 0 0,0 0-29 0 0,-5 0-53 0 0,-191 4 10415 0 0,77-12-8465 0 0,-104 8-695 0 0,65 19-1338 0 0,-69-16 1298 0 0,137-10-1182 0 0,-3 18-273 0 0,-51-7 370 0 0,52-12-424 0 0,64-2-370 0 0,28 9 108 0 0,0 1-7 0 0,2-2-1948 0 0,1-3-7832 0 0,-2 5-1066 0 0</inkml:trace>
  <inkml:trace contextRef="#ctx0" brushRef="#br0" timeOffset="3384.677">487 81 0 0 0,'0'0'592'0'0,"0"0"82"0"0,0 0-40 0 0,0 0-31 0 0,0 0-13 0 0,0-4-18 0 0,0-11 0 0 0,0 12 16 0 0,0 3-1 0 0,0 0-28 0 0,0 0-41 0 0,0 0-43 0 0,0 0-32 0 0,0 0-4 0 0,0 0 53 0 0,0 0 63 0 0,0 42 7608 0 0,-10 60-7879 0 0,-9 19-148 0 0,3 0-88 0 0,4 41-208 0 0,13-161 163 0 0,0 1-1 0 0,0 0 1 0 0,-1 0 0 0 0,1-1 0 0 0,0 1 0 0 0,0 0 0 0 0,0-1 0 0 0,1 1-1 0 0,-1-1 1 0 0,0 1 0 0 0,0-1 0 0 0,1 0 0 0 0,-1 0 0 0 0,1 1 0 0 0,-1-1-1 0 0,1 0 1 0 0,0 0 0 0 0,-1-1 0 0 0,1 1 0 0 0,0 0 0 0 0,0 0 0 0 0,0-1 0 0 0,-1 1-1 0 0,1-1 1 0 0,0 0 0 0 0,0 1 0 0 0,0-1 0 0 0,0 0 0 0 0,0 0 0 0 0,0 0-1 0 0,0-1 1 0 0,0 1 0 0 0,-1 0 0 0 0,1-1 0 0 0,0 1 0 0 0,0-1 0 0 0,0 1-1 0 0,0-1 1 0 0,-1 0 0 0 0,1 0 0 0 0,0 0 0 0 0,-1 0 0 0 0,1 0 0 0 0,-1 0-1 0 0,1 0 1 0 0,-1-1 0 0 0,0 1 0 0 0,2-2-3 0 0,16-17 168 0 0,-1-2 1 0 0,-1 0-1 0 0,-1-1 0 0 0,-1-1 0 0 0,-1 0 0 0 0,-1-1 1 0 0,9-24-169 0 0,1-14 83 0 0,-3-1 1 0 0,-3-1 0 0 0,-3 0-1 0 0,1-31-83 0 0,-7 53 23 0 0,-5 27 6 0 0,-3 24 29 0 0,-11 186 767 0 0,26-10-582 0 0,2 6-192 0 0,-8 160-51 0 0,-34-113 50 0 0,25-233-43 0 0,0 1-1 0 0,-1-1 1 0 0,1 0-1 0 0,-1 0 1 0 0,0 0-1 0 0,0 0 0 0 0,-1 0 1 0 0,1 0-1 0 0,-1 0 1 0 0,0 0-1 0 0,0-1 1 0 0,0 1-1 0 0,-1-1 0 0 0,1 1 1 0 0,-1-1-1 0 0,0 0 1 0 0,0 0-1 0 0,0 0 1 0 0,0 0-1 0 0,0-1 0 0 0,-1 1 1 0 0,1-1-1 0 0,-1 0 1 0 0,1 0-1 0 0,-1 0 1 0 0,0 0-1 0 0,0-1 0 0 0,0 1 1 0 0,0-1-1 0 0,0 0 1 0 0,0 0-1 0 0,0-1 1 0 0,-1 1-1 0 0,-2-1-6 0 0,3 0-4 0 0,0 0 0 0 0,1-1-1 0 0,-1 1 1 0 0,0-1 0 0 0,1 0 0 0 0,-1 0-1 0 0,1 0 1 0 0,-1-1 0 0 0,1 1 0 0 0,0-1 0 0 0,-1 0-1 0 0,1 0 1 0 0,0 0 0 0 0,0 0 0 0 0,0 0-1 0 0,1-1 1 0 0,-1 1 0 0 0,0-1 0 0 0,1 0 0 0 0,0 0-1 0 0,0 0 1 0 0,0 0 0 0 0,0 0 0 0 0,0 0-1 0 0,0 0 1 0 0,1-1 0 0 0,-1 1 0 0 0,1-1 0 0 0,0 1-1 0 0,0-3 5 0 0,-10-113-134 0 0,14 102 144 0 0,2 1 0 0 0,0-1 1 0 0,1 1-1 0 0,0 0 1 0 0,2 0-1 0 0,-1 1 0 0 0,2 0 1 0 0,0 0-1 0 0,1 1 1 0 0,1 0-1 0 0,0 1 0 0 0,0 0 1 0 0,1 1-1 0 0,1 0 1 0 0,5-2-11 0 0,45-41 214 0 0,-52 47 864 0 0,-8 6-3964 0 0,-2 1-6048 0 0,-1 4-944 0 0</inkml:trace>
  <inkml:trace contextRef="#ctx0" brushRef="#br0" timeOffset="4199.192">1049 563 11354 0 0,'0'0'314'0'0,"0"0"-321"0"0,0 0-44 0 0,0 0 293 0 0,0 0 393 0 0,0 0 246 0 0,0 0-2 0 0,0 0-192 0 0,0 0-256 0 0,0 0-213 0 0,0 0-82 0 0,0 0 3 0 0,0 0 6 0 0,-11 28 34 0 0,-35 89 23 0 0,6-26 414 0 0,-42 67 184 0 0,25-55-457 0 0,88-189 1554 0 0,-10 42-1871 0 0,2 1-1 0 0,2 1 0 0 0,2 1 1 0 0,1 1-1 0 0,32-32-25 0 0,-58 69-9 0 0,0 1 0 0 0,0 0 0 0 0,0-1 0 0 0,1 1 0 0 0,-1 0 0 0 0,1 0 0 0 0,0 0 0 0 0,-1 1 1 0 0,1-1-1 0 0,0 1 0 0 0,0-1 0 0 0,0 1 0 0 0,0 0 0 0 0,0 0 0 0 0,1 0 0 0 0,-1 1 0 0 0,0-1 0 0 0,0 1 0 0 0,1 0 0 0 0,-1-1 9 0 0,15 39 67 0 0,16 150 649 0 0,-6-67-496 0 0,-6-66-172 0 0,-20-51 1294 0 0,-13-16 13 0 0,-5 1-1353 0 0,-13-9-330 0 0,-1 0 1 0 0,-1 3 0 0 0,0 0 0 0 0,-1 2 0 0 0,-9-2 327 0 0,16 8-3481 0 0,11 3-5514 0 0,8 2-631 0 0</inkml:trace>
  <inkml:trace contextRef="#ctx0" brushRef="#br0" timeOffset="6915.616">756 1347 0 0 0,'0'0'643'0'0,"0"0"681"0"0,0 0 295 0 0,0 0 52 0 0,0 0-89 0 0,0 0-182 0 0,0 0-168 0 0,0 0-155 0 0,0 0-135 0 0,0 0-104 0 0,0 0-106 0 0,7-3 902 0 0,6 128 2815 0 0,-26 336-2447 0 0,8-285-1852 0 0,-19-66-28 0 0,22-92 62 0 0,4-31 585 0 0,-16-62-629 0 0,-40 13-43 0 0,43 56-102 0 0,1 1-1 0 0,-1 0 0 0 0,0 1 0 0 0,0 0 0 0 0,-1 0 0 0 0,1 1 0 0 0,-1 1 0 0 0,0 0 0 0 0,1 0 0 0 0,-1 1 0 0 0,0 1 0 0 0,0 0 0 0 0,-1 1 6 0 0,12-2 24 0 0,-1-1-3 0 0,2 1 6 0 0,0 1-7 0 0,5-15-161 0 0,107-29 394 0 0,-80 36-258 0 0,1 0 0 0 0,0 3 0 0 0,0 0 0 0 0,1 3 0 0 0,-1 0 0 0 0,18 3 5 0 0,69-19 53 0 0,-155 54 808 0 0,-70 63-553 0 0,83-76-218 0 0,1 0 0 0 0,1 1 1 0 0,2 1-1 0 0,0 1 0 0 0,-13 27-90 0 0,13-18 7 0 0,16-31 439 0 0,0 0-2820 0 0,1-11-8650 0 0,1 4-408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3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2059 0 0 0,'0'0'465'0'0,"0"0"486"0"0,0 0 115 0 0,0 0-53 0 0,0 0-119 0 0,0 0-85 0 0,10-3-52 0 0,93-16 2807 0 0,22 19-336 0 0,391-11 751 0 0,-348 4-3648 0 0,12 0 57 0 0,-86-5-129 0 0,-46-7 214 0 0,-30 12-294 0 0,-17 7-164 0 0,-1 0-5 0 0,0 0 5 0 0,0 0 1 0 0,0 0 3 0 0,0 0 10 0 0,0 0-1 0 0,0 0-16 0 0,0 0-11 0 0,-14 2-3649 0 0,6-1-5376 0 0,6 0 3195 0 0</inkml:trace>
  <inkml:trace contextRef="#ctx0" brushRef="#br0" timeOffset="1283.878">582 615 0 0 0,'0'0'489'0'0,"0"0"236"0"0,0 0-72 0 0,0 0-158 0 0,0 0-95 0 0,0 0-43 0 0,0 0-1 0 0,0 0 44 0 0,-1-2 27 0 0,-6-3 1993 0 0,8 24 2345 0 0,-1-5-4055 0 0,8 225 3475 0 0,-7-231-4113 0 0,1-1 0 0 0,0 1-1 0 0,1-1 1 0 0,0 0 0 0 0,0 0 0 0 0,0 0-1 0 0,1 0 1 0 0,0-1 0 0 0,1 1-1 0 0,-1-1 1 0 0,1 0 0 0 0,0 0 0 0 0,1-1-1 0 0,-1 1 1 0 0,1-1 0 0 0,0 0 0 0 0,1-1-1 0 0,-1 0 1 0 0,1 0 0 0 0,0 0-1 0 0,0-1 1 0 0,0 1 0 0 0,3-1-72 0 0,-5-3 106 0 0,0 0 0 0 0,1-1 0 0 0,-1 1-1 0 0,0-1 1 0 0,0-1 0 0 0,0 1 0 0 0,0-1 0 0 0,0 0 0 0 0,0 0 0 0 0,0 0 0 0 0,0-1-1 0 0,-1 1 1 0 0,1-1 0 0 0,-1 0 0 0 0,0-1 0 0 0,0 1 0 0 0,0-1 0 0 0,0 0 0 0 0,0 0 0 0 0,-1 0-1 0 0,0 0 1 0 0,0-1 0 0 0,0 1 0 0 0,0-1 0 0 0,-1 0 0 0 0,0 1 0 0 0,2-6-106 0 0,-2 6 19 0 0,19-35 142 0 0,-3-2 0 0 0,-1 0 0 0 0,-2-1 0 0 0,-1 0 1 0 0,4-34-162 0 0,-9 44 46 0 0,15-165 461 0 0,-24 196-425 0 0,0 1-38 0 0,0 0-82 0 0,0 0-56 0 0,0 18-187 0 0,7 185 617 0 0,16-96-160 0 0,-6 2 0 0 0,-4 0 0 0 0,-1 110-176 0 0,-11-186 45 0 0,-2-1 0 0 0,-1 1 0 0 0,-2-1 0 0 0,-1 0 0 0 0,-1 0 0 0 0,-2 0 0 0 0,-1-1 0 0 0,-8 18-45 0 0,15-44 32 0 0,0-1 0 0 0,0 1 0 0 0,0-1 0 0 0,-1 1 0 0 0,1-1 0 0 0,-1 0-1 0 0,0 0 1 0 0,0 0 0 0 0,0 0 0 0 0,-1-1 0 0 0,1 1 0 0 0,-1-1 0 0 0,0 0 0 0 0,0 0-1 0 0,0 0 1 0 0,-1-1 0 0 0,1 1 0 0 0,-1-1 0 0 0,1 0 0 0 0,-5 1-32 0 0,5-5 12 0 0,0-1-1 0 0,0 1 1 0 0,-1 0 0 0 0,1-1 0 0 0,1 0 0 0 0,-1 0-1 0 0,0 0 1 0 0,1-1 0 0 0,0 1 0 0 0,-1-1 0 0 0,1 0 0 0 0,1 0-1 0 0,-1 0 1 0 0,1 0 0 0 0,-1 0 0 0 0,1-1 0 0 0,0 1-1 0 0,1-1 1 0 0,-1 1 0 0 0,1-1 0 0 0,0 0 0 0 0,0 1-1 0 0,0-1 1 0 0,1 0 0 0 0,0 0 0 0 0,0 0 0 0 0,0 1 0 0 0,0-3-13 0 0,-1-12 0 0 0,0 1 0 0 0,0-1-1 0 0,2 0 1 0 0,0 1 0 0 0,1-1-1 0 0,1 1 1 0 0,1-1 0 0 0,1 1-1 0 0,2-6 2 0 0,88-165-926 0 0,-78 176-1098 0 0,-9 13-7644 0 0,-4 0-1340 0 0</inkml:trace>
  <inkml:trace contextRef="#ctx0" brushRef="#br0" timeOffset="1754.505">1394 899 4761 0 0,'0'0'571'0'0,"0"0"-92"0"0,0 0 145 0 0,0 0 388 0 0,0 0 390 0 0,0 0 210 0 0,0 0-65 0 0,0 0-272 0 0,0 0-328 0 0,0 0-294 0 0,0 0-150 0 0,0 0-20 0 0,0 0 38 0 0,0-2 21 0 0,0 1-394 0 0,0 1 1 0 0,0-1 0 0 0,0 1 0 0 0,0-1 0 0 0,0 1 0 0 0,0-1 0 0 0,0 1 0 0 0,-1-1 0 0 0,1 1-1 0 0,0-1 1 0 0,0 1 0 0 0,0 0 0 0 0,-1-1 0 0 0,1 1 0 0 0,0-1 0 0 0,-1 1 0 0 0,1 0-1 0 0,0-1 1 0 0,-1 1 0 0 0,1 0 0 0 0,0 0 0 0 0,-1-1 0 0 0,1 1 0 0 0,0 0 0 0 0,-1 0-1 0 0,1-1 1 0 0,-1 1 0 0 0,1 0 0 0 0,-1 0 0 0 0,1 0 0 0 0,-1 0 0 0 0,1 0 0 0 0,-1 0-1 0 0,1 0 1 0 0,0-1 0 0 0,-1 1 0 0 0,1 1 0 0 0,-1-1 0 0 0,1 0 0 0 0,-1 0 0 0 0,1 0-1 0 0,-1 0 1 0 0,1 0 0 0 0,-1 0 0 0 0,1 0 0 0 0,0 1 0 0 0,-1-1 0 0 0,1 0 0 0 0,-1 0-1 0 0,1 1 1 0 0,0-1 0 0 0,-1 0 0 0 0,1 1 0 0 0,-1-1 0 0 0,1 0 0 0 0,0 1 0 0 0,0-1-1 0 0,-1 0 1 0 0,1 1-149 0 0,-10 3-1294 0 0,3-2 1297 0 0,1-1 1 0 0,-1 1-1 0 0,1 0 0 0 0,0 1 0 0 0,0-1 1 0 0,0 1-1 0 0,0 0 0 0 0,1 1 0 0 0,-1-1 1 0 0,1 1-1 0 0,0 0 0 0 0,0 1 0 0 0,0-1 1 0 0,1 1-1 0 0,-1 0 0 0 0,1 0 0 0 0,0 0 1 0 0,1 1-1 0 0,-1 0 0 0 0,1-1 0 0 0,0 1 1 0 0,0 0-1 0 0,1 0 0 0 0,0 1 0 0 0,0-1 1 0 0,1 0-1 0 0,-1 1 0 0 0,1-1 0 0 0,1 1 1 0 0,-1-1-1 0 0,1 1 0 0 0,0 0 0 0 0,1-1 1 0 0,-1 1-1 0 0,1-1 0 0 0,1 1 0 0 0,0 3-3 0 0,4-3 38 0 0,0 0 0 0 0,0 0 0 0 0,1-1 0 0 0,0 0 0 0 0,0 0 0 0 0,0-1 1 0 0,1 0-1 0 0,0 0 0 0 0,0-1 0 0 0,0 0 0 0 0,0 0 0 0 0,1-1 0 0 0,-1 0 0 0 0,1-1 0 0 0,0 1 0 0 0,0-2 0 0 0,0 1 0 0 0,0-1 0 0 0,0-1 0 0 0,0 0 0 0 0,6 0-38 0 0,68-18 157 0 0,-58-8-1014 0 0,-22 15-2494 0 0,-2-3-4348 0 0,-1 9-4299 0 0</inkml:trace>
  <inkml:trace contextRef="#ctx0" brushRef="#br0" timeOffset="4103.517">639 122 0 0 0,'0'0'433'0'0,"0"0"241"0"0,0 0 102 0 0,5-13 22 0 0,12-43 15 0 0,-8 31 1026 0 0,-5 10 1697 0 0,-4 3 2077 0 0,0 12-4808 0 0,0 1 4126 0 0,0 2-5265 0 0,21 108 2316 0 0,14 145-226 0 0,-35-250-3452 0 0,-2-15-4460 0 0,2 5-5181 0 0</inkml:trace>
  <inkml:trace contextRef="#ctx0" brushRef="#br0" timeOffset="6102.003">711 1363 0 0 0,'0'0'151'0'0,"0"0"293"0"0,0 0 124 0 0,0 0 72 0 0,0 0 114 0 0,0-3 151 0 0,0-3-2450 0 0,0-2 7629 0 0,0 8 1442 0 0,0 10-6507 0 0,4 288 3816 0 0,24-85-3757 0 0,-32-129-733 0 0,4-83-348 0 0,-10 15 386 0 0,9-11-373 0 0,1 3 26 0 0,0-8-14 0 0,0 0-5 0 0,0 0-5 0 0,0 7 12 0 0,0-6-7 0 0,0 29 165 0 0,0-28-184 0 0,0-1 9 0 0,0-1-3 0 0,0 0-11 0 0,0 0 17 0 0,0 0-6 0 0,0 0-18 0 0,0 0 14 0 0,0 0-2 0 0,0 0 4 0 0,0 0-2 0 0,0 0 14 0 0,0 0-17 0 0,0 0 0 0 0,0 0 21 0 0,0 0 6 0 0,0-4 18 0 0,0 0 1 0 0,0 1-1 0 0,0-1 1 0 0,0 0 0 0 0,-1 0-1 0 0,0 0 1 0 0,1 1-1 0 0,-1-1 1 0 0,-1 0-1 0 0,1 1 1 0 0,0-1 0 0 0,-1 1-1 0 0,0 0 1 0 0,0-1-1 0 0,0 1 1 0 0,0 0-1 0 0,0 0 1 0 0,-1 0 0 0 0,0 0-1 0 0,1 1 1 0 0,-1-1-1 0 0,0 1 1 0 0,0-1-1 0 0,0 1 1 0 0,-2-1-43 0 0,-156-74-260 0 0,119 51 476 0 0,73 12-296 0 0,4 10 105 0 0,0 2-1 0 0,0 1 1 0 0,0 2-1 0 0,0 1 1 0 0,13 4-25 0 0,84 2-38 0 0,39-11 57 0 0,-157-1 317 0 0,-14 4-262 0 0,-11 7 235 0 0,-31 24-283 0 0,23-14 40 0 0,-1 0 0 0 0,0-1-1 0 0,-1-1 1 0 0,-1-1-1 0 0,-1 0 1 0 0,-9 2-66 0 0,-48 32 356 0 0,80-23-2636 0 0,9-23-1815 0 0,2-7-3657 0 0,-6 2-3392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3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0,'0'0'325'0'0,"0"0"277"0"0,0 0 73 0 0,0 0 41 0 0,0 0 29 0 0,0 0-3 0 0,0 0-38 0 0,0 0-93 0 0,9 5 3142 0 0,0 87 1630 0 0,-9 52-4103 0 0,-1-56-915 0 0,0-43-308 0 0,-1-24-32 0 0,2 0-1 0 0,0 1 1 0 0,2-1 0 0 0,0 0 0 0 0,1 0 0 0 0,1 0 0 0 0,1 0 0 0 0,5 14-25 0 0,-9-33 48 0 0,0 0 0 0 0,0 0 0 0 0,0 1-1 0 0,0-1 1 0 0,0 0 0 0 0,0 0 0 0 0,0 0 0 0 0,1-1 0 0 0,-1 1 0 0 0,1 0 0 0 0,-1 0 0 0 0,1-1 0 0 0,-1 1 0 0 0,1-1-1 0 0,0 1 1 0 0,0-1 0 0 0,0 0 0 0 0,0 0 0 0 0,0 0 0 0 0,0 0 0 0 0,0 0 0 0 0,1 0 0 0 0,-1 0 0 0 0,0-1 0 0 0,0 1-1 0 0,1-1 1 0 0,-1 0 0 0 0,0 0 0 0 0,1 1 0 0 0,-1-2 0 0 0,0 1 0 0 0,1 0 0 0 0,-1 0 0 0 0,0-1 0 0 0,0 1 0 0 0,1-1-1 0 0,-1 0 1 0 0,0 1 0 0 0,0-1 0 0 0,1-1-48 0 0,22-26 249 0 0,-2 0 0 0 0,-1-2 0 0 0,-2-1 0 0 0,0 0 0 0 0,-2-2 0 0 0,-2 0-1 0 0,-1 0 1 0 0,9-32-249 0 0,-10 31 103 0 0,-2-1-1 0 0,-1 0 0 0 0,-1-1 1 0 0,-2 0-1 0 0,-2 0 0 0 0,-1-1 0 0 0,-1-16-102 0 0,-4 53 32 0 0,0 0-34 0 0,0 0-26 0 0,0 0-32 0 0,0 0-22 0 0,0 15-190 0 0,-11 177 1193 0 0,35 159-213 0 0,-3-89-536 0 0,-11 48-31 0 0,-10-306-114 0 0,0 0 0 0 0,0 1 0 0 0,0-1-1 0 0,-1 0 1 0 0,1 0 0 0 0,-1 0 0 0 0,0 0 0 0 0,0 1-1 0 0,-1-1 1 0 0,1-1 0 0 0,-1 1 0 0 0,0 0 0 0 0,0 0-1 0 0,0-1 1 0 0,0 1 0 0 0,-1-1 0 0 0,1 1 0 0 0,-1-1-1 0 0,0 0 1 0 0,0 0 0 0 0,0 0 0 0 0,-1-1 0 0 0,1 1-1 0 0,-1-1 1 0 0,1 0 0 0 0,-1 0 0 0 0,0 0 0 0 0,0 0-1 0 0,1-1 1 0 0,-1 1 0 0 0,0-1 0 0 0,-1 0 0 0 0,1 0-1 0 0,0-1 1 0 0,0 1 0 0 0,0-1 0 0 0,-1 0 0 0 0,1 0-1 0 0,0 0 1 0 0,0-1 0 0 0,-3 0-27 0 0,2-4 7 0 0,1 0 0 0 0,-1-1 0 0 0,1 0 1 0 0,1 0-1 0 0,-1 0 0 0 0,1 0 0 0 0,0 0 0 0 0,0-1 0 0 0,1 1 1 0 0,0-1-1 0 0,0 0 0 0 0,0 0 0 0 0,1 0 0 0 0,0 1 0 0 0,1-1 1 0 0,-1 0-1 0 0,1 0 0 0 0,1 0 0 0 0,-1 0 0 0 0,2-5-7 0 0,-2 12-2 0 0,3-36-23 0 0,1 1 0 0 0,2 0 0 0 0,2 0 0 0 0,1 1 0 0 0,1 0 0 0 0,2 0 0 0 0,2 1 0 0 0,0 1 0 0 0,3 0 0 0 0,0 2 0 0 0,2-1 0 0 0,15-16 25 0 0,13-9-120 0 0,-46 78-742 0 0,-1-10-6383 0 0,0-10 4322 0 0,0-1-7729 0 0</inkml:trace>
  <inkml:trace contextRef="#ctx0" brushRef="#br0" timeOffset="1003.191">677 490 0 0 0,'0'0'193'0'0,"0"0"561"0"0,0 0 193 0 0,0 0 78 0 0,0 0 86 0 0,0 0 72 0 0,0 0 19 0 0,0 0-53 0 0,0 0-80 0 0,0 0-100 0 0,0 0-82 0 0,8-3 541 0 0,-6 3 1971 0 0,-1 0 3684 0 0,15 78-5326 0 0,-25 127-980 0 0,-9-61-498 0 0,17-144-349 0 0,1 0-1 0 0,-1 1 1 0 0,1-1-1 0 0,-1 0 1 0 0,0 0 0 0 0,1 0-1 0 0,-1 0 1 0 0,1 0 0 0 0,-1 0-1 0 0,0 0 1 0 0,1 0-1 0 0,-1 0 1 0 0,0 0 0 0 0,1 0-1 0 0,-1 0 1 0 0,1 0-1 0 0,-1 0 1 0 0,0 0 0 0 0,1-1-1 0 0,-1 1 1 0 0,1 0-1 0 0,-1 0 1 0 0,1-1 0 0 0,-1 1-1 0 0,1 0 1 0 0,-1-1 0 0 0,1 1-1 0 0,-1-1 1 0 0,1 1-1 0 0,-1-1 1 0 0,1 1 0 0 0,0 0-1 0 0,-1-1 1 0 0,1 0-1 0 0,0 1 1 0 0,-1-1 0 0 0,1 1-1 0 0,0-1 1 0 0,0 1-1 0 0,-1-1 1 0 0,1 0 0 0 0,0 1-1 0 0,0-1 1 0 0,0 1-1 0 0,0-1 1 0 0,0 0 0 0 0,0 1-1 0 0,0-1 1 0 0,0 0 0 0 0,0 1-1 0 0,0-1 1 0 0,0 1-1 0 0,0-1 1 0 0,1 0 0 0 0,-1 1-1 0 0,0-1 1 0 0,0 1-1 0 0,1-1 1 0 0,-1 1 0 0 0,0-1-1 0 0,1 1 1 0 0,-1-1-1 0 0,1 1 1 0 0,-1-1 70 0 0,0-11-1819 0 0,0-7-2555 0 0,0 8-1369 0 0,2 6-3028 0 0</inkml:trace>
  <inkml:trace contextRef="#ctx0" brushRef="#br0" timeOffset="1692.94">616 498 1424 0 0,'0'0'1811'0'0,"0"0"-81"0"0,0 0 5 0 0,0 0 37 0 0,0 0-67 0 0,0 0-202 0 0,0 0-179 0 0,0 0-184 0 0,0 0-199 0 0,0 0-185 0 0,0 0-149 0 0,0 0-82 0 0,0-3-37 0 0,2 0-370 0 0,0-1-1 0 0,0 0 1 0 0,1 1-1 0 0,0-1 1 0 0,-1 1 0 0 0,1 0-1 0 0,0 0 1 0 0,1 0-1 0 0,-1 1 1 0 0,0-1 0 0 0,1 1-1 0 0,0-1 1 0 0,-1 1-1 0 0,1 0 1 0 0,0 1 0 0 0,0-1-1 0 0,0 1 1 0 0,0-1-1 0 0,0 1 1 0 0,1 0-1 0 0,-1 1 1 0 0,0-1 0 0 0,0 1-1 0 0,1 0-117 0 0,19-7 332 0 0,50 4 87 0 0,-71 6-385 0 0,-1 0 1 0 0,0 0-1 0 0,0 0 0 0 0,0 1 1 0 0,0-1-1 0 0,0 1 0 0 0,-1-1 1 0 0,1 1-1 0 0,-1-1 1 0 0,0 1-1 0 0,0 0 0 0 0,-1 0 1 0 0,1 0-1 0 0,-1-1 0 0 0,0 1 1 0 0,0 0-1 0 0,0 0 0 0 0,0 0 1 0 0,0 0-1 0 0,-1-1 1 0 0,0 1-1 0 0,0 2-34 0 0,-13 33 282 0 0,-1 35-73 0 0,74-37-48 0 0,-28-25-122 0 0,-24-11-27 0 0,-1 1 0 0 0,0 0-1 0 0,0 0 1 0 0,0 1 0 0 0,0-1-1 0 0,0 1 1 0 0,0 1 0 0 0,-1-1-1 0 0,1 1 1 0 0,-1 0 0 0 0,0 0 0 0 0,0 1-1 0 0,-1-1 1 0 0,1 1 0 0 0,-1 0-1 0 0,0 0 1 0 0,0 1 0 0 0,-1-1 0 0 0,3 6-12 0 0,-4-6 51 0 0,-1-1 0 0 0,0 0 1 0 0,0 1-1 0 0,0 0 0 0 0,-1-1 1 0 0,1 1-1 0 0,-1-1 1 0 0,0 1-1 0 0,-1 0 0 0 0,1-1 1 0 0,-1 1-1 0 0,0-1 1 0 0,0 1-1 0 0,0-1 0 0 0,0 1 1 0 0,-1-1-1 0 0,0 0 1 0 0,0 0-1 0 0,0 0 0 0 0,0 0 1 0 0,-1 0-1 0 0,0 0 1 0 0,0 0-1 0 0,0-1 0 0 0,0 0 1 0 0,0 1-1 0 0,-1-1 0 0 0,1 0 1 0 0,-1-1-1 0 0,0 1 1 0 0,0-1-1 0 0,-2 2-51 0 0,-8 4 79 0 0,0 0-1 0 0,-1-1 1 0 0,0-1 0 0 0,0 0-1 0 0,0-1 1 0 0,-1-1 0 0 0,0 0-1 0 0,-12 1-78 0 0,-86 1-472 0 0,97-21-1929 0 0,15-2-7115 0 0,2 13-1672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5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0 0 0,'0'0'207'0'0,"0"0"354"0"0,0 0 135 0 0,0 0 91 0 0,0 0 100 0 0,8-7 3237 0 0,-10 168 4046 0 0,5 196-5917 0 0,21 90-1003 0 0,-16-135-744 0 0,45-150 40 0 0,-55-52 14 0 0,11-88-451 0 0,-9-21-113 0 0,4-5-1207 0 0,-2-3-2025 0 0,2 3-2385 0 0,-1 0-4963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4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1888 0 0 0,'0'0'112'0'0,"30"3"268"0"0,93 8 120 0 0,-31 4 1171 0 0,378-3 4504 0 0,-419-12-5815 0 0,437-4 2975 0 0,255 8 65 0 0,-250-22-2359 0 0,-211 11-491 0 0,488-1 1053 0 0,-635 0-804 0 0,158-3 150 0 0,-75 8-390 0 0,5-5-212 0 0,-70-3-135 0 0,-6 4-2 0 0,85 3 219 0 0,-21 1 341 0 0,-210 3-759 0 0,-1 0-2 0 0,0 0 1 0 0,0 0-21 0 0,0 0-1 0 0,0 0 13 0 0,0 0-2 0 0,0 0 13 0 0,0 0 7 0 0,0 0 7 0 0,0 0-2 0 0,0 0 18 0 0,0 0-2 0 0,0 0-3 0 0,0 0 14 0 0,0 0-1 0 0,0 0 5 0 0,0 0 5 0 0,0 0 12 0 0,0 0-12 0 0,0 0 1 0 0,0 0 17 0 0,-22 0-1380 0 0,9 0-1264 0 0,4 0-4195 0 0,5 0-4594 0 0</inkml:trace>
  <inkml:trace contextRef="#ctx0" brushRef="#br0" timeOffset="8836.043">3945 3 0 0 0,'0'0'323'0'0,"0"0"111"0"0,0 0 228 0 0,0 0 336 0 0,0 0 340 0 0,0 0 163 0 0,0 0-40 0 0,0 0-166 0 0,0 0-244 0 0,0 0-208 0 0,0 0-135 0 0,2-2-18 0 0,9 2 1536 0 0,-9 30 480 0 0,-2-25-2645 0 0,-1 80 1950 0 0,-1-8-1133 0 0,4 0 0 0 0,3-1 0 0 0,9 43-878 0 0,8 154 1011 0 0,-22 19-662 0 0,2-126-193 0 0,13-16-192 0 0,-22 55-257 0 0,-3-97 321 0 0,7-72 12 0 0,3-35-44 0 0,0-2-174 0 0,20-53 330 0 0,-21 49-153 0 0,1 0 0 0 0,-1 0 1 0 0,0-1-1 0 0,-1 1 0 0 0,1 0 0 0 0,-1 0 0 0 0,0 1 0 0 0,-1-1 0 0 0,1 0 0 0 0,-1 1 0 0 0,1-1 0 0 0,-1 1 0 0 0,-1 0 0 0 0,1 0 0 0 0,-1 0 0 0 0,1 0 0 0 0,-1 1 0 0 0,0 0 0 0 0,0-1 0 0 0,-1 1 0 0 0,1 1 0 0 0,-1-1 0 0 0,-2 0 1 0 0,7 2 0 0 0,-145-75-130 0 0,144 75 134 0 0,1-1 0 0 0,0 0-1 0 0,0 0 1 0 0,0 0 0 0 0,0 1 0 0 0,0-1-1 0 0,0 0 1 0 0,0 0 0 0 0,0 1-1 0 0,1-1 1 0 0,-1 0 0 0 0,1 0-1 0 0,-1 1 1 0 0,1-1 0 0 0,0 0-1 0 0,-1 1 1 0 0,1-1 0 0 0,0 1 0 0 0,0-1-1 0 0,0 1 1 0 0,0-1 0 0 0,1 1-1 0 0,-1 0 1 0 0,0-1 0 0 0,1 1-1 0 0,-1 0 1 0 0,0 0 0 0 0,1 0 0 0 0,-1 0-1 0 0,1 0 1 0 0,0 1 0 0 0,-1-1-1 0 0,1 0 1 0 0,0 1 0 0 0,-1-1-1 0 0,1 1 1 0 0,0-1-4 0 0,4-3 17 0 0,11-6 11 0 0,-1 2 0 0 0,2-1 0 0 0,-1 2 1 0 0,1 0-1 0 0,0 1 0 0 0,1 1 0 0 0,-1 1 0 0 0,1 1 1 0 0,1 0-29 0 0,34-9 31 0 0,70-7 22 0 0,-44 0-50 0 0,-45-5 129 0 0,-128 131 1282 0 0,-163 193-598 0 0,240-255-640 0 0,9-35-557 0 0,10-32-2209 0 0,2 12 505 0 0,0 0-3853 0 0,0 5-5547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5:57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1 913 7170 0 0,'0'0'929'0'0,"0"0"-283"0"0,0 0-16 0 0,0 0 304 0 0,0 0 321 0 0,0 0 142 0 0,0 0-75 0 0,0 0-178 0 0,0 0-177 0 0,0 0-107 0 0,0 0-45 0 0,13 14-31 0 0,46 43-6 0 0,-57-55-697 0 0,0 0 0 0 0,1 0 0 0 0,-1 0 0 0 0,1 0 0 0 0,-1-1 0 0 0,1 1-1 0 0,0-1 1 0 0,0 0 0 0 0,-1 1 0 0 0,1-1 0 0 0,0-1 0 0 0,0 1 0 0 0,0 0 0 0 0,0-1 0 0 0,0 1 0 0 0,0-1 0 0 0,0 0 0 0 0,0 0 0 0 0,0 0 0 0 0,0-1 0 0 0,0 1 0 0 0,3-1-81 0 0,5-1 303 0 0,5-2-100 0 0,0-1 0 0 0,0 0 0 0 0,-1-2 0 0 0,0 1 0 0 0,0-2 0 0 0,-1 0-1 0 0,0-1 1 0 0,-1 0 0 0 0,1-1 0 0 0,-2 0 0 0 0,1-1 0 0 0,-2-1 0 0 0,1 0 0 0 0,-2-1-1 0 0,0 0 1 0 0,7-11-203 0 0,34-47 482 0 0,-4-2 0 0 0,37-77-482 0 0,-40 69 75 0 0,46-97 57 0 0,55-92-130 0 0,-145 270-9 0 0,0-1 0 0 0,1 0 1 0 0,-1 1-1 0 0,0-1 1 0 0,1 0-1 0 0,-1 1 1 0 0,0-1-1 0 0,1 1 1 0 0,-1-1-1 0 0,1 0 1 0 0,-1 1-1 0 0,1-1 0 0 0,-1 1 1 0 0,1-1-1 0 0,-1 1 1 0 0,1 0-1 0 0,0-1 1 0 0,-1 1-1 0 0,1 0 1 0 0,0-1-1 0 0,-1 1 1 0 0,1 0-1 0 0,0 0 0 0 0,-1-1 1 0 0,1 1-1 0 0,0 0 1 0 0,0 0-1 0 0,-1 0 1 0 0,1 0-1 0 0,0 0 1 0 0,-1 0-1 0 0,1 0 1 0 0,0 0-1 0 0,0 0 0 0 0,-1 1 1 0 0,1-1-1 0 0,0 0 1 0 0,-1 0-1 0 0,1 1 1 0 0,0-1-1 0 0,-1 0 1 0 0,1 1-1 0 0,0-1 1 0 0,-1 0-1 0 0,1 1 0 0 0,-1-1 1 0 0,1 1-1 0 0,-1-1 1 0 0,1 1-1 0 0,-1-1 1 0 0,1 1-1 0 0,-1 0 1 0 0,0-1-1 0 0,1 1 1 0 0,-1 0-1 0 0,0-1 0 0 0,1 1 1 0 0,-1 0-1 0 0,0-1 1 0 0,0 1-1 0 0,0 0 1 0 0,0-1-1 0 0,1 1 1 0 0,-1 0 6 0 0,6 9 46 0 0,13 18-22 0 0,-1 2 0 0 0,-1 0-1 0 0,-2 1 1 0 0,-1 0 0 0 0,-1 1-1 0 0,-2 1 1 0 0,2 13-24 0 0,-7-17 46 0 0,-2 1 0 0 0,-1 1 0 0 0,-1-1 0 0 0,-1 0 1 0 0,-3 15-47 0 0,-1-22 33 0 0,-1-1 1 0 0,-1-1 0 0 0,-1 1-1 0 0,-1-1 1 0 0,-1 0 0 0 0,-1-1-1 0 0,-1 1 1 0 0,-1-2 0 0 0,0 0 0 0 0,-2 0-1 0 0,0-1 1 0 0,0 0 0 0 0,-2-1-1 0 0,0-1 1 0 0,-2 0-34 0 0,7-6 12 0 0,0 0 0 0 0,0-1 0 0 0,0 0 0 0 0,-1-1 0 0 0,-1-1 0 0 0,1 0 1 0 0,-1 0-1 0 0,0-1 0 0 0,-1 0 0 0 0,0-1 0 0 0,1-1 0 0 0,-2 0 0 0 0,1 0 0 0 0,0-2 0 0 0,-1 1 0 0 0,1-2 0 0 0,-1 0 0 0 0,-6-1-12 0 0,14 1-65 0 0,0-1 0 0 0,1 1-1 0 0,-1-2 1 0 0,1 1 0 0 0,-1-1-1 0 0,0 1 1 0 0,1-1 0 0 0,-1-1-1 0 0,1 1 1 0 0,0-1 0 0 0,0 0-1 0 0,-1-1 1 0 0,1 1 0 0 0,0-1-1 0 0,1 0 1 0 0,-1 0-1 0 0,0 0 1 0 0,1-1 0 0 0,0 1-1 0 0,0-1 1 0 0,0 0 0 0 0,0-1-1 0 0,1 1 1 0 0,-1 0 0 0 0,1-1-1 0 0,-2-3 66 0 0,-4-54-2878 0 0,24 22-5214 0 0,-6 28-3078 0 0</inkml:trace>
  <inkml:trace contextRef="#ctx0" brushRef="#br0" timeOffset="389.765">1282 471 10538 0 0,'0'0'1583'0'0,"0"0"-380"0"0,0 0-40 0 0,0 0 79 0 0,0 0-62 0 0,0 0-220 0 0,0 0-302 0 0,0 0-266 0 0,0 0-175 0 0,0 0-84 0 0,0 0-39 0 0,0 0-17 0 0,-16 27-17 0 0,-46 82-5 0 0,60-107-51 0 0,0 0 0 0 0,0 1 1 0 0,0-1-1 0 0,1 0 0 0 0,-1 1 0 0 0,1 0 1 0 0,0-1-1 0 0,0 1 0 0 0,0-1 0 0 0,0 1 1 0 0,0 0-1 0 0,1 0 0 0 0,-1 0 0 0 0,1 0 1 0 0,0-1-1 0 0,-1 1 0 0 0,1 0 0 0 0,1 0 1 0 0,-1 0-1 0 0,0 0 0 0 0,1 0 0 0 0,-1-1 1 0 0,1 1-1 0 0,0 0 0 0 0,0 0 0 0 0,1 1-4 0 0,2 4 26 0 0,-1-2 40 0 0,1 0-1 0 0,0 0 1 0 0,0 0 0 0 0,1-1 0 0 0,-1 0-1 0 0,1 0 1 0 0,0 0 0 0 0,1 0 0 0 0,-1-1-1 0 0,1 0 1 0 0,0 0 0 0 0,0-1 0 0 0,0 1 0 0 0,0-1-1 0 0,1 0 1 0 0,-1-1 0 0 0,1 0 0 0 0,0 0-1 0 0,0 0 1 0 0,0-1 0 0 0,0 0 0 0 0,0 0-1 0 0,0-1 1 0 0,0 0 0 0 0,0 0 0 0 0,0-1-1 0 0,0 0 1 0 0,-1 0 0 0 0,7-2-66 0 0,-6 2 80 0 0,0-1 1 0 0,1-1-1 0 0,-1 1 0 0 0,0-1 1 0 0,0 0-1 0 0,-1-1 0 0 0,1 0 1 0 0,-1 0-1 0 0,0 0 0 0 0,0-1 0 0 0,0 0 1 0 0,0 0-1 0 0,-1 0 0 0 0,0-1 1 0 0,0 0-1 0 0,-1 0 0 0 0,1 0 1 0 0,-1 0-1 0 0,0-1 0 0 0,-1 0 1 0 0,0 1-1 0 0,0-1 0 0 0,0-1 1 0 0,-1 1-1 0 0,0 0 0 0 0,-1 0 1 0 0,1-1-1 0 0,-1 1 0 0 0,-1-1 1 0 0,1 0-1 0 0,-2 1 0 0 0,1-1 1 0 0,-1 1-1 0 0,0-1 0 0 0,-1-3-80 0 0,-1 3-92 0 0,-1 1 1 0 0,1 0-1 0 0,-2 0 0 0 0,1 0 0 0 0,-1 1 0 0 0,0 0 1 0 0,0-1-1 0 0,0 2 0 0 0,-1-1 0 0 0,0 1 0 0 0,-1 0 1 0 0,1 0-1 0 0,-1 0 0 0 0,0 1 0 0 0,0 0 0 0 0,0 0 1 0 0,0 1-1 0 0,-1 0 0 0 0,1 1 0 0 0,-3-1 92 0 0,-25-7-4045 0 0,2 4-3321 0 0,19 6-3796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0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34 123 1312 0 0,'0'0'1506'0'0,"0"0"-387"0"0,0 0-68 0 0,0 0 290 0 0,0 0 350 0 0,0 0 194 0 0,0 0-45 0 0,0 0-227 0 0,0 0-303 0 0,0 0-263 0 0,0 0-160 0 0,-5-2-108 0 0,-18-3-81 0 0,17-3 2247 0 0,23-7-2370 0 0,4 6-443 0 0,0 0 0 0 0,0 2 0 0 0,1 0-1 0 0,0 1 1 0 0,0 1 0 0 0,0 2 0 0 0,0 0-1 0 0,1 1 1 0 0,-1 1 0 0 0,7 2-132 0 0,-21-1 7 0 0,0 1 0 0 0,1 0 0 0 0,-1 1 0 0 0,0 0 0 0 0,0 0 1 0 0,0 1-1 0 0,0-1 0 0 0,0 2 0 0 0,-1-1 0 0 0,1 1 0 0 0,-1 1 0 0 0,0-1 0 0 0,0 1 0 0 0,-1 0 1 0 0,3 3-8 0 0,-6-5 27 0 0,0-1 1 0 0,0 1 0 0 0,0 0 0 0 0,-1 0 0 0 0,1 0-1 0 0,-1 0 1 0 0,0 0 0 0 0,0 1 0 0 0,0-1 0 0 0,0 1 0 0 0,-1-1-1 0 0,1 1 1 0 0,-1 0 0 0 0,0-1 0 0 0,0 1 0 0 0,0 0-1 0 0,-1 0 1 0 0,1 0 0 0 0,-1 0 0 0 0,0 0 0 0 0,0 0 0 0 0,0 0-1 0 0,-1 0 1 0 0,1 0 0 0 0,-2 3-28 0 0,-41 97 778 0 0,25-68-780 0 0,-81 127 287 0 0,11-5-169 0 0,85-152-101 0 0,0 0 1 0 0,1 0-1 0 0,-1 0 1 0 0,1 1-1 0 0,0-1 1 0 0,1 0-1 0 0,0 1 1 0 0,0 0-1 0 0,0-1 1 0 0,1 1-1 0 0,0-1 1 0 0,0 1-1 0 0,0 0 1 0 0,1-1-1 0 0,0 1 1 0 0,0-1-1 0 0,1 1 1 0 0,0-1-1 0 0,0 0 1 0 0,1 1-1 0 0,-1-1 1 0 0,1 0-1 0 0,1-1 0 0 0,-1 1 1 0 0,1 0-1 0 0,0-1 1 0 0,0 0-1 0 0,0 0 1 0 0,1 0-1 0 0,0-1 1 0 0,0 1-1 0 0,0-1 1 0 0,4 2-16 0 0,2 0 108 0 0,-1-2 0 0 0,1 1 0 0 0,-1-1 0 0 0,1-1 0 0 0,0 0 0 0 0,1 0 0 0 0,-1-1 0 0 0,0-1 0 0 0,1 0 0 0 0,-1 0 0 0 0,1-1-108 0 0,98-15 752 0 0,-27-14-234 0 0,-71 29-468 0 0,-11 0-16 0 0,-1 0-2 0 0,0 0-6 0 0,0 0 8 0 0,0 0 6 0 0,0 0-14 0 0,0 0 18 0 0,0 0 3 0 0,-3-2-1043 0 0,0-4-3408 0 0,3 5 3814 0 0,0-1-171 0 0,0 1-3733 0 0,0 1-4073 0 0</inkml:trace>
  <inkml:trace contextRef="#ctx0" brushRef="#br0" timeOffset="2234.056">787 318 0 0 0,'0'0'1080'0'0,"0"0"59"0"0,0 0 140 0 0,0 0 151 0 0,0 0 111 0 0,0 0-14 0 0,0 0-124 0 0,0 0-194 0 0,0 0-205 0 0,0 0-172 0 0,0 0-99 0 0,0 0-66 0 0,0 0-69 0 0,0-8 2644 0 0,-15 240-1501 0 0,2-48-1532 0 0,13-181-213 0 0,0 0 0 0 0,0-1 1 0 0,0 1-1 0 0,0 0 0 0 0,0 0 1 0 0,0-1-1 0 0,1 1 0 0 0,-1 0 1 0 0,1-1-1 0 0,0 1 0 0 0,0-1 1 0 0,0 1-1 0 0,0-1 0 0 0,0 1 1 0 0,1-1-1 0 0,-1 0 0 0 0,1 1 1 0 0,-1-1-1 0 0,1 0 0 0 0,0 0 1 0 0,0 0-1 0 0,0 0 1 0 0,1 0 3 0 0,-1-1 45 0 0,1 0 0 0 0,-1 0 1 0 0,1 0-1 0 0,-1 0 1 0 0,1-1-1 0 0,-1 1 1 0 0,1-1-1 0 0,0 0 0 0 0,-1 0 1 0 0,1 0-1 0 0,0 0 1 0 0,-1 0-1 0 0,1 0 1 0 0,-1-1-1 0 0,1 0 0 0 0,0 1 1 0 0,-1-1-1 0 0,0 0 1 0 0,1 0-1 0 0,-1 0 1 0 0,1 0-1 0 0,-1-1 0 0 0,0 1 1 0 0,0-1-1 0 0,0 1 1 0 0,0-1-1 0 0,0 0 1 0 0,0 0-1 0 0,1-1-45 0 0,51-66 615 0 0,-52 66-607 0 0,16-25 95 0 0,-1-1 0 0 0,-1 0 0 0 0,-2-2 1 0 0,-1 1-1 0 0,-1-2 0 0 0,-1 0 0 0 0,-2 0 0 0 0,3-23-103 0 0,6-81 411 0 0,-18 135-353 0 0,0 1-22 0 0,0 0-11 0 0,0 0-8 0 0,0 0-27 0 0,0 0-16 0 0,-4 26-128 0 0,-11 48 259 0 0,11 110 101 0 0,14 112-206 0 0,-6-223-57 0 0,-1-10-142 0 0,-2 1 0 0 0,-3-1 0 0 0,-2 1 0 0 0,-4 1 199 0 0,5-49-31 0 0,-2 0-1 0 0,1-1 0 0 0,-2 1 1 0 0,0-1-1 0 0,-1 0 1 0 0,0-1-1 0 0,-1 0 1 0 0,-1 0-1 0 0,0 0 1 0 0,-7 6 31 0 0,11-14-23 0 0,0 0 0 0 0,0 0 1 0 0,0-1-1 0 0,-1 0 0 0 0,1 0 1 0 0,-2 0-1 0 0,1-1 0 0 0,0 0 0 0 0,-1 0 1 0 0,0 0-1 0 0,1-1 0 0 0,-1 0 1 0 0,-1-1-1 0 0,1 1 0 0 0,0-1 0 0 0,-1-1 1 0 0,1 1-1 0 0,-1-1 0 0 0,1-1 1 0 0,-1 1-1 0 0,0-1 0 0 0,1-1 1 0 0,-6 0 22 0 0,10-1-4 0 0,0-1 0 0 0,0 0 0 0 0,0 0 0 0 0,1-1 0 0 0,-1 1 1 0 0,1 0-1 0 0,-1-1 0 0 0,1 1 0 0 0,0-1 0 0 0,1 0 0 0 0,-1 0 0 0 0,1 0 1 0 0,-1 0-1 0 0,1 0 0 0 0,0 0 0 0 0,1 0 0 0 0,-1 0 0 0 0,1 0 1 0 0,-1 0-1 0 0,1-1 0 0 0,1 1 0 0 0,-1 0 0 0 0,0 0 0 0 0,1 0 1 0 0,0 0-1 0 0,0 0 0 0 0,0 0 0 0 0,1 0 0 0 0,-1 0 0 0 0,1 0 1 0 0,0 0-1 0 0,0 1 0 0 0,1-1 4 0 0,12-24 69 0 0,2 0-1 0 0,1 1 1 0 0,2 1 0 0 0,0 1 0 0 0,2 0 0 0 0,0 2-1 0 0,5-2-68 0 0,-10 10-21 0 0,0-2-1 0 0,-1 1 1 0 0,-1-2-1 0 0,0 0 0 0 0,-1-1 1 0 0,9-17 21 0 0,-20 23-455 0 0,-3 4-6720 0 0,0 9-3760 0 0</inkml:trace>
  <inkml:trace contextRef="#ctx0" brushRef="#br0" timeOffset="3051.036">1385 645 10746 0 0,'0'0'1837'0'0,"0"0"-740"0"0,0 0-478 0 0,0 0 0 0 0,0 0 100 0 0,0 0 44 0 0,0 0-63 0 0,0 0-127 0 0,0 0-105 0 0,0 0-46 0 0,0 0-26 0 0,0 0-62 0 0,0 0-51 0 0,-3 18-57 0 0,-11 54-22 0 0,-19 5 282 0 0,7-28-355 0 0,-3-1 0 0 0,-1-2-1 0 0,-3-1 1 0 0,-1-1 0 0 0,-6 2-131 0 0,27-33 178 0 0,17-22 360 0 0,17-24-195 0 0,179-206-14 0 0,-127 173-129 0 0,-72 65-192 0 0,0 0 0 0 0,1-1-1 0 0,-1 1 1 0 0,1 0 0 0 0,-1 1 0 0 0,1-1-1 0 0,-1 0 1 0 0,1 0 0 0 0,-1 1-1 0 0,1-1 1 0 0,-1 1 0 0 0,1-1 0 0 0,0 1-1 0 0,0 0 1 0 0,-1-1 0 0 0,1 1-1 0 0,0 0 1 0 0,-1 0 0 0 0,1 0 0 0 0,0 1-1 0 0,-1-1 1 0 0,1 0 0 0 0,0 1 0 0 0,-1-1-1 0 0,1 1 1 0 0,0-1 0 0 0,-1 1-1 0 0,1 0 1 0 0,-1-1 0 0 0,1 1 0 0 0,-1 0-1 0 0,1 0 1 0 0,-1 0 0 0 0,0 1-1 0 0,0-1 1 0 0,1 0 0 0 0,-1 0 0 0 0,0 1-1 0 0,0-1 1 0 0,0 0 0 0 0,0 1 0 0 0,0-1-1 0 0,-1 1 1 0 0,1-1 0 0 0,0 1-1 0 0,-1 0 1 0 0,1 1-8 0 0,24 80 570 0 0,-24-83-568 0 0,13 170 361 0 0,-12-130-182 0 0,-2-39-169 0 0,-5-10-3236 0 0,-3 0-4223 0 0,6 8-306 0 0</inkml:trace>
  <inkml:trace contextRef="#ctx0" brushRef="#br0" timeOffset="3367.101">1140 984 8858 0 0,'0'0'1806'0'0,"0"0"-425"0"0,0 0-205 0 0,0 0 9 0 0,0 0-20 0 0,0 0-58 0 0,0 0-111 0 0,0 0-103 0 0,0 0-87 0 0,0 0-75 0 0,0 0-35 0 0,0 0-27 0 0,0 0-41 0 0,18 0-33 0 0,110-10 795 0 0,57-16-596 0 0,-183 26-1146 0 0,14-3-1167 0 0,-10 2-1788 0 0,-2 1-3371 0 0,-2 0-5230 0 0</inkml:trace>
  <inkml:trace contextRef="#ctx0" brushRef="#br0" timeOffset="5540.096">1687 424 0 0 0,'0'0'1972'0'0,"0"0"-833"0"0,0 0-226 0 0,0 0 223 0 0,0 0 292 0 0,0 0 144 0 0,0 0-90 0 0,0 0-260 0 0,0 0-286 0 0,0 0-196 0 0,0 0-56 0 0,0 0 20 0 0,0 0 38 0 0,0 5 46 0 0,0-3-683 0 0,0-1 0 0 0,0 0-1 0 0,0 1 1 0 0,0-1 0 0 0,1 1 0 0 0,-1-1 0 0 0,0 0 0 0 0,1 1-1 0 0,-1-1 1 0 0,1 0 0 0 0,-1 0 0 0 0,1 1 0 0 0,-1-1-1 0 0,1 0 1 0 0,0 0 0 0 0,0 0 0 0 0,0 0 0 0 0,-1 0 0 0 0,1 0-1 0 0,0 0 1 0 0,0 0 0 0 0,1 0 0 0 0,-1 0 0 0 0,0 0 0 0 0,0-1-1 0 0,0 1 1 0 0,0-1 0 0 0,1 1 0 0 0,-1-1 0 0 0,0 1-1 0 0,1-1 1 0 0,-1 1 0 0 0,0-1 0 0 0,1 0 0 0 0,-1 0 0 0 0,0 0-1 0 0,1 0 1 0 0,-1 0 0 0 0,0 0 0 0 0,1 0 0 0 0,-1 0 0 0 0,0 0-1 0 0,1-1 1 0 0,-1 1 0 0 0,0-1-105 0 0,144-10 3338 0 0,-120 4-3183 0 0,0 1-1 0 0,1 1 0 0 0,0 2 1 0 0,-1 0-1 0 0,1 2 1 0 0,11 0-155 0 0,-36 1-56 0 0,-1 0-33 0 0,0 0-46 0 0,0 0-73 0 0,0 0-79 0 0,-14 8-3341 0 0,6-4-5035 0 0,6-4-2167 0 0</inkml:trace>
  <inkml:trace contextRef="#ctx0" brushRef="#br0" timeOffset="5900.081">1838 196 8074 0 0,'0'0'2032'0'0,"0"0"-590"0"0,0 0-311 0 0,0 0 16 0 0,0 0 88 0 0,0 0 74 0 0,0 0-50 0 0,0 0-163 0 0,0 0-191 0 0,0 0-211 0 0,0 0-152 0 0,0 0-102 0 0,0 0-36 0 0,3 26-32 0 0,8 81-19 0 0,-8 65 1120 0 0,-23 2-1333 0 0,20-150-1290 0 0,1-20-3330 0 0,1-3-4200 0 0,0-1-1058 0 0</inkml:trace>
  <inkml:trace contextRef="#ctx0" brushRef="#br0" timeOffset="6622.01">2239 100 5329 0 0,'0'0'2573'0'0,"0"0"-469"0"0,0 0-241 0 0,0 0-2 0 0,0 0-54 0 0,0 0-156 0 0,0 0-239 0 0,0 0-281 0 0,0 0-231 0 0,0 0-240 0 0,0 0-164 0 0,0 0-121 0 0,-2-4-116 0 0,-8-14 2 0 0,36-1 866 0 0,0 8-870 0 0,1 1 0 0 0,0 1 0 0 0,1 1 0 0 0,0 2 0 0 0,0 1 0 0 0,1 0 0 0 0,0 3 1 0 0,2 0-258 0 0,-28 2 6 0 0,0 0 0 0 0,0 0 0 0 0,0 0 1 0 0,-1 0-1 0 0,1 1 0 0 0,0 0 0 0 0,0-1 1 0 0,0 1-1 0 0,0 0 0 0 0,-1 0 0 0 0,1 0 1 0 0,0 1-1 0 0,-1-1 0 0 0,1 1 1 0 0,-1-1-1 0 0,1 1 0 0 0,-1 0 0 0 0,0 0 1 0 0,0 0-1 0 0,0 0 0 0 0,0 0 0 0 0,0 1 1 0 0,0-1-1 0 0,-1 0 0 0 0,1 1 0 0 0,-1 0 1 0 0,1-1-1 0 0,-1 1 0 0 0,0 0 1 0 0,0-1-1 0 0,0 1 0 0 0,-1 0 0 0 0,1 0 1 0 0,-1 0-1 0 0,1 0 0 0 0,-1 0 0 0 0,0 0 1 0 0,0 0-1 0 0,0 0 0 0 0,-1 0-6 0 0,1 9 15 0 0,0 0 0 0 0,-1 0 0 0 0,0 0-1 0 0,-1 0 1 0 0,-1 0 0 0 0,0-1 0 0 0,0 1 0 0 0,-1-1-1 0 0,0 0 1 0 0,-1 0 0 0 0,-2 2-15 0 0,-154 239 20 0 0,9-30-39 0 0,150-219 21 0 0,-1 1-1 0 0,1-1 1 0 0,0 0 0 0 0,0 1-1 0 0,0-1 1 0 0,1 1-1 0 0,-1 0 1 0 0,1 0 0 0 0,0 0-1 0 0,0-1 1 0 0,0 1-1 0 0,1 0 1 0 0,-1 0 0 0 0,1 0-1 0 0,0 0 1 0 0,0 0-1 0 0,0 0 1 0 0,0 0 0 0 0,1 0-1 0 0,0 0 1 0 0,0 0-1 0 0,0 0 1 0 0,0 0 0 0 0,1 0-1 0 0,-1-1 1 0 0,1 1-1 0 0,0-1 1 0 0,0 1-1 0 0,0-1 1 0 0,1 0 0 0 0,-1 1-1 0 0,1-1 1 0 0,0 0-1 0 0,-1-1 1 0 0,1 1 0 0 0,1-1-1 0 0,-1 1 1 0 0,0-1-1 0 0,1 0 1 0 0,-1 0 0 0 0,3 1-2 0 0,11-1 101 0 0,0 0 0 0 0,0-1 1 0 0,0-1-1 0 0,0-1 0 0 0,1 0 1 0 0,-1-1-1 0 0,0-1 0 0 0,-1 0 1 0 0,1-2-1 0 0,0 0 1 0 0,11-5-102 0 0,133-31 638 0 0,-153 39-1446 0 0,-8 1-935 0 0,-6-12-2446 0 0,6 7 2395 0 0,0 2-3364 0 0,0 0-5840 0 0</inkml:trace>
  <inkml:trace contextRef="#ctx0" brushRef="#br0" timeOffset="9507.138">2825 296 0 0 0,'0'0'631'0'0,"0"0"562"0"0,0 0 260 0 0,0 0 160 0 0,0 0 128 0 0,0 0-10 0 0,0 0-131 0 0,0 0-186 0 0,0 0-206 0 0,0 0-197 0 0,0 0-151 0 0,9 0 2901 0 0,-42 165-1509 0 0,0 5-2028 0 0,25-41-245 0 0,10-127 35 0 0,-1 0-1 0 0,0 0 1 0 0,1-1-1 0 0,-1 1 1 0 0,1 0-1 0 0,0 0 1 0 0,0-1-1 0 0,0 1 1 0 0,-1-1-1 0 0,1 1 1 0 0,1-1-1 0 0,-1 0 1 0 0,0 0-1 0 0,0 0 1 0 0,0 0-1 0 0,1 0 1 0 0,-1 0-1 0 0,0-1 1 0 0,1 1-1 0 0,-1-1 1 0 0,0 0-1 0 0,1 0 1 0 0,-1 1-1 0 0,1-1 1 0 0,-1-1-1 0 0,0 1 1 0 0,1 0-1 0 0,-1-1 1 0 0,1 1-1 0 0,-1-1 1 0 0,0 0-1 0 0,0 0 1 0 0,1 1-1 0 0,-1-2 1 0 0,0 1-1 0 0,0 0 1 0 0,0 0-1 0 0,0-1 1 0 0,0 1-1 0 0,0-1 1 0 0,1-1-14 0 0,18-13 95 0 0,-2 0 0 0 0,1-1 0 0 0,-2-1 1 0 0,-1-1-1 0 0,0-1 0 0 0,-1 0 0 0 0,-1-1 1 0 0,-1-1-1 0 0,11-22-95 0 0,67-192 599 0 0,-85 167-27 0 0,-7 68-520 0 0,0 1-9 0 0,0 0 17 0 0,0 0-12 0 0,0 0 8 0 0,-5 20 182 0 0,-5 14-173 0 0,3 0 0 0 0,1 0-1 0 0,1 1 1 0 0,2 0-1 0 0,2 0 1 0 0,1 0 0 0 0,2 18-65 0 0,-1 68-14 0 0,-11 7-163 0 0,-6-1-1 0 0,-10 29 178 0 0,22-139-15 0 0,0-1-1 0 0,-1 1 1 0 0,-1-1 0 0 0,-1 0-1 0 0,0 0 1 0 0,-1 0-1 0 0,-1-1 1 0 0,0-1-1 0 0,-1 1 1 0 0,0-1-1 0 0,-1-1 1 0 0,-1 0-1 0 0,0-1 1 0 0,-1 0-1 0 0,-12 9 16 0 0,18-16-24 0 0,0 1-1 0 0,0-1 0 0 0,0 0 1 0 0,0-1-1 0 0,-1 0 1 0 0,0 0-1 0 0,0 0 0 0 0,0-1 1 0 0,0 0-1 0 0,0-1 0 0 0,-1 0 1 0 0,1 0-1 0 0,-1-1 1 0 0,0 0-1 0 0,1 0 0 0 0,-1-1 1 0 0,-5-1 24 0 0,12 0-16 0 0,0-1 0 0 0,1 1 0 0 0,-1-1 0 0 0,1 0 0 0 0,-1 0 0 0 0,1 0 0 0 0,0 0 1 0 0,-1 0-1 0 0,1 0 0 0 0,0 0 0 0 0,0 0 0 0 0,1 0 0 0 0,-1 0 0 0 0,0-1 0 0 0,1 1 0 0 0,-1 0 1 0 0,1 0-1 0 0,0-1 0 0 0,0 1 0 0 0,0 0 0 0 0,0-1 0 0 0,0 1 0 0 0,1-2 16 0 0,23-74-7 0 0,63-22 142 0 0,-59 71-88 0 0,23-19 89 0 0,1 1 1 0 0,3 3-1 0 0,24-14-136 0 0,-13 21 99 0 0,-66 37-95 0 0,1-1 0 0 0,0 1 0 0 0,-1 0 0 0 0,1 0-1 0 0,-1 0 1 0 0,1-1 0 0 0,-1 1 0 0 0,1 0 0 0 0,-1 0 0 0 0,1 0 0 0 0,0 0 0 0 0,-1 0-1 0 0,1 0 1 0 0,-1 0 0 0 0,1 0 0 0 0,-1 0 0 0 0,1 0 0 0 0,0 0 0 0 0,-1 1 0 0 0,1-1-1 0 0,-1 0 1 0 0,1 0 0 0 0,-1 0 0 0 0,1 1 0 0 0,-1-1 0 0 0,1 0 0 0 0,-1 1 0 0 0,1-1-1 0 0,-1 0 1 0 0,1 1 0 0 0,-1-1 0 0 0,0 1 0 0 0,1-1 0 0 0,-1 1 0 0 0,0-1 0 0 0,1 1-1 0 0,-1-1 1 0 0,0 1 0 0 0,0-1 0 0 0,1 1 0 0 0,-1-1 0 0 0,0 1 0 0 0,0-1 0 0 0,0 1-1 0 0,0-1 1 0 0,0 1 0 0 0,0 0 0 0 0,0-1 0 0 0,0 1 0 0 0,0-1 0 0 0,0 1 0 0 0,0 0-1 0 0,0-1 1 0 0,0 1-4 0 0,-1 14-3477 0 0,0-5-4740 0 0,1-10-2623 0 0</inkml:trace>
  <inkml:trace contextRef="#ctx0" brushRef="#br0" timeOffset="9800.608">3388 726 5417 0 0,'0'0'4166'0'0,"0"0"-2046"0"0,0 0-832 0 0,0 0-61 0 0,0 0 157 0 0,0 0 43 0 0,0 0-123 0 0,0 0-217 0 0,0 0-235 0 0,0 0-204 0 0,0 0-131 0 0,0 0-99 0 0,0 0-72 0 0,-2 22-37 0 0,-11 101 219 0 0,3 17 384 0 0,-9-82-1036 0 0,17-53-151 0 0,-1 0-431 0 0,-3-4-3159 0 0,6-8-6571 0 0,0 6 1892 0 0</inkml:trace>
  <inkml:trace contextRef="#ctx0" brushRef="#br0" timeOffset="10386.355">3316 737 4025 0 0,'0'0'2627'0'0,"0"0"-541"0"0,0 0-150 0 0,0 0 42 0 0,0 0-74 0 0,0 0-211 0 0,0 0-390 0 0,0 0-364 0 0,0 0-295 0 0,0 0-215 0 0,0 0-107 0 0,0 0-38 0 0,12-4 779 0 0,131-17 1185 0 0,-140 20-2244 0 0,-1 1 0 0 0,0-1 0 0 0,0 1 0 0 0,1 0 0 0 0,-1 0 0 0 0,0 0 0 0 0,1 0 0 0 0,-1 0 0 0 0,0 0 0 0 0,1 1 0 0 0,-1-1 0 0 0,0 1 0 0 0,0-1 0 0 0,0 1 0 0 0,1 0 1 0 0,-1 0-1 0 0,0 0 0 0 0,0 0 0 0 0,0 0 0 0 0,0 1 0 0 0,-1-1 0 0 0,1 1 0 0 0,0-1 0 0 0,0 1 0 0 0,-1 0 0 0 0,1-1 0 0 0,-1 1 0 0 0,0 0 0 0 0,1 0 0 0 0,-1 0 0 0 0,0 0 0 0 0,0 0 0 0 0,0 0 0 0 0,-1 1 0 0 0,1-1 0 0 0,0 0 0 0 0,-1 0 0 0 0,1 1 0 0 0,-1-1 0 0 0,0 0 0 0 0,0 0 0 0 0,0 1 0 0 0,0 1-4 0 0,-32 88 293 0 0,27-84-291 0 0,0 0 0 0 0,1 0 0 0 0,0 0 0 0 0,1 0 0 0 0,0 1 0 0 0,0-1 0 0 0,1 1-1 0 0,0 0 1 0 0,0 0 0 0 0,1 5-2 0 0,2-11-7 0 0,0-1 1 0 0,0 0-1 0 0,1 0 0 0 0,-1 0 0 0 0,1 1 0 0 0,0-2 0 0 0,-1 1 0 0 0,1 0 0 0 0,0 0 0 0 0,0 0 0 0 0,0-1 0 0 0,0 1 0 0 0,0-1 0 0 0,1 0 0 0 0,-1 0 0 0 0,0 0 0 0 0,1 0 0 0 0,-1 0 1 0 0,1 0-1 0 0,-1 0 0 0 0,2 0 7 0 0,17 8-16 0 0,-16-6 26 0 0,0 0 0 0 0,0 0 0 0 0,-1 1 1 0 0,1-1-1 0 0,-1 1 0 0 0,0 0 0 0 0,0 1 0 0 0,0-1 0 0 0,-1 0 0 0 0,1 1 0 0 0,-1 0 0 0 0,0 0 1 0 0,-1 0-1 0 0,1 0 0 0 0,-1 1 0 0 0,0-1 0 0 0,0 1 0 0 0,-1-1 0 0 0,1 1 0 0 0,-1 0 1 0 0,-1-1-1 0 0,1 1 0 0 0,-1 0 0 0 0,0 0 0 0 0,0-1 0 0 0,0 1 0 0 0,-1 0 0 0 0,0 0 0 0 0,0 0-10 0 0,-2-2 39 0 0,0 0-1 0 0,0 0 0 0 0,0-1 0 0 0,0 1 1 0 0,0-1-1 0 0,-1 1 0 0 0,1-1 0 0 0,-1 0 1 0 0,0-1-1 0 0,0 1 0 0 0,0-1 0 0 0,0 1 0 0 0,0-1 1 0 0,-1 0-1 0 0,1-1 0 0 0,-1 1 0 0 0,1-1 1 0 0,-3 1-39 0 0,0 0 53 0 0,-10 3 18 0 0,1-2 0 0 0,-1 0 0 0 0,0-1 0 0 0,0 0 0 0 0,0-1 0 0 0,0-2 0 0 0,1 1 0 0 0,-14-4-71 0 0,25 4-77 0 0,0-1-1 0 0,0 0 0 0 0,1 0 1 0 0,-1-1-1 0 0,0 0 1 0 0,1 0-1 0 0,0 0 1 0 0,-1 0-1 0 0,1 0 0 0 0,0-1 1 0 0,0 0-1 0 0,0 0 1 0 0,0 0-1 0 0,1 0 1 0 0,-1-1-1 0 0,1 0 0 0 0,0 1 1 0 0,-1-2 77 0 0,3-12-3603 0 0,2 8-4853 0 0,4 5-3265 0 0</inkml:trace>
  <inkml:trace contextRef="#ctx0" brushRef="#br0" timeOffset="12659.99">3659 421 1608 0 0,'0'0'1427'0'0,"0"0"-165"0"0,0 0 50 0 0,0 0 161 0 0,0 0 78 0 0,0 0-101 0 0,0 0-231 0 0,0 0-176 0 0,0 0-101 0 0,0 0-33 0 0,0 0-8 0 0,6 0-56 0 0,136 9 3722 0 0,82-9-2247 0 0,-88-2-1860 0 0,-136 2-452 0 0,0 0-13 0 0,0 0-10 0 0,0 0-5 0 0,0 0-25 0 0,0 0-47 0 0,0 0-40 0 0,0 0-60 0 0,0 0-102 0 0,-10-7-4963 0 0,7 4-2053 0 0,1 2-2625 0 0</inkml:trace>
  <inkml:trace contextRef="#ctx0" brushRef="#br0" timeOffset="12979.038">3904 167 6129 0 0,'0'0'1894'0'0,"0"0"-310"0"0,0 0-106 0 0,0 0 16 0 0,0 0-89 0 0,0 0-194 0 0,0 0-236 0 0,0 0-229 0 0,0 0-148 0 0,0 0-68 0 0,0 0-51 0 0,0 0-43 0 0,0 0-2 0 0,-5 16-7 0 0,-12 50-1 0 0,11 25 1095 0 0,-9 174 150 0 0,-3-161-1647 0 0,1-43-2264 0 0,17-60 1192 0 0,0-1-543 0 0,2 0-6282 0 0,0 0-2733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77 4257 0 0,'0'0'1955'0'0,"0"0"-520"0"0,0 0-176 0 0,0 0 100 0 0,0 0 120 0 0,0 0 8 0 0,0 0-191 0 0,0 0-289 0 0,0 0-268 0 0,0 0-203 0 0,0 0-108 0 0,0 0-4 0 0,0 0 44 0 0,1 3 38 0 0,3 7-282 0 0,0 1 1 0 0,-1 0 0 0 0,-1 0 0 0 0,1 0-1 0 0,-2 1 1 0 0,0-1 0 0 0,0 0 0 0 0,-1 1-1 0 0,0-1 1 0 0,-1 1 0 0 0,-1-1 0 0 0,0 0-1 0 0,0 0 1 0 0,-1 0 0 0 0,0 0 0 0 0,-1 0-1 0 0,0 0 1 0 0,-5 7-225 0 0,-6 30 260 0 0,10-31-200 0 0,-4 9-25 0 0,2-1 1 0 0,0 2-1 0 0,2-1 1 0 0,1 1-1 0 0,2 0 0 0 0,0 0 1 0 0,2 21-36 0 0,1-46 15 0 0,1 1 1 0 0,0-1-1 0 0,0 0 1 0 0,0 0 0 0 0,0 0-1 0 0,0 0 1 0 0,1 0 0 0 0,-1 0-1 0 0,0 0 1 0 0,1-1-1 0 0,-1 1 1 0 0,1-1 0 0 0,0 0-1 0 0,0 1 1 0 0,-1-1 0 0 0,1-1-1 0 0,0 1 1 0 0,0 0-1 0 0,0-1 1 0 0,0 1 0 0 0,0-1-1 0 0,0 0 1 0 0,0 0-1 0 0,0 0 1 0 0,0 0 0 0 0,0-1-1 0 0,-1 1 1 0 0,1-1 0 0 0,0 0-1 0 0,0 0 1 0 0,0 0-1 0 0,0 0 1 0 0,-1 0 0 0 0,1-1-1 0 0,-1 1 1 0 0,1-1-1 0 0,-1 1 1 0 0,3-3-16 0 0,8-8 54 0 0,1 0 0 0 0,-2-1 0 0 0,0 0 0 0 0,0-1 0 0 0,-1 0 0 0 0,-1-1 0 0 0,3-6-54 0 0,101-163 225 0 0,-96 148-116 0 0,-1-1 0 0 0,-2-1 0 0 0,-2 0 0 0 0,-1-1 1 0 0,-3-1-1 0 0,5-30-109 0 0,-15 55 171 0 0,-4 20-74 0 0,-6 24-85 0 0,0 9 5 0 0,1 0 0 0 0,2 1-1 0 0,1 1 1 0 0,2-1 0 0 0,2 1 0 0 0,2 0 0 0 0,2-1 0 0 0,1 1 0 0 0,2 1-17 0 0,8 30-47 0 0,-3 1 1 0 0,-3 1-1 0 0,-3-1 1 0 0,-3 1-1 0 0,-3-1 1 0 0,-4 1-1 0 0,-3-1 1 0 0,-7 22 46 0 0,14-84 7 0 0,-4 30 15 0 0,-3-1-1 0 0,-1 0 1 0 0,-2-1-1 0 0,-1 0 1 0 0,-2-1 0 0 0,-2-1-1 0 0,-14 23-21 0 0,28-54 8 0 0,1 1 1 0 0,-1-1-1 0 0,0 0 0 0 0,0 0 0 0 0,-1-1 0 0 0,1 1 0 0 0,-1-1 0 0 0,0 0 0 0 0,0 0 0 0 0,0-1 0 0 0,-1 1 0 0 0,1-1 0 0 0,-1 0 0 0 0,0-1 0 0 0,0 0 0 0 0,0 1 0 0 0,0-2 1 0 0,0 1-1 0 0,-1-1 0 0 0,1 0 0 0 0,0 0 0 0 0,-4-1-8 0 0,7 0-3 0 0,1 0 0 0 0,-1 0 0 0 0,0-1 1 0 0,0 1-1 0 0,0-1 0 0 0,0 0 0 0 0,1 0 0 0 0,-1 0 1 0 0,0 0-1 0 0,1-1 0 0 0,-1 1 0 0 0,1-1 0 0 0,-1 1 1 0 0,1-1-1 0 0,0 0 0 0 0,0 0 0 0 0,-1 0 0 0 0,1 0 1 0 0,1 0-1 0 0,-1 0 0 0 0,0-1 0 0 0,0 1 0 0 0,1-1 1 0 0,0 1-1 0 0,-1-1 0 0 0,1 0 0 0 0,0 1 0 0 0,0-1 1 0 0,1 0-1 0 0,-1 0 0 0 0,0 0 0 0 0,1 1 0 0 0,0-1 1 0 0,0 0-1 0 0,0 0 0 0 0,0 0 0 0 0,0 0 3 0 0,0-8 1 0 0,0 0 0 0 0,0 0 0 0 0,1 0 0 0 0,1 0 0 0 0,0 0 0 0 0,1 0 0 0 0,0 0 0 0 0,0 1 0 0 0,4-7-1 0 0,29-50-30 0 0,2 2-1 0 0,4 1 1 0 0,22-23 30 0 0,12-18-17 0 0,-1 16-288 0 0,-74 88 153 0 0,-1 1-72 0 0,0 0-115 0 0,0 0-172 0 0,0 0-210 0 0,0 0-237 0 0,-7 7-7524 0 0,5-7-2509 0 0</inkml:trace>
  <inkml:trace contextRef="#ctx0" brushRef="#br0" timeOffset="464.657">632 688 8746 0 0,'0'0'2339'0'0,"0"0"-415"0"0,0 0-134 0 0,0 0-15 0 0,0 0-122 0 0,0 0-233 0 0,0 0-267 0 0,0 0-246 0 0,0 0-173 0 0,0 0-150 0 0,0 0-88 0 0,0 0-72 0 0,0 0-60 0 0,3 0 1519 0 0,-110 140-1353 0 0,103-132-515 0 0,-1 1 1 0 0,2 0-1 0 0,-1 0 0 0 0,1 1 1 0 0,0-1-1 0 0,1 1 0 0 0,0-1 1 0 0,1 1-1 0 0,0 0 1 0 0,0 0-1 0 0,1 4-15 0 0,1-11 9 0 0,-1 0 0 0 0,1 0 0 0 0,-1-1 0 0 0,1 1 1 0 0,0 0-1 0 0,0-1 0 0 0,0 1 0 0 0,0-1 0 0 0,1 1 0 0 0,-1-1 0 0 0,1 1 0 0 0,-1-1 0 0 0,1 0 0 0 0,0 0 0 0 0,0 0 0 0 0,0 0 1 0 0,0 0-1 0 0,0 0 0 0 0,0-1 0 0 0,1 1 0 0 0,-1-1 0 0 0,1 1 0 0 0,-1-1 0 0 0,1 0 0 0 0,-1 0 0 0 0,1 0 0 0 0,0 0 0 0 0,-1-1 1 0 0,1 1-1 0 0,2 0-9 0 0,85 7 281 0 0,-84-7-376 0 0,0-1 0 0 0,0 1 0 0 0,0-2 0 0 0,-1 1 0 0 0,1-1 1 0 0,0 1-1 0 0,0-1 0 0 0,-1-1 0 0 0,1 1 0 0 0,-1-1 0 0 0,1 0 1 0 0,-1-1-1 0 0,0 1 0 0 0,1-1 0 0 0,-1 0 0 0 0,-1 0 0 0 0,1-1 1 0 0,4-3 94 0 0,-7 0-4602 0 0,-2 3-3650 0 0,2 0-4280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1104 0 0,'0'0'1653'0'0,"0"0"-48"0"0,0 0 8 0 0,0 0 51 0 0,0 0-21 0 0,0 0-137 0 0,0 0-222 0 0,0 0-241 0 0,0 0-195 0 0,0 0-141 0 0,0 0-76 0 0,37 12 4844 0 0,-1-6-4599 0 0,0-1-1 0 0,1-2 1 0 0,0-1-1 0 0,-1-2 1 0 0,2-2-876 0 0,113 5 649 0 0,-33 1-1670 0 0,-115-4-2991 0 0,-8 0 2391 0 0,-4 0-4995 0 0,4 0-4405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0,'0'0'2134'0'0,"0"0"-555"0"0,0 0-260 0 0,0 0-39 0 0,0 0-24 0 0,0 0-98 0 0,0 0-155 0 0,0 0-146 0 0,0 0-93 0 0,0 0-38 0 0,0 0-39 0 0,0 0-47 0 0,7 3-43 0 0,81 27 1889 0 0,103-41-538 0 0,-25 3-4265 0 0,-153 7-345 0 0,-5-1-3069 0 0,-4 2-6394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6:25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375 104 0 0 0,'0'0'1198'0'0,"0"0"409"0"0,0 0 244 0 0,0 0 45 0 0,0 0-80 0 0,0 0-113 0 0,0 0-144 0 0,0 0-124 0 0,0 0-106 0 0,0 0-105 0 0,6-4-108 0 0,15-10-121 0 0,-16 10-116 0 0,-5 4-118 0 0,-26 0 1541 0 0,14 2-2211 0 0,0 0-1 0 0,0 1 1 0 0,0 1-1 0 0,0 0 1 0 0,1 0-1 0 0,0 1 1 0 0,0 1-1 0 0,0 0 0 0 0,0 0 1 0 0,1 1-1 0 0,0 0 1 0 0,-3 4-91 0 0,-9 7 74 0 0,0 2 0 0 0,1 0-1 0 0,1 1 1 0 0,1 1 0 0 0,1 1 0 0 0,1 0 0 0 0,1 2 0 0 0,1 0-1 0 0,1 0 1 0 0,2 2 0 0 0,-5 12-74 0 0,13-31 40 0 0,1 1-1 0 0,0 0 1 0 0,1 0-1 0 0,-1 1 1 0 0,2-1-1 0 0,-1 0 1 0 0,1 1-1 0 0,1-1 1 0 0,0 1-1 0 0,0-1 1 0 0,1 0-1 0 0,0 1 1 0 0,0-1-1 0 0,1 0 1 0 0,1 1-1 0 0,0-1 1 0 0,0 0-1 0 0,0-1 1 0 0,1 1 0 0 0,0 0-1 0 0,1-1 1 0 0,0 0-1 0 0,0 0 1 0 0,1-1-1 0 0,0 1 1 0 0,0-1-1 0 0,1-1 1 0 0,0 1-1 0 0,0-1 1 0 0,1 0-1 0 0,-1-1 1 0 0,1 1-1 0 0,1-1-39 0 0,115 33 586 0 0,-29-36-800 0 0,-49-23-1651 0 0,-32 9-1325 0 0,-3 0-3653 0 0,-4 5-4576 0 0</inkml:trace>
  <inkml:trace contextRef="#ctx0" brushRef="#br0" timeOffset="331.962">666 395 6393 0 0,'0'0'1503'0'0,"0"0"-296"0"0,0 0-28 0 0,0 0 244 0 0,0 0 138 0 0,0 0-52 0 0,0 0-205 0 0,0 0-275 0 0,0 0-205 0 0,0 0-149 0 0,0 0-121 0 0,-23 34-79 0 0,-73 104-81 0 0,65-67 195 0 0,29-68-531 0 0,1 0-1 0 0,0 1 1 0 0,-1-1-1 0 0,2 1 1 0 0,-1-1 0 0 0,0 1-1 0 0,1-1 1 0 0,-1 1 0 0 0,1 0-1 0 0,0-1 1 0 0,0 1-1 0 0,1-1 1 0 0,-1 1 0 0 0,1-1-1 0 0,0 1 1 0 0,-1-1-1 0 0,2 1 1 0 0,-1-1 0 0 0,0 1-1 0 0,1-1 1 0 0,-1 0-1 0 0,1 0 1 0 0,0 0 0 0 0,0 0-1 0 0,0 0 1 0 0,1 0-1 0 0,-1-1 1 0 0,1 1 0 0 0,-1-1-1 0 0,1 1 1 0 0,0-1-1 0 0,0 0 1 0 0,0 0 0 0 0,0 0-1 0 0,0-1 1 0 0,0 1-1 0 0,1-1 1 0 0,-1 0 0 0 0,1 1-1 0 0,-1-2 1 0 0,3 2-58 0 0,8-5 107 0 0,0 1-1 0 0,0-2 1 0 0,0 0-1 0 0,0 0 1 0 0,0-2 0 0 0,-1 1-1 0 0,0-2 1 0 0,0 0 0 0 0,-1 0-1 0 0,0-1 1 0 0,0-1-1 0 0,-1 0 1 0 0,0-1 0 0 0,0 0-1 0 0,-1 0 1 0 0,-1-1 0 0 0,0 0-1 0 0,0-1 1 0 0,-1 0-1 0 0,-1 0 1 0 0,6-12-107 0 0,-8 15 4 0 0,-1-1 1 0 0,0 1-1 0 0,-1 0 0 0 0,0-1 1 0 0,-1 1-1 0 0,0-1 0 0 0,0 0 1 0 0,-1 0-1 0 0,0 0 0 0 0,-1 0 0 0 0,0 0 1 0 0,0 0-1 0 0,-2-4-4 0 0,1 11-64 0 0,0-1 0 0 0,0 0-1 0 0,0 1 1 0 0,-1 0 0 0 0,1-1 0 0 0,-1 1 0 0 0,0 0-1 0 0,0 0 1 0 0,0 0 0 0 0,-1 0 0 0 0,1 0 0 0 0,-1 0 0 0 0,1 1-1 0 0,-1-1 1 0 0,0 1 0 0 0,0 0 0 0 0,0-1 0 0 0,0 1-1 0 0,-1 1 1 0 0,1-1 0 0 0,0 1 0 0 0,-1-1 0 0 0,1 1-1 0 0,-1 0 1 0 0,0 0 0 0 0,1 0 0 0 0,-1 1 0 0 0,0-1-1 0 0,1 1 1 0 0,-1 0 0 0 0,0 0 0 0 0,0 0 0 0 0,0 1 64 0 0,-39 4-3351 0 0,5 7-3445 0 0,24-5-4263 0 0</inkml:trace>
  <inkml:trace contextRef="#ctx0" brushRef="#br0" timeOffset="814.973">909 741 9546 0 0,'0'0'2319'0'0,"0"0"-653"0"0,0 0-310 0 0,0 0-45 0 0,0 0-104 0 0,0 0-144 0 0,0 0-183 0 0,0 0-181 0 0,0 0-116 0 0,0 0-18 0 0,0 0-14 0 0,0 0-51 0 0,9-33-53 0 0,25-103-80 0 0,-5 62 186 0 0,-20 59-477 0 0,1 1 0 0 0,1 0 1 0 0,-1 0-1 0 0,2 1 0 0 0,0 0 0 0 0,1 1 0 0 0,0 1 0 0 0,0 0 1 0 0,15-8-77 0 0,-27 19-5 0 0,-1-1 0 0 0,1 1 0 0 0,-1 0 0 0 0,1 0 0 0 0,0 0 0 0 0,-1 0 0 0 0,1 0 0 0 0,-1 0 1 0 0,1 0-1 0 0,0 0 0 0 0,-1 0 0 0 0,1 0 0 0 0,-1 1 0 0 0,1-1 0 0 0,0 0 0 0 0,-1 0 1 0 0,1 1-1 0 0,-1-1 0 0 0,1 0 0 0 0,-1 0 0 0 0,1 1 0 0 0,-1-1 0 0 0,1 1 0 0 0,-1-1 1 0 0,0 0-1 0 0,1 1 0 0 0,-1-1 0 0 0,1 1 0 0 0,-1-1 0 0 0,0 1 0 0 0,1-1 0 0 0,-1 1 0 0 0,0 0 1 0 0,0-1-1 0 0,1 1 0 0 0,-1-1 0 0 0,0 1 0 0 0,0-1 0 0 0,0 1 0 0 0,0 0 0 0 0,0-1 1 0 0,0 1-1 0 0,0-1 0 0 0,0 1 0 0 0,0 0 0 0 0,0-1 0 0 0,0 1 0 0 0,0-1 0 0 0,0 1 0 0 0,-1 0 1 0 0,1-1-1 0 0,0 1 0 0 0,0-1 0 0 0,-1 1 0 0 0,1 0 5 0 0,-6 40-266 0 0,2-28 269 0 0,1 0 0 0 0,0 1 0 0 0,1-1 0 0 0,0 0 0 0 0,1 1 0 0 0,1-1 1 0 0,0 1-1 0 0,0 0 0 0 0,4 12-3 0 0,-3-23 18 0 0,0 1 0 0 0,0-1 1 0 0,1 1-1 0 0,-1-1 0 0 0,1 0 1 0 0,0 0-1 0 0,0 0 1 0 0,0 0-1 0 0,0 0 0 0 0,1 0 1 0 0,-1-1-1 0 0,1 1 0 0 0,0-1 1 0 0,0 1-1 0 0,0-1 0 0 0,0 0 1 0 0,0 0-1 0 0,0-1 0 0 0,0 1 1 0 0,1-1-1 0 0,-1 1 0 0 0,1-1 1 0 0,-1 0-1 0 0,1 0 0 0 0,-1-1 1 0 0,1 1-1 0 0,-1-1 0 0 0,1 1 1 0 0,0-1-1 0 0,-1 0 0 0 0,1-1 1 0 0,0 1-1 0 0,-1-1 0 0 0,1 1 1 0 0,-1-1-1 0 0,1 0 1 0 0,-1 0-1 0 0,1-1 0 0 0,-1 1 1 0 0,0-1-1 0 0,4-2-18 0 0,2-3 35 0 0,0 0-1 0 0,-1-1 1 0 0,1 0-1 0 0,-2 0 1 0 0,1-1-1 0 0,-1 0 1 0 0,0-1 0 0 0,-1 1-1 0 0,0-1 1 0 0,-1-1-1 0 0,0 1 1 0 0,-1-1 0 0 0,0 0-1 0 0,0 0 1 0 0,-1 0-1 0 0,1-7-34 0 0,4-5-1625 0 0,-1 9-6349 0 0,-6 10-3443 0 0</inkml:trace>
  <inkml:trace contextRef="#ctx0" brushRef="#br0" timeOffset="1235.446">1789 237 4417 0 0,'0'0'5749'0'0,"0"0"-3244"0"0,0 0-1162 0 0,0 0-100 0 0,0 0 46 0 0,0 0-25 0 0,0 0-178 0 0,0 0-235 0 0,0 0-166 0 0,0 0-125 0 0,0 0-117 0 0,0 0-99 0 0,0 0-68 0 0,-26 20-66 0 0,-82 66-36 0 0,9-16 321 0 0,99-69-494 0 0,-1-1 1 0 0,0 1-1 0 0,1-1 0 0 0,-1 1 0 0 0,0-1 1 0 0,1 1-1 0 0,-1 0 0 0 0,1-1 0 0 0,-1 1 1 0 0,1 0-1 0 0,-1 0 0 0 0,1-1 0 0 0,-1 1 1 0 0,1 0-1 0 0,0 0 0 0 0,-1-1 0 0 0,1 1 1 0 0,0 0-1 0 0,0 0 0 0 0,0 0 0 0 0,0 0 1 0 0,-1 0-1 0 0,1-1 0 0 0,1 1 0 0 0,-1 0 1 0 0,0 0-1 0 0,0 0 0 0 0,0 0 0 0 0,0 0 1 0 0,0-1-1 0 0,1 1 0 0 0,-1 0 0 0 0,0 0 1 0 0,1 0-1 0 0,-1-1 0 0 0,1 1 0 0 0,-1 0 1 0 0,1-1-1 0 0,-1 1 0 0 0,1 0 0 0 0,-1-1 1 0 0,1 1-1 0 0,0 0 0 0 0,-1-1 0 0 0,1 1 1 0 0,0-1-1 0 0,-1 1 0 0 0,1-1 0 0 0,0 0 1 0 0,0 1-1 0 0,0-1 0 0 0,-1 0 0 0 0,1 1 1 0 0,0-1-1 0 0,0 0-1 0 0,56 9 68 0 0,-44-7-23 0 0,-8-2-36 0 0,-2 0 11 0 0,1-1 1 0 0,-1 1 0 0 0,1 0 0 0 0,-1 0-1 0 0,1 0 1 0 0,-1 0 0 0 0,1 1 0 0 0,-1-1 0 0 0,1 1-1 0 0,-1 0 1 0 0,1 0 0 0 0,-1 0 0 0 0,0 0 0 0 0,0 1-1 0 0,1 0 1 0 0,-1-1 0 0 0,0 1 0 0 0,0 0 0 0 0,-1 0-1 0 0,1 1 1 0 0,0-1 0 0 0,-1 1 0 0 0,1-1 0 0 0,-1 1-1 0 0,0 0 1 0 0,0 0 0 0 0,0 0 0 0 0,0 0 0 0 0,-1 0-1 0 0,1 0 1 0 0,-1 0 0 0 0,0 1 0 0 0,0-1 0 0 0,0 1-1 0 0,0-1 1 0 0,0 3-21 0 0,-1 0 74 0 0,0 1-1 0 0,-1-1 0 0 0,0 0 1 0 0,0 0-1 0 0,0 0 1 0 0,-1 0-1 0 0,0 0 1 0 0,0 0-1 0 0,0 0 0 0 0,-1-1 1 0 0,0 1-1 0 0,0-1 1 0 0,0 1-1 0 0,-1-1 1 0 0,1 0-1 0 0,-3 1-73 0 0,-4 6-8 0 0,-1 0 0 0 0,0-1 1 0 0,-1 0-1 0 0,0-1 0 0 0,-1 0 0 0 0,0-1 1 0 0,0 0-1 0 0,-1-1 0 0 0,0-1 0 0 0,-1 0 1 0 0,-12 4 7 0 0,-6-10-2410 0 0,30-19-5369 0 0,4 14 2207 0 0,-1-3-3630 0 0</inkml:trace>
  <inkml:trace contextRef="#ctx0" brushRef="#br0" timeOffset="1557.879">2089 1 8002 0 0,'0'0'1916'0'0,"0"0"3"0"0,0 0 51 0 0,0 0-87 0 0,0 0-159 0 0,0 0-207 0 0,0 0-204 0 0,0 0-192 0 0,0 0-187 0 0,1 33-160 0 0,-1 104-167 0 0,-21 17 558 0 0,1 78-845 0 0,-4-158-865 0 0,-23-56-4524 0 0,41-18 2888 0 0,-3-1-936 0 0,3-1-3470 0 0,2 1-1079 0 0</inkml:trace>
  <inkml:trace contextRef="#ctx0" brushRef="#br0" timeOffset="1737.591">1778 306 8810 0 0,'0'0'3119'0'0,"0"0"-1225"0"0,0 0-555 0 0,0 0-44 0 0,0 0-14 0 0,0 0-55 0 0,0 0-98 0 0,36-3-131 0 0,114-9-129 0 0,142-6 1426 0 0,-210 30-3853 0 0,-50 3-7545 0 0,-24-9-2476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63 0 0 0,'-1'0'0'0'0,"0"0"0"0"0,0 0 0 0 0,0 0 0 0 0,0-1 0 0 0,0 1 0 0 0,0 0 0 0 0,0 0 0 0 0,0 0 0 0 0,0-1 0 0 0,0 1 0 0 0,0 0 0 0 0,1-1 0 0 0,-1 1 0 0 0,0-1 0 0 0,0 1 0 0 0,0-1 0 0 0,0 1 0 0 0,1-1 0 0 0,-1 0 0 0 0,0 1 0 0 0,1-1 0 0 0,-1 0 0 0 0,0 0 0 0 0,1 1 0 0 0,-1-1 0 0 0,1 0 0 0 0,-1 0 0 0 0,1 0 0 0 0,0 0 0 0 0,-1 0 0 0 0,1 0 0 0 0,0 0 0 0 0,0 0 0 0 0,-1 0 0 0 0,1 0 0 0 0,0 1 0 0 0,0-1 0 0 0,0 0 0 0 0,0 0 0 0 0,0 0 0 0 0,0 0 0 0 0,1 0 0 0 0,-1 0 0 0 0,0-1 0 0 0,-4-24 1938 0 0,1 19 9009 0 0,3 37-9976 0 0,39 238 1054 0 0,10 34-560 0 0,-32-176-690 0 0,0-15-489 0 0,-12 95 655 0 0,-12-1-398 0 0,21-91-351 0 0,-5 191 419 0 0,10-68-214 0 0,3-64 153 0 0,-18-41 51 0 0,10-107-1673 0 0,-13-39-619 0 0,0 0-3754 0 0,-1 6-5356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5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1639 0 0 0,'0'0'395'0'0,"0"0"424"0"0,0 0 111 0 0,0 0 47 0 0,0 0-40 0 0,0 0 31 0 0,0 0 45 0 0,0 0 0 0 0,-2-1-284 0 0,-6-2 7783 0 0,16-31-6725 0 0,12-101 169 0 0,-11-64-727 0 0,-1-77-567 0 0,-8 236-564 0 0,-11-111 148 0 0,-7 37-48 0 0,16-71 342 0 0,18 89 59 0 0,1-25 29 0 0,-1 55-504 0 0,-1-41 32 0 0,-11 8 121 0 0,-4 98-273 0 0,0 1 0 0 0,0 0-20 0 0,0 0-20 0 0,-2-5-4867 0 0,2 2-3462 0 0,0 0-3116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8:4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3561 0 0 0,'0'0'575'0'0,"1"-2"11328"0"0,0 1-12328 0 0,2-70 3074 0 0,5-175-494 0 0,3-229 31 0 0,5-254 30 0 0,3 379-1521 0 0,-20-44 259 0 0,-24-51-225 0 0,14 201 55 0 0,4-118-162 0 0,8 220-202 0 0,-1 43-188 0 0,0 104-3982 0 0,-1 0 1589 0 0,1-1-3371 0 0,0 0-5887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13 587 0 0 0,'0'0'599'0'0,"0"0"672"0"0,0 0 369 0 0,0 0 317 0 0,0 0 176 0 0,0 0-72 0 0,0 0-230 0 0,0 0-344 0 0,0 0-328 0 0,0 0-247 0 0,-2-3-147 0 0,-9-13 1379 0 0,49 8 1339 0 0,79-10-1663 0 0,91-15 658 0 0,119 1-2478 0 0,-132 31 206 0 0,-170 5-208 0 0,-25-4 5 0 0,0 0-8 0 0,0 0 1 0 0,0 0 14 0 0,0 0 1 0 0,0 0 4 0 0,0 0 3 0 0,0 0 8 0 0,0 0-14 0 0,-18-4-743 0 0,-39-5-4256 0 0,20 15-5811 0 0,27-3 1284 0 0</inkml:trace>
  <inkml:trace contextRef="#ctx0" brushRef="#br0" timeOffset="410.155">59 767 5009 0 0,'0'0'2105'0'0,"0"0"-229"0"0,0 0-54 0 0,0 0 57 0 0,0 0-64 0 0,0 0-251 0 0,0 0-276 0 0,0 0-263 0 0,0 0-233 0 0,0 0-213 0 0,0 0-158 0 0,0 0-90 0 0,0 0-63 0 0,-6-1-39 0 0,-14-5-4 0 0,34 2 754 0 0,297-3 2853 0 0,1-1-3276 0 0,-186 16-671 0 0,-93-5-1308 0 0,-33-25-2455 0 0,-2 4-2146 0 0,0 11 503 0 0,2 3-4113 0 0</inkml:trace>
  <inkml:trace contextRef="#ctx0" brushRef="#br0" timeOffset="1136.665">505 16 3161 0 0,'0'0'3563'0'0,"0"0"-1658"0"0,0 0-412 0 0,0 0 106 0 0,0 0 91 0 0,0 0 9 0 0,0 0-205 0 0,0 0-354 0 0,0 0-352 0 0,0 0-285 0 0,0 0-203 0 0,0 0-125 0 0,-3-4-42 0 0,-14-7 351 0 0,44 45 1434 0 0,-1-9-1472 0 0,0 0-1 0 0,2-2 1 0 0,1-1 0 0 0,0-1 0 0 0,1-1 0 0 0,2-2-1 0 0,19 8-445 0 0,51 32 184 0 0,-95-54-177 0 0,21 13-4 0 0,1 1 1 0 0,-2 1-1 0 0,-1 2 0 0 0,0 1 0 0 0,12 13-3 0 0,-36-33 8 0 0,-1-1 0 0 0,1 0 0 0 0,0 1 0 0 0,-1-1 0 0 0,1 1 0 0 0,-1-1 0 0 0,1 1 0 0 0,-1-1 0 0 0,0 1 0 0 0,0 0 0 0 0,0 0 0 0 0,0 0 0 0 0,0 0 0 0 0,0 0 0 0 0,0 0 0 0 0,-1 0 0 0 0,1 0-1 0 0,-1 0 1 0 0,1 0 0 0 0,-1 0 0 0 0,0 0 0 0 0,0 0 0 0 0,0 1 0 0 0,0-1 0 0 0,0 0 0 0 0,0 0 0 0 0,-1 0 0 0 0,1 0 0 0 0,-1 0 0 0 0,1 0 0 0 0,-1 0 0 0 0,0 0 0 0 0,0 0 0 0 0,0 0 0 0 0,0 0 0 0 0,0 0 0 0 0,0-1 0 0 0,-2 2-8 0 0,-8 2 51 0 0,-1 1 1 0 0,1 1 0 0 0,0-1-1 0 0,0 2 1 0 0,1-1-1 0 0,0 2 1 0 0,1-1-1 0 0,-1 1 1 0 0,-4 8-52 0 0,-267 318 205 0 0,63-78 127 0 0,138-169 110 0 0,91-110-2815 0 0,-6 15 1074 0 0,4-3-4665 0 0,-3 6-5869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6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89 165 5689 0 0,'0'0'1144'0'0,"0"0"-67"0"0,0 0 139 0 0,0 0 287 0 0,0 0 277 0 0,0 0 102 0 0,0 0-210 0 0,0 0-398 0 0,0 0-406 0 0,0 0-314 0 0,0 0-237 0 0,-18-3-128 0 0,-49-10-45 0 0,66 13-136 0 0,1-1 0 0 0,0 1 0 0 0,-1-1 0 0 0,1 1 0 0 0,0-1 0 0 0,0 1-1 0 0,-1-1 1 0 0,1 1 0 0 0,0-1 0 0 0,0 1 0 0 0,0-1 0 0 0,0 1 0 0 0,0-1-1 0 0,0 0 1 0 0,0 1 0 0 0,0-1 0 0 0,0 1 0 0 0,0-1 0 0 0,0 1 0 0 0,0-1-1 0 0,0 1 1 0 0,0-1 0 0 0,1 0 0 0 0,-1 1 0 0 0,0-1 0 0 0,0 1 0 0 0,1-1-1 0 0,-1 1 1 0 0,0-1 0 0 0,1 1 0 0 0,-1 0 0 0 0,0-1 0 0 0,1 1 0 0 0,-1-1-1 0 0,1 1 1 0 0,-1 0 0 0 0,0-1 0 0 0,1 1 0 0 0,-1 0 0 0 0,1-1 0 0 0,-1 1-1 0 0,1 0 1 0 0,0 0 0 0 0,-1 0 0 0 0,1-1 0 0 0,-1 1 0 0 0,1 0 0 0 0,-1 0-1 0 0,1 0 1 0 0,-1 0 0 0 0,1 0 0 0 0,0 0 0 0 0,-1 0 0 0 0,1 0-1 0 0,-1 0 1 0 0,1 0 0 0 0,-1 1 0 0 0,1-1 0 0 0,-1 0 0 0 0,1 0 0 0 0,-1 0-1 0 0,1 1 1 0 0,0-1-8 0 0,1-1 44 0 0,69-27 422 0 0,2 4 1 0 0,0 2-1 0 0,1 4 0 0 0,1 3 0 0 0,38-1-466 0 0,71 10 158 0 0,-181 6-154 0 0,0 0-1 0 0,0 0 1 0 0,0 1 0 0 0,0-1-1 0 0,0 1 1 0 0,-1 0 0 0 0,1-1 0 0 0,0 1-1 0 0,0 0 1 0 0,0 1 0 0 0,-1-1 0 0 0,1 0-1 0 0,0 1 1 0 0,-1 0 0 0 0,0-1-1 0 0,1 1 1 0 0,-1 0 0 0 0,0 0 0 0 0,0 1-1 0 0,0-1 1 0 0,0 0 0 0 0,0 1 0 0 0,0-1-1 0 0,-1 1 1 0 0,1-1 0 0 0,-1 1-1 0 0,0 0 1 0 0,0 0 0 0 0,0-1 0 0 0,0 1-1 0 0,0 0 1 0 0,-1 0 0 0 0,1 0 0 0 0,-1 0-1 0 0,0 0 1 0 0,0 0 0 0 0,0 0-1 0 0,0 0 1 0 0,0 0 0 0 0,-1 0 0 0 0,1 0-1 0 0,-1 0 1 0 0,0 0 0 0 0,0 0 0 0 0,0-1-1 0 0,0 1 1 0 0,-1 0 0 0 0,1 0-1 0 0,-1 0-3 0 0,-95 124 408 0 0,82-111-382 0 0,-205 197 228 0 0,132-133 155 0 0,4 3 0 0 0,-18 29-409 0 0,100-110 13 0 0,-1-1-1 0 0,1 1 1 0 0,0 0-1 0 0,0 0 1 0 0,1-1-1 0 0,-1 1 1 0 0,0 0 0 0 0,1 1-1 0 0,-1-1 1 0 0,1 0-1 0 0,-1 0 1 0 0,1 1-1 0 0,0-1 1 0 0,0 0 0 0 0,0 1-1 0 0,0 0 1 0 0,1-1-1 0 0,-1 1 1 0 0,1-1-1 0 0,0 1 1 0 0,-1 0-1 0 0,1-1 1 0 0,0 1 0 0 0,0-1-1 0 0,1 1 1 0 0,-1 0-1 0 0,1-1 1 0 0,-1 1-1 0 0,1-1 1 0 0,0 1 0 0 0,0-1-1 0 0,0 1 1 0 0,0-1-1 0 0,0 1 1 0 0,0-1-1 0 0,1 0 1 0 0,-1 0-1 0 0,1 0 1 0 0,0 0 0 0 0,-1 0-1 0 0,1 0 1 0 0,0 0-1 0 0,2 1-12 0 0,14 2 121 0 0,0-2-1 0 0,0 0 1 0 0,0 0-1 0 0,0-2 1 0 0,0 0 0 0 0,1-2-1 0 0,-1 1 1 0 0,0-2-1 0 0,0-1 1 0 0,0 0-1 0 0,0-1 1 0 0,-1-1-1 0 0,14-6-120 0 0,-7 5 66 0 0,161-30 298 0 0,-164 39-5125 0 0,-17-3-2769 0 0,-2 0-3644 0 0</inkml:trace>
  <inkml:trace contextRef="#ctx0" brushRef="#br0" timeOffset="609.54">1079 132 6545 0 0,'0'0'2117'0'0,"0"0"-326"0"0,0 0-277 0 0,0 0-29 0 0,0 0 20 0 0,0 0-121 0 0,0 0-220 0 0,0 0-264 0 0,0 0-294 0 0,0 0-213 0 0,0 0-149 0 0,0 0-108 0 0,0 0-21 0 0,9 5 348 0 0,2 49 1061 0 0,4 48-688 0 0,-5 1 0 0 0,-4 0 0 0 0,-5 60-836 0 0,-1-152 39 0 0,14 92 263 0 0,-14-103-281 0 0,0 1 0 0 0,0 0 0 0 0,-1-1 0 0 0,1 1 0 0 0,0-1 0 0 0,0 1 0 0 0,0-1 1 0 0,0 1-1 0 0,0 0 0 0 0,0-1 0 0 0,0 1 0 0 0,0-1 0 0 0,0 1 0 0 0,0 0 0 0 0,0-1 0 0 0,1 1 1 0 0,-1-1-1 0 0,0 1 0 0 0,0 0 0 0 0,1-1 0 0 0,-1 1 0 0 0,0-1 0 0 0,0 1 0 0 0,1-1 1 0 0,-1 1-1 0 0,1-1 0 0 0,-1 0 0 0 0,0 1 0 0 0,1-1 0 0 0,-1 1 0 0 0,1-1 0 0 0,-1 0 0 0 0,1 1 1 0 0,-1-1-1 0 0,1 0 0 0 0,0 0 0 0 0,-1 1 0 0 0,1-1 0 0 0,-1 0 0 0 0,1 0 0 0 0,-1 0 1 0 0,1 0-1 0 0,0 0 0 0 0,-1 1 0 0 0,1-1 0 0 0,-1 0 0 0 0,1-1 0 0 0,0 1 0 0 0,-1 0 0 0 0,1 0 1 0 0,-1 0-1 0 0,1 0 0 0 0,0 0 0 0 0,0-1-21 0 0,66-142 716 0 0,107-288-728 0 0,-154 382-48 0 0,-12 32-17 0 0,0-1-1 0 0,-1-1 1 0 0,-1 1-1 0 0,-1-1 0 0 0,-1 0 1 0 0,0-1-1 0 0,0-17 78 0 0,-4 36-335 0 0,0 1-146 0 0,0 0-234 0 0,0 25-3175 0 0,0-14-115 0 0,0-3-5568 0 0</inkml:trace>
  <inkml:trace contextRef="#ctx0" brushRef="#br0" timeOffset="1315.413">1554 559 9698 0 0,'0'0'2065'0'0,"0"0"-703"0"0,0 0-395 0 0,0 0 8 0 0,0 0 153 0 0,0 0 74 0 0,0 0-124 0 0,0 0-277 0 0,0 0-309 0 0,0 0-220 0 0,0 0-109 0 0,0 0 4 0 0,0 0-2 0 0,-12 17 11 0 0,-75 110 319 0 0,-27 70 98 0 0,97-170-565 0 0,17-27-6 0 0,0 0 24 0 0,0 0 22 0 0,0 0 44 0 0,30-33 1341 0 0,206-254-949 0 0,-102 145-496 0 0,-113 138-54 0 0,-20 33-6 0 0,-2-15 63 0 0,-13 159 309 0 0,27-7-218 0 0,1-104-93 0 0,-14-62-20 0 0,0 0-6 0 0,0 0-4 0 0,0 0-3 0 0,0 0-30 0 0,0 0-20 0 0,0 0-13 0 0,-29-33-7112 0 0,24 19-2890 0 0,2 10 3281 0 0</inkml:trace>
  <inkml:trace contextRef="#ctx0" brushRef="#br0" timeOffset="1581.293">1423 751 6353 0 0,'0'0'2676'0'0,"0"0"-887"0"0,0 0-484 0 0,0 0-171 0 0,0 0-68 0 0,0 0-48 0 0,0 0-42 0 0,0 0-33 0 0,0 0-11 0 0,0 0-39 0 0,0 0-103 0 0,0 0-73 0 0,0 0-63 0 0,21 0-49 0 0,106 3 380 0 0,31-18-879 0 0,-129 10-1287 0 0,-16 2-2206 0 0,-5 1-1471 0 0,1 2-6490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2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24 417 4417 0 0,'0'0'2917'0'0,"0"0"-700"0"0,0 0-316 0 0,0 0 9 0 0,0 0-99 0 0,0 0-254 0 0,0 0-300 0 0,0 0-324 0 0,0 0-270 0 0,0 0-216 0 0,0 0-134 0 0,0 0-37 0 0,6 14 1260 0 0,12-8-1202 0 0,-1-1-1 0 0,1-1 1 0 0,-1-1-1 0 0,1 0 0 0 0,0-2 1 0 0,0 0-1 0 0,0-1 1 0 0,0 0-1 0 0,0-2 1 0 0,6-1-334 0 0,-23 3 13 0 0,174-37 221 0 0,-108 19-2402 0 0,-64 16 2228 0 0,-1 1-2405 0 0,1 1-8005 0 0,-3 0-584 0 0</inkml:trace>
  <inkml:trace contextRef="#ctx0" brushRef="#br0" timeOffset="244.268">0 741 8562 0 0,'0'0'2182'0'0,"0"0"-334"0"0,0 0-89 0 0,0 0-9 0 0,0 0-122 0 0,0 0-197 0 0,0 0-204 0 0,0 0-159 0 0,0 0-134 0 0,32 5-143 0 0,99 17-142 0 0,-33-27 358 0 0,262-81-447 0 0,-301 72-2298 0 0,-36 9-1562 0 0,-1-1-4455 0 0,-7 3-4432 0 0</inkml:trace>
  <inkml:trace contextRef="#ctx0" brushRef="#br0" timeOffset="701.883">1528 203 13195 0 0,'0'0'1616'0'0,"0"0"-414"0"0,0 0-194 0 0,0 0 87 0 0,0 0 80 0 0,0 0-48 0 0,0 0-156 0 0,0 0-222 0 0,0 0-213 0 0,0 0-200 0 0,0 0-153 0 0,0 0-86 0 0,0 0-50 0 0,-15-7 4 0 0,-53-20-2 0 0,65 26-45 0 0,-1 1 1 0 0,0 0-1 0 0,1 0 1 0 0,-1 1-1 0 0,1-1 1 0 0,-1 1-1 0 0,0-1 1 0 0,1 1-1 0 0,-1 0 0 0 0,1 1 1 0 0,-1-1-1 0 0,1 0 1 0 0,0 1-1 0 0,0 0 1 0 0,-1 0-1 0 0,1 0 1 0 0,0 0-1 0 0,1 0 0 0 0,-1 1 1 0 0,0-1-1 0 0,1 1 1 0 0,-2 2-5 0 0,-9 6 21 0 0,-7 5-18 0 0,0 2 1 0 0,1 1-1 0 0,0 0 1 0 0,2 1-1 0 0,0 1 1 0 0,2 0 0 0 0,0 2-1 0 0,1-1 1 0 0,2 2-1 0 0,0 0 1 0 0,1 0-1 0 0,-4 17-3 0 0,13-34 1 0 0,0 0 0 0 0,1 0 0 0 0,-1 1 1 0 0,1-1-1 0 0,1 0 0 0 0,-1 0 0 0 0,1 1 0 0 0,1-1 0 0 0,-1 0 0 0 0,1 0 0 0 0,1 1 0 0 0,-1-1 0 0 0,1 0 0 0 0,0 0 0 0 0,1-1 0 0 0,-1 1 0 0 0,1 0 0 0 0,1-1 0 0 0,-1 1 0 0 0,1-1 0 0 0,1 0 0 0 0,-1 0 0 0 0,1-1 0 0 0,0 0 0 0 0,0 1 0 0 0,0-1 0 0 0,2 0-1 0 0,7 2 132 0 0,0 0-1 0 0,1-1 1 0 0,0-1-1 0 0,1 0 1 0 0,-1-1-1 0 0,1-1 1 0 0,-1 0-1 0 0,1-1 1 0 0,0-1-1 0 0,0 0 1 0 0,0-1-1 0 0,0-1 0 0 0,0-1 1 0 0,0 0-1 0 0,0-1 1 0 0,-1-1-1 0 0,1 0 1 0 0,-1-1-1 0 0,8-4-131 0 0,13-4 226 0 0,-1-2-1 0 0,0-1 0 0 0,-2-2 1 0 0,0-1-1 0 0,-1-2 1 0 0,0-1-1 0 0,-2-1 0 0 0,19-20-225 0 0,-26 19 21 0 0,0-1 0 0 0,-1-1-1 0 0,-2-1 1 0 0,-1 0 0 0 0,-1-2 0 0 0,2-6-21 0 0,-16 28-58 0 0,0-1 1 0 0,0-1 0 0 0,-1 1 0 0 0,0-1 0 0 0,0 1 0 0 0,-1-1 0 0 0,0 0-1 0 0,-1 0 1 0 0,0 0 0 0 0,0 0 0 0 0,-1 0 0 0 0,0 0 0 0 0,-1 0 0 0 0,0 0-1 0 0,0 1 1 0 0,-1-1 0 0 0,0 0 0 0 0,0 0 0 0 0,-1 1 0 0 0,0-1 0 0 0,-1 1-1 0 0,0 0 1 0 0,0 0 0 0 0,-1 0 0 0 0,-1-1 57 0 0,-2 0-225 0 0,0 1 1 0 0,-1 0-1 0 0,0 0 1 0 0,-1 1-1 0 0,0 0 1 0 0,0 0-1 0 0,0 1 0 0 0,0 1 1 0 0,-1 0-1 0 0,0 0 1 0 0,0 1-1 0 0,-1 0 0 0 0,1 1 1 0 0,-1 0-1 0 0,0 1 1 0 0,0 1-1 0 0,1 0 1 0 0,-1 0-1 0 0,-1 1 225 0 0,-88-2-7309 0 0,91 2 6088 0 0,-24 0-10100 0 0</inkml:trace>
  <inkml:trace contextRef="#ctx0" brushRef="#br0" timeOffset="1154.249">888 402 9458 0 0,'0'0'2100'0'0,"0"0"-179"0"0,0 0 34 0 0,0 0-124 0 0,0 0-268 0 0,0 0-245 0 0,0 0-203 0 0,0 0-154 0 0,0 0-131 0 0,0 0-117 0 0,0 0-130 0 0,0 0-95 0 0,0 0-31 0 0,18 4-34 0 0,102 21 715 0 0,33-21 522 0 0,208-18-537 0 0,82-38-666 0 0,-129 30-430 0 0,-306 25-512 0 0,-12-2-584 0 0,-4-3-704 0 0,-2 0-4547 0 0,8 2-5728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19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1 552 4657 0 0,'0'0'1836'0'0,"0"0"-457"0"0,0 0-173 0 0,0 0 138 0 0,0 0 109 0 0,0 0-62 0 0,0 0-234 0 0,0 0-177 0 0,0 0-88 0 0,0 0 3 0 0,0 0-5 0 0,0 0-90 0 0,0 0-85 0 0,16-1-90 0 0,121-16 1398 0 0,107-9-41 0 0,-244 26-2222 0 0,0 0-85 0 0,0 0-106 0 0,0 0-134 0 0,0 0-144 0 0,0 0-242 0 0,-3 0-9031 0 0,1 0-928 0 0</inkml:trace>
  <inkml:trace contextRef="#ctx0" brushRef="#br0" timeOffset="301.129">249 295 8162 0 0,'0'0'1753'0'0,"0"0"-332"0"0,0 0-122 0 0,0 0 125 0 0,0 0 95 0 0,0 0-31 0 0,0 0-207 0 0,0 0-237 0 0,0 0-185 0 0,0 0-151 0 0,-8 33-96 0 0,-25 107-69 0 0,24-56 333 0 0,12 14 141 0 0,-10 124-560 0 0,2-216 246 0 0,4-5-4501 0 0,0-1-6780 0 0,1-3-212 0 0</inkml:trace>
  <inkml:trace contextRef="#ctx0" brushRef="#br0" timeOffset="1137.037">625 262 1712 0 0,'0'0'2220'0'0,"0"0"-292"0"0,0 0-120 0 0,0 0 7 0 0,0 0 14 0 0,0 0-141 0 0,0 0-248 0 0,0 0-307 0 0,0 0-348 0 0,0 0-275 0 0,0 0-178 0 0,0 0-42 0 0,0 0 21 0 0,14-11 7 0 0,49-32 42 0 0,-54 37-247 0 0,1 1 0 0 0,0 0 0 0 0,0 1 0 0 0,0 0 0 0 0,0 1 0 0 0,0 0 0 0 0,1 1 0 0 0,0 0 0 0 0,-1 0 0 0 0,4 1-113 0 0,23-4 326 0 0,156-6 825 0 0,-189 11-1137 0 0,0 0 0 0 0,0 0 0 0 0,0 0 0 0 0,0 0 0 0 0,0 0 0 0 0,0 1 0 0 0,0 0 0 0 0,0 0-1 0 0,0 0 1 0 0,0 0 0 0 0,0 1 0 0 0,-1-1 0 0 0,1 1 0 0 0,0 0 0 0 0,-1 0 0 0 0,0 1 0 0 0,1-1 0 0 0,-1 1 0 0 0,0-1 0 0 0,0 1 0 0 0,0 0 0 0 0,-1 0 0 0 0,1 0 0 0 0,-1 1 0 0 0,0-1 0 0 0,0 0 0 0 0,0 1 0 0 0,0 0 0 0 0,0-1 0 0 0,-1 1 0 0 0,0 0 0 0 0,1 1-14 0 0,-4 10 84 0 0,-1-1 1 0 0,0 0 0 0 0,-1 0-1 0 0,-1-1 1 0 0,0 1 0 0 0,-1-1 0 0 0,0 0-1 0 0,-1 0 1 0 0,0-1 0 0 0,-1 0-1 0 0,-1 0 1 0 0,0-1 0 0 0,0 0 0 0 0,-1-1-1 0 0,0 0 1 0 0,-1 0 0 0 0,-8 5-85 0 0,-9 13 76 0 0,27-28-76 0 0,-156 182 455 0 0,147-168-383 0 0,1 1-1 0 0,0 0 1 0 0,1 0 0 0 0,1 1 0 0 0,0 0 0 0 0,1 0-1 0 0,1 1 1 0 0,1 0 0 0 0,0 0 0 0 0,1 0-1 0 0,1 0 1 0 0,-1 14-72 0 0,3-27 15 0 0,0-1 0 0 0,0 1 1 0 0,0-1-1 0 0,0 1 0 0 0,1-1 0 0 0,-1 1 0 0 0,1-1 0 0 0,0 1 0 0 0,0-1 0 0 0,0 0 0 0 0,1 1 0 0 0,-1-1 1 0 0,1 0-1 0 0,-1 0 0 0 0,1 0 0 0 0,0 0 0 0 0,0 0 0 0 0,1-1 0 0 0,-1 1 0 0 0,1 0 0 0 0,-1-1 0 0 0,1 0 0 0 0,0 0 1 0 0,-1 0-1 0 0,1 0 0 0 0,0 0 0 0 0,1 0 0 0 0,1 0-15 0 0,8 3 61 0 0,-1-1 1 0 0,1 0-1 0 0,0-1 0 0 0,0-1 0 0 0,0 0 1 0 0,0-1-1 0 0,1 0 0 0 0,-1-1 0 0 0,0 0 1 0 0,0-1-1 0 0,1-1 0 0 0,-1 0-61 0 0,99-20 115 0 0,-102 19-120 0 0,123-40-656 0 0,-49 2-3760 0 0,-67 29 1107 0 0,-6 3-2015 0 0,-3 1-5787 0 0</inkml:trace>
  <inkml:trace contextRef="#ctx0" brushRef="#br0" timeOffset="2037.685">1398 372 0 0 0,'0'0'197'0'0,"0"0"161"0"0,0 0 121 0 0,0 0 215 0 0,0 0 244 0 0,0 0 234 0 0,0 0 160 0 0,0 0 34 0 0,0 0-28 0 0,0 0-119 0 0,0 0-118 0 0,0 0-66 0 0,7 1-61 0 0,35 2 906 0 0,38-52 3676 0 0,-6-8-4001 0 0,-74 56-1547 0 0,1 1 1 0 0,0 0-1 0 0,-1 0 0 0 0,1 0 0 0 0,0 0 1 0 0,-1 0-1 0 0,1 0 0 0 0,0 0 1 0 0,-1 0-1 0 0,1 0 0 0 0,0 1 1 0 0,-1-1-1 0 0,1 0 0 0 0,0 0 1 0 0,-1 1-1 0 0,1-1 0 0 0,0 0 1 0 0,-1 1-1 0 0,1-1 0 0 0,-1 0 1 0 0,1 1-1 0 0,-1-1 0 0 0,1 1 1 0 0,-1-1-1 0 0,1 1 0 0 0,-1-1 1 0 0,1 1-1 0 0,-1 0 0 0 0,0-1 1 0 0,1 1-1 0 0,-1-1 0 0 0,0 1 1 0 0,0 0-1 0 0,1-1 0 0 0,-1 1 1 0 0,0 0-1 0 0,0-1 0 0 0,0 1 1 0 0,0 0-1 0 0,0-1 0 0 0,0 1 1 0 0,0 0-1 0 0,0 0 0 0 0,0-1 1 0 0,0 1-1 0 0,0 0 0 0 0,0-1 1 0 0,-1 1-1 0 0,1 0 0 0 0,0-1 0 0 0,0 1-8 0 0,0 2 45 0 0,5 52 278 0 0,-1 0 0 0 0,-3 0 0 0 0,-3 0 0 0 0,-3 15-323 0 0,-2 85 205 0 0,7-134-163 0 0,1 0 0 0 0,0 0 1 0 0,2 0-1 0 0,0-1 0 0 0,2 1 1 0 0,0-1-1 0 0,1 0 0 0 0,7 14-42 0 0,9 24 238 0 0,-19-95 153 0 0,2 0-1 0 0,2 1 1 0 0,1 0 0 0 0,2 0 0 0 0,1 0 0 0 0,13-25-391 0 0,17-58 95 0 0,114-325-75 0 0,-138 397-126 0 0,-16 46 10 0 0,-1 1-70 0 0,0 0-97 0 0,-2 26-1160 0 0,-8 29-1022 0 0,5-31-928 0 0,1-1-4506 0 0,2-11-2566 0 0</inkml:trace>
  <inkml:trace contextRef="#ctx0" brushRef="#br0" timeOffset="2412.328">1992 736 10642 0 0,'0'0'1853'0'0,"0"0"-424"0"0,0 0-174 0 0,0 0 47 0 0,0 0 21 0 0,0 0-111 0 0,0 0-273 0 0,0 0-291 0 0,0 0-237 0 0,0 0-134 0 0,0 0-23 0 0,0 0 16 0 0,0 0 10 0 0,0 13-21 0 0,-5 106 523 0 0,-10 33-321 0 0,6-105-1134 0 0,9-46 347 0 0,0-1-123 0 0,0 0-111 0 0,0 0-146 0 0,13-15-5674 0 0,-9 8 1490 0 0,-1 3-4315 0 0</inkml:trace>
  <inkml:trace contextRef="#ctx0" brushRef="#br0" timeOffset="2978.67">1987 633 4273 0 0,'0'0'2542'0'0,"0"0"-712"0"0,0 0-396 0 0,0 0-4 0 0,0 0 12 0 0,0 0-75 0 0,0 0-179 0 0,0 0-277 0 0,0 0-278 0 0,0 0-163 0 0,0 0-77 0 0,0 0-21 0 0,8-3 2 0 0,82-19 989 0 0,-54 20-823 0 0,-26 1-433 0 0,0 0 0 0 0,-1 1 1 0 0,1 0-1 0 0,0 0 0 0 0,0 1 1 0 0,-1 0-1 0 0,1 1 1 0 0,0 0-1 0 0,-1 1 0 0 0,0 0 1 0 0,0 0-1 0 0,1 1-107 0 0,-9-3 19 0 0,1 0 1 0 0,0 0-1 0 0,-1 0 0 0 0,1 1 0 0 0,-1-1 1 0 0,0 0-1 0 0,0 1 0 0 0,1-1 1 0 0,-1 1-1 0 0,0-1 0 0 0,0 1 0 0 0,0 0 1 0 0,0-1-1 0 0,-1 1 0 0 0,1 0 1 0 0,0 0-1 0 0,-1-1 0 0 0,1 1 0 0 0,-1 0 1 0 0,0 0-1 0 0,1 0 0 0 0,-1 0 1 0 0,0 0-1 0 0,0 0 0 0 0,0-1 0 0 0,-1 1 1 0 0,1 0-1 0 0,0 0 0 0 0,-1 0 1 0 0,1 0-1 0 0,-1 0 0 0 0,1-1 0 0 0,-1 1 1 0 0,0 0-1 0 0,0-1 0 0 0,0 1 1 0 0,0 0-20 0 0,-44 56 546 0 0,-60 34-276 0 0,103-90-273 0 0,1-1 0 0 0,-1 1 0 0 0,1 0 0 0 0,0 0 0 0 0,-1 0 0 0 0,1 0 1 0 0,0 0-1 0 0,0 0 0 0 0,1 1 0 0 0,-1-1 0 0 0,0 0 0 0 0,1 0 0 0 0,-1 0 1 0 0,1 1-1 0 0,0-1 0 0 0,0 0 0 0 0,0 1 0 0 0,0-1 0 0 0,0 0 0 0 0,0 1 1 0 0,1-1-1 0 0,-1 0 0 0 0,1 0 0 0 0,0 1 0 0 0,-1-1 0 0 0,1 0 0 0 0,0 0 0 0 0,0 0 1 0 0,0 0-1 0 0,1 0 0 0 0,-1 0 0 0 0,0 0 0 0 0,1 0 0 0 0,-1-1 0 0 0,1 1 1 0 0,0 0-1 0 0,0-1 0 0 0,-1 0 0 0 0,1 1 0 0 0,0-1 0 0 0,0 0 0 0 0,0 0 1 0 0,0 0-1 0 0,0 0 0 0 0,1 0 0 0 0,-1 0 0 0 0,1-1 3 0 0,22 23-27 0 0,-12-8 24 0 0,-7-9 14 0 0,0 0 0 0 0,0 0 0 0 0,-1 0 0 0 0,1 1 0 0 0,-2 0 1 0 0,1 0-1 0 0,-1 0 0 0 0,0 1 0 0 0,0-1 0 0 0,-1 1 0 0 0,0 0 0 0 0,-1 0 1 0 0,0 0-1 0 0,0 0 0 0 0,0 1 0 0 0,-1 3-11 0 0,-1-8 31 0 0,-1 0 0 0 0,0 0 1 0 0,1-1-1 0 0,-2 1 0 0 0,1 0 0 0 0,0 0 1 0 0,-1-1-1 0 0,1 1 0 0 0,-1-1 0 0 0,0 1 0 0 0,0-1 1 0 0,-1 0-1 0 0,1 0 0 0 0,-1 0 0 0 0,1 0 1 0 0,-1 0-1 0 0,0 0 0 0 0,0-1 0 0 0,0 1 0 0 0,0-1 1 0 0,-1 0-1 0 0,1 0 0 0 0,-1 0 0 0 0,1-1 1 0 0,-4 2-32 0 0,-99 24 346 0 0,-2-35-992 0 0,91-13-1499 0 0,15 3-6825 0 0,2 14-2341 0 0</inkml:trace>
  <inkml:trace contextRef="#ctx0" brushRef="#br0" timeOffset="5187.661">2543 678 3689 0 0,'0'0'2186'0'0,"0"0"-375"0"0,0 0-182 0 0,0 0 44 0 0,0 0-8 0 0,0 0-171 0 0,0 0-307 0 0,0 0-312 0 0,0 0-243 0 0,0 0-115 0 0,0 0-10 0 0,5 0 3 0 0,475-11 5946 0 0,-385 7-6558 0 0,-120-8-3797 0 0,8 2-3248 0 0,13 6-1559 0 0</inkml:trace>
  <inkml:trace contextRef="#ctx0" brushRef="#br0" timeOffset="5433.381">2880 405 10402 0 0,'0'0'1068'0'0,"0"0"-443"0"0,0 0-109 0 0,0 0 216 0 0,0 0 221 0 0,0 0 144 0 0,0 0-33 0 0,0 0-117 0 0,-2 35-179 0 0,-2 111-195 0 0,10 12 158 0 0,-6-89-3062 0 0,0 34-5872 0 0,0-98-739 0 0</inkml:trace>
  <inkml:trace contextRef="#ctx0" brushRef="#br0" timeOffset="6156.613">3386 129 4169 0 0,'0'0'1556'0'0,"0"0"-573"0"0,0 0-256 0 0,0 0 245 0 0,0 0 327 0 0,0 0 141 0 0,0 0-99 0 0,0 0-326 0 0,0 0-371 0 0,0 0-215 0 0,0 0-78 0 0,0 0 1 0 0,0 6 27 0 0,-1-2-280 0 0,1-2-28 0 0,-1-1-1 0 0,1 1 0 0 0,0-1 1 0 0,0 1-1 0 0,0-1 0 0 0,0 1 1 0 0,0-1-1 0 0,0 1 0 0 0,0-1 1 0 0,0 1-1 0 0,0-1 0 0 0,1 0 1 0 0,-1 1-1 0 0,1-1 0 0 0,-1 1 1 0 0,1-1-1 0 0,-1 0 1 0 0,1 1-1 0 0,0-1 0 0 0,0 0 1 0 0,0 0-1 0 0,0 1 0 0 0,-1-1 1 0 0,2 0-1 0 0,-1 0 0 0 0,0 0 1 0 0,0 0-1 0 0,0 0 0 0 0,0 0 1 0 0,1-1-1 0 0,0 2-70 0 0,3-1 246 0 0,1 1 1 0 0,0-1-1 0 0,-1 0 0 0 0,1 0 0 0 0,0 0 1 0 0,0-1-1 0 0,-1 0 0 0 0,1 0 0 0 0,0 0 1 0 0,0-1-1 0 0,0 0 0 0 0,-1 0 0 0 0,1-1 1 0 0,0 1-1 0 0,-1-1 0 0 0,4-2-246 0 0,9-5 251 0 0,-1-2-1 0 0,0 0 1 0 0,-1 0-1 0 0,0-2 1 0 0,0 0-1 0 0,11-14-250 0 0,-4 6 277 0 0,17-20 66 0 0,-38 75-614 0 0,-10 214 635 0 0,-2 221-248 0 0,28-362-102 0 0,5-178 1262 0 0,188-536-860 0 0,-151 446-441 0 0,-41 124-390 0 0,-19 36 177 0 0,0 1-118 0 0,0 23-1803 0 0,0-17 1484 0 0,0 29-2376 0 0,-1-12-4887 0 0,0-14-3120 0 0</inkml:trace>
  <inkml:trace contextRef="#ctx0" brushRef="#br0" timeOffset="6527.052">4201 600 12323 0 0,'0'0'1359'0'0,"0"0"-305"0"0,0 0 29 0 0,0 0 116 0 0,0 0 7 0 0,0 0-85 0 0,0 0-182 0 0,0 0-183 0 0,0 0-141 0 0,0 0-152 0 0,0 0-104 0 0,0 0-84 0 0,0 0-46 0 0,-8-2-38 0 0,4 1-166 0 0,0 1 1 0 0,1-1 0 0 0,-1 0 0 0 0,0 1 0 0 0,0 0 0 0 0,1 0 0 0 0,-1 0-1 0 0,0 0 1 0 0,0 1 0 0 0,0-1 0 0 0,1 1 0 0 0,-1 0 0 0 0,0 0 0 0 0,1 0-1 0 0,-1 1 1 0 0,1-1 0 0 0,-1 1 0 0 0,-1 1-26 0 0,-4 4 25 0 0,1 0-1 0 0,0 0 1 0 0,0 1-1 0 0,0 0 1 0 0,1 1-1 0 0,1-1 1 0 0,-1 1-1 0 0,1 1 1 0 0,1-1 0 0 0,0 1-1 0 0,0 0 1 0 0,1 0-1 0 0,0 1 1 0 0,1-1-1 0 0,0 1 1 0 0,0-1-1 0 0,1 4-24 0 0,1-9 9 0 0,0 0 0 0 0,1-1-1 0 0,0 1 1 0 0,0 0 0 0 0,0-1-1 0 0,0 1 1 0 0,1 0 0 0 0,0-1-1 0 0,0 1 1 0 0,0-1-1 0 0,0 1 1 0 0,1-1 0 0 0,0 0-1 0 0,0 1 1 0 0,0-1 0 0 0,0 0-1 0 0,1 0 1 0 0,0 0-1 0 0,-1-1 1 0 0,1 1 0 0 0,1-1-1 0 0,-1 1 1 0 0,0-1 0 0 0,1 0-1 0 0,0 0 1 0 0,-1-1-1 0 0,1 1 1 0 0,0-1 0 0 0,1 0-1 0 0,-1 0 1 0 0,0 0 0 0 0,0 0-1 0 0,1-1 1 0 0,4 1-9 0 0,1 0-18 0 0,1 0 1 0 0,0-2-1 0 0,0 1 1 0 0,0-1-1 0 0,0 0 0 0 0,0-1 1 0 0,0-1-1 0 0,0 0 1 0 0,-1 0-1 0 0,1-1 0 0 0,-1 0 1 0 0,1-1-1 0 0,-1 0 1 0 0,4-3 17 0 0,49-29-8808 0 0,-54 29-2525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955 689 0 0 0,'0'0'301'0'0,"0"0"909"0"0,0 0 329 0 0,0 0 96 0 0,0 0 36 0 0,0 0 20 0 0,0 0 11 0 0,19-5-71 0 0,58-14-124 0 0,-57 14-127 0 0,-20 5-149 0 0,0-10 1981 0 0,-1-9-2645 0 0,-2 10-322 0 0,-1 1 0 0 0,-1-1-1 0 0,1 1 1 0 0,-1 0-1 0 0,-1 0 1 0 0,1 1-1 0 0,-1-1 1 0 0,-1 1-1 0 0,1 0 1 0 0,-8-5-245 0 0,9 7 82 0 0,-10-6-21 0 0,0 0 1 0 0,-1 1 0 0 0,0 1 0 0 0,-1 0-1 0 0,0 1 1 0 0,-1 1 0 0 0,1 1 0 0 0,-1 0 0 0 0,0 1-1 0 0,-1 1 1 0 0,1 1 0 0 0,-1 1 0 0 0,0 0-1 0 0,1 2 1 0 0,-1 0 0 0 0,-1 1-62 0 0,-26 1 22 0 0,0 2 0 0 0,0 2 0 0 0,0 2 0 0 0,1 2 0 0 0,0 2 0 0 0,1 2 0 0 0,0 2 0 0 0,-27 15-22 0 0,65-29 4 0 0,1-1-7 0 0,0 1 1 0 0,1-1-1 0 0,0 1 1 0 0,-1 0 0 0 0,1 0-1 0 0,0 0 1 0 0,0 1-1 0 0,0-1 1 0 0,0 1-1 0 0,0 0 1 0 0,1 0-1 0 0,-1 1 1 0 0,1-1 0 0 0,0 1-1 0 0,0-1 1 0 0,0 1-1 0 0,0 0 1 0 0,1 0-1 0 0,0 0 1 0 0,0 0 0 0 0,0 1-1 0 0,0-1 1 0 0,0 1-1 0 0,1 0 3 0 0,1-1 1 0 0,-1 0 0 0 0,2 0 0 0 0,-1 0 0 0 0,0 0 0 0 0,1 0 0 0 0,0 0 0 0 0,0 0 0 0 0,0 0 0 0 0,0 0 0 0 0,1-1 0 0 0,-1 1 0 0 0,1 0 0 0 0,0-1 0 0 0,0 0 0 0 0,0 1 0 0 0,1-1 0 0 0,-1 0 0 0 0,1 0 0 0 0,0 0 0 0 0,2 2-1 0 0,9 9 14 0 0,1 0-1 0 0,1-1 0 0 0,0 0 1 0 0,1-1-1 0 0,1-1 0 0 0,0-1 1 0 0,0 0-1 0 0,10 2-13 0 0,44 14 106 0 0,1-4 1 0 0,1-3-1 0 0,1-3 0 0 0,36 1-106 0 0,-41-6 72 0 0,-74-3 1146 0 0,-64 14-1167 0 0,2 3 1 0 0,0 3-1 0 0,2 2 0 0 0,1 4 1 0 0,2 2-1 0 0,-50 39-51 0 0,77-52 1 0 0,1 2 0 0 0,2 0 0 0 0,0 2 0 0 0,2 2 0 0 0,1 0 0 0 0,2 2 0 0 0,0 1 1 0 0,3 1-1 0 0,0 1 0 0 0,-4 13-1 0 0,22-39 0 0 0,1 1 0 0 0,0 0 0 0 0,0 0 0 0 0,1 0 0 0 0,0 0 0 0 0,0 0 0 0 0,1 1 0 0 0,0 0 0 0 0,1-1 0 0 0,0 1 0 0 0,1 0 0 0 0,0-1 0 0 0,0 1 0 0 0,1 0 0 0 0,0-1 0 0 0,1 1 0 0 0,0 0 0 0 0,1-1 0 0 0,0 0 0 0 0,0 0 0 0 0,1 0 0 0 0,0 0 0 0 0,0 0 0 0 0,1-1 0 0 0,0 0 0 0 0,1 0 0 0 0,0 0 0 0 0,0 0 0 0 0,1-1 0 0 0,-1 0 0 0 0,5 2 0 0 0,3 2 4 0 0,1-2 0 0 0,0 0 0 0 0,0 0 0 0 0,0-2 0 0 0,1 0 1 0 0,1 0-1 0 0,-1-2 0 0 0,1 0 0 0 0,0-1 0 0 0,0 0 0 0 0,0-1 1 0 0,1-2-1 0 0,-1 1 0 0 0,0-2 0 0 0,1 0 0 0 0,-1-2 0 0 0,14-1-4 0 0,-22 1-102 0 0,-1 0 0 0 0,0-1 0 0 0,0 0-1 0 0,0 0 1 0 0,0 0 0 0 0,0-1 0 0 0,0 0-1 0 0,-1-1 1 0 0,0 0 0 0 0,0 0 0 0 0,0 0-1 0 0,-1-1 1 0 0,1 0 0 0 0,-1 0 0 0 0,-1-1-1 0 0,1 0 1 0 0,-1 0 102 0 0,35-89-7224 0 0,-35 74 1258 0 0,-2 6-4251 0 0</inkml:trace>
  <inkml:trace contextRef="#ctx0" brushRef="#br0" timeOffset="449.772">471 1 9754 0 0,'0'0'952'0'0,"0"0"-82"0"0,0 0-83 0 0,0 0 25 0 0,0 0 53 0 0,0 0-7 0 0,0 0-69 0 0,0 0-130 0 0,0 0-80 0 0,0 0-74 0 0,0 0-22 0 0,0 0 41 0 0,0 0-17 0 0,-9 24-31 0 0,-28 82-33 0 0,19 32 535 0 0,19-99-720 0 0,-36 652 2019 0 0,-4-70-1661 0 0,27-514-514 0 0,-4-1 0 0 0,-5-1-1 0 0,-4 0 1 0 0,-5-2 0 0 0,-22 44-102 0 0,30-65 35 0 0,18-113-3194 0 0,1 5-7805 0 0,2 17 551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19:54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0 0 0,'0'0'184'0'0,"0"0"411"0"0,0 0 366 0 0,0 0 242 0 0,0 0 47 0 0,0 0-134 0 0,0 0-236 0 0,0 0-208 0 0,0 0-113 0 0,18-5 6950 0 0,12-18-6893 0 0,2 1 0 0 0,1 2 0 0 0,0 1 0 0 0,1 2 0 0 0,1 1 0 0 0,1 2 0 0 0,0 1 1 0 0,8 0-617 0 0,-13 3 105 0 0,0 1 1 0 0,1 2-1 0 0,0 2 1 0 0,0 0-1 0 0,0 2 1 0 0,0 2-1 0 0,17 1-105 0 0,-45 0 5 0 0,0 1 0 0 0,-1-1-1 0 0,1 1 1 0 0,0 0-1 0 0,-1 0 1 0 0,1 0-1 0 0,0 1 1 0 0,-1-1-1 0 0,0 1 1 0 0,1 0 0 0 0,-1 0-1 0 0,0 0 1 0 0,0 0-1 0 0,0 1 1 0 0,0-1-1 0 0,0 1 1 0 0,-1-1-1 0 0,1 1 1 0 0,-1 0-1 0 0,1 0 1 0 0,-1 1 0 0 0,0-1-1 0 0,0 0 1 0 0,-1 1-1 0 0,1-1 1 0 0,-1 1-1 0 0,0-1 1 0 0,0 1-1 0 0,0 0 1 0 0,0-1 0 0 0,0 1-1 0 0,-1 0 1 0 0,0 0-1 0 0,0 0 1 0 0,0-1-1 0 0,0 1 1 0 0,-1 0-1 0 0,1 0 1 0 0,-1 0 0 0 0,0-1-1 0 0,-1 4-4 0 0,-3 9 63 0 0,-1 0 0 0 0,0-1 0 0 0,-2 1 0 0 0,0-1 0 0 0,0 0 0 0 0,-1-1 0 0 0,-1 0 0 0 0,-10 10-63 0 0,5-3 32 0 0,-291 351 214 0 0,276-334-233 0 0,0-3 42 0 0,1 3 0 0 0,3 0 1 0 0,1 1-1 0 0,1 2 0 0 0,2 3-55 0 0,19-40 18 0 0,0 1 0 0 0,1-1 0 0 0,0 1 0 0 0,0 0 0 0 0,0 0 0 0 0,1 0 0 0 0,0 0 0 0 0,0 0 0 0 0,0 0 0 0 0,0 0 0 0 0,1 0-1 0 0,0 1 1 0 0,0-1 0 0 0,0 0 0 0 0,1 0 0 0 0,-1 0 0 0 0,1 0 0 0 0,1 0 0 0 0,-1 0 0 0 0,1 0 0 0 0,0 0 0 0 0,0 0 0 0 0,0 0 0 0 0,0-1 0 0 0,1 1 0 0 0,0-1 0 0 0,0 0 0 0 0,3 3-18 0 0,5-1 152 0 0,0-1 0 0 0,0 0 0 0 0,1-1 0 0 0,0 0 0 0 0,0-1-1 0 0,0 0 1 0 0,0-1 0 0 0,0-1 0 0 0,0 0 0 0 0,1 0 0 0 0,-1-1 0 0 0,0-1 0 0 0,0 0 0 0 0,10-2-152 0 0,166-49 1164 0 0,-96 11-1311 0 0,-57 20-2689 0 0,-23 15-880 0 0,-1 0-3732 0 0,-6 2-4053 0 0</inkml:trace>
  <inkml:trace contextRef="#ctx0" brushRef="#br0" timeOffset="468.289">1462 365 5417 0 0,'0'0'2861'0'0,"0"0"-1272"0"0,0 0-343 0 0,0 0-3 0 0,0 0 36 0 0,0 0-20 0 0,-35 8-155 0 0,-108 30-216 0 0,68 0 107 0 0,63-26-804 0 0,-11 6-79 0 0,2 0 0 0 0,0 2-1 0 0,1 1 1 0 0,1 1 0 0 0,1 0 0 0 0,1 1 0 0 0,2 1 0 0 0,0 1 0 0 0,1 0 0 0 0,1 1-1 0 0,2 0 1 0 0,0 1 0 0 0,2 0 0 0 0,1 1 0 0 0,1-1 0 0 0,2 2 0 0 0,0-1 0 0 0,1 17-112 0 0,4-39 37 0 0,0-1 0 0 0,1 1 0 0 0,-1-1 0 0 0,1 1 0 0 0,0-1 1 0 0,1 1-1 0 0,-1-1 0 0 0,1 0 0 0 0,0 0 0 0 0,0 0 1 0 0,1 0-1 0 0,0 0 0 0 0,0 0 0 0 0,0-1 0 0 0,0 1 0 0 0,1-1 1 0 0,-1 0-1 0 0,1 0 0 0 0,0 0 0 0 0,0-1 0 0 0,1 1 0 0 0,-1-1 1 0 0,1 0-1 0 0,0 0 0 0 0,0 0 0 0 0,0-1 0 0 0,0 0 0 0 0,0 0 1 0 0,0 0-1 0 0,0-1 0 0 0,1 0 0 0 0,-1 1 0 0 0,1-2 0 0 0,-1 1 1 0 0,1-1-1 0 0,-1 0 0 0 0,1 0 0 0 0,-1 0 0 0 0,6-2-37 0 0,7-3 160 0 0,0 0 0 0 0,0-2 0 0 0,-1 0-1 0 0,1-1 1 0 0,-1-1 0 0 0,-1 0 0 0 0,0-1 0 0 0,0-1-1 0 0,-1 0 1 0 0,-1-1 0 0 0,0-1 0 0 0,0-1-1 0 0,-1 1 1 0 0,-1-2 0 0 0,-1 0 0 0 0,8-12-160 0 0,46-59 225 0 0,-3-3 0 0 0,-4-2 0 0 0,17-43-225 0 0,-67 122-96 0 0,-14 33-180 0 0,2-8 265 0 0,-3 21-144 0 0,1 1 0 0 0,2-1-1 0 0,2 1 1 0 0,1-1 0 0 0,2 1 0 0 0,1 1 155 0 0,-2-22-167 0 0,23 96-2050 0 0,12-44-2974 0 0,-25-51-560 0 0,-4-4-4376 0 0</inkml:trace>
  <inkml:trace contextRef="#ctx0" brushRef="#br0" timeOffset="4309.083">2060 880 0 0 0,'0'0'1022'0'0,"0"0"212"0"0,0 0-79 0 0,0 0-110 0 0,0 0-123 0 0,0 0-44 0 0,0 0 16 0 0,0 0-9 0 0,3-9-2 0 0,10-28-24 0 0,-9 28-44 0 0,-4 9-21 0 0,0 3 4866 0 0,-2 14-5400 0 0,-40 68 12 0 0,-4-3 0 0 0,-4-1 0 0 0,-58 73-272 0 0,108-154 1 0 0,-79 97-135 0 0,320-373 1161 0 0,-48 78-672 0 0,-164 179-238 0 0,-28 19-75 0 0,-1 0-8 0 0,0 0-4 0 0,0 0-18 0 0,0 0-32 0 0,0 0-23 0 0,0 0-27 0 0,-3 15 81 0 0,0 9 121 0 0,2 0 1 0 0,0 0-1 0 0,2 0 0 0 0,1 0 0 0 0,1 0 0 0 0,0-1 0 0 0,2 1 1 0 0,1-1-1 0 0,1 1-132 0 0,12 120 389 0 0,-13-80-359 0 0,-38-66-7217 0 0,20-1-1022 0 0,6 3 2512 0 0</inkml:trace>
  <inkml:trace contextRef="#ctx0" brushRef="#br0" timeOffset="4582.459">1823 1234 5801 0 0,'0'0'2014'0'0,"0"0"-591"0"0,0 0-395 0 0,0 0-2 0 0,0 0 155 0 0,0 0 98 0 0,0 0 31 0 0,0 0-46 0 0,0 0-146 0 0,0 0-147 0 0,0 0-126 0 0,0 0-87 0 0,31-5-41 0 0,99-13-70 0 0,-4-4 719 0 0,-6-3-881 0 0,-117 24-735 0 0,68-8 166 0 0,-41 8-8315 0 0,-28 1-2516 0 0</inkml:trace>
  <inkml:trace contextRef="#ctx0" brushRef="#br0" timeOffset="6699.689">2532 685 2232 0 0,'0'0'1637'0'0,"0"0"-954"0"0,0 0-339 0 0,0 0 296 0 0,0 0 621 0 0,0 0 541 0 0,0 0 296 0 0,0 0-51 0 0,0 0-333 0 0,0 0-342 0 0,0 0-265 0 0,18 3-167 0 0,120 12 1389 0 0,-65-13-1053 0 0,-1-4 1 0 0,0-3-1 0 0,11-4-1276 0 0,-53 6 161 0 0,3 2 1108 0 0,-21 1-4973 0 0,-8 0-5629 0 0,-6 0-1511 0 0</inkml:trace>
  <inkml:trace contextRef="#ctx0" brushRef="#br0" timeOffset="6964.33">2857 413 9786 0 0,'0'0'1275'0'0,"0"0"-187"0"0,0 0-18 0 0,0 0 210 0 0,0 0 144 0 0,0 0-6 0 0,0 0-166 0 0,0 34-239 0 0,0 109-236 0 0,0 92 921 0 0,-16-44-2761 0 0,16-166-729 0 0,0-9-6581 0 0,0-9-2392 0 0</inkml:trace>
  <inkml:trace contextRef="#ctx0" brushRef="#br0" timeOffset="7479.7">3279 276 8946 0 0,'0'0'2040'0'0,"0"0"-369"0"0,0 0-422 0 0,0 0-204 0 0,0 0-99 0 0,0 0-7 0 0,0 0-45 0 0,0 0-97 0 0,0 0-117 0 0,0 0-93 0 0,0 0-95 0 0,34-22-50 0 0,107-72-31 0 0,-36 45 341 0 0,-83 42-568 0 0,0 1-1 0 0,1 0 1 0 0,0 2-1 0 0,0 0 1 0 0,1 2-1 0 0,-1 0 0 0 0,0 2 1 0 0,1 0-1 0 0,4 3-183 0 0,-24-3 14 0 0,1 1 1 0 0,-1 0-1 0 0,1 1 0 0 0,-1-1 0 0 0,0 1 0 0 0,1 0 0 0 0,-1 0 0 0 0,0 0 0 0 0,0 0 0 0 0,-1 1 1 0 0,1-1-1 0 0,0 1 0 0 0,-1 0 0 0 0,0 1 0 0 0,1-1 0 0 0,-1 0 0 0 0,0 1 0 0 0,-1 0 0 0 0,1-1 1 0 0,-1 1-1 0 0,0 0 0 0 0,0 1 0 0 0,0-1 0 0 0,0 0 0 0 0,-1 0 0 0 0,1 1 0 0 0,-1-1 0 0 0,0 1 0 0 0,-1-1 1 0 0,1 1-1 0 0,-1-1 0 0 0,0 1 0 0 0,0 0 0 0 0,0-1 0 0 0,-1 1 0 0 0,1-1 0 0 0,-1 1 0 0 0,0-1 1 0 0,-1 1-1 0 0,1-1 0 0 0,-1 0 0 0 0,0 1 0 0 0,0-1 0 0 0,0 0 0 0 0,-3 3-14 0 0,-18 31 74 0 0,-2-2 1 0 0,-2 0-1 0 0,-1-2 0 0 0,-30 29-74 0 0,-24 28-5 0 0,59-63-8 0 0,-14 15 11 0 0,2 1 1 0 0,1 2 0 0 0,3 1-1 0 0,1 1 1 0 0,-8 23 1 0 0,36-67 2 0 0,-1 0-1 0 0,1 1 1 0 0,0-1-1 0 0,0 1 1 0 0,1 0 0 0 0,-1 0-1 0 0,1 0 1 0 0,0 0-1 0 0,0 0 1 0 0,0 0-1 0 0,1 0 1 0 0,0 0 0 0 0,0 0-1 0 0,0 0 1 0 0,1 0-1 0 0,0 0 1 0 0,0 0-1 0 0,0 0 1 0 0,0-1-1 0 0,1 1 1 0 0,-1 0 0 0 0,1 0-1 0 0,1-1 1 0 0,-1 1-1 0 0,1-1 1 0 0,-1 0-1 0 0,1 0 1 0 0,0 0 0 0 0,1 0-1 0 0,-1 0 1 0 0,1-1-1 0 0,0 1 1 0 0,0-1-1 0 0,0 0 1 0 0,0 0-1 0 0,0-1 1 0 0,0 1 0 0 0,1-1-1 0 0,0 0 1 0 0,-1 0-1 0 0,4 0-1 0 0,9 3 81 0 0,0-1-1 0 0,1-1 0 0 0,-1-1 0 0 0,1 0 1 0 0,0-2-1 0 0,-1 0 0 0 0,1 0 1 0 0,0-2-1 0 0,-1 0 0 0 0,18-5-80 0 0,126-46-89 0 0,-117 28-1610 0 0,-30 14-1865 0 0,-2 0-4377 0 0,-3 4-3930 0 0</inkml:trace>
  <inkml:trace contextRef="#ctx0" brushRef="#br0" timeOffset="8070.75">4770 438 6657 0 0,'0'0'1886'0'0,"0"0"-257"0"0,0 0-13 0 0,0 0 76 0 0,0 0-27 0 0,0 0-210 0 0,0 0-355 0 0,0 0-293 0 0,0 0-209 0 0,0 0-155 0 0,0 0-104 0 0,0 0-78 0 0,0 0-46 0 0,-20-4-11 0 0,-66-14 3 0 0,21 28 82 0 0,51-4-209 0 0,-25 9 28 0 0,0 2 0 0 0,1 1 0 0 0,2 3 0 0 0,0 0 0 0 0,1 3 0 0 0,1 1 0 0 0,-5 5-108 0 0,26-18-3 0 0,0-1 0 0 0,1 1 0 0 0,0 1 0 0 0,1 0 0 0 0,1 1-1 0 0,0 0 1 0 0,0 1 0 0 0,2 0 0 0 0,0 0 0 0 0,0 1-1 0 0,2 0 1 0 0,0 0 0 0 0,0 0 0 0 0,2 1 0 0 0,0 0-1 0 0,1 0 1 0 0,1 0 0 0 0,-1 12 3 0 0,3-25 1 0 0,-1-1-1 0 0,1 1 1 0 0,-1-1 0 0 0,1 1-1 0 0,0-1 1 0 0,0 1 0 0 0,1-1-1 0 0,-1 1 1 0 0,1 0 0 0 0,0-1 0 0 0,0 0-1 0 0,0 1 1 0 0,0-1 0 0 0,0 1-1 0 0,1-1 1 0 0,-1 0 0 0 0,1 0-1 0 0,0 0 1 0 0,0 0 0 0 0,0 0-1 0 0,1-1 1 0 0,-1 1 0 0 0,1 0-1 0 0,-1-1 1 0 0,1 0 0 0 0,0 0 0 0 0,0 0-1 0 0,0 0 1 0 0,0 0 0 0 0,0 0-1 0 0,0-1 1 0 0,1 1 0 0 0,-1-1-1 0 0,1 0 1 0 0,-1 0-1 0 0,10-1 129 0 0,0 0-1 0 0,1-1 1 0 0,-1-1 0 0 0,-1 0-1 0 0,1 0 1 0 0,0-2 0 0 0,0 1 0 0 0,-1-1-1 0 0,0-1 1 0 0,0-1 0 0 0,0 1-1 0 0,-1-2 1 0 0,1 0 0 0 0,-1 0-1 0 0,-1-1 1 0 0,0 0 0 0 0,5-5-129 0 0,-4 5 80 0 0,30-25 151 0 0,-1-1 0 0 0,-2-2 0 0 0,-2-2-1 0 0,-1-1 1 0 0,-2-2 0 0 0,11-20-231 0 0,42-46 196 0 0,-138 233-164 0 0,46-99-29 0 0,1 0-1 0 0,2 1 1 0 0,0-1 0 0 0,2 1-1 0 0,1 27-2 0 0,1-23-12 0 0,29 125-2236 0 0,-20-127 15 0 0,0-11-6155 0 0,-5-12-2883 0 0</inkml:trace>
  <inkml:trace contextRef="#ctx0" brushRef="#br0" timeOffset="8344.33">4993 803 11138 0 0,'0'0'2744'0'0,"0"0"-1260"0"0,0 0-408 0 0,0 0 175 0 0,0 0 147 0 0,0 0-15 0 0,0 0-191 0 0,0 0-283 0 0,0 0-259 0 0,-1 35-185 0 0,-1 109-154 0 0,-3-29 52 0 0,-13 51-805 0 0,17-161-171 0 0,-2 11 786 0 0,-4-11-8058 0 0,5-6 2205 0 0,2-2-4237 0 0</inkml:trace>
  <inkml:trace contextRef="#ctx0" brushRef="#br0" timeOffset="8813.561">4890 777 9114 0 0,'0'0'2519'0'0,"0"0"-704"0"0,0 0-528 0 0,0 0-145 0 0,0 0-50 0 0,0 0-73 0 0,0 0-138 0 0,0 0-163 0 0,0 0-121 0 0,0 0-105 0 0,0 0-61 0 0,0 0-47 0 0,29-4-9 0 0,95-13 18 0 0,45 12 1364 0 0,-168 5-1745 0 0,0 0 0 0 0,0 0 0 0 0,1-1 0 0 0,-1 1 0 0 0,1 0 0 0 0,-1 0 0 0 0,0 0 0 0 0,1 0 0 0 0,-1 0 0 0 0,0 1 1 0 0,1-1-1 0 0,-1 0 0 0 0,0 1 0 0 0,0-1 0 0 0,1 1 0 0 0,-1-1 0 0 0,0 1 0 0 0,0 0 0 0 0,0-1 0 0 0,0 1 0 0 0,1 0 0 0 0,-1 0 0 0 0,0 0 0 0 0,0 0 1 0 0,-1 0-1 0 0,1 0 0 0 0,0 0 0 0 0,0 0 0 0 0,0 0 0 0 0,-1 0 0 0 0,1 0 0 0 0,0 0 0 0 0,-1 1 0 0 0,1-1 0 0 0,-1 0 0 0 0,0 1 0 0 0,1-1 0 0 0,-1 0 0 0 0,0 0 1 0 0,0 1-1 0 0,0-1 0 0 0,0 1 0 0 0,0-1 0 0 0,0 0 0 0 0,0 1 0 0 0,0-1 0 0 0,-1 0 0 0 0,1 1 0 0 0,0-1-12 0 0,-37 58 438 0 0,-145 100-246 0 0,181-159-194 0 0,1 1 0 0 0,-1 0-1 0 0,0 0 1 0 0,0 0-1 0 0,0 0 1 0 0,0 0-1 0 0,1 0 1 0 0,-1 1-1 0 0,1-1 1 0 0,-1 0 0 0 0,1 0-1 0 0,-1 0 1 0 0,1 1-1 0 0,0-1 1 0 0,-1 0-1 0 0,1 0 1 0 0,0 1 0 0 0,0-1-1 0 0,0 0 1 0 0,0 1-1 0 0,0-1 1 0 0,0 0-1 0 0,0 1 1 0 0,1-1-1 0 0,-1 0 1 0 0,0 0 0 0 0,1 1-1 0 0,-1-1 1 0 0,1 0-1 0 0,-1 0 1 0 0,1 0-1 0 0,0 0 1 0 0,-1 0 0 0 0,1 0-1 0 0,0 0 1 0 0,0 0-1 0 0,0 0 1 0 0,0 0-1 0 0,0 0 1 0 0,0 0 2 0 0,54 26-51 0 0,-33-18 58 0 0,67 60-3 0 0,-84-61 33 0 0,0 0-1 0 0,-1 0 1 0 0,1 0 0 0 0,-2 0 0 0 0,1 1-1 0 0,-1 0 1 0 0,0-1 0 0 0,-1 1-1 0 0,0 0 1 0 0,0 1 0 0 0,-1-1 0 0 0,-1 0-1 0 0,1 0 1 0 0,-1 1 0 0 0,-1-1-1 0 0,0 0 1 0 0,-1 4-37 0 0,2-9 35 0 0,-1 0 1 0 0,0 0-1 0 0,0-1 0 0 0,0 1 1 0 0,0 0-1 0 0,-1-1 0 0 0,1 1 1 0 0,-1-1-1 0 0,0 1 0 0 0,0-1 0 0 0,0 0 1 0 0,-1 0-1 0 0,1 0 0 0 0,-1 0 1 0 0,0 0-1 0 0,1-1 0 0 0,-1 1 0 0 0,-1-1 1 0 0,1 0-1 0 0,0 0 0 0 0,0 0 1 0 0,-1 0-1 0 0,1 0 0 0 0,-1-1 0 0 0,0 1 1 0 0,1-1-1 0 0,-1 0 0 0 0,-3 0-35 0 0,-113 5-85 0 0,111-8-126 0 0,0-1-1 0 0,0 0 1 0 0,0 0 0 0 0,0 0 0 0 0,1-1-1 0 0,-1-1 1 0 0,1 1 0 0 0,0-1 0 0 0,1-1-1 0 0,-1 1 1 0 0,1-1 0 0 0,-2-2 211 0 0,-27-30-11448 0 0,30 27-636 0 0</inkml:trace>
  <inkml:trace contextRef="#ctx0" brushRef="#br0" timeOffset="10661.79">5525 678 288 0 0,'0'0'1883'0'0,"0"0"-265"0"0,0 0 181 0 0,0 0 371 0 0,0 0 42 0 0,0 0-143 0 0,0 0-252 0 0,0 0-279 0 0,0 0-212 0 0,0 0-169 0 0,0 0-138 0 0,35-6-120 0 0,111-16-103 0 0,69 3 2034 0 0,71 18-1370 0 0,-300 5-5175 0 0,-6-6-554 0 0,8-1-2208 0 0,5 0-3943 0 0</inkml:trace>
  <inkml:trace contextRef="#ctx0" brushRef="#br0" timeOffset="10933.492">5860 405 11763 0 0,'0'0'1848'0'0,"0"0"-536"0"0,0 0-325 0 0,0 0 48 0 0,0 0 141 0 0,0 0 28 0 0,0 0-114 0 0,0 0-171 0 0,0 0-174 0 0,-4 33-135 0 0,-14 102-118 0 0,21-14 711 0 0,3-72-778 0 0,-7 127 623 0 0,1-124-3760 0 0,-1 1-4680 0 0,1-46-3864 0 0</inkml:trace>
  <inkml:trace contextRef="#ctx0" brushRef="#br0" timeOffset="11514.954">6953 409 9394 0 0,'0'0'2136'0'0,"0"0"-493"0"0,0 0-280 0 0,0 0-1 0 0,0 0-39 0 0,0 0-97 0 0,0 0-158 0 0,0 0-165 0 0,0 0-188 0 0,0 0-143 0 0,-34 0-100 0 0,-108 2-122 0 0,55 15 261 0 0,64-9-549 0 0,0 1-1 0 0,0 1 1 0 0,1 1 0 0 0,1 2-1 0 0,0 0 1 0 0,1 0-1 0 0,0 2 1 0 0,1 1 0 0 0,1 0-1 0 0,0 1 1 0 0,1 1-1 0 0,1 1 1 0 0,1 0 0 0 0,0 1-1 0 0,2 1 1 0 0,-8 16-62 0 0,12-23-33 0 0,2 0 0 0 0,0 0 0 0 0,1 1 0 0 0,0-1 0 0 0,1 2-1 0 0,0-1 1 0 0,2 0 0 0 0,0 1 0 0 0,0 0 0 0 0,2 0 0 0 0,0 0 0 0 0,1 0 0 0 0,0-1 0 0 0,2 4 33 0 0,-1-15-6 0 0,0 0 0 0 0,0-1-1 0 0,1 1 1 0 0,0-1 0 0 0,0 1-1 0 0,0-1 1 0 0,0 0 0 0 0,0 1 0 0 0,0-1-1 0 0,1 0 1 0 0,0-1 0 0 0,0 1-1 0 0,0 0 1 0 0,0-1 0 0 0,0 0 0 0 0,0 1-1 0 0,0-1 1 0 0,1 0 0 0 0,-1-1 0 0 0,1 1-1 0 0,-1-1 1 0 0,1 1 0 0 0,0-1-1 0 0,0 0 1 0 0,0-1 0 0 0,-1 1 0 0 0,1-1-1 0 0,0 1 1 0 0,0-1 0 0 0,0 0-1 0 0,0-1 1 0 0,0 1 6 0 0,10-1 53 0 0,-1 0 0 0 0,0-1 0 0 0,1-1 0 0 0,-1 0 0 0 0,0 0 0 0 0,0-2 0 0 0,-1 1 0 0 0,9-6-53 0 0,30-20 142 0 0,-2-3 0 0 0,-1-2 0 0 0,-2-1 0 0 0,-1-3 0 0 0,-2-2 0 0 0,-2-1 0 0 0,-2-2 0 0 0,-2-2 0 0 0,-2-2 0 0 0,18-32-142 0 0,43-34 223 0 0,-95 114-74 0 0,-1 0 37 0 0,-14 23 279 0 0,-3 7-437 0 0,2 1 0 0 0,1 1 0 0 0,2 0 0 0 0,1 1 0 0 0,2 0 0 0 0,1 1 0 0 0,1 0 0 0 0,2 0 0 0 0,2 1 0 0 0,0 33-28 0 0,3-47-127 0 0,0-1 0 0 0,1 0 1 0 0,1 0-1 0 0,1 0 0 0 0,0 0 0 0 0,2 0 0 0 0,0-1 1 0 0,2 1-1 0 0,0-1 0 0 0,1-1 0 0 0,1 0 0 0 0,7 13 127 0 0,-3-21-3657 0 0,-7-7-2025 0 0,-4-2-5871 0 0</inkml:trace>
  <inkml:trace contextRef="#ctx0" brushRef="#br0" timeOffset="11940.205">7528 921 10642 0 0,'0'0'2261'0'0,"0"0"-628"0"0,0 0-286 0 0,0 0-42 0 0,0 0-45 0 0,0 0-74 0 0,0 0-113 0 0,0 0-155 0 0,0 0-186 0 0,0 0-120 0 0,0 0-109 0 0,0 0-77 0 0,0 0-32 0 0,-16-1-49 0 0,-70-6 209 0 0,79 10-505 0 0,-1-1 1 0 0,1 1 0 0 0,0 0 0 0 0,0 1-1 0 0,1 0 1 0 0,-1 0 0 0 0,1 0 0 0 0,0 1-1 0 0,0 0 1 0 0,0 0 0 0 0,1 0 0 0 0,0 1-1 0 0,0 0 1 0 0,0 0 0 0 0,1 0 0 0 0,-1 0-1 0 0,2 1 1 0 0,-4 5-50 0 0,5-9 6 0 0,-2 4-7 0 0,0-1 1 0 0,0 1-1 0 0,1 0 0 0 0,0 0 0 0 0,0 0 0 0 0,1 1 0 0 0,0-1 0 0 0,0 1 1 0 0,0-1-1 0 0,1 1 0 0 0,1 0 0 0 0,-1-1 0 0 0,1 1 0 0 0,0 1 1 0 0,1-6-1 0 0,-1 0 1 0 0,1-1-1 0 0,-1 1 0 0 0,1-1 0 0 0,0 1 1 0 0,0-1-1 0 0,0 1 0 0 0,0-1 0 0 0,0 1 1 0 0,1-1-1 0 0,-1 0 0 0 0,1 0 0 0 0,-1 0 1 0 0,1 0-1 0 0,0 0 0 0 0,0 0 0 0 0,0 0 1 0 0,0-1-1 0 0,0 1 0 0 0,0 0 0 0 0,1-1 1 0 0,-1 0-1 0 0,0 0 0 0 0,1 0 0 0 0,-1 0 1 0 0,1 0-1 0 0,-1 0 0 0 0,1 0 0 0 0,1 0 1 0 0,82 6 177 0 0,-77-7-133 0 0,1-1-93 0 0,1-1 1 0 0,0 0-1 0 0,-1-1 0 0 0,1 0 1 0 0,-1-1-1 0 0,0 0 1 0 0,0 0-1 0 0,0-1 0 0 0,-1 0 1 0 0,1-1-1 0 0,-1 0 0 0 0,-1 0 1 0 0,1-1-1 0 0,3-4 49 0 0,14-13-4283 0 0,-3 0-4051 0 0,-14 16-3839 0 0</inkml:trace>
  <inkml:trace contextRef="#ctx0" brushRef="#br0" timeOffset="12301.058">7769 542 9442 0 0,'0'0'4220'0'0,"0"0"-1728"0"0,0 0-856 0 0,0 0-249 0 0,0 0-161 0 0,0 0-167 0 0,0 0-228 0 0,0 0-271 0 0,0 0-207 0 0,0 0-30 0 0,0 0 26 0 0,0 0 60 0 0,0 0 64 0 0,13 1-40 0 0,93 13 694 0 0,93-12 303 0 0,-29-42-1157 0 0,-112 15-1568 0 0,-66 17-10266 0 0,2 8-253 0 0</inkml:trace>
  <inkml:trace contextRef="#ctx0" brushRef="#br0" timeOffset="12519.501">7837 788 12523 0 0,'0'0'2379'0'0,"0"0"-851"0"0,0 0-304 0 0,0 0 39 0 0,0 0-21 0 0,0 0-80 0 0,0 0-122 0 0,0 0-159 0 0,0 0-163 0 0,32 3-162 0 0,103 6-120 0 0,-11-23 187 0 0,-93 5-501 0 0,22-4-852 0 0,129-36 1349 0 0,-123 27-5004 0 0,-4-4-5186 0 0,-43 18-2059 0 0</inkml:trace>
  <inkml:trace contextRef="#ctx0" brushRef="#br0" timeOffset="12962.912">9208 243 12443 0 0,'0'0'2009'0'0,"0"0"-448"0"0,0 0-244 0 0,0 0 14 0 0,0 0-26 0 0,0 0-108 0 0,0 0-218 0 0,0 0-217 0 0,0 0-154 0 0,0 0-147 0 0,0 0-70 0 0,0 0-54 0 0,-2-7-50 0 0,-10-23-55 0 0,11 30-219 0 0,-1-1 1 0 0,1 0-1 0 0,0 0 1 0 0,-1 0-1 0 0,0 1 0 0 0,1-1 1 0 0,-1 1-1 0 0,1-1 1 0 0,-1 1-1 0 0,0-1 0 0 0,1 1 1 0 0,-1 0-1 0 0,0 0 0 0 0,1 0 1 0 0,-1 0-1 0 0,0 0 1 0 0,0 0-1 0 0,1 1 0 0 0,-1-1 1 0 0,1 1-1 0 0,-1-1 1 0 0,0 1-1 0 0,1-1 0 0 0,-1 1 1 0 0,1 0-1 0 0,-1 0 1 0 0,1 0-1 0 0,-1 0 0 0 0,1 0 1 0 0,0 0-14 0 0,-3 1 14 0 0,-23 12-3 0 0,1 1 0 0 0,0 1 0 0 0,2 1 0 0 0,0 1 0 0 0,1 2 0 0 0,1 0 0 0 0,0 1 0 0 0,2 1 0 0 0,1 1 0 0 0,0 1 0 0 0,2 1 0 0 0,-10 19-11 0 0,20-31 4 0 0,0 0-1 0 0,1 0 1 0 0,1 1 0 0 0,0 0-1 0 0,1 0 1 0 0,0 0 0 0 0,2 0-1 0 0,-1 0 1 0 0,2 1-1 0 0,0 0 1 0 0,0-1 0 0 0,1 1-1 0 0,1-1 1 0 0,3 13-4 0 0,0-19-5 0 0,0 0 0 0 0,0-1 1 0 0,1 0-1 0 0,0 0 0 0 0,1-1 1 0 0,-1 1-1 0 0,1-1 0 0 0,1 0 0 0 0,-1 0 1 0 0,1-1-1 0 0,0 0 0 0 0,0 0 1 0 0,1-1-1 0 0,-1 0 0 0 0,1 0 1 0 0,0-1-1 0 0,7 2 5 0 0,7 3 99 0 0,1-2 1 0 0,0-1-1 0 0,0-1 1 0 0,0-1-1 0 0,0-1 0 0 0,1 0 1 0 0,-1-2-1 0 0,1-1 1 0 0,0-1-100 0 0,6-1 223 0 0,0-1 1 0 0,0-2 0 0 0,0 0-1 0 0,-1-2 1 0 0,1-2 0 0 0,-2 0-1 0 0,0-2 1 0 0,0-1 0 0 0,-1-2-1 0 0,19-12-223 0 0,-34 18 9 0 0,-1 0 0 0 0,1-1-1 0 0,-1 0 1 0 0,-1 0 0 0 0,0-1 0 0 0,0-1-1 0 0,-1 0 1 0 0,-1 0 0 0 0,0-1 0 0 0,-1 0-1 0 0,0 0 1 0 0,-1 0 0 0 0,0-1 0 0 0,-1 0-1 0 0,-1 0 1 0 0,0-1 0 0 0,-1 1 0 0 0,-1-1-1 0 0,0 0 1 0 0,-1 0 0 0 0,0 1 0 0 0,-1-1-1 0 0,-1 0 1 0 0,0 0 0 0 0,-2-1-9 0 0,-2 5-94 0 0,-1 0 1 0 0,0 1 0 0 0,-1 0-1 0 0,0 0 1 0 0,0 1-1 0 0,-1 0 1 0 0,-1 1-1 0 0,0-1 1 0 0,0 1 0 0 0,0 1-1 0 0,-1 0 1 0 0,0 0-1 0 0,0 1 1 0 0,-1 0 0 0 0,1 1-1 0 0,-1 0 1 0 0,-1 1-1 0 0,1 0 1 0 0,-4 0 93 0 0,-118-18-2248 0 0,44 21-3091 0 0,70 1 3208 0 0,-19 0-9720 0 0</inkml:trace>
  <inkml:trace contextRef="#ctx0" brushRef="#br0" timeOffset="13281.991">8599 556 13363 0 0,'0'0'2515'0'0,"0"0"-449"0"0,0 0-306 0 0,0 0-181 0 0,0 0-149 0 0,0 0-133 0 0,0 0-158 0 0,0 0-190 0 0,0 0-200 0 0,0 0-138 0 0,0 0-90 0 0,0 0-86 0 0,0 0-28 0 0,32 3-43 0 0,101 10-36 0 0,47-10 908 0 0,330-37-318 0 0,-368 20-930 0 0,-38 3-464 0 0,-106 10-2097 0 0,-21-1-1047 0 0,13 1-1606 0 0,3 1-6620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5:5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3215 410 10186 0 0,'0'0'4325'0'0,"0"0"-2402"0"0,0 0-911 0 0,0 0-94 0 0,0 0 15 0 0,0 0-47 0 0,0 0-90 0 0,0 0-136 0 0,0 0-126 0 0,0 0-98 0 0,0 0-73 0 0,0 0-55 0 0,0 0-30 0 0,-22 6-6 0 0,-69 19-26 0 0,20 8 521 0 0,54-20-637 0 0,16-12-136 0 0,0 1 0 0 0,0-1 0 0 0,0 1 0 0 0,0 0 0 0 0,0-1 0 0 0,1 1 1 0 0,-1 0-1 0 0,1 0 0 0 0,-1-1 0 0 0,1 1 0 0 0,-1 0 0 0 0,1 0 0 0 0,0 0 0 0 0,0 0 0 0 0,0 0 0 0 0,0-1 0 0 0,0 1 0 0 0,0 0 0 0 0,1 0 0 0 0,-1 0 0 0 0,1 0 0 0 0,-1-1 0 0 0,1 1 0 0 0,0 0 0 0 0,-1 0 0 0 0,1-1 0 0 0,0 1 0 0 0,0-1 0 0 0,0 1 0 0 0,0-1 0 0 0,1 1 0 0 0,-1-1 0 0 0,0 1 0 0 0,1-1 0 0 0,-1 0 0 0 0,0 0 0 0 0,1 0 0 0 0,0 0 0 0 0,-1 0 0 0 0,1 0 0 0 0,1 0 6 0 0,4 7 15 0 0,32 30-56 0 0,-31-32 57 0 0,-1 1 0 0 0,1 0 0 0 0,-1 0 0 0 0,-1 1 0 0 0,1-1 0 0 0,-1 2 0 0 0,-1-1 0 0 0,1 1 1 0 0,-1-1-1 0 0,-1 2 0 0 0,1 2-16 0 0,-3-9 29 0 0,-1 1 0 0 0,1-1 0 0 0,-1 1 1 0 0,0-1-1 0 0,0 1 0 0 0,0 0 1 0 0,-1 0-1 0 0,1-1 0 0 0,-1 1 0 0 0,0 0 1 0 0,0 0-1 0 0,-1 0 0 0 0,1-1 0 0 0,-1 1 1 0 0,1 0-1 0 0,-1-1 0 0 0,0 1 1 0 0,-1 0-1 0 0,1-1 0 0 0,-1 1 0 0 0,1-1 1 0 0,-1 0-1 0 0,0 1 0 0 0,0-1 0 0 0,-1 0 1 0 0,1 0-1 0 0,0 0 0 0 0,-1-1 0 0 0,0 1 1 0 0,0-1-1 0 0,0 1 0 0 0,0-1 1 0 0,0 0-1 0 0,0 0 0 0 0,-1 0 0 0 0,1-1 1 0 0,-1 1-1 0 0,0 0-29 0 0,-7 2 0 0 0,0 0 0 0 0,0 0 1 0 0,0-1-1 0 0,0-1 0 0 0,-1 0 0 0 0,1 0 1 0 0,-1-1-1 0 0,1-1 0 0 0,-1 0 0 0 0,1 0 1 0 0,-4-1-1 0 0,-1-13-1526 0 0,13 7-2428 0 0,2-1-5100 0 0,1 4-2406 0 0</inkml:trace>
  <inkml:trace contextRef="#ctx0" brushRef="#br0" timeOffset="-1483.842">1514 498 11682 0 0,'0'0'1756'0'0,"0"0"-351"0"0,0 0-114 0 0,0 0-21 0 0,0 0-139 0 0,0 0-249 0 0,0 0-237 0 0,0 0-153 0 0,0 0-98 0 0,0 0-32 0 0,0 0-69 0 0,0 0-57 0 0,0 0-41 0 0,-17 28-48 0 0,-51 89-18 0 0,49-56 36 0 0,20-51-111 0 0,-1-6-24 0 0,0 0 1 0 0,0 0 0 0 0,0 0-1 0 0,1 0 1 0 0,-1 0-1 0 0,1 0 1 0 0,0 0 0 0 0,0-1-1 0 0,1 1 1 0 0,-1 0-1 0 0,1-1 1 0 0,0 1 0 0 0,0-1-1 0 0,0 1 1 0 0,0-1-1 0 0,0 0 1 0 0,1 0 0 0 0,0 0-1 0 0,-1 0 1 0 0,1-1-1 0 0,0 1 1 0 0,0-1 0 0 0,1 1-1 0 0,-1-1 1 0 0,0 0-1 0 0,1 0 1 0 0,-1-1 0 0 0,1 1-1 0 0,0-1 1 0 0,-1 0-1 0 0,1 0 1 0 0,0 0 0 0 0,0 0-1 0 0,0-1 1 0 0,3 1-31 0 0,-1-1 90 0 0,0 0 1 0 0,0 0 0 0 0,0 0 0 0 0,0-1-1 0 0,0 0 1 0 0,0 0 0 0 0,0 0 0 0 0,0-1-1 0 0,0 0 1 0 0,-1 0 0 0 0,1-1 0 0 0,-1 1-1 0 0,1-1 1 0 0,-1 0 0 0 0,0-1 0 0 0,0 1-1 0 0,0-1 1 0 0,-1 0 0 0 0,1 0 0 0 0,-1-1-1 0 0,0 1 1 0 0,0-1 0 0 0,-1 0-91 0 0,2 0-31 0 0,0-1 0 0 0,-1 0 0 0 0,0 0 0 0 0,0 0 0 0 0,0 0 0 0 0,-1 0 0 0 0,0-1 1 0 0,0 0-1 0 0,-1 1 0 0 0,0-1 0 0 0,0 0 0 0 0,-1 0 0 0 0,1 0 0 0 0,-2-1 0 0 0,1 1 0 0 0,-1 0 0 0 0,0 0 0 0 0,0 0 0 0 0,-1 0 1 0 0,0-1-1 0 0,0 1 0 0 0,-1 0 0 0 0,0 0 0 0 0,0 1 0 0 0,0-1 0 0 0,-1 0 0 0 0,0 1 0 0 0,-1-1 0 0 0,1 1 0 0 0,-1 0 1 0 0,0 0-1 0 0,-1 1 0 0 0,1-1 0 0 0,-1 1 0 0 0,-1 0 0 0 0,1 0 0 0 0,0 0 0 0 0,-1 1 0 0 0,0 0 31 0 0,-36-11-2475 0 0,13 9-5773 0 0,17 5-3174 0 0</inkml:trace>
  <inkml:trace contextRef="#ctx0" brushRef="#br0" timeOffset="-1075.934">2011 78 11522 0 0,'0'0'2173'0'0,"0"0"-502"0"0,0 0-272 0 0,0 0-79 0 0,0 0-104 0 0,0 0-211 0 0,0 0-253 0 0,0 0-235 0 0,0 0-146 0 0,0 0-107 0 0,0 0-56 0 0,0 0 16 0 0,0 4 39 0 0,27 255 3238 0 0,-1-51-3376 0 0,-19 31-116 0 0,-7-240-118 0 0,0 1 0 0 0,0 0 0 0 0,0 0 0 0 0,0 0 0 0 0,-1 0 0 0 0,1 0 0 0 0,0 0 0 0 0,0 0 0 0 0,0 0 0 0 0,-1 0 0 0 0,1 0 0 0 0,0 0 0 0 0,0 0 0 0 0,0 0 0 0 0,-1 0 0 0 0,1 0 0 0 0,0 0 0 0 0,0 0 0 0 0,-1 0 0 0 0,1 0 0 0 0,0 0 0 0 0,0 0 0 0 0,0 0 0 0 0,-1 0 0 0 0,1 0 0 0 0,0 0 0 0 0,0 0 0 0 0,0 0-1 0 0,0 1 1 0 0,-1-1 0 0 0,1 0 0 0 0,0 0 0 0 0,0 0 0 0 0,0 0 0 0 0,0 0 0 0 0,0 1 0 0 0,0-1 0 0 0,-1 0 0 0 0,1 0 0 0 0,0 0 0 0 0,0 0 0 0 0,0 1 0 0 0,0-1 0 0 0,0 0 0 0 0,0 0 0 0 0,0 1 109 0 0,-10-30-6975 0 0,6 16 176 0 0,2 5-952 0 0</inkml:trace>
  <inkml:trace contextRef="#ctx0" brushRef="#br0" timeOffset="-825.507">1801 483 8666 0 0,'0'0'4363'0'0,"0"0"-2183"0"0,0 0-993 0 0,0 0-181 0 0,0 0-5 0 0,0 0 51 0 0,0 0-28 0 0,0 0-100 0 0,0 0-72 0 0,0 0-78 0 0,0 0-85 0 0,0 0-43 0 0,0 0-25 0 0,30 2-51 0 0,94 5-35 0 0,202 3 710 0 0,-295-7-2035 0 0,32 3-1347 0 0,-43-5-2102 0 0,0 0-3298 0 0,-15-1-3799 0 0</inkml:trace>
  <inkml:trace contextRef="#ctx0" brushRef="#br0" timeOffset="-434.367">2453 579 4209 0 0,'0'0'2119'0'0,"0"0"-56"0"0,0 0-105 0 0,0 0-119 0 0,0 0-124 0 0,0 0-227 0 0,0 0-218 0 0,0 0-202 0 0,0 0-216 0 0,0 0-124 0 0,0 0-115 0 0,0 0-75 0 0,0 0-47 0 0,25 5-29 0 0,76 17-9 0 0,-99-20-396 0 0,1-1 0 0 0,-1 0 0 0 0,0-1 0 0 0,1 1 0 0 0,-1 0 0 0 0,1-1 0 0 0,-1 1-1 0 0,1-1 1 0 0,-1 0 0 0 0,1 0 0 0 0,-1 0 0 0 0,0 0 0 0 0,1 0 0 0 0,-1-1 0 0 0,1 1 0 0 0,-1-1 0 0 0,1 1 0 0 0,-1-1 0 0 0,0 0 0 0 0,1 0-1 0 0,-1 0 1 0 0,0 0 0 0 0,0-1 0 0 0,0 1 0 0 0,0 0 0 0 0,0-1 0 0 0,0 0 0 0 0,0 1 0 0 0,0-1 0 0 0,-1 0 0 0 0,1 0 0 0 0,-1 0 0 0 0,1 0 0 0 0,-1 0-1 0 0,0 0 1 0 0,1-1 0 0 0,-1 1 0 0 0,0-1-57 0 0,4-8 218 0 0,9-66 519 0 0,-15 74-786 0 0,-1 0 1 0 0,1 0-1 0 0,-1 1 1 0 0,0-1-1 0 0,0 1 1 0 0,0-1-1 0 0,0 1 0 0 0,-1 0 1 0 0,1 0-1 0 0,0-1 1 0 0,-1 2-1 0 0,0-1 1 0 0,1 0-1 0 0,-1 1 0 0 0,0-1 1 0 0,0 1-1 0 0,0 0 1 0 0,0 0-1 0 0,0 0 1 0 0,0 0-1 0 0,0 0 0 0 0,0 1 1 0 0,-1-1-1 0 0,1 1 1 0 0,0 0-1 0 0,0 0 1 0 0,0 0-1 0 0,-1 1 1 0 0,1-1-1 0 0,0 1 0 0 0,-2 0 49 0 0,-6 2-56 0 0,1 1 0 0 0,-1 1-1 0 0,1 0 1 0 0,0 0 0 0 0,0 1-1 0 0,0 0 1 0 0,1 1 0 0 0,0 0-1 0 0,1 0 1 0 0,-1 1 0 0 0,1 0-1 0 0,1 0 1 0 0,-1 1 0 0 0,1 0-1 0 0,1 0 1 0 0,0 1 0 0 0,-1 2 56 0 0,1-4-3 0 0,0 1 0 0 0,0-1 1 0 0,1 1-1 0 0,0 0 0 0 0,1 0 0 0 0,0 1 1 0 0,0 0-1 0 0,1-1 0 0 0,0 1 0 0 0,1 0 1 0 0,0 0-1 0 0,1 1 0 0 0,0-1 0 0 0,0 0 1 0 0,1 0-1 0 0,1 7 3 0 0,2-13-4 0 0,0 0 0 0 0,0 0 1 0 0,1-1-1 0 0,-1 1 0 0 0,1-1 1 0 0,0 0-1 0 0,0 0 0 0 0,0 0 1 0 0,0 0-1 0 0,0-1 0 0 0,1 1 1 0 0,-1-1-1 0 0,1 0 0 0 0,0-1 1 0 0,0 1-1 0 0,-1-1 0 0 0,1 0 1 0 0,0 0-1 0 0,0-1 0 0 0,0 1 0 0 0,0-1 1 0 0,0 0-1 0 0,0 0 0 0 0,0-1 1 0 0,0 0 3 0 0,105-5-1339 0 0,-39-9-3321 0 0,-44 7-1242 0 0,-9 1-4582 0 0</inkml:trace>
  <inkml:trace contextRef="#ctx0" brushRef="#br0" timeOffset="-2353.226">676 56 9002 0 0,'0'0'1556'0'0,"0"0"-369"0"0,0 0-183 0 0,0 0 130 0 0,0 0 137 0 0,0 0 17 0 0,0 0-184 0 0,0 0-302 0 0,0 0-245 0 0,0 0-159 0 0,0 0-87 0 0,0 9 589 0 0,-25 93 1307 0 0,-8 30-1439 0 0,-5-1 1 0 0,-5-2 0 0 0,-22 34-769 0 0,-12 22-398 0 0,119-262-4519 0 0,6-9-427 0 0,-6 1-5782 0 0,-34 67 7884 0 0</inkml:trace>
  <inkml:trace contextRef="#ctx0" brushRef="#br0" timeOffset="-1876.42">706 8 4713 0 0,'0'0'2763'0'0,"0"0"-572"0"0,0 0-426 0 0,0 0-157 0 0,0 0-86 0 0,0 0-149 0 0,0 0-222 0 0,0 0-297 0 0,0 0-281 0 0,0 0-203 0 0,0 0-114 0 0,0 0-47 0 0,-3 1 34 0 0,1 0-159 0 0,0 1 0 0 0,1 0 0 0 0,0 0 0 0 0,-1-1 0 0 0,1 1 0 0 0,0 0 0 0 0,0 0 0 0 0,0 0 0 0 0,0 0 0 0 0,0 1 0 0 0,0-1 0 0 0,1 0 0 0 0,-1 0 0 0 0,1 0 0 0 0,-1 1 0 0 0,1-1 0 0 0,0 0 0 0 0,0 0 0 0 0,0 1 0 0 0,0-1 0 0 0,1 0-1 0 0,-1 0 1 0 0,0 1 0 0 0,1-1 0 0 0,0 0 0 0 0,-1 0 0 0 0,1 0 0 0 0,0 0 0 0 0,0 0 0 0 0,1 1-84 0 0,2 24 443 0 0,55 299 1432 0 0,-18-131-1740 0 0,-39-179-141 0 0,1-1-1 0 0,1 1 1 0 0,0-1 0 0 0,1 0 0 0 0,0-1 0 0 0,1 1 0 0 0,1-1 0 0 0,0 0 0 0 0,1-1 0 0 0,0 0 0 0 0,4 4 6 0 0,-10-15 19 0 0,-1-1 0 0 0,1 1 0 0 0,-1-1 0 0 0,1 0-1 0 0,0 0 1 0 0,0 1 0 0 0,0-1 0 0 0,-1 0 0 0 0,1 0 0 0 0,0-1 0 0 0,0 1 0 0 0,0 0 0 0 0,1-1 0 0 0,-1 1-1 0 0,0-1 1 0 0,0 0 0 0 0,0 0 0 0 0,0 0 0 0 0,0 0 0 0 0,0 0 0 0 0,0 0 0 0 0,1 0 0 0 0,-1-1 0 0 0,0 1 0 0 0,0-1-1 0 0,0 1 1 0 0,0-1 0 0 0,0 0 0 0 0,0 0 0 0 0,0 0 0 0 0,-1 0 0 0 0,1 0 0 0 0,0 0 0 0 0,1-2-19 0 0,14-24 163 0 0,0-1 0 0 0,-2-1 0 0 0,-1 0 0 0 0,-2-1 0 0 0,0 0 1 0 0,-1-6-164 0 0,5-9 65 0 0,5-26-49 0 0,-3-1 1 0 0,-3-1-1 0 0,1-33-16 0 0,-9 61-14 0 0,9-87-301 0 0,-15 131 192 0 0,-1 1-64 0 0,0 0-117 0 0,0 0-157 0 0,0 26-2106 0 0,3 18-378 0 0,-1-19-3816 0 0,-2-14-4170 0 0</inkml:trace>
  <inkml:trace contextRef="#ctx0" brushRef="#br0" timeOffset="4684.316">4145 446 384 0 0,'0'0'1659'0'0,"0"0"-340"0"0,0 0-56 0 0,0 0 121 0 0,0 0 119 0 0,0 0 4 0 0,0 0-94 0 0,0 0-191 0 0,0 0-204 0 0,0 0-156 0 0,0 0-89 0 0,-3-5-53 0 0,-13-26 1667 0 0,-15 31 953 0 0,24 1-3174 0 0,0 0 0 0 0,0 1 0 0 0,1 1 0 0 0,-1-1 0 0 0,0 1 0 0 0,1 0 0 0 0,0 0 0 0 0,0 1 0 0 0,0 0 0 0 0,0 0 0 0 0,0 0 0 0 0,1 1 0 0 0,0 0 0 0 0,0 0 0 0 0,-3 4-166 0 0,-2 3 93 0 0,0 0 1 0 0,0 0-1 0 0,2 1 1 0 0,0 0 0 0 0,0 1-1 0 0,1-1 1 0 0,1 1-1 0 0,0 1 1 0 0,1-1 0 0 0,0 1-1 0 0,1 0 1 0 0,1 0-1 0 0,1 0 1 0 0,0 1-1 0 0,1-1 1 0 0,0 1 0 0 0,2 11-94 0 0,0-22 13 0 0,-1 0 1 0 0,1 0 0 0 0,1-1-1 0 0,-1 1 1 0 0,1 0 0 0 0,0 0-1 0 0,0-1 1 0 0,0 1 0 0 0,0-1-1 0 0,1 1 1 0 0,0-1 0 0 0,0 0-1 0 0,0 0 1 0 0,1 0 0 0 0,-1-1-1 0 0,1 1 1 0 0,0-1 0 0 0,0 0-1 0 0,0 0 1 0 0,0 0-1 0 0,0 0 1 0 0,1-1 0 0 0,-1 0-1 0 0,1 0 1 0 0,0 0 0 0 0,0 0-1 0 0,3 0-13 0 0,4 2 58 0 0,0-1-1 0 0,0-1 1 0 0,0 0-1 0 0,0-1 0 0 0,1 0 1 0 0,-1 0-1 0 0,0-1 1 0 0,1-1-1 0 0,-1 0 0 0 0,0-1 1 0 0,1-1-58 0 0,-2 0 46 0 0,0-1 1 0 0,0-1-1 0 0,0 0 1 0 0,-1 0-1 0 0,0-1 1 0 0,0 0-1 0 0,0-1 1 0 0,-1 0-1 0 0,0-1 1 0 0,0 0-1 0 0,-1 0 1 0 0,0-1-1 0 0,-1 0 1 0 0,0 0-1 0 0,0 0 1 0 0,-1-1-1 0 0,0 0 1 0 0,0-1-1 0 0,-1 0 1 0 0,-1 1-1 0 0,0-1 1 0 0,0-1-1 0 0,-1 1 1 0 0,-1 0-1 0 0,0-1 1 0 0,0 0-1 0 0,-1 1 1 0 0,-1-1-1 0 0,0 0 1 0 0,-1-6-47 0 0,-2 9-28 0 0,0-1 1 0 0,0 1 0 0 0,-2 0-1 0 0,1 1 1 0 0,-1-1 0 0 0,0 1-1 0 0,0 0 1 0 0,-1 0-1 0 0,-1 0 1 0 0,1 1 0 0 0,-1 0-1 0 0,0 0 1 0 0,0 1 0 0 0,-1 0-1 0 0,0 0 1 0 0,0 1-1 0 0,-1 0 1 0 0,1 0 0 0 0,-6-1 27 0 0,8 3-151 0 0,0 0 0 0 0,-1 1 0 0 0,1-1 0 0 0,-1 1 0 0 0,0 1 0 0 0,0-1 1 0 0,0 1-1 0 0,0 0 0 0 0,0 1 0 0 0,0 0 0 0 0,0 0 0 0 0,1 0 0 0 0,-1 1 0 0 0,0 0 0 0 0,0 0 1 0 0,0 1-1 0 0,0 0 0 0 0,1 0 0 0 0,-1 0 0 0 0,1 1 0 0 0,-1 0 0 0 0,1 1 0 0 0,0-1 1 0 0,1 1-1 0 0,-1 0 0 0 0,0 1 0 0 0,1-1 0 0 0,0 1 0 0 0,-2 3 151 0 0,-17 34-3535 0 0,20-8-5803 0 0,4-26-123 0 0</inkml:trace>
  <inkml:trace contextRef="#ctx0" brushRef="#br0" timeOffset="5513.676">4400 888 7866 0 0,'0'0'2255'0'0,"0"0"-449"0"0,0 0-226 0 0,0 0-86 0 0,0 0-154 0 0,0 0-223 0 0,0 0-226 0 0,0 0-140 0 0,0 0-60 0 0,0 0-32 0 0,0 0-23 0 0,0 0-36 0 0,0 0-40 0 0,14-23-44 0 0,43-74-57 0 0,17-59 1429 0 0,-28 68-1436 0 0,-29 62-657 0 0,-14 52-132 0 0,1 12 308 0 0,-5-28 27 0 0,1 0-1 0 0,1-1 1 0 0,-1 1-1 0 0,2-1 1 0 0,-1 1-1 0 0,1-1 1 0 0,1 1 0 0 0,0-1-1 0 0,0 0 1 0 0,0 0-1 0 0,1-1 1 0 0,1 1-1 0 0,0-1 1 0 0,0 0 0 0 0,0 0-1 0 0,1 0 1 0 0,0-1-1 0 0,1 0 1 0 0,-1 0-1 0 0,8 5 3 0 0,-11-10 27 0 0,1 0 0 0 0,-1-1 0 0 0,1 1 0 0 0,-1-1 0 0 0,1 0 0 0 0,0 0 0 0 0,-1 0 0 0 0,1-1 0 0 0,0 1 0 0 0,0-1-1 0 0,0 0 1 0 0,0 0 0 0 0,-1 0 0 0 0,1 0 0 0 0,0-1 0 0 0,0 0 0 0 0,-1 0 0 0 0,1 0 0 0 0,0 0 0 0 0,-1 0 0 0 0,1-1 0 0 0,-1 1-1 0 0,1-1 1 0 0,-1 0 0 0 0,0 0 0 0 0,0 0 0 0 0,0-1 0 0 0,0 1 0 0 0,0-1 0 0 0,0 0 0 0 0,-1 0 0 0 0,0 1 0 0 0,1-2 0 0 0,-1 1-1 0 0,0 0 1 0 0,0 0 0 0 0,-1-1 0 0 0,2-3-27 0 0,75-187 1338 0 0,-63 80-1458 0 0,-15 114-222 0 0,0 0-315 0 0,0 0-483 0 0,0 0-762 0 0,0 0-2714 0 0,0 3-7036 0 0</inkml:trace>
  <inkml:trace contextRef="#ctx0" brushRef="#br0" timeOffset="7904.848">5555 498 0 0 0,'0'0'741'0'0,"0"0"277"0"0,0 0 53 0 0,0 0-64 0 0,0 0-112 0 0,0 0-126 0 0,0 0-111 0 0,0 0-72 0 0,2-5 1597 0 0,-1 3 5096 0 0,3 5-7133 0 0,-1 0 0 0 0,1 0-1 0 0,0 0 1 0 0,0-1 0 0 0,0 1-1 0 0,0-1 1 0 0,0 0 0 0 0,0-1-1 0 0,1 1 1 0 0,-1-1-1 0 0,1 1 1 0 0,-1-1 0 0 0,1-1-1 0 0,-1 1 1 0 0,1 0 0 0 0,0-1-1 0 0,-1 0 1 0 0,1 0 0 0 0,-1-1-1 0 0,1 1 1 0 0,0-1 0 0 0,-1 0-1 0 0,1 0 1 0 0,-1-1-1 0 0,0 1 1 0 0,1-1 0 0 0,-1 0-1 0 0,0 0 1 0 0,0-1 0 0 0,0 1-1 0 0,0-1 1 0 0,-1 0 0 0 0,1 0-1 0 0,0 0-145 0 0,3-4 92 0 0,0 0 1 0 0,0 0-1 0 0,-1 0 0 0 0,0-1 0 0 0,-1 0 1 0 0,0 0-1 0 0,0 0 0 0 0,0 0 0 0 0,-1-1 1 0 0,-1 0-1 0 0,1 0 0 0 0,-1 0 1 0 0,-1 0-1 0 0,0-1 0 0 0,0 1 0 0 0,-1-1 1 0 0,0-3-93 0 0,-1 13 62 0 0,0 0-38 0 0,-9 23-500 0 0,-32 186 982 0 0,-5 185 51 0 0,42-342-536 0 0,-2 0 1 0 0,-3-1-1 0 0,-1 1 0 0 0,-5 2-21 0 0,8-7 38 0 0,7-46-9 0 0,0-1-5 0 0,0 0 17 0 0,0 0 25 0 0,0 0 15 0 0,0 0 67 0 0,0 0 33 0 0,-4-26 258 0 0,2 2-427 0 0,1 1-1 0 0,1 0 1 0 0,1-1-1 0 0,2 1 1 0 0,0 0-1 0 0,1 0 0 0 0,1 0 1 0 0,1 1-1 0 0,2-1 1 0 0,8-18-12 0 0,-7 15 3 0 0,15-46-63 0 0,3 2 0 0 0,3 1 0 0 0,3 1 1 0 0,3 1-1 0 0,30-39 60 0 0,41-2 1 0 0,-102 104-2 0 0,1 0-1 0 0,0 0 0 0 0,1 1 0 0 0,-1 0 0 0 0,1 0 1 0 0,-1 0-1 0 0,1 1 0 0 0,0 0 0 0 0,0 1 0 0 0,0-1 1 0 0,0 1-1 0 0,3 0 2 0 0,-7 3 5 0 0,0 0 0 0 0,0-1 0 0 0,0 1 0 0 0,0 0 0 0 0,-1 1 0 0 0,1-1 0 0 0,-1 0-1 0 0,0 1 1 0 0,1-1 0 0 0,-1 1 0 0 0,0 0 0 0 0,-1 0 0 0 0,1 0 0 0 0,0 0 0 0 0,-1 0 0 0 0,0 0 0 0 0,1 0 0 0 0,-1 0 0 0 0,-1 1 0 0 0,1-1 0 0 0,0 0 0 0 0,-1 1 0 0 0,0-1 0 0 0,1 2-5 0 0,0 0 13 0 0,7 206 463 0 0,-8-204-446 0 0,0 0 0 0 0,0-1 1 0 0,-1 1-1 0 0,0-1 0 0 0,0 1 0 0 0,0-1 1 0 0,-1 1-1 0 0,0-1 0 0 0,0 0 0 0 0,-1 0 1 0 0,0 0-1 0 0,0 0 0 0 0,0 0 0 0 0,-1 0 1 0 0,1-1-1 0 0,-1 0 0 0 0,-1 1 0 0 0,1-2 1 0 0,-1 1-1 0 0,0 0 0 0 0,0-1 0 0 0,0 0 1 0 0,0 0-1 0 0,-1-1 0 0 0,-2 2-30 0 0,-7 1 1 0 0,1-1 1 0 0,-1 0-1 0 0,0-1 0 0 0,0 0 1 0 0,0-2-1 0 0,-1 1 0 0 0,1-2 1 0 0,-1 0-1 0 0,1-1 0 0 0,-9-1-1 0 0,19 1-10 0 0,-12-1-406 0 0,1 1 1 0 0,-1-2 0 0 0,1 0 0 0 0,-1-1-1 0 0,1-1 1 0 0,0 0 0 0 0,-12-6 415 0 0,25 4-5154 0 0,5 1-2579 0 0,3 1-2172 0 0</inkml:trace>
  <inkml:trace contextRef="#ctx0" brushRef="#br0" timeOffset="8602.696">6155 778 3129 0 0,'0'0'649'0'0,"0"0"113"0"0,0 0 377 0 0,0 0 376 0 0,0 0 149 0 0,0 0-53 0 0,0 0-97 0 0,0 0-149 0 0,0 0-139 0 0,0 0-131 0 0,0 0-132 0 0,0 0-121 0 0,0 0-99 0 0,23-6-72 0 0,71-17-65 0 0,-38-6 553 0 0,-45 17-832 0 0,16-15 64 0 0,-1-1-1 0 0,-1 0 0 0 0,-2-2 1 0 0,-1-1-1 0 0,-1-1 0 0 0,13-29-390 0 0,-27 50 50 0 0,-1-1 0 0 0,0 0-1 0 0,-1-1 1 0 0,-1 0 0 0 0,0 0-1 0 0,0 0 1 0 0,-1 0 0 0 0,-1 0-1 0 0,0 0 1 0 0,-1-1 0 0 0,-1 1-1 0 0,0-2-49 0 0,0 13-5 0 0,0 0 0 0 0,-1 0 0 0 0,0 0-1 0 0,1 0 1 0 0,-1 0 0 0 0,0 0 0 0 0,0 0-1 0 0,0 0 1 0 0,0 0 0 0 0,0 0 0 0 0,-1 1-1 0 0,1-1 1 0 0,-1 0 0 0 0,1 1 0 0 0,-1-1-1 0 0,1 1 1 0 0,-1 0 0 0 0,0-1 0 0 0,0 1-1 0 0,1 0 1 0 0,-1 0 0 0 0,0 0 0 0 0,0 0-1 0 0,0 0 1 0 0,0 1 0 0 0,0-1 0 0 0,-1 1-1 0 0,1-1 1 0 0,0 1 0 0 0,0 0 0 0 0,0 0-1 0 0,0 0 1 0 0,-1 0 0 0 0,1 0 0 0 0,0 0-1 0 0,0 0 1 0 0,0 1 0 0 0,0-1 0 0 0,0 1-1 0 0,0 0 1 0 0,0 0 0 0 0,0-1 0 0 0,0 1-1 0 0,0 0 1 0 0,0 1 0 0 0,0-1 0 0 0,0 0-1 0 0,-1 2 6 0 0,-5 1-11 0 0,0 1 0 0 0,0 0-1 0 0,1 1 1 0 0,0 0 0 0 0,0 0-1 0 0,0 0 1 0 0,1 1-1 0 0,-1 0 1 0 0,2 0 0 0 0,-1 1-1 0 0,1 0 1 0 0,0 0 0 0 0,1 0-1 0 0,0 0 1 0 0,0 1 0 0 0,1-1-1 0 0,0 1 1 0 0,0 0-1 0 0,1 0 1 0 0,0 0 0 0 0,1 1-1 0 0,0-1 1 0 0,0 7 11 0 0,4-11 13 0 0,1-1 0 0 0,0 1-1 0 0,0-1 1 0 0,0 0 0 0 0,0 0 0 0 0,0 0-1 0 0,1-1 1 0 0,0 1 0 0 0,0-1 0 0 0,0 0 0 0 0,0-1-1 0 0,0 1 1 0 0,1-1 0 0 0,-1 0 0 0 0,1 0 0 0 0,-1-1-1 0 0,1 1 1 0 0,0-1 0 0 0,-1-1 0 0 0,1 1-1 0 0,0-1 1 0 0,0 0 0 0 0,0 0-13 0 0,-4 0 5 0 0,258-4 439 0 0,-259 6-419 0 0,0 0 0 0 0,0 0 0 0 0,0 0 0 0 0,0 0 0 0 0,-1 1 1 0 0,1-1-1 0 0,-1 0 0 0 0,1 0 0 0 0,-1 0 0 0 0,0 1 0 0 0,0-1 0 0 0,0 0 0 0 0,0 0 1 0 0,0 1-1 0 0,-1-1 0 0 0,1 0 0 0 0,-1 0 0 0 0,1 0 0 0 0,-1 0 0 0 0,0 0 0 0 0,0 1 1 0 0,0-1-1 0 0,0-1 0 0 0,0 1 0 0 0,0 1-25 0 0,-99 147 1015 0 0,96-140-965 0 0,3-10-73 0 0,0 1 0 0 0,0-1 0 0 0,1 1 0 0 0,-1-1 0 0 0,0 1 0 0 0,0 0 0 0 0,1 0 0 0 0,-1-1 0 0 0,1 1 0 0 0,-1 0 0 0 0,1 0-1 0 0,-1 0 1 0 0,1 0 0 0 0,-1 0 0 0 0,1-1 0 0 0,0 1 0 0 0,-1 0 0 0 0,1 0 0 0 0,0 0 0 0 0,0 0 0 0 0,0 0 0 0 0,0 0 0 0 0,0 0-1 0 0,0 0 1 0 0,0 0 0 0 0,0 0 0 0 0,0 0 0 0 0,0 0 0 0 0,0 0 0 0 0,1 0 0 0 0,-1 0 0 0 0,0 0 0 0 0,1 0 0 0 0,-1 0-1 0 0,1 0 1 0 0,-1 0 0 0 0,1-1 0 0 0,-1 1 0 0 0,1 0 0 0 0,0 0 0 0 0,-1-1 0 0 0,1 1 0 0 0,0 0 0 0 0,-1-1 0 0 0,1 1 0 0 0,0-1-1 0 0,0 1 1 0 0,0-1 0 0 0,0 1 0 0 0,0-1 0 0 0,0 1 0 0 0,0-1 0 0 0,-1 0 0 0 0,1 0 0 0 0,0 1 0 0 0,0-1 0 0 0,0 0 0 0 0,1 0 23 0 0,66-12-3931 0 0,-25-9-2518 0 0,-27 11 560 0 0,-2 5-2345 0 0</inkml:trace>
  <inkml:trace contextRef="#ctx0" brushRef="#br0" timeOffset="8897.169">7020 465 1864 0 0,'0'0'2498'0'0,"0"0"-508"0"0,0 0-138 0 0,0 0-43 0 0,0 0-126 0 0,0 0-203 0 0,0 0-248 0 0,0 0-242 0 0,-19 31-191 0 0,-59 97-175 0 0,56-72 98 0 0,23-47-545 0 0,0-6-86 0 0,0 1 0 0 0,0-1 0 0 0,1 0-1 0 0,-1 1 1 0 0,1-1 0 0 0,-1 0 0 0 0,1 0 0 0 0,0 0 0 0 0,0 0 0 0 0,1 0 0 0 0,-1-1 0 0 0,1 1 0 0 0,-1-1 0 0 0,1 1 0 0 0,0-1 0 0 0,0 0-1 0 0,0 0 1 0 0,0 0 0 0 0,0-1 0 0 0,0 1 0 0 0,0-1 0 0 0,1 1 0 0 0,-1-1 0 0 0,1 0 0 0 0,-1 0 0 0 0,1-1 0 0 0,-1 1 0 0 0,1-1 0 0 0,-1 0-1 0 0,1 0 1 0 0,0 0 0 0 0,-1 0 0 0 0,1 0 0 0 0,-1-1 0 0 0,1 0 0 0 0,-1 0 0 0 0,1 0 0 0 0,-1 0 0 0 0,0 0 0 0 0,1-1 0 0 0,-1 1 0 0 0,0-1-1 0 0,0 0 1 0 0,0 0 0 0 0,2-1-91 0 0,3-2 96 0 0,0 0 0 0 0,0 0 0 0 0,-1 0 0 0 0,1-1 0 0 0,-1 0 0 0 0,-1 0 0 0 0,1-1 0 0 0,-1 0 1 0 0,0 0-1 0 0,-1-1 0 0 0,1 1 0 0 0,-1-1 0 0 0,-1 0 0 0 0,0-1 0 0 0,0 1 0 0 0,0-1 0 0 0,-1 0 0 0 0,-1 1 0 0 0,1-1 0 0 0,-2-1 0 0 0,1 1 0 0 0,-1 0 0 0 0,0-1-96 0 0,-1 6-23 0 0,1 1 0 0 0,-1-1 0 0 0,0 1 0 0 0,1-1 0 0 0,-2 1 0 0 0,1-1 0 0 0,0 1 0 0 0,-1 0 0 0 0,1-1 0 0 0,-1 1 0 0 0,0-1 0 0 0,0 1 0 0 0,-1 0 0 0 0,1 0 0 0 0,-1 0 0 0 0,1 0 0 0 0,-1 0 0 0 0,0 0 0 0 0,0 0 0 0 0,0 0 0 0 0,-1 1 0 0 0,1-1 0 0 0,0 1 0 0 0,-1-1 0 0 0,0 1 0 0 0,0 0 0 0 0,0 0 0 0 0,0 0 1 0 0,0 1-1 0 0,0-1 0 0 0,0 1 0 0 0,0 0 0 0 0,0-1 0 0 0,-1 1 0 0 0,-2 0 23 0 0,-54 4-2664 0 0,25 15-4154 0 0,26-10-3979 0 0</inkml:trace>
  <inkml:trace contextRef="#ctx0" brushRef="#br0" timeOffset="9619.229">7469 1 7290 0 0,'0'0'2277'0'0,"0"0"-832"0"0,0 0-253 0 0,0 0 159 0 0,0 0 95 0 0,0 0-74 0 0,0 0-255 0 0,0 0-308 0 0,0 0-204 0 0,0 0-85 0 0,0 0-40 0 0,0 0-58 0 0,12 56 2854 0 0,-7 128-1887 0 0,-50 132-1037 0 0,21-185-240 0 0,24-115-22 0 0,12-37-30 0 0,-2 5-42 0 0,8-8-25 0 0,2 0 0 0 0,0 1 0 0 0,2 1 1 0 0,0 0-1 0 0,2 2 0 0 0,0 1 0 0 0,1 1 0 0 0,1 1 0 0 0,16-7 7 0 0,-36 21-8 0 0,1-1-1 0 0,-1 1 0 0 0,1 0 0 0 0,0 0 0 0 0,0 1 1 0 0,0 0-1 0 0,0 0 0 0 0,0 1 0 0 0,1 0 0 0 0,-1 0 0 0 0,0 0 1 0 0,1 1-1 0 0,0 1 9 0 0,-5 0-5 0 0,-1 1 1 0 0,1 1-1 0 0,-1-1 1 0 0,1 0-1 0 0,-1 0 1 0 0,0 1-1 0 0,0 0 1 0 0,0-1-1 0 0,0 1 1 0 0,0 0-1 0 0,-1 0 1 0 0,1 0-1 0 0,-1 0 1 0 0,0 0-1 0 0,0 0 1 0 0,0 0-1 0 0,0 1 1 0 0,-1-1-1 0 0,1 0 1 0 0,-1 0-1 0 0,0 2 5 0 0,2 7 42 0 0,-2 0 1 0 0,1-1-1 0 0,-1 1 0 0 0,-1 0 0 0 0,0 0 0 0 0,-1-1 1 0 0,0 1-1 0 0,-1-1 0 0 0,0 1 0 0 0,-1-1 1 0 0,0 0-1 0 0,-1-1 0 0 0,0 1 0 0 0,-1-1 1 0 0,0 0-1 0 0,0 0 0 0 0,-1 0 0 0 0,0-1 0 0 0,-1 0 1 0 0,0 0-1 0 0,-1-1 0 0 0,1-1 0 0 0,-2 1 1 0 0,1-1-1 0 0,-1 0 0 0 0,0-1 0 0 0,-8 3-42 0 0,4-2 9 0 0,-1 0-1 0 0,0-2 1 0 0,0 1-1 0 0,-1-2 1 0 0,0 0-1 0 0,1-1 1 0 0,-1-1-1 0 0,0 0 1 0 0,0-1-1 0 0,-1-1 1 0 0,1-1-1 0 0,0 0 1 0 0,0-1-1 0 0,-9-2-8 0 0,20 2-82 0 0,0 1 0 0 0,1-1-1 0 0,-1-1 1 0 0,1 1 0 0 0,-1-1 0 0 0,1 1-1 0 0,0-1 1 0 0,0 0 0 0 0,0 0 0 0 0,1-1-1 0 0,-1 1 1 0 0,1-1 0 0 0,0 0 0 0 0,0 0 0 0 0,-1-1 82 0 0,-10-45-4595 0 0,14 38-905 0 0,0 1-6030 0 0</inkml:trace>
  <inkml:trace contextRef="#ctx0" brushRef="#br0" timeOffset="15814.921">8088 30 0 0 0,'0'0'1170'0'0,"0"0"259"0"0,0 0 72 0 0,0 0 39 0 0,0 0-9 0 0,0 0-63 0 0,0 0-41 0 0,1-3-79 0 0,4-4 3056 0 0,-5 31 992 0 0,-1-8-6196 0 0,5 439 4376 0 0,-18-241-3167 0 0,10-148-223 0 0,11-64 86 0 0,-7-3-289 0 0,0-17-1987 0 0,0 7-6796 0 0,0 7-2571 0 0</inkml:trace>
  <inkml:trace contextRef="#ctx0" brushRef="#br0" timeOffset="16417.375">8268 653 4545 0 0,'0'0'1312'0'0,"0"0"-656"0"0,0 0-308 0 0,0 0 154 0 0,0 0 302 0 0,0 0 224 0 0,0 0 103 0 0,0 0-16 0 0,0 0-88 0 0,0 0-80 0 0,0 0-50 0 0,0 0-84 0 0,0 0-43 0 0,4 4 7 0 0,-3-1-628 0 0,1-1 1 0 0,-1 0-1 0 0,1 0 1 0 0,0 0-1 0 0,0 0 1 0 0,0-1-1 0 0,0 1 1 0 0,0 0-1 0 0,0-1 1 0 0,0 1-1 0 0,1-1 1 0 0,-1 0-1 0 0,0 0 1 0 0,1 0 0 0 0,-1 0-1 0 0,1 0 1 0 0,0-1-1 0 0,-1 1 1 0 0,1-1-1 0 0,-1 1 1 0 0,1-1-1 0 0,0 0 1 0 0,-1 0-1 0 0,2 0-149 0 0,8-2 213 0 0,0 0-1 0 0,-1-1 0 0 0,1 0 1 0 0,-1 0-1 0 0,0-1 0 0 0,0-1 1 0 0,0 0-1 0 0,0-1 1 0 0,-1 0-1 0 0,0 0 0 0 0,0-1 1 0 0,-1 0-1 0 0,0-1 0 0 0,0 0 1 0 0,0 0-1 0 0,-1-1 0 0 0,2-3-212 0 0,-3 2 67 0 0,-1 3-9 0 0,0 1-1 0 0,0-1 1 0 0,-1 0 0 0 0,0-1 0 0 0,0 1 0 0 0,-1-1-1 0 0,0 0 1 0 0,-1 0 0 0 0,1-1 0 0 0,-2 1 0 0 0,1-1 0 0 0,-1 1-1 0 0,0-1 1 0 0,-1 0 0 0 0,0-2-58 0 0,-1 8-7 0 0,0 1 1 0 0,0 0-1 0 0,0 0 1 0 0,-1 0-1 0 0,1 0 1 0 0,-1 0-1 0 0,1 0 1 0 0,-1 0-1 0 0,0 0 1 0 0,0 0-1 0 0,0 0 1 0 0,0 0-1 0 0,0 0 1 0 0,0 0-1 0 0,0 0 1 0 0,-1 1-1 0 0,1-1 0 0 0,-1 1 1 0 0,1-1-1 0 0,-1 1 1 0 0,0-1-1 0 0,1 1 1 0 0,-1 0-1 0 0,0 0 1 0 0,0 0-1 0 0,0 0 1 0 0,0 0-1 0 0,0 0 1 0 0,0 1-1 0 0,0-1 1 0 0,0 0-1 0 0,0 1 1 0 0,0 0-1 0 0,0-1 1 0 0,-1 1-1 0 0,1 0 0 0 0,0 0 1 0 0,-2 1 6 0 0,-7 0-64 0 0,-1 0 0 0 0,0 1-1 0 0,1 1 1 0 0,0 0 0 0 0,-1 1 0 0 0,1 0 0 0 0,1 0-1 0 0,-1 1 1 0 0,1 1 0 0 0,-1 0 0 0 0,2 0 0 0 0,-1 1-1 0 0,1 0 1 0 0,0 0 0 0 0,0 1 0 0 0,1 1 0 0 0,0-1-1 0 0,0 1 1 0 0,1 1 0 0 0,1-1 0 0 0,-1 1 0 0 0,1 1 64 0 0,1-2 7 0 0,-1 1 1 0 0,1 0-1 0 0,1 0 1 0 0,0 0-1 0 0,0 1 1 0 0,1 0-1 0 0,1 0 1 0 0,-1-1-1 0 0,2 1 1 0 0,0 1-1 0 0,0-1 1 0 0,1 0-1 0 0,0 0 1 0 0,1 2-8 0 0,2-6 46 0 0,0-1 1 0 0,0 1-1 0 0,1-1 1 0 0,0 0-1 0 0,0 0 1 0 0,0-1-1 0 0,1 1 1 0 0,0-1-1 0 0,0 0 0 0 0,0 0 1 0 0,1 0-1 0 0,0-1 1 0 0,-1 0-1 0 0,2 0 1 0 0,-1 0-1 0 0,0-1 1 0 0,1 0-1 0 0,0 0 0 0 0,-1-1 1 0 0,1 0-1 0 0,0 0 1 0 0,0 0-1 0 0,0-1 1 0 0,1 0-1 0 0,-1-1 1 0 0,0 1-1 0 0,0-1 0 0 0,0-1 1 0 0,4 0-47 0 0,-9 1 1 0 0,9 1-48 0 0,0 0-1 0 0,0-1 0 0 0,-1 0 0 0 0,1-1 0 0 0,0 0 0 0 0,0-1 0 0 0,-1 0 1 0 0,1 0-1 0 0,-1-1 0 0 0,1-1 0 0 0,-1 0 0 0 0,0 0 0 0 0,-1-1 0 0 0,1 0 1 0 0,-1-1-1 0 0,1-1 48 0 0,13-7-1832 0 0,-10 6-4855 0 0,-10 4-4569 0 0</inkml:trace>
  <inkml:trace contextRef="#ctx0" brushRef="#br0" timeOffset="17076.735">8721 855 8482 0 0,'0'0'1208'0'0,"0"0"-406"0"0,0 0 134 0 0,0 0 423 0 0,0 0 308 0 0,0 0 5 0 0,0 0-306 0 0,0 0-347 0 0,0 0-193 0 0,0 0-76 0 0,0 0-38 0 0,0 0-41 0 0,8-9-82 0 0,56-67 676 0 0,-2-21-29 0 0,-46 69-1155 0 0,1 0 0 0 0,1 1 0 0 0,1 1 0 0 0,1 1 0 0 0,1 0 0 0 0,2 2 0 0 0,0 1 0 0 0,3-1-81 0 0,-26 23-8 0 0,0-1 1 0 0,1 1-1 0 0,-1-1 0 0 0,0 1 0 0 0,1-1 0 0 0,-1 1 1 0 0,1 0-1 0 0,-1-1 0 0 0,1 1 0 0 0,-1-1 1 0 0,0 1-1 0 0,1 0 0 0 0,-1 0 0 0 0,1-1 1 0 0,0 1-1 0 0,-1 0 0 0 0,1 0 0 0 0,-1-1 0 0 0,1 1 1 0 0,-1 0-1 0 0,1 0 0 0 0,-1 0 0 0 0,1 0 1 0 0,0 0-1 0 0,-1 0 0 0 0,1 0 0 0 0,-1 0 1 0 0,1 0-1 0 0,-1 0 0 0 0,1 0 0 0 0,0 0 0 0 0,-1 1 1 0 0,1-1-1 0 0,-1 0 0 0 0,1 0 0 0 0,-1 1 1 0 0,1-1-1 0 0,-1 0 0 0 0,1 0 0 0 0,-1 1 1 0 0,1-1-1 0 0,-1 1 0 0 0,0-1 0 0 0,1 0 0 0 0,-1 1 1 0 0,1-1-1 0 0,-1 1 0 0 0,0-1 0 0 0,1 1 1 0 0,-1-1-1 0 0,0 1 0 0 0,0-1 0 0 0,0 1 1 0 0,1-1-1 0 0,-1 1 0 0 0,0 0 0 0 0,0-1 0 0 0,0 1 1 0 0,0-1-1 0 0,0 1 0 0 0,0 0 0 0 0,0-1 1 0 0,0 1 7 0 0,-16 248 140 0 0,16-247-137 0 0,0-1 0 0 0,1 0 0 0 0,-1 0 0 0 0,0 1 0 0 0,1-1 0 0 0,-1 0 0 0 0,0 0 0 0 0,1 0 0 0 0,-1 0 0 0 0,1 0 1 0 0,0 0-1 0 0,-1 0 0 0 0,1 0 0 0 0,0 0 0 0 0,0 0 0 0 0,0 0 0 0 0,0 0 0 0 0,0 0 0 0 0,-1 0 0 0 0,2-1 0 0 0,-1 1 0 0 0,0 0 1 0 0,0-1-1 0 0,0 1 0 0 0,0-1 0 0 0,0 1 0 0 0,0-1 0 0 0,0 0 0 0 0,1 1 0 0 0,-1-1 0 0 0,0 0 0 0 0,0 0 0 0 0,1 0 0 0 0,-1 0 1 0 0,0 0-1 0 0,0 0 0 0 0,1 0 0 0 0,-1 0 0 0 0,0-1 0 0 0,0 1 0 0 0,0 0 0 0 0,0-1 0 0 0,1 1 0 0 0,-1-1 0 0 0,0 1 0 0 0,0-1 0 0 0,0 0 1 0 0,0 1-1 0 0,1-2-3 0 0,54-32 181 0 0,111-110-45 0 0,-110 123-280 0 0,-42 57 50 0 0,20 116 298 0 0,-13-69-312 0 0,-17-82-861 0 0,-1-1-3412 0 0,-4 0 347 0 0,1 0-7486 0 0</inkml:trace>
  <inkml:trace contextRef="#ctx0" brushRef="#br0" timeOffset="22924.589">10091 340 0 0 0,'0'0'253'0'0,"0"0"697"0"0,0 0 196 0 0,0 0 40 0 0,0 0-29 0 0,2-2-18 0 0,14-7 1238 0 0,-16 9-1122 0 0,0 0 35 0 0,0 0-10 0 0,0 0-57 0 0,0 0-105 0 0,-13-8 6821 0 0,-28 8-8083 0 0,31 0 781 0 0,-3 0-603 0 0,1 1 0 0 0,0 0 0 0 0,-1 1 0 0 0,1 0 0 0 0,0 1 0 0 0,0 0 0 0 0,0 1 0 0 0,0 1 0 0 0,1 0 0 0 0,-1 0 0 0 0,1 1 0 0 0,-5 4-34 0 0,15-9-3 0 0,-1-1-1 0 0,1 1 1 0 0,-1 0 0 0 0,1 0-1 0 0,0 0 1 0 0,0 1-1 0 0,0-1 1 0 0,0 0 0 0 0,0 0-1 0 0,0 1 1 0 0,0-1-1 0 0,0 1 1 0 0,0-1-1 0 0,0 0 1 0 0,1 1 0 0 0,-1 0-1 0 0,0-1 1 0 0,1 1-1 0 0,0-1 1 0 0,-1 1 0 0 0,1 0-1 0 0,0-1 1 0 0,0 1-1 0 0,0-1 1 0 0,0 1-1 0 0,0 0 1 0 0,0-1 0 0 0,0 1-1 0 0,1 0 1 0 0,-1-1-1 0 0,1 1 1 0 0,-1-1 0 0 0,1 1-1 0 0,-1-1 1 0 0,1 1-1 0 0,0-1 1 0 0,0 1-1 0 0,0-1 1 0 0,0 1 0 0 0,0-1-1 0 0,0 0 1 0 0,0 0-1 0 0,0 0 1 0 0,0 0 0 0 0,1 0-1 0 0,-1 0 1 0 0,0 0-1 0 0,1 0 1 0 0,-1 0 0 0 0,1 0-1 0 0,-1-1 1 0 0,1 1-1 0 0,-1 0 1 0 0,1-1-1 0 0,0 0 1 0 0,-1 1 0 0 0,1-1 3 0 0,108 48 182 0 0,-107-47-156 0 0,1 0-1 0 0,-1 0 1 0 0,0 0 0 0 0,0 1-1 0 0,0-1 1 0 0,0 1-1 0 0,0-1 1 0 0,0 1-1 0 0,0 0 1 0 0,0 0-1 0 0,0 1 1 0 0,-1-1 0 0 0,1 0-1 0 0,-1 1 1 0 0,0-1-1 0 0,0 1 1 0 0,0 0-1 0 0,0 0 1 0 0,0 0-1 0 0,0 0 1 0 0,-1 0 0 0 0,0 0-1 0 0,1 1 1 0 0,-1-1-1 0 0,-1 0 1 0 0,1 1-1 0 0,0-1 1 0 0,-1 0-1 0 0,1 1 1 0 0,-1-1 0 0 0,0 1-1 0 0,0-1 1 0 0,-1 1-1 0 0,1-1 1 0 0,-1 0-1 0 0,1 1 1 0 0,-1-1-1 0 0,0 1 1 0 0,-1-1 0 0 0,1 0-1 0 0,0 0 1 0 0,-1 0-1 0 0,-1 2-25 0 0,-10 8 51 0 0,-1-1 0 0 0,0-1 0 0 0,-1 0-1 0 0,0-1 1 0 0,-1-1 0 0 0,0 0 0 0 0,-1-1-1 0 0,1-1 1 0 0,-2 0 0 0 0,1-1 0 0 0,0-1 0 0 0,-1-1-1 0 0,-14 2-50 0 0,-5-6-2822 0 0,45-18-9488 0 0,-4 14 2481 0 0</inkml:trace>
  <inkml:trace contextRef="#ctx0" brushRef="#br0" timeOffset="23391.089">10470 354 5849 0 0,'0'0'4074'0'0,"0"0"-2040"0"0,0 0-599 0 0,0 0 80 0 0,0 0 108 0 0,0 0-50 0 0,0 0-220 0 0,0 0-317 0 0,0 0-243 0 0,0 0-168 0 0,0 0-148 0 0,0 0-43 0 0,5 6 3292 0 0,-26 28-2892 0 0,20-33-794 0 0,7 2-2251 0 0,-2-4-265 0 0,-1 3-4728 0 0,-3 1-4397 0 0</inkml:trace>
  <inkml:trace contextRef="#ctx0" brushRef="#br0" timeOffset="23673.121">10477 579 5945 0 0,'0'0'4639'0'0,"0"0"-2571"0"0,0 0-860 0 0,0 0 42 0 0,0 0 164 0 0,0 0 35 0 0,0 0-158 0 0,0 0-248 0 0,0 0-235 0 0,0 0-156 0 0,0 0-90 0 0,0 0-69 0 0,0 0-43 0 0,-3 13-29 0 0,-13 62 661 0 0,12-67-1489 0 0,5-12-2190 0 0,4-1-3588 0 0,-1-1-5544 0 0</inkml:trace>
  <inkml:trace contextRef="#ctx0" brushRef="#br0" timeOffset="26283.718">1 1227 1408 0 0,'0'0'974'0'0,"0"0"-879"0"0,0 0-313 0 0,0 0 201 0 0,0 0 329 0 0,0 0 188 0 0,0 0 120 0 0,0 0 74 0 0,0 0 78 0 0,0 0 61 0 0,0 0 27 0 0,24-3-2 0 0,76-6-34 0 0,28 3 1915 0 0,152-6 705 0 0,146 1-1453 0 0,-342 11-1788 0 0,417 15 905 0 0,-378-7-661 0 0,1-5-1 0 0,19-7-446 0 0,425-40 998 0 0,228 33-113 0 0,-237 8-356 0 0,-175-16-177 0 0,112-14 113 0 0,-16-4 410 0 0,345 4 384 0 0,-364 40-706 0 0,-10-13-75 0 0,5 5-29 0 0,105 1-342 0 0,-117 22-86 0 0,-9-29-11 0 0,-153 3 36 0 0,152 4 69 0 0,-84-18 193 0 0,186 14 227 0 0,-490 8-1189 0 0,-45-3 57 0 0,0 1-1576 0 0,2-2-4848 0 0,1 0-4827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2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419 292 496 0 0,'0'0'1103'0'0,"0"0"-8"0"0,0 0 141 0 0,0 0 211 0 0,0 0 234 0 0,0 0 72 0 0,0 0-40 0 0,0 0-130 0 0,0 0-176 0 0,0 0-151 0 0,0 0-111 0 0,0-7-102 0 0,-1-1-2041 0 0,0-8 5825 0 0,0 36-1077 0 0,2 81-2688 0 0,0 7-534 0 0,-4 0 1 0 0,-10 53-529 0 0,1 42 127 0 0,11-199 148 0 0,1 10-3167 0 0,7-26-8749 0 0,-4 6 388 0 0</inkml:trace>
  <inkml:trace contextRef="#ctx0" brushRef="#br0" timeOffset="566.113">721 321 8978 0 0,'0'0'1444'0'0,"0"0"-228"0"0,0 0 27 0 0,0 0 160 0 0,0 0-20 0 0,0 0-184 0 0,0 0-276 0 0,0 0-256 0 0,0 0-144 0 0,0 0-97 0 0,0 0-45 0 0,0 0-16 0 0,0 0 15 0 0,3 1 35 0 0,0 3-192 0 0,-1 0 0 0 0,1 0 0 0 0,-1 0-1 0 0,1 1 1 0 0,-1-1 0 0 0,0 0 0 0 0,-1 1 0 0 0,1 0 0 0 0,-1-1 0 0 0,0 1 0 0 0,0 0 0 0 0,0 0 0 0 0,-1-1-1 0 0,1 1 1 0 0,-1 0 0 0 0,0 0 0 0 0,-1 0 0 0 0,0 4-223 0 0,1 14 323 0 0,0 266 1230 0 0,-11-53-1216 0 0,11-235-338 0 0,0-1 15 0 0,0 0 9 0 0,0 0-19 0 0,0 0 5 0 0,0 0-19 0 0,0 0 30 0 0,0 0-12 0 0,0 0 20 0 0,0 0-14 0 0,0 0-27 0 0,0 0-12 0 0,0 0 1 0 0,0 0-40 0 0,0 0-8 0 0,0 0-54 0 0,9-14-6561 0 0,-5 9-1125 0 0,-2 2-3749 0 0</inkml:trace>
  <inkml:trace contextRef="#ctx0" brushRef="#br0" timeOffset="919.665">1064 818 15803 0 0,'0'0'1515'0'0,"0"0"-580"0"0,0 0-295 0 0,0 0 85 0 0,0 0 145 0 0,0 0 27 0 0,0 0-127 0 0,0 0-244 0 0,0 0-173 0 0,0 0-85 0 0,0 0-54 0 0,0 0 42 0 0,0 4 12 0 0,3 58 2051 0 0,-3-62-4147 0 0,-1-4 778 0 0,1 0-6954 0 0,0 1-3712 0 0</inkml:trace>
  <inkml:trace contextRef="#ctx0" brushRef="#br0" timeOffset="2275.687">1526 207 240 0 0,'0'0'2937'0'0,"0"0"-801"0"0,0 0-194 0 0,0 0 13 0 0,0 0-65 0 0,0 0-219 0 0,0 0-314 0 0,0 0-304 0 0,0 0-265 0 0,0 0-175 0 0,0 0-125 0 0,0 0-80 0 0,0 0-44 0 0,0 0-45 0 0,0 0-25 0 0,0 0-26 0 0,0 23 1871 0 0,-2-8-1910 0 0,-1 0 0 0 0,0-1 0 0 0,-2 1 1 0 0,1-1-1 0 0,-2 1 0 0 0,1-1 0 0 0,-2-1 0 0 0,0 1 0 0 0,-1-1 1 0 0,0-1-1 0 0,-3 3-229 0 0,-27 51 262 0 0,31-53-226 0 0,-15 40 110 0 0,20-13 24 0 0,4-37-133 0 0,0-1-1 0 0,0 1 1 0 0,0 0 0 0 0,0-1-1 0 0,0 0 1 0 0,1 1-1 0 0,-1-1 1 0 0,1 0 0 0 0,0 0-1 0 0,-1 0 1 0 0,1-1-1 0 0,0 1 1 0 0,0-1 0 0 0,0 1-1 0 0,0-1 1 0 0,1 0-1 0 0,-1 0 1 0 0,0-1 0 0 0,0 1-1 0 0,2 0-36 0 0,14 1 145 0 0,0 0-1 0 0,-1-1 0 0 0,1-1 1 0 0,0-1-1 0 0,-1 0 0 0 0,1-2 1 0 0,0 0-1 0 0,-1-1 0 0 0,11-4-144 0 0,-20-5-1047 0 0,-8 1-5370 0 0,-1 9 2275 0 0,0 2-7151 0 0</inkml:trace>
  <inkml:trace contextRef="#ctx0" brushRef="#br0" timeOffset="2697.941">1796 185 9786 0 0,'0'0'1654'0'0,"0"0"-425"0"0,0 0-63 0 0,0 0 148 0 0,0 0 85 0 0,0 0-91 0 0,0 0-232 0 0,0 0-230 0 0,0 0-168 0 0,0 0-119 0 0,0 0-75 0 0,0 0-28 0 0,-4 15-40 0 0,-27 110 1018 0 0,-26 104-29 0 0,9-80-1218 0 0,-29 58-212 0 0,76-195-1020 0 0,13-23-1425 0 0,0-1 803 0 0,-2 3-463 0 0,1 0-4167 0 0,-3 1-4786 0 0</inkml:trace>
  <inkml:trace contextRef="#ctx0" brushRef="#br0" timeOffset="3347.976">1964 321 1792 0 0,'0'0'3760'0'0,"0"0"-1654"0"0,0 0-449 0 0,0 0 100 0 0,0 0 50 0 0,0 0-155 0 0,0 0-313 0 0,0 0-356 0 0,0 0-310 0 0,0 0-190 0 0,0 0-115 0 0,0 0-54 0 0,0 0 19 0 0,-3 6 446 0 0,43-5 827 0 0,175-23 827 0 0,-9-11-1379 0 0,-202 70-609 0 0,-6-19-322 0 0,0-1 0 0 0,-2 1 0 0 0,0-1 0 0 0,-1 0 0 0 0,0 0 0 0 0,-2 0 0 0 0,0-1 0 0 0,-7 11-123 0 0,-6 19 149 0 0,-84 212 163 0 0,83-156-423 0 0,21-101 84 0 0,0-1-18 0 0,0 0-19 0 0,0 0-13 0 0,0 0-7 0 0,0 0-16 0 0,0 0-7 0 0,0 0-17 0 0,0 0-32 0 0,0 0-26 0 0,0 0-48 0 0,6-34-4955 0 0,0 24-2017 0 0,-5 6-3778 0 0</inkml:trace>
  <inkml:trace contextRef="#ctx0" brushRef="#br0" timeOffset="3661.643">1909 671 9434 0 0,'0'0'2091'0'0,"0"0"-725"0"0,0 0-278 0 0,0 0 83 0 0,0 0 96 0 0,0 0-7 0 0,0 0-88 0 0,0 0-147 0 0,0 0-147 0 0,0 0-97 0 0,0 0-119 0 0,0 0-67 0 0,0 0-48 0 0,34-6-52 0 0,105-17-11 0 0,-10 0 699 0 0,57-13-315 0 0,-84 25-735 0 0,-80 11-4116 0 0,1-1-4234 0 0,-23 1-3466 0 0</inkml:trace>
  <inkml:trace contextRef="#ctx0" brushRef="#br0" timeOffset="6137.178">2905 23 4313 0 0,'0'0'2368'0'0,"0"0"-364"0"0,0 0-136 0 0,0 0-17 0 0,0 0-157 0 0,0 0-245 0 0,0 0-283 0 0,0 0-289 0 0,0 0-223 0 0,0 0-154 0 0,0 0-113 0 0,0 0-45 0 0,7 23 1707 0 0,3 19-970 0 0,-2 1 0 0 0,-2 1 0 0 0,-2 0 0 0 0,-1 21-1079 0 0,3 572 776 0 0,20-527-767 0 0,-24-105 43 0 0,-6-3 470 0 0,-4-5-588 0 0,-107 3-70 0 0,85 3 108 0 0,-178 21-80 0 0,-483 30-429 0 0,-6-13 523 0 0,355-26 49 0 0,-30 18-63 0 0,105 18 217 0 0,206-33 9 0 0,39-14-157 0 0,-55 7 263 0 0,20-11 487 0 0,57-2-665 0 0,-2-8 42 0 0,0-4-86 0 0,16-166 61 0 0,7 0-226 0 0,-14-93-16 0 0,-53 1-49 0 0,43 254 124 0 0,-12-133-109 0 0,31 110-58 0 0,-4 15 89 0 0,2 14 103 0 0,33-9-170 0 0,79 6 185 0 0,36 1-2 0 0,258 6 136 0 0,186-17-73 0 0,-127 6-21 0 0,-220 12-64 0 0,187 14 49 0 0,-206-7 147 0 0,-240 0-190 0 0,10 0 62 0 0,58 0-15 0 0,-84 8 331 0 0,-3-3-1607 0 0,14 0-2028 0 0,1 0-3953 0 0,3-2-4523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40.5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665 700 0 0 0,'0'0'752'0'0,"0"0"-373"0"0,0 0-128 0 0,0 0 234 0 0,0 0 405 0 0,0 0 345 0 0,0 0 163 0 0,0 0-96 0 0,0 0-278 0 0,0 0-260 0 0,0 0-153 0 0,5-2-45 0 0,91-15 3357 0 0,322 24 520 0 0,-107 1-3102 0 0,179 0-243 0 0,176 6 271 0 0,112-14-246 0 0,-389-3-619 0 0,493-12 818 0 0,-87 15-566 0 0,-435 19-510 0 0,822-8 694 0 0,-802-12-591 0 0,183 12-82 0 0,-288-22-605 0 0,-272 11 186 0 0,59-2-795 0 0,-25-7-5874 0 0,-30 6-831 0 0,-2-1-3776 0 0</inkml:trace>
  <inkml:trace contextRef="#ctx0" brushRef="#br0" timeOffset="640.971">1722 0 3409 0 0,'0'0'703'0'0,"0"0"-118"0"0,0 0 254 0 0,0 0 541 0 0,0 0 471 0 0,0 0 190 0 0,0 0-221 0 0,0 0-466 0 0,0 0-442 0 0,0 0-277 0 0,0 0-130 0 0,0 0-55 0 0,-36 18-13 0 0,-110 57-17 0 0,-38 39 918 0 0,24-15-582 0 0,-207 144 163 0 0,323-204-1177 0 0,44-38 28 0 0,17-1-704 0 0,4-2 291 0 0,1-1 0 0 0,-1-1 0 0 0,0-1 0 0 0,0-1 0 0 0,0-1 0 0 0,-1 0 0 0 0,0-2 0 0 0,2-1 643 0 0,30-12-5220 0 0,-21 13-3348 0 0</inkml:trace>
  <inkml:trace contextRef="#ctx0" brushRef="#br0" timeOffset="905.237">2686 37 3041 0 0,'0'0'474'0'0,"0"0"-214"0"0,0 0 427 0 0,0 0 1156 0 0,0 0 751 0 0,0 0 294 0 0,0 0-347 0 0,0 0-968 0 0,0 0-569 0 0,0 0-264 0 0,-32 17-110 0 0,-105 53-66 0 0,-16 4 571 0 0,32-17-268 0 0,3 6-1 0 0,-80 57-866 0 0,185-112-81 0 0,1 0 0 0 0,0 1 0 0 0,1 0-1 0 0,0 1 1 0 0,0 0 0 0 0,1 1 0 0 0,0 0 0 0 0,1 1-1 0 0,-4 7 82 0 0,12-18-79 0 0,0 0 1 0 0,1 0-1 0 0,-1 0 0 0 0,1 0 0 0 0,-1 0 0 0 0,1 0 0 0 0,0 0 0 0 0,0 0 0 0 0,-1 0 0 0 0,1 1 0 0 0,0-1 0 0 0,0 0 0 0 0,0 0 0 0 0,0 0 0 0 0,0 0 0 0 0,0 0 0 0 0,1 1 0 0 0,-1-1 0 0 0,0 0 0 0 0,1 0 0 0 0,-1 0 0 0 0,0 0 0 0 0,1 0 0 0 0,-1 0 0 0 0,1 0 0 0 0,0 0 0 0 0,-1 0 0 0 0,1 0 0 0 0,0 0 0 0 0,0 0 0 0 0,-1 0 0 0 0,1-1 0 0 0,0 1 0 0 0,0 0 0 0 0,0-1 0 0 0,0 1 0 0 0,0 0 0 0 0,0-1 0 0 0,0 1 0 0 0,0-1 0 0 0,0 1 0 0 0,0-1 0 0 0,0 0 0 0 0,1 0 0 0 0,-1 1 0 0 0,0-1 0 0 0,0 0 79 0 0,30 4-3973 0 0,-4-5-4418 0 0,-16-2 3491 0 0</inkml:trace>
  <inkml:trace contextRef="#ctx0" brushRef="#br0" timeOffset="1177.922">3515 118 7210 0 0,'0'0'1457'0'0,"0"0"-439"0"0,0 0-163 0 0,0 0 255 0 0,0 0 300 0 0,-35 20 100 0 0,-110 62-135 0 0,-438 235 2594 0 0,364-177-4798 0 0,219-140 764 0 0,1 0 0 0 0,-1 0 0 0 0,0 1 0 0 0,1-1-1 0 0,-1 0 1 0 0,0 0 0 0 0,0 0 0 0 0,1 0 0 0 0,-1 0-1 0 0,0 1 1 0 0,0-1 0 0 0,1 0 0 0 0,-1 0 0 0 0,0 1-1 0 0,0-1 1 0 0,0 0 0 0 0,1 0 0 0 0,-1 1 0 0 0,0-1 0 0 0,0 0-1 0 0,0 0 1 0 0,0 1 0 0 0,0-1 0 0 0,1 0 0 0 0,-1 1-1 0 0,0-1 1 0 0,0 0 0 0 0,0 1 0 0 0,0-1 0 0 0,0 0-1 0 0,0 0 1 0 0,0 1 0 0 0,0-1 0 0 0,0 0 0 0 0,0 1-1 0 0,0-1 1 0 0,-1 0 0 0 0,1 1 0 0 0,0-1 0 0 0,0 0-1 0 0,0 0 1 0 0,0 1 0 0 0,0-1 0 0 0,-1 0 0 0 0,1 1-1 0 0,0-1 1 0 0,0 0 0 0 0,0 0 0 0 0,-1 0 0 0 0,1 1-1 0 0,0-1 1 0 0,0 0 0 0 0,-1 0 0 0 0,1 0 0 0 0,0 1-1 0 0,0-1 1 0 0,-1 0 0 0 0,1 0 0 0 0,0 0 0 0 0,-1 0 0 0 0,1 0-1 0 0,0 0 1 0 0,0 0 0 0 0,-1 0 0 0 0,1 0 65 0 0,27 1-6532 0 0,-14-4-848 0 0</inkml:trace>
  <inkml:trace contextRef="#ctx0" brushRef="#br0" timeOffset="1443.727">4641 92 3409 0 0,'0'0'2511'0'0,"0"0"-1236"0"0,0 0-491 0 0,0 0-14 0 0,0 0 351 0 0,0 0 598 0 0,0 0 287 0 0,0 0-58 0 0,0 0-413 0 0,0 0-664 0 0,0 0-405 0 0,0 0-156 0 0,0 0-46 0 0,-23 24-1 0 0,-77 72 7 0 0,12-43 148 0 0,59-42-280 0 0,-62 33 183 0 0,1-3-271 0 0,2 4 0 0 0,1 4 1 0 0,-30 26-51 0 0,109-69-144 0 0,4-4 26 0 0,1 0-1 0 0,-1 0 0 0 0,1 0 1 0 0,0 0-1 0 0,0 1 1 0 0,0-1-1 0 0,0 1 1 0 0,0 0-1 0 0,0 0 0 0 0,1 0 1 0 0,-1 0-1 0 0,1 0 1 0 0,0 1-1 0 0,0-1 1 0 0,0 1-1 0 0,1-1 0 0 0,-1 1 1 0 0,0 2 118 0 0,41 1-3346 0 0,24-13-597 0 0,-21-5-1453 0 0,-17 3-191 0 0</inkml:trace>
  <inkml:trace contextRef="#ctx0" brushRef="#br0" timeOffset="1731.741">5950 118 1952 0 0,'0'0'1855'0'0,"0"0"-462"0"0,0 0 99 0 0,0 0 613 0 0,0 0 398 0 0,0 0-1 0 0,0 0-466 0 0,0 0-858 0 0,0 0-578 0 0,0 0-255 0 0,-33 18-113 0 0,-109 57-32 0 0,-61 13 396 0 0,-194 81-841 0 0,334-118-3310 0 0,72-36-6602 0 0,-3-11 5125 0 0</inkml:trace>
  <inkml:trace contextRef="#ctx0" brushRef="#br0" timeOffset="1905.771">6928 133 13347 0 0,'0'0'627'0'0,"0"0"-294"0"0,0 0-116 0 0,0 0 88 0 0,-38 20 169 0 0,-119 63 125 0 0,-230 111 1658 0 0,328-166-2236 0 0,44-22-146 0 0,0 0 1 0 0,0 1-1 0 0,0 1 0 0 0,1 0 1 0 0,0 1-1 0 0,1 0 1 0 0,-1 1-1 0 0,2 1 0 0 0,-9 9 125 0 0,21-19-102 0 0,0 0 0 0 0,0 0-1 0 0,-1 0 1 0 0,1 0 0 0 0,0 0 0 0 0,0 0-1 0 0,1 0 1 0 0,-1 0 0 0 0,0 0-1 0 0,0 0 1 0 0,0 0 0 0 0,1 0-1 0 0,-1 0 1 0 0,0 0 0 0 0,1 0 0 0 0,-1 0-1 0 0,1-1 1 0 0,-1 1 0 0 0,1 0-1 0 0,-1 0 1 0 0,1 0 0 0 0,0-1 0 0 0,-1 1-1 0 0,1 0 1 0 0,0-1 0 0 0,0 1-1 0 0,0 0 1 0 0,-1-1 0 0 0,1 1-1 0 0,0-1 1 0 0,0 1 0 0 0,0-1 0 0 0,0 0-1 0 0,0 1 1 0 0,0-1 0 0 0,0 0-1 0 0,0 0 1 0 0,0 0 0 0 0,0 1-1 0 0,0-1 1 0 0,0 0 0 0 0,0 0 0 0 0,0-1-1 0 0,0 1 1 0 0,0 0 0 0 0,0 0-1 0 0,0 0 1 0 0,0-1 0 0 0,0 1 0 0 0,0 0-1 0 0,0-1 1 0 0,-1 1 0 0 0,1-1-1 0 0,0 1 1 0 0,0-1 0 0 0,0 1-1 0 0,0-1 103 0 0,3 1-685 0 0,15 0-3134 0 0,-2 0-2904 0 0</inkml:trace>
  <inkml:trace contextRef="#ctx0" brushRef="#br0" timeOffset="2130.466">7638 195 2176 0 0,'0'0'2166'0'0,"0"0"-315"0"0,0 0 166 0 0,0 0 301 0 0,0 0 2 0 0,0 0-307 0 0,0 0-584 0 0,0 0-642 0 0,0 0-367 0 0,0 0-173 0 0,-37 21-85 0 0,-118 63-55 0 0,33-23 7 0 0,42-27-152 0 0,59-27-441 0 0,-1 1 0 0 0,1 2-1 0 0,1 0 1 0 0,0 1 0 0 0,0 1-1 0 0,1 1 1 0 0,-8 7 479 0 0,16 0-3659 0 0,23-3-6069 0 0,-3-13 8381 0 0</inkml:trace>
  <inkml:trace contextRef="#ctx0" brushRef="#br0" timeOffset="2439.961">8249 240 0 0 0,'0'0'898'0'0,"0"0"970"0"0,0 0 392 0 0,0 0 101 0 0,0 0 83 0 0,0 0-122 0 0,0 0-257 0 0,0 0-413 0 0,0 0-569 0 0,0 0-416 0 0,0 0-243 0 0,-14 32-116 0 0,-51 104-72 0 0,61-129-214 0 0,-1 1 1 0 0,1-1-1 0 0,-1-1 1 0 0,-1 1-1 0 0,1 0 1 0 0,-1-1-1 0 0,0 0 1 0 0,0-1-1 0 0,-1 1 0 0 0,0-1 1 0 0,0-1-1 0 0,-5 4-22 0 0,-10 6 55 0 0,-83 60 283 0 0,17-12-1564 0 0,31-20-4466 0 0,47-31-4640 0 0</inkml:trace>
  <inkml:trace contextRef="#ctx0" brushRef="#br0" timeOffset="6384.788">2703 1547 0 0 0,'40'-11'3223'0'0,"-40"11"-3057"0"0,1-1 7473 0 0,1 0-3650 0 0,0-8-111 0 0,-33-21-1508 0 0,25 25-2241 0 0,-1 1 0 0 0,0-1 0 0 0,0 1 0 0 0,0 1 0 0 0,0-1 0 0 0,-1 1 0 0 0,0 0 0 0 0,1 1 0 0 0,-1 0 0 0 0,0 0 0 0 0,0 1 0 0 0,0 0 0 0 0,0 0 0 0 0,-1 1 1 0 0,1 0-1 0 0,0 0 0 0 0,0 1 0 0 0,-2 1-129 0 0,-19-2 73 0 0,-147 29 965 0 0,166-26-993 0 0,0 1 1 0 0,0 0 0 0 0,0 0-1 0 0,1 1 1 0 0,-1 1 0 0 0,1-1-1 0 0,0 1 1 0 0,1 1 0 0 0,0 0-1 0 0,0 0 1 0 0,0 0 0 0 0,1 1-1 0 0,0 0 1 0 0,0 1 0 0 0,1-1-1 0 0,-4 8-45 0 0,-28 62 144 0 0,7 79 161 0 0,26 15 28 0 0,10-153-300 0 0,0 0 0 0 0,1 0 0 0 0,1 0 0 0 0,1 0 0 0 0,0-1 0 0 0,1-1 0 0 0,1 1 1 0 0,1-1-1 0 0,1-1 0 0 0,8 10-33 0 0,-2-1 46 0 0,68 73 138 0 0,39-46 152 0 0,-55-30-111 0 0,26-4 53 0 0,-40-10-163 0 0,62-9 250 0 0,-84-6-279 0 0,29-15 26 0 0,-51 17-69 0 0,-2-1 0 0 0,1-1 0 0 0,0 0 0 0 0,-1 0 0 0 0,-1-1 0 0 0,1 0 0 0 0,-1-1 0 0 0,0 0 0 0 0,-1 0 0 0 0,0-1 0 0 0,-1 0-43 0 0,58-94 192 0 0,-19 20-40 0 0,-23 25-6 0 0,-16 37-93 0 0,-1-1 0 0 0,0 1 1 0 0,-2-2-1 0 0,0 1 0 0 0,-2 0 1 0 0,0-6-54 0 0,-2 10 15 0 0,1 14-6 0 0,-1 0-1 0 0,1 0 0 0 0,-1 0 0 0 0,0 0 1 0 0,-1-1-1 0 0,1 1 0 0 0,-1 0 0 0 0,0 0 0 0 0,0 0 1 0 0,-1 0-1 0 0,1 0 0 0 0,-1 1 0 0 0,0-1 0 0 0,-2-2-8 0 0,-14-29 8 0 0,-57-75 44 0 0,3 12-37 0 0,46 60-25 0 0,23 33 8 0 0,0 0 1 0 0,-1 1-1 0 0,0 0 0 0 0,0-1 1 0 0,0 1-1 0 0,0 0 1 0 0,-1 1-1 0 0,0-1 0 0 0,0 1 1 0 0,0 0-1 0 0,0 0 1 0 0,-4-1 1 0 0,-111-22-96 0 0,16 13 60 0 0,25 7-71 0 0,4 26-296 0 0,-1 45-865 0 0,54-39-2596 0 0,2-1-5056 0 0,16-20-2661 0 0</inkml:trace>
  <inkml:trace contextRef="#ctx0" brushRef="#br0" timeOffset="9458.682">2653 1908 0 0 0,'0'0'120'0'0,"3"-4"103"0"0,10-11 74 0 0,1-10 10962 0 0,-18 13-9250 0 0,-24-3 1720 0 0,-20 27-2539 0 0,42-7-1148 0 0,0 1 1 0 0,1-1-1 0 0,0 1 1 0 0,0 1-1 0 0,0-1 1 0 0,1 1 0 0 0,0 0-1 0 0,0 0 1 0 0,1 0-1 0 0,0 0 1 0 0,0 1-1 0 0,0-1 1 0 0,1 1-1 0 0,1-1 1 0 0,-1 1-1 0 0,1 0 1 0 0,0 0 0 0 0,1 0-1 0 0,0 0 1 0 0,0 0-1 0 0,1 5-42 0 0,2-8 78 0 0,-1 0 0 0 0,1-1 0 0 0,0 1 0 0 0,0-1 0 0 0,0 1 0 0 0,0-1 0 0 0,1 0 0 0 0,0 0 0 0 0,0-1 0 0 0,0 1 0 0 0,0-1 0 0 0,1 0 0 0 0,-1 0 0 0 0,1 0 0 0 0,0-1 0 0 0,-1 1 0 0 0,1-1 0 0 0,0 0 0 0 0,1-1 0 0 0,-1 1 0 0 0,0-1-1 0 0,0 0 1 0 0,1 0 0 0 0,-1-1 0 0 0,0 0 0 0 0,3 0-78 0 0,-2 0 79 0 0,-1 0-1 0 0,1 0 0 0 0,-1-1 0 0 0,1 0 0 0 0,-1 0 1 0 0,0 0-1 0 0,1-1 0 0 0,-1 0 0 0 0,0 0 0 0 0,0 0 1 0 0,0-1-1 0 0,0 1 0 0 0,-1-1 0 0 0,1 0 1 0 0,-1-1-1 0 0,0 1 0 0 0,1-1 0 0 0,-2 0 0 0 0,1 0 1 0 0,0 0-1 0 0,-1 0 0 0 0,0-1 0 0 0,0 1 0 0 0,0-1 1 0 0,0 0-1 0 0,-1 0 0 0 0,0 0 0 0 0,0 0 0 0 0,0 0 1 0 0,-1-1-1 0 0,1 1 0 0 0,-1-1 0 0 0,-1 1 1 0 0,1-6-79 0 0,0 6-39 0 0,-1-1 1 0 0,0 1 0 0 0,0 0 0 0 0,-1-1 0 0 0,0 1 0 0 0,0-1-1 0 0,0 1 1 0 0,0 0 0 0 0,-1 0 0 0 0,0 0 0 0 0,0 0 0 0 0,-1 0 0 0 0,1 0-1 0 0,-1 0 1 0 0,0 1 0 0 0,0 0 0 0 0,0-1 0 0 0,-1 1 0 0 0,0 0 0 0 0,1 0-1 0 0,-1 1 1 0 0,-1-1 0 0 0,1 1 0 0 0,0 0 0 0 0,-1 0 0 0 0,0 1-1 0 0,0-1 1 0 0,-3 0 38 0 0,-26-8-1899 0 0,11 7-4443 0 0,9 3-5066 0 0</inkml:trace>
  <inkml:trace contextRef="#ctx0" brushRef="#br0" timeOffset="11439.031">2255 626 0 0 0,'0'0'412'0'0,"0"0"651"0"0,0 0 296 0 0,0 0 179 0 0,0 0 93 0 0,0 0-52 0 0,0 0-90 0 0,0 0-150 0 0,0 0-179 0 0,0 0-153 0 0,0 0-145 0 0,0 0-125 0 0,-1-3-102 0 0,-2-8 705 0 0,7 18 1712 0 0,37 157 487 0 0,-23 92-2751 0 0,-11-95-394 0 0,15 181-141 0 0,16-26-234 0 0,-33-272-1 0 0,-1 0 0 0 0,-2 0 0 0 0,-3 0 0 0 0,-2 14-18 0 0,2-50 1 0 0,1 0-1 0 0,0 0 1 0 0,0 0 0 0 0,0 0-1 0 0,1 0 1 0 0,1 0 0 0 0,-1 0-1 0 0,1 0 1 0 0,0-1 0 0 0,1 1-1 0 0,0-1 1 0 0,3 6-1 0 0,-10 42 169 0 0,29-60-73 0 0,103-28 203 0 0,112 15-271 0 0,-143 0-12 0 0,-57 11 4 0 0,-40 7-15 0 0,0 0 3 0 0,0 0 4 0 0,0 0 18 0 0,0 0 11 0 0,0 0 15 0 0,0 0 17 0 0,0 0 21 0 0,0 0 10 0 0,0 0 4 0 0,-19-27 368 0 0,28-57-387 0 0,3-63 135 0 0,-12 109-186 0 0,-5-135 44 0 0,1-3-151 0 0,-5-26 125 0 0,-2 73-76 0 0,1-199 3 0 0,12 134 18 0 0,0 157 52 0 0,-1 36 1089 0 0,-1 1-5392 0 0,1 0-4715 0 0,-1 0-2317 0 0</inkml:trace>
  <inkml:trace contextRef="#ctx0" brushRef="#br0" timeOffset="12616.7">2719 626 0 0 0,'0'0'1075'0'0,"0"0"120"0"0,0 0-47 0 0,0 0-33 0 0,0 0 53 0 0,0 0 58 0 0,-34 27-15 0 0,-111 82-80 0 0,17 2 1677 0 0,105-92-2293 0 0,1 1 1 0 0,1 1-1 0 0,1 0 0 0 0,1 2 0 0 0,1 1 0 0 0,1 0 0 0 0,-8 15-515 0 0,24-38 4 0 0,0 0 0 0 0,0 0 0 0 0,0 0-1 0 0,0 0 1 0 0,1 0 0 0 0,-1 1 0 0 0,0-1-1 0 0,1 0 1 0 0,-1 0 0 0 0,1 0 0 0 0,-1 1-1 0 0,1-1 1 0 0,-1 0 0 0 0,1 1 0 0 0,0-1-1 0 0,0 0 1 0 0,0 1 0 0 0,0-1 0 0 0,0 0-1 0 0,0 1 1 0 0,0-1 0 0 0,0 0 0 0 0,0 1-1 0 0,0-1 1 0 0,1 0 0 0 0,-1 0 0 0 0,1 1-1 0 0,-1-1 1 0 0,1 0 0 0 0,-1 0 0 0 0,1 0-1 0 0,0 1 1 0 0,0-1 0 0 0,-1 0 0 0 0,1 0-1 0 0,0 0 1 0 0,0 0 0 0 0,0 0 0 0 0,0-1-1 0 0,0 1 1 0 0,0 0 0 0 0,1 0 0 0 0,-1-1-1 0 0,0 1 1 0 0,0 0 0 0 0,0-1 0 0 0,1 1-1 0 0,-1-1 1 0 0,0 0 0 0 0,0 1 0 0 0,1-1-1 0 0,-1 0 1 0 0,0 0 0 0 0,1 0 0 0 0,-1 0-1 0 0,0 0 1 0 0,1 0 0 0 0,-1 0 0 0 0,0-1-1 0 0,1 1 1 0 0,-1 0 0 0 0,0-1 0 0 0,1 1-1 0 0,-1-1-3 0 0,16-3 67 0 0,0-1 0 0 0,0 0 0 0 0,0-2 0 0 0,-1 0 0 0 0,0-1 0 0 0,0 0 0 0 0,6-6-67 0 0,-2 3-27 0 0,237-136-220 0 0,-187 121-302 0 0,-70 26 462 0 0,-23 23 138 0 0,-242 229 567 0 0,166-163-329 0 0,100-89-301 0 0,-1 0 1 0 0,0 0 0 0 0,1 0-1 0 0,-1 1 1 0 0,1-1 0 0 0,-1 0 0 0 0,1 0-1 0 0,-1 0 1 0 0,0 1 0 0 0,1-1-1 0 0,-1 0 1 0 0,0 1 0 0 0,1-1 0 0 0,-1 0-1 0 0,0 1 1 0 0,0-1 0 0 0,1 0 0 0 0,-1 1-1 0 0,0-1 1 0 0,0 0 0 0 0,1 1-1 0 0,-1-1 1 0 0,0 1 0 0 0,0-1 0 0 0,0 1-1 0 0,0-1 1 0 0,0 0 0 0 0,0 1 0 0 0,0-1-1 0 0,0 1 1 0 0,0-1 0 0 0,0 1-1 0 0,0-1 1 0 0,0 1 0 0 0,0-1 0 0 0,0 0-1 0 0,0 1 1 0 0,0-1 0 0 0,0 1 0 0 0,0-1-1 0 0,-1 1 1 0 0,1-1 0 0 0,0 0-1 0 0,0 1 1 0 0,-1-1 0 0 0,1 1 0 0 0,0-1-1 0 0,-1 0 1 0 0,1 0 0 0 0,0 1 0 0 0,-1-1-1 0 0,1 0 1 0 0,0 1 0 0 0,-1-1 11 0 0,41-8-254 0 0,265-150-1500 0 0,-217 129 930 0 0,-87 30 803 0 0,0 0-1 0 0,0 0 1 0 0,-1 0 0 0 0,1 0 0 0 0,0 0 0 0 0,-1 0 0 0 0,1 0-1 0 0,0 0 1 0 0,-1 0 0 0 0,1 0 0 0 0,-1 1 0 0 0,0-1 0 0 0,0 0-1 0 0,1 0 1 0 0,-1 1 0 0 0,0-1 0 0 0,0 0 0 0 0,0 0 0 0 0,0 1-1 0 0,0-1 1 0 0,0 0 0 0 0,-1 0 0 0 0,1 1 0 0 0,0-1 0 0 0,-1 0-1 0 0,1 0 1 0 0,0 0 0 0 0,-1 1 0 0 0,0-1 0 0 0,1 0 0 0 0,-1 0-1 0 0,0 0 1 0 0,1 0 0 0 0,-1 0 0 0 0,0 0 0 0 0,0 0 0 0 0,0-1-1 0 0,0 1 1 0 0,-1 0 21 0 0,-225 242 1291 0 0,128-144-369 0 0,45-43-315 0 0,54-57-613 0 0,0 1 1 0 0,1 0 0 0 0,-1-1-1 0 0,0 1 1 0 0,1 0 0 0 0,-1 0-1 0 0,1-1 1 0 0,-1 1 0 0 0,1 0 0 0 0,-1 0-1 0 0,0 0 1 0 0,1 0 0 0 0,-1 0-1 0 0,1 0 1 0 0,-1 0 0 0 0,1 0-1 0 0,-1 0 1 0 0,1 0 0 0 0,-1 0 0 0 0,0 0-1 0 0,1 0 1 0 0,-1 0 0 0 0,1 0-1 0 0,-1 0 1 0 0,1 0 0 0 0,-1 0 0 0 0,0 1-1 0 0,1-1 1 0 0,-1 0 0 0 0,1 0-1 0 0,-1 0 1 0 0,0 1 0 0 0,1-1-1 0 0,-1 0 1 0 0,0 1 0 0 0,1-1 0 0 0,-1 0-1 0 0,0 1 1 0 0,1-1 0 0 0,-1 0-1 0 0,0 1 1 0 0,0-1 0 0 0,0 1-1 0 0,1-1 1 0 0,-1 0 0 0 0,0 1 0 0 0,0-1-1 0 0,0 1 1 0 0,0-1 0 0 0,0 1-1 0 0,0-1 1 0 0,0 1 0 0 0,0-1 0 0 0,0 0-1 0 0,0 1 1 0 0,0-1 0 0 0,0 1-1 0 0,0-1 1 0 0,0 1 0 0 0,0-1-1 0 0,0 1 1 0 0,0-1 0 0 0,-1 0 0 0 0,1 1-1 0 0,0-1 1 0 0,0 1 0 0 0,-1-1-1 0 0,1 0 1 0 0,0 1 0 0 0,-1-1 5 0 0,38-8-363 0 0,236-138-640 0 0,-240 142-241 0 0,-37 30 656 0 0,-7-8 795 0 0,-1 0 1 0 0,-1-1-1 0 0,-1-1 1 0 0,0 0-1 0 0,-1-1 1 0 0,-10 8-208 0 0,-7 8 355 0 0,-151 142 620 0 0,181-160-2474 0 0,21-22 699 0 0,97-71-628 0 0,-33 28-189 0 0,-79 55-2686 0 0,-21 19 3253 0 0,-266 218 367 0 0,248-204 216 0 0,67-36-1577 0 0,-27 0 1936 0 0</inkml:trace>
  <inkml:trace contextRef="#ctx0" brushRef="#br0" timeOffset="13762.227">2423 1930 0 0 0,'0'0'473'0'0,"0"0"85"0"0,0 0-58 0 0,0 0-81 0 0,0 0-62 0 0,0 0-39 0 0,0 0-46 0 0,0 0-54 0 0,0 0-74 0 0,-14 27-69 0 0,-42 81-23 0 0,50-75 103 0 0,87-39 308 0 0,-86 31-94 0 0,-9 27-304 0 0,59-48 98 0 0,75-36 269 0 0,-63 30-777 0 0,-57 2 313 0 0,5 26 1609 0 0,-2-25-1514 0 0,-1-1 0 0 0,1 1 0 0 0,-1 0-1 0 0,1-1 1 0 0,-1 1 0 0 0,1-1-1 0 0,-1 0 1 0 0,1 0 0 0 0,0 0 0 0 0,-1 0-1 0 0,1 0 1 0 0,-1-1 0 0 0,1 1-1 0 0,-1-1 1 0 0,1 1 0 0 0,-1-1 0 0 0,1 0-1 0 0,-1 0 1 0 0,0 0 0 0 0,1 0 0 0 0,-1-1-1 0 0,0 1 1 0 0,0-1 0 0 0,0 1-1 0 0,0-1 1 0 0,0 0 0 0 0,0 0 0 0 0,-1 1-1 0 0,2-2-62 0 0,2-1 59 0 0,0 0 0 0 0,0-1 0 0 0,0 1 0 0 0,0-1 0 0 0,-1 0 0 0 0,1 0 0 0 0,-1 0 0 0 0,-1-1-1 0 0,1 0 1 0 0,-1 1 0 0 0,0-1 0 0 0,0 0 0 0 0,-1-1 0 0 0,0 1 0 0 0,0 0 0 0 0,0-1 0 0 0,-1 1-1 0 0,0-1 1 0 0,1-5-59 0 0,-2 11 0 0 0,0 0 1 0 0,1 0-1 0 0,-1-1 0 0 0,0 1 0 0 0,0 0 0 0 0,0 0 0 0 0,0 0 1 0 0,0 0-1 0 0,0-1 0 0 0,-1 1 0 0 0,1 0 0 0 0,0 0 0 0 0,0 0 1 0 0,-1 0-1 0 0,1 0 0 0 0,-1 0 0 0 0,1 0 0 0 0,-1 0 0 0 0,1 0 1 0 0,-1 0-1 0 0,0 0 0 0 0,0 0 0 0 0,1 0 0 0 0,-1 0 0 0 0,0 0 1 0 0,0 0-1 0 0,0 1 0 0 0,0-1 0 0 0,0 0 0 0 0,0 1 0 0 0,0-1 0 0 0,0 1 1 0 0,-1-1-1 0 0,-31-3 2564 0 0,46-11-1952 0 0,75-51-98 0 0,-64 27-472 0 0,-24 38-30 0 0,0 1 1 0 0,1-1-1 0 0,-1 0 0 0 0,1 1 1 0 0,-1-1-1 0 0,0 0 1 0 0,1 0-1 0 0,-1 0 0 0 0,0 0 1 0 0,0 1-1 0 0,0-1 1 0 0,0 0-1 0 0,0 0 0 0 0,0 0 1 0 0,0 0-1 0 0,0 1 1 0 0,0-1-1 0 0,0 0 0 0 0,0 0 1 0 0,0 0-1 0 0,-1 1 0 0 0,1-1 1 0 0,0 0-1 0 0,-1 0 1 0 0,1 0-1 0 0,0 1 0 0 0,-1-1 1 0 0,1 0-1 0 0,-1 1 1 0 0,1-1-1 0 0,-1 0 0 0 0,1 1 1 0 0,-1-1-1 0 0,0 1 0 0 0,1-1 1 0 0,-1 1-1 0 0,0-1 1 0 0,0 1-1 0 0,1-1 0 0 0,-1 1 1 0 0,0 0-1 0 0,0-1 1 0 0,1 1-1 0 0,-1 0 0 0 0,0 0 1 0 0,0-1-1 0 0,0 1 0 0 0,0 0 1 0 0,1 0-1 0 0,-2 0-12 0 0,-89 8 764 0 0,57-5 1038 0 0,52-28-1858 0 0,98-108-129 0 0,-97 81 57 0 0,-65 41 112 0 0,-51 44-72 0 0,35-21 822 0 0,61-12-583 0 0,1-7-173 0 0,1 1 0 0 0,0 0 0 0 0,0-1 0 0 0,0 1 0 0 0,1 0 0 0 0,0 0 0 0 0,0 0-1 0 0,0 0 1 0 0,1 1 0 0 0,0-1 0 0 0,0 1 0 0 0,1-1 0 0 0,-1 1 0 0 0,1 0 0 0 0,0 0 0 0 0,4-2 22 0 0,31-30-178 0 0,-39 37 170 0 0,0 0 84 0 0,0 0 18 0 0,-20-3-522 0 0,12-8-1056 0 0,6 3-4542 0 0,2 1-2173 0 0</inkml:trace>
  <inkml:trace contextRef="#ctx0" brushRef="#br0" timeOffset="21866.274">2103 1757 0 0 0,'0'0'315'0'0,"-10"-11"6876"0"0,-32 29-1841 0 0,40-12 822 0 0,2 11-6555 0 0,0-14 957 0 0,19 151 1628 0 0,-3-39-1314 0 0,-5 197 256 0 0,0-50-625 0 0,-1-77-361 0 0,0 175 69 0 0,-2-265-141 0 0,-4 1 1 0 0,-4 0-1 0 0,-4 4-86 0 0,-11 106 309 0 0,-1 70 107 0 0,-10 8 97 0 0,11-98-211 0 0,-4 113 181 0 0,-4-118-203 0 0,6 140 119 0 0,26 34 60 0 0,-2-148-73 0 0,9 81 66 0 0,-16-230-380 0 0,0-58-88 0 0,0 0 32 0 0,0 0-17 0 0,0 0-3 0 0,0 0 12 0 0,0 0-17 0 0,0 0-27 0 0,0 0-15 0 0,0 0-29 0 0,0 0-55 0 0,0-19-1373 0 0,5-9-666 0 0,0 9-3454 0 0,-1 4-6407 0 0</inkml:trace>
  <inkml:trace contextRef="#ctx0" brushRef="#br0" timeOffset="31363.512">1915 6057 0 0 0,'0'0'332'0'0,"0"0"367"0"0,0 0 90 0 0,0 0 21 0 0,0 0 19 0 0,0 0-24 0 0,0 0-52 0 0,0 0-45 0 0,0 0-21 0 0,-7-3 1347 0 0,5 2 3135 0 0,-6-18 899 0 0,-13-6-3712 0 0,17 21-2225 0 0,1 0-1 0 0,-1 0 1 0 0,0 0-1 0 0,-1 0 1 0 0,1 1-1 0 0,-1 0 1 0 0,1 0-1 0 0,-1 0 1 0 0,0 0-1 0 0,0 1 1 0 0,0 0-1 0 0,0 0 1 0 0,-1 0-1 0 0,1 1 1 0 0,0-1-1 0 0,-1 1 1 0 0,1 1-1 0 0,-1-1 1 0 0,1 1-1 0 0,-1 0 1 0 0,-1 0-131 0 0,-1 0 56 0 0,0 1 1 0 0,0 0-1 0 0,0 0 1 0 0,1 1-1 0 0,-1 0 0 0 0,0 0 1 0 0,1 0-1 0 0,0 1 1 0 0,-1 0-1 0 0,1 1 0 0 0,0 0 1 0 0,1 0-1 0 0,-1 0 0 0 0,1 1 1 0 0,0 0-1 0 0,0 0 1 0 0,0 1-1 0 0,0-1 0 0 0,1 1 1 0 0,0 1-1 0 0,-4 5-56 0 0,-45 73 288 0 0,49-71-261 0 0,-1 0 1 0 0,2 0-1 0 0,0 1 0 0 0,1 0 0 0 0,0 0 0 0 0,1 0 0 0 0,1 0 1 0 0,0 5-28 0 0,30 43 128 0 0,-25-56-118 0 0,0-1 1 0 0,0 0-1 0 0,1 0 1 0 0,-1 0-1 0 0,1 0 1 0 0,1-1-1 0 0,-1 0 1 0 0,1 0-1 0 0,0 0 1 0 0,0 0-1 0 0,0-1 1 0 0,0 0-1 0 0,1-1 1 0 0,0 0-1 0 0,0 1 1 0 0,0-2-11 0 0,17 11 89 0 0,57 5 191 0 0,10-18 220 0 0,-25-18-248 0 0,-60 15-208 0 0,1 1 0 0 0,-1-1 0 0 0,1 0 0 0 0,-1-1 0 0 0,0 1 0 0 0,0-1 0 0 0,-1 0 0 0 0,1-1 0 0 0,-1 1 0 0 0,0-1 0 0 0,0 0 0 0 0,-1 0 0 0 0,1-1-1 0 0,-1 0 1 0 0,0 1 0 0 0,0-1 0 0 0,-1 0 0 0 0,0-1 0 0 0,0 1 0 0 0,1-5-44 0 0,14-69 230 0 0,-17 41-141 0 0,1 30-81 0 0,-1 1 0 0 0,-1 0 0 0 0,1-1 0 0 0,-1 1 0 0 0,-1 0 0 0 0,0 0 0 0 0,0-1 0 0 0,-1 1 0 0 0,1 0 1 0 0,-2 0-1 0 0,1 0 0 0 0,-1 0 0 0 0,-1 1 0 0 0,1-1 0 0 0,-1 1 0 0 0,-2-3-8 0 0,-2-1-55 0 0,-1 1 0 0 0,0 1 0 0 0,0 0-1 0 0,0 0 1 0 0,-1 0 0 0 0,-1 1 0 0 0,0 1 0 0 0,0 0-1 0 0,0 0 1 0 0,0 1 0 0 0,-1 1 0 0 0,0 0-1 0 0,-1 0 1 0 0,1 2 0 0 0,-1-1 55 0 0,-66-11-2231 0 0,53 13-986 0 0,0 1-3456 0 0,19 1-4943 0 0</inkml:trace>
  <inkml:trace contextRef="#ctx0" brushRef="#br0" timeOffset="34039.744">1797 5446 0 0 0,'0'0'600'0'0,"0"0"644"0"0,0 0 42 0 0,0 0-102 0 0,0 0-74 0 0,0 0-31 0 0,0 0-51 0 0,0 0-44 0 0,0 0-48 0 0,0 0-70 0 0,0 0-50 0 0,0 0-58 0 0,0 0-26 0 0,-6-2-60 0 0,-34-7 1958 0 0,10 8-229 0 0,-82 13 195 0 0,31 13-1487 0 0,-45 41 108 0 0,98-44-878 0 0,1 0 0 0 0,1 2 0 0 0,2 1 1 0 0,0 0-1 0 0,-17 27-339 0 0,27-35 78 0 0,0 2-1 0 0,2 0 1 0 0,0 0-1 0 0,1 1 1 0 0,1 1 0 0 0,1-1-1 0 0,1 2 1 0 0,0-1 0 0 0,2 1-1 0 0,-1 6-77 0 0,-17 120 387 0 0,21 69 262 0 0,20-159-413 0 0,30 87 226 0 0,-42-132-421 0 0,1-1 0 0 0,1 1 1 0 0,-1-1-1 0 0,2-1 0 0 0,0 0 1 0 0,0 0-1 0 0,1 0 0 0 0,0-1 1 0 0,1 0-1 0 0,9 7-41 0 0,21 24 123 0 0,-26-25-85 0 0,2 0 1 0 0,0-1-1 0 0,0 0 0 0 0,1-1 1 0 0,1-1-1 0 0,0-1 0 0 0,1-1 1 0 0,14 6-39 0 0,7 2 36 0 0,-14-12 62 0 0,45 8 89 0 0,121-11 196 0 0,-128-16-278 0 0,1-2-10 0 0,47-16 94 0 0,20-29 25 0 0,-68 18-54 0 0,23-43 53 0 0,-37-26-30 0 0,-31 25-37 0 0,20-59-51 0 0,-37 38 101 0 0,-48-1-96 0 0,9 4-25 0 0,4 45 20 0 0,-13-9-9 0 0,-20-14-4 0 0,14 19-85 0 0,-19 28 43 0 0,4 5-1 0 0,1 28-123 0 0,57 2 94 0 0,5-1-9 0 0,-1 0 1 0 0,1 0 0 0 0,-1 0 0 0 0,1 0 0 0 0,-1 0-1 0 0,1-1 1 0 0,-1 0 0 0 0,1 0 0 0 0,-1 0 0 0 0,1-1-1 0 0,0 1 1 0 0,0-1 0 0 0,-1 0 0 0 0,1 0 0 0 0,1-1-1 0 0,-2 0-1 0 0,-65-34-740 0 0,63 33-175 0 0,-8-8-424 0 0,12 6-2575 0 0,2-1-3631 0 0,1 3-4634 0 0</inkml:trace>
  <inkml:trace contextRef="#ctx0" brushRef="#br0" timeOffset="36051.488">1532 6874 0 0 0,'0'0'692'0'0,"0"0"190"0"0,0 0 99 0 0,0 0 27 0 0,0 0 17 0 0,0 0 7 0 0,0 0-21 0 0,0 0-26 0 0,0-1-647 0 0,0-1 9115 0 0,0 2-7757 0 0,-10 64 1725 0 0,-30 26-2554 0 0,19-46-581 0 0,-71 144 141 0 0,73-148-331 0 0,19-39-91 0 0,0-1 7 0 0,0 0 7 0 0,0 0-32 0 0,0 0-5 0 0,0 0 4 0 0,0 0 7 0 0,0 0 7 0 0,0 0-18 0 0,0 0 6 0 0,0 0 15 0 0,0 0-18 0 0,0 0 30 0 0,0 0 8 0 0,0 0-12 0 0,0 0-21 0 0,0 0 20 0 0,0 0-16 0 0,0 0 2 0 0,0 0-28 0 0,0 0-4 0 0,8-19-1644 0 0,8 7-1527 0 0,-6 3-4809 0 0,-7 8-3194 0 0</inkml:trace>
  <inkml:trace contextRef="#ctx0" brushRef="#br0" timeOffset="36693.543">2014 6823 0 0 0,'0'0'468'0'0,"0"0"351"0"0,0 0 288 0 0,0 0 161 0 0,0 0 56 0 0,5-5-113 0 0,12-12-173 0 0,-13 11 4446 0 0,-2 6 4239 0 0,-4 11-8629 0 0,15 112 1825 0 0,23 40-1397 0 0,36 2-848 0 0,-22-76-433 0 0,-44-83-439 0 0,-7-20-785 0 0,0-1-289 0 0,1 2-1596 0 0,0 5-3733 0 0,0 4-5520 0 0</inkml:trace>
  <inkml:trace contextRef="#ctx0" brushRef="#br0" timeOffset="37984.148">376 7519 968 0 0,'0'0'2126'0'0,"0"0"-35"0"0,0 0-125 0 0,0 0-151 0 0,0 0-131 0 0,0 0-130 0 0,0 0-110 0 0,0 0-146 0 0,0 0-161 0 0,0 0-172 0 0,0 0-133 0 0,0 0-115 0 0,25 1-85 0 0,162 5 1015 0 0,275-13 1335 0 0,62 7-1956 0 0,-221 3-406 0 0,59-7-102 0 0,175 1 319 0 0,-308-1-566 0 0,75-10 58 0 0,65-1 21 0 0,-148 12-17 0 0,214-5 274 0 0,-50 37-111 0 0,92-26-108 0 0,-110-21-353 0 0,-354 16-1432 0 0,-21-7-6448 0 0,4 6-4419 0 0</inkml:trace>
  <inkml:trace contextRef="#ctx0" brushRef="#br0" timeOffset="38783.689">1372 7217 520 0 0,'0'0'1106'0'0,"0"0"66"0"0,0 0 160 0 0,0 0 161 0 0,0 0-12 0 0,0 0-177 0 0,0 0-237 0 0,0 0-212 0 0,0 0-105 0 0,0 0-29 0 0,0 0-10 0 0,0 0-16 0 0,0 0-24 0 0,5 3 5349 0 0,-109 141-2934 0 0,41-67-2929 0 0,28-33-1483 0 0,35-44 628 0 0,0 0-381 0 0,0 0-530 0 0,2-3-6567 0 0,3-1-2077 0 0</inkml:trace>
  <inkml:trace contextRef="#ctx0" brushRef="#br0" timeOffset="39403.426">2180 7235 0 0 0,'0'0'193'0'0,"-5"6"588"0"0,-23 26 1095 0 0,10-27 2650 0 0,12 0 6064 0 0,11 6-7487 0 0,26 93 463 0 0,-22-78-3179 0 0,34 61 538 0 0,-38-82-1817 0 0,8 9 2345 0 0,-11-13-5579 0 0,-2-6-4941 0 0,-1 1-2784 0 0</inkml:trace>
  <inkml:trace contextRef="#ctx0" brushRef="#br0" timeOffset="42003.178">459 7633 7098 0 0,'0'0'964'0'0,"0"0"-284"0"0,0 0-201 0 0,0 0 154 0 0,-33 20 322 0 0,-104 65 260 0 0,-31 19 2643 0 0,162-101-3773 0 0,-8 5 26 0 0,1 0-1 0 0,0 0 0 0 0,0 2 1 0 0,1-1-1 0 0,0 2 1 0 0,1-1-1 0 0,0 2 0 0 0,-4 5-110 0 0,15-16-13 0 0,0 0-1 0 0,0 0 0 0 0,0 0 1 0 0,0 0-1 0 0,0 0 0 0 0,0 0 1 0 0,0 0-1 0 0,1 0 0 0 0,-1 0 1 0 0,0 0-1 0 0,1 0 0 0 0,-1 0 1 0 0,1 0-1 0 0,-1 0 0 0 0,1 0 0 0 0,-1 0 1 0 0,1 0-1 0 0,0-1 0 0 0,-1 1 1 0 0,1 0-1 0 0,0-1 0 0 0,0 1 1 0 0,0 0-1 0 0,-1-1 0 0 0,1 1 1 0 0,0-1-1 0 0,0 1 0 0 0,0-1 1 0 0,0 1-1 0 0,0-1 0 0 0,0 0 1 0 0,0 0-1 0 0,0 1 0 0 0,0-1 1 0 0,0 0-1 0 0,0 0 0 0 0,0 0 1 0 0,0 0-1 0 0,0 0 0 0 0,0 0 1 0 0,0 0-1 0 0,0-1 0 0 0,0 1 1 0 0,0 0-1 0 0,0 0 0 0 0,0-1 1 0 0,0 1-1 0 0,0-1 0 0 0,0 1 1 0 0,0-1-1 0 0,-1 1 0 0 0,1-1 1 0 0,0 1-1 0 0,0-2 14 0 0,10 2-13 0 0,15-2-29 0 0,-1-2-1 0 0,0 0 0 0 0,-1-2 0 0 0,1 0 0 0 0,-1-2 0 0 0,15-7 43 0 0,16-4-85 0 0,695-260 687 0 0,-727 272-561 0 0,26-11 116 0 0,1 3 0 0 0,0 2 0 0 0,0 2 0 0 0,1 2 0 0 0,1 3 0 0 0,12 1-157 0 0,-63 4 9 0 0,0 1 0 0 0,0 0 0 0 0,0 0 0 0 0,0-1 0 0 0,0 1 0 0 0,0 0 0 0 0,0 0 0 0 0,0 0 0 0 0,1 0 0 0 0,-1 0 0 0 0,0 1 0 0 0,0-1 0 0 0,0 0 0 0 0,0 0-1 0 0,0 1 1 0 0,0-1 0 0 0,0 1 0 0 0,0-1 0 0 0,0 1 0 0 0,0-1 0 0 0,0 1 0 0 0,-1-1 0 0 0,1 1 0 0 0,0 0 0 0 0,0-1 0 0 0,0 1 0 0 0,-1 0 0 0 0,1 0 0 0 0,0 0 0 0 0,-1 0 0 0 0,1 0-1 0 0,-1 0 1 0 0,1 0 0 0 0,-1 0 0 0 0,1 0 0 0 0,-1 0 0 0 0,0 0 0 0 0,1 0 0 0 0,-1 0 0 0 0,0 0 0 0 0,0 0 0 0 0,0 0 0 0 0,0 0 0 0 0,0 0 0 0 0,0 0 0 0 0,0 0 0 0 0,0 0 0 0 0,0 0-1 0 0,-1 0 1 0 0,1 1 0 0 0,0-1 0 0 0,-1 0 0 0 0,1 0 0 0 0,-1 0-9 0 0,-7 13 100 0 0,0-1 0 0 0,-1 0-1 0 0,0 0 1 0 0,-1-1 0 0 0,-1 0-1 0 0,0 0 1 0 0,-1-1 0 0 0,-8 6-100 0 0,1 0 29 0 0,-57 47 3 0 0,-2-3 0 0 0,-3-3 0 0 0,-3-4 0 0 0,-2-4 0 0 0,-12 1-32 0 0,-123 55 319 0 0,265-120-962 0 0,410-210 280 0 0,-267 134-16 0 0,33-16 414 0 0,113-32-35 0 0,-282 120 48 0 0,1 3 1 0 0,0 2-1 0 0,1 2 0 0 0,1 3 1 0 0,40-1-49 0 0,-92 8 3 0 0,1 0 0 0 0,0 1 0 0 0,0-1 0 0 0,0 1 1 0 0,0-1-1 0 0,0 1 0 0 0,0 0 0 0 0,0 0 1 0 0,0 1-1 0 0,0-1 0 0 0,0 0 0 0 0,0 1 1 0 0,0 0-1 0 0,0 0 0 0 0,-1 0 0 0 0,1 0 1 0 0,0 0-1 0 0,0 0 0 0 0,-1 1 0 0 0,1-1 1 0 0,-1 1-1 0 0,1 0 0 0 0,-1 0 0 0 0,0 0 0 0 0,0 0 1 0 0,0 0-1 0 0,0 0 0 0 0,0 1 0 0 0,0-1 1 0 0,0 1-1 0 0,-1-1 0 0 0,1 1 0 0 0,-1-1 1 0 0,0 1-1 0 0,0 0 0 0 0,0 0 0 0 0,0 0 1 0 0,0 0-1 0 0,-1 0 0 0 0,0 0 0 0 0,1 0 1 0 0,-1 0-4 0 0,-5 11 57 0 0,-1-1 1 0 0,0 0 0 0 0,-1 0-1 0 0,-1-1 1 0 0,0 0 0 0 0,0 0-1 0 0,-1-1 1 0 0,-1 0 0 0 0,0-1 0 0 0,-4 4-58 0 0,6-6 11 0 0,-40 40 118 0 0,-3-1 1 0 0,-2-3-1 0 0,-2-2 1 0 0,-2-2 0 0 0,-1-3-1 0 0,-63 29-129 0 0,53-26-373 0 0,191-88-337 0 0,-99 35 585 0 0,-15 9 106 0 0,515-250-6418 0 0,-296 155 7501 0 0,-204 88-790 0 0,1 1 0 0 0,1 1 0 0 0,0 1 1 0 0,0 2-1 0 0,0 0 0 0 0,1 2 0 0 0,0 1 0 0 0,0 1 0 0 0,17 1-274 0 0,-43 1 32 0 0,1 0 0 0 0,-1 0-1 0 0,1 1 1 0 0,-1-1 0 0 0,1 0-1 0 0,-1 1 1 0 0,1-1 0 0 0,-1 0 0 0 0,0 1-1 0 0,1 0 1 0 0,-1-1 0 0 0,0 1-1 0 0,1 0 1 0 0,-1 0 0 0 0,0 0-1 0 0,0 0 1 0 0,1 0 0 0 0,-1 0-1 0 0,0 0 1 0 0,0 0 0 0 0,0 0 0 0 0,-1 0-1 0 0,1 1 1 0 0,0-1 0 0 0,0 0-1 0 0,-1 1 1 0 0,1-1 0 0 0,0 1-1 0 0,-1-1 1 0 0,0 1 0 0 0,1-1 0 0 0,-1 1-1 0 0,0-1 1 0 0,0 1 0 0 0,0-1-1 0 0,0 1 1 0 0,0-1 0 0 0,0 1-1 0 0,0-1 1 0 0,0 1 0 0 0,-1-1-1 0 0,1 1 1 0 0,0-1 0 0 0,-1 2-32 0 0,-31 62 1339 0 0,-15-16-955 0 0,-2-2-1 0 0,-2-2 0 0 0,-2-2 0 0 0,-2-2 1 0 0,-1-3-1 0 0,-13 3-383 0 0,35-18 278 0 0,-42 21-66 0 0,92-45-613 0 0,151-82-665 0 0,259-131-4136 0 0,-331 168 5557 0 0,1 4 0 0 0,3 4 0 0 0,1 4 0 0 0,6 4-355 0 0,-82 25 249 0 0,2 0 1 0 0,-1 2-1 0 0,0 0 1 0 0,0 2-1 0 0,1 1 0 0 0,17 2-249 0 0,-41-2 29 0 0,1 0 0 0 0,-1 1 0 0 0,0-1 0 0 0,0 0 0 0 0,0 1 0 0 0,0-1 0 0 0,0 1 0 0 0,0 0-1 0 0,0-1 1 0 0,0 1 0 0 0,0 0 0 0 0,0 0 0 0 0,0 1 0 0 0,0-1 0 0 0,0 0 0 0 0,-1 1 0 0 0,1-1 0 0 0,-1 1-1 0 0,1-1 1 0 0,-1 1 0 0 0,1 0 0 0 0,-1-1 0 0 0,0 1 0 0 0,0 0 0 0 0,0 0 0 0 0,0 0 0 0 0,0 0 0 0 0,0 0-1 0 0,-1 0 1 0 0,1 0 0 0 0,-1 0 0 0 0,1 0 0 0 0,-1 1 0 0 0,0-1 0 0 0,0 0 0 0 0,0 0 0 0 0,0 0 0 0 0,0 0-1 0 0,0 1 1 0 0,-1 1-29 0 0,-37 80 1085 0 0,7-51-875 0 0,-1-1-1 0 0,-2-2 1 0 0,-1-2 0 0 0,-1-1 0 0 0,-35 19-210 0 0,-41 33 813 0 0,84-52-743 0 0,40-27-295 0 0,83-37-22 0 0,93-49-834 0 0,-76 33 373 0 0,1 4 1 0 0,117-31 707 0 0,-196 70 58 0 0,-5 1 114 0 0,0 1 1 0 0,0 1-1 0 0,0 2 0 0 0,1 1 0 0 0,0 1 1 0 0,0 2-1 0 0,5 1-172 0 0,-34-1 19 0 0,0 1 1 0 0,0 0-1 0 0,0 0 1 0 0,0 0-1 0 0,0 0 1 0 0,0 0-1 0 0,0 0 1 0 0,0 0-1 0 0,0 0 1 0 0,0 0-1 0 0,0 0 1 0 0,0 1-1 0 0,-1-1 1 0 0,1 0-1 0 0,0 1 1 0 0,0-1-1 0 0,0 1 1 0 0,0-1-1 0 0,0 1 1 0 0,-1-1-1 0 0,1 1 1 0 0,0-1-1 0 0,0 1 1 0 0,-1 0-1 0 0,1 0 0 0 0,0-1 1 0 0,-1 1-1 0 0,1 0 1 0 0,-1 0-1 0 0,1 0 1 0 0,-1-1-1 0 0,1 1 1 0 0,-1 0-1 0 0,0 0 1 0 0,1 0-1 0 0,-1 0 1 0 0,0 0-1 0 0,0 0 1 0 0,0 0-1 0 0,0 0 1 0 0,0 0-1 0 0,0 0 1 0 0,0 0-1 0 0,0 0 1 0 0,0 0-1 0 0,0 0 1 0 0,0 0-1 0 0,-1 0 1 0 0,1 0-1 0 0,0 0-19 0 0,-29 39 840 0 0,-176 111 581 0 0,80-68-761 0 0,126-83-671 0 0,-1 0 1 0 0,1 1-1 0 0,-1-1 0 0 0,1 0 0 0 0,-1 1 0 0 0,1-1 0 0 0,-1 0 0 0 0,0 1 0 0 0,1-1 0 0 0,-1 1 0 0 0,1-1 0 0 0,-1 0 0 0 0,0 1 0 0 0,0-1 1 0 0,1 1-1 0 0,-1-1 0 0 0,0 1 0 0 0,0-1 0 0 0,1 1 0 0 0,-1 0 0 0 0,0-1 0 0 0,0 1 0 0 0,0-1 0 0 0,0 1 0 0 0,0-1 0 0 0,0 1 1 0 0,0-1-1 0 0,0 1 0 0 0,0 0 0 0 0,0-1 0 0 0,0 1 0 0 0,0-1 0 0 0,-1 1 0 0 0,1-1 0 0 0,0 1 0 0 0,0-1 0 0 0,0 1 0 0 0,-1-1 0 0 0,1 1 1 0 0,0-1-1 0 0,-1 1 0 0 0,1-1 0 0 0,0 1 0 0 0,-1-1 0 0 0,1 0 0 0 0,-1 1 0 0 0,1-1 0 0 0,-1 1 11 0 0,112-36-693 0 0,251-122-861 0 0,-132 68 2736 0 0,91-16-1182 0 0,-287 95 182 0 0,0 1 0 0 0,1 2 0 0 0,-1 2 0 0 0,2 1 1 0 0,17 1-183 0 0,-52 3 24 0 0,0 0 0 0 0,-1 1 1 0 0,1-1-1 0 0,0 0 1 0 0,-1 0-1 0 0,1 1 1 0 0,-1-1-1 0 0,1 0 1 0 0,-1 1-1 0 0,1-1 1 0 0,-1 0-1 0 0,1 1 1 0 0,-1-1-1 0 0,1 1 1 0 0,-1-1-1 0 0,1 1 1 0 0,-1-1-1 0 0,0 1 0 0 0,1-1 1 0 0,-1 1-1 0 0,0 0 1 0 0,1-1-1 0 0,-1 1 1 0 0,0-1-1 0 0,0 1 1 0 0,1 0-1 0 0,-1-1 1 0 0,0 1-1 0 0,0 0 1 0 0,0-1-1 0 0,0 1 1 0 0,0 0-1 0 0,0-1 0 0 0,0 1 1 0 0,0 0-1 0 0,0-1 1 0 0,-1 1-1 0 0,1-1 1 0 0,0 1-1 0 0,0 0 1 0 0,-1-1-1 0 0,1 1 1 0 0,0-1-1 0 0,0 1 1 0 0,-1 0-1 0 0,1-1 1 0 0,-1 1-1 0 0,1-1 0 0 0,-1 1 1 0 0,1-1-1 0 0,0 0 1 0 0,-1 1-1 0 0,0-1 1 0 0,1 1-25 0 0,-23 34 739 0 0,-187 175-39 0 0,190-190-1228 0 0,-19 18 37 0 0,25-29-3344 0 0,-1-3-3488 0 0,8-6-4628 0 0</inkml:trace>
  <inkml:trace contextRef="#ctx0" brushRef="#br0" timeOffset="43675.776">5413 7460 0 0 0,'0'0'1324'0'0,"0"0"-205"0"0,0 0-23 0 0,0 0 75 0 0,0 0-24 0 0,0 0-179 0 0,0 0-279 0 0,0 0-299 0 0,0 0-166 0 0,0 0-64 0 0,0 0 8 0 0,0 0 107 0 0,0 0 111 0 0,-7 8 1442 0 0,7-5 3913 0 0,77 12-860 0 0,-25-8-4277 0 0,1-3 0 0 0,0-2 0 0 0,0-3 0 0 0,0-1 0 0 0,7-4-604 0 0,81-6 360 0 0,-68 8-186 0 0,3-7 309 0 0,-76 11-494 0 0,0 0 13 0 0,0 0-8 0 0,0 0 4 0 0,0 0 18 0 0,0 0-2 0 0,0 0 13 0 0,0 0 0 0 0,0 0 2 0 0,0 0-2 0 0,0 0 8 0 0,0 0 18 0 0,0 0 6 0 0,0 0-9 0 0,0 0 18 0 0,0 0-12 0 0,0 0 8 0 0,0 0 10 0 0,0 0-16 0 0,0 0-11 0 0,0 0-15 0 0,0 0-15 0 0,0 0-3 0 0,0 0 11 0 0,0 0-6 0 0,0 0-3 0 0,0 0 0 0 0,0 0-6 0 0,0 0-16 0 0,0 0 11 0 0,0 0 10 0 0,0 0-1 0 0,0 0-2 0 0,0 0 4 0 0,0 0-13 0 0,0 0 17 0 0,0 0 9 0 0,0 0-2 0 0,0 0 1 0 0,0 0-8 0 0,0 0 0 0 0,0 0-9 0 0,0 0 1 0 0,0 0 12 0 0,0 0-11 0 0,0 0 3 0 0,0 0 11 0 0,0 0 13 0 0,0 0-14 0 0,0 0-19 0 0,0 0-35 0 0,0 0 27 0 0,0 0 3 0 0,0 0-12 0 0,0 0 19 0 0,0 0-13 0 0,0 0 15 0 0,0 0 5 0 0,0 0-8 0 0,0 0-22 0 0,0 0 33 0 0,0 0 1 0 0,0 0 8 0 0,0 0 17 0 0,0 0-17 0 0,23 0 219 0 0,64-7-36 0 0,-74 5-1899 0 0,-7-7-4190 0 0,-6 5-6064 0 0</inkml:trace>
  <inkml:trace contextRef="#ctx0" brushRef="#br1" timeOffset="67980.864">2110 3270 0 0 0,'0'0'336'0'0,"0"0"679"0"0,0 0 205 0 0,0 0 42 0 0,0 0-49 0 0,0 0-107 0 0,0 0 5 0 0,0 0 37 0 0,0 0 47 0 0,-6-15 4446 0 0,-25 20-1434 0 0,-23 38-3458 0 0,16 12-460 0 0,37-53-273 0 0,0 0-1 0 0,0 0 1 0 0,0 1-1 0 0,1-1 1 0 0,-1 1-1 0 0,1-1 1 0 0,-1 1-1 0 0,1-1 1 0 0,0 1-1 0 0,0-1 1 0 0,0 0-1 0 0,0 1 1 0 0,1-1-1 0 0,-1 1 1 0 0,1-1-1 0 0,-1 1 1 0 0,1-1-1 0 0,0 0 1 0 0,0 1-1 0 0,0-1 1 0 0,0 0-1 0 0,0 0 1 0 0,1 0-1 0 0,-1 0 1 0 0,0 0-1 0 0,1 0 0 0 0,0 0 1 0 0,-1 0-1 0 0,1 0 1 0 0,0-1-1 0 0,0 1 1 0 0,0-1-1 0 0,0 1 1 0 0,0-1-1 0 0,1 0 1 0 0,-1 0-1 0 0,0 0 1 0 0,1 0-1 0 0,-1 0 1 0 0,0-1-1 0 0,1 1 1 0 0,-1-1-1 0 0,1 0 1 0 0,-1 1-1 0 0,1-1 1 0 0,-1 0-1 0 0,1 0 1 0 0,-1 0-1 0 0,1-1-15 0 0,4 1 81 0 0,0-1 0 0 0,0 1 0 0 0,0-2 0 0 0,1 1-1 0 0,-1-1 1 0 0,-1 0 0 0 0,1 0 0 0 0,0-1 0 0 0,0 0-1 0 0,-1 0 1 0 0,0-1 0 0 0,1 1 0 0 0,-1-2 0 0 0,-1 1 0 0 0,1 0-1 0 0,-1-1 1 0 0,1 0 0 0 0,-1-1 0 0 0,-1 1 0 0 0,1-1 0 0 0,-1 0-1 0 0,0 0 1 0 0,0 0 0 0 0,-1 0 0 0 0,0-1 0 0 0,0 1 0 0 0,0-1-1 0 0,-1 0-80 0 0,-1 5 25 0 0,-1 0-1 0 0,1 0 1 0 0,-1-1-1 0 0,0 1 0 0 0,1 0 1 0 0,-1 0-1 0 0,0-1 1 0 0,0 1-1 0 0,-1 0 1 0 0,1 0-1 0 0,0 0 0 0 0,-1-1 1 0 0,1 1-1 0 0,-1 0 1 0 0,0 0-1 0 0,0 0 0 0 0,0 0 1 0 0,0 0-1 0 0,0 0 1 0 0,0 0-1 0 0,0 0 1 0 0,-1 1-1 0 0,1-1 0 0 0,0 0 1 0 0,-1 1-1 0 0,0-1 1 0 0,1 1-1 0 0,-1 0 1 0 0,0-1-1 0 0,0 1 0 0 0,0 0 1 0 0,0 0-1 0 0,0 0 1 0 0,0 0-1 0 0,0 0 0 0 0,0 1 1 0 0,0-1-1 0 0,0 1 1 0 0,-1-1-1 0 0,1 1 1 0 0,0 0-1 0 0,0 0 0 0 0,0 0 1 0 0,-1 0-1 0 0,1 0-24 0 0,-4 0-1 0 0,2-1-8 0 0,-1 0 1 0 0,1 0-1 0 0,-1 1 0 0 0,1-1 0 0 0,-1 1 1 0 0,1 0-1 0 0,-1 1 0 0 0,0-1 0 0 0,1 1 0 0 0,-1 0 1 0 0,1 0-1 0 0,-1 0 0 0 0,1 1 0 0 0,0-1 1 0 0,0 1-1 0 0,-1 0 0 0 0,1 0 0 0 0,0 1 1 0 0,1-1-1 0 0,-1 1 0 0 0,0 0 0 0 0,1 0 1 0 0,-1 0-1 0 0,1 0 0 0 0,0 1 0 0 0,0-1 1 0 0,1 1-1 0 0,-1 0 0 0 0,1 0 0 0 0,-2 2 9 0 0,3-2 0 0 0,-1-1-1 0 0,1 0 1 0 0,0 1 0 0 0,0-1-1 0 0,0 1 1 0 0,1-1-1 0 0,-1 1 1 0 0,1 0 0 0 0,0-1-1 0 0,0 1 1 0 0,0-1-1 0 0,0 1 1 0 0,1 0 0 0 0,-1-1-1 0 0,1 1 1 0 0,0-1-1 0 0,0 1 1 0 0,0-1 0 0 0,1 0-1 0 0,-1 1 1 0 0,1-1-1 0 0,0 0 1 0 0,0 0 0 0 0,0 0-1 0 0,0 0 1 0 0,0 0-1 0 0,1-1 1 0 0,-1 1 0 0 0,1-1-1 0 0,0 1 1 0 0,0-1-1 0 0,0 0 1 0 0,0 0 0 0 0,0 0-1 0 0,0-1 1 0 0,0 1-1 0 0,1-1 1 0 0,-1 1 0 0 0,1-1-1 0 0,2 0 1 0 0,1-1 28 0 0,-1 0-1 0 0,1 0 1 0 0,0-1 0 0 0,0 0-1 0 0,-1 0 1 0 0,1-1-1 0 0,-1 0 1 0 0,1 0 0 0 0,-1 0-1 0 0,0-1 1 0 0,0 0-1 0 0,0 0 1 0 0,0 0 0 0 0,0-1-1 0 0,-1 0 1 0 0,1 0 0 0 0,-1-1-1 0 0,0 1 1 0 0,-1-1-1 0 0,2-1-27 0 0,-4 4 17 0 0,0 1 0 0 0,0-1 0 0 0,0 0 0 0 0,0 1 0 0 0,-1-1 0 0 0,1 0 0 0 0,0 0 0 0 0,-1 0 0 0 0,1-1 0 0 0,-1 1-1 0 0,0 0 1 0 0,1-1 0 0 0,-1 1 0 0 0,0 0 0 0 0,-1-1 0 0 0,1 1 0 0 0,0-1 0 0 0,-1 0 0 0 0,1 1 0 0 0,-1-1 0 0 0,0 1 0 0 0,0-1 0 0 0,0 0 0 0 0,0 1-1 0 0,-1-1 1 0 0,1 1 0 0 0,0-1 0 0 0,-1 0 0 0 0,0 1 0 0 0,0-1 0 0 0,0 1 0 0 0,0 0 0 0 0,0-1 0 0 0,0 1 0 0 0,-1 0 0 0 0,1 0 0 0 0,-1-1-1 0 0,1 1 1 0 0,-1 0 0 0 0,0 1 0 0 0,0-1 0 0 0,0 0 0 0 0,0 0 0 0 0,0 1 0 0 0,0-1 0 0 0,0 1 0 0 0,-1 0 0 0 0,1 0 0 0 0,0 0 0 0 0,-1 0 0 0 0,1 0-1 0 0,-1 0 1 0 0,1 0 0 0 0,-1 1 0 0 0,-1-1-17 0 0,-86 16-265 0 0,81-12 233 0 0,1 1 1 0 0,-1 0-1 0 0,1 1 0 0 0,0 0 1 0 0,0 0-1 0 0,0 1 1 0 0,1 0-1 0 0,0 0 0 0 0,0 1 1 0 0,1 0-1 0 0,0 0 1 0 0,0 1-1 0 0,-4 7 32 0 0,9-14-2 0 0,0 0 0 0 0,0 1 1 0 0,1-1-1 0 0,-1 0 0 0 0,1 1 0 0 0,-1-1 0 0 0,1 1 0 0 0,0-1 1 0 0,0 0-1 0 0,0 1 0 0 0,-1-1 0 0 0,1 1 0 0 0,0-1 1 0 0,1 1-1 0 0,-1-1 0 0 0,0 0 0 0 0,0 1 0 0 0,1-1 0 0 0,-1 1 1 0 0,0-1-1 0 0,1 0 0 0 0,0 1 0 0 0,-1-1 0 0 0,1 0 0 0 0,0 0 1 0 0,-1 1-1 0 0,1-1 0 0 0,0 0 0 0 0,0 0 0 0 0,0 0 0 0 0,0 0 1 0 0,0 0-1 0 0,0 0 0 0 0,1 0 0 0 0,-1 0 0 0 0,0-1 1 0 0,0 1-1 0 0,1 0 0 0 0,-1-1 0 0 0,0 1 0 0 0,1-1 0 0 0,-1 1 1 0 0,0-1-1 0 0,1 0 0 0 0,0 1 2 0 0,64 7 110 0 0,-57-7-73 0 0,-1-1 1 0 0,0-1-1 0 0,1 1 1 0 0,-1-2-1 0 0,0 1 0 0 0,0-1 1 0 0,0 0-1 0 0,0-1 1 0 0,0 0-1 0 0,0 0 0 0 0,-1 0 1 0 0,1-1-1 0 0,-1 0 0 0 0,0-1 1 0 0,0 0-1 0 0,-1 0 1 0 0,1 0-1 0 0,-1-1 0 0 0,0 0 1 0 0,-1 0-1 0 0,1-1 1 0 0,-1 1-1 0 0,0-1 0 0 0,-1 0 1 0 0,0 0-1 0 0,0-1 1 0 0,0 1-1 0 0,-1-1 0 0 0,1-5-37 0 0,-3 10 1 0 0,-1 1-1 0 0,0-1 1 0 0,0 0 0 0 0,0 1-1 0 0,0-1 1 0 0,-1 0-1 0 0,1 1 1 0 0,-1-1-1 0 0,1 1 1 0 0,-1-1 0 0 0,0 1-1 0 0,0-1 1 0 0,0 1-1 0 0,0-1 1 0 0,-1 1-1 0 0,1 0 1 0 0,-1 0 0 0 0,1-1-1 0 0,-1 1 1 0 0,0 0-1 0 0,0 1 1 0 0,1-1-1 0 0,-1 0 1 0 0,-1 0-1 0 0,1 1 1 0 0,0-1 0 0 0,0 1-1 0 0,-1 0 1 0 0,1 0-1 0 0,0 0 1 0 0,-1 0-1 0 0,1 0 1 0 0,-1 0 0 0 0,0 1-1 0 0,1-1 1 0 0,-1 1-1 0 0,1 0 1 0 0,-1-1-1 0 0,0 1 1 0 0,1 0 0 0 0,-1 1-1 0 0,0-1 1 0 0,1 0-1 0 0,-1 1 1 0 0,1 0-1 0 0,-1-1 1 0 0,0 2-1 0 0,-6 0-17 0 0,1 0-1 0 0,-1 1 1 0 0,1 0 0 0 0,0 1 0 0 0,0 0-1 0 0,0 0 1 0 0,0 1 0 0 0,1 0 0 0 0,0 0-1 0 0,0 0 1 0 0,0 1 0 0 0,1 0 0 0 0,0 1-1 0 0,0-1 1 0 0,-3 6 17 0 0,1-4-22 0 0,5-4 13 0 0,0 0 0 0 0,0 0 0 0 0,0 0 0 0 0,0 0 0 0 0,0 1 1 0 0,1 0-1 0 0,0-1 0 0 0,0 1 0 0 0,0 0 0 0 0,1 0 0 0 0,0 0 1 0 0,0 0-1 0 0,0 0 0 0 0,0 0 0 0 0,1 0 0 0 0,0 5 9 0 0,1-8 3 0 0,0 1 0 0 0,1-2 0 0 0,-1 1 0 0 0,1 0 0 0 0,-1 0 0 0 0,1 0 0 0 0,0-1 0 0 0,0 1 0 0 0,0-1 0 0 0,0 1 0 0 0,0-1 0 0 0,0 0 0 0 0,0 0 0 0 0,0 0 0 0 0,1 0 0 0 0,-1 0 0 0 0,0 0 0 0 0,0-1 0 0 0,1 1 0 0 0,-1-1 0 0 0,1 1 0 0 0,-1-1 0 0 0,0 0 0 0 0,1 0 0 0 0,-1 0 0 0 0,1 0 0 0 0,-1-1 0 0 0,1 1 0 0 0,1-1-3 0 0,-2 1 9 0 0,96-14 301 0 0,-93 13-284 0 0,0 0 0 0 0,0 0-1 0 0,-1 0 1 0 0,1-1 0 0 0,0 1 0 0 0,-1-1 0 0 0,1 0 0 0 0,-1-1 0 0 0,0 1 0 0 0,0-1 0 0 0,1 0 0 0 0,-2 0 0 0 0,1 0 0 0 0,0 0 0 0 0,-1-1 0 0 0,1 1 0 0 0,-1-1 0 0 0,0 0 0 0 0,0 0 0 0 0,-1 0 0 0 0,1 0 0 0 0,-1-1 0 0 0,0 1 0 0 0,0-1-1 0 0,0 1 1 0 0,1-6-26 0 0,-3 8 6 0 0,1 0-1 0 0,-1 1 1 0 0,1-1-1 0 0,-1 0 0 0 0,0 0 1 0 0,0-1-1 0 0,0 1 0 0 0,0 0 1 0 0,0 0-1 0 0,0 0 0 0 0,0 0 1 0 0,-1 0-1 0 0,1 0 1 0 0,-1 0-1 0 0,1 1 0 0 0,-1-1 1 0 0,0 0-1 0 0,0 0 0 0 0,0 0 1 0 0,0 0-1 0 0,0 1 0 0 0,0-1 1 0 0,0 1-1 0 0,-1-1 1 0 0,1 1-1 0 0,0-1 0 0 0,-1 1 1 0 0,0-1-1 0 0,1 1 0 0 0,-1 0 1 0 0,0 0-1 0 0,1 0 1 0 0,-1 0-1 0 0,0 0 0 0 0,0 1 1 0 0,0-1-1 0 0,0 0 0 0 0,0 1 1 0 0,0-1-1 0 0,0 1 0 0 0,-2 0-5 0 0,-5-1-22 0 0,-1 1 0 0 0,0 0 0 0 0,0 0 0 0 0,0 1-1 0 0,1 1 1 0 0,-1-1 0 0 0,1 2 0 0 0,-1-1 0 0 0,1 1-1 0 0,0 1 1 0 0,0 0 0 0 0,0 0 0 0 0,0 1 0 0 0,1 0-1 0 0,-1 0 1 0 0,1 1 0 0 0,1 0 0 0 0,-1 0 0 0 0,1 1-1 0 0,-6 7 23 0 0,11-13-2 0 0,1-1 1 0 0,0 1-1 0 0,0 0 0 0 0,-1-1 0 0 0,1 1 0 0 0,0 0 0 0 0,0 0 0 0 0,0 0 0 0 0,0 0 0 0 0,0 0 1 0 0,0 0-1 0 0,0 0 0 0 0,0 0 0 0 0,1 0 0 0 0,-1 1 0 0 0,0-1 0 0 0,1 0 0 0 0,-1 0 0 0 0,1 1 0 0 0,-1-1 1 0 0,1 0-1 0 0,0 1 0 0 0,-1-1 0 0 0,1 1 0 0 0,0-1 0 0 0,0 0 0 0 0,0 1 0 0 0,0-1 0 0 0,0 1 1 0 0,0-1-1 0 0,0 0 0 0 0,1 1 0 0 0,-1-1 0 0 0,1 1 0 0 0,-1-1 0 0 0,1 0 0 0 0,-1 1 0 0 0,1-1 0 0 0,-1 0 1 0 0,1 0-1 0 0,0 0 0 0 0,0 0 0 0 0,0 1 0 0 0,0-1 0 0 0,0 0 0 0 0,0 0 0 0 0,0-1 0 0 0,0 1 1 0 0,0 0-1 0 0,0 0 0 0 0,1 0 0 0 0,-1-1 0 0 0,0 1 0 0 0,0-1 0 0 0,1 1 0 0 0,-1-1 0 0 0,2 1 2 0 0,9 0 42 0 0,0-1-1 0 0,0-1 1 0 0,0 0-1 0 0,0-1 1 0 0,0 0-1 0 0,-1-1 0 0 0,1 0 1 0 0,0 0-1 0 0,-1-1 1 0 0,5-3-42 0 0,14-4 64 0 0,-28 11-50 0 0,-1-1 0 0 0,1 1 0 0 0,-1 0 0 0 0,1-1 0 0 0,-1 1 1 0 0,0 0-1 0 0,1-1 0 0 0,-1 0 0 0 0,0 1 0 0 0,1-1 0 0 0,-1 0 0 0 0,0 0 0 0 0,0 0 0 0 0,0 0 0 0 0,1 0 0 0 0,-1 0 0 0 0,0 0 0 0 0,-1 0 0 0 0,1 0 1 0 0,0 0-1 0 0,0-1 0 0 0,0 1 0 0 0,-1 0 0 0 0,1-1 0 0 0,0 1 0 0 0,-1 0 0 0 0,1-1 0 0 0,-1 1 0 0 0,0-1 0 0 0,0 1 0 0 0,1-1 0 0 0,-1 1 0 0 0,0-1 1 0 0,0 1-1 0 0,0 0 0 0 0,0-1 0 0 0,-1 1 0 0 0,1-1 0 0 0,0 1 0 0 0,-1-1-14 0 0,-6-4-19 0 0,0 1 1 0 0,-1 0-1 0 0,0 1 0 0 0,0 0 1 0 0,0 0-1 0 0,0 1 0 0 0,-1 0 1 0 0,1 0-1 0 0,-1 1 0 0 0,0 0 1 0 0,0 1-1 0 0,0 0 0 0 0,0 0 1 0 0,0 1-1 0 0,0 0 0 0 0,1 0 0 0 0,-1 1 1 0 0,0 0-1 0 0,0 1 0 0 0,-3 1 19 0 0,8-3-11 0 0,0 0-1 0 0,0 1 0 0 0,-1 0 0 0 0,1-1 0 0 0,0 2 0 0 0,0-1 0 0 0,0 0 0 0 0,0 1 0 0 0,0-1 0 0 0,1 1 0 0 0,-1 0 0 0 0,0 1 0 0 0,1-1 0 0 0,0 1 0 0 0,-1-1 0 0 0,1 1 0 0 0,0 0 0 0 0,0 0 0 0 0,1 0 0 0 0,-1 1 0 0 0,1-1 1 0 0,-1 1-1 0 0,1-1 0 0 0,0 1 0 0 0,0 0 0 0 0,1 0 0 0 0,-1 2 12 0 0,63 18 88 0 0,13-12-78 0 0,-82-5-6338 0 0,2-4-3243 0 0,2-2-1578 0 0</inkml:trace>
  <inkml:trace contextRef="#ctx0" brushRef="#br0" timeOffset="98054.544">2754 3108 0 0 0,'0'0'979'0'0,"0"0"178"0"0,0 0 81 0 0,0 0 25 0 0,5-1-17 0 0,18-6 2105 0 0,-23 7-2456 0 0,0 0-106 0 0,0 0-81 0 0,0 0-83 0 0,0 0-53 0 0,0 0-27 0 0,0 0-13 0 0,0 0 12 0 0,0 0 51 0 0,0 0 67 0 0,0 0 62 0 0,0 0 57 0 0,0 0-20 0 0,0 0-73 0 0,-38-19 2920 0 0,-24-5-1742 0 0,56 22-1803 0 0,0 1 0 0 0,0 0-1 0 0,0 0 1 0 0,0 1 0 0 0,0 0 0 0 0,0 0-1 0 0,0 0 1 0 0,1 1 0 0 0,-1 0 0 0 0,0 0-1 0 0,0 0 1 0 0,0 1 0 0 0,0-1 0 0 0,1 2-1 0 0,-1-1 1 0 0,1 1 0 0 0,0-1 0 0 0,-1 1-1 0 0,1 1 1 0 0,1-1 0 0 0,-4 3-63 0 0,-4 4 100 0 0,-1 0-1 0 0,2 1 1 0 0,-1 0 0 0 0,1 1 0 0 0,1 0-1 0 0,0 0 1 0 0,1 1 0 0 0,1 1 0 0 0,0-1-1 0 0,-2 6-99 0 0,7-13 24 0 0,-1-1 0 0 0,1 1 0 0 0,1 0 0 0 0,-1 1 0 0 0,1-1 0 0 0,0 0 0 0 0,1 1-1 0 0,0-1 1 0 0,0 1 0 0 0,0-1 0 0 0,0 1 0 0 0,1 0 0 0 0,0-1 0 0 0,1 1 0 0 0,-1-1 0 0 0,1 1-1 0 0,1-1 1 0 0,-1 1 0 0 0,1-1 0 0 0,0 0 0 0 0,1 1 0 0 0,-1-1 0 0 0,3 3-24 0 0,16 15 205 0 0,-18-19-162 0 0,1-1 1 0 0,-1 0-1 0 0,1 0 1 0 0,0 0 0 0 0,0 0-1 0 0,0-1 1 0 0,0 0-1 0 0,0 1 1 0 0,1-1-1 0 0,0-1 1 0 0,-1 1 0 0 0,1-1-1 0 0,0 0 1 0 0,1 0-44 0 0,11 3 121 0 0,0-1 1 0 0,1 0-1 0 0,0-2 1 0 0,0 0 0 0 0,0-1-1 0 0,0 0 1 0 0,0-2-1 0 0,0 0 1 0 0,0-1 0 0 0,0-1-1 0 0,12-4-121 0 0,25-5 378 0 0,-55 12-352 0 0,0 0-4 0 0,0 0-10 0 0,0 0 2 0 0,0 0 2 0 0,0 0-1 0 0,0 0-6 0 0,0 0-9 0 0,0 0-30 0 0,-5-11-1964 0 0,2 6-1230 0 0,2 2-3618 0 0,1 0-5881 0 0</inkml:trace>
  <inkml:trace contextRef="#ctx0" brushRef="#br0" timeOffset="102529.872">3198 1896 0 0 0,'0'0'615'0'0,"0"0"382"0"0,0 0-30 0 0,0 0-141 0 0,0 0-151 0 0,0 0-102 0 0,0 0-26 0 0,1-2 30 0 0,3-10 1408 0 0,-4 12-1279 0 0,0 0 59 0 0,0 0 79 0 0,0 0 61 0 0,0 0 17 0 0,0 0-57 0 0,0 0-100 0 0,0 0-124 0 0,0 22 1854 0 0,30 210 839 0 0,14 59-2032 0 0,-39-27-814 0 0,-30-56 444 0 0,20 55-221 0 0,18-101 179 0 0,3 0-360 0 0,0-33 53 0 0,-12 52 147 0 0,1-145-686 0 0,1 124 678 0 0,-6-106-611 0 0,0-53-79 0 0,0 28 223 0 0,0 7-70 0 0,0-35-209 0 0,0-1 23 0 0,-4 11 789 0 0,-22 15-695 0 0,3 4-107 0 0,14 5 541 0 0,9-35-7196 0 0,2-6-295 0 0,1 2-5330 0 0</inkml:trace>
  <inkml:trace contextRef="#ctx0" brushRef="#br0" timeOffset="104794.076">4078 3793 0 0 0,'0'0'1759'0'0,"0"0"35"0"0,0 0 38 0 0,0 0-6 0 0,0 0-100 0 0,0 0-203 0 0,0 0-152 0 0,0 0-137 0 0,0 0-155 0 0,-18-15 3848 0 0,-90-19-1241 0 0,97 32-3479 0 0,-3-1 0 0 0,-1 1 1 0 0,0 0 0 0 0,0 1 0 0 0,0 1 0 0 0,1 0 0 0 0,-1 1 0 0 0,0 0 0 0 0,0 1 0 0 0,0 1-208 0 0,-120 52 761 0 0,108-44-581 0 0,1 2 0 0 0,1 1 0 0 0,0 1 0 0 0,0 1 0 0 0,2 1 0 0 0,0 2 0 0 0,-5 5-180 0 0,-53 116 602 0 0,45-44-219 0 0,33-81-323 0 0,0 0 1 0 0,0-1 0 0 0,1 1 0 0 0,1 0 0 0 0,1 0 0 0 0,0 0 0 0 0,1 0-1 0 0,0 2-60 0 0,3-3 37 0 0,0-1-1 0 0,1 0 1 0 0,0 0-1 0 0,1 0 0 0 0,1 0 1 0 0,0-1-1 0 0,0 0 1 0 0,3 2-37 0 0,9 16 67 0 0,99 102 276 0 0,-107-122-313 0 0,0-1 0 0 0,1-1 0 0 0,0 0 0 0 0,0 0 0 0 0,1-1 0 0 0,-1-1 1 0 0,2 0-1 0 0,-1-1 0 0 0,1 0 0 0 0,-1-1 0 0 0,1-1 0 0 0,1 0 0 0 0,-1-1 0 0 0,1 0-30 0 0,55 12 122 0 0,97-21 212 0 0,24-55-95 0 0,-178 57-225 0 0,-1-1 0 0 0,0-1 0 0 0,0 0 0 0 0,0 0 0 0 0,-1-1 0 0 0,0 0 0 0 0,-1-1 0 0 0,0 0 0 0 0,0-1 0 0 0,-1 0 0 0 0,0-1 0 0 0,-1 0-1 0 0,4-7-13 0 0,34-59 129 0 0,-37 57-104 0 0,0 0 0 0 0,-1 0 1 0 0,-1 0-1 0 0,0-1 0 0 0,-2 0 1 0 0,2-15-26 0 0,-6 24 27 0 0,2-2-20 0 0,0-2-1 0 0,-2 1 1 0 0,0 0-1 0 0,-1 0 1 0 0,0 0 0 0 0,-1 0-1 0 0,-1 0 1 0 0,-2-12-7 0 0,-63-113 54 0 0,-18-3 30 0 0,74 132-206 0 0,0 1 0 0 0,0 0-1 0 0,-1 0 1 0 0,-1 1 0 0 0,1 1 0 0 0,-2 0-1 0 0,1 0 1 0 0,-1 2 0 0 0,0-1-1 0 0,0 2 1 0 0,-1 0 0 0 0,1 1 0 0 0,-1 0-1 0 0,0 1 1 0 0,0 1 0 0 0,-1 0-1 0 0,1 1 1 0 0,0 1 0 0 0,-1 0 0 0 0,1 2-1 0 0,0-1 1 0 0,-2 2 122 0 0,-1-3-76 0 0,18 0-725 0 0,0 0-361 0 0,0 0-523 0 0,0 1-2491 0 0,0 2-7329 0 0</inkml:trace>
  <inkml:trace contextRef="#ctx0" brushRef="#br0" timeOffset="108895.565">4382 4234 0 0 0,'0'0'712'0'0,"0"0"234"0"0,0 0-43 0 0,0 0-93 0 0,0 0-37 0 0,0 0-8 0 0,0 0 11 0 0,0 0-22 0 0,0 0-50 0 0,0-20 7878 0 0,0 14-7603 0 0,20-77 1899 0 0,-2-80-525 0 0,-1 8-960 0 0,9-24 40 0 0,-23-2-619 0 0,-12-8 7 0 0,-1 35-403 0 0,-5 36-190 0 0,-2-48 151 0 0,9 15-119 0 0,-8-150 160 0 0,15 289-411 0 0,-5-25 30 0 0,3-1 1 0 0,1 0 0 0 0,2 0 0 0 0,1 0 0 0 0,4-15-40 0 0,11-112 97 0 0,-14 13 42 0 0,-9 12-50 0 0,2 29 42 0 0,-1-2-79 0 0,6-39 47 0 0,-3 72-73 0 0,-16 28 66 0 0,15 16-41 0 0,5 28-92 0 0,-16 5-2175 0 0,15 11 941 0 0,1 7-1868 0 0,-2-6-7224 0 0,-1-9-1132 0 0</inkml:trace>
  <inkml:trace contextRef="#ctx0" brushRef="#br0" timeOffset="110085.7">4113 829 0 0 0,'0'0'223'0'0,"0"0"509"0"0,0 0 121 0 0,0 0-74 0 0,0 0-68 0 0,0 0 1 0 0,0 0 51 0 0,0 0 80 0 0,0 0 117 0 0,0 0 74 0 0,0 0-21 0 0,1-11-22 0 0,7-45 907 0 0,-4 17 6077 0 0,-4 38-7514 0 0,0 1-5 0 0,-4 0 3089 0 0,36 81-2983 0 0,-1 5 150 0 0,46 92 92 0 0,-53-134-653 0 0,44 53 165 0 0,-68-97-277 0 0,0-1 1 0 0,-1 1 0 0 0,1 0 0 0 0,0 0-1 0 0,0-1 1 0 0,0 1 0 0 0,0 0-1 0 0,0-1 1 0 0,0 1 0 0 0,0 0 0 0 0,0-1-1 0 0,0 1 1 0 0,0 0 0 0 0,0-1 0 0 0,0 1-1 0 0,0 0 1 0 0,0 0 0 0 0,1-1-1 0 0,-1 1 1 0 0,0 0 0 0 0,0-1 0 0 0,0 1-1 0 0,0 0 1 0 0,0 0 0 0 0,1-1 0 0 0,-1 1-1 0 0,0 0 1 0 0,0 0 0 0 0,1 0-1 0 0,-1-1 1 0 0,0 1 0 0 0,0 0 0 0 0,1 0-1 0 0,-1 0 1 0 0,0 0 0 0 0,0-1-1 0 0,1 1 1 0 0,-1 0 0 0 0,0 0 0 0 0,1 0-1 0 0,-1 0 1 0 0,0 0 0 0 0,0 0 0 0 0,1 0-1 0 0,-1 0 1 0 0,0 0 0 0 0,1 0-1 0 0,-1 0 1 0 0,0 0 0 0 0,1 0 0 0 0,-1 0-1 0 0,0 0 1 0 0,1 0 0 0 0,-1 0 0 0 0,0 0-1 0 0,0 1 1 0 0,1-1-40 0 0,-2-13-336 0 0,13-42 403 0 0,104-196 17 0 0,-54 75 64 0 0,-59 160-271 0 0,-5 27 329 0 0,0 11-1497 0 0,4-3-3321 0 0,1-15-1938 0 0,0 0-5800 0 0</inkml:trace>
  <inkml:trace contextRef="#ctx0" brushRef="#br0" timeOffset="117227.3">2979 4956 0 0 0,'0'0'409'0'0,"0"0"677"0"0,0 0 164 0 0,0 0-22 0 0,0 0-88 0 0,0 0-56 0 0,0 0-33 0 0,0 0-45 0 0,0 0-33 0 0,-11 0 2387 0 0,137 2 1592 0 0,169-8-1515 0 0,-10-8-2340 0 0,-87 14-661 0 0,32 29-128 0 0,-28-15-7 0 0,169-14 177 0 0,-173-21-94 0 0,40 17-49 0 0,-130 0-143 0 0,-23 1 54 0 0,12-1-86 0 0,91 0 163 0 0,-127-3-42 0 0,20-8 140 0 0,30 8-300 0 0,-63 3 12 0 0,3-7-93 0 0,11 0 58 0 0,-14 4-48 0 0,-48 7-66 0 0,0 0 19 0 0,0 0-15 0 0,0 0 15 0 0,0 0 5 0 0,0 0-6 0 0,0 0-19 0 0,0 0 4 0 0,0 0 19 0 0,0 0 14 0 0,0 0-2 0 0,0 0-6 0 0,0 0-12 0 0,0 0 5 0 0,0 0-21 0 0,0 0-1 0 0,0 0 2 0 0,0 0 14 0 0,0 0 23 0 0,0 0-22 0 0,0 0 15 0 0,0 0-14 0 0,0 0-33 0 0,0 0 18 0 0,0 0 8 0 0,0 0 9 0 0,-33 217 252 0 0,6-37-162 0 0,32 26-72 0 0,-5-118 69 0 0,-26 4 252 0 0,21 34-196 0 0,5-126-118 0 0,0 0-13 0 0,-3 26 854 0 0,-67-41-908 0 0,-100-3-117 0 0,-110-15-1 0 0,157 23 76 0 0,0 4 0 0 0,-21 7 81 0 0,64-1 21 0 0,-100-11-33 0 0,-479 15-38 0 0,470-23 94 0 0,-128 15-37 0 0,204 8 37 0 0,-245 0 59 0 0,328-23-27 0 0,6 12-35 0 0,-33 0-20 0 0,24 3 137 0 0,33 4-128 0 0,0 0 1 0 0,-13-8 393 0 0,24-96-339 0 0,9-60-23 0 0,-7-156-10 0 0,-29 276-15 0 0,15 8-88 0 0,0-2-727 0 0,-10 31-2014 0 0,5 6-4237 0 0,3-2-4890 0 0</inkml:trace>
  <inkml:trace contextRef="#ctx0" brushRef="#br0" timeOffset="118081.295">3877 4176 0 0 0,'0'0'563'0'0,"0"0"404"0"0,0 0-19 0 0,0 0-173 0 0,0 0-92 0 0,0 0-54 0 0,0 0-20 0 0,0 0 22 0 0,0 0 25 0 0,0 0 17 0 0,2-6-11 0 0,-1 4-725 0 0,9-26 1552 0 0,-10-6 4220 0 0,-2 33-5530 0 0,0 0-1 0 0,0 1 1 0 0,0-1-1 0 0,0 0 1 0 0,0 1-1 0 0,0-1 1 0 0,0 1-1 0 0,0 0 1 0 0,0 0-1 0 0,0 0 1 0 0,0 0-1 0 0,0 0 0 0 0,0 0 1 0 0,0 0-1 0 0,0 1 1 0 0,0-1-1 0 0,0 1 1 0 0,0-1-1 0 0,0 1 1 0 0,0 0-1 0 0,0 0 1 0 0,0 0-1 0 0,1 0 1 0 0,-2 0-179 0 0,-2 5 67 0 0,1 0 0 0 0,0 1 0 0 0,0-1 0 0 0,0 1-1 0 0,1 0 1 0 0,0 0 0 0 0,0 0 0 0 0,1 1 0 0 0,0-1 0 0 0,0 0 0 0 0,0 1 0 0 0,1-1 0 0 0,1 1 0 0 0,-1 0 0 0 0,1-1 0 0 0,0 1 0 0 0,1 0 0 0 0,0-1 0 0 0,0 1-1 0 0,1-1 1 0 0,1 5-67 0 0,-2-5 58 0 0,1-1 0 0 0,1 1 0 0 0,0-1 0 0 0,-1 1 0 0 0,2-1-1 0 0,-1 0 1 0 0,1 0 0 0 0,0 0 0 0 0,0-1 0 0 0,1 1 0 0 0,-1-1-1 0 0,3 1-57 0 0,44 17 1257 0 0,-46-24-1189 0 0,0 0 0 0 0,0 0 0 0 0,0-1 0 0 0,-1 1 0 0 0,1-1-1 0 0,-1 0 1 0 0,1-1 0 0 0,-1 1 0 0 0,0-1 0 0 0,0 0-1 0 0,0 0 1 0 0,0 0 0 0 0,0-1 0 0 0,-1 1 0 0 0,0-1-1 0 0,1 0 1 0 0,-1 0 0 0 0,-1 0 0 0 0,1 0 0 0 0,-1 0 0 0 0,1-1-1 0 0,-1 1 1 0 0,0-1 0 0 0,-1 1 0 0 0,1-1 0 0 0,-1 0-1 0 0,0 0 1 0 0,0 0 0 0 0,-1 0 0 0 0,1 0 0 0 0,-1 0-1 0 0,0 0 1 0 0,0-1-68 0 0,-1 2-12 0 0,1-1-1 0 0,-1 1 0 0 0,0 0 1 0 0,0-1-1 0 0,0 1 1 0 0,-1 0-1 0 0,1-1 0 0 0,-1 1 1 0 0,0 0-1 0 0,0 0 0 0 0,0 1 1 0 0,-1-1-1 0 0,0 0 1 0 0,1 1-1 0 0,-1-1 0 0 0,0 1 1 0 0,-1 0-1 0 0,1 0 0 0 0,0 0 1 0 0,-1 1-1 0 0,0-1 1 0 0,0 1-1 0 0,0 0 0 0 0,0 0 1 0 0,0 0-1 0 0,0 0 0 0 0,0 1 1 0 0,0 0-1 0 0,-1 0 1 0 0,1 0-1 0 0,-1 0 0 0 0,0 1 13 0 0,-45 2-3984 0 0,6 20-5757 0 0,39-18-875 0 0</inkml:trace>
  <inkml:trace contextRef="#ctx0" brushRef="#br0" timeOffset="118943.931">3649 4142 0 0 0,'0'0'471'0'0,"0"0"757"0"0,0 0 316 0 0,0 0 135 0 0,0 0 16 0 0,0 0-86 0 0,0 0-154 0 0,0 0-218 0 0,0 0-168 0 0,0 0-104 0 0,0 0-71 0 0,0 0-85 0 0,0 0-111 0 0,2-1-114 0 0,5-7-103 0 0,-5 6-61 0 0,-2 2-33 0 0,0 0-19 0 0,0 0-24 0 0,0 0-50 0 0,0 16 1049 0 0,1 219 2028 0 0,0 4-3111 0 0,-20-55-195 0 0,41-73 74 0 0,-16-19 181 0 0,-14-67-205 0 0,3-36-2530 0 0,10-18-928 0 0,1 11-2319 0 0,-4 10-1705 0 0</inkml:trace>
  <inkml:trace contextRef="#ctx0" brushRef="#br0" timeOffset="120297.415">3612 4242 0 0 0,'0'0'1042'0'0,"0"0"119"0"0,0 0-149 0 0,0 0-71 0 0,0 0 48 0 0,0 0 87 0 0,0 0 54 0 0,0 0-38 0 0,0 0-50 0 0,0 0-83 0 0,0 0-114 0 0,0 0-78 0 0,0 0-92 0 0,15-5 5501 0 0,0-116-4985 0 0,-14 117-1187 0 0,0 0 0 0 0,1 0 1 0 0,-1 1-1 0 0,1-1 0 0 0,0 0 0 0 0,0 1 1 0 0,1-1-1 0 0,-1 1 0 0 0,1 0 1 0 0,-1 0-1 0 0,1 0 0 0 0,0 0 1 0 0,0 0-1 0 0,0 1 0 0 0,1-1 1 0 0,-1 1-1 0 0,1 0 0 0 0,-1 0 0 0 0,1 0 1 0 0,0 0-1 0 0,0 1 0 0 0,0-1 1 0 0,0 1-1 0 0,0 0 0 0 0,0 0 1 0 0,1 1-5 0 0,118-4 578 0 0,32 8 591 0 0,-124-8-1029 0 0,3 0-6 0 0,-34 4-139 0 0,0 0 14 0 0,0 0 1 0 0,0 0 0 0 0,0 0 9 0 0,0 0-6 0 0,0 0 9 0 0,0 0-1 0 0,0 0-9 0 0,0 0 4 0 0,0 0 7 0 0,0 0 2 0 0,0 0 8 0 0,0 0 11 0 0,0 0-6 0 0,0 0-14 0 0,0 0 8 0 0,0 0-14 0 0,0 0-8 0 0,0 0-1 0 0,7 27 397 0 0,2 236 697 0 0,-10-166-1026 0 0,6 256 147 0 0,10-269-193 0 0,-6 8 90 0 0,7-32-100 0 0,-14-46-649 0 0,-8-31-1514 0 0,1 6-3826 0 0,2 7-4578 0 0</inkml:trace>
  <inkml:trace contextRef="#ctx0" brushRef="#br0" timeOffset="122283.965">3743 4161 0 0 0,'0'0'843'0'0,"0"0"105"0"0,0 0-129 0 0,0 0-174 0 0,0 0-114 0 0,0 0-64 0 0,0 0 50 0 0,0 0 86 0 0,0 0 33 0 0,0 0 4 0 0,-9 5-2 0 0,-82 70 3011 0 0,90-74-3587 0 0,-1 1 0 0 0,1-1 1 0 0,-1 0-1 0 0,1 0 1 0 0,0 1-1 0 0,0-1 0 0 0,-1 1 1 0 0,1 0-1 0 0,0-1 0 0 0,0 1 1 0 0,1 0-1 0 0,-1-1 1 0 0,0 1-1 0 0,0 0 0 0 0,1 0 1 0 0,-1 0-1 0 0,1 0 1 0 0,0 0-1 0 0,-1-1 0 0 0,1 1 1 0 0,0 0-1 0 0,0 0 0 0 0,0 0 1 0 0,1 0-1 0 0,-1 0 1 0 0,0 0-1 0 0,1 0 0 0 0,-1 0 1 0 0,1 0-1 0 0,-1-1 0 0 0,1 1 1 0 0,0 0-1 0 0,0 0 1 0 0,0-1-1 0 0,0 1 0 0 0,0-1 1 0 0,0 1-1 0 0,1-1 1 0 0,-1 1-1 0 0,0-1 0 0 0,1 0 1 0 0,-1 1-1 0 0,1-1 0 0 0,-1 0 1 0 0,1 0-1 0 0,0 0 1 0 0,-1 0-1 0 0,1 0 0 0 0,1 0-62 0 0,166-2 2059 0 0,-168 24-1861 0 0,-57 69 143 0 0,0-1-265 0 0,56-91-77 0 0,-1 1-1 0 0,1 0 1 0 0,-1 0 0 0 0,1-1-1 0 0,-1 1 1 0 0,1 0-1 0 0,0 0 1 0 0,-1 0-1 0 0,1-1 1 0 0,0 1 0 0 0,-1 0-1 0 0,1 0 1 0 0,0 0-1 0 0,0 0 1 0 0,0 0-1 0 0,0 0 1 0 0,0 0 0 0 0,0 0-1 0 0,0-1 1 0 0,0 1-1 0 0,0 0 1 0 0,0 0 0 0 0,1 0-1 0 0,-1 0 1 0 0,0 0-1 0 0,1 0 1 0 0,-1-1-1 0 0,1 1 1 0 0,-1 0 0 0 0,0 0-1 0 0,1-1 1 0 0,0 1-1 0 0,-1 0 1 0 0,1 0-1 0 0,-1-1 1 0 0,1 1 0 0 0,0-1-1 0 0,0 1 1 0 0,-1-1-1 0 0,1 1 1 0 0,0-1 0 0 0,0 1-1 0 0,-1-1 1 0 0,1 0-1 0 0,0 1 1 0 0,0-1-1 0 0,0 0 1 0 0,0 0 0 0 0,0 1-1 0 0,0-1 1 0 0,0 0-1 0 0,-1 0 1 0 0,1 0-1 0 0,0 0 1 0 0,0 0 0 0 0,0 0-1 0 0,0-1 1 0 0,0 1-1 0 0,0 0 1 0 0,0-1 1 0 0,13-1 40 0 0,0-1 0 0 0,0 0 0 0 0,0-1 0 0 0,-1-1 0 0 0,1-1-1 0 0,-1 1 1 0 0,0-2 0 0 0,-1 0 0 0 0,0 0 0 0 0,0-1 0 0 0,0-1 0 0 0,2-3-40 0 0,17-10 13 0 0,-24 18-35 0 0,-7 4 14 0 0,0 0 0 0 0,0 0 0 0 0,-1 0-1 0 0,1-1 1 0 0,0 1 0 0 0,0 0-1 0 0,-1 0 1 0 0,1 0 0 0 0,0 0-1 0 0,0 0 1 0 0,0 0 0 0 0,-1 0-1 0 0,1-1 1 0 0,0 1 0 0 0,0 0-1 0 0,0 0 1 0 0,0 0 0 0 0,-1-1-1 0 0,1 1 1 0 0,0 0 0 0 0,0 0-1 0 0,0 0 1 0 0,0-1 0 0 0,0 1 0 0 0,0 0-1 0 0,0 0 1 0 0,0-1 0 0 0,0 1-1 0 0,0 0 1 0 0,0 0 0 0 0,-1-1-1 0 0,1 1 1 0 0,1 0 8 0 0,-5 0-101 0 0,-19 33-118 0 0,-93 78-84 0 0,102-83-384 0 0,45-28 523 0 0,60-39 327 0 0,-8-5 52 0 0,-75 40-381 0 0,-12 0 1695 0 0,-51 49-1508 0 0,-74 75 7 0 0,123-116-46 0 0,4-3-2 0 0,0 0-1 0 0,0 1 0 0 0,-1-1 0 0 0,1 0 0 0 0,0 1 0 0 0,0-1 0 0 0,0 1 1 0 0,1 0-1 0 0,-1 0 0 0 0,0 0 0 0 0,1 0 0 0 0,-1 0 0 0 0,1 0 0 0 0,-1 0 0 0 0,1 0 1 0 0,0 1-1 0 0,0-1 0 0 0,0 0 0 0 0,0 1 0 0 0,1-1 0 0 0,-1 1 0 0 0,1-1 1 0 0,-1 2 20 0 0,34-4-76 0 0,89-45 245 0 0,109-38-90 0 0,-301 138 409 0 0,28-28-460 0 0,-108 89 21 0 0,134-80-352 0 0,42-31 299 0 0,68-35 280 0 0,-11 1-221 0 0,-83 29-10 0 0,0 0 37 0 0,-22 14 308 0 0,-151 89-323 0 0,102-62-45 0 0,112-37-377 0 0,38-34 456 0 0,-9 1-81 0 0,-140 77 799 0 0,-101 28-1645 0 0,170-76 628 0 0,0-1-1 0 0,1 0 0 0 0,-1 0 1 0 0,1 0-1 0 0,-1 0 0 0 0,1 0 0 0 0,0 0 1 0 0,-1 0-1 0 0,1 0 0 0 0,0 0 1 0 0,0 0-1 0 0,0 0 0 0 0,-1 0 0 0 0,1 0 1 0 0,0 0-1 0 0,0 0 0 0 0,1-1 1 0 0,-1 1-1 0 0,0 0 0 0 0,0 0 0 0 0,0 0 1 0 0,1 0-1 0 0,-1 0 0 0 0,1 0 1 0 0,-1 0-1 0 0,1 0 0 0 0,-1 0 0 0 0,1 1 1 0 0,-1-1-1 0 0,1 0 0 0 0,0 0 1 0 0,-1 0-1 0 0,1 1 0 0 0,0-1 1 0 0,0 0-1 0 0,0 1 0 0 0,-1-1 0 0 0,1 0 1 0 0,0 1-1 0 0,0-1 0 0 0,0 1 1 0 0,0-1-1 0 0,0 1 199 0 0,1-1-1691 0 0,2-7-5796 0 0</inkml:trace>
  <inkml:trace contextRef="#ctx0" brushRef="#br0" timeOffset="125369.905">4696 5210 0 0 0,'0'0'320'0'0,"0"0"511"0"0,0 0 141 0 0,0 0 106 0 0,0 0 163 0 0,0 0 116 0 0,0 0 58 0 0,0 0-54 0 0,0 0-101 0 0,0 0-91 0 0,5 6 2757 0 0,-4-5 5069 0 0,-40-31-8152 0 0,29 23-730 0 0,-1 1-1 0 0,1 0 1 0 0,-1 0-1 0 0,0 1 1 0 0,-1 0-1 0 0,1 1 1 0 0,-1 0-1 0 0,0 1 1 0 0,0 0 0 0 0,-3 1-113 0 0,2-1 82 0 0,3 1-35 0 0,1-1 1 0 0,-1 1-1 0 0,0 1 0 0 0,0 0 1 0 0,0 0-1 0 0,-1 1 1 0 0,1 1-1 0 0,0-1 0 0 0,0 2 1 0 0,-8 1-48 0 0,-19 8 46 0 0,-44 25 89 0 0,69-26-84 0 0,-16 28 49 0 0,23 44 40 0 0,6-75-123 0 0,1 1 0 0 0,0-1 1 0 0,0 0-1 0 0,1 0 0 0 0,0 0 1 0 0,0 0-1 0 0,0 0 0 0 0,1-1 1 0 0,0 0-1 0 0,0 1 0 0 0,1-1 1 0 0,0-1-1 0 0,0 1 0 0 0,0-1 1 0 0,1 0-1 0 0,-1 0 0 0 0,1 0 1 0 0,1-1-1 0 0,-1 0 0 0 0,0 0 1 0 0,1-1-1 0 0,2 1-17 0 0,90 22 299 0 0,21-41 84 0 0,-65-7-126 0 0,-56 21-237 0 0,1 0-1 0 0,0 0 1 0 0,-1 0-1 0 0,1 0 1 0 0,-1 0-1 0 0,0 0 1 0 0,1 1-1 0 0,-1-1 1 0 0,0 0-1 0 0,1 0 1 0 0,-1 1 0 0 0,0-1-1 0 0,0 0 1 0 0,0 1-1 0 0,0-1 1 0 0,1 1-1 0 0,-1-1 1 0 0,0 1-1 0 0,0-1 1 0 0,0 1 0 0 0,0 0-1 0 0,0 0 1 0 0,0-1-1 0 0,0 1 1 0 0,0 0-1 0 0,0 0 1 0 0,0 0-1 0 0,0 0 1 0 0,-1 0-1 0 0,1 0 1 0 0,0 0 0 0 0,0 1-1 0 0,0-1 1 0 0,0 0-1 0 0,0 1-19 0 0,-30-2-15 0 0,11 0 19 0 0,-1 1-1 0 0,1 1 1 0 0,0 1-1 0 0,0 0 1 0 0,0 1-1 0 0,0 2 1 0 0,-7 2-4 0 0,1 2-17 0 0,-69 38 12 0 0,91-43 4 0 0,0 1 0 0 0,0 0 0 0 0,1-1 0 0 0,0 1 0 0 0,-1 1 0 0 0,2-1 0 0 0,-1 0 0 0 0,1 1-1 0 0,-1-1 1 0 0,2 1 0 0 0,-1 0 0 0 0,1 0 0 0 0,-1 0 0 0 0,2 0 0 0 0,-1 0 0 0 0,1 0 0 0 0,0 0 0 0 0,0 0 0 0 0,0 0 0 0 0,1 0 0 0 0,0 2 1 0 0,44 59 118 0 0,-37-60-88 0 0,1 0-1 0 0,0-1 0 0 0,0 1 1 0 0,1-2-1 0 0,0 1 1 0 0,0-1-1 0 0,0-1 1 0 0,0 0-1 0 0,1-1 0 0 0,-1 1 1 0 0,1-2-1 0 0,0 0 1 0 0,0 0-1 0 0,0-1 1 0 0,5 0-30 0 0,5-1 60 0 0,-1 1 1 0 0,-1-1-1 0 0,1-1 1 0 0,-1-1-1 0 0,1 0 1 0 0,-1-1-1 0 0,0-2 1 0 0,5-1-61 0 0,10-5 57 0 0,57-31-44 0 0,-88 32-1077 0 0,-2 3-4689 0 0,-1 3-6674 0 0</inkml:trace>
  <inkml:trace contextRef="#ctx0" brushRef="#br0" timeOffset="138656.141">6396 1175 0 0 0,'0'0'307'0'0,"0"0"281"0"0,0 0 128 0 0,0 0 26 0 0,0 0 31 0 0,0 0 126 0 0,4-1 88 0 0,2 0-338 0 0,3 0-314 0 0,-5 0 3529 0 0,2 1 3452 0 0,-21-19-4448 0 0,-59-32-622 0 0,-14 22-1454 0 0,58 21-541 0 0,0 1-1 0 0,-1 2 0 0 0,0 1 0 0 0,1 1 1 0 0,-2 2-1 0 0,1 1 0 0 0,0 1 0 0 0,0 2 1 0 0,-27 6-251 0 0,-77 35 552 0 0,12 45-23 0 0,115-80-471 0 0,0 0 0 0 0,0 0 1 0 0,1 1-1 0 0,0-1 0 0 0,1 2 0 0 0,0-1 0 0 0,1 1 0 0 0,0 0 0 0 0,1 0 0 0 0,0 0 0 0 0,-2 10-58 0 0,-4 27 169 0 0,2 0 1 0 0,2 1-1 0 0,3 0 1 0 0,1 36-170 0 0,13 15 388 0 0,-8-88-345 0 0,-1-1 1 0 0,2 0 0 0 0,-1 0 0 0 0,2 0-1 0 0,-1 0 1 0 0,2-1 0 0 0,-1 1 0 0 0,1-1 0 0 0,1-1-1 0 0,0 1 1 0 0,0-1 0 0 0,1 0 0 0 0,0-1-1 0 0,0 0 1 0 0,1 0 0 0 0,9 6-44 0 0,57 39 251 0 0,-74-53-249 0 0,62 36 191 0 0,40 1 58 0 0,-7-26 4 0 0,-29-4-138 0 0,40-14 98 0 0,-22-19-119 0 0,18-29 87 0 0,40-47-91 0 0,-84 26 21 0 0,-30 22-37 0 0,-20 40-66 0 0,0 0-1 0 0,-1-1 1 0 0,-1 0 0 0 0,-1-1 0 0 0,0 1 0 0 0,-1-1 0 0 0,0-1 0 0 0,-1 1 0 0 0,-1 0-1 0 0,-1-1 1 0 0,0-3-10 0 0,-37-80 164 0 0,-27-21-185 0 0,57 108 11 0 0,0 0 1 0 0,-1 0-1 0 0,0 1 1 0 0,-1 0-1 0 0,0 0 0 0 0,-1 0 1 0 0,-1 1-1 0 0,1 0 1 0 0,-2 1-1 0 0,0 0 0 0 0,0 0 1 0 0,0 1-1 0 0,-1 1 1 0 0,-1 0-1 0 0,-1-1 10 0 0,-1 4-92 0 0,0 0-1 0 0,0 1 1 0 0,-1 0-1 0 0,1 2 1 0 0,-1-1 0 0 0,0 2-1 0 0,0 0 1 0 0,1 1-1 0 0,-1 0 1 0 0,0 1-1 0 0,0 1 1 0 0,1 0 0 0 0,-1 1-1 0 0,-5 3 93 0 0,-56 37-2505 0 0,60-14-7450 0 0,15-24-2134 0 0</inkml:trace>
  <inkml:trace contextRef="#ctx0" brushRef="#br0" timeOffset="150490.8">5512 1425 0 0 0,'0'-15'28'0'0,"0"12"113"0"0,0 3 30 0 0,0 0-16 0 0,0 0-3 0 0,0 0 35 0 0,0 0 54 0 0,0 0 71 0 0,0 0 101 0 0,0 0 95 0 0,0 0 71 0 0,0 0 43 0 0,0 0 23 0 0,0 0 9 0 0,0 0 5 0 0,0 0 34 0 0,0 0 12 0 0,0 0 32 0 0,0 0-13 0 0,-16 8 1918 0 0,-3 48 1816 0 0,19 41-3400 0 0,25 46-261 0 0,-11 42-266 0 0,17 10-270 0 0,-6-36-217 0 0,-21-142-22 0 0,-1 0 1 0 0,-1 0-1 0 0,-1 1 0 0 0,0-1 1 0 0,-1 0-1 0 0,-1 1 0 0 0,-2 8-22 0 0,-44 158 715 0 0,32-98-599 0 0,12-75-101 0 0,0 1 0 0 0,1-1-1 0 0,0 0 1 0 0,0 1 0 0 0,1 0 0 0 0,1-1 0 0 0,0 1 0 0 0,0 0 0 0 0,2-1 0 0 0,-1 1 0 0 0,1-1 0 0 0,1 1-15 0 0,2 12 166 0 0,0 0 0 0 0,-2 0 0 0 0,0 1 0 0 0,-2-1 0 0 0,-1 1 0 0 0,-2 12-166 0 0,2 8 44 0 0,-43 246 935 0 0,27-25 112 0 0,-10 83 917 0 0,20-164-1480 0 0,-5 98 268 0 0,6-96-505 0 0,-6 30 220 0 0,7-54-16 0 0,13-183-323 0 0,22-93 109 0 0,-28 88-210 0 0,-3 24-64 0 0,0 1 13 0 0,0 0-7 0 0,0 0-14 0 0,-4-15-606 0 0,-2-14 647 0 0,16-81 41 0 0,8-129-6 0 0,-16-26-34 0 0,5 135 18 0 0,-7-331-27 0 0,8 377-12 0 0,-3-601 85 0 0,6 627-111 0 0,-7 2 78 0 0,1-65 17 0 0,19-63-110 0 0,-20-67 191 0 0,-4 49-35 0 0,-4 99-123 0 0,1-261 99 0 0,3 363-106 0 0,0-5 12 0 0,0 5-2 0 0,0 1-3 0 0,0 0-16 0 0,0 0-4 0 0,0 0 0 0 0,0 0 3 0 0,0 0 10 0 0,0 0 3 0 0,0 0 0 0 0,0 0 1 0 0,0 0 2 0 0,0 0-12 0 0,0 0 3 0 0,0 0-4 0 0,0 0 4 0 0,0 0-3 0 0,0 0 8 0 0,0 0-14 0 0,0 0 7 0 0,0 0-12 0 0,0 0-5 0 0,0 0-1 0 0,0 0 18 0 0,0 0-6 0 0,0 0-10 0 0,0 0-10 0 0,0 0-10 0 0,0 0-4 0 0,0 0-28 0 0,0 0-34 0 0,0 0-85 0 0,0 0-91 0 0,0 0-138 0 0,0 0-156 0 0,13 3-5072 0 0,-8-2-2472 0 0,-1-1-3700 0 0</inkml:trace>
  <inkml:trace contextRef="#ctx0" brushRef="#br0" timeOffset="151756.528">6129 1447 0 0 0,'0'0'656'0'0,"0"0"222"0"0,0 0 33 0 0,5-14 2829 0 0,-5 14-3110 0 0,0 0 27 0 0,0 0 35 0 0,0 0-1 0 0,-3-19 7078 0 0,-29 4-4035 0 0,-15 23-1790 0 0,41-2-1868 0 0,1 0-1 0 0,0 0 1 0 0,0 0-1 0 0,1 1 1 0 0,0 0 0 0 0,0 0-1 0 0,1 0 1 0 0,0 1-1 0 0,0-1 1 0 0,0 1-1 0 0,1-1 1 0 0,0 1 0 0 0,1 0-1 0 0,0 0 1 0 0,0 0-1 0 0,0 0 1 0 0,1 0-1 0 0,1 0 1 0 0,-1 0 0 0 0,1 0-1 0 0,2 6-75 0 0,28 39 208 0 0,-25-49-134 0 0,0-1 0 0 0,0 1 0 0 0,0-1 0 0 0,0 0 0 0 0,0 0 0 0 0,0-1 0 0 0,1 0 0 0 0,0 0 0 0 0,-1-1 1 0 0,1 1-1 0 0,0-1 0 0 0,0-1 0 0 0,-1 1 0 0 0,1-1 0 0 0,0-1 0 0 0,5 0-74 0 0,-11 1 14 0 0,4-1 47 0 0,0 0-1 0 0,0-1 1 0 0,0 1-1 0 0,0-1 1 0 0,0 0-1 0 0,-1 0 1 0 0,1-1 0 0 0,-1 0-1 0 0,1 1 1 0 0,-1-2-1 0 0,0 1 1 0 0,0 0-1 0 0,0-1 1 0 0,-1 1-1 0 0,1-1 1 0 0,1-4-61 0 0,7-3 30 0 0,-10 6-4 0 0,0 1 1 0 0,0 0 0 0 0,0-1-1 0 0,-1 1 1 0 0,1-1-1 0 0,-1 0 1 0 0,0 1-1 0 0,-1-1 1 0 0,1 0-1 0 0,-1 0 1 0 0,0 1-1 0 0,0-1 1 0 0,0 0 0 0 0,0 0-1 0 0,-1 0 1 0 0,0 1-1 0 0,0-1 1 0 0,-1 0-1 0 0,1 1 1 0 0,-1-1-1 0 0,0 1 1 0 0,0 0-1 0 0,0-1 1 0 0,-1 1-1 0 0,1 0 1 0 0,-1 0 0 0 0,0 1-1 0 0,0-1 1 0 0,-1 0-1 0 0,-2-2-26 0 0,-5-4-110 0 0,1 1 1 0 0,-2 0-1 0 0,1 0 0 0 0,-1 1 1 0 0,-1 1-1 0 0,1 0 0 0 0,-1 1 1 0 0,-7-3 109 0 0,-12 0-1603 0 0,16 8-6394 0 0,14 1-3352 0 0</inkml:trace>
  <inkml:trace contextRef="#ctx0" brushRef="#br0" timeOffset="153761.775">5834 670 0 0 0,'0'0'525'0'0,"0"0"586"0"0,0 0 119 0 0,0 0 61 0 0,0 0 48 0 0,0 0 65 0 0,0 0 15 0 0,0 0-76 0 0,0 0-177 0 0,0 0-151 0 0,0 0-141 0 0,-2-1-107 0 0,2 0-642 0 0,-1 1 0 0 0,1-1 0 0 0,-1 1 0 0 0,1-1-1 0 0,0 1 1 0 0,-1-1 0 0 0,1 1 0 0 0,-1 0 0 0 0,1-1 0 0 0,-1 1-1 0 0,1 0 1 0 0,-1-1 0 0 0,1 1 0 0 0,-1 0 0 0 0,0 0 0 0 0,1-1-1 0 0,-1 1 1 0 0,1 0 0 0 0,-1 0 0 0 0,0 0 0 0 0,1 0 0 0 0,-1 0-1 0 0,0 0 1 0 0,1 0 0 0 0,-1 0 0 0 0,1 0 0 0 0,-1 0 0 0 0,0 0-1 0 0,1 1 1 0 0,-1-1 0 0 0,1 0 0 0 0,-1 0 0 0 0,1 1 0 0 0,-1-1-1 0 0,0 0 1 0 0,1 0 0 0 0,-1 1 0 0 0,1-1 0 0 0,0 1 0 0 0,-1-1-1 0 0,1 0 1 0 0,-1 1 0 0 0,1-1 0 0 0,-1 1 0 0 0,1-1 0 0 0,0 1-1 0 0,0-1 1 0 0,-1 2-125 0 0,-3 15-137 0 0,1 15 454 0 0,2-1 0 0 0,2 0 0 0 0,1 1 1 0 0,1-1-1 0 0,2 0 0 0 0,4 14-317 0 0,22 150 557 0 0,9 86-237 0 0,-30-17-100 0 0,-2-191-70 0 0,6-36 82 0 0,-6 0 285 0 0,-6-4 525 0 0,19-37-693 0 0,28-16 228 0 0,34-4-352 0 0,26 13-65 0 0,-46 8-98 0 0,-11-5-15 0 0,-52 8-38 0 0,2-3 1 0 0,-2 3 3 0 0,0 0-2 0 0,0 0 4 0 0,0 0 1 0 0,0 0-6 0 0,31-4-22 0 0,-31 4 19 0 0,19-192 1001 0 0,-30 34-883 0 0,4 100-107 0 0,2 1 0 0 0,4-1 0 0 0,3-34-18 0 0,-1 1 9 0 0,-4-134-6 0 0,-1 67-93 0 0,4 157 96 0 0,0 1-1 0 0,0 0-10 0 0,0 0-3 0 0,0 0-4 0 0,0 0-16 0 0,0 0-10 0 0,0 0-24 0 0,0 0-29 0 0,0 0-38 0 0,0 0-54 0 0,-6 15-1396 0 0,-5 9-1907 0 0,6-15-4923 0 0,3-5-2892 0 0</inkml:trace>
  <inkml:trace contextRef="#ctx0" brushRef="#br0" timeOffset="155126.613">5987 704 0 0 0,'0'0'300'0'0,"0"0"336"0"0,0 0 380 0 0,0 0 327 0 0,0 0 200 0 0,0 0-46 0 0,0 0-226 0 0,0 0-248 0 0,0 0-161 0 0,0 0 7 0 0,0 0 143 0 0,0 0 137 0 0,3-3 42 0 0,10-3 1132 0 0,-21 25-839 0 0,-21 29-551 0 0,-13 13-663 0 0,-44 83-92 0 0,75-103-235 0 0,11-40 3 0 0,7-2 129 0 0,1-1 0 0 0,-1 1 0 0 0,0-2-1 0 0,0 1 1 0 0,0-1 0 0 0,0 0 0 0 0,0 0 0 0 0,-1-1-1 0 0,1 0 1 0 0,-1 0 0 0 0,0-1 0 0 0,0 0 0 0 0,-1 0-1 0 0,4-4-74 0 0,11-7 96 0 0,274-244 378 0 0,-323 300 374 0 0,-222 242-880 0 0,151-182 133 0 0,100-100-105 0 0,-1 1-1 0 0,1-1 0 0 0,-1 0 1 0 0,1 1-1 0 0,-1-1 0 0 0,1 0 1 0 0,0 1-1 0 0,-1-1 0 0 0,1 1 1 0 0,0-1-1 0 0,-1 0 0 0 0,1 1 1 0 0,0-1-1 0 0,0 1 0 0 0,-1-1 1 0 0,1 1-1 0 0,0-1 0 0 0,0 1 1 0 0,0-1-1 0 0,0 1 0 0 0,0-1 1 0 0,0 1-1 0 0,0-1 0 0 0,0 1 1 0 0,0-1-1 0 0,0 1 0 0 0,0 0 1 0 0,0-1-1 0 0,0 1 0 0 0,0-1 1 0 0,0 1-1 0 0,0-1 0 0 0,1 1 1 0 0,-1-1-1 0 0,0 0 0 0 0,0 1 1 0 0,1-1-1 0 0,-1 1 0 0 0,0-1 1 0 0,1 1-1 0 0,-1-1 1 0 0,0 0-1 0 0,1 1 0 0 0,-1-1 1 0 0,0 0-1 0 0,1 1 0 0 0,-1-1 1 0 0,1 0-1 0 0,-1 1 0 0 0,1-1 1 0 0,-1 0-1 0 0,1 0 0 0 0,-1 0 1 0 0,1 0-1 0 0,-1 1 0 0 0,1-1 1 0 0,-1 0-1 0 0,1 0 0 0 0,-1 0 1 0 0,1 0-1 0 0,-1 0 0 0 0,1 0 1 0 0,-1 0-1 0 0,1 0 0 0 0,0-1 5 0 0,36-7-34 0 0,-14-7 85 0 0,0-1 0 0 0,-1-1-1 0 0,-1 0 1 0 0,0-2 0 0 0,-1-1 0 0 0,1-3-51 0 0,37-34 66 0 0,53-34-102 0 0,-111 103-7 0 0,-279 343 15 0 0,278-355 11 0 0,0 1 0 0 0,0 0 0 0 0,0 0 0 0 0,0 0 0 0 0,1 0 0 0 0,-1-1 0 0 0,0 1 0 0 0,0 0 0 0 0,0 0 0 0 0,1 1 0 0 0,-1-1 0 0 0,1 0 0 0 0,-1 0 0 0 0,1 0-1 0 0,-1 0 1 0 0,1 0 0 0 0,-1 1 0 0 0,1-1 0 0 0,0 0 0 0 0,0 0 0 0 0,0 1 0 0 0,0-1 0 0 0,0 0 0 0 0,0 0 0 0 0,0 1 0 0 0,0-1 0 0 0,0 0 0 0 0,1 0 0 0 0,-1 1 0 0 0,0-1 17 0 0,9-3-5 0 0,0-1 0 0 0,-1 0 0 0 0,1-1-1 0 0,-1 0 1 0 0,0 0 0 0 0,0-1 0 0 0,0 0 0 0 0,-1 0-1 0 0,0-1 1 0 0,0 0 0 0 0,0 0 0 0 0,-1-1 0 0 0,5-6 5 0 0,9-6-12 0 0,-7 7 9 0 0,-4 3 2 0 0,0 0-1 0 0,1 0 1 0 0,0 1-1 0 0,0 0 1 0 0,1 1 0 0 0,0 0-1 0 0,0 1 1 0 0,1 0-1 0 0,0 1 1 0 0,11-4 1 0 0,-23 9-1 0 0,1 0 1 0 0,0 0-1 0 0,0-1 1 0 0,-1 1-1 0 0,1 0 0 0 0,0 0 1 0 0,0 0-1 0 0,-1 1 1 0 0,1-1-1 0 0,0 0 0 0 0,0 0 1 0 0,-1 0-1 0 0,1 0 0 0 0,0 1 1 0 0,0-1-1 0 0,-1 0 1 0 0,1 1-1 0 0,0-1 0 0 0,-1 1 1 0 0,1-1-1 0 0,-1 1 1 0 0,1-1-1 0 0,0 1 0 0 0,-1-1 1 0 0,1 1-1 0 0,-1-1 0 0 0,1 1 1 0 0,-1 0-1 0 0,0-1 1 0 0,1 1-1 0 0,-1 0 0 0 0,0-1 1 0 0,1 1-1 0 0,-1 0 0 0 0,0 0 1 0 0,0-1-1 0 0,0 1 1 0 0,1 0-1 0 0,-1 0 0 0 0,0-1 1 0 0,0 1-1 0 0,0 0 1 0 0,0 0-1 0 0,0-1 0 0 0,-1 1 1 0 0,1 0-1 0 0,0 0 0 0 0,0-1 1 0 0,0 1-1 0 0,-1 0 1 0 0,1 0-1 0 0,0-1 0 0 0,-1 1 1 0 0,1 0-1 0 0,-1-1 1 0 0,1 1-1 0 0,-1-1 0 0 0,1 1 1 0 0,-1 0-1 0 0,1-1 0 0 0,-1 1 1 0 0,-27 49 111 0 0,-99 101 3 0 0,110-127-142 0 0,16-23-23 0 0,1-1-26 0 0,0 0-14 0 0,0 0 3 0 0,0 0-16 0 0,16-21-83 0 0,37-43-70 0 0,-157 160-1812 0 0,104-96 2007 0 0,1 0 0 0 0,-1 0 0 0 0,1 0-1 0 0,-1 0 1 0 0,1 0 0 0 0,-1 0-1 0 0,1 1 1 0 0,-1-1 0 0 0,0 0-1 0 0,1 0 1 0 0,-1 0 0 0 0,1 0-1 0 0,-1 1 1 0 0,1-1 0 0 0,-1 0-1 0 0,0 0 1 0 0,1 1 0 0 0,-1-1-1 0 0,0 0 1 0 0,1 1 0 0 0,-1-1 0 0 0,0 0-1 0 0,0 1 1 0 0,1-1 0 0 0,-1 1-1 0 0,0-1 1 0 0,0 0 0 0 0,1 1-1 0 0,-1-1 1 0 0,0 1 0 0 0,0-1-1 0 0,0 1 1 0 0,0-1 0 0 0,0 1-1 0 0,0-1 1 0 0,0 1 0 0 0,0-1-1 0 0,0 0 1 0 0,0 1 0 0 0,0-1 0 0 0,0 1-1 0 0,0-1 1 0 0,0 1 0 0 0,0-1 62 0 0,46-10-3769 0 0,4-31 824 0 0,-21-13 3980 0 0,-29 53-690 0 0,0 1-4 0 0,-16 1-152 0 0,-30 42-441 0 0,-25 12-487 0 0,38-36-3004 0 0,32-19 2756 0 0,1 0-440 0 0,0 0-292 0 0,0-1 484 0 0,0-2 1004 0 0</inkml:trace>
  <inkml:trace contextRef="#ctx0" brushRef="#br0" timeOffset="156374.597">5937 1436 0 0 0,'0'0'828'0'0,"0"0"4"0"0,0 0-53 0 0,0 0-43 0 0,0 0 17 0 0,0 0-4 0 0,0 0-17 0 0,0 0-22 0 0,0 0-86 0 0,0 0-69 0 0,0 0-51 0 0,0 0-42 0 0,-3 28-16 0 0,-16 125 369 0 0,14-58 1375 0 0,7-89-1999 0 0,0-1 0 0 0,0 0 0 0 0,1 0 0 0 0,0 0 0 0 0,0 0 0 0 0,1-1 0 0 0,-1 1 0 0 0,1-1 0 0 0,0 0 0 0 0,0 0 0 0 0,0 0 0 0 0,1-1 0 0 0,-1 1 0 0 0,1-1 0 0 0,4 2-191 0 0,67 5 1630 0 0,-53-8-1322 0 0,-20-2-250 0 0,0 1 1 0 0,1-1-1 0 0,-1 0 0 0 0,0 0 0 0 0,1 0 0 0 0,-1 0 1 0 0,0 0-1 0 0,1-1 0 0 0,-1 1 0 0 0,0-1 0 0 0,0 0 0 0 0,1 0 1 0 0,-1 0-1 0 0,0-1 0 0 0,0 1 0 0 0,0-1 0 0 0,-1 0 1 0 0,1 1-1 0 0,1-3-58 0 0,53-37 367 0 0,-54 38-311 0 0,0-1 0 0 0,0 0 0 0 0,-1 1 0 0 0,1-1 0 0 0,-1 0 0 0 0,0 0 1 0 0,0-1-1 0 0,0 1 0 0 0,-1 0 0 0 0,0-1 0 0 0,1 1 0 0 0,-1-1 1 0 0,-1 1-1 0 0,1-1 0 0 0,-1 1 0 0 0,0-1 0 0 0,0 0 0 0 0,0 0-56 0 0,8-60 98 0 0,-8 53-101 0 0,0 0 1 0 0,0 0 0 0 0,-1 0 0 0 0,-1 0-1 0 0,0 0 1 0 0,-1 0 0 0 0,0 1 0 0 0,0-1-1 0 0,-3-3 3 0 0,-1-8-50 0 0,-23-72-253 0 0,37 50-282 0 0,31-116 405 0 0,-23 98 133 0 0,-15 63 35 0 0,6-25-79 0 0,-3 102-1466 0 0,-12 232-182 0 0,18-133 1228 0 0,-12-117 251 0 0,1-57-688 0 0,2-3-4350 0 0,0 0 3897 0 0,0-2-4695 0 0</inkml:trace>
  <inkml:trace contextRef="#ctx0" brushRef="#br0" timeOffset="157019.561">6131 1727 0 0 0,'0'0'627'0'0,"0"0"158"0"0,0 0-3 0 0,0 0-19 0 0,0 0-50 0 0,0 0-25 0 0,0 0-26 0 0,0 0-67 0 0,0 0-62 0 0,0 0-42 0 0,0 0-50 0 0,-17 4-23 0 0,-89 18 678 0 0,41-15 2590 0 0,63-9-3536 0 0,0 1 0 0 0,1-1 0 0 0,-1 0 0 0 0,0 0 0 0 0,1 1 0 0 0,-1-1 0 0 0,1 0 0 0 0,0 0 0 0 0,-1 0 0 0 0,1-1 0 0 0,0 1 0 0 0,0 0 0 0 0,1 0 0 0 0,-1-1 0 0 0,0 1 0 0 0,1 0 0 0 0,-1-1 0 0 0,1 1 0 0 0,0-1 0 0 0,0 1 0 0 0,0 0 0 0 0,0-1 0 0 0,0 1 0 0 0,0-1 0 0 0,1-1-150 0 0,-1-3 209 0 0,0 6-138 0 0,0-25 492 0 0,10-88-588 0 0,-18-26-1409 0 0,22 45-2223 0 0,-11 89 1325 0 0,-2 3-2368 0 0,0 0-25 0 0</inkml:trace>
  <inkml:trace contextRef="#ctx0" brushRef="#br0" timeOffset="164005.133">6683 1495 0 0 0,'0'0'371'0'0,"0"0"182"0"0,0 0-42 0 0,0 0-80 0 0,0 0-57 0 0,2-15 2875 0 0,-22 8-1384 0 0,16-14 4189 0 0,4 20-5420 0 0,0 1-13 0 0,0 0 13 0 0,0 0-5 0 0,-2 5 3916 0 0,-4 16-3581 0 0,13 90 1121 0 0,-1 80-952 0 0,-2 18-483 0 0,-6-17-446 0 0,15-15 367 0 0,-15 6-10 0 0,-4-32-52 0 0,3-77 89 0 0,3-74-607 0 0,0 0 11 0 0,0 15 14 0 0,0 33 22 0 0,1-46-118 0 0,0-3-7873 0 0,-1 0-2885 0 0</inkml:trace>
  <inkml:trace contextRef="#ctx0" brushRef="#br0" timeOffset="173881.49">6031 2883 0 0 0,'0'0'1203'0'0,"0"0"92"0"0,0 0 76 0 0,0 0-32 0 0,0 0-30 0 0,0 0-58 0 0,0 0-68 0 0,0 0-107 0 0,0 0-123 0 0,-2 0-92 0 0,-11-3 1565 0 0,13 3-1666 0 0,0 0-49 0 0,0 0-57 0 0,0 0-66 0 0,19-5 2315 0 0,23-2-2372 0 0,0 2 0 0 0,1 1-1 0 0,-1 3 1 0 0,0 1 0 0 0,1 2-531 0 0,36-1 355 0 0,200 10 467 0 0,-244-7-718 0 0,-4 1 7 0 0,1-1 0 0 0,-1-2 0 0 0,1 0 0 0 0,0-3 0 0 0,-1 0 0 0 0,1-2 0 0 0,18-5-111 0 0,126-7 306 0 0,-174 18-287 0 0,0-1 0 0 0,0 1 0 0 0,-1-1 0 0 0,1 1 0 0 0,0 0 0 0 0,-1 0 0 0 0,0 0 0 0 0,1 0-1 0 0,-1 0 1 0 0,0 0 0 0 0,-1 0 0 0 0,1 0 0 0 0,-1 0 0 0 0,1 1 0 0 0,-1-1 0 0 0,0 0 0 0 0,0 0 0 0 0,0 0 0 0 0,-1 1-1 0 0,1-1 1 0 0,-1 0 0 0 0,1 0 0 0 0,-2 3-19 0 0,1 12 35 0 0,-5 456 71 0 0,19-333-36 0 0,-20 35 83 0 0,1 4-51 0 0,9-167-263 0 0,-3-13 190 0 0,-1 0 0 0 0,1 0 0 0 0,0 0 0 0 0,0 0 0 0 0,-1 0 0 0 0,1 0 0 0 0,0 0 0 0 0,-1 0 0 0 0,1 0 0 0 0,0-1 0 0 0,-1 1 0 0 0,1 0 0 0 0,0 1 0 0 0,0-1 0 0 0,-1 0 0 0 0,1 0 0 0 0,0 0 0 0 0,-1 0 0 0 0,1 0 0 0 0,0 0 0 0 0,0 0 0 0 0,-1 0 0 0 0,1 0 0 0 0,0 1 0 0 0,0-1 0 0 0,-1 0 0 0 0,1 0 0 0 0,0 0 0 0 0,0 0 0 0 0,-1 1 0 0 0,1-1 0 0 0,0 0 0 0 0,0 0 0 0 0,0 1 0 0 0,0-1 0 0 0,-1 0 0 0 0,1 0 0 0 0,0 1 0 0 0,0-1 0 0 0,0 0 0 0 0,0 1 0 0 0,0-1 0 0 0,0 0 0 0 0,0 0 0 0 0,0 1 0 0 0,0-1 0 0 0,0 0 0 0 0,0 1 0 0 0,0-1 0 0 0,0 0 0 0 0,0 0 0 0 0,0 1 0 0 0,0-1 0 0 0,0 0 0 0 0,0 1 0 0 0,0-1 0 0 0,0 0 0 0 0,0 0 0 0 0,1 1-28 0 0,-45-5 40 0 0,-142 4 3 0 0,52-4 7 0 0,40-7-62 0 0,-56 0 186 0 0,23 22-155 0 0,-47 0 92 0 0,61-7 238 0 0,112-4-327 0 0,1 0-15 0 0,0 0-45 0 0,0 0 55 0 0,0 0 9 0 0,0 0 1 0 0,0 0 12 0 0,0 0-15 0 0,0 0-9 0 0,0 0 11 0 0,0 0-23 0 0,0 0 7 0 0,0 0-5 0 0,0 0-4 0 0,0 0 20 0 0,0 0-2 0 0,0 0 0 0 0,0 0-12 0 0,0 0-17 0 0,0 0-11 0 0,0 0 27 0 0,0 0-1 0 0,0 0 0 0 0,0 0 28 0 0,13-125 189 0 0,-5-38-155 0 0,-32 64-57 0 0,15 22 22 0 0,-10-130-53 0 0,4 87 52 0 0,-1-124-121 0 0,-8 221-1703 0 0,12 22-2500 0 0,2 7-4613 0 0,6-3-3159 0 0</inkml:trace>
  <inkml:trace contextRef="#ctx0" brushRef="#br0" timeOffset="177433.504">6342 3189 1432 0 0,'0'0'1798'0'0,"0"0"-231"0"0,0 0-23 0 0,0 0 78 0 0,0 0-16 0 0,0 0-86 0 0,0 0-220 0 0,0 0-259 0 0,0 0-215 0 0,0 0-113 0 0,0 0-29 0 0,0 3 4153 0 0,35 174-2962 0 0,-18-52-1590 0 0,16-10-139 0 0,-33-114-127 0 0,0 0 0 0 0,1 0 0 0 0,-1 0 0 0 0,1 0 0 0 0,-1 0 0 0 0,1 0 1 0 0,-1 0-1 0 0,1 0 0 0 0,-1 0 0 0 0,1 0 0 0 0,0 0 0 0 0,0-1 1 0 0,-1 1-1 0 0,1 0 0 0 0,0 0 0 0 0,0-1 0 0 0,0 1 0 0 0,0 0 0 0 0,0-1 1 0 0,0 1-1 0 0,0-1 0 0 0,0 1 0 0 0,0-1 0 0 0,0 0 0 0 0,0 1 1 0 0,0-1-1 0 0,0 0 0 0 0,1 0 0 0 0,-1 0 0 0 0,0 1 0 0 0,0-1 1 0 0,0-1-1 0 0,0 1 0 0 0,0 0 0 0 0,1 0 0 0 0,-1 0 0 0 0,0-1 0 0 0,0 1 1 0 0,0 0-1 0 0,0-1 0 0 0,0 1 0 0 0,0-1 0 0 0,0 1 0 0 0,0-1 1 0 0,0 0-1 0 0,0 1 0 0 0,0-1 0 0 0,-1 0 0 0 0,1 0 0 0 0,0 1 0 0 0,0-1 1 0 0,-1 0-1 0 0,1 0 0 0 0,0 0 0 0 0,-1 0-19 0 0,67-112 768 0 0,-44 63-620 0 0,1-15 116 0 0,-20 135-197 0 0,-5-43-62 0 0,0-17-1 0 0,0-1-1 0 0,1 1 1 0 0,0 0-1 0 0,1-1 0 0 0,0 1 1 0 0,0-1-1 0 0,1 1 1 0 0,1-1-1 0 0,-1 1 0 0 0,1-1 1 0 0,3 6-4 0 0,-3-12 8 0 0,0 1 1 0 0,1-1 0 0 0,-1 0-1 0 0,0 0 1 0 0,1-1-1 0 0,0 1 1 0 0,-1-1 0 0 0,1 0-1 0 0,0 0 1 0 0,0 0-1 0 0,0 0 1 0 0,1-1 0 0 0,-1 1-1 0 0,0-1 1 0 0,1 0-1 0 0,-1 0 1 0 0,0-1 0 0 0,1 0-1 0 0,-1 1 1 0 0,1-1-1 0 0,-1-1 1 0 0,3 1-9 0 0,-5-2 58 0 0,1 1 1 0 0,-1-1-1 0 0,0 1 0 0 0,0-1 1 0 0,0 0-1 0 0,0 0 0 0 0,0 0 1 0 0,0 0-1 0 0,0 0 0 0 0,0 0 1 0 0,-1 0-1 0 0,0-1 0 0 0,1 1 1 0 0,-1-1-1 0 0,0 1 0 0 0,0-1 0 0 0,0 1 1 0 0,0-1-1 0 0,-1 0 0 0 0,1 0-58 0 0,8-18 137 0 0,40-107 891 0 0,-13-12-261 0 0,-19 59-598 0 0,-7 40-102 0 0,-9 34-58 0 0,-1 7 1 0 0,0 0 6 0 0,0 0-16 0 0,0 0 2 0 0,0 0-4 0 0,0 0 2 0 0,0 0-16 0 0,0 0 2 0 0,0 0-4 0 0,0 0 4 0 0,0 0-6 0 0,0 0 2 0 0,0 0 2 0 0,0 0 21 0 0,0 0-6 0 0,0 0 6 0 0,0 0 4 0 0,0 0 1 0 0,0 0-20 0 0,0 0 1 0 0,0 0 0 0 0,0 0-2 0 0,0 0 16 0 0,0 0 6 0 0,0 0-16 0 0,0 0-9 0 0,0 0 5 0 0,0 0 1 0 0,0 0-1 0 0,0 0-5 0 0,0 0 5 0 0,0 0 0 0 0,0 0-5 0 0,0 0 1 0 0,0 0-8 0 0,0 0 17 0 0,0 0-14 0 0,0 0 1 0 0,0 0 1 0 0,0 0-1 0 0,0 0-1 0 0,0 0 17 0 0,0 0-15 0 0,0 0-16 0 0,0 0 8 0 0,0 0-15 0 0,0 0-9 0 0,0 0 12 0 0,0 0-22 0 0,0 0-16 0 0,0 0-22 0 0,0 0-49 0 0,0 0-35 0 0,0 0-59 0 0,0 0-133 0 0,0 0-209 0 0,0 0-322 0 0,0 0-643 0 0,0 0-2735 0 0,0 0-7321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5:5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3215 410 10186 0 0,'0'0'4325'0'0,"0"0"-2402"0"0,0 0-911 0 0,0 0-94 0 0,0 0 15 0 0,0 0-47 0 0,0 0-90 0 0,0 0-136 0 0,0 0-126 0 0,0 0-98 0 0,0 0-73 0 0,0 0-55 0 0,0 0-30 0 0,-22 6-6 0 0,-69 19-26 0 0,20 8 521 0 0,54-20-637 0 0,16-12-136 0 0,0 1 0 0 0,0-1 0 0 0,0 1 0 0 0,0 0 0 0 0,0-1 0 0 0,1 1 1 0 0,-1 0-1 0 0,1 0 0 0 0,-1-1 0 0 0,1 1 0 0 0,-1 0 0 0 0,1 0 0 0 0,0 0 0 0 0,0 0 0 0 0,0 0 0 0 0,0-1 0 0 0,0 1 0 0 0,0 0 0 0 0,1 0 0 0 0,-1 0 0 0 0,1 0 0 0 0,-1-1 0 0 0,1 1 0 0 0,0 0 0 0 0,-1 0 0 0 0,1-1 0 0 0,0 1 0 0 0,0-1 0 0 0,0 1 0 0 0,0-1 0 0 0,1 1 0 0 0,-1-1 0 0 0,0 1 0 0 0,1-1 0 0 0,-1 0 0 0 0,0 0 0 0 0,1 0 0 0 0,0 0 0 0 0,-1 0 0 0 0,1 0 0 0 0,1 0 6 0 0,4 7 15 0 0,32 30-56 0 0,-31-32 57 0 0,-1 1 0 0 0,1 0 0 0 0,-1 0 0 0 0,-1 1 0 0 0,1-1 0 0 0,-1 2 0 0 0,-1-1 0 0 0,1 1 1 0 0,-1-1-1 0 0,-1 2 0 0 0,1 2-16 0 0,-3-9 29 0 0,-1 1 0 0 0,1-1 0 0 0,-1 1 1 0 0,0-1-1 0 0,0 1 0 0 0,0 0 1 0 0,-1 0-1 0 0,1-1 0 0 0,-1 1 0 0 0,0 0 1 0 0,0 0-1 0 0,-1 0 0 0 0,1-1 0 0 0,-1 1 1 0 0,1 0-1 0 0,-1-1 0 0 0,0 1 1 0 0,-1 0-1 0 0,1-1 0 0 0,-1 1 0 0 0,1-1 1 0 0,-1 0-1 0 0,0 1 0 0 0,0-1 0 0 0,-1 0 1 0 0,1 0-1 0 0,0 0 0 0 0,-1-1 0 0 0,0 1 1 0 0,0-1-1 0 0,0 1 0 0 0,0-1 1 0 0,0 0-1 0 0,0 0 0 0 0,-1 0 0 0 0,1-1 1 0 0,-1 1-1 0 0,0 0-29 0 0,-7 2 0 0 0,0 0 0 0 0,0 0 1 0 0,0-1-1 0 0,0-1 0 0 0,-1 0 0 0 0,1 0 1 0 0,-1-1-1 0 0,1-1 0 0 0,-1 0 0 0 0,1 0 1 0 0,-4-1-1 0 0,-1-13-1526 0 0,13 7-2428 0 0,2-1-5100 0 0,1 4-2406 0 0</inkml:trace>
  <inkml:trace contextRef="#ctx0" brushRef="#br0" timeOffset="-1483.842">1514 498 11682 0 0,'0'0'1756'0'0,"0"0"-351"0"0,0 0-114 0 0,0 0-21 0 0,0 0-139 0 0,0 0-249 0 0,0 0-237 0 0,0 0-153 0 0,0 0-98 0 0,0 0-32 0 0,0 0-69 0 0,0 0-57 0 0,0 0-41 0 0,-17 28-48 0 0,-51 89-18 0 0,49-56 36 0 0,20-51-111 0 0,-1-6-24 0 0,0 0 1 0 0,0 0 0 0 0,0 0-1 0 0,1 0 1 0 0,-1 0-1 0 0,1 0 1 0 0,0 0 0 0 0,0-1-1 0 0,1 1 1 0 0,-1 0-1 0 0,1-1 1 0 0,0 1 0 0 0,0-1-1 0 0,0 1 1 0 0,0-1-1 0 0,0 0 1 0 0,1 0 0 0 0,0 0-1 0 0,-1 0 1 0 0,1-1-1 0 0,0 1 1 0 0,0-1 0 0 0,1 1-1 0 0,-1-1 1 0 0,0 0-1 0 0,1 0 1 0 0,-1-1 0 0 0,1 1-1 0 0,0-1 1 0 0,-1 0-1 0 0,1 0 1 0 0,0 0 0 0 0,0 0-1 0 0,0-1 1 0 0,3 1-31 0 0,-1-1 90 0 0,0 0 1 0 0,0 0 0 0 0,0 0 0 0 0,0-1-1 0 0,0 0 1 0 0,0 0 0 0 0,0 0 0 0 0,0-1-1 0 0,0 0 1 0 0,-1 0 0 0 0,1-1 0 0 0,-1 1-1 0 0,1-1 1 0 0,-1 0 0 0 0,0-1 0 0 0,0 1-1 0 0,0-1 1 0 0,-1 0 0 0 0,1 0 0 0 0,-1-1-1 0 0,0 1 1 0 0,0-1 0 0 0,-1 0-91 0 0,2 0-31 0 0,0-1 0 0 0,-1 0 0 0 0,0 0 0 0 0,0 0 0 0 0,0 0 0 0 0,-1 0 0 0 0,0-1 1 0 0,0 0-1 0 0,-1 1 0 0 0,0-1 0 0 0,0 0 0 0 0,-1 0 0 0 0,1 0 0 0 0,-2-1 0 0 0,1 1 0 0 0,-1 0 0 0 0,0 0 0 0 0,0 0 0 0 0,-1 0 1 0 0,0-1-1 0 0,0 1 0 0 0,-1 0 0 0 0,0 0 0 0 0,0 1 0 0 0,0-1 0 0 0,-1 0 0 0 0,0 1 0 0 0,-1-1 0 0 0,1 1 0 0 0,-1 0 1 0 0,0 0-1 0 0,-1 1 0 0 0,1-1 0 0 0,-1 1 0 0 0,-1 0 0 0 0,1 0 0 0 0,0 0 0 0 0,-1 1 0 0 0,0 0 31 0 0,-36-11-2475 0 0,13 9-5773 0 0,17 5-3174 0 0</inkml:trace>
  <inkml:trace contextRef="#ctx0" brushRef="#br0" timeOffset="-1075.934">2011 78 11522 0 0,'0'0'2173'0'0,"0"0"-502"0"0,0 0-272 0 0,0 0-79 0 0,0 0-104 0 0,0 0-211 0 0,0 0-253 0 0,0 0-235 0 0,0 0-146 0 0,0 0-107 0 0,0 0-56 0 0,0 0 16 0 0,0 4 39 0 0,27 255 3238 0 0,-1-51-3376 0 0,-19 31-116 0 0,-7-240-118 0 0,0 1 0 0 0,0 0 0 0 0,0 0 0 0 0,0 0 0 0 0,-1 0 0 0 0,1 0 0 0 0,0 0 0 0 0,0 0 0 0 0,0 0 0 0 0,-1 0 0 0 0,1 0 0 0 0,0 0 0 0 0,0 0 0 0 0,0 0 0 0 0,-1 0 0 0 0,1 0 0 0 0,0 0 0 0 0,0 0 0 0 0,-1 0 0 0 0,1 0 0 0 0,0 0 0 0 0,0 0 0 0 0,0 0 0 0 0,-1 0 0 0 0,1 0 0 0 0,0 0 0 0 0,0 0 0 0 0,0 0-1 0 0,0 1 1 0 0,-1-1 0 0 0,1 0 0 0 0,0 0 0 0 0,0 0 0 0 0,0 0 0 0 0,0 0 0 0 0,0 1 0 0 0,0-1 0 0 0,-1 0 0 0 0,1 0 0 0 0,0 0 0 0 0,0 0 0 0 0,0 1 0 0 0,0-1 0 0 0,0 0 0 0 0,0 0 0 0 0,0 1 109 0 0,-10-30-6975 0 0,6 16 176 0 0,2 5-952 0 0</inkml:trace>
  <inkml:trace contextRef="#ctx0" brushRef="#br0" timeOffset="-825.507">1801 483 8666 0 0,'0'0'4363'0'0,"0"0"-2183"0"0,0 0-993 0 0,0 0-181 0 0,0 0-5 0 0,0 0 51 0 0,0 0-28 0 0,0 0-100 0 0,0 0-72 0 0,0 0-78 0 0,0 0-85 0 0,0 0-43 0 0,0 0-25 0 0,30 2-51 0 0,94 5-35 0 0,202 3 710 0 0,-295-7-2035 0 0,32 3-1347 0 0,-43-5-2102 0 0,0 0-3298 0 0,-15-1-3799 0 0</inkml:trace>
  <inkml:trace contextRef="#ctx0" brushRef="#br0" timeOffset="-434.367">2453 579 4209 0 0,'0'0'2119'0'0,"0"0"-56"0"0,0 0-105 0 0,0 0-119 0 0,0 0-124 0 0,0 0-227 0 0,0 0-218 0 0,0 0-202 0 0,0 0-216 0 0,0 0-124 0 0,0 0-115 0 0,0 0-75 0 0,0 0-47 0 0,25 5-29 0 0,76 17-9 0 0,-99-20-396 0 0,1-1 0 0 0,-1 0 0 0 0,0-1 0 0 0,1 1 0 0 0,-1 0 0 0 0,1-1 0 0 0,-1 1-1 0 0,1-1 1 0 0,-1 0 0 0 0,1 0 0 0 0,-1 0 0 0 0,0 0 0 0 0,1 0 0 0 0,-1-1 0 0 0,1 1 0 0 0,-1-1 0 0 0,1 1 0 0 0,-1-1 0 0 0,0 0 0 0 0,1 0-1 0 0,-1 0 1 0 0,0 0 0 0 0,0-1 0 0 0,0 1 0 0 0,0 0 0 0 0,0-1 0 0 0,0 0 0 0 0,0 1 0 0 0,0-1 0 0 0,-1 0 0 0 0,1 0 0 0 0,-1 0 0 0 0,1 0 0 0 0,-1 0-1 0 0,0 0 1 0 0,1-1 0 0 0,-1 1 0 0 0,0-1-57 0 0,4-8 218 0 0,9-66 519 0 0,-15 74-786 0 0,-1 0 1 0 0,1 0-1 0 0,-1 1 1 0 0,0-1-1 0 0,0 1 1 0 0,0-1-1 0 0,0 1 0 0 0,-1 0 1 0 0,1 0-1 0 0,0-1 1 0 0,-1 2-1 0 0,0-1 1 0 0,1 0-1 0 0,-1 1 0 0 0,0-1 1 0 0,0 1-1 0 0,0 0 1 0 0,0 0-1 0 0,0 0 1 0 0,0 0-1 0 0,0 0 0 0 0,0 1 1 0 0,-1-1-1 0 0,1 1 1 0 0,0 0-1 0 0,0 0 1 0 0,0 0-1 0 0,-1 1 1 0 0,1-1-1 0 0,0 1 0 0 0,-2 0 49 0 0,-6 2-56 0 0,1 1 0 0 0,-1 1-1 0 0,1 0 1 0 0,0 0 0 0 0,0 1-1 0 0,0 0 1 0 0,1 1 0 0 0,0 0-1 0 0,1 0 1 0 0,-1 1 0 0 0,1 0-1 0 0,1 0 1 0 0,-1 1 0 0 0,1 0-1 0 0,1 0 1 0 0,0 1 0 0 0,-1 2 56 0 0,1-4-3 0 0,0 1 0 0 0,0-1 1 0 0,1 1-1 0 0,0 0 0 0 0,1 0 0 0 0,0 1 1 0 0,0 0-1 0 0,1-1 0 0 0,0 1 0 0 0,1 0 1 0 0,0 0-1 0 0,1 1 0 0 0,0-1 0 0 0,0 0 1 0 0,1 0-1 0 0,1 7 3 0 0,2-13-4 0 0,0 0 0 0 0,0 0 1 0 0,1-1-1 0 0,-1 1 0 0 0,1-1 1 0 0,0 0-1 0 0,0 0 0 0 0,0 0 1 0 0,0 0-1 0 0,0-1 0 0 0,1 1 1 0 0,-1-1-1 0 0,1 0 0 0 0,0-1 1 0 0,0 1-1 0 0,-1-1 0 0 0,1 0 1 0 0,0 0-1 0 0,0-1 0 0 0,0 1 0 0 0,0-1 1 0 0,0 0-1 0 0,0 0 0 0 0,0-1 1 0 0,0 0 3 0 0,105-5-1339 0 0,-39-9-3321 0 0,-44 7-1242 0 0,-9 1-4582 0 0</inkml:trace>
  <inkml:trace contextRef="#ctx0" brushRef="#br0" timeOffset="-2353.226">676 56 9002 0 0,'0'0'1556'0'0,"0"0"-369"0"0,0 0-183 0 0,0 0 130 0 0,0 0 137 0 0,0 0 17 0 0,0 0-184 0 0,0 0-302 0 0,0 0-245 0 0,0 0-159 0 0,0 0-87 0 0,0 9 589 0 0,-25 93 1307 0 0,-8 30-1439 0 0,-5-1 1 0 0,-5-2 0 0 0,-22 34-769 0 0,-12 22-398 0 0,119-262-4519 0 0,6-9-427 0 0,-6 1-5782 0 0,-34 67 7884 0 0</inkml:trace>
  <inkml:trace contextRef="#ctx0" brushRef="#br0" timeOffset="-1876.42">706 8 4713 0 0,'0'0'2763'0'0,"0"0"-572"0"0,0 0-426 0 0,0 0-157 0 0,0 0-86 0 0,0 0-149 0 0,0 0-222 0 0,0 0-297 0 0,0 0-281 0 0,0 0-203 0 0,0 0-114 0 0,0 0-47 0 0,-3 1 34 0 0,1 0-159 0 0,0 1 0 0 0,1 0 0 0 0,0 0 0 0 0,-1-1 0 0 0,1 1 0 0 0,0 0 0 0 0,0 0 0 0 0,0 0 0 0 0,0 0 0 0 0,0 1 0 0 0,0-1 0 0 0,1 0 0 0 0,-1 0 0 0 0,1 0 0 0 0,-1 1 0 0 0,1-1 0 0 0,0 0 0 0 0,0 0 0 0 0,0 1 0 0 0,0-1 0 0 0,1 0-1 0 0,-1 0 1 0 0,0 1 0 0 0,1-1 0 0 0,0 0 0 0 0,-1 0 0 0 0,1 0 0 0 0,0 0 0 0 0,0 0 0 0 0,1 1-84 0 0,2 24 443 0 0,55 299 1432 0 0,-18-131-1740 0 0,-39-179-141 0 0,1-1-1 0 0,1 1 1 0 0,0-1 0 0 0,1 0 0 0 0,0-1 0 0 0,1 1 0 0 0,1-1 0 0 0,0 0 0 0 0,1-1 0 0 0,0 0 0 0 0,4 4 6 0 0,-10-15 19 0 0,-1-1 0 0 0,1 1 0 0 0,-1-1 0 0 0,1 0-1 0 0,0 0 1 0 0,0 1 0 0 0,0-1 0 0 0,-1 0 0 0 0,1 0 0 0 0,0-1 0 0 0,0 1 0 0 0,0 0 0 0 0,1-1 0 0 0,-1 1-1 0 0,0-1 1 0 0,0 0 0 0 0,0 0 0 0 0,0 0 0 0 0,0 0 0 0 0,0 0 0 0 0,0 0 0 0 0,1 0 0 0 0,-1-1 0 0 0,0 1 0 0 0,0-1-1 0 0,0 1 1 0 0,0-1 0 0 0,0 0 0 0 0,0 0 0 0 0,0 0 0 0 0,-1 0 0 0 0,1 0 0 0 0,0 0 0 0 0,1-2-19 0 0,14-24 163 0 0,0-1 0 0 0,-2-1 0 0 0,-1 0 0 0 0,-2-1 0 0 0,0 0 1 0 0,-1-6-164 0 0,5-9 65 0 0,5-26-49 0 0,-3-1 1 0 0,-3-1-1 0 0,1-33-16 0 0,-9 61-14 0 0,9-87-301 0 0,-15 131 192 0 0,-1 1-64 0 0,0 0-117 0 0,0 0-157 0 0,0 26-2106 0 0,3 18-378 0 0,-1-19-3816 0 0,-2-14-4170 0 0</inkml:trace>
  <inkml:trace contextRef="#ctx0" brushRef="#br0" timeOffset="4684.316">4145 446 384 0 0,'0'0'1659'0'0,"0"0"-340"0"0,0 0-56 0 0,0 0 121 0 0,0 0 119 0 0,0 0 4 0 0,0 0-94 0 0,0 0-191 0 0,0 0-204 0 0,0 0-156 0 0,0 0-89 0 0,-3-5-53 0 0,-13-26 1667 0 0,-15 31 953 0 0,24 1-3174 0 0,0 0 0 0 0,0 1 0 0 0,1 1 0 0 0,-1-1 0 0 0,0 1 0 0 0,1 0 0 0 0,0 0 0 0 0,0 1 0 0 0,0 0 0 0 0,0 0 0 0 0,0 0 0 0 0,1 1 0 0 0,0 0 0 0 0,0 0 0 0 0,-3 4-166 0 0,-2 3 93 0 0,0 0 1 0 0,0 0-1 0 0,2 1 1 0 0,0 0 0 0 0,0 1-1 0 0,1-1 1 0 0,1 1-1 0 0,0 1 1 0 0,1-1 0 0 0,0 1-1 0 0,1 0 1 0 0,1 0-1 0 0,1 0 1 0 0,0 1-1 0 0,1-1 1 0 0,0 1 0 0 0,2 11-94 0 0,0-22 13 0 0,-1 0 1 0 0,1 0 0 0 0,1-1-1 0 0,-1 1 1 0 0,1 0 0 0 0,0 0-1 0 0,0-1 1 0 0,0 1 0 0 0,0-1-1 0 0,1 1 1 0 0,0-1 0 0 0,0 0-1 0 0,0 0 1 0 0,1 0 0 0 0,-1-1-1 0 0,1 1 1 0 0,0-1 0 0 0,0 0-1 0 0,0 0 1 0 0,0 0-1 0 0,0 0 1 0 0,1-1 0 0 0,-1 0-1 0 0,1 0 1 0 0,0 0 0 0 0,0 0-1 0 0,3 0-13 0 0,4 2 58 0 0,0-1-1 0 0,0-1 1 0 0,0 0-1 0 0,0-1 0 0 0,1 0 1 0 0,-1 0-1 0 0,0-1 1 0 0,1-1-1 0 0,-1 0 0 0 0,0-1 1 0 0,1-1-58 0 0,-2 0 46 0 0,0-1 1 0 0,0-1-1 0 0,0 0 1 0 0,-1 0-1 0 0,0-1 1 0 0,0 0-1 0 0,0-1 1 0 0,-1 0-1 0 0,0-1 1 0 0,0 0-1 0 0,-1 0 1 0 0,0-1-1 0 0,-1 0 1 0 0,0 0-1 0 0,0 0 1 0 0,-1-1-1 0 0,0 0 1 0 0,0-1-1 0 0,-1 0 1 0 0,-1 1-1 0 0,0-1 1 0 0,0-1-1 0 0,-1 1 1 0 0,-1 0-1 0 0,0-1 1 0 0,0 0-1 0 0,-1 1 1 0 0,-1-1-1 0 0,0 0 1 0 0,-1-6-47 0 0,-2 9-28 0 0,0-1 1 0 0,0 1 0 0 0,-2 0-1 0 0,1 1 1 0 0,-1-1 0 0 0,0 1-1 0 0,0 0 1 0 0,-1 0-1 0 0,-1 0 1 0 0,1 1 0 0 0,-1 0-1 0 0,0 0 1 0 0,0 1 0 0 0,-1 0-1 0 0,0 0 1 0 0,0 1-1 0 0,-1 0 1 0 0,1 0 0 0 0,-6-1 27 0 0,8 3-151 0 0,0 0 0 0 0,-1 1 0 0 0,1-1 0 0 0,-1 1 0 0 0,0 1 0 0 0,0-1 1 0 0,0 1-1 0 0,0 0 0 0 0,0 1 0 0 0,0 0 0 0 0,0 0 0 0 0,1 0 0 0 0,-1 1 0 0 0,0 0 0 0 0,0 0 1 0 0,0 1-1 0 0,0 0 0 0 0,1 0 0 0 0,-1 0 0 0 0,1 1 0 0 0,-1 0 0 0 0,1 1 0 0 0,0-1 1 0 0,1 1-1 0 0,-1 0 0 0 0,0 1 0 0 0,1-1 0 0 0,0 1 0 0 0,-2 3 151 0 0,-17 34-3535 0 0,20-8-5803 0 0,4-26-123 0 0</inkml:trace>
  <inkml:trace contextRef="#ctx0" brushRef="#br0" timeOffset="5513.676">4400 888 7866 0 0,'0'0'2255'0'0,"0"0"-449"0"0,0 0-226 0 0,0 0-86 0 0,0 0-154 0 0,0 0-223 0 0,0 0-226 0 0,0 0-140 0 0,0 0-60 0 0,0 0-32 0 0,0 0-23 0 0,0 0-36 0 0,0 0-40 0 0,14-23-44 0 0,43-74-57 0 0,17-59 1429 0 0,-28 68-1436 0 0,-29 62-657 0 0,-14 52-132 0 0,1 12 308 0 0,-5-28 27 0 0,1 0-1 0 0,1-1 1 0 0,-1 1-1 0 0,2-1 1 0 0,-1 1-1 0 0,1-1 1 0 0,1 1 0 0 0,0-1-1 0 0,0 0 1 0 0,0 0-1 0 0,1-1 1 0 0,1 1-1 0 0,0-1 1 0 0,0 0 0 0 0,0 0-1 0 0,1 0 1 0 0,0-1-1 0 0,1 0 1 0 0,-1 0-1 0 0,8 5 3 0 0,-11-10 27 0 0,1 0 0 0 0,-1-1 0 0 0,1 1 0 0 0,-1-1 0 0 0,1 0 0 0 0,0 0 0 0 0,-1 0 0 0 0,1-1 0 0 0,0 1 0 0 0,0-1-1 0 0,0 0 1 0 0,0 0 0 0 0,-1 0 0 0 0,1 0 0 0 0,0-1 0 0 0,0 0 0 0 0,-1 0 0 0 0,1 0 0 0 0,0 0 0 0 0,-1 0 0 0 0,1-1 0 0 0,-1 1-1 0 0,1-1 1 0 0,-1 0 0 0 0,0 0 0 0 0,0 0 0 0 0,0-1 0 0 0,0 1 0 0 0,0-1 0 0 0,0 0 0 0 0,-1 0 0 0 0,0 1 0 0 0,1-2 0 0 0,-1 1-1 0 0,0 0 1 0 0,0 0 0 0 0,-1-1 0 0 0,2-3-27 0 0,75-187 1338 0 0,-63 80-1458 0 0,-15 114-222 0 0,0 0-315 0 0,0 0-483 0 0,0 0-762 0 0,0 0-2714 0 0,0 3-7036 0 0</inkml:trace>
  <inkml:trace contextRef="#ctx0" brushRef="#br0" timeOffset="7904.848">5555 498 0 0 0,'0'0'741'0'0,"0"0"277"0"0,0 0 53 0 0,0 0-64 0 0,0 0-112 0 0,0 0-126 0 0,0 0-111 0 0,0 0-72 0 0,2-5 1597 0 0,-1 3 5096 0 0,3 5-7133 0 0,-1 0 0 0 0,1 0-1 0 0,0 0 1 0 0,0-1 0 0 0,0 1-1 0 0,0-1 1 0 0,0 0 0 0 0,0-1-1 0 0,1 1 1 0 0,-1-1-1 0 0,1 1 1 0 0,-1-1 0 0 0,1-1-1 0 0,-1 1 1 0 0,1 0 0 0 0,0-1-1 0 0,-1 0 1 0 0,1 0 0 0 0,-1-1-1 0 0,1 1 1 0 0,0-1 0 0 0,-1 0-1 0 0,1 0 1 0 0,-1-1-1 0 0,0 1 1 0 0,1-1 0 0 0,-1 0-1 0 0,0 0 1 0 0,0-1 0 0 0,0 1-1 0 0,0-1 1 0 0,-1 0 0 0 0,1 0-1 0 0,0 0-145 0 0,3-4 92 0 0,0 0 1 0 0,0 0-1 0 0,-1 0 0 0 0,0-1 0 0 0,-1 0 1 0 0,0 0-1 0 0,0 0 0 0 0,0 0 0 0 0,-1-1 1 0 0,-1 0-1 0 0,1 0 0 0 0,-1 0 1 0 0,-1 0-1 0 0,0-1 0 0 0,0 1 0 0 0,-1-1 1 0 0,0-3-93 0 0,-1 13 62 0 0,0 0-38 0 0,-9 23-500 0 0,-32 186 982 0 0,-5 185 51 0 0,42-342-536 0 0,-2 0 1 0 0,-3-1-1 0 0,-1 1 0 0 0,-5 2-21 0 0,8-7 38 0 0,7-46-9 0 0,0-1-5 0 0,0 0 17 0 0,0 0 25 0 0,0 0 15 0 0,0 0 67 0 0,0 0 33 0 0,-4-26 258 0 0,2 2-427 0 0,1 1-1 0 0,1 0 1 0 0,1-1-1 0 0,2 1 1 0 0,0 0-1 0 0,1 0 0 0 0,1 0 1 0 0,1 1-1 0 0,2-1 1 0 0,8-18-12 0 0,-7 15 3 0 0,15-46-63 0 0,3 2 0 0 0,3 1 0 0 0,3 1 1 0 0,3 1-1 0 0,30-39 60 0 0,41-2 1 0 0,-102 104-2 0 0,1 0-1 0 0,0 0 0 0 0,1 1 0 0 0,-1 0 0 0 0,1 0 1 0 0,-1 0-1 0 0,1 1 0 0 0,0 0 0 0 0,0 1 0 0 0,0-1 1 0 0,0 1-1 0 0,3 0 2 0 0,-7 3 5 0 0,0 0 0 0 0,0-1 0 0 0,0 1 0 0 0,0 0 0 0 0,-1 1 0 0 0,1-1 0 0 0,-1 0-1 0 0,0 1 1 0 0,1-1 0 0 0,-1 1 0 0 0,0 0 0 0 0,-1 0 0 0 0,1 0 0 0 0,0 0 0 0 0,-1 0 0 0 0,0 0 0 0 0,1 0 0 0 0,-1 0 0 0 0,-1 1 0 0 0,1-1 0 0 0,0 0 0 0 0,-1 1 0 0 0,0-1 0 0 0,1 2-5 0 0,0 0 13 0 0,7 206 463 0 0,-8-204-446 0 0,0 0 0 0 0,0-1 1 0 0,-1 1-1 0 0,0-1 0 0 0,0 1 0 0 0,0-1 1 0 0,-1 1-1 0 0,0-1 0 0 0,0 0 0 0 0,-1 0 1 0 0,0 0-1 0 0,0 0 0 0 0,0 0 0 0 0,-1 0 1 0 0,1-1-1 0 0,-1 0 0 0 0,-1 1 0 0 0,1-2 1 0 0,-1 1-1 0 0,0 0 0 0 0,0-1 0 0 0,0 0 1 0 0,0 0-1 0 0,-1-1 0 0 0,-2 2-30 0 0,-7 1 1 0 0,1-1 1 0 0,-1 0-1 0 0,0-1 0 0 0,0 0 1 0 0,0-2-1 0 0,-1 1 0 0 0,1-2 1 0 0,-1 0-1 0 0,1-1 0 0 0,-9-1-1 0 0,19 1-10 0 0,-12-1-406 0 0,1 1 1 0 0,-1-2 0 0 0,1 0 0 0 0,-1-1-1 0 0,1-1 1 0 0,0 0 0 0 0,-12-6 415 0 0,25 4-5154 0 0,5 1-2579 0 0,3 1-2172 0 0</inkml:trace>
  <inkml:trace contextRef="#ctx0" brushRef="#br0" timeOffset="8602.696">6155 778 3129 0 0,'0'0'649'0'0,"0"0"113"0"0,0 0 377 0 0,0 0 376 0 0,0 0 149 0 0,0 0-53 0 0,0 0-97 0 0,0 0-149 0 0,0 0-139 0 0,0 0-131 0 0,0 0-132 0 0,0 0-121 0 0,0 0-99 0 0,23-6-72 0 0,71-17-65 0 0,-38-6 553 0 0,-45 17-832 0 0,16-15 64 0 0,-1-1-1 0 0,-1 0 0 0 0,-2-2 1 0 0,-1-1-1 0 0,-1-1 0 0 0,13-29-390 0 0,-27 50 50 0 0,-1-1 0 0 0,0 0-1 0 0,-1-1 1 0 0,-1 0 0 0 0,0 0-1 0 0,0 0 1 0 0,-1 0 0 0 0,-1 0-1 0 0,0 0 1 0 0,-1-1 0 0 0,-1 1-1 0 0,0-2-49 0 0,0 13-5 0 0,0 0 0 0 0,-1 0 0 0 0,0 0-1 0 0,1 0 1 0 0,-1 0 0 0 0,0 0 0 0 0,0 0-1 0 0,0 0 1 0 0,0 0 0 0 0,0 0 0 0 0,-1 1-1 0 0,1-1 1 0 0,-1 0 0 0 0,1 1 0 0 0,-1-1-1 0 0,1 1 1 0 0,-1 0 0 0 0,0-1 0 0 0,0 1-1 0 0,1 0 1 0 0,-1 0 0 0 0,0 0 0 0 0,0 0-1 0 0,0 0 1 0 0,0 1 0 0 0,0-1 0 0 0,-1 1-1 0 0,1-1 1 0 0,0 1 0 0 0,0 0 0 0 0,0 0-1 0 0,0 0 1 0 0,-1 0 0 0 0,1 0 0 0 0,0 0-1 0 0,0 0 1 0 0,0 1 0 0 0,0-1 0 0 0,0 1-1 0 0,0 0 1 0 0,0 0 0 0 0,0-1 0 0 0,0 1-1 0 0,0 0 1 0 0,0 1 0 0 0,0-1 0 0 0,0 0-1 0 0,-1 2 6 0 0,-5 1-11 0 0,0 1 0 0 0,0 0-1 0 0,1 1 1 0 0,0 0 0 0 0,0 0-1 0 0,0 0 1 0 0,1 1-1 0 0,-1 0 1 0 0,2 0 0 0 0,-1 1-1 0 0,1 0 1 0 0,0 0 0 0 0,1 0-1 0 0,0 0 1 0 0,0 1 0 0 0,1-1-1 0 0,0 1 1 0 0,0 0-1 0 0,1 0 1 0 0,0 0 0 0 0,1 1-1 0 0,0-1 1 0 0,0 7 11 0 0,4-11 13 0 0,1-1 0 0 0,0 1-1 0 0,0-1 1 0 0,0 0 0 0 0,0 0 0 0 0,0 0-1 0 0,1-1 1 0 0,0 1 0 0 0,0-1 0 0 0,0 0 0 0 0,0-1-1 0 0,0 1 1 0 0,1-1 0 0 0,-1 0 0 0 0,1 0 0 0 0,-1-1-1 0 0,1 1 1 0 0,0-1 0 0 0,-1-1 0 0 0,1 1-1 0 0,0-1 1 0 0,0 0 0 0 0,0 0-13 0 0,-4 0 5 0 0,258-4 439 0 0,-259 6-419 0 0,0 0 0 0 0,0 0 0 0 0,0 0 0 0 0,0 0 0 0 0,-1 1 1 0 0,1-1-1 0 0,-1 0 0 0 0,1 0 0 0 0,-1 0 0 0 0,0 1 0 0 0,0-1 0 0 0,0 0 0 0 0,0 0 1 0 0,0 1-1 0 0,-1-1 0 0 0,1 0 0 0 0,-1 0 0 0 0,1 0 0 0 0,-1 0 0 0 0,0 0 0 0 0,0 1 1 0 0,0-1-1 0 0,0-1 0 0 0,0 1 0 0 0,0 1-25 0 0,-99 147 1015 0 0,96-140-965 0 0,3-10-73 0 0,0 1 0 0 0,0-1 0 0 0,1 1 0 0 0,-1-1 0 0 0,0 1 0 0 0,0 0 0 0 0,1 0 0 0 0,-1-1 0 0 0,1 1 0 0 0,-1 0 0 0 0,1 0-1 0 0,-1 0 1 0 0,1 0 0 0 0,-1 0 0 0 0,1-1 0 0 0,0 1 0 0 0,-1 0 0 0 0,1 0 0 0 0,0 0 0 0 0,0 0 0 0 0,0 0 0 0 0,0 0 0 0 0,0 0-1 0 0,0 0 1 0 0,0 0 0 0 0,0 0 0 0 0,0 0 0 0 0,0 0 0 0 0,0 0 0 0 0,1 0 0 0 0,-1 0 0 0 0,0 0 0 0 0,1 0 0 0 0,-1 0-1 0 0,1 0 1 0 0,-1 0 0 0 0,1-1 0 0 0,-1 1 0 0 0,1 0 0 0 0,0 0 0 0 0,-1-1 0 0 0,1 1 0 0 0,0 0 0 0 0,-1-1 0 0 0,1 1 0 0 0,0-1-1 0 0,0 1 1 0 0,0-1 0 0 0,0 1 0 0 0,0-1 0 0 0,0 1 0 0 0,0-1 0 0 0,-1 0 0 0 0,1 0 0 0 0,0 1 0 0 0,0-1 0 0 0,0 0 0 0 0,1 0 23 0 0,66-12-3931 0 0,-25-9-2518 0 0,-27 11 560 0 0,-2 5-2345 0 0</inkml:trace>
  <inkml:trace contextRef="#ctx0" brushRef="#br0" timeOffset="8897.169">7020 465 1864 0 0,'0'0'2498'0'0,"0"0"-508"0"0,0 0-138 0 0,0 0-43 0 0,0 0-126 0 0,0 0-203 0 0,0 0-248 0 0,0 0-242 0 0,-19 31-191 0 0,-59 97-175 0 0,56-72 98 0 0,23-47-545 0 0,0-6-86 0 0,0 1 0 0 0,0-1 0 0 0,1 0-1 0 0,-1 1 1 0 0,1-1 0 0 0,-1 0 0 0 0,1 0 0 0 0,0 0 0 0 0,0 0 0 0 0,1 0 0 0 0,-1-1 0 0 0,1 1 0 0 0,-1-1 0 0 0,1 1 0 0 0,0-1 0 0 0,0 0-1 0 0,0 0 1 0 0,0 0 0 0 0,0-1 0 0 0,0 1 0 0 0,0-1 0 0 0,1 1 0 0 0,-1-1 0 0 0,1 0 0 0 0,-1 0 0 0 0,1-1 0 0 0,-1 1 0 0 0,1-1 0 0 0,-1 0-1 0 0,1 0 1 0 0,0 0 0 0 0,-1 0 0 0 0,1 0 0 0 0,-1-1 0 0 0,1 0 0 0 0,-1 0 0 0 0,1 0 0 0 0,-1 0 0 0 0,0 0 0 0 0,1-1 0 0 0,-1 1 0 0 0,0-1-1 0 0,0 0 1 0 0,0 0 0 0 0,2-1-91 0 0,3-2 96 0 0,0 0 0 0 0,0 0 0 0 0,-1 0 0 0 0,1-1 0 0 0,-1 0 0 0 0,-1 0 0 0 0,1-1 0 0 0,-1 0 1 0 0,0 0-1 0 0,-1-1 0 0 0,1 1 0 0 0,-1-1 0 0 0,-1 0 0 0 0,0-1 0 0 0,0 1 0 0 0,0-1 0 0 0,-1 0 0 0 0,-1 1 0 0 0,1-1 0 0 0,-2-1 0 0 0,1 1 0 0 0,-1 0 0 0 0,0-1-96 0 0,-1 6-23 0 0,1 1 0 0 0,-1-1 0 0 0,0 1 0 0 0,1-1 0 0 0,-2 1 0 0 0,1-1 0 0 0,0 1 0 0 0,-1 0 0 0 0,1-1 0 0 0,-1 1 0 0 0,0-1 0 0 0,0 1 0 0 0,-1 0 0 0 0,1 0 0 0 0,-1 0 0 0 0,1 0 0 0 0,-1 0 0 0 0,0 0 0 0 0,0 0 0 0 0,0 0 0 0 0,-1 1 0 0 0,1-1 0 0 0,0 1 0 0 0,-1-1 0 0 0,0 1 0 0 0,0 0 0 0 0,0 0 0 0 0,0 0 1 0 0,0 1-1 0 0,0-1 0 0 0,0 1 0 0 0,0 0 0 0 0,0-1 0 0 0,-1 1 0 0 0,-2 0 23 0 0,-54 4-2664 0 0,25 15-4154 0 0,26-10-3979 0 0</inkml:trace>
  <inkml:trace contextRef="#ctx0" brushRef="#br0" timeOffset="9619.229">7469 1 7290 0 0,'0'0'2277'0'0,"0"0"-832"0"0,0 0-253 0 0,0 0 159 0 0,0 0 95 0 0,0 0-74 0 0,0 0-255 0 0,0 0-308 0 0,0 0-204 0 0,0 0-85 0 0,0 0-40 0 0,0 0-58 0 0,12 56 2854 0 0,-7 128-1887 0 0,-50 132-1037 0 0,21-185-240 0 0,24-115-22 0 0,12-37-30 0 0,-2 5-42 0 0,8-8-25 0 0,2 0 0 0 0,0 1 0 0 0,2 1 1 0 0,0 0-1 0 0,2 2 0 0 0,0 1 0 0 0,1 1 0 0 0,1 1 0 0 0,16-7 7 0 0,-36 21-8 0 0,1-1-1 0 0,-1 1 0 0 0,1 0 0 0 0,0 0 0 0 0,0 1 1 0 0,0 0-1 0 0,0 0 0 0 0,0 1 0 0 0,1 0 0 0 0,-1 0 0 0 0,0 0 1 0 0,1 1-1 0 0,0 1 9 0 0,-5 0-5 0 0,-1 1 1 0 0,1 1-1 0 0,-1-1 1 0 0,1 0-1 0 0,-1 0 1 0 0,0 1-1 0 0,0 0 1 0 0,0-1-1 0 0,0 1 1 0 0,0 0-1 0 0,-1 0 1 0 0,1 0-1 0 0,-1 0 1 0 0,0 0-1 0 0,0 0 1 0 0,0 0-1 0 0,0 1 1 0 0,-1-1-1 0 0,1 0 1 0 0,-1 0-1 0 0,0 2 5 0 0,2 7 42 0 0,-2 0 1 0 0,1-1-1 0 0,-1 1 0 0 0,-1 0 0 0 0,0 0 0 0 0,-1-1 1 0 0,0 1-1 0 0,-1-1 0 0 0,0 1 0 0 0,-1-1 1 0 0,0 0-1 0 0,-1-1 0 0 0,0 1 0 0 0,-1-1 1 0 0,0 0-1 0 0,0 0 0 0 0,-1 0 0 0 0,0-1 0 0 0,-1 0 1 0 0,0 0-1 0 0,-1-1 0 0 0,1-1 0 0 0,-2 1 1 0 0,1-1-1 0 0,-1 0 0 0 0,0-1 0 0 0,-8 3-42 0 0,4-2 9 0 0,-1 0-1 0 0,0-2 1 0 0,0 1-1 0 0,-1-2 1 0 0,0 0-1 0 0,1-1 1 0 0,-1-1-1 0 0,0 0 1 0 0,0-1-1 0 0,-1-1 1 0 0,1-1-1 0 0,0 0 1 0 0,0-1-1 0 0,-9-2-8 0 0,20 2-82 0 0,0 1 0 0 0,1-1-1 0 0,-1-1 1 0 0,1 1 0 0 0,-1-1 0 0 0,1 1-1 0 0,0-1 1 0 0,0 0 0 0 0,0 0 0 0 0,1-1-1 0 0,-1 1 1 0 0,1-1 0 0 0,0 0 0 0 0,0 0 0 0 0,-1-1 82 0 0,-10-45-4595 0 0,14 38-905 0 0,0 1-6030 0 0</inkml:trace>
  <inkml:trace contextRef="#ctx0" brushRef="#br0" timeOffset="15814.921">8088 30 0 0 0,'0'0'1170'0'0,"0"0"259"0"0,0 0 72 0 0,0 0 39 0 0,0 0-9 0 0,0 0-63 0 0,0 0-41 0 0,1-3-79 0 0,4-4 3056 0 0,-5 31 992 0 0,-1-8-6196 0 0,5 439 4376 0 0,-18-241-3167 0 0,10-148-223 0 0,11-64 86 0 0,-7-3-289 0 0,0-17-1987 0 0,0 7-6796 0 0,0 7-2571 0 0</inkml:trace>
  <inkml:trace contextRef="#ctx0" brushRef="#br0" timeOffset="16417.375">8268 653 4545 0 0,'0'0'1312'0'0,"0"0"-656"0"0,0 0-308 0 0,0 0 154 0 0,0 0 302 0 0,0 0 224 0 0,0 0 103 0 0,0 0-16 0 0,0 0-88 0 0,0 0-80 0 0,0 0-50 0 0,0 0-84 0 0,0 0-43 0 0,4 4 7 0 0,-3-1-628 0 0,1-1 1 0 0,-1 0-1 0 0,1 0 1 0 0,0 0-1 0 0,0 0 1 0 0,0-1-1 0 0,0 1 1 0 0,0 0-1 0 0,0-1 1 0 0,0 1-1 0 0,1-1 1 0 0,-1 0-1 0 0,0 0 1 0 0,1 0 0 0 0,-1 0-1 0 0,1 0 1 0 0,0-1-1 0 0,-1 1 1 0 0,1-1-1 0 0,-1 1 1 0 0,1-1-1 0 0,0 0 1 0 0,-1 0-1 0 0,2 0-149 0 0,8-2 213 0 0,0 0-1 0 0,-1-1 0 0 0,1 0 1 0 0,-1 0-1 0 0,0-1 0 0 0,0-1 1 0 0,0 0-1 0 0,0-1 1 0 0,-1 0-1 0 0,0 0 0 0 0,0-1 1 0 0,-1 0-1 0 0,0-1 0 0 0,0 0 1 0 0,0 0-1 0 0,-1-1 0 0 0,2-3-212 0 0,-3 2 67 0 0,-1 3-9 0 0,0 1-1 0 0,0-1 1 0 0,-1 0 0 0 0,0-1 0 0 0,0 1 0 0 0,-1-1-1 0 0,0 0 1 0 0,-1 0 0 0 0,1-1 0 0 0,-2 1 0 0 0,1-1 0 0 0,-1 1-1 0 0,0-1 1 0 0,-1 0 0 0 0,0-2-58 0 0,-1 8-7 0 0,0 1 1 0 0,0 0-1 0 0,0 0 1 0 0,-1 0-1 0 0,1 0 1 0 0,-1 0-1 0 0,1 0 1 0 0,-1 0-1 0 0,0 0 1 0 0,0 0-1 0 0,0 0 1 0 0,0 0-1 0 0,0 0 1 0 0,0 0-1 0 0,0 0 1 0 0,-1 1-1 0 0,1-1 0 0 0,-1 1 1 0 0,1-1-1 0 0,-1 1 1 0 0,0-1-1 0 0,1 1 1 0 0,-1 0-1 0 0,0 0 1 0 0,0 0-1 0 0,0 0 1 0 0,0 0-1 0 0,0 0 1 0 0,0 1-1 0 0,0-1 1 0 0,0 0-1 0 0,0 1 1 0 0,0 0-1 0 0,0-1 1 0 0,-1 1-1 0 0,1 0 0 0 0,0 0 1 0 0,-2 1 6 0 0,-7 0-64 0 0,-1 0 0 0 0,0 1-1 0 0,1 1 1 0 0,0 0 0 0 0,-1 1 0 0 0,1 0 0 0 0,1 0-1 0 0,-1 1 1 0 0,1 1 0 0 0,-1 0 0 0 0,2 0 0 0 0,-1 1-1 0 0,1 0 1 0 0,0 0 0 0 0,0 1 0 0 0,1 1 0 0 0,0-1-1 0 0,0 1 1 0 0,1 1 0 0 0,1-1 0 0 0,-1 1 0 0 0,1 1 64 0 0,1-2 7 0 0,-1 1 1 0 0,1 0-1 0 0,1 0 1 0 0,0 0-1 0 0,0 1 1 0 0,1 0-1 0 0,1 0 1 0 0,-1-1-1 0 0,2 1 1 0 0,0 1-1 0 0,0-1 1 0 0,1 0-1 0 0,0 0 1 0 0,1 2-8 0 0,2-6 46 0 0,0-1 1 0 0,0 1-1 0 0,1-1 1 0 0,0 0-1 0 0,0 0 1 0 0,0-1-1 0 0,1 1 1 0 0,0-1-1 0 0,0 0 0 0 0,0 0 1 0 0,1 0-1 0 0,0-1 1 0 0,-1 0-1 0 0,2 0 1 0 0,-1 0-1 0 0,0-1 1 0 0,1 0-1 0 0,0 0 0 0 0,-1-1 1 0 0,1 0-1 0 0,0 0 1 0 0,0 0-1 0 0,0-1 1 0 0,1 0-1 0 0,-1-1 1 0 0,0 1-1 0 0,0-1 0 0 0,0-1 1 0 0,4 0-47 0 0,-9 1 1 0 0,9 1-48 0 0,0 0-1 0 0,0-1 0 0 0,-1 0 0 0 0,1-1 0 0 0,0 0 0 0 0,0-1 0 0 0,-1 0 1 0 0,1 0-1 0 0,-1-1 0 0 0,1-1 0 0 0,-1 0 0 0 0,0 0 0 0 0,-1-1 0 0 0,1 0 1 0 0,-1-1-1 0 0,1-1 48 0 0,13-7-1832 0 0,-10 6-4855 0 0,-10 4-4569 0 0</inkml:trace>
  <inkml:trace contextRef="#ctx0" brushRef="#br0" timeOffset="17076.735">8721 855 8482 0 0,'0'0'1208'0'0,"0"0"-406"0"0,0 0 134 0 0,0 0 423 0 0,0 0 308 0 0,0 0 5 0 0,0 0-306 0 0,0 0-347 0 0,0 0-193 0 0,0 0-76 0 0,0 0-38 0 0,0 0-41 0 0,8-9-82 0 0,56-67 676 0 0,-2-21-29 0 0,-46 69-1155 0 0,1 0 0 0 0,1 1 0 0 0,1 1 0 0 0,1 1 0 0 0,1 0 0 0 0,2 2 0 0 0,0 1 0 0 0,3-1-81 0 0,-26 23-8 0 0,0-1 1 0 0,1 1-1 0 0,-1-1 0 0 0,0 1 0 0 0,1-1 0 0 0,-1 1 1 0 0,1 0-1 0 0,-1-1 0 0 0,1 1 0 0 0,-1-1 1 0 0,0 1-1 0 0,1 0 0 0 0,-1 0 0 0 0,1-1 1 0 0,0 1-1 0 0,-1 0 0 0 0,1 0 0 0 0,-1-1 0 0 0,1 1 1 0 0,-1 0-1 0 0,1 0 0 0 0,-1 0 0 0 0,1 0 1 0 0,0 0-1 0 0,-1 0 0 0 0,1 0 0 0 0,-1 0 1 0 0,1 0-1 0 0,-1 0 0 0 0,1 0 0 0 0,0 0 0 0 0,-1 1 1 0 0,1-1-1 0 0,-1 0 0 0 0,1 0 0 0 0,-1 1 1 0 0,1-1-1 0 0,-1 0 0 0 0,1 0 0 0 0,-1 1 1 0 0,1-1-1 0 0,-1 1 0 0 0,0-1 0 0 0,1 0 0 0 0,-1 1 1 0 0,1-1-1 0 0,-1 1 0 0 0,0-1 0 0 0,1 1 1 0 0,-1-1-1 0 0,0 1 0 0 0,0-1 0 0 0,0 1 1 0 0,1-1-1 0 0,-1 1 0 0 0,0 0 0 0 0,0-1 0 0 0,0 1 1 0 0,0-1-1 0 0,0 1 0 0 0,0 0 0 0 0,0-1 1 0 0,0 1 7 0 0,-16 248 140 0 0,16-247-137 0 0,0-1 0 0 0,1 0 0 0 0,-1 0 0 0 0,0 1 0 0 0,1-1 0 0 0,-1 0 0 0 0,0 0 0 0 0,1 0 0 0 0,-1 0 0 0 0,1 0 1 0 0,0 0-1 0 0,-1 0 0 0 0,1 0 0 0 0,0 0 0 0 0,0 0 0 0 0,0 0 0 0 0,0 0 0 0 0,0 0 0 0 0,-1 0 0 0 0,2-1 0 0 0,-1 1 0 0 0,0 0 1 0 0,0-1-1 0 0,0 1 0 0 0,0-1 0 0 0,0 1 0 0 0,0-1 0 0 0,0 0 0 0 0,1 1 0 0 0,-1-1 0 0 0,0 0 0 0 0,0 0 0 0 0,1 0 0 0 0,-1 0 1 0 0,0 0-1 0 0,0 0 0 0 0,1 0 0 0 0,-1 0 0 0 0,0-1 0 0 0,0 1 0 0 0,0 0 0 0 0,0-1 0 0 0,1 1 0 0 0,-1-1 0 0 0,0 1 0 0 0,0-1 0 0 0,0 0 1 0 0,0 1-1 0 0,1-2-3 0 0,54-32 181 0 0,111-110-45 0 0,-110 123-280 0 0,-42 57 50 0 0,20 116 298 0 0,-13-69-312 0 0,-17-82-861 0 0,-1-1-3412 0 0,-4 0 347 0 0,1 0-7486 0 0</inkml:trace>
  <inkml:trace contextRef="#ctx0" brushRef="#br0" timeOffset="22924.589">10091 340 0 0 0,'0'0'253'0'0,"0"0"697"0"0,0 0 196 0 0,0 0 40 0 0,0 0-29 0 0,2-2-18 0 0,14-7 1238 0 0,-16 9-1122 0 0,0 0 35 0 0,0 0-10 0 0,0 0-57 0 0,0 0-105 0 0,-13-8 6821 0 0,-28 8-8083 0 0,31 0 781 0 0,-3 0-603 0 0,1 1 0 0 0,0 0 0 0 0,-1 1 0 0 0,1 0 0 0 0,0 1 0 0 0,0 0 0 0 0,0 1 0 0 0,0 1 0 0 0,1 0 0 0 0,-1 0 0 0 0,1 1 0 0 0,-5 4-34 0 0,15-9-3 0 0,-1-1-1 0 0,1 1 1 0 0,-1 0 0 0 0,1 0-1 0 0,0 0 1 0 0,0 1-1 0 0,0-1 1 0 0,0 0 0 0 0,0 0-1 0 0,0 1 1 0 0,0-1-1 0 0,0 1 1 0 0,0-1-1 0 0,0 0 1 0 0,1 1 0 0 0,-1 0-1 0 0,0-1 1 0 0,1 1-1 0 0,0-1 1 0 0,-1 1 0 0 0,1 0-1 0 0,0-1 1 0 0,0 1-1 0 0,0-1 1 0 0,0 1-1 0 0,0 0 1 0 0,0-1 0 0 0,0 1-1 0 0,1 0 1 0 0,-1-1-1 0 0,1 1 1 0 0,-1-1 0 0 0,1 1-1 0 0,-1-1 1 0 0,1 1-1 0 0,0-1 1 0 0,0 1-1 0 0,0-1 1 0 0,0 1 0 0 0,0-1-1 0 0,0 0 1 0 0,0 0-1 0 0,0 0 1 0 0,0 0 0 0 0,1 0-1 0 0,-1 0 1 0 0,0 0-1 0 0,1 0 1 0 0,-1 0 0 0 0,1 0-1 0 0,-1-1 1 0 0,1 1-1 0 0,-1 0 1 0 0,1-1-1 0 0,0 0 1 0 0,-1 1 0 0 0,1-1 3 0 0,108 48 182 0 0,-107-47-156 0 0,1 0-1 0 0,-1 0 1 0 0,0 0 0 0 0,0 1-1 0 0,0-1 1 0 0,0 1-1 0 0,0-1 1 0 0,0 1-1 0 0,0 0 1 0 0,0 0-1 0 0,0 1 1 0 0,-1-1 0 0 0,1 0-1 0 0,-1 1 1 0 0,0-1-1 0 0,0 1 1 0 0,0 0-1 0 0,0 0 1 0 0,0 0-1 0 0,0 0 1 0 0,-1 0 0 0 0,0 0-1 0 0,1 1 1 0 0,-1-1-1 0 0,-1 0 1 0 0,1 1-1 0 0,0-1 1 0 0,-1 0-1 0 0,1 1 1 0 0,-1-1 0 0 0,0 1-1 0 0,0-1 1 0 0,-1 1-1 0 0,1-1 1 0 0,-1 0-1 0 0,1 1 1 0 0,-1-1-1 0 0,0 1 1 0 0,-1-1 0 0 0,1 0-1 0 0,0 0 1 0 0,-1 0-1 0 0,-1 2-25 0 0,-10 8 51 0 0,-1-1 0 0 0,0-1 0 0 0,-1 0-1 0 0,0-1 1 0 0,-1-1 0 0 0,0 0 0 0 0,-1-1-1 0 0,1-1 1 0 0,-2 0 0 0 0,1-1 0 0 0,0-1 0 0 0,-1-1-1 0 0,-14 2-50 0 0,-5-6-2822 0 0,45-18-9488 0 0,-4 14 2481 0 0</inkml:trace>
  <inkml:trace contextRef="#ctx0" brushRef="#br0" timeOffset="23391.089">10470 354 5849 0 0,'0'0'4074'0'0,"0"0"-2040"0"0,0 0-599 0 0,0 0 80 0 0,0 0 108 0 0,0 0-50 0 0,0 0-220 0 0,0 0-317 0 0,0 0-243 0 0,0 0-168 0 0,0 0-148 0 0,0 0-43 0 0,5 6 3292 0 0,-26 28-2892 0 0,20-33-794 0 0,7 2-2251 0 0,-2-4-265 0 0,-1 3-4728 0 0,-3 1-4397 0 0</inkml:trace>
  <inkml:trace contextRef="#ctx0" brushRef="#br0" timeOffset="23673.121">10477 579 5945 0 0,'0'0'4639'0'0,"0"0"-2571"0"0,0 0-860 0 0,0 0 42 0 0,0 0 164 0 0,0 0 35 0 0,0 0-158 0 0,0 0-248 0 0,0 0-235 0 0,0 0-156 0 0,0 0-90 0 0,0 0-69 0 0,0 0-43 0 0,-3 13-29 0 0,-13 62 661 0 0,12-67-1489 0 0,5-12-2190 0 0,4-1-3588 0 0,-1-1-5544 0 0</inkml:trace>
  <inkml:trace contextRef="#ctx0" brushRef="#br0" timeOffset="26283.718">1 1227 1408 0 0,'0'0'974'0'0,"0"0"-879"0"0,0 0-313 0 0,0 0 201 0 0,0 0 329 0 0,0 0 188 0 0,0 0 120 0 0,0 0 74 0 0,0 0 78 0 0,0 0 61 0 0,0 0 27 0 0,24-3-2 0 0,76-6-34 0 0,28 3 1915 0 0,152-6 705 0 0,146 1-1453 0 0,-342 11-1788 0 0,417 15 905 0 0,-378-7-661 0 0,1-5-1 0 0,19-7-446 0 0,425-40 998 0 0,228 33-113 0 0,-237 8-356 0 0,-175-16-177 0 0,112-14 113 0 0,-16-4 410 0 0,345 4 384 0 0,-364 40-706 0 0,-10-13-75 0 0,5 5-29 0 0,105 1-342 0 0,-117 22-86 0 0,-9-29-11 0 0,-153 3 36 0 0,152 4 69 0 0,-84-18 193 0 0,186 14 227 0 0,-490 8-1189 0 0,-45-3 57 0 0,0 1-1576 0 0,2-2-4848 0 0,1 0-4827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2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419 292 496 0 0,'0'0'1103'0'0,"0"0"-8"0"0,0 0 141 0 0,0 0 211 0 0,0 0 234 0 0,0 0 72 0 0,0 0-40 0 0,0 0-130 0 0,0 0-176 0 0,0 0-151 0 0,0 0-111 0 0,0-7-102 0 0,-1-1-2041 0 0,0-8 5825 0 0,0 36-1077 0 0,2 81-2688 0 0,0 7-534 0 0,-4 0 1 0 0,-10 53-529 0 0,1 42 127 0 0,11-199 148 0 0,1 10-3167 0 0,7-26-8749 0 0,-4 6 388 0 0</inkml:trace>
  <inkml:trace contextRef="#ctx0" brushRef="#br0" timeOffset="566.113">721 321 8978 0 0,'0'0'1444'0'0,"0"0"-228"0"0,0 0 27 0 0,0 0 160 0 0,0 0-20 0 0,0 0-184 0 0,0 0-276 0 0,0 0-256 0 0,0 0-144 0 0,0 0-97 0 0,0 0-45 0 0,0 0-16 0 0,0 0 15 0 0,3 1 35 0 0,0 3-192 0 0,-1 0 0 0 0,1 0 0 0 0,-1 0-1 0 0,1 1 1 0 0,-1-1 0 0 0,0 0 0 0 0,-1 1 0 0 0,1 0 0 0 0,-1-1 0 0 0,0 1 0 0 0,0 0 0 0 0,0 0 0 0 0,-1-1-1 0 0,1 1 1 0 0,-1 0 0 0 0,0 0 0 0 0,-1 0 0 0 0,0 4-223 0 0,1 14 323 0 0,0 266 1230 0 0,-11-53-1216 0 0,11-235-338 0 0,0-1 15 0 0,0 0 9 0 0,0 0-19 0 0,0 0 5 0 0,0 0-19 0 0,0 0 30 0 0,0 0-12 0 0,0 0 20 0 0,0 0-14 0 0,0 0-27 0 0,0 0-12 0 0,0 0 1 0 0,0 0-40 0 0,0 0-8 0 0,0 0-54 0 0,9-14-6561 0 0,-5 9-1125 0 0,-2 2-3749 0 0</inkml:trace>
  <inkml:trace contextRef="#ctx0" brushRef="#br0" timeOffset="919.665">1064 818 15803 0 0,'0'0'1515'0'0,"0"0"-580"0"0,0 0-295 0 0,0 0 85 0 0,0 0 145 0 0,0 0 27 0 0,0 0-127 0 0,0 0-244 0 0,0 0-173 0 0,0 0-85 0 0,0 0-54 0 0,0 0 42 0 0,0 4 12 0 0,3 58 2051 0 0,-3-62-4147 0 0,-1-4 778 0 0,1 0-6954 0 0,0 1-3712 0 0</inkml:trace>
  <inkml:trace contextRef="#ctx0" brushRef="#br0" timeOffset="2275.687">1526 207 240 0 0,'0'0'2937'0'0,"0"0"-801"0"0,0 0-194 0 0,0 0 13 0 0,0 0-65 0 0,0 0-219 0 0,0 0-314 0 0,0 0-304 0 0,0 0-265 0 0,0 0-175 0 0,0 0-125 0 0,0 0-80 0 0,0 0-44 0 0,0 0-45 0 0,0 0-25 0 0,0 0-26 0 0,0 23 1871 0 0,-2-8-1910 0 0,-1 0 0 0 0,0-1 0 0 0,-2 1 1 0 0,1-1-1 0 0,-2 1 0 0 0,1-1 0 0 0,-2-1 0 0 0,0 1 0 0 0,-1-1 1 0 0,0-1-1 0 0,-3 3-229 0 0,-27 51 262 0 0,31-53-226 0 0,-15 40 110 0 0,20-13 24 0 0,4-37-133 0 0,0-1-1 0 0,0 1 1 0 0,0 0 0 0 0,0-1-1 0 0,0 0 1 0 0,1 1-1 0 0,-1-1 1 0 0,1 0 0 0 0,0 0-1 0 0,-1 0 1 0 0,1-1-1 0 0,0 1 1 0 0,0-1 0 0 0,0 1-1 0 0,0-1 1 0 0,1 0-1 0 0,-1 0 1 0 0,0-1 0 0 0,0 1-1 0 0,2 0-36 0 0,14 1 145 0 0,0 0-1 0 0,-1-1 0 0 0,1-1 1 0 0,0-1-1 0 0,-1 0 0 0 0,1-2 1 0 0,0 0-1 0 0,-1-1 0 0 0,11-4-144 0 0,-20-5-1047 0 0,-8 1-5370 0 0,-1 9 2275 0 0,0 2-7151 0 0</inkml:trace>
  <inkml:trace contextRef="#ctx0" brushRef="#br0" timeOffset="2697.941">1796 185 9786 0 0,'0'0'1654'0'0,"0"0"-425"0"0,0 0-63 0 0,0 0 148 0 0,0 0 85 0 0,0 0-91 0 0,0 0-232 0 0,0 0-230 0 0,0 0-168 0 0,0 0-119 0 0,0 0-75 0 0,0 0-28 0 0,-4 15-40 0 0,-27 110 1018 0 0,-26 104-29 0 0,9-80-1218 0 0,-29 58-212 0 0,76-195-1020 0 0,13-23-1425 0 0,0-1 803 0 0,-2 3-463 0 0,1 0-4167 0 0,-3 1-4786 0 0</inkml:trace>
  <inkml:trace contextRef="#ctx0" brushRef="#br0" timeOffset="3347.976">1964 321 1792 0 0,'0'0'3760'0'0,"0"0"-1654"0"0,0 0-449 0 0,0 0 100 0 0,0 0 50 0 0,0 0-155 0 0,0 0-313 0 0,0 0-356 0 0,0 0-310 0 0,0 0-190 0 0,0 0-115 0 0,0 0-54 0 0,0 0 19 0 0,-3 6 446 0 0,43-5 827 0 0,175-23 827 0 0,-9-11-1379 0 0,-202 70-609 0 0,-6-19-322 0 0,0-1 0 0 0,-2 1 0 0 0,0-1 0 0 0,-1 0 0 0 0,0 0 0 0 0,-2 0 0 0 0,0-1 0 0 0,-7 11-123 0 0,-6 19 149 0 0,-84 212 163 0 0,83-156-423 0 0,21-101 84 0 0,0-1-18 0 0,0 0-19 0 0,0 0-13 0 0,0 0-7 0 0,0 0-16 0 0,0 0-7 0 0,0 0-17 0 0,0 0-32 0 0,0 0-26 0 0,0 0-48 0 0,6-34-4955 0 0,0 24-2017 0 0,-5 6-3778 0 0</inkml:trace>
  <inkml:trace contextRef="#ctx0" brushRef="#br0" timeOffset="3661.643">1909 671 9434 0 0,'0'0'2091'0'0,"0"0"-725"0"0,0 0-278 0 0,0 0 83 0 0,0 0 96 0 0,0 0-7 0 0,0 0-88 0 0,0 0-147 0 0,0 0-147 0 0,0 0-97 0 0,0 0-119 0 0,0 0-67 0 0,0 0-48 0 0,34-6-52 0 0,105-17-11 0 0,-10 0 699 0 0,57-13-315 0 0,-84 25-735 0 0,-80 11-4116 0 0,1-1-4234 0 0,-23 1-3466 0 0</inkml:trace>
  <inkml:trace contextRef="#ctx0" brushRef="#br0" timeOffset="6137.178">2905 23 4313 0 0,'0'0'2368'0'0,"0"0"-364"0"0,0 0-136 0 0,0 0-17 0 0,0 0-157 0 0,0 0-245 0 0,0 0-283 0 0,0 0-289 0 0,0 0-223 0 0,0 0-154 0 0,0 0-113 0 0,0 0-45 0 0,7 23 1707 0 0,3 19-970 0 0,-2 1 0 0 0,-2 1 0 0 0,-2 0 0 0 0,-1 21-1079 0 0,3 572 776 0 0,20-527-767 0 0,-24-105 43 0 0,-6-3 470 0 0,-4-5-588 0 0,-107 3-70 0 0,85 3 108 0 0,-178 21-80 0 0,-483 30-429 0 0,-6-13 523 0 0,355-26 49 0 0,-30 18-63 0 0,105 18 217 0 0,206-33 9 0 0,39-14-157 0 0,-55 7 263 0 0,20-11 487 0 0,57-2-665 0 0,-2-8 42 0 0,0-4-86 0 0,16-166 61 0 0,7 0-226 0 0,-14-93-16 0 0,-53 1-49 0 0,43 254 124 0 0,-12-133-109 0 0,31 110-58 0 0,-4 15 89 0 0,2 14 103 0 0,33-9-170 0 0,79 6 185 0 0,36 1-2 0 0,258 6 136 0 0,186-17-73 0 0,-127 6-21 0 0,-220 12-64 0 0,187 14 49 0 0,-206-7 147 0 0,-240 0-190 0 0,10 0 62 0 0,58 0-15 0 0,-84 8 331 0 0,-3-3-1607 0 0,14 0-2028 0 0,1 0-3953 0 0,3-2-4523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40.5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665 700 0 0 0,'0'0'752'0'0,"0"0"-373"0"0,0 0-128 0 0,0 0 234 0 0,0 0 405 0 0,0 0 345 0 0,0 0 163 0 0,0 0-96 0 0,0 0-278 0 0,0 0-260 0 0,0 0-153 0 0,5-2-45 0 0,91-15 3357 0 0,322 24 520 0 0,-107 1-3102 0 0,179 0-243 0 0,176 6 271 0 0,112-14-246 0 0,-389-3-619 0 0,493-12 818 0 0,-87 15-566 0 0,-435 19-510 0 0,822-8 694 0 0,-802-12-591 0 0,183 12-82 0 0,-288-22-605 0 0,-272 11 186 0 0,59-2-795 0 0,-25-7-5874 0 0,-30 6-831 0 0,-2-1-3776 0 0</inkml:trace>
  <inkml:trace contextRef="#ctx0" brushRef="#br0" timeOffset="640.971">1722 0 3409 0 0,'0'0'703'0'0,"0"0"-118"0"0,0 0 254 0 0,0 0 541 0 0,0 0 471 0 0,0 0 190 0 0,0 0-221 0 0,0 0-466 0 0,0 0-442 0 0,0 0-277 0 0,0 0-130 0 0,0 0-55 0 0,-36 18-13 0 0,-110 57-17 0 0,-38 39 918 0 0,24-15-582 0 0,-207 144 163 0 0,323-204-1177 0 0,44-38 28 0 0,17-1-704 0 0,4-2 291 0 0,1-1 0 0 0,-1-1 0 0 0,0-1 0 0 0,0-1 0 0 0,0-1 0 0 0,-1 0 0 0 0,0-2 0 0 0,2-1 643 0 0,30-12-5220 0 0,-21 13-3348 0 0</inkml:trace>
  <inkml:trace contextRef="#ctx0" brushRef="#br0" timeOffset="905.237">2686 37 3041 0 0,'0'0'474'0'0,"0"0"-214"0"0,0 0 427 0 0,0 0 1156 0 0,0 0 751 0 0,0 0 294 0 0,0 0-347 0 0,0 0-968 0 0,0 0-569 0 0,0 0-264 0 0,-32 17-110 0 0,-105 53-66 0 0,-16 4 571 0 0,32-17-268 0 0,3 6-1 0 0,-80 57-866 0 0,185-112-81 0 0,1 0 0 0 0,0 1 0 0 0,1 0-1 0 0,0 1 1 0 0,0 0 0 0 0,1 1 0 0 0,0 0 0 0 0,1 1-1 0 0,-4 7 82 0 0,12-18-79 0 0,0 0 1 0 0,1 0-1 0 0,-1 0 0 0 0,1 0 0 0 0,-1 0 0 0 0,1 0 0 0 0,0 0 0 0 0,0 0 0 0 0,-1 0 0 0 0,1 1 0 0 0,0-1 0 0 0,0 0 0 0 0,0 0 0 0 0,0 0 0 0 0,0 0 0 0 0,0 0 0 0 0,1 1 0 0 0,-1-1 0 0 0,0 0 0 0 0,1 0 0 0 0,-1 0 0 0 0,0 0 0 0 0,1 0 0 0 0,-1 0 0 0 0,1 0 0 0 0,0 0 0 0 0,-1 0 0 0 0,1 0 0 0 0,0 0 0 0 0,0 0 0 0 0,-1 0 0 0 0,1-1 0 0 0,0 1 0 0 0,0 0 0 0 0,0-1 0 0 0,0 1 0 0 0,0 0 0 0 0,0-1 0 0 0,0 1 0 0 0,0-1 0 0 0,0 1 0 0 0,0-1 0 0 0,0 0 0 0 0,1 0 0 0 0,-1 1 0 0 0,0-1 0 0 0,0 0 79 0 0,30 4-3973 0 0,-4-5-4418 0 0,-16-2 3491 0 0</inkml:trace>
  <inkml:trace contextRef="#ctx0" brushRef="#br0" timeOffset="1177.922">3515 118 7210 0 0,'0'0'1457'0'0,"0"0"-439"0"0,0 0-163 0 0,0 0 255 0 0,0 0 300 0 0,-35 20 100 0 0,-110 62-135 0 0,-438 235 2594 0 0,364-177-4798 0 0,219-140 764 0 0,1 0 0 0 0,-1 0 0 0 0,0 1 0 0 0,1-1-1 0 0,-1 0 1 0 0,0 0 0 0 0,0 0 0 0 0,1 0 0 0 0,-1 0-1 0 0,0 1 1 0 0,0-1 0 0 0,1 0 0 0 0,-1 0 0 0 0,0 1-1 0 0,0-1 1 0 0,0 0 0 0 0,1 0 0 0 0,-1 1 0 0 0,0-1 0 0 0,0 0-1 0 0,0 0 1 0 0,0 1 0 0 0,0-1 0 0 0,1 0 0 0 0,-1 1-1 0 0,0-1 1 0 0,0 0 0 0 0,0 1 0 0 0,0-1 0 0 0,0 0-1 0 0,0 0 1 0 0,0 1 0 0 0,0-1 0 0 0,0 0 0 0 0,0 1-1 0 0,0-1 1 0 0,-1 0 0 0 0,1 1 0 0 0,0-1 0 0 0,0 0-1 0 0,0 0 1 0 0,0 1 0 0 0,0-1 0 0 0,-1 0 0 0 0,1 1-1 0 0,0-1 1 0 0,0 0 0 0 0,0 0 0 0 0,-1 0 0 0 0,1 1-1 0 0,0-1 1 0 0,0 0 0 0 0,-1 0 0 0 0,1 0 0 0 0,0 1-1 0 0,0-1 1 0 0,-1 0 0 0 0,1 0 0 0 0,0 0 0 0 0,-1 0 0 0 0,1 0-1 0 0,0 0 1 0 0,0 0 0 0 0,-1 0 0 0 0,1 0 65 0 0,27 1-6532 0 0,-14-4-848 0 0</inkml:trace>
  <inkml:trace contextRef="#ctx0" brushRef="#br0" timeOffset="1443.727">4641 92 3409 0 0,'0'0'2511'0'0,"0"0"-1236"0"0,0 0-491 0 0,0 0-14 0 0,0 0 351 0 0,0 0 598 0 0,0 0 287 0 0,0 0-58 0 0,0 0-413 0 0,0 0-664 0 0,0 0-405 0 0,0 0-156 0 0,0 0-46 0 0,-23 24-1 0 0,-77 72 7 0 0,12-43 148 0 0,59-42-280 0 0,-62 33 183 0 0,1-3-271 0 0,2 4 0 0 0,1 4 1 0 0,-30 26-51 0 0,109-69-144 0 0,4-4 26 0 0,1 0-1 0 0,-1 0 0 0 0,1 0 1 0 0,0 0-1 0 0,0 1 1 0 0,0-1-1 0 0,0 1 1 0 0,0 0-1 0 0,0 0 0 0 0,1 0 1 0 0,-1 0-1 0 0,1 0 1 0 0,0 1-1 0 0,0-1 1 0 0,0 1-1 0 0,1-1 0 0 0,-1 1 1 0 0,0 2 118 0 0,41 1-3346 0 0,24-13-597 0 0,-21-5-1453 0 0,-17 3-191 0 0</inkml:trace>
  <inkml:trace contextRef="#ctx0" brushRef="#br0" timeOffset="1731.741">5950 118 1952 0 0,'0'0'1855'0'0,"0"0"-462"0"0,0 0 99 0 0,0 0 613 0 0,0 0 398 0 0,0 0-1 0 0,0 0-466 0 0,0 0-858 0 0,0 0-578 0 0,0 0-255 0 0,-33 18-113 0 0,-109 57-32 0 0,-61 13 396 0 0,-194 81-841 0 0,334-118-3310 0 0,72-36-6602 0 0,-3-11 5125 0 0</inkml:trace>
  <inkml:trace contextRef="#ctx0" brushRef="#br0" timeOffset="1905.771">6928 133 13347 0 0,'0'0'627'0'0,"0"0"-294"0"0,0 0-116 0 0,0 0 88 0 0,-38 20 169 0 0,-119 63 125 0 0,-230 111 1658 0 0,328-166-2236 0 0,44-22-146 0 0,0 0 1 0 0,0 1-1 0 0,0 1 0 0 0,1 0 1 0 0,0 1-1 0 0,1 0 1 0 0,-1 1-1 0 0,2 1 0 0 0,-9 9 125 0 0,21-19-102 0 0,0 0 0 0 0,0 0-1 0 0,-1 0 1 0 0,1 0 0 0 0,0 0 0 0 0,0 0-1 0 0,1 0 1 0 0,-1 0 0 0 0,0 0-1 0 0,0 0 1 0 0,0 0 0 0 0,1 0-1 0 0,-1 0 1 0 0,0 0 0 0 0,1 0 0 0 0,-1 0-1 0 0,1-1 1 0 0,-1 1 0 0 0,1 0-1 0 0,-1 0 1 0 0,1 0 0 0 0,0-1 0 0 0,-1 1-1 0 0,1 0 1 0 0,0-1 0 0 0,0 1-1 0 0,0 0 1 0 0,-1-1 0 0 0,1 1-1 0 0,0-1 1 0 0,0 1 0 0 0,0-1 0 0 0,0 0-1 0 0,0 1 1 0 0,0-1 0 0 0,0 0-1 0 0,0 0 1 0 0,0 0 0 0 0,0 1-1 0 0,0-1 1 0 0,0 0 0 0 0,0 0 0 0 0,0-1-1 0 0,0 1 1 0 0,0 0 0 0 0,0 0-1 0 0,0 0 1 0 0,0-1 0 0 0,0 1 0 0 0,0 0-1 0 0,0-1 1 0 0,-1 1 0 0 0,1-1-1 0 0,0 1 1 0 0,0-1 0 0 0,0 1-1 0 0,0-1 103 0 0,3 1-685 0 0,15 0-3134 0 0,-2 0-2904 0 0</inkml:trace>
  <inkml:trace contextRef="#ctx0" brushRef="#br0" timeOffset="2130.466">7638 195 2176 0 0,'0'0'2166'0'0,"0"0"-315"0"0,0 0 166 0 0,0 0 301 0 0,0 0 2 0 0,0 0-307 0 0,0 0-584 0 0,0 0-642 0 0,0 0-367 0 0,0 0-173 0 0,-37 21-85 0 0,-118 63-55 0 0,33-23 7 0 0,42-27-152 0 0,59-27-441 0 0,-1 1 0 0 0,1 2-1 0 0,1 0 1 0 0,0 1 0 0 0,0 1-1 0 0,1 1 1 0 0,-8 7 479 0 0,16 0-3659 0 0,23-3-6069 0 0,-3-13 8381 0 0</inkml:trace>
  <inkml:trace contextRef="#ctx0" brushRef="#br0" timeOffset="2439.961">8249 240 0 0 0,'0'0'898'0'0,"0"0"970"0"0,0 0 392 0 0,0 0 101 0 0,0 0 83 0 0,0 0-122 0 0,0 0-257 0 0,0 0-413 0 0,0 0-569 0 0,0 0-416 0 0,0 0-243 0 0,-14 32-116 0 0,-51 104-72 0 0,61-129-214 0 0,-1 1 1 0 0,1-1-1 0 0,-1-1 1 0 0,-1 1-1 0 0,1 0 1 0 0,-1-1-1 0 0,0 0 1 0 0,0-1-1 0 0,-1 1 0 0 0,0-1 1 0 0,0-1-1 0 0,-5 4-22 0 0,-10 6 55 0 0,-83 60 283 0 0,17-12-1564 0 0,31-20-4466 0 0,47-31-4640 0 0</inkml:trace>
  <inkml:trace contextRef="#ctx0" brushRef="#br0" timeOffset="6384.788">2703 1547 0 0 0,'40'-11'3223'0'0,"-40"11"-3057"0"0,1-1 7473 0 0,1 0-3650 0 0,0-8-111 0 0,-33-21-1508 0 0,25 25-2241 0 0,-1 1 0 0 0,0-1 0 0 0,0 1 0 0 0,0 1 0 0 0,0-1 0 0 0,-1 1 0 0 0,0 0 0 0 0,1 1 0 0 0,-1 0 0 0 0,0 0 0 0 0,0 1 0 0 0,0 0 0 0 0,0 0 0 0 0,-1 1 1 0 0,1 0-1 0 0,0 0 0 0 0,0 1 0 0 0,-2 1-129 0 0,-19-2 73 0 0,-147 29 965 0 0,166-26-993 0 0,0 1 1 0 0,0 0 0 0 0,0 0-1 0 0,1 1 1 0 0,-1 1 0 0 0,1-1-1 0 0,0 1 1 0 0,1 1 0 0 0,0 0-1 0 0,0 0 1 0 0,0 0 0 0 0,1 1-1 0 0,0 0 1 0 0,0 1 0 0 0,1-1-1 0 0,-4 8-45 0 0,-28 62 144 0 0,7 79 161 0 0,26 15 28 0 0,10-153-300 0 0,0 0 0 0 0,1 0 0 0 0,1 0 0 0 0,1 0 0 0 0,0-1 0 0 0,1-1 0 0 0,1 1 1 0 0,1-1-1 0 0,1-1 0 0 0,8 10-33 0 0,-2-1 46 0 0,68 73 138 0 0,39-46 152 0 0,-55-30-111 0 0,26-4 53 0 0,-40-10-163 0 0,62-9 250 0 0,-84-6-279 0 0,29-15 26 0 0,-51 17-69 0 0,-2-1 0 0 0,1-1 0 0 0,0 0 0 0 0,-1 0 0 0 0,-1-1 0 0 0,1 0 0 0 0,-1-1 0 0 0,0 0 0 0 0,-1 0 0 0 0,0-1 0 0 0,-1 0-43 0 0,58-94 192 0 0,-19 20-40 0 0,-23 25-6 0 0,-16 37-93 0 0,-1-1 0 0 0,0 1 1 0 0,-2-2-1 0 0,0 1 0 0 0,-2 0 1 0 0,0-6-54 0 0,-2 10 15 0 0,1 14-6 0 0,-1 0-1 0 0,1 0 0 0 0,-1 0 0 0 0,0 0 1 0 0,-1-1-1 0 0,1 1 0 0 0,-1 0 0 0 0,0 0 0 0 0,0 0 1 0 0,-1 0-1 0 0,1 0 0 0 0,-1 1 0 0 0,0-1 0 0 0,-2-2-8 0 0,-14-29 8 0 0,-57-75 44 0 0,3 12-37 0 0,46 60-25 0 0,23 33 8 0 0,0 0 1 0 0,-1 1-1 0 0,0 0 0 0 0,0-1 1 0 0,0 1-1 0 0,0 0 1 0 0,-1 1-1 0 0,0-1 0 0 0,0 1 1 0 0,0 0-1 0 0,0 0 1 0 0,-4-1 1 0 0,-111-22-96 0 0,16 13 60 0 0,25 7-71 0 0,4 26-296 0 0,-1 45-865 0 0,54-39-2596 0 0,2-1-5056 0 0,16-20-2661 0 0</inkml:trace>
  <inkml:trace contextRef="#ctx0" brushRef="#br0" timeOffset="9458.682">2653 1908 0 0 0,'0'0'120'0'0,"3"-4"103"0"0,10-11 74 0 0,1-10 10962 0 0,-18 13-9250 0 0,-24-3 1720 0 0,-20 27-2539 0 0,42-7-1148 0 0,0 1 1 0 0,1-1-1 0 0,0 1 1 0 0,0 1-1 0 0,0-1 1 0 0,1 1 0 0 0,0 0-1 0 0,0 0 1 0 0,1 0-1 0 0,0 0 1 0 0,0 1-1 0 0,0-1 1 0 0,1 1-1 0 0,1-1 1 0 0,-1 1-1 0 0,1 0 1 0 0,0 0 0 0 0,1 0-1 0 0,0 0 1 0 0,0 0-1 0 0,1 5-42 0 0,2-8 78 0 0,-1 0 0 0 0,1-1 0 0 0,0 1 0 0 0,0-1 0 0 0,0 1 0 0 0,0-1 0 0 0,1 0 0 0 0,0 0 0 0 0,0-1 0 0 0,0 1 0 0 0,0-1 0 0 0,1 0 0 0 0,-1 0 0 0 0,1 0 0 0 0,0-1 0 0 0,-1 1 0 0 0,1-1 0 0 0,0 0 0 0 0,1-1 0 0 0,-1 1 0 0 0,0-1-1 0 0,0 0 1 0 0,1 0 0 0 0,-1-1 0 0 0,0 0 0 0 0,3 0-78 0 0,-2 0 79 0 0,-1 0-1 0 0,1 0 0 0 0,-1-1 0 0 0,1 0 0 0 0,-1 0 1 0 0,0 0-1 0 0,1-1 0 0 0,-1 0 0 0 0,0 0 0 0 0,0 0 1 0 0,0-1-1 0 0,0 1 0 0 0,-1-1 0 0 0,1 0 1 0 0,-1-1-1 0 0,0 1 0 0 0,1-1 0 0 0,-2 0 0 0 0,1 0 1 0 0,0 0-1 0 0,-1 0 0 0 0,0-1 0 0 0,0 1 0 0 0,0-1 1 0 0,0 0-1 0 0,-1 0 0 0 0,0 0 0 0 0,0 0 0 0 0,0 0 1 0 0,-1-1-1 0 0,1 1 0 0 0,-1-1 0 0 0,-1 1 1 0 0,1-6-79 0 0,0 6-39 0 0,-1-1 1 0 0,0 1 0 0 0,0 0 0 0 0,-1-1 0 0 0,0 1 0 0 0,0-1-1 0 0,0 1 1 0 0,0 0 0 0 0,-1 0 0 0 0,0 0 0 0 0,0 0 0 0 0,-1 0 0 0 0,1 0-1 0 0,-1 0 1 0 0,0 1 0 0 0,0 0 0 0 0,0-1 0 0 0,-1 1 0 0 0,0 0 0 0 0,1 0-1 0 0,-1 1 1 0 0,-1-1 0 0 0,1 1 0 0 0,0 0 0 0 0,-1 0 0 0 0,0 1-1 0 0,0-1 1 0 0,-3 0 38 0 0,-26-8-1899 0 0,11 7-4443 0 0,9 3-5066 0 0</inkml:trace>
  <inkml:trace contextRef="#ctx0" brushRef="#br0" timeOffset="11439.031">2255 626 0 0 0,'0'0'412'0'0,"0"0"651"0"0,0 0 296 0 0,0 0 179 0 0,0 0 93 0 0,0 0-52 0 0,0 0-90 0 0,0 0-150 0 0,0 0-179 0 0,0 0-153 0 0,0 0-145 0 0,0 0-125 0 0,-1-3-102 0 0,-2-8 705 0 0,7 18 1712 0 0,37 157 487 0 0,-23 92-2751 0 0,-11-95-394 0 0,15 181-141 0 0,16-26-234 0 0,-33-272-1 0 0,-1 0 0 0 0,-2 0 0 0 0,-3 0 0 0 0,-2 14-18 0 0,2-50 1 0 0,1 0-1 0 0,0 0 1 0 0,0 0 0 0 0,0 0-1 0 0,1 0 1 0 0,1 0 0 0 0,-1 0-1 0 0,1 0 1 0 0,0-1 0 0 0,1 1-1 0 0,0-1 1 0 0,3 6-1 0 0,-10 42 169 0 0,29-60-73 0 0,103-28 203 0 0,112 15-271 0 0,-143 0-12 0 0,-57 11 4 0 0,-40 7-15 0 0,0 0 3 0 0,0 0 4 0 0,0 0 18 0 0,0 0 11 0 0,0 0 15 0 0,0 0 17 0 0,0 0 21 0 0,0 0 10 0 0,0 0 4 0 0,-19-27 368 0 0,28-57-387 0 0,3-63 135 0 0,-12 109-186 0 0,-5-135 44 0 0,1-3-151 0 0,-5-26 125 0 0,-2 73-76 0 0,1-199 3 0 0,12 134 18 0 0,0 157 52 0 0,-1 36 1089 0 0,-1 1-5392 0 0,1 0-4715 0 0,-1 0-2317 0 0</inkml:trace>
  <inkml:trace contextRef="#ctx0" brushRef="#br0" timeOffset="12616.7">2719 626 0 0 0,'0'0'1075'0'0,"0"0"120"0"0,0 0-47 0 0,0 0-33 0 0,0 0 53 0 0,0 0 58 0 0,-34 27-15 0 0,-111 82-80 0 0,17 2 1677 0 0,105-92-2293 0 0,1 1 1 0 0,1 1-1 0 0,1 0 0 0 0,1 2 0 0 0,1 1 0 0 0,1 0 0 0 0,-8 15-515 0 0,24-38 4 0 0,0 0 0 0 0,0 0 0 0 0,0 0-1 0 0,0 0 1 0 0,1 0 0 0 0,-1 1 0 0 0,0-1-1 0 0,1 0 1 0 0,-1 0 0 0 0,1 0 0 0 0,-1 1-1 0 0,1-1 1 0 0,-1 0 0 0 0,1 1 0 0 0,0-1-1 0 0,0 0 1 0 0,0 1 0 0 0,0-1 0 0 0,0 0-1 0 0,0 1 1 0 0,0-1 0 0 0,0 0 0 0 0,0 1-1 0 0,0-1 1 0 0,1 0 0 0 0,-1 0 0 0 0,1 1-1 0 0,-1-1 1 0 0,1 0 0 0 0,-1 0 0 0 0,1 0-1 0 0,0 1 1 0 0,0-1 0 0 0,-1 0 0 0 0,1 0-1 0 0,0 0 1 0 0,0 0 0 0 0,0 0 0 0 0,0-1-1 0 0,0 1 1 0 0,0 0 0 0 0,1 0 0 0 0,-1-1-1 0 0,0 1 1 0 0,0 0 0 0 0,0-1 0 0 0,1 1-1 0 0,-1-1 1 0 0,0 0 0 0 0,0 1 0 0 0,1-1-1 0 0,-1 0 1 0 0,0 0 0 0 0,1 0 0 0 0,-1 0-1 0 0,0 0 1 0 0,1 0 0 0 0,-1 0 0 0 0,0-1-1 0 0,1 1 1 0 0,-1 0 0 0 0,0-1 0 0 0,1 1-1 0 0,-1-1-3 0 0,16-3 67 0 0,0-1 0 0 0,0 0 0 0 0,0-2 0 0 0,-1 0 0 0 0,0-1 0 0 0,0 0 0 0 0,6-6-67 0 0,-2 3-27 0 0,237-136-220 0 0,-187 121-302 0 0,-70 26 462 0 0,-23 23 138 0 0,-242 229 567 0 0,166-163-329 0 0,100-89-301 0 0,-1 0 1 0 0,0 0 0 0 0,1 0-1 0 0,-1 1 1 0 0,1-1 0 0 0,-1 0 0 0 0,1 0-1 0 0,-1 0 1 0 0,0 1 0 0 0,1-1-1 0 0,-1 0 1 0 0,0 1 0 0 0,1-1 0 0 0,-1 0-1 0 0,0 1 1 0 0,0-1 0 0 0,1 0 0 0 0,-1 1-1 0 0,0-1 1 0 0,0 0 0 0 0,1 1-1 0 0,-1-1 1 0 0,0 1 0 0 0,0-1 0 0 0,0 1-1 0 0,0-1 1 0 0,0 0 0 0 0,0 1 0 0 0,0-1-1 0 0,0 1 1 0 0,0-1 0 0 0,0 1-1 0 0,0-1 1 0 0,0 1 0 0 0,0-1 0 0 0,0 0-1 0 0,0 1 1 0 0,0-1 0 0 0,0 1 0 0 0,0-1-1 0 0,-1 1 1 0 0,1-1 0 0 0,0 0-1 0 0,0 1 1 0 0,-1-1 0 0 0,1 1 0 0 0,0-1-1 0 0,-1 0 1 0 0,1 0 0 0 0,0 1 0 0 0,-1-1-1 0 0,1 0 1 0 0,0 1 0 0 0,-1-1 11 0 0,41-8-254 0 0,265-150-1500 0 0,-217 129 930 0 0,-87 30 803 0 0,0 0-1 0 0,0 0 1 0 0,-1 0 0 0 0,1 0 0 0 0,0 0 0 0 0,-1 0 0 0 0,1 0-1 0 0,0 0 1 0 0,-1 0 0 0 0,1 0 0 0 0,-1 1 0 0 0,0-1 0 0 0,0 0-1 0 0,1 0 1 0 0,-1 1 0 0 0,0-1 0 0 0,0 0 0 0 0,0 0 0 0 0,0 1-1 0 0,0-1 1 0 0,0 0 0 0 0,-1 0 0 0 0,1 1 0 0 0,0-1 0 0 0,-1 0-1 0 0,1 0 1 0 0,0 0 0 0 0,-1 1 0 0 0,0-1 0 0 0,1 0 0 0 0,-1 0-1 0 0,0 0 1 0 0,1 0 0 0 0,-1 0 0 0 0,0 0 0 0 0,0 0 0 0 0,0-1-1 0 0,0 1 1 0 0,-1 0 21 0 0,-225 242 1291 0 0,128-144-369 0 0,45-43-315 0 0,54-57-613 0 0,0 1 1 0 0,1 0 0 0 0,-1-1-1 0 0,0 1 1 0 0,1 0 0 0 0,-1 0-1 0 0,1-1 1 0 0,-1 1 0 0 0,1 0 0 0 0,-1 0-1 0 0,0 0 1 0 0,1 0 0 0 0,-1 0-1 0 0,1 0 1 0 0,-1 0 0 0 0,1 0-1 0 0,-1 0 1 0 0,1 0 0 0 0,-1 0 0 0 0,0 0-1 0 0,1 0 1 0 0,-1 0 0 0 0,1 0-1 0 0,-1 0 1 0 0,1 0 0 0 0,-1 0 0 0 0,0 1-1 0 0,1-1 1 0 0,-1 0 0 0 0,1 0-1 0 0,-1 0 1 0 0,0 1 0 0 0,1-1-1 0 0,-1 0 1 0 0,0 1 0 0 0,1-1 0 0 0,-1 0-1 0 0,0 1 1 0 0,1-1 0 0 0,-1 0-1 0 0,0 1 1 0 0,0-1 0 0 0,0 1-1 0 0,1-1 1 0 0,-1 0 0 0 0,0 1 0 0 0,0-1-1 0 0,0 1 1 0 0,0-1 0 0 0,0 1-1 0 0,0-1 1 0 0,0 1 0 0 0,0-1 0 0 0,0 0-1 0 0,0 1 1 0 0,0-1 0 0 0,0 1-1 0 0,0-1 1 0 0,0 1 0 0 0,0-1-1 0 0,0 1 1 0 0,0-1 0 0 0,-1 0 0 0 0,1 1-1 0 0,0-1 1 0 0,0 1 0 0 0,-1-1-1 0 0,1 0 1 0 0,0 1 0 0 0,-1-1 5 0 0,38-8-363 0 0,236-138-640 0 0,-240 142-241 0 0,-37 30 656 0 0,-7-8 795 0 0,-1 0 1 0 0,-1-1-1 0 0,-1-1 1 0 0,0 0-1 0 0,-1-1 1 0 0,-10 8-208 0 0,-7 8 355 0 0,-151 142 620 0 0,181-160-2474 0 0,21-22 699 0 0,97-71-628 0 0,-33 28-189 0 0,-79 55-2686 0 0,-21 19 3253 0 0,-266 218 367 0 0,248-204 216 0 0,67-36-1577 0 0,-27 0 1936 0 0</inkml:trace>
  <inkml:trace contextRef="#ctx0" brushRef="#br0" timeOffset="13762.227">2423 1930 0 0 0,'0'0'473'0'0,"0"0"85"0"0,0 0-58 0 0,0 0-81 0 0,0 0-62 0 0,0 0-39 0 0,0 0-46 0 0,0 0-54 0 0,0 0-74 0 0,-14 27-69 0 0,-42 81-23 0 0,50-75 103 0 0,87-39 308 0 0,-86 31-94 0 0,-9 27-304 0 0,59-48 98 0 0,75-36 269 0 0,-63 30-777 0 0,-57 2 313 0 0,5 26 1609 0 0,-2-25-1514 0 0,-1-1 0 0 0,1 1 0 0 0,-1 0-1 0 0,1-1 1 0 0,-1 1 0 0 0,1-1-1 0 0,-1 0 1 0 0,1 0 0 0 0,0 0 0 0 0,-1 0-1 0 0,1 0 1 0 0,-1-1 0 0 0,1 1-1 0 0,-1-1 1 0 0,1 1 0 0 0,-1-1 0 0 0,1 0-1 0 0,-1 0 1 0 0,0 0 0 0 0,1 0 0 0 0,-1-1-1 0 0,0 1 1 0 0,0-1 0 0 0,0 1-1 0 0,0-1 1 0 0,0 0 0 0 0,0 0 0 0 0,-1 1-1 0 0,2-2-62 0 0,2-1 59 0 0,0 0 0 0 0,0-1 0 0 0,0 1 0 0 0,0-1 0 0 0,-1 0 0 0 0,1 0 0 0 0,-1 0 0 0 0,-1-1-1 0 0,1 0 1 0 0,-1 1 0 0 0,0-1 0 0 0,0 0 0 0 0,-1-1 0 0 0,0 1 0 0 0,0 0 0 0 0,0-1 0 0 0,-1 1-1 0 0,0-1 1 0 0,1-5-59 0 0,-2 11 0 0 0,0 0 1 0 0,1 0-1 0 0,-1-1 0 0 0,0 1 0 0 0,0 0 0 0 0,0 0 0 0 0,0 0 1 0 0,0 0-1 0 0,0-1 0 0 0,-1 1 0 0 0,1 0 0 0 0,0 0 0 0 0,0 0 1 0 0,-1 0-1 0 0,1 0 0 0 0,-1 0 0 0 0,1 0 0 0 0,-1 0 0 0 0,1 0 1 0 0,-1 0-1 0 0,0 0 0 0 0,0 0 0 0 0,1 0 0 0 0,-1 0 0 0 0,0 0 1 0 0,0 0-1 0 0,0 1 0 0 0,0-1 0 0 0,0 0 0 0 0,0 1 0 0 0,0-1 0 0 0,0 1 1 0 0,-1-1-1 0 0,-31-3 2564 0 0,46-11-1952 0 0,75-51-98 0 0,-64 27-472 0 0,-24 38-30 0 0,0 1 1 0 0,1-1-1 0 0,-1 0 0 0 0,1 1 1 0 0,-1-1-1 0 0,0 0 1 0 0,1 0-1 0 0,-1 0 0 0 0,0 0 1 0 0,0 1-1 0 0,0-1 1 0 0,0 0-1 0 0,0 0 0 0 0,0 0 1 0 0,0 0-1 0 0,0 1 1 0 0,0-1-1 0 0,0 0 0 0 0,0 0 1 0 0,0 0-1 0 0,-1 1 0 0 0,1-1 1 0 0,0 0-1 0 0,-1 0 1 0 0,1 0-1 0 0,0 1 0 0 0,-1-1 1 0 0,1 0-1 0 0,-1 1 1 0 0,1-1-1 0 0,-1 0 0 0 0,1 1 1 0 0,-1-1-1 0 0,0 1 0 0 0,1-1 1 0 0,-1 1-1 0 0,0-1 1 0 0,0 1-1 0 0,1-1 0 0 0,-1 1 1 0 0,0 0-1 0 0,0-1 1 0 0,1 1-1 0 0,-1 0 0 0 0,0 0 1 0 0,0-1-1 0 0,0 1 0 0 0,0 0 1 0 0,1 0-1 0 0,-2 0-12 0 0,-89 8 764 0 0,57-5 1038 0 0,52-28-1858 0 0,98-108-129 0 0,-97 81 57 0 0,-65 41 112 0 0,-51 44-72 0 0,35-21 822 0 0,61-12-583 0 0,1-7-173 0 0,1 1 0 0 0,0 0 0 0 0,0-1 0 0 0,0 1 0 0 0,1 0 0 0 0,0 0 0 0 0,0 0-1 0 0,0 0 1 0 0,1 1 0 0 0,0-1 0 0 0,0 1 0 0 0,1-1 0 0 0,-1 1 0 0 0,1 0 0 0 0,0 0 0 0 0,4-2 22 0 0,31-30-178 0 0,-39 37 170 0 0,0 0 84 0 0,0 0 18 0 0,-20-3-522 0 0,12-8-1056 0 0,6 3-4542 0 0,2 1-2173 0 0</inkml:trace>
  <inkml:trace contextRef="#ctx0" brushRef="#br0" timeOffset="21866.274">2103 1757 0 0 0,'0'0'315'0'0,"-10"-11"6876"0"0,-32 29-1841 0 0,40-12 822 0 0,2 11-6555 0 0,0-14 957 0 0,19 151 1628 0 0,-3-39-1314 0 0,-5 197 256 0 0,0-50-625 0 0,-1-77-361 0 0,0 175 69 0 0,-2-265-141 0 0,-4 1 1 0 0,-4 0-1 0 0,-4 4-86 0 0,-11 106 309 0 0,-1 70 107 0 0,-10 8 97 0 0,11-98-211 0 0,-4 113 181 0 0,-4-118-203 0 0,6 140 119 0 0,26 34 60 0 0,-2-148-73 0 0,9 81 66 0 0,-16-230-380 0 0,0-58-88 0 0,0 0 32 0 0,0 0-17 0 0,0 0-3 0 0,0 0 12 0 0,0 0-17 0 0,0 0-27 0 0,0 0-15 0 0,0 0-29 0 0,0 0-55 0 0,0-19-1373 0 0,5-9-666 0 0,0 9-3454 0 0,-1 4-6407 0 0</inkml:trace>
  <inkml:trace contextRef="#ctx0" brushRef="#br0" timeOffset="31363.512">1915 6057 0 0 0,'0'0'332'0'0,"0"0"367"0"0,0 0 90 0 0,0 0 21 0 0,0 0 19 0 0,0 0-24 0 0,0 0-52 0 0,0 0-45 0 0,0 0-21 0 0,-7-3 1347 0 0,5 2 3135 0 0,-6-18 899 0 0,-13-6-3712 0 0,17 21-2225 0 0,1 0-1 0 0,-1 0 1 0 0,0 0-1 0 0,-1 0 1 0 0,1 1-1 0 0,-1 0 1 0 0,1 0-1 0 0,-1 0 1 0 0,0 0-1 0 0,0 1 1 0 0,0 0-1 0 0,0 0 1 0 0,-1 0-1 0 0,1 1 1 0 0,0-1-1 0 0,-1 1 1 0 0,1 1-1 0 0,-1-1 1 0 0,1 1-1 0 0,-1 0 1 0 0,-1 0-131 0 0,-1 0 56 0 0,0 1 1 0 0,0 0-1 0 0,0 0 1 0 0,1 1-1 0 0,-1 0 0 0 0,0 0 1 0 0,1 0-1 0 0,0 1 1 0 0,-1 0-1 0 0,1 1 0 0 0,0 0 1 0 0,1 0-1 0 0,-1 0 0 0 0,1 1 1 0 0,0 0-1 0 0,0 0 1 0 0,0 1-1 0 0,0-1 0 0 0,1 1 1 0 0,0 1-1 0 0,-4 5-56 0 0,-45 73 288 0 0,49-71-261 0 0,-1 0 1 0 0,2 0-1 0 0,0 1 0 0 0,1 0 0 0 0,0 0 0 0 0,1 0 0 0 0,1 0 1 0 0,0 5-28 0 0,30 43 128 0 0,-25-56-118 0 0,0-1 1 0 0,0 0-1 0 0,1 0 1 0 0,-1 0-1 0 0,1 0 1 0 0,1-1-1 0 0,-1 0 1 0 0,1 0-1 0 0,0 0 1 0 0,0 0-1 0 0,0-1 1 0 0,0 0-1 0 0,1-1 1 0 0,0 0-1 0 0,0 1 1 0 0,0-2-11 0 0,17 11 89 0 0,57 5 191 0 0,10-18 220 0 0,-25-18-248 0 0,-60 15-208 0 0,1 1 0 0 0,-1-1 0 0 0,1 0 0 0 0,-1-1 0 0 0,0 1 0 0 0,0-1 0 0 0,-1 0 0 0 0,1-1 0 0 0,-1 1 0 0 0,0-1 0 0 0,0 0 0 0 0,-1 0 0 0 0,1-1-1 0 0,-1 0 1 0 0,0 1 0 0 0,0-1 0 0 0,-1 0 0 0 0,0-1 0 0 0,0 1 0 0 0,1-5-44 0 0,14-69 230 0 0,-17 41-141 0 0,1 30-81 0 0,-1 1 0 0 0,-1 0 0 0 0,1-1 0 0 0,-1 1 0 0 0,-1 0 0 0 0,0 0 0 0 0,0-1 0 0 0,-1 1 0 0 0,1 0 1 0 0,-2 0-1 0 0,1 0 0 0 0,-1 0 0 0 0,-1 1 0 0 0,1-1 0 0 0,-1 1 0 0 0,-2-3-8 0 0,-2-1-55 0 0,-1 1 0 0 0,0 1 0 0 0,0 0-1 0 0,0 0 1 0 0,-1 0 0 0 0,-1 1 0 0 0,0 1 0 0 0,0 0-1 0 0,0 0 1 0 0,0 1 0 0 0,-1 1 0 0 0,0 0-1 0 0,-1 0 1 0 0,1 2 0 0 0,-1-1 55 0 0,-66-11-2231 0 0,53 13-986 0 0,0 1-3456 0 0,19 1-4943 0 0</inkml:trace>
  <inkml:trace contextRef="#ctx0" brushRef="#br0" timeOffset="34039.744">1797 5446 0 0 0,'0'0'600'0'0,"0"0"644"0"0,0 0 42 0 0,0 0-102 0 0,0 0-74 0 0,0 0-31 0 0,0 0-51 0 0,0 0-44 0 0,0 0-48 0 0,0 0-70 0 0,0 0-50 0 0,0 0-58 0 0,0 0-26 0 0,-6-2-60 0 0,-34-7 1958 0 0,10 8-229 0 0,-82 13 195 0 0,31 13-1487 0 0,-45 41 108 0 0,98-44-878 0 0,1 0 0 0 0,1 2 0 0 0,2 1 1 0 0,0 0-1 0 0,-17 27-339 0 0,27-35 78 0 0,0 2-1 0 0,2 0 1 0 0,0 0-1 0 0,1 1 1 0 0,1 1 0 0 0,1-1-1 0 0,1 2 1 0 0,0-1 0 0 0,2 1-1 0 0,-1 6-77 0 0,-17 120 387 0 0,21 69 262 0 0,20-159-413 0 0,30 87 226 0 0,-42-132-421 0 0,1-1 0 0 0,1 1 1 0 0,-1-1-1 0 0,2-1 0 0 0,0 0 1 0 0,0 0-1 0 0,1 0 0 0 0,0-1 1 0 0,1 0-1 0 0,9 7-41 0 0,21 24 123 0 0,-26-25-85 0 0,2 0 1 0 0,0-1-1 0 0,0 0 0 0 0,1-1 1 0 0,1-1-1 0 0,0-1 0 0 0,1-1 1 0 0,14 6-39 0 0,7 2 36 0 0,-14-12 62 0 0,45 8 89 0 0,121-11 196 0 0,-128-16-278 0 0,1-2-10 0 0,47-16 94 0 0,20-29 25 0 0,-68 18-54 0 0,23-43 53 0 0,-37-26-30 0 0,-31 25-37 0 0,20-59-51 0 0,-37 38 101 0 0,-48-1-96 0 0,9 4-25 0 0,4 45 20 0 0,-13-9-9 0 0,-20-14-4 0 0,14 19-85 0 0,-19 28 43 0 0,4 5-1 0 0,1 28-123 0 0,57 2 94 0 0,5-1-9 0 0,-1 0 1 0 0,1 0 0 0 0,-1 0 0 0 0,1 0 0 0 0,-1 0-1 0 0,1-1 1 0 0,-1 0 0 0 0,1 0 0 0 0,-1 0 0 0 0,1-1-1 0 0,0 1 1 0 0,0-1 0 0 0,-1 0 0 0 0,1 0 0 0 0,1-1-1 0 0,-2 0-1 0 0,-65-34-740 0 0,63 33-175 0 0,-8-8-424 0 0,12 6-2575 0 0,2-1-3631 0 0,1 3-4634 0 0</inkml:trace>
  <inkml:trace contextRef="#ctx0" brushRef="#br0" timeOffset="36051.488">1532 6874 0 0 0,'0'0'692'0'0,"0"0"190"0"0,0 0 99 0 0,0 0 27 0 0,0 0 17 0 0,0 0 7 0 0,0 0-21 0 0,0 0-26 0 0,0-1-647 0 0,0-1 9115 0 0,0 2-7757 0 0,-10 64 1725 0 0,-30 26-2554 0 0,19-46-581 0 0,-71 144 141 0 0,73-148-331 0 0,19-39-91 0 0,0-1 7 0 0,0 0 7 0 0,0 0-32 0 0,0 0-5 0 0,0 0 4 0 0,0 0 7 0 0,0 0 7 0 0,0 0-18 0 0,0 0 6 0 0,0 0 15 0 0,0 0-18 0 0,0 0 30 0 0,0 0 8 0 0,0 0-12 0 0,0 0-21 0 0,0 0 20 0 0,0 0-16 0 0,0 0 2 0 0,0 0-28 0 0,0 0-4 0 0,8-19-1644 0 0,8 7-1527 0 0,-6 3-4809 0 0,-7 8-3194 0 0</inkml:trace>
  <inkml:trace contextRef="#ctx0" brushRef="#br0" timeOffset="36693.543">2014 6823 0 0 0,'0'0'468'0'0,"0"0"351"0"0,0 0 288 0 0,0 0 161 0 0,0 0 56 0 0,5-5-113 0 0,12-12-173 0 0,-13 11 4446 0 0,-2 6 4239 0 0,-4 11-8629 0 0,15 112 1825 0 0,23 40-1397 0 0,36 2-848 0 0,-22-76-433 0 0,-44-83-439 0 0,-7-20-785 0 0,0-1-289 0 0,1 2-1596 0 0,0 5-3733 0 0,0 4-5520 0 0</inkml:trace>
  <inkml:trace contextRef="#ctx0" brushRef="#br0" timeOffset="37984.148">376 7519 968 0 0,'0'0'2126'0'0,"0"0"-35"0"0,0 0-125 0 0,0 0-151 0 0,0 0-131 0 0,0 0-130 0 0,0 0-110 0 0,0 0-146 0 0,0 0-161 0 0,0 0-172 0 0,0 0-133 0 0,0 0-115 0 0,25 1-85 0 0,162 5 1015 0 0,275-13 1335 0 0,62 7-1956 0 0,-221 3-406 0 0,59-7-102 0 0,175 1 319 0 0,-308-1-566 0 0,75-10 58 0 0,65-1 21 0 0,-148 12-17 0 0,214-5 274 0 0,-50 37-111 0 0,92-26-108 0 0,-110-21-353 0 0,-354 16-1432 0 0,-21-7-6448 0 0,4 6-4419 0 0</inkml:trace>
  <inkml:trace contextRef="#ctx0" brushRef="#br0" timeOffset="38783.689">1372 7217 520 0 0,'0'0'1106'0'0,"0"0"66"0"0,0 0 160 0 0,0 0 161 0 0,0 0-12 0 0,0 0-177 0 0,0 0-237 0 0,0 0-212 0 0,0 0-105 0 0,0 0-29 0 0,0 0-10 0 0,0 0-16 0 0,0 0-24 0 0,5 3 5349 0 0,-109 141-2934 0 0,41-67-2929 0 0,28-33-1483 0 0,35-44 628 0 0,0 0-381 0 0,0 0-530 0 0,2-3-6567 0 0,3-1-2077 0 0</inkml:trace>
  <inkml:trace contextRef="#ctx0" brushRef="#br0" timeOffset="39403.426">2180 7235 0 0 0,'0'0'193'0'0,"-5"6"588"0"0,-23 26 1095 0 0,10-27 2650 0 0,12 0 6064 0 0,11 6-7487 0 0,26 93 463 0 0,-22-78-3179 0 0,34 61 538 0 0,-38-82-1817 0 0,8 9 2345 0 0,-11-13-5579 0 0,-2-6-4941 0 0,-1 1-2784 0 0</inkml:trace>
  <inkml:trace contextRef="#ctx0" brushRef="#br0" timeOffset="42003.178">459 7633 7098 0 0,'0'0'964'0'0,"0"0"-284"0"0,0 0-201 0 0,0 0 154 0 0,-33 20 322 0 0,-104 65 260 0 0,-31 19 2643 0 0,162-101-3773 0 0,-8 5 26 0 0,1 0-1 0 0,0 0 0 0 0,0 2 1 0 0,1-1-1 0 0,0 2 1 0 0,1-1-1 0 0,0 2 0 0 0,-4 5-110 0 0,15-16-13 0 0,0 0-1 0 0,0 0 0 0 0,0 0 1 0 0,0 0-1 0 0,0 0 0 0 0,0 0 1 0 0,0 0-1 0 0,1 0 0 0 0,-1 0 1 0 0,0 0-1 0 0,1 0 0 0 0,-1 0 1 0 0,1 0-1 0 0,-1 0 0 0 0,1 0 0 0 0,-1 0 1 0 0,1 0-1 0 0,0-1 0 0 0,-1 1 1 0 0,1 0-1 0 0,0-1 0 0 0,0 1 1 0 0,0 0-1 0 0,-1-1 0 0 0,1 1 1 0 0,0-1-1 0 0,0 1 0 0 0,0-1 1 0 0,0 1-1 0 0,0-1 0 0 0,0 0 1 0 0,0 0-1 0 0,0 1 0 0 0,0-1 1 0 0,0 0-1 0 0,0 0 0 0 0,0 0 1 0 0,0 0-1 0 0,0 0 0 0 0,0 0 1 0 0,0 0-1 0 0,0-1 0 0 0,0 1 1 0 0,0 0-1 0 0,0 0 0 0 0,0-1 1 0 0,0 1-1 0 0,0-1 0 0 0,0 1 1 0 0,0-1-1 0 0,-1 1 0 0 0,1-1 1 0 0,0 1-1 0 0,0-2 14 0 0,10 2-13 0 0,15-2-29 0 0,-1-2-1 0 0,0 0 0 0 0,-1-2 0 0 0,1 0 0 0 0,-1-2 0 0 0,15-7 43 0 0,16-4-85 0 0,695-260 687 0 0,-727 272-561 0 0,26-11 116 0 0,1 3 0 0 0,0 2 0 0 0,0 2 0 0 0,1 2 0 0 0,1 3 0 0 0,12 1-157 0 0,-63 4 9 0 0,0 1 0 0 0,0 0 0 0 0,0 0 0 0 0,0-1 0 0 0,0 1 0 0 0,0 0 0 0 0,0 0 0 0 0,0 0 0 0 0,1 0 0 0 0,-1 0 0 0 0,0 1 0 0 0,0-1 0 0 0,0 0 0 0 0,0 0-1 0 0,0 1 1 0 0,0-1 0 0 0,0 1 0 0 0,0-1 0 0 0,0 1 0 0 0,0-1 0 0 0,0 1 0 0 0,-1-1 0 0 0,1 1 0 0 0,0 0 0 0 0,0-1 0 0 0,0 1 0 0 0,-1 0 0 0 0,1 0 0 0 0,0 0 0 0 0,-1 0 0 0 0,1 0-1 0 0,-1 0 1 0 0,1 0 0 0 0,-1 0 0 0 0,1 0 0 0 0,-1 0 0 0 0,0 0 0 0 0,1 0 0 0 0,-1 0 0 0 0,0 0 0 0 0,0 0 0 0 0,0 0 0 0 0,0 0 0 0 0,0 0 0 0 0,0 0 0 0 0,0 0 0 0 0,0 0 0 0 0,0 0-1 0 0,-1 0 1 0 0,1 1 0 0 0,0-1 0 0 0,-1 0 0 0 0,1 0 0 0 0,-1 0-9 0 0,-7 13 100 0 0,0-1 0 0 0,-1 0-1 0 0,0 0 1 0 0,-1-1 0 0 0,-1 0-1 0 0,0 0 1 0 0,-1-1 0 0 0,-8 6-100 0 0,1 0 29 0 0,-57 47 3 0 0,-2-3 0 0 0,-3-3 0 0 0,-3-4 0 0 0,-2-4 0 0 0,-12 1-32 0 0,-123 55 319 0 0,265-120-962 0 0,410-210 280 0 0,-267 134-16 0 0,33-16 414 0 0,113-32-35 0 0,-282 120 48 0 0,1 3 1 0 0,0 2-1 0 0,1 2 0 0 0,1 3 1 0 0,40-1-49 0 0,-92 8 3 0 0,1 0 0 0 0,0 1 0 0 0,0-1 0 0 0,0 1 1 0 0,0-1-1 0 0,0 1 0 0 0,0 0 0 0 0,0 0 1 0 0,0 1-1 0 0,0-1 0 0 0,0 0 0 0 0,0 1 1 0 0,0 0-1 0 0,0 0 0 0 0,-1 0 0 0 0,1 0 1 0 0,0 0-1 0 0,0 0 0 0 0,-1 1 0 0 0,1-1 1 0 0,-1 1-1 0 0,1 0 0 0 0,-1 0 0 0 0,0 0 0 0 0,0 0 1 0 0,0 0-1 0 0,0 0 0 0 0,0 1 0 0 0,0-1 1 0 0,0 1-1 0 0,-1-1 0 0 0,1 1 0 0 0,-1-1 1 0 0,0 1-1 0 0,0 0 0 0 0,0 0 0 0 0,0 0 1 0 0,0 0-1 0 0,-1 0 0 0 0,0 0 0 0 0,1 0 1 0 0,-1 0-4 0 0,-5 11 57 0 0,-1-1 1 0 0,0 0 0 0 0,-1 0-1 0 0,-1-1 1 0 0,0 0 0 0 0,0 0-1 0 0,-1-1 1 0 0,-1 0 0 0 0,0-1 0 0 0,-4 4-58 0 0,6-6 11 0 0,-40 40 118 0 0,-3-1 1 0 0,-2-3-1 0 0,-2-2 1 0 0,-2-2 0 0 0,-1-3-1 0 0,-63 29-129 0 0,53-26-373 0 0,191-88-337 0 0,-99 35 585 0 0,-15 9 106 0 0,515-250-6418 0 0,-296 155 7501 0 0,-204 88-790 0 0,1 1 0 0 0,1 1 0 0 0,0 1 1 0 0,0 2-1 0 0,0 0 0 0 0,1 2 0 0 0,0 1 0 0 0,0 1 0 0 0,17 1-274 0 0,-43 1 32 0 0,1 0 0 0 0,-1 0-1 0 0,1 1 1 0 0,-1-1 0 0 0,1 0-1 0 0,-1 1 1 0 0,1-1 0 0 0,-1 0 0 0 0,0 1-1 0 0,1 0 1 0 0,-1-1 0 0 0,0 1-1 0 0,1 0 1 0 0,-1 0 0 0 0,0 0-1 0 0,0 0 1 0 0,1 0 0 0 0,-1 0-1 0 0,0 0 1 0 0,0 0 0 0 0,0 0 0 0 0,-1 0-1 0 0,1 1 1 0 0,0-1 0 0 0,0 0-1 0 0,-1 1 1 0 0,1-1 0 0 0,0 1-1 0 0,-1-1 1 0 0,0 1 0 0 0,1-1 0 0 0,-1 1-1 0 0,0-1 1 0 0,0 1 0 0 0,0-1-1 0 0,0 1 1 0 0,0-1 0 0 0,0 1-1 0 0,0-1 1 0 0,0 1 0 0 0,-1-1-1 0 0,1 1 1 0 0,0-1 0 0 0,-1 2-32 0 0,-31 62 1339 0 0,-15-16-955 0 0,-2-2-1 0 0,-2-2 0 0 0,-2-2 0 0 0,-2-2 1 0 0,-1-3-1 0 0,-13 3-383 0 0,35-18 278 0 0,-42 21-66 0 0,92-45-613 0 0,151-82-665 0 0,259-131-4136 0 0,-331 168 5557 0 0,1 4 0 0 0,3 4 0 0 0,1 4 0 0 0,6 4-355 0 0,-82 25 249 0 0,2 0 1 0 0,-1 2-1 0 0,0 0 1 0 0,0 2-1 0 0,1 1 0 0 0,17 2-249 0 0,-41-2 29 0 0,1 0 0 0 0,-1 1 0 0 0,0-1 0 0 0,0 0 0 0 0,0 1 0 0 0,0-1 0 0 0,0 1 0 0 0,0 0-1 0 0,0-1 1 0 0,0 1 0 0 0,0 0 0 0 0,0 0 0 0 0,0 1 0 0 0,0-1 0 0 0,0 0 0 0 0,-1 1 0 0 0,1-1 0 0 0,-1 1-1 0 0,1-1 1 0 0,-1 1 0 0 0,1 0 0 0 0,-1-1 0 0 0,0 1 0 0 0,0 0 0 0 0,0 0 0 0 0,0 0 0 0 0,0 0 0 0 0,0 0-1 0 0,-1 0 1 0 0,1 0 0 0 0,-1 0 0 0 0,1 0 0 0 0,-1 1 0 0 0,0-1 0 0 0,0 0 0 0 0,0 0 0 0 0,0 0 0 0 0,0 0-1 0 0,0 1 1 0 0,-1 1-29 0 0,-37 80 1085 0 0,7-51-875 0 0,-1-1-1 0 0,-2-2 1 0 0,-1-2 0 0 0,-1-1 0 0 0,-35 19-210 0 0,-41 33 813 0 0,84-52-743 0 0,40-27-295 0 0,83-37-22 0 0,93-49-834 0 0,-76 33 373 0 0,1 4 1 0 0,117-31 707 0 0,-196 70 58 0 0,-5 1 114 0 0,0 1 1 0 0,0 1-1 0 0,0 2 0 0 0,1 1 0 0 0,0 1 1 0 0,0 2-1 0 0,5 1-172 0 0,-34-1 19 0 0,0 1 1 0 0,0 0-1 0 0,0 0 1 0 0,0 0-1 0 0,0 0 1 0 0,0 0-1 0 0,0 0 1 0 0,0 0-1 0 0,0 0 1 0 0,0 0-1 0 0,0 0 1 0 0,0 1-1 0 0,-1-1 1 0 0,1 0-1 0 0,0 1 1 0 0,0-1-1 0 0,0 1 1 0 0,0-1-1 0 0,0 1 1 0 0,-1-1-1 0 0,1 1 1 0 0,0-1-1 0 0,0 1 1 0 0,-1 0-1 0 0,1 0 0 0 0,0-1 1 0 0,-1 1-1 0 0,1 0 1 0 0,-1 0-1 0 0,1 0 1 0 0,-1-1-1 0 0,1 1 1 0 0,-1 0-1 0 0,0 0 1 0 0,1 0-1 0 0,-1 0 1 0 0,0 0-1 0 0,0 0 1 0 0,0 0-1 0 0,0 0 1 0 0,0 0-1 0 0,0 0 1 0 0,0 0-1 0 0,0 0 1 0 0,0 0-1 0 0,0 0 1 0 0,0 0-1 0 0,-1 0 1 0 0,1 0-1 0 0,0 0-19 0 0,-29 39 840 0 0,-176 111 581 0 0,80-68-761 0 0,126-83-671 0 0,-1 0 1 0 0,1 1-1 0 0,-1-1 0 0 0,1 0 0 0 0,-1 1 0 0 0,1-1 0 0 0,-1 0 0 0 0,0 1 0 0 0,1-1 0 0 0,-1 1 0 0 0,1-1 0 0 0,-1 0 0 0 0,0 1 0 0 0,0-1 1 0 0,1 1-1 0 0,-1-1 0 0 0,0 1 0 0 0,0-1 0 0 0,1 1 0 0 0,-1 0 0 0 0,0-1 0 0 0,0 1 0 0 0,0-1 0 0 0,0 1 0 0 0,0-1 0 0 0,0 1 1 0 0,0-1-1 0 0,0 1 0 0 0,0 0 0 0 0,0-1 0 0 0,0 1 0 0 0,0-1 0 0 0,-1 1 0 0 0,1-1 0 0 0,0 1 0 0 0,0-1 0 0 0,0 1 0 0 0,-1-1 0 0 0,1 1 1 0 0,0-1-1 0 0,-1 1 0 0 0,1-1 0 0 0,0 1 0 0 0,-1-1 0 0 0,1 0 0 0 0,-1 1 0 0 0,1-1 0 0 0,-1 1 11 0 0,112-36-693 0 0,251-122-861 0 0,-132 68 2736 0 0,91-16-1182 0 0,-287 95 182 0 0,0 1 0 0 0,1 2 0 0 0,-1 2 0 0 0,2 1 1 0 0,17 1-183 0 0,-52 3 24 0 0,0 0 0 0 0,-1 1 1 0 0,1-1-1 0 0,0 0 1 0 0,-1 0-1 0 0,1 1 1 0 0,-1-1-1 0 0,1 0 1 0 0,-1 1-1 0 0,1-1 1 0 0,-1 0-1 0 0,1 1 1 0 0,-1-1-1 0 0,1 1 1 0 0,-1-1-1 0 0,1 1 1 0 0,-1-1-1 0 0,0 1 0 0 0,1-1 1 0 0,-1 1-1 0 0,0 0 1 0 0,1-1-1 0 0,-1 1 1 0 0,0-1-1 0 0,0 1 1 0 0,1 0-1 0 0,-1-1 1 0 0,0 1-1 0 0,0 0 1 0 0,0-1-1 0 0,0 1 1 0 0,0 0-1 0 0,0-1 0 0 0,0 1 1 0 0,0 0-1 0 0,0-1 1 0 0,-1 1-1 0 0,1-1 1 0 0,0 1-1 0 0,0 0 1 0 0,-1-1-1 0 0,1 1 1 0 0,0-1-1 0 0,0 1 1 0 0,-1 0-1 0 0,1-1 1 0 0,-1 1-1 0 0,1-1 0 0 0,-1 1 1 0 0,1-1-1 0 0,0 0 1 0 0,-1 1-1 0 0,0-1 1 0 0,1 1-25 0 0,-23 34 739 0 0,-187 175-39 0 0,190-190-1228 0 0,-19 18 37 0 0,25-29-3344 0 0,-1-3-3488 0 0,8-6-4628 0 0</inkml:trace>
  <inkml:trace contextRef="#ctx0" brushRef="#br0" timeOffset="43675.776">5413 7460 0 0 0,'0'0'1324'0'0,"0"0"-205"0"0,0 0-23 0 0,0 0 75 0 0,0 0-24 0 0,0 0-179 0 0,0 0-279 0 0,0 0-299 0 0,0 0-166 0 0,0 0-64 0 0,0 0 8 0 0,0 0 107 0 0,0 0 111 0 0,-7 8 1442 0 0,7-5 3913 0 0,77 12-860 0 0,-25-8-4277 0 0,1-3 0 0 0,0-2 0 0 0,0-3 0 0 0,0-1 0 0 0,7-4-604 0 0,81-6 360 0 0,-68 8-186 0 0,3-7 309 0 0,-76 11-494 0 0,0 0 13 0 0,0 0-8 0 0,0 0 4 0 0,0 0 18 0 0,0 0-2 0 0,0 0 13 0 0,0 0 0 0 0,0 0 2 0 0,0 0-2 0 0,0 0 8 0 0,0 0 18 0 0,0 0 6 0 0,0 0-9 0 0,0 0 18 0 0,0 0-12 0 0,0 0 8 0 0,0 0 10 0 0,0 0-16 0 0,0 0-11 0 0,0 0-15 0 0,0 0-15 0 0,0 0-3 0 0,0 0 11 0 0,0 0-6 0 0,0 0-3 0 0,0 0 0 0 0,0 0-6 0 0,0 0-16 0 0,0 0 11 0 0,0 0 10 0 0,0 0-1 0 0,0 0-2 0 0,0 0 4 0 0,0 0-13 0 0,0 0 17 0 0,0 0 9 0 0,0 0-2 0 0,0 0 1 0 0,0 0-8 0 0,0 0 0 0 0,0 0-9 0 0,0 0 1 0 0,0 0 12 0 0,0 0-11 0 0,0 0 3 0 0,0 0 11 0 0,0 0 13 0 0,0 0-14 0 0,0 0-19 0 0,0 0-35 0 0,0 0 27 0 0,0 0 3 0 0,0 0-12 0 0,0 0 19 0 0,0 0-13 0 0,0 0 15 0 0,0 0 5 0 0,0 0-8 0 0,0 0-22 0 0,0 0 33 0 0,0 0 1 0 0,0 0 8 0 0,0 0 17 0 0,0 0-17 0 0,23 0 219 0 0,64-7-36 0 0,-74 5-1899 0 0,-7-7-4190 0 0,-6 5-6064 0 0</inkml:trace>
  <inkml:trace contextRef="#ctx0" brushRef="#br1" timeOffset="67980.864">2110 3270 0 0 0,'0'0'336'0'0,"0"0"679"0"0,0 0 205 0 0,0 0 42 0 0,0 0-49 0 0,0 0-107 0 0,0 0 5 0 0,0 0 37 0 0,0 0 47 0 0,-6-15 4446 0 0,-25 20-1434 0 0,-23 38-3458 0 0,16 12-460 0 0,37-53-273 0 0,0 0-1 0 0,0 0 1 0 0,0 1-1 0 0,1-1 1 0 0,-1 1-1 0 0,1-1 1 0 0,-1 1-1 0 0,1-1 1 0 0,0 1-1 0 0,0-1 1 0 0,0 0-1 0 0,0 1 1 0 0,1-1-1 0 0,-1 1 1 0 0,1-1-1 0 0,-1 1 1 0 0,1-1-1 0 0,0 0 1 0 0,0 1-1 0 0,0-1 1 0 0,0 0-1 0 0,0 0 1 0 0,1 0-1 0 0,-1 0 1 0 0,0 0-1 0 0,1 0 0 0 0,0 0 1 0 0,-1 0-1 0 0,1 0 1 0 0,0-1-1 0 0,0 1 1 0 0,0-1-1 0 0,0 1 1 0 0,0-1-1 0 0,1 0 1 0 0,-1 0-1 0 0,0 0 1 0 0,1 0-1 0 0,-1 0 1 0 0,0-1-1 0 0,1 1 1 0 0,-1-1-1 0 0,1 0 1 0 0,-1 1-1 0 0,1-1 1 0 0,-1 0-1 0 0,1 0 1 0 0,-1 0-1 0 0,1-1-15 0 0,4 1 81 0 0,0-1 0 0 0,0 1 0 0 0,0-2 0 0 0,1 1-1 0 0,-1-1 1 0 0,-1 0 0 0 0,1 0 0 0 0,0-1 0 0 0,0 0-1 0 0,-1 0 1 0 0,0-1 0 0 0,1 1 0 0 0,-1-2 0 0 0,-1 1 0 0 0,1 0-1 0 0,-1-1 1 0 0,1 0 0 0 0,-1-1 0 0 0,-1 1 0 0 0,1-1 0 0 0,-1 0-1 0 0,0 0 1 0 0,0 0 0 0 0,-1 0 0 0 0,0-1 0 0 0,0 1 0 0 0,0-1-1 0 0,-1 0-80 0 0,-1 5 25 0 0,-1 0-1 0 0,1 0 1 0 0,-1-1-1 0 0,0 1 0 0 0,1 0 1 0 0,-1 0-1 0 0,0-1 1 0 0,0 1-1 0 0,-1 0 1 0 0,1 0-1 0 0,0 0 0 0 0,-1-1 1 0 0,1 1-1 0 0,-1 0 1 0 0,0 0-1 0 0,0 0 0 0 0,0 0 1 0 0,0 0-1 0 0,0 0 1 0 0,0 0-1 0 0,0 0 1 0 0,-1 1-1 0 0,1-1 0 0 0,0 0 1 0 0,-1 1-1 0 0,0-1 1 0 0,1 1-1 0 0,-1 0 1 0 0,0-1-1 0 0,0 1 0 0 0,0 0 1 0 0,0 0-1 0 0,0 0 1 0 0,0 0-1 0 0,0 0 0 0 0,0 1 1 0 0,0-1-1 0 0,0 1 1 0 0,-1-1-1 0 0,1 1 1 0 0,0 0-1 0 0,0 0 0 0 0,0 0 1 0 0,-1 0-1 0 0,1 0-24 0 0,-4 0-1 0 0,2-1-8 0 0,-1 0 1 0 0,1 0-1 0 0,-1 1 0 0 0,1-1 0 0 0,-1 1 1 0 0,1 0-1 0 0,-1 1 0 0 0,0-1 0 0 0,1 1 0 0 0,-1 0 1 0 0,1 0-1 0 0,-1 0 0 0 0,1 1 0 0 0,0-1 1 0 0,0 1-1 0 0,-1 0 0 0 0,1 0 0 0 0,0 1 1 0 0,1-1-1 0 0,-1 1 0 0 0,0 0 0 0 0,1 0 1 0 0,-1 0-1 0 0,1 0 0 0 0,0 1 0 0 0,0-1 1 0 0,1 1-1 0 0,-1 0 0 0 0,1 0 0 0 0,-2 2 9 0 0,3-2 0 0 0,-1-1-1 0 0,1 0 1 0 0,0 1 0 0 0,0-1-1 0 0,0 1 1 0 0,1-1-1 0 0,-1 1 1 0 0,1 0 0 0 0,0-1-1 0 0,0 1 1 0 0,0-1-1 0 0,0 1 1 0 0,1 0 0 0 0,-1-1-1 0 0,1 1 1 0 0,0-1-1 0 0,0 1 1 0 0,0-1 0 0 0,1 0-1 0 0,-1 1 1 0 0,1-1-1 0 0,0 0 1 0 0,0 0 0 0 0,0 0-1 0 0,0 0 1 0 0,0 0-1 0 0,1-1 1 0 0,-1 1 0 0 0,1-1-1 0 0,0 1 1 0 0,0-1-1 0 0,0 0 1 0 0,0 0 0 0 0,0 0-1 0 0,0-1 1 0 0,0 1-1 0 0,1-1 1 0 0,-1 1 0 0 0,1-1-1 0 0,2 0 1 0 0,1-1 28 0 0,-1 0-1 0 0,1 0 1 0 0,0-1 0 0 0,0 0-1 0 0,-1 0 1 0 0,1-1-1 0 0,-1 0 1 0 0,1 0 0 0 0,-1 0-1 0 0,0-1 1 0 0,0 0-1 0 0,0 0 1 0 0,0 0 0 0 0,0-1-1 0 0,-1 0 1 0 0,1 0 0 0 0,-1-1-1 0 0,0 1 1 0 0,-1-1-1 0 0,2-1-27 0 0,-4 4 17 0 0,0 1 0 0 0,0-1 0 0 0,0 0 0 0 0,0 1 0 0 0,-1-1 0 0 0,1 0 0 0 0,0 0 0 0 0,-1 0 0 0 0,1-1 0 0 0,-1 1-1 0 0,0 0 1 0 0,1-1 0 0 0,-1 1 0 0 0,0 0 0 0 0,-1-1 0 0 0,1 1 0 0 0,0-1 0 0 0,-1 0 0 0 0,1 1 0 0 0,-1-1 0 0 0,0 1 0 0 0,0-1 0 0 0,0 0 0 0 0,0 1-1 0 0,-1-1 1 0 0,1 1 0 0 0,0-1 0 0 0,-1 0 0 0 0,0 1 0 0 0,0-1 0 0 0,0 1 0 0 0,0 0 0 0 0,0-1 0 0 0,0 1 0 0 0,-1 0 0 0 0,1 0 0 0 0,-1-1-1 0 0,1 1 1 0 0,-1 0 0 0 0,0 1 0 0 0,0-1 0 0 0,0 0 0 0 0,0 0 0 0 0,0 1 0 0 0,0-1 0 0 0,0 1 0 0 0,-1 0 0 0 0,1 0 0 0 0,0 0 0 0 0,-1 0 0 0 0,1 0-1 0 0,-1 0 1 0 0,1 0 0 0 0,-1 1 0 0 0,-1-1-17 0 0,-86 16-265 0 0,81-12 233 0 0,1 1 1 0 0,-1 0-1 0 0,1 1 0 0 0,0 0 1 0 0,0 0-1 0 0,0 1 1 0 0,1 0-1 0 0,0 0 0 0 0,0 1 1 0 0,1 0-1 0 0,0 0 1 0 0,0 1-1 0 0,-4 7 32 0 0,9-14-2 0 0,0 0 0 0 0,0 1 1 0 0,1-1-1 0 0,-1 0 0 0 0,1 1 0 0 0,-1-1 0 0 0,1 1 0 0 0,0-1 1 0 0,0 0-1 0 0,0 1 0 0 0,-1-1 0 0 0,1 1 0 0 0,0-1 1 0 0,1 1-1 0 0,-1-1 0 0 0,0 0 0 0 0,0 1 0 0 0,1-1 0 0 0,-1 1 1 0 0,0-1-1 0 0,1 0 0 0 0,0 1 0 0 0,-1-1 0 0 0,1 0 0 0 0,0 0 1 0 0,-1 1-1 0 0,1-1 0 0 0,0 0 0 0 0,0 0 0 0 0,0 0 0 0 0,0 0 1 0 0,0 0-1 0 0,0 0 0 0 0,1 0 0 0 0,-1 0 0 0 0,0-1 1 0 0,0 1-1 0 0,1 0 0 0 0,-1-1 0 0 0,0 1 0 0 0,1-1 0 0 0,-1 1 1 0 0,0-1-1 0 0,1 0 0 0 0,0 1 2 0 0,64 7 110 0 0,-57-7-73 0 0,-1-1 1 0 0,0-1-1 0 0,1 1 1 0 0,-1-2-1 0 0,0 1 0 0 0,0-1 1 0 0,0 0-1 0 0,0-1 1 0 0,0 0-1 0 0,0 0 0 0 0,-1 0 1 0 0,1-1-1 0 0,-1 0 0 0 0,0-1 1 0 0,0 0-1 0 0,-1 0 1 0 0,1 0-1 0 0,-1-1 0 0 0,0 0 1 0 0,-1 0-1 0 0,1-1 1 0 0,-1 1-1 0 0,0-1 0 0 0,-1 0 1 0 0,0 0-1 0 0,0-1 1 0 0,0 1-1 0 0,-1-1 0 0 0,1-5-37 0 0,-3 10 1 0 0,-1 1-1 0 0,0-1 1 0 0,0 0 0 0 0,0 1-1 0 0,0-1 1 0 0,-1 0-1 0 0,1 1 1 0 0,-1-1-1 0 0,1 1 1 0 0,-1-1 0 0 0,0 1-1 0 0,0-1 1 0 0,0 1-1 0 0,0-1 1 0 0,-1 1-1 0 0,1 0 1 0 0,-1 0 0 0 0,1-1-1 0 0,-1 1 1 0 0,0 0-1 0 0,0 1 1 0 0,1-1-1 0 0,-1 0 1 0 0,-1 0-1 0 0,1 1 1 0 0,0-1 0 0 0,0 1-1 0 0,-1 0 1 0 0,1 0-1 0 0,0 0 1 0 0,-1 0-1 0 0,1 0 1 0 0,-1 0 0 0 0,0 1-1 0 0,1-1 1 0 0,-1 1-1 0 0,1 0 1 0 0,-1-1-1 0 0,0 1 1 0 0,1 0 0 0 0,-1 1-1 0 0,0-1 1 0 0,1 0-1 0 0,-1 1 1 0 0,1 0-1 0 0,-1-1 1 0 0,0 2-1 0 0,-6 0-17 0 0,1 0-1 0 0,-1 1 1 0 0,1 0 0 0 0,0 1 0 0 0,0 0-1 0 0,0 0 1 0 0,0 1 0 0 0,1 0 0 0 0,0 0-1 0 0,0 0 1 0 0,0 1 0 0 0,1 0 0 0 0,0 1-1 0 0,0-1 1 0 0,-3 6 17 0 0,1-4-22 0 0,5-4 13 0 0,0 0 0 0 0,0 0 0 0 0,0 0 0 0 0,0 0 0 0 0,0 1 1 0 0,1 0-1 0 0,0-1 0 0 0,0 1 0 0 0,0 0 0 0 0,1 0 0 0 0,0 0 1 0 0,0 0-1 0 0,0 0 0 0 0,0 0 0 0 0,1 0 0 0 0,0 5 9 0 0,1-8 3 0 0,0 1 0 0 0,1-2 0 0 0,-1 1 0 0 0,1 0 0 0 0,-1 0 0 0 0,1 0 0 0 0,0-1 0 0 0,0 1 0 0 0,0-1 0 0 0,0 1 0 0 0,0-1 0 0 0,0 0 0 0 0,0 0 0 0 0,0 0 0 0 0,1 0 0 0 0,-1 0 0 0 0,0 0 0 0 0,0-1 0 0 0,1 1 0 0 0,-1-1 0 0 0,1 1 0 0 0,-1-1 0 0 0,0 0 0 0 0,1 0 0 0 0,-1 0 0 0 0,1 0 0 0 0,-1-1 0 0 0,1 1 0 0 0,1-1-3 0 0,-2 1 9 0 0,96-14 301 0 0,-93 13-284 0 0,0 0 0 0 0,0 0-1 0 0,-1 0 1 0 0,1-1 0 0 0,0 1 0 0 0,-1-1 0 0 0,1 0 0 0 0,-1-1 0 0 0,0 1 0 0 0,0-1 0 0 0,1 0 0 0 0,-2 0 0 0 0,1 0 0 0 0,0 0 0 0 0,-1-1 0 0 0,1 1 0 0 0,-1-1 0 0 0,0 0 0 0 0,0 0 0 0 0,-1 0 0 0 0,1 0 0 0 0,-1-1 0 0 0,0 1 0 0 0,0-1-1 0 0,0 1 1 0 0,1-6-26 0 0,-3 8 6 0 0,1 0-1 0 0,-1 1 1 0 0,1-1-1 0 0,-1 0 0 0 0,0 0 1 0 0,0-1-1 0 0,0 1 0 0 0,0 0 1 0 0,0 0-1 0 0,0 0 0 0 0,0 0 1 0 0,-1 0-1 0 0,1 0 1 0 0,-1 0-1 0 0,1 1 0 0 0,-1-1 1 0 0,0 0-1 0 0,0 0 0 0 0,0 0 1 0 0,0 0-1 0 0,0 1 0 0 0,0-1 1 0 0,0 1-1 0 0,-1-1 1 0 0,1 1-1 0 0,0-1 0 0 0,-1 1 1 0 0,0-1-1 0 0,1 1 0 0 0,-1 0 1 0 0,0 0-1 0 0,1 0 1 0 0,-1 0-1 0 0,0 0 0 0 0,0 1 1 0 0,0-1-1 0 0,0 0 0 0 0,0 1 1 0 0,0-1-1 0 0,0 1 0 0 0,-2 0-5 0 0,-5-1-22 0 0,-1 1 0 0 0,0 0 0 0 0,0 0 0 0 0,0 1-1 0 0,1 1 1 0 0,-1-1 0 0 0,1 2 0 0 0,-1-1 0 0 0,1 1-1 0 0,0 1 1 0 0,0 0 0 0 0,0 0 0 0 0,0 1 0 0 0,1 0-1 0 0,-1 0 1 0 0,1 1 0 0 0,1 0 0 0 0,-1 0 0 0 0,1 1-1 0 0,-6 7 23 0 0,11-13-2 0 0,1-1 1 0 0,0 1-1 0 0,0 0 0 0 0,-1-1 0 0 0,1 1 0 0 0,0 0 0 0 0,0 0 0 0 0,0 0 0 0 0,0 0 0 0 0,0 0 1 0 0,0 0-1 0 0,0 0 0 0 0,0 0 0 0 0,1 0 0 0 0,-1 1 0 0 0,0-1 0 0 0,1 0 0 0 0,-1 0 0 0 0,1 1 0 0 0,-1-1 1 0 0,1 0-1 0 0,0 1 0 0 0,-1-1 0 0 0,1 1 0 0 0,0-1 0 0 0,0 0 0 0 0,0 1 0 0 0,0-1 0 0 0,0 1 1 0 0,0-1-1 0 0,0 0 0 0 0,1 1 0 0 0,-1-1 0 0 0,1 1 0 0 0,-1-1 0 0 0,1 0 0 0 0,-1 1 0 0 0,1-1 0 0 0,-1 0 1 0 0,1 0-1 0 0,0 0 0 0 0,0 0 0 0 0,0 1 0 0 0,0-1 0 0 0,0 0 0 0 0,0 0 0 0 0,0-1 0 0 0,0 1 1 0 0,0 0-1 0 0,0 0 0 0 0,1 0 0 0 0,-1-1 0 0 0,0 1 0 0 0,0-1 0 0 0,1 1 0 0 0,-1-1 0 0 0,2 1 2 0 0,9 0 42 0 0,0-1-1 0 0,0-1 1 0 0,0 0-1 0 0,0-1 1 0 0,0 0-1 0 0,-1-1 0 0 0,1 0 1 0 0,0 0-1 0 0,-1-1 1 0 0,5-3-42 0 0,14-4 64 0 0,-28 11-50 0 0,-1-1 0 0 0,1 1 0 0 0,-1 0 0 0 0,1-1 0 0 0,-1 1 1 0 0,0 0-1 0 0,1-1 0 0 0,-1 0 0 0 0,0 1 0 0 0,1-1 0 0 0,-1 0 0 0 0,0 0 0 0 0,0 0 0 0 0,0 0 0 0 0,1 0 0 0 0,-1 0 0 0 0,0 0 0 0 0,-1 0 0 0 0,1 0 1 0 0,0 0-1 0 0,0-1 0 0 0,0 1 0 0 0,-1 0 0 0 0,1-1 0 0 0,0 1 0 0 0,-1 0 0 0 0,1-1 0 0 0,-1 1 0 0 0,0-1 0 0 0,0 1 0 0 0,1-1 0 0 0,-1 1 0 0 0,0-1 1 0 0,0 1-1 0 0,0 0 0 0 0,0-1 0 0 0,-1 1 0 0 0,1-1 0 0 0,0 1 0 0 0,-1-1-14 0 0,-6-4-19 0 0,0 1 1 0 0,-1 0-1 0 0,0 1 0 0 0,0 0 1 0 0,0 0-1 0 0,0 1 0 0 0,-1 0 1 0 0,1 0-1 0 0,-1 1 0 0 0,0 0 1 0 0,0 1-1 0 0,0 0 0 0 0,0 0 1 0 0,0 1-1 0 0,0 0 0 0 0,1 0 0 0 0,-1 1 1 0 0,0 0-1 0 0,0 1 0 0 0,-3 1 19 0 0,8-3-11 0 0,0 0-1 0 0,0 1 0 0 0,-1 0 0 0 0,1-1 0 0 0,0 2 0 0 0,0-1 0 0 0,0 0 0 0 0,0 1 0 0 0,0-1 0 0 0,1 1 0 0 0,-1 0 0 0 0,0 1 0 0 0,1-1 0 0 0,0 1 0 0 0,-1-1 0 0 0,1 1 0 0 0,0 0 0 0 0,0 0 0 0 0,1 0 0 0 0,-1 1 0 0 0,1-1 1 0 0,-1 1-1 0 0,1-1 0 0 0,0 1 0 0 0,0 0 0 0 0,1 0 0 0 0,-1 2 12 0 0,63 18 88 0 0,13-12-78 0 0,-82-5-6338 0 0,2-4-3243 0 0,2-2-1578 0 0</inkml:trace>
  <inkml:trace contextRef="#ctx0" brushRef="#br0" timeOffset="98054.544">2754 3108 0 0 0,'0'0'979'0'0,"0"0"178"0"0,0 0 81 0 0,0 0 25 0 0,5-1-17 0 0,18-6 2105 0 0,-23 7-2456 0 0,0 0-106 0 0,0 0-81 0 0,0 0-83 0 0,0 0-53 0 0,0 0-27 0 0,0 0-13 0 0,0 0 12 0 0,0 0 51 0 0,0 0 67 0 0,0 0 62 0 0,0 0 57 0 0,0 0-20 0 0,0 0-73 0 0,-38-19 2920 0 0,-24-5-1742 0 0,56 22-1803 0 0,0 1 0 0 0,0 0-1 0 0,0 0 1 0 0,0 1 0 0 0,0 0 0 0 0,0 0-1 0 0,0 0 1 0 0,1 1 0 0 0,-1 0 0 0 0,0 0-1 0 0,0 0 1 0 0,0 1 0 0 0,0-1 0 0 0,1 2-1 0 0,-1-1 1 0 0,1 1 0 0 0,0-1 0 0 0,-1 1-1 0 0,1 1 1 0 0,1-1 0 0 0,-4 3-63 0 0,-4 4 100 0 0,-1 0-1 0 0,2 1 1 0 0,-1 0 0 0 0,1 1 0 0 0,1 0-1 0 0,0 0 1 0 0,1 1 0 0 0,1 1 0 0 0,0-1-1 0 0,-2 6-99 0 0,7-13 24 0 0,-1-1 0 0 0,1 1 0 0 0,1 0 0 0 0,-1 1 0 0 0,1-1 0 0 0,0 0 0 0 0,1 1-1 0 0,0-1 1 0 0,0 1 0 0 0,0-1 0 0 0,0 1 0 0 0,1 0 0 0 0,0-1 0 0 0,1 1 0 0 0,-1-1 0 0 0,1 1-1 0 0,1-1 1 0 0,-1 1 0 0 0,1-1 0 0 0,0 0 0 0 0,1 1 0 0 0,-1-1 0 0 0,3 3-24 0 0,16 15 205 0 0,-18-19-162 0 0,1-1 1 0 0,-1 0-1 0 0,1 0 1 0 0,0 0 0 0 0,0 0-1 0 0,0-1 1 0 0,0 0-1 0 0,0 1 1 0 0,1-1-1 0 0,0-1 1 0 0,-1 1 0 0 0,1-1-1 0 0,0 0 1 0 0,1 0-44 0 0,11 3 121 0 0,0-1 1 0 0,1 0-1 0 0,0-2 1 0 0,0 0 0 0 0,0-1-1 0 0,0 0 1 0 0,0-2-1 0 0,0 0 1 0 0,0-1 0 0 0,0-1-1 0 0,12-4-121 0 0,25-5 378 0 0,-55 12-352 0 0,0 0-4 0 0,0 0-10 0 0,0 0 2 0 0,0 0 2 0 0,0 0-1 0 0,0 0-6 0 0,0 0-9 0 0,0 0-30 0 0,-5-11-1964 0 0,2 6-1230 0 0,2 2-3618 0 0,1 0-5881 0 0</inkml:trace>
  <inkml:trace contextRef="#ctx0" brushRef="#br0" timeOffset="102529.872">3198 1896 0 0 0,'0'0'615'0'0,"0"0"382"0"0,0 0-30 0 0,0 0-141 0 0,0 0-151 0 0,0 0-102 0 0,0 0-26 0 0,1-2 30 0 0,3-10 1408 0 0,-4 12-1279 0 0,0 0 59 0 0,0 0 79 0 0,0 0 61 0 0,0 0 17 0 0,0 0-57 0 0,0 0-100 0 0,0 0-124 0 0,0 22 1854 0 0,30 210 839 0 0,14 59-2032 0 0,-39-27-814 0 0,-30-56 444 0 0,20 55-221 0 0,18-101 179 0 0,3 0-360 0 0,0-33 53 0 0,-12 52 147 0 0,1-145-686 0 0,1 124 678 0 0,-6-106-611 0 0,0-53-79 0 0,0 28 223 0 0,0 7-70 0 0,0-35-209 0 0,0-1 23 0 0,-4 11 789 0 0,-22 15-695 0 0,3 4-107 0 0,14 5 541 0 0,9-35-7196 0 0,2-6-295 0 0,1 2-5330 0 0</inkml:trace>
  <inkml:trace contextRef="#ctx0" brushRef="#br0" timeOffset="104794.076">4078 3793 0 0 0,'0'0'1759'0'0,"0"0"35"0"0,0 0 38 0 0,0 0-6 0 0,0 0-100 0 0,0 0-203 0 0,0 0-152 0 0,0 0-137 0 0,0 0-155 0 0,-18-15 3848 0 0,-90-19-1241 0 0,97 32-3479 0 0,-3-1 0 0 0,-1 1 1 0 0,0 0 0 0 0,0 1 0 0 0,0 1 0 0 0,1 0 0 0 0,-1 1 0 0 0,0 0 0 0 0,0 1 0 0 0,0 1-208 0 0,-120 52 761 0 0,108-44-581 0 0,1 2 0 0 0,1 1 0 0 0,0 1 0 0 0,0 1 0 0 0,2 1 0 0 0,0 2 0 0 0,-5 5-180 0 0,-53 116 602 0 0,45-44-219 0 0,33-81-323 0 0,0 0 1 0 0,0-1 0 0 0,1 1 0 0 0,1 0 0 0 0,1 0 0 0 0,0 0 0 0 0,1 0-1 0 0,0 2-60 0 0,3-3 37 0 0,0-1-1 0 0,1 0 1 0 0,0 0-1 0 0,1 0 0 0 0,1 0 1 0 0,0-1-1 0 0,0 0 1 0 0,3 2-37 0 0,9 16 67 0 0,99 102 276 0 0,-107-122-313 0 0,0-1 0 0 0,1-1 0 0 0,0 0 0 0 0,0 0 0 0 0,1-1 0 0 0,-1-1 1 0 0,2 0-1 0 0,-1-1 0 0 0,1 0 0 0 0,-1-1 0 0 0,1-1 0 0 0,1 0 0 0 0,-1-1 0 0 0,1 0-30 0 0,55 12 122 0 0,97-21 212 0 0,24-55-95 0 0,-178 57-225 0 0,-1-1 0 0 0,0-1 0 0 0,0 0 0 0 0,0 0 0 0 0,-1-1 0 0 0,0 0 0 0 0,-1-1 0 0 0,0 0 0 0 0,0-1 0 0 0,-1 0 0 0 0,0-1 0 0 0,-1 0-1 0 0,4-7-13 0 0,34-59 129 0 0,-37 57-104 0 0,0 0 0 0 0,-1 0 1 0 0,-1 0-1 0 0,0-1 0 0 0,-2 0 1 0 0,2-15-26 0 0,-6 24 27 0 0,2-2-20 0 0,0-2-1 0 0,-2 1 1 0 0,0 0-1 0 0,-1 0 1 0 0,0 0 0 0 0,-1 0-1 0 0,-1 0 1 0 0,-2-12-7 0 0,-63-113 54 0 0,-18-3 30 0 0,74 132-206 0 0,0 1 0 0 0,0 0-1 0 0,-1 0 1 0 0,-1 1 0 0 0,1 1 0 0 0,-2 0-1 0 0,1 0 1 0 0,-1 2 0 0 0,0-1-1 0 0,0 2 1 0 0,-1 0 0 0 0,1 1 0 0 0,-1 0-1 0 0,0 1 1 0 0,0 1 0 0 0,-1 0-1 0 0,1 1 1 0 0,0 1 0 0 0,-1 0 0 0 0,1 2-1 0 0,0-1 1 0 0,-2 2 122 0 0,-1-3-76 0 0,18 0-725 0 0,0 0-361 0 0,0 0-523 0 0,0 1-2491 0 0,0 2-7329 0 0</inkml:trace>
  <inkml:trace contextRef="#ctx0" brushRef="#br0" timeOffset="108895.565">4382 4234 0 0 0,'0'0'712'0'0,"0"0"234"0"0,0 0-43 0 0,0 0-93 0 0,0 0-37 0 0,0 0-8 0 0,0 0 11 0 0,0 0-22 0 0,0 0-50 0 0,0-20 7878 0 0,0 14-7603 0 0,20-77 1899 0 0,-2-80-525 0 0,-1 8-960 0 0,9-24 40 0 0,-23-2-619 0 0,-12-8 7 0 0,-1 35-403 0 0,-5 36-190 0 0,-2-48 151 0 0,9 15-119 0 0,-8-150 160 0 0,15 289-411 0 0,-5-25 30 0 0,3-1 1 0 0,1 0 0 0 0,2 0 0 0 0,1 0 0 0 0,4-15-40 0 0,11-112 97 0 0,-14 13 42 0 0,-9 12-50 0 0,2 29 42 0 0,-1-2-79 0 0,6-39 47 0 0,-3 72-73 0 0,-16 28 66 0 0,15 16-41 0 0,5 28-92 0 0,-16 5-2175 0 0,15 11 941 0 0,1 7-1868 0 0,-2-6-7224 0 0,-1-9-1132 0 0</inkml:trace>
  <inkml:trace contextRef="#ctx0" brushRef="#br0" timeOffset="110085.7">4113 829 0 0 0,'0'0'223'0'0,"0"0"509"0"0,0 0 121 0 0,0 0-74 0 0,0 0-68 0 0,0 0 1 0 0,0 0 51 0 0,0 0 80 0 0,0 0 117 0 0,0 0 74 0 0,0 0-21 0 0,1-11-22 0 0,7-45 907 0 0,-4 17 6077 0 0,-4 38-7514 0 0,0 1-5 0 0,-4 0 3089 0 0,36 81-2983 0 0,-1 5 150 0 0,46 92 92 0 0,-53-134-653 0 0,44 53 165 0 0,-68-97-277 0 0,0-1 1 0 0,-1 1 0 0 0,1 0 0 0 0,0 0-1 0 0,0-1 1 0 0,0 1 0 0 0,0 0-1 0 0,0-1 1 0 0,0 1 0 0 0,0 0 0 0 0,0-1-1 0 0,0 1 1 0 0,0 0 0 0 0,0-1 0 0 0,0 1-1 0 0,0 0 1 0 0,0 0 0 0 0,1-1-1 0 0,-1 1 1 0 0,0 0 0 0 0,0-1 0 0 0,0 1-1 0 0,0 0 1 0 0,0 0 0 0 0,1-1 0 0 0,-1 1-1 0 0,0 0 1 0 0,0 0 0 0 0,1 0-1 0 0,-1-1 1 0 0,0 1 0 0 0,0 0 0 0 0,1 0-1 0 0,-1 0 1 0 0,0 0 0 0 0,0-1-1 0 0,1 1 1 0 0,-1 0 0 0 0,0 0 0 0 0,1 0-1 0 0,-1 0 1 0 0,0 0 0 0 0,0 0 0 0 0,1 0-1 0 0,-1 0 1 0 0,0 0 0 0 0,1 0-1 0 0,-1 0 1 0 0,0 0 0 0 0,1 0 0 0 0,-1 0-1 0 0,0 0 1 0 0,1 0 0 0 0,-1 0 0 0 0,0 0-1 0 0,0 1 1 0 0,1-1-40 0 0,-2-13-336 0 0,13-42 403 0 0,104-196 17 0 0,-54 75 64 0 0,-59 160-271 0 0,-5 27 329 0 0,0 11-1497 0 0,4-3-3321 0 0,1-15-1938 0 0,0 0-5800 0 0</inkml:trace>
  <inkml:trace contextRef="#ctx0" brushRef="#br0" timeOffset="117227.3">2979 4956 0 0 0,'0'0'409'0'0,"0"0"677"0"0,0 0 164 0 0,0 0-22 0 0,0 0-88 0 0,0 0-56 0 0,0 0-33 0 0,0 0-45 0 0,0 0-33 0 0,-11 0 2387 0 0,137 2 1592 0 0,169-8-1515 0 0,-10-8-2340 0 0,-87 14-661 0 0,32 29-128 0 0,-28-15-7 0 0,169-14 177 0 0,-173-21-94 0 0,40 17-49 0 0,-130 0-143 0 0,-23 1 54 0 0,12-1-86 0 0,91 0 163 0 0,-127-3-42 0 0,20-8 140 0 0,30 8-300 0 0,-63 3 12 0 0,3-7-93 0 0,11 0 58 0 0,-14 4-48 0 0,-48 7-66 0 0,0 0 19 0 0,0 0-15 0 0,0 0 15 0 0,0 0 5 0 0,0 0-6 0 0,0 0-19 0 0,0 0 4 0 0,0 0 19 0 0,0 0 14 0 0,0 0-2 0 0,0 0-6 0 0,0 0-12 0 0,0 0 5 0 0,0 0-21 0 0,0 0-1 0 0,0 0 2 0 0,0 0 14 0 0,0 0 23 0 0,0 0-22 0 0,0 0 15 0 0,0 0-14 0 0,0 0-33 0 0,0 0 18 0 0,0 0 8 0 0,0 0 9 0 0,-33 217 252 0 0,6-37-162 0 0,32 26-72 0 0,-5-118 69 0 0,-26 4 252 0 0,21 34-196 0 0,5-126-118 0 0,0 0-13 0 0,-3 26 854 0 0,-67-41-908 0 0,-100-3-117 0 0,-110-15-1 0 0,157 23 76 0 0,0 4 0 0 0,-21 7 81 0 0,64-1 21 0 0,-100-11-33 0 0,-479 15-38 0 0,470-23 94 0 0,-128 15-37 0 0,204 8 37 0 0,-245 0 59 0 0,328-23-27 0 0,6 12-35 0 0,-33 0-20 0 0,24 3 137 0 0,33 4-128 0 0,0 0 1 0 0,-13-8 393 0 0,24-96-339 0 0,9-60-23 0 0,-7-156-10 0 0,-29 276-15 0 0,15 8-88 0 0,0-2-727 0 0,-10 31-2014 0 0,5 6-4237 0 0,3-2-4890 0 0</inkml:trace>
  <inkml:trace contextRef="#ctx0" brushRef="#br0" timeOffset="118081.295">3877 4176 0 0 0,'0'0'563'0'0,"0"0"404"0"0,0 0-19 0 0,0 0-173 0 0,0 0-92 0 0,0 0-54 0 0,0 0-20 0 0,0 0 22 0 0,0 0 25 0 0,0 0 17 0 0,2-6-11 0 0,-1 4-725 0 0,9-26 1552 0 0,-10-6 4220 0 0,-2 33-5530 0 0,0 0-1 0 0,0 1 1 0 0,0-1-1 0 0,0 0 1 0 0,0 1-1 0 0,0-1 1 0 0,0 1-1 0 0,0 0 1 0 0,0 0-1 0 0,0 0 1 0 0,0 0-1 0 0,0 0 0 0 0,0 0 1 0 0,0 0-1 0 0,0 1 1 0 0,0-1-1 0 0,0 1 1 0 0,0-1-1 0 0,0 1 1 0 0,0 0-1 0 0,0 0 1 0 0,0 0-1 0 0,1 0 1 0 0,-2 0-179 0 0,-2 5 67 0 0,1 0 0 0 0,0 1 0 0 0,0-1 0 0 0,0 1-1 0 0,1 0 1 0 0,0 0 0 0 0,0 0 0 0 0,1 1 0 0 0,0-1 0 0 0,0 0 0 0 0,0 1 0 0 0,1-1 0 0 0,1 1 0 0 0,-1 0 0 0 0,1-1 0 0 0,0 1 0 0 0,1 0 0 0 0,0-1 0 0 0,0 1-1 0 0,1-1 1 0 0,1 5-67 0 0,-2-5 58 0 0,1-1 0 0 0,1 1 0 0 0,0-1 0 0 0,-1 1 0 0 0,2-1-1 0 0,-1 0 1 0 0,1 0 0 0 0,0 0 0 0 0,0-1 0 0 0,1 1 0 0 0,-1-1-1 0 0,3 1-57 0 0,44 17 1257 0 0,-46-24-1189 0 0,0 0 0 0 0,0 0 0 0 0,0-1 0 0 0,-1 1 0 0 0,1-1-1 0 0,-1 0 1 0 0,1-1 0 0 0,-1 1 0 0 0,0-1 0 0 0,0 0-1 0 0,0 0 1 0 0,0 0 0 0 0,0-1 0 0 0,-1 1 0 0 0,0-1-1 0 0,1 0 1 0 0,-1 0 0 0 0,-1 0 0 0 0,1 0 0 0 0,-1 0 0 0 0,1-1-1 0 0,-1 1 1 0 0,0-1 0 0 0,-1 1 0 0 0,1-1 0 0 0,-1 0-1 0 0,0 0 1 0 0,0 0 0 0 0,-1 0 0 0 0,1 0 0 0 0,-1 0-1 0 0,0 0 1 0 0,0-1-68 0 0,-1 2-12 0 0,1-1-1 0 0,-1 1 0 0 0,0 0 1 0 0,0-1-1 0 0,0 1 1 0 0,-1 0-1 0 0,1-1 0 0 0,-1 1 1 0 0,0 0-1 0 0,0 0 0 0 0,0 1 1 0 0,-1-1-1 0 0,0 0 1 0 0,1 1-1 0 0,-1-1 0 0 0,0 1 1 0 0,-1 0-1 0 0,1 0 0 0 0,0 0 1 0 0,-1 1-1 0 0,0-1 1 0 0,0 1-1 0 0,0 0 0 0 0,0 0 1 0 0,0 0-1 0 0,0 0 0 0 0,0 1 1 0 0,0 0-1 0 0,-1 0 1 0 0,1 0-1 0 0,-1 0 0 0 0,0 1 13 0 0,-45 2-3984 0 0,6 20-5757 0 0,39-18-875 0 0</inkml:trace>
  <inkml:trace contextRef="#ctx0" brushRef="#br0" timeOffset="118943.931">3649 4142 0 0 0,'0'0'471'0'0,"0"0"757"0"0,0 0 316 0 0,0 0 135 0 0,0 0 16 0 0,0 0-86 0 0,0 0-154 0 0,0 0-218 0 0,0 0-168 0 0,0 0-104 0 0,0 0-71 0 0,0 0-85 0 0,0 0-111 0 0,2-1-114 0 0,5-7-103 0 0,-5 6-61 0 0,-2 2-33 0 0,0 0-19 0 0,0 0-24 0 0,0 0-50 0 0,0 16 1049 0 0,1 219 2028 0 0,0 4-3111 0 0,-20-55-195 0 0,41-73 74 0 0,-16-19 181 0 0,-14-67-205 0 0,3-36-2530 0 0,10-18-928 0 0,1 11-2319 0 0,-4 10-1705 0 0</inkml:trace>
  <inkml:trace contextRef="#ctx0" brushRef="#br0" timeOffset="120297.415">3612 4242 0 0 0,'0'0'1042'0'0,"0"0"119"0"0,0 0-149 0 0,0 0-71 0 0,0 0 48 0 0,0 0 87 0 0,0 0 54 0 0,0 0-38 0 0,0 0-50 0 0,0 0-83 0 0,0 0-114 0 0,0 0-78 0 0,0 0-92 0 0,15-5 5501 0 0,0-116-4985 0 0,-14 117-1187 0 0,0 0 0 0 0,1 0 1 0 0,-1 1-1 0 0,1-1 0 0 0,0 0 0 0 0,0 1 1 0 0,1-1-1 0 0,-1 1 0 0 0,1 0 1 0 0,-1 0-1 0 0,1 0 0 0 0,0 0 1 0 0,0 0-1 0 0,0 1 0 0 0,1-1 1 0 0,-1 1-1 0 0,1 0 0 0 0,-1 0 0 0 0,1 0 1 0 0,0 0-1 0 0,0 1 0 0 0,0-1 1 0 0,0 1-1 0 0,0 0 0 0 0,0 0 1 0 0,1 1-5 0 0,118-4 578 0 0,32 8 591 0 0,-124-8-1029 0 0,3 0-6 0 0,-34 4-139 0 0,0 0 14 0 0,0 0 1 0 0,0 0 0 0 0,0 0 9 0 0,0 0-6 0 0,0 0 9 0 0,0 0-1 0 0,0 0-9 0 0,0 0 4 0 0,0 0 7 0 0,0 0 2 0 0,0 0 8 0 0,0 0 11 0 0,0 0-6 0 0,0 0-14 0 0,0 0 8 0 0,0 0-14 0 0,0 0-8 0 0,0 0-1 0 0,7 27 397 0 0,2 236 697 0 0,-10-166-1026 0 0,6 256 147 0 0,10-269-193 0 0,-6 8 90 0 0,7-32-100 0 0,-14-46-649 0 0,-8-31-1514 0 0,1 6-3826 0 0,2 7-4578 0 0</inkml:trace>
  <inkml:trace contextRef="#ctx0" brushRef="#br0" timeOffset="122283.965">3743 4161 0 0 0,'0'0'843'0'0,"0"0"105"0"0,0 0-129 0 0,0 0-174 0 0,0 0-114 0 0,0 0-64 0 0,0 0 50 0 0,0 0 86 0 0,0 0 33 0 0,0 0 4 0 0,-9 5-2 0 0,-82 70 3011 0 0,90-74-3587 0 0,-1 1 0 0 0,1-1 1 0 0,-1 0-1 0 0,1 0 1 0 0,0 1-1 0 0,0-1 0 0 0,-1 1 1 0 0,1 0-1 0 0,0-1 0 0 0,0 1 1 0 0,1 0-1 0 0,-1-1 1 0 0,0 1-1 0 0,0 0 0 0 0,1 0 1 0 0,-1 0-1 0 0,1 0 1 0 0,0 0-1 0 0,-1-1 0 0 0,1 1 1 0 0,0 0-1 0 0,0 0 0 0 0,0 0 1 0 0,1 0-1 0 0,-1 0 1 0 0,0 0-1 0 0,1 0 0 0 0,-1 0 1 0 0,1 0-1 0 0,-1-1 0 0 0,1 1 1 0 0,0 0-1 0 0,0 0 1 0 0,0-1-1 0 0,0 1 0 0 0,0-1 1 0 0,0 1-1 0 0,1-1 1 0 0,-1 1-1 0 0,0-1 0 0 0,1 0 1 0 0,-1 1-1 0 0,1-1 0 0 0,-1 0 1 0 0,1 0-1 0 0,0 0 1 0 0,-1 0-1 0 0,1 0 0 0 0,1 0-62 0 0,166-2 2059 0 0,-168 24-1861 0 0,-57 69 143 0 0,0-1-265 0 0,56-91-77 0 0,-1 1-1 0 0,1 0 1 0 0,-1 0 0 0 0,1-1-1 0 0,-1 1 1 0 0,1 0-1 0 0,0 0 1 0 0,-1 0-1 0 0,1-1 1 0 0,0 1 0 0 0,-1 0-1 0 0,1 0 1 0 0,0 0-1 0 0,0 0 1 0 0,0 0-1 0 0,0 0 1 0 0,0 0 0 0 0,0 0-1 0 0,0-1 1 0 0,0 1-1 0 0,0 0 1 0 0,0 0 0 0 0,1 0-1 0 0,-1 0 1 0 0,0 0-1 0 0,1 0 1 0 0,-1-1-1 0 0,1 1 1 0 0,-1 0 0 0 0,0 0-1 0 0,1-1 1 0 0,0 1-1 0 0,-1 0 1 0 0,1 0-1 0 0,-1-1 1 0 0,1 1 0 0 0,0-1-1 0 0,0 1 1 0 0,-1-1-1 0 0,1 1 1 0 0,0-1 0 0 0,0 1-1 0 0,-1-1 1 0 0,1 0-1 0 0,0 1 1 0 0,0-1-1 0 0,0 0 1 0 0,0 0 0 0 0,0 1-1 0 0,0-1 1 0 0,0 0-1 0 0,-1 0 1 0 0,1 0-1 0 0,0 0 1 0 0,0 0 0 0 0,0 0-1 0 0,0-1 1 0 0,0 1-1 0 0,0 0 1 0 0,0-1 1 0 0,13-1 40 0 0,0-1 0 0 0,0 0 0 0 0,0-1 0 0 0,-1-1 0 0 0,1-1-1 0 0,-1 1 1 0 0,0-2 0 0 0,-1 0 0 0 0,0 0 0 0 0,0-1 0 0 0,0-1 0 0 0,2-3-40 0 0,17-10 13 0 0,-24 18-35 0 0,-7 4 14 0 0,0 0 0 0 0,0 0 0 0 0,-1 0-1 0 0,1-1 1 0 0,0 1 0 0 0,0 0-1 0 0,-1 0 1 0 0,1 0 0 0 0,0 0-1 0 0,0 0 1 0 0,0 0 0 0 0,-1 0-1 0 0,1-1 1 0 0,0 1 0 0 0,0 0-1 0 0,0 0 1 0 0,0 0 0 0 0,-1-1-1 0 0,1 1 1 0 0,0 0 0 0 0,0 0-1 0 0,0 0 1 0 0,0-1 0 0 0,0 1 0 0 0,0 0-1 0 0,0 0 1 0 0,0-1 0 0 0,0 1-1 0 0,0 0 1 0 0,0 0 0 0 0,-1-1-1 0 0,1 1 1 0 0,1 0 8 0 0,-5 0-101 0 0,-19 33-118 0 0,-93 78-84 0 0,102-83-384 0 0,45-28 523 0 0,60-39 327 0 0,-8-5 52 0 0,-75 40-381 0 0,-12 0 1695 0 0,-51 49-1508 0 0,-74 75 7 0 0,123-116-46 0 0,4-3-2 0 0,0 0-1 0 0,0 1 0 0 0,-1-1 0 0 0,1 0 0 0 0,0 1 0 0 0,0-1 0 0 0,0 1 1 0 0,1 0-1 0 0,-1 0 0 0 0,0 0 0 0 0,1 0 0 0 0,-1 0 0 0 0,1 0 0 0 0,-1 0 0 0 0,1 0 1 0 0,0 1-1 0 0,0-1 0 0 0,0 0 0 0 0,0 1 0 0 0,1-1 0 0 0,-1 1 0 0 0,1-1 1 0 0,-1 2 20 0 0,34-4-76 0 0,89-45 245 0 0,109-38-90 0 0,-301 138 409 0 0,28-28-460 0 0,-108 89 21 0 0,134-80-352 0 0,42-31 299 0 0,68-35 280 0 0,-11 1-221 0 0,-83 29-10 0 0,0 0 37 0 0,-22 14 308 0 0,-151 89-323 0 0,102-62-45 0 0,112-37-377 0 0,38-34 456 0 0,-9 1-81 0 0,-140 77 799 0 0,-101 28-1645 0 0,170-76 628 0 0,0-1-1 0 0,1 0 0 0 0,-1 0 1 0 0,1 0-1 0 0,-1 0 0 0 0,1 0 0 0 0,0 0 1 0 0,-1 0-1 0 0,1 0 0 0 0,0 0 1 0 0,0 0-1 0 0,0 0 0 0 0,-1 0 0 0 0,1 0 1 0 0,0 0-1 0 0,0 0 0 0 0,1-1 1 0 0,-1 1-1 0 0,0 0 0 0 0,0 0 0 0 0,0 0 1 0 0,1 0-1 0 0,-1 0 0 0 0,1 0 1 0 0,-1 0-1 0 0,1 0 0 0 0,-1 0 0 0 0,1 1 1 0 0,-1-1-1 0 0,1 0 0 0 0,0 0 1 0 0,-1 0-1 0 0,1 1 0 0 0,0-1 1 0 0,0 0-1 0 0,0 1 0 0 0,-1-1 0 0 0,1 0 1 0 0,0 1-1 0 0,0-1 0 0 0,0 1 1 0 0,0-1-1 0 0,0 1 199 0 0,1-1-1691 0 0,2-7-5796 0 0</inkml:trace>
  <inkml:trace contextRef="#ctx0" brushRef="#br0" timeOffset="125369.905">4696 5210 0 0 0,'0'0'320'0'0,"0"0"511"0"0,0 0 141 0 0,0 0 106 0 0,0 0 163 0 0,0 0 116 0 0,0 0 58 0 0,0 0-54 0 0,0 0-101 0 0,0 0-91 0 0,5 6 2757 0 0,-4-5 5069 0 0,-40-31-8152 0 0,29 23-730 0 0,-1 1-1 0 0,1 0 1 0 0,-1 0-1 0 0,0 1 1 0 0,-1 0-1 0 0,1 1 1 0 0,-1 0-1 0 0,0 1 1 0 0,0 0 0 0 0,-3 1-113 0 0,2-1 82 0 0,3 1-35 0 0,1-1 1 0 0,-1 1-1 0 0,0 1 0 0 0,0 0 1 0 0,0 0-1 0 0,-1 1 1 0 0,1 1-1 0 0,0-1 0 0 0,0 2 1 0 0,-8 1-48 0 0,-19 8 46 0 0,-44 25 89 0 0,69-26-84 0 0,-16 28 49 0 0,23 44 40 0 0,6-75-123 0 0,1 1 0 0 0,0-1 1 0 0,0 0-1 0 0,1 0 0 0 0,0 0 1 0 0,0 0-1 0 0,0 0 0 0 0,1-1 1 0 0,0 0-1 0 0,0 1 0 0 0,1-1 1 0 0,0-1-1 0 0,0 1 0 0 0,0-1 1 0 0,1 0-1 0 0,-1 0 0 0 0,1 0 1 0 0,1-1-1 0 0,-1 0 0 0 0,0 0 1 0 0,1-1-1 0 0,2 1-17 0 0,90 22 299 0 0,21-41 84 0 0,-65-7-126 0 0,-56 21-237 0 0,1 0-1 0 0,0 0 1 0 0,-1 0-1 0 0,1 0 1 0 0,-1 0-1 0 0,0 0 1 0 0,1 1-1 0 0,-1-1 1 0 0,0 0-1 0 0,1 0 1 0 0,-1 1 0 0 0,0-1-1 0 0,0 0 1 0 0,0 1-1 0 0,0-1 1 0 0,1 1-1 0 0,-1-1 1 0 0,0 1-1 0 0,0-1 1 0 0,0 1 0 0 0,0 0-1 0 0,0 0 1 0 0,0-1-1 0 0,0 1 1 0 0,0 0-1 0 0,0 0 1 0 0,0 0-1 0 0,0 0 1 0 0,-1 0-1 0 0,1 0 1 0 0,0 0 0 0 0,0 1-1 0 0,0-1 1 0 0,0 0-1 0 0,0 1-19 0 0,-30-2-15 0 0,11 0 19 0 0,-1 1-1 0 0,1 1 1 0 0,0 1-1 0 0,0 0 1 0 0,0 1-1 0 0,0 2 1 0 0,-7 2-4 0 0,1 2-17 0 0,-69 38 12 0 0,91-43 4 0 0,0 1 0 0 0,0 0 0 0 0,1-1 0 0 0,0 1 0 0 0,-1 1 0 0 0,2-1 0 0 0,-1 0 0 0 0,1 1-1 0 0,-1-1 1 0 0,2 1 0 0 0,-1 0 0 0 0,1 0 0 0 0,-1 0 0 0 0,2 0 0 0 0,-1 0 0 0 0,1 0 0 0 0,0 0 0 0 0,0 0 0 0 0,0 0 0 0 0,1 0 0 0 0,0 2 1 0 0,44 59 118 0 0,-37-60-88 0 0,1 0-1 0 0,0-1 0 0 0,0 1 1 0 0,1-2-1 0 0,0 1 1 0 0,0-1-1 0 0,0-1 1 0 0,0 0-1 0 0,1-1 0 0 0,-1 1 1 0 0,1-2-1 0 0,0 0 1 0 0,0 0-1 0 0,0-1 1 0 0,5 0-30 0 0,5-1 60 0 0,-1 1 1 0 0,-1-1-1 0 0,1-1 1 0 0,-1-1-1 0 0,1 0 1 0 0,-1-1-1 0 0,0-2 1 0 0,5-1-61 0 0,10-5 57 0 0,57-31-44 0 0,-88 32-1077 0 0,-2 3-4689 0 0,-1 3-6674 0 0</inkml:trace>
  <inkml:trace contextRef="#ctx0" brushRef="#br0" timeOffset="138656.141">6396 1175 0 0 0,'0'0'307'0'0,"0"0"281"0"0,0 0 128 0 0,0 0 26 0 0,0 0 31 0 0,0 0 126 0 0,4-1 88 0 0,2 0-338 0 0,3 0-314 0 0,-5 0 3529 0 0,2 1 3452 0 0,-21-19-4448 0 0,-59-32-622 0 0,-14 22-1454 0 0,58 21-541 0 0,0 1-1 0 0,-1 2 0 0 0,0 1 0 0 0,1 1 1 0 0,-2 2-1 0 0,1 1 0 0 0,0 1 0 0 0,0 2 1 0 0,-27 6-251 0 0,-77 35 552 0 0,12 45-23 0 0,115-80-471 0 0,0 0 0 0 0,0 0 1 0 0,1 1-1 0 0,0-1 0 0 0,1 2 0 0 0,0-1 0 0 0,1 1 0 0 0,0 0 0 0 0,1 0 0 0 0,0 0 0 0 0,-2 10-58 0 0,-4 27 169 0 0,2 0 1 0 0,2 1-1 0 0,3 0 1 0 0,1 36-170 0 0,13 15 388 0 0,-8-88-345 0 0,-1-1 1 0 0,2 0 0 0 0,-1 0 0 0 0,2 0-1 0 0,-1 0 1 0 0,2-1 0 0 0,-1 1 0 0 0,1-1 0 0 0,1-1-1 0 0,0 1 1 0 0,0-1 0 0 0,1 0 0 0 0,0-1-1 0 0,0 0 1 0 0,1 0 0 0 0,9 6-44 0 0,57 39 251 0 0,-74-53-249 0 0,62 36 191 0 0,40 1 58 0 0,-7-26 4 0 0,-29-4-138 0 0,40-14 98 0 0,-22-19-119 0 0,18-29 87 0 0,40-47-91 0 0,-84 26 21 0 0,-30 22-37 0 0,-20 40-66 0 0,0 0-1 0 0,-1-1 1 0 0,-1 0 0 0 0,-1-1 0 0 0,0 1 0 0 0,-1-1 0 0 0,0-1 0 0 0,-1 1 0 0 0,-1 0-1 0 0,-1-1 1 0 0,0-3-10 0 0,-37-80 164 0 0,-27-21-185 0 0,57 108 11 0 0,0 0 1 0 0,-1 0-1 0 0,0 1 1 0 0,-1 0-1 0 0,0 0 0 0 0,-1 0 1 0 0,-1 1-1 0 0,1 0 1 0 0,-2 1-1 0 0,0 0 0 0 0,0 0 1 0 0,0 1-1 0 0,-1 1 1 0 0,-1 0-1 0 0,-1-1 10 0 0,-1 4-92 0 0,0 0-1 0 0,0 1 1 0 0,-1 0-1 0 0,1 2 1 0 0,-1-1 0 0 0,0 2-1 0 0,0 0 1 0 0,1 1-1 0 0,-1 0 1 0 0,0 1-1 0 0,0 1 1 0 0,1 0 0 0 0,-1 1-1 0 0,-5 3 93 0 0,-56 37-2505 0 0,60-14-7450 0 0,15-24-2134 0 0</inkml:trace>
  <inkml:trace contextRef="#ctx0" brushRef="#br0" timeOffset="150490.8">5512 1425 0 0 0,'0'-15'28'0'0,"0"12"113"0"0,0 3 30 0 0,0 0-16 0 0,0 0-3 0 0,0 0 35 0 0,0 0 54 0 0,0 0 71 0 0,0 0 101 0 0,0 0 95 0 0,0 0 71 0 0,0 0 43 0 0,0 0 23 0 0,0 0 9 0 0,0 0 5 0 0,0 0 34 0 0,0 0 12 0 0,0 0 32 0 0,0 0-13 0 0,-16 8 1918 0 0,-3 48 1816 0 0,19 41-3400 0 0,25 46-261 0 0,-11 42-266 0 0,17 10-270 0 0,-6-36-217 0 0,-21-142-22 0 0,-1 0 1 0 0,-1 0-1 0 0,-1 1 0 0 0,0-1 1 0 0,-1 0-1 0 0,-1 1 0 0 0,-2 8-22 0 0,-44 158 715 0 0,32-98-599 0 0,12-75-101 0 0,0 1 0 0 0,1-1-1 0 0,0 0 1 0 0,0 1 0 0 0,1 0 0 0 0,1-1 0 0 0,0 1 0 0 0,0 0 0 0 0,2-1 0 0 0,-1 1 0 0 0,1-1 0 0 0,1 1-15 0 0,2 12 166 0 0,0 0 0 0 0,-2 0 0 0 0,0 1 0 0 0,-2-1 0 0 0,-1 1 0 0 0,-2 12-166 0 0,2 8 44 0 0,-43 246 935 0 0,27-25 112 0 0,-10 83 917 0 0,20-164-1480 0 0,-5 98 268 0 0,6-96-505 0 0,-6 30 220 0 0,7-54-16 0 0,13-183-323 0 0,22-93 109 0 0,-28 88-210 0 0,-3 24-64 0 0,0 1 13 0 0,0 0-7 0 0,0 0-14 0 0,-4-15-606 0 0,-2-14 647 0 0,16-81 41 0 0,8-129-6 0 0,-16-26-34 0 0,5 135 18 0 0,-7-331-27 0 0,8 377-12 0 0,-3-601 85 0 0,6 627-111 0 0,-7 2 78 0 0,1-65 17 0 0,19-63-110 0 0,-20-67 191 0 0,-4 49-35 0 0,-4 99-123 0 0,1-261 99 0 0,3 363-106 0 0,0-5 12 0 0,0 5-2 0 0,0 1-3 0 0,0 0-16 0 0,0 0-4 0 0,0 0 0 0 0,0 0 3 0 0,0 0 10 0 0,0 0 3 0 0,0 0 0 0 0,0 0 1 0 0,0 0 2 0 0,0 0-12 0 0,0 0 3 0 0,0 0-4 0 0,0 0 4 0 0,0 0-3 0 0,0 0 8 0 0,0 0-14 0 0,0 0 7 0 0,0 0-12 0 0,0 0-5 0 0,0 0-1 0 0,0 0 18 0 0,0 0-6 0 0,0 0-10 0 0,0 0-10 0 0,0 0-10 0 0,0 0-4 0 0,0 0-28 0 0,0 0-34 0 0,0 0-85 0 0,0 0-91 0 0,0 0-138 0 0,0 0-156 0 0,13 3-5072 0 0,-8-2-2472 0 0,-1-1-3700 0 0</inkml:trace>
  <inkml:trace contextRef="#ctx0" brushRef="#br0" timeOffset="151756.528">6129 1447 0 0 0,'0'0'656'0'0,"0"0"222"0"0,0 0 33 0 0,5-14 2829 0 0,-5 14-3110 0 0,0 0 27 0 0,0 0 35 0 0,0 0-1 0 0,-3-19 7078 0 0,-29 4-4035 0 0,-15 23-1790 0 0,41-2-1868 0 0,1 0-1 0 0,0 0 1 0 0,0 0-1 0 0,1 1 1 0 0,0 0 0 0 0,0 0-1 0 0,1 0 1 0 0,0 1-1 0 0,0-1 1 0 0,0 1-1 0 0,1-1 1 0 0,0 1 0 0 0,1 0-1 0 0,0 0 1 0 0,0 0-1 0 0,0 0 1 0 0,1 0-1 0 0,1 0 1 0 0,-1 0 0 0 0,1 0-1 0 0,2 6-75 0 0,28 39 208 0 0,-25-49-134 0 0,0-1 0 0 0,0 1 0 0 0,0-1 0 0 0,0 0 0 0 0,0 0 0 0 0,0-1 0 0 0,1 0 0 0 0,0 0 0 0 0,-1-1 1 0 0,1 1-1 0 0,0-1 0 0 0,0-1 0 0 0,-1 1 0 0 0,1-1 0 0 0,0-1 0 0 0,5 0-74 0 0,-11 1 14 0 0,4-1 47 0 0,0 0-1 0 0,0-1 1 0 0,0 1-1 0 0,0-1 1 0 0,0 0-1 0 0,-1 0 1 0 0,1-1 0 0 0,-1 0-1 0 0,1 1 1 0 0,-1-2-1 0 0,0 1 1 0 0,0 0-1 0 0,0-1 1 0 0,-1 1-1 0 0,1-1 1 0 0,1-4-61 0 0,7-3 30 0 0,-10 6-4 0 0,0 1 1 0 0,0 0 0 0 0,0-1-1 0 0,-1 1 1 0 0,1-1-1 0 0,-1 0 1 0 0,0 1-1 0 0,-1-1 1 0 0,1 0-1 0 0,-1 0 1 0 0,0 1-1 0 0,0-1 1 0 0,0 0 0 0 0,0 0-1 0 0,-1 0 1 0 0,0 1-1 0 0,0-1 1 0 0,-1 0-1 0 0,1 1 1 0 0,-1-1-1 0 0,0 1 1 0 0,0 0-1 0 0,0-1 1 0 0,-1 1-1 0 0,1 0 1 0 0,-1 0 0 0 0,0 1-1 0 0,0-1 1 0 0,-1 0-1 0 0,-2-2-26 0 0,-5-4-110 0 0,1 1 1 0 0,-2 0-1 0 0,1 0 0 0 0,-1 1 1 0 0,-1 1-1 0 0,1 0 0 0 0,-1 1 1 0 0,-7-3 109 0 0,-12 0-1603 0 0,16 8-6394 0 0,14 1-3352 0 0</inkml:trace>
  <inkml:trace contextRef="#ctx0" brushRef="#br0" timeOffset="153761.775">5834 670 0 0 0,'0'0'525'0'0,"0"0"586"0"0,0 0 119 0 0,0 0 61 0 0,0 0 48 0 0,0 0 65 0 0,0 0 15 0 0,0 0-76 0 0,0 0-177 0 0,0 0-151 0 0,0 0-141 0 0,-2-1-107 0 0,2 0-642 0 0,-1 1 0 0 0,1-1 0 0 0,-1 1 0 0 0,1-1-1 0 0,0 1 1 0 0,-1-1 0 0 0,1 1 0 0 0,-1 0 0 0 0,1-1 0 0 0,-1 1-1 0 0,1 0 1 0 0,-1-1 0 0 0,1 1 0 0 0,-1 0 0 0 0,0 0 0 0 0,1-1-1 0 0,-1 1 1 0 0,1 0 0 0 0,-1 0 0 0 0,0 0 0 0 0,1 0 0 0 0,-1 0-1 0 0,0 0 1 0 0,1 0 0 0 0,-1 0 0 0 0,1 0 0 0 0,-1 0 0 0 0,0 0-1 0 0,1 1 1 0 0,-1-1 0 0 0,1 0 0 0 0,-1 0 0 0 0,1 1 0 0 0,-1-1-1 0 0,0 0 1 0 0,1 0 0 0 0,-1 1 0 0 0,1-1 0 0 0,0 1 0 0 0,-1-1-1 0 0,1 0 1 0 0,-1 1 0 0 0,1-1 0 0 0,-1 1 0 0 0,1-1 0 0 0,0 1-1 0 0,0-1 1 0 0,-1 2-125 0 0,-3 15-137 0 0,1 15 454 0 0,2-1 0 0 0,2 0 0 0 0,1 1 1 0 0,1-1-1 0 0,2 0 0 0 0,4 14-317 0 0,22 150 557 0 0,9 86-237 0 0,-30-17-100 0 0,-2-191-70 0 0,6-36 82 0 0,-6 0 285 0 0,-6-4 525 0 0,19-37-693 0 0,28-16 228 0 0,34-4-352 0 0,26 13-65 0 0,-46 8-98 0 0,-11-5-15 0 0,-52 8-38 0 0,2-3 1 0 0,-2 3 3 0 0,0 0-2 0 0,0 0 4 0 0,0 0 1 0 0,0 0-6 0 0,31-4-22 0 0,-31 4 19 0 0,19-192 1001 0 0,-30 34-883 0 0,4 100-107 0 0,2 1 0 0 0,4-1 0 0 0,3-34-18 0 0,-1 1 9 0 0,-4-134-6 0 0,-1 67-93 0 0,4 157 96 0 0,0 1-1 0 0,0 0-10 0 0,0 0-3 0 0,0 0-4 0 0,0 0-16 0 0,0 0-10 0 0,0 0-24 0 0,0 0-29 0 0,0 0-38 0 0,0 0-54 0 0,-6 15-1396 0 0,-5 9-1907 0 0,6-15-4923 0 0,3-5-2892 0 0</inkml:trace>
  <inkml:trace contextRef="#ctx0" brushRef="#br0" timeOffset="155126.613">5987 704 0 0 0,'0'0'300'0'0,"0"0"336"0"0,0 0 380 0 0,0 0 327 0 0,0 0 200 0 0,0 0-46 0 0,0 0-226 0 0,0 0-248 0 0,0 0-161 0 0,0 0 7 0 0,0 0 143 0 0,0 0 137 0 0,3-3 42 0 0,10-3 1132 0 0,-21 25-839 0 0,-21 29-551 0 0,-13 13-663 0 0,-44 83-92 0 0,75-103-235 0 0,11-40 3 0 0,7-2 129 0 0,1-1 0 0 0,-1 1 0 0 0,0-2-1 0 0,0 1 1 0 0,0-1 0 0 0,0 0 0 0 0,0 0 0 0 0,-1-1-1 0 0,1 0 1 0 0,-1 0 0 0 0,0-1 0 0 0,0 0 0 0 0,-1 0-1 0 0,4-4-74 0 0,11-7 96 0 0,274-244 378 0 0,-323 300 374 0 0,-222 242-880 0 0,151-182 133 0 0,100-100-105 0 0,-1 1-1 0 0,1-1 0 0 0,-1 0 1 0 0,1 1-1 0 0,-1-1 0 0 0,1 0 1 0 0,0 1-1 0 0,-1-1 0 0 0,1 1 1 0 0,0-1-1 0 0,-1 0 0 0 0,1 1 1 0 0,0-1-1 0 0,0 1 0 0 0,-1-1 1 0 0,1 1-1 0 0,0-1 0 0 0,0 1 1 0 0,0-1-1 0 0,0 1 0 0 0,0-1 1 0 0,0 1-1 0 0,0-1 0 0 0,0 1 1 0 0,0-1-1 0 0,0 1 0 0 0,0 0 1 0 0,0-1-1 0 0,0 1 0 0 0,0-1 1 0 0,0 1-1 0 0,0-1 0 0 0,1 1 1 0 0,-1-1-1 0 0,0 0 0 0 0,0 1 1 0 0,1-1-1 0 0,-1 1 0 0 0,0-1 1 0 0,1 1-1 0 0,-1-1 1 0 0,0 0-1 0 0,1 1 0 0 0,-1-1 1 0 0,0 0-1 0 0,1 1 0 0 0,-1-1 1 0 0,1 0-1 0 0,-1 1 0 0 0,1-1 1 0 0,-1 0-1 0 0,1 0 0 0 0,-1 0 1 0 0,1 0-1 0 0,-1 1 0 0 0,1-1 1 0 0,-1 0-1 0 0,1 0 0 0 0,-1 0 1 0 0,1 0-1 0 0,-1 0 0 0 0,1 0 1 0 0,-1 0-1 0 0,1 0 0 0 0,0-1 5 0 0,36-7-34 0 0,-14-7 85 0 0,0-1 0 0 0,-1-1-1 0 0,-1 0 1 0 0,0-2 0 0 0,-1-1 0 0 0,1-3-51 0 0,37-34 66 0 0,53-34-102 0 0,-111 103-7 0 0,-279 343 15 0 0,278-355 11 0 0,0 1 0 0 0,0 0 0 0 0,0 0 0 0 0,0 0 0 0 0,1 0 0 0 0,-1-1 0 0 0,0 1 0 0 0,0 0 0 0 0,0 0 0 0 0,1 1 0 0 0,-1-1 0 0 0,1 0 0 0 0,-1 0 0 0 0,1 0-1 0 0,-1 0 1 0 0,1 0 0 0 0,-1 1 0 0 0,1-1 0 0 0,0 0 0 0 0,0 0 0 0 0,0 1 0 0 0,0-1 0 0 0,0 0 0 0 0,0 0 0 0 0,0 1 0 0 0,0-1 0 0 0,0 0 0 0 0,1 0 0 0 0,-1 1 0 0 0,0-1 17 0 0,9-3-5 0 0,0-1 0 0 0,-1 0 0 0 0,1-1-1 0 0,-1 0 1 0 0,0 0 0 0 0,0-1 0 0 0,0 0 0 0 0,-1 0-1 0 0,0-1 1 0 0,0 0 0 0 0,0 0 0 0 0,-1-1 0 0 0,5-6 5 0 0,9-6-12 0 0,-7 7 9 0 0,-4 3 2 0 0,0 0-1 0 0,1 0 1 0 0,0 1-1 0 0,0 0 1 0 0,1 1 0 0 0,0 0-1 0 0,0 1 1 0 0,1 0-1 0 0,0 1 1 0 0,11-4 1 0 0,-23 9-1 0 0,1 0 1 0 0,0 0-1 0 0,0-1 1 0 0,-1 1-1 0 0,1 0 0 0 0,0 0 1 0 0,0 0-1 0 0,-1 1 1 0 0,1-1-1 0 0,0 0 0 0 0,0 0 1 0 0,-1 0-1 0 0,1 0 0 0 0,0 1 1 0 0,0-1-1 0 0,-1 0 1 0 0,1 1-1 0 0,0-1 0 0 0,-1 1 1 0 0,1-1-1 0 0,-1 1 1 0 0,1-1-1 0 0,0 1 0 0 0,-1-1 1 0 0,1 1-1 0 0,-1-1 0 0 0,1 1 1 0 0,-1 0-1 0 0,0-1 1 0 0,1 1-1 0 0,-1 0 0 0 0,0-1 1 0 0,1 1-1 0 0,-1 0 0 0 0,0 0 1 0 0,0-1-1 0 0,0 1 1 0 0,1 0-1 0 0,-1 0 0 0 0,0-1 1 0 0,0 1-1 0 0,0 0 1 0 0,0 0-1 0 0,0-1 0 0 0,-1 1 1 0 0,1 0-1 0 0,0 0 0 0 0,0-1 1 0 0,0 1-1 0 0,-1 0 1 0 0,1 0-1 0 0,0-1 0 0 0,-1 1 1 0 0,1 0-1 0 0,-1-1 1 0 0,1 1-1 0 0,-1-1 0 0 0,1 1 1 0 0,-1 0-1 0 0,1-1 0 0 0,-1 1 1 0 0,-27 49 111 0 0,-99 101 3 0 0,110-127-142 0 0,16-23-23 0 0,1-1-26 0 0,0 0-14 0 0,0 0 3 0 0,0 0-16 0 0,16-21-83 0 0,37-43-70 0 0,-157 160-1812 0 0,104-96 2007 0 0,1 0 0 0 0,-1 0 0 0 0,1 0-1 0 0,-1 0 1 0 0,1 0 0 0 0,-1 0-1 0 0,1 1 1 0 0,-1-1 0 0 0,0 0-1 0 0,1 0 1 0 0,-1 0 0 0 0,1 0-1 0 0,-1 1 1 0 0,1-1 0 0 0,-1 0-1 0 0,0 0 1 0 0,1 1 0 0 0,-1-1-1 0 0,0 0 1 0 0,1 1 0 0 0,-1-1 0 0 0,0 0-1 0 0,0 1 1 0 0,1-1 0 0 0,-1 1-1 0 0,0-1 1 0 0,0 0 0 0 0,1 1-1 0 0,-1-1 1 0 0,0 1 0 0 0,0-1-1 0 0,0 1 1 0 0,0-1 0 0 0,0 1-1 0 0,0-1 1 0 0,0 1 0 0 0,0-1-1 0 0,0 0 1 0 0,0 1 0 0 0,0-1 0 0 0,0 1-1 0 0,0-1 1 0 0,0 1 0 0 0,0-1 62 0 0,46-10-3769 0 0,4-31 824 0 0,-21-13 3980 0 0,-29 53-690 0 0,0 1-4 0 0,-16 1-152 0 0,-30 42-441 0 0,-25 12-487 0 0,38-36-3004 0 0,32-19 2756 0 0,1 0-440 0 0,0 0-292 0 0,0-1 484 0 0,0-2 1004 0 0</inkml:trace>
  <inkml:trace contextRef="#ctx0" brushRef="#br0" timeOffset="156374.597">5937 1436 0 0 0,'0'0'828'0'0,"0"0"4"0"0,0 0-53 0 0,0 0-43 0 0,0 0 17 0 0,0 0-4 0 0,0 0-17 0 0,0 0-22 0 0,0 0-86 0 0,0 0-69 0 0,0 0-51 0 0,0 0-42 0 0,-3 28-16 0 0,-16 125 369 0 0,14-58 1375 0 0,7-89-1999 0 0,0-1 0 0 0,0 0 0 0 0,1 0 0 0 0,0 0 0 0 0,0 0 0 0 0,1-1 0 0 0,-1 1 0 0 0,1-1 0 0 0,0 0 0 0 0,0 0 0 0 0,0 0 0 0 0,1-1 0 0 0,-1 1 0 0 0,1-1 0 0 0,4 2-191 0 0,67 5 1630 0 0,-53-8-1322 0 0,-20-2-250 0 0,0 1 1 0 0,1-1-1 0 0,-1 0 0 0 0,0 0 0 0 0,1 0 0 0 0,-1 0 1 0 0,0 0-1 0 0,1-1 0 0 0,-1 1 0 0 0,0-1 0 0 0,0 0 0 0 0,1 0 1 0 0,-1 0-1 0 0,0-1 0 0 0,0 1 0 0 0,0-1 0 0 0,-1 0 1 0 0,1 1-1 0 0,1-3-58 0 0,53-37 367 0 0,-54 38-311 0 0,0-1 0 0 0,0 0 0 0 0,-1 1 0 0 0,1-1 0 0 0,-1 0 0 0 0,0 0 1 0 0,0-1-1 0 0,0 1 0 0 0,-1 0 0 0 0,0-1 0 0 0,1 1 0 0 0,-1-1 1 0 0,-1 1-1 0 0,1-1 0 0 0,-1 1 0 0 0,0-1 0 0 0,0 0 0 0 0,0 0-56 0 0,8-60 98 0 0,-8 53-101 0 0,0 0 1 0 0,0 0 0 0 0,-1 0 0 0 0,-1 0-1 0 0,0 0 1 0 0,-1 0 0 0 0,0 1 0 0 0,0-1-1 0 0,-3-3 3 0 0,-1-8-50 0 0,-23-72-253 0 0,37 50-282 0 0,31-116 405 0 0,-23 98 133 0 0,-15 63 35 0 0,6-25-79 0 0,-3 102-1466 0 0,-12 232-182 0 0,18-133 1228 0 0,-12-117 251 0 0,1-57-688 0 0,2-3-4350 0 0,0 0 3897 0 0,0-2-4695 0 0</inkml:trace>
  <inkml:trace contextRef="#ctx0" brushRef="#br0" timeOffset="157019.561">6131 1727 0 0 0,'0'0'627'0'0,"0"0"158"0"0,0 0-3 0 0,0 0-19 0 0,0 0-50 0 0,0 0-25 0 0,0 0-26 0 0,0 0-67 0 0,0 0-62 0 0,0 0-42 0 0,0 0-50 0 0,-17 4-23 0 0,-89 18 678 0 0,41-15 2590 0 0,63-9-3536 0 0,0 1 0 0 0,1-1 0 0 0,-1 0 0 0 0,0 0 0 0 0,1 1 0 0 0,-1-1 0 0 0,1 0 0 0 0,0 0 0 0 0,-1 0 0 0 0,1-1 0 0 0,0 1 0 0 0,0 0 0 0 0,1 0 0 0 0,-1-1 0 0 0,0 1 0 0 0,1 0 0 0 0,-1-1 0 0 0,1 1 0 0 0,0-1 0 0 0,0 1 0 0 0,0 0 0 0 0,0-1 0 0 0,0 1 0 0 0,0-1 0 0 0,1-1-150 0 0,-1-3 209 0 0,0 6-138 0 0,0-25 492 0 0,10-88-588 0 0,-18-26-1409 0 0,22 45-2223 0 0,-11 89 1325 0 0,-2 3-2368 0 0,0 0-25 0 0</inkml:trace>
  <inkml:trace contextRef="#ctx0" brushRef="#br0" timeOffset="164005.133">6683 1495 0 0 0,'0'0'371'0'0,"0"0"182"0"0,0 0-42 0 0,0 0-80 0 0,0 0-57 0 0,2-15 2875 0 0,-22 8-1384 0 0,16-14 4189 0 0,4 20-5420 0 0,0 1-13 0 0,0 0 13 0 0,0 0-5 0 0,-2 5 3916 0 0,-4 16-3581 0 0,13 90 1121 0 0,-1 80-952 0 0,-2 18-483 0 0,-6-17-446 0 0,15-15 367 0 0,-15 6-10 0 0,-4-32-52 0 0,3-77 89 0 0,3-74-607 0 0,0 0 11 0 0,0 15 14 0 0,0 33 22 0 0,1-46-118 0 0,0-3-7873 0 0,-1 0-2885 0 0</inkml:trace>
  <inkml:trace contextRef="#ctx0" brushRef="#br0" timeOffset="173881.49">6031 2883 0 0 0,'0'0'1203'0'0,"0"0"92"0"0,0 0 76 0 0,0 0-32 0 0,0 0-30 0 0,0 0-58 0 0,0 0-68 0 0,0 0-107 0 0,0 0-123 0 0,-2 0-92 0 0,-11-3 1565 0 0,13 3-1666 0 0,0 0-49 0 0,0 0-57 0 0,0 0-66 0 0,19-5 2315 0 0,23-2-2372 0 0,0 2 0 0 0,1 1-1 0 0,-1 3 1 0 0,0 1 0 0 0,1 2-531 0 0,36-1 355 0 0,200 10 467 0 0,-244-7-718 0 0,-4 1 7 0 0,1-1 0 0 0,-1-2 0 0 0,1 0 0 0 0,0-3 0 0 0,-1 0 0 0 0,1-2 0 0 0,18-5-111 0 0,126-7 306 0 0,-174 18-287 0 0,0-1 0 0 0,0 1 0 0 0,-1-1 0 0 0,1 1 0 0 0,0 0 0 0 0,-1 0 0 0 0,0 0 0 0 0,1 0-1 0 0,-1 0 1 0 0,0 0 0 0 0,-1 0 0 0 0,1 0 0 0 0,-1 0 0 0 0,1 1 0 0 0,-1-1 0 0 0,0 0 0 0 0,0 0 0 0 0,0 0 0 0 0,-1 1-1 0 0,1-1 1 0 0,-1 0 0 0 0,1 0 0 0 0,-2 3-19 0 0,1 12 35 0 0,-5 456 71 0 0,19-333-36 0 0,-20 35 83 0 0,1 4-51 0 0,9-167-263 0 0,-3-13 190 0 0,-1 0 0 0 0,1 0 0 0 0,0 0 0 0 0,0 0 0 0 0,-1 0 0 0 0,1 0 0 0 0,0 0 0 0 0,-1 0 0 0 0,1 0 0 0 0,0-1 0 0 0,-1 1 0 0 0,1 0 0 0 0,0 1 0 0 0,0-1 0 0 0,-1 0 0 0 0,1 0 0 0 0,0 0 0 0 0,-1 0 0 0 0,1 0 0 0 0,0 0 0 0 0,0 0 0 0 0,-1 0 0 0 0,1 0 0 0 0,0 1 0 0 0,0-1 0 0 0,-1 0 0 0 0,1 0 0 0 0,0 0 0 0 0,0 0 0 0 0,-1 1 0 0 0,1-1 0 0 0,0 0 0 0 0,0 0 0 0 0,0 1 0 0 0,0-1 0 0 0,-1 0 0 0 0,1 0 0 0 0,0 1 0 0 0,0-1 0 0 0,0 0 0 0 0,0 1 0 0 0,0-1 0 0 0,0 0 0 0 0,0 0 0 0 0,0 1 0 0 0,0-1 0 0 0,0 0 0 0 0,0 1 0 0 0,0-1 0 0 0,0 0 0 0 0,0 0 0 0 0,0 1 0 0 0,0-1 0 0 0,0 0 0 0 0,0 1 0 0 0,0-1 0 0 0,0 0 0 0 0,0 0 0 0 0,1 1-28 0 0,-45-5 40 0 0,-142 4 3 0 0,52-4 7 0 0,40-7-62 0 0,-56 0 186 0 0,23 22-155 0 0,-47 0 92 0 0,61-7 238 0 0,112-4-327 0 0,1 0-15 0 0,0 0-45 0 0,0 0 55 0 0,0 0 9 0 0,0 0 1 0 0,0 0 12 0 0,0 0-15 0 0,0 0-9 0 0,0 0 11 0 0,0 0-23 0 0,0 0 7 0 0,0 0-5 0 0,0 0-4 0 0,0 0 20 0 0,0 0-2 0 0,0 0 0 0 0,0 0-12 0 0,0 0-17 0 0,0 0-11 0 0,0 0 27 0 0,0 0-1 0 0,0 0 0 0 0,0 0 28 0 0,13-125 189 0 0,-5-38-155 0 0,-32 64-57 0 0,15 22 22 0 0,-10-130-53 0 0,4 87 52 0 0,-1-124-121 0 0,-8 221-1703 0 0,12 22-2500 0 0,2 7-4613 0 0,6-3-3159 0 0</inkml:trace>
  <inkml:trace contextRef="#ctx0" brushRef="#br0" timeOffset="177433.504">6342 3189 1432 0 0,'0'0'1798'0'0,"0"0"-231"0"0,0 0-23 0 0,0 0 78 0 0,0 0-16 0 0,0 0-86 0 0,0 0-220 0 0,0 0-259 0 0,0 0-215 0 0,0 0-113 0 0,0 0-29 0 0,0 3 4153 0 0,35 174-2962 0 0,-18-52-1590 0 0,16-10-139 0 0,-33-114-127 0 0,0 0 0 0 0,1 0 0 0 0,-1 0 0 0 0,1 0 0 0 0,-1 0 0 0 0,1 0 1 0 0,-1 0-1 0 0,1 0 0 0 0,-1 0 0 0 0,1 0 0 0 0,0 0 0 0 0,0-1 1 0 0,-1 1-1 0 0,1 0 0 0 0,0 0 0 0 0,0-1 0 0 0,0 1 0 0 0,0 0 0 0 0,0-1 1 0 0,0 1-1 0 0,0-1 0 0 0,0 1 0 0 0,0-1 0 0 0,0 0 0 0 0,0 1 1 0 0,0-1-1 0 0,0 0 0 0 0,1 0 0 0 0,-1 0 0 0 0,0 1 0 0 0,0-1 1 0 0,0-1-1 0 0,0 1 0 0 0,0 0 0 0 0,1 0 0 0 0,-1 0 0 0 0,0-1 0 0 0,0 1 1 0 0,0 0-1 0 0,0-1 0 0 0,0 1 0 0 0,0-1 0 0 0,0 1 0 0 0,0-1 1 0 0,0 0-1 0 0,0 1 0 0 0,0-1 0 0 0,-1 0 0 0 0,1 0 0 0 0,0 1 0 0 0,0-1 1 0 0,-1 0-1 0 0,1 0 0 0 0,0 0 0 0 0,-1 0-19 0 0,67-112 768 0 0,-44 63-620 0 0,1-15 116 0 0,-20 135-197 0 0,-5-43-62 0 0,0-17-1 0 0,0-1-1 0 0,1 1 1 0 0,0 0-1 0 0,1-1 0 0 0,0 1 1 0 0,0-1-1 0 0,1 1 1 0 0,1-1-1 0 0,-1 1 0 0 0,1-1 1 0 0,3 6-4 0 0,-3-12 8 0 0,0 1 1 0 0,1-1 0 0 0,-1 0-1 0 0,0 0 1 0 0,1-1-1 0 0,0 1 1 0 0,-1-1 0 0 0,1 0-1 0 0,0 0 1 0 0,0 0-1 0 0,0 0 1 0 0,1-1 0 0 0,-1 1-1 0 0,0-1 1 0 0,1 0-1 0 0,-1 0 1 0 0,0-1 0 0 0,1 0-1 0 0,-1 1 1 0 0,1-1-1 0 0,-1-1 1 0 0,3 1-9 0 0,-5-2 58 0 0,1 1 1 0 0,-1-1-1 0 0,0 1 0 0 0,0-1 1 0 0,0 0-1 0 0,0 0 0 0 0,0 0 1 0 0,0 0-1 0 0,0 0 0 0 0,0 0 1 0 0,-1 0-1 0 0,0-1 0 0 0,1 1 1 0 0,-1-1-1 0 0,0 1 0 0 0,0-1 0 0 0,0 1 1 0 0,0-1-1 0 0,-1 0 0 0 0,1 0-58 0 0,8-18 137 0 0,40-107 891 0 0,-13-12-261 0 0,-19 59-598 0 0,-7 40-102 0 0,-9 34-58 0 0,-1 7 1 0 0,0 0 6 0 0,0 0-16 0 0,0 0 2 0 0,0 0-4 0 0,0 0 2 0 0,0 0-16 0 0,0 0 2 0 0,0 0-4 0 0,0 0 4 0 0,0 0-6 0 0,0 0 2 0 0,0 0 2 0 0,0 0 21 0 0,0 0-6 0 0,0 0 6 0 0,0 0 4 0 0,0 0 1 0 0,0 0-20 0 0,0 0 1 0 0,0 0 0 0 0,0 0-2 0 0,0 0 16 0 0,0 0 6 0 0,0 0-16 0 0,0 0-9 0 0,0 0 5 0 0,0 0 1 0 0,0 0-1 0 0,0 0-5 0 0,0 0 5 0 0,0 0 0 0 0,0 0-5 0 0,0 0 1 0 0,0 0-8 0 0,0 0 17 0 0,0 0-14 0 0,0 0 1 0 0,0 0 1 0 0,0 0-1 0 0,0 0-1 0 0,0 0 17 0 0,0 0-15 0 0,0 0-16 0 0,0 0 8 0 0,0 0-15 0 0,0 0-9 0 0,0 0 12 0 0,0 0-22 0 0,0 0-16 0 0,0 0-22 0 0,0 0-49 0 0,0 0-35 0 0,0 0-59 0 0,0 0-133 0 0,0 0-209 0 0,0 0-322 0 0,0 0-643 0 0,0 0-2735 0 0,0 0-7321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13 0 0 0,'0'0'950'0'0,"0"0"358"0"0,0 0 161 0 0,0 0 44 0 0,0 0-18 0 0,0 0-75 0 0,0 0-17 0 0,0 0-21 0 0,0 0-39 0 0,-4-3-70 0 0,3 2-1118 0 0,0 0 0 0 0,0 0 0 0 0,0 1 0 0 0,0-1 0 0 0,-1 0 0 0 0,1 0 0 0 0,0 1 0 0 0,0-1 0 0 0,-1 1 0 0 0,1-1 0 0 0,0 1-1 0 0,-1-1 1 0 0,1 1 0 0 0,0 0 0 0 0,-1 0 0 0 0,1 0 0 0 0,-1-1 0 0 0,1 1 0 0 0,0 1 0 0 0,-1-1 0 0 0,1 0 0 0 0,-1 0 0 0 0,1 0 0 0 0,0 1 0 0 0,-1-1 0 0 0,1 1 0 0 0,0-1-1 0 0,-1 1 1 0 0,1 0 0 0 0,0-1 0 0 0,0 1 0 0 0,0 0 0 0 0,0 0 0 0 0,-1 0 0 0 0,1 0 0 0 0,0 0 0 0 0,1 0 0 0 0,-1 0 0 0 0,0 0 0 0 0,0 0 0 0 0,0 0 0 0 0,1 0 0 0 0,-1 1-1 0 0,0-1 1 0 0,1 0-155 0 0,-8 20 314 0 0,2 1 0 0 0,0-1 1 0 0,1 1-1 0 0,2 0 0 0 0,0 1 0 0 0,1-1 0 0 0,2 0 0 0 0,0 1 0 0 0,2 13-314 0 0,-2 56 369 0 0,0 1-344 0 0,23-81-2551 0 0,-11-14-7823 0 0,-5-1-525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1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1933 0 0 0,'0'0'279'0'0,"0"0"261"0"0,0 0 115 0 0,5 0 50 0 0,13 0 21 0 0,-13 0-5 0 0,12 3 5709 0 0,-12-2 2778 0 0,-64 13-7097 0 0,-249 2-503 0 0,258-16-1323 0 0,-83 10 771 0 0,-59 9 177 0 0,113-12-790 0 0,50 1-115 0 0,29-8-289 0 0,0 0 6 0 0,0 0-5 0 0,-30 0 286 0 0,3 3-184 0 0,26-3-134 0 0,-22 0 166 0 0,23 0-178 0 0,-19 0 144 0 0,-23-3-275 0 0,42 3 70 0 0,20-3-2343 0 0,-7 2-6311 0 0,-8 1-2951 0 0</inkml:trace>
  <inkml:trace contextRef="#ctx0" brushRef="#br0" timeOffset="4945.397">373 96 0 0 0,'0'0'696'0'0,"0"0"156"0"0,0 0 206 0 0,0 0 316 0 0,0 0 242 0 0,0 0 79 0 0,0 0-55 0 0,0 0-190 0 0,0 0-186 0 0,0 0-177 0 0,0 0-172 0 0,0-5-123 0 0,-1-14-73 0 0,-3 20 2097 0 0,-14 26-1818 0 0,5 11-722 0 0,2 1 0 0 0,2 0 0 0 0,1 1 0 0 0,2 0 0 0 0,2 0-1 0 0,1 1 1 0 0,3-1 0 0 0,1 12-276 0 0,0-49 17 0 0,-1 1 0 0 0,1-1-1 0 0,0 1 1 0 0,0-1-1 0 0,0 1 1 0 0,1-1 0 0 0,-1 1-1 0 0,1-1 1 0 0,0 0 0 0 0,0 0-1 0 0,0 0 1 0 0,0 0 0 0 0,0 0-1 0 0,1 0 1 0 0,-1-1 0 0 0,1 1-1 0 0,0-1 1 0 0,0 0 0 0 0,0 0-1 0 0,0 0 1 0 0,0 0 0 0 0,0 0-1 0 0,0-1 1 0 0,1 1 0 0 0,-1-1-1 0 0,1 0 1 0 0,-1 0 0 0 0,1 0-1 0 0,-1 0 1 0 0,1-1 0 0 0,-1 1-1 0 0,1-1 1 0 0,0 0-1 0 0,-1 0 1 0 0,1-1 0 0 0,0 1-1 0 0,-1-1 1 0 0,1 0 0 0 0,-1 1-1 0 0,1-2 1 0 0,-1 1 0 0 0,1 0-1 0 0,-1-1 1 0 0,0 1 0 0 0,0-1-1 0 0,1 0 1 0 0,-1 0 0 0 0,-1 0-1 0 0,1-1-16 0 0,5-1 55 0 0,-1-1-1 0 0,0-1 0 0 0,0 1 0 0 0,0-1 0 0 0,-1 0 1 0 0,0-1-1 0 0,0 1 0 0 0,-1-1 0 0 0,0-1 0 0 0,0 1 1 0 0,0-1-1 0 0,-1 1 0 0 0,0-1 0 0 0,0-1-54 0 0,40-164 475 0 0,-28 11-324 0 0,-16 74-65 0 0,0 87-103 0 0,0 1-14 0 0,0 0 15 0 0,0 0 3 0 0,0 0 21 0 0,0 0-24 0 0,0 0-9 0 0,0 16 31 0 0,13 90 581 0 0,9 217 59 0 0,-19-245-602 0 0,-4 169 212 0 0,-8-173-175 0 0,5-25-20 0 0,-2-1 0 0 0,-3 0 0 0 0,-1 0 0 0 0,-2-1 0 0 0,-7 11-61 0 0,-38 26 202 0 0,54-83-190 0 0,1 0 0 0 0,0 0-1 0 0,-1 0 1 0 0,1 0 0 0 0,0-1 0 0 0,-1 1 0 0 0,1-1 0 0 0,-1 1 0 0 0,1-1 0 0 0,-1 0 0 0 0,0 0-1 0 0,1 0 1 0 0,-1 0 0 0 0,1-1 0 0 0,-1 1 0 0 0,1-1 0 0 0,-1 1 0 0 0,1-1 0 0 0,0 0 0 0 0,-1 0 0 0 0,1 0-1 0 0,0 0 1 0 0,0-1 0 0 0,-1 1 0 0 0,1 0 0 0 0,0-1 0 0 0,0 0 0 0 0,1 1 0 0 0,-1-1 0 0 0,0 0-1 0 0,0 0 1 0 0,1 0 0 0 0,-1 0 0 0 0,1 0 0 0 0,0 0 0 0 0,0-1 0 0 0,0 1 0 0 0,0 0 0 0 0,0-1-1 0 0,0 1 1 0 0,0-1 0 0 0,1 1 0 0 0,-1 0 0 0 0,1-1 0 0 0,0 0 0 0 0,0 1 0 0 0,0-1 0 0 0,0 1-12 0 0,-1-16-1 0 0,0 0 0 0 0,2 0 0 0 0,0 0 0 0 0,1 0 0 0 0,0 1 0 0 0,2-1 0 0 0,0 1 0 0 0,1-1 0 0 0,1 1 0 0 0,0 1 0 0 0,2-1 0 0 0,0 1 1 0 0,8-12 0 0 0,50-56-329 0 0,-44 82-1205 0 0,-11 3-1662 0 0,0 0-7030 0 0,-9-1-531 0 0</inkml:trace>
  <inkml:trace contextRef="#ctx0" brushRef="#br0" timeOffset="5285.476">829 567 7906 0 0,'0'0'1796'0'0,"0"0"-170"0"0,0 0-3 0 0,0 0 74 0 0,0 0-59 0 0,0 0-202 0 0,0 0-243 0 0,0 0-234 0 0,0 0-171 0 0,0 0-140 0 0,0 0-124 0 0,0 0-73 0 0,-8 2-55 0 0,-56 30 765 0 0,58-27-1089 0 0,0 0-1 0 0,1 1 1 0 0,0 0-1 0 0,0 0 1 0 0,1 1-1 0 0,-1-1 0 0 0,1 1 1 0 0,1 0-1 0 0,-1 0 1 0 0,1 0-1 0 0,1 0 0 0 0,-1 1 1 0 0,1-1-1 0 0,0 1 1 0 0,1 0-1 0 0,0-1 0 0 0,0 1 1 0 0,1 0-1 0 0,0 0 1 0 0,0 5-72 0 0,2-10 3 0 0,1 0 1 0 0,-1 1-1 0 0,1-1 0 0 0,0 0 1 0 0,0-1-1 0 0,0 1 0 0 0,0 0 1 0 0,0-1-1 0 0,1 1 1 0 0,-1-1-1 0 0,1 0 0 0 0,0 0 1 0 0,-1-1-1 0 0,1 1 1 0 0,0-1-1 0 0,0 0 0 0 0,0 0 1 0 0,0 0-1 0 0,0 0 0 0 0,0-1 1 0 0,0 0-1 0 0,1 1 1 0 0,-1-2-1 0 0,0 1 0 0 0,0 0 1 0 0,0-1-1 0 0,0 0 1 0 0,1 0-4 0 0,2 1-53 0 0,32-9-1505 0 0,-29 2-2134 0 0,1-2-4283 0 0,-6 5-3985 0 0</inkml:trace>
  <inkml:trace contextRef="#ctx0" brushRef="#br0" timeOffset="8036.597">535 1260 0 0 0,'0'0'854'0'0,"0"0"555"0"0,0 0 248 0 0,0 0 114 0 0,0 0 9 0 0,0 0-90 0 0,0 0-122 0 0,0 0-178 0 0,0 0-170 0 0,0 0-156 0 0,-1-5-164 0 0,0-15-97 0 0,1 20-745 0 0,-1-1 0 0 0,1 1 0 0 0,0 0 0 0 0,0 0 0 0 0,0-1 0 0 0,-1 1 0 0 0,1 0 0 0 0,0-1 0 0 0,0 1 0 0 0,-1 0 0 0 0,1 0 0 0 0,0-1 0 0 0,-1 1-1 0 0,1 0 1 0 0,0 0 0 0 0,-1 0 0 0 0,1 0 0 0 0,0 0 0 0 0,-1-1 0 0 0,1 1 0 0 0,-1 0 0 0 0,1 0 0 0 0,0 0 0 0 0,-1 0 0 0 0,1 0 0 0 0,0 0 0 0 0,-1 0 0 0 0,1 0 0 0 0,-1 0 0 0 0,1 0 0 0 0,0 0 0 0 0,-1 1 0 0 0,1-1 0 0 0,0 0 0 0 0,-1 0 0 0 0,1 0-1 0 0,0 0 1 0 0,-1 1 0 0 0,1-1 0 0 0,0 0 0 0 0,-1 0 0 0 0,1 0 0 0 0,0 1 0 0 0,-1-1 0 0 0,1 0 0 0 0,0 1 0 0 0,0-1 0 0 0,0 0 0 0 0,-1 1 0 0 0,1-1 0 0 0,0 0 0 0 0,0 1 0 0 0,0-1 0 0 0,0 0 0 0 0,0 1 0 0 0,-1-1 0 0 0,1 0 0 0 0,0 1-1 0 0,0-1-56 0 0,-4 19 392 0 0,0 1 1 0 0,1-1 0 0 0,1 1 0 0 0,0 0 0 0 0,2-1 0 0 0,0 1 0 0 0,3 9-394 0 0,9 103 697 0 0,-12 148 152 0 0,-16-207-374 0 0,16-73-462 0 0,0 0 5 0 0,0 0 2 0 0,0 0-7 0 0,0 1 4 0 0,0 1-10 0 0,0-1 5 0 0,0-1-3 0 0,0 0 1 0 0,0 0 3 0 0,0 0-2 0 0,0 0-2 0 0,0 0-16 0 0,0 0 13 0 0,0 0 7 0 0,0 0-2 0 0,0 0 10 0 0,0 0 23 0 0,0 0-13 0 0,0 0 3 0 0,0 0 14 0 0,0 0-10 0 0,0 0 3 0 0,0 0 11 0 0,0 0-8 0 0,0 0-13 0 0,0 0 27 0 0,0 0-4 0 0,0 0 3 0 0,0 0 7 0 0,0 0-16 0 0,0 0 3 0 0,0 0 1 0 0,0 0 33 0 0,0 0 11 0 0,-8-22 412 0 0,-7 2-484 0 0,10 12-25 0 0,0 0 0 0 0,-1 0 0 0 0,0 0 0 0 0,-1 1 0 0 0,0 0 0 0 0,0 0 0 0 0,0 1 0 0 0,-1 0 0 0 0,0 0 0 0 0,0 1 0 0 0,0 0 0 0 0,-1 0 1 0 0,-60-33-34 0 0,38 9 110 0 0,31 29-72 0 0,8-8-234 0 0,106 16 206 0 0,-88 1 24 0 0,-1-1 0 0 0,1-2 0 0 0,1 0 0 0 0,-1-2 0 0 0,1-1 0 0 0,0-1 0 0 0,-1-1 0 0 0,1-1 0 0 0,11-3 0 0 0,71-18-4 0 0,-109 21 10 0 0,0 0 2 0 0,0 0 1 0 0,0 0 6 0 0,0 0 5 0 0,0 0 10 0 0,0 0-14 0 0,-16 19 91 0 0,10-12-79 0 0,-1 0 0 0 0,0-1 0 0 0,0 1 0 0 0,-1-1 0 0 0,0-1 0 0 0,0 1 0 0 0,0-2 0 0 0,-1 1 0 0 0,1-1 0 0 0,-10 3-28 0 0,15-5 13 0 0,-101 57 215 0 0,33-16 107 0 0,57-26-431 0 0,16-14-3229 0 0,6-5-6046 0 0,-5-1-2840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0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1343 0 0 0,'0'0'201'0'0,"0"0"584"0"0,0 0-1 0 0,0 0-172 0 0,0 0-111 0 0,0 0-29 0 0,-8 0 3475 0 0,69 5 2587 0 0,27 19-4325 0 0,-34-10-1724 0 0,1-2 0 0 0,1-3 0 0 0,0-2 0 0 0,0-3 0 0 0,1-2 1 0 0,51-5-486 0 0,-23 2 291 0 0,394-43 1256 0 0,60 35-130 0 0,-339 11-766 0 0,255-28 533 0 0,155 22 149 0 0,-236-37-664 0 0,-104 31-394 0 0,8 28 390 0 0,39-18 170 0 0,-261 7-648 0 0,31-7 80 0 0,-58 8-134 0 0,-28-8-118 0 0,-1 0-15 0 0,0 0-2 0 0,0 0-27 0 0,0 0-16 0 0,0 0 13 0 0,0 0-31 0 0,0 0-20 0 0,0 0-57 0 0,0 0-104 0 0,0 0-198 0 0,1-14-12621 0 0,1 13 445 0 0</inkml:trace>
  <inkml:trace contextRef="#ctx0" brushRef="#br0" timeOffset="10584.043">3863 91 0 0 0,'0'0'220'0'0,"0"0"454"0"0,0 0 191 0 0,0 0 35 0 0,0 0 79 0 0,0 0 53 0 0,0 0 73 0 0,0 0 75 0 0,0 0 68 0 0,-3-11 68 0 0,0-3-719 0 0,-3-11-39 0 0,-6-3 3196 0 0,4 15 2180 0 0,5 23-1855 0 0,1 4-4627 0 0,-6 182 2312 0 0,-6 234-677 0 0,34-305-764 0 0,-9 68-17 0 0,2-138-328 0 0,10 0 1 0 0,-8 11 28 0 0,-7-55 261 0 0,-7-19-256 0 0,-1 0 0 0 0,0-1 0 0 0,-1 1 0 0 0,1 0 1 0 0,-1 0-1 0 0,-1 0 0 0 0,0 0 0 0 0,0 0 0 0 0,0 1 1 0 0,-1-1-1 0 0,0 1 0 0 0,-1-1 0 0 0,1 1 1 0 0,-1 0-1 0 0,-1 0 0 0 0,1 1 0 0 0,-1-1 0 0 0,-1 1 1 0 0,-2-3-13 0 0,-17-14-4 0 0,-1 1 1 0 0,-1 1 0 0 0,-1 1-1 0 0,0 1 1 0 0,-2 2 0 0 0,-17-7 3 0 0,-101-54 138 0 0,148 78-139 0 0,1 1 0 0 0,-1-1-1 0 0,1 0 1 0 0,0 0 0 0 0,-1 0-1 0 0,1 1 1 0 0,-1-1-1 0 0,1 0 1 0 0,0 0 0 0 0,-1 0-1 0 0,1 0 1 0 0,0 0 0 0 0,-1-1-1 0 0,1 1 1 0 0,-1 0 0 0 0,1 0-1 0 0,0 0 1 0 0,-1 0 0 0 0,1-1-1 0 0,-1 1 1 0 0,1 0 0 0 0,0-1-1 0 0,-1 1 1 0 0,1 0-1 0 0,-1-1 1 0 0,1 1 0 0 0,-1 0-1 0 0,0-1 1 0 0,1 1 0 0 0,-1-1-1 0 0,1 1 1 0 0,-1-1 0 0 0,0 1-1 0 0,1-1 1 0 0,-1 0 0 0 0,0 1-1 0 0,0-1 1 0 0,1 1 0 0 0,-1-1-1 0 0,0 0 1 0 0,0 1-1 0 0,0-1 1 0 0,0 1 0 0 0,0-1-1 0 0,0 0 1 0 0,0 1 0 0 0,0-1-1 0 0,0 0 1 0 0,0 1 0 0 0,0-1-1 0 0,0 1 1 0 0,0-1 0 0 0,0 0-1 0 0,-1 1 1 0 0,1-1 0 0 0,0 1-1 0 0,0-1 1 0 0,-1 0-1 0 0,1 1 1 0 0,0-1 0 0 0,-1 1-1 0 0,1-1 1 0 0,-1 1 0 0 0,1-1-1 0 0,-1 1 1 0 0,1 0 0 0 0,-1-1-1 0 0,1 1 1 0 0,-1-1 1 0 0,412-5-128 0 0,-203-10 60 0 0,-106-1 36 0 0,-78 15 74 0 0,-34 18 53 0 0,-106 135-15 0 0,-15 48 8 0 0,56-115-14 0 0,62-46 52 0 0,-11-6 232 0 0,16-14-248 0 0,15-44-1095 0 0,-5 23 649 0 0,17-30-1399 0 0,-4 11-5624 0 0,-6 11-4832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2718 0 0 0,'0'0'241'0'0,"-4"-3"33"0"0,-20-16 786 0 0,19 16-772 0 0,-1-1 4327 0 0,1 1 6498 0 0,18 2-9217 0 0,116-3-208 0 0,172 0-776 0 0,-39 5 47 0 0,-92-16-520 0 0,-6 11 130 0 0,-163 4-547 0 0,-1 0-5 0 0,3 0-1 0 0,-3 0 3 0 0,0 0 6 0 0,0 0-12 0 0,0 0-7 0 0,0 0-28 0 0,0 0 28 0 0,0 0 6 0 0,0 0 4 0 0,0 0-13 0 0,0 0 10 0 0,0 0-17 0 0,0 0-7 0 0,0 0 13 0 0,0 0-5 0 0,0 0 11 0 0,0 0 12 0 0,2 0-1329 0 0,-4 0-5527 0 0,2 0-4494 0 0</inkml:trace>
  <inkml:trace contextRef="#ctx0" brushRef="#br0" timeOffset="4698.806">243 774 0 0 0,'0'0'692'0'0,"0"0"339"0"0,0 0 251 0 0,0 0 185 0 0,0 0 58 0 0,0 0-51 0 0,0 0-218 0 0,0 0-252 0 0,0 0-227 0 0,-1-4-156 0 0,-3-4-1592 0 0,0 2 4101 0 0,6 25 2294 0 0,5 147-3144 0 0,10 249-371 0 0,-15-21-726 0 0,-20-188-382 0 0,23 36-438 0 0,-5-2-94 0 0,4-122-24 0 0,1-126 295 0 0,-1-62-352 0 0,-4 64-189 0 0,-1 0 0 0 0,0 0 0 0 0,0 1 1 0 0,0-1-1 0 0,0 0 0 0 0,-1 1 0 0 0,0-1 0 0 0,0 1 1 0 0,0-1-1 0 0,-1 1 0 0 0,0 0 0 0 0,0 0 1 0 0,0 0-1 0 0,-1 1 0 0 0,0-1 0 0 0,0 1 1 0 0,0-1-1 0 0,0 1 0 0 0,-5-3 1 0 0,-152-93-163 0 0,114 80 222 0 0,128 12-154 0 0,166-19 98 0 0,-128 12-64 0 0,-118 15 74 0 0,-1 0 7 0 0,0 0-8 0 0,0 0 3 0 0,0 0-1 0 0,0 0-10 0 0,0 0-17 0 0,0 0 13 0 0,-12 23 37 0 0,-104 169 75 0 0,39-83-26 0 0,61-85-70 0 0,4-8-436 0 0,28-27-646 0 0,-8 5 366 0 0,21-20-1578 0 0,-11 7-4869 0 0,-11 8-4519 0 0</inkml:trace>
  <inkml:trace contextRef="#ctx0" brushRef="#br0" timeOffset="7962.35">632 1326 0 0 0,'0'0'918'0'0,"0"0"31"0"0,0 0 57 0 0,0 0 46 0 0,0 0 23 0 0,0 0-14 0 0,0 0-66 0 0,0 0-104 0 0,0 0-135 0 0,0 0-156 0 0,-11-3 3026 0 0,-13 208-298 0 0,24-196-3311 0 0,0 0 0 0 0,0 0 0 0 0,1 0 0 0 0,0-1 0 0 0,1 1 0 0 0,0 0 0 0 0,0-1 0 0 0,1 1 0 0 0,0-1 0 0 0,0 0 0 0 0,1 0 0 0 0,0 0 0 0 0,0 0 1 0 0,3 3-18 0 0,-4-10 39 0 0,-1-1 0 0 0,0 1 0 0 0,1 0 0 0 0,-1-1 0 0 0,1 1 0 0 0,-1-1 0 0 0,1 0 0 0 0,-1 0 0 0 0,1 0 1 0 0,-1 0-1 0 0,1 0 0 0 0,-1-1 0 0 0,1 1 0 0 0,-1-1 0 0 0,1 1 0 0 0,-1-1 0 0 0,0 0 0 0 0,1 0 1 0 0,-1 0-1 0 0,0 0 0 0 0,0 0 0 0 0,0-1 0 0 0,1 1 0 0 0,-2-1 0 0 0,1 1 0 0 0,0-1 0 0 0,0 0 1 0 0,0 0-1 0 0,-1 0 0 0 0,1 0 0 0 0,-1 0 0 0 0,1 0 0 0 0,-1 0 0 0 0,1-2-39 0 0,25-35 128 0 0,-1 0-1 0 0,-1-2 0 0 0,-3-1 1 0 0,-2 0-1 0 0,-1-2 0 0 0,2-11-127 0 0,-6 4 97 0 0,-11 18 198 0 0,-4 33-215 0 0,0 0 4 0 0,0 0-12 0 0,0 0-10 0 0,0 0 4 0 0,0 0-4 0 0,0 0 10 0 0,0 0 13 0 0,0 0 3 0 0,0 0-5 0 0,-5 22 237 0 0,1 133 491 0 0,10 190-167 0 0,-4-321-594 0 0,-2-1 1 0 0,0 1-1 0 0,-2 0 1 0 0,0-1-1 0 0,-2 0 1 0 0,-1 0-1 0 0,-3 10-50 0 0,5-22 27 0 0,1-1 14 0 0,-1 1 1 0 0,0-1-1 0 0,-1 0 0 0 0,0 0 1 0 0,0-1-1 0 0,-1 1 0 0 0,-1-1 1 0 0,1 0-1 0 0,-1-1 0 0 0,-1 1 1 0 0,-6 6-42 0 0,9-11 29 0 0,-2 3 5 0 0,-1 0 0 0 0,1 0-1 0 0,-2-1 1 0 0,1 1 0 0 0,-1-2 0 0 0,1 1-1 0 0,-2-1 1 0 0,1 0 0 0 0,0-1-1 0 0,-1 0 1 0 0,0 0 0 0 0,0-1 0 0 0,0 0-1 0 0,0-1 1 0 0,-1 0 0 0 0,1 0 0 0 0,-4 0-34 0 0,11-4 4 0 0,1 0 1 0 0,0 0-1 0 0,-1 1 0 0 0,1-1 1 0 0,0 0-1 0 0,0 0 1 0 0,0 0-1 0 0,0-1 1 0 0,0 1-1 0 0,0 0 1 0 0,1 0-1 0 0,-1 0 1 0 0,1-1-1 0 0,0 1 1 0 0,-1 0-1 0 0,1 0 1 0 0,0-1-1 0 0,0 1 1 0 0,1 0-1 0 0,-1-1 1 0 0,0 1-1 0 0,1 0 1 0 0,-1 0-1 0 0,1 0 0 0 0,0-1 1 0 0,0 1-1 0 0,0 0 1 0 0,0-1-5 0 0,12-19 30 0 0,0 1 1 0 0,1 0 0 0 0,1 1-1 0 0,1 1 1 0 0,1 1-1 0 0,1 0 1 0 0,2-1-31 0 0,-9 8 11 0 0,151-155 77 0 0,-157 156-2246 0 0,-4 9-204 0 0,6 8-1399 0 0,-5-7-2290 0 0,0 0-3003 0 0</inkml:trace>
  <inkml:trace contextRef="#ctx0" brushRef="#br0" timeOffset="11385.304">1184 1735 0 0 0,'0'0'219'0'0,"0"0"147"0"0,0 0 77 0 0,0 0 48 0 0,3-21 2979 0 0,-3 9 724 0 0,-2 12 4953 0 0,-1 8-4637 0 0,-8 54-3896 0 0,6 100 195 0 0,5-160-800 0 0,0-1 0 0 0,0 1 0 0 0,0 0 1 0 0,0 0-1 0 0,0 0 0 0 0,1 0 0 0 0,-1 0 1 0 0,0 0-1 0 0,1-1 0 0 0,0 1 1 0 0,-1 0-1 0 0,1 0 0 0 0,0-1 0 0 0,0 1 1 0 0,0 0-1 0 0,0-1 0 0 0,0 1 0 0 0,0-1 1 0 0,0 1-1 0 0,1-1 0 0 0,-1 0 1 0 0,1 1-1 0 0,-1-1 0 0 0,1 0 0 0 0,-1 0 1 0 0,1 0-1 0 0,-1 0 0 0 0,1 0 0 0 0,0-1 1 0 0,0 1-1 0 0,-1 0 0 0 0,1-1 1 0 0,0 1-1 0 0,0-1 0 0 0,0 0 0 0 0,0 1 1 0 0,0-1-1 0 0,0 0 0 0 0,-1 0 0 0 0,1 0 1 0 0,0-1-1 0 0,0 1 0 0 0,0 0-9 0 0,59-42 347 0 0,-45 29-324 0 0,-1-1 1 0 0,0-1-1 0 0,-1-1 0 0 0,-1 0 1 0 0,0 0-1 0 0,-1-1 0 0 0,-1-1 1 0 0,1-3-24 0 0,5 61-160 0 0,-16-30 166 0 0,1-1 1 0 0,1 0-1 0 0,0 0 0 0 0,0-1 1 0 0,1 1-1 0 0,0 0 1 0 0,0-1-1 0 0,1 0 1 0 0,0 0-1 0 0,0-1 1 0 0,1 1-1 0 0,2 1-6 0 0,36 13 53 0 0,-36-25 7 0 0,0 0-1 0 0,0-1 1 0 0,-1 0-1 0 0,1 0 1 0 0,-1-1-1 0 0,0 0 1 0 0,0 0-1 0 0,0 0 0 0 0,-1-1 1 0 0,0 0-1 0 0,0-1 1 0 0,0 1-1 0 0,-1-1 1 0 0,0 0-1 0 0,0 0 1 0 0,-1-1-1 0 0,0 1 0 0 0,0-1 1 0 0,1-6-60 0 0,4 1 10 0 0,-2-1 0 0 0,0 1 1 0 0,0-1-1 0 0,-1-1 0 0 0,-1 1 0 0 0,0-1 1 0 0,-1 0-1 0 0,-1 0 0 0 0,2-15-10 0 0,-5 29-295 0 0,0 1-234 0 0,-4 0-8504 0 0,2 0-2944 0 0</inkml:trace>
  <inkml:trace contextRef="#ctx0" brushRef="#br0" timeOffset="14755.371">1053 579 0 0 0,'0'0'795'0'0,"0"0"288"0"0,0 0 12 0 0,0 0-103 0 0,0 0-73 0 0,0 0-27 0 0,22 1 29 0 0,72 6 195 0 0,-34-1 2076 0 0,161 9 2932 0 0,114-11-4227 0 0,-286-4-1396 0 0,271-4 736 0 0,-91 4-523 0 0,2-7 267 0 0,-48 0-566 0 0,95-5 930 0 0,-85 5-711 0 0,-193 7-592 0 0,0 0 4 0 0,0 0 4 0 0,0 0 3 0 0,0 0-5 0 0,0 0-1 0 0,0 0 13 0 0,0 0-24 0 0,0 0-19 0 0,0 0-16 0 0,0 0-27 0 0,33 0 155 0 0,-24 0-862 0 0,-12 0-1795 0 0,-4 0-3901 0 0,4 0-5196 0 0</inkml:trace>
  <inkml:trace contextRef="#ctx0" brushRef="#br0" timeOffset="18815.581">2649 2015 760 0 0,'0'0'1504'0'0,"0"0"-299"0"0,0 0-74 0 0,0 0 218 0 0,0 0 261 0 0,0 0 190 0 0,0 0-21 0 0,0 0-252 0 0,0 0-334 0 0,0 0-331 0 0,0 0-252 0 0,0-10 2307 0 0,-10 138-242 0 0,0-53-2381 0 0,3 0 0 0 0,3 0 0 0 0,4 28-294 0 0,0-82 49 0 0,0-19-31 0 0,0-1 0 0 0,1 1 0 0 0,-1-1 1 0 0,0 0-1 0 0,1 1 0 0 0,-1-1 0 0 0,1 1 1 0 0,-1-1-1 0 0,1 0 0 0 0,0 0 0 0 0,-1 1 0 0 0,1-1 1 0 0,0 0-1 0 0,0 0 0 0 0,0 0 0 0 0,0 0 1 0 0,0 0-1 0 0,0 0 0 0 0,0 0 0 0 0,0 0 1 0 0,0 0-1 0 0,1 0 0 0 0,-1-1 0 0 0,0 1 1 0 0,1 0-1 0 0,-1-1 0 0 0,0 1 0 0 0,1-1 0 0 0,-1 0 1 0 0,1 1-1 0 0,-1-1 0 0 0,0 0 0 0 0,1 0 1 0 0,-1 0-1 0 0,1 0 0 0 0,-1 0 0 0 0,1 0 1 0 0,-1 0-1 0 0,1-1 0 0 0,-1 1 0 0 0,0 0 0 0 0,1-1 1 0 0,-1 1-1 0 0,0-1 0 0 0,1 1 0 0 0,-1-1 1 0 0,0 0-1 0 0,0 0 0 0 0,1 0 0 0 0,-1 1 1 0 0,0-1-1 0 0,0 0 0 0 0,0 0 0 0 0,0-1 1 0 0,0 1-1 0 0,0 0 0 0 0,-1 0 0 0 0,1 0 0 0 0,0-1 1 0 0,0 1-1 0 0,-1-1-18 0 0,16-15 117 0 0,-2-1-1 0 0,0 0 1 0 0,-1-1 0 0 0,-1-1-1 0 0,-1 0 1 0 0,6-15-117 0 0,-1 5 39 0 0,145-319 155 0 0,-142 309-207 0 0,-19 39-3 0 0,0 1 1 0 0,0 0 3 0 0,0 0-14 0 0,0 0-25 0 0,0 0-6 0 0,0 20-89 0 0,13 237 649 0 0,6-148-320 0 0,-5-29-31 0 0,-3 0-1 0 0,-4 0 1 0 0,-3 1-152 0 0,-3-46 43 0 0,-16 173 272 0 0,11-189-273 0 0,-1 1-1 0 0,0-1 1 0 0,-1 0-1 0 0,-2 0 1 0 0,0 0-1 0 0,0-1 1 0 0,-2 0-1 0 0,0-1 1 0 0,-1 0-1 0 0,-1-1 0 0 0,0 0-41 0 0,11-15 8 0 0,0 1-1 0 0,0-1 0 0 0,1 0 1 0 0,-1 1-1 0 0,0-1 0 0 0,0 0 0 0 0,-1 0 1 0 0,1 1-1 0 0,0-1 0 0 0,0 0 1 0 0,0 0-1 0 0,-1 0 0 0 0,1-1 0 0 0,0 1 1 0 0,-1 0-1 0 0,1 0 0 0 0,-1-1 1 0 0,1 1-1 0 0,-1-1 0 0 0,1 1 0 0 0,-1-1 1 0 0,1 0-1 0 0,-1 1 0 0 0,0-1 1 0 0,1 0-1 0 0,-1 0 0 0 0,0 0 0 0 0,1 0 1 0 0,-1-1-1 0 0,1 1 0 0 0,-1 0 1 0 0,1-1-1 0 0,-1 1 0 0 0,1-1 0 0 0,-1 1 1 0 0,1-1-1 0 0,-1 0 0 0 0,1 0 1 0 0,-1 1-1 0 0,1-1 0 0 0,0 0 0 0 0,0 0 1 0 0,-1 0-1 0 0,1-1 0 0 0,0 1 1 0 0,0 0-1 0 0,0 0 0 0 0,0-1 0 0 0,0 1 1 0 0,1 0-1 0 0,-1-1 0 0 0,0 1 1 0 0,1-1-1 0 0,-1 0-7 0 0,-2-23-7 0 0,2 0 1 0 0,0 0-1 0 0,2 0 0 0 0,0 0 1 0 0,2 1-1 0 0,1-1 0 0 0,1 0 1 0 0,1 1-1 0 0,1 0 0 0 0,1 0 1 0 0,1 1-1 0 0,1 0 0 0 0,1 1 1 0 0,14-20 6 0 0,50-76-566 0 0,-74 114 1482 0 0,0 1-4752 0 0,-1 4-5819 0 0,0 0 8630 0 0,0-1-9971 0 0</inkml:trace>
  <inkml:trace contextRef="#ctx0" brushRef="#br0" timeOffset="19956.889">3524 2423 0 0 0,'0'0'241'0'0,"0"0"604"0"0,0 0 255 0 0,0 0 148 0 0,0 0 148 0 0,0 0 122 0 0,1 0 1225 0 0,6 0-2765 0 0,-6 0 4411 0 0,-1 0 4759 0 0,-84-11-7270 0 0,8 15-1171 0 0,72-2-688 0 0,0 0 1 0 0,0 0 0 0 0,1 0 0 0 0,-1 0-1 0 0,1 1 1 0 0,-1-1 0 0 0,1 1 0 0 0,0 0-1 0 0,0 0 1 0 0,0 0 0 0 0,0 1 0 0 0,1-1-1 0 0,0 1 1 0 0,-1-1 0 0 0,1 1 0 0 0,0 0-1 0 0,1 0 1 0 0,-1 0 0 0 0,1 0-1 0 0,0 0 1 0 0,0 0 0 0 0,0 0 0 0 0,0 0-1 0 0,1 1 1 0 0,-1 1-20 0 0,2-4 5 0 0,-1 0 0 0 0,1 0 0 0 0,-1 1 0 0 0,1-1 0 0 0,0 0 0 0 0,0 0 0 0 0,0 0 0 0 0,0 0 0 0 0,0 0-1 0 0,0-1 1 0 0,0 1 0 0 0,1 0 0 0 0,-1 0 0 0 0,1-1 0 0 0,0 1 0 0 0,-1-1 0 0 0,1 1 0 0 0,0-1 0 0 0,0 0 0 0 0,0 0 0 0 0,0 1 0 0 0,0-2 0 0 0,0 1 0 0 0,0 0-1 0 0,0 0 1 0 0,0 0-5 0 0,9 4 32 0 0,74 14 164 0 0,-84-19-184 0 0,-1 0 2 0 0,0 0 11 0 0,-53 77 507 0 0,37-55-492 0 0,1 1-1 0 0,1 0 1 0 0,1 1-1 0 0,1 1 1 0 0,1 0-1 0 0,-6 24-39 0 0,16-46 8 0 0,-1 1-1 0 0,1-1 0 0 0,0 1 0 0 0,1-1 0 0 0,-1 1 0 0 0,1 0 0 0 0,-1-1 0 0 0,1 1 0 0 0,0 0 0 0 0,1-1 0 0 0,-1 1 1 0 0,0-1-1 0 0,1 1 0 0 0,0 0 0 0 0,0-1 0 0 0,0 1 0 0 0,0-1 0 0 0,1 0 0 0 0,-1 1 0 0 0,1-1 0 0 0,0 0 1 0 0,0 0-1 0 0,0 0 0 0 0,0 0 0 0 0,2 0-7 0 0,3 1 30 0 0,0-1 1 0 0,0-1-1 0 0,0 1 1 0 0,1-1-1 0 0,-1 0 0 0 0,1-1 1 0 0,0 0-1 0 0,0 0 1 0 0,-1-1-1 0 0,1 0 1 0 0,0 0-1 0 0,0-1 0 0 0,-1 0 1 0 0,1 0-1 0 0,-1 0 1 0 0,1-1-1 0 0,-1-1 1 0 0,1 1-1 0 0,-1-1 0 0 0,0 0 1 0 0,0-1-1 0 0,3-2-30 0 0,34-52-1882 0 0,-35 29-9287 0 0,-8 24-998 0 0</inkml:trace>
  <inkml:trace contextRef="#ctx0" brushRef="#br0" timeOffset="21120.346">2701 671 0 0 0,'0'0'239'0'0,"0"0"585"0"0,0 0 209 0 0,0 0 41 0 0,0 0-32 0 0,0 0-89 0 0,0 0-153 0 0,0 0-149 0 0,0 0-61 0 0,0 0 26 0 0,0 0 105 0 0,-1-6 845 0 0,0 5 2405 0 0,1 59 2275 0 0,0 68-4371 0 0,17-23-1007 0 0,27 221 554 0 0,-26-77-504 0 0,-5-192-755 0 0,-8-16 15 0 0,-4-38-174 0 0,-1 0-11 0 0,0 1 11 0 0,0-1-19 0 0,0-1 2 0 0,20 2-2013 0 0,-7-1-5457 0 0,-9-1-3850 0 0</inkml:trace>
  <inkml:trace contextRef="#ctx0" brushRef="#br0" timeOffset="27173.128">1158 1 0 0 0,'0'0'637'0'0,"0"0"74"0"0,0 0 157 0 0,0 0 339 0 0,0 0 347 0 0,0 0 180 0 0,0 0-61 0 0,0 0-267 0 0,0 0-338 0 0,0 0-277 0 0,0 0-163 0 0,-6 10-76 0 0,-55 79 1083 0 0,-183 224 1093 0 0,183-240-2579 0 0,24-29-160 0 0,69-52-434 0 0,13-24 198 0 0,148-98-1966 0 0,-57 59-6906 0 0,-112 63 3813 0 0</inkml:trace>
  <inkml:trace contextRef="#ctx0" brushRef="#br0" timeOffset="27481.87">1782 104 0 0 0,'0'0'3395'0'0,"0"0"-1902"0"0,0 0-420 0 0,0 0 178 0 0,0 0 239 0 0,0 0 178 0 0,0 0-39 0 0,-32 13-240 0 0,-104 44-307 0 0,117-49-773 0 0,1 0 0 0 0,0 2 1 0 0,0 0-1 0 0,1 0 0 0 0,1 2 1 0 0,-1 0-1 0 0,-3 6-309 0 0,-12 8 381 0 0,-142 139 1076 0 0,160-150-1419 0 0,10-11-52 0 0,0-1 0 0 0,1 1 0 0 0,-1 0-1 0 0,1 0 1 0 0,-1 1 0 0 0,1-1 0 0 0,0 0 0 0 0,1 1 0 0 0,-1 0 0 0 0,1 0 0 0 0,0 0 0 0 0,0 0 0 0 0,1 0 0 0 0,-1 0 0 0 0,1 1 14 0 0,1-5-131 0 0,14-1-317 0 0,-1-2 289 0 0,-1 0 0 0 0,0-1 1 0 0,1 0-1 0 0,-1-1 0 0 0,-1-1 0 0 0,1 0 0 0 0,-1 0 0 0 0,0-1 1 0 0,0-1-1 0 0,1 0 159 0 0,14-8-464 0 0,114-72-3414 0 0,-31 18-2704 0 0,-70 47 3307 0 0,-13 6 1341 0 0</inkml:trace>
  <inkml:trace contextRef="#ctx0" brushRef="#br0" timeOffset="27733.257">2099 71 0 0 0,'0'0'264'0'0,"0"0"866"0"0,0 0 645 0 0,0 0 348 0 0,0 0-24 0 0,0 0-363 0 0,0 0-473 0 0,0 0-284 0 0,0 0-121 0 0,0 0-65 0 0,-23 24-79 0 0,-76 76-85 0 0,-20 0 718 0 0,-25 40-135 0 0,137-135-1230 0 0,0 1 0 0 0,1-1 0 0 0,0 1-1 0 0,0 1 1 0 0,1-1 0 0 0,0 1 0 0 0,0 0-1 0 0,0 0 1 0 0,1 0 0 0 0,0 1-1 0 0,0-1 1 0 0,1 1 0 0 0,0 0 0 0 0,0 0-1 0 0,1 0 1 0 0,0 1 18 0 0,6-7-140 0 0,-1-1-1 0 0,1 1 1 0 0,0-1 0 0 0,0 1-1 0 0,0-1 1 0 0,0 0 0 0 0,0 0-1 0 0,0-1 1 0 0,0 1-1 0 0,0-1 1 0 0,0 0 0 0 0,0 0-1 0 0,0 0 1 0 0,0-1 0 0 0,0 0-1 0 0,0 1 1 0 0,0-1-1 0 0,0-1 1 0 0,2 0 140 0 0,204-92-9126 0 0,-179 76 5160 0 0,-7 6 3095 0 0</inkml:trace>
  <inkml:trace contextRef="#ctx0" brushRef="#br0" timeOffset="27994.988">2753 89 824 0 0,'0'0'2359'0'0,"0"0"-514"0"0,0 0-268 0 0,0 0-151 0 0,0 0-80 0 0,0 0-74 0 0,0 0-129 0 0,0 0-130 0 0,-34 25-164 0 0,-103 80-177 0 0,61-40 220 0 0,57-45-775 0 0,0 1 1 0 0,1 0 0 0 0,1 1-1 0 0,1 1 1 0 0,1 0-1 0 0,1 2 1 0 0,-3 7-118 0 0,12-21-107 0 0,-3 37-2076 0 0,48-48-139 0 0,52-48-454 0 0,86-64-5572 0 0,-152 96 8043 0 0</inkml:trace>
  <inkml:trace contextRef="#ctx0" brushRef="#br0" timeOffset="28173.148">3239 85 0 0 0,'0'0'886'0'0,"0"0"219"0"0,0 0-29 0 0,0 0 95 0 0,0 0 371 0 0,0 0 298 0 0,0 0 95 0 0,0 0-197 0 0,0 0-458 0 0,0 0-334 0 0,0 0-181 0 0,0 0-92 0 0,-8 33-49 0 0,-26 101-36 0 0,33-129-535 0 0,0 0 1 0 0,-1 0-1 0 0,0 0 0 0 0,1 0 1 0 0,-2-1-1 0 0,1 1 0 0 0,-1-1 1 0 0,1 0-1 0 0,-1 1 1 0 0,0-1-1 0 0,-1-1 0 0 0,1 1 1 0 0,-1 0-1 0 0,1-1 1 0 0,-1 1-1 0 0,-1-1-53 0 0,-9 8 205 0 0,-141 163 1658 0 0,152-152-3604 0 0,13-12-5372 0 0,-7-9-2988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5:5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3215 410 10186 0 0,'0'0'4325'0'0,"0"0"-2402"0"0,0 0-911 0 0,0 0-94 0 0,0 0 15 0 0,0 0-47 0 0,0 0-90 0 0,0 0-136 0 0,0 0-126 0 0,0 0-98 0 0,0 0-73 0 0,0 0-55 0 0,0 0-30 0 0,-22 6-6 0 0,-69 19-26 0 0,20 8 521 0 0,54-20-637 0 0,16-12-136 0 0,0 1 0 0 0,0-1 0 0 0,0 1 0 0 0,0 0 0 0 0,0-1 0 0 0,1 1 1 0 0,-1 0-1 0 0,1 0 0 0 0,-1-1 0 0 0,1 1 0 0 0,-1 0 0 0 0,1 0 0 0 0,0 0 0 0 0,0 0 0 0 0,0 0 0 0 0,0-1 0 0 0,0 1 0 0 0,0 0 0 0 0,1 0 0 0 0,-1 0 0 0 0,1 0 0 0 0,-1-1 0 0 0,1 1 0 0 0,0 0 0 0 0,-1 0 0 0 0,1-1 0 0 0,0 1 0 0 0,0-1 0 0 0,0 1 0 0 0,0-1 0 0 0,1 1 0 0 0,-1-1 0 0 0,0 1 0 0 0,1-1 0 0 0,-1 0 0 0 0,0 0 0 0 0,1 0 0 0 0,0 0 0 0 0,-1 0 0 0 0,1 0 0 0 0,1 0 6 0 0,4 7 15 0 0,32 30-56 0 0,-31-32 57 0 0,-1 1 0 0 0,1 0 0 0 0,-1 0 0 0 0,-1 1 0 0 0,1-1 0 0 0,-1 2 0 0 0,-1-1 0 0 0,1 1 1 0 0,-1-1-1 0 0,-1 2 0 0 0,1 2-16 0 0,-3-9 29 0 0,-1 1 0 0 0,1-1 0 0 0,-1 1 1 0 0,0-1-1 0 0,0 1 0 0 0,0 0 1 0 0,-1 0-1 0 0,1-1 0 0 0,-1 1 0 0 0,0 0 1 0 0,0 0-1 0 0,-1 0 0 0 0,1-1 0 0 0,-1 1 1 0 0,1 0-1 0 0,-1-1 0 0 0,0 1 1 0 0,-1 0-1 0 0,1-1 0 0 0,-1 1 0 0 0,1-1 1 0 0,-1 0-1 0 0,0 1 0 0 0,0-1 0 0 0,-1 0 1 0 0,1 0-1 0 0,0 0 0 0 0,-1-1 0 0 0,0 1 1 0 0,0-1-1 0 0,0 1 0 0 0,0-1 1 0 0,0 0-1 0 0,0 0 0 0 0,-1 0 0 0 0,1-1 1 0 0,-1 1-1 0 0,0 0-29 0 0,-7 2 0 0 0,0 0 0 0 0,0 0 1 0 0,0-1-1 0 0,0-1 0 0 0,-1 0 0 0 0,1 0 1 0 0,-1-1-1 0 0,1-1 0 0 0,-1 0 0 0 0,1 0 1 0 0,-4-1-1 0 0,-1-13-1526 0 0,13 7-2428 0 0,2-1-5100 0 0,1 4-2406 0 0</inkml:trace>
  <inkml:trace contextRef="#ctx0" brushRef="#br0" timeOffset="-1483.842">1514 498 11682 0 0,'0'0'1756'0'0,"0"0"-351"0"0,0 0-114 0 0,0 0-21 0 0,0 0-139 0 0,0 0-249 0 0,0 0-237 0 0,0 0-153 0 0,0 0-98 0 0,0 0-32 0 0,0 0-69 0 0,0 0-57 0 0,0 0-41 0 0,-17 28-48 0 0,-51 89-18 0 0,49-56 36 0 0,20-51-111 0 0,-1-6-24 0 0,0 0 1 0 0,0 0 0 0 0,0 0-1 0 0,1 0 1 0 0,-1 0-1 0 0,1 0 1 0 0,0 0 0 0 0,0-1-1 0 0,1 1 1 0 0,-1 0-1 0 0,1-1 1 0 0,0 1 0 0 0,0-1-1 0 0,0 1 1 0 0,0-1-1 0 0,0 0 1 0 0,1 0 0 0 0,0 0-1 0 0,-1 0 1 0 0,1-1-1 0 0,0 1 1 0 0,0-1 0 0 0,1 1-1 0 0,-1-1 1 0 0,0 0-1 0 0,1 0 1 0 0,-1-1 0 0 0,1 1-1 0 0,0-1 1 0 0,-1 0-1 0 0,1 0 1 0 0,0 0 0 0 0,0 0-1 0 0,0-1 1 0 0,3 1-31 0 0,-1-1 90 0 0,0 0 1 0 0,0 0 0 0 0,0 0 0 0 0,0-1-1 0 0,0 0 1 0 0,0 0 0 0 0,0 0 0 0 0,0-1-1 0 0,0 0 1 0 0,-1 0 0 0 0,1-1 0 0 0,-1 1-1 0 0,1-1 1 0 0,-1 0 0 0 0,0-1 0 0 0,0 1-1 0 0,0-1 1 0 0,-1 0 0 0 0,1 0 0 0 0,-1-1-1 0 0,0 1 1 0 0,0-1 0 0 0,-1 0-91 0 0,2 0-31 0 0,0-1 0 0 0,-1 0 0 0 0,0 0 0 0 0,0 0 0 0 0,0 0 0 0 0,-1 0 0 0 0,0-1 1 0 0,0 0-1 0 0,-1 1 0 0 0,0-1 0 0 0,0 0 0 0 0,-1 0 0 0 0,1 0 0 0 0,-2-1 0 0 0,1 1 0 0 0,-1 0 0 0 0,0 0 0 0 0,0 0 0 0 0,-1 0 1 0 0,0-1-1 0 0,0 1 0 0 0,-1 0 0 0 0,0 0 0 0 0,0 1 0 0 0,0-1 0 0 0,-1 0 0 0 0,0 1 0 0 0,-1-1 0 0 0,1 1 0 0 0,-1 0 1 0 0,0 0-1 0 0,-1 1 0 0 0,1-1 0 0 0,-1 1 0 0 0,-1 0 0 0 0,1 0 0 0 0,0 0 0 0 0,-1 1 0 0 0,0 0 31 0 0,-36-11-2475 0 0,13 9-5773 0 0,17 5-3174 0 0</inkml:trace>
  <inkml:trace contextRef="#ctx0" brushRef="#br0" timeOffset="-1075.934">2011 78 11522 0 0,'0'0'2173'0'0,"0"0"-502"0"0,0 0-272 0 0,0 0-79 0 0,0 0-104 0 0,0 0-211 0 0,0 0-253 0 0,0 0-235 0 0,0 0-146 0 0,0 0-107 0 0,0 0-56 0 0,0 0 16 0 0,0 4 39 0 0,27 255 3238 0 0,-1-51-3376 0 0,-19 31-116 0 0,-7-240-118 0 0,0 1 0 0 0,0 0 0 0 0,0 0 0 0 0,0 0 0 0 0,-1 0 0 0 0,1 0 0 0 0,0 0 0 0 0,0 0 0 0 0,0 0 0 0 0,-1 0 0 0 0,1 0 0 0 0,0 0 0 0 0,0 0 0 0 0,0 0 0 0 0,-1 0 0 0 0,1 0 0 0 0,0 0 0 0 0,0 0 0 0 0,-1 0 0 0 0,1 0 0 0 0,0 0 0 0 0,0 0 0 0 0,0 0 0 0 0,-1 0 0 0 0,1 0 0 0 0,0 0 0 0 0,0 0 0 0 0,0 0-1 0 0,0 1 1 0 0,-1-1 0 0 0,1 0 0 0 0,0 0 0 0 0,0 0 0 0 0,0 0 0 0 0,0 0 0 0 0,0 1 0 0 0,0-1 0 0 0,-1 0 0 0 0,1 0 0 0 0,0 0 0 0 0,0 0 0 0 0,0 1 0 0 0,0-1 0 0 0,0 0 0 0 0,0 0 0 0 0,0 1 109 0 0,-10-30-6975 0 0,6 16 176 0 0,2 5-952 0 0</inkml:trace>
  <inkml:trace contextRef="#ctx0" brushRef="#br0" timeOffset="-825.507">1801 483 8666 0 0,'0'0'4363'0'0,"0"0"-2183"0"0,0 0-993 0 0,0 0-181 0 0,0 0-5 0 0,0 0 51 0 0,0 0-28 0 0,0 0-100 0 0,0 0-72 0 0,0 0-78 0 0,0 0-85 0 0,0 0-43 0 0,0 0-25 0 0,30 2-51 0 0,94 5-35 0 0,202 3 710 0 0,-295-7-2035 0 0,32 3-1347 0 0,-43-5-2102 0 0,0 0-3298 0 0,-15-1-3799 0 0</inkml:trace>
  <inkml:trace contextRef="#ctx0" brushRef="#br0" timeOffset="-434.367">2453 579 4209 0 0,'0'0'2119'0'0,"0"0"-56"0"0,0 0-105 0 0,0 0-119 0 0,0 0-124 0 0,0 0-227 0 0,0 0-218 0 0,0 0-202 0 0,0 0-216 0 0,0 0-124 0 0,0 0-115 0 0,0 0-75 0 0,0 0-47 0 0,25 5-29 0 0,76 17-9 0 0,-99-20-396 0 0,1-1 0 0 0,-1 0 0 0 0,0-1 0 0 0,1 1 0 0 0,-1 0 0 0 0,1-1 0 0 0,-1 1-1 0 0,1-1 1 0 0,-1 0 0 0 0,1 0 0 0 0,-1 0 0 0 0,0 0 0 0 0,1 0 0 0 0,-1-1 0 0 0,1 1 0 0 0,-1-1 0 0 0,1 1 0 0 0,-1-1 0 0 0,0 0 0 0 0,1 0-1 0 0,-1 0 1 0 0,0 0 0 0 0,0-1 0 0 0,0 1 0 0 0,0 0 0 0 0,0-1 0 0 0,0 0 0 0 0,0 1 0 0 0,0-1 0 0 0,-1 0 0 0 0,1 0 0 0 0,-1 0 0 0 0,1 0 0 0 0,-1 0-1 0 0,0 0 1 0 0,1-1 0 0 0,-1 1 0 0 0,0-1-57 0 0,4-8 218 0 0,9-66 519 0 0,-15 74-786 0 0,-1 0 1 0 0,1 0-1 0 0,-1 1 1 0 0,0-1-1 0 0,0 1 1 0 0,0-1-1 0 0,0 1 0 0 0,-1 0 1 0 0,1 0-1 0 0,0-1 1 0 0,-1 2-1 0 0,0-1 1 0 0,1 0-1 0 0,-1 1 0 0 0,0-1 1 0 0,0 1-1 0 0,0 0 1 0 0,0 0-1 0 0,0 0 1 0 0,0 0-1 0 0,0 0 0 0 0,0 1 1 0 0,-1-1-1 0 0,1 1 1 0 0,0 0-1 0 0,0 0 1 0 0,0 0-1 0 0,-1 1 1 0 0,1-1-1 0 0,0 1 0 0 0,-2 0 49 0 0,-6 2-56 0 0,1 1 0 0 0,-1 1-1 0 0,1 0 1 0 0,0 0 0 0 0,0 1-1 0 0,0 0 1 0 0,1 1 0 0 0,0 0-1 0 0,1 0 1 0 0,-1 1 0 0 0,1 0-1 0 0,1 0 1 0 0,-1 1 0 0 0,1 0-1 0 0,1 0 1 0 0,0 1 0 0 0,-1 2 56 0 0,1-4-3 0 0,0 1 0 0 0,0-1 1 0 0,1 1-1 0 0,0 0 0 0 0,1 0 0 0 0,0 1 1 0 0,0 0-1 0 0,1-1 0 0 0,0 1 0 0 0,1 0 1 0 0,0 0-1 0 0,1 1 0 0 0,0-1 0 0 0,0 0 1 0 0,1 0-1 0 0,1 7 3 0 0,2-13-4 0 0,0 0 0 0 0,0 0 1 0 0,1-1-1 0 0,-1 1 0 0 0,1-1 1 0 0,0 0-1 0 0,0 0 0 0 0,0 0 1 0 0,0 0-1 0 0,0-1 0 0 0,1 1 1 0 0,-1-1-1 0 0,1 0 0 0 0,0-1 1 0 0,0 1-1 0 0,-1-1 0 0 0,1 0 1 0 0,0 0-1 0 0,0-1 0 0 0,0 1 0 0 0,0-1 1 0 0,0 0-1 0 0,0 0 0 0 0,0-1 1 0 0,0 0 3 0 0,105-5-1339 0 0,-39-9-3321 0 0,-44 7-1242 0 0,-9 1-4582 0 0</inkml:trace>
  <inkml:trace contextRef="#ctx0" brushRef="#br0" timeOffset="-2353.226">676 56 9002 0 0,'0'0'1556'0'0,"0"0"-369"0"0,0 0-183 0 0,0 0 130 0 0,0 0 137 0 0,0 0 17 0 0,0 0-184 0 0,0 0-302 0 0,0 0-245 0 0,0 0-159 0 0,0 0-87 0 0,0 9 589 0 0,-25 93 1307 0 0,-8 30-1439 0 0,-5-1 1 0 0,-5-2 0 0 0,-22 34-769 0 0,-12 22-398 0 0,119-262-4519 0 0,6-9-427 0 0,-6 1-5782 0 0,-34 67 7884 0 0</inkml:trace>
  <inkml:trace contextRef="#ctx0" brushRef="#br0" timeOffset="-1876.42">706 8 4713 0 0,'0'0'2763'0'0,"0"0"-572"0"0,0 0-426 0 0,0 0-157 0 0,0 0-86 0 0,0 0-149 0 0,0 0-222 0 0,0 0-297 0 0,0 0-281 0 0,0 0-203 0 0,0 0-114 0 0,0 0-47 0 0,-3 1 34 0 0,1 0-159 0 0,0 1 0 0 0,1 0 0 0 0,0 0 0 0 0,-1-1 0 0 0,1 1 0 0 0,0 0 0 0 0,0 0 0 0 0,0 0 0 0 0,0 0 0 0 0,0 1 0 0 0,0-1 0 0 0,1 0 0 0 0,-1 0 0 0 0,1 0 0 0 0,-1 1 0 0 0,1-1 0 0 0,0 0 0 0 0,0 0 0 0 0,0 1 0 0 0,0-1 0 0 0,1 0-1 0 0,-1 0 1 0 0,0 1 0 0 0,1-1 0 0 0,0 0 0 0 0,-1 0 0 0 0,1 0 0 0 0,0 0 0 0 0,0 0 0 0 0,1 1-84 0 0,2 24 443 0 0,55 299 1432 0 0,-18-131-1740 0 0,-39-179-141 0 0,1-1-1 0 0,1 1 1 0 0,0-1 0 0 0,1 0 0 0 0,0-1 0 0 0,1 1 0 0 0,1-1 0 0 0,0 0 0 0 0,1-1 0 0 0,0 0 0 0 0,4 4 6 0 0,-10-15 19 0 0,-1-1 0 0 0,1 1 0 0 0,-1-1 0 0 0,1 0-1 0 0,0 0 1 0 0,0 1 0 0 0,0-1 0 0 0,-1 0 0 0 0,1 0 0 0 0,0-1 0 0 0,0 1 0 0 0,0 0 0 0 0,1-1 0 0 0,-1 1-1 0 0,0-1 1 0 0,0 0 0 0 0,0 0 0 0 0,0 0 0 0 0,0 0 0 0 0,0 0 0 0 0,0 0 0 0 0,1 0 0 0 0,-1-1 0 0 0,0 1 0 0 0,0-1-1 0 0,0 1 1 0 0,0-1 0 0 0,0 0 0 0 0,0 0 0 0 0,0 0 0 0 0,-1 0 0 0 0,1 0 0 0 0,0 0 0 0 0,1-2-19 0 0,14-24 163 0 0,0-1 0 0 0,-2-1 0 0 0,-1 0 0 0 0,-2-1 0 0 0,0 0 1 0 0,-1-6-164 0 0,5-9 65 0 0,5-26-49 0 0,-3-1 1 0 0,-3-1-1 0 0,1-33-16 0 0,-9 61-14 0 0,9-87-301 0 0,-15 131 192 0 0,-1 1-64 0 0,0 0-117 0 0,0 0-157 0 0,0 26-2106 0 0,3 18-378 0 0,-1-19-3816 0 0,-2-14-4170 0 0</inkml:trace>
  <inkml:trace contextRef="#ctx0" brushRef="#br0" timeOffset="4684.316">4145 446 384 0 0,'0'0'1659'0'0,"0"0"-340"0"0,0 0-56 0 0,0 0 121 0 0,0 0 119 0 0,0 0 4 0 0,0 0-94 0 0,0 0-191 0 0,0 0-204 0 0,0 0-156 0 0,0 0-89 0 0,-3-5-53 0 0,-13-26 1667 0 0,-15 31 953 0 0,24 1-3174 0 0,0 0 0 0 0,0 1 0 0 0,1 1 0 0 0,-1-1 0 0 0,0 1 0 0 0,1 0 0 0 0,0 0 0 0 0,0 1 0 0 0,0 0 0 0 0,0 0 0 0 0,0 0 0 0 0,1 1 0 0 0,0 0 0 0 0,0 0 0 0 0,-3 4-166 0 0,-2 3 93 0 0,0 0 1 0 0,0 0-1 0 0,2 1 1 0 0,0 0 0 0 0,0 1-1 0 0,1-1 1 0 0,1 1-1 0 0,0 1 1 0 0,1-1 0 0 0,0 1-1 0 0,1 0 1 0 0,1 0-1 0 0,1 0 1 0 0,0 1-1 0 0,1-1 1 0 0,0 1 0 0 0,2 11-94 0 0,0-22 13 0 0,-1 0 1 0 0,1 0 0 0 0,1-1-1 0 0,-1 1 1 0 0,1 0 0 0 0,0 0-1 0 0,0-1 1 0 0,0 1 0 0 0,0-1-1 0 0,1 1 1 0 0,0-1 0 0 0,0 0-1 0 0,0 0 1 0 0,1 0 0 0 0,-1-1-1 0 0,1 1 1 0 0,0-1 0 0 0,0 0-1 0 0,0 0 1 0 0,0 0-1 0 0,0 0 1 0 0,1-1 0 0 0,-1 0-1 0 0,1 0 1 0 0,0 0 0 0 0,0 0-1 0 0,3 0-13 0 0,4 2 58 0 0,0-1-1 0 0,0-1 1 0 0,0 0-1 0 0,0-1 0 0 0,1 0 1 0 0,-1 0-1 0 0,0-1 1 0 0,1-1-1 0 0,-1 0 0 0 0,0-1 1 0 0,1-1-58 0 0,-2 0 46 0 0,0-1 1 0 0,0-1-1 0 0,0 0 1 0 0,-1 0-1 0 0,0-1 1 0 0,0 0-1 0 0,0-1 1 0 0,-1 0-1 0 0,0-1 1 0 0,0 0-1 0 0,-1 0 1 0 0,0-1-1 0 0,-1 0 1 0 0,0 0-1 0 0,0 0 1 0 0,-1-1-1 0 0,0 0 1 0 0,0-1-1 0 0,-1 0 1 0 0,-1 1-1 0 0,0-1 1 0 0,0-1-1 0 0,-1 1 1 0 0,-1 0-1 0 0,0-1 1 0 0,0 0-1 0 0,-1 1 1 0 0,-1-1-1 0 0,0 0 1 0 0,-1-6-47 0 0,-2 9-28 0 0,0-1 1 0 0,0 1 0 0 0,-2 0-1 0 0,1 1 1 0 0,-1-1 0 0 0,0 1-1 0 0,0 0 1 0 0,-1 0-1 0 0,-1 0 1 0 0,1 1 0 0 0,-1 0-1 0 0,0 0 1 0 0,0 1 0 0 0,-1 0-1 0 0,0 0 1 0 0,0 1-1 0 0,-1 0 1 0 0,1 0 0 0 0,-6-1 27 0 0,8 3-151 0 0,0 0 0 0 0,-1 1 0 0 0,1-1 0 0 0,-1 1 0 0 0,0 1 0 0 0,0-1 1 0 0,0 1-1 0 0,0 0 0 0 0,0 1 0 0 0,0 0 0 0 0,0 0 0 0 0,1 0 0 0 0,-1 1 0 0 0,0 0 0 0 0,0 0 1 0 0,0 1-1 0 0,0 0 0 0 0,1 0 0 0 0,-1 0 0 0 0,1 1 0 0 0,-1 0 0 0 0,1 1 0 0 0,0-1 1 0 0,1 1-1 0 0,-1 0 0 0 0,0 1 0 0 0,1-1 0 0 0,0 1 0 0 0,-2 3 151 0 0,-17 34-3535 0 0,20-8-5803 0 0,4-26-123 0 0</inkml:trace>
  <inkml:trace contextRef="#ctx0" brushRef="#br0" timeOffset="5513.676">4400 888 7866 0 0,'0'0'2255'0'0,"0"0"-449"0"0,0 0-226 0 0,0 0-86 0 0,0 0-154 0 0,0 0-223 0 0,0 0-226 0 0,0 0-140 0 0,0 0-60 0 0,0 0-32 0 0,0 0-23 0 0,0 0-36 0 0,0 0-40 0 0,14-23-44 0 0,43-74-57 0 0,17-59 1429 0 0,-28 68-1436 0 0,-29 62-657 0 0,-14 52-132 0 0,1 12 308 0 0,-5-28 27 0 0,1 0-1 0 0,1-1 1 0 0,-1 1-1 0 0,2-1 1 0 0,-1 1-1 0 0,1-1 1 0 0,1 1 0 0 0,0-1-1 0 0,0 0 1 0 0,0 0-1 0 0,1-1 1 0 0,1 1-1 0 0,0-1 1 0 0,0 0 0 0 0,0 0-1 0 0,1 0 1 0 0,0-1-1 0 0,1 0 1 0 0,-1 0-1 0 0,8 5 3 0 0,-11-10 27 0 0,1 0 0 0 0,-1-1 0 0 0,1 1 0 0 0,-1-1 0 0 0,1 0 0 0 0,0 0 0 0 0,-1 0 0 0 0,1-1 0 0 0,0 1 0 0 0,0-1-1 0 0,0 0 1 0 0,0 0 0 0 0,-1 0 0 0 0,1 0 0 0 0,0-1 0 0 0,0 0 0 0 0,-1 0 0 0 0,1 0 0 0 0,0 0 0 0 0,-1 0 0 0 0,1-1 0 0 0,-1 1-1 0 0,1-1 1 0 0,-1 0 0 0 0,0 0 0 0 0,0 0 0 0 0,0-1 0 0 0,0 1 0 0 0,0-1 0 0 0,0 0 0 0 0,-1 0 0 0 0,0 1 0 0 0,1-2 0 0 0,-1 1-1 0 0,0 0 1 0 0,0 0 0 0 0,-1-1 0 0 0,2-3-27 0 0,75-187 1338 0 0,-63 80-1458 0 0,-15 114-222 0 0,0 0-315 0 0,0 0-483 0 0,0 0-762 0 0,0 0-2714 0 0,0 3-7036 0 0</inkml:trace>
  <inkml:trace contextRef="#ctx0" brushRef="#br0" timeOffset="7904.848">5555 498 0 0 0,'0'0'741'0'0,"0"0"277"0"0,0 0 53 0 0,0 0-64 0 0,0 0-112 0 0,0 0-126 0 0,0 0-111 0 0,0 0-72 0 0,2-5 1597 0 0,-1 3 5096 0 0,3 5-7133 0 0,-1 0 0 0 0,1 0-1 0 0,0 0 1 0 0,0-1 0 0 0,0 1-1 0 0,0-1 1 0 0,0 0 0 0 0,0-1-1 0 0,1 1 1 0 0,-1-1-1 0 0,1 1 1 0 0,-1-1 0 0 0,1-1-1 0 0,-1 1 1 0 0,1 0 0 0 0,0-1-1 0 0,-1 0 1 0 0,1 0 0 0 0,-1-1-1 0 0,1 1 1 0 0,0-1 0 0 0,-1 0-1 0 0,1 0 1 0 0,-1-1-1 0 0,0 1 1 0 0,1-1 0 0 0,-1 0-1 0 0,0 0 1 0 0,0-1 0 0 0,0 1-1 0 0,0-1 1 0 0,-1 0 0 0 0,1 0-1 0 0,0 0-145 0 0,3-4 92 0 0,0 0 1 0 0,0 0-1 0 0,-1 0 0 0 0,0-1 0 0 0,-1 0 1 0 0,0 0-1 0 0,0 0 0 0 0,0 0 0 0 0,-1-1 1 0 0,-1 0-1 0 0,1 0 0 0 0,-1 0 1 0 0,-1 0-1 0 0,0-1 0 0 0,0 1 0 0 0,-1-1 1 0 0,0-3-93 0 0,-1 13 62 0 0,0 0-38 0 0,-9 23-500 0 0,-32 186 982 0 0,-5 185 51 0 0,42-342-536 0 0,-2 0 1 0 0,-3-1-1 0 0,-1 1 0 0 0,-5 2-21 0 0,8-7 38 0 0,7-46-9 0 0,0-1-5 0 0,0 0 17 0 0,0 0 25 0 0,0 0 15 0 0,0 0 67 0 0,0 0 33 0 0,-4-26 258 0 0,2 2-427 0 0,1 1-1 0 0,1 0 1 0 0,1-1-1 0 0,2 1 1 0 0,0 0-1 0 0,1 0 0 0 0,1 0 1 0 0,1 1-1 0 0,2-1 1 0 0,8-18-12 0 0,-7 15 3 0 0,15-46-63 0 0,3 2 0 0 0,3 1 0 0 0,3 1 1 0 0,3 1-1 0 0,30-39 60 0 0,41-2 1 0 0,-102 104-2 0 0,1 0-1 0 0,0 0 0 0 0,1 1 0 0 0,-1 0 0 0 0,1 0 1 0 0,-1 0-1 0 0,1 1 0 0 0,0 0 0 0 0,0 1 0 0 0,0-1 1 0 0,0 1-1 0 0,3 0 2 0 0,-7 3 5 0 0,0 0 0 0 0,0-1 0 0 0,0 1 0 0 0,0 0 0 0 0,-1 1 0 0 0,1-1 0 0 0,-1 0-1 0 0,0 1 1 0 0,1-1 0 0 0,-1 1 0 0 0,0 0 0 0 0,-1 0 0 0 0,1 0 0 0 0,0 0 0 0 0,-1 0 0 0 0,0 0 0 0 0,1 0 0 0 0,-1 0 0 0 0,-1 1 0 0 0,1-1 0 0 0,0 0 0 0 0,-1 1 0 0 0,0-1 0 0 0,1 2-5 0 0,0 0 13 0 0,7 206 463 0 0,-8-204-446 0 0,0 0 0 0 0,0-1 1 0 0,-1 1-1 0 0,0-1 0 0 0,0 1 0 0 0,0-1 1 0 0,-1 1-1 0 0,0-1 0 0 0,0 0 0 0 0,-1 0 1 0 0,0 0-1 0 0,0 0 0 0 0,0 0 0 0 0,-1 0 1 0 0,1-1-1 0 0,-1 0 0 0 0,-1 1 0 0 0,1-2 1 0 0,-1 1-1 0 0,0 0 0 0 0,0-1 0 0 0,0 0 1 0 0,0 0-1 0 0,-1-1 0 0 0,-2 2-30 0 0,-7 1 1 0 0,1-1 1 0 0,-1 0-1 0 0,0-1 0 0 0,0 0 1 0 0,0-2-1 0 0,-1 1 0 0 0,1-2 1 0 0,-1 0-1 0 0,1-1 0 0 0,-9-1-1 0 0,19 1-10 0 0,-12-1-406 0 0,1 1 1 0 0,-1-2 0 0 0,1 0 0 0 0,-1-1-1 0 0,1-1 1 0 0,0 0 0 0 0,-12-6 415 0 0,25 4-5154 0 0,5 1-2579 0 0,3 1-2172 0 0</inkml:trace>
  <inkml:trace contextRef="#ctx0" brushRef="#br0" timeOffset="8602.696">6155 778 3129 0 0,'0'0'649'0'0,"0"0"113"0"0,0 0 377 0 0,0 0 376 0 0,0 0 149 0 0,0 0-53 0 0,0 0-97 0 0,0 0-149 0 0,0 0-139 0 0,0 0-131 0 0,0 0-132 0 0,0 0-121 0 0,0 0-99 0 0,23-6-72 0 0,71-17-65 0 0,-38-6 553 0 0,-45 17-832 0 0,16-15 64 0 0,-1-1-1 0 0,-1 0 0 0 0,-2-2 1 0 0,-1-1-1 0 0,-1-1 0 0 0,13-29-390 0 0,-27 50 50 0 0,-1-1 0 0 0,0 0-1 0 0,-1-1 1 0 0,-1 0 0 0 0,0 0-1 0 0,0 0 1 0 0,-1 0 0 0 0,-1 0-1 0 0,0 0 1 0 0,-1-1 0 0 0,-1 1-1 0 0,0-2-49 0 0,0 13-5 0 0,0 0 0 0 0,-1 0 0 0 0,0 0-1 0 0,1 0 1 0 0,-1 0 0 0 0,0 0 0 0 0,0 0-1 0 0,0 0 1 0 0,0 0 0 0 0,0 0 0 0 0,-1 1-1 0 0,1-1 1 0 0,-1 0 0 0 0,1 1 0 0 0,-1-1-1 0 0,1 1 1 0 0,-1 0 0 0 0,0-1 0 0 0,0 1-1 0 0,1 0 1 0 0,-1 0 0 0 0,0 0 0 0 0,0 0-1 0 0,0 0 1 0 0,0 1 0 0 0,0-1 0 0 0,-1 1-1 0 0,1-1 1 0 0,0 1 0 0 0,0 0 0 0 0,0 0-1 0 0,0 0 1 0 0,-1 0 0 0 0,1 0 0 0 0,0 0-1 0 0,0 0 1 0 0,0 1 0 0 0,0-1 0 0 0,0 1-1 0 0,0 0 1 0 0,0 0 0 0 0,0-1 0 0 0,0 1-1 0 0,0 0 1 0 0,0 1 0 0 0,0-1 0 0 0,0 0-1 0 0,-1 2 6 0 0,-5 1-11 0 0,0 1 0 0 0,0 0-1 0 0,1 1 1 0 0,0 0 0 0 0,0 0-1 0 0,0 0 1 0 0,1 1-1 0 0,-1 0 1 0 0,2 0 0 0 0,-1 1-1 0 0,1 0 1 0 0,0 0 0 0 0,1 0-1 0 0,0 0 1 0 0,0 1 0 0 0,1-1-1 0 0,0 1 1 0 0,0 0-1 0 0,1 0 1 0 0,0 0 0 0 0,1 1-1 0 0,0-1 1 0 0,0 7 11 0 0,4-11 13 0 0,1-1 0 0 0,0 1-1 0 0,0-1 1 0 0,0 0 0 0 0,0 0 0 0 0,0 0-1 0 0,1-1 1 0 0,0 1 0 0 0,0-1 0 0 0,0 0 0 0 0,0-1-1 0 0,0 1 1 0 0,1-1 0 0 0,-1 0 0 0 0,1 0 0 0 0,-1-1-1 0 0,1 1 1 0 0,0-1 0 0 0,-1-1 0 0 0,1 1-1 0 0,0-1 1 0 0,0 0 0 0 0,0 0-13 0 0,-4 0 5 0 0,258-4 439 0 0,-259 6-419 0 0,0 0 0 0 0,0 0 0 0 0,0 0 0 0 0,0 0 0 0 0,-1 1 1 0 0,1-1-1 0 0,-1 0 0 0 0,1 0 0 0 0,-1 0 0 0 0,0 1 0 0 0,0-1 0 0 0,0 0 0 0 0,0 0 1 0 0,0 1-1 0 0,-1-1 0 0 0,1 0 0 0 0,-1 0 0 0 0,1 0 0 0 0,-1 0 0 0 0,0 0 0 0 0,0 1 1 0 0,0-1-1 0 0,0-1 0 0 0,0 1 0 0 0,0 1-25 0 0,-99 147 1015 0 0,96-140-965 0 0,3-10-73 0 0,0 1 0 0 0,0-1 0 0 0,1 1 0 0 0,-1-1 0 0 0,0 1 0 0 0,0 0 0 0 0,1 0 0 0 0,-1-1 0 0 0,1 1 0 0 0,-1 0 0 0 0,1 0-1 0 0,-1 0 1 0 0,1 0 0 0 0,-1 0 0 0 0,1-1 0 0 0,0 1 0 0 0,-1 0 0 0 0,1 0 0 0 0,0 0 0 0 0,0 0 0 0 0,0 0 0 0 0,0 0 0 0 0,0 0-1 0 0,0 0 1 0 0,0 0 0 0 0,0 0 0 0 0,0 0 0 0 0,0 0 0 0 0,0 0 0 0 0,1 0 0 0 0,-1 0 0 0 0,0 0 0 0 0,1 0 0 0 0,-1 0-1 0 0,1 0 1 0 0,-1 0 0 0 0,1-1 0 0 0,-1 1 0 0 0,1 0 0 0 0,0 0 0 0 0,-1-1 0 0 0,1 1 0 0 0,0 0 0 0 0,-1-1 0 0 0,1 1 0 0 0,0-1-1 0 0,0 1 1 0 0,0-1 0 0 0,0 1 0 0 0,0-1 0 0 0,0 1 0 0 0,0-1 0 0 0,-1 0 0 0 0,1 0 0 0 0,0 1 0 0 0,0-1 0 0 0,0 0 0 0 0,1 0 23 0 0,66-12-3931 0 0,-25-9-2518 0 0,-27 11 560 0 0,-2 5-2345 0 0</inkml:trace>
  <inkml:trace contextRef="#ctx0" brushRef="#br0" timeOffset="8897.169">7020 465 1864 0 0,'0'0'2498'0'0,"0"0"-508"0"0,0 0-138 0 0,0 0-43 0 0,0 0-126 0 0,0 0-203 0 0,0 0-248 0 0,0 0-242 0 0,-19 31-191 0 0,-59 97-175 0 0,56-72 98 0 0,23-47-545 0 0,0-6-86 0 0,0 1 0 0 0,0-1 0 0 0,1 0-1 0 0,-1 1 1 0 0,1-1 0 0 0,-1 0 0 0 0,1 0 0 0 0,0 0 0 0 0,0 0 0 0 0,1 0 0 0 0,-1-1 0 0 0,1 1 0 0 0,-1-1 0 0 0,1 1 0 0 0,0-1 0 0 0,0 0-1 0 0,0 0 1 0 0,0 0 0 0 0,0-1 0 0 0,0 1 0 0 0,0-1 0 0 0,1 1 0 0 0,-1-1 0 0 0,1 0 0 0 0,-1 0 0 0 0,1-1 0 0 0,-1 1 0 0 0,1-1 0 0 0,-1 0-1 0 0,1 0 1 0 0,0 0 0 0 0,-1 0 0 0 0,1 0 0 0 0,-1-1 0 0 0,1 0 0 0 0,-1 0 0 0 0,1 0 0 0 0,-1 0 0 0 0,0 0 0 0 0,1-1 0 0 0,-1 1 0 0 0,0-1-1 0 0,0 0 1 0 0,0 0 0 0 0,2-1-91 0 0,3-2 96 0 0,0 0 0 0 0,0 0 0 0 0,-1 0 0 0 0,1-1 0 0 0,-1 0 0 0 0,-1 0 0 0 0,1-1 0 0 0,-1 0 1 0 0,0 0-1 0 0,-1-1 0 0 0,1 1 0 0 0,-1-1 0 0 0,-1 0 0 0 0,0-1 0 0 0,0 1 0 0 0,0-1 0 0 0,-1 0 0 0 0,-1 1 0 0 0,1-1 0 0 0,-2-1 0 0 0,1 1 0 0 0,-1 0 0 0 0,0-1-96 0 0,-1 6-23 0 0,1 1 0 0 0,-1-1 0 0 0,0 1 0 0 0,1-1 0 0 0,-2 1 0 0 0,1-1 0 0 0,0 1 0 0 0,-1 0 0 0 0,1-1 0 0 0,-1 1 0 0 0,0-1 0 0 0,0 1 0 0 0,-1 0 0 0 0,1 0 0 0 0,-1 0 0 0 0,1 0 0 0 0,-1 0 0 0 0,0 0 0 0 0,0 0 0 0 0,0 0 0 0 0,-1 1 0 0 0,1-1 0 0 0,0 1 0 0 0,-1-1 0 0 0,0 1 0 0 0,0 0 0 0 0,0 0 0 0 0,0 0 1 0 0,0 1-1 0 0,0-1 0 0 0,0 1 0 0 0,0 0 0 0 0,0-1 0 0 0,-1 1 0 0 0,-2 0 23 0 0,-54 4-2664 0 0,25 15-4154 0 0,26-10-3979 0 0</inkml:trace>
  <inkml:trace contextRef="#ctx0" brushRef="#br0" timeOffset="9619.229">7469 1 7290 0 0,'0'0'2277'0'0,"0"0"-832"0"0,0 0-253 0 0,0 0 159 0 0,0 0 95 0 0,0 0-74 0 0,0 0-255 0 0,0 0-308 0 0,0 0-204 0 0,0 0-85 0 0,0 0-40 0 0,0 0-58 0 0,12 56 2854 0 0,-7 128-1887 0 0,-50 132-1037 0 0,21-185-240 0 0,24-115-22 0 0,12-37-30 0 0,-2 5-42 0 0,8-8-25 0 0,2 0 0 0 0,0 1 0 0 0,2 1 1 0 0,0 0-1 0 0,2 2 0 0 0,0 1 0 0 0,1 1 0 0 0,1 1 0 0 0,16-7 7 0 0,-36 21-8 0 0,1-1-1 0 0,-1 1 0 0 0,1 0 0 0 0,0 0 0 0 0,0 1 1 0 0,0 0-1 0 0,0 0 0 0 0,0 1 0 0 0,1 0 0 0 0,-1 0 0 0 0,0 0 1 0 0,1 1-1 0 0,0 1 9 0 0,-5 0-5 0 0,-1 1 1 0 0,1 1-1 0 0,-1-1 1 0 0,1 0-1 0 0,-1 0 1 0 0,0 1-1 0 0,0 0 1 0 0,0-1-1 0 0,0 1 1 0 0,0 0-1 0 0,-1 0 1 0 0,1 0-1 0 0,-1 0 1 0 0,0 0-1 0 0,0 0 1 0 0,0 0-1 0 0,0 1 1 0 0,-1-1-1 0 0,1 0 1 0 0,-1 0-1 0 0,0 2 5 0 0,2 7 42 0 0,-2 0 1 0 0,1-1-1 0 0,-1 1 0 0 0,-1 0 0 0 0,0 0 0 0 0,-1-1 1 0 0,0 1-1 0 0,-1-1 0 0 0,0 1 0 0 0,-1-1 1 0 0,0 0-1 0 0,-1-1 0 0 0,0 1 0 0 0,-1-1 1 0 0,0 0-1 0 0,0 0 0 0 0,-1 0 0 0 0,0-1 0 0 0,-1 0 1 0 0,0 0-1 0 0,-1-1 0 0 0,1-1 0 0 0,-2 1 1 0 0,1-1-1 0 0,-1 0 0 0 0,0-1 0 0 0,-8 3-42 0 0,4-2 9 0 0,-1 0-1 0 0,0-2 1 0 0,0 1-1 0 0,-1-2 1 0 0,0 0-1 0 0,1-1 1 0 0,-1-1-1 0 0,0 0 1 0 0,0-1-1 0 0,-1-1 1 0 0,1-1-1 0 0,0 0 1 0 0,0-1-1 0 0,-9-2-8 0 0,20 2-82 0 0,0 1 0 0 0,1-1-1 0 0,-1-1 1 0 0,1 1 0 0 0,-1-1 0 0 0,1 1-1 0 0,0-1 1 0 0,0 0 0 0 0,0 0 0 0 0,1-1-1 0 0,-1 1 1 0 0,1-1 0 0 0,0 0 0 0 0,0 0 0 0 0,-1-1 82 0 0,-10-45-4595 0 0,14 38-905 0 0,0 1-6030 0 0</inkml:trace>
  <inkml:trace contextRef="#ctx0" brushRef="#br0" timeOffset="15814.921">8088 30 0 0 0,'0'0'1170'0'0,"0"0"259"0"0,0 0 72 0 0,0 0 39 0 0,0 0-9 0 0,0 0-63 0 0,0 0-41 0 0,1-3-79 0 0,4-4 3056 0 0,-5 31 992 0 0,-1-8-6196 0 0,5 439 4376 0 0,-18-241-3167 0 0,10-148-223 0 0,11-64 86 0 0,-7-3-289 0 0,0-17-1987 0 0,0 7-6796 0 0,0 7-2571 0 0</inkml:trace>
  <inkml:trace contextRef="#ctx0" brushRef="#br0" timeOffset="16417.375">8268 653 4545 0 0,'0'0'1312'0'0,"0"0"-656"0"0,0 0-308 0 0,0 0 154 0 0,0 0 302 0 0,0 0 224 0 0,0 0 103 0 0,0 0-16 0 0,0 0-88 0 0,0 0-80 0 0,0 0-50 0 0,0 0-84 0 0,0 0-43 0 0,4 4 7 0 0,-3-1-628 0 0,1-1 1 0 0,-1 0-1 0 0,1 0 1 0 0,0 0-1 0 0,0 0 1 0 0,0-1-1 0 0,0 1 1 0 0,0 0-1 0 0,0-1 1 0 0,0 1-1 0 0,1-1 1 0 0,-1 0-1 0 0,0 0 1 0 0,1 0 0 0 0,-1 0-1 0 0,1 0 1 0 0,0-1-1 0 0,-1 1 1 0 0,1-1-1 0 0,-1 1 1 0 0,1-1-1 0 0,0 0 1 0 0,-1 0-1 0 0,2 0-149 0 0,8-2 213 0 0,0 0-1 0 0,-1-1 0 0 0,1 0 1 0 0,-1 0-1 0 0,0-1 0 0 0,0-1 1 0 0,0 0-1 0 0,0-1 1 0 0,-1 0-1 0 0,0 0 0 0 0,0-1 1 0 0,-1 0-1 0 0,0-1 0 0 0,0 0 1 0 0,0 0-1 0 0,-1-1 0 0 0,2-3-212 0 0,-3 2 67 0 0,-1 3-9 0 0,0 1-1 0 0,0-1 1 0 0,-1 0 0 0 0,0-1 0 0 0,0 1 0 0 0,-1-1-1 0 0,0 0 1 0 0,-1 0 0 0 0,1-1 0 0 0,-2 1 0 0 0,1-1 0 0 0,-1 1-1 0 0,0-1 1 0 0,-1 0 0 0 0,0-2-58 0 0,-1 8-7 0 0,0 1 1 0 0,0 0-1 0 0,0 0 1 0 0,-1 0-1 0 0,1 0 1 0 0,-1 0-1 0 0,1 0 1 0 0,-1 0-1 0 0,0 0 1 0 0,0 0-1 0 0,0 0 1 0 0,0 0-1 0 0,0 0 1 0 0,0 0-1 0 0,0 0 1 0 0,-1 1-1 0 0,1-1 0 0 0,-1 1 1 0 0,1-1-1 0 0,-1 1 1 0 0,0-1-1 0 0,1 1 1 0 0,-1 0-1 0 0,0 0 1 0 0,0 0-1 0 0,0 0 1 0 0,0 0-1 0 0,0 0 1 0 0,0 1-1 0 0,0-1 1 0 0,0 0-1 0 0,0 1 1 0 0,0 0-1 0 0,0-1 1 0 0,-1 1-1 0 0,1 0 0 0 0,0 0 1 0 0,-2 1 6 0 0,-7 0-64 0 0,-1 0 0 0 0,0 1-1 0 0,1 1 1 0 0,0 0 0 0 0,-1 1 0 0 0,1 0 0 0 0,1 0-1 0 0,-1 1 1 0 0,1 1 0 0 0,-1 0 0 0 0,2 0 0 0 0,-1 1-1 0 0,1 0 1 0 0,0 0 0 0 0,0 1 0 0 0,1 1 0 0 0,0-1-1 0 0,0 1 1 0 0,1 1 0 0 0,1-1 0 0 0,-1 1 0 0 0,1 1 64 0 0,1-2 7 0 0,-1 1 1 0 0,1 0-1 0 0,1 0 1 0 0,0 0-1 0 0,0 1 1 0 0,1 0-1 0 0,1 0 1 0 0,-1-1-1 0 0,2 1 1 0 0,0 1-1 0 0,0-1 1 0 0,1 0-1 0 0,0 0 1 0 0,1 2-8 0 0,2-6 46 0 0,0-1 1 0 0,0 1-1 0 0,1-1 1 0 0,0 0-1 0 0,0 0 1 0 0,0-1-1 0 0,1 1 1 0 0,0-1-1 0 0,0 0 0 0 0,0 0 1 0 0,1 0-1 0 0,0-1 1 0 0,-1 0-1 0 0,2 0 1 0 0,-1 0-1 0 0,0-1 1 0 0,1 0-1 0 0,0 0 0 0 0,-1-1 1 0 0,1 0-1 0 0,0 0 1 0 0,0 0-1 0 0,0-1 1 0 0,1 0-1 0 0,-1-1 1 0 0,0 1-1 0 0,0-1 0 0 0,0-1 1 0 0,4 0-47 0 0,-9 1 1 0 0,9 1-48 0 0,0 0-1 0 0,0-1 0 0 0,-1 0 0 0 0,1-1 0 0 0,0 0 0 0 0,0-1 0 0 0,-1 0 1 0 0,1 0-1 0 0,-1-1 0 0 0,1-1 0 0 0,-1 0 0 0 0,0 0 0 0 0,-1-1 0 0 0,1 0 1 0 0,-1-1-1 0 0,1-1 48 0 0,13-7-1832 0 0,-10 6-4855 0 0,-10 4-4569 0 0</inkml:trace>
  <inkml:trace contextRef="#ctx0" brushRef="#br0" timeOffset="17076.735">8721 855 8482 0 0,'0'0'1208'0'0,"0"0"-406"0"0,0 0 134 0 0,0 0 423 0 0,0 0 308 0 0,0 0 5 0 0,0 0-306 0 0,0 0-347 0 0,0 0-193 0 0,0 0-76 0 0,0 0-38 0 0,0 0-41 0 0,8-9-82 0 0,56-67 676 0 0,-2-21-29 0 0,-46 69-1155 0 0,1 0 0 0 0,1 1 0 0 0,1 1 0 0 0,1 1 0 0 0,1 0 0 0 0,2 2 0 0 0,0 1 0 0 0,3-1-81 0 0,-26 23-8 0 0,0-1 1 0 0,1 1-1 0 0,-1-1 0 0 0,0 1 0 0 0,1-1 0 0 0,-1 1 1 0 0,1 0-1 0 0,-1-1 0 0 0,1 1 0 0 0,-1-1 1 0 0,0 1-1 0 0,1 0 0 0 0,-1 0 0 0 0,1-1 1 0 0,0 1-1 0 0,-1 0 0 0 0,1 0 0 0 0,-1-1 0 0 0,1 1 1 0 0,-1 0-1 0 0,1 0 0 0 0,-1 0 0 0 0,1 0 1 0 0,0 0-1 0 0,-1 0 0 0 0,1 0 0 0 0,-1 0 1 0 0,1 0-1 0 0,-1 0 0 0 0,1 0 0 0 0,0 0 0 0 0,-1 1 1 0 0,1-1-1 0 0,-1 0 0 0 0,1 0 0 0 0,-1 1 1 0 0,1-1-1 0 0,-1 0 0 0 0,1 0 0 0 0,-1 1 1 0 0,1-1-1 0 0,-1 1 0 0 0,0-1 0 0 0,1 0 0 0 0,-1 1 1 0 0,1-1-1 0 0,-1 1 0 0 0,0-1 0 0 0,1 1 1 0 0,-1-1-1 0 0,0 1 0 0 0,0-1 0 0 0,0 1 1 0 0,1-1-1 0 0,-1 1 0 0 0,0 0 0 0 0,0-1 0 0 0,0 1 1 0 0,0-1-1 0 0,0 1 0 0 0,0 0 0 0 0,0-1 1 0 0,0 1 7 0 0,-16 248 140 0 0,16-247-137 0 0,0-1 0 0 0,1 0 0 0 0,-1 0 0 0 0,0 1 0 0 0,1-1 0 0 0,-1 0 0 0 0,0 0 0 0 0,1 0 0 0 0,-1 0 0 0 0,1 0 1 0 0,0 0-1 0 0,-1 0 0 0 0,1 0 0 0 0,0 0 0 0 0,0 0 0 0 0,0 0 0 0 0,0 0 0 0 0,0 0 0 0 0,-1 0 0 0 0,2-1 0 0 0,-1 1 0 0 0,0 0 1 0 0,0-1-1 0 0,0 1 0 0 0,0-1 0 0 0,0 1 0 0 0,0-1 0 0 0,0 0 0 0 0,1 1 0 0 0,-1-1 0 0 0,0 0 0 0 0,0 0 0 0 0,1 0 0 0 0,-1 0 1 0 0,0 0-1 0 0,0 0 0 0 0,1 0 0 0 0,-1 0 0 0 0,0-1 0 0 0,0 1 0 0 0,0 0 0 0 0,0-1 0 0 0,1 1 0 0 0,-1-1 0 0 0,0 1 0 0 0,0-1 0 0 0,0 0 1 0 0,0 1-1 0 0,1-2-3 0 0,54-32 181 0 0,111-110-45 0 0,-110 123-280 0 0,-42 57 50 0 0,20 116 298 0 0,-13-69-312 0 0,-17-82-861 0 0,-1-1-3412 0 0,-4 0 347 0 0,1 0-7486 0 0</inkml:trace>
  <inkml:trace contextRef="#ctx0" brushRef="#br0" timeOffset="22924.589">10091 340 0 0 0,'0'0'253'0'0,"0"0"697"0"0,0 0 196 0 0,0 0 40 0 0,0 0-29 0 0,2-2-18 0 0,14-7 1238 0 0,-16 9-1122 0 0,0 0 35 0 0,0 0-10 0 0,0 0-57 0 0,0 0-105 0 0,-13-8 6821 0 0,-28 8-8083 0 0,31 0 781 0 0,-3 0-603 0 0,1 1 0 0 0,0 0 0 0 0,-1 1 0 0 0,1 0 0 0 0,0 1 0 0 0,0 0 0 0 0,0 1 0 0 0,0 1 0 0 0,1 0 0 0 0,-1 0 0 0 0,1 1 0 0 0,-5 4-34 0 0,15-9-3 0 0,-1-1-1 0 0,1 1 1 0 0,-1 0 0 0 0,1 0-1 0 0,0 0 1 0 0,0 1-1 0 0,0-1 1 0 0,0 0 0 0 0,0 0-1 0 0,0 1 1 0 0,0-1-1 0 0,0 1 1 0 0,0-1-1 0 0,0 0 1 0 0,1 1 0 0 0,-1 0-1 0 0,0-1 1 0 0,1 1-1 0 0,0-1 1 0 0,-1 1 0 0 0,1 0-1 0 0,0-1 1 0 0,0 1-1 0 0,0-1 1 0 0,0 1-1 0 0,0 0 1 0 0,0-1 0 0 0,0 1-1 0 0,1 0 1 0 0,-1-1-1 0 0,1 1 1 0 0,-1-1 0 0 0,1 1-1 0 0,-1-1 1 0 0,1 1-1 0 0,0-1 1 0 0,0 1-1 0 0,0-1 1 0 0,0 1 0 0 0,0-1-1 0 0,0 0 1 0 0,0 0-1 0 0,0 0 1 0 0,0 0 0 0 0,1 0-1 0 0,-1 0 1 0 0,0 0-1 0 0,1 0 1 0 0,-1 0 0 0 0,1 0-1 0 0,-1-1 1 0 0,1 1-1 0 0,-1 0 1 0 0,1-1-1 0 0,0 0 1 0 0,-1 1 0 0 0,1-1 3 0 0,108 48 182 0 0,-107-47-156 0 0,1 0-1 0 0,-1 0 1 0 0,0 0 0 0 0,0 1-1 0 0,0-1 1 0 0,0 1-1 0 0,0-1 1 0 0,0 1-1 0 0,0 0 1 0 0,0 0-1 0 0,0 1 1 0 0,-1-1 0 0 0,1 0-1 0 0,-1 1 1 0 0,0-1-1 0 0,0 1 1 0 0,0 0-1 0 0,0 0 1 0 0,0 0-1 0 0,0 0 1 0 0,-1 0 0 0 0,0 0-1 0 0,1 1 1 0 0,-1-1-1 0 0,-1 0 1 0 0,1 1-1 0 0,0-1 1 0 0,-1 0-1 0 0,1 1 1 0 0,-1-1 0 0 0,0 1-1 0 0,0-1 1 0 0,-1 1-1 0 0,1-1 1 0 0,-1 0-1 0 0,1 1 1 0 0,-1-1-1 0 0,0 1 1 0 0,-1-1 0 0 0,1 0-1 0 0,0 0 1 0 0,-1 0-1 0 0,-1 2-25 0 0,-10 8 51 0 0,-1-1 0 0 0,0-1 0 0 0,-1 0-1 0 0,0-1 1 0 0,-1-1 0 0 0,0 0 0 0 0,-1-1-1 0 0,1-1 1 0 0,-2 0 0 0 0,1-1 0 0 0,0-1 0 0 0,-1-1-1 0 0,-14 2-50 0 0,-5-6-2822 0 0,45-18-9488 0 0,-4 14 2481 0 0</inkml:trace>
  <inkml:trace contextRef="#ctx0" brushRef="#br0" timeOffset="23391.089">10470 354 5849 0 0,'0'0'4074'0'0,"0"0"-2040"0"0,0 0-599 0 0,0 0 80 0 0,0 0 108 0 0,0 0-50 0 0,0 0-220 0 0,0 0-317 0 0,0 0-243 0 0,0 0-168 0 0,0 0-148 0 0,0 0-43 0 0,5 6 3292 0 0,-26 28-2892 0 0,20-33-794 0 0,7 2-2251 0 0,-2-4-265 0 0,-1 3-4728 0 0,-3 1-4397 0 0</inkml:trace>
  <inkml:trace contextRef="#ctx0" brushRef="#br0" timeOffset="23673.121">10477 579 5945 0 0,'0'0'4639'0'0,"0"0"-2571"0"0,0 0-860 0 0,0 0 42 0 0,0 0 164 0 0,0 0 35 0 0,0 0-158 0 0,0 0-248 0 0,0 0-235 0 0,0 0-156 0 0,0 0-90 0 0,0 0-69 0 0,0 0-43 0 0,-3 13-29 0 0,-13 62 661 0 0,12-67-1489 0 0,5-12-2190 0 0,4-1-3588 0 0,-1-1-5544 0 0</inkml:trace>
  <inkml:trace contextRef="#ctx0" brushRef="#br0" timeOffset="26283.718">1 1227 1408 0 0,'0'0'974'0'0,"0"0"-879"0"0,0 0-313 0 0,0 0 201 0 0,0 0 329 0 0,0 0 188 0 0,0 0 120 0 0,0 0 74 0 0,0 0 78 0 0,0 0 61 0 0,0 0 27 0 0,24-3-2 0 0,76-6-34 0 0,28 3 1915 0 0,152-6 705 0 0,146 1-1453 0 0,-342 11-1788 0 0,417 15 905 0 0,-378-7-661 0 0,1-5-1 0 0,19-7-446 0 0,425-40 998 0 0,228 33-113 0 0,-237 8-356 0 0,-175-16-177 0 0,112-14 113 0 0,-16-4 410 0 0,345 4 384 0 0,-364 40-706 0 0,-10-13-75 0 0,5 5-29 0 0,105 1-342 0 0,-117 22-86 0 0,-9-29-11 0 0,-153 3 36 0 0,152 4 69 0 0,-84-18 193 0 0,186 14 227 0 0,-490 8-1189 0 0,-45-3 57 0 0,0 1-1576 0 0,2-2-4848 0 0,1 0-4827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2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419 292 496 0 0,'0'0'1103'0'0,"0"0"-8"0"0,0 0 141 0 0,0 0 211 0 0,0 0 234 0 0,0 0 72 0 0,0 0-40 0 0,0 0-130 0 0,0 0-176 0 0,0 0-151 0 0,0 0-111 0 0,0-7-102 0 0,-1-1-2041 0 0,0-8 5825 0 0,0 36-1077 0 0,2 81-2688 0 0,0 7-534 0 0,-4 0 1 0 0,-10 53-529 0 0,1 42 127 0 0,11-199 148 0 0,1 10-3167 0 0,7-26-8749 0 0,-4 6 388 0 0</inkml:trace>
  <inkml:trace contextRef="#ctx0" brushRef="#br0" timeOffset="566.113">721 321 8978 0 0,'0'0'1444'0'0,"0"0"-228"0"0,0 0 27 0 0,0 0 160 0 0,0 0-20 0 0,0 0-184 0 0,0 0-276 0 0,0 0-256 0 0,0 0-144 0 0,0 0-97 0 0,0 0-45 0 0,0 0-16 0 0,0 0 15 0 0,3 1 35 0 0,0 3-192 0 0,-1 0 0 0 0,1 0 0 0 0,-1 0-1 0 0,1 1 1 0 0,-1-1 0 0 0,0 0 0 0 0,-1 1 0 0 0,1 0 0 0 0,-1-1 0 0 0,0 1 0 0 0,0 0 0 0 0,0 0 0 0 0,-1-1-1 0 0,1 1 1 0 0,-1 0 0 0 0,0 0 0 0 0,-1 0 0 0 0,0 4-223 0 0,1 14 323 0 0,0 266 1230 0 0,-11-53-1216 0 0,11-235-338 0 0,0-1 15 0 0,0 0 9 0 0,0 0-19 0 0,0 0 5 0 0,0 0-19 0 0,0 0 30 0 0,0 0-12 0 0,0 0 20 0 0,0 0-14 0 0,0 0-27 0 0,0 0-12 0 0,0 0 1 0 0,0 0-40 0 0,0 0-8 0 0,0 0-54 0 0,9-14-6561 0 0,-5 9-1125 0 0,-2 2-3749 0 0</inkml:trace>
  <inkml:trace contextRef="#ctx0" brushRef="#br0" timeOffset="919.665">1064 818 15803 0 0,'0'0'1515'0'0,"0"0"-580"0"0,0 0-295 0 0,0 0 85 0 0,0 0 145 0 0,0 0 27 0 0,0 0-127 0 0,0 0-244 0 0,0 0-173 0 0,0 0-85 0 0,0 0-54 0 0,0 0 42 0 0,0 4 12 0 0,3 58 2051 0 0,-3-62-4147 0 0,-1-4 778 0 0,1 0-6954 0 0,0 1-3712 0 0</inkml:trace>
  <inkml:trace contextRef="#ctx0" brushRef="#br0" timeOffset="2275.687">1526 207 240 0 0,'0'0'2937'0'0,"0"0"-801"0"0,0 0-194 0 0,0 0 13 0 0,0 0-65 0 0,0 0-219 0 0,0 0-314 0 0,0 0-304 0 0,0 0-265 0 0,0 0-175 0 0,0 0-125 0 0,0 0-80 0 0,0 0-44 0 0,0 0-45 0 0,0 0-25 0 0,0 0-26 0 0,0 23 1871 0 0,-2-8-1910 0 0,-1 0 0 0 0,0-1 0 0 0,-2 1 1 0 0,1-1-1 0 0,-2 1 0 0 0,1-1 0 0 0,-2-1 0 0 0,0 1 0 0 0,-1-1 1 0 0,0-1-1 0 0,-3 3-229 0 0,-27 51 262 0 0,31-53-226 0 0,-15 40 110 0 0,20-13 24 0 0,4-37-133 0 0,0-1-1 0 0,0 1 1 0 0,0 0 0 0 0,0-1-1 0 0,0 0 1 0 0,1 1-1 0 0,-1-1 1 0 0,1 0 0 0 0,0 0-1 0 0,-1 0 1 0 0,1-1-1 0 0,0 1 1 0 0,0-1 0 0 0,0 1-1 0 0,0-1 1 0 0,1 0-1 0 0,-1 0 1 0 0,0-1 0 0 0,0 1-1 0 0,2 0-36 0 0,14 1 145 0 0,0 0-1 0 0,-1-1 0 0 0,1-1 1 0 0,0-1-1 0 0,-1 0 0 0 0,1-2 1 0 0,0 0-1 0 0,-1-1 0 0 0,11-4-144 0 0,-20-5-1047 0 0,-8 1-5370 0 0,-1 9 2275 0 0,0 2-7151 0 0</inkml:trace>
  <inkml:trace contextRef="#ctx0" brushRef="#br0" timeOffset="2697.941">1796 185 9786 0 0,'0'0'1654'0'0,"0"0"-425"0"0,0 0-63 0 0,0 0 148 0 0,0 0 85 0 0,0 0-91 0 0,0 0-232 0 0,0 0-230 0 0,0 0-168 0 0,0 0-119 0 0,0 0-75 0 0,0 0-28 0 0,-4 15-40 0 0,-27 110 1018 0 0,-26 104-29 0 0,9-80-1218 0 0,-29 58-212 0 0,76-195-1020 0 0,13-23-1425 0 0,0-1 803 0 0,-2 3-463 0 0,1 0-4167 0 0,-3 1-4786 0 0</inkml:trace>
  <inkml:trace contextRef="#ctx0" brushRef="#br0" timeOffset="3347.976">1964 321 1792 0 0,'0'0'3760'0'0,"0"0"-1654"0"0,0 0-449 0 0,0 0 100 0 0,0 0 50 0 0,0 0-155 0 0,0 0-313 0 0,0 0-356 0 0,0 0-310 0 0,0 0-190 0 0,0 0-115 0 0,0 0-54 0 0,0 0 19 0 0,-3 6 446 0 0,43-5 827 0 0,175-23 827 0 0,-9-11-1379 0 0,-202 70-609 0 0,-6-19-322 0 0,0-1 0 0 0,-2 1 0 0 0,0-1 0 0 0,-1 0 0 0 0,0 0 0 0 0,-2 0 0 0 0,0-1 0 0 0,-7 11-123 0 0,-6 19 149 0 0,-84 212 163 0 0,83-156-423 0 0,21-101 84 0 0,0-1-18 0 0,0 0-19 0 0,0 0-13 0 0,0 0-7 0 0,0 0-16 0 0,0 0-7 0 0,0 0-17 0 0,0 0-32 0 0,0 0-26 0 0,0 0-48 0 0,6-34-4955 0 0,0 24-2017 0 0,-5 6-3778 0 0</inkml:trace>
  <inkml:trace contextRef="#ctx0" brushRef="#br0" timeOffset="3661.643">1909 671 9434 0 0,'0'0'2091'0'0,"0"0"-725"0"0,0 0-278 0 0,0 0 83 0 0,0 0 96 0 0,0 0-7 0 0,0 0-88 0 0,0 0-147 0 0,0 0-147 0 0,0 0-97 0 0,0 0-119 0 0,0 0-67 0 0,0 0-48 0 0,34-6-52 0 0,105-17-11 0 0,-10 0 699 0 0,57-13-315 0 0,-84 25-735 0 0,-80 11-4116 0 0,1-1-4234 0 0,-23 1-3466 0 0</inkml:trace>
  <inkml:trace contextRef="#ctx0" brushRef="#br0" timeOffset="6137.178">2905 23 4313 0 0,'0'0'2368'0'0,"0"0"-364"0"0,0 0-136 0 0,0 0-17 0 0,0 0-157 0 0,0 0-245 0 0,0 0-283 0 0,0 0-289 0 0,0 0-223 0 0,0 0-154 0 0,0 0-113 0 0,0 0-45 0 0,7 23 1707 0 0,3 19-970 0 0,-2 1 0 0 0,-2 1 0 0 0,-2 0 0 0 0,-1 21-1079 0 0,3 572 776 0 0,20-527-767 0 0,-24-105 43 0 0,-6-3 470 0 0,-4-5-588 0 0,-107 3-70 0 0,85 3 108 0 0,-178 21-80 0 0,-483 30-429 0 0,-6-13 523 0 0,355-26 49 0 0,-30 18-63 0 0,105 18 217 0 0,206-33 9 0 0,39-14-157 0 0,-55 7 263 0 0,20-11 487 0 0,57-2-665 0 0,-2-8 42 0 0,0-4-86 0 0,16-166 61 0 0,7 0-226 0 0,-14-93-16 0 0,-53 1-49 0 0,43 254 124 0 0,-12-133-109 0 0,31 110-58 0 0,-4 15 89 0 0,2 14 103 0 0,33-9-170 0 0,79 6 185 0 0,36 1-2 0 0,258 6 136 0 0,186-17-73 0 0,-127 6-21 0 0,-220 12-64 0 0,187 14 49 0 0,-206-7 147 0 0,-240 0-190 0 0,10 0 62 0 0,58 0-15 0 0,-84 8 331 0 0,-3-3-1607 0 0,14 0-2028 0 0,1 0-3953 0 0,3-2-4523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40.5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665 700 0 0 0,'0'0'752'0'0,"0"0"-373"0"0,0 0-128 0 0,0 0 234 0 0,0 0 405 0 0,0 0 345 0 0,0 0 163 0 0,0 0-96 0 0,0 0-278 0 0,0 0-260 0 0,0 0-153 0 0,5-2-45 0 0,91-15 3357 0 0,322 24 520 0 0,-107 1-3102 0 0,179 0-243 0 0,176 6 271 0 0,112-14-246 0 0,-389-3-619 0 0,493-12 818 0 0,-87 15-566 0 0,-435 19-510 0 0,822-8 694 0 0,-802-12-591 0 0,183 12-82 0 0,-288-22-605 0 0,-272 11 186 0 0,59-2-795 0 0,-25-7-5874 0 0,-30 6-831 0 0,-2-1-3776 0 0</inkml:trace>
  <inkml:trace contextRef="#ctx0" brushRef="#br0" timeOffset="640.971">1722 0 3409 0 0,'0'0'703'0'0,"0"0"-118"0"0,0 0 254 0 0,0 0 541 0 0,0 0 471 0 0,0 0 190 0 0,0 0-221 0 0,0 0-466 0 0,0 0-442 0 0,0 0-277 0 0,0 0-130 0 0,0 0-55 0 0,-36 18-13 0 0,-110 57-17 0 0,-38 39 918 0 0,24-15-582 0 0,-207 144 163 0 0,323-204-1177 0 0,44-38 28 0 0,17-1-704 0 0,4-2 291 0 0,1-1 0 0 0,-1-1 0 0 0,0-1 0 0 0,0-1 0 0 0,0-1 0 0 0,-1 0 0 0 0,0-2 0 0 0,2-1 643 0 0,30-12-5220 0 0,-21 13-3348 0 0</inkml:trace>
  <inkml:trace contextRef="#ctx0" brushRef="#br0" timeOffset="905.237">2686 37 3041 0 0,'0'0'474'0'0,"0"0"-214"0"0,0 0 427 0 0,0 0 1156 0 0,0 0 751 0 0,0 0 294 0 0,0 0-347 0 0,0 0-968 0 0,0 0-569 0 0,0 0-264 0 0,-32 17-110 0 0,-105 53-66 0 0,-16 4 571 0 0,32-17-268 0 0,3 6-1 0 0,-80 57-866 0 0,185-112-81 0 0,1 0 0 0 0,0 1 0 0 0,1 0-1 0 0,0 1 1 0 0,0 0 0 0 0,1 1 0 0 0,0 0 0 0 0,1 1-1 0 0,-4 7 82 0 0,12-18-79 0 0,0 0 1 0 0,1 0-1 0 0,-1 0 0 0 0,1 0 0 0 0,-1 0 0 0 0,1 0 0 0 0,0 0 0 0 0,0 0 0 0 0,-1 0 0 0 0,1 1 0 0 0,0-1 0 0 0,0 0 0 0 0,0 0 0 0 0,0 0 0 0 0,0 0 0 0 0,0 0 0 0 0,1 1 0 0 0,-1-1 0 0 0,0 0 0 0 0,1 0 0 0 0,-1 0 0 0 0,0 0 0 0 0,1 0 0 0 0,-1 0 0 0 0,1 0 0 0 0,0 0 0 0 0,-1 0 0 0 0,1 0 0 0 0,0 0 0 0 0,0 0 0 0 0,-1 0 0 0 0,1-1 0 0 0,0 1 0 0 0,0 0 0 0 0,0-1 0 0 0,0 1 0 0 0,0 0 0 0 0,0-1 0 0 0,0 1 0 0 0,0-1 0 0 0,0 1 0 0 0,0-1 0 0 0,0 0 0 0 0,1 0 0 0 0,-1 1 0 0 0,0-1 0 0 0,0 0 79 0 0,30 4-3973 0 0,-4-5-4418 0 0,-16-2 3491 0 0</inkml:trace>
  <inkml:trace contextRef="#ctx0" brushRef="#br0" timeOffset="1177.922">3515 118 7210 0 0,'0'0'1457'0'0,"0"0"-439"0"0,0 0-163 0 0,0 0 255 0 0,0 0 300 0 0,-35 20 100 0 0,-110 62-135 0 0,-438 235 2594 0 0,364-177-4798 0 0,219-140 764 0 0,1 0 0 0 0,-1 0 0 0 0,0 1 0 0 0,1-1-1 0 0,-1 0 1 0 0,0 0 0 0 0,0 0 0 0 0,1 0 0 0 0,-1 0-1 0 0,0 1 1 0 0,0-1 0 0 0,1 0 0 0 0,-1 0 0 0 0,0 1-1 0 0,0-1 1 0 0,0 0 0 0 0,1 0 0 0 0,-1 1 0 0 0,0-1 0 0 0,0 0-1 0 0,0 0 1 0 0,0 1 0 0 0,0-1 0 0 0,1 0 0 0 0,-1 1-1 0 0,0-1 1 0 0,0 0 0 0 0,0 1 0 0 0,0-1 0 0 0,0 0-1 0 0,0 0 1 0 0,0 1 0 0 0,0-1 0 0 0,0 0 0 0 0,0 1-1 0 0,0-1 1 0 0,-1 0 0 0 0,1 1 0 0 0,0-1 0 0 0,0 0-1 0 0,0 0 1 0 0,0 1 0 0 0,0-1 0 0 0,-1 0 0 0 0,1 1-1 0 0,0-1 1 0 0,0 0 0 0 0,0 0 0 0 0,-1 0 0 0 0,1 1-1 0 0,0-1 1 0 0,0 0 0 0 0,-1 0 0 0 0,1 0 0 0 0,0 1-1 0 0,0-1 1 0 0,-1 0 0 0 0,1 0 0 0 0,0 0 0 0 0,-1 0 0 0 0,1 0-1 0 0,0 0 1 0 0,0 0 0 0 0,-1 0 0 0 0,1 0 65 0 0,27 1-6532 0 0,-14-4-848 0 0</inkml:trace>
  <inkml:trace contextRef="#ctx0" brushRef="#br0" timeOffset="1443.727">4641 92 3409 0 0,'0'0'2511'0'0,"0"0"-1236"0"0,0 0-491 0 0,0 0-14 0 0,0 0 351 0 0,0 0 598 0 0,0 0 287 0 0,0 0-58 0 0,0 0-413 0 0,0 0-664 0 0,0 0-405 0 0,0 0-156 0 0,0 0-46 0 0,-23 24-1 0 0,-77 72 7 0 0,12-43 148 0 0,59-42-280 0 0,-62 33 183 0 0,1-3-271 0 0,2 4 0 0 0,1 4 1 0 0,-30 26-51 0 0,109-69-144 0 0,4-4 26 0 0,1 0-1 0 0,-1 0 0 0 0,1 0 1 0 0,0 0-1 0 0,0 1 1 0 0,0-1-1 0 0,0 1 1 0 0,0 0-1 0 0,0 0 0 0 0,1 0 1 0 0,-1 0-1 0 0,1 0 1 0 0,0 1-1 0 0,0-1 1 0 0,0 1-1 0 0,1-1 0 0 0,-1 1 1 0 0,0 2 118 0 0,41 1-3346 0 0,24-13-597 0 0,-21-5-1453 0 0,-17 3-191 0 0</inkml:trace>
  <inkml:trace contextRef="#ctx0" brushRef="#br0" timeOffset="1731.741">5950 118 1952 0 0,'0'0'1855'0'0,"0"0"-462"0"0,0 0 99 0 0,0 0 613 0 0,0 0 398 0 0,0 0-1 0 0,0 0-466 0 0,0 0-858 0 0,0 0-578 0 0,0 0-255 0 0,-33 18-113 0 0,-109 57-32 0 0,-61 13 396 0 0,-194 81-841 0 0,334-118-3310 0 0,72-36-6602 0 0,-3-11 5125 0 0</inkml:trace>
  <inkml:trace contextRef="#ctx0" brushRef="#br0" timeOffset="1905.771">6928 133 13347 0 0,'0'0'627'0'0,"0"0"-294"0"0,0 0-116 0 0,0 0 88 0 0,-38 20 169 0 0,-119 63 125 0 0,-230 111 1658 0 0,328-166-2236 0 0,44-22-146 0 0,0 0 1 0 0,0 1-1 0 0,0 1 0 0 0,1 0 1 0 0,0 1-1 0 0,1 0 1 0 0,-1 1-1 0 0,2 1 0 0 0,-9 9 125 0 0,21-19-102 0 0,0 0 0 0 0,0 0-1 0 0,-1 0 1 0 0,1 0 0 0 0,0 0 0 0 0,0 0-1 0 0,1 0 1 0 0,-1 0 0 0 0,0 0-1 0 0,0 0 1 0 0,0 0 0 0 0,1 0-1 0 0,-1 0 1 0 0,0 0 0 0 0,1 0 0 0 0,-1 0-1 0 0,1-1 1 0 0,-1 1 0 0 0,1 0-1 0 0,-1 0 1 0 0,1 0 0 0 0,0-1 0 0 0,-1 1-1 0 0,1 0 1 0 0,0-1 0 0 0,0 1-1 0 0,0 0 1 0 0,-1-1 0 0 0,1 1-1 0 0,0-1 1 0 0,0 1 0 0 0,0-1 0 0 0,0 0-1 0 0,0 1 1 0 0,0-1 0 0 0,0 0-1 0 0,0 0 1 0 0,0 0 0 0 0,0 1-1 0 0,0-1 1 0 0,0 0 0 0 0,0 0 0 0 0,0-1-1 0 0,0 1 1 0 0,0 0 0 0 0,0 0-1 0 0,0 0 1 0 0,0-1 0 0 0,0 1 0 0 0,0 0-1 0 0,0-1 1 0 0,-1 1 0 0 0,1-1-1 0 0,0 1 1 0 0,0-1 0 0 0,0 1-1 0 0,0-1 103 0 0,3 1-685 0 0,15 0-3134 0 0,-2 0-2904 0 0</inkml:trace>
  <inkml:trace contextRef="#ctx0" brushRef="#br0" timeOffset="2130.466">7638 195 2176 0 0,'0'0'2166'0'0,"0"0"-315"0"0,0 0 166 0 0,0 0 301 0 0,0 0 2 0 0,0 0-307 0 0,0 0-584 0 0,0 0-642 0 0,0 0-367 0 0,0 0-173 0 0,-37 21-85 0 0,-118 63-55 0 0,33-23 7 0 0,42-27-152 0 0,59-27-441 0 0,-1 1 0 0 0,1 2-1 0 0,1 0 1 0 0,0 1 0 0 0,0 1-1 0 0,1 1 1 0 0,-8 7 479 0 0,16 0-3659 0 0,23-3-6069 0 0,-3-13 8381 0 0</inkml:trace>
  <inkml:trace contextRef="#ctx0" brushRef="#br0" timeOffset="2439.961">8249 240 0 0 0,'0'0'898'0'0,"0"0"970"0"0,0 0 392 0 0,0 0 101 0 0,0 0 83 0 0,0 0-122 0 0,0 0-257 0 0,0 0-413 0 0,0 0-569 0 0,0 0-416 0 0,0 0-243 0 0,-14 32-116 0 0,-51 104-72 0 0,61-129-214 0 0,-1 1 1 0 0,1-1-1 0 0,-1-1 1 0 0,-1 1-1 0 0,1 0 1 0 0,-1-1-1 0 0,0 0 1 0 0,0-1-1 0 0,-1 1 0 0 0,0-1 1 0 0,0-1-1 0 0,-5 4-22 0 0,-10 6 55 0 0,-83 60 283 0 0,17-12-1564 0 0,31-20-4466 0 0,47-31-4640 0 0</inkml:trace>
  <inkml:trace contextRef="#ctx0" brushRef="#br0" timeOffset="6384.788">2703 1547 0 0 0,'40'-11'3223'0'0,"-40"11"-3057"0"0,1-1 7473 0 0,1 0-3650 0 0,0-8-111 0 0,-33-21-1508 0 0,25 25-2241 0 0,-1 1 0 0 0,0-1 0 0 0,0 1 0 0 0,0 1 0 0 0,0-1 0 0 0,-1 1 0 0 0,0 0 0 0 0,1 1 0 0 0,-1 0 0 0 0,0 0 0 0 0,0 1 0 0 0,0 0 0 0 0,0 0 0 0 0,-1 1 1 0 0,1 0-1 0 0,0 0 0 0 0,0 1 0 0 0,-2 1-129 0 0,-19-2 73 0 0,-147 29 965 0 0,166-26-993 0 0,0 1 1 0 0,0 0 0 0 0,0 0-1 0 0,1 1 1 0 0,-1 1 0 0 0,1-1-1 0 0,0 1 1 0 0,1 1 0 0 0,0 0-1 0 0,0 0 1 0 0,0 0 0 0 0,1 1-1 0 0,0 0 1 0 0,0 1 0 0 0,1-1-1 0 0,-4 8-45 0 0,-28 62 144 0 0,7 79 161 0 0,26 15 28 0 0,10-153-300 0 0,0 0 0 0 0,1 0 0 0 0,1 0 0 0 0,1 0 0 0 0,0-1 0 0 0,1-1 0 0 0,1 1 1 0 0,1-1-1 0 0,1-1 0 0 0,8 10-33 0 0,-2-1 46 0 0,68 73 138 0 0,39-46 152 0 0,-55-30-111 0 0,26-4 53 0 0,-40-10-163 0 0,62-9 250 0 0,-84-6-279 0 0,29-15 26 0 0,-51 17-69 0 0,-2-1 0 0 0,1-1 0 0 0,0 0 0 0 0,-1 0 0 0 0,-1-1 0 0 0,1 0 0 0 0,-1-1 0 0 0,0 0 0 0 0,-1 0 0 0 0,0-1 0 0 0,-1 0-43 0 0,58-94 192 0 0,-19 20-40 0 0,-23 25-6 0 0,-16 37-93 0 0,-1-1 0 0 0,0 1 1 0 0,-2-2-1 0 0,0 1 0 0 0,-2 0 1 0 0,0-6-54 0 0,-2 10 15 0 0,1 14-6 0 0,-1 0-1 0 0,1 0 0 0 0,-1 0 0 0 0,0 0 1 0 0,-1-1-1 0 0,1 1 0 0 0,-1 0 0 0 0,0 0 0 0 0,0 0 1 0 0,-1 0-1 0 0,1 0 0 0 0,-1 1 0 0 0,0-1 0 0 0,-2-2-8 0 0,-14-29 8 0 0,-57-75 44 0 0,3 12-37 0 0,46 60-25 0 0,23 33 8 0 0,0 0 1 0 0,-1 1-1 0 0,0 0 0 0 0,0-1 1 0 0,0 1-1 0 0,0 0 1 0 0,-1 1-1 0 0,0-1 0 0 0,0 1 1 0 0,0 0-1 0 0,0 0 1 0 0,-4-1 1 0 0,-111-22-96 0 0,16 13 60 0 0,25 7-71 0 0,4 26-296 0 0,-1 45-865 0 0,54-39-2596 0 0,2-1-5056 0 0,16-20-2661 0 0</inkml:trace>
  <inkml:trace contextRef="#ctx0" brushRef="#br0" timeOffset="9458.682">2653 1908 0 0 0,'0'0'120'0'0,"3"-4"103"0"0,10-11 74 0 0,1-10 10962 0 0,-18 13-9250 0 0,-24-3 1720 0 0,-20 27-2539 0 0,42-7-1148 0 0,0 1 1 0 0,1-1-1 0 0,0 1 1 0 0,0 1-1 0 0,0-1 1 0 0,1 1 0 0 0,0 0-1 0 0,0 0 1 0 0,1 0-1 0 0,0 0 1 0 0,0 1-1 0 0,0-1 1 0 0,1 1-1 0 0,1-1 1 0 0,-1 1-1 0 0,1 0 1 0 0,0 0 0 0 0,1 0-1 0 0,0 0 1 0 0,0 0-1 0 0,1 5-42 0 0,2-8 78 0 0,-1 0 0 0 0,1-1 0 0 0,0 1 0 0 0,0-1 0 0 0,0 1 0 0 0,0-1 0 0 0,1 0 0 0 0,0 0 0 0 0,0-1 0 0 0,0 1 0 0 0,0-1 0 0 0,1 0 0 0 0,-1 0 0 0 0,1 0 0 0 0,0-1 0 0 0,-1 1 0 0 0,1-1 0 0 0,0 0 0 0 0,1-1 0 0 0,-1 1 0 0 0,0-1-1 0 0,0 0 1 0 0,1 0 0 0 0,-1-1 0 0 0,0 0 0 0 0,3 0-78 0 0,-2 0 79 0 0,-1 0-1 0 0,1 0 0 0 0,-1-1 0 0 0,1 0 0 0 0,-1 0 1 0 0,0 0-1 0 0,1-1 0 0 0,-1 0 0 0 0,0 0 0 0 0,0 0 1 0 0,0-1-1 0 0,0 1 0 0 0,-1-1 0 0 0,1 0 1 0 0,-1-1-1 0 0,0 1 0 0 0,1-1 0 0 0,-2 0 0 0 0,1 0 1 0 0,0 0-1 0 0,-1 0 0 0 0,0-1 0 0 0,0 1 0 0 0,0-1 1 0 0,0 0-1 0 0,-1 0 0 0 0,0 0 0 0 0,0 0 0 0 0,0 0 1 0 0,-1-1-1 0 0,1 1 0 0 0,-1-1 0 0 0,-1 1 1 0 0,1-6-79 0 0,0 6-39 0 0,-1-1 1 0 0,0 1 0 0 0,0 0 0 0 0,-1-1 0 0 0,0 1 0 0 0,0-1-1 0 0,0 1 1 0 0,0 0 0 0 0,-1 0 0 0 0,0 0 0 0 0,0 0 0 0 0,-1 0 0 0 0,1 0-1 0 0,-1 0 1 0 0,0 1 0 0 0,0 0 0 0 0,0-1 0 0 0,-1 1 0 0 0,0 0 0 0 0,1 0-1 0 0,-1 1 1 0 0,-1-1 0 0 0,1 1 0 0 0,0 0 0 0 0,-1 0 0 0 0,0 1-1 0 0,0-1 1 0 0,-3 0 38 0 0,-26-8-1899 0 0,11 7-4443 0 0,9 3-5066 0 0</inkml:trace>
  <inkml:trace contextRef="#ctx0" brushRef="#br0" timeOffset="11439.031">2255 626 0 0 0,'0'0'412'0'0,"0"0"651"0"0,0 0 296 0 0,0 0 179 0 0,0 0 93 0 0,0 0-52 0 0,0 0-90 0 0,0 0-150 0 0,0 0-179 0 0,0 0-153 0 0,0 0-145 0 0,0 0-125 0 0,-1-3-102 0 0,-2-8 705 0 0,7 18 1712 0 0,37 157 487 0 0,-23 92-2751 0 0,-11-95-394 0 0,15 181-141 0 0,16-26-234 0 0,-33-272-1 0 0,-1 0 0 0 0,-2 0 0 0 0,-3 0 0 0 0,-2 14-18 0 0,2-50 1 0 0,1 0-1 0 0,0 0 1 0 0,0 0 0 0 0,0 0-1 0 0,1 0 1 0 0,1 0 0 0 0,-1 0-1 0 0,1 0 1 0 0,0-1 0 0 0,1 1-1 0 0,0-1 1 0 0,3 6-1 0 0,-10 42 169 0 0,29-60-73 0 0,103-28 203 0 0,112 15-271 0 0,-143 0-12 0 0,-57 11 4 0 0,-40 7-15 0 0,0 0 3 0 0,0 0 4 0 0,0 0 18 0 0,0 0 11 0 0,0 0 15 0 0,0 0 17 0 0,0 0 21 0 0,0 0 10 0 0,0 0 4 0 0,-19-27 368 0 0,28-57-387 0 0,3-63 135 0 0,-12 109-186 0 0,-5-135 44 0 0,1-3-151 0 0,-5-26 125 0 0,-2 73-76 0 0,1-199 3 0 0,12 134 18 0 0,0 157 52 0 0,-1 36 1089 0 0,-1 1-5392 0 0,1 0-4715 0 0,-1 0-2317 0 0</inkml:trace>
  <inkml:trace contextRef="#ctx0" brushRef="#br0" timeOffset="12616.7">2719 626 0 0 0,'0'0'1075'0'0,"0"0"120"0"0,0 0-47 0 0,0 0-33 0 0,0 0 53 0 0,0 0 58 0 0,-34 27-15 0 0,-111 82-80 0 0,17 2 1677 0 0,105-92-2293 0 0,1 1 1 0 0,1 1-1 0 0,1 0 0 0 0,1 2 0 0 0,1 1 0 0 0,1 0 0 0 0,-8 15-515 0 0,24-38 4 0 0,0 0 0 0 0,0 0 0 0 0,0 0-1 0 0,0 0 1 0 0,1 0 0 0 0,-1 1 0 0 0,0-1-1 0 0,1 0 1 0 0,-1 0 0 0 0,1 0 0 0 0,-1 1-1 0 0,1-1 1 0 0,-1 0 0 0 0,1 1 0 0 0,0-1-1 0 0,0 0 1 0 0,0 1 0 0 0,0-1 0 0 0,0 0-1 0 0,0 1 1 0 0,0-1 0 0 0,0 0 0 0 0,0 1-1 0 0,0-1 1 0 0,1 0 0 0 0,-1 0 0 0 0,1 1-1 0 0,-1-1 1 0 0,1 0 0 0 0,-1 0 0 0 0,1 0-1 0 0,0 1 1 0 0,0-1 0 0 0,-1 0 0 0 0,1 0-1 0 0,0 0 1 0 0,0 0 0 0 0,0 0 0 0 0,0-1-1 0 0,0 1 1 0 0,0 0 0 0 0,1 0 0 0 0,-1-1-1 0 0,0 1 1 0 0,0 0 0 0 0,0-1 0 0 0,1 1-1 0 0,-1-1 1 0 0,0 0 0 0 0,0 1 0 0 0,1-1-1 0 0,-1 0 1 0 0,0 0 0 0 0,1 0 0 0 0,-1 0-1 0 0,0 0 1 0 0,1 0 0 0 0,-1 0 0 0 0,0-1-1 0 0,1 1 1 0 0,-1 0 0 0 0,0-1 0 0 0,1 1-1 0 0,-1-1-3 0 0,16-3 67 0 0,0-1 0 0 0,0 0 0 0 0,0-2 0 0 0,-1 0 0 0 0,0-1 0 0 0,0 0 0 0 0,6-6-67 0 0,-2 3-27 0 0,237-136-220 0 0,-187 121-302 0 0,-70 26 462 0 0,-23 23 138 0 0,-242 229 567 0 0,166-163-329 0 0,100-89-301 0 0,-1 0 1 0 0,0 0 0 0 0,1 0-1 0 0,-1 1 1 0 0,1-1 0 0 0,-1 0 0 0 0,1 0-1 0 0,-1 0 1 0 0,0 1 0 0 0,1-1-1 0 0,-1 0 1 0 0,0 1 0 0 0,1-1 0 0 0,-1 0-1 0 0,0 1 1 0 0,0-1 0 0 0,1 0 0 0 0,-1 1-1 0 0,0-1 1 0 0,0 0 0 0 0,1 1-1 0 0,-1-1 1 0 0,0 1 0 0 0,0-1 0 0 0,0 1-1 0 0,0-1 1 0 0,0 0 0 0 0,0 1 0 0 0,0-1-1 0 0,0 1 1 0 0,0-1 0 0 0,0 1-1 0 0,0-1 1 0 0,0 1 0 0 0,0-1 0 0 0,0 0-1 0 0,0 1 1 0 0,0-1 0 0 0,0 1 0 0 0,0-1-1 0 0,-1 1 1 0 0,1-1 0 0 0,0 0-1 0 0,0 1 1 0 0,-1-1 0 0 0,1 1 0 0 0,0-1-1 0 0,-1 0 1 0 0,1 0 0 0 0,0 1 0 0 0,-1-1-1 0 0,1 0 1 0 0,0 1 0 0 0,-1-1 11 0 0,41-8-254 0 0,265-150-1500 0 0,-217 129 930 0 0,-87 30 803 0 0,0 0-1 0 0,0 0 1 0 0,-1 0 0 0 0,1 0 0 0 0,0 0 0 0 0,-1 0 0 0 0,1 0-1 0 0,0 0 1 0 0,-1 0 0 0 0,1 0 0 0 0,-1 1 0 0 0,0-1 0 0 0,0 0-1 0 0,1 0 1 0 0,-1 1 0 0 0,0-1 0 0 0,0 0 0 0 0,0 0 0 0 0,0 1-1 0 0,0-1 1 0 0,0 0 0 0 0,-1 0 0 0 0,1 1 0 0 0,0-1 0 0 0,-1 0-1 0 0,1 0 1 0 0,0 0 0 0 0,-1 1 0 0 0,0-1 0 0 0,1 0 0 0 0,-1 0-1 0 0,0 0 1 0 0,1 0 0 0 0,-1 0 0 0 0,0 0 0 0 0,0 0 0 0 0,0-1-1 0 0,0 1 1 0 0,-1 0 21 0 0,-225 242 1291 0 0,128-144-369 0 0,45-43-315 0 0,54-57-613 0 0,0 1 1 0 0,1 0 0 0 0,-1-1-1 0 0,0 1 1 0 0,1 0 0 0 0,-1 0-1 0 0,1-1 1 0 0,-1 1 0 0 0,1 0 0 0 0,-1 0-1 0 0,0 0 1 0 0,1 0 0 0 0,-1 0-1 0 0,1 0 1 0 0,-1 0 0 0 0,1 0-1 0 0,-1 0 1 0 0,1 0 0 0 0,-1 0 0 0 0,0 0-1 0 0,1 0 1 0 0,-1 0 0 0 0,1 0-1 0 0,-1 0 1 0 0,1 0 0 0 0,-1 0 0 0 0,0 1-1 0 0,1-1 1 0 0,-1 0 0 0 0,1 0-1 0 0,-1 0 1 0 0,0 1 0 0 0,1-1-1 0 0,-1 0 1 0 0,0 1 0 0 0,1-1 0 0 0,-1 0-1 0 0,0 1 1 0 0,1-1 0 0 0,-1 0-1 0 0,0 1 1 0 0,0-1 0 0 0,0 1-1 0 0,1-1 1 0 0,-1 0 0 0 0,0 1 0 0 0,0-1-1 0 0,0 1 1 0 0,0-1 0 0 0,0 1-1 0 0,0-1 1 0 0,0 1 0 0 0,0-1 0 0 0,0 0-1 0 0,0 1 1 0 0,0-1 0 0 0,0 1-1 0 0,0-1 1 0 0,0 1 0 0 0,0-1-1 0 0,0 1 1 0 0,0-1 0 0 0,-1 0 0 0 0,1 1-1 0 0,0-1 1 0 0,0 1 0 0 0,-1-1-1 0 0,1 0 1 0 0,0 1 0 0 0,-1-1 5 0 0,38-8-363 0 0,236-138-640 0 0,-240 142-241 0 0,-37 30 656 0 0,-7-8 795 0 0,-1 0 1 0 0,-1-1-1 0 0,-1-1 1 0 0,0 0-1 0 0,-1-1 1 0 0,-10 8-208 0 0,-7 8 355 0 0,-151 142 620 0 0,181-160-2474 0 0,21-22 699 0 0,97-71-628 0 0,-33 28-189 0 0,-79 55-2686 0 0,-21 19 3253 0 0,-266 218 367 0 0,248-204 216 0 0,67-36-1577 0 0,-27 0 1936 0 0</inkml:trace>
  <inkml:trace contextRef="#ctx0" brushRef="#br0" timeOffset="13762.227">2423 1930 0 0 0,'0'0'473'0'0,"0"0"85"0"0,0 0-58 0 0,0 0-81 0 0,0 0-62 0 0,0 0-39 0 0,0 0-46 0 0,0 0-54 0 0,0 0-74 0 0,-14 27-69 0 0,-42 81-23 0 0,50-75 103 0 0,87-39 308 0 0,-86 31-94 0 0,-9 27-304 0 0,59-48 98 0 0,75-36 269 0 0,-63 30-777 0 0,-57 2 313 0 0,5 26 1609 0 0,-2-25-1514 0 0,-1-1 0 0 0,1 1 0 0 0,-1 0-1 0 0,1-1 1 0 0,-1 1 0 0 0,1-1-1 0 0,-1 0 1 0 0,1 0 0 0 0,0 0 0 0 0,-1 0-1 0 0,1 0 1 0 0,-1-1 0 0 0,1 1-1 0 0,-1-1 1 0 0,1 1 0 0 0,-1-1 0 0 0,1 0-1 0 0,-1 0 1 0 0,0 0 0 0 0,1 0 0 0 0,-1-1-1 0 0,0 1 1 0 0,0-1 0 0 0,0 1-1 0 0,0-1 1 0 0,0 0 0 0 0,0 0 0 0 0,-1 1-1 0 0,2-2-62 0 0,2-1 59 0 0,0 0 0 0 0,0-1 0 0 0,0 1 0 0 0,0-1 0 0 0,-1 0 0 0 0,1 0 0 0 0,-1 0 0 0 0,-1-1-1 0 0,1 0 1 0 0,-1 1 0 0 0,0-1 0 0 0,0 0 0 0 0,-1-1 0 0 0,0 1 0 0 0,0 0 0 0 0,0-1 0 0 0,-1 1-1 0 0,0-1 1 0 0,1-5-59 0 0,-2 11 0 0 0,0 0 1 0 0,1 0-1 0 0,-1-1 0 0 0,0 1 0 0 0,0 0 0 0 0,0 0 0 0 0,0 0 1 0 0,0 0-1 0 0,0-1 0 0 0,-1 1 0 0 0,1 0 0 0 0,0 0 0 0 0,0 0 1 0 0,-1 0-1 0 0,1 0 0 0 0,-1 0 0 0 0,1 0 0 0 0,-1 0 0 0 0,1 0 1 0 0,-1 0-1 0 0,0 0 0 0 0,0 0 0 0 0,1 0 0 0 0,-1 0 0 0 0,0 0 1 0 0,0 0-1 0 0,0 1 0 0 0,0-1 0 0 0,0 0 0 0 0,0 1 0 0 0,0-1 0 0 0,0 1 1 0 0,-1-1-1 0 0,-31-3 2564 0 0,46-11-1952 0 0,75-51-98 0 0,-64 27-472 0 0,-24 38-30 0 0,0 1 1 0 0,1-1-1 0 0,-1 0 0 0 0,1 1 1 0 0,-1-1-1 0 0,0 0 1 0 0,1 0-1 0 0,-1 0 0 0 0,0 0 1 0 0,0 1-1 0 0,0-1 1 0 0,0 0-1 0 0,0 0 0 0 0,0 0 1 0 0,0 0-1 0 0,0 1 1 0 0,0-1-1 0 0,0 0 0 0 0,0 0 1 0 0,0 0-1 0 0,-1 1 0 0 0,1-1 1 0 0,0 0-1 0 0,-1 0 1 0 0,1 0-1 0 0,0 1 0 0 0,-1-1 1 0 0,1 0-1 0 0,-1 1 1 0 0,1-1-1 0 0,-1 0 0 0 0,1 1 1 0 0,-1-1-1 0 0,0 1 0 0 0,1-1 1 0 0,-1 1-1 0 0,0-1 1 0 0,0 1-1 0 0,1-1 0 0 0,-1 1 1 0 0,0 0-1 0 0,0-1 1 0 0,1 1-1 0 0,-1 0 0 0 0,0 0 1 0 0,0-1-1 0 0,0 1 0 0 0,0 0 1 0 0,1 0-1 0 0,-2 0-12 0 0,-89 8 764 0 0,57-5 1038 0 0,52-28-1858 0 0,98-108-129 0 0,-97 81 57 0 0,-65 41 112 0 0,-51 44-72 0 0,35-21 822 0 0,61-12-583 0 0,1-7-173 0 0,1 1 0 0 0,0 0 0 0 0,0-1 0 0 0,0 1 0 0 0,1 0 0 0 0,0 0 0 0 0,0 0-1 0 0,0 0 1 0 0,1 1 0 0 0,0-1 0 0 0,0 1 0 0 0,1-1 0 0 0,-1 1 0 0 0,1 0 0 0 0,0 0 0 0 0,4-2 22 0 0,31-30-178 0 0,-39 37 170 0 0,0 0 84 0 0,0 0 18 0 0,-20-3-522 0 0,12-8-1056 0 0,6 3-4542 0 0,2 1-2173 0 0</inkml:trace>
  <inkml:trace contextRef="#ctx0" brushRef="#br0" timeOffset="21866.274">2103 1757 0 0 0,'0'0'315'0'0,"-10"-11"6876"0"0,-32 29-1841 0 0,40-12 822 0 0,2 11-6555 0 0,0-14 957 0 0,19 151 1628 0 0,-3-39-1314 0 0,-5 197 256 0 0,0-50-625 0 0,-1-77-361 0 0,0 175 69 0 0,-2-265-141 0 0,-4 1 1 0 0,-4 0-1 0 0,-4 4-86 0 0,-11 106 309 0 0,-1 70 107 0 0,-10 8 97 0 0,11-98-211 0 0,-4 113 181 0 0,-4-118-203 0 0,6 140 119 0 0,26 34 60 0 0,-2-148-73 0 0,9 81 66 0 0,-16-230-380 0 0,0-58-88 0 0,0 0 32 0 0,0 0-17 0 0,0 0-3 0 0,0 0 12 0 0,0 0-17 0 0,0 0-27 0 0,0 0-15 0 0,0 0-29 0 0,0 0-55 0 0,0-19-1373 0 0,5-9-666 0 0,0 9-3454 0 0,-1 4-6407 0 0</inkml:trace>
  <inkml:trace contextRef="#ctx0" brushRef="#br0" timeOffset="31363.512">1915 6057 0 0 0,'0'0'332'0'0,"0"0"367"0"0,0 0 90 0 0,0 0 21 0 0,0 0 19 0 0,0 0-24 0 0,0 0-52 0 0,0 0-45 0 0,0 0-21 0 0,-7-3 1347 0 0,5 2 3135 0 0,-6-18 899 0 0,-13-6-3712 0 0,17 21-2225 0 0,1 0-1 0 0,-1 0 1 0 0,0 0-1 0 0,-1 0 1 0 0,1 1-1 0 0,-1 0 1 0 0,1 0-1 0 0,-1 0 1 0 0,0 0-1 0 0,0 1 1 0 0,0 0-1 0 0,0 0 1 0 0,-1 0-1 0 0,1 1 1 0 0,0-1-1 0 0,-1 1 1 0 0,1 1-1 0 0,-1-1 1 0 0,1 1-1 0 0,-1 0 1 0 0,-1 0-131 0 0,-1 0 56 0 0,0 1 1 0 0,0 0-1 0 0,0 0 1 0 0,1 1-1 0 0,-1 0 0 0 0,0 0 1 0 0,1 0-1 0 0,0 1 1 0 0,-1 0-1 0 0,1 1 0 0 0,0 0 1 0 0,1 0-1 0 0,-1 0 0 0 0,1 1 1 0 0,0 0-1 0 0,0 0 1 0 0,0 1-1 0 0,0-1 0 0 0,1 1 1 0 0,0 1-1 0 0,-4 5-56 0 0,-45 73 288 0 0,49-71-261 0 0,-1 0 1 0 0,2 0-1 0 0,0 1 0 0 0,1 0 0 0 0,0 0 0 0 0,1 0 0 0 0,1 0 1 0 0,0 5-28 0 0,30 43 128 0 0,-25-56-118 0 0,0-1 1 0 0,0 0-1 0 0,1 0 1 0 0,-1 0-1 0 0,1 0 1 0 0,1-1-1 0 0,-1 0 1 0 0,1 0-1 0 0,0 0 1 0 0,0 0-1 0 0,0-1 1 0 0,0 0-1 0 0,1-1 1 0 0,0 0-1 0 0,0 1 1 0 0,0-2-11 0 0,17 11 89 0 0,57 5 191 0 0,10-18 220 0 0,-25-18-248 0 0,-60 15-208 0 0,1 1 0 0 0,-1-1 0 0 0,1 0 0 0 0,-1-1 0 0 0,0 1 0 0 0,0-1 0 0 0,-1 0 0 0 0,1-1 0 0 0,-1 1 0 0 0,0-1 0 0 0,0 0 0 0 0,-1 0 0 0 0,1-1-1 0 0,-1 0 1 0 0,0 1 0 0 0,0-1 0 0 0,-1 0 0 0 0,0-1 0 0 0,0 1 0 0 0,1-5-44 0 0,14-69 230 0 0,-17 41-141 0 0,1 30-81 0 0,-1 1 0 0 0,-1 0 0 0 0,1-1 0 0 0,-1 1 0 0 0,-1 0 0 0 0,0 0 0 0 0,0-1 0 0 0,-1 1 0 0 0,1 0 1 0 0,-2 0-1 0 0,1 0 0 0 0,-1 0 0 0 0,-1 1 0 0 0,1-1 0 0 0,-1 1 0 0 0,-2-3-8 0 0,-2-1-55 0 0,-1 1 0 0 0,0 1 0 0 0,0 0-1 0 0,0 0 1 0 0,-1 0 0 0 0,-1 1 0 0 0,0 1 0 0 0,0 0-1 0 0,0 0 1 0 0,0 1 0 0 0,-1 1 0 0 0,0 0-1 0 0,-1 0 1 0 0,1 2 0 0 0,-1-1 55 0 0,-66-11-2231 0 0,53 13-986 0 0,0 1-3456 0 0,19 1-4943 0 0</inkml:trace>
  <inkml:trace contextRef="#ctx0" brushRef="#br0" timeOffset="34039.744">1797 5446 0 0 0,'0'0'600'0'0,"0"0"644"0"0,0 0 42 0 0,0 0-102 0 0,0 0-74 0 0,0 0-31 0 0,0 0-51 0 0,0 0-44 0 0,0 0-48 0 0,0 0-70 0 0,0 0-50 0 0,0 0-58 0 0,0 0-26 0 0,-6-2-60 0 0,-34-7 1958 0 0,10 8-229 0 0,-82 13 195 0 0,31 13-1487 0 0,-45 41 108 0 0,98-44-878 0 0,1 0 0 0 0,1 2 0 0 0,2 1 1 0 0,0 0-1 0 0,-17 27-339 0 0,27-35 78 0 0,0 2-1 0 0,2 0 1 0 0,0 0-1 0 0,1 1 1 0 0,1 1 0 0 0,1-1-1 0 0,1 2 1 0 0,0-1 0 0 0,2 1-1 0 0,-1 6-77 0 0,-17 120 387 0 0,21 69 262 0 0,20-159-413 0 0,30 87 226 0 0,-42-132-421 0 0,1-1 0 0 0,1 1 1 0 0,-1-1-1 0 0,2-1 0 0 0,0 0 1 0 0,0 0-1 0 0,1 0 0 0 0,0-1 1 0 0,1 0-1 0 0,9 7-41 0 0,21 24 123 0 0,-26-25-85 0 0,2 0 1 0 0,0-1-1 0 0,0 0 0 0 0,1-1 1 0 0,1-1-1 0 0,0-1 0 0 0,1-1 1 0 0,14 6-39 0 0,7 2 36 0 0,-14-12 62 0 0,45 8 89 0 0,121-11 196 0 0,-128-16-278 0 0,1-2-10 0 0,47-16 94 0 0,20-29 25 0 0,-68 18-54 0 0,23-43 53 0 0,-37-26-30 0 0,-31 25-37 0 0,20-59-51 0 0,-37 38 101 0 0,-48-1-96 0 0,9 4-25 0 0,4 45 20 0 0,-13-9-9 0 0,-20-14-4 0 0,14 19-85 0 0,-19 28 43 0 0,4 5-1 0 0,1 28-123 0 0,57 2 94 0 0,5-1-9 0 0,-1 0 1 0 0,1 0 0 0 0,-1 0 0 0 0,1 0 0 0 0,-1 0-1 0 0,1-1 1 0 0,-1 0 0 0 0,1 0 0 0 0,-1 0 0 0 0,1-1-1 0 0,0 1 1 0 0,0-1 0 0 0,-1 0 0 0 0,1 0 0 0 0,1-1-1 0 0,-2 0-1 0 0,-65-34-740 0 0,63 33-175 0 0,-8-8-424 0 0,12 6-2575 0 0,2-1-3631 0 0,1 3-4634 0 0</inkml:trace>
  <inkml:trace contextRef="#ctx0" brushRef="#br0" timeOffset="36051.488">1532 6874 0 0 0,'0'0'692'0'0,"0"0"190"0"0,0 0 99 0 0,0 0 27 0 0,0 0 17 0 0,0 0 7 0 0,0 0-21 0 0,0 0-26 0 0,0-1-647 0 0,0-1 9115 0 0,0 2-7757 0 0,-10 64 1725 0 0,-30 26-2554 0 0,19-46-581 0 0,-71 144 141 0 0,73-148-331 0 0,19-39-91 0 0,0-1 7 0 0,0 0 7 0 0,0 0-32 0 0,0 0-5 0 0,0 0 4 0 0,0 0 7 0 0,0 0 7 0 0,0 0-18 0 0,0 0 6 0 0,0 0 15 0 0,0 0-18 0 0,0 0 30 0 0,0 0 8 0 0,0 0-12 0 0,0 0-21 0 0,0 0 20 0 0,0 0-16 0 0,0 0 2 0 0,0 0-28 0 0,0 0-4 0 0,8-19-1644 0 0,8 7-1527 0 0,-6 3-4809 0 0,-7 8-3194 0 0</inkml:trace>
  <inkml:trace contextRef="#ctx0" brushRef="#br0" timeOffset="36693.543">2014 6823 0 0 0,'0'0'468'0'0,"0"0"351"0"0,0 0 288 0 0,0 0 161 0 0,0 0 56 0 0,5-5-113 0 0,12-12-173 0 0,-13 11 4446 0 0,-2 6 4239 0 0,-4 11-8629 0 0,15 112 1825 0 0,23 40-1397 0 0,36 2-848 0 0,-22-76-433 0 0,-44-83-439 0 0,-7-20-785 0 0,0-1-289 0 0,1 2-1596 0 0,0 5-3733 0 0,0 4-5520 0 0</inkml:trace>
  <inkml:trace contextRef="#ctx0" brushRef="#br0" timeOffset="37984.148">376 7519 968 0 0,'0'0'2126'0'0,"0"0"-35"0"0,0 0-125 0 0,0 0-151 0 0,0 0-131 0 0,0 0-130 0 0,0 0-110 0 0,0 0-146 0 0,0 0-161 0 0,0 0-172 0 0,0 0-133 0 0,0 0-115 0 0,25 1-85 0 0,162 5 1015 0 0,275-13 1335 0 0,62 7-1956 0 0,-221 3-406 0 0,59-7-102 0 0,175 1 319 0 0,-308-1-566 0 0,75-10 58 0 0,65-1 21 0 0,-148 12-17 0 0,214-5 274 0 0,-50 37-111 0 0,92-26-108 0 0,-110-21-353 0 0,-354 16-1432 0 0,-21-7-6448 0 0,4 6-4419 0 0</inkml:trace>
  <inkml:trace contextRef="#ctx0" brushRef="#br0" timeOffset="38783.689">1372 7217 520 0 0,'0'0'1106'0'0,"0"0"66"0"0,0 0 160 0 0,0 0 161 0 0,0 0-12 0 0,0 0-177 0 0,0 0-237 0 0,0 0-212 0 0,0 0-105 0 0,0 0-29 0 0,0 0-10 0 0,0 0-16 0 0,0 0-24 0 0,5 3 5349 0 0,-109 141-2934 0 0,41-67-2929 0 0,28-33-1483 0 0,35-44 628 0 0,0 0-381 0 0,0 0-530 0 0,2-3-6567 0 0,3-1-2077 0 0</inkml:trace>
  <inkml:trace contextRef="#ctx0" brushRef="#br0" timeOffset="39403.426">2180 7235 0 0 0,'0'0'193'0'0,"-5"6"588"0"0,-23 26 1095 0 0,10-27 2650 0 0,12 0 6064 0 0,11 6-7487 0 0,26 93 463 0 0,-22-78-3179 0 0,34 61 538 0 0,-38-82-1817 0 0,8 9 2345 0 0,-11-13-5579 0 0,-2-6-4941 0 0,-1 1-2784 0 0</inkml:trace>
  <inkml:trace contextRef="#ctx0" brushRef="#br0" timeOffset="42003.178">459 7633 7098 0 0,'0'0'964'0'0,"0"0"-284"0"0,0 0-201 0 0,0 0 154 0 0,-33 20 322 0 0,-104 65 260 0 0,-31 19 2643 0 0,162-101-3773 0 0,-8 5 26 0 0,1 0-1 0 0,0 0 0 0 0,0 2 1 0 0,1-1-1 0 0,0 2 1 0 0,1-1-1 0 0,0 2 0 0 0,-4 5-110 0 0,15-16-13 0 0,0 0-1 0 0,0 0 0 0 0,0 0 1 0 0,0 0-1 0 0,0 0 0 0 0,0 0 1 0 0,0 0-1 0 0,1 0 0 0 0,-1 0 1 0 0,0 0-1 0 0,1 0 0 0 0,-1 0 1 0 0,1 0-1 0 0,-1 0 0 0 0,1 0 0 0 0,-1 0 1 0 0,1 0-1 0 0,0-1 0 0 0,-1 1 1 0 0,1 0-1 0 0,0-1 0 0 0,0 1 1 0 0,0 0-1 0 0,-1-1 0 0 0,1 1 1 0 0,0-1-1 0 0,0 1 0 0 0,0-1 1 0 0,0 1-1 0 0,0-1 0 0 0,0 0 1 0 0,0 0-1 0 0,0 1 0 0 0,0-1 1 0 0,0 0-1 0 0,0 0 0 0 0,0 0 1 0 0,0 0-1 0 0,0 0 0 0 0,0 0 1 0 0,0 0-1 0 0,0-1 0 0 0,0 1 1 0 0,0 0-1 0 0,0 0 0 0 0,0-1 1 0 0,0 1-1 0 0,0-1 0 0 0,0 1 1 0 0,0-1-1 0 0,-1 1 0 0 0,1-1 1 0 0,0 1-1 0 0,0-2 14 0 0,10 2-13 0 0,15-2-29 0 0,-1-2-1 0 0,0 0 0 0 0,-1-2 0 0 0,1 0 0 0 0,-1-2 0 0 0,15-7 43 0 0,16-4-85 0 0,695-260 687 0 0,-727 272-561 0 0,26-11 116 0 0,1 3 0 0 0,0 2 0 0 0,0 2 0 0 0,1 2 0 0 0,1 3 0 0 0,12 1-157 0 0,-63 4 9 0 0,0 1 0 0 0,0 0 0 0 0,0 0 0 0 0,0-1 0 0 0,0 1 0 0 0,0 0 0 0 0,0 0 0 0 0,0 0 0 0 0,1 0 0 0 0,-1 0 0 0 0,0 1 0 0 0,0-1 0 0 0,0 0 0 0 0,0 0-1 0 0,0 1 1 0 0,0-1 0 0 0,0 1 0 0 0,0-1 0 0 0,0 1 0 0 0,0-1 0 0 0,0 1 0 0 0,-1-1 0 0 0,1 1 0 0 0,0 0 0 0 0,0-1 0 0 0,0 1 0 0 0,-1 0 0 0 0,1 0 0 0 0,0 0 0 0 0,-1 0 0 0 0,1 0-1 0 0,-1 0 1 0 0,1 0 0 0 0,-1 0 0 0 0,1 0 0 0 0,-1 0 0 0 0,0 0 0 0 0,1 0 0 0 0,-1 0 0 0 0,0 0 0 0 0,0 0 0 0 0,0 0 0 0 0,0 0 0 0 0,0 0 0 0 0,0 0 0 0 0,0 0 0 0 0,0 0 0 0 0,0 0-1 0 0,-1 0 1 0 0,1 1 0 0 0,0-1 0 0 0,-1 0 0 0 0,1 0 0 0 0,-1 0-9 0 0,-7 13 100 0 0,0-1 0 0 0,-1 0-1 0 0,0 0 1 0 0,-1-1 0 0 0,-1 0-1 0 0,0 0 1 0 0,-1-1 0 0 0,-8 6-100 0 0,1 0 29 0 0,-57 47 3 0 0,-2-3 0 0 0,-3-3 0 0 0,-3-4 0 0 0,-2-4 0 0 0,-12 1-32 0 0,-123 55 319 0 0,265-120-962 0 0,410-210 280 0 0,-267 134-16 0 0,33-16 414 0 0,113-32-35 0 0,-282 120 48 0 0,1 3 1 0 0,0 2-1 0 0,1 2 0 0 0,1 3 1 0 0,40-1-49 0 0,-92 8 3 0 0,1 0 0 0 0,0 1 0 0 0,0-1 0 0 0,0 1 1 0 0,0-1-1 0 0,0 1 0 0 0,0 0 0 0 0,0 0 1 0 0,0 1-1 0 0,0-1 0 0 0,0 0 0 0 0,0 1 1 0 0,0 0-1 0 0,0 0 0 0 0,-1 0 0 0 0,1 0 1 0 0,0 0-1 0 0,0 0 0 0 0,-1 1 0 0 0,1-1 1 0 0,-1 1-1 0 0,1 0 0 0 0,-1 0 0 0 0,0 0 0 0 0,0 0 1 0 0,0 0-1 0 0,0 0 0 0 0,0 1 0 0 0,0-1 1 0 0,0 1-1 0 0,-1-1 0 0 0,1 1 0 0 0,-1-1 1 0 0,0 1-1 0 0,0 0 0 0 0,0 0 0 0 0,0 0 1 0 0,0 0-1 0 0,-1 0 0 0 0,0 0 0 0 0,1 0 1 0 0,-1 0-4 0 0,-5 11 57 0 0,-1-1 1 0 0,0 0 0 0 0,-1 0-1 0 0,-1-1 1 0 0,0 0 0 0 0,0 0-1 0 0,-1-1 1 0 0,-1 0 0 0 0,0-1 0 0 0,-4 4-58 0 0,6-6 11 0 0,-40 40 118 0 0,-3-1 1 0 0,-2-3-1 0 0,-2-2 1 0 0,-2-2 0 0 0,-1-3-1 0 0,-63 29-129 0 0,53-26-373 0 0,191-88-337 0 0,-99 35 585 0 0,-15 9 106 0 0,515-250-6418 0 0,-296 155 7501 0 0,-204 88-790 0 0,1 1 0 0 0,1 1 0 0 0,0 1 1 0 0,0 2-1 0 0,0 0 0 0 0,1 2 0 0 0,0 1 0 0 0,0 1 0 0 0,17 1-274 0 0,-43 1 32 0 0,1 0 0 0 0,-1 0-1 0 0,1 1 1 0 0,-1-1 0 0 0,1 0-1 0 0,-1 1 1 0 0,1-1 0 0 0,-1 0 0 0 0,0 1-1 0 0,1 0 1 0 0,-1-1 0 0 0,0 1-1 0 0,1 0 1 0 0,-1 0 0 0 0,0 0-1 0 0,0 0 1 0 0,1 0 0 0 0,-1 0-1 0 0,0 0 1 0 0,0 0 0 0 0,0 0 0 0 0,-1 0-1 0 0,1 1 1 0 0,0-1 0 0 0,0 0-1 0 0,-1 1 1 0 0,1-1 0 0 0,0 1-1 0 0,-1-1 1 0 0,0 1 0 0 0,1-1 0 0 0,-1 1-1 0 0,0-1 1 0 0,0 1 0 0 0,0-1-1 0 0,0 1 1 0 0,0-1 0 0 0,0 1-1 0 0,0-1 1 0 0,0 1 0 0 0,-1-1-1 0 0,1 1 1 0 0,0-1 0 0 0,-1 2-32 0 0,-31 62 1339 0 0,-15-16-955 0 0,-2-2-1 0 0,-2-2 0 0 0,-2-2 0 0 0,-2-2 1 0 0,-1-3-1 0 0,-13 3-383 0 0,35-18 278 0 0,-42 21-66 0 0,92-45-613 0 0,151-82-665 0 0,259-131-4136 0 0,-331 168 5557 0 0,1 4 0 0 0,3 4 0 0 0,1 4 0 0 0,6 4-355 0 0,-82 25 249 0 0,2 0 1 0 0,-1 2-1 0 0,0 0 1 0 0,0 2-1 0 0,1 1 0 0 0,17 2-249 0 0,-41-2 29 0 0,1 0 0 0 0,-1 1 0 0 0,0-1 0 0 0,0 0 0 0 0,0 1 0 0 0,0-1 0 0 0,0 1 0 0 0,0 0-1 0 0,0-1 1 0 0,0 1 0 0 0,0 0 0 0 0,0 0 0 0 0,0 1 0 0 0,0-1 0 0 0,0 0 0 0 0,-1 1 0 0 0,1-1 0 0 0,-1 1-1 0 0,1-1 1 0 0,-1 1 0 0 0,1 0 0 0 0,-1-1 0 0 0,0 1 0 0 0,0 0 0 0 0,0 0 0 0 0,0 0 0 0 0,0 0 0 0 0,0 0-1 0 0,-1 0 1 0 0,1 0 0 0 0,-1 0 0 0 0,1 0 0 0 0,-1 1 0 0 0,0-1 0 0 0,0 0 0 0 0,0 0 0 0 0,0 0 0 0 0,0 0-1 0 0,0 1 1 0 0,-1 1-29 0 0,-37 80 1085 0 0,7-51-875 0 0,-1-1-1 0 0,-2-2 1 0 0,-1-2 0 0 0,-1-1 0 0 0,-35 19-210 0 0,-41 33 813 0 0,84-52-743 0 0,40-27-295 0 0,83-37-22 0 0,93-49-834 0 0,-76 33 373 0 0,1 4 1 0 0,117-31 707 0 0,-196 70 58 0 0,-5 1 114 0 0,0 1 1 0 0,0 1-1 0 0,0 2 0 0 0,1 1 0 0 0,0 1 1 0 0,0 2-1 0 0,5 1-172 0 0,-34-1 19 0 0,0 1 1 0 0,0 0-1 0 0,0 0 1 0 0,0 0-1 0 0,0 0 1 0 0,0 0-1 0 0,0 0 1 0 0,0 0-1 0 0,0 0 1 0 0,0 0-1 0 0,0 0 1 0 0,0 1-1 0 0,-1-1 1 0 0,1 0-1 0 0,0 1 1 0 0,0-1-1 0 0,0 1 1 0 0,0-1-1 0 0,0 1 1 0 0,-1-1-1 0 0,1 1 1 0 0,0-1-1 0 0,0 1 1 0 0,-1 0-1 0 0,1 0 0 0 0,0-1 1 0 0,-1 1-1 0 0,1 0 1 0 0,-1 0-1 0 0,1 0 1 0 0,-1-1-1 0 0,1 1 1 0 0,-1 0-1 0 0,0 0 1 0 0,1 0-1 0 0,-1 0 1 0 0,0 0-1 0 0,0 0 1 0 0,0 0-1 0 0,0 0 1 0 0,0 0-1 0 0,0 0 1 0 0,0 0-1 0 0,0 0 1 0 0,0 0-1 0 0,0 0 1 0 0,0 0-1 0 0,-1 0 1 0 0,1 0-1 0 0,0 0-19 0 0,-29 39 840 0 0,-176 111 581 0 0,80-68-761 0 0,126-83-671 0 0,-1 0 1 0 0,1 1-1 0 0,-1-1 0 0 0,1 0 0 0 0,-1 1 0 0 0,1-1 0 0 0,-1 0 0 0 0,0 1 0 0 0,1-1 0 0 0,-1 1 0 0 0,1-1 0 0 0,-1 0 0 0 0,0 1 0 0 0,0-1 1 0 0,1 1-1 0 0,-1-1 0 0 0,0 1 0 0 0,0-1 0 0 0,1 1 0 0 0,-1 0 0 0 0,0-1 0 0 0,0 1 0 0 0,0-1 0 0 0,0 1 0 0 0,0-1 0 0 0,0 1 1 0 0,0-1-1 0 0,0 1 0 0 0,0 0 0 0 0,0-1 0 0 0,0 1 0 0 0,0-1 0 0 0,-1 1 0 0 0,1-1 0 0 0,0 1 0 0 0,0-1 0 0 0,0 1 0 0 0,-1-1 0 0 0,1 1 1 0 0,0-1-1 0 0,-1 1 0 0 0,1-1 0 0 0,0 1 0 0 0,-1-1 0 0 0,1 0 0 0 0,-1 1 0 0 0,1-1 0 0 0,-1 1 11 0 0,112-36-693 0 0,251-122-861 0 0,-132 68 2736 0 0,91-16-1182 0 0,-287 95 182 0 0,0 1 0 0 0,1 2 0 0 0,-1 2 0 0 0,2 1 1 0 0,17 1-183 0 0,-52 3 24 0 0,0 0 0 0 0,-1 1 1 0 0,1-1-1 0 0,0 0 1 0 0,-1 0-1 0 0,1 1 1 0 0,-1-1-1 0 0,1 0 1 0 0,-1 1-1 0 0,1-1 1 0 0,-1 0-1 0 0,1 1 1 0 0,-1-1-1 0 0,1 1 1 0 0,-1-1-1 0 0,1 1 1 0 0,-1-1-1 0 0,0 1 0 0 0,1-1 1 0 0,-1 1-1 0 0,0 0 1 0 0,1-1-1 0 0,-1 1 1 0 0,0-1-1 0 0,0 1 1 0 0,1 0-1 0 0,-1-1 1 0 0,0 1-1 0 0,0 0 1 0 0,0-1-1 0 0,0 1 1 0 0,0 0-1 0 0,0-1 0 0 0,0 1 1 0 0,0 0-1 0 0,0-1 1 0 0,-1 1-1 0 0,1-1 1 0 0,0 1-1 0 0,0 0 1 0 0,-1-1-1 0 0,1 1 1 0 0,0-1-1 0 0,0 1 1 0 0,-1 0-1 0 0,1-1 1 0 0,-1 1-1 0 0,1-1 0 0 0,-1 1 1 0 0,1-1-1 0 0,0 0 1 0 0,-1 1-1 0 0,0-1 1 0 0,1 1-25 0 0,-23 34 739 0 0,-187 175-39 0 0,190-190-1228 0 0,-19 18 37 0 0,25-29-3344 0 0,-1-3-3488 0 0,8-6-4628 0 0</inkml:trace>
  <inkml:trace contextRef="#ctx0" brushRef="#br0" timeOffset="43675.776">5413 7460 0 0 0,'0'0'1324'0'0,"0"0"-205"0"0,0 0-23 0 0,0 0 75 0 0,0 0-24 0 0,0 0-179 0 0,0 0-279 0 0,0 0-299 0 0,0 0-166 0 0,0 0-64 0 0,0 0 8 0 0,0 0 107 0 0,0 0 111 0 0,-7 8 1442 0 0,7-5 3913 0 0,77 12-860 0 0,-25-8-4277 0 0,1-3 0 0 0,0-2 0 0 0,0-3 0 0 0,0-1 0 0 0,7-4-604 0 0,81-6 360 0 0,-68 8-186 0 0,3-7 309 0 0,-76 11-494 0 0,0 0 13 0 0,0 0-8 0 0,0 0 4 0 0,0 0 18 0 0,0 0-2 0 0,0 0 13 0 0,0 0 0 0 0,0 0 2 0 0,0 0-2 0 0,0 0 8 0 0,0 0 18 0 0,0 0 6 0 0,0 0-9 0 0,0 0 18 0 0,0 0-12 0 0,0 0 8 0 0,0 0 10 0 0,0 0-16 0 0,0 0-11 0 0,0 0-15 0 0,0 0-15 0 0,0 0-3 0 0,0 0 11 0 0,0 0-6 0 0,0 0-3 0 0,0 0 0 0 0,0 0-6 0 0,0 0-16 0 0,0 0 11 0 0,0 0 10 0 0,0 0-1 0 0,0 0-2 0 0,0 0 4 0 0,0 0-13 0 0,0 0 17 0 0,0 0 9 0 0,0 0-2 0 0,0 0 1 0 0,0 0-8 0 0,0 0 0 0 0,0 0-9 0 0,0 0 1 0 0,0 0 12 0 0,0 0-11 0 0,0 0 3 0 0,0 0 11 0 0,0 0 13 0 0,0 0-14 0 0,0 0-19 0 0,0 0-35 0 0,0 0 27 0 0,0 0 3 0 0,0 0-12 0 0,0 0 19 0 0,0 0-13 0 0,0 0 15 0 0,0 0 5 0 0,0 0-8 0 0,0 0-22 0 0,0 0 33 0 0,0 0 1 0 0,0 0 8 0 0,0 0 17 0 0,0 0-17 0 0,23 0 219 0 0,64-7-36 0 0,-74 5-1899 0 0,-7-7-4190 0 0,-6 5-6064 0 0</inkml:trace>
  <inkml:trace contextRef="#ctx0" brushRef="#br1" timeOffset="67980.864">2110 3270 0 0 0,'0'0'336'0'0,"0"0"679"0"0,0 0 205 0 0,0 0 42 0 0,0 0-49 0 0,0 0-107 0 0,0 0 5 0 0,0 0 37 0 0,0 0 47 0 0,-6-15 4446 0 0,-25 20-1434 0 0,-23 38-3458 0 0,16 12-460 0 0,37-53-273 0 0,0 0-1 0 0,0 0 1 0 0,0 1-1 0 0,1-1 1 0 0,-1 1-1 0 0,1-1 1 0 0,-1 1-1 0 0,1-1 1 0 0,0 1-1 0 0,0-1 1 0 0,0 0-1 0 0,0 1 1 0 0,1-1-1 0 0,-1 1 1 0 0,1-1-1 0 0,-1 1 1 0 0,1-1-1 0 0,0 0 1 0 0,0 1-1 0 0,0-1 1 0 0,0 0-1 0 0,0 0 1 0 0,1 0-1 0 0,-1 0 1 0 0,0 0-1 0 0,1 0 0 0 0,0 0 1 0 0,-1 0-1 0 0,1 0 1 0 0,0-1-1 0 0,0 1 1 0 0,0-1-1 0 0,0 1 1 0 0,0-1-1 0 0,1 0 1 0 0,-1 0-1 0 0,0 0 1 0 0,1 0-1 0 0,-1 0 1 0 0,0-1-1 0 0,1 1 1 0 0,-1-1-1 0 0,1 0 1 0 0,-1 1-1 0 0,1-1 1 0 0,-1 0-1 0 0,1 0 1 0 0,-1 0-1 0 0,1-1-15 0 0,4 1 81 0 0,0-1 0 0 0,0 1 0 0 0,0-2 0 0 0,1 1-1 0 0,-1-1 1 0 0,-1 0 0 0 0,1 0 0 0 0,0-1 0 0 0,0 0-1 0 0,-1 0 1 0 0,0-1 0 0 0,1 1 0 0 0,-1-2 0 0 0,-1 1 0 0 0,1 0-1 0 0,-1-1 1 0 0,1 0 0 0 0,-1-1 0 0 0,-1 1 0 0 0,1-1 0 0 0,-1 0-1 0 0,0 0 1 0 0,0 0 0 0 0,-1 0 0 0 0,0-1 0 0 0,0 1 0 0 0,0-1-1 0 0,-1 0-80 0 0,-1 5 25 0 0,-1 0-1 0 0,1 0 1 0 0,-1-1-1 0 0,0 1 0 0 0,1 0 1 0 0,-1 0-1 0 0,0-1 1 0 0,0 1-1 0 0,-1 0 1 0 0,1 0-1 0 0,0 0 0 0 0,-1-1 1 0 0,1 1-1 0 0,-1 0 1 0 0,0 0-1 0 0,0 0 0 0 0,0 0 1 0 0,0 0-1 0 0,0 0 1 0 0,0 0-1 0 0,0 0 1 0 0,-1 1-1 0 0,1-1 0 0 0,0 0 1 0 0,-1 1-1 0 0,0-1 1 0 0,1 1-1 0 0,-1 0 1 0 0,0-1-1 0 0,0 1 0 0 0,0 0 1 0 0,0 0-1 0 0,0 0 1 0 0,0 0-1 0 0,0 0 0 0 0,0 1 1 0 0,0-1-1 0 0,0 1 1 0 0,-1-1-1 0 0,1 1 1 0 0,0 0-1 0 0,0 0 0 0 0,0 0 1 0 0,-1 0-1 0 0,1 0-24 0 0,-4 0-1 0 0,2-1-8 0 0,-1 0 1 0 0,1 0-1 0 0,-1 1 0 0 0,1-1 0 0 0,-1 1 1 0 0,1 0-1 0 0,-1 1 0 0 0,0-1 0 0 0,1 1 0 0 0,-1 0 1 0 0,1 0-1 0 0,-1 0 0 0 0,1 1 0 0 0,0-1 1 0 0,0 1-1 0 0,-1 0 0 0 0,1 0 0 0 0,0 1 1 0 0,1-1-1 0 0,-1 1 0 0 0,0 0 0 0 0,1 0 1 0 0,-1 0-1 0 0,1 0 0 0 0,0 1 0 0 0,0-1 1 0 0,1 1-1 0 0,-1 0 0 0 0,1 0 0 0 0,-2 2 9 0 0,3-2 0 0 0,-1-1-1 0 0,1 0 1 0 0,0 1 0 0 0,0-1-1 0 0,0 1 1 0 0,1-1-1 0 0,-1 1 1 0 0,1 0 0 0 0,0-1-1 0 0,0 1 1 0 0,0-1-1 0 0,0 1 1 0 0,1 0 0 0 0,-1-1-1 0 0,1 1 1 0 0,0-1-1 0 0,0 1 1 0 0,0-1 0 0 0,1 0-1 0 0,-1 1 1 0 0,1-1-1 0 0,0 0 1 0 0,0 0 0 0 0,0 0-1 0 0,0 0 1 0 0,0 0-1 0 0,1-1 1 0 0,-1 1 0 0 0,1-1-1 0 0,0 1 1 0 0,0-1-1 0 0,0 0 1 0 0,0 0 0 0 0,0 0-1 0 0,0-1 1 0 0,0 1-1 0 0,1-1 1 0 0,-1 1 0 0 0,1-1-1 0 0,2 0 1 0 0,1-1 28 0 0,-1 0-1 0 0,1 0 1 0 0,0-1 0 0 0,0 0-1 0 0,-1 0 1 0 0,1-1-1 0 0,-1 0 1 0 0,1 0 0 0 0,-1 0-1 0 0,0-1 1 0 0,0 0-1 0 0,0 0 1 0 0,0 0 0 0 0,0-1-1 0 0,-1 0 1 0 0,1 0 0 0 0,-1-1-1 0 0,0 1 1 0 0,-1-1-1 0 0,2-1-27 0 0,-4 4 17 0 0,0 1 0 0 0,0-1 0 0 0,0 0 0 0 0,0 1 0 0 0,-1-1 0 0 0,1 0 0 0 0,0 0 0 0 0,-1 0 0 0 0,1-1 0 0 0,-1 1-1 0 0,0 0 1 0 0,1-1 0 0 0,-1 1 0 0 0,0 0 0 0 0,-1-1 0 0 0,1 1 0 0 0,0-1 0 0 0,-1 0 0 0 0,1 1 0 0 0,-1-1 0 0 0,0 1 0 0 0,0-1 0 0 0,0 0 0 0 0,0 1-1 0 0,-1-1 1 0 0,1 1 0 0 0,0-1 0 0 0,-1 0 0 0 0,0 1 0 0 0,0-1 0 0 0,0 1 0 0 0,0 0 0 0 0,0-1 0 0 0,0 1 0 0 0,-1 0 0 0 0,1 0 0 0 0,-1-1-1 0 0,1 1 1 0 0,-1 0 0 0 0,0 1 0 0 0,0-1 0 0 0,0 0 0 0 0,0 0 0 0 0,0 1 0 0 0,0-1 0 0 0,0 1 0 0 0,-1 0 0 0 0,1 0 0 0 0,0 0 0 0 0,-1 0 0 0 0,1 0-1 0 0,-1 0 1 0 0,1 0 0 0 0,-1 1 0 0 0,-1-1-17 0 0,-86 16-265 0 0,81-12 233 0 0,1 1 1 0 0,-1 0-1 0 0,1 1 0 0 0,0 0 1 0 0,0 0-1 0 0,0 1 1 0 0,1 0-1 0 0,0 0 0 0 0,0 1 1 0 0,1 0-1 0 0,0 0 1 0 0,0 1-1 0 0,-4 7 32 0 0,9-14-2 0 0,0 0 0 0 0,0 1 1 0 0,1-1-1 0 0,-1 0 0 0 0,1 1 0 0 0,-1-1 0 0 0,1 1 0 0 0,0-1 1 0 0,0 0-1 0 0,0 1 0 0 0,-1-1 0 0 0,1 1 0 0 0,0-1 1 0 0,1 1-1 0 0,-1-1 0 0 0,0 0 0 0 0,0 1 0 0 0,1-1 0 0 0,-1 1 1 0 0,0-1-1 0 0,1 0 0 0 0,0 1 0 0 0,-1-1 0 0 0,1 0 0 0 0,0 0 1 0 0,-1 1-1 0 0,1-1 0 0 0,0 0 0 0 0,0 0 0 0 0,0 0 0 0 0,0 0 1 0 0,0 0-1 0 0,0 0 0 0 0,1 0 0 0 0,-1 0 0 0 0,0-1 1 0 0,0 1-1 0 0,1 0 0 0 0,-1-1 0 0 0,0 1 0 0 0,1-1 0 0 0,-1 1 1 0 0,0-1-1 0 0,1 0 0 0 0,0 1 2 0 0,64 7 110 0 0,-57-7-73 0 0,-1-1 1 0 0,0-1-1 0 0,1 1 1 0 0,-1-2-1 0 0,0 1 0 0 0,0-1 1 0 0,0 0-1 0 0,0-1 1 0 0,0 0-1 0 0,0 0 0 0 0,-1 0 1 0 0,1-1-1 0 0,-1 0 0 0 0,0-1 1 0 0,0 0-1 0 0,-1 0 1 0 0,1 0-1 0 0,-1-1 0 0 0,0 0 1 0 0,-1 0-1 0 0,1-1 1 0 0,-1 1-1 0 0,0-1 0 0 0,-1 0 1 0 0,0 0-1 0 0,0-1 1 0 0,0 1-1 0 0,-1-1 0 0 0,1-5-37 0 0,-3 10 1 0 0,-1 1-1 0 0,0-1 1 0 0,0 0 0 0 0,0 1-1 0 0,0-1 1 0 0,-1 0-1 0 0,1 1 1 0 0,-1-1-1 0 0,1 1 1 0 0,-1-1 0 0 0,0 1-1 0 0,0-1 1 0 0,0 1-1 0 0,0-1 1 0 0,-1 1-1 0 0,1 0 1 0 0,-1 0 0 0 0,1-1-1 0 0,-1 1 1 0 0,0 0-1 0 0,0 1 1 0 0,1-1-1 0 0,-1 0 1 0 0,-1 0-1 0 0,1 1 1 0 0,0-1 0 0 0,0 1-1 0 0,-1 0 1 0 0,1 0-1 0 0,0 0 1 0 0,-1 0-1 0 0,1 0 1 0 0,-1 0 0 0 0,0 1-1 0 0,1-1 1 0 0,-1 1-1 0 0,1 0 1 0 0,-1-1-1 0 0,0 1 1 0 0,1 0 0 0 0,-1 1-1 0 0,0-1 1 0 0,1 0-1 0 0,-1 1 1 0 0,1 0-1 0 0,-1-1 1 0 0,0 2-1 0 0,-6 0-17 0 0,1 0-1 0 0,-1 1 1 0 0,1 0 0 0 0,0 1 0 0 0,0 0-1 0 0,0 0 1 0 0,0 1 0 0 0,1 0 0 0 0,0 0-1 0 0,0 0 1 0 0,0 1 0 0 0,1 0 0 0 0,0 1-1 0 0,0-1 1 0 0,-3 6 17 0 0,1-4-22 0 0,5-4 13 0 0,0 0 0 0 0,0 0 0 0 0,0 0 0 0 0,0 0 0 0 0,0 1 1 0 0,1 0-1 0 0,0-1 0 0 0,0 1 0 0 0,0 0 0 0 0,1 0 0 0 0,0 0 1 0 0,0 0-1 0 0,0 0 0 0 0,0 0 0 0 0,1 0 0 0 0,0 5 9 0 0,1-8 3 0 0,0 1 0 0 0,1-2 0 0 0,-1 1 0 0 0,1 0 0 0 0,-1 0 0 0 0,1 0 0 0 0,0-1 0 0 0,0 1 0 0 0,0-1 0 0 0,0 1 0 0 0,0-1 0 0 0,0 0 0 0 0,0 0 0 0 0,0 0 0 0 0,1 0 0 0 0,-1 0 0 0 0,0 0 0 0 0,0-1 0 0 0,1 1 0 0 0,-1-1 0 0 0,1 1 0 0 0,-1-1 0 0 0,0 0 0 0 0,1 0 0 0 0,-1 0 0 0 0,1 0 0 0 0,-1-1 0 0 0,1 1 0 0 0,1-1-3 0 0,-2 1 9 0 0,96-14 301 0 0,-93 13-284 0 0,0 0 0 0 0,0 0-1 0 0,-1 0 1 0 0,1-1 0 0 0,0 1 0 0 0,-1-1 0 0 0,1 0 0 0 0,-1-1 0 0 0,0 1 0 0 0,0-1 0 0 0,1 0 0 0 0,-2 0 0 0 0,1 0 0 0 0,0 0 0 0 0,-1-1 0 0 0,1 1 0 0 0,-1-1 0 0 0,0 0 0 0 0,0 0 0 0 0,-1 0 0 0 0,1 0 0 0 0,-1-1 0 0 0,0 1 0 0 0,0-1-1 0 0,0 1 1 0 0,1-6-26 0 0,-3 8 6 0 0,1 0-1 0 0,-1 1 1 0 0,1-1-1 0 0,-1 0 0 0 0,0 0 1 0 0,0-1-1 0 0,0 1 0 0 0,0 0 1 0 0,0 0-1 0 0,0 0 0 0 0,0 0 1 0 0,-1 0-1 0 0,1 0 1 0 0,-1 0-1 0 0,1 1 0 0 0,-1-1 1 0 0,0 0-1 0 0,0 0 0 0 0,0 0 1 0 0,0 0-1 0 0,0 1 0 0 0,0-1 1 0 0,0 1-1 0 0,-1-1 1 0 0,1 1-1 0 0,0-1 0 0 0,-1 1 1 0 0,0-1-1 0 0,1 1 0 0 0,-1 0 1 0 0,0 0-1 0 0,1 0 1 0 0,-1 0-1 0 0,0 0 0 0 0,0 1 1 0 0,0-1-1 0 0,0 0 0 0 0,0 1 1 0 0,0-1-1 0 0,0 1 0 0 0,-2 0-5 0 0,-5-1-22 0 0,-1 1 0 0 0,0 0 0 0 0,0 0 0 0 0,0 1-1 0 0,1 1 1 0 0,-1-1 0 0 0,1 2 0 0 0,-1-1 0 0 0,1 1-1 0 0,0 1 1 0 0,0 0 0 0 0,0 0 0 0 0,0 1 0 0 0,1 0-1 0 0,-1 0 1 0 0,1 1 0 0 0,1 0 0 0 0,-1 0 0 0 0,1 1-1 0 0,-6 7 23 0 0,11-13-2 0 0,1-1 1 0 0,0 1-1 0 0,0 0 0 0 0,-1-1 0 0 0,1 1 0 0 0,0 0 0 0 0,0 0 0 0 0,0 0 0 0 0,0 0 0 0 0,0 0 1 0 0,0 0-1 0 0,0 0 0 0 0,0 0 0 0 0,1 0 0 0 0,-1 1 0 0 0,0-1 0 0 0,1 0 0 0 0,-1 0 0 0 0,1 1 0 0 0,-1-1 1 0 0,1 0-1 0 0,0 1 0 0 0,-1-1 0 0 0,1 1 0 0 0,0-1 0 0 0,0 0 0 0 0,0 1 0 0 0,0-1 0 0 0,0 1 1 0 0,0-1-1 0 0,0 0 0 0 0,1 1 0 0 0,-1-1 0 0 0,1 1 0 0 0,-1-1 0 0 0,1 0 0 0 0,-1 1 0 0 0,1-1 0 0 0,-1 0 1 0 0,1 0-1 0 0,0 0 0 0 0,0 0 0 0 0,0 1 0 0 0,0-1 0 0 0,0 0 0 0 0,0 0 0 0 0,0-1 0 0 0,0 1 1 0 0,0 0-1 0 0,0 0 0 0 0,1 0 0 0 0,-1-1 0 0 0,0 1 0 0 0,0-1 0 0 0,1 1 0 0 0,-1-1 0 0 0,2 1 2 0 0,9 0 42 0 0,0-1-1 0 0,0-1 1 0 0,0 0-1 0 0,0-1 1 0 0,0 0-1 0 0,-1-1 0 0 0,1 0 1 0 0,0 0-1 0 0,-1-1 1 0 0,5-3-42 0 0,14-4 64 0 0,-28 11-50 0 0,-1-1 0 0 0,1 1 0 0 0,-1 0 0 0 0,1-1 0 0 0,-1 1 1 0 0,0 0-1 0 0,1-1 0 0 0,-1 0 0 0 0,0 1 0 0 0,1-1 0 0 0,-1 0 0 0 0,0 0 0 0 0,0 0 0 0 0,0 0 0 0 0,1 0 0 0 0,-1 0 0 0 0,0 0 0 0 0,-1 0 0 0 0,1 0 1 0 0,0 0-1 0 0,0-1 0 0 0,0 1 0 0 0,-1 0 0 0 0,1-1 0 0 0,0 1 0 0 0,-1 0 0 0 0,1-1 0 0 0,-1 1 0 0 0,0-1 0 0 0,0 1 0 0 0,1-1 0 0 0,-1 1 0 0 0,0-1 1 0 0,0 1-1 0 0,0 0 0 0 0,0-1 0 0 0,-1 1 0 0 0,1-1 0 0 0,0 1 0 0 0,-1-1-14 0 0,-6-4-19 0 0,0 1 1 0 0,-1 0-1 0 0,0 1 0 0 0,0 0 1 0 0,0 0-1 0 0,0 1 0 0 0,-1 0 1 0 0,1 0-1 0 0,-1 1 0 0 0,0 0 1 0 0,0 1-1 0 0,0 0 0 0 0,0 0 1 0 0,0 1-1 0 0,0 0 0 0 0,1 0 0 0 0,-1 1 1 0 0,0 0-1 0 0,0 1 0 0 0,-3 1 19 0 0,8-3-11 0 0,0 0-1 0 0,0 1 0 0 0,-1 0 0 0 0,1-1 0 0 0,0 2 0 0 0,0-1 0 0 0,0 0 0 0 0,0 1 0 0 0,0-1 0 0 0,1 1 0 0 0,-1 0 0 0 0,0 1 0 0 0,1-1 0 0 0,0 1 0 0 0,-1-1 0 0 0,1 1 0 0 0,0 0 0 0 0,0 0 0 0 0,1 0 0 0 0,-1 1 0 0 0,1-1 1 0 0,-1 1-1 0 0,1-1 0 0 0,0 1 0 0 0,0 0 0 0 0,1 0 0 0 0,-1 2 12 0 0,63 18 88 0 0,13-12-78 0 0,-82-5-6338 0 0,2-4-3243 0 0,2-2-1578 0 0</inkml:trace>
  <inkml:trace contextRef="#ctx0" brushRef="#br0" timeOffset="98054.544">2754 3108 0 0 0,'0'0'979'0'0,"0"0"178"0"0,0 0 81 0 0,0 0 25 0 0,5-1-17 0 0,18-6 2105 0 0,-23 7-2456 0 0,0 0-106 0 0,0 0-81 0 0,0 0-83 0 0,0 0-53 0 0,0 0-27 0 0,0 0-13 0 0,0 0 12 0 0,0 0 51 0 0,0 0 67 0 0,0 0 62 0 0,0 0 57 0 0,0 0-20 0 0,0 0-73 0 0,-38-19 2920 0 0,-24-5-1742 0 0,56 22-1803 0 0,0 1 0 0 0,0 0-1 0 0,0 0 1 0 0,0 1 0 0 0,0 0 0 0 0,0 0-1 0 0,0 0 1 0 0,1 1 0 0 0,-1 0 0 0 0,0 0-1 0 0,0 0 1 0 0,0 1 0 0 0,0-1 0 0 0,1 2-1 0 0,-1-1 1 0 0,1 1 0 0 0,0-1 0 0 0,-1 1-1 0 0,1 1 1 0 0,1-1 0 0 0,-4 3-63 0 0,-4 4 100 0 0,-1 0-1 0 0,2 1 1 0 0,-1 0 0 0 0,1 1 0 0 0,1 0-1 0 0,0 0 1 0 0,1 1 0 0 0,1 1 0 0 0,0-1-1 0 0,-2 6-99 0 0,7-13 24 0 0,-1-1 0 0 0,1 1 0 0 0,1 0 0 0 0,-1 1 0 0 0,1-1 0 0 0,0 0 0 0 0,1 1-1 0 0,0-1 1 0 0,0 1 0 0 0,0-1 0 0 0,0 1 0 0 0,1 0 0 0 0,0-1 0 0 0,1 1 0 0 0,-1-1 0 0 0,1 1-1 0 0,1-1 1 0 0,-1 1 0 0 0,1-1 0 0 0,0 0 0 0 0,1 1 0 0 0,-1-1 0 0 0,3 3-24 0 0,16 15 205 0 0,-18-19-162 0 0,1-1 1 0 0,-1 0-1 0 0,1 0 1 0 0,0 0 0 0 0,0 0-1 0 0,0-1 1 0 0,0 0-1 0 0,0 1 1 0 0,1-1-1 0 0,0-1 1 0 0,-1 1 0 0 0,1-1-1 0 0,0 0 1 0 0,1 0-44 0 0,11 3 121 0 0,0-1 1 0 0,1 0-1 0 0,0-2 1 0 0,0 0 0 0 0,0-1-1 0 0,0 0 1 0 0,0-2-1 0 0,0 0 1 0 0,0-1 0 0 0,0-1-1 0 0,12-4-121 0 0,25-5 378 0 0,-55 12-352 0 0,0 0-4 0 0,0 0-10 0 0,0 0 2 0 0,0 0 2 0 0,0 0-1 0 0,0 0-6 0 0,0 0-9 0 0,0 0-30 0 0,-5-11-1964 0 0,2 6-1230 0 0,2 2-3618 0 0,1 0-5881 0 0</inkml:trace>
  <inkml:trace contextRef="#ctx0" brushRef="#br0" timeOffset="102529.872">3198 1896 0 0 0,'0'0'615'0'0,"0"0"382"0"0,0 0-30 0 0,0 0-141 0 0,0 0-151 0 0,0 0-102 0 0,0 0-26 0 0,1-2 30 0 0,3-10 1408 0 0,-4 12-1279 0 0,0 0 59 0 0,0 0 79 0 0,0 0 61 0 0,0 0 17 0 0,0 0-57 0 0,0 0-100 0 0,0 0-124 0 0,0 22 1854 0 0,30 210 839 0 0,14 59-2032 0 0,-39-27-814 0 0,-30-56 444 0 0,20 55-221 0 0,18-101 179 0 0,3 0-360 0 0,0-33 53 0 0,-12 52 147 0 0,1-145-686 0 0,1 124 678 0 0,-6-106-611 0 0,0-53-79 0 0,0 28 223 0 0,0 7-70 0 0,0-35-209 0 0,0-1 23 0 0,-4 11 789 0 0,-22 15-695 0 0,3 4-107 0 0,14 5 541 0 0,9-35-7196 0 0,2-6-295 0 0,1 2-5330 0 0</inkml:trace>
  <inkml:trace contextRef="#ctx0" brushRef="#br0" timeOffset="104794.076">4078 3793 0 0 0,'0'0'1759'0'0,"0"0"35"0"0,0 0 38 0 0,0 0-6 0 0,0 0-100 0 0,0 0-203 0 0,0 0-152 0 0,0 0-137 0 0,0 0-155 0 0,-18-15 3848 0 0,-90-19-1241 0 0,97 32-3479 0 0,-3-1 0 0 0,-1 1 1 0 0,0 0 0 0 0,0 1 0 0 0,0 1 0 0 0,1 0 0 0 0,-1 1 0 0 0,0 0 0 0 0,0 1 0 0 0,0 1-208 0 0,-120 52 761 0 0,108-44-581 0 0,1 2 0 0 0,1 1 0 0 0,0 1 0 0 0,0 1 0 0 0,2 1 0 0 0,0 2 0 0 0,-5 5-180 0 0,-53 116 602 0 0,45-44-219 0 0,33-81-323 0 0,0 0 1 0 0,0-1 0 0 0,1 1 0 0 0,1 0 0 0 0,1 0 0 0 0,0 0 0 0 0,1 0-1 0 0,0 2-60 0 0,3-3 37 0 0,0-1-1 0 0,1 0 1 0 0,0 0-1 0 0,1 0 0 0 0,1 0 1 0 0,0-1-1 0 0,0 0 1 0 0,3 2-37 0 0,9 16 67 0 0,99 102 276 0 0,-107-122-313 0 0,0-1 0 0 0,1-1 0 0 0,0 0 0 0 0,0 0 0 0 0,1-1 0 0 0,-1-1 1 0 0,2 0-1 0 0,-1-1 0 0 0,1 0 0 0 0,-1-1 0 0 0,1-1 0 0 0,1 0 0 0 0,-1-1 0 0 0,1 0-30 0 0,55 12 122 0 0,97-21 212 0 0,24-55-95 0 0,-178 57-225 0 0,-1-1 0 0 0,0-1 0 0 0,0 0 0 0 0,0 0 0 0 0,-1-1 0 0 0,0 0 0 0 0,-1-1 0 0 0,0 0 0 0 0,0-1 0 0 0,-1 0 0 0 0,0-1 0 0 0,-1 0-1 0 0,4-7-13 0 0,34-59 129 0 0,-37 57-104 0 0,0 0 0 0 0,-1 0 1 0 0,-1 0-1 0 0,0-1 0 0 0,-2 0 1 0 0,2-15-26 0 0,-6 24 27 0 0,2-2-20 0 0,0-2-1 0 0,-2 1 1 0 0,0 0-1 0 0,-1 0 1 0 0,0 0 0 0 0,-1 0-1 0 0,-1 0 1 0 0,-2-12-7 0 0,-63-113 54 0 0,-18-3 30 0 0,74 132-206 0 0,0 1 0 0 0,0 0-1 0 0,-1 0 1 0 0,-1 1 0 0 0,1 1 0 0 0,-2 0-1 0 0,1 0 1 0 0,-1 2 0 0 0,0-1-1 0 0,0 2 1 0 0,-1 0 0 0 0,1 1 0 0 0,-1 0-1 0 0,0 1 1 0 0,0 1 0 0 0,-1 0-1 0 0,1 1 1 0 0,0 1 0 0 0,-1 0 0 0 0,1 2-1 0 0,0-1 1 0 0,-2 2 122 0 0,-1-3-76 0 0,18 0-725 0 0,0 0-361 0 0,0 0-523 0 0,0 1-2491 0 0,0 2-7329 0 0</inkml:trace>
  <inkml:trace contextRef="#ctx0" brushRef="#br0" timeOffset="108895.565">4382 4234 0 0 0,'0'0'712'0'0,"0"0"234"0"0,0 0-43 0 0,0 0-93 0 0,0 0-37 0 0,0 0-8 0 0,0 0 11 0 0,0 0-22 0 0,0 0-50 0 0,0-20 7878 0 0,0 14-7603 0 0,20-77 1899 0 0,-2-80-525 0 0,-1 8-960 0 0,9-24 40 0 0,-23-2-619 0 0,-12-8 7 0 0,-1 35-403 0 0,-5 36-190 0 0,-2-48 151 0 0,9 15-119 0 0,-8-150 160 0 0,15 289-411 0 0,-5-25 30 0 0,3-1 1 0 0,1 0 0 0 0,2 0 0 0 0,1 0 0 0 0,4-15-40 0 0,11-112 97 0 0,-14 13 42 0 0,-9 12-50 0 0,2 29 42 0 0,-1-2-79 0 0,6-39 47 0 0,-3 72-73 0 0,-16 28 66 0 0,15 16-41 0 0,5 28-92 0 0,-16 5-2175 0 0,15 11 941 0 0,1 7-1868 0 0,-2-6-7224 0 0,-1-9-1132 0 0</inkml:trace>
  <inkml:trace contextRef="#ctx0" brushRef="#br0" timeOffset="110085.7">4113 829 0 0 0,'0'0'223'0'0,"0"0"509"0"0,0 0 121 0 0,0 0-74 0 0,0 0-68 0 0,0 0 1 0 0,0 0 51 0 0,0 0 80 0 0,0 0 117 0 0,0 0 74 0 0,0 0-21 0 0,1-11-22 0 0,7-45 907 0 0,-4 17 6077 0 0,-4 38-7514 0 0,0 1-5 0 0,-4 0 3089 0 0,36 81-2983 0 0,-1 5 150 0 0,46 92 92 0 0,-53-134-653 0 0,44 53 165 0 0,-68-97-277 0 0,0-1 1 0 0,-1 1 0 0 0,1 0 0 0 0,0 0-1 0 0,0-1 1 0 0,0 1 0 0 0,0 0-1 0 0,0-1 1 0 0,0 1 0 0 0,0 0 0 0 0,0-1-1 0 0,0 1 1 0 0,0 0 0 0 0,0-1 0 0 0,0 1-1 0 0,0 0 1 0 0,0 0 0 0 0,1-1-1 0 0,-1 1 1 0 0,0 0 0 0 0,0-1 0 0 0,0 1-1 0 0,0 0 1 0 0,0 0 0 0 0,1-1 0 0 0,-1 1-1 0 0,0 0 1 0 0,0 0 0 0 0,1 0-1 0 0,-1-1 1 0 0,0 1 0 0 0,0 0 0 0 0,1 0-1 0 0,-1 0 1 0 0,0 0 0 0 0,0-1-1 0 0,1 1 1 0 0,-1 0 0 0 0,0 0 0 0 0,1 0-1 0 0,-1 0 1 0 0,0 0 0 0 0,0 0 0 0 0,1 0-1 0 0,-1 0 1 0 0,0 0 0 0 0,1 0-1 0 0,-1 0 1 0 0,0 0 0 0 0,1 0 0 0 0,-1 0-1 0 0,0 0 1 0 0,1 0 0 0 0,-1 0 0 0 0,0 0-1 0 0,0 1 1 0 0,1-1-40 0 0,-2-13-336 0 0,13-42 403 0 0,104-196 17 0 0,-54 75 64 0 0,-59 160-271 0 0,-5 27 329 0 0,0 11-1497 0 0,4-3-3321 0 0,1-15-1938 0 0,0 0-5800 0 0</inkml:trace>
  <inkml:trace contextRef="#ctx0" brushRef="#br0" timeOffset="117227.3">2979 4956 0 0 0,'0'0'409'0'0,"0"0"677"0"0,0 0 164 0 0,0 0-22 0 0,0 0-88 0 0,0 0-56 0 0,0 0-33 0 0,0 0-45 0 0,0 0-33 0 0,-11 0 2387 0 0,137 2 1592 0 0,169-8-1515 0 0,-10-8-2340 0 0,-87 14-661 0 0,32 29-128 0 0,-28-15-7 0 0,169-14 177 0 0,-173-21-94 0 0,40 17-49 0 0,-130 0-143 0 0,-23 1 54 0 0,12-1-86 0 0,91 0 163 0 0,-127-3-42 0 0,20-8 140 0 0,30 8-300 0 0,-63 3 12 0 0,3-7-93 0 0,11 0 58 0 0,-14 4-48 0 0,-48 7-66 0 0,0 0 19 0 0,0 0-15 0 0,0 0 15 0 0,0 0 5 0 0,0 0-6 0 0,0 0-19 0 0,0 0 4 0 0,0 0 19 0 0,0 0 14 0 0,0 0-2 0 0,0 0-6 0 0,0 0-12 0 0,0 0 5 0 0,0 0-21 0 0,0 0-1 0 0,0 0 2 0 0,0 0 14 0 0,0 0 23 0 0,0 0-22 0 0,0 0 15 0 0,0 0-14 0 0,0 0-33 0 0,0 0 18 0 0,0 0 8 0 0,0 0 9 0 0,-33 217 252 0 0,6-37-162 0 0,32 26-72 0 0,-5-118 69 0 0,-26 4 252 0 0,21 34-196 0 0,5-126-118 0 0,0 0-13 0 0,-3 26 854 0 0,-67-41-908 0 0,-100-3-117 0 0,-110-15-1 0 0,157 23 76 0 0,0 4 0 0 0,-21 7 81 0 0,64-1 21 0 0,-100-11-33 0 0,-479 15-38 0 0,470-23 94 0 0,-128 15-37 0 0,204 8 37 0 0,-245 0 59 0 0,328-23-27 0 0,6 12-35 0 0,-33 0-20 0 0,24 3 137 0 0,33 4-128 0 0,0 0 1 0 0,-13-8 393 0 0,24-96-339 0 0,9-60-23 0 0,-7-156-10 0 0,-29 276-15 0 0,15 8-88 0 0,0-2-727 0 0,-10 31-2014 0 0,5 6-4237 0 0,3-2-4890 0 0</inkml:trace>
  <inkml:trace contextRef="#ctx0" brushRef="#br0" timeOffset="118081.295">3877 4176 0 0 0,'0'0'563'0'0,"0"0"404"0"0,0 0-19 0 0,0 0-173 0 0,0 0-92 0 0,0 0-54 0 0,0 0-20 0 0,0 0 22 0 0,0 0 25 0 0,0 0 17 0 0,2-6-11 0 0,-1 4-725 0 0,9-26 1552 0 0,-10-6 4220 0 0,-2 33-5530 0 0,0 0-1 0 0,0 1 1 0 0,0-1-1 0 0,0 0 1 0 0,0 1-1 0 0,0-1 1 0 0,0 1-1 0 0,0 0 1 0 0,0 0-1 0 0,0 0 1 0 0,0 0-1 0 0,0 0 0 0 0,0 0 1 0 0,0 0-1 0 0,0 1 1 0 0,0-1-1 0 0,0 1 1 0 0,0-1-1 0 0,0 1 1 0 0,0 0-1 0 0,0 0 1 0 0,0 0-1 0 0,1 0 1 0 0,-2 0-179 0 0,-2 5 67 0 0,1 0 0 0 0,0 1 0 0 0,0-1 0 0 0,0 1-1 0 0,1 0 1 0 0,0 0 0 0 0,0 0 0 0 0,1 1 0 0 0,0-1 0 0 0,0 0 0 0 0,0 1 0 0 0,1-1 0 0 0,1 1 0 0 0,-1 0 0 0 0,1-1 0 0 0,0 1 0 0 0,1 0 0 0 0,0-1 0 0 0,0 1-1 0 0,1-1 1 0 0,1 5-67 0 0,-2-5 58 0 0,1-1 0 0 0,1 1 0 0 0,0-1 0 0 0,-1 1 0 0 0,2-1-1 0 0,-1 0 1 0 0,1 0 0 0 0,0 0 0 0 0,0-1 0 0 0,1 1 0 0 0,-1-1-1 0 0,3 1-57 0 0,44 17 1257 0 0,-46-24-1189 0 0,0 0 0 0 0,0 0 0 0 0,0-1 0 0 0,-1 1 0 0 0,1-1-1 0 0,-1 0 1 0 0,1-1 0 0 0,-1 1 0 0 0,0-1 0 0 0,0 0-1 0 0,0 0 1 0 0,0 0 0 0 0,0-1 0 0 0,-1 1 0 0 0,0-1-1 0 0,1 0 1 0 0,-1 0 0 0 0,-1 0 0 0 0,1 0 0 0 0,-1 0 0 0 0,1-1-1 0 0,-1 1 1 0 0,0-1 0 0 0,-1 1 0 0 0,1-1 0 0 0,-1 0-1 0 0,0 0 1 0 0,0 0 0 0 0,-1 0 0 0 0,1 0 0 0 0,-1 0-1 0 0,0 0 1 0 0,0-1-68 0 0,-1 2-12 0 0,1-1-1 0 0,-1 1 0 0 0,0 0 1 0 0,0-1-1 0 0,0 1 1 0 0,-1 0-1 0 0,1-1 0 0 0,-1 1 1 0 0,0 0-1 0 0,0 0 0 0 0,0 1 1 0 0,-1-1-1 0 0,0 0 1 0 0,1 1-1 0 0,-1-1 0 0 0,0 1 1 0 0,-1 0-1 0 0,1 0 0 0 0,0 0 1 0 0,-1 1-1 0 0,0-1 1 0 0,0 1-1 0 0,0 0 0 0 0,0 0 1 0 0,0 0-1 0 0,0 0 0 0 0,0 1 1 0 0,0 0-1 0 0,-1 0 1 0 0,1 0-1 0 0,-1 0 0 0 0,0 1 13 0 0,-45 2-3984 0 0,6 20-5757 0 0,39-18-875 0 0</inkml:trace>
  <inkml:trace contextRef="#ctx0" brushRef="#br0" timeOffset="118943.931">3649 4142 0 0 0,'0'0'471'0'0,"0"0"757"0"0,0 0 316 0 0,0 0 135 0 0,0 0 16 0 0,0 0-86 0 0,0 0-154 0 0,0 0-218 0 0,0 0-168 0 0,0 0-104 0 0,0 0-71 0 0,0 0-85 0 0,0 0-111 0 0,2-1-114 0 0,5-7-103 0 0,-5 6-61 0 0,-2 2-33 0 0,0 0-19 0 0,0 0-24 0 0,0 0-50 0 0,0 16 1049 0 0,1 219 2028 0 0,0 4-3111 0 0,-20-55-195 0 0,41-73 74 0 0,-16-19 181 0 0,-14-67-205 0 0,3-36-2530 0 0,10-18-928 0 0,1 11-2319 0 0,-4 10-1705 0 0</inkml:trace>
  <inkml:trace contextRef="#ctx0" brushRef="#br0" timeOffset="120297.415">3612 4242 0 0 0,'0'0'1042'0'0,"0"0"119"0"0,0 0-149 0 0,0 0-71 0 0,0 0 48 0 0,0 0 87 0 0,0 0 54 0 0,0 0-38 0 0,0 0-50 0 0,0 0-83 0 0,0 0-114 0 0,0 0-78 0 0,0 0-92 0 0,15-5 5501 0 0,0-116-4985 0 0,-14 117-1187 0 0,0 0 0 0 0,1 0 1 0 0,-1 1-1 0 0,1-1 0 0 0,0 0 0 0 0,0 1 1 0 0,1-1-1 0 0,-1 1 0 0 0,1 0 1 0 0,-1 0-1 0 0,1 0 0 0 0,0 0 1 0 0,0 0-1 0 0,0 1 0 0 0,1-1 1 0 0,-1 1-1 0 0,1 0 0 0 0,-1 0 0 0 0,1 0 1 0 0,0 0-1 0 0,0 1 0 0 0,0-1 1 0 0,0 1-1 0 0,0 0 0 0 0,0 0 1 0 0,1 1-5 0 0,118-4 578 0 0,32 8 591 0 0,-124-8-1029 0 0,3 0-6 0 0,-34 4-139 0 0,0 0 14 0 0,0 0 1 0 0,0 0 0 0 0,0 0 9 0 0,0 0-6 0 0,0 0 9 0 0,0 0-1 0 0,0 0-9 0 0,0 0 4 0 0,0 0 7 0 0,0 0 2 0 0,0 0 8 0 0,0 0 11 0 0,0 0-6 0 0,0 0-14 0 0,0 0 8 0 0,0 0-14 0 0,0 0-8 0 0,0 0-1 0 0,7 27 397 0 0,2 236 697 0 0,-10-166-1026 0 0,6 256 147 0 0,10-269-193 0 0,-6 8 90 0 0,7-32-100 0 0,-14-46-649 0 0,-8-31-1514 0 0,1 6-3826 0 0,2 7-4578 0 0</inkml:trace>
  <inkml:trace contextRef="#ctx0" brushRef="#br0" timeOffset="122283.965">3743 4161 0 0 0,'0'0'843'0'0,"0"0"105"0"0,0 0-129 0 0,0 0-174 0 0,0 0-114 0 0,0 0-64 0 0,0 0 50 0 0,0 0 86 0 0,0 0 33 0 0,0 0 4 0 0,-9 5-2 0 0,-82 70 3011 0 0,90-74-3587 0 0,-1 1 0 0 0,1-1 1 0 0,-1 0-1 0 0,1 0 1 0 0,0 1-1 0 0,0-1 0 0 0,-1 1 1 0 0,1 0-1 0 0,0-1 0 0 0,0 1 1 0 0,1 0-1 0 0,-1-1 1 0 0,0 1-1 0 0,0 0 0 0 0,1 0 1 0 0,-1 0-1 0 0,1 0 1 0 0,0 0-1 0 0,-1-1 0 0 0,1 1 1 0 0,0 0-1 0 0,0 0 0 0 0,0 0 1 0 0,1 0-1 0 0,-1 0 1 0 0,0 0-1 0 0,1 0 0 0 0,-1 0 1 0 0,1 0-1 0 0,-1-1 0 0 0,1 1 1 0 0,0 0-1 0 0,0 0 1 0 0,0-1-1 0 0,0 1 0 0 0,0-1 1 0 0,0 1-1 0 0,1-1 1 0 0,-1 1-1 0 0,0-1 0 0 0,1 0 1 0 0,-1 1-1 0 0,1-1 0 0 0,-1 0 1 0 0,1 0-1 0 0,0 0 1 0 0,-1 0-1 0 0,1 0 0 0 0,1 0-62 0 0,166-2 2059 0 0,-168 24-1861 0 0,-57 69 143 0 0,0-1-265 0 0,56-91-77 0 0,-1 1-1 0 0,1 0 1 0 0,-1 0 0 0 0,1-1-1 0 0,-1 1 1 0 0,1 0-1 0 0,0 0 1 0 0,-1 0-1 0 0,1-1 1 0 0,0 1 0 0 0,-1 0-1 0 0,1 0 1 0 0,0 0-1 0 0,0 0 1 0 0,0 0-1 0 0,0 0 1 0 0,0 0 0 0 0,0 0-1 0 0,0-1 1 0 0,0 1-1 0 0,0 0 1 0 0,0 0 0 0 0,1 0-1 0 0,-1 0 1 0 0,0 0-1 0 0,1 0 1 0 0,-1-1-1 0 0,1 1 1 0 0,-1 0 0 0 0,0 0-1 0 0,1-1 1 0 0,0 1-1 0 0,-1 0 1 0 0,1 0-1 0 0,-1-1 1 0 0,1 1 0 0 0,0-1-1 0 0,0 1 1 0 0,-1-1-1 0 0,1 1 1 0 0,0-1 0 0 0,0 1-1 0 0,-1-1 1 0 0,1 0-1 0 0,0 1 1 0 0,0-1-1 0 0,0 0 1 0 0,0 0 0 0 0,0 1-1 0 0,0-1 1 0 0,0 0-1 0 0,-1 0 1 0 0,1 0-1 0 0,0 0 1 0 0,0 0 0 0 0,0 0-1 0 0,0-1 1 0 0,0 1-1 0 0,0 0 1 0 0,0-1 1 0 0,13-1 40 0 0,0-1 0 0 0,0 0 0 0 0,0-1 0 0 0,-1-1 0 0 0,1-1-1 0 0,-1 1 1 0 0,0-2 0 0 0,-1 0 0 0 0,0 0 0 0 0,0-1 0 0 0,0-1 0 0 0,2-3-40 0 0,17-10 13 0 0,-24 18-35 0 0,-7 4 14 0 0,0 0 0 0 0,0 0 0 0 0,-1 0-1 0 0,1-1 1 0 0,0 1 0 0 0,0 0-1 0 0,-1 0 1 0 0,1 0 0 0 0,0 0-1 0 0,0 0 1 0 0,0 0 0 0 0,-1 0-1 0 0,1-1 1 0 0,0 1 0 0 0,0 0-1 0 0,0 0 1 0 0,0 0 0 0 0,-1-1-1 0 0,1 1 1 0 0,0 0 0 0 0,0 0-1 0 0,0 0 1 0 0,0-1 0 0 0,0 1 0 0 0,0 0-1 0 0,0 0 1 0 0,0-1 0 0 0,0 1-1 0 0,0 0 1 0 0,0 0 0 0 0,-1-1-1 0 0,1 1 1 0 0,1 0 8 0 0,-5 0-101 0 0,-19 33-118 0 0,-93 78-84 0 0,102-83-384 0 0,45-28 523 0 0,60-39 327 0 0,-8-5 52 0 0,-75 40-381 0 0,-12 0 1695 0 0,-51 49-1508 0 0,-74 75 7 0 0,123-116-46 0 0,4-3-2 0 0,0 0-1 0 0,0 1 0 0 0,-1-1 0 0 0,1 0 0 0 0,0 1 0 0 0,0-1 0 0 0,0 1 1 0 0,1 0-1 0 0,-1 0 0 0 0,0 0 0 0 0,1 0 0 0 0,-1 0 0 0 0,1 0 0 0 0,-1 0 0 0 0,1 0 1 0 0,0 1-1 0 0,0-1 0 0 0,0 0 0 0 0,0 1 0 0 0,1-1 0 0 0,-1 1 0 0 0,1-1 1 0 0,-1 2 20 0 0,34-4-76 0 0,89-45 245 0 0,109-38-90 0 0,-301 138 409 0 0,28-28-460 0 0,-108 89 21 0 0,134-80-352 0 0,42-31 299 0 0,68-35 280 0 0,-11 1-221 0 0,-83 29-10 0 0,0 0 37 0 0,-22 14 308 0 0,-151 89-323 0 0,102-62-45 0 0,112-37-377 0 0,38-34 456 0 0,-9 1-81 0 0,-140 77 799 0 0,-101 28-1645 0 0,170-76 628 0 0,0-1-1 0 0,1 0 0 0 0,-1 0 1 0 0,1 0-1 0 0,-1 0 0 0 0,1 0 0 0 0,0 0 1 0 0,-1 0-1 0 0,1 0 0 0 0,0 0 1 0 0,0 0-1 0 0,0 0 0 0 0,-1 0 0 0 0,1 0 1 0 0,0 0-1 0 0,0 0 0 0 0,1-1 1 0 0,-1 1-1 0 0,0 0 0 0 0,0 0 0 0 0,0 0 1 0 0,1 0-1 0 0,-1 0 0 0 0,1 0 1 0 0,-1 0-1 0 0,1 0 0 0 0,-1 0 0 0 0,1 1 1 0 0,-1-1-1 0 0,1 0 0 0 0,0 0 1 0 0,-1 0-1 0 0,1 1 0 0 0,0-1 1 0 0,0 0-1 0 0,0 1 0 0 0,-1-1 0 0 0,1 0 1 0 0,0 1-1 0 0,0-1 0 0 0,0 1 1 0 0,0-1-1 0 0,0 1 199 0 0,1-1-1691 0 0,2-7-5796 0 0</inkml:trace>
  <inkml:trace contextRef="#ctx0" brushRef="#br0" timeOffset="125369.905">4696 5210 0 0 0,'0'0'320'0'0,"0"0"511"0"0,0 0 141 0 0,0 0 106 0 0,0 0 163 0 0,0 0 116 0 0,0 0 58 0 0,0 0-54 0 0,0 0-101 0 0,0 0-91 0 0,5 6 2757 0 0,-4-5 5069 0 0,-40-31-8152 0 0,29 23-730 0 0,-1 1-1 0 0,1 0 1 0 0,-1 0-1 0 0,0 1 1 0 0,-1 0-1 0 0,1 1 1 0 0,-1 0-1 0 0,0 1 1 0 0,0 0 0 0 0,-3 1-113 0 0,2-1 82 0 0,3 1-35 0 0,1-1 1 0 0,-1 1-1 0 0,0 1 0 0 0,0 0 1 0 0,0 0-1 0 0,-1 1 1 0 0,1 1-1 0 0,0-1 0 0 0,0 2 1 0 0,-8 1-48 0 0,-19 8 46 0 0,-44 25 89 0 0,69-26-84 0 0,-16 28 49 0 0,23 44 40 0 0,6-75-123 0 0,1 1 0 0 0,0-1 1 0 0,0 0-1 0 0,1 0 0 0 0,0 0 1 0 0,0 0-1 0 0,0 0 0 0 0,1-1 1 0 0,0 0-1 0 0,0 1 0 0 0,1-1 1 0 0,0-1-1 0 0,0 1 0 0 0,0-1 1 0 0,1 0-1 0 0,-1 0 0 0 0,1 0 1 0 0,1-1-1 0 0,-1 0 0 0 0,0 0 1 0 0,1-1-1 0 0,2 1-17 0 0,90 22 299 0 0,21-41 84 0 0,-65-7-126 0 0,-56 21-237 0 0,1 0-1 0 0,0 0 1 0 0,-1 0-1 0 0,1 0 1 0 0,-1 0-1 0 0,0 0 1 0 0,1 1-1 0 0,-1-1 1 0 0,0 0-1 0 0,1 0 1 0 0,-1 1 0 0 0,0-1-1 0 0,0 0 1 0 0,0 1-1 0 0,0-1 1 0 0,1 1-1 0 0,-1-1 1 0 0,0 1-1 0 0,0-1 1 0 0,0 1 0 0 0,0 0-1 0 0,0 0 1 0 0,0-1-1 0 0,0 1 1 0 0,0 0-1 0 0,0 0 1 0 0,0 0-1 0 0,0 0 1 0 0,-1 0-1 0 0,1 0 1 0 0,0 0 0 0 0,0 1-1 0 0,0-1 1 0 0,0 0-1 0 0,0 1-19 0 0,-30-2-15 0 0,11 0 19 0 0,-1 1-1 0 0,1 1 1 0 0,0 1-1 0 0,0 0 1 0 0,0 1-1 0 0,0 2 1 0 0,-7 2-4 0 0,1 2-17 0 0,-69 38 12 0 0,91-43 4 0 0,0 1 0 0 0,0 0 0 0 0,1-1 0 0 0,0 1 0 0 0,-1 1 0 0 0,2-1 0 0 0,-1 0 0 0 0,1 1-1 0 0,-1-1 1 0 0,2 1 0 0 0,-1 0 0 0 0,1 0 0 0 0,-1 0 0 0 0,2 0 0 0 0,-1 0 0 0 0,1 0 0 0 0,0 0 0 0 0,0 0 0 0 0,0 0 0 0 0,1 0 0 0 0,0 2 1 0 0,44 59 118 0 0,-37-60-88 0 0,1 0-1 0 0,0-1 0 0 0,0 1 1 0 0,1-2-1 0 0,0 1 1 0 0,0-1-1 0 0,0-1 1 0 0,0 0-1 0 0,1-1 0 0 0,-1 1 1 0 0,1-2-1 0 0,0 0 1 0 0,0 0-1 0 0,0-1 1 0 0,5 0-30 0 0,5-1 60 0 0,-1 1 1 0 0,-1-1-1 0 0,1-1 1 0 0,-1-1-1 0 0,1 0 1 0 0,-1-1-1 0 0,0-2 1 0 0,5-1-61 0 0,10-5 57 0 0,57-31-44 0 0,-88 32-1077 0 0,-2 3-4689 0 0,-1 3-6674 0 0</inkml:trace>
  <inkml:trace contextRef="#ctx0" brushRef="#br0" timeOffset="138656.141">6396 1175 0 0 0,'0'0'307'0'0,"0"0"281"0"0,0 0 128 0 0,0 0 26 0 0,0 0 31 0 0,0 0 126 0 0,4-1 88 0 0,2 0-338 0 0,3 0-314 0 0,-5 0 3529 0 0,2 1 3452 0 0,-21-19-4448 0 0,-59-32-622 0 0,-14 22-1454 0 0,58 21-541 0 0,0 1-1 0 0,-1 2 0 0 0,0 1 0 0 0,1 1 1 0 0,-2 2-1 0 0,1 1 0 0 0,0 1 0 0 0,0 2 1 0 0,-27 6-251 0 0,-77 35 552 0 0,12 45-23 0 0,115-80-471 0 0,0 0 0 0 0,0 0 1 0 0,1 1-1 0 0,0-1 0 0 0,1 2 0 0 0,0-1 0 0 0,1 1 0 0 0,0 0 0 0 0,1 0 0 0 0,0 0 0 0 0,-2 10-58 0 0,-4 27 169 0 0,2 0 1 0 0,2 1-1 0 0,3 0 1 0 0,1 36-170 0 0,13 15 388 0 0,-8-88-345 0 0,-1-1 1 0 0,2 0 0 0 0,-1 0 0 0 0,2 0-1 0 0,-1 0 1 0 0,2-1 0 0 0,-1 1 0 0 0,1-1 0 0 0,1-1-1 0 0,0 1 1 0 0,0-1 0 0 0,1 0 0 0 0,0-1-1 0 0,0 0 1 0 0,1 0 0 0 0,9 6-44 0 0,57 39 251 0 0,-74-53-249 0 0,62 36 191 0 0,40 1 58 0 0,-7-26 4 0 0,-29-4-138 0 0,40-14 98 0 0,-22-19-119 0 0,18-29 87 0 0,40-47-91 0 0,-84 26 21 0 0,-30 22-37 0 0,-20 40-66 0 0,0 0-1 0 0,-1-1 1 0 0,-1 0 0 0 0,-1-1 0 0 0,0 1 0 0 0,-1-1 0 0 0,0-1 0 0 0,-1 1 0 0 0,-1 0-1 0 0,-1-1 1 0 0,0-3-10 0 0,-37-80 164 0 0,-27-21-185 0 0,57 108 11 0 0,0 0 1 0 0,-1 0-1 0 0,0 1 1 0 0,-1 0-1 0 0,0 0 0 0 0,-1 0 1 0 0,-1 1-1 0 0,1 0 1 0 0,-2 1-1 0 0,0 0 0 0 0,0 0 1 0 0,0 1-1 0 0,-1 1 1 0 0,-1 0-1 0 0,-1-1 10 0 0,-1 4-92 0 0,0 0-1 0 0,0 1 1 0 0,-1 0-1 0 0,1 2 1 0 0,-1-1 0 0 0,0 2-1 0 0,0 0 1 0 0,1 1-1 0 0,-1 0 1 0 0,0 1-1 0 0,0 1 1 0 0,1 0 0 0 0,-1 1-1 0 0,-5 3 93 0 0,-56 37-2505 0 0,60-14-7450 0 0,15-24-2134 0 0</inkml:trace>
  <inkml:trace contextRef="#ctx0" brushRef="#br0" timeOffset="150490.8">5512 1425 0 0 0,'0'-15'28'0'0,"0"12"113"0"0,0 3 30 0 0,0 0-16 0 0,0 0-3 0 0,0 0 35 0 0,0 0 54 0 0,0 0 71 0 0,0 0 101 0 0,0 0 95 0 0,0 0 71 0 0,0 0 43 0 0,0 0 23 0 0,0 0 9 0 0,0 0 5 0 0,0 0 34 0 0,0 0 12 0 0,0 0 32 0 0,0 0-13 0 0,-16 8 1918 0 0,-3 48 1816 0 0,19 41-3400 0 0,25 46-261 0 0,-11 42-266 0 0,17 10-270 0 0,-6-36-217 0 0,-21-142-22 0 0,-1 0 1 0 0,-1 0-1 0 0,-1 1 0 0 0,0-1 1 0 0,-1 0-1 0 0,-1 1 0 0 0,-2 8-22 0 0,-44 158 715 0 0,32-98-599 0 0,12-75-101 0 0,0 1 0 0 0,1-1-1 0 0,0 0 1 0 0,0 1 0 0 0,1 0 0 0 0,1-1 0 0 0,0 1 0 0 0,0 0 0 0 0,2-1 0 0 0,-1 1 0 0 0,1-1 0 0 0,1 1-15 0 0,2 12 166 0 0,0 0 0 0 0,-2 0 0 0 0,0 1 0 0 0,-2-1 0 0 0,-1 1 0 0 0,-2 12-166 0 0,2 8 44 0 0,-43 246 935 0 0,27-25 112 0 0,-10 83 917 0 0,20-164-1480 0 0,-5 98 268 0 0,6-96-505 0 0,-6 30 220 0 0,7-54-16 0 0,13-183-323 0 0,22-93 109 0 0,-28 88-210 0 0,-3 24-64 0 0,0 1 13 0 0,0 0-7 0 0,0 0-14 0 0,-4-15-606 0 0,-2-14 647 0 0,16-81 41 0 0,8-129-6 0 0,-16-26-34 0 0,5 135 18 0 0,-7-331-27 0 0,8 377-12 0 0,-3-601 85 0 0,6 627-111 0 0,-7 2 78 0 0,1-65 17 0 0,19-63-110 0 0,-20-67 191 0 0,-4 49-35 0 0,-4 99-123 0 0,1-261 99 0 0,3 363-106 0 0,0-5 12 0 0,0 5-2 0 0,0 1-3 0 0,0 0-16 0 0,0 0-4 0 0,0 0 0 0 0,0 0 3 0 0,0 0 10 0 0,0 0 3 0 0,0 0 0 0 0,0 0 1 0 0,0 0 2 0 0,0 0-12 0 0,0 0 3 0 0,0 0-4 0 0,0 0 4 0 0,0 0-3 0 0,0 0 8 0 0,0 0-14 0 0,0 0 7 0 0,0 0-12 0 0,0 0-5 0 0,0 0-1 0 0,0 0 18 0 0,0 0-6 0 0,0 0-10 0 0,0 0-10 0 0,0 0-10 0 0,0 0-4 0 0,0 0-28 0 0,0 0-34 0 0,0 0-85 0 0,0 0-91 0 0,0 0-138 0 0,0 0-156 0 0,13 3-5072 0 0,-8-2-2472 0 0,-1-1-3700 0 0</inkml:trace>
  <inkml:trace contextRef="#ctx0" brushRef="#br0" timeOffset="151756.528">6129 1447 0 0 0,'0'0'656'0'0,"0"0"222"0"0,0 0 33 0 0,5-14 2829 0 0,-5 14-3110 0 0,0 0 27 0 0,0 0 35 0 0,0 0-1 0 0,-3-19 7078 0 0,-29 4-4035 0 0,-15 23-1790 0 0,41-2-1868 0 0,1 0-1 0 0,0 0 1 0 0,0 0-1 0 0,1 1 1 0 0,0 0 0 0 0,0 0-1 0 0,1 0 1 0 0,0 1-1 0 0,0-1 1 0 0,0 1-1 0 0,1-1 1 0 0,0 1 0 0 0,1 0-1 0 0,0 0 1 0 0,0 0-1 0 0,0 0 1 0 0,1 0-1 0 0,1 0 1 0 0,-1 0 0 0 0,1 0-1 0 0,2 6-75 0 0,28 39 208 0 0,-25-49-134 0 0,0-1 0 0 0,0 1 0 0 0,0-1 0 0 0,0 0 0 0 0,0 0 0 0 0,0-1 0 0 0,1 0 0 0 0,0 0 0 0 0,-1-1 1 0 0,1 1-1 0 0,0-1 0 0 0,0-1 0 0 0,-1 1 0 0 0,1-1 0 0 0,0-1 0 0 0,5 0-74 0 0,-11 1 14 0 0,4-1 47 0 0,0 0-1 0 0,0-1 1 0 0,0 1-1 0 0,0-1 1 0 0,0 0-1 0 0,-1 0 1 0 0,1-1 0 0 0,-1 0-1 0 0,1 1 1 0 0,-1-2-1 0 0,0 1 1 0 0,0 0-1 0 0,0-1 1 0 0,-1 1-1 0 0,1-1 1 0 0,1-4-61 0 0,7-3 30 0 0,-10 6-4 0 0,0 1 1 0 0,0 0 0 0 0,0-1-1 0 0,-1 1 1 0 0,1-1-1 0 0,-1 0 1 0 0,0 1-1 0 0,-1-1 1 0 0,1 0-1 0 0,-1 0 1 0 0,0 1-1 0 0,0-1 1 0 0,0 0 0 0 0,0 0-1 0 0,-1 0 1 0 0,0 1-1 0 0,0-1 1 0 0,-1 0-1 0 0,1 1 1 0 0,-1-1-1 0 0,0 1 1 0 0,0 0-1 0 0,0-1 1 0 0,-1 1-1 0 0,1 0 1 0 0,-1 0 0 0 0,0 1-1 0 0,0-1 1 0 0,-1 0-1 0 0,-2-2-26 0 0,-5-4-110 0 0,1 1 1 0 0,-2 0-1 0 0,1 0 0 0 0,-1 1 1 0 0,-1 1-1 0 0,1 0 0 0 0,-1 1 1 0 0,-7-3 109 0 0,-12 0-1603 0 0,16 8-6394 0 0,14 1-3352 0 0</inkml:trace>
  <inkml:trace contextRef="#ctx0" brushRef="#br0" timeOffset="153761.775">5834 670 0 0 0,'0'0'525'0'0,"0"0"586"0"0,0 0 119 0 0,0 0 61 0 0,0 0 48 0 0,0 0 65 0 0,0 0 15 0 0,0 0-76 0 0,0 0-177 0 0,0 0-151 0 0,0 0-141 0 0,-2-1-107 0 0,2 0-642 0 0,-1 1 0 0 0,1-1 0 0 0,-1 1 0 0 0,1-1-1 0 0,0 1 1 0 0,-1-1 0 0 0,1 1 0 0 0,-1 0 0 0 0,1-1 0 0 0,-1 1-1 0 0,1 0 1 0 0,-1-1 0 0 0,1 1 0 0 0,-1 0 0 0 0,0 0 0 0 0,1-1-1 0 0,-1 1 1 0 0,1 0 0 0 0,-1 0 0 0 0,0 0 0 0 0,1 0 0 0 0,-1 0-1 0 0,0 0 1 0 0,1 0 0 0 0,-1 0 0 0 0,1 0 0 0 0,-1 0 0 0 0,0 0-1 0 0,1 1 1 0 0,-1-1 0 0 0,1 0 0 0 0,-1 0 0 0 0,1 1 0 0 0,-1-1-1 0 0,0 0 1 0 0,1 0 0 0 0,-1 1 0 0 0,1-1 0 0 0,0 1 0 0 0,-1-1-1 0 0,1 0 1 0 0,-1 1 0 0 0,1-1 0 0 0,-1 1 0 0 0,1-1 0 0 0,0 1-1 0 0,0-1 1 0 0,-1 2-125 0 0,-3 15-137 0 0,1 15 454 0 0,2-1 0 0 0,2 0 0 0 0,1 1 1 0 0,1-1-1 0 0,2 0 0 0 0,4 14-317 0 0,22 150 557 0 0,9 86-237 0 0,-30-17-100 0 0,-2-191-70 0 0,6-36 82 0 0,-6 0 285 0 0,-6-4 525 0 0,19-37-693 0 0,28-16 228 0 0,34-4-352 0 0,26 13-65 0 0,-46 8-98 0 0,-11-5-15 0 0,-52 8-38 0 0,2-3 1 0 0,-2 3 3 0 0,0 0-2 0 0,0 0 4 0 0,0 0 1 0 0,0 0-6 0 0,31-4-22 0 0,-31 4 19 0 0,19-192 1001 0 0,-30 34-883 0 0,4 100-107 0 0,2 1 0 0 0,4-1 0 0 0,3-34-18 0 0,-1 1 9 0 0,-4-134-6 0 0,-1 67-93 0 0,4 157 96 0 0,0 1-1 0 0,0 0-10 0 0,0 0-3 0 0,0 0-4 0 0,0 0-16 0 0,0 0-10 0 0,0 0-24 0 0,0 0-29 0 0,0 0-38 0 0,0 0-54 0 0,-6 15-1396 0 0,-5 9-1907 0 0,6-15-4923 0 0,3-5-2892 0 0</inkml:trace>
  <inkml:trace contextRef="#ctx0" brushRef="#br0" timeOffset="155126.613">5987 704 0 0 0,'0'0'300'0'0,"0"0"336"0"0,0 0 380 0 0,0 0 327 0 0,0 0 200 0 0,0 0-46 0 0,0 0-226 0 0,0 0-248 0 0,0 0-161 0 0,0 0 7 0 0,0 0 143 0 0,0 0 137 0 0,3-3 42 0 0,10-3 1132 0 0,-21 25-839 0 0,-21 29-551 0 0,-13 13-663 0 0,-44 83-92 0 0,75-103-235 0 0,11-40 3 0 0,7-2 129 0 0,1-1 0 0 0,-1 1 0 0 0,0-2-1 0 0,0 1 1 0 0,0-1 0 0 0,0 0 0 0 0,0 0 0 0 0,-1-1-1 0 0,1 0 1 0 0,-1 0 0 0 0,0-1 0 0 0,0 0 0 0 0,-1 0-1 0 0,4-4-74 0 0,11-7 96 0 0,274-244 378 0 0,-323 300 374 0 0,-222 242-880 0 0,151-182 133 0 0,100-100-105 0 0,-1 1-1 0 0,1-1 0 0 0,-1 0 1 0 0,1 1-1 0 0,-1-1 0 0 0,1 0 1 0 0,0 1-1 0 0,-1-1 0 0 0,1 1 1 0 0,0-1-1 0 0,-1 0 0 0 0,1 1 1 0 0,0-1-1 0 0,0 1 0 0 0,-1-1 1 0 0,1 1-1 0 0,0-1 0 0 0,0 1 1 0 0,0-1-1 0 0,0 1 0 0 0,0-1 1 0 0,0 1-1 0 0,0-1 0 0 0,0 1 1 0 0,0-1-1 0 0,0 1 0 0 0,0 0 1 0 0,0-1-1 0 0,0 1 0 0 0,0-1 1 0 0,0 1-1 0 0,0-1 0 0 0,1 1 1 0 0,-1-1-1 0 0,0 0 0 0 0,0 1 1 0 0,1-1-1 0 0,-1 1 0 0 0,0-1 1 0 0,1 1-1 0 0,-1-1 1 0 0,0 0-1 0 0,1 1 0 0 0,-1-1 1 0 0,0 0-1 0 0,1 1 0 0 0,-1-1 1 0 0,1 0-1 0 0,-1 1 0 0 0,1-1 1 0 0,-1 0-1 0 0,1 0 0 0 0,-1 0 1 0 0,1 0-1 0 0,-1 1 0 0 0,1-1 1 0 0,-1 0-1 0 0,1 0 0 0 0,-1 0 1 0 0,1 0-1 0 0,-1 0 0 0 0,1 0 1 0 0,-1 0-1 0 0,1 0 0 0 0,0-1 5 0 0,36-7-34 0 0,-14-7 85 0 0,0-1 0 0 0,-1-1-1 0 0,-1 0 1 0 0,0-2 0 0 0,-1-1 0 0 0,1-3-51 0 0,37-34 66 0 0,53-34-102 0 0,-111 103-7 0 0,-279 343 15 0 0,278-355 11 0 0,0 1 0 0 0,0 0 0 0 0,0 0 0 0 0,0 0 0 0 0,1 0 0 0 0,-1-1 0 0 0,0 1 0 0 0,0 0 0 0 0,0 0 0 0 0,1 1 0 0 0,-1-1 0 0 0,1 0 0 0 0,-1 0 0 0 0,1 0-1 0 0,-1 0 1 0 0,1 0 0 0 0,-1 1 0 0 0,1-1 0 0 0,0 0 0 0 0,0 0 0 0 0,0 1 0 0 0,0-1 0 0 0,0 0 0 0 0,0 0 0 0 0,0 1 0 0 0,0-1 0 0 0,0 0 0 0 0,1 0 0 0 0,-1 1 0 0 0,0-1 17 0 0,9-3-5 0 0,0-1 0 0 0,-1 0 0 0 0,1-1-1 0 0,-1 0 1 0 0,0 0 0 0 0,0-1 0 0 0,0 0 0 0 0,-1 0-1 0 0,0-1 1 0 0,0 0 0 0 0,0 0 0 0 0,-1-1 0 0 0,5-6 5 0 0,9-6-12 0 0,-7 7 9 0 0,-4 3 2 0 0,0 0-1 0 0,1 0 1 0 0,0 1-1 0 0,0 0 1 0 0,1 1 0 0 0,0 0-1 0 0,0 1 1 0 0,1 0-1 0 0,0 1 1 0 0,11-4 1 0 0,-23 9-1 0 0,1 0 1 0 0,0 0-1 0 0,0-1 1 0 0,-1 1-1 0 0,1 0 0 0 0,0 0 1 0 0,0 0-1 0 0,-1 1 1 0 0,1-1-1 0 0,0 0 0 0 0,0 0 1 0 0,-1 0-1 0 0,1 0 0 0 0,0 1 1 0 0,0-1-1 0 0,-1 0 1 0 0,1 1-1 0 0,0-1 0 0 0,-1 1 1 0 0,1-1-1 0 0,-1 1 1 0 0,1-1-1 0 0,0 1 0 0 0,-1-1 1 0 0,1 1-1 0 0,-1-1 0 0 0,1 1 1 0 0,-1 0-1 0 0,0-1 1 0 0,1 1-1 0 0,-1 0 0 0 0,0-1 1 0 0,1 1-1 0 0,-1 0 0 0 0,0 0 1 0 0,0-1-1 0 0,0 1 1 0 0,1 0-1 0 0,-1 0 0 0 0,0-1 1 0 0,0 1-1 0 0,0 0 1 0 0,0 0-1 0 0,0-1 0 0 0,-1 1 1 0 0,1 0-1 0 0,0 0 0 0 0,0-1 1 0 0,0 1-1 0 0,-1 0 1 0 0,1 0-1 0 0,0-1 0 0 0,-1 1 1 0 0,1 0-1 0 0,-1-1 1 0 0,1 1-1 0 0,-1-1 0 0 0,1 1 1 0 0,-1 0-1 0 0,1-1 0 0 0,-1 1 1 0 0,-27 49 111 0 0,-99 101 3 0 0,110-127-142 0 0,16-23-23 0 0,1-1-26 0 0,0 0-14 0 0,0 0 3 0 0,0 0-16 0 0,16-21-83 0 0,37-43-70 0 0,-157 160-1812 0 0,104-96 2007 0 0,1 0 0 0 0,-1 0 0 0 0,1 0-1 0 0,-1 0 1 0 0,1 0 0 0 0,-1 0-1 0 0,1 1 1 0 0,-1-1 0 0 0,0 0-1 0 0,1 0 1 0 0,-1 0 0 0 0,1 0-1 0 0,-1 1 1 0 0,1-1 0 0 0,-1 0-1 0 0,0 0 1 0 0,1 1 0 0 0,-1-1-1 0 0,0 0 1 0 0,1 1 0 0 0,-1-1 0 0 0,0 0-1 0 0,0 1 1 0 0,1-1 0 0 0,-1 1-1 0 0,0-1 1 0 0,0 0 0 0 0,1 1-1 0 0,-1-1 1 0 0,0 1 0 0 0,0-1-1 0 0,0 1 1 0 0,0-1 0 0 0,0 1-1 0 0,0-1 1 0 0,0 1 0 0 0,0-1-1 0 0,0 0 1 0 0,0 1 0 0 0,0-1 0 0 0,0 1-1 0 0,0-1 1 0 0,0 1 0 0 0,0-1 62 0 0,46-10-3769 0 0,4-31 824 0 0,-21-13 3980 0 0,-29 53-690 0 0,0 1-4 0 0,-16 1-152 0 0,-30 42-441 0 0,-25 12-487 0 0,38-36-3004 0 0,32-19 2756 0 0,1 0-440 0 0,0 0-292 0 0,0-1 484 0 0,0-2 1004 0 0</inkml:trace>
  <inkml:trace contextRef="#ctx0" brushRef="#br0" timeOffset="156374.597">5937 1436 0 0 0,'0'0'828'0'0,"0"0"4"0"0,0 0-53 0 0,0 0-43 0 0,0 0 17 0 0,0 0-4 0 0,0 0-17 0 0,0 0-22 0 0,0 0-86 0 0,0 0-69 0 0,0 0-51 0 0,0 0-42 0 0,-3 28-16 0 0,-16 125 369 0 0,14-58 1375 0 0,7-89-1999 0 0,0-1 0 0 0,0 0 0 0 0,1 0 0 0 0,0 0 0 0 0,0 0 0 0 0,1-1 0 0 0,-1 1 0 0 0,1-1 0 0 0,0 0 0 0 0,0 0 0 0 0,0 0 0 0 0,1-1 0 0 0,-1 1 0 0 0,1-1 0 0 0,4 2-191 0 0,67 5 1630 0 0,-53-8-1322 0 0,-20-2-250 0 0,0 1 1 0 0,1-1-1 0 0,-1 0 0 0 0,0 0 0 0 0,1 0 0 0 0,-1 0 1 0 0,0 0-1 0 0,1-1 0 0 0,-1 1 0 0 0,0-1 0 0 0,0 0 0 0 0,1 0 1 0 0,-1 0-1 0 0,0-1 0 0 0,0 1 0 0 0,0-1 0 0 0,-1 0 1 0 0,1 1-1 0 0,1-3-58 0 0,53-37 367 0 0,-54 38-311 0 0,0-1 0 0 0,0 0 0 0 0,-1 1 0 0 0,1-1 0 0 0,-1 0 0 0 0,0 0 1 0 0,0-1-1 0 0,0 1 0 0 0,-1 0 0 0 0,0-1 0 0 0,1 1 0 0 0,-1-1 1 0 0,-1 1-1 0 0,1-1 0 0 0,-1 1 0 0 0,0-1 0 0 0,0 0 0 0 0,0 0-56 0 0,8-60 98 0 0,-8 53-101 0 0,0 0 1 0 0,0 0 0 0 0,-1 0 0 0 0,-1 0-1 0 0,0 0 1 0 0,-1 0 0 0 0,0 1 0 0 0,0-1-1 0 0,-3-3 3 0 0,-1-8-50 0 0,-23-72-253 0 0,37 50-282 0 0,31-116 405 0 0,-23 98 133 0 0,-15 63 35 0 0,6-25-79 0 0,-3 102-1466 0 0,-12 232-182 0 0,18-133 1228 0 0,-12-117 251 0 0,1-57-688 0 0,2-3-4350 0 0,0 0 3897 0 0,0-2-4695 0 0</inkml:trace>
  <inkml:trace contextRef="#ctx0" brushRef="#br0" timeOffset="157019.561">6131 1727 0 0 0,'0'0'627'0'0,"0"0"158"0"0,0 0-3 0 0,0 0-19 0 0,0 0-50 0 0,0 0-25 0 0,0 0-26 0 0,0 0-67 0 0,0 0-62 0 0,0 0-42 0 0,0 0-50 0 0,-17 4-23 0 0,-89 18 678 0 0,41-15 2590 0 0,63-9-3536 0 0,0 1 0 0 0,1-1 0 0 0,-1 0 0 0 0,0 0 0 0 0,1 1 0 0 0,-1-1 0 0 0,1 0 0 0 0,0 0 0 0 0,-1 0 0 0 0,1-1 0 0 0,0 1 0 0 0,0 0 0 0 0,1 0 0 0 0,-1-1 0 0 0,0 1 0 0 0,1 0 0 0 0,-1-1 0 0 0,1 1 0 0 0,0-1 0 0 0,0 1 0 0 0,0 0 0 0 0,0-1 0 0 0,0 1 0 0 0,0-1 0 0 0,1-1-150 0 0,-1-3 209 0 0,0 6-138 0 0,0-25 492 0 0,10-88-588 0 0,-18-26-1409 0 0,22 45-2223 0 0,-11 89 1325 0 0,-2 3-2368 0 0,0 0-25 0 0</inkml:trace>
  <inkml:trace contextRef="#ctx0" brushRef="#br0" timeOffset="164005.133">6683 1495 0 0 0,'0'0'371'0'0,"0"0"182"0"0,0 0-42 0 0,0 0-80 0 0,0 0-57 0 0,2-15 2875 0 0,-22 8-1384 0 0,16-14 4189 0 0,4 20-5420 0 0,0 1-13 0 0,0 0 13 0 0,0 0-5 0 0,-2 5 3916 0 0,-4 16-3581 0 0,13 90 1121 0 0,-1 80-952 0 0,-2 18-483 0 0,-6-17-446 0 0,15-15 367 0 0,-15 6-10 0 0,-4-32-52 0 0,3-77 89 0 0,3-74-607 0 0,0 0 11 0 0,0 15 14 0 0,0 33 22 0 0,1-46-118 0 0,0-3-7873 0 0,-1 0-2885 0 0</inkml:trace>
  <inkml:trace contextRef="#ctx0" brushRef="#br0" timeOffset="173881.49">6031 2883 0 0 0,'0'0'1203'0'0,"0"0"92"0"0,0 0 76 0 0,0 0-32 0 0,0 0-30 0 0,0 0-58 0 0,0 0-68 0 0,0 0-107 0 0,0 0-123 0 0,-2 0-92 0 0,-11-3 1565 0 0,13 3-1666 0 0,0 0-49 0 0,0 0-57 0 0,0 0-66 0 0,19-5 2315 0 0,23-2-2372 0 0,0 2 0 0 0,1 1-1 0 0,-1 3 1 0 0,0 1 0 0 0,1 2-531 0 0,36-1 355 0 0,200 10 467 0 0,-244-7-718 0 0,-4 1 7 0 0,1-1 0 0 0,-1-2 0 0 0,1 0 0 0 0,0-3 0 0 0,-1 0 0 0 0,1-2 0 0 0,18-5-111 0 0,126-7 306 0 0,-174 18-287 0 0,0-1 0 0 0,0 1 0 0 0,-1-1 0 0 0,1 1 0 0 0,0 0 0 0 0,-1 0 0 0 0,0 0 0 0 0,1 0-1 0 0,-1 0 1 0 0,0 0 0 0 0,-1 0 0 0 0,1 0 0 0 0,-1 0 0 0 0,1 1 0 0 0,-1-1 0 0 0,0 0 0 0 0,0 0 0 0 0,0 0 0 0 0,-1 1-1 0 0,1-1 1 0 0,-1 0 0 0 0,1 0 0 0 0,-2 3-19 0 0,1 12 35 0 0,-5 456 71 0 0,19-333-36 0 0,-20 35 83 0 0,1 4-51 0 0,9-167-263 0 0,-3-13 190 0 0,-1 0 0 0 0,1 0 0 0 0,0 0 0 0 0,0 0 0 0 0,-1 0 0 0 0,1 0 0 0 0,0 0 0 0 0,-1 0 0 0 0,1 0 0 0 0,0-1 0 0 0,-1 1 0 0 0,1 0 0 0 0,0 1 0 0 0,0-1 0 0 0,-1 0 0 0 0,1 0 0 0 0,0 0 0 0 0,-1 0 0 0 0,1 0 0 0 0,0 0 0 0 0,0 0 0 0 0,-1 0 0 0 0,1 0 0 0 0,0 1 0 0 0,0-1 0 0 0,-1 0 0 0 0,1 0 0 0 0,0 0 0 0 0,0 0 0 0 0,-1 1 0 0 0,1-1 0 0 0,0 0 0 0 0,0 0 0 0 0,0 1 0 0 0,0-1 0 0 0,-1 0 0 0 0,1 0 0 0 0,0 1 0 0 0,0-1 0 0 0,0 0 0 0 0,0 1 0 0 0,0-1 0 0 0,0 0 0 0 0,0 0 0 0 0,0 1 0 0 0,0-1 0 0 0,0 0 0 0 0,0 1 0 0 0,0-1 0 0 0,0 0 0 0 0,0 0 0 0 0,0 1 0 0 0,0-1 0 0 0,0 0 0 0 0,0 1 0 0 0,0-1 0 0 0,0 0 0 0 0,0 0 0 0 0,1 1-28 0 0,-45-5 40 0 0,-142 4 3 0 0,52-4 7 0 0,40-7-62 0 0,-56 0 186 0 0,23 22-155 0 0,-47 0 92 0 0,61-7 238 0 0,112-4-327 0 0,1 0-15 0 0,0 0-45 0 0,0 0 55 0 0,0 0 9 0 0,0 0 1 0 0,0 0 12 0 0,0 0-15 0 0,0 0-9 0 0,0 0 11 0 0,0 0-23 0 0,0 0 7 0 0,0 0-5 0 0,0 0-4 0 0,0 0 20 0 0,0 0-2 0 0,0 0 0 0 0,0 0-12 0 0,0 0-17 0 0,0 0-11 0 0,0 0 27 0 0,0 0-1 0 0,0 0 0 0 0,0 0 28 0 0,13-125 189 0 0,-5-38-155 0 0,-32 64-57 0 0,15 22 22 0 0,-10-130-53 0 0,4 87 52 0 0,-1-124-121 0 0,-8 221-1703 0 0,12 22-2500 0 0,2 7-4613 0 0,6-3-3159 0 0</inkml:trace>
  <inkml:trace contextRef="#ctx0" brushRef="#br0" timeOffset="177433.504">6342 3189 1432 0 0,'0'0'1798'0'0,"0"0"-231"0"0,0 0-23 0 0,0 0 78 0 0,0 0-16 0 0,0 0-86 0 0,0 0-220 0 0,0 0-259 0 0,0 0-215 0 0,0 0-113 0 0,0 0-29 0 0,0 3 4153 0 0,35 174-2962 0 0,-18-52-1590 0 0,16-10-139 0 0,-33-114-127 0 0,0 0 0 0 0,1 0 0 0 0,-1 0 0 0 0,1 0 0 0 0,-1 0 0 0 0,1 0 1 0 0,-1 0-1 0 0,1 0 0 0 0,-1 0 0 0 0,1 0 0 0 0,0 0 0 0 0,0-1 1 0 0,-1 1-1 0 0,1 0 0 0 0,0 0 0 0 0,0-1 0 0 0,0 1 0 0 0,0 0 0 0 0,0-1 1 0 0,0 1-1 0 0,0-1 0 0 0,0 1 0 0 0,0-1 0 0 0,0 0 0 0 0,0 1 1 0 0,0-1-1 0 0,0 0 0 0 0,1 0 0 0 0,-1 0 0 0 0,0 1 0 0 0,0-1 1 0 0,0-1-1 0 0,0 1 0 0 0,0 0 0 0 0,1 0 0 0 0,-1 0 0 0 0,0-1 0 0 0,0 1 1 0 0,0 0-1 0 0,0-1 0 0 0,0 1 0 0 0,0-1 0 0 0,0 1 0 0 0,0-1 1 0 0,0 0-1 0 0,0 1 0 0 0,0-1 0 0 0,-1 0 0 0 0,1 0 0 0 0,0 1 0 0 0,0-1 1 0 0,-1 0-1 0 0,1 0 0 0 0,0 0 0 0 0,-1 0-19 0 0,67-112 768 0 0,-44 63-620 0 0,1-15 116 0 0,-20 135-197 0 0,-5-43-62 0 0,0-17-1 0 0,0-1-1 0 0,1 1 1 0 0,0 0-1 0 0,1-1 0 0 0,0 1 1 0 0,0-1-1 0 0,1 1 1 0 0,1-1-1 0 0,-1 1 0 0 0,1-1 1 0 0,3 6-4 0 0,-3-12 8 0 0,0 1 1 0 0,1-1 0 0 0,-1 0-1 0 0,0 0 1 0 0,1-1-1 0 0,0 1 1 0 0,-1-1 0 0 0,1 0-1 0 0,0 0 1 0 0,0 0-1 0 0,0 0 1 0 0,1-1 0 0 0,-1 1-1 0 0,0-1 1 0 0,1 0-1 0 0,-1 0 1 0 0,0-1 0 0 0,1 0-1 0 0,-1 1 1 0 0,1-1-1 0 0,-1-1 1 0 0,3 1-9 0 0,-5-2 58 0 0,1 1 1 0 0,-1-1-1 0 0,0 1 0 0 0,0-1 1 0 0,0 0-1 0 0,0 0 0 0 0,0 0 1 0 0,0 0-1 0 0,0 0 0 0 0,0 0 1 0 0,-1 0-1 0 0,0-1 0 0 0,1 1 1 0 0,-1-1-1 0 0,0 1 0 0 0,0-1 0 0 0,0 1 1 0 0,0-1-1 0 0,-1 0 0 0 0,1 0-58 0 0,8-18 137 0 0,40-107 891 0 0,-13-12-261 0 0,-19 59-598 0 0,-7 40-102 0 0,-9 34-58 0 0,-1 7 1 0 0,0 0 6 0 0,0 0-16 0 0,0 0 2 0 0,0 0-4 0 0,0 0 2 0 0,0 0-16 0 0,0 0 2 0 0,0 0-4 0 0,0 0 4 0 0,0 0-6 0 0,0 0 2 0 0,0 0 2 0 0,0 0 21 0 0,0 0-6 0 0,0 0 6 0 0,0 0 4 0 0,0 0 1 0 0,0 0-20 0 0,0 0 1 0 0,0 0 0 0 0,0 0-2 0 0,0 0 16 0 0,0 0 6 0 0,0 0-16 0 0,0 0-9 0 0,0 0 5 0 0,0 0 1 0 0,0 0-1 0 0,0 0-5 0 0,0 0 5 0 0,0 0 0 0 0,0 0-5 0 0,0 0 1 0 0,0 0-8 0 0,0 0 17 0 0,0 0-14 0 0,0 0 1 0 0,0 0 1 0 0,0 0-1 0 0,0 0-1 0 0,0 0 17 0 0,0 0-15 0 0,0 0-16 0 0,0 0 8 0 0,0 0-15 0 0,0 0-9 0 0,0 0 12 0 0,0 0-22 0 0,0 0-16 0 0,0 0-22 0 0,0 0-49 0 0,0 0-35 0 0,0 0-59 0 0,0 0-133 0 0,0 0-209 0 0,0 0-322 0 0,0 0-643 0 0,0 0-2735 0 0,0 0-7321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13 0 0 0,'0'0'950'0'0,"0"0"358"0"0,0 0 161 0 0,0 0 44 0 0,0 0-18 0 0,0 0-75 0 0,0 0-17 0 0,0 0-21 0 0,0 0-39 0 0,-4-3-70 0 0,3 2-1118 0 0,0 0 0 0 0,0 0 0 0 0,0 1 0 0 0,0-1 0 0 0,-1 0 0 0 0,1 0 0 0 0,0 1 0 0 0,0-1 0 0 0,-1 1 0 0 0,1-1 0 0 0,0 1-1 0 0,-1-1 1 0 0,1 1 0 0 0,0 0 0 0 0,-1 0 0 0 0,1 0 0 0 0,-1-1 0 0 0,1 1 0 0 0,0 1 0 0 0,-1-1 0 0 0,1 0 0 0 0,-1 0 0 0 0,1 0 0 0 0,0 1 0 0 0,-1-1 0 0 0,1 1 0 0 0,0-1-1 0 0,-1 1 1 0 0,1 0 0 0 0,0-1 0 0 0,0 1 0 0 0,0 0 0 0 0,0 0 0 0 0,-1 0 0 0 0,1 0 0 0 0,0 0 0 0 0,1 0 0 0 0,-1 0 0 0 0,0 0 0 0 0,0 0 0 0 0,0 0 0 0 0,1 0 0 0 0,-1 1-1 0 0,0-1 1 0 0,1 0-155 0 0,-8 20 314 0 0,2 1 0 0 0,0-1 1 0 0,1 1-1 0 0,2 0 0 0 0,0 1 0 0 0,1-1 0 0 0,2 0 0 0 0,0 1 0 0 0,2 13-314 0 0,-2 56 369 0 0,0 1-344 0 0,23-81-2551 0 0,-11-14-7823 0 0,-5-1-525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1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1933 0 0 0,'0'0'279'0'0,"0"0"261"0"0,0 0 115 0 0,5 0 50 0 0,13 0 21 0 0,-13 0-5 0 0,12 3 5709 0 0,-12-2 2778 0 0,-64 13-7097 0 0,-249 2-503 0 0,258-16-1323 0 0,-83 10 771 0 0,-59 9 177 0 0,113-12-790 0 0,50 1-115 0 0,29-8-289 0 0,0 0 6 0 0,0 0-5 0 0,-30 0 286 0 0,3 3-184 0 0,26-3-134 0 0,-22 0 166 0 0,23 0-178 0 0,-19 0 144 0 0,-23-3-275 0 0,42 3 70 0 0,20-3-2343 0 0,-7 2-6311 0 0,-8 1-2951 0 0</inkml:trace>
  <inkml:trace contextRef="#ctx0" brushRef="#br0" timeOffset="4945.397">373 96 0 0 0,'0'0'696'0'0,"0"0"156"0"0,0 0 206 0 0,0 0 316 0 0,0 0 242 0 0,0 0 79 0 0,0 0-55 0 0,0 0-190 0 0,0 0-186 0 0,0 0-177 0 0,0 0-172 0 0,0-5-123 0 0,-1-14-73 0 0,-3 20 2097 0 0,-14 26-1818 0 0,5 11-722 0 0,2 1 0 0 0,2 0 0 0 0,1 1 0 0 0,2 0 0 0 0,2 0-1 0 0,1 1 1 0 0,3-1 0 0 0,1 12-276 0 0,0-49 17 0 0,-1 1 0 0 0,1-1-1 0 0,0 1 1 0 0,0-1-1 0 0,0 1 1 0 0,1-1 0 0 0,-1 1-1 0 0,1-1 1 0 0,0 0 0 0 0,0 0-1 0 0,0 0 1 0 0,0 0 0 0 0,0 0-1 0 0,1 0 1 0 0,-1-1 0 0 0,1 1-1 0 0,0-1 1 0 0,0 0 0 0 0,0 0-1 0 0,0 0 1 0 0,0 0 0 0 0,0 0-1 0 0,0-1 1 0 0,1 1 0 0 0,-1-1-1 0 0,1 0 1 0 0,-1 0 0 0 0,1 0-1 0 0,-1 0 1 0 0,1-1 0 0 0,-1 1-1 0 0,1-1 1 0 0,0 0-1 0 0,-1 0 1 0 0,1-1 0 0 0,0 1-1 0 0,-1-1 1 0 0,1 0 0 0 0,-1 1-1 0 0,1-2 1 0 0,-1 1 0 0 0,1 0-1 0 0,-1-1 1 0 0,0 1 0 0 0,0-1-1 0 0,1 0 1 0 0,-1 0 0 0 0,-1 0-1 0 0,1-1-16 0 0,5-1 55 0 0,-1-1-1 0 0,0-1 0 0 0,0 1 0 0 0,0-1 0 0 0,-1 0 1 0 0,0-1-1 0 0,0 1 0 0 0,-1-1 0 0 0,0-1 0 0 0,0 1 1 0 0,0-1-1 0 0,-1 1 0 0 0,0-1 0 0 0,0-1-54 0 0,40-164 475 0 0,-28 11-324 0 0,-16 74-65 0 0,0 87-103 0 0,0 1-14 0 0,0 0 15 0 0,0 0 3 0 0,0 0 21 0 0,0 0-24 0 0,0 0-9 0 0,0 16 31 0 0,13 90 581 0 0,9 217 59 0 0,-19-245-602 0 0,-4 169 212 0 0,-8-173-175 0 0,5-25-20 0 0,-2-1 0 0 0,-3 0 0 0 0,-1 0 0 0 0,-2-1 0 0 0,-7 11-61 0 0,-38 26 202 0 0,54-83-190 0 0,1 0 0 0 0,0 0-1 0 0,-1 0 1 0 0,1 0 0 0 0,0-1 0 0 0,-1 1 0 0 0,1-1 0 0 0,-1 1 0 0 0,1-1 0 0 0,-1 0 0 0 0,0 0-1 0 0,1 0 1 0 0,-1 0 0 0 0,1-1 0 0 0,-1 1 0 0 0,1-1 0 0 0,-1 1 0 0 0,1-1 0 0 0,0 0 0 0 0,-1 0 0 0 0,1 0-1 0 0,0 0 1 0 0,0-1 0 0 0,-1 1 0 0 0,1 0 0 0 0,0-1 0 0 0,0 0 0 0 0,1 1 0 0 0,-1-1 0 0 0,0 0-1 0 0,0 0 1 0 0,1 0 0 0 0,-1 0 0 0 0,1 0 0 0 0,0 0 0 0 0,0-1 0 0 0,0 1 0 0 0,0 0 0 0 0,0-1-1 0 0,0 1 1 0 0,0-1 0 0 0,1 1 0 0 0,-1 0 0 0 0,1-1 0 0 0,0 0 0 0 0,0 1 0 0 0,0-1 0 0 0,0 1-12 0 0,-1-16-1 0 0,0 0 0 0 0,2 0 0 0 0,0 0 0 0 0,1 0 0 0 0,0 1 0 0 0,2-1 0 0 0,0 1 0 0 0,1-1 0 0 0,1 1 0 0 0,0 1 0 0 0,2-1 0 0 0,0 1 1 0 0,8-12 0 0 0,50-56-329 0 0,-44 82-1205 0 0,-11 3-1662 0 0,0 0-7030 0 0,-9-1-531 0 0</inkml:trace>
  <inkml:trace contextRef="#ctx0" brushRef="#br0" timeOffset="5285.476">829 567 7906 0 0,'0'0'1796'0'0,"0"0"-170"0"0,0 0-3 0 0,0 0 74 0 0,0 0-59 0 0,0 0-202 0 0,0 0-243 0 0,0 0-234 0 0,0 0-171 0 0,0 0-140 0 0,0 0-124 0 0,0 0-73 0 0,-8 2-55 0 0,-56 30 765 0 0,58-27-1089 0 0,0 0-1 0 0,1 1 1 0 0,0 0-1 0 0,0 0 1 0 0,1 1-1 0 0,-1-1 0 0 0,1 1 1 0 0,1 0-1 0 0,-1 0 1 0 0,1 0-1 0 0,1 0 0 0 0,-1 1 1 0 0,1-1-1 0 0,0 1 1 0 0,1 0-1 0 0,0-1 0 0 0,0 1 1 0 0,1 0-1 0 0,0 0 1 0 0,0 5-72 0 0,2-10 3 0 0,1 0 1 0 0,-1 1-1 0 0,1-1 0 0 0,0 0 1 0 0,0-1-1 0 0,0 1 0 0 0,0 0 1 0 0,0-1-1 0 0,1 1 1 0 0,-1-1-1 0 0,1 0 0 0 0,0 0 1 0 0,-1-1-1 0 0,1 1 1 0 0,0-1-1 0 0,0 0 0 0 0,0 0 1 0 0,0 0-1 0 0,0 0 0 0 0,0-1 1 0 0,0 0-1 0 0,1 1 1 0 0,-1-2-1 0 0,0 1 0 0 0,0 0 1 0 0,0-1-1 0 0,0 0 1 0 0,1 0-4 0 0,2 1-53 0 0,32-9-1505 0 0,-29 2-2134 0 0,1-2-4283 0 0,-6 5-3985 0 0</inkml:trace>
  <inkml:trace contextRef="#ctx0" brushRef="#br0" timeOffset="8036.597">535 1260 0 0 0,'0'0'854'0'0,"0"0"555"0"0,0 0 248 0 0,0 0 114 0 0,0 0 9 0 0,0 0-90 0 0,0 0-122 0 0,0 0-178 0 0,0 0-170 0 0,0 0-156 0 0,-1-5-164 0 0,0-15-97 0 0,1 20-745 0 0,-1-1 0 0 0,1 1 0 0 0,0 0 0 0 0,0 0 0 0 0,0-1 0 0 0,-1 1 0 0 0,1 0 0 0 0,0-1 0 0 0,0 1 0 0 0,-1 0 0 0 0,1 0 0 0 0,0-1 0 0 0,-1 1-1 0 0,1 0 1 0 0,0 0 0 0 0,-1 0 0 0 0,1 0 0 0 0,0 0 0 0 0,-1-1 0 0 0,1 1 0 0 0,-1 0 0 0 0,1 0 0 0 0,0 0 0 0 0,-1 0 0 0 0,1 0 0 0 0,0 0 0 0 0,-1 0 0 0 0,1 0 0 0 0,-1 0 0 0 0,1 0 0 0 0,0 0 0 0 0,-1 1 0 0 0,1-1 0 0 0,0 0 0 0 0,-1 0 0 0 0,1 0-1 0 0,0 0 1 0 0,-1 1 0 0 0,1-1 0 0 0,0 0 0 0 0,-1 0 0 0 0,1 0 0 0 0,0 1 0 0 0,-1-1 0 0 0,1 0 0 0 0,0 1 0 0 0,0-1 0 0 0,0 0 0 0 0,-1 1 0 0 0,1-1 0 0 0,0 0 0 0 0,0 1 0 0 0,0-1 0 0 0,0 0 0 0 0,0 1 0 0 0,-1-1 0 0 0,1 0 0 0 0,0 1-1 0 0,0-1-56 0 0,-4 19 392 0 0,0 1 1 0 0,1-1 0 0 0,1 1 0 0 0,0 0 0 0 0,2-1 0 0 0,0 1 0 0 0,3 9-394 0 0,9 103 697 0 0,-12 148 152 0 0,-16-207-374 0 0,16-73-462 0 0,0 0 5 0 0,0 0 2 0 0,0 0-7 0 0,0 1 4 0 0,0 1-10 0 0,0-1 5 0 0,0-1-3 0 0,0 0 1 0 0,0 0 3 0 0,0 0-2 0 0,0 0-2 0 0,0 0-16 0 0,0 0 13 0 0,0 0 7 0 0,0 0-2 0 0,0 0 10 0 0,0 0 23 0 0,0 0-13 0 0,0 0 3 0 0,0 0 14 0 0,0 0-10 0 0,0 0 3 0 0,0 0 11 0 0,0 0-8 0 0,0 0-13 0 0,0 0 27 0 0,0 0-4 0 0,0 0 3 0 0,0 0 7 0 0,0 0-16 0 0,0 0 3 0 0,0 0 1 0 0,0 0 33 0 0,0 0 11 0 0,-8-22 412 0 0,-7 2-484 0 0,10 12-25 0 0,0 0 0 0 0,-1 0 0 0 0,0 0 0 0 0,-1 1 0 0 0,0 0 0 0 0,0 0 0 0 0,0 1 0 0 0,-1 0 0 0 0,0 0 0 0 0,0 1 0 0 0,0 0 0 0 0,-1 0 1 0 0,-60-33-34 0 0,38 9 110 0 0,31 29-72 0 0,8-8-234 0 0,106 16 206 0 0,-88 1 24 0 0,-1-1 0 0 0,1-2 0 0 0,1 0 0 0 0,-1-2 0 0 0,1-1 0 0 0,0-1 0 0 0,-1-1 0 0 0,1-1 0 0 0,11-3 0 0 0,71-18-4 0 0,-109 21 10 0 0,0 0 2 0 0,0 0 1 0 0,0 0 6 0 0,0 0 5 0 0,0 0 10 0 0,0 0-14 0 0,-16 19 91 0 0,10-12-79 0 0,-1 0 0 0 0,0-1 0 0 0,0 1 0 0 0,-1-1 0 0 0,0-1 0 0 0,0 1 0 0 0,0-2 0 0 0,-1 1 0 0 0,1-1 0 0 0,-10 3-28 0 0,15-5 13 0 0,-101 57 215 0 0,33-16 107 0 0,57-26-431 0 0,16-14-3229 0 0,6-5-6046 0 0,-5-1-2840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0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1343 0 0 0,'0'0'201'0'0,"0"0"584"0"0,0 0-1 0 0,0 0-172 0 0,0 0-111 0 0,0 0-29 0 0,-8 0 3475 0 0,69 5 2587 0 0,27 19-4325 0 0,-34-10-1724 0 0,1-2 0 0 0,1-3 0 0 0,0-2 0 0 0,0-3 0 0 0,1-2 1 0 0,51-5-486 0 0,-23 2 291 0 0,394-43 1256 0 0,60 35-130 0 0,-339 11-766 0 0,255-28 533 0 0,155 22 149 0 0,-236-37-664 0 0,-104 31-394 0 0,8 28 390 0 0,39-18 170 0 0,-261 7-648 0 0,31-7 80 0 0,-58 8-134 0 0,-28-8-118 0 0,-1 0-15 0 0,0 0-2 0 0,0 0-27 0 0,0 0-16 0 0,0 0 13 0 0,0 0-31 0 0,0 0-20 0 0,0 0-57 0 0,0 0-104 0 0,0 0-198 0 0,1-14-12621 0 0,1 13 445 0 0</inkml:trace>
  <inkml:trace contextRef="#ctx0" brushRef="#br0" timeOffset="10584.043">3863 91 0 0 0,'0'0'220'0'0,"0"0"454"0"0,0 0 191 0 0,0 0 35 0 0,0 0 79 0 0,0 0 53 0 0,0 0 73 0 0,0 0 75 0 0,0 0 68 0 0,-3-11 68 0 0,0-3-719 0 0,-3-11-39 0 0,-6-3 3196 0 0,4 15 2180 0 0,5 23-1855 0 0,1 4-4627 0 0,-6 182 2312 0 0,-6 234-677 0 0,34-305-764 0 0,-9 68-17 0 0,2-138-328 0 0,10 0 1 0 0,-8 11 28 0 0,-7-55 261 0 0,-7-19-256 0 0,-1 0 0 0 0,0-1 0 0 0,-1 1 0 0 0,1 0 1 0 0,-1 0-1 0 0,-1 0 0 0 0,0 0 0 0 0,0 0 0 0 0,0 1 1 0 0,-1-1-1 0 0,0 1 0 0 0,-1-1 0 0 0,1 1 1 0 0,-1 0-1 0 0,-1 0 0 0 0,1 1 0 0 0,-1-1 0 0 0,-1 1 1 0 0,-2-3-13 0 0,-17-14-4 0 0,-1 1 1 0 0,-1 1 0 0 0,-1 1-1 0 0,0 1 1 0 0,-2 2 0 0 0,-17-7 3 0 0,-101-54 138 0 0,148 78-139 0 0,1 1 0 0 0,-1-1-1 0 0,1 0 1 0 0,0 0 0 0 0,-1 0-1 0 0,1 1 1 0 0,-1-1-1 0 0,1 0 1 0 0,0 0 0 0 0,-1 0-1 0 0,1 0 1 0 0,0 0 0 0 0,-1-1-1 0 0,1 1 1 0 0,-1 0 0 0 0,1 0-1 0 0,0 0 1 0 0,-1 0 0 0 0,1-1-1 0 0,-1 1 1 0 0,1 0 0 0 0,0-1-1 0 0,-1 1 1 0 0,1 0-1 0 0,-1-1 1 0 0,1 1 0 0 0,-1 0-1 0 0,0-1 1 0 0,1 1 0 0 0,-1-1-1 0 0,1 1 1 0 0,-1-1 0 0 0,0 1-1 0 0,1-1 1 0 0,-1 0 0 0 0,0 1-1 0 0,0-1 1 0 0,1 1 0 0 0,-1-1-1 0 0,0 0 1 0 0,0 1-1 0 0,0-1 1 0 0,0 1 0 0 0,0-1-1 0 0,0 0 1 0 0,0 1 0 0 0,0-1-1 0 0,0 0 1 0 0,0 1 0 0 0,0-1-1 0 0,0 1 1 0 0,0-1 0 0 0,0 0-1 0 0,-1 1 1 0 0,1-1 0 0 0,0 1-1 0 0,0-1 1 0 0,-1 0-1 0 0,1 1 1 0 0,0-1 0 0 0,-1 1-1 0 0,1-1 1 0 0,-1 1 0 0 0,1-1-1 0 0,-1 1 1 0 0,1 0 0 0 0,-1-1-1 0 0,1 1 1 0 0,-1-1 1 0 0,412-5-128 0 0,-203-10 60 0 0,-106-1 36 0 0,-78 15 74 0 0,-34 18 53 0 0,-106 135-15 0 0,-15 48 8 0 0,56-115-14 0 0,62-46 52 0 0,-11-6 232 0 0,16-14-248 0 0,15-44-1095 0 0,-5 23 649 0 0,17-30-1399 0 0,-4 11-5624 0 0,-6 11-4832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2718 0 0 0,'0'0'241'0'0,"-4"-3"33"0"0,-20-16 786 0 0,19 16-772 0 0,-1-1 4327 0 0,1 1 6498 0 0,18 2-9217 0 0,116-3-208 0 0,172 0-776 0 0,-39 5 47 0 0,-92-16-520 0 0,-6 11 130 0 0,-163 4-547 0 0,-1 0-5 0 0,3 0-1 0 0,-3 0 3 0 0,0 0 6 0 0,0 0-12 0 0,0 0-7 0 0,0 0-28 0 0,0 0 28 0 0,0 0 6 0 0,0 0 4 0 0,0 0-13 0 0,0 0 10 0 0,0 0-17 0 0,0 0-7 0 0,0 0 13 0 0,0 0-5 0 0,0 0 11 0 0,0 0 12 0 0,2 0-1329 0 0,-4 0-5527 0 0,2 0-4494 0 0</inkml:trace>
  <inkml:trace contextRef="#ctx0" brushRef="#br0" timeOffset="4698.806">243 774 0 0 0,'0'0'692'0'0,"0"0"339"0"0,0 0 251 0 0,0 0 185 0 0,0 0 58 0 0,0 0-51 0 0,0 0-218 0 0,0 0-252 0 0,0 0-227 0 0,-1-4-156 0 0,-3-4-1592 0 0,0 2 4101 0 0,6 25 2294 0 0,5 147-3144 0 0,10 249-371 0 0,-15-21-726 0 0,-20-188-382 0 0,23 36-438 0 0,-5-2-94 0 0,4-122-24 0 0,1-126 295 0 0,-1-62-352 0 0,-4 64-189 0 0,-1 0 0 0 0,0 0 0 0 0,0 1 1 0 0,0-1-1 0 0,0 0 0 0 0,-1 1 0 0 0,0-1 0 0 0,0 1 1 0 0,0-1-1 0 0,-1 1 0 0 0,0 0 0 0 0,0 0 1 0 0,0 0-1 0 0,-1 1 0 0 0,0-1 0 0 0,0 1 1 0 0,0-1-1 0 0,0 1 0 0 0,-5-3 1 0 0,-152-93-163 0 0,114 80 222 0 0,128 12-154 0 0,166-19 98 0 0,-128 12-64 0 0,-118 15 74 0 0,-1 0 7 0 0,0 0-8 0 0,0 0 3 0 0,0 0-1 0 0,0 0-10 0 0,0 0-17 0 0,0 0 13 0 0,-12 23 37 0 0,-104 169 75 0 0,39-83-26 0 0,61-85-70 0 0,4-8-436 0 0,28-27-646 0 0,-8 5 366 0 0,21-20-1578 0 0,-11 7-4869 0 0,-11 8-4519 0 0</inkml:trace>
  <inkml:trace contextRef="#ctx0" brushRef="#br0" timeOffset="7962.35">632 1326 0 0 0,'0'0'918'0'0,"0"0"31"0"0,0 0 57 0 0,0 0 46 0 0,0 0 23 0 0,0 0-14 0 0,0 0-66 0 0,0 0-104 0 0,0 0-135 0 0,0 0-156 0 0,-11-3 3026 0 0,-13 208-298 0 0,24-196-3311 0 0,0 0 0 0 0,0 0 0 0 0,1 0 0 0 0,0-1 0 0 0,1 1 0 0 0,0 0 0 0 0,0-1 0 0 0,1 1 0 0 0,0-1 0 0 0,0 0 0 0 0,1 0 0 0 0,0 0 0 0 0,0 0 1 0 0,3 3-18 0 0,-4-10 39 0 0,-1-1 0 0 0,0 1 0 0 0,1 0 0 0 0,-1-1 0 0 0,1 1 0 0 0,-1-1 0 0 0,1 0 0 0 0,-1 0 0 0 0,1 0 1 0 0,-1 0-1 0 0,1 0 0 0 0,-1-1 0 0 0,1 1 0 0 0,-1-1 0 0 0,1 1 0 0 0,-1-1 0 0 0,0 0 0 0 0,1 0 1 0 0,-1 0-1 0 0,0 0 0 0 0,0 0 0 0 0,0-1 0 0 0,1 1 0 0 0,-2-1 0 0 0,1 1 0 0 0,0-1 0 0 0,0 0 1 0 0,0 0-1 0 0,-1 0 0 0 0,1 0 0 0 0,-1 0 0 0 0,1 0 0 0 0,-1 0 0 0 0,1-2-39 0 0,25-35 128 0 0,-1 0-1 0 0,-1-2 0 0 0,-3-1 1 0 0,-2 0-1 0 0,-1-2 0 0 0,2-11-127 0 0,-6 4 97 0 0,-11 18 198 0 0,-4 33-215 0 0,0 0 4 0 0,0 0-12 0 0,0 0-10 0 0,0 0 4 0 0,0 0-4 0 0,0 0 10 0 0,0 0 13 0 0,0 0 3 0 0,0 0-5 0 0,-5 22 237 0 0,1 133 491 0 0,10 190-167 0 0,-4-321-594 0 0,-2-1 1 0 0,0 1-1 0 0,-2 0 1 0 0,0-1-1 0 0,-2 0 1 0 0,-1 0-1 0 0,-3 10-50 0 0,5-22 27 0 0,1-1 14 0 0,-1 1 1 0 0,0-1-1 0 0,-1 0 0 0 0,0 0 1 0 0,0-1-1 0 0,-1 1 0 0 0,-1-1 1 0 0,1 0-1 0 0,-1-1 0 0 0,-1 1 1 0 0,-6 6-42 0 0,9-11 29 0 0,-2 3 5 0 0,-1 0 0 0 0,1 0-1 0 0,-2-1 1 0 0,1 1 0 0 0,-1-2 0 0 0,1 1-1 0 0,-2-1 1 0 0,1 0 0 0 0,0-1-1 0 0,-1 0 1 0 0,0 0 0 0 0,0-1 0 0 0,0 0-1 0 0,0-1 1 0 0,-1 0 0 0 0,1 0 0 0 0,-4 0-34 0 0,11-4 4 0 0,1 0 1 0 0,0 0-1 0 0,-1 1 0 0 0,1-1 1 0 0,0 0-1 0 0,0 0 1 0 0,0 0-1 0 0,0-1 1 0 0,0 1-1 0 0,0 0 1 0 0,1 0-1 0 0,-1 0 1 0 0,1-1-1 0 0,0 1 1 0 0,-1 0-1 0 0,1 0 1 0 0,0-1-1 0 0,0 1 1 0 0,1 0-1 0 0,-1-1 1 0 0,0 1-1 0 0,1 0 1 0 0,-1 0-1 0 0,1 0 0 0 0,0-1 1 0 0,0 1-1 0 0,0 0 1 0 0,0-1-5 0 0,12-19 30 0 0,0 1 1 0 0,1 0 0 0 0,1 1-1 0 0,1 1 1 0 0,1 1-1 0 0,1 0 1 0 0,2-1-31 0 0,-9 8 11 0 0,151-155 77 0 0,-157 156-2246 0 0,-4 9-204 0 0,6 8-1399 0 0,-5-7-2290 0 0,0 0-3003 0 0</inkml:trace>
  <inkml:trace contextRef="#ctx0" brushRef="#br0" timeOffset="11385.304">1184 1735 0 0 0,'0'0'219'0'0,"0"0"147"0"0,0 0 77 0 0,0 0 48 0 0,3-21 2979 0 0,-3 9 724 0 0,-2 12 4953 0 0,-1 8-4637 0 0,-8 54-3896 0 0,6 100 195 0 0,5-160-800 0 0,0-1 0 0 0,0 1 0 0 0,0 0 1 0 0,0 0-1 0 0,0 0 0 0 0,1 0 0 0 0,-1 0 1 0 0,0 0-1 0 0,1-1 0 0 0,0 1 1 0 0,-1 0-1 0 0,1 0 0 0 0,0-1 0 0 0,0 1 1 0 0,0 0-1 0 0,0-1 0 0 0,0 1 0 0 0,0-1 1 0 0,0 1-1 0 0,1-1 0 0 0,-1 0 1 0 0,1 1-1 0 0,-1-1 0 0 0,1 0 0 0 0,-1 0 1 0 0,1 0-1 0 0,-1 0 0 0 0,1 0 0 0 0,0-1 1 0 0,0 1-1 0 0,-1 0 0 0 0,1-1 1 0 0,0 1-1 0 0,0-1 0 0 0,0 0 0 0 0,0 1 1 0 0,0-1-1 0 0,0 0 0 0 0,-1 0 0 0 0,1 0 1 0 0,0-1-1 0 0,0 1 0 0 0,0 0-9 0 0,59-42 347 0 0,-45 29-324 0 0,-1-1 1 0 0,0-1-1 0 0,-1-1 0 0 0,-1 0 1 0 0,0 0-1 0 0,-1-1 0 0 0,-1-1 1 0 0,1-3-24 0 0,5 61-160 0 0,-16-30 166 0 0,1-1 1 0 0,1 0-1 0 0,0 0 0 0 0,0-1 1 0 0,1 1-1 0 0,0 0 1 0 0,0-1-1 0 0,1 0 1 0 0,0 0-1 0 0,0-1 1 0 0,1 1-1 0 0,2 1-6 0 0,36 13 53 0 0,-36-25 7 0 0,0 0-1 0 0,0-1 1 0 0,-1 0-1 0 0,1 0 1 0 0,-1-1-1 0 0,0 0 1 0 0,0 0-1 0 0,0 0 0 0 0,-1-1 1 0 0,0 0-1 0 0,0-1 1 0 0,0 1-1 0 0,-1-1 1 0 0,0 0-1 0 0,0 0 1 0 0,-1-1-1 0 0,0 1 0 0 0,0-1 1 0 0,1-6-60 0 0,4 1 10 0 0,-2-1 0 0 0,0 1 1 0 0,0-1-1 0 0,-1-1 0 0 0,-1 1 0 0 0,0-1 1 0 0,-1 0-1 0 0,-1 0 0 0 0,2-15-10 0 0,-5 29-295 0 0,0 1-234 0 0,-4 0-8504 0 0,2 0-2944 0 0</inkml:trace>
  <inkml:trace contextRef="#ctx0" brushRef="#br0" timeOffset="14755.371">1053 579 0 0 0,'0'0'795'0'0,"0"0"288"0"0,0 0 12 0 0,0 0-103 0 0,0 0-73 0 0,0 0-27 0 0,22 1 29 0 0,72 6 195 0 0,-34-1 2076 0 0,161 9 2932 0 0,114-11-4227 0 0,-286-4-1396 0 0,271-4 736 0 0,-91 4-523 0 0,2-7 267 0 0,-48 0-566 0 0,95-5 930 0 0,-85 5-711 0 0,-193 7-592 0 0,0 0 4 0 0,0 0 4 0 0,0 0 3 0 0,0 0-5 0 0,0 0-1 0 0,0 0 13 0 0,0 0-24 0 0,0 0-19 0 0,0 0-16 0 0,0 0-27 0 0,33 0 155 0 0,-24 0-862 0 0,-12 0-1795 0 0,-4 0-3901 0 0,4 0-5196 0 0</inkml:trace>
  <inkml:trace contextRef="#ctx0" brushRef="#br0" timeOffset="18815.581">2649 2015 760 0 0,'0'0'1504'0'0,"0"0"-299"0"0,0 0-74 0 0,0 0 218 0 0,0 0 261 0 0,0 0 190 0 0,0 0-21 0 0,0 0-252 0 0,0 0-334 0 0,0 0-331 0 0,0 0-252 0 0,0-10 2307 0 0,-10 138-242 0 0,0-53-2381 0 0,3 0 0 0 0,3 0 0 0 0,4 28-294 0 0,0-82 49 0 0,0-19-31 0 0,0-1 0 0 0,1 1 0 0 0,-1-1 1 0 0,0 0-1 0 0,1 1 0 0 0,-1-1 0 0 0,1 1 1 0 0,-1-1-1 0 0,1 0 0 0 0,0 0 0 0 0,-1 1 0 0 0,1-1 1 0 0,0 0-1 0 0,0 0 0 0 0,0 0 0 0 0,0 0 1 0 0,0 0-1 0 0,0 0 0 0 0,0 0 0 0 0,0 0 1 0 0,0 0-1 0 0,1 0 0 0 0,-1-1 0 0 0,0 1 1 0 0,1 0-1 0 0,-1-1 0 0 0,0 1 0 0 0,1-1 0 0 0,-1 0 1 0 0,1 1-1 0 0,-1-1 0 0 0,0 0 0 0 0,1 0 1 0 0,-1 0-1 0 0,1 0 0 0 0,-1 0 0 0 0,1 0 1 0 0,-1 0-1 0 0,1-1 0 0 0,-1 1 0 0 0,0 0 0 0 0,1-1 1 0 0,-1 1-1 0 0,0-1 0 0 0,1 1 0 0 0,-1-1 1 0 0,0 0-1 0 0,0 0 0 0 0,1 0 0 0 0,-1 1 1 0 0,0-1-1 0 0,0 0 0 0 0,0 0 0 0 0,0-1 1 0 0,0 1-1 0 0,0 0 0 0 0,-1 0 0 0 0,1 0 0 0 0,0-1 1 0 0,0 1-1 0 0,-1-1-18 0 0,16-15 117 0 0,-2-1-1 0 0,0 0 1 0 0,-1-1 0 0 0,-1-1-1 0 0,-1 0 1 0 0,6-15-117 0 0,-1 5 39 0 0,145-319 155 0 0,-142 309-207 0 0,-19 39-3 0 0,0 1 1 0 0,0 0 3 0 0,0 0-14 0 0,0 0-25 0 0,0 0-6 0 0,0 20-89 0 0,13 237 649 0 0,6-148-320 0 0,-5-29-31 0 0,-3 0-1 0 0,-4 0 1 0 0,-3 1-152 0 0,-3-46 43 0 0,-16 173 272 0 0,11-189-273 0 0,-1 1-1 0 0,0-1 1 0 0,-1 0-1 0 0,-2 0 1 0 0,0 0-1 0 0,0-1 1 0 0,-2 0-1 0 0,0-1 1 0 0,-1 0-1 0 0,-1-1 0 0 0,0 0-41 0 0,11-15 8 0 0,0 1-1 0 0,0-1 0 0 0,1 0 1 0 0,-1 1-1 0 0,0-1 0 0 0,0 0 0 0 0,-1 0 1 0 0,1 1-1 0 0,0-1 0 0 0,0 0 1 0 0,0 0-1 0 0,-1 0 0 0 0,1-1 0 0 0,0 1 1 0 0,-1 0-1 0 0,1 0 0 0 0,-1-1 1 0 0,1 1-1 0 0,-1-1 0 0 0,1 1 0 0 0,-1-1 1 0 0,1 0-1 0 0,-1 1 0 0 0,0-1 1 0 0,1 0-1 0 0,-1 0 0 0 0,0 0 0 0 0,1 0 1 0 0,-1-1-1 0 0,1 1 0 0 0,-1 0 1 0 0,1-1-1 0 0,-1 1 0 0 0,1-1 0 0 0,-1 1 1 0 0,1-1-1 0 0,-1 0 0 0 0,1 0 1 0 0,-1 1-1 0 0,1-1 0 0 0,0 0 0 0 0,0 0 1 0 0,-1 0-1 0 0,1-1 0 0 0,0 1 1 0 0,0 0-1 0 0,0 0 0 0 0,0-1 0 0 0,0 1 1 0 0,1 0-1 0 0,-1-1 0 0 0,0 1 1 0 0,1-1-1 0 0,-1 0-7 0 0,-2-23-7 0 0,2 0 1 0 0,0 0-1 0 0,2 0 0 0 0,0 0 1 0 0,2 1-1 0 0,1-1 0 0 0,1 0 1 0 0,1 1-1 0 0,1 0 0 0 0,1 0 1 0 0,1 1-1 0 0,1 0 0 0 0,1 1 1 0 0,14-20 6 0 0,50-76-566 0 0,-74 114 1482 0 0,0 1-4752 0 0,-1 4-5819 0 0,0 0 8630 0 0,0-1-9971 0 0</inkml:trace>
  <inkml:trace contextRef="#ctx0" brushRef="#br0" timeOffset="19956.889">3524 2423 0 0 0,'0'0'241'0'0,"0"0"604"0"0,0 0 255 0 0,0 0 148 0 0,0 0 148 0 0,0 0 122 0 0,1 0 1225 0 0,6 0-2765 0 0,-6 0 4411 0 0,-1 0 4759 0 0,-84-11-7270 0 0,8 15-1171 0 0,72-2-688 0 0,0 0 1 0 0,0 0 0 0 0,1 0 0 0 0,-1 0-1 0 0,1 1 1 0 0,-1-1 0 0 0,1 1 0 0 0,0 0-1 0 0,0 0 1 0 0,0 0 0 0 0,0 1 0 0 0,1-1-1 0 0,0 1 1 0 0,-1-1 0 0 0,1 1 0 0 0,0 0-1 0 0,1 0 1 0 0,-1 0 0 0 0,1 0-1 0 0,0 0 1 0 0,0 0 0 0 0,0 0 0 0 0,0 0-1 0 0,1 1 1 0 0,-1 1-20 0 0,2-4 5 0 0,-1 0 0 0 0,1 0 0 0 0,-1 1 0 0 0,1-1 0 0 0,0 0 0 0 0,0 0 0 0 0,0 0 0 0 0,0 0 0 0 0,0 0-1 0 0,0-1 1 0 0,0 1 0 0 0,1 0 0 0 0,-1 0 0 0 0,1-1 0 0 0,0 1 0 0 0,-1-1 0 0 0,1 1 0 0 0,0-1 0 0 0,0 0 0 0 0,0 0 0 0 0,0 1 0 0 0,0-2 0 0 0,0 1 0 0 0,0 0-1 0 0,0 0 1 0 0,0 0-5 0 0,9 4 32 0 0,74 14 164 0 0,-84-19-184 0 0,-1 0 2 0 0,0 0 11 0 0,-53 77 507 0 0,37-55-492 0 0,1 1-1 0 0,1 0 1 0 0,1 1-1 0 0,1 1 1 0 0,1 0-1 0 0,-6 24-39 0 0,16-46 8 0 0,-1 1-1 0 0,1-1 0 0 0,0 1 0 0 0,1-1 0 0 0,-1 1 0 0 0,1 0 0 0 0,-1-1 0 0 0,1 1 0 0 0,0 0 0 0 0,1-1 0 0 0,-1 1 1 0 0,0-1-1 0 0,1 1 0 0 0,0 0 0 0 0,0-1 0 0 0,0 1 0 0 0,0-1 0 0 0,1 0 0 0 0,-1 1 0 0 0,1-1 0 0 0,0 0 1 0 0,0 0-1 0 0,0 0 0 0 0,0 0 0 0 0,2 0-7 0 0,3 1 30 0 0,0-1 1 0 0,0-1-1 0 0,0 1 1 0 0,1-1-1 0 0,-1 0 0 0 0,1-1 1 0 0,0 0-1 0 0,0 0 1 0 0,-1-1-1 0 0,1 0 1 0 0,0 0-1 0 0,0-1 0 0 0,-1 0 1 0 0,1 0-1 0 0,-1 0 1 0 0,1-1-1 0 0,-1-1 1 0 0,1 1-1 0 0,-1-1 0 0 0,0 0 1 0 0,0-1-1 0 0,3-2-30 0 0,34-52-1882 0 0,-35 29-9287 0 0,-8 24-998 0 0</inkml:trace>
  <inkml:trace contextRef="#ctx0" brushRef="#br0" timeOffset="21120.346">2701 671 0 0 0,'0'0'239'0'0,"0"0"585"0"0,0 0 209 0 0,0 0 41 0 0,0 0-32 0 0,0 0-89 0 0,0 0-153 0 0,0 0-149 0 0,0 0-61 0 0,0 0 26 0 0,0 0 105 0 0,-1-6 845 0 0,0 5 2405 0 0,1 59 2275 0 0,0 68-4371 0 0,17-23-1007 0 0,27 221 554 0 0,-26-77-504 0 0,-5-192-755 0 0,-8-16 15 0 0,-4-38-174 0 0,-1 0-11 0 0,0 1 11 0 0,0-1-19 0 0,0-1 2 0 0,20 2-2013 0 0,-7-1-5457 0 0,-9-1-3850 0 0</inkml:trace>
  <inkml:trace contextRef="#ctx0" brushRef="#br0" timeOffset="27173.128">1158 1 0 0 0,'0'0'637'0'0,"0"0"74"0"0,0 0 157 0 0,0 0 339 0 0,0 0 347 0 0,0 0 180 0 0,0 0-61 0 0,0 0-267 0 0,0 0-338 0 0,0 0-277 0 0,0 0-163 0 0,-6 10-76 0 0,-55 79 1083 0 0,-183 224 1093 0 0,183-240-2579 0 0,24-29-160 0 0,69-52-434 0 0,13-24 198 0 0,148-98-1966 0 0,-57 59-6906 0 0,-112 63 3813 0 0</inkml:trace>
  <inkml:trace contextRef="#ctx0" brushRef="#br0" timeOffset="27481.87">1782 104 0 0 0,'0'0'3395'0'0,"0"0"-1902"0"0,0 0-420 0 0,0 0 178 0 0,0 0 239 0 0,0 0 178 0 0,0 0-39 0 0,-32 13-240 0 0,-104 44-307 0 0,117-49-773 0 0,1 0 0 0 0,0 2 1 0 0,0 0-1 0 0,1 0 0 0 0,1 2 1 0 0,-1 0-1 0 0,-3 6-309 0 0,-12 8 381 0 0,-142 139 1076 0 0,160-150-1419 0 0,10-11-52 0 0,0-1 0 0 0,1 1 0 0 0,-1 0-1 0 0,1 0 1 0 0,-1 1 0 0 0,1-1 0 0 0,0 0 0 0 0,1 1 0 0 0,-1 0 0 0 0,1 0 0 0 0,0 0 0 0 0,0 0 0 0 0,1 0 0 0 0,-1 0 0 0 0,1 1 14 0 0,1-5-131 0 0,14-1-317 0 0,-1-2 289 0 0,-1 0 0 0 0,0-1 1 0 0,1 0-1 0 0,-1-1 0 0 0,-1-1 0 0 0,1 0 0 0 0,-1 0 0 0 0,0-1 1 0 0,0-1-1 0 0,1 0 159 0 0,14-8-464 0 0,114-72-3414 0 0,-31 18-2704 0 0,-70 47 3307 0 0,-13 6 1341 0 0</inkml:trace>
  <inkml:trace contextRef="#ctx0" brushRef="#br0" timeOffset="27733.257">2099 71 0 0 0,'0'0'264'0'0,"0"0"866"0"0,0 0 645 0 0,0 0 348 0 0,0 0-24 0 0,0 0-363 0 0,0 0-473 0 0,0 0-284 0 0,0 0-121 0 0,0 0-65 0 0,-23 24-79 0 0,-76 76-85 0 0,-20 0 718 0 0,-25 40-135 0 0,137-135-1230 0 0,0 1 0 0 0,1-1 0 0 0,0 1-1 0 0,0 1 1 0 0,1-1 0 0 0,0 1 0 0 0,0 0-1 0 0,0 0 1 0 0,1 0 0 0 0,0 1-1 0 0,0-1 1 0 0,1 1 0 0 0,0 0 0 0 0,0 0-1 0 0,1 0 1 0 0,0 1 18 0 0,6-7-140 0 0,-1-1-1 0 0,1 1 1 0 0,0-1 0 0 0,0 1-1 0 0,0-1 1 0 0,0 0 0 0 0,0 0-1 0 0,0-1 1 0 0,0 1-1 0 0,0-1 1 0 0,0 0 0 0 0,0 0-1 0 0,0 0 1 0 0,0-1 0 0 0,0 0-1 0 0,0 1 1 0 0,0-1-1 0 0,0-1 1 0 0,2 0 140 0 0,204-92-9126 0 0,-179 76 5160 0 0,-7 6 3095 0 0</inkml:trace>
  <inkml:trace contextRef="#ctx0" brushRef="#br0" timeOffset="27994.988">2753 89 824 0 0,'0'0'2359'0'0,"0"0"-514"0"0,0 0-268 0 0,0 0-151 0 0,0 0-80 0 0,0 0-74 0 0,0 0-129 0 0,0 0-130 0 0,-34 25-164 0 0,-103 80-177 0 0,61-40 220 0 0,57-45-775 0 0,0 1 1 0 0,1 0 0 0 0,1 1-1 0 0,1 1 1 0 0,1 0-1 0 0,1 2 1 0 0,-3 7-118 0 0,12-21-107 0 0,-3 37-2076 0 0,48-48-139 0 0,52-48-454 0 0,86-64-5572 0 0,-152 96 8043 0 0</inkml:trace>
  <inkml:trace contextRef="#ctx0" brushRef="#br0" timeOffset="28173.148">3239 85 0 0 0,'0'0'886'0'0,"0"0"219"0"0,0 0-29 0 0,0 0 95 0 0,0 0 371 0 0,0 0 298 0 0,0 0 95 0 0,0 0-197 0 0,0 0-458 0 0,0 0-334 0 0,0 0-181 0 0,0 0-92 0 0,-8 33-49 0 0,-26 101-36 0 0,33-129-535 0 0,0 0 1 0 0,-1 0-1 0 0,0 0 0 0 0,1 0 1 0 0,-2-1-1 0 0,1 1 0 0 0,-1-1 1 0 0,1 0-1 0 0,-1 1 1 0 0,0-1-1 0 0,-1-1 0 0 0,1 1 1 0 0,-1 0-1 0 0,1-1 1 0 0,-1 1-1 0 0,-1-1-53 0 0,-9 8 205 0 0,-141 163 1658 0 0,152-152-3604 0 0,13-12-5372 0 0,-7-9-2988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2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304 158 6009 0 0,'0'0'2934'0'0,"0"0"-1553"0"0,0 0-527 0 0,0 0 17 0 0,0 0 127 0 0,0 0 130 0 0,0 0-16 0 0,0 0-154 0 0,0 0-225 0 0,0 0-239 0 0,0 0-213 0 0,-3 0-148 0 0,1 1-103 0 0,0 1-1 0 0,0 0 0 0 0,0 0 0 0 0,0 1 0 0 0,1-1 0 0 0,-1 0 0 0 0,0 1 0 0 0,1-1 0 0 0,0 1 0 0 0,-1-1 0 0 0,1 1 0 0 0,0 0 0 0 0,0 0 0 0 0,1-1 0 0 0,-1 1 0 0 0,0 0 1 0 0,1 0-1 0 0,0 0 0 0 0,0 0 0 0 0,0-1 0 0 0,0 1 0 0 0,0 0 0 0 0,0 0-29 0 0,-3 21 189 0 0,-21 67 169 0 0,-3-2 1 0 0,-4-1-1 0 0,-13 19-358 0 0,-80 150-658 0 0,101-227-1469 0 0,74-139-9771 0 0,-2-1 7025 0 0,85-226 4610 0 0,-52 82 1515 0 0,-78 240-1506 0 0,6-19 11403 0 0,-7 35-5161 0 0,-4 18-5768 0 0,-6 43 286 0 0,3 0 0 0 0,2 0 0 0 0,3 0-1 0 0,3-1 1 0 0,8 35-506 0 0,45 220 806 0 0,-57-316-793 0 0,0 1 0 0 0,0-1 0 0 0,0 1 0 0 0,0 0 0 0 0,0-1 0 0 0,0 1 0 0 0,0-1 0 0 0,0 1-1 0 0,0-1 1 0 0,1 1 0 0 0,-1-1 0 0 0,1 1 0 0 0,-1-1 0 0 0,1 1 0 0 0,0-1 0 0 0,-1 1 0 0 0,1-1 0 0 0,0 0 0 0 0,0 1 0 0 0,0-1 0 0 0,0 0 0 0 0,0 0 0 0 0,0 0 0 0 0,1 0 0 0 0,-1 0 0 0 0,0 0-1 0 0,0 0 1 0 0,1 0 0 0 0,-1 0 0 0 0,0-1 0 0 0,1 1 0 0 0,-1-1 0 0 0,1 1 0 0 0,-1-1 0 0 0,1 1 0 0 0,-1-1 0 0 0,1 0 0 0 0,0 0 0 0 0,-1 1 0 0 0,1-1 0 0 0,-1 0 0 0 0,1-1 0 0 0,-1 1 0 0 0,1 0-1 0 0,0 0 1 0 0,-1-1 0 0 0,1 1 0 0 0,-1-1 0 0 0,0 1 0 0 0,1-1 0 0 0,-1 0 0 0 0,1 1 0 0 0,-1-1 0 0 0,0 0 0 0 0,1 0 0 0 0,-1 0 0 0 0,0 0 0 0 0,0 0-13 0 0,126-236 1047 0 0,-86 158-934 0 0,-3-2 0 0 0,-4-2 1 0 0,-3-1-1 0 0,-5-1 0 0 0,-2-6-113 0 0,-17-1 103 0 0,-24 100-4441 0 0,8 16-5276 0 0,5-16-591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3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23 1448 0 0,'0'0'1735'0'0,"0"0"-729"0"0,0 0-223 0 0,0 0 176 0 0,0 0 302 0 0,0 0 214 0 0,0 0 16 0 0,0 0-157 0 0,0 0-255 0 0,0 0-232 0 0,0 0-159 0 0,0 0-107 0 0,0 0-77 0 0,-23 21-69 0 0,-72 66-58 0 0,56-33 155 0 0,36-43-399 0 0,-25 134 1241 0 0,27-138-1297 0 0,0 0 0 0 0,1 0 0 0 0,0 0 0 0 0,1 0 0 0 0,0 0 1 0 0,0 0-1 0 0,0 0 0 0 0,1 0 0 0 0,0 0 0 0 0,0 0 0 0 0,1-1 0 0 0,0 1 0 0 0,0-1 0 0 0,0 0 0 0 0,1 0 1 0 0,0 0-1 0 0,0 0 0 0 0,1-1 0 0 0,3 4-77 0 0,-2-6 117 0 0,0 0 0 0 0,0-1 0 0 0,0 0 0 0 0,1 0 1 0 0,-1 0-1 0 0,1-1 0 0 0,-1 0 0 0 0,1 0 0 0 0,-1-1 0 0 0,1 0 0 0 0,0 0 1 0 0,-1 0-1 0 0,1-1 0 0 0,-1 0 0 0 0,1 0 0 0 0,-1-1 0 0 0,1 1 1 0 0,-1-1-1 0 0,0-1 0 0 0,0 0 0 0 0,0 1 0 0 0,0-2 0 0 0,0 1 0 0 0,-1-1 1 0 0,1 0-1 0 0,-1 0 0 0 0,0 0 0 0 0,0-1 0 0 0,-1 1 0 0 0,1-1 1 0 0,-1-1-1 0 0,3-4-117 0 0,2-1 79 0 0,0-1 0 0 0,-1 0 0 0 0,-1 0 0 0 0,0-1 1 0 0,0 0-1 0 0,-1 0 0 0 0,-1-1 0 0 0,0 0 1 0 0,-1 1-1 0 0,-1-2 0 0 0,0 1 0 0 0,-1 0 0 0 0,0-1 1 0 0,-1 1-1 0 0,-1-5-79 0 0,0 10-50 0 0,0 0 0 0 0,-1 0 0 0 0,-1 0 1 0 0,1 0-1 0 0,-1 0 0 0 0,-1 0 0 0 0,0 0 1 0 0,0 1-1 0 0,-1-1 0 0 0,0 1 0 0 0,0 0 0 0 0,-1 0 1 0 0,0 0-1 0 0,0 1 0 0 0,-1 0 0 0 0,0 0 0 0 0,0 0 1 0 0,-1 0-1 0 0,0 1 0 0 0,0 1 0 0 0,0-1 1 0 0,-1 1-1 0 0,0 0 0 0 0,-3-1 50 0 0,6 3-153 0 0,0 1-1 0 0,-1 0 1 0 0,0 0 0 0 0,1 0 0 0 0,-1 1-1 0 0,0 0 1 0 0,0 0 0 0 0,0 0 0 0 0,0 1-1 0 0,0 0 1 0 0,0 0 0 0 0,0 0 0 0 0,0 1-1 0 0,-2 0 154 0 0,-47 22-7737 0 0,43-15-2292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11987 0 0,'0'0'1589'0'0,"0"0"-389"0"0,0 0-182 0 0,0 0 41 0 0,0 0 37 0 0,0 0-74 0 0,0 0-139 0 0,0 0-125 0 0,0 0-49 0 0,0 0-1 0 0,0 0-37 0 0,0 0-67 0 0,0 0-114 0 0,3 21-107 0 0,11 139 328 0 0,-24 71-162 0 0,-26 5-461 0 0,26-156-824 0 0,10-79 482 0 0,0-1-78 0 0,10-5-1696 0 0,10-39-2905 0 0,-13 13-5065 0 0,-7 22 2754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7586 0 0,'0'0'2087'0'0,"0"0"-224"0"0,0 0-159 0 0,0 0-38 0 0,0 0-44 0 0,0 0-186 0 0,0 0-215 0 0,0 0-139 0 0,0 0-135 0 0,0 0-98 0 0,0 0-86 0 0,0 0-104 0 0,32 9-94 0 0,103 31-72 0 0,-28-31 227 0 0,232-16-1043 0 0,-308 10-1683 0 0,-10 1-6736 0 0,-14-4-3049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14267 0 0,'0'0'704'0'0,"0"0"-536"0"0,0 0-192 0 0,0 0 0 0 0,0 0-64 0 0,0 0-112 0 0,0 0-168 0 0,0 0-312 0 0,0 0-368 0 0,0 0-1025 0 0,0 0-2424 0 0,0 0-1640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57 145 14003 0 0,'0'0'2701'0'0,"0"0"-1196"0"0,0 0-510 0 0,0 0-19 0 0,0 0 26 0 0,0 0-86 0 0,0 0-200 0 0,0 0-246 0 0,0 0-181 0 0,0 0-178 0 0,0 0-158 0 0,0 0-144 0 0,-11-27-129 0 0,-31-80-104 0 0,39 96-842 0 0,15 34-1395 0 0,-8-15-1671 0 0,1 3-6886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14763 0 0,'0'0'2251'0'0,"0"0"-809"0"0,0 0-394 0 0,0 0-46 0 0,0 0-61 0 0,0 0-127 0 0,0 0-189 0 0,0 0-207 0 0,0 0-140 0 0,0 0-87 0 0,0 0-54 0 0,0 0-39 0 0,0 0-29 0 0,-20 12-8 0 0,-64 38-11 0 0,28 0 38 0 0,43-32-55 0 0,7-11-26 0 0,0 1-1 0 0,1 0 1 0 0,0 1-1 0 0,0-1 0 0 0,1 1 1 0 0,0 0-1 0 0,0 0 1 0 0,1 0-1 0 0,0 1 1 0 0,1-1-1 0 0,0 1 1 0 0,0-1-1 0 0,1 1 0 0 0,1 0 1 0 0,0 0-1 0 0,0-1 1 0 0,0 1-1 0 0,2 2-6 0 0,-1-7 14 0 0,1 0 0 0 0,-1-1 0 0 0,1 0 0 0 0,0 1 0 0 0,1-1 0 0 0,-1 0 0 0 0,1 0 0 0 0,0 0 0 0 0,0 0 0 0 0,0-1 0 0 0,0 1 0 0 0,0-1 0 0 0,1 0 0 0 0,0 1 0 0 0,0-2 0 0 0,0 1 0 0 0,0 0 0 0 0,0-1 0 0 0,0 0 0 0 0,1 0-1 0 0,-1 0 1 0 0,1-1 0 0 0,-1 1 0 0 0,2-1-14 0 0,115 19 665 0 0,-101-18-570 0 0,-1-1-1 0 0,1-1 1 0 0,-1-1-1 0 0,0 0 1 0 0,1-1-1 0 0,-1-2 1 0 0,0 0-1 0 0,0 0 1 0 0,8-5-95 0 0,44-42-7015 0 0,-64 43-4772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5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0 0 0,'0'0'1660'0'0,"0"0"173"0"0,0 0 174 0 0,0 0 129 0 0,0 0-45 0 0,0 0-238 0 0,0 0-217 0 0,0 0-242 0 0,0 0-231 0 0,0 0-156 0 0,0 0-138 0 0,0 0-110 0 0,0 0-74 0 0,2-2-43 0 0,7-2 811 0 0,-8 24 894 0 0,-2 0-1898 0 0,6 158 2051 0 0,-5-102-10284 0 0,0-62 4782 0 0,0-14-8735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1 300 2457 0 0,'0'0'1098'0'0,"0"0"-519"0"0,0 0-8 0 0,0 0 376 0 0,0 0 416 0 0,0 0 257 0 0,0 0 25 0 0,0 0-133 0 0,0 0-159 0 0,0 0-146 0 0,0 0-122 0 0,0 0-133 0 0,9 1-131 0 0,-7 0-800 0 0,5 0 189 0 0,-1 0 0 0 0,1-1-1 0 0,-1 1 1 0 0,0-1 0 0 0,1-1 0 0 0,-1 1-1 0 0,1-1 1 0 0,-1 0 0 0 0,0-1 0 0 0,0 1-1 0 0,0-1 1 0 0,6-3-210 0 0,10-6 311 0 0,0-1 0 0 0,-2-1 0 0 0,0-1 0 0 0,0 0 0 0 0,-1-2 0 0 0,-1 0 0 0 0,0-1-1 0 0,11-16-310 0 0,-25 28 67 0 0,1 0-1 0 0,-1 0 1 0 0,0 0-1 0 0,-1 0 0 0 0,1-1 1 0 0,-1 0-1 0 0,0 0 0 0 0,-1 0 1 0 0,1 0-1 0 0,-1 0 1 0 0,0 0-1 0 0,-1 0 0 0 0,0-1 1 0 0,0 1-1 0 0,0-1 1 0 0,0 1-1 0 0,-1-1 0 0 0,-1-2-66 0 0,-1 7 2 0 0,0-1-1 0 0,-1 0 1 0 0,0 1-1 0 0,1 0 1 0 0,-1-1-1 0 0,0 1 1 0 0,0 0-1 0 0,0 0 1 0 0,-1 1-1 0 0,1-1 1 0 0,0 1-1 0 0,-1 0 1 0 0,1 0-1 0 0,-1 0 0 0 0,1 0 1 0 0,-1 0-1 0 0,1 1 1 0 0,-1-1-1 0 0,0 1 1 0 0,1 0-1 0 0,-1 0 1 0 0,0 1-1 0 0,1-1 1 0 0,-1 1-1 0 0,1 0 1 0 0,-1 0-1 0 0,1 0 1 0 0,-3 1-2 0 0,-10 4-37 0 0,1 1 1 0 0,0 1 0 0 0,1 1 0 0 0,-1 0-1 0 0,2 0 1 0 0,-1 1 0 0 0,1 1-1 0 0,1 1 1 0 0,0-1 0 0 0,1 2 0 0 0,0 0-1 0 0,1 0 1 0 0,0 1 0 0 0,1 0 0 0 0,0 2 36 0 0,4-9 31 0 0,1 0 1 0 0,0 0 0 0 0,0 1-1 0 0,1 0 1 0 0,0 0 0 0 0,1-1 0 0 0,-1 2-1 0 0,1-1 1 0 0,1 0 0 0 0,0 0 0 0 0,0 1-1 0 0,1-1 1 0 0,-1 0 0 0 0,2 1-1 0 0,-1-1 1 0 0,1 0 0 0 0,1 1 0 0 0,0-1-1 0 0,0 0 1 0 0,0 0 0 0 0,1 0 0 0 0,0 0-1 0 0,0-1 1 0 0,1 1 0 0 0,0-1-1 0 0,1 0 1 0 0,0 0 0 0 0,0 0 0 0 0,0-1-1 0 0,1 1 1 0 0,-1-1 0 0 0,2-1 0 0 0,-1 1-1 0 0,1-1 1 0 0,-1 0 0 0 0,1-1-1 0 0,1 1 1 0 0,6 2-32 0 0,18 1 164 0 0,1-1 0 0 0,0-2 0 0 0,0-1 0 0 0,0-1-1 0 0,1-2 1 0 0,-1-2 0 0 0,33-4-164 0 0,62-6-1102 0 0,-76 5-5752 0 0,-39 6-4749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308 129 12763 0 0,'0'0'1429'0'0,"0"0"-399"0"0,0 0-230 0 0,0 0 31 0 0,0 0 124 0 0,0 0 61 0 0,0 0-54 0 0,0 0-113 0 0,0 0-135 0 0,0 0-101 0 0,0 0-65 0 0,-12 34-42 0 0,-35 109-34 0 0,27-44 379 0 0,5 453 1736 0 0,15-420-2666 0 0,0-132-36 0 0,0 0 1 0 0,0-1-1 0 0,0 1 0 0 0,0 0 0 0 0,1-1 1 0 0,-1 1-1 0 0,0-1 0 0 0,0 1 1 0 0,0 0-1 0 0,0-1 0 0 0,0 1 0 0 0,0-1 1 0 0,0 1-1 0 0,0 0 0 0 0,0-1 1 0 0,0 1-1 0 0,0-1 0 0 0,0 1 0 0 0,0-1 1 0 0,0 1-1 0 0,-1 0 0 0 0,1-1 0 0 0,0 1 1 0 0,0 0-1 0 0,0-1 0 0 0,-1 1 1 0 0,1 0-1 0 0,0-1 0 0 0,0 1 0 0 0,-1 0 1 0 0,1-1-1 0 0,0 1 0 0 0,-1 0 0 0 0,1 0 1 0 0,0-1-1 0 0,-1 1 0 0 0,1 0 1 0 0,0 0-1 0 0,-1 0 0 0 0,1-1 0 0 0,0 1 1 0 0,-1 0-1 0 0,1 0 0 0 0,-1 0 1 0 0,1 0-1 0 0,-1 0 0 0 0,1 0 0 0 0,0 0 1 0 0,-1 0-1 0 0,1 0 0 0 0,-1 0 0 0 0,1 0 1 0 0,0 0-1 0 0,-1 0 0 0 0,1 0 1 0 0,-1 0-1 0 0,1 0 0 0 0,0 1 0 0 0,-1-1 1 0 0,1 0-1 0 0,0 0 0 0 0,-1 0 1 0 0,1 1-1 0 0,-1-1 115 0 0,-4-16-6219 0 0,3 12 1324 0 0,0-3-3496 0 0</inkml:trace>
  <inkml:trace contextRef="#ctx0" brushRef="#br0" timeOffset="4841.65">24 523 0 0 0,'0'0'291'0'0,"0"0"296"0"0,0 0 69 0 0,0 0 36 0 0,0 0 99 0 0,0 0 148 0 0,-4 1 201 0 0,2-1 285 0 0,-11 2-2479 0 0,10 1 5510 0 0,1 2 5912 0 0,29-1-7753 0 0,30 2-1433 0 0,-1-3 0 0 0,1-3-1 0 0,36-5-1181 0 0,41 1 312 0 0,-82 2 794 0 0,-19 0-4827 0 0,-11 2-8055 0 0,-21 0-148 0 0</inkml:trace>
  <inkml:trace contextRef="#ctx0" brushRef="#br0" timeOffset="5507.745">704 0 13603 0 0,'0'0'1392'0'0,"0"0"-342"0"0,0 0-155 0 0,0 0 57 0 0,0 0 71 0 0,0 0-54 0 0,0 0-183 0 0,0 0-243 0 0,0 0-145 0 0,0 0-27 0 0,0 0 16 0 0,0 0 45 0 0,0 0-12 0 0,0 16-40 0 0,7 108 620 0 0,-7 208 446 0 0,-22-151-1252 0 0,12-124-129 0 0,3 0 1 0 0,3 1-1 0 0,2 0 1 0 0,3 16-66 0 0,5-52 27 0 0,4-14 131 0 0,-10-8-74 0 0,16-15 399 0 0,34-52-177 0 0,86-90-212 0 0,-16 65-79 0 0,-117 91-12 0 0,-2 0-5 0 0,-1 0 0 0 0,1 0 0 0 0,0 0 0 0 0,0 1 0 0 0,0-1 0 0 0,0 0 0 0 0,0 0 0 0 0,0 1 0 0 0,0-1 0 0 0,0 1 0 0 0,0-1 0 0 0,0 1 0 0 0,0-1 0 0 0,1 1 0 0 0,-1 0 0 0 0,0-1 0 0 0,0 1 0 0 0,0 0 0 0 0,1 0 0 0 0,-1 0 0 0 0,0 0 0 0 0,0 0 0 0 0,0 0 0 0 0,1 0 0 0 0,-1 1 0 0 0,0-1 0 0 0,0 0 0 0 0,0 1 0 0 0,0-1 0 0 0,1 1 0 0 0,-1-1 0 0 0,0 1 0 0 0,0-1 0 0 0,0 1 0 0 0,0 0 0 0 0,0-1 0 0 0,0 1 0 0 0,0 0 0 0 0,-1 0 0 0 0,1 0 0 0 0,0 0 0 0 0,0 0 0 0 0,-1 0 0 0 0,1 0 0 0 0,0 0 0 0 0,-1 0 0 0 0,1 0 0 0 0,-1 0 0 0 0,0 0 0 0 0,1 1 0 0 0,-1 0 2 0 0,17 180 127 0 0,-15-107-107 0 0,12 62 81 0 0,-3-145-535 0 0,20-30-1325 0 0,-6 7-5923 0 0,-18 23-3677 0 0</inkml:trace>
  <inkml:trace contextRef="#ctx0" brushRef="#br0" timeOffset="5886.687">1311 865 7642 0 0,'0'0'2461'0'0,"0"0"-855"0"0,0 0-215 0 0,0 0 189 0 0,0 0 51 0 0,0 0-110 0 0,0 0-198 0 0,0 0-188 0 0,0 0-131 0 0,0 0-128 0 0,0 0-120 0 0,0 0-124 0 0,34 10-92 0 0,105 25-67 0 0,-72-35 139 0 0,-57-4-450 0 0,-3 2-105 0 0,1 0-1 0 0,-1-1 0 0 0,0 1 0 0 0,0-2 0 0 0,0 1 0 0 0,-1-1 0 0 0,1 0 0 0 0,-1 0 0 0 0,0 0 1 0 0,0-1-1 0 0,0 0 0 0 0,-1-1 0 0 0,1 1 0 0 0,-1-1 0 0 0,-1 0 0 0 0,1 0 0 0 0,-1 0 0 0 0,0-1 1 0 0,0 0-1 0 0,-1 0 0 0 0,0 0 0 0 0,0 0 0 0 0,-1 0 0 0 0,0 0 0 0 0,0-1 0 0 0,-1 1 0 0 0,1-4-56 0 0,-2 8-5 0 0,0 0 0 0 0,0 0-1 0 0,0 1 1 0 0,-1-1-1 0 0,1 0 1 0 0,-1 0-1 0 0,1 1 1 0 0,-1-1-1 0 0,0 0 1 0 0,0 1-1 0 0,0-1 1 0 0,0 1 0 0 0,-1-1-1 0 0,1 1 1 0 0,-1 0-1 0 0,0-1 1 0 0,1 1-1 0 0,-1 0 1 0 0,0 0-1 0 0,0 0 1 0 0,0 1 0 0 0,0-1-1 0 0,-1 0 1 0 0,1 1-1 0 0,0-1 1 0 0,-1 1-1 0 0,1 0 1 0 0,-1 0-1 0 0,1 0 1 0 0,-1 0-1 0 0,0 0 1 0 0,1 0 0 0 0,-1 1-1 0 0,0-1 1 0 0,-1 1 5 0 0,-6-1-16 0 0,-1 0 0 0 0,1 1 0 0 0,-1 0 1 0 0,1 1-1 0 0,-1 0 0 0 0,1 0 0 0 0,-1 1 0 0 0,1 1 1 0 0,0 0-1 0 0,0 0 0 0 0,0 1 0 0 0,1 0 0 0 0,-1 1 1 0 0,1 0-1 0 0,0 0 0 0 0,0 1 0 0 0,0 0 0 0 0,1 1 1 0 0,0 0-1 0 0,1 0 0 0 0,-1 1 0 0 0,1 0 0 0 0,1 0 1 0 0,-1 0-1 0 0,2 1 0 0 0,-5 8 16 0 0,6-12 11 0 0,0 1-1 0 0,1-1 1 0 0,0 1 0 0 0,0 0 0 0 0,0 0-1 0 0,1 0 1 0 0,-1 0 0 0 0,2 0 0 0 0,-1 1-1 0 0,1-1 1 0 0,0 1 0 0 0,0-1 0 0 0,0 1-1 0 0,1-1 1 0 0,0 1 0 0 0,1-1 0 0 0,-1 1-1 0 0,1-1 1 0 0,1 1 0 0 0,-1-1 0 0 0,1 0-1 0 0,0 1 1 0 0,0-1 0 0 0,1 0-1 0 0,0 0 1 0 0,0-1 0 0 0,0 1 0 0 0,1 0-1 0 0,0-1 1 0 0,0 0 0 0 0,0 0 0 0 0,1 0-1 0 0,-1-1 1 0 0,1 1 0 0 0,0-1 0 0 0,1 0-1 0 0,1 0-10 0 0,21 9 38 0 0,2-1 0 0 0,-1-1-1 0 0,1-2 1 0 0,1-2 0 0 0,0 0 0 0 0,0-2-1 0 0,0-1 1 0 0,0-2 0 0 0,1-1-1 0 0,-1-1 1 0 0,23-4-38 0 0,30-11-1327 0 0,-49 5-3727 0 0,-20 6-6898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8042 0 0,'0'0'2668'0'0,"0"0"-633"0"0,0 0-456 0 0,0 0-194 0 0,0 0-185 0 0,0 0-211 0 0,0 0-154 0 0,0 0-83 0 0,0 0-3 0 0,0 0 12 0 0,0 0-38 0 0,0 0-46 0 0,0 0-51 0 0,31 4-49 0 0,99 10-45 0 0,7-21 399 0 0,166-34 411 0 0,184-17-443 0 0,208 25-910 0 0,-608 32-520 0 0,-86 1 357 0 0,-1 0-37 0 0,-13 0-1281 0 0,5 0 685 0 0,-41 1-2731 0 0,17 1-2001 0 0,18-1-2274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57 4017 0 0,'0'0'2010'0'0,"0"0"-402"0"0,0 0-32 0 0,0 0 143 0 0,0 0-1 0 0,0 0-180 0 0,0 0-231 0 0,0 0-182 0 0,0 0-117 0 0,0 0-107 0 0,0 0-123 0 0,0 0-105 0 0,-12 6-69 0 0,-40 16-33 0 0,52-22-525 0 0,1 0 0 0 0,-1 0 0 0 0,1-1 0 0 0,-1 1 0 0 0,0 0 0 0 0,1 0 0 0 0,-1 0 0 0 0,1 0 0 0 0,-1 0 0 0 0,0 0 0 0 0,1 0 0 0 0,-1 0 0 0 0,0 1 0 0 0,1-1 0 0 0,-1 0 0 0 0,1 0 0 0 0,-1 0 0 0 0,0 0 0 0 0,1 0 0 0 0,-1 1 0 0 0,0-1 0 0 0,1 0 0 0 0,-1 0 0 0 0,0 0 0 0 0,1 1 0 0 0,-1-1 0 0 0,0 0 0 0 0,0 1 0 0 0,1-1 0 0 0,-1 0 0 0 0,0 1 0 0 0,0-1 0 0 0,1 0 0 0 0,-1 1 0 0 0,0-1 0 0 0,0 0 0 0 0,0 1 0 0 0,0-1 0 0 0,0 0 0 0 0,0 1 0 0 0,0-1 0 0 0,0 1 0 0 0,1-1 0 0 0,-1 0 0 0 0,-1 1 0 0 0,1-1 0 0 0,0 1 0 0 0,0-1 0 0 0,0 0 0 0 0,0 1 0 0 0,0-1 0 0 0,0 1 0 0 0,0-1 0 0 0,0 0 0 0 0,-1 1 0 0 0,1-1 0 0 0,0 0 0 0 0,0 1 0 0 0,0-1 0 0 0,-1 0 0 0 0,1 1 0 0 0,0-1 0 0 0,0 0 0 0 0,-1 0 0 0 0,1 1 0 0 0,0-1 0 0 0,-1 0 0 0 0,1 0 0 0 0,-1 1-46 0 0,83 13 2093 0 0,4-14-1384 0 0,0-3 1 0 0,0-4-1 0 0,68-14-709 0 0,-6 1 291 0 0,166-15 170 0 0,217 7-461 0 0,-198 28-450 0 0,-331 0 407 0 0,3 0-57 0 0,-1-1 0 0 0,0 1-1 0 0,1 0 1 0 0,-1 0-1 0 0,1 0 1 0 0,-1 1-1 0 0,1 0 1 0 0,-1 0 0 0 0,1 0-1 0 0,-1 0 1 0 0,0 1-1 0 0,0-1 1 0 0,0 1-1 0 0,0 0 1 0 0,0 0 0 0 0,3 3 99 0 0,-11 7-3677 0 0,-1-9-508 0 0,-2 1-7564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5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0 0 0,'0'0'1048'0'0,"0"0"377"0"0,0 0 471 0 0,0 0 271 0 0,0 0-21 0 0,0 0-198 0 0,0 0-322 0 0,0 0-303 0 0,0 0-279 0 0,4-4-342 0 0,10-13-185 0 0,-10 12 8 0 0,-4 5 84 0 0,0 0 115 0 0,0 0-43 0 0,0 0-197 0 0,-14 222 4113 0 0,-31 0-3148 0 0,-10 81-585 0 0,50-15-339 0 0,6-264-841 0 0,3-41-4358 0 0,-2 6 1854 0 0,-1 1-3530 0 0,0 2-5038 0 0</inkml:trace>
  <inkml:trace contextRef="#ctx0" brushRef="#br0" timeOffset="279.639">1 556 13859 0 0,'0'0'1076'0'0,"0"0"-461"0"0,0 0-199 0 0,0 0 99 0 0,0 0 134 0 0,0 0 121 0 0,0 0 45 0 0,0 0-27 0 0,0 0-5 0 0,0 0-29 0 0,0 0-28 0 0,0 0-45 0 0,29 2-80 0 0,97 5-125 0 0,5-21 191 0 0,-95 5-595 0 0,142-25-1145 0 0,-132 27-768 0 0,-16 3-5034 0 0,-17 1-4246 0 0</inkml:trace>
  <inkml:trace contextRef="#ctx0" brushRef="#br0" timeOffset="680.303">673 630 7194 0 0,'0'0'2495'0'0,"0"0"-1064"0"0,0 0-379 0 0,0 0 56 0 0,0 0 106 0 0,0 0 9 0 0,0 0-124 0 0,-13 32-195 0 0,-37 99-171 0 0,38-73 190 0 0,15-51-737 0 0,0-2-72 0 0,0 0 0 0 0,1 0 0 0 0,-1-1 1 0 0,1 1-1 0 0,0-1 0 0 0,0 0 1 0 0,0 0-1 0 0,0-1 0 0 0,1 1 0 0 0,-1-1 1 0 0,1 0-1 0 0,0 0 0 0 0,0-1 1 0 0,0 1-1 0 0,1-1 0 0 0,-1 0 0 0 0,0 0 1 0 0,1-1-1 0 0,-1 0 0 0 0,1 0 1 0 0,0 0-1 0 0,-1-1 0 0 0,1 1 0 0 0,0-1 1 0 0,-1-1-1 0 0,1 1 0 0 0,0-1 1 0 0,-1 0-1 0 0,1 0 0 0 0,-1-1 0 0 0,1 1 1 0 0,-1-1-1 0 0,3-1-114 0 0,20-13 172 0 0,-1 0 0 0 0,0-2 1 0 0,-1-1-1 0 0,-1-1 0 0 0,-1 0 0 0 0,-1-2 0 0 0,-1-1 0 0 0,0-1 1 0 0,3-8-173 0 0,-48 161-191 0 0,22-125 192 0 0,1 0 0 0 0,0 0 0 0 0,1 0-1 0 0,-1 0 1 0 0,1 0 0 0 0,-1-1 0 0 0,1 1 0 0 0,0 0 0 0 0,1 0 0 0 0,-1 0 0 0 0,1-1-1 0 0,-1 1 1 0 0,1 0 0 0 0,0-1 0 0 0,1 0 0 0 0,-1 1 0 0 0,1-1 0 0 0,-1 0 0 0 0,1 0-1 0 0,0 0 1 0 0,0-1 0 0 0,0 1 0 0 0,0-1 0 0 0,1 0 0 0 0,-1 0 0 0 0,1 0 0 0 0,-1 0-1 0 0,1 0 1 0 0,1 0-1 0 0,3 0 53 0 0,1 1 0 0 0,0-1 1 0 0,0-1-1 0 0,0 1 0 0 0,0-2 0 0 0,1 1 0 0 0,-1-1 0 0 0,0-1 0 0 0,0 0 0 0 0,0 0 0 0 0,0 0 0 0 0,0-1 0 0 0,0-1 0 0 0,0 1 0 0 0,-1-2 1 0 0,1 1-1 0 0,-1-1 0 0 0,0 0 0 0 0,0-1 0 0 0,0 0 0 0 0,5-4-53 0 0,2-3 101 0 0,0-1 0 0 0,-1 0-1 0 0,0-1 1 0 0,-1-1 0 0 0,-1 0 0 0 0,0 0-1 0 0,-2-1 1 0 0,1-1 0 0 0,5-14-101 0 0,1-21-459 0 0,-16 27-6003 0 0,-1 25-799 0 0,0 0-4744 0 0</inkml:trace>
  <inkml:trace contextRef="#ctx0" brushRef="#br0" timeOffset="1043.226">1670 626 12635 0 0,'0'0'1300'0'0,"0"0"-443"0"0,0 0-120 0 0,0 0 107 0 0,0 0 21 0 0,0 0-80 0 0,0 0-165 0 0,0 0-183 0 0,0 0-128 0 0,-21 34-83 0 0,-62 105-45 0 0,59-76 50 0 0,25-53-155 0 0,-1-6-12 0 0,0-1 1 0 0,0 1-1 0 0,0-1 1 0 0,0 1 0 0 0,0-1-1 0 0,1 0 1 0 0,0 1-1 0 0,0-1 1 0 0,0 0-1 0 0,0 1 1 0 0,0-1-1 0 0,0 0 1 0 0,1 0-1 0 0,0 0 1 0 0,-1 0-1 0 0,1 0 1 0 0,0 0-1 0 0,1-1 1 0 0,-1 1-1 0 0,0-1 1 0 0,1 1-1 0 0,-1-1 1 0 0,1 0-1 0 0,0 0 1 0 0,0 0-1 0 0,0 0 1 0 0,0-1-1 0 0,0 1 1 0 0,0-1-1 0 0,0 1 1 0 0,1-1-1 0 0,-1 0 1 0 0,0-1-1 0 0,1 1 1 0 0,2 0-65 0 0,3 0 221 0 0,1-1 0 0 0,0 0 0 0 0,-1 0 0 0 0,1-1 0 0 0,0 0 0 0 0,-1 0 0 0 0,1-1 0 0 0,-1-1 0 0 0,1 0 0 0 0,3-1-221 0 0,15-8 318 0 0,0-2 0 0 0,-1 0 1 0 0,-1-2-1 0 0,0-1 1 0 0,-1-1-1 0 0,15-14-318 0 0,-33 25 31 0 0,1 1 0 0 0,-1-2 0 0 0,-1 1 1 0 0,1-1-1 0 0,-1 0 0 0 0,-1 0 0 0 0,1 0 0 0 0,-1-1 0 0 0,-1 0 0 0 0,0 0 0 0 0,0 0 1 0 0,0-1-1 0 0,-2 1 0 0 0,1-1 0 0 0,-1 0 0 0 0,0 1 0 0 0,-1-1 0 0 0,0 0 0 0 0,-1 0 1 0 0,0 0-1 0 0,0 0 0 0 0,-2-5-31 0 0,1 12-53 0 0,0-1 1 0 0,0 1-1 0 0,-1 0 1 0 0,1-1 0 0 0,-1 1-1 0 0,1 0 1 0 0,-1 0-1 0 0,0 0 1 0 0,-1 0-1 0 0,1 0 1 0 0,0 1 0 0 0,-1-1-1 0 0,1 1 1 0 0,-1-1-1 0 0,0 1 1 0 0,0 0-1 0 0,0 0 1 0 0,0 0 0 0 0,0 1-1 0 0,0-1 1 0 0,-1 1-1 0 0,1 0 1 0 0,0-1-1 0 0,-1 1 1 0 0,1 1-1 0 0,-1-1 1 0 0,-2 0 52 0 0,-50-3-3034 0 0,8 9-5010 0 0,26 2-4003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44 192 13915 0 0,'0'0'1942'0'0,"0"0"-759"0"0,0 0-357 0 0,0 0-40 0 0,0 0 31 0 0,0 0-3 0 0,0 0-95 0 0,0 0-139 0 0,0 0-99 0 0,0 0-78 0 0,0 0-67 0 0,0 0-68 0 0,-5 37-77 0 0,-16 113-54 0 0,11-8 81 0 0,2 191 47 0 0,8-332-214 0 0,0-1 43 0 0,0 0 73 0 0,3-12 600 0 0,12-62-547 0 0,3 0-1 0 0,4 1 1 0 0,3 1 0 0 0,24-46-220 0 0,-37 87 4 0 0,1 1-1 0 0,1 1 1 0 0,2 0 0 0 0,0 2 0 0 0,2-1 0 0 0,2 2-1 0 0,0 1 1 0 0,1 0 0 0 0,2 1 0 0 0,0 2-1 0 0,2 0 1 0 0,8-5-4 0 0,-27 23 3 0 0,1 0-1 0 0,-1 0 0 0 0,1 1 1 0 0,-1-1-1 0 0,1 1 1 0 0,0 1-1 0 0,0 0 0 0 0,1 0 1 0 0,-1 0-1 0 0,0 0 1 0 0,1 1-1 0 0,-1 1 0 0 0,1-1 1 0 0,-1 1-1 0 0,3 1-2 0 0,-7 1 13 0 0,1 1 0 0 0,-1 0 0 0 0,0 0 0 0 0,0 0 0 0 0,0 1 0 0 0,0-1 0 0 0,0 1 0 0 0,-1 0 0 0 0,1-1 0 0 0,-1 1 0 0 0,0 0 0 0 0,-1 0 0 0 0,1 1-1 0 0,-1-1 1 0 0,1 0 0 0 0,-1 0 0 0 0,0 1 0 0 0,-1-1 0 0 0,1 1 0 0 0,-1-1 0 0 0,0 1 0 0 0,0-1 0 0 0,0 1 0 0 0,-1 0-13 0 0,1 15 37 0 0,0-1 0 0 0,-2 0 0 0 0,0 0 0 0 0,-1 0 0 0 0,-1 0 0 0 0,0-1-1 0 0,-2 1 1 0 0,0-1 0 0 0,-1 0 0 0 0,-1-1 0 0 0,-1 0 0 0 0,0 0 0 0 0,-1-1 0 0 0,-1 0 0 0 0,0 0 0 0 0,-1-2 0 0 0,-1 1 0 0 0,0-1 0 0 0,-1-1 0 0 0,-1-1 0 0 0,0 0-1 0 0,0-1 1 0 0,-14 8-37 0 0,21-15-76 0 0,1-1-1 0 0,-1 1 0 0 0,0-1 0 0 0,0-1 0 0 0,-1 0 0 0 0,1 0 0 0 0,0 0 0 0 0,-1-1 1 0 0,1 0-1 0 0,-1-1 0 0 0,1 0 0 0 0,-1 0 0 0 0,1-1 0 0 0,-6-1 77 0 0,12 1-161 0 0,0 0 0 0 0,0 0 0 0 0,0 0 0 0 0,0 0 1 0 0,0-1-1 0 0,0 1 0 0 0,0-1 0 0 0,1 1 0 0 0,-1-1 0 0 0,0 0 0 0 0,1 1 0 0 0,0-1 0 0 0,-1 0 0 0 0,1 0 0 0 0,0 0 0 0 0,0 0 0 0 0,0 0 0 0 0,0-1 1 0 0,0 1-1 0 0,0 0 0 0 0,1 0 0 0 0,-1-1 0 0 0,1 1 0 0 0,0 0 0 0 0,-1-1 0 0 0,1 1 0 0 0,0 0 0 0 0,0-1 0 0 0,1 1 0 0 0,-1 0 0 0 0,0-1 0 0 0,1 1 161 0 0,13-46-11752 0 0,-6 39 2650 0 0</inkml:trace>
  <inkml:trace contextRef="#ctx0" brushRef="#br0" timeOffset="351.747">541 373 3025 0 0,'0'0'2804'0'0,"0"0"-201"0"0,0 0-187 0 0,0 0-241 0 0,0 0-268 0 0,0 0-287 0 0,0 0-266 0 0,0 0-225 0 0,0 0-200 0 0,0 0-157 0 0,33 13-99 0 0,103 41-73 0 0,-67-42 298 0 0,-59-15-709 0 0,1 2-90 0 0,-1-1 1 0 0,1-1-1 0 0,-1 0 0 0 0,0 0 0 0 0,0-1 0 0 0,-1-1 1 0 0,1 1-1 0 0,-1-2 0 0 0,0 1 0 0 0,0-1 0 0 0,0 0 0 0 0,-1-1 1 0 0,0 0-1 0 0,-1 0 0 0 0,1-1 0 0 0,-1 0 0 0 0,-1-1 0 0 0,0 1 1 0 0,0-1-1 0 0,0 0 0 0 0,-1 0 0 0 0,-1-1 0 0 0,1 0 1 0 0,-2 0-1 0 0,1 0 0 0 0,-1 0 0 0 0,-1 0 0 0 0,0-1 0 0 0,0 1 1 0 0,0-11-100 0 0,-4 18-16 0 0,1-1 0 0 0,-1 1 1 0 0,0 0-1 0 0,0 0 1 0 0,0 0-1 0 0,0 0 1 0 0,-1 0-1 0 0,1 0 0 0 0,-1 0 1 0 0,0 1-1 0 0,0 0 1 0 0,0-1-1 0 0,0 1 0 0 0,0 0 1 0 0,0 0-1 0 0,0 1 1 0 0,-1-1-1 0 0,1 1 1 0 0,-1-1-1 0 0,1 1 0 0 0,-1 0 1 0 0,1 0-1 0 0,-1 1 1 0 0,0-1-1 0 0,1 1 0 0 0,-1 0 1 0 0,0 0-1 0 0,0 0 1 0 0,1 0-1 0 0,-1 1 1 0 0,0 0-1 0 0,1-1 0 0 0,-1 1 1 0 0,1 0-1 0 0,-1 1 1 0 0,1-1-1 0 0,-1 1 0 0 0,-1 1 16 0 0,-16 9-83 0 0,0 2 0 0 0,2 0 0 0 0,-1 1 0 0 0,2 1 0 0 0,0 1 0 0 0,1 1 0 0 0,1 0 0 0 0,0 1 0 0 0,2 1 0 0 0,0 0 0 0 0,1 1 0 0 0,1 0 0 0 0,1 1 0 0 0,-7 22 83 0 0,16-41-14 0 0,0 0 0 0 0,0 1 0 0 0,0-1 1 0 0,1 0-1 0 0,-1 1 0 0 0,1-1 1 0 0,0 1-1 0 0,0-1 0 0 0,0 1 1 0 0,0-1-1 0 0,1 1 0 0 0,-1 0 0 0 0,1 0 1 0 0,0-1-1 0 0,0 1 0 0 0,1 0 1 0 0,-1-1-1 0 0,1 1 0 0 0,-1 0 0 0 0,1-1 1 0 0,1 1-1 0 0,-1-1 0 0 0,0 1 1 0 0,1-1-1 0 0,-1 0 0 0 0,1 1 1 0 0,0-1-1 0 0,0 0 0 0 0,1 0 0 0 0,-1 0 1 0 0,0-1-1 0 0,1 1 0 0 0,0 0 1 0 0,0-1-1 0 0,0 0 0 0 0,0 0 1 0 0,0 0-1 0 0,0 0 0 0 0,0 0 0 0 0,2 0 14 0 0,15 1-266 0 0,0-1-1 0 0,1 0 0 0 0,-1-2 0 0 0,1 0 1 0 0,-1-1-1 0 0,0-2 0 0 0,1 0 0 0 0,-1-1 1 0 0,0 0-1 0 0,-1-2 0 0 0,1-1 0 0 0,-1 0 1 0 0,0-1-1 0 0,0-2 267 0 0,-17 9-58 0 0,84-35-3268 0 0,-44 18-2106 0 0,-15 6-5048 0 0</inkml:trace>
  <inkml:trace contextRef="#ctx0" brushRef="#br0" timeOffset="696.263">1672 1 10114 0 0,'0'0'3929'0'0,"0"0"-1813"0"0,0 0-906 0 0,0 0-203 0 0,0 0-76 0 0,-34 14-59 0 0,-105 47-67 0 0,47-4 501 0 0,88-54-1227 0 0,-73 63 1039 0 0,74-63-1105 0 0,1-1 0 0 0,-1 1 0 0 0,1 0-1 0 0,-1 1 1 0 0,1-1 0 0 0,0 0 0 0 0,0 1-1 0 0,0-1 1 0 0,1 1 0 0 0,-1-1 0 0 0,1 1 0 0 0,0 0-1 0 0,0 0 1 0 0,0 0 0 0 0,1-1 0 0 0,-1 1-1 0 0,1 0 1 0 0,0 0 0 0 0,0 0 0 0 0,0 0 0 0 0,0 0-1 0 0,1 0 1 0 0,1 3-13 0 0,2-2-4 0 0,0 0-1 0 0,0 0 1 0 0,1 0 0 0 0,0-1-1 0 0,0 0 1 0 0,0 0 0 0 0,0 0-1 0 0,1-1 1 0 0,-1 1 0 0 0,1-1-1 0 0,0-1 1 0 0,0 1-1 0 0,0-1 1 0 0,1 0 0 0 0,-1 0-1 0 0,0-1 1 0 0,1 0 0 0 0,5 0 4 0 0,14 6 17 0 0,-13-3 23 0 0,73 29-72 0 0,-83-31 58 0 0,0-1 0 0 0,-1 1 0 0 0,0-1 0 0 0,1 1 1 0 0,-1 0-1 0 0,0 0 0 0 0,0 0 0 0 0,0 0 0 0 0,0 1 1 0 0,0-1-1 0 0,0 0 0 0 0,-1 1 0 0 0,1-1 0 0 0,-1 1 1 0 0,0 0-1 0 0,0-1 0 0 0,0 1 0 0 0,0 0 0 0 0,0 0 1 0 0,0 0-1 0 0,-1 0 0 0 0,1 0 0 0 0,-1-1 0 0 0,0 1 1 0 0,0 0-1 0 0,0 0 0 0 0,0 0 0 0 0,-1 3-26 0 0,-2-1 101 0 0,0 0 0 0 0,-1 0 0 0 0,1-1-1 0 0,-1 1 1 0 0,0-1 0 0 0,0 0 0 0 0,-1 0 0 0 0,1 0-1 0 0,-1-1 1 0 0,1 0 0 0 0,-1 0 0 0 0,0 0-1 0 0,-1 0 1 0 0,1-1 0 0 0,-5 2-101 0 0,1 1 103 0 0,-13 4-199 0 0,0-1 0 0 0,-1 0-1 0 0,0-2 1 0 0,0 0 0 0 0,0-2 0 0 0,-1 0-1 0 0,0-2 1 0 0,0-1 0 0 0,0-1-1 0 0,-1 0 97 0 0,7-2-1974 0 0,7-4-6437 0 0,9 3-3724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8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72 155 1152 0 0,'0'0'1369'0'0,"0"0"-368"0"0,0 0-111 0 0,0 0 165 0 0,0 0 229 0 0,0 0 159 0 0,0 0 9 0 0,0 0-114 0 0,0 0-195 0 0,0 0-203 0 0,0 0-155 0 0,0 16-126 0 0,0 115 1012 0 0,2-75-1136 0 0,-3 1 1 0 0,-2-1-1 0 0,-3 0 1 0 0,-2-1-1 0 0,-2 1 0 0 0,-3-1 1 0 0,-3 3-536 0 0,5-37 741 0 0,5-36 947 0 0,9-5-1625 0 0,0-1-1 0 0,1 1 0 0 0,2 0 0 0 0,0 0 0 0 0,0 1 1 0 0,2 0-1 0 0,1 0 0 0 0,0 0 0 0 0,8-10-62 0 0,2-7 47 0 0,21-35 0 0 0,3 3-1 0 0,3 1 0 0 0,3 2 1 0 0,2 3-1 0 0,24-20-46 0 0,37-18 146 0 0,-112 101-149 0 0,0-1 1 0 0,0 0-1 0 0,-1 1 0 0 0,1-1 1 0 0,0 1-1 0 0,0-1 1 0 0,0 1-1 0 0,0-1 1 0 0,0 1-1 0 0,0-1 1 0 0,0 1-1 0 0,-1-1 0 0 0,1 1 1 0 0,1-1-1 0 0,-1 0 1 0 0,0 1-1 0 0,0-1 1 0 0,0 1-1 0 0,0-1 1 0 0,0 1-1 0 0,0-1 0 0 0,0 1 1 0 0,1-1-1 0 0,-1 1 1 0 0,0-1-1 0 0,0 0 1 0 0,1 1-1 0 0,-1-1 1 0 0,0 0-1 0 0,1 1 0 0 0,-1-1 1 0 0,0 0-1 0 0,1 1 1 0 0,-1-1-1 0 0,0 0 1 0 0,1 1-1 0 0,-1-1 1 0 0,1 0-1 0 0,-1 0 0 0 0,1 0 1 0 0,-1 1-1 0 0,0-1 1 0 0,1 0-1 0 0,-1 0 1 0 0,1 0-1 0 0,-1 0 1 0 0,1 0-1 0 0,-1 0 0 0 0,1 0 1 0 0,-1 0-1 0 0,1 0 1 0 0,-1 0-1 0 0,1 0 1 0 0,-1 0-1 0 0,1 0 1 0 0,-1 0-1 0 0,0-1 0 0 0,1 1 1 0 0,-1 0-1 0 0,1 0 1 0 0,-1 0-1 0 0,1-1 1 0 0,-1 1-1 0 0,0 0 1 0 0,1-1-1 0 0,-1 1 3 0 0,0 6 26 0 0,-23 120-95 0 0,6-57-1371 0 0,11 3-3808 0 0,9-58-395 0 0,2-6-5158 0 0</inkml:trace>
  <inkml:trace contextRef="#ctx0" brushRef="#br0" timeOffset="320.792">827 295 9674 0 0,'0'0'1506'0'0,"0"0"-170"0"0,0 0-69 0 0,0 0 104 0 0,0 0 37 0 0,0 0-98 0 0,-22 31-195 0 0,-66 100-210 0 0,46-36 301 0 0,40-88-1133 0 0,0 0 1 0 0,1 0-1 0 0,0 0 1 0 0,0 0-1 0 0,0 0 1 0 0,1 0-1 0 0,0 0 0 0 0,0 0 1 0 0,1 0-1 0 0,0 0 1 0 0,0 0-1 0 0,1 0 1 0 0,-1-1-1 0 0,2 1 1 0 0,-1 0-1 0 0,1-1 1 0 0,0 1-1 0 0,0-1 0 0 0,0 0 1 0 0,1 0-1 0 0,0 0 1 0 0,1-1-1 0 0,-1 1 1 0 0,1-1-1 0 0,0 0 1 0 0,4 3-74 0 0,-2-5 88 0 0,1 1 1 0 0,0-1 0 0 0,0 0 0 0 0,0 0 0 0 0,0-1 0 0 0,0 0 0 0 0,0-1 0 0 0,1 0 0 0 0,-1 0 0 0 0,1-1 0 0 0,-1 0-1 0 0,0 0 1 0 0,1-1 0 0 0,-1 0 0 0 0,1 0 0 0 0,-1-1 0 0 0,0 0 0 0 0,0-1 0 0 0,0 0 0 0 0,0 0 0 0 0,0 0 0 0 0,-1-1-1 0 0,0-1 1 0 0,0 1 0 0 0,0-1 0 0 0,0 0 0 0 0,0 0 0 0 0,-1-1 0 0 0,0 0 0 0 0,-1 0 0 0 0,1-1 0 0 0,-1 0 0 0 0,2-2-89 0 0,1 0 22 0 0,-1 0 0 0 0,0-1 0 0 0,0 0 0 0 0,-1 0 0 0 0,-1 0 0 0 0,1-1 1 0 0,-2 1-1 0 0,1-1 0 0 0,-2-1 0 0 0,1 1 0 0 0,-2 0 0 0 0,1-1 0 0 0,-1 1 1 0 0,-1-1-1 0 0,0 0 0 0 0,-1 0 0 0 0,0 1 0 0 0,-1-1 0 0 0,0 0 1 0 0,-1 0-1 0 0,0 1 0 0 0,-1-1 0 0 0,-4-9-22 0 0,4 14-74 0 0,-1 0 0 0 0,0 1 0 0 0,0-1 0 0 0,0 1 0 0 0,-1 0 0 0 0,0 0 0 0 0,0 1 0 0 0,-1 0 0 0 0,0-1 0 0 0,0 2 0 0 0,0-1 0 0 0,0 1 0 0 0,-1 0 0 0 0,1 0 0 0 0,-1 1 0 0 0,0 0 0 0 0,0 0 0 0 0,-4-1 74 0 0,-87-11-8217 0 0,82 15-3020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2 382 0 0 0,'0'0'1224'0'0,"0"0"127"0"0,0 0-105 0 0,0 0-83 0 0,0 0-18 0 0,0 0 0 0 0,0 0-3 0 0,0 0-9 0 0,0 0-34 0 0,0 0-58 0 0,-2 0 6149 0 0,46 0-5125 0 0,256-11 1575 0 0,-59 1-2569 0 0,-74 9-400 0 0,-166 1-655 0 0,-1 0-187 0 0,0 0 1 0 0,-1 0-1 0 0,1 0 1 0 0,0 0-1 0 0,0-1 1 0 0,0 1-1 0 0,0 0 1 0 0,0 0-1 0 0,0 0 1 0 0,0 0-1 0 0,0 0 1 0 0,0-1-1 0 0,0 1 1 0 0,0 0-1 0 0,0 0 1 0 0,0 0-1 0 0,0 0 1 0 0,0 0-1 0 0,0-1 1 0 0,0 1 0 0 0,0 0-1 0 0,0 0 1 0 0,0 0-1 0 0,0 0 171 0 0,-19 0-5521 0 0,6 0-1749 0 0,7 0-2189 0 0</inkml:trace>
  <inkml:trace contextRef="#ctx0" brushRef="#br0" timeOffset="345.087">2 618 9410 0 0,'0'0'1316'0'0,"0"0"-649"0"0,0 0-337 0 0,0 0 158 0 0,0 0 317 0 0,0 0 295 0 0,0 0 145 0 0,0 0-30 0 0,0 0-78 0 0,0 0-101 0 0,0 0-90 0 0,0 0-82 0 0,21 3-77 0 0,70 9-64 0 0,98-12 2262 0 0,-150-4-2634 0 0,283-30 1195 0 0,-191 20-1571 0 0,-131 14-85 0 0,0 0-71 0 0,0 0-115 0 0,0 0-173 0 0,-12 0-4702 0 0,3 0-1320 0 0,4 0-4892 0 0</inkml:trace>
  <inkml:trace contextRef="#ctx0" brushRef="#br0" timeOffset="928.339">462 18 10898 0 0,'0'0'1618'0'0,"0"0"-387"0"0,0 0-344 0 0,0 0 42 0 0,0 0 142 0 0,0 0 103 0 0,0 0-45 0 0,0 0-126 0 0,0 0-213 0 0,0 0-213 0 0,0 0-193 0 0,0 0-140 0 0,0 0-56 0 0,-5-4-42 0 0,-15-10-1 0 0,27 32 731 0 0,16 7-497 0 0,1-2 0 0 0,1-1-1 0 0,1-1 1 0 0,1-1-1 0 0,0-1 1 0 0,2-2 0 0 0,0-1-1 0 0,1-1 1 0 0,17 6-379 0 0,146 100 376 0 0,-185-117-368 0 0,0 0 0 0 0,-1 1 0 0 0,1 0 1 0 0,-1 0-1 0 0,0 1 0 0 0,0 0 0 0 0,-1 0 0 0 0,1 1 0 0 0,-1 0 1 0 0,-1 0-1 0 0,1 0 0 0 0,-1 0 0 0 0,-1 1 0 0 0,1 0 1 0 0,-1 0-1 0 0,-1 0 0 0 0,1 1 0 0 0,-1-1 0 0 0,-1 1 0 0 0,0 0 1 0 0,0-1-1 0 0,0 4-8 0 0,-5 0 36 0 0,0 0-1 0 0,-1 0 1 0 0,-1 0 0 0 0,1 0-1 0 0,-2 0 1 0 0,0-1 0 0 0,0 0-1 0 0,-1-1 1 0 0,0 1 0 0 0,-1-1-1 0 0,0-1 1 0 0,-1 1 0 0 0,0-1-1 0 0,0-1 1 0 0,-1 0 0 0 0,-8 6-36 0 0,-18 20 78 0 0,-294 248 374 0 0,325-277-485 0 0,1-2 5 0 0,0 0 0 0 0,1 0 1 0 0,0 0-1 0 0,-1 0 0 0 0,1 1 1 0 0,0 0-1 0 0,0-1 1 0 0,1 1-1 0 0,-1 0 0 0 0,1 0 1 0 0,0 1-1 0 0,0-1 1 0 0,0 0-1 0 0,1 1 0 0 0,-1 1 28 0 0,2-6-246 0 0,0 0-101 0 0,0 0-132 0 0,0 0-213 0 0,3 0-1402 0 0,-2 0-3347 0 0,1 0-6342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0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7738 0 0,'0'0'1625'0'0,"0"0"-388"0"0,0 0-244 0 0,0 0 35 0 0,0 0 94 0 0,0 0 12 0 0,0 0-133 0 0,0 0-238 0 0,0 0-210 0 0,0 0-141 0 0,0 0-41 0 0,-1 5 23 0 0,12 111 2133 0 0,-7-31-1702 0 0,-3 0 0 0 0,-4 0 0 0 0,-4 0 1 0 0,-14 68-826 0 0,8-78 101 0 0,3 1 0 0 0,3-1 1 0 0,4 8-102 0 0,-5-9-286 0 0,8-74 157 0 0,8-29-8323 0 0,-5 15 1055 0 0,-1 6-842 0 0</inkml:trace>
  <inkml:trace contextRef="#ctx0" brushRef="#br0" timeOffset="276.332">0 498 10402 0 0,'0'0'1449'0'0,"0"0"-335"0"0,0 0-237 0 0,0 0 28 0 0,0 0 79 0 0,0 0 5 0 0,0 0-64 0 0,0 0-70 0 0,0 0-19 0 0,0 0-24 0 0,0 0-44 0 0,0 0-55 0 0,0 0-75 0 0,32 0-32 0 0,101 0-59 0 0,151-8 866 0 0,-211 19-3805 0 0,-58-6-727 0 0,-7-3-3055 0 0,-4-1-5046 0 0</inkml:trace>
  <inkml:trace contextRef="#ctx0" brushRef="#br0" timeOffset="914.8">748 509 12315 0 0,'0'0'1943'0'0,"0"0"-474"0"0,0 0-183 0 0,0 0 18 0 0,0 0-9 0 0,0 0-145 0 0,0 0-281 0 0,0 0-302 0 0,0 0-228 0 0,0 0-128 0 0,0 0-57 0 0,0 0-6 0 0,-5 14-12 0 0,-27 107 283 0 0,23 94 264 0 0,9-211-660 0 0,-1 1 0 0 0,1-1 0 0 0,1 0 0 0 0,-1 0 1 0 0,0 0-1 0 0,1 1 0 0 0,0-1 0 0 0,0 0 0 0 0,0 0 0 0 0,1 0 0 0 0,-1 0 0 0 0,1 0 1 0 0,0-1-1 0 0,0 1 0 0 0,0 0 0 0 0,1-1 0 0 0,-1 1 0 0 0,1-1 0 0 0,0 0 0 0 0,0 0 1 0 0,0 0-1 0 0,0 0 0 0 0,0-1 0 0 0,1 1 0 0 0,-1-1 0 0 0,1 0 0 0 0,0 0 0 0 0,0 0 1 0 0,0 0-1 0 0,0-1 0 0 0,0 1 0 0 0,2-1-23 0 0,8-3 89 0 0,0-1 0 0 0,-1-1 0 0 0,0 0 0 0 0,0-1 0 0 0,0 0 0 0 0,0-1 0 0 0,-1-1 0 0 0,0 0 0 0 0,0 0 0 0 0,-1-1 0 0 0,0-1 0 0 0,0 1 0 0 0,-1-2 0 0 0,0 0 0 0 0,3-5-89 0 0,119-124 191 0 0,-129 140-216 0 0,-1 1 0 0 0,1 0 1 0 0,-1 0-1 0 0,0 0 1 0 0,0 1-1 0 0,0-1 0 0 0,0 0 1 0 0,0 1-1 0 0,0-1 1 0 0,-1 1-1 0 0,1 0 0 0 0,-1 0 1 0 0,0-1-1 0 0,0 1 1 0 0,0 0-1 0 0,0 0 0 0 0,0 0 1 0 0,-1 0-1 0 0,1 0 0 0 0,-1 0 1 0 0,0 0-1 0 0,0 2 25 0 0,1 1 11 0 0,-1 0 0 0 0,1-1 0 0 0,1 1 0 0 0,-1-1 0 0 0,1 0 1 0 0,0 0-1 0 0,0 1 0 0 0,1-1 0 0 0,0 0 0 0 0,0-1 0 0 0,0 1 0 0 0,0 0 0 0 0,1-1 0 0 0,-1 0 0 0 0,1 0 0 0 0,0 0 0 0 0,0 0 0 0 0,1-1 0 0 0,-1 1 0 0 0,1-1 0 0 0,0 0 0 0 0,0-1 0 0 0,0 1 0 0 0,0-1 0 0 0,0 0 1 0 0,0 0-1 0 0,1-1 0 0 0,-1 1 0 0 0,1-1 0 0 0,-1 0 0 0 0,1-1 0 0 0,-1 1 0 0 0,1-1 0 0 0,0 0 0 0 0,-1-1 0 0 0,1 1 0 0 0,-1-1 0 0 0,1 0 0 0 0,-1-1 0 0 0,1 1 0 0 0,-1-1 0 0 0,4-1-11 0 0,6-6 69 0 0,-1 0-1 0 0,0 0 1 0 0,0-1-1 0 0,-1-1 1 0 0,0 0-1 0 0,-1-1 1 0 0,0 0-1 0 0,-1-1 1 0 0,0-1-1 0 0,-1 1 1 0 0,-1-2 0 0 0,0 1-1 0 0,-1-1 1 0 0,0-1-1 0 0,-2 1 1 0 0,2-5-69 0 0,-4 6-12 0 0,-1 0 0 0 0,0-1 0 0 0,-2 1 0 0 0,1-1 0 0 0,-1 0 1 0 0,-1 0-1 0 0,-1 1 0 0 0,-1-9 12 0 0,-18 3-2152 0 0,4 28-7077 0 0,12-3-2379 0 0</inkml:trace>
  <inkml:trace contextRef="#ctx0" brushRef="#br0" timeOffset="1268.687">1884 604 6945 0 0,'0'0'1525'0'0,"0"0"-378"0"0,0 0-88 0 0,0 0 166 0 0,0 0 79 0 0,0 0-37 0 0,0 0-149 0 0,0 0-200 0 0,0 0-165 0 0,0 0-170 0 0,0 0-147 0 0,0 0-112 0 0,-25 34-60 0 0,-73 101-41 0 0,73-86-10 0 0,25-44-134 0 0,0 0 0 0 0,0-1 0 0 0,1 1 0 0 0,-1 0 0 0 0,1-1 0 0 0,0 1 0 0 0,1 0 1 0 0,-1-1-1 0 0,1 1 0 0 0,-1-1 0 0 0,1 0 0 0 0,1 0 0 0 0,-1 0 0 0 0,1 0 0 0 0,-1 0 0 0 0,1 0 0 0 0,0 0 0 0 0,0-1 0 0 0,1 0 0 0 0,-1 1 0 0 0,1-1 0 0 0,0 0 0 0 0,0-1 0 0 0,0 1 0 0 0,0-1 0 0 0,0 0 0 0 0,0 0 1 0 0,1 0-1 0 0,1 0-79 0 0,3 1 144 0 0,1-1 0 0 0,0 0 0 0 0,0-1 0 0 0,0 0 0 0 0,0-1 0 0 0,1 0 0 0 0,-1 0 0 0 0,0-1 0 0 0,0 0 0 0 0,0-1 0 0 0,0 0 0 0 0,-1-1 0 0 0,1 0 0 0 0,0-1 0 0 0,-1 1 0 0 0,0-2 0 0 0,0 1 0 0 0,0-2 0 0 0,-1 1 0 0 0,1-1 0 0 0,-1 0 0 0 0,0 0 0 0 0,-1-1 0 0 0,0-1 0 0 0,0 1 0 0 0,0-1 0 0 0,-1 0 0 0 0,-1 0 0 0 0,1-1 0 0 0,-1 1 0 0 0,0-1 0 0 0,-1-1 0 0 0,0 1 0 0 0,-1 0 0 0 0,0-1 0 0 0,0 0 0 0 0,-1 0 0 0 0,0 0 0 0 0,0-5-145 0 0,-2 7-13 0 0,0 0-1 0 0,0 0 1 0 0,0 0-1 0 0,-1 0 0 0 0,0 0 1 0 0,-1 0-1 0 0,0 0 0 0 0,0 0 1 0 0,-1 0-1 0 0,1 1 0 0 0,-2 0 1 0 0,1-1-1 0 0,-1 1 1 0 0,0 0-1 0 0,-1 0 0 0 0,1 1 1 0 0,-7-6 14 0 0,8 8-159 0 0,-1 1 0 0 0,0 0 1 0 0,-1-1-1 0 0,1 2 1 0 0,0-1-1 0 0,-1 0 0 0 0,0 1 1 0 0,1 0-1 0 0,-1 0 1 0 0,0 0-1 0 0,0 1 1 0 0,0 0-1 0 0,0 0 0 0 0,0 0 1 0 0,0 0-1 0 0,-1 1 1 0 0,1 0-1 0 0,0 0 0 0 0,0 1 159 0 0,-26 4-2973 0 0,12 2-3269 0 0,1-2-5796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0 264 2425 0 0,'0'0'1600'0'0,"0"0"-892"0"0,0 0-439 0 0,0 0 31 0 0,0 0 273 0 0,0 0 281 0 0,0 0 228 0 0,0 0 241 0 0,0 0 93 0 0,0 0-17 0 0,0 0-111 0 0,9 4-255 0 0,101 36 2571 0 0,-95-36-3321 0 0,1-1-1 0 0,0-1 0 0 0,0-1 0 0 0,0 0 0 0 0,0-1 1 0 0,1-1-1 0 0,-1 0 0 0 0,0-1 0 0 0,-1-1 0 0 0,1 0 0 0 0,0-2 1 0 0,-1 1-1 0 0,0-2 0 0 0,0 0 0 0 0,0-1 0 0 0,-1 0 1 0 0,10-7-283 0 0,-18 11 45 0 0,-1-1 0 0 0,1 0 0 0 0,-1 0 1 0 0,0 0-1 0 0,1-1 0 0 0,-2 1 0 0 0,1-1 1 0 0,-1 0-1 0 0,1-1 0 0 0,-1 1 1 0 0,-1-1-1 0 0,1 0 0 0 0,-1 0 0 0 0,0 0 1 0 0,-1 0-1 0 0,1 0 0 0 0,-1-1 0 0 0,0 1 1 0 0,-1-1-1 0 0,1-5-45 0 0,-2 12 3 0 0,1-5 5 0 0,0 0 1 0 0,-1-1 0 0 0,0 1 0 0 0,0 0 0 0 0,0 0-1 0 0,-1 0 1 0 0,0 0 0 0 0,0 0 0 0 0,0 0-1 0 0,0 0 1 0 0,-1 0 0 0 0,0 0 0 0 0,0 1-1 0 0,0-1 1 0 0,0 1 0 0 0,-1-1 0 0 0,0 1-1 0 0,0 0 1 0 0,0 0 0 0 0,0 0 0 0 0,-4-2-9 0 0,0 1-45 0 0,-1 0 0 0 0,0 1 0 0 0,0 0 0 0 0,0 0 0 0 0,0 1 0 0 0,0 0 0 0 0,-1 1 1 0 0,1 0-1 0 0,-1 0 0 0 0,0 1 0 0 0,0 0 0 0 0,1 0 0 0 0,-1 1 0 0 0,0 0 0 0 0,0 1 0 0 0,0 0 0 0 0,1 0 1 0 0,-1 1-1 0 0,0 0 0 0 0,1 1 0 0 0,0 0 0 0 0,-1 0 0 0 0,1 0 0 0 0,0 1 0 0 0,1 1 0 0 0,-1-1 0 0 0,1 1 1 0 0,0 0-1 0 0,0 1 0 0 0,0 0 45 0 0,-9 4-1 0 0,1 0 1 0 0,1 0 0 0 0,0 2-1 0 0,0 0 1 0 0,2 0 0 0 0,-1 1-1 0 0,1 1 1 0 0,1 0 0 0 0,1 1-1 0 0,0 0 1 0 0,0 0 0 0 0,-4 13 0 0 0,12-21 25 0 0,0 0 1 0 0,1-1 0 0 0,0 1-1 0 0,1 0 1 0 0,-1 0 0 0 0,1 0-1 0 0,0 0 1 0 0,1 0 0 0 0,0 0-1 0 0,0 0 1 0 0,0 0 0 0 0,1-1-1 0 0,0 1 1 0 0,1 0 0 0 0,-1-1-1 0 0,1 0 1 0 0,0 1-1 0 0,1-1 1 0 0,-1-1 0 0 0,1 1-1 0 0,0 0 1 0 0,1-1 0 0 0,0 0-1 0 0,-1 0 1 0 0,2 0 0 0 0,2 2-26 0 0,7 5 125 0 0,1 0-1 0 0,0-1 1 0 0,0-1 0 0 0,1-1 0 0 0,1 0 0 0 0,0-1 0 0 0,0-1-1 0 0,18 5-124 0 0,-7-5 84 0 0,0-1 0 0 0,0-2 0 0 0,0 0 0 0 0,0-2 0 0 0,1-1-1 0 0,-1-1 1 0 0,6-2-84 0 0,81-32-1181 0 0,-84 19-1838 0 0,-20 9-2625 0 0,-6 2-5552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8946 0 0,'0'0'1423'0'0,"0"0"-184"0"0,0 0-88 0 0,0 0 97 0 0,0 0 32 0 0,0 0-67 0 0,0 0-139 0 0,0 0-165 0 0,0 0-164 0 0,0 0-162 0 0,0 0-82 0 0,0 0-66 0 0,0 0-47 0 0,-29 0-4 0 0,-89 4-25 0 0,66 10 140 0 0,46-7-382 0 0,-11 4-27 0 0,1 2-1 0 0,0 0 0 0 0,1 0 1 0 0,0 1-1 0 0,1 1 0 0 0,1 1 1 0 0,1 0-1 0 0,0 0 0 0 0,1 1 1 0 0,0 1-1 0 0,2 0 0 0 0,0 0 1 0 0,1 1-1 0 0,0 0 0 0 0,2 0 1 0 0,1 1-1 0 0,0 0 1 0 0,1 0-1 0 0,1 0 0 0 0,1 6-89 0 0,2-22 20 0 0,0-1 0 0 0,1 1 0 0 0,-1-1-1 0 0,1 1 1 0 0,0-1 0 0 0,0 1 0 0 0,1-1 0 0 0,-1 0 0 0 0,0 0-1 0 0,1 0 1 0 0,0 0 0 0 0,0 0 0 0 0,0 0 0 0 0,0 0 0 0 0,0 0-1 0 0,1-1 1 0 0,-1 1 0 0 0,1-1 0 0 0,0 0 0 0 0,0 0 0 0 0,-1 0-1 0 0,1 0 1 0 0,1 0 0 0 0,-1 0 0 0 0,0-1 0 0 0,0 0-1 0 0,0 0 1 0 0,1 0 0 0 0,-1 0 0 0 0,1 0 0 0 0,-1 0 0 0 0,4-1-20 0 0,1 1 64 0 0,0 0 0 0 0,0-1 1 0 0,0 0-1 0 0,0-1 1 0 0,0 0-1 0 0,0 0 1 0 0,0 0-1 0 0,0-1 0 0 0,-1-1 1 0 0,1 1-1 0 0,-1-1 1 0 0,1 0-1 0 0,-1-1 1 0 0,0 0-65 0 0,40-25 108 0 0,-3-2 0 0 0,0-2 0 0 0,-2-2 0 0 0,-2-2 0 0 0,-1-1 0 0 0,23-31-108 0 0,-58 64 22 0 0,0-1 1 0 0,0 0-1 0 0,0 0 1 0 0,0 0 0 0 0,-1-1-1 0 0,0 1 1 0 0,-1-1-1 0 0,1 1 1 0 0,-1-1-1 0 0,0 0 1 0 0,-1 0-1 0 0,0 0 1 0 0,0-1-23 0 0,-1 7 79 0 0,-16 5-31 0 0,3 9-55 0 0,-1 0 0 0 0,2 0 0 0 0,0 1 0 0 0,0 1 0 0 0,2 0 0 0 0,-1 0 0 0 0,2 1-1 0 0,0 0 1 0 0,1 1 0 0 0,1 0 0 0 0,-2 7 7 0 0,-90 329 167 0 0,75-251-159 0 0,4 0 0 0 0,5 1 0 0 0,4 9-8 0 0,0-23-44 0 0,61-96-12 0 0,80-60 185 0 0,-116 58-119 0 0,-1 0 0 0 0,0-1 0 0 0,0-1 0 0 0,-1 0 0 0 0,-1-1 0 0 0,0 0 0 0 0,0 0 0 0 0,-2-1 0 0 0,9-13-10 0 0,-17 23 6 0 0,1-1 0 0 0,0 1 0 0 0,-1-1 0 0 0,1 1 1 0 0,-1-1-1 0 0,0 0 0 0 0,-1 1 0 0 0,1-1 0 0 0,0 0 1 0 0,-1 0-1 0 0,0 0 0 0 0,0 0 0 0 0,0 1 0 0 0,-1-1 0 0 0,1 0 1 0 0,-1 0-1 0 0,0 0 0 0 0,0 1 0 0 0,0-1 0 0 0,0 0 0 0 0,-1 1 1 0 0,1-1-1 0 0,-1 1 0 0 0,0 0 0 0 0,0 0 0 0 0,-1-1 0 0 0,1 1 1 0 0,0 0-1 0 0,-1 1 0 0 0,0-1 0 0 0,0 0 0 0 0,0 1 1 0 0,0 0-1 0 0,0-1 0 0 0,-2 0-6 0 0,-18-6-16 0 0,-1 1 0 0 0,0 1 0 0 0,0 1 0 0 0,0 1 0 0 0,0 1 1 0 0,-1 1-1 0 0,0 1 0 0 0,0 1 0 0 0,0 2 0 0 0,1 0 0 0 0,-11 3 16 0 0,-82 10-117 0 0,167-39 145 0 0,59-26 243 0 0,2 5 1 0 0,86-22-272 0 0,-133 54 341 0 0,-20 5-1208 0 0,-41 4-4045 0 0,-10 3 47 0 0,4 1-6660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89 10282 0 0,'0'0'2121'0'0,"0"0"-402"0"0,0 0-282 0 0,0 0-55 0 0,0 0-110 0 0,0 0-160 0 0,0 0-247 0 0,0 0-221 0 0,0 0-137 0 0,0 0-126 0 0,0 0-76 0 0,0 0-57 0 0,0 0-57 0 0,-11 24-54 0 0,-32 76-15 0 0,31-31 91 0 0,14-52-133 0 0,-3-13-39 0 0,1 0 0 0 0,0 0 0 0 0,0 1 0 0 0,1-1 0 0 0,-1 0 1 0 0,1 0-1 0 0,0 0 0 0 0,0 0 0 0 0,0 0 0 0 0,0 0 0 0 0,1 0 0 0 0,0 0 0 0 0,0-1 0 0 0,0 1 0 0 0,0 0 0 0 0,0-1 0 0 0,1 0 0 0 0,-1 1 0 0 0,1-1 0 0 0,0 0 0 0 0,0 0 0 0 0,0-1 0 0 0,1 1 0 0 0,-1-1 0 0 0,1 0 0 0 0,-1 1 0 0 0,1-1 1 0 0,0-1-1 0 0,0 1 0 0 0,-1-1 0 0 0,1 1 0 0 0,0-1 0 0 0,1 0 0 0 0,-1-1 0 0 0,0 1 0 0 0,4 0-41 0 0,0-2 113 0 0,0 0 0 0 0,0 0 0 0 0,0 0 0 0 0,0-1 0 0 0,0-1 0 0 0,-1 1 1 0 0,1-1-1 0 0,-1 0 0 0 0,0-1 0 0 0,0 0 0 0 0,0 0 0 0 0,0 0 0 0 0,0-1 0 0 0,-1 0 0 0 0,5-5-113 0 0,6-3 67 0 0,0 0 1 0 0,-1-2-1 0 0,-1 0 0 0 0,-1 0 0 0 0,0-1 0 0 0,-1-1 1 0 0,0-1-1 0 0,-2 1 0 0 0,0-2 0 0 0,-1 0 0 0 0,-1 0 0 0 0,0-1 1 0 0,-2 1-1 0 0,0-2 0 0 0,-2 1 0 0 0,1-4-67 0 0,-6-28-1097 0 0,-9 52-4607 0 0,7 0 1583 0 0,-3 0-7687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30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 0 0 0,'0'0'1164'0'0,"0"0"106"0"0,0 0 157 0 0,0 0 180 0 0,0 0 65 0 0,0 0-70 0 0,0 0-167 0 0,0 0-227 0 0,0 0-198 0 0,0 0-145 0 0,0 0-94 0 0,8 0 385 0 0,-7 0 6638 0 0,-11 1-7740 0 0,0 2 0 0 0,0-1 0 0 0,1 1 0 0 0,-1 0 1 0 0,1 1-1 0 0,0 0 0 0 0,0 1 0 0 0,0 0 0 0 0,0 0 0 0 0,0 2-54 0 0,-15 7 62 0 0,-95 56 236 0 0,117-69-286 0 0,1 0-1 0 0,0 0 1 0 0,-1 0-1 0 0,1 0 1 0 0,0 0-1 0 0,0 0 0 0 0,0 1 1 0 0,0-1-1 0 0,0 0 1 0 0,0 1-1 0 0,0-1 0 0 0,0 1 1 0 0,1-1-1 0 0,-1 1 1 0 0,1-1-1 0 0,-1 1 1 0 0,1 0-1 0 0,-1-1 0 0 0,1 1 1 0 0,0 0-1 0 0,0-1 1 0 0,0 1-1 0 0,0 0 1 0 0,0-1-1 0 0,0 1 0 0 0,0 0 1 0 0,1-1-1 0 0,-1 1 1 0 0,1 0-1 0 0,-1-1 1 0 0,1 1-1 0 0,-1-1 0 0 0,1 1 1 0 0,0-1-1 0 0,0 1 1 0 0,0-1-1 0 0,0 0 0 0 0,0 1 1 0 0,0-1-1 0 0,0 0 1 0 0,0 0-1 0 0,1 1 1 0 0,-1-1-1 0 0,0 0 0 0 0,1 0 1 0 0,-1 0-12 0 0,70 46 449 0 0,4-18-144 0 0,-63-26-274 0 0,-1 0 1 0 0,0 1 0 0 0,0 0 0 0 0,0 1 0 0 0,0 0 0 0 0,0 1 0 0 0,-1 1-1 0 0,0-1 1 0 0,-1 1 0 0 0,1 1 0 0 0,0 1-32 0 0,-9-6 43 0 0,1 0-1 0 0,-1 1 0 0 0,1-1 1 0 0,-1 1-1 0 0,0-1 1 0 0,0 1-1 0 0,0 0 1 0 0,-1-1-1 0 0,0 1 0 0 0,1 0 1 0 0,-1 0-1 0 0,0-1 1 0 0,-1 1-1 0 0,1 0 0 0 0,-1-1 1 0 0,1 1-1 0 0,-1 0 1 0 0,0-1-1 0 0,-1 1 1 0 0,1-1-1 0 0,-1 1 0 0 0,1-1 1 0 0,-1 0-1 0 0,0 0 1 0 0,0 0-1 0 0,0 0 1 0 0,-1 0-1 0 0,1 0 0 0 0,-1 0 1 0 0,1-1-1 0 0,-1 1 1 0 0,-1-1-43 0 0,-4 7 31 0 0,-1-1 0 0 0,0-1 0 0 0,-1 1 0 0 0,0-1 0 0 0,0-1 0 0 0,0 0 0 0 0,-1-1 1 0 0,0 0-1 0 0,0 0 0 0 0,0-1 0 0 0,-1 0 0 0 0,1-1 0 0 0,-1-1 0 0 0,0 0 0 0 0,0 0 0 0 0,0-1 0 0 0,0-1 0 0 0,0 0 1 0 0,0-1-1 0 0,0 0 0 0 0,0 0 0 0 0,-4-2-31 0 0,-30-36-831 0 0,32 18-6263 0 0,9 15 2660 0 0,3 2-7576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26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335 651 0 0 0,'0'0'1022'0'0,"0"0"291"0"0,0 0 260 0 0,0 0 70 0 0,0 0-92 0 0,0 0-167 0 0,0 0-220 0 0,0 0-250 0 0,0 0-152 0 0,5-7 2875 0 0,-28-13 94 0 0,-29 14-2238 0 0,41 7-1400 0 0,0 1-1 0 0,0 0 1 0 0,1 1 0 0 0,-1 0-1 0 0,1 1 1 0 0,-1 0-1 0 0,1 0 1 0 0,1 1 0 0 0,-1 1-1 0 0,1-1 1 0 0,0 2 0 0 0,0-1-1 0 0,-5 6-92 0 0,-38 45 412 0 0,45-48-370 0 0,0-1 0 0 0,0 1-1 0 0,1 0 1 0 0,1 0 0 0 0,-1 0-1 0 0,1 1 1 0 0,1 0 0 0 0,0 0-1 0 0,0 0 1 0 0,1 0 0 0 0,0 1-1 0 0,1-1 1 0 0,0 1 0 0 0,1 0-1 0 0,0 0 1 0 0,1-1 0 0 0,0 1 0 0 0,0 0-1 0 0,1 0 1 0 0,1 0-42 0 0,0-5 47 0 0,1 0 1 0 0,0-1-1 0 0,0 1 1 0 0,0-1-1 0 0,1 0 1 0 0,-1 0-1 0 0,1 0 1 0 0,0 0-1 0 0,1 0 1 0 0,-1-1-1 0 0,1 0 1 0 0,0 0 0 0 0,0 0-1 0 0,0-1 1 0 0,1 0-1 0 0,-1 0 1 0 0,1 0-1 0 0,0 0 1 0 0,0-1-1 0 0,0 0 1 0 0,0 0-1 0 0,0-1 1 0 0,0 0-1 0 0,0 0 1 0 0,1 0-1 0 0,-1-1 1 0 0,0 0-1 0 0,0 0 1 0 0,1 0-1 0 0,-1-1 1 0 0,0 0-1 0 0,0 0 1 0 0,1-1-1 0 0,-1 0 1 0 0,0 0-1 0 0,-1 0 1 0 0,1-1-1 0 0,0 1 1 0 0,-1-1-1 0 0,1-1 1 0 0,-1 1-1 0 0,0-1 1 0 0,3-3-48 0 0,24-20 66 0 0,-1-1-1 0 0,-2-1 1 0 0,-1-2 0 0 0,-1-1 0 0 0,-2-1-1 0 0,-1-1 1 0 0,-2-1 0 0 0,-1-1 0 0 0,-2-1-1 0 0,12-33-65 0 0,-15 11 12 0 0,-16 58 6 0 0,-33 43-264 0 0,27-32 248 0 0,1 0 0 0 0,0 0-1 0 0,0 1 1 0 0,1 0-1 0 0,1 0 1 0 0,-1 0 0 0 0,2 0-1 0 0,0 0 1 0 0,0 1 0 0 0,1-1-1 0 0,1 0 1 0 0,-1 1-1 0 0,2-1 1 0 0,0 1 0 0 0,0-1-1 0 0,1 1 1 0 0,0-1-1 0 0,1 0 1 0 0,3 7-2 0 0,-1-5 2 0 0,0-1-1 0 0,0 0 1 0 0,2 0 0 0 0,-1 0 0 0 0,1-1-1 0 0,1 0 1 0 0,0 0 0 0 0,1-1-1 0 0,0 0 1 0 0,0-1 0 0 0,1 0 0 0 0,0 0-1 0 0,1-1 1 0 0,8 5-2 0 0,95 26 19 0 0,-103-39-3 0 0,-1 0 0 0 0,1-1 1 0 0,0 0-1 0 0,0-1 0 0 0,-1 0 1 0 0,0-1-1 0 0,1 0 0 0 0,-1-1 1 0 0,0 0-1 0 0,0 0 0 0 0,-1-1 1 0 0,1 0-1 0 0,-1-1 0 0 0,0 0 1 0 0,-1 0-1 0 0,1-1 0 0 0,-1 0 1 0 0,-1-1-1 0 0,4-4-16 0 0,10-11 56 0 0,-2 0 0 0 0,-1-2 0 0 0,-1 0-1 0 0,-1-1 1 0 0,-1 0 0 0 0,4-12-56 0 0,-11 19 1 0 0,17-27 4 0 0,-2-2 0 0 0,-2-1 0 0 0,-2-1 0 0 0,-2 0 0 0 0,-3-1 0 0 0,-2-1-1 0 0,-2 0 1 0 0,2-42-5 0 0,-11 75 1 0 0,1 6 3 0 0,-1 0-1 0 0,0 0 1 0 0,-1 1-1 0 0,0-1 1 0 0,-1 0-1 0 0,-1 0 1 0 0,0 0-1 0 0,0 1 1 0 0,-2-1-1 0 0,1 1 1 0 0,-1-1-1 0 0,-1 1 1 0 0,0 1-1 0 0,-1-1 1 0 0,-1 1 0 0 0,-6-10-4 0 0,12 20-2 0 0,0 1 1 0 0,0-1-1 0 0,0 1 1 0 0,1 0 0 0 0,-1 0-1 0 0,0-1 1 0 0,0 1-1 0 0,0 0 1 0 0,0 0 0 0 0,0 0-1 0 0,0 0 1 0 0,0 0-1 0 0,0 0 1 0 0,0 0 0 0 0,0 0-1 0 0,0 0 1 0 0,0 1-1 0 0,0-1 1 0 0,0 0 0 0 0,0 1-1 0 0,1-1 1 0 0,-1 0-1 0 0,0 1 1 0 0,0-1 0 0 0,0 1-1 0 0,0 0 1 0 0,1-1-1 0 0,-1 1 1 0 0,0-1 0 0 0,1 1-1 0 0,-1 0 1 0 0,0 0-1 0 0,1-1 1 0 0,-1 1 0 0 0,1 0-1 0 0,-1 0 1 0 0,1 0-1 0 0,0 0 1 0 0,-1 0 0 0 0,1-1-1 0 0,0 1 1 0 0,-1 0-1 0 0,1 0 1 0 0,0 0 0 0 0,0 0-1 0 0,0 0 1 0 0,0 0-1 0 0,0 0 1 0 0,0 0 0 0 0,0 0-1 0 0,0 0 1 0 0,0 0-1 0 0,1 0 1 0 0,-1 0 0 0 0,0 0-1 0 0,1 0 2 0 0,-2 4-4 0 0,-8 56 99 0 0,3-1 1 0 0,2 2-1 0 0,3-1 1 0 0,3 0 0 0 0,2 0-1 0 0,5 18-95 0 0,-6-46 59 0 0,3 338 320 0 0,-9-322-979 0 0,19-160-2908 0 0,-15 92 2181 0 0,-3-30-3289 0 0,-6 18-1997 0 0,2 20 1331 0 0,5 0 362 0 0</inkml:trace>
  <inkml:trace contextRef="#ctx0" brushRef="#br0" timeOffset="380.875">746 522 3353 0 0,'0'0'2312'0'0,"0"0"-329"0"0,0 0-98 0 0,0 0 66 0 0,0 0-16 0 0,0 0-220 0 0,0 0-333 0 0,0 0-282 0 0,0 0-175 0 0,0 0-89 0 0,0 0-31 0 0,0 0-44 0 0,0 0-63 0 0,14-1-34 0 0,96-6 1203 0 0,247-22 1784 0 0,-209 19-3204 0 0,-92 9-5515 0 0,-63 5-4107 0 0,4 0-2636 0 0</inkml:trace>
  <inkml:trace contextRef="#ctx0" brushRef="#br0" timeOffset="648.281">1613 717 13403 0 0,'0'0'1686'0'0,"0"0"-649"0"0,0 0-247 0 0,0 0 88 0 0,0 0 115 0 0,0 0-9 0 0,0 0-152 0 0,0 0-254 0 0,-8 31-200 0 0,-23 94-136 0 0,19-49-167 0 0,13-58-3540 0 0,-1-28-4285 0 0,0 6-2863 0 0</inkml:trace>
  <inkml:trace contextRef="#ctx0" brushRef="#br0" timeOffset="827.925">1602 371 12059 0 0,'0'0'2296'0'0,"0"0"-656"0"0,0 0-471 0 0,0 0-97 0 0,0 0-104 0 0,0 0-176 0 0,0 0-280 0 0,0 0-280 0 0,0 0-200 0 0,0 0-160 0 0,0 0-144 0 0,0 0-192 0 0,0 0-304 0 0,0 0-680 0 0,-67 0-1985 0 0,67 8-8586 0 0</inkml:trace>
  <inkml:trace contextRef="#ctx0" brushRef="#br0" timeOffset="1109.74">1905 651 11058 0 0,'0'0'3740'0'0,"0"0"-1905"0"0,0 0-688 0 0,0 0-28 0 0,0 0-15 0 0,0 0-107 0 0,0 0-200 0 0,0 0-227 0 0,0 0-173 0 0,0 0-112 0 0,0 0-74 0 0,0 0-54 0 0,-17 15-33 0 0,-55 47-37 0 0,69-59-78 0 0,0-1 0 0 0,0 1 0 0 0,1 0 0 0 0,-1 0 0 0 0,1 0 0 0 0,-1 0-1 0 0,1 0 1 0 0,0 1 0 0 0,0-1 0 0 0,0 1 0 0 0,1-1 0 0 0,-1 1 0 0 0,1 0 0 0 0,0 0 0 0 0,0-1 0 0 0,0 1 0 0 0,1 2-9 0 0,-3 7 20 0 0,2-8-2 0 0,-1 0 0 0 0,1 0 0 0 0,0 1-1 0 0,0-1 1 0 0,0 0 0 0 0,1 1 0 0 0,0-1 0 0 0,0 1 0 0 0,0-1 0 0 0,1 0 0 0 0,0 1 0 0 0,0-1 0 0 0,0 0 0 0 0,1 0 0 0 0,-1 1 0 0 0,1-1 0 0 0,1 0 0 0 0,-1-1-1 0 0,1 1 1 0 0,-1 0 0 0 0,1-1 0 0 0,1 1 0 0 0,-1-1 0 0 0,1 0 0 0 0,-1 0 0 0 0,1 0 0 0 0,0-1 0 0 0,1 1 0 0 0,-1-1 0 0 0,1 0 0 0 0,-1 0 0 0 0,1-1 0 0 0,0 0-1 0 0,0 1 1 0 0,0-1 0 0 0,0-1 0 0 0,0 1 0 0 0,6 0-18 0 0,-4-1 71 0 0,1-1-1 0 0,-1 0 1 0 0,0-1-1 0 0,1 0 1 0 0,-1 0-1 0 0,0 0 1 0 0,1-1-1 0 0,-1 0 1 0 0,0 0-1 0 0,0-1 1 0 0,0 0-1 0 0,-1 0 1 0 0,1-1-1 0 0,-1 0 0 0 0,0 0 1 0 0,0 0-1 0 0,0-1 1 0 0,0 0-1 0 0,-1 0 1 0 0,0 0-1 0 0,0-1 1 0 0,0 0-1 0 0,-1 0 1 0 0,1 0-1 0 0,-2 0 1 0 0,1-1-1 0 0,1-4-70 0 0,-1 3 13 0 0,0 0-1 0 0,0 0 1 0 0,-1 0-1 0 0,0-1 1 0 0,-1 1-1 0 0,0-1 0 0 0,0 0 1 0 0,-1 0-1 0 0,0 0 1 0 0,-1 0-1 0 0,0 0 1 0 0,0 0-1 0 0,-1 1 1 0 0,0-1-1 0 0,0 0 0 0 0,-1 0 1 0 0,0 0-1 0 0,-1 1 1 0 0,0-1-1 0 0,0 1 1 0 0,-1 0-1 0 0,0 0 1 0 0,0 0-1 0 0,-2-1-12 0 0,-76-49-1132 0 0,50 49-1607 0 0,-3 6-3505 0 0,26 3-5035 0 0</inkml:trace>
  <inkml:trace contextRef="#ctx0" brushRef="#br0" timeOffset="1627.322">2161 905 6169 0 0,'0'0'4297'0'0,"0"0"-1776"0"0,0 0-782 0 0,0 0-264 0 0,0 0-211 0 0,0 0-200 0 0,0 0-170 0 0,0 0-161 0 0,0 0-103 0 0,0 0-66 0 0,0 0-44 0 0,0 0-47 0 0,0 0-66 0 0,11-27-52 0 0,33-83-62 0 0,-9 46 335 0 0,11 30-194 0 0,-29 74-566 0 0,-13-28 130 0 0,0 0 0 0 0,1 0 0 0 0,0 0 0 0 0,0-1-1 0 0,2 0 1 0 0,-1 0 0 0 0,1 0 0 0 0,1-1 0 0 0,0 0 0 0 0,0 0 0 0 0,5 3 2 0 0,-8-8 36 0 0,-1-1 0 0 0,1 0 0 0 0,-1 0-1 0 0,1-1 1 0 0,0 0 0 0 0,0 1 0 0 0,0-2 0 0 0,1 1 0 0 0,-1-1 0 0 0,1 1-1 0 0,0-1 1 0 0,-1-1 0 0 0,1 1 0 0 0,0-1 0 0 0,0 0 0 0 0,0-1 0 0 0,0 1-1 0 0,0-1 1 0 0,0 0 0 0 0,0-1 0 0 0,0 1 0 0 0,0-1 0 0 0,0-1 0 0 0,-1 1-1 0 0,4-2-35 0 0,1-3 167 0 0,0-1-1 0 0,-1 0 1 0 0,0-1-1 0 0,0 0 1 0 0,-1-1-1 0 0,0 1 1 0 0,0-2-1 0 0,-1 1 1 0 0,0-1-1 0 0,-1 0 1 0 0,0 0-1 0 0,0-1 1 0 0,-1 0-1 0 0,-1 0 1 0 0,0 0-1 0 0,1-5-166 0 0,9-16 137 0 0,-8 19-125 0 0,-1-1 1 0 0,-1 0-1 0 0,-1 0 1 0 0,1 0-1 0 0,-2 0 1 0 0,0 0-1 0 0,-1-1 1 0 0,0 1-1 0 0,-1-1 1 0 0,-1 1-1 0 0,-1-3-12 0 0,-16 5-3143 0 0,5 18-6634 0 0,10-5-2113 0 0</inkml:trace>
  <inkml:trace contextRef="#ctx0" brushRef="#br0" timeOffset="4817.919">1587 658 0 0 0,'0'0'998'0'0,"0"0"-26"0"0,0 0-76 0 0,0 0-84 0 0,0 0-69 0 0,0 0-58 0 0,0 0 4 0 0,0 0 49 0 0,0 0 85 0 0,0 0 143 0 0,3-1 135 0 0,-1-1-2613 0 0,3-1 2055 0 0,2 7 11038 0 0,-6 5-9982 0 0,-16 106-87 0 0,-40 35-946 0 0,55-149-559 0 0,-1 5-1439 0 0,10-24-1828 0 0,-5 8 561 0 0,-1 3-3093 0 0,-1 3-4744 0 0</inkml:trace>
  <inkml:trace contextRef="#ctx0" brushRef="#br0" timeOffset="5498.347">1618 349 0 0 0,'0'0'922'0'0,"0"0"276"0"0,0 0 163 0 0,0 0 150 0 0,0 0 36 0 0,0 0-134 0 0,0 0-267 0 0,0 0-273 0 0,0 0-192 0 0,0 0-113 0 0,0 0 29 0 0,0 0 78 0 0,-1 0 3547 0 0,-8 4-3676 0 0,2-1-331 0 0,1-1 1 0 0,0 1 0 0 0,0 1 0 0 0,0-1 0 0 0,0 1 0 0 0,0 0-1 0 0,1 0 1 0 0,0 1 0 0 0,0 0 0 0 0,0 0 0 0 0,1 0 0 0 0,-3 3-216 0 0,7-7 30 0 0,0-1 0 0 0,-1 1 1 0 0,1-1-1 0 0,0 1 0 0 0,0-1 1 0 0,0 1-1 0 0,0-1 0 0 0,0 1 1 0 0,0-1-1 0 0,0 1 0 0 0,0-1 0 0 0,0 1 1 0 0,0-1-1 0 0,0 1 0 0 0,0-1 1 0 0,0 1-1 0 0,0-1 0 0 0,0 1 1 0 0,0-1-1 0 0,1 1 0 0 0,-1-1 1 0 0,0 1-1 0 0,0-1 0 0 0,1 1 1 0 0,-1-1-1 0 0,0 1 0 0 0,1-1 1 0 0,-1 0-1 0 0,0 1 0 0 0,1-1 1 0 0,-1 1-1 0 0,0-1 0 0 0,1 0 1 0 0,-1 0-1 0 0,1 1 0 0 0,-1-1 1 0 0,1 0-1 0 0,-1 0 0 0 0,1 1 1 0 0,-1-1-1 0 0,1 0 0 0 0,-1 0 1 0 0,1 0-1 0 0,-1 0 0 0 0,1 0 1 0 0,-1 0-1 0 0,1 0 0 0 0,-1 0 1 0 0,1 0-1 0 0,0 0 0 0 0,-1 0 0 0 0,1 0 1 0 0,-1 0-1 0 0,1 0 0 0 0,-1-1 1 0 0,1 1-1 0 0,-1 0 0 0 0,1 0 1 0 0,-1 0-1 0 0,0-1 0 0 0,1 1 1 0 0,-1 0-1 0 0,1-1-30 0 0,36-10 850 0 0,17-14 40 0 0,-60 25 774 0 0,-10 9-1423 0 0,16-8-205 0 0,0-1 11 0 0,0 0-18 0 0,0 0-6 0 0,0 0-4 0 0,0 0 2 0 0,0 0 0 0 0,0 0 14 0 0,0 0-6 0 0,0 0-19 0 0,0 0-17 0 0,0 0-17 0 0,0 0-39 0 0,0 0-25 0 0,-7 3-1174 0 0,5-2-2203 0 0,2-1-3341 0 0,0 0-2577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5:5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3215 410 10186 0 0,'0'0'4325'0'0,"0"0"-2402"0"0,0 0-911 0 0,0 0-94 0 0,0 0 15 0 0,0 0-47 0 0,0 0-90 0 0,0 0-136 0 0,0 0-126 0 0,0 0-98 0 0,0 0-73 0 0,0 0-55 0 0,0 0-30 0 0,-22 6-6 0 0,-69 19-26 0 0,20 8 521 0 0,54-20-637 0 0,16-12-136 0 0,0 1 0 0 0,0-1 0 0 0,0 1 0 0 0,0 0 0 0 0,0-1 0 0 0,1 1 1 0 0,-1 0-1 0 0,1 0 0 0 0,-1-1 0 0 0,1 1 0 0 0,-1 0 0 0 0,1 0 0 0 0,0 0 0 0 0,0 0 0 0 0,0 0 0 0 0,0-1 0 0 0,0 1 0 0 0,0 0 0 0 0,1 0 0 0 0,-1 0 0 0 0,1 0 0 0 0,-1-1 0 0 0,1 1 0 0 0,0 0 0 0 0,-1 0 0 0 0,1-1 0 0 0,0 1 0 0 0,0-1 0 0 0,0 1 0 0 0,0-1 0 0 0,1 1 0 0 0,-1-1 0 0 0,0 1 0 0 0,1-1 0 0 0,-1 0 0 0 0,0 0 0 0 0,1 0 0 0 0,0 0 0 0 0,-1 0 0 0 0,1 0 0 0 0,1 0 6 0 0,4 7 15 0 0,32 30-56 0 0,-31-32 57 0 0,-1 1 0 0 0,1 0 0 0 0,-1 0 0 0 0,-1 1 0 0 0,1-1 0 0 0,-1 2 0 0 0,-1-1 0 0 0,1 1 1 0 0,-1-1-1 0 0,-1 2 0 0 0,1 2-16 0 0,-3-9 29 0 0,-1 1 0 0 0,1-1 0 0 0,-1 1 1 0 0,0-1-1 0 0,0 1 0 0 0,0 0 1 0 0,-1 0-1 0 0,1-1 0 0 0,-1 1 0 0 0,0 0 1 0 0,0 0-1 0 0,-1 0 0 0 0,1-1 0 0 0,-1 1 1 0 0,1 0-1 0 0,-1-1 0 0 0,0 1 1 0 0,-1 0-1 0 0,1-1 0 0 0,-1 1 0 0 0,1-1 1 0 0,-1 0-1 0 0,0 1 0 0 0,0-1 0 0 0,-1 0 1 0 0,1 0-1 0 0,0 0 0 0 0,-1-1 0 0 0,0 1 1 0 0,0-1-1 0 0,0 1 0 0 0,0-1 1 0 0,0 0-1 0 0,0 0 0 0 0,-1 0 0 0 0,1-1 1 0 0,-1 1-1 0 0,0 0-29 0 0,-7 2 0 0 0,0 0 0 0 0,0 0 1 0 0,0-1-1 0 0,0-1 0 0 0,-1 0 0 0 0,1 0 1 0 0,-1-1-1 0 0,1-1 0 0 0,-1 0 0 0 0,1 0 1 0 0,-4-1-1 0 0,-1-13-1526 0 0,13 7-2428 0 0,2-1-5100 0 0,1 4-2406 0 0</inkml:trace>
  <inkml:trace contextRef="#ctx0" brushRef="#br0" timeOffset="-1483.842">1514 498 11682 0 0,'0'0'1756'0'0,"0"0"-351"0"0,0 0-114 0 0,0 0-21 0 0,0 0-139 0 0,0 0-249 0 0,0 0-237 0 0,0 0-153 0 0,0 0-98 0 0,0 0-32 0 0,0 0-69 0 0,0 0-57 0 0,0 0-41 0 0,-17 28-48 0 0,-51 89-18 0 0,49-56 36 0 0,20-51-111 0 0,-1-6-24 0 0,0 0 1 0 0,0 0 0 0 0,0 0-1 0 0,1 0 1 0 0,-1 0-1 0 0,1 0 1 0 0,0 0 0 0 0,0-1-1 0 0,1 1 1 0 0,-1 0-1 0 0,1-1 1 0 0,0 1 0 0 0,0-1-1 0 0,0 1 1 0 0,0-1-1 0 0,0 0 1 0 0,1 0 0 0 0,0 0-1 0 0,-1 0 1 0 0,1-1-1 0 0,0 1 1 0 0,0-1 0 0 0,1 1-1 0 0,-1-1 1 0 0,0 0-1 0 0,1 0 1 0 0,-1-1 0 0 0,1 1-1 0 0,0-1 1 0 0,-1 0-1 0 0,1 0 1 0 0,0 0 0 0 0,0 0-1 0 0,0-1 1 0 0,3 1-31 0 0,-1-1 90 0 0,0 0 1 0 0,0 0 0 0 0,0 0 0 0 0,0-1-1 0 0,0 0 1 0 0,0 0 0 0 0,0 0 0 0 0,0-1-1 0 0,0 0 1 0 0,-1 0 0 0 0,1-1 0 0 0,-1 1-1 0 0,1-1 1 0 0,-1 0 0 0 0,0-1 0 0 0,0 1-1 0 0,0-1 1 0 0,-1 0 0 0 0,1 0 0 0 0,-1-1-1 0 0,0 1 1 0 0,0-1 0 0 0,-1 0-91 0 0,2 0-31 0 0,0-1 0 0 0,-1 0 0 0 0,0 0 0 0 0,0 0 0 0 0,0 0 0 0 0,-1 0 0 0 0,0-1 1 0 0,0 0-1 0 0,-1 1 0 0 0,0-1 0 0 0,0 0 0 0 0,-1 0 0 0 0,1 0 0 0 0,-2-1 0 0 0,1 1 0 0 0,-1 0 0 0 0,0 0 0 0 0,0 0 0 0 0,-1 0 1 0 0,0-1-1 0 0,0 1 0 0 0,-1 0 0 0 0,0 0 0 0 0,0 1 0 0 0,0-1 0 0 0,-1 0 0 0 0,0 1 0 0 0,-1-1 0 0 0,1 1 0 0 0,-1 0 1 0 0,0 0-1 0 0,-1 1 0 0 0,1-1 0 0 0,-1 1 0 0 0,-1 0 0 0 0,1 0 0 0 0,0 0 0 0 0,-1 1 0 0 0,0 0 31 0 0,-36-11-2475 0 0,13 9-5773 0 0,17 5-3174 0 0</inkml:trace>
  <inkml:trace contextRef="#ctx0" brushRef="#br0" timeOffset="-1075.934">2011 78 11522 0 0,'0'0'2173'0'0,"0"0"-502"0"0,0 0-272 0 0,0 0-79 0 0,0 0-104 0 0,0 0-211 0 0,0 0-253 0 0,0 0-235 0 0,0 0-146 0 0,0 0-107 0 0,0 0-56 0 0,0 0 16 0 0,0 4 39 0 0,27 255 3238 0 0,-1-51-3376 0 0,-19 31-116 0 0,-7-240-118 0 0,0 1 0 0 0,0 0 0 0 0,0 0 0 0 0,0 0 0 0 0,-1 0 0 0 0,1 0 0 0 0,0 0 0 0 0,0 0 0 0 0,0 0 0 0 0,-1 0 0 0 0,1 0 0 0 0,0 0 0 0 0,0 0 0 0 0,0 0 0 0 0,-1 0 0 0 0,1 0 0 0 0,0 0 0 0 0,0 0 0 0 0,-1 0 0 0 0,1 0 0 0 0,0 0 0 0 0,0 0 0 0 0,0 0 0 0 0,-1 0 0 0 0,1 0 0 0 0,0 0 0 0 0,0 0 0 0 0,0 0-1 0 0,0 1 1 0 0,-1-1 0 0 0,1 0 0 0 0,0 0 0 0 0,0 0 0 0 0,0 0 0 0 0,0 0 0 0 0,0 1 0 0 0,0-1 0 0 0,-1 0 0 0 0,1 0 0 0 0,0 0 0 0 0,0 0 0 0 0,0 1 0 0 0,0-1 0 0 0,0 0 0 0 0,0 0 0 0 0,0 1 109 0 0,-10-30-6975 0 0,6 16 176 0 0,2 5-952 0 0</inkml:trace>
  <inkml:trace contextRef="#ctx0" brushRef="#br0" timeOffset="-825.507">1801 483 8666 0 0,'0'0'4363'0'0,"0"0"-2183"0"0,0 0-993 0 0,0 0-181 0 0,0 0-5 0 0,0 0 51 0 0,0 0-28 0 0,0 0-100 0 0,0 0-72 0 0,0 0-78 0 0,0 0-85 0 0,0 0-43 0 0,0 0-25 0 0,30 2-51 0 0,94 5-35 0 0,202 3 710 0 0,-295-7-2035 0 0,32 3-1347 0 0,-43-5-2102 0 0,0 0-3298 0 0,-15-1-3799 0 0</inkml:trace>
  <inkml:trace contextRef="#ctx0" brushRef="#br0" timeOffset="-434.367">2453 579 4209 0 0,'0'0'2119'0'0,"0"0"-56"0"0,0 0-105 0 0,0 0-119 0 0,0 0-124 0 0,0 0-227 0 0,0 0-218 0 0,0 0-202 0 0,0 0-216 0 0,0 0-124 0 0,0 0-115 0 0,0 0-75 0 0,0 0-47 0 0,25 5-29 0 0,76 17-9 0 0,-99-20-396 0 0,1-1 0 0 0,-1 0 0 0 0,0-1 0 0 0,1 1 0 0 0,-1 0 0 0 0,1-1 0 0 0,-1 1-1 0 0,1-1 1 0 0,-1 0 0 0 0,1 0 0 0 0,-1 0 0 0 0,0 0 0 0 0,1 0 0 0 0,-1-1 0 0 0,1 1 0 0 0,-1-1 0 0 0,1 1 0 0 0,-1-1 0 0 0,0 0 0 0 0,1 0-1 0 0,-1 0 1 0 0,0 0 0 0 0,0-1 0 0 0,0 1 0 0 0,0 0 0 0 0,0-1 0 0 0,0 0 0 0 0,0 1 0 0 0,0-1 0 0 0,-1 0 0 0 0,1 0 0 0 0,-1 0 0 0 0,1 0 0 0 0,-1 0-1 0 0,0 0 1 0 0,1-1 0 0 0,-1 1 0 0 0,0-1-57 0 0,4-8 218 0 0,9-66 519 0 0,-15 74-786 0 0,-1 0 1 0 0,1 0-1 0 0,-1 1 1 0 0,0-1-1 0 0,0 1 1 0 0,0-1-1 0 0,0 1 0 0 0,-1 0 1 0 0,1 0-1 0 0,0-1 1 0 0,-1 2-1 0 0,0-1 1 0 0,1 0-1 0 0,-1 1 0 0 0,0-1 1 0 0,0 1-1 0 0,0 0 1 0 0,0 0-1 0 0,0 0 1 0 0,0 0-1 0 0,0 0 0 0 0,0 1 1 0 0,-1-1-1 0 0,1 1 1 0 0,0 0-1 0 0,0 0 1 0 0,0 0-1 0 0,-1 1 1 0 0,1-1-1 0 0,0 1 0 0 0,-2 0 49 0 0,-6 2-56 0 0,1 1 0 0 0,-1 1-1 0 0,1 0 1 0 0,0 0 0 0 0,0 1-1 0 0,0 0 1 0 0,1 1 0 0 0,0 0-1 0 0,1 0 1 0 0,-1 1 0 0 0,1 0-1 0 0,1 0 1 0 0,-1 1 0 0 0,1 0-1 0 0,1 0 1 0 0,0 1 0 0 0,-1 2 56 0 0,1-4-3 0 0,0 1 0 0 0,0-1 1 0 0,1 1-1 0 0,0 0 0 0 0,1 0 0 0 0,0 1 1 0 0,0 0-1 0 0,1-1 0 0 0,0 1 0 0 0,1 0 1 0 0,0 0-1 0 0,1 1 0 0 0,0-1 0 0 0,0 0 1 0 0,1 0-1 0 0,1 7 3 0 0,2-13-4 0 0,0 0 0 0 0,0 0 1 0 0,1-1-1 0 0,-1 1 0 0 0,1-1 1 0 0,0 0-1 0 0,0 0 0 0 0,0 0 1 0 0,0 0-1 0 0,0-1 0 0 0,1 1 1 0 0,-1-1-1 0 0,1 0 0 0 0,0-1 1 0 0,0 1-1 0 0,-1-1 0 0 0,1 0 1 0 0,0 0-1 0 0,0-1 0 0 0,0 1 0 0 0,0-1 1 0 0,0 0-1 0 0,0 0 0 0 0,0-1 1 0 0,0 0 3 0 0,105-5-1339 0 0,-39-9-3321 0 0,-44 7-1242 0 0,-9 1-4582 0 0</inkml:trace>
  <inkml:trace contextRef="#ctx0" brushRef="#br0" timeOffset="-2353.226">676 56 9002 0 0,'0'0'1556'0'0,"0"0"-369"0"0,0 0-183 0 0,0 0 130 0 0,0 0 137 0 0,0 0 17 0 0,0 0-184 0 0,0 0-302 0 0,0 0-245 0 0,0 0-159 0 0,0 0-87 0 0,0 9 589 0 0,-25 93 1307 0 0,-8 30-1439 0 0,-5-1 1 0 0,-5-2 0 0 0,-22 34-769 0 0,-12 22-398 0 0,119-262-4519 0 0,6-9-427 0 0,-6 1-5782 0 0,-34 67 7884 0 0</inkml:trace>
  <inkml:trace contextRef="#ctx0" brushRef="#br0" timeOffset="-1876.42">706 8 4713 0 0,'0'0'2763'0'0,"0"0"-572"0"0,0 0-426 0 0,0 0-157 0 0,0 0-86 0 0,0 0-149 0 0,0 0-222 0 0,0 0-297 0 0,0 0-281 0 0,0 0-203 0 0,0 0-114 0 0,0 0-47 0 0,-3 1 34 0 0,1 0-159 0 0,0 1 0 0 0,1 0 0 0 0,0 0 0 0 0,-1-1 0 0 0,1 1 0 0 0,0 0 0 0 0,0 0 0 0 0,0 0 0 0 0,0 0 0 0 0,0 1 0 0 0,0-1 0 0 0,1 0 0 0 0,-1 0 0 0 0,1 0 0 0 0,-1 1 0 0 0,1-1 0 0 0,0 0 0 0 0,0 0 0 0 0,0 1 0 0 0,0-1 0 0 0,1 0-1 0 0,-1 0 1 0 0,0 1 0 0 0,1-1 0 0 0,0 0 0 0 0,-1 0 0 0 0,1 0 0 0 0,0 0 0 0 0,0 0 0 0 0,1 1-84 0 0,2 24 443 0 0,55 299 1432 0 0,-18-131-1740 0 0,-39-179-141 0 0,1-1-1 0 0,1 1 1 0 0,0-1 0 0 0,1 0 0 0 0,0-1 0 0 0,1 1 0 0 0,1-1 0 0 0,0 0 0 0 0,1-1 0 0 0,0 0 0 0 0,4 4 6 0 0,-10-15 19 0 0,-1-1 0 0 0,1 1 0 0 0,-1-1 0 0 0,1 0-1 0 0,0 0 1 0 0,0 1 0 0 0,0-1 0 0 0,-1 0 0 0 0,1 0 0 0 0,0-1 0 0 0,0 1 0 0 0,0 0 0 0 0,1-1 0 0 0,-1 1-1 0 0,0-1 1 0 0,0 0 0 0 0,0 0 0 0 0,0 0 0 0 0,0 0 0 0 0,0 0 0 0 0,0 0 0 0 0,1 0 0 0 0,-1-1 0 0 0,0 1 0 0 0,0-1-1 0 0,0 1 1 0 0,0-1 0 0 0,0 0 0 0 0,0 0 0 0 0,0 0 0 0 0,-1 0 0 0 0,1 0 0 0 0,0 0 0 0 0,1-2-19 0 0,14-24 163 0 0,0-1 0 0 0,-2-1 0 0 0,-1 0 0 0 0,-2-1 0 0 0,0 0 1 0 0,-1-6-164 0 0,5-9 65 0 0,5-26-49 0 0,-3-1 1 0 0,-3-1-1 0 0,1-33-16 0 0,-9 61-14 0 0,9-87-301 0 0,-15 131 192 0 0,-1 1-64 0 0,0 0-117 0 0,0 0-157 0 0,0 26-2106 0 0,3 18-378 0 0,-1-19-3816 0 0,-2-14-4170 0 0</inkml:trace>
  <inkml:trace contextRef="#ctx0" brushRef="#br0" timeOffset="4684.316">4145 446 384 0 0,'0'0'1659'0'0,"0"0"-340"0"0,0 0-56 0 0,0 0 121 0 0,0 0 119 0 0,0 0 4 0 0,0 0-94 0 0,0 0-191 0 0,0 0-204 0 0,0 0-156 0 0,0 0-89 0 0,-3-5-53 0 0,-13-26 1667 0 0,-15 31 953 0 0,24 1-3174 0 0,0 0 0 0 0,0 1 0 0 0,1 1 0 0 0,-1-1 0 0 0,0 1 0 0 0,1 0 0 0 0,0 0 0 0 0,0 1 0 0 0,0 0 0 0 0,0 0 0 0 0,0 0 0 0 0,1 1 0 0 0,0 0 0 0 0,0 0 0 0 0,-3 4-166 0 0,-2 3 93 0 0,0 0 1 0 0,0 0-1 0 0,2 1 1 0 0,0 0 0 0 0,0 1-1 0 0,1-1 1 0 0,1 1-1 0 0,0 1 1 0 0,1-1 0 0 0,0 1-1 0 0,1 0 1 0 0,1 0-1 0 0,1 0 1 0 0,0 1-1 0 0,1-1 1 0 0,0 1 0 0 0,2 11-94 0 0,0-22 13 0 0,-1 0 1 0 0,1 0 0 0 0,1-1-1 0 0,-1 1 1 0 0,1 0 0 0 0,0 0-1 0 0,0-1 1 0 0,0 1 0 0 0,0-1-1 0 0,1 1 1 0 0,0-1 0 0 0,0 0-1 0 0,0 0 1 0 0,1 0 0 0 0,-1-1-1 0 0,1 1 1 0 0,0-1 0 0 0,0 0-1 0 0,0 0 1 0 0,0 0-1 0 0,0 0 1 0 0,1-1 0 0 0,-1 0-1 0 0,1 0 1 0 0,0 0 0 0 0,0 0-1 0 0,3 0-13 0 0,4 2 58 0 0,0-1-1 0 0,0-1 1 0 0,0 0-1 0 0,0-1 0 0 0,1 0 1 0 0,-1 0-1 0 0,0-1 1 0 0,1-1-1 0 0,-1 0 0 0 0,0-1 1 0 0,1-1-58 0 0,-2 0 46 0 0,0-1 1 0 0,0-1-1 0 0,0 0 1 0 0,-1 0-1 0 0,0-1 1 0 0,0 0-1 0 0,0-1 1 0 0,-1 0-1 0 0,0-1 1 0 0,0 0-1 0 0,-1 0 1 0 0,0-1-1 0 0,-1 0 1 0 0,0 0-1 0 0,0 0 1 0 0,-1-1-1 0 0,0 0 1 0 0,0-1-1 0 0,-1 0 1 0 0,-1 1-1 0 0,0-1 1 0 0,0-1-1 0 0,-1 1 1 0 0,-1 0-1 0 0,0-1 1 0 0,0 0-1 0 0,-1 1 1 0 0,-1-1-1 0 0,0 0 1 0 0,-1-6-47 0 0,-2 9-28 0 0,0-1 1 0 0,0 1 0 0 0,-2 0-1 0 0,1 1 1 0 0,-1-1 0 0 0,0 1-1 0 0,0 0 1 0 0,-1 0-1 0 0,-1 0 1 0 0,1 1 0 0 0,-1 0-1 0 0,0 0 1 0 0,0 1 0 0 0,-1 0-1 0 0,0 0 1 0 0,0 1-1 0 0,-1 0 1 0 0,1 0 0 0 0,-6-1 27 0 0,8 3-151 0 0,0 0 0 0 0,-1 1 0 0 0,1-1 0 0 0,-1 1 0 0 0,0 1 0 0 0,0-1 1 0 0,0 1-1 0 0,0 0 0 0 0,0 1 0 0 0,0 0 0 0 0,0 0 0 0 0,1 0 0 0 0,-1 1 0 0 0,0 0 0 0 0,0 0 1 0 0,0 1-1 0 0,0 0 0 0 0,1 0 0 0 0,-1 0 0 0 0,1 1 0 0 0,-1 0 0 0 0,1 1 0 0 0,0-1 1 0 0,1 1-1 0 0,-1 0 0 0 0,0 1 0 0 0,1-1 0 0 0,0 1 0 0 0,-2 3 151 0 0,-17 34-3535 0 0,20-8-5803 0 0,4-26-123 0 0</inkml:trace>
  <inkml:trace contextRef="#ctx0" brushRef="#br0" timeOffset="5513.676">4400 888 7866 0 0,'0'0'2255'0'0,"0"0"-449"0"0,0 0-226 0 0,0 0-86 0 0,0 0-154 0 0,0 0-223 0 0,0 0-226 0 0,0 0-140 0 0,0 0-60 0 0,0 0-32 0 0,0 0-23 0 0,0 0-36 0 0,0 0-40 0 0,14-23-44 0 0,43-74-57 0 0,17-59 1429 0 0,-28 68-1436 0 0,-29 62-657 0 0,-14 52-132 0 0,1 12 308 0 0,-5-28 27 0 0,1 0-1 0 0,1-1 1 0 0,-1 1-1 0 0,2-1 1 0 0,-1 1-1 0 0,1-1 1 0 0,1 1 0 0 0,0-1-1 0 0,0 0 1 0 0,0 0-1 0 0,1-1 1 0 0,1 1-1 0 0,0-1 1 0 0,0 0 0 0 0,0 0-1 0 0,1 0 1 0 0,0-1-1 0 0,1 0 1 0 0,-1 0-1 0 0,8 5 3 0 0,-11-10 27 0 0,1 0 0 0 0,-1-1 0 0 0,1 1 0 0 0,-1-1 0 0 0,1 0 0 0 0,0 0 0 0 0,-1 0 0 0 0,1-1 0 0 0,0 1 0 0 0,0-1-1 0 0,0 0 1 0 0,0 0 0 0 0,-1 0 0 0 0,1 0 0 0 0,0-1 0 0 0,0 0 0 0 0,-1 0 0 0 0,1 0 0 0 0,0 0 0 0 0,-1 0 0 0 0,1-1 0 0 0,-1 1-1 0 0,1-1 1 0 0,-1 0 0 0 0,0 0 0 0 0,0 0 0 0 0,0-1 0 0 0,0 1 0 0 0,0-1 0 0 0,0 0 0 0 0,-1 0 0 0 0,0 1 0 0 0,1-2 0 0 0,-1 1-1 0 0,0 0 1 0 0,0 0 0 0 0,-1-1 0 0 0,2-3-27 0 0,75-187 1338 0 0,-63 80-1458 0 0,-15 114-222 0 0,0 0-315 0 0,0 0-483 0 0,0 0-762 0 0,0 0-2714 0 0,0 3-7036 0 0</inkml:trace>
  <inkml:trace contextRef="#ctx0" brushRef="#br0" timeOffset="7904.848">5555 498 0 0 0,'0'0'741'0'0,"0"0"277"0"0,0 0 53 0 0,0 0-64 0 0,0 0-112 0 0,0 0-126 0 0,0 0-111 0 0,0 0-72 0 0,2-5 1597 0 0,-1 3 5096 0 0,3 5-7133 0 0,-1 0 0 0 0,1 0-1 0 0,0 0 1 0 0,0-1 0 0 0,0 1-1 0 0,0-1 1 0 0,0 0 0 0 0,0-1-1 0 0,1 1 1 0 0,-1-1-1 0 0,1 1 1 0 0,-1-1 0 0 0,1-1-1 0 0,-1 1 1 0 0,1 0 0 0 0,0-1-1 0 0,-1 0 1 0 0,1 0 0 0 0,-1-1-1 0 0,1 1 1 0 0,0-1 0 0 0,-1 0-1 0 0,1 0 1 0 0,-1-1-1 0 0,0 1 1 0 0,1-1 0 0 0,-1 0-1 0 0,0 0 1 0 0,0-1 0 0 0,0 1-1 0 0,0-1 1 0 0,-1 0 0 0 0,1 0-1 0 0,0 0-145 0 0,3-4 92 0 0,0 0 1 0 0,0 0-1 0 0,-1 0 0 0 0,0-1 0 0 0,-1 0 1 0 0,0 0-1 0 0,0 0 0 0 0,0 0 0 0 0,-1-1 1 0 0,-1 0-1 0 0,1 0 0 0 0,-1 0 1 0 0,-1 0-1 0 0,0-1 0 0 0,0 1 0 0 0,-1-1 1 0 0,0-3-93 0 0,-1 13 62 0 0,0 0-38 0 0,-9 23-500 0 0,-32 186 982 0 0,-5 185 51 0 0,42-342-536 0 0,-2 0 1 0 0,-3-1-1 0 0,-1 1 0 0 0,-5 2-21 0 0,8-7 38 0 0,7-46-9 0 0,0-1-5 0 0,0 0 17 0 0,0 0 25 0 0,0 0 15 0 0,0 0 67 0 0,0 0 33 0 0,-4-26 258 0 0,2 2-427 0 0,1 1-1 0 0,1 0 1 0 0,1-1-1 0 0,2 1 1 0 0,0 0-1 0 0,1 0 0 0 0,1 0 1 0 0,1 1-1 0 0,2-1 1 0 0,8-18-12 0 0,-7 15 3 0 0,15-46-63 0 0,3 2 0 0 0,3 1 0 0 0,3 1 1 0 0,3 1-1 0 0,30-39 60 0 0,41-2 1 0 0,-102 104-2 0 0,1 0-1 0 0,0 0 0 0 0,1 1 0 0 0,-1 0 0 0 0,1 0 1 0 0,-1 0-1 0 0,1 1 0 0 0,0 0 0 0 0,0 1 0 0 0,0-1 1 0 0,0 1-1 0 0,3 0 2 0 0,-7 3 5 0 0,0 0 0 0 0,0-1 0 0 0,0 1 0 0 0,0 0 0 0 0,-1 1 0 0 0,1-1 0 0 0,-1 0-1 0 0,0 1 1 0 0,1-1 0 0 0,-1 1 0 0 0,0 0 0 0 0,-1 0 0 0 0,1 0 0 0 0,0 0 0 0 0,-1 0 0 0 0,0 0 0 0 0,1 0 0 0 0,-1 0 0 0 0,-1 1 0 0 0,1-1 0 0 0,0 0 0 0 0,-1 1 0 0 0,0-1 0 0 0,1 2-5 0 0,0 0 13 0 0,7 206 463 0 0,-8-204-446 0 0,0 0 0 0 0,0-1 1 0 0,-1 1-1 0 0,0-1 0 0 0,0 1 0 0 0,0-1 1 0 0,-1 1-1 0 0,0-1 0 0 0,0 0 0 0 0,-1 0 1 0 0,0 0-1 0 0,0 0 0 0 0,0 0 0 0 0,-1 0 1 0 0,1-1-1 0 0,-1 0 0 0 0,-1 1 0 0 0,1-2 1 0 0,-1 1-1 0 0,0 0 0 0 0,0-1 0 0 0,0 0 1 0 0,0 0-1 0 0,-1-1 0 0 0,-2 2-30 0 0,-7 1 1 0 0,1-1 1 0 0,-1 0-1 0 0,0-1 0 0 0,0 0 1 0 0,0-2-1 0 0,-1 1 0 0 0,1-2 1 0 0,-1 0-1 0 0,1-1 0 0 0,-9-1-1 0 0,19 1-10 0 0,-12-1-406 0 0,1 1 1 0 0,-1-2 0 0 0,1 0 0 0 0,-1-1-1 0 0,1-1 1 0 0,0 0 0 0 0,-12-6 415 0 0,25 4-5154 0 0,5 1-2579 0 0,3 1-2172 0 0</inkml:trace>
  <inkml:trace contextRef="#ctx0" brushRef="#br0" timeOffset="8602.696">6155 778 3129 0 0,'0'0'649'0'0,"0"0"113"0"0,0 0 377 0 0,0 0 376 0 0,0 0 149 0 0,0 0-53 0 0,0 0-97 0 0,0 0-149 0 0,0 0-139 0 0,0 0-131 0 0,0 0-132 0 0,0 0-121 0 0,0 0-99 0 0,23-6-72 0 0,71-17-65 0 0,-38-6 553 0 0,-45 17-832 0 0,16-15 64 0 0,-1-1-1 0 0,-1 0 0 0 0,-2-2 1 0 0,-1-1-1 0 0,-1-1 0 0 0,13-29-390 0 0,-27 50 50 0 0,-1-1 0 0 0,0 0-1 0 0,-1-1 1 0 0,-1 0 0 0 0,0 0-1 0 0,0 0 1 0 0,-1 0 0 0 0,-1 0-1 0 0,0 0 1 0 0,-1-1 0 0 0,-1 1-1 0 0,0-2-49 0 0,0 13-5 0 0,0 0 0 0 0,-1 0 0 0 0,0 0-1 0 0,1 0 1 0 0,-1 0 0 0 0,0 0 0 0 0,0 0-1 0 0,0 0 1 0 0,0 0 0 0 0,0 0 0 0 0,-1 1-1 0 0,1-1 1 0 0,-1 0 0 0 0,1 1 0 0 0,-1-1-1 0 0,1 1 1 0 0,-1 0 0 0 0,0-1 0 0 0,0 1-1 0 0,1 0 1 0 0,-1 0 0 0 0,0 0 0 0 0,0 0-1 0 0,0 0 1 0 0,0 1 0 0 0,0-1 0 0 0,-1 1-1 0 0,1-1 1 0 0,0 1 0 0 0,0 0 0 0 0,0 0-1 0 0,0 0 1 0 0,-1 0 0 0 0,1 0 0 0 0,0 0-1 0 0,0 0 1 0 0,0 1 0 0 0,0-1 0 0 0,0 1-1 0 0,0 0 1 0 0,0 0 0 0 0,0-1 0 0 0,0 1-1 0 0,0 0 1 0 0,0 1 0 0 0,0-1 0 0 0,0 0-1 0 0,-1 2 6 0 0,-5 1-11 0 0,0 1 0 0 0,0 0-1 0 0,1 1 1 0 0,0 0 0 0 0,0 0-1 0 0,0 0 1 0 0,1 1-1 0 0,-1 0 1 0 0,2 0 0 0 0,-1 1-1 0 0,1 0 1 0 0,0 0 0 0 0,1 0-1 0 0,0 0 1 0 0,0 1 0 0 0,1-1-1 0 0,0 1 1 0 0,0 0-1 0 0,1 0 1 0 0,0 0 0 0 0,1 1-1 0 0,0-1 1 0 0,0 7 11 0 0,4-11 13 0 0,1-1 0 0 0,0 1-1 0 0,0-1 1 0 0,0 0 0 0 0,0 0 0 0 0,0 0-1 0 0,1-1 1 0 0,0 1 0 0 0,0-1 0 0 0,0 0 0 0 0,0-1-1 0 0,0 1 1 0 0,1-1 0 0 0,-1 0 0 0 0,1 0 0 0 0,-1-1-1 0 0,1 1 1 0 0,0-1 0 0 0,-1-1 0 0 0,1 1-1 0 0,0-1 1 0 0,0 0 0 0 0,0 0-13 0 0,-4 0 5 0 0,258-4 439 0 0,-259 6-419 0 0,0 0 0 0 0,0 0 0 0 0,0 0 0 0 0,0 0 0 0 0,-1 1 1 0 0,1-1-1 0 0,-1 0 0 0 0,1 0 0 0 0,-1 0 0 0 0,0 1 0 0 0,0-1 0 0 0,0 0 0 0 0,0 0 1 0 0,0 1-1 0 0,-1-1 0 0 0,1 0 0 0 0,-1 0 0 0 0,1 0 0 0 0,-1 0 0 0 0,0 0 0 0 0,0 1 1 0 0,0-1-1 0 0,0-1 0 0 0,0 1 0 0 0,0 1-25 0 0,-99 147 1015 0 0,96-140-965 0 0,3-10-73 0 0,0 1 0 0 0,0-1 0 0 0,1 1 0 0 0,-1-1 0 0 0,0 1 0 0 0,0 0 0 0 0,1 0 0 0 0,-1-1 0 0 0,1 1 0 0 0,-1 0 0 0 0,1 0-1 0 0,-1 0 1 0 0,1 0 0 0 0,-1 0 0 0 0,1-1 0 0 0,0 1 0 0 0,-1 0 0 0 0,1 0 0 0 0,0 0 0 0 0,0 0 0 0 0,0 0 0 0 0,0 0 0 0 0,0 0-1 0 0,0 0 1 0 0,0 0 0 0 0,0 0 0 0 0,0 0 0 0 0,0 0 0 0 0,0 0 0 0 0,1 0 0 0 0,-1 0 0 0 0,0 0 0 0 0,1 0 0 0 0,-1 0-1 0 0,1 0 1 0 0,-1 0 0 0 0,1-1 0 0 0,-1 1 0 0 0,1 0 0 0 0,0 0 0 0 0,-1-1 0 0 0,1 1 0 0 0,0 0 0 0 0,-1-1 0 0 0,1 1 0 0 0,0-1-1 0 0,0 1 1 0 0,0-1 0 0 0,0 1 0 0 0,0-1 0 0 0,0 1 0 0 0,0-1 0 0 0,-1 0 0 0 0,1 0 0 0 0,0 1 0 0 0,0-1 0 0 0,0 0 0 0 0,1 0 23 0 0,66-12-3931 0 0,-25-9-2518 0 0,-27 11 560 0 0,-2 5-2345 0 0</inkml:trace>
  <inkml:trace contextRef="#ctx0" brushRef="#br0" timeOffset="8897.169">7020 465 1864 0 0,'0'0'2498'0'0,"0"0"-508"0"0,0 0-138 0 0,0 0-43 0 0,0 0-126 0 0,0 0-203 0 0,0 0-248 0 0,0 0-242 0 0,-19 31-191 0 0,-59 97-175 0 0,56-72 98 0 0,23-47-545 0 0,0-6-86 0 0,0 1 0 0 0,0-1 0 0 0,1 0-1 0 0,-1 1 1 0 0,1-1 0 0 0,-1 0 0 0 0,1 0 0 0 0,0 0 0 0 0,0 0 0 0 0,1 0 0 0 0,-1-1 0 0 0,1 1 0 0 0,-1-1 0 0 0,1 1 0 0 0,0-1 0 0 0,0 0-1 0 0,0 0 1 0 0,0 0 0 0 0,0-1 0 0 0,0 1 0 0 0,0-1 0 0 0,1 1 0 0 0,-1-1 0 0 0,1 0 0 0 0,-1 0 0 0 0,1-1 0 0 0,-1 1 0 0 0,1-1 0 0 0,-1 0-1 0 0,1 0 1 0 0,0 0 0 0 0,-1 0 0 0 0,1 0 0 0 0,-1-1 0 0 0,1 0 0 0 0,-1 0 0 0 0,1 0 0 0 0,-1 0 0 0 0,0 0 0 0 0,1-1 0 0 0,-1 1 0 0 0,0-1-1 0 0,0 0 1 0 0,0 0 0 0 0,2-1-91 0 0,3-2 96 0 0,0 0 0 0 0,0 0 0 0 0,-1 0 0 0 0,1-1 0 0 0,-1 0 0 0 0,-1 0 0 0 0,1-1 0 0 0,-1 0 1 0 0,0 0-1 0 0,-1-1 0 0 0,1 1 0 0 0,-1-1 0 0 0,-1 0 0 0 0,0-1 0 0 0,0 1 0 0 0,0-1 0 0 0,-1 0 0 0 0,-1 1 0 0 0,1-1 0 0 0,-2-1 0 0 0,1 1 0 0 0,-1 0 0 0 0,0-1-96 0 0,-1 6-23 0 0,1 1 0 0 0,-1-1 0 0 0,0 1 0 0 0,1-1 0 0 0,-2 1 0 0 0,1-1 0 0 0,0 1 0 0 0,-1 0 0 0 0,1-1 0 0 0,-1 1 0 0 0,0-1 0 0 0,0 1 0 0 0,-1 0 0 0 0,1 0 0 0 0,-1 0 0 0 0,1 0 0 0 0,-1 0 0 0 0,0 0 0 0 0,0 0 0 0 0,0 0 0 0 0,-1 1 0 0 0,1-1 0 0 0,0 1 0 0 0,-1-1 0 0 0,0 1 0 0 0,0 0 0 0 0,0 0 0 0 0,0 0 1 0 0,0 1-1 0 0,0-1 0 0 0,0 1 0 0 0,0 0 0 0 0,0-1 0 0 0,-1 1 0 0 0,-2 0 23 0 0,-54 4-2664 0 0,25 15-4154 0 0,26-10-3979 0 0</inkml:trace>
  <inkml:trace contextRef="#ctx0" brushRef="#br0" timeOffset="9619.229">7469 1 7290 0 0,'0'0'2277'0'0,"0"0"-832"0"0,0 0-253 0 0,0 0 159 0 0,0 0 95 0 0,0 0-74 0 0,0 0-255 0 0,0 0-308 0 0,0 0-204 0 0,0 0-85 0 0,0 0-40 0 0,0 0-58 0 0,12 56 2854 0 0,-7 128-1887 0 0,-50 132-1037 0 0,21-185-240 0 0,24-115-22 0 0,12-37-30 0 0,-2 5-42 0 0,8-8-25 0 0,2 0 0 0 0,0 1 0 0 0,2 1 1 0 0,0 0-1 0 0,2 2 0 0 0,0 1 0 0 0,1 1 0 0 0,1 1 0 0 0,16-7 7 0 0,-36 21-8 0 0,1-1-1 0 0,-1 1 0 0 0,1 0 0 0 0,0 0 0 0 0,0 1 1 0 0,0 0-1 0 0,0 0 0 0 0,0 1 0 0 0,1 0 0 0 0,-1 0 0 0 0,0 0 1 0 0,1 1-1 0 0,0 1 9 0 0,-5 0-5 0 0,-1 1 1 0 0,1 1-1 0 0,-1-1 1 0 0,1 0-1 0 0,-1 0 1 0 0,0 1-1 0 0,0 0 1 0 0,0-1-1 0 0,0 1 1 0 0,0 0-1 0 0,-1 0 1 0 0,1 0-1 0 0,-1 0 1 0 0,0 0-1 0 0,0 0 1 0 0,0 0-1 0 0,0 1 1 0 0,-1-1-1 0 0,1 0 1 0 0,-1 0-1 0 0,0 2 5 0 0,2 7 42 0 0,-2 0 1 0 0,1-1-1 0 0,-1 1 0 0 0,-1 0 0 0 0,0 0 0 0 0,-1-1 1 0 0,0 1-1 0 0,-1-1 0 0 0,0 1 0 0 0,-1-1 1 0 0,0 0-1 0 0,-1-1 0 0 0,0 1 0 0 0,-1-1 1 0 0,0 0-1 0 0,0 0 0 0 0,-1 0 0 0 0,0-1 0 0 0,-1 0 1 0 0,0 0-1 0 0,-1-1 0 0 0,1-1 0 0 0,-2 1 1 0 0,1-1-1 0 0,-1 0 0 0 0,0-1 0 0 0,-8 3-42 0 0,4-2 9 0 0,-1 0-1 0 0,0-2 1 0 0,0 1-1 0 0,-1-2 1 0 0,0 0-1 0 0,1-1 1 0 0,-1-1-1 0 0,0 0 1 0 0,0-1-1 0 0,-1-1 1 0 0,1-1-1 0 0,0 0 1 0 0,0-1-1 0 0,-9-2-8 0 0,20 2-82 0 0,0 1 0 0 0,1-1-1 0 0,-1-1 1 0 0,1 1 0 0 0,-1-1 0 0 0,1 1-1 0 0,0-1 1 0 0,0 0 0 0 0,0 0 0 0 0,1-1-1 0 0,-1 1 1 0 0,1-1 0 0 0,0 0 0 0 0,0 0 0 0 0,-1-1 82 0 0,-10-45-4595 0 0,14 38-905 0 0,0 1-6030 0 0</inkml:trace>
  <inkml:trace contextRef="#ctx0" brushRef="#br0" timeOffset="15814.921">8088 30 0 0 0,'0'0'1170'0'0,"0"0"259"0"0,0 0 72 0 0,0 0 39 0 0,0 0-9 0 0,0 0-63 0 0,0 0-41 0 0,1-3-79 0 0,4-4 3056 0 0,-5 31 992 0 0,-1-8-6196 0 0,5 439 4376 0 0,-18-241-3167 0 0,10-148-223 0 0,11-64 86 0 0,-7-3-289 0 0,0-17-1987 0 0,0 7-6796 0 0,0 7-2571 0 0</inkml:trace>
  <inkml:trace contextRef="#ctx0" brushRef="#br0" timeOffset="16417.375">8268 653 4545 0 0,'0'0'1312'0'0,"0"0"-656"0"0,0 0-308 0 0,0 0 154 0 0,0 0 302 0 0,0 0 224 0 0,0 0 103 0 0,0 0-16 0 0,0 0-88 0 0,0 0-80 0 0,0 0-50 0 0,0 0-84 0 0,0 0-43 0 0,4 4 7 0 0,-3-1-628 0 0,1-1 1 0 0,-1 0-1 0 0,1 0 1 0 0,0 0-1 0 0,0 0 1 0 0,0-1-1 0 0,0 1 1 0 0,0 0-1 0 0,0-1 1 0 0,0 1-1 0 0,1-1 1 0 0,-1 0-1 0 0,0 0 1 0 0,1 0 0 0 0,-1 0-1 0 0,1 0 1 0 0,0-1-1 0 0,-1 1 1 0 0,1-1-1 0 0,-1 1 1 0 0,1-1-1 0 0,0 0 1 0 0,-1 0-1 0 0,2 0-149 0 0,8-2 213 0 0,0 0-1 0 0,-1-1 0 0 0,1 0 1 0 0,-1 0-1 0 0,0-1 0 0 0,0-1 1 0 0,0 0-1 0 0,0-1 1 0 0,-1 0-1 0 0,0 0 0 0 0,0-1 1 0 0,-1 0-1 0 0,0-1 0 0 0,0 0 1 0 0,0 0-1 0 0,-1-1 0 0 0,2-3-212 0 0,-3 2 67 0 0,-1 3-9 0 0,0 1-1 0 0,0-1 1 0 0,-1 0 0 0 0,0-1 0 0 0,0 1 0 0 0,-1-1-1 0 0,0 0 1 0 0,-1 0 0 0 0,1-1 0 0 0,-2 1 0 0 0,1-1 0 0 0,-1 1-1 0 0,0-1 1 0 0,-1 0 0 0 0,0-2-58 0 0,-1 8-7 0 0,0 1 1 0 0,0 0-1 0 0,0 0 1 0 0,-1 0-1 0 0,1 0 1 0 0,-1 0-1 0 0,1 0 1 0 0,-1 0-1 0 0,0 0 1 0 0,0 0-1 0 0,0 0 1 0 0,0 0-1 0 0,0 0 1 0 0,0 0-1 0 0,0 0 1 0 0,-1 1-1 0 0,1-1 0 0 0,-1 1 1 0 0,1-1-1 0 0,-1 1 1 0 0,0-1-1 0 0,1 1 1 0 0,-1 0-1 0 0,0 0 1 0 0,0 0-1 0 0,0 0 1 0 0,0 0-1 0 0,0 0 1 0 0,0 1-1 0 0,0-1 1 0 0,0 0-1 0 0,0 1 1 0 0,0 0-1 0 0,0-1 1 0 0,-1 1-1 0 0,1 0 0 0 0,0 0 1 0 0,-2 1 6 0 0,-7 0-64 0 0,-1 0 0 0 0,0 1-1 0 0,1 1 1 0 0,0 0 0 0 0,-1 1 0 0 0,1 0 0 0 0,1 0-1 0 0,-1 1 1 0 0,1 1 0 0 0,-1 0 0 0 0,2 0 0 0 0,-1 1-1 0 0,1 0 1 0 0,0 0 0 0 0,0 1 0 0 0,1 1 0 0 0,0-1-1 0 0,0 1 1 0 0,1 1 0 0 0,1-1 0 0 0,-1 1 0 0 0,1 1 64 0 0,1-2 7 0 0,-1 1 1 0 0,1 0-1 0 0,1 0 1 0 0,0 0-1 0 0,0 1 1 0 0,1 0-1 0 0,1 0 1 0 0,-1-1-1 0 0,2 1 1 0 0,0 1-1 0 0,0-1 1 0 0,1 0-1 0 0,0 0 1 0 0,1 2-8 0 0,2-6 46 0 0,0-1 1 0 0,0 1-1 0 0,1-1 1 0 0,0 0-1 0 0,0 0 1 0 0,0-1-1 0 0,1 1 1 0 0,0-1-1 0 0,0 0 0 0 0,0 0 1 0 0,1 0-1 0 0,0-1 1 0 0,-1 0-1 0 0,2 0 1 0 0,-1 0-1 0 0,0-1 1 0 0,1 0-1 0 0,0 0 0 0 0,-1-1 1 0 0,1 0-1 0 0,0 0 1 0 0,0 0-1 0 0,0-1 1 0 0,1 0-1 0 0,-1-1 1 0 0,0 1-1 0 0,0-1 0 0 0,0-1 1 0 0,4 0-47 0 0,-9 1 1 0 0,9 1-48 0 0,0 0-1 0 0,0-1 0 0 0,-1 0 0 0 0,1-1 0 0 0,0 0 0 0 0,0-1 0 0 0,-1 0 1 0 0,1 0-1 0 0,-1-1 0 0 0,1-1 0 0 0,-1 0 0 0 0,0 0 0 0 0,-1-1 0 0 0,1 0 1 0 0,-1-1-1 0 0,1-1 48 0 0,13-7-1832 0 0,-10 6-4855 0 0,-10 4-4569 0 0</inkml:trace>
  <inkml:trace contextRef="#ctx0" brushRef="#br0" timeOffset="17076.735">8721 855 8482 0 0,'0'0'1208'0'0,"0"0"-406"0"0,0 0 134 0 0,0 0 423 0 0,0 0 308 0 0,0 0 5 0 0,0 0-306 0 0,0 0-347 0 0,0 0-193 0 0,0 0-76 0 0,0 0-38 0 0,0 0-41 0 0,8-9-82 0 0,56-67 676 0 0,-2-21-29 0 0,-46 69-1155 0 0,1 0 0 0 0,1 1 0 0 0,1 1 0 0 0,1 1 0 0 0,1 0 0 0 0,2 2 0 0 0,0 1 0 0 0,3-1-81 0 0,-26 23-8 0 0,0-1 1 0 0,1 1-1 0 0,-1-1 0 0 0,0 1 0 0 0,1-1 0 0 0,-1 1 1 0 0,1 0-1 0 0,-1-1 0 0 0,1 1 0 0 0,-1-1 1 0 0,0 1-1 0 0,1 0 0 0 0,-1 0 0 0 0,1-1 1 0 0,0 1-1 0 0,-1 0 0 0 0,1 0 0 0 0,-1-1 0 0 0,1 1 1 0 0,-1 0-1 0 0,1 0 0 0 0,-1 0 0 0 0,1 0 1 0 0,0 0-1 0 0,-1 0 0 0 0,1 0 0 0 0,-1 0 1 0 0,1 0-1 0 0,-1 0 0 0 0,1 0 0 0 0,0 0 0 0 0,-1 1 1 0 0,1-1-1 0 0,-1 0 0 0 0,1 0 0 0 0,-1 1 1 0 0,1-1-1 0 0,-1 0 0 0 0,1 0 0 0 0,-1 1 1 0 0,1-1-1 0 0,-1 1 0 0 0,0-1 0 0 0,1 0 0 0 0,-1 1 1 0 0,1-1-1 0 0,-1 1 0 0 0,0-1 0 0 0,1 1 1 0 0,-1-1-1 0 0,0 1 0 0 0,0-1 0 0 0,0 1 1 0 0,1-1-1 0 0,-1 1 0 0 0,0 0 0 0 0,0-1 0 0 0,0 1 1 0 0,0-1-1 0 0,0 1 0 0 0,0 0 0 0 0,0-1 1 0 0,0 1 7 0 0,-16 248 140 0 0,16-247-137 0 0,0-1 0 0 0,1 0 0 0 0,-1 0 0 0 0,0 1 0 0 0,1-1 0 0 0,-1 0 0 0 0,0 0 0 0 0,1 0 0 0 0,-1 0 0 0 0,1 0 1 0 0,0 0-1 0 0,-1 0 0 0 0,1 0 0 0 0,0 0 0 0 0,0 0 0 0 0,0 0 0 0 0,0 0 0 0 0,0 0 0 0 0,-1 0 0 0 0,2-1 0 0 0,-1 1 0 0 0,0 0 1 0 0,0-1-1 0 0,0 1 0 0 0,0-1 0 0 0,0 1 0 0 0,0-1 0 0 0,0 0 0 0 0,1 1 0 0 0,-1-1 0 0 0,0 0 0 0 0,0 0 0 0 0,1 0 0 0 0,-1 0 1 0 0,0 0-1 0 0,0 0 0 0 0,1 0 0 0 0,-1 0 0 0 0,0-1 0 0 0,0 1 0 0 0,0 0 0 0 0,0-1 0 0 0,1 1 0 0 0,-1-1 0 0 0,0 1 0 0 0,0-1 0 0 0,0 0 1 0 0,0 1-1 0 0,1-2-3 0 0,54-32 181 0 0,111-110-45 0 0,-110 123-280 0 0,-42 57 50 0 0,20 116 298 0 0,-13-69-312 0 0,-17-82-861 0 0,-1-1-3412 0 0,-4 0 347 0 0,1 0-7486 0 0</inkml:trace>
  <inkml:trace contextRef="#ctx0" brushRef="#br0" timeOffset="22924.589">10091 340 0 0 0,'0'0'253'0'0,"0"0"697"0"0,0 0 196 0 0,0 0 40 0 0,0 0-29 0 0,2-2-18 0 0,14-7 1238 0 0,-16 9-1122 0 0,0 0 35 0 0,0 0-10 0 0,0 0-57 0 0,0 0-105 0 0,-13-8 6821 0 0,-28 8-8083 0 0,31 0 781 0 0,-3 0-603 0 0,1 1 0 0 0,0 0 0 0 0,-1 1 0 0 0,1 0 0 0 0,0 1 0 0 0,0 0 0 0 0,0 1 0 0 0,0 1 0 0 0,1 0 0 0 0,-1 0 0 0 0,1 1 0 0 0,-5 4-34 0 0,15-9-3 0 0,-1-1-1 0 0,1 1 1 0 0,-1 0 0 0 0,1 0-1 0 0,0 0 1 0 0,0 1-1 0 0,0-1 1 0 0,0 0 0 0 0,0 0-1 0 0,0 1 1 0 0,0-1-1 0 0,0 1 1 0 0,0-1-1 0 0,0 0 1 0 0,1 1 0 0 0,-1 0-1 0 0,0-1 1 0 0,1 1-1 0 0,0-1 1 0 0,-1 1 0 0 0,1 0-1 0 0,0-1 1 0 0,0 1-1 0 0,0-1 1 0 0,0 1-1 0 0,0 0 1 0 0,0-1 0 0 0,0 1-1 0 0,1 0 1 0 0,-1-1-1 0 0,1 1 1 0 0,-1-1 0 0 0,1 1-1 0 0,-1-1 1 0 0,1 1-1 0 0,0-1 1 0 0,0 1-1 0 0,0-1 1 0 0,0 1 0 0 0,0-1-1 0 0,0 0 1 0 0,0 0-1 0 0,0 0 1 0 0,0 0 0 0 0,1 0-1 0 0,-1 0 1 0 0,0 0-1 0 0,1 0 1 0 0,-1 0 0 0 0,1 0-1 0 0,-1-1 1 0 0,1 1-1 0 0,-1 0 1 0 0,1-1-1 0 0,0 0 1 0 0,-1 1 0 0 0,1-1 3 0 0,108 48 182 0 0,-107-47-156 0 0,1 0-1 0 0,-1 0 1 0 0,0 0 0 0 0,0 1-1 0 0,0-1 1 0 0,0 1-1 0 0,0-1 1 0 0,0 1-1 0 0,0 0 1 0 0,0 0-1 0 0,0 1 1 0 0,-1-1 0 0 0,1 0-1 0 0,-1 1 1 0 0,0-1-1 0 0,0 1 1 0 0,0 0-1 0 0,0 0 1 0 0,0 0-1 0 0,0 0 1 0 0,-1 0 0 0 0,0 0-1 0 0,1 1 1 0 0,-1-1-1 0 0,-1 0 1 0 0,1 1-1 0 0,0-1 1 0 0,-1 0-1 0 0,1 1 1 0 0,-1-1 0 0 0,0 1-1 0 0,0-1 1 0 0,-1 1-1 0 0,1-1 1 0 0,-1 0-1 0 0,1 1 1 0 0,-1-1-1 0 0,0 1 1 0 0,-1-1 0 0 0,1 0-1 0 0,0 0 1 0 0,-1 0-1 0 0,-1 2-25 0 0,-10 8 51 0 0,-1-1 0 0 0,0-1 0 0 0,-1 0-1 0 0,0-1 1 0 0,-1-1 0 0 0,0 0 0 0 0,-1-1-1 0 0,1-1 1 0 0,-2 0 0 0 0,1-1 0 0 0,0-1 0 0 0,-1-1-1 0 0,-14 2-50 0 0,-5-6-2822 0 0,45-18-9488 0 0,-4 14 2481 0 0</inkml:trace>
  <inkml:trace contextRef="#ctx0" brushRef="#br0" timeOffset="23391.089">10470 354 5849 0 0,'0'0'4074'0'0,"0"0"-2040"0"0,0 0-599 0 0,0 0 80 0 0,0 0 108 0 0,0 0-50 0 0,0 0-220 0 0,0 0-317 0 0,0 0-243 0 0,0 0-168 0 0,0 0-148 0 0,0 0-43 0 0,5 6 3292 0 0,-26 28-2892 0 0,20-33-794 0 0,7 2-2251 0 0,-2-4-265 0 0,-1 3-4728 0 0,-3 1-4397 0 0</inkml:trace>
  <inkml:trace contextRef="#ctx0" brushRef="#br0" timeOffset="23673.121">10477 579 5945 0 0,'0'0'4639'0'0,"0"0"-2571"0"0,0 0-860 0 0,0 0 42 0 0,0 0 164 0 0,0 0 35 0 0,0 0-158 0 0,0 0-248 0 0,0 0-235 0 0,0 0-156 0 0,0 0-90 0 0,0 0-69 0 0,0 0-43 0 0,-3 13-29 0 0,-13 62 661 0 0,12-67-1489 0 0,5-12-2190 0 0,4-1-3588 0 0,-1-1-5544 0 0</inkml:trace>
  <inkml:trace contextRef="#ctx0" brushRef="#br0" timeOffset="26283.718">1 1227 1408 0 0,'0'0'974'0'0,"0"0"-879"0"0,0 0-313 0 0,0 0 201 0 0,0 0 329 0 0,0 0 188 0 0,0 0 120 0 0,0 0 74 0 0,0 0 78 0 0,0 0 61 0 0,0 0 27 0 0,24-3-2 0 0,76-6-34 0 0,28 3 1915 0 0,152-6 705 0 0,146 1-1453 0 0,-342 11-1788 0 0,417 15 905 0 0,-378-7-661 0 0,1-5-1 0 0,19-7-446 0 0,425-40 998 0 0,228 33-113 0 0,-237 8-356 0 0,-175-16-177 0 0,112-14 113 0 0,-16-4 410 0 0,345 4 384 0 0,-364 40-706 0 0,-10-13-75 0 0,5 5-29 0 0,105 1-342 0 0,-117 22-86 0 0,-9-29-11 0 0,-153 3 36 0 0,152 4 69 0 0,-84-18 193 0 0,186 14 227 0 0,-490 8-1189 0 0,-45-3 57 0 0,0 1-1576 0 0,2-2-4848 0 0,1 0-4827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2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419 292 496 0 0,'0'0'1103'0'0,"0"0"-8"0"0,0 0 141 0 0,0 0 211 0 0,0 0 234 0 0,0 0 72 0 0,0 0-40 0 0,0 0-130 0 0,0 0-176 0 0,0 0-151 0 0,0 0-111 0 0,0-7-102 0 0,-1-1-2041 0 0,0-8 5825 0 0,0 36-1077 0 0,2 81-2688 0 0,0 7-534 0 0,-4 0 1 0 0,-10 53-529 0 0,1 42 127 0 0,11-199 148 0 0,1 10-3167 0 0,7-26-8749 0 0,-4 6 388 0 0</inkml:trace>
  <inkml:trace contextRef="#ctx0" brushRef="#br0" timeOffset="566.113">721 321 8978 0 0,'0'0'1444'0'0,"0"0"-228"0"0,0 0 27 0 0,0 0 160 0 0,0 0-20 0 0,0 0-184 0 0,0 0-276 0 0,0 0-256 0 0,0 0-144 0 0,0 0-97 0 0,0 0-45 0 0,0 0-16 0 0,0 0 15 0 0,3 1 35 0 0,0 3-192 0 0,-1 0 0 0 0,1 0 0 0 0,-1 0-1 0 0,1 1 1 0 0,-1-1 0 0 0,0 0 0 0 0,-1 1 0 0 0,1 0 0 0 0,-1-1 0 0 0,0 1 0 0 0,0 0 0 0 0,0 0 0 0 0,-1-1-1 0 0,1 1 1 0 0,-1 0 0 0 0,0 0 0 0 0,-1 0 0 0 0,0 4-223 0 0,1 14 323 0 0,0 266 1230 0 0,-11-53-1216 0 0,11-235-338 0 0,0-1 15 0 0,0 0 9 0 0,0 0-19 0 0,0 0 5 0 0,0 0-19 0 0,0 0 30 0 0,0 0-12 0 0,0 0 20 0 0,0 0-14 0 0,0 0-27 0 0,0 0-12 0 0,0 0 1 0 0,0 0-40 0 0,0 0-8 0 0,0 0-54 0 0,9-14-6561 0 0,-5 9-1125 0 0,-2 2-3749 0 0</inkml:trace>
  <inkml:trace contextRef="#ctx0" brushRef="#br0" timeOffset="919.665">1064 818 15803 0 0,'0'0'1515'0'0,"0"0"-580"0"0,0 0-295 0 0,0 0 85 0 0,0 0 145 0 0,0 0 27 0 0,0 0-127 0 0,0 0-244 0 0,0 0-173 0 0,0 0-85 0 0,0 0-54 0 0,0 0 42 0 0,0 4 12 0 0,3 58 2051 0 0,-3-62-4147 0 0,-1-4 778 0 0,1 0-6954 0 0,0 1-3712 0 0</inkml:trace>
  <inkml:trace contextRef="#ctx0" brushRef="#br0" timeOffset="2275.687">1526 207 240 0 0,'0'0'2937'0'0,"0"0"-801"0"0,0 0-194 0 0,0 0 13 0 0,0 0-65 0 0,0 0-219 0 0,0 0-314 0 0,0 0-304 0 0,0 0-265 0 0,0 0-175 0 0,0 0-125 0 0,0 0-80 0 0,0 0-44 0 0,0 0-45 0 0,0 0-25 0 0,0 0-26 0 0,0 23 1871 0 0,-2-8-1910 0 0,-1 0 0 0 0,0-1 0 0 0,-2 1 1 0 0,1-1-1 0 0,-2 1 0 0 0,1-1 0 0 0,-2-1 0 0 0,0 1 0 0 0,-1-1 1 0 0,0-1-1 0 0,-3 3-229 0 0,-27 51 262 0 0,31-53-226 0 0,-15 40 110 0 0,20-13 24 0 0,4-37-133 0 0,0-1-1 0 0,0 1 1 0 0,0 0 0 0 0,0-1-1 0 0,0 0 1 0 0,1 1-1 0 0,-1-1 1 0 0,1 0 0 0 0,0 0-1 0 0,-1 0 1 0 0,1-1-1 0 0,0 1 1 0 0,0-1 0 0 0,0 1-1 0 0,0-1 1 0 0,1 0-1 0 0,-1 0 1 0 0,0-1 0 0 0,0 1-1 0 0,2 0-36 0 0,14 1 145 0 0,0 0-1 0 0,-1-1 0 0 0,1-1 1 0 0,0-1-1 0 0,-1 0 0 0 0,1-2 1 0 0,0 0-1 0 0,-1-1 0 0 0,11-4-144 0 0,-20-5-1047 0 0,-8 1-5370 0 0,-1 9 2275 0 0,0 2-7151 0 0</inkml:trace>
  <inkml:trace contextRef="#ctx0" brushRef="#br0" timeOffset="2697.941">1796 185 9786 0 0,'0'0'1654'0'0,"0"0"-425"0"0,0 0-63 0 0,0 0 148 0 0,0 0 85 0 0,0 0-91 0 0,0 0-232 0 0,0 0-230 0 0,0 0-168 0 0,0 0-119 0 0,0 0-75 0 0,0 0-28 0 0,-4 15-40 0 0,-27 110 1018 0 0,-26 104-29 0 0,9-80-1218 0 0,-29 58-212 0 0,76-195-1020 0 0,13-23-1425 0 0,0-1 803 0 0,-2 3-463 0 0,1 0-4167 0 0,-3 1-4786 0 0</inkml:trace>
  <inkml:trace contextRef="#ctx0" brushRef="#br0" timeOffset="3347.976">1964 321 1792 0 0,'0'0'3760'0'0,"0"0"-1654"0"0,0 0-449 0 0,0 0 100 0 0,0 0 50 0 0,0 0-155 0 0,0 0-313 0 0,0 0-356 0 0,0 0-310 0 0,0 0-190 0 0,0 0-115 0 0,0 0-54 0 0,0 0 19 0 0,-3 6 446 0 0,43-5 827 0 0,175-23 827 0 0,-9-11-1379 0 0,-202 70-609 0 0,-6-19-322 0 0,0-1 0 0 0,-2 1 0 0 0,0-1 0 0 0,-1 0 0 0 0,0 0 0 0 0,-2 0 0 0 0,0-1 0 0 0,-7 11-123 0 0,-6 19 149 0 0,-84 212 163 0 0,83-156-423 0 0,21-101 84 0 0,0-1-18 0 0,0 0-19 0 0,0 0-13 0 0,0 0-7 0 0,0 0-16 0 0,0 0-7 0 0,0 0-17 0 0,0 0-32 0 0,0 0-26 0 0,0 0-48 0 0,6-34-4955 0 0,0 24-2017 0 0,-5 6-3778 0 0</inkml:trace>
  <inkml:trace contextRef="#ctx0" brushRef="#br0" timeOffset="3661.643">1909 671 9434 0 0,'0'0'2091'0'0,"0"0"-725"0"0,0 0-278 0 0,0 0 83 0 0,0 0 96 0 0,0 0-7 0 0,0 0-88 0 0,0 0-147 0 0,0 0-147 0 0,0 0-97 0 0,0 0-119 0 0,0 0-67 0 0,0 0-48 0 0,34-6-52 0 0,105-17-11 0 0,-10 0 699 0 0,57-13-315 0 0,-84 25-735 0 0,-80 11-4116 0 0,1-1-4234 0 0,-23 1-3466 0 0</inkml:trace>
  <inkml:trace contextRef="#ctx0" brushRef="#br0" timeOffset="6137.178">2905 23 4313 0 0,'0'0'2368'0'0,"0"0"-364"0"0,0 0-136 0 0,0 0-17 0 0,0 0-157 0 0,0 0-245 0 0,0 0-283 0 0,0 0-289 0 0,0 0-223 0 0,0 0-154 0 0,0 0-113 0 0,0 0-45 0 0,7 23 1707 0 0,3 19-970 0 0,-2 1 0 0 0,-2 1 0 0 0,-2 0 0 0 0,-1 21-1079 0 0,3 572 776 0 0,20-527-767 0 0,-24-105 43 0 0,-6-3 470 0 0,-4-5-588 0 0,-107 3-70 0 0,85 3 108 0 0,-178 21-80 0 0,-483 30-429 0 0,-6-13 523 0 0,355-26 49 0 0,-30 18-63 0 0,105 18 217 0 0,206-33 9 0 0,39-14-157 0 0,-55 7 263 0 0,20-11 487 0 0,57-2-665 0 0,-2-8 42 0 0,0-4-86 0 0,16-166 61 0 0,7 0-226 0 0,-14-93-16 0 0,-53 1-49 0 0,43 254 124 0 0,-12-133-109 0 0,31 110-58 0 0,-4 15 89 0 0,2 14 103 0 0,33-9-170 0 0,79 6 185 0 0,36 1-2 0 0,258 6 136 0 0,186-17-73 0 0,-127 6-21 0 0,-220 12-64 0 0,187 14 49 0 0,-206-7 147 0 0,-240 0-190 0 0,10 0 62 0 0,58 0-15 0 0,-84 8 331 0 0,-3-3-1607 0 0,14 0-2028 0 0,1 0-3953 0 0,3-2-4523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26:40.57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665 700 0 0 0,'0'0'752'0'0,"0"0"-373"0"0,0 0-128 0 0,0 0 234 0 0,0 0 405 0 0,0 0 345 0 0,0 0 163 0 0,0 0-96 0 0,0 0-278 0 0,0 0-260 0 0,0 0-153 0 0,5-2-45 0 0,91-15 3357 0 0,322 24 520 0 0,-107 1-3102 0 0,179 0-243 0 0,176 6 271 0 0,112-14-246 0 0,-389-3-619 0 0,493-12 818 0 0,-87 15-566 0 0,-435 19-510 0 0,822-8 694 0 0,-802-12-591 0 0,183 12-82 0 0,-288-22-605 0 0,-272 11 186 0 0,59-2-795 0 0,-25-7-5874 0 0,-30 6-831 0 0,-2-1-3776 0 0</inkml:trace>
  <inkml:trace contextRef="#ctx0" brushRef="#br0" timeOffset="640.971">1722 0 3409 0 0,'0'0'703'0'0,"0"0"-118"0"0,0 0 254 0 0,0 0 541 0 0,0 0 471 0 0,0 0 190 0 0,0 0-221 0 0,0 0-466 0 0,0 0-442 0 0,0 0-277 0 0,0 0-130 0 0,0 0-55 0 0,-36 18-13 0 0,-110 57-17 0 0,-38 39 918 0 0,24-15-582 0 0,-207 144 163 0 0,323-204-1177 0 0,44-38 28 0 0,17-1-704 0 0,4-2 291 0 0,1-1 0 0 0,-1-1 0 0 0,0-1 0 0 0,0-1 0 0 0,0-1 0 0 0,-1 0 0 0 0,0-2 0 0 0,2-1 643 0 0,30-12-5220 0 0,-21 13-3348 0 0</inkml:trace>
  <inkml:trace contextRef="#ctx0" brushRef="#br0" timeOffset="905.237">2686 37 3041 0 0,'0'0'474'0'0,"0"0"-214"0"0,0 0 427 0 0,0 0 1156 0 0,0 0 751 0 0,0 0 294 0 0,0 0-347 0 0,0 0-968 0 0,0 0-569 0 0,0 0-264 0 0,-32 17-110 0 0,-105 53-66 0 0,-16 4 571 0 0,32-17-268 0 0,3 6-1 0 0,-80 57-866 0 0,185-112-81 0 0,1 0 0 0 0,0 1 0 0 0,1 0-1 0 0,0 1 1 0 0,0 0 0 0 0,1 1 0 0 0,0 0 0 0 0,1 1-1 0 0,-4 7 82 0 0,12-18-79 0 0,0 0 1 0 0,1 0-1 0 0,-1 0 0 0 0,1 0 0 0 0,-1 0 0 0 0,1 0 0 0 0,0 0 0 0 0,0 0 0 0 0,-1 0 0 0 0,1 1 0 0 0,0-1 0 0 0,0 0 0 0 0,0 0 0 0 0,0 0 0 0 0,0 0 0 0 0,0 0 0 0 0,1 1 0 0 0,-1-1 0 0 0,0 0 0 0 0,1 0 0 0 0,-1 0 0 0 0,0 0 0 0 0,1 0 0 0 0,-1 0 0 0 0,1 0 0 0 0,0 0 0 0 0,-1 0 0 0 0,1 0 0 0 0,0 0 0 0 0,0 0 0 0 0,-1 0 0 0 0,1-1 0 0 0,0 1 0 0 0,0 0 0 0 0,0-1 0 0 0,0 1 0 0 0,0 0 0 0 0,0-1 0 0 0,0 1 0 0 0,0-1 0 0 0,0 1 0 0 0,0-1 0 0 0,0 0 0 0 0,1 0 0 0 0,-1 1 0 0 0,0-1 0 0 0,0 0 79 0 0,30 4-3973 0 0,-4-5-4418 0 0,-16-2 3491 0 0</inkml:trace>
  <inkml:trace contextRef="#ctx0" brushRef="#br0" timeOffset="1177.922">3515 118 7210 0 0,'0'0'1457'0'0,"0"0"-439"0"0,0 0-163 0 0,0 0 255 0 0,0 0 300 0 0,-35 20 100 0 0,-110 62-135 0 0,-438 235 2594 0 0,364-177-4798 0 0,219-140 764 0 0,1 0 0 0 0,-1 0 0 0 0,0 1 0 0 0,1-1-1 0 0,-1 0 1 0 0,0 0 0 0 0,0 0 0 0 0,1 0 0 0 0,-1 0-1 0 0,0 1 1 0 0,0-1 0 0 0,1 0 0 0 0,-1 0 0 0 0,0 1-1 0 0,0-1 1 0 0,0 0 0 0 0,1 0 0 0 0,-1 1 0 0 0,0-1 0 0 0,0 0-1 0 0,0 0 1 0 0,0 1 0 0 0,0-1 0 0 0,1 0 0 0 0,-1 1-1 0 0,0-1 1 0 0,0 0 0 0 0,0 1 0 0 0,0-1 0 0 0,0 0-1 0 0,0 0 1 0 0,0 1 0 0 0,0-1 0 0 0,0 0 0 0 0,0 1-1 0 0,0-1 1 0 0,-1 0 0 0 0,1 1 0 0 0,0-1 0 0 0,0 0-1 0 0,0 0 1 0 0,0 1 0 0 0,0-1 0 0 0,-1 0 0 0 0,1 1-1 0 0,0-1 1 0 0,0 0 0 0 0,0 0 0 0 0,-1 0 0 0 0,1 1-1 0 0,0-1 1 0 0,0 0 0 0 0,-1 0 0 0 0,1 0 0 0 0,0 1-1 0 0,0-1 1 0 0,-1 0 0 0 0,1 0 0 0 0,0 0 0 0 0,-1 0 0 0 0,1 0-1 0 0,0 0 1 0 0,0 0 0 0 0,-1 0 0 0 0,1 0 65 0 0,27 1-6532 0 0,-14-4-848 0 0</inkml:trace>
  <inkml:trace contextRef="#ctx0" brushRef="#br0" timeOffset="1443.727">4641 92 3409 0 0,'0'0'2511'0'0,"0"0"-1236"0"0,0 0-491 0 0,0 0-14 0 0,0 0 351 0 0,0 0 598 0 0,0 0 287 0 0,0 0-58 0 0,0 0-413 0 0,0 0-664 0 0,0 0-405 0 0,0 0-156 0 0,0 0-46 0 0,-23 24-1 0 0,-77 72 7 0 0,12-43 148 0 0,59-42-280 0 0,-62 33 183 0 0,1-3-271 0 0,2 4 0 0 0,1 4 1 0 0,-30 26-51 0 0,109-69-144 0 0,4-4 26 0 0,1 0-1 0 0,-1 0 0 0 0,1 0 1 0 0,0 0-1 0 0,0 1 1 0 0,0-1-1 0 0,0 1 1 0 0,0 0-1 0 0,0 0 0 0 0,1 0 1 0 0,-1 0-1 0 0,1 0 1 0 0,0 1-1 0 0,0-1 1 0 0,0 1-1 0 0,1-1 0 0 0,-1 1 1 0 0,0 2 118 0 0,41 1-3346 0 0,24-13-597 0 0,-21-5-1453 0 0,-17 3-191 0 0</inkml:trace>
  <inkml:trace contextRef="#ctx0" brushRef="#br0" timeOffset="1731.741">5950 118 1952 0 0,'0'0'1855'0'0,"0"0"-462"0"0,0 0 99 0 0,0 0 613 0 0,0 0 398 0 0,0 0-1 0 0,0 0-466 0 0,0 0-858 0 0,0 0-578 0 0,0 0-255 0 0,-33 18-113 0 0,-109 57-32 0 0,-61 13 396 0 0,-194 81-841 0 0,334-118-3310 0 0,72-36-6602 0 0,-3-11 5125 0 0</inkml:trace>
  <inkml:trace contextRef="#ctx0" brushRef="#br0" timeOffset="1905.771">6928 133 13347 0 0,'0'0'627'0'0,"0"0"-294"0"0,0 0-116 0 0,0 0 88 0 0,-38 20 169 0 0,-119 63 125 0 0,-230 111 1658 0 0,328-166-2236 0 0,44-22-146 0 0,0 0 1 0 0,0 1-1 0 0,0 1 0 0 0,1 0 1 0 0,0 1-1 0 0,1 0 1 0 0,-1 1-1 0 0,2 1 0 0 0,-9 9 125 0 0,21-19-102 0 0,0 0 0 0 0,0 0-1 0 0,-1 0 1 0 0,1 0 0 0 0,0 0 0 0 0,0 0-1 0 0,1 0 1 0 0,-1 0 0 0 0,0 0-1 0 0,0 0 1 0 0,0 0 0 0 0,1 0-1 0 0,-1 0 1 0 0,0 0 0 0 0,1 0 0 0 0,-1 0-1 0 0,1-1 1 0 0,-1 1 0 0 0,1 0-1 0 0,-1 0 1 0 0,1 0 0 0 0,0-1 0 0 0,-1 1-1 0 0,1 0 1 0 0,0-1 0 0 0,0 1-1 0 0,0 0 1 0 0,-1-1 0 0 0,1 1-1 0 0,0-1 1 0 0,0 1 0 0 0,0-1 0 0 0,0 0-1 0 0,0 1 1 0 0,0-1 0 0 0,0 0-1 0 0,0 0 1 0 0,0 0 0 0 0,0 1-1 0 0,0-1 1 0 0,0 0 0 0 0,0 0 0 0 0,0-1-1 0 0,0 1 1 0 0,0 0 0 0 0,0 0-1 0 0,0 0 1 0 0,0-1 0 0 0,0 1 0 0 0,0 0-1 0 0,0-1 1 0 0,-1 1 0 0 0,1-1-1 0 0,0 1 1 0 0,0-1 0 0 0,0 1-1 0 0,0-1 103 0 0,3 1-685 0 0,15 0-3134 0 0,-2 0-2904 0 0</inkml:trace>
  <inkml:trace contextRef="#ctx0" brushRef="#br0" timeOffset="2130.466">7638 195 2176 0 0,'0'0'2166'0'0,"0"0"-315"0"0,0 0 166 0 0,0 0 301 0 0,0 0 2 0 0,0 0-307 0 0,0 0-584 0 0,0 0-642 0 0,0 0-367 0 0,0 0-173 0 0,-37 21-85 0 0,-118 63-55 0 0,33-23 7 0 0,42-27-152 0 0,59-27-441 0 0,-1 1 0 0 0,1 2-1 0 0,1 0 1 0 0,0 1 0 0 0,0 1-1 0 0,1 1 1 0 0,-8 7 479 0 0,16 0-3659 0 0,23-3-6069 0 0,-3-13 8381 0 0</inkml:trace>
  <inkml:trace contextRef="#ctx0" brushRef="#br0" timeOffset="2439.961">8249 240 0 0 0,'0'0'898'0'0,"0"0"970"0"0,0 0 392 0 0,0 0 101 0 0,0 0 83 0 0,0 0-122 0 0,0 0-257 0 0,0 0-413 0 0,0 0-569 0 0,0 0-416 0 0,0 0-243 0 0,-14 32-116 0 0,-51 104-72 0 0,61-129-214 0 0,-1 1 1 0 0,1-1-1 0 0,-1-1 1 0 0,-1 1-1 0 0,1 0 1 0 0,-1-1-1 0 0,0 0 1 0 0,0-1-1 0 0,-1 1 0 0 0,0-1 1 0 0,0-1-1 0 0,-5 4-22 0 0,-10 6 55 0 0,-83 60 283 0 0,17-12-1564 0 0,31-20-4466 0 0,47-31-4640 0 0</inkml:trace>
  <inkml:trace contextRef="#ctx0" brushRef="#br0" timeOffset="6384.788">2703 1547 0 0 0,'40'-11'3223'0'0,"-40"11"-3057"0"0,1-1 7473 0 0,1 0-3650 0 0,0-8-111 0 0,-33-21-1508 0 0,25 25-2241 0 0,-1 1 0 0 0,0-1 0 0 0,0 1 0 0 0,0 1 0 0 0,0-1 0 0 0,-1 1 0 0 0,0 0 0 0 0,1 1 0 0 0,-1 0 0 0 0,0 0 0 0 0,0 1 0 0 0,0 0 0 0 0,0 0 0 0 0,-1 1 1 0 0,1 0-1 0 0,0 0 0 0 0,0 1 0 0 0,-2 1-129 0 0,-19-2 73 0 0,-147 29 965 0 0,166-26-993 0 0,0 1 1 0 0,0 0 0 0 0,0 0-1 0 0,1 1 1 0 0,-1 1 0 0 0,1-1-1 0 0,0 1 1 0 0,1 1 0 0 0,0 0-1 0 0,0 0 1 0 0,0 0 0 0 0,1 1-1 0 0,0 0 1 0 0,0 1 0 0 0,1-1-1 0 0,-4 8-45 0 0,-28 62 144 0 0,7 79 161 0 0,26 15 28 0 0,10-153-300 0 0,0 0 0 0 0,1 0 0 0 0,1 0 0 0 0,1 0 0 0 0,0-1 0 0 0,1-1 0 0 0,1 1 1 0 0,1-1-1 0 0,1-1 0 0 0,8 10-33 0 0,-2-1 46 0 0,68 73 138 0 0,39-46 152 0 0,-55-30-111 0 0,26-4 53 0 0,-40-10-163 0 0,62-9 250 0 0,-84-6-279 0 0,29-15 26 0 0,-51 17-69 0 0,-2-1 0 0 0,1-1 0 0 0,0 0 0 0 0,-1 0 0 0 0,-1-1 0 0 0,1 0 0 0 0,-1-1 0 0 0,0 0 0 0 0,-1 0 0 0 0,0-1 0 0 0,-1 0-43 0 0,58-94 192 0 0,-19 20-40 0 0,-23 25-6 0 0,-16 37-93 0 0,-1-1 0 0 0,0 1 1 0 0,-2-2-1 0 0,0 1 0 0 0,-2 0 1 0 0,0-6-54 0 0,-2 10 15 0 0,1 14-6 0 0,-1 0-1 0 0,1 0 0 0 0,-1 0 0 0 0,0 0 1 0 0,-1-1-1 0 0,1 1 0 0 0,-1 0 0 0 0,0 0 0 0 0,0 0 1 0 0,-1 0-1 0 0,1 0 0 0 0,-1 1 0 0 0,0-1 0 0 0,-2-2-8 0 0,-14-29 8 0 0,-57-75 44 0 0,3 12-37 0 0,46 60-25 0 0,23 33 8 0 0,0 0 1 0 0,-1 1-1 0 0,0 0 0 0 0,0-1 1 0 0,0 1-1 0 0,0 0 1 0 0,-1 1-1 0 0,0-1 0 0 0,0 1 1 0 0,0 0-1 0 0,0 0 1 0 0,-4-1 1 0 0,-111-22-96 0 0,16 13 60 0 0,25 7-71 0 0,4 26-296 0 0,-1 45-865 0 0,54-39-2596 0 0,2-1-5056 0 0,16-20-2661 0 0</inkml:trace>
  <inkml:trace contextRef="#ctx0" brushRef="#br0" timeOffset="9458.682">2653 1908 0 0 0,'0'0'120'0'0,"3"-4"103"0"0,10-11 74 0 0,1-10 10962 0 0,-18 13-9250 0 0,-24-3 1720 0 0,-20 27-2539 0 0,42-7-1148 0 0,0 1 1 0 0,1-1-1 0 0,0 1 1 0 0,0 1-1 0 0,0-1 1 0 0,1 1 0 0 0,0 0-1 0 0,0 0 1 0 0,1 0-1 0 0,0 0 1 0 0,0 1-1 0 0,0-1 1 0 0,1 1-1 0 0,1-1 1 0 0,-1 1-1 0 0,1 0 1 0 0,0 0 0 0 0,1 0-1 0 0,0 0 1 0 0,0 0-1 0 0,1 5-42 0 0,2-8 78 0 0,-1 0 0 0 0,1-1 0 0 0,0 1 0 0 0,0-1 0 0 0,0 1 0 0 0,0-1 0 0 0,1 0 0 0 0,0 0 0 0 0,0-1 0 0 0,0 1 0 0 0,0-1 0 0 0,1 0 0 0 0,-1 0 0 0 0,1 0 0 0 0,0-1 0 0 0,-1 1 0 0 0,1-1 0 0 0,0 0 0 0 0,1-1 0 0 0,-1 1 0 0 0,0-1-1 0 0,0 0 1 0 0,1 0 0 0 0,-1-1 0 0 0,0 0 0 0 0,3 0-78 0 0,-2 0 79 0 0,-1 0-1 0 0,1 0 0 0 0,-1-1 0 0 0,1 0 0 0 0,-1 0 1 0 0,0 0-1 0 0,1-1 0 0 0,-1 0 0 0 0,0 0 0 0 0,0 0 1 0 0,0-1-1 0 0,0 1 0 0 0,-1-1 0 0 0,1 0 1 0 0,-1-1-1 0 0,0 1 0 0 0,1-1 0 0 0,-2 0 0 0 0,1 0 1 0 0,0 0-1 0 0,-1 0 0 0 0,0-1 0 0 0,0 1 0 0 0,0-1 1 0 0,0 0-1 0 0,-1 0 0 0 0,0 0 0 0 0,0 0 0 0 0,0 0 1 0 0,-1-1-1 0 0,1 1 0 0 0,-1-1 0 0 0,-1 1 1 0 0,1-6-79 0 0,0 6-39 0 0,-1-1 1 0 0,0 1 0 0 0,0 0 0 0 0,-1-1 0 0 0,0 1 0 0 0,0-1-1 0 0,0 1 1 0 0,0 0 0 0 0,-1 0 0 0 0,0 0 0 0 0,0 0 0 0 0,-1 0 0 0 0,1 0-1 0 0,-1 0 1 0 0,0 1 0 0 0,0 0 0 0 0,0-1 0 0 0,-1 1 0 0 0,0 0 0 0 0,1 0-1 0 0,-1 1 1 0 0,-1-1 0 0 0,1 1 0 0 0,0 0 0 0 0,-1 0 0 0 0,0 1-1 0 0,0-1 1 0 0,-3 0 38 0 0,-26-8-1899 0 0,11 7-4443 0 0,9 3-5066 0 0</inkml:trace>
  <inkml:trace contextRef="#ctx0" brushRef="#br0" timeOffset="11439.031">2255 626 0 0 0,'0'0'412'0'0,"0"0"651"0"0,0 0 296 0 0,0 0 179 0 0,0 0 93 0 0,0 0-52 0 0,0 0-90 0 0,0 0-150 0 0,0 0-179 0 0,0 0-153 0 0,0 0-145 0 0,0 0-125 0 0,-1-3-102 0 0,-2-8 705 0 0,7 18 1712 0 0,37 157 487 0 0,-23 92-2751 0 0,-11-95-394 0 0,15 181-141 0 0,16-26-234 0 0,-33-272-1 0 0,-1 0 0 0 0,-2 0 0 0 0,-3 0 0 0 0,-2 14-18 0 0,2-50 1 0 0,1 0-1 0 0,0 0 1 0 0,0 0 0 0 0,0 0-1 0 0,1 0 1 0 0,1 0 0 0 0,-1 0-1 0 0,1 0 1 0 0,0-1 0 0 0,1 1-1 0 0,0-1 1 0 0,3 6-1 0 0,-10 42 169 0 0,29-60-73 0 0,103-28 203 0 0,112 15-271 0 0,-143 0-12 0 0,-57 11 4 0 0,-40 7-15 0 0,0 0 3 0 0,0 0 4 0 0,0 0 18 0 0,0 0 11 0 0,0 0 15 0 0,0 0 17 0 0,0 0 21 0 0,0 0 10 0 0,0 0 4 0 0,-19-27 368 0 0,28-57-387 0 0,3-63 135 0 0,-12 109-186 0 0,-5-135 44 0 0,1-3-151 0 0,-5-26 125 0 0,-2 73-76 0 0,1-199 3 0 0,12 134 18 0 0,0 157 52 0 0,-1 36 1089 0 0,-1 1-5392 0 0,1 0-4715 0 0,-1 0-2317 0 0</inkml:trace>
  <inkml:trace contextRef="#ctx0" brushRef="#br0" timeOffset="12616.7">2719 626 0 0 0,'0'0'1075'0'0,"0"0"120"0"0,0 0-47 0 0,0 0-33 0 0,0 0 53 0 0,0 0 58 0 0,-34 27-15 0 0,-111 82-80 0 0,17 2 1677 0 0,105-92-2293 0 0,1 1 1 0 0,1 1-1 0 0,1 0 0 0 0,1 2 0 0 0,1 1 0 0 0,1 0 0 0 0,-8 15-515 0 0,24-38 4 0 0,0 0 0 0 0,0 0 0 0 0,0 0-1 0 0,0 0 1 0 0,1 0 0 0 0,-1 1 0 0 0,0-1-1 0 0,1 0 1 0 0,-1 0 0 0 0,1 0 0 0 0,-1 1-1 0 0,1-1 1 0 0,-1 0 0 0 0,1 1 0 0 0,0-1-1 0 0,0 0 1 0 0,0 1 0 0 0,0-1 0 0 0,0 0-1 0 0,0 1 1 0 0,0-1 0 0 0,0 0 0 0 0,0 1-1 0 0,0-1 1 0 0,1 0 0 0 0,-1 0 0 0 0,1 1-1 0 0,-1-1 1 0 0,1 0 0 0 0,-1 0 0 0 0,1 0-1 0 0,0 1 1 0 0,0-1 0 0 0,-1 0 0 0 0,1 0-1 0 0,0 0 1 0 0,0 0 0 0 0,0 0 0 0 0,0-1-1 0 0,0 1 1 0 0,0 0 0 0 0,1 0 0 0 0,-1-1-1 0 0,0 1 1 0 0,0 0 0 0 0,0-1 0 0 0,1 1-1 0 0,-1-1 1 0 0,0 0 0 0 0,0 1 0 0 0,1-1-1 0 0,-1 0 1 0 0,0 0 0 0 0,1 0 0 0 0,-1 0-1 0 0,0 0 1 0 0,1 0 0 0 0,-1 0 0 0 0,0-1-1 0 0,1 1 1 0 0,-1 0 0 0 0,0-1 0 0 0,1 1-1 0 0,-1-1-3 0 0,16-3 67 0 0,0-1 0 0 0,0 0 0 0 0,0-2 0 0 0,-1 0 0 0 0,0-1 0 0 0,0 0 0 0 0,6-6-67 0 0,-2 3-27 0 0,237-136-220 0 0,-187 121-302 0 0,-70 26 462 0 0,-23 23 138 0 0,-242 229 567 0 0,166-163-329 0 0,100-89-301 0 0,-1 0 1 0 0,0 0 0 0 0,1 0-1 0 0,-1 1 1 0 0,1-1 0 0 0,-1 0 0 0 0,1 0-1 0 0,-1 0 1 0 0,0 1 0 0 0,1-1-1 0 0,-1 0 1 0 0,0 1 0 0 0,1-1 0 0 0,-1 0-1 0 0,0 1 1 0 0,0-1 0 0 0,1 0 0 0 0,-1 1-1 0 0,0-1 1 0 0,0 0 0 0 0,1 1-1 0 0,-1-1 1 0 0,0 1 0 0 0,0-1 0 0 0,0 1-1 0 0,0-1 1 0 0,0 0 0 0 0,0 1 0 0 0,0-1-1 0 0,0 1 1 0 0,0-1 0 0 0,0 1-1 0 0,0-1 1 0 0,0 1 0 0 0,0-1 0 0 0,0 0-1 0 0,0 1 1 0 0,0-1 0 0 0,0 1 0 0 0,0-1-1 0 0,-1 1 1 0 0,1-1 0 0 0,0 0-1 0 0,0 1 1 0 0,-1-1 0 0 0,1 1 0 0 0,0-1-1 0 0,-1 0 1 0 0,1 0 0 0 0,0 1 0 0 0,-1-1-1 0 0,1 0 1 0 0,0 1 0 0 0,-1-1 11 0 0,41-8-254 0 0,265-150-1500 0 0,-217 129 930 0 0,-87 30 803 0 0,0 0-1 0 0,0 0 1 0 0,-1 0 0 0 0,1 0 0 0 0,0 0 0 0 0,-1 0 0 0 0,1 0-1 0 0,0 0 1 0 0,-1 0 0 0 0,1 0 0 0 0,-1 1 0 0 0,0-1 0 0 0,0 0-1 0 0,1 0 1 0 0,-1 1 0 0 0,0-1 0 0 0,0 0 0 0 0,0 0 0 0 0,0 1-1 0 0,0-1 1 0 0,0 0 0 0 0,-1 0 0 0 0,1 1 0 0 0,0-1 0 0 0,-1 0-1 0 0,1 0 1 0 0,0 0 0 0 0,-1 1 0 0 0,0-1 0 0 0,1 0 0 0 0,-1 0-1 0 0,0 0 1 0 0,1 0 0 0 0,-1 0 0 0 0,0 0 0 0 0,0 0 0 0 0,0-1-1 0 0,0 1 1 0 0,-1 0 21 0 0,-225 242 1291 0 0,128-144-369 0 0,45-43-315 0 0,54-57-613 0 0,0 1 1 0 0,1 0 0 0 0,-1-1-1 0 0,0 1 1 0 0,1 0 0 0 0,-1 0-1 0 0,1-1 1 0 0,-1 1 0 0 0,1 0 0 0 0,-1 0-1 0 0,0 0 1 0 0,1 0 0 0 0,-1 0-1 0 0,1 0 1 0 0,-1 0 0 0 0,1 0-1 0 0,-1 0 1 0 0,1 0 0 0 0,-1 0 0 0 0,0 0-1 0 0,1 0 1 0 0,-1 0 0 0 0,1 0-1 0 0,-1 0 1 0 0,1 0 0 0 0,-1 0 0 0 0,0 1-1 0 0,1-1 1 0 0,-1 0 0 0 0,1 0-1 0 0,-1 0 1 0 0,0 1 0 0 0,1-1-1 0 0,-1 0 1 0 0,0 1 0 0 0,1-1 0 0 0,-1 0-1 0 0,0 1 1 0 0,1-1 0 0 0,-1 0-1 0 0,0 1 1 0 0,0-1 0 0 0,0 1-1 0 0,1-1 1 0 0,-1 0 0 0 0,0 1 0 0 0,0-1-1 0 0,0 1 1 0 0,0-1 0 0 0,0 1-1 0 0,0-1 1 0 0,0 1 0 0 0,0-1 0 0 0,0 0-1 0 0,0 1 1 0 0,0-1 0 0 0,0 1-1 0 0,0-1 1 0 0,0 1 0 0 0,0-1-1 0 0,0 1 1 0 0,0-1 0 0 0,-1 0 0 0 0,1 1-1 0 0,0-1 1 0 0,0 1 0 0 0,-1-1-1 0 0,1 0 1 0 0,0 1 0 0 0,-1-1 5 0 0,38-8-363 0 0,236-138-640 0 0,-240 142-241 0 0,-37 30 656 0 0,-7-8 795 0 0,-1 0 1 0 0,-1-1-1 0 0,-1-1 1 0 0,0 0-1 0 0,-1-1 1 0 0,-10 8-208 0 0,-7 8 355 0 0,-151 142 620 0 0,181-160-2474 0 0,21-22 699 0 0,97-71-628 0 0,-33 28-189 0 0,-79 55-2686 0 0,-21 19 3253 0 0,-266 218 367 0 0,248-204 216 0 0,67-36-1577 0 0,-27 0 1936 0 0</inkml:trace>
  <inkml:trace contextRef="#ctx0" brushRef="#br0" timeOffset="13762.227">2423 1930 0 0 0,'0'0'473'0'0,"0"0"85"0"0,0 0-58 0 0,0 0-81 0 0,0 0-62 0 0,0 0-39 0 0,0 0-46 0 0,0 0-54 0 0,0 0-74 0 0,-14 27-69 0 0,-42 81-23 0 0,50-75 103 0 0,87-39 308 0 0,-86 31-94 0 0,-9 27-304 0 0,59-48 98 0 0,75-36 269 0 0,-63 30-777 0 0,-57 2 313 0 0,5 26 1609 0 0,-2-25-1514 0 0,-1-1 0 0 0,1 1 0 0 0,-1 0-1 0 0,1-1 1 0 0,-1 1 0 0 0,1-1-1 0 0,-1 0 1 0 0,1 0 0 0 0,0 0 0 0 0,-1 0-1 0 0,1 0 1 0 0,-1-1 0 0 0,1 1-1 0 0,-1-1 1 0 0,1 1 0 0 0,-1-1 0 0 0,1 0-1 0 0,-1 0 1 0 0,0 0 0 0 0,1 0 0 0 0,-1-1-1 0 0,0 1 1 0 0,0-1 0 0 0,0 1-1 0 0,0-1 1 0 0,0 0 0 0 0,0 0 0 0 0,-1 1-1 0 0,2-2-62 0 0,2-1 59 0 0,0 0 0 0 0,0-1 0 0 0,0 1 0 0 0,0-1 0 0 0,-1 0 0 0 0,1 0 0 0 0,-1 0 0 0 0,-1-1-1 0 0,1 0 1 0 0,-1 1 0 0 0,0-1 0 0 0,0 0 0 0 0,-1-1 0 0 0,0 1 0 0 0,0 0 0 0 0,0-1 0 0 0,-1 1-1 0 0,0-1 1 0 0,1-5-59 0 0,-2 11 0 0 0,0 0 1 0 0,1 0-1 0 0,-1-1 0 0 0,0 1 0 0 0,0 0 0 0 0,0 0 0 0 0,0 0 1 0 0,0 0-1 0 0,0-1 0 0 0,-1 1 0 0 0,1 0 0 0 0,0 0 0 0 0,0 0 1 0 0,-1 0-1 0 0,1 0 0 0 0,-1 0 0 0 0,1 0 0 0 0,-1 0 0 0 0,1 0 1 0 0,-1 0-1 0 0,0 0 0 0 0,0 0 0 0 0,1 0 0 0 0,-1 0 0 0 0,0 0 1 0 0,0 0-1 0 0,0 1 0 0 0,0-1 0 0 0,0 0 0 0 0,0 1 0 0 0,0-1 0 0 0,0 1 1 0 0,-1-1-1 0 0,-31-3 2564 0 0,46-11-1952 0 0,75-51-98 0 0,-64 27-472 0 0,-24 38-30 0 0,0 1 1 0 0,1-1-1 0 0,-1 0 0 0 0,1 1 1 0 0,-1-1-1 0 0,0 0 1 0 0,1 0-1 0 0,-1 0 0 0 0,0 0 1 0 0,0 1-1 0 0,0-1 1 0 0,0 0-1 0 0,0 0 0 0 0,0 0 1 0 0,0 0-1 0 0,0 1 1 0 0,0-1-1 0 0,0 0 0 0 0,0 0 1 0 0,0 0-1 0 0,-1 1 0 0 0,1-1 1 0 0,0 0-1 0 0,-1 0 1 0 0,1 0-1 0 0,0 1 0 0 0,-1-1 1 0 0,1 0-1 0 0,-1 1 1 0 0,1-1-1 0 0,-1 0 0 0 0,1 1 1 0 0,-1-1-1 0 0,0 1 0 0 0,1-1 1 0 0,-1 1-1 0 0,0-1 1 0 0,0 1-1 0 0,1-1 0 0 0,-1 1 1 0 0,0 0-1 0 0,0-1 1 0 0,1 1-1 0 0,-1 0 0 0 0,0 0 1 0 0,0-1-1 0 0,0 1 0 0 0,0 0 1 0 0,1 0-1 0 0,-2 0-12 0 0,-89 8 764 0 0,57-5 1038 0 0,52-28-1858 0 0,98-108-129 0 0,-97 81 57 0 0,-65 41 112 0 0,-51 44-72 0 0,35-21 822 0 0,61-12-583 0 0,1-7-173 0 0,1 1 0 0 0,0 0 0 0 0,0-1 0 0 0,0 1 0 0 0,1 0 0 0 0,0 0 0 0 0,0 0-1 0 0,0 0 1 0 0,1 1 0 0 0,0-1 0 0 0,0 1 0 0 0,1-1 0 0 0,-1 1 0 0 0,1 0 0 0 0,0 0 0 0 0,4-2 22 0 0,31-30-178 0 0,-39 37 170 0 0,0 0 84 0 0,0 0 18 0 0,-20-3-522 0 0,12-8-1056 0 0,6 3-4542 0 0,2 1-2173 0 0</inkml:trace>
  <inkml:trace contextRef="#ctx0" brushRef="#br0" timeOffset="21866.274">2103 1757 0 0 0,'0'0'315'0'0,"-10"-11"6876"0"0,-32 29-1841 0 0,40-12 822 0 0,2 11-6555 0 0,0-14 957 0 0,19 151 1628 0 0,-3-39-1314 0 0,-5 197 256 0 0,0-50-625 0 0,-1-77-361 0 0,0 175 69 0 0,-2-265-141 0 0,-4 1 1 0 0,-4 0-1 0 0,-4 4-86 0 0,-11 106 309 0 0,-1 70 107 0 0,-10 8 97 0 0,11-98-211 0 0,-4 113 181 0 0,-4-118-203 0 0,6 140 119 0 0,26 34 60 0 0,-2-148-73 0 0,9 81 66 0 0,-16-230-380 0 0,0-58-88 0 0,0 0 32 0 0,0 0-17 0 0,0 0-3 0 0,0 0 12 0 0,0 0-17 0 0,0 0-27 0 0,0 0-15 0 0,0 0-29 0 0,0 0-55 0 0,0-19-1373 0 0,5-9-666 0 0,0 9-3454 0 0,-1 4-6407 0 0</inkml:trace>
  <inkml:trace contextRef="#ctx0" brushRef="#br0" timeOffset="31363.512">1915 6057 0 0 0,'0'0'332'0'0,"0"0"367"0"0,0 0 90 0 0,0 0 21 0 0,0 0 19 0 0,0 0-24 0 0,0 0-52 0 0,0 0-45 0 0,0 0-21 0 0,-7-3 1347 0 0,5 2 3135 0 0,-6-18 899 0 0,-13-6-3712 0 0,17 21-2225 0 0,1 0-1 0 0,-1 0 1 0 0,0 0-1 0 0,-1 0 1 0 0,1 1-1 0 0,-1 0 1 0 0,1 0-1 0 0,-1 0 1 0 0,0 0-1 0 0,0 1 1 0 0,0 0-1 0 0,0 0 1 0 0,-1 0-1 0 0,1 1 1 0 0,0-1-1 0 0,-1 1 1 0 0,1 1-1 0 0,-1-1 1 0 0,1 1-1 0 0,-1 0 1 0 0,-1 0-131 0 0,-1 0 56 0 0,0 1 1 0 0,0 0-1 0 0,0 0 1 0 0,1 1-1 0 0,-1 0 0 0 0,0 0 1 0 0,1 0-1 0 0,0 1 1 0 0,-1 0-1 0 0,1 1 0 0 0,0 0 1 0 0,1 0-1 0 0,-1 0 0 0 0,1 1 1 0 0,0 0-1 0 0,0 0 1 0 0,0 1-1 0 0,0-1 0 0 0,1 1 1 0 0,0 1-1 0 0,-4 5-56 0 0,-45 73 288 0 0,49-71-261 0 0,-1 0 1 0 0,2 0-1 0 0,0 1 0 0 0,1 0 0 0 0,0 0 0 0 0,1 0 0 0 0,1 0 1 0 0,0 5-28 0 0,30 43 128 0 0,-25-56-118 0 0,0-1 1 0 0,0 0-1 0 0,1 0 1 0 0,-1 0-1 0 0,1 0 1 0 0,1-1-1 0 0,-1 0 1 0 0,1 0-1 0 0,0 0 1 0 0,0 0-1 0 0,0-1 1 0 0,0 0-1 0 0,1-1 1 0 0,0 0-1 0 0,0 1 1 0 0,0-2-11 0 0,17 11 89 0 0,57 5 191 0 0,10-18 220 0 0,-25-18-248 0 0,-60 15-208 0 0,1 1 0 0 0,-1-1 0 0 0,1 0 0 0 0,-1-1 0 0 0,0 1 0 0 0,0-1 0 0 0,-1 0 0 0 0,1-1 0 0 0,-1 1 0 0 0,0-1 0 0 0,0 0 0 0 0,-1 0 0 0 0,1-1-1 0 0,-1 0 1 0 0,0 1 0 0 0,0-1 0 0 0,-1 0 0 0 0,0-1 0 0 0,0 1 0 0 0,1-5-44 0 0,14-69 230 0 0,-17 41-141 0 0,1 30-81 0 0,-1 1 0 0 0,-1 0 0 0 0,1-1 0 0 0,-1 1 0 0 0,-1 0 0 0 0,0 0 0 0 0,0-1 0 0 0,-1 1 0 0 0,1 0 1 0 0,-2 0-1 0 0,1 0 0 0 0,-1 0 0 0 0,-1 1 0 0 0,1-1 0 0 0,-1 1 0 0 0,-2-3-8 0 0,-2-1-55 0 0,-1 1 0 0 0,0 1 0 0 0,0 0-1 0 0,0 0 1 0 0,-1 0 0 0 0,-1 1 0 0 0,0 1 0 0 0,0 0-1 0 0,0 0 1 0 0,0 1 0 0 0,-1 1 0 0 0,0 0-1 0 0,-1 0 1 0 0,1 2 0 0 0,-1-1 55 0 0,-66-11-2231 0 0,53 13-986 0 0,0 1-3456 0 0,19 1-4943 0 0</inkml:trace>
  <inkml:trace contextRef="#ctx0" brushRef="#br0" timeOffset="34039.744">1797 5446 0 0 0,'0'0'600'0'0,"0"0"644"0"0,0 0 42 0 0,0 0-102 0 0,0 0-74 0 0,0 0-31 0 0,0 0-51 0 0,0 0-44 0 0,0 0-48 0 0,0 0-70 0 0,0 0-50 0 0,0 0-58 0 0,0 0-26 0 0,-6-2-60 0 0,-34-7 1958 0 0,10 8-229 0 0,-82 13 195 0 0,31 13-1487 0 0,-45 41 108 0 0,98-44-878 0 0,1 0 0 0 0,1 2 0 0 0,2 1 1 0 0,0 0-1 0 0,-17 27-339 0 0,27-35 78 0 0,0 2-1 0 0,2 0 1 0 0,0 0-1 0 0,1 1 1 0 0,1 1 0 0 0,1-1-1 0 0,1 2 1 0 0,0-1 0 0 0,2 1-1 0 0,-1 6-77 0 0,-17 120 387 0 0,21 69 262 0 0,20-159-413 0 0,30 87 226 0 0,-42-132-421 0 0,1-1 0 0 0,1 1 1 0 0,-1-1-1 0 0,2-1 0 0 0,0 0 1 0 0,0 0-1 0 0,1 0 0 0 0,0-1 1 0 0,1 0-1 0 0,9 7-41 0 0,21 24 123 0 0,-26-25-85 0 0,2 0 1 0 0,0-1-1 0 0,0 0 0 0 0,1-1 1 0 0,1-1-1 0 0,0-1 0 0 0,1-1 1 0 0,14 6-39 0 0,7 2 36 0 0,-14-12 62 0 0,45 8 89 0 0,121-11 196 0 0,-128-16-278 0 0,1-2-10 0 0,47-16 94 0 0,20-29 25 0 0,-68 18-54 0 0,23-43 53 0 0,-37-26-30 0 0,-31 25-37 0 0,20-59-51 0 0,-37 38 101 0 0,-48-1-96 0 0,9 4-25 0 0,4 45 20 0 0,-13-9-9 0 0,-20-14-4 0 0,14 19-85 0 0,-19 28 43 0 0,4 5-1 0 0,1 28-123 0 0,57 2 94 0 0,5-1-9 0 0,-1 0 1 0 0,1 0 0 0 0,-1 0 0 0 0,1 0 0 0 0,-1 0-1 0 0,1-1 1 0 0,-1 0 0 0 0,1 0 0 0 0,-1 0 0 0 0,1-1-1 0 0,0 1 1 0 0,0-1 0 0 0,-1 0 0 0 0,1 0 0 0 0,1-1-1 0 0,-2 0-1 0 0,-65-34-740 0 0,63 33-175 0 0,-8-8-424 0 0,12 6-2575 0 0,2-1-3631 0 0,1 3-4634 0 0</inkml:trace>
  <inkml:trace contextRef="#ctx0" brushRef="#br0" timeOffset="36051.488">1532 6874 0 0 0,'0'0'692'0'0,"0"0"190"0"0,0 0 99 0 0,0 0 27 0 0,0 0 17 0 0,0 0 7 0 0,0 0-21 0 0,0 0-26 0 0,0-1-647 0 0,0-1 9115 0 0,0 2-7757 0 0,-10 64 1725 0 0,-30 26-2554 0 0,19-46-581 0 0,-71 144 141 0 0,73-148-331 0 0,19-39-91 0 0,0-1 7 0 0,0 0 7 0 0,0 0-32 0 0,0 0-5 0 0,0 0 4 0 0,0 0 7 0 0,0 0 7 0 0,0 0-18 0 0,0 0 6 0 0,0 0 15 0 0,0 0-18 0 0,0 0 30 0 0,0 0 8 0 0,0 0-12 0 0,0 0-21 0 0,0 0 20 0 0,0 0-16 0 0,0 0 2 0 0,0 0-28 0 0,0 0-4 0 0,8-19-1644 0 0,8 7-1527 0 0,-6 3-4809 0 0,-7 8-3194 0 0</inkml:trace>
  <inkml:trace contextRef="#ctx0" brushRef="#br0" timeOffset="36693.543">2014 6823 0 0 0,'0'0'468'0'0,"0"0"351"0"0,0 0 288 0 0,0 0 161 0 0,0 0 56 0 0,5-5-113 0 0,12-12-173 0 0,-13 11 4446 0 0,-2 6 4239 0 0,-4 11-8629 0 0,15 112 1825 0 0,23 40-1397 0 0,36 2-848 0 0,-22-76-433 0 0,-44-83-439 0 0,-7-20-785 0 0,0-1-289 0 0,1 2-1596 0 0,0 5-3733 0 0,0 4-5520 0 0</inkml:trace>
  <inkml:trace contextRef="#ctx0" brushRef="#br0" timeOffset="37984.148">376 7519 968 0 0,'0'0'2126'0'0,"0"0"-35"0"0,0 0-125 0 0,0 0-151 0 0,0 0-131 0 0,0 0-130 0 0,0 0-110 0 0,0 0-146 0 0,0 0-161 0 0,0 0-172 0 0,0 0-133 0 0,0 0-115 0 0,25 1-85 0 0,162 5 1015 0 0,275-13 1335 0 0,62 7-1956 0 0,-221 3-406 0 0,59-7-102 0 0,175 1 319 0 0,-308-1-566 0 0,75-10 58 0 0,65-1 21 0 0,-148 12-17 0 0,214-5 274 0 0,-50 37-111 0 0,92-26-108 0 0,-110-21-353 0 0,-354 16-1432 0 0,-21-7-6448 0 0,4 6-4419 0 0</inkml:trace>
  <inkml:trace contextRef="#ctx0" brushRef="#br0" timeOffset="38783.689">1372 7217 520 0 0,'0'0'1106'0'0,"0"0"66"0"0,0 0 160 0 0,0 0 161 0 0,0 0-12 0 0,0 0-177 0 0,0 0-237 0 0,0 0-212 0 0,0 0-105 0 0,0 0-29 0 0,0 0-10 0 0,0 0-16 0 0,0 0-24 0 0,5 3 5349 0 0,-109 141-2934 0 0,41-67-2929 0 0,28-33-1483 0 0,35-44 628 0 0,0 0-381 0 0,0 0-530 0 0,2-3-6567 0 0,3-1-2077 0 0</inkml:trace>
  <inkml:trace contextRef="#ctx0" brushRef="#br0" timeOffset="39403.426">2180 7235 0 0 0,'0'0'193'0'0,"-5"6"588"0"0,-23 26 1095 0 0,10-27 2650 0 0,12 0 6064 0 0,11 6-7487 0 0,26 93 463 0 0,-22-78-3179 0 0,34 61 538 0 0,-38-82-1817 0 0,8 9 2345 0 0,-11-13-5579 0 0,-2-6-4941 0 0,-1 1-2784 0 0</inkml:trace>
  <inkml:trace contextRef="#ctx0" brushRef="#br0" timeOffset="42003.178">459 7633 7098 0 0,'0'0'964'0'0,"0"0"-284"0"0,0 0-201 0 0,0 0 154 0 0,-33 20 322 0 0,-104 65 260 0 0,-31 19 2643 0 0,162-101-3773 0 0,-8 5 26 0 0,1 0-1 0 0,0 0 0 0 0,0 2 1 0 0,1-1-1 0 0,0 2 1 0 0,1-1-1 0 0,0 2 0 0 0,-4 5-110 0 0,15-16-13 0 0,0 0-1 0 0,0 0 0 0 0,0 0 1 0 0,0 0-1 0 0,0 0 0 0 0,0 0 1 0 0,0 0-1 0 0,1 0 0 0 0,-1 0 1 0 0,0 0-1 0 0,1 0 0 0 0,-1 0 1 0 0,1 0-1 0 0,-1 0 0 0 0,1 0 0 0 0,-1 0 1 0 0,1 0-1 0 0,0-1 0 0 0,-1 1 1 0 0,1 0-1 0 0,0-1 0 0 0,0 1 1 0 0,0 0-1 0 0,-1-1 0 0 0,1 1 1 0 0,0-1-1 0 0,0 1 0 0 0,0-1 1 0 0,0 1-1 0 0,0-1 0 0 0,0 0 1 0 0,0 0-1 0 0,0 1 0 0 0,0-1 1 0 0,0 0-1 0 0,0 0 0 0 0,0 0 1 0 0,0 0-1 0 0,0 0 0 0 0,0 0 1 0 0,0 0-1 0 0,0-1 0 0 0,0 1 1 0 0,0 0-1 0 0,0 0 0 0 0,0-1 1 0 0,0 1-1 0 0,0-1 0 0 0,0 1 1 0 0,0-1-1 0 0,-1 1 0 0 0,1-1 1 0 0,0 1-1 0 0,0-2 14 0 0,10 2-13 0 0,15-2-29 0 0,-1-2-1 0 0,0 0 0 0 0,-1-2 0 0 0,1 0 0 0 0,-1-2 0 0 0,15-7 43 0 0,16-4-85 0 0,695-260 687 0 0,-727 272-561 0 0,26-11 116 0 0,1 3 0 0 0,0 2 0 0 0,0 2 0 0 0,1 2 0 0 0,1 3 0 0 0,12 1-157 0 0,-63 4 9 0 0,0 1 0 0 0,0 0 0 0 0,0 0 0 0 0,0-1 0 0 0,0 1 0 0 0,0 0 0 0 0,0 0 0 0 0,0 0 0 0 0,1 0 0 0 0,-1 0 0 0 0,0 1 0 0 0,0-1 0 0 0,0 0 0 0 0,0 0-1 0 0,0 1 1 0 0,0-1 0 0 0,0 1 0 0 0,0-1 0 0 0,0 1 0 0 0,0-1 0 0 0,0 1 0 0 0,-1-1 0 0 0,1 1 0 0 0,0 0 0 0 0,0-1 0 0 0,0 1 0 0 0,-1 0 0 0 0,1 0 0 0 0,0 0 0 0 0,-1 0 0 0 0,1 0-1 0 0,-1 0 1 0 0,1 0 0 0 0,-1 0 0 0 0,1 0 0 0 0,-1 0 0 0 0,0 0 0 0 0,1 0 0 0 0,-1 0 0 0 0,0 0 0 0 0,0 0 0 0 0,0 0 0 0 0,0 0 0 0 0,0 0 0 0 0,0 0 0 0 0,0 0 0 0 0,0 0 0 0 0,0 0-1 0 0,-1 0 1 0 0,1 1 0 0 0,0-1 0 0 0,-1 0 0 0 0,1 0 0 0 0,-1 0-9 0 0,-7 13 100 0 0,0-1 0 0 0,-1 0-1 0 0,0 0 1 0 0,-1-1 0 0 0,-1 0-1 0 0,0 0 1 0 0,-1-1 0 0 0,-8 6-100 0 0,1 0 29 0 0,-57 47 3 0 0,-2-3 0 0 0,-3-3 0 0 0,-3-4 0 0 0,-2-4 0 0 0,-12 1-32 0 0,-123 55 319 0 0,265-120-962 0 0,410-210 280 0 0,-267 134-16 0 0,33-16 414 0 0,113-32-35 0 0,-282 120 48 0 0,1 3 1 0 0,0 2-1 0 0,1 2 0 0 0,1 3 1 0 0,40-1-49 0 0,-92 8 3 0 0,1 0 0 0 0,0 1 0 0 0,0-1 0 0 0,0 1 1 0 0,0-1-1 0 0,0 1 0 0 0,0 0 0 0 0,0 0 1 0 0,0 1-1 0 0,0-1 0 0 0,0 0 0 0 0,0 1 1 0 0,0 0-1 0 0,0 0 0 0 0,-1 0 0 0 0,1 0 1 0 0,0 0-1 0 0,0 0 0 0 0,-1 1 0 0 0,1-1 1 0 0,-1 1-1 0 0,1 0 0 0 0,-1 0 0 0 0,0 0 0 0 0,0 0 1 0 0,0 0-1 0 0,0 0 0 0 0,0 1 0 0 0,0-1 1 0 0,0 1-1 0 0,-1-1 0 0 0,1 1 0 0 0,-1-1 1 0 0,0 1-1 0 0,0 0 0 0 0,0 0 0 0 0,0 0 1 0 0,0 0-1 0 0,-1 0 0 0 0,0 0 0 0 0,1 0 1 0 0,-1 0-4 0 0,-5 11 57 0 0,-1-1 1 0 0,0 0 0 0 0,-1 0-1 0 0,-1-1 1 0 0,0 0 0 0 0,0 0-1 0 0,-1-1 1 0 0,-1 0 0 0 0,0-1 0 0 0,-4 4-58 0 0,6-6 11 0 0,-40 40 118 0 0,-3-1 1 0 0,-2-3-1 0 0,-2-2 1 0 0,-2-2 0 0 0,-1-3-1 0 0,-63 29-129 0 0,53-26-373 0 0,191-88-337 0 0,-99 35 585 0 0,-15 9 106 0 0,515-250-6418 0 0,-296 155 7501 0 0,-204 88-790 0 0,1 1 0 0 0,1 1 0 0 0,0 1 1 0 0,0 2-1 0 0,0 0 0 0 0,1 2 0 0 0,0 1 0 0 0,0 1 0 0 0,17 1-274 0 0,-43 1 32 0 0,1 0 0 0 0,-1 0-1 0 0,1 1 1 0 0,-1-1 0 0 0,1 0-1 0 0,-1 1 1 0 0,1-1 0 0 0,-1 0 0 0 0,0 1-1 0 0,1 0 1 0 0,-1-1 0 0 0,0 1-1 0 0,1 0 1 0 0,-1 0 0 0 0,0 0-1 0 0,0 0 1 0 0,1 0 0 0 0,-1 0-1 0 0,0 0 1 0 0,0 0 0 0 0,0 0 0 0 0,-1 0-1 0 0,1 1 1 0 0,0-1 0 0 0,0 0-1 0 0,-1 1 1 0 0,1-1 0 0 0,0 1-1 0 0,-1-1 1 0 0,0 1 0 0 0,1-1 0 0 0,-1 1-1 0 0,0-1 1 0 0,0 1 0 0 0,0-1-1 0 0,0 1 1 0 0,0-1 0 0 0,0 1-1 0 0,0-1 1 0 0,0 1 0 0 0,-1-1-1 0 0,1 1 1 0 0,0-1 0 0 0,-1 2-32 0 0,-31 62 1339 0 0,-15-16-955 0 0,-2-2-1 0 0,-2-2 0 0 0,-2-2 0 0 0,-2-2 1 0 0,-1-3-1 0 0,-13 3-383 0 0,35-18 278 0 0,-42 21-66 0 0,92-45-613 0 0,151-82-665 0 0,259-131-4136 0 0,-331 168 5557 0 0,1 4 0 0 0,3 4 0 0 0,1 4 0 0 0,6 4-355 0 0,-82 25 249 0 0,2 0 1 0 0,-1 2-1 0 0,0 0 1 0 0,0 2-1 0 0,1 1 0 0 0,17 2-249 0 0,-41-2 29 0 0,1 0 0 0 0,-1 1 0 0 0,0-1 0 0 0,0 0 0 0 0,0 1 0 0 0,0-1 0 0 0,0 1 0 0 0,0 0-1 0 0,0-1 1 0 0,0 1 0 0 0,0 0 0 0 0,0 0 0 0 0,0 1 0 0 0,0-1 0 0 0,0 0 0 0 0,-1 1 0 0 0,1-1 0 0 0,-1 1-1 0 0,1-1 1 0 0,-1 1 0 0 0,1 0 0 0 0,-1-1 0 0 0,0 1 0 0 0,0 0 0 0 0,0 0 0 0 0,0 0 0 0 0,0 0 0 0 0,0 0-1 0 0,-1 0 1 0 0,1 0 0 0 0,-1 0 0 0 0,1 0 0 0 0,-1 1 0 0 0,0-1 0 0 0,0 0 0 0 0,0 0 0 0 0,0 0 0 0 0,0 0-1 0 0,0 1 1 0 0,-1 1-29 0 0,-37 80 1085 0 0,7-51-875 0 0,-1-1-1 0 0,-2-2 1 0 0,-1-2 0 0 0,-1-1 0 0 0,-35 19-210 0 0,-41 33 813 0 0,84-52-743 0 0,40-27-295 0 0,83-37-22 0 0,93-49-834 0 0,-76 33 373 0 0,1 4 1 0 0,117-31 707 0 0,-196 70 58 0 0,-5 1 114 0 0,0 1 1 0 0,0 1-1 0 0,0 2 0 0 0,1 1 0 0 0,0 1 1 0 0,0 2-1 0 0,5 1-172 0 0,-34-1 19 0 0,0 1 1 0 0,0 0-1 0 0,0 0 1 0 0,0 0-1 0 0,0 0 1 0 0,0 0-1 0 0,0 0 1 0 0,0 0-1 0 0,0 0 1 0 0,0 0-1 0 0,0 0 1 0 0,0 1-1 0 0,-1-1 1 0 0,1 0-1 0 0,0 1 1 0 0,0-1-1 0 0,0 1 1 0 0,0-1-1 0 0,0 1 1 0 0,-1-1-1 0 0,1 1 1 0 0,0-1-1 0 0,0 1 1 0 0,-1 0-1 0 0,1 0 0 0 0,0-1 1 0 0,-1 1-1 0 0,1 0 1 0 0,-1 0-1 0 0,1 0 1 0 0,-1-1-1 0 0,1 1 1 0 0,-1 0-1 0 0,0 0 1 0 0,1 0-1 0 0,-1 0 1 0 0,0 0-1 0 0,0 0 1 0 0,0 0-1 0 0,0 0 1 0 0,0 0-1 0 0,0 0 1 0 0,0 0-1 0 0,0 0 1 0 0,0 0-1 0 0,0 0 1 0 0,0 0-1 0 0,-1 0 1 0 0,1 0-1 0 0,0 0-19 0 0,-29 39 840 0 0,-176 111 581 0 0,80-68-761 0 0,126-83-671 0 0,-1 0 1 0 0,1 1-1 0 0,-1-1 0 0 0,1 0 0 0 0,-1 1 0 0 0,1-1 0 0 0,-1 0 0 0 0,0 1 0 0 0,1-1 0 0 0,-1 1 0 0 0,1-1 0 0 0,-1 0 0 0 0,0 1 0 0 0,0-1 1 0 0,1 1-1 0 0,-1-1 0 0 0,0 1 0 0 0,0-1 0 0 0,1 1 0 0 0,-1 0 0 0 0,0-1 0 0 0,0 1 0 0 0,0-1 0 0 0,0 1 0 0 0,0-1 0 0 0,0 1 1 0 0,0-1-1 0 0,0 1 0 0 0,0 0 0 0 0,0-1 0 0 0,0 1 0 0 0,0-1 0 0 0,-1 1 0 0 0,1-1 0 0 0,0 1 0 0 0,0-1 0 0 0,0 1 0 0 0,-1-1 0 0 0,1 1 1 0 0,0-1-1 0 0,-1 1 0 0 0,1-1 0 0 0,0 1 0 0 0,-1-1 0 0 0,1 0 0 0 0,-1 1 0 0 0,1-1 0 0 0,-1 1 11 0 0,112-36-693 0 0,251-122-861 0 0,-132 68 2736 0 0,91-16-1182 0 0,-287 95 182 0 0,0 1 0 0 0,1 2 0 0 0,-1 2 0 0 0,2 1 1 0 0,17 1-183 0 0,-52 3 24 0 0,0 0 0 0 0,-1 1 1 0 0,1-1-1 0 0,0 0 1 0 0,-1 0-1 0 0,1 1 1 0 0,-1-1-1 0 0,1 0 1 0 0,-1 1-1 0 0,1-1 1 0 0,-1 0-1 0 0,1 1 1 0 0,-1-1-1 0 0,1 1 1 0 0,-1-1-1 0 0,1 1 1 0 0,-1-1-1 0 0,0 1 0 0 0,1-1 1 0 0,-1 1-1 0 0,0 0 1 0 0,1-1-1 0 0,-1 1 1 0 0,0-1-1 0 0,0 1 1 0 0,1 0-1 0 0,-1-1 1 0 0,0 1-1 0 0,0 0 1 0 0,0-1-1 0 0,0 1 1 0 0,0 0-1 0 0,0-1 0 0 0,0 1 1 0 0,0 0-1 0 0,0-1 1 0 0,-1 1-1 0 0,1-1 1 0 0,0 1-1 0 0,0 0 1 0 0,-1-1-1 0 0,1 1 1 0 0,0-1-1 0 0,0 1 1 0 0,-1 0-1 0 0,1-1 1 0 0,-1 1-1 0 0,1-1 0 0 0,-1 1 1 0 0,1-1-1 0 0,0 0 1 0 0,-1 1-1 0 0,0-1 1 0 0,1 1-25 0 0,-23 34 739 0 0,-187 175-39 0 0,190-190-1228 0 0,-19 18 37 0 0,25-29-3344 0 0,-1-3-3488 0 0,8-6-4628 0 0</inkml:trace>
  <inkml:trace contextRef="#ctx0" brushRef="#br0" timeOffset="43675.776">5413 7460 0 0 0,'0'0'1324'0'0,"0"0"-205"0"0,0 0-23 0 0,0 0 75 0 0,0 0-24 0 0,0 0-179 0 0,0 0-279 0 0,0 0-299 0 0,0 0-166 0 0,0 0-64 0 0,0 0 8 0 0,0 0 107 0 0,0 0 111 0 0,-7 8 1442 0 0,7-5 3913 0 0,77 12-860 0 0,-25-8-4277 0 0,1-3 0 0 0,0-2 0 0 0,0-3 0 0 0,0-1 0 0 0,7-4-604 0 0,81-6 360 0 0,-68 8-186 0 0,3-7 309 0 0,-76 11-494 0 0,0 0 13 0 0,0 0-8 0 0,0 0 4 0 0,0 0 18 0 0,0 0-2 0 0,0 0 13 0 0,0 0 0 0 0,0 0 2 0 0,0 0-2 0 0,0 0 8 0 0,0 0 18 0 0,0 0 6 0 0,0 0-9 0 0,0 0 18 0 0,0 0-12 0 0,0 0 8 0 0,0 0 10 0 0,0 0-16 0 0,0 0-11 0 0,0 0-15 0 0,0 0-15 0 0,0 0-3 0 0,0 0 11 0 0,0 0-6 0 0,0 0-3 0 0,0 0 0 0 0,0 0-6 0 0,0 0-16 0 0,0 0 11 0 0,0 0 10 0 0,0 0-1 0 0,0 0-2 0 0,0 0 4 0 0,0 0-13 0 0,0 0 17 0 0,0 0 9 0 0,0 0-2 0 0,0 0 1 0 0,0 0-8 0 0,0 0 0 0 0,0 0-9 0 0,0 0 1 0 0,0 0 12 0 0,0 0-11 0 0,0 0 3 0 0,0 0 11 0 0,0 0 13 0 0,0 0-14 0 0,0 0-19 0 0,0 0-35 0 0,0 0 27 0 0,0 0 3 0 0,0 0-12 0 0,0 0 19 0 0,0 0-13 0 0,0 0 15 0 0,0 0 5 0 0,0 0-8 0 0,0 0-22 0 0,0 0 33 0 0,0 0 1 0 0,0 0 8 0 0,0 0 17 0 0,0 0-17 0 0,23 0 219 0 0,64-7-36 0 0,-74 5-1899 0 0,-7-7-4190 0 0,-6 5-6064 0 0</inkml:trace>
  <inkml:trace contextRef="#ctx0" brushRef="#br1" timeOffset="67980.864">2110 3270 0 0 0,'0'0'336'0'0,"0"0"679"0"0,0 0 205 0 0,0 0 42 0 0,0 0-49 0 0,0 0-107 0 0,0 0 5 0 0,0 0 37 0 0,0 0 47 0 0,-6-15 4446 0 0,-25 20-1434 0 0,-23 38-3458 0 0,16 12-460 0 0,37-53-273 0 0,0 0-1 0 0,0 0 1 0 0,0 1-1 0 0,1-1 1 0 0,-1 1-1 0 0,1-1 1 0 0,-1 1-1 0 0,1-1 1 0 0,0 1-1 0 0,0-1 1 0 0,0 0-1 0 0,0 1 1 0 0,1-1-1 0 0,-1 1 1 0 0,1-1-1 0 0,-1 1 1 0 0,1-1-1 0 0,0 0 1 0 0,0 1-1 0 0,0-1 1 0 0,0 0-1 0 0,0 0 1 0 0,1 0-1 0 0,-1 0 1 0 0,0 0-1 0 0,1 0 0 0 0,0 0 1 0 0,-1 0-1 0 0,1 0 1 0 0,0-1-1 0 0,0 1 1 0 0,0-1-1 0 0,0 1 1 0 0,0-1-1 0 0,1 0 1 0 0,-1 0-1 0 0,0 0 1 0 0,1 0-1 0 0,-1 0 1 0 0,0-1-1 0 0,1 1 1 0 0,-1-1-1 0 0,1 0 1 0 0,-1 1-1 0 0,1-1 1 0 0,-1 0-1 0 0,1 0 1 0 0,-1 0-1 0 0,1-1-15 0 0,4 1 81 0 0,0-1 0 0 0,0 1 0 0 0,0-2 0 0 0,1 1-1 0 0,-1-1 1 0 0,-1 0 0 0 0,1 0 0 0 0,0-1 0 0 0,0 0-1 0 0,-1 0 1 0 0,0-1 0 0 0,1 1 0 0 0,-1-2 0 0 0,-1 1 0 0 0,1 0-1 0 0,-1-1 1 0 0,1 0 0 0 0,-1-1 0 0 0,-1 1 0 0 0,1-1 0 0 0,-1 0-1 0 0,0 0 1 0 0,0 0 0 0 0,-1 0 0 0 0,0-1 0 0 0,0 1 0 0 0,0-1-1 0 0,-1 0-80 0 0,-1 5 25 0 0,-1 0-1 0 0,1 0 1 0 0,-1-1-1 0 0,0 1 0 0 0,1 0 1 0 0,-1 0-1 0 0,0-1 1 0 0,0 1-1 0 0,-1 0 1 0 0,1 0-1 0 0,0 0 0 0 0,-1-1 1 0 0,1 1-1 0 0,-1 0 1 0 0,0 0-1 0 0,0 0 0 0 0,0 0 1 0 0,0 0-1 0 0,0 0 1 0 0,0 0-1 0 0,0 0 1 0 0,-1 1-1 0 0,1-1 0 0 0,0 0 1 0 0,-1 1-1 0 0,0-1 1 0 0,1 1-1 0 0,-1 0 1 0 0,0-1-1 0 0,0 1 0 0 0,0 0 1 0 0,0 0-1 0 0,0 0 1 0 0,0 0-1 0 0,0 0 0 0 0,0 1 1 0 0,0-1-1 0 0,0 1 1 0 0,-1-1-1 0 0,1 1 1 0 0,0 0-1 0 0,0 0 0 0 0,0 0 1 0 0,-1 0-1 0 0,1 0-24 0 0,-4 0-1 0 0,2-1-8 0 0,-1 0 1 0 0,1 0-1 0 0,-1 1 0 0 0,1-1 0 0 0,-1 1 1 0 0,1 0-1 0 0,-1 1 0 0 0,0-1 0 0 0,1 1 0 0 0,-1 0 1 0 0,1 0-1 0 0,-1 0 0 0 0,1 1 0 0 0,0-1 1 0 0,0 1-1 0 0,-1 0 0 0 0,1 0 0 0 0,0 1 1 0 0,1-1-1 0 0,-1 1 0 0 0,0 0 0 0 0,1 0 1 0 0,-1 0-1 0 0,1 0 0 0 0,0 1 0 0 0,0-1 1 0 0,1 1-1 0 0,-1 0 0 0 0,1 0 0 0 0,-2 2 9 0 0,3-2 0 0 0,-1-1-1 0 0,1 0 1 0 0,0 1 0 0 0,0-1-1 0 0,0 1 1 0 0,1-1-1 0 0,-1 1 1 0 0,1 0 0 0 0,0-1-1 0 0,0 1 1 0 0,0-1-1 0 0,0 1 1 0 0,1 0 0 0 0,-1-1-1 0 0,1 1 1 0 0,0-1-1 0 0,0 1 1 0 0,0-1 0 0 0,1 0-1 0 0,-1 1 1 0 0,1-1-1 0 0,0 0 1 0 0,0 0 0 0 0,0 0-1 0 0,0 0 1 0 0,0 0-1 0 0,1-1 1 0 0,-1 1 0 0 0,1-1-1 0 0,0 1 1 0 0,0-1-1 0 0,0 0 1 0 0,0 0 0 0 0,0 0-1 0 0,0-1 1 0 0,0 1-1 0 0,1-1 1 0 0,-1 1 0 0 0,1-1-1 0 0,2 0 1 0 0,1-1 28 0 0,-1 0-1 0 0,1 0 1 0 0,0-1 0 0 0,0 0-1 0 0,-1 0 1 0 0,1-1-1 0 0,-1 0 1 0 0,1 0 0 0 0,-1 0-1 0 0,0-1 1 0 0,0 0-1 0 0,0 0 1 0 0,0 0 0 0 0,0-1-1 0 0,-1 0 1 0 0,1 0 0 0 0,-1-1-1 0 0,0 1 1 0 0,-1-1-1 0 0,2-1-27 0 0,-4 4 17 0 0,0 1 0 0 0,0-1 0 0 0,0 0 0 0 0,0 1 0 0 0,-1-1 0 0 0,1 0 0 0 0,0 0 0 0 0,-1 0 0 0 0,1-1 0 0 0,-1 1-1 0 0,0 0 1 0 0,1-1 0 0 0,-1 1 0 0 0,0 0 0 0 0,-1-1 0 0 0,1 1 0 0 0,0-1 0 0 0,-1 0 0 0 0,1 1 0 0 0,-1-1 0 0 0,0 1 0 0 0,0-1 0 0 0,0 0 0 0 0,0 1-1 0 0,-1-1 1 0 0,1 1 0 0 0,0-1 0 0 0,-1 0 0 0 0,0 1 0 0 0,0-1 0 0 0,0 1 0 0 0,0 0 0 0 0,0-1 0 0 0,0 1 0 0 0,-1 0 0 0 0,1 0 0 0 0,-1-1-1 0 0,1 1 1 0 0,-1 0 0 0 0,0 1 0 0 0,0-1 0 0 0,0 0 0 0 0,0 0 0 0 0,0 1 0 0 0,0-1 0 0 0,0 1 0 0 0,-1 0 0 0 0,1 0 0 0 0,0 0 0 0 0,-1 0 0 0 0,1 0-1 0 0,-1 0 1 0 0,1 0 0 0 0,-1 1 0 0 0,-1-1-17 0 0,-86 16-265 0 0,81-12 233 0 0,1 1 1 0 0,-1 0-1 0 0,1 1 0 0 0,0 0 1 0 0,0 0-1 0 0,0 1 1 0 0,1 0-1 0 0,0 0 0 0 0,0 1 1 0 0,1 0-1 0 0,0 0 1 0 0,0 1-1 0 0,-4 7 32 0 0,9-14-2 0 0,0 0 0 0 0,0 1 1 0 0,1-1-1 0 0,-1 0 0 0 0,1 1 0 0 0,-1-1 0 0 0,1 1 0 0 0,0-1 1 0 0,0 0-1 0 0,0 1 0 0 0,-1-1 0 0 0,1 1 0 0 0,0-1 1 0 0,1 1-1 0 0,-1-1 0 0 0,0 0 0 0 0,0 1 0 0 0,1-1 0 0 0,-1 1 1 0 0,0-1-1 0 0,1 0 0 0 0,0 1 0 0 0,-1-1 0 0 0,1 0 0 0 0,0 0 1 0 0,-1 1-1 0 0,1-1 0 0 0,0 0 0 0 0,0 0 0 0 0,0 0 0 0 0,0 0 1 0 0,0 0-1 0 0,0 0 0 0 0,1 0 0 0 0,-1 0 0 0 0,0-1 1 0 0,0 1-1 0 0,1 0 0 0 0,-1-1 0 0 0,0 1 0 0 0,1-1 0 0 0,-1 1 1 0 0,0-1-1 0 0,1 0 0 0 0,0 1 2 0 0,64 7 110 0 0,-57-7-73 0 0,-1-1 1 0 0,0-1-1 0 0,1 1 1 0 0,-1-2-1 0 0,0 1 0 0 0,0-1 1 0 0,0 0-1 0 0,0-1 1 0 0,0 0-1 0 0,0 0 0 0 0,-1 0 1 0 0,1-1-1 0 0,-1 0 0 0 0,0-1 1 0 0,0 0-1 0 0,-1 0 1 0 0,1 0-1 0 0,-1-1 0 0 0,0 0 1 0 0,-1 0-1 0 0,1-1 1 0 0,-1 1-1 0 0,0-1 0 0 0,-1 0 1 0 0,0 0-1 0 0,0-1 1 0 0,0 1-1 0 0,-1-1 0 0 0,1-5-37 0 0,-3 10 1 0 0,-1 1-1 0 0,0-1 1 0 0,0 0 0 0 0,0 1-1 0 0,0-1 1 0 0,-1 0-1 0 0,1 1 1 0 0,-1-1-1 0 0,1 1 1 0 0,-1-1 0 0 0,0 1-1 0 0,0-1 1 0 0,0 1-1 0 0,0-1 1 0 0,-1 1-1 0 0,1 0 1 0 0,-1 0 0 0 0,1-1-1 0 0,-1 1 1 0 0,0 0-1 0 0,0 1 1 0 0,1-1-1 0 0,-1 0 1 0 0,-1 0-1 0 0,1 1 1 0 0,0-1 0 0 0,0 1-1 0 0,-1 0 1 0 0,1 0-1 0 0,0 0 1 0 0,-1 0-1 0 0,1 0 1 0 0,-1 0 0 0 0,0 1-1 0 0,1-1 1 0 0,-1 1-1 0 0,1 0 1 0 0,-1-1-1 0 0,0 1 1 0 0,1 0 0 0 0,-1 1-1 0 0,0-1 1 0 0,1 0-1 0 0,-1 1 1 0 0,1 0-1 0 0,-1-1 1 0 0,0 2-1 0 0,-6 0-17 0 0,1 0-1 0 0,-1 1 1 0 0,1 0 0 0 0,0 1 0 0 0,0 0-1 0 0,0 0 1 0 0,0 1 0 0 0,1 0 0 0 0,0 0-1 0 0,0 0 1 0 0,0 1 0 0 0,1 0 0 0 0,0 1-1 0 0,0-1 1 0 0,-3 6 17 0 0,1-4-22 0 0,5-4 13 0 0,0 0 0 0 0,0 0 0 0 0,0 0 0 0 0,0 0 0 0 0,0 1 1 0 0,1 0-1 0 0,0-1 0 0 0,0 1 0 0 0,0 0 0 0 0,1 0 0 0 0,0 0 1 0 0,0 0-1 0 0,0 0 0 0 0,0 0 0 0 0,1 0 0 0 0,0 5 9 0 0,1-8 3 0 0,0 1 0 0 0,1-2 0 0 0,-1 1 0 0 0,1 0 0 0 0,-1 0 0 0 0,1 0 0 0 0,0-1 0 0 0,0 1 0 0 0,0-1 0 0 0,0 1 0 0 0,0-1 0 0 0,0 0 0 0 0,0 0 0 0 0,0 0 0 0 0,1 0 0 0 0,-1 0 0 0 0,0 0 0 0 0,0-1 0 0 0,1 1 0 0 0,-1-1 0 0 0,1 1 0 0 0,-1-1 0 0 0,0 0 0 0 0,1 0 0 0 0,-1 0 0 0 0,1 0 0 0 0,-1-1 0 0 0,1 1 0 0 0,1-1-3 0 0,-2 1 9 0 0,96-14 301 0 0,-93 13-284 0 0,0 0 0 0 0,0 0-1 0 0,-1 0 1 0 0,1-1 0 0 0,0 1 0 0 0,-1-1 0 0 0,1 0 0 0 0,-1-1 0 0 0,0 1 0 0 0,0-1 0 0 0,1 0 0 0 0,-2 0 0 0 0,1 0 0 0 0,0 0 0 0 0,-1-1 0 0 0,1 1 0 0 0,-1-1 0 0 0,0 0 0 0 0,0 0 0 0 0,-1 0 0 0 0,1 0 0 0 0,-1-1 0 0 0,0 1 0 0 0,0-1-1 0 0,0 1 1 0 0,1-6-26 0 0,-3 8 6 0 0,1 0-1 0 0,-1 1 1 0 0,1-1-1 0 0,-1 0 0 0 0,0 0 1 0 0,0-1-1 0 0,0 1 0 0 0,0 0 1 0 0,0 0-1 0 0,0 0 0 0 0,0 0 1 0 0,-1 0-1 0 0,1 0 1 0 0,-1 0-1 0 0,1 1 0 0 0,-1-1 1 0 0,0 0-1 0 0,0 0 0 0 0,0 0 1 0 0,0 0-1 0 0,0 1 0 0 0,0-1 1 0 0,0 1-1 0 0,-1-1 1 0 0,1 1-1 0 0,0-1 0 0 0,-1 1 1 0 0,0-1-1 0 0,1 1 0 0 0,-1 0 1 0 0,0 0-1 0 0,1 0 1 0 0,-1 0-1 0 0,0 0 0 0 0,0 1 1 0 0,0-1-1 0 0,0 0 0 0 0,0 1 1 0 0,0-1-1 0 0,0 1 0 0 0,-2 0-5 0 0,-5-1-22 0 0,-1 1 0 0 0,0 0 0 0 0,0 0 0 0 0,0 1-1 0 0,1 1 1 0 0,-1-1 0 0 0,1 2 0 0 0,-1-1 0 0 0,1 1-1 0 0,0 1 1 0 0,0 0 0 0 0,0 0 0 0 0,0 1 0 0 0,1 0-1 0 0,-1 0 1 0 0,1 1 0 0 0,1 0 0 0 0,-1 0 0 0 0,1 1-1 0 0,-6 7 23 0 0,11-13-2 0 0,1-1 1 0 0,0 1-1 0 0,0 0 0 0 0,-1-1 0 0 0,1 1 0 0 0,0 0 0 0 0,0 0 0 0 0,0 0 0 0 0,0 0 0 0 0,0 0 1 0 0,0 0-1 0 0,0 0 0 0 0,0 0 0 0 0,1 0 0 0 0,-1 1 0 0 0,0-1 0 0 0,1 0 0 0 0,-1 0 0 0 0,1 1 0 0 0,-1-1 1 0 0,1 0-1 0 0,0 1 0 0 0,-1-1 0 0 0,1 1 0 0 0,0-1 0 0 0,0 0 0 0 0,0 1 0 0 0,0-1 0 0 0,0 1 1 0 0,0-1-1 0 0,0 0 0 0 0,1 1 0 0 0,-1-1 0 0 0,1 1 0 0 0,-1-1 0 0 0,1 0 0 0 0,-1 1 0 0 0,1-1 0 0 0,-1 0 1 0 0,1 0-1 0 0,0 0 0 0 0,0 0 0 0 0,0 1 0 0 0,0-1 0 0 0,0 0 0 0 0,0 0 0 0 0,0-1 0 0 0,0 1 1 0 0,0 0-1 0 0,0 0 0 0 0,1 0 0 0 0,-1-1 0 0 0,0 1 0 0 0,0-1 0 0 0,1 1 0 0 0,-1-1 0 0 0,2 1 2 0 0,9 0 42 0 0,0-1-1 0 0,0-1 1 0 0,0 0-1 0 0,0-1 1 0 0,0 0-1 0 0,-1-1 0 0 0,1 0 1 0 0,0 0-1 0 0,-1-1 1 0 0,5-3-42 0 0,14-4 64 0 0,-28 11-50 0 0,-1-1 0 0 0,1 1 0 0 0,-1 0 0 0 0,1-1 0 0 0,-1 1 1 0 0,0 0-1 0 0,1-1 0 0 0,-1 0 0 0 0,0 1 0 0 0,1-1 0 0 0,-1 0 0 0 0,0 0 0 0 0,0 0 0 0 0,0 0 0 0 0,1 0 0 0 0,-1 0 0 0 0,0 0 0 0 0,-1 0 0 0 0,1 0 1 0 0,0 0-1 0 0,0-1 0 0 0,0 1 0 0 0,-1 0 0 0 0,1-1 0 0 0,0 1 0 0 0,-1 0 0 0 0,1-1 0 0 0,-1 1 0 0 0,0-1 0 0 0,0 1 0 0 0,1-1 0 0 0,-1 1 0 0 0,0-1 1 0 0,0 1-1 0 0,0 0 0 0 0,0-1 0 0 0,-1 1 0 0 0,1-1 0 0 0,0 1 0 0 0,-1-1-14 0 0,-6-4-19 0 0,0 1 1 0 0,-1 0-1 0 0,0 1 0 0 0,0 0 1 0 0,0 0-1 0 0,0 1 0 0 0,-1 0 1 0 0,1 0-1 0 0,-1 1 0 0 0,0 0 1 0 0,0 1-1 0 0,0 0 0 0 0,0 0 1 0 0,0 1-1 0 0,0 0 0 0 0,1 0 0 0 0,-1 1 1 0 0,0 0-1 0 0,0 1 0 0 0,-3 1 19 0 0,8-3-11 0 0,0 0-1 0 0,0 1 0 0 0,-1 0 0 0 0,1-1 0 0 0,0 2 0 0 0,0-1 0 0 0,0 0 0 0 0,0 1 0 0 0,0-1 0 0 0,1 1 0 0 0,-1 0 0 0 0,0 1 0 0 0,1-1 0 0 0,0 1 0 0 0,-1-1 0 0 0,1 1 0 0 0,0 0 0 0 0,0 0 0 0 0,1 0 0 0 0,-1 1 0 0 0,1-1 1 0 0,-1 1-1 0 0,1-1 0 0 0,0 1 0 0 0,0 0 0 0 0,1 0 0 0 0,-1 2 12 0 0,63 18 88 0 0,13-12-78 0 0,-82-5-6338 0 0,2-4-3243 0 0,2-2-1578 0 0</inkml:trace>
  <inkml:trace contextRef="#ctx0" brushRef="#br0" timeOffset="98054.544">2754 3108 0 0 0,'0'0'979'0'0,"0"0"178"0"0,0 0 81 0 0,0 0 25 0 0,5-1-17 0 0,18-6 2105 0 0,-23 7-2456 0 0,0 0-106 0 0,0 0-81 0 0,0 0-83 0 0,0 0-53 0 0,0 0-27 0 0,0 0-13 0 0,0 0 12 0 0,0 0 51 0 0,0 0 67 0 0,0 0 62 0 0,0 0 57 0 0,0 0-20 0 0,0 0-73 0 0,-38-19 2920 0 0,-24-5-1742 0 0,56 22-1803 0 0,0 1 0 0 0,0 0-1 0 0,0 0 1 0 0,0 1 0 0 0,0 0 0 0 0,0 0-1 0 0,0 0 1 0 0,1 1 0 0 0,-1 0 0 0 0,0 0-1 0 0,0 0 1 0 0,0 1 0 0 0,0-1 0 0 0,1 2-1 0 0,-1-1 1 0 0,1 1 0 0 0,0-1 0 0 0,-1 1-1 0 0,1 1 1 0 0,1-1 0 0 0,-4 3-63 0 0,-4 4 100 0 0,-1 0-1 0 0,2 1 1 0 0,-1 0 0 0 0,1 1 0 0 0,1 0-1 0 0,0 0 1 0 0,1 1 0 0 0,1 1 0 0 0,0-1-1 0 0,-2 6-99 0 0,7-13 24 0 0,-1-1 0 0 0,1 1 0 0 0,1 0 0 0 0,-1 1 0 0 0,1-1 0 0 0,0 0 0 0 0,1 1-1 0 0,0-1 1 0 0,0 1 0 0 0,0-1 0 0 0,0 1 0 0 0,1 0 0 0 0,0-1 0 0 0,1 1 0 0 0,-1-1 0 0 0,1 1-1 0 0,1-1 1 0 0,-1 1 0 0 0,1-1 0 0 0,0 0 0 0 0,1 1 0 0 0,-1-1 0 0 0,3 3-24 0 0,16 15 205 0 0,-18-19-162 0 0,1-1 1 0 0,-1 0-1 0 0,1 0 1 0 0,0 0 0 0 0,0 0-1 0 0,0-1 1 0 0,0 0-1 0 0,0 1 1 0 0,1-1-1 0 0,0-1 1 0 0,-1 1 0 0 0,1-1-1 0 0,0 0 1 0 0,1 0-44 0 0,11 3 121 0 0,0-1 1 0 0,1 0-1 0 0,0-2 1 0 0,0 0 0 0 0,0-1-1 0 0,0 0 1 0 0,0-2-1 0 0,0 0 1 0 0,0-1 0 0 0,0-1-1 0 0,12-4-121 0 0,25-5 378 0 0,-55 12-352 0 0,0 0-4 0 0,0 0-10 0 0,0 0 2 0 0,0 0 2 0 0,0 0-1 0 0,0 0-6 0 0,0 0-9 0 0,0 0-30 0 0,-5-11-1964 0 0,2 6-1230 0 0,2 2-3618 0 0,1 0-5881 0 0</inkml:trace>
  <inkml:trace contextRef="#ctx0" brushRef="#br0" timeOffset="102529.872">3198 1896 0 0 0,'0'0'615'0'0,"0"0"382"0"0,0 0-30 0 0,0 0-141 0 0,0 0-151 0 0,0 0-102 0 0,0 0-26 0 0,1-2 30 0 0,3-10 1408 0 0,-4 12-1279 0 0,0 0 59 0 0,0 0 79 0 0,0 0 61 0 0,0 0 17 0 0,0 0-57 0 0,0 0-100 0 0,0 0-124 0 0,0 22 1854 0 0,30 210 839 0 0,14 59-2032 0 0,-39-27-814 0 0,-30-56 444 0 0,20 55-221 0 0,18-101 179 0 0,3 0-360 0 0,0-33 53 0 0,-12 52 147 0 0,1-145-686 0 0,1 124 678 0 0,-6-106-611 0 0,0-53-79 0 0,0 28 223 0 0,0 7-70 0 0,0-35-209 0 0,0-1 23 0 0,-4 11 789 0 0,-22 15-695 0 0,3 4-107 0 0,14 5 541 0 0,9-35-7196 0 0,2-6-295 0 0,1 2-5330 0 0</inkml:trace>
  <inkml:trace contextRef="#ctx0" brushRef="#br0" timeOffset="104794.076">4078 3793 0 0 0,'0'0'1759'0'0,"0"0"35"0"0,0 0 38 0 0,0 0-6 0 0,0 0-100 0 0,0 0-203 0 0,0 0-152 0 0,0 0-137 0 0,0 0-155 0 0,-18-15 3848 0 0,-90-19-1241 0 0,97 32-3479 0 0,-3-1 0 0 0,-1 1 1 0 0,0 0 0 0 0,0 1 0 0 0,0 1 0 0 0,1 0 0 0 0,-1 1 0 0 0,0 0 0 0 0,0 1 0 0 0,0 1-208 0 0,-120 52 761 0 0,108-44-581 0 0,1 2 0 0 0,1 1 0 0 0,0 1 0 0 0,0 1 0 0 0,2 1 0 0 0,0 2 0 0 0,-5 5-180 0 0,-53 116 602 0 0,45-44-219 0 0,33-81-323 0 0,0 0 1 0 0,0-1 0 0 0,1 1 0 0 0,1 0 0 0 0,1 0 0 0 0,0 0 0 0 0,1 0-1 0 0,0 2-60 0 0,3-3 37 0 0,0-1-1 0 0,1 0 1 0 0,0 0-1 0 0,1 0 0 0 0,1 0 1 0 0,0-1-1 0 0,0 0 1 0 0,3 2-37 0 0,9 16 67 0 0,99 102 276 0 0,-107-122-313 0 0,0-1 0 0 0,1-1 0 0 0,0 0 0 0 0,0 0 0 0 0,1-1 0 0 0,-1-1 1 0 0,2 0-1 0 0,-1-1 0 0 0,1 0 0 0 0,-1-1 0 0 0,1-1 0 0 0,1 0 0 0 0,-1-1 0 0 0,1 0-30 0 0,55 12 122 0 0,97-21 212 0 0,24-55-95 0 0,-178 57-225 0 0,-1-1 0 0 0,0-1 0 0 0,0 0 0 0 0,0 0 0 0 0,-1-1 0 0 0,0 0 0 0 0,-1-1 0 0 0,0 0 0 0 0,0-1 0 0 0,-1 0 0 0 0,0-1 0 0 0,-1 0-1 0 0,4-7-13 0 0,34-59 129 0 0,-37 57-104 0 0,0 0 0 0 0,-1 0 1 0 0,-1 0-1 0 0,0-1 0 0 0,-2 0 1 0 0,2-15-26 0 0,-6 24 27 0 0,2-2-20 0 0,0-2-1 0 0,-2 1 1 0 0,0 0-1 0 0,-1 0 1 0 0,0 0 0 0 0,-1 0-1 0 0,-1 0 1 0 0,-2-12-7 0 0,-63-113 54 0 0,-18-3 30 0 0,74 132-206 0 0,0 1 0 0 0,0 0-1 0 0,-1 0 1 0 0,-1 1 0 0 0,1 1 0 0 0,-2 0-1 0 0,1 0 1 0 0,-1 2 0 0 0,0-1-1 0 0,0 2 1 0 0,-1 0 0 0 0,1 1 0 0 0,-1 0-1 0 0,0 1 1 0 0,0 1 0 0 0,-1 0-1 0 0,1 1 1 0 0,0 1 0 0 0,-1 0 0 0 0,1 2-1 0 0,0-1 1 0 0,-2 2 122 0 0,-1-3-76 0 0,18 0-725 0 0,0 0-361 0 0,0 0-523 0 0,0 1-2491 0 0,0 2-7329 0 0</inkml:trace>
  <inkml:trace contextRef="#ctx0" brushRef="#br0" timeOffset="108895.565">4382 4234 0 0 0,'0'0'712'0'0,"0"0"234"0"0,0 0-43 0 0,0 0-93 0 0,0 0-37 0 0,0 0-8 0 0,0 0 11 0 0,0 0-22 0 0,0 0-50 0 0,0-20 7878 0 0,0 14-7603 0 0,20-77 1899 0 0,-2-80-525 0 0,-1 8-960 0 0,9-24 40 0 0,-23-2-619 0 0,-12-8 7 0 0,-1 35-403 0 0,-5 36-190 0 0,-2-48 151 0 0,9 15-119 0 0,-8-150 160 0 0,15 289-411 0 0,-5-25 30 0 0,3-1 1 0 0,1 0 0 0 0,2 0 0 0 0,1 0 0 0 0,4-15-40 0 0,11-112 97 0 0,-14 13 42 0 0,-9 12-50 0 0,2 29 42 0 0,-1-2-79 0 0,6-39 47 0 0,-3 72-73 0 0,-16 28 66 0 0,15 16-41 0 0,5 28-92 0 0,-16 5-2175 0 0,15 11 941 0 0,1 7-1868 0 0,-2-6-7224 0 0,-1-9-1132 0 0</inkml:trace>
  <inkml:trace contextRef="#ctx0" brushRef="#br0" timeOffset="110085.7">4113 829 0 0 0,'0'0'223'0'0,"0"0"509"0"0,0 0 121 0 0,0 0-74 0 0,0 0-68 0 0,0 0 1 0 0,0 0 51 0 0,0 0 80 0 0,0 0 117 0 0,0 0 74 0 0,0 0-21 0 0,1-11-22 0 0,7-45 907 0 0,-4 17 6077 0 0,-4 38-7514 0 0,0 1-5 0 0,-4 0 3089 0 0,36 81-2983 0 0,-1 5 150 0 0,46 92 92 0 0,-53-134-653 0 0,44 53 165 0 0,-68-97-277 0 0,0-1 1 0 0,-1 1 0 0 0,1 0 0 0 0,0 0-1 0 0,0-1 1 0 0,0 1 0 0 0,0 0-1 0 0,0-1 1 0 0,0 1 0 0 0,0 0 0 0 0,0-1-1 0 0,0 1 1 0 0,0 0 0 0 0,0-1 0 0 0,0 1-1 0 0,0 0 1 0 0,0 0 0 0 0,1-1-1 0 0,-1 1 1 0 0,0 0 0 0 0,0-1 0 0 0,0 1-1 0 0,0 0 1 0 0,0 0 0 0 0,1-1 0 0 0,-1 1-1 0 0,0 0 1 0 0,0 0 0 0 0,1 0-1 0 0,-1-1 1 0 0,0 1 0 0 0,0 0 0 0 0,1 0-1 0 0,-1 0 1 0 0,0 0 0 0 0,0-1-1 0 0,1 1 1 0 0,-1 0 0 0 0,0 0 0 0 0,1 0-1 0 0,-1 0 1 0 0,0 0 0 0 0,0 0 0 0 0,1 0-1 0 0,-1 0 1 0 0,0 0 0 0 0,1 0-1 0 0,-1 0 1 0 0,0 0 0 0 0,1 0 0 0 0,-1 0-1 0 0,0 0 1 0 0,1 0 0 0 0,-1 0 0 0 0,0 0-1 0 0,0 1 1 0 0,1-1-40 0 0,-2-13-336 0 0,13-42 403 0 0,104-196 17 0 0,-54 75 64 0 0,-59 160-271 0 0,-5 27 329 0 0,0 11-1497 0 0,4-3-3321 0 0,1-15-1938 0 0,0 0-5800 0 0</inkml:trace>
  <inkml:trace contextRef="#ctx0" brushRef="#br0" timeOffset="117227.3">2979 4956 0 0 0,'0'0'409'0'0,"0"0"677"0"0,0 0 164 0 0,0 0-22 0 0,0 0-88 0 0,0 0-56 0 0,0 0-33 0 0,0 0-45 0 0,0 0-33 0 0,-11 0 2387 0 0,137 2 1592 0 0,169-8-1515 0 0,-10-8-2340 0 0,-87 14-661 0 0,32 29-128 0 0,-28-15-7 0 0,169-14 177 0 0,-173-21-94 0 0,40 17-49 0 0,-130 0-143 0 0,-23 1 54 0 0,12-1-86 0 0,91 0 163 0 0,-127-3-42 0 0,20-8 140 0 0,30 8-300 0 0,-63 3 12 0 0,3-7-93 0 0,11 0 58 0 0,-14 4-48 0 0,-48 7-66 0 0,0 0 19 0 0,0 0-15 0 0,0 0 15 0 0,0 0 5 0 0,0 0-6 0 0,0 0-19 0 0,0 0 4 0 0,0 0 19 0 0,0 0 14 0 0,0 0-2 0 0,0 0-6 0 0,0 0-12 0 0,0 0 5 0 0,0 0-21 0 0,0 0-1 0 0,0 0 2 0 0,0 0 14 0 0,0 0 23 0 0,0 0-22 0 0,0 0 15 0 0,0 0-14 0 0,0 0-33 0 0,0 0 18 0 0,0 0 8 0 0,0 0 9 0 0,-33 217 252 0 0,6-37-162 0 0,32 26-72 0 0,-5-118 69 0 0,-26 4 252 0 0,21 34-196 0 0,5-126-118 0 0,0 0-13 0 0,-3 26 854 0 0,-67-41-908 0 0,-100-3-117 0 0,-110-15-1 0 0,157 23 76 0 0,0 4 0 0 0,-21 7 81 0 0,64-1 21 0 0,-100-11-33 0 0,-479 15-38 0 0,470-23 94 0 0,-128 15-37 0 0,204 8 37 0 0,-245 0 59 0 0,328-23-27 0 0,6 12-35 0 0,-33 0-20 0 0,24 3 137 0 0,33 4-128 0 0,0 0 1 0 0,-13-8 393 0 0,24-96-339 0 0,9-60-23 0 0,-7-156-10 0 0,-29 276-15 0 0,15 8-88 0 0,0-2-727 0 0,-10 31-2014 0 0,5 6-4237 0 0,3-2-4890 0 0</inkml:trace>
  <inkml:trace contextRef="#ctx0" brushRef="#br0" timeOffset="118081.295">3877 4176 0 0 0,'0'0'563'0'0,"0"0"404"0"0,0 0-19 0 0,0 0-173 0 0,0 0-92 0 0,0 0-54 0 0,0 0-20 0 0,0 0 22 0 0,0 0 25 0 0,0 0 17 0 0,2-6-11 0 0,-1 4-725 0 0,9-26 1552 0 0,-10-6 4220 0 0,-2 33-5530 0 0,0 0-1 0 0,0 1 1 0 0,0-1-1 0 0,0 0 1 0 0,0 1-1 0 0,0-1 1 0 0,0 1-1 0 0,0 0 1 0 0,0 0-1 0 0,0 0 1 0 0,0 0-1 0 0,0 0 0 0 0,0 0 1 0 0,0 0-1 0 0,0 1 1 0 0,0-1-1 0 0,0 1 1 0 0,0-1-1 0 0,0 1 1 0 0,0 0-1 0 0,0 0 1 0 0,0 0-1 0 0,1 0 1 0 0,-2 0-179 0 0,-2 5 67 0 0,1 0 0 0 0,0 1 0 0 0,0-1 0 0 0,0 1-1 0 0,1 0 1 0 0,0 0 0 0 0,0 0 0 0 0,1 1 0 0 0,0-1 0 0 0,0 0 0 0 0,0 1 0 0 0,1-1 0 0 0,1 1 0 0 0,-1 0 0 0 0,1-1 0 0 0,0 1 0 0 0,1 0 0 0 0,0-1 0 0 0,0 1-1 0 0,1-1 1 0 0,1 5-67 0 0,-2-5 58 0 0,1-1 0 0 0,1 1 0 0 0,0-1 0 0 0,-1 1 0 0 0,2-1-1 0 0,-1 0 1 0 0,1 0 0 0 0,0 0 0 0 0,0-1 0 0 0,1 1 0 0 0,-1-1-1 0 0,3 1-57 0 0,44 17 1257 0 0,-46-24-1189 0 0,0 0 0 0 0,0 0 0 0 0,0-1 0 0 0,-1 1 0 0 0,1-1-1 0 0,-1 0 1 0 0,1-1 0 0 0,-1 1 0 0 0,0-1 0 0 0,0 0-1 0 0,0 0 1 0 0,0 0 0 0 0,0-1 0 0 0,-1 1 0 0 0,0-1-1 0 0,1 0 1 0 0,-1 0 0 0 0,-1 0 0 0 0,1 0 0 0 0,-1 0 0 0 0,1-1-1 0 0,-1 1 1 0 0,0-1 0 0 0,-1 1 0 0 0,1-1 0 0 0,-1 0-1 0 0,0 0 1 0 0,0 0 0 0 0,-1 0 0 0 0,1 0 0 0 0,-1 0-1 0 0,0 0 1 0 0,0-1-68 0 0,-1 2-12 0 0,1-1-1 0 0,-1 1 0 0 0,0 0 1 0 0,0-1-1 0 0,0 1 1 0 0,-1 0-1 0 0,1-1 0 0 0,-1 1 1 0 0,0 0-1 0 0,0 0 0 0 0,0 1 1 0 0,-1-1-1 0 0,0 0 1 0 0,1 1-1 0 0,-1-1 0 0 0,0 1 1 0 0,-1 0-1 0 0,1 0 0 0 0,0 0 1 0 0,-1 1-1 0 0,0-1 1 0 0,0 1-1 0 0,0 0 0 0 0,0 0 1 0 0,0 0-1 0 0,0 0 0 0 0,0 1 1 0 0,0 0-1 0 0,-1 0 1 0 0,1 0-1 0 0,-1 0 0 0 0,0 1 13 0 0,-45 2-3984 0 0,6 20-5757 0 0,39-18-875 0 0</inkml:trace>
  <inkml:trace contextRef="#ctx0" brushRef="#br0" timeOffset="118943.931">3649 4142 0 0 0,'0'0'471'0'0,"0"0"757"0"0,0 0 316 0 0,0 0 135 0 0,0 0 16 0 0,0 0-86 0 0,0 0-154 0 0,0 0-218 0 0,0 0-168 0 0,0 0-104 0 0,0 0-71 0 0,0 0-85 0 0,0 0-111 0 0,2-1-114 0 0,5-7-103 0 0,-5 6-61 0 0,-2 2-33 0 0,0 0-19 0 0,0 0-24 0 0,0 0-50 0 0,0 16 1049 0 0,1 219 2028 0 0,0 4-3111 0 0,-20-55-195 0 0,41-73 74 0 0,-16-19 181 0 0,-14-67-205 0 0,3-36-2530 0 0,10-18-928 0 0,1 11-2319 0 0,-4 10-1705 0 0</inkml:trace>
  <inkml:trace contextRef="#ctx0" brushRef="#br0" timeOffset="120297.415">3612 4242 0 0 0,'0'0'1042'0'0,"0"0"119"0"0,0 0-149 0 0,0 0-71 0 0,0 0 48 0 0,0 0 87 0 0,0 0 54 0 0,0 0-38 0 0,0 0-50 0 0,0 0-83 0 0,0 0-114 0 0,0 0-78 0 0,0 0-92 0 0,15-5 5501 0 0,0-116-4985 0 0,-14 117-1187 0 0,0 0 0 0 0,1 0 1 0 0,-1 1-1 0 0,1-1 0 0 0,0 0 0 0 0,0 1 1 0 0,1-1-1 0 0,-1 1 0 0 0,1 0 1 0 0,-1 0-1 0 0,1 0 0 0 0,0 0 1 0 0,0 0-1 0 0,0 1 0 0 0,1-1 1 0 0,-1 1-1 0 0,1 0 0 0 0,-1 0 0 0 0,1 0 1 0 0,0 0-1 0 0,0 1 0 0 0,0-1 1 0 0,0 1-1 0 0,0 0 0 0 0,0 0 1 0 0,1 1-5 0 0,118-4 578 0 0,32 8 591 0 0,-124-8-1029 0 0,3 0-6 0 0,-34 4-139 0 0,0 0 14 0 0,0 0 1 0 0,0 0 0 0 0,0 0 9 0 0,0 0-6 0 0,0 0 9 0 0,0 0-1 0 0,0 0-9 0 0,0 0 4 0 0,0 0 7 0 0,0 0 2 0 0,0 0 8 0 0,0 0 11 0 0,0 0-6 0 0,0 0-14 0 0,0 0 8 0 0,0 0-14 0 0,0 0-8 0 0,0 0-1 0 0,7 27 397 0 0,2 236 697 0 0,-10-166-1026 0 0,6 256 147 0 0,10-269-193 0 0,-6 8 90 0 0,7-32-100 0 0,-14-46-649 0 0,-8-31-1514 0 0,1 6-3826 0 0,2 7-4578 0 0</inkml:trace>
  <inkml:trace contextRef="#ctx0" brushRef="#br0" timeOffset="122283.965">3743 4161 0 0 0,'0'0'843'0'0,"0"0"105"0"0,0 0-129 0 0,0 0-174 0 0,0 0-114 0 0,0 0-64 0 0,0 0 50 0 0,0 0 86 0 0,0 0 33 0 0,0 0 4 0 0,-9 5-2 0 0,-82 70 3011 0 0,90-74-3587 0 0,-1 1 0 0 0,1-1 1 0 0,-1 0-1 0 0,1 0 1 0 0,0 1-1 0 0,0-1 0 0 0,-1 1 1 0 0,1 0-1 0 0,0-1 0 0 0,0 1 1 0 0,1 0-1 0 0,-1-1 1 0 0,0 1-1 0 0,0 0 0 0 0,1 0 1 0 0,-1 0-1 0 0,1 0 1 0 0,0 0-1 0 0,-1-1 0 0 0,1 1 1 0 0,0 0-1 0 0,0 0 0 0 0,0 0 1 0 0,1 0-1 0 0,-1 0 1 0 0,0 0-1 0 0,1 0 0 0 0,-1 0 1 0 0,1 0-1 0 0,-1-1 0 0 0,1 1 1 0 0,0 0-1 0 0,0 0 1 0 0,0-1-1 0 0,0 1 0 0 0,0-1 1 0 0,0 1-1 0 0,1-1 1 0 0,-1 1-1 0 0,0-1 0 0 0,1 0 1 0 0,-1 1-1 0 0,1-1 0 0 0,-1 0 1 0 0,1 0-1 0 0,0 0 1 0 0,-1 0-1 0 0,1 0 0 0 0,1 0-62 0 0,166-2 2059 0 0,-168 24-1861 0 0,-57 69 143 0 0,0-1-265 0 0,56-91-77 0 0,-1 1-1 0 0,1 0 1 0 0,-1 0 0 0 0,1-1-1 0 0,-1 1 1 0 0,1 0-1 0 0,0 0 1 0 0,-1 0-1 0 0,1-1 1 0 0,0 1 0 0 0,-1 0-1 0 0,1 0 1 0 0,0 0-1 0 0,0 0 1 0 0,0 0-1 0 0,0 0 1 0 0,0 0 0 0 0,0 0-1 0 0,0-1 1 0 0,0 1-1 0 0,0 0 1 0 0,0 0 0 0 0,1 0-1 0 0,-1 0 1 0 0,0 0-1 0 0,1 0 1 0 0,-1-1-1 0 0,1 1 1 0 0,-1 0 0 0 0,0 0-1 0 0,1-1 1 0 0,0 1-1 0 0,-1 0 1 0 0,1 0-1 0 0,-1-1 1 0 0,1 1 0 0 0,0-1-1 0 0,0 1 1 0 0,-1-1-1 0 0,1 1 1 0 0,0-1 0 0 0,0 1-1 0 0,-1-1 1 0 0,1 0-1 0 0,0 1 1 0 0,0-1-1 0 0,0 0 1 0 0,0 0 0 0 0,0 1-1 0 0,0-1 1 0 0,0 0-1 0 0,-1 0 1 0 0,1 0-1 0 0,0 0 1 0 0,0 0 0 0 0,0 0-1 0 0,0-1 1 0 0,0 1-1 0 0,0 0 1 0 0,0-1 1 0 0,13-1 40 0 0,0-1 0 0 0,0 0 0 0 0,0-1 0 0 0,-1-1 0 0 0,1-1-1 0 0,-1 1 1 0 0,0-2 0 0 0,-1 0 0 0 0,0 0 0 0 0,0-1 0 0 0,0-1 0 0 0,2-3-40 0 0,17-10 13 0 0,-24 18-35 0 0,-7 4 14 0 0,0 0 0 0 0,0 0 0 0 0,-1 0-1 0 0,1-1 1 0 0,0 1 0 0 0,0 0-1 0 0,-1 0 1 0 0,1 0 0 0 0,0 0-1 0 0,0 0 1 0 0,0 0 0 0 0,-1 0-1 0 0,1-1 1 0 0,0 1 0 0 0,0 0-1 0 0,0 0 1 0 0,0 0 0 0 0,-1-1-1 0 0,1 1 1 0 0,0 0 0 0 0,0 0-1 0 0,0 0 1 0 0,0-1 0 0 0,0 1 0 0 0,0 0-1 0 0,0 0 1 0 0,0-1 0 0 0,0 1-1 0 0,0 0 1 0 0,0 0 0 0 0,-1-1-1 0 0,1 1 1 0 0,1 0 8 0 0,-5 0-101 0 0,-19 33-118 0 0,-93 78-84 0 0,102-83-384 0 0,45-28 523 0 0,60-39 327 0 0,-8-5 52 0 0,-75 40-381 0 0,-12 0 1695 0 0,-51 49-1508 0 0,-74 75 7 0 0,123-116-46 0 0,4-3-2 0 0,0 0-1 0 0,0 1 0 0 0,-1-1 0 0 0,1 0 0 0 0,0 1 0 0 0,0-1 0 0 0,0 1 1 0 0,1 0-1 0 0,-1 0 0 0 0,0 0 0 0 0,1 0 0 0 0,-1 0 0 0 0,1 0 0 0 0,-1 0 0 0 0,1 0 1 0 0,0 1-1 0 0,0-1 0 0 0,0 0 0 0 0,0 1 0 0 0,1-1 0 0 0,-1 1 0 0 0,1-1 1 0 0,-1 2 20 0 0,34-4-76 0 0,89-45 245 0 0,109-38-90 0 0,-301 138 409 0 0,28-28-460 0 0,-108 89 21 0 0,134-80-352 0 0,42-31 299 0 0,68-35 280 0 0,-11 1-221 0 0,-83 29-10 0 0,0 0 37 0 0,-22 14 308 0 0,-151 89-323 0 0,102-62-45 0 0,112-37-377 0 0,38-34 456 0 0,-9 1-81 0 0,-140 77 799 0 0,-101 28-1645 0 0,170-76 628 0 0,0-1-1 0 0,1 0 0 0 0,-1 0 1 0 0,1 0-1 0 0,-1 0 0 0 0,1 0 0 0 0,0 0 1 0 0,-1 0-1 0 0,1 0 0 0 0,0 0 1 0 0,0 0-1 0 0,0 0 0 0 0,-1 0 0 0 0,1 0 1 0 0,0 0-1 0 0,0 0 0 0 0,1-1 1 0 0,-1 1-1 0 0,0 0 0 0 0,0 0 0 0 0,0 0 1 0 0,1 0-1 0 0,-1 0 0 0 0,1 0 1 0 0,-1 0-1 0 0,1 0 0 0 0,-1 0 0 0 0,1 1 1 0 0,-1-1-1 0 0,1 0 0 0 0,0 0 1 0 0,-1 0-1 0 0,1 1 0 0 0,0-1 1 0 0,0 0-1 0 0,0 1 0 0 0,-1-1 0 0 0,1 0 1 0 0,0 1-1 0 0,0-1 0 0 0,0 1 1 0 0,0-1-1 0 0,0 1 199 0 0,1-1-1691 0 0,2-7-5796 0 0</inkml:trace>
  <inkml:trace contextRef="#ctx0" brushRef="#br0" timeOffset="125369.905">4696 5210 0 0 0,'0'0'320'0'0,"0"0"511"0"0,0 0 141 0 0,0 0 106 0 0,0 0 163 0 0,0 0 116 0 0,0 0 58 0 0,0 0-54 0 0,0 0-101 0 0,0 0-91 0 0,5 6 2757 0 0,-4-5 5069 0 0,-40-31-8152 0 0,29 23-730 0 0,-1 1-1 0 0,1 0 1 0 0,-1 0-1 0 0,0 1 1 0 0,-1 0-1 0 0,1 1 1 0 0,-1 0-1 0 0,0 1 1 0 0,0 0 0 0 0,-3 1-113 0 0,2-1 82 0 0,3 1-35 0 0,1-1 1 0 0,-1 1-1 0 0,0 1 0 0 0,0 0 1 0 0,0 0-1 0 0,-1 1 1 0 0,1 1-1 0 0,0-1 0 0 0,0 2 1 0 0,-8 1-48 0 0,-19 8 46 0 0,-44 25 89 0 0,69-26-84 0 0,-16 28 49 0 0,23 44 40 0 0,6-75-123 0 0,1 1 0 0 0,0-1 1 0 0,0 0-1 0 0,1 0 0 0 0,0 0 1 0 0,0 0-1 0 0,0 0 0 0 0,1-1 1 0 0,0 0-1 0 0,0 1 0 0 0,1-1 1 0 0,0-1-1 0 0,0 1 0 0 0,0-1 1 0 0,1 0-1 0 0,-1 0 0 0 0,1 0 1 0 0,1-1-1 0 0,-1 0 0 0 0,0 0 1 0 0,1-1-1 0 0,2 1-17 0 0,90 22 299 0 0,21-41 84 0 0,-65-7-126 0 0,-56 21-237 0 0,1 0-1 0 0,0 0 1 0 0,-1 0-1 0 0,1 0 1 0 0,-1 0-1 0 0,0 0 1 0 0,1 1-1 0 0,-1-1 1 0 0,0 0-1 0 0,1 0 1 0 0,-1 1 0 0 0,0-1-1 0 0,0 0 1 0 0,0 1-1 0 0,0-1 1 0 0,1 1-1 0 0,-1-1 1 0 0,0 1-1 0 0,0-1 1 0 0,0 1 0 0 0,0 0-1 0 0,0 0 1 0 0,0-1-1 0 0,0 1 1 0 0,0 0-1 0 0,0 0 1 0 0,0 0-1 0 0,0 0 1 0 0,-1 0-1 0 0,1 0 1 0 0,0 0 0 0 0,0 1-1 0 0,0-1 1 0 0,0 0-1 0 0,0 1-19 0 0,-30-2-15 0 0,11 0 19 0 0,-1 1-1 0 0,1 1 1 0 0,0 1-1 0 0,0 0 1 0 0,0 1-1 0 0,0 2 1 0 0,-7 2-4 0 0,1 2-17 0 0,-69 38 12 0 0,91-43 4 0 0,0 1 0 0 0,0 0 0 0 0,1-1 0 0 0,0 1 0 0 0,-1 1 0 0 0,2-1 0 0 0,-1 0 0 0 0,1 1-1 0 0,-1-1 1 0 0,2 1 0 0 0,-1 0 0 0 0,1 0 0 0 0,-1 0 0 0 0,2 0 0 0 0,-1 0 0 0 0,1 0 0 0 0,0 0 0 0 0,0 0 0 0 0,0 0 0 0 0,1 0 0 0 0,0 2 1 0 0,44 59 118 0 0,-37-60-88 0 0,1 0-1 0 0,0-1 0 0 0,0 1 1 0 0,1-2-1 0 0,0 1 1 0 0,0-1-1 0 0,0-1 1 0 0,0 0-1 0 0,1-1 0 0 0,-1 1 1 0 0,1-2-1 0 0,0 0 1 0 0,0 0-1 0 0,0-1 1 0 0,5 0-30 0 0,5-1 60 0 0,-1 1 1 0 0,-1-1-1 0 0,1-1 1 0 0,-1-1-1 0 0,1 0 1 0 0,-1-1-1 0 0,0-2 1 0 0,5-1-61 0 0,10-5 57 0 0,57-31-44 0 0,-88 32-1077 0 0,-2 3-4689 0 0,-1 3-6674 0 0</inkml:trace>
  <inkml:trace contextRef="#ctx0" brushRef="#br0" timeOffset="138656.141">6396 1175 0 0 0,'0'0'307'0'0,"0"0"281"0"0,0 0 128 0 0,0 0 26 0 0,0 0 31 0 0,0 0 126 0 0,4-1 88 0 0,2 0-338 0 0,3 0-314 0 0,-5 0 3529 0 0,2 1 3452 0 0,-21-19-4448 0 0,-59-32-622 0 0,-14 22-1454 0 0,58 21-541 0 0,0 1-1 0 0,-1 2 0 0 0,0 1 0 0 0,1 1 1 0 0,-2 2-1 0 0,1 1 0 0 0,0 1 0 0 0,0 2 1 0 0,-27 6-251 0 0,-77 35 552 0 0,12 45-23 0 0,115-80-471 0 0,0 0 0 0 0,0 0 1 0 0,1 1-1 0 0,0-1 0 0 0,1 2 0 0 0,0-1 0 0 0,1 1 0 0 0,0 0 0 0 0,1 0 0 0 0,0 0 0 0 0,-2 10-58 0 0,-4 27 169 0 0,2 0 1 0 0,2 1-1 0 0,3 0 1 0 0,1 36-170 0 0,13 15 388 0 0,-8-88-345 0 0,-1-1 1 0 0,2 0 0 0 0,-1 0 0 0 0,2 0-1 0 0,-1 0 1 0 0,2-1 0 0 0,-1 1 0 0 0,1-1 0 0 0,1-1-1 0 0,0 1 1 0 0,0-1 0 0 0,1 0 0 0 0,0-1-1 0 0,0 0 1 0 0,1 0 0 0 0,9 6-44 0 0,57 39 251 0 0,-74-53-249 0 0,62 36 191 0 0,40 1 58 0 0,-7-26 4 0 0,-29-4-138 0 0,40-14 98 0 0,-22-19-119 0 0,18-29 87 0 0,40-47-91 0 0,-84 26 21 0 0,-30 22-37 0 0,-20 40-66 0 0,0 0-1 0 0,-1-1 1 0 0,-1 0 0 0 0,-1-1 0 0 0,0 1 0 0 0,-1-1 0 0 0,0-1 0 0 0,-1 1 0 0 0,-1 0-1 0 0,-1-1 1 0 0,0-3-10 0 0,-37-80 164 0 0,-27-21-185 0 0,57 108 11 0 0,0 0 1 0 0,-1 0-1 0 0,0 1 1 0 0,-1 0-1 0 0,0 0 0 0 0,-1 0 1 0 0,-1 1-1 0 0,1 0 1 0 0,-2 1-1 0 0,0 0 0 0 0,0 0 1 0 0,0 1-1 0 0,-1 1 1 0 0,-1 0-1 0 0,-1-1 10 0 0,-1 4-92 0 0,0 0-1 0 0,0 1 1 0 0,-1 0-1 0 0,1 2 1 0 0,-1-1 0 0 0,0 2-1 0 0,0 0 1 0 0,1 1-1 0 0,-1 0 1 0 0,0 1-1 0 0,0 1 1 0 0,1 0 0 0 0,-1 1-1 0 0,-5 3 93 0 0,-56 37-2505 0 0,60-14-7450 0 0,15-24-2134 0 0</inkml:trace>
  <inkml:trace contextRef="#ctx0" brushRef="#br0" timeOffset="150490.8">5512 1425 0 0 0,'0'-15'28'0'0,"0"12"113"0"0,0 3 30 0 0,0 0-16 0 0,0 0-3 0 0,0 0 35 0 0,0 0 54 0 0,0 0 71 0 0,0 0 101 0 0,0 0 95 0 0,0 0 71 0 0,0 0 43 0 0,0 0 23 0 0,0 0 9 0 0,0 0 5 0 0,0 0 34 0 0,0 0 12 0 0,0 0 32 0 0,0 0-13 0 0,-16 8 1918 0 0,-3 48 1816 0 0,19 41-3400 0 0,25 46-261 0 0,-11 42-266 0 0,17 10-270 0 0,-6-36-217 0 0,-21-142-22 0 0,-1 0 1 0 0,-1 0-1 0 0,-1 1 0 0 0,0-1 1 0 0,-1 0-1 0 0,-1 1 0 0 0,-2 8-22 0 0,-44 158 715 0 0,32-98-599 0 0,12-75-101 0 0,0 1 0 0 0,1-1-1 0 0,0 0 1 0 0,0 1 0 0 0,1 0 0 0 0,1-1 0 0 0,0 1 0 0 0,0 0 0 0 0,2-1 0 0 0,-1 1 0 0 0,1-1 0 0 0,1 1-15 0 0,2 12 166 0 0,0 0 0 0 0,-2 0 0 0 0,0 1 0 0 0,-2-1 0 0 0,-1 1 0 0 0,-2 12-166 0 0,2 8 44 0 0,-43 246 935 0 0,27-25 112 0 0,-10 83 917 0 0,20-164-1480 0 0,-5 98 268 0 0,6-96-505 0 0,-6 30 220 0 0,7-54-16 0 0,13-183-323 0 0,22-93 109 0 0,-28 88-210 0 0,-3 24-64 0 0,0 1 13 0 0,0 0-7 0 0,0 0-14 0 0,-4-15-606 0 0,-2-14 647 0 0,16-81 41 0 0,8-129-6 0 0,-16-26-34 0 0,5 135 18 0 0,-7-331-27 0 0,8 377-12 0 0,-3-601 85 0 0,6 627-111 0 0,-7 2 78 0 0,1-65 17 0 0,19-63-110 0 0,-20-67 191 0 0,-4 49-35 0 0,-4 99-123 0 0,1-261 99 0 0,3 363-106 0 0,0-5 12 0 0,0 5-2 0 0,0 1-3 0 0,0 0-16 0 0,0 0-4 0 0,0 0 0 0 0,0 0 3 0 0,0 0 10 0 0,0 0 3 0 0,0 0 0 0 0,0 0 1 0 0,0 0 2 0 0,0 0-12 0 0,0 0 3 0 0,0 0-4 0 0,0 0 4 0 0,0 0-3 0 0,0 0 8 0 0,0 0-14 0 0,0 0 7 0 0,0 0-12 0 0,0 0-5 0 0,0 0-1 0 0,0 0 18 0 0,0 0-6 0 0,0 0-10 0 0,0 0-10 0 0,0 0-10 0 0,0 0-4 0 0,0 0-28 0 0,0 0-34 0 0,0 0-85 0 0,0 0-91 0 0,0 0-138 0 0,0 0-156 0 0,13 3-5072 0 0,-8-2-2472 0 0,-1-1-3700 0 0</inkml:trace>
  <inkml:trace contextRef="#ctx0" brushRef="#br0" timeOffset="151756.528">6129 1447 0 0 0,'0'0'656'0'0,"0"0"222"0"0,0 0 33 0 0,5-14 2829 0 0,-5 14-3110 0 0,0 0 27 0 0,0 0 35 0 0,0 0-1 0 0,-3-19 7078 0 0,-29 4-4035 0 0,-15 23-1790 0 0,41-2-1868 0 0,1 0-1 0 0,0 0 1 0 0,0 0-1 0 0,1 1 1 0 0,0 0 0 0 0,0 0-1 0 0,1 0 1 0 0,0 1-1 0 0,0-1 1 0 0,0 1-1 0 0,1-1 1 0 0,0 1 0 0 0,1 0-1 0 0,0 0 1 0 0,0 0-1 0 0,0 0 1 0 0,1 0-1 0 0,1 0 1 0 0,-1 0 0 0 0,1 0-1 0 0,2 6-75 0 0,28 39 208 0 0,-25-49-134 0 0,0-1 0 0 0,0 1 0 0 0,0-1 0 0 0,0 0 0 0 0,0 0 0 0 0,0-1 0 0 0,1 0 0 0 0,0 0 0 0 0,-1-1 1 0 0,1 1-1 0 0,0-1 0 0 0,0-1 0 0 0,-1 1 0 0 0,1-1 0 0 0,0-1 0 0 0,5 0-74 0 0,-11 1 14 0 0,4-1 47 0 0,0 0-1 0 0,0-1 1 0 0,0 1-1 0 0,0-1 1 0 0,0 0-1 0 0,-1 0 1 0 0,1-1 0 0 0,-1 0-1 0 0,1 1 1 0 0,-1-2-1 0 0,0 1 1 0 0,0 0-1 0 0,0-1 1 0 0,-1 1-1 0 0,1-1 1 0 0,1-4-61 0 0,7-3 30 0 0,-10 6-4 0 0,0 1 1 0 0,0 0 0 0 0,0-1-1 0 0,-1 1 1 0 0,1-1-1 0 0,-1 0 1 0 0,0 1-1 0 0,-1-1 1 0 0,1 0-1 0 0,-1 0 1 0 0,0 1-1 0 0,0-1 1 0 0,0 0 0 0 0,0 0-1 0 0,-1 0 1 0 0,0 1-1 0 0,0-1 1 0 0,-1 0-1 0 0,1 1 1 0 0,-1-1-1 0 0,0 1 1 0 0,0 0-1 0 0,0-1 1 0 0,-1 1-1 0 0,1 0 1 0 0,-1 0 0 0 0,0 1-1 0 0,0-1 1 0 0,-1 0-1 0 0,-2-2-26 0 0,-5-4-110 0 0,1 1 1 0 0,-2 0-1 0 0,1 0 0 0 0,-1 1 1 0 0,-1 1-1 0 0,1 0 0 0 0,-1 1 1 0 0,-7-3 109 0 0,-12 0-1603 0 0,16 8-6394 0 0,14 1-3352 0 0</inkml:trace>
  <inkml:trace contextRef="#ctx0" brushRef="#br0" timeOffset="153761.775">5834 670 0 0 0,'0'0'525'0'0,"0"0"586"0"0,0 0 119 0 0,0 0 61 0 0,0 0 48 0 0,0 0 65 0 0,0 0 15 0 0,0 0-76 0 0,0 0-177 0 0,0 0-151 0 0,0 0-141 0 0,-2-1-107 0 0,2 0-642 0 0,-1 1 0 0 0,1-1 0 0 0,-1 1 0 0 0,1-1-1 0 0,0 1 1 0 0,-1-1 0 0 0,1 1 0 0 0,-1 0 0 0 0,1-1 0 0 0,-1 1-1 0 0,1 0 1 0 0,-1-1 0 0 0,1 1 0 0 0,-1 0 0 0 0,0 0 0 0 0,1-1-1 0 0,-1 1 1 0 0,1 0 0 0 0,-1 0 0 0 0,0 0 0 0 0,1 0 0 0 0,-1 0-1 0 0,0 0 1 0 0,1 0 0 0 0,-1 0 0 0 0,1 0 0 0 0,-1 0 0 0 0,0 0-1 0 0,1 1 1 0 0,-1-1 0 0 0,1 0 0 0 0,-1 0 0 0 0,1 1 0 0 0,-1-1-1 0 0,0 0 1 0 0,1 0 0 0 0,-1 1 0 0 0,1-1 0 0 0,0 1 0 0 0,-1-1-1 0 0,1 0 1 0 0,-1 1 0 0 0,1-1 0 0 0,-1 1 0 0 0,1-1 0 0 0,0 1-1 0 0,0-1 1 0 0,-1 2-125 0 0,-3 15-137 0 0,1 15 454 0 0,2-1 0 0 0,2 0 0 0 0,1 1 1 0 0,1-1-1 0 0,2 0 0 0 0,4 14-317 0 0,22 150 557 0 0,9 86-237 0 0,-30-17-100 0 0,-2-191-70 0 0,6-36 82 0 0,-6 0 285 0 0,-6-4 525 0 0,19-37-693 0 0,28-16 228 0 0,34-4-352 0 0,26 13-65 0 0,-46 8-98 0 0,-11-5-15 0 0,-52 8-38 0 0,2-3 1 0 0,-2 3 3 0 0,0 0-2 0 0,0 0 4 0 0,0 0 1 0 0,0 0-6 0 0,31-4-22 0 0,-31 4 19 0 0,19-192 1001 0 0,-30 34-883 0 0,4 100-107 0 0,2 1 0 0 0,4-1 0 0 0,3-34-18 0 0,-1 1 9 0 0,-4-134-6 0 0,-1 67-93 0 0,4 157 96 0 0,0 1-1 0 0,0 0-10 0 0,0 0-3 0 0,0 0-4 0 0,0 0-16 0 0,0 0-10 0 0,0 0-24 0 0,0 0-29 0 0,0 0-38 0 0,0 0-54 0 0,-6 15-1396 0 0,-5 9-1907 0 0,6-15-4923 0 0,3-5-2892 0 0</inkml:trace>
  <inkml:trace contextRef="#ctx0" brushRef="#br0" timeOffset="155126.613">5987 704 0 0 0,'0'0'300'0'0,"0"0"336"0"0,0 0 380 0 0,0 0 327 0 0,0 0 200 0 0,0 0-46 0 0,0 0-226 0 0,0 0-248 0 0,0 0-161 0 0,0 0 7 0 0,0 0 143 0 0,0 0 137 0 0,3-3 42 0 0,10-3 1132 0 0,-21 25-839 0 0,-21 29-551 0 0,-13 13-663 0 0,-44 83-92 0 0,75-103-235 0 0,11-40 3 0 0,7-2 129 0 0,1-1 0 0 0,-1 1 0 0 0,0-2-1 0 0,0 1 1 0 0,0-1 0 0 0,0 0 0 0 0,0 0 0 0 0,-1-1-1 0 0,1 0 1 0 0,-1 0 0 0 0,0-1 0 0 0,0 0 0 0 0,-1 0-1 0 0,4-4-74 0 0,11-7 96 0 0,274-244 378 0 0,-323 300 374 0 0,-222 242-880 0 0,151-182 133 0 0,100-100-105 0 0,-1 1-1 0 0,1-1 0 0 0,-1 0 1 0 0,1 1-1 0 0,-1-1 0 0 0,1 0 1 0 0,0 1-1 0 0,-1-1 0 0 0,1 1 1 0 0,0-1-1 0 0,-1 0 0 0 0,1 1 1 0 0,0-1-1 0 0,0 1 0 0 0,-1-1 1 0 0,1 1-1 0 0,0-1 0 0 0,0 1 1 0 0,0-1-1 0 0,0 1 0 0 0,0-1 1 0 0,0 1-1 0 0,0-1 0 0 0,0 1 1 0 0,0-1-1 0 0,0 1 0 0 0,0 0 1 0 0,0-1-1 0 0,0 1 0 0 0,0-1 1 0 0,0 1-1 0 0,0-1 0 0 0,1 1 1 0 0,-1-1-1 0 0,0 0 0 0 0,0 1 1 0 0,1-1-1 0 0,-1 1 0 0 0,0-1 1 0 0,1 1-1 0 0,-1-1 1 0 0,0 0-1 0 0,1 1 0 0 0,-1-1 1 0 0,0 0-1 0 0,1 1 0 0 0,-1-1 1 0 0,1 0-1 0 0,-1 1 0 0 0,1-1 1 0 0,-1 0-1 0 0,1 0 0 0 0,-1 0 1 0 0,1 0-1 0 0,-1 1 0 0 0,1-1 1 0 0,-1 0-1 0 0,1 0 0 0 0,-1 0 1 0 0,1 0-1 0 0,-1 0 0 0 0,1 0 1 0 0,-1 0-1 0 0,1 0 0 0 0,0-1 5 0 0,36-7-34 0 0,-14-7 85 0 0,0-1 0 0 0,-1-1-1 0 0,-1 0 1 0 0,0-2 0 0 0,-1-1 0 0 0,1-3-51 0 0,37-34 66 0 0,53-34-102 0 0,-111 103-7 0 0,-279 343 15 0 0,278-355 11 0 0,0 1 0 0 0,0 0 0 0 0,0 0 0 0 0,0 0 0 0 0,1 0 0 0 0,-1-1 0 0 0,0 1 0 0 0,0 0 0 0 0,0 0 0 0 0,1 1 0 0 0,-1-1 0 0 0,1 0 0 0 0,-1 0 0 0 0,1 0-1 0 0,-1 0 1 0 0,1 0 0 0 0,-1 1 0 0 0,1-1 0 0 0,0 0 0 0 0,0 0 0 0 0,0 1 0 0 0,0-1 0 0 0,0 0 0 0 0,0 0 0 0 0,0 1 0 0 0,0-1 0 0 0,0 0 0 0 0,1 0 0 0 0,-1 1 0 0 0,0-1 17 0 0,9-3-5 0 0,0-1 0 0 0,-1 0 0 0 0,1-1-1 0 0,-1 0 1 0 0,0 0 0 0 0,0-1 0 0 0,0 0 0 0 0,-1 0-1 0 0,0-1 1 0 0,0 0 0 0 0,0 0 0 0 0,-1-1 0 0 0,5-6 5 0 0,9-6-12 0 0,-7 7 9 0 0,-4 3 2 0 0,0 0-1 0 0,1 0 1 0 0,0 1-1 0 0,0 0 1 0 0,1 1 0 0 0,0 0-1 0 0,0 1 1 0 0,1 0-1 0 0,0 1 1 0 0,11-4 1 0 0,-23 9-1 0 0,1 0 1 0 0,0 0-1 0 0,0-1 1 0 0,-1 1-1 0 0,1 0 0 0 0,0 0 1 0 0,0 0-1 0 0,-1 1 1 0 0,1-1-1 0 0,0 0 0 0 0,0 0 1 0 0,-1 0-1 0 0,1 0 0 0 0,0 1 1 0 0,0-1-1 0 0,-1 0 1 0 0,1 1-1 0 0,0-1 0 0 0,-1 1 1 0 0,1-1-1 0 0,-1 1 1 0 0,1-1-1 0 0,0 1 0 0 0,-1-1 1 0 0,1 1-1 0 0,-1-1 0 0 0,1 1 1 0 0,-1 0-1 0 0,0-1 1 0 0,1 1-1 0 0,-1 0 0 0 0,0-1 1 0 0,1 1-1 0 0,-1 0 0 0 0,0 0 1 0 0,0-1-1 0 0,0 1 1 0 0,1 0-1 0 0,-1 0 0 0 0,0-1 1 0 0,0 1-1 0 0,0 0 1 0 0,0 0-1 0 0,0-1 0 0 0,-1 1 1 0 0,1 0-1 0 0,0 0 0 0 0,0-1 1 0 0,0 1-1 0 0,-1 0 1 0 0,1 0-1 0 0,0-1 0 0 0,-1 1 1 0 0,1 0-1 0 0,-1-1 1 0 0,1 1-1 0 0,-1-1 0 0 0,1 1 1 0 0,-1 0-1 0 0,1-1 0 0 0,-1 1 1 0 0,-27 49 111 0 0,-99 101 3 0 0,110-127-142 0 0,16-23-23 0 0,1-1-26 0 0,0 0-14 0 0,0 0 3 0 0,0 0-16 0 0,16-21-83 0 0,37-43-70 0 0,-157 160-1812 0 0,104-96 2007 0 0,1 0 0 0 0,-1 0 0 0 0,1 0-1 0 0,-1 0 1 0 0,1 0 0 0 0,-1 0-1 0 0,1 1 1 0 0,-1-1 0 0 0,0 0-1 0 0,1 0 1 0 0,-1 0 0 0 0,1 0-1 0 0,-1 1 1 0 0,1-1 0 0 0,-1 0-1 0 0,0 0 1 0 0,1 1 0 0 0,-1-1-1 0 0,0 0 1 0 0,1 1 0 0 0,-1-1 0 0 0,0 0-1 0 0,0 1 1 0 0,1-1 0 0 0,-1 1-1 0 0,0-1 1 0 0,0 0 0 0 0,1 1-1 0 0,-1-1 1 0 0,0 1 0 0 0,0-1-1 0 0,0 1 1 0 0,0-1 0 0 0,0 1-1 0 0,0-1 1 0 0,0 1 0 0 0,0-1-1 0 0,0 0 1 0 0,0 1 0 0 0,0-1 0 0 0,0 1-1 0 0,0-1 1 0 0,0 1 0 0 0,0-1 62 0 0,46-10-3769 0 0,4-31 824 0 0,-21-13 3980 0 0,-29 53-690 0 0,0 1-4 0 0,-16 1-152 0 0,-30 42-441 0 0,-25 12-487 0 0,38-36-3004 0 0,32-19 2756 0 0,1 0-440 0 0,0 0-292 0 0,0-1 484 0 0,0-2 1004 0 0</inkml:trace>
  <inkml:trace contextRef="#ctx0" brushRef="#br0" timeOffset="156374.597">5937 1436 0 0 0,'0'0'828'0'0,"0"0"4"0"0,0 0-53 0 0,0 0-43 0 0,0 0 17 0 0,0 0-4 0 0,0 0-17 0 0,0 0-22 0 0,0 0-86 0 0,0 0-69 0 0,0 0-51 0 0,0 0-42 0 0,-3 28-16 0 0,-16 125 369 0 0,14-58 1375 0 0,7-89-1999 0 0,0-1 0 0 0,0 0 0 0 0,1 0 0 0 0,0 0 0 0 0,0 0 0 0 0,1-1 0 0 0,-1 1 0 0 0,1-1 0 0 0,0 0 0 0 0,0 0 0 0 0,0 0 0 0 0,1-1 0 0 0,-1 1 0 0 0,1-1 0 0 0,4 2-191 0 0,67 5 1630 0 0,-53-8-1322 0 0,-20-2-250 0 0,0 1 1 0 0,1-1-1 0 0,-1 0 0 0 0,0 0 0 0 0,1 0 0 0 0,-1 0 1 0 0,0 0-1 0 0,1-1 0 0 0,-1 1 0 0 0,0-1 0 0 0,0 0 0 0 0,1 0 1 0 0,-1 0-1 0 0,0-1 0 0 0,0 1 0 0 0,0-1 0 0 0,-1 0 1 0 0,1 1-1 0 0,1-3-58 0 0,53-37 367 0 0,-54 38-311 0 0,0-1 0 0 0,0 0 0 0 0,-1 1 0 0 0,1-1 0 0 0,-1 0 0 0 0,0 0 1 0 0,0-1-1 0 0,0 1 0 0 0,-1 0 0 0 0,0-1 0 0 0,1 1 0 0 0,-1-1 1 0 0,-1 1-1 0 0,1-1 0 0 0,-1 1 0 0 0,0-1 0 0 0,0 0 0 0 0,0 0-56 0 0,8-60 98 0 0,-8 53-101 0 0,0 0 1 0 0,0 0 0 0 0,-1 0 0 0 0,-1 0-1 0 0,0 0 1 0 0,-1 0 0 0 0,0 1 0 0 0,0-1-1 0 0,-3-3 3 0 0,-1-8-50 0 0,-23-72-253 0 0,37 50-282 0 0,31-116 405 0 0,-23 98 133 0 0,-15 63 35 0 0,6-25-79 0 0,-3 102-1466 0 0,-12 232-182 0 0,18-133 1228 0 0,-12-117 251 0 0,1-57-688 0 0,2-3-4350 0 0,0 0 3897 0 0,0-2-4695 0 0</inkml:trace>
  <inkml:trace contextRef="#ctx0" brushRef="#br0" timeOffset="157019.561">6131 1727 0 0 0,'0'0'627'0'0,"0"0"158"0"0,0 0-3 0 0,0 0-19 0 0,0 0-50 0 0,0 0-25 0 0,0 0-26 0 0,0 0-67 0 0,0 0-62 0 0,0 0-42 0 0,0 0-50 0 0,-17 4-23 0 0,-89 18 678 0 0,41-15 2590 0 0,63-9-3536 0 0,0 1 0 0 0,1-1 0 0 0,-1 0 0 0 0,0 0 0 0 0,1 1 0 0 0,-1-1 0 0 0,1 0 0 0 0,0 0 0 0 0,-1 0 0 0 0,1-1 0 0 0,0 1 0 0 0,0 0 0 0 0,1 0 0 0 0,-1-1 0 0 0,0 1 0 0 0,1 0 0 0 0,-1-1 0 0 0,1 1 0 0 0,0-1 0 0 0,0 1 0 0 0,0 0 0 0 0,0-1 0 0 0,0 1 0 0 0,0-1 0 0 0,1-1-150 0 0,-1-3 209 0 0,0 6-138 0 0,0-25 492 0 0,10-88-588 0 0,-18-26-1409 0 0,22 45-2223 0 0,-11 89 1325 0 0,-2 3-2368 0 0,0 0-25 0 0</inkml:trace>
  <inkml:trace contextRef="#ctx0" brushRef="#br0" timeOffset="164005.133">6683 1495 0 0 0,'0'0'371'0'0,"0"0"182"0"0,0 0-42 0 0,0 0-80 0 0,0 0-57 0 0,2-15 2875 0 0,-22 8-1384 0 0,16-14 4189 0 0,4 20-5420 0 0,0 1-13 0 0,0 0 13 0 0,0 0-5 0 0,-2 5 3916 0 0,-4 16-3581 0 0,13 90 1121 0 0,-1 80-952 0 0,-2 18-483 0 0,-6-17-446 0 0,15-15 367 0 0,-15 6-10 0 0,-4-32-52 0 0,3-77 89 0 0,3-74-607 0 0,0 0 11 0 0,0 15 14 0 0,0 33 22 0 0,1-46-118 0 0,0-3-7873 0 0,-1 0-2885 0 0</inkml:trace>
  <inkml:trace contextRef="#ctx0" brushRef="#br0" timeOffset="173881.49">6031 2883 0 0 0,'0'0'1203'0'0,"0"0"92"0"0,0 0 76 0 0,0 0-32 0 0,0 0-30 0 0,0 0-58 0 0,0 0-68 0 0,0 0-107 0 0,0 0-123 0 0,-2 0-92 0 0,-11-3 1565 0 0,13 3-1666 0 0,0 0-49 0 0,0 0-57 0 0,0 0-66 0 0,19-5 2315 0 0,23-2-2372 0 0,0 2 0 0 0,1 1-1 0 0,-1 3 1 0 0,0 1 0 0 0,1 2-531 0 0,36-1 355 0 0,200 10 467 0 0,-244-7-718 0 0,-4 1 7 0 0,1-1 0 0 0,-1-2 0 0 0,1 0 0 0 0,0-3 0 0 0,-1 0 0 0 0,1-2 0 0 0,18-5-111 0 0,126-7 306 0 0,-174 18-287 0 0,0-1 0 0 0,0 1 0 0 0,-1-1 0 0 0,1 1 0 0 0,0 0 0 0 0,-1 0 0 0 0,0 0 0 0 0,1 0-1 0 0,-1 0 1 0 0,0 0 0 0 0,-1 0 0 0 0,1 0 0 0 0,-1 0 0 0 0,1 1 0 0 0,-1-1 0 0 0,0 0 0 0 0,0 0 0 0 0,0 0 0 0 0,-1 1-1 0 0,1-1 1 0 0,-1 0 0 0 0,1 0 0 0 0,-2 3-19 0 0,1 12 35 0 0,-5 456 71 0 0,19-333-36 0 0,-20 35 83 0 0,1 4-51 0 0,9-167-263 0 0,-3-13 190 0 0,-1 0 0 0 0,1 0 0 0 0,0 0 0 0 0,0 0 0 0 0,-1 0 0 0 0,1 0 0 0 0,0 0 0 0 0,-1 0 0 0 0,1 0 0 0 0,0-1 0 0 0,-1 1 0 0 0,1 0 0 0 0,0 1 0 0 0,0-1 0 0 0,-1 0 0 0 0,1 0 0 0 0,0 0 0 0 0,-1 0 0 0 0,1 0 0 0 0,0 0 0 0 0,0 0 0 0 0,-1 0 0 0 0,1 0 0 0 0,0 1 0 0 0,0-1 0 0 0,-1 0 0 0 0,1 0 0 0 0,0 0 0 0 0,0 0 0 0 0,-1 1 0 0 0,1-1 0 0 0,0 0 0 0 0,0 0 0 0 0,0 1 0 0 0,0-1 0 0 0,-1 0 0 0 0,1 0 0 0 0,0 1 0 0 0,0-1 0 0 0,0 0 0 0 0,0 1 0 0 0,0-1 0 0 0,0 0 0 0 0,0 0 0 0 0,0 1 0 0 0,0-1 0 0 0,0 0 0 0 0,0 1 0 0 0,0-1 0 0 0,0 0 0 0 0,0 0 0 0 0,0 1 0 0 0,0-1 0 0 0,0 0 0 0 0,0 1 0 0 0,0-1 0 0 0,0 0 0 0 0,0 0 0 0 0,1 1-28 0 0,-45-5 40 0 0,-142 4 3 0 0,52-4 7 0 0,40-7-62 0 0,-56 0 186 0 0,23 22-155 0 0,-47 0 92 0 0,61-7 238 0 0,112-4-327 0 0,1 0-15 0 0,0 0-45 0 0,0 0 55 0 0,0 0 9 0 0,0 0 1 0 0,0 0 12 0 0,0 0-15 0 0,0 0-9 0 0,0 0 11 0 0,0 0-23 0 0,0 0 7 0 0,0 0-5 0 0,0 0-4 0 0,0 0 20 0 0,0 0-2 0 0,0 0 0 0 0,0 0-12 0 0,0 0-17 0 0,0 0-11 0 0,0 0 27 0 0,0 0-1 0 0,0 0 0 0 0,0 0 28 0 0,13-125 189 0 0,-5-38-155 0 0,-32 64-57 0 0,15 22 22 0 0,-10-130-53 0 0,4 87 52 0 0,-1-124-121 0 0,-8 221-1703 0 0,12 22-2500 0 0,2 7-4613 0 0,6-3-3159 0 0</inkml:trace>
  <inkml:trace contextRef="#ctx0" brushRef="#br0" timeOffset="177433.504">6342 3189 1432 0 0,'0'0'1798'0'0,"0"0"-231"0"0,0 0-23 0 0,0 0 78 0 0,0 0-16 0 0,0 0-86 0 0,0 0-220 0 0,0 0-259 0 0,0 0-215 0 0,0 0-113 0 0,0 0-29 0 0,0 3 4153 0 0,35 174-2962 0 0,-18-52-1590 0 0,16-10-139 0 0,-33-114-127 0 0,0 0 0 0 0,1 0 0 0 0,-1 0 0 0 0,1 0 0 0 0,-1 0 0 0 0,1 0 1 0 0,-1 0-1 0 0,1 0 0 0 0,-1 0 0 0 0,1 0 0 0 0,0 0 0 0 0,0-1 1 0 0,-1 1-1 0 0,1 0 0 0 0,0 0 0 0 0,0-1 0 0 0,0 1 0 0 0,0 0 0 0 0,0-1 1 0 0,0 1-1 0 0,0-1 0 0 0,0 1 0 0 0,0-1 0 0 0,0 0 0 0 0,0 1 1 0 0,0-1-1 0 0,0 0 0 0 0,1 0 0 0 0,-1 0 0 0 0,0 1 0 0 0,0-1 1 0 0,0-1-1 0 0,0 1 0 0 0,0 0 0 0 0,1 0 0 0 0,-1 0 0 0 0,0-1 0 0 0,0 1 1 0 0,0 0-1 0 0,0-1 0 0 0,0 1 0 0 0,0-1 0 0 0,0 1 0 0 0,0-1 1 0 0,0 0-1 0 0,0 1 0 0 0,0-1 0 0 0,-1 0 0 0 0,1 0 0 0 0,0 1 0 0 0,0-1 1 0 0,-1 0-1 0 0,1 0 0 0 0,0 0 0 0 0,-1 0-19 0 0,67-112 768 0 0,-44 63-620 0 0,1-15 116 0 0,-20 135-197 0 0,-5-43-62 0 0,0-17-1 0 0,0-1-1 0 0,1 1 1 0 0,0 0-1 0 0,1-1 0 0 0,0 1 1 0 0,0-1-1 0 0,1 1 1 0 0,1-1-1 0 0,-1 1 0 0 0,1-1 1 0 0,3 6-4 0 0,-3-12 8 0 0,0 1 1 0 0,1-1 0 0 0,-1 0-1 0 0,0 0 1 0 0,1-1-1 0 0,0 1 1 0 0,-1-1 0 0 0,1 0-1 0 0,0 0 1 0 0,0 0-1 0 0,0 0 1 0 0,1-1 0 0 0,-1 1-1 0 0,0-1 1 0 0,1 0-1 0 0,-1 0 1 0 0,0-1 0 0 0,1 0-1 0 0,-1 1 1 0 0,1-1-1 0 0,-1-1 1 0 0,3 1-9 0 0,-5-2 58 0 0,1 1 1 0 0,-1-1-1 0 0,0 1 0 0 0,0-1 1 0 0,0 0-1 0 0,0 0 0 0 0,0 0 1 0 0,0 0-1 0 0,0 0 0 0 0,0 0 1 0 0,-1 0-1 0 0,0-1 0 0 0,1 1 1 0 0,-1-1-1 0 0,0 1 0 0 0,0-1 0 0 0,0 1 1 0 0,0-1-1 0 0,-1 0 0 0 0,1 0-58 0 0,8-18 137 0 0,40-107 891 0 0,-13-12-261 0 0,-19 59-598 0 0,-7 40-102 0 0,-9 34-58 0 0,-1 7 1 0 0,0 0 6 0 0,0 0-16 0 0,0 0 2 0 0,0 0-4 0 0,0 0 2 0 0,0 0-16 0 0,0 0 2 0 0,0 0-4 0 0,0 0 4 0 0,0 0-6 0 0,0 0 2 0 0,0 0 2 0 0,0 0 21 0 0,0 0-6 0 0,0 0 6 0 0,0 0 4 0 0,0 0 1 0 0,0 0-20 0 0,0 0 1 0 0,0 0 0 0 0,0 0-2 0 0,0 0 16 0 0,0 0 6 0 0,0 0-16 0 0,0 0-9 0 0,0 0 5 0 0,0 0 1 0 0,0 0-1 0 0,0 0-5 0 0,0 0 5 0 0,0 0 0 0 0,0 0-5 0 0,0 0 1 0 0,0 0-8 0 0,0 0 17 0 0,0 0-14 0 0,0 0 1 0 0,0 0 1 0 0,0 0-1 0 0,0 0-1 0 0,0 0 17 0 0,0 0-15 0 0,0 0-16 0 0,0 0 8 0 0,0 0-15 0 0,0 0-9 0 0,0 0 12 0 0,0 0-22 0 0,0 0-16 0 0,0 0-22 0 0,0 0-49 0 0,0 0-35 0 0,0 0-59 0 0,0 0-133 0 0,0 0-209 0 0,0 0-322 0 0,0 0-643 0 0,0 0-2735 0 0,0 0-7321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13 0 0 0,'0'0'950'0'0,"0"0"358"0"0,0 0 161 0 0,0 0 44 0 0,0 0-18 0 0,0 0-75 0 0,0 0-17 0 0,0 0-21 0 0,0 0-39 0 0,-4-3-70 0 0,3 2-1118 0 0,0 0 0 0 0,0 0 0 0 0,0 1 0 0 0,0-1 0 0 0,-1 0 0 0 0,1 0 0 0 0,0 1 0 0 0,0-1 0 0 0,-1 1 0 0 0,1-1 0 0 0,0 1-1 0 0,-1-1 1 0 0,1 1 0 0 0,0 0 0 0 0,-1 0 0 0 0,1 0 0 0 0,-1-1 0 0 0,1 1 0 0 0,0 1 0 0 0,-1-1 0 0 0,1 0 0 0 0,-1 0 0 0 0,1 0 0 0 0,0 1 0 0 0,-1-1 0 0 0,1 1 0 0 0,0-1-1 0 0,-1 1 1 0 0,1 0 0 0 0,0-1 0 0 0,0 1 0 0 0,0 0 0 0 0,0 0 0 0 0,-1 0 0 0 0,1 0 0 0 0,0 0 0 0 0,1 0 0 0 0,-1 0 0 0 0,0 0 0 0 0,0 0 0 0 0,0 0 0 0 0,1 0 0 0 0,-1 1-1 0 0,0-1 1 0 0,1 0-155 0 0,-8 20 314 0 0,2 1 0 0 0,0-1 1 0 0,1 1-1 0 0,2 0 0 0 0,0 1 0 0 0,1-1 0 0 0,2 0 0 0 0,0 1 0 0 0,2 13-314 0 0,-2 56 369 0 0,0 1-344 0 0,23-81-2551 0 0,-11-14-7823 0 0,-5-1-525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41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1933 0 0 0,'0'0'279'0'0,"0"0"261"0"0,0 0 115 0 0,5 0 50 0 0,13 0 21 0 0,-13 0-5 0 0,12 3 5709 0 0,-12-2 2778 0 0,-64 13-7097 0 0,-249 2-503 0 0,258-16-1323 0 0,-83 10 771 0 0,-59 9 177 0 0,113-12-790 0 0,50 1-115 0 0,29-8-289 0 0,0 0 6 0 0,0 0-5 0 0,-30 0 286 0 0,3 3-184 0 0,26-3-134 0 0,-22 0 166 0 0,23 0-178 0 0,-19 0 144 0 0,-23-3-275 0 0,42 3 70 0 0,20-3-2343 0 0,-7 2-6311 0 0,-8 1-2951 0 0</inkml:trace>
  <inkml:trace contextRef="#ctx0" brushRef="#br0" timeOffset="4945.397">373 96 0 0 0,'0'0'696'0'0,"0"0"156"0"0,0 0 206 0 0,0 0 316 0 0,0 0 242 0 0,0 0 79 0 0,0 0-55 0 0,0 0-190 0 0,0 0-186 0 0,0 0-177 0 0,0 0-172 0 0,0-5-123 0 0,-1-14-73 0 0,-3 20 2097 0 0,-14 26-1818 0 0,5 11-722 0 0,2 1 0 0 0,2 0 0 0 0,1 1 0 0 0,2 0 0 0 0,2 0-1 0 0,1 1 1 0 0,3-1 0 0 0,1 12-276 0 0,0-49 17 0 0,-1 1 0 0 0,1-1-1 0 0,0 1 1 0 0,0-1-1 0 0,0 1 1 0 0,1-1 0 0 0,-1 1-1 0 0,1-1 1 0 0,0 0 0 0 0,0 0-1 0 0,0 0 1 0 0,0 0 0 0 0,0 0-1 0 0,1 0 1 0 0,-1-1 0 0 0,1 1-1 0 0,0-1 1 0 0,0 0 0 0 0,0 0-1 0 0,0 0 1 0 0,0 0 0 0 0,0 0-1 0 0,0-1 1 0 0,1 1 0 0 0,-1-1-1 0 0,1 0 1 0 0,-1 0 0 0 0,1 0-1 0 0,-1 0 1 0 0,1-1 0 0 0,-1 1-1 0 0,1-1 1 0 0,0 0-1 0 0,-1 0 1 0 0,1-1 0 0 0,0 1-1 0 0,-1-1 1 0 0,1 0 0 0 0,-1 1-1 0 0,1-2 1 0 0,-1 1 0 0 0,1 0-1 0 0,-1-1 1 0 0,0 1 0 0 0,0-1-1 0 0,1 0 1 0 0,-1 0 0 0 0,-1 0-1 0 0,1-1-16 0 0,5-1 55 0 0,-1-1-1 0 0,0-1 0 0 0,0 1 0 0 0,0-1 0 0 0,-1 0 1 0 0,0-1-1 0 0,0 1 0 0 0,-1-1 0 0 0,0-1 0 0 0,0 1 1 0 0,0-1-1 0 0,-1 1 0 0 0,0-1 0 0 0,0-1-54 0 0,40-164 475 0 0,-28 11-324 0 0,-16 74-65 0 0,0 87-103 0 0,0 1-14 0 0,0 0 15 0 0,0 0 3 0 0,0 0 21 0 0,0 0-24 0 0,0 0-9 0 0,0 16 31 0 0,13 90 581 0 0,9 217 59 0 0,-19-245-602 0 0,-4 169 212 0 0,-8-173-175 0 0,5-25-20 0 0,-2-1 0 0 0,-3 0 0 0 0,-1 0 0 0 0,-2-1 0 0 0,-7 11-61 0 0,-38 26 202 0 0,54-83-190 0 0,1 0 0 0 0,0 0-1 0 0,-1 0 1 0 0,1 0 0 0 0,0-1 0 0 0,-1 1 0 0 0,1-1 0 0 0,-1 1 0 0 0,1-1 0 0 0,-1 0 0 0 0,0 0-1 0 0,1 0 1 0 0,-1 0 0 0 0,1-1 0 0 0,-1 1 0 0 0,1-1 0 0 0,-1 1 0 0 0,1-1 0 0 0,0 0 0 0 0,-1 0 0 0 0,1 0-1 0 0,0 0 1 0 0,0-1 0 0 0,-1 1 0 0 0,1 0 0 0 0,0-1 0 0 0,0 0 0 0 0,1 1 0 0 0,-1-1 0 0 0,0 0-1 0 0,0 0 1 0 0,1 0 0 0 0,-1 0 0 0 0,1 0 0 0 0,0 0 0 0 0,0-1 0 0 0,0 1 0 0 0,0 0 0 0 0,0-1-1 0 0,0 1 1 0 0,0-1 0 0 0,1 1 0 0 0,-1 0 0 0 0,1-1 0 0 0,0 0 0 0 0,0 1 0 0 0,0-1 0 0 0,0 1-12 0 0,-1-16-1 0 0,0 0 0 0 0,2 0 0 0 0,0 0 0 0 0,1 0 0 0 0,0 1 0 0 0,2-1 0 0 0,0 1 0 0 0,1-1 0 0 0,1 1 0 0 0,0 1 0 0 0,2-1 0 0 0,0 1 1 0 0,8-12 0 0 0,50-56-329 0 0,-44 82-1205 0 0,-11 3-1662 0 0,0 0-7030 0 0,-9-1-531 0 0</inkml:trace>
  <inkml:trace contextRef="#ctx0" brushRef="#br0" timeOffset="5285.476">829 567 7906 0 0,'0'0'1796'0'0,"0"0"-170"0"0,0 0-3 0 0,0 0 74 0 0,0 0-59 0 0,0 0-202 0 0,0 0-243 0 0,0 0-234 0 0,0 0-171 0 0,0 0-140 0 0,0 0-124 0 0,0 0-73 0 0,-8 2-55 0 0,-56 30 765 0 0,58-27-1089 0 0,0 0-1 0 0,1 1 1 0 0,0 0-1 0 0,0 0 1 0 0,1 1-1 0 0,-1-1 0 0 0,1 1 1 0 0,1 0-1 0 0,-1 0 1 0 0,1 0-1 0 0,1 0 0 0 0,-1 1 1 0 0,1-1-1 0 0,0 1 1 0 0,1 0-1 0 0,0-1 0 0 0,0 1 1 0 0,1 0-1 0 0,0 0 1 0 0,0 5-72 0 0,2-10 3 0 0,1 0 1 0 0,-1 1-1 0 0,1-1 0 0 0,0 0 1 0 0,0-1-1 0 0,0 1 0 0 0,0 0 1 0 0,0-1-1 0 0,1 1 1 0 0,-1-1-1 0 0,1 0 0 0 0,0 0 1 0 0,-1-1-1 0 0,1 1 1 0 0,0-1-1 0 0,0 0 0 0 0,0 0 1 0 0,0 0-1 0 0,0 0 0 0 0,0-1 1 0 0,0 0-1 0 0,1 1 1 0 0,-1-2-1 0 0,0 1 0 0 0,0 0 1 0 0,0-1-1 0 0,0 0 1 0 0,1 0-4 0 0,2 1-53 0 0,32-9-1505 0 0,-29 2-2134 0 0,1-2-4283 0 0,-6 5-3985 0 0</inkml:trace>
  <inkml:trace contextRef="#ctx0" brushRef="#br0" timeOffset="8036.597">535 1260 0 0 0,'0'0'854'0'0,"0"0"555"0"0,0 0 248 0 0,0 0 114 0 0,0 0 9 0 0,0 0-90 0 0,0 0-122 0 0,0 0-178 0 0,0 0-170 0 0,0 0-156 0 0,-1-5-164 0 0,0-15-97 0 0,1 20-745 0 0,-1-1 0 0 0,1 1 0 0 0,0 0 0 0 0,0 0 0 0 0,0-1 0 0 0,-1 1 0 0 0,1 0 0 0 0,0-1 0 0 0,0 1 0 0 0,-1 0 0 0 0,1 0 0 0 0,0-1 0 0 0,-1 1-1 0 0,1 0 1 0 0,0 0 0 0 0,-1 0 0 0 0,1 0 0 0 0,0 0 0 0 0,-1-1 0 0 0,1 1 0 0 0,-1 0 0 0 0,1 0 0 0 0,0 0 0 0 0,-1 0 0 0 0,1 0 0 0 0,0 0 0 0 0,-1 0 0 0 0,1 0 0 0 0,-1 0 0 0 0,1 0 0 0 0,0 0 0 0 0,-1 1 0 0 0,1-1 0 0 0,0 0 0 0 0,-1 0 0 0 0,1 0-1 0 0,0 0 1 0 0,-1 1 0 0 0,1-1 0 0 0,0 0 0 0 0,-1 0 0 0 0,1 0 0 0 0,0 1 0 0 0,-1-1 0 0 0,1 0 0 0 0,0 1 0 0 0,0-1 0 0 0,0 0 0 0 0,-1 1 0 0 0,1-1 0 0 0,0 0 0 0 0,0 1 0 0 0,0-1 0 0 0,0 0 0 0 0,0 1 0 0 0,-1-1 0 0 0,1 0 0 0 0,0 1-1 0 0,0-1-56 0 0,-4 19 392 0 0,0 1 1 0 0,1-1 0 0 0,1 1 0 0 0,0 0 0 0 0,2-1 0 0 0,0 1 0 0 0,3 9-394 0 0,9 103 697 0 0,-12 148 152 0 0,-16-207-374 0 0,16-73-462 0 0,0 0 5 0 0,0 0 2 0 0,0 0-7 0 0,0 1 4 0 0,0 1-10 0 0,0-1 5 0 0,0-1-3 0 0,0 0 1 0 0,0 0 3 0 0,0 0-2 0 0,0 0-2 0 0,0 0-16 0 0,0 0 13 0 0,0 0 7 0 0,0 0-2 0 0,0 0 10 0 0,0 0 23 0 0,0 0-13 0 0,0 0 3 0 0,0 0 14 0 0,0 0-10 0 0,0 0 3 0 0,0 0 11 0 0,0 0-8 0 0,0 0-13 0 0,0 0 27 0 0,0 0-4 0 0,0 0 3 0 0,0 0 7 0 0,0 0-16 0 0,0 0 3 0 0,0 0 1 0 0,0 0 33 0 0,0 0 11 0 0,-8-22 412 0 0,-7 2-484 0 0,10 12-25 0 0,0 0 0 0 0,-1 0 0 0 0,0 0 0 0 0,-1 1 0 0 0,0 0 0 0 0,0 0 0 0 0,0 1 0 0 0,-1 0 0 0 0,0 0 0 0 0,0 1 0 0 0,0 0 0 0 0,-1 0 1 0 0,-60-33-34 0 0,38 9 110 0 0,31 29-72 0 0,8-8-234 0 0,106 16 206 0 0,-88 1 24 0 0,-1-1 0 0 0,1-2 0 0 0,1 0 0 0 0,-1-2 0 0 0,1-1 0 0 0,0-1 0 0 0,-1-1 0 0 0,1-1 0 0 0,11-3 0 0 0,71-18-4 0 0,-109 21 10 0 0,0 0 2 0 0,0 0 1 0 0,0 0 6 0 0,0 0 5 0 0,0 0 10 0 0,0 0-14 0 0,-16 19 91 0 0,10-12-79 0 0,-1 0 0 0 0,0-1 0 0 0,0 1 0 0 0,-1-1 0 0 0,0-1 0 0 0,0 1 0 0 0,0-2 0 0 0,-1 1 0 0 0,1-1 0 0 0,-10 3-28 0 0,15-5 13 0 0,-101 57 215 0 0,33-16 107 0 0,57-26-431 0 0,16-14-3229 0 0,6-5-6046 0 0,-5-1-2840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0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1343 0 0 0,'0'0'201'0'0,"0"0"584"0"0,0 0-1 0 0,0 0-172 0 0,0 0-111 0 0,0 0-29 0 0,-8 0 3475 0 0,69 5 2587 0 0,27 19-4325 0 0,-34-10-1724 0 0,1-2 0 0 0,1-3 0 0 0,0-2 0 0 0,0-3 0 0 0,1-2 1 0 0,51-5-486 0 0,-23 2 291 0 0,394-43 1256 0 0,60 35-130 0 0,-339 11-766 0 0,255-28 533 0 0,155 22 149 0 0,-236-37-664 0 0,-104 31-394 0 0,8 28 390 0 0,39-18 170 0 0,-261 7-648 0 0,31-7 80 0 0,-58 8-134 0 0,-28-8-118 0 0,-1 0-15 0 0,0 0-2 0 0,0 0-27 0 0,0 0-16 0 0,0 0 13 0 0,0 0-31 0 0,0 0-20 0 0,0 0-57 0 0,0 0-104 0 0,0 0-198 0 0,1-14-12621 0 0,1 13 445 0 0</inkml:trace>
  <inkml:trace contextRef="#ctx0" brushRef="#br0" timeOffset="10584.043">3863 91 0 0 0,'0'0'220'0'0,"0"0"454"0"0,0 0 191 0 0,0 0 35 0 0,0 0 79 0 0,0 0 53 0 0,0 0 73 0 0,0 0 75 0 0,0 0 68 0 0,-3-11 68 0 0,0-3-719 0 0,-3-11-39 0 0,-6-3 3196 0 0,4 15 2180 0 0,5 23-1855 0 0,1 4-4627 0 0,-6 182 2312 0 0,-6 234-677 0 0,34-305-764 0 0,-9 68-17 0 0,2-138-328 0 0,10 0 1 0 0,-8 11 28 0 0,-7-55 261 0 0,-7-19-256 0 0,-1 0 0 0 0,0-1 0 0 0,-1 1 0 0 0,1 0 1 0 0,-1 0-1 0 0,-1 0 0 0 0,0 0 0 0 0,0 0 0 0 0,0 1 1 0 0,-1-1-1 0 0,0 1 0 0 0,-1-1 0 0 0,1 1 1 0 0,-1 0-1 0 0,-1 0 0 0 0,1 1 0 0 0,-1-1 0 0 0,-1 1 1 0 0,-2-3-13 0 0,-17-14-4 0 0,-1 1 1 0 0,-1 1 0 0 0,-1 1-1 0 0,0 1 1 0 0,-2 2 0 0 0,-17-7 3 0 0,-101-54 138 0 0,148 78-139 0 0,1 1 0 0 0,-1-1-1 0 0,1 0 1 0 0,0 0 0 0 0,-1 0-1 0 0,1 1 1 0 0,-1-1-1 0 0,1 0 1 0 0,0 0 0 0 0,-1 0-1 0 0,1 0 1 0 0,0 0 0 0 0,-1-1-1 0 0,1 1 1 0 0,-1 0 0 0 0,1 0-1 0 0,0 0 1 0 0,-1 0 0 0 0,1-1-1 0 0,-1 1 1 0 0,1 0 0 0 0,0-1-1 0 0,-1 1 1 0 0,1 0-1 0 0,-1-1 1 0 0,1 1 0 0 0,-1 0-1 0 0,0-1 1 0 0,1 1 0 0 0,-1-1-1 0 0,1 1 1 0 0,-1-1 0 0 0,0 1-1 0 0,1-1 1 0 0,-1 0 0 0 0,0 1-1 0 0,0-1 1 0 0,1 1 0 0 0,-1-1-1 0 0,0 0 1 0 0,0 1-1 0 0,0-1 1 0 0,0 1 0 0 0,0-1-1 0 0,0 0 1 0 0,0 1 0 0 0,0-1-1 0 0,0 0 1 0 0,0 1 0 0 0,0-1-1 0 0,0 1 1 0 0,0-1 0 0 0,0 0-1 0 0,-1 1 1 0 0,1-1 0 0 0,0 1-1 0 0,0-1 1 0 0,-1 0-1 0 0,1 1 1 0 0,0-1 0 0 0,-1 1-1 0 0,1-1 1 0 0,-1 1 0 0 0,1-1-1 0 0,-1 1 1 0 0,1 0 0 0 0,-1-1-1 0 0,1 1 1 0 0,-1-1 1 0 0,412-5-128 0 0,-203-10 60 0 0,-106-1 36 0 0,-78 15 74 0 0,-34 18 53 0 0,-106 135-15 0 0,-15 48 8 0 0,56-115-14 0 0,62-46 52 0 0,-11-6 232 0 0,16-14-248 0 0,15-44-1095 0 0,-5 23 649 0 0,17-30-1399 0 0,-4 11-5624 0 0,-6 11-4832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0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2718 0 0 0,'0'0'241'0'0,"-4"-3"33"0"0,-20-16 786 0 0,19 16-772 0 0,-1-1 4327 0 0,1 1 6498 0 0,18 2-9217 0 0,116-3-208 0 0,172 0-776 0 0,-39 5 47 0 0,-92-16-520 0 0,-6 11 130 0 0,-163 4-547 0 0,-1 0-5 0 0,3 0-1 0 0,-3 0 3 0 0,0 0 6 0 0,0 0-12 0 0,0 0-7 0 0,0 0-28 0 0,0 0 28 0 0,0 0 6 0 0,0 0 4 0 0,0 0-13 0 0,0 0 10 0 0,0 0-17 0 0,0 0-7 0 0,0 0 13 0 0,0 0-5 0 0,0 0 11 0 0,0 0 12 0 0,2 0-1329 0 0,-4 0-5527 0 0,2 0-4494 0 0</inkml:trace>
  <inkml:trace contextRef="#ctx0" brushRef="#br0" timeOffset="4698.806">243 774 0 0 0,'0'0'692'0'0,"0"0"339"0"0,0 0 251 0 0,0 0 185 0 0,0 0 58 0 0,0 0-51 0 0,0 0-218 0 0,0 0-252 0 0,0 0-227 0 0,-1-4-156 0 0,-3-4-1592 0 0,0 2 4101 0 0,6 25 2294 0 0,5 147-3144 0 0,10 249-371 0 0,-15-21-726 0 0,-20-188-382 0 0,23 36-438 0 0,-5-2-94 0 0,4-122-24 0 0,1-126 295 0 0,-1-62-352 0 0,-4 64-189 0 0,-1 0 0 0 0,0 0 0 0 0,0 1 1 0 0,0-1-1 0 0,0 0 0 0 0,-1 1 0 0 0,0-1 0 0 0,0 1 1 0 0,0-1-1 0 0,-1 1 0 0 0,0 0 0 0 0,0 0 1 0 0,0 0-1 0 0,-1 1 0 0 0,0-1 0 0 0,0 1 1 0 0,0-1-1 0 0,0 1 0 0 0,-5-3 1 0 0,-152-93-163 0 0,114 80 222 0 0,128 12-154 0 0,166-19 98 0 0,-128 12-64 0 0,-118 15 74 0 0,-1 0 7 0 0,0 0-8 0 0,0 0 3 0 0,0 0-1 0 0,0 0-10 0 0,0 0-17 0 0,0 0 13 0 0,-12 23 37 0 0,-104 169 75 0 0,39-83-26 0 0,61-85-70 0 0,4-8-436 0 0,28-27-646 0 0,-8 5 366 0 0,21-20-1578 0 0,-11 7-4869 0 0,-11 8-4519 0 0</inkml:trace>
  <inkml:trace contextRef="#ctx0" brushRef="#br0" timeOffset="7962.35">632 1326 0 0 0,'0'0'918'0'0,"0"0"31"0"0,0 0 57 0 0,0 0 46 0 0,0 0 23 0 0,0 0-14 0 0,0 0-66 0 0,0 0-104 0 0,0 0-135 0 0,0 0-156 0 0,-11-3 3026 0 0,-13 208-298 0 0,24-196-3311 0 0,0 0 0 0 0,0 0 0 0 0,1 0 0 0 0,0-1 0 0 0,1 1 0 0 0,0 0 0 0 0,0-1 0 0 0,1 1 0 0 0,0-1 0 0 0,0 0 0 0 0,1 0 0 0 0,0 0 0 0 0,0 0 1 0 0,3 3-18 0 0,-4-10 39 0 0,-1-1 0 0 0,0 1 0 0 0,1 0 0 0 0,-1-1 0 0 0,1 1 0 0 0,-1-1 0 0 0,1 0 0 0 0,-1 0 0 0 0,1 0 1 0 0,-1 0-1 0 0,1 0 0 0 0,-1-1 0 0 0,1 1 0 0 0,-1-1 0 0 0,1 1 0 0 0,-1-1 0 0 0,0 0 0 0 0,1 0 1 0 0,-1 0-1 0 0,0 0 0 0 0,0 0 0 0 0,0-1 0 0 0,1 1 0 0 0,-2-1 0 0 0,1 1 0 0 0,0-1 0 0 0,0 0 1 0 0,0 0-1 0 0,-1 0 0 0 0,1 0 0 0 0,-1 0 0 0 0,1 0 0 0 0,-1 0 0 0 0,1-2-39 0 0,25-35 128 0 0,-1 0-1 0 0,-1-2 0 0 0,-3-1 1 0 0,-2 0-1 0 0,-1-2 0 0 0,2-11-127 0 0,-6 4 97 0 0,-11 18 198 0 0,-4 33-215 0 0,0 0 4 0 0,0 0-12 0 0,0 0-10 0 0,0 0 4 0 0,0 0-4 0 0,0 0 10 0 0,0 0 13 0 0,0 0 3 0 0,0 0-5 0 0,-5 22 237 0 0,1 133 491 0 0,10 190-167 0 0,-4-321-594 0 0,-2-1 1 0 0,0 1-1 0 0,-2 0 1 0 0,0-1-1 0 0,-2 0 1 0 0,-1 0-1 0 0,-3 10-50 0 0,5-22 27 0 0,1-1 14 0 0,-1 1 1 0 0,0-1-1 0 0,-1 0 0 0 0,0 0 1 0 0,0-1-1 0 0,-1 1 0 0 0,-1-1 1 0 0,1 0-1 0 0,-1-1 0 0 0,-1 1 1 0 0,-6 6-42 0 0,9-11 29 0 0,-2 3 5 0 0,-1 0 0 0 0,1 0-1 0 0,-2-1 1 0 0,1 1 0 0 0,-1-2 0 0 0,1 1-1 0 0,-2-1 1 0 0,1 0 0 0 0,0-1-1 0 0,-1 0 1 0 0,0 0 0 0 0,0-1 0 0 0,0 0-1 0 0,0-1 1 0 0,-1 0 0 0 0,1 0 0 0 0,-4 0-34 0 0,11-4 4 0 0,1 0 1 0 0,0 0-1 0 0,-1 1 0 0 0,1-1 1 0 0,0 0-1 0 0,0 0 1 0 0,0 0-1 0 0,0-1 1 0 0,0 1-1 0 0,0 0 1 0 0,1 0-1 0 0,-1 0 1 0 0,1-1-1 0 0,0 1 1 0 0,-1 0-1 0 0,1 0 1 0 0,0-1-1 0 0,0 1 1 0 0,1 0-1 0 0,-1-1 1 0 0,0 1-1 0 0,1 0 1 0 0,-1 0-1 0 0,1 0 0 0 0,0-1 1 0 0,0 1-1 0 0,0 0 1 0 0,0-1-5 0 0,12-19 30 0 0,0 1 1 0 0,1 0 0 0 0,1 1-1 0 0,1 1 1 0 0,1 1-1 0 0,1 0 1 0 0,2-1-31 0 0,-9 8 11 0 0,151-155 77 0 0,-157 156-2246 0 0,-4 9-204 0 0,6 8-1399 0 0,-5-7-2290 0 0,0 0-3003 0 0</inkml:trace>
  <inkml:trace contextRef="#ctx0" brushRef="#br0" timeOffset="11385.304">1184 1735 0 0 0,'0'0'219'0'0,"0"0"147"0"0,0 0 77 0 0,0 0 48 0 0,3-21 2979 0 0,-3 9 724 0 0,-2 12 4953 0 0,-1 8-4637 0 0,-8 54-3896 0 0,6 100 195 0 0,5-160-800 0 0,0-1 0 0 0,0 1 0 0 0,0 0 1 0 0,0 0-1 0 0,0 0 0 0 0,1 0 0 0 0,-1 0 1 0 0,0 0-1 0 0,1-1 0 0 0,0 1 1 0 0,-1 0-1 0 0,1 0 0 0 0,0-1 0 0 0,0 1 1 0 0,0 0-1 0 0,0-1 0 0 0,0 1 0 0 0,0-1 1 0 0,0 1-1 0 0,1-1 0 0 0,-1 0 1 0 0,1 1-1 0 0,-1-1 0 0 0,1 0 0 0 0,-1 0 1 0 0,1 0-1 0 0,-1 0 0 0 0,1 0 0 0 0,0-1 1 0 0,0 1-1 0 0,-1 0 0 0 0,1-1 1 0 0,0 1-1 0 0,0-1 0 0 0,0 0 0 0 0,0 1 1 0 0,0-1-1 0 0,0 0 0 0 0,-1 0 0 0 0,1 0 1 0 0,0-1-1 0 0,0 1 0 0 0,0 0-9 0 0,59-42 347 0 0,-45 29-324 0 0,-1-1 1 0 0,0-1-1 0 0,-1-1 0 0 0,-1 0 1 0 0,0 0-1 0 0,-1-1 0 0 0,-1-1 1 0 0,1-3-24 0 0,5 61-160 0 0,-16-30 166 0 0,1-1 1 0 0,1 0-1 0 0,0 0 0 0 0,0-1 1 0 0,1 1-1 0 0,0 0 1 0 0,0-1-1 0 0,1 0 1 0 0,0 0-1 0 0,0-1 1 0 0,1 1-1 0 0,2 1-6 0 0,36 13 53 0 0,-36-25 7 0 0,0 0-1 0 0,0-1 1 0 0,-1 0-1 0 0,1 0 1 0 0,-1-1-1 0 0,0 0 1 0 0,0 0-1 0 0,0 0 0 0 0,-1-1 1 0 0,0 0-1 0 0,0-1 1 0 0,0 1-1 0 0,-1-1 1 0 0,0 0-1 0 0,0 0 1 0 0,-1-1-1 0 0,0 1 0 0 0,0-1 1 0 0,1-6-60 0 0,4 1 10 0 0,-2-1 0 0 0,0 1 1 0 0,0-1-1 0 0,-1-1 0 0 0,-1 1 0 0 0,0-1 1 0 0,-1 0-1 0 0,-1 0 0 0 0,2-15-10 0 0,-5 29-295 0 0,0 1-234 0 0,-4 0-8504 0 0,2 0-2944 0 0</inkml:trace>
  <inkml:trace contextRef="#ctx0" brushRef="#br0" timeOffset="14755.371">1053 579 0 0 0,'0'0'795'0'0,"0"0"288"0"0,0 0 12 0 0,0 0-103 0 0,0 0-73 0 0,0 0-27 0 0,22 1 29 0 0,72 6 195 0 0,-34-1 2076 0 0,161 9 2932 0 0,114-11-4227 0 0,-286-4-1396 0 0,271-4 736 0 0,-91 4-523 0 0,2-7 267 0 0,-48 0-566 0 0,95-5 930 0 0,-85 5-711 0 0,-193 7-592 0 0,0 0 4 0 0,0 0 4 0 0,0 0 3 0 0,0 0-5 0 0,0 0-1 0 0,0 0 13 0 0,0 0-24 0 0,0 0-19 0 0,0 0-16 0 0,0 0-27 0 0,33 0 155 0 0,-24 0-862 0 0,-12 0-1795 0 0,-4 0-3901 0 0,4 0-5196 0 0</inkml:trace>
  <inkml:trace contextRef="#ctx0" brushRef="#br0" timeOffset="18815.581">2649 2015 760 0 0,'0'0'1504'0'0,"0"0"-299"0"0,0 0-74 0 0,0 0 218 0 0,0 0 261 0 0,0 0 190 0 0,0 0-21 0 0,0 0-252 0 0,0 0-334 0 0,0 0-331 0 0,0 0-252 0 0,0-10 2307 0 0,-10 138-242 0 0,0-53-2381 0 0,3 0 0 0 0,3 0 0 0 0,4 28-294 0 0,0-82 49 0 0,0-19-31 0 0,0-1 0 0 0,1 1 0 0 0,-1-1 1 0 0,0 0-1 0 0,1 1 0 0 0,-1-1 0 0 0,1 1 1 0 0,-1-1-1 0 0,1 0 0 0 0,0 0 0 0 0,-1 1 0 0 0,1-1 1 0 0,0 0-1 0 0,0 0 0 0 0,0 0 0 0 0,0 0 1 0 0,0 0-1 0 0,0 0 0 0 0,0 0 0 0 0,0 0 1 0 0,0 0-1 0 0,1 0 0 0 0,-1-1 0 0 0,0 1 1 0 0,1 0-1 0 0,-1-1 0 0 0,0 1 0 0 0,1-1 0 0 0,-1 0 1 0 0,1 1-1 0 0,-1-1 0 0 0,0 0 0 0 0,1 0 1 0 0,-1 0-1 0 0,1 0 0 0 0,-1 0 0 0 0,1 0 1 0 0,-1 0-1 0 0,1-1 0 0 0,-1 1 0 0 0,0 0 0 0 0,1-1 1 0 0,-1 1-1 0 0,0-1 0 0 0,1 1 0 0 0,-1-1 1 0 0,0 0-1 0 0,0 0 0 0 0,1 0 0 0 0,-1 1 1 0 0,0-1-1 0 0,0 0 0 0 0,0 0 0 0 0,0-1 1 0 0,0 1-1 0 0,0 0 0 0 0,-1 0 0 0 0,1 0 0 0 0,0-1 1 0 0,0 1-1 0 0,-1-1-18 0 0,16-15 117 0 0,-2-1-1 0 0,0 0 1 0 0,-1-1 0 0 0,-1-1-1 0 0,-1 0 1 0 0,6-15-117 0 0,-1 5 39 0 0,145-319 155 0 0,-142 309-207 0 0,-19 39-3 0 0,0 1 1 0 0,0 0 3 0 0,0 0-14 0 0,0 0-25 0 0,0 0-6 0 0,0 20-89 0 0,13 237 649 0 0,6-148-320 0 0,-5-29-31 0 0,-3 0-1 0 0,-4 0 1 0 0,-3 1-152 0 0,-3-46 43 0 0,-16 173 272 0 0,11-189-273 0 0,-1 1-1 0 0,0-1 1 0 0,-1 0-1 0 0,-2 0 1 0 0,0 0-1 0 0,0-1 1 0 0,-2 0-1 0 0,0-1 1 0 0,-1 0-1 0 0,-1-1 0 0 0,0 0-41 0 0,11-15 8 0 0,0 1-1 0 0,0-1 0 0 0,1 0 1 0 0,-1 1-1 0 0,0-1 0 0 0,0 0 0 0 0,-1 0 1 0 0,1 1-1 0 0,0-1 0 0 0,0 0 1 0 0,0 0-1 0 0,-1 0 0 0 0,1-1 0 0 0,0 1 1 0 0,-1 0-1 0 0,1 0 0 0 0,-1-1 1 0 0,1 1-1 0 0,-1-1 0 0 0,1 1 0 0 0,-1-1 1 0 0,1 0-1 0 0,-1 1 0 0 0,0-1 1 0 0,1 0-1 0 0,-1 0 0 0 0,0 0 0 0 0,1 0 1 0 0,-1-1-1 0 0,1 1 0 0 0,-1 0 1 0 0,1-1-1 0 0,-1 1 0 0 0,1-1 0 0 0,-1 1 1 0 0,1-1-1 0 0,-1 0 0 0 0,1 0 1 0 0,-1 1-1 0 0,1-1 0 0 0,0 0 0 0 0,0 0 1 0 0,-1 0-1 0 0,1-1 0 0 0,0 1 1 0 0,0 0-1 0 0,0 0 0 0 0,0-1 0 0 0,0 1 1 0 0,1 0-1 0 0,-1-1 0 0 0,0 1 1 0 0,1-1-1 0 0,-1 0-7 0 0,-2-23-7 0 0,2 0 1 0 0,0 0-1 0 0,2 0 0 0 0,0 0 1 0 0,2 1-1 0 0,1-1 0 0 0,1 0 1 0 0,1 1-1 0 0,1 0 0 0 0,1 0 1 0 0,1 1-1 0 0,1 0 0 0 0,1 1 1 0 0,14-20 6 0 0,50-76-566 0 0,-74 114 1482 0 0,0 1-4752 0 0,-1 4-5819 0 0,0 0 8630 0 0,0-1-9971 0 0</inkml:trace>
  <inkml:trace contextRef="#ctx0" brushRef="#br0" timeOffset="19956.889">3524 2423 0 0 0,'0'0'241'0'0,"0"0"604"0"0,0 0 255 0 0,0 0 148 0 0,0 0 148 0 0,0 0 122 0 0,1 0 1225 0 0,6 0-2765 0 0,-6 0 4411 0 0,-1 0 4759 0 0,-84-11-7270 0 0,8 15-1171 0 0,72-2-688 0 0,0 0 1 0 0,0 0 0 0 0,1 0 0 0 0,-1 0-1 0 0,1 1 1 0 0,-1-1 0 0 0,1 1 0 0 0,0 0-1 0 0,0 0 1 0 0,0 0 0 0 0,0 1 0 0 0,1-1-1 0 0,0 1 1 0 0,-1-1 0 0 0,1 1 0 0 0,0 0-1 0 0,1 0 1 0 0,-1 0 0 0 0,1 0-1 0 0,0 0 1 0 0,0 0 0 0 0,0 0 0 0 0,0 0-1 0 0,1 1 1 0 0,-1 1-20 0 0,2-4 5 0 0,-1 0 0 0 0,1 0 0 0 0,-1 1 0 0 0,1-1 0 0 0,0 0 0 0 0,0 0 0 0 0,0 0 0 0 0,0 0 0 0 0,0 0-1 0 0,0-1 1 0 0,0 1 0 0 0,1 0 0 0 0,-1 0 0 0 0,1-1 0 0 0,0 1 0 0 0,-1-1 0 0 0,1 1 0 0 0,0-1 0 0 0,0 0 0 0 0,0 0 0 0 0,0 1 0 0 0,0-2 0 0 0,0 1 0 0 0,0 0-1 0 0,0 0 1 0 0,0 0-5 0 0,9 4 32 0 0,74 14 164 0 0,-84-19-184 0 0,-1 0 2 0 0,0 0 11 0 0,-53 77 507 0 0,37-55-492 0 0,1 1-1 0 0,1 0 1 0 0,1 1-1 0 0,1 1 1 0 0,1 0-1 0 0,-6 24-39 0 0,16-46 8 0 0,-1 1-1 0 0,1-1 0 0 0,0 1 0 0 0,1-1 0 0 0,-1 1 0 0 0,1 0 0 0 0,-1-1 0 0 0,1 1 0 0 0,0 0 0 0 0,1-1 0 0 0,-1 1 1 0 0,0-1-1 0 0,1 1 0 0 0,0 0 0 0 0,0-1 0 0 0,0 1 0 0 0,0-1 0 0 0,1 0 0 0 0,-1 1 0 0 0,1-1 0 0 0,0 0 1 0 0,0 0-1 0 0,0 0 0 0 0,0 0 0 0 0,2 0-7 0 0,3 1 30 0 0,0-1 1 0 0,0-1-1 0 0,0 1 1 0 0,1-1-1 0 0,-1 0 0 0 0,1-1 1 0 0,0 0-1 0 0,0 0 1 0 0,-1-1-1 0 0,1 0 1 0 0,0 0-1 0 0,0-1 0 0 0,-1 0 1 0 0,1 0-1 0 0,-1 0 1 0 0,1-1-1 0 0,-1-1 1 0 0,1 1-1 0 0,-1-1 0 0 0,0 0 1 0 0,0-1-1 0 0,3-2-30 0 0,34-52-1882 0 0,-35 29-9287 0 0,-8 24-998 0 0</inkml:trace>
  <inkml:trace contextRef="#ctx0" brushRef="#br0" timeOffset="21120.346">2701 671 0 0 0,'0'0'239'0'0,"0"0"585"0"0,0 0 209 0 0,0 0 41 0 0,0 0-32 0 0,0 0-89 0 0,0 0-153 0 0,0 0-149 0 0,0 0-61 0 0,0 0 26 0 0,0 0 105 0 0,-1-6 845 0 0,0 5 2405 0 0,1 59 2275 0 0,0 68-4371 0 0,17-23-1007 0 0,27 221 554 0 0,-26-77-504 0 0,-5-192-755 0 0,-8-16 15 0 0,-4-38-174 0 0,-1 0-11 0 0,0 1 11 0 0,0-1-19 0 0,0-1 2 0 0,20 2-2013 0 0,-7-1-5457 0 0,-9-1-3850 0 0</inkml:trace>
  <inkml:trace contextRef="#ctx0" brushRef="#br0" timeOffset="27173.128">1158 1 0 0 0,'0'0'637'0'0,"0"0"74"0"0,0 0 157 0 0,0 0 339 0 0,0 0 347 0 0,0 0 180 0 0,0 0-61 0 0,0 0-267 0 0,0 0-338 0 0,0 0-277 0 0,0 0-163 0 0,-6 10-76 0 0,-55 79 1083 0 0,-183 224 1093 0 0,183-240-2579 0 0,24-29-160 0 0,69-52-434 0 0,13-24 198 0 0,148-98-1966 0 0,-57 59-6906 0 0,-112 63 3813 0 0</inkml:trace>
  <inkml:trace contextRef="#ctx0" brushRef="#br0" timeOffset="27481.87">1782 104 0 0 0,'0'0'3395'0'0,"0"0"-1902"0"0,0 0-420 0 0,0 0 178 0 0,0 0 239 0 0,0 0 178 0 0,0 0-39 0 0,-32 13-240 0 0,-104 44-307 0 0,117-49-773 0 0,1 0 0 0 0,0 2 1 0 0,0 0-1 0 0,1 0 0 0 0,1 2 1 0 0,-1 0-1 0 0,-3 6-309 0 0,-12 8 381 0 0,-142 139 1076 0 0,160-150-1419 0 0,10-11-52 0 0,0-1 0 0 0,1 1 0 0 0,-1 0-1 0 0,1 0 1 0 0,-1 1 0 0 0,1-1 0 0 0,0 0 0 0 0,1 1 0 0 0,-1 0 0 0 0,1 0 0 0 0,0 0 0 0 0,0 0 0 0 0,1 0 0 0 0,-1 0 0 0 0,1 1 14 0 0,1-5-131 0 0,14-1-317 0 0,-1-2 289 0 0,-1 0 0 0 0,0-1 1 0 0,1 0-1 0 0,-1-1 0 0 0,-1-1 0 0 0,1 0 0 0 0,-1 0 0 0 0,0-1 1 0 0,0-1-1 0 0,1 0 159 0 0,14-8-464 0 0,114-72-3414 0 0,-31 18-2704 0 0,-70 47 3307 0 0,-13 6 1341 0 0</inkml:trace>
  <inkml:trace contextRef="#ctx0" brushRef="#br0" timeOffset="27733.257">2099 71 0 0 0,'0'0'264'0'0,"0"0"866"0"0,0 0 645 0 0,0 0 348 0 0,0 0-24 0 0,0 0-363 0 0,0 0-473 0 0,0 0-284 0 0,0 0-121 0 0,0 0-65 0 0,-23 24-79 0 0,-76 76-85 0 0,-20 0 718 0 0,-25 40-135 0 0,137-135-1230 0 0,0 1 0 0 0,1-1 0 0 0,0 1-1 0 0,0 1 1 0 0,1-1 0 0 0,0 1 0 0 0,0 0-1 0 0,0 0 1 0 0,1 0 0 0 0,0 1-1 0 0,0-1 1 0 0,1 1 0 0 0,0 0 0 0 0,0 0-1 0 0,1 0 1 0 0,0 1 18 0 0,6-7-140 0 0,-1-1-1 0 0,1 1 1 0 0,0-1 0 0 0,0 1-1 0 0,0-1 1 0 0,0 0 0 0 0,0 0-1 0 0,0-1 1 0 0,0 1-1 0 0,0-1 1 0 0,0 0 0 0 0,0 0-1 0 0,0 0 1 0 0,0-1 0 0 0,0 0-1 0 0,0 1 1 0 0,0-1-1 0 0,0-1 1 0 0,2 0 140 0 0,204-92-9126 0 0,-179 76 5160 0 0,-7 6 3095 0 0</inkml:trace>
  <inkml:trace contextRef="#ctx0" brushRef="#br0" timeOffset="27994.988">2753 89 824 0 0,'0'0'2359'0'0,"0"0"-514"0"0,0 0-268 0 0,0 0-151 0 0,0 0-80 0 0,0 0-74 0 0,0 0-129 0 0,0 0-130 0 0,-34 25-164 0 0,-103 80-177 0 0,61-40 220 0 0,57-45-775 0 0,0 1 1 0 0,1 0 0 0 0,1 1-1 0 0,1 1 1 0 0,1 0-1 0 0,1 2 1 0 0,-3 7-118 0 0,12-21-107 0 0,-3 37-2076 0 0,48-48-139 0 0,52-48-454 0 0,86-64-5572 0 0,-152 96 8043 0 0</inkml:trace>
  <inkml:trace contextRef="#ctx0" brushRef="#br0" timeOffset="28173.148">3239 85 0 0 0,'0'0'886'0'0,"0"0"219"0"0,0 0-29 0 0,0 0 95 0 0,0 0 371 0 0,0 0 298 0 0,0 0 95 0 0,0 0-197 0 0,0 0-458 0 0,0 0-334 0 0,0 0-181 0 0,0 0-92 0 0,-8 33-49 0 0,-26 101-36 0 0,33-129-535 0 0,0 0 1 0 0,-1 0-1 0 0,0 0 0 0 0,1 0 1 0 0,-2-1-1 0 0,1 1 0 0 0,-1-1 1 0 0,1 0-1 0 0,-1 1 1 0 0,0-1-1 0 0,-1-1 0 0 0,1 1 1 0 0,-1 0-1 0 0,1-1 1 0 0,-1 1-1 0 0,-1-1-53 0 0,-9 8 205 0 0,-141 163 1658 0 0,152-152-3604 0 0,13-12-5372 0 0,-7-9-2988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2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304 158 6009 0 0,'0'0'2934'0'0,"0"0"-1553"0"0,0 0-527 0 0,0 0 17 0 0,0 0 127 0 0,0 0 130 0 0,0 0-16 0 0,0 0-154 0 0,0 0-225 0 0,0 0-239 0 0,0 0-213 0 0,-3 0-148 0 0,1 1-103 0 0,0 1-1 0 0,0 0 0 0 0,0 0 0 0 0,0 1 0 0 0,1-1 0 0 0,-1 0 0 0 0,0 1 0 0 0,1-1 0 0 0,0 1 0 0 0,-1-1 0 0 0,1 1 0 0 0,0 0 0 0 0,0 0 0 0 0,1-1 0 0 0,-1 1 0 0 0,0 0 1 0 0,1 0-1 0 0,0 0 0 0 0,0 0 0 0 0,0-1 0 0 0,0 1 0 0 0,0 0 0 0 0,0 0-29 0 0,-3 21 189 0 0,-21 67 169 0 0,-3-2 1 0 0,-4-1-1 0 0,-13 19-358 0 0,-80 150-658 0 0,101-227-1469 0 0,74-139-9771 0 0,-2-1 7025 0 0,85-226 4610 0 0,-52 82 1515 0 0,-78 240-1506 0 0,6-19 11403 0 0,-7 35-5161 0 0,-4 18-5768 0 0,-6 43 286 0 0,3 0 0 0 0,2 0 0 0 0,3 0-1 0 0,3-1 1 0 0,8 35-506 0 0,45 220 806 0 0,-57-316-793 0 0,0 1 0 0 0,0-1 0 0 0,0 1 0 0 0,0 0 0 0 0,0-1 0 0 0,0 1 0 0 0,0-1 0 0 0,0 1-1 0 0,0-1 1 0 0,1 1 0 0 0,-1-1 0 0 0,1 1 0 0 0,-1-1 0 0 0,1 1 0 0 0,0-1 0 0 0,-1 1 0 0 0,1-1 0 0 0,0 0 0 0 0,0 1 0 0 0,0-1 0 0 0,0 0 0 0 0,0 0 0 0 0,0 0 0 0 0,1 0 0 0 0,-1 0 0 0 0,0 0-1 0 0,0 0 1 0 0,1 0 0 0 0,-1 0 0 0 0,0-1 0 0 0,1 1 0 0 0,-1-1 0 0 0,1 1 0 0 0,-1-1 0 0 0,1 1 0 0 0,-1-1 0 0 0,1 0 0 0 0,0 0 0 0 0,-1 1 0 0 0,1-1 0 0 0,-1 0 0 0 0,1-1 0 0 0,-1 1 0 0 0,1 0-1 0 0,0 0 1 0 0,-1-1 0 0 0,1 1 0 0 0,-1-1 0 0 0,0 1 0 0 0,1-1 0 0 0,-1 0 0 0 0,1 1 0 0 0,-1-1 0 0 0,0 0 0 0 0,1 0 0 0 0,-1 0 0 0 0,0 0 0 0 0,0 0-13 0 0,126-236 1047 0 0,-86 158-934 0 0,-3-2 0 0 0,-4-2 1 0 0,-3-1-1 0 0,-5-1 0 0 0,-2-6-113 0 0,-17-1 103 0 0,-24 100-4441 0 0,8 16-5276 0 0,5-16-591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3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23 1448 0 0,'0'0'1735'0'0,"0"0"-729"0"0,0 0-223 0 0,0 0 176 0 0,0 0 302 0 0,0 0 214 0 0,0 0 16 0 0,0 0-157 0 0,0 0-255 0 0,0 0-232 0 0,0 0-159 0 0,0 0-107 0 0,0 0-77 0 0,-23 21-69 0 0,-72 66-58 0 0,56-33 155 0 0,36-43-399 0 0,-25 134 1241 0 0,27-138-1297 0 0,0 0 0 0 0,1 0 0 0 0,0 0 0 0 0,1 0 0 0 0,0 0 1 0 0,0 0-1 0 0,0 0 0 0 0,1 0 0 0 0,0 0 0 0 0,0 0 0 0 0,1-1 0 0 0,0 1 0 0 0,0-1 0 0 0,0 0 0 0 0,1 0 1 0 0,0 0-1 0 0,0 0 0 0 0,1-1 0 0 0,3 4-77 0 0,-2-6 117 0 0,0 0 0 0 0,0-1 0 0 0,0 0 0 0 0,1 0 1 0 0,-1 0-1 0 0,1-1 0 0 0,-1 0 0 0 0,1 0 0 0 0,-1-1 0 0 0,1 0 0 0 0,0 0 1 0 0,-1 0-1 0 0,1-1 0 0 0,-1 0 0 0 0,1 0 0 0 0,-1-1 0 0 0,1 1 1 0 0,-1-1-1 0 0,0-1 0 0 0,0 0 0 0 0,0 1 0 0 0,0-2 0 0 0,0 1 0 0 0,-1-1 1 0 0,1 0-1 0 0,-1 0 0 0 0,0 0 0 0 0,0-1 0 0 0,-1 1 0 0 0,1-1 1 0 0,-1-1-1 0 0,3-4-117 0 0,2-1 79 0 0,0-1 0 0 0,-1 0 0 0 0,-1 0 0 0 0,0-1 1 0 0,0 0-1 0 0,-1 0 0 0 0,-1-1 0 0 0,0 0 1 0 0,-1 1-1 0 0,-1-2 0 0 0,0 1 0 0 0,-1 0 0 0 0,0-1 1 0 0,-1 1-1 0 0,-1-5-79 0 0,0 10-50 0 0,0 0 0 0 0,-1 0 0 0 0,-1 0 1 0 0,1 0-1 0 0,-1 0 0 0 0,-1 0 0 0 0,0 0 1 0 0,0 1-1 0 0,-1-1 0 0 0,0 1 0 0 0,0 0 0 0 0,-1 0 1 0 0,0 0-1 0 0,0 1 0 0 0,-1 0 0 0 0,0 0 0 0 0,0 0 1 0 0,-1 0-1 0 0,0 1 0 0 0,0 1 0 0 0,0-1 1 0 0,-1 1-1 0 0,0 0 0 0 0,-3-1 50 0 0,6 3-153 0 0,0 1-1 0 0,-1 0 1 0 0,0 0 0 0 0,1 0 0 0 0,-1 1-1 0 0,0 0 1 0 0,0 0 0 0 0,0 0 0 0 0,0 1-1 0 0,0 0 1 0 0,0 0 0 0 0,0 0 0 0 0,0 1-1 0 0,-2 0 154 0 0,-47 22-7737 0 0,43-15-2292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11987 0 0,'0'0'1589'0'0,"0"0"-389"0"0,0 0-182 0 0,0 0 41 0 0,0 0 37 0 0,0 0-74 0 0,0 0-139 0 0,0 0-125 0 0,0 0-49 0 0,0 0-1 0 0,0 0-37 0 0,0 0-67 0 0,0 0-114 0 0,3 21-107 0 0,11 139 328 0 0,-24 71-162 0 0,-26 5-461 0 0,26-156-824 0 0,10-79 482 0 0,0-1-78 0 0,10-5-1696 0 0,10-39-2905 0 0,-13 13-5065 0 0,-7 22 2754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7586 0 0,'0'0'2087'0'0,"0"0"-224"0"0,0 0-159 0 0,0 0-38 0 0,0 0-44 0 0,0 0-186 0 0,0 0-215 0 0,0 0-139 0 0,0 0-135 0 0,0 0-98 0 0,0 0-86 0 0,0 0-104 0 0,32 9-94 0 0,103 31-72 0 0,-28-31 227 0 0,232-16-1043 0 0,-308 10-1683 0 0,-10 1-6736 0 0,-14-4-3049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14267 0 0,'0'0'704'0'0,"0"0"-536"0"0,0 0-192 0 0,0 0 0 0 0,0 0-64 0 0,0 0-112 0 0,0 0-168 0 0,0 0-312 0 0,0 0-368 0 0,0 0-1025 0 0,0 0-2424 0 0,0 0-1640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57 145 14003 0 0,'0'0'2701'0'0,"0"0"-1196"0"0,0 0-510 0 0,0 0-19 0 0,0 0 26 0 0,0 0-86 0 0,0 0-200 0 0,0 0-246 0 0,0 0-181 0 0,0 0-178 0 0,0 0-158 0 0,0 0-144 0 0,-11-27-129 0 0,-31-80-104 0 0,39 96-842 0 0,15 34-1395 0 0,-8-15-1671 0 0,1 3-6886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4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14763 0 0,'0'0'2251'0'0,"0"0"-809"0"0,0 0-394 0 0,0 0-46 0 0,0 0-61 0 0,0 0-127 0 0,0 0-189 0 0,0 0-207 0 0,0 0-140 0 0,0 0-87 0 0,0 0-54 0 0,0 0-39 0 0,0 0-29 0 0,-20 12-8 0 0,-64 38-11 0 0,28 0 38 0 0,43-32-55 0 0,7-11-26 0 0,0 1-1 0 0,1 0 1 0 0,0 1-1 0 0,0-1 0 0 0,1 1 1 0 0,0 0-1 0 0,0 0 1 0 0,1 0-1 0 0,0 1 1 0 0,1-1-1 0 0,0 1 1 0 0,0-1-1 0 0,1 1 0 0 0,1 0 1 0 0,0 0-1 0 0,0-1 1 0 0,0 1-1 0 0,2 2-6 0 0,-1-7 14 0 0,1 0 0 0 0,-1-1 0 0 0,1 0 0 0 0,0 1 0 0 0,1-1 0 0 0,-1 0 0 0 0,1 0 0 0 0,0 0 0 0 0,0 0 0 0 0,0-1 0 0 0,0 1 0 0 0,0-1 0 0 0,1 0 0 0 0,0 1 0 0 0,0-2 0 0 0,0 1 0 0 0,0 0 0 0 0,0-1 0 0 0,0 0 0 0 0,1 0-1 0 0,-1 0 1 0 0,1-1 0 0 0,-1 1 0 0 0,2-1-14 0 0,115 19 665 0 0,-101-18-570 0 0,-1-1-1 0 0,1-1 1 0 0,-1-1-1 0 0,0 0 1 0 0,1-1-1 0 0,-1-2 1 0 0,0 0-1 0 0,0 0 1 0 0,8-5-95 0 0,44-42-7015 0 0,-64 43-4772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5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0 0 0,'0'0'1660'0'0,"0"0"173"0"0,0 0 174 0 0,0 0 129 0 0,0 0-45 0 0,0 0-238 0 0,0 0-217 0 0,0 0-242 0 0,0 0-231 0 0,0 0-156 0 0,0 0-138 0 0,0 0-110 0 0,0 0-74 0 0,2-2-43 0 0,7-2 811 0 0,-8 24 894 0 0,-2 0-1898 0 0,6 158 2051 0 0,-5-102-10284 0 0,0-62 4782 0 0,0-14-8735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1 300 2457 0 0,'0'0'1098'0'0,"0"0"-519"0"0,0 0-8 0 0,0 0 376 0 0,0 0 416 0 0,0 0 257 0 0,0 0 25 0 0,0 0-133 0 0,0 0-159 0 0,0 0-146 0 0,0 0-122 0 0,0 0-133 0 0,9 1-131 0 0,-7 0-800 0 0,5 0 189 0 0,-1 0 0 0 0,1-1-1 0 0,-1 1 1 0 0,0-1 0 0 0,1-1 0 0 0,-1 1-1 0 0,1-1 1 0 0,-1 0 0 0 0,0-1 0 0 0,0 1-1 0 0,0-1 1 0 0,6-3-210 0 0,10-6 311 0 0,0-1 0 0 0,-2-1 0 0 0,0-1 0 0 0,0 0 0 0 0,-1-2 0 0 0,-1 0 0 0 0,0-1-1 0 0,11-16-310 0 0,-25 28 67 0 0,1 0-1 0 0,-1 0 1 0 0,0 0-1 0 0,-1 0 0 0 0,1-1 1 0 0,-1 0-1 0 0,0 0 0 0 0,-1 0 1 0 0,1 0-1 0 0,-1 0 1 0 0,0 0-1 0 0,-1 0 0 0 0,0-1 1 0 0,0 1-1 0 0,0-1 1 0 0,0 1-1 0 0,-1-1 0 0 0,-1-2-66 0 0,-1 7 2 0 0,0-1-1 0 0,-1 0 1 0 0,0 1-1 0 0,1 0 1 0 0,-1-1-1 0 0,0 1 1 0 0,0 0-1 0 0,0 0 1 0 0,-1 1-1 0 0,1-1 1 0 0,0 1-1 0 0,-1 0 1 0 0,1 0-1 0 0,-1 0 0 0 0,1 0 1 0 0,-1 0-1 0 0,1 1 1 0 0,-1-1-1 0 0,0 1 1 0 0,1 0-1 0 0,-1 0 1 0 0,0 1-1 0 0,1-1 1 0 0,-1 1-1 0 0,1 0 1 0 0,-1 0-1 0 0,1 0 1 0 0,-3 1-2 0 0,-10 4-37 0 0,1 1 1 0 0,0 1 0 0 0,1 1 0 0 0,-1 0-1 0 0,2 0 1 0 0,-1 1 0 0 0,1 1-1 0 0,1 1 1 0 0,0-1 0 0 0,1 2 0 0 0,0 0-1 0 0,1 0 1 0 0,0 1 0 0 0,1 0 0 0 0,0 2 36 0 0,4-9 31 0 0,1 0 1 0 0,0 0 0 0 0,0 1-1 0 0,1 0 1 0 0,0 0 0 0 0,1-1 0 0 0,-1 2-1 0 0,1-1 1 0 0,1 0 0 0 0,0 0 0 0 0,0 1-1 0 0,1-1 1 0 0,-1 0 0 0 0,2 1-1 0 0,-1-1 1 0 0,1 0 0 0 0,1 1 0 0 0,0-1-1 0 0,0 0 1 0 0,0 0 0 0 0,1 0 0 0 0,0 0-1 0 0,0-1 1 0 0,1 1 0 0 0,0-1-1 0 0,1 0 1 0 0,0 0 0 0 0,0 0 0 0 0,0-1-1 0 0,1 1 1 0 0,-1-1 0 0 0,2-1 0 0 0,-1 1-1 0 0,1-1 1 0 0,-1 0 0 0 0,1-1-1 0 0,1 1 1 0 0,6 2-32 0 0,18 1 164 0 0,1-1 0 0 0,0-2 0 0 0,0-1 0 0 0,0-1-1 0 0,1-2 1 0 0,-1-2 0 0 0,33-4-164 0 0,62-6-1102 0 0,-76 5-5752 0 0,-39 6-4749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308 129 12763 0 0,'0'0'1429'0'0,"0"0"-399"0"0,0 0-230 0 0,0 0 31 0 0,0 0 124 0 0,0 0 61 0 0,0 0-54 0 0,0 0-113 0 0,0 0-135 0 0,0 0-101 0 0,0 0-65 0 0,-12 34-42 0 0,-35 109-34 0 0,27-44 379 0 0,5 453 1736 0 0,15-420-2666 0 0,0-132-36 0 0,0 0 1 0 0,0-1-1 0 0,0 1 0 0 0,0 0 0 0 0,1-1 1 0 0,-1 1-1 0 0,0-1 0 0 0,0 1 1 0 0,0 0-1 0 0,0-1 0 0 0,0 1 0 0 0,0-1 1 0 0,0 1-1 0 0,0 0 0 0 0,0-1 1 0 0,0 1-1 0 0,0-1 0 0 0,0 1 0 0 0,0-1 1 0 0,0 1-1 0 0,-1 0 0 0 0,1-1 0 0 0,0 1 1 0 0,0 0-1 0 0,0-1 0 0 0,-1 1 1 0 0,1 0-1 0 0,0-1 0 0 0,0 1 0 0 0,-1 0 1 0 0,1-1-1 0 0,0 1 0 0 0,-1 0 0 0 0,1 0 1 0 0,0-1-1 0 0,-1 1 0 0 0,1 0 1 0 0,0 0-1 0 0,-1 0 0 0 0,1-1 0 0 0,0 1 1 0 0,-1 0-1 0 0,1 0 0 0 0,-1 0 1 0 0,1 0-1 0 0,-1 0 0 0 0,1 0 0 0 0,0 0 1 0 0,-1 0-1 0 0,1 0 0 0 0,-1 0 0 0 0,1 0 1 0 0,0 0-1 0 0,-1 0 0 0 0,1 0 1 0 0,-1 0-1 0 0,1 0 0 0 0,0 1 0 0 0,-1-1 1 0 0,1 0-1 0 0,0 0 0 0 0,-1 0 1 0 0,1 1-1 0 0,-1-1 115 0 0,-4-16-6219 0 0,3 12 1324 0 0,0-3-3496 0 0</inkml:trace>
  <inkml:trace contextRef="#ctx0" brushRef="#br0" timeOffset="4841.65">24 523 0 0 0,'0'0'291'0'0,"0"0"296"0"0,0 0 69 0 0,0 0 36 0 0,0 0 99 0 0,0 0 148 0 0,-4 1 201 0 0,2-1 285 0 0,-11 2-2479 0 0,10 1 5510 0 0,1 2 5912 0 0,29-1-7753 0 0,30 2-1433 0 0,-1-3 0 0 0,1-3-1 0 0,36-5-1181 0 0,41 1 312 0 0,-82 2 794 0 0,-19 0-4827 0 0,-11 2-8055 0 0,-21 0-148 0 0</inkml:trace>
  <inkml:trace contextRef="#ctx0" brushRef="#br0" timeOffset="5507.745">704 0 13603 0 0,'0'0'1392'0'0,"0"0"-342"0"0,0 0-155 0 0,0 0 57 0 0,0 0 71 0 0,0 0-54 0 0,0 0-183 0 0,0 0-243 0 0,0 0-145 0 0,0 0-27 0 0,0 0 16 0 0,0 0 45 0 0,0 0-12 0 0,0 16-40 0 0,7 108 620 0 0,-7 208 446 0 0,-22-151-1252 0 0,12-124-129 0 0,3 0 1 0 0,3 1-1 0 0,2 0 1 0 0,3 16-66 0 0,5-52 27 0 0,4-14 131 0 0,-10-8-74 0 0,16-15 399 0 0,34-52-177 0 0,86-90-212 0 0,-16 65-79 0 0,-117 91-12 0 0,-2 0-5 0 0,-1 0 0 0 0,1 0 0 0 0,0 0 0 0 0,0 1 0 0 0,0-1 0 0 0,0 0 0 0 0,0 0 0 0 0,0 1 0 0 0,0-1 0 0 0,0 1 0 0 0,0-1 0 0 0,0 1 0 0 0,0-1 0 0 0,1 1 0 0 0,-1 0 0 0 0,0-1 0 0 0,0 1 0 0 0,0 0 0 0 0,1 0 0 0 0,-1 0 0 0 0,0 0 0 0 0,0 0 0 0 0,0 0 0 0 0,1 0 0 0 0,-1 1 0 0 0,0-1 0 0 0,0 0 0 0 0,0 1 0 0 0,0-1 0 0 0,1 1 0 0 0,-1-1 0 0 0,0 1 0 0 0,0-1 0 0 0,0 1 0 0 0,0 0 0 0 0,0-1 0 0 0,0 1 0 0 0,0 0 0 0 0,-1 0 0 0 0,1 0 0 0 0,0 0 0 0 0,0 0 0 0 0,-1 0 0 0 0,1 0 0 0 0,0 0 0 0 0,-1 0 0 0 0,1 0 0 0 0,-1 0 0 0 0,0 0 0 0 0,1 1 0 0 0,-1 0 2 0 0,17 180 127 0 0,-15-107-107 0 0,12 62 81 0 0,-3-145-535 0 0,20-30-1325 0 0,-6 7-5923 0 0,-18 23-3677 0 0</inkml:trace>
  <inkml:trace contextRef="#ctx0" brushRef="#br0" timeOffset="5886.687">1311 865 7642 0 0,'0'0'2461'0'0,"0"0"-855"0"0,0 0-215 0 0,0 0 189 0 0,0 0 51 0 0,0 0-110 0 0,0 0-198 0 0,0 0-188 0 0,0 0-131 0 0,0 0-128 0 0,0 0-120 0 0,0 0-124 0 0,34 10-92 0 0,105 25-67 0 0,-72-35 139 0 0,-57-4-450 0 0,-3 2-105 0 0,1 0-1 0 0,-1-1 0 0 0,0 1 0 0 0,0-2 0 0 0,0 1 0 0 0,-1-1 0 0 0,1 0 0 0 0,-1 0 0 0 0,0 0 1 0 0,0-1-1 0 0,0 0 0 0 0,-1-1 0 0 0,1 1 0 0 0,-1-1 0 0 0,-1 0 0 0 0,1 0 0 0 0,-1 0 0 0 0,0-1 1 0 0,0 0-1 0 0,-1 0 0 0 0,0 0 0 0 0,0 0 0 0 0,-1 0 0 0 0,0 0 0 0 0,0-1 0 0 0,-1 1 0 0 0,1-4-56 0 0,-2 8-5 0 0,0 0 0 0 0,0 0-1 0 0,0 1 1 0 0,-1-1-1 0 0,1 0 1 0 0,-1 0-1 0 0,1 1 1 0 0,-1-1-1 0 0,0 0 1 0 0,0 1-1 0 0,0-1 1 0 0,0 1 0 0 0,-1-1-1 0 0,1 1 1 0 0,-1 0-1 0 0,0-1 1 0 0,1 1-1 0 0,-1 0 1 0 0,0 0-1 0 0,0 0 1 0 0,0 1 0 0 0,0-1-1 0 0,-1 0 1 0 0,1 1-1 0 0,0-1 1 0 0,-1 1-1 0 0,1 0 1 0 0,-1 0-1 0 0,1 0 1 0 0,-1 0-1 0 0,0 0 1 0 0,1 0 0 0 0,-1 1-1 0 0,0-1 1 0 0,-1 1 5 0 0,-6-1-16 0 0,-1 0 0 0 0,1 1 0 0 0,-1 0 1 0 0,1 1-1 0 0,-1 0 0 0 0,1 0 0 0 0,-1 1 0 0 0,1 1 1 0 0,0 0-1 0 0,0 0 0 0 0,0 1 0 0 0,1 0 0 0 0,-1 1 1 0 0,1 0-1 0 0,0 0 0 0 0,0 1 0 0 0,0 0 0 0 0,1 1 1 0 0,0 0-1 0 0,1 0 0 0 0,-1 1 0 0 0,1 0 0 0 0,1 0 1 0 0,-1 0-1 0 0,2 1 0 0 0,-5 8 16 0 0,6-12 11 0 0,0 1-1 0 0,1-1 1 0 0,0 1 0 0 0,0 0 0 0 0,0 0-1 0 0,1 0 1 0 0,-1 0 0 0 0,2 0 0 0 0,-1 1-1 0 0,1-1 1 0 0,0 1 0 0 0,0-1 0 0 0,0 1-1 0 0,1-1 1 0 0,0 1 0 0 0,1-1 0 0 0,-1 1-1 0 0,1-1 1 0 0,1 1 0 0 0,-1-1 0 0 0,1 0-1 0 0,0 1 1 0 0,0-1 0 0 0,1 0-1 0 0,0 0 1 0 0,0-1 0 0 0,0 1 0 0 0,1 0-1 0 0,0-1 1 0 0,0 0 0 0 0,0 0 0 0 0,1 0-1 0 0,-1-1 1 0 0,1 1 0 0 0,0-1 0 0 0,1 0-1 0 0,1 0-10 0 0,21 9 38 0 0,2-1 0 0 0,-1-1-1 0 0,1-2 1 0 0,1-2 0 0 0,0 0 0 0 0,0-2-1 0 0,0-1 1 0 0,0-2 0 0 0,1-1-1 0 0,-1-1 1 0 0,23-4-38 0 0,30-11-1327 0 0,-49 5-3727 0 0,-20 6-6898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8042 0 0,'0'0'2668'0'0,"0"0"-633"0"0,0 0-456 0 0,0 0-194 0 0,0 0-185 0 0,0 0-211 0 0,0 0-154 0 0,0 0-83 0 0,0 0-3 0 0,0 0 12 0 0,0 0-38 0 0,0 0-46 0 0,0 0-51 0 0,31 4-49 0 0,99 10-45 0 0,7-21 399 0 0,166-34 411 0 0,184-17-443 0 0,208 25-910 0 0,-608 32-520 0 0,-86 1 357 0 0,-1 0-37 0 0,-13 0-1281 0 0,5 0 685 0 0,-41 1-2731 0 0,17 1-2001 0 0,18-1-2274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57 4017 0 0,'0'0'2010'0'0,"0"0"-402"0"0,0 0-32 0 0,0 0 143 0 0,0 0-1 0 0,0 0-180 0 0,0 0-231 0 0,0 0-182 0 0,0 0-117 0 0,0 0-107 0 0,0 0-123 0 0,0 0-105 0 0,-12 6-69 0 0,-40 16-33 0 0,52-22-525 0 0,1 0 0 0 0,-1 0 0 0 0,1-1 0 0 0,-1 1 0 0 0,0 0 0 0 0,1 0 0 0 0,-1 0 0 0 0,1 0 0 0 0,-1 0 0 0 0,0 0 0 0 0,1 0 0 0 0,-1 0 0 0 0,0 1 0 0 0,1-1 0 0 0,-1 0 0 0 0,1 0 0 0 0,-1 0 0 0 0,0 0 0 0 0,1 0 0 0 0,-1 1 0 0 0,0-1 0 0 0,1 0 0 0 0,-1 0 0 0 0,0 0 0 0 0,1 1 0 0 0,-1-1 0 0 0,0 0 0 0 0,0 1 0 0 0,1-1 0 0 0,-1 0 0 0 0,0 1 0 0 0,0-1 0 0 0,1 0 0 0 0,-1 1 0 0 0,0-1 0 0 0,0 0 0 0 0,0 1 0 0 0,0-1 0 0 0,0 0 0 0 0,0 1 0 0 0,0-1 0 0 0,0 1 0 0 0,1-1 0 0 0,-1 0 0 0 0,-1 1 0 0 0,1-1 0 0 0,0 1 0 0 0,0-1 0 0 0,0 0 0 0 0,0 1 0 0 0,0-1 0 0 0,0 1 0 0 0,0-1 0 0 0,0 0 0 0 0,-1 1 0 0 0,1-1 0 0 0,0 0 0 0 0,0 1 0 0 0,0-1 0 0 0,-1 0 0 0 0,1 1 0 0 0,0-1 0 0 0,0 0 0 0 0,-1 0 0 0 0,1 1 0 0 0,0-1 0 0 0,-1 0 0 0 0,1 0 0 0 0,-1 1-46 0 0,83 13 2093 0 0,4-14-1384 0 0,0-3 1 0 0,0-4-1 0 0,68-14-709 0 0,-6 1 291 0 0,166-15 170 0 0,217 7-461 0 0,-198 28-450 0 0,-331 0 407 0 0,3 0-57 0 0,-1-1 0 0 0,0 1-1 0 0,1 0 1 0 0,-1 0-1 0 0,1 0 1 0 0,-1 1-1 0 0,1 0 1 0 0,-1 0 0 0 0,1 0-1 0 0,-1 0 1 0 0,0 1-1 0 0,0-1 1 0 0,0 1-1 0 0,0 0 1 0 0,0 0 0 0 0,3 3 99 0 0,-11 7-3677 0 0,-1-9-508 0 0,-2 1-7564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5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0 0 0,'0'0'1048'0'0,"0"0"377"0"0,0 0 471 0 0,0 0 271 0 0,0 0-21 0 0,0 0-198 0 0,0 0-322 0 0,0 0-303 0 0,0 0-279 0 0,4-4-342 0 0,10-13-185 0 0,-10 12 8 0 0,-4 5 84 0 0,0 0 115 0 0,0 0-43 0 0,0 0-197 0 0,-14 222 4113 0 0,-31 0-3148 0 0,-10 81-585 0 0,50-15-339 0 0,6-264-841 0 0,3-41-4358 0 0,-2 6 1854 0 0,-1 1-3530 0 0,0 2-5038 0 0</inkml:trace>
  <inkml:trace contextRef="#ctx0" brushRef="#br0" timeOffset="279.639">1 556 13859 0 0,'0'0'1076'0'0,"0"0"-461"0"0,0 0-199 0 0,0 0 99 0 0,0 0 134 0 0,0 0 121 0 0,0 0 45 0 0,0 0-27 0 0,0 0-5 0 0,0 0-29 0 0,0 0-28 0 0,0 0-45 0 0,29 2-80 0 0,97 5-125 0 0,5-21 191 0 0,-95 5-595 0 0,142-25-1145 0 0,-132 27-768 0 0,-16 3-5034 0 0,-17 1-4246 0 0</inkml:trace>
  <inkml:trace contextRef="#ctx0" brushRef="#br0" timeOffset="680.303">673 630 7194 0 0,'0'0'2495'0'0,"0"0"-1064"0"0,0 0-379 0 0,0 0 56 0 0,0 0 106 0 0,0 0 9 0 0,0 0-124 0 0,-13 32-195 0 0,-37 99-171 0 0,38-73 190 0 0,15-51-737 0 0,0-2-72 0 0,0 0 0 0 0,1 0 0 0 0,-1-1 1 0 0,1 1-1 0 0,0-1 0 0 0,0 0 1 0 0,0 0-1 0 0,0-1 0 0 0,1 1 0 0 0,-1-1 1 0 0,1 0-1 0 0,0 0 0 0 0,0-1 1 0 0,0 1-1 0 0,1-1 0 0 0,-1 0 0 0 0,0 0 1 0 0,1-1-1 0 0,-1 0 0 0 0,1 0 1 0 0,0 0-1 0 0,-1-1 0 0 0,1 1 0 0 0,0-1 1 0 0,-1-1-1 0 0,1 1 0 0 0,0-1 1 0 0,-1 0-1 0 0,1 0 0 0 0,-1-1 0 0 0,1 1 1 0 0,-1-1-1 0 0,3-1-114 0 0,20-13 172 0 0,-1 0 0 0 0,0-2 1 0 0,-1-1-1 0 0,-1-1 0 0 0,-1 0 0 0 0,-1-2 0 0 0,-1-1 0 0 0,0-1 1 0 0,3-8-173 0 0,-48 161-191 0 0,22-125 192 0 0,1 0 0 0 0,0 0 0 0 0,1 0-1 0 0,-1 0 1 0 0,1 0 0 0 0,-1-1 0 0 0,1 1 0 0 0,0 0 0 0 0,1 0 0 0 0,-1 0 0 0 0,1-1-1 0 0,-1 1 1 0 0,1 0 0 0 0,0-1 0 0 0,1 0 0 0 0,-1 1 0 0 0,1-1 0 0 0,-1 0 0 0 0,1 0-1 0 0,0 0 1 0 0,0-1 0 0 0,0 1 0 0 0,0-1 0 0 0,1 0 0 0 0,-1 0 0 0 0,1 0 0 0 0,-1 0-1 0 0,1 0 1 0 0,1 0-1 0 0,3 0 53 0 0,1 1 0 0 0,0-1 1 0 0,0-1-1 0 0,0 1 0 0 0,0-2 0 0 0,1 1 0 0 0,-1-1 0 0 0,0-1 0 0 0,0 0 0 0 0,0 0 0 0 0,0 0 0 0 0,0-1 0 0 0,0-1 0 0 0,0 1 0 0 0,-1-2 1 0 0,1 1-1 0 0,-1-1 0 0 0,0 0 0 0 0,0-1 0 0 0,0 0 0 0 0,5-4-53 0 0,2-3 101 0 0,0-1 0 0 0,-1 0-1 0 0,0-1 1 0 0,-1-1 0 0 0,-1 0 0 0 0,0 0-1 0 0,-2-1 1 0 0,1-1 0 0 0,5-14-101 0 0,1-21-459 0 0,-16 27-6003 0 0,-1 25-799 0 0,0 0-4744 0 0</inkml:trace>
  <inkml:trace contextRef="#ctx0" brushRef="#br0" timeOffset="1043.226">1670 626 12635 0 0,'0'0'1300'0'0,"0"0"-443"0"0,0 0-120 0 0,0 0 107 0 0,0 0 21 0 0,0 0-80 0 0,0 0-165 0 0,0 0-183 0 0,0 0-128 0 0,-21 34-83 0 0,-62 105-45 0 0,59-76 50 0 0,25-53-155 0 0,-1-6-12 0 0,0-1 1 0 0,0 1-1 0 0,0-1 1 0 0,0 1 0 0 0,0-1-1 0 0,1 0 1 0 0,0 1-1 0 0,0-1 1 0 0,0 0-1 0 0,0 1 1 0 0,0-1-1 0 0,0 0 1 0 0,1 0-1 0 0,0 0 1 0 0,-1 0-1 0 0,1 0 1 0 0,0 0-1 0 0,1-1 1 0 0,-1 1-1 0 0,0-1 1 0 0,1 1-1 0 0,-1-1 1 0 0,1 0-1 0 0,0 0 1 0 0,0 0-1 0 0,0 0 1 0 0,0-1-1 0 0,0 1 1 0 0,0-1-1 0 0,0 1 1 0 0,1-1-1 0 0,-1 0 1 0 0,0-1-1 0 0,1 1 1 0 0,2 0-65 0 0,3 0 221 0 0,1-1 0 0 0,0 0 0 0 0,-1 0 0 0 0,1-1 0 0 0,0 0 0 0 0,-1 0 0 0 0,1-1 0 0 0,-1-1 0 0 0,1 0 0 0 0,3-1-221 0 0,15-8 318 0 0,0-2 0 0 0,-1 0 1 0 0,-1-2-1 0 0,0-1 1 0 0,-1-1-1 0 0,15-14-318 0 0,-33 25 31 0 0,1 1 0 0 0,-1-2 0 0 0,-1 1 1 0 0,1-1-1 0 0,-1 0 0 0 0,-1 0 0 0 0,1 0 0 0 0,-1-1 0 0 0,-1 0 0 0 0,0 0 0 0 0,0 0 1 0 0,0-1-1 0 0,-2 1 0 0 0,1-1 0 0 0,-1 0 0 0 0,0 1 0 0 0,-1-1 0 0 0,0 0 0 0 0,-1 0 1 0 0,0 0-1 0 0,0 0 0 0 0,-2-5-31 0 0,1 12-53 0 0,0-1 1 0 0,0 1-1 0 0,-1 0 1 0 0,1-1 0 0 0,-1 1-1 0 0,1 0 1 0 0,-1 0-1 0 0,0 0 1 0 0,-1 0-1 0 0,1 0 1 0 0,0 1 0 0 0,-1-1-1 0 0,1 1 1 0 0,-1-1-1 0 0,0 1 1 0 0,0 0-1 0 0,0 0 1 0 0,0 0 0 0 0,0 1-1 0 0,0-1 1 0 0,-1 1-1 0 0,1 0 1 0 0,0-1-1 0 0,-1 1 1 0 0,1 1-1 0 0,-1-1 1 0 0,-2 0 52 0 0,-50-3-3034 0 0,8 9-5010 0 0,26 2-4003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44 192 13915 0 0,'0'0'1942'0'0,"0"0"-759"0"0,0 0-357 0 0,0 0-40 0 0,0 0 31 0 0,0 0-3 0 0,0 0-95 0 0,0 0-139 0 0,0 0-99 0 0,0 0-78 0 0,0 0-67 0 0,0 0-68 0 0,-5 37-77 0 0,-16 113-54 0 0,11-8 81 0 0,2 191 47 0 0,8-332-214 0 0,0-1 43 0 0,0 0 73 0 0,3-12 600 0 0,12-62-547 0 0,3 0-1 0 0,4 1 1 0 0,3 1 0 0 0,24-46-220 0 0,-37 87 4 0 0,1 1-1 0 0,1 1 1 0 0,2 0 0 0 0,0 2 0 0 0,2-1 0 0 0,2 2-1 0 0,0 1 1 0 0,1 0 0 0 0,2 1 0 0 0,0 2-1 0 0,2 0 1 0 0,8-5-4 0 0,-27 23 3 0 0,1 0-1 0 0,-1 0 0 0 0,1 1 1 0 0,-1-1-1 0 0,1 1 1 0 0,0 1-1 0 0,0 0 0 0 0,1 0 1 0 0,-1 0-1 0 0,0 0 1 0 0,1 1-1 0 0,-1 1 0 0 0,1-1 1 0 0,-1 1-1 0 0,3 1-2 0 0,-7 1 13 0 0,1 1 0 0 0,-1 0 0 0 0,0 0 0 0 0,0 0 0 0 0,0 1 0 0 0,0-1 0 0 0,0 1 0 0 0,-1 0 0 0 0,1-1 0 0 0,-1 1 0 0 0,0 0 0 0 0,-1 0 0 0 0,1 1-1 0 0,-1-1 1 0 0,1 0 0 0 0,-1 0 0 0 0,0 1 0 0 0,-1-1 0 0 0,1 1 0 0 0,-1-1 0 0 0,0 1 0 0 0,0-1 0 0 0,0 1 0 0 0,-1 0-13 0 0,1 15 37 0 0,0-1 0 0 0,-2 0 0 0 0,0 0 0 0 0,-1 0 0 0 0,-1 0 0 0 0,0-1-1 0 0,-2 1 1 0 0,0-1 0 0 0,-1 0 0 0 0,-1-1 0 0 0,-1 0 0 0 0,0 0 0 0 0,-1-1 0 0 0,-1 0 0 0 0,0 0 0 0 0,-1-2 0 0 0,-1 1 0 0 0,0-1 0 0 0,-1-1 0 0 0,-1-1 0 0 0,0 0-1 0 0,0-1 1 0 0,-14 8-37 0 0,21-15-76 0 0,1-1-1 0 0,-1 1 0 0 0,0-1 0 0 0,0-1 0 0 0,-1 0 0 0 0,1 0 0 0 0,0 0 0 0 0,-1-1 1 0 0,1 0-1 0 0,-1-1 0 0 0,1 0 0 0 0,-1 0 0 0 0,1-1 0 0 0,-6-1 77 0 0,12 1-161 0 0,0 0 0 0 0,0 0 0 0 0,0 0 0 0 0,0 0 1 0 0,0-1-1 0 0,0 1 0 0 0,0-1 0 0 0,1 1 0 0 0,-1-1 0 0 0,0 0 0 0 0,1 1 0 0 0,0-1 0 0 0,-1 0 0 0 0,1 0 0 0 0,0 0 0 0 0,0 0 0 0 0,0 0 0 0 0,0-1 1 0 0,0 1-1 0 0,0 0 0 0 0,1 0 0 0 0,-1-1 0 0 0,1 1 0 0 0,0 0 0 0 0,-1-1 0 0 0,1 1 0 0 0,0 0 0 0 0,0-1 0 0 0,1 1 0 0 0,-1 0 0 0 0,0-1 0 0 0,1 1 161 0 0,13-46-11752 0 0,-6 39 2650 0 0</inkml:trace>
  <inkml:trace contextRef="#ctx0" brushRef="#br0" timeOffset="351.747">541 373 3025 0 0,'0'0'2804'0'0,"0"0"-201"0"0,0 0-187 0 0,0 0-241 0 0,0 0-268 0 0,0 0-287 0 0,0 0-266 0 0,0 0-225 0 0,0 0-200 0 0,0 0-157 0 0,33 13-99 0 0,103 41-73 0 0,-67-42 298 0 0,-59-15-709 0 0,1 2-90 0 0,-1-1 1 0 0,1-1-1 0 0,-1 0 0 0 0,0 0 0 0 0,0-1 0 0 0,-1-1 1 0 0,1 1-1 0 0,-1-2 0 0 0,0 1 0 0 0,0-1 0 0 0,0 0 0 0 0,-1-1 1 0 0,0 0-1 0 0,-1 0 0 0 0,1-1 0 0 0,-1 0 0 0 0,-1-1 0 0 0,0 1 1 0 0,0-1-1 0 0,0 0 0 0 0,-1 0 0 0 0,-1-1 0 0 0,1 0 1 0 0,-2 0-1 0 0,1 0 0 0 0,-1 0 0 0 0,-1 0 0 0 0,0-1 0 0 0,0 1 1 0 0,0-11-100 0 0,-4 18-16 0 0,1-1 0 0 0,-1 1 1 0 0,0 0-1 0 0,0 0 1 0 0,0 0-1 0 0,0 0 1 0 0,-1 0-1 0 0,1 0 0 0 0,-1 0 1 0 0,0 1-1 0 0,0 0 1 0 0,0-1-1 0 0,0 1 0 0 0,0 0 1 0 0,0 0-1 0 0,0 1 1 0 0,-1-1-1 0 0,1 1 1 0 0,-1-1-1 0 0,1 1 0 0 0,-1 0 1 0 0,1 0-1 0 0,-1 1 1 0 0,0-1-1 0 0,1 1 0 0 0,-1 0 1 0 0,0 0-1 0 0,0 0 1 0 0,1 0-1 0 0,-1 1 1 0 0,0 0-1 0 0,1-1 0 0 0,-1 1 1 0 0,1 0-1 0 0,-1 1 1 0 0,1-1-1 0 0,-1 1 0 0 0,-1 1 16 0 0,-16 9-83 0 0,0 2 0 0 0,2 0 0 0 0,-1 1 0 0 0,2 1 0 0 0,0 1 0 0 0,1 1 0 0 0,1 0 0 0 0,0 1 0 0 0,2 1 0 0 0,0 0 0 0 0,1 1 0 0 0,1 0 0 0 0,1 1 0 0 0,-7 22 83 0 0,16-41-14 0 0,0 0 0 0 0,0 1 0 0 0,0-1 1 0 0,1 0-1 0 0,-1 1 0 0 0,1-1 1 0 0,0 1-1 0 0,0-1 0 0 0,0 1 1 0 0,0-1-1 0 0,1 1 0 0 0,-1 0 0 0 0,1 0 1 0 0,0-1-1 0 0,0 1 0 0 0,1 0 1 0 0,-1-1-1 0 0,1 1 0 0 0,-1 0 0 0 0,1-1 1 0 0,1 1-1 0 0,-1-1 0 0 0,0 1 1 0 0,1-1-1 0 0,-1 0 0 0 0,1 1 1 0 0,0-1-1 0 0,0 0 0 0 0,1 0 0 0 0,-1 0 1 0 0,0-1-1 0 0,1 1 0 0 0,0 0 1 0 0,0-1-1 0 0,0 0 0 0 0,0 0 1 0 0,0 0-1 0 0,0 0 0 0 0,0 0 0 0 0,2 0 14 0 0,15 1-266 0 0,0-1-1 0 0,1 0 0 0 0,-1-2 0 0 0,1 0 1 0 0,-1-1-1 0 0,0-2 0 0 0,1 0 0 0 0,-1-1 1 0 0,0 0-1 0 0,-1-2 0 0 0,1-1 0 0 0,-1 0 1 0 0,0-1-1 0 0,0-2 267 0 0,-17 9-58 0 0,84-35-3268 0 0,-44 18-2106 0 0,-15 6-5048 0 0</inkml:trace>
  <inkml:trace contextRef="#ctx0" brushRef="#br0" timeOffset="696.263">1672 1 10114 0 0,'0'0'3929'0'0,"0"0"-1813"0"0,0 0-906 0 0,0 0-203 0 0,0 0-76 0 0,-34 14-59 0 0,-105 47-67 0 0,47-4 501 0 0,88-54-1227 0 0,-73 63 1039 0 0,74-63-1105 0 0,1-1 0 0 0,-1 1 0 0 0,1 0-1 0 0,-1 1 1 0 0,1-1 0 0 0,0 0 0 0 0,0 1-1 0 0,0-1 1 0 0,1 1 0 0 0,-1-1 0 0 0,1 1 0 0 0,0 0-1 0 0,0 0 1 0 0,0 0 0 0 0,1-1 0 0 0,-1 1-1 0 0,1 0 1 0 0,0 0 0 0 0,0 0 0 0 0,0 0 0 0 0,0 0-1 0 0,1 0 1 0 0,1 3-13 0 0,2-2-4 0 0,0 0-1 0 0,0 0 1 0 0,1 0 0 0 0,0-1-1 0 0,0 0 1 0 0,0 0 0 0 0,0 0-1 0 0,1-1 1 0 0,-1 1 0 0 0,1-1-1 0 0,0-1 1 0 0,0 1-1 0 0,0-1 1 0 0,1 0 0 0 0,-1 0-1 0 0,0-1 1 0 0,1 0 0 0 0,5 0 4 0 0,14 6 17 0 0,-13-3 23 0 0,73 29-72 0 0,-83-31 58 0 0,0-1 0 0 0,-1 1 0 0 0,0-1 0 0 0,1 1 1 0 0,-1 0-1 0 0,0 0 0 0 0,0 0 0 0 0,0 0 0 0 0,0 1 1 0 0,0-1-1 0 0,0 0 0 0 0,-1 1 0 0 0,1-1 0 0 0,-1 1 1 0 0,0 0-1 0 0,0-1 0 0 0,0 1 0 0 0,0 0 0 0 0,0 0 1 0 0,0 0-1 0 0,-1 0 0 0 0,1 0 0 0 0,-1-1 0 0 0,0 1 1 0 0,0 0-1 0 0,0 0 0 0 0,0 0 0 0 0,-1 3-26 0 0,-2-1 101 0 0,0 0 0 0 0,-1 0 0 0 0,1-1-1 0 0,-1 1 1 0 0,0-1 0 0 0,0 0 0 0 0,-1 0 0 0 0,1 0-1 0 0,-1-1 1 0 0,1 0 0 0 0,-1 0 0 0 0,0 0-1 0 0,-1 0 1 0 0,1-1 0 0 0,-5 2-101 0 0,1 1 103 0 0,-13 4-199 0 0,0-1 0 0 0,-1 0-1 0 0,0-2 1 0 0,0 0 0 0 0,0-2 0 0 0,-1 0-1 0 0,0-2 1 0 0,0-1 0 0 0,0-1-1 0 0,-1 0 97 0 0,7-2-1974 0 0,7-4-6437 0 0,9 3-3724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1:58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72 155 1152 0 0,'0'0'1369'0'0,"0"0"-368"0"0,0 0-111 0 0,0 0 165 0 0,0 0 229 0 0,0 0 159 0 0,0 0 9 0 0,0 0-114 0 0,0 0-195 0 0,0 0-203 0 0,0 0-155 0 0,0 16-126 0 0,0 115 1012 0 0,2-75-1136 0 0,-3 1 1 0 0,-2-1-1 0 0,-3 0 1 0 0,-2-1-1 0 0,-2 1 0 0 0,-3-1 1 0 0,-3 3-536 0 0,5-37 741 0 0,5-36 947 0 0,9-5-1625 0 0,0-1-1 0 0,1 1 0 0 0,2 0 0 0 0,0 0 0 0 0,0 1 1 0 0,2 0-1 0 0,1 0 0 0 0,0 0 0 0 0,8-10-62 0 0,2-7 47 0 0,21-35 0 0 0,3 3-1 0 0,3 1 0 0 0,3 2 1 0 0,2 3-1 0 0,24-20-46 0 0,37-18 146 0 0,-112 101-149 0 0,0-1 1 0 0,0 0-1 0 0,-1 1 0 0 0,1-1 1 0 0,0 1-1 0 0,0-1 1 0 0,0 1-1 0 0,0-1 1 0 0,0 1-1 0 0,0-1 1 0 0,0 1-1 0 0,-1-1 0 0 0,1 1 1 0 0,1-1-1 0 0,-1 0 1 0 0,0 1-1 0 0,0-1 1 0 0,0 1-1 0 0,0-1 1 0 0,0 1-1 0 0,0-1 0 0 0,0 1 1 0 0,1-1-1 0 0,-1 1 1 0 0,0-1-1 0 0,0 0 1 0 0,1 1-1 0 0,-1-1 1 0 0,0 0-1 0 0,1 1 0 0 0,-1-1 1 0 0,0 0-1 0 0,1 1 1 0 0,-1-1-1 0 0,0 0 1 0 0,1 1-1 0 0,-1-1 1 0 0,1 0-1 0 0,-1 0 0 0 0,1 0 1 0 0,-1 1-1 0 0,0-1 1 0 0,1 0-1 0 0,-1 0 1 0 0,1 0-1 0 0,-1 0 1 0 0,1 0-1 0 0,-1 0 0 0 0,1 0 1 0 0,-1 0-1 0 0,1 0 1 0 0,-1 0-1 0 0,1 0 1 0 0,-1 0-1 0 0,1 0 1 0 0,-1 0-1 0 0,0-1 0 0 0,1 1 1 0 0,-1 0-1 0 0,1 0 1 0 0,-1 0-1 0 0,1-1 1 0 0,-1 1-1 0 0,0 0 1 0 0,1-1-1 0 0,-1 1 3 0 0,0 6 26 0 0,-23 120-95 0 0,6-57-1371 0 0,11 3-3808 0 0,9-58-395 0 0,2-6-5158 0 0</inkml:trace>
  <inkml:trace contextRef="#ctx0" brushRef="#br0" timeOffset="320.792">827 295 9674 0 0,'0'0'1506'0'0,"0"0"-170"0"0,0 0-69 0 0,0 0 104 0 0,0 0 37 0 0,0 0-98 0 0,-22 31-195 0 0,-66 100-210 0 0,46-36 301 0 0,40-88-1133 0 0,0 0 1 0 0,1 0-1 0 0,0 0 1 0 0,0 0-1 0 0,0 0 1 0 0,1 0-1 0 0,0 0 0 0 0,0 0 1 0 0,1 0-1 0 0,0 0 1 0 0,0 0-1 0 0,1 0 1 0 0,-1-1-1 0 0,2 1 1 0 0,-1 0-1 0 0,1-1 1 0 0,0 1-1 0 0,0-1 0 0 0,0 0 1 0 0,1 0-1 0 0,0 0 1 0 0,1-1-1 0 0,-1 1 1 0 0,1-1-1 0 0,0 0 1 0 0,4 3-74 0 0,-2-5 88 0 0,1 1 1 0 0,0-1 0 0 0,0 0 0 0 0,0 0 0 0 0,0-1 0 0 0,0 0 0 0 0,0-1 0 0 0,1 0 0 0 0,-1 0 0 0 0,1-1 0 0 0,-1 0-1 0 0,0 0 1 0 0,1-1 0 0 0,-1 0 0 0 0,1 0 0 0 0,-1-1 0 0 0,0 0 0 0 0,0-1 0 0 0,0 0 0 0 0,0 0 0 0 0,0 0 0 0 0,-1-1-1 0 0,0-1 1 0 0,0 1 0 0 0,0-1 0 0 0,0 0 0 0 0,0 0 0 0 0,-1-1 0 0 0,0 0 0 0 0,-1 0 0 0 0,1-1 0 0 0,-1 0 0 0 0,2-2-89 0 0,1 0 22 0 0,-1 0 0 0 0,0-1 0 0 0,0 0 0 0 0,-1 0 0 0 0,-1 0 0 0 0,1-1 1 0 0,-2 1-1 0 0,1-1 0 0 0,-2-1 0 0 0,1 1 0 0 0,-2 0 0 0 0,1-1 0 0 0,-1 1 1 0 0,-1-1-1 0 0,0 0 0 0 0,-1 0 0 0 0,0 1 0 0 0,-1-1 0 0 0,0 0 1 0 0,-1 0-1 0 0,0 1 0 0 0,-1-1 0 0 0,-4-9-22 0 0,4 14-74 0 0,-1 0 0 0 0,0 1 0 0 0,0-1 0 0 0,0 1 0 0 0,-1 0 0 0 0,0 0 0 0 0,0 1 0 0 0,-1 0 0 0 0,0-1 0 0 0,0 2 0 0 0,0-1 0 0 0,0 1 0 0 0,-1 0 0 0 0,1 0 0 0 0,-1 1 0 0 0,0 0 0 0 0,0 0 0 0 0,-4-1 74 0 0,-87-11-8217 0 0,82 15-3020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8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663 560,'-12'306,"-57"141,64-266,5-179,0 1,1-1,-1 0,1 1,-1-1,1 0,0 1,-1-1,1 0,1 0,-1 0,0 1,0-1,1 0,-1-1,1 1,0 0,-1 0,1-1,0 1,0-1,0 1,0-1,0 0,1 0,-1 0,0 0,0 0,1-1,-1 1,0-1,1 1,-1-1,1 0,-1 0,1 0,-1 0,0 0,1-1,-1 1,2-1,96-38,-82 28,0 0,1 2,0 1,1 0,0 1,0 1,1 1,-1 1,1 1,0 0,16 2,154-2,-172-3</inkml:trace>
  <inkml:trace contextRef="#ctx0" brushRef="#br0" timeOffset="512.126">1537 729,'22'-14,"1"2,0 0,1 1,0 1,0 1,15-2,-11 2,3-3,0 2,1 1,-1 1,1 2,1 2,-1 0,1 2,0 2,11 2,-39-2,0 0,0 0,-1 1,1 0,0 0,-1 1,1-1,-1 1,0 0,1 0,-1 0,0 1,0-1,0 1,-1 0,1 0,-1 0,1 1,-1-1,0 1,0 0,-1 0,1 0,-1 0,0 0,0 1,0-1,-1 1,1-1,-1 1,0-1,-1 1,1 0,-1 0,0-1,0 1,-1 3,-4 13,-2-1,-1-1,0 1,-1-1,-2-1,1 0,-2 0,-1-1,0-1,-14 14,23-24,-150 154,-33 45,185-203,-1-1,1 1,1 0,-1 0,0 1,0-1,1 0,-1 0,1 1,0-1,0 1,0-1,0 1,0 0,0-1,1 1,-1 0,1-1,0 1,0 0,0 0,0-1,0 1,0 0,1 0,0-1,-1 1,1 0,0-1,0 1,0-1,1 1,-1-1,1 0,-1 1,1-1,0 0,0 0,1 1,11 2,1-1,0-1,-1 0,1-1,0 0,1-2,-1 0,0 0,0-1,0-1,0-1,-1 0,2-1,-9 3,34-7,-1-2,0-2,-1-1,0-2,-1-2,-1-2,-1-1,-1-1,0-2,-2-2,10-10,-15 10</inkml:trace>
  <inkml:trace contextRef="#ctx0" brushRef="#br0" timeOffset="1801.05">2609 220,'7'6,"-2"0,1 0,-1 0,0 1,0 0,0 0,-1 0,0 0,-1 1,0-1,0 1,0 0,1 7,-3-11,8 31,-2 0,-1 0,-2 1,-2-1,-1 7,6 57,26 257,-5 35,-16-148,-3-209,-48-36,-30-2,0 3,0 3,1 3,-1 3,1 3,-29 10,93-20,-1784 299,1379-254,408-46,0 1,0-1,-1 0,1 0,0 1,-1-1,1 0,0 0,0 0,-1 0,1-1,0 1,-1 0,1 0,0-1,0 1,-1-1,1 1,0-1,0 0,0 1,0-1,0 0,0 0,0 1,0-1,0 0,0 0,0 0,1 0,-1-1,0 1,1 0,-1 0,1 0,-1 0,1-1,-1 1,1 0,0-1,0 1,0 0,0 0,0-1,0 1,0 0,0-1,0 0,34-138,-11 27,-6 0,-4-1,-5-8,-6-596,-31 145,28 570,0 1,1-1,-1 1,1-1,0 1,0-1,0 1,0-1,0 1,1-1,-1 1,1-1,-1 1,1 0,0-1,0 1,0 0,0-1,1 1,-1 0,1 0,-1 0,1 0,0 0,-1 0,1 1,0-1,0 1,0-1,1 1,-1 0,0 0,0 0,1 0,-1 0,1 0,-1 0,1 1,-1 0,1-1,-1 1,2 0,185 26,-47-26,-1-7,74-15,7 0,20 3,0 10,199 20,129 58,-402-48,-132-35,-24 3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2 382 0 0 0,'0'0'1224'0'0,"0"0"127"0"0,0 0-105 0 0,0 0-83 0 0,0 0-18 0 0,0 0 0 0 0,0 0-3 0 0,0 0-9 0 0,0 0-34 0 0,0 0-58 0 0,-2 0 6149 0 0,46 0-5125 0 0,256-11 1575 0 0,-59 1-2569 0 0,-74 9-400 0 0,-166 1-655 0 0,-1 0-187 0 0,0 0 1 0 0,-1 0-1 0 0,1 0 1 0 0,0 0-1 0 0,0-1 1 0 0,0 1-1 0 0,0 0 1 0 0,0 0-1 0 0,0 0 1 0 0,0 0-1 0 0,0 0 1 0 0,0-1-1 0 0,0 1 1 0 0,0 0-1 0 0,0 0 1 0 0,0 0-1 0 0,0 0 1 0 0,0 0-1 0 0,0-1 1 0 0,0 1 0 0 0,0 0-1 0 0,0 0 1 0 0,0 0-1 0 0,0 0 171 0 0,-19 0-5521 0 0,6 0-1749 0 0,7 0-2189 0 0</inkml:trace>
  <inkml:trace contextRef="#ctx0" brushRef="#br0" timeOffset="345.087">2 618 9410 0 0,'0'0'1316'0'0,"0"0"-649"0"0,0 0-337 0 0,0 0 158 0 0,0 0 317 0 0,0 0 295 0 0,0 0 145 0 0,0 0-30 0 0,0 0-78 0 0,0 0-101 0 0,0 0-90 0 0,0 0-82 0 0,21 3-77 0 0,70 9-64 0 0,98-12 2262 0 0,-150-4-2634 0 0,283-30 1195 0 0,-191 20-1571 0 0,-131 14-85 0 0,0 0-71 0 0,0 0-115 0 0,0 0-173 0 0,-12 0-4702 0 0,3 0-1320 0 0,4 0-4892 0 0</inkml:trace>
  <inkml:trace contextRef="#ctx0" brushRef="#br0" timeOffset="928.339">462 18 10898 0 0,'0'0'1618'0'0,"0"0"-387"0"0,0 0-344 0 0,0 0 42 0 0,0 0 142 0 0,0 0 103 0 0,0 0-45 0 0,0 0-126 0 0,0 0-213 0 0,0 0-213 0 0,0 0-193 0 0,0 0-140 0 0,0 0-56 0 0,-5-4-42 0 0,-15-10-1 0 0,27 32 731 0 0,16 7-497 0 0,1-2 0 0 0,1-1-1 0 0,1-1 1 0 0,1-1-1 0 0,0-1 1 0 0,2-2 0 0 0,0-1-1 0 0,1-1 1 0 0,17 6-379 0 0,146 100 376 0 0,-185-117-368 0 0,0 0 0 0 0,-1 1 0 0 0,1 0 1 0 0,-1 0-1 0 0,0 1 0 0 0,0 0 0 0 0,-1 0 0 0 0,1 1 0 0 0,-1 0 1 0 0,-1 0-1 0 0,1 0 0 0 0,-1 0 0 0 0,-1 1 0 0 0,1 0 1 0 0,-1 0-1 0 0,-1 0 0 0 0,1 1 0 0 0,-1-1 0 0 0,-1 1 0 0 0,0 0 1 0 0,0-1-1 0 0,0 4-8 0 0,-5 0 36 0 0,0 0-1 0 0,-1 0 1 0 0,-1 0 0 0 0,1 0-1 0 0,-2 0 1 0 0,0-1 0 0 0,0 0-1 0 0,-1-1 1 0 0,0 1 0 0 0,-1-1-1 0 0,0-1 1 0 0,-1 1 0 0 0,0-1-1 0 0,0-1 1 0 0,-1 0 0 0 0,-8 6-36 0 0,-18 20 78 0 0,-294 248 374 0 0,325-277-485 0 0,1-2 5 0 0,0 0 0 0 0,1 0 1 0 0,0 0-1 0 0,-1 0 0 0 0,1 1 1 0 0,0 0-1 0 0,0-1 1 0 0,1 1-1 0 0,-1 0 0 0 0,1 0 1 0 0,0 1-1 0 0,0-1 1 0 0,0 0-1 0 0,1 1 0 0 0,-1 1 28 0 0,2-6-246 0 0,0 0-101 0 0,0 0-132 0 0,0 0-213 0 0,3 0-1402 0 0,-2 0-3347 0 0,1 0-6342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0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 7738 0 0,'0'0'1625'0'0,"0"0"-388"0"0,0 0-244 0 0,0 0 35 0 0,0 0 94 0 0,0 0 12 0 0,0 0-133 0 0,0 0-238 0 0,0 0-210 0 0,0 0-141 0 0,0 0-41 0 0,-1 5 23 0 0,12 111 2133 0 0,-7-31-1702 0 0,-3 0 0 0 0,-4 0 0 0 0,-4 0 1 0 0,-14 68-826 0 0,8-78 101 0 0,3 1 0 0 0,3-1 1 0 0,4 8-102 0 0,-5-9-286 0 0,8-74 157 0 0,8-29-8323 0 0,-5 15 1055 0 0,-1 6-842 0 0</inkml:trace>
  <inkml:trace contextRef="#ctx0" brushRef="#br0" timeOffset="276.332">0 498 10402 0 0,'0'0'1449'0'0,"0"0"-335"0"0,0 0-237 0 0,0 0 28 0 0,0 0 79 0 0,0 0 5 0 0,0 0-64 0 0,0 0-70 0 0,0 0-19 0 0,0 0-24 0 0,0 0-44 0 0,0 0-55 0 0,0 0-75 0 0,32 0-32 0 0,101 0-59 0 0,151-8 866 0 0,-211 19-3805 0 0,-58-6-727 0 0,-7-3-3055 0 0,-4-1-5046 0 0</inkml:trace>
  <inkml:trace contextRef="#ctx0" brushRef="#br0" timeOffset="914.8">748 509 12315 0 0,'0'0'1943'0'0,"0"0"-474"0"0,0 0-183 0 0,0 0 18 0 0,0 0-9 0 0,0 0-145 0 0,0 0-281 0 0,0 0-302 0 0,0 0-228 0 0,0 0-128 0 0,0 0-57 0 0,0 0-6 0 0,-5 14-12 0 0,-27 107 283 0 0,23 94 264 0 0,9-211-660 0 0,-1 1 0 0 0,1-1 0 0 0,1 0 0 0 0,-1 0 1 0 0,0 0-1 0 0,1 1 0 0 0,0-1 0 0 0,0 0 0 0 0,0 0 0 0 0,1 0 0 0 0,-1 0 0 0 0,1 0 1 0 0,0-1-1 0 0,0 1 0 0 0,0 0 0 0 0,1-1 0 0 0,-1 1 0 0 0,1-1 0 0 0,0 0 0 0 0,0 0 1 0 0,0 0-1 0 0,0 0 0 0 0,0-1 0 0 0,1 1 0 0 0,-1-1 0 0 0,1 0 0 0 0,0 0 0 0 0,0 0 1 0 0,0 0-1 0 0,0-1 0 0 0,0 1 0 0 0,2-1-23 0 0,8-3 89 0 0,0-1 0 0 0,-1-1 0 0 0,0 0 0 0 0,0-1 0 0 0,0 0 0 0 0,0-1 0 0 0,-1-1 0 0 0,0 0 0 0 0,0 0 0 0 0,-1-1 0 0 0,0-1 0 0 0,0 1 0 0 0,-1-2 0 0 0,0 0 0 0 0,3-5-89 0 0,119-124 191 0 0,-129 140-216 0 0,-1 1 0 0 0,1 0 1 0 0,-1 0-1 0 0,0 0 1 0 0,0 1-1 0 0,0-1 0 0 0,0 0 1 0 0,0 1-1 0 0,0-1 1 0 0,-1 1-1 0 0,1 0 0 0 0,-1 0 1 0 0,0-1-1 0 0,0 1 1 0 0,0 0-1 0 0,0 0 0 0 0,0 0 1 0 0,-1 0-1 0 0,1 0 0 0 0,-1 0 1 0 0,0 0-1 0 0,0 2 25 0 0,1 1 11 0 0,-1 0 0 0 0,1-1 0 0 0,1 1 0 0 0,-1-1 0 0 0,1 0 1 0 0,0 0-1 0 0,0 1 0 0 0,1-1 0 0 0,0 0 0 0 0,0-1 0 0 0,0 1 0 0 0,0 0 0 0 0,1-1 0 0 0,-1 0 0 0 0,1 0 0 0 0,0 0 0 0 0,0 0 0 0 0,1-1 0 0 0,-1 1 0 0 0,1-1 0 0 0,0 0 0 0 0,0-1 0 0 0,0 1 0 0 0,0-1 0 0 0,0 0 1 0 0,0 0-1 0 0,1-1 0 0 0,-1 1 0 0 0,1-1 0 0 0,-1 0 0 0 0,1-1 0 0 0,-1 1 0 0 0,1-1 0 0 0,0 0 0 0 0,-1-1 0 0 0,1 1 0 0 0,-1-1 0 0 0,1 0 0 0 0,-1-1 0 0 0,1 1 0 0 0,-1-1 0 0 0,4-1-11 0 0,6-6 69 0 0,-1 0-1 0 0,0 0 1 0 0,0-1-1 0 0,-1-1 1 0 0,0 0-1 0 0,-1-1 1 0 0,0 0-1 0 0,-1-1 1 0 0,0-1-1 0 0,-1 1 1 0 0,-1-2 0 0 0,0 1-1 0 0,-1-1 1 0 0,0-1-1 0 0,-2 1 1 0 0,2-5-69 0 0,-4 6-12 0 0,-1 0 0 0 0,0-1 0 0 0,-2 1 0 0 0,1-1 0 0 0,-1 0 1 0 0,-1 0-1 0 0,-1 1 0 0 0,-1-9 12 0 0,-18 3-2152 0 0,4 28-7077 0 0,12-3-2379 0 0</inkml:trace>
  <inkml:trace contextRef="#ctx0" brushRef="#br0" timeOffset="1268.687">1884 604 6945 0 0,'0'0'1525'0'0,"0"0"-378"0"0,0 0-88 0 0,0 0 166 0 0,0 0 79 0 0,0 0-37 0 0,0 0-149 0 0,0 0-200 0 0,0 0-165 0 0,0 0-170 0 0,0 0-147 0 0,0 0-112 0 0,-25 34-60 0 0,-73 101-41 0 0,73-86-10 0 0,25-44-134 0 0,0 0 0 0 0,0-1 0 0 0,1 1 0 0 0,-1 0 0 0 0,1-1 0 0 0,0 1 0 0 0,1 0 1 0 0,-1-1-1 0 0,1 1 0 0 0,-1-1 0 0 0,1 0 0 0 0,1 0 0 0 0,-1 0 0 0 0,1 0 0 0 0,-1 0 0 0 0,1 0 0 0 0,0 0 0 0 0,0-1 0 0 0,1 0 0 0 0,-1 1 0 0 0,1-1 0 0 0,0 0 0 0 0,0-1 0 0 0,0 1 0 0 0,0-1 0 0 0,0 0 0 0 0,0 0 1 0 0,1 0-1 0 0,1 0-79 0 0,3 1 144 0 0,1-1 0 0 0,0 0 0 0 0,0-1 0 0 0,0 0 0 0 0,0-1 0 0 0,1 0 0 0 0,-1 0 0 0 0,0-1 0 0 0,0 0 0 0 0,0-1 0 0 0,0 0 0 0 0,-1-1 0 0 0,1 0 0 0 0,0-1 0 0 0,-1 1 0 0 0,0-2 0 0 0,0 1 0 0 0,0-2 0 0 0,-1 1 0 0 0,1-1 0 0 0,-1 0 0 0 0,0 0 0 0 0,-1-1 0 0 0,0-1 0 0 0,0 1 0 0 0,0-1 0 0 0,-1 0 0 0 0,-1 0 0 0 0,1-1 0 0 0,-1 1 0 0 0,0-1 0 0 0,-1-1 0 0 0,0 1 0 0 0,-1 0 0 0 0,0-1 0 0 0,0 0 0 0 0,-1 0 0 0 0,0 0 0 0 0,0-5-145 0 0,-2 7-13 0 0,0 0-1 0 0,0 0 1 0 0,0 0-1 0 0,-1 0 0 0 0,0 0 1 0 0,-1 0-1 0 0,0 0 0 0 0,0 0 1 0 0,-1 0-1 0 0,1 1 0 0 0,-2 0 1 0 0,1-1-1 0 0,-1 1 1 0 0,0 0-1 0 0,-1 0 0 0 0,1 1 1 0 0,-7-6 14 0 0,8 8-159 0 0,-1 1 0 0 0,0 0 1 0 0,-1-1-1 0 0,1 2 1 0 0,0-1-1 0 0,-1 0 0 0 0,0 1 1 0 0,1 0-1 0 0,-1 0 1 0 0,0 0-1 0 0,0 1 1 0 0,0 0-1 0 0,0 0 0 0 0,0 0 1 0 0,0 0-1 0 0,-1 1 1 0 0,1 0-1 0 0,0 0 0 0 0,0 1 159 0 0,-26 4-2973 0 0,12 2-3269 0 0,1-2-5796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0 264 2425 0 0,'0'0'1600'0'0,"0"0"-892"0"0,0 0-439 0 0,0 0 31 0 0,0 0 273 0 0,0 0 281 0 0,0 0 228 0 0,0 0 241 0 0,0 0 93 0 0,0 0-17 0 0,0 0-111 0 0,9 4-255 0 0,101 36 2571 0 0,-95-36-3321 0 0,1-1-1 0 0,0-1 0 0 0,0-1 0 0 0,0 0 0 0 0,0-1 1 0 0,1-1-1 0 0,-1 0 0 0 0,0-1 0 0 0,-1-1 0 0 0,1 0 0 0 0,0-2 1 0 0,-1 1-1 0 0,0-2 0 0 0,0 0 0 0 0,0-1 0 0 0,-1 0 1 0 0,10-7-283 0 0,-18 11 45 0 0,-1-1 0 0 0,1 0 0 0 0,-1 0 1 0 0,0 0-1 0 0,1-1 0 0 0,-2 1 0 0 0,1-1 1 0 0,-1 0-1 0 0,1-1 0 0 0,-1 1 1 0 0,-1-1-1 0 0,1 0 0 0 0,-1 0 0 0 0,0 0 1 0 0,-1 0-1 0 0,1 0 0 0 0,-1-1 0 0 0,0 1 1 0 0,-1-1-1 0 0,1-5-45 0 0,-2 12 3 0 0,1-5 5 0 0,0 0 1 0 0,-1-1 0 0 0,0 1 0 0 0,0 0 0 0 0,0 0-1 0 0,-1 0 1 0 0,0 0 0 0 0,0 0 0 0 0,0 0-1 0 0,0 0 1 0 0,-1 0 0 0 0,0 0 0 0 0,0 1-1 0 0,0-1 1 0 0,0 1 0 0 0,-1-1 0 0 0,0 1-1 0 0,0 0 1 0 0,0 0 0 0 0,0 0 0 0 0,-4-2-9 0 0,0 1-45 0 0,-1 0 0 0 0,0 1 0 0 0,0 0 0 0 0,0 0 0 0 0,0 1 0 0 0,0 0 0 0 0,-1 1 1 0 0,1 0-1 0 0,-1 0 0 0 0,0 1 0 0 0,0 0 0 0 0,1 0 0 0 0,-1 1 0 0 0,0 0 0 0 0,0 1 0 0 0,0 0 0 0 0,1 0 1 0 0,-1 1-1 0 0,0 0 0 0 0,1 1 0 0 0,0 0 0 0 0,-1 0 0 0 0,1 0 0 0 0,0 1 0 0 0,1 1 0 0 0,-1-1 0 0 0,1 1 1 0 0,0 0-1 0 0,0 1 0 0 0,0 0 45 0 0,-9 4-1 0 0,1 0 1 0 0,1 0 0 0 0,0 2-1 0 0,0 0 1 0 0,2 0 0 0 0,-1 1-1 0 0,1 1 1 0 0,1 0 0 0 0,1 1-1 0 0,0 0 1 0 0,0 0 0 0 0,-4 13 0 0 0,12-21 25 0 0,0 0 1 0 0,1-1 0 0 0,0 1-1 0 0,1 0 1 0 0,-1 0 0 0 0,1 0-1 0 0,0 0 1 0 0,1 0 0 0 0,0 0-1 0 0,0 0 1 0 0,0 0 0 0 0,1-1-1 0 0,0 1 1 0 0,1 0 0 0 0,-1-1-1 0 0,1 0 1 0 0,0 1-1 0 0,1-1 1 0 0,-1-1 0 0 0,1 1-1 0 0,0 0 1 0 0,1-1 0 0 0,0 0-1 0 0,-1 0 1 0 0,2 0 0 0 0,2 2-26 0 0,7 5 125 0 0,1 0-1 0 0,0-1 1 0 0,0-1 0 0 0,1-1 0 0 0,1 0 0 0 0,0-1 0 0 0,0-1-1 0 0,18 5-124 0 0,-7-5 84 0 0,0-1 0 0 0,0-2 0 0 0,0 0 0 0 0,0-2 0 0 0,1-1-1 0 0,-1-1 1 0 0,6-2-84 0 0,81-32-1181 0 0,-84 19-1838 0 0,-20 9-2625 0 0,-6 2-5552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8946 0 0,'0'0'1423'0'0,"0"0"-184"0"0,0 0-88 0 0,0 0 97 0 0,0 0 32 0 0,0 0-67 0 0,0 0-139 0 0,0 0-165 0 0,0 0-164 0 0,0 0-162 0 0,0 0-82 0 0,0 0-66 0 0,0 0-47 0 0,-29 0-4 0 0,-89 4-25 0 0,66 10 140 0 0,46-7-382 0 0,-11 4-27 0 0,1 2-1 0 0,0 0 0 0 0,1 0 1 0 0,0 1-1 0 0,1 1 0 0 0,1 1 1 0 0,1 0-1 0 0,0 0 0 0 0,1 1 1 0 0,0 1-1 0 0,2 0 0 0 0,0 0 1 0 0,1 1-1 0 0,0 0 0 0 0,2 0 1 0 0,1 1-1 0 0,0 0 1 0 0,1 0-1 0 0,1 0 0 0 0,1 6-89 0 0,2-22 20 0 0,0-1 0 0 0,1 1 0 0 0,-1-1-1 0 0,1 1 1 0 0,0-1 0 0 0,0 1 0 0 0,1-1 0 0 0,-1 0 0 0 0,0 0-1 0 0,1 0 1 0 0,0 0 0 0 0,0 0 0 0 0,0 0 0 0 0,0 0 0 0 0,0 0-1 0 0,1-1 1 0 0,-1 1 0 0 0,1-1 0 0 0,0 0 0 0 0,0 0 0 0 0,-1 0-1 0 0,1 0 1 0 0,1 0 0 0 0,-1 0 0 0 0,0-1 0 0 0,0 0-1 0 0,0 0 1 0 0,1 0 0 0 0,-1 0 0 0 0,1 0 0 0 0,-1 0 0 0 0,4-1-20 0 0,1 1 64 0 0,0 0 0 0 0,0-1 1 0 0,0 0-1 0 0,0-1 1 0 0,0 0-1 0 0,0 0 1 0 0,0 0-1 0 0,0-1 0 0 0,-1-1 1 0 0,1 1-1 0 0,-1-1 1 0 0,1 0-1 0 0,-1-1 1 0 0,0 0-65 0 0,40-25 108 0 0,-3-2 0 0 0,0-2 0 0 0,-2-2 0 0 0,-2-2 0 0 0,-1-1 0 0 0,23-31-108 0 0,-58 64 22 0 0,0-1 1 0 0,0 0-1 0 0,0 0 1 0 0,0 0 0 0 0,-1-1-1 0 0,0 1 1 0 0,-1-1-1 0 0,1 1 1 0 0,-1-1-1 0 0,0 0 1 0 0,-1 0-1 0 0,0 0 1 0 0,0-1-23 0 0,-1 7 79 0 0,-16 5-31 0 0,3 9-55 0 0,-1 0 0 0 0,2 0 0 0 0,0 1 0 0 0,0 1 0 0 0,2 0 0 0 0,-1 0 0 0 0,2 1-1 0 0,0 0 1 0 0,1 1 0 0 0,1 0 0 0 0,-2 7 7 0 0,-90 329 167 0 0,75-251-159 0 0,4 0 0 0 0,5 1 0 0 0,4 9-8 0 0,0-23-44 0 0,61-96-12 0 0,80-60 185 0 0,-116 58-119 0 0,-1 0 0 0 0,0-1 0 0 0,0-1 0 0 0,-1 0 0 0 0,-1-1 0 0 0,0 0 0 0 0,0 0 0 0 0,-2-1 0 0 0,9-13-10 0 0,-17 23 6 0 0,1-1 0 0 0,0 1 0 0 0,-1-1 0 0 0,1 1 1 0 0,-1-1-1 0 0,0 0 0 0 0,-1 1 0 0 0,1-1 0 0 0,0 0 1 0 0,-1 0-1 0 0,0 0 0 0 0,0 0 0 0 0,0 1 0 0 0,-1-1 0 0 0,1 0 1 0 0,-1 0-1 0 0,0 0 0 0 0,0 1 0 0 0,0-1 0 0 0,0 0 0 0 0,-1 1 1 0 0,1-1-1 0 0,-1 1 0 0 0,0 0 0 0 0,0 0 0 0 0,-1-1 0 0 0,1 1 1 0 0,0 0-1 0 0,-1 1 0 0 0,0-1 0 0 0,0 0 0 0 0,0 1 1 0 0,0 0-1 0 0,0-1 0 0 0,-2 0-6 0 0,-18-6-16 0 0,-1 1 0 0 0,0 1 0 0 0,0 1 0 0 0,0 1 0 0 0,0 1 1 0 0,-1 1-1 0 0,0 1 0 0 0,0 1 0 0 0,0 2 0 0 0,1 0 0 0 0,-11 3 16 0 0,-82 10-117 0 0,167-39 145 0 0,59-26 243 0 0,2 5 1 0 0,86-22-272 0 0,-133 54 341 0 0,-20 5-1208 0 0,-41 4-4045 0 0,-10 3 47 0 0,4 1-6660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1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89 10282 0 0,'0'0'2121'0'0,"0"0"-402"0"0,0 0-282 0 0,0 0-55 0 0,0 0-110 0 0,0 0-160 0 0,0 0-247 0 0,0 0-221 0 0,0 0-137 0 0,0 0-126 0 0,0 0-76 0 0,0 0-57 0 0,0 0-57 0 0,-11 24-54 0 0,-32 76-15 0 0,31-31 91 0 0,14-52-133 0 0,-3-13-39 0 0,1 0 0 0 0,0 0 0 0 0,0 1 0 0 0,1-1 0 0 0,-1 0 1 0 0,1 0-1 0 0,0 0 0 0 0,0 0 0 0 0,0 0 0 0 0,0 0 0 0 0,1 0 0 0 0,0 0 0 0 0,0-1 0 0 0,0 1 0 0 0,0 0 0 0 0,0-1 0 0 0,1 0 0 0 0,-1 1 0 0 0,1-1 0 0 0,0 0 0 0 0,0 0 0 0 0,0-1 0 0 0,1 1 0 0 0,-1-1 0 0 0,1 0 0 0 0,-1 1 0 0 0,1-1 1 0 0,0-1-1 0 0,0 1 0 0 0,-1-1 0 0 0,1 1 0 0 0,0-1 0 0 0,1 0 0 0 0,-1-1 0 0 0,0 1 0 0 0,4 0-41 0 0,0-2 113 0 0,0 0 0 0 0,0 0 0 0 0,0 0 0 0 0,0-1 0 0 0,0-1 0 0 0,-1 1 1 0 0,1-1-1 0 0,-1 0 0 0 0,0-1 0 0 0,0 0 0 0 0,0 0 0 0 0,0 0 0 0 0,0-1 0 0 0,-1 0 0 0 0,5-5-113 0 0,6-3 67 0 0,0 0 1 0 0,-1-2-1 0 0,-1 0 0 0 0,-1 0 0 0 0,0-1 0 0 0,-1-1 1 0 0,0-1-1 0 0,-2 1 0 0 0,0-2 0 0 0,-1 0 0 0 0,-1 0 0 0 0,0-1 1 0 0,-2 1-1 0 0,0-2 0 0 0,-2 1 0 0 0,1-4-67 0 0,-6-28-1097 0 0,-9 52-4607 0 0,7 0 1583 0 0,-3 0-7687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30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 0 0 0,'0'0'1164'0'0,"0"0"106"0"0,0 0 157 0 0,0 0 180 0 0,0 0 65 0 0,0 0-70 0 0,0 0-167 0 0,0 0-227 0 0,0 0-198 0 0,0 0-145 0 0,0 0-94 0 0,8 0 385 0 0,-7 0 6638 0 0,-11 1-7740 0 0,0 2 0 0 0,0-1 0 0 0,1 1 0 0 0,-1 0 1 0 0,1 1-1 0 0,0 0 0 0 0,0 1 0 0 0,0 0 0 0 0,0 0 0 0 0,0 2-54 0 0,-15 7 62 0 0,-95 56 236 0 0,117-69-286 0 0,1 0-1 0 0,0 0 1 0 0,-1 0-1 0 0,1 0 1 0 0,0 0-1 0 0,0 0 0 0 0,0 1 1 0 0,0-1-1 0 0,0 0 1 0 0,0 1-1 0 0,0-1 0 0 0,0 1 1 0 0,1-1-1 0 0,-1 1 1 0 0,1-1-1 0 0,-1 1 1 0 0,1 0-1 0 0,-1-1 0 0 0,1 1 1 0 0,0 0-1 0 0,0-1 1 0 0,0 1-1 0 0,0 0 1 0 0,0-1-1 0 0,0 1 0 0 0,0 0 1 0 0,1-1-1 0 0,-1 1 1 0 0,1 0-1 0 0,-1-1 1 0 0,1 1-1 0 0,-1-1 0 0 0,1 1 1 0 0,0-1-1 0 0,0 1 1 0 0,0-1-1 0 0,0 0 0 0 0,0 1 1 0 0,0-1-1 0 0,0 0 1 0 0,0 0-1 0 0,1 1 1 0 0,-1-1-1 0 0,0 0 0 0 0,1 0 1 0 0,-1 0-12 0 0,70 46 449 0 0,4-18-144 0 0,-63-26-274 0 0,-1 0 1 0 0,0 1 0 0 0,0 0 0 0 0,0 1 0 0 0,0 0 0 0 0,0 1 0 0 0,-1 1-1 0 0,0-1 1 0 0,-1 1 0 0 0,1 1 0 0 0,0 1-32 0 0,-9-6 43 0 0,1 0-1 0 0,-1 1 0 0 0,1-1 1 0 0,-1 1-1 0 0,0-1 1 0 0,0 1-1 0 0,0 0 1 0 0,-1-1-1 0 0,0 1 0 0 0,1 0 1 0 0,-1 0-1 0 0,0-1 1 0 0,-1 1-1 0 0,1 0 0 0 0,-1-1 1 0 0,1 1-1 0 0,-1 0 1 0 0,0-1-1 0 0,-1 1 1 0 0,1-1-1 0 0,-1 1 0 0 0,1-1 1 0 0,-1 0-1 0 0,0 0 1 0 0,0 0-1 0 0,0 0 1 0 0,-1 0-1 0 0,1 0 0 0 0,-1 0 1 0 0,1-1-1 0 0,-1 1 1 0 0,-1-1-43 0 0,-4 7 31 0 0,-1-1 0 0 0,0-1 0 0 0,-1 1 0 0 0,0-1 0 0 0,0-1 0 0 0,0 0 0 0 0,-1-1 1 0 0,0 0-1 0 0,0 0 0 0 0,0-1 0 0 0,-1 0 0 0 0,1-1 0 0 0,-1-1 0 0 0,0 0 0 0 0,0 0 0 0 0,0-1 0 0 0,0-1 0 0 0,0 0 1 0 0,0-1-1 0 0,0 0 0 0 0,0 0 0 0 0,-4-2-31 0 0,-30-36-831 0 0,32 18-6263 0 0,9 15 2660 0 0,3 2-7576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2:26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335 651 0 0 0,'0'0'1022'0'0,"0"0"291"0"0,0 0 260 0 0,0 0 70 0 0,0 0-92 0 0,0 0-167 0 0,0 0-220 0 0,0 0-250 0 0,0 0-152 0 0,5-7 2875 0 0,-28-13 94 0 0,-29 14-2238 0 0,41 7-1400 0 0,0 1-1 0 0,0 0 1 0 0,1 1 0 0 0,-1 0-1 0 0,1 1 1 0 0,-1 0-1 0 0,1 0 1 0 0,1 1 0 0 0,-1 1-1 0 0,1-1 1 0 0,0 2 0 0 0,0-1-1 0 0,-5 6-92 0 0,-38 45 412 0 0,45-48-370 0 0,0-1 0 0 0,0 1-1 0 0,1 0 1 0 0,1 0 0 0 0,-1 0-1 0 0,1 1 1 0 0,1 0 0 0 0,0 0-1 0 0,0 0 1 0 0,1 0 0 0 0,0 1-1 0 0,1-1 1 0 0,0 1 0 0 0,1 0-1 0 0,0 0 1 0 0,1-1 0 0 0,0 1 0 0 0,0 0-1 0 0,1 0 1 0 0,1 0-42 0 0,0-5 47 0 0,1 0 1 0 0,0-1-1 0 0,0 1 1 0 0,0-1-1 0 0,1 0 1 0 0,-1 0-1 0 0,1 0 1 0 0,0 0-1 0 0,1 0 1 0 0,-1-1-1 0 0,1 0 1 0 0,0 0 0 0 0,0 0-1 0 0,0-1 1 0 0,1 0-1 0 0,-1 0 1 0 0,1 0-1 0 0,0 0 1 0 0,0-1-1 0 0,0 0 1 0 0,0 0-1 0 0,0-1 1 0 0,0 0-1 0 0,0 0 1 0 0,1 0-1 0 0,-1-1 1 0 0,0 0-1 0 0,0 0 1 0 0,1 0-1 0 0,-1-1 1 0 0,0 0-1 0 0,0 0 1 0 0,1-1-1 0 0,-1 0 1 0 0,0 0-1 0 0,-1 0 1 0 0,1-1-1 0 0,0 1 1 0 0,-1-1-1 0 0,1-1 1 0 0,-1 1-1 0 0,0-1 1 0 0,3-3-48 0 0,24-20 66 0 0,-1-1-1 0 0,-2-1 1 0 0,-1-2 0 0 0,-1-1 0 0 0,-2-1-1 0 0,-1-1 1 0 0,-2-1 0 0 0,-1-1 0 0 0,-2-1-1 0 0,12-33-65 0 0,-15 11 12 0 0,-16 58 6 0 0,-33 43-264 0 0,27-32 248 0 0,1 0 0 0 0,0 0-1 0 0,0 1 1 0 0,1 0-1 0 0,1 0 1 0 0,-1 0 0 0 0,2 0-1 0 0,0 0 1 0 0,0 1 0 0 0,1-1-1 0 0,1 0 1 0 0,-1 1-1 0 0,2-1 1 0 0,0 1 0 0 0,0-1-1 0 0,1 1 1 0 0,0-1-1 0 0,1 0 1 0 0,3 7-2 0 0,-1-5 2 0 0,0-1-1 0 0,0 0 1 0 0,2 0 0 0 0,-1 0 0 0 0,1-1-1 0 0,1 0 1 0 0,0 0 0 0 0,1-1-1 0 0,0 0 1 0 0,0-1 0 0 0,1 0 0 0 0,0 0-1 0 0,1-1 1 0 0,8 5-2 0 0,95 26 19 0 0,-103-39-3 0 0,-1 0 0 0 0,1-1 1 0 0,0 0-1 0 0,0-1 0 0 0,-1 0 1 0 0,0-1-1 0 0,1 0 0 0 0,-1-1 1 0 0,0 0-1 0 0,0 0 0 0 0,-1-1 1 0 0,1 0-1 0 0,-1-1 0 0 0,0 0 1 0 0,-1 0-1 0 0,1-1 0 0 0,-1 0 1 0 0,-1-1-1 0 0,4-4-16 0 0,10-11 56 0 0,-2 0 0 0 0,-1-2 0 0 0,-1 0-1 0 0,-1-1 1 0 0,-1 0 0 0 0,4-12-56 0 0,-11 19 1 0 0,17-27 4 0 0,-2-2 0 0 0,-2-1 0 0 0,-2-1 0 0 0,-2 0 0 0 0,-3-1 0 0 0,-2-1-1 0 0,-2 0 1 0 0,2-42-5 0 0,-11 75 1 0 0,1 6 3 0 0,-1 0-1 0 0,0 0 1 0 0,-1 1-1 0 0,0-1 1 0 0,-1 0-1 0 0,-1 0 1 0 0,0 0-1 0 0,0 1 1 0 0,-2-1-1 0 0,1 1 1 0 0,-1-1-1 0 0,-1 1 1 0 0,0 1-1 0 0,-1-1 1 0 0,-1 1 0 0 0,-6-10-4 0 0,12 20-2 0 0,0 1 1 0 0,0-1-1 0 0,0 1 1 0 0,1 0 0 0 0,-1 0-1 0 0,0-1 1 0 0,0 1-1 0 0,0 0 1 0 0,0 0 0 0 0,0 0-1 0 0,0 0 1 0 0,0 0-1 0 0,0 0 1 0 0,0 0 0 0 0,0 0-1 0 0,0 0 1 0 0,0 1-1 0 0,0-1 1 0 0,0 0 0 0 0,0 1-1 0 0,1-1 1 0 0,-1 0-1 0 0,0 1 1 0 0,0-1 0 0 0,0 1-1 0 0,0 0 1 0 0,1-1-1 0 0,-1 1 1 0 0,0-1 0 0 0,1 1-1 0 0,-1 0 1 0 0,0 0-1 0 0,1-1 1 0 0,-1 1 0 0 0,1 0-1 0 0,-1 0 1 0 0,1 0-1 0 0,0 0 1 0 0,-1 0 0 0 0,1-1-1 0 0,0 1 1 0 0,-1 0-1 0 0,1 0 1 0 0,0 0 0 0 0,0 0-1 0 0,0 0 1 0 0,0 0-1 0 0,0 0 1 0 0,0 0 0 0 0,0 0-1 0 0,0 0 1 0 0,0 0-1 0 0,1 0 1 0 0,-1 0 0 0 0,0 0-1 0 0,1 0 2 0 0,-2 4-4 0 0,-8 56 99 0 0,3-1 1 0 0,2 2-1 0 0,3-1 1 0 0,3 0 0 0 0,2 0-1 0 0,5 18-95 0 0,-6-46 59 0 0,3 338 320 0 0,-9-322-979 0 0,19-160-2908 0 0,-15 92 2181 0 0,-3-30-3289 0 0,-6 18-1997 0 0,2 20 1331 0 0,5 0 362 0 0</inkml:trace>
  <inkml:trace contextRef="#ctx0" brushRef="#br0" timeOffset="380.875">746 522 3353 0 0,'0'0'2312'0'0,"0"0"-329"0"0,0 0-98 0 0,0 0 66 0 0,0 0-16 0 0,0 0-220 0 0,0 0-333 0 0,0 0-282 0 0,0 0-175 0 0,0 0-89 0 0,0 0-31 0 0,0 0-44 0 0,0 0-63 0 0,14-1-34 0 0,96-6 1203 0 0,247-22 1784 0 0,-209 19-3204 0 0,-92 9-5515 0 0,-63 5-4107 0 0,4 0-2636 0 0</inkml:trace>
  <inkml:trace contextRef="#ctx0" brushRef="#br0" timeOffset="648.281">1613 717 13403 0 0,'0'0'1686'0'0,"0"0"-649"0"0,0 0-247 0 0,0 0 88 0 0,0 0 115 0 0,0 0-9 0 0,0 0-152 0 0,0 0-254 0 0,-8 31-200 0 0,-23 94-136 0 0,19-49-167 0 0,13-58-3540 0 0,-1-28-4285 0 0,0 6-2863 0 0</inkml:trace>
  <inkml:trace contextRef="#ctx0" brushRef="#br0" timeOffset="827.925">1602 371 12059 0 0,'0'0'2296'0'0,"0"0"-656"0"0,0 0-471 0 0,0 0-97 0 0,0 0-104 0 0,0 0-176 0 0,0 0-280 0 0,0 0-280 0 0,0 0-200 0 0,0 0-160 0 0,0 0-144 0 0,0 0-192 0 0,0 0-304 0 0,0 0-680 0 0,-67 0-1985 0 0,67 8-8586 0 0</inkml:trace>
  <inkml:trace contextRef="#ctx0" brushRef="#br0" timeOffset="1109.74">1905 651 11058 0 0,'0'0'3740'0'0,"0"0"-1905"0"0,0 0-688 0 0,0 0-28 0 0,0 0-15 0 0,0 0-107 0 0,0 0-200 0 0,0 0-227 0 0,0 0-173 0 0,0 0-112 0 0,0 0-74 0 0,0 0-54 0 0,-17 15-33 0 0,-55 47-37 0 0,69-59-78 0 0,0-1 0 0 0,0 1 0 0 0,1 0 0 0 0,-1 0 0 0 0,1 0 0 0 0,-1 0-1 0 0,1 0 1 0 0,0 1 0 0 0,0-1 0 0 0,0 1 0 0 0,1-1 0 0 0,-1 1 0 0 0,1 0 0 0 0,0 0 0 0 0,0-1 0 0 0,0 1 0 0 0,1 2-9 0 0,-3 7 20 0 0,2-8-2 0 0,-1 0 0 0 0,1 0 0 0 0,0 1-1 0 0,0-1 1 0 0,0 0 0 0 0,1 1 0 0 0,0-1 0 0 0,0 1 0 0 0,0-1 0 0 0,1 0 0 0 0,0 1 0 0 0,0-1 0 0 0,0 0 0 0 0,1 0 0 0 0,-1 1 0 0 0,1-1 0 0 0,1 0 0 0 0,-1-1-1 0 0,1 1 1 0 0,-1 0 0 0 0,1-1 0 0 0,1 1 0 0 0,-1-1 0 0 0,1 0 0 0 0,-1 0 0 0 0,1 0 0 0 0,0-1 0 0 0,1 1 0 0 0,-1-1 0 0 0,1 0 0 0 0,-1 0 0 0 0,1-1 0 0 0,0 0-1 0 0,0 1 1 0 0,0-1 0 0 0,0-1 0 0 0,0 1 0 0 0,6 0-18 0 0,-4-1 71 0 0,1-1-1 0 0,-1 0 1 0 0,0-1-1 0 0,1 0 1 0 0,-1 0-1 0 0,0 0 1 0 0,1-1-1 0 0,-1 0 1 0 0,0 0-1 0 0,0-1 1 0 0,0 0-1 0 0,-1 0 1 0 0,1-1-1 0 0,-1 0 0 0 0,0 0 1 0 0,0 0-1 0 0,0-1 1 0 0,0 0-1 0 0,-1 0 1 0 0,0 0-1 0 0,0-1 1 0 0,0 0-1 0 0,-1 0 1 0 0,1 0-1 0 0,-2 0 1 0 0,1-1-1 0 0,1-4-70 0 0,-1 3 13 0 0,0 0-1 0 0,0 0 1 0 0,-1 0-1 0 0,0-1 1 0 0,-1 1-1 0 0,0-1 0 0 0,0 0 1 0 0,-1 0-1 0 0,0 0 1 0 0,-1 0-1 0 0,0 0 1 0 0,0 0-1 0 0,-1 1 1 0 0,0-1-1 0 0,0 0 0 0 0,-1 0 1 0 0,0 0-1 0 0,-1 1 1 0 0,0-1-1 0 0,0 1 1 0 0,-1 0-1 0 0,0 0 1 0 0,0 0-1 0 0,-2-1-12 0 0,-76-49-1132 0 0,50 49-1607 0 0,-3 6-3505 0 0,26 3-5035 0 0</inkml:trace>
  <inkml:trace contextRef="#ctx0" brushRef="#br0" timeOffset="1627.322">2161 905 6169 0 0,'0'0'4297'0'0,"0"0"-1776"0"0,0 0-782 0 0,0 0-264 0 0,0 0-211 0 0,0 0-200 0 0,0 0-170 0 0,0 0-161 0 0,0 0-103 0 0,0 0-66 0 0,0 0-44 0 0,0 0-47 0 0,0 0-66 0 0,11-27-52 0 0,33-83-62 0 0,-9 46 335 0 0,11 30-194 0 0,-29 74-566 0 0,-13-28 130 0 0,0 0 0 0 0,1 0 0 0 0,0 0 0 0 0,0-1-1 0 0,2 0 1 0 0,-1 0 0 0 0,1 0 0 0 0,1-1 0 0 0,0 0 0 0 0,0 0 0 0 0,5 3 2 0 0,-8-8 36 0 0,-1-1 0 0 0,1 0 0 0 0,-1 0-1 0 0,1-1 1 0 0,0 0 0 0 0,0 1 0 0 0,0-2 0 0 0,1 1 0 0 0,-1-1 0 0 0,1 1-1 0 0,0-1 1 0 0,-1-1 0 0 0,1 1 0 0 0,0-1 0 0 0,0 0 0 0 0,0-1 0 0 0,0 1-1 0 0,0-1 1 0 0,0 0 0 0 0,0-1 0 0 0,0 1 0 0 0,0-1 0 0 0,0-1 0 0 0,-1 1-1 0 0,4-2-35 0 0,1-3 167 0 0,0-1-1 0 0,-1 0 1 0 0,0-1-1 0 0,0 0 1 0 0,-1-1-1 0 0,0 1 1 0 0,0-2-1 0 0,-1 1 1 0 0,0-1-1 0 0,-1 0 1 0 0,0 0-1 0 0,0-1 1 0 0,-1 0-1 0 0,-1 0 1 0 0,0 0-1 0 0,1-5-166 0 0,9-16 137 0 0,-8 19-125 0 0,-1-1 1 0 0,-1 0-1 0 0,-1 0 1 0 0,1 0-1 0 0,-2 0 1 0 0,0 0-1 0 0,-1-1 1 0 0,0 1-1 0 0,-1-1 1 0 0,-1 1-1 0 0,-1-3-12 0 0,-16 5-3143 0 0,5 18-6634 0 0,10-5-2113 0 0</inkml:trace>
  <inkml:trace contextRef="#ctx0" brushRef="#br0" timeOffset="4817.919">1587 658 0 0 0,'0'0'998'0'0,"0"0"-26"0"0,0 0-76 0 0,0 0-84 0 0,0 0-69 0 0,0 0-58 0 0,0 0 4 0 0,0 0 49 0 0,0 0 85 0 0,0 0 143 0 0,3-1 135 0 0,-1-1-2613 0 0,3-1 2055 0 0,2 7 11038 0 0,-6 5-9982 0 0,-16 106-87 0 0,-40 35-946 0 0,55-149-559 0 0,-1 5-1439 0 0,10-24-1828 0 0,-5 8 561 0 0,-1 3-3093 0 0,-1 3-4744 0 0</inkml:trace>
  <inkml:trace contextRef="#ctx0" brushRef="#br0" timeOffset="5498.347">1618 349 0 0 0,'0'0'922'0'0,"0"0"276"0"0,0 0 163 0 0,0 0 150 0 0,0 0 36 0 0,0 0-134 0 0,0 0-267 0 0,0 0-273 0 0,0 0-192 0 0,0 0-113 0 0,0 0 29 0 0,0 0 78 0 0,-1 0 3547 0 0,-8 4-3676 0 0,2-1-331 0 0,1-1 1 0 0,0 1 0 0 0,0 1 0 0 0,0-1 0 0 0,0 1 0 0 0,0 0-1 0 0,1 0 1 0 0,0 1 0 0 0,0 0 0 0 0,0 0 0 0 0,1 0 0 0 0,-3 3-216 0 0,7-7 30 0 0,0-1 0 0 0,-1 1 1 0 0,1-1-1 0 0,0 1 0 0 0,0-1 1 0 0,0 1-1 0 0,0-1 0 0 0,0 1 1 0 0,0-1-1 0 0,0 1 0 0 0,0-1 0 0 0,0 1 1 0 0,0-1-1 0 0,0 1 0 0 0,0-1 1 0 0,0 1-1 0 0,0-1 0 0 0,0 1 1 0 0,0-1-1 0 0,1 1 0 0 0,-1-1 1 0 0,0 1-1 0 0,0-1 0 0 0,1 1 1 0 0,-1-1-1 0 0,0 1 0 0 0,1-1 1 0 0,-1 0-1 0 0,0 1 0 0 0,1-1 1 0 0,-1 1-1 0 0,0-1 0 0 0,1 0 1 0 0,-1 0-1 0 0,1 1 0 0 0,-1-1 1 0 0,1 0-1 0 0,-1 0 0 0 0,1 1 1 0 0,-1-1-1 0 0,1 0 0 0 0,-1 0 1 0 0,1 0-1 0 0,-1 0 0 0 0,1 0 1 0 0,-1 0-1 0 0,1 0 0 0 0,-1 0 1 0 0,1 0-1 0 0,0 0 0 0 0,-1 0 0 0 0,1 0 1 0 0,-1 0-1 0 0,1 0 0 0 0,-1-1 1 0 0,1 1-1 0 0,-1 0 0 0 0,1 0 1 0 0,-1 0-1 0 0,0-1 0 0 0,1 1 1 0 0,-1 0-1 0 0,1-1-30 0 0,36-10 850 0 0,17-14 40 0 0,-60 25 774 0 0,-10 9-1423 0 0,16-8-205 0 0,0-1 11 0 0,0 0-18 0 0,0 0-6 0 0,0 0-4 0 0,0 0 2 0 0,0 0 0 0 0,0 0 14 0 0,0 0-6 0 0,0 0-19 0 0,0 0-17 0 0,0 0-17 0 0,0 0-39 0 0,0 0-25 0 0,-7 3-1174 0 0,5-2-2203 0 0,2-1-3341 0 0,0 0-2577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33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12028 667 2152 0 0,'0'0'1786'0'0,"0"0"-177"0"0,0 0-109 0 0,0 0 79 0 0,0 0 65 0 0,0 0-89 0 0,0 0-157 0 0,0 0-221 0 0,0 0-259 0 0,0 0-154 0 0,0 0-113 0 0,0 0-116 0 0,0 0-66 0 0,-13-2-59 0 0,-40-3-50 0 0,49 5-279 0 0,0 0 0 0 0,0 0 0 0 0,1 1 1 0 0,-1-1-1 0 0,0 1 0 0 0,0 0 0 0 0,1 0 1 0 0,-1 0-1 0 0,1 0 0 0 0,-1 0 0 0 0,1 1 0 0 0,-1 0 1 0 0,1 0-1 0 0,0 0 0 0 0,0 0 0 0 0,0 0 1 0 0,0 1-1 0 0,0-1 0 0 0,0 2-81 0 0,-8 4 170 0 0,-5 3-108 0 0,0 1 0 0 0,0 1 0 0 0,1 1 0 0 0,1 0 0 0 0,0 0 0 0 0,1 2-1 0 0,1 0 1 0 0,0 0 0 0 0,1 1 0 0 0,1 0 0 0 0,0 1 0 0 0,2 0 0 0 0,0 1-1 0 0,1-1 1 0 0,0 2 0 0 0,2-1 0 0 0,0 1 0 0 0,2-1 0 0 0,0 1 0 0 0,1 0 0 0 0,1 0-1 0 0,1 0 1 0 0,1 8-62 0 0,-1-26 18 0 0,1 1-1 0 0,-1-1 1 0 0,1 1-1 0 0,0-1 1 0 0,0 1-1 0 0,0-1 1 0 0,0 0-1 0 0,0 1 1 0 0,0-1-1 0 0,1 0 1 0 0,-1 0-1 0 0,1 0 1 0 0,0 0-1 0 0,-1 0 1 0 0,1 0-1 0 0,0 0 1 0 0,0-1-1 0 0,0 1 1 0 0,0-1-1 0 0,1 1 1 0 0,-1-1-1 0 0,0 0 1 0 0,1 0-1 0 0,-1 0 1 0 0,1 0-1 0 0,-1 0 1 0 0,1-1-1 0 0,-1 1 1 0 0,1-1-1 0 0,-1 1 1 0 0,1-1-1 0 0,-1 0 1 0 0,1 0-1 0 0,0 0 1 0 0,0-1-18 0 0,88-28 1206 0 0,-57 4-1084 0 0,-1 0 1 0 0,-1-3-1 0 0,-2 0 0 0 0,0-2 0 0 0,-2-1 0 0 0,-2-1 0 0 0,9-15-122 0 0,-25 35 11 0 0,0-1 0 0 0,-1 0 0 0 0,0-1 0 0 0,-1 0 0 0 0,-1-1 0 0 0,0 1-1 0 0,0-1 1 0 0,-2-1 0 0 0,0 1 0 0 0,-1-1 0 0 0,0 0 0 0 0,0-9-11 0 0,-4 24 11 0 0,0 1-21 0 0,-27 38-453 0 0,17-21 405 0 0,0 0-1 0 0,1 1 1 0 0,1 0-1 0 0,0 1 1 0 0,2-1-1 0 0,0 1 0 0 0,1 1 1 0 0,1-1-1 0 0,0 1 1 0 0,2 0-1 0 0,0 0 1 0 0,2 0 58 0 0,1-15-2 0 0,0 0 0 0 0,0-1 0 0 0,1 1 0 0 0,0-1 0 0 0,0 1 0 0 0,0-1 1 0 0,1 0-1 0 0,-1 0 0 0 0,1 0 0 0 0,0 0 0 0 0,0-1 0 0 0,0 1 0 0 0,0-1 1 0 0,1 1-1 0 0,0-1 0 0 0,-1 0 0 0 0,1-1 0 0 0,0 1 0 0 0,1 0 0 0 0,-1-1 0 0 0,0 0 1 0 0,1 0-1 0 0,-1-1 0 0 0,1 1 0 0 0,-1-1 0 0 0,1 0 0 0 0,0 0 0 0 0,0 0 0 0 0,-1-1 1 0 0,4 0 1 0 0,5 0 24 0 0,0-1 1 0 0,-1-1 0 0 0,1 0 0 0 0,-1-1 0 0 0,1 0-1 0 0,-1-1 1 0 0,0-1 0 0 0,0 0 0 0 0,-1 0 0 0 0,3-2-25 0 0,20-9 56 0 0,-1-1 0 0 0,-1-2 0 0 0,0-1 0 0 0,-1-2 0 0 0,-2-1 0 0 0,0-1 0 0 0,-1-1 0 0 0,-2-2 0 0 0,-1 0 0 0 0,0-2 0 0 0,-3-1 0 0 0,0-1 0 0 0,0-4-56 0 0,-7 9 21 0 0,-6 13-12 0 0,0-1 1 0 0,-2 1-1 0 0,1-2 1 0 0,-2 1-1 0 0,0-1 1 0 0,0 0-1 0 0,-2 0 1 0 0,0-1-1 0 0,-1 1 1 0 0,0-1-1 0 0,-1-3-9 0 0,-2 18-1 0 0,0-1 0 0 0,0 1 0 0 0,-1 0 0 0 0,1 0 0 0 0,0 0 0 0 0,-1-1 0 0 0,1 1 0 0 0,-1 0 0 0 0,1 0 0 0 0,-1 0 0 0 0,0 0 0 0 0,0 0 0 0 0,1 0 0 0 0,-1 0 0 0 0,0 0 0 0 0,0 0-1 0 0,0 1 1 0 0,0-1 0 0 0,0 0 0 0 0,0 1 0 0 0,0-1 0 0 0,0 0 0 0 0,0 1 0 0 0,0-1 0 0 0,0 1 0 0 0,-1 0 0 0 0,1-1 0 0 0,0 1 0 0 0,0 0 0 0 0,0-1 0 0 0,-1 1 0 0 0,1 0 0 0 0,0 0 0 0 0,0 0 0 0 0,0 0 0 0 0,-1 1 0 0 0,1-1 0 0 0,0 0 0 0 0,0 0-1 0 0,0 1 1 0 0,-1-1 0 0 0,1 1 0 0 0,-1-1 1 0 0,-52 19-140 0 0,34-5 105 0 0,0 0-1 0 0,1 1 1 0 0,1 1 0 0 0,1 1 0 0 0,0 1 0 0 0,1 0 0 0 0,0 1-1 0 0,-4 9 36 0 0,-13 59-343 0 0,33-85 337 0 0,0 1 0 0 0,-1-1 1 0 0,2 0-1 0 0,-1 0 0 0 0,0 1 0 0 0,0-1 0 0 0,1 0 0 0 0,-1 0 1 0 0,1 0-1 0 0,0 1 0 0 0,-1-1 0 0 0,1 0 0 0 0,0 0 0 0 0,0 0 1 0 0,0 0-1 0 0,1-1 0 0 0,-1 1 0 0 0,0 0 0 0 0,1 0 0 0 0,-1-1 1 0 0,1 1-1 0 0,0-1 0 0 0,-1 1 0 0 0,1-1 0 0 0,0 0 0 0 0,0 1 1 0 0,0-1-1 0 0,0 0 0 0 0,0 0 0 0 0,0-1 0 0 0,0 1 0 0 0,0 0 1 0 0,1-1-1 0 0,-1 1 0 0 0,0-1 0 0 0,0 0 0 0 0,1 0 0 0 0,-1 1 1 0 0,2-2 5 0 0,15 2 11 0 0,1-2 0 0 0,0-1 0 0 0,0 0 0 0 0,0-1 0 0 0,-1-2 0 0 0,1 0 0 0 0,12-5-11 0 0,82-17 63 0 0,-66 35-173 0 0,-49-1 119 0 0,0 1-1 0 0,-1 0 1 0 0,1-1-1 0 0,-2 0 1 0 0,1 1-1 0 0,-1-1 1 0 0,0 0-1 0 0,-1 0 0 0 0,1-1 1 0 0,-1 1-1 0 0,-5 5-8 0 0,4-6-2 0 0,1 0 0 0 0,0 1 0 0 0,0-1 0 0 0,1 1 0 0 0,0-1 0 0 0,0 1 0 0 0,1 0 0 0 0,-1 1 0 0 0,1-1 0 0 0,1 0 0 0 0,0 0 0 0 0,0 1 0 0 0,0 6 2 0 0,4-10 3 0 0,0 0 0 0 0,0 0 0 0 0,0 0 0 0 0,1-1 0 0 0,0 1 0 0 0,0-1-1 0 0,0 0 1 0 0,0 0 0 0 0,0 0 0 0 0,1-1 0 0 0,-1 1 0 0 0,1-1 0 0 0,-1 0 0 0 0,1 0 0 0 0,0-1 0 0 0,0 0 0 0 0,0 1 0 0 0,0-2 0 0 0,0 1-1 0 0,0 0 1 0 0,5-1-3 0 0,13 2 82 0 0,1-1-1 0 0,0 0 0 0 0,0-2 1 0 0,0-1-1 0 0,0-1 0 0 0,0-1 1 0 0,-1-1-1 0 0,1-1 1 0 0,-2-1-1 0 0,1-1 0 0 0,-1-1 1 0 0,0-1-1 0 0,0-1 0 0 0,-2-1 1 0 0,9-7-82 0 0,-18 12 43 0 0,0 0 1 0 0,-1-1-1 0 0,0-1 1 0 0,-1 0-1 0 0,0 0 1 0 0,0-1-1 0 0,-1 0 1 0 0,0 0 0 0 0,-1-1-1 0 0,0 0 1 0 0,0 0-1 0 0,-2 0 1 0 0,1-1-1 0 0,-1 0 1 0 0,-1 0-1 0 0,0-1 1 0 0,-1 1-1 0 0,0-1 1 0 0,-1 0 0 0 0,-1 0-1 0 0,0 0 1 0 0,0 0-1 0 0,-2-5-43 0 0,0 14-5 0 0,-1 1 0 0 0,1-1 0 0 0,-1 1 0 0 0,0 0 1 0 0,0 0-1 0 0,0 0 0 0 0,-1 0 0 0 0,1 0 0 0 0,-1 1 0 0 0,1-1 0 0 0,-1 1 0 0 0,0-1 0 0 0,0 1 0 0 0,0 0 0 0 0,-1 0 0 0 0,1 0 0 0 0,0 1 1 0 0,-1-1-1 0 0,1 1 0 0 0,-1 0 0 0 0,1 0 0 0 0,-1 0 0 0 0,0 0 0 0 0,1 1 0 0 0,-1-1 0 0 0,0 1 0 0 0,1 0 0 0 0,-1 0 0 0 0,0 0 0 0 0,0 1 1 0 0,1-1-1 0 0,-1 1 0 0 0,0 0 0 0 0,1 0 0 0 0,-1 0 0 0 0,1 1 0 0 0,0-1 0 0 0,-1 1 0 0 0,0 1 5 0 0,-12 5-19 0 0,2 2 0 0 0,0 0 0 0 0,0 0 0 0 0,0 1 0 0 0,2 1 0 0 0,-1 0 0 0 0,2 1 0 0 0,-1 0 0 0 0,2 1 0 0 0,0 0 0 0 0,0 1 0 0 0,2 0 0 0 0,0 1 0 0 0,0-1 0 0 0,2 1-1 0 0,0 1 1 0 0,0-1 0 0 0,-2 17 19 0 0,6-27-5 0 0,0 1 0 0 0,0 0 1 0 0,1 0-1 0 0,-1 0 0 0 0,2-1 0 0 0,-1 1 0 0 0,1 0 0 0 0,0 0 0 0 0,0 0 0 0 0,1 0 0 0 0,0 0 0 0 0,0 0 0 0 0,0 0 0 0 0,1 0 0 0 0,0 0 0 0 0,1-1 0 0 0,0 1 0 0 0,0-1 0 0 0,0 0 0 0 0,0 0 0 0 0,1 0 0 0 0,0 0 0 0 0,0-1 0 0 0,1 1 1 0 0,0-1-1 0 0,0 0 0 0 0,0-1 0 0 0,1 2 5 0 0,8 2 8 0 0,-1 0 1 0 0,1-1 0 0 0,1-1-1 0 0,-1 0 1 0 0,1-1-1 0 0,0-1 1 0 0,0 0 0 0 0,1-1-1 0 0,-1 0 1 0 0,1-1 0 0 0,-1-1-1 0 0,1-1 1 0 0,0 0 0 0 0,-1-1-1 0 0,1-1 1 0 0,2 0-9 0 0,89-35-7069 0 0,-95 30-4534 0 0</inkml:trace>
  <inkml:trace contextRef="#ctx0" brushRef="#br0" timeOffset="1535.087">14618 744 1280 0 0,'0'0'1706'0'0,"0"0"-44"0"0,0 0 218 0 0,0 0 274 0 0,0 0 50 0 0,0 0-193 0 0,0 0-321 0 0,0 0-335 0 0,0 0-296 0 0,0 0-184 0 0,0 0-147 0 0,0 0-135 0 0,0 0-94 0 0,-8-11-75 0 0,-25-30-65 0 0,32 40-334 0 0,0 0 0 0 0,0 0 0 0 0,-1 0 0 0 0,1 0 0 0 0,0 0 0 0 0,-1 0 0 0 0,1 1 0 0 0,-1-1 0 0 0,1 0 0 0 0,-1 1 0 0 0,1-1 0 0 0,-1 1 0 0 0,0 0 0 0 0,1-1 0 0 0,-1 1 0 0 0,1 0 0 0 0,-1 0 0 0 0,0 0 0 0 0,1 0 0 0 0,-1 1 0 0 0,1-1 0 0 0,-1 0 0 0 0,1 1 0 0 0,-1-1 1 0 0,1 1-1 0 0,-1-1 0 0 0,1 1 0 0 0,-1 0 0 0 0,1-1 0 0 0,-1 1 0 0 0,1 0 0 0 0,-1 1-25 0 0,-4 1 90 0 0,-23 10 72 0 0,0 2 0 0 0,1 0 0 0 0,1 2 1 0 0,0 1-1 0 0,2 1 0 0 0,0 2 0 0 0,1 0 0 0 0,1 1 0 0 0,1 2 1 0 0,1 1-163 0 0,14-15 17 0 0,1 1 1 0 0,0-1-1 0 0,1 1 1 0 0,1 1-1 0 0,0-1 1 0 0,0 1-1 0 0,1-1 1 0 0,0 1-1 0 0,1 0 1 0 0,1 0-1 0 0,0 0 1 0 0,0 1-1 0 0,1-1 1 0 0,2 10-18 0 0,-1-18 31 0 0,1 0-1 0 0,0 0 1 0 0,-1 0 0 0 0,2 0-1 0 0,-1-1 1 0 0,0 1 0 0 0,1-1 0 0 0,-1 0-1 0 0,1 0 1 0 0,0 0 0 0 0,0 0-1 0 0,0 0 1 0 0,1 0 0 0 0,-1-1 0 0 0,1 0-1 0 0,-1 1 1 0 0,1-1 0 0 0,0-1-1 0 0,0 1 1 0 0,0-1 0 0 0,0 1 0 0 0,0-1-1 0 0,0 0 1 0 0,0 0 0 0 0,0-1-1 0 0,1 1 1 0 0,-1-1 0 0 0,0 0-1 0 0,0 0 1 0 0,0-1 0 0 0,1 1 0 0 0,-1-1-1 0 0,0 0 1 0 0,0 0 0 0 0,0 0-1 0 0,0 0 1 0 0,0-1 0 0 0,0 0 0 0 0,0 0-1 0 0,3-2-30 0 0,30-17 137 0 0,0-2-1 0 0,-2-2 0 0 0,0-1 1 0 0,-2-1-1 0 0,-1-2 0 0 0,16-20-136 0 0,-42 44 8 0 0,122-131 154 0 0,-127 135-162 0 0,-1 1-33 0 0,0 0-23 0 0,-6 23-153 0 0,-2-6 206 0 0,1 1 0 0 0,0 0 0 0 0,2 0 1 0 0,0 1-1 0 0,1 0 0 0 0,1 0 0 0 0,0 0 0 0 0,2 0 1 0 0,0 0-1 0 0,2 16 3 0 0,-1-30 6 0 0,1 0 0 0 0,0-1 0 0 0,0 1 0 0 0,0 0 0 0 0,1-1 0 0 0,-1 1-1 0 0,1-1 1 0 0,0 0 0 0 0,0 0 0 0 0,1 0 0 0 0,-1 0 0 0 0,1 0 0 0 0,0 0 0 0 0,0 0 0 0 0,0-1 0 0 0,1 0 0 0 0,-1 0 0 0 0,1 0 0 0 0,0 0 0 0 0,0 0 0 0 0,0-1 0 0 0,0 1 0 0 0,0-1 0 0 0,0 0 0 0 0,1 0 0 0 0,-1-1 0 0 0,1 1 0 0 0,-1-1 0 0 0,1 0 0 0 0,-1 0 0 0 0,1-1 0 0 0,0 0 0 0 0,0 1 0 0 0,-1-1 0 0 0,1-1 0 0 0,0 1 0 0 0,-1-1 0 0 0,1 0 0 0 0,0 0 0 0 0,-1 0-1 0 0,1 0 1 0 0,-1-1 0 0 0,0 0 0 0 0,3-1-6 0 0,25-22 67 0 0,-1-1 0 0 0,-1-1 0 0 0,-2-2 0 0 0,19-24-67 0 0,5-4 19 0 0,122-104 55 0 0,-170 157-77 0 0,0-1 1 0 0,0 1 0 0 0,1 0-1 0 0,0 1 1 0 0,-1-1 0 0 0,1 1 0 0 0,0 0-1 0 0,1 0 1 0 0,-1 1 0 0 0,0-1-1 0 0,1 1 1 0 0,-1 0 0 0 0,1 0 0 0 0,0 1-1 0 0,0 0 1 0 0,0 0 0 0 0,0 0 2 0 0,13 45-47 0 0,-17-25 58 0 0,-1-1 0 0 0,-1 1 0 0 0,-1 0 0 0 0,-1-1 0 0 0,-1 1 0 0 0,0-1 0 0 0,-1 1 0 0 0,-1-1 0 0 0,-1 0 0 0 0,0-1 0 0 0,-1 1 0 0 0,-8 12-11 0 0,7-16 4 0 0,-1 0 0 0 0,0 0 0 0 0,-1-1 0 0 0,-1 0-1 0 0,0 0 1 0 0,0-1 0 0 0,-1-1 0 0 0,-1 0 0 0 0,-9 6-4 0 0,15-12-25 0 0,0-1-1 0 0,-1-1 1 0 0,1 1-1 0 0,-1-1 1 0 0,1 0 0 0 0,-1-1-1 0 0,0 0 1 0 0,0 0 0 0 0,-1-1-1 0 0,1 0 1 0 0,0 0 0 0 0,0-1-1 0 0,-1 0 1 0 0,0-1 25 0 0,8 1-15 0 0,1 0 1 0 0,-1-1-1 0 0,0 1 1 0 0,0-1-1 0 0,0 1 0 0 0,1-1 1 0 0,-1 0-1 0 0,0 1 0 0 0,1-1 1 0 0,-1 0-1 0 0,0 1 0 0 0,1-1 1 0 0,-1 0-1 0 0,1 0 0 0 0,-1 1 1 0 0,1-1-1 0 0,0 0 0 0 0,-1 0 1 0 0,1 0-1 0 0,0 0 1 0 0,-1 0-1 0 0,1 1 0 0 0,0-1 1 0 0,0 0-1 0 0,0 0 0 0 0,0 0 1 0 0,0 0-1 0 0,0 0 0 0 0,0 0 1 0 0,0 0-1 0 0,0 0 0 0 0,1 0 1 0 0,-1 0-1 0 0,0 1 0 0 0,0-1 1 0 0,1 0-1 0 0,-1 0 1 0 0,1 0-1 0 0,-1 0 0 0 0,1 1 1 0 0,-1-1-1 0 0,1 0 0 0 0,-1 0 1 0 0,1 1-1 0 0,0-1 0 0 0,-1 0 1 0 0,1 1-1 0 0,0-1 0 0 0,-1 1 1 0 0,1-1-1 0 0,0 1 1 0 0,0-1-1 0 0,0 1 0 0 0,0 0 1 0 0,-1-1-1 0 0,1 1 0 0 0,0 0 15 0 0,28-8 22 0 0,-1 2 0 0 0,1 0 0 0 0,0 2 1 0 0,0 2-1 0 0,0 0 0 0 0,0 2 0 0 0,9 2-22 0 0,5-2 175 0 0,-30-2-102 0 0,0-1 0 0 0,-1-1 0 0 0,0 0 1 0 0,1-1-1 0 0,-1 0 0 0 0,-1-1 1 0 0,1 0-1 0 0,-1-1 0 0 0,0 0 0 0 0,-1 0 1 0 0,0-1-1 0 0,0-1 0 0 0,0 0 1 0 0,-1 0-1 0 0,-1-1 0 0 0,0 0 0 0 0,0 0 1 0 0,-1-1-1 0 0,5-9-73 0 0,4-9 84 0 0,-1-1 0 0 0,-1 0 0 0 0,-2-1 0 0 0,-1 0 0 0 0,-2-1 0 0 0,3-16-84 0 0,6-19 4 0 0,-3 17-25 0 0,1 2 24 0 0,-2-1 1 0 0,-2 0-1 0 0,-3-1 1 0 0,-2 0-1 0 0,1-39-3 0 0,-8 88 24 0 0,0 1-16 0 0,0 0-13 0 0,-7 16-57 0 0,-10 47 130 0 0,3 1 0 0 0,3 0 0 0 0,2 1 0 0 0,3 17-68 0 0,-5 231 162 0 0,5-118-122 0 0,6-192-62 0 0,0-1 1 0 0,0 0-1 0 0,0 0 0 0 0,-1 0 1 0 0,1 0-1 0 0,-1 0 1 0 0,1 0-1 0 0,-1 0 0 0 0,0 1 1 0 0,0-2-1 0 0,0 1 1 0 0,0 0-1 0 0,0 0 1 0 0,0 0-1 0 0,0 0 0 0 0,-1-1 1 0 0,1 1-1 0 0,-1 0 1 0 0,1-1-1 0 0,-1 0 0 0 0,0 1 1 0 0,1-1-1 0 0,-1 0 1 0 0,0 0-1 0 0,0 0 0 0 0,-1 1 22 0 0,2-4-128 0 0,-1 0 0 0 0,1 0-1 0 0,-1 0 1 0 0,1 0 0 0 0,0 0-1 0 0,0 0 1 0 0,0-1 0 0 0,0 1-1 0 0,0 0 1 0 0,1-1-1 0 0,-1 1 1 0 0,1 0 0 0 0,-1-1-1 0 0,1 1 1 0 0,0 0 0 0 0,0-1-1 0 0,0 1 1 0 0,0-1 0 0 0,0 1-1 0 0,1-1 1 0 0,0 0 128 0 0,-1-1-255 0 0,13-64-3905 0 0,-3 40-253 0 0,-5 14 294 0 0,0-5-6919 0 0</inkml:trace>
  <inkml:trace contextRef="#ctx0" brushRef="#br0" timeOffset="1882.285">16052 549 6753 0 0,'0'0'2269'0'0,"0"0"-537"0"0,0 0-289 0 0,0 0-64 0 0,0 0-21 0 0,0 0-54 0 0,0 0-158 0 0,0 0-211 0 0,0 0-211 0 0,0 0-153 0 0,0 0-103 0 0,0 0-102 0 0,0 0-82 0 0,-19 24-78 0 0,-60 78-35 0 0,-7-27 151 0 0,54-56-195 0 0,-72 52 837 0 0,104-69-906 0 0,-1 0 0 0 0,1 1-1 0 0,0-1 1 0 0,0 1 0 0 0,0-1-1 0 0,0 1 1 0 0,0-1 0 0 0,0 1 0 0 0,1-1-1 0 0,-1 0 1 0 0,1 1 0 0 0,0-1-1 0 0,-1 0 1 0 0,1 1 0 0 0,0-1 0 0 0,1 0-1 0 0,-1 0 1 0 0,0 0 0 0 0,0 0-1 0 0,1 0 1 0 0,0 0 0 0 0,-1 0 0 0 0,1 0-1 0 0,0 0 1 0 0,0-1 0 0 0,0 1 0 0 0,0-1-1 0 0,0 0 1 0 0,0 1 0 0 0,0-1-1 0 0,0 0 1 0 0,0 0 0 0 0,1 0 0 0 0,-1-1-1 0 0,0 1 1 0 0,2 0-58 0 0,14 11 400 0 0,103 76 2101 0 0,-99-55-4019 0 0,-22-33 668 0 0,0 0-474 0 0,0 0-836 0 0,0 0-2952 0 0,0 0-6512 0 0</inkml:trace>
  <inkml:trace contextRef="#ctx0" brushRef="#br0" timeOffset="2730.701">16117 928 7642 0 0,'0'0'1680'0'0,"0"0"-349"0"0,0 0 88 0 0,0 0 199 0 0,0 0-50 0 0,0 0-158 0 0,0 0-206 0 0,0 0-129 0 0,0 0-74 0 0,0 0-85 0 0,0 0-87 0 0,0 0-128 0 0,0 0-119 0 0,34-9-118 0 0,105-30-83 0 0,-77 6 185 0 0,-59 30-522 0 0,1-1 1 0 0,0 1 0 0 0,-1-1 0 0 0,1 0 0 0 0,-1 0 0 0 0,0 0 0 0 0,-1 0 0 0 0,1 0 0 0 0,-1-1 0 0 0,1 1 0 0 0,-1-1 0 0 0,-1 0 0 0 0,1 0 0 0 0,-1 1 0 0 0,0-1 0 0 0,0 0 0 0 0,0 0 0 0 0,-1 0 0 0 0,1 0 0 0 0,-1-1 0 0 0,0 1 0 0 0,-1 0-1 0 0,1 0 1 0 0,-1-1-45 0 0,-2 4-9 0 0,1 0 0 0 0,-1 0-1 0 0,0 0 1 0 0,1 1-1 0 0,-1-1 1 0 0,0 0-1 0 0,0 1 1 0 0,0 0-1 0 0,0 0 1 0 0,0 0-1 0 0,0 0 1 0 0,-1 0-1 0 0,1 1 1 0 0,0-1 0 0 0,0 1-1 0 0,-1 0 1 0 0,1 0-1 0 0,0 0 1 0 0,0 0-1 0 0,-1 1 1 0 0,1-1-1 0 0,0 1 1 0 0,0 0-1 0 0,0 0 1 0 0,0 0-1 0 0,0 0 1 0 0,0 1 0 0 0,0-1-1 0 0,0 1 1 0 0,0 0-1 0 0,0 0 1 0 0,1 0 9 0 0,-14 9-74 0 0,0 1 1 0 0,2 1 0 0 0,-1 0-1 0 0,2 1 1 0 0,0 1 0 0 0,0 0-1 0 0,1 0 1 0 0,1 1 0 0 0,1 1-1 0 0,0 0 1 0 0,-6 16 73 0 0,14-31-5 0 0,0 0 1 0 0,1 0-1 0 0,-1 1 1 0 0,0-1-1 0 0,1 1 0 0 0,-1 0 1 0 0,1-1-1 0 0,0 1 1 0 0,0 0-1 0 0,0 0 1 0 0,0 0-1 0 0,0 0 0 0 0,1 0 1 0 0,-1 0-1 0 0,1 0 1 0 0,0 0-1 0 0,0 0 1 0 0,0 0-1 0 0,0 0 1 0 0,1 0-1 0 0,-1 0 0 0 0,1-1 1 0 0,0 1-1 0 0,-1 0 1 0 0,1 0-1 0 0,1 0 1 0 0,-1 0-1 0 0,0-1 0 0 0,1 1 1 0 0,-1-1-1 0 0,1 1 1 0 0,0-1-1 0 0,0 1 1 0 0,0-1-1 0 0,0 0 0 0 0,0 0 1 0 0,0 0-1 0 0,1 0 1 0 0,-1 0-1 0 0,1-1 1 0 0,-1 1-1 0 0,1-1 0 0 0,0 0 1 0 0,-1 1-1 0 0,1-1 1 0 0,0 0-1 0 0,0-1 5 0 0,21 2-248 0 0,-1-2 0 0 0,1 0 0 0 0,-1-2 0 0 0,1 0 1 0 0,-1-2-1 0 0,0-1 0 0 0,0 0 0 0 0,0-2 0 0 0,-1-1 0 0 0,19-8 248 0 0,-18 6-901 0 0,0 0 0 0 0,-1-1 1 0 0,-1-1-1 0 0,0-1 0 0 0,0-1 0 0 0,-2-1 1 0 0,17-15 900 0 0,-26-6 3375 0 0,-30 36-1457 0 0,-67 76-724 0 0,80-68-1133 0 0,2-3-59 0 0,1 0 1 0 0,0 0-1 0 0,0 0 1 0 0,0 1-1 0 0,0-1 1 0 0,1 1-1 0 0,0 0 1 0 0,0 0-1 0 0,1 0 1 0 0,-1 1 0 0 0,1-1-1 0 0,1 0 1 0 0,-1 1-1 0 0,1-1 1 0 0,0 1-1 0 0,1 0 1 0 0,0-1-1 0 0,0 1 1 0 0,0 0-1 0 0,1 4-2 0 0,4-7 64 0 0,0 1-1 0 0,0 0 1 0 0,1-1-1 0 0,-1 0 1 0 0,1 0-1 0 0,0-1 0 0 0,0 0 1 0 0,0 0-1 0 0,0 0 1 0 0,1-1-1 0 0,-1 0 1 0 0,1 0-1 0 0,-1 0 0 0 0,1-1 1 0 0,0 0-1 0 0,0 0 1 0 0,0-1-1 0 0,-1 0 1 0 0,1 0-1 0 0,0-1 0 0 0,0 0 1 0 0,0 0-1 0 0,4-1-63 0 0,10-2 232 0 0,0-1-1 0 0,0 0 0 0 0,0-2 0 0 0,-1 0 0 0 0,0-1 0 0 0,-1-1 0 0 0,0-1 1 0 0,0-1-1 0 0,-1-1 0 0 0,0 0 0 0 0,-1-1 0 0 0,12-13-231 0 0,-5 2 30 0 0,0-1 0 0 0,-2-2 0 0 0,0 0 0 0 0,-2-1 0 0 0,-2-2 0 0 0,0 1 0 0 0,-2-2 0 0 0,-1 0 0 0 0,-2-1 0 0 0,-1-1 0 0 0,-1 0 0 0 0,-2 0 0 0 0,-1-1 0 0 0,0-16-30 0 0,-6-88-757 0 0,-3 133 736 0 0,0 1-1 0 0,0-1 1 0 0,0 1 0 0 0,-1-1-1 0 0,1 1 1 0 0,-1 0-1 0 0,0-1 1 0 0,-1 1 0 0 0,1 0-1 0 0,-1 0 1 0 0,1 0-1 0 0,-1 1 1 0 0,-1-1 0 0 0,1 1-1 0 0,0 0 1 0 0,-1-1-1 0 0,1 1 1 0 0,-1 1 0 0 0,0-1-1 0 0,0 1 1 0 0,0-1-1 0 0,0 1 1 0 0,-1 0 0 0 0,1 1-1 0 0,-1-1 1 0 0,1 1-1 0 0,-5-1 22 0 0,2 1-15 0 0,-1 1-1 0 0,1 0 0 0 0,-1 0 0 0 0,1 0 0 0 0,-1 1 0 0 0,1 1 0 0 0,0-1 0 0 0,-1 1 0 0 0,1 0 0 0 0,0 1 1 0 0,0-1-1 0 0,0 1 0 0 0,1 1 0 0 0,-1 0 0 0 0,1 0 0 0 0,0 0 0 0 0,0 0 0 0 0,0 1 0 0 0,0 0 0 0 0,0 1 16 0 0,-94 122-119 0 0,91-112 132 0 0,1 1 0 0 0,0 0 0 0 0,2 1 0 0 0,-1-1 1 0 0,2 1-1 0 0,1 1 0 0 0,0-1 0 0 0,1 1 0 0 0,1-1 0 0 0,0 1 0 0 0,2 0 0 0 0,0-1 0 0 0,1 1 1 0 0,1 0-1 0 0,1-1 0 0 0,1 1 0 0 0,0-1 0 0 0,1 0 0 0 0,1 0 0 0 0,1-1 0 0 0,0 1 0 0 0,2-2 1 0 0,0 1-1 0 0,4 5-13 0 0,-2-7 53 0 0,1-1 0 0 0,1 0 0 0 0,0-1 0 0 0,1 0 0 0 0,0-1 0 0 0,0 0 0 0 0,2-2 1 0 0,-1 1-1 0 0,1-2 0 0 0,1 0 0 0 0,8 2-53 0 0,87 26 250 0 0,-7-3-3761 0 0,-98-31-2246 0 0,0 1-6271 0 0</inkml:trace>
  <inkml:trace contextRef="#ctx0" brushRef="#br0" timeOffset="23872.88">12186 1613 0 0 0,'0'0'723'0'0,"0"0"525"0"0,0 0 307 0 0,0 0 289 0 0,0 0 377 0 0,0 0 177 0 0,0 0-196 0 0,0 0-330 0 0,0 0-425 0 0,0 0-392 0 0,0 0-244 0 0,2-3-140 0 0,7-1 867 0 0,-7 25 450 0 0,-2-9-1883 0 0,-2 363 3352 0 0,-15-217-3033 0 0,-8 125-93 0 0,25-282-419 0 0,0-1-37 0 0,0 0-39 0 0,0 0-25 0 0,0 0-2 0 0,0 0 11 0 0,4-15-1639 0 0,-2-3 100 0 0,0-2-1700 0 0,-1 8-1649 0 0,-1 3-5996 0 0</inkml:trace>
  <inkml:trace contextRef="#ctx0" brushRef="#br0" timeOffset="24152.676">11873 2007 12771 0 0,'0'0'1248'0'0,"0"0"-543"0"0,0 0-76 0 0,0 0 263 0 0,0 0 268 0 0,0 0 84 0 0,0 0-151 0 0,0 0-193 0 0,0 0-201 0 0,0 0-174 0 0,0 0-106 0 0,33 9-157 0 0,105 28-108 0 0,-24-18-94 0 0,25-17-2085 0 0,-78-3-6503 0 0,-47 1-2352 0 0</inkml:trace>
  <inkml:trace contextRef="#ctx0" brushRef="#br0" timeOffset="24444.869">12634 2021 5233 0 0,'0'0'2418'0'0,"0"0"-330"0"0,0 0-163 0 0,0 0-150 0 0,0 0-185 0 0,0 0-268 0 0,-24 32-291 0 0,-71 100-229 0 0,58-61 149 0 0,35-59-785 0 0,1-8-88 0 0,-1 1-1 0 0,1-1 0 0 0,0 1 0 0 0,0 0 0 0 0,1-1 1 0 0,-1 1-1 0 0,1 0 0 0 0,0 0 0 0 0,0 0 0 0 0,0-1 1 0 0,1 1-1 0 0,0 0 0 0 0,0 0 0 0 0,0-1 0 0 0,1 1 1 0 0,-1-1-1 0 0,1 1 0 0 0,0-1 0 0 0,0 0 0 0 0,1 1 1 0 0,-1-1-1 0 0,1 0 0 0 0,0-1 0 0 0,0 1 0 0 0,0 0 1 0 0,0-1-1 0 0,1 0 0 0 0,0 1 0 0 0,-1-2 0 0 0,1 1 1 0 0,0 0-1 0 0,1-1 0 0 0,-1 0 0 0 0,0 1 0 0 0,3-1-77 0 0,5 0 172 0 0,0-1 0 0 0,0-1 0 0 0,1 0 0 0 0,-1-1 0 0 0,0 0 0 0 0,1 0 0 0 0,-1-2-1 0 0,0 1 1 0 0,0-2 0 0 0,-1 0 0 0 0,1 0 0 0 0,-1-1 0 0 0,1 0 0 0 0,-2-1 0 0 0,1 0 0 0 0,-1-1-1 0 0,0 0 1 0 0,3-3-172 0 0,-7 6 46 0 0,0 0-1 0 0,0 0 1 0 0,0 0-1 0 0,-1-1 0 0 0,0 0 1 0 0,0 0-1 0 0,0 0 0 0 0,-1-1 1 0 0,0 1-1 0 0,0-1 1 0 0,0 0-1 0 0,-1 0 0 0 0,0-1 1 0 0,0 1-1 0 0,0-1 0 0 0,-1 1 1 0 0,0-1-1 0 0,0 0 1 0 0,-1 0-1 0 0,0 0 0 0 0,0 0 1 0 0,0 0-1 0 0,-1 0 0 0 0,0 0 1 0 0,-1 0-1 0 0,0 0 1 0 0,0 0-1 0 0,0 0 0 0 0,-1 0 1 0 0,0 0-1 0 0,0 1 1 0 0,0-1-1 0 0,-1 1 0 0 0,0-1 1 0 0,-1 1-1 0 0,1 0 0 0 0,-2-1-45 0 0,-2 1-109 0 0,0 0 1 0 0,-1 0-1 0 0,0 1 0 0 0,0 0 0 0 0,-1 0 0 0 0,1 1 0 0 0,-1 0 0 0 0,0 1 0 0 0,0 0 0 0 0,0 0 0 0 0,0 1 0 0 0,-1 0 0 0 0,1 0 1 0 0,0 1-1 0 0,-1 1 0 0 0,-9 0 109 0 0,-16 4-4068 0 0,2 8-3452 0 0,20-5-4462 0 0</inkml:trace>
  <inkml:trace contextRef="#ctx0" brushRef="#br0" timeOffset="25014.92">13609 2253 8698 0 0,'0'0'3321'0'0,"0"0"-1034"0"0,0 0-675 0 0,0 0-200 0 0,0 0-79 0 0,0 0-128 0 0,0 0-190 0 0,0 0-220 0 0,0 0-148 0 0,0 0-95 0 0,0 0-49 0 0,0 0-33 0 0,0 0-80 0 0,-7 20-42 0 0,-42 129 500 0 0,26 2-624 0 0,37-154-3365 0 0,-9-1-1853 0 0,-4 1-5409 0 0</inkml:trace>
  <inkml:trace contextRef="#ctx0" brushRef="#br0" timeOffset="25383.44">13567 1856 13603 0 0,'0'0'2448'0'0,"0"0"-1167"0"0,0 0-609 0 0,0 0-96 0 0,0 0-128 0 0,0 0-208 0 0,0 0-240 0 0,0 0-152 0 0,0 0-128 0 0,0 0-136 0 0,0 0-288 0 0,0 0-753 0 0,0 0-2063 0 0,0 0-8171 0 0</inkml:trace>
  <inkml:trace contextRef="#ctx0" brushRef="#br0" timeOffset="25623.834">13720 2533 10730 0 0,'0'0'2321'0'0,"0"0"-732"0"0,0 0-419 0 0,0 0-122 0 0,0 0-2 0 0,0 0-63 0 0,0 0-119 0 0,0 0-128 0 0,0 0-110 0 0,0 0-57 0 0,17-32-93 0 0,57-99-88 0 0,0 5 555 0 0,-73 123-946 0 0,0 0 0 0 0,1 1 0 0 0,-1 0 0 0 0,1-1 0 0 0,-1 1 0 0 0,1 0 0 0 0,0 0-1 0 0,0 0 1 0 0,0 0 0 0 0,0 0 0 0 0,0 0 0 0 0,1 0 0 0 0,-1 1 0 0 0,0-1 0 0 0,1 1 0 0 0,-1 0 0 0 0,1 0 0 0 0,0 0 0 0 0,-1 0 0 0 0,2 0 3 0 0,4 31-324 0 0,-8 15 235 0 0,-1-37 83 0 0,0-1 0 0 0,0 1-1 0 0,1 0 1 0 0,0-1 0 0 0,0 1-1 0 0,1-1 1 0 0,0 1 0 0 0,0-1-1 0 0,1 1 1 0 0,0-1 0 0 0,0 0-1 0 0,1 0 1 0 0,-1 1 0 0 0,2-2 0 0 0,-1 1-1 0 0,1 0 1 0 0,0-1 0 0 0,0 0-1 0 0,1 0 1 0 0,0 0 0 0 0,0 0-1 0 0,0-1 1 0 0,1 0 0 0 0,1 1 6 0 0,-3-4 79 0 0,0 0 1 0 0,0-1 0 0 0,0 1-1 0 0,1-1 1 0 0,-1 0 0 0 0,1-1 0 0 0,-1 1-1 0 0,1-1 1 0 0,-1 0 0 0 0,1 0 0 0 0,-1 0-1 0 0,0-1 1 0 0,1 1 0 0 0,-1-1 0 0 0,1 0-1 0 0,-1 0 1 0 0,0-1 0 0 0,1 1 0 0 0,-1-1-1 0 0,0 0 1 0 0,0 0 0 0 0,0 0-1 0 0,-1-1 1 0 0,1 0 0 0 0,-1 1 0 0 0,1-1-1 0 0,2-3-79 0 0,2-1 183 0 0,0-1 0 0 0,0 0 0 0 0,-1 0 0 0 0,0-1-1 0 0,-1 0 1 0 0,0 0 0 0 0,0 0 0 0 0,-1-1 0 0 0,0 0-1 0 0,0 0 1 0 0,-1 0-183 0 0,9-121-328 0 0,-18 120-2557 0 0,2 10-4719 0 0,2 1-4981 0 0</inkml:trace>
  <inkml:trace contextRef="#ctx0" brushRef="#br0" timeOffset="26504.74">14592 2235 0 0 0,'0'0'798'0'0,"0"0"823"0"0,0 0 356 0 0,0 0 103 0 0,0 0-36 0 0,0 0-175 0 0,0 0-223 0 0,0 0-226 0 0,0 0-179 0 0,0 0-151 0 0,0 0-118 0 0,0 0-122 0 0,4-7-117 0 0,9-20-87 0 0,-13 26-567 0 0,0 0-1 0 0,0-1 1 0 0,-1 1 0 0 0,1 0 0 0 0,0 0 0 0 0,-1 0 0 0 0,1 0-1 0 0,-1 0 1 0 0,1 0 0 0 0,-1 0 0 0 0,1 0 0 0 0,-1 1 0 0 0,0-1 0 0 0,1 0-1 0 0,-1 0 1 0 0,0 0 0 0 0,0 1 0 0 0,0-1 0 0 0,1 0 0 0 0,-1 1-1 0 0,0-1 1 0 0,0 1 0 0 0,0-1 0 0 0,0 1 0 0 0,0-1 0 0 0,0 1-1 0 0,0 0 1 0 0,0-1 0 0 0,0 1 0 0 0,0 0 0 0 0,-1 0 0 0 0,1 0-1 0 0,0 0 1 0 0,0 0 0 0 0,0 0 0 0 0,0 0 0 0 0,0 0 0 0 0,0 0 0 0 0,0 1-1 0 0,0-1 1 0 0,0 0 0 0 0,-1 1-79 0 0,2-1 48 0 0,-87 36 853 0 0,67-24-768 0 0,7-3-49 0 0,0-1 0 0 0,1 2 1 0 0,0 0-1 0 0,0 0 0 0 0,1 1 1 0 0,1 0-1 0 0,0 1 0 0 0,0 0 0 0 0,-6 11-84 0 0,14-19 14 0 0,0 0-1 0 0,0 1 0 0 0,1-1 0 0 0,-1 0 0 0 0,1 1 0 0 0,0-1 1 0 0,0 1-1 0 0,1-1 0 0 0,-1 1 0 0 0,1-1 0 0 0,0 1 0 0 0,0-1 0 0 0,1 1 1 0 0,-1 0-1 0 0,1-1 0 0 0,0 0 0 0 0,0 1 0 0 0,0-1 0 0 0,1 1 1 0 0,0-1-1 0 0,0 0 0 0 0,0 0 0 0 0,0 0 0 0 0,0 0 0 0 0,1 0 0 0 0,0-1 1 0 0,0 1-1 0 0,0-1 0 0 0,0 0 0 0 0,0 1 0 0 0,1-1 0 0 0,-1-1 1 0 0,1 1-1 0 0,0-1 0 0 0,0 1 0 0 0,0-1 0 0 0,0 0 0 0 0,0 0 0 0 0,1-1 1 0 0,-1 1-1 0 0,0-1 0 0 0,1 0 0 0 0,-1 0 0 0 0,2 0-13 0 0,11 4-29 0 0,0-1-1 0 0,-1 0 1 0 0,2-2-1 0 0,-1 1 1 0 0,0-2-1 0 0,0 0 1 0 0,0-1-1 0 0,1-1 1 0 0,15-3 29 0 0,23-25-2103 0 0,-40 15-1918 0 0,-1-2-4592 0 0,-8 9-1102 0 0</inkml:trace>
  <inkml:trace contextRef="#ctx0" brushRef="#br0" timeOffset="26891.328">15019 1616 8674 0 0,'0'0'2526'0'0,"0"0"-785"0"0,0 0-434 0 0,0 0 19 0 0,0 0 21 0 0,0 0-80 0 0,0 0-211 0 0,0 0-216 0 0,0 0-100 0 0,0 0 6 0 0,0 0 14 0 0,0 0-56 0 0,0 0-101 0 0,-5 28-94 0 0,-18 89-64 0 0,-49 361 1386 0 0,51-325-1831 0 0,19-61 262 0 0,2-72-8894 0 0,0-20 7082 0 0,0-6-716 0 0,0-1-1740 0 0,0 1-2397 0 0,2-1 2576 0 0</inkml:trace>
  <inkml:trace contextRef="#ctx0" brushRef="#br0" timeOffset="27203.847">15135 2191 4505 0 0,'0'0'3298'0'0,"0"0"-1032"0"0,0 0-566 0 0,0 0-177 0 0,0 0-164 0 0,0 0-161 0 0,0 0-186 0 0,0 0-155 0 0,0 0-160 0 0,-10 31-128 0 0,-31 98-88 0 0,39-127-451 0 0,1 0-1 0 0,0 1 0 0 0,0-1 0 0 0,0 0 0 0 0,0 1 0 0 0,0-1 1 0 0,0 0-1 0 0,1 1 0 0 0,-1-1 0 0 0,1 1 0 0 0,-1 0 0 0 0,1-1 1 0 0,0 1-1 0 0,0-1 0 0 0,0 1 0 0 0,1-1 0 0 0,-1 1 0 0 0,1-1 1 0 0,-1 1-1 0 0,1-1 0 0 0,0 1 0 0 0,0-1 0 0 0,0 0 0 0 0,0 1 1 0 0,0-1-1 0 0,0 0 0 0 0,1 0 0 0 0,-1 0 0 0 0,2 2-29 0 0,3 2 119 0 0,-1-2-16 0 0,0 1 1 0 0,0-1 0 0 0,1 0-1 0 0,0 0 1 0 0,0-1 0 0 0,0 0-1 0 0,0 0 1 0 0,0 0 0 0 0,1 0-1 0 0,-1-1 1 0 0,1-1-1 0 0,0 1 1 0 0,0-1 0 0 0,-1 0-1 0 0,1 0 1 0 0,0-1 0 0 0,0 0-1 0 0,0 0 1 0 0,0-1 0 0 0,0 1-1 0 0,0-2 1 0 0,-1 1 0 0 0,1-1-1 0 0,0 0 1 0 0,-1 0-1 0 0,1-1 1 0 0,-1 0 0 0 0,0 0-1 0 0,0 0 1 0 0,0-1 0 0 0,-1 0-1 0 0,1 0 1 0 0,-1 0 0 0 0,0-1-1 0 0,0 0 1 0 0,0 0 0 0 0,0 0-1 0 0,-1 0 1 0 0,3-5-104 0 0,4-5 21 0 0,1 0 1 0 0,-2 0 0 0 0,0-1-1 0 0,0 0 1 0 0,-2-1-1 0 0,0 0 1 0 0,-1 0 0 0 0,-1-1-1 0 0,0 0 1 0 0,-1 0-1 0 0,0-5-21 0 0,0 0-222 0 0,-1 3-2586 0 0,-3 7-7427 0 0,-1 12-1209 0 0</inkml:trace>
  <inkml:trace contextRef="#ctx0" brushRef="#br0" timeOffset="30693.854">15811 2298 0 0 0,'0'0'523'0'0,"0"0"741"0"0,0 0 300 0 0,0 0 83 0 0,0 0-14 0 0,0 0-97 0 0,0 0-121 0 0,0 0-145 0 0,8-11-103 0 0,22-31-83 0 0,-22 22 2669 0 0,-8 19-3085 0 0,-19-3 968 0 0,4 8-1538 0 0,0-1 0 0 0,0 2 0 0 0,1 0-1 0 0,0 1 1 0 0,0 0 0 0 0,1 1 0 0 0,-1 1 0 0 0,1 0 0 0 0,1 0-1 0 0,0 2 1 0 0,0-1 0 0 0,1 2 0 0 0,0-1 0 0 0,1 1-1 0 0,0 1 1 0 0,0 0 0 0 0,-1 4-98 0 0,5-8 9 0 0,1-1 0 0 0,0 1 0 0 0,0 0 1 0 0,1 0-1 0 0,0 0 0 0 0,1 0 0 0 0,-1 1 0 0 0,2 0 0 0 0,-1 0 0 0 0,1 0 0 0 0,0 0 0 0 0,1 0 0 0 0,0 0 1 0 0,1 0-1 0 0,0 0 0 0 0,0 0 0 0 0,1 8-9 0 0,1-14 56 0 0,0 0 0 0 0,0 0 0 0 0,1 0 0 0 0,-1 0 0 0 0,1 0 0 0 0,-1-1 0 0 0,1 1 0 0 0,0-1 0 0 0,0 1 0 0 0,0-1 0 0 0,0 0 0 0 0,1 0 0 0 0,-1 0 0 0 0,0-1 0 0 0,1 1 0 0 0,-1-1 0 0 0,1 0 0 0 0,0 0 0 0 0,-1 0 0 0 0,1-1 0 0 0,0 1 0 0 0,-1-1 0 0 0,1 0 0 0 0,0 0 0 0 0,0 0 0 0 0,-1 0 0 0 0,1-1 0 0 0,0 1 0 0 0,0-1 0 0 0,-1 0 0 0 0,2 0-56 0 0,15-6 221 0 0,1 0-1 0 0,-1-1 1 0 0,0-1 0 0 0,-1-1-1 0 0,0 0 1 0 0,-1-2 0 0 0,0 0-1 0 0,-1-1 1 0 0,6-6-221 0 0,7-3 85 0 0,-2-1 0 0 0,0-1-1 0 0,-2-2 1 0 0,-1-1 0 0 0,-1-1 0 0 0,-1 0 0 0 0,-1-2-1 0 0,-2-1 1 0 0,-1-1 0 0 0,6-17-85 0 0,-18 37-2 0 0,-1 0 1 0 0,-1 0-1 0 0,0-1 0 0 0,-1 0 1 0 0,0 0-1 0 0,-1 0 0 0 0,0 0 0 0 0,-1-1 1 0 0,-1 1-1 0 0,0 0 0 0 0,-1-1 1 0 0,0 0-1 0 0,-1 1 0 0 0,0 0 1 0 0,-2-1-1 0 0,1 1 0 0 0,-1 0 0 0 0,-1 0 1 0 0,-1 0-1 0 0,0 1 0 0 0,0-1 1 0 0,-1 1-1 0 0,-1 0 0 0 0,0 1 0 0 0,-7-9 2 0 0,10 16-6 0 0,-1 1-1 0 0,-1-1 0 0 0,1 1 0 0 0,0 1 0 0 0,-1-1 0 0 0,1 1 0 0 0,-1 0 0 0 0,0 0 0 0 0,0 0 0 0 0,0 1 0 0 0,0 0 0 0 0,0 0 0 0 0,0 0 0 0 0,0 1 0 0 0,0 0 0 0 0,0 0 1 0 0,0 1-1 0 0,0 0 0 0 0,0 0 0 0 0,0 0 0 0 0,0 1 0 0 0,0-1 0 0 0,1 2 0 0 0,-1-1 0 0 0,1 0 0 0 0,-1 1 0 0 0,1 0 0 0 0,0 0 0 0 0,0 1 0 0 0,0 0 0 0 0,0 0 1 0 0,1 0-1 0 0,-1 0 0 0 0,1 0 0 0 0,0 2 7 0 0,-8 8 3 0 0,2 1 0 0 0,-1 1 0 0 0,2-1 1 0 0,0 2-1 0 0,1-1 0 0 0,1 1 0 0 0,0 0 0 0 0,1 1 1 0 0,1-1-1 0 0,1 1 0 0 0,1 0 0 0 0,0 1 1 0 0,1-1-1 0 0,1 0 0 0 0,1 1 0 0 0,0-1 0 0 0,2 4-3 0 0,3 0 39 0 0,1 0-1 0 0,1 0 1 0 0,1 0-1 0 0,0-1 1 0 0,2 0-1 0 0,1-1 0 0 0,0 0 1 0 0,2-1-1 0 0,0 0 1 0 0,1-1-1 0 0,10 10-38 0 0,-16-16 112 0 0,1 0 0 0 0,1-1 0 0 0,-1 0 0 0 0,2 0 0 0 0,0-1 0 0 0,0-1 0 0 0,0 0 0 0 0,1 0-1 0 0,1-1 1 0 0,-1-1 0 0 0,1 0 0 0 0,1-1 0 0 0,1 1-112 0 0,24-3 278 0 0,-38-4-272 0 0,-1 0-24 0 0,0 0-21 0 0,0 0-26 0 0,0 0 10 0 0,0 0-29 0 0,-2 0-1438 0 0,-2 0-7845 0 0,4 0-2273 0 0</inkml:trace>
  <inkml:trace contextRef="#ctx0" brushRef="#br0" timeOffset="31187.585">16310 2397 8498 0 0,'0'0'1906'0'0,"0"0"-499"0"0,0 0-57 0 0,0 0 169 0 0,0 0 28 0 0,0 0-154 0 0,0 0-196 0 0,0 0-195 0 0,0 0-149 0 0,0 0-86 0 0,0 0-77 0 0,0 0-75 0 0,0 0-74 0 0,33-5-57 0 0,105-19-58 0 0,-48-9 655 0 0,-73 21-864 0 0,-11 10-161 0 0,0-1 0 0 0,0-1 0 0 0,0 1 0 0 0,0-1 1 0 0,0 0-1 0 0,-1-1 0 0 0,0 1 0 0 0,0-1 0 0 0,0 0 0 0 0,0 0 0 0 0,-1-1 0 0 0,0 1 0 0 0,0-1 0 0 0,0 0 0 0 0,-1 0 0 0 0,0 0 0 0 0,0-1 0 0 0,0 1 0 0 0,-1-1 0 0 0,0 1 0 0 0,-1-1 0 0 0,1 0 0 0 0,-1 0 0 0 0,0 0 0 0 0,-1 1 0 0 0,0-5-56 0 0,-2 8-5 0 0,0 1-1 0 0,-1-1 1 0 0,1 0 0 0 0,-1 1 0 0 0,0 0 0 0 0,1 0-1 0 0,-1 0 1 0 0,0 0 0 0 0,0 0 0 0 0,-1 0 0 0 0,1 1 0 0 0,0-1-1 0 0,0 1 1 0 0,-1 0 0 0 0,1 0 0 0 0,-1 1 0 0 0,1-1-1 0 0,-1 0 1 0 0,1 1 0 0 0,-1 0 0 0 0,0 0 0 0 0,1 0-1 0 0,-1 1 1 0 0,1-1 0 0 0,-1 1 0 0 0,0 0 5 0 0,-7-1-29 0 0,-8 3 10 0 0,0 1 0 0 0,0 1 0 0 0,0 1 0 0 0,1 1 0 0 0,0 0 0 0 0,0 1 0 0 0,0 1 0 0 0,1 1 0 0 0,1 0 0 0 0,0 1 0 0 0,0 1 0 0 0,1 1 0 0 0,1 0 0 0 0,-12 13 19 0 0,11-12-9 0 0,1 1 0 0 0,0 1-1 0 0,1 0 1 0 0,0 0 0 0 0,2 2-1 0 0,0 0 1 0 0,-8 17 9 0 0,16-30-1 0 0,1 0 0 0 0,0 0 0 0 0,0 0 0 0 0,0 0 0 0 0,1 0 1 0 0,0 0-1 0 0,0 0 0 0 0,0 1 0 0 0,0-1 0 0 0,1 0 0 0 0,0 1 0 0 0,0-1 0 0 0,1 0 0 0 0,-1 1 1 0 0,1-1-1 0 0,0 0 0 0 0,0 0 0 0 0,1 0 0 0 0,0 0 0 0 0,0 0 0 0 0,0 0 0 0 0,0 0 0 0 0,1 0 1 0 0,0-1-1 0 0,0 1 0 0 0,0-1 0 0 0,0 0 0 0 0,1 0 0 0 0,0 0 0 0 0,-1-1 0 0 0,1 1 1 0 0,1-1-1 0 0,-1 0 1 0 0,11 6 55 0 0,0-2 0 0 0,1 0 0 0 0,0 0 0 0 0,0-2 0 0 0,0 0 0 0 0,1-1 0 0 0,0 0 0 0 0,-1-2 1 0 0,1 0-1 0 0,0 0 0 0 0,0-2 0 0 0,0 0 0 0 0,14-3-55 0 0,-8 3 117 0 0,-11 0-111 0 0,1 0-1 0 0,-1-1 1 0 0,1-1-1 0 0,-1 0 1 0 0,0 0 0 0 0,0-1-1 0 0,0-1 1 0 0,0 0-1 0 0,0-1 1 0 0,-1 0-1 0 0,0-1 1 0 0,0 0 0 0 0,0-1-1 0 0,-1 0 1 0 0,0-1-1 0 0,0 0 1 0 0,2-3-6 0 0,-5-6-1586 0 0,-6 9-2229 0 0,-1 4-6472 0 0</inkml:trace>
  <inkml:trace contextRef="#ctx0" brushRef="#br0" timeOffset="-4089.543">9449 641 4865 0 0,'0'0'1875'0'0,"0"0"-288"0"0,0 0-89 0 0,0 0 85 0 0,0 0 65 0 0,0 0 55 0 0,0 0-179 0 0,0 0-306 0 0,0 0-302 0 0,0 0-318 0 0,0 0-237 0 0,-4-2-163 0 0,0 0-177 0 0,3 2-15 0 0,1-1 0 0 0,-1 1 1 0 0,1 0-1 0 0,-1-1 0 0 0,1 1 1 0 0,-1 0-1 0 0,1 0 0 0 0,-1-1 0 0 0,1 1 1 0 0,-1 0-1 0 0,1 0 0 0 0,-1 0 1 0 0,1 0-1 0 0,-1 0 0 0 0,0 0 1 0 0,1 0-1 0 0,-1 0 0 0 0,1 0 1 0 0,-1 0-1 0 0,1 0 0 0 0,-1 0 1 0 0,0 0-1 0 0,1 0 0 0 0,-1 0 1 0 0,1 1-1 0 0,-1-1 0 0 0,1 0 0 0 0,-1 0 1 0 0,1 1-1 0 0,-1-1 0 0 0,1 0 1 0 0,-1 1-1 0 0,1-1 0 0 0,-1 0 1 0 0,1 1-1 0 0,0-1 0 0 0,-1 1 1 0 0,1-1-1 0 0,0 1 0 0 0,-1-1 1 0 0,1 1-1 0 0,0-1 0 0 0,0 1 0 0 0,-1-1 1 0 0,1 1-1 0 0,0-1 0 0 0,0 1 1 0 0,0-1-1 0 0,0 1 0 0 0,0 0 1 0 0,0-1-1 0 0,0 1 0 0 0,0-1 1 0 0,0 1-1 0 0,0-1 0 0 0,0 1-6 0 0,-33 164 1230 0 0,36 88-355 0 0,-3-249-863 0 0,0 2 9 0 0,1 0 0 0 0,-1 0 0 0 0,1 0 0 0 0,0 0 0 0 0,0 0 0 0 0,1-1 0 0 0,0 1 0 0 0,0 0 0 0 0,0-1 0 0 0,0 1 0 0 0,1-1 0 0 0,0 0 0 0 0,0 0 0 0 0,1 0 0 0 0,-1-1 0 0 0,1 1 0 0 0,2 1-21 0 0,-3-6 64 0 0,1 0-1 0 0,0-1 1 0 0,-1 1-1 0 0,1-1 1 0 0,-1 0-1 0 0,1 0 1 0 0,-1 0-1 0 0,1 0 1 0 0,-1-1-1 0 0,0 1 1 0 0,1-1-1 0 0,-1 0 1 0 0,0 0-1 0 0,0 0 1 0 0,0 0-1 0 0,-1-1 1 0 0,1 1-1 0 0,0-1 1 0 0,-1 1-1 0 0,0-1 1 0 0,1 0-1 0 0,-1 0 1 0 0,0 0-1 0 0,-1 0 1 0 0,1-1-1 0 0,0 1 1 0 0,0-3-64 0 0,7-7 120 0 0,40-59 20 0 0,-3-2 0 0 0,-3-3 0 0 0,-4-1 0 0 0,20-58-140 0 0,-44 98 35 0 0,40-71 56 0 0,-45 128-185 0 0,1 16 175 0 0,-1 1-1 0 0,-2 0 0 0 0,-1 1 0 0 0,-2-1 0 0 0,-1 1 1 0 0,-2 27-81 0 0,2-3 60 0 0,1 314 264 0 0,-8-315-317 0 0,-4-1 0 0 0,-2 0 0 0 0,-2 0 0 0 0,-3-1 0 0 0,-14 34-7 0 0,16-59-2 0 0,-3 0 1 0 0,0-1 0 0 0,-2 0 0 0 0,-1-1 0 0 0,-20 24 1 0 0,32-45 11 0 0,0 0 0 0 0,0 0 0 0 0,-1-1 0 0 0,0 0 0 0 0,-1 0 0 0 0,1-1 0 0 0,-2 0 0 0 0,1 0 0 0 0,-1-1 0 0 0,0 0 0 0 0,-1-1 0 0 0,0 0 0 0 0,0 0-1 0 0,0-1 1 0 0,0 0 0 0 0,-1-1 0 0 0,0 0 0 0 0,0-1 0 0 0,-1 0-11 0 0,10-5 10 0 0,0 1 1 0 0,-1-1-1 0 0,1 0 0 0 0,0 0 0 0 0,1-1 0 0 0,-1 1 0 0 0,0 0 1 0 0,0-1-1 0 0,1 1 0 0 0,0-1 0 0 0,-1 1 0 0 0,1-1 0 0 0,0 1 1 0 0,0-1-1 0 0,0 0 0 0 0,1 0 0 0 0,-1 1 0 0 0,1-1 0 0 0,-1 0 0 0 0,1 0 1 0 0,0 0-1 0 0,0 0 0 0 0,1 0 0 0 0,-1 1 0 0 0,0-1 0 0 0,1-2-10 0 0,-1 4 2 0 0,4-28 19 0 0,0 0 0 0 0,2-1 0 0 0,1 1 0 0 0,1 1 0 0 0,2 0 0 0 0,1 0 0 0 0,1 1 0 0 0,14-24-21 0 0,9-25-10 0 0,12-29-404 0 0,31-76-331 0 0,-35 60-7487 0 0,-39 107-3088 0 0</inkml:trace>
  <inkml:trace contextRef="#ctx0" brushRef="#br0" timeOffset="-3747.434">10421 563 12843 0 0,'0'0'1280'0'0,"0"0"-528"0"0,0 0-254 0 0,0 0 219 0 0,0 0 234 0 0,0 0 93 0 0,0 0-140 0 0,0 0-206 0 0,0 0-139 0 0,-22 33-87 0 0,-68 104-61 0 0,5 6 319 0 0,77-130-671 0 0,1 0-1 0 0,0 0 1 0 0,1 0 0 0 0,0 1-1 0 0,1-1 1 0 0,1 2-1 0 0,0-1 1 0 0,1 0-1 0 0,0 1 1 0 0,1-1 0 0 0,1 1-1 0 0,0 5-58 0 0,3-16 58 0 0,0-1 0 0 0,0 0-1 0 0,1 0 1 0 0,-1 0 0 0 0,1 0-1 0 0,-1 0 1 0 0,1 0 0 0 0,0-1 0 0 0,0 1-1 0 0,0-1 1 0 0,1 0 0 0 0,-1 0 0 0 0,0 0-1 0 0,1-1 1 0 0,0 1 0 0 0,-1-1-1 0 0,1 1 1 0 0,0-1 0 0 0,-1-1 0 0 0,1 1-1 0 0,0 0 1 0 0,0-1 0 0 0,0 0-1 0 0,0 0 1 0 0,0 0 0 0 0,0 0 0 0 0,-1-1-1 0 0,1 1 1 0 0,0-1 0 0 0,0 0 0 0 0,-1 0-1 0 0,3-1-57 0 0,73-52 1067 0 0,-73 48-1025 0 0,-1 0 0 0 0,1 0 0 0 0,-1-1 1 0 0,0 0-1 0 0,0 0 0 0 0,-1 0 0 0 0,0 0 0 0 0,0-1 0 0 0,-1 0 0 0 0,0 0 0 0 0,0 0 1 0 0,-1 0-1 0 0,0 0 0 0 0,0 0 0 0 0,-1 0 0 0 0,0-2-42 0 0,0-3-54 0 0,-1 1 0 0 0,0-1 0 0 0,-1 1 1 0 0,-1 0-1 0 0,0-1 0 0 0,0 1 0 0 0,-1 0 0 0 0,-1 0 0 0 0,0 0 0 0 0,0 1 0 0 0,-1-1 1 0 0,-1 1-1 0 0,0 0 0 0 0,0 1 0 0 0,-1-1 0 0 0,-4-3 54 0 0,-40-21-2692 0 0,32 32-909 0 0,0 7-3317 0 0,12 0-4407 0 0</inkml:trace>
  <inkml:trace contextRef="#ctx0" brushRef="#br0" timeOffset="-3424.75">10590 656 4769 0 0,'0'0'2499'0'0,"0"0"-332"0"0,0 0-193 0 0,0 0-128 0 0,0 0-62 0 0,0 0-134 0 0,0 0-274 0 0,0 0-312 0 0,0 0-313 0 0,0 0-177 0 0,0 0-61 0 0,-6 31-37 0 0,-21 99-50 0 0,15-19 443 0 0,13-105-821 0 0,0-1 1 0 0,1 1-1 0 0,-1-1 0 0 0,1 1 1 0 0,0-1-1 0 0,0 0 0 0 0,1 0 1 0 0,0 0-1 0 0,0 0 0 0 0,0 0 0 0 0,0 0 1 0 0,1-1-1 0 0,0 0 0 0 0,0 1 1 0 0,0-1-1 0 0,0-1 0 0 0,1 1 0 0 0,0-1 1 0 0,-1 0-1 0 0,1 0 0 0 0,0 0 1 0 0,0 0-1 0 0,1-1 0 0 0,-1 0 1 0 0,0 0-1 0 0,1-1 0 0 0,0 1 0 0 0,1-1-48 0 0,4 1 149 0 0,0 0-1 0 0,1 0 1 0 0,-1-1-1 0 0,0-1 1 0 0,1 0-1 0 0,-1 0 1 0 0,1-1-1 0 0,-1 0 0 0 0,0-1 1 0 0,0-1-1 0 0,0 0 1 0 0,0 0-1 0 0,10-5-148 0 0,-8 0 73 0 0,0-1 0 0 0,-1 0 0 0 0,0 0-1 0 0,0-1 1 0 0,-1-1 0 0 0,-1 0 0 0 0,0 0 0 0 0,0-1-1 0 0,-1 0 1 0 0,-1-1 0 0 0,0 0 0 0 0,-1 0-1 0 0,0 0 1 0 0,-1-1 0 0 0,0 0 0 0 0,-2-1 0 0 0,1 1-1 0 0,-2-1 1 0 0,0 0 0 0 0,0 0 0 0 0,-2 0-1 0 0,0 0 1 0 0,0 0 0 0 0,-2-1 0 0 0,0 1 0 0 0,-1-5-73 0 0,-13-23-894 0 0,1 34-7605 0 0,14 9-3516 0 0</inkml:trace>
  <inkml:trace contextRef="#ctx0" brushRef="#br0" timeOffset="-10624.461">7759 217 0 0 0,'0'0'1198'0'0,"0"0"201"0"0,0 0 105 0 0,0 0-72 0 0,0 0-77 0 0,0 0-91 0 0,0 0-171 0 0,0 0-44 0 0,0 0-54 0 0,0 0-43 0 0,-3-3 0 0 0,1 1-706 0 0,-1 1-1 0 0,1-1 0 0 0,-1 1 0 0 0,1-1 0 0 0,-1 1 0 0 0,0 0 1 0 0,1 0-1 0 0,-1 0 0 0 0,0 0 0 0 0,0 0 0 0 0,1 0 0 0 0,-1 1 0 0 0,0 0 1 0 0,0-1-1 0 0,0 1 0 0 0,0 0 0 0 0,0 0 0 0 0,0 1 0 0 0,0-1 1 0 0,0 1-1 0 0,1-1 0 0 0,-1 1 0 0 0,-2 1-245 0 0,-9 4 277 0 0,1 1-1 0 0,0 0 1 0 0,0 1 0 0 0,0 1-1 0 0,1 0 1 0 0,0 0 0 0 0,1 1-1 0 0,0 1 1 0 0,0 0 0 0 0,1 1 0 0 0,1-1-1 0 0,0 2 1 0 0,1-1 0 0 0,0 2-1 0 0,-5 10-276 0 0,-2 9 337 0 0,1 0 0 0 0,2 1 0 0 0,2 1 0 0 0,0 0 0 0 0,-2 27-337 0 0,3 6 504 0 0,3 1 0 0 0,2 0 0 0 0,5 31-504 0 0,0-85 77 0 0,1 1 1 0 0,0-1-1 0 0,1 0 0 0 0,0 0 0 0 0,1 0 1 0 0,1 0-1 0 0,1-1 0 0 0,0 0 1 0 0,1 0-1 0 0,0 0 0 0 0,1-1 0 0 0,0 0 1 0 0,1-1-1 0 0,1 0 0 0 0,0 0 1 0 0,1-1-1 0 0,0 0 0 0 0,0-1 0 0 0,1 0 1 0 0,0-1-1 0 0,1 0 0 0 0,0-1 1 0 0,4 1-78 0 0,91 32 424 0 0,-62-30-246 0 0,-51-19-671 0 0,-2-1-415 0 0,-2-6-2560 0 0,5 3-4739 0 0,4 8-3787 0 0</inkml:trace>
  <inkml:trace contextRef="#ctx0" brushRef="#br0" timeOffset="-10056.78">8230 593 4657 0 0,'0'0'1748'0'0,"0"0"-226"0"0,0 0 8 0 0,0 0 66 0 0,0 0-14 0 0,0 0-75 0 0,0 0-203 0 0,0 0-244 0 0,0 0-176 0 0,0 0-158 0 0,0 0-101 0 0,0 0-51 0 0,0 0-53 0 0,-11-2-37 0 0,-35-5 2 0 0,-23 20 1514 0 0,53-7-1676 0 0,-116 77 1627 0 0,126-78-1884 0 0,-1 0 0 0 0,1 1-1 0 0,0-1 1 0 0,0 1 0 0 0,1 1-1 0 0,0-1 1 0 0,0 1 0 0 0,1 0-1 0 0,-1 0 1 0 0,1 1 0 0 0,1-1 0 0 0,0 1-1 0 0,0 0 1 0 0,0 0 0 0 0,1 0-1 0 0,0 0 1 0 0,1 0 0 0 0,0 0-1 0 0,0 1 1 0 0,0-1 0 0 0,1 0-1 0 0,1 0 1 0 0,-1 1 0 0 0,1-1-1 0 0,1 0 1 0 0,0 0 0 0 0,0 0-1 0 0,0 0 1 0 0,1 0 0 0 0,0 0-1 0 0,0-1 1 0 0,4 5-67 0 0,-1-4 39 0 0,0 0 0 0 0,0-1 0 0 0,1 0 0 0 0,0 0 0 0 0,1 0 0 0 0,-1-1 0 0 0,1 0 0 0 0,1-1 0 0 0,-1 0 0 0 0,1 0 0 0 0,-1-1 0 0 0,1 0 0 0 0,1 0 0 0 0,-1-1 0 0 0,0 0 0 0 0,1-1 0 0 0,0 0 0 0 0,-1-1 0 0 0,1 0 0 0 0,3 0-39 0 0,-6 0-6 0 0,-1-1-1 0 0,1 0 1 0 0,0 0-1 0 0,0-1 1 0 0,-1 1-1 0 0,1-1 1 0 0,0-1-1 0 0,-1 0 1 0 0,1 0 0 0 0,-1 0-1 0 0,1 0 1 0 0,-1-1-1 0 0,0 0 1 0 0,1-1 6 0 0,-3-17-1996 0 0,-6 14-1955 0 0,0 1-4183 0 0,1 2-3594 0 0</inkml:trace>
  <inkml:trace contextRef="#ctx0" brushRef="#br0" timeOffset="-9290.845">8457 269 1824 0 0,'0'0'1879'0'0,"0"0"73"0"0,0 0 64 0 0,0 0-2 0 0,0 0-69 0 0,0 0-216 0 0,0 0-225 0 0,0 0-236 0 0,0 0-287 0 0,0 0-197 0 0,0 0-159 0 0,0 0-113 0 0,6-10 1271 0 0,15 19-1178 0 0,-1 2-1 0 0,-1 1 0 0 0,0 1 0 0 0,0 0 0 0 0,-1 1 0 0 0,-1 1 0 0 0,3 4-604 0 0,-4 0 96 0 0,-2 0 0 0 0,0 0 0 0 0,-1 1 0 0 0,-1 1 0 0 0,-1 0-1 0 0,0 1 1 0 0,-2 0 0 0 0,-1 1 0 0 0,-1 0 0 0 0,0 0 0 0 0,-2 0 0 0 0,-1 1-1 0 0,-1 0 1 0 0,0 0 0 0 0,-2 0 0 0 0,-2 22-96 0 0,1-40 11 0 0,1 15 10 0 0,-1 0 0 0 0,-2 0-1 0 0,0 0 1 0 0,0 0 0 0 0,-2 0 0 0 0,-6 17-21 0 0,5-22-22 0 0,0 0 0 0 0,-1 0 0 0 0,-1 0 0 0 0,-1-1 0 0 0,0 0 1 0 0,-1 0-1 0 0,0-1 0 0 0,-1 0 0 0 0,-1-1 0 0 0,0 0 0 0 0,-1-1 0 0 0,0 0 0 0 0,-1-1 0 0 0,-11 8 22 0 0,13-12-171 0 0,-64 23-2526 0 0,69-36-136 0 0,6 1-1403 0 0,0 5 3395 0 0,0-4-9236 0 0</inkml:trace>
  <inkml:trace contextRef="#ctx0" brushRef="#br0" timeOffset="-14640.529">3733 1002 1360 0 0,'0'0'1365'0'0,"0"0"-675"0"0,0 0-328 0 0,0 0 115 0 0,0 0 377 0 0,0 0 414 0 0,0 0 256 0 0,0 0-22 0 0,0 0-244 0 0,0 0-276 0 0,0 0-220 0 0,22 11 5357 0 0,-10 0-5241 0 0,-10-9-743 0 0,0 1 1 0 0,0-1-1 0 0,1 0 1 0 0,-1 0-1 0 0,1 0 1 0 0,-1-1-1 0 0,1 1 1 0 0,0 0-1 0 0,0-1 0 0 0,0 0 1 0 0,0 0-1 0 0,0 0 1 0 0,0 0-1 0 0,0 0 1 0 0,0 0-1 0 0,0-1 1 0 0,1 0-1 0 0,-1 1 1 0 0,0-1-1 0 0,1-1-135 0 0,4 1 128 0 0,-1-1 0 0 0,0 0 0 0 0,0-1 0 0 0,0 0 0 0 0,0 0 0 0 0,0 0 0 0 0,-1-1 0 0 0,1 0 0 0 0,-1 0 0 0 0,0-1 0 0 0,1 0 0 0 0,-2 0 0 0 0,1 0 0 0 0,0-1 0 0 0,-1 0 0 0 0,0 0 0 0 0,0 0 0 0 0,0-1 1 0 0,-1 0-1 0 0,0 1 0 0 0,2-4-128 0 0,66-141 657 0 0,-51 62-325 0 0,-21 87-284 0 0,0 1 11 0 0,-4 31-290 0 0,-7 155 395 0 0,11 337 126 0 0,0-492-272 0 0,-2 0 1 0 0,-2 0 0 0 0,0 0 0 0 0,-2 0 0 0 0,-2-1 0 0 0,-1 2-19 0 0,9-31 12 0 0,0 1-1 0 0,0-1 1 0 0,-1 1-1 0 0,1-1 1 0 0,0 1-1 0 0,-1-1 1 0 0,1 0 0 0 0,-1 1-1 0 0,0-1 1 0 0,1 0-1 0 0,-1 1 1 0 0,0-1-1 0 0,0 0 1 0 0,0 0 0 0 0,0 0-1 0 0,0 0 1 0 0,0 1-1 0 0,0-2 1 0 0,0 1-1 0 0,0 0 1 0 0,-1 0 0 0 0,1 0-1 0 0,0 0 1 0 0,0-1-1 0 0,-1 1 1 0 0,1-1-1 0 0,-1 1 1 0 0,1-1 0 0 0,0 1-1 0 0,-1-1 1 0 0,1 0-1 0 0,-1 0 1 0 0,1 1-1 0 0,-1-1 1 0 0,1 0 0 0 0,-1-1-1 0 0,1 1 1 0 0,-1 0-1 0 0,1 0 1 0 0,-1-1-1 0 0,1 1 1 0 0,0 0 0 0 0,-1-1-1 0 0,1 0 1 0 0,-1 1-1 0 0,1-1 1 0 0,0 0-1 0 0,0 1 1 0 0,-1-1 0 0 0,1 0-1 0 0,0 0 1 0 0,0 0-1 0 0,0 0 1 0 0,0 0-1 0 0,0-1 1 0 0,0 1 0 0 0,0 0-1 0 0,1 0 1 0 0,-1-1-1 0 0,0 1 1 0 0,1 0-1 0 0,-1-1-11 0 0,-4-18 9 0 0,2 0 0 0 0,0-1 0 0 0,1 1 0 0 0,1-1 0 0 0,0 0 0 0 0,2 1 0 0 0,1-1 0 0 0,0 1 0 0 0,1-1 0 0 0,2 1 0 0 0,0 0 0 0 0,2-3-9 0 0,9-29 1 0 0,3 1-1 0 0,2 1 1 0 0,3 1-1 0 0,1 1 1 0 0,2 1-1 0 0,3 2 1 0 0,1 0-1 0 0,2 2 0 0 0,3 2 1 0 0,0 1-1 0 0,3 2 1 0 0,21-15-1 0 0,-44 38 2 0 0,1 1-1 0 0,0 0 1 0 0,1 2 0 0 0,0 0 0 0 0,1 1-1 0 0,15-6-1 0 0,-31 16-2 0 0,-1 0 0 0 0,1 0-1 0 0,-1 0 1 0 0,1 0-1 0 0,0 0 1 0 0,-1 1 0 0 0,1-1-1 0 0,0 1 1 0 0,0 0-1 0 0,-1 0 1 0 0,1 0 0 0 0,0 0-1 0 0,0 0 1 0 0,-1 1-1 0 0,1-1 1 0 0,0 1 0 0 0,-1 0-1 0 0,1 0 1 0 0,-1 0-1 0 0,1 0 1 0 0,-1 0 0 0 0,1 0-1 0 0,-1 1 1 0 0,1-1-1 0 0,1 2 3 0 0,1 11 12 0 0,0 0 0 0 0,0 0-1 0 0,-1 1 1 0 0,-1-1-1 0 0,-1 1 1 0 0,0 0-1 0 0,-1 0 1 0 0,0 0-1 0 0,-1 0 1 0 0,-1-1-1 0 0,0 1 1 0 0,-1 0-1 0 0,-1 0 1 0 0,0-1-1 0 0,-1 1 1 0 0,-1-1 0 0 0,0 0-1 0 0,-1 0 1 0 0,0-1-1 0 0,-5 6-11 0 0,-4 12 23 0 0,-2-1 0 0 0,-1-1 0 0 0,-1 0 0 0 0,-2-2 0 0 0,-1 0 0 0 0,-1-1 1 0 0,-11 9-24 0 0,26-28-29 0 0,-1 0 1 0 0,1-1-1 0 0,-1 0 1 0 0,0-1 0 0 0,-1 0-1 0 0,1-1 1 0 0,-1 1 0 0 0,0-2-1 0 0,0 1 1 0 0,0-2 0 0 0,-1 1-1 0 0,1-1 1 0 0,-1-1 0 0 0,1 0-1 0 0,-1 0 1 0 0,1-1-1 0 0,-1 0 1 0 0,0-1 0 0 0,-1-1 28 0 0,8-1-130 0 0,1 0 1 0 0,-1 0 0 0 0,1 0 0 0 0,-1 0-1 0 0,1-1 1 0 0,0 0 0 0 0,0 0 0 0 0,1 0-1 0 0,-1 0 1 0 0,1 0 0 0 0,0 0 0 0 0,0 0-1 0 0,0-1 1 0 0,1 1 0 0 0,-1-1-1 0 0,1 1 1 0 0,0-1 0 0 0,1 0 0 0 0,-1 0-1 0 0,1 1 1 0 0,0-1 0 0 0,0 0 0 0 0,0 0-1 0 0,1 1 1 0 0,-1-1 0 0 0,1 0-1 0 0,0 1 1 0 0,1-1 0 0 0,-1 0 129 0 0,1-4-441 0 0,1 0 0 0 0,0 0-1 0 0,0 0 1 0 0,1 0 0 0 0,0 1 0 0 0,0 0 0 0 0,1 0-1 0 0,0 0 1 0 0,0 0 0 0 0,1 1 0 0 0,2-3 441 0 0,25-27-4973 0 0,-17 18 599 0 0,1 0-4543 0 0</inkml:trace>
  <inkml:trace contextRef="#ctx0" brushRef="#br0" timeOffset="-13487.957">5119 737 5937 0 0,'0'0'1939'0'0,"0"0"-110"0"0,0 0 164 0 0,0 0 208 0 0,0 0-101 0 0,0 0-306 0 0,0 0-426 0 0,0 0-417 0 0,0 0-272 0 0,0 0-152 0 0,0 0-124 0 0,0 0-69 0 0,0 0-4 0 0,-19-2-6 0 0,-60-3 27 0 0,72 5-294 0 0,1 1 0 0 0,0-1 0 0 0,0 2 0 0 0,0-1-1 0 0,0 1 1 0 0,0-1 0 0 0,0 2 0 0 0,0-1 0 0 0,0 1 0 0 0,1 0 0 0 0,-1 0 0 0 0,1 0 0 0 0,0 1 0 0 0,0 0-57 0 0,-13 7 185 0 0,2-2-97 0 0,0 1 0 0 0,0 1 0 0 0,1 0 0 0 0,0 1 0 0 0,1 0 0 0 0,1 1-1 0 0,0 1 1 0 0,1 0 0 0 0,0 1 0 0 0,1 0 0 0 0,0 1 0 0 0,2 0 0 0 0,0 0-1 0 0,0 1 1 0 0,2 0 0 0 0,-5 15-88 0 0,11-28 8 0 0,0 0 1 0 0,0 1-1 0 0,1-1 0 0 0,-1 0 0 0 0,1 1 1 0 0,0-1-1 0 0,0 0 0 0 0,0 1 0 0 0,1-1 1 0 0,0 0-1 0 0,-1 1 0 0 0,1-1 1 0 0,1 0-1 0 0,-1 0 0 0 0,1 0 0 0 0,-1 0 1 0 0,1 0-1 0 0,0 0 0 0 0,1-1 0 0 0,-1 1 1 0 0,1-1-1 0 0,-1 1 0 0 0,1-1 0 0 0,0 0 1 0 0,1 0-1 0 0,-1 0 0 0 0,0 0 0 0 0,1-1 1 0 0,-1 1-1 0 0,1-1 0 0 0,0 0 0 0 0,0 0 1 0 0,0 0-1 0 0,0-1 0 0 0,0 1 1 0 0,0-1-1 0 0,0 0 0 0 0,1 0 0 0 0,-1-1 1 0 0,0 1-1 0 0,2-1-8 0 0,10-2 41 0 0,0 0-1 0 0,0-1 1 0 0,0-1 0 0 0,-1-1-1 0 0,1 0 1 0 0,-1-1 0 0 0,-1 0-1 0 0,1-1 1 0 0,-1-1 0 0 0,0 0-1 0 0,-1-1 1 0 0,0-1 0 0 0,0 0-1 0 0,-1 0 1 0 0,0-2 0 0 0,-1 1-1 0 0,0-1 1 0 0,-1-2-41 0 0,152-202 124 0 0,-143 184-213 0 0,-23 65-370 0 0,-4-14 458 0 0,2 0 1 0 0,0 0-1 0 0,1 1 1 0 0,1-1-1 0 0,1 1 0 0 0,1 0 1 0 0,0 1-1 0 0,2-1 1 0 0,1 12 0 0 0,0-27-1 0 0,0-1 1 0 0,1 1 0 0 0,-1-1-1 0 0,1 0 1 0 0,0 1 0 0 0,0-1-1 0 0,1 0 1 0 0,-1 0 0 0 0,1-1-1 0 0,0 1 1 0 0,0 0 0 0 0,0-1-1 0 0,0 0 1 0 0,1 0 0 0 0,-1 0-1 0 0,1 0 1 0 0,0 0 0 0 0,0-1-1 0 0,0 0 1 0 0,0 1 0 0 0,0-2-1 0 0,1 1 1 0 0,-1 0 0 0 0,1-1-1 0 0,-1 0 1 0 0,1 0 0 0 0,-1 0-1 0 0,1 0 1 0 0,0-1 0 0 0,7 2 20 0 0,0-1 0 0 0,0 0 0 0 0,0-1-1 0 0,0 0 1 0 0,0-1 0 0 0,0-1 0 0 0,0 1 0 0 0,0-2 0 0 0,0 0 0 0 0,11-4-20 0 0,1-4 26 0 0,-1-1-1 0 0,1-2 1 0 0,-2 0-1 0 0,0-1 1 0 0,-1-1 0 0 0,-1-1-1 0 0,0-1 1 0 0,-1-1-1 0 0,-1 0 1 0 0,11-17-26 0 0,-21 25-6 0 0,0 0 0 0 0,-1-1 1 0 0,0 0-1 0 0,-1 0 0 0 0,-1 0 0 0 0,0-1 0 0 0,0 0 0 0 0,-1 0 0 0 0,-1 0 1 0 0,0-1-1 0 0,-1 1 0 0 0,-1-1 0 0 0,0 1 0 0 0,0-1 0 0 0,-2 0 1 0 0,0-5 5 0 0,1 16-10 0 0,-1 1 1 0 0,1 0-1 0 0,-1-1 1 0 0,1 1-1 0 0,-1 0 1 0 0,0 0-1 0 0,0-1 1 0 0,0 1-1 0 0,0 0 1 0 0,-1 0-1 0 0,1 0 1 0 0,-1 0 0 0 0,1 0-1 0 0,-1 1 1 0 0,1-1-1 0 0,-1 0 1 0 0,0 1-1 0 0,0-1 1 0 0,0 1-1 0 0,0 0 1 0 0,0-1-1 0 0,0 1 1 0 0,0 0-1 0 0,-1 0 1 0 0,1 1-1 0 0,0-1 1 0 0,0 0 0 0 0,-1 1-1 0 0,1-1 1 0 0,-1 1-1 0 0,1 0 1 0 0,0 0-1 0 0,-1 0 1 0 0,1 0-1 0 0,0 0 1 0 0,-1 0-1 0 0,-1 1 10 0 0,-2 0-25 0 0,-1 0-1 0 0,1 1 1 0 0,-1 0-1 0 0,1 0 1 0 0,0 0-1 0 0,-1 1 1 0 0,1 0 0 0 0,1 0-1 0 0,-1 1 1 0 0,0 0-1 0 0,1 0 1 0 0,0 0-1 0 0,-1 1 26 0 0,2-2-12 0 0,-1 1 1 0 0,1 0-1 0 0,0 0 0 0 0,1 0 0 0 0,-1 1 1 0 0,1-1-1 0 0,-1 1 0 0 0,1 0 0 0 0,1 0 1 0 0,-1 0-1 0 0,1 0 0 0 0,0 0 0 0 0,0 1 1 0 0,0-1-1 0 0,1 1 0 0 0,0-1 0 0 0,0 1 1 0 0,0 0-1 0 0,1-1 0 0 0,0 1 0 0 0,0 4 12 0 0,2-7-3 0 0,1-1-1 0 0,0 1 0 0 0,0-1 0 0 0,-1 0 0 0 0,1 0 0 0 0,1 0 0 0 0,-1-1 0 0 0,0 1 0 0 0,0-1 0 0 0,1 1 0 0 0,-1-1 0 0 0,0 0 0 0 0,1 0 0 0 0,-1-1 0 0 0,1 1 1 0 0,-1-1-1 0 0,1 0 0 0 0,0 0 0 0 0,0 0 4 0 0,243 1 177 0 0,-243-1-177 0 0,0 0 0 0 0,0 0 0 0 0,0 1 0 0 0,0-1 0 0 0,0 1 0 0 0,0 0 0 0 0,0 1 0 0 0,0-1 0 0 0,-1 0 0 0 0,1 1 1 0 0,0 0-1 0 0,-1 0 0 0 0,1 0 0 0 0,-1 0 0 0 0,0 1 0 0 0,0-1 0 0 0,0 1 0 0 0,0 0 0 0 0,0 0 0 0 0,-1 0 0 0 0,1 0 0 0 0,-1 0 0 0 0,0 1 0 0 0,0-1 0 0 0,0 1 0 0 0,0 0 0 0 0,0-1 0 0 0,-1 1 0 0 0,0 0 0 0 0,0 0 0 0 0,0 0 0 0 0,0 0 0 0 0,-1 0 0 0 0,1 0 0 0 0,-1 0 0 0 0,0 0 0 0 0,0 0 0 0 0,-1 0 1 0 0,1 1-2 0 0,-11 115 36 0 0,9-67-132 0 0,4-51 97 0 0,0 0 0 0 0,0 0 0 0 0,0 0 1 0 0,0 0-1 0 0,0-1 0 0 0,0 1 0 0 0,1 0 1 0 0,-1-1-1 0 0,0 1 0 0 0,1-1 0 0 0,0 0 0 0 0,-1 0 1 0 0,1 0-1 0 0,0 0 0 0 0,-1-1 0 0 0,1 1 1 0 0,0-1-1 0 0,0 1 0 0 0,0-1 0 0 0,-1 0 0 0 0,1 0 1 0 0,0-1-1 0 0,0 1 0 0 0,0 0 0 0 0,-1-1 1 0 0,1 1-1 0 0,0-1 0 0 0,0 0 0 0 0,-1 0 0 0 0,3-2 0 0 0,14-5 41 0 0,-1-2-1 0 0,0 0 0 0 0,-1-1 0 0 0,0-1 0 0 0,0-1 1 0 0,-2 0-1 0 0,1-1 0 0 0,2-5-40 0 0,8-8 71 0 0,-3-1-1 0 0,0-2 1 0 0,-2 0 0 0 0,0-1-1 0 0,-3-1 1 0 0,-1 0 0 0 0,-1-2-1 0 0,-2 0 1 0 0,8-27-71 0 0,-13 35 22 0 0,7-13-13 0 0,-2-1-1 0 0,-1 0 1 0 0,-3-1-1 0 0,-1 0 1 0 0,-2 0-1 0 0,0-21-8 0 0,-5 23 16 0 0,-1 1-1 0 0,-2-1 1 0 0,-2 0 0 0 0,-1 1-1 0 0,-2 0 1 0 0,-6-18-16 0 0,12 56 6 0 0,0-1 1 0 0,0 0 0 0 0,0 0 0 0 0,1 1-1 0 0,-1-1 1 0 0,0 0 0 0 0,0 0 0 0 0,0 1 0 0 0,-1-1-1 0 0,1 0 1 0 0,0 0 0 0 0,0 1 0 0 0,0-1-1 0 0,0 0 1 0 0,-1 0 0 0 0,1 1 0 0 0,0-1-1 0 0,-1 0 1 0 0,1 1 0 0 0,-1-1 0 0 0,1 0-1 0 0,-1 1 1 0 0,1-1 0 0 0,-1 1 0 0 0,1-1-1 0 0,-1 1 1 0 0,1-1 0 0 0,-1 1 0 0 0,0-1-1 0 0,1 1 1 0 0,-1-1 0 0 0,0 1 0 0 0,1 0-1 0 0,-1 0 1 0 0,0-1 0 0 0,0 1 0 0 0,1 0-1 0 0,-1 0 1 0 0,0 0 0 0 0,0 0 0 0 0,1-1 0 0 0,-1 1-1 0 0,0 1 1 0 0,0-1 0 0 0,1 0 0 0 0,-1 0-1 0 0,0 0 1 0 0,0 0 0 0 0,1 0 0 0 0,-1 1-1 0 0,0-1 1 0 0,0 0 0 0 0,1 1 0 0 0,-1-1-1 0 0,0 0 1 0 0,1 1 0 0 0,-1-1 0 0 0,0 1-1 0 0,0 0-6 0 0,-46 185 112 0 0,35-102-98 0 0,3 1-1 0 0,4-1 0 0 0,4 1 1 0 0,7 51-14 0 0,3-83-8 0 0,1-1-1 0 0,3 0 1 0 0,2-1 0 0 0,3 0-1 0 0,11 21 9 0 0,29 21-332 0 0,-55-130-2519 0 0,-14 2 541 0 0,2 4-967 0 0,3 10-1831 0 0,2 9-5333 0 0</inkml:trace>
  <inkml:trace contextRef="#ctx0" brushRef="#br0" timeOffset="-13227.559">6100 390 12403 0 0,'0'0'2803'0'0,"0"0"-1121"0"0,0 0-700 0 0,0 0-132 0 0,0 0 121 0 0,0 0 129 0 0,0 0 35 0 0,0 0-144 0 0,0 0-182 0 0,0 0-138 0 0,0 0-93 0 0,0 0-57 0 0,29 11-58 0 0,94 31-27 0 0,-30-32 229 0 0,-34-9-664 0 0,1-3 0 0 0,-1-3 0 0 0,58-11-1 0 0,-93 11-476 0 0,19-4-568 0 0,-14 1-3165 0 0,-11 4-7755 0 0</inkml:trace>
  <inkml:trace contextRef="#ctx0" brushRef="#br0" timeOffset="-23113.729">2069 464 4105 0 0,'0'0'2423'0'0,"0"0"-533"0"0,0 0-194 0 0,0 0-5 0 0,0 0 43 0 0,0 0-20 0 0,0 0-173 0 0,0 0-279 0 0,0 0-299 0 0,0 0-252 0 0,0 0-209 0 0,-2-3-155 0 0,-1-2-477 0 0,3 5 184 0 0,0 1 0 0 0,0-1 0 0 0,0 0 0 0 0,0 0 0 0 0,0 0 0 0 0,0 1 0 0 0,0-1 0 0 0,0 0 0 0 0,0 0 0 0 0,-1 1 0 0 0,1-1 0 0 0,0 0 0 0 0,0 0 0 0 0,0 0 0 0 0,0 1 0 0 0,-1-1 0 0 0,1 0 0 0 0,0 0 0 0 0,0 0 0 0 0,0 0 1 0 0,0 0-1 0 0,-1 1 0 0 0,1-1 0 0 0,0 0 0 0 0,0 0 0 0 0,-1 0 0 0 0,1 0 0 0 0,0 0 0 0 0,0 0 0 0 0,-1 0 0 0 0,1 0 0 0 0,0 0 0 0 0,0 0 0 0 0,0 0 0 0 0,-1 0 0 0 0,1 0 0 0 0,0 0 0 0 0,-1 0-54 0 0,-29 265 2655 0 0,-23 36-1973 0 0,30-157-866 0 0,14-171-4692 0 0,7-2 1235 0 0,2 9-2753 0 0,0 19 5900 0 0,0-10-9756 0 0</inkml:trace>
  <inkml:trace contextRef="#ctx0" brushRef="#br0" timeOffset="-22801.269">1509 468 6857 0 0,'0'0'1626'0'0,"0"0"-327"0"0,0 0-99 0 0,0 0 133 0 0,0 0 154 0 0,0 0-18 0 0,0 0-228 0 0,0 0-276 0 0,0 0-149 0 0,0 0-36 0 0,0 0 63 0 0,0 0 59 0 0,0 0-71 0 0,16 3-69 0 0,129 20 1164 0 0,176-49 553 0 0,159-18-1840 0 0,-384 44-1195 0 0,-95 0 479 0 0,-1 1 0 0 0,1-1 0 0 0,-1 1 0 0 0,0 0 0 0 0,1-1 0 0 0,-1 1 0 0 0,1 0 0 0 0,-1 0 0 0 0,0-1 0 0 0,1 1 0 0 0,-1 0 0 0 0,0 0 0 0 0,0-1 1 0 0,0 1-1 0 0,0 0 0 0 0,0 0 0 0 0,0 0 0 0 0,0-1 0 0 0,0 1 0 0 0,0 0 0 0 0,0 0 0 0 0,0-1 0 0 0,0 1 0 0 0,0 0 0 0 0,-1 0 0 0 0,1 0 0 0 0,0-1 0 0 0,-1 1 0 0 0,1 0 0 0 0,0-1 0 0 0,-1 1 0 0 0,1 0 0 0 0,-1-1 0 0 0,1 1 0 0 0,-1-1 0 0 0,0 1 0 0 0,1 0 0 0 0,-1-1 0 0 0,1 1 0 0 0,-1-1 0 0 0,0 0 0 0 0,0 1 77 0 0,-47 35-5318 0 0,25-22-1382 0 0,9-5-4356 0 0</inkml:trace>
  <inkml:trace contextRef="#ctx0" brushRef="#br0" timeOffset="-22541.729">1498 1296 11154 0 0,'0'0'1521'0'0,"0"0"-382"0"0,0 0-30 0 0,0 0 269 0 0,0 0 229 0 0,0 0 35 0 0,0 0-200 0 0,0 0-289 0 0,0 0-257 0 0,33 6-176 0 0,110 17-120 0 0,-37-31 178 0 0,-82 1-600 0 0,370-102 911 0 0,-309 97-3326 0 0,-77 10 980 0 0,-4 1-1442 0 0,-1 1-4538 0 0,-2 0-4619 0 0</inkml:trace>
  <inkml:trace contextRef="#ctx0" brushRef="#br0" timeOffset="-21992.439">2426 1245 10098 0 0,'0'0'1770'0'0,"0"0"-339"0"0,0 0-24 0 0,0 0 118 0 0,0 0-46 0 0,0 0-185 0 0,0 0-295 0 0,0 0-242 0 0,0 0-130 0 0,0 0-65 0 0,0 0-42 0 0,0 0-9 0 0,0 0-14 0 0,14-19-37 0 0,86-113 602 0 0,48-55-130 0 0,-147 186-938 0 0,-1 1-1 0 0,0 0 1 0 0,0-1 0 0 0,1 1-1 0 0,-1 0 1 0 0,0-1 0 0 0,1 1-1 0 0,-1 0 1 0 0,0 0 0 0 0,1-1-1 0 0,-1 1 1 0 0,0 0 0 0 0,1 0 0 0 0,-1 0-1 0 0,1 0 1 0 0,-1 0 0 0 0,0-1-1 0 0,1 1 1 0 0,-1 0 0 0 0,0 0-1 0 0,1 0 1 0 0,-1 0 0 0 0,1 0-1 0 0,-1 0 1 0 0,1 0 0 0 0,-1 0 0 0 0,0 0-1 0 0,1 1 1 0 0,-1-1 0 0 0,0 0-1 0 0,1 0 1 0 0,-1 0 0 0 0,1 0-1 0 0,-1 0 1 0 0,0 1 0 0 0,1-1-1 0 0,-1 0 1 0 0,0 0 0 0 0,1 1 0 0 0,-1-1-1 0 0,0 0 1 0 0,0 1 0 0 0,1-1-1 0 0,-1 0 1 0 0,0 1 0 0 0,0-1-1 0 0,1 0 1 0 0,-1 1 0 0 0,0-1-1 0 0,0 0 1 0 0,0 1 0 0 0,0-1 0 0 0,0 0-1 0 0,0 1 1 0 0,1-1 0 0 0,-1 1-1 0 0,0-1 1 0 0,0 1 0 0 0,0-1-1 0 0,0 0 1 0 0,0 1 0 0 0,-1-1-1 0 0,1 1 1 0 0,0-1 0 0 0,0 0 0 0 0,0 1-1 0 0,0-1 1 0 0,0 0 0 0 0,-1 1 6 0 0,1 43 70 0 0,0-32-88 0 0,-1-7 27 0 0,1 0-1 0 0,-1 0 0 0 0,1 0 1 0 0,0 0-1 0 0,1 0 1 0 0,-1 0-1 0 0,1 0 1 0 0,0 0-1 0 0,0-1 1 0 0,0 1-1 0 0,1 0 1 0 0,0-1-1 0 0,0 1 1 0 0,0-1-1 0 0,0 1 0 0 0,1-1 1 0 0,0 0-1 0 0,0 0 1 0 0,0 0-1 0 0,0 0 1 0 0,1-1-1 0 0,-1 1 1 0 0,1-1-1 0 0,0 0 1 0 0,0 0-1 0 0,0 0 1 0 0,0-1-1 0 0,1 1 0 0 0,-1-1 1 0 0,1 0-1 0 0,-1 0 1 0 0,1-1-1 0 0,0 1 1 0 0,-1-1-1 0 0,3 0-8 0 0,3-1 84 0 0,0 0 0 0 0,0 0 0 0 0,0-1 0 0 0,0-1 1 0 0,0 1-1 0 0,0-2 0 0 0,-1 1 0 0 0,1-2 0 0 0,-1 1 0 0 0,1-1 0 0 0,-1 0 0 0 0,0-1 0 0 0,-1 0 0 0 0,1-1 0 0 0,-1 0 0 0 0,0 0 0 0 0,0 0 1 0 0,-1-1-1 0 0,0-1 0 0 0,0 1 0 0 0,-1-1 0 0 0,0 0 0 0 0,5-9-84 0 0,-4 8-37 0 0,-3 6-7 0 0,-1-1 1 0 0,0 0-1 0 0,0 0 0 0 0,0 0 1 0 0,0 0-1 0 0,-1-1 0 0 0,0 1 1 0 0,1-1-1 0 0,-2 1 0 0 0,1-1 1 0 0,-1 0-1 0 0,1 1 0 0 0,-1-1 1 0 0,0-3 43 0 0,-1 7-888 0 0,0 1-855 0 0,0 0-2964 0 0,0 0-7323 0 0</inkml:trace>
  <inkml:trace contextRef="#ctx0" brushRef="#br0" timeOffset="6025.482">257 1867 4329 0 0,'0'0'3227'0'0,"0"0"-1469"0"0,0 0-608 0 0,0 0 91 0 0,0 0 235 0 0,0 0 102 0 0,0 0-106 0 0,0 0-234 0 0,0 0-230 0 0,33-17-193 0 0,105-52-177 0 0,-19 0 619 0 0,-107 63-1136 0 0,-1-2-1 0 0,1 1 1 0 0,-1-2-1 0 0,0 1 1 0 0,-1-2-1 0 0,0 1 0 0 0,-1-1 1 0 0,0-1-1 0 0,0 1 1 0 0,-1-2-1 0 0,-1 1 1 0 0,1-1-1 0 0,-2 0 1 0 0,0 0-1 0 0,0-1 1 0 0,-2 0-1 0 0,1 0 1 0 0,-1 0-1 0 0,-1-1 1 0 0,-1 1-1 0 0,2-14-120 0 0,-4 26 19 0 0,0 0 0 0 0,0 1 1 0 0,0-1-1 0 0,-1 0 0 0 0,1 1 0 0 0,0-1 0 0 0,0 0 1 0 0,0 1-1 0 0,-1-1 0 0 0,1 0 0 0 0,0 1 1 0 0,-1-1-1 0 0,1 1 0 0 0,-1-1 0 0 0,1 1 0 0 0,0-1 1 0 0,-1 1-1 0 0,1-1 0 0 0,-1 1 0 0 0,1-1 0 0 0,-1 1 1 0 0,0-1-1 0 0,1 1 0 0 0,-1 0 0 0 0,1 0 0 0 0,-1-1 1 0 0,0 1-1 0 0,1 0 0 0 0,-1 0 0 0 0,0-1 0 0 0,1 1 1 0 0,-1 0-1 0 0,0 0 0 0 0,1 0 0 0 0,-1 0 0 0 0,0 0 1 0 0,1 0-1 0 0,-1 0 0 0 0,0 0 0 0 0,0 0 0 0 0,1 1 1 0 0,-1-1-1 0 0,1 0 0 0 0,-1 0 0 0 0,0 1 0 0 0,1-1 1 0 0,-1 0-1 0 0,0 1 0 0 0,1-1 0 0 0,-1 0 0 0 0,1 1 1 0 0,-1-1-1 0 0,1 1 0 0 0,-1-1 0 0 0,1 1 1 0 0,-1-1-1 0 0,1 1 0 0 0,0-1 0 0 0,-1 1 0 0 0,1 0-19 0 0,-13 23 6 0 0,1 0 0 0 0,2 0 0 0 0,0 1 0 0 0,2 1 0 0 0,1 0 0 0 0,0 0 0 0 0,1 8-6 0 0,2-15 6 0 0,-39 333 66 0 0,32-223-54 0 0,4-54-34 0 0,2 6 2 0 0,-4 0-1 0 0,-3-1 1 0 0,-4-1-1 0 0,-22 66 15 0 0,33-129-34 0 0,-1-1 0 0 0,-1 0 0 0 0,0 0-1 0 0,0-1 1 0 0,-2 0 0 0 0,0 0 0 0 0,0-1 0 0 0,-1 0-1 0 0,-1 0 1 0 0,0-1 0 0 0,-1-1 0 0 0,0 0 0 0 0,0-1-1 0 0,-1 0 1 0 0,-1 0 0 0 0,0-2 0 0 0,0 0 0 0 0,-1 0-1 0 0,1-2 1 0 0,-2 1 0 0 0,1-2 0 0 0,-1 0-1 0 0,1-1 1 0 0,-1-1 0 0 0,-1 0 0 0 0,-7 0 34 0 0,19-2-12 0 0,0-1 1 0 0,0 1 0 0 0,0-1-1 0 0,0 0 1 0 0,0 0-1 0 0,0-1 1 0 0,0 1 0 0 0,0-1-1 0 0,0 0 1 0 0,0-1-1 0 0,0 1 1 0 0,0-1 0 0 0,1 0-1 0 0,-1 0 1 0 0,0 0-1 0 0,1-1 1 0 0,0 1 0 0 0,0-1-1 0 0,0 0 1 0 0,0-1-1 0 0,0 1 1 0 0,0-1 0 0 0,1 1-1 0 0,0-1 1 0 0,-1 0 0 0 0,2 0-1 0 0,-1-1 1 0 0,0 1-1 0 0,1-1 1 0 0,0 1 0 0 0,0-1-1 0 0,0 0 1 0 0,-1-4 11 0 0,4-9 16 0 0,1 0 1 0 0,1 1 0 0 0,0-1-1 0 0,1 1 1 0 0,1 0 0 0 0,0 0-1 0 0,2 0 1 0 0,0 1-1 0 0,1 0 1 0 0,0 0 0 0 0,1 1-1 0 0,1 0 1 0 0,0 0 0 0 0,1 1-1 0 0,1 1 1 0 0,0 0 0 0 0,1 0-1 0 0,0 1 1 0 0,11-7-17 0 0,19-25 60 0 0,1 2 1 0 0,2 2-1 0 0,1 2 1 0 0,3 2-1 0 0,0 2 1 0 0,3 3-1 0 0,0 1 0 0 0,2 4 1 0 0,8-2-61 0 0,-30 24-620 0 0,-32 28-3394 0 0,-1-22 1680 0 0,0 4-3355 0 0,0-1-5358 0 0</inkml:trace>
  <inkml:trace contextRef="#ctx0" brushRef="#br0" timeOffset="6352.076">900 2125 8938 0 0,'0'0'2402'0'0,"0"0"-781"0"0,0 0-383 0 0,0 0-62 0 0,0 0 9 0 0,0 0-35 0 0,0 0-127 0 0,0 0-201 0 0,0 0-157 0 0,-25 30-113 0 0,-74 99-119 0 0,60-57 88 0 0,36-57-382 0 0,1-12-100 0 0,0 1-1 0 0,0-1 1 0 0,0 1 0 0 0,1 0 0 0 0,-1 0 0 0 0,1 0 0 0 0,0 0 0 0 0,0 0 0 0 0,1 0 0 0 0,-1 0 0 0 0,1 0 0 0 0,0 0-1 0 0,0 0 1 0 0,0 0 0 0 0,0 0 0 0 0,1 0 0 0 0,0 0 0 0 0,0 0 0 0 0,0 0 0 0 0,0 0 0 0 0,1 0 0 0 0,-1 0 0 0 0,1 0-1 0 0,0-1 1 0 0,0 1 0 0 0,0-1 0 0 0,1 0 0 0 0,-1 1 0 0 0,1-1 0 0 0,0 0 0 0 0,0 0 0 0 0,0-1 0 0 0,0 1 0 0 0,0-1-1 0 0,1 1 1 0 0,-1-1 0 0 0,1 0 0 0 0,0 0 0 0 0,-1-1 0 0 0,2 1-39 0 0,7-2 131 0 0,0-1-1 0 0,0-1 1 0 0,0 0-1 0 0,0 0 1 0 0,0-1-1 0 0,-1-1 1 0 0,1 0 0 0 0,-1 0-1 0 0,0-1 1 0 0,0 0-1 0 0,0-1 1 0 0,-1-1-1 0 0,0 0 1 0 0,0 0 0 0 0,0-1-1 0 0,-1 0 1 0 0,-1 0-1 0 0,1-1 1 0 0,-1 0-1 0 0,-1-1 1 0 0,0 0 0 0 0,5-8-131 0 0,-6 10 54 0 0,-1-1 0 0 0,0 0 0 0 0,0 0-1 0 0,-1-1 1 0 0,0 0 0 0 0,0 1 0 0 0,-1-1 0 0 0,-1 0 0 0 0,0-1 0 0 0,0 1 0 0 0,-1 0 0 0 0,0 0 0 0 0,-1-1 0 0 0,0 1 0 0 0,-1-9-54 0 0,0 15-29 0 0,0 0 0 0 0,0 0 0 0 0,0 0 0 0 0,0 0 0 0 0,-1 0 0 0 0,1 0 1 0 0,-1 0-1 0 0,0 0 0 0 0,-1 1 0 0 0,1-1 0 0 0,0 1 0 0 0,-1 0 0 0 0,0-1 0 0 0,0 1 0 0 0,0 0 0 0 0,0 1 0 0 0,0-1 0 0 0,-1 1 0 0 0,1-1 0 0 0,-1 1 0 0 0,0 0 0 0 0,1 0 0 0 0,-1 0 1 0 0,0 1-1 0 0,0 0 0 0 0,0-1 0 0 0,-1 1 0 0 0,-1 0 29 0 0,1 0-245 0 0,0 0 0 0 0,0 1 1 0 0,0 0-1 0 0,1-1 0 0 0,-1 2 1 0 0,0-1-1 0 0,0 0 0 0 0,0 1 1 0 0,1 0-1 0 0,-1 0 0 0 0,0 1 1 0 0,1-1-1 0 0,-1 1 0 0 0,1 0 1 0 0,0 0-1 0 0,-2 1 245 0 0,-15 12-4314 0 0,7-5-3433 0 0,1 1-2570 0 0</inkml:trace>
  <inkml:trace contextRef="#ctx0" brushRef="#br0" timeOffset="6623.449">1198 2478 3201 0 0,'0'0'3018'0'0,"0"0"-691"0"0,0 0-107 0 0,0 0 109 0 0,0 0-201 0 0,0 0-322 0 0,0 0-264 0 0,0 0-283 0 0,0 0-266 0 0,0 0-185 0 0,0 0-129 0 0,0 0-72 0 0,0 0 14 0 0,-1-9-17 0 0,0 2-443 0 0,0-1-1 0 0,0 1 1 0 0,1-1-1 0 0,0 0 0 0 0,0 0 1 0 0,1 1-1 0 0,0-1 0 0 0,1 1 1 0 0,0-1-1 0 0,0 1 1 0 0,0-1-1 0 0,1 1-160 0 0,11-24 426 0 0,-5 8-217 0 0,1 1 1 0 0,2 0-1 0 0,0 0 1 0 0,1 1-1 0 0,1 0 1 0 0,8-8-210 0 0,-13 19 11 0 0,-5 5-45 0 0,-1 0-1 0 0,1 1 0 0 0,0-1 1 0 0,0 1-1 0 0,1-1 0 0 0,-1 1 1 0 0,1 1-1 0 0,0-1 1 0 0,0 1-1 0 0,0-1 0 0 0,1 2 1 0 0,-1-1-1 0 0,1 0 0 0 0,-1 1 1 0 0,1 0-1 0 0,0 1 0 0 0,0-1 1 0 0,0 1-1 0 0,0 0 0 0 0,2 0 35 0 0,8 11-1608 0 0,-10 2-4338 0 0,-4-8-5942 0 0</inkml:trace>
  <inkml:trace contextRef="#ctx0" brushRef="#br0" timeOffset="9369.195">1938 1904 336 0 0,'0'0'1352'0'0,"0"0"-110"0"0,0 0 90 0 0,0 0 265 0 0,0 0 192 0 0,0 0 22 0 0,0 0-213 0 0,0 0-347 0 0,0 0-304 0 0,0 0-284 0 0,0 0-185 0 0,0 0-100 0 0,0 0-53 0 0,25-4 1965 0 0,-19 3-2052 0 0,1 0-1 0 0,0-1 1 0 0,0 0 0 0 0,-1 0-1 0 0,1-1 1 0 0,-1 0 0 0 0,0 0-1 0 0,1 0 1 0 0,-2-1 0 0 0,1 1-1 0 0,0-2 1 0 0,-1 1 0 0 0,1 0-1 0 0,-1-1 1 0 0,-1 0 0 0 0,1-1-1 0 0,-1 1 1 0 0,3-4-238 0 0,53-46 738 0 0,-27 26-346 0 0,-22 59-121 0 0,20 252 727 0 0,-22-221-912 0 0,-2-10-50 0 0,1-1 1 0 0,3 0-1 0 0,2 0 1 0 0,1-1 0 0 0,9 12-37 0 0,-21-56 8 0 0,0 1 0 0 0,1-1 1 0 0,0 0-1 0 0,1 0 1 0 0,-1 0-1 0 0,1 0 1 0 0,0 0-1 0 0,0-1 1 0 0,0 0-1 0 0,1 0 1 0 0,-1 0-1 0 0,1 0 1 0 0,0-1-1 0 0,0 1 1 0 0,0-1-1 0 0,1-1 1 0 0,5 3-9 0 0,-1-61 1693 0 0,13-86-1565 0 0,7 1-1 0 0,17-39-127 0 0,38-63 49 0 0,-72 191-71 0 0,-13 52-10 0 0,0 0-80 0 0,0 0-104 0 0,0 0-149 0 0,-7 16-1804 0 0,1 14-2783 0 0,3-21-3334 0 0</inkml:trace>
  <inkml:trace contextRef="#ctx0" brushRef="#br0" timeOffset="9712.266">2846 2158 4481 0 0,'0'0'2374'0'0,"0"0"-582"0"0,0 0-226 0 0,0 0 57 0 0,0 0 28 0 0,0 0-132 0 0,0 0-199 0 0,0 0-284 0 0,0 0-242 0 0,0 0-161 0 0,0 0-134 0 0,0 0-108 0 0,0 0-51 0 0,-12-3-41 0 0,-38-5-3 0 0,8 26 388 0 0,35-11-503 0 0,0-2-106 0 0,0 0-1 0 0,0 0 0 0 0,0 1 1 0 0,1 0-1 0 0,0 0 0 0 0,0 0 0 0 0,1 1 1 0 0,0 0-1 0 0,0 0 0 0 0,0 0 1 0 0,1 1-1 0 0,0-1 0 0 0,1 1 1 0 0,-1 0-1 0 0,2 0 0 0 0,-1 0 1 0 0,1 1-1 0 0,0-1 0 0 0,1 1 1 0 0,0-1-1 0 0,0 1 0 0 0,1 4-74 0 0,2-9 42 0 0,-1 1-1 0 0,2 0 0 0 0,-1-1 0 0 0,0 0 1 0 0,1 1-1 0 0,0-1 0 0 0,0 0 0 0 0,0-1 0 0 0,1 1 1 0 0,-1 0-1 0 0,1-1 0 0 0,0 0 0 0 0,0 0 1 0 0,0 0-1 0 0,0 0 0 0 0,0-1 0 0 0,1 0 1 0 0,-1 1-1 0 0,1-2 0 0 0,-1 1 0 0 0,1 0 1 0 0,0-1-1 0 0,0 0 0 0 0,0 0 0 0 0,0 0 1 0 0,0-1-1 0 0,0 0 0 0 0,0 0-41 0 0,3 1-1 0 0,0-1 0 0 0,0 0-1 0 0,-1 0 1 0 0,1 0 0 0 0,0-1 0 0 0,0-1-1 0 0,-1 1 1 0 0,1-1 0 0 0,-1 0 0 0 0,1-1 0 0 0,-1 0-1 0 0,0 0 1 0 0,0-1 0 0 0,5-3 1 0 0,18-40-4536 0 0,-26 37-766 0 0,1 2-5999 0 0</inkml:trace>
  <inkml:trace contextRef="#ctx0" brushRef="#br0" timeOffset="10060.884">3273 2055 11338 0 0,'0'0'3120'0'0,"0"0"-1581"0"0,0 0-638 0 0,0 0 59 0 0,0 0 205 0 0,0 0 120 0 0,0 0-119 0 0,0 0-269 0 0,0 0-235 0 0,0 0-139 0 0,0 0-110 0 0,0 0-103 0 0,-19 31-58 0 0,-59 99-48 0 0,-89 146 584 0 0,138-231-804 0 0,21-34-11 0 0,0 0 0 0 0,0 0 0 0 0,1 1 0 0 0,0 0 1 0 0,2 1-1 0 0,-1-1 0 0 0,1 1 0 0 0,1 0 0 0 0,-2 11 27 0 0,16 2-1805 0 0,0-25-2511 0 0,2-5-4767 0 0,-8 4-978 0 0</inkml:trace>
  <inkml:trace contextRef="#ctx0" brushRef="#br0" timeOffset="10830.207">3481 2371 4153 0 0,'0'0'2127'0'0,"0"0"-211"0"0,0 0 3 0 0,0 0-71 0 0,0 0-188 0 0,0 0-269 0 0,0 0-330 0 0,0 0-242 0 0,0 0-133 0 0,0 0-59 0 0,0 0-23 0 0,0 0 9 0 0,0 0-59 0 0,-2-7 1038 0 0,-84 14 1341 0 0,68 0-2852 0 0,1 1 1 0 0,0 1 0 0 0,0 1 0 0 0,1 0 0 0 0,0 1 0 0 0,1 1 0 0 0,-13 13-82 0 0,26-25 3 0 0,1 1-1 0 0,-1 0 1 0 0,1 0 0 0 0,-1 0 0 0 0,1 0-1 0 0,-1 0 1 0 0,1 0 0 0 0,0 0 0 0 0,0 1-1 0 0,-1-1 1 0 0,1 0 0 0 0,0 1-1 0 0,0-1 1 0 0,0 1 0 0 0,0-1 0 0 0,1 1-1 0 0,-1-1 1 0 0,0 1 0 0 0,1 0-1 0 0,-1-1 1 0 0,1 1 0 0 0,-1 0 0 0 0,1-1-1 0 0,0 1 1 0 0,0 0 0 0 0,0 0 0 0 0,0 0-1 0 0,0-1 1 0 0,0 1 0 0 0,0 0-1 0 0,0 0 1 0 0,1-1 0 0 0,-1 1 0 0 0,1 0-1 0 0,0-1 1 0 0,-1 1 0 0 0,1-1-1 0 0,0 1 1 0 0,0 0 0 0 0,0-1 0 0 0,0 0-1 0 0,0 1 1 0 0,0-1 0 0 0,0 0 0 0 0,0 1-1 0 0,1-1 1 0 0,-1 0 0 0 0,2 1-3 0 0,86 12 306 0 0,-2-32-65 0 0,-110 43 173 0 0,-97 89-306 0 0,92-51-143 0 0,27-61 36 0 0,1-1-1 0 0,0 1 0 0 0,0-1 1 0 0,0 1-1 0 0,0 0 0 0 0,0-1 0 0 0,0 1 1 0 0,1-1-1 0 0,-1 1 0 0 0,0-1 0 0 0,1 1 1 0 0,-1-1-1 0 0,1 1 0 0 0,0-1 1 0 0,-1 1-1 0 0,1-1 0 0 0,0 0 0 0 0,0 1 1 0 0,0-1-1 0 0,0 0 0 0 0,0 0 0 0 0,0 1 1 0 0,0-1-1 0 0,1 0 0 0 0,-1 0 0 0 0,0-1 1 0 0,0 1-1 0 0,1 0 0 0 0,-1 0 1 0 0,1 0-1 0 0,-1-1 0 0 0,1 1 0 0 0,-1-1 1 0 0,1 1-1 0 0,-1-1 0 0 0,1 0 0 0 0,-1 0 1 0 0,1 1-1 0 0,-1-1 0 0 0,2 0 0 0 0,16 1 2 0 0,0-1-1 0 0,0-1 1 0 0,-1 0-1 0 0,1-2 1 0 0,-1 0-1 0 0,1-1 0 0 0,-1 0 1 0 0,0-2-1 0 0,-1 0 1 0 0,1-1-1 0 0,-1-1 1 0 0,14-9-2 0 0,4-9-2287 0 0,-25 12-8453 0 0,-7 6-1727 0 0</inkml:trace>
  <inkml:trace contextRef="#ctx0" brushRef="#br0" timeOffset="13477.616">4372 2566 40 0 0,'0'0'2223'0'0,"0"0"-228"0"0,0 0 111 0 0,0 0 212 0 0,0 0 52 0 0,0 0-160 0 0,0 0-411 0 0,0 0-452 0 0,0 0-357 0 0,0 0-232 0 0,0 0-147 0 0,-7 7 1000 0 0,-27 41-678 0 0,95-161 898 0 0,-61 112-1689 0 0,0 1 31 0 0,0 0 26 0 0,-19 15 330 0 0,-4 11-1393 0 0,35-26-1599 0 0,-2 0-2573 0 0,-9 0 1585 0 0,3 0-8080 0 0</inkml:trace>
  <inkml:trace contextRef="#ctx0" brushRef="#br0" timeOffset="15051.519">5399 1929 0 0 0,'0'0'790'0'0,"0"0"-88"0"0,0 0-64 0 0,-15 34 1 0 0,-50 108 33 0 0,-28 91 2610 0 0,16-54 612 0 0,126-266 3288 0 0,107-139-6388 0 0,117-161 279 0 0,-265 376-1015 0 0,-8 12-46 0 0,0-1 0 0 0,0 1 1 0 0,0-1-1 0 0,1 1 1 0 0,-1-1-1 0 0,0 0 1 0 0,0 1-1 0 0,0-1 0 0 0,1 1 1 0 0,-1-1-1 0 0,0 0 1 0 0,0 1-1 0 0,1-1 1 0 0,-1 0-1 0 0,0 0 0 0 0,1 1 1 0 0,-1-1-1 0 0,1 0 1 0 0,-1 0-1 0 0,0 1 1 0 0,1-1-1 0 0,-1 0 0 0 0,1 0 1 0 0,-1 0-1 0 0,0 1 1 0 0,1-1-1 0 0,-1 0 1 0 0,1 0-1 0 0,-1 0 1 0 0,1 0-1 0 0,-1 0 0 0 0,0 0 1 0 0,1 0-1 0 0,-1 0 1 0 0,1 0-1 0 0,-1 0 1 0 0,1-1-1 0 0,-1 1 0 0 0,1 0 1 0 0,-1 0-1 0 0,0 0 1 0 0,1 0-1 0 0,-1-1 1 0 0,1 1-1 0 0,-1 0-12 0 0,-39 212 1352 0 0,30-166-1229 0 0,2-18-62 0 0,2 0 0 0 0,1 0 0 0 0,1 1 0 0 0,1-1 1 0 0,2 1-1 0 0,2 26-61 0 0,-2-52 14 0 0,0 0 1 0 0,0 0 0 0 0,0 0 0 0 0,1 0-1 0 0,-1 0 1 0 0,1 0 0 0 0,0 0 0 0 0,0-1 0 0 0,0 1-1 0 0,0 0 1 0 0,0 0 0 0 0,0-1 0 0 0,1 1-1 0 0,-1-1 1 0 0,1 1 0 0 0,0-1 0 0 0,0 0-1 0 0,0 0 1 0 0,0 1 0 0 0,0-1 0 0 0,0-1-1 0 0,0 1 1 0 0,1 0 0 0 0,-1 0 0 0 0,1-1-1 0 0,-1 0 1 0 0,1 1 0 0 0,0-1 0 0 0,0 0-1 0 0,-1 0 1 0 0,1-1 0 0 0,0 1 0 0 0,0 0-1 0 0,0-1 1 0 0,0 0 0 0 0,0 0 0 0 0,0 0-1 0 0,0 0 1 0 0,0 0 0 0 0,-1 0 0 0 0,1-1-1 0 0,0 1 1 0 0,0-1 0 0 0,0 0 0 0 0,0 0-1 0 0,-1 0 1 0 0,1 0 0 0 0,1-1-15 0 0,23-21 139 0 0,-1 0-1 0 0,-1-2 1 0 0,-1-1 0 0 0,-1 0-1 0 0,9-15-138 0 0,16-19 71 0 0,216-304-58 0 0,-202 294-2 0 0,-62 69-22 0 0,0 1-11 0 0,-27 159 550 0 0,7-71-333 0 0,13-46-86 0 0,1-1 0 0 0,2 1 0 0 0,2 0 0 0 0,2-1 0 0 0,4 37-109 0 0,-2-67-38 0 0,0 1 1 0 0,1-1-1 0 0,1 1 0 0 0,-1-1 1 0 0,2 0-1 0 0,-1-1 1 0 0,2 1-1 0 0,-1-1 0 0 0,5 6 38 0 0,23-14-3052 0 0,-15-15-6424 0 0,-14 6-1817 0 0</inkml:trace>
  <inkml:trace contextRef="#ctx0" brushRef="#br0" timeOffset="15782.684">6721 2033 7898 0 0,'0'0'1869'0'0,"0"0"-454"0"0,0 0-194 0 0,0 0 88 0 0,0 0 102 0 0,0 0-48 0 0,0 0-209 0 0,-32 28-285 0 0,-100 92-239 0 0,61-44 147 0 0,67-72-729 0 0,-1 0-1 0 0,2 0 0 0 0,-1 1 0 0 0,0 0 1 0 0,1 0-1 0 0,0 0 0 0 0,0 0 0 0 0,0 0 1 0 0,1 1-1 0 0,0-1 0 0 0,0 1 0 0 0,0-1 1 0 0,1 1-1 0 0,0 0 0 0 0,0 0 1 0 0,0 0-1 0 0,1 0 0 0 0,-1 3-47 0 0,3-7 34 0 0,1 0 0 0 0,-1 0 0 0 0,0 0 0 0 0,1-1 0 0 0,-1 1 0 0 0,0-1 0 0 0,1 1 0 0 0,0-1 0 0 0,-1 0 0 0 0,1 0 0 0 0,0 0 0 0 0,0 0 0 0 0,-1-1 0 0 0,1 1 0 0 0,0-1 0 0 0,0 0 0 0 0,0 0 0 0 0,0 0 0 0 0,0 0 0 0 0,0 0 0 0 0,-1 0 0 0 0,1-1 0 0 0,0 0 0 0 0,0 1 0 0 0,0-1 0 0 0,-1 0 0 0 0,1 0 0 0 0,0-1 0 0 0,0 0-34 0 0,17-8 151 0 0,0 0 0 0 0,-1-2 0 0 0,-1 0 0 0 0,0-1 0 0 0,-1-1 0 0 0,0 0 0 0 0,10-13-151 0 0,12-8 108 0 0,69-63 46 0 0,-106 99-159 0 0,0 1 0 0 0,-1-1 0 0 0,1 1 0 0 0,-1-1 0 0 0,1 1-1 0 0,-1 0 1 0 0,0 0 0 0 0,0-1 0 0 0,0 1 0 0 0,0 0 0 0 0,0 0 0 0 0,0 0 0 0 0,0 0 0 0 0,0 0 0 0 0,-1 1 0 0 0,1-1 0 0 0,-1 0 0 0 0,0 0 0 0 0,0 0 0 0 0,1 0 0 0 0,-1 1 0 0 0,-1-1 0 0 0,1 1 5 0 0,1 0 4 0 0,34 116 126 0 0,-33-115-130 0 0,0 0-1 0 0,0-1 0 0 0,0 1 0 0 0,1-1 0 0 0,-1 0 1 0 0,1 0-1 0 0,0 0 0 0 0,0 0 0 0 0,0 0 0 0 0,0 0 1 0 0,1-1-1 0 0,-1 0 0 0 0,1 1 0 0 0,-1-1 1 0 0,1-1-1 0 0,0 1 0 0 0,0-1 0 0 0,0 1 0 0 0,0-1 1 0 0,0 0-1 0 0,0 0 0 0 0,0-1 0 0 0,0 1 1 0 0,0-1-1 0 0,0 0 0 0 0,0 0 0 0 0,1 0 0 0 0,-1-1 1 0 0,0 1 0 0 0,4-4 21 0 0,0 0 0 0 0,-1-1 0 0 0,1 1 1 0 0,-1-1-1 0 0,0-1 0 0 0,-1 1 1 0 0,1-1-1 0 0,-1-1 0 0 0,0 1 0 0 0,-1-1 1 0 0,1 0-1 0 0,-1 0 0 0 0,-1 0 1 0 0,1-1-1 0 0,-1 0 0 0 0,1-3-21 0 0,-1 3 14 0 0,29-59-35 0 0,-3-1-1 0 0,-4-2 1 0 0,-3-1 0 0 0,-2 0-1 0 0,-4-2 1 0 0,-3 0-1 0 0,0-28 22 0 0,-9 71-55 0 0,17-165 239 0 0,-22 195-174 0 0,0 1-1 0 0,0-1 1 0 0,0 1 0 0 0,0-1-1 0 0,0 1 1 0 0,0-1-1 0 0,0 1 1 0 0,0-1 0 0 0,0 1-1 0 0,0 0 1 0 0,0-1 0 0 0,0 1-1 0 0,0-1 1 0 0,0 1-1 0 0,-1-1 1 0 0,1 1 0 0 0,0-1-1 0 0,0 1 1 0 0,-1-1 0 0 0,1 1-1 0 0,0-1 1 0 0,-1 0-1 0 0,1 1 1 0 0,0-1 0 0 0,-1 1-1 0 0,1-1 1 0 0,-1 0 0 0 0,1 1-1 0 0,-1-1 1 0 0,1 0-1 0 0,-1 0 1 0 0,1 1 0 0 0,-1-1-1 0 0,1 0 1 0 0,-1 0 0 0 0,1 0-1 0 0,-1 1 1 0 0,1-1 0 0 0,-1 0-1 0 0,1 0 1 0 0,-1 0-1 0 0,1 0 1 0 0,-1 0 0 0 0,1 0-1 0 0,-1 0 1 0 0,0 0 0 0 0,1-1-1 0 0,-1 1 1 0 0,1 0-1 0 0,-1 0 1 0 0,1 0 0 0 0,-1 0-1 0 0,1-1 1 0 0,-1 1 0 0 0,1 0-1 0 0,-1-1 1 0 0,1 1-1 0 0,0 0 1 0 0,-1-1 0 0 0,1 1-1 0 0,-1 0 1 0 0,1-1 0 0 0,0 1-1 0 0,-1-1 1 0 0,1 1-1 0 0,0-1 1 0 0,0 1 0 0 0,-1-1-10 0 0,-8 27 46 0 0,0 0 0 0 0,2 1 1 0 0,1-1-1 0 0,1 1 1 0 0,1 1-1 0 0,2-1 0 0 0,0 1 1 0 0,2-1-1 0 0,3 24-46 0 0,-3 1 91 0 0,5 39 340 0 0,4 0 0 0 0,16 73-431 0 0,0-7 416 0 0,-23-32-242 0 0,-1-123-185 0 0,-1 0 0 0 0,0-1 0 0 0,0 1 0 0 0,0 0 0 0 0,-1-1 0 0 0,1 1 0 0 0,0 0 0 0 0,0-1 0 0 0,-1 1 0 0 0,1-1 0 0 0,-1 1 0 0 0,0 0 0 0 0,1-1 0 0 0,-1 1 0 0 0,0-1 0 0 0,0 0 0 0 0,0 1 0 0 0,0-1 0 0 0,0 0 0 0 0,0 1 0 0 0,0-1 0 0 0,-1 0 0 0 0,1 0 0 0 0,0 0 0 0 0,-1 0 0 0 0,1 0 0 0 0,0-1 0 0 0,-1 1 0 0 0,1 0 0 0 0,-1 0 0 0 0,1-1 0 0 0,-1 1 0 0 0,0-1 0 0 0,1 0 0 0 0,-1 1 0 0 0,0-1 0 0 0,1 0 0 0 0,-1 0 0 0 0,0 0 11 0 0,-1-4-247 0 0,1-1 0 0 0,0 1 0 0 0,0-1 0 0 0,0 1 0 0 0,0-1 0 0 0,1 0 0 0 0,-1 0 0 0 0,1 0 0 0 0,1 0 0 0 0,-1 0 0 0 0,1 0 0 0 0,-1 0 0 0 0,1 0 0 0 0,1 0 0 0 0,0-2 247 0 0,-1 2-337 0 0,2-41-2471 0 0,3 16-2554 0 0,-1 14-3860 0 0</inkml:trace>
  <inkml:trace contextRef="#ctx0" brushRef="#br0" timeOffset="16399.027">7606 1742 8066 0 0,'0'0'1852'0'0,"0"0"-326"0"0,0 0-162 0 0,0 0-6 0 0,0 0-25 0 0,0 0-66 0 0,0 0-164 0 0,-35 29-211 0 0,-109 90-162 0 0,41-28 845 0 0,100-89-1529 0 0,0 1 0 0 0,1-1 0 0 0,0 0-1 0 0,-1 1 1 0 0,1 0 0 0 0,0 0 0 0 0,0 0 0 0 0,1-1 0 0 0,-1 2 0 0 0,1-1 0 0 0,-1 0 0 0 0,1 0-1 0 0,0 0 1 0 0,0 1 0 0 0,0-1 0 0 0,1 0 0 0 0,-1 1 0 0 0,1-1 0 0 0,0 1 0 0 0,0-1 0 0 0,0 1-1 0 0,0-1 1 0 0,1 0 0 0 0,-1 1 0 0 0,1-1 0 0 0,0 1 0 0 0,0-1 0 0 0,0 0 0 0 0,0 0 0 0 0,1 0 0 0 0,-1 0-1 0 0,1 0 1 0 0,0 0 0 0 0,2 2-46 0 0,124 76 1370 0 0,-99-33-566 0 0,-28-47-910 0 0,0 0 1 0 0,0 0-1 0 0,-1 0 0 0 0,1 0 0 0 0,0-1 1 0 0,0 1-1 0 0,0 0 0 0 0,0-1 1 0 0,0 1-1 0 0,0-1 0 0 0,0 1 0 0 0,0-1 1 0 0,0 1-1 0 0,0-1 0 0 0,1 0 1 0 0,-1 1-1 0 0,0-1 0 0 0,0 0 0 0 0,0 0 1 0 0,0 0-1 0 0,0 0 0 0 0,1 0 1 0 0,-1 0-1 0 0,0 0 0 0 0,0 0 0 0 0,0-1 1 0 0,0 1-1 0 0,0 0 0 0 0,1-1 1 0 0,-1 1-1 0 0,0-1 0 0 0,0 1 0 0 0,0-1 1 0 0,0 1-1 0 0,0-1 0 0 0,0 0 0 0 0,-1 1 1 0 0,2-2 105 0 0,22-4-4239 0 0,-20 5 4198 0 0,0 1 0 0 0,1 1 1 0 0,-1-1-1 0 0,0 0 0 0 0,0 1 0 0 0,0 0 1 0 0,0 0-1 0 0,0 0 0 0 0,0 1 1 0 0,0-1-1 0 0,0 1 0 0 0,-1 0 1 0 0,1 0-1 0 0,-1 0 0 0 0,1 0 1 0 0,1 3 40 0 0,7 1 322 0 0,0-1 1 0 0,0 0 0 0 0,0 0 0 0 0,1-1-1 0 0,0-1 1 0 0,-1 0 0 0 0,1-1 0 0 0,0 0-1 0 0,0-1 1 0 0,1 0 0 0 0,-1-1 0 0 0,0-1-1 0 0,0 0 1 0 0,0-1 0 0 0,0 0 0 0 0,0-1-1 0 0,11-4-322 0 0,-11 3 177 0 0,1-1-1 0 0,-1 0 1 0 0,0-1-1 0 0,0 0 1 0 0,-1-1-1 0 0,0-1 1 0 0,0 0-1 0 0,-1-1 1 0 0,0 0-1 0 0,0 0 1 0 0,-1-1-1 0 0,0-1 1 0 0,-1 0-1 0 0,0 0 0 0 0,-1 0 1 0 0,0-1-1 0 0,-1-1 1 0 0,0 0-177 0 0,-5 10 14 0 0,0-1 0 0 0,0 0 0 0 0,0 0 1 0 0,-1 0-1 0 0,0 1 0 0 0,0-1 0 0 0,0 0 0 0 0,0 0 1 0 0,-1-1-1 0 0,1 1 0 0 0,-1 0 0 0 0,0 0 0 0 0,0 0 1 0 0,-1 0-1 0 0,1 0 0 0 0,-1 0 0 0 0,0 0 0 0 0,0 0 1 0 0,0 0-1 0 0,-1 0 0 0 0,1 0 0 0 0,-1 1 0 0 0,0-1 1 0 0,0 1-1 0 0,0-1 0 0 0,0 1 0 0 0,-1 0 0 0 0,0-1 1 0 0,1 1-1 0 0,-1 0 0 0 0,0 1 0 0 0,0-1 0 0 0,-1 1 0 0 0,1-1 1 0 0,-1 1-1 0 0,1 0 0 0 0,-1 0 0 0 0,1 0 0 0 0,-1 1 1 0 0,0 0-1 0 0,0-1 0 0 0,0 1-14 0 0,-5 1-2 0 0,1 0 0 0 0,-1 1 0 0 0,1 0 1 0 0,0 0-1 0 0,-1 0 0 0 0,1 1 0 0 0,0 1 0 0 0,0-1 0 0 0,0 2 0 0 0,1-1 1 0 0,-1 1-1 0 0,1 0 0 0 0,-1 0 0 0 0,1 1 0 0 0,1 0 0 0 0,-1 0 0 0 0,1 0 0 0 0,0 1 1 0 0,0 0-1 0 0,0 1 0 0 0,1-1 0 0 0,0 1 0 0 0,0 0 0 0 0,1 0 0 0 0,-2 4 2 0 0,-2 1 7 0 0,1 1 0 0 0,0 0-1 0 0,0 1 1 0 0,1 0-1 0 0,1-1 1 0 0,1 2-1 0 0,0-1 1 0 0,0 1 0 0 0,2-1-1 0 0,0 1 1 0 0,0 0-1 0 0,1 0 1 0 0,1-1 0 0 0,1 1-1 0 0,0 0 1 0 0,2 7-7 0 0,1-13 16 0 0,1-1 1 0 0,0 1 0 0 0,0-1-1 0 0,1-1 1 0 0,0 1 0 0 0,1-1-1 0 0,0 0 1 0 0,0-1 0 0 0,0 1-1 0 0,0-1 1 0 0,1-1 0 0 0,0 1-1 0 0,1-2 1 0 0,-1 1 0 0 0,1-1-1 0 0,0 0 1 0 0,0-1 0 0 0,0 0-1 0 0,0 0 1 0 0,0-1 0 0 0,1 0-1 0 0,-1-1 1 0 0,1 0 0 0 0,0 0-1 0 0,-1-1 1 0 0,1 0 0 0 0,0-1-1 0 0,3-1-16 0 0,118-13-821 0 0,-77 0-5915 0 0,-40 8-5039 0 0</inkml:trace>
  <inkml:trace contextRef="#ctx0" brushRef="#br0" timeOffset="19406.892">8817 2349 0 0 0,'0'0'727'0'0,"0"0"757"0"0,0 0 298 0 0,0 0 41 0 0,0 0-92 0 0,0 0-196 0 0,0 0-313 0 0,0 0-340 0 0,0 0-279 0 0,0 0-187 0 0,0 0-110 0 0,18 19 3333 0 0,-15-16-3400 0 0,1-1 0 0 0,0 1 0 0 0,0-1 0 0 0,0 1 0 0 0,0-1 0 0 0,1 0-1 0 0,-1-1 1 0 0,1 1 0 0 0,-1-1 0 0 0,1 0 0 0 0,-1 0 0 0 0,1 0 0 0 0,0 0 0 0 0,0-1 0 0 0,-1 0 0 0 0,1 0 0 0 0,0 0-1 0 0,-1-1 1 0 0,1 0 0 0 0,0 0 0 0 0,-1 0 0 0 0,1 0 0 0 0,-1 0 0 0 0,1-1 0 0 0,-1 0 0 0 0,0 0 0 0 0,1 0 0 0 0,0-2-239 0 0,172-158 1726 0 0,-67 55-1479 0 0,17 8-24 0 0,-126 99-225 0 0,0-1-1 0 0,1 1 1 0 0,-1 0 0 0 0,0 0 0 0 0,0-1-1 0 0,1 1 1 0 0,-1 0 0 0 0,0 0-1 0 0,0 0 1 0 0,1 0 0 0 0,-1 0 0 0 0,0 0-1 0 0,0 1 1 0 0,1-1 0 0 0,-1 0-1 0 0,0 1 1 0 0,0-1 0 0 0,0 1-1 0 0,0-1 1 0 0,1 1 0 0 0,-1 0 0 0 0,0-1-1 0 0,0 1 1 0 0,0 0 0 0 0,0 0-1 0 0,0-1 1 0 0,0 1 0 0 0,-1 0 0 0 0,1 0-1 0 0,0 0 1 0 0,0 0 0 0 0,-1 0-1 0 0,1 1 1 0 0,0-1 0 0 0,-1 0 0 0 0,0 0-1 0 0,1 0 1 0 0,-1 0 0 0 0,1 1-1 0 0,-1-1 1 0 0,0 1 2 0 0,16 55 303 0 0,3 115 156 0 0,-19-165-435 0 0,0-1 0 0 0,-1 0 0 0 0,1 1-1 0 0,-1-1 1 0 0,0 0 0 0 0,-1 0 0 0 0,1 0 0 0 0,-1 0-1 0 0,-1 0 1 0 0,1 0 0 0 0,-1 0 0 0 0,0-1-1 0 0,0 1 1 0 0,-1-1 0 0 0,1 0 0 0 0,-1 0 0 0 0,0 0-1 0 0,-1 0 1 0 0,-3 3-24 0 0,-2 2 17 0 0,0-1 0 0 0,0 0 0 0 0,-1 0-1 0 0,0-1 1 0 0,0-1 0 0 0,-1 1 0 0 0,0-2 0 0 0,0 0-1 0 0,-1 0 1 0 0,-8 1-17 0 0,20-6 2 0 0,-1 0-9 0 0,-1 1 0 0 0,1-1 0 0 0,0 0 0 0 0,-1 1 0 0 0,0-1 0 0 0,1 0 0 0 0,-1-1 0 0 0,0 1 0 0 0,1 0 0 0 0,-1-1 0 0 0,0 1 0 0 0,0-1-1 0 0,0 0 1 0 0,1 0 0 0 0,-1 0 0 0 0,0-1 0 0 0,0 1 0 0 0,0 0 0 0 0,1-1 0 0 0,-1 0 0 0 0,0 0 0 0 0,1 0 0 0 0,-1 0 0 0 0,0 0 0 0 0,1 0 0 0 0,0-1 0 0 0,-1 1 0 0 0,1-1 0 0 0,0 0 0 0 0,0 1 0 0 0,-1-1 0 0 0,1 0 0 0 0,1 0 0 0 0,-1-1-1 0 0,0 1 1 0 0,0 0 0 0 0,1 0 0 0 0,0-1 0 0 0,-1 1 0 0 0,1-1 7 0 0,-3-5-187 0 0,1-1 0 0 0,0 1-1 0 0,1-1 1 0 0,-1 1 0 0 0,2-1 0 0 0,-1 0-1 0 0,1 0 1 0 0,1 0 0 0 0,-1 0-1 0 0,2 0 1 0 0,0-7 187 0 0,7-6-4560 0 0,6 2-4040 0 0,-10 16-2224 0 0</inkml:trace>
  <inkml:trace contextRef="#ctx0" brushRef="#br0" timeOffset="20603.876">9703 2088 7714 0 0,'0'0'2028'0'0,"0"0"-254"0"0,0 0-131 0 0,0 0-80 0 0,0 0-120 0 0,0 0-216 0 0,0 0-250 0 0,0 0-213 0 0,0 0-183 0 0,0 0-151 0 0,0 0-88 0 0,0 0-82 0 0,0 0-56 0 0,-12 30-11 0 0,-37 93-18 0 0,48-121-166 0 0,0-1 0 0 0,0 1 0 0 0,0 0 0 0 0,0-1 0 0 0,0 1 0 0 0,0 0 0 0 0,0 0 0 0 0,1 0 0 0 0,-1-1 0 0 0,1 1 0 0 0,-1 0 0 0 0,1 0 0 0 0,0 0 1 0 0,0 0-1 0 0,0 0 0 0 0,0 0 0 0 0,0 0 0 0 0,0 0 0 0 0,0 0 0 0 0,1 0 0 0 0,-1 0 0 0 0,1 0 0 0 0,-1 0 0 0 0,1-1 0 0 0,0 1 0 0 0,0 0 0 0 0,-1 0 0 0 0,2 1-9 0 0,3 3 56 0 0,-1 0 22 0 0,-1-1 0 0 0,1 0 0 0 0,0 0 0 0 0,0 0 1 0 0,0 0-1 0 0,1 0 0 0 0,0-1 0 0 0,0 0 0 0 0,0 0 0 0 0,0 0 0 0 0,1-1 0 0 0,-1 1 0 0 0,1-1 0 0 0,0-1 0 0 0,0 1 0 0 0,0-1 0 0 0,0 0 0 0 0,0-1 0 0 0,1 1 0 0 0,-1-1 0 0 0,1 0 0 0 0,-1-1 0 0 0,5 1-78 0 0,3-4 114 0 0,-1 0 0 0 0,1 0 1 0 0,-1-1-1 0 0,0-1 0 0 0,0 0 0 0 0,-1-1 0 0 0,0-1 0 0 0,0 1 0 0 0,0-2 0 0 0,-1 0 0 0 0,0 0 0 0 0,0-1 0 0 0,-1 0 0 0 0,0-1 0 0 0,-1 0 0 0 0,0-1 0 0 0,0 0 0 0 0,-2 0 0 0 0,5-7-114 0 0,43-84 493 0 0,-89 145-855 0 0,30-36 346 0 0,1 0-1 0 0,0 0 0 0 0,0 1 1 0 0,1-1-1 0 0,0 1 1 0 0,0 0-1 0 0,1-1 1 0 0,0 1-1 0 0,0 0 0 0 0,1 0 1 0 0,0 0-1 0 0,0 0 1 0 0,1-1-1 0 0,1 9 17 0 0,2-11-2 0 0,-1-1-1 0 0,1 1 1 0 0,1 0-1 0 0,-1-1 1 0 0,0 0-1 0 0,1 0 1 0 0,0 0-1 0 0,0-1 0 0 0,0 1 1 0 0,1-1-1 0 0,-1 0 1 0 0,1-1-1 0 0,-1 1 1 0 0,1-1-1 0 0,0 0 1 0 0,0-1-1 0 0,0 0 1 0 0,0 1-1 0 0,0-2 1 0 0,0 1-1 0 0,0-1 1 0 0,1 0-1 0 0,-1 0 1 0 0,0-1-1 0 0,0 0 1 0 0,4-1 2 0 0,5 1 23 0 0,0-2-1 0 0,0 0 1 0 0,0-1 0 0 0,-1 0 0 0 0,0-2 0 0 0,0 1 0 0 0,0-2 0 0 0,0 0-1 0 0,-1 0 1 0 0,0-1 0 0 0,5-5-23 0 0,8-3 55 0 0,-5 0-28 0 0,-1 0 0 0 0,-1-1 0 0 0,0-1 0 0 0,-1-1 0 0 0,-1-1 0 0 0,-1 0 0 0 0,-1-1 0 0 0,1-3-27 0 0,-3 6 33 0 0,-8 11-35 0 0,1 0 1 0 0,-2-1-1 0 0,1 0 1 0 0,-1 0-1 0 0,0 0 1 0 0,0 0-1 0 0,-1-1 1 0 0,0 0-1 0 0,-1 1 1 0 0,0-1-1 0 0,0 0 1 0 0,-1 0-1 0 0,0 0 1 0 0,0-1-1 0 0,-1 1 1 0 0,-1 0-1 0 0,0-8 2 0 0,-1 15-14 0 0,0 1-1 0 0,1-1 0 0 0,-1 0 1 0 0,0 1-1 0 0,0 0 0 0 0,0-1 1 0 0,0 1-1 0 0,0 0 0 0 0,0 0 1 0 0,-1 0-1 0 0,1 0 0 0 0,0 1 1 0 0,0-1-1 0 0,-1 0 0 0 0,1 1 0 0 0,-1 0 1 0 0,1-1-1 0 0,0 1 0 0 0,-1 0 1 0 0,1 0-1 0 0,-1 1 0 0 0,1-1 1 0 0,0 0-1 0 0,-1 1 0 0 0,1 0 1 0 0,0-1-1 0 0,0 1 0 0 0,-1 0 1 0 0,1 0-1 0 0,0 0 0 0 0,0 0 1 0 0,0 1-1 0 0,0-1 0 0 0,0 0 1 0 0,0 1-1 0 0,1 0 0 0 0,-1-1 1 0 0,0 1 14 0 0,-105 93-283 0 0,106-94 277 0 0,0 1 1 0 0,-1-1-1 0 0,1 1 1 0 0,0-1-1 0 0,0 1 0 0 0,0 0 1 0 0,0-1-1 0 0,0 1 1 0 0,0 0-1 0 0,0 0 1 0 0,1-1-1 0 0,-1 1 0 0 0,1 0 1 0 0,-1 0-1 0 0,1 0 1 0 0,0 0-1 0 0,-1 0 0 0 0,1 0 1 0 0,0 0-1 0 0,1 0 1 0 0,-1 0-1 0 0,0 0 0 0 0,0 0 1 0 0,1-1-1 0 0,-1 1 1 0 0,1 0-1 0 0,0 0 0 0 0,-1 0 1 0 0,1 0-1 0 0,0-1 1 0 0,0 1-1 0 0,0 0 1 0 0,0-1-1 0 0,0 1 0 0 0,1-1 1 0 0,-1 1-1 0 0,0-1 1 0 0,1 0-1 0 0,-1 1 0 0 0,1-1 1 0 0,0 0-1 0 0,-1 0 1 0 0,1 0-1 0 0,0 0 0 0 0,-1 0 1 0 0,1-1-1 0 0,0 1 1 0 0,0 0-1 0 0,0-1 0 0 0,0 0 1 0 0,0 1-1 0 0,0-1 6 0 0,116 1 122 0 0,-55-6-125 0 0,-60 8 5 0 0,-1 0 0 0 0,0 0 0 0 0,0 0 0 0 0,0 0 0 0 0,-1 0 0 0 0,1 0 0 0 0,-1 1 0 0 0,0-1-1 0 0,1 0 1 0 0,-2 1 0 0 0,1-1 0 0 0,0 1 0 0 0,-1-1 0 0 0,1 1 0 0 0,-1-1 0 0 0,0 1 0 0 0,0-1 0 0 0,-1 1 0 0 0,1-1 0 0 0,-1 1 0 0 0,1-1 0 0 0,-1 1 0 0 0,0-1 0 0 0,-1 3-2 0 0,0-2-1 0 0,0 0 1 0 0,0 1-1 0 0,1-1 1 0 0,0 1 0 0 0,0-1-1 0 0,0 1 1 0 0,0-1-1 0 0,1 1 1 0 0,0 0 0 0 0,0-1-1 0 0,0 1 1 0 0,1 0-1 0 0,-1-1 1 0 0,1 1 0 0 0,0 0-1 0 0,0-1 1 0 0,1 0-1 0 0,-1 1 1 0 0,1-1 0 0 0,0 0-1 0 0,0 0 1 0 0,1 1-1 0 0,-1-2 1 0 0,1 1 0 0 0,0 0-1 0 0,0-1 1 0 0,0 1-1 0 0,0-1 1 0 0,1 0 0 0 0,1 2 0 0 0,5 0 17 0 0,0 0 1 0 0,1 0-1 0 0,-1 0 1 0 0,1-2 0 0 0,0 1-1 0 0,0-1 1 0 0,1-1-1 0 0,-1 0 1 0 0,0-1-1 0 0,1 0 1 0 0,-1 0 0 0 0,1-2-1 0 0,-1 1 1 0 0,0-1-1 0 0,1-1 1 0 0,-1 0-1 0 0,0-1 1 0 0,0 0 0 0 0,6-2-18 0 0,3-2 66 0 0,-1-1 0 0 0,1 0 1 0 0,-1-1-1 0 0,-1-2 0 0 0,0 0 1 0 0,0 0-1 0 0,-1-2 0 0 0,-1 0 1 0 0,0-1-1 0 0,3-4-66 0 0,-13 12 17 0 0,0 0 0 0 0,-1 0-1 0 0,0 0 1 0 0,0 0 0 0 0,0-1-1 0 0,-1 0 1 0 0,0 0 0 0 0,0 0-1 0 0,-1 0 1 0 0,0 0 0 0 0,0-1-1 0 0,0 0 1 0 0,-1 0 0 0 0,-1 1-1 0 0,1-1 1 0 0,-1 0 0 0 0,0 0-1 0 0,-1-2-16 0 0,0-3 12 0 0,1 10-13 0 0,0 0 0 0 0,-1 1 0 0 0,1-1 0 0 0,-1 0 0 0 0,0 1 0 0 0,0-1 1 0 0,0 0-1 0 0,0 0 0 0 0,0 1 0 0 0,0-1 0 0 0,-1 0 0 0 0,0 1 0 0 0,1-1 0 0 0,-1 0 0 0 0,0 1 0 0 0,0-1 0 0 0,0 1 0 0 0,-1-1 0 0 0,1 1 0 0 0,0 0 0 0 0,-1-1 0 0 0,0 1 0 0 0,1 0 0 0 0,-1 0 0 0 0,0 0 0 0 0,0 0 0 0 0,0 1 0 0 0,-1-1 0 0 0,1 0 0 0 0,0 1 0 0 0,0 0 0 0 0,-1-1 0 0 0,1 1 1 0 0,-1 0-1 0 0,1 0 0 0 0,-4 0 1 0 0,0 0-15 0 0,0 1 1 0 0,-1-1-1 0 0,1 1 1 0 0,-1 1 0 0 0,1 0-1 0 0,0-1 1 0 0,-1 2 0 0 0,1-1-1 0 0,0 1 1 0 0,0 0 0 0 0,0 0-1 0 0,0 1 1 0 0,0-1-1 0 0,1 2 1 0 0,-1-1 0 0 0,1 0-1 0 0,0 1 1 0 0,0 0 0 0 0,0 0-1 0 0,0 1 1 0 0,-1 1 14 0 0,-5 5-20 0 0,1 1 0 0 0,0 0 0 0 0,1 0 1 0 0,0 1-1 0 0,1 0 0 0 0,0 0 0 0 0,1 1 1 0 0,-2 7 19 0 0,5-13 3 0 0,1 0 1 0 0,0 0-1 0 0,0 0 1 0 0,1 1-1 0 0,0-1 1 0 0,1 1-1 0 0,0-1 1 0 0,0 1-1 0 0,0-1 1 0 0,1 1-1 0 0,1 0 1 0 0,-1-1 0 0 0,2 1-1 0 0,-1 0 1 0 0,1-1-1 0 0,0 0 1 0 0,1 1-1 0 0,0-1 1 0 0,0 0-1 0 0,1 0 1 0 0,0-1-1 0 0,0 1 1 0 0,1-1-1 0 0,0 0 1 0 0,0 0 0 0 0,5 5-4 0 0,7-2 22 0 0,0 0 1 0 0,0-1-1 0 0,1-1 1 0 0,0-1-1 0 0,0-1 1 0 0,1 0 0 0 0,0-1-1 0 0,0-1 1 0 0,0-1-1 0 0,0-1 1 0 0,0 0-1 0 0,1-2 1 0 0,-1 0 0 0 0,9-2-23 0 0,32-14-949 0 0,-37 3-7240 0 0,-15 9-3854 0 0</inkml:trace>
  <inkml:trace contextRef="#ctx0" brushRef="#br0" timeOffset="36324.47">926 3200 0 0 0,'0'0'472'0'0,"0"0"574"0"0,0 0 311 0 0,0 0 314 0 0,0 0 272 0 0,0 0 88 0 0,0 0-130 0 0,0 0-254 0 0,0 0-281 0 0,0 0-284 0 0,0 0-237 0 0,-6-6-196 0 0,-18-16-111 0 0,-24 17 1235 0 0,-79 38 558 0 0,91-21-1941 0 0,1 1 1 0 0,0 2-1 0 0,1 1 0 0 0,1 2 0 0 0,0 2 0 0 0,-9 8-390 0 0,32-21 54 0 0,0 1 0 0 0,0 0 0 0 0,1 1 0 0 0,1 0 1 0 0,-1 0-1 0 0,1 1 0 0 0,1 0 0 0 0,0 0 0 0 0,0 1 0 0 0,1 0 0 0 0,0 2-54 0 0,4-9 21 0 0,0 1-1 0 0,0 0 0 0 0,0 0 1 0 0,1 0-1 0 0,-1 0 0 0 0,1 0 0 0 0,1 0 1 0 0,-1 0-1 0 0,1 0 0 0 0,0 0 1 0 0,0 1-1 0 0,0-1 0 0 0,1 0 1 0 0,-1 0-1 0 0,1 0 0 0 0,1 0 1 0 0,-1 0-1 0 0,1 0 0 0 0,0 0 1 0 0,0 0-1 0 0,0-1 0 0 0,0 1 1 0 0,1-1-1 0 0,0 0 0 0 0,0 1 1 0 0,0-1-1 0 0,1 0 0 0 0,0 0-20 0 0,6 3 68 0 0,1 0 0 0 0,1-1 0 0 0,-1 0 0 0 0,1-1-1 0 0,0 0 1 0 0,0-1 0 0 0,1 0 0 0 0,-1-1 0 0 0,1-1 0 0 0,0 0 0 0 0,-1 0 0 0 0,1-1-1 0 0,0-1 1 0 0,0 0 0 0 0,0-1 0 0 0,0 0 0 0 0,-1-1 0 0 0,9-2-68 0 0,4-2 141 0 0,0-1 0 0 0,-1-2 1 0 0,1 0-1 0 0,-2-1 1 0 0,1-2-1 0 0,13-8-141 0 0,-17 9 93 0 0,17-9 34 0 0,0-2-1 0 0,-2-2 1 0 0,-1-1 0 0 0,-1-1-1 0 0,-1-2 1 0 0,-2-1-1 0 0,-1-1 1 0 0,-1-2 0 0 0,-1-1-1 0 0,-2-1 1 0 0,-2-1-1 0 0,16-31-126 0 0,-25 40 7 0 0,-1-1 0 0 0,-1 0 1 0 0,-1 0-1 0 0,-1-1 0 0 0,-2-1 0 0 0,-1 0 0 0 0,3-23-7 0 0,-9 39-6 0 0,0 1 1 0 0,-1 0-1 0 0,0 0 0 0 0,-1 0 1 0 0,0 0-1 0 0,-1-1 1 0 0,0 1-1 0 0,-1 1 0 0 0,0-1 1 0 0,-1 0-1 0 0,0 1 1 0 0,-1 0-1 0 0,0 0 0 0 0,-1 0 1 0 0,0 0-1 0 0,-1 1 0 0 0,0 0 1 0 0,-1 1-1 0 0,0-1 1 0 0,-2 0 5 0 0,6 5-7 0 0,-1 0 1 0 0,0 0-1 0 0,0 0 1 0 0,0 1-1 0 0,-1 0 0 0 0,1 0 1 0 0,-1 1-1 0 0,0-1 1 0 0,0 1-1 0 0,-1 1 1 0 0,1-1-1 0 0,0 1 1 0 0,-1 0-1 0 0,1 1 1 0 0,-1-1-1 0 0,0 1 1 0 0,0 0-1 0 0,-1 1 7 0 0,0 0-8 0 0,1 0-1 0 0,-1 1 0 0 0,0-1 1 0 0,1 2-1 0 0,-1-1 1 0 0,1 1-1 0 0,0 0 0 0 0,-1 1 1 0 0,1 0-1 0 0,0 0 1 0 0,0 0-1 0 0,1 1 1 0 0,-1 0-1 0 0,1 0 0 0 0,0 1 1 0 0,0 0-1 0 0,0 0 1 0 0,0 1 8 0 0,-11 13 0 0 0,0 1 0 0 0,2 1 0 0 0,0 0 1 0 0,1 1-1 0 0,1 1 0 0 0,2 0 1 0 0,0 1-1 0 0,1 0 0 0 0,1 1 0 0 0,2 0 1 0 0,0 0-1 0 0,2 0 0 0 0,1 1 0 0 0,0 0 1 0 0,2 0-1 0 0,2 0 0 0 0,0 0 1 0 0,1 0-1 0 0,2 5 0 0 0,2-8 38 0 0,1 0 0 0 0,1 0 1 0 0,1-1-1 0 0,1 0 0 0 0,1-1 1 0 0,0 1-1 0 0,2-2 0 0 0,0 0 1 0 0,2 0-1 0 0,0-1 0 0 0,1-1 0 0 0,1 0 1 0 0,0-1-1 0 0,2-1 0 0 0,0-1 1 0 0,0 0-1 0 0,2-1 0 0 0,0-1 0 0 0,0-1 1 0 0,1-1-1 0 0,11 4-38 0 0,38 24 289 0 0,-68-37-4026 0 0,-18-15-9181 0 0,13 13 970 0 0</inkml:trace>
  <inkml:trace contextRef="#ctx0" brushRef="#br0" timeOffset="57811.475">1562 3310 808 0 0,'0'0'1843'0'0,"0"0"-169"0"0,0 0 29 0 0,0 0 124 0 0,0 0 24 0 0,0 0-155 0 0,0 0-350 0 0,0 0-398 0 0,0 0-304 0 0,0 0-184 0 0,0 0-77 0 0,2 38 3195 0 0,-5 233 781 0 0,3-227-4149 0 0,0-43-216 0 0,0-1-10 0 0,0 0-4 0 0,0 0 13 0 0,0 0 12 0 0,0 0-27 0 0,0 0-33 0 0,0 0-28 0 0,0 0-43 0 0,0-19-1576 0 0,0 4 212 0 0,0-4-1386 0 0,0 6-2227 0 0,0 5-4341 0 0</inkml:trace>
  <inkml:trace contextRef="#ctx0" brushRef="#br0" timeOffset="58174.351">1597 3012 1000 0 0,'0'0'3172'0'0,"0"0"-1067"0"0,0 0-310 0 0,0 0 134 0 0,0 0 143 0 0,0 0-47 0 0,0 0-270 0 0,0 0-486 0 0,0 0-408 0 0,0 0-316 0 0,0 0-216 0 0,0 0-119 0 0,0 0-53 0 0,-6 1 8 0 0,-39 19 346 0 0,35-7 382 0 0,16-23 737 0 0,29-55-977 0 0,-66 91-1988 0 0,31-23 725 0 0,0-2-7369 0 0,0-1-3085 0 0</inkml:trace>
  <inkml:trace contextRef="#ctx0" brushRef="#br0" timeOffset="62626.758">1953 3255 0 0 0,'0'0'755'0'0,"0"0"340"0"0,0 0 158 0 0,0 0 197 0 0,0 0 186 0 0,0 0 123 0 0,0 0 40 0 0,0 0-136 0 0,0 0-296 0 0,0 0-302 0 0,0 0-275 0 0,-5-3-171 0 0,-22-9 1471 0 0,15 46-926 0 0,-12 186 694 0 0,9-33-1219 0 0,15-171 13 0 0,-1-27 1031 0 0,0-26-756 0 0,4 3-884 0 0,2 1 0 0 0,1 0 0 0 0,2 0 1 0 0,1 1-1 0 0,1 0 0 0 0,2 0 0 0 0,1 1 1 0 0,2 1-1 0 0,1 0 0 0 0,17-24-43 0 0,-25 40 6 0 0,0 1-1 0 0,0 0 1 0 0,1 0-1 0 0,1 1 1 0 0,0 0-1 0 0,0 1 1 0 0,1 0 0 0 0,1 0-1 0 0,0 2 1 0 0,0-1-1 0 0,7-3-5 0 0,-18 13 0 0 0,0 1-1 0 0,0-1 0 0 0,0 0 0 0 0,0 0 1 0 0,0 0-1 0 0,0 1 0 0 0,0-1 0 0 0,0 0 1 0 0,0 1-1 0 0,-1-1 0 0 0,1 1 0 0 0,0-1 1 0 0,0 1-1 0 0,0-1 0 0 0,-1 1 0 0 0,1 0 1 0 0,0-1-1 0 0,-1 1 0 0 0,1 0 0 0 0,0 0 1 0 0,-1-1-1 0 0,1 1 0 0 0,-1 0 0 0 0,1 0 1 0 0,-1 0-1 0 0,0 0 0 0 0,1 0 0 0 0,-1 0 1 0 0,0 0-1 0 0,0-1 0 0 0,1 1 0 0 0,-1 0 1 0 0,0 0-1 0 0,0 0 0 0 0,0 0 0 0 0,0 0 1 0 0,0 0-1 0 0,0 0 0 0 0,-1 0 0 0 0,1 0 1 0 0,0 0-1 0 0,0 0 0 0 0,-1 0 1 0 0,-1 53 108 0 0,-43 82-209 0 0,52-118-2125 0 0,7-17-4592 0 0,-6-1 984 0 0,-4 0-4020 0 0</inkml:trace>
  <inkml:trace contextRef="#ctx0" brushRef="#br0" timeOffset="63104.555">2275 3505 4745 0 0,'0'0'1502'0'0,"0"0"79"0"0,0 0 146 0 0,0 0 138 0 0,0 0 37 0 0,0 0-150 0 0,0 0-313 0 0,0 0-335 0 0,0 0-264 0 0,31-11-204 0 0,99-35-126 0 0,-50 2 437 0 0,-62 28-659 0 0,-18 16-277 0 0,6-4 115 0 0,0 1 1 0 0,0-1-1 0 0,0 0 0 0 0,-1-1 0 0 0,0 1 0 0 0,0-1 0 0 0,0 0 1 0 0,-1 0-1 0 0,1-1 0 0 0,-1 1 0 0 0,0-1 0 0 0,-1 0 0 0 0,0 0 1 0 0,0 0-1 0 0,0 0 0 0 0,0-1 0 0 0,-1 1 0 0 0,0-1 0 0 0,-1 0-126 0 0,-3 4 7 0 0,-1 0 1 0 0,1 1-1 0 0,-1-1 0 0 0,0 1 0 0 0,0 0 0 0 0,0 0 1 0 0,0 0-1 0 0,0 0 0 0 0,-1 0 0 0 0,1 1 0 0 0,-1 0 0 0 0,1-1 1 0 0,-1 1-1 0 0,1 0 0 0 0,-1 1 0 0 0,1-1 0 0 0,-1 1 0 0 0,0 0 1 0 0,1-1-1 0 0,-1 2 0 0 0,0-1 0 0 0,0 0 0 0 0,1 1 0 0 0,-1 0 1 0 0,1-1-1 0 0,-4 2-7 0 0,6-1-4 0 0,-18 3-38 0 0,0 1 1 0 0,0 1-1 0 0,1 1 0 0 0,0 0 0 0 0,0 1 1 0 0,1 2-1 0 0,0-1 0 0 0,1 2 1 0 0,0 0-1 0 0,-9 9 42 0 0,18-15-8 0 0,-3 1 2 0 0,1 1 1 0 0,-1 1-1 0 0,2 0 1 0 0,-1 0-1 0 0,1 0 1 0 0,0 1-1 0 0,1 1 1 0 0,0-1-1 0 0,0 1 1 0 0,1 0-1 0 0,0 1 0 0 0,1-1 1 0 0,0 1-1 0 0,1 0 1 0 0,0 1-1 0 0,1-1 1 0 0,0 1-1 0 0,1-1 1 0 0,0 1-1 0 0,1 0 1 0 0,0-1-1 0 0,1 1 1 0 0,1 4 5 0 0,2-9 36 0 0,1 0-1 0 0,1 0 1 0 0,-1-1 0 0 0,1 1 0 0 0,0-1-1 0 0,1 0 1 0 0,-1 0 0 0 0,1-1 0 0 0,0 0-1 0 0,1 0 1 0 0,-1 0 0 0 0,1-1 0 0 0,0 0-1 0 0,0 0 1 0 0,0-1 0 0 0,1 0-1 0 0,-1 0 1 0 0,1-1 0 0 0,0 0 0 0 0,-1 0-1 0 0,1 0 1 0 0,0-1 0 0 0,0-1 0 0 0,0 1-1 0 0,4-1-35 0 0,17 2 117 0 0,0-1-1 0 0,1-1 0 0 0,-1-1 1 0 0,0-2-1 0 0,0-1 1 0 0,0-1-1 0 0,0-1 0 0 0,26-10-116 0 0,-55 16-17 0 0,23-15-1238 0 0,-20 10-2550 0 0,-3-1-3390 0 0,0 2-4490 0 0</inkml:trace>
  <inkml:trace contextRef="#ctx0" brushRef="#br0" timeOffset="67089.537">3111 3306 0 0 0,'0'0'782'0'0,"0"0"539"0"0,0 0 147 0 0,0 0-62 0 0,0 0-98 0 0,0 0-98 0 0,3 2-30 0 0,-3-2-723 0 0,11 4-257 0 0,-7 1 4044 0 0,-4-5-3597 0 0,0 0-67 0 0,0 0-18 0 0,0 0-29 0 0,0 0-15 0 0,0 0-22 0 0,0 0-27 0 0,0 0-34 0 0,0 0-23 0 0,0 0-4 0 0,0 0-1 0 0,0 0-5 0 0,0 0 1 0 0,0 0-17 0 0,-7 1 2253 0 0,-23 2-2195 0 0,19-2-379 0 0,1 0 1 0 0,-1 1-1 0 0,0 0 1 0 0,1 1-1 0 0,0 0 1 0 0,0 0-1 0 0,0 1 1 0 0,0 1-1 0 0,0 0 1 0 0,1 0-1 0 0,0 1 1 0 0,0 0-1 0 0,0 0 1 0 0,1 1-1 0 0,0 0 0 0 0,0 1 1 0 0,1-1-1 0 0,0 2 1 0 0,0-1-1 0 0,1 1 1 0 0,0 0-1 0 0,0 0 1 0 0,1 0-1 0 0,1 1 1 0 0,-1 0-1 0 0,2 0 1 0 0,-1 0-1 0 0,1 1 1 0 0,1-1-1 0 0,0 1 1 0 0,0-1-1 0 0,1 1 0 0 0,0 5-65 0 0,1 3 31 0 0,-1-13-9 0 0,1 1 1 0 0,0-1 0 0 0,0 1 0 0 0,0-1-1 0 0,0 1 1 0 0,1-1 0 0 0,0 0-1 0 0,1 1 1 0 0,0-1 0 0 0,0 0-1 0 0,0 0 1 0 0,0 0 0 0 0,1 0-1 0 0,0 0 1 0 0,0 0 0 0 0,1 0-23 0 0,2 1 82 0 0,1 0-1 0 0,-1 0 1 0 0,1-1-1 0 0,0 0 1 0 0,1 0 0 0 0,-1 0-1 0 0,1-1 1 0 0,0 0 0 0 0,1-1-1 0 0,-1 0 1 0 0,1 0 0 0 0,0-1-1 0 0,0 0 1 0 0,0-1 0 0 0,0 1-1 0 0,0-2 1 0 0,1 1-1 0 0,6-1-80 0 0,-3 0 111 0 0,1 0 0 0 0,0-1 1 0 0,-1 0-1 0 0,1-1 1 0 0,-1-1-1 0 0,1 0 0 0 0,-1-1 1 0 0,0 0-1 0 0,0-1 1 0 0,3-1-113 0 0,40-18 453 0 0,-88 31-4167 0 0,29-7 2958 0 0,-1 1-602 0 0,0-2-4366 0 0,1 0-6289 0 0</inkml:trace>
  <inkml:trace contextRef="#ctx0" brushRef="#br0" timeOffset="69452.401">3672 2960 0 0 0,'0'0'1158'0'0,"0"0"422"0"0,0 0 335 0 0,0 0 240 0 0,0 0 56 0 0,0 0-233 0 0,0 0-347 0 0,0 0-313 0 0,0 0-193 0 0,0 0-63 0 0,0 0-79 0 0,6-6 476 0 0,-5 5 4418 0 0,-5 174-4570 0 0,-9 0 0 0 0,-27 129-1307 0 0,33-158 48 0 0,0-112 1 0 0,7-31-56 0 0,0-1-7 0 0,0 0-5 0 0,0 0-8 0 0,0 0 3 0 0,0 0-18 0 0,0 0-5 0 0,0 0 0 0 0,0 0-22 0 0,0 0-14 0 0,0 0 3 0 0,0 0-24 0 0,-3-16-917 0 0,-3-38-3008 0 0,5 18-4692 0 0,1 28-2172 0 0</inkml:trace>
  <inkml:trace contextRef="#ctx0" brushRef="#br0" timeOffset="69800.581">3354 3306 6825 0 0,'0'0'2046'0'0,"0"0"-353"0"0,0 0-156 0 0,0 0 56 0 0,0 0-1 0 0,0 0-158 0 0,0 0-265 0 0,0 0-306 0 0,0 0-167 0 0,0 0-13 0 0,0 0 13 0 0,0 0 58 0 0,0 0 3 0 0,11 5-53 0 0,87 23 1042 0 0,-35-23-991 0 0,-1-3 1 0 0,1-2-1 0 0,40-7-755 0 0,-13 4-1325 0 0,-81 7-863 0 0,-5 2-5247 0 0,-3-5-3918 0 0</inkml:trace>
  <inkml:trace contextRef="#ctx0" brushRef="#br0" timeOffset="70116.438">4066 3395 6849 0 0,'0'0'2005'0'0,"0"0"-313"0"0,0 0-81 0 0,0 0 102 0 0,0 0 10 0 0,0 0-158 0 0,0 0-296 0 0,0 0-323 0 0,0 0-235 0 0,0 0-152 0 0,0 0-100 0 0,0 0-54 0 0,-6 32-46 0 0,-20 98-31 0 0,-7-16 682 0 0,31-108-2703 0 0,1-15-7929 0 0,1 5-1491 0 0</inkml:trace>
  <inkml:trace contextRef="#ctx0" brushRef="#br0" timeOffset="70270.415">4022 3082 13435 0 0,'0'0'1664'0'0,"0"0"-680"0"0,0 0-407 0 0,0 0-73 0 0,0 0-120 0 0,0 0-224 0 0,0 0-432 0 0,0 0-216 0 0,0 0-257 0 0,0 0-359 0 0,0 0-616 0 0,0 0-3225 0 0,0 0-3489 0 0</inkml:trace>
  <inkml:trace contextRef="#ctx0" brushRef="#br0" timeOffset="70605.924">4364 3229 9642 0 0,'0'0'2074'0'0,"0"0"-484"0"0,0 0-292 0 0,0 0-117 0 0,0 0-124 0 0,0 0-190 0 0,0 0-224 0 0,0 0-204 0 0,-18 31-134 0 0,-57 98-80 0 0,50-65 13 0 0,25-52-191 0 0,0-9-30 0 0,-2 2 16 0 0,1 0-1 0 0,-1 1 1 0 0,1-1 0 0 0,0 1-1 0 0,1-1 1 0 0,-1 1-1 0 0,1 0 1 0 0,0-1-1 0 0,0 1 1 0 0,1-1 0 0 0,0 1-1 0 0,0 0 1 0 0,0-1-1 0 0,1 0 1 0 0,-1 1-1 0 0,1-1 1 0 0,1 0-1 0 0,-1 0 1 0 0,1 0 0 0 0,-1 0-1 0 0,2 0 1 0 0,-1-1-1 0 0,0 1 1 0 0,1-1-1 0 0,0 0 1 0 0,0 0-1 0 0,0 0 1 0 0,0-1 0 0 0,1 1-1 0 0,-1-1 1 0 0,1 0-1 0 0,0-1 1 0 0,2 2-33 0 0,2-3 138 0 0,-1 0 1 0 0,1-1-1 0 0,-1 0 0 0 0,1 0 1 0 0,0-1-1 0 0,-1 0 0 0 0,1 0 1 0 0,-1-1-1 0 0,0-1 1 0 0,1 1-1 0 0,-1-1 0 0 0,0 0 1 0 0,-1-1-1 0 0,1 0 0 0 0,0 0 1 0 0,-1-1-1 0 0,0 0 1 0 0,0 0-1 0 0,-1 0 0 0 0,1-1 1 0 0,-1 0-1 0 0,0-1 1 0 0,-1 1-1 0 0,0-1 0 0 0,0 0 1 0 0,0 0-1 0 0,-1-1 0 0 0,0 1 1 0 0,0-1-1 0 0,-1 0 1 0 0,0 0-1 0 0,0 0 0 0 0,-1-1 1 0 0,0 1-1 0 0,0-1 0 0 0,-1 1 1 0 0,0-1-1 0 0,-1-7-138 0 0,1 11-26 0 0,0 0-1 0 0,-1 1 0 0 0,0-1 0 0 0,0 0 1 0 0,0 0-1 0 0,0 1 0 0 0,-1-1 1 0 0,0 0-1 0 0,0 0 0 0 0,0 1 0 0 0,0-1 1 0 0,-1 1-1 0 0,1-1 0 0 0,-1 1 1 0 0,-1 0-1 0 0,1 0 0 0 0,0 0 0 0 0,-1 0 1 0 0,0 0-1 0 0,0 0 0 0 0,0 1 1 0 0,0-1-1 0 0,-1 1 0 0 0,0 0 0 0 0,1 0 1 0 0,-1 0-1 0 0,0 1 0 0 0,0-1 1 0 0,0 1-1 0 0,-1 0 0 0 0,1 0 0 0 0,-1 0 1 0 0,1 1-1 0 0,-4-1 27 0 0,-35-2-1791 0 0,25 4-1501 0 0,10 0 655 0 0,-2 0-7810 0 0</inkml:trace>
  <inkml:trace contextRef="#ctx0" brushRef="#br0" timeOffset="71157.302">4650 3524 448 0 0,'0'0'2458'0'0,"0"0"-700"0"0,0 0-6 0 0,0 0 256 0 0,0 0 53 0 0,0 0-158 0 0,0 0-260 0 0,0 0-248 0 0,0 0-156 0 0,0 0-75 0 0,0 0-53 0 0,0 0-84 0 0,0 0-90 0 0,6 0-114 0 0,39-9 447 0 0,-8-32-622 0 0,-3-2 0 0 0,-1-1 0 0 0,-3-2-1 0 0,1-5-647 0 0,-30 50 3 0 0,-2 2-12 0 0,1-1 1 0 0,0 1-1 0 0,0 0 1 0 0,0-1-1 0 0,0 1 1 0 0,0-1-1 0 0,0 1 1 0 0,0-1 0 0 0,0 1-1 0 0,1 0 1 0 0,-1-1-1 0 0,0 1 1 0 0,0-1-1 0 0,0 1 1 0 0,1-1-1 0 0,-1 1 1 0 0,0-1-1 0 0,0 1 1 0 0,1-1-1 0 0,-1 1 1 0 0,1-1-1 0 0,-1 1 1 0 0,0-1-1 0 0,1 0 1 0 0,-1 1 0 0 0,1-1-1 0 0,-1 1 1 0 0,1-1-1 0 0,-1 0 1 0 0,1 0-1 0 0,-1 1 1 0 0,1-1-1 0 0,-1 0 1 0 0,1 0-1 0 0,-1 0 1 0 0,1 1-1 0 0,0-1 1 0 0,-1 0-1 0 0,1 0 1 0 0,-1 0-1 0 0,1 0 1 0 0,0 0-1 0 0,-1 0 1 0 0,1 0 0 0 0,-1 0-1 0 0,1-1 1 0 0,-1 1-1 0 0,1 0 1 0 0,-1 0-1 0 0,1 0 1 0 0,0-1-1 0 0,-1 1 1 0 0,1 0-1 0 0,-1-1 1 0 0,1 1-1 0 0,-1 0 9 0 0,4 18 48 0 0,6 15-63 0 0,36 66 46 0 0,-41-92 15 0 0,0-1 0 0 0,1 1 0 0 0,-1-1 0 0 0,1-1 0 0 0,1 1 0 0 0,-1-1-1 0 0,1 0 1 0 0,0 0 0 0 0,0-1 0 0 0,1 0 0 0 0,-1 0 0 0 0,1-1 0 0 0,0 0 0 0 0,-1 0 0 0 0,1-1 0 0 0,1 0 0 0 0,-1-1 0 0 0,0 1-1 0 0,0-2 1 0 0,1 1 0 0 0,2-1-46 0 0,-6-3 79 0 0,0 1-1 0 0,0-2 1 0 0,0 1-1 0 0,0 0 1 0 0,-1-1 0 0 0,1 0-1 0 0,-1 0 1 0 0,0 0-1 0 0,0-1 1 0 0,-1 1-1 0 0,1-1 1 0 0,-1 0-1 0 0,0 0 1 0 0,0 0 0 0 0,-1-1-1 0 0,1 1 1 0 0,-1-1-1 0 0,0 1 1 0 0,-1-1-1 0 0,1 1 1 0 0,-1-1-1 0 0,-1 0 1 0 0,1-1-79 0 0,0 3 18 0 0,19-100-1 0 0,-12 25-1305 0 0,-8 46-6246 0 0,0 32 7142 0 0,0-4-11603 0 0</inkml:trace>
  <inkml:trace contextRef="#ctx0" brushRef="#br0" timeOffset="74667.582">6262 3332 3873 0 0,'0'0'2400'0'0,"0"0"-94"0"0,0 0-12 0 0,0 0-6 0 0,0 0-172 0 0,0 0-291 0 0,0 0-387 0 0,0 0-370 0 0,0 0-272 0 0,0 0-189 0 0,0 0-112 0 0,-2-2-64 0 0,-5-5-30 0 0,5 5-15 0 0,2 2-17 0 0,0 0-32 0 0,-19 70 1834 0 0,-15 103-1409 0 0,32-148-429 0 0,0 12-1717 0 0,17-59-1707 0 0,-6-10-1801 0 0,-7 22 1285 0 0,3-6-7947 0 0</inkml:trace>
  <inkml:trace contextRef="#ctx0" brushRef="#br0" timeOffset="74946.549">6130 2898 11530 0 0,'0'0'2769'0'0,"0"0"-1201"0"0,0 0-495 0 0,0 0-193 0 0,0 0-112 0 0,0 0-96 0 0,0 0-176 0 0,0 0-224 0 0,0 0-168 0 0,0 0-136 0 0,0 0-48 0 0,0 0-80 0 0,0 0-136 0 0,-24 62-176 0 0,37-51-392 0 0,1 0-1001 0 0,-3-7-3856 0 0,-3 0-4921 0 0</inkml:trace>
  <inkml:trace contextRef="#ctx0" brushRef="#br0" timeOffset="75288.337">6465 3516 8970 0 0,'0'0'2571'0'0,"0"0"-726"0"0,0 0-276 0 0,0 0 102 0 0,0 0 27 0 0,0 0-168 0 0,0 0-269 0 0,0 0-273 0 0,0 0-183 0 0,0 0-116 0 0,0 0-93 0 0,0 0-77 0 0,0 0-80 0 0,12-13-81 0 0,69-87 420 0 0,25-40-174 0 0,-106 140-609 0 0,0-1-1 0 0,1 0 1 0 0,-1 1 0 0 0,1-1-1 0 0,-1 0 1 0 0,1 1-1 0 0,-1-1 1 0 0,1 1 0 0 0,-1-1-1 0 0,1 0 1 0 0,-1 1-1 0 0,1 0 1 0 0,0-1 0 0 0,-1 1-1 0 0,1-1 1 0 0,0 1-1 0 0,0 0 1 0 0,-1-1 0 0 0,1 1-1 0 0,0 0 1 0 0,0 0-1 0 0,-1 0 1 0 0,1-1 0 0 0,0 1-1 0 0,0 0 1 0 0,0 0-1 0 0,-1 0 1 0 0,1 0 0 0 0,0 0-1 0 0,0 1 1 0 0,0-1 0 0 0,-1 0-1 0 0,1 0 1 0 0,0 0-1 0 0,0 1 1 0 0,-1-1 0 0 0,1 0-1 0 0,0 1 1 0 0,-1-1-1 0 0,1 1 1 0 0,0-1 0 0 0,-1 1-1 0 0,1-1 1 0 0,0 1-1 0 0,-1-1 1 0 0,1 1 0 0 0,-1 0-1 0 0,1-1 1 0 0,-1 1-1 0 0,0 0 1 0 0,1-1 0 0 0,-1 1-1 0 0,1 0 1 0 0,-1 0-1 0 0,0-1 1 0 0,0 1 0 0 0,0 0-1 0 0,1 0 6 0 0,9 59 1 0 0,-8-40 14 0 0,-1-15-13 0 0,-1 0 0 0 0,1 0 0 0 0,0 0 0 0 0,0 0 0 0 0,0 0 0 0 0,1 0 0 0 0,0 0 0 0 0,0-1 0 0 0,0 1 0 0 0,1 0 0 0 0,-1-1 0 0 0,1 0 0 0 0,0 0 0 0 0,0 1 0 0 0,1-2 0 0 0,-1 1 0 0 0,1 0 0 0 0,0-1 0 0 0,0 0 1 0 0,0 1-1 0 0,0-2 0 0 0,0 1 0 0 0,1 0 0 0 0,-1-1 0 0 0,1 0 0 0 0,0 0 0 0 0,0 0 0 0 0,0-1 0 0 0,0 1 0 0 0,0-1 0 0 0,0-1 0 0 0,1 1-2 0 0,1-1 16 0 0,-2 1 18 0 0,1-1 1 0 0,-1 0-1 0 0,1 0 1 0 0,-1 0-1 0 0,0-1 0 0 0,1 0 1 0 0,-1 0-1 0 0,0 0 1 0 0,0-1-1 0 0,0 1 1 0 0,0-1-1 0 0,0 0 0 0 0,0-1 1 0 0,0 1-1 0 0,-1-1 1 0 0,2-1-35 0 0,6-6 116 0 0,0-1 1 0 0,-1 0 0 0 0,-1-1-1 0 0,0 0 1 0 0,0-1 0 0 0,-1 0-1 0 0,-1 0 1 0 0,0-1 0 0 0,0 0-1 0 0,-2 0 1 0 0,0-1 0 0 0,-1 0-1 0 0,0 0 1 0 0,-1-1 0 0 0,2-14-117 0 0,-4-4-26 0 0,-2 20-2969 0 0,2 14-7166 0 0,0 0-2448 0 0</inkml:trace>
  <inkml:trace contextRef="#ctx0" brushRef="#br0" timeOffset="76195.925">8269 3203 0 0 0,'0'0'1778'0'0,"0"0"382"0"0,0 0 327 0 0,0 0 85 0 0,0 0-216 0 0,0 0-433 0 0,0 0-401 0 0,0 0-261 0 0,0 0-203 0 0,0 0-82 0 0,-1-3-94 0 0,1 2-812 0 0,-1 0 1 0 0,0-1 0 0 0,0 1 0 0 0,1 0-1 0 0,-1 0 1 0 0,0 0 0 0 0,0 0 0 0 0,0-1-1 0 0,0 1 1 0 0,0 1 0 0 0,0-1-1 0 0,-1 0 1 0 0,1 0 0 0 0,0 0 0 0 0,0 1-1 0 0,-1-1 1 0 0,1 0 0 0 0,0 1-1 0 0,-1-1 1 0 0,1 1 0 0 0,-1 0 0 0 0,1-1-1 0 0,0 1 1 0 0,-1 0 0 0 0,1 0 0 0 0,-1 0-1 0 0,1 0 1 0 0,-1 0 0 0 0,1 0-1 0 0,-1 0 1 0 0,1 1 0 0 0,-1-1-71 0 0,-13 1 205 0 0,0-1 0 0 0,0 2 1 0 0,1 0-1 0 0,-1 1 0 0 0,1 1 1 0 0,0 0-1 0 0,0 0 0 0 0,0 2 0 0 0,0 0 1 0 0,1 0-1 0 0,0 1 0 0 0,0 1 1 0 0,1 0-1 0 0,0 1 0 0 0,-3 3-205 0 0,9-6 25 0 0,1 1 0 0 0,1-1 0 0 0,-1 1 0 0 0,1 0 0 0 0,0 1-1 0 0,0-1 1 0 0,1 1 0 0 0,0 0 0 0 0,1-1 0 0 0,-1 1 0 0 0,2 0 0 0 0,-1 1-1 0 0,1-1 1 0 0,0 0 0 0 0,1 0 0 0 0,0 1 0 0 0,0-1 0 0 0,1 0 0 0 0,0 0 0 0 0,0 0-1 0 0,1 1 1 0 0,0-1 0 0 0,0-1 0 0 0,1 1 0 0 0,0 0 0 0 0,0-1 0 0 0,1 1 0 0 0,0-1-1 0 0,1 0 1 0 0,-1 0 0 0 0,1-1 0 0 0,0 1 0 0 0,1-1 0 0 0,6 5-25 0 0,-2-3 6 0 0,0-2 1 0 0,1 0-1 0 0,0 0 1 0 0,0-1 0 0 0,1 0-1 0 0,-1-1 1 0 0,1 0-1 0 0,0-1 1 0 0,0 0 0 0 0,1-1-1 0 0,-1 0 1 0 0,0-1-1 0 0,1-1 1 0 0,-1 0-1 0 0,1 0 1 0 0,11-3-7 0 0,114-40-862 0 0,-101 28 262 0 0,71-35-2868 0 0,-42 8-6566 0 0,-47 27-270 0 0</inkml:trace>
  <inkml:trace contextRef="#ctx0" brushRef="#br0" timeOffset="76772.439">8753 3248 5961 0 0,'0'0'1701'0'0,"0"0"-96"0"0,0 0 62 0 0,0 0 98 0 0,0 0-10 0 0,0 0-170 0 0,-31 22-278 0 0,-97 70-248 0 0,53-23 754 0 0,64-54-1464 0 0,-20 71 844 0 0,30-83-1174 0 0,1-1-1 0 0,0 1 1 0 0,0-1 0 0 0,0 1-1 0 0,1-1 1 0 0,-1 1 0 0 0,0-1 0 0 0,1 1-1 0 0,0-1 1 0 0,-1 1 0 0 0,1-1-1 0 0,0 0 1 0 0,0 1 0 0 0,1-1-1 0 0,-1 0 1 0 0,0 0 0 0 0,1 0-1 0 0,-1 0 1 0 0,1 0 0 0 0,0 0-1 0 0,-1-1 1 0 0,1 1 0 0 0,0 0 0 0 0,0-1-1 0 0,0 1 1 0 0,0-1 0 0 0,1 0-1 0 0,-1 0 1 0 0,0 0 0 0 0,0 0-1 0 0,1 0 1 0 0,-1 0 0 0 0,1 0-1 0 0,1-1-18 0 0,10 0 89 0 0,1 0 0 0 0,0-1 0 0 0,-1-1 0 0 0,1-1 0 0 0,-1 0 0 0 0,1 0 0 0 0,-1-2 0 0 0,0 0 0 0 0,-1 0 0 0 0,1-1 0 0 0,-1-1 0 0 0,0 0 0 0 0,-1-1 0 0 0,0-1 0 0 0,0 1 0 0 0,-1-2 0 0 0,0 0 0 0 0,0 0 0 0 0,3-6-89 0 0,-2 6 19 0 0,113-97 40 0 0,-121 133-297 0 0,-5 1 280 0 0,10 84-42 0 0,-8-108 1 0 0,0 0 1 0 0,0 1-1 0 0,1-1 1 0 0,-1 0-1 0 0,1 0 1 0 0,0 0-1 0 0,0-1 1 0 0,0 1-1 0 0,0 0 1 0 0,0-1-1 0 0,0 1 1 0 0,1-1-1 0 0,0 0 1 0 0,-1 0-1 0 0,1 0 1 0 0,0 0-1 0 0,0 0 1 0 0,0-1-1 0 0,0 1 1 0 0,0-1 0 0 0,0 0-1 0 0,0 1 1 0 0,1-2-1 0 0,-1 1 1 0 0,0 0-1 0 0,1-1 1 0 0,-1 1-1 0 0,0-1 1 0 0,1 0-1 0 0,2 0-1 0 0,70-18 190 0 0,-50 0-127 0 0,0-1 1 0 0,-1-1-1 0 0,-2-1 1 0 0,0-1 0 0 0,-1-1-1 0 0,-1-1 1 0 0,-1-1-1 0 0,-1-1 1 0 0,-2 0 0 0 0,-1-1-1 0 0,0-1 1 0 0,-2-1-1 0 0,2-10-63 0 0,-7 14-8 0 0,-1 1 0 0 0,-1-2-1 0 0,-2 1 1 0 0,0-1-1 0 0,-2 0 1 0 0,0 0 0 0 0,-2 0-1 0 0,-1 0 1 0 0,-1-1-1 0 0,-3-7 9 0 0,3 22-8 0 0,-1 0-1 0 0,-1 0 0 0 0,0 0 1 0 0,-1 0-1 0 0,-1 1 0 0 0,1-1 1 0 0,-2 1-1 0 0,1 0 0 0 0,-2 0 9 0 0,5 7-9 0 0,0 1-1 0 0,0-1 1 0 0,-1 1-1 0 0,0-1 1 0 0,1 1-1 0 0,-1 0 1 0 0,0 0-1 0 0,-1 0 1 0 0,1 1-1 0 0,0-1 1 0 0,-1 1-1 0 0,0-1 1 0 0,1 1-1 0 0,-1 0 1 0 0,0 1-1 0 0,0-1 1 0 0,0 1-1 0 0,0 0 1 0 0,0 0-1 0 0,0 0 1 0 0,-1 0-1 0 0,1 1 1 0 0,0-1-1 0 0,0 1 1 0 0,-1 0-1 0 0,1 0 1 0 0,-1 1 9 0 0,-2 2-10 0 0,0 1 1 0 0,0 0 0 0 0,0 0-1 0 0,1 1 1 0 0,0-1 0 0 0,0 1-1 0 0,0 1 1 0 0,0-1 0 0 0,1 1-1 0 0,0 0 1 0 0,0 0 0 0 0,1 1-1 0 0,0-1 1 0 0,0 1 0 0 0,-3 6 9 0 0,-1 5 11 0 0,1 0 1 0 0,0 1-1 0 0,1-1 1 0 0,1 2 0 0 0,1-1-1 0 0,1 0 1 0 0,1 1 0 0 0,0-1-1 0 0,1 1 1 0 0,2 0-1 0 0,0 8-11 0 0,-1-26 2 0 0,3 21 43 0 0,1-1-1 0 0,1 1 1 0 0,1-1 0 0 0,1 0 0 0 0,1 0-1 0 0,1-1 1 0 0,0 0 0 0 0,2-1 0 0 0,0 0 0 0 0,2 0-1 0 0,0-1 1 0 0,1-1 0 0 0,1-1 0 0 0,0 0-1 0 0,1 0 1 0 0,8 4-45 0 0,82 60-121 0 0,-82-95-2466 0 0,-18-4-6091 0 0,-4 13-2940 0 0</inkml:trace>
  <inkml:trace contextRef="#ctx0" brushRef="#br0" timeOffset="77139.764">9858 3244 6305 0 0,'0'0'2251'0'0,"0"0"-127"0"0,0 0-93 0 0,0 0-132 0 0,0 0-236 0 0,0 0-290 0 0,0 0-271 0 0,0 0-228 0 0,0 0-148 0 0,0 0-96 0 0,0 0-67 0 0,0 0-55 0 0,0 0-64 0 0,-17-3-56 0 0,-50-6-64 0 0,63 9-264 0 0,0-1 0 0 0,0 1 1 0 0,0 0-1 0 0,0 0 0 0 0,0 1 1 0 0,0-1-1 0 0,0 1 0 0 0,0 0 0 0 0,1 0 1 0 0,-1 0-1 0 0,0 0 0 0 0,0 1 0 0 0,1 0 1 0 0,-1-1-1 0 0,1 1 0 0 0,-1 1 0 0 0,1-1 1 0 0,-2 2-61 0 0,-4 2 139 0 0,3-2-105 0 0,0 1 1 0 0,0-1-1 0 0,0 1 0 0 0,0 0 0 0 0,1 0 0 0 0,0 1 1 0 0,0-1-1 0 0,1 1 0 0 0,-1 1 0 0 0,1-1 0 0 0,0 0 0 0 0,1 1 1 0 0,0 0-1 0 0,0 0 0 0 0,0 0 0 0 0,1 0 0 0 0,0 0 1 0 0,0 1-1 0 0,1-1 0 0 0,0 0 0 0 0,0 1 0 0 0,1 7-34 0 0,1-10 6 0 0,0 0 0 0 0,0 0 1 0 0,0 1-1 0 0,1-1 0 0 0,0 0 0 0 0,0 0 0 0 0,0 0 0 0 0,1 0 0 0 0,0-1 0 0 0,0 1 0 0 0,0-1 0 0 0,0 0 0 0 0,1 1 0 0 0,-1-1 0 0 0,1-1 0 0 0,0 1 0 0 0,0-1 0 0 0,1 1 0 0 0,-1-1 0 0 0,1 0 1 0 0,-1-1-1 0 0,1 1 0 0 0,0-1 0 0 0,0 0 0 0 0,0 0 0 0 0,0-1 0 0 0,1 1 0 0 0,-1-1 0 0 0,0 0 0 0 0,1-1 0 0 0,-1 1 0 0 0,1-1 0 0 0,-1 0 0 0 0,0 0 0 0 0,1-1 0 0 0,-1 0 0 0 0,1 0-6 0 0,98-24-471 0 0,-45-15-7513 0 0,-53 35-2261 0 0</inkml:trace>
  <inkml:trace contextRef="#ctx0" brushRef="#br0" timeOffset="77793.721">10086 3314 7026 0 0,'0'0'2101'0'0,"0"0"-298"0"0,0 0-54 0 0,0 0 58 0 0,0 0-104 0 0,0 0-243 0 0,0 0-358 0 0,0 0-321 0 0,0 0-239 0 0,0 0-170 0 0,0 0-132 0 0,0 0-87 0 0,-6 31-44 0 0,-18 96-34 0 0,24-90 3 0 0,4-34-38 0 0,0 0 0 0 0,1-1 1 0 0,-1 1-1 0 0,1-1 1 0 0,-1 0-1 0 0,1 0 0 0 0,0-1 1 0 0,0 1-1 0 0,0-1 1 0 0,0 0-1 0 0,0 0 1 0 0,0-1-1 0 0,0 0 0 0 0,0 0 1 0 0,1 0-1 0 0,-1 0 1 0 0,0-1-1 0 0,0 0 1 0 0,0 0-1 0 0,0 0 0 0 0,0-1 1 0 0,0 1-1 0 0,-1-1 1 0 0,1 0-1 0 0,0-1-40 0 0,106-75 642 0 0,-100 68-606 0 0,-1 0 0 0 0,0-1 0 0 0,-1 0 0 0 0,0 0 0 0 0,-1-1 0 0 0,0 0 0 0 0,-1-1 0 0 0,-1 1 0 0 0,2-4-36 0 0,1 5-119 0 0,-9 44-285 0 0,0-22 466 0 0,0-6-79 0 0,1 1 1 0 0,0-1 0 0 0,0 0-1 0 0,0 0 1 0 0,0 1 0 0 0,1-1-1 0 0,0 0 1 0 0,0 0 0 0 0,1-1-1 0 0,-1 1 1 0 0,1 0 0 0 0,0-1-1 0 0,0 0 1 0 0,1 1 0 0 0,-1-1-1 0 0,1-1 1 0 0,0 1 0 0 0,0 0 0 0 0,0-1-1 0 0,0 0 1 0 0,1 0 0 0 0,-1 0-1 0 0,1-1 1 0 0,0 1 0 0 0,0-1-1 0 0,0 0 1 0 0,0 0 0 0 0,0-1-1 0 0,0 0 1 0 0,2 1 16 0 0,2 0 53 0 0,1 0-1 0 0,-1 0 1 0 0,1-1-1 0 0,-1 0 1 0 0,1-1-1 0 0,-1 0 1 0 0,1 0-1 0 0,0-1 1 0 0,-1 0-1 0 0,1-1 1 0 0,-1 0-1 0 0,0 0 1 0 0,1-1-1 0 0,-1-1 1 0 0,-1 1-1 0 0,8-5-52 0 0,7-9 252 0 0,-1-1-1 0 0,-1-1 0 0 0,-1-1 0 0 0,-1-1 1 0 0,0-1-1 0 0,-2 0 0 0 0,0-1 1 0 0,-2-1-1 0 0,1-3-251 0 0,-1 1 63 0 0,0-1-1 0 0,-2 0 1 0 0,-1 0 0 0 0,-2-1-1 0 0,0-1 1 0 0,-2 0 0 0 0,-1 0-1 0 0,-2 0 1 0 0,0-1 0 0 0,-2 0 0 0 0,-2 0-1 0 0,-1-15-62 0 0,0 36 4 0 0,-1 0 0 0 0,-1 1 0 0 0,0-1 0 0 0,0 0 0 0 0,0 0 0 0 0,-1 1 0 0 0,0 0 0 0 0,-1-1 0 0 0,0 1 0 0 0,-1 1 0 0 0,1-1 0 0 0,-6-6-4 0 0,7 10-3 0 0,1 1 0 0 0,-1 0 0 0 0,0 0 0 0 0,0 1 0 0 0,0-1 0 0 0,0 1 0 0 0,0-1 0 0 0,-1 1 0 0 0,1 0 0 0 0,-1 0 0 0 0,1 0 0 0 0,-1 1 0 0 0,0 0 0 0 0,1-1 0 0 0,-1 1 0 0 0,0 0 0 0 0,0 1 0 0 0,0-1 0 0 0,0 1 0 0 0,0-1 0 0 0,0 1 0 0 0,0 1 0 0 0,0-1 0 0 0,0 0 0 0 0,0 1 0 0 0,0 0 0 0 0,0 0 0 0 0,0 0 0 0 0,1 0 0 0 0,-2 1 3 0 0,-5 5-4 0 0,0 0 0 0 0,0 0 0 0 0,0 1 0 0 0,1 1 0 0 0,1-1 0 0 0,-1 2 0 0 0,2-1 0 0 0,-1 1 0 0 0,1 0 0 0 0,0 0 0 0 0,1 1 0 0 0,1 0 0 0 0,-1 0 0 0 0,2 0 0 0 0,0 1 0 0 0,0 0 0 0 0,0 4 4 0 0,-4 19 17 0 0,2 1 0 0 0,1-1 0 0 0,1 1 0 0 0,3 0 0 0 0,1 0 0 0 0,4 33-17 0 0,-2-47 17 0 0,1 0 0 0 0,1-1 0 0 0,1 0 0 0 0,1 0-1 0 0,1 0 1 0 0,1-1 0 0 0,0 0 0 0 0,2 0 0 0 0,0-1-1 0 0,1 0 1 0 0,1-1 0 0 0,1 0 0 0 0,13 14-17 0 0,-23-29-7 0 0,1 1 0 0 0,0 0-1 0 0,0-1 1 0 0,0 1 0 0 0,0-1 0 0 0,0 0-1 0 0,0-1 1 0 0,1 1 0 0 0,0-1 0 0 0,-1 0 0 0 0,1 0-1 0 0,0 0 1 0 0,0 0 0 0 0,3-1 7 0 0,-6 0-150 0 0,0-1 0 0 0,0 0 0 0 0,0 0 0 0 0,0 0 0 0 0,0 0 0 0 0,0-1 0 0 0,0 1 0 0 0,-1-1 0 0 0,1 1 0 0 0,0-1 0 0 0,0 1 0 0 0,0-1 0 0 0,-1 0 0 0 0,1 0 0 0 0,0 0 0 0 0,-1 0 0 0 0,1 0 0 0 0,0 0 0 0 0,-1-1 0 0 0,0 1 0 0 0,1 0 0 0 0,-1-1-1 0 0,0 1 1 0 0,0-1 0 0 0,1-1 150 0 0,2-2-1154 0 0,1-2-2132 0 0,-2 1-2514 0 0,-1-2-6059 0 0</inkml:trace>
  <inkml:trace contextRef="#ctx0" brushRef="#br0" timeOffset="78638.182">11319 3292 9530 0 0,'0'0'4124'0'0,"0"0"-1987"0"0,0 0-782 0 0,0 0-96 0 0,0 0-90 0 0,0 0-172 0 0,0 0-209 0 0,0 0-252 0 0,-35 29-218 0 0,-111 91-148 0 0,49-26-83 0 0,-25 49-411 0 0,121-143 316 0 0,0 1 0 0 0,0 0 0 0 0,0 0 0 0 0,1 0 0 0 0,-1 0 0 0 0,0 0-1 0 0,0 0 1 0 0,0 0 0 0 0,1 0 0 0 0,-1 0 0 0 0,1 0 0 0 0,-1 0 0 0 0,1 0 0 0 0,-1 1 0 0 0,1-1 0 0 0,0 0 0 0 0,-1 0 0 0 0,1 0-1 0 0,0 1 1 0 0,0-1 0 0 0,0 0 0 0 0,0 1 0 0 0,0-1 0 0 0,0 0 0 0 0,0 0 0 0 0,0 1 0 0 0,1-1 0 0 0,-1 0 0 0 0,0 0-1 0 0,1 0 1 0 0,-1 1 0 0 0,1-1 0 0 0,-1 0 0 0 0,1 0 0 0 0,0 0 0 0 0,0 0 0 0 0,-1 0 0 0 0,1 0 0 0 0,0 0 0 0 0,0 0 0 0 0,0 0-1 0 0,0-1 1 0 0,0 1 0 0 0,0 0 0 0 0,0-1 0 0 0,0 1 0 0 0,0 0 0 0 0,0-1 0 0 0,0 1 0 0 0,1-1 0 0 0,-1 0 0 0 0,0 1 0 0 0,0-1-1 0 0,1 0 1 0 0,-1 0 0 0 0,0 0 0 0 0,0 1 0 0 0,1-1 0 0 0,-1-1 0 0 0,0 1 0 0 0,0 0 0 0 0,1 0 0 0 0,-1 0 0 0 0,0-1 8 0 0,11-2 53 0 0,0 0 0 0 0,0-1 0 0 0,0-1 1 0 0,-1 0-1 0 0,1-1 0 0 0,-2 0 0 0 0,1 0 1 0 0,0-1-1 0 0,3-4-53 0 0,12-6 83 0 0,12-8 137 0 0,-2-1-1 0 0,0-2 1 0 0,-2-2-1 0 0,-1-1 1 0 0,22-28-220 0 0,11-39 1252 0 0,-66 97-1117 0 0,0 1-52 0 0,0 19 27 0 0,-4 21-100 0 0,2-32-9 0 0,1 1 0 0 0,-1 0 0 0 0,2 0 1 0 0,-1 0-1 0 0,1 0 0 0 0,1 0 0 0 0,-1-1 1 0 0,1 1-1 0 0,1 0 0 0 0,0 0 0 0 0,0-1 1 0 0,1 1-1 0 0,0-1 0 0 0,0 1 0 0 0,1-1 1 0 0,0 0-2 0 0,1-1 0 0 0,-1-1 1 0 0,1 0-1 0 0,0-1 1 0 0,0 1-1 0 0,1-1 1 0 0,0 0-1 0 0,0 0 1 0 0,0 0-1 0 0,0-1 1 0 0,1 0-1 0 0,0-1 1 0 0,-1 1-1 0 0,1-1 1 0 0,1 0-1 0 0,-1-1 1 0 0,0 0-1 0 0,1 0 1 0 0,-1 0-1 0 0,1-1 1 0 0,-1 0-1 0 0,6-1 0 0 0,3 0 41 0 0,1 0 0 0 0,-1-2 0 0 0,1 0 1 0 0,-1-1-1 0 0,0 0 0 0 0,0-2 0 0 0,0 1 0 0 0,0-2 0 0 0,-1 0 0 0 0,0-1 0 0 0,0-1 0 0 0,0 0 0 0 0,-1-1 0 0 0,1-2-41 0 0,11-13 186 0 0,-1-1 1 0 0,-1-2-1 0 0,-1 0 0 0 0,-2-1 0 0 0,-1-2 1 0 0,-1 0-1 0 0,-1 0 0 0 0,-2-2 0 0 0,-1 0 0 0 0,4-16-186 0 0,-15 39 13 0 0,13-30 3 0 0,-2 1 0 0 0,-1-2 0 0 0,-3 0 0 0 0,-1 0-1 0 0,-1-1 1 0 0,-3 0 0 0 0,-1-1 0 0 0,-2-30-16 0 0,-1 32 1 0 0,0 27 0 0 0,-1 1-1 0 0,0-1 1 0 0,-1 1 0 0 0,0-1-1 0 0,-1 1 1 0 0,0-1-1 0 0,-1 1 1 0 0,-1-1 0 0 0,0 1-1 0 0,0 0 1 0 0,-1 0 0 0 0,-1 0-1 0 0,0 1 1 0 0,0-1 0 0 0,-4-3-1 0 0,7 12-1 0 0,-1 1 1 0 0,0-1 0 0 0,0 1-1 0 0,0 0 1 0 0,0 0-1 0 0,0 0 1 0 0,0 0 0 0 0,-1 0-1 0 0,1 1 1 0 0,-1 0 0 0 0,1-1-1 0 0,-1 1 1 0 0,1 0 0 0 0,-1 1-1 0 0,0-1 1 0 0,0 1 0 0 0,1 0-1 0 0,-1-1 1 0 0,0 2 0 0 0,0-1-1 0 0,1 0 1 0 0,-1 1 0 0 0,0 0-1 0 0,1-1 1 0 0,-1 1 0 0 0,1 1-1 0 0,-1-1 1 0 0,1 1 0 0 0,-1-1-1 0 0,1 1 1 0 0,0 0 0 0 0,0 0-1 0 0,0 0 1 0 0,0 1 0 0 0,0-1-1 0 0,0 1 1 0 0,1-1 0 0 0,-1 1-1 0 0,0 1 1 0 0,-9 17 2 0 0,0 0 1 0 0,2 1-1 0 0,0 0 0 0 0,2 0 0 0 0,0 1 1 0 0,2 0-1 0 0,0 1 0 0 0,2-1 0 0 0,1 1 1 0 0,0 0-1 0 0,2 0 0 0 0,0 0 0 0 0,2 0 0 0 0,1 0 1 0 0,1 1-3 0 0,-2 35 17 0 0,-2-25-24 0 0,2 0 0 0 0,1 0 0 0 0,2 0 0 0 0,1 0 0 0 0,2-1 0 0 0,1 1 0 0 0,2-2 0 0 0,1 1 0 0 0,3 2 7 0 0,7 5-2 0 0,2-1 0 0 0,1-1 1 0 0,2-1-1 0 0,2-1 0 0 0,26 25 2 0 0,1-22-398 0 0,-55-65-998 0 0,-14-31-2897 0 0,3 34-199 0 0,8 15 2079 0 0,0-1-6352 0 0</inkml:trace>
  <inkml:trace contextRef="#ctx0" brushRef="#br0" timeOffset="78915.491">11557 3178 15131 0 0,'0'0'2019'0'0,"0"0"-604"0"0,0 0-278 0 0,0 0 44 0 0,0 0 67 0 0,0 0-53 0 0,0 0-172 0 0,0 0-219 0 0,0 0-174 0 0,31 4-130 0 0,100 13-80 0 0,-15-13 215 0 0,177-31 2 0 0,-171 10-1746 0 0,-99 14 183 0 0,0-1-4391 0 0,-8 4-6936 0 0</inkml:trace>
  <inkml:trace contextRef="#ctx0" brushRef="#br0" timeOffset="79355.42">12825 3351 12035 0 0,'0'0'2516'0'0,"0"0"-742"0"0,0 0-510 0 0,0 0-80 0 0,0 0-1 0 0,0 0-52 0 0,0 0-129 0 0,0 0-191 0 0,0 0-153 0 0,0 0-94 0 0,0 0-66 0 0,-7 18-59 0 0,-51 122 426 0 0,38-19-875 0 0,29-103-1600 0 0,2-13-5820 0 0,-7-5-4283 0 0</inkml:trace>
  <inkml:trace contextRef="#ctx0" brushRef="#br0" timeOffset="79521.582">12751 3008 19092 0 0,'0'0'736'0'0,"0"0"-368"0"0,0 0-88 0 0,0 0-32 0 0,0 0-80 0 0,0 0-104 0 0,0 0-184 0 0,0 0-112 0 0,0 0-120 0 0,0 0-104 0 0,0 0-304 0 0,0 0-752 0 0,0 0-3217 0 0,30 59-7330 0 0</inkml:trace>
  <inkml:trace contextRef="#ctx0" brushRef="#br0" timeOffset="79793.473">13202 3299 13515 0 0,'0'0'2046'0'0,"0"0"-621"0"0,0 0-274 0 0,0 0-24 0 0,0 0-71 0 0,0 0-153 0 0,0 0-175 0 0,0 0-169 0 0,0 0-137 0 0,0 0-108 0 0,0 0-83 0 0,-21 33-50 0 0,-63 99-17 0 0,63-77 130 0 0,23-50-219 0 0,1-2-8 0 0,-1 1 1 0 0,1-1-1 0 0,0 0 1 0 0,0 0-1 0 0,0 0 1 0 0,0 0-1 0 0,0 0 1 0 0,1-1 0 0 0,-1 1-1 0 0,1-1 1 0 0,0 0-1 0 0,-1 0 1 0 0,1 0-1 0 0,0-1 1 0 0,0 0 0 0 0,0 1-1 0 0,0-1 1 0 0,1 0-1 0 0,-1-1 1 0 0,0 1-1 0 0,0-1 1 0 0,0 0 0 0 0,1 0-1 0 0,-1 0 1 0 0,0-1-1 0 0,0 1 1 0 0,1-1-1 0 0,-1 0 1 0 0,0 0 0 0 0,0-1-1 0 0,0 1 1 0 0,0-1-1 0 0,0 0 1 0 0,-1 0-1 0 0,1 0 1 0 0,-1 0 0 0 0,1-1-1 0 0,-1 1 1 0 0,3-4-68 0 0,4 0 43 0 0,0 0-1 0 0,0-1 1 0 0,0 0 0 0 0,-1-1 0 0 0,0 0 0 0 0,-1-1-1 0 0,1 1 1 0 0,-2-2 0 0 0,1 1 0 0 0,-1-1 0 0 0,-1 0-1 0 0,0 0 1 0 0,0-1 0 0 0,-1 0 0 0 0,-1 0-1 0 0,0 0 1 0 0,0-1 0 0 0,-1 0 0 0 0,0 1 0 0 0,-1-1-1 0 0,-1 0 1 0 0,1-4-43 0 0,-2 11-25 0 0,0 1 1 0 0,0-1-1 0 0,0 1 0 0 0,-1 0 0 0 0,1-1 0 0 0,-1 1 0 0 0,0-1 0 0 0,-1 1 1 0 0,1 0-1 0 0,-1 0 0 0 0,1 0 0 0 0,-1 0 0 0 0,-1 0 0 0 0,1 0 0 0 0,0 0 1 0 0,-1 1-1 0 0,0-1 0 0 0,0 1 0 0 0,0 0 0 0 0,0-1 0 0 0,0 2 0 0 0,-1-1 1 0 0,1 0-1 0 0,-1 1 0 0 0,0-1 0 0 0,0 1 0 0 0,0 0 0 0 0,0 0 0 0 0,0 1 1 0 0,0-1-1 0 0,-1 1 0 0 0,1 0 0 0 0,-2 0 25 0 0,-58 13-1964 0 0,27 16-4938 0 0,25-17-4826 0 0</inkml:trace>
  <inkml:trace contextRef="#ctx0" brushRef="#br0" timeOffset="80160.103">13482 3564 15451 0 0,'0'0'1606'0'0,"0"0"-423"0"0,0 0-90 0 0,0 0-12 0 0,0 0-114 0 0,0 0-146 0 0,0 0-150 0 0,0 0-115 0 0,0 0-63 0 0,13-35-58 0 0,40-109-55 0 0,-3 41 419 0 0,-35 84-690 0 0,-10 11-94 0 0,0 1-1 0 0,0 0 0 0 0,1 1 0 0 0,0-1 0 0 0,0 1 1 0 0,1 0-1 0 0,0 1 0 0 0,0-1 0 0 0,0 1 0 0 0,1 1 1 0 0,3-3-15 0 0,-9 8-7 0 0,-1 0 0 0 0,1 0 0 0 0,-1 0 1 0 0,0 0-1 0 0,1 0 0 0 0,-1 0 0 0 0,0 0 1 0 0,0 0-1 0 0,0 1 0 0 0,0-1 1 0 0,0 0-1 0 0,0 1 0 0 0,0-1 0 0 0,-1 1 1 0 0,1-1-1 0 0,0 1 0 0 0,-1-1 0 0 0,1 1 1 0 0,-1-1-1 0 0,1 1 0 0 0,-1 0 0 0 0,0-1 1 0 0,0 1-1 0 0,0 0 0 0 0,0-1 1 0 0,0 1-1 0 0,0 0 0 0 0,0-1 0 0 0,-1 2 7 0 0,2 5-21 0 0,8 35-12 0 0,33 98-46 0 0,-39-135 89 0 0,0 0 0 0 0,0-1 1 0 0,1 0-1 0 0,-1 1 0 0 0,1-1 0 0 0,0-1 0 0 0,1 1 1 0 0,-1-1-1 0 0,1 1 0 0 0,0-1 0 0 0,0 0 0 0 0,1-1 0 0 0,-1 0 1 0 0,1 1-1 0 0,-1-2 0 0 0,1 1 0 0 0,0-1 0 0 0,0 0 0 0 0,0 0 1 0 0,0 0-1 0 0,5 0-10 0 0,-5-2 75 0 0,1 1-1 0 0,0-1 1 0 0,-1-1 0 0 0,1 1-1 0 0,0-1 1 0 0,0 0 0 0 0,-1-1-1 0 0,1 0 1 0 0,-1 0 0 0 0,0 0 0 0 0,1-1-1 0 0,-1 0 1 0 0,0 0 0 0 0,-1 0-1 0 0,1-1 1 0 0,0 0 0 0 0,-1 0-1 0 0,0 0 1 0 0,0-1 0 0 0,0 1 0 0 0,-1-1-1 0 0,1-1 1 0 0,-1 1 0 0 0,0 0-1 0 0,2-5-74 0 0,75-157 147 0 0,-76 154-646 0 0,7-19-487 0 0,-5 11-4731 0 0,-5 13-6428 0 0</inkml:trace>
  <inkml:trace contextRef="#ctx0" brushRef="#br0" timeOffset="80919.665">14813 2739 4505 0 0,'0'0'3461'0'0,"0"0"-985"0"0,0 0-394 0 0,0 0-55 0 0,0 0-125 0 0,0 0-266 0 0,0 0-336 0 0,0 0-322 0 0,0 0-251 0 0,0 0-108 0 0,0 0-25 0 0,0 0 25 0 0,0 0 7 0 0,-7 19-28 0 0,-22 60-47 0 0,9 41 734 0 0,13-57-864 0 0,4 0 1 0 0,2 1 0 0 0,7 63-422 0 0,2-62 111 0 0,1 1-389 0 0,-7-20-2681 0 0,-1-44-420 0 0,3-1-5744 0 0,-4-1 8381 0 0,2 0-10139 0 0</inkml:trace>
  <inkml:trace contextRef="#ctx0" brushRef="#br0" timeOffset="81187.29">15062 3479 10986 0 0,'0'0'2061'0'0,"0"0"-522"0"0,0 0-250 0 0,0 0-151 0 0,0 0-187 0 0,0 0-228 0 0,0 0-221 0 0,-21 32-179 0 0,-63 98-123 0 0,33-60 8 0 0,9-38-992 0 0,25-28-2510 0 0,-2-3-4477 0 0,8-1-300 0 0</inkml:trace>
  <inkml:trace contextRef="#ctx0" brushRef="#br0" timeOffset="81437.529">14719 3491 12003 0 0,'0'0'2488'0'0,"0"0"-538"0"0,0 0-388 0 0,0 0-224 0 0,0 0-167 0 0,0 0-89 0 0,0 0-68 0 0,0 0-86 0 0,32 20-125 0 0,99 64-154 0 0,-66-26 189 0 0,-43-35-986 0 0,76 66 969 0 0,-16-65-6642 0 0,-74-25-137 0 0,-4-2-5785 0 0</inkml:trace>
  <inkml:trace contextRef="#ctx0" brushRef="#br0" timeOffset="81652.325">15562 2879 11851 0 0,'0'0'2704'0'0,"0"0"-754"0"0,0 0-511 0 0,0 0-159 0 0,0 0-157 0 0,0 0-201 0 0,0 0-216 0 0,0 0-127 0 0,0 0-27 0 0,0 0 34 0 0,0 0 47 0 0,0 0-61 0 0,0 0-76 0 0,8 23-70 0 0,24 74-65 0 0,-7 81 510 0 0,4 167-1200 0 0,-28-336-234 0 0,5 24-119 0 0,6-14-7217 0 0,-9-16-3662 0 0</inkml:trace>
  <inkml:trace contextRef="#ctx0" brushRef="#br0" timeOffset="81888.807">16048 3549 14011 0 0,'0'0'1807'0'0,"0"0"-479"0"0,0 0-102 0 0,0 0-48 0 0,0 0-134 0 0,0 0-204 0 0,-26 34-248 0 0,-83 103-239 0 0,18-6-87 0 0,79-112-874 0 0,-21 25 521 0 0,2-26-9132 0 0,26-18-1872 0 0</inkml:trace>
  <inkml:trace contextRef="#ctx0" brushRef="#br0" timeOffset="82070.826">15721 3630 10466 0 0,'0'0'4225'0'0,"0"0"-1906"0"0,0 0-804 0 0,0 0-202 0 0,0 0-163 0 0,0 0-113 0 0,0 0-113 0 0,31 18-101 0 0,100 53-111 0 0,28-2 658 0 0,-157-68-1453 0 0,104 43-310 0 0,-62-30-6570 0 0,-39-13-4715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7:1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830 320 0 0 0,'0'0'295'0'0,"0"0"442"0"0,0 0 265 0 0,0-10 150 0 0,0-29-28 0 0,-1 40 7476 0 0,-2 10-4375 0 0,-11 77-3651 0 0,21 223 1729 0 0,-12-110-1145 0 0,3 25-109 0 0,19-47-657 0 0,-17-172-371 0 0,0 1 30 0 0,1 1 1 0 0,-1-1 0 0 0,-1 0 0 0 0,0 1 0 0 0,0-1-1 0 0,0 0 1 0 0,-1 0 0 0 0,0 0 0 0 0,-1 0 0 0 0,0 0-1 0 0,0 0 1 0 0,-1 0 0 0 0,-1 2-52 0 0,-26 69-68 0 0,31-78-9 0 0,0-1-26 0 0,0 0-24 0 0,0 0-19 0 0,4-2-168 0 0,0 0 0 0 0,-1 0 1 0 0,1-1-1 0 0,-1 1 1 0 0,1-1-1 0 0,-1 0 1 0 0,0 0-1 0 0,0 0 0 0 0,0 0 1 0 0,-1 0-1 0 0,1-1 1 0 0,-1 1-1 0 0,0-1 1 0 0,0 0-1 0 0,0 0 0 0 0,0 0 1 0 0,1-4 313 0 0,-2 5-540 0 0,9-18-2679 0 0,-5 6-1939 0 0,-1 4-3378 0 0</inkml:trace>
  <inkml:trace contextRef="#ctx0" brushRef="#br0" timeOffset="519.448">814 280 0 0 0,'0'0'411'0'0,"0"0"792"0"0,0 0 405 0 0,0 0 195 0 0,0 0 24 0 0,0 0-85 0 0,0 0-180 0 0,0 0-213 0 0,0 0-177 0 0,0 0-205 0 0,0 0-181 0 0,-2-3-139 0 0,2 4-620 0 0,1-1 1 0 0,-1 0 0 0 0,0 1-1 0 0,0-1 1 0 0,0 1-1 0 0,0-1 1 0 0,0 1 0 0 0,0-1-1 0 0,0 0 1 0 0,0 1 0 0 0,0-1-1 0 0,0 1 1 0 0,0-1 0 0 0,0 0-1 0 0,0 1 1 0 0,0-1 0 0 0,-1 1-1 0 0,1-1 1 0 0,0 0 0 0 0,0 1-1 0 0,0-1 1 0 0,-1 1 0 0 0,1-1-1 0 0,0 0 1 0 0,0 1 0 0 0,-1-1-1 0 0,1 0 1 0 0,0 1 0 0 0,-1-1-1 0 0,1 0 1 0 0,0 0 0 0 0,-1 1-1 0 0,1-1 1 0 0,0 0 0 0 0,-1 0-1 0 0,1 0 1 0 0,-1 0 0 0 0,1 1-1 0 0,0-1 1 0 0,-1 0-1 0 0,1 0 1 0 0,-1 0 0 0 0,1 0-1 0 0,0 0 1 0 0,-1 0 0 0 0,1 0-1 0 0,-1 0 1 0 0,1 0 0 0 0,-1 0-1 0 0,1 0 1 0 0,0 0 0 0 0,-1-1-1 0 0,1 1 1 0 0,-1 0 0 0 0,1 0-1 0 0,0 0 1 0 0,-1 0 0 0 0,1-1-1 0 0,0 1 1 0 0,-1 0 0 0 0,1 0-1 0 0,0-1 1 0 0,-1 1 0 0 0,1 0-1 0 0,0-1 1 0 0,-1 1 0 0 0,1 0-1 0 0,0-1-27 0 0,-7 17 65 0 0,-32 49 622 0 0,-2-1 0 0 0,-3-1 0 0 0,-3-3 0 0 0,-32 30-687 0 0,-156 142-602 0 0,233-230 1495 0 0,-11 12-5795 0 0,18-15-7836 0 0,2-3 10317 0 0</inkml:trace>
  <inkml:trace contextRef="#ctx0" brushRef="#br0" timeOffset="1432.498">823 342 0 0 0,'0'0'340'0'0,"0"0"848"0"0,0 0 483 0 0,0 0 170 0 0,0 0-92 0 0,0 0-275 0 0,0 0-298 0 0,0 0-249 0 0,0 0-175 0 0,0 0-121 0 0,0 0-77 0 0,0-3-44 0 0,-11 88 3754 0 0,43 160-1469 0 0,13 2-1652 0 0,-41-54-207 0 0,-24-47-556 0 0,18-126-344 0 0,1-1-1 0 0,1 1 0 0 0,1 0 0 0 0,0 0 0 0 0,2 0 0 0 0,0-1 1 0 0,1 1-1 0 0,3 6-35 0 0,-3 73 456 0 0,-26-47-289 0 0,34-86-8023 0 0,-4 13 18 0 0,-6 10 296 0 0</inkml:trace>
  <inkml:trace contextRef="#ctx0" brushRef="#br0" timeOffset="1873.752">681 401 0 0 0,'0'0'1407'0'0,"0"0"356"0"0,0 0-79 0 0,0 0-417 0 0,0 0-395 0 0,0 0-305 0 0,0 0-100 0 0,0 0 92 0 0,0 0 72 0 0,-13 15 69 0 0,-94 107 1232 0 0,40-48-925 0 0,4-3-500 0 0,-3-2 1 0 0,-3-4-1 0 0,-52 38-507 0 0,39-33-1133 0 0,92-76-5375 0 0,16-9 2153 0 0,-15 7 1973 0 0</inkml:trace>
  <inkml:trace contextRef="#ctx0" brushRef="#br0" timeOffset="2146.715">554 828 2929 0 0,'0'0'1796'0'0,"0"0"-366"0"0,0 0-195 0 0,0 0 41 0 0,0 0 111 0 0,0 0 14 0 0,0 0-116 0 0,0 0-225 0 0,-33 24-245 0 0,-104 76-184 0 0,27-9 466 0 0,-37 53-709 0 0,63-35-2896 0 0,71-84 85 0 0,8-7-3087 0 0,4-10-779 0 0</inkml:trace>
  <inkml:trace contextRef="#ctx0" brushRef="#br0" timeOffset="2381.819">578 1207 5041 0 0,'0'0'1532'0'0,"0"0"-270"0"0,0 0-144 0 0,0 0 157 0 0,-34 26 155 0 0,-111 79-77 0 0,2 11 1047 0 0,91-75-2499 0 0,-73 66 751 0 0,51-27-8238 0 0,69-72-792 0 0</inkml:trace>
  <inkml:trace contextRef="#ctx0" brushRef="#br0" timeOffset="8920.93">1072 1384 0 0 0,'0'0'484'0'0,"0"0"522"0"0,0 0 510 0 0,0 0 258 0 0,0 0-55 0 0,0 0-246 0 0,0 0-259 0 0,0 0-192 0 0,0 0-128 0 0,0 0-117 0 0,17 0 3711 0 0,2-5-3818 0 0,0 0-1 0 0,0 2 1 0 0,1 0-1 0 0,-1 2 0 0 0,1 0 1 0 0,-1 1-1 0 0,18 2-669 0 0,13-1 661 0 0,524 3 2481 0 0,-345-15-2394 0 0,-61 22-334 0 0,44-2 240 0 0,-138-10-516 0 0,-61 3-1094 0 0,-14-1-3338 0 0,-3-1-3898 0 0,4 0-4056 0 0</inkml:trace>
  <inkml:trace contextRef="#ctx0" brushRef="#br0" timeOffset="15358.529">12862 107 0 0 0,'17'-37'0'0'0,"-12"2"1215"0"0,5 0 5977 0 0,0 41 2074 0 0,-6 6-7954 0 0,-3-11-1816 0 0,47 109 2195 0 0,-9 85-308 0 0,-27 195-266 0 0,21-191-337 0 0,-22-78-287 0 0,7 71 263 0 0,-3-48-45 0 0,5 6 179 0 0,-8-108-402 0 0,-11-38-3823 0 0,-1-5-4890 0 0,0 1-3540 0 0</inkml:trace>
  <inkml:trace contextRef="#ctx0" brushRef="#br0" timeOffset="-4439.454">6112 1057 0 0 0,'0'0'776'0'0,"0"0"167"0"0,0 0 88 0 0,1-18 85 0 0,9-78 2023 0 0,-9 88-1758 0 0,1 2 8895 0 0,-1 11-8418 0 0,-1-4-1570 0 0,0-1-21 0 0,-2 20 1045 0 0,-3 228 829 0 0,13 36-1088 0 0,2-125-552 0 0,6-104-259 0 0,-15-12 145 0 0,0-42-386 0 0,-1 0 13 0 0,4 45 28 0 0,-4-45-32 0 0,0-1-16 0 0,5-10-2775 0 0,-3 5-1194 0 0,0 1-3917 0 0,0 1-4232 0 0</inkml:trace>
  <inkml:trace contextRef="#ctx0" brushRef="#br0" timeOffset="4150.367">3432 1185 0 0 0,'0'0'1995'0'0,"0"0"322"0"0,0 0-13 0 0,0 0-298 0 0,0 0-351 0 0,0 0-307 0 0,0 0-210 0 0,2-2-139 0 0,-3 3-904 0 0,1-1 1 0 0,0 1 0 0 0,0-1 0 0 0,-1 1-1 0 0,1-1 1 0 0,-1 1 0 0 0,1-1 0 0 0,0 1-1 0 0,-1-1 1 0 0,1 1 0 0 0,-1-1 0 0 0,1 0 0 0 0,-1 1-1 0 0,1-1 1 0 0,-1 0 0 0 0,0 1 0 0 0,1-1-1 0 0,-1 0 1 0 0,1 1 0 0 0,-1-1 0 0 0,0 0-1 0 0,1 0 1 0 0,-1 0 0 0 0,0 0 0 0 0,1 0-1 0 0,-1 0 1 0 0,1 0 0 0 0,-1 0 0 0 0,0 0-1 0 0,1 0 1 0 0,-1 0 0 0 0,0 0 0 0 0,1 0 0 0 0,-1-1-1 0 0,1 1 1 0 0,-1 0 0 0 0,0 0 0 0 0,1-1-1 0 0,-1 1 1 0 0,1 0 0 0 0,-1-1 0 0 0,1 1-1 0 0,-1 0 1 0 0,1-1 0 0 0,-1 1 0 0 0,1-1-1 0 0,-1 1 1 0 0,1-1 0 0 0,0 1 0 0 0,-1-1-1 0 0,1 1 1 0 0,0-1 0 0 0,-1 0 0 0 0,1 1 0 0 0,0-1-1 0 0,0 1 1 0 0,0-1 0 0 0,-1 0 0 0 0,1 1-1 0 0,0-1 1 0 0,0 0 0 0 0,0 1 0 0 0,0-1-1 0 0,0 0 1 0 0,0 1 0 0 0,0-1 0 0 0,1 0-96 0 0,-11 10 223 0 0,0-1 0 0 0,1 1 0 0 0,0 1 0 0 0,1-1 0 0 0,0 1 0 0 0,0 1 0 0 0,1 0 0 0 0,1 0 0 0 0,-1 0 0 0 0,2 1 0 0 0,-4 9-223 0 0,-2 2 189 0 0,-69 135 496 0 0,66-137-580 0 0,-66 76 238 0 0,71-90 168 0 0,0-2-2923 0 0,6-21-3978 0 0,3 2-3649 0 0,0 6 4416 0 0</inkml:trace>
  <inkml:trace contextRef="#ctx0" brushRef="#br0" timeOffset="4530.805">3097 1141 672 0 0,'0'0'2825'0'0,"0"0"-946"0"0,0 0-423 0 0,0 0-49 0 0,0 0 39 0 0,0 0 62 0 0,0 0-88 0 0,0 0-202 0 0,0 0-215 0 0,0 0-186 0 0,0 0-111 0 0,0 0-85 0 0,0 0-58 0 0,-3 15-40 0 0,-6 46-28 0 0,9-57-394 0 0,0 0 1 0 0,0 0-1 0 0,0 1 1 0 0,1-1 0 0 0,-1 0-1 0 0,1 0 1 0 0,0 0-1 0 0,0-1 1 0 0,1 1-1 0 0,-1 0 1 0 0,1 0 0 0 0,0-1-1 0 0,0 1 1 0 0,0-1-1 0 0,0 1 1 0 0,0-1-1 0 0,1 0 1 0 0,0 0 0 0 0,0 1-102 0 0,12 15 580 0 0,121 179 2144 0 0,1-10-1670 0 0,-129-182-754 0 0,-2-9-6001 0 0,-1 0-2631 0 0,-1-1-2566 0 0</inkml:trace>
  <inkml:trace contextRef="#ctx0" brushRef="#br0" timeOffset="5869.458">3317 1160 0 0 0,'0'0'736'0'0,"0"0"223"0"0,0 0 37 0 0,0 0-64 0 0,0 0-59 0 0,0 0-52 0 0,0 0-18 0 0,0 0 25 0 0,0 0 22 0 0,11 3 6209 0 0,-45 70-4243 0 0,-86 146-1306 0 0,-10-7-914 0 0,99-164-387 0 0,23-47-1294 0 0,10-12-10751 0 0,1 11 4769 0 0</inkml:trace>
  <inkml:trace contextRef="#ctx0" brushRef="#br0" timeOffset="6664.397">3036 1093 0 0 0,'0'0'652'0'0,"0"0"208"0"0,0 0 47 0 0,0 0-39 0 0,0 0-63 0 0,0 0 41 0 0,0 0 101 0 0,0 0 108 0 0,-3-2 57 0 0,3 2-1563 0 0,-5-5 672 0 0,-2 4 9079 0 0,9 10-8203 0 0,88 163 1362 0 0,-59-97-1799 0 0,-19-43-432 0 0,2-1 0 0 0,1 0-1 0 0,1-1 1 0 0,1 0 0 0 0,4 0-228 0 0,64 91 603 0 0,-50-66-367 0 0,-14-23-92 0 0,-12-27-111 0 0,-9-5-34 0 0,1 0-26 0 0,0 0 39 0 0,-1 0 3 0 0,0 0-42 0 0,0 0-30 0 0,0 0-38 0 0,0 0-70 0 0,0-11-3927 0 0,0 3-4642 0 0,0 5-1588 0 0</inkml:trace>
  <inkml:trace contextRef="#ctx0" brushRef="#br0" timeOffset="7551.042">3763 1462 8050 0 0,'0'0'1535'0'0,"0"0"-550"0"0,0 0-197 0 0,0 0 258 0 0,0 0 268 0 0,0 0 50 0 0,0 0-225 0 0,0 0-375 0 0,0 0-301 0 0,0 0-166 0 0,0 0-41 0 0,0 0-14 0 0,0 0-6 0 0,-6 11 8 0 0,-45 103 804 0 0,-21 65 216 0 0,56-127-1125 0 0,16-51-126 0 0,39-101 2266 0 0,-21 69-2311 0 0,1 0 1 0 0,2 2-1 0 0,1 0 1 0 0,1 2-1 0 0,1 0 1 0 0,14-9 31 0 0,6-15 25 0 0,-40 88-277 0 0,1-4 331 0 0,2-1 1 0 0,2 1-1 0 0,1-2 0 0 0,1 1 0 0 0,1-2 0 0 0,5 7-79 0 0,24 41 153 0 0,-41-78-117 0 0,0 1 0 0 0,0-1 0 0 0,0 1 0 0 0,0-1 0 0 0,0 1 0 0 0,0-1 0 0 0,0 1 0 0 0,0-1 0 0 0,0 1 0 0 0,-1-1 0 0 0,1 0 0 0 0,0 1 0 0 0,0-1 0 0 0,0 1 0 0 0,0-1 0 0 0,-1 1 0 0 0,1-1 0 0 0,0 0 0 0 0,0 1 0 0 0,-1-1-1 0 0,1 0 1 0 0,0 1 0 0 0,-1-1 0 0 0,1 0 0 0 0,0 1 0 0 0,-1-1 0 0 0,1 0 0 0 0,-1 0 0 0 0,1 1 0 0 0,-1-1 0 0 0,1 0 0 0 0,0 0 0 0 0,-1 0 0 0 0,1 0 0 0 0,-1 1 0 0 0,1-1 0 0 0,-1 0 0 0 0,1 0 0 0 0,-1 0 0 0 0,1 0 0 0 0,-1 0 0 0 0,1 0-1 0 0,-1 0 1 0 0,1 0 0 0 0,0-1 0 0 0,-1 1 0 0 0,1 0 0 0 0,-1 0 0 0 0,1 0 0 0 0,-1 0 0 0 0,1-1 0 0 0,0 1 0 0 0,-1 0 0 0 0,1 0 0 0 0,-1-1 0 0 0,1 1 0 0 0,0 0 0 0 0,-1-1 0 0 0,1 1 0 0 0,0 0 0 0 0,-1-1 0 0 0,1 1 0 0 0,0 0 0 0 0,0-1 0 0 0,-1 1-36 0 0,-42-17-93 0 0,40 16 197 0 0,-123-66 12 0 0,52 26-663 0 0,66 30-838 0 0,7 6-2732 0 0,1 0-5199 0 0,0 4-1462 0 0</inkml:trace>
  <inkml:trace contextRef="#ctx0" brushRef="#br0" timeOffset="10428.737">3953 1362 0 0 0,'0'0'460'0'0,"0"0"444"0"0,0 0 338 0 0,0 0 312 0 0,0 0 125 0 0,0 0-131 0 0,0 0-248 0 0,0 0-209 0 0,0 0-144 0 0,0 0-87 0 0,0 0-68 0 0,0 0-94 0 0,0 0-85 0 0,16 1-23 0 0,104 9 1291 0 0,115 15 2596 0 0,119-20-2142 0 0,-238-5-1857 0 0,486-19 705 0 0,-231-10-822 0 0,-179 21 1017 0 0,-192 8-1305 0 0,-26 0 154 0 0,17-1-212 0 0,0 0-1 0 0,0-1 1 0 0,0-1-1 0 0,0 1 1 0 0,0-2-1 0 0,1 1 1 0 0,0-1-1 0 0,-1 0 1 0 0,1-1-1 0 0,1 0 1 0 0,-1 0-1 0 0,1-1 1 0 0,0 1-1 0 0,0-2 1 0 0,0 1-1 0 0,1-1 1 0 0,0 0 0 0 0,0 0-1 0 0,1-1 1 0 0,0 0-1 0 0,0 0 1 0 0,1 0-1 0 0,0 0 1 0 0,1-1-1 0 0,0 1 1 0 0,0-1-1 0 0,0 0 1 0 0,0-5-15 0 0,-6-11 105 0 0,2 55-596 0 0,-15 168 542 0 0,19-178-50 0 0,-41 154 18 0 0,5-60-72 0 0,38-110 37 0 0,1-3 5 0 0,0-1 18 0 0,0 0-11 0 0,0 0 10 0 0,0 0 45 0 0,0 0-35 0 0,20-19 240 0 0,141-127-19 0 0,-91 58 397 0 0,-45 54-3178 0 0,2 0-6033 0 0,-22 27-3395 0 0</inkml:trace>
  <inkml:trace contextRef="#ctx0" brushRef="#br0" timeOffset="17208.704">4501 235 0 0 0,'0'0'560'0'0,"0"0"820"0"0,0 0 283 0 0,0 0 20 0 0,0 0-58 0 0,0 0-110 0 0,3 1-853 0 0,4 2 10724 0 0,-6-2-9050 0 0,-3 12-2107 0 0,0 1 0 0 0,-1-1-1 0 0,-1 0 1 0 0,0 0 0 0 0,-1 0-1 0 0,0 0 1 0 0,-1-1 0 0 0,-1 0-1 0 0,0 0 1 0 0,-8 10-229 0 0,-11 22 252 0 0,-125 181 187 0 0,114-171-453 0 0,4-26-1313 0 0,6-33-5635 0 0,22-16-5842 0 0,5 16 8123 0 0</inkml:trace>
  <inkml:trace contextRef="#ctx0" brushRef="#br0" timeOffset="17625.776">4196 213 3273 0 0,'0'0'2254'0'0,"0"0"-126"0"0,0 0-118 0 0,0 0-95 0 0,0 0-87 0 0,0 0-234 0 0,0 0-326 0 0,0 0-329 0 0,0 0-331 0 0,0 0-258 0 0,0 0-162 0 0,0 0-24 0 0,-2 3 56 0 0,2 6 30 0 0,0-1 0 0 0,1 0 1 0 0,0 0-1 0 0,0 0 0 0 0,1 0 1 0 0,0 0-1 0 0,0 0 0 0 0,0 0 0 0 0,1 0 1 0 0,1-1-1 0 0,-1 1 0 0 0,1-1 1 0 0,1 0-1 0 0,-1 0 0 0 0,1-1 1 0 0,0 1-1 0 0,0-1 0 0 0,1 0 1 0 0,0-1-1 0 0,0 1 0 0 0,2 0-250 0 0,8 13 402 0 0,117 143 1691 0 0,-56-26-1368 0 0,-70-114-527 0 0,-6-7-1439 0 0,10-11-2341 0 0,-4-4-1094 0 0,-4 0-897 0 0,2 0-5832 0 0</inkml:trace>
  <inkml:trace contextRef="#ctx0" brushRef="#br0" timeOffset="17951.842">4746 456 10026 0 0,'0'0'2197'0'0,"0"0"-1165"0"0,0 0-583 0 0,0 0 198 0 0,0 0 401 0 0,0 0 265 0 0,0 0 46 0 0,0 0-217 0 0,0 0-260 0 0,0 0-181 0 0,0 0-112 0 0,0 0-104 0 0,0 0-54 0 0,3 16-50 0 0,11 51-54 0 0,-7 141 1023 0 0,-17-191-3795 0 0,3-16-2297 0 0,0 0-4643 0 0,3-1 1598 0 0</inkml:trace>
  <inkml:trace contextRef="#ctx0" brushRef="#br0" timeOffset="18485.647">4658 442 6889 0 0,'0'0'2162'0'0,"0"0"-200"0"0,0 0 12 0 0,0 0-46 0 0,0 0-203 0 0,0 0-384 0 0,0 0-439 0 0,0 0-349 0 0,0 0-227 0 0,0 0-86 0 0,0 0-4 0 0,0 0 76 0 0,0 0 50 0 0,12-3 0 0 0,165-13 1645 0 0,-175 16-1989 0 0,1-1 1 0 0,-1 1-1 0 0,1 0 0 0 0,-1 0 1 0 0,1 0-1 0 0,0 0 1 0 0,-1 0-1 0 0,1 1 0 0 0,-1-1 1 0 0,0 1-1 0 0,1-1 0 0 0,-1 1 1 0 0,1 0-1 0 0,-1 0 0 0 0,0 0 1 0 0,0 1-1 0 0,1-1 1 0 0,-1 0-1 0 0,0 1 0 0 0,0-1 1 0 0,0 1-1 0 0,-1 0 0 0 0,1 0 1 0 0,0-1-1 0 0,-1 1 0 0 0,1 0 1 0 0,-1 1-1 0 0,1-1 1 0 0,-1 0-1 0 0,0 0 0 0 0,0 0 1 0 0,0 1-1 0 0,0-1 0 0 0,0 1 1 0 0,-1-1-1 0 0,1 1 0 0 0,-1-1 1 0 0,0 1-1 0 0,0-1 1 0 0,1 1-1 0 0,-2-1 0 0 0,1 1 1 0 0,0-1-1 0 0,0 1 0 0 0,-1-1 1 0 0,1 1-1 0 0,-1-1 0 0 0,-1 3-18 0 0,-65 79 615 0 0,66-83-619 0 0,1 0-1 0 0,-1 0 0 0 0,1 1 0 0 0,-1-1 1 0 0,1 0-1 0 0,0 0 0 0 0,-1 1 0 0 0,1-1 1 0 0,0 0-1 0 0,0 1 0 0 0,0-1 0 0 0,0 0 1 0 0,0 1-1 0 0,0-1 0 0 0,1 0 1 0 0,-1 1-1 0 0,0-1 0 0 0,1 0 0 0 0,-1 0 1 0 0,1 1-1 0 0,-1-1 0 0 0,1 0 0 0 0,-1 0 1 0 0,1 0-1 0 0,0 0 0 0 0,0 0 0 0 0,-1 1 1 0 0,1-2-1 0 0,0 1 0 0 0,0 0 1 0 0,0 0-1 0 0,0 0 0 0 0,0 0 0 0 0,0 0 1 0 0,1-1-1 0 0,-1 1 0 0 0,0-1 0 0 0,0 1 1 0 0,0-1-1 0 0,1 1 5 0 0,14 8 37 0 0,-1 0 0 0 0,0 1 0 0 0,-1 1 0 0 0,0 0 0 0 0,-1 1 0 0 0,0 0 0 0 0,6 9-37 0 0,-4 60 1176 0 0,-17-78-1138 0 0,0 1 0 0 0,0 0 0 0 0,-1-1 0 0 0,1 1 0 0 0,-1-1 0 0 0,0 0 0 0 0,0 0 0 0 0,0 0-1 0 0,-1 0 1 0 0,1 0 0 0 0,-1-1 0 0 0,1 1 0 0 0,-1-1 0 0 0,0 0 0 0 0,0 0 0 0 0,0-1 0 0 0,0 1 0 0 0,0-1 0 0 0,0 0 0 0 0,-1 0 0 0 0,1 0 0 0 0,0-1 0 0 0,-1 1 0 0 0,1-1 0 0 0,0 0 0 0 0,-1 0-38 0 0,-84-8-2082 0 0,72-1-2086 0 0,1-2-3368 0 0,11 6-4456 0 0</inkml:trace>
  <inkml:trace contextRef="#ctx0" brushRef="#br0" timeOffset="19959.87">1055 416 688 0 0,'0'0'767'0'0,"0"0"-170"0"0,0 0 129 0 0,0 0 342 0 0,0 0 278 0 0,0 0 22 0 0,0 0-137 0 0,0 0-181 0 0,0 0-100 0 0,0 0 16 0 0,0 0 41 0 0,0 0-28 0 0,0 0-64 0 0,18 0-66 0 0,135 0 1861 0 0,266 23 2395 0 0,357 8-2724 0 0,-424-5-1931 0 0,-70-10-90 0 0,-67-27 115 0 0,33-12 127 0 0,-167 31-489 0 0,-2-4-108 0 0,-79-4-26 0 0,0 0-32 0 0,0 0-34 0 0,0 0-66 0 0,0 0-105 0 0,0 0-91 0 0,0 0-113 0 0,0 0-155 0 0,8 7-4215 0 0,-4-3-3048 0 0,-1-1-4084 0 0</inkml:trace>
  <inkml:trace contextRef="#ctx0" brushRef="#br0" timeOffset="22768.823">5228 467 0 0 0,'0'0'1028'0'0,"0"0"299"0"0,0 0 339 0 0,0 0 238 0 0,0 0 30 0 0,0 0-143 0 0,0 0-164 0 0,33 0-195 0 0,102 0-153 0 0,286-3 5459 0 0,184 3-4582 0 0,-151 15-1800 0 0,214 7 76 0 0,127-22-108 0 0,-600 8-262 0 0,63 5 66 0 0,-93-6-107 0 0,293 1-7 0 0,-258-15 71 0 0,19 0-49 0 0,279 3 181 0 0,-267 8 55 0 0,-40 3 23 0 0,127 0-198 0 0,-69 4 17 0 0,259-7-46 0 0,-268 11-218 0 0,170 6-219 0 0,-200-20 242 0 0,-58-8-21 0 0,-208 6 1082 0 0,33-10-747 0 0,1-1 0 0 0,1 0-1 0 0,1-2 1 0 0,0 0 0 0 0,0-2 0 0 0,1 0 0 0 0,1-1 0 0 0,-1-3-187 0 0,-5-28 181 0 0,9 67-592 0 0,-5 39 398 0 0,-53 190-110 0 0,10-113-161 0 0,50-91 258 0 0,13-43 22 0 0,0-1 0 0 0,66-52 381 0 0,50-44-270 0 0,8-18 81 0 0,-84 92-331 0 0,-19 8 143 0 0,-14 7-2719 0 0,-11-1-7005 0 0,2 8-1611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2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10221 74 0 0 0,'0'0'541'0'0,"0"0"316"0"0,0 0 84 0 0,0 0-63 0 0,0 0-90 0 0,0 0-73 0 0,0 0-47 0 0,0 0 11 0 0,4-7 3248 0 0,-4 54 1048 0 0,-4 116-1569 0 0,-5-37-2021 0 0,-17-6-411 0 0,11-59-618 0 0,3 0-1 0 0,2 1 0 0 0,4 0 0 0 0,1 9-355 0 0,16 103 451 0 0,-1-116-168 0 0,-3 0-1 0 0,-2 1 0 0 0,-3 40-282 0 0,2 5 360 0 0,17 32 8 0 0,-11 49 364 0 0,-4 87 170 0 0,-3-24-337 0 0,-3 204-95 0 0,-18-247-78 0 0,-8-20-148 0 0,14-60-29 0 0,6 78 59 0 0,20-63-28 0 0,-12-82 18 0 0,-2-57-240 0 0,0 29 146 0 0,17 50-70 0 0,-1 1-50 0 0,-7-60-34 0 0,-8-20-18 0 0,-1-1 12 0 0,0 0-26 0 0,-5 11-2161 0 0,-7-36-1750 0 0,7 13-2979 0 0,3 5-4680 0 0</inkml:trace>
  <inkml:trace contextRef="#ctx0" brushRef="#br0" timeOffset="-26360.929">7419 49 0 0 0,'0'0'147'0'0,"0"0"386"0"0,0 0 215 0 0,0 0 144 0 0,0-4 66 0 0,0-11 21 0 0,0 11-46 0 0,0 4-86 0 0,0 0-37 0 0,0 0-18 0 0,0 0-20 0 0,0 0-25 0 0,0 0 4 0 0,0 0-31 0 0,0 0-60 0 0,0 0-36 0 0,0 0-80 0 0,0 0-56 0 0,0 0-25 0 0,35 81 3940 0 0,-14-47-3662 0 0,2 12-114 0 0,-1 1 1 0 0,-2 1-1 0 0,-3 1 1 0 0,0 7-628 0 0,-8-3 417 0 0,-2-1-1 0 0,-3 1 1 0 0,-1 0 0 0 0,-4 0-1 0 0,-1 1-416 0 0,0 40 285 0 0,-34 146 1008 0 0,32-39-693 0 0,-21-20 421 0 0,23-173-987 0 0,1-1-1 0 0,1 0 0 0 0,-1 1 0 0 0,1-1 0 0 0,1 1 1 0 0,-1-1-1 0 0,1 0 0 0 0,0 1 0 0 0,1-1 1 0 0,0 0-1 0 0,0 0 0 0 0,1 2-33 0 0,-3-10 94 0 0,0 1 0 0 0,1 0 0 0 0,-1 0 0 0 0,0 0 0 0 0,0-1 0 0 0,0 1 0 0 0,0 0 0 0 0,1 0 0 0 0,-1 0 0 0 0,0-1 0 0 0,0 1 0 0 0,1 0 0 0 0,-1 0 0 0 0,0 0 0 0 0,0 0 0 0 0,0 0 0 0 0,1 0 0 0 0,-1 0 0 0 0,0 0 0 0 0,0-1 0 0 0,1 1 0 0 0,-1 0 0 0 0,0 0 0 0 0,1 0-94 0 0,-3-18-146 0 0,2-368 51 0 0,35 201 15 0 0,-28 129 115 0 0,-2-1 1 0 0,-2 0-1 0 0,-3 0 0 0 0,-3-11-35 0 0,-32-56-17 0 0,21 1 8 0 0,14-68 69 0 0,-15 117 19 0 0,8-43-117 0 0,7 117 24 0 0,0 0 10 0 0,0 0 20 0 0,0 0-15 0 0,0 0-29 0 0,0 0 29 0 0,0 0-8 0 0,0 0-7 0 0,0 0 18 0 0,0 0-18 0 0,0 0-19 0 0,-11 3-4565 0 0,10 1 1279 0 0,0 0-3350 0 0,1-1-5459 0 0</inkml:trace>
  <inkml:trace contextRef="#ctx0" brushRef="#br0" timeOffset="-20902.321">7543 1396 0 0 0,'0'0'279'0'0,"0"0"441"0"0,0 0 80 0 0,0 0-109 0 0,0 0-67 0 0,0 0-61 0 0,0 0 10 0 0,0 0 46 0 0,0 0 23 0 0,-2 1-231 0 0,-2 2 6135 0 0,4-3-6173 0 0,0 0 6 0 0,-1 23 3505 0 0,-10 8-2540 0 0,6-20-1179 0 0,1 0 0 0 0,0 0 0 0 0,1 0 0 0 0,0 1 0 0 0,1-1 0 0 0,0 1 1 0 0,0-1-1 0 0,2 1 0 0 0,-1 0 0 0 0,2 0 0 0 0,-1-1 0 0 0,3 8-165 0 0,-2 21 194 0 0,4 114 650 0 0,-25-43 491 0 0,20-97-954 0 0,0-3-1396 0 0,0-11-2759 0 0,0-7-3543 0 0,0 4-3760 0 0</inkml:trace>
  <inkml:trace contextRef="#ctx0" brushRef="#br0" timeOffset="-19519.673">4071 759 0 0 0,'0'0'2064'0'0,"0"0"-277"0"0,0 0 107 0 0,0 0 156 0 0,0 0 205 0 0,0 0-41 0 0,0 0-299 0 0,0 0-343 0 0,0 0-329 0 0,0 0-218 0 0,0 0-151 0 0,0 0-96 0 0,0 0-74 0 0,2-4-49 0 0,0 0-317 0 0,3-9 2371 0 0,-15 34-2295 0 0,-201 285 602 0 0,104-171-898 0 0,92-115-174 0 0,-1-2 0 0 0,-1 0 0 0 0,0-1 0 0 0,-1 0-1 0 0,-1-2 1 0 0,-19 13 56 0 0,-15-10-3715 0 0,45-64-8758 0 0,8 38 8051 0 0,0 0-256 0 0</inkml:trace>
  <inkml:trace contextRef="#ctx0" brushRef="#br0" timeOffset="-19011.426">3621 767 480 0 0,'0'0'1564'0'0,"0"0"99"0"0,0 0 265 0 0,0 0 260 0 0,0 0 92 0 0,0 0-94 0 0,0 0-375 0 0,0 0-545 0 0,0 0-430 0 0,0 0-293 0 0,0 0-168 0 0,0 0-81 0 0,0 0-19 0 0,3 11 1016 0 0,91 134 3342 0 0,-60-100-3903 0 0,108 133 995 0 0,-74-71-1097 0 0,-57-74-1952 0 0,-14-37 395 0 0,-4-6-1692 0 0,4 2-5337 0 0,3 4-3497 0 0</inkml:trace>
  <inkml:trace contextRef="#ctx0" brushRef="#br0" timeOffset="-18749.769">4203 1028 9522 0 0,'0'0'1652'0'0,"0"0"-546"0"0,0 0-135 0 0,0 0 318 0 0,0 0 262 0 0,0 0-28 0 0,0 0-241 0 0,0 0-303 0 0,0 0-282 0 0,0 0-188 0 0,0 0-101 0 0,0 0-95 0 0,0 0-41 0 0,2 30-55 0 0,7 92-57 0 0,-1-8-344 0 0,-27-98-2656 0 0,8-15-342 0 0,1-1-3289 0 0,9 0 6110 0 0,-4 0-9052 0 0</inkml:trace>
  <inkml:trace contextRef="#ctx0" brushRef="#br0" timeOffset="-18437.951">4076 1017 4057 0 0,'0'0'1839'0'0,"0"0"-433"0"0,0 0-138 0 0,0 0 64 0 0,0 0 31 0 0,0 0-164 0 0,0 0-223 0 0,0 0-117 0 0,0 0 1 0 0,0 0 87 0 0,0 0 32 0 0,0 0-77 0 0,0 0-125 0 0,21 3-66 0 0,131 27 979 0 0,-137-27-1556 0 0,0 0 1 0 0,0 1 0 0 0,0 0-1 0 0,-1 1 1 0 0,0 1 0 0 0,0 0-1 0 0,0 1 1 0 0,-1 1 0 0 0,0 0-1 0 0,0 0 1 0 0,-1 2 0 0 0,0-1 0 0 0,0 2-1 0 0,-1-1 1 0 0,-1 2 0 0 0,6 7-135 0 0,-15-16 33 0 0,0 0 1 0 0,1 0 0 0 0,-2 0-1 0 0,1 0 1 0 0,0 1 0 0 0,0-1-1 0 0,-1 0 1 0 0,0 0 0 0 0,0 1 0 0 0,0-1-1 0 0,0 0 1 0 0,0 1 0 0 0,-1-1-1 0 0,1 0 1 0 0,-1 1 0 0 0,0-1-1 0 0,0 0 1 0 0,0 0 0 0 0,0 0-1 0 0,-1 0 1 0 0,0 0 0 0 0,1 0-1 0 0,-1 0 1 0 0,0-1 0 0 0,0 1 0 0 0,0-1-1 0 0,0 1 1 0 0,-1-1 0 0 0,1 0-1 0 0,-1 1 1 0 0,0-1 0 0 0,1-1-1 0 0,-1 1 1 0 0,-2 1-34 0 0,-106 50 67 0 0,-29-23-2110 0 0,109-27-2359 0 0,1-3-3742 0 0,24 0-1799 0 0</inkml:trace>
  <inkml:trace contextRef="#ctx0" brushRef="#br0" timeOffset="-15453.637">4599 884 0 0 0,'0'0'1594'0'0,"0"0"150"0"0,0 0 238 0 0,0 0 82 0 0,0 0-135 0 0,0 0-276 0 0,0 0-308 0 0,0 0-305 0 0,0 0-265 0 0,0 0-217 0 0,0 0-151 0 0,0 0-100 0 0,-3 8 1041 0 0,165 11 3412 0 0,200-16-1449 0 0,-26-11-1916 0 0,61 26-779 0 0,-125 8-460 0 0,202-16 98 0 0,-300-12-143 0 0,328 2-31 0 0,-501 0-98 0 0,-1 0 34 0 0,0 0-30 0 0,0 0-10 0 0,0 0 30 0 0,0 0 20 0 0,0 0-32 0 0,0 0 5 0 0,0 0 16 0 0,0 0-50 0 0,0 0 34 0 0,0 0 15 0 0,0 0-16 0 0,0 0 19 0 0,0 0 2 0 0,0 0-14 0 0,0 0 22 0 0,0 0-3 0 0,0 0 41 0 0,-14-4 874 0 0,-6-14-894 0 0,0-1 1 0 0,2-1 0 0 0,0 0 0 0 0,2-1-1 0 0,0-1 1 0 0,1 0 0 0 0,-1-5-46 0 0,-30-72 123 0 0,40 216-602 0 0,3-72 469 0 0,-1-1 1 0 0,-3 0-1 0 0,-2 0 0 0 0,-2-1 1 0 0,-8 21 9 0 0,15-50-19 0 0,-38 85 19 0 0,40-84-16 0 0,2-14 12 0 0,0-1 15 0 0,0 0-5 0 0,0 0-12 0 0,0 0-9 0 0,0 0-4 0 0,0 0-3 0 0,0 0 24 0 0,0 0 9 0 0,0 0-11 0 0,24-20 141 0 0,82-74 58 0 0,19-28 1 0 0,-102 100-201 0 0,-23 22-73 0 0,0-2-348 0 0,0-3-9283 0 0,0 5-2658 0 0</inkml:trace>
  <inkml:trace contextRef="#ctx0" brushRef="#br0" timeOffset="-22957.409">387 52 0 0 0,'0'0'456'0'0,"0"0"103"0"0,0 0 57 0 0,0-1-651 0 0,0-1 11115 0 0,-3 46-7212 0 0,-7 20-2522 0 0,8-55-1151 0 0,-10 224 1845 0 0,13-167-1661 0 0,23 221 887 0 0,-5 7-483 0 0,-12 23-30 0 0,-2-11 93 0 0,6-200-297 0 0,-11-23 921 0 0,0 45-1097 0 0,-7 11-155 0 0,9-5 9 0 0,-2-110-3878 0 0,3-43-3841 0 0,-3 17 5301 0 0,1-6-9784 0 0</inkml:trace>
  <inkml:trace contextRef="#ctx0" brushRef="#br0" timeOffset="-17088.499">543 980 1864 0 0,'0'0'766'0'0,"0"0"-338"0"0,0 0 103 0 0,0 0 434 0 0,0 0 268 0 0,0 0 63 0 0,0 0-83 0 0,0 0-171 0 0,0 0-135 0 0,0 0-50 0 0,0 0-35 0 0,0 0-70 0 0,0 0-48 0 0,27-2-50 0 0,125-10 507 0 0,114 8 2908 0 0,221-4-1238 0 0,-252 30-2222 0 0,178-18 1227 0 0,-146-30-833 0 0,-32 15-310 0 0,-116 26-537 0 0,90-11 24 0 0,-190 5-3526 0 0,-12-4-1286 0 0,-1-2-3330 0 0,-3-2-2670 0 0</inkml:trace>
  <inkml:trace contextRef="#ctx0" brushRef="#br0" timeOffset="-10933.65">9209 141 0 0 0,'0'0'335'0'0,"0"0"170"0"0,0 0-17 0 0,0 0-12 0 0,0 0 23 0 0,0 0 59 0 0,0 0 112 0 0,0 0-4 0 0,0 0 1624 0 0,3 0 14640 0 0,-3 0-17735 0 0,18 117 3048 0 0,-1 366 46 0 0,-19-203-1420 0 0,15-107-539 0 0,22 21-74 0 0,-16-98-114 0 0,-8-29-62 0 0,-1 95 161 0 0,-3-8-50 0 0,3-33-136 0 0,10-13 49 0 0,3 60 61 0 0,-13-34-54 0 0,3 5 58 0 0,-7 38 126 0 0,-2-122-207 0 0,5-13-35 0 0,-8-19 113 0 0,2-32-3419 0 0,-1-2-2288 0 0,-1 7 1353 0 0,1-3-8608 0 0</inkml:trace>
  <inkml:trace contextRef="#ctx0" brushRef="#br0" timeOffset="-8647.039">370 2166 0 0 0,'0'0'248'0'0,"0"0"-35"0"0,0 0-15 0 0,-16 0 1693 0 0,12 0 3587 0 0,7 2-5207 0 0,-1 0 0 0 0,0 0 0 0 0,0 0 0 0 0,0 1 0 0 0,0-1 0 0 0,0 1 0 0 0,0 0 0 0 0,-1-1 0 0 0,1 1 0 0 0,-1 0 0 0 0,0 0 0 0 0,0 0 0 0 0,0 0 0 0 0,0 0 0 0 0,0 0 0 0 0,-1 0 0 0 0,1 0 0 0 0,-1 0 0 0 0,0 1 0 0 0,0-1 0 0 0,0 0 0 0 0,0 0 0 0 0,-1 0 0 0 0,1 0 0 0 0,-1 0 0 0 0,0 0 0 0 0,0 2-271 0 0,0 10 481 0 0,6 230 2629 0 0,7-75-1876 0 0,-7 48 278 0 0,3-86-783 0 0,3-21-260 0 0,-3-97-1902 0 0,10-13-5844 0 0,-9-2 1765 0 0,-4 1-3146 0 0</inkml:trace>
  <inkml:trace contextRef="#ctx0" brushRef="#br0" timeOffset="-8012.278">3502 2401 1176 0 0,'0'0'1818'0'0,"0"0"72"0"0,0 0 66 0 0,0 0 155 0 0,0 0 12 0 0,0 0-114 0 0,0 0-254 0 0,0 0-278 0 0,0 0-279 0 0,0 0-248 0 0,0 0-190 0 0,0 0-156 0 0,0 0-76 0 0,-12 3-53 0 0,-34 8-42 0 0,45-11-393 0 0,-1 0 0 0 0,1 1 0 0 0,0-1-1 0 0,-1 1 1 0 0,1 0 0 0 0,0-1 0 0 0,0 1 0 0 0,0 0-1 0 0,-1 0 1 0 0,1-1 0 0 0,0 1 0 0 0,0 0 0 0 0,0 0-1 0 0,0 0 1 0 0,1 0 0 0 0,-1 0 0 0 0,0 1 0 0 0,0-1-1 0 0,1 0 1 0 0,-1 0 0 0 0,0 1 0 0 0,1-1 0 0 0,-1 0-1 0 0,1 1 1 0 0,0-1 0 0 0,-1 0 0 0 0,1 1 0 0 0,0-1-1 0 0,0 1-39 0 0,-3 7 220 0 0,-7 25 61 0 0,-3-1 0 0 0,0-1 0 0 0,-2 0 0 0 0,-2-1 0 0 0,-1 0 0 0 0,-1-2 0 0 0,-1 0 0 0 0,-23 24-281 0 0,-118 76-32 0 0,157-126-48 0 0,-29 16-514 0 0,6-15-3310 0 0,16-27-3992 0 0,10 13 1838 0 0,0 3-263 0 0</inkml:trace>
  <inkml:trace contextRef="#ctx0" brushRef="#br0" timeOffset="-7613.83">3040 2339 2617 0 0,'0'0'1755'0'0,"0"0"-187"0"0,0 0-29 0 0,0 0 176 0 0,0 0 161 0 0,0 0-38 0 0,0 0-299 0 0,0 0-429 0 0,0 0-398 0 0,0 0-244 0 0,0 0-123 0 0,0 0-57 0 0,0 0-5 0 0,2 0 76 0 0,88 73 4267 0 0,225 273-712 0 0,-313-345-3934 0 0,1 1-1 0 0,0 0 1 0 0,-1-1-1 0 0,1 1 1 0 0,-1 0-1 0 0,0 1 0 0 0,1-1 1 0 0,-1 0-1 0 0,0 1 1 0 0,-1-1-1 0 0,1 1 1 0 0,0 0-1 0 0,-1-1 0 0 0,1 1 1 0 0,-1 0-1 0 0,0 0 1 0 0,0 0-1 0 0,0 0 1 0 0,0 0-1 0 0,0 0 0 0 0,-1 0 1 0 0,0 0-1 0 0,1 0 1 0 0,-1 1-1 0 0,0-1 1 0 0,-1 0 20 0 0,-7 17-3427 0 0,7-10-5325 0 0,1-3-2646 0 0</inkml:trace>
  <inkml:trace contextRef="#ctx0" brushRef="#br0" timeOffset="-7127.163">3896 2736 464 0 0,'0'0'984'0'0,"0"0"159"0"0,0 0 327 0 0,0 0 264 0 0,0 0-17 0 0,0 0-230 0 0,0 0-317 0 0,0 0-227 0 0,0 0-40 0 0,0 0 61 0 0,0 0 81 0 0,0 0 37 0 0,0 0-15 0 0,4 3 979 0 0,-3-2 3164 0 0,-38-8-3918 0 0,31 6-1260 0 0,0 0-1 0 0,1 1 0 0 0,-1 0 0 0 0,0 0 1 0 0,0 0-1 0 0,0 1 0 0 0,0 0 0 0 0,0 0 1 0 0,1 0-1 0 0,-1 1 0 0 0,0 0 0 0 0,1 0 1 0 0,0 1-1 0 0,-1-1 0 0 0,1 1 0 0 0,0 0 1 0 0,0 0-1 0 0,1 1 0 0 0,-1 0 0 0 0,1 0 1 0 0,-1 0-1 0 0,1 0 0 0 0,-1 1-31 0 0,3-1 0 0 0,-1 0 1 0 0,1 0-1 0 0,0 0 0 0 0,0 0 1 0 0,0 0-1 0 0,0 0 0 0 0,1 0 1 0 0,0 1-1 0 0,0-1 0 0 0,0 0 1 0 0,0 1-1 0 0,1-1 0 0 0,-1 1 1 0 0,1-1-1 0 0,0 1 0 0 0,1-1 1 0 0,-1 1-1 0 0,1-1 0 0 0,0 1 1 0 0,0-1-1 0 0,0 0 0 0 0,0 0 1 0 0,1 1-1 0 0,0-1 0 0 0,0 0 1 0 0,0 0-1 0 0,0 0 0 0 0,1-1 1 0 0,0 1-1 0 0,-1-1 0 0 0,1 1 0 0 0,0-1 1 0 0,2 1-1 0 0,4 2 37 0 0,1 0 0 0 0,0-1 1 0 0,0 0-1 0 0,0-1 0 0 0,1 0 1 0 0,-1-1-1 0 0,1 0 0 0 0,0 0 1 0 0,0-1-1 0 0,0-1 0 0 0,0 0 1 0 0,0 0-1 0 0,0-1 0 0 0,0-1 1 0 0,10-1-38 0 0,12 2-25 0 0,23-19-1493 0 0,-37 1-7549 0 0,-15 11-2869 0 0</inkml:trace>
  <inkml:trace contextRef="#ctx0" brushRef="#br0" timeOffset="-6241.099">578 2567 312 0 0,'0'0'502'0'0,"0"0"-72"0"0,0 0 342 0 0,0 0 587 0 0,0 0 572 0 0,0 0 334 0 0,0 0 18 0 0,0 0-234 0 0,0 0-332 0 0,0 0-283 0 0,0 0-218 0 0,32-3-137 0 0,100-7-88 0 0,284-29 4042 0 0,470 17-3225 0 0,-862 22-1800 0 0,0 0-1 0 0,0 2 0 0 0,0 0 0 0 0,0 2 1 0 0,-1 0-1 0 0,1 2 0 0 0,-1 1 0 0 0,0 1 1 0 0,15 7-8 0 0,-31-12-41 0 0,-1-1 0 0 0,1-1 1 0 0,0 1-1 0 0,-1-1 1 0 0,1 0-1 0 0,0-1 0 0 0,0 1 1 0 0,0-1-1 0 0,0-1 0 0 0,-1 1 1 0 0,1-1-1 0 0,0 0 0 0 0,0-1 1 0 0,-1 0-1 0 0,1 0 0 0 0,-1 0 1 0 0,0-1-1 0 0,1 0 0 0 0,-1 0 41 0 0,50-24-3014 0 0,-10 5-4342 0 0,-35 18-3819 0 0</inkml:trace>
  <inkml:trace contextRef="#ctx0" brushRef="#br0" timeOffset="-4629.97">4339 2589 0 0 0,'0'0'371'0'0,"0"0"792"0"0,0 0 529 0 0,0 0 232 0 0,0 0-43 0 0,0 0-235 0 0,0 0-317 0 0,0 0-335 0 0,0 0-259 0 0,0 0-162 0 0,0 0-42 0 0,0 0 53 0 0,-5 4 63 0 0,-16 14 15 0 0,16-14-32 0 0,23 9 2819 0 0,101 21 1161 0 0,73-33-2735 0 0,-163-2-1551 0 0,449-25 1397 0 0,-162 16-1161 0 0,158 21-560 0 0,494 11 810 0 0,-823-22-614 0 0,202-7-65 0 0,29-1-72 0 0,-46 9-14 0 0,-127 32-87 0 0,-74-12 70 0 0,-17-13-36 0 0,359-8-6 0 0,-407 11 26 0 0,-18-4-90 0 0,-57-10 718 0 0,-94-89-504 0 0,92 78-110 0 0,-65-93 117 0 0,59 62-100 0 0,10 35-198 0 0,9 46-74 0 0,0-25 195 0 0,1 20 36 0 0,-1 0-1 0 0,-1-1 1 0 0,-2 1-1 0 0,-1-1 1 0 0,-1 1-1 0 0,-2-2 1 0 0,-7 19-2 0 0,-43 99-95 0 0,55-143 99 0 0,2-1-12 0 0,0-2 15 0 0,0-1 8 0 0,0 0-17 0 0,0 0 22 0 0,0 0-13 0 0,10-5-100 0 0,112-74 234 0 0,89-66-209 0 0,-206 139-1790 0 0,-11 5-8588 0 0,1 1-2230 0 0</inkml:trace>
  <inkml:trace contextRef="#ctx0" brushRef="#br0" timeOffset="1671.742">464 2950 0 0 0,'0'0'337'0'0,"0"0"469"0"0,0 0 22 0 0,0 0-158 0 0,0 0-133 0 0,0 0-70 0 0,-2-3 3468 0 0,-31 51 1214 0 0,27-36-4749 0 0,2 1-1 0 0,0 0 0 0 0,0 0 0 0 0,1 0 0 0 0,1 1 0 0 0,0-1 1 0 0,1 1-1 0 0,0-1 0 0 0,1 1 0 0 0,1-1 0 0 0,1 8-399 0 0,-2 18 493 0 0,13 72 639 0 0,-10-87-949 0 0,2 4 137 0 0,-2 0-1 0 0,-1 0 1 0 0,-1 0-1 0 0,-2 1 1 0 0,-3 19-320 0 0,0-5 255 0 0,2-1 0 0 0,2 1-1 0 0,1-1 1 0 0,7 33-255 0 0,-5-33 150 0 0,17 46 184 0 0,-9 93 753 0 0,-16-137-515 0 0,5-44-535 0 0,0 0 2 0 0,0 0-7 0 0,0 0-8 0 0,0 0-7 0 0,0 0 3 0 0,0 0 12 0 0,0 0-13 0 0,0 5 1433 0 0,0-6-1456 0 0,0 1-15 0 0,0 0-21 0 0,0 0-20 0 0,0 0-10 0 0,0 0-37 0 0,-2-4-484 0 0,1 3-2187 0 0,0-1-5330 0 0,1 2-2778 0 0</inkml:trace>
  <inkml:trace contextRef="#ctx0" brushRef="#br0" timeOffset="4617.508">41 3653 1264 0 0,'0'0'860'0'0,"0"0"-46"0"0,0 0 166 0 0,0 0 286 0 0,0 0 219 0 0,0 0 58 0 0,0 0-158 0 0,0 0-282 0 0,0 0-225 0 0,0 0-112 0 0,0 0-47 0 0,9-4 42 0 0,152-44 2599 0 0,120 23-817 0 0,453 20-609 0 0,-91-38-1081 0 0,-241 13-446 0 0,15-7 24 0 0,498 30 428 0 0,-155-26-301 0 0,-121 0-250 0 0,158 8 80 0 0,-383 16-19 0 0,395-31 91 0 0,-81 44-178 0 0,-145 19-111 0 0,130 17 56 0 0,-634-40-221 0 0,426-15 345 0 0,-378 3-243 0 0,1 7-1 0 0,0 4 1 0 0,67 12-108 0 0,70 10 57 0 0,-149-9-6 0 0,-116-12-68 0 0,0 0 3 0 0,0 0-4 0 0,-1-8-6523 0 0,0 5 564 0 0,0-1-5825 0 0</inkml:trace>
  <inkml:trace contextRef="#ctx0" brushRef="#br0" timeOffset="4985.409">10770 2858 18148 0 0,'0'0'823'0'0,"0"0"-260"0"0,0 0-162 0 0,0 0 82 0 0,0 0 188 0 0,0 0 129 0 0,0 0 51 0 0,0 0-90 0 0,0 0-176 0 0,0 0-171 0 0,0 0-110 0 0,0 0-55 0 0,0 0-1 0 0,-28 13 31 0 0,-83 41 5 0 0,65-19 156 0 0,42-27-352 0 0,-29 36 53 0 0,-1-2 0 0 0,-2-2 1 0 0,-2-1-1 0 0,-2-2 0 0 0,-1-2 0 0 0,-1-2 0 0 0,-2-1 0 0 0,-2-2 0 0 0,-37 17-141 0 0,-292 179 263 0 0,294-168-262 0 0,64-31-160 0 0,15-2-3243 0 0,-1-19 106 0 0,0-5-3781 0 0,1-1-4579 0 0</inkml:trace>
  <inkml:trace contextRef="#ctx0" brushRef="#br0" timeOffset="6100.167">961 3204 1928 0 0,'0'0'1446'0'0,"0"0"-66"0"0,0 0 23 0 0,0 0 63 0 0,0 0 161 0 0,0 0 40 0 0,0 0-133 0 0,0 0-177 0 0,0 0-272 0 0,0 0-268 0 0,0 0-178 0 0,0 0-86 0 0,0 0-7 0 0,-9 3-9 0 0,-67 34 1112 0 0,-431 354 3401 0 0,439-341-4810 0 0,32-21-49 0 0,-2-2 0 0 0,0-1 1 0 0,-2-2-1 0 0,-1-2 1 0 0,-1-1-1 0 0,-8 1-191 0 0,35-14 202 0 0,39-8-482 0 0,-4-1-125 0 0,24 15-2655 0 0,-24-4-4675 0 0,-11-8-3898 0 0</inkml:trace>
  <inkml:trace contextRef="#ctx0" brushRef="#br0" timeOffset="7381.875">5243 3598 0 0 0,'0'0'648'0'0,"0"0"559"0"0,0 0 329 0 0,0 0 87 0 0,0 0-81 0 0,0 0-142 0 0,0 0-197 0 0,0 0-165 0 0,0 0-127 0 0,11-17-80 0 0,33-50-22 0 0,-27 48 3598 0 0,-12 28-664 0 0,-6 10-1990 0 0,1-18-2027 0 0,-6 142 3031 0 0,-22 52-2131 0 0,-1-66-318 0 0,-4 0-104 0 0,11 40-12 0 0,23-167-163 0 0,0 0 0 0 0,0 0-1 0 0,0-1 1 0 0,0 1-1 0 0,0 0 1 0 0,1-1 0 0 0,-1 1-1 0 0,0-1 1 0 0,1 0-1 0 0,-1 1 1 0 0,1-1 0 0 0,0 0-1 0 0,-1 0 1 0 0,1 0-1 0 0,0 0 1 0 0,0 0 0 0 0,0-1-1 0 0,0 1 1 0 0,-1 0 0 0 0,1-1-1 0 0,0 0 1 0 0,0 1-1 0 0,0-1 1 0 0,0 0 0 0 0,0 0-1 0 0,0 0 1 0 0,0 0-1 0 0,0 0 1 0 0,0 0 0 0 0,0-1-1 0 0,0 1 1 0 0,0-1-1 0 0,0 0 1 0 0,0 1 0 0 0,0-1-1 0 0,0 0 1 0 0,0 0-29 0 0,11-1-22 0 0,279-17 807 0 0,19 13-785 0 0,-311 6 15 0 0,0 0-2 0 0,0 0 18 0 0,0 0 19 0 0,0 0 33 0 0,0 0 32 0 0,0 0-11 0 0,0 0 6 0 0,0 0 9 0 0,-3 0 1009 0 0,1 0-2453 0 0,2 0-7230 0 0,0 0-3569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7:1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830 320 0 0 0,'0'0'295'0'0,"0"0"442"0"0,0 0 265 0 0,0-10 150 0 0,0-29-28 0 0,-1 40 7476 0 0,-2 10-4375 0 0,-11 77-3651 0 0,21 223 1729 0 0,-12-110-1145 0 0,3 25-109 0 0,19-47-657 0 0,-17-172-371 0 0,0 1 30 0 0,1 1 1 0 0,-1-1 0 0 0,-1 0 0 0 0,0 1 0 0 0,0-1-1 0 0,0 0 1 0 0,-1 0 0 0 0,0 0 0 0 0,-1 0 0 0 0,0 0-1 0 0,0 0 1 0 0,-1 0 0 0 0,-1 2-52 0 0,-26 69-68 0 0,31-78-9 0 0,0-1-26 0 0,0 0-24 0 0,0 0-19 0 0,4-2-168 0 0,0 0 0 0 0,-1 0 1 0 0,1-1-1 0 0,-1 1 1 0 0,1-1-1 0 0,-1 0 1 0 0,0 0-1 0 0,0 0 0 0 0,0 0 1 0 0,-1 0-1 0 0,1-1 1 0 0,-1 1-1 0 0,0-1 1 0 0,0 0-1 0 0,0 0 0 0 0,0 0 1 0 0,1-4 313 0 0,-2 5-540 0 0,9-18-2679 0 0,-5 6-1939 0 0,-1 4-3378 0 0</inkml:trace>
  <inkml:trace contextRef="#ctx0" brushRef="#br0" timeOffset="519.448">814 280 0 0 0,'0'0'411'0'0,"0"0"792"0"0,0 0 405 0 0,0 0 195 0 0,0 0 24 0 0,0 0-85 0 0,0 0-180 0 0,0 0-213 0 0,0 0-177 0 0,0 0-205 0 0,0 0-181 0 0,-2-3-139 0 0,2 4-620 0 0,1-1 1 0 0,-1 0 0 0 0,0 1-1 0 0,0-1 1 0 0,0 1-1 0 0,0-1 1 0 0,0 1 0 0 0,0-1-1 0 0,0 0 1 0 0,0 1 0 0 0,0-1-1 0 0,0 1 1 0 0,0-1 0 0 0,0 0-1 0 0,0 1 1 0 0,0-1 0 0 0,-1 1-1 0 0,1-1 1 0 0,0 0 0 0 0,0 1-1 0 0,0-1 1 0 0,-1 1 0 0 0,1-1-1 0 0,0 0 1 0 0,0 1 0 0 0,-1-1-1 0 0,1 0 1 0 0,0 1 0 0 0,-1-1-1 0 0,1 0 1 0 0,0 0 0 0 0,-1 1-1 0 0,1-1 1 0 0,0 0 0 0 0,-1 0-1 0 0,1 0 1 0 0,-1 0 0 0 0,1 1-1 0 0,0-1 1 0 0,-1 0-1 0 0,1 0 1 0 0,-1 0 0 0 0,1 0-1 0 0,0 0 1 0 0,-1 0 0 0 0,1 0-1 0 0,-1 0 1 0 0,1 0 0 0 0,-1 0-1 0 0,1 0 1 0 0,0 0 0 0 0,-1-1-1 0 0,1 1 1 0 0,-1 0 0 0 0,1 0-1 0 0,0 0 1 0 0,-1 0 0 0 0,1-1-1 0 0,0 1 1 0 0,-1 0 0 0 0,1 0-1 0 0,0-1 1 0 0,-1 1 0 0 0,1 0-1 0 0,0-1 1 0 0,-1 1 0 0 0,1 0-1 0 0,0-1-27 0 0,-7 17 65 0 0,-32 49 622 0 0,-2-1 0 0 0,-3-1 0 0 0,-3-3 0 0 0,-32 30-687 0 0,-156 142-602 0 0,233-230 1495 0 0,-11 12-5795 0 0,18-15-7836 0 0,2-3 10317 0 0</inkml:trace>
  <inkml:trace contextRef="#ctx0" brushRef="#br0" timeOffset="1432.498">823 342 0 0 0,'0'0'340'0'0,"0"0"848"0"0,0 0 483 0 0,0 0 170 0 0,0 0-92 0 0,0 0-275 0 0,0 0-298 0 0,0 0-249 0 0,0 0-175 0 0,0 0-121 0 0,0 0-77 0 0,0-3-44 0 0,-11 88 3754 0 0,43 160-1469 0 0,13 2-1652 0 0,-41-54-207 0 0,-24-47-556 0 0,18-126-344 0 0,1-1-1 0 0,1 1 0 0 0,1 0 0 0 0,0 0 0 0 0,2 0 0 0 0,0-1 1 0 0,1 1-1 0 0,3 6-35 0 0,-3 73 456 0 0,-26-47-289 0 0,34-86-8023 0 0,-4 13 18 0 0,-6 10 296 0 0</inkml:trace>
  <inkml:trace contextRef="#ctx0" brushRef="#br0" timeOffset="1873.752">681 401 0 0 0,'0'0'1407'0'0,"0"0"356"0"0,0 0-79 0 0,0 0-417 0 0,0 0-395 0 0,0 0-305 0 0,0 0-100 0 0,0 0 92 0 0,0 0 72 0 0,-13 15 69 0 0,-94 107 1232 0 0,40-48-925 0 0,4-3-500 0 0,-3-2 1 0 0,-3-4-1 0 0,-52 38-507 0 0,39-33-1133 0 0,92-76-5375 0 0,16-9 2153 0 0,-15 7 1973 0 0</inkml:trace>
  <inkml:trace contextRef="#ctx0" brushRef="#br0" timeOffset="2146.715">554 828 2929 0 0,'0'0'1796'0'0,"0"0"-366"0"0,0 0-195 0 0,0 0 41 0 0,0 0 111 0 0,0 0 14 0 0,0 0-116 0 0,0 0-225 0 0,-33 24-245 0 0,-104 76-184 0 0,27-9 466 0 0,-37 53-709 0 0,63-35-2896 0 0,71-84 85 0 0,8-7-3087 0 0,4-10-779 0 0</inkml:trace>
  <inkml:trace contextRef="#ctx0" brushRef="#br0" timeOffset="2381.819">578 1207 5041 0 0,'0'0'1532'0'0,"0"0"-270"0"0,0 0-144 0 0,0 0 157 0 0,-34 26 155 0 0,-111 79-77 0 0,2 11 1047 0 0,91-75-2499 0 0,-73 66 751 0 0,51-27-8238 0 0,69-72-792 0 0</inkml:trace>
  <inkml:trace contextRef="#ctx0" brushRef="#br0" timeOffset="8920.93">1072 1384 0 0 0,'0'0'484'0'0,"0"0"522"0"0,0 0 510 0 0,0 0 258 0 0,0 0-55 0 0,0 0-246 0 0,0 0-259 0 0,0 0-192 0 0,0 0-128 0 0,0 0-117 0 0,17 0 3711 0 0,2-5-3818 0 0,0 0-1 0 0,0 2 1 0 0,1 0-1 0 0,-1 2 0 0 0,1 0 1 0 0,-1 1-1 0 0,18 2-669 0 0,13-1 661 0 0,524 3 2481 0 0,-345-15-2394 0 0,-61 22-334 0 0,44-2 240 0 0,-138-10-516 0 0,-61 3-1094 0 0,-14-1-3338 0 0,-3-1-3898 0 0,4 0-4056 0 0</inkml:trace>
  <inkml:trace contextRef="#ctx0" brushRef="#br0" timeOffset="15358.529">12862 107 0 0 0,'17'-37'0'0'0,"-12"2"1215"0"0,5 0 5977 0 0,0 41 2074 0 0,-6 6-7954 0 0,-3-11-1816 0 0,47 109 2195 0 0,-9 85-308 0 0,-27 195-266 0 0,21-191-337 0 0,-22-78-287 0 0,7 71 263 0 0,-3-48-45 0 0,5 6 179 0 0,-8-108-402 0 0,-11-38-3823 0 0,-1-5-4890 0 0,0 1-3540 0 0</inkml:trace>
  <inkml:trace contextRef="#ctx0" brushRef="#br0" timeOffset="-4439.454">6112 1057 0 0 0,'0'0'776'0'0,"0"0"167"0"0,0 0 88 0 0,1-18 85 0 0,9-78 2023 0 0,-9 88-1758 0 0,1 2 8895 0 0,-1 11-8418 0 0,-1-4-1570 0 0,0-1-21 0 0,-2 20 1045 0 0,-3 228 829 0 0,13 36-1088 0 0,2-125-552 0 0,6-104-259 0 0,-15-12 145 0 0,0-42-386 0 0,-1 0 13 0 0,4 45 28 0 0,-4-45-32 0 0,0-1-16 0 0,5-10-2775 0 0,-3 5-1194 0 0,0 1-3917 0 0,0 1-4232 0 0</inkml:trace>
  <inkml:trace contextRef="#ctx0" brushRef="#br0" timeOffset="4150.367">3432 1185 0 0 0,'0'0'1995'0'0,"0"0"322"0"0,0 0-13 0 0,0 0-298 0 0,0 0-351 0 0,0 0-307 0 0,0 0-210 0 0,2-2-139 0 0,-3 3-904 0 0,1-1 1 0 0,0 1 0 0 0,0-1 0 0 0,-1 1-1 0 0,1-1 1 0 0,-1 1 0 0 0,1-1 0 0 0,0 1-1 0 0,-1-1 1 0 0,1 1 0 0 0,-1-1 0 0 0,1 0 0 0 0,-1 1-1 0 0,1-1 1 0 0,-1 0 0 0 0,0 1 0 0 0,1-1-1 0 0,-1 0 1 0 0,1 1 0 0 0,-1-1 0 0 0,0 0-1 0 0,1 0 1 0 0,-1 0 0 0 0,0 0 0 0 0,1 0-1 0 0,-1 0 1 0 0,1 0 0 0 0,-1 0 0 0 0,0 0-1 0 0,1 0 1 0 0,-1 0 0 0 0,0 0 0 0 0,1 0 0 0 0,-1-1-1 0 0,1 1 1 0 0,-1 0 0 0 0,0 0 0 0 0,1-1-1 0 0,-1 1 1 0 0,1 0 0 0 0,-1-1 0 0 0,1 1-1 0 0,-1 0 1 0 0,1-1 0 0 0,-1 1 0 0 0,1-1-1 0 0,-1 1 1 0 0,1-1 0 0 0,0 1 0 0 0,-1-1-1 0 0,1 1 1 0 0,0-1 0 0 0,-1 0 0 0 0,1 1 0 0 0,0-1-1 0 0,0 1 1 0 0,0-1 0 0 0,-1 0 0 0 0,1 1-1 0 0,0-1 1 0 0,0 0 0 0 0,0 1 0 0 0,0-1-1 0 0,0 0 1 0 0,0 1 0 0 0,0-1 0 0 0,1 0-96 0 0,-11 10 223 0 0,0-1 0 0 0,1 1 0 0 0,0 1 0 0 0,1-1 0 0 0,0 1 0 0 0,0 1 0 0 0,1 0 0 0 0,1 0 0 0 0,-1 0 0 0 0,2 1 0 0 0,-4 9-223 0 0,-2 2 189 0 0,-69 135 496 0 0,66-137-580 0 0,-66 76 238 0 0,71-90 168 0 0,0-2-2923 0 0,6-21-3978 0 0,3 2-3649 0 0,0 6 4416 0 0</inkml:trace>
  <inkml:trace contextRef="#ctx0" brushRef="#br0" timeOffset="4530.805">3097 1141 672 0 0,'0'0'2825'0'0,"0"0"-946"0"0,0 0-423 0 0,0 0-49 0 0,0 0 39 0 0,0 0 62 0 0,0 0-88 0 0,0 0-202 0 0,0 0-215 0 0,0 0-186 0 0,0 0-111 0 0,0 0-85 0 0,0 0-58 0 0,-3 15-40 0 0,-6 46-28 0 0,9-57-394 0 0,0 0 1 0 0,0 0-1 0 0,0 1 1 0 0,1-1 0 0 0,-1 0-1 0 0,1 0 1 0 0,0 0-1 0 0,0-1 1 0 0,1 1-1 0 0,-1 0 1 0 0,1 0 0 0 0,0-1-1 0 0,0 1 1 0 0,0-1-1 0 0,0 1 1 0 0,0-1-1 0 0,1 0 1 0 0,0 0 0 0 0,0 1-102 0 0,12 15 580 0 0,121 179 2144 0 0,1-10-1670 0 0,-129-182-754 0 0,-2-9-6001 0 0,-1 0-2631 0 0,-1-1-2566 0 0</inkml:trace>
  <inkml:trace contextRef="#ctx0" brushRef="#br0" timeOffset="5869.458">3317 1160 0 0 0,'0'0'736'0'0,"0"0"223"0"0,0 0 37 0 0,0 0-64 0 0,0 0-59 0 0,0 0-52 0 0,0 0-18 0 0,0 0 25 0 0,0 0 22 0 0,11 3 6209 0 0,-45 70-4243 0 0,-86 146-1306 0 0,-10-7-914 0 0,99-164-387 0 0,23-47-1294 0 0,10-12-10751 0 0,1 11 4769 0 0</inkml:trace>
  <inkml:trace contextRef="#ctx0" brushRef="#br0" timeOffset="6664.397">3036 1093 0 0 0,'0'0'652'0'0,"0"0"208"0"0,0 0 47 0 0,0 0-39 0 0,0 0-63 0 0,0 0 41 0 0,0 0 101 0 0,0 0 108 0 0,-3-2 57 0 0,3 2-1563 0 0,-5-5 672 0 0,-2 4 9079 0 0,9 10-8203 0 0,88 163 1362 0 0,-59-97-1799 0 0,-19-43-432 0 0,2-1 0 0 0,1 0-1 0 0,1-1 1 0 0,1 0 0 0 0,4 0-228 0 0,64 91 603 0 0,-50-66-367 0 0,-14-23-92 0 0,-12-27-111 0 0,-9-5-34 0 0,1 0-26 0 0,0 0 39 0 0,-1 0 3 0 0,0 0-42 0 0,0 0-30 0 0,0 0-38 0 0,0 0-70 0 0,0-11-3927 0 0,0 3-4642 0 0,0 5-1588 0 0</inkml:trace>
  <inkml:trace contextRef="#ctx0" brushRef="#br0" timeOffset="7551.042">3763 1462 8050 0 0,'0'0'1535'0'0,"0"0"-550"0"0,0 0-197 0 0,0 0 258 0 0,0 0 268 0 0,0 0 50 0 0,0 0-225 0 0,0 0-375 0 0,0 0-301 0 0,0 0-166 0 0,0 0-41 0 0,0 0-14 0 0,0 0-6 0 0,-6 11 8 0 0,-45 103 804 0 0,-21 65 216 0 0,56-127-1125 0 0,16-51-126 0 0,39-101 2266 0 0,-21 69-2311 0 0,1 0 1 0 0,2 2-1 0 0,1 0 1 0 0,1 2-1 0 0,1 0 1 0 0,14-9 31 0 0,6-15 25 0 0,-40 88-277 0 0,1-4 331 0 0,2-1 1 0 0,2 1-1 0 0,1-2 0 0 0,1 1 0 0 0,1-2 0 0 0,5 7-79 0 0,24 41 153 0 0,-41-78-117 0 0,0 1 0 0 0,0-1 0 0 0,0 1 0 0 0,0-1 0 0 0,0 1 0 0 0,0-1 0 0 0,0 1 0 0 0,0-1 0 0 0,0 1 0 0 0,-1-1 0 0 0,1 0 0 0 0,0 1 0 0 0,0-1 0 0 0,0 1 0 0 0,0-1 0 0 0,-1 1 0 0 0,1-1 0 0 0,0 0 0 0 0,0 1 0 0 0,-1-1-1 0 0,1 0 1 0 0,0 1 0 0 0,-1-1 0 0 0,1 0 0 0 0,0 1 0 0 0,-1-1 0 0 0,1 0 0 0 0,-1 0 0 0 0,1 1 0 0 0,-1-1 0 0 0,1 0 0 0 0,0 0 0 0 0,-1 0 0 0 0,1 0 0 0 0,-1 1 0 0 0,1-1 0 0 0,-1 0 0 0 0,1 0 0 0 0,-1 0 0 0 0,1 0 0 0 0,-1 0 0 0 0,1 0-1 0 0,-1 0 1 0 0,1 0 0 0 0,0-1 0 0 0,-1 1 0 0 0,1 0 0 0 0,-1 0 0 0 0,1 0 0 0 0,-1 0 0 0 0,1-1 0 0 0,0 1 0 0 0,-1 0 0 0 0,1 0 0 0 0,-1-1 0 0 0,1 1 0 0 0,0 0 0 0 0,-1-1 0 0 0,1 1 0 0 0,0 0 0 0 0,-1-1 0 0 0,1 1 0 0 0,0 0 0 0 0,0-1 0 0 0,-1 1-36 0 0,-42-17-93 0 0,40 16 197 0 0,-123-66 12 0 0,52 26-663 0 0,66 30-838 0 0,7 6-2732 0 0,1 0-5199 0 0,0 4-1462 0 0</inkml:trace>
  <inkml:trace contextRef="#ctx0" brushRef="#br0" timeOffset="10428.737">3953 1362 0 0 0,'0'0'460'0'0,"0"0"444"0"0,0 0 338 0 0,0 0 312 0 0,0 0 125 0 0,0 0-131 0 0,0 0-248 0 0,0 0-209 0 0,0 0-144 0 0,0 0-87 0 0,0 0-68 0 0,0 0-94 0 0,0 0-85 0 0,16 1-23 0 0,104 9 1291 0 0,115 15 2596 0 0,119-20-2142 0 0,-238-5-1857 0 0,486-19 705 0 0,-231-10-822 0 0,-179 21 1017 0 0,-192 8-1305 0 0,-26 0 154 0 0,17-1-212 0 0,0 0-1 0 0,0-1 1 0 0,0-1-1 0 0,0 1 1 0 0,0-2-1 0 0,1 1 1 0 0,0-1-1 0 0,-1 0 1 0 0,1-1-1 0 0,1 0 1 0 0,-1 0-1 0 0,1-1 1 0 0,0 1-1 0 0,0-2 1 0 0,0 1-1 0 0,1-1 1 0 0,0 0 0 0 0,0 0-1 0 0,1-1 1 0 0,0 0-1 0 0,0 0 1 0 0,1 0-1 0 0,0 0 1 0 0,1-1-1 0 0,0 1 1 0 0,0-1-1 0 0,0 0 1 0 0,0-5-15 0 0,-6-11 105 0 0,2 55-596 0 0,-15 168 542 0 0,19-178-50 0 0,-41 154 18 0 0,5-60-72 0 0,38-110 37 0 0,1-3 5 0 0,0-1 18 0 0,0 0-11 0 0,0 0 10 0 0,0 0 45 0 0,0 0-35 0 0,20-19 240 0 0,141-127-19 0 0,-91 58 397 0 0,-45 54-3178 0 0,2 0-6033 0 0,-22 27-3395 0 0</inkml:trace>
  <inkml:trace contextRef="#ctx0" brushRef="#br0" timeOffset="17208.704">4501 235 0 0 0,'0'0'560'0'0,"0"0"820"0"0,0 0 283 0 0,0 0 20 0 0,0 0-58 0 0,0 0-110 0 0,3 1-853 0 0,4 2 10724 0 0,-6-2-9050 0 0,-3 12-2107 0 0,0 1 0 0 0,-1-1-1 0 0,-1 0 1 0 0,0 0 0 0 0,-1 0-1 0 0,0 0 1 0 0,-1-1 0 0 0,-1 0-1 0 0,0 0 1 0 0,-8 10-229 0 0,-11 22 252 0 0,-125 181 187 0 0,114-171-453 0 0,4-26-1313 0 0,6-33-5635 0 0,22-16-5842 0 0,5 16 8123 0 0</inkml:trace>
  <inkml:trace contextRef="#ctx0" brushRef="#br0" timeOffset="17625.776">4196 213 3273 0 0,'0'0'2254'0'0,"0"0"-126"0"0,0 0-118 0 0,0 0-95 0 0,0 0-87 0 0,0 0-234 0 0,0 0-326 0 0,0 0-329 0 0,0 0-331 0 0,0 0-258 0 0,0 0-162 0 0,0 0-24 0 0,-2 3 56 0 0,2 6 30 0 0,0-1 0 0 0,1 0 1 0 0,0 0-1 0 0,0 0 0 0 0,1 0 1 0 0,0 0-1 0 0,0 0 0 0 0,0 0 0 0 0,1 0 1 0 0,1-1-1 0 0,-1 1 0 0 0,1-1 1 0 0,1 0-1 0 0,-1 0 0 0 0,1-1 1 0 0,0 1-1 0 0,0-1 0 0 0,1 0 1 0 0,0-1-1 0 0,0 1 0 0 0,2 0-250 0 0,8 13 402 0 0,117 143 1691 0 0,-56-26-1368 0 0,-70-114-527 0 0,-6-7-1439 0 0,10-11-2341 0 0,-4-4-1094 0 0,-4 0-897 0 0,2 0-5832 0 0</inkml:trace>
  <inkml:trace contextRef="#ctx0" brushRef="#br0" timeOffset="17951.842">4746 456 10026 0 0,'0'0'2197'0'0,"0"0"-1165"0"0,0 0-583 0 0,0 0 198 0 0,0 0 401 0 0,0 0 265 0 0,0 0 46 0 0,0 0-217 0 0,0 0-260 0 0,0 0-181 0 0,0 0-112 0 0,0 0-104 0 0,0 0-54 0 0,3 16-50 0 0,11 51-54 0 0,-7 141 1023 0 0,-17-191-3795 0 0,3-16-2297 0 0,0 0-4643 0 0,3-1 1598 0 0</inkml:trace>
  <inkml:trace contextRef="#ctx0" brushRef="#br0" timeOffset="18485.647">4658 442 6889 0 0,'0'0'2162'0'0,"0"0"-200"0"0,0 0 12 0 0,0 0-46 0 0,0 0-203 0 0,0 0-384 0 0,0 0-439 0 0,0 0-349 0 0,0 0-227 0 0,0 0-86 0 0,0 0-4 0 0,0 0 76 0 0,0 0 50 0 0,12-3 0 0 0,165-13 1645 0 0,-175 16-1989 0 0,1-1 1 0 0,-1 1-1 0 0,1 0 0 0 0,-1 0 1 0 0,1 0-1 0 0,0 0 1 0 0,-1 0-1 0 0,1 1 0 0 0,-1-1 1 0 0,0 1-1 0 0,1-1 0 0 0,-1 1 1 0 0,1 0-1 0 0,-1 0 0 0 0,0 0 1 0 0,0 1-1 0 0,1-1 1 0 0,-1 0-1 0 0,0 1 0 0 0,0-1 1 0 0,0 1-1 0 0,-1 0 0 0 0,1 0 1 0 0,0-1-1 0 0,-1 1 0 0 0,1 0 1 0 0,-1 1-1 0 0,1-1 1 0 0,-1 0-1 0 0,0 0 0 0 0,0 0 1 0 0,0 1-1 0 0,0-1 0 0 0,0 1 1 0 0,-1-1-1 0 0,1 1 0 0 0,-1-1 1 0 0,0 1-1 0 0,0-1 1 0 0,1 1-1 0 0,-2-1 0 0 0,1 1 1 0 0,0-1-1 0 0,0 1 0 0 0,-1-1 1 0 0,1 1-1 0 0,-1-1 0 0 0,-1 3-18 0 0,-65 79 615 0 0,66-83-619 0 0,1 0-1 0 0,-1 0 0 0 0,1 1 0 0 0,-1-1 1 0 0,1 0-1 0 0,0 0 0 0 0,-1 1 0 0 0,1-1 1 0 0,0 0-1 0 0,0 1 0 0 0,0-1 0 0 0,0 0 1 0 0,0 1-1 0 0,0-1 0 0 0,1 0 1 0 0,-1 1-1 0 0,0-1 0 0 0,1 0 0 0 0,-1 0 1 0 0,1 1-1 0 0,-1-1 0 0 0,1 0 0 0 0,-1 0 1 0 0,1 0-1 0 0,0 0 0 0 0,0 0 0 0 0,-1 1 1 0 0,1-2-1 0 0,0 1 0 0 0,0 0 1 0 0,0 0-1 0 0,0 0 0 0 0,0 0 0 0 0,0 0 1 0 0,1-1-1 0 0,-1 1 0 0 0,0-1 0 0 0,0 1 1 0 0,0-1-1 0 0,1 1 5 0 0,14 8 37 0 0,-1 0 0 0 0,0 1 0 0 0,-1 1 0 0 0,0 0 0 0 0,-1 1 0 0 0,0 0 0 0 0,6 9-37 0 0,-4 60 1176 0 0,-17-78-1138 0 0,0 1 0 0 0,0 0 0 0 0,-1-1 0 0 0,1 1 0 0 0,-1-1 0 0 0,0 0 0 0 0,0 0 0 0 0,0 0-1 0 0,-1 0 1 0 0,1 0 0 0 0,-1-1 0 0 0,1 1 0 0 0,-1-1 0 0 0,0 0 0 0 0,0 0 0 0 0,0-1 0 0 0,0 1 0 0 0,0-1 0 0 0,0 0 0 0 0,-1 0 0 0 0,1 0 0 0 0,0-1 0 0 0,-1 1 0 0 0,1-1 0 0 0,0 0 0 0 0,-1 0-38 0 0,-84-8-2082 0 0,72-1-2086 0 0,1-2-3368 0 0,11 6-4456 0 0</inkml:trace>
  <inkml:trace contextRef="#ctx0" brushRef="#br0" timeOffset="19959.87">1055 416 688 0 0,'0'0'767'0'0,"0"0"-170"0"0,0 0 129 0 0,0 0 342 0 0,0 0 278 0 0,0 0 22 0 0,0 0-137 0 0,0 0-181 0 0,0 0-100 0 0,0 0 16 0 0,0 0 41 0 0,0 0-28 0 0,0 0-64 0 0,18 0-66 0 0,135 0 1861 0 0,266 23 2395 0 0,357 8-2724 0 0,-424-5-1931 0 0,-70-10-90 0 0,-67-27 115 0 0,33-12 127 0 0,-167 31-489 0 0,-2-4-108 0 0,-79-4-26 0 0,0 0-32 0 0,0 0-34 0 0,0 0-66 0 0,0 0-105 0 0,0 0-91 0 0,0 0-113 0 0,0 0-155 0 0,8 7-4215 0 0,-4-3-3048 0 0,-1-1-4084 0 0</inkml:trace>
  <inkml:trace contextRef="#ctx0" brushRef="#br0" timeOffset="22768.823">5228 467 0 0 0,'0'0'1028'0'0,"0"0"299"0"0,0 0 339 0 0,0 0 238 0 0,0 0 30 0 0,0 0-143 0 0,0 0-164 0 0,33 0-195 0 0,102 0-153 0 0,286-3 5459 0 0,184 3-4582 0 0,-151 15-1800 0 0,214 7 76 0 0,127-22-108 0 0,-600 8-262 0 0,63 5 66 0 0,-93-6-107 0 0,293 1-7 0 0,-258-15 71 0 0,19 0-49 0 0,279 3 181 0 0,-267 8 55 0 0,-40 3 23 0 0,127 0-198 0 0,-69 4 17 0 0,259-7-46 0 0,-268 11-218 0 0,170 6-219 0 0,-200-20 242 0 0,-58-8-21 0 0,-208 6 1082 0 0,33-10-747 0 0,1-1 0 0 0,1 0-1 0 0,1-2 1 0 0,0 0 0 0 0,0-2 0 0 0,1 0 0 0 0,1-1 0 0 0,-1-3-187 0 0,-5-28 181 0 0,9 67-592 0 0,-5 39 398 0 0,-53 190-110 0 0,10-113-161 0 0,50-91 258 0 0,13-43 22 0 0,0-1 0 0 0,66-52 381 0 0,50-44-270 0 0,8-18 81 0 0,-84 92-331 0 0,-19 8 143 0 0,-14 7-2719 0 0,-11-1-7005 0 0,2 8-1611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2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10221 74 0 0 0,'0'0'541'0'0,"0"0"316"0"0,0 0 84 0 0,0 0-63 0 0,0 0-90 0 0,0 0-73 0 0,0 0-47 0 0,0 0 11 0 0,4-7 3248 0 0,-4 54 1048 0 0,-4 116-1569 0 0,-5-37-2021 0 0,-17-6-411 0 0,11-59-618 0 0,3 0-1 0 0,2 1 0 0 0,4 0 0 0 0,1 9-355 0 0,16 103 451 0 0,-1-116-168 0 0,-3 0-1 0 0,-2 1 0 0 0,-3 40-282 0 0,2 5 360 0 0,17 32 8 0 0,-11 49 364 0 0,-4 87 170 0 0,-3-24-337 0 0,-3 204-95 0 0,-18-247-78 0 0,-8-20-148 0 0,14-60-29 0 0,6 78 59 0 0,20-63-28 0 0,-12-82 18 0 0,-2-57-240 0 0,0 29 146 0 0,17 50-70 0 0,-1 1-50 0 0,-7-60-34 0 0,-8-20-18 0 0,-1-1 12 0 0,0 0-26 0 0,-5 11-2161 0 0,-7-36-1750 0 0,7 13-2979 0 0,3 5-4680 0 0</inkml:trace>
  <inkml:trace contextRef="#ctx0" brushRef="#br0" timeOffset="-26360.929">7419 49 0 0 0,'0'0'147'0'0,"0"0"386"0"0,0 0 215 0 0,0 0 144 0 0,0-4 66 0 0,0-11 21 0 0,0 11-46 0 0,0 4-86 0 0,0 0-37 0 0,0 0-18 0 0,0 0-20 0 0,0 0-25 0 0,0 0 4 0 0,0 0-31 0 0,0 0-60 0 0,0 0-36 0 0,0 0-80 0 0,0 0-56 0 0,0 0-25 0 0,35 81 3940 0 0,-14-47-3662 0 0,2 12-114 0 0,-1 1 1 0 0,-2 1-1 0 0,-3 1 1 0 0,0 7-628 0 0,-8-3 417 0 0,-2-1-1 0 0,-3 1 1 0 0,-1 0 0 0 0,-4 0-1 0 0,-1 1-416 0 0,0 40 285 0 0,-34 146 1008 0 0,32-39-693 0 0,-21-20 421 0 0,23-173-987 0 0,1-1-1 0 0,1 0 0 0 0,-1 1 0 0 0,1-1 0 0 0,1 1 1 0 0,-1-1-1 0 0,1 0 0 0 0,0 1 0 0 0,1-1 1 0 0,0 0-1 0 0,0 0 0 0 0,1 2-33 0 0,-3-10 94 0 0,0 1 0 0 0,1 0 0 0 0,-1 0 0 0 0,0 0 0 0 0,0-1 0 0 0,0 1 0 0 0,0 0 0 0 0,1 0 0 0 0,-1 0 0 0 0,0-1 0 0 0,0 1 0 0 0,1 0 0 0 0,-1 0 0 0 0,0 0 0 0 0,0 0 0 0 0,0 0 0 0 0,1 0 0 0 0,-1 0 0 0 0,0 0 0 0 0,0-1 0 0 0,1 1 0 0 0,-1 0 0 0 0,0 0 0 0 0,1 0-94 0 0,-3-18-146 0 0,2-368 51 0 0,35 201 15 0 0,-28 129 115 0 0,-2-1 1 0 0,-2 0-1 0 0,-3 0 0 0 0,-3-11-35 0 0,-32-56-17 0 0,21 1 8 0 0,14-68 69 0 0,-15 117 19 0 0,8-43-117 0 0,7 117 24 0 0,0 0 10 0 0,0 0 20 0 0,0 0-15 0 0,0 0-29 0 0,0 0 29 0 0,0 0-8 0 0,0 0-7 0 0,0 0 18 0 0,0 0-18 0 0,0 0-19 0 0,-11 3-4565 0 0,10 1 1279 0 0,0 0-3350 0 0,1-1-5459 0 0</inkml:trace>
  <inkml:trace contextRef="#ctx0" brushRef="#br0" timeOffset="-20902.321">7543 1396 0 0 0,'0'0'279'0'0,"0"0"441"0"0,0 0 80 0 0,0 0-109 0 0,0 0-67 0 0,0 0-61 0 0,0 0 10 0 0,0 0 46 0 0,0 0 23 0 0,-2 1-231 0 0,-2 2 6135 0 0,4-3-6173 0 0,0 0 6 0 0,-1 23 3505 0 0,-10 8-2540 0 0,6-20-1179 0 0,1 0 0 0 0,0 0 0 0 0,1 0 0 0 0,0 1 0 0 0,1-1 0 0 0,0 1 1 0 0,0-1-1 0 0,2 1 0 0 0,-1 0 0 0 0,2 0 0 0 0,-1-1 0 0 0,3 8-165 0 0,-2 21 194 0 0,4 114 650 0 0,-25-43 491 0 0,20-97-954 0 0,0-3-1396 0 0,0-11-2759 0 0,0-7-3543 0 0,0 4-3760 0 0</inkml:trace>
  <inkml:trace contextRef="#ctx0" brushRef="#br0" timeOffset="-19519.673">4071 759 0 0 0,'0'0'2064'0'0,"0"0"-277"0"0,0 0 107 0 0,0 0 156 0 0,0 0 205 0 0,0 0-41 0 0,0 0-299 0 0,0 0-343 0 0,0 0-329 0 0,0 0-218 0 0,0 0-151 0 0,0 0-96 0 0,0 0-74 0 0,2-4-49 0 0,0 0-317 0 0,3-9 2371 0 0,-15 34-2295 0 0,-201 285 602 0 0,104-171-898 0 0,92-115-174 0 0,-1-2 0 0 0,-1 0 0 0 0,0-1 0 0 0,-1 0-1 0 0,-1-2 1 0 0,-19 13 56 0 0,-15-10-3715 0 0,45-64-8758 0 0,8 38 8051 0 0,0 0-256 0 0</inkml:trace>
  <inkml:trace contextRef="#ctx0" brushRef="#br0" timeOffset="-19011.426">3621 767 480 0 0,'0'0'1564'0'0,"0"0"99"0"0,0 0 265 0 0,0 0 260 0 0,0 0 92 0 0,0 0-94 0 0,0 0-375 0 0,0 0-545 0 0,0 0-430 0 0,0 0-293 0 0,0 0-168 0 0,0 0-81 0 0,0 0-19 0 0,3 11 1016 0 0,91 134 3342 0 0,-60-100-3903 0 0,108 133 995 0 0,-74-71-1097 0 0,-57-74-1952 0 0,-14-37 395 0 0,-4-6-1692 0 0,4 2-5337 0 0,3 4-3497 0 0</inkml:trace>
  <inkml:trace contextRef="#ctx0" brushRef="#br0" timeOffset="-18749.769">4203 1028 9522 0 0,'0'0'1652'0'0,"0"0"-546"0"0,0 0-135 0 0,0 0 318 0 0,0 0 262 0 0,0 0-28 0 0,0 0-241 0 0,0 0-303 0 0,0 0-282 0 0,0 0-188 0 0,0 0-101 0 0,0 0-95 0 0,0 0-41 0 0,2 30-55 0 0,7 92-57 0 0,-1-8-344 0 0,-27-98-2656 0 0,8-15-342 0 0,1-1-3289 0 0,9 0 6110 0 0,-4 0-9052 0 0</inkml:trace>
  <inkml:trace contextRef="#ctx0" brushRef="#br0" timeOffset="-18437.951">4076 1017 4057 0 0,'0'0'1839'0'0,"0"0"-433"0"0,0 0-138 0 0,0 0 64 0 0,0 0 31 0 0,0 0-164 0 0,0 0-223 0 0,0 0-117 0 0,0 0 1 0 0,0 0 87 0 0,0 0 32 0 0,0 0-77 0 0,0 0-125 0 0,21 3-66 0 0,131 27 979 0 0,-137-27-1556 0 0,0 0 1 0 0,0 1 0 0 0,0 0-1 0 0,-1 1 1 0 0,0 1 0 0 0,0 0-1 0 0,0 1 1 0 0,-1 1 0 0 0,0 0-1 0 0,0 0 1 0 0,-1 2 0 0 0,0-1 0 0 0,0 2-1 0 0,-1-1 1 0 0,-1 2 0 0 0,6 7-135 0 0,-15-16 33 0 0,0 0 1 0 0,1 0 0 0 0,-2 0-1 0 0,1 0 1 0 0,0 1 0 0 0,0-1-1 0 0,-1 0 1 0 0,0 0 0 0 0,0 1 0 0 0,0-1-1 0 0,0 0 1 0 0,0 1 0 0 0,-1-1-1 0 0,1 0 1 0 0,-1 1 0 0 0,0-1-1 0 0,0 0 1 0 0,0 0 0 0 0,0 0-1 0 0,-1 0 1 0 0,0 0 0 0 0,1 0-1 0 0,-1 0 1 0 0,0-1 0 0 0,0 1 0 0 0,0-1-1 0 0,0 1 1 0 0,-1-1 0 0 0,1 0-1 0 0,-1 1 1 0 0,0-1 0 0 0,1-1-1 0 0,-1 1 1 0 0,-2 1-34 0 0,-106 50 67 0 0,-29-23-2110 0 0,109-27-2359 0 0,1-3-3742 0 0,24 0-1799 0 0</inkml:trace>
  <inkml:trace contextRef="#ctx0" brushRef="#br0" timeOffset="-15453.637">4599 884 0 0 0,'0'0'1594'0'0,"0"0"150"0"0,0 0 238 0 0,0 0 82 0 0,0 0-135 0 0,0 0-276 0 0,0 0-308 0 0,0 0-305 0 0,0 0-265 0 0,0 0-217 0 0,0 0-151 0 0,0 0-100 0 0,-3 8 1041 0 0,165 11 3412 0 0,200-16-1449 0 0,-26-11-1916 0 0,61 26-779 0 0,-125 8-460 0 0,202-16 98 0 0,-300-12-143 0 0,328 2-31 0 0,-501 0-98 0 0,-1 0 34 0 0,0 0-30 0 0,0 0-10 0 0,0 0 30 0 0,0 0 20 0 0,0 0-32 0 0,0 0 5 0 0,0 0 16 0 0,0 0-50 0 0,0 0 34 0 0,0 0 15 0 0,0 0-16 0 0,0 0 19 0 0,0 0 2 0 0,0 0-14 0 0,0 0 22 0 0,0 0-3 0 0,0 0 41 0 0,-14-4 874 0 0,-6-14-894 0 0,0-1 1 0 0,2-1 0 0 0,0 0 0 0 0,2-1-1 0 0,0-1 1 0 0,1 0 0 0 0,-1-5-46 0 0,-30-72 123 0 0,40 216-602 0 0,3-72 469 0 0,-1-1 1 0 0,-3 0-1 0 0,-2 0 0 0 0,-2-1 1 0 0,-8 21 9 0 0,15-50-19 0 0,-38 85 19 0 0,40-84-16 0 0,2-14 12 0 0,0-1 15 0 0,0 0-5 0 0,0 0-12 0 0,0 0-9 0 0,0 0-4 0 0,0 0-3 0 0,0 0 24 0 0,0 0 9 0 0,0 0-11 0 0,24-20 141 0 0,82-74 58 0 0,19-28 1 0 0,-102 100-201 0 0,-23 22-73 0 0,0-2-348 0 0,0-3-9283 0 0,0 5-2658 0 0</inkml:trace>
  <inkml:trace contextRef="#ctx0" brushRef="#br0" timeOffset="-22957.409">387 52 0 0 0,'0'0'456'0'0,"0"0"103"0"0,0 0 57 0 0,0-1-651 0 0,0-1 11115 0 0,-3 46-7212 0 0,-7 20-2522 0 0,8-55-1151 0 0,-10 224 1845 0 0,13-167-1661 0 0,23 221 887 0 0,-5 7-483 0 0,-12 23-30 0 0,-2-11 93 0 0,6-200-297 0 0,-11-23 921 0 0,0 45-1097 0 0,-7 11-155 0 0,9-5 9 0 0,-2-110-3878 0 0,3-43-3841 0 0,-3 17 5301 0 0,1-6-9784 0 0</inkml:trace>
  <inkml:trace contextRef="#ctx0" brushRef="#br0" timeOffset="-17088.499">543 980 1864 0 0,'0'0'766'0'0,"0"0"-338"0"0,0 0 103 0 0,0 0 434 0 0,0 0 268 0 0,0 0 63 0 0,0 0-83 0 0,0 0-171 0 0,0 0-135 0 0,0 0-50 0 0,0 0-35 0 0,0 0-70 0 0,0 0-48 0 0,27-2-50 0 0,125-10 507 0 0,114 8 2908 0 0,221-4-1238 0 0,-252 30-2222 0 0,178-18 1227 0 0,-146-30-833 0 0,-32 15-310 0 0,-116 26-537 0 0,90-11 24 0 0,-190 5-3526 0 0,-12-4-1286 0 0,-1-2-3330 0 0,-3-2-2670 0 0</inkml:trace>
  <inkml:trace contextRef="#ctx0" brushRef="#br0" timeOffset="-10933.65">9209 141 0 0 0,'0'0'335'0'0,"0"0"170"0"0,0 0-17 0 0,0 0-12 0 0,0 0 23 0 0,0 0 59 0 0,0 0 112 0 0,0 0-4 0 0,0 0 1624 0 0,3 0 14640 0 0,-3 0-17735 0 0,18 117 3048 0 0,-1 366 46 0 0,-19-203-1420 0 0,15-107-539 0 0,22 21-74 0 0,-16-98-114 0 0,-8-29-62 0 0,-1 95 161 0 0,-3-8-50 0 0,3-33-136 0 0,10-13 49 0 0,3 60 61 0 0,-13-34-54 0 0,3 5 58 0 0,-7 38 126 0 0,-2-122-207 0 0,5-13-35 0 0,-8-19 113 0 0,2-32-3419 0 0,-1-2-2288 0 0,-1 7 1353 0 0,1-3-8608 0 0</inkml:trace>
  <inkml:trace contextRef="#ctx0" brushRef="#br0" timeOffset="-8647.039">370 2166 0 0 0,'0'0'248'0'0,"0"0"-35"0"0,0 0-15 0 0,-16 0 1693 0 0,12 0 3587 0 0,7 2-5207 0 0,-1 0 0 0 0,0 0 0 0 0,0 0 0 0 0,0 1 0 0 0,0-1 0 0 0,0 1 0 0 0,0 0 0 0 0,-1-1 0 0 0,1 1 0 0 0,-1 0 0 0 0,0 0 0 0 0,0 0 0 0 0,0 0 0 0 0,0 0 0 0 0,0 0 0 0 0,-1 0 0 0 0,1 0 0 0 0,-1 0 0 0 0,0 1 0 0 0,0-1 0 0 0,0 0 0 0 0,0 0 0 0 0,-1 0 0 0 0,1 0 0 0 0,-1 0 0 0 0,0 0 0 0 0,0 2-271 0 0,0 10 481 0 0,6 230 2629 0 0,7-75-1876 0 0,-7 48 278 0 0,3-86-783 0 0,3-21-260 0 0,-3-97-1902 0 0,10-13-5844 0 0,-9-2 1765 0 0,-4 1-3146 0 0</inkml:trace>
  <inkml:trace contextRef="#ctx0" brushRef="#br0" timeOffset="-8012.278">3502 2401 1176 0 0,'0'0'1818'0'0,"0"0"72"0"0,0 0 66 0 0,0 0 155 0 0,0 0 12 0 0,0 0-114 0 0,0 0-254 0 0,0 0-278 0 0,0 0-279 0 0,0 0-248 0 0,0 0-190 0 0,0 0-156 0 0,0 0-76 0 0,-12 3-53 0 0,-34 8-42 0 0,45-11-393 0 0,-1 0 0 0 0,1 1 0 0 0,0-1-1 0 0,-1 1 1 0 0,1 0 0 0 0,0-1 0 0 0,0 1 0 0 0,0 0-1 0 0,-1 0 1 0 0,1-1 0 0 0,0 1 0 0 0,0 0 0 0 0,0 0-1 0 0,0 0 1 0 0,1 0 0 0 0,-1 0 0 0 0,0 1 0 0 0,0-1-1 0 0,1 0 1 0 0,-1 0 0 0 0,0 1 0 0 0,1-1 0 0 0,-1 0-1 0 0,1 1 1 0 0,0-1 0 0 0,-1 0 0 0 0,1 1 0 0 0,0-1-1 0 0,0 1-39 0 0,-3 7 220 0 0,-7 25 61 0 0,-3-1 0 0 0,0-1 0 0 0,-2 0 0 0 0,-2-1 0 0 0,-1 0 0 0 0,-1-2 0 0 0,-1 0 0 0 0,-23 24-281 0 0,-118 76-32 0 0,157-126-48 0 0,-29 16-514 0 0,6-15-3310 0 0,16-27-3992 0 0,10 13 1838 0 0,0 3-263 0 0</inkml:trace>
  <inkml:trace contextRef="#ctx0" brushRef="#br0" timeOffset="-7613.83">3040 2339 2617 0 0,'0'0'1755'0'0,"0"0"-187"0"0,0 0-29 0 0,0 0 176 0 0,0 0 161 0 0,0 0-38 0 0,0 0-299 0 0,0 0-429 0 0,0 0-398 0 0,0 0-244 0 0,0 0-123 0 0,0 0-57 0 0,0 0-5 0 0,2 0 76 0 0,88 73 4267 0 0,225 273-712 0 0,-313-345-3934 0 0,1 1-1 0 0,0 0 1 0 0,-1-1-1 0 0,1 1 1 0 0,-1 0-1 0 0,0 1 0 0 0,1-1 1 0 0,-1 0-1 0 0,0 1 1 0 0,-1-1-1 0 0,1 1 1 0 0,0 0-1 0 0,-1-1 0 0 0,1 1 1 0 0,-1 0-1 0 0,0 0 1 0 0,0 0-1 0 0,0 0 1 0 0,0 0-1 0 0,0 0 0 0 0,-1 0 1 0 0,0 0-1 0 0,1 0 1 0 0,-1 1-1 0 0,0-1 1 0 0,-1 0 20 0 0,-7 17-3427 0 0,7-10-5325 0 0,1-3-2646 0 0</inkml:trace>
  <inkml:trace contextRef="#ctx0" brushRef="#br0" timeOffset="-7127.163">3896 2736 464 0 0,'0'0'984'0'0,"0"0"159"0"0,0 0 327 0 0,0 0 264 0 0,0 0-17 0 0,0 0-230 0 0,0 0-317 0 0,0 0-227 0 0,0 0-40 0 0,0 0 61 0 0,0 0 81 0 0,0 0 37 0 0,0 0-15 0 0,4 3 979 0 0,-3-2 3164 0 0,-38-8-3918 0 0,31 6-1260 0 0,0 0-1 0 0,1 1 0 0 0,-1 0 0 0 0,0 0 1 0 0,0 0-1 0 0,0 1 0 0 0,0 0 0 0 0,0 0 1 0 0,1 0-1 0 0,-1 1 0 0 0,0 0 0 0 0,1 0 1 0 0,0 1-1 0 0,-1-1 0 0 0,1 1 0 0 0,0 0 1 0 0,0 0-1 0 0,1 1 0 0 0,-1 0 0 0 0,1 0 1 0 0,-1 0-1 0 0,1 0 0 0 0,-1 1-31 0 0,3-1 0 0 0,-1 0 1 0 0,1 0-1 0 0,0 0 0 0 0,0 0 1 0 0,0 0-1 0 0,0 0 0 0 0,1 0 1 0 0,0 1-1 0 0,0-1 0 0 0,0 0 1 0 0,0 1-1 0 0,1-1 0 0 0,-1 1 1 0 0,1-1-1 0 0,0 1 0 0 0,1-1 1 0 0,-1 1-1 0 0,1-1 0 0 0,0 1 1 0 0,0-1-1 0 0,0 0 0 0 0,0 0 1 0 0,1 1-1 0 0,0-1 0 0 0,0 0 1 0 0,0 0-1 0 0,0 0 0 0 0,1-1 1 0 0,0 1-1 0 0,-1-1 0 0 0,1 1 0 0 0,0-1 1 0 0,2 1-1 0 0,4 2 37 0 0,1 0 0 0 0,0-1 1 0 0,0 0-1 0 0,0-1 0 0 0,1 0 1 0 0,-1-1-1 0 0,1 0 0 0 0,0 0 1 0 0,0-1-1 0 0,0-1 0 0 0,0 0 1 0 0,0 0-1 0 0,0-1 0 0 0,0-1 1 0 0,10-1-38 0 0,12 2-25 0 0,23-19-1493 0 0,-37 1-7549 0 0,-15 11-2869 0 0</inkml:trace>
  <inkml:trace contextRef="#ctx0" brushRef="#br0" timeOffset="-6241.099">578 2567 312 0 0,'0'0'502'0'0,"0"0"-72"0"0,0 0 342 0 0,0 0 587 0 0,0 0 572 0 0,0 0 334 0 0,0 0 18 0 0,0 0-234 0 0,0 0-332 0 0,0 0-283 0 0,0 0-218 0 0,32-3-137 0 0,100-7-88 0 0,284-29 4042 0 0,470 17-3225 0 0,-862 22-1800 0 0,0 0-1 0 0,0 2 0 0 0,0 0 0 0 0,0 2 1 0 0,-1 0-1 0 0,1 2 0 0 0,-1 1 0 0 0,0 1 1 0 0,15 7-8 0 0,-31-12-41 0 0,-1-1 0 0 0,1-1 1 0 0,0 1-1 0 0,-1-1 1 0 0,1 0-1 0 0,0-1 0 0 0,0 1 1 0 0,0-1-1 0 0,0-1 0 0 0,-1 1 1 0 0,1-1-1 0 0,0 0 0 0 0,0-1 1 0 0,-1 0-1 0 0,1 0 0 0 0,-1 0 1 0 0,0-1-1 0 0,1 0 0 0 0,-1 0 41 0 0,50-24-3014 0 0,-10 5-4342 0 0,-35 18-3819 0 0</inkml:trace>
  <inkml:trace contextRef="#ctx0" brushRef="#br0" timeOffset="-4629.97">4339 2589 0 0 0,'0'0'371'0'0,"0"0"792"0"0,0 0 529 0 0,0 0 232 0 0,0 0-43 0 0,0 0-235 0 0,0 0-317 0 0,0 0-335 0 0,0 0-259 0 0,0 0-162 0 0,0 0-42 0 0,0 0 53 0 0,-5 4 63 0 0,-16 14 15 0 0,16-14-32 0 0,23 9 2819 0 0,101 21 1161 0 0,73-33-2735 0 0,-163-2-1551 0 0,449-25 1397 0 0,-162 16-1161 0 0,158 21-560 0 0,494 11 810 0 0,-823-22-614 0 0,202-7-65 0 0,29-1-72 0 0,-46 9-14 0 0,-127 32-87 0 0,-74-12 70 0 0,-17-13-36 0 0,359-8-6 0 0,-407 11 26 0 0,-18-4-90 0 0,-57-10 718 0 0,-94-89-504 0 0,92 78-110 0 0,-65-93 117 0 0,59 62-100 0 0,10 35-198 0 0,9 46-74 0 0,0-25 195 0 0,1 20 36 0 0,-1 0-1 0 0,-1-1 1 0 0,-2 1-1 0 0,-1-1 1 0 0,-1 1-1 0 0,-2-2 1 0 0,-7 19-2 0 0,-43 99-95 0 0,55-143 99 0 0,2-1-12 0 0,0-2 15 0 0,0-1 8 0 0,0 0-17 0 0,0 0 22 0 0,0 0-13 0 0,10-5-100 0 0,112-74 234 0 0,89-66-209 0 0,-206 139-1790 0 0,-11 5-8588 0 0,1 1-2230 0 0</inkml:trace>
  <inkml:trace contextRef="#ctx0" brushRef="#br0" timeOffset="1671.742">464 2950 0 0 0,'0'0'337'0'0,"0"0"469"0"0,0 0 22 0 0,0 0-158 0 0,0 0-133 0 0,0 0-70 0 0,-2-3 3468 0 0,-31 51 1214 0 0,27-36-4749 0 0,2 1-1 0 0,0 0 0 0 0,0 0 0 0 0,1 0 0 0 0,1 1 0 0 0,0-1 1 0 0,1 1-1 0 0,0-1 0 0 0,1 1 0 0 0,1-1 0 0 0,1 8-399 0 0,-2 18 493 0 0,13 72 639 0 0,-10-87-949 0 0,2 4 137 0 0,-2 0-1 0 0,-1 0 1 0 0,-1 0-1 0 0,-2 1 1 0 0,-3 19-320 0 0,0-5 255 0 0,2-1 0 0 0,2 1-1 0 0,1-1 1 0 0,7 33-255 0 0,-5-33 150 0 0,17 46 184 0 0,-9 93 753 0 0,-16-137-515 0 0,5-44-535 0 0,0 0 2 0 0,0 0-7 0 0,0 0-8 0 0,0 0-7 0 0,0 0 3 0 0,0 0 12 0 0,0 0-13 0 0,0 5 1433 0 0,0-6-1456 0 0,0 1-15 0 0,0 0-21 0 0,0 0-20 0 0,0 0-10 0 0,0 0-37 0 0,-2-4-484 0 0,1 3-2187 0 0,0-1-5330 0 0,1 2-2778 0 0</inkml:trace>
  <inkml:trace contextRef="#ctx0" brushRef="#br0" timeOffset="4617.508">41 3653 1264 0 0,'0'0'860'0'0,"0"0"-46"0"0,0 0 166 0 0,0 0 286 0 0,0 0 219 0 0,0 0 58 0 0,0 0-158 0 0,0 0-282 0 0,0 0-225 0 0,0 0-112 0 0,0 0-47 0 0,9-4 42 0 0,152-44 2599 0 0,120 23-817 0 0,453 20-609 0 0,-91-38-1081 0 0,-241 13-446 0 0,15-7 24 0 0,498 30 428 0 0,-155-26-301 0 0,-121 0-250 0 0,158 8 80 0 0,-383 16-19 0 0,395-31 91 0 0,-81 44-178 0 0,-145 19-111 0 0,130 17 56 0 0,-634-40-221 0 0,426-15 345 0 0,-378 3-243 0 0,1 7-1 0 0,0 4 1 0 0,67 12-108 0 0,70 10 57 0 0,-149-9-6 0 0,-116-12-68 0 0,0 0 3 0 0,0 0-4 0 0,-1-8-6523 0 0,0 5 564 0 0,0-1-5825 0 0</inkml:trace>
  <inkml:trace contextRef="#ctx0" brushRef="#br0" timeOffset="4985.409">10770 2858 18148 0 0,'0'0'823'0'0,"0"0"-260"0"0,0 0-162 0 0,0 0 82 0 0,0 0 188 0 0,0 0 129 0 0,0 0 51 0 0,0 0-90 0 0,0 0-176 0 0,0 0-171 0 0,0 0-110 0 0,0 0-55 0 0,0 0-1 0 0,-28 13 31 0 0,-83 41 5 0 0,65-19 156 0 0,42-27-352 0 0,-29 36 53 0 0,-1-2 0 0 0,-2-2 1 0 0,-2-1-1 0 0,-2-2 0 0 0,-1-2 0 0 0,-1-2 0 0 0,-2-1 0 0 0,-2-2 0 0 0,-37 17-141 0 0,-292 179 263 0 0,294-168-262 0 0,64-31-160 0 0,15-2-3243 0 0,-1-19 106 0 0,0-5-3781 0 0,1-1-4579 0 0</inkml:trace>
  <inkml:trace contextRef="#ctx0" brushRef="#br0" timeOffset="6100.167">961 3204 1928 0 0,'0'0'1446'0'0,"0"0"-66"0"0,0 0 23 0 0,0 0 63 0 0,0 0 161 0 0,0 0 40 0 0,0 0-133 0 0,0 0-177 0 0,0 0-272 0 0,0 0-268 0 0,0 0-178 0 0,0 0-86 0 0,0 0-7 0 0,-9 3-9 0 0,-67 34 1112 0 0,-431 354 3401 0 0,439-341-4810 0 0,32-21-49 0 0,-2-2 0 0 0,0-1 1 0 0,-2-2-1 0 0,-1-2 1 0 0,-1-1-1 0 0,-8 1-191 0 0,35-14 202 0 0,39-8-482 0 0,-4-1-125 0 0,24 15-2655 0 0,-24-4-4675 0 0,-11-8-3898 0 0</inkml:trace>
  <inkml:trace contextRef="#ctx0" brushRef="#br0" timeOffset="7381.875">5243 3598 0 0 0,'0'0'648'0'0,"0"0"559"0"0,0 0 329 0 0,0 0 87 0 0,0 0-81 0 0,0 0-142 0 0,0 0-197 0 0,0 0-165 0 0,0 0-127 0 0,11-17-80 0 0,33-50-22 0 0,-27 48 3598 0 0,-12 28-664 0 0,-6 10-1990 0 0,1-18-2027 0 0,-6 142 3031 0 0,-22 52-2131 0 0,-1-66-318 0 0,-4 0-104 0 0,11 40-12 0 0,23-167-163 0 0,0 0 0 0 0,0 0-1 0 0,0-1 1 0 0,0 1-1 0 0,0 0 1 0 0,1-1 0 0 0,-1 1-1 0 0,0-1 1 0 0,1 0-1 0 0,-1 1 1 0 0,1-1 0 0 0,0 0-1 0 0,-1 0 1 0 0,1 0-1 0 0,0 0 1 0 0,0 0 0 0 0,0-1-1 0 0,0 1 1 0 0,-1 0 0 0 0,1-1-1 0 0,0 0 1 0 0,0 1-1 0 0,0-1 1 0 0,0 0 0 0 0,0 0-1 0 0,0 0 1 0 0,0 0-1 0 0,0 0 1 0 0,0 0 0 0 0,0-1-1 0 0,0 1 1 0 0,0-1-1 0 0,0 0 1 0 0,0 1 0 0 0,0-1-1 0 0,0 0 1 0 0,0 0-29 0 0,11-1-22 0 0,279-17 807 0 0,19 13-785 0 0,-311 6 15 0 0,0 0-2 0 0,0 0 18 0 0,0 0 19 0 0,0 0 33 0 0,0 0 32 0 0,0 0-11 0 0,0 0 6 0 0,0 0 9 0 0,-3 0 1009 0 0,1 0-2453 0 0,2 0-7230 0 0,0 0-3569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47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0 5641 0 0,'0'0'1819'0'0,"0"0"-172"0"0,0 0 46 0 0,0 0 234 0 0,0 0 62 0 0,0 0-203 0 0,0 0-353 0 0,0 0-385 0 0,0 0-273 0 0,0 0-146 0 0,0 0-70 0 0,9 0 306 0 0,-7 1 3372 0 0,-25 21-3533 0 0,-338 437-87 0 0,264-311-548 0 0,37-60-1848 0 0,62-110-14881 0 0,0 15 7661 0 0</inkml:trace>
  <inkml:trace contextRef="#ctx0" brushRef="#br0" timeOffset="582.29">11 4 4953 0 0,'0'0'1503'0'0,"0"0"27"0"0,0 0 162 0 0,0 0 184 0 0,0 0 24 0 0,0 0-239 0 0,0 0-371 0 0,0 0-389 0 0,0 0-267 0 0,0 0-191 0 0,0 0-106 0 0,0 0 39 0 0,0 0 72 0 0,-3 5 68 0 0,2-4-463 0 0,0 0 1 0 0,0 0-1 0 0,1 0 0 0 0,-1 1 0 0 0,0-1 0 0 0,1 0 1 0 0,-1 0-1 0 0,1 1 0 0 0,0-1 0 0 0,-1 0 0 0 0,1 1 1 0 0,0-1-1 0 0,0 1 0 0 0,0-1 0 0 0,0 0 0 0 0,0 1 1 0 0,0-1-1 0 0,0 0 0 0 0,0 1 0 0 0,0-1 0 0 0,1 1 1 0 0,-1-1-1 0 0,1 0 0 0 0,-1 0 0 0 0,1 1 0 0 0,-1-1 1 0 0,1 0-1 0 0,0 0 0 0 0,-1 1 0 0 0,1-1 0 0 0,0 0 0 0 0,0 0 1 0 0,0 0-1 0 0,0 0 0 0 0,0 0 0 0 0,0 0 0 0 0,0-1 1 0 0,0 1-1 0 0,1 0 0 0 0,-1 0 0 0 0,0-1 0 0 0,0 1 1 0 0,1-1-1 0 0,-1 1-53 0 0,19 13 411 0 0,-1 2 1 0 0,0 0 0 0 0,-2 1-1 0 0,0 1 1 0 0,-1 1-1 0 0,0 0 1 0 0,-2 1 0 0 0,0 0-1 0 0,-2 1 1 0 0,0 1-1 0 0,-1 0-411 0 0,141 283 949 0 0,-72-162-603 0 0,-62-117-307 0 0,-18-25-18 0 0,0-1 2 0 0,0 0 10 0 0,0 0-1 0 0,0 0 24 0 0,0 0 19 0 0,0 0-16 0 0,0 0 27 0 0,0 0-15 0 0,0 0-2 0 0,0 0 17 0 0,0 0-21 0 0,0 0-19 0 0,0 0-1 0 0,0 0-8 0 0,0 0-14 0 0,0 0 4 0 0,0 0-22 0 0,0 0-49 0 0,-1-7-3286 0 0,0 2-8043 0 0,1 2-801 0 0</inkml:trace>
  <inkml:trace contextRef="#ctx0" brushRef="#br0" timeOffset="940.444">719 405 13499 0 0,'0'0'1550'0'0,"0"0"-404"0"0,0 0-103 0 0,0 0 99 0 0,0 0-2 0 0,0 0-165 0 0,0 0-292 0 0,0 0-274 0 0,0 0-107 0 0,0 0 36 0 0,0 0 53 0 0,0 0 57 0 0,0 0-9 0 0,3 12-55 0 0,16 98 838 0 0,-26 131 150 0 0,3-226-3832 0 0,10-33-1909 0 0,0 1 589 0 0,-4 10-150 0 0,1-1-6806 0 0</inkml:trace>
  <inkml:trace contextRef="#ctx0" brushRef="#br0" timeOffset="1517.291">633 401 2937 0 0,'0'0'2588'0'0,"0"0"-161"0"0,0 0-115 0 0,0 0-100 0 0,0 0-232 0 0,0 0-367 0 0,0 0-382 0 0,0 0-362 0 0,0 0-253 0 0,0 0-121 0 0,0 0-19 0 0,0 0 59 0 0,0 0 21 0 0,7-3 32 0 0,21-8-96 0 0,0 0 0 0 0,1 2 0 0 0,0 1-1 0 0,0 2 1 0 0,1 0 0 0 0,0 2 0 0 0,0 2-1 0 0,21 0-491 0 0,-49 2 10 0 0,-1 0-1 0 0,1 0 0 0 0,-1 0 0 0 0,1 0 1 0 0,-1 0-1 0 0,1 0 0 0 0,-1 1 0 0 0,1-1 0 0 0,-1 1 1 0 0,1-1-1 0 0,-1 1 0 0 0,0-1 0 0 0,1 1 0 0 0,-1 0 1 0 0,0 0-1 0 0,1 0 0 0 0,-1-1 0 0 0,0 1 1 0 0,0 0-1 0 0,0 1 0 0 0,0-1 0 0 0,0 0 0 0 0,0 0 1 0 0,0 0-1 0 0,0 1 0 0 0,0-1 0 0 0,0 0 1 0 0,-1 1-1 0 0,1-1 0 0 0,-1 1 0 0 0,1-1 0 0 0,-1 1 1 0 0,0-1-1 0 0,1 1 0 0 0,-1-1 0 0 0,0 1 1 0 0,0-1-1 0 0,0 1 0 0 0,0-1 0 0 0,0 1 0 0 0,0-1 1 0 0,-1 1-1 0 0,1 0-9 0 0,-26 64 364 0 0,-95 81-136 0 0,120-146-229 0 0,0 0 0 0 0,1 0 1 0 0,-1-1-1 0 0,0 1 1 0 0,0 0-1 0 0,1 0 0 0 0,-1 0 1 0 0,1 0-1 0 0,-1 0 1 0 0,1 1-1 0 0,-1-1 1 0 0,1 0-1 0 0,0 0 0 0 0,-1 0 1 0 0,1 0-1 0 0,0 0 1 0 0,0 1-1 0 0,0-1 0 0 0,0 0 1 0 0,0 0-1 0 0,0 0 1 0 0,0 1-1 0 0,0-1 0 0 0,0 0 1 0 0,1 0-1 0 0,-1 0 1 0 0,0 0-1 0 0,1 0 0 0 0,-1 1 1 0 0,1-1-1 0 0,0 0 1 0 0,-1 0-1 0 0,1 0 0 0 0,0 0 1 0 0,-1-1-1 0 0,1 1 1 0 0,0 0-1 0 0,0 0 0 0 0,0 0 1 0 0,0 0-1 0 0,1 0 1 0 0,50 23-30 0 0,-34-18 26 0 0,113 53 104 0 0,-128-58-73 0 0,0 1 0 0 0,0 0-1 0 0,-1 0 1 0 0,1 0 0 0 0,-1 1 0 0 0,1-1-1 0 0,-1 0 1 0 0,0 1 0 0 0,0 0 0 0 0,0 0-1 0 0,0-1 1 0 0,0 1 0 0 0,-1 0 0 0 0,1 0-1 0 0,-1 0 1 0 0,0 1 0 0 0,0-1 0 0 0,0 0 0 0 0,0 0-1 0 0,-1 1 1 0 0,1-1 0 0 0,-1 1 0 0 0,0-1-1 0 0,0 0 1 0 0,0 1 0 0 0,0-1 0 0 0,-1 0-1 0 0,1 1 1 0 0,-2 2-27 0 0,-72 41 984 0 0,52-40-907 0 0,0-2-1 0 0,0-1 1 0 0,0 0-1 0 0,0-2 0 0 0,0 0 1 0 0,-1-2-1 0 0,-18-1-76 0 0,7 0 55 0 0,-29-19-440 0 0,62-7-8620 0 0,4 23-3048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1 240 0 0,'0'0'1810'0'0,"0"0"-643"0"0,0 0-154 0 0,0 0 177 0 0,0 0 174 0 0,0 0 47 0 0,0 0 65 0 0,0 0 21 0 0,0 0 59 0 0,0 0 16 0 0,0 0-159 0 0,16 2-194 0 0,112 10 1603 0 0,-39-12-820 0 0,346 14 1395 0 0,-231 5-2990 0 0,-167-18-438 0 0,-36-1 33 0 0,-1 0-20 0 0,0 0-3 0 0,0 0-2 0 0,0 0-50 0 0,0 0-39 0 0,0 0-29 0 0,0 0-26 0 0,-18 0-3419 0 0,-15 7-9333 0 0,25-3 4452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13675 0 0,'0'0'1331'0'0,"0"0"-596"0"0,0 0-218 0 0,0 0 217 0 0,0 0 322 0 0,0 0 195 0 0,0 0-22 0 0,0 0-118 0 0,0 0-160 0 0,37 4-135 0 0,122 11-97 0 0,-100-12-97 0 0,0-3-1 0 0,1-2 1 0 0,-1-2-1 0 0,10-5-621 0 0,74-5 547 0 0,-102 12-708 0 0,49-2 184 0 0,-33 10-4023 0 0,-51-3-1738 0 0,-2-3-6367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52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0 0 0,'0'0'851'0'0,"0"0"548"0"0,0 0 271 0 0,0 0 174 0 0,0 0-13 0 0,0 0-157 0 0,0 0-190 0 0,0 0-226 0 0,0 0-202 0 0,0 0-179 0 0,0 0-125 0 0,0 4 2202 0 0,88-3 2092 0 0,79-1-3181 0 0,-26-11-1023 0 0,23 3-2168 0 0,-177 11-851 0 0,6 0-196 0 0,0-2-4147 0 0,2-1-4503 0 0</inkml:trace>
  <inkml:trace contextRef="#ctx0" brushRef="#br0" timeOffset="520.908">305 288 2280 0 0,'0'0'2665'0'0,"0"0"-759"0"0,0 0-233 0 0,0 0 181 0 0,0 0 152 0 0,0 0-104 0 0,0 0-345 0 0,0 0-444 0 0,0 0-379 0 0,0 0-244 0 0,0 0-122 0 0,0 0-91 0 0,0 0-51 0 0,-8 15 1074 0 0,19 122 2467 0 0,-11 241-2133 0 0,0-363-1593 0 0,-1 0 1 0 0,0 0-1 0 0,-2-1 0 0 0,0 1 0 0 0,0-1 0 0 0,-1 1 0 0 0,-1-1 1 0 0,-6 13-42 0 0,-8-1-1585 0 0,40-38-3264 0 0,-17 9 475 0 0,1-1-7043 0 0</inkml:trace>
  <inkml:trace contextRef="#ctx0" brushRef="#br0" timeOffset="12471.727">1258 63 0 0 0,'0'0'858'0'0,"0"0"276"0"0,0 0 433 0 0,0 0 393 0 0,0 0 276 0 0,0 0-126 0 0,0 0-349 0 0,0 0-360 0 0,0 0-372 0 0,0 0-203 0 0,0 0-149 0 0,-5-3-114 0 0,5 3-559 0 0,-1-1 46 0 0,-1 0 0 0 0,1 0 0 0 0,-1 0 0 0 0,0 0 0 0 0,1 0 0 0 0,-1 0 0 0 0,0 1 0 0 0,1-1 0 0 0,-1 1 0 0 0,0-1 0 0 0,0 1 0 0 0,1-1 0 0 0,-1 1 0 0 0,0 0 0 0 0,0 0 0 0 0,0 0 0 0 0,1 0 0 0 0,-1 0 0 0 0,0 1 0 0 0,0-1 0 0 0,0 0 0 0 0,1 1 0 0 0,-1-1 0 0 0,0 1 0 0 0,1 0 0 0 0,-1-1 0 0 0,0 1 0 0 0,1 0 0 0 0,-1 0 0 0 0,1 0 0 0 0,-1 1-50 0 0,-14 11 321 0 0,0 0 1 0 0,1 2 0 0 0,1 0-1 0 0,0 0 1 0 0,1 2 0 0 0,0-1-1 0 0,2 2 1 0 0,0-1-1 0 0,1 2 1 0 0,1-1 0 0 0,0 1-1 0 0,2 1 1 0 0,-6 18-322 0 0,3 0 323 0 0,2 1-1 0 0,1 0 1 0 0,2 0 0 0 0,2 0-1 0 0,2 1 1 0 0,3 36-323 0 0,1-53 187 0 0,0-1 1 0 0,2 0-1 0 0,1 1 0 0 0,1-2 1 0 0,1 1-1 0 0,0-1 0 0 0,2 0 1 0 0,1-1-1 0 0,0 0 0 0 0,1-1 1 0 0,13 15-188 0 0,16 7 620 0 0,-41-42-661 0 0,0 1 0 0 0,0 0 0 0 0,-1 0 1 0 0,1-1-1 0 0,0 1 0 0 0,0 0 1 0 0,0 0-1 0 0,0-1 0 0 0,-1 1 0 0 0,1 0 1 0 0,0-1-1 0 0,0 1 0 0 0,0 0 0 0 0,0-1 1 0 0,0 1-1 0 0,0 0 0 0 0,0-1 1 0 0,0 1-1 0 0,0 0 0 0 0,0-1 0 0 0,0 1 1 0 0,0 0-1 0 0,0-1 0 0 0,0 1 0 0 0,0 0 1 0 0,0-1-1 0 0,1 1 0 0 0,-1 0 1 0 0,0 0-1 0 0,0-1 0 0 0,0 1 0 0 0,0 0 1 0 0,1-1-1 0 0,-1 1 0 0 0,0 0 0 0 0,0 0 1 0 0,1 0-1 0 0,-1-1 0 0 0,0 1 1 0 0,0 0-1 0 0,1 0 0 0 0,-1 0 0 0 0,0-1 1 0 0,0 1-1 0 0,1 0 0 0 0,-1 0 0 0 0,0 0 1 0 0,1 0-1 0 0,-1 0 0 0 0,0 0 1 0 0,1 0-1 0 0,-1 0 0 0 0,0 0 0 0 0,1 0 1 0 0,-1 0-1 0 0,0 0 0 0 0,1 0 0 0 0,-1 0 1 0 0,0 0-1 0 0,1 0 0 0 0,-1 0 1 0 0,0 0-1 0 0,1 0 0 0 0,-1 0 0 0 0,0 1 1 0 0,0-1-1 0 0,1 0 41 0 0,-1-28-4586 0 0,-1 6-3731 0 0,3 11-2525 0 0</inkml:trace>
  <inkml:trace contextRef="#ctx0" brushRef="#br0" timeOffset="12825.001">1829 233 8594 0 0,'0'0'2682'0'0,"0"0"-986"0"0,0 0-344 0 0,0 0 47 0 0,0 0 27 0 0,0 0-136 0 0,0 0-290 0 0,0 0-295 0 0,0 0-182 0 0,0 0-105 0 0,0 0-57 0 0,0 0-33 0 0,-13 14 5 0 0,-39 48 23 0 0,-1 50 1269 0 0,-81 200 90 0 0,18-116-1772 0 0,113-247-18589 0 0,6 43 11546 0 0</inkml:trace>
  <inkml:trace contextRef="#ctx0" brushRef="#br0" timeOffset="13210.074">1448 251 1960 0 0,'0'0'3202'0'0,"0"0"-809"0"0,0 0-263 0 0,0 0-36 0 0,0 0-41 0 0,0 0-208 0 0,0 0-393 0 0,0 0-438 0 0,0 0-402 0 0,0 0-268 0 0,0 0-40 0 0,0 0 76 0 0,0 0 111 0 0,1 9 105 0 0,2 6-198 0 0,0 0 0 0 0,2 0 1 0 0,0 0-1 0 0,0 0 0 0 0,2-1 0 0 0,0 0 1 0 0,0 0-1 0 0,2 1-398 0 0,92 157 2098 0 0,23 137-1082 0 0,-103-221-1156 0 0,-21-87 2 0 0,0-1-47 0 0,0 0-27 0 0,0 0-49 0 0,5 1-2762 0 0,1-1-759 0 0,0-5-2786 0 0,-1 1-4541 0 0</inkml:trace>
  <inkml:trace contextRef="#ctx0" brushRef="#br0" timeOffset="13525.991">1991 667 9930 0 0,'0'0'1854'0'0,"0"0"-665"0"0,0 0-291 0 0,0 0 166 0 0,0 0 190 0 0,0 0 18 0 0,0 0-132 0 0,0 0-231 0 0,0 0-221 0 0,0 0-152 0 0,0 0-125 0 0,0 0-78 0 0,2 22-44 0 0,10 103 205 0 0,-13 30 73 0 0,-5-140-1497 0 0,5-13-3742 0 0,0-1-4627 0 0,1-4 1372 0 0</inkml:trace>
  <inkml:trace contextRef="#ctx0" brushRef="#br0" timeOffset="14088.647">1919 652 2441 0 0,'0'0'3195'0'0,"0"0"-847"0"0,0 0-433 0 0,0 0-85 0 0,0 0-37 0 0,0 0-153 0 0,0 0-290 0 0,0 0-376 0 0,0 0-325 0 0,0 0-259 0 0,0 0-126 0 0,0 0 31 0 0,0 0 92 0 0,5-1 100 0 0,16-3-137 0 0,1 0-1 0 0,0 2 1 0 0,-1 0 0 0 0,1 2 0 0 0,0 0 0 0 0,0 1 0 0 0,0 2 0 0 0,15 3-350 0 0,-34-5 27 0 0,0 0 0 0 0,0 0 0 0 0,0 1 1 0 0,0 0-1 0 0,0-1 0 0 0,-1 1 0 0 0,1 0 0 0 0,0 0 1 0 0,-1 0-1 0 0,1 1 0 0 0,-1-1 0 0 0,0 1 0 0 0,0-1 1 0 0,0 1-1 0 0,0 0 0 0 0,0 0 0 0 0,-1 0 0 0 0,1 0 1 0 0,-1 0-1 0 0,0 0 0 0 0,0 0 0 0 0,0 0 0 0 0,0 0 1 0 0,0 1-1 0 0,-1-1 0 0 0,0 0 0 0 0,1 1 0 0 0,-1-1 1 0 0,0 0-1 0 0,-1 1 0 0 0,1-1 0 0 0,0 0 0 0 0,-1 0 0 0 0,0 1 1 0 0,0-1-1 0 0,0 0 0 0 0,0 0 0 0 0,0 0 0 0 0,-1 0 1 0 0,0 0-1 0 0,1 0 0 0 0,-1 0 0 0 0,0-1 0 0 0,0 1 1 0 0,0-1-1 0 0,-3 3-27 0 0,4-3 5 0 0,-3 2 3 0 0,1 1 0 0 0,-1-1 0 0 0,1 1 1 0 0,0-1-1 0 0,1 1 0 0 0,-1 0 1 0 0,1 0-1 0 0,0 0 0 0 0,0 0 1 0 0,1 0-1 0 0,-1 1 0 0 0,1-1 1 0 0,1 0-1 0 0,-1 1 0 0 0,1-1 1 0 0,-1 1-1 0 0,1-1 0 0 0,1 0 1 0 0,0 4-10 0 0,59 35 36 0 0,-37-32-24 0 0,-19-11 29 0 0,0 1 1 0 0,0 0-1 0 0,0 1 1 0 0,0-1-1 0 0,-1 1 0 0 0,1-1 1 0 0,-1 1-1 0 0,0 0 1 0 0,1 1-1 0 0,-2-1 0 0 0,1 0 1 0 0,0 1-1 0 0,-1-1 1 0 0,1 1-1 0 0,-1 0 1 0 0,0 0-1 0 0,0 0 0 0 0,-1 0 1 0 0,1 0-1 0 0,-1 1 1 0 0,0-1-1 0 0,0 0 1 0 0,0 1-1 0 0,-1-1 0 0 0,1 0 1 0 0,-1 1-1 0 0,0-1 1 0 0,-1 1-1 0 0,1-1-40 0 0,-3 1 75 0 0,-1-1-1 0 0,1 1 0 0 0,-1-1 1 0 0,0 0-1 0 0,0-1 1 0 0,-1 1-1 0 0,1-1 0 0 0,-1 0 1 0 0,0 0-1 0 0,1 0 1 0 0,-1 0-1 0 0,-1-1 0 0 0,1 0 1 0 0,0 0-1 0 0,0-1 1 0 0,-1 1-1 0 0,1-1 1 0 0,-4 0-75 0 0,-7 4 64 0 0,-5 0-37 0 0,-1-1 0 0 0,1 0-1 0 0,-1-2 1 0 0,0-1 0 0 0,0 0-1 0 0,0-2 1 0 0,-13-2-27 0 0,33 4-94 0 0,0-1-1 0 0,-1 1 0 0 0,1-1 1 0 0,0 0-1 0 0,0 0 1 0 0,-1 0-1 0 0,1 0 1 0 0,0 0-1 0 0,-1 0 0 0 0,1-1 1 0 0,0 1-1 0 0,0-1 1 0 0,0 0-1 0 0,0 0 1 0 0,-1 1-1 0 0,1-1 1 0 0,0 0-1 0 0,0-1 0 0 0,1 1 1 0 0,-1 0-1 0 0,0-1 1 0 0,0 1-1 0 0,1-1 1 0 0,-1 1-1 0 0,0-1 0 0 0,1 0 1 0 0,0 0-1 0 0,-1 0 1 0 0,1 1-1 0 0,0-1 1 0 0,0-1-1 0 0,0 1 1 0 0,0 0-1 0 0,0 0 0 0 0,1 0 1 0 0,-1 0-1 0 0,1 0 1 0 0,-1-1-1 0 0,1 1 1 0 0,0 0-1 0 0,0-1 1 0 0,0 1-1 0 0,0 0 0 0 0,0 0 1 0 0,1-1-1 0 0,-1 1 1 0 0,1 0-1 0 0,-1 0 1 0 0,1 0-1 0 0,0-1 0 0 0,0 1 1 0 0,0 0-1 0 0,0 0 95 0 0,10-9-2879 0 0,-3 3-3213 0 0,0 1-5488 0 0</inkml:trace>
  <inkml:trace contextRef="#ctx0" brushRef="#br0" timeOffset="14561.404">2481 590 10778 0 0,'0'0'2019'0'0,"0"0"-318"0"0,0 0-116 0 0,0 0-40 0 0,0 0-170 0 0,0 0-250 0 0,0 0-293 0 0,0 0-254 0 0,0 0-167 0 0,0 0-110 0 0,0 0-76 0 0,0 0 56 0 0,0 0 81 0 0,6 1 73 0 0,25 2 1 0 0,1-2-1 0 0,0-1 1 0 0,-1-2-1 0 0,1-1 1 0 0,-1-1-1 0 0,18-6-435 0 0,-27 7 49 0 0,86-2-2207 0 0,-102 7 699 0 0,-2-1-1041 0 0,0-1-4100 0 0,2 0-5090 0 0</inkml:trace>
  <inkml:trace contextRef="#ctx0" brushRef="#br0" timeOffset="14963.053">3465 259 15563 0 0,'0'0'1122'0'0,"0"0"-465"0"0,0 0-12 0 0,0 0 297 0 0,0 0 223 0 0,0 0 23 0 0,0 0-255 0 0,0 0-326 0 0,0 0-197 0 0,0 0-88 0 0,0 0-24 0 0,0 0-13 0 0,0 0-26 0 0,-10 16-39 0 0,-62 104 308 0 0,-120 211 238 0 0,39-154-1063 0 0,111-140-503 0 0,22-30-4777 0 0,20-32-8606 0 0,0 21 9130 0 0</inkml:trace>
  <inkml:trace contextRef="#ctx0" brushRef="#br0" timeOffset="15341.072">3029 251 9098 0 0,'0'0'2274'0'0,"0"0"-475"0"0,0 0-239 0 0,0 0-61 0 0,0 0-153 0 0,0 0-227 0 0,0 0-286 0 0,0 0-209 0 0,0 0-81 0 0,0 0-1 0 0,0 0-5 0 0,0 0-28 0 0,0 0-16 0 0,-2 20-23 0 0,-5 64 0 0 0,6-80-413 0 0,1-1 1 0 0,0 1 0 0 0,0-1 0 0 0,0 1-1 0 0,0-1 1 0 0,1 1 0 0 0,-1-1-1 0 0,1 1 1 0 0,0-1 0 0 0,0 1 0 0 0,0-1-1 0 0,0 0 1 0 0,1 0 0 0 0,-1 0-1 0 0,1 0 1 0 0,0 0 0 0 0,0 0 0 0 0,2 2-58 0 0,3 4 208 0 0,221 292 2080 0 0,-162-185-2204 0 0,-57-95-27 0 0,-7-18-2857 0 0,1-17-5434 0 0,-1 13-2843 0 0</inkml:trace>
  <inkml:trace contextRef="#ctx0" brushRef="#br0" timeOffset="16381.06">3727 726 4921 0 0,'0'0'3674'0'0,"0"0"-1405"0"0,0 0-601 0 0,0 0-53 0 0,0 0 19 0 0,0 0-103 0 0,0 0-282 0 0,0 0-337 0 0,0 0-287 0 0,0 0-171 0 0,0 0-70 0 0,0 0 5 0 0,-1 6-1 0 0,-4 7-185 0 0,-1-1 0 0 0,0 1 0 0 0,0-1 0 0 0,-1 0-1 0 0,-1 0 1 0 0,0-1 0 0 0,-1 0 0 0 0,-4 5-203 0 0,-23 31 236 0 0,-110 119 38 0 0,125-144-247 0 0,20-21 1 0 0,1-1 9 0 0,0 0 25 0 0,15-15 325 0 0,148-140 114 0 0,60-36-385 0 0,-223 190-114 0 0,1 1 0 0 0,-1 0 0 0 0,0 0 0 0 0,1-1 0 0 0,-1 1-1 0 0,1 0 1 0 0,-1 0 0 0 0,1-1 0 0 0,-1 1 0 0 0,1 0 0 0 0,-1 0 0 0 0,0 0 0 0 0,1 0 0 0 0,-1 0 0 0 0,1 0-1 0 0,-1 0 1 0 0,1 0 0 0 0,-1 0 0 0 0,1 0 0 0 0,-1 0 0 0 0,1 0 0 0 0,-1 0 0 0 0,1 0 0 0 0,-1 0 0 0 0,1 1-1 0 0,-1-1 1 0 0,1 0 0 0 0,-1 0 0 0 0,0 1 0 0 0,1-1 0 0 0,-1 0 0 0 0,1 0 0 0 0,-1 1 0 0 0,0-1 0 0 0,1 0-1 0 0,-1 1 1 0 0,0-1 0 0 0,1 1 0 0 0,-1-1 0 0 0,0 0 0 0 0,0 1 0 0 0,1-1 0 0 0,-1 1 0 0 0,0-1 0 0 0,0 1 0 0 0,0-1-1 0 0,0 1 1 0 0,1-1 0 0 0,-1 1 0 0 0,0-1 0 0 0,0 1 0 0 0,0-1 0 0 0,0 1 0 0 0,0-1 0 0 0,0 1 0 0 0,0-1-1 0 0,-1 0 1 0 0,1 1 0 0 0,0-1 0 0 0,0 1 0 0 0,0-1 0 0 0,0 1 0 0 0,-1-1 0 0 0,1 1 0 0 0,0-1 0 0 0,0 0-1 0 0,-1 1 1 0 0,1 0-2 0 0,1 13 51 0 0,22 107 50 0 0,2-32-81 0 0,-6 20 80 0 0,-19-108-56 0 0,-3-1 56 0 0,0 0-1 0 0,1 0 1 0 0,-1-1-1 0 0,1 1 1 0 0,-1 0-1 0 0,1-1 1 0 0,-1 1-1 0 0,1-1 0 0 0,-1 0 1 0 0,1 0-1 0 0,0 0 1 0 0,-1 0-1 0 0,1-1 1 0 0,0 1-1 0 0,0 0 1 0 0,0-1-1 0 0,0 0 1 0 0,0 1-1 0 0,0-1 0 0 0,0 0 1 0 0,0-1-100 0 0,-144-133-12 0 0,20 52-2929 0 0,120 83-3083 0 0,5 2 673 0 0,1-1-6587 0 0</inkml:trace>
  <inkml:trace contextRef="#ctx0" brushRef="#br0" timeOffset="16945.951">4182 74 0 0 0,'0'0'2785'0'0,"0"0"-848"0"0,0 0-236 0 0,0 0 148 0 0,0 0 221 0 0,0 0 47 0 0,0 0-120 0 0,0 0-315 0 0,0 0-364 0 0,0 0-279 0 0,0 0-205 0 0,0 0-88 0 0,0 0-53 0 0,-5-12-31 0 0,-13-37-46 0 0,13 37-81 0 0,5 12-103 0 0,0 0-119 0 0,0 0-69 0 0,0 0-86 0 0,0 0-42 0 0,0 0-19 0 0,1 11 186 0 0,118 211 2017 0 0,-103-177-2182 0 0,-1 0-1 0 0,-3 1 1 0 0,-2 1 0 0 0,-1 0-1 0 0,-3 0 1 0 0,-1 0-1 0 0,-3 36-117 0 0,-2-55 32 0 0,-1-1 0 0 0,-1 1 1 0 0,-1 0-1 0 0,-2-1 0 0 0,-1 0 0 0 0,-1 0 0 0 0,-1-1 0 0 0,-1 1 0 0 0,-2-2 1 0 0,-7 15-33 0 0,0-11 10 0 0,-1-1 0 0 0,-2 0 0 0 0,0-1 0 0 0,-2-2 0 0 0,-1 0 1 0 0,-1-2-1 0 0,-1 0 0 0 0,-2-1-10 0 0,16-11-89 0 0,-1-1-1 0 0,0 0 1 0 0,-1-1 0 0 0,0-1-1 0 0,0 0 1 0 0,-1-1-1 0 0,0-1 1 0 0,0 0 0 0 0,-7 1 89 0 0,7-6-1114 0 0,12-2-6650 0 0,3-2-4063 0 0</inkml:trace>
  <inkml:trace contextRef="#ctx0" brushRef="#br0" timeOffset="20513.951">4408 730 0 0 0,'0'0'1654'0'0,"0"0"-394"0"0,0 0 87 0 0,0 0 323 0 0,0 0 255 0 0,0 0 16 0 0,0 0-162 0 0,0 0-260 0 0,0 0-319 0 0,0 0-228 0 0,0 0-146 0 0,3-1 4436 0 0,15-2-3913 0 0,233-20 1947 0 0,-67-13-2702 0 0,-134 29-2499 0 0,-42 1-3000 0 0,-3 1-4038 0 0,-3 1-1898 0 0</inkml:trace>
  <inkml:trace contextRef="#ctx0" brushRef="#br0" timeOffset="20877.01">4651 406 6737 0 0,'0'0'2101'0'0,"0"0"-291"0"0,0 0-146 0 0,0 0-53 0 0,0 0-144 0 0,0 0-243 0 0,0 0-236 0 0,0 0-217 0 0,0 0-111 0 0,0 0-61 0 0,0 0-27 0 0,0 0-14 0 0,0 0-45 0 0,-1 21-22 0 0,0 69-36 0 0,21 123 1783 0 0,-19-178-2112 0 0,-2 1 0 0 0,-1-1 0 0 0,-2 1 1 0 0,-1-1-1 0 0,-2 0 0 0 0,-3 6-126 0 0,5 8-2320 0 0,28-68-4072 0 0,-14 9 552 0 0,-2 2-4824 0 0</inkml:trace>
  <inkml:trace contextRef="#ctx0" brushRef="#br0" timeOffset="21394.749">5380 63 5177 0 0,'0'0'1756'0'0,"0"0"-215"0"0,0 0 95 0 0,0 0 282 0 0,0 0 100 0 0,0 0-173 0 0,0 0-392 0 0,0 0-416 0 0,0 0-254 0 0,0 0-137 0 0,0 0-48 0 0,0 0-55 0 0,0 0-35 0 0,1-3-21 0 0,2-1-404 0 0,-3 4-39 0 0,-1 0-1 0 0,1 0 1 0 0,0 0-1 0 0,0 0 1 0 0,0 0 0 0 0,-1 0-1 0 0,1 0 1 0 0,0 0-1 0 0,0 0 1 0 0,0-1 0 0 0,0 1-1 0 0,-1 0 1 0 0,1 0-1 0 0,0 0 1 0 0,0 0 0 0 0,0 0-1 0 0,0 0 1 0 0,0 0-1 0 0,-1 0 1 0 0,1 0 0 0 0,0-1-1 0 0,0 1 1 0 0,0 0-1 0 0,0 0 1 0 0,0 0 0 0 0,0 0-1 0 0,0 0 1 0 0,0-1-1 0 0,-1 1 1 0 0,1 0-44 0 0,-17 17 245 0 0,-1 0 1 0 0,2 2-1 0 0,1 0 1 0 0,0 1-1 0 0,1 0 0 0 0,1 1 1 0 0,2 0-1 0 0,0 1 0 0 0,1 1 1 0 0,-3 9-246 0 0,-15 42 264 0 0,2 0 0 0 0,5 2 1 0 0,2 0-1 0 0,4 1 0 0 0,3 1 1 0 0,2 15-265 0 0,8-73 45 0 0,0-1 1 0 0,1 0 0 0 0,1 1 0 0 0,1-1 0 0 0,0 1 0 0 0,2-1 0 0 0,0 0 0 0 0,1 0 0 0 0,1 0-1 0 0,1 0 1 0 0,1-1 0 0 0,0 0 0 0 0,1 0 0 0 0,1-1 0 0 0,1 0 0 0 0,0 0 0 0 0,4 2-46 0 0,-7-9 41 0 0,1-1 1 0 0,1 0-1 0 0,-1 0 1 0 0,1-1 0 0 0,1 0-1 0 0,-1-1 1 0 0,2 0-1 0 0,-1-1 1 0 0,1 0 0 0 0,-1 0-1 0 0,4 0-41 0 0,-9-42-3587 0 0,-5 20 1648 0 0,0-5-1388 0 0,0 7-3148 0 0,2 6-4843 0 0</inkml:trace>
  <inkml:trace contextRef="#ctx0" brushRef="#br0" timeOffset="21994.868">5645 292 9826 0 0,'0'0'2346'0'0,"0"0"-494"0"0,0 0-306 0 0,0 0-20 0 0,0 0-2 0 0,0 0-138 0 0,0 0-266 0 0,0 0-316 0 0,0 0-281 0 0,0 0-167 0 0,0 0-111 0 0,0 0-35 0 0,0 0 40 0 0,-1 4 42 0 0,-35 198 1889 0 0,-30 148-1306 0 0,18-160-618 0 0,39-159-185 0 0,40-31 440 0 0,124-30 416 0 0,-18 15-693 0 0,-92 12-164 0 0,-45 3-75 0 0,0 0 23 0 0,0 0 3 0 0,0 0-30 0 0,0 0-12 0 0,0 0-10 0 0,0 0 16 0 0,0 0-2 0 0,0 0-45 0 0,0 0-61 0 0,-1-9-3132 0 0,0 3-7133 0 0,1 2-2170 0 0</inkml:trace>
  <inkml:trace contextRef="#ctx0" brushRef="#br0" timeOffset="24302.085">5969 708 752 0 0,'0'0'2065'0'0,"0"0"-418"0"0,0 0-96 0 0,0 0 68 0 0,0 0 65 0 0,0 0-69 0 0,0 0-209 0 0,0 0-259 0 0,0 0-182 0 0,0 0-101 0 0,0 0-46 0 0,6-2-14 0 0,187-5 5397 0 0,-120 8-5857 0 0,-3-1-148 0 0,-170 0-98 0 0,-28 15-22 0 0,116-14 136 0 0,22 2 54 0 0,23 0 75 0 0,175-13 866 0 0,-72 9-1018 0 0,-128 4-1682 0 0,-10-2-2880 0 0,-4-1-4427 0 0,5 0-2601 0 0</inkml:trace>
  <inkml:trace contextRef="#ctx0" brushRef="#br0" timeOffset="24749.108">7112 288 5913 0 0,'0'0'3618'0'0,"0"0"-1659"0"0,0 0-616 0 0,0 0 115 0 0,0 0 122 0 0,0 0-73 0 0,0 0-289 0 0,0 0-405 0 0,0 0-223 0 0,0 0-66 0 0,0 0-48 0 0,0 0-33 0 0,0 0-16 0 0,-14 12-2 0 0,-90 87 1267 0 0,24 48 37 0 0,48-90-1637 0 0,11-18 22 0 0,-1 0 0 0 0,-3-2 0 0 0,0 0-1 0 0,-3-2 1 0 0,-14 14-114 0 0,-84 62-546 0 0,125-111 455 0 0,1-1 1 0 0,0 1-1 0 0,0-1 1 0 0,0 1 0 0 0,0-1-1 0 0,0 1 1 0 0,0 0 0 0 0,-1-1-1 0 0,1 1 1 0 0,0-1 0 0 0,0 1-1 0 0,0 0 1 0 0,-1-1 0 0 0,1 1-1 0 0,0 0 1 0 0,-1-1 0 0 0,1 1-1 0 0,0 0 1 0 0,-1-1 0 0 0,1 1-1 0 0,0 0 1 0 0,-1 0-1 0 0,1-1 1 0 0,-1 1 0 0 0,1 0-1 0 0,-1 0 1 0 0,1 0 0 0 0,0 0-1 0 0,-1 0 1 0 0,1-1 0 0 0,-1 1-1 0 0,1 0 1 0 0,-1 0 0 0 0,1 0-1 0 0,-1 0 1 0 0,1 0 0 0 0,0 0-1 0 0,-1 1 1 0 0,1-1-1 0 0,-1 0 1 0 0,1 0 0 0 0,-1 0-1 0 0,1 0 1 0 0,-1 0 0 0 0,1 1-1 0 0,0-1 1 0 0,-1 0 0 0 0,1 0-1 0 0,0 1 1 0 0,-1-1 0 0 0,1 0-1 0 0,0 1 1 0 0,-1-1 0 0 0,1 0-1 0 0,0 1 1 0 0,-1-1 0 0 0,1 0-1 0 0,0 1 1 0 0,0-1-1 0 0,0 1 1 0 0,-1-1 0 0 0,1 1 90 0 0,14-39-7042 0 0,-13 35 6907 0 0,22-48-10897 0 0,-18 43 9013 0 0</inkml:trace>
  <inkml:trace contextRef="#ctx0" brushRef="#br0" timeOffset="25136.134">6645 321 4753 0 0,'0'0'2485'0'0,"0"0"-162"0"0,0 0-123 0 0,0 0-105 0 0,0 0-148 0 0,0 0-306 0 0,0 0-352 0 0,0 0-254 0 0,0 0-205 0 0,0 0-149 0 0,0 0-125 0 0,0 0-109 0 0,-2-7-106 0 0,-3-14-134 0 0,3 14 45 0 0,4 20 266 0 0,43 64 1462 0 0,154 211 631 0 0,-119-120-2166 0 0,-32-54-265 0 0,-43-102-168 0 0,9 24 66 0 0,-13-37-147 0 0,-1 1 0 0 0,0 0 0 0 0,0 0 0 0 0,1 0 0 0 0,-1-1 0 0 0,0 1 0 0 0,1 0 0 0 0,-1 0 0 0 0,0 0 0 0 0,1 0 0 0 0,-1 0 0 0 0,0 0 0 0 0,0 0 0 0 0,1 0 0 0 0,-1 0 0 0 0,0-1 0 0 0,1 1 0 0 0,-1 0 0 0 0,0 1-1 0 0,1-1 1 0 0,-1 0 0 0 0,0 0 0 0 0,1 0 0 0 0,-1 0 0 0 0,0 0 0 0 0,1 0 0 0 0,-1 0 0 0 0,0 0 0 0 0,1 1 0 0 0,-1-1 0 0 0,0 0 0 0 0,0 0 0 0 0,1 0 0 0 0,-1 0 0 0 0,0 1 0 0 0,0-1 0 0 0,1 0 0 0 0,-1 0 0 0 0,0 1 0 0 0,0-1 0 0 0,0 0 0 0 0,1 1 0 0 0,-1-1 0 0 0,0 0 0 0 0,0 0 0 0 0,0 1 0 0 0,0-1-1 0 0,0 0 1 0 0,0 1 0 0 0,0-1 0 0 0,0 1 69 0 0,11-15-11385 0 0,-9 13-551 0 0</inkml:trace>
  <inkml:trace contextRef="#ctx0" brushRef="#br0" timeOffset="25981.824">7243 833 2497 0 0,'0'0'3335'0'0,"0"0"-1277"0"0,0 0-370 0 0,0 0 151 0 0,0 0 75 0 0,0 0-140 0 0,0 0-326 0 0,0 0-365 0 0,0 0-255 0 0,0 0-160 0 0,0 0-80 0 0,0 0-90 0 0,0 0-40 0 0,-7 11-45 0 0,-40 74 571 0 0,-38 105 211 0 0,58-142-1013 0 0,27-47-156 0 0,0-1 23 0 0,0 0-8 0 0,0 0 66 0 0,0 0 42 0 0,5-30 601 0 0,27-30-671 0 0,2 2-1 0 0,4 0 1 0 0,1 3 0 0 0,23-23-79 0 0,15-2 68 0 0,-77 79-69 0 0,1 0 0 0 0,0 0 0 0 0,0 0 1 0 0,-1 0-1 0 0,1 1 0 0 0,0-1 0 0 0,0 0 0 0 0,0 0 1 0 0,0 0-1 0 0,0 1 0 0 0,0-1 0 0 0,1 0 1 0 0,-1 1-1 0 0,0-1 0 0 0,0 1 0 0 0,0 0 1 0 0,1-1-1 0 0,-1 1 0 0 0,0 0 0 0 0,0 0 0 0 0,1 0 1 0 0,-1-1-1 0 0,0 1 0 0 0,0 1 0 0 0,1-1 1 0 0,-1 0-1 0 0,0 0 0 0 0,0 0 0 0 0,1 1 0 0 0,-1-1 1 0 0,0 0-1 0 0,0 1 0 0 0,0-1 0 0 0,1 1 1 0 0,-1 0-1 0 0,0-1 0 0 0,0 1 0 0 0,0 0 1 0 0,0 0-1 0 0,0 0 0 0 0,0-1 0 0 0,-1 1 0 0 0,1 0 1 0 0,0 0-1 0 0,0 0 0 0 0,-1 1 0 0 0,1-1 1 0 0,0 0-1 0 0,-1 0 0 0 0,1 0 0 0 0,-1 0 0 0 0,0 0 1 0 0,1 1-1 0 0,-1-1 0 0 0,0 0 0 0 0,0 0 1 0 0,1 1-1 0 0,-1-1 0 0 0,0 0 0 0 0,0 1 0 0 0,-1-1 1 0 0,1 0-1 0 0,0 0 0 0 0,0 1 0 0 0,-1-1 1 0 0,1 0-1 0 0,0 0 0 0 0,-1 0 0 0 0,0 1 1 0 0,1 24 52 0 0,-1 14 18 0 0,2-1 0 0 0,2 1-1 0 0,1 0 1 0 0,8 29-70 0 0,-3-7 712 0 0,-34-62 250 0 0,-115-82-579 0 0,90 46-418 0 0,31 25-325 0 0,-10-6-105 0 0,16 2-7660 0 0,13 14-3794 0 0</inkml:trace>
  <inkml:trace contextRef="#ctx0" brushRef="#br0" timeOffset="30645.918">7471 108 0 0 0,'0'0'487'0'0,"0"0"586"0"0,0 0 373 0 0,0 0 250 0 0,0 0 118 0 0,0 0-52 0 0,0 0-121 0 0,0 0-166 0 0,0 0-212 0 0,0 0-169 0 0,-1-5-155 0 0,-5-15-106 0 0,4 15-62 0 0,2 5-76 0 0,0 0-91 0 0,0 0-109 0 0,0 0-120 0 0,26 23 1566 0 0,66 55 213 0 0,-65-53-1963 0 0,-2 1 1 0 0,-1 1-1 0 0,-1 1 0 0 0,-2 1 0 0 0,0 1 1 0 0,-2 0-1 0 0,-2 2 0 0 0,0 0 0 0 0,-2 1 1 0 0,-2 1-1 0 0,-1 0 0 0 0,-2 1 0 0 0,-1 0 1 0 0,-1 0-1 0 0,1 32-191 0 0,-8-47 96 0 0,-1 0 0 0 0,-1 0 0 0 0,-1 0 0 0 0,-1-1 0 0 0,-1 1 0 0 0,0-1 0 0 0,-5 10-96 0 0,-2 0 80 0 0,-1-1-1 0 0,-2 0 1 0 0,-1-1 0 0 0,-1-1 0 0 0,-1 0-1 0 0,-1-1 1 0 0,-2-1 0 0 0,0-1-1 0 0,-18 16-79 0 0,-44 42 126 0 0,47-48-468 0 0,35-33 138 0 0,0 0-90 0 0,0 0-96 0 0,21-26-2088 0 0,1 3 329 0 0,1-1-4748 0 0,-13 13-4418 0 0</inkml:trace>
  <inkml:trace contextRef="#ctx0" brushRef="#br0" timeOffset="31285.002">8029 398 7642 0 0,'0'0'2939'0'0,"0"0"-900"0"0,0 0-408 0 0,0 0-71 0 0,0 0 6 0 0,0 0-108 0 0,0 0-217 0 0,0 0-207 0 0,0 0-218 0 0,0 0-192 0 0,0 0-165 0 0,0 0-86 0 0,0 0-37 0 0,-1-4 4 0 0,-5-14 22 0 0,32 1 657 0 0,-2 6-815 0 0,0 2 1 0 0,1 1 0 0 0,0 1-1 0 0,0 1 1 0 0,1 1-1 0 0,0 2 1 0 0,0 0-1 0 0,0 2 1 0 0,0 1 0 0 0,9 1-205 0 0,-33 0 3 0 0,1-1 1 0 0,-1 1 0 0 0,1 0-1 0 0,-1 0 1 0 0,0 0 0 0 0,0 0 0 0 0,0 1-1 0 0,1-1 1 0 0,-1 1 0 0 0,0-1 0 0 0,0 1-1 0 0,-1-1 1 0 0,1 1 0 0 0,0 0-1 0 0,-1 0 1 0 0,1 0 0 0 0,-1 0 0 0 0,1 0-1 0 0,-1 1 1 0 0,0-1 0 0 0,0 0 0 0 0,0 1-1 0 0,0-1 1 0 0,-1 0 0 0 0,1 1-1 0 0,0-1 1 0 0,-1 1 0 0 0,0-1 0 0 0,0 1-1 0 0,1-1 1 0 0,-2 3-4 0 0,-17 77 189 0 0,-169 172 86 0 0,81-123-217 0 0,102-126-57 0 0,-1 1 0 0 0,1-1 0 0 0,0 1 0 0 0,0 0 0 0 0,1 0 0 0 0,0 0-1 0 0,0 0 1 0 0,0 0 0 0 0,1 1 0 0 0,0-1 0 0 0,0 1 0 0 0,1-1 0 0 0,0 1 0 0 0,0 0 0 0 0,0 0 0 0 0,1 0 0 0 0,0 0 0 0 0,0-1-1 0 0,1 1 1 0 0,0 0 0 0 0,0 0 0 0 0,0 0 0 0 0,1-1 0 0 0,0 1 0 0 0,1-1 0 0 0,-1 0 0 0 0,1 1 0 0 0,0-1 0 0 0,3 3-1 0 0,0-4 37 0 0,0 0 0 0 0,1-1 1 0 0,0 0-1 0 0,0 0 0 0 0,0 0 0 0 0,1-1 1 0 0,-1 0-1 0 0,1 0 0 0 0,0-1 0 0 0,-1 0 1 0 0,1 0-1 0 0,0-1 0 0 0,0 0 1 0 0,0 0-1 0 0,0-1 0 0 0,0 0 0 0 0,8-1-37 0 0,141-26 392 0 0,-146 25-408 0 0,95-28-2500 0 0,-100 24-214 0 0,-5 1-5084 0 0,-1 2-4435 0 0</inkml:trace>
  <inkml:trace contextRef="#ctx0" brushRef="#br0" timeOffset="34798.13">647 1543 2569 0 0,'0'0'1683'0'0,"0"0"-40"0"0,0 0 204 0 0,0 0 238 0 0,0 0 104 0 0,0 0-99 0 0,0 0-354 0 0,0 0-317 0 0,0 0-271 0 0,0 0-209 0 0,0 0-139 0 0,0 0-70 0 0,-20-12-82 0 0,-61-40-72 0 0,30 38 279 0 0,42 16-672 0 0,-11 2 109 0 0,0 1 1 0 0,1 1-1 0 0,-1 1 1 0 0,1 0-1 0 0,0 2 1 0 0,1 0-1 0 0,0 1 1 0 0,1 1-1 0 0,-14 11-292 0 0,23-17 83 0 0,-2 1-27 0 0,0 1 0 0 0,0 1 0 0 0,1-1 0 0 0,0 1 0 0 0,1 1 0 0 0,0 0 0 0 0,0 0 0 0 0,1 1 0 0 0,0-1 0 0 0,0 2 0 0 0,1-1 0 0 0,1 1 0 0 0,0 0 0 0 0,0 0 0 0 0,1 0 0 0 0,1 0 0 0 0,-1 1 0 0 0,2 0 0 0 0,0 0 0 0 0,0-1 0 0 0,1 1 0 0 0,1 0 0 0 0,0 3-56 0 0,-2-4 24 0 0,1 1 0 0 0,1 0 0 0 0,0 0 0 0 0,0 0 0 0 0,1-1-1 0 0,1 1 1 0 0,0 0 0 0 0,0-1 0 0 0,1 1 0 0 0,1-1 0 0 0,0 0 0 0 0,1 0 0 0 0,0 0 0 0 0,0-1-1 0 0,1 0 1 0 0,0 0 0 0 0,1 0 0 0 0,0 0 0 0 0,1-1 0 0 0,0-1 0 0 0,0 1 0 0 0,3 0-24 0 0,1 1 16 0 0,0-2 0 0 0,1 1 1 0 0,0-2-1 0 0,1 0 0 0 0,0 0 1 0 0,0-1-1 0 0,0-1 0 0 0,1 0 1 0 0,0-1-1 0 0,0-1 0 0 0,0 0 1 0 0,6-1-17 0 0,8-1-210 0 0,1-1 1 0 0,-1-2-1 0 0,1-1 1 0 0,-1-2-1 0 0,0 0 1 0 0,0-2-1 0 0,9-5 210 0 0,39-16-3812 0 0,-4-5-4582 0 0,-50 21-3325 0 0</inkml:trace>
  <inkml:trace contextRef="#ctx0" brushRef="#br0" timeOffset="35087.138">1045 1739 10082 0 0,'0'0'2295'0'0,"0"0"-608"0"0,0 0-382 0 0,0 0-97 0 0,0 0-7 0 0,0 0-95 0 0,0 0-180 0 0,0 0-198 0 0,0 0-165 0 0,0 0-133 0 0,0 0-70 0 0,0 0-54 0 0,0 0-45 0 0,-27 33-19 0 0,-78 102-12 0 0,79-90-55 0 0,31-31-10 0 0,0-9-86 0 0,-1 2 3 0 0,0-1 0 0 0,1 0 0 0 0,0 0 0 0 0,0-1 0 0 0,0 1 0 0 0,1-1 0 0 0,-1 0 0 0 0,1-1 0 0 0,1 1 0 0 0,-1-1 0 0 0,0 0 0 0 0,1-1 0 0 0,0 1 0 0 0,0-1 0 0 0,0-1 0 0 0,0 1 0 0 0,0-1 0 0 0,1-1 0 0 0,-1 1 0 0 0,1-1 0 0 0,-1-1 0 0 0,1 1 0 0 0,-1-1 0 0 0,7-1-82 0 0,-4 2 68 0 0,1 0 0 0 0,-1-1 0 0 0,1-1 0 0 0,-1 0 0 0 0,0 0 0 0 0,1-1 1 0 0,-1 0-1 0 0,0-1 0 0 0,0 0 0 0 0,0-1 0 0 0,-1 0 0 0 0,1 0 0 0 0,-1-1 0 0 0,0 0 0 0 0,0-1 0 0 0,0 0 0 0 0,-1 0 0 0 0,0-1 0 0 0,0 0 0 0 0,-1-1 0 0 0,0 1 0 0 0,0-1 0 0 0,-1-1 0 0 0,0 1 0 0 0,0-1 0 0 0,2-6-68 0 0,-6 9-8 0 0,0 1 0 0 0,0-1 1 0 0,-1 1-1 0 0,0-1 0 0 0,0 0 0 0 0,-1 0 1 0 0,1 1-1 0 0,-1-1 0 0 0,0 0 1 0 0,-1 0-1 0 0,1 0 0 0 0,-1 1 0 0 0,-1-1 1 0 0,1 0-1 0 0,-1 1 0 0 0,0-1 0 0 0,0 1 1 0 0,0 0-1 0 0,-1 0 0 0 0,0-1 1 0 0,0 2-1 0 0,0-1 0 0 0,0 0 0 0 0,-1 1 1 0 0,0-1-1 0 0,0 1 0 0 0,0 0 0 0 0,-1 0 1 0 0,-1 0 7 0 0,-5-5-273 0 0,0 1 0 0 0,-1 0 1 0 0,-1 1-1 0 0,1 0 0 0 0,-1 1 0 0 0,0 1 1 0 0,-1 0-1 0 0,1 1 0 0 0,-1 0 0 0 0,-9-1 273 0 0,-46-2-9221 0 0,55 7-2323 0 0</inkml:trace>
  <inkml:trace contextRef="#ctx0" brushRef="#br0" timeOffset="35535.652">1387 2103 11178 0 0,'0'0'2214'0'0,"0"0"-449"0"0,0 0-217 0 0,0 0-124 0 0,0 0-156 0 0,0 0-190 0 0,0 0-227 0 0,0 0-182 0 0,0 0-102 0 0,0 0-43 0 0,0 0-69 0 0,0 0-58 0 0,9-31-64 0 0,30-98-80 0 0,-6 57 95 0 0,-18 49-291 0 0,0 2 0 0 0,1 0 0 0 0,1 1 0 0 0,1 1-1 0 0,1 0 1 0 0,20-16-57 0 0,-39 36-15 0 0,0-1-1 0 0,0 0 1 0 0,1 0-1 0 0,-1 1 1 0 0,0-1-1 0 0,0 0 1 0 0,0 0-1 0 0,0 1 1 0 0,0-1-1 0 0,0 0 1 0 0,0 0-1 0 0,0 0 1 0 0,1 1-1 0 0,-1-1 1 0 0,0 0-1 0 0,0 0 1 0 0,0 0-1 0 0,0 1 1 0 0,1-1-1 0 0,-1 0 1 0 0,0 0-1 0 0,0 0 1 0 0,0 0-1 0 0,1 0 1 0 0,-1 0-1 0 0,0 0 1 0 0,0 1-1 0 0,0-1 1 0 0,1 0-1 0 0,-1 0 1 0 0,0 0-1 0 0,0 0 1 0 0,1 0-1 0 0,-1 0 1 0 0,0 0-1 0 0,0 0 1 0 0,1 0-1 0 0,-1 0 1 0 0,0 0-1 0 0,0 0 1 0 0,1 0-1 0 0,-1 0 1 0 0,0-1-1 0 0,0 1 1 0 0,0 0-1 0 0,1 0 1 0 0,-1 0-1 0 0,0 0 1 0 0,0 0-1 0 0,0 0 1 0 0,1-1-1 0 0,-1 1 0 0 0,0 0 1 0 0,0 0-1 0 0,0 0 1 0 0,1-1 15 0 0,-1 13 15 0 0,3 51-51 0 0,-4-54 32 0 0,1 1-1 0 0,0-1 0 0 0,1 1 0 0 0,0-1 0 0 0,0 0 0 0 0,1 1 1 0 0,0-1-1 0 0,1 0 0 0 0,0 0 0 0 0,1 0 0 0 0,-1 0 1 0 0,4 4 4 0 0,-4-10 48 0 0,0 1 1 0 0,0 0 0 0 0,1-1 0 0 0,-1 0-1 0 0,1 0 1 0 0,0 0 0 0 0,0 0 0 0 0,0-1-1 0 0,0 1 1 0 0,0-1 0 0 0,1 0 0 0 0,-1-1-1 0 0,1 1 1 0 0,-1-1 0 0 0,1 0 0 0 0,0 0 0 0 0,-1 0-1 0 0,1 0 1 0 0,0-1 0 0 0,0 0 0 0 0,-1 0-1 0 0,1 0 1 0 0,0-1 0 0 0,0 1 0 0 0,-1-1-1 0 0,1 0 1 0 0,0-1 0 0 0,-1 1 0 0 0,1-1 0 0 0,-1 0-1 0 0,0 0 1 0 0,1 0 0 0 0,-1 0 0 0 0,0-1-1 0 0,-1 0 1 0 0,1 0 0 0 0,0 0 0 0 0,-1 0-1 0 0,1-1 1 0 0,-1 1 0 0 0,0-1 0 0 0,0 0 0 0 0,-1 0-1 0 0,1 0-48 0 0,11-12 60 0 0,0 0 0 0 0,-2-1-1 0 0,0 0 1 0 0,-1-1 0 0 0,0 0 0 0 0,-2-1-1 0 0,0 0 1 0 0,-1-1 0 0 0,-1 1 0 0 0,-1-1-1 0 0,0-1 1 0 0,-2 1 0 0 0,-1-1-1 0 0,2-20-59 0 0,-5 39-529 0 0,-1-5-851 0 0,0 6-2743 0 0,-1 0-3587 0 0,0 1-4508 0 0</inkml:trace>
  <inkml:trace contextRef="#ctx0" brushRef="#br0" timeOffset="35997.08">2457 1588 5145 0 0,'0'0'3517'0'0,"0"0"-1330"0"0,0 0-309 0 0,0 0 94 0 0,0 0-79 0 0,0 0-265 0 0,0 0-380 0 0,0 0-302 0 0,0 0-226 0 0,0 0-153 0 0,0 0-147 0 0,0 0-146 0 0,0 0-75 0 0,-11-11-48 0 0,-34-32 6 0 0,44 42-148 0 0,0 0 1 0 0,0 0-1 0 0,0 1 0 0 0,0-1 0 0 0,-1 0 1 0 0,1 1-1 0 0,0-1 0 0 0,-1 1 0 0 0,1-1 1 0 0,0 1-1 0 0,-1 0 0 0 0,1 0 0 0 0,0 0 0 0 0,-1 0 1 0 0,1 0-1 0 0,-1 0 0 0 0,1 0 0 0 0,0 0 1 0 0,-1 0-1 0 0,1 0 0 0 0,0 1 0 0 0,-1-1 0 0 0,1 1 1 0 0,0-1-1 0 0,-1 1 0 0 0,1-1 0 0 0,0 1 1 0 0,0 0-1 0 0,0 0-9 0 0,-7 2 68 0 0,-13 4 87 0 0,0 1-1 0 0,1 1 0 0 0,0 1 1 0 0,1 0-1 0 0,0 2 0 0 0,0 0 1 0 0,1 1-1 0 0,-5 6-154 0 0,22-19-3 0 0,0 1 0 0 0,0 0 0 0 0,0 1 1 0 0,0-1-1 0 0,0 0 0 0 0,0 0 0 0 0,1 0 0 0 0,-1 0 0 0 0,0 1 0 0 0,1-1 0 0 0,-1 0 0 0 0,1 1 0 0 0,-1-1 0 0 0,1 0 0 0 0,0 1 0 0 0,0-1 1 0 0,-1 1-1 0 0,1-1 0 0 0,0 0 0 0 0,0 1 0 0 0,0-1 0 0 0,1 1 0 0 0,-1-1 0 0 0,0 0 0 0 0,0 1 0 0 0,1-1 0 0 0,-1 1 0 0 0,1-1 0 0 0,-1 0 1 0 0,1 0-1 0 0,0 1 0 0 0,-1-1 0 0 0,1 0 0 0 0,0 0 0 0 0,0 0 0 0 0,0 0 0 0 0,0 0 0 0 0,0 0 0 0 0,0 0 0 0 0,0 0 0 0 0,0 0 0 0 0,0 0 1 0 0,0 0-1 0 0,1-1 3 0 0,62 35-48 0 0,-57-31 64 0 0,-1-3-9 0 0,0 0 0 0 0,-1 1 0 0 0,1 0 0 0 0,0 0 1 0 0,-1 1-1 0 0,0 0 0 0 0,0-1 0 0 0,0 2 0 0 0,0-1 0 0 0,0 1 0 0 0,-1-1 0 0 0,1 1 0 0 0,-1 0 0 0 0,0 1 0 0 0,0-1 0 0 0,0 1 0 0 0,-1 0 0 0 0,0 0 0 0 0,0 0 0 0 0,0 0 1 0 0,-1 1-1 0 0,1-1 0 0 0,-1 1 0 0 0,0-1 0 0 0,-1 1 0 0 0,0 0 0 0 0,1 2-7 0 0,-5 2 50 0 0,-1-1 1 0 0,0 1-1 0 0,0-1 0 0 0,-1 0 1 0 0,0 0-1 0 0,0-1 0 0 0,-1 0 1 0 0,0 0-1 0 0,-1 0 0 0 0,0-1 1 0 0,0 0-1 0 0,-1 0 1 0 0,1 0-1 0 0,-2-1 0 0 0,1-1 1 0 0,0 1-1 0 0,-1-1 0 0 0,0-1 1 0 0,0 1-1 0 0,-1-2 0 0 0,-1 1-50 0 0,-25 16-71 0 0,-49 22-2948 0 0,82-41 2330 0 0,2-1-3835 0 0,1-1-4663 0 0,0-2 1116 0 0</inkml:trace>
  <inkml:trace contextRef="#ctx0" brushRef="#br0" timeOffset="36256.1">2808 1444 14699 0 0,'0'0'1938'0'0,"0"0"-751"0"0,0 0-342 0 0,0 0 153 0 0,0 0 218 0 0,0 0 107 0 0,0 0-119 0 0,0 0-253 0 0,0 0-188 0 0,0 0-139 0 0,-13 38-81 0 0,-43 117-108 0 0,18-43 66 0 0,29-84-475 0 0,1 0 0 0 0,1 1 0 0 0,1 0 0 0 0,2 0 0 0 0,1 1 0 0 0,1-1 0 0 0,2 1 0 0 0,2 18-26 0 0,0-38-120 0 0,0 1-1 0 0,1-1 1 0 0,0 0-1 0 0,1 0 1 0 0,0-1-1 0 0,0 1 1 0 0,1-1-1 0 0,0 1 1 0 0,1-2-1 0 0,0 1 1 0 0,4 3 120 0 0,-12-15-7584 0 0,-3-5 1637 0 0,1 1-5440 0 0</inkml:trace>
  <inkml:trace contextRef="#ctx0" brushRef="#br0" timeOffset="36823.28">2414 1731 14539 0 0,'0'0'2491'0'0,"0"0"-700"0"0,0 0-597 0 0,0 0-275 0 0,0 0-148 0 0,0 0-130 0 0,0 0-138 0 0,0 0-82 0 0,0 0-34 0 0,0 0 16 0 0,0 0 12 0 0,0 0-78 0 0,26 1-66 0 0,86 4-63 0 0,419 8-2167 0 0,-366-24-3793 0 0,-153 9 7544 0 0,-23 5 1558 0 0,-16 7-1709 0 0,-109 82-277 0 0,116-76-1326 0 0,11-11-35 0 0,0 1-1 0 0,1 0 0 0 0,-1 1 1 0 0,1 0-1 0 0,1 0 0 0 0,-1 1 1 0 0,1 0-1 0 0,1 0 0 0 0,-1 1 0 0 0,1 0 1 0 0,1 0-1 0 0,0 0 0 0 0,0 1 1 0 0,1-1-1 0 0,0 1 0 0 0,1 0 1 0 0,0 1-1 0 0,-2 8-2 0 0,7-16 14 0 0,0-1 0 0 0,0 0 0 0 0,0 1 1 0 0,0-1-1 0 0,0 0 0 0 0,0 0 0 0 0,1-1 0 0 0,-1 1 1 0 0,1 0-1 0 0,-1-1 0 0 0,1 1 0 0 0,0-1 0 0 0,0 0 0 0 0,0 0 1 0 0,-1 0-1 0 0,1 0 0 0 0,0-1 0 0 0,0 1 0 0 0,0-1 1 0 0,0 1-1 0 0,0-1 0 0 0,0 0 0 0 0,0-1 0 0 0,0 1 0 0 0,0 0 1 0 0,0-1-1 0 0,0 1 0 0 0,0-1 0 0 0,0 0 0 0 0,0 0 1 0 0,0 0-1 0 0,-1-1 0 0 0,3 0-14 0 0,21-12 127 0 0,-1-2-1 0 0,0-1 1 0 0,-1 0 0 0 0,-1-2-1 0 0,0-1 1 0 0,-2 0 0 0 0,0-2-1 0 0,-2 0 1 0 0,2-4-127 0 0,28-29 162 0 0,-47 52-164 0 0,1 0 0 0 0,0 1 1 0 0,-1-1-1 0 0,1 0 0 0 0,0 1 1 0 0,0 0-1 0 0,0 0 1 0 0,1 0-1 0 0,-1 0 0 0 0,1 0 1 0 0,-1 1-1 0 0,1-1 1 0 0,-1 1-1 0 0,1 0 0 0 0,0 0 1 0 0,-1 1-1 0 0,1-1 1 0 0,0 1-1 0 0,1-1 2 0 0,6 46-177 0 0,-11 90-1736 0 0,19-92-1692 0 0,-11-31-1556 0 0,-2-4-6464 0 0</inkml:trace>
  <inkml:trace contextRef="#ctx0" brushRef="#br0" timeOffset="37193.314">3589 2007 15419 0 0,'0'0'2198'0'0,"0"0"-530"0"0,0 0-321 0 0,0 0-221 0 0,0 0-102 0 0,0 0-164 0 0,0 0-182 0 0,0 0-109 0 0,0 0-99 0 0,0 0-58 0 0,0 0-59 0 0,0 0-65 0 0,0 0-86 0 0,15-23-49 0 0,47-72-16 0 0,-17 44 35 0 0,0 33-304 0 0,-32 51-321 0 0,-6 18 293 0 0,-7-46 153 0 0,0-1 0 0 0,0 0 1 0 0,0 1-1 0 0,0-1 0 0 0,1 0 1 0 0,0 0-1 0 0,0 1 0 0 0,0-1 1 0 0,1 0-1 0 0,-1 0 0 0 0,1 0 1 0 0,0 0-1 0 0,0-1 1 0 0,0 1-1 0 0,1 0 0 0 0,-1-1 1 0 0,1 0-1 0 0,0 1 7 0 0,3 0 38 0 0,-1 0-1 0 0,0-1 1 0 0,1 0 0 0 0,0 0 0 0 0,0-1-1 0 0,0 1 1 0 0,0-1 0 0 0,0-1 0 0 0,0 1-1 0 0,0-1 1 0 0,1 0 0 0 0,-1 0-1 0 0,1-1 1 0 0,-1 0 0 0 0,0 0 0 0 0,1-1-1 0 0,-1 1 1 0 0,0-1 0 0 0,1-1 0 0 0,-1 1-1 0 0,0-1 1 0 0,0 0 0 0 0,0-1 0 0 0,0 1-1 0 0,0-1 1 0 0,-1 0 0 0 0,1-1-1 0 0,-1 1 1 0 0,0-1 0 0 0,0 0 0 0 0,0 0-1 0 0,-1-1 1 0 0,1 1 0 0 0,0-3-38 0 0,25-25 183 0 0,-1-1 0 0 0,-2-1 0 0 0,-1-1 0 0 0,14-30-183 0 0,-12 10-1468 0 0,-15 28-7234 0 0,-9 22-3569 0 0</inkml:trace>
  <inkml:trace contextRef="#ctx0" brushRef="#br0" timeOffset="37455.009">4541 1297 19860 0 0,'0'0'1271'0'0,"0"0"-361"0"0,0 0-93 0 0,0 0 75 0 0,0 0 106 0 0,0 0-35 0 0,0 0-123 0 0,0 0-152 0 0,0 0-190 0 0,0 0-108 0 0,0 0-80 0 0,4 32-69 0 0,11 101-78 0 0,-22-34 14 0 0,-22 182-181 0 0,25-168-7209 0 0,1-130 2679 0 0,-2 5-3463 0 0,2 5-1273 0 0</inkml:trace>
  <inkml:trace contextRef="#ctx0" brushRef="#br0" timeOffset="37764.696">4263 1569 15131 0 0,'0'0'2039'0'0,"0"0"-546"0"0,0 0-357 0 0,0 0-7 0 0,0 0 56 0 0,0 0-36 0 0,0 0-164 0 0,0 0-220 0 0,0 0-192 0 0,30-1-122 0 0,100-4-72 0 0,213-3-55 0 0,-305 12-1618 0 0,-14 3-5219 0 0,-17-4-5650 0 0</inkml:trace>
  <inkml:trace contextRef="#ctx0" brushRef="#br0" timeOffset="38805.019">5102 1908 10594 0 0,'0'0'4903'0'0,"0"0"-2176"0"0,0 0-1011 0 0,0 0-267 0 0,0 0-169 0 0,0 0-235 0 0,0 0-296 0 0,0 0-301 0 0,0 0-203 0 0,0 0-132 0 0,0 0-30 0 0,0 0-32 0 0,19-4-259 0 0,-5 1-1277 0 0,-7 3-5637 0 0,-5 0-4849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7:1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830 320 0 0 0,'0'0'295'0'0,"0"0"442"0"0,0 0 265 0 0,0-10 150 0 0,0-29-28 0 0,-1 40 7476 0 0,-2 10-4375 0 0,-11 77-3651 0 0,21 223 1729 0 0,-12-110-1145 0 0,3 25-109 0 0,19-47-657 0 0,-17-172-371 0 0,0 1 30 0 0,1 1 1 0 0,-1-1 0 0 0,-1 0 0 0 0,0 1 0 0 0,0-1-1 0 0,0 0 1 0 0,-1 0 0 0 0,0 0 0 0 0,-1 0 0 0 0,0 0-1 0 0,0 0 1 0 0,-1 0 0 0 0,-1 2-52 0 0,-26 69-68 0 0,31-78-9 0 0,0-1-26 0 0,0 0-24 0 0,0 0-19 0 0,4-2-168 0 0,0 0 0 0 0,-1 0 1 0 0,1-1-1 0 0,-1 1 1 0 0,1-1-1 0 0,-1 0 1 0 0,0 0-1 0 0,0 0 0 0 0,0 0 1 0 0,-1 0-1 0 0,1-1 1 0 0,-1 1-1 0 0,0-1 1 0 0,0 0-1 0 0,0 0 0 0 0,0 0 1 0 0,1-4 313 0 0,-2 5-540 0 0,9-18-2679 0 0,-5 6-1939 0 0,-1 4-3378 0 0</inkml:trace>
  <inkml:trace contextRef="#ctx0" brushRef="#br0" timeOffset="519.448">814 280 0 0 0,'0'0'411'0'0,"0"0"792"0"0,0 0 405 0 0,0 0 195 0 0,0 0 24 0 0,0 0-85 0 0,0 0-180 0 0,0 0-213 0 0,0 0-177 0 0,0 0-205 0 0,0 0-181 0 0,-2-3-139 0 0,2 4-620 0 0,1-1 1 0 0,-1 0 0 0 0,0 1-1 0 0,0-1 1 0 0,0 1-1 0 0,0-1 1 0 0,0 1 0 0 0,0-1-1 0 0,0 0 1 0 0,0 1 0 0 0,0-1-1 0 0,0 1 1 0 0,0-1 0 0 0,0 0-1 0 0,0 1 1 0 0,0-1 0 0 0,-1 1-1 0 0,1-1 1 0 0,0 0 0 0 0,0 1-1 0 0,0-1 1 0 0,-1 1 0 0 0,1-1-1 0 0,0 0 1 0 0,0 1 0 0 0,-1-1-1 0 0,1 0 1 0 0,0 1 0 0 0,-1-1-1 0 0,1 0 1 0 0,0 0 0 0 0,-1 1-1 0 0,1-1 1 0 0,0 0 0 0 0,-1 0-1 0 0,1 0 1 0 0,-1 0 0 0 0,1 1-1 0 0,0-1 1 0 0,-1 0-1 0 0,1 0 1 0 0,-1 0 0 0 0,1 0-1 0 0,0 0 1 0 0,-1 0 0 0 0,1 0-1 0 0,-1 0 1 0 0,1 0 0 0 0,-1 0-1 0 0,1 0 1 0 0,0 0 0 0 0,-1-1-1 0 0,1 1 1 0 0,-1 0 0 0 0,1 0-1 0 0,0 0 1 0 0,-1 0 0 0 0,1-1-1 0 0,0 1 1 0 0,-1 0 0 0 0,1 0-1 0 0,0-1 1 0 0,-1 1 0 0 0,1 0-1 0 0,0-1 1 0 0,-1 1 0 0 0,1 0-1 0 0,0-1-27 0 0,-7 17 65 0 0,-32 49 622 0 0,-2-1 0 0 0,-3-1 0 0 0,-3-3 0 0 0,-32 30-687 0 0,-156 142-602 0 0,233-230 1495 0 0,-11 12-5795 0 0,18-15-7836 0 0,2-3 10317 0 0</inkml:trace>
  <inkml:trace contextRef="#ctx0" brushRef="#br0" timeOffset="1432.498">823 342 0 0 0,'0'0'340'0'0,"0"0"848"0"0,0 0 483 0 0,0 0 170 0 0,0 0-92 0 0,0 0-275 0 0,0 0-298 0 0,0 0-249 0 0,0 0-175 0 0,0 0-121 0 0,0 0-77 0 0,0-3-44 0 0,-11 88 3754 0 0,43 160-1469 0 0,13 2-1652 0 0,-41-54-207 0 0,-24-47-556 0 0,18-126-344 0 0,1-1-1 0 0,1 1 0 0 0,1 0 0 0 0,0 0 0 0 0,2 0 0 0 0,0-1 1 0 0,1 1-1 0 0,3 6-35 0 0,-3 73 456 0 0,-26-47-289 0 0,34-86-8023 0 0,-4 13 18 0 0,-6 10 296 0 0</inkml:trace>
  <inkml:trace contextRef="#ctx0" brushRef="#br0" timeOffset="1873.752">681 401 0 0 0,'0'0'1407'0'0,"0"0"356"0"0,0 0-79 0 0,0 0-417 0 0,0 0-395 0 0,0 0-305 0 0,0 0-100 0 0,0 0 92 0 0,0 0 72 0 0,-13 15 69 0 0,-94 107 1232 0 0,40-48-925 0 0,4-3-500 0 0,-3-2 1 0 0,-3-4-1 0 0,-52 38-507 0 0,39-33-1133 0 0,92-76-5375 0 0,16-9 2153 0 0,-15 7 1973 0 0</inkml:trace>
  <inkml:trace contextRef="#ctx0" brushRef="#br0" timeOffset="2146.715">554 828 2929 0 0,'0'0'1796'0'0,"0"0"-366"0"0,0 0-195 0 0,0 0 41 0 0,0 0 111 0 0,0 0 14 0 0,0 0-116 0 0,0 0-225 0 0,-33 24-245 0 0,-104 76-184 0 0,27-9 466 0 0,-37 53-709 0 0,63-35-2896 0 0,71-84 85 0 0,8-7-3087 0 0,4-10-779 0 0</inkml:trace>
  <inkml:trace contextRef="#ctx0" brushRef="#br0" timeOffset="2381.819">578 1207 5041 0 0,'0'0'1532'0'0,"0"0"-270"0"0,0 0-144 0 0,0 0 157 0 0,-34 26 155 0 0,-111 79-77 0 0,2 11 1047 0 0,91-75-2499 0 0,-73 66 751 0 0,51-27-8238 0 0,69-72-792 0 0</inkml:trace>
  <inkml:trace contextRef="#ctx0" brushRef="#br0" timeOffset="8920.93">1072 1384 0 0 0,'0'0'484'0'0,"0"0"522"0"0,0 0 510 0 0,0 0 258 0 0,0 0-55 0 0,0 0-246 0 0,0 0-259 0 0,0 0-192 0 0,0 0-128 0 0,0 0-117 0 0,17 0 3711 0 0,2-5-3818 0 0,0 0-1 0 0,0 2 1 0 0,1 0-1 0 0,-1 2 0 0 0,1 0 1 0 0,-1 1-1 0 0,18 2-669 0 0,13-1 661 0 0,524 3 2481 0 0,-345-15-2394 0 0,-61 22-334 0 0,44-2 240 0 0,-138-10-516 0 0,-61 3-1094 0 0,-14-1-3338 0 0,-3-1-3898 0 0,4 0-4056 0 0</inkml:trace>
  <inkml:trace contextRef="#ctx0" brushRef="#br0" timeOffset="15358.529">12862 107 0 0 0,'17'-37'0'0'0,"-12"2"1215"0"0,5 0 5977 0 0,0 41 2074 0 0,-6 6-7954 0 0,-3-11-1816 0 0,47 109 2195 0 0,-9 85-308 0 0,-27 195-266 0 0,21-191-337 0 0,-22-78-287 0 0,7 71 263 0 0,-3-48-45 0 0,5 6 179 0 0,-8-108-402 0 0,-11-38-3823 0 0,-1-5-4890 0 0,0 1-3540 0 0</inkml:trace>
  <inkml:trace contextRef="#ctx0" brushRef="#br0" timeOffset="-4439.454">6112 1057 0 0 0,'0'0'776'0'0,"0"0"167"0"0,0 0 88 0 0,1-18 85 0 0,9-78 2023 0 0,-9 88-1758 0 0,1 2 8895 0 0,-1 11-8418 0 0,-1-4-1570 0 0,0-1-21 0 0,-2 20 1045 0 0,-3 228 829 0 0,13 36-1088 0 0,2-125-552 0 0,6-104-259 0 0,-15-12 145 0 0,0-42-386 0 0,-1 0 13 0 0,4 45 28 0 0,-4-45-32 0 0,0-1-16 0 0,5-10-2775 0 0,-3 5-1194 0 0,0 1-3917 0 0,0 1-4232 0 0</inkml:trace>
  <inkml:trace contextRef="#ctx0" brushRef="#br0" timeOffset="4150.367">3432 1185 0 0 0,'0'0'1995'0'0,"0"0"322"0"0,0 0-13 0 0,0 0-298 0 0,0 0-351 0 0,0 0-307 0 0,0 0-210 0 0,2-2-139 0 0,-3 3-904 0 0,1-1 1 0 0,0 1 0 0 0,0-1 0 0 0,-1 1-1 0 0,1-1 1 0 0,-1 1 0 0 0,1-1 0 0 0,0 1-1 0 0,-1-1 1 0 0,1 1 0 0 0,-1-1 0 0 0,1 0 0 0 0,-1 1-1 0 0,1-1 1 0 0,-1 0 0 0 0,0 1 0 0 0,1-1-1 0 0,-1 0 1 0 0,1 1 0 0 0,-1-1 0 0 0,0 0-1 0 0,1 0 1 0 0,-1 0 0 0 0,0 0 0 0 0,1 0-1 0 0,-1 0 1 0 0,1 0 0 0 0,-1 0 0 0 0,0 0-1 0 0,1 0 1 0 0,-1 0 0 0 0,0 0 0 0 0,1 0 0 0 0,-1-1-1 0 0,1 1 1 0 0,-1 0 0 0 0,0 0 0 0 0,1-1-1 0 0,-1 1 1 0 0,1 0 0 0 0,-1-1 0 0 0,1 1-1 0 0,-1 0 1 0 0,1-1 0 0 0,-1 1 0 0 0,1-1-1 0 0,-1 1 1 0 0,1-1 0 0 0,0 1 0 0 0,-1-1-1 0 0,1 1 1 0 0,0-1 0 0 0,-1 0 0 0 0,1 1 0 0 0,0-1-1 0 0,0 1 1 0 0,0-1 0 0 0,-1 0 0 0 0,1 1-1 0 0,0-1 1 0 0,0 0 0 0 0,0 1 0 0 0,0-1-1 0 0,0 0 1 0 0,0 1 0 0 0,0-1 0 0 0,1 0-96 0 0,-11 10 223 0 0,0-1 0 0 0,1 1 0 0 0,0 1 0 0 0,1-1 0 0 0,0 1 0 0 0,0 1 0 0 0,1 0 0 0 0,1 0 0 0 0,-1 0 0 0 0,2 1 0 0 0,-4 9-223 0 0,-2 2 189 0 0,-69 135 496 0 0,66-137-580 0 0,-66 76 238 0 0,71-90 168 0 0,0-2-2923 0 0,6-21-3978 0 0,3 2-3649 0 0,0 6 4416 0 0</inkml:trace>
  <inkml:trace contextRef="#ctx0" brushRef="#br0" timeOffset="4530.805">3097 1141 672 0 0,'0'0'2825'0'0,"0"0"-946"0"0,0 0-423 0 0,0 0-49 0 0,0 0 39 0 0,0 0 62 0 0,0 0-88 0 0,0 0-202 0 0,0 0-215 0 0,0 0-186 0 0,0 0-111 0 0,0 0-85 0 0,0 0-58 0 0,-3 15-40 0 0,-6 46-28 0 0,9-57-394 0 0,0 0 1 0 0,0 0-1 0 0,0 1 1 0 0,1-1 0 0 0,-1 0-1 0 0,1 0 1 0 0,0 0-1 0 0,0-1 1 0 0,1 1-1 0 0,-1 0 1 0 0,1 0 0 0 0,0-1-1 0 0,0 1 1 0 0,0-1-1 0 0,0 1 1 0 0,0-1-1 0 0,1 0 1 0 0,0 0 0 0 0,0 1-102 0 0,12 15 580 0 0,121 179 2144 0 0,1-10-1670 0 0,-129-182-754 0 0,-2-9-6001 0 0,-1 0-2631 0 0,-1-1-2566 0 0</inkml:trace>
  <inkml:trace contextRef="#ctx0" brushRef="#br0" timeOffset="5869.458">3317 1160 0 0 0,'0'0'736'0'0,"0"0"223"0"0,0 0 37 0 0,0 0-64 0 0,0 0-59 0 0,0 0-52 0 0,0 0-18 0 0,0 0 25 0 0,0 0 22 0 0,11 3 6209 0 0,-45 70-4243 0 0,-86 146-1306 0 0,-10-7-914 0 0,99-164-387 0 0,23-47-1294 0 0,10-12-10751 0 0,1 11 4769 0 0</inkml:trace>
  <inkml:trace contextRef="#ctx0" brushRef="#br0" timeOffset="6664.397">3036 1093 0 0 0,'0'0'652'0'0,"0"0"208"0"0,0 0 47 0 0,0 0-39 0 0,0 0-63 0 0,0 0 41 0 0,0 0 101 0 0,0 0 108 0 0,-3-2 57 0 0,3 2-1563 0 0,-5-5 672 0 0,-2 4 9079 0 0,9 10-8203 0 0,88 163 1362 0 0,-59-97-1799 0 0,-19-43-432 0 0,2-1 0 0 0,1 0-1 0 0,1-1 1 0 0,1 0 0 0 0,4 0-228 0 0,64 91 603 0 0,-50-66-367 0 0,-14-23-92 0 0,-12-27-111 0 0,-9-5-34 0 0,1 0-26 0 0,0 0 39 0 0,-1 0 3 0 0,0 0-42 0 0,0 0-30 0 0,0 0-38 0 0,0 0-70 0 0,0-11-3927 0 0,0 3-4642 0 0,0 5-1588 0 0</inkml:trace>
  <inkml:trace contextRef="#ctx0" brushRef="#br0" timeOffset="7551.042">3763 1462 8050 0 0,'0'0'1535'0'0,"0"0"-550"0"0,0 0-197 0 0,0 0 258 0 0,0 0 268 0 0,0 0 50 0 0,0 0-225 0 0,0 0-375 0 0,0 0-301 0 0,0 0-166 0 0,0 0-41 0 0,0 0-14 0 0,0 0-6 0 0,-6 11 8 0 0,-45 103 804 0 0,-21 65 216 0 0,56-127-1125 0 0,16-51-126 0 0,39-101 2266 0 0,-21 69-2311 0 0,1 0 1 0 0,2 2-1 0 0,1 0 1 0 0,1 2-1 0 0,1 0 1 0 0,14-9 31 0 0,6-15 25 0 0,-40 88-277 0 0,1-4 331 0 0,2-1 1 0 0,2 1-1 0 0,1-2 0 0 0,1 1 0 0 0,1-2 0 0 0,5 7-79 0 0,24 41 153 0 0,-41-78-117 0 0,0 1 0 0 0,0-1 0 0 0,0 1 0 0 0,0-1 0 0 0,0 1 0 0 0,0-1 0 0 0,0 1 0 0 0,0-1 0 0 0,0 1 0 0 0,-1-1 0 0 0,1 0 0 0 0,0 1 0 0 0,0-1 0 0 0,0 1 0 0 0,0-1 0 0 0,-1 1 0 0 0,1-1 0 0 0,0 0 0 0 0,0 1 0 0 0,-1-1-1 0 0,1 0 1 0 0,0 1 0 0 0,-1-1 0 0 0,1 0 0 0 0,0 1 0 0 0,-1-1 0 0 0,1 0 0 0 0,-1 0 0 0 0,1 1 0 0 0,-1-1 0 0 0,1 0 0 0 0,0 0 0 0 0,-1 0 0 0 0,1 0 0 0 0,-1 1 0 0 0,1-1 0 0 0,-1 0 0 0 0,1 0 0 0 0,-1 0 0 0 0,1 0 0 0 0,-1 0 0 0 0,1 0-1 0 0,-1 0 1 0 0,1 0 0 0 0,0-1 0 0 0,-1 1 0 0 0,1 0 0 0 0,-1 0 0 0 0,1 0 0 0 0,-1 0 0 0 0,1-1 0 0 0,0 1 0 0 0,-1 0 0 0 0,1 0 0 0 0,-1-1 0 0 0,1 1 0 0 0,0 0 0 0 0,-1-1 0 0 0,1 1 0 0 0,0 0 0 0 0,-1-1 0 0 0,1 1 0 0 0,0 0 0 0 0,0-1 0 0 0,-1 1-36 0 0,-42-17-93 0 0,40 16 197 0 0,-123-66 12 0 0,52 26-663 0 0,66 30-838 0 0,7 6-2732 0 0,1 0-5199 0 0,0 4-1462 0 0</inkml:trace>
  <inkml:trace contextRef="#ctx0" brushRef="#br0" timeOffset="10428.737">3953 1362 0 0 0,'0'0'460'0'0,"0"0"444"0"0,0 0 338 0 0,0 0 312 0 0,0 0 125 0 0,0 0-131 0 0,0 0-248 0 0,0 0-209 0 0,0 0-144 0 0,0 0-87 0 0,0 0-68 0 0,0 0-94 0 0,0 0-85 0 0,16 1-23 0 0,104 9 1291 0 0,115 15 2596 0 0,119-20-2142 0 0,-238-5-1857 0 0,486-19 705 0 0,-231-10-822 0 0,-179 21 1017 0 0,-192 8-1305 0 0,-26 0 154 0 0,17-1-212 0 0,0 0-1 0 0,0-1 1 0 0,0-1-1 0 0,0 1 1 0 0,0-2-1 0 0,1 1 1 0 0,0-1-1 0 0,-1 0 1 0 0,1-1-1 0 0,1 0 1 0 0,-1 0-1 0 0,1-1 1 0 0,0 1-1 0 0,0-2 1 0 0,0 1-1 0 0,1-1 1 0 0,0 0 0 0 0,0 0-1 0 0,1-1 1 0 0,0 0-1 0 0,0 0 1 0 0,1 0-1 0 0,0 0 1 0 0,1-1-1 0 0,0 1 1 0 0,0-1-1 0 0,0 0 1 0 0,0-5-15 0 0,-6-11 105 0 0,2 55-596 0 0,-15 168 542 0 0,19-178-50 0 0,-41 154 18 0 0,5-60-72 0 0,38-110 37 0 0,1-3 5 0 0,0-1 18 0 0,0 0-11 0 0,0 0 10 0 0,0 0 45 0 0,0 0-35 0 0,20-19 240 0 0,141-127-19 0 0,-91 58 397 0 0,-45 54-3178 0 0,2 0-6033 0 0,-22 27-3395 0 0</inkml:trace>
  <inkml:trace contextRef="#ctx0" brushRef="#br0" timeOffset="17208.704">4501 235 0 0 0,'0'0'560'0'0,"0"0"820"0"0,0 0 283 0 0,0 0 20 0 0,0 0-58 0 0,0 0-110 0 0,3 1-853 0 0,4 2 10724 0 0,-6-2-9050 0 0,-3 12-2107 0 0,0 1 0 0 0,-1-1-1 0 0,-1 0 1 0 0,0 0 0 0 0,-1 0-1 0 0,0 0 1 0 0,-1-1 0 0 0,-1 0-1 0 0,0 0 1 0 0,-8 10-229 0 0,-11 22 252 0 0,-125 181 187 0 0,114-171-453 0 0,4-26-1313 0 0,6-33-5635 0 0,22-16-5842 0 0,5 16 8123 0 0</inkml:trace>
  <inkml:trace contextRef="#ctx0" brushRef="#br0" timeOffset="17625.776">4196 213 3273 0 0,'0'0'2254'0'0,"0"0"-126"0"0,0 0-118 0 0,0 0-95 0 0,0 0-87 0 0,0 0-234 0 0,0 0-326 0 0,0 0-329 0 0,0 0-331 0 0,0 0-258 0 0,0 0-162 0 0,0 0-24 0 0,-2 3 56 0 0,2 6 30 0 0,0-1 0 0 0,1 0 1 0 0,0 0-1 0 0,0 0 0 0 0,1 0 1 0 0,0 0-1 0 0,0 0 0 0 0,0 0 0 0 0,1 0 1 0 0,1-1-1 0 0,-1 1 0 0 0,1-1 1 0 0,1 0-1 0 0,-1 0 0 0 0,1-1 1 0 0,0 1-1 0 0,0-1 0 0 0,1 0 1 0 0,0-1-1 0 0,0 1 0 0 0,2 0-250 0 0,8 13 402 0 0,117 143 1691 0 0,-56-26-1368 0 0,-70-114-527 0 0,-6-7-1439 0 0,10-11-2341 0 0,-4-4-1094 0 0,-4 0-897 0 0,2 0-5832 0 0</inkml:trace>
  <inkml:trace contextRef="#ctx0" brushRef="#br0" timeOffset="17951.842">4746 456 10026 0 0,'0'0'2197'0'0,"0"0"-1165"0"0,0 0-583 0 0,0 0 198 0 0,0 0 401 0 0,0 0 265 0 0,0 0 46 0 0,0 0-217 0 0,0 0-260 0 0,0 0-181 0 0,0 0-112 0 0,0 0-104 0 0,0 0-54 0 0,3 16-50 0 0,11 51-54 0 0,-7 141 1023 0 0,-17-191-3795 0 0,3-16-2297 0 0,0 0-4643 0 0,3-1 1598 0 0</inkml:trace>
  <inkml:trace contextRef="#ctx0" brushRef="#br0" timeOffset="18485.647">4658 442 6889 0 0,'0'0'2162'0'0,"0"0"-200"0"0,0 0 12 0 0,0 0-46 0 0,0 0-203 0 0,0 0-384 0 0,0 0-439 0 0,0 0-349 0 0,0 0-227 0 0,0 0-86 0 0,0 0-4 0 0,0 0 76 0 0,0 0 50 0 0,12-3 0 0 0,165-13 1645 0 0,-175 16-1989 0 0,1-1 1 0 0,-1 1-1 0 0,1 0 0 0 0,-1 0 1 0 0,1 0-1 0 0,0 0 1 0 0,-1 0-1 0 0,1 1 0 0 0,-1-1 1 0 0,0 1-1 0 0,1-1 0 0 0,-1 1 1 0 0,1 0-1 0 0,-1 0 0 0 0,0 0 1 0 0,0 1-1 0 0,1-1 1 0 0,-1 0-1 0 0,0 1 0 0 0,0-1 1 0 0,0 1-1 0 0,-1 0 0 0 0,1 0 1 0 0,0-1-1 0 0,-1 1 0 0 0,1 0 1 0 0,-1 1-1 0 0,1-1 1 0 0,-1 0-1 0 0,0 0 0 0 0,0 0 1 0 0,0 1-1 0 0,0-1 0 0 0,0 1 1 0 0,-1-1-1 0 0,1 1 0 0 0,-1-1 1 0 0,0 1-1 0 0,0-1 1 0 0,1 1-1 0 0,-2-1 0 0 0,1 1 1 0 0,0-1-1 0 0,0 1 0 0 0,-1-1 1 0 0,1 1-1 0 0,-1-1 0 0 0,-1 3-18 0 0,-65 79 615 0 0,66-83-619 0 0,1 0-1 0 0,-1 0 0 0 0,1 1 0 0 0,-1-1 1 0 0,1 0-1 0 0,0 0 0 0 0,-1 1 0 0 0,1-1 1 0 0,0 0-1 0 0,0 1 0 0 0,0-1 0 0 0,0 0 1 0 0,0 1-1 0 0,0-1 0 0 0,1 0 1 0 0,-1 1-1 0 0,0-1 0 0 0,1 0 0 0 0,-1 0 1 0 0,1 1-1 0 0,-1-1 0 0 0,1 0 0 0 0,-1 0 1 0 0,1 0-1 0 0,0 0 0 0 0,0 0 0 0 0,-1 1 1 0 0,1-2-1 0 0,0 1 0 0 0,0 0 1 0 0,0 0-1 0 0,0 0 0 0 0,0 0 0 0 0,0 0 1 0 0,1-1-1 0 0,-1 1 0 0 0,0-1 0 0 0,0 1 1 0 0,0-1-1 0 0,1 1 5 0 0,14 8 37 0 0,-1 0 0 0 0,0 1 0 0 0,-1 1 0 0 0,0 0 0 0 0,-1 1 0 0 0,0 0 0 0 0,6 9-37 0 0,-4 60 1176 0 0,-17-78-1138 0 0,0 1 0 0 0,0 0 0 0 0,-1-1 0 0 0,1 1 0 0 0,-1-1 0 0 0,0 0 0 0 0,0 0 0 0 0,0 0-1 0 0,-1 0 1 0 0,1 0 0 0 0,-1-1 0 0 0,1 1 0 0 0,-1-1 0 0 0,0 0 0 0 0,0 0 0 0 0,0-1 0 0 0,0 1 0 0 0,0-1 0 0 0,0 0 0 0 0,-1 0 0 0 0,1 0 0 0 0,0-1 0 0 0,-1 1 0 0 0,1-1 0 0 0,0 0 0 0 0,-1 0-38 0 0,-84-8-2082 0 0,72-1-2086 0 0,1-2-3368 0 0,11 6-4456 0 0</inkml:trace>
  <inkml:trace contextRef="#ctx0" brushRef="#br0" timeOffset="19959.87">1055 416 688 0 0,'0'0'767'0'0,"0"0"-170"0"0,0 0 129 0 0,0 0 342 0 0,0 0 278 0 0,0 0 22 0 0,0 0-137 0 0,0 0-181 0 0,0 0-100 0 0,0 0 16 0 0,0 0 41 0 0,0 0-28 0 0,0 0-64 0 0,18 0-66 0 0,135 0 1861 0 0,266 23 2395 0 0,357 8-2724 0 0,-424-5-1931 0 0,-70-10-90 0 0,-67-27 115 0 0,33-12 127 0 0,-167 31-489 0 0,-2-4-108 0 0,-79-4-26 0 0,0 0-32 0 0,0 0-34 0 0,0 0-66 0 0,0 0-105 0 0,0 0-91 0 0,0 0-113 0 0,0 0-155 0 0,8 7-4215 0 0,-4-3-3048 0 0,-1-1-4084 0 0</inkml:trace>
  <inkml:trace contextRef="#ctx0" brushRef="#br0" timeOffset="22768.823">5228 467 0 0 0,'0'0'1028'0'0,"0"0"299"0"0,0 0 339 0 0,0 0 238 0 0,0 0 30 0 0,0 0-143 0 0,0 0-164 0 0,33 0-195 0 0,102 0-153 0 0,286-3 5459 0 0,184 3-4582 0 0,-151 15-1800 0 0,214 7 76 0 0,127-22-108 0 0,-600 8-262 0 0,63 5 66 0 0,-93-6-107 0 0,293 1-7 0 0,-258-15 71 0 0,19 0-49 0 0,279 3 181 0 0,-267 8 55 0 0,-40 3 23 0 0,127 0-198 0 0,-69 4 17 0 0,259-7-46 0 0,-268 11-218 0 0,170 6-219 0 0,-200-20 242 0 0,-58-8-21 0 0,-208 6 1082 0 0,33-10-747 0 0,1-1 0 0 0,1 0-1 0 0,1-2 1 0 0,0 0 0 0 0,0-2 0 0 0,1 0 0 0 0,1-1 0 0 0,-1-3-187 0 0,-5-28 181 0 0,9 67-592 0 0,-5 39 398 0 0,-53 190-110 0 0,10-113-161 0 0,50-91 258 0 0,13-43 22 0 0,0-1 0 0 0,66-52 381 0 0,50-44-270 0 0,8-18 81 0 0,-84 92-331 0 0,-19 8 143 0 0,-14 7-2719 0 0,-11-1-7005 0 0,2 8-1611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2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10221 74 0 0 0,'0'0'541'0'0,"0"0"316"0"0,0 0 84 0 0,0 0-63 0 0,0 0-90 0 0,0 0-73 0 0,0 0-47 0 0,0 0 11 0 0,4-7 3248 0 0,-4 54 1048 0 0,-4 116-1569 0 0,-5-37-2021 0 0,-17-6-411 0 0,11-59-618 0 0,3 0-1 0 0,2 1 0 0 0,4 0 0 0 0,1 9-355 0 0,16 103 451 0 0,-1-116-168 0 0,-3 0-1 0 0,-2 1 0 0 0,-3 40-282 0 0,2 5 360 0 0,17 32 8 0 0,-11 49 364 0 0,-4 87 170 0 0,-3-24-337 0 0,-3 204-95 0 0,-18-247-78 0 0,-8-20-148 0 0,14-60-29 0 0,6 78 59 0 0,20-63-28 0 0,-12-82 18 0 0,-2-57-240 0 0,0 29 146 0 0,17 50-70 0 0,-1 1-50 0 0,-7-60-34 0 0,-8-20-18 0 0,-1-1 12 0 0,0 0-26 0 0,-5 11-2161 0 0,-7-36-1750 0 0,7 13-2979 0 0,3 5-4680 0 0</inkml:trace>
  <inkml:trace contextRef="#ctx0" brushRef="#br0" timeOffset="-26360.929">7419 49 0 0 0,'0'0'147'0'0,"0"0"386"0"0,0 0 215 0 0,0 0 144 0 0,0-4 66 0 0,0-11 21 0 0,0 11-46 0 0,0 4-86 0 0,0 0-37 0 0,0 0-18 0 0,0 0-20 0 0,0 0-25 0 0,0 0 4 0 0,0 0-31 0 0,0 0-60 0 0,0 0-36 0 0,0 0-80 0 0,0 0-56 0 0,0 0-25 0 0,35 81 3940 0 0,-14-47-3662 0 0,2 12-114 0 0,-1 1 1 0 0,-2 1-1 0 0,-3 1 1 0 0,0 7-628 0 0,-8-3 417 0 0,-2-1-1 0 0,-3 1 1 0 0,-1 0 0 0 0,-4 0-1 0 0,-1 1-416 0 0,0 40 285 0 0,-34 146 1008 0 0,32-39-693 0 0,-21-20 421 0 0,23-173-987 0 0,1-1-1 0 0,1 0 0 0 0,-1 1 0 0 0,1-1 0 0 0,1 1 1 0 0,-1-1-1 0 0,1 0 0 0 0,0 1 0 0 0,1-1 1 0 0,0 0-1 0 0,0 0 0 0 0,1 2-33 0 0,-3-10 94 0 0,0 1 0 0 0,1 0 0 0 0,-1 0 0 0 0,0 0 0 0 0,0-1 0 0 0,0 1 0 0 0,0 0 0 0 0,1 0 0 0 0,-1 0 0 0 0,0-1 0 0 0,0 1 0 0 0,1 0 0 0 0,-1 0 0 0 0,0 0 0 0 0,0 0 0 0 0,0 0 0 0 0,1 0 0 0 0,-1 0 0 0 0,0 0 0 0 0,0-1 0 0 0,1 1 0 0 0,-1 0 0 0 0,0 0 0 0 0,1 0-94 0 0,-3-18-146 0 0,2-368 51 0 0,35 201 15 0 0,-28 129 115 0 0,-2-1 1 0 0,-2 0-1 0 0,-3 0 0 0 0,-3-11-35 0 0,-32-56-17 0 0,21 1 8 0 0,14-68 69 0 0,-15 117 19 0 0,8-43-117 0 0,7 117 24 0 0,0 0 10 0 0,0 0 20 0 0,0 0-15 0 0,0 0-29 0 0,0 0 29 0 0,0 0-8 0 0,0 0-7 0 0,0 0 18 0 0,0 0-18 0 0,0 0-19 0 0,-11 3-4565 0 0,10 1 1279 0 0,0 0-3350 0 0,1-1-5459 0 0</inkml:trace>
  <inkml:trace contextRef="#ctx0" brushRef="#br0" timeOffset="-20902.321">7543 1396 0 0 0,'0'0'279'0'0,"0"0"441"0"0,0 0 80 0 0,0 0-109 0 0,0 0-67 0 0,0 0-61 0 0,0 0 10 0 0,0 0 46 0 0,0 0 23 0 0,-2 1-231 0 0,-2 2 6135 0 0,4-3-6173 0 0,0 0 6 0 0,-1 23 3505 0 0,-10 8-2540 0 0,6-20-1179 0 0,1 0 0 0 0,0 0 0 0 0,1 0 0 0 0,0 1 0 0 0,1-1 0 0 0,0 1 1 0 0,0-1-1 0 0,2 1 0 0 0,-1 0 0 0 0,2 0 0 0 0,-1-1 0 0 0,3 8-165 0 0,-2 21 194 0 0,4 114 650 0 0,-25-43 491 0 0,20-97-954 0 0,0-3-1396 0 0,0-11-2759 0 0,0-7-3543 0 0,0 4-3760 0 0</inkml:trace>
  <inkml:trace contextRef="#ctx0" brushRef="#br0" timeOffset="-19519.673">4071 759 0 0 0,'0'0'2064'0'0,"0"0"-277"0"0,0 0 107 0 0,0 0 156 0 0,0 0 205 0 0,0 0-41 0 0,0 0-299 0 0,0 0-343 0 0,0 0-329 0 0,0 0-218 0 0,0 0-151 0 0,0 0-96 0 0,0 0-74 0 0,2-4-49 0 0,0 0-317 0 0,3-9 2371 0 0,-15 34-2295 0 0,-201 285 602 0 0,104-171-898 0 0,92-115-174 0 0,-1-2 0 0 0,-1 0 0 0 0,0-1 0 0 0,-1 0-1 0 0,-1-2 1 0 0,-19 13 56 0 0,-15-10-3715 0 0,45-64-8758 0 0,8 38 8051 0 0,0 0-256 0 0</inkml:trace>
  <inkml:trace contextRef="#ctx0" brushRef="#br0" timeOffset="-19011.426">3621 767 480 0 0,'0'0'1564'0'0,"0"0"99"0"0,0 0 265 0 0,0 0 260 0 0,0 0 92 0 0,0 0-94 0 0,0 0-375 0 0,0 0-545 0 0,0 0-430 0 0,0 0-293 0 0,0 0-168 0 0,0 0-81 0 0,0 0-19 0 0,3 11 1016 0 0,91 134 3342 0 0,-60-100-3903 0 0,108 133 995 0 0,-74-71-1097 0 0,-57-74-1952 0 0,-14-37 395 0 0,-4-6-1692 0 0,4 2-5337 0 0,3 4-3497 0 0</inkml:trace>
  <inkml:trace contextRef="#ctx0" brushRef="#br0" timeOffset="-18749.769">4203 1028 9522 0 0,'0'0'1652'0'0,"0"0"-546"0"0,0 0-135 0 0,0 0 318 0 0,0 0 262 0 0,0 0-28 0 0,0 0-241 0 0,0 0-303 0 0,0 0-282 0 0,0 0-188 0 0,0 0-101 0 0,0 0-95 0 0,0 0-41 0 0,2 30-55 0 0,7 92-57 0 0,-1-8-344 0 0,-27-98-2656 0 0,8-15-342 0 0,1-1-3289 0 0,9 0 6110 0 0,-4 0-9052 0 0</inkml:trace>
  <inkml:trace contextRef="#ctx0" brushRef="#br0" timeOffset="-18437.951">4076 1017 4057 0 0,'0'0'1839'0'0,"0"0"-433"0"0,0 0-138 0 0,0 0 64 0 0,0 0 31 0 0,0 0-164 0 0,0 0-223 0 0,0 0-117 0 0,0 0 1 0 0,0 0 87 0 0,0 0 32 0 0,0 0-77 0 0,0 0-125 0 0,21 3-66 0 0,131 27 979 0 0,-137-27-1556 0 0,0 0 1 0 0,0 1 0 0 0,0 0-1 0 0,-1 1 1 0 0,0 1 0 0 0,0 0-1 0 0,0 1 1 0 0,-1 1 0 0 0,0 0-1 0 0,0 0 1 0 0,-1 2 0 0 0,0-1 0 0 0,0 2-1 0 0,-1-1 1 0 0,-1 2 0 0 0,6 7-135 0 0,-15-16 33 0 0,0 0 1 0 0,1 0 0 0 0,-2 0-1 0 0,1 0 1 0 0,0 1 0 0 0,0-1-1 0 0,-1 0 1 0 0,0 0 0 0 0,0 1 0 0 0,0-1-1 0 0,0 0 1 0 0,0 1 0 0 0,-1-1-1 0 0,1 0 1 0 0,-1 1 0 0 0,0-1-1 0 0,0 0 1 0 0,0 0 0 0 0,0 0-1 0 0,-1 0 1 0 0,0 0 0 0 0,1 0-1 0 0,-1 0 1 0 0,0-1 0 0 0,0 1 0 0 0,0-1-1 0 0,0 1 1 0 0,-1-1 0 0 0,1 0-1 0 0,-1 1 1 0 0,0-1 0 0 0,1-1-1 0 0,-1 1 1 0 0,-2 1-34 0 0,-106 50 67 0 0,-29-23-2110 0 0,109-27-2359 0 0,1-3-3742 0 0,24 0-1799 0 0</inkml:trace>
  <inkml:trace contextRef="#ctx0" brushRef="#br0" timeOffset="-15453.637">4599 884 0 0 0,'0'0'1594'0'0,"0"0"150"0"0,0 0 238 0 0,0 0 82 0 0,0 0-135 0 0,0 0-276 0 0,0 0-308 0 0,0 0-305 0 0,0 0-265 0 0,0 0-217 0 0,0 0-151 0 0,0 0-100 0 0,-3 8 1041 0 0,165 11 3412 0 0,200-16-1449 0 0,-26-11-1916 0 0,61 26-779 0 0,-125 8-460 0 0,202-16 98 0 0,-300-12-143 0 0,328 2-31 0 0,-501 0-98 0 0,-1 0 34 0 0,0 0-30 0 0,0 0-10 0 0,0 0 30 0 0,0 0 20 0 0,0 0-32 0 0,0 0 5 0 0,0 0 16 0 0,0 0-50 0 0,0 0 34 0 0,0 0 15 0 0,0 0-16 0 0,0 0 19 0 0,0 0 2 0 0,0 0-14 0 0,0 0 22 0 0,0 0-3 0 0,0 0 41 0 0,-14-4 874 0 0,-6-14-894 0 0,0-1 1 0 0,2-1 0 0 0,0 0 0 0 0,2-1-1 0 0,0-1 1 0 0,1 0 0 0 0,-1-5-46 0 0,-30-72 123 0 0,40 216-602 0 0,3-72 469 0 0,-1-1 1 0 0,-3 0-1 0 0,-2 0 0 0 0,-2-1 1 0 0,-8 21 9 0 0,15-50-19 0 0,-38 85 19 0 0,40-84-16 0 0,2-14 12 0 0,0-1 15 0 0,0 0-5 0 0,0 0-12 0 0,0 0-9 0 0,0 0-4 0 0,0 0-3 0 0,0 0 24 0 0,0 0 9 0 0,0 0-11 0 0,24-20 141 0 0,82-74 58 0 0,19-28 1 0 0,-102 100-201 0 0,-23 22-73 0 0,0-2-348 0 0,0-3-9283 0 0,0 5-2658 0 0</inkml:trace>
  <inkml:trace contextRef="#ctx0" brushRef="#br0" timeOffset="-22957.409">387 52 0 0 0,'0'0'456'0'0,"0"0"103"0"0,0 0 57 0 0,0-1-651 0 0,0-1 11115 0 0,-3 46-7212 0 0,-7 20-2522 0 0,8-55-1151 0 0,-10 224 1845 0 0,13-167-1661 0 0,23 221 887 0 0,-5 7-483 0 0,-12 23-30 0 0,-2-11 93 0 0,6-200-297 0 0,-11-23 921 0 0,0 45-1097 0 0,-7 11-155 0 0,9-5 9 0 0,-2-110-3878 0 0,3-43-3841 0 0,-3 17 5301 0 0,1-6-9784 0 0</inkml:trace>
  <inkml:trace contextRef="#ctx0" brushRef="#br0" timeOffset="-17088.499">543 980 1864 0 0,'0'0'766'0'0,"0"0"-338"0"0,0 0 103 0 0,0 0 434 0 0,0 0 268 0 0,0 0 63 0 0,0 0-83 0 0,0 0-171 0 0,0 0-135 0 0,0 0-50 0 0,0 0-35 0 0,0 0-70 0 0,0 0-48 0 0,27-2-50 0 0,125-10 507 0 0,114 8 2908 0 0,221-4-1238 0 0,-252 30-2222 0 0,178-18 1227 0 0,-146-30-833 0 0,-32 15-310 0 0,-116 26-537 0 0,90-11 24 0 0,-190 5-3526 0 0,-12-4-1286 0 0,-1-2-3330 0 0,-3-2-2670 0 0</inkml:trace>
  <inkml:trace contextRef="#ctx0" brushRef="#br0" timeOffset="-10933.65">9209 141 0 0 0,'0'0'335'0'0,"0"0"170"0"0,0 0-17 0 0,0 0-12 0 0,0 0 23 0 0,0 0 59 0 0,0 0 112 0 0,0 0-4 0 0,0 0 1624 0 0,3 0 14640 0 0,-3 0-17735 0 0,18 117 3048 0 0,-1 366 46 0 0,-19-203-1420 0 0,15-107-539 0 0,22 21-74 0 0,-16-98-114 0 0,-8-29-62 0 0,-1 95 161 0 0,-3-8-50 0 0,3-33-136 0 0,10-13 49 0 0,3 60 61 0 0,-13-34-54 0 0,3 5 58 0 0,-7 38 126 0 0,-2-122-207 0 0,5-13-35 0 0,-8-19 113 0 0,2-32-3419 0 0,-1-2-2288 0 0,-1 7 1353 0 0,1-3-8608 0 0</inkml:trace>
  <inkml:trace contextRef="#ctx0" brushRef="#br0" timeOffset="-8647.039">370 2166 0 0 0,'0'0'248'0'0,"0"0"-35"0"0,0 0-15 0 0,-16 0 1693 0 0,12 0 3587 0 0,7 2-5207 0 0,-1 0 0 0 0,0 0 0 0 0,0 0 0 0 0,0 1 0 0 0,0-1 0 0 0,0 1 0 0 0,0 0 0 0 0,-1-1 0 0 0,1 1 0 0 0,-1 0 0 0 0,0 0 0 0 0,0 0 0 0 0,0 0 0 0 0,0 0 0 0 0,0 0 0 0 0,-1 0 0 0 0,1 0 0 0 0,-1 0 0 0 0,0 1 0 0 0,0-1 0 0 0,0 0 0 0 0,0 0 0 0 0,-1 0 0 0 0,1 0 0 0 0,-1 0 0 0 0,0 0 0 0 0,0 2-271 0 0,0 10 481 0 0,6 230 2629 0 0,7-75-1876 0 0,-7 48 278 0 0,3-86-783 0 0,3-21-260 0 0,-3-97-1902 0 0,10-13-5844 0 0,-9-2 1765 0 0,-4 1-3146 0 0</inkml:trace>
  <inkml:trace contextRef="#ctx0" brushRef="#br0" timeOffset="-8012.278">3502 2401 1176 0 0,'0'0'1818'0'0,"0"0"72"0"0,0 0 66 0 0,0 0 155 0 0,0 0 12 0 0,0 0-114 0 0,0 0-254 0 0,0 0-278 0 0,0 0-279 0 0,0 0-248 0 0,0 0-190 0 0,0 0-156 0 0,0 0-76 0 0,-12 3-53 0 0,-34 8-42 0 0,45-11-393 0 0,-1 0 0 0 0,1 1 0 0 0,0-1-1 0 0,-1 1 1 0 0,1 0 0 0 0,0-1 0 0 0,0 1 0 0 0,0 0-1 0 0,-1 0 1 0 0,1-1 0 0 0,0 1 0 0 0,0 0 0 0 0,0 0-1 0 0,0 0 1 0 0,1 0 0 0 0,-1 0 0 0 0,0 1 0 0 0,0-1-1 0 0,1 0 1 0 0,-1 0 0 0 0,0 1 0 0 0,1-1 0 0 0,-1 0-1 0 0,1 1 1 0 0,0-1 0 0 0,-1 0 0 0 0,1 1 0 0 0,0-1-1 0 0,0 1-39 0 0,-3 7 220 0 0,-7 25 61 0 0,-3-1 0 0 0,0-1 0 0 0,-2 0 0 0 0,-2-1 0 0 0,-1 0 0 0 0,-1-2 0 0 0,-1 0 0 0 0,-23 24-281 0 0,-118 76-32 0 0,157-126-48 0 0,-29 16-514 0 0,6-15-3310 0 0,16-27-3992 0 0,10 13 1838 0 0,0 3-263 0 0</inkml:trace>
  <inkml:trace contextRef="#ctx0" brushRef="#br0" timeOffset="-7613.83">3040 2339 2617 0 0,'0'0'1755'0'0,"0"0"-187"0"0,0 0-29 0 0,0 0 176 0 0,0 0 161 0 0,0 0-38 0 0,0 0-299 0 0,0 0-429 0 0,0 0-398 0 0,0 0-244 0 0,0 0-123 0 0,0 0-57 0 0,0 0-5 0 0,2 0 76 0 0,88 73 4267 0 0,225 273-712 0 0,-313-345-3934 0 0,1 1-1 0 0,0 0 1 0 0,-1-1-1 0 0,1 1 1 0 0,-1 0-1 0 0,0 1 0 0 0,1-1 1 0 0,-1 0-1 0 0,0 1 1 0 0,-1-1-1 0 0,1 1 1 0 0,0 0-1 0 0,-1-1 0 0 0,1 1 1 0 0,-1 0-1 0 0,0 0 1 0 0,0 0-1 0 0,0 0 1 0 0,0 0-1 0 0,0 0 0 0 0,-1 0 1 0 0,0 0-1 0 0,1 0 1 0 0,-1 1-1 0 0,0-1 1 0 0,-1 0 20 0 0,-7 17-3427 0 0,7-10-5325 0 0,1-3-2646 0 0</inkml:trace>
  <inkml:trace contextRef="#ctx0" brushRef="#br0" timeOffset="-7127.163">3896 2736 464 0 0,'0'0'984'0'0,"0"0"159"0"0,0 0 327 0 0,0 0 264 0 0,0 0-17 0 0,0 0-230 0 0,0 0-317 0 0,0 0-227 0 0,0 0-40 0 0,0 0 61 0 0,0 0 81 0 0,0 0 37 0 0,0 0-15 0 0,4 3 979 0 0,-3-2 3164 0 0,-38-8-3918 0 0,31 6-1260 0 0,0 0-1 0 0,1 1 0 0 0,-1 0 0 0 0,0 0 1 0 0,0 0-1 0 0,0 1 0 0 0,0 0 0 0 0,0 0 1 0 0,1 0-1 0 0,-1 1 0 0 0,0 0 0 0 0,1 0 1 0 0,0 1-1 0 0,-1-1 0 0 0,1 1 0 0 0,0 0 1 0 0,0 0-1 0 0,1 1 0 0 0,-1 0 0 0 0,1 0 1 0 0,-1 0-1 0 0,1 0 0 0 0,-1 1-31 0 0,3-1 0 0 0,-1 0 1 0 0,1 0-1 0 0,0 0 0 0 0,0 0 1 0 0,0 0-1 0 0,0 0 0 0 0,1 0 1 0 0,0 1-1 0 0,0-1 0 0 0,0 0 1 0 0,0 1-1 0 0,1-1 0 0 0,-1 1 1 0 0,1-1-1 0 0,0 1 0 0 0,1-1 1 0 0,-1 1-1 0 0,1-1 0 0 0,0 1 1 0 0,0-1-1 0 0,0 0 0 0 0,0 0 1 0 0,1 1-1 0 0,0-1 0 0 0,0 0 1 0 0,0 0-1 0 0,0 0 0 0 0,1-1 1 0 0,0 1-1 0 0,-1-1 0 0 0,1 1 0 0 0,0-1 1 0 0,2 1-1 0 0,4 2 37 0 0,1 0 0 0 0,0-1 1 0 0,0 0-1 0 0,0-1 0 0 0,1 0 1 0 0,-1-1-1 0 0,1 0 0 0 0,0 0 1 0 0,0-1-1 0 0,0-1 0 0 0,0 0 1 0 0,0 0-1 0 0,0-1 0 0 0,0-1 1 0 0,10-1-38 0 0,12 2-25 0 0,23-19-1493 0 0,-37 1-7549 0 0,-15 11-2869 0 0</inkml:trace>
  <inkml:trace contextRef="#ctx0" brushRef="#br0" timeOffset="-6241.099">578 2567 312 0 0,'0'0'502'0'0,"0"0"-72"0"0,0 0 342 0 0,0 0 587 0 0,0 0 572 0 0,0 0 334 0 0,0 0 18 0 0,0 0-234 0 0,0 0-332 0 0,0 0-283 0 0,0 0-218 0 0,32-3-137 0 0,100-7-88 0 0,284-29 4042 0 0,470 17-3225 0 0,-862 22-1800 0 0,0 0-1 0 0,0 2 0 0 0,0 0 0 0 0,0 2 1 0 0,-1 0-1 0 0,1 2 0 0 0,-1 1 0 0 0,0 1 1 0 0,15 7-8 0 0,-31-12-41 0 0,-1-1 0 0 0,1-1 1 0 0,0 1-1 0 0,-1-1 1 0 0,1 0-1 0 0,0-1 0 0 0,0 1 1 0 0,0-1-1 0 0,0-1 0 0 0,-1 1 1 0 0,1-1-1 0 0,0 0 0 0 0,0-1 1 0 0,-1 0-1 0 0,1 0 0 0 0,-1 0 1 0 0,0-1-1 0 0,1 0 0 0 0,-1 0 41 0 0,50-24-3014 0 0,-10 5-4342 0 0,-35 18-3819 0 0</inkml:trace>
  <inkml:trace contextRef="#ctx0" brushRef="#br0" timeOffset="-4629.97">4339 2589 0 0 0,'0'0'371'0'0,"0"0"792"0"0,0 0 529 0 0,0 0 232 0 0,0 0-43 0 0,0 0-235 0 0,0 0-317 0 0,0 0-335 0 0,0 0-259 0 0,0 0-162 0 0,0 0-42 0 0,0 0 53 0 0,-5 4 63 0 0,-16 14 15 0 0,16-14-32 0 0,23 9 2819 0 0,101 21 1161 0 0,73-33-2735 0 0,-163-2-1551 0 0,449-25 1397 0 0,-162 16-1161 0 0,158 21-560 0 0,494 11 810 0 0,-823-22-614 0 0,202-7-65 0 0,29-1-72 0 0,-46 9-14 0 0,-127 32-87 0 0,-74-12 70 0 0,-17-13-36 0 0,359-8-6 0 0,-407 11 26 0 0,-18-4-90 0 0,-57-10 718 0 0,-94-89-504 0 0,92 78-110 0 0,-65-93 117 0 0,59 62-100 0 0,10 35-198 0 0,9 46-74 0 0,0-25 195 0 0,1 20 36 0 0,-1 0-1 0 0,-1-1 1 0 0,-2 1-1 0 0,-1-1 1 0 0,-1 1-1 0 0,-2-2 1 0 0,-7 19-2 0 0,-43 99-95 0 0,55-143 99 0 0,2-1-12 0 0,0-2 15 0 0,0-1 8 0 0,0 0-17 0 0,0 0 22 0 0,0 0-13 0 0,10-5-100 0 0,112-74 234 0 0,89-66-209 0 0,-206 139-1790 0 0,-11 5-8588 0 0,1 1-2230 0 0</inkml:trace>
  <inkml:trace contextRef="#ctx0" brushRef="#br0" timeOffset="1671.742">464 2950 0 0 0,'0'0'337'0'0,"0"0"469"0"0,0 0 22 0 0,0 0-158 0 0,0 0-133 0 0,0 0-70 0 0,-2-3 3468 0 0,-31 51 1214 0 0,27-36-4749 0 0,2 1-1 0 0,0 0 0 0 0,0 0 0 0 0,1 0 0 0 0,1 1 0 0 0,0-1 1 0 0,1 1-1 0 0,0-1 0 0 0,1 1 0 0 0,1-1 0 0 0,1 8-399 0 0,-2 18 493 0 0,13 72 639 0 0,-10-87-949 0 0,2 4 137 0 0,-2 0-1 0 0,-1 0 1 0 0,-1 0-1 0 0,-2 1 1 0 0,-3 19-320 0 0,0-5 255 0 0,2-1 0 0 0,2 1-1 0 0,1-1 1 0 0,7 33-255 0 0,-5-33 150 0 0,17 46 184 0 0,-9 93 753 0 0,-16-137-515 0 0,5-44-535 0 0,0 0 2 0 0,0 0-7 0 0,0 0-8 0 0,0 0-7 0 0,0 0 3 0 0,0 0 12 0 0,0 0-13 0 0,0 5 1433 0 0,0-6-1456 0 0,0 1-15 0 0,0 0-21 0 0,0 0-20 0 0,0 0-10 0 0,0 0-37 0 0,-2-4-484 0 0,1 3-2187 0 0,0-1-5330 0 0,1 2-2778 0 0</inkml:trace>
  <inkml:trace contextRef="#ctx0" brushRef="#br0" timeOffset="4617.508">41 3653 1264 0 0,'0'0'860'0'0,"0"0"-46"0"0,0 0 166 0 0,0 0 286 0 0,0 0 219 0 0,0 0 58 0 0,0 0-158 0 0,0 0-282 0 0,0 0-225 0 0,0 0-112 0 0,0 0-47 0 0,9-4 42 0 0,152-44 2599 0 0,120 23-817 0 0,453 20-609 0 0,-91-38-1081 0 0,-241 13-446 0 0,15-7 24 0 0,498 30 428 0 0,-155-26-301 0 0,-121 0-250 0 0,158 8 80 0 0,-383 16-19 0 0,395-31 91 0 0,-81 44-178 0 0,-145 19-111 0 0,130 17 56 0 0,-634-40-221 0 0,426-15 345 0 0,-378 3-243 0 0,1 7-1 0 0,0 4 1 0 0,67 12-108 0 0,70 10 57 0 0,-149-9-6 0 0,-116-12-68 0 0,0 0 3 0 0,0 0-4 0 0,-1-8-6523 0 0,0 5 564 0 0,0-1-5825 0 0</inkml:trace>
  <inkml:trace contextRef="#ctx0" brushRef="#br0" timeOffset="4985.409">10770 2858 18148 0 0,'0'0'823'0'0,"0"0"-260"0"0,0 0-162 0 0,0 0 82 0 0,0 0 188 0 0,0 0 129 0 0,0 0 51 0 0,0 0-90 0 0,0 0-176 0 0,0 0-171 0 0,0 0-110 0 0,0 0-55 0 0,0 0-1 0 0,-28 13 31 0 0,-83 41 5 0 0,65-19 156 0 0,42-27-352 0 0,-29 36 53 0 0,-1-2 0 0 0,-2-2 1 0 0,-2-1-1 0 0,-2-2 0 0 0,-1-2 0 0 0,-1-2 0 0 0,-2-1 0 0 0,-2-2 0 0 0,-37 17-141 0 0,-292 179 263 0 0,294-168-262 0 0,64-31-160 0 0,15-2-3243 0 0,-1-19 106 0 0,0-5-3781 0 0,1-1-4579 0 0</inkml:trace>
  <inkml:trace contextRef="#ctx0" brushRef="#br0" timeOffset="6100.167">961 3204 1928 0 0,'0'0'1446'0'0,"0"0"-66"0"0,0 0 23 0 0,0 0 63 0 0,0 0 161 0 0,0 0 40 0 0,0 0-133 0 0,0 0-177 0 0,0 0-272 0 0,0 0-268 0 0,0 0-178 0 0,0 0-86 0 0,0 0-7 0 0,-9 3-9 0 0,-67 34 1112 0 0,-431 354 3401 0 0,439-341-4810 0 0,32-21-49 0 0,-2-2 0 0 0,0-1 1 0 0,-2-2-1 0 0,-1-2 1 0 0,-1-1-1 0 0,-8 1-191 0 0,35-14 202 0 0,39-8-482 0 0,-4-1-125 0 0,24 15-2655 0 0,-24-4-4675 0 0,-11-8-3898 0 0</inkml:trace>
  <inkml:trace contextRef="#ctx0" brushRef="#br0" timeOffset="7381.875">5243 3598 0 0 0,'0'0'648'0'0,"0"0"559"0"0,0 0 329 0 0,0 0 87 0 0,0 0-81 0 0,0 0-142 0 0,0 0-197 0 0,0 0-165 0 0,0 0-127 0 0,11-17-80 0 0,33-50-22 0 0,-27 48 3598 0 0,-12 28-664 0 0,-6 10-1990 0 0,1-18-2027 0 0,-6 142 3031 0 0,-22 52-2131 0 0,-1-66-318 0 0,-4 0-104 0 0,11 40-12 0 0,23-167-163 0 0,0 0 0 0 0,0 0-1 0 0,0-1 1 0 0,0 1-1 0 0,0 0 1 0 0,1-1 0 0 0,-1 1-1 0 0,0-1 1 0 0,1 0-1 0 0,-1 1 1 0 0,1-1 0 0 0,0 0-1 0 0,-1 0 1 0 0,1 0-1 0 0,0 0 1 0 0,0 0 0 0 0,0-1-1 0 0,0 1 1 0 0,-1 0 0 0 0,1-1-1 0 0,0 0 1 0 0,0 1-1 0 0,0-1 1 0 0,0 0 0 0 0,0 0-1 0 0,0 0 1 0 0,0 0-1 0 0,0 0 1 0 0,0 0 0 0 0,0-1-1 0 0,0 1 1 0 0,0-1-1 0 0,0 0 1 0 0,0 1 0 0 0,0-1-1 0 0,0 0 1 0 0,0 0-29 0 0,11-1-22 0 0,279-17 807 0 0,19 13-785 0 0,-311 6 15 0 0,0 0-2 0 0,0 0 18 0 0,0 0 19 0 0,0 0 33 0 0,0 0 32 0 0,0 0-11 0 0,0 0 6 0 0,0 0 9 0 0,-3 0 1009 0 0,1 0-2453 0 0,2 0-7230 0 0,0 0-3569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47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0 5641 0 0,'0'0'1819'0'0,"0"0"-172"0"0,0 0 46 0 0,0 0 234 0 0,0 0 62 0 0,0 0-203 0 0,0 0-353 0 0,0 0-385 0 0,0 0-273 0 0,0 0-146 0 0,0 0-70 0 0,9 0 306 0 0,-7 1 3372 0 0,-25 21-3533 0 0,-338 437-87 0 0,264-311-548 0 0,37-60-1848 0 0,62-110-14881 0 0,0 15 7661 0 0</inkml:trace>
  <inkml:trace contextRef="#ctx0" brushRef="#br0" timeOffset="582.29">11 4 4953 0 0,'0'0'1503'0'0,"0"0"27"0"0,0 0 162 0 0,0 0 184 0 0,0 0 24 0 0,0 0-239 0 0,0 0-371 0 0,0 0-389 0 0,0 0-267 0 0,0 0-191 0 0,0 0-106 0 0,0 0 39 0 0,0 0 72 0 0,-3 5 68 0 0,2-4-463 0 0,0 0 1 0 0,0 0-1 0 0,1 0 0 0 0,-1 1 0 0 0,0-1 0 0 0,1 0 1 0 0,-1 0-1 0 0,1 1 0 0 0,0-1 0 0 0,-1 0 0 0 0,1 1 1 0 0,0-1-1 0 0,0 1 0 0 0,0-1 0 0 0,0 0 0 0 0,0 1 1 0 0,0-1-1 0 0,0 0 0 0 0,0 1 0 0 0,0-1 0 0 0,1 1 1 0 0,-1-1-1 0 0,1 0 0 0 0,-1 0 0 0 0,1 1 0 0 0,-1-1 1 0 0,1 0-1 0 0,0 0 0 0 0,-1 1 0 0 0,1-1 0 0 0,0 0 0 0 0,0 0 1 0 0,0 0-1 0 0,0 0 0 0 0,0 0 0 0 0,0 0 0 0 0,0-1 1 0 0,0 1-1 0 0,1 0 0 0 0,-1 0 0 0 0,0-1 0 0 0,0 1 1 0 0,1-1-1 0 0,-1 1-53 0 0,19 13 411 0 0,-1 2 1 0 0,0 0 0 0 0,-2 1-1 0 0,0 1 1 0 0,-1 1-1 0 0,0 0 1 0 0,-2 1 0 0 0,0 0-1 0 0,-2 1 1 0 0,0 1-1 0 0,-1 0-411 0 0,141 283 949 0 0,-72-162-603 0 0,-62-117-307 0 0,-18-25-18 0 0,0-1 2 0 0,0 0 10 0 0,0 0-1 0 0,0 0 24 0 0,0 0 19 0 0,0 0-16 0 0,0 0 27 0 0,0 0-15 0 0,0 0-2 0 0,0 0 17 0 0,0 0-21 0 0,0 0-19 0 0,0 0-1 0 0,0 0-8 0 0,0 0-14 0 0,0 0 4 0 0,0 0-22 0 0,0 0-49 0 0,-1-7-3286 0 0,0 2-8043 0 0,1 2-801 0 0</inkml:trace>
  <inkml:trace contextRef="#ctx0" brushRef="#br0" timeOffset="940.444">719 405 13499 0 0,'0'0'1550'0'0,"0"0"-404"0"0,0 0-103 0 0,0 0 99 0 0,0 0-2 0 0,0 0-165 0 0,0 0-292 0 0,0 0-274 0 0,0 0-107 0 0,0 0 36 0 0,0 0 53 0 0,0 0 57 0 0,0 0-9 0 0,3 12-55 0 0,16 98 838 0 0,-26 131 150 0 0,3-226-3832 0 0,10-33-1909 0 0,0 1 589 0 0,-4 10-150 0 0,1-1-6806 0 0</inkml:trace>
  <inkml:trace contextRef="#ctx0" brushRef="#br0" timeOffset="1517.291">633 401 2937 0 0,'0'0'2588'0'0,"0"0"-161"0"0,0 0-115 0 0,0 0-100 0 0,0 0-232 0 0,0 0-367 0 0,0 0-382 0 0,0 0-362 0 0,0 0-253 0 0,0 0-121 0 0,0 0-19 0 0,0 0 59 0 0,0 0 21 0 0,7-3 32 0 0,21-8-96 0 0,0 0 0 0 0,1 2 0 0 0,0 1-1 0 0,0 2 1 0 0,1 0 0 0 0,0 2 0 0 0,0 2-1 0 0,21 0-491 0 0,-49 2 10 0 0,-1 0-1 0 0,1 0 0 0 0,-1 0 0 0 0,1 0 1 0 0,-1 0-1 0 0,1 0 0 0 0,-1 1 0 0 0,1-1 0 0 0,-1 1 1 0 0,1-1-1 0 0,-1 1 0 0 0,0-1 0 0 0,1 1 0 0 0,-1 0 1 0 0,0 0-1 0 0,1 0 0 0 0,-1-1 0 0 0,0 1 1 0 0,0 0-1 0 0,0 1 0 0 0,0-1 0 0 0,0 0 0 0 0,0 0 1 0 0,0 0-1 0 0,0 1 0 0 0,0-1 0 0 0,0 0 1 0 0,-1 1-1 0 0,1-1 0 0 0,-1 1 0 0 0,1-1 0 0 0,-1 1 1 0 0,0-1-1 0 0,1 1 0 0 0,-1-1 0 0 0,0 1 1 0 0,0-1-1 0 0,0 1 0 0 0,0-1 0 0 0,0 1 0 0 0,0-1 1 0 0,-1 1-1 0 0,1 0-9 0 0,-26 64 364 0 0,-95 81-136 0 0,120-146-229 0 0,0 0 0 0 0,1 0 1 0 0,-1-1-1 0 0,0 1 1 0 0,0 0-1 0 0,1 0 0 0 0,-1 0 1 0 0,1 0-1 0 0,-1 0 1 0 0,1 1-1 0 0,-1-1 1 0 0,1 0-1 0 0,0 0 0 0 0,-1 0 1 0 0,1 0-1 0 0,0 0 1 0 0,0 1-1 0 0,0-1 0 0 0,0 0 1 0 0,0 0-1 0 0,0 0 1 0 0,0 1-1 0 0,0-1 0 0 0,0 0 1 0 0,1 0-1 0 0,-1 0 1 0 0,0 0-1 0 0,1 0 0 0 0,-1 1 1 0 0,1-1-1 0 0,0 0 1 0 0,-1 0-1 0 0,1 0 0 0 0,0 0 1 0 0,-1-1-1 0 0,1 1 1 0 0,0 0-1 0 0,0 0 0 0 0,0 0 1 0 0,0 0-1 0 0,1 0 1 0 0,50 23-30 0 0,-34-18 26 0 0,113 53 104 0 0,-128-58-73 0 0,0 1 0 0 0,0 0-1 0 0,-1 0 1 0 0,1 0 0 0 0,-1 1 0 0 0,1-1-1 0 0,-1 0 1 0 0,0 1 0 0 0,0 0 0 0 0,0 0-1 0 0,0-1 1 0 0,0 1 0 0 0,-1 0 0 0 0,1 0-1 0 0,-1 0 1 0 0,0 1 0 0 0,0-1 0 0 0,0 0 0 0 0,0 0-1 0 0,-1 1 1 0 0,1-1 0 0 0,-1 1 0 0 0,0-1-1 0 0,0 0 1 0 0,0 1 0 0 0,0-1 0 0 0,-1 0-1 0 0,1 1 1 0 0,-2 2-27 0 0,-72 41 984 0 0,52-40-907 0 0,0-2-1 0 0,0-1 1 0 0,0 0-1 0 0,0-2 0 0 0,0 0 1 0 0,-1-2-1 0 0,-18-1-76 0 0,7 0 55 0 0,-29-19-440 0 0,62-7-8620 0 0,4 23-3048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1 240 0 0,'0'0'1810'0'0,"0"0"-643"0"0,0 0-154 0 0,0 0 177 0 0,0 0 174 0 0,0 0 47 0 0,0 0 65 0 0,0 0 21 0 0,0 0 59 0 0,0 0 16 0 0,0 0-159 0 0,16 2-194 0 0,112 10 1603 0 0,-39-12-820 0 0,346 14 1395 0 0,-231 5-2990 0 0,-167-18-438 0 0,-36-1 33 0 0,-1 0-20 0 0,0 0-3 0 0,0 0-2 0 0,0 0-50 0 0,0 0-39 0 0,0 0-29 0 0,0 0-26 0 0,-18 0-3419 0 0,-15 7-9333 0 0,25-3 4452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13675 0 0,'0'0'1331'0'0,"0"0"-596"0"0,0 0-218 0 0,0 0 217 0 0,0 0 322 0 0,0 0 195 0 0,0 0-22 0 0,0 0-118 0 0,0 0-160 0 0,37 4-135 0 0,122 11-97 0 0,-100-12-97 0 0,0-3-1 0 0,1-2 1 0 0,-1-2-1 0 0,10-5-621 0 0,74-5 547 0 0,-102 12-708 0 0,49-2 184 0 0,-33 10-4023 0 0,-51-3-1738 0 0,-2-3-6367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52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0 0 0,'0'0'851'0'0,"0"0"548"0"0,0 0 271 0 0,0 0 174 0 0,0 0-13 0 0,0 0-157 0 0,0 0-190 0 0,0 0-226 0 0,0 0-202 0 0,0 0-179 0 0,0 0-125 0 0,0 4 2202 0 0,88-3 2092 0 0,79-1-3181 0 0,-26-11-1023 0 0,23 3-2168 0 0,-177 11-851 0 0,6 0-196 0 0,0-2-4147 0 0,2-1-4503 0 0</inkml:trace>
  <inkml:trace contextRef="#ctx0" brushRef="#br0" timeOffset="520.908">305 288 2280 0 0,'0'0'2665'0'0,"0"0"-759"0"0,0 0-233 0 0,0 0 181 0 0,0 0 152 0 0,0 0-104 0 0,0 0-345 0 0,0 0-444 0 0,0 0-379 0 0,0 0-244 0 0,0 0-122 0 0,0 0-91 0 0,0 0-51 0 0,-8 15 1074 0 0,19 122 2467 0 0,-11 241-2133 0 0,0-363-1593 0 0,-1 0 1 0 0,0 0-1 0 0,-2-1 0 0 0,0 1 0 0 0,0-1 0 0 0,-1 1 0 0 0,-1-1 1 0 0,-6 13-42 0 0,-8-1-1585 0 0,40-38-3264 0 0,-17 9 475 0 0,1-1-7043 0 0</inkml:trace>
  <inkml:trace contextRef="#ctx0" brushRef="#br0" timeOffset="12471.727">1258 63 0 0 0,'0'0'858'0'0,"0"0"276"0"0,0 0 433 0 0,0 0 393 0 0,0 0 276 0 0,0 0-126 0 0,0 0-349 0 0,0 0-360 0 0,0 0-372 0 0,0 0-203 0 0,0 0-149 0 0,-5-3-114 0 0,5 3-559 0 0,-1-1 46 0 0,-1 0 0 0 0,1 0 0 0 0,-1 0 0 0 0,0 0 0 0 0,1 0 0 0 0,-1 0 0 0 0,0 1 0 0 0,1-1 0 0 0,-1 1 0 0 0,0-1 0 0 0,0 1 0 0 0,1-1 0 0 0,-1 1 0 0 0,0 0 0 0 0,0 0 0 0 0,0 0 0 0 0,1 0 0 0 0,-1 0 0 0 0,0 1 0 0 0,0-1 0 0 0,0 0 0 0 0,1 1 0 0 0,-1-1 0 0 0,0 1 0 0 0,1 0 0 0 0,-1-1 0 0 0,0 1 0 0 0,1 0 0 0 0,-1 0 0 0 0,1 0 0 0 0,-1 1-50 0 0,-14 11 321 0 0,0 0 1 0 0,1 2 0 0 0,1 0-1 0 0,0 0 1 0 0,1 2 0 0 0,0-1-1 0 0,2 2 1 0 0,0-1-1 0 0,1 2 1 0 0,1-1 0 0 0,0 1-1 0 0,2 1 1 0 0,-6 18-322 0 0,3 0 323 0 0,2 1-1 0 0,1 0 1 0 0,2 0 0 0 0,2 0-1 0 0,2 1 1 0 0,3 36-323 0 0,1-53 187 0 0,0-1 1 0 0,2 0-1 0 0,1 1 0 0 0,1-2 1 0 0,1 1-1 0 0,0-1 0 0 0,2 0 1 0 0,1-1-1 0 0,0 0 0 0 0,1-1 1 0 0,13 15-188 0 0,16 7 620 0 0,-41-42-661 0 0,0 1 0 0 0,0 0 0 0 0,-1 0 1 0 0,1-1-1 0 0,0 1 0 0 0,0 0 1 0 0,0 0-1 0 0,0-1 0 0 0,-1 1 0 0 0,1 0 1 0 0,0-1-1 0 0,0 1 0 0 0,0 0 0 0 0,0-1 1 0 0,0 1-1 0 0,0 0 0 0 0,0-1 1 0 0,0 1-1 0 0,0 0 0 0 0,0-1 0 0 0,0 1 1 0 0,0 0-1 0 0,0-1 0 0 0,0 1 0 0 0,0 0 1 0 0,0-1-1 0 0,1 1 0 0 0,-1 0 1 0 0,0 0-1 0 0,0-1 0 0 0,0 1 0 0 0,0 0 1 0 0,1-1-1 0 0,-1 1 0 0 0,0 0 0 0 0,0 0 1 0 0,1 0-1 0 0,-1-1 0 0 0,0 1 1 0 0,0 0-1 0 0,1 0 0 0 0,-1 0 0 0 0,0-1 1 0 0,0 1-1 0 0,1 0 0 0 0,-1 0 0 0 0,0 0 1 0 0,1 0-1 0 0,-1 0 0 0 0,0 0 1 0 0,1 0-1 0 0,-1 0 0 0 0,0 0 0 0 0,1 0 1 0 0,-1 0-1 0 0,0 0 0 0 0,1 0 0 0 0,-1 0 1 0 0,0 0-1 0 0,1 0 0 0 0,-1 0 1 0 0,0 0-1 0 0,1 0 0 0 0,-1 0 0 0 0,0 1 1 0 0,0-1-1 0 0,1 0 41 0 0,-1-28-4586 0 0,-1 6-3731 0 0,3 11-2525 0 0</inkml:trace>
  <inkml:trace contextRef="#ctx0" brushRef="#br0" timeOffset="12825.001">1829 233 8594 0 0,'0'0'2682'0'0,"0"0"-986"0"0,0 0-344 0 0,0 0 47 0 0,0 0 27 0 0,0 0-136 0 0,0 0-290 0 0,0 0-295 0 0,0 0-182 0 0,0 0-105 0 0,0 0-57 0 0,0 0-33 0 0,-13 14 5 0 0,-39 48 23 0 0,-1 50 1269 0 0,-81 200 90 0 0,18-116-1772 0 0,113-247-18589 0 0,6 43 11546 0 0</inkml:trace>
  <inkml:trace contextRef="#ctx0" brushRef="#br0" timeOffset="13210.074">1448 251 1960 0 0,'0'0'3202'0'0,"0"0"-809"0"0,0 0-263 0 0,0 0-36 0 0,0 0-41 0 0,0 0-208 0 0,0 0-393 0 0,0 0-438 0 0,0 0-402 0 0,0 0-268 0 0,0 0-40 0 0,0 0 76 0 0,0 0 111 0 0,1 9 105 0 0,2 6-198 0 0,0 0 0 0 0,2 0 1 0 0,0 0-1 0 0,0 0 0 0 0,2-1 0 0 0,0 0 1 0 0,0 0-1 0 0,2 1-398 0 0,92 157 2098 0 0,23 137-1082 0 0,-103-221-1156 0 0,-21-87 2 0 0,0-1-47 0 0,0 0-27 0 0,0 0-49 0 0,5 1-2762 0 0,1-1-759 0 0,0-5-2786 0 0,-1 1-4541 0 0</inkml:trace>
  <inkml:trace contextRef="#ctx0" brushRef="#br0" timeOffset="13525.991">1991 667 9930 0 0,'0'0'1854'0'0,"0"0"-665"0"0,0 0-291 0 0,0 0 166 0 0,0 0 190 0 0,0 0 18 0 0,0 0-132 0 0,0 0-231 0 0,0 0-221 0 0,0 0-152 0 0,0 0-125 0 0,0 0-78 0 0,2 22-44 0 0,10 103 205 0 0,-13 30 73 0 0,-5-140-1497 0 0,5-13-3742 0 0,0-1-4627 0 0,1-4 1372 0 0</inkml:trace>
  <inkml:trace contextRef="#ctx0" brushRef="#br0" timeOffset="14088.647">1919 652 2441 0 0,'0'0'3195'0'0,"0"0"-847"0"0,0 0-433 0 0,0 0-85 0 0,0 0-37 0 0,0 0-153 0 0,0 0-290 0 0,0 0-376 0 0,0 0-325 0 0,0 0-259 0 0,0 0-126 0 0,0 0 31 0 0,0 0 92 0 0,5-1 100 0 0,16-3-137 0 0,1 0-1 0 0,0 2 1 0 0,-1 0 0 0 0,1 2 0 0 0,0 0 0 0 0,0 1 0 0 0,0 2 0 0 0,15 3-350 0 0,-34-5 27 0 0,0 0 0 0 0,0 0 0 0 0,0 1 1 0 0,0 0-1 0 0,0-1 0 0 0,-1 1 0 0 0,1 0 0 0 0,0 0 1 0 0,-1 0-1 0 0,1 1 0 0 0,-1-1 0 0 0,0 1 0 0 0,0-1 1 0 0,0 1-1 0 0,0 0 0 0 0,0 0 0 0 0,-1 0 0 0 0,1 0 1 0 0,-1 0-1 0 0,0 0 0 0 0,0 0 0 0 0,0 0 0 0 0,0 0 1 0 0,0 1-1 0 0,-1-1 0 0 0,0 0 0 0 0,1 1 0 0 0,-1-1 1 0 0,0 0-1 0 0,-1 1 0 0 0,1-1 0 0 0,0 0 0 0 0,-1 0 0 0 0,0 1 1 0 0,0-1-1 0 0,0 0 0 0 0,0 0 0 0 0,0 0 0 0 0,-1 0 1 0 0,0 0-1 0 0,1 0 0 0 0,-1 0 0 0 0,0-1 0 0 0,0 1 1 0 0,0-1-1 0 0,-3 3-27 0 0,4-3 5 0 0,-3 2 3 0 0,1 1 0 0 0,-1-1 0 0 0,1 1 1 0 0,0-1-1 0 0,1 1 0 0 0,-1 0 1 0 0,1 0-1 0 0,0 0 0 0 0,0 0 1 0 0,1 0-1 0 0,-1 1 0 0 0,1-1 1 0 0,1 0-1 0 0,-1 1 0 0 0,1-1 1 0 0,-1 1-1 0 0,1-1 0 0 0,1 0 1 0 0,0 4-10 0 0,59 35 36 0 0,-37-32-24 0 0,-19-11 29 0 0,0 1 1 0 0,0 0-1 0 0,0 1 1 0 0,0-1-1 0 0,-1 1 0 0 0,1-1 1 0 0,-1 1-1 0 0,0 0 1 0 0,1 1-1 0 0,-2-1 0 0 0,1 0 1 0 0,0 1-1 0 0,-1-1 1 0 0,1 1-1 0 0,-1 0 1 0 0,0 0-1 0 0,0 0 0 0 0,-1 0 1 0 0,1 0-1 0 0,-1 1 1 0 0,0-1-1 0 0,0 0 1 0 0,0 1-1 0 0,-1-1 0 0 0,1 0 1 0 0,-1 1-1 0 0,0-1 1 0 0,-1 1-1 0 0,1-1-40 0 0,-3 1 75 0 0,-1-1-1 0 0,1 1 0 0 0,-1-1 1 0 0,0 0-1 0 0,0-1 1 0 0,-1 1-1 0 0,1-1 0 0 0,-1 0 1 0 0,0 0-1 0 0,1 0 1 0 0,-1 0-1 0 0,-1-1 0 0 0,1 0 1 0 0,0 0-1 0 0,0-1 1 0 0,-1 1-1 0 0,1-1 1 0 0,-4 0-75 0 0,-7 4 64 0 0,-5 0-37 0 0,-1-1 0 0 0,1 0-1 0 0,-1-2 1 0 0,0-1 0 0 0,0 0-1 0 0,0-2 1 0 0,-13-2-27 0 0,33 4-94 0 0,0-1-1 0 0,-1 1 0 0 0,1-1 1 0 0,0 0-1 0 0,0 0 1 0 0,-1 0-1 0 0,1 0 1 0 0,0 0-1 0 0,-1 0 0 0 0,1-1 1 0 0,0 1-1 0 0,0-1 1 0 0,0 0-1 0 0,0 0 1 0 0,-1 1-1 0 0,1-1 1 0 0,0 0-1 0 0,0-1 0 0 0,1 1 1 0 0,-1 0-1 0 0,0-1 1 0 0,0 1-1 0 0,1-1 1 0 0,-1 1-1 0 0,0-1 0 0 0,1 0 1 0 0,0 0-1 0 0,-1 0 1 0 0,1 1-1 0 0,0-1 1 0 0,0-1-1 0 0,0 1 1 0 0,0 0-1 0 0,0 0 0 0 0,1 0 1 0 0,-1 0-1 0 0,1 0 1 0 0,-1-1-1 0 0,1 1 1 0 0,0 0-1 0 0,0-1 1 0 0,0 1-1 0 0,0 0 0 0 0,0 0 1 0 0,1-1-1 0 0,-1 1 1 0 0,1 0-1 0 0,-1 0 1 0 0,1 0-1 0 0,0-1 0 0 0,0 1 1 0 0,0 0-1 0 0,0 0 95 0 0,10-9-2879 0 0,-3 3-3213 0 0,0 1-5488 0 0</inkml:trace>
  <inkml:trace contextRef="#ctx0" brushRef="#br0" timeOffset="14561.404">2481 590 10778 0 0,'0'0'2019'0'0,"0"0"-318"0"0,0 0-116 0 0,0 0-40 0 0,0 0-170 0 0,0 0-250 0 0,0 0-293 0 0,0 0-254 0 0,0 0-167 0 0,0 0-110 0 0,0 0-76 0 0,0 0 56 0 0,0 0 81 0 0,6 1 73 0 0,25 2 1 0 0,1-2-1 0 0,0-1 1 0 0,-1-2-1 0 0,1-1 1 0 0,-1-1-1 0 0,18-6-435 0 0,-27 7 49 0 0,86-2-2207 0 0,-102 7 699 0 0,-2-1-1041 0 0,0-1-4100 0 0,2 0-5090 0 0</inkml:trace>
  <inkml:trace contextRef="#ctx0" brushRef="#br0" timeOffset="14963.053">3465 259 15563 0 0,'0'0'1122'0'0,"0"0"-465"0"0,0 0-12 0 0,0 0 297 0 0,0 0 223 0 0,0 0 23 0 0,0 0-255 0 0,0 0-326 0 0,0 0-197 0 0,0 0-88 0 0,0 0-24 0 0,0 0-13 0 0,0 0-26 0 0,-10 16-39 0 0,-62 104 308 0 0,-120 211 238 0 0,39-154-1063 0 0,111-140-503 0 0,22-30-4777 0 0,20-32-8606 0 0,0 21 9130 0 0</inkml:trace>
  <inkml:trace contextRef="#ctx0" brushRef="#br0" timeOffset="15341.072">3029 251 9098 0 0,'0'0'2274'0'0,"0"0"-475"0"0,0 0-239 0 0,0 0-61 0 0,0 0-153 0 0,0 0-227 0 0,0 0-286 0 0,0 0-209 0 0,0 0-81 0 0,0 0-1 0 0,0 0-5 0 0,0 0-28 0 0,0 0-16 0 0,-2 20-23 0 0,-5 64 0 0 0,6-80-413 0 0,1-1 1 0 0,0 1 0 0 0,0-1 0 0 0,0 1-1 0 0,0-1 1 0 0,1 1 0 0 0,-1-1-1 0 0,1 1 1 0 0,0-1 0 0 0,0 1 0 0 0,0-1-1 0 0,0 0 1 0 0,1 0 0 0 0,-1 0-1 0 0,1 0 1 0 0,0 0 0 0 0,0 0 0 0 0,2 2-58 0 0,3 4 208 0 0,221 292 2080 0 0,-162-185-2204 0 0,-57-95-27 0 0,-7-18-2857 0 0,1-17-5434 0 0,-1 13-2843 0 0</inkml:trace>
  <inkml:trace contextRef="#ctx0" brushRef="#br0" timeOffset="16381.06">3727 726 4921 0 0,'0'0'3674'0'0,"0"0"-1405"0"0,0 0-601 0 0,0 0-53 0 0,0 0 19 0 0,0 0-103 0 0,0 0-282 0 0,0 0-337 0 0,0 0-287 0 0,0 0-171 0 0,0 0-70 0 0,0 0 5 0 0,-1 6-1 0 0,-4 7-185 0 0,-1-1 0 0 0,0 1 0 0 0,0-1 0 0 0,-1 0-1 0 0,-1 0 1 0 0,0-1 0 0 0,-1 0 0 0 0,-4 5-203 0 0,-23 31 236 0 0,-110 119 38 0 0,125-144-247 0 0,20-21 1 0 0,1-1 9 0 0,0 0 25 0 0,15-15 325 0 0,148-140 114 0 0,60-36-385 0 0,-223 190-114 0 0,1 1 0 0 0,-1 0 0 0 0,0 0 0 0 0,1-1 0 0 0,-1 1-1 0 0,1 0 1 0 0,-1 0 0 0 0,1-1 0 0 0,-1 1 0 0 0,1 0 0 0 0,-1 0 0 0 0,0 0 0 0 0,1 0 0 0 0,-1 0 0 0 0,1 0-1 0 0,-1 0 1 0 0,1 0 0 0 0,-1 0 0 0 0,1 0 0 0 0,-1 0 0 0 0,1 0 0 0 0,-1 0 0 0 0,1 0 0 0 0,-1 0 0 0 0,1 1-1 0 0,-1-1 1 0 0,1 0 0 0 0,-1 0 0 0 0,0 1 0 0 0,1-1 0 0 0,-1 0 0 0 0,1 0 0 0 0,-1 1 0 0 0,0-1 0 0 0,1 0-1 0 0,-1 1 1 0 0,0-1 0 0 0,1 1 0 0 0,-1-1 0 0 0,0 0 0 0 0,0 1 0 0 0,1-1 0 0 0,-1 1 0 0 0,0-1 0 0 0,0 1 0 0 0,0-1-1 0 0,0 1 1 0 0,1-1 0 0 0,-1 1 0 0 0,0-1 0 0 0,0 1 0 0 0,0-1 0 0 0,0 1 0 0 0,0-1 0 0 0,0 1 0 0 0,0-1-1 0 0,-1 0 1 0 0,1 1 0 0 0,0-1 0 0 0,0 1 0 0 0,0-1 0 0 0,0 1 0 0 0,-1-1 0 0 0,1 1 0 0 0,0-1 0 0 0,0 0-1 0 0,-1 1 1 0 0,1 0-2 0 0,1 13 51 0 0,22 107 50 0 0,2-32-81 0 0,-6 20 80 0 0,-19-108-56 0 0,-3-1 56 0 0,0 0-1 0 0,1 0 1 0 0,-1-1-1 0 0,1 1 1 0 0,-1 0-1 0 0,1-1 1 0 0,-1 1-1 0 0,1-1 0 0 0,-1 0 1 0 0,1 0-1 0 0,0 0 1 0 0,-1 0-1 0 0,1-1 1 0 0,0 1-1 0 0,0 0 1 0 0,0-1-1 0 0,0 0 1 0 0,0 1-1 0 0,0-1 0 0 0,0 0 1 0 0,0-1-100 0 0,-144-133-12 0 0,20 52-2929 0 0,120 83-3083 0 0,5 2 673 0 0,1-1-6587 0 0</inkml:trace>
  <inkml:trace contextRef="#ctx0" brushRef="#br0" timeOffset="16945.951">4182 74 0 0 0,'0'0'2785'0'0,"0"0"-848"0"0,0 0-236 0 0,0 0 148 0 0,0 0 221 0 0,0 0 47 0 0,0 0-120 0 0,0 0-315 0 0,0 0-364 0 0,0 0-279 0 0,0 0-205 0 0,0 0-88 0 0,0 0-53 0 0,-5-12-31 0 0,-13-37-46 0 0,13 37-81 0 0,5 12-103 0 0,0 0-119 0 0,0 0-69 0 0,0 0-86 0 0,0 0-42 0 0,0 0-19 0 0,1 11 186 0 0,118 211 2017 0 0,-103-177-2182 0 0,-1 0-1 0 0,-3 1 1 0 0,-2 1 0 0 0,-1 0-1 0 0,-3 0 1 0 0,-1 0-1 0 0,-3 36-117 0 0,-2-55 32 0 0,-1-1 0 0 0,-1 1 1 0 0,-1 0-1 0 0,-2-1 0 0 0,-1 0 0 0 0,-1 0 0 0 0,-1-1 0 0 0,-1 1 0 0 0,-2-2 1 0 0,-7 15-33 0 0,0-11 10 0 0,-1-1 0 0 0,-2 0 0 0 0,0-1 0 0 0,-2-2 0 0 0,-1 0 1 0 0,-1-2-1 0 0,-1 0 0 0 0,-2-1-10 0 0,16-11-89 0 0,-1-1-1 0 0,0 0 1 0 0,-1-1 0 0 0,0-1-1 0 0,0 0 1 0 0,-1-1-1 0 0,0-1 1 0 0,0 0 0 0 0,-7 1 89 0 0,7-6-1114 0 0,12-2-6650 0 0,3-2-4063 0 0</inkml:trace>
  <inkml:trace contextRef="#ctx0" brushRef="#br0" timeOffset="20513.951">4408 730 0 0 0,'0'0'1654'0'0,"0"0"-394"0"0,0 0 87 0 0,0 0 323 0 0,0 0 255 0 0,0 0 16 0 0,0 0-162 0 0,0 0-260 0 0,0 0-319 0 0,0 0-228 0 0,0 0-146 0 0,3-1 4436 0 0,15-2-3913 0 0,233-20 1947 0 0,-67-13-2702 0 0,-134 29-2499 0 0,-42 1-3000 0 0,-3 1-4038 0 0,-3 1-1898 0 0</inkml:trace>
  <inkml:trace contextRef="#ctx0" brushRef="#br0" timeOffset="20877.01">4651 406 6737 0 0,'0'0'2101'0'0,"0"0"-291"0"0,0 0-146 0 0,0 0-53 0 0,0 0-144 0 0,0 0-243 0 0,0 0-236 0 0,0 0-217 0 0,0 0-111 0 0,0 0-61 0 0,0 0-27 0 0,0 0-14 0 0,0 0-45 0 0,-1 21-22 0 0,0 69-36 0 0,21 123 1783 0 0,-19-178-2112 0 0,-2 1 0 0 0,-1-1 0 0 0,-2 1 1 0 0,-1-1-1 0 0,-2 0 0 0 0,-3 6-126 0 0,5 8-2320 0 0,28-68-4072 0 0,-14 9 552 0 0,-2 2-4824 0 0</inkml:trace>
  <inkml:trace contextRef="#ctx0" brushRef="#br0" timeOffset="21394.749">5380 63 5177 0 0,'0'0'1756'0'0,"0"0"-215"0"0,0 0 95 0 0,0 0 282 0 0,0 0 100 0 0,0 0-173 0 0,0 0-392 0 0,0 0-416 0 0,0 0-254 0 0,0 0-137 0 0,0 0-48 0 0,0 0-55 0 0,0 0-35 0 0,1-3-21 0 0,2-1-404 0 0,-3 4-39 0 0,-1 0-1 0 0,1 0 1 0 0,0 0-1 0 0,0 0 1 0 0,0 0 0 0 0,-1 0-1 0 0,1 0 1 0 0,0 0-1 0 0,0 0 1 0 0,0-1 0 0 0,0 1-1 0 0,-1 0 1 0 0,1 0-1 0 0,0 0 1 0 0,0 0 0 0 0,0 0-1 0 0,0 0 1 0 0,0 0-1 0 0,-1 0 1 0 0,1 0 0 0 0,0-1-1 0 0,0 1 1 0 0,0 0-1 0 0,0 0 1 0 0,0 0 0 0 0,0 0-1 0 0,0 0 1 0 0,0-1-1 0 0,-1 1 1 0 0,1 0-44 0 0,-17 17 245 0 0,-1 0 1 0 0,2 2-1 0 0,1 0 1 0 0,0 1-1 0 0,1 0 0 0 0,1 1 1 0 0,2 0-1 0 0,0 1 0 0 0,1 1 1 0 0,-3 9-246 0 0,-15 42 264 0 0,2 0 0 0 0,5 2 1 0 0,2 0-1 0 0,4 1 0 0 0,3 1 1 0 0,2 15-265 0 0,8-73 45 0 0,0-1 1 0 0,1 0 0 0 0,1 1 0 0 0,1-1 0 0 0,0 1 0 0 0,2-1 0 0 0,0 0 0 0 0,1 0 0 0 0,1 0-1 0 0,1 0 1 0 0,1-1 0 0 0,0 0 0 0 0,1 0 0 0 0,1-1 0 0 0,1 0 0 0 0,0 0 0 0 0,4 2-46 0 0,-7-9 41 0 0,1-1 1 0 0,1 0-1 0 0,-1 0 1 0 0,1-1 0 0 0,1 0-1 0 0,-1-1 1 0 0,2 0-1 0 0,-1-1 1 0 0,1 0 0 0 0,-1 0-1 0 0,4 0-41 0 0,-9-42-3587 0 0,-5 20 1648 0 0,0-5-1388 0 0,0 7-3148 0 0,2 6-4843 0 0</inkml:trace>
  <inkml:trace contextRef="#ctx0" brushRef="#br0" timeOffset="21994.868">5645 292 9826 0 0,'0'0'2346'0'0,"0"0"-494"0"0,0 0-306 0 0,0 0-20 0 0,0 0-2 0 0,0 0-138 0 0,0 0-266 0 0,0 0-316 0 0,0 0-281 0 0,0 0-167 0 0,0 0-111 0 0,0 0-35 0 0,0 0 40 0 0,-1 4 42 0 0,-35 198 1889 0 0,-30 148-1306 0 0,18-160-618 0 0,39-159-185 0 0,40-31 440 0 0,124-30 416 0 0,-18 15-693 0 0,-92 12-164 0 0,-45 3-75 0 0,0 0 23 0 0,0 0 3 0 0,0 0-30 0 0,0 0-12 0 0,0 0-10 0 0,0 0 16 0 0,0 0-2 0 0,0 0-45 0 0,0 0-61 0 0,-1-9-3132 0 0,0 3-7133 0 0,1 2-2170 0 0</inkml:trace>
  <inkml:trace contextRef="#ctx0" brushRef="#br0" timeOffset="24302.085">5969 708 752 0 0,'0'0'2065'0'0,"0"0"-418"0"0,0 0-96 0 0,0 0 68 0 0,0 0 65 0 0,0 0-69 0 0,0 0-209 0 0,0 0-259 0 0,0 0-182 0 0,0 0-101 0 0,0 0-46 0 0,6-2-14 0 0,187-5 5397 0 0,-120 8-5857 0 0,-3-1-148 0 0,-170 0-98 0 0,-28 15-22 0 0,116-14 136 0 0,22 2 54 0 0,23 0 75 0 0,175-13 866 0 0,-72 9-1018 0 0,-128 4-1682 0 0,-10-2-2880 0 0,-4-1-4427 0 0,5 0-2601 0 0</inkml:trace>
  <inkml:trace contextRef="#ctx0" brushRef="#br0" timeOffset="24749.108">7112 288 5913 0 0,'0'0'3618'0'0,"0"0"-1659"0"0,0 0-616 0 0,0 0 115 0 0,0 0 122 0 0,0 0-73 0 0,0 0-289 0 0,0 0-405 0 0,0 0-223 0 0,0 0-66 0 0,0 0-48 0 0,0 0-33 0 0,0 0-16 0 0,-14 12-2 0 0,-90 87 1267 0 0,24 48 37 0 0,48-90-1637 0 0,11-18 22 0 0,-1 0 0 0 0,-3-2 0 0 0,0 0-1 0 0,-3-2 1 0 0,-14 14-114 0 0,-84 62-546 0 0,125-111 455 0 0,1-1 1 0 0,0 1-1 0 0,0-1 1 0 0,0 1 0 0 0,0-1-1 0 0,0 1 1 0 0,0 0 0 0 0,-1-1-1 0 0,1 1 1 0 0,0-1 0 0 0,0 1-1 0 0,0 0 1 0 0,-1-1 0 0 0,1 1-1 0 0,0 0 1 0 0,-1-1 0 0 0,1 1-1 0 0,0 0 1 0 0,-1-1 0 0 0,1 1-1 0 0,0 0 1 0 0,-1 0-1 0 0,1-1 1 0 0,-1 1 0 0 0,1 0-1 0 0,-1 0 1 0 0,1 0 0 0 0,0 0-1 0 0,-1 0 1 0 0,1-1 0 0 0,-1 1-1 0 0,1 0 1 0 0,-1 0 0 0 0,1 0-1 0 0,-1 0 1 0 0,1 0 0 0 0,0 0-1 0 0,-1 1 1 0 0,1-1-1 0 0,-1 0 1 0 0,1 0 0 0 0,-1 0-1 0 0,1 0 1 0 0,-1 0 0 0 0,1 1-1 0 0,0-1 1 0 0,-1 0 0 0 0,1 0-1 0 0,0 1 1 0 0,-1-1 0 0 0,1 0-1 0 0,0 1 1 0 0,-1-1 0 0 0,1 0-1 0 0,0 1 1 0 0,-1-1 0 0 0,1 0-1 0 0,0 1 1 0 0,0-1-1 0 0,0 1 1 0 0,-1-1 0 0 0,1 1 90 0 0,14-39-7042 0 0,-13 35 6907 0 0,22-48-10897 0 0,-18 43 9013 0 0</inkml:trace>
  <inkml:trace contextRef="#ctx0" brushRef="#br0" timeOffset="25136.134">6645 321 4753 0 0,'0'0'2485'0'0,"0"0"-162"0"0,0 0-123 0 0,0 0-105 0 0,0 0-148 0 0,0 0-306 0 0,0 0-352 0 0,0 0-254 0 0,0 0-205 0 0,0 0-149 0 0,0 0-125 0 0,0 0-109 0 0,-2-7-106 0 0,-3-14-134 0 0,3 14 45 0 0,4 20 266 0 0,43 64 1462 0 0,154 211 631 0 0,-119-120-2166 0 0,-32-54-265 0 0,-43-102-168 0 0,9 24 66 0 0,-13-37-147 0 0,-1 1 0 0 0,0 0 0 0 0,0 0 0 0 0,1 0 0 0 0,-1-1 0 0 0,0 1 0 0 0,1 0 0 0 0,-1 0 0 0 0,0 0 0 0 0,1 0 0 0 0,-1 0 0 0 0,0 0 0 0 0,0 0 0 0 0,1 0 0 0 0,-1 0 0 0 0,0-1 0 0 0,1 1 0 0 0,-1 0 0 0 0,0 1-1 0 0,1-1 1 0 0,-1 0 0 0 0,0 0 0 0 0,1 0 0 0 0,-1 0 0 0 0,0 0 0 0 0,1 0 0 0 0,-1 0 0 0 0,0 0 0 0 0,1 1 0 0 0,-1-1 0 0 0,0 0 0 0 0,0 0 0 0 0,1 0 0 0 0,-1 0 0 0 0,0 1 0 0 0,0-1 0 0 0,1 0 0 0 0,-1 0 0 0 0,0 1 0 0 0,0-1 0 0 0,0 0 0 0 0,1 1 0 0 0,-1-1 0 0 0,0 0 0 0 0,0 0 0 0 0,0 1 0 0 0,0-1-1 0 0,0 0 1 0 0,0 1 0 0 0,0-1 0 0 0,0 1 69 0 0,11-15-11385 0 0,-9 13-551 0 0</inkml:trace>
  <inkml:trace contextRef="#ctx0" brushRef="#br0" timeOffset="25981.824">7243 833 2497 0 0,'0'0'3335'0'0,"0"0"-1277"0"0,0 0-370 0 0,0 0 151 0 0,0 0 75 0 0,0 0-140 0 0,0 0-326 0 0,0 0-365 0 0,0 0-255 0 0,0 0-160 0 0,0 0-80 0 0,0 0-90 0 0,0 0-40 0 0,-7 11-45 0 0,-40 74 571 0 0,-38 105 211 0 0,58-142-1013 0 0,27-47-156 0 0,0-1 23 0 0,0 0-8 0 0,0 0 66 0 0,0 0 42 0 0,5-30 601 0 0,27-30-671 0 0,2 2-1 0 0,4 0 1 0 0,1 3 0 0 0,23-23-79 0 0,15-2 68 0 0,-77 79-69 0 0,1 0 0 0 0,0 0 0 0 0,0 0 1 0 0,-1 0-1 0 0,1 1 0 0 0,0-1 0 0 0,0 0 0 0 0,0 0 1 0 0,0 0-1 0 0,0 1 0 0 0,0-1 0 0 0,1 0 1 0 0,-1 1-1 0 0,0-1 0 0 0,0 1 0 0 0,0 0 1 0 0,1-1-1 0 0,-1 1 0 0 0,0 0 0 0 0,0 0 0 0 0,1 0 1 0 0,-1-1-1 0 0,0 1 0 0 0,0 1 0 0 0,1-1 1 0 0,-1 0-1 0 0,0 0 0 0 0,0 0 0 0 0,1 1 0 0 0,-1-1 1 0 0,0 0-1 0 0,0 1 0 0 0,0-1 0 0 0,1 1 1 0 0,-1 0-1 0 0,0-1 0 0 0,0 1 0 0 0,0 0 1 0 0,0 0-1 0 0,0 0 0 0 0,0-1 0 0 0,-1 1 0 0 0,1 0 1 0 0,0 0-1 0 0,0 0 0 0 0,-1 1 0 0 0,1-1 1 0 0,0 0-1 0 0,-1 0 0 0 0,1 0 0 0 0,-1 0 0 0 0,0 0 1 0 0,1 1-1 0 0,-1-1 0 0 0,0 0 0 0 0,0 0 1 0 0,1 1-1 0 0,-1-1 0 0 0,0 0 0 0 0,0 1 0 0 0,-1-1 1 0 0,1 0-1 0 0,0 0 0 0 0,0 1 0 0 0,-1-1 1 0 0,1 0-1 0 0,0 0 0 0 0,-1 0 0 0 0,0 1 1 0 0,1 24 52 0 0,-1 14 18 0 0,2-1 0 0 0,2 1-1 0 0,1 0 1 0 0,8 29-70 0 0,-3-7 712 0 0,-34-62 250 0 0,-115-82-579 0 0,90 46-418 0 0,31 25-325 0 0,-10-6-105 0 0,16 2-7660 0 0,13 14-3794 0 0</inkml:trace>
  <inkml:trace contextRef="#ctx0" brushRef="#br0" timeOffset="30645.918">7471 108 0 0 0,'0'0'487'0'0,"0"0"586"0"0,0 0 373 0 0,0 0 250 0 0,0 0 118 0 0,0 0-52 0 0,0 0-121 0 0,0 0-166 0 0,0 0-212 0 0,0 0-169 0 0,-1-5-155 0 0,-5-15-106 0 0,4 15-62 0 0,2 5-76 0 0,0 0-91 0 0,0 0-109 0 0,0 0-120 0 0,26 23 1566 0 0,66 55 213 0 0,-65-53-1963 0 0,-2 1 1 0 0,-1 1-1 0 0,-1 1 0 0 0,-2 1 0 0 0,0 1 1 0 0,-2 0-1 0 0,-2 2 0 0 0,0 0 0 0 0,-2 1 1 0 0,-2 1-1 0 0,-1 0 0 0 0,-2 1 0 0 0,-1 0 1 0 0,-1 0-1 0 0,1 32-191 0 0,-8-47 96 0 0,-1 0 0 0 0,-1 0 0 0 0,-1 0 0 0 0,-1-1 0 0 0,-1 1 0 0 0,0-1 0 0 0,-5 10-96 0 0,-2 0 80 0 0,-1-1-1 0 0,-2 0 1 0 0,-1-1 0 0 0,-1-1 0 0 0,-1 0-1 0 0,-1-1 1 0 0,-2-1 0 0 0,0-1-1 0 0,-18 16-79 0 0,-44 42 126 0 0,47-48-468 0 0,35-33 138 0 0,0 0-90 0 0,0 0-96 0 0,21-26-2088 0 0,1 3 329 0 0,1-1-4748 0 0,-13 13-4418 0 0</inkml:trace>
  <inkml:trace contextRef="#ctx0" brushRef="#br0" timeOffset="31285.002">8029 398 7642 0 0,'0'0'2939'0'0,"0"0"-900"0"0,0 0-408 0 0,0 0-71 0 0,0 0 6 0 0,0 0-108 0 0,0 0-217 0 0,0 0-207 0 0,0 0-218 0 0,0 0-192 0 0,0 0-165 0 0,0 0-86 0 0,0 0-37 0 0,-1-4 4 0 0,-5-14 22 0 0,32 1 657 0 0,-2 6-815 0 0,0 2 1 0 0,1 1 0 0 0,0 1-1 0 0,0 1 1 0 0,1 1-1 0 0,0 2 1 0 0,0 0-1 0 0,0 2 1 0 0,0 1 0 0 0,9 1-205 0 0,-33 0 3 0 0,1-1 1 0 0,-1 1 0 0 0,1 0-1 0 0,-1 0 1 0 0,0 0 0 0 0,0 0 0 0 0,0 1-1 0 0,1-1 1 0 0,-1 1 0 0 0,0-1 0 0 0,0 1-1 0 0,-1-1 1 0 0,1 1 0 0 0,0 0-1 0 0,-1 0 1 0 0,1 0 0 0 0,-1 0 0 0 0,1 0-1 0 0,-1 1 1 0 0,0-1 0 0 0,0 0 0 0 0,0 1-1 0 0,0-1 1 0 0,-1 0 0 0 0,1 1-1 0 0,0-1 1 0 0,-1 1 0 0 0,0-1 0 0 0,0 1-1 0 0,1-1 1 0 0,-2 3-4 0 0,-17 77 189 0 0,-169 172 86 0 0,81-123-217 0 0,102-126-57 0 0,-1 1 0 0 0,1-1 0 0 0,0 1 0 0 0,0 0 0 0 0,1 0 0 0 0,0 0-1 0 0,0 0 1 0 0,0 0 0 0 0,1 1 0 0 0,0-1 0 0 0,0 1 0 0 0,1-1 0 0 0,0 1 0 0 0,0 0 0 0 0,0 0 0 0 0,1 0 0 0 0,0 0 0 0 0,0-1-1 0 0,1 1 1 0 0,0 0 0 0 0,0 0 0 0 0,0 0 0 0 0,1-1 0 0 0,0 1 0 0 0,1-1 0 0 0,-1 0 0 0 0,1 1 0 0 0,0-1 0 0 0,3 3-1 0 0,0-4 37 0 0,0 0 0 0 0,1-1 1 0 0,0 0-1 0 0,0 0 0 0 0,0 0 0 0 0,1-1 1 0 0,-1 0-1 0 0,1 0 0 0 0,0-1 0 0 0,-1 0 1 0 0,1 0-1 0 0,0-1 0 0 0,0 0 1 0 0,0 0-1 0 0,0-1 0 0 0,0 0 0 0 0,8-1-37 0 0,141-26 392 0 0,-146 25-408 0 0,95-28-2500 0 0,-100 24-214 0 0,-5 1-5084 0 0,-1 2-4435 0 0</inkml:trace>
  <inkml:trace contextRef="#ctx0" brushRef="#br0" timeOffset="34798.13">647 1543 2569 0 0,'0'0'1683'0'0,"0"0"-40"0"0,0 0 204 0 0,0 0 238 0 0,0 0 104 0 0,0 0-99 0 0,0 0-354 0 0,0 0-317 0 0,0 0-271 0 0,0 0-209 0 0,0 0-139 0 0,0 0-70 0 0,-20-12-82 0 0,-61-40-72 0 0,30 38 279 0 0,42 16-672 0 0,-11 2 109 0 0,0 1 1 0 0,1 1-1 0 0,-1 1 1 0 0,1 0-1 0 0,0 2 1 0 0,1 0-1 0 0,0 1 1 0 0,1 1-1 0 0,-14 11-292 0 0,23-17 83 0 0,-2 1-27 0 0,0 1 0 0 0,0 1 0 0 0,1-1 0 0 0,0 1 0 0 0,1 1 0 0 0,0 0 0 0 0,0 0 0 0 0,1 1 0 0 0,0-1 0 0 0,0 2 0 0 0,1-1 0 0 0,1 1 0 0 0,0 0 0 0 0,0 0 0 0 0,1 0 0 0 0,1 0 0 0 0,-1 1 0 0 0,2 0 0 0 0,0 0 0 0 0,0-1 0 0 0,1 1 0 0 0,1 0 0 0 0,0 3-56 0 0,-2-4 24 0 0,1 1 0 0 0,1 0 0 0 0,0 0 0 0 0,0 0 0 0 0,1-1-1 0 0,1 1 1 0 0,0 0 0 0 0,0-1 0 0 0,1 1 0 0 0,1-1 0 0 0,0 0 0 0 0,1 0 0 0 0,0 0 0 0 0,0-1-1 0 0,1 0 1 0 0,0 0 0 0 0,1 0 0 0 0,0 0 0 0 0,1-1 0 0 0,0-1 0 0 0,0 1 0 0 0,3 0-24 0 0,1 1 16 0 0,0-2 0 0 0,1 1 1 0 0,0-2-1 0 0,1 0 0 0 0,0 0 1 0 0,0-1-1 0 0,0-1 0 0 0,1 0 1 0 0,0-1-1 0 0,0-1 0 0 0,0 0 1 0 0,6-1-17 0 0,8-1-210 0 0,1-1 1 0 0,-1-2-1 0 0,1-1 1 0 0,-1-2-1 0 0,0 0 1 0 0,0-2-1 0 0,9-5 210 0 0,39-16-3812 0 0,-4-5-4582 0 0,-50 21-3325 0 0</inkml:trace>
  <inkml:trace contextRef="#ctx0" brushRef="#br0" timeOffset="35087.138">1045 1739 10082 0 0,'0'0'2295'0'0,"0"0"-608"0"0,0 0-382 0 0,0 0-97 0 0,0 0-7 0 0,0 0-95 0 0,0 0-180 0 0,0 0-198 0 0,0 0-165 0 0,0 0-133 0 0,0 0-70 0 0,0 0-54 0 0,0 0-45 0 0,-27 33-19 0 0,-78 102-12 0 0,79-90-55 0 0,31-31-10 0 0,0-9-86 0 0,-1 2 3 0 0,0-1 0 0 0,1 0 0 0 0,0 0 0 0 0,0-1 0 0 0,0 1 0 0 0,1-1 0 0 0,-1 0 0 0 0,1-1 0 0 0,1 1 0 0 0,-1-1 0 0 0,0 0 0 0 0,1-1 0 0 0,0 1 0 0 0,0-1 0 0 0,0-1 0 0 0,0 1 0 0 0,0-1 0 0 0,1-1 0 0 0,-1 1 0 0 0,1-1 0 0 0,-1-1 0 0 0,1 1 0 0 0,-1-1 0 0 0,7-1-82 0 0,-4 2 68 0 0,1 0 0 0 0,-1-1 0 0 0,1-1 0 0 0,-1 0 0 0 0,0 0 0 0 0,1-1 1 0 0,-1 0-1 0 0,0-1 0 0 0,0 0 0 0 0,0-1 0 0 0,-1 0 0 0 0,1 0 0 0 0,-1-1 0 0 0,0 0 0 0 0,0-1 0 0 0,0 0 0 0 0,-1 0 0 0 0,0-1 0 0 0,0 0 0 0 0,-1-1 0 0 0,0 1 0 0 0,0-1 0 0 0,-1-1 0 0 0,0 1 0 0 0,0-1 0 0 0,2-6-68 0 0,-6 9-8 0 0,0 1 0 0 0,0-1 1 0 0,-1 1-1 0 0,0-1 0 0 0,0 0 0 0 0,-1 0 1 0 0,1 1-1 0 0,-1-1 0 0 0,0 0 1 0 0,-1 0-1 0 0,1 0 0 0 0,-1 1 0 0 0,-1-1 1 0 0,1 0-1 0 0,-1 1 0 0 0,0-1 0 0 0,0 1 1 0 0,0 0-1 0 0,-1 0 0 0 0,0-1 1 0 0,0 2-1 0 0,0-1 0 0 0,0 0 0 0 0,-1 1 1 0 0,0-1-1 0 0,0 1 0 0 0,0 0 0 0 0,-1 0 1 0 0,-1 0 7 0 0,-5-5-273 0 0,0 1 0 0 0,-1 0 1 0 0,-1 1-1 0 0,1 0 0 0 0,-1 1 0 0 0,0 1 1 0 0,-1 0-1 0 0,1 1 0 0 0,-1 0 0 0 0,-9-1 273 0 0,-46-2-9221 0 0,55 7-2323 0 0</inkml:trace>
  <inkml:trace contextRef="#ctx0" brushRef="#br0" timeOffset="35535.652">1387 2103 11178 0 0,'0'0'2214'0'0,"0"0"-449"0"0,0 0-217 0 0,0 0-124 0 0,0 0-156 0 0,0 0-190 0 0,0 0-227 0 0,0 0-182 0 0,0 0-102 0 0,0 0-43 0 0,0 0-69 0 0,0 0-58 0 0,9-31-64 0 0,30-98-80 0 0,-6 57 95 0 0,-18 49-291 0 0,0 2 0 0 0,1 0 0 0 0,1 1 0 0 0,1 1-1 0 0,1 0 1 0 0,20-16-57 0 0,-39 36-15 0 0,0-1-1 0 0,0 0 1 0 0,1 0-1 0 0,-1 1 1 0 0,0-1-1 0 0,0 0 1 0 0,0 0-1 0 0,0 1 1 0 0,0-1-1 0 0,0 0 1 0 0,0 0-1 0 0,0 0 1 0 0,1 1-1 0 0,-1-1 1 0 0,0 0-1 0 0,0 0 1 0 0,0 0-1 0 0,0 1 1 0 0,1-1-1 0 0,-1 0 1 0 0,0 0-1 0 0,0 0 1 0 0,0 0-1 0 0,1 0 1 0 0,-1 0-1 0 0,0 0 1 0 0,0 1-1 0 0,0-1 1 0 0,1 0-1 0 0,-1 0 1 0 0,0 0-1 0 0,0 0 1 0 0,1 0-1 0 0,-1 0 1 0 0,0 0-1 0 0,0 0 1 0 0,1 0-1 0 0,-1 0 1 0 0,0 0-1 0 0,0 0 1 0 0,1 0-1 0 0,-1 0 1 0 0,0-1-1 0 0,0 1 1 0 0,0 0-1 0 0,1 0 1 0 0,-1 0-1 0 0,0 0 1 0 0,0 0-1 0 0,0 0 1 0 0,1-1-1 0 0,-1 1 0 0 0,0 0 1 0 0,0 0-1 0 0,0 0 1 0 0,1-1 15 0 0,-1 13 15 0 0,3 51-51 0 0,-4-54 32 0 0,1 1-1 0 0,0-1 0 0 0,1 1 0 0 0,0-1 0 0 0,0 0 0 0 0,1 1 1 0 0,0-1-1 0 0,1 0 0 0 0,0 0 0 0 0,1 0 0 0 0,-1 0 1 0 0,4 4 4 0 0,-4-10 48 0 0,0 1 1 0 0,0 0 0 0 0,1-1 0 0 0,-1 0-1 0 0,1 0 1 0 0,0 0 0 0 0,0 0 0 0 0,0-1-1 0 0,0 1 1 0 0,0-1 0 0 0,1 0 0 0 0,-1-1-1 0 0,1 1 1 0 0,-1-1 0 0 0,1 0 0 0 0,0 0 0 0 0,-1 0-1 0 0,1 0 1 0 0,0-1 0 0 0,0 0 0 0 0,-1 0-1 0 0,1 0 1 0 0,0-1 0 0 0,0 1 0 0 0,-1-1-1 0 0,1 0 1 0 0,0-1 0 0 0,-1 1 0 0 0,1-1 0 0 0,-1 0-1 0 0,0 0 1 0 0,1 0 0 0 0,-1 0 0 0 0,0-1-1 0 0,-1 0 1 0 0,1 0 0 0 0,0 0 0 0 0,-1 0-1 0 0,1-1 1 0 0,-1 1 0 0 0,0-1 0 0 0,0 0 0 0 0,-1 0-1 0 0,1 0-48 0 0,11-12 60 0 0,0 0 0 0 0,-2-1-1 0 0,0 0 1 0 0,-1-1 0 0 0,0 0 0 0 0,-2-1-1 0 0,0 0 1 0 0,-1-1 0 0 0,-1 1 0 0 0,-1-1-1 0 0,0-1 1 0 0,-2 1 0 0 0,-1-1-1 0 0,2-20-59 0 0,-5 39-529 0 0,-1-5-851 0 0,0 6-2743 0 0,-1 0-3587 0 0,0 1-4508 0 0</inkml:trace>
  <inkml:trace contextRef="#ctx0" brushRef="#br0" timeOffset="35997.08">2457 1588 5145 0 0,'0'0'3517'0'0,"0"0"-1330"0"0,0 0-309 0 0,0 0 94 0 0,0 0-79 0 0,0 0-265 0 0,0 0-380 0 0,0 0-302 0 0,0 0-226 0 0,0 0-153 0 0,0 0-147 0 0,0 0-146 0 0,0 0-75 0 0,-11-11-48 0 0,-34-32 6 0 0,44 42-148 0 0,0 0 1 0 0,0 0-1 0 0,0 1 0 0 0,0-1 0 0 0,-1 0 1 0 0,1 1-1 0 0,0-1 0 0 0,-1 1 0 0 0,1-1 1 0 0,0 1-1 0 0,-1 0 0 0 0,1 0 0 0 0,0 0 0 0 0,-1 0 1 0 0,1 0-1 0 0,-1 0 0 0 0,1 0 0 0 0,0 0 1 0 0,-1 0-1 0 0,1 0 0 0 0,0 1 0 0 0,-1-1 0 0 0,1 1 1 0 0,0-1-1 0 0,-1 1 0 0 0,1-1 0 0 0,0 1 1 0 0,0 0-1 0 0,0 0-9 0 0,-7 2 68 0 0,-13 4 87 0 0,0 1-1 0 0,1 1 0 0 0,0 1 1 0 0,1 0-1 0 0,0 2 0 0 0,0 0 1 0 0,1 1-1 0 0,-5 6-154 0 0,22-19-3 0 0,0 1 0 0 0,0 0 0 0 0,0 1 1 0 0,0-1-1 0 0,0 0 0 0 0,0 0 0 0 0,1 0 0 0 0,-1 0 0 0 0,0 1 0 0 0,1-1 0 0 0,-1 0 0 0 0,1 1 0 0 0,-1-1 0 0 0,1 0 0 0 0,0 1 0 0 0,0-1 1 0 0,-1 1-1 0 0,1-1 0 0 0,0 0 0 0 0,0 1 0 0 0,0-1 0 0 0,1 1 0 0 0,-1-1 0 0 0,0 0 0 0 0,0 1 0 0 0,1-1 0 0 0,-1 1 0 0 0,1-1 0 0 0,-1 0 1 0 0,1 0-1 0 0,0 1 0 0 0,-1-1 0 0 0,1 0 0 0 0,0 0 0 0 0,0 0 0 0 0,0 0 0 0 0,0 0 0 0 0,0 0 0 0 0,0 0 0 0 0,0 0 0 0 0,0 0 0 0 0,0 0 1 0 0,0 0-1 0 0,1-1 3 0 0,62 35-48 0 0,-57-31 64 0 0,-1-3-9 0 0,0 0 0 0 0,-1 1 0 0 0,1 0 0 0 0,0 0 1 0 0,-1 1-1 0 0,0 0 0 0 0,0-1 0 0 0,0 2 0 0 0,0-1 0 0 0,0 1 0 0 0,-1-1 0 0 0,1 1 0 0 0,-1 0 0 0 0,0 1 0 0 0,0-1 0 0 0,0 1 0 0 0,-1 0 0 0 0,0 0 0 0 0,0 0 0 0 0,0 0 1 0 0,-1 1-1 0 0,1-1 0 0 0,-1 1 0 0 0,0-1 0 0 0,-1 1 0 0 0,0 0 0 0 0,1 2-7 0 0,-5 2 50 0 0,-1-1 1 0 0,0 1-1 0 0,0-1 0 0 0,-1 0 1 0 0,0 0-1 0 0,0-1 0 0 0,-1 0 1 0 0,0 0-1 0 0,-1 0 0 0 0,0-1 1 0 0,0 0-1 0 0,-1 0 1 0 0,1 0-1 0 0,-2-1 0 0 0,1-1 1 0 0,0 1-1 0 0,-1-1 0 0 0,0-1 1 0 0,0 1-1 0 0,-1-2 0 0 0,-1 1-50 0 0,-25 16-71 0 0,-49 22-2948 0 0,82-41 2330 0 0,2-1-3835 0 0,1-1-4663 0 0,0-2 1116 0 0</inkml:trace>
  <inkml:trace contextRef="#ctx0" brushRef="#br0" timeOffset="36256.1">2808 1444 14699 0 0,'0'0'1938'0'0,"0"0"-751"0"0,0 0-342 0 0,0 0 153 0 0,0 0 218 0 0,0 0 107 0 0,0 0-119 0 0,0 0-253 0 0,0 0-188 0 0,0 0-139 0 0,-13 38-81 0 0,-43 117-108 0 0,18-43 66 0 0,29-84-475 0 0,1 0 0 0 0,1 1 0 0 0,1 0 0 0 0,2 0 0 0 0,1 1 0 0 0,1-1 0 0 0,2 1 0 0 0,2 18-26 0 0,0-38-120 0 0,0 1-1 0 0,1-1 1 0 0,0 0-1 0 0,1 0 1 0 0,0-1-1 0 0,0 1 1 0 0,1-1-1 0 0,0 1 1 0 0,1-2-1 0 0,0 1 1 0 0,4 3 120 0 0,-12-15-7584 0 0,-3-5 1637 0 0,1 1-5440 0 0</inkml:trace>
  <inkml:trace contextRef="#ctx0" brushRef="#br0" timeOffset="36823.28">2414 1731 14539 0 0,'0'0'2491'0'0,"0"0"-700"0"0,0 0-597 0 0,0 0-275 0 0,0 0-148 0 0,0 0-130 0 0,0 0-138 0 0,0 0-82 0 0,0 0-34 0 0,0 0 16 0 0,0 0 12 0 0,0 0-78 0 0,26 1-66 0 0,86 4-63 0 0,419 8-2167 0 0,-366-24-3793 0 0,-153 9 7544 0 0,-23 5 1558 0 0,-16 7-1709 0 0,-109 82-277 0 0,116-76-1326 0 0,11-11-35 0 0,0 1-1 0 0,1 0 0 0 0,-1 1 1 0 0,1 0-1 0 0,1 0 0 0 0,-1 1 1 0 0,1 0-1 0 0,1 0 0 0 0,-1 1 0 0 0,1 0 1 0 0,1 0-1 0 0,0 0 0 0 0,0 1 1 0 0,1-1-1 0 0,0 1 0 0 0,1 0 1 0 0,0 1-1 0 0,-2 8-2 0 0,7-16 14 0 0,0-1 0 0 0,0 0 0 0 0,0 1 1 0 0,0-1-1 0 0,0 0 0 0 0,0 0 0 0 0,1-1 0 0 0,-1 1 1 0 0,1 0-1 0 0,-1-1 0 0 0,1 1 0 0 0,0-1 0 0 0,0 0 0 0 0,0 0 1 0 0,-1 0-1 0 0,1 0 0 0 0,0-1 0 0 0,0 1 0 0 0,0-1 1 0 0,0 1-1 0 0,0-1 0 0 0,0 0 0 0 0,0-1 0 0 0,0 1 0 0 0,0 0 1 0 0,0-1-1 0 0,0 1 0 0 0,0-1 0 0 0,0 0 0 0 0,0 0 1 0 0,0 0-1 0 0,-1-1 0 0 0,3 0-14 0 0,21-12 127 0 0,-1-2-1 0 0,0-1 1 0 0,-1 0 0 0 0,-1-2-1 0 0,0-1 1 0 0,-2 0 0 0 0,0-2-1 0 0,-2 0 1 0 0,2-4-127 0 0,28-29 162 0 0,-47 52-164 0 0,1 0 0 0 0,0 1 1 0 0,-1-1-1 0 0,1 0 0 0 0,0 1 1 0 0,0 0-1 0 0,0 0 1 0 0,1 0-1 0 0,-1 0 0 0 0,1 0 1 0 0,-1 1-1 0 0,1-1 1 0 0,-1 1-1 0 0,1 0 0 0 0,0 0 1 0 0,-1 1-1 0 0,1-1 1 0 0,0 1-1 0 0,1-1 2 0 0,6 46-177 0 0,-11 90-1736 0 0,19-92-1692 0 0,-11-31-1556 0 0,-2-4-6464 0 0</inkml:trace>
  <inkml:trace contextRef="#ctx0" brushRef="#br0" timeOffset="37193.314">3589 2007 15419 0 0,'0'0'2198'0'0,"0"0"-530"0"0,0 0-321 0 0,0 0-221 0 0,0 0-102 0 0,0 0-164 0 0,0 0-182 0 0,0 0-109 0 0,0 0-99 0 0,0 0-58 0 0,0 0-59 0 0,0 0-65 0 0,0 0-86 0 0,15-23-49 0 0,47-72-16 0 0,-17 44 35 0 0,0 33-304 0 0,-32 51-321 0 0,-6 18 293 0 0,-7-46 153 0 0,0-1 0 0 0,0 0 1 0 0,0 1-1 0 0,0-1 0 0 0,1 0 1 0 0,0 0-1 0 0,0 1 0 0 0,0-1 1 0 0,1 0-1 0 0,-1 0 0 0 0,1 0 1 0 0,0 0-1 0 0,0-1 1 0 0,0 1-1 0 0,1 0 0 0 0,-1-1 1 0 0,1 0-1 0 0,0 1 7 0 0,3 0 38 0 0,-1 0-1 0 0,0-1 1 0 0,1 0 0 0 0,0 0 0 0 0,0-1-1 0 0,0 1 1 0 0,0-1 0 0 0,0-1 0 0 0,0 1-1 0 0,0-1 1 0 0,1 0 0 0 0,-1 0-1 0 0,1-1 1 0 0,-1 0 0 0 0,0 0 0 0 0,1-1-1 0 0,-1 1 1 0 0,0-1 0 0 0,1-1 0 0 0,-1 1-1 0 0,0-1 1 0 0,0 0 0 0 0,0-1 0 0 0,0 1-1 0 0,0-1 1 0 0,-1 0 0 0 0,1-1-1 0 0,-1 1 1 0 0,0-1 0 0 0,0 0 0 0 0,0 0-1 0 0,-1-1 1 0 0,1 1 0 0 0,0-3-38 0 0,25-25 183 0 0,-1-1 0 0 0,-2-1 0 0 0,-1-1 0 0 0,14-30-183 0 0,-12 10-1468 0 0,-15 28-7234 0 0,-9 22-3569 0 0</inkml:trace>
  <inkml:trace contextRef="#ctx0" brushRef="#br0" timeOffset="37455.009">4541 1297 19860 0 0,'0'0'1271'0'0,"0"0"-361"0"0,0 0-93 0 0,0 0 75 0 0,0 0 106 0 0,0 0-35 0 0,0 0-123 0 0,0 0-152 0 0,0 0-190 0 0,0 0-108 0 0,0 0-80 0 0,4 32-69 0 0,11 101-78 0 0,-22-34 14 0 0,-22 182-181 0 0,25-168-7209 0 0,1-130 2679 0 0,-2 5-3463 0 0,2 5-1273 0 0</inkml:trace>
  <inkml:trace contextRef="#ctx0" brushRef="#br0" timeOffset="37764.696">4263 1569 15131 0 0,'0'0'2039'0'0,"0"0"-546"0"0,0 0-357 0 0,0 0-7 0 0,0 0 56 0 0,0 0-36 0 0,0 0-164 0 0,0 0-220 0 0,0 0-192 0 0,30-1-122 0 0,100-4-72 0 0,213-3-55 0 0,-305 12-1618 0 0,-14 3-5219 0 0,-17-4-5650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1:29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717 365 0 0 0,'0'0'583'0'0,"0"0"696"0"0,0 0 201 0 0,0 0 194 0 0,0 0 239 0 0,0 0 96 0 0,0 0-82 0 0,0 0-187 0 0,0 0-223 0 0,0 0-225 0 0,0 0-146 0 0,-1-8-130 0 0,-4-25-147 0 0,5 31-714 0 0,-1 0 0 0 0,-1 0 0 0 0,1 1 0 0 0,0-1 0 0 0,0 0 0 0 0,-1 0 0 0 0,1 1 0 0 0,-1-1 0 0 0,1 1 0 0 0,-1-1 0 0 0,0 1 0 0 0,1 0 0 0 0,-1 0 0 0 0,0 0 0 0 0,0 0 0 0 0,0 0 0 0 0,0 0 0 0 0,0 0 0 0 0,0 1 0 0 0,0-1 0 0 0,0 1 0 0 0,-1-1-1 0 0,1 1 1 0 0,0 0 0 0 0,-2 0-155 0 0,-13 0 210 0 0,-1 2 0 0 0,1 0-1 0 0,-1 1 1 0 0,1 0 0 0 0,0 2 0 0 0,0 0-1 0 0,1 1 1 0 0,-1 0 0 0 0,1 1-1 0 0,1 1 1 0 0,-1 1 0 0 0,1 0-1 0 0,-11 10-209 0 0,10-7 50 0 0,0 0 0 0 0,1 0-1 0 0,0 2 1 0 0,2 0-1 0 0,-1 0 1 0 0,2 2 0 0 0,0-1-1 0 0,0 1 1 0 0,2 1 0 0 0,0 0-1 0 0,1 1 1 0 0,1 0 0 0 0,0 0-1 0 0,-2 12-49 0 0,8-26 11 0 0,0 1 0 0 0,1 0 0 0 0,0-1 1 0 0,0 1-1 0 0,0 0 0 0 0,0 0 0 0 0,1 0 0 0 0,0-1 0 0 0,0 1 0 0 0,0 0 0 0 0,1 0 0 0 0,-1 0 1 0 0,1 0-1 0 0,0-1 0 0 0,1 1 0 0 0,-1 0 0 0 0,1-1 0 0 0,0 1 0 0 0,0-1 0 0 0,0 0 0 0 0,1 1 0 0 0,0-1 1 0 0,-1 0-1 0 0,1-1 0 0 0,1 1 0 0 0,-1 0 0 0 0,0-1 0 0 0,1 0 0 0 0,0 0 0 0 0,0 0 0 0 0,0 0 0 0 0,0 0 1 0 0,0-1-1 0 0,1 0 0 0 0,-1 0 0 0 0,1 0 0 0 0,-1 0 0 0 0,1-1 0 0 0,-1 0 0 0 0,1 0 0 0 0,0 0 1 0 0,0-1-1 0 0,4 1-11 0 0,2-1 67 0 0,0-1 1 0 0,0 0 0 0 0,0 0-1 0 0,-1-1 1 0 0,1-1 0 0 0,0 0-1 0 0,-1 0 1 0 0,1-1 0 0 0,-1 0-1 0 0,0-1 1 0 0,-1 0 0 0 0,6-4-68 0 0,9-7 71 0 0,0-1-1 0 0,-1-2 1 0 0,-1 0 0 0 0,-1-2 0 0 0,-1 0 0 0 0,-1-1-1 0 0,0-1 1 0 0,-2-1 0 0 0,-1 0 0 0 0,1-5-71 0 0,38-96 228 0 0,-45 272 171 0 0,-3-122-357 0 0,0 0 0 0 0,2-1 0 0 0,1 0 0 0 0,1-1 0 0 0,1 0 0 0 0,0 0 0 0 0,9 8-42 0 0,42 35-513 0 0,-47-66-2716 0 0,-15-12-1760 0 0,0 0-2595 0 0,0 8-3904 0 0</inkml:trace>
  <inkml:trace contextRef="#ctx0" brushRef="#br0" timeOffset="334.064">1100 144 8426 0 0,'0'0'2918'0'0,"0"0"-835"0"0,0 0-425 0 0,0 0-105 0 0,0 0-140 0 0,0 0-283 0 0,0 0-343 0 0,0 0-249 0 0,0 0-78 0 0,0 0 43 0 0,0 0 77 0 0,0 0 23 0 0,9 10-46 0 0,72 76 719 0 0,-64-70-1197 0 0,-1 2-1 0 0,-1-1 1 0 0,-1 2-1 0 0,0 0 1 0 0,-2 1-1 0 0,0 0 1 0 0,-1 0-1 0 0,-1 1 1 0 0,-1 1 0 0 0,-1 0-1 0 0,-1 0 1 0 0,-1 1-1 0 0,0-1 1 0 0,-2 1-1 0 0,-1 1 1 0 0,-1-1-1 0 0,-1 12-78 0 0,-1-26-51 0 0,-1 1-1 0 0,0-1 1 0 0,-1 0-1 0 0,0 0 1 0 0,-1 0-1 0 0,0 0 1 0 0,0 0-1 0 0,-1 0 1 0 0,0-1-1 0 0,0 0 1 0 0,-1 1-1 0 0,0-2 1 0 0,0 1-1 0 0,-1-1 1 0 0,0 1-1 0 0,-1-2 1 0 0,1 1-1 0 0,-8 5 52 0 0,-64 43-3718 0 0,-4-15-6977 0 0,67-36 215 0 0</inkml:trace>
  <inkml:trace contextRef="#ctx0" brushRef="#br0" timeOffset="854.988">266 0 0 0 0,'0'0'1486'0'0,"0"0"117"0"0,0 0 41 0 0,0 0 23 0 0,0 0-104 0 0,0 0-100 0 0,0 0-96 0 0,0 0-96 0 0,0 0-64 0 0,0 0-40 0 0,0 0-71 0 0,-13 1-85 0 0,-41 5-103 0 0,51-5-726 0 0,-1 0 0 0 0,0 1-1 0 0,0-1 1 0 0,0 0 0 0 0,1 1 0 0 0,-1 0-1 0 0,1 0 1 0 0,-1 0 0 0 0,1 0 0 0 0,0 1 0 0 0,0-1-1 0 0,0 1 1 0 0,0 0 0 0 0,1 0 0 0 0,-1 0-1 0 0,1 0 1 0 0,-2 2-182 0 0,-5 6 505 0 0,-7 11-202 0 0,1 0-1 0 0,1 1 0 0 0,0 1 1 0 0,2 0-1 0 0,1 0 0 0 0,1 2 1 0 0,2-1-1 0 0,0 1 0 0 0,1 0 0 0 0,2 1 1 0 0,1-1-1 0 0,1 1 0 0 0,1 0 1 0 0,1 0-1 0 0,2 20-302 0 0,0-27 44 0 0,0-1 0 0 0,2 1 0 0 0,0-1-1 0 0,1 0 1 0 0,0 0 0 0 0,2-1 0 0 0,0 1 0 0 0,2-1 0 0 0,0 0 0 0 0,0-1 0 0 0,2 0 0 0 0,0 0 0 0 0,1-1-1 0 0,1-1 1 0 0,0 0 0 0 0,1 0 0 0 0,0-1 0 0 0,2-1 0 0 0,-1 0 0 0 0,2-1 0 0 0,-1-1 0 0 0,2 0 0 0 0,-1-1-1 0 0,1-1 1 0 0,6 2-44 0 0,19-1-1310 0 0,-24-9-7510 0 0,-12-1-3209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5382 538 992 0 0,'0'0'1954'0'0,"0"0"-44"0"0,0 0 73 0 0,0 0 148 0 0,0 0 57 0 0,0 0-178 0 0,0 0-307 0 0,0 0-376 0 0,0 0-313 0 0,0 0-198 0 0,0 0-105 0 0,0 0-61 0 0,0 0-36 0 0,14-4 1521 0 0,8-21-1103 0 0,-16 20-852 0 0,0-1 0 0 0,-1 0 0 0 0,0 0 0 0 0,0 0 0 0 0,0-1 0 0 0,-1 0 1 0 0,1 0-1 0 0,-2 0 0 0 0,1 0 0 0 0,-1-1 0 0 0,0 1 0 0 0,-1-1 0 0 0,0 0 0 0 0,1-4-180 0 0,3-24 840 0 0,-6 35-767 0 0,0 1-2 0 0,0 0 10 0 0,15 38-126 0 0,23 212 461 0 0,-22-176-340 0 0,3-1 1 0 0,4 0-1 0 0,2-2 1 0 0,20 35-77 0 0,-17-18 84 0 0,-27-87-55 0 0,-1-1 34 0 0,0 0-42 0 0,0 0-4 0 0,0 0 35 0 0,0 0 8 0 0,0 0 36 0 0,2-30 676 0 0,0-9-746 0 0,3 0 0 0 0,1 1 0 0 0,2 0 0 0 0,2 1 0 0 0,1 0 0 0 0,6-11-26 0 0,14-52 20 0 0,-3 3-66 0 0,-5-2-1 0 0,-4-1 0 0 0,5-97 47 0 0,-15 155-918 0 0,-9 41 794 0 0,1 1 0 0 0,0-1 0 0 0,0 0 0 0 0,-1 0 0 0 0,1 0 1 0 0,0 1-1 0 0,0-1 0 0 0,0 0 0 0 0,0 1 0 0 0,0-1 0 0 0,0 1 0 0 0,0-1 0 0 0,0 1 0 0 0,0 0 1 0 0,0-1-1 0 0,0 1 0 0 0,0 0 0 0 0,0 0 0 0 0,0-1 0 0 0,0 1 0 0 0,0 0 0 0 0,0 0 1 0 0,0 0-1 0 0,1 1 0 0 0,-1-1 0 0 0,0 0 0 0 0,0 0 0 0 0,0 0 0 0 0,0 1 0 0 0,0-1 0 0 0,0 1 1 0 0,0-1-1 0 0,0 1 0 0 0,0-1 0 0 0,0 1 0 0 0,0 0 124 0 0,12 7-2882 0 0,-5-2-2303 0 0,-1 1-6496 0 0</inkml:trace>
  <inkml:trace contextRef="#ctx0" brushRef="#br0" timeOffset="786.141">6216 697 2721 0 0,'0'0'1965'0'0,"0"0"-62"0"0,0 0 40 0 0,0 0 25 0 0,0 0-185 0 0,0 0-392 0 0,0 0-413 0 0,0 0-277 0 0,0 0-113 0 0,0 0 20 0 0,0 0 8 0 0,0 0-35 0 0,0 0-60 0 0,-15 19-88 0 0,-48 64-57 0 0,14 10 415 0 0,46-87-750 0 0,-9 16 105 0 0,1 0-1 0 0,1 1 1 0 0,1 0 0 0 0,1 1 0 0 0,1 0 0 0 0,-3 19-146 0 0,14-36 2609 0 0,8-31-2048 0 0,-3 5-356 0 0,1 4-124 0 0,163-220 577 0 0,-159 220-652 0 0,-1-1 13 0 0,1 0-1 0 0,1 1 1 0 0,0 1 0 0 0,1 0 0 0 0,1 1 0 0 0,0 0-1 0 0,1 2 1 0 0,0 0 0 0 0,8-2-19 0 0,-24 12-2 0 0,-1 1-1 0 0,1 0 1 0 0,0 0-1 0 0,-1 0 1 0 0,1 0 0 0 0,0 0-1 0 0,-1 1 1 0 0,1-1-1 0 0,-1 0 1 0 0,1 1-1 0 0,0-1 1 0 0,-1 1 0 0 0,1 0-1 0 0,-1-1 1 0 0,1 1-1 0 0,-1 0 1 0 0,0 0-1 0 0,1 0 1 0 0,-1 0 0 0 0,0 0-1 0 0,0 0 1 0 0,1 0-1 0 0,-1 1 1 0 0,0-1 0 0 0,0 0-1 0 0,0 1 1 0 0,-1-1-1 0 0,1 1 1 0 0,0-1-1 0 0,0 1 1 0 0,-1-1 0 0 0,1 1-1 0 0,-1-1 1 0 0,1 1-1 0 0,-1 0 1 0 0,0-1-1 0 0,0 1 1 0 0,0 0 0 0 0,1-1-1 0 0,-2 1 1 0 0,1 0-1 0 0,0-1 1 0 0,0 1 0 0 0,0-1-1 0 0,-1 1 1 0 0,1 0-1 0 0,-1-1 1 0 0,1 1-1 0 0,-1-1 1 0 0,0 1 0 0 0,0-1-1 0 0,0 1 1 0 0,1-1-1 0 0,-2 0 3 0 0,2 12 2 0 0,-13 131 164 0 0,13-128-160 0 0,0-1 1 0 0,1 1-1 0 0,1-1 0 0 0,0 0 0 0 0,1 0 0 0 0,1 0 0 0 0,1 0 0 0 0,0 0 0 0 0,6 12-6 0 0,37 73 119 0 0,-42-86 399 0 0,-10-20 987 0 0,-46-49-1224 0 0,30 33-333 0 0,-1 1 1 0 0,-1 1-1 0 0,0 0 0 0 0,-1 2 0 0 0,-2 1 1 0 0,1 1-1 0 0,-2 1 0 0 0,0 1 0 0 0,-1 1 1 0 0,0 2-1 0 0,-2 0 52 0 0,-10 6-544 0 0,22 5-2838 0 0,5 1-3632 0 0,8-1-5287 0 0</inkml:trace>
  <inkml:trace contextRef="#ctx0" brushRef="#br0" timeOffset="-2918.849">2004 196 5113 0 0,'0'0'864'0'0,"0"0"-78"0"0,0 0 374 0 0,0 0 479 0 0,0 0 245 0 0,0 0 1 0 0,0 0-137 0 0,0 0-211 0 0,0 0-257 0 0,36-2-251 0 0,117-10-192 0 0,-42-14 395 0 0,-104 23-1141 0 0,12-2 121 0 0,-1-1 0 0 0,0-1 0 0 0,0-1-1 0 0,0 0 1 0 0,-1-1 0 0 0,0-1 0 0 0,-1-1-1 0 0,0 0 1 0 0,0-1 0 0 0,-1-1 0 0 0,-1 0-1 0 0,6-8-211 0 0,-18 19-127 0 0,-2 2 163 0 0,0 0-1 0 0,1 0 1 0 0,-1 0-1 0 0,0 0 1 0 0,1-1-1 0 0,-1 1 1 0 0,0 0-1 0 0,1 0 1 0 0,-1 0-1 0 0,0 0 1 0 0,0-1-1 0 0,1 1 1 0 0,-1 0-1 0 0,0 0 1 0 0,0-1-1 0 0,1 1 1 0 0,-1 0-1 0 0,0 0 0 0 0,0-1 1 0 0,0 1-1 0 0,1 0 1 0 0,-1-1-1 0 0,0 1 1 0 0,0 0-1 0 0,0-1 1 0 0,0 1-1 0 0,0 0 1 0 0,0-1-1 0 0,0 1 1 0 0,1 0-1 0 0,-1-1 1 0 0,0 1-1 0 0,0 0 1 0 0,0-1-1 0 0,-1 1 1 0 0,1 0-1 0 0,0-1 1 0 0,0 1-1 0 0,0-1 1 0 0,0 1-1 0 0,0 0 0 0 0,0 0 1 0 0,0-1-1 0 0,-1 1 1 0 0,1 0-1 0 0,0-1 1 0 0,0 1-1 0 0,0 0 1 0 0,-1-1-1 0 0,1 1 1 0 0,0 0-1 0 0,0 0 1 0 0,-1 0-1 0 0,1-1 1 0 0,0 1-1 0 0,-1 0 1 0 0,1 0-1 0 0,0 0 1 0 0,-1-1-1 0 0,1 1 1 0 0,0 0-1 0 0,-1 0 0 0 0,1 0 1 0 0,0 0-1 0 0,-1 0 1 0 0,1 0-1 0 0,0 0 1 0 0,-1 0-1 0 0,1 0 1 0 0,-1 0-36 0 0,-12 28-59 0 0,-27 134 128 0 0,21 89 144 0 0,14-140-112 0 0,-21 287 204 0 0,-31-148-269 0 0,48-195-900 0 0,9-55 497 0 0,0 0-117 0 0,0 0-178 0 0,0 0-197 0 0,-2-32-13740 0 0,-2 24 5786 0 0</inkml:trace>
  <inkml:trace contextRef="#ctx0" brushRef="#br0" timeOffset="-2618.129">2046 730 8290 0 0,'0'0'1804'0'0,"0"0"-141"0"0,0 0-5 0 0,0 0 73 0 0,0 0-51 0 0,0 0-181 0 0,0 0-224 0 0,35-7-213 0 0,113-22-178 0 0,170-33 2726 0 0,-122 21-2575 0 0,-230 135-60 0 0,32-87-960 0 0,1 1 1 0 0,0-1 0 0 0,0 0 0 0 0,1 1-1 0 0,0-1 1 0 0,0 1 0 0 0,1-1-1 0 0,0 0 1 0 0,0 1 0 0 0,1-1-1 0 0,0 0 1 0 0,0 0 0 0 0,3 6-16 0 0,-4-7-161 0 0,2 3 204 0 0,2-6-7403 0 0,-5-3-3434 0 0</inkml:trace>
  <inkml:trace contextRef="#ctx0" brushRef="#br0" timeOffset="-2346.423">2987 1021 17268 0 0,'0'0'1624'0'0,"0"0"-729"0"0,0 0-386 0 0,0 0-1 0 0,0 0 51 0 0,0 0 20 0 0,0 0-87 0 0,0 0-166 0 0,0 0-106 0 0,0 0-96 0 0,0 0-86 0 0,0 0-84 0 0,5 18-90 0 0,25 85-623 0 0,-29-89-1449 0 0,0-7-3783 0 0,-1-6-5258 0 0</inkml:trace>
  <inkml:trace contextRef="#ctx0" brushRef="#br0" timeOffset="-2086.457">2956 424 13547 0 0,'0'0'1584'0'0,"0"0"-712"0"0,0 0-407 0 0,0 0-129 0 0,0 0-120 0 0,0 0-112 0 0,0 0-160 0 0,0 0-128 0 0,0 0-96 0 0,0 0-217 0 0,0 0-399 0 0,0 0-824 0 0,0 0-2369 0 0,0 0-5313 0 0</inkml:trace>
  <inkml:trace contextRef="#ctx0" brushRef="#br0" timeOffset="-1795.217">3245 1128 1776 0 0,'0'0'4707'0'0,"0"0"-1605"0"0,0 0-688 0 0,0 0-127 0 0,0 0-79 0 0,0 0-243 0 0,0 0-330 0 0,0 0-331 0 0,0 0-321 0 0,0 0-271 0 0,0 0-156 0 0,0 0-85 0 0,0 0-67 0 0,17-21-32 0 0,53-63-61 0 0,-25-6 394 0 0,21-36-237 0 0,-65 127-481 0 0,1-1 1 0 0,-1 0-1 0 0,1 1 0 0 0,-1-1 0 0 0,0 1 0 0 0,0-1 0 0 0,1 1 1 0 0,-1-1-1 0 0,0 1 0 0 0,0 0 0 0 0,0 0 0 0 0,0 0 0 0 0,0 0 1 0 0,0 0-1 0 0,0 0 0 0 0,0 0 0 0 0,0 0 0 0 0,0 0 0 0 0,0 0 1 0 0,-1 0-1 0 0,1 1 0 0 0,0-1 0 0 0,-1 0 0 0 0,1 1 0 0 0,-1-1 0 0 0,0 0 1 0 0,1 1-1 0 0,-1-1 0 0 0,0 0 0 0 0,0 1 0 0 0,0-1 0 0 0,0 1 1 0 0,0-1-1 0 0,0 0 0 0 0,0 1 0 0 0,0 0 13 0 0,0 0-10 0 0,8 30-82 0 0,-7-22 85 0 0,1 0-1 0 0,0 0 1 0 0,1 0-1 0 0,0 0 1 0 0,1 0-1 0 0,0-1 0 0 0,0 1 1 0 0,1-1-1 0 0,0 0 1 0 0,1-1-1 0 0,0 1 0 0 0,6 6 8 0 0,-8-11 16 0 0,-1 0 1 0 0,1-1-1 0 0,0 0 0 0 0,0 1 0 0 0,0-1 0 0 0,0 0 0 0 0,0-1 0 0 0,1 1 0 0 0,-1-1 0 0 0,1 0 0 0 0,-1 0 0 0 0,1-1 0 0 0,0 1 0 0 0,0-1 0 0 0,0 0 0 0 0,0 0 0 0 0,0-1 0 0 0,0 1 0 0 0,0-1 0 0 0,0 0 0 0 0,0 0 0 0 0,0-1 0 0 0,1 0-16 0 0,-2-1 10 0 0,0-1 1 0 0,-1 0 0 0 0,0 0-1 0 0,1 0 1 0 0,-1 0 0 0 0,0-1-1 0 0,-1 1 1 0 0,1-1 0 0 0,0 0-1 0 0,-1 0 1 0 0,0 0 0 0 0,0 0-1 0 0,0 0 1 0 0,-1 0 0 0 0,1 0-1 0 0,-1-1 1 0 0,0 1 0 0 0,0-5-11 0 0,12-26-754 0 0,16-7-4378 0 0,-19 29-2157 0 0,-2 2-4678 0 0</inkml:trace>
  <inkml:trace contextRef="#ctx0" brushRef="#br0" timeOffset="-1380.173">4038 745 13163 0 0,'0'0'1812'0'0,"0"0"-326"0"0,0 0-154 0 0,0 0 18 0 0,0 0-75 0 0,0 0-184 0 0,0 0-210 0 0,0 0-254 0 0,0 0-218 0 0,0 0-154 0 0,-32 27-91 0 0,-99 88-81 0 0,127-113-80 0 0,1 0 1 0 0,-1 1-1 0 0,1-1 0 0 0,0 1 1 0 0,0-1-1 0 0,0 1 0 0 0,0 0 1 0 0,1 0-1 0 0,-1 1 0 0 0,1-1 1 0 0,0 0-1 0 0,0 1 1 0 0,0 0-1 0 0,0-1 0 0 0,0 1 1 0 0,1 0-1 0 0,0 0 0 0 0,-1 3-3 0 0,0 4 5 0 0,1-6-7 0 0,0 0 0 0 0,0 0 0 0 0,0 0 0 0 0,1 0 0 0 0,-1 0 0 0 0,1 0-1 0 0,0 0 1 0 0,1 0 0 0 0,-1-1 0 0 0,1 1 0 0 0,0 0 0 0 0,0 0 0 0 0,1 0 0 0 0,-1 0 0 0 0,1-1 0 0 0,0 1 0 0 0,0-1-1 0 0,1 1 1 0 0,0-1 0 0 0,-1 0 0 0 0,1 0 0 0 0,0 0 0 0 0,1-1 0 0 0,-1 1 0 0 0,1-1 0 0 0,0 1 0 0 0,-1-1-1 0 0,2 0 1 0 0,-1-1 0 0 0,0 1 0 0 0,0-1 0 0 0,1 0 0 0 0,-1 0 0 0 0,1 0 0 0 0,3 1 2 0 0,4 1 63 0 0,-1-1 1 0 0,1 0-1 0 0,-1-1 1 0 0,1 0-1 0 0,0-1 1 0 0,0 0-1 0 0,0-1 1 0 0,0 0-1 0 0,0-1 1 0 0,-1 0-1 0 0,1-1 1 0 0,0 0-1 0 0,-1-1 1 0 0,1 0-1 0 0,-1-1 1 0 0,0-1-1 0 0,0 1 1 0 0,0-2-1 0 0,-1 1 1 0 0,0-1-1 0 0,10-8-63 0 0,-1 1 140 0 0,0-1-1 0 0,-1-1 1 0 0,-1 0-1 0 0,0-2 1 0 0,-1 1-1 0 0,-1-2 0 0 0,0 0 1 0 0,-2-1-1 0 0,1-2-139 0 0,11-26-11 0 0,-3 0-1 0 0,-1-1 1 0 0,-3-1-1 0 0,-2-1 1 0 0,6-30 11 0 0,-19 65-119 0 0,0 0 0 0 0,-1 0 1 0 0,-1 0-1 0 0,0 0 0 0 0,-1 0 0 0 0,-1 0 0 0 0,0 0 1 0 0,-1 0-1 0 0,-1 0 0 0 0,0 0 0 0 0,-2-4 119 0 0,2 12-69 0 0,1 0 0 0 0,-1 0 0 0 0,0 0 0 0 0,-1 1 1 0 0,1-1-1 0 0,-1 1 0 0 0,-1 0 0 0 0,1 0 0 0 0,-1 0 0 0 0,0 1 0 0 0,0 0 0 0 0,-1 0 0 0 0,1 0 0 0 0,-1 0 1 0 0,0 1-1 0 0,-1 0 0 0 0,1 0 0 0 0,-1 1 0 0 0,1 0 0 0 0,-1 0 0 0 0,0 0 0 0 0,0 1 0 0 0,0 0 0 0 0,-1 1 69 0 0,-3-1-32 0 0,1 1 0 0 0,0 1 1 0 0,-1 0-1 0 0,1 0 0 0 0,0 1 0 0 0,-1 0 0 0 0,1 1 0 0 0,0 0 0 0 0,0 1 0 0 0,0 0 0 0 0,1 0 0 0 0,-1 1 0 0 0,1 0 0 0 0,-1 1 0 0 0,1 0 1 0 0,1 1-1 0 0,-1 0 0 0 0,1 0 0 0 0,0 0 0 0 0,0 1 0 0 0,1 1 0 0 0,0-1 0 0 0,0 1 0 0 0,1 0 0 0 0,0 1 0 0 0,0-1 0 0 0,1 1 0 0 0,0 0 0 0 0,1 1 1 0 0,-1-1-1 0 0,2 1 0 0 0,0 0 0 0 0,-2 7 32 0 0,0 2 49 0 0,1 1 0 0 0,0 0 0 0 0,2-1 1 0 0,0 1-1 0 0,1 0 0 0 0,1 0 0 0 0,1 0 1 0 0,1 0-1 0 0,1 0 0 0 0,0 0 0 0 0,1-1 1 0 0,2 1-1 0 0,0-1 0 0 0,0-1 0 0 0,2 1 1 0 0,1-1-1 0 0,0 0 0 0 0,1-1 0 0 0,1 0 0 0 0,0-1 1 0 0,1 0-1 0 0,1-1 0 0 0,1 0 0 0 0,4 3-49 0 0,1 0 121 0 0,1-2-1 0 0,0 0 1 0 0,1-1-1 0 0,0-2 1 0 0,1 0-1 0 0,1-1 1 0 0,0-1-1 0 0,22 7-120 0 0,62-2-2353 0 0,-92-16-2252 0 0,-7 0-6994 0 0</inkml:trace>
  <inkml:trace contextRef="#ctx0" brushRef="#br0" timeOffset="-4519.397">940 550 0 0 0,'0'0'251'0'0,"0"0"842"0"0,0 0 382 0 0,0 0 272 0 0,0 0 222 0 0,0 0 105 0 0,0 0-85 0 0,0 0-207 0 0,0 0-283 0 0,0 0-328 0 0,0 0-263 0 0,-4-16-208 0 0,-12-49-120 0 0,15 63-518 0 0,1 0-1 0 0,0 0 1 0 0,-1 1 0 0 0,0-1-1 0 0,1 1 1 0 0,-1-1-1 0 0,0 1 1 0 0,0-1-1 0 0,0 1 1 0 0,0-1-1 0 0,0 1 1 0 0,0 0-1 0 0,-1-1 1 0 0,1 1-1 0 0,0 0 1 0 0,-1 0 0 0 0,1 0-1 0 0,0 0 1 0 0,-1 0-1 0 0,1 0 1 0 0,-1 0-1 0 0,0 1 1 0 0,1-1-1 0 0,-1 1 1 0 0,0-1-1 0 0,1 1 1 0 0,-1-1 0 0 0,0 1-1 0 0,0 0 1 0 0,1 0-1 0 0,-1 0 1 0 0,0 0-1 0 0,0 0 1 0 0,1 0-1 0 0,-1 1 1 0 0,0-1-1 0 0,1 0 1 0 0,-2 1-62 0 0,-7 0 265 0 0,-3-2-113 0 0,0 1 0 0 0,0 1 0 0 0,0 0 0 0 0,0 0 0 0 0,0 2 0 0 0,0-1 0 0 0,0 2 0 0 0,1 0 0 0 0,-1 0-152 0 0,-8 4 68 0 0,0 1 1 0 0,1 1-1 0 0,0 1 1 0 0,0 0-1 0 0,1 2 1 0 0,1 0-1 0 0,0 1 1 0 0,1 1-1 0 0,0 0 1 0 0,1 1-1 0 0,1 1 1 0 0,1 1-1 0 0,0 0 1 0 0,1 1-1 0 0,1 0 1 0 0,1 1-1 0 0,-8 19-68 0 0,18-35 20 0 0,0-1-1 0 0,0 0 1 0 0,0 1 0 0 0,0-1-1 0 0,0 1 1 0 0,1-1 0 0 0,-1 1-1 0 0,1 0 1 0 0,0-1 0 0 0,0 1-1 0 0,0-1 1 0 0,1 1 0 0 0,-1-1-1 0 0,1 1 1 0 0,0-1 0 0 0,0 1-1 0 0,0-1 1 0 0,1 0 0 0 0,-1 1-1 0 0,1-1 1 0 0,-1 0 0 0 0,1 0-1 0 0,0 0 1 0 0,0 0 0 0 0,1-1-1 0 0,-1 1 1 0 0,1 0-1 0 0,-1-1 1 0 0,1 0 0 0 0,0 1-1 0 0,0-1 1 0 0,0 0 0 0 0,0-1-1 0 0,0 1 1 0 0,0 0 0 0 0,0-1-1 0 0,1 0 1 0 0,-1 1 0 0 0,0-2-1 0 0,1 1 1 0 0,-1 0 0 0 0,1-1-1 0 0,-1 1 1 0 0,1-1 0 0 0,0 0-1 0 0,1 0-19 0 0,18-4 207 0 0,0 0-1 0 0,0-2 1 0 0,-1 0-1 0 0,0-2 1 0 0,0 0-1 0 0,-1-2 1 0 0,0 0-1 0 0,-1-1 1 0 0,0-2-1 0 0,17-12-206 0 0,-22 15 69 0 0,29-22 50 0 0,-2-1-1 0 0,-1-2 1 0 0,-2-2 0 0 0,-2-2 0 0 0,-2-1-1 0 0,-1-2 1 0 0,-2-1 0 0 0,0-4-119 0 0,-23 36 266 0 0,-15 27-22 0 0,-4 6-260 0 0,1 5 47 0 0,1 2 0 0 0,1-1-1 0 0,1 1 1 0 0,1 0 0 0 0,2 0-1 0 0,1 1 1 0 0,2 24-31 0 0,2-46 6 0 0,0 1 0 0 0,1-1 0 0 0,0 0 0 0 0,0 1 0 0 0,0-1 0 0 0,1-1 0 0 0,1 1 0 0 0,-1-1 0 0 0,1 1 0 0 0,0-1 0 0 0,1-1 0 0 0,0 1 0 0 0,0-1 0 0 0,0 0 0 0 0,1 0 0 0 0,0-1-1 0 0,6 4-5 0 0,-9-6-29 0 0,0 0 0 0 0,0-1 0 0 0,0 0-1 0 0,0 0 1 0 0,0 0 0 0 0,1 0-1 0 0,-1-1 1 0 0,1 1 0 0 0,0-1-1 0 0,-1-1 1 0 0,1 1 0 0 0,0 0-1 0 0,-1-1 1 0 0,1 0 0 0 0,3-1 29 0 0,34-26-6174 0 0,-36 19 794 0 0,-2 1-6110 0 0</inkml:trace>
  <inkml:trace contextRef="#ctx0" brushRef="#br0" timeOffset="-4189.43">1448 189 12131 0 0,'0'0'1379'0'0,"0"0"-481"0"0,0 0-224 0 0,0 0 243 0 0,0 0 338 0 0,0 0 88 0 0,0 0-120 0 0,0 0-215 0 0,0 0-191 0 0,0 0-151 0 0,19 32-124 0 0,63 101-107 0 0,-60-97-189 0 0,-2 2 1 0 0,-1 0 0 0 0,-2 1 0 0 0,10 37-247 0 0,-13-34 50 0 0,-9-30-73 0 0,-1 0 0 0 0,-1 0 0 0 0,0 1 0 0 0,-1 0 0 0 0,0 0 0 0 0,-1 0 0 0 0,0-1 0 0 0,-1 1 0 0 0,-1 0 0 0 0,0 0 0 0 0,0 0 0 0 0,-2 0 0 0 0,1-1 0 0 0,-5 11 23 0 0,4-14-325 0 0,-1 0 1 0 0,0-1-1 0 0,-1 0 0 0 0,0 0 1 0 0,0 0-1 0 0,-1-1 1 0 0,0 1-1 0 0,0-1 0 0 0,0-1 1 0 0,-1 1-1 0 0,0-1 1 0 0,-1 0-1 0 0,-4 2 325 0 0,-16 9-3992 0 0,11-8-1551 0 0,1-1-4705 0 0</inkml:trace>
  <inkml:trace contextRef="#ctx0" brushRef="#br0" timeOffset="-3885.092">288 185 5745 0 0,'0'0'1607'0'0,"0"0"167"0"0,0 0 105 0 0,0 0 77 0 0,-33 28-75 0 0,-102 88-299 0 0,68-34 308 0 0,61-68-1581 0 0,-1 4-94 0 0,0 0 0 0 0,2 0 1 0 0,0 1-1 0 0,1 0 0 0 0,1 0 1 0 0,0 0-1 0 0,1 0 0 0 0,2 0 0 0 0,0 0 1 0 0,1 0-1 0 0,1 1 0 0 0,0-1 1 0 0,2 0-1 0 0,0-1 0 0 0,1 1 1 0 0,1-1-1 0 0,0 0 0 0 0,2 0 1 0 0,0-1-1 0 0,7 12-215 0 0,4 0 139 0 0,1-1-1 0 0,0-1 1 0 0,2-1 0 0 0,2 0-1 0 0,0-2 1 0 0,1-1 0 0 0,2-1 0 0 0,26 18-139 0 0,-36-30-379 0 0,0 0 0 0 0,0-1 0 0 0,0 0-1 0 0,1-2 1 0 0,1 0 0 0 0,-1-1 0 0 0,1-1 0 0 0,0-1 0 0 0,0 0 0 0 0,10-1 379 0 0,-9-1-5134 0 0,-6 1-6227 0 0</inkml:trace>
  <inkml:trace contextRef="#ctx0" brushRef="#br0" timeOffset="2265.936">1 1496 4713 0 0,'0'0'1303'0'0,"0"0"-419"0"0,0 0-214 0 0,0 0-20 0 0,0 0 61 0 0,0 0 72 0 0,0 0-4 0 0,0 0 46 0 0,0 0 60 0 0,0 0 19 0 0,0 0 15 0 0,11-3-78 0 0,90-13 1280 0 0,475-12 2798 0 0,-117 8-4206 0 0,1089-20 25 0 0,-164 26 1141 0 0,-870-5-1368 0 0,328-39 119 0 0,-516 35-482 0 0,426 11 137 0 0,-515 13-149 0 0,-50-26 77 0 0,-165 21-172 0 0,-34 3-1774 0 0,-5 1-722 0 0,5 0-5764 0 0,6 0-3878 0 0</inkml:trace>
  <inkml:trace contextRef="#ctx0" brushRef="#br0" timeOffset="2841.199">7341 568 1784 0 0,'0'0'1998'0'0,"0"0"-144"0"0,0 0-47 0 0,0 0 52 0 0,0 0 72 0 0,0 0-79 0 0,0 0-178 0 0,0 0-272 0 0,0 0-353 0 0,0 0-260 0 0,0 0-172 0 0,0 0-77 0 0,-1-9 2 0 0,-3-29 52 0 0,3 28 1281 0 0,1 9 1575 0 0,-6 4-3160 0 0,-90 38 130 0 0,113-42-327 0 0,74-50 390 0 0,-93 50-671 0 0,-9 12-5062 0 0,10-7-1627 0 0,0 0-5326 0 0</inkml:trace>
  <inkml:trace contextRef="#ctx0" brushRef="#br0" timeOffset="3251.281">7390 837 9890 0 0,'0'0'2213'0'0,"0"0"-488"0"0,0 0-200 0 0,0 0-28 0 0,0 0-123 0 0,0 0-179 0 0,0 0-240 0 0,0 0-254 0 0,0 0-167 0 0,0 0-128 0 0,0 0-107 0 0,0 0-32 0 0,0 0-7 0 0,2 10 1078 0 0,-47 42-505 0 0,59-45-524 0 0,66-39 304 0 0,-74 29 106 0 0,-30 13-490 0 0,-31 22-1440 0 0,55-28-1361 0 0,0-3-5702 0 0,0-1-4022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15603 0 0,'0'0'1766'0'0,"0"0"-980"0"0,0 0-350 0 0,0 0 205 0 0,0 0 255 0 0,0 0 135 0 0,0 0-109 0 0,0 0-263 0 0,0 0-197 0 0,-12 37-91 0 0,-42 121-80 0 0,33-101-189 0 0,3 1 1 0 0,2 0-1 0 0,2 1 0 0 0,3 1 1 0 0,1 12-103 0 0,10-71-80 0 0,4 140-561 0 0,6-114-3082 0 0,7-4-3558 0 0,-15-23-3770 0 0</inkml:trace>
  <inkml:trace contextRef="#ctx0" brushRef="#br0" timeOffset="177.727">0 317 17188 0 0,'0'0'976'0'0,"0"0"-552"0"0,0 0-128 0 0,0 0 88 0 0,0 0 96 0 0,0 0-8 0 0,195-30-32 0 0,-152 27-64 0 0,1 3-79 0 0,4-4-73 0 0,3 0-128 0 0,3 0-160 0 0,-1 1-440 0 0,-9-1-1201 0 0,-16 4-9689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854 147 4137 0 0,'0'0'2248'0'0,"0"0"-174"0"0,0 0-100 0 0,0 0-64 0 0,0 0-241 0 0,0 0-351 0 0,0 0-341 0 0,0 0-275 0 0,0 0-165 0 0,0 0-43 0 0,0 0 75 0 0,0 0 53 0 0,0 0 46 0 0,1 10-20 0 0,6 102 975 0 0,-6-104-1539 0 0,1 0 0 0 0,-1-1 0 0 0,2 1 0 0 0,-1 0-1 0 0,1-1 1 0 0,0 0 0 0 0,0 1 0 0 0,1-1 0 0 0,0-1 0 0 0,0 1 0 0 0,1 0 0 0 0,0-1-1 0 0,0 0 1 0 0,0 0 0 0 0,1-1 0 0 0,0 0 0 0 0,0 1 0 0 0,0-2 0 0 0,1 1 0 0 0,-1-1-1 0 0,1 0 1 0 0,0 0 0 0 0,0-1 0 0 0,1 0 0 0 0,-1 0 0 0 0,1-1 0 0 0,-1 0 0 0 0,2 0-84 0 0,1-1 112 0 0,-1 1 0 0 0,1-2 0 0 0,0 1 1 0 0,-1-1-1 0 0,1-1 0 0 0,0 0 1 0 0,-1 0-1 0 0,1-1 0 0 0,-1 0 0 0 0,1-1 1 0 0,-1 0-1 0 0,0 0 0 0 0,0-1 0 0 0,-1 0 1 0 0,1-1-1 0 0,-1 0 0 0 0,0 0 1 0 0,0-1-1 0 0,0 1 0 0 0,-1-2 0 0 0,0 1 1 0 0,0-1-1 0 0,0 0 0 0 0,-1-1 1 0 0,0 0-1 0 0,1-3-112 0 0,1-1-49 0 0,-1 0 1 0 0,0 0-1 0 0,-1 0 0 0 0,-1-1 0 0 0,0 0 1 0 0,0 0-1 0 0,-1 0 0 0 0,-1-1 1 0 0,0 1-1 0 0,-1-1 0 0 0,-1 0 1 0 0,0 1-1 0 0,-1-1 0 0 0,-1-13 49 0 0,-7-3-3328 0 0,5 24-1035 0 0,-1 2-3316 0 0,3 3-3707 0 0</inkml:trace>
  <inkml:trace contextRef="#ctx0" brushRef="#br0" timeOffset="392.784">1808 37 10722 0 0,'0'0'4737'0'0,"0"0"-2968"0"0,0 0-1050 0 0,0 0 33 0 0,0 0 167 0 0,0 0 97 0 0,0 0-92 0 0,0 0-205 0 0,0 0-194 0 0,0 0-161 0 0,0 0-124 0 0,0 0-56 0 0,-9-7-48 0 0,-28-20-61 0 0,34 27-67 0 0,0-1 0 0 0,0 0 1 0 0,0 1-1 0 0,-1 0 0 0 0,1 0 0 0 0,0 0 0 0 0,0 0 0 0 0,0 0 1 0 0,0 1-1 0 0,-1-1 0 0 0,1 1 0 0 0,0 0 0 0 0,0 0 1 0 0,0 0-1 0 0,0 0 0 0 0,0 0 0 0 0,1 1 0 0 0,-1-1 0 0 0,0 1 1 0 0,0 0-1 0 0,1 0 0 0 0,0 0 0 0 0,-1 1-8 0 0,1-2 1 0 0,0 0 0 0 0,0 0 0 0 0,1 0 0 0 0,-1 0 0 0 0,1 0-1 0 0,-1 1 1 0 0,1-1 0 0 0,-1 1 0 0 0,1-1 0 0 0,0 1 0 0 0,0-1 0 0 0,0 1 0 0 0,0 0 0 0 0,0-1-1 0 0,0 1 1 0 0,0 0 0 0 0,0 0 0 0 0,1 0 0 0 0,-1 0 0 0 0,1 0 0 0 0,-1 0 0 0 0,1 0 0 0 0,0 0-1 0 0,0 0 1 0 0,0 0 0 0 0,0 0 0 0 0,0 0 0 0 0,0 0 0 0 0,1 0 0 0 0,-1 0 0 0 0,0 0 0 0 0,1 0-1 0 0,0-1 1 0 0,-1 1 0 0 0,1 0 0 0 0,0 0 0 0 0,0 0 0 0 0,0-1 0 0 0,0 1 0 0 0,1 0 0 0 0,-1-1-1 0 0,0 1 1 0 0,1-1 0 0 0,-1 0 0 0 0,1 1 0 0 0,-1-1 0 0 0,1 0 0 0 0,1 1-1 0 0,89 75 747 0 0,-87-69-689 0 0,1-1 0 0 0,-1 1 0 0 0,-1 0 0 0 0,0 1 0 0 0,0-1 0 0 0,-1 1 0 0 0,0 0 0 0 0,0 0 0 0 0,-1 0 1 0 0,0 0-1 0 0,0 0 0 0 0,-1 0 0 0 0,-1 1 0 0 0,1-1 0 0 0,-2 0 0 0 0,1 0 0 0 0,-1 1 0 0 0,0-1 0 0 0,-1 0 0 0 0,0 0 1 0 0,-1 0-1 0 0,0 0 0 0 0,0 0 0 0 0,-1-1 0 0 0,0 0 0 0 0,0 1 0 0 0,-1-1 0 0 0,0-1 0 0 0,-1 1 0 0 0,0-1 0 0 0,0 0 1 0 0,0 0-1 0 0,-1-1 0 0 0,-6 5-58 0 0,-96 62-1451 0 0,81-67-1476 0 0,18-8-7928 0 0,8-1-618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36 718 16788 0 0,'0'0'1016'0'0,"0"0"-504"0"0,0 0 8 0 0,0 0-16 0 0,0 0-16 0 0,0 0-24 0 0,0 0-128 0 0,0 0-136 0 0,0 0-112 0 0,0 0-88 0 0,4 199-96 0 0,-3-188-168 0 0,3 0-240 0 0,-4-4-432 0 0,2-3-840 0 0,-2-4-3281 0 0,0 0-7066 0 0</inkml:trace>
  <inkml:trace contextRef="#ctx0" brushRef="#br0" timeOffset="204.935">1 276 17084 0 0,'0'0'1120'0'0,"0"0"-648"0"0,0 0-296 0 0,0 0-192 0 0,0 0-184 0 0,0 0-32 0 0,0 0-176 0 0,0 0-296 0 0,0 0-481 0 0,0 0-2199 0 0,0 0-8275 0 0</inkml:trace>
  <inkml:trace contextRef="#ctx0" brushRef="#br0" timeOffset="499.979">218 530 9098 0 0,'0'0'3302'0'0,"0"0"-1348"0"0,0 0-329 0 0,0 0-90 0 0,0 0-173 0 0,0 0-166 0 0,0 0-217 0 0,0 0-268 0 0,0 0-218 0 0,0 0-165 0 0,13 32-97 0 0,38 97-75 0 0,-2 45 154 0 0,23-9-209 0 0,-71-164-80 0 0,-1 0-1 0 0,0 0 1 0 0,1 0 0 0 0,-1 0 0 0 0,1-1-1 0 0,-1 1 1 0 0,1 0 0 0 0,-1 0 0 0 0,1 0-1 0 0,0 0 1 0 0,0-1 0 0 0,-1 1 0 0 0,1 0-1 0 0,0-1 1 0 0,0 1 0 0 0,-1 0 0 0 0,1-1-1 0 0,0 1 1 0 0,0-1 0 0 0,0 1 0 0 0,0-1-1 0 0,0 0 1 0 0,0 1 0 0 0,0-1-1 0 0,0 0 1 0 0,0 0 0 0 0,0 0 0 0 0,0 0-1 0 0,0 0 1 0 0,0 0 0 0 0,0 0 0 0 0,0 0-1 0 0,0 0 1 0 0,0 0 0 0 0,0 0 0 0 0,0-1-1 0 0,0 1 1 0 0,0 0 0 0 0,0-1 0 0 0,0 1-1 0 0,0-1 1 0 0,0 1 0 0 0,0-1 0 0 0,0 1-1 0 0,-1-1 1 0 0,1 0 0 0 0,0 1-1 0 0,0-1 1 0 0,-1 0 0 0 0,1 0 0 0 0,0 1-1 0 0,-1-1 1 0 0,1 0 0 0 0,-1 0 0 0 0,1 0-1 0 0,-1-1-20 0 0,26-59 1259 0 0,-23 55-1288 0 0,30-101 637 0 0,57-143-2037 0 0,-85 238 343 0 0,-3 7-967 0 0,1-1-3462 0 0,-3 3-6245 0 0</inkml:trace>
  <inkml:trace contextRef="#ctx0" brushRef="#br0" timeOffset="763.235">927 729 18844 0 0,'0'0'512'0'0,"0"0"-328"0"0,0 0 16 0 0,0 0-40 0 0,0 0-16 0 0,0 0-32 0 0,0 0-72 0 0,0 0-112 0 0,0 0-168 0 0,0 0-272 0 0,0 0-512 0 0,0 0-1001 0 0,0 0-3608 0 0,53 169-5057 0 0</inkml:trace>
  <inkml:trace contextRef="#ctx0" brushRef="#br0" timeOffset="958.236">925 239 16043 0 0,'0'0'1921'0'0,"0"0"-617"0"0,0 0-360 0 0,0 0-208 0 0,0 0-143 0 0,0 0-193 0 0,0 0-184 0 0,0 0-232 0 0,0 0-320 0 0,0 0-216 0 0,0 0-217 0 0,0 0-567 0 0,0 0-2561 0 0,0 0-8505 0 0</inkml:trace>
  <inkml:trace contextRef="#ctx0" brushRef="#br0" timeOffset="1149.658">1339 0 16147 0 0,'0'0'3197'0'0,"0"0"-1921"0"0,0 0-642 0 0,0 0 27 0 0,0 0 62 0 0,0 0 72 0 0,0 0-17 0 0,0 0-94 0 0,0 0-108 0 0,0 0-155 0 0,0 0-111 0 0,0 0-76 0 0,0 0-55 0 0,12 34-42 0 0,36 111-35 0 0,-34-36 20 0 0,2 287-48 0 0,3-248-61 0 0,-10-31-386 0 0,-9-116 227 0 0,0-1-34 0 0,0 0-60 0 0,0 0-101 0 0,0 0-153 0 0,0 0-266 0 0,-16-15-7388 0 0,11 9 2076 0 0,2 1-4237 0 0</inkml:trace>
  <inkml:trace contextRef="#ctx0" brushRef="#br0" timeOffset="1455.556">1148 637 16412 0 0,'0'0'1704'0'0,"0"0"-459"0"0,0 0-158 0 0,0 0-48 0 0,0 0-105 0 0,0 0-105 0 0,0 0-111 0 0,0 0-114 0 0,35-6-80 0 0,110-19-107 0 0,-51 23 158 0 0,31 27-347 0 0,-46 4-3115 0 0,-67-24-1659 0 0,-3-2-7271 0 0</inkml:trace>
  <inkml:trace contextRef="#ctx0" brushRef="#br0" timeOffset="1752.879">1761 736 13323 0 0,'0'0'1640'0'0,"0"0"-816"0"0,0 0 73 0 0,0 0 7 0 0,0 0-104 0 0,0 0-216 0 0,0 0-280 0 0,0 0-200 0 0,0 0-136 0 0,0 0-152 0 0,0 0-224 0 0,0 0-328 0 0,0 0-616 0 0,0 0-1833 0 0,24 155-8602 0 0</inkml:trace>
  <inkml:trace contextRef="#ctx0" brushRef="#br0" timeOffset="1957.748">1796 328 16003 0 0,'0'0'2649'0'0,"0"0"-817"0"0,0 0-447 0 0,0 0-377 0 0,0 0-256 0 0,0 0-208 0 0,0 0-184 0 0,0 0-192 0 0,0 0-168 0 0,0 0-176 0 0,0 0-216 0 0,0 0-24 0 0,0 0-72 0 0,0 0-136 0 0,-31-81-240 0 0,27 99-921 0 0,4-3-3160 0 0,0-4-7778 0 0</inkml:trace>
  <inkml:trace contextRef="#ctx0" brushRef="#br0" timeOffset="2213.618">2094 538 8762 0 0,'0'0'5416'0'0,"0"0"-3309"0"0,0 0-967 0 0,0 0-21 0 0,0 0-24 0 0,0 0-82 0 0,0 0-147 0 0,1 34-207 0 0,2 108-174 0 0,13-36 449 0 0,-9-91-828 0 0,54 88 605 0 0,-30-84 380 0 0,-16-38 111 0 0,85-157-473 0 0,36-74-1320 0 0,-89 170-2720 0 0,-46 79 1644 0 0,-3 1-5849 0 0,0 0-3705 0 0</inkml:trace>
  <inkml:trace contextRef="#ctx0" brushRef="#br0" timeOffset="2733.085">2784 747 9802 0 0,'0'0'4956'0'0,"0"0"-3198"0"0,0 0-760 0 0,0 0 289 0 0,0 0 108 0 0,0 0-76 0 0,0 0-168 0 0,0 0-257 0 0,0 0-183 0 0,0 0-107 0 0,0 0-100 0 0,0 0-72 0 0,0 0-63 0 0,32-16-65 0 0,96-53-76 0 0,-77 26 159 0 0,-49 41-378 0 0,0-1 1 0 0,0 0-1 0 0,0 0 0 0 0,0 1 0 0 0,0-1 0 0 0,-1 0 0 0 0,0-1 1 0 0,1 1-1 0 0,-1 0 0 0 0,0 0 0 0 0,0-1 0 0 0,-1 1 1 0 0,1 0-1 0 0,-1-1 0 0 0,0 1 0 0 0,0 0 0 0 0,0-1 1 0 0,0 1-1 0 0,0-1 0 0 0,-1 1 0 0 0,1 0 0 0 0,-1-1 1 0 0,0 1-1 0 0,0 0 0 0 0,0 0 0 0 0,-1 0 0 0 0,1 0 1 0 0,-1 0-1 0 0,0 0 0 0 0,0 0 0 0 0,0 0 0 0 0,0 0 0 0 0,0 1 1 0 0,0-1-1 0 0,-1 1 0 0 0,1 0 0 0 0,-1 0 0 0 0,0 0 1 0 0,0 0-1 0 0,1 0 0 0 0,-1 0 0 0 0,-1 1 0 0 0,1-1 1 0 0,0 1-1 0 0,0 0 0 0 0,0 0 0 0 0,-3 0-9 0 0,-7 1-56 0 0,1 1 1 0 0,0 1-1 0 0,-1 0 0 0 0,1 0 1 0 0,0 1-1 0 0,0 1 0 0 0,0 0 0 0 0,1 1 1 0 0,-1 0-1 0 0,1 1 0 0 0,1 0 0 0 0,-1 0 1 0 0,1 1-1 0 0,0 1 0 0 0,0 0 0 0 0,1 0 1 0 0,0 1-1 0 0,0 0 0 0 0,1 0 1 0 0,1 1-1 0 0,-1 0 0 0 0,2 1 0 0 0,-1 0 1 0 0,-1 4 55 0 0,2-4-65 0 0,0-1 1 0 0,1 1 0 0 0,0 1-1 0 0,0-1 1 0 0,2 1 0 0 0,-1 0-1 0 0,1-1 1 0 0,1 1 0 0 0,0 1-1 0 0,1-1 1 0 0,0 0 0 0 0,1 0-1 0 0,1 3 65 0 0,-1-12-45 0 0,0 0 0 0 0,0 1 0 0 0,1-1 0 0 0,-1 0 0 0 0,1 1 0 0 0,0-1 0 0 0,0 0-1 0 0,0 0 1 0 0,0 0 0 0 0,1 0 0 0 0,0 0 0 0 0,-1 0 0 0 0,1 0 0 0 0,0-1 0 0 0,0 1-1 0 0,0-1 1 0 0,1 1 0 0 0,-1-1 0 0 0,0 0 0 0 0,1 1 0 0 0,0-1 0 0 0,-1-1-1 0 0,1 1 1 0 0,0 0 0 0 0,0-1 0 0 0,0 1 0 0 0,0-1 0 0 0,0 0 0 0 0,1 0 0 0 0,-1 0-1 0 0,0-1 1 0 0,0 1 45 0 0,6 1-197 0 0,0-1-1 0 0,-1 0 0 0 0,1-1 1 0 0,0 1-1 0 0,0-2 1 0 0,0 1-1 0 0,-1-1 0 0 0,1 0 1 0 0,0-1-1 0 0,-1 0 0 0 0,7-3 198 0 0,75-34-4942 0 0,-1-5 0 0 0,-3-3 0 0 0,23-20 4942 0 0,22-11-3995 0 0,-111 66 3819 0 0,124-75-285 0 0,-56 21 4329 0 0,-84 63-3364 0 0,15-23 7309 0 0,-32 25-3776 0 0,11 1-3459 0 0,-12 1-127 0 0,0 0-1 0 0,1 0 0 0 0,-1 1 0 0 0,0 1 0 0 0,1 0 1 0 0,0 1-1 0 0,0 1 0 0 0,0 0 0 0 0,0 1 0 0 0,1 0 1 0 0,0 1-1 0 0,-7 4-450 0 0,11-5 93 0 0,4-5-72 0 0,0 1 1 0 0,0-1-1 0 0,0 1 1 0 0,0 1-1 0 0,0-1 0 0 0,0 0 1 0 0,0 1-1 0 0,1 0 1 0 0,-1 0-1 0 0,1 0 0 0 0,0 0 1 0 0,0 0-1 0 0,0 1 1 0 0,0 0-1 0 0,1-1 0 0 0,0 1 1 0 0,-1 0-1 0 0,1 0 0 0 0,1 0 1 0 0,-1 0-1 0 0,0 1 1 0 0,1-1-1 0 0,0 0 0 0 0,0 1 1 0 0,0-1-1 0 0,1 1 1 0 0,0-1-1 0 0,-1 1 0 0 0,2 2-21 0 0,1-3 1 0 0,1 0 0 0 0,1-1-1 0 0,-1 1 1 0 0,0-1 0 0 0,1 0 0 0 0,0 0-1 0 0,-1 0 1 0 0,1 0 0 0 0,0 0-1 0 0,1-1 1 0 0,-1 0 0 0 0,0 0-1 0 0,1 0 1 0 0,-1 0 0 0 0,1-1 0 0 0,0 0-1 0 0,1 1 0 0 0,17 7 15 0 0,-7-2-6 0 0,-10-6 27 0 0,1 0 0 0 0,-1 1 0 0 0,1 0 0 0 0,-1 1 0 0 0,0-1 0 0 0,0 1 0 0 0,0 0 0 0 0,0 1 0 0 0,-1-1 0 0 0,1 1 0 0 0,-1 0 0 0 0,0 1 0 0 0,0-1 0 0 0,0 1 0 0 0,-1 0 0 0 0,0 0 0 0 0,0 0 0 0 0,0 1 0 0 0,0 0 1 0 0,-1-1-1 0 0,0 1 0 0 0,0 0 0 0 0,-1 1 0 0 0,1-1 0 0 0,-1 0 0 0 0,-1 1 0 0 0,1-1 0 0 0,-1 1 0 0 0,-1 0 0 0 0,1 0-36 0 0,-3-1 72 0 0,-1-1 0 0 0,0 1 0 0 0,0-1 0 0 0,0 0 0 0 0,-1 0 1 0 0,0 0-1 0 0,0 0 0 0 0,0-1 0 0 0,0 1 0 0 0,-1-1 0 0 0,0 0 0 0 0,1-1 1 0 0,-2 1-1 0 0,1-1 0 0 0,0 0 0 0 0,-1 0 0 0 0,-4 2-72 0 0,-5 3 101 0 0,-1 2-47 0 0,-1-2 1 0 0,1 0 0 0 0,-1 0 0 0 0,-1-2-1 0 0,0 0 1 0 0,1-1 0 0 0,-12 1-55 0 0,-38 0-7625 0 0,59-6-4564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333 552 4001 0 0,'0'0'2124'0'0,"0"0"-301"0"0,0 0-50 0 0,0 0 75 0 0,0 0 55 0 0,0 0-108 0 0,0 0-269 0 0,0 0-330 0 0,0 0-288 0 0,0 0-247 0 0,0 0-185 0 0,0 0-119 0 0,-34-8-76 0 0,-102-22-37 0 0,134 29-231 0 0,0 1-1 0 0,0-1 0 0 0,-1 0 0 0 0,1 1 0 0 0,-1-1 0 0 0,1 1 0 0 0,-1 0 1 0 0,1-1-1 0 0,0 1 0 0 0,-1 1 0 0 0,1-1 0 0 0,-1 0 0 0 0,1 0 0 0 0,-1 1 0 0 0,1 0 1 0 0,0-1-1 0 0,-1 1 0 0 0,1 0 0 0 0,0 0 0 0 0,0 0 0 0 0,-1 0 0 0 0,1 1 1 0 0,0-1-1 0 0,0 1 0 0 0,0-1 0 0 0,1 1 0 0 0,-1-1 0 0 0,-1 3-12 0 0,-4 3 74 0 0,-1 0-28 0 0,0 0-1 0 0,1 0 1 0 0,0 1-1 0 0,0 0 1 0 0,1 0 0 0 0,0 0-1 0 0,0 1 1 0 0,1 0-1 0 0,0 0 1 0 0,1 1 0 0 0,0-1-1 0 0,0 1 1 0 0,1 0-1 0 0,0 0 1 0 0,1 0 0 0 0,0 0-1 0 0,1 0 1 0 0,0 1-1 0 0,1-1 1 0 0,0 1 0 0 0,0-1-1 0 0,1 0 1 0 0,0 1-1 0 0,1-1 1 0 0,0 0 0 0 0,4 9-47 0 0,-4-14 38 0 0,1 0-1 0 0,0 1 0 0 0,0-2 0 0 0,0 1 0 0 0,1 0 0 0 0,-1-1 0 0 0,1 1 0 0 0,0-1 0 0 0,1 0 0 0 0,-1 0 0 0 0,1-1 0 0 0,0 1 1 0 0,-1-1-1 0 0,2 0 0 0 0,-1-1 0 0 0,0 1 0 0 0,0-1 0 0 0,1 0 0 0 0,-1 0 0 0 0,1 0 0 0 0,0-1 0 0 0,0 0 0 0 0,-1 0 0 0 0,1-1 0 0 0,1 0-36 0 0,6 1 123 0 0,0-1-1 0 0,1-1 0 0 0,-1 0 0 0 0,0-1 0 0 0,0 0 0 0 0,0-1 0 0 0,0-1 0 0 0,0 0 0 0 0,0 0 1 0 0,4-4-123 0 0,13-9 103 0 0,-2-1 0 0 0,0-1 0 0 0,-1-1 1 0 0,-1-2-1 0 0,-1 0 0 0 0,-1-2 0 0 0,-1-1 1 0 0,-1-1-1 0 0,-2 0 0 0 0,0-2 0 0 0,-2 0 1 0 0,4-10-104 0 0,-10 15-55 0 0,0 0 1 0 0,-2-1-1 0 0,-1 0 1 0 0,-1 0-1 0 0,0-1 1 0 0,-2 0-1 0 0,-1-1 1 0 0,-2 1-1 0 0,0-1 1 0 0,-1 0 0 0 0,-2 0-1 0 0,-1-13 55 0 0,1 31-80 0 0,-1-1 0 0 0,1 0 1 0 0,-2 1-1 0 0,1-1 0 0 0,-1 1 0 0 0,0 0 0 0 0,-1-1 0 0 0,0 1 0 0 0,0 0 1 0 0,-1 0-1 0 0,0 1 0 0 0,0-1 0 0 0,-1 1 0 0 0,0 0 0 0 0,0 0 1 0 0,-1 0-1 0 0,1 1 0 0 0,-2 0 0 0 0,1 0 0 0 0,-1 0 0 0 0,0 1 0 0 0,0 0 1 0 0,0 0-1 0 0,0 1 0 0 0,-1 0 0 0 0,0 0 0 0 0,0 1 0 0 0,0 0 1 0 0,0 0-1 0 0,-1 1 0 0 0,-7-1 80 0 0,3 3 6 0 0,-1 2 1 0 0,1-1-1 0 0,-1 2 1 0 0,1 0-1 0 0,0 0 1 0 0,0 1-1 0 0,1 1 1 0 0,-1 0-1 0 0,1 1 1 0 0,0 0-1 0 0,0 1 1 0 0,1 0 0 0 0,0 1-1 0 0,0 0 1 0 0,1 1-1 0 0,0 0 1 0 0,0 1-1 0 0,1 0 1 0 0,0 0-1 0 0,1 1 1 0 0,0 0-1 0 0,1 0 1 0 0,0 1-1 0 0,1 0 1 0 0,1 0-1 0 0,-1 1 1 0 0,2 0-1 0 0,0-1 1 0 0,0 2-1 0 0,1-1 1 0 0,1 0-1 0 0,0 0 1 0 0,1 1-1 0 0,1 11-6 0 0,-1-12 74 0 0,1 0 0 0 0,0 1 0 0 0,1-1 1 0 0,1 0-1 0 0,0 0 0 0 0,1-1 0 0 0,0 1 0 0 0,1 0 0 0 0,0-1 0 0 0,1 0 0 0 0,0 0 0 0 0,1 0 0 0 0,1-1 0 0 0,0 0 0 0 0,0 0 1 0 0,1 0-1 0 0,0-1 0 0 0,1-1 0 0 0,0 1 0 0 0,3 1-74 0 0,11 8 182 0 0,0-2-1 0 0,0-1 1 0 0,2 0-1 0 0,0-2 1 0 0,1-1 0 0 0,0-1-1 0 0,1-1 1 0 0,0-2-1 0 0,0 0 1 0 0,1-2 0 0 0,0-1-1 0 0,1-1 1 0 0,-1-2 0 0 0,1 0-1 0 0,0-2 1 0 0,25-3-182 0 0,-51 3 7 0 0,1-1 1 0 0,0 0-1 0 0,0 0 1 0 0,0 0-1 0 0,0 0 1 0 0,-1-1-1 0 0,1 1 1 0 0,0-1-1 0 0,0 0 1 0 0,-1 0-1 0 0,1 0 1 0 0,-1-1-1 0 0,1 0 1 0 0,-1 1-1 0 0,1-1 1 0 0,-1 0-1 0 0,0 0 1 0 0,0-1-1 0 0,0 1 1 0 0,0-1-1 0 0,0 0 1 0 0,-1 1-1 0 0,1-1 1 0 0,-1 0-1 0 0,0 0 1 0 0,0-1-1 0 0,0 1 1 0 0,0 0-1 0 0,0-1 1 0 0,-1 1-1 0 0,1-1 1 0 0,-1 0-1 0 0,0 1 1 0 0,0-5-8 0 0,-6-46-863 0 0,-15 24-2445 0 0,15 22 375 0 0,1 2-4164 0 0,0 5-4987 0 0</inkml:trace>
  <inkml:trace contextRef="#ctx0" brushRef="#br0" timeOffset="411.615">1010 655 9202 0 0,'0'0'1332'0'0,"0"0"-228"0"0,0 0 174 0 0,0 0 304 0 0,0 0 39 0 0,0 0-118 0 0,0 0-206 0 0,0 0-218 0 0,0 0-193 0 0,0 0-175 0 0,0 0-111 0 0,0 0-63 0 0,32 1-57 0 0,99 0-55 0 0,-71-14 137 0 0,-53 6-446 0 0,2 1-52 0 0,0 0 1 0 0,-1-1 0 0 0,0 0 0 0 0,0-1 0 0 0,0 0 0 0 0,-1 0 0 0 0,0 0 0 0 0,-1-1 0 0 0,0 0 0 0 0,0 0 0 0 0,-1-1 0 0 0,0 0 0 0 0,-1 0-1 0 0,0 0 1 0 0,0 0 0 0 0,-1-1 0 0 0,0 1 0 0 0,-1-1 0 0 0,0-7-65 0 0,-2 13-16 0 0,0 1-1 0 0,0-1 1 0 0,0 1-1 0 0,-1 0 1 0 0,0-1-1 0 0,0 1 1 0 0,0-1 0 0 0,0 1-1 0 0,-1 0 1 0 0,1 0-1 0 0,-1 0 1 0 0,0 0-1 0 0,-1 0 1 0 0,1 0-1 0 0,-1 0 1 0 0,1 1-1 0 0,-1 0 1 0 0,0-1 0 0 0,0 1-1 0 0,-1 0 1 0 0,1 0-1 0 0,-1 0 1 0 0,1 1-1 0 0,-1-1 1 0 0,0 1-1 0 0,0 0 1 0 0,-3-1 16 0 0,0 0-42 0 0,0 1-1 0 0,1 0 1 0 0,-1 1 0 0 0,0 0 0 0 0,0 0-1 0 0,0 0 1 0 0,0 0 0 0 0,0 1-1 0 0,0 1 1 0 0,-1-1 0 0 0,1 1 0 0 0,0 0-1 0 0,1 1 1 0 0,-1 0 0 0 0,0 0-1 0 0,0 0 1 0 0,1 1 0 0 0,-1 0-1 0 0,1 0 1 0 0,0 0 0 0 0,0 1 0 0 0,0 0-1 0 0,0 0 1 0 0,1 1 0 0 0,-5 4 42 0 0,1-2-3 0 0,1 2 1 0 0,0-1 0 0 0,1 1 0 0 0,0 0 0 0 0,0 0-1 0 0,1 1 1 0 0,0 0 0 0 0,0 0 0 0 0,1 0-1 0 0,1 1 1 0 0,-1-1 0 0 0,2 1 0 0 0,0 0-1 0 0,0 1 1 0 0,0 6 2 0 0,2-9 4 0 0,0 0 0 0 0,1 0-1 0 0,0-1 1 0 0,0 1 0 0 0,1 0 0 0 0,1 0 0 0 0,-1-1-1 0 0,1 1 1 0 0,1 0 0 0 0,-1-1 0 0 0,2 0-1 0 0,-1 0 1 0 0,1 0 0 0 0,0 0 0 0 0,1 0-1 0 0,-1-1 1 0 0,2 0 0 0 0,-1 0 0 0 0,1 0-1 0 0,0-1 1 0 0,0 0 0 0 0,1 0 0 0 0,6 4-4 0 0,2 0-42 0 0,1 0-1 0 0,1-2 1 0 0,-1 0 0 0 0,1-1 0 0 0,1-1 0 0 0,-1 0-1 0 0,1-1 1 0 0,0-1 0 0 0,0-1 0 0 0,1-1 0 0 0,-1 0-1 0 0,0-1 1 0 0,1-1 0 0 0,12-2 42 0 0,57-13-2275 0 0,-33-6-5486 0 0,-45 17 5129 0 0,7-4-8209 0 0</inkml:trace>
  <inkml:trace contextRef="#ctx0" brushRef="#br0" timeOffset="728.178">1640 751 5489 0 0,'0'0'2121'0'0,"0"0"-818"0"0,0 0-238 0 0,0 0 165 0 0,0 0 263 0 0,0 0 118 0 0,0 0-70 0 0,0 0-250 0 0,0 0-292 0 0,0 0-231 0 0,0 0-174 0 0,0 0-112 0 0,-9 23-55 0 0,-27 70 3 0 0,27-69 53 0 0,17-32 1516 0 0,58-117 158 0 0,120-243-1557 0 0,-128 299-797 0 0,-57 68 74 0 0,-1 6-251 0 0,-10 79-655 0 0,2-19-5983 0 0,7-53-3671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341 153 1416 0 0,'0'0'1370'0'0,"0"0"-160"0"0,0 0-49 0 0,0 0 86 0 0,0 0 223 0 0,0 0 197 0 0,0 0-12 0 0,0 0-187 0 0,0 0-312 0 0,0 0-270 0 0,0 0-158 0 0,1-3-63 0 0,3-2 3317 0 0,-2 19-2103 0 0,-3 36-1174 0 0,1-28-190 0 0,5 515 1506 0 0,2-268-1922 0 0,7-211-516 0 0,-11-86-13041 0 0,-4 20 2577 0 0</inkml:trace>
  <inkml:trace contextRef="#ctx0" brushRef="#br0" timeOffset="266.094">1 643 7994 0 0,'0'0'968'0'0,"0"0"-499"0"0,0 0-115 0 0,0 0 407 0 0,0 0 577 0 0,0 0 306 0 0,0 0 2 0 0,0 0-207 0 0,0 0-306 0 0,0 0-286 0 0,33-2-216 0 0,107-6-168 0 0,77-22 280 0 0,4 16-2339 0 0,-127 13-7937 0 0,-81 1 232 0 0</inkml:trace>
  <inkml:trace contextRef="#ctx0" brushRef="#br0" timeOffset="904.249">1107 599 280 0 0,'0'0'1972'0'0,"0"0"-204"0"0,0 0 65 0 0,0 0-31 0 0,0 0-132 0 0,0 0-255 0 0,0 0-278 0 0,0 0-119 0 0,0 0-83 0 0,0 0-126 0 0,-32 9-149 0 0,-102 31-101 0 0,10 21 911 0 0,25 16 71 0 0,98-76-1530 0 0,0 1-1 0 0,0-1 0 0 0,0 1 0 0 0,0-1 0 0 0,0 1 1 0 0,1-1-1 0 0,-1 1 0 0 0,0 0 0 0 0,1-1 0 0 0,-1 1 1 0 0,1 0-1 0 0,-1 0 0 0 0,1-1 0 0 0,0 1 0 0 0,0 0 0 0 0,0 0 1 0 0,0-1-1 0 0,0 1 0 0 0,0 0 0 0 0,0 0 0 0 0,1-1 1 0 0,-1 1-1 0 0,0 0 0 0 0,1 0 0 0 0,0-1 0 0 0,-1 1 1 0 0,1-1-1 0 0,0 1 0 0 0,0 0 0 0 0,0-1 0 0 0,0 0 1 0 0,0 1-1 0 0,0-1 0 0 0,0 0 0 0 0,1 1 0 0 0,-1-1 1 0 0,0 0-1 0 0,1 0 0 0 0,-1 0 0 0 0,1 0 0 0 0,-1 0 1 0 0,1 0-1 0 0,0 0-10 0 0,75 18 786 0 0,-53-19-652 0 0,0-1 0 0 0,0-1 0 0 0,0-2 1 0 0,0 0-1 0 0,-1-1 0 0 0,1-1 0 0 0,-1-2 1 0 0,-1 0-1 0 0,1-1 0 0 0,-2-2 0 0 0,1 0 1 0 0,-1-1-1 0 0,-1-1 0 0 0,0-1 0 0 0,11-10-134 0 0,6-16 566 0 0,-36 39-345 0 0,-1 1-18 0 0,-11 23 100 0 0,8-18-305 0 0,0-1 1 0 0,0 1 0 0 0,0 0 0 0 0,1 0-1 0 0,0 0 1 0 0,0 0 0 0 0,0 0 0 0 0,1 0-1 0 0,0 1 1 0 0,0-1 0 0 0,0 0 0 0 0,0 1-1 0 0,1-1 1 0 0,0 1 0 0 0,0-1 0 0 0,1 1-1 0 0,-1-1 1 0 0,1 0 0 0 0,0 1 0 0 0,1-1-1 0 0,-1 0 1 0 0,1 0 0 0 0,0 0-1 0 0,0 0 1 0 0,1 0 0 0 0,-1 0 0 0 0,1 0-1 0 0,0-1 1 0 0,1 1 0 0 0,-1-1 0 0 0,1 0-1 0 0,0 0 1 0 0,0 0 0 0 0,0-1 0 0 0,1 1 1 0 0,3-1 14 0 0,0 0 1 0 0,0-1-1 0 0,1-1 0 0 0,-1 1 1 0 0,1-1-1 0 0,-1 0 1 0 0,0-1-1 0 0,1 0 1 0 0,-1-1-1 0 0,1 0 1 0 0,-1 0-1 0 0,1 0 0 0 0,-1-1 1 0 0,0 0-1 0 0,0-1 1 0 0,0 0-1 0 0,0 0 1 0 0,7-5-15 0 0,128-87 300 0 0,-114 69-288 0 0,0-1 1 0 0,-1-2-1 0 0,-2 0 0 0 0,-1-2 1 0 0,-1-1-1 0 0,-2-1 1 0 0,-1-1-1 0 0,-2-1 1 0 0,-1 0-1 0 0,-2-1 0 0 0,-2-1 1 0 0,-1-1-1 0 0,-2 0 1 0 0,-1-1-1 0 0,-2 0 0 0 0,2-29-12 0 0,-8 57-1 0 0,-1 0 0 0 0,0-1 0 0 0,0 1 0 0 0,-1 0-1 0 0,0 0 1 0 0,-1 0 0 0 0,0 0 0 0 0,-1 0-1 0 0,0 0 1 0 0,-1 0 0 0 0,0 0 0 0 0,-1 1-1 0 0,0-1 1 0 0,-1 1 0 0 0,-4-7 1 0 0,8 16-1 0 0,0 1 0 0 0,0-1 0 0 0,0 1 0 0 0,0 0 0 0 0,0 0 0 0 0,-1 0 0 0 0,1 0-1 0 0,0-1 1 0 0,0 2 0 0 0,0-1 0 0 0,0 0 0 0 0,0 0 0 0 0,0 0 0 0 0,0 0 0 0 0,0 1 0 0 0,-1-1 0 0 0,1 0 0 0 0,0 1 0 0 0,0-1 0 0 0,0 1 0 0 0,0-1 0 0 0,0 1 0 0 0,1 0 0 0 0,-1-1 0 0 0,0 1 0 0 0,0 0 0 0 0,0 0 0 0 0,0-1 0 0 0,1 1 0 0 0,-1 0-1 0 0,0 0 1 0 0,1 0 0 0 0,-1 0 0 0 0,1 0 0 0 0,-1 0 0 0 0,1 0 0 0 0,0 0 0 0 0,-1 0 0 0 0,1 0 0 0 0,0 0 0 0 0,0 1 0 0 0,-1-1 0 0 0,1 0 0 0 0,0 0 0 0 0,0 0 0 0 0,0 0 0 0 0,1 0 0 0 0,-1 0 0 0 0,0 1 0 0 0,0-1 0 0 0,0 0 0 0 0,1 0 0 0 0,-1 0-1 0 0,1 0 1 0 0,-1 0 0 0 0,1 0 1 0 0,-2 3 28 0 0,-9 230 251 0 0,11-163-184 0 0,56 537 949 0 0,-57-600-1070 0 0,1-7 18 0 0,-1 0-1 0 0,1 1 0 0 0,-1-1 1 0 0,1 0-1 0 0,-1 0 0 0 0,0 1 1 0 0,0-1-1 0 0,1 0 0 0 0,-1 0 1 0 0,0 1-1 0 0,0-1 1 0 0,0 0-1 0 0,0 1 0 0 0,-1-1 1 0 0,1 0-1 0 0,0 0 0 0 0,0 1 1 0 0,-1-1-1 0 0,1 0 0 0 0,-1 0 1 0 0,1 1-1 0 0,-1-1 1 0 0,0 0-1 0 0,1 0 0 0 0,-1 0 1 0 0,0 0-1 0 0,0 0 0 0 0,0 0 1 0 0,0 0-1 0 0,0 0 0 0 0,0 0 1 0 0,0-1-1 0 0,0 1 0 0 0,0 0 1 0 0,0-1-1 0 0,0 1 1 0 0,0 0-1 0 0,-1-1 0 0 0,1 1 1 0 0,0-1-1 0 0,0 0 0 0 0,-1 1 1 0 0,1-1-1 0 0,0 0 0 0 0,0 0 1 0 0,-1 0-1 0 0,1 0 1 0 0,0 0-1 0 0,-1 0 0 0 0,1 0 1 0 0,0-1-1 0 0,-1 1 9 0 0,0-2-238 0 0,-1 0-1 0 0,1-1 1 0 0,-1 1-1 0 0,1-1 1 0 0,0 1-1 0 0,0-1 1 0 0,0 0-1 0 0,0 0 1 0 0,1 0-1 0 0,-1 0 1 0 0,1 0-1 0 0,0 0 1 0 0,0-1 0 0 0,0 1-1 0 0,0 0 1 0 0,0-1-1 0 0,1 1 1 0 0,-1-3 238 0 0,-1-5-1611 0 0,-3-6-3843 0 0,2 4-5812 0 0</inkml:trace>
  <inkml:trace contextRef="#ctx0" brushRef="#br0" timeOffset="1164.242">2066 312 9362 0 0,'0'0'2031'0'0,"0"0"-991"0"0,0 0-337 0 0,0 0 8 0 0,0 0 62 0 0,0 0 41 0 0,-32 28-54 0 0,-105 89-129 0 0,25-20 457 0 0,99-85-983 0 0,8-8-69 0 0,1-1 0 0 0,0 1 0 0 0,0 0 0 0 0,0 0 1 0 0,0 0-1 0 0,1 0 0 0 0,-1 1 0 0 0,1-1 0 0 0,0 1 0 0 0,1 0 0 0 0,-1 0 1 0 0,1 0-1 0 0,0 0 0 0 0,0 1 0 0 0,-1 4-36 0 0,5-7 66 0 0,0-1 0 0 0,0 1 0 0 0,0-1 0 0 0,0 1 0 0 0,1-1 0 0 0,-1 0 1 0 0,1 0-1 0 0,-1 0 0 0 0,1 0 0 0 0,0-1 0 0 0,0 1 0 0 0,0-1 0 0 0,0 0 0 0 0,0 1 0 0 0,0-1 0 0 0,0-1 0 0 0,0 1 0 0 0,0 0 0 0 0,0-1 0 0 0,1 1 1 0 0,-1-1-1 0 0,0 0 0 0 0,4-1-66 0 0,1 3 151 0 0,16 2 232 0 0,-1-2-28 0 0,0 2-1 0 0,-1 1 0 0 0,0 1 0 0 0,0 0 0 0 0,0 2 1 0 0,6 4-355 0 0,8 20 672 0 0,-35-32-755 0 0,1 1 0 0 0,-1 0-1 0 0,1-1 1 0 0,-1 1 0 0 0,1-1 0 0 0,-1 1 0 0 0,1-1 0 0 0,-1 0 0 0 0,1 0 0 0 0,-1 0 0 0 0,1 0 0 0 0,-1 0 0 0 0,1 0 0 0 0,-1 0 0 0 0,1 0 0 0 0,0-1 0 0 0,-1 1-1 0 0,0-1 1 0 0,1 1 0 0 0,-1-1 0 0 0,1 1 0 0 0,-1-1 0 0 0,1 0 0 0 0,-1 0 0 0 0,0 1 0 0 0,0-1 0 0 0,1 0 0 0 0,-1 0 0 0 0,0-1 83 0 0,11-8-3919 0 0,-2-2-3842 0 0,-5 8-1562 0 0</inkml:trace>
  <inkml:trace contextRef="#ctx0" brushRef="#br0" timeOffset="1478.047">2199 691 1816 0 0,'0'0'3269'0'0,"0"0"-512"0"0,0 0-481 0 0,0 0-321 0 0,0 0-205 0 0,0 0-135 0 0,0 0-139 0 0,0 0-190 0 0,0 0-211 0 0,31 3-194 0 0,100 8-149 0 0,-65-20 222 0 0,-57 3-769 0 0,-1 3-122 0 0,0 0-1 0 0,0-1 0 0 0,0 0 1 0 0,0 0-1 0 0,-1-1 0 0 0,0 0 1 0 0,0-1-1 0 0,0 1 0 0 0,0-1 1 0 0,-1 0-1 0 0,0-1 1 0 0,-1 0-1 0 0,1 0 0 0 0,-1 0 1 0 0,-1 0-1 0 0,1-1 0 0 0,-1 0 1 0 0,0 0-1 0 0,-1 0 0 0 0,0 0 1 0 0,-1-1-1 0 0,1 1 0 0 0,-1-1 1 0 0,0-4-63 0 0,-2 10-8 0 0,0 1 0 0 0,0-1 0 0 0,-1 1 0 0 0,1-1 0 0 0,-1 1 0 0 0,1 0 0 0 0,-1-1 0 0 0,0 1 0 0 0,0 0 0 0 0,0-1 0 0 0,0 1 0 0 0,0 0 0 0 0,0 0 0 0 0,-1 0 0 0 0,1 0 0 0 0,-1 0 0 0 0,1 0 0 0 0,-1 0 0 0 0,0 0 0 0 0,0 1 0 0 0,0-1 0 0 0,0 1 0 0 0,0-1 0 0 0,0 1 0 0 0,0 0 0 0 0,0 0 0 0 0,-1 0 0 0 0,1 0 0 0 0,0 0 0 0 0,-1 0 0 0 0,1 1 0 0 0,0-1 0 0 0,-1 1 0 0 0,1 0 0 0 0,-1 0 0 0 0,1 0 0 0 0,-1 0 0 0 0,1 0 0 0 0,-3 0 8 0 0,-1 0-18 0 0,-1 0 0 0 0,1 1 1 0 0,0 0-1 0 0,-1 0 1 0 0,1 0-1 0 0,0 0 0 0 0,0 1 1 0 0,0 0-1 0 0,0 0 0 0 0,1 1 1 0 0,-1 0-1 0 0,0 0 1 0 0,1 0-1 0 0,0 1 0 0 0,0-1 1 0 0,0 1-1 0 0,0 0 0 0 0,1 1 1 0 0,-2 0 17 0 0,-3 5 0 0 0,1-1 1 0 0,-1 1-1 0 0,2 1 1 0 0,-1-1-1 0 0,1 1 0 0 0,1 1 1 0 0,0-1-1 0 0,1 1 1 0 0,0 0-1 0 0,1 0 1 0 0,0 0-1 0 0,1 1 0 0 0,0 0 1 0 0,1-1-1 0 0,0 1 1 0 0,1 0-1 0 0,1 0 0 0 0,0 0 1 0 0,2 11-1 0 0,-1-17 22 0 0,0-1 1 0 0,1 0-1 0 0,-1 0 0 0 0,1 0 1 0 0,1 0-1 0 0,-1 0 1 0 0,1 0-1 0 0,0-1 0 0 0,0 1 1 0 0,1-1-1 0 0,0 0 0 0 0,0 0 1 0 0,0 0-1 0 0,0 0 1 0 0,1-1-1 0 0,0 0 0 0 0,0 0 1 0 0,0 0-1 0 0,0 0 1 0 0,0-1-1 0 0,1 0 0 0 0,0 0 1 0 0,-1-1-1 0 0,1 1 0 0 0,0-1 1 0 0,1 0-1 0 0,0-1-22 0 0,84 16-989 0 0,-4-13-4646 0 0,-69-4-5565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7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11 216 0 0 0,'0'0'443'0'0,"0"0"458"0"0,0 0 105 0 0,0 0-59 0 0,-3 1-79 0 0,-5 3 212 0 0,13 15 8060 0 0,3-10-8782 0 0,-6-7-147 0 0,0 0 1 0 0,0 0-1 0 0,0-1 0 0 0,1 1 1 0 0,-1-1-1 0 0,1 1 0 0 0,-1-1 0 0 0,1 0 1 0 0,0 0-1 0 0,0 0 0 0 0,-1-1 1 0 0,1 1-1 0 0,0-1 0 0 0,0 1 1 0 0,0-1-1 0 0,-1 0 0 0 0,1 0 0 0 0,0 0 1 0 0,0 0-1 0 0,0-1 0 0 0,0 1 1 0 0,1-1-212 0 0,90-44 2273 0 0,-82 38-2135 0 0,1-1 1 0 0,-1 0 0 0 0,-1-1 0 0 0,0 0 0 0 0,0-1 0 0 0,-1 0 0 0 0,0 0-1 0 0,0-1 1 0 0,-1-1 0 0 0,-1 0 0 0 0,0 0 0 0 0,-1 0 0 0 0,0-1-1 0 0,-1 0 1 0 0,0 0 0 0 0,-1-1 0 0 0,0 0 0 0 0,-1-3-139 0 0,-6 11 583 0 0,-5 25-573 0 0,-15 164 178 0 0,25-129-139 0 0,1 0-1 0 0,3 0 1 0 0,3-1 0 0 0,2 0-1 0 0,8 22-48 0 0,-5-25 29 0 0,-3 1 1 0 0,-2 0-1 0 0,-2 1 0 0 0,-2 0 1 0 0,-2 26-30 0 0,-4-60 8 0 0,0 0 1 0 0,-2 0 0 0 0,0 1-1 0 0,0-1 1 0 0,-2-1 0 0 0,0 1-1 0 0,-2-1 1 0 0,1 1 0 0 0,-2-2-1 0 0,0 1 1 0 0,-2-1 0 0 0,1 0-1 0 0,-2 0 1 0 0,0-1 0 0 0,-1-1-1 0 0,0 1 1 0 0,-1-2 0 0 0,-1 0-1 0 0,0 0 1 0 0,-2 0-9 0 0,4-5-2 0 0,0-2 0 0 0,0 1-1 0 0,-1-1 1 0 0,0-1 0 0 0,0 0-1 0 0,0-1 1 0 0,0 0 0 0 0,-1 0 0 0 0,0-2-1 0 0,0 0 1 0 0,1 0 0 0 0,-1-1-1 0 0,0 0 1 0 0,-12-2 2 0 0,23 1 0 0 0,-1 0-1 0 0,0-1 1 0 0,0 1 0 0 0,1 0-1 0 0,-1-1 1 0 0,1 0-1 0 0,-1 0 1 0 0,0 0-1 0 0,1 0 1 0 0,-1 0 0 0 0,1 0-1 0 0,0-1 1 0 0,-1 1-1 0 0,1-1 1 0 0,0 0 0 0 0,0 1-1 0 0,0-1 1 0 0,0 0-1 0 0,0 0 1 0 0,1 0 0 0 0,-1-1-1 0 0,0 1 1 0 0,1 0-1 0 0,0-1 1 0 0,-1 1 0 0 0,1-1-1 0 0,0 1 1 0 0,0-1-1 0 0,1 1 1 0 0,-1-1 0 0 0,1 0-1 0 0,-1 1 1 0 0,1-3 0 0 0,-1-2 1 0 0,0-1 1 0 0,0 1-1 0 0,1-1 1 0 0,1 1-1 0 0,-1-1 0 0 0,1 1 1 0 0,0-1-1 0 0,1 1 1 0 0,0 0-1 0 0,0-1 1 0 0,0 1-1 0 0,1 0-1 0 0,19-31 43 0 0,0 1 1 0 0,3 1-1 0 0,1 1 0 0 0,1 1 0 0 0,2 2 0 0 0,1 0 1 0 0,2 3-1 0 0,1 0 0 0 0,1 2 0 0 0,21-12-43 0 0,-22 18 14 0 0,-28 35-297 0 0,-5-3-23 0 0,5 17-1691 0 0,3-24-2763 0 0,6-3-4043 0 0,-10-1-974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 0 0 0,'0'0'1048'0'0,"0"0"39"0"0,0 0 84 0 0,0 0 260 0 0,0 0 321 0 0,0 0 231 0 0,0 0-70 0 0,0 0-270 0 0,0 0-316 0 0,0 0-271 0 0,0 0-154 0 0,0 0-77 0 0,0 0-49 0 0,0-3-29 0 0,-1 3-671 0 0,1-1-1 0 0,-1 1 1 0 0,1-1 0 0 0,-1 1-1 0 0,1 0 1 0 0,-1-1 0 0 0,0 1-1 0 0,1 0 1 0 0,-1-1 0 0 0,0 1-1 0 0,1 0 1 0 0,-1 0-1 0 0,0 0 1 0 0,1-1 0 0 0,-1 1-1 0 0,0 0 1 0 0,1 0 0 0 0,-1 0-1 0 0,0 0 1 0 0,1 0 0 0 0,-1 0-1 0 0,0 1 1 0 0,0-1 0 0 0,1 0-1 0 0,-1 0 1 0 0,0 0-1 0 0,1 1 1 0 0,-1-1 0 0 0,1 0-1 0 0,-1 1 1 0 0,0-1 0 0 0,1 0-1 0 0,-1 1 1 0 0,1-1 0 0 0,-1 1-1 0 0,1-1 1 0 0,-1 1 0 0 0,1-1-1 0 0,-1 1 1 0 0,1-1-1 0 0,0 1 1 0 0,-1 0 0 0 0,1-1-1 0 0,0 1 1 0 0,-1-1 0 0 0,1 1-1 0 0,0 0 1 0 0,0-1 0 0 0,0 1-1 0 0,-1 0 1 0 0,1-1 0 0 0,0 1-1 0 0,0 0 1 0 0,0 0-1 0 0,0-1 1 0 0,0 1 0 0 0,0 0-76 0 0,-18 28 564 0 0,53-55 1506 0 0,-28 20-2139 0 0,2-2 985 0 0,-16 16-114 0 0,-2 0-772 0 0,-13 30-486 0 0,30-32-2610 0 0,-1-4-1875 0 0,-6-1 1848 0 0,3 2-9108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3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0 480 0 0,'0'0'3830'0'0,"0"0"-1556"0"0,0 0-660 0 0,0 0-29 0 0,0 0 124 0 0,0 0 10 0 0,0 0-156 0 0,0 0-311 0 0,0 0-254 0 0,0 0-176 0 0,0 0-128 0 0,-4 6-103 0 0,-12 20-88 0 0,10-13 3326 0 0,8-25-5671 0 0,-2 2-7414 0 0,0 6-2373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7:1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830 320 0 0 0,'0'0'295'0'0,"0"0"442"0"0,0 0 265 0 0,0-10 150 0 0,0-29-28 0 0,-1 40 7476 0 0,-2 10-4375 0 0,-11 77-3651 0 0,21 223 1729 0 0,-12-110-1145 0 0,3 25-109 0 0,19-47-657 0 0,-17-172-371 0 0,0 1 30 0 0,1 1 1 0 0,-1-1 0 0 0,-1 0 0 0 0,0 1 0 0 0,0-1-1 0 0,0 0 1 0 0,-1 0 0 0 0,0 0 0 0 0,-1 0 0 0 0,0 0-1 0 0,0 0 1 0 0,-1 0 0 0 0,-1 2-52 0 0,-26 69-68 0 0,31-78-9 0 0,0-1-26 0 0,0 0-24 0 0,0 0-19 0 0,4-2-168 0 0,0 0 0 0 0,-1 0 1 0 0,1-1-1 0 0,-1 1 1 0 0,1-1-1 0 0,-1 0 1 0 0,0 0-1 0 0,0 0 0 0 0,0 0 1 0 0,-1 0-1 0 0,1-1 1 0 0,-1 1-1 0 0,0-1 1 0 0,0 0-1 0 0,0 0 0 0 0,0 0 1 0 0,1-4 313 0 0,-2 5-540 0 0,9-18-2679 0 0,-5 6-1939 0 0,-1 4-3378 0 0</inkml:trace>
  <inkml:trace contextRef="#ctx0" brushRef="#br0" timeOffset="519.448">814 280 0 0 0,'0'0'411'0'0,"0"0"792"0"0,0 0 405 0 0,0 0 195 0 0,0 0 24 0 0,0 0-85 0 0,0 0-180 0 0,0 0-213 0 0,0 0-177 0 0,0 0-205 0 0,0 0-181 0 0,-2-3-139 0 0,2 4-620 0 0,1-1 1 0 0,-1 0 0 0 0,0 1-1 0 0,0-1 1 0 0,0 1-1 0 0,0-1 1 0 0,0 1 0 0 0,0-1-1 0 0,0 0 1 0 0,0 1 0 0 0,0-1-1 0 0,0 1 1 0 0,0-1 0 0 0,0 0-1 0 0,0 1 1 0 0,0-1 0 0 0,-1 1-1 0 0,1-1 1 0 0,0 0 0 0 0,0 1-1 0 0,0-1 1 0 0,-1 1 0 0 0,1-1-1 0 0,0 0 1 0 0,0 1 0 0 0,-1-1-1 0 0,1 0 1 0 0,0 1 0 0 0,-1-1-1 0 0,1 0 1 0 0,0 0 0 0 0,-1 1-1 0 0,1-1 1 0 0,0 0 0 0 0,-1 0-1 0 0,1 0 1 0 0,-1 0 0 0 0,1 1-1 0 0,0-1 1 0 0,-1 0-1 0 0,1 0 1 0 0,-1 0 0 0 0,1 0-1 0 0,0 0 1 0 0,-1 0 0 0 0,1 0-1 0 0,-1 0 1 0 0,1 0 0 0 0,-1 0-1 0 0,1 0 1 0 0,0 0 0 0 0,-1-1-1 0 0,1 1 1 0 0,-1 0 0 0 0,1 0-1 0 0,0 0 1 0 0,-1 0 0 0 0,1-1-1 0 0,0 1 1 0 0,-1 0 0 0 0,1 0-1 0 0,0-1 1 0 0,-1 1 0 0 0,1 0-1 0 0,0-1 1 0 0,-1 1 0 0 0,1 0-1 0 0,0-1-27 0 0,-7 17 65 0 0,-32 49 622 0 0,-2-1 0 0 0,-3-1 0 0 0,-3-3 0 0 0,-32 30-687 0 0,-156 142-602 0 0,233-230 1495 0 0,-11 12-5795 0 0,18-15-7836 0 0,2-3 10317 0 0</inkml:trace>
  <inkml:trace contextRef="#ctx0" brushRef="#br0" timeOffset="1432.498">823 342 0 0 0,'0'0'340'0'0,"0"0"848"0"0,0 0 483 0 0,0 0 170 0 0,0 0-92 0 0,0 0-275 0 0,0 0-298 0 0,0 0-249 0 0,0 0-175 0 0,0 0-121 0 0,0 0-77 0 0,0-3-44 0 0,-11 88 3754 0 0,43 160-1469 0 0,13 2-1652 0 0,-41-54-207 0 0,-24-47-556 0 0,18-126-344 0 0,1-1-1 0 0,1 1 0 0 0,1 0 0 0 0,0 0 0 0 0,2 0 0 0 0,0-1 1 0 0,1 1-1 0 0,3 6-35 0 0,-3 73 456 0 0,-26-47-289 0 0,34-86-8023 0 0,-4 13 18 0 0,-6 10 296 0 0</inkml:trace>
  <inkml:trace contextRef="#ctx0" brushRef="#br0" timeOffset="1873.752">681 401 0 0 0,'0'0'1407'0'0,"0"0"356"0"0,0 0-79 0 0,0 0-417 0 0,0 0-395 0 0,0 0-305 0 0,0 0-100 0 0,0 0 92 0 0,0 0 72 0 0,-13 15 69 0 0,-94 107 1232 0 0,40-48-925 0 0,4-3-500 0 0,-3-2 1 0 0,-3-4-1 0 0,-52 38-507 0 0,39-33-1133 0 0,92-76-5375 0 0,16-9 2153 0 0,-15 7 1973 0 0</inkml:trace>
  <inkml:trace contextRef="#ctx0" brushRef="#br0" timeOffset="2146.715">554 828 2929 0 0,'0'0'1796'0'0,"0"0"-366"0"0,0 0-195 0 0,0 0 41 0 0,0 0 111 0 0,0 0 14 0 0,0 0-116 0 0,0 0-225 0 0,-33 24-245 0 0,-104 76-184 0 0,27-9 466 0 0,-37 53-709 0 0,63-35-2896 0 0,71-84 85 0 0,8-7-3087 0 0,4-10-779 0 0</inkml:trace>
  <inkml:trace contextRef="#ctx0" brushRef="#br0" timeOffset="2381.819">578 1207 5041 0 0,'0'0'1532'0'0,"0"0"-270"0"0,0 0-144 0 0,0 0 157 0 0,-34 26 155 0 0,-111 79-77 0 0,2 11 1047 0 0,91-75-2499 0 0,-73 66 751 0 0,51-27-8238 0 0,69-72-792 0 0</inkml:trace>
  <inkml:trace contextRef="#ctx0" brushRef="#br0" timeOffset="8920.93">1072 1384 0 0 0,'0'0'484'0'0,"0"0"522"0"0,0 0 510 0 0,0 0 258 0 0,0 0-55 0 0,0 0-246 0 0,0 0-259 0 0,0 0-192 0 0,0 0-128 0 0,0 0-117 0 0,17 0 3711 0 0,2-5-3818 0 0,0 0-1 0 0,0 2 1 0 0,1 0-1 0 0,-1 2 0 0 0,1 0 1 0 0,-1 1-1 0 0,18 2-669 0 0,13-1 661 0 0,524 3 2481 0 0,-345-15-2394 0 0,-61 22-334 0 0,44-2 240 0 0,-138-10-516 0 0,-61 3-1094 0 0,-14-1-3338 0 0,-3-1-3898 0 0,4 0-4056 0 0</inkml:trace>
  <inkml:trace contextRef="#ctx0" brushRef="#br0" timeOffset="15358.529">12862 107 0 0 0,'17'-37'0'0'0,"-12"2"1215"0"0,5 0 5977 0 0,0 41 2074 0 0,-6 6-7954 0 0,-3-11-1816 0 0,47 109 2195 0 0,-9 85-308 0 0,-27 195-266 0 0,21-191-337 0 0,-22-78-287 0 0,7 71 263 0 0,-3-48-45 0 0,5 6 179 0 0,-8-108-402 0 0,-11-38-3823 0 0,-1-5-4890 0 0,0 1-3540 0 0</inkml:trace>
  <inkml:trace contextRef="#ctx0" brushRef="#br0" timeOffset="-4439.454">6112 1057 0 0 0,'0'0'776'0'0,"0"0"167"0"0,0 0 88 0 0,1-18 85 0 0,9-78 2023 0 0,-9 88-1758 0 0,1 2 8895 0 0,-1 11-8418 0 0,-1-4-1570 0 0,0-1-21 0 0,-2 20 1045 0 0,-3 228 829 0 0,13 36-1088 0 0,2-125-552 0 0,6-104-259 0 0,-15-12 145 0 0,0-42-386 0 0,-1 0 13 0 0,4 45 28 0 0,-4-45-32 0 0,0-1-16 0 0,5-10-2775 0 0,-3 5-1194 0 0,0 1-3917 0 0,0 1-4232 0 0</inkml:trace>
  <inkml:trace contextRef="#ctx0" brushRef="#br0" timeOffset="4150.367">3432 1185 0 0 0,'0'0'1995'0'0,"0"0"322"0"0,0 0-13 0 0,0 0-298 0 0,0 0-351 0 0,0 0-307 0 0,0 0-210 0 0,2-2-139 0 0,-3 3-904 0 0,1-1 1 0 0,0 1 0 0 0,0-1 0 0 0,-1 1-1 0 0,1-1 1 0 0,-1 1 0 0 0,1-1 0 0 0,0 1-1 0 0,-1-1 1 0 0,1 1 0 0 0,-1-1 0 0 0,1 0 0 0 0,-1 1-1 0 0,1-1 1 0 0,-1 0 0 0 0,0 1 0 0 0,1-1-1 0 0,-1 0 1 0 0,1 1 0 0 0,-1-1 0 0 0,0 0-1 0 0,1 0 1 0 0,-1 0 0 0 0,0 0 0 0 0,1 0-1 0 0,-1 0 1 0 0,1 0 0 0 0,-1 0 0 0 0,0 0-1 0 0,1 0 1 0 0,-1 0 0 0 0,0 0 0 0 0,1 0 0 0 0,-1-1-1 0 0,1 1 1 0 0,-1 0 0 0 0,0 0 0 0 0,1-1-1 0 0,-1 1 1 0 0,1 0 0 0 0,-1-1 0 0 0,1 1-1 0 0,-1 0 1 0 0,1-1 0 0 0,-1 1 0 0 0,1-1-1 0 0,-1 1 1 0 0,1-1 0 0 0,0 1 0 0 0,-1-1-1 0 0,1 1 1 0 0,0-1 0 0 0,-1 0 0 0 0,1 1 0 0 0,0-1-1 0 0,0 1 1 0 0,0-1 0 0 0,-1 0 0 0 0,1 1-1 0 0,0-1 1 0 0,0 0 0 0 0,0 1 0 0 0,0-1-1 0 0,0 0 1 0 0,0 1 0 0 0,0-1 0 0 0,1 0-96 0 0,-11 10 223 0 0,0-1 0 0 0,1 1 0 0 0,0 1 0 0 0,1-1 0 0 0,0 1 0 0 0,0 1 0 0 0,1 0 0 0 0,1 0 0 0 0,-1 0 0 0 0,2 1 0 0 0,-4 9-223 0 0,-2 2 189 0 0,-69 135 496 0 0,66-137-580 0 0,-66 76 238 0 0,71-90 168 0 0,0-2-2923 0 0,6-21-3978 0 0,3 2-3649 0 0,0 6 4416 0 0</inkml:trace>
  <inkml:trace contextRef="#ctx0" brushRef="#br0" timeOffset="4530.805">3097 1141 672 0 0,'0'0'2825'0'0,"0"0"-946"0"0,0 0-423 0 0,0 0-49 0 0,0 0 39 0 0,0 0 62 0 0,0 0-88 0 0,0 0-202 0 0,0 0-215 0 0,0 0-186 0 0,0 0-111 0 0,0 0-85 0 0,0 0-58 0 0,-3 15-40 0 0,-6 46-28 0 0,9-57-394 0 0,0 0 1 0 0,0 0-1 0 0,0 1 1 0 0,1-1 0 0 0,-1 0-1 0 0,1 0 1 0 0,0 0-1 0 0,0-1 1 0 0,1 1-1 0 0,-1 0 1 0 0,1 0 0 0 0,0-1-1 0 0,0 1 1 0 0,0-1-1 0 0,0 1 1 0 0,0-1-1 0 0,1 0 1 0 0,0 0 0 0 0,0 1-102 0 0,12 15 580 0 0,121 179 2144 0 0,1-10-1670 0 0,-129-182-754 0 0,-2-9-6001 0 0,-1 0-2631 0 0,-1-1-2566 0 0</inkml:trace>
  <inkml:trace contextRef="#ctx0" brushRef="#br0" timeOffset="5869.458">3317 1160 0 0 0,'0'0'736'0'0,"0"0"223"0"0,0 0 37 0 0,0 0-64 0 0,0 0-59 0 0,0 0-52 0 0,0 0-18 0 0,0 0 25 0 0,0 0 22 0 0,11 3 6209 0 0,-45 70-4243 0 0,-86 146-1306 0 0,-10-7-914 0 0,99-164-387 0 0,23-47-1294 0 0,10-12-10751 0 0,1 11 4769 0 0</inkml:trace>
  <inkml:trace contextRef="#ctx0" brushRef="#br0" timeOffset="6664.397">3036 1093 0 0 0,'0'0'652'0'0,"0"0"208"0"0,0 0 47 0 0,0 0-39 0 0,0 0-63 0 0,0 0 41 0 0,0 0 101 0 0,0 0 108 0 0,-3-2 57 0 0,3 2-1563 0 0,-5-5 672 0 0,-2 4 9079 0 0,9 10-8203 0 0,88 163 1362 0 0,-59-97-1799 0 0,-19-43-432 0 0,2-1 0 0 0,1 0-1 0 0,1-1 1 0 0,1 0 0 0 0,4 0-228 0 0,64 91 603 0 0,-50-66-367 0 0,-14-23-92 0 0,-12-27-111 0 0,-9-5-34 0 0,1 0-26 0 0,0 0 39 0 0,-1 0 3 0 0,0 0-42 0 0,0 0-30 0 0,0 0-38 0 0,0 0-70 0 0,0-11-3927 0 0,0 3-4642 0 0,0 5-1588 0 0</inkml:trace>
  <inkml:trace contextRef="#ctx0" brushRef="#br0" timeOffset="7551.042">3763 1462 8050 0 0,'0'0'1535'0'0,"0"0"-550"0"0,0 0-197 0 0,0 0 258 0 0,0 0 268 0 0,0 0 50 0 0,0 0-225 0 0,0 0-375 0 0,0 0-301 0 0,0 0-166 0 0,0 0-41 0 0,0 0-14 0 0,0 0-6 0 0,-6 11 8 0 0,-45 103 804 0 0,-21 65 216 0 0,56-127-1125 0 0,16-51-126 0 0,39-101 2266 0 0,-21 69-2311 0 0,1 0 1 0 0,2 2-1 0 0,1 0 1 0 0,1 2-1 0 0,1 0 1 0 0,14-9 31 0 0,6-15 25 0 0,-40 88-277 0 0,1-4 331 0 0,2-1 1 0 0,2 1-1 0 0,1-2 0 0 0,1 1 0 0 0,1-2 0 0 0,5 7-79 0 0,24 41 153 0 0,-41-78-117 0 0,0 1 0 0 0,0-1 0 0 0,0 1 0 0 0,0-1 0 0 0,0 1 0 0 0,0-1 0 0 0,0 1 0 0 0,0-1 0 0 0,0 1 0 0 0,-1-1 0 0 0,1 0 0 0 0,0 1 0 0 0,0-1 0 0 0,0 1 0 0 0,0-1 0 0 0,-1 1 0 0 0,1-1 0 0 0,0 0 0 0 0,0 1 0 0 0,-1-1-1 0 0,1 0 1 0 0,0 1 0 0 0,-1-1 0 0 0,1 0 0 0 0,0 1 0 0 0,-1-1 0 0 0,1 0 0 0 0,-1 0 0 0 0,1 1 0 0 0,-1-1 0 0 0,1 0 0 0 0,0 0 0 0 0,-1 0 0 0 0,1 0 0 0 0,-1 1 0 0 0,1-1 0 0 0,-1 0 0 0 0,1 0 0 0 0,-1 0 0 0 0,1 0 0 0 0,-1 0 0 0 0,1 0-1 0 0,-1 0 1 0 0,1 0 0 0 0,0-1 0 0 0,-1 1 0 0 0,1 0 0 0 0,-1 0 0 0 0,1 0 0 0 0,-1 0 0 0 0,1-1 0 0 0,0 1 0 0 0,-1 0 0 0 0,1 0 0 0 0,-1-1 0 0 0,1 1 0 0 0,0 0 0 0 0,-1-1 0 0 0,1 1 0 0 0,0 0 0 0 0,-1-1 0 0 0,1 1 0 0 0,0 0 0 0 0,0-1 0 0 0,-1 1-36 0 0,-42-17-93 0 0,40 16 197 0 0,-123-66 12 0 0,52 26-663 0 0,66 30-838 0 0,7 6-2732 0 0,1 0-5199 0 0,0 4-1462 0 0</inkml:trace>
  <inkml:trace contextRef="#ctx0" brushRef="#br0" timeOffset="10428.737">3953 1362 0 0 0,'0'0'460'0'0,"0"0"444"0"0,0 0 338 0 0,0 0 312 0 0,0 0 125 0 0,0 0-131 0 0,0 0-248 0 0,0 0-209 0 0,0 0-144 0 0,0 0-87 0 0,0 0-68 0 0,0 0-94 0 0,0 0-85 0 0,16 1-23 0 0,104 9 1291 0 0,115 15 2596 0 0,119-20-2142 0 0,-238-5-1857 0 0,486-19 705 0 0,-231-10-822 0 0,-179 21 1017 0 0,-192 8-1305 0 0,-26 0 154 0 0,17-1-212 0 0,0 0-1 0 0,0-1 1 0 0,0-1-1 0 0,0 1 1 0 0,0-2-1 0 0,1 1 1 0 0,0-1-1 0 0,-1 0 1 0 0,1-1-1 0 0,1 0 1 0 0,-1 0-1 0 0,1-1 1 0 0,0 1-1 0 0,0-2 1 0 0,0 1-1 0 0,1-1 1 0 0,0 0 0 0 0,0 0-1 0 0,1-1 1 0 0,0 0-1 0 0,0 0 1 0 0,1 0-1 0 0,0 0 1 0 0,1-1-1 0 0,0 1 1 0 0,0-1-1 0 0,0 0 1 0 0,0-5-15 0 0,-6-11 105 0 0,2 55-596 0 0,-15 168 542 0 0,19-178-50 0 0,-41 154 18 0 0,5-60-72 0 0,38-110 37 0 0,1-3 5 0 0,0-1 18 0 0,0 0-11 0 0,0 0 10 0 0,0 0 45 0 0,0 0-35 0 0,20-19 240 0 0,141-127-19 0 0,-91 58 397 0 0,-45 54-3178 0 0,2 0-6033 0 0,-22 27-3395 0 0</inkml:trace>
  <inkml:trace contextRef="#ctx0" brushRef="#br0" timeOffset="17208.704">4501 235 0 0 0,'0'0'560'0'0,"0"0"820"0"0,0 0 283 0 0,0 0 20 0 0,0 0-58 0 0,0 0-110 0 0,3 1-853 0 0,4 2 10724 0 0,-6-2-9050 0 0,-3 12-2107 0 0,0 1 0 0 0,-1-1-1 0 0,-1 0 1 0 0,0 0 0 0 0,-1 0-1 0 0,0 0 1 0 0,-1-1 0 0 0,-1 0-1 0 0,0 0 1 0 0,-8 10-229 0 0,-11 22 252 0 0,-125 181 187 0 0,114-171-453 0 0,4-26-1313 0 0,6-33-5635 0 0,22-16-5842 0 0,5 16 8123 0 0</inkml:trace>
  <inkml:trace contextRef="#ctx0" brushRef="#br0" timeOffset="17625.776">4196 213 3273 0 0,'0'0'2254'0'0,"0"0"-126"0"0,0 0-118 0 0,0 0-95 0 0,0 0-87 0 0,0 0-234 0 0,0 0-326 0 0,0 0-329 0 0,0 0-331 0 0,0 0-258 0 0,0 0-162 0 0,0 0-24 0 0,-2 3 56 0 0,2 6 30 0 0,0-1 0 0 0,1 0 1 0 0,0 0-1 0 0,0 0 0 0 0,1 0 1 0 0,0 0-1 0 0,0 0 0 0 0,0 0 0 0 0,1 0 1 0 0,1-1-1 0 0,-1 1 0 0 0,1-1 1 0 0,1 0-1 0 0,-1 0 0 0 0,1-1 1 0 0,0 1-1 0 0,0-1 0 0 0,1 0 1 0 0,0-1-1 0 0,0 1 0 0 0,2 0-250 0 0,8 13 402 0 0,117 143 1691 0 0,-56-26-1368 0 0,-70-114-527 0 0,-6-7-1439 0 0,10-11-2341 0 0,-4-4-1094 0 0,-4 0-897 0 0,2 0-5832 0 0</inkml:trace>
  <inkml:trace contextRef="#ctx0" brushRef="#br0" timeOffset="17951.842">4746 456 10026 0 0,'0'0'2197'0'0,"0"0"-1165"0"0,0 0-583 0 0,0 0 198 0 0,0 0 401 0 0,0 0 265 0 0,0 0 46 0 0,0 0-217 0 0,0 0-260 0 0,0 0-181 0 0,0 0-112 0 0,0 0-104 0 0,0 0-54 0 0,3 16-50 0 0,11 51-54 0 0,-7 141 1023 0 0,-17-191-3795 0 0,3-16-2297 0 0,0 0-4643 0 0,3-1 1598 0 0</inkml:trace>
  <inkml:trace contextRef="#ctx0" brushRef="#br0" timeOffset="18485.647">4658 442 6889 0 0,'0'0'2162'0'0,"0"0"-200"0"0,0 0 12 0 0,0 0-46 0 0,0 0-203 0 0,0 0-384 0 0,0 0-439 0 0,0 0-349 0 0,0 0-227 0 0,0 0-86 0 0,0 0-4 0 0,0 0 76 0 0,0 0 50 0 0,12-3 0 0 0,165-13 1645 0 0,-175 16-1989 0 0,1-1 1 0 0,-1 1-1 0 0,1 0 0 0 0,-1 0 1 0 0,1 0-1 0 0,0 0 1 0 0,-1 0-1 0 0,1 1 0 0 0,-1-1 1 0 0,0 1-1 0 0,1-1 0 0 0,-1 1 1 0 0,1 0-1 0 0,-1 0 0 0 0,0 0 1 0 0,0 1-1 0 0,1-1 1 0 0,-1 0-1 0 0,0 1 0 0 0,0-1 1 0 0,0 1-1 0 0,-1 0 0 0 0,1 0 1 0 0,0-1-1 0 0,-1 1 0 0 0,1 0 1 0 0,-1 1-1 0 0,1-1 1 0 0,-1 0-1 0 0,0 0 0 0 0,0 0 1 0 0,0 1-1 0 0,0-1 0 0 0,0 1 1 0 0,-1-1-1 0 0,1 1 0 0 0,-1-1 1 0 0,0 1-1 0 0,0-1 1 0 0,1 1-1 0 0,-2-1 0 0 0,1 1 1 0 0,0-1-1 0 0,0 1 0 0 0,-1-1 1 0 0,1 1-1 0 0,-1-1 0 0 0,-1 3-18 0 0,-65 79 615 0 0,66-83-619 0 0,1 0-1 0 0,-1 0 0 0 0,1 1 0 0 0,-1-1 1 0 0,1 0-1 0 0,0 0 0 0 0,-1 1 0 0 0,1-1 1 0 0,0 0-1 0 0,0 1 0 0 0,0-1 0 0 0,0 0 1 0 0,0 1-1 0 0,0-1 0 0 0,1 0 1 0 0,-1 1-1 0 0,0-1 0 0 0,1 0 0 0 0,-1 0 1 0 0,1 1-1 0 0,-1-1 0 0 0,1 0 0 0 0,-1 0 1 0 0,1 0-1 0 0,0 0 0 0 0,0 0 0 0 0,-1 1 1 0 0,1-2-1 0 0,0 1 0 0 0,0 0 1 0 0,0 0-1 0 0,0 0 0 0 0,0 0 0 0 0,0 0 1 0 0,1-1-1 0 0,-1 1 0 0 0,0-1 0 0 0,0 1 1 0 0,0-1-1 0 0,1 1 5 0 0,14 8 37 0 0,-1 0 0 0 0,0 1 0 0 0,-1 1 0 0 0,0 0 0 0 0,-1 1 0 0 0,0 0 0 0 0,6 9-37 0 0,-4 60 1176 0 0,-17-78-1138 0 0,0 1 0 0 0,0 0 0 0 0,-1-1 0 0 0,1 1 0 0 0,-1-1 0 0 0,0 0 0 0 0,0 0 0 0 0,0 0-1 0 0,-1 0 1 0 0,1 0 0 0 0,-1-1 0 0 0,1 1 0 0 0,-1-1 0 0 0,0 0 0 0 0,0 0 0 0 0,0-1 0 0 0,0 1 0 0 0,0-1 0 0 0,0 0 0 0 0,-1 0 0 0 0,1 0 0 0 0,0-1 0 0 0,-1 1 0 0 0,1-1 0 0 0,0 0 0 0 0,-1 0-38 0 0,-84-8-2082 0 0,72-1-2086 0 0,1-2-3368 0 0,11 6-4456 0 0</inkml:trace>
  <inkml:trace contextRef="#ctx0" brushRef="#br0" timeOffset="19959.87">1055 416 688 0 0,'0'0'767'0'0,"0"0"-170"0"0,0 0 129 0 0,0 0 342 0 0,0 0 278 0 0,0 0 22 0 0,0 0-137 0 0,0 0-181 0 0,0 0-100 0 0,0 0 16 0 0,0 0 41 0 0,0 0-28 0 0,0 0-64 0 0,18 0-66 0 0,135 0 1861 0 0,266 23 2395 0 0,357 8-2724 0 0,-424-5-1931 0 0,-70-10-90 0 0,-67-27 115 0 0,33-12 127 0 0,-167 31-489 0 0,-2-4-108 0 0,-79-4-26 0 0,0 0-32 0 0,0 0-34 0 0,0 0-66 0 0,0 0-105 0 0,0 0-91 0 0,0 0-113 0 0,0 0-155 0 0,8 7-4215 0 0,-4-3-3048 0 0,-1-1-4084 0 0</inkml:trace>
  <inkml:trace contextRef="#ctx0" brushRef="#br0" timeOffset="22768.823">5228 467 0 0 0,'0'0'1028'0'0,"0"0"299"0"0,0 0 339 0 0,0 0 238 0 0,0 0 30 0 0,0 0-143 0 0,0 0-164 0 0,33 0-195 0 0,102 0-153 0 0,286-3 5459 0 0,184 3-4582 0 0,-151 15-1800 0 0,214 7 76 0 0,127-22-108 0 0,-600 8-262 0 0,63 5 66 0 0,-93-6-107 0 0,293 1-7 0 0,-258-15 71 0 0,19 0-49 0 0,279 3 181 0 0,-267 8 55 0 0,-40 3 23 0 0,127 0-198 0 0,-69 4 17 0 0,259-7-46 0 0,-268 11-218 0 0,170 6-219 0 0,-200-20 242 0 0,-58-8-21 0 0,-208 6 1082 0 0,33-10-747 0 0,1-1 0 0 0,1 0-1 0 0,1-2 1 0 0,0 0 0 0 0,0-2 0 0 0,1 0 0 0 0,1-1 0 0 0,-1-3-187 0 0,-5-28 181 0 0,9 67-592 0 0,-5 39 398 0 0,-53 190-110 0 0,10-113-161 0 0,50-91 258 0 0,13-43 22 0 0,0-1 0 0 0,66-52 381 0 0,50-44-270 0 0,8-18 81 0 0,-84 92-331 0 0,-19 8 143 0 0,-14 7-2719 0 0,-11-1-7005 0 0,2 8-1611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2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10221 74 0 0 0,'0'0'541'0'0,"0"0"316"0"0,0 0 84 0 0,0 0-63 0 0,0 0-90 0 0,0 0-73 0 0,0 0-47 0 0,0 0 11 0 0,4-7 3248 0 0,-4 54 1048 0 0,-4 116-1569 0 0,-5-37-2021 0 0,-17-6-411 0 0,11-59-618 0 0,3 0-1 0 0,2 1 0 0 0,4 0 0 0 0,1 9-355 0 0,16 103 451 0 0,-1-116-168 0 0,-3 0-1 0 0,-2 1 0 0 0,-3 40-282 0 0,2 5 360 0 0,17 32 8 0 0,-11 49 364 0 0,-4 87 170 0 0,-3-24-337 0 0,-3 204-95 0 0,-18-247-78 0 0,-8-20-148 0 0,14-60-29 0 0,6 78 59 0 0,20-63-28 0 0,-12-82 18 0 0,-2-57-240 0 0,0 29 146 0 0,17 50-70 0 0,-1 1-50 0 0,-7-60-34 0 0,-8-20-18 0 0,-1-1 12 0 0,0 0-26 0 0,-5 11-2161 0 0,-7-36-1750 0 0,7 13-2979 0 0,3 5-4680 0 0</inkml:trace>
  <inkml:trace contextRef="#ctx0" brushRef="#br0" timeOffset="-26360.929">7419 49 0 0 0,'0'0'147'0'0,"0"0"386"0"0,0 0 215 0 0,0 0 144 0 0,0-4 66 0 0,0-11 21 0 0,0 11-46 0 0,0 4-86 0 0,0 0-37 0 0,0 0-18 0 0,0 0-20 0 0,0 0-25 0 0,0 0 4 0 0,0 0-31 0 0,0 0-60 0 0,0 0-36 0 0,0 0-80 0 0,0 0-56 0 0,0 0-25 0 0,35 81 3940 0 0,-14-47-3662 0 0,2 12-114 0 0,-1 1 1 0 0,-2 1-1 0 0,-3 1 1 0 0,0 7-628 0 0,-8-3 417 0 0,-2-1-1 0 0,-3 1 1 0 0,-1 0 0 0 0,-4 0-1 0 0,-1 1-416 0 0,0 40 285 0 0,-34 146 1008 0 0,32-39-693 0 0,-21-20 421 0 0,23-173-987 0 0,1-1-1 0 0,1 0 0 0 0,-1 1 0 0 0,1-1 0 0 0,1 1 1 0 0,-1-1-1 0 0,1 0 0 0 0,0 1 0 0 0,1-1 1 0 0,0 0-1 0 0,0 0 0 0 0,1 2-33 0 0,-3-10 94 0 0,0 1 0 0 0,1 0 0 0 0,-1 0 0 0 0,0 0 0 0 0,0-1 0 0 0,0 1 0 0 0,0 0 0 0 0,1 0 0 0 0,-1 0 0 0 0,0-1 0 0 0,0 1 0 0 0,1 0 0 0 0,-1 0 0 0 0,0 0 0 0 0,0 0 0 0 0,0 0 0 0 0,1 0 0 0 0,-1 0 0 0 0,0 0 0 0 0,0-1 0 0 0,1 1 0 0 0,-1 0 0 0 0,0 0 0 0 0,1 0-94 0 0,-3-18-146 0 0,2-368 51 0 0,35 201 15 0 0,-28 129 115 0 0,-2-1 1 0 0,-2 0-1 0 0,-3 0 0 0 0,-3-11-35 0 0,-32-56-17 0 0,21 1 8 0 0,14-68 69 0 0,-15 117 19 0 0,8-43-117 0 0,7 117 24 0 0,0 0 10 0 0,0 0 20 0 0,0 0-15 0 0,0 0-29 0 0,0 0 29 0 0,0 0-8 0 0,0 0-7 0 0,0 0 18 0 0,0 0-18 0 0,0 0-19 0 0,-11 3-4565 0 0,10 1 1279 0 0,0 0-3350 0 0,1-1-5459 0 0</inkml:trace>
  <inkml:trace contextRef="#ctx0" brushRef="#br0" timeOffset="-20902.321">7543 1396 0 0 0,'0'0'279'0'0,"0"0"441"0"0,0 0 80 0 0,0 0-109 0 0,0 0-67 0 0,0 0-61 0 0,0 0 10 0 0,0 0 46 0 0,0 0 23 0 0,-2 1-231 0 0,-2 2 6135 0 0,4-3-6173 0 0,0 0 6 0 0,-1 23 3505 0 0,-10 8-2540 0 0,6-20-1179 0 0,1 0 0 0 0,0 0 0 0 0,1 0 0 0 0,0 1 0 0 0,1-1 0 0 0,0 1 1 0 0,0-1-1 0 0,2 1 0 0 0,-1 0 0 0 0,2 0 0 0 0,-1-1 0 0 0,3 8-165 0 0,-2 21 194 0 0,4 114 650 0 0,-25-43 491 0 0,20-97-954 0 0,0-3-1396 0 0,0-11-2759 0 0,0-7-3543 0 0,0 4-3760 0 0</inkml:trace>
  <inkml:trace contextRef="#ctx0" brushRef="#br0" timeOffset="-19519.673">4071 759 0 0 0,'0'0'2064'0'0,"0"0"-277"0"0,0 0 107 0 0,0 0 156 0 0,0 0 205 0 0,0 0-41 0 0,0 0-299 0 0,0 0-343 0 0,0 0-329 0 0,0 0-218 0 0,0 0-151 0 0,0 0-96 0 0,0 0-74 0 0,2-4-49 0 0,0 0-317 0 0,3-9 2371 0 0,-15 34-2295 0 0,-201 285 602 0 0,104-171-898 0 0,92-115-174 0 0,-1-2 0 0 0,-1 0 0 0 0,0-1 0 0 0,-1 0-1 0 0,-1-2 1 0 0,-19 13 56 0 0,-15-10-3715 0 0,45-64-8758 0 0,8 38 8051 0 0,0 0-256 0 0</inkml:trace>
  <inkml:trace contextRef="#ctx0" brushRef="#br0" timeOffset="-19011.426">3621 767 480 0 0,'0'0'1564'0'0,"0"0"99"0"0,0 0 265 0 0,0 0 260 0 0,0 0 92 0 0,0 0-94 0 0,0 0-375 0 0,0 0-545 0 0,0 0-430 0 0,0 0-293 0 0,0 0-168 0 0,0 0-81 0 0,0 0-19 0 0,3 11 1016 0 0,91 134 3342 0 0,-60-100-3903 0 0,108 133 995 0 0,-74-71-1097 0 0,-57-74-1952 0 0,-14-37 395 0 0,-4-6-1692 0 0,4 2-5337 0 0,3 4-3497 0 0</inkml:trace>
  <inkml:trace contextRef="#ctx0" brushRef="#br0" timeOffset="-18749.769">4203 1028 9522 0 0,'0'0'1652'0'0,"0"0"-546"0"0,0 0-135 0 0,0 0 318 0 0,0 0 262 0 0,0 0-28 0 0,0 0-241 0 0,0 0-303 0 0,0 0-282 0 0,0 0-188 0 0,0 0-101 0 0,0 0-95 0 0,0 0-41 0 0,2 30-55 0 0,7 92-57 0 0,-1-8-344 0 0,-27-98-2656 0 0,8-15-342 0 0,1-1-3289 0 0,9 0 6110 0 0,-4 0-9052 0 0</inkml:trace>
  <inkml:trace contextRef="#ctx0" brushRef="#br0" timeOffset="-18437.951">4076 1017 4057 0 0,'0'0'1839'0'0,"0"0"-433"0"0,0 0-138 0 0,0 0 64 0 0,0 0 31 0 0,0 0-164 0 0,0 0-223 0 0,0 0-117 0 0,0 0 1 0 0,0 0 87 0 0,0 0 32 0 0,0 0-77 0 0,0 0-125 0 0,21 3-66 0 0,131 27 979 0 0,-137-27-1556 0 0,0 0 1 0 0,0 1 0 0 0,0 0-1 0 0,-1 1 1 0 0,0 1 0 0 0,0 0-1 0 0,0 1 1 0 0,-1 1 0 0 0,0 0-1 0 0,0 0 1 0 0,-1 2 0 0 0,0-1 0 0 0,0 2-1 0 0,-1-1 1 0 0,-1 2 0 0 0,6 7-135 0 0,-15-16 33 0 0,0 0 1 0 0,1 0 0 0 0,-2 0-1 0 0,1 0 1 0 0,0 1 0 0 0,0-1-1 0 0,-1 0 1 0 0,0 0 0 0 0,0 1 0 0 0,0-1-1 0 0,0 0 1 0 0,0 1 0 0 0,-1-1-1 0 0,1 0 1 0 0,-1 1 0 0 0,0-1-1 0 0,0 0 1 0 0,0 0 0 0 0,0 0-1 0 0,-1 0 1 0 0,0 0 0 0 0,1 0-1 0 0,-1 0 1 0 0,0-1 0 0 0,0 1 0 0 0,0-1-1 0 0,0 1 1 0 0,-1-1 0 0 0,1 0-1 0 0,-1 1 1 0 0,0-1 0 0 0,1-1-1 0 0,-1 1 1 0 0,-2 1-34 0 0,-106 50 67 0 0,-29-23-2110 0 0,109-27-2359 0 0,1-3-3742 0 0,24 0-1799 0 0</inkml:trace>
  <inkml:trace contextRef="#ctx0" brushRef="#br0" timeOffset="-15453.637">4599 884 0 0 0,'0'0'1594'0'0,"0"0"150"0"0,0 0 238 0 0,0 0 82 0 0,0 0-135 0 0,0 0-276 0 0,0 0-308 0 0,0 0-305 0 0,0 0-265 0 0,0 0-217 0 0,0 0-151 0 0,0 0-100 0 0,-3 8 1041 0 0,165 11 3412 0 0,200-16-1449 0 0,-26-11-1916 0 0,61 26-779 0 0,-125 8-460 0 0,202-16 98 0 0,-300-12-143 0 0,328 2-31 0 0,-501 0-98 0 0,-1 0 34 0 0,0 0-30 0 0,0 0-10 0 0,0 0 30 0 0,0 0 20 0 0,0 0-32 0 0,0 0 5 0 0,0 0 16 0 0,0 0-50 0 0,0 0 34 0 0,0 0 15 0 0,0 0-16 0 0,0 0 19 0 0,0 0 2 0 0,0 0-14 0 0,0 0 22 0 0,0 0-3 0 0,0 0 41 0 0,-14-4 874 0 0,-6-14-894 0 0,0-1 1 0 0,2-1 0 0 0,0 0 0 0 0,2-1-1 0 0,0-1 1 0 0,1 0 0 0 0,-1-5-46 0 0,-30-72 123 0 0,40 216-602 0 0,3-72 469 0 0,-1-1 1 0 0,-3 0-1 0 0,-2 0 0 0 0,-2-1 1 0 0,-8 21 9 0 0,15-50-19 0 0,-38 85 19 0 0,40-84-16 0 0,2-14 12 0 0,0-1 15 0 0,0 0-5 0 0,0 0-12 0 0,0 0-9 0 0,0 0-4 0 0,0 0-3 0 0,0 0 24 0 0,0 0 9 0 0,0 0-11 0 0,24-20 141 0 0,82-74 58 0 0,19-28 1 0 0,-102 100-201 0 0,-23 22-73 0 0,0-2-348 0 0,0-3-9283 0 0,0 5-2658 0 0</inkml:trace>
  <inkml:trace contextRef="#ctx0" brushRef="#br0" timeOffset="-22957.409">387 52 0 0 0,'0'0'456'0'0,"0"0"103"0"0,0 0 57 0 0,0-1-651 0 0,0-1 11115 0 0,-3 46-7212 0 0,-7 20-2522 0 0,8-55-1151 0 0,-10 224 1845 0 0,13-167-1661 0 0,23 221 887 0 0,-5 7-483 0 0,-12 23-30 0 0,-2-11 93 0 0,6-200-297 0 0,-11-23 921 0 0,0 45-1097 0 0,-7 11-155 0 0,9-5 9 0 0,-2-110-3878 0 0,3-43-3841 0 0,-3 17 5301 0 0,1-6-9784 0 0</inkml:trace>
  <inkml:trace contextRef="#ctx0" brushRef="#br0" timeOffset="-17088.499">543 980 1864 0 0,'0'0'766'0'0,"0"0"-338"0"0,0 0 103 0 0,0 0 434 0 0,0 0 268 0 0,0 0 63 0 0,0 0-83 0 0,0 0-171 0 0,0 0-135 0 0,0 0-50 0 0,0 0-35 0 0,0 0-70 0 0,0 0-48 0 0,27-2-50 0 0,125-10 507 0 0,114 8 2908 0 0,221-4-1238 0 0,-252 30-2222 0 0,178-18 1227 0 0,-146-30-833 0 0,-32 15-310 0 0,-116 26-537 0 0,90-11 24 0 0,-190 5-3526 0 0,-12-4-1286 0 0,-1-2-3330 0 0,-3-2-2670 0 0</inkml:trace>
  <inkml:trace contextRef="#ctx0" brushRef="#br0" timeOffset="-10933.65">9209 141 0 0 0,'0'0'335'0'0,"0"0"170"0"0,0 0-17 0 0,0 0-12 0 0,0 0 23 0 0,0 0 59 0 0,0 0 112 0 0,0 0-4 0 0,0 0 1624 0 0,3 0 14640 0 0,-3 0-17735 0 0,18 117 3048 0 0,-1 366 46 0 0,-19-203-1420 0 0,15-107-539 0 0,22 21-74 0 0,-16-98-114 0 0,-8-29-62 0 0,-1 95 161 0 0,-3-8-50 0 0,3-33-136 0 0,10-13 49 0 0,3 60 61 0 0,-13-34-54 0 0,3 5 58 0 0,-7 38 126 0 0,-2-122-207 0 0,5-13-35 0 0,-8-19 113 0 0,2-32-3419 0 0,-1-2-2288 0 0,-1 7 1353 0 0,1-3-8608 0 0</inkml:trace>
  <inkml:trace contextRef="#ctx0" brushRef="#br0" timeOffset="-8647.039">370 2166 0 0 0,'0'0'248'0'0,"0"0"-35"0"0,0 0-15 0 0,-16 0 1693 0 0,12 0 3587 0 0,7 2-5207 0 0,-1 0 0 0 0,0 0 0 0 0,0 0 0 0 0,0 1 0 0 0,0-1 0 0 0,0 1 0 0 0,0 0 0 0 0,-1-1 0 0 0,1 1 0 0 0,-1 0 0 0 0,0 0 0 0 0,0 0 0 0 0,0 0 0 0 0,0 0 0 0 0,0 0 0 0 0,-1 0 0 0 0,1 0 0 0 0,-1 0 0 0 0,0 1 0 0 0,0-1 0 0 0,0 0 0 0 0,0 0 0 0 0,-1 0 0 0 0,1 0 0 0 0,-1 0 0 0 0,0 0 0 0 0,0 2-271 0 0,0 10 481 0 0,6 230 2629 0 0,7-75-1876 0 0,-7 48 278 0 0,3-86-783 0 0,3-21-260 0 0,-3-97-1902 0 0,10-13-5844 0 0,-9-2 1765 0 0,-4 1-3146 0 0</inkml:trace>
  <inkml:trace contextRef="#ctx0" brushRef="#br0" timeOffset="-8012.278">3502 2401 1176 0 0,'0'0'1818'0'0,"0"0"72"0"0,0 0 66 0 0,0 0 155 0 0,0 0 12 0 0,0 0-114 0 0,0 0-254 0 0,0 0-278 0 0,0 0-279 0 0,0 0-248 0 0,0 0-190 0 0,0 0-156 0 0,0 0-76 0 0,-12 3-53 0 0,-34 8-42 0 0,45-11-393 0 0,-1 0 0 0 0,1 1 0 0 0,0-1-1 0 0,-1 1 1 0 0,1 0 0 0 0,0-1 0 0 0,0 1 0 0 0,0 0-1 0 0,-1 0 1 0 0,1-1 0 0 0,0 1 0 0 0,0 0 0 0 0,0 0-1 0 0,0 0 1 0 0,1 0 0 0 0,-1 0 0 0 0,0 1 0 0 0,0-1-1 0 0,1 0 1 0 0,-1 0 0 0 0,0 1 0 0 0,1-1 0 0 0,-1 0-1 0 0,1 1 1 0 0,0-1 0 0 0,-1 0 0 0 0,1 1 0 0 0,0-1-1 0 0,0 1-39 0 0,-3 7 220 0 0,-7 25 61 0 0,-3-1 0 0 0,0-1 0 0 0,-2 0 0 0 0,-2-1 0 0 0,-1 0 0 0 0,-1-2 0 0 0,-1 0 0 0 0,-23 24-281 0 0,-118 76-32 0 0,157-126-48 0 0,-29 16-514 0 0,6-15-3310 0 0,16-27-3992 0 0,10 13 1838 0 0,0 3-263 0 0</inkml:trace>
  <inkml:trace contextRef="#ctx0" brushRef="#br0" timeOffset="-7613.83">3040 2339 2617 0 0,'0'0'1755'0'0,"0"0"-187"0"0,0 0-29 0 0,0 0 176 0 0,0 0 161 0 0,0 0-38 0 0,0 0-299 0 0,0 0-429 0 0,0 0-398 0 0,0 0-244 0 0,0 0-123 0 0,0 0-57 0 0,0 0-5 0 0,2 0 76 0 0,88 73 4267 0 0,225 273-712 0 0,-313-345-3934 0 0,1 1-1 0 0,0 0 1 0 0,-1-1-1 0 0,1 1 1 0 0,-1 0-1 0 0,0 1 0 0 0,1-1 1 0 0,-1 0-1 0 0,0 1 1 0 0,-1-1-1 0 0,1 1 1 0 0,0 0-1 0 0,-1-1 0 0 0,1 1 1 0 0,-1 0-1 0 0,0 0 1 0 0,0 0-1 0 0,0 0 1 0 0,0 0-1 0 0,0 0 0 0 0,-1 0 1 0 0,0 0-1 0 0,1 0 1 0 0,-1 1-1 0 0,0-1 1 0 0,-1 0 20 0 0,-7 17-3427 0 0,7-10-5325 0 0,1-3-2646 0 0</inkml:trace>
  <inkml:trace contextRef="#ctx0" brushRef="#br0" timeOffset="-7127.163">3896 2736 464 0 0,'0'0'984'0'0,"0"0"159"0"0,0 0 327 0 0,0 0 264 0 0,0 0-17 0 0,0 0-230 0 0,0 0-317 0 0,0 0-227 0 0,0 0-40 0 0,0 0 61 0 0,0 0 81 0 0,0 0 37 0 0,0 0-15 0 0,4 3 979 0 0,-3-2 3164 0 0,-38-8-3918 0 0,31 6-1260 0 0,0 0-1 0 0,1 1 0 0 0,-1 0 0 0 0,0 0 1 0 0,0 0-1 0 0,0 1 0 0 0,0 0 0 0 0,0 0 1 0 0,1 0-1 0 0,-1 1 0 0 0,0 0 0 0 0,1 0 1 0 0,0 1-1 0 0,-1-1 0 0 0,1 1 0 0 0,0 0 1 0 0,0 0-1 0 0,1 1 0 0 0,-1 0 0 0 0,1 0 1 0 0,-1 0-1 0 0,1 0 0 0 0,-1 1-31 0 0,3-1 0 0 0,-1 0 1 0 0,1 0-1 0 0,0 0 0 0 0,0 0 1 0 0,0 0-1 0 0,0 0 0 0 0,1 0 1 0 0,0 1-1 0 0,0-1 0 0 0,0 0 1 0 0,0 1-1 0 0,1-1 0 0 0,-1 1 1 0 0,1-1-1 0 0,0 1 0 0 0,1-1 1 0 0,-1 1-1 0 0,1-1 0 0 0,0 1 1 0 0,0-1-1 0 0,0 0 0 0 0,0 0 1 0 0,1 1-1 0 0,0-1 0 0 0,0 0 1 0 0,0 0-1 0 0,0 0 0 0 0,1-1 1 0 0,0 1-1 0 0,-1-1 0 0 0,1 1 0 0 0,0-1 1 0 0,2 1-1 0 0,4 2 37 0 0,1 0 0 0 0,0-1 1 0 0,0 0-1 0 0,0-1 0 0 0,1 0 1 0 0,-1-1-1 0 0,1 0 0 0 0,0 0 1 0 0,0-1-1 0 0,0-1 0 0 0,0 0 1 0 0,0 0-1 0 0,0-1 0 0 0,0-1 1 0 0,10-1-38 0 0,12 2-25 0 0,23-19-1493 0 0,-37 1-7549 0 0,-15 11-2869 0 0</inkml:trace>
  <inkml:trace contextRef="#ctx0" brushRef="#br0" timeOffset="-6241.099">578 2567 312 0 0,'0'0'502'0'0,"0"0"-72"0"0,0 0 342 0 0,0 0 587 0 0,0 0 572 0 0,0 0 334 0 0,0 0 18 0 0,0 0-234 0 0,0 0-332 0 0,0 0-283 0 0,0 0-218 0 0,32-3-137 0 0,100-7-88 0 0,284-29 4042 0 0,470 17-3225 0 0,-862 22-1800 0 0,0 0-1 0 0,0 2 0 0 0,0 0 0 0 0,0 2 1 0 0,-1 0-1 0 0,1 2 0 0 0,-1 1 0 0 0,0 1 1 0 0,15 7-8 0 0,-31-12-41 0 0,-1-1 0 0 0,1-1 1 0 0,0 1-1 0 0,-1-1 1 0 0,1 0-1 0 0,0-1 0 0 0,0 1 1 0 0,0-1-1 0 0,0-1 0 0 0,-1 1 1 0 0,1-1-1 0 0,0 0 0 0 0,0-1 1 0 0,-1 0-1 0 0,1 0 0 0 0,-1 0 1 0 0,0-1-1 0 0,1 0 0 0 0,-1 0 41 0 0,50-24-3014 0 0,-10 5-4342 0 0,-35 18-3819 0 0</inkml:trace>
  <inkml:trace contextRef="#ctx0" brushRef="#br0" timeOffset="-4629.97">4339 2589 0 0 0,'0'0'371'0'0,"0"0"792"0"0,0 0 529 0 0,0 0 232 0 0,0 0-43 0 0,0 0-235 0 0,0 0-317 0 0,0 0-335 0 0,0 0-259 0 0,0 0-162 0 0,0 0-42 0 0,0 0 53 0 0,-5 4 63 0 0,-16 14 15 0 0,16-14-32 0 0,23 9 2819 0 0,101 21 1161 0 0,73-33-2735 0 0,-163-2-1551 0 0,449-25 1397 0 0,-162 16-1161 0 0,158 21-560 0 0,494 11 810 0 0,-823-22-614 0 0,202-7-65 0 0,29-1-72 0 0,-46 9-14 0 0,-127 32-87 0 0,-74-12 70 0 0,-17-13-36 0 0,359-8-6 0 0,-407 11 26 0 0,-18-4-90 0 0,-57-10 718 0 0,-94-89-504 0 0,92 78-110 0 0,-65-93 117 0 0,59 62-100 0 0,10 35-198 0 0,9 46-74 0 0,0-25 195 0 0,1 20 36 0 0,-1 0-1 0 0,-1-1 1 0 0,-2 1-1 0 0,-1-1 1 0 0,-1 1-1 0 0,-2-2 1 0 0,-7 19-2 0 0,-43 99-95 0 0,55-143 99 0 0,2-1-12 0 0,0-2 15 0 0,0-1 8 0 0,0 0-17 0 0,0 0 22 0 0,0 0-13 0 0,10-5-100 0 0,112-74 234 0 0,89-66-209 0 0,-206 139-1790 0 0,-11 5-8588 0 0,1 1-2230 0 0</inkml:trace>
  <inkml:trace contextRef="#ctx0" brushRef="#br0" timeOffset="1671.742">464 2950 0 0 0,'0'0'337'0'0,"0"0"469"0"0,0 0 22 0 0,0 0-158 0 0,0 0-133 0 0,0 0-70 0 0,-2-3 3468 0 0,-31 51 1214 0 0,27-36-4749 0 0,2 1-1 0 0,0 0 0 0 0,0 0 0 0 0,1 0 0 0 0,1 1 0 0 0,0-1 1 0 0,1 1-1 0 0,0-1 0 0 0,1 1 0 0 0,1-1 0 0 0,1 8-399 0 0,-2 18 493 0 0,13 72 639 0 0,-10-87-949 0 0,2 4 137 0 0,-2 0-1 0 0,-1 0 1 0 0,-1 0-1 0 0,-2 1 1 0 0,-3 19-320 0 0,0-5 255 0 0,2-1 0 0 0,2 1-1 0 0,1-1 1 0 0,7 33-255 0 0,-5-33 150 0 0,17 46 184 0 0,-9 93 753 0 0,-16-137-515 0 0,5-44-535 0 0,0 0 2 0 0,0 0-7 0 0,0 0-8 0 0,0 0-7 0 0,0 0 3 0 0,0 0 12 0 0,0 0-13 0 0,0 5 1433 0 0,0-6-1456 0 0,0 1-15 0 0,0 0-21 0 0,0 0-20 0 0,0 0-10 0 0,0 0-37 0 0,-2-4-484 0 0,1 3-2187 0 0,0-1-5330 0 0,1 2-2778 0 0</inkml:trace>
  <inkml:trace contextRef="#ctx0" brushRef="#br0" timeOffset="4617.508">41 3653 1264 0 0,'0'0'860'0'0,"0"0"-46"0"0,0 0 166 0 0,0 0 286 0 0,0 0 219 0 0,0 0 58 0 0,0 0-158 0 0,0 0-282 0 0,0 0-225 0 0,0 0-112 0 0,0 0-47 0 0,9-4 42 0 0,152-44 2599 0 0,120 23-817 0 0,453 20-609 0 0,-91-38-1081 0 0,-241 13-446 0 0,15-7 24 0 0,498 30 428 0 0,-155-26-301 0 0,-121 0-250 0 0,158 8 80 0 0,-383 16-19 0 0,395-31 91 0 0,-81 44-178 0 0,-145 19-111 0 0,130 17 56 0 0,-634-40-221 0 0,426-15 345 0 0,-378 3-243 0 0,1 7-1 0 0,0 4 1 0 0,67 12-108 0 0,70 10 57 0 0,-149-9-6 0 0,-116-12-68 0 0,0 0 3 0 0,0 0-4 0 0,-1-8-6523 0 0,0 5 564 0 0,0-1-5825 0 0</inkml:trace>
  <inkml:trace contextRef="#ctx0" brushRef="#br0" timeOffset="4985.409">10770 2858 18148 0 0,'0'0'823'0'0,"0"0"-260"0"0,0 0-162 0 0,0 0 82 0 0,0 0 188 0 0,0 0 129 0 0,0 0 51 0 0,0 0-90 0 0,0 0-176 0 0,0 0-171 0 0,0 0-110 0 0,0 0-55 0 0,0 0-1 0 0,-28 13 31 0 0,-83 41 5 0 0,65-19 156 0 0,42-27-352 0 0,-29 36 53 0 0,-1-2 0 0 0,-2-2 1 0 0,-2-1-1 0 0,-2-2 0 0 0,-1-2 0 0 0,-1-2 0 0 0,-2-1 0 0 0,-2-2 0 0 0,-37 17-141 0 0,-292 179 263 0 0,294-168-262 0 0,64-31-160 0 0,15-2-3243 0 0,-1-19 106 0 0,0-5-3781 0 0,1-1-4579 0 0</inkml:trace>
  <inkml:trace contextRef="#ctx0" brushRef="#br0" timeOffset="6100.167">961 3204 1928 0 0,'0'0'1446'0'0,"0"0"-66"0"0,0 0 23 0 0,0 0 63 0 0,0 0 161 0 0,0 0 40 0 0,0 0-133 0 0,0 0-177 0 0,0 0-272 0 0,0 0-268 0 0,0 0-178 0 0,0 0-86 0 0,0 0-7 0 0,-9 3-9 0 0,-67 34 1112 0 0,-431 354 3401 0 0,439-341-4810 0 0,32-21-49 0 0,-2-2 0 0 0,0-1 1 0 0,-2-2-1 0 0,-1-2 1 0 0,-1-1-1 0 0,-8 1-191 0 0,35-14 202 0 0,39-8-482 0 0,-4-1-125 0 0,24 15-2655 0 0,-24-4-4675 0 0,-11-8-3898 0 0</inkml:trace>
  <inkml:trace contextRef="#ctx0" brushRef="#br0" timeOffset="7381.875">5243 3598 0 0 0,'0'0'648'0'0,"0"0"559"0"0,0 0 329 0 0,0 0 87 0 0,0 0-81 0 0,0 0-142 0 0,0 0-197 0 0,0 0-165 0 0,0 0-127 0 0,11-17-80 0 0,33-50-22 0 0,-27 48 3598 0 0,-12 28-664 0 0,-6 10-1990 0 0,1-18-2027 0 0,-6 142 3031 0 0,-22 52-2131 0 0,-1-66-318 0 0,-4 0-104 0 0,11 40-12 0 0,23-167-163 0 0,0 0 0 0 0,0 0-1 0 0,0-1 1 0 0,0 1-1 0 0,0 0 1 0 0,1-1 0 0 0,-1 1-1 0 0,0-1 1 0 0,1 0-1 0 0,-1 1 1 0 0,1-1 0 0 0,0 0-1 0 0,-1 0 1 0 0,1 0-1 0 0,0 0 1 0 0,0 0 0 0 0,0-1-1 0 0,0 1 1 0 0,-1 0 0 0 0,1-1-1 0 0,0 0 1 0 0,0 1-1 0 0,0-1 1 0 0,0 0 0 0 0,0 0-1 0 0,0 0 1 0 0,0 0-1 0 0,0 0 1 0 0,0 0 0 0 0,0-1-1 0 0,0 1 1 0 0,0-1-1 0 0,0 0 1 0 0,0 1 0 0 0,0-1-1 0 0,0 0 1 0 0,0 0-29 0 0,11-1-22 0 0,279-17 807 0 0,19 13-785 0 0,-311 6 15 0 0,0 0-2 0 0,0 0 18 0 0,0 0 19 0 0,0 0 33 0 0,0 0 32 0 0,0 0-11 0 0,0 0 6 0 0,0 0 9 0 0,-3 0 1009 0 0,1 0-2453 0 0,2 0-7230 0 0,0 0-3569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47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0 5641 0 0,'0'0'1819'0'0,"0"0"-172"0"0,0 0 46 0 0,0 0 234 0 0,0 0 62 0 0,0 0-203 0 0,0 0-353 0 0,0 0-385 0 0,0 0-273 0 0,0 0-146 0 0,0 0-70 0 0,9 0 306 0 0,-7 1 3372 0 0,-25 21-3533 0 0,-338 437-87 0 0,264-311-548 0 0,37-60-1848 0 0,62-110-14881 0 0,0 15 7661 0 0</inkml:trace>
  <inkml:trace contextRef="#ctx0" brushRef="#br0" timeOffset="582.29">11 4 4953 0 0,'0'0'1503'0'0,"0"0"27"0"0,0 0 162 0 0,0 0 184 0 0,0 0 24 0 0,0 0-239 0 0,0 0-371 0 0,0 0-389 0 0,0 0-267 0 0,0 0-191 0 0,0 0-106 0 0,0 0 39 0 0,0 0 72 0 0,-3 5 68 0 0,2-4-463 0 0,0 0 1 0 0,0 0-1 0 0,1 0 0 0 0,-1 1 0 0 0,0-1 0 0 0,1 0 1 0 0,-1 0-1 0 0,1 1 0 0 0,0-1 0 0 0,-1 0 0 0 0,1 1 1 0 0,0-1-1 0 0,0 1 0 0 0,0-1 0 0 0,0 0 0 0 0,0 1 1 0 0,0-1-1 0 0,0 0 0 0 0,0 1 0 0 0,0-1 0 0 0,1 1 1 0 0,-1-1-1 0 0,1 0 0 0 0,-1 0 0 0 0,1 1 0 0 0,-1-1 1 0 0,1 0-1 0 0,0 0 0 0 0,-1 1 0 0 0,1-1 0 0 0,0 0 0 0 0,0 0 1 0 0,0 0-1 0 0,0 0 0 0 0,0 0 0 0 0,0 0 0 0 0,0-1 1 0 0,0 1-1 0 0,1 0 0 0 0,-1 0 0 0 0,0-1 0 0 0,0 1 1 0 0,1-1-1 0 0,-1 1-53 0 0,19 13 411 0 0,-1 2 1 0 0,0 0 0 0 0,-2 1-1 0 0,0 1 1 0 0,-1 1-1 0 0,0 0 1 0 0,-2 1 0 0 0,0 0-1 0 0,-2 1 1 0 0,0 1-1 0 0,-1 0-411 0 0,141 283 949 0 0,-72-162-603 0 0,-62-117-307 0 0,-18-25-18 0 0,0-1 2 0 0,0 0 10 0 0,0 0-1 0 0,0 0 24 0 0,0 0 19 0 0,0 0-16 0 0,0 0 27 0 0,0 0-15 0 0,0 0-2 0 0,0 0 17 0 0,0 0-21 0 0,0 0-19 0 0,0 0-1 0 0,0 0-8 0 0,0 0-14 0 0,0 0 4 0 0,0 0-22 0 0,0 0-49 0 0,-1-7-3286 0 0,0 2-8043 0 0,1 2-801 0 0</inkml:trace>
  <inkml:trace contextRef="#ctx0" brushRef="#br0" timeOffset="940.444">719 405 13499 0 0,'0'0'1550'0'0,"0"0"-404"0"0,0 0-103 0 0,0 0 99 0 0,0 0-2 0 0,0 0-165 0 0,0 0-292 0 0,0 0-274 0 0,0 0-107 0 0,0 0 36 0 0,0 0 53 0 0,0 0 57 0 0,0 0-9 0 0,3 12-55 0 0,16 98 838 0 0,-26 131 150 0 0,3-226-3832 0 0,10-33-1909 0 0,0 1 589 0 0,-4 10-150 0 0,1-1-6806 0 0</inkml:trace>
  <inkml:trace contextRef="#ctx0" brushRef="#br0" timeOffset="1517.291">633 401 2937 0 0,'0'0'2588'0'0,"0"0"-161"0"0,0 0-115 0 0,0 0-100 0 0,0 0-232 0 0,0 0-367 0 0,0 0-382 0 0,0 0-362 0 0,0 0-253 0 0,0 0-121 0 0,0 0-19 0 0,0 0 59 0 0,0 0 21 0 0,7-3 32 0 0,21-8-96 0 0,0 0 0 0 0,1 2 0 0 0,0 1-1 0 0,0 2 1 0 0,1 0 0 0 0,0 2 0 0 0,0 2-1 0 0,21 0-491 0 0,-49 2 10 0 0,-1 0-1 0 0,1 0 0 0 0,-1 0 0 0 0,1 0 1 0 0,-1 0-1 0 0,1 0 0 0 0,-1 1 0 0 0,1-1 0 0 0,-1 1 1 0 0,1-1-1 0 0,-1 1 0 0 0,0-1 0 0 0,1 1 0 0 0,-1 0 1 0 0,0 0-1 0 0,1 0 0 0 0,-1-1 0 0 0,0 1 1 0 0,0 0-1 0 0,0 1 0 0 0,0-1 0 0 0,0 0 0 0 0,0 0 1 0 0,0 0-1 0 0,0 1 0 0 0,0-1 0 0 0,0 0 1 0 0,-1 1-1 0 0,1-1 0 0 0,-1 1 0 0 0,1-1 0 0 0,-1 1 1 0 0,0-1-1 0 0,1 1 0 0 0,-1-1 0 0 0,0 1 1 0 0,0-1-1 0 0,0 1 0 0 0,0-1 0 0 0,0 1 0 0 0,0-1 1 0 0,-1 1-1 0 0,1 0-9 0 0,-26 64 364 0 0,-95 81-136 0 0,120-146-229 0 0,0 0 0 0 0,1 0 1 0 0,-1-1-1 0 0,0 1 1 0 0,0 0-1 0 0,1 0 0 0 0,-1 0 1 0 0,1 0-1 0 0,-1 0 1 0 0,1 1-1 0 0,-1-1 1 0 0,1 0-1 0 0,0 0 0 0 0,-1 0 1 0 0,1 0-1 0 0,0 0 1 0 0,0 1-1 0 0,0-1 0 0 0,0 0 1 0 0,0 0-1 0 0,0 0 1 0 0,0 1-1 0 0,0-1 0 0 0,0 0 1 0 0,1 0-1 0 0,-1 0 1 0 0,0 0-1 0 0,1 0 0 0 0,-1 1 1 0 0,1-1-1 0 0,0 0 1 0 0,-1 0-1 0 0,1 0 0 0 0,0 0 1 0 0,-1-1-1 0 0,1 1 1 0 0,0 0-1 0 0,0 0 0 0 0,0 0 1 0 0,0 0-1 0 0,1 0 1 0 0,50 23-30 0 0,-34-18 26 0 0,113 53 104 0 0,-128-58-73 0 0,0 1 0 0 0,0 0-1 0 0,-1 0 1 0 0,1 0 0 0 0,-1 1 0 0 0,1-1-1 0 0,-1 0 1 0 0,0 1 0 0 0,0 0 0 0 0,0 0-1 0 0,0-1 1 0 0,0 1 0 0 0,-1 0 0 0 0,1 0-1 0 0,-1 0 1 0 0,0 1 0 0 0,0-1 0 0 0,0 0 0 0 0,0 0-1 0 0,-1 1 1 0 0,1-1 0 0 0,-1 1 0 0 0,0-1-1 0 0,0 0 1 0 0,0 1 0 0 0,0-1 0 0 0,-1 0-1 0 0,1 1 1 0 0,-2 2-27 0 0,-72 41 984 0 0,52-40-907 0 0,0-2-1 0 0,0-1 1 0 0,0 0-1 0 0,0-2 0 0 0,0 0 1 0 0,-1-2-1 0 0,-18-1-76 0 0,7 0 55 0 0,-29-19-440 0 0,62-7-8620 0 0,4 23-3048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1 240 0 0,'0'0'1810'0'0,"0"0"-643"0"0,0 0-154 0 0,0 0 177 0 0,0 0 174 0 0,0 0 47 0 0,0 0 65 0 0,0 0 21 0 0,0 0 59 0 0,0 0 16 0 0,0 0-159 0 0,16 2-194 0 0,112 10 1603 0 0,-39-12-820 0 0,346 14 1395 0 0,-231 5-2990 0 0,-167-18-438 0 0,-36-1 33 0 0,-1 0-20 0 0,0 0-3 0 0,0 0-2 0 0,0 0-50 0 0,0 0-39 0 0,0 0-29 0 0,0 0-26 0 0,-18 0-3419 0 0,-15 7-9333 0 0,25-3 4452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13675 0 0,'0'0'1331'0'0,"0"0"-596"0"0,0 0-218 0 0,0 0 217 0 0,0 0 322 0 0,0 0 195 0 0,0 0-22 0 0,0 0-118 0 0,0 0-160 0 0,37 4-135 0 0,122 11-97 0 0,-100-12-97 0 0,0-3-1 0 0,1-2 1 0 0,-1-2-1 0 0,10-5-621 0 0,74-5 547 0 0,-102 12-708 0 0,49-2 184 0 0,-33 10-4023 0 0,-51-3-1738 0 0,-2-3-6367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52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0 0 0,'0'0'851'0'0,"0"0"548"0"0,0 0 271 0 0,0 0 174 0 0,0 0-13 0 0,0 0-157 0 0,0 0-190 0 0,0 0-226 0 0,0 0-202 0 0,0 0-179 0 0,0 0-125 0 0,0 4 2202 0 0,88-3 2092 0 0,79-1-3181 0 0,-26-11-1023 0 0,23 3-2168 0 0,-177 11-851 0 0,6 0-196 0 0,0-2-4147 0 0,2-1-4503 0 0</inkml:trace>
  <inkml:trace contextRef="#ctx0" brushRef="#br0" timeOffset="520.908">305 288 2280 0 0,'0'0'2665'0'0,"0"0"-759"0"0,0 0-233 0 0,0 0 181 0 0,0 0 152 0 0,0 0-104 0 0,0 0-345 0 0,0 0-444 0 0,0 0-379 0 0,0 0-244 0 0,0 0-122 0 0,0 0-91 0 0,0 0-51 0 0,-8 15 1074 0 0,19 122 2467 0 0,-11 241-2133 0 0,0-363-1593 0 0,-1 0 1 0 0,0 0-1 0 0,-2-1 0 0 0,0 1 0 0 0,0-1 0 0 0,-1 1 0 0 0,-1-1 1 0 0,-6 13-42 0 0,-8-1-1585 0 0,40-38-3264 0 0,-17 9 475 0 0,1-1-7043 0 0</inkml:trace>
  <inkml:trace contextRef="#ctx0" brushRef="#br0" timeOffset="12471.727">1258 63 0 0 0,'0'0'858'0'0,"0"0"276"0"0,0 0 433 0 0,0 0 393 0 0,0 0 276 0 0,0 0-126 0 0,0 0-349 0 0,0 0-360 0 0,0 0-372 0 0,0 0-203 0 0,0 0-149 0 0,-5-3-114 0 0,5 3-559 0 0,-1-1 46 0 0,-1 0 0 0 0,1 0 0 0 0,-1 0 0 0 0,0 0 0 0 0,1 0 0 0 0,-1 0 0 0 0,0 1 0 0 0,1-1 0 0 0,-1 1 0 0 0,0-1 0 0 0,0 1 0 0 0,1-1 0 0 0,-1 1 0 0 0,0 0 0 0 0,0 0 0 0 0,0 0 0 0 0,1 0 0 0 0,-1 0 0 0 0,0 1 0 0 0,0-1 0 0 0,0 0 0 0 0,1 1 0 0 0,-1-1 0 0 0,0 1 0 0 0,1 0 0 0 0,-1-1 0 0 0,0 1 0 0 0,1 0 0 0 0,-1 0 0 0 0,1 0 0 0 0,-1 1-50 0 0,-14 11 321 0 0,0 0 1 0 0,1 2 0 0 0,1 0-1 0 0,0 0 1 0 0,1 2 0 0 0,0-1-1 0 0,2 2 1 0 0,0-1-1 0 0,1 2 1 0 0,1-1 0 0 0,0 1-1 0 0,2 1 1 0 0,-6 18-322 0 0,3 0 323 0 0,2 1-1 0 0,1 0 1 0 0,2 0 0 0 0,2 0-1 0 0,2 1 1 0 0,3 36-323 0 0,1-53 187 0 0,0-1 1 0 0,2 0-1 0 0,1 1 0 0 0,1-2 1 0 0,1 1-1 0 0,0-1 0 0 0,2 0 1 0 0,1-1-1 0 0,0 0 0 0 0,1-1 1 0 0,13 15-188 0 0,16 7 620 0 0,-41-42-661 0 0,0 1 0 0 0,0 0 0 0 0,-1 0 1 0 0,1-1-1 0 0,0 1 0 0 0,0 0 1 0 0,0 0-1 0 0,0-1 0 0 0,-1 1 0 0 0,1 0 1 0 0,0-1-1 0 0,0 1 0 0 0,0 0 0 0 0,0-1 1 0 0,0 1-1 0 0,0 0 0 0 0,0-1 1 0 0,0 1-1 0 0,0 0 0 0 0,0-1 0 0 0,0 1 1 0 0,0 0-1 0 0,0-1 0 0 0,0 1 0 0 0,0 0 1 0 0,0-1-1 0 0,1 1 0 0 0,-1 0 1 0 0,0 0-1 0 0,0-1 0 0 0,0 1 0 0 0,0 0 1 0 0,1-1-1 0 0,-1 1 0 0 0,0 0 0 0 0,0 0 1 0 0,1 0-1 0 0,-1-1 0 0 0,0 1 1 0 0,0 0-1 0 0,1 0 0 0 0,-1 0 0 0 0,0-1 1 0 0,0 1-1 0 0,1 0 0 0 0,-1 0 0 0 0,0 0 1 0 0,1 0-1 0 0,-1 0 0 0 0,0 0 1 0 0,1 0-1 0 0,-1 0 0 0 0,0 0 0 0 0,1 0 1 0 0,-1 0-1 0 0,0 0 0 0 0,1 0 0 0 0,-1 0 1 0 0,0 0-1 0 0,1 0 0 0 0,-1 0 1 0 0,0 0-1 0 0,1 0 0 0 0,-1 0 0 0 0,0 1 1 0 0,0-1-1 0 0,1 0 41 0 0,-1-28-4586 0 0,-1 6-3731 0 0,3 11-2525 0 0</inkml:trace>
  <inkml:trace contextRef="#ctx0" brushRef="#br0" timeOffset="12825.001">1829 233 8594 0 0,'0'0'2682'0'0,"0"0"-986"0"0,0 0-344 0 0,0 0 47 0 0,0 0 27 0 0,0 0-136 0 0,0 0-290 0 0,0 0-295 0 0,0 0-182 0 0,0 0-105 0 0,0 0-57 0 0,0 0-33 0 0,-13 14 5 0 0,-39 48 23 0 0,-1 50 1269 0 0,-81 200 90 0 0,18-116-1772 0 0,113-247-18589 0 0,6 43 11546 0 0</inkml:trace>
  <inkml:trace contextRef="#ctx0" brushRef="#br0" timeOffset="13210.074">1448 251 1960 0 0,'0'0'3202'0'0,"0"0"-809"0"0,0 0-263 0 0,0 0-36 0 0,0 0-41 0 0,0 0-208 0 0,0 0-393 0 0,0 0-438 0 0,0 0-402 0 0,0 0-268 0 0,0 0-40 0 0,0 0 76 0 0,0 0 111 0 0,1 9 105 0 0,2 6-198 0 0,0 0 0 0 0,2 0 1 0 0,0 0-1 0 0,0 0 0 0 0,2-1 0 0 0,0 0 1 0 0,0 0-1 0 0,2 1-398 0 0,92 157 2098 0 0,23 137-1082 0 0,-103-221-1156 0 0,-21-87 2 0 0,0-1-47 0 0,0 0-27 0 0,0 0-49 0 0,5 1-2762 0 0,1-1-759 0 0,0-5-2786 0 0,-1 1-4541 0 0</inkml:trace>
  <inkml:trace contextRef="#ctx0" brushRef="#br0" timeOffset="13525.991">1991 667 9930 0 0,'0'0'1854'0'0,"0"0"-665"0"0,0 0-291 0 0,0 0 166 0 0,0 0 190 0 0,0 0 18 0 0,0 0-132 0 0,0 0-231 0 0,0 0-221 0 0,0 0-152 0 0,0 0-125 0 0,0 0-78 0 0,2 22-44 0 0,10 103 205 0 0,-13 30 73 0 0,-5-140-1497 0 0,5-13-3742 0 0,0-1-4627 0 0,1-4 1372 0 0</inkml:trace>
  <inkml:trace contextRef="#ctx0" brushRef="#br0" timeOffset="14088.647">1919 652 2441 0 0,'0'0'3195'0'0,"0"0"-847"0"0,0 0-433 0 0,0 0-85 0 0,0 0-37 0 0,0 0-153 0 0,0 0-290 0 0,0 0-376 0 0,0 0-325 0 0,0 0-259 0 0,0 0-126 0 0,0 0 31 0 0,0 0 92 0 0,5-1 100 0 0,16-3-137 0 0,1 0-1 0 0,0 2 1 0 0,-1 0 0 0 0,1 2 0 0 0,0 0 0 0 0,0 1 0 0 0,0 2 0 0 0,15 3-350 0 0,-34-5 27 0 0,0 0 0 0 0,0 0 0 0 0,0 1 1 0 0,0 0-1 0 0,0-1 0 0 0,-1 1 0 0 0,1 0 0 0 0,0 0 1 0 0,-1 0-1 0 0,1 1 0 0 0,-1-1 0 0 0,0 1 0 0 0,0-1 1 0 0,0 1-1 0 0,0 0 0 0 0,0 0 0 0 0,-1 0 0 0 0,1 0 1 0 0,-1 0-1 0 0,0 0 0 0 0,0 0 0 0 0,0 0 0 0 0,0 0 1 0 0,0 1-1 0 0,-1-1 0 0 0,0 0 0 0 0,1 1 0 0 0,-1-1 1 0 0,0 0-1 0 0,-1 1 0 0 0,1-1 0 0 0,0 0 0 0 0,-1 0 0 0 0,0 1 1 0 0,0-1-1 0 0,0 0 0 0 0,0 0 0 0 0,0 0 0 0 0,-1 0 1 0 0,0 0-1 0 0,1 0 0 0 0,-1 0 0 0 0,0-1 0 0 0,0 1 1 0 0,0-1-1 0 0,-3 3-27 0 0,4-3 5 0 0,-3 2 3 0 0,1 1 0 0 0,-1-1 0 0 0,1 1 1 0 0,0-1-1 0 0,1 1 0 0 0,-1 0 1 0 0,1 0-1 0 0,0 0 0 0 0,0 0 1 0 0,1 0-1 0 0,-1 1 0 0 0,1-1 1 0 0,1 0-1 0 0,-1 1 0 0 0,1-1 1 0 0,-1 1-1 0 0,1-1 0 0 0,1 0 1 0 0,0 4-10 0 0,59 35 36 0 0,-37-32-24 0 0,-19-11 29 0 0,0 1 1 0 0,0 0-1 0 0,0 1 1 0 0,0-1-1 0 0,-1 1 0 0 0,1-1 1 0 0,-1 1-1 0 0,0 0 1 0 0,1 1-1 0 0,-2-1 0 0 0,1 0 1 0 0,0 1-1 0 0,-1-1 1 0 0,1 1-1 0 0,-1 0 1 0 0,0 0-1 0 0,0 0 0 0 0,-1 0 1 0 0,1 0-1 0 0,-1 1 1 0 0,0-1-1 0 0,0 0 1 0 0,0 1-1 0 0,-1-1 0 0 0,1 0 1 0 0,-1 1-1 0 0,0-1 1 0 0,-1 1-1 0 0,1-1-40 0 0,-3 1 75 0 0,-1-1-1 0 0,1 1 0 0 0,-1-1 1 0 0,0 0-1 0 0,0-1 1 0 0,-1 1-1 0 0,1-1 0 0 0,-1 0 1 0 0,0 0-1 0 0,1 0 1 0 0,-1 0-1 0 0,-1-1 0 0 0,1 0 1 0 0,0 0-1 0 0,0-1 1 0 0,-1 1-1 0 0,1-1 1 0 0,-4 0-75 0 0,-7 4 64 0 0,-5 0-37 0 0,-1-1 0 0 0,1 0-1 0 0,-1-2 1 0 0,0-1 0 0 0,0 0-1 0 0,0-2 1 0 0,-13-2-27 0 0,33 4-94 0 0,0-1-1 0 0,-1 1 0 0 0,1-1 1 0 0,0 0-1 0 0,0 0 1 0 0,-1 0-1 0 0,1 0 1 0 0,0 0-1 0 0,-1 0 0 0 0,1-1 1 0 0,0 1-1 0 0,0-1 1 0 0,0 0-1 0 0,0 0 1 0 0,-1 1-1 0 0,1-1 1 0 0,0 0-1 0 0,0-1 0 0 0,1 1 1 0 0,-1 0-1 0 0,0-1 1 0 0,0 1-1 0 0,1-1 1 0 0,-1 1-1 0 0,0-1 0 0 0,1 0 1 0 0,0 0-1 0 0,-1 0 1 0 0,1 1-1 0 0,0-1 1 0 0,0-1-1 0 0,0 1 1 0 0,0 0-1 0 0,0 0 0 0 0,1 0 1 0 0,-1 0-1 0 0,1 0 1 0 0,-1-1-1 0 0,1 1 1 0 0,0 0-1 0 0,0-1 1 0 0,0 1-1 0 0,0 0 0 0 0,0 0 1 0 0,1-1-1 0 0,-1 1 1 0 0,1 0-1 0 0,-1 0 1 0 0,1 0-1 0 0,0-1 0 0 0,0 1 1 0 0,0 0-1 0 0,0 0 95 0 0,10-9-2879 0 0,-3 3-3213 0 0,0 1-5488 0 0</inkml:trace>
  <inkml:trace contextRef="#ctx0" brushRef="#br0" timeOffset="14561.404">2481 590 10778 0 0,'0'0'2019'0'0,"0"0"-318"0"0,0 0-116 0 0,0 0-40 0 0,0 0-170 0 0,0 0-250 0 0,0 0-293 0 0,0 0-254 0 0,0 0-167 0 0,0 0-110 0 0,0 0-76 0 0,0 0 56 0 0,0 0 81 0 0,6 1 73 0 0,25 2 1 0 0,1-2-1 0 0,0-1 1 0 0,-1-2-1 0 0,1-1 1 0 0,-1-1-1 0 0,18-6-435 0 0,-27 7 49 0 0,86-2-2207 0 0,-102 7 699 0 0,-2-1-1041 0 0,0-1-4100 0 0,2 0-5090 0 0</inkml:trace>
  <inkml:trace contextRef="#ctx0" brushRef="#br0" timeOffset="14963.053">3465 259 15563 0 0,'0'0'1122'0'0,"0"0"-465"0"0,0 0-12 0 0,0 0 297 0 0,0 0 223 0 0,0 0 23 0 0,0 0-255 0 0,0 0-326 0 0,0 0-197 0 0,0 0-88 0 0,0 0-24 0 0,0 0-13 0 0,0 0-26 0 0,-10 16-39 0 0,-62 104 308 0 0,-120 211 238 0 0,39-154-1063 0 0,111-140-503 0 0,22-30-4777 0 0,20-32-8606 0 0,0 21 9130 0 0</inkml:trace>
  <inkml:trace contextRef="#ctx0" brushRef="#br0" timeOffset="15341.072">3029 251 9098 0 0,'0'0'2274'0'0,"0"0"-475"0"0,0 0-239 0 0,0 0-61 0 0,0 0-153 0 0,0 0-227 0 0,0 0-286 0 0,0 0-209 0 0,0 0-81 0 0,0 0-1 0 0,0 0-5 0 0,0 0-28 0 0,0 0-16 0 0,-2 20-23 0 0,-5 64 0 0 0,6-80-413 0 0,1-1 1 0 0,0 1 0 0 0,0-1 0 0 0,0 1-1 0 0,0-1 1 0 0,1 1 0 0 0,-1-1-1 0 0,1 1 1 0 0,0-1 0 0 0,0 1 0 0 0,0-1-1 0 0,0 0 1 0 0,1 0 0 0 0,-1 0-1 0 0,1 0 1 0 0,0 0 0 0 0,0 0 0 0 0,2 2-58 0 0,3 4 208 0 0,221 292 2080 0 0,-162-185-2204 0 0,-57-95-27 0 0,-7-18-2857 0 0,1-17-5434 0 0,-1 13-2843 0 0</inkml:trace>
  <inkml:trace contextRef="#ctx0" brushRef="#br0" timeOffset="16381.06">3727 726 4921 0 0,'0'0'3674'0'0,"0"0"-1405"0"0,0 0-601 0 0,0 0-53 0 0,0 0 19 0 0,0 0-103 0 0,0 0-282 0 0,0 0-337 0 0,0 0-287 0 0,0 0-171 0 0,0 0-70 0 0,0 0 5 0 0,-1 6-1 0 0,-4 7-185 0 0,-1-1 0 0 0,0 1 0 0 0,0-1 0 0 0,-1 0-1 0 0,-1 0 1 0 0,0-1 0 0 0,-1 0 0 0 0,-4 5-203 0 0,-23 31 236 0 0,-110 119 38 0 0,125-144-247 0 0,20-21 1 0 0,1-1 9 0 0,0 0 25 0 0,15-15 325 0 0,148-140 114 0 0,60-36-385 0 0,-223 190-114 0 0,1 1 0 0 0,-1 0 0 0 0,0 0 0 0 0,1-1 0 0 0,-1 1-1 0 0,1 0 1 0 0,-1 0 0 0 0,1-1 0 0 0,-1 1 0 0 0,1 0 0 0 0,-1 0 0 0 0,0 0 0 0 0,1 0 0 0 0,-1 0 0 0 0,1 0-1 0 0,-1 0 1 0 0,1 0 0 0 0,-1 0 0 0 0,1 0 0 0 0,-1 0 0 0 0,1 0 0 0 0,-1 0 0 0 0,1 0 0 0 0,-1 0 0 0 0,1 1-1 0 0,-1-1 1 0 0,1 0 0 0 0,-1 0 0 0 0,0 1 0 0 0,1-1 0 0 0,-1 0 0 0 0,1 0 0 0 0,-1 1 0 0 0,0-1 0 0 0,1 0-1 0 0,-1 1 1 0 0,0-1 0 0 0,1 1 0 0 0,-1-1 0 0 0,0 0 0 0 0,0 1 0 0 0,1-1 0 0 0,-1 1 0 0 0,0-1 0 0 0,0 1 0 0 0,0-1-1 0 0,0 1 1 0 0,1-1 0 0 0,-1 1 0 0 0,0-1 0 0 0,0 1 0 0 0,0-1 0 0 0,0 1 0 0 0,0-1 0 0 0,0 1 0 0 0,0-1-1 0 0,-1 0 1 0 0,1 1 0 0 0,0-1 0 0 0,0 1 0 0 0,0-1 0 0 0,0 1 0 0 0,-1-1 0 0 0,1 1 0 0 0,0-1 0 0 0,0 0-1 0 0,-1 1 1 0 0,1 0-2 0 0,1 13 51 0 0,22 107 50 0 0,2-32-81 0 0,-6 20 80 0 0,-19-108-56 0 0,-3-1 56 0 0,0 0-1 0 0,1 0 1 0 0,-1-1-1 0 0,1 1 1 0 0,-1 0-1 0 0,1-1 1 0 0,-1 1-1 0 0,1-1 0 0 0,-1 0 1 0 0,1 0-1 0 0,0 0 1 0 0,-1 0-1 0 0,1-1 1 0 0,0 1-1 0 0,0 0 1 0 0,0-1-1 0 0,0 0 1 0 0,0 1-1 0 0,0-1 0 0 0,0 0 1 0 0,0-1-100 0 0,-144-133-12 0 0,20 52-2929 0 0,120 83-3083 0 0,5 2 673 0 0,1-1-6587 0 0</inkml:trace>
  <inkml:trace contextRef="#ctx0" brushRef="#br0" timeOffset="16945.951">4182 74 0 0 0,'0'0'2785'0'0,"0"0"-848"0"0,0 0-236 0 0,0 0 148 0 0,0 0 221 0 0,0 0 47 0 0,0 0-120 0 0,0 0-315 0 0,0 0-364 0 0,0 0-279 0 0,0 0-205 0 0,0 0-88 0 0,0 0-53 0 0,-5-12-31 0 0,-13-37-46 0 0,13 37-81 0 0,5 12-103 0 0,0 0-119 0 0,0 0-69 0 0,0 0-86 0 0,0 0-42 0 0,0 0-19 0 0,1 11 186 0 0,118 211 2017 0 0,-103-177-2182 0 0,-1 0-1 0 0,-3 1 1 0 0,-2 1 0 0 0,-1 0-1 0 0,-3 0 1 0 0,-1 0-1 0 0,-3 36-117 0 0,-2-55 32 0 0,-1-1 0 0 0,-1 1 1 0 0,-1 0-1 0 0,-2-1 0 0 0,-1 0 0 0 0,-1 0 0 0 0,-1-1 0 0 0,-1 1 0 0 0,-2-2 1 0 0,-7 15-33 0 0,0-11 10 0 0,-1-1 0 0 0,-2 0 0 0 0,0-1 0 0 0,-2-2 0 0 0,-1 0 1 0 0,-1-2-1 0 0,-1 0 0 0 0,-2-1-10 0 0,16-11-89 0 0,-1-1-1 0 0,0 0 1 0 0,-1-1 0 0 0,0-1-1 0 0,0 0 1 0 0,-1-1-1 0 0,0-1 1 0 0,0 0 0 0 0,-7 1 89 0 0,7-6-1114 0 0,12-2-6650 0 0,3-2-4063 0 0</inkml:trace>
  <inkml:trace contextRef="#ctx0" brushRef="#br0" timeOffset="20513.951">4408 730 0 0 0,'0'0'1654'0'0,"0"0"-394"0"0,0 0 87 0 0,0 0 323 0 0,0 0 255 0 0,0 0 16 0 0,0 0-162 0 0,0 0-260 0 0,0 0-319 0 0,0 0-228 0 0,0 0-146 0 0,3-1 4436 0 0,15-2-3913 0 0,233-20 1947 0 0,-67-13-2702 0 0,-134 29-2499 0 0,-42 1-3000 0 0,-3 1-4038 0 0,-3 1-1898 0 0</inkml:trace>
  <inkml:trace contextRef="#ctx0" brushRef="#br0" timeOffset="20877.01">4651 406 6737 0 0,'0'0'2101'0'0,"0"0"-291"0"0,0 0-146 0 0,0 0-53 0 0,0 0-144 0 0,0 0-243 0 0,0 0-236 0 0,0 0-217 0 0,0 0-111 0 0,0 0-61 0 0,0 0-27 0 0,0 0-14 0 0,0 0-45 0 0,-1 21-22 0 0,0 69-36 0 0,21 123 1783 0 0,-19-178-2112 0 0,-2 1 0 0 0,-1-1 0 0 0,-2 1 1 0 0,-1-1-1 0 0,-2 0 0 0 0,-3 6-126 0 0,5 8-2320 0 0,28-68-4072 0 0,-14 9 552 0 0,-2 2-4824 0 0</inkml:trace>
  <inkml:trace contextRef="#ctx0" brushRef="#br0" timeOffset="21394.749">5380 63 5177 0 0,'0'0'1756'0'0,"0"0"-215"0"0,0 0 95 0 0,0 0 282 0 0,0 0 100 0 0,0 0-173 0 0,0 0-392 0 0,0 0-416 0 0,0 0-254 0 0,0 0-137 0 0,0 0-48 0 0,0 0-55 0 0,0 0-35 0 0,1-3-21 0 0,2-1-404 0 0,-3 4-39 0 0,-1 0-1 0 0,1 0 1 0 0,0 0-1 0 0,0 0 1 0 0,0 0 0 0 0,-1 0-1 0 0,1 0 1 0 0,0 0-1 0 0,0 0 1 0 0,0-1 0 0 0,0 1-1 0 0,-1 0 1 0 0,1 0-1 0 0,0 0 1 0 0,0 0 0 0 0,0 0-1 0 0,0 0 1 0 0,0 0-1 0 0,-1 0 1 0 0,1 0 0 0 0,0-1-1 0 0,0 1 1 0 0,0 0-1 0 0,0 0 1 0 0,0 0 0 0 0,0 0-1 0 0,0 0 1 0 0,0-1-1 0 0,-1 1 1 0 0,1 0-44 0 0,-17 17 245 0 0,-1 0 1 0 0,2 2-1 0 0,1 0 1 0 0,0 1-1 0 0,1 0 0 0 0,1 1 1 0 0,2 0-1 0 0,0 1 0 0 0,1 1 1 0 0,-3 9-246 0 0,-15 42 264 0 0,2 0 0 0 0,5 2 1 0 0,2 0-1 0 0,4 1 0 0 0,3 1 1 0 0,2 15-265 0 0,8-73 45 0 0,0-1 1 0 0,1 0 0 0 0,1 1 0 0 0,1-1 0 0 0,0 1 0 0 0,2-1 0 0 0,0 0 0 0 0,1 0 0 0 0,1 0-1 0 0,1 0 1 0 0,1-1 0 0 0,0 0 0 0 0,1 0 0 0 0,1-1 0 0 0,1 0 0 0 0,0 0 0 0 0,4 2-46 0 0,-7-9 41 0 0,1-1 1 0 0,1 0-1 0 0,-1 0 1 0 0,1-1 0 0 0,1 0-1 0 0,-1-1 1 0 0,2 0-1 0 0,-1-1 1 0 0,1 0 0 0 0,-1 0-1 0 0,4 0-41 0 0,-9-42-3587 0 0,-5 20 1648 0 0,0-5-1388 0 0,0 7-3148 0 0,2 6-4843 0 0</inkml:trace>
  <inkml:trace contextRef="#ctx0" brushRef="#br0" timeOffset="21994.868">5645 292 9826 0 0,'0'0'2346'0'0,"0"0"-494"0"0,0 0-306 0 0,0 0-20 0 0,0 0-2 0 0,0 0-138 0 0,0 0-266 0 0,0 0-316 0 0,0 0-281 0 0,0 0-167 0 0,0 0-111 0 0,0 0-35 0 0,0 0 40 0 0,-1 4 42 0 0,-35 198 1889 0 0,-30 148-1306 0 0,18-160-618 0 0,39-159-185 0 0,40-31 440 0 0,124-30 416 0 0,-18 15-693 0 0,-92 12-164 0 0,-45 3-75 0 0,0 0 23 0 0,0 0 3 0 0,0 0-30 0 0,0 0-12 0 0,0 0-10 0 0,0 0 16 0 0,0 0-2 0 0,0 0-45 0 0,0 0-61 0 0,-1-9-3132 0 0,0 3-7133 0 0,1 2-2170 0 0</inkml:trace>
  <inkml:trace contextRef="#ctx0" brushRef="#br0" timeOffset="24302.085">5969 708 752 0 0,'0'0'2065'0'0,"0"0"-418"0"0,0 0-96 0 0,0 0 68 0 0,0 0 65 0 0,0 0-69 0 0,0 0-209 0 0,0 0-259 0 0,0 0-182 0 0,0 0-101 0 0,0 0-46 0 0,6-2-14 0 0,187-5 5397 0 0,-120 8-5857 0 0,-3-1-148 0 0,-170 0-98 0 0,-28 15-22 0 0,116-14 136 0 0,22 2 54 0 0,23 0 75 0 0,175-13 866 0 0,-72 9-1018 0 0,-128 4-1682 0 0,-10-2-2880 0 0,-4-1-4427 0 0,5 0-2601 0 0</inkml:trace>
  <inkml:trace contextRef="#ctx0" brushRef="#br0" timeOffset="24749.108">7112 288 5913 0 0,'0'0'3618'0'0,"0"0"-1659"0"0,0 0-616 0 0,0 0 115 0 0,0 0 122 0 0,0 0-73 0 0,0 0-289 0 0,0 0-405 0 0,0 0-223 0 0,0 0-66 0 0,0 0-48 0 0,0 0-33 0 0,0 0-16 0 0,-14 12-2 0 0,-90 87 1267 0 0,24 48 37 0 0,48-90-1637 0 0,11-18 22 0 0,-1 0 0 0 0,-3-2 0 0 0,0 0-1 0 0,-3-2 1 0 0,-14 14-114 0 0,-84 62-546 0 0,125-111 455 0 0,1-1 1 0 0,0 1-1 0 0,0-1 1 0 0,0 1 0 0 0,0-1-1 0 0,0 1 1 0 0,0 0 0 0 0,-1-1-1 0 0,1 1 1 0 0,0-1 0 0 0,0 1-1 0 0,0 0 1 0 0,-1-1 0 0 0,1 1-1 0 0,0 0 1 0 0,-1-1 0 0 0,1 1-1 0 0,0 0 1 0 0,-1-1 0 0 0,1 1-1 0 0,0 0 1 0 0,-1 0-1 0 0,1-1 1 0 0,-1 1 0 0 0,1 0-1 0 0,-1 0 1 0 0,1 0 0 0 0,0 0-1 0 0,-1 0 1 0 0,1-1 0 0 0,-1 1-1 0 0,1 0 1 0 0,-1 0 0 0 0,1 0-1 0 0,-1 0 1 0 0,1 0 0 0 0,0 0-1 0 0,-1 1 1 0 0,1-1-1 0 0,-1 0 1 0 0,1 0 0 0 0,-1 0-1 0 0,1 0 1 0 0,-1 0 0 0 0,1 1-1 0 0,0-1 1 0 0,-1 0 0 0 0,1 0-1 0 0,0 1 1 0 0,-1-1 0 0 0,1 0-1 0 0,0 1 1 0 0,-1-1 0 0 0,1 0-1 0 0,0 1 1 0 0,-1-1 0 0 0,1 0-1 0 0,0 1 1 0 0,0-1-1 0 0,0 1 1 0 0,-1-1 0 0 0,1 1 90 0 0,14-39-7042 0 0,-13 35 6907 0 0,22-48-10897 0 0,-18 43 9013 0 0</inkml:trace>
  <inkml:trace contextRef="#ctx0" brushRef="#br0" timeOffset="25136.134">6645 321 4753 0 0,'0'0'2485'0'0,"0"0"-162"0"0,0 0-123 0 0,0 0-105 0 0,0 0-148 0 0,0 0-306 0 0,0 0-352 0 0,0 0-254 0 0,0 0-205 0 0,0 0-149 0 0,0 0-125 0 0,0 0-109 0 0,-2-7-106 0 0,-3-14-134 0 0,3 14 45 0 0,4 20 266 0 0,43 64 1462 0 0,154 211 631 0 0,-119-120-2166 0 0,-32-54-265 0 0,-43-102-168 0 0,9 24 66 0 0,-13-37-147 0 0,-1 1 0 0 0,0 0 0 0 0,0 0 0 0 0,1 0 0 0 0,-1-1 0 0 0,0 1 0 0 0,1 0 0 0 0,-1 0 0 0 0,0 0 0 0 0,1 0 0 0 0,-1 0 0 0 0,0 0 0 0 0,0 0 0 0 0,1 0 0 0 0,-1 0 0 0 0,0-1 0 0 0,1 1 0 0 0,-1 0 0 0 0,0 1-1 0 0,1-1 1 0 0,-1 0 0 0 0,0 0 0 0 0,1 0 0 0 0,-1 0 0 0 0,0 0 0 0 0,1 0 0 0 0,-1 0 0 0 0,0 0 0 0 0,1 1 0 0 0,-1-1 0 0 0,0 0 0 0 0,0 0 0 0 0,1 0 0 0 0,-1 0 0 0 0,0 1 0 0 0,0-1 0 0 0,1 0 0 0 0,-1 0 0 0 0,0 1 0 0 0,0-1 0 0 0,0 0 0 0 0,1 1 0 0 0,-1-1 0 0 0,0 0 0 0 0,0 0 0 0 0,0 1 0 0 0,0-1-1 0 0,0 0 1 0 0,0 1 0 0 0,0-1 0 0 0,0 1 69 0 0,11-15-11385 0 0,-9 13-551 0 0</inkml:trace>
  <inkml:trace contextRef="#ctx0" brushRef="#br0" timeOffset="25981.824">7243 833 2497 0 0,'0'0'3335'0'0,"0"0"-1277"0"0,0 0-370 0 0,0 0 151 0 0,0 0 75 0 0,0 0-140 0 0,0 0-326 0 0,0 0-365 0 0,0 0-255 0 0,0 0-160 0 0,0 0-80 0 0,0 0-90 0 0,0 0-40 0 0,-7 11-45 0 0,-40 74 571 0 0,-38 105 211 0 0,58-142-1013 0 0,27-47-156 0 0,0-1 23 0 0,0 0-8 0 0,0 0 66 0 0,0 0 42 0 0,5-30 601 0 0,27-30-671 0 0,2 2-1 0 0,4 0 1 0 0,1 3 0 0 0,23-23-79 0 0,15-2 68 0 0,-77 79-69 0 0,1 0 0 0 0,0 0 0 0 0,0 0 1 0 0,-1 0-1 0 0,1 1 0 0 0,0-1 0 0 0,0 0 0 0 0,0 0 1 0 0,0 0-1 0 0,0 1 0 0 0,0-1 0 0 0,1 0 1 0 0,-1 1-1 0 0,0-1 0 0 0,0 1 0 0 0,0 0 1 0 0,1-1-1 0 0,-1 1 0 0 0,0 0 0 0 0,0 0 0 0 0,1 0 1 0 0,-1-1-1 0 0,0 1 0 0 0,0 1 0 0 0,1-1 1 0 0,-1 0-1 0 0,0 0 0 0 0,0 0 0 0 0,1 1 0 0 0,-1-1 1 0 0,0 0-1 0 0,0 1 0 0 0,0-1 0 0 0,1 1 1 0 0,-1 0-1 0 0,0-1 0 0 0,0 1 0 0 0,0 0 1 0 0,0 0-1 0 0,0 0 0 0 0,0-1 0 0 0,-1 1 0 0 0,1 0 1 0 0,0 0-1 0 0,0 0 0 0 0,-1 1 0 0 0,1-1 1 0 0,0 0-1 0 0,-1 0 0 0 0,1 0 0 0 0,-1 0 0 0 0,0 0 1 0 0,1 1-1 0 0,-1-1 0 0 0,0 0 0 0 0,0 0 1 0 0,1 1-1 0 0,-1-1 0 0 0,0 0 0 0 0,0 1 0 0 0,-1-1 1 0 0,1 0-1 0 0,0 0 0 0 0,0 1 0 0 0,-1-1 1 0 0,1 0-1 0 0,0 0 0 0 0,-1 0 0 0 0,0 1 1 0 0,1 24 52 0 0,-1 14 18 0 0,2-1 0 0 0,2 1-1 0 0,1 0 1 0 0,8 29-70 0 0,-3-7 712 0 0,-34-62 250 0 0,-115-82-579 0 0,90 46-418 0 0,31 25-325 0 0,-10-6-105 0 0,16 2-7660 0 0,13 14-3794 0 0</inkml:trace>
  <inkml:trace contextRef="#ctx0" brushRef="#br0" timeOffset="30645.918">7471 108 0 0 0,'0'0'487'0'0,"0"0"586"0"0,0 0 373 0 0,0 0 250 0 0,0 0 118 0 0,0 0-52 0 0,0 0-121 0 0,0 0-166 0 0,0 0-212 0 0,0 0-169 0 0,-1-5-155 0 0,-5-15-106 0 0,4 15-62 0 0,2 5-76 0 0,0 0-91 0 0,0 0-109 0 0,0 0-120 0 0,26 23 1566 0 0,66 55 213 0 0,-65-53-1963 0 0,-2 1 1 0 0,-1 1-1 0 0,-1 1 0 0 0,-2 1 0 0 0,0 1 1 0 0,-2 0-1 0 0,-2 2 0 0 0,0 0 0 0 0,-2 1 1 0 0,-2 1-1 0 0,-1 0 0 0 0,-2 1 0 0 0,-1 0 1 0 0,-1 0-1 0 0,1 32-191 0 0,-8-47 96 0 0,-1 0 0 0 0,-1 0 0 0 0,-1 0 0 0 0,-1-1 0 0 0,-1 1 0 0 0,0-1 0 0 0,-5 10-96 0 0,-2 0 80 0 0,-1-1-1 0 0,-2 0 1 0 0,-1-1 0 0 0,-1-1 0 0 0,-1 0-1 0 0,-1-1 1 0 0,-2-1 0 0 0,0-1-1 0 0,-18 16-79 0 0,-44 42 126 0 0,47-48-468 0 0,35-33 138 0 0,0 0-90 0 0,0 0-96 0 0,21-26-2088 0 0,1 3 329 0 0,1-1-4748 0 0,-13 13-4418 0 0</inkml:trace>
  <inkml:trace contextRef="#ctx0" brushRef="#br0" timeOffset="31285.002">8029 398 7642 0 0,'0'0'2939'0'0,"0"0"-900"0"0,0 0-408 0 0,0 0-71 0 0,0 0 6 0 0,0 0-108 0 0,0 0-217 0 0,0 0-207 0 0,0 0-218 0 0,0 0-192 0 0,0 0-165 0 0,0 0-86 0 0,0 0-37 0 0,-1-4 4 0 0,-5-14 22 0 0,32 1 657 0 0,-2 6-815 0 0,0 2 1 0 0,1 1 0 0 0,0 1-1 0 0,0 1 1 0 0,1 1-1 0 0,0 2 1 0 0,0 0-1 0 0,0 2 1 0 0,0 1 0 0 0,9 1-205 0 0,-33 0 3 0 0,1-1 1 0 0,-1 1 0 0 0,1 0-1 0 0,-1 0 1 0 0,0 0 0 0 0,0 0 0 0 0,0 1-1 0 0,1-1 1 0 0,-1 1 0 0 0,0-1 0 0 0,0 1-1 0 0,-1-1 1 0 0,1 1 0 0 0,0 0-1 0 0,-1 0 1 0 0,1 0 0 0 0,-1 0 0 0 0,1 0-1 0 0,-1 1 1 0 0,0-1 0 0 0,0 0 0 0 0,0 1-1 0 0,0-1 1 0 0,-1 0 0 0 0,1 1-1 0 0,0-1 1 0 0,-1 1 0 0 0,0-1 0 0 0,0 1-1 0 0,1-1 1 0 0,-2 3-4 0 0,-17 77 189 0 0,-169 172 86 0 0,81-123-217 0 0,102-126-57 0 0,-1 1 0 0 0,1-1 0 0 0,0 1 0 0 0,0 0 0 0 0,1 0 0 0 0,0 0-1 0 0,0 0 1 0 0,0 0 0 0 0,1 1 0 0 0,0-1 0 0 0,0 1 0 0 0,1-1 0 0 0,0 1 0 0 0,0 0 0 0 0,0 0 0 0 0,1 0 0 0 0,0 0 0 0 0,0-1-1 0 0,1 1 1 0 0,0 0 0 0 0,0 0 0 0 0,0 0 0 0 0,1-1 0 0 0,0 1 0 0 0,1-1 0 0 0,-1 0 0 0 0,1 1 0 0 0,0-1 0 0 0,3 3-1 0 0,0-4 37 0 0,0 0 0 0 0,1-1 1 0 0,0 0-1 0 0,0 0 0 0 0,0 0 0 0 0,1-1 1 0 0,-1 0-1 0 0,1 0 0 0 0,0-1 0 0 0,-1 0 1 0 0,1 0-1 0 0,0-1 0 0 0,0 0 1 0 0,0 0-1 0 0,0-1 0 0 0,0 0 0 0 0,8-1-37 0 0,141-26 392 0 0,-146 25-408 0 0,95-28-2500 0 0,-100 24-214 0 0,-5 1-5084 0 0,-1 2-4435 0 0</inkml:trace>
  <inkml:trace contextRef="#ctx0" brushRef="#br0" timeOffset="34798.13">647 1543 2569 0 0,'0'0'1683'0'0,"0"0"-40"0"0,0 0 204 0 0,0 0 238 0 0,0 0 104 0 0,0 0-99 0 0,0 0-354 0 0,0 0-317 0 0,0 0-271 0 0,0 0-209 0 0,0 0-139 0 0,0 0-70 0 0,-20-12-82 0 0,-61-40-72 0 0,30 38 279 0 0,42 16-672 0 0,-11 2 109 0 0,0 1 1 0 0,1 1-1 0 0,-1 1 1 0 0,1 0-1 0 0,0 2 1 0 0,1 0-1 0 0,0 1 1 0 0,1 1-1 0 0,-14 11-292 0 0,23-17 83 0 0,-2 1-27 0 0,0 1 0 0 0,0 1 0 0 0,1-1 0 0 0,0 1 0 0 0,1 1 0 0 0,0 0 0 0 0,0 0 0 0 0,1 1 0 0 0,0-1 0 0 0,0 2 0 0 0,1-1 0 0 0,1 1 0 0 0,0 0 0 0 0,0 0 0 0 0,1 0 0 0 0,1 0 0 0 0,-1 1 0 0 0,2 0 0 0 0,0 0 0 0 0,0-1 0 0 0,1 1 0 0 0,1 0 0 0 0,0 3-56 0 0,-2-4 24 0 0,1 1 0 0 0,1 0 0 0 0,0 0 0 0 0,0 0 0 0 0,1-1-1 0 0,1 1 1 0 0,0 0 0 0 0,0-1 0 0 0,1 1 0 0 0,1-1 0 0 0,0 0 0 0 0,1 0 0 0 0,0 0 0 0 0,0-1-1 0 0,1 0 1 0 0,0 0 0 0 0,1 0 0 0 0,0 0 0 0 0,1-1 0 0 0,0-1 0 0 0,0 1 0 0 0,3 0-24 0 0,1 1 16 0 0,0-2 0 0 0,1 1 1 0 0,0-2-1 0 0,1 0 0 0 0,0 0 1 0 0,0-1-1 0 0,0-1 0 0 0,1 0 1 0 0,0-1-1 0 0,0-1 0 0 0,0 0 1 0 0,6-1-17 0 0,8-1-210 0 0,1-1 1 0 0,-1-2-1 0 0,1-1 1 0 0,-1-2-1 0 0,0 0 1 0 0,0-2-1 0 0,9-5 210 0 0,39-16-3812 0 0,-4-5-4582 0 0,-50 21-3325 0 0</inkml:trace>
  <inkml:trace contextRef="#ctx0" brushRef="#br0" timeOffset="35087.138">1045 1739 10082 0 0,'0'0'2295'0'0,"0"0"-608"0"0,0 0-382 0 0,0 0-97 0 0,0 0-7 0 0,0 0-95 0 0,0 0-180 0 0,0 0-198 0 0,0 0-165 0 0,0 0-133 0 0,0 0-70 0 0,0 0-54 0 0,0 0-45 0 0,-27 33-19 0 0,-78 102-12 0 0,79-90-55 0 0,31-31-10 0 0,0-9-86 0 0,-1 2 3 0 0,0-1 0 0 0,1 0 0 0 0,0 0 0 0 0,0-1 0 0 0,0 1 0 0 0,1-1 0 0 0,-1 0 0 0 0,1-1 0 0 0,1 1 0 0 0,-1-1 0 0 0,0 0 0 0 0,1-1 0 0 0,0 1 0 0 0,0-1 0 0 0,0-1 0 0 0,0 1 0 0 0,0-1 0 0 0,1-1 0 0 0,-1 1 0 0 0,1-1 0 0 0,-1-1 0 0 0,1 1 0 0 0,-1-1 0 0 0,7-1-82 0 0,-4 2 68 0 0,1 0 0 0 0,-1-1 0 0 0,1-1 0 0 0,-1 0 0 0 0,0 0 0 0 0,1-1 1 0 0,-1 0-1 0 0,0-1 0 0 0,0 0 0 0 0,0-1 0 0 0,-1 0 0 0 0,1 0 0 0 0,-1-1 0 0 0,0 0 0 0 0,0-1 0 0 0,0 0 0 0 0,-1 0 0 0 0,0-1 0 0 0,0 0 0 0 0,-1-1 0 0 0,0 1 0 0 0,0-1 0 0 0,-1-1 0 0 0,0 1 0 0 0,0-1 0 0 0,2-6-68 0 0,-6 9-8 0 0,0 1 0 0 0,0-1 1 0 0,-1 1-1 0 0,0-1 0 0 0,0 0 0 0 0,-1 0 1 0 0,1 1-1 0 0,-1-1 0 0 0,0 0 1 0 0,-1 0-1 0 0,1 0 0 0 0,-1 1 0 0 0,-1-1 1 0 0,1 0-1 0 0,-1 1 0 0 0,0-1 0 0 0,0 1 1 0 0,0 0-1 0 0,-1 0 0 0 0,0-1 1 0 0,0 2-1 0 0,0-1 0 0 0,0 0 0 0 0,-1 1 1 0 0,0-1-1 0 0,0 1 0 0 0,0 0 0 0 0,-1 0 1 0 0,-1 0 7 0 0,-5-5-273 0 0,0 1 0 0 0,-1 0 1 0 0,-1 1-1 0 0,1 0 0 0 0,-1 1 0 0 0,0 1 1 0 0,-1 0-1 0 0,1 1 0 0 0,-1 0 0 0 0,-9-1 273 0 0,-46-2-9221 0 0,55 7-2323 0 0</inkml:trace>
  <inkml:trace contextRef="#ctx0" brushRef="#br0" timeOffset="35535.652">1387 2103 11178 0 0,'0'0'2214'0'0,"0"0"-449"0"0,0 0-217 0 0,0 0-124 0 0,0 0-156 0 0,0 0-190 0 0,0 0-227 0 0,0 0-182 0 0,0 0-102 0 0,0 0-43 0 0,0 0-69 0 0,0 0-58 0 0,9-31-64 0 0,30-98-80 0 0,-6 57 95 0 0,-18 49-291 0 0,0 2 0 0 0,1 0 0 0 0,1 1 0 0 0,1 1-1 0 0,1 0 1 0 0,20-16-57 0 0,-39 36-15 0 0,0-1-1 0 0,0 0 1 0 0,1 0-1 0 0,-1 1 1 0 0,0-1-1 0 0,0 0 1 0 0,0 0-1 0 0,0 1 1 0 0,0-1-1 0 0,0 0 1 0 0,0 0-1 0 0,0 0 1 0 0,1 1-1 0 0,-1-1 1 0 0,0 0-1 0 0,0 0 1 0 0,0 0-1 0 0,0 1 1 0 0,1-1-1 0 0,-1 0 1 0 0,0 0-1 0 0,0 0 1 0 0,0 0-1 0 0,1 0 1 0 0,-1 0-1 0 0,0 0 1 0 0,0 1-1 0 0,0-1 1 0 0,1 0-1 0 0,-1 0 1 0 0,0 0-1 0 0,0 0 1 0 0,1 0-1 0 0,-1 0 1 0 0,0 0-1 0 0,0 0 1 0 0,1 0-1 0 0,-1 0 1 0 0,0 0-1 0 0,0 0 1 0 0,1 0-1 0 0,-1 0 1 0 0,0-1-1 0 0,0 1 1 0 0,0 0-1 0 0,1 0 1 0 0,-1 0-1 0 0,0 0 1 0 0,0 0-1 0 0,0 0 1 0 0,1-1-1 0 0,-1 1 0 0 0,0 0 1 0 0,0 0-1 0 0,0 0 1 0 0,1-1 15 0 0,-1 13 15 0 0,3 51-51 0 0,-4-54 32 0 0,1 1-1 0 0,0-1 0 0 0,1 1 0 0 0,0-1 0 0 0,0 0 0 0 0,1 1 1 0 0,0-1-1 0 0,1 0 0 0 0,0 0 0 0 0,1 0 0 0 0,-1 0 1 0 0,4 4 4 0 0,-4-10 48 0 0,0 1 1 0 0,0 0 0 0 0,1-1 0 0 0,-1 0-1 0 0,1 0 1 0 0,0 0 0 0 0,0 0 0 0 0,0-1-1 0 0,0 1 1 0 0,0-1 0 0 0,1 0 0 0 0,-1-1-1 0 0,1 1 1 0 0,-1-1 0 0 0,1 0 0 0 0,0 0 0 0 0,-1 0-1 0 0,1 0 1 0 0,0-1 0 0 0,0 0 0 0 0,-1 0-1 0 0,1 0 1 0 0,0-1 0 0 0,0 1 0 0 0,-1-1-1 0 0,1 0 1 0 0,0-1 0 0 0,-1 1 0 0 0,1-1 0 0 0,-1 0-1 0 0,0 0 1 0 0,1 0 0 0 0,-1 0 0 0 0,0-1-1 0 0,-1 0 1 0 0,1 0 0 0 0,0 0 0 0 0,-1 0-1 0 0,1-1 1 0 0,-1 1 0 0 0,0-1 0 0 0,0 0 0 0 0,-1 0-1 0 0,1 0-48 0 0,11-12 60 0 0,0 0 0 0 0,-2-1-1 0 0,0 0 1 0 0,-1-1 0 0 0,0 0 0 0 0,-2-1-1 0 0,0 0 1 0 0,-1-1 0 0 0,-1 1 0 0 0,-1-1-1 0 0,0-1 1 0 0,-2 1 0 0 0,-1-1-1 0 0,2-20-59 0 0,-5 39-529 0 0,-1-5-851 0 0,0 6-2743 0 0,-1 0-3587 0 0,0 1-4508 0 0</inkml:trace>
  <inkml:trace contextRef="#ctx0" brushRef="#br0" timeOffset="35997.08">2457 1588 5145 0 0,'0'0'3517'0'0,"0"0"-1330"0"0,0 0-309 0 0,0 0 94 0 0,0 0-79 0 0,0 0-265 0 0,0 0-380 0 0,0 0-302 0 0,0 0-226 0 0,0 0-153 0 0,0 0-147 0 0,0 0-146 0 0,0 0-75 0 0,-11-11-48 0 0,-34-32 6 0 0,44 42-148 0 0,0 0 1 0 0,0 0-1 0 0,0 1 0 0 0,0-1 0 0 0,-1 0 1 0 0,1 1-1 0 0,0-1 0 0 0,-1 1 0 0 0,1-1 1 0 0,0 1-1 0 0,-1 0 0 0 0,1 0 0 0 0,0 0 0 0 0,-1 0 1 0 0,1 0-1 0 0,-1 0 0 0 0,1 0 0 0 0,0 0 1 0 0,-1 0-1 0 0,1 0 0 0 0,0 1 0 0 0,-1-1 0 0 0,1 1 1 0 0,0-1-1 0 0,-1 1 0 0 0,1-1 0 0 0,0 1 1 0 0,0 0-1 0 0,0 0-9 0 0,-7 2 68 0 0,-13 4 87 0 0,0 1-1 0 0,1 1 0 0 0,0 1 1 0 0,1 0-1 0 0,0 2 0 0 0,0 0 1 0 0,1 1-1 0 0,-5 6-154 0 0,22-19-3 0 0,0 1 0 0 0,0 0 0 0 0,0 1 1 0 0,0-1-1 0 0,0 0 0 0 0,0 0 0 0 0,1 0 0 0 0,-1 0 0 0 0,0 1 0 0 0,1-1 0 0 0,-1 0 0 0 0,1 1 0 0 0,-1-1 0 0 0,1 0 0 0 0,0 1 0 0 0,0-1 1 0 0,-1 1-1 0 0,1-1 0 0 0,0 0 0 0 0,0 1 0 0 0,0-1 0 0 0,1 1 0 0 0,-1-1 0 0 0,0 0 0 0 0,0 1 0 0 0,1-1 0 0 0,-1 1 0 0 0,1-1 0 0 0,-1 0 1 0 0,1 0-1 0 0,0 1 0 0 0,-1-1 0 0 0,1 0 0 0 0,0 0 0 0 0,0 0 0 0 0,0 0 0 0 0,0 0 0 0 0,0 0 0 0 0,0 0 0 0 0,0 0 0 0 0,0 0 0 0 0,0 0 1 0 0,0 0-1 0 0,1-1 3 0 0,62 35-48 0 0,-57-31 64 0 0,-1-3-9 0 0,0 0 0 0 0,-1 1 0 0 0,1 0 0 0 0,0 0 1 0 0,-1 1-1 0 0,0 0 0 0 0,0-1 0 0 0,0 2 0 0 0,0-1 0 0 0,0 1 0 0 0,-1-1 0 0 0,1 1 0 0 0,-1 0 0 0 0,0 1 0 0 0,0-1 0 0 0,0 1 0 0 0,-1 0 0 0 0,0 0 0 0 0,0 0 0 0 0,0 0 1 0 0,-1 1-1 0 0,1-1 0 0 0,-1 1 0 0 0,0-1 0 0 0,-1 1 0 0 0,0 0 0 0 0,1 2-7 0 0,-5 2 50 0 0,-1-1 1 0 0,0 1-1 0 0,0-1 0 0 0,-1 0 1 0 0,0 0-1 0 0,0-1 0 0 0,-1 0 1 0 0,0 0-1 0 0,-1 0 0 0 0,0-1 1 0 0,0 0-1 0 0,-1 0 1 0 0,1 0-1 0 0,-2-1 0 0 0,1-1 1 0 0,0 1-1 0 0,-1-1 0 0 0,0-1 1 0 0,0 1-1 0 0,-1-2 0 0 0,-1 1-50 0 0,-25 16-71 0 0,-49 22-2948 0 0,82-41 2330 0 0,2-1-3835 0 0,1-1-4663 0 0,0-2 1116 0 0</inkml:trace>
  <inkml:trace contextRef="#ctx0" brushRef="#br0" timeOffset="36256.1">2808 1444 14699 0 0,'0'0'1938'0'0,"0"0"-751"0"0,0 0-342 0 0,0 0 153 0 0,0 0 218 0 0,0 0 107 0 0,0 0-119 0 0,0 0-253 0 0,0 0-188 0 0,0 0-139 0 0,-13 38-81 0 0,-43 117-108 0 0,18-43 66 0 0,29-84-475 0 0,1 0 0 0 0,1 1 0 0 0,1 0 0 0 0,2 0 0 0 0,1 1 0 0 0,1-1 0 0 0,2 1 0 0 0,2 18-26 0 0,0-38-120 0 0,0 1-1 0 0,1-1 1 0 0,0 0-1 0 0,1 0 1 0 0,0-1-1 0 0,0 1 1 0 0,1-1-1 0 0,0 1 1 0 0,1-2-1 0 0,0 1 1 0 0,4 3 120 0 0,-12-15-7584 0 0,-3-5 1637 0 0,1 1-5440 0 0</inkml:trace>
  <inkml:trace contextRef="#ctx0" brushRef="#br0" timeOffset="36823.28">2414 1731 14539 0 0,'0'0'2491'0'0,"0"0"-700"0"0,0 0-597 0 0,0 0-275 0 0,0 0-148 0 0,0 0-130 0 0,0 0-138 0 0,0 0-82 0 0,0 0-34 0 0,0 0 16 0 0,0 0 12 0 0,0 0-78 0 0,26 1-66 0 0,86 4-63 0 0,419 8-2167 0 0,-366-24-3793 0 0,-153 9 7544 0 0,-23 5 1558 0 0,-16 7-1709 0 0,-109 82-277 0 0,116-76-1326 0 0,11-11-35 0 0,0 1-1 0 0,1 0 0 0 0,-1 1 1 0 0,1 0-1 0 0,1 0 0 0 0,-1 1 1 0 0,1 0-1 0 0,1 0 0 0 0,-1 1 0 0 0,1 0 1 0 0,1 0-1 0 0,0 0 0 0 0,0 1 1 0 0,1-1-1 0 0,0 1 0 0 0,1 0 1 0 0,0 1-1 0 0,-2 8-2 0 0,7-16 14 0 0,0-1 0 0 0,0 0 0 0 0,0 1 1 0 0,0-1-1 0 0,0 0 0 0 0,0 0 0 0 0,1-1 0 0 0,-1 1 1 0 0,1 0-1 0 0,-1-1 0 0 0,1 1 0 0 0,0-1 0 0 0,0 0 0 0 0,0 0 1 0 0,-1 0-1 0 0,1 0 0 0 0,0-1 0 0 0,0 1 0 0 0,0-1 1 0 0,0 1-1 0 0,0-1 0 0 0,0 0 0 0 0,0-1 0 0 0,0 1 0 0 0,0 0 1 0 0,0-1-1 0 0,0 1 0 0 0,0-1 0 0 0,0 0 0 0 0,0 0 1 0 0,0 0-1 0 0,-1-1 0 0 0,3 0-14 0 0,21-12 127 0 0,-1-2-1 0 0,0-1 1 0 0,-1 0 0 0 0,-1-2-1 0 0,0-1 1 0 0,-2 0 0 0 0,0-2-1 0 0,-2 0 1 0 0,2-4-127 0 0,28-29 162 0 0,-47 52-164 0 0,1 0 0 0 0,0 1 1 0 0,-1-1-1 0 0,1 0 0 0 0,0 1 1 0 0,0 0-1 0 0,0 0 1 0 0,1 0-1 0 0,-1 0 0 0 0,1 0 1 0 0,-1 1-1 0 0,1-1 1 0 0,-1 1-1 0 0,1 0 0 0 0,0 0 1 0 0,-1 1-1 0 0,1-1 1 0 0,0 1-1 0 0,1-1 2 0 0,6 46-177 0 0,-11 90-1736 0 0,19-92-1692 0 0,-11-31-1556 0 0,-2-4-6464 0 0</inkml:trace>
  <inkml:trace contextRef="#ctx0" brushRef="#br0" timeOffset="37193.314">3589 2007 15419 0 0,'0'0'2198'0'0,"0"0"-530"0"0,0 0-321 0 0,0 0-221 0 0,0 0-102 0 0,0 0-164 0 0,0 0-182 0 0,0 0-109 0 0,0 0-99 0 0,0 0-58 0 0,0 0-59 0 0,0 0-65 0 0,0 0-86 0 0,15-23-49 0 0,47-72-16 0 0,-17 44 35 0 0,0 33-304 0 0,-32 51-321 0 0,-6 18 293 0 0,-7-46 153 0 0,0-1 0 0 0,0 0 1 0 0,0 1-1 0 0,0-1 0 0 0,1 0 1 0 0,0 0-1 0 0,0 1 0 0 0,0-1 1 0 0,1 0-1 0 0,-1 0 0 0 0,1 0 1 0 0,0 0-1 0 0,0-1 1 0 0,0 1-1 0 0,1 0 0 0 0,-1-1 1 0 0,1 0-1 0 0,0 1 7 0 0,3 0 38 0 0,-1 0-1 0 0,0-1 1 0 0,1 0 0 0 0,0 0 0 0 0,0-1-1 0 0,0 1 1 0 0,0-1 0 0 0,0-1 0 0 0,0 1-1 0 0,0-1 1 0 0,1 0 0 0 0,-1 0-1 0 0,1-1 1 0 0,-1 0 0 0 0,0 0 0 0 0,1-1-1 0 0,-1 1 1 0 0,0-1 0 0 0,1-1 0 0 0,-1 1-1 0 0,0-1 1 0 0,0 0 0 0 0,0-1 0 0 0,0 1-1 0 0,0-1 1 0 0,-1 0 0 0 0,1-1-1 0 0,-1 1 1 0 0,0-1 0 0 0,0 0 0 0 0,0 0-1 0 0,-1-1 1 0 0,1 1 0 0 0,0-3-38 0 0,25-25 183 0 0,-1-1 0 0 0,-2-1 0 0 0,-1-1 0 0 0,14-30-183 0 0,-12 10-1468 0 0,-15 28-7234 0 0,-9 22-3569 0 0</inkml:trace>
  <inkml:trace contextRef="#ctx0" brushRef="#br0" timeOffset="37455.009">4541 1297 19860 0 0,'0'0'1271'0'0,"0"0"-361"0"0,0 0-93 0 0,0 0 75 0 0,0 0 106 0 0,0 0-35 0 0,0 0-123 0 0,0 0-152 0 0,0 0-190 0 0,0 0-108 0 0,0 0-80 0 0,4 32-69 0 0,11 101-78 0 0,-22-34 14 0 0,-22 182-181 0 0,25-168-7209 0 0,1-130 2679 0 0,-2 5-3463 0 0,2 5-1273 0 0</inkml:trace>
  <inkml:trace contextRef="#ctx0" brushRef="#br0" timeOffset="37764.696">4263 1569 15131 0 0,'0'0'2039'0'0,"0"0"-546"0"0,0 0-357 0 0,0 0-7 0 0,0 0 56 0 0,0 0-36 0 0,0 0-164 0 0,0 0-220 0 0,0 0-192 0 0,30-1-122 0 0,100-4-72 0 0,213-3-55 0 0,-305 12-1618 0 0,-14 3-5219 0 0,-17-4-5650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1:29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717 365 0 0 0,'0'0'583'0'0,"0"0"696"0"0,0 0 201 0 0,0 0 194 0 0,0 0 239 0 0,0 0 96 0 0,0 0-82 0 0,0 0-187 0 0,0 0-223 0 0,0 0-225 0 0,0 0-146 0 0,-1-8-130 0 0,-4-25-147 0 0,5 31-714 0 0,-1 0 0 0 0,-1 0 0 0 0,1 1 0 0 0,0-1 0 0 0,0 0 0 0 0,-1 0 0 0 0,1 1 0 0 0,-1-1 0 0 0,1 1 0 0 0,-1-1 0 0 0,0 1 0 0 0,1 0 0 0 0,-1 0 0 0 0,0 0 0 0 0,0 0 0 0 0,0 0 0 0 0,0 0 0 0 0,0 0 0 0 0,0 1 0 0 0,0-1 0 0 0,0 1 0 0 0,-1-1-1 0 0,1 1 1 0 0,0 0 0 0 0,-2 0-155 0 0,-13 0 210 0 0,-1 2 0 0 0,1 0-1 0 0,-1 1 1 0 0,1 0 0 0 0,0 2 0 0 0,0 0-1 0 0,1 1 1 0 0,-1 0 0 0 0,1 1-1 0 0,1 1 1 0 0,-1 1 0 0 0,1 0-1 0 0,-11 10-209 0 0,10-7 50 0 0,0 0 0 0 0,1 0-1 0 0,0 2 1 0 0,2 0-1 0 0,-1 0 1 0 0,2 2 0 0 0,0-1-1 0 0,0 1 1 0 0,2 1 0 0 0,0 0-1 0 0,1 1 1 0 0,1 0 0 0 0,0 0-1 0 0,-2 12-49 0 0,8-26 11 0 0,0 1 0 0 0,1 0 0 0 0,0-1 1 0 0,0 1-1 0 0,0 0 0 0 0,0 0 0 0 0,1 0 0 0 0,0-1 0 0 0,0 1 0 0 0,0 0 0 0 0,1 0 0 0 0,-1 0 1 0 0,1 0-1 0 0,0-1 0 0 0,1 1 0 0 0,-1 0 0 0 0,1-1 0 0 0,0 1 0 0 0,0-1 0 0 0,0 0 0 0 0,1 1 0 0 0,0-1 1 0 0,-1 0-1 0 0,1-1 0 0 0,1 1 0 0 0,-1 0 0 0 0,0-1 0 0 0,1 0 0 0 0,0 0 0 0 0,0 0 0 0 0,0 0 0 0 0,0 0 1 0 0,0-1-1 0 0,1 0 0 0 0,-1 0 0 0 0,1 0 0 0 0,-1 0 0 0 0,1-1 0 0 0,-1 0 0 0 0,1 0 0 0 0,0 0 1 0 0,0-1-1 0 0,4 1-11 0 0,2-1 67 0 0,0-1 1 0 0,0 0 0 0 0,0 0-1 0 0,-1-1 1 0 0,1-1 0 0 0,0 0-1 0 0,-1 0 1 0 0,1-1 0 0 0,-1 0-1 0 0,0-1 1 0 0,-1 0 0 0 0,6-4-68 0 0,9-7 71 0 0,0-1-1 0 0,-1-2 1 0 0,-1 0 0 0 0,-1-2 0 0 0,-1 0 0 0 0,-1-1-1 0 0,0-1 1 0 0,-2-1 0 0 0,-1 0 0 0 0,1-5-71 0 0,38-96 228 0 0,-45 272 171 0 0,-3-122-357 0 0,0 0 0 0 0,2-1 0 0 0,1 0 0 0 0,1-1 0 0 0,1 0 0 0 0,0 0 0 0 0,9 8-42 0 0,42 35-513 0 0,-47-66-2716 0 0,-15-12-1760 0 0,0 0-2595 0 0,0 8-3904 0 0</inkml:trace>
  <inkml:trace contextRef="#ctx0" brushRef="#br0" timeOffset="334.064">1100 144 8426 0 0,'0'0'2918'0'0,"0"0"-835"0"0,0 0-425 0 0,0 0-105 0 0,0 0-140 0 0,0 0-283 0 0,0 0-343 0 0,0 0-249 0 0,0 0-78 0 0,0 0 43 0 0,0 0 77 0 0,0 0 23 0 0,9 10-46 0 0,72 76 719 0 0,-64-70-1197 0 0,-1 2-1 0 0,-1-1 1 0 0,-1 2-1 0 0,0 0 1 0 0,-2 1-1 0 0,0 0 1 0 0,-1 0-1 0 0,-1 1 1 0 0,-1 1 0 0 0,-1 0-1 0 0,-1 0 1 0 0,-1 1-1 0 0,0-1 1 0 0,-2 1-1 0 0,-1 1 1 0 0,-1-1-1 0 0,-1 12-78 0 0,-1-26-51 0 0,-1 1-1 0 0,0-1 1 0 0,-1 0-1 0 0,0 0 1 0 0,-1 0-1 0 0,0 0 1 0 0,0 0-1 0 0,-1 0 1 0 0,0-1-1 0 0,0 0 1 0 0,-1 1-1 0 0,0-2 1 0 0,0 1-1 0 0,-1-1 1 0 0,0 1-1 0 0,-1-2 1 0 0,1 1-1 0 0,-8 5 52 0 0,-64 43-3718 0 0,-4-15-6977 0 0,67-36 215 0 0</inkml:trace>
  <inkml:trace contextRef="#ctx0" brushRef="#br0" timeOffset="854.988">266 0 0 0 0,'0'0'1486'0'0,"0"0"117"0"0,0 0 41 0 0,0 0 23 0 0,0 0-104 0 0,0 0-100 0 0,0 0-96 0 0,0 0-96 0 0,0 0-64 0 0,0 0-40 0 0,0 0-71 0 0,-13 1-85 0 0,-41 5-103 0 0,51-5-726 0 0,-1 0 0 0 0,0 1-1 0 0,0-1 1 0 0,0 0 0 0 0,1 1 0 0 0,-1 0-1 0 0,1 0 1 0 0,-1 0 0 0 0,1 0 0 0 0,0 1 0 0 0,0-1-1 0 0,0 1 1 0 0,0 0 0 0 0,1 0 0 0 0,-1 0-1 0 0,1 0 1 0 0,-2 2-182 0 0,-5 6 505 0 0,-7 11-202 0 0,1 0-1 0 0,1 1 0 0 0,0 1 1 0 0,2 0-1 0 0,1 0 0 0 0,1 2 1 0 0,2-1-1 0 0,0 1 0 0 0,1 0 0 0 0,2 1 1 0 0,1-1-1 0 0,1 1 0 0 0,1 0 1 0 0,1 0-1 0 0,2 20-302 0 0,0-27 44 0 0,0-1 0 0 0,2 1 0 0 0,0-1-1 0 0,1 0 1 0 0,0 0 0 0 0,2-1 0 0 0,0 1 0 0 0,2-1 0 0 0,0 0 0 0 0,0-1 0 0 0,2 0 0 0 0,0 0 0 0 0,1-1-1 0 0,1-1 1 0 0,0 0 0 0 0,1 0 0 0 0,0-1 0 0 0,2-1 0 0 0,-1 0 0 0 0,2-1 0 0 0,-1-1 0 0 0,2 0 0 0 0,-1-1-1 0 0,1-1 1 0 0,6 2-44 0 0,19-1-1310 0 0,-24-9-7510 0 0,-12-1-3209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5382 538 992 0 0,'0'0'1954'0'0,"0"0"-44"0"0,0 0 73 0 0,0 0 148 0 0,0 0 57 0 0,0 0-178 0 0,0 0-307 0 0,0 0-376 0 0,0 0-313 0 0,0 0-198 0 0,0 0-105 0 0,0 0-61 0 0,0 0-36 0 0,14-4 1521 0 0,8-21-1103 0 0,-16 20-852 0 0,0-1 0 0 0,-1 0 0 0 0,0 0 0 0 0,0 0 0 0 0,0-1 0 0 0,-1 0 1 0 0,1 0-1 0 0,-2 0 0 0 0,1 0 0 0 0,-1-1 0 0 0,0 1 0 0 0,-1-1 0 0 0,0 0 0 0 0,1-4-180 0 0,3-24 840 0 0,-6 35-767 0 0,0 1-2 0 0,0 0 10 0 0,15 38-126 0 0,23 212 461 0 0,-22-176-340 0 0,3-1 1 0 0,4 0-1 0 0,2-2 1 0 0,20 35-77 0 0,-17-18 84 0 0,-27-87-55 0 0,-1-1 34 0 0,0 0-42 0 0,0 0-4 0 0,0 0 35 0 0,0 0 8 0 0,0 0 36 0 0,2-30 676 0 0,0-9-746 0 0,3 0 0 0 0,1 1 0 0 0,2 0 0 0 0,2 1 0 0 0,1 0 0 0 0,6-11-26 0 0,14-52 20 0 0,-3 3-66 0 0,-5-2-1 0 0,-4-1 0 0 0,5-97 47 0 0,-15 155-918 0 0,-9 41 794 0 0,1 1 0 0 0,0-1 0 0 0,0 0 0 0 0,-1 0 0 0 0,1 0 1 0 0,0 1-1 0 0,0-1 0 0 0,0 0 0 0 0,0 1 0 0 0,0-1 0 0 0,0 1 0 0 0,0-1 0 0 0,0 1 0 0 0,0 0 1 0 0,0-1-1 0 0,0 1 0 0 0,0 0 0 0 0,0 0 0 0 0,0-1 0 0 0,0 1 0 0 0,0 0 0 0 0,0 0 1 0 0,0 0-1 0 0,1 1 0 0 0,-1-1 0 0 0,0 0 0 0 0,0 0 0 0 0,0 0 0 0 0,0 1 0 0 0,0-1 0 0 0,0 1 1 0 0,0-1-1 0 0,0 1 0 0 0,0-1 0 0 0,0 1 0 0 0,0 0 124 0 0,12 7-2882 0 0,-5-2-2303 0 0,-1 1-6496 0 0</inkml:trace>
  <inkml:trace contextRef="#ctx0" brushRef="#br0" timeOffset="786.141">6216 697 2721 0 0,'0'0'1965'0'0,"0"0"-62"0"0,0 0 40 0 0,0 0 25 0 0,0 0-185 0 0,0 0-392 0 0,0 0-413 0 0,0 0-277 0 0,0 0-113 0 0,0 0 20 0 0,0 0 8 0 0,0 0-35 0 0,0 0-60 0 0,-15 19-88 0 0,-48 64-57 0 0,14 10 415 0 0,46-87-750 0 0,-9 16 105 0 0,1 0-1 0 0,1 1 1 0 0,1 0 0 0 0,1 1 0 0 0,1 0 0 0 0,-3 19-146 0 0,14-36 2609 0 0,8-31-2048 0 0,-3 5-356 0 0,1 4-124 0 0,163-220 577 0 0,-159 220-652 0 0,-1-1 13 0 0,1 0-1 0 0,1 1 1 0 0,0 1 0 0 0,1 0 0 0 0,1 1 0 0 0,0 0-1 0 0,1 2 1 0 0,0 0 0 0 0,8-2-19 0 0,-24 12-2 0 0,-1 1-1 0 0,1 0 1 0 0,0 0-1 0 0,-1 0 1 0 0,1 0 0 0 0,0 0-1 0 0,-1 1 1 0 0,1-1-1 0 0,-1 0 1 0 0,1 1-1 0 0,0-1 1 0 0,-1 1 0 0 0,1 0-1 0 0,-1-1 1 0 0,1 1-1 0 0,-1 0 1 0 0,0 0-1 0 0,1 0 1 0 0,-1 0 0 0 0,0 0-1 0 0,0 0 1 0 0,1 0-1 0 0,-1 1 1 0 0,0-1 0 0 0,0 0-1 0 0,0 1 1 0 0,-1-1-1 0 0,1 1 1 0 0,0-1-1 0 0,0 1 1 0 0,-1-1 0 0 0,1 1-1 0 0,-1-1 1 0 0,1 1-1 0 0,-1 0 1 0 0,0-1-1 0 0,0 1 1 0 0,0 0 0 0 0,1-1-1 0 0,-2 1 1 0 0,1 0-1 0 0,0-1 1 0 0,0 1 0 0 0,0-1-1 0 0,-1 1 1 0 0,1 0-1 0 0,-1-1 1 0 0,1 1-1 0 0,-1-1 1 0 0,0 1 0 0 0,0-1-1 0 0,0 1 1 0 0,1-1-1 0 0,-2 0 3 0 0,2 12 2 0 0,-13 131 164 0 0,13-128-160 0 0,0-1 1 0 0,1 1-1 0 0,1-1 0 0 0,0 0 0 0 0,1 0 0 0 0,1 0 0 0 0,1 0 0 0 0,0 0 0 0 0,6 12-6 0 0,37 73 119 0 0,-42-86 399 0 0,-10-20 987 0 0,-46-49-1224 0 0,30 33-333 0 0,-1 1 1 0 0,-1 1-1 0 0,0 0 0 0 0,-1 2 0 0 0,-2 1 1 0 0,1 1-1 0 0,-2 1 0 0 0,0 1 0 0 0,-1 1 1 0 0,0 2-1 0 0,-2 0 52 0 0,-10 6-544 0 0,22 5-2838 0 0,5 1-3632 0 0,8-1-5287 0 0</inkml:trace>
  <inkml:trace contextRef="#ctx0" brushRef="#br0" timeOffset="-2918.849">2004 196 5113 0 0,'0'0'864'0'0,"0"0"-78"0"0,0 0 374 0 0,0 0 479 0 0,0 0 245 0 0,0 0 1 0 0,0 0-137 0 0,0 0-211 0 0,0 0-257 0 0,36-2-251 0 0,117-10-192 0 0,-42-14 395 0 0,-104 23-1141 0 0,12-2 121 0 0,-1-1 0 0 0,0-1 0 0 0,0-1-1 0 0,0 0 1 0 0,-1-1 0 0 0,0-1 0 0 0,-1-1-1 0 0,0 0 1 0 0,0-1 0 0 0,-1-1 0 0 0,-1 0-1 0 0,6-8-211 0 0,-18 19-127 0 0,-2 2 163 0 0,0 0-1 0 0,1 0 1 0 0,-1 0-1 0 0,0 0 1 0 0,1-1-1 0 0,-1 1 1 0 0,0 0-1 0 0,1 0 1 0 0,-1 0-1 0 0,0 0 1 0 0,0-1-1 0 0,1 1 1 0 0,-1 0-1 0 0,0 0 1 0 0,0-1-1 0 0,1 1 1 0 0,-1 0-1 0 0,0 0 0 0 0,0-1 1 0 0,0 1-1 0 0,1 0 1 0 0,-1-1-1 0 0,0 1 1 0 0,0 0-1 0 0,0-1 1 0 0,0 1-1 0 0,0 0 1 0 0,0-1-1 0 0,0 1 1 0 0,1 0-1 0 0,-1-1 1 0 0,0 1-1 0 0,0 0 1 0 0,0-1-1 0 0,-1 1 1 0 0,1 0-1 0 0,0-1 1 0 0,0 1-1 0 0,0-1 1 0 0,0 1-1 0 0,0 0 0 0 0,0 0 1 0 0,0-1-1 0 0,-1 1 1 0 0,1 0-1 0 0,0-1 1 0 0,0 1-1 0 0,0 0 1 0 0,-1-1-1 0 0,1 1 1 0 0,0 0-1 0 0,0 0 1 0 0,-1 0-1 0 0,1-1 1 0 0,0 1-1 0 0,-1 0 1 0 0,1 0-1 0 0,0 0 1 0 0,-1-1-1 0 0,1 1 1 0 0,0 0-1 0 0,-1 0 0 0 0,1 0 1 0 0,0 0-1 0 0,-1 0 1 0 0,1 0-1 0 0,0 0 1 0 0,-1 0-1 0 0,1 0 1 0 0,-1 0-36 0 0,-12 28-59 0 0,-27 134 128 0 0,21 89 144 0 0,14-140-112 0 0,-21 287 204 0 0,-31-148-269 0 0,48-195-900 0 0,9-55 497 0 0,0 0-117 0 0,0 0-178 0 0,0 0-197 0 0,-2-32-13740 0 0,-2 24 5786 0 0</inkml:trace>
  <inkml:trace contextRef="#ctx0" brushRef="#br0" timeOffset="-2618.129">2046 730 8290 0 0,'0'0'1804'0'0,"0"0"-141"0"0,0 0-5 0 0,0 0 73 0 0,0 0-51 0 0,0 0-181 0 0,0 0-224 0 0,35-7-213 0 0,113-22-178 0 0,170-33 2726 0 0,-122 21-2575 0 0,-230 135-60 0 0,32-87-960 0 0,1 1 1 0 0,0-1 0 0 0,0 0 0 0 0,1 1-1 0 0,0-1 1 0 0,0 1 0 0 0,1-1-1 0 0,0 0 1 0 0,0 1 0 0 0,1-1-1 0 0,0 0 1 0 0,0 0 0 0 0,3 6-16 0 0,-4-7-161 0 0,2 3 204 0 0,2-6-7403 0 0,-5-3-3434 0 0</inkml:trace>
  <inkml:trace contextRef="#ctx0" brushRef="#br0" timeOffset="-2346.423">2987 1021 17268 0 0,'0'0'1624'0'0,"0"0"-729"0"0,0 0-386 0 0,0 0-1 0 0,0 0 51 0 0,0 0 20 0 0,0 0-87 0 0,0 0-166 0 0,0 0-106 0 0,0 0-96 0 0,0 0-86 0 0,0 0-84 0 0,5 18-90 0 0,25 85-623 0 0,-29-89-1449 0 0,0-7-3783 0 0,-1-6-5258 0 0</inkml:trace>
  <inkml:trace contextRef="#ctx0" brushRef="#br0" timeOffset="-2086.457">2956 424 13547 0 0,'0'0'1584'0'0,"0"0"-712"0"0,0 0-407 0 0,0 0-129 0 0,0 0-120 0 0,0 0-112 0 0,0 0-160 0 0,0 0-128 0 0,0 0-96 0 0,0 0-217 0 0,0 0-399 0 0,0 0-824 0 0,0 0-2369 0 0,0 0-5313 0 0</inkml:trace>
  <inkml:trace contextRef="#ctx0" brushRef="#br0" timeOffset="-1795.217">3245 1128 1776 0 0,'0'0'4707'0'0,"0"0"-1605"0"0,0 0-688 0 0,0 0-127 0 0,0 0-79 0 0,0 0-243 0 0,0 0-330 0 0,0 0-331 0 0,0 0-321 0 0,0 0-271 0 0,0 0-156 0 0,0 0-85 0 0,0 0-67 0 0,17-21-32 0 0,53-63-61 0 0,-25-6 394 0 0,21-36-237 0 0,-65 127-481 0 0,1-1 1 0 0,-1 0-1 0 0,1 1 0 0 0,-1-1 0 0 0,0 1 0 0 0,0-1 0 0 0,1 1 1 0 0,-1-1-1 0 0,0 1 0 0 0,0 0 0 0 0,0 0 0 0 0,0 0 0 0 0,0 0 1 0 0,0 0-1 0 0,0 0 0 0 0,0 0 0 0 0,0 0 0 0 0,0 0 0 0 0,0 0 1 0 0,-1 0-1 0 0,1 1 0 0 0,0-1 0 0 0,-1 0 0 0 0,1 1 0 0 0,-1-1 0 0 0,0 0 1 0 0,1 1-1 0 0,-1-1 0 0 0,0 0 0 0 0,0 1 0 0 0,0-1 0 0 0,0 1 1 0 0,0-1-1 0 0,0 0 0 0 0,0 1 0 0 0,0 0 13 0 0,0 0-10 0 0,8 30-82 0 0,-7-22 85 0 0,1 0-1 0 0,0 0 1 0 0,1 0-1 0 0,0 0 1 0 0,1 0-1 0 0,0-1 0 0 0,0 1 1 0 0,1-1-1 0 0,0 0 1 0 0,1-1-1 0 0,0 1 0 0 0,6 6 8 0 0,-8-11 16 0 0,-1 0 1 0 0,1-1-1 0 0,0 0 0 0 0,0 1 0 0 0,0-1 0 0 0,0 0 0 0 0,0-1 0 0 0,1 1 0 0 0,-1-1 0 0 0,1 0 0 0 0,-1 0 0 0 0,1-1 0 0 0,0 1 0 0 0,0-1 0 0 0,0 0 0 0 0,0 0 0 0 0,0-1 0 0 0,0 1 0 0 0,0-1 0 0 0,0 0 0 0 0,0 0 0 0 0,0-1 0 0 0,1 0-16 0 0,-2-1 10 0 0,0-1 1 0 0,-1 0 0 0 0,0 0-1 0 0,1 0 1 0 0,-1 0 0 0 0,0-1-1 0 0,-1 1 1 0 0,1-1 0 0 0,0 0-1 0 0,-1 0 1 0 0,0 0 0 0 0,0 0-1 0 0,0 0 1 0 0,-1 0 0 0 0,1 0-1 0 0,-1-1 1 0 0,0 1 0 0 0,0-5-11 0 0,12-26-754 0 0,16-7-4378 0 0,-19 29-2157 0 0,-2 2-4678 0 0</inkml:trace>
  <inkml:trace contextRef="#ctx0" brushRef="#br0" timeOffset="-1380.173">4038 745 13163 0 0,'0'0'1812'0'0,"0"0"-326"0"0,0 0-154 0 0,0 0 18 0 0,0 0-75 0 0,0 0-184 0 0,0 0-210 0 0,0 0-254 0 0,0 0-218 0 0,0 0-154 0 0,-32 27-91 0 0,-99 88-81 0 0,127-113-80 0 0,1 0 1 0 0,-1 1-1 0 0,1-1 0 0 0,0 1 1 0 0,0-1-1 0 0,0 1 0 0 0,0 0 1 0 0,1 0-1 0 0,-1 1 0 0 0,1-1 1 0 0,0 0-1 0 0,0 1 1 0 0,0 0-1 0 0,0-1 0 0 0,0 1 1 0 0,1 0-1 0 0,0 0 0 0 0,-1 3-3 0 0,0 4 5 0 0,1-6-7 0 0,0 0 0 0 0,0 0 0 0 0,0 0 0 0 0,1 0 0 0 0,-1 0 0 0 0,1 0-1 0 0,0 0 1 0 0,1 0 0 0 0,-1-1 0 0 0,1 1 0 0 0,0 0 0 0 0,0 0 0 0 0,1 0 0 0 0,-1 0 0 0 0,1-1 0 0 0,0 1 0 0 0,0-1-1 0 0,1 1 1 0 0,0-1 0 0 0,-1 0 0 0 0,1 0 0 0 0,0 0 0 0 0,1-1 0 0 0,-1 1 0 0 0,1-1 0 0 0,0 1 0 0 0,-1-1-1 0 0,2 0 1 0 0,-1-1 0 0 0,0 1 0 0 0,0-1 0 0 0,1 0 0 0 0,-1 0 0 0 0,1 0 0 0 0,3 1 2 0 0,4 1 63 0 0,-1-1 1 0 0,1 0-1 0 0,-1-1 1 0 0,1 0-1 0 0,0-1 1 0 0,0 0-1 0 0,0-1 1 0 0,0 0-1 0 0,0-1 1 0 0,-1 0-1 0 0,1-1 1 0 0,0 0-1 0 0,-1-1 1 0 0,1 0-1 0 0,-1-1 1 0 0,0-1-1 0 0,0 1 1 0 0,0-2-1 0 0,-1 1 1 0 0,0-1-1 0 0,10-8-63 0 0,-1 1 140 0 0,0-1-1 0 0,-1-1 1 0 0,-1 0-1 0 0,0-2 1 0 0,-1 1-1 0 0,-1-2 0 0 0,0 0 1 0 0,-2-1-1 0 0,1-2-139 0 0,11-26-11 0 0,-3 0-1 0 0,-1-1 1 0 0,-3-1-1 0 0,-2-1 1 0 0,6-30 11 0 0,-19 65-119 0 0,0 0 0 0 0,-1 0 1 0 0,-1 0-1 0 0,0 0 0 0 0,-1 0 0 0 0,-1 0 0 0 0,0 0 1 0 0,-1 0-1 0 0,-1 0 0 0 0,0 0 0 0 0,-2-4 119 0 0,2 12-69 0 0,1 0 0 0 0,-1 0 0 0 0,0 0 0 0 0,-1 1 1 0 0,1-1-1 0 0,-1 1 0 0 0,-1 0 0 0 0,1 0 0 0 0,-1 0 0 0 0,0 1 0 0 0,0 0 0 0 0,-1 0 0 0 0,1 0 0 0 0,-1 0 1 0 0,0 1-1 0 0,-1 0 0 0 0,1 0 0 0 0,-1 1 0 0 0,1 0 0 0 0,-1 0 0 0 0,0 0 0 0 0,0 1 0 0 0,0 0 0 0 0,-1 1 69 0 0,-3-1-32 0 0,1 1 0 0 0,0 1 1 0 0,-1 0-1 0 0,1 0 0 0 0,0 1 0 0 0,-1 0 0 0 0,1 1 0 0 0,0 0 0 0 0,0 1 0 0 0,0 0 0 0 0,1 0 0 0 0,-1 1 0 0 0,1 0 0 0 0,-1 1 0 0 0,1 0 1 0 0,1 1-1 0 0,-1 0 0 0 0,1 0 0 0 0,0 0 0 0 0,0 1 0 0 0,1 1 0 0 0,0-1 0 0 0,0 1 0 0 0,1 0 0 0 0,0 1 0 0 0,0-1 0 0 0,1 1 0 0 0,0 0 0 0 0,1 1 1 0 0,-1-1-1 0 0,2 1 0 0 0,0 0 0 0 0,-2 7 32 0 0,0 2 49 0 0,1 1 0 0 0,0 0 0 0 0,2-1 1 0 0,0 1-1 0 0,1 0 0 0 0,1 0 0 0 0,1 0 1 0 0,1 0-1 0 0,1 0 0 0 0,0 0 0 0 0,1-1 1 0 0,2 1-1 0 0,0-1 0 0 0,0-1 0 0 0,2 1 1 0 0,1-1-1 0 0,0 0 0 0 0,1-1 0 0 0,1 0 0 0 0,0-1 1 0 0,1 0-1 0 0,1-1 0 0 0,1 0 0 0 0,4 3-49 0 0,1 0 121 0 0,1-2-1 0 0,0 0 1 0 0,1-1-1 0 0,0-2 1 0 0,1 0-1 0 0,1-1 1 0 0,0-1-1 0 0,22 7-120 0 0,62-2-2353 0 0,-92-16-2252 0 0,-7 0-6994 0 0</inkml:trace>
  <inkml:trace contextRef="#ctx0" brushRef="#br0" timeOffset="-4519.397">940 550 0 0 0,'0'0'251'0'0,"0"0"842"0"0,0 0 382 0 0,0 0 272 0 0,0 0 222 0 0,0 0 105 0 0,0 0-85 0 0,0 0-207 0 0,0 0-283 0 0,0 0-328 0 0,0 0-263 0 0,-4-16-208 0 0,-12-49-120 0 0,15 63-518 0 0,1 0-1 0 0,0 0 1 0 0,-1 1 0 0 0,0-1-1 0 0,1 1 1 0 0,-1-1-1 0 0,0 1 1 0 0,0-1-1 0 0,0 1 1 0 0,0-1-1 0 0,0 1 1 0 0,0 0-1 0 0,-1-1 1 0 0,1 1-1 0 0,0 0 1 0 0,-1 0 0 0 0,1 0-1 0 0,0 0 1 0 0,-1 0-1 0 0,1 0 1 0 0,-1 0-1 0 0,0 1 1 0 0,1-1-1 0 0,-1 1 1 0 0,0-1-1 0 0,1 1 1 0 0,-1-1 0 0 0,0 1-1 0 0,0 0 1 0 0,1 0-1 0 0,-1 0 1 0 0,0 0-1 0 0,0 0 1 0 0,1 0-1 0 0,-1 1 1 0 0,0-1-1 0 0,1 0 1 0 0,-2 1-62 0 0,-7 0 265 0 0,-3-2-113 0 0,0 1 0 0 0,0 1 0 0 0,0 0 0 0 0,0 0 0 0 0,0 2 0 0 0,0-1 0 0 0,0 2 0 0 0,1 0 0 0 0,-1 0-152 0 0,-8 4 68 0 0,0 1 1 0 0,1 1-1 0 0,0 1 1 0 0,0 0-1 0 0,1 2 1 0 0,1 0-1 0 0,0 1 1 0 0,1 1-1 0 0,0 0 1 0 0,1 1-1 0 0,1 1 1 0 0,1 1-1 0 0,0 0 1 0 0,1 1-1 0 0,1 0 1 0 0,1 1-1 0 0,-8 19-68 0 0,18-35 20 0 0,0-1-1 0 0,0 0 1 0 0,0 1 0 0 0,0-1-1 0 0,0 1 1 0 0,1-1 0 0 0,-1 1-1 0 0,1 0 1 0 0,0-1 0 0 0,0 1-1 0 0,0-1 1 0 0,1 1 0 0 0,-1-1-1 0 0,1 1 1 0 0,0-1 0 0 0,0 1-1 0 0,0-1 1 0 0,1 0 0 0 0,-1 1-1 0 0,1-1 1 0 0,-1 0 0 0 0,1 0-1 0 0,0 0 1 0 0,0 0 0 0 0,1-1-1 0 0,-1 1 1 0 0,1 0-1 0 0,-1-1 1 0 0,1 0 0 0 0,0 1-1 0 0,0-1 1 0 0,0 0 0 0 0,0-1-1 0 0,0 1 1 0 0,0 0 0 0 0,0-1-1 0 0,1 0 1 0 0,-1 1 0 0 0,0-2-1 0 0,1 1 1 0 0,-1 0 0 0 0,1-1-1 0 0,-1 1 1 0 0,1-1 0 0 0,0 0-1 0 0,1 0-19 0 0,18-4 207 0 0,0 0-1 0 0,0-2 1 0 0,-1 0-1 0 0,0-2 1 0 0,0 0-1 0 0,-1-2 1 0 0,0 0-1 0 0,-1-1 1 0 0,0-2-1 0 0,17-12-206 0 0,-22 15 69 0 0,29-22 50 0 0,-2-1-1 0 0,-1-2 1 0 0,-2-2 0 0 0,-2-2 0 0 0,-2-1-1 0 0,-1-2 1 0 0,-2-1 0 0 0,0-4-119 0 0,-23 36 266 0 0,-15 27-22 0 0,-4 6-260 0 0,1 5 47 0 0,1 2 0 0 0,1-1-1 0 0,1 1 1 0 0,1 0 0 0 0,2 0-1 0 0,1 1 1 0 0,2 24-31 0 0,2-46 6 0 0,0 1 0 0 0,1-1 0 0 0,0 0 0 0 0,0 1 0 0 0,0-1 0 0 0,1-1 0 0 0,1 1 0 0 0,-1-1 0 0 0,1 1 0 0 0,0-1 0 0 0,1-1 0 0 0,0 1 0 0 0,0-1 0 0 0,0 0 0 0 0,1 0 0 0 0,0-1-1 0 0,6 4-5 0 0,-9-6-29 0 0,0 0 0 0 0,0-1 0 0 0,0 0-1 0 0,0 0 1 0 0,0 0 0 0 0,1 0-1 0 0,-1-1 1 0 0,1 1 0 0 0,0-1-1 0 0,-1-1 1 0 0,1 1 0 0 0,0 0-1 0 0,-1-1 1 0 0,1 0 0 0 0,3-1 29 0 0,34-26-6174 0 0,-36 19 794 0 0,-2 1-6110 0 0</inkml:trace>
  <inkml:trace contextRef="#ctx0" brushRef="#br0" timeOffset="-4189.43">1448 189 12131 0 0,'0'0'1379'0'0,"0"0"-481"0"0,0 0-224 0 0,0 0 243 0 0,0 0 338 0 0,0 0 88 0 0,0 0-120 0 0,0 0-215 0 0,0 0-191 0 0,0 0-151 0 0,19 32-124 0 0,63 101-107 0 0,-60-97-189 0 0,-2 2 1 0 0,-1 0 0 0 0,-2 1 0 0 0,10 37-247 0 0,-13-34 50 0 0,-9-30-73 0 0,-1 0 0 0 0,-1 0 0 0 0,0 1 0 0 0,-1 0 0 0 0,0 0 0 0 0,-1 0 0 0 0,0-1 0 0 0,-1 1 0 0 0,-1 0 0 0 0,0 0 0 0 0,0 0 0 0 0,-2 0 0 0 0,1-1 0 0 0,-5 11 23 0 0,4-14-325 0 0,-1 0 1 0 0,0-1-1 0 0,-1 0 0 0 0,0 0 1 0 0,0 0-1 0 0,-1-1 1 0 0,0 1-1 0 0,0-1 0 0 0,0-1 1 0 0,-1 1-1 0 0,0-1 1 0 0,-1 0-1 0 0,-4 2 325 0 0,-16 9-3992 0 0,11-8-1551 0 0,1-1-4705 0 0</inkml:trace>
  <inkml:trace contextRef="#ctx0" brushRef="#br0" timeOffset="-3885.092">288 185 5745 0 0,'0'0'1607'0'0,"0"0"167"0"0,0 0 105 0 0,0 0 77 0 0,-33 28-75 0 0,-102 88-299 0 0,68-34 308 0 0,61-68-1581 0 0,-1 4-94 0 0,0 0 0 0 0,2 0 1 0 0,0 1-1 0 0,1 0 0 0 0,1 0 1 0 0,0 0-1 0 0,1 0 0 0 0,2 0 0 0 0,0 0 1 0 0,1 0-1 0 0,1 1 0 0 0,0-1 1 0 0,2 0-1 0 0,0-1 0 0 0,1 1 1 0 0,1-1-1 0 0,0 0 0 0 0,2 0 1 0 0,0-1-1 0 0,7 12-215 0 0,4 0 139 0 0,1-1-1 0 0,0-1 1 0 0,2-1 0 0 0,2 0-1 0 0,0-2 1 0 0,1-1 0 0 0,2-1 0 0 0,26 18-139 0 0,-36-30-379 0 0,0 0 0 0 0,0-1 0 0 0,0 0-1 0 0,1-2 1 0 0,1 0 0 0 0,-1-1 0 0 0,1-1 0 0 0,0-1 0 0 0,0 0 0 0 0,10-1 379 0 0,-9-1-5134 0 0,-6 1-6227 0 0</inkml:trace>
  <inkml:trace contextRef="#ctx0" brushRef="#br0" timeOffset="2265.936">1 1496 4713 0 0,'0'0'1303'0'0,"0"0"-419"0"0,0 0-214 0 0,0 0-20 0 0,0 0 61 0 0,0 0 72 0 0,0 0-4 0 0,0 0 46 0 0,0 0 60 0 0,0 0 19 0 0,0 0 15 0 0,11-3-78 0 0,90-13 1280 0 0,475-12 2798 0 0,-117 8-4206 0 0,1089-20 25 0 0,-164 26 1141 0 0,-870-5-1368 0 0,328-39 119 0 0,-516 35-482 0 0,426 11 137 0 0,-515 13-149 0 0,-50-26 77 0 0,-165 21-172 0 0,-34 3-1774 0 0,-5 1-722 0 0,5 0-5764 0 0,6 0-3878 0 0</inkml:trace>
  <inkml:trace contextRef="#ctx0" brushRef="#br0" timeOffset="2841.199">7341 568 1784 0 0,'0'0'1998'0'0,"0"0"-144"0"0,0 0-47 0 0,0 0 52 0 0,0 0 72 0 0,0 0-79 0 0,0 0-178 0 0,0 0-272 0 0,0 0-353 0 0,0 0-260 0 0,0 0-172 0 0,0 0-77 0 0,-1-9 2 0 0,-3-29 52 0 0,3 28 1281 0 0,1 9 1575 0 0,-6 4-3160 0 0,-90 38 130 0 0,113-42-327 0 0,74-50 390 0 0,-93 50-671 0 0,-9 12-5062 0 0,10-7-1627 0 0,0 0-5326 0 0</inkml:trace>
  <inkml:trace contextRef="#ctx0" brushRef="#br0" timeOffset="3251.281">7390 837 9890 0 0,'0'0'2213'0'0,"0"0"-488"0"0,0 0-200 0 0,0 0-28 0 0,0 0-123 0 0,0 0-179 0 0,0 0-240 0 0,0 0-254 0 0,0 0-167 0 0,0 0-128 0 0,0 0-107 0 0,0 0-32 0 0,0 0-7 0 0,2 10 1078 0 0,-47 42-505 0 0,59-45-524 0 0,66-39 304 0 0,-74 29 106 0 0,-30 13-490 0 0,-31 22-1440 0 0,55-28-1361 0 0,0-3-5702 0 0,0-1-4022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15603 0 0,'0'0'1766'0'0,"0"0"-980"0"0,0 0-350 0 0,0 0 205 0 0,0 0 255 0 0,0 0 135 0 0,0 0-109 0 0,0 0-263 0 0,0 0-197 0 0,-12 37-91 0 0,-42 121-80 0 0,33-101-189 0 0,3 1 1 0 0,2 0-1 0 0,2 1 0 0 0,3 1 1 0 0,1 12-103 0 0,10-71-80 0 0,4 140-561 0 0,6-114-3082 0 0,7-4-3558 0 0,-15-23-3770 0 0</inkml:trace>
  <inkml:trace contextRef="#ctx0" brushRef="#br0" timeOffset="177.727">0 317 17188 0 0,'0'0'976'0'0,"0"0"-552"0"0,0 0-128 0 0,0 0 88 0 0,0 0 96 0 0,0 0-8 0 0,195-30-32 0 0,-152 27-64 0 0,1 3-79 0 0,4-4-73 0 0,3 0-128 0 0,3 0-160 0 0,-1 1-440 0 0,-9-1-1201 0 0,-16 4-9689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854 147 4137 0 0,'0'0'2248'0'0,"0"0"-174"0"0,0 0-100 0 0,0 0-64 0 0,0 0-241 0 0,0 0-351 0 0,0 0-341 0 0,0 0-275 0 0,0 0-165 0 0,0 0-43 0 0,0 0 75 0 0,0 0 53 0 0,0 0 46 0 0,1 10-20 0 0,6 102 975 0 0,-6-104-1539 0 0,1 0 0 0 0,-1-1 0 0 0,2 1 0 0 0,-1 0-1 0 0,1-1 1 0 0,0 0 0 0 0,0 1 0 0 0,1-1 0 0 0,0-1 0 0 0,0 1 0 0 0,1 0 0 0 0,0-1-1 0 0,0 0 1 0 0,0 0 0 0 0,1-1 0 0 0,0 0 0 0 0,0 1 0 0 0,0-2 0 0 0,1 1 0 0 0,-1-1-1 0 0,1 0 1 0 0,0 0 0 0 0,0-1 0 0 0,1 0 0 0 0,-1 0 0 0 0,1-1 0 0 0,-1 0 0 0 0,2 0-84 0 0,1-1 112 0 0,-1 1 0 0 0,1-2 0 0 0,0 1 1 0 0,-1-1-1 0 0,1-1 0 0 0,0 0 1 0 0,-1 0-1 0 0,1-1 0 0 0,-1 0 0 0 0,1-1 1 0 0,-1 0-1 0 0,0 0 0 0 0,0-1 0 0 0,-1 0 1 0 0,1-1-1 0 0,-1 0 0 0 0,0 0 1 0 0,0-1-1 0 0,0 1 0 0 0,-1-2 0 0 0,0 1 1 0 0,0-1-1 0 0,0 0 0 0 0,-1-1 1 0 0,0 0-1 0 0,1-3-112 0 0,1-1-49 0 0,-1 0 1 0 0,0 0-1 0 0,-1 0 0 0 0,-1-1 0 0 0,0 0 1 0 0,0 0-1 0 0,-1 0 0 0 0,-1-1 1 0 0,0 1-1 0 0,-1-1 0 0 0,-1 0 1 0 0,0 1-1 0 0,-1-1 0 0 0,-1-13 49 0 0,-7-3-3328 0 0,5 24-1035 0 0,-1 2-3316 0 0,3 3-3707 0 0</inkml:trace>
  <inkml:trace contextRef="#ctx0" brushRef="#br0" timeOffset="392.784">1808 37 10722 0 0,'0'0'4737'0'0,"0"0"-2968"0"0,0 0-1050 0 0,0 0 33 0 0,0 0 167 0 0,0 0 97 0 0,0 0-92 0 0,0 0-205 0 0,0 0-194 0 0,0 0-161 0 0,0 0-124 0 0,0 0-56 0 0,-9-7-48 0 0,-28-20-61 0 0,34 27-67 0 0,0-1 0 0 0,0 0 1 0 0,0 1-1 0 0,-1 0 0 0 0,1 0 0 0 0,0 0 0 0 0,0 0 0 0 0,0 0 1 0 0,0 1-1 0 0,-1-1 0 0 0,1 1 0 0 0,0 0 0 0 0,0 0 1 0 0,0 0-1 0 0,0 0 0 0 0,0 0 0 0 0,1 1 0 0 0,-1-1 0 0 0,0 1 1 0 0,0 0-1 0 0,1 0 0 0 0,0 0 0 0 0,-1 1-8 0 0,1-2 1 0 0,0 0 0 0 0,0 0 0 0 0,1 0 0 0 0,-1 0 0 0 0,1 0-1 0 0,-1 1 1 0 0,1-1 0 0 0,-1 1 0 0 0,1-1 0 0 0,0 1 0 0 0,0-1 0 0 0,0 1 0 0 0,0 0 0 0 0,0-1-1 0 0,0 1 1 0 0,0 0 0 0 0,0 0 0 0 0,1 0 0 0 0,-1 0 0 0 0,1 0 0 0 0,-1 0 0 0 0,1 0 0 0 0,0 0-1 0 0,0 0 1 0 0,0 0 0 0 0,0 0 0 0 0,0 0 0 0 0,0 0 0 0 0,1 0 0 0 0,-1 0 0 0 0,0 0 0 0 0,1 0-1 0 0,0-1 1 0 0,-1 1 0 0 0,1 0 0 0 0,0 0 0 0 0,0 0 0 0 0,0-1 0 0 0,0 1 0 0 0,1 0 0 0 0,-1-1-1 0 0,0 1 1 0 0,1-1 0 0 0,-1 0 0 0 0,1 1 0 0 0,-1-1 0 0 0,1 0 0 0 0,1 1-1 0 0,89 75 747 0 0,-87-69-689 0 0,1-1 0 0 0,-1 1 0 0 0,-1 0 0 0 0,0 1 0 0 0,0-1 0 0 0,-1 1 0 0 0,0 0 0 0 0,0 0 0 0 0,-1 0 1 0 0,0 0-1 0 0,0 0 0 0 0,-1 0 0 0 0,-1 1 0 0 0,1-1 0 0 0,-2 0 0 0 0,1 0 0 0 0,-1 1 0 0 0,0-1 0 0 0,-1 0 0 0 0,0 0 1 0 0,-1 0-1 0 0,0 0 0 0 0,0 0 0 0 0,-1-1 0 0 0,0 0 0 0 0,0 1 0 0 0,-1-1 0 0 0,0-1 0 0 0,-1 1 0 0 0,0-1 0 0 0,0 0 1 0 0,0 0-1 0 0,-1-1 0 0 0,-6 5-58 0 0,-96 62-1451 0 0,81-67-1476 0 0,18-8-7928 0 0,8-1-618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36 718 16788 0 0,'0'0'1016'0'0,"0"0"-504"0"0,0 0 8 0 0,0 0-16 0 0,0 0-16 0 0,0 0-24 0 0,0 0-128 0 0,0 0-136 0 0,0 0-112 0 0,0 0-88 0 0,4 199-96 0 0,-3-188-168 0 0,3 0-240 0 0,-4-4-432 0 0,2-3-840 0 0,-2-4-3281 0 0,0 0-7066 0 0</inkml:trace>
  <inkml:trace contextRef="#ctx0" brushRef="#br0" timeOffset="204.935">1 276 17084 0 0,'0'0'1120'0'0,"0"0"-648"0"0,0 0-296 0 0,0 0-192 0 0,0 0-184 0 0,0 0-32 0 0,0 0-176 0 0,0 0-296 0 0,0 0-481 0 0,0 0-2199 0 0,0 0-8275 0 0</inkml:trace>
  <inkml:trace contextRef="#ctx0" brushRef="#br0" timeOffset="499.979">218 530 9098 0 0,'0'0'3302'0'0,"0"0"-1348"0"0,0 0-329 0 0,0 0-90 0 0,0 0-173 0 0,0 0-166 0 0,0 0-217 0 0,0 0-268 0 0,0 0-218 0 0,0 0-165 0 0,13 32-97 0 0,38 97-75 0 0,-2 45 154 0 0,23-9-209 0 0,-71-164-80 0 0,-1 0-1 0 0,0 0 1 0 0,1 0 0 0 0,-1 0 0 0 0,1-1-1 0 0,-1 1 1 0 0,1 0 0 0 0,-1 0 0 0 0,1 0-1 0 0,0 0 1 0 0,0-1 0 0 0,-1 1 0 0 0,1 0-1 0 0,0-1 1 0 0,0 1 0 0 0,-1 0 0 0 0,1-1-1 0 0,0 1 1 0 0,0-1 0 0 0,0 1 0 0 0,0-1-1 0 0,0 0 1 0 0,0 1 0 0 0,0-1-1 0 0,0 0 1 0 0,0 0 0 0 0,0 0 0 0 0,0 0-1 0 0,0 0 1 0 0,0 0 0 0 0,0 0 0 0 0,0 0-1 0 0,0 0 1 0 0,0 0 0 0 0,0 0 0 0 0,0-1-1 0 0,0 1 1 0 0,0 0 0 0 0,0-1 0 0 0,0 1-1 0 0,0-1 1 0 0,0 1 0 0 0,0-1 0 0 0,0 1-1 0 0,-1-1 1 0 0,1 0 0 0 0,0 1-1 0 0,0-1 1 0 0,-1 0 0 0 0,1 0 0 0 0,0 1-1 0 0,-1-1 1 0 0,1 0 0 0 0,-1 0 0 0 0,1 0-1 0 0,-1-1-20 0 0,26-59 1259 0 0,-23 55-1288 0 0,30-101 637 0 0,57-143-2037 0 0,-85 238 343 0 0,-3 7-967 0 0,1-1-3462 0 0,-3 3-6245 0 0</inkml:trace>
  <inkml:trace contextRef="#ctx0" brushRef="#br0" timeOffset="763.235">927 729 18844 0 0,'0'0'512'0'0,"0"0"-328"0"0,0 0 16 0 0,0 0-40 0 0,0 0-16 0 0,0 0-32 0 0,0 0-72 0 0,0 0-112 0 0,0 0-168 0 0,0 0-272 0 0,0 0-512 0 0,0 0-1001 0 0,0 0-3608 0 0,53 169-5057 0 0</inkml:trace>
  <inkml:trace contextRef="#ctx0" brushRef="#br0" timeOffset="958.236">925 239 16043 0 0,'0'0'1921'0'0,"0"0"-617"0"0,0 0-360 0 0,0 0-208 0 0,0 0-143 0 0,0 0-193 0 0,0 0-184 0 0,0 0-232 0 0,0 0-320 0 0,0 0-216 0 0,0 0-217 0 0,0 0-567 0 0,0 0-2561 0 0,0 0-8505 0 0</inkml:trace>
  <inkml:trace contextRef="#ctx0" brushRef="#br0" timeOffset="1149.658">1339 0 16147 0 0,'0'0'3197'0'0,"0"0"-1921"0"0,0 0-642 0 0,0 0 27 0 0,0 0 62 0 0,0 0 72 0 0,0 0-17 0 0,0 0-94 0 0,0 0-108 0 0,0 0-155 0 0,0 0-111 0 0,0 0-76 0 0,0 0-55 0 0,12 34-42 0 0,36 111-35 0 0,-34-36 20 0 0,2 287-48 0 0,3-248-61 0 0,-10-31-386 0 0,-9-116 227 0 0,0-1-34 0 0,0 0-60 0 0,0 0-101 0 0,0 0-153 0 0,0 0-266 0 0,-16-15-7388 0 0,11 9 2076 0 0,2 1-4237 0 0</inkml:trace>
  <inkml:trace contextRef="#ctx0" brushRef="#br0" timeOffset="1455.556">1148 637 16412 0 0,'0'0'1704'0'0,"0"0"-459"0"0,0 0-158 0 0,0 0-48 0 0,0 0-105 0 0,0 0-105 0 0,0 0-111 0 0,0 0-114 0 0,35-6-80 0 0,110-19-107 0 0,-51 23 158 0 0,31 27-347 0 0,-46 4-3115 0 0,-67-24-1659 0 0,-3-2-7271 0 0</inkml:trace>
  <inkml:trace contextRef="#ctx0" brushRef="#br0" timeOffset="1752.879">1761 736 13323 0 0,'0'0'1640'0'0,"0"0"-816"0"0,0 0 73 0 0,0 0 7 0 0,0 0-104 0 0,0 0-216 0 0,0 0-280 0 0,0 0-200 0 0,0 0-136 0 0,0 0-152 0 0,0 0-224 0 0,0 0-328 0 0,0 0-616 0 0,0 0-1833 0 0,24 155-8602 0 0</inkml:trace>
  <inkml:trace contextRef="#ctx0" brushRef="#br0" timeOffset="1957.748">1796 328 16003 0 0,'0'0'2649'0'0,"0"0"-817"0"0,0 0-447 0 0,0 0-377 0 0,0 0-256 0 0,0 0-208 0 0,0 0-184 0 0,0 0-192 0 0,0 0-168 0 0,0 0-176 0 0,0 0-216 0 0,0 0-24 0 0,0 0-72 0 0,0 0-136 0 0,-31-81-240 0 0,27 99-921 0 0,4-3-3160 0 0,0-4-7778 0 0</inkml:trace>
  <inkml:trace contextRef="#ctx0" brushRef="#br0" timeOffset="2213.618">2094 538 8762 0 0,'0'0'5416'0'0,"0"0"-3309"0"0,0 0-967 0 0,0 0-21 0 0,0 0-24 0 0,0 0-82 0 0,0 0-147 0 0,1 34-207 0 0,2 108-174 0 0,13-36 449 0 0,-9-91-828 0 0,54 88 605 0 0,-30-84 380 0 0,-16-38 111 0 0,85-157-473 0 0,36-74-1320 0 0,-89 170-2720 0 0,-46 79 1644 0 0,-3 1-5849 0 0,0 0-3705 0 0</inkml:trace>
  <inkml:trace contextRef="#ctx0" brushRef="#br0" timeOffset="2733.085">2784 747 9802 0 0,'0'0'4956'0'0,"0"0"-3198"0"0,0 0-760 0 0,0 0 289 0 0,0 0 108 0 0,0 0-76 0 0,0 0-168 0 0,0 0-257 0 0,0 0-183 0 0,0 0-107 0 0,0 0-100 0 0,0 0-72 0 0,0 0-63 0 0,32-16-65 0 0,96-53-76 0 0,-77 26 159 0 0,-49 41-378 0 0,0-1 1 0 0,0 0-1 0 0,0 0 0 0 0,0 1 0 0 0,0-1 0 0 0,-1 0 0 0 0,0-1 1 0 0,1 1-1 0 0,-1 0 0 0 0,0 0 0 0 0,0-1 0 0 0,-1 1 1 0 0,1 0-1 0 0,-1-1 0 0 0,0 1 0 0 0,0 0 0 0 0,0-1 1 0 0,0 1-1 0 0,0-1 0 0 0,-1 1 0 0 0,1 0 0 0 0,-1-1 1 0 0,0 1-1 0 0,0 0 0 0 0,0 0 0 0 0,-1 0 0 0 0,1 0 1 0 0,-1 0-1 0 0,0 0 0 0 0,0 0 0 0 0,0 0 0 0 0,0 0 0 0 0,0 1 1 0 0,0-1-1 0 0,-1 1 0 0 0,1 0 0 0 0,-1 0 0 0 0,0 0 1 0 0,0 0-1 0 0,1 0 0 0 0,-1 0 0 0 0,-1 1 0 0 0,1-1 1 0 0,0 1-1 0 0,0 0 0 0 0,0 0 0 0 0,-3 0-9 0 0,-7 1-56 0 0,1 1 1 0 0,0 1-1 0 0,-1 0 0 0 0,1 0 1 0 0,0 1-1 0 0,0 1 0 0 0,0 0 0 0 0,1 1 1 0 0,-1 0-1 0 0,1 1 0 0 0,1 0 0 0 0,-1 0 1 0 0,1 1-1 0 0,0 1 0 0 0,0 0 0 0 0,1 0 1 0 0,0 1-1 0 0,0 0 0 0 0,1 0 1 0 0,1 1-1 0 0,-1 0 0 0 0,2 1 0 0 0,-1 0 1 0 0,-1 4 55 0 0,2-4-65 0 0,0-1 1 0 0,1 1 0 0 0,0 1-1 0 0,0-1 1 0 0,2 1 0 0 0,-1 0-1 0 0,1-1 1 0 0,1 1 0 0 0,0 1-1 0 0,1-1 1 0 0,0 0 0 0 0,1 0-1 0 0,1 3 65 0 0,-1-12-45 0 0,0 0 0 0 0,0 1 0 0 0,1-1 0 0 0,-1 0 0 0 0,1 1 0 0 0,0-1 0 0 0,0 0-1 0 0,0 0 1 0 0,0 0 0 0 0,1 0 0 0 0,0 0 0 0 0,-1 0 0 0 0,1 0 0 0 0,0-1 0 0 0,0 1-1 0 0,0-1 1 0 0,1 1 0 0 0,-1-1 0 0 0,0 0 0 0 0,1 1 0 0 0,0-1 0 0 0,-1-1-1 0 0,1 1 1 0 0,0 0 0 0 0,0-1 0 0 0,0 1 0 0 0,0-1 0 0 0,0 0 0 0 0,1 0 0 0 0,-1 0-1 0 0,0-1 1 0 0,0 1 45 0 0,6 1-197 0 0,0-1-1 0 0,-1 0 0 0 0,1-1 1 0 0,0 1-1 0 0,0-2 1 0 0,0 1-1 0 0,-1-1 0 0 0,1 0 1 0 0,0-1-1 0 0,-1 0 0 0 0,7-3 198 0 0,75-34-4942 0 0,-1-5 0 0 0,-3-3 0 0 0,23-20 4942 0 0,22-11-3995 0 0,-111 66 3819 0 0,124-75-285 0 0,-56 21 4329 0 0,-84 63-3364 0 0,15-23 7309 0 0,-32 25-3776 0 0,11 1-3459 0 0,-12 1-127 0 0,0 0-1 0 0,1 0 0 0 0,-1 1 0 0 0,0 1 0 0 0,1 0 1 0 0,0 1-1 0 0,0 1 0 0 0,0 0 0 0 0,0 1 0 0 0,1 0 1 0 0,0 1-1 0 0,-7 4-450 0 0,11-5 93 0 0,4-5-72 0 0,0 1 1 0 0,0-1-1 0 0,0 1 1 0 0,0 1-1 0 0,0-1 0 0 0,0 0 1 0 0,0 1-1 0 0,1 0 1 0 0,-1 0-1 0 0,1 0 0 0 0,0 0 1 0 0,0 0-1 0 0,0 1 1 0 0,0 0-1 0 0,1-1 0 0 0,0 1 1 0 0,-1 0-1 0 0,1 0 0 0 0,1 0 1 0 0,-1 0-1 0 0,0 1 1 0 0,1-1-1 0 0,0 0 0 0 0,0 1 1 0 0,0-1-1 0 0,1 1 1 0 0,0-1-1 0 0,-1 1 0 0 0,2 2-21 0 0,1-3 1 0 0,1 0 0 0 0,1-1-1 0 0,-1 1 1 0 0,0-1 0 0 0,1 0 0 0 0,0 0-1 0 0,-1 0 1 0 0,1 0 0 0 0,0 0-1 0 0,1-1 1 0 0,-1 0 0 0 0,0 0-1 0 0,1 0 1 0 0,-1 0 0 0 0,1-1 0 0 0,0 0-1 0 0,1 1 0 0 0,17 7 15 0 0,-7-2-6 0 0,-10-6 27 0 0,1 0 0 0 0,-1 1 0 0 0,1 0 0 0 0,-1 1 0 0 0,0-1 0 0 0,0 1 0 0 0,0 0 0 0 0,0 1 0 0 0,-1-1 0 0 0,1 1 0 0 0,-1 0 0 0 0,0 1 0 0 0,0-1 0 0 0,0 1 0 0 0,-1 0 0 0 0,0 0 0 0 0,0 0 0 0 0,0 1 0 0 0,0 0 1 0 0,-1-1-1 0 0,0 1 0 0 0,0 0 0 0 0,-1 1 0 0 0,1-1 0 0 0,-1 0 0 0 0,-1 1 0 0 0,1-1 0 0 0,-1 1 0 0 0,-1 0 0 0 0,1 0-36 0 0,-3-1 72 0 0,-1-1 0 0 0,0 1 0 0 0,0-1 0 0 0,0 0 0 0 0,-1 0 1 0 0,0 0-1 0 0,0 0 0 0 0,0-1 0 0 0,0 1 0 0 0,-1-1 0 0 0,0 0 0 0 0,1-1 1 0 0,-2 1-1 0 0,1-1 0 0 0,0 0 0 0 0,-1 0 0 0 0,-4 2-72 0 0,-5 3 101 0 0,-1 2-47 0 0,-1-2 1 0 0,1 0 0 0 0,-1 0 0 0 0,-1-2-1 0 0,0 0 1 0 0,1-1 0 0 0,-12 1-55 0 0,-38 0-7625 0 0,59-6-4564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333 552 4001 0 0,'0'0'2124'0'0,"0"0"-301"0"0,0 0-50 0 0,0 0 75 0 0,0 0 55 0 0,0 0-108 0 0,0 0-269 0 0,0 0-330 0 0,0 0-288 0 0,0 0-247 0 0,0 0-185 0 0,0 0-119 0 0,-34-8-76 0 0,-102-22-37 0 0,134 29-231 0 0,0 1-1 0 0,0-1 0 0 0,-1 0 0 0 0,1 1 0 0 0,-1-1 0 0 0,1 1 0 0 0,-1 0 1 0 0,1-1-1 0 0,0 1 0 0 0,-1 1 0 0 0,1-1 0 0 0,-1 0 0 0 0,1 0 0 0 0,-1 1 0 0 0,1 0 1 0 0,0-1-1 0 0,-1 1 0 0 0,1 0 0 0 0,0 0 0 0 0,0 0 0 0 0,-1 0 0 0 0,1 1 1 0 0,0-1-1 0 0,0 1 0 0 0,0-1 0 0 0,1 1 0 0 0,-1-1 0 0 0,-1 3-12 0 0,-4 3 74 0 0,-1 0-28 0 0,0 0-1 0 0,1 0 1 0 0,0 1-1 0 0,0 0 1 0 0,1 0 0 0 0,0 0-1 0 0,0 1 1 0 0,1 0-1 0 0,0 0 1 0 0,1 1 0 0 0,0-1-1 0 0,0 1 1 0 0,1 0-1 0 0,0 0 1 0 0,1 0 0 0 0,0 0-1 0 0,1 0 1 0 0,0 1-1 0 0,1-1 1 0 0,0 1 0 0 0,0-1-1 0 0,1 0 1 0 0,0 1-1 0 0,1-1 1 0 0,0 0 0 0 0,4 9-47 0 0,-4-14 38 0 0,1 0-1 0 0,0 1 0 0 0,0-2 0 0 0,0 1 0 0 0,1 0 0 0 0,-1-1 0 0 0,1 1 0 0 0,0-1 0 0 0,1 0 0 0 0,-1 0 0 0 0,1-1 0 0 0,0 1 1 0 0,-1-1-1 0 0,2 0 0 0 0,-1-1 0 0 0,0 1 0 0 0,0-1 0 0 0,1 0 0 0 0,-1 0 0 0 0,1 0 0 0 0,0-1 0 0 0,0 0 0 0 0,-1 0 0 0 0,1-1 0 0 0,1 0-36 0 0,6 1 123 0 0,0-1-1 0 0,1-1 0 0 0,-1 0 0 0 0,0-1 0 0 0,0 0 0 0 0,0-1 0 0 0,0-1 0 0 0,0 0 0 0 0,0 0 1 0 0,4-4-123 0 0,13-9 103 0 0,-2-1 0 0 0,0-1 0 0 0,-1-1 1 0 0,-1-2-1 0 0,-1 0 0 0 0,-1-2 0 0 0,-1-1 1 0 0,-1-1-1 0 0,-2 0 0 0 0,0-2 0 0 0,-2 0 1 0 0,4-10-104 0 0,-10 15-55 0 0,0 0 1 0 0,-2-1-1 0 0,-1 0 1 0 0,-1 0-1 0 0,0-1 1 0 0,-2 0-1 0 0,-1-1 1 0 0,-2 1-1 0 0,0-1 1 0 0,-1 0 0 0 0,-2 0-1 0 0,-1-13 55 0 0,1 31-80 0 0,-1-1 0 0 0,1 0 1 0 0,-2 1-1 0 0,1-1 0 0 0,-1 1 0 0 0,0 0 0 0 0,-1-1 0 0 0,0 1 0 0 0,0 0 1 0 0,-1 0-1 0 0,0 1 0 0 0,0-1 0 0 0,-1 1 0 0 0,0 0 0 0 0,0 0 1 0 0,-1 0-1 0 0,1 1 0 0 0,-2 0 0 0 0,1 0 0 0 0,-1 0 0 0 0,0 1 0 0 0,0 0 1 0 0,0 0-1 0 0,0 1 0 0 0,-1 0 0 0 0,0 0 0 0 0,0 1 0 0 0,0 0 1 0 0,0 0-1 0 0,-1 1 0 0 0,-7-1 80 0 0,3 3 6 0 0,-1 2 1 0 0,1-1-1 0 0,-1 2 1 0 0,1 0-1 0 0,0 0 1 0 0,0 1-1 0 0,1 1 1 0 0,-1 0-1 0 0,1 1 1 0 0,0 0-1 0 0,0 1 1 0 0,1 0 0 0 0,0 1-1 0 0,0 0 1 0 0,1 1-1 0 0,0 0 1 0 0,0 1-1 0 0,1 0 1 0 0,0 0-1 0 0,1 1 1 0 0,0 0-1 0 0,1 0 1 0 0,0 1-1 0 0,1 0 1 0 0,1 0-1 0 0,-1 1 1 0 0,2 0-1 0 0,0-1 1 0 0,0 2-1 0 0,1-1 1 0 0,1 0-1 0 0,0 0 1 0 0,1 1-1 0 0,1 11-6 0 0,-1-12 74 0 0,1 0 0 0 0,0 1 0 0 0,1-1 1 0 0,1 0-1 0 0,0 0 0 0 0,1-1 0 0 0,0 1 0 0 0,1 0 0 0 0,0-1 0 0 0,1 0 0 0 0,0 0 0 0 0,1 0 0 0 0,1-1 0 0 0,0 0 0 0 0,0 0 1 0 0,1 0-1 0 0,0-1 0 0 0,1-1 0 0 0,0 1 0 0 0,3 1-74 0 0,11 8 182 0 0,0-2-1 0 0,0-1 1 0 0,2 0-1 0 0,0-2 1 0 0,1-1 0 0 0,0-1-1 0 0,1-1 1 0 0,0-2-1 0 0,0 0 1 0 0,1-2 0 0 0,0-1-1 0 0,1-1 1 0 0,-1-2 0 0 0,1 0-1 0 0,0-2 1 0 0,25-3-182 0 0,-51 3 7 0 0,1-1 1 0 0,0 0-1 0 0,0 0 1 0 0,0 0-1 0 0,0 0 1 0 0,-1-1-1 0 0,1 1 1 0 0,0-1-1 0 0,0 0 1 0 0,-1 0-1 0 0,1 0 1 0 0,-1-1-1 0 0,1 0 1 0 0,-1 1-1 0 0,1-1 1 0 0,-1 0-1 0 0,0 0 1 0 0,0-1-1 0 0,0 1 1 0 0,0-1-1 0 0,0 0 1 0 0,-1 1-1 0 0,1-1 1 0 0,-1 0-1 0 0,0 0 1 0 0,0-1-1 0 0,0 1 1 0 0,0 0-1 0 0,0-1 1 0 0,-1 1-1 0 0,1-1 1 0 0,-1 0-1 0 0,0 1 1 0 0,0-5-8 0 0,-6-46-863 0 0,-15 24-2445 0 0,15 22 375 0 0,1 2-4164 0 0,0 5-4987 0 0</inkml:trace>
  <inkml:trace contextRef="#ctx0" brushRef="#br0" timeOffset="411.615">1010 655 9202 0 0,'0'0'1332'0'0,"0"0"-228"0"0,0 0 174 0 0,0 0 304 0 0,0 0 39 0 0,0 0-118 0 0,0 0-206 0 0,0 0-218 0 0,0 0-193 0 0,0 0-175 0 0,0 0-111 0 0,0 0-63 0 0,32 1-57 0 0,99 0-55 0 0,-71-14 137 0 0,-53 6-446 0 0,2 1-52 0 0,0 0 1 0 0,-1-1 0 0 0,0 0 0 0 0,0-1 0 0 0,0 0 0 0 0,-1 0 0 0 0,0 0 0 0 0,-1-1 0 0 0,0 0 0 0 0,0 0 0 0 0,-1-1 0 0 0,0 0 0 0 0,-1 0-1 0 0,0 0 1 0 0,0 0 0 0 0,-1-1 0 0 0,0 1 0 0 0,-1-1 0 0 0,0-7-65 0 0,-2 13-16 0 0,0 1-1 0 0,0-1 1 0 0,0 1-1 0 0,-1 0 1 0 0,0-1-1 0 0,0 1 1 0 0,0-1 0 0 0,0 1-1 0 0,-1 0 1 0 0,1 0-1 0 0,-1 0 1 0 0,0 0-1 0 0,-1 0 1 0 0,1 0-1 0 0,-1 0 1 0 0,1 1-1 0 0,-1 0 1 0 0,0-1 0 0 0,0 1-1 0 0,-1 0 1 0 0,1 0-1 0 0,-1 0 1 0 0,1 1-1 0 0,-1-1 1 0 0,0 1-1 0 0,0 0 1 0 0,-3-1 16 0 0,0 0-42 0 0,0 1-1 0 0,1 0 1 0 0,-1 1 0 0 0,0 0 0 0 0,0 0-1 0 0,0 0 1 0 0,0 0 0 0 0,0 1-1 0 0,0 1 1 0 0,-1-1 0 0 0,1 1 0 0 0,0 0-1 0 0,1 1 1 0 0,-1 0 0 0 0,0 0-1 0 0,0 0 1 0 0,1 1 0 0 0,-1 0-1 0 0,1 0 1 0 0,0 0 0 0 0,0 1 0 0 0,0 0-1 0 0,0 0 1 0 0,1 1 0 0 0,-5 4 42 0 0,1-2-3 0 0,1 2 1 0 0,0-1 0 0 0,1 1 0 0 0,0 0 0 0 0,0 0-1 0 0,1 1 1 0 0,0 0 0 0 0,0 0 0 0 0,1 0-1 0 0,1 1 1 0 0,-1-1 0 0 0,2 1 0 0 0,0 0-1 0 0,0 1 1 0 0,0 6 2 0 0,2-9 4 0 0,0 0 0 0 0,1 0-1 0 0,0-1 1 0 0,0 1 0 0 0,1 0 0 0 0,1 0 0 0 0,-1-1-1 0 0,1 1 1 0 0,1 0 0 0 0,-1-1 0 0 0,2 0-1 0 0,-1 0 1 0 0,1 0 0 0 0,0 0 0 0 0,1 0-1 0 0,-1-1 1 0 0,2 0 0 0 0,-1 0 0 0 0,1 0-1 0 0,0-1 1 0 0,0 0 0 0 0,1 0 0 0 0,6 4-4 0 0,2 0-42 0 0,1 0-1 0 0,1-2 1 0 0,-1 0 0 0 0,1-1 0 0 0,1-1 0 0 0,-1 0-1 0 0,1-1 1 0 0,0-1 0 0 0,0-1 0 0 0,1-1 0 0 0,-1 0-1 0 0,0-1 1 0 0,1-1 0 0 0,12-2 42 0 0,57-13-2275 0 0,-33-6-5486 0 0,-45 17 5129 0 0,7-4-8209 0 0</inkml:trace>
  <inkml:trace contextRef="#ctx0" brushRef="#br0" timeOffset="728.178">1640 751 5489 0 0,'0'0'2121'0'0,"0"0"-818"0"0,0 0-238 0 0,0 0 165 0 0,0 0 263 0 0,0 0 118 0 0,0 0-70 0 0,0 0-250 0 0,0 0-292 0 0,0 0-231 0 0,0 0-174 0 0,0 0-112 0 0,-9 23-55 0 0,-27 70 3 0 0,27-69 53 0 0,17-32 1516 0 0,58-117 158 0 0,120-243-1557 0 0,-128 299-797 0 0,-57 68 74 0 0,-1 6-251 0 0,-10 79-655 0 0,2-19-5983 0 0,7-53-3671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341 153 1416 0 0,'0'0'1370'0'0,"0"0"-160"0"0,0 0-49 0 0,0 0 86 0 0,0 0 223 0 0,0 0 197 0 0,0 0-12 0 0,0 0-187 0 0,0 0-312 0 0,0 0-270 0 0,0 0-158 0 0,1-3-63 0 0,3-2 3317 0 0,-2 19-2103 0 0,-3 36-1174 0 0,1-28-190 0 0,5 515 1506 0 0,2-268-1922 0 0,7-211-516 0 0,-11-86-13041 0 0,-4 20 2577 0 0</inkml:trace>
  <inkml:trace contextRef="#ctx0" brushRef="#br0" timeOffset="266.094">1 643 7994 0 0,'0'0'968'0'0,"0"0"-499"0"0,0 0-115 0 0,0 0 407 0 0,0 0 577 0 0,0 0 306 0 0,0 0 2 0 0,0 0-207 0 0,0 0-306 0 0,0 0-286 0 0,33-2-216 0 0,107-6-168 0 0,77-22 280 0 0,4 16-2339 0 0,-127 13-7937 0 0,-81 1 232 0 0</inkml:trace>
  <inkml:trace contextRef="#ctx0" brushRef="#br0" timeOffset="904.249">1107 599 280 0 0,'0'0'1972'0'0,"0"0"-204"0"0,0 0 65 0 0,0 0-31 0 0,0 0-132 0 0,0 0-255 0 0,0 0-278 0 0,0 0-119 0 0,0 0-83 0 0,0 0-126 0 0,-32 9-149 0 0,-102 31-101 0 0,10 21 911 0 0,25 16 71 0 0,98-76-1530 0 0,0 1-1 0 0,0-1 0 0 0,0 1 0 0 0,0-1 0 0 0,0 1 1 0 0,1-1-1 0 0,-1 1 0 0 0,0 0 0 0 0,1-1 0 0 0,-1 1 1 0 0,1 0-1 0 0,-1 0 0 0 0,1-1 0 0 0,0 1 0 0 0,0 0 0 0 0,0 0 1 0 0,0-1-1 0 0,0 1 0 0 0,0 0 0 0 0,0 0 0 0 0,1-1 1 0 0,-1 1-1 0 0,0 0 0 0 0,1 0 0 0 0,0-1 0 0 0,-1 1 1 0 0,1-1-1 0 0,0 1 0 0 0,0 0 0 0 0,0-1 0 0 0,0 0 1 0 0,0 1-1 0 0,0-1 0 0 0,0 0 0 0 0,1 1 0 0 0,-1-1 1 0 0,0 0-1 0 0,1 0 0 0 0,-1 0 0 0 0,1 0 0 0 0,-1 0 1 0 0,1 0-1 0 0,0 0-10 0 0,75 18 786 0 0,-53-19-652 0 0,0-1 0 0 0,0-1 0 0 0,0-2 1 0 0,0 0-1 0 0,-1-1 0 0 0,1-1 0 0 0,-1-2 1 0 0,-1 0-1 0 0,1-1 0 0 0,-2-2 0 0 0,1 0 1 0 0,-1-1-1 0 0,-1-1 0 0 0,0-1 0 0 0,11-10-134 0 0,6-16 566 0 0,-36 39-345 0 0,-1 1-18 0 0,-11 23 100 0 0,8-18-305 0 0,0-1 1 0 0,0 1 0 0 0,0 0 0 0 0,1 0-1 0 0,0 0 1 0 0,0 0 0 0 0,0 0 0 0 0,1 0-1 0 0,0 1 1 0 0,0-1 0 0 0,0 0 0 0 0,0 1-1 0 0,1-1 1 0 0,0 1 0 0 0,0-1 0 0 0,1 1-1 0 0,-1-1 1 0 0,1 0 0 0 0,0 1 0 0 0,1-1-1 0 0,-1 0 1 0 0,1 0 0 0 0,0 0-1 0 0,0 0 1 0 0,1 0 0 0 0,-1 0 0 0 0,1 0-1 0 0,0-1 1 0 0,1 1 0 0 0,-1-1 0 0 0,1 0-1 0 0,0 0 1 0 0,0 0 0 0 0,0-1 0 0 0,1 1 1 0 0,3-1 14 0 0,0 0 1 0 0,0-1-1 0 0,1-1 0 0 0,-1 1 1 0 0,1-1-1 0 0,-1 0 1 0 0,0-1-1 0 0,1 0 1 0 0,-1-1-1 0 0,1 0 1 0 0,-1 0-1 0 0,1 0 0 0 0,-1-1 1 0 0,0 0-1 0 0,0-1 1 0 0,0 0-1 0 0,0 0 1 0 0,7-5-15 0 0,128-87 300 0 0,-114 69-288 0 0,0-1 1 0 0,-1-2-1 0 0,-2 0 0 0 0,-1-2 1 0 0,-1-1-1 0 0,-2-1 1 0 0,-1-1-1 0 0,-2-1 1 0 0,-1 0-1 0 0,-2-1 0 0 0,-2-1 1 0 0,-1-1-1 0 0,-2 0 1 0 0,-1-1-1 0 0,-2 0 0 0 0,2-29-12 0 0,-8 57-1 0 0,-1 0 0 0 0,0-1 0 0 0,0 1 0 0 0,-1 0-1 0 0,0 0 1 0 0,-1 0 0 0 0,0 0 0 0 0,-1 0-1 0 0,0 0 1 0 0,-1 0 0 0 0,0 0 0 0 0,-1 1-1 0 0,0-1 1 0 0,-1 1 0 0 0,-4-7 1 0 0,8 16-1 0 0,0 1 0 0 0,0-1 0 0 0,0 1 0 0 0,0 0 0 0 0,0 0 0 0 0,-1 0 0 0 0,1 0-1 0 0,0-1 1 0 0,0 2 0 0 0,0-1 0 0 0,0 0 0 0 0,0 0 0 0 0,0 0 0 0 0,0 0 0 0 0,0 1 0 0 0,-1-1 0 0 0,1 0 0 0 0,0 1 0 0 0,0-1 0 0 0,0 1 0 0 0,0-1 0 0 0,0 1 0 0 0,1 0 0 0 0,-1-1 0 0 0,0 1 0 0 0,0 0 0 0 0,0 0 0 0 0,0-1 0 0 0,1 1 0 0 0,-1 0-1 0 0,0 0 1 0 0,1 0 0 0 0,-1 0 0 0 0,1 0 0 0 0,-1 0 0 0 0,1 0 0 0 0,0 0 0 0 0,-1 0 0 0 0,1 0 0 0 0,0 0 0 0 0,0 1 0 0 0,-1-1 0 0 0,1 0 0 0 0,0 0 0 0 0,0 0 0 0 0,0 0 0 0 0,1 0 0 0 0,-1 0 0 0 0,0 1 0 0 0,0-1 0 0 0,0 0 0 0 0,1 0 0 0 0,-1 0-1 0 0,1 0 1 0 0,-1 0 0 0 0,1 0 1 0 0,-2 3 28 0 0,-9 230 251 0 0,11-163-184 0 0,56 537 949 0 0,-57-600-1070 0 0,1-7 18 0 0,-1 0-1 0 0,1 1 0 0 0,-1-1 1 0 0,1 0-1 0 0,-1 0 0 0 0,0 1 1 0 0,0-1-1 0 0,1 0 0 0 0,-1 0 1 0 0,0 1-1 0 0,0-1 1 0 0,0 0-1 0 0,0 1 0 0 0,-1-1 1 0 0,1 0-1 0 0,0 0 0 0 0,0 1 1 0 0,-1-1-1 0 0,1 0 0 0 0,-1 0 1 0 0,1 1-1 0 0,-1-1 1 0 0,0 0-1 0 0,1 0 0 0 0,-1 0 1 0 0,0 0-1 0 0,0 0 0 0 0,0 0 1 0 0,0 0-1 0 0,0 0 0 0 0,0 0 1 0 0,0-1-1 0 0,0 1 0 0 0,0 0 1 0 0,0-1-1 0 0,0 1 1 0 0,0 0-1 0 0,-1-1 0 0 0,1 1 1 0 0,0-1-1 0 0,0 0 0 0 0,-1 1 1 0 0,1-1-1 0 0,0 0 0 0 0,0 0 1 0 0,-1 0-1 0 0,1 0 1 0 0,0 0-1 0 0,-1 0 0 0 0,1 0 1 0 0,0-1-1 0 0,-1 1 9 0 0,0-2-238 0 0,-1 0-1 0 0,1-1 1 0 0,-1 1-1 0 0,1-1 1 0 0,0 1-1 0 0,0-1 1 0 0,0 0-1 0 0,0 0 1 0 0,1 0-1 0 0,-1 0 1 0 0,1 0-1 0 0,0 0 1 0 0,0-1 0 0 0,0 1-1 0 0,0 0 1 0 0,0-1-1 0 0,1 1 1 0 0,-1-3 238 0 0,-1-5-1611 0 0,-3-6-3843 0 0,2 4-5812 0 0</inkml:trace>
  <inkml:trace contextRef="#ctx0" brushRef="#br0" timeOffset="1164.242">2066 312 9362 0 0,'0'0'2031'0'0,"0"0"-991"0"0,0 0-337 0 0,0 0 8 0 0,0 0 62 0 0,0 0 41 0 0,-32 28-54 0 0,-105 89-129 0 0,25-20 457 0 0,99-85-983 0 0,8-8-69 0 0,1-1 0 0 0,0 1 0 0 0,0 0 0 0 0,0 0 1 0 0,0 0-1 0 0,1 0 0 0 0,-1 1 0 0 0,1-1 0 0 0,0 1 0 0 0,1 0 0 0 0,-1 0 1 0 0,1 0-1 0 0,0 0 0 0 0,0 1 0 0 0,-1 4-36 0 0,5-7 66 0 0,0-1 0 0 0,0 1 0 0 0,0-1 0 0 0,0 1 0 0 0,1-1 0 0 0,-1 0 1 0 0,1 0-1 0 0,-1 0 0 0 0,1 0 0 0 0,0-1 0 0 0,0 1 0 0 0,0-1 0 0 0,0 0 0 0 0,0 1 0 0 0,0-1 0 0 0,0-1 0 0 0,0 1 0 0 0,0 0 0 0 0,0-1 0 0 0,1 1 1 0 0,-1-1-1 0 0,0 0 0 0 0,4-1-66 0 0,1 3 151 0 0,16 2 232 0 0,-1-2-28 0 0,0 2-1 0 0,-1 1 0 0 0,0 1 0 0 0,0 0 0 0 0,0 2 1 0 0,6 4-355 0 0,8 20 672 0 0,-35-32-755 0 0,1 1 0 0 0,-1 0-1 0 0,1-1 1 0 0,-1 1 0 0 0,1-1 0 0 0,-1 1 0 0 0,1-1 0 0 0,-1 0 0 0 0,1 0 0 0 0,-1 0 0 0 0,1 0 0 0 0,-1 0 0 0 0,1 0 0 0 0,-1 0 0 0 0,1 0 0 0 0,0-1 0 0 0,-1 1-1 0 0,0-1 1 0 0,1 1 0 0 0,-1-1 0 0 0,1 1 0 0 0,-1-1 0 0 0,1 0 0 0 0,-1 0 0 0 0,0 1 0 0 0,0-1 0 0 0,1 0 0 0 0,-1 0 0 0 0,0-1 83 0 0,11-8-3919 0 0,-2-2-3842 0 0,-5 8-1562 0 0</inkml:trace>
  <inkml:trace contextRef="#ctx0" brushRef="#br0" timeOffset="1478.047">2199 691 1816 0 0,'0'0'3269'0'0,"0"0"-512"0"0,0 0-481 0 0,0 0-321 0 0,0 0-205 0 0,0 0-135 0 0,0 0-139 0 0,0 0-190 0 0,0 0-211 0 0,31 3-194 0 0,100 8-149 0 0,-65-20 222 0 0,-57 3-769 0 0,-1 3-122 0 0,0 0-1 0 0,0-1 0 0 0,0 0 1 0 0,0 0-1 0 0,-1-1 0 0 0,0 0 1 0 0,0-1-1 0 0,0 1 0 0 0,0-1 1 0 0,-1 0-1 0 0,0-1 1 0 0,-1 0-1 0 0,1 0 0 0 0,-1 0 1 0 0,-1 0-1 0 0,1-1 0 0 0,-1 0 1 0 0,0 0-1 0 0,-1 0 0 0 0,0 0 1 0 0,-1-1-1 0 0,1 1 0 0 0,-1-1 1 0 0,0-4-63 0 0,-2 10-8 0 0,0 1 0 0 0,0-1 0 0 0,-1 1 0 0 0,1-1 0 0 0,-1 1 0 0 0,1 0 0 0 0,-1-1 0 0 0,0 1 0 0 0,0 0 0 0 0,0-1 0 0 0,0 1 0 0 0,0 0 0 0 0,0 0 0 0 0,-1 0 0 0 0,1 0 0 0 0,-1 0 0 0 0,1 0 0 0 0,-1 0 0 0 0,0 0 0 0 0,0 1 0 0 0,0-1 0 0 0,0 1 0 0 0,0-1 0 0 0,0 1 0 0 0,0 0 0 0 0,0 0 0 0 0,-1 0 0 0 0,1 0 0 0 0,0 0 0 0 0,-1 0 0 0 0,1 1 0 0 0,0-1 0 0 0,-1 1 0 0 0,1 0 0 0 0,-1 0 0 0 0,1 0 0 0 0,-1 0 0 0 0,1 0 0 0 0,-3 0 8 0 0,-1 0-18 0 0,-1 0 0 0 0,1 1 1 0 0,0 0-1 0 0,-1 0 1 0 0,1 0-1 0 0,0 0 0 0 0,0 1 1 0 0,0 0-1 0 0,0 0 0 0 0,1 1 1 0 0,-1 0-1 0 0,0 0 1 0 0,1 0-1 0 0,0 1 0 0 0,0-1 1 0 0,0 1-1 0 0,0 0 0 0 0,1 1 1 0 0,-2 0 17 0 0,-3 5 0 0 0,1-1 1 0 0,-1 1-1 0 0,2 1 1 0 0,-1-1-1 0 0,1 1 0 0 0,1 1 1 0 0,0-1-1 0 0,1 1 1 0 0,0 0-1 0 0,1 0 1 0 0,0 0-1 0 0,1 1 0 0 0,0 0 1 0 0,1-1-1 0 0,0 1 1 0 0,1 0-1 0 0,1 0 0 0 0,0 0 1 0 0,2 11-1 0 0,-1-17 22 0 0,0-1 1 0 0,1 0-1 0 0,-1 0 0 0 0,1 0 1 0 0,1 0-1 0 0,-1 0 1 0 0,1 0-1 0 0,0-1 0 0 0,0 1 1 0 0,1-1-1 0 0,0 0 0 0 0,0 0 1 0 0,0 0-1 0 0,0 0 1 0 0,1-1-1 0 0,0 0 0 0 0,0 0 1 0 0,0 0-1 0 0,0 0 1 0 0,0-1-1 0 0,1 0 0 0 0,0 0 1 0 0,-1-1-1 0 0,1 1 0 0 0,0-1 1 0 0,1 0-1 0 0,0-1-22 0 0,84 16-989 0 0,-4-13-4646 0 0,-69-4-5565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7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11 216 0 0 0,'0'0'443'0'0,"0"0"458"0"0,0 0 105 0 0,0 0-59 0 0,-3 1-79 0 0,-5 3 212 0 0,13 15 8060 0 0,3-10-8782 0 0,-6-7-147 0 0,0 0 1 0 0,0 0-1 0 0,0-1 0 0 0,1 1 1 0 0,-1-1-1 0 0,1 1 0 0 0,-1-1 0 0 0,1 0 1 0 0,0 0-1 0 0,0 0 0 0 0,-1-1 1 0 0,1 1-1 0 0,0-1 0 0 0,0 1 1 0 0,0-1-1 0 0,-1 0 0 0 0,1 0 0 0 0,0 0 1 0 0,0 0-1 0 0,0-1 0 0 0,0 1 1 0 0,1-1-212 0 0,90-44 2273 0 0,-82 38-2135 0 0,1-1 1 0 0,-1 0 0 0 0,-1-1 0 0 0,0 0 0 0 0,0-1 0 0 0,-1 0 0 0 0,0 0-1 0 0,0-1 1 0 0,-1-1 0 0 0,-1 0 0 0 0,0 0 0 0 0,-1 0 0 0 0,0-1-1 0 0,-1 0 1 0 0,0 0 0 0 0,-1-1 0 0 0,0 0 0 0 0,-1-3-139 0 0,-6 11 583 0 0,-5 25-573 0 0,-15 164 178 0 0,25-129-139 0 0,1 0-1 0 0,3 0 1 0 0,3-1 0 0 0,2 0-1 0 0,8 22-48 0 0,-5-25 29 0 0,-3 1 1 0 0,-2 0-1 0 0,-2 1 0 0 0,-2 0 1 0 0,-2 26-30 0 0,-4-60 8 0 0,0 0 1 0 0,-2 0 0 0 0,0 1-1 0 0,0-1 1 0 0,-2-1 0 0 0,0 1-1 0 0,-2-1 1 0 0,1 1 0 0 0,-2-2-1 0 0,0 1 1 0 0,-2-1 0 0 0,1 0-1 0 0,-2 0 1 0 0,0-1 0 0 0,-1-1-1 0 0,0 1 1 0 0,-1-2 0 0 0,-1 0-1 0 0,0 0 1 0 0,-2 0-9 0 0,4-5-2 0 0,0-2 0 0 0,0 1-1 0 0,-1-1 1 0 0,0-1 0 0 0,0 0-1 0 0,0-1 1 0 0,0 0 0 0 0,-1 0 0 0 0,0-2-1 0 0,0 0 1 0 0,1 0 0 0 0,-1-1-1 0 0,0 0 1 0 0,-12-2 2 0 0,23 1 0 0 0,-1 0-1 0 0,0-1 1 0 0,0 1 0 0 0,1 0-1 0 0,-1-1 1 0 0,1 0-1 0 0,-1 0 1 0 0,0 0-1 0 0,1 0 1 0 0,-1 0 0 0 0,1 0-1 0 0,0-1 1 0 0,-1 1-1 0 0,1-1 1 0 0,0 0 0 0 0,0 1-1 0 0,0-1 1 0 0,0 0-1 0 0,0 0 1 0 0,1 0 0 0 0,-1-1-1 0 0,0 1 1 0 0,1 0-1 0 0,0-1 1 0 0,-1 1 0 0 0,1-1-1 0 0,0 1 1 0 0,0-1-1 0 0,1 1 1 0 0,-1-1 0 0 0,1 0-1 0 0,-1 1 1 0 0,1-3 0 0 0,-1-2 1 0 0,0-1 1 0 0,0 1-1 0 0,1-1 1 0 0,1 1-1 0 0,-1-1 0 0 0,1 1 1 0 0,0-1-1 0 0,1 1 1 0 0,0 0-1 0 0,0-1 1 0 0,0 1-1 0 0,1 0-1 0 0,19-31 43 0 0,0 1 1 0 0,3 1-1 0 0,1 1 0 0 0,1 1 0 0 0,2 2 0 0 0,1 0 1 0 0,2 3-1 0 0,1 0 0 0 0,1 2 0 0 0,21-12-43 0 0,-22 18 14 0 0,-28 35-297 0 0,-5-3-23 0 0,5 17-1691 0 0,3-24-2763 0 0,6-3-4043 0 0,-10-1-974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 0 0 0,'0'0'1048'0'0,"0"0"39"0"0,0 0 84 0 0,0 0 260 0 0,0 0 321 0 0,0 0 231 0 0,0 0-70 0 0,0 0-270 0 0,0 0-316 0 0,0 0-271 0 0,0 0-154 0 0,0 0-77 0 0,0 0-49 0 0,0-3-29 0 0,-1 3-671 0 0,1-1-1 0 0,-1 1 1 0 0,1-1 0 0 0,-1 1-1 0 0,1 0 1 0 0,-1-1 0 0 0,0 1-1 0 0,1 0 1 0 0,-1-1 0 0 0,0 1-1 0 0,1 0 1 0 0,-1 0-1 0 0,0 0 1 0 0,1-1 0 0 0,-1 1-1 0 0,0 0 1 0 0,1 0 0 0 0,-1 0-1 0 0,0 0 1 0 0,1 0 0 0 0,-1 0-1 0 0,0 1 1 0 0,0-1 0 0 0,1 0-1 0 0,-1 0 1 0 0,0 0-1 0 0,1 1 1 0 0,-1-1 0 0 0,1 0-1 0 0,-1 1 1 0 0,0-1 0 0 0,1 0-1 0 0,-1 1 1 0 0,1-1 0 0 0,-1 1-1 0 0,1-1 1 0 0,-1 1 0 0 0,1-1-1 0 0,-1 1 1 0 0,1-1-1 0 0,0 1 1 0 0,-1 0 0 0 0,1-1-1 0 0,0 1 1 0 0,-1-1 0 0 0,1 1-1 0 0,0 0 1 0 0,0-1 0 0 0,0 1-1 0 0,-1 0 1 0 0,1-1 0 0 0,0 1-1 0 0,0 0 1 0 0,0 0-1 0 0,0-1 1 0 0,0 1 0 0 0,0 0-76 0 0,-18 28 564 0 0,53-55 1506 0 0,-28 20-2139 0 0,2-2 985 0 0,-16 16-114 0 0,-2 0-772 0 0,-13 30-486 0 0,30-32-2610 0 0,-1-4-1875 0 0,-6-1 1848 0 0,3 2-9108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3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0 480 0 0,'0'0'3830'0'0,"0"0"-1556"0"0,0 0-660 0 0,0 0-29 0 0,0 0 124 0 0,0 0 10 0 0,0 0-156 0 0,0 0-311 0 0,0 0-254 0 0,0 0-176 0 0,0 0-128 0 0,-4 6-103 0 0,-12 20-88 0 0,10-13 3326 0 0,8-25-5671 0 0,-2 2-7414 0 0,0 6-2373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9 246 5521 0 0,'0'0'1394'0'0,"0"0"-361"0"0,0 0-114 0 0,0 0 121 0 0,0 0 162 0 0,0 0 20 0 0,0 0-131 0 0,0 0-211 0 0,0 0-201 0 0,0 0-109 0 0,0 0-66 0 0,-1 16-31 0 0,-7 123 724 0 0,11-36-404 0 0,-1 4 282 0 0,0-58 3384 0 0,-1-81-4406 0 0,2-1 1 0 0,1 0 0 0 0,1 1 0 0 0,2 0-1 0 0,1 0 1 0 0,1 0 0 0 0,2 1-1 0 0,1 1 1 0 0,2 0 0 0 0,0 1-1 0 0,2 0 1 0 0,9-10-54 0 0,-9 11 24 0 0,0 1 1 0 0,2 1-1 0 0,0 0 0 0 0,2 2 1 0 0,1 0-1 0 0,1 1 0 0 0,1 1 1 0 0,18-13-25 0 0,-41 34-1 0 0,1 1-1 0 0,-1-1 1 0 0,1 0 0 0 0,-1 1 0 0 0,1-1 0 0 0,-1 0 0 0 0,1 1 0 0 0,-1-1-1 0 0,1 1 1 0 0,0-1 0 0 0,-1 1 0 0 0,1-1 0 0 0,0 1 0 0 0,-1 0 0 0 0,1-1-1 0 0,0 1 1 0 0,0 0 0 0 0,-1-1 0 0 0,1 1 0 0 0,0 0 0 0 0,0 0 0 0 0,-1 0 0 0 0,1 0-1 0 0,0 0 1 0 0,0 0 0 0 0,0 0 0 0 0,-1 0 0 0 0,1 0 0 0 0,0 0 0 0 0,0 0-1 0 0,0 0 1 0 0,-1 1 0 0 0,1-1 0 0 0,0 0 0 0 0,0 1 0 0 0,-1-1 0 0 0,1 0-1 0 0,0 1 1 0 0,-1-1 0 0 0,1 1 0 0 0,0-1 0 0 0,-1 1 0 0 0,1-1 0 0 0,-1 1 0 0 0,1-1-1 0 0,0 2 2 0 0,3 37-56 0 0,-4-29 58 0 0,-26 88 180 0 0,0-2-4752 0 0,28-89 135 0 0,2-6-2404 0 0,1-1-2283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0 808 0 0,'0'0'3301'0'0,"0"0"-324"0"0,0 0-472 0 0,0 0-440 0 0,0 0-355 0 0,0 0-277 0 0,0 0-233 0 0,0 0-251 0 0,0 0-232 0 0,0 0-162 0 0,-14 35-103 0 0,-41 111-71 0 0,40-70 110 0 0,16-60-337 0 0,0-9-61 0 0,-1 1 1 0 0,1-1-1 0 0,1 0 1 0 0,0 1-1 0 0,0-1 1 0 0,0 0-1 0 0,1 0 1 0 0,-1 0-1 0 0,2 0 1 0 0,-1-1 0 0 0,1 1-1 0 0,0-1 1 0 0,1 0-1 0 0,-1 0 1 0 0,1 0-1 0 0,0-1 1 0 0,1 0-1 0 0,-1 0 1 0 0,1 0-1 0 0,0-1 1 0 0,0 1 0 0 0,0-1-1 0 0,1-1 1 0 0,0 1-1 0 0,0-1 1 0 0,-1 0-1 0 0,2-1 1 0 0,-1 0-1 0 0,0 0 1 0 0,0 0-1 0 0,1-1 1 0 0,-1 0-1 0 0,1-1 1 0 0,-1 1 0 0 0,2-2-94 0 0,-3 1 89 0 0,-1 0 0 0 0,1 0 0 0 0,0-1 0 0 0,0 0 1 0 0,0 0-1 0 0,-1-1 0 0 0,1 1 0 0 0,-1-1 0 0 0,1 0 1 0 0,-1-1-1 0 0,0 0 0 0 0,0 1 0 0 0,0-2 0 0 0,0 1 1 0 0,0 0-1 0 0,-1-1 0 0 0,1 0 0 0 0,-1 0 0 0 0,0 0 1 0 0,0-1-1 0 0,-1 1 0 0 0,1-1 0 0 0,-1 0 0 0 0,0 0 1 0 0,0 0-1 0 0,-1-1 0 0 0,0 1 0 0 0,1-1 1 0 0,-2 1-1 0 0,1-1 0 0 0,-1 1 0 0 0,0-1 0 0 0,0 0 1 0 0,0 0-1 0 0,-1 0 0 0 0,0-4-89 0 0,-1-3-87 0 0,0-1 0 0 0,0 1 0 0 0,-1-1 0 0 0,-1 1 0 0 0,-1 0 0 0 0,0 0 0 0 0,0 0 0 0 0,-1 0 0 0 0,-1 1 0 0 0,-2-4 87 0 0,-1-2-739 0 0,-16-31-1697 0 0,6 18-4495 0 0,10 19-4587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6809 0 0,'0'0'2286'0'0,"0"0"-224"0"0,0 0-150 0 0,0 0-104 0 0,0 0-177 0 0,0 0-241 0 0,0 0-283 0 0,0 0-278 0 0,0 0-240 0 0,11 34-144 0 0,35 107-99 0 0,-33-43 139 0 0,-20 130 568 0 0,-8-140-404 0 0,15-88-436 0 0,0 0 63 0 0,0 0 77 0 0,-1-27 605 0 0,16-100-562 0 0,2 83-397 0 0,3 1-1 0 0,2 1 1 0 0,1 1-1 0 0,3 1 1 0 0,0 1-1 0 0,3 1 1 0 0,1 2-1 0 0,2 1 1 0 0,1 1-1 0 0,2 2 1 0 0,1 2-1 0 0,2 1 1 0 0,0 2-1 0 0,28-14 2 0 0,-60 37-5 0 0,1 0-1 0 0,0 1 0 0 0,0 0 1 0 0,0 0-1 0 0,0 1 1 0 0,0 0-1 0 0,1 0 1 0 0,-1 1-1 0 0,1-1 1 0 0,-1 2-1 0 0,1-1 0 0 0,1 1 6 0 0,-7 1 0 0 0,-1 0-1 0 0,1 1 0 0 0,-1-1 0 0 0,1 0 0 0 0,-1 1 0 0 0,1-1 1 0 0,-1 1-1 0 0,0-1 0 0 0,0 1 0 0 0,0-1 0 0 0,0 1 0 0 0,0 0 0 0 0,0 0 1 0 0,-1-1-1 0 0,1 1 0 0 0,0 0 0 0 0,-1 0 0 0 0,1 0 0 0 0,-1 0 0 0 0,0 0 1 0 0,0 0-1 0 0,0 0 0 0 0,0 0 0 0 0,0-1 0 0 0,0 1 0 0 0,0 0 1 0 0,-1 0-1 0 0,1 0 0 0 0,-1 0 0 0 0,1 0 0 0 0,-2 1 1 0 0,2 1 10 0 0,-5 13 23 0 0,-1 0 0 0 0,0 0 0 0 0,-2 0 0 0 0,0-1 0 0 0,0 0 0 0 0,-2-1 0 0 0,0 0 0 0 0,-1 0 0 0 0,0-1 0 0 0,-1-1-1 0 0,0 0 1 0 0,-2 0-33 0 0,5-3 18 0 0,-10 11-93 0 0,-2 0 1 0 0,-1-1-1 0 0,0-1 1 0 0,-2-1-1 0 0,0-1 1 0 0,0-1-1 0 0,-2-1 1 0 0,0-2 0 0 0,-1 0-1 0 0,0-2 1 0 0,-25 7 74 0 0,-6-13-3249 0 0,49-18-6727 0 0,9 11 7684 0 0,0-6-7278 0 0</inkml:trace>
  <inkml:trace contextRef="#ctx0" brushRef="#br0" timeOffset="362.799">684 279 2729 0 0,'0'0'3174'0'0,"0"0"-1121"0"0,0 0-622 0 0,0 0-148 0 0,0 0 102 0 0,0 0 79 0 0,0 0 10 0 0,0 0-100 0 0,32 10-161 0 0,101 30-190 0 0,-44-31 598 0 0,-70-12-1300 0 0,1-1 0 0 0,-1-1 0 0 0,0 0 0 0 0,0-2 0 0 0,-1 0 0 0 0,0-1 0 0 0,0-1 0 0 0,-1 0 0 0 0,0-2 0 0 0,-1 0-1 0 0,1-1-320 0 0,-9 6 74 0 0,0 0-1 0 0,-1-1 0 0 0,0 0 0 0 0,-1 0 0 0 0,1 0 0 0 0,-1-1 0 0 0,0 0 0 0 0,-1 0 0 0 0,0-1 0 0 0,-1 1 1 0 0,1-1-1 0 0,-1-2-73 0 0,-2 7 4 0 0,-1 1 0 0 0,1-1 0 0 0,-1 0 0 0 0,0 0 0 0 0,-1 0 0 0 0,1 1 0 0 0,0-1 0 0 0,-1 0 0 0 0,0 0 0 0 0,0 0 0 0 0,0 0 0 0 0,-1 0 0 0 0,1 0 0 0 0,-1 0 0 0 0,0 1 1 0 0,0-1-1 0 0,0 0 0 0 0,-1 0 0 0 0,1 1 0 0 0,-1-1 0 0 0,0 1 0 0 0,0-1 0 0 0,0 1 0 0 0,0 0 0 0 0,-1 0 0 0 0,1 0 0 0 0,-1 0 0 0 0,0 0 0 0 0,0 1 0 0 0,0-1 0 0 0,-1 0-4 0 0,-6-2-36 0 0,1 0 0 0 0,-1 1-1 0 0,0 0 1 0 0,-1 0 0 0 0,1 2-1 0 0,0-1 1 0 0,-1 1 0 0 0,0 0-1 0 0,1 1 1 0 0,-1 1 0 0 0,0-1-1 0 0,1 2 1 0 0,-1 0 0 0 0,0 0-1 0 0,1 0 1 0 0,-1 2-1 0 0,1-1 1 0 0,-1 1 0 0 0,1 1-1 0 0,0 0 1 0 0,0 0 0 0 0,1 1-1 0 0,-1 0 1 0 0,1 1 0 0 0,0 0-1 0 0,1 0 1 0 0,-1 1 0 0 0,1 0-1 0 0,1 1 1 0 0,-1-1 0 0 0,1 1-1 0 0,-4 7 37 0 0,3-7 13 0 0,1-1 0 0 0,0 2-1 0 0,0-1 1 0 0,1 1 0 0 0,0 0-1 0 0,1 0 1 0 0,-1 1 0 0 0,2-1-1 0 0,0 1 1 0 0,0 0 0 0 0,0 0-1 0 0,2 1 1 0 0,-1-1 0 0 0,1 1-1 0 0,1 0 1 0 0,-1-1 0 0 0,2 1-1 0 0,0 0 1 0 0,0 0 0 0 0,1-1-1 0 0,0 1 1 0 0,1 0 0 0 0,0-1-1 0 0,1 1 1 0 0,0-1 0 0 0,1 0-1 0 0,0 0 1 0 0,5 9-13 0 0,2-7 60 0 0,0-1-1 0 0,1 0 1 0 0,0-1 0 0 0,0 0-1 0 0,1-1 1 0 0,1 0 0 0 0,-1-1-1 0 0,2-1 1 0 0,-1 0 0 0 0,1-1-1 0 0,0-1 1 0 0,0 0 0 0 0,0-1-1 0 0,10 1-59 0 0,25 4 3 0 0,0-2-1 0 0,0-3 1 0 0,50-2-3 0 0,-18-8-992 0 0,-55 1-1804 0 0,-1-2-3672 0 0,-10 3-5748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0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55 1064 0 0,'0'0'1321'0'0,"0"0"64"0"0,0 0 189 0 0,0 0 254 0 0,0 0 155 0 0,0 0-132 0 0,0 0-262 0 0,0 0-318 0 0,0 0-287 0 0,0 0-211 0 0,0 0-161 0 0,0 0-106 0 0,0 0-81 0 0,-18 11-39 0 0,-55 39-30 0 0,69-48-320 0 0,1 0 0 0 0,0 0 1 0 0,1 0-1 0 0,-1 1 0 0 0,0-1 0 0 0,0 1 0 0 0,1 0 1 0 0,0 0-1 0 0,0 0 0 0 0,-1 0 0 0 0,2 0 1 0 0,-1 0-1 0 0,0 1 0 0 0,1-1 0 0 0,-1 1 0 0 0,1-1 1 0 0,0 1-1 0 0,0-1 0 0 0,1 1 0 0 0,-1 3-36 0 0,-2 5 95 0 0,-1 10 96 0 0,1 0 0 0 0,1 0 0 0 0,1 0 0 0 0,1 0 0 0 0,1 1 1 0 0,3 21-192 0 0,-3-38 86 0 0,1 0 0 0 0,-1 0 0 0 0,2 0 1 0 0,-1 0-1 0 0,0-1 0 0 0,1 1 1 0 0,0-1-1 0 0,1 1 0 0 0,-1-1 0 0 0,1 0 1 0 0,0 0-1 0 0,0 0 0 0 0,0-1 1 0 0,1 0-1 0 0,0 1 0 0 0,-1-2 1 0 0,2 1-1 0 0,-1 0 0 0 0,0-1 0 0 0,1 0 1 0 0,-1 0-1 0 0,1-1 0 0 0,0 0 1 0 0,0 0-1 0 0,0 0 0 0 0,0 0 0 0 0,0-1 1 0 0,0 0-1 0 0,1-1 0 0 0,-1 1 1 0 0,0-1-1 0 0,0 0 0 0 0,1-1 0 0 0,-1 1 1 0 0,0-1-1 0 0,0-1 0 0 0,0 1 1 0 0,0-1-1 0 0,0 0 0 0 0,0 0 0 0 0,0-1 1 0 0,0 0-1 0 0,-1 0 0 0 0,6-3-86 0 0,-2-1 63 0 0,0 0-1 0 0,0-1 0 0 0,-1 0 0 0 0,0 0 1 0 0,0-1-1 0 0,-1 0 0 0 0,0 0 1 0 0,0-1-1 0 0,-1 0 0 0 0,-1 0 0 0 0,0 0 1 0 0,0-1-1 0 0,-1 0 0 0 0,0 0 0 0 0,-1 0 1 0 0,0 0-1 0 0,0-1 0 0 0,-2 1 1 0 0,1-1-1 0 0,-2 1 0 0 0,1-1 0 0 0,-1 1 1 0 0,-1-1-1 0 0,0 1 0 0 0,-1-1 0 0 0,-1-4-62 0 0,0 9-99 0 0,0 0 0 0 0,0 0 0 0 0,0 0 0 0 0,-1 1 0 0 0,0 0 0 0 0,0-1-1 0 0,0 1 1 0 0,-1 1 0 0 0,0-1 0 0 0,0 1 0 0 0,0 0 0 0 0,-1 0 0 0 0,0 0-1 0 0,0 1 1 0 0,0 0 0 0 0,-1 0 0 0 0,1 0 0 0 0,-1 1 0 0 0,0 0 0 0 0,0 1-1 0 0,0-1 1 0 0,0 1 0 0 0,0 0 0 0 0,-3 1 99 0 0,-71-4-9855 0 0,67 9-1304 0 0</inkml:trace>
  <inkml:trace contextRef="#ctx0" brushRef="#br0" timeOffset="458.823">587 412 1296 0 0,'0'0'1905'0'0,"0"0"-569"0"0,0 0 90 0 0,0 0 431 0 0,0 0 370 0 0,0 0 99 0 0,0 0-265 0 0,0 0-409 0 0,0 0-357 0 0,0 0-248 0 0,0 0-191 0 0,0 0-149 0 0,0 0-132 0 0,6-7-122 0 0,220-305 2333 0 0,-226 312-2798 0 0,0 0 1 0 0,0 1-1 0 0,0-1 0 0 0,0 1 0 0 0,0-1 1 0 0,0 1-1 0 0,0-1 0 0 0,0 1 0 0 0,0-1 0 0 0,0 1 1 0 0,0-1-1 0 0,0 1 0 0 0,1-1 0 0 0,-1 0 1 0 0,0 1-1 0 0,0-1 0 0 0,0 1 0 0 0,1-1 1 0 0,-1 0-1 0 0,0 1 0 0 0,0-1 0 0 0,1 1 1 0 0,-1-1-1 0 0,0 0 0 0 0,1 1 0 0 0,-1-1 1 0 0,0 0-1 0 0,1 0 0 0 0,-1 1 0 0 0,1-1 0 0 0,-1 0 1 0 0,0 0-1 0 0,1 0 0 0 0,-1 1 0 0 0,1-1 1 0 0,-1 0-1 0 0,1 0 0 0 0,-1 0 0 0 0,1 0 1 0 0,-1 0-1 0 0,0 0 0 0 0,1 0 0 0 0,-1 0 1 0 0,1 0-1 0 0,-1 0 0 0 0,1 0 0 0 0,-1 0 1 0 0,1 0-1 0 0,-1-1 0 0 0,1 1 0 0 0,-1 0 0 0 0,0 0 1 0 0,1 0-1 0 0,0-1 12 0 0,-2 11 82 0 0,1 14-33 0 0,9 89 11 0 0,-9-110-49 0 0,1 0 0 0 0,0 1 0 0 0,0-1 0 0 0,1 0 0 0 0,-1 0 0 0 0,0 0-1 0 0,1 0 1 0 0,0-1 0 0 0,0 1 0 0 0,0 0 0 0 0,0-1 0 0 0,0 1 0 0 0,0-1 0 0 0,1 0-1 0 0,-1 0 1 0 0,1 0 0 0 0,0 0 0 0 0,0 0 0 0 0,-1 0 0 0 0,1-1 0 0 0,0 1 0 0 0,0-1-1 0 0,0 0 1 0 0,1 0 0 0 0,-1 0 0 0 0,0 0 0 0 0,0-1 0 0 0,1 1 0 0 0,-1-1 0 0 0,0 0-1 0 0,2 0-10 0 0,2 0 109 0 0,-1 0 0 0 0,0 0 0 0 0,0 0 0 0 0,0-1 0 0 0,0 0-1 0 0,0 0 1 0 0,0-1 0 0 0,0 0 0 0 0,-1 0 0 0 0,1 0 0 0 0,0-1-1 0 0,-1 0 1 0 0,0 0 0 0 0,0 0 0 0 0,0-1 0 0 0,0 1 0 0 0,0-1-1 0 0,2-3-108 0 0,5-4 100 0 0,0 0-1 0 0,0-1 0 0 0,-2-1 0 0 0,1 1 0 0 0,-2-2 0 0 0,1 1 0 0 0,-2-2 1 0 0,0 1-1 0 0,-1-1 0 0 0,0 0 0 0 0,-1 0 0 0 0,-1-1 0 0 0,0 0 0 0 0,-2 0 0 0 0,3-14-99 0 0,-6 8-839 0 0,0 15-2514 0 0,0 6-1360 0 0,0 1-6981 0 0</inkml:trace>
  <inkml:trace contextRef="#ctx0" brushRef="#br0" timeOffset="863.925">1472 305 968 0 0,'0'0'3028'0'0,"0"0"-75"0"0,0 0-253 0 0,0 0-266 0 0,0 0-275 0 0,0 0-263 0 0,0 0-298 0 0,0 0-330 0 0,34-11-257 0 0,106-36-211 0 0,-61 9 396 0 0,-71 33-1069 0 0,-1 0 0 0 0,0 0 0 0 0,0-1 0 0 0,0 0 1 0 0,0 0-1 0 0,-1-1 0 0 0,0 1 0 0 0,-1-1 0 0 0,1 0 0 0 0,-1-1 0 0 0,-1 0 0 0 0,1 1 0 0 0,-1-1 0 0 0,-1-1 0 0 0,0 1 0 0 0,0 0 0 0 0,0-1 0 0 0,-1 0 0 0 0,0 1 0 0 0,0-8-127 0 0,-5 12 8 0 0,-1-1 0 0 0,1 2 0 0 0,-1-1 0 0 0,0 0 0 0 0,0 1 0 0 0,0-1 0 0 0,0 1 0 0 0,-1 0-1 0 0,1 1 1 0 0,-1-1 0 0 0,0 1 0 0 0,0 0 0 0 0,0 0 0 0 0,0 0 0 0 0,0 1 0 0 0,0 0 0 0 0,0 0 0 0 0,0 0 0 0 0,-1 0 0 0 0,1 1 0 0 0,0 0 0 0 0,0 0 0 0 0,-1 1 0 0 0,1-1 0 0 0,-4 2-8 0 0,-1-3-13 0 0,-1 1 1 0 0,1 1 0 0 0,0-1 0 0 0,0 2-1 0 0,0-1 1 0 0,0 1 0 0 0,0 1-1 0 0,1 0 1 0 0,-1 0 0 0 0,1 1 0 0 0,-1 0-1 0 0,1 1 1 0 0,0 0 0 0 0,1 0-1 0 0,-1 1 1 0 0,1 0 0 0 0,0 0 0 0 0,1 1-1 0 0,0 0 1 0 0,0 0 0 0 0,0 1 0 0 0,1 0-1 0 0,0 0 1 0 0,0 1 0 0 0,1 0-1 0 0,0 0 1 0 0,1 0 0 0 0,0 0 0 0 0,0 1-1 0 0,1-1 1 0 0,1 1 0 0 0,-1 0-1 0 0,1 0 1 0 0,0 6 12 0 0,2-9 3 0 0,1 1 1 0 0,-1 0-1 0 0,1-1 0 0 0,0 1 0 0 0,1-1 0 0 0,0 0 1 0 0,0 1-1 0 0,1-1 0 0 0,0 0 0 0 0,0 0 1 0 0,0 0-1 0 0,1-1 0 0 0,0 1 0 0 0,0-1 0 0 0,1 0 1 0 0,0 0-1 0 0,0 0 0 0 0,0-1 0 0 0,1 0 0 0 0,0 0 1 0 0,0 0-1 0 0,0-1 0 0 0,0 0 0 0 0,1 0 0 0 0,0 0 1 0 0,0-1-1 0 0,0 0 0 0 0,2 0-3 0 0,16 6-219 0 0,-1-1-1 0 0,1-2 1 0 0,0 0 0 0 0,0-2-1 0 0,1-1 1 0 0,-1 0 0 0 0,24-2 219 0 0,-20-2-2076 0 0,-11-2-2999 0 0,-4-1-6517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46 280 2513 0 0,'0'0'1861'0'0,"0"0"-915"0"0,0 0-91 0 0,0 0 289 0 0,0 0 294 0 0,0 0 165 0 0,0 0 25 0 0,0 0-116 0 0,0 0-174 0 0,32 0-189 0 0,100 0-206 0 0,28-8 2306 0 0,-148 4-3084 0 0,0 1 0 0 0,0-2 0 0 0,0 0 0 0 0,-1 0 0 0 0,0-1 0 0 0,0 0-1 0 0,0-1 1 0 0,-1-1 0 0 0,0 1 0 0 0,0-1 0 0 0,-1-1 0 0 0,0 0 0 0 0,-1 0 0 0 0,0-1 0 0 0,0 0 0 0 0,-1-1 0 0 0,0 1 0 0 0,-1-1 0 0 0,0 0-1 0 0,-1-1 1 0 0,1-1-165 0 0,-4 8 59 0 0,0 0-1 0 0,-1 0 0 0 0,1 0 0 0 0,-1-1 0 0 0,0 1 0 0 0,0 0 1 0 0,-1 0-1 0 0,0-1 0 0 0,0 1 0 0 0,0 0 0 0 0,0-1 1 0 0,-1 1-1 0 0,0 0 0 0 0,0 0 0 0 0,0 0 0 0 0,-2-4-58 0 0,1 9 2 0 0,0 0 0 0 0,1 0-1 0 0,-1 0 1 0 0,0 0-1 0 0,0 0 1 0 0,0 1 0 0 0,1-1-1 0 0,-1 1 1 0 0,0-1 0 0 0,0 1-1 0 0,1 0 1 0 0,-1-1-1 0 0,0 1 1 0 0,1 0 0 0 0,-1 0-1 0 0,1 0 1 0 0,-1 0 0 0 0,1 1-1 0 0,-1-1 1 0 0,1 0 0 0 0,0 0-1 0 0,0 1 1 0 0,0-1-1 0 0,0 1 1 0 0,0-1 0 0 0,0 1-1 0 0,0 0 1 0 0,0-1 0 0 0,0 1-1 0 0,1 0 1 0 0,-1-1-1 0 0,1 1 1 0 0,-1 0 0 0 0,1 0-1 0 0,0 0 1 0 0,0 0 0 0 0,0 0-2 0 0,-2 1 37 0 0,-14 44-33 0 0,2 0 1 0 0,2 1-1 0 0,1 0 1 0 0,4 1 0 0 0,1 0-1 0 0,1 41-4 0 0,1-45 17 0 0,-10 139-41 0 0,-4 61-146 0 0,-35 155 170 0 0,51-381-73 0 0,-2-1 0 0 0,0 0 0 0 0,-1 0 0 0 0,0 0 0 0 0,-2-1 0 0 0,0 0 0 0 0,-1 0 0 0 0,-1-1 0 0 0,0 0 0 0 0,-1 0 0 0 0,-1-1 0 0 0,0 0 0 0 0,-1-1 0 0 0,-1 0 0 0 0,0-1 0 0 0,-1-1 0 0 0,0 0 73 0 0,10-9-26 0 0,1-1 0 0 0,-1 0 0 0 0,1 0 1 0 0,-1 0-1 0 0,0-1 0 0 0,0 1 0 0 0,0-1 1 0 0,0 0-1 0 0,0 0 0 0 0,0 0 0 0 0,0-1 1 0 0,0 1-1 0 0,0-1 0 0 0,0 0 0 0 0,0 0 1 0 0,0 0-1 0 0,0-1 0 0 0,-1 1 0 0 0,1-1 1 0 0,0 0-1 0 0,0-1 0 0 0,1 1 0 0 0,-1 0 1 0 0,0-1-1 0 0,0 0 0 0 0,1 0 0 0 0,-1 0 0 0 0,1-1 1 0 0,-1 1-1 0 0,1-1 0 0 0,0 1 0 0 0,0-1 1 0 0,0 0-1 0 0,1 0 0 0 0,-1-1 0 0 0,0 0 26 0 0,-6-8 1 0 0,1 1 0 0 0,1-1 0 0 0,0-1 0 0 0,0 1 0 0 0,1-1-1 0 0,1 0 1 0 0,0-1 0 0 0,1 1 0 0 0,1-1 0 0 0,-1-1-1 0 0,1-11 61 0 0,1-1 0 0 0,1 0 0 0 0,1 1 0 0 0,1-1 0 0 0,2 1-1 0 0,1-1 1 0 0,0 1 0 0 0,2 0 0 0 0,1 0 0 0 0,1 1 0 0 0,2 0 0 0 0,0 0 0 0 0,1 1 0 0 0,2 1 0 0 0,0 0 0 0 0,2 0 0 0 0,0 1 0 0 0,2 1 0 0 0,0 1 0 0 0,9-8-61 0 0,2-2 141 0 0,0 1 1 0 0,2 1-1 0 0,1 1 1 0 0,2 2-1 0 0,0 1 1 0 0,1 2-1 0 0,2 1 1 0 0,3 1-142 0 0,-31 16-18 0 0,1 0 1 0 0,0 0 0 0 0,0 1-1 0 0,0 1 1 0 0,0 0-1 0 0,0 0 1 0 0,1 0-1 0 0,-1 1 1 0 0,1 1-1 0 0,-1 0 1 0 0,10 0 17 0 0,32 35-674 0 0,-35-20-2916 0 0,2-3-6486 0 0,-16-12-104 0 0</inkml:trace>
  <inkml:trace contextRef="#ctx0" brushRef="#br0" timeOffset="271.215">770 925 4057 0 0,'0'0'3387'0'0,"0"0"-1869"0"0,0 0-349 0 0,0 0 439 0 0,0 0 389 0 0,0 0 85 0 0,0 0-247 0 0,0 0-489 0 0,0 0-411 0 0,0 0-245 0 0,0 0-120 0 0,0 0-23 0 0,0 0 45 0 0,-3 8 79 0 0,1-1-599 0 0,-6 15 775 0 0,9-41 294 0 0,6-4-1005 0 0,1 0-1 0 0,1 1 1 0 0,0 0-1 0 0,2 1 1 0 0,1 0 0 0 0,0 0-1 0 0,11-11-135 0 0,-3 0 69 0 0,119-144-1307 0 0,-113 159-1308 0 0,-13 15-6788 0 0,-9 2-1934 0 0</inkml:trace>
  <inkml:trace contextRef="#ctx0" brushRef="#br0" timeOffset="573.981">1215 630 1648 0 0,'0'0'2054'0'0,"0"0"-783"0"0,0 0 153 0 0,0 0 618 0 0,0 0 352 0 0,0 0-87 0 0,0 0-420 0 0,0 0-488 0 0,0 0-359 0 0,0 0-247 0 0,-13 36-168 0 0,-41 111-134 0 0,25-28 677 0 0,29-101-997 0 0,0-15-113 0 0,1 1 1 0 0,-1-1-1 0 0,0 1 1 0 0,1-1-1 0 0,0 1 1 0 0,0-1-1 0 0,0 0 0 0 0,0 1 1 0 0,0-1-1 0 0,1 0 1 0 0,0 0-1 0 0,-1 0 1 0 0,1 0-1 0 0,0 0 1 0 0,0 0-1 0 0,1 0 1 0 0,-1-1-1 0 0,1 1 0 0 0,-1-1 1 0 0,1 0-1 0 0,0 0 1 0 0,0 0-1 0 0,0 0 1 0 0,0 0-1 0 0,0 0 1 0 0,0-1-1 0 0,0 0 1 0 0,1 1-1 0 0,-1-1 1 0 0,0-1-1 0 0,1 1 0 0 0,0 0-58 0 0,4 0 130 0 0,-1 1-1 0 0,1-2 1 0 0,0 1-1 0 0,-1-1 0 0 0,1 0 1 0 0,0-1-1 0 0,0 0 1 0 0,-1 0-1 0 0,1 0 0 0 0,-1-1 1 0 0,1 0-1 0 0,-1-1 0 0 0,0 0 1 0 0,3-1-130 0 0,-1 0 51 0 0,0 0 0 0 0,0-1 0 0 0,0 0 0 0 0,-1 0 0 0 0,0-1 0 0 0,0 0 0 0 0,-1 0 0 0 0,1-1 0 0 0,-1 0 0 0 0,-1 0 0 0 0,1 0 0 0 0,-1-1 0 0 0,-1 0 0 0 0,1-1 0 0 0,-2 1 0 0 0,1-1 0 0 0,-1 0 0 0 0,0 0-1 0 0,-1 0 1 0 0,0 0 0 0 0,0-1 0 0 0,-1 0 0 0 0,0 1 0 0 0,-1-1 0 0 0,0 0 0 0 0,-1 0 0 0 0,0 0 0 0 0,0 1 0 0 0,-1-1 0 0 0,0 0 0 0 0,-2-4-51 0 0,-1 7-48 0 0,0 0-1 0 0,0 0 1 0 0,-1 0-1 0 0,0 1 1 0 0,-1-1-1 0 0,1 1 1 0 0,-1 0-1 0 0,0 1 0 0 0,-1-1 1 0 0,1 1-1 0 0,-1 1 1 0 0,0-1-1 0 0,0 1 1 0 0,-1 0-1 0 0,1 1 1 0 0,-1 0-1 0 0,0 0 1 0 0,0 0-1 0 0,0 1 49 0 0,-47-5-2843 0 0,3 15-3795 0 0,40-4-4382 0 0</inkml:trace>
  <inkml:trace contextRef="#ctx0" brushRef="#br0" timeOffset="1036.943">1574 1024 11018 0 0,'0'0'1982'0'0,"0"0"-559"0"0,0 0-124 0 0,0 0 95 0 0,0 0-73 0 0,0 0-87 0 0,0 0-197 0 0,0 0-220 0 0,0 0-175 0 0,0 0-184 0 0,0 0-95 0 0,0 0-50 0 0,0 0-9 0 0,4-23-3 0 0,15-74-15 0 0,8 37 181 0 0,-21 49-424 0 0,0 1 0 0 0,1 0 1 0 0,1 0-1 0 0,0 1 0 0 0,0 0 1 0 0,1 0-1 0 0,0 1 1 0 0,0 0-1 0 0,1 1 0 0 0,0 0 1 0 0,0 0-1 0 0,0 1 0 0 0,1 1 1 0 0,0 0-1 0 0,1 0 1 0 0,-1 1-1 0 0,1 0 0 0 0,-1 1 1 0 0,1 0-1 0 0,0 1 0 0 0,6 0-43 0 0,-16 3-4 0 0,-1 1-1 0 0,1-1 0 0 0,-1 0 0 0 0,1 1 0 0 0,-1 0 0 0 0,0-1 0 0 0,1 1 0 0 0,-1 0 1 0 0,0-1-1 0 0,0 1 0 0 0,0 0 0 0 0,-1 0 0 0 0,1 0 0 0 0,0 0 0 0 0,-1 0 0 0 0,1 0 1 0 0,-1 0-1 0 0,0 0 0 0 0,1 0 0 0 0,-1 0 0 0 0,0 0 0 0 0,0 0 0 0 0,0 0 1 0 0,-1 0-1 0 0,1 0 0 0 0,-1 0 0 0 0,1 0 0 0 0,-1 0 5 0 0,1 5-5 0 0,0 94 52 0 0,2-100-43 0 0,-1 0 1 0 0,0 0-1 0 0,1 0 1 0 0,-1 0-1 0 0,1-1 1 0 0,-1 1-1 0 0,1 0 0 0 0,-1-1 1 0 0,1 0-1 0 0,0 1 1 0 0,-1-1-1 0 0,1 0 1 0 0,-1 0-1 0 0,1 0 1 0 0,0 0-1 0 0,-1 0 1 0 0,1 0-1 0 0,0 0 1 0 0,-1 0-1 0 0,1-1 0 0 0,-1 1 1 0 0,1-1-1 0 0,-1 1 1 0 0,1-1-1 0 0,-1 0 1 0 0,1 1-1 0 0,-1-1 1 0 0,1 0-1 0 0,0-1-4 0 0,61-38 78 0 0,-46 27-69 0 0,0 1 0 0 0,2 1 0 0 0,-1 1 1 0 0,1 0-1 0 0,1 1 0 0 0,0 1 0 0 0,0 1 0 0 0,3 0-9 0 0,-20 7 0 0 0,0-1 0 0 0,0 1 0 0 0,0 0 0 0 0,0 0 0 0 0,0 0 1 0 0,0 0-1 0 0,0 1 0 0 0,0-1 0 0 0,0 1 0 0 0,0-1 0 0 0,0 1 0 0 0,0 0 0 0 0,-1 0 1 0 0,1 1-1 0 0,0-1 0 0 0,-1 0 0 0 0,1 1 0 0 0,-1 0 0 0 0,1-1 0 0 0,-1 1 0 0 0,0 0 1 0 0,1 0-1 0 0,-1 0 0 0 0,0 1 0 0 0,-1-1 0 0 0,1 1 0 0 0,0-1 0 0 0,-1 1 0 0 0,1-1 0 0 0,-1 1 1 0 0,0 0-1 0 0,0-1 0 0 0,0 1 0 0 0,0 0 0 0 0,0 0 0 0 0,-1 0 0 0 0,1 0 0 0 0,-1 0 1 0 0,0 0-1 0 0,0 0 0 0 0,0 0 0 0 0,0 0 0 0 0,0 0 0 0 0,-1 0 0 0 0,1 5-9 0 0,1 0 0 0 0,-1 0 0 0 0,2 0 0 0 0,-1 0 0 0 0,1-1 0 0 0,0 1 0 0 0,1 0-1 0 0,-1-1 1 0 0,1 0 0 0 0,1 0 0 0 0,0 0 0 0 0,0 0 0 0 0,0 0 0 0 0,1-1 0 0 0,1 2 9 0 0,17 5-3574 0 0,8-9-3625 0 0,-21-4-5035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2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1681 292 1224 0 0,'0'0'1502'0'0,"0"0"5"0"0,0 0 231 0 0,0 0 299 0 0,0 0 277 0 0,0 0 35 0 0,0 0-272 0 0,0 0-395 0 0,0 0-364 0 0,0 0-293 0 0,0 0-230 0 0,0-9-171 0 0,-2-25-121 0 0,-2 29 1133 0 0,1 17-1621 0 0,-20 340 1360 0 0,-2-57-1142 0 0,73-353 853 0 0,121-126-957 0 0,-156 172-125 0 0,2 0-1 0 0,0 1 0 0 0,0 1 0 0 0,1 0 0 0 0,0 2 1 0 0,0-1-1 0 0,1 2 0 0 0,0 0 0 0 0,1 1 0 0 0,8-1-3 0 0,-23 6 6 0 0,1 1-1 0 0,-1 0 0 0 0,0 0 0 0 0,0 1 0 0 0,1-1 1 0 0,-1 1-1 0 0,0-1 0 0 0,0 1 0 0 0,0 0 0 0 0,1 0 1 0 0,-1 1-1 0 0,0-1 0 0 0,0 1 0 0 0,-1-1 0 0 0,1 1 1 0 0,0 0-1 0 0,-1 0 0 0 0,1 0 0 0 0,-1 0 0 0 0,1 1 1 0 0,-1-1-1 0 0,0 0 0 0 0,0 1 0 0 0,0 0 1 0 0,0 0-1 0 0,-1-1 0 0 0,1 1 0 0 0,-1 0 0 0 0,1 0 1 0 0,-1 0-1 0 0,0 1 0 0 0,0-1 0 0 0,-1 0 0 0 0,1 0 1 0 0,-1 0-1 0 0,1 1 0 0 0,-1-1 0 0 0,0 0 0 0 0,0 1 1 0 0,-1-1-1 0 0,1 1-5 0 0,2 14 54 0 0,0 1 1 0 0,-1 0-1 0 0,-1-1 1 0 0,-1 1-1 0 0,-1 0 0 0 0,0-1 1 0 0,-1 1-1 0 0,-1-1 1 0 0,-1 0-1 0 0,-1 0 1 0 0,0-1-1 0 0,-1 1 1 0 0,-1-1-1 0 0,-1-1 0 0 0,0 0 1 0 0,-1 0-1 0 0,-4 4-54 0 0,9-15-56 0 0,-1 0-1 0 0,0 0 1 0 0,0-1-1 0 0,0 0 0 0 0,0 0 1 0 0,0-1-1 0 0,-1 1 1 0 0,1-1-1 0 0,-1-1 1 0 0,0 1-1 0 0,0-1 0 0 0,0 0 1 0 0,0-1-1 0 0,-1 0 1 0 0,1 0-1 0 0,0-1 0 0 0,-1 1 1 0 0,1-2-1 0 0,0 1 1 0 0,0-1-1 0 0,-1 0 1 0 0,1 0-1 0 0,0-1 0 0 0,0 0 1 0 0,0 0-1 0 0,0-1 1 0 0,1 0-1 0 0,-1 0 1 0 0,1-1-1 0 0,-1 0 0 0 0,1 0 1 0 0,0 0-1 0 0,1 0 1 0 0,-1-1-1 0 0,1 0 0 0 0,0-1 1 0 0,0 1-1 0 0,0-1 1 0 0,1 0-1 0 0,-3-5 57 0 0,-18-62-3698 0 0,28 48-536 0 0,8 3-4127 0 0,-4 14 577 0 0</inkml:trace>
  <inkml:trace contextRef="#ctx0" brushRef="#br0" timeOffset="330.155">2412 273 8330 0 0,'0'0'3845'0'0,"0"0"-1660"0"0,0 0-872 0 0,0 0-365 0 0,0 0-148 0 0,0 0-5 0 0,0 0 56 0 0,0 0 36 0 0,0 0-9 0 0,0 0-37 0 0,0 0-111 0 0,0 0-137 0 0,0 0-109 0 0,17 18-80 0 0,56 56-57 0 0,-60-64-281 0 0,-2-1 0 0 0,1 2 1 0 0,-2 0-1 0 0,1 0 1 0 0,-1 0-1 0 0,-1 1 1 0 0,0 1-1 0 0,-1 0 1 0 0,0 0-1 0 0,-1 1 1 0 0,-1-1-1 0 0,0 1 1 0 0,-1 1-1 0 0,0-1 1 0 0,-1 1-1 0 0,-1 0 1 0 0,0 0-1 0 0,-1 0 0 0 0,0 7-66 0 0,-2-10-1 0 0,-1 0 0 0 0,0-1-1 0 0,0 1 1 0 0,-1-1-1 0 0,0 1 1 0 0,-1-1 0 0 0,-1 0-1 0 0,1 0 1 0 0,-2 0-1 0 0,0 0 1 0 0,0-1-1 0 0,-1 1 1 0 0,0-1 0 0 0,0-1-1 0 0,-1 1 1 0 0,-7 5 1 0 0,-6 6-322 0 0,-2-1 0 0 0,0-1 1 0 0,-1-1-1 0 0,0-1 0 0 0,-2-1 1 0 0,-15 7 321 0 0,-25 9-4971 0 0,-2-3-6187 0 0,51-24 3746 0 0</inkml:trace>
  <inkml:trace contextRef="#ctx0" brushRef="#br0" timeOffset="778.843">1112 104 2993 0 0,'0'0'2152'0'0,"0"0"-145"0"0,0 0-100 0 0,0 0-10 0 0,0 0-32 0 0,0 0-192 0 0,0 0-273 0 0,0 0-292 0 0,-31 36-213 0 0,-98 112-157 0 0,85-80-116 0 0,35-43-442 0 0,2 2 0 0 0,0-1 0 0 0,2 1 0 0 0,1 0 0 0 0,2 0 0 0 0,0 1 0 0 0,1-1 0 0 0,2 0 0 0 0,1 0 0 0 0,1 0 0 0 0,2 0 0 0 0,0 0 0 0 0,2 0 0 0 0,3 6-180 0 0,-4-19-27 0 0,0-1 1 0 0,1 0-1 0 0,0-1 1 0 0,1 1-1 0 0,1-2 1 0 0,0 1-1 0 0,0-1 1 0 0,1 0-1 0 0,0-1 1 0 0,1 0-1 0 0,0-1 1 0 0,2 1 26 0 0,98 48-3307 0 0,-90-50-613 0 0,-6 0-4767 0 0</inkml:trace>
  <inkml:trace contextRef="#ctx0" brushRef="#br0" timeOffset="1583.466">1972 1654 2024 0 0,'0'0'3495'0'0,"0"0"-1391"0"0,0 0-593 0 0,0 0-24 0 0,0 0 116 0 0,0 0 40 0 0,0 0-71 0 0,0 0-222 0 0,0 0-238 0 0,0 0-229 0 0,0 0-202 0 0,0 0-124 0 0,-17-13-84 0 0,-52-38-38 0 0,33 38 389 0 0,-61 27 1075 0 0,87-9-1773 0 0,1-1-1 0 0,0 1 1 0 0,0 1-1 0 0,0 0 1 0 0,1 0-1 0 0,0 0 1 0 0,0 1-1 0 0,0 0 1 0 0,-5 8-126 0 0,3-4 121 0 0,4-5-66 0 0,0 0-1 0 0,0 1 1 0 0,0-1-1 0 0,1 1 1 0 0,0 0-1 0 0,0 1 1 0 0,1-1-1 0 0,0 1 1 0 0,0 0-1 0 0,1 0 1 0 0,0 0-1 0 0,0 1 1 0 0,1-1-1 0 0,0 1 1 0 0,1-1-1 0 0,0 2-54 0 0,1-3 37 0 0,0 0-1 0 0,0 0 1 0 0,1 1-1 0 0,1-1 1 0 0,-1 0 0 0 0,1 0-1 0 0,0 0 1 0 0,1-1-1 0 0,-1 1 1 0 0,1-1 0 0 0,1 1-1 0 0,-1-1 1 0 0,1 0-1 0 0,0 0 1 0 0,1 0-1 0 0,-1-1 1 0 0,1 1 0 0 0,0-1-1 0 0,0 0 1 0 0,1-1-1 0 0,0 1 1 0 0,-1-1-1 0 0,1 0 1 0 0,1-1 0 0 0,-1 1-1 0 0,1-1 1 0 0,-1 0-1 0 0,3 0-36 0 0,13 3 75 0 0,0-1-1 0 0,1-1 1 0 0,0-1-1 0 0,-1 0 1 0 0,1-2-1 0 0,17-1-74 0 0,-29-29-2911 0 0,-12 16-1140 0 0,0 3-3881 0 0,0 3-4045 0 0</inkml:trace>
  <inkml:trace contextRef="#ctx0" brushRef="#br0" timeOffset="1877.636">2211 1356 12411 0 0,'0'0'2834'0'0,"0"0"-1214"0"0,0 0-534 0 0,0 0 24 0 0,0 0 72 0 0,0 0-79 0 0,0 0-154 0 0,0 0-164 0 0,0 0-129 0 0,33 8-91 0 0,101 27-93 0 0,-130-34-439 0 0,0 0 0 0 0,1 0-1 0 0,-1 0 1 0 0,0 0-1 0 0,-1 1 1 0 0,1-1 0 0 0,0 1-1 0 0,0 0 1 0 0,-1 0-1 0 0,1 1 1 0 0,-1-1 0 0 0,1 1-1 0 0,-1-1 1 0 0,0 1-1 0 0,0 0 1 0 0,0 0 0 0 0,-1 1-1 0 0,3 2-32 0 0,0 1 76 0 0,6 14-22 0 0,-1-1 0 0 0,-1 2 0 0 0,0-1-1 0 0,-2 1 1 0 0,-1 1 0 0 0,0-1 0 0 0,-2 1 0 0 0,0 0-1 0 0,-2 0 1 0 0,-1 1 0 0 0,0-1 0 0 0,-2 0 0 0 0,-1 0 0 0 0,-1 5-54 0 0,1-9-123 0 0,-2 0 0 0 0,0 0 1 0 0,-1 0-1 0 0,0-1 1 0 0,-2 0-1 0 0,0 0 0 0 0,-1 0 1 0 0,-1-1-1 0 0,-1 0 0 0 0,0 0 1 0 0,-1-1-1 0 0,-1-1 1 0 0,0 0-1 0 0,-1-1 0 0 0,-1 0 1 0 0,0-1-1 0 0,-4 3 123 0 0,-48 24-3055 0 0,21-19-5569 0 0,40-19 6894 0 0,-10 5-8966 0 0</inkml:trace>
  <inkml:trace contextRef="#ctx0" brushRef="#br0" timeOffset="2227.183">1298 1216 2328 0 0,'0'0'1776'0'0,"0"0"-367"0"0,0 0-93 0 0,0 0 141 0 0,0 0 202 0 0,0 0 137 0 0,0 0-85 0 0,0 0-190 0 0,0 0-248 0 0,-31 22-183 0 0,-98 72-131 0 0,124-91-880 0 0,0 1 1 0 0,1-1-1 0 0,-1 1 0 0 0,1-1 1 0 0,0 1-1 0 0,0 0 1 0 0,0 1-1 0 0,1-1 1 0 0,0 1-1 0 0,-1 0 1 0 0,1-1-1 0 0,1 1 1 0 0,-1 1-1 0 0,1-1 1 0 0,0 0-1 0 0,0 0 1 0 0,0 4-80 0 0,-3 9 270 0 0,-3 4-73 0 0,0 1 0 0 0,2 0 0 0 0,1 0 0 0 0,0 1 0 0 0,2 0 0 0 0,1-1 0 0 0,1 1 0 0 0,1 0 0 0 0,1 0 0 0 0,1 0 0 0 0,1 0 0 0 0,1 0 0 0 0,1-1 0 0 0,1 0 0 0 0,1 0 0 0 0,1 0 0 0 0,1-1 0 0 0,1 0 0 0 0,1-1 0 0 0,1 0 1 0 0,1-1-1 0 0,7 9-197 0 0,-5-11 3 0 0,0-1 1 0 0,1 0 0 0 0,0-1 0 0 0,2-1 0 0 0,0-1 0 0 0,0-1 0 0 0,1 0-1 0 0,1-1 1 0 0,0-1 0 0 0,1-1 0 0 0,9 2-4 0 0,89 9-8191 0 0,-107-21-3158 0 0</inkml:trace>
  <inkml:trace contextRef="#ctx0" brushRef="#br0" timeOffset="6268.746">4544 792 12979 0 0,'0'0'2791'0'0,"0"0"-844"0"0,0 0-600 0 0,0 0-137 0 0,0 0-102 0 0,0 0-151 0 0,0 0-228 0 0,0 0-244 0 0,0 0-200 0 0,0 0-85 0 0,0 0 31 0 0,0 0 47 0 0,0 0 28 0 0,0 11-6 0 0,-11 172 491 0 0,2-121-848 0 0,7-57-3328 0 0,2-8-3519 0 0,0-4-1612 0 0</inkml:trace>
  <inkml:trace contextRef="#ctx0" brushRef="#br0" timeOffset="6581.06">4573 207 13931 0 0,'0'0'1200'0'0,"0"0"-704"0"0,0 0-344 0 0,0 0-112 0 0,0 0 0 0 0,0 0 0 0 0,0 0-120 0 0,0 0-192 0 0,0 0-440 0 0,0 0-864 0 0,0 0-4009 0 0,0 0-2089 0 0</inkml:trace>
  <inkml:trace contextRef="#ctx0" brushRef="#br0" timeOffset="6876.198">4796 966 8074 0 0,'0'0'1369'0'0,"0"0"-60"0"0,0 0 384 0 0,0 0 297 0 0,0 0 16 0 0,0 0-215 0 0,0 0-395 0 0,0 0-334 0 0,0 0-223 0 0,0 0-158 0 0,0 0-94 0 0,0 0-119 0 0,11-12-72 0 0,34-34-24 0 0,-13-11 464 0 0,39-89-172 0 0,-70 146-678 0 0,0 0 0 0 0,0-1-1 0 0,0 1 1 0 0,0 0-1 0 0,0 0 1 0 0,-1 0-1 0 0,1-1 1 0 0,0 1 0 0 0,0 0-1 0 0,0 0 1 0 0,0 0-1 0 0,0 0 1 0 0,0 1 0 0 0,0-1-1 0 0,0 0 1 0 0,-1 0-1 0 0,1 0 1 0 0,0 1-1 0 0,0-1 1 0 0,0 1 0 0 0,0-1-1 0 0,-1 0 1 0 0,1 1-1 0 0,0-1 1 0 0,0 1-1 0 0,-1 0 1 0 0,1-1 0 0 0,0 1-1 0 0,-1 0 1 0 0,1-1-1 0 0,-1 1 1 0 0,1 0-1 0 0,-1 0 1 0 0,1-1 0 0 0,-1 1-1 0 0,1 0 1 0 0,-1 0-1 0 0,0 0 1 0 0,0 0 0 0 0,1-1-1 0 0,-1 1 1 0 0,0 0-1 0 0,0 0 1 0 0,0 0-1 0 0,0 0 1 0 0,0 0 0 0 0,0 0-1 0 0,0 0 1 0 0,0 0-1 0 0,0-1 1 0 0,0 1-1 0 0,-1 0 1 0 0,1 0 0 0 0,0 0-1 0 0,-1 0 15 0 0,2 0 29 0 0,-1 7-17 0 0,2 0-1 0 0,-1 0 1 0 0,1 0-1 0 0,0 0 1 0 0,1 0-1 0 0,0-1 1 0 0,0 1-1 0 0,1-1 1 0 0,0 0-1 0 0,0 0 1 0 0,0 0-1 0 0,1 0 1 0 0,0-1-1 0 0,0 0 1 0 0,1 0-1 0 0,0 0 1 0 0,0-1-1 0 0,0 0 1 0 0,1 0-1 0 0,0 0 1 0 0,0-1-1 0 0,0 0 1 0 0,0 0-1 0 0,0-1 1 0 0,1 0-1 0 0,0 0 1 0 0,0-1-1 0 0,-1 0 1 0 0,4 0-12 0 0,-8-2 64 0 0,1 0 1 0 0,0 0-1 0 0,-1 0 1 0 0,1-1-1 0 0,0 1 1 0 0,-1-1-1 0 0,1 0 1 0 0,-1 0 0 0 0,1 0-1 0 0,-1 0 1 0 0,1-1-1 0 0,-1 0 1 0 0,0 1-1 0 0,1-1 1 0 0,-1 0-1 0 0,0-1 1 0 0,-1 1-1 0 0,1-1 1 0 0,0 1-1 0 0,-1-1 1 0 0,1 0-1 0 0,-1 0 1 0 0,1 0-65 0 0,5-7 73 0 0,-1 0 0 0 0,1-1 0 0 0,-2 0 0 0 0,1 0 0 0 0,-2 0 0 0 0,1-1 0 0 0,-2 0 0 0 0,1 0 0 0 0,-2 0 0 0 0,1-1 0 0 0,-2 1 0 0 0,1-4-73 0 0,10-10-1563 0 0,1 14-7227 0 0,-12 12-3015 0 0</inkml:trace>
  <inkml:trace contextRef="#ctx0" brushRef="#br0" timeOffset="7396.404">5617 700 11634 0 0,'0'0'2592'0'0,"0"0"-707"0"0,0 0-436 0 0,0 0-248 0 0,0 0-247 0 0,0 0-243 0 0,0 0-206 0 0,0 0-151 0 0,0 0-104 0 0,0 0-78 0 0,0 0-56 0 0,0 0-37 0 0,0 0-36 0 0,-21 23-27 0 0,-61 70-24 0 0,59-49-47 0 0,24-37 38 0 0,1-1 37 0 0,1-1 0 0 0,-1 1 0 0 0,1-1 0 0 0,1 1 0 0 0,-1-1 0 0 0,1 0 0 0 0,0 0 0 0 0,0-1 0 0 0,0 1 0 0 0,0-1 0 0 0,1 0 0 0 0,0 0 0 0 0,0 0 0 0 0,0 0 0 0 0,0-1 0 0 0,1 0 0 0 0,-1 0 0 0 0,1-1 0 0 0,0 0 0 0 0,0 1 0 0 0,0-2 0 0 0,0 1 0 0 0,0-1 0 0 0,0 0 0 0 0,0 0 0 0 0,0-1 0 0 0,1 0 0 0 0,-1 0 0 0 0,0 0 0 0 0,0-1 0 0 0,6-1-20 0 0,8-2 240 0 0,0-1 0 0 0,0-1 1 0 0,-1 0-1 0 0,0-2 1 0 0,0 0-1 0 0,-1-1 0 0 0,0-1 1 0 0,-1-1-1 0 0,0-1 0 0 0,0 0 1 0 0,-1-1-1 0 0,-1 0 0 0 0,0-1 1 0 0,-1-1-1 0 0,-1-1 0 0 0,0 0 1 0 0,6-11-241 0 0,-18 25 5 0 0,15-13 11 0 0,-1-1 1 0 0,-1 0-1 0 0,-1-1 0 0 0,0-1 0 0 0,-2 0 0 0 0,0-1 0 0 0,0 0 0 0 0,-2-1 1 0 0,-1 0-1 0 0,0 0 0 0 0,-1-1 0 0 0,-2 0 0 0 0,0 0 0 0 0,-1 0 0 0 0,-1-1 1 0 0,-1 1-1 0 0,-1-1 0 0 0,-1 0 0 0 0,0 1 0 0 0,-3-11-16 0 0,0 21-26 0 0,1 1 1 0 0,-2 1-1 0 0,1-1 1 0 0,-1 0-1 0 0,-1 1 0 0 0,0 0 1 0 0,0 0-1 0 0,-1 0 1 0 0,0 1-1 0 0,0-1 0 0 0,-1 2 1 0 0,0-1-1 0 0,-1 1 1 0 0,1 0-1 0 0,-1 0 1 0 0,-1 1-1 0 0,1 0 0 0 0,-1 1 1 0 0,0 0-1 0 0,-1 0 1 0 0,1 1-1 0 0,-1 0 0 0 0,1 0 1 0 0,-1 1-1 0 0,0 1 1 0 0,-1 0-1 0 0,1 0 0 0 0,0 1 1 0 0,-1 0-1 0 0,1 1 1 0 0,0 0-1 0 0,-1 0 0 0 0,1 1 1 0 0,0 1-1 0 0,-1 0 1 0 0,1 0-1 0 0,0 1 0 0 0,0 0 1 0 0,1 1-1 0 0,-1 0 1 0 0,-3 2 25 0 0,2 4 7 0 0,-1 0 1 0 0,1 1 0 0 0,1 0 0 0 0,0 0-1 0 0,1 1 1 0 0,0 1 0 0 0,1 0 0 0 0,0 0 0 0 0,1 0-1 0 0,1 1 1 0 0,0 0 0 0 0,0 0 0 0 0,2 1-1 0 0,0-1 1 0 0,0 1 0 0 0,2 0 0 0 0,-1 0 0 0 0,2 0-1 0 0,0 0 1 0 0,1 1 0 0 0,1-1 0 0 0,0 0-1 0 0,1 0 1 0 0,0 0 0 0 0,2 0 0 0 0,-1 0 0 0 0,2-1-1 0 0,0 0 1 0 0,1 0 0 0 0,0 0 0 0 0,1 0-1 0 0,0-1 1 0 0,2 0 0 0 0,-1-1 0 0 0,1 0 0 0 0,7 7-8 0 0,6 5 135 0 0,1-1 1 0 0,1-1-1 0 0,1-1 1 0 0,1-1-1 0 0,1-1 1 0 0,0-1-1 0 0,2-2 1 0 0,0 0 0 0 0,0-3-1 0 0,1 0 1 0 0,1-2-1 0 0,0-1 1 0 0,1-1-1 0 0,0-2-135 0 0,42-3-492 0 0,-74-4 116 0 0,-1-5-3670 0 0,-3 2-1546 0 0,4 3 4725 0 0,-2-3-11466 0 0</inkml:trace>
  <inkml:trace contextRef="#ctx0" brushRef="#br0" timeOffset="5576.871">3535 358 4681 0 0,'0'0'2291'0'0,"0"0"-1209"0"0,0 0-390 0 0,0 0 216 0 0,0 0 338 0 0,0 0 250 0 0,0 0-18 0 0,0 0-227 0 0,0 0-313 0 0,0 0-291 0 0,0 0-183 0 0,34-23-82 0 0,103-74-13 0 0,-70 40 409 0 0,18-28 954 0 0,10-6 368 0 0,-86 86-1445 0 0,-9 6-631 0 0,0-1 10 0 0,0 0 8 0 0,1 26 422 0 0,16 125 491 0 0,-17-45-581 0 0,-5-1 0 0 0,-5 0 0 0 0,-4 0-1 0 0,-17 55-373 0 0,-11 67 307 0 0,34-207-51 0 0,8-20-228 0 0,0 0-7 0 0,0 0 7 0 0,0 0 0 0 0,0 0 10 0 0,0 0-1 0 0,0 0-9 0 0,0 0-1 0 0,0 0-13 0 0,0 0 6 0 0,0 0 0 0 0,0 0 8 0 0,0 0-5 0 0,0 0-15 0 0,0 0-20 0 0,0 0-36 0 0,0-48-2359 0 0,-2 30 1018 0 0,1-6-1424 0 0,0 7-4033 0 0,1 6-4666 0 0</inkml:trace>
  <inkml:trace contextRef="#ctx0" brushRef="#br0" timeOffset="5923.245">3688 605 10898 0 0,'0'0'1361'0'0,"0"0"-348"0"0,0 0 98 0 0,0 0 247 0 0,0 0 173 0 0,0 0-22 0 0,0 0-204 0 0,34-5-277 0 0,111-16-285 0 0,16-23 688 0 0,44-41-595 0 0,-195 88 8 0 0,-18 9-840 0 0,0 5 57 0 0,1 0 1 0 0,1 0-1 0 0,0 1 0 0 0,1 0 1 0 0,1 0-1 0 0,0 0 0 0 0,2 0 1 0 0,0 1-1 0 0,1-1 0 0 0,1 6-61 0 0,6 71 139 0 0,2-91-2973 0 0,-3-8-8450 0 0,-4 1-322 0 0</inkml:trace>
  <inkml:trace contextRef="#ctx0" brushRef="#br0" timeOffset="12883.962">4672 2118 6897 0 0,'0'0'2354'0'0,"0"0"-877"0"0,0 0-102 0 0,0 0 340 0 0,0 0 293 0 0,0 0 14 0 0,0 0-336 0 0,0 0-413 0 0,0 0-357 0 0,0 0-250 0 0,0 0-165 0 0,0 0-142 0 0,0 0-79 0 0,11-16-33 0 0,63-104 369 0 0,-4 6-80 0 0,-69 113-544 0 0,-1 1-1 0 0,0-1 1 0 0,0 0-1 0 0,0 1 1 0 0,1-1 0 0 0,-1 0-1 0 0,0 1 1 0 0,1-1-1 0 0,-1 0 1 0 0,1 1 0 0 0,-1-1-1 0 0,1 1 1 0 0,-1-1-1 0 0,1 0 1 0 0,-1 1-1 0 0,1-1 1 0 0,-1 1 0 0 0,1 0-1 0 0,0-1 1 0 0,-1 1-1 0 0,1-1 1 0 0,0 1 0 0 0,-1 0-1 0 0,1 0 1 0 0,0-1-1 0 0,-1 1 1 0 0,1 0 0 0 0,0 0-1 0 0,0 0 1 0 0,-1 0-1 0 0,1 0 1 0 0,0 0 0 0 0,0 0-1 0 0,-1 0 1 0 0,1 0-1 0 0,0 0 1 0 0,0 0-1 0 0,-1 1 1 0 0,1-1 0 0 0,0 0-1 0 0,-1 0 1 0 0,1 1-1 0 0,0-1 1 0 0,-1 0 0 0 0,1 1-1 0 0,0-1 1 0 0,-1 1-1 0 0,1-1 1 0 0,-1 1 0 0 0,1-1-1 0 0,-1 1 1 0 0,1-1-1 0 0,-1 1 1 0 0,1 0 0 0 0,-1-1-1 0 0,0 1 1 0 0,1-1-1 0 0,-1 1 1 0 0,0 0 0 0 0,1 0-1 0 0,-1-1 1 0 0,0 1-1 0 0,0 0 1 0 0,0-1-1 0 0,0 1 1 0 0,0 0 8 0 0,13 57-115 0 0,-12-52 136 0 0,0 0-6 0 0,0 0 1 0 0,1 0 0 0 0,0 0 0 0 0,0 0-1 0 0,0 0 1 0 0,0 0 0 0 0,1-1 0 0 0,0 1-1 0 0,0-1 1 0 0,1 1 0 0 0,-1-1 0 0 0,1-1-1 0 0,0 1 1 0 0,1 0 0 0 0,-1-1 0 0 0,1 0 0 0 0,0 0-1 0 0,0 0 1 0 0,0-1 0 0 0,0 1 0 0 0,1-1-1 0 0,0-1 1 0 0,-1 1 0 0 0,1-1 0 0 0,0 0-1 0 0,0 0 1 0 0,0 0 0 0 0,0-1 0 0 0,0 0 0 0 0,1 0-1 0 0,-1-1 1 0 0,0 0 0 0 0,0 0 0 0 0,3-1-16 0 0,1-2 127 0 0,0 0 1 0 0,-1-1-1 0 0,1-1 1 0 0,-1 0-1 0 0,0 0 1 0 0,0 0 0 0 0,-1-1-1 0 0,1-1 1 0 0,-1 1-1 0 0,-1-2 1 0 0,4-2-128 0 0,-2 1 76 0 0,29-41 407 0 0,-4 4-2399 0 0,-5 27-8003 0 0,-22 16-1926 0 0</inkml:trace>
  <inkml:trace contextRef="#ctx0" brushRef="#br0" timeOffset="13338.329">5560 1838 13571 0 0,'0'0'1846'0'0,"0"0"-565"0"0,0 0-297 0 0,0 0-50 0 0,0 0-35 0 0,0 0-98 0 0,0 0-142 0 0,0 0-168 0 0,0 0-151 0 0,0 0-101 0 0,0 0-89 0 0,0 0-62 0 0,-25 34-49 0 0,-74 107-22 0 0,73-80-8 0 0,28-54-12 0 0,-1-3 9 0 0,1 0 1 0 0,-1 1-1 0 0,1-1 0 0 0,0-1 1 0 0,0 1-1 0 0,0 0 1 0 0,1 0-1 0 0,-1-1 0 0 0,1 1 1 0 0,0-1-1 0 0,0 0 1 0 0,0 0-1 0 0,1 0 1 0 0,-1 0-1 0 0,1-1 0 0 0,-1 1 1 0 0,1-1-1 0 0,0 0 1 0 0,0 0-1 0 0,0 0 0 0 0,0-1 1 0 0,0 1-1 0 0,0-1 1 0 0,1 0-1 0 0,-1 0 0 0 0,0-1 1 0 0,1 1-1 0 0,1-1-6 0 0,6 1 120 0 0,1 0 0 0 0,-1 0 0 0 0,1-2 0 0 0,-1 1 0 0 0,1-2 0 0 0,-1 0 0 0 0,0 0 0 0 0,1-1 0 0 0,5-3-120 0 0,4-2 233 0 0,0-2 0 0 0,0-1 0 0 0,-2-1 0 0 0,1-1 0 0 0,-1-1 1 0 0,-1 0-1 0 0,0-1 0 0 0,-2-1 0 0 0,1-1 0 0 0,-2-1 0 0 0,13-16-233 0 0,94-191 379 0 0,-118 217-394 0 0,-1 0-1 0 0,0-1 1 0 0,0 1-1 0 0,0-1 1 0 0,-1 0-1 0 0,-1 0 1 0 0,1-1-1 0 0,-2 1 1 0 0,1 0-1 0 0,-1-1 1 0 0,-1 1-1 0 0,1-1 1 0 0,-2 1-1 0 0,1 0 1 0 0,-1-1-1 0 0,-1 1 1 0 0,1 0-1 0 0,-2-1 1 0 0,1 1-1 0 0,-1 0 1 0 0,-1 0-1 0 0,0 1 1 0 0,0-1-1 0 0,0 1 1 0 0,-1 0-1 0 0,0 0 1 0 0,-1 0-1 0 0,0 1 1 0 0,0 0-1 0 0,-1 0 1 0 0,-5-5 15 0 0,7 9-13 0 0,0 1-1 0 0,1-1 1 0 0,-1 1 0 0 0,0 0 0 0 0,0 0-1 0 0,0 0 1 0 0,-1 1 0 0 0,1-1 0 0 0,0 1 0 0 0,-1 1-1 0 0,1-1 1 0 0,0 1 0 0 0,-1 0 0 0 0,1 0-1 0 0,-1 0 1 0 0,1 1 0 0 0,0 0 0 0 0,-1 0-1 0 0,1 0 1 0 0,0 1 0 0 0,0 0 0 0 0,0 0-1 0 0,0 0 1 0 0,0 0 0 0 0,0 1 0 0 0,1 0-1 0 0,-1 0 1 0 0,1 0 0 0 0,0 0 0 0 0,-2 2 13 0 0,-3 3-9 0 0,-1 1-1 0 0,1 0 1 0 0,1 0 0 0 0,0 1 0 0 0,0 0-1 0 0,1 0 1 0 0,0 1 0 0 0,1 0 0 0 0,0 0-1 0 0,1 0 1 0 0,0 1 0 0 0,-2 7 9 0 0,4-2 4 0 0,1-1 0 0 0,0 1-1 0 0,1 0 1 0 0,1-1 0 0 0,0 1 0 0 0,2 0 0 0 0,0-1 0 0 0,0 1 0 0 0,2-1-1 0 0,0 1 1 0 0,1-1 0 0 0,0-1 0 0 0,1 1 0 0 0,1-1 0 0 0,1 0 0 0 0,0 0-1 0 0,1-1 1 0 0,0 0 0 0 0,1-1 0 0 0,1 0 0 0 0,0 0 0 0 0,1-1 0 0 0,0-1 0 0 0,1 0-1 0 0,0-1 1 0 0,0 0 0 0 0,1-1 0 0 0,1 0 0 0 0,11 4-4 0 0,-8-2 28 0 0,1-1-1 0 0,0-1 1 0 0,0 0 0 0 0,1-2 0 0 0,0 0 0 0 0,0-1 0 0 0,1-1 0 0 0,18 2-28 0 0,49 0-1027 0 0,-73-11-1223 0 0,-9-1-4030 0 0,-2-1-5464 0 0</inkml:trace>
  <inkml:trace contextRef="#ctx0" brushRef="#br0" timeOffset="11733.724">3380 1536 1640 0 0,'0'0'1919'0'0,"0"0"-184"0"0,0 0-94 0 0,0 0 75 0 0,0 0 45 0 0,0 0-94 0 0,0 0-251 0 0,0 0-309 0 0,0 0-166 0 0,0 0-34 0 0,0 0 36 0 0,0 0 51 0 0,0 0-38 0 0,15-7-75 0 0,106-45 1278 0 0,-74 35-1535 0 0,-1-2-1 0 0,-1-2 0 0 0,0-2 1 0 0,-2-2-1 0 0,9-9-623 0 0,-28 15 318 0 0,-23 42-535 0 0,15 83 422 0 0,-13-12-39 0 0,-3 1 1 0 0,-5-1 0 0 0,-6 16-167 0 0,-7 185 164 0 0,1-47-54 0 0,3-194-276 0 0,-23-91-6160 0 0,14 3-3394 0 0,17 25 5405 0 0,1 1-1738 0 0</inkml:trace>
  <inkml:trace contextRef="#ctx0" brushRef="#br0" timeOffset="12047.134">3408 1974 8450 0 0,'0'0'1794'0'0,"0"0"-155"0"0,0 0 101 0 0,0 0 100 0 0,0 0-57 0 0,0 0-174 0 0,0 0-250 0 0,35-6-244 0 0,111-23-235 0 0,228-35 2527 0 0,-251 42-3143 0 0,-133 19-402 0 0,5 4-794 0 0,-20 10 924 0 0,19-5-4127 0 0,3 2-5064 0 0,3-5-2077 0 0</inkml:trace>
  <inkml:trace contextRef="#ctx0" brushRef="#br0" timeOffset="12314.063">4372 1963 12163 0 0,'0'0'1261'0'0,"0"0"-458"0"0,0 0 69 0 0,0 0 330 0 0,0 0 231 0 0,0 0 8 0 0,0 0-238 0 0,0 0-331 0 0,0 0-297 0 0,3 33-211 0 0,8 103-108 0 0,-8-46 204 0 0,-3-21-627 0 0,-3-65-1472 0 0,-2-5-7292 0 0,2-2-2285 0 0</inkml:trace>
  <inkml:trace contextRef="#ctx0" brushRef="#br0" timeOffset="12499.954">4236 1474 12995 0 0,'0'0'1304'0'0,"0"0"-856"0"0,0 0-536 0 0,0 0-176 0 0,0 0 48 0 0,0 0 168 0 0,0 0 8 0 0,0 0-136 0 0,0 0-328 0 0,0 0-520 0 0,0 0-961 0 0,0 0-2008 0 0,0 0-2416 0 0</inkml:trace>
  <inkml:trace contextRef="#ctx0" brushRef="#br0" timeOffset="10067.626">6491 538 2128 0 0,'0'0'1569'0'0,"0"0"-122"0"0,0 0 160 0 0,0 0 217 0 0,0 0-14 0 0,0 0-270 0 0,0 0-390 0 0,0 0-369 0 0,0 0-229 0 0,0 0 7 0 0,0 0 141 0 0,2 2 150 0 0,3-1-583 0 0,0 0-1 0 0,0 0 1 0 0,1 0 0 0 0,-1-1-1 0 0,0 1 1 0 0,0-1 0 0 0,1 0 0 0 0,-1-1-1 0 0,0 1 1 0 0,0-1 0 0 0,0 0 0 0 0,0-1-1 0 0,1 1 1 0 0,-2-1 0 0 0,1 0-1 0 0,2-1-266 0 0,12-3 466 0 0,22-6 104 0 0,1-2-1 0 0,-2-1 1 0 0,0-3 0 0 0,-1-1-1 0 0,22-15-569 0 0,-18 0 690 0 0,-28 101-405 0 0,9 209 168 0 0,-15-100-499 0 0,10-73 43 0 0,-8-114 1018 0 0,78-243-182 0 0,31-107-640 0 0,-111 322-166 0 0,-8 38-49 0 0,-1 1-26 0 0,0 0-48 0 0,0 0-36 0 0,0 20-811 0 0,0-11 423 0 0,1 38-1783 0 0,5-17-7775 0 0,-4-22-1693 0 0</inkml:trace>
  <inkml:trace contextRef="#ctx0" brushRef="#br0" timeOffset="10435.19">7520 700 8906 0 0,'0'0'1915'0'0,"0"0"-460"0"0,0 0-35 0 0,0 0 218 0 0,0 0 134 0 0,0 0-101 0 0,0 0-298 0 0,0 0-292 0 0,0 0-259 0 0,0 0-191 0 0,0 0-119 0 0,0 0-95 0 0,0 0-62 0 0,-7-6-67 0 0,-25-21-41 0 0,30 26-222 0 0,-1 0-1 0 0,1 0 1 0 0,-1 1 0 0 0,0-1 0 0 0,0 1 0 0 0,1 0 0 0 0,-1 0 0 0 0,0 0 0 0 0,1 0 0 0 0,-1 0 0 0 0,0 0 0 0 0,0 1 0 0 0,1 0 0 0 0,-1-1 0 0 0,0 1 0 0 0,1 0-1 0 0,-1 0 1 0 0,1 0 0 0 0,0 1 0 0 0,-1-1 0 0 0,1 0 0 0 0,0 1 0 0 0,-1 0 0 0 0,1 0 0 0 0,0-1 0 0 0,0 1 0 0 0,1 0 0 0 0,-1 0 0 0 0,0 1 0 0 0,1-1 0 0 0,-2 2-25 0 0,1-2 9 0 0,-6 6 3 0 0,1-1 0 0 0,-1 1-1 0 0,1 1 1 0 0,1-1 0 0 0,0 1-1 0 0,0 1 1 0 0,0-1 0 0 0,1 1-1 0 0,1-1 1 0 0,0 2-1 0 0,0-1 1 0 0,1 0 0 0 0,0 1-1 0 0,1-1 1 0 0,0 1 0 0 0,1 0-1 0 0,0-1 1 0 0,0 1 0 0 0,1 0-1 0 0,1 0 1 0 0,0 0-1 0 0,1 2-11 0 0,0-8 15 0 0,0-1 1 0 0,1 0-1 0 0,-1 1 0 0 0,1-1 0 0 0,0 0 0 0 0,0-1 0 0 0,1 1 0 0 0,-1 0 0 0 0,1-1 0 0 0,0 0 0 0 0,-1 0 0 0 0,1 0 0 0 0,1 0 0 0 0,-1-1 0 0 0,0 1 0 0 0,1-1 0 0 0,-1 0 0 0 0,1-1 0 0 0,0 1 0 0 0,0-1 0 0 0,-1 0 0 0 0,1 0 0 0 0,1 0-15 0 0,116 4 516 0 0,-111-6-549 0 0,0-1 1 0 0,-1-1-1 0 0,1 1 1 0 0,-1-2-1 0 0,0 1 0 0 0,0-1 1 0 0,0-1-1 0 0,0 0 1 0 0,-1 0-1 0 0,4-3 33 0 0,6-9-3916 0 0,-4-1-3853 0 0,-12 11-4703 0 0</inkml:trace>
  <inkml:trace contextRef="#ctx0" brushRef="#br0" timeOffset="16297.053">6775 1665 0 0 0,'0'0'701'0'0,"0"0"460"0"0,0 0 192 0 0,0 0 26 0 0,0 0 16 0 0,0 0-98 0 0,0 0-148 0 0,0 0-119 0 0,0 0-174 0 0,0 0-153 0 0,0 0-119 0 0,-9 4-100 0 0,-24 10-45 0 0,27-8 5479 0 0,20-5-5452 0 0,-13-1 23 0 0,20-7-45 0 0,1-1 0 0 0,-1 0 0 0 0,-1-2 1 0 0,0-1-1 0 0,0 0 0 0 0,-1-1 0 0 0,0-1 0 0 0,-1-1 0 0 0,-1-1 0 0 0,10-11-444 0 0,-22 22 71 0 0,64-80 698 0 0,-69 83-737 0 0,0 1-4 0 0,0 0-16 0 0,0 0-10 0 0,0 0-29 0 0,30 38-18 0 0,-22-19 117 0 0,-1 0 0 0 0,-1 1 1 0 0,0-1-1 0 0,-2 2 0 0 0,0-1 1 0 0,-1 0-1 0 0,-1 1 0 0 0,-1-1 1 0 0,-1 4-73 0 0,1-8 41 0 0,4 357 169 0 0,16-293-235 0 0,-21-79 30 0 0,0-1-1 0 0,0 1 0 0 0,0-1 1 0 0,0 1-1 0 0,0-1 1 0 0,0 1-1 0 0,0-1 0 0 0,0 0 1 0 0,0 1-1 0 0,1-1 1 0 0,-1 1-1 0 0,0-1 0 0 0,0 1 1 0 0,0-1-1 0 0,1 0 1 0 0,-1 1-1 0 0,0-1 0 0 0,0 1 1 0 0,1-1-1 0 0,-1 0 1 0 0,0 1-1 0 0,1-1 0 0 0,-1 0 1 0 0,0 0-1 0 0,1 1 1 0 0,-1-1-1 0 0,1 0 0 0 0,-1 0 1 0 0,1 1-1 0 0,-1-1 1 0 0,0 0-1 0 0,1 0 0 0 0,-1 0 1 0 0,1 0-1 0 0,-1 0 1 0 0,1 0-1 0 0,-1 0 0 0 0,1 0 1 0 0,-1 0-1 0 0,1 0 1 0 0,-1 0-1 0 0,0 0 0 0 0,1 0 1 0 0,-1 0-1 0 0,1 0 1 0 0,-1 0-1 0 0,1 0 0 0 0,-1-1 1 0 0,1 1-1 0 0,-1 0 1 0 0,0 0-1 0 0,1-1 0 0 0,-1 1 1 0 0,1 0-1 0 0,-1 0 1 0 0,0-1-1 0 0,1 1 0 0 0,-1 0 1 0 0,0-1-1 0 0,0 1 1 0 0,1-1-1 0 0,-1 1 0 0 0,0 0 1 0 0,0-1-1 0 0,1 1 1 0 0,-1-1-5 0 0,6-38 589 0 0,-5 29-670 0 0,82-369 418 0 0,-39 167-253 0 0,-25 89-180 0 0,-15 114-2320 0 0,8 18-8064 0 0,-11-5 2497 0 0</inkml:trace>
  <inkml:trace contextRef="#ctx0" brushRef="#br0" timeOffset="16788.238">7568 1831 4937 0 0,'0'0'2605'0'0,"0"0"-490"0"0,0 0-224 0 0,0 0-76 0 0,0 0-139 0 0,0 0-219 0 0,0 0-311 0 0,0 0-349 0 0,0 0-224 0 0,0 0-67 0 0,0 0 0 0 0,0 0 13 0 0,0 0-35 0 0,1 16-90 0 0,4 134 599 0 0,-5 51-370 0 0,0-200-679 0 0,0-1-39 0 0,1-16-8326 0 0,0 10 1090 0 0,-1 2 197 0 0</inkml:trace>
  <inkml:trace contextRef="#ctx0" brushRef="#br0" timeOffset="17126.054">7535 1823 2288 0 0,'0'0'3555'0'0,"0"0"-1236"0"0,0 0-627 0 0,0 0-28 0 0,0 0 49 0 0,0 0-78 0 0,0 0-255 0 0,0 0-418 0 0,0 0-386 0 0,0 0-207 0 0,0 0 1 0 0,0 0 84 0 0,0 0 108 0 0,8 3 38 0 0,16 4-138 0 0,2-1-173 0 0,-1 1 0 0 0,0 1 0 0 0,0 1 0 0 0,-1 2 0 0 0,-1 0 0 0 0,1 2 0 0 0,-2 0 0 0 0,17 14-289 0 0,-35-24 17 0 0,0 1 0 0 0,0 0 0 0 0,0 1 0 0 0,0-1 0 0 0,-1 1 0 0 0,0-1 1 0 0,0 1-1 0 0,0 0 0 0 0,0 0 0 0 0,-1 1 0 0 0,0-1 0 0 0,0 0 0 0 0,0 1 0 0 0,-1-1 0 0 0,0 1 0 0 0,0 0 1 0 0,0-1-1 0 0,-1 1 0 0 0,0 0 0 0 0,0 0 0 0 0,0-1 0 0 0,-1 1 0 0 0,0 0 0 0 0,0-1 0 0 0,0 1 0 0 0,-1-1 1 0 0,1 1-1 0 0,-4 4-17 0 0,-4 3-28 0 0,0-1 1 0 0,-2 1 0 0 0,1-2 0 0 0,-2 0 0 0 0,1 0 0 0 0,-2-1-1 0 0,1 0 1 0 0,-1-1 0 0 0,-1 0 0 0 0,1-1 0 0 0,-2-1-1 0 0,1 0 1 0 0,-1-1 0 0 0,0-1 0 0 0,0 0 0 0 0,0-1 0 0 0,-1-1-1 0 0,1 0 1 0 0,-1-1 0 0 0,0-1 0 0 0,-6 0 27 0 0,6-7-2195 0 0,10 1-2445 0 0,3 1-5337 0 0</inkml:trace>
  <inkml:trace contextRef="#ctx0" brushRef="#br0" timeOffset="20387.604">8073 281 0 0 0,'0'0'994'0'0,"0"0"280"0"0,0 0 139 0 0,0 0-41 0 0,0 0-145 0 0,0 0-147 0 0,0 0-90 0 0,-1-5 5 0 0,1 2-450 0 0,-2-9-370 0 0,4 3 4344 0 0,-1 8-3998 0 0,19-10 1700 0 0,-7 6-2017 0 0,-1 0 0 0 0,1 0 0 0 0,1 1 1 0 0,-1 1-1 0 0,0 1 0 0 0,1-1 0 0 0,0 2 0 0 0,-1 0 0 0 0,7 1-204 0 0,67 14 428 0 0,-3 42 197 0 0,-47 2-85 0 0,-30-42-422 0 0,0 1 0 0 0,0 0 0 0 0,-2 0-1 0 0,0 0 1 0 0,-1 0 0 0 0,-1 1-1 0 0,0 0 1 0 0,-1 4-118 0 0,7 140 641 0 0,32 213 208 0 0,-29-304-664 0 0,3-1-1 0 0,3 0 1 0 0,12 26-185 0 0,-25-80 39 0 0,1 1 1 0 0,1-1-1 0 0,1-1 0 0 0,0 1 0 0 0,1-1 0 0 0,0-1 0 0 0,1 0 0 0 0,1 0 0 0 0,1-1 0 0 0,1 2-39 0 0,91 55 607 0 0,-100-68-559 0 0,-1-1-1 0 0,1 1 1 0 0,1-1-1 0 0,-1 0 1 0 0,0 0-1 0 0,0-1 1 0 0,0 0-1 0 0,0 1 1 0 0,1-1-1 0 0,-1 0 1 0 0,0-1-1 0 0,0 1 1 0 0,0-1-1 0 0,0 0 0 0 0,0 0 1 0 0,0 0-1 0 0,0-1 1 0 0,0 1-1 0 0,0-1 1 0 0,0 0-1 0 0,0 0 1 0 0,-1 0-1 0 0,1-1 1 0 0,-1 1-1 0 0,0-1 1 0 0,0 0-1 0 0,0 0 1 0 0,2-3-48 0 0,-2 3 52 0 0,0-1 1 0 0,0 1-1 0 0,0-1 1 0 0,-1 0-1 0 0,0 0 1 0 0,0 0-1 0 0,0 0 1 0 0,0-1-1 0 0,-1 1 1 0 0,1 0-1 0 0,-1-1 1 0 0,0 1-1 0 0,-1-1 1 0 0,1 1-1 0 0,-1-1 1 0 0,0 0-1 0 0,0 1 1 0 0,0-1-1 0 0,-1-2-52 0 0,-1 6 1 0 0,0-1-1 0 0,0 1 1 0 0,0 0-1 0 0,0 0 1 0 0,0 0-1 0 0,0 0 1 0 0,0 0-1 0 0,0 0 1 0 0,-1 1-1 0 0,1-1 1 0 0,0 1-1 0 0,0-1 1 0 0,-1 1-1 0 0,1 0 1 0 0,0 0-1 0 0,-1 0 1 0 0,1 0-1 0 0,0 0 1 0 0,-1 1-1 0 0,1-1 1 0 0,0 1-1 0 0,-1-1 1 0 0,1 1-1 0 0,-1 0 0 0 0,-75 51-89 0 0,42 24 101 0 0,-12 54 157 0 0,43-117-155 0 0,1 0 0 0 0,0 1 0 0 0,1-1 0 0 0,1 1 0 0 0,0-1 0 0 0,0 1 0 0 0,2 0 0 0 0,0 0 0 0 0,0 0 0 0 0,2 4-14 0 0,27 82 82 0 0,49 129 91 0 0,-74-219-135 0 0,-1 1 1 0 0,-1 0 0 0 0,0 0-1 0 0,0 0 1 0 0,-1 0-1 0 0,-1 0 1 0 0,0 0-1 0 0,0 0 1 0 0,-1 0-1 0 0,-2 8-38 0 0,-3-9 37 0 0,1 0-1 0 0,-2 0 1 0 0,0-1-1 0 0,0 1 1 0 0,0-2-1 0 0,-1 1 1 0 0,-1-1-1 0 0,1 0 1 0 0,-1-1 0 0 0,0 0-1 0 0,-1-1 1 0 0,0 0-1 0 0,-6 3-36 0 0,9-5 11 0 0,-36 22 48 0 0,-1-2 0 0 0,-1-2 0 0 0,-1-2 1 0 0,-1-2-1 0 0,-46 11-59 0 0,91-27-38 0 0,0-1 0 0 0,0 0 1 0 0,0 0-1 0 0,-1-1 0 0 0,1 1 0 0 0,0 0 1 0 0,0-1-1 0 0,-1 1 0 0 0,1-1 0 0 0,-1 0 1 0 0,1 0-1 0 0,0 0 0 0 0,-1 0 0 0 0,1 0 0 0 0,0 0 1 0 0,-1-1-1 0 0,1 1 0 0 0,0-1 0 0 0,-1 0 1 0 0,1 1-1 0 0,0-1 0 0 0,0 0 0 0 0,0 0 1 0 0,0-1-1 0 0,0 1 0 0 0,0 0 0 0 0,0-1 1 0 0,0 1-1 0 0,0-1 0 0 0,1 0 0 0 0,-1 1 1 0 0,0-1-1 0 0,1 0 0 0 0,0 0 0 0 0,-1 0 1 0 0,1 0-1 0 0,0 0 0 0 0,0 0 0 0 0,0 0 1 0 0,0-1-1 0 0,1 1 0 0 0,-1-2 38 0 0,0-13-1227 0 0,1-3-922 0 0,1 6-2782 0 0,2 2-7188 0 0</inkml:trace>
  <inkml:trace contextRef="#ctx0" brushRef="#br0" timeOffset="22111.306">1134 1168 0 0 0,'0'0'1167'0'0,"0"0"337"0"0,0 0 166 0 0,0 0-19 0 0,0 0-137 0 0,0 0-181 0 0,0 0-162 0 0,36-7-132 0 0,110-23-88 0 0,-45 23 505 0 0,95 13 1598 0 0,106 20-3054 0 0,253 19 823 0 0,-28-4-230 0 0,-56-32-15 0 0,-297-11-514 0 0,746-8 319 0 0,-254 9-237 0 0,-80-6 132 0 0,386 3 1660 0 0,-670 15-1501 0 0,-11-10-37 0 0,27-6-536 0 0,-258 13-287 0 0,-32-3-1730 0 0,-1-3-4988 0 0,-22-2-3452 0 0</inkml:trace>
  <inkml:trace contextRef="#ctx0" brushRef="#br0" timeOffset="23388.678">1248 2604 0 0 0,'0'0'211'0'0,"0"0"573"0"0,0 0 375 0 0,0 0 254 0 0,0 0 200 0 0,0 0 14 0 0,32-5-163 0 0,99-15-164 0 0,31 4 2865 0 0,153-6-224 0 0,90 4-2714 0 0,468-34 103 0 0,-516 38-1170 0 0,476 0 531 0 0,-343 28-597 0 0,-143-25-58 0 0,781-12 496 0 0,-932 24-74 0 0,91-16 209 0 0,151 15-673 0 0,-187 7 17 0 0,-60-7 85 0 0,-68-7-40 0 0,-58 7 429 0 0,-12 0-1897 0 0,-24 0-8058 0 0,-32 0-2050 0 0</inkml:trace>
  <inkml:trace contextRef="#ctx0" brushRef="#br0" timeOffset="27769.355">9256 575 0 0 0,'0'0'343'0'0,"0"0"856"0"0,0 0 328 0 0,0 0 32 0 0,0 0-86 0 0,0 0-191 0 0,0 0-205 0 0,0 0-178 0 0,0 0-164 0 0,-4 22 2306 0 0,8-18-2671 0 0,1-1 0 0 0,0 0 1 0 0,0-1-1 0 0,0 1 1 0 0,0-1-1 0 0,1 0 0 0 0,-1 0 1 0 0,1-1-1 0 0,-1 1 0 0 0,1-1 1 0 0,0-1-1 0 0,-1 1 0 0 0,1-1 1 0 0,0 0-1 0 0,-1 0 0 0 0,1 0 1 0 0,0-1-371 0 0,15-3 459 0 0,0-1 1 0 0,0 0-1 0 0,-1-2 0 0 0,0 0 1 0 0,0-2-1 0 0,9-5-459 0 0,48-26 665 0 0,-2-2 0 0 0,-2-4-1 0 0,21-21-664 0 0,-83 57 107 0 0,-8 22 349 0 0,-12 104-313 0 0,-4 0-1 0 0,-6-1 1 0 0,-10 19-143 0 0,-105 392 571 0 0,98-356-463 0 0,31-127-153 0 0,-13-57-944 0 0,-21-46-3280 0 0,14-2-612 0 0,9 19-1713 0 0,10 25 1914 0 0,-2-1 287 0 0</inkml:trace>
  <inkml:trace contextRef="#ctx0" brushRef="#br0" timeOffset="28170.236">9346 1039 3961 0 0,'0'0'1277'0'0,"0"0"-331"0"0,0 0 0 0 0,0 0 387 0 0,0 0 258 0 0,0 0 110 0 0,0 0-37 0 0,0 0-124 0 0,0 0-145 0 0,0 0-212 0 0,0 0-168 0 0,0 0-131 0 0,35-2-121 0 0,108-9-54 0 0,-48-4 554 0 0,178-49 1437 0 0,-193 49-2167 0 0,-88 35-135 0 0,-3 0-317 0 0,1 1 1 0 0,1 0 0 0 0,1 1 0 0 0,1 0 0 0 0,1 0 0 0 0,1 0 0 0 0,1 1 0 0 0,0 0-1 0 0,2 0 1 0 0,1 0-82 0 0,1-17 7 0 0,16 94 108 0 0,-16-99-137 0 0,2-10-5153 0 0,-1 3 2063 0 0,0 2-3715 0 0,1 0-4779 0 0</inkml:trace>
  <inkml:trace contextRef="#ctx0" brushRef="#br0" timeOffset="28498.351">10269 1087 9082 0 0,'0'0'1532'0'0,"0"0"-210"0"0,0 0 85 0 0,0 0 132 0 0,0 0-48 0 0,0 0-212 0 0,0 0-279 0 0,0 0-277 0 0,0 0-218 0 0,0 0-134 0 0,-28 33-100 0 0,-84 104-69 0 0,76-70 36 0 0,36-57-185 0 0,-1-6-25 0 0,0 0 0 0 0,0 0 0 0 0,0 0 0 0 0,1 0 1 0 0,0 0-1 0 0,0 0 0 0 0,0 0 0 0 0,0 1 0 0 0,1-1 0 0 0,-1 0 0 0 0,1 0 0 0 0,0 0 0 0 0,1 0 0 0 0,-1 0 0 0 0,1-1 0 0 0,-1 1 0 0 0,1 0 1 0 0,0 0-1 0 0,0-1 0 0 0,1 0 0 0 0,-1 1 0 0 0,1-1 0 0 0,0 0 0 0 0,0 0 0 0 0,0 0 0 0 0,0-1 0 0 0,0 1 0 0 0,0-1 0 0 0,1 1 0 0 0,0-1 0 0 0,-1 0 1 0 0,1-1-1 0 0,0 1 0 0 0,0-1 0 0 0,0 1 0 0 0,0-1 0 0 0,0 0 0 0 0,0-1 0 0 0,2 1-28 0 0,2-1 111 0 0,0 0-1 0 0,1 0 1 0 0,-1-1-1 0 0,0-1 1 0 0,0 1-1 0 0,0-1 1 0 0,0-1-1 0 0,0 0 1 0 0,-1 0-1 0 0,1 0 1 0 0,-1-1-1 0 0,1 0 1 0 0,-1 0-1 0 0,-1-1 1 0 0,1 0-1 0 0,3-3-110 0 0,-2 2 47 0 0,0 0-1 0 0,0 0 0 0 0,-1 0 0 0 0,0-1 0 0 0,0 0 0 0 0,-1-1 0 0 0,0 1 0 0 0,-1-1 1 0 0,1-1-1 0 0,-1 1 0 0 0,-1-1 0 0 0,1 1 0 0 0,-2-1 0 0 0,1 0 0 0 0,-1-1 0 0 0,-1 1 1 0 0,1-1-1 0 0,-2 1 0 0 0,1-1 0 0 0,-1 1 0 0 0,-1-1 0 0 0,0 0 0 0 0,0 0 0 0 0,-2-7-46 0 0,0 13-60 0 0,0-1-1 0 0,-1 1 0 0 0,0-1 0 0 0,1 1 0 0 0,-2 0 0 0 0,1 0 1 0 0,0 0-1 0 0,-1 1 0 0 0,1-1 0 0 0,-1 1 0 0 0,0 0 0 0 0,-1 0 1 0 0,1 0-1 0 0,0 1 0 0 0,-1-1 0 0 0,1 1 0 0 0,-1 0 1 0 0,0 0-1 0 0,0 1 0 0 0,0-1 0 0 0,0 1 0 0 0,0 0 0 0 0,0 1 1 0 0,0-1-1 0 0,0 1 61 0 0,-50-4-9445 0 0,43 4-2214 0 0</inkml:trace>
  <inkml:trace contextRef="#ctx0" brushRef="#br0" timeOffset="28968.757">10694 649 9322 0 0,'0'0'1992'0'0,"0"0"-1131"0"0,0 0-521 0 0,0 0 202 0 0,0 0 445 0 0,0 0 286 0 0,0 0 19 0 0,0 0-185 0 0,0 0-250 0 0,0 0-155 0 0,0 0-109 0 0,0 0-86 0 0,-1 35-48 0 0,-4 110-52 0 0,4 146 1096 0 0,3-247-1476 0 0,0-8-62 0 0,-2 1 0 0 0,-1 0 0 0 0,-1-1 1 0 0,-6 28 34 0 0,0-31-841 0 0,8-33 548 0 0,0 0-52 0 0,0 0-52 0 0,10-65-6955 0 0,31-30 2136 0 0,-13 33 3443 0 0,19-56-3215 0 0,-37 94 3561 0 0</inkml:trace>
  <inkml:trace contextRef="#ctx0" brushRef="#br0" timeOffset="29247.148">10941 612 0 0 0,'0'0'3509'0'0,"0"0"-101"0"0,0 0-306 0 0,0 0-490 0 0,0 0-556 0 0,0 0-553 0 0,0 0-384 0 0,0 0-235 0 0,0 0-126 0 0,0 0-86 0 0,0 0-76 0 0,0 0-59 0 0,0 0-46 0 0,-7 34-35 0 0,-23 108-37 0 0,13-73-135 0 0,4 1-1 0 0,2 0 1 0 0,4 0-1 0 0,3 1 1 0 0,3 18-284 0 0,27 54-567 0 0,-15-129-1832 0 0,3-19-10629 0 0,-12 0 5482 0 0</inkml:trace>
  <inkml:trace contextRef="#ctx0" brushRef="#br0" timeOffset="29524.522">11215 947 5177 0 0,'0'0'2433'0'0,"0"0"-769"0"0,0 0-276 0 0,0 0 134 0 0,0 0 109 0 0,0 0-67 0 0,0 0-223 0 0,0 0-307 0 0,-18 34-315 0 0,-54 105-223 0 0,47-69-27 0 0,26-59-396 0 0,-2-7-33 0 0,0 1 0 0 0,1 0 1 0 0,-1 0-1 0 0,1 0 0 0 0,0 0 1 0 0,1-1-1 0 0,-1 1 0 0 0,1 0 1 0 0,0 0-1 0 0,0 0 0 0 0,0-1 1 0 0,1 1-1 0 0,0 0 0 0 0,0-1 1 0 0,0 0-1 0 0,0 1 0 0 0,1-1 1 0 0,-1 0-1 0 0,1 0 0 0 0,0 0 1 0 0,0-1-1 0 0,1 1 0 0 0,-1-1 1 0 0,1 0-1 0 0,0 1 0 0 0,0-2 1 0 0,0 1-1 0 0,0 0 0 0 0,0-1 1 0 0,1 0-1 0 0,-1 0 0 0 0,1 0 0 0 0,-1-1 1 0 0,2 1-41 0 0,1-1 118 0 0,-1-1-1 0 0,1 0 1 0 0,0-1 0 0 0,0 0 0 0 0,-1 0 0 0 0,1 0-1 0 0,-1 0 1 0 0,1-1 0 0 0,-1 0 0 0 0,1-1-1 0 0,-1 0 1 0 0,0 1 0 0 0,0-2 0 0 0,0 1 0 0 0,-1-1-1 0 0,1 0 1 0 0,-1 0 0 0 0,0-1 0 0 0,0 1 0 0 0,0-1-1 0 0,-1 0 1 0 0,0 0 0 0 0,0-1 0 0 0,0 1-1 0 0,0-1 1 0 0,-1 0 0 0 0,0 0 0 0 0,0-2-118 0 0,1 2-23 0 0,-1 0 0 0 0,-1 0 0 0 0,1-1 0 0 0,-1 1 0 0 0,0-1 0 0 0,-1 0 0 0 0,1 1 0 0 0,-1-1 0 0 0,-1 0 0 0 0,1 0 0 0 0,-1 0 0 0 0,0 0 0 0 0,-1 1 0 0 0,0-1 0 0 0,0 0 0 0 0,0 0 0 0 0,-1 0 0 0 0,0 1 0 0 0,0-1 0 0 0,-1 1 0 0 0,1 0 0 0 0,-1-1 0 0 0,-1 1 1 0 0,1 1-1 0 0,-1-1 0 0 0,0 0 0 0 0,-1 1 0 0 0,1 0 0 0 0,-1 0 0 0 0,0 0 0 0 0,-3-2 23 0 0,-31-17-1515 0 0,8 19-3769 0 0,18 5-2671 0 0</inkml:trace>
  <inkml:trace contextRef="#ctx0" brushRef="#br0" timeOffset="30005.152">11500 1039 13051 0 0,'0'0'2302'0'0,"0"0"-838"0"0,0 0-424 0 0,0 0-49 0 0,0 0-72 0 0,0 0-167 0 0,0 0-208 0 0,0 0-176 0 0,0 0-117 0 0,0 0-32 0 0,0 0-11 0 0,0 0-36 0 0,0 0-32 0 0,-5 11-40 0 0,-19 36-27 0 0,23-43-65 0 0,-1-1 0 0 0,1 1 0 0 0,0 0 0 0 0,0 0 0 0 0,1 0-1 0 0,-1 0 1 0 0,1 0 0 0 0,0 0 0 0 0,0 0 0 0 0,0 0 0 0 0,0 0 0 0 0,1 0 0 0 0,0-1 0 0 0,0 1-1 0 0,0 0 1 0 0,0 0 0 0 0,0 0 0 0 0,1-1 0 0 0,0 1 0 0 0,-1-1 0 0 0,1 1 0 0 0,1-1 0 0 0,0 3-8 0 0,1-2 54 0 0,0 0 1 0 0,1 0 0 0 0,-1 0 0 0 0,0 0-1 0 0,1 0 1 0 0,0-1 0 0 0,0 0 0 0 0,0 0-1 0 0,0 0 1 0 0,1-1 0 0 0,-1 0 0 0 0,1 0 0 0 0,-1 0-1 0 0,1-1 1 0 0,0 1 0 0 0,0-1 0 0 0,0-1-1 0 0,-1 1 1 0 0,1-1 0 0 0,0 0 0 0 0,0 0-1 0 0,0-1 1 0 0,0 0 0 0 0,0 0 0 0 0,-1 0-1 0 0,1-1 1 0 0,0 0 0 0 0,-1 0 0 0 0,1 0 0 0 0,1-2-55 0 0,12-7 222 0 0,0-1 1 0 0,0-1 0 0 0,-2-1-1 0 0,1 0 1 0 0,-2-1 0 0 0,11-13-223 0 0,70-66 317 0 0,-96 127-485 0 0,-2-28 165 0 0,0 1-1 0 0,0-1 0 0 0,1 1 1 0 0,0-1-1 0 0,0 1 0 0 0,1 0 1 0 0,-1-1-1 0 0,1 1 0 0 0,1-1 1 0 0,-1 1-1 0 0,1-1 0 0 0,-1 0 1 0 0,2 0-1 0 0,-1 0 0 0 0,1 0 1 0 0,-1 0-1 0 0,1 0 0 0 0,0 0 1 0 0,1-1-1 0 0,-1 0 0 0 0,1 1 1 0 0,0-1-1 0 0,0-1 0 0 0,1 1 1 0 0,-1-1-1 0 0,1 1 0 0 0,-1-1 1 0 0,1-1-1 0 0,0 1 1 0 0,0-1-1 0 0,4 2 4 0 0,6 0 67 0 0,-1-1 1 0 0,0 0 0 0 0,1-1-1 0 0,-1 0 1 0 0,1-1 0 0 0,0-1-1 0 0,-1-1 1 0 0,1 0-1 0 0,0-1 1 0 0,-1 0 0 0 0,1-1-1 0 0,-1-1 1 0 0,0 0-1 0 0,0-1 1 0 0,-1 0 0 0 0,1-1-1 0 0,-1-1 1 0 0,0 0-1 0 0,-1-1 1 0 0,0 0 0 0 0,0-1-1 0 0,-1 0 1 0 0,9-10-68 0 0,-10 9-85 0 0,-1-1 1 0 0,0 0-1 0 0,-1-1 1 0 0,0 0-1 0 0,0-1 1 0 0,-2 1-1 0 0,1-2 1 0 0,-2 1-1 0 0,0 0 1 0 0,0-1-1 0 0,-1 0 1 0 0,-1 0-1 0 0,0 0 1 0 0,-1-1-1 0 0,-1 1 1 0 0,0-11 84 0 0,-1 3-2076 0 0,0 7-3439 0 0,0 4-6727 0 0</inkml:trace>
  <inkml:trace contextRef="#ctx0" brushRef="#br0" timeOffset="39086.183">0 3521 0 0 0,'0'0'259'0'0,"0"0"866"0"0,0 0 578 0 0,0 0 206 0 0,0 0-25 0 0,0 0-169 0 0,0 0-183 0 0,0 0-159 0 0,0 0-136 0 0,0 0-110 0 0,0 0-105 0 0,0 0-86 0 0,35-14-80 0 0,110-43-89 0 0,-63 10 415 0 0,-71 39-993 0 0,-1 3-60 0 0,0 0 1 0 0,-1-1-1 0 0,0-1 1 0 0,0 0-1 0 0,0 0 0 0 0,-1 0 1 0 0,0-1-1 0 0,0 0 1 0 0,-1-1-1 0 0,0 0 1 0 0,0 0-1 0 0,-1 0 0 0 0,-1-1 1 0 0,0 0-1 0 0,0 0 1 0 0,0 0-1 0 0,-1-1 1 0 0,-1 1-1 0 0,0-1 1 0 0,0-1-130 0 0,-4 9 6 0 0,1 1 1 0 0,-1 0-1 0 0,1 0 1 0 0,-1 0-1 0 0,0-1 1 0 0,0 1-1 0 0,0 0 1 0 0,0 0 0 0 0,0 0-1 0 0,0 1 1 0 0,0-1-1 0 0,-1 0 1 0 0,1 0-1 0 0,-1 1 1 0 0,1-1-1 0 0,-1 0 1 0 0,0 1 0 0 0,1 0-1 0 0,-1-1 1 0 0,0 1-1 0 0,0 0 1 0 0,0 0-1 0 0,0 0 1 0 0,0 0-1 0 0,-1 1 1 0 0,1-1 0 0 0,0 0-1 0 0,0 1 1 0 0,0-1-1 0 0,-1 1 1 0 0,1 0-1 0 0,0 0 1 0 0,0 0-1 0 0,-1 0 1 0 0,0 0-7 0 0,-82 14-407 0 0,70-6 394 0 0,2 0 0 0 0,-1 2 0 0 0,1 0 1 0 0,0 0-1 0 0,1 1 0 0 0,0 0 0 0 0,1 1 0 0 0,0 1 0 0 0,1 0 0 0 0,1 0 0 0 0,0 1 0 0 0,0 0 0 0 0,2 1 0 0 0,0-1 1 0 0,0 1-1 0 0,1 1 0 0 0,1-1 0 0 0,1 1 0 0 0,0 0 0 0 0,1 0 0 0 0,1 1 0 0 0,0 7 13 0 0,0-15 19 0 0,2 1-1 0 0,-1-1 1 0 0,1 0 0 0 0,0 0-1 0 0,1 0 1 0 0,0 0-1 0 0,0 0 1 0 0,1 0 0 0 0,0 0-1 0 0,1 0 1 0 0,0 0 0 0 0,0-1-1 0 0,1 1 1 0 0,0-1-1 0 0,0 0 1 0 0,1 0 0 0 0,0-1-1 0 0,0 1 1 0 0,1-1 0 0 0,0 0-1 0 0,1-1 1 0 0,-1 1-1 0 0,1-1 1 0 0,0-1 0 0 0,1 1-1 0 0,-1-1 1 0 0,4 1-19 0 0,5 0 49 0 0,1-1 0 0 0,0 0 0 0 0,1-2 0 0 0,-1 0 0 0 0,0-1 0 0 0,1 0 0 0 0,0-1-1 0 0,-1-2 1 0 0,1 1 0 0 0,9-3-49 0 0,-12-1-160 0 0,1-1 0 0 0,-1 0 1 0 0,0-1-1 0 0,-1-1 0 0 0,1 0 0 0 0,-1-1 0 0 0,-1 0 0 0 0,1-1 0 0 0,-1-1 0 0 0,-1 0 0 0 0,0 0 0 0 0,0-2 0 0 0,0 0 160 0 0,23-24-3427 0 0,-13 10-4179 0 0,-12 14-1217 0 0</inkml:trace>
  <inkml:trace contextRef="#ctx0" brushRef="#br0" timeOffset="39474.257">656 3521 1504 0 0,'0'0'2588'0'0,"0"0"-957"0"0,0 0-240 0 0,0 0 118 0 0,0 0 148 0 0,0 0 36 0 0,0 0-58 0 0,0 0-73 0 0,0 0-95 0 0,0 0-97 0 0,0 0-130 0 0,0 0-167 0 0,0 0-164 0 0,18 5-148 0 0,58 11-134 0 0,-73-16-594 0 0,-1 0 0 0 0,1 0 0 0 0,-1-1 0 0 0,1 1 0 0 0,-1 0 0 0 0,0-1 0 0 0,1 0 0 0 0,-1 1 0 0 0,1-1 0 0 0,-1 0 0 0 0,0 0 0 0 0,0 0 0 0 0,1-1 0 0 0,-1 1 1 0 0,0 0-1 0 0,0-1 0 0 0,0 1 0 0 0,-1-1 0 0 0,1 0 0 0 0,0 0 0 0 0,-1 0 0 0 0,1 0 0 0 0,0-1-33 0 0,7-7 161 0 0,107-114 978 0 0,-22-9-711 0 0,-97 196-744 0 0,-5 76 343 0 0,9-133-21 0 0,0-1-1 0 0,0 1 0 0 0,0-1 0 0 0,1 1 1 0 0,0-1-1 0 0,0 1 0 0 0,1-1 0 0 0,-1 0 1 0 0,1 0-1 0 0,0 0 0 0 0,1 0 0 0 0,-1-1 1 0 0,1 1-1 0 0,0-1 0 0 0,0 0 0 0 0,0 0 1 0 0,1 0-1 0 0,-1-1 0 0 0,1 0 1 0 0,0 1-1 0 0,0-2 0 0 0,0 1 0 0 0,1 0-5 0 0,4 1 56 0 0,0-1-1 0 0,1 0 0 0 0,-1-1 1 0 0,1 0-1 0 0,-1 0 0 0 0,1-1 1 0 0,0-1-1 0 0,0 0 0 0 0,0 0 0 0 0,-1-1 1 0 0,1 0-1 0 0,0-1 0 0 0,-1 0 1 0 0,1-1-1 0 0,-1 0 0 0 0,0-1 1 0 0,0 0-1 0 0,0 0 0 0 0,0-1 1 0 0,-1 0-1 0 0,0-1 0 0 0,0 0 1 0 0,1-2-56 0 0,3-2-21 0 0,-1 0 1 0 0,0-1 0 0 0,-1-1 0 0 0,0 0 0 0 0,-1 0-1 0 0,0-1 1 0 0,-1 0 0 0 0,-1-1 0 0 0,0 0 20 0 0,5-18-3503 0 0,-5-2-3451 0 0,-8 27-4712 0 0</inkml:trace>
  <inkml:trace contextRef="#ctx0" brushRef="#br0" timeOffset="39989.658">1753 3355 10274 0 0,'0'0'3072'0'0,"0"0"-1032"0"0,0 0-368 0 0,0 0 13 0 0,0 0-81 0 0,0 0-260 0 0,0 0-433 0 0,0 0-389 0 0,0 0-260 0 0,0 0-152 0 0,0 0-53 0 0,0 0-21 0 0,0 0-7 0 0,-16 20-9 0 0,-48 66-1 0 0,28-16-23 0 0,33-65 2 0 0,0 0 1 0 0,1 1-1 0 0,-1-1 0 0 0,1 0 0 0 0,1 1 1 0 0,-1 0-1 0 0,1-1 0 0 0,0 1 0 0 0,0 0 1 0 0,1-1-1 0 0,-1 1 0 0 0,1 0 0 0 0,0 0 1 0 0,1 0-1 0 0,0-1 0 0 0,0 1 0 0 0,0 0 1 0 0,0-1-1 0 0,1 1 0 0 0,0-1 0 0 0,0 1 1 0 0,1-1-1 0 0,-1 0 0 0 0,1 0 0 0 0,0 0 1 0 0,1 0-1 0 0,-1 0 0 0 0,1-1 0 0 0,0 0 1 0 0,0 1-1 0 0,0-2 0 0 0,0 1 0 0 0,1 0 1 0 0,0-1-1 0 0,0 0 0 0 0,0 0 1 0 0,0 0-1 0 0,0-1 0 0 0,5 2 2 0 0,-1-2 102 0 0,1 0 0 0 0,-1-1-1 0 0,1 0 1 0 0,0-1 0 0 0,-1 0 0 0 0,1 0-1 0 0,0-1 1 0 0,-1-1 0 0 0,1 1 0 0 0,-1-2 0 0 0,0 1-1 0 0,1-1 1 0 0,-1-1 0 0 0,0 1 0 0 0,-1-2-1 0 0,1 1 1 0 0,-1-1 0 0 0,0 0 0 0 0,0-1 0 0 0,0 0-1 0 0,-1 0 1 0 0,1-2-102 0 0,12-12 173 0 0,-1 0-1 0 0,-1-1 0 0 0,0-2 1 0 0,-2 1-1 0 0,-1-2 0 0 0,-1 0 1 0 0,-1-1-1 0 0,-1 0 0 0 0,4-15-172 0 0,0 7-55 0 0,-3-1 1 0 0,0 0-1 0 0,-3-1 0 0 0,0-1 0 0 0,-3 0 0 0 0,-1 0 1 0 0,-1 0-1 0 0,-2-1 0 0 0,-2 1 0 0 0,-2-28 55 0 0,-2 48-62 0 0,1 0 0 0 0,-2 1-1 0 0,0-1 1 0 0,-1 1 0 0 0,-1 1 0 0 0,0-1 0 0 0,-1 1-1 0 0,0 0 1 0 0,-1 0 0 0 0,-1 1 0 0 0,0 0 0 0 0,-1 0-1 0 0,0 1 1 0 0,-3-2 62 0 0,8 10-13 0 0,0 0-1 0 0,0 1 1 0 0,0 0-1 0 0,-1 0 1 0 0,1 0-1 0 0,-1 1 1 0 0,1-1-1 0 0,-1 1 1 0 0,0 1-1 0 0,0-1 1 0 0,0 1-1 0 0,0 0 1 0 0,0 0-1 0 0,0 1 1 0 0,0 0-1 0 0,0 0 1 0 0,0 0-1 0 0,0 1 1 0 0,0 0-1 0 0,0 0 1 0 0,0 0-1 0 0,0 1 1 0 0,0 0-1 0 0,0 0 1 0 0,1 0-1 0 0,-1 1 1 0 0,1 0-1 0 0,0 0 1 0 0,0 0-1 0 0,0 1 1 0 0,0 0-1 0 0,0 0 1 0 0,1 0-1 0 0,0 0 1 0 0,0 1-1 0 0,0 0 1 0 0,0 0-1 0 0,1 0 1 0 0,-1 0-1 0 0,2 0 1 0 0,-3 5 13 0 0,-5 10 15 0 0,1 0-1 0 0,2 0 1 0 0,0 1 0 0 0,0 0 0 0 0,2 0-1 0 0,1 0 1 0 0,1 1 0 0 0,0 0 0 0 0,2 0-1 0 0,1-1 1 0 0,0 1 0 0 0,2 0 0 0 0,1 8-15 0 0,1 3 34 0 0,1-1-1 0 0,2 1 1 0 0,1-1 0 0 0,1-1-1 0 0,2 0 1 0 0,1 0 0 0 0,1-1-1 0 0,2 0 1 0 0,1-1 0 0 0,1-1 0 0 0,4 3-34 0 0,-13-18 3 0 0,1-1 1 0 0,0 0 0 0 0,1-1-1 0 0,0 0 1 0 0,0 0-1 0 0,1-1 1 0 0,1 0 0 0 0,0-1-1 0 0,0-1 1 0 0,0 0 0 0 0,1 0-1 0 0,1-1 1 0 0,-1-1 0 0 0,1 0-1 0 0,0-1 1 0 0,0-1 0 0 0,1 0-1 0 0,-1-1 1 0 0,15 2-4 0 0,-9-5-459 0 0,24 0-423 0 0,-18-8-5704 0 0,-18 1-5257 0 0</inkml:trace>
  <inkml:trace contextRef="#ctx0" brushRef="#br0" timeOffset="40780.683">3472 2884 9130 0 0,'0'0'2102'0'0,"0"0"-295"0"0,0 0-186 0 0,0 0-75 0 0,0 0-120 0 0,0 0-177 0 0,0 0-236 0 0,0 0-233 0 0,0 0-203 0 0,0 0-158 0 0,0 0-132 0 0,0 0-74 0 0,0 3 52 0 0,-2 24 254 0 0,1-1-1 0 0,1 1 0 0 0,1-1 1 0 0,2 0-1 0 0,5 23-518 0 0,3 53 752 0 0,6 119 103 0 0,12 56-743 0 0,-27-225-1974 0 0,-25-49-7264 0 0,20-3 4904 0 0,-2 0-7074 0 0</inkml:trace>
  <inkml:trace contextRef="#ctx0" brushRef="#br0" timeOffset="41193.392">3224 3303 8210 0 0,'0'0'1915'0'0,"0"0"-431"0"0,0 0-306 0 0,0 0 27 0 0,0 0 101 0 0,0 0-6 0 0,0 0-126 0 0,0 0-221 0 0,0 0-221 0 0,0 0-166 0 0,0 0-133 0 0,31-7-107 0 0,101-25-58 0 0,-46 23 137 0 0,309-9-1425 0 0,-283 11-3196 0 0,-115 26 4370 0 0,-68 72 1910 0 0,67-85-1995 0 0,0 0-1 0 0,0 0 0 0 0,1 1 1 0 0,0-1-1 0 0,0 1 1 0 0,0-1-1 0 0,1 1 0 0 0,0 0 1 0 0,0 0-1 0 0,1 0 1 0 0,0 0-1 0 0,0 0 0 0 0,1 0 1 0 0,0 1-1 0 0,0-1 1 0 0,0 0-1 0 0,1 0 0 0 0,0 0 1 0 0,1 0-1 0 0,-1 0 0 0 0,1 0 1 0 0,1 0-1 0 0,-1 0 1 0 0,1-1-1 0 0,0 1 0 0 0,1-1 1 0 0,0 0-1 0 0,0 0 1 0 0,0 0-1 0 0,0-1 0 0 0,1 1 1 0 0,4 3-69 0 0,-1-4 139 0 0,-1 0-1 0 0,1 0 1 0 0,0-1 0 0 0,0-1 0 0 0,1 1 0 0 0,-1-1-1 0 0,1 0 1 0 0,-1-1 0 0 0,1 0 0 0 0,0-1-1 0 0,0 0 1 0 0,0 0 0 0 0,0-1 0 0 0,0 0 0 0 0,0 0-1 0 0,0-1 1 0 0,0 0 0 0 0,-1-1 0 0 0,1 0 0 0 0,0 0-1 0 0,-1-1 1 0 0,1 0 0 0 0,-1 0 0 0 0,0-1 0 0 0,0 0-1 0 0,0-1 1 0 0,1-1-139 0 0,-3 2 72 0 0,-1 0 0 0 0,0 0 0 0 0,0 0-1 0 0,0-1 1 0 0,0 0 0 0 0,-1 0 0 0 0,1-1 0 0 0,-1 1-1 0 0,-1-1 1 0 0,1 0 0 0 0,-1 0 0 0 0,0 0 0 0 0,0 0-1 0 0,-1 0 1 0 0,0-1 0 0 0,0 1 0 0 0,0-1 0 0 0,-1 0-1 0 0,0 0 1 0 0,0 1 0 0 0,-1-1 0 0 0,0 0 0 0 0,0 0-1 0 0,0 0 1 0 0,-1 1 0 0 0,0-1 0 0 0,0 0 0 0 0,-1 1-1 0 0,0-1 1 0 0,0 1 0 0 0,-2-3-72 0 0,-2 0-48 0 0,0 1 1 0 0,-1 1-1 0 0,1-1 1 0 0,-2 1-1 0 0,1 0 1 0 0,-1 1-1 0 0,0-1 0 0 0,-1 2 1 0 0,1-1-1 0 0,-1 1 1 0 0,0 0-1 0 0,0 1 1 0 0,-1 0-1 0 0,1 1 1 0 0,-1 0-1 0 0,0 0 0 0 0,0 1 1 0 0,0 0-1 0 0,-8 0 48 0 0,-68 16-7667 0 0,75-10-3968 0 0</inkml:trace>
  <inkml:trace contextRef="#ctx0" brushRef="#br0" timeOffset="42220.24">5068 3510 0 0 0,'0'0'457'0'0,"0"0"376"0"0,0 0 342 0 0,0 0 360 0 0,0 0 281 0 0,0 0 32 0 0,0 0-106 0 0,0 0-186 0 0,0 0-143 0 0,0 0-105 0 0,0 0-165 0 0,0 0-152 0 0,0 0-104 0 0,0 3-31 0 0,0-4-788 0 0,0 1-1 0 0,0-1 1 0 0,0 1 0 0 0,0-1 0 0 0,0 1 0 0 0,1-1 0 0 0,-1 1-1 0 0,0-1 1 0 0,0 1 0 0 0,0-1 0 0 0,0 1 0 0 0,1-1 0 0 0,-1 1-1 0 0,0-1 1 0 0,0 1 0 0 0,1-1 0 0 0,-1 1 0 0 0,0 0 0 0 0,1-1 0 0 0,-1 1-1 0 0,0 0 1 0 0,1-1 0 0 0,-1 1 0 0 0,1 0 0 0 0,-1-1 0 0 0,1 1-1 0 0,-1 0 1 0 0,1 0 0 0 0,-1-1 0 0 0,1 1 0 0 0,-1 0 0 0 0,1 0-1 0 0,-1 0 1 0 0,1 0 0 0 0,-1 0 0 0 0,1 0 0 0 0,-1 0 0 0 0,1 0-1 0 0,-1 0 1 0 0,1 0 0 0 0,-1 0 0 0 0,1 0 0 0 0,-1 0 0 0 0,1 0-1 0 0,-1 0 1 0 0,1 1 0 0 0,-1-1 0 0 0,1 0 0 0 0,-1 0 0 0 0,1 1-1 0 0,-1-1 1 0 0,0 0 0 0 0,1 1 0 0 0,-1-1 0 0 0,1 0 0 0 0,-1 1 0 0 0,0-1-1 0 0,1 0 1 0 0,-1 1 0 0 0,0-1 0 0 0,1 1 0 0 0,-1-1 0 0 0,0 1-1 0 0,0-1 1 0 0,1 1-68 0 0,5-7 146 0 0,123-148 2827 0 0,-121 144-2893 0 0,-7 8-67 0 0,-1 1-1 0 0,1-1 0 0 0,0 0 1 0 0,0 1-1 0 0,0-1 0 0 0,-1 1 1 0 0,1-1-1 0 0,1 1 1 0 0,-1-1-1 0 0,0 1 0 0 0,0 0 1 0 0,0-1-1 0 0,1 1 0 0 0,-1 0 1 0 0,1 0-1 0 0,-1 0 0 0 0,1 0 1 0 0,-1 0-1 0 0,1 0 0 0 0,0 1 1 0 0,-1-1-1 0 0,1 0 0 0 0,0 1 1 0 0,-1 0-1 0 0,1-1 0 0 0,0 1 1 0 0,0 0-1 0 0,0 0 0 0 0,-1 0 1 0 0,1 0-1 0 0,0 0 0 0 0,0 0 1 0 0,0 0-1 0 0,-1 1 0 0 0,1-1 1 0 0,0 1-1 0 0,0-1 0 0 0,-1 1 1 0 0,1 0-1 0 0,-1-1 0 0 0,1 1 1 0 0,0 0-1 0 0,-1 0 0 0 0,1 0 1 0 0,-1 0-1 0 0,1 1-12 0 0,15 30 72 0 0,-2-1 1 0 0,-1 2-1 0 0,-1 0 0 0 0,-2 0 0 0 0,-1 1 0 0 0,-2 1 1 0 0,-2-1-1 0 0,-1 1 0 0 0,-1 0 0 0 0,-2 1 1 0 0,-1-1-1 0 0,-2 0 0 0 0,-3 9-72 0 0,5-25 18 0 0,-1 0-1 0 0,-1 1 1 0 0,0-1 0 0 0,-2 0-1 0 0,0 0 1 0 0,-1 0-1 0 0,-1-1 1 0 0,-1 1 0 0 0,0-1-1 0 0,-2 0 1 0 0,0-1 0 0 0,0 1-1 0 0,-2-2 1 0 0,0 1 0 0 0,-1-1-1 0 0,-1-1 1 0 0,0 0-1 0 0,-12 10-17 0 0,23-23 6 0 0,-1-1-1 0 0,1 1 0 0 0,-1 0 1 0 0,1-1-1 0 0,-1 1 0 0 0,0-1 0 0 0,1 1 1 0 0,-1-1-1 0 0,0 0 0 0 0,0 0 0 0 0,0 0 1 0 0,0 0-1 0 0,0 0 0 0 0,-1 0 1 0 0,1 0-1 0 0,0-1 0 0 0,0 1 0 0 0,0-1 1 0 0,-1 0-1 0 0,1 1 0 0 0,0-1 0 0 0,-1 0 1 0 0,1-1-1 0 0,0 1 0 0 0,0 0 1 0 0,-1 0-1 0 0,1-1 0 0 0,0 0 0 0 0,0 1 1 0 0,0-1-1 0 0,0 0 0 0 0,0 0 1 0 0,0 0-1 0 0,0 0 0 0 0,0 0 0 0 0,0-1 1 0 0,0 1-1 0 0,0-1 0 0 0,1 1 0 0 0,-1-1 1 0 0,1 1-1 0 0,-1-1 0 0 0,1 0 1 0 0,-1 0-1 0 0,0-2-5 0 0,-1-12 9 0 0,1-1 1 0 0,0 0 0 0 0,1 0-1 0 0,1 0 1 0 0,1 1-1 0 0,0-1 1 0 0,1 0 0 0 0,1 0-1 0 0,0 1 1 0 0,1-1-1 0 0,1 1 1 0 0,1 0 0 0 0,0 1-1 0 0,1-1 1 0 0,4-5-10 0 0,17-42 10 0 0,2 1 0 0 0,3 2 0 0 0,3 1 1 0 0,20-23-11 0 0,-29 46 4 0 0,3 0 1 0 0,0 2 0 0 0,2 1 0 0 0,2 1 0 0 0,1 2 0 0 0,1 2 0 0 0,1 1 0 0 0,2 2 0 0 0,0 1 0 0 0,2 2 0 0 0,6 0-5 0 0,-42 19 5 0 0,-1 1 1 0 0,1 0 0 0 0,-1 1 0 0 0,1-1 0 0 0,0 1 0 0 0,0 0 0 0 0,-1 0 0 0 0,1 1 0 0 0,0-1 0 0 0,0 1 0 0 0,0 0 0 0 0,0 0 0 0 0,0 1 0 0 0,0-1 0 0 0,2 2-6 0 0,2 49 52 0 0,-12-35-36 0 0,-1 1-1 0 0,-1 0 1 0 0,-1-1 0 0 0,0 0 0 0 0,-1 0 0 0 0,-1 0-1 0 0,0-1 1 0 0,-1 0 0 0 0,0-1 0 0 0,-2 0 0 0 0,1 0-1 0 0,-2-1 1 0 0,0-1 0 0 0,-3 3-16 0 0,0 2 14 0 0,-16 16-24 0 0,-2 0 0 0 0,-1-2 0 0 0,-2-2 0 0 0,-1-1 0 0 0,-1-1 0 0 0,-12 3 10 0 0,41-24-230 0 0,-1 0 1 0 0,0-1 0 0 0,0 0 0 0 0,0-1 0 0 0,-1 0 0 0 0,1-1 0 0 0,-1 0 0 0 0,0-1 0 0 0,0 0-1 0 0,-1 0 230 0 0,11-4-315 0 0,0 1-1 0 0,1-1 0 0 0,0 0 0 0 0,-1 1 0 0 0,1-1 0 0 0,0 0 0 0 0,-1 0 1 0 0,1 1-1 0 0,0-1 0 0 0,0 0 0 0 0,1 0 0 0 0,-1 1 0 0 0,0-1 0 0 0,1 0 1 0 0,-1 0-1 0 0,1 1 0 0 0,-1-1 0 0 0,1 0 0 0 0,0 1 0 0 0,-1-1 0 0 0,1 1 0 0 0,0-1 1 0 0,0 1-1 0 0,0-1 0 0 0,1 1 0 0 0,-1 0 316 0 0,10-16-6145 0 0,0 4-4991 0 0</inkml:trace>
  <inkml:trace contextRef="#ctx0" brushRef="#br0" timeOffset="42710.064">6199 3208 8242 0 0,'0'0'1837'0'0,"0"0"-318"0"0,0 0 11 0 0,0 0 203 0 0,0 0 54 0 0,0 0-142 0 0,0 0-235 0 0,0 0-286 0 0,0 0-214 0 0,0 0-164 0 0,0 0-115 0 0,0 0-112 0 0,0 0-110 0 0,-18 27-78 0 0,-56 88-77 0 0,-3-29 328 0 0,75-84-566 0 0,-5 3 7 0 0,1 1-1 0 0,0 0 1 0 0,1 0-1 0 0,-1 0 1 0 0,1 1-1 0 0,0-1 1 0 0,1 1 0 0 0,-1 1-1 0 0,2-1 1 0 0,-1 0-1 0 0,1 1 1 0 0,0 0-1 0 0,0 0 1 0 0,1 0 0 0 0,0 0-1 0 0,1 0 1 0 0,-1 0-1 0 0,2 1 1 0 0,-1-1-1 0 0,1 0 1 0 0,0 0-1 0 0,1 3-22 0 0,3-7 13 0 0,0-1-1 0 0,0 1 0 0 0,0-1 0 0 0,1 0 0 0 0,-1 0 0 0 0,1-1 0 0 0,-1 1 0 0 0,1-1 1 0 0,0 0-1 0 0,0 0 0 0 0,0-1 0 0 0,0 1 0 0 0,0-1 0 0 0,1 0 0 0 0,-1-1 0 0 0,0 1 1 0 0,0-1-1 0 0,1 0 0 0 0,-1 0 0 0 0,0-1 0 0 0,0 1 0 0 0,1-1 0 0 0,1-1-12 0 0,-4 2 16 0 0,16-3 73 0 0,0 0 0 0 0,0-1-1 0 0,-1-1 1 0 0,1-1 0 0 0,-1-1-1 0 0,0 0 1 0 0,-1-1 0 0 0,0-1-1 0 0,0 0 1 0 0,-1-2 0 0 0,0 0-1 0 0,-1-1 1 0 0,0 0 0 0 0,9-10-89 0 0,-16 12 64 0 0,0 1-1 0 0,0-1 1 0 0,-1-1 0 0 0,-1 0 0 0 0,0 0 0 0 0,0 0-1 0 0,-1 0 1 0 0,0-1 0 0 0,-1 0 0 0 0,-1 0-1 0 0,2-6-63 0 0,-4 12 10 0 0,1 0 0 0 0,-2 0 0 0 0,1 0 0 0 0,0-1 0 0 0,-1 1 0 0 0,0 0 0 0 0,-1 0 0 0 0,1-1 0 0 0,-1 1 0 0 0,0 0-1 0 0,-1 0 1 0 0,0 0 0 0 0,0 0 0 0 0,0 0 0 0 0,0 1 0 0 0,-1-1 0 0 0,0 0 0 0 0,0 1 0 0 0,-1 0 0 0 0,1 0 0 0 0,-1 0-1 0 0,0 0 1 0 0,-4-2-10 0 0,3 1-87 0 0,-1 2-1 0 0,1-1 0 0 0,-1 1 0 0 0,-1 0 0 0 0,1 0 0 0 0,0 0 1 0 0,-1 1-1 0 0,0 0 0 0 0,0 1 0 0 0,0-1 0 0 0,0 1 1 0 0,0 1-1 0 0,0-1 0 0 0,0 1 0 0 0,-1 0 0 0 0,1 1 1 0 0,0 0-1 0 0,-1 0 0 0 0,1 1 0 0 0,-1-1 0 0 0,1 2 1 0 0,0-1-1 0 0,0 1 0 0 0,0 0 0 0 0,0 0 0 0 0,0 1 0 0 0,0 0 1 0 0,1 0-1 0 0,-1 1 0 0 0,1 0 0 0 0,0 0 0 0 0,-4 3 88 0 0,-20 26-2219 0 0,13-9-3727 0 0,8-12-5665 0 0</inkml:trace>
  <inkml:trace contextRef="#ctx0" brushRef="#br0" timeOffset="43068.013">6710 3303 18364 0 0,'0'0'1008'0'0,"0"0"-516"0"0,0 0-118 0 0,0 0 116 0 0,0 0 109 0 0,0 0 13 0 0,0 0-92 0 0,0 0-131 0 0,0 0-104 0 0,0 0-118 0 0,-9 33-70 0 0,-30 100-53 0 0,25-49-1143 0 0,14-83 435 0 0,0-1-302 0 0,7-11-8105 0 0,-5 7-1722 0 0</inkml:trace>
  <inkml:trace contextRef="#ctx0" brushRef="#br0" timeOffset="43318.789">6732 2744 7730 0 0,'0'0'4801'0'0,"0"0"-2241"0"0,0 0-567 0 0,0 0-425 0 0,0 0-304 0 0,0 0-392 0 0,0 0-335 0 0,0 0-297 0 0,0 0-160 0 0,0 0-64 0 0,0 0-32 0 0,0 0-64 0 0,0 0-128 0 0,0 0-113 0 0,-20 125-311 0 0,22-88-552 0 0,-2-11-2073 0 0,2-8-9153 0 0</inkml:trace>
  <inkml:trace contextRef="#ctx0" brushRef="#br0" timeOffset="43573.883">6922 3502 9618 0 0,'0'0'2393'0'0,"0"0"-364"0"0,0 0 4 0 0,0 0 31 0 0,0 0-242 0 0,0 0-463 0 0,0 0-452 0 0,0 0-315 0 0,0 0-168 0 0,0 0-43 0 0,0 0-7 0 0,0 0-39 0 0,0 0-26 0 0,17-29-32 0 0,51-93-38 0 0,25-43 330 0 0,-93 164-583 0 0,1 1 0 0 0,-1-1 0 0 0,0 0-1 0 0,1 0 1 0 0,-1 1 0 0 0,0-1-1 0 0,1 0 1 0 0,-1 1 0 0 0,1-1-1 0 0,-1 0 1 0 0,1 1 0 0 0,-1-1-1 0 0,1 0 1 0 0,0 1 0 0 0,-1-1-1 0 0,1 1 1 0 0,-1-1 0 0 0,1 1-1 0 0,0 0 1 0 0,0-1 0 0 0,-1 1-1 0 0,1-1 1 0 0,0 1 0 0 0,0 0-1 0 0,0 0 1 0 0,-1 0 0 0 0,1-1-1 0 0,0 1 1 0 0,0 0 0 0 0,0 0 0 0 0,-1 0-1 0 0,1 0 1 0 0,0 0 0 0 0,0 1-1 0 0,0-1 1 0 0,0 0 0 0 0,-1 0-1 0 0,1 0 1 0 0,0 1 0 0 0,0-1-1 0 0,-1 0 1 0 0,1 1 0 0 0,0-1-1 0 0,0 1 1 0 0,-1-1 0 0 0,1 1-1 0 0,-1-1 1 0 0,1 1 0 0 0,0-1-1 0 0,-1 1 1 0 0,1 0 0 0 0,-1-1-1 0 0,1 1 1 0 0,-1 0 0 0 0,1-1-1 0 0,-1 1 1 0 0,0 0 0 0 0,1 0 0 0 0,-1-1-1 0 0,0 1 1 0 0,0 0 0 0 0,0 0-1 0 0,1 0 1 0 0,-1-1 0 0 0,0 2 14 0 0,4 68-93 0 0,-5-64 93 0 0,0 1 0 0 0,1-1 0 0 0,-1 1 0 0 0,1-1 0 0 0,0 1 0 0 0,1-1 0 0 0,0 0 0 0 0,0 1 0 0 0,0-1 0 0 0,1 0 0 0 0,0 1 0 0 0,0-1 0 0 0,0 0 0 0 0,1 0 0 0 0,0 0 0 0 0,0-1 0 0 0,1 1 0 0 0,0-1 0 0 0,0 0 0 0 0,0 0 1 0 0,0 0-1 0 0,1 0 0 0 0,1 0 0 0 0,-2-4 73 0 0,1 0 0 0 0,0-1 0 0 0,0 0 0 0 0,-1 0 0 0 0,1 0 0 0 0,0-1 0 0 0,0 1 0 0 0,-1-1 0 0 0,1 0 0 0 0,-1 0 0 0 0,1-1 0 0 0,-1 0-1 0 0,1 1 1 0 0,-1-1 0 0 0,0-1 0 0 0,0 1 0 0 0,0-1 0 0 0,0 1 0 0 0,0-1 0 0 0,-1 0 0 0 0,1-1 0 0 0,-1 1 0 0 0,0-1 0 0 0,0 1 0 0 0,0-1 0 0 0,0 0-73 0 0,7-7-19 0 0,0-1-1 0 0,-1 1 1 0 0,-1-2-1 0 0,0 1 1 0 0,0-1-1 0 0,-1-1 1 0 0,-1 1-1 0 0,0-1 1 0 0,-1 0-1 0 0,-1 0 1 0 0,0-1-1 0 0,-1 0 1 0 0,1-6 19 0 0,3-9-2416 0 0,-3 18-1275 0 0,-2 0-4446 0 0,-1 4-3966 0 0</inkml:trace>
  <inkml:trace contextRef="#ctx0" brushRef="#br0" timeOffset="43752.867">7809 2667 19396 0 0,'0'0'1260'0'0,"0"0"-573"0"0,0 0-280 0 0,0 0 140 0 0,0 0 260 0 0,0 0 119 0 0,0 0-24 0 0,0 0-109 0 0,0 0-163 0 0,4 32-121 0 0,9 105-85 0 0,-10-94-240 0 0,-2 0-1 0 0,-1 0 1 0 0,-3 0-1 0 0,-1 0 1 0 0,-8 30-184 0 0,1-7 75 0 0,-18 297-3203 0 0,29-362 2219 0 0,0-1-257 0 0,0 0-326 0 0,-2-15-10365 0 0,0 8 2128 0 0</inkml:trace>
  <inkml:trace contextRef="#ctx0" brushRef="#br0" timeOffset="43939.219">7526 3057 10186 0 0,'0'0'4991'0'0,"0"0"-2490"0"0,0 0-1324 0 0,0 0-416 0 0,0 0-147 0 0,0 0 52 0 0,0 0 65 0 0,0 0 1 0 0,0 0-50 0 0,0 0-142 0 0,0 0-139 0 0,0 0-94 0 0,0 0-71 0 0,27 9-49 0 0,89 29-36 0 0,-84-27-380 0 0,1-2 1 0 0,0-1 0 0 0,1-2-1 0 0,-1-1 1 0 0,35 0 228 0 0,-33-4-3765 0 0,-25-1 193 0 0,3 0-8259 0 0</inkml:trace>
  <inkml:trace contextRef="#ctx0" brushRef="#br0" timeOffset="44930.918">8691 3101 7666 0 0,'0'0'1821'0'0,"0"0"-603"0"0,0 0-331 0 0,0 0-15 0 0,0 0 60 0 0,0 0 10 0 0,0 0-61 0 0,0 0-131 0 0,-34 14-151 0 0,-105 46-129 0 0,136-60-447 0 0,0 1-1 0 0,0-1 1 0 0,0 1 0 0 0,1 0-1 0 0,-1 0 1 0 0,0 1-1 0 0,0-1 1 0 0,1 0-1 0 0,-1 1 1 0 0,1 0-1 0 0,-1-1 1 0 0,1 1 0 0 0,0 0-1 0 0,-1 0 1 0 0,1 1-1 0 0,0-1 1 0 0,0 0-1 0 0,1 1 1 0 0,-1-1 0 0 0,0 1-1 0 0,1-1 1 0 0,0 1-1 0 0,-2 2-22 0 0,0 5 87 0 0,1-6-42 0 0,-1 0-1 0 0,1 1 1 0 0,0-1 0 0 0,0 1-1 0 0,1-1 1 0 0,-1 1 0 0 0,1-1 0 0 0,0 1-1 0 0,0 0 1 0 0,0 0 0 0 0,1-1 0 0 0,0 1-1 0 0,-1 0 1 0 0,2 0 0 0 0,-1 0 0 0 0,1 0-1 0 0,-1-1 1 0 0,1 1 0 0 0,1 0 0 0 0,-1-1-1 0 0,1 1 1 0 0,0-1 0 0 0,0 1 0 0 0,0-1-1 0 0,0 0 1 0 0,1 0 0 0 0,0 0-1 0 0,-1 0 1 0 0,2 0 0 0 0,-1-1 0 0 0,0 1-1 0 0,1-1 1 0 0,-1 0 0 0 0,1 0 0 0 0,0 0-1 0 0,0 0 1 0 0,0-1 0 0 0,1 0 0 0 0,-1 0-1 0 0,0 0 1 0 0,1 0 0 0 0,4 1-45 0 0,1-1 108 0 0,1-1 0 0 0,0 0 1 0 0,-1 0-1 0 0,1-1 0 0 0,0-1 0 0 0,0 1 0 0 0,-1-2 1 0 0,1 0-1 0 0,-1 0 0 0 0,1 0 0 0 0,-1-2 1 0 0,0 1-1 0 0,0-1 0 0 0,0-1 0 0 0,-1 0 1 0 0,1 0-1 0 0,-1 0 0 0 0,0-2 0 0 0,-1 1 1 0 0,0-1-1 0 0,0 0 0 0 0,0-1 0 0 0,-1 1 0 0 0,0-2 1 0 0,0 1-1 0 0,-1-1 0 0 0,0 0 0 0 0,0 0 1 0 0,-1 0-1 0 0,-1-1 0 0 0,0 0 0 0 0,0 0 1 0 0,-1 0-1 0 0,0-1 0 0 0,0 1 0 0 0,-1-1 0 0 0,-1 1 1 0 0,1-10-109 0 0,-3 15-47 0 0,0-1 1 0 0,0 1-1 0 0,-1-1 0 0 0,1 1 1 0 0,-1-1-1 0 0,0 1 1 0 0,-1 0-1 0 0,1 0 0 0 0,-1 0 1 0 0,0 0-1 0 0,0 1 1 0 0,-1-1-1 0 0,1 1 0 0 0,-1-1 1 0 0,0 1-1 0 0,0 1 1 0 0,0-1-1 0 0,-1 0 0 0 0,1 1 1 0 0,-1 0-1 0 0,0 0 1 0 0,0 1-1 0 0,0-1 0 0 0,0 1 1 0 0,-2-1 46 0 0,-8-3-300 0 0,-1 1 0 0 0,0 0 0 0 0,0 1 0 0 0,0 1 0 0 0,0 0 0 0 0,0 1 0 0 0,-1 1 0 0 0,-2 0 300 0 0,8 1-394 0 0,0 0 0 0 0,0 0 1 0 0,0 1-1 0 0,0 0 0 0 0,1 1 0 0 0,-1 0 0 0 0,0 1 1 0 0,1 0-1 0 0,0 1 0 0 0,0 0 0 0 0,-3 2 394 0 0,14-6-26 0 0,-1 0-1 0 0,1 0 0 0 0,-1 0 1 0 0,1 1-1 0 0,0-1 0 0 0,-1 0 1 0 0,1 0-1 0 0,-1 0 0 0 0,1 1 1 0 0,-1-1-1 0 0,1 0 0 0 0,-1 1 1 0 0,1-1-1 0 0,-1 0 0 0 0,1 1 1 0 0,-1-1-1 0 0,1 0 0 0 0,-1 1 1 0 0,1-1-1 0 0,-1 1 0 0 0,0-1 1 0 0,1 1-1 0 0,-1-1 0 0 0,0 1 1 0 0,0 0-1 0 0,1-1 0 0 0,-1 1 1 0 0,0-1-1 0 0,0 1 0 0 0,0-1 1 0 0,0 1-1 0 0,1 0 0 0 0,-1-1 1 0 0,0 1-1 0 0,0-1 0 0 0,0 1 0 0 0,0 0 1 0 0,-1-1-1 0 0,1 1 0 0 0,0 0 1 0 0,0-1-1 0 0,0 1 0 0 0,0-1 1 0 0,-1 1-1 0 0,1-1 0 0 0,0 1 1 0 0,0-1-1 0 0,-1 1 0 0 0,1-1 1 0 0,0 1-1 0 0,-1-1 0 0 0,1 1 1 0 0,-1-1-1 0 0,1 1 0 0 0,-1-1 1 0 0,1 0-1 0 0,-1 1 27 0 0,40-5 570 0 0,-1-1 1 0 0,1-2-1 0 0,-2-2 1 0 0,1-1-1 0 0,-1-2 0 0 0,-1-2 1 0 0,0-1-1 0 0,-1-2 1 0 0,-1-1-1 0 0,0-1 1 0 0,-2-3-1 0 0,0 0 0 0 0,-1-2 1 0 0,20-21-571 0 0,-31 26 97 0 0,0-1 0 0 0,-1 0-1 0 0,-1-2 1 0 0,-1 0 0 0 0,-1 0 0 0 0,-1-2 0 0 0,-1 0 0 0 0,-1-1 0 0 0,-2 0 0 0 0,0-1 0 0 0,-1 0 0 0 0,-2-1 0 0 0,-1 0-1 0 0,-1 0 1 0 0,-1 0 0 0 0,-1-1 0 0 0,-2 0 0 0 0,0-18-97 0 0,-1 21 172 0 0,-1 18-63 0 0,1 17-63 0 0,48 773 225 0 0,-46-713-237 0 0,5 40-252 0 0,-4 1 1 0 0,-6-1-1 0 0,-4 0 1 0 0,-5 0-1 0 0,-22 93 218 0 0,28-181 51 0 0,0 0 1 0 0,-1 0-1 0 0,-2 0 1 0 0,0 0-1 0 0,-1-1 0 0 0,-1-1 1 0 0,-1 0-1 0 0,-1 0 0 0 0,-1-1 1 0 0,0 0-1 0 0,-1-1 1 0 0,-1-1-1 0 0,-1-1 0 0 0,-1 0 1 0 0,0 0-1 0 0,-1-2 0 0 0,0 0 1 0 0,-1-2-1 0 0,-1 0 1 0 0,0-1-1 0 0,-11 4-51 0 0,28-13 21 0 0,-1 0 0 0 0,0 0-1 0 0,0-1 1 0 0,1 0 0 0 0,-1 0 0 0 0,0 0 0 0 0,0 0 0 0 0,0 0 0 0 0,0-1-1 0 0,0 0 1 0 0,0 0 0 0 0,0 0 0 0 0,0 0 0 0 0,0-1 0 0 0,0 1-1 0 0,0-1 1 0 0,0 0 0 0 0,0 0 0 0 0,0-1 0 0 0,1 1 0 0 0,-1-1-1 0 0,0 0 1 0 0,1 0 0 0 0,-1 0 0 0 0,1 0 0 0 0,0-1 0 0 0,0 1 0 0 0,0-1-1 0 0,0 0 1 0 0,0 0 0 0 0,1 0 0 0 0,-1 0 0 0 0,1 0 0 0 0,-1-1-1 0 0,1 0-20 0 0,-1-7 7 0 0,1 0-1 0 0,0 0 1 0 0,1 0-1 0 0,0 0 1 0 0,0 0-1 0 0,1 0 1 0 0,1 0-1 0 0,0 0 1 0 0,1 0-1 0 0,0 0 1 0 0,0 0-1 0 0,1 1 1 0 0,1-1-1 0 0,0 1 1 0 0,0-1-1 0 0,5-6-6 0 0,28-50-190 0 0,3 1-1 0 0,3 3 0 0 0,3 1 0 0 0,16-14 191 0 0,-20 24-323 0 0,40-46-649 0 0,-34 43-993 0 0,-3-1-4124 0 0,-29 36-4771 0 0</inkml:trace>
  <inkml:trace contextRef="#ctx0" brushRef="#br0" timeOffset="45708.498">9960 3171 11939 0 0,'0'0'2481'0'0,"0"0"-942"0"0,0 0-542 0 0,0 0-39 0 0,0 0 72 0 0,0 0 4 0 0,0 0-134 0 0,0 0-176 0 0,0 0-157 0 0,0 0-127 0 0,0 0-111 0 0,-6 34-75 0 0,-15 105-72 0 0,16-43 106 0 0,16-12-712 0 0,-4-107-3208 0 0,23-93-14564 0 0,-26 97 16786 0 0</inkml:trace>
  <inkml:trace contextRef="#ctx0" brushRef="#br0" timeOffset="45956.416">9993 2968 0 0 0,'0'0'1256'0'0,"0"-36"1550"0"0,-1-120 556 0 0,1 111-1663 0 0,1 34-650 0 0,0 0 1 0 0,-1 1-1 0 0,-1-1 0 0 0,0 0 0 0 0,0 1 0 0 0,-1-1 0 0 0,0 1 1 0 0,-1-1-1 0 0,-1 1 0 0 0,0-2-1049 0 0,4 12 51 0 0,-1 0 1 0 0,1 1-1 0 0,0-1 1 0 0,0 0-1 0 0,-1 1 1 0 0,1-1-1 0 0,0 0 1 0 0,-1 0-1 0 0,1 1 1 0 0,0-1-1 0 0,-1 0 1 0 0,1 0-1 0 0,0 1 1 0 0,-1-1-1 0 0,1 0 1 0 0,-1 0-1 0 0,1 0 1 0 0,0 0-1 0 0,-1 0 1 0 0,1 0-1 0 0,-1 0 1 0 0,1 0-1 0 0,-1 0 1 0 0,1 0-1 0 0,0 0 1 0 0,-1 0-1 0 0,1 0 1 0 0,-1 0-1 0 0,1 0 1 0 0,0 0-1 0 0,-1 0 1 0 0,1 0-1 0 0,-1 0 1 0 0,1-1-1 0 0,0 1 1 0 0,-1 0-1 0 0,1 0 1 0 0,0 0-1 0 0,-1-1 1 0 0,1 1-1 0 0,0 0 1 0 0,-1-1-1 0 0,1 1 1 0 0,0 0-1 0 0,-1-1 1 0 0,1 1-1 0 0,0 0 1 0 0,0-1-1 0 0,0 1 1 0 0,-1 0-1 0 0,1-1 1 0 0,0 1-1 0 0,0-1 1 0 0,0 1-1 0 0,0 0 1 0 0,0-1-1 0 0,0 1 1 0 0,0-1-1 0 0,0 1 1 0 0,0-1-1 0 0,0 1 1 0 0,0 0-1 0 0,0-1-51 0 0,-8 38-130 0 0,7-32 183 0 0,1 152-3566 0 0,5-138 11 0 0,-1-3-4263 0 0</inkml:trace>
  <inkml:trace contextRef="#ctx0" brushRef="#br0" timeOffset="46332.184">10094 3521 10394 0 0,'0'0'1411'0'0,"0"0"-305"0"0,0 0 91 0 0,0 0 186 0 0,0 0 67 0 0,0 0-128 0 0,0 0-142 0 0,0 0-156 0 0,0 0-173 0 0,0 0-116 0 0,0 0-126 0 0,0 0-87 0 0,0 0-36 0 0,15-18-3 0 0,45-57-24 0 0,-21-7 616 0 0,-30 55-851 0 0,49-95 199 0 0,-58 121-433 0 0,0 0 0 0 0,1 1 0 0 0,-1-1 0 0 0,0 0 1 0 0,1 1-1 0 0,-1-1 0 0 0,1 0 0 0 0,-1 1 0 0 0,1-1 1 0 0,-1 1-1 0 0,1-1 0 0 0,0 1 0 0 0,-1-1 0 0 0,1 1 1 0 0,0-1-1 0 0,-1 1 0 0 0,1-1 0 0 0,0 1 0 0 0,-1 0 1 0 0,1 0-1 0 0,0-1 0 0 0,0 1 0 0 0,-1 0 0 0 0,1 0 1 0 0,0 0-1 0 0,0 0 0 0 0,0 0 0 0 0,-1 0 0 0 0,1 0 0 0 0,0 0 1 0 0,0 0-1 0 0,0 0 0 0 0,-1 0 0 0 0,1 1 0 0 0,0-1 1 0 0,0 0-1 0 0,-1 0 0 0 0,1 1 0 0 0,0-1 0 0 0,-1 1 1 0 0,1-1-1 0 0,0 0 0 0 0,-1 1 0 0 0,1-1 0 0 0,-1 1 1 0 0,1 0-1 0 0,0-1 0 0 0,-1 1 0 0 0,0-1 0 0 0,1 1 1 0 0,-1 0-1 0 0,1-1 0 0 0,-1 1 0 0 0,0 0 0 0 0,1 0 1 0 0,-1-1-1 0 0,0 1 0 0 0,0 0 0 0 0,1 0 0 0 0,-1-1 1 0 0,0 1-1 0 0,0 1 10 0 0,10 57-431 0 0,-9-51 411 0 0,1 6 11 0 0,0 0 1 0 0,1 0-1 0 0,1-1 0 0 0,0 1 1 0 0,1-1-1 0 0,0 0 1 0 0,1 0-1 0 0,1 0 0 0 0,4 6 9 0 0,-9-18 44 0 0,0 0 0 0 0,0 0-1 0 0,1 0 1 0 0,-1 0-1 0 0,0 0 1 0 0,0-1 0 0 0,1 1-1 0 0,-1 0 1 0 0,1-1-1 0 0,-1 0 1 0 0,0 0 0 0 0,1 0-1 0 0,-1 0 1 0 0,1 0-1 0 0,-1 0 1 0 0,1 0 0 0 0,-1-1-1 0 0,0 0 1 0 0,1 1 0 0 0,-1-1-1 0 0,0 0 1 0 0,0 0-1 0 0,1 0 1 0 0,-1 0 0 0 0,0 0-1 0 0,0-1 1 0 0,0 1-1 0 0,0-1 1 0 0,-1 1 0 0 0,1-1-1 0 0,0 0 1 0 0,-1 1-1 0 0,2-3-43 0 0,8-10 179 0 0,-1 0 0 0 0,-1 0 0 0 0,-1-1 0 0 0,0 0 0 0 0,0 0 0 0 0,-2-1 0 0 0,0 0-1 0 0,2-9-178 0 0,5-83-2177 0 0,-13 101 835 0 0,0-2-608 0 0,0 1-6032 0 0,0 5-4281 0 0</inkml:trace>
  <inkml:trace contextRef="#ctx0" brushRef="#br0" timeOffset="46642.823">10882 2372 9426 0 0,'0'0'2706'0'0,"0"0"-875"0"0,0 0-515 0 0,0 0-62 0 0,0 0 1 0 0,0 0-43 0 0,0 0-73 0 0,0 0-99 0 0,0 0-109 0 0,0 0-132 0 0,0 0-134 0 0,0 0-90 0 0,2 31-52 0 0,7 101-39 0 0,-17-16 344 0 0,2-34-339 0 0,-7 86 2 0 0,9 164-491 0 0,24-126-2312 0 0,-44-204-4257 0 0,8-10-2056 0 0,10 4 407 0 0</inkml:trace>
  <inkml:trace contextRef="#ctx0" brushRef="#br0" timeOffset="47161.909">10628 3112 4329 0 0,'0'0'3569'0'0,"0"0"-639"0"0,0 0-591 0 0,0 0-471 0 0,0 0-381 0 0,0 0-161 0 0,0 0-107 0 0,0 0-71 0 0,0 0-109 0 0,0 0-227 0 0,0 0-173 0 0,0 0-126 0 0,0 0-105 0 0,19-1-68 0 0,63 0-49 0 0,45 10 493 0 0,-85-8-679 0 0,-20 0-220 0 0,1 0 0 0 0,-1-1 1 0 0,1-2-1 0 0,-1 0 0 0 0,1-2 0 0 0,-1 0 1 0 0,0-1-1 0 0,14-6 115 0 0,-36 11-128 0 0,0 0 1 0 0,0 1-1 0 0,0-1 0 0 0,1 0 1 0 0,-1 0-1 0 0,0 1 0 0 0,0-1 1 0 0,0 0-1 0 0,1 0 1 0 0,-1 1-1 0 0,0-1 0 0 0,0 0 1 0 0,1 0-1 0 0,-1 0 0 0 0,0 1 1 0 0,0-1-1 0 0,1 0 1 0 0,-1 0-1 0 0,0 0 0 0 0,1 0 1 0 0,-1 0-1 0 0,0 0 0 0 0,1 0 1 0 0,-1 1-1 0 0,0-1 0 0 0,1 0 1 0 0,-1 0-1 0 0,0 0 1 0 0,1 0-1 0 0,-1 0 0 0 0,0-1 1 0 0,1 1-1 0 0,-1 0 0 0 0,0 0 1 0 0,0 0-1 0 0,1 0 1 0 0,-1 0-1 0 0,0 0 0 0 0,1 0 1 0 0,-1-1-1 0 0,0 1 0 0 0,0 0 128 0 0,-8 22-75 0 0,6-19 127 0 0,0 1 1 0 0,1-1-1 0 0,0 1 1 0 0,-1 0-1 0 0,1-1 1 0 0,1 1-1 0 0,-1 0 0 0 0,0 0 1 0 0,1 0-1 0 0,0-1 1 0 0,0 1-1 0 0,0 0 1 0 0,1 0-1 0 0,-1 0 0 0 0,1 0 1 0 0,0-1-1 0 0,0 1 1 0 0,0 0-1 0 0,0-1 1 0 0,1 1-1 0 0,-1-1 0 0 0,1 1 1 0 0,0-1-1 0 0,0 0 1 0 0,0 0-1 0 0,1 0 0 0 0,-1 0 1 0 0,1 0-1 0 0,0 0 1 0 0,0-1-1 0 0,0 1 1 0 0,0-1-1 0 0,0 0 0 0 0,0 0 1 0 0,0 0-1 0 0,1 0 1 0 0,-1 0-1 0 0,1-1 1 0 0,0 0-1 0 0,-1 1 0 0 0,1-1 1 0 0,1 0-53 0 0,4-2 194 0 0,0 1 0 0 0,1-2 0 0 0,-1 1 0 0 0,-1-1 1 0 0,1 0-1 0 0,0-1 0 0 0,0 0 0 0 0,-1-1 0 0 0,0 0 0 0 0,1 0 0 0 0,-2 0 1 0 0,1-1-1 0 0,0 0 0 0 0,-1-1 0 0 0,0 0 0 0 0,0 0 0 0 0,2-3-194 0 0,-1 3 147 0 0,-2 1-74 0 0,-1 0 0 0 0,0 0-1 0 0,0 0 1 0 0,0-1 0 0 0,-1 1 0 0 0,1-1-1 0 0,-1 0 1 0 0,0 0 0 0 0,-1-1 0 0 0,0 1-1 0 0,0-1 1 0 0,0 0 0 0 0,-1 0 0 0 0,0 0-1 0 0,0 0 1 0 0,-1 0 0 0 0,0 0 0 0 0,0 0-1 0 0,-1 0 1 0 0,0-1 0 0 0,0 1 0 0 0,0-1-73 0 0,-3 5-3 0 0,1 0 0 0 0,0 0 1 0 0,-1 1-1 0 0,0-1 1 0 0,1 1-1 0 0,-1-1 0 0 0,0 1 1 0 0,-1 0-1 0 0,1 0 1 0 0,0 0-1 0 0,-1 0 0 0 0,1 1 1 0 0,-1-1-1 0 0,1 1 1 0 0,-1 0-1 0 0,1 0 0 0 0,-1 0 1 0 0,0 1-1 0 0,0-1 1 0 0,1 1-1 0 0,-1 0 0 0 0,0 0 1 0 0,0 0-1 0 0,0 0 1 0 0,1 1-1 0 0,-1 0 0 0 0,0 0 1 0 0,1 0-1 0 0,-1 0 1 0 0,0 0-1 0 0,1 1 1 0 0,0-1-1 0 0,-1 1 0 0 0,1 0 1 0 0,0 0-1 0 0,0 0 1 0 0,-1 1 2 0 0,-11 9-160 0 0,0 0 0 0 0,1 0 0 0 0,0 2 0 0 0,1-1 0 0 0,1 2 0 0 0,0 0 0 0 0,1 0 1 0 0,1 1-1 0 0,0 0 0 0 0,1 1 0 0 0,1 0 0 0 0,1 1 0 0 0,0-1 0 0 0,1 1 1 0 0,1 1-1 0 0,-2 9 160 0 0,6-23-65 0 0,0-1 1 0 0,-1 0-1 0 0,1 1 0 0 0,1-1 1 0 0,-1 0-1 0 0,0 1 1 0 0,1-1-1 0 0,0 1 1 0 0,0-1-1 0 0,1 1 0 0 0,-1-1 1 0 0,1 0-1 0 0,0 1 1 0 0,0-1-1 0 0,0 0 1 0 0,1 1-1 0 0,-1-1 0 0 0,1 0 1 0 0,0 0-1 0 0,0 0 1 0 0,1-1-1 0 0,-1 1 1 0 0,1 0-1 0 0,0-1 1 0 0,0 0-1 0 0,0 1 0 0 0,0-1 1 0 0,1 0-1 0 0,-1-1 1 0 0,1 1-1 0 0,-1-1 1 0 0,1 1-1 0 0,0-1 0 0 0,0 0 1 0 0,0-1-1 0 0,1 1 1 0 0,-1-1-1 0 0,0 1 1 0 0,0-1-1 0 0,1-1 0 0 0,2 1 65 0 0,7 1-336 0 0,1-1 0 0 0,-1-1 0 0 0,0 0 0 0 0,1-1-1 0 0,-1-1 1 0 0,0 0 0 0 0,0-1 0 0 0,0 0 0 0 0,0-1 0 0 0,-1-1-1 0 0,7-3 337 0 0,17-10-8069 0 0,-24 10-904 0 0</inkml:trace>
  <inkml:trace contextRef="#ctx0" brushRef="#br0" timeOffset="47579.96">11539 3296 4489 0 0,'0'0'3958'0'0,"0"0"-1179"0"0,0 0-483 0 0,0 0-129 0 0,0 0-254 0 0,0 0-404 0 0,0 0-410 0 0,0 0-337 0 0,0 0-211 0 0,0 0-147 0 0,0 0-93 0 0,0 0-83 0 0,0 0-61 0 0,0 6-35 0 0,-10 80 139 0 0,9-23-189 0 0,13-75 1564 0 0,32-94 460 0 0,40-151-937 0 0,-18 124-1529 0 0,-66 133 276 0 0,1 0 0 0 0,-1 0 0 0 0,1 0 0 0 0,0 0-1 0 0,-1 0 1 0 0,1 0 0 0 0,-1 0 0 0 0,1 0 0 0 0,-1 0-1 0 0,1 0 1 0 0,-1 0 0 0 0,1 0 0 0 0,-1 0 0 0 0,1 0 0 0 0,0 0-1 0 0,-1 0 1 0 0,1 1 0 0 0,-1-1 0 0 0,1 0 0 0 0,-1 0 0 0 0,1 1-1 0 0,-1-1 1 0 0,0 0 0 0 0,1 1 0 0 0,-1-1 0 0 0,1 1-1 0 0,-1-1 1 0 0,0 0 0 0 0,1 1 0 0 0,-1-1 0 0 0,0 1 0 0 0,1-1-1 0 0,-1 1 1 0 0,0-1 0 0 0,0 1 0 0 0,0-1 0 0 0,1 1 0 0 0,-1-1-1 0 0,0 1 1 0 0,0 0 0 0 0,0-1 0 0 0,0 1 0 0 0,0-1-1 0 0,0 1 1 0 0,0-1 0 0 0,0 1 0 0 0,0-1 0 0 0,0 1 0 0 0,0 0-1 0 0,-1-1 1 0 0,1 1 0 0 0,0-1 0 0 0,0 1 0 0 0,0-1 0 0 0,-1 1-1 0 0,1-1 1 0 0,0 1 0 0 0,-1-1 0 0 0,1 0 0 0 0,0 1-1 0 0,-1-1 1 0 0,1 1 0 0 0,-1-1 84 0 0,2 15-7541 0 0,-1-8-4029 0 0</inkml:trace>
  <inkml:trace contextRef="#ctx0" brushRef="#br0" timeOffset="48304.446">11815 3219 8034 0 0,'0'0'2374'0'0,"0"0"-583"0"0,0 0-96 0 0,0 0 129 0 0,0 0-48 0 0,0 0-162 0 0,0 0-194 0 0,0 0-209 0 0,0 0-197 0 0,0 0-167 0 0,0 0-138 0 0,0 0-131 0 0,35-9-101 0 0,107-28-97 0 0,-63 1 166 0 0,-71 32-494 0 0,0 0-1 0 0,-1-1 1 0 0,1 0 0 0 0,-1-1 0 0 0,0 0 0 0 0,0 0 0 0 0,0 0 0 0 0,-1-1 0 0 0,0 0 0 0 0,-1 0-1 0 0,1 0 1 0 0,-1-1 0 0 0,-1 0 0 0 0,1 0 0 0 0,-1 0 0 0 0,-1 0 0 0 0,0-1 0 0 0,0 1 0 0 0,0-1-1 0 0,-1 0 1 0 0,-1 0 0 0 0,1-6-52 0 0,-4 13-10 0 0,-1 0 1 0 0,1-1-1 0 0,-1 1 0 0 0,0 0 0 0 0,0 0 0 0 0,0 1 1 0 0,0-1-1 0 0,0 0 0 0 0,0 1 0 0 0,0 0 0 0 0,0 0 0 0 0,-1 0 1 0 0,1 0-1 0 0,-1 0 0 0 0,1 1 0 0 0,0-1 0 0 0,-1 1 1 0 0,1 0-1 0 0,-1 0 0 0 0,1 1 0 0 0,-1-1 0 0 0,1 1 1 0 0,0-1-1 0 0,-1 1 0 0 0,1 0 0 0 0,0 0 0 0 0,-1 0 0 0 0,1 1 10 0 0,-11 5-64 0 0,0 0-1 0 0,1 1 1 0 0,0 1-1 0 0,1 0 1 0 0,0 0-1 0 0,0 1 1 0 0,1 1-1 0 0,1 0 1 0 0,-1 0-1 0 0,2 1 1 0 0,-1 1 64 0 0,-2 1-130 0 0,0 0-1 0 0,1 1 1 0 0,1 0-1 0 0,1 0 1 0 0,0 1-1 0 0,1 0 1 0 0,0 1 0 0 0,1-1-1 0 0,1 2 1 0 0,1-1-1 0 0,0 1 1 0 0,2-1-1 0 0,0 1 1 0 0,1 0 0 0 0,0 2 130 0 0,2-18-14 0 0,1 1 0 0 0,-1 0 0 0 0,1-1 0 0 0,0 1 0 0 0,0-1 1 0 0,0 1-1 0 0,0-1 0 0 0,0 0 0 0 0,0 1 0 0 0,1-1 0 0 0,-1 0 1 0 0,1 0-1 0 0,-1 0 0 0 0,1 0 0 0 0,0 0 0 0 0,0 0 0 0 0,0 0 1 0 0,0-1-1 0 0,0 1 0 0 0,0-1 0 0 0,0 1 0 0 0,1-1 0 0 0,-1 0 1 0 0,1 0-1 0 0,-1 0 0 0 0,1 0 0 0 0,-1 0 0 0 0,1-1 0 0 0,-1 1 1 0 0,1-1-1 0 0,1 0 14 0 0,84-6-236 0 0,-59-5-331 0 0,-1-1 0 0 0,0-2 0 0 0,-2 0 0 0 0,1-2 0 0 0,8-8 567 0 0,8-10-3673 0 0,-1-2 0 0 0,-1-2 1 0 0,-3-1-1 0 0,24-32 3673 0 0,25-35-3549 0 0,-87 106 3545 0 0,2-3 44 0 0,78-83 1089 0 0,-14 50 5433 0 0,-59 43-986 0 0,-15 16-3123 0 0,-162 160 1514 0 0,169-182-3958 0 0,-3 2 29 0 0,1-1 1 0 0,-1 1-1 0 0,1 0 0 0 0,0 1 1 0 0,1-1-1 0 0,-1 0 0 0 0,0 1 0 0 0,1-1 1 0 0,0 1-1 0 0,0 0 0 0 0,0 0 1 0 0,0 0-1 0 0,0 0 0 0 0,1 0 0 0 0,0 0 1 0 0,0 2-39 0 0,42 5 181 0 0,-26-11-125 0 0,-12-2-48 0 0,0 1 0 0 0,0 1-1 0 0,0-1 1 0 0,0 0 0 0 0,0 1 0 0 0,0 0-1 0 0,0-1 1 0 0,0 1 0 0 0,0 0 0 0 0,1 1-1 0 0,-1-1 1 0 0,0 0 0 0 0,0 1 0 0 0,0 0-1 0 0,0 0 1 0 0,0 0 0 0 0,0 0 0 0 0,0 0-1 0 0,-1 1 1 0 0,1-1 0 0 0,0 1 0 0 0,-1-1-1 0 0,1 1 1 0 0,-1 0 0 0 0,1 0 0 0 0,-1 0-1 0 0,0 1 1 0 0,0-1 0 0 0,0 1-1 0 0,0-1 1 0 0,-1 1 0 0 0,1-1 0 0 0,0 1-1 0 0,-1 0 1 0 0,0 0 0 0 0,0 0 0 0 0,0 0-1 0 0,0 0 1 0 0,0 0 0 0 0,-1 0 0 0 0,1 0-1 0 0,-1 3-7 0 0,-2 5 84 0 0,-1 0 1 0 0,-1-1-1 0 0,0 1 0 0 0,-1-1 0 0 0,0 0 0 0 0,0 0 0 0 0,-1-1 0 0 0,0 1 0 0 0,-1-1 0 0 0,0-1 0 0 0,0 1 0 0 0,-1-1 0 0 0,0 0 0 0 0,-1-1 0 0 0,-7 6-84 0 0,5-3 69 0 0,-78 57 22 0 0,89-67-164 0 0,-1 1 0 0 0,1-1 1 0 0,-1 1-1 0 0,1-1 0 0 0,-1 0 1 0 0,0 1-1 0 0,1-1 0 0 0,-1 0 0 0 0,1 1 1 0 0,-1-1-1 0 0,0 0 0 0 0,1 0 1 0 0,-1 0-1 0 0,0 0 0 0 0,1 1 1 0 0,-1-1-1 0 0,0 0 0 0 0,0 0 0 0 0,1 0 1 0 0,-1 0-1 0 0,0-1 0 0 0,1 1 1 0 0,-1 0-1 0 0,0 0 0 0 0,1 0 1 0 0,-1 0-1 0 0,0-1 0 0 0,1 1 1 0 0,-1 0-1 0 0,1-1 0 0 0,-1 1 0 0 0,1 0 1 0 0,-1-1-1 0 0,0 1 0 0 0,1-1 1 0 0,-1 1-1 0 0,1-1 0 0 0,0 1 1 0 0,-1-1-1 0 0,1 1 0 0 0,-1-1 1 0 0,1 1-1 0 0,0-1 0 0 0,-1 0 0 0 0,1 1 1 0 0,0-1-1 0 0,0 0 0 0 0,-1 1 1 0 0,1-1-1 0 0,0 0 0 0 0,0 1 1 0 0,0-1-1 0 0,0 0 73 0 0,5-39-12033 0 0,0 29 2840 0 0</inkml:trace>
  <inkml:trace contextRef="#ctx0" brushRef="#br0" timeOffset="48569.081">12918 2545 9778 0 0,'0'0'4278'0'0,"0"0"-1909"0"0,0 0-906 0 0,0 0-240 0 0,0 0-120 0 0,0 0-62 0 0,0 0-79 0 0,0 0-114 0 0,0 0-123 0 0,0 0-127 0 0,14 36-102 0 0,39 113-65 0 0,-51-144-395 0 0,0 0-1 0 0,-1 0 1 0 0,1 0 0 0 0,-1 0 0 0 0,0 0 0 0 0,-1 0-1 0 0,1 0 1 0 0,-1 1 0 0 0,0-1 0 0 0,-1 0 0 0 0,1 0 0 0 0,-1 0-1 0 0,0 1 1 0 0,0-1 0 0 0,0 0 0 0 0,-2 2-36 0 0,-2 11 172 0 0,-132 495 775 0 0,134-475-2489 0 0,4-49-2879 0 0,1-2 807 0 0,-3 4-2872 0 0,-2 2-4458 0 0</inkml:trace>
  <inkml:trace contextRef="#ctx0" brushRef="#br0" timeOffset="48776.903">12675 2998 8634 0 0,'0'0'3437'0'0,"0"0"-1410"0"0,0 0-620 0 0,0 0 68 0 0,0 0 13 0 0,0 0-150 0 0,0 0-298 0 0,0 0-313 0 0,0 0-243 0 0,0 0-170 0 0,32 0-106 0 0,103 0-65 0 0,29 0-231 0 0,-106 0-5389 0 0,-51 0-5087 0 0</inkml:trace>
  <inkml:trace contextRef="#ctx0" brushRef="#br0" timeOffset="49054.632">13078 3348 18340 0 0,'0'0'1696'0'0,"0"0"-784"0"0,0 0-143 0 0,0 0-33 0 0,0 0-168 0 0,0 0-136 0 0,0 0-168 0 0,0 0-168 0 0,0 0-96 0 0,0 0-120 0 0,0 0-120 0 0,0 0-128 0 0,0 0-240 0 0,-77 114-728 0 0,82-118-3177 0 0,3 4-8450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424 380 0 0 0,'0'0'181'0'0,"12"-9"2399"0"0,-8 6 3134 0 0,-4 3-5016 0 0,0 0-26 0 0,0 0-32 0 0,0 0-33 0 0,0 0-38 0 0,0 0-31 0 0,0 0-24 0 0,0 0-14 0 0,0 0-22 0 0,0 0-7 0 0,0 0-14 0 0,0 0-35 0 0,0 0-22 0 0,0 0-20 0 0,0 0-34 0 0,0 0-21 0 0,0 0-11 0 0,-6 58 8058 0 0,-17 28-9143 0 0,12-49 1375 0 0,-9 37-593 0 0,9-25-2 0 0,-3-1 0 0 0,-1-1 0 0 0,-3 0 0 0 0,-2-1 0 0 0,-10 15-9 0 0,23-47-1243 0 0,3-6-1475 0 0,3-24 708 0 0,8-33-5343 0 0,4 19-346 0 0,-7 18 3655 0 0</inkml:trace>
  <inkml:trace contextRef="#ctx0" brushRef="#br0" timeOffset="519.077">411 354 0 0 0,'0'0'481'0'0,"0"0"537"0"0,0 0 396 0 0,0 0 383 0 0,0 0 268 0 0,0 0 73 0 0,0 0-137 0 0,0 0-258 0 0,0 0-252 0 0,0 0-241 0 0,0 0-243 0 0,0 0-155 0 0,0-13-105 0 0,0-39-62 0 0,-4 46 1366 0 0,0 19-1898 0 0,4-13-143 0 0,-5 21 141 0 0,2 0-1 0 0,0 1 1 0 0,1-1-1 0 0,1 1 1 0 0,1-1 0 0 0,1 1-1 0 0,1-1 1 0 0,1 0-1 0 0,1 1 1 0 0,1-1-1 0 0,4 12-150 0 0,-5-22 22 0 0,17 56 106 0 0,4-1-1 0 0,2-1 1 0 0,18 28-128 0 0,-20-46 32 0 0,-10-74 966 0 0,70-335-452 0 0,-45 108-587 0 0,-40 253-21 0 0,-23 42-3197 0 0,4 31-1406 0 0,15-25-5445 0 0,4-38 3707 0 0</inkml:trace>
  <inkml:trace contextRef="#ctx0" brushRef="#br0" timeOffset="839.805">948 619 6785 0 0,'0'0'1634'0'0,"0"0"-308"0"0,0 0-135 0 0,0 0 153 0 0,0 0 166 0 0,0 0 38 0 0,0 0-170 0 0,0 0-272 0 0,0 0-267 0 0,0 0-229 0 0,0 0-174 0 0,0 0-111 0 0,-4 32-70 0 0,-11 98-38 0 0,16-60 246 0 0,3-63-382 0 0,-1-4-16 0 0,0 0-1 0 0,1 0 1 0 0,-1-1-1 0 0,0 1 1 0 0,1-1-1 0 0,-1 1 0 0 0,1-1 1 0 0,0 0-1 0 0,0 0 1 0 0,0-1-1 0 0,0 1 0 0 0,0-1 1 0 0,0 0-1 0 0,0 0 1 0 0,1 0-1 0 0,-1-1 1 0 0,0 1-1 0 0,1-1 0 0 0,-1 0 1 0 0,0 0-1 0 0,0-1 1 0 0,1 1-1 0 0,-1-1 0 0 0,0 0 1 0 0,0 0-1 0 0,0-1 1 0 0,1 1-1 0 0,-2-1 0 0 0,1 0 1 0 0,0 0-1 0 0,0 0 1 0 0,0 0-1 0 0,-1-1 1 0 0,0 1-1 0 0,1-1 0 0 0,-1 0 1 0 0,0 0-1 0 0,0 0 1 0 0,0-1-1 0 0,1-2-64 0 0,2 1 53 0 0,-1-1 1 0 0,1 0-1 0 0,-1 0 0 0 0,-1-1 1 0 0,1 1-1 0 0,-1-1 0 0 0,0 0 1 0 0,-1 0-1 0 0,0-1 0 0 0,0 1 1 0 0,0 0-1 0 0,-1-1 1 0 0,0 0-1 0 0,0 0 0 0 0,-1 1 1 0 0,0-1-1 0 0,-1 0 0 0 0,0 0 1 0 0,0-1-54 0 0,1 3-20 0 0,-1 0 1 0 0,0 1-1 0 0,0-1 0 0 0,-1 0 1 0 0,1 1-1 0 0,-1-1 1 0 0,-1 1-1 0 0,1-1 1 0 0,-1 1-1 0 0,1 0 1 0 0,-2 0-1 0 0,1-1 0 0 0,-1 1 1 0 0,1 1-1 0 0,-1-1 1 0 0,0 0-1 0 0,-1 1 1 0 0,1-1-1 0 0,-1 1 1 0 0,0 0-1 0 0,0 0 1 0 0,-1 1-1 0 0,1-1 0 0 0,-1 1 1 0 0,1 0-1 0 0,-1 0 1 0 0,0 1-1 0 0,0-1 1 0 0,0 1-1 0 0,-1 0 1 0 0,1 0-1 0 0,-1 1 20 0 0,0 0-174 0 0,1 0 1 0 0,0 0-1 0 0,-1 1 0 0 0,1 0 0 0 0,-1 0 1 0 0,1 0-1 0 0,-1 1 0 0 0,1 0 0 0 0,0 0 1 0 0,-1 0-1 0 0,1 1 0 0 0,0 0 0 0 0,0 0 1 0 0,-1 0 173 0 0,-38 32-8953 0 0,32-22-2083 0 0</inkml:trace>
  <inkml:trace contextRef="#ctx0" brushRef="#br0" timeOffset="1193.836">1501 225 12867 0 0,'0'0'2411'0'0,"0"0"-932"0"0,0 0-652 0 0,0 0-112 0 0,0 0 73 0 0,0 0 83 0 0,0 0-31 0 0,0 0-120 0 0,0 0-128 0 0,0 0-96 0 0,0 0-84 0 0,0 0-61 0 0,0 0-38 0 0,0 27-49 0 0,1 88-25 0 0,14-6 304 0 0,19 195-64 0 0,-34-189-1513 0 0,-30-97-1993 0 0,4-17-3696 0 0,18-2 2034 0 0,3 1-5045 0 0</inkml:trace>
  <inkml:trace contextRef="#ctx0" brushRef="#br0" timeOffset="1822.047">1295 597 10186 0 0,'0'0'2426'0'0,"0"0"-699"0"0,0 0-560 0 0,0 0-201 0 0,0 0-56 0 0,0 0-87 0 0,0 0-147 0 0,0 0-86 0 0,0 0-57 0 0,0 0 35 0 0,0 0 66 0 0,0 0-21 0 0,9 4-58 0 0,80 24 599 0 0,168-27-381 0 0,67-5-1306 0 0,-321 3 568 0 0,-1-1-1 0 0,1 0 1 0 0,0 0 0 0 0,0 0 0 0 0,-1 0 0 0 0,1 0-1 0 0,-1-1 1 0 0,0 1 0 0 0,1-1 0 0 0,-1 0 0 0 0,-1 0 0 0 0,1 1-1 0 0,0-1 1 0 0,-1 0 0 0 0,1 0 0 0 0,-1-1 0 0 0,0 1-1 0 0,0 0 1 0 0,0 0 0 0 0,0-1 0 0 0,-1 1-35 0 0,1 2 8 0 0,0-2-8 0 0,1 0 1 0 0,-1 0 0 0 0,0 0-1 0 0,0-1 1 0 0,0 1 0 0 0,0 0-1 0 0,-1-1 1 0 0,1 1 0 0 0,-1 0-1 0 0,0-1 1 0 0,0 1 0 0 0,0-1-1 0 0,0 1 1 0 0,-1-1 0 0 0,1 1 0 0 0,-1 0-1 0 0,0-1 1 0 0,0 1 0 0 0,0 0-1 0 0,0 0 1 0 0,-1 0 0 0 0,0 0-1 0 0,1 0 1 0 0,-1 0 0 0 0,0 0-1 0 0,0 0 1 0 0,0 1 0 0 0,-1-1-1 0 0,1 1 1 0 0,-1-1 0 0 0,1 1 0 0 0,-1 0-1 0 0,0 0 1 0 0,0 0 0 0 0,0 1-1 0 0,-10 4-57 0 0,-1 0 0 0 0,1 2 0 0 0,-1 0 0 0 0,1 0 0 0 0,1 1 0 0 0,-1 1 0 0 0,1 0 1 0 0,0 0-1 0 0,1 1 0 0 0,0 1 0 0 0,0 0 0 0 0,1 1 0 0 0,0 0 0 0 0,0 0 0 0 0,1 1 0 0 0,1 0 1 0 0,0 1-1 0 0,0 0 0 0 0,1 0 0 0 0,1 0 0 0 0,0 1 0 0 0,1 0 0 0 0,-1 3 57 0 0,2-7-4 0 0,1 0 1 0 0,0 0-1 0 0,0 0 0 0 0,1 0 0 0 0,1 1 0 0 0,-1-1 0 0 0,1 1 0 0 0,1-1 0 0 0,0 1 0 0 0,0-1 1 0 0,1 1-1 0 0,0 0 4 0 0,1-5 14 0 0,1-1 0 0 0,0 1 1 0 0,0-1-1 0 0,0 1 0 0 0,1-1 0 0 0,0 0 1 0 0,0 0-1 0 0,0 0 0 0 0,0-1 1 0 0,0 1-1 0 0,1-1 0 0 0,-1 0 1 0 0,1 0-1 0 0,0-1 0 0 0,0 1 1 0 0,0-1-1 0 0,0 0 0 0 0,1-1 0 0 0,-1 1 1 0 0,0-1-1 0 0,1 0 0 0 0,0 0-14 0 0,13 1 28 0 0,0 0-1 0 0,0 0 0 0 0,0-2 0 0 0,1-1 1 0 0,-1 0-1 0 0,0-1 0 0 0,0-1 0 0 0,0-1 1 0 0,0-1-1 0 0,-1 0 0 0 0,0-1 0 0 0,0-1 1 0 0,17-10-28 0 0,61-51-4354 0 0,-85 57-913 0 0,-4 3-5892 0 0</inkml:trace>
  <inkml:trace contextRef="#ctx0" brushRef="#br0" timeOffset="2225.574">2550 449 12371 0 0,'0'0'1653'0'0,"0"0"-191"0"0,0 0 1 0 0,0 0 35 0 0,0 0-99 0 0,0 0-291 0 0,0 0-329 0 0,0 0-238 0 0,0 0-123 0 0,0 0-66 0 0,0 0-67 0 0,0 0-97 0 0,0 0-59 0 0,-7 5-42 0 0,-123 112 138 0 0,128-115-226 0 0,1-1 0 0 0,0 1 0 0 0,0 0 0 0 0,1 0-1 0 0,-1 0 1 0 0,0 0 0 0 0,1-1 0 0 0,-1 1 0 0 0,1 0-1 0 0,-1 0 1 0 0,1 0 0 0 0,0 0 0 0 0,0 0 0 0 0,0 1-1 0 0,0-1 1 0 0,0 0 0 0 0,0 0 0 0 0,1 0 0 0 0,-1 0-1 0 0,1-1 1 0 0,-1 1 0 0 0,1 0 0 0 0,0 0 0 0 0,0 0-1 0 0,0 0 1 0 0,0 0 0 0 0,0-1 0 0 0,0 1 0 0 0,0 0-1 0 0,1-1 1 0 0,-1 1 0 0 0,0-1 0 0 0,1 0 0 0 0,-1 1-1 0 0,1-1 1 0 0,0 0 0 0 0,-1 0 0 0 0,1 0 0 0 0,0 0-1 0 0,0 0 1 0 0,0 0 0 0 0,0-1 0 0 0,0 1 0 0 0,0-1-1 0 0,-1 1 1 0 0,1-1 0 0 0,1 0 0 0 0,-1 1 0 0 0,0-1-1 0 0,0 0 2 0 0,3 1 28 0 0,1 1 0 0 0,-1 1 0 0 0,0-1 0 0 0,0 1-1 0 0,0-1 1 0 0,-1 2 0 0 0,1-1 0 0 0,-1 0 0 0 0,0 1-1 0 0,1 0 1 0 0,-2 0 0 0 0,1 0 0 0 0,0 0 0 0 0,-1 1-1 0 0,0-1 1 0 0,0 1 0 0 0,0 0 0 0 0,-1 0 0 0 0,1 0-1 0 0,-1 0 1 0 0,0 1 0 0 0,-1-1 0 0 0,1 0 0 0 0,-1 1-1 0 0,0-1 1 0 0,0 5-28 0 0,-3-2 2 0 0,-1 0-1 0 0,0 0 1 0 0,0 0-1 0 0,-1-1 1 0 0,1 0-1 0 0,-1 1 1 0 0,-1-2-1 0 0,0 1 1 0 0,0 0-1 0 0,0-1 1 0 0,-1 0-1 0 0,0 0 1 0 0,0 0-1 0 0,0-1 1 0 0,-1 0-1 0 0,1 0 1 0 0,-1-1-1 0 0,0 0 1 0 0,-1 0-1 0 0,1-1 1 0 0,-1 1-1 0 0,0-2 1 0 0,0 1-1 0 0,0-1 1 0 0,0 0-1 0 0,0-1 1 0 0,0 0-1 0 0,0 0 1 0 0,0-1-1 0 0,-1 0 1 0 0,-5-1-2 0 0,-3 2-763 0 0,-7-1-1400 0 0,9-1-3210 0 0,9-2-5979 0 0</inkml:trace>
  <inkml:trace contextRef="#ctx0" brushRef="#br0" timeOffset="3007.858">3526 645 7050 0 0,'0'0'1712'0'0,"0"0"-265"0"0,0 0-83 0 0,0 0 76 0 0,0 0 53 0 0,0 0-65 0 0,0 0-212 0 0,0 0-278 0 0,0 0-183 0 0,0 0-118 0 0,0 0-109 0 0,0 0-81 0 0,0 0-84 0 0,-26 9-96 0 0,-78 30-58 0 0,101-38-192 0 0,0 0 1 0 0,-1 0 0 0 0,1 0-1 0 0,0 0 1 0 0,0 0-1 0 0,1 1 1 0 0,-1-1 0 0 0,0 1-1 0 0,0 0 1 0 0,1 0-1 0 0,-1 0 1 0 0,1 0 0 0 0,-1 0-1 0 0,1 1 1 0 0,0-1-1 0 0,0 1 1 0 0,0 0 0 0 0,0-1-1 0 0,1 1 1 0 0,-2 3-18 0 0,-3 6 63 0 0,3-8-33 0 0,0 0 1 0 0,1 1 0 0 0,-1 0 0 0 0,1-1 0 0 0,0 1 0 0 0,0 0-1 0 0,1 0 1 0 0,-1 0 0 0 0,1 0 0 0 0,0 0 0 0 0,1 0-1 0 0,-1 1 1 0 0,1-1 0 0 0,0 0 0 0 0,0 0 0 0 0,1 0 0 0 0,-1 1-1 0 0,1-1 1 0 0,0 0 0 0 0,1 0 0 0 0,-1 0 0 0 0,1 0-1 0 0,0 0 1 0 0,0-1 0 0 0,1 1 0 0 0,-1-1 0 0 0,1 1-1 0 0,2 1-30 0 0,3-2 99 0 0,0 0-1 0 0,1 0 0 0 0,0-1 1 0 0,-1-1-1 0 0,1 1 0 0 0,0-1 1 0 0,0-1-1 0 0,0 0 0 0 0,0 0 1 0 0,0-1-1 0 0,1 0 0 0 0,-1 0 0 0 0,0-1 1 0 0,0 0-1 0 0,0-1 0 0 0,0 0 1 0 0,0 0-1 0 0,-1-1 0 0 0,1 0 1 0 0,-1-1-1 0 0,1 0 0 0 0,-1 0 1 0 0,0-1-1 0 0,-1 0 0 0 0,1 0 0 0 0,-1-1 1 0 0,0 0-1 0 0,6-6-98 0 0,0 2 73 0 0,0-1 0 0 0,-1 0 1 0 0,0-1-1 0 0,-1 0 0 0 0,0-1 0 0 0,-1 0 0 0 0,-1-1 1 0 0,0 0-1 0 0,0 0 0 0 0,-2-1 0 0 0,0 0 0 0 0,0 0 1 0 0,-2-1-1 0 0,0 0 0 0 0,-1 0 0 0 0,0 0 0 0 0,1-16-73 0 0,-7 28-32 0 0,0 0-1 0 0,0 0 0 0 0,0 0 1 0 0,0 1-1 0 0,-1-1 1 0 0,1 0-1 0 0,-1 1 0 0 0,0 0 1 0 0,0-1-1 0 0,0 1 1 0 0,-1 0-1 0 0,1 1 0 0 0,-1-1 1 0 0,0 1-1 0 0,0-1 0 0 0,1 1 1 0 0,-1 0-1 0 0,-1 1 1 0 0,1-1-1 0 0,0 1 0 0 0,0-1 1 0 0,-1 1-1 0 0,1 1 0 0 0,0-1 1 0 0,-1 1-1 0 0,1-1 1 0 0,-1 1-1 0 0,1 0 0 0 0,-1 1 1 0 0,1-1-1 0 0,0 1 0 0 0,-1 0 1 0 0,1 0-1 0 0,0 0 1 0 0,-1 1-1 0 0,1 0 0 0 0,-1 0 33 0 0,-82 60-3011 0 0,64-35-484 0 0,4 1-3444 0 0,11-13-4265 0 0</inkml:trace>
  <inkml:trace contextRef="#ctx0" brushRef="#br0" timeOffset="3456.853">3857 858 10546 0 0,'0'0'2251'0'0,"0"0"-468"0"0,0 0-240 0 0,0 0-73 0 0,0 0-98 0 0,0 0-245 0 0,0 0-279 0 0,0 0-222 0 0,0 0-102 0 0,0 0-36 0 0,0 0-44 0 0,0 0-20 0 0,0 0-64 0 0,15-17-46 0 0,49-55-38 0 0,-4-8 70 0 0,-54 70-286 0 0,0 0 0 0 0,2 0 0 0 0,-1 1 0 0 0,1 0 0 0 0,0 0-1 0 0,1 1 1 0 0,0 0 0 0 0,0 0 0 0 0,1 1 0 0 0,7-4-60 0 0,23-8-158 0 0,-24 59-109 0 0,-12-3 271 0 0,-5-29-2 0 0,1 1 0 0 0,0-1 0 0 0,0 0 0 0 0,1 0 0 0 0,0 0 0 0 0,1 1 0 0 0,-1-1 0 0 0,2-1 0 0 0,-1 1 0 0 0,1 0 0 0 0,0 0-1 0 0,1-1 1 0 0,-1 0 0 0 0,2 0 0 0 0,-1 0 0 0 0,1 0 0 0 0,0 0 0 0 0,0-1 0 0 0,1 0 0 0 0,-1 0 0 0 0,2-1 0 0 0,5 5-2 0 0,-7-8 60 0 0,0 0 0 0 0,-1-1 0 0 0,1 1 0 0 0,0-1 1 0 0,0 0-1 0 0,1-1 0 0 0,-1 1 0 0 0,0-1 0 0 0,0 0 1 0 0,0 0-1 0 0,0-1 0 0 0,0 1 0 0 0,0-1 0 0 0,0 0 1 0 0,0-1-1 0 0,0 1 0 0 0,0-1 0 0 0,0 0 0 0 0,-1 0 1 0 0,1-1-1 0 0,-1 1 0 0 0,1-1 0 0 0,-1 0 0 0 0,0 0 1 0 0,0 0-1 0 0,0-1 0 0 0,-1 1 0 0 0,1-1 0 0 0,-1 0 1 0 0,0 0-1 0 0,0-1 0 0 0,0 1 0 0 0,0 0 0 0 0,-1-1 1 0 0,0 0-1 0 0,1-3-60 0 0,116-163-1327 0 0,-113 156-1294 0 0,-4 7-2317 0 0,-2 0-7225 0 0</inkml:trace>
  <inkml:trace contextRef="#ctx0" brushRef="#br0" timeOffset="4474.429">5269 634 0 0 0,'0'0'1152'0'0,"0"0"249"0"0,0 0 176 0 0,0 0 148 0 0,0 0 114 0 0,0 0 4 0 0,0 0-183 0 0,0 0-305 0 0,0 0-329 0 0,0 0-244 0 0,0 0-121 0 0,0 0-36 0 0,0 0 40 0 0,-1 2 28 0 0,2-2-652 0 0,-1-1-1 0 0,0 1 1 0 0,0 0 0 0 0,1-1 0 0 0,-1 1 0 0 0,0 0 0 0 0,1-1 0 0 0,-1 1 0 0 0,0 0 0 0 0,1-1-1 0 0,-1 1 1 0 0,0 0 0 0 0,1 0 0 0 0,-1 0 0 0 0,1-1 0 0 0,-1 1 0 0 0,1 0 0 0 0,-1 0 0 0 0,0 0 0 0 0,1 0-1 0 0,-1 0 1 0 0,1 0 0 0 0,-1 0 0 0 0,1 0 0 0 0,-1 0 0 0 0,1 0 0 0 0,-1 0 0 0 0,0 0 0 0 0,1 0-1 0 0,-1 0 1 0 0,1 0 0 0 0,-1 0 0 0 0,1 1 0 0 0,-1-1 0 0 0,0 0 0 0 0,1 0 0 0 0,-1 0 0 0 0,1 1 0 0 0,-1-1-1 0 0,0 0 1 0 0,1 1 0 0 0,-1-1 0 0 0,0 0 0 0 0,0 1 0 0 0,1-1 0 0 0,-1 0 0 0 0,0 1 0 0 0,0-1-1 0 0,1 0 1 0 0,-1 1 0 0 0,0-1 0 0 0,0 1 0 0 0,0-1 0 0 0,0 1 0 0 0,1-1 0 0 0,-1 0 0 0 0,0 1 0 0 0,0-1-1 0 0,0 1 1 0 0,0-1 0 0 0,0 1 0 0 0,0-1 0 0 0,0 1 0 0 0,0-1 0 0 0,-1 0 0 0 0,1 1 0 0 0,0-1 0 0 0,0 1-1 0 0,0-1 1 0 0,-1 1-41 0 0,34-24 1560 0 0,4-18-948 0 0,-2-2-1 0 0,-2-1 1 0 0,21-37-612 0 0,-15 33 235 0 0,-38 48-236 0 0,0 0 0 0 0,-1 0 0 0 0,1-1 1 0 0,-1 1-1 0 0,1 0 0 0 0,0 0 0 0 0,-1 0 0 0 0,1 0 1 0 0,0 0-1 0 0,-1 0 0 0 0,1 1 0 0 0,0-1 0 0 0,-1 0 1 0 0,1 0-1 0 0,0 0 0 0 0,-1 0 0 0 0,1 1 1 0 0,-1-1-1 0 0,1 0 0 0 0,-1 1 0 0 0,1-1 0 0 0,0 1 1 0 0,-1-1-1 0 0,1 0 0 0 0,-1 1 0 0 0,0-1 0 0 0,1 1 1 0 0,-1-1-1 0 0,1 1 0 0 0,-1-1 0 0 0,0 1 1 0 0,1 0-1 0 0,-1-1 0 0 0,0 1 0 0 0,0-1 0 0 0,1 1 1 0 0,-1 0-1 0 0,0-1 0 0 0,0 1 0 0 0,0 0 0 0 0,0-1 1 0 0,0 1-1 0 0,0 0 0 0 0,0-1 0 0 0,0 1 0 0 0,0 0 1 0 0,0-1-1 0 0,0 1 0 0 0,-1 0 1 0 0,2 1 17 0 0,17 74 152 0 0,-3 2 1 0 0,-4 0-1 0 0,-3 0 0 0 0,-3 0 0 0 0,-4 31-169 0 0,-1-70 34 0 0,3-4 4 0 0,-1 0-1 0 0,-3 0 1 0 0,0 0-1 0 0,-3 0 1 0 0,0-1-1 0 0,-3 1 1 0 0,0-1-1 0 0,-3-1 1 0 0,-9 24-38 0 0,19-55 10 0 0,0 0 0 0 0,0-1-1 0 0,0 1 1 0 0,0 0 0 0 0,-1-1 0 0 0,1 1 0 0 0,0 0 0 0 0,-1-1 0 0 0,0 1-1 0 0,1-1 1 0 0,-1 1 0 0 0,0-1 0 0 0,1 1 0 0 0,-1-1 0 0 0,0 1 0 0 0,0-1-1 0 0,0 0 1 0 0,-1 0 0 0 0,1 1 0 0 0,0-1 0 0 0,0 0 0 0 0,-1 0-1 0 0,1 0 1 0 0,0 0 0 0 0,-1 0 0 0 0,1-1 0 0 0,-1 1 0 0 0,1 0 0 0 0,-1-1-1 0 0,0 1 1 0 0,1-1 0 0 0,-1 1 0 0 0,1-1 0 0 0,-1 0 0 0 0,0 0 0 0 0,1 0-1 0 0,-1 0 1 0 0,0 0 0 0 0,1 0 0 0 0,-1 0 0 0 0,0 0 0 0 0,1-1-1 0 0,-1 1 1 0 0,0-1 0 0 0,1 1 0 0 0,-1-1 0 0 0,1 0 0 0 0,-1 1 0 0 0,1-1-1 0 0,-1 0 1 0 0,1 0 0 0 0,0 0 0 0 0,-1 0 0 0 0,1 0 0 0 0,0-1 0 0 0,0 1-1 0 0,0 0-9 0 0,-6-19 5 0 0,1 0-1 0 0,1 0 0 0 0,2-1 0 0 0,0 1 0 0 0,0-1 0 0 0,2 0 0 0 0,1 0 0 0 0,0 1 1 0 0,2-1-1 0 0,0 0 0 0 0,4-12-4 0 0,1-11-13 0 0,2 1 0 0 0,2 0 0 0 0,1 1 0 0 0,2 1 0 0 0,3 0 0 0 0,1 0 0 0 0,1 2 0 0 0,3 0 0 0 0,1 2 0 0 0,1 0 0 0 0,2 2 0 0 0,2 1 0 0 0,1 1 0 0 0,2 1 0 0 0,28-22 13 0 0,-59 54 0 0 0,3-3-3 0 0,0 0 0 0 0,0 0 0 0 0,1 0 1 0 0,-1 0-1 0 0,1 0 0 0 0,-1 1 0 0 0,1-1 0 0 0,0 1 0 0 0,0 0 0 0 0,0 0 1 0 0,0 1-1 0 0,0-1 0 0 0,1 1 0 0 0,-1 0 0 0 0,0 0 0 0 0,1 0 0 0 0,-1 1 1 0 0,1 0-1 0 0,-1-1 0 0 0,1 2 0 0 0,2-1 3 0 0,-5 3 0 0 0,0 0 0 0 0,0 0 1 0 0,-1 0-1 0 0,1 0 0 0 0,0 0 0 0 0,-1 0 1 0 0,0 1-1 0 0,0-1 0 0 0,0 0 0 0 0,0 1 0 0 0,-1-1 1 0 0,1 1-1 0 0,-1-1 0 0 0,0 1 0 0 0,0-1 0 0 0,0 1 1 0 0,-1-1-1 0 0,1 0 0 0 0,-1 1 0 0 0,1 4 13 0 0,-3 17-11 0 0,-1-1 0 0 0,-1 1 0 0 0,-1-1 0 0 0,-1 0-1 0 0,-1-1 1 0 0,-1 0 0 0 0,-1 0 0 0 0,-1-1 0 0 0,-1 0-1 0 0,-1 0 1 0 0,-1-2 0 0 0,-1 0 0 0 0,-1 0 0 0 0,0-2-1 0 0,-2 0 1 0 0,0-1 0 0 0,-6 4-2 0 0,20-16-233 0 0,0-1 0 0 0,-1 0 0 0 0,1 0 0 0 0,-1-1 0 0 0,0 1 0 0 0,0-1 0 0 0,0 0 0 0 0,-1 0 0 0 0,1-1 0 0 0,-1 0 0 0 0,1 0 0 0 0,-1 0 0 0 0,0 0 0 0 0,0-1 0 0 0,-5 1 233 0 0,10-12-6719 0 0,1 9 3561 0 0,0-3-7682 0 0</inkml:trace>
  <inkml:trace contextRef="#ctx0" brushRef="#br0" timeOffset="5027.303">5858 851 3841 0 0,'0'0'1524'0'0,"0"0"34"0"0,0 0 221 0 0,0 0 153 0 0,0 0-42 0 0,0 0-203 0 0,0 0-229 0 0,0 0-183 0 0,0 0-134 0 0,0 0-134 0 0,0 0-141 0 0,0 0-130 0 0,0 0-99 0 0,34-9-91 0 0,108-31-61 0 0,-71 4 140 0 0,-59 25-475 0 0,26-20 194 0 0,-2-2-1 0 0,-2-1 1 0 0,-1-2 0 0 0,14-21-344 0 0,-38 45 31 0 0,-1 1 0 0 0,0-1 0 0 0,0 0 0 0 0,-1-1 0 0 0,-1 0-1 0 0,0 0 1 0 0,-1 0 0 0 0,-1-1 0 0 0,0 0 0 0 0,-1 1 0 0 0,0-1 0 0 0,-1-1 0 0 0,0 1 0 0 0,-1 0 0 0 0,-1 0 0 0 0,-1-10-31 0 0,-1 21-7 0 0,0-1 1 0 0,0 1-1 0 0,-1-1 1 0 0,1 1-1 0 0,-1 0 1 0 0,0 0-1 0 0,0 1 1 0 0,0-1-1 0 0,0 0 1 0 0,-1 1-1 0 0,1 0 1 0 0,-1 0-1 0 0,1 0 1 0 0,-1 0-1 0 0,0 0 1 0 0,0 1-1 0 0,1 0 1 0 0,-1-1 0 0 0,0 2-1 0 0,0-1 1 0 0,0 0-1 0 0,0 1 1 0 0,-1 0-1 0 0,1-1 1 0 0,0 2-1 0 0,0-1 1 0 0,0 0-1 0 0,0 1 1 0 0,0 0-1 0 0,0 0 1 0 0,0 0-1 0 0,0 0 1 0 0,1 1-1 0 0,-1 0 1 0 0,0-1-1 0 0,0 2 7 0 0,-8 2-22 0 0,1 0 0 0 0,-1 1 0 0 0,2 0 0 0 0,-1 0-1 0 0,1 1 1 0 0,0 1 0 0 0,0 0 0 0 0,1 0 0 0 0,0 1-1 0 0,0 0 1 0 0,1 1 0 0 0,0 0 0 0 0,1 0 0 0 0,0 0-1 0 0,1 1 1 0 0,0 0 0 0 0,0 0 0 0 0,1 1 0 0 0,1 0-1 0 0,0 0 1 0 0,1 0 0 0 0,0 0 0 0 0,1 0 0 0 0,0 1 0 0 0,0 8 22 0 0,3-16 1 0 0,0-1 1 0 0,0 1 0 0 0,0-1 0 0 0,0 1-1 0 0,1-1 1 0 0,0 0 0 0 0,0 1 0 0 0,0-1 0 0 0,1 0-1 0 0,-1 0 1 0 0,1 0 0 0 0,0-1 0 0 0,0 1-1 0 0,0-1 1 0 0,0 1 0 0 0,1-1 0 0 0,0 0 0 0 0,-1 0-1 0 0,1-1 1 0 0,0 1 0 0 0,0-1 0 0 0,0 0 0 0 0,1 0-1 0 0,-1 0 1 0 0,1-1 0 0 0,3 2-2 0 0,123 15 112 0 0,98-47 224 0 0,-134 18-185 0 0,-98 26 50 0 0,-32 49 182 0 0,28-53-390 0 0,0 0 1 0 0,1 0-1 0 0,0 0 0 0 0,1 1 1 0 0,0 0-1 0 0,1 0 0 0 0,0 0 1 0 0,1 1-1 0 0,0 0 7 0 0,2-11-54 0 0,1 0 0 0 0,0 0-1 0 0,-1-1 1 0 0,1 1 0 0 0,0 0 0 0 0,0 0-1 0 0,0-1 1 0 0,0 1 0 0 0,1 0-1 0 0,-1 0 1 0 0,0-1 0 0 0,1 1 0 0 0,-1 0-1 0 0,1 0 1 0 0,-1-1 0 0 0,1 1 0 0 0,0-1-1 0 0,0 1 1 0 0,0 0 0 0 0,0-1 0 0 0,0 0-1 0 0,0 1 1 0 0,0-1 0 0 0,0 0 0 0 0,1 1-1 0 0,-1-1 1 0 0,0 0 0 0 0,1 0 0 0 0,-1 0-1 0 0,1 0 1 0 0,-1 0 0 0 0,1-1 0 0 0,0 1-1 0 0,-1 0 1 0 0,1-1 0 0 0,0 1-1 0 0,-1-1 1 0 0,1 0 0 0 0,0 1 0 0 0,0-1-1 0 0,-1 0 1 0 0,1 0 0 0 0,0 0 0 0 0,0 0-1 0 0,0 0 1 0 0,-1-1 0 0 0,1 1 0 0 0,0 0-1 0 0,-1-1 1 0 0,1 0 0 0 0,0 1 54 0 0,10-3-909 0 0,-1 1 1 0 0,1-2-1 0 0,-1 1 0 0 0,-1-1 1 0 0,1-1-1 0 0,0 0 1 0 0,-1-1-1 0 0,0 0 0 0 0,0 0 1 0 0,1-2 908 0 0,4-2-2319 0 0,5-2-2370 0 0,-5 1-1838 0 0</inkml:trace>
  <inkml:trace contextRef="#ctx0" brushRef="#br0" timeOffset="8805.618">7104 497 2296 0 0,'0'0'2178'0'0,"0"0"-409"0"0,0 0 68 0 0,0 0 245 0 0,0 0 101 0 0,0 0-224 0 0,0 0-430 0 0,0 0-364 0 0,0 0-265 0 0,0 0-161 0 0,0 0-97 0 0,-4-2-86 0 0,1 0-526 0 0,2 1 18 0 0,0 0-1 0 0,0 1 1 0 0,0-1 0 0 0,0 0-1 0 0,0 0 1 0 0,0 1 0 0 0,0-1-1 0 0,-1 1 1 0 0,1-1 0 0 0,0 1-1 0 0,0 0 1 0 0,-1-1 0 0 0,1 1-1 0 0,0 0 1 0 0,-1 0 0 0 0,1 0-1 0 0,0 0 1 0 0,-1 0 0 0 0,1 0-1 0 0,0 0 1 0 0,0 0 0 0 0,-1 1-1 0 0,1-1 1 0 0,0 0 0 0 0,0 1 0 0 0,-1-1-1 0 0,1 1 1 0 0,0-1 0 0 0,0 1-1 0 0,-1 0-47 0 0,-12 11 163 0 0,-1 2 0 0 0,2-1-1 0 0,0 2 1 0 0,0-1 0 0 0,2 2-1 0 0,0 0 1 0 0,0 0 0 0 0,2 1 0 0 0,-7 16-163 0 0,13-29 16 0 0,1 0 1 0 0,0 0 0 0 0,0 0-1 0 0,1 0 1 0 0,-1 0 0 0 0,1 0-1 0 0,0 1 1 0 0,0-1 0 0 0,1 0-1 0 0,-1 1 1 0 0,1-1 0 0 0,0 1-1 0 0,0-1 1 0 0,0 1 0 0 0,1-1-1 0 0,-1 0 1 0 0,1 1 0 0 0,0-1-1 0 0,1 0 1 0 0,-1 0 0 0 0,1 0-1 0 0,-1 0 1 0 0,1 0 0 0 0,0 0-1 0 0,1 0 1 0 0,-1 0 0 0 0,1-1-1 0 0,0 1 1 0 0,-1-1 0 0 0,2 0-1 0 0,-1 0 1 0 0,0 0 0 0 0,0 0-1 0 0,1 0 1 0 0,0-1 0 0 0,1 1-17 0 0,2-1 91 0 0,1 0 1 0 0,-1 0 0 0 0,1-1 0 0 0,-1 0-1 0 0,1-1 1 0 0,0 0 0 0 0,-1 0-1 0 0,1 0 1 0 0,-1-1 0 0 0,1 0 0 0 0,-1-1-1 0 0,1 1 1 0 0,-1-1 0 0 0,0-1 0 0 0,0 0-1 0 0,0 0 1 0 0,0 0 0 0 0,0-1 0 0 0,-1 0-1 0 0,1 0 1 0 0,-1 0 0 0 0,0-1-1 0 0,4-4-91 0 0,-1 2 50 0 0,0-1 0 0 0,-1 0 0 0 0,0-1 0 0 0,0 0 0 0 0,-1 0 0 0 0,0-1 0 0 0,0 0 0 0 0,-1 0 0 0 0,-1 0 0 0 0,0-1 0 0 0,0 0-1 0 0,-1 0 1 0 0,0 0 0 0 0,-1-1 0 0 0,0 1 0 0 0,-1-1 0 0 0,0 1 0 0 0,-1-1 0 0 0,-1 0 0 0 0,1 0 0 0 0,-2-7-50 0 0,0 15-43 0 0,0 1 1 0 0,0-1 0 0 0,-1 0 0 0 0,1 1-1 0 0,-1-1 1 0 0,1 1 0 0 0,-1-1 0 0 0,-1 1-1 0 0,1 0 1 0 0,0 0 0 0 0,-1 0 0 0 0,1 0-1 0 0,-1 0 1 0 0,0 1 0 0 0,0-1 0 0 0,0 1-1 0 0,0-1 1 0 0,0 1 0 0 0,-1 0 0 0 0,1 1-1 0 0,-1-1 1 0 0,1 1 0 0 0,-1-1 0 0 0,-2 0 42 0 0,-26-3-3369 0 0,-2 6-4419 0 0,24 2-3910 0 0</inkml:trace>
  <inkml:trace contextRef="#ctx0" brushRef="#br0" timeOffset="9378.733">7484 33 14899 0 0,'0'0'1533'0'0,"0"0"-289"0"0,0 0-109 0 0,0 0 66 0 0,0 0-44 0 0,0 0-211 0 0,0 0-308 0 0,0 0-262 0 0,0 0-165 0 0,0 0-58 0 0,0 0 23 0 0,0 0 17 0 0,0 0 38 0 0,0 15 9 0 0,-11 147 407 0 0,-30 268-231 0 0,39-316-388 0 0,2-113-21 0 0,7-5 404 0 0,13-22-318 0 0,1 2 1 0 0,1 0 0 0 0,1 1 0 0 0,1 2 0 0 0,11-8-94 0 0,-9 8-21 0 0,1 0-1 0 0,1 2 1 0 0,1 1 0 0 0,1 1-1 0 0,0 2 1 0 0,1 1 0 0 0,0 1-1 0 0,26-6 22 0 0,26 11-69 0 0,-80 10 66 0 0,-1 1 0 0 0,0 0 0 0 0,1-1 0 0 0,-1 1 0 0 0,0 0 0 0 0,0 0 0 0 0,-1 0 0 0 0,1 0 0 0 0,-1 0 0 0 0,1 1 0 0 0,-1-1 0 0 0,0 0 0 0 0,0 1 0 0 0,-1-1 0 0 0,1 1 0 0 0,-1-1-1 0 0,1 1 1 0 0,-1-1 0 0 0,0 1 0 0 0,-1-1 0 0 0,1 1 0 0 0,0-1 0 0 0,-1 1 0 0 0,0-1 0 0 0,0 2 3 0 0,0-2 7 0 0,-2 12 28 0 0,-1-1 1 0 0,-1 0 0 0 0,0 0 0 0 0,-1 0 0 0 0,-1 0 0 0 0,0-1 0 0 0,-1 0 0 0 0,0-1 0 0 0,-1 0 0 0 0,0 0 0 0 0,-1-1 0 0 0,0 0-1 0 0,-1-1 1 0 0,0 0 0 0 0,-10 6-36 0 0,11-7 34 0 0,-1 0-1 0 0,-1-1 1 0 0,0-1-1 0 0,0 0 1 0 0,0-1-1 0 0,0 0 1 0 0,-1-1-1 0 0,0 0 1 0 0,-1-1 0 0 0,1 0-1 0 0,-1-2 1 0 0,1 1-1 0 0,-1-1 1 0 0,0-1-1 0 0,-10-1-33 0 0,17 1-40 0 0,0-2-1 0 0,0 1 0 0 0,1-1 1 0 0,-1 0-1 0 0,0 0 1 0 0,1 0-1 0 0,-1-1 1 0 0,1 0-1 0 0,-1-1 1 0 0,1 1-1 0 0,0-1 1 0 0,0-1-1 0 0,0 1 1 0 0,0-1-1 0 0,1 0 0 0 0,0 0 1 0 0,-1 0-1 0 0,1-1 1 0 0,1 0-1 0 0,-2-2 41 0 0,-22-55-2129 0 0,26 15-6917 0 0,4 36-2466 0 0</inkml:trace>
  <inkml:trace contextRef="#ctx0" brushRef="#br0" timeOffset="9764.34">8207 0 16275 0 0,'0'0'1237'0'0,"0"0"-258"0"0,0 0-2 0 0,0 0 37 0 0,0 0-65 0 0,0 0-178 0 0,0 0-255 0 0,0 0-137 0 0,0 0 0 0 0,0 0 34 0 0,0 0 22 0 0,0 0-14 0 0,0 0-57 0 0,0 22-50 0 0,1 72-42 0 0,-11 41 409 0 0,-5-28-333 0 0,-3-1-1 0 0,-26 75-347 0 0,43-174 5 0 0,-13 62-49 0 0,14-68-1 0 0,0-1-23 0 0,0 0-36 0 0,0 0-51 0 0,0 0-94 0 0,1-5-674 0 0,45-50-4251 0 0,-27 38-1301 0 0,-8 6-4619 0 0</inkml:trace>
  <inkml:trace contextRef="#ctx0" brushRef="#br0" timeOffset="10125.362">8318 571 4953 0 0,'0'0'1807'0'0,"0"0"75"0"0,0 0 208 0 0,0 0 50 0 0,0 0-186 0 0,0 0-326 0 0,0 0-344 0 0,0 0-246 0 0,0 0-134 0 0,0 0-72 0 0,0 0-30 0 0,0 0-19 0 0,0 0-32 0 0,23 12-67 0 0,72 34-62 0 0,-94-45-592 0 0,1 0-1 0 0,-1 0 0 0 0,1 0 0 0 0,0 0 1 0 0,-1 0-1 0 0,1-1 0 0 0,0 1 0 0 0,0 0 0 0 0,-1-1 1 0 0,1 1-1 0 0,0-1 0 0 0,0 0 0 0 0,0 1 1 0 0,0-1-1 0 0,-1 0 0 0 0,1 0 0 0 0,0 0 0 0 0,0-1 1 0 0,0 1-1 0 0,0 0 0 0 0,0-1 0 0 0,-1 1 1 0 0,1-1-1 0 0,0 0 0 0 0,0 1 0 0 0,-1-1 0 0 0,1 0 1 0 0,0 0-30 0 0,6-4 186 0 0,2 1-106 0 0,0-1 1 0 0,0 0 0 0 0,0 0 0 0 0,-1-1 0 0 0,0 0-1 0 0,0-1 1 0 0,-1 0 0 0 0,1 0 0 0 0,-2-1-1 0 0,1 0 1 0 0,-1 0 0 0 0,0-1 0 0 0,-1 0-1 0 0,0 0 1 0 0,0 0 0 0 0,-1-1 0 0 0,0 0-1 0 0,-1 0 1 0 0,0 0 0 0 0,-1-1 0 0 0,0 1-1 0 0,0-1 1 0 0,-1 0 0 0 0,-1 0 0 0 0,1-9-81 0 0,-1 18-8 0 0,-1 0 1 0 0,0 0-1 0 0,0-1 0 0 0,0 1 1 0 0,0 0-1 0 0,0 0 0 0 0,0 0 1 0 0,0 0-1 0 0,-1-1 0 0 0,1 1 1 0 0,-1 0-1 0 0,1 0 1 0 0,-1 0-1 0 0,0 0 0 0 0,0 0 1 0 0,0 0-1 0 0,0 0 0 0 0,0 1 1 0 0,0-1-1 0 0,-1 0 0 0 0,1 0 1 0 0,-1 1-1 0 0,1-1 1 0 0,-1 1-1 0 0,1-1 0 0 0,-1 1 1 0 0,0 0-1 0 0,0 0 0 0 0,0 0 1 0 0,0 0-1 0 0,0 0 0 0 0,0 0 1 0 0,0 0-1 0 0,0 1 1 0 0,0-1-1 0 0,0 1 0 0 0,0-1 1 0 0,0 1-1 0 0,0 0 0 0 0,-1 0 8 0 0,-5 0-46 0 0,0 0 0 0 0,0 0 0 0 0,0 1 0 0 0,1 1 0 0 0,-1-1 0 0 0,0 1 0 0 0,1 0 0 0 0,-1 1 0 0 0,1 0 0 0 0,0 0 0 0 0,0 1 0 0 0,0 0 0 0 0,0 0 0 0 0,1 0 0 0 0,0 1 0 0 0,0 0 0 0 0,0 0 0 0 0,-5 6 46 0 0,-86 117-94 0 0,94-123 91 0 0,-34 95-21 0 0,37-98 23 0 0,0 1 1 0 0,0 0-1 0 0,0 0 1 0 0,1-1-1 0 0,0 1 0 0 0,-1 0 1 0 0,1-1-1 0 0,0 1 0 0 0,0-1 1 0 0,0 1-1 0 0,1-1 1 0 0,-1 0-1 0 0,1 1 0 0 0,-1-1 1 0 0,1 0-1 0 0,0 0 1 0 0,0 0-1 0 0,-1 0 0 0 0,2 0 1 0 0,-1 0-1 0 0,0-1 0 0 0,0 1 1 0 0,0-1-1 0 0,3 2 1 0 0,14 4-42 0 0,-1-1 1 0 0,2 0-1 0 0,-1-2 0 0 0,0 0 1 0 0,1-1-1 0 0,0-1 0 0 0,-1 0 0 0 0,1-2 1 0 0,0 0-1 0 0,0-2 0 0 0,5-1 42 0 0,-11 3-104 0 0,85-15-1419 0 0,-66 6-1274 0 0,-2 1-3430 0 0,-13 3-5466 0 0</inkml:trace>
  <inkml:trace contextRef="#ctx0" brushRef="#br0" timeOffset="10704.709">8883 751 7466 0 0,'0'0'2671'0'0,"0"0"-520"0"0,0 0-25 0 0,0 0-51 0 0,0 0-283 0 0,0 0-266 0 0,0 0-216 0 0,0 0-156 0 0,0 0-129 0 0,0 0-140 0 0,0 0-191 0 0,0 0-217 0 0,10-11-108 0 0,61-84 417 0 0,-44 55-394 0 0,-20 26-361 0 0,1 0 0 0 0,0 0-1 0 0,1 1 1 0 0,1 1 0 0 0,0 0 0 0 0,1 0-1 0 0,0 1 1 0 0,1 0 0 0 0,0 1 0 0 0,0 0-1 0 0,1 1 1 0 0,1 0 0 0 0,-1 1 0 0 0,1 1-1 0 0,10-4-29 0 0,-22 13-13 0 0,0 0 1 0 0,-1 0-1 0 0,1 0 1 0 0,0 0 0 0 0,-1 0-1 0 0,0 0 1 0 0,1 1-1 0 0,-1-1 1 0 0,0 1 0 0 0,0-1-1 0 0,0 0 1 0 0,-1 1-1 0 0,1 0 1 0 0,-1-1 0 0 0,1 1-1 0 0,-1-1 1 0 0,0 1 0 0 0,0 0-1 0 0,0-1 1 0 0,0 1-1 0 0,0 0 1 0 0,-1-1 0 0 0,1 1-1 0 0,-1-1 1 0 0,0 1-1 0 0,0 1 12 0 0,1 2-2 0 0,-24 90 96 0 0,15-27-183 0 0,10-68 94 0 0,1 0-1 0 0,-1 0 0 0 0,1 0 1 0 0,-1 0-1 0 0,1-1 1 0 0,0 1-1 0 0,-1 0 1 0 0,1-1-1 0 0,0 0 0 0 0,-1 1 1 0 0,1-1-1 0 0,0 0 1 0 0,0 0-1 0 0,-1 0 1 0 0,1 0-1 0 0,0 0 0 0 0,0 0 1 0 0,-1 0-1 0 0,1-1 1 0 0,0 1-1 0 0,-1 0 1 0 0,1-1-1 0 0,0 0 0 0 0,-1 1 1 0 0,1-1-1 0 0,-1 0 1 0 0,1 0-1 0 0,-1 0 1 0 0,1 0-1 0 0,-1 0 0 0 0,1-1-4 0 0,99-61 126 0 0,-62 36-112 0 0,0 1 0 0 0,2 2 0 0 0,1 2 0 0 0,1 1 1 0 0,19-5-15 0 0,-14 18 12 0 0,-47 9-10 0 0,1 0 0 0 0,-1-1 0 0 0,0 1 0 0 0,0 0 0 0 0,0 1 0 0 0,0-1 0 0 0,-1 0 0 0 0,1 0 0 0 0,0 0 0 0 0,0 0 1 0 0,-1 1-1 0 0,1-1 0 0 0,0 0 0 0 0,-1 1 0 0 0,0-1 0 0 0,1 1 0 0 0,-1-1 0 0 0,0 0 0 0 0,1 1 0 0 0,-1-1 1 0 0,0 1-1 0 0,0-1 0 0 0,0 1 0 0 0,-1-1 0 0 0,1 0 0 0 0,0 1 0 0 0,0-1 0 0 0,-1 1-2 0 0,1 1 4 0 0,-23 185 156 0 0,43-158-1290 0 0,-5-24-5964 0 0,-10-5-4979 0 0</inkml:trace>
  <inkml:trace contextRef="#ctx0" brushRef="#br0" timeOffset="14504.913">11456 630 15491 0 0,'0'0'1794'0'0,"0"0"-616"0"0,0 0-182 0 0,0 0 71 0 0,0 0-23 0 0,0 0-128 0 0,0 0-241 0 0,0 0-211 0 0,0 0-125 0 0,0 0-62 0 0,0 0-31 0 0,0 0-33 0 0,0 0-20 0 0,-7 12-35 0 0,-35 57 75 0 0,43-69-222 0 0,-1-1-1 0 0,0 1 1 0 0,1 0 0 0 0,-1 0-1 0 0,1 0 1 0 0,-1 0 0 0 0,0 0-1 0 0,1 0 1 0 0,-1 0 0 0 0,1 0-1 0 0,-1 0 1 0 0,1 0 0 0 0,-1 0-1 0 0,1 0 1 0 0,-1 0 0 0 0,0 0-1 0 0,1 0 1 0 0,-1 0 0 0 0,1 0-1 0 0,-1 0 1 0 0,0 1 0 0 0,1-1-1 0 0,-1 0 1 0 0,1 0 0 0 0,-1 1-1 0 0,0-1 1 0 0,1 0 0 0 0,-1 0-1 0 0,0 1 1 0 0,1-1 0 0 0,-1 0-1 0 0,0 1 1 0 0,0-1 0 0 0,1 0 0 0 0,-1 1-1 0 0,0-1 1 0 0,0 1 0 0 0,0-1-1 0 0,0 0 1 0 0,1 1 0 0 0,-1-1-1 0 0,0 1 1 0 0,0-1-11 0 0,40-55-232 0 0,-67 56-735 0 0,19 2 476 0 0,-2 0-1179 0 0,3-3-7005 0 0,4 0-3121 0 0</inkml:trace>
  <inkml:trace contextRef="#ctx0" brushRef="#br0" timeOffset="15543.751">12069 229 5425 0 0,'0'0'2309'0'0,"0"0"-588"0"0,0 0-108 0 0,0 0 58 0 0,0 0-83 0 0,0 0-205 0 0,0 0-265 0 0,0 0-264 0 0,0 0-161 0 0,0 0-97 0 0,0 0-88 0 0,0 0-48 0 0,0 0-49 0 0,-13-11 1104 0 0,-123 25 1249 0 0,24 30-2049 0 0,107-41-689 0 0,2-2-12 0 0,0 1-1 0 0,0-1 1 0 0,0 1 0 0 0,0-1 0 0 0,1 1 0 0 0,-1 0 0 0 0,1 0 0 0 0,0 0 0 0 0,-1 0 0 0 0,1 1 0 0 0,0-1 0 0 0,0 0 0 0 0,0 1-1 0 0,1 0 1 0 0,-1-1 0 0 0,0 1 0 0 0,1 0 0 0 0,-1 1-14 0 0,2 147 526 0 0,1-149-512 0 0,1 1 1 0 0,0 0 0 0 0,-1 0 0 0 0,1 0 0 0 0,0-1 0 0 0,0 1-1 0 0,1-1 1 0 0,-1 0 0 0 0,0 0 0 0 0,1 0 0 0 0,-1 0 0 0 0,1 0-1 0 0,0 0 1 0 0,0-1 0 0 0,0 1 0 0 0,0-1 0 0 0,0 1 0 0 0,0-1 0 0 0,0 0-1 0 0,0-1 1 0 0,0 1 0 0 0,0 0 0 0 0,1-1 0 0 0,-1 0 0 0 0,0 0-1 0 0,0 0 1 0 0,1 0 0 0 0,-1 0 0 0 0,0-1 0 0 0,0 1 0 0 0,0-1-1 0 0,1 0 1 0 0,-1 0 0 0 0,1-1-15 0 0,16 1 48 0 0,112-2 92 0 0,-126 7-137 0 0,0 1 1 0 0,0-1-1 0 0,-1 1 0 0 0,0 0 1 0 0,0 0-1 0 0,-1 0 0 0 0,1 1 1 0 0,-1 0-1 0 0,0 0 1 0 0,0 0-1 0 0,-1 0 0 0 0,0 1 1 0 0,0-1-1 0 0,-1 1 1 0 0,0 0-1 0 0,0-1 0 0 0,0 1 1 0 0,-1 0-1 0 0,0 0 0 0 0,0 1 1 0 0,-1-1-1 0 0,0 0 1 0 0,0 0-1 0 0,0 0 0 0 0,-1 0 1 0 0,-1 2-4 0 0,3-3 17 0 0,0 0 0 0 0,-1 0 0 0 0,1 1 0 0 0,-1-1 0 0 0,-1 0 0 0 0,1 0 0 0 0,-1 0 0 0 0,0 0 0 0 0,-1 0 1 0 0,0 0-1 0 0,1 0 0 0 0,-2 0 0 0 0,1-1 0 0 0,-1 1 0 0 0,0-1 0 0 0,0 0 0 0 0,0 1 0 0 0,-1-1 0 0 0,0-1 0 0 0,0 1 0 0 0,0-1 1 0 0,0 1-1 0 0,-1-1 0 0 0,0 0 0 0 0,0-1 0 0 0,-4 4-17 0 0,-3-2 27 0 0,0 0 0 0 0,-1 0 0 0 0,1-2 0 0 0,-1 1 0 0 0,1-2 0 0 0,-1 1 0 0 0,0-2 0 0 0,0 0 0 0 0,0 0 0 0 0,-1-1 0 0 0,1-1 0 0 0,-9-1-27 0 0,-47-29-280 0 0,66 25-88 0 0,3 1-2935 0 0,0 2-1988 0 0,0-1-6312 0 0</inkml:trace>
  <inkml:trace contextRef="#ctx0" brushRef="#br0" timeOffset="16063.381">12495 162 6865 0 0,'0'0'2364'0'0,"0"0"-303"0"0,0 0-40 0 0,0 0-18 0 0,0 0-200 0 0,0 0-259 0 0,0 0-343 0 0,0 0-311 0 0,0 0-189 0 0,0 0-127 0 0,0 0-32 0 0,0 0-14 0 0,0 0 8 0 0,-1 9-23 0 0,-15 344 2839 0 0,14-328-3279 0 0,1 4-8 0 0,-1 0 0 0 0,-2 0-1 0 0,-1 0 1 0 0,-1 0 0 0 0,-5 13-65 0 0,0-5-8 0 0,9-22-2998 0 0,4-15-4273 0 0,-1 0-4562 0 0</inkml:trace>
  <inkml:trace contextRef="#ctx0" brushRef="#br0" timeOffset="13713.973">10845 188 7850 0 0,'0'0'1732'0'0,"0"0"-156"0"0,0 0 59 0 0,0 0 95 0 0,0 0-75 0 0,0 0-220 0 0,0 0-375 0 0,0 0-352 0 0,0 0-267 0 0,0 0-157 0 0,0 0-103 0 0,0 0-18 0 0,0 0 82 0 0,-2 3 47 0 0,0 4-72 0 0,0 0-1 0 0,0 0 0 0 0,0 1 1 0 0,1-1-1 0 0,0 1 0 0 0,0-1 1 0 0,1 0-1 0 0,0 1 0 0 0,1-1 1 0 0,-1 1-1 0 0,2 5-219 0 0,1 27 728 0 0,-23 213 1170 0 0,-26-47-1542 0 0,34-132-434 0 0,49-82-895 0 0,19-62-2072 0 0,-41 45-405 0 0,-2-3-3277 0 0,-8 19-4246 0 0</inkml:trace>
  <inkml:trace contextRef="#ctx0" brushRef="#br0" timeOffset="14124.005">11151 96 5937 0 0,'0'0'1423'0'0,"0"0"-57"0"0,0 0 182 0 0,0 0 169 0 0,0 0-17 0 0,0 0-190 0 0,0 0-317 0 0,0 0-279 0 0,0 0-154 0 0,0 0-71 0 0,0 0-75 0 0,0 0-53 0 0,0 0-21 0 0,-3 13-49 0 0,-9 100 1666 0 0,-1 95 178 0 0,-15 175-1696 0 0,28-382-663 0 0,10-12-523 0 0,6-32-762 0 0,-7 22-1875 0 0,-2 0-5922 0 0,-4 14-2218 0 0</inkml:trace>
  <inkml:trace contextRef="#ctx0" brushRef="#br0" timeOffset="18479.641">10324 85 2312 0 0,'0'0'1301'0'0,"0"0"-48"0"0,0 0 174 0 0,0 0 303 0 0,0 0 181 0 0,0 0 16 0 0,0 0-170 0 0,0 0-310 0 0,0 0-307 0 0,0 0-277 0 0,0 0-231 0 0,-17 66 2330 0 0,-31 226-644 0 0,-18 46-1161 0 0,52-279-1034 0 0,3 1 0 0 0,2 0 0 0 0,3 1 0 0 0,2 30-123 0 0,2-25 136 0 0,27-69-156 0 0,88-13 160 0 0,66-2-164 0 0,286 8 60 0 0,125-5-72 0 0,-62 33 64 0 0,-309-18 14 0 0,0-9 0 0 0,189-33-42 0 0,-277 27-44 0 0,-130 15 56 0 0,-1 0 4 0 0,0 0 2 0 0,0 0 4 0 0,0 0 1 0 0,0 0-2 0 0,0 0 13 0 0,0 0-9 0 0,0 0-6 0 0,0 0 1 0 0,0 0-6 0 0,0 0 13 0 0,0 0-3 0 0,0 0-7 0 0,0 0 3 0 0,0 0 12 0 0,0 0-6 0 0,0 0 16 0 0,0 0 8 0 0,0 0 4 0 0,0 0 5 0 0,0 0 9 0 0,-17-37 162 0 0,12 17-225 0 0,0 0 1 0 0,2 0 0 0 0,0-1 0 0 0,1 1 0 0 0,1-1 0 0 0,1 1 0 0 0,1-1 0 0 0,1 1 0 0 0,1 0 0 0 0,0-1 0 0 0,2 1 0 0 0,0 1 0 0 0,1-1 0 0 0,3-5-6 0 0,14-61-3 0 0,-22 78 4 0 0,13-43-3 0 0,-4-1 0 0 0,-1-1 0 0 0,-3 0 0 0 0,-2 0 0 0 0,-2 0 0 0 0,-3-10 2 0 0,-34-32-48 0 0,17 68-188 0 0,-6 9 124 0 0,-16 7 66 0 0,-93 22-123 0 0,-25 7 74 0 0,-167-3-196 0 0,266-15 257 0 0,-692-45-201 0 0,591 39 221 0 0,-131-5 15 0 0,-49 15-1 0 0,-45 10 33 0 0,354-14-1109 0 0,31 0-90 0 0,0 0-1198 0 0,0 0-3547 0 0,0 0-5676 0 0</inkml:trace>
  <inkml:trace contextRef="#ctx0" brushRef="#br0" timeOffset="21127.26">0 1392 8570 0 0,'0'0'1855'0'0,"0"0"-424"0"0,0 0-271 0 0,0 0-212 0 0,0 0-217 0 0,0 0-155 0 0,0 0-53 0 0,0 0-50 0 0,0 0-46 0 0,0 0-47 0 0,0 0-70 0 0,3-1-4 0 0,128-64 3619 0 0,56 39-3545 0 0,-133 23-305 0 0,-14 1-55 0 0,0 1-1 0 0,0 2 0 0 0,-1 2 1 0 0,1 1-1 0 0,26 8-19 0 0,124 23 112 0 0,130 4-112 0 0,205 6 68 0 0,84-39 58 0 0,-132-32-140 0 0,-109 4 4 0 0,217 4-20 0 0,-235-3-258 0 0,120 17 288 0 0,-332 4 36 0 0,284-22-86 0 0,383-33-226 0 0,-485 40 200 0 0,56-7-116 0 0,205 3 177 0 0,167-18-26 0 0,-189 8 142 0 0,-97 7-256 0 0,209 7 139 0 0,-565 15 42 0 0,559-11 431 0 0,-104 22-222 0 0,121-18 497 0 0,488 4-360 0 0,-388 2-49 0 0,-520-17 261 0 0,-167 3 376 0 0,-94 15-948 0 0,-1 0-3 0 0,0 0 1 0 0,0 0 6 0 0,0 0 9 0 0,0 0 14 0 0,0 0 7 0 0,0 0 9 0 0,0 0 25 0 0,0 0 7 0 0,0 0 17 0 0,0 0-10 0 0,0 0-15 0 0,0 0 0 0 0,0 0-22 0 0,0 0 1 0 0,0 0-14 0 0,0 0-8 0 0,0 0-14 0 0,0 0 9 0 0,0 0 4 0 0,0 0-7 0 0,0 0 18 0 0,0 0-28 0 0,0 0-8 0 0,0 0 10 0 0,0 0-2 0 0,0 0-2 0 0,0 0-4 0 0,0 0-16 0 0,0 0-6 0 0,0 0-3 0 0,0 0 0 0 0,0 0-11 0 0,0 0 12 0 0,0 0 4 0 0,0 0 10 0 0,0 0 33 0 0,0 0-32 0 0,0 0-18 0 0,0 0-24 0 0,0 0 5 0 0,0 0 0 0 0,0 0-4 0 0,0 0-2 0 0,0 0-8 0 0,0 0-39 0 0,-1-3-2072 0 0,-2 2-6640 0 0,3 1-2929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629 125 0 0 0,'0'0'1275'0'0,"0"0"145"0"0,0 0 50 0 0,0 0-52 0 0,0 0-68 0 0,0 0-68 0 0,9-9-56 0 0,27-31-22 0 0,-21 8 8570 0 0,-36 10-6520 0 0,-29 8-2226 0 0,27 10-772 0 0,-8 0 278 0 0,-50 8-274 0 0,10 19-58 0 0,-74 34 73 0 0,130-49-259 0 0,0 1 0 0 0,0 0-1 0 0,1 1 1 0 0,0 0-1 0 0,1 1 1 0 0,0 1 0 0 0,1 0-1 0 0,0 0 1 0 0,1 2-1 0 0,1-1 1 0 0,0 1 0 0 0,0 1-1 0 0,2 0 1 0 0,-3 6-16 0 0,-53 203 56 0 0,57-186-44 0 0,2-1 0 0 0,1 2 0 0 0,1-1 0 0 0,3 0 0 0 0,3 27-12 0 0,-4-56 3 0 0,1 1 0 0 0,1-1-1 0 0,0 1 1 0 0,0-1 0 0 0,1 1 0 0 0,0-1-1 0 0,0 0 1 0 0,1 0 0 0 0,1 0 0 0 0,-1 0-1 0 0,1-1 1 0 0,1 1 0 0 0,0-1 0 0 0,0 0-1 0 0,0 0 1 0 0,1-1 0 0 0,1 1 0 0 0,-1-1-1 0 0,1-1 1 0 0,0 1 0 0 0,0-1 0 0 0,1 0-1 0 0,0-1 1 0 0,0 0 0 0 0,0 0 0 0 0,1-1-1 0 0,-1 0 1 0 0,1 0 0 0 0,0-1 0 0 0,4 1-3 0 0,9 0 64 0 0,0-1 0 0 0,1-1 1 0 0,-1 0-1 0 0,1-2 0 0 0,0-1 1 0 0,-1 0-1 0 0,1-2 0 0 0,-1-1 1 0 0,0 0-1 0 0,0-2 0 0 0,0 0 1 0 0,0-2-1 0 0,7-4-64 0 0,-13 5 77 0 0,1-2 1 0 0,-1 0-1 0 0,0-1 1 0 0,-1-1 0 0 0,-1 0-1 0 0,1-1 1 0 0,5-7-78 0 0,-17 17 15 0 0,0-1 1 0 0,0 0-1 0 0,0 0 1 0 0,0 0-1 0 0,-1 0 1 0 0,1-1-1 0 0,-1 1 1 0 0,0 0-1 0 0,0-1 1 0 0,0 0-1 0 0,-1 1 1 0 0,1-1-1 0 0,-1 0 1 0 0,0 0-1 0 0,0 0 1 0 0,0 0 0 0 0,0 0-1 0 0,-1 0 1 0 0,0 0-1 0 0,1 0 1 0 0,-2-1-1 0 0,1 1 1 0 0,0 0-1 0 0,-1 0 1 0 0,0 0-1 0 0,0 0 1 0 0,0 0-1 0 0,0 0 1 0 0,-1 1-1 0 0,1-1 1 0 0,-1 0-1 0 0,0 1 1 0 0,0-1-1 0 0,-1 1 1 0 0,1-1-1 0 0,-2 0-15 0 0,-12-10-101 0 0,-2 2-1 0 0,0 0 0 0 0,0 0 1 0 0,-1 2-1 0 0,0 0 0 0 0,-1 2 0 0 0,-14-5 102 0 0,-41-9-272 0 0,70 20 273 0 0,6 2-3 0 0,-1 0 0 0 0,0 0 0 0 0,0-1 0 0 0,0 1 0 0 0,1 0-1 0 0,-1 0 1 0 0,0 0 0 0 0,0 0 0 0 0,1 0 0 0 0,-1 0 0 0 0,0-1 0 0 0,0 1 0 0 0,0 0 0 0 0,0 0-1 0 0,1 0 1 0 0,-1-1 0 0 0,0 1 0 0 0,0 0 0 0 0,0 0 0 0 0,0-1 0 0 0,0 1 0 0 0,0 0 0 0 0,0 0-1 0 0,0 0 1 0 0,1-1 0 0 0,-1 1 0 0 0,0 0 0 0 0,0 0 0 0 0,0-1 0 0 0,0 1 0 0 0,0 0-1 0 0,0 0 1 0 0,0-1 0 0 0,0 1 0 0 0,-1 0 0 0 0,1 0 0 0 0,0-1 0 0 0,0 1 0 0 0,0 0 0 0 0,0 0-1 0 0,0-1 1 0 0,0 1 0 0 0,0 0 0 0 0,-1 0 0 0 0,1 0 0 0 0,0-1 0 0 0,0 1 0 0 0,0 0 0 0 0,-1 0 2 0 0,169-24 343 0 0,-103 19-140 0 0,94-9 297 0 0,-123 9-349 0 0,-36 5-135 0 0,0 0-4 0 0,0 0-12 0 0,7 4-1019 0 0,-5 16-1588 0 0,0-7-2711 0 0,-2-9-5322 0 0</inkml:trace>
  <inkml:trace contextRef="#ctx0" brushRef="#br0" timeOffset="381.457">1139 645 17452 0 0,'0'0'1083'0'0,"0"0"-546"0"0,0 0-268 0 0,0 0 126 0 0,0 0 203 0 0,0 0 145 0 0,0 0 39 0 0,0 0-82 0 0,0 0-117 0 0,0 0-97 0 0,0 0-101 0 0,0 0-90 0 0,0 0-59 0 0,-1 24-36 0 0,-3 77-31 0 0,-4-27 178 0 0,8-54-307 0 0,-1-16-72 0 0,0 0 1 0 0,1 0-1 0 0,0 0 0 0 0,0 1 0 0 0,0-1 1 0 0,0 0-1 0 0,1 0 0 0 0,-1 0 0 0 0,1 0 1 0 0,0 0-1 0 0,1 0 0 0 0,-1 0 0 0 0,1 0 0 0 0,-1 0 1 0 0,1-1-1 0 0,2 4 32 0 0,8-8-2468 0 0,-8-5-4590 0 0,-3 2-4039 0 0</inkml:trace>
  <inkml:trace contextRef="#ctx0" brushRef="#br0" timeOffset="551.324">1156 291 15931 0 0,'0'0'1473'0'0,"0"0"-497"0"0,0 0-296 0 0,0 0-64 0 0,0 0-112 0 0,0 0-176 0 0,0 0-264 0 0,0 0-224 0 0,0 0-128 0 0,0 0-152 0 0,0 0-160 0 0,0 0-400 0 0,0 0-801 0 0,0 63-2231 0 0,2-52-7723 0 0</inkml:trace>
  <inkml:trace contextRef="#ctx0" brushRef="#br0" timeOffset="985.992">1384 501 13883 0 0,'0'0'2468'0'0,"0"0"-1191"0"0,0 0-624 0 0,0 0-42 0 0,0 0 111 0 0,0 0 60 0 0,0 0-5 0 0,0 0-88 0 0,0 0-126 0 0,0 0-116 0 0,0 0-87 0 0,0 0-82 0 0,0 0-78 0 0,6 31-49 0 0,20 99-42 0 0,-9-20 64 0 0,-15-90-149 0 0,1 1 0 0 0,1-1 0 0 0,1 0 0 0 0,0 0 0 0 0,1 0 0 0 0,2-1 0 0 0,0 0 0 0 0,7 12-24 0 0,-9-20 91 0 0,-6-8-38 0 0,1-1 1 0 0,0 0-1 0 0,-1 0 0 0 0,1 0 0 0 0,1 0 1 0 0,-1 1-1 0 0,0-1 0 0 0,0-1 0 0 0,1 1 1 0 0,-1 0-1 0 0,1 0 0 0 0,-1 0 0 0 0,1-1 1 0 0,0 1-1 0 0,0-1 0 0 0,0 1 0 0 0,0-1 1 0 0,0 0-1 0 0,0 0 0 0 0,0 0 0 0 0,0 0 1 0 0,0 0-1 0 0,1 0-53 0 0,15-35 1289 0 0,49-124-479 0 0,21-47-699 0 0,6 68-1253 0 0,-92 135 1798 0 0,-2 1-2313 0 0,1 0-6908 0 0,-1 1-3299 0 0</inkml:trace>
  <inkml:trace contextRef="#ctx0" brushRef="#br0" timeOffset="1416.928">1969 718 7690 0 0,'0'0'860'0'0,"0"0"-93"0"0,0 0 358 0 0,0 0 385 0 0,0 0 110 0 0,0 0-74 0 0,0 0-170 0 0,0 0-205 0 0,0 0-168 0 0,0 0-144 0 0,0 0-122 0 0,0 0-79 0 0,19 3-65 0 0,56 5-51 0 0,-72-7-481 0 0,-1-1 1 0 0,1 0 0 0 0,-1 0 0 0 0,1 0 0 0 0,-1 0-1 0 0,1 0 1 0 0,-1-1 0 0 0,1 1 0 0 0,-1-1 0 0 0,1 0-1 0 0,-1 0 1 0 0,0 1 0 0 0,1-1 0 0 0,-1-1-1 0 0,0 1 1 0 0,0 0 0 0 0,0-1 0 0 0,0 1 0 0 0,0-1-1 0 0,0 1 1 0 0,0-1 0 0 0,0 0 0 0 0,-1 0-1 0 0,1 0 1 0 0,-1 0-62 0 0,4-3 141 0 0,0 0-67 0 0,0 0 0 0 0,-1 0 0 0 0,0 0 0 0 0,0 0 0 0 0,0-1 0 0 0,0 0 0 0 0,-1 1 0 0 0,0-1 0 0 0,0-1 0 0 0,-1 1 0 0 0,0 0 0 0 0,0-1-1 0 0,0 1 1 0 0,-1-1 0 0 0,0 1 0 0 0,0-1 0 0 0,0 0 0 0 0,-1 1 0 0 0,0-1 0 0 0,-1 0 0 0 0,1 0 0 0 0,-1 1 0 0 0,-1-1-74 0 0,-1 4-4 0 0,0-1 1 0 0,0 1-1 0 0,0-1 0 0 0,-1 1 1 0 0,0 0-1 0 0,1 1 1 0 0,-1-1-1 0 0,0 1 0 0 0,-1 0 1 0 0,1 0-1 0 0,0 0 1 0 0,0 0-1 0 0,-1 1 0 0 0,1-1 1 0 0,-1 1-1 0 0,0 0 1 0 0,1 1-1 0 0,-1-1 0 0 0,0 1 1 0 0,-3 0 3 0 0,1 0-28 0 0,-1 0 0 0 0,1 0 1 0 0,-1 1-1 0 0,1 0 0 0 0,0 0 0 0 0,-1 1 1 0 0,1 0-1 0 0,0 0 0 0 0,0 1 1 0 0,0 0-1 0 0,0 0 0 0 0,0 0 0 0 0,1 1 1 0 0,-1 0 27 0 0,-4 4-22 0 0,-1-1 1 0 0,1 2 0 0 0,0-1 0 0 0,1 1 0 0 0,0 1-1 0 0,0 0 1 0 0,1 0 0 0 0,0 1 0 0 0,1 0-1 0 0,0 1 1 0 0,1 0 0 0 0,0 0 0 0 0,1 0 0 0 0,1 1-1 0 0,-1 0 1 0 0,2 0 0 0 0,0 0 0 0 0,1 1-1 0 0,0-1 1 0 0,1 1 0 0 0,0 0 0 0 0,1 0 0 0 0,1 4 21 0 0,1-13-8 0 0,0 0 0 0 0,1 0 0 0 0,-1 0 0 0 0,1-1 0 0 0,0 1 0 0 0,0-1 0 0 0,1 1 0 0 0,-1-1 0 0 0,1 0 0 0 0,0 0 0 0 0,0 0 0 0 0,0 0 0 0 0,1 0 0 0 0,0-1 0 0 0,-1 0 0 0 0,1 0 0 0 0,0 0 0 0 0,0 0 0 0 0,1 0 0 0 0,-1-1 0 0 0,1 0 0 0 0,0 1 8 0 0,107 38-118 0 0,-109-40 112 0 0,138 22-989 0 0,-47-24-4078 0 0,-75-2-410 0 0,-6-1-5593 0 0</inkml:trace>
  <inkml:trace contextRef="#ctx0" brushRef="#br0" timeOffset="1852.658">2264 891 3681 0 0,'0'0'2471'0'0,"0"0"-399"0"0,0 0-135 0 0,0 0-39 0 0,0 0-139 0 0,0 0-220 0 0,0 0-180 0 0,0 0-106 0 0,0 0-70 0 0,0 0-73 0 0,0 0-89 0 0,0 0-110 0 0,17-3-140 0 0,55-14-106 0 0,-28-11 502 0 0,-35 18-883 0 0,121-130 1310 0 0,-123 133-1567 0 0,-2 3-3 0 0,-1 1-1 0 0,0-1 0 0 0,0 0 1 0 0,0 0-1 0 0,-1-1 0 0 0,1 1 1 0 0,-1-1-1 0 0,0 0 0 0 0,0 1 1 0 0,-1-1-1 0 0,0 0 0 0 0,1-1 1 0 0,-2 1-1 0 0,1 0 0 0 0,0-1-23 0 0,-2 5 11 0 0,0 1-34 0 0,0 0-33 0 0,-21 46-389 0 0,18-39 419 0 0,-1 0 0 0 0,1 0-1 0 0,0 1 1 0 0,1-1 0 0 0,0 1 0 0 0,0 0-1 0 0,0-1 1 0 0,1 1 0 0 0,0 0 0 0 0,1 0-1 0 0,0 0 1 0 0,0 0 0 0 0,1 0 0 0 0,0 0-1 0 0,0-1 1 0 0,0 1 0 0 0,1 0 0 0 0,1-1-1 0 0,-1 1 1 0 0,1-1 0 0 0,1 1 0 0 0,-1-1 26 0 0,4-1 43 0 0,-1 0 0 0 0,1-1 1 0 0,0 0-1 0 0,1 0 1 0 0,-1-1-1 0 0,1 0 0 0 0,0 0 1 0 0,0-1-1 0 0,0 0 1 0 0,0-1-1 0 0,0 1 0 0 0,1-1 1 0 0,-1-1-1 0 0,1 0 1 0 0,-1 0-1 0 0,1-1 0 0 0,0 0 1 0 0,-1 0-1 0 0,1-1 0 0 0,-1 0 1 0 0,1 0-1 0 0,-1-1 1 0 0,1 0-1 0 0,-1-1 0 0 0,0 0 1 0 0,0 0-1 0 0,0-1 1 0 0,-1 0-1 0 0,1 0 0 0 0,-1-1 1 0 0,0 0-1 0 0,0 0 1 0 0,0-1-1 0 0,-1 1 0 0 0,0-1 1 0 0,0-1-1 0 0,3-3-43 0 0,1-2 96 0 0,0 0 1 0 0,0-1-1 0 0,-1 0 0 0 0,-1 0 0 0 0,0-1 0 0 0,-1 0 1 0 0,-1 0-1 0 0,0-1 0 0 0,-1 0 0 0 0,0 0 0 0 0,-1 0 0 0 0,-1 0 1 0 0,0-1-1 0 0,-1 1 0 0 0,-1-1 0 0 0,0-3-96 0 0,-5-23-429 0 0,1 25-4539 0 0,3 12 2798 0 0,-1-1-10239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6:0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3545 0 0,'0'0'1421'0'0,"0"0"-174"0"0,0 0 118 0 0,0 0 276 0 0,0 0 134 0 0,0 0-126 0 0,0 0-316 0 0,0 0-364 0 0,0 0-256 0 0,0 0-120 0 0,0 0-40 0 0,0 0 32 0 0,0 0 47 0 0,6-2 10 0 0,135-103 3600 0 0,-113 81-3914 0 0,34-32 357 0 0,-39 89-585 0 0,-13-1 27 0 0,-2-1 0 0 0,-1 1 0 0 0,-1 1 0 0 0,-2-1 0 0 0,-1 6-127 0 0,3 18 70 0 0,33 320 430 0 0,-39-375-478 0 0,-1 0 0 0 0,1 0 0 0 0,0-1 0 0 0,0 1 0 0 0,-1 0 0 0 0,1 0 0 0 0,0 0 0 0 0,0 0 0 0 0,0 0 0 0 0,0 0 0 0 0,0 0 0 0 0,0 0 0 0 0,1 0 0 0 0,-1 0 0 0 0,0 0 0 0 0,0 0 0 0 0,1 0 0 0 0,-1 0 0 0 0,1 0 0 0 0,-1 0 0 0 0,0 0 0 0 0,1-1 0 0 0,0 1 0 0 0,-1 0 0 0 0,1 0 0 0 0,-1 0 0 0 0,1-1 0 0 0,0 1 0 0 0,0 0 0 0 0,-1-1 0 0 0,1 1 1 0 0,0-1-1 0 0,0 1 0 0 0,0-1 0 0 0,0 1 0 0 0,0-1 0 0 0,0 0 0 0 0,0 1 0 0 0,-1-1 0 0 0,1 0 0 0 0,0 0 0 0 0,0 0 0 0 0,0 1 0 0 0,0-1 0 0 0,0 0 0 0 0,0 0 0 0 0,0-1 0 0 0,0 1 0 0 0,0 0 0 0 0,0 0 0 0 0,0 0 0 0 0,0-1 0 0 0,0 1 0 0 0,0 0 0 0 0,0-1 0 0 0,0 1 0 0 0,0-1 0 0 0,-1 1 0 0 0,1-1 0 0 0,0 1 0 0 0,0-1 0 0 0,0 0 0 0 0,-1 1 0 0 0,1-1-22 0 0,69-193 1034 0 0,48-196-878 0 0,-76 276-217 0 0,-36 101-551 0 0,-7 20-1466 0 0,-2 10 791 0 0,2-7 361 0 0,-1 9-4263 0 0,2-8-4838 0 0</inkml:trace>
  <inkml:trace contextRef="#ctx0" brushRef="#br0" timeOffset="264.78">772 455 19236 0 0,'0'0'850'0'0,"0"0"-413"0"0,0 0-194 0 0,0 0 133 0 0,0 0 188 0 0,0 0 117 0 0,0 0 0 0 0,0 0-96 0 0,0 0-126 0 0,0 0-90 0 0,0 0-69 0 0,0 0-49 0 0,0 0-36 0 0,3 19-31 0 0,16 88 125 0 0,-17-77-1400 0 0,0 48 4026 0 0,-2-37-7457 0 0,0-18-7283 0 0,0-26 892 0 0</inkml:trace>
  <inkml:trace contextRef="#ctx0" brushRef="#br0" timeOffset="782.211">748 400 8610 0 0,'0'0'2216'0'0,"0"0"-307"0"0,0 0-177 0 0,0 0-165 0 0,0 0-269 0 0,0 0-281 0 0,0 0-235 0 0,0 0-190 0 0,0 0-120 0 0,0 0-97 0 0,0 0-70 0 0,0 0-45 0 0,0 0 10 0 0,5 0 42 0 0,260-4 2746 0 0,-263 5-3048 0 0,1-1 1 0 0,-1 0-1 0 0,1 1 0 0 0,-1 0 1 0 0,1-1-1 0 0,-1 1 1 0 0,0 0-1 0 0,1 0 1 0 0,-1 1-1 0 0,0-1 1 0 0,0 0-1 0 0,0 1 1 0 0,0-1-1 0 0,0 1 1 0 0,0 0-1 0 0,0-1 1 0 0,-1 1-1 0 0,1 0 0 0 0,-1 0 1 0 0,1 0-1 0 0,-1 1 1 0 0,0-1-1 0 0,0 0 1 0 0,0 0-1 0 0,0 1 1 0 0,0-1-1 0 0,0 0 1 0 0,0 1-1 0 0,-1-1 1 0 0,0 1-1 0 0,1-1 0 0 0,-1 1 1 0 0,0-1-1 0 0,0 1 1 0 0,0-1-1 0 0,0 1 1 0 0,-1-1-1 0 0,1 1 1 0 0,-1-1-1 0 0,1 1 1 0 0,-1-1-1 0 0,0 0 1 0 0,0 1-1 0 0,0-1 1 0 0,0 0-1 0 0,-1 0 0 0 0,1 1 1 0 0,-1-1-1 0 0,1 0 1 0 0,-1 0-1 0 0,0-1 1 0 0,0 1-11 0 0,-185 174 525 0 0,186-176-527 0 0,0 1-1 0 0,0 0 1 0 0,0-1-1 0 0,0 1 1 0 0,0 0-1 0 0,0 0 0 0 0,1 0 1 0 0,-1 0-1 0 0,0 0 1 0 0,0 0-1 0 0,1 0 1 0 0,-1 0-1 0 0,1 0 1 0 0,-1 0-1 0 0,1 0 1 0 0,-1 0-1 0 0,1 0 1 0 0,0 1-1 0 0,-1-1 0 0 0,1 0 1 0 0,0 0-1 0 0,0 0 1 0 0,0 1-1 0 0,0-1 1 0 0,0 0-1 0 0,0 0 1 0 0,0 0-1 0 0,1 1 1 0 0,-1-1-1 0 0,0 0 1 0 0,1 0-1 0 0,-1 0 0 0 0,0 0 1 0 0,1 0-1 0 0,0 0 1 0 0,-1 0-1 0 0,1 0 1 0 0,0 0-1 0 0,-1 0 1 0 0,1 0-1 0 0,0 0 1 0 0,0 0-1 0 0,0 0 1 0 0,0 0-1 0 0,0-1 0 0 0,0 1 1 0 0,0 0-1 0 0,0-1 1 0 0,0 1-1 0 0,0-1 1 0 0,0 1-1 0 0,0-1 1 0 0,1 1 2 0 0,65 18-56 0 0,-63-19 65 0 0,11 3-6 0 0,1 0 1 0 0,-1 1 0 0 0,0 1-1 0 0,-1 0 1 0 0,1 1 0 0 0,-1 0-1 0 0,0 1 1 0 0,9 7-4 0 0,-22-13 23 0 0,1 1-1 0 0,0-1 0 0 0,-1 1 1 0 0,1 0-1 0 0,-1-1 1 0 0,0 1-1 0 0,0 0 0 0 0,0 0 1 0 0,0 0-1 0 0,0 0 1 0 0,0 0-1 0 0,0 1 0 0 0,-1-1 1 0 0,1 0-1 0 0,-1 0 1 0 0,1 0-1 0 0,-1 1 0 0 0,0-1 1 0 0,0 0-1 0 0,0 0 1 0 0,0 1-1 0 0,0-1 0 0 0,-1 0 1 0 0,1 0-1 0 0,-1 0 1 0 0,1 1-1 0 0,-1-1 1 0 0,0 0-1 0 0,0 0 0 0 0,0 0 1 0 0,0 0-1 0 0,0 0 1 0 0,0 0-1 0 0,0-1 0 0 0,-2 2-22 0 0,-8 6-37 0 0,-1 0-1 0 0,0-1 1 0 0,0 0 0 0 0,-1-1-1 0 0,0-1 1 0 0,0 0-1 0 0,-1-1 1 0 0,0 0 0 0 0,0-1-1 0 0,0 0 1 0 0,0-1-1 0 0,-1-1 1 0 0,1 0-1 0 0,-1-1 1 0 0,1-1 0 0 0,-1 0-1 0 0,-13-3 38 0 0,8-8-1774 0 0,11 1-2640 0 0,6 7 1800 0 0,1-2-9055 0 0</inkml:trace>
  <inkml:trace contextRef="#ctx0" brushRef="#br0" timeOffset="1247.687">1514 345 7458 0 0,'0'0'4739'0'0,"0"0"-2556"0"0,0 0-894 0 0,0 0-32 0 0,0 0 4 0 0,0 0-100 0 0,0 0-178 0 0,0 0-187 0 0,0 0-132 0 0,0 0-81 0 0,0 0-48 0 0,0 0-47 0 0,0 0-48 0 0,7-3-46 0 0,63-13 1361 0 0,73 10-136 0 0,17-31-907 0 0,-123 30-679 0 0,-20 8-883 0 0,-27 26-4873 0 0,5-19-221 0 0,0-1-5976 0 0</inkml:trace>
  <inkml:trace contextRef="#ctx0" brushRef="#br0" timeOffset="1550.079">1482 595 15883 0 0,'0'0'1695'0'0,"0"0"-473"0"0,0 0-44 0 0,0 0 129 0 0,0 0 3 0 0,35-7-141 0 0,111-25-233 0 0,140-24 855 0 0,-260 55-2371 0 0,-16 1-5783 0 0,-10 0-5055 0 0</inkml:trace>
  <inkml:trace contextRef="#ctx0" brushRef="#br0" timeOffset="2293.403">731 735 2737 0 0,'0'0'1921'0'0,"0"0"-391"0"0,0 0 20 0 0,0 0 229 0 0,0 0 96 0 0,0 0-143 0 0,0 0-309 0 0,0 0-349 0 0,0 0-242 0 0,0 0-147 0 0,0 0-98 0 0,0 0-49 0 0,0 0-32 0 0,5 6 3143 0 0,5 10-2403 0 0,-3 20-793 0 0,-2 1 1 0 0,-2 0 0 0 0,-1 0 0 0 0,-2 25-454 0 0,0-37 61 0 0,2 5 1155 0 0,1-22-3441 0 0,0-10-2696 0 0,-1-7-3720 0 0,-1 6-2328 0 0</inkml:trace>
  <inkml:trace contextRef="#ctx0" brushRef="#br0" timeOffset="9169.168">2101 194 4785 0 0,'0'0'1928'0'0,"0"0"-459"0"0,0 0-157 0 0,0 0 54 0 0,0 0 186 0 0,0 0-37 0 0,0 0-176 0 0,0 0-282 0 0,0 0-306 0 0,0 0-212 0 0,0 0-125 0 0,8-9-33 0 0,25-30-12 0 0,41-2 1252 0 0,-35 22-1189 0 0,2 2 0 0 0,0 2 0 0 0,1 2 0 0 0,0 2 0 0 0,1 1 0 0 0,0 2 0 0 0,0 3 0 0 0,6 0-432 0 0,-47 5 5 0 0,0 0-1 0 0,0 0 0 0 0,0 0 0 0 0,0 0 0 0 0,0 0 0 0 0,0 0 0 0 0,0 0 0 0 0,0 1 0 0 0,0-1 0 0 0,0 1 0 0 0,0 0 1 0 0,0-1-1 0 0,0 1 0 0 0,0 0 0 0 0,0 0 0 0 0,0 0 0 0 0,-1 0 0 0 0,1 1 0 0 0,0-1 0 0 0,-1 0 0 0 0,1 1 1 0 0,-1-1-1 0 0,0 1 0 0 0,1-1 0 0 0,-1 1 0 0 0,0 0 0 0 0,0-1 0 0 0,0 1 0 0 0,0 0 0 0 0,0 0 0 0 0,0 0 0 0 0,-1 0 1 0 0,1 0-1 0 0,-1 0 0 0 0,1 0 0 0 0,-1 0 0 0 0,0 0 0 0 0,0 0 0 0 0,0 0 0 0 0,0 0 0 0 0,0 0 0 0 0,0 0 1 0 0,0 0-1 0 0,-1 1-4 0 0,-36 87 304 0 0,-128 82-151 0 0,118-128-152 0 0,-109 85 34 0 0,155-129-36 0 0,-1 1-1 0 0,1-1 1 0 0,0 1 0 0 0,0 0 0 0 0,-1-1 0 0 0,1 1-1 0 0,0 0 1 0 0,0 0 0 0 0,0-1 0 0 0,0 1-1 0 0,0 0 1 0 0,0 0 0 0 0,0 0 0 0 0,0 0 0 0 0,1 1-1 0 0,-1-1 1 0 0,0 0 0 0 0,1 0 0 0 0,-1 0-1 0 0,0 0 1 0 0,1 1 0 0 0,0-1 0 0 0,-1 0 0 0 0,1 1-1 0 0,0-1 1 0 0,-1 0 0 0 0,1 1 0 0 0,0-1 0 0 0,0 0-1 0 0,0 1 1 0 0,0-1 0 0 0,1 0 0 0 0,-1 1-1 0 0,0-1 1 0 0,0 0 0 0 0,1 1 0 0 0,-1-1 0 0 0,1 0-1 0 0,-1 0 1 0 0,1 1 0 0 0,0-1 0 0 0,-1 0-1 0 0,1 0 1 0 0,0 0 0 0 0,0 0 0 0 0,0 0 0 0 0,0 0-1 0 0,0 0 1 0 0,0 0 0 0 0,0 0 0 0 0,0 0-1 0 0,0-1 1 0 0,0 1 0 0 0,0 0 0 0 0,1-1 0 0 0,-1 1-1 0 0,0-1 1 0 0,0 1 0 0 0,1-1 1 0 0,243 47 68 0 0,-240-47-66 0 0,0 1 1 0 0,0-1-1 0 0,0 1 1 0 0,-1 0-1 0 0,1 0 1 0 0,0 1-1 0 0,-1 0 1 0 0,1 0-1 0 0,-1 0 1 0 0,0 0-1 0 0,1 0 1 0 0,-1 1-1 0 0,0 0 1 0 0,-1 0-1 0 0,1 0 1 0 0,0 0-1 0 0,-1 1 0 0 0,0-1 1 0 0,0 1-1 0 0,0 0 1 0 0,0 0-1 0 0,0 0 1 0 0,-1 0-1 0 0,0 1 1 0 0,0-1-1 0 0,0 1 1 0 0,0-1-1 0 0,-1 1 1 0 0,1 0-1 0 0,-1-1 1 0 0,-1 1-1 0 0,1 0 1 0 0,-1 0-1 0 0,1 0 1 0 0,-1 0-3 0 0,-4 3 26 0 0,1 1 0 0 0,-1-1 0 0 0,-1 0 0 0 0,1 0 0 0 0,-1 0 0 0 0,-1-1 0 0 0,1 0 0 0 0,-1 0 1 0 0,0 0-1 0 0,-1 0 0 0 0,0-1 0 0 0,0 0 0 0 0,0-1 0 0 0,-3 2-26 0 0,-1 2 17 0 0,-28 25 66 0 0,-2-2 0 0 0,-1-1-1 0 0,-44 23-82 0 0,35-17-508 0 0,62-34-1627 0 0,20-12-228 0 0,-12 0-2209 0 0,-5 2-5466 0 0</inkml:trace>
  <inkml:trace contextRef="#ctx0" brushRef="#br0" timeOffset="9476.473">2999 396 8978 0 0,'0'0'3025'0'0,"0"0"-1565"0"0,0 0-601 0 0,0 0 28 0 0,0 0 143 0 0,0 0 64 0 0,-34 32-80 0 0,-105 102-185 0 0,79-52 70 0 0,54-65-723 0 0,3-11-98 0 0,1-1 0 0 0,-1 2 0 0 0,1-1 0 0 0,0 0 0 0 0,0 0 0 0 0,1 1 0 0 0,0-1 0 0 0,0 1 0 0 0,0-1 0 0 0,1 1 0 0 0,0-1 0 0 0,1 1 0 0 0,-1-1 0 0 0,1 1 0 0 0,0-1 0 0 0,1 1 0 0 0,-1-1 0 0 0,1 0 0 0 0,1 0 0 0 0,-1 0 0 0 0,1 0 0 0 0,0 0 0 0 0,0 0 0 0 0,1-1 0 0 0,0 0 0 0 0,0 1 0 0 0,3 1-78 0 0,5-1 127 0 0,0 0 1 0 0,1-2 0 0 0,0 1-1 0 0,0-2 1 0 0,1 0-1 0 0,-1 0 1 0 0,0-1-1 0 0,1-1 1 0 0,0 0 0 0 0,-1-1-1 0 0,1-1 1 0 0,-1 0-1 0 0,1 0 1 0 0,-1-2 0 0 0,1 1-1 0 0,-1-2 1 0 0,0 0-1 0 0,0 0 1 0 0,-1-1-1 0 0,1-1 1 0 0,-1 0 0 0 0,0-1-1 0 0,-1 0 1 0 0,7-6-128 0 0,-5 4 58 0 0,-2-2 1 0 0,1 1 0 0 0,-1-2-1 0 0,-1 1 1 0 0,0-1 0 0 0,0-1 0 0 0,-1 0-1 0 0,-1 0 1 0 0,0-1 0 0 0,-1 0-1 0 0,-1 0 1 0 0,0-1 0 0 0,0 0-1 0 0,-2 0 1 0 0,0 0 0 0 0,-1 0-1 0 0,0-1 1 0 0,-1 1 0 0 0,-1-1-1 0 0,0 0 1 0 0,-2 1 0 0 0,-1-16-59 0 0,0 25-58 0 0,0 0 0 0 0,0 0 1 0 0,-1 0-1 0 0,0 0 0 0 0,0 1 1 0 0,0-1-1 0 0,-1 1 0 0 0,1 0 1 0 0,-1 0-1 0 0,-1 0 0 0 0,1 0 0 0 0,-1 1 1 0 0,0 0-1 0 0,0 0 0 0 0,0 0 1 0 0,0 1-1 0 0,-1-1 0 0 0,1 1 1 0 0,-1 0-1 0 0,0 1 0 0 0,0 0 1 0 0,0-1-1 0 0,0 2 0 0 0,0-1 1 0 0,-1 1-1 0 0,1 0 0 0 0,0 0 0 0 0,-1 1 1 0 0,1 0-1 0 0,0 0 0 0 0,-1 0 1 0 0,1 1-1 0 0,-1 0 0 0 0,1 0 1 0 0,0 1-1 0 0,0 0 0 0 0,0 0 1 0 0,0 0-1 0 0,-5 3 58 0 0,-48 23-1853 0 0,23-5-2455 0 0,17-8-3821 0 0</inkml:trace>
  <inkml:trace contextRef="#ctx0" brushRef="#br0" timeOffset="9836.345">3447 514 13939 0 0,'0'0'1364'0'0,"0"0"-366"0"0,0 0-202 0 0,0 0-19 0 0,0 0-48 0 0,0 0-92 0 0,0 0-86 0 0,0 0-123 0 0,0 0-136 0 0,-35 26-93 0 0,-109 86-81 0 0,138-108-109 0 0,0 1 0 0 0,0-1-1 0 0,0 1 1 0 0,1 1-1 0 0,0-1 1 0 0,0 1 0 0 0,0 0-1 0 0,0 0 1 0 0,1 0-1 0 0,0 0 1 0 0,1 1 0 0 0,-3 4-9 0 0,-1 5 19 0 0,3-6-19 0 0,-1-1 0 0 0,2 1 0 0 0,-1 0 0 0 0,1 0 0 0 0,1 0 1 0 0,0 0-1 0 0,0 0 0 0 0,1 0 0 0 0,0 1 0 0 0,1-1 0 0 0,0 0 0 0 0,1 5 0 0 0,0-11 29 0 0,0 1 1 0 0,0-1-1 0 0,0 0 0 0 0,0 0 1 0 0,0 0-1 0 0,1 0 0 0 0,0 0 1 0 0,0-1-1 0 0,0 1 1 0 0,0 0-1 0 0,1-1 0 0 0,-1 1 1 0 0,1-1-1 0 0,0 0 0 0 0,0 0 1 0 0,0 0-1 0 0,0 0 0 0 0,1-1 1 0 0,-1 1-1 0 0,1-1 0 0 0,-1 0 1 0 0,1 0-1 0 0,0 0 1 0 0,0-1-1 0 0,0 1 0 0 0,0-1 1 0 0,0 0-1 0 0,0 0 0 0 0,0 0 1 0 0,4 0-30 0 0,8-1 198 0 0,0 0 0 0 0,-1-1 0 0 0,0-1 0 0 0,1-1 0 0 0,-1 0 1 0 0,0 0-1 0 0,0-2 0 0 0,0 0 0 0 0,-1-1 0 0 0,0 0 0 0 0,0-1 1 0 0,0 0-1 0 0,-1-2 0 0 0,0 1 0 0 0,0-1 0 0 0,-1-1 0 0 0,-1-1 1 0 0,1 1-1 0 0,-2-2 0 0 0,0 1 0 0 0,0-2 0 0 0,-1 1 0 0 0,0-1 0 0 0,-1-1 1 0 0,-1 1-1 0 0,0-1 0 0 0,-1 0 0 0 0,0-1 0 0 0,2-11-198 0 0,-2 8 62 0 0,-1 0-1 0 0,-1-1 1 0 0,-1 0-1 0 0,0 1 1 0 0,-2-1-1 0 0,0 0 1 0 0,-1-13-62 0 0,0 28-67 0 0,0-1 1 0 0,-1 1 0 0 0,1-1-1 0 0,-1 1 1 0 0,0-1-1 0 0,0 1 1 0 0,-1 0 0 0 0,1-1-1 0 0,-1 1 1 0 0,0 0 0 0 0,0 0-1 0 0,0 0 1 0 0,-1 0 0 0 0,1 1-1 0 0,-1-1 1 0 0,0 1 0 0 0,0-1-1 0 0,0 1 1 0 0,-1 0-1 0 0,1 0 1 0 0,-1 0 0 0 0,1 1-1 0 0,-1-1 1 0 0,0 1 0 0 0,0 0-1 0 0,0 0 1 0 0,0 0 0 0 0,-1 1-1 0 0,1-1 1 0 0,0 1 0 0 0,-1 0-1 0 0,1 1 1 0 0,-1-1-1 0 0,-3 0 68 0 0,-32 6-3446 0 0,14 3-6163 0 0,25-7 8531 0 0,-13 3-10547 0 0</inkml:trace>
  <inkml:trace contextRef="#ctx0" brushRef="#br0" timeOffset="10442.848">3675 636 14107 0 0,'0'0'2359'0'0,"0"0"-414"0"0,0 0-236 0 0,0 0-207 0 0,0 0-216 0 0,0 0-177 0 0,0 0-190 0 0,0 0-150 0 0,0 0-152 0 0,0 0-124 0 0,0 0-96 0 0,0 0-88 0 0,0 0-47 0 0,8-25-34 0 0,24-76-24 0 0,21-23 486 0 0,12 24-570 0 0,-63 130-551 0 0,-9 146 36 0 0,7-175 396 0 0,0 1 1 0 0,0-1-1 0 0,0 0 0 0 0,0 1 0 0 0,0-1 0 0 0,0 0 0 0 0,0 0 0 0 0,0 1 0 0 0,1-1 0 0 0,-1 0 0 0 0,0 1 1 0 0,1-1-1 0 0,-1 0 0 0 0,1 0 0 0 0,0 0 0 0 0,-1 0 0 0 0,1 0 0 0 0,0 1 0 0 0,0-1 0 0 0,0 0 0 0 0,0-1 1 0 0,0 1-1 0 0,0 0 0 0 0,0 0 0 0 0,0 0 0 0 0,0 0 0 0 0,0-1 0 0 0,0 1 0 0 0,0-1 0 0 0,0 1 0 0 0,1-1 1 0 0,-1 1-1 0 0,0-1 0 0 0,0 0 0 0 0,1 1 0 0 0,-1-1 0 0 0,0 0 0 0 0,1 0 0 0 0,-1 0 0 0 0,0 0 0 0 0,1 0 1 0 0,-1 0-1 0 0,0 0 0 0 0,0-1 0 0 0,1 1 0 0 0,-1 0 0 0 0,0-1 0 0 0,0 1 0 0 0,1-1-1 0 0,54-35 241 0 0,95-151-1 0 0,-140 226-648 0 0,-12 1 268 0 0,2 32-303 0 0,7-25-2656 0 0,0-33-3984 0 0,-6-9-4661 0 0</inkml:trace>
  <inkml:trace contextRef="#ctx0" brushRef="#br0" timeOffset="10930.614">4177 588 12451 0 0,'0'0'3331'0'0,"0"0"-1424"0"0,0 0-587 0 0,0 0-114 0 0,0 0-82 0 0,0 0-109 0 0,0 0-144 0 0,0 0-130 0 0,0 0-124 0 0,0 0-95 0 0,0 0-79 0 0,0 0-93 0 0,0 0-78 0 0,16-22-66 0 0,68-97 94 0 0,-23 40 128 0 0,-61 79-438 0 0,1 0 0 0 0,0 0 0 0 0,-1 0 0 0 0,1 0 0 0 0,0 1-1 0 0,-1-1 1 0 0,1 0 0 0 0,-1 0 0 0 0,1 1 0 0 0,0-1 0 0 0,-1 0-1 0 0,1 1 1 0 0,-1-1 0 0 0,1 0 0 0 0,-1 1 0 0 0,1-1 0 0 0,-1 1-1 0 0,1-1 1 0 0,-1 1 0 0 0,1-1 0 0 0,-1 1 0 0 0,0 0 0 0 0,1-1-1 0 0,-1 1 1 0 0,0-1 0 0 0,1 1 0 0 0,-1 0 0 0 0,0-1 0 0 0,0 1-1 0 0,0 0 1 0 0,0-1 0 0 0,1 1 0 0 0,-1 0 0 0 0,0-1 0 0 0,0 1-1 0 0,0 0 1 0 0,-1-1 0 0 0,1 1 0 0 0,0 0 0 0 0,0-1 0 0 0,0 1-1 0 0,0 0 1 0 0,-1-1 0 0 0,1 1 0 0 0,0-1 0 0 0,0 1-1 0 0,-1 0 1 0 0,1-1 0 0 0,0 1 0 0 0,-1 0 10 0 0,1 1-20 0 0,-9 116 11 0 0,44-119 460 0 0,104-137 501 0 0,0-10-629 0 0,-135 144-323 0 0,-4 4 1 0 0,0 0 0 0 0,0 0 0 0 0,0 1 0 0 0,0-1 1 0 0,0 0-1 0 0,1 0 0 0 0,-1 0 0 0 0,0 1 0 0 0,0-1 0 0 0,0 0 0 0 0,0 0 0 0 0,1 0 0 0 0,-1 1 0 0 0,0-1 0 0 0,0 0 0 0 0,0 0 1 0 0,1 0-1 0 0,-1 0 0 0 0,0 0 0 0 0,0 0 0 0 0,1 1 0 0 0,-1-1 0 0 0,0 0 0 0 0,0 0 0 0 0,1 0 0 0 0,-1 0 0 0 0,0 0 0 0 0,0 0 0 0 0,1 0 1 0 0,-1 0-1 0 0,0 0 0 0 0,0 0 0 0 0,1 0 0 0 0,-1 0 0 0 0,0 0 0 0 0,0-1 0 0 0,1 1 0 0 0,-1 0 0 0 0,0 0 0 0 0,0 0 0 0 0,1 0 1 0 0,-1 0-1 0 0,0 0 0 0 0,0-1 0 0 0,0 1 0 0 0,0 0 0 0 0,1 0 0 0 0,-1 0 0 0 0,0-1-1 0 0,-3 136-25 0 0,4-130-41 0 0,1-1 0 0 0,0 1 0 0 0,0-1 1 0 0,0 0-1 0 0,0 0 0 0 0,1 0 0 0 0,-1 0 0 0 0,1 0 1 0 0,0 0-1 0 0,1-1 0 0 0,-1 0 0 0 0,0 1 0 0 0,1-1 1 0 0,0-1-1 0 0,-1 1 0 0 0,1 0 0 0 0,0-1 0 0 0,1 0 1 0 0,-1 0-1 0 0,0 0 0 0 0,1 0 0 0 0,-1-1 0 0 0,1 0 1 0 0,-1 0-1 0 0,2 0 66 0 0,47 13-6076 0 0,-35-9 1358 0 0,-12-5-3722 0 0</inkml:trace>
  <inkml:trace contextRef="#ctx0" brushRef="#br0" timeOffset="11211.15">3623 853 13123 0 0,'0'0'1659'0'0,"0"0"-408"0"0,0 0-111 0 0,0 0-5 0 0,0 0-48 0 0,0 0-94 0 0,0 0-87 0 0,0 0-46 0 0,0 0-21 0 0,0 0-32 0 0,0 0-72 0 0,0 0-90 0 0,27 8-97 0 0,90 23-82 0 0,-14-29 119 0 0,-78-6-457 0 0,138-18 425 0 0,367-33-480 0 0,-512 54-582 0 0,48 0-133 0 0,-26 10-6636 0 0,-35-6-4656 0 0</inkml:trace>
  <inkml:trace contextRef="#ctx0" brushRef="#br0" timeOffset="11762.546">4378 1088 8906 0 0,'0'0'4940'0'0,"0"0"-2461"0"0,0 0-879 0 0,0 0-81 0 0,0 0-93 0 0,0 0-181 0 0,0 0-238 0 0,0 0-236 0 0,0 0-160 0 0,0 0-123 0 0,0 0-84 0 0,0 0-61 0 0,0 0-64 0 0,-12-3-65 0 0,-38-8-38 0 0,-24 29 203 0 0,-121 55 268 0 0,193-72-644 0 0,0 0 0 0 0,0 0 0 0 0,0 0 0 0 0,1 0-1 0 0,-1 0 1 0 0,0 0 0 0 0,0 1 0 0 0,1-1 0 0 0,-1 1 0 0 0,1-1 0 0 0,-1 1 0 0 0,1-1 0 0 0,0 1 0 0 0,0 0 0 0 0,0 0 0 0 0,0 0 0 0 0,0 0 0 0 0,0-1-1 0 0,0 1 1 0 0,0 0 0 0 0,1 1 0 0 0,-1-1 0 0 0,1 0 0 0 0,-1 0 0 0 0,1 0 0 0 0,0 0 0 0 0,0 0 0 0 0,0 0 0 0 0,0 0 0 0 0,1 1 0 0 0,-1-1-3 0 0,49 32-35 0 0,2-11 27 0 0,-34-18 27 0 0,-2 1 1 0 0,1 0-1 0 0,-1 1 1 0 0,0 1-1 0 0,0 1 1 0 0,-1 0-1 0 0,-1 0 1 0 0,1 2-1 0 0,-1 0 1 0 0,-1 0-1 0 0,0 1 1 0 0,-1 1-1 0 0,8 10-19 0 0,-14-13 72 0 0,0 0-1 0 0,-1 0 1 0 0,0 1 0 0 0,-1-1-1 0 0,0 1 1 0 0,0 0-1 0 0,-1 0 1 0 0,-1 0-1 0 0,0 1 1 0 0,0-1 0 0 0,-1 0-1 0 0,-1 6-71 0 0,-2-11 46 0 0,0 0 1 0 0,-1 0-1 0 0,1-1 1 0 0,-1 1-1 0 0,-1-1 0 0 0,1 0 1 0 0,-1 0-1 0 0,0 0 0 0 0,0 0 1 0 0,0-1-1 0 0,-1 0 0 0 0,1 0 1 0 0,-1-1-1 0 0,0 1 1 0 0,0-1-1 0 0,0-1 0 0 0,-1 1 1 0 0,1-1-1 0 0,0 0 0 0 0,-1 0 1 0 0,-3 0-47 0 0,-21 6 47 0 0,0-2 1 0 0,0-1-1 0 0,-1-1 1 0 0,1-1-1 0 0,-1-2 1 0 0,-16-2-48 0 0,47 1 0 0 0,-4-1-53 0 0,-1 1 0 0 0,1-1 0 0 0,0 0 0 0 0,0 0 0 0 0,0-1 0 0 0,0 1 0 0 0,0-1 0 0 0,0 0 0 0 0,0-1 0 0 0,1 1 0 0 0,-1-1 0 0 0,1 0 0 0 0,-1 0 0 0 0,1 0 0 0 0,0-1 0 0 0,0 1 0 0 0,1-1 0 0 0,-1-1 53 0 0,-13-32-10360 0 0,16 29-2410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3:38.67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990 8 0 0 0,'0'0'611'0'0,"0"0"38"0"0,0 0-2 0 0,0 0 9 0 0,-7-6 1892 0 0,5 5 1636 0 0,2 1 3610 0 0,-24 135-5507 0 0,17 477 1162 0 0,20-442-3068 0 0,18 135 355 0 0,6 9-243 0 0,-14-22 47 0 0,-22-18-59 0 0,10 156 34 0 0,-11-212-298 0 0,29-64-95 0 0,-10-81-14 0 0,4 124 257 0 0,-22-54-161 0 0,20-23-104 0 0,-28 85 214 0 0,-13 140-25 0 0,20-176-100 0 0,5 14 129 0 0,-5-182-304 0 0,4 0 158 0 0,-4-2-186 0 0,0 1 24 0 0,0 0-28 0 0,0 0 7 0 0,0 0 28 0 0,0 0-15 0 0,0 0 0 0 0,0 0-8 0 0,0 0-5 0 0,6 17 51 0 0,-1-1-67 0 0,2 65 202 0 0,-7-37 2 0 0,0-44-189 0 0,0 0-2 0 0,0 0 19 0 0,0 0-9 0 0,0 0 5 0 0,0 0 25 0 0,0 0-37 0 0,0 0 19 0 0,0 0 0 0 0,0 0-28 0 0,0 0 12 0 0,0 0 20 0 0,0 0 7 0 0,0 0 2 0 0,0 0-28 0 0,0 0 1 0 0,0 0 8 0 0,0 0-11 0 0,0 0-12 0 0,0 0 19 0 0,0 0 4 0 0,0 0 15 0 0,0 0-21 0 0,0 0 4 0 0,0 0-7 0 0,0 0 11 0 0,0 0-12 0 0,0 0 27 0 0,0 0-18 0 0,0 0-43 0 0,0 0 8 0 0,0 0 40 0 0,0 0 3 0 0,0 0-4 0 0,0 0-13 0 0,0 0-12 0 0,0-19-1516 0 0,9-19-1305 0 0,-4 23-444 0 0,-2 0-3677 0 0,-1 3-5229 0 0</inkml:trace>
  <inkml:trace contextRef="#ctx0" brushRef="#br0" timeOffset="4148.823">1095 4330 0 0 0,'0'0'200'0'0,"0"0"60"0"0,0-9 276 0 0,0 8 2977 0 0,0 1 3676 0 0,-4 231-715 0 0,-7-121-4914 0 0,19-65-766 0 0,-7-44-722 0 0,1 1 1 0 0,-1-1 0 0 0,1 0-1 0 0,0 0 1 0 0,0 0 0 0 0,0 0-1 0 0,0-1 1 0 0,-1 1 0 0 0,1-1-1 0 0,0 1 1 0 0,0-1 0 0 0,0 1-1 0 0,0-1 1 0 0,0 0 0 0 0,0 0-1 0 0,0 0 1 0 0,0 0 0 0 0,0 0-1 0 0,0-1 1 0 0,0 1 0 0 0,0 0-1 0 0,0-1 1 0 0,0 0 0 0 0,0 1-1 0 0,0-1 1 0 0,0 0-1 0 0,-1 0 1 0 0,1 0 0 0 0,0 0-1 0 0,0-1-72 0 0,1 1 79 0 0,150-3 294 0 0,172 0 432 0 0,-128-11-182 0 0,82 1-153 0 0,-87 3-273 0 0,116 11-1 0 0,437 0 488 0 0,-496 22-518 0 0,176-34 288 0 0,146 2-91 0 0,-236 13-89 0 0,254 1 12 0 0,-147 7 41 0 0,-13-18 74 0 0,-13-1-214 0 0,-166 38-171 0 0,378-4 147 0 0,-433-30-110 0 0,6 7-46 0 0,-35 4-3 0 0,-60-3 328 0 0,-47-3-279 0 0,-38 2 5 0 0,-14 0-466 0 0,-18-2-1225 0 0,1 0-1041 0 0,3 1-3568 0 0,1-1-6404 0 0</inkml:trace>
  <inkml:trace contextRef="#ctx0" brushRef="#br0" timeOffset="8418.14">8263 4713 0 0 0,'0'0'269'0'0,"0"0"-19"0"0,0 0-44 0 0,0 0-20 0 0,23 0 3639 0 0,40 18 105 0 0,-48-13-3297 0 0,1-1 1 0 0,0-1 0 0 0,0 0-1 0 0,0-1 1 0 0,0-1 0 0 0,0 0-1 0 0,0-1 1 0 0,0-1-1 0 0,13-3-633 0 0,249-13 1805 0 0,25 27-525 0 0,-143-6-440 0 0,9-10 8 0 0,-53-2-173 0 0,145 4 40 0 0,42-14-159 0 0,-131 28-438 0 0,126-5 938 0 0,-151-9-912 0 0,7 4 272 0 0,-153 0-379 0 0,-1 0 3 0 0,0 0 27 0 0,0 0 21 0 0,0 0-43 0 0,0 0 33 0 0,0 0-14 0 0,21 0-12 0 0,56 0 1356 0 0,-85-23-820 0 0,-41-153-208 0 0,10-26-309 0 0,0-119 144 0 0,25 263-153 0 0,3-1 0 0 0,2 0 0 0 0,3-1 0 0 0,2-47-62 0 0,13 35 13 0 0,-3 27-6 0 0,-6 45 5 0 0,0 0-12 0 0,0 0 5 0 0,11-38 178 0 0,3-1-195 0 0,9-65 28 0 0,-15 9-19 0 0,-7 5 56 0 0,-1 77-47 0 0,0 13-8 0 0,25-8-183 0 0,251-28 314 0 0,-31 35-2 0 0,46 31 52 0 0,80-19 130 0 0,312-11-11 0 0,-402-11-173 0 0,10 11-78 0 0,-149 7-13 0 0,265-7 90 0 0,-402 4-851 0 0,-10 3-6276 0 0,3-4 1812 0 0,0-2-7170 0 0</inkml:trace>
  <inkml:trace contextRef="#ctx0" brushRef="#br0" timeOffset="11875.404">839 184 0 0 0,'0'0'1255'0'0,"0"0"5"0"0,0 0 54 0 0,0 0 69 0 0,0 0 52 0 0,0 0-15 0 0,0 0-80 0 0,0 0-123 0 0,0 0-191 0 0,0 0-192 0 0,-24 1-177 0 0,-75 4-119 0 0,98-5-513 0 0,-1 0 1 0 0,0 0-1 0 0,0 1 0 0 0,1-1 1 0 0,-1 0-1 0 0,0 1 1 0 0,0-1-1 0 0,1 1 0 0 0,-1-1 1 0 0,1 1-1 0 0,-1 0 0 0 0,0 0 1 0 0,1-1-1 0 0,-1 1 1 0 0,1 0-1 0 0,0 0 0 0 0,-1 1 1 0 0,1-1-1 0 0,0 0 0 0 0,0 0 1 0 0,-1 1-1 0 0,1-1 1 0 0,0 1-1 0 0,0-1 0 0 0,1 1 1 0 0,-1-1-1 0 0,0 1 0 0 0,0-1 1 0 0,1 1-1 0 0,-1 0 1 0 0,1-1-1 0 0,-1 2-25 0 0,-2 6 167 0 0,-188 337 2044 0 0,142-276-2310 0 0,-3-2 1 0 0,-4-2-1 0 0,-45 42 99 0 0,76-84-371 0 0,-69 72-422 0 0,36-29-4199 0 0,52-55-1231 0 0,5-8 2029 0 0</inkml:trace>
  <inkml:trace contextRef="#ctx0" brushRef="#br0" timeOffset="12135.596">834 888 6217 0 0,'0'0'3097'0'0,"0"0"-1753"0"0,-41 36-561 0 0,-133 120-159 0 0,-149 133 2324 0 0,61-68-136 0 0,231-182-3006 0 0,31-38 155 0 0,-1 0-1 0 0,1 0 1 0 0,0 0 0 0 0,-1 0 0 0 0,1 0 0 0 0,0-1 0 0 0,0 1-1 0 0,0 0 1 0 0,-1 0 0 0 0,1 0 0 0 0,0 0 0 0 0,0 0 0 0 0,0 0-1 0 0,1 0 1 0 0,-1 0 0 0 0,0 0 0 0 0,0 0 0 0 0,0-1 0 0 0,1 1-1 0 0,-1 0 1 0 0,0 0 0 0 0,1 0 0 0 0,-1 0 0 0 0,1-1 0 0 0,-1 1 0 0 0,1 0-1 0 0,0 0 1 0 0,-1-1 0 0 0,1 1 0 0 0,-1 0 0 0 0,1-1 0 0 0,0 1-1 0 0,0-1 1 0 0,-1 1 0 0 0,1-1 0 0 0,0 1 0 0 0,0-1 0 0 0,0 0-1 0 0,0 1 1 0 0,-1-1 0 0 0,1 0 0 0 0,0 1 0 0 0,0-1 0 0 0,0 0-1 0 0,0 0 1 0 0,0 0 0 0 0,0 0 0 0 0,0 0 0 0 0,0 0 0 0 0,0 0 39 0 0,75 3-5243 0 0,-66-3 3235 0 0,11 0-6414 0 0</inkml:trace>
  <inkml:trace contextRef="#ctx0" brushRef="#br0" timeOffset="12318.744">640 1834 11715 0 0,'0'0'882'0'0,"-32"22"-189"0"0,-107 78-229 0 0,-60 61 532 0 0,189-152-930 0 0,-6 3 34 0 0,0 1-1 0 0,1 1 0 0 0,1 1 1 0 0,0 0-1 0 0,1 1 0 0 0,0 1 0 0 0,2-1 1 0 0,0 2-1 0 0,-3 6-99 0 0,13-20-150 0 0,-1 0-1 0 0,1-1 1 0 0,0 1-1 0 0,1 0 1 0 0,-1 0-1 0 0,1 0 0 0 0,0 0 1 0 0,0 0-1 0 0,0 0 1 0 0,0 0-1 0 0,1 0 1 0 0,-1 0-1 0 0,1 0 1 0 0,0 0-1 0 0,0-1 1 0 0,1 1-1 0 0,-1 0 1 0 0,1-1-1 0 0,0 1 1 0 0,0-1-1 0 0,0 1 1 0 0,0-1-1 0 0,0 0 1 0 0,1 0-1 0 0,2 3 151 0 0,54 31-7962 0 0,-43-32 3977 0 0</inkml:trace>
  <inkml:trace contextRef="#ctx0" brushRef="#br0" timeOffset="12559.919">767 2334 7754 0 0,'0'0'1060'0'0,"0"0"-148"0"0,0 0-41 0 0,0 0 64 0 0,0 0 121 0 0,0 0 62 0 0,-33 34-18 0 0,-104 107-113 0 0,35-42 506 0 0,73-67-1097 0 0,-35 37-178 0 0,4 2-1 0 0,2 2 1 0 0,-23 44-218 0 0,59-44-1029 0 0,23-71 894 0 0,-1 0-1 0 0,0 0 1 0 0,1 0 0 0 0,0 0 0 0 0,-1 0 0 0 0,1 0 0 0 0,0 0-1 0 0,0 0 1 0 0,0 0 0 0 0,0 0 0 0 0,0 0 0 0 0,1 0-1 0 0,-1-1 1 0 0,1 1 0 0 0,-1 0 0 0 0,1-1 0 0 0,-1 1 0 0 0,1-1-1 0 0,0 0 1 0 0,0 0 0 0 0,0 1 0 0 0,-1-1 0 0 0,1 0 0 0 0,0-1-1 0 0,0 1 1 0 0,1 0 0 0 0,-1-1 0 0 0,0 1 0 0 0,0-1-1 0 0,0 1 1 0 0,0-1 0 0 0,2 0 135 0 0,78 1-8922 0 0,-62-4 4864 0 0</inkml:trace>
  <inkml:trace contextRef="#ctx0" brushRef="#br0" timeOffset="12837.197">966 2784 5873 0 0,'0'0'1883'0'0,"0"0"-650"0"0,0 0-476 0 0,0 0-22 0 0,0 0 146 0 0,0 0 96 0 0,0 0 0 0 0,-36 36-79 0 0,-115 115-119 0 0,36-37 383 0 0,63-64-1122 0 0,2 1 0 0 0,2 3 0 0 0,3 2 0 0 0,3 2 0 0 0,2 2 1 0 0,2 1-1 0 0,-10 28-40 0 0,19 24-2144 0 0,25-35-6147 0 0,4-59 2290 0 0</inkml:trace>
  <inkml:trace contextRef="#ctx0" brushRef="#br0" timeOffset="13152.911">950 3759 8706 0 0,'0'0'596'0'0,"0"0"-123"0"0,0 0-182 0 0,-27 38 1 0 0,-87 119 67 0 0,19-37 561 0 0,-82 133-94 0 0,80-70-4200 0 0,70-132-866 0 0,20-35-609 0 0</inkml:trace>
  <inkml:trace contextRef="#ctx0" brushRef="#br0" timeOffset="13452.394">1583 4919 2248 0 0,'0'0'538'0'0,"0"0"-291"0"0,0 0-14 0 0,0 0 478 0 0,0 0 652 0 0,0 0 329 0 0,0 0-5 0 0,0 0-292 0 0,0 0-440 0 0,0 0-264 0 0,0 0-175 0 0,0 0-176 0 0,0 0-152 0 0,-26 11-96 0 0,-81 35-68 0 0,15 18-144 0 0,69-42 44 0 0,-2-1-261 0 0,2 0 0 0 0,0 2 0 0 0,2 1 1 0 0,0 0-1 0 0,-15 26 337 0 0,34-49-86 0 0,1 0 0 0 0,-1 1 0 0 0,1-1 0 0 0,-1 1 0 0 0,1 0 1 0 0,0-1-1 0 0,0 1 0 0 0,-1 0 0 0 0,1 0 0 0 0,0 0 0 0 0,0 0 0 0 0,1 0 0 0 0,-1 0 1 0 0,0 0-1 0 0,1 0 0 0 0,-1 0 0 0 0,1 0 0 0 0,0 0 0 0 0,0 0 0 0 0,0 1 1 0 0,0-1-1 0 0,0 0 0 0 0,0 0 0 0 0,0 0 0 0 0,1 0 0 0 0,-1 0 0 0 0,1 0 0 0 0,-1 0 1 0 0,1 0-1 0 0,0 0 0 0 0,0 0 0 0 0,0 0 0 0 0,0 0 0 0 0,0 0 0 0 0,1 0 1 0 0,-1-1-1 0 0,0 1 0 0 0,1-1 0 0 0,-1 1 0 0 0,1-1 0 0 0,0 1 0 0 0,-1-1 1 0 0,1 0-1 0 0,0 0 0 0 0,0 0 0 0 0,0 0 0 0 0,0 0 0 0 0,0 0 0 0 0,0 0 0 0 0,0-1 1 0 0,0 1-1 0 0,2-1 86 0 0,24-1-515 0 0,0-1 0 0 0,0-2 0 0 0,-1-1 1 0 0,1-1-1 0 0,-1-1 0 0 0,0-1 0 0 0,-1-2 1 0 0,0 0-1 0 0,22-14 515 0 0,28-8-1709 0 0,-31 13 1476 0 0</inkml:trace>
  <inkml:trace contextRef="#ctx0" brushRef="#br0" timeOffset="13710.384">2831 4639 0 0 0,'0'0'1755'0'0,"0"0"44"0"0,0 0-376 0 0,-24 32-237 0 0,-80 104-105 0 0,-3-39 450 0 0,75-74-1061 0 0,-296 237 3599 0 0,142-117-2587 0 0,186-143-1505 0 0,1 0 0 0 0,-1 0-1 0 0,1 0 1 0 0,-1 0-1 0 0,1 0 1 0 0,-1 0-1 0 0,1 0 1 0 0,-1 0 0 0 0,1 0-1 0 0,-1 0 1 0 0,1 0-1 0 0,-1 0 1 0 0,1 0-1 0 0,-1 0 1 0 0,1 0 0 0 0,-1 1-1 0 0,1-1 1 0 0,-1 0-1 0 0,1 0 1 0 0,-1 1-1 0 0,1-1 1 0 0,-1 0-1 0 0,0 0 1 0 0,1 1 0 0 0,-1-1-1 0 0,0 1 1 0 0,1-1-1 0 0,-1 0 1 0 0,0 1-1 0 0,1-1 1 0 0,-1 1 0 0 0,0-1-1 0 0,0 1 1 0 0,1-1-1 0 0,-1 0 1 0 0,0 1-1 0 0,0-1 1 0 0,0 1 0 0 0,0-1-1 0 0,0 1 1 0 0,0-1-1 0 0,0 1 1 0 0,0 0-1 0 0,0-1 1 0 0,0 1-1 0 0,0-1 1 0 0,0 1 0 0 0,0-1-1 0 0,0 1 1 0 0,0-1-1 0 0,0 1 1 0 0,-1-1-1 0 0,1 0 1 0 0,0 1 0 0 0,0-1-1 0 0,-1 1 1 0 0,1-1-1 0 0,0 1 1 0 0,0-1-1 0 0,-1 0 1 0 0,1 1 0 0 0,-1-1-1 0 0,1 0 1 0 0,0 1-1 0 0,-1-1 1 0 0,1 0-1 0 0,-1 1 1 0 0,1-1 23 0 0,45 1-838 0 0,-45-1 838 0 0,35-4-877 0 0,0-2 0 0 0,-1-1-1 0 0,0-2 1 0 0,0-2-1 0 0,19-8 878 0 0,16-5-3490 0 0,-23 9-998 0 0</inkml:trace>
  <inkml:trace contextRef="#ctx0" brushRef="#br0" timeOffset="13966.549">3786 4798 0 0 0,'0'0'1960'0'0,"0"0"790"0"0,0 0 35 0 0,0 0-587 0 0,0 0-526 0 0,0 0-380 0 0,-38 36-283 0 0,-128 120-179 0 0,4-28 477 0 0,27-30-309 0 0,49-37-671 0 0,1 4 1 0 0,4 4 0 0 0,-3 9-328 0 0,45-19-1015 0 0,41-57 844 0 0,0 1 1 0 0,0-1-1 0 0,0 0 1 0 0,1 0-1 0 0,-1-1 1 0 0,0 1-1 0 0,1 0 1 0 0,-1-1-1 0 0,1 1 1 0 0,0-1-1 0 0,-1 0 1 0 0,1 0-1 0 0,0 0 1 0 0,0 0-1 0 0,-1-1 1 0 0,1 1-1 0 0,0-1 1 0 0,0 1-1 0 0,0-1 1 0 0,0 0-1 0 0,0 0 1 0 0,0 0-1 0 0,0-1 1 0 0,0 1-1 0 0,0-1 1 0 0,-1 0-1 0 0,2 0 171 0 0,-2 1-274 0 0,28-3-3766 0 0,-4-1-3811 0 0</inkml:trace>
  <inkml:trace contextRef="#ctx0" brushRef="#br0" timeOffset="14301.304">4867 4904 6073 0 0,'0'0'1151'0'0,"0"0"-585"0"0,0 0-234 0 0,0 0 313 0 0,0 0 790 0 0,0 0 630 0 0,0 0 166 0 0,0 0-281 0 0,0 0-705 0 0,0 0-589 0 0,0 0-285 0 0,0 0-163 0 0,-35 37-83 0 0,-117 115-47 0 0,8-35-58 0 0,98-83-85 0 0,-4 2-283 0 0,1 2 0 0 0,3 2-1 0 0,0 2 1 0 0,-5 10 348 0 0,47-47-405 0 0,-22 32-372 0 0,22-8-5542 0 0,5-22-704 0 0</inkml:trace>
  <inkml:trace contextRef="#ctx0" brushRef="#br0" timeOffset="14574.202">6822 4823 176 0 0,'0'0'840'0'0,"0"0"-62"0"0,0 0 185 0 0,0 0 429 0 0,0 0 463 0 0,0 0 135 0 0,0 0-149 0 0,0 0-255 0 0,0 0-372 0 0,0 0-327 0 0,-28 37-218 0 0,-89 115-166 0 0,8-35 177 0 0,-120 99-117 0 0,204-177-1840 0 0,26-38 1150 0 0,1 0 0 0 0,0 0-1 0 0,-1 0 1 0 0,1 0-1 0 0,0 0 1 0 0,-1 0-1 0 0,1 0 1 0 0,0-1-1 0 0,0 1 1 0 0,0-1-1 0 0,0 1 1 0 0,0-1-1 0 0,0 0 1 0 0,0 0-1 0 0,0 0 1 0 0,-1 0-1 0 0,1 0 1 0 0,0 0-1 0 0,0 0 1 0 0,0-1-1 0 0,0 1 1 0 0,0-1 0 0 0,0 1-1 0 0,0-1 1 0 0,-1 0-1 0 0,1 1 1 0 0,0-1-1 0 0,0 0 1 0 0,1-2 127 0 0,66-24-4960 0 0,-43 15-1044 0 0</inkml:trace>
  <inkml:trace contextRef="#ctx0" brushRef="#br0" timeOffset="14829.989">8170 4776 10386 0 0,'0'0'871'0'0,"0"0"-99"0"0,-42 32-257 0 0,-137 107-68 0 0,-9-5 589 0 0,-291 158 2083 0 0,344-214-2819 0 0,121-66-1358 0 0,34-12 149 0 0,1-3 233 0 0,0-2 0 0 0,-1 0 0 0 0,0-1 0 0 0,0-1 0 0 0,-1-1 0 0 0,15-9 676 0 0,5 0-3197 0 0,3-2-5029 0 0</inkml:trace>
  <inkml:trace contextRef="#ctx0" brushRef="#br0" timeOffset="15085.39">9226 4661 9050 0 0,'0'0'1948'0'0,"0"0"-717"0"0,-33 27-432 0 0,-111 86-167 0 0,-103 68 895 0 0,91-72-675 0 0,33-24-35 0 0,-95 87-817 0 0,211-166-45 0 0,-27 41-879 0 0,37-45 851 0 0,0-1-1 0 0,0 1 1 0 0,0-1-1 0 0,1 0 1 0 0,-1-1-1 0 0,0 1 1 0 0,1 0-1 0 0,-1-1 1 0 0,0 0-1 0 0,1 0 1 0 0,-1 0-1 0 0,1 0 1 0 0,-1 0-1 0 0,0-1 1 0 0,1 1-1 0 0,-1-1 1 0 0,4-1 73 0 0,193-77-6520 0 0,-167 63 3707 0 0,13-4-2492 0 0</inkml:trace>
  <inkml:trace contextRef="#ctx0" brushRef="#br0" timeOffset="15086.39">9834 4753 2745 0 0,'0'0'2471'0'0,"0"0"31"0"0,0 0-239 0 0,0 0-644 0 0,-36 27-387 0 0,-121 86-250 0 0,-250 174 2113 0 0,144-93-2286 0 0,198-119-1217 0 0,65-74 383 0 0,1 0 0 0 0,0 1 0 0 0,0-1 0 0 0,0 0-1 0 0,0 0 1 0 0,0 0 0 0 0,0 0 0 0 0,0 0 0 0 0,0 0-1 0 0,0 0 1 0 0,1 0 0 0 0,-1 0 0 0 0,0-1 0 0 0,1 1 0 0 0,-1 0-1 0 0,1-1 1 0 0,-1 1 0 0 0,0-1 0 0 0,1 0 0 0 0,-1 1-1 0 0,1-1 1 0 0,-1 0 0 0 0,1 0 0 0 0,-1 0 0 0 0,1 0 0 0 0,-1 0-1 0 0,1 0 1 0 0,-1 0 0 0 0,1-1 0 0 0,-1 1 0 0 0,1-1-1 0 0,-1 1 1 0 0,1-1 0 0 0,-1 1 0 0 0,1-1 25 0 0,120-33-1315 0 0,-44-2-2376 0 0,-53 24 1181 0 0,21-8-6403 0 0</inkml:trace>
  <inkml:trace contextRef="#ctx0" brushRef="#br0" timeOffset="15290.074">10566 5210 9730 0 0,'0'0'1320'0'0,"0"0"-375"0"0,-270 177-177 0 0,174-115 72 0 0,15-6 88 0 0,15-16-56 0 0,12-7-192 0 0,19-14-239 0 0,15-8-449 0 0,16-8-721 0 0,6-3-623 0 0,11 0-3505 0 0,-4-7-4721 0 0</inkml:trace>
  <inkml:trace contextRef="#ctx0" brushRef="#br0" timeOffset="15697.332">11459 4426 5489 0 0,'0'0'2633'0'0,"0"0"-898"0"0,0 0-530 0 0,0 0-334 0 0,0 0-177 0 0,0 0-26 0 0,0 0 9 0 0,0 0-21 0 0,0 0-21 0 0,-34 18-92 0 0,-108 63-100 0 0,40 2-6 0 0,82-62-362 0 0,-408 396-1186 0 0,355-360-1944 0 0,76-63-2383 0 0,16-21 1250 0 0,-5 9 1698 0 0,-2 3 2011 0 0</inkml:trace>
  <inkml:trace contextRef="#ctx0" brushRef="#br0" timeOffset="15963.5">11730 3505 1208 0 0,'0'0'1070'0'0,"0"0"-49"0"0,0 0-36 0 0,0 0-7 0 0,-32 22 95 0 0,-101 70 80 0 0,-2 26 1741 0 0,110-91-2368 0 0,-129 140 1968 0 0,57-58-719 0 0,-112 96-1775 0 0,187-187-255 0 0,30-23-877 0 0,166-162-3211 0 0,-101 91-1650 0 0,-46 49 2539 0 0</inkml:trace>
  <inkml:trace contextRef="#ctx0" brushRef="#br0" timeOffset="16227.294">11623 3133 3929 0 0,'0'0'1188'0'0,"0"0"-609"0"0,0 0-227 0 0,0 0-41 0 0,-34 19 93 0 0,-108 59 252 0 0,-54 32 3446 0 0,43-34-1459 0 0,170-95-2997 0 0,6 3-335 0 0,1 0 0 0 0,1 2 0 0 0,0 0 0 0 0,1 2 0 0 0,0 1 0 0 0,1 1 0 0 0,1 1 1 0 0,-1 2-1 0 0,25-4 689 0 0,-28 7-2761 0 0,-3 1-2088 0 0</inkml:trace>
  <inkml:trace contextRef="#ctx0" brushRef="#br0" timeOffset="16413.623">12313 3075 2489 0 0,'0'0'934'0'0,"0"0"-313"0"0,0 0-151 0 0,-37 35 45 0 0,-122 117 145 0 0,-2-8 1099 0 0,53-51-589 0 0,4 4 0 0 0,4 5 0 0 0,-18 31-1170 0 0,111-125-50 0 0,5-6-6 0 0,-1 1-1 0 0,1 0 1 0 0,-1 0-1 0 0,1 0 1 0 0,0 0 0 0 0,0 0-1 0 0,0 0 1 0 0,0 0-1 0 0,0 1 1 0 0,1-1 0 0 0,0 0-1 0 0,-1 1 1 0 0,1 0-1 0 0,1-1 1 0 0,-1 1 0 0 0,0 0-1 0 0,1-1 1 0 0,0 2 56 0 0,2-4-22 0 0,0 0 1 0 0,0 1 0 0 0,0-1-1 0 0,0 0 1 0 0,0 0-1 0 0,0-1 1 0 0,0 1 0 0 0,0 0-1 0 0,0-1 1 0 0,1 1-1 0 0,-1-1 1 0 0,0 0 0 0 0,1 1-1 0 0,-1-1 1 0 0,0 0-1 0 0,0-1 1 0 0,1 1 0 0 0,-1 0-1 0 0,0-1 1 0 0,0 1-1 0 0,3-1 22 0 0,-1 0-4 0 0,119-43-75 0 0,-93 29-4 0 0,159-77-1105 0 0,56-26-5049 0 0,-184 90 4385 0 0</inkml:trace>
  <inkml:trace contextRef="#ctx0" brushRef="#br0" timeOffset="16729.975">13296 3240 0 0 0,'0'0'1487'0'0,"-33"22"-8"0"0,-214 137 1444 0 0,-374 238 6545 0 0,622-397-9462 0 0,-1 0 1 0 0,1 0 0 0 0,-1 1-1 0 0,0-1 1 0 0,1 0 0 0 0,-1 1 0 0 0,1-1-1 0 0,-1 0 1 0 0,0 1 0 0 0,1-1-1 0 0,-1 0 1 0 0,0 1 0 0 0,0-1 0 0 0,1 1-1 0 0,-1-1 1 0 0,0 1 0 0 0,0-1-1 0 0,0 1 1 0 0,1-1 0 0 0,-1 1-1 0 0,0-1 1 0 0,0 1 0 0 0,0-1 0 0 0,0 1-1 0 0,0-1 1 0 0,0 1 0 0 0,0-1-1 0 0,0 1 1 0 0,0-1 0 0 0,0 1 0 0 0,0-1-1 0 0,0 1 1 0 0,-1-1 0 0 0,1 1-1 0 0,0-1 1 0 0,0 0 0 0 0,0 1 0 0 0,-1-1-1 0 0,1 1 1 0 0,0-1 0 0 0,-1 1-1 0 0,1-1 1 0 0,0 0 0 0 0,-1 1 0 0 0,1-1-1 0 0,0 0 1 0 0,-1 1 0 0 0,1-1-1 0 0,-1 0 1 0 0,1 0 0 0 0,-1 1-1 0 0,1-1 1 0 0,-1 0 0 0 0,1 0 0 0 0,0 0-1 0 0,-1 0 1 0 0,1 1 0 0 0,-1-1-1 0 0,0 0-6 0 0,47-6 139 0 0,157-74-216 0 0,866-328-9352 0 0,-816 329 8865 0 0,-278 97 1726 0 0,-393 210 5711 0 0,45 10-4668 0 0,363-231-2206 0 0,2-2-58 0 0,1 0 0 0 0,0 0 0 0 0,0 1 0 0 0,0 0 1 0 0,0 0-1 0 0,1 0 0 0 0,0 1 0 0 0,0 0 0 0 0,1 0 0 0 0,0 1 0 0 0,0-1 0 0 0,0 1 0 0 0,-1 5 59 0 0,6-11-66 0 0,0-1-1 0 0,0 0 1 0 0,1 0-1 0 0,-1 0 1 0 0,0 0 0 0 0,1 0-1 0 0,-1 0 1 0 0,0-1-1 0 0,1 1 1 0 0,0 0 0 0 0,-1 0-1 0 0,1 0 1 0 0,-1 0 0 0 0,1 0-1 0 0,0-1 1 0 0,0 1-1 0 0,-1 0 1 0 0,1-1 0 0 0,0 1-1 0 0,0 0 1 0 0,0-1 0 0 0,0 1-1 0 0,0-1 1 0 0,0 1-1 0 0,0-1 1 0 0,0 0 0 0 0,0 1-1 0 0,0-1 1 0 0,0 0-1 0 0,0 0 1 0 0,0 0 0 0 0,0 0-1 0 0,0 0 1 0 0,0 0 0 0 0,0 0-1 0 0,0 0 1 0 0,1 0 66 0 0,27 1-5917 0 0,-26-1 4635 0 0,12 0-4357 0 0</inkml:trace>
  <inkml:trace contextRef="#ctx0" brushRef="#br0" timeOffset="32440.206">3405 2055 0 0 0,'0'0'664'0'0,"0"0"34"0"0,0 0 7 0 0,1-10-23 0 0,0-33 372 0 0,-1 4 4833 0 0,0 39-5135 0 0,0 0-74 0 0,0-2 4017 0 0,0 4-5060 0 0,15 247 2484 0 0,18 296-452 0 0,3 180-560 0 0,-33-658-1096 0 0,1 5 82 0 0,-3 1 0 0 0,-3-1-1 0 0,-5 20-92 0 0,-10 22 252 0 0,4-46-109 0 0,3 0 0 0 0,3 0 0 0 0,3 1-1 0 0,4 23-142 0 0,33 34 72 0 0,-15-53 19 0 0,-18-73-72 0 0,0 19-67 0 0,-5-4-115 0 0,-1 13-4422 0 0,6-27 2295 0 0,1-1-2857 0 0,1 0 1407 0 0,0 0-1924 0 0</inkml:trace>
  <inkml:trace contextRef="#ctx0" brushRef="#br0" timeOffset="35925.75">3464 2066 0 0 0,'0'0'435'0'0,"0"0"241"0"0,0 0 76 0 0,0 0-41 0 0,-3-2-59 0 0,-14-19 3236 0 0,-4-11 3081 0 0,14 20-3656 0 0,5 10-3225 0 0,0 0 1 0 0,0 0-1 0 0,0 0 1 0 0,0-1 0 0 0,0 1-1 0 0,0-1 1 0 0,1 1-1 0 0,-1-1 1 0 0,1 0-1 0 0,0 0 1 0 0,0 0 0 0 0,0 1-1 0 0,0-1 1 0 0,0 0-1 0 0,1 0 1 0 0,-1 0-1 0 0,1-1 1 0 0,0 1 0 0 0,0 0-1 0 0,0 0 1 0 0,0 0-1 0 0,0 0 1 0 0,1 0-1 0 0,0 0 1 0 0,-1 0 0 0 0,2-1-89 0 0,-2-10-124 0 0,13-39 393 0 0,0-139 148 0 0,-13 156-387 0 0,0 36-38 0 0,39-8-391 0 0,95-10 410 0 0,86 25 4 0 0,-114-3 37 0 0,26 3-35 0 0,102-14 163 0 0,-46-19-117 0 0,-108 12-28 0 0,1 3 0 0 0,1 3 0 0 0,2 4-35 0 0,257-2 164 0 0,-83 5-137 0 0,-258 1-19 0 0,0 0 9 0 0,0 0 12 0 0,0 0 9 0 0,0 0 20 0 0,0 0 8 0 0,0 0 4 0 0,0 0 1 0 0,0 0-2 0 0,0 0 10 0 0,0 0-16 0 0,0 0-2 0 0,0 0-7 0 0,0 0-18 0 0,0 0-4 0 0,0 0-2 0 0,0 0-7 0 0,0 0-16 0 0,0 0-19 0 0,0 0-7 0 0,0 0-8 0 0,0 0 7 0 0,0 0-4 0 0,0 0-2 0 0,2 3 18 0 0,1 1 1 0 0,0-1 0 0 0,0 0 0 0 0,0 0 0 0 0,1 0 0 0 0,-1-1 0 0 0,1 1 0 0 0,-1-1 0 0 0,1 0 0 0 0,0 0 0 0 0,0 0 0 0 0,0 0 0 0 0,0-1 0 0 0,0 0 0 0 0,0 1-1 0 0,1-1 1 0 0,-1-1 0 0 0,0 1 0 0 0,1-1 0 0 0,2 0 7 0 0,103 8 127 0 0,-68-1 82 0 0,54-7-163 0 0,-96 0-57 0 0,0 0 4 0 0,0 0 7 0 0,10 4-1 0 0,103-1 40 0 0,31 9-19 0 0,-92-9 10 0 0,-52-3-16 0 0,0 0 2 0 0,0 0 1 0 0,0 0 7 0 0,0 0 8 0 0,0 0 7 0 0,0 0 1 0 0,0 0 0 0 0,0 0-2 0 0,0 0-3 0 0,0 0 1 0 0,0 0-8 0 0,0 0-1 0 0,0 0-18 0 0,0 0-12 0 0,0 0 2 0 0,0 0-18 0 0,0 0 15 0 0,0 0-14 0 0,0 0-4 0 0,0 0 9 0 0,0 0-10 0 0,0 0-5 0 0,0 0 7 0 0,0 0-7 0 0,16 22 33 0 0,4 49 7 0 0,-12 74 177 0 0,-6 1 0 0 0,-7-1 0 0 0,-22 133-189 0 0,-1-15 322 0 0,9 68-322 0 0,16-274 38 0 0,-5 911 660 0 0,21-820-472 0 0,-10 99 272 0 0,-19-140-33 0 0,16-20-191 0 0,0-86-273 0 0,0-1 8 0 0,0 0 15 0 0,0 0-10 0 0,0 0 0 0 0,0 0-3 0 0,0 0-14 0 0,0 3 27 0 0,0-3 7 0 0,0 0-12 0 0,0 0-33 0 0,0 0-38 0 0,0 0-80 0 0,0 0-90 0 0,0 0-171 0 0,0-6-3186 0 0,0 1-3121 0 0,0 2-4806 0 0</inkml:trace>
  <inkml:trace contextRef="#ctx0" brushRef="#br0" timeOffset="37593.698">4666 2728 10562 0 0,'0'0'1427'0'0,"0"0"-263"0"0,0 0-277 0 0,0 0-157 0 0,0 0-30 0 0,0 0-1 0 0,0 0-71 0 0,0 0-161 0 0,0 0-145 0 0,0 0-34 0 0,0 0 11 0 0,5 9 540 0 0,-1 109 1820 0 0,-12-63-2379 0 0,-3 0-1 0 0,-2 0 1 0 0,-3-1-1 0 0,-2-1 1 0 0,-2-1-1 0 0,-26 49-279 0 0,44-97 10 0 0,-36 71 168 0 0,-3-2 0 0 0,-49 65-178 0 0,70-108 26 0 0,-4 4-16 0 0,24-34 14 0 0,6-19 316 0 0,93-213 26 0 0,99-183-295 0 0,-166 352-58 0 0,4 1 0 0 0,2 2 0 0 0,2 2 0 0 0,39-42-13 0 0,-79 100-1 0 0,1-1 1 0 0,-1 0 0 0 0,0 0-1 0 0,1 1 1 0 0,-1-1 0 0 0,1 0-1 0 0,-1 0 1 0 0,0 1 0 0 0,1-1-1 0 0,-1 0 1 0 0,1 1 0 0 0,0-1-1 0 0,-1 1 1 0 0,1-1 0 0 0,0 1-1 0 0,-1-1 1 0 0,1 1 0 0 0,0-1-1 0 0,-1 1 1 0 0,1 0 0 0 0,0-1-1 0 0,0 1 1 0 0,-1 0 0 0 0,1 0-1 0 0,0 0 1 0 0,0-1 0 0 0,0 1-1 0 0,0 0 1 0 0,-1 0 0 0 0,1 0-1 0 0,0 0 1 0 0,0 0 0 0 0,0 0-1 0 0,-1 1 1 0 0,1-1 0 0 0,0 0-1 0 0,0 0 1 0 0,0 1 0 0 0,-1-1-1 0 0,1 0 1 0 0,0 1 0 0 0,0-1-1 0 0,-1 1 1 0 0,1-1 0 0 0,0 1-1 0 0,-1-1 1 0 0,1 1 0 0 0,-1-1-1 0 0,1 1 1 0 0,-1-1 0 0 0,1 1-1 0 0,-1 0 1 0 0,1 0 0 0 0,-1-1-1 0 0,1 1 1 0 0,-1 0 0 0 0,0 0-1 0 0,0-1 1 0 0,1 1 0 0 0,-1 1 0 0 0,5 42 101 0 0,-2 0 1 0 0,-1 0 0 0 0,-3 1 0 0 0,-2-1-1 0 0,-3 12-101 0 0,-3 103 306 0 0,23 29 199 0 0,39 110 21 0 0,-41-202-288 0 0,-12-96-209 0 0,0 0 8 0 0,0 0-2 0 0,0 0 8 0 0,0 0 18 0 0,0 0 3 0 0,0 0-21 0 0,0 0 6 0 0,0 0-9 0 0,0 0-15 0 0,0 0-11 0 0,0 0-30 0 0,0 0-59 0 0,0 0-40 0 0,-4-26-4187 0 0,-5 6-2626 0 0,8 15 2660 0 0,0 1-6902 0 0</inkml:trace>
  <inkml:trace contextRef="#ctx0" brushRef="#br0" timeOffset="37980.71">4204 3395 12043 0 0,'0'0'2017'0'0,"0"0"-835"0"0,0 0-483 0 0,0 0-15 0 0,0 0 249 0 0,0 0 197 0 0,0 0 29 0 0,0 0-132 0 0,0 0-254 0 0,0 0-179 0 0,0 0-74 0 0,0 0 12 0 0,0 0 43 0 0,11-2 34 0 0,177-40 1909 0 0,248-39-613 0 0,-147 52-1552 0 0,-206 28-719 0 0,-69 1-2273 0 0,-15 0 650 0 0,1 0-2982 0 0,0 0-7091 0 0</inkml:trace>
  <inkml:trace contextRef="#ctx0" brushRef="#br0" timeOffset="44234.746">7034 2397 0 0 0,'-4'0'0'0'0,"2"-1"0"0"0,2-2 0 0 0,0-14 4448 0 0,0 16-3935 0 0,-6-11 3424 0 0,-93-28 2526 0 0,80 36-5988 0 0,-1 1 0 0 0,0 1 1 0 0,1 1-1 0 0,-1 1 0 0 0,0 1 1 0 0,1 0-1 0 0,-15 4-475 0 0,14 0 192 0 0,1 2 0 0 0,0 1-1 0 0,0 0 1 0 0,0 1 0 0 0,1 1 0 0 0,0 0-1 0 0,1 2 1 0 0,1 0 0 0 0,0 1 0 0 0,-4 4-192 0 0,13-7 73 0 0,-1 1 1 0 0,2 0-1 0 0,-1 0 1 0 0,2 0 0 0 0,-1 1-1 0 0,2 0 1 0 0,-1 0-1 0 0,2 0 1 0 0,0 1-1 0 0,0 0 1 0 0,1-1 0 0 0,0 1-1 0 0,2 0 1 0 0,-1 0-1 0 0,1-1 1 0 0,1 1-1 0 0,0 0 1 0 0,1 0-1 0 0,1 2-72 0 0,-3-10 17 0 0,3 11 42 0 0,0 1 0 0 0,0-1 0 0 0,2 0 0 0 0,0 0 0 0 0,0 0 0 0 0,2-1 0 0 0,0 0 0 0 0,1 0 0 0 0,5 8-60 0 0,71 63 471 0 0,-46-55-331 0 0,56 11 345 0 0,12-14-74 0 0,7-27 91 0 0,2-35-99 0 0,-77 17-276 0 0,-27 11-73 0 0,0-1 0 0 0,0 0 0 0 0,-1-1 0 0 0,0 0 0 0 0,0-1 0 0 0,-1 1 0 0 0,0-2 0 0 0,0 0 0 0 0,-1 0 0 0 0,0-1-54 0 0,-4 3 52 0 0,0 0-1 0 0,0-1 0 0 0,-1 0 0 0 0,0 0 1 0 0,-1 0-1 0 0,0 0 0 0 0,0 0 0 0 0,-1 0 0 0 0,0 0 1 0 0,-1-5-52 0 0,0-158 328 0 0,-4 157-326 0 0,-1 1 1 0 0,-1-1-1 0 0,0 1 1 0 0,0 0-1 0 0,-2 1 1 0 0,1-1-1 0 0,-2 2 1 0 0,0-1-1 0 0,-7-7-2 0 0,7 9-9 0 0,0 0 0 0 0,0 1 0 0 0,-1 0-1 0 0,-1 1 1 0 0,0 0 0 0 0,0 0 0 0 0,-1 1 0 0 0,0 1-1 0 0,0 0 1 0 0,0 1 0 0 0,-2 0 9 0 0,-59-16-529 0 0,-31 59-1611 0 0,62-14-4015 0 0,26-14 1340 0 0,6-5-5997 0 0</inkml:trace>
  <inkml:trace contextRef="#ctx0" brushRef="#br0" timeOffset="52733.63">6850 2548 0 0 0,'0'0'643'0'0,"0"0"46"0"0,0 0 33 0 0,0 0 26 0 0,0 0 13 0 0,0 0 18 0 0,0 0 27 0 0,1 0 72 0 0,6-1 13882 0 0,-7 1-14980 0 0,-43 75 1252 0 0,41-69-995 0 0,0-3-28 0 0,0 1-1 0 0,1-1 0 0 0,-1 1 1 0 0,1-1-1 0 0,0 1 1 0 0,0 0-1 0 0,0-1 1 0 0,1 1-1 0 0,-1 0 0 0 0,1-1 1 0 0,0 1-1 0 0,0 0 1 0 0,1 0-1 0 0,-1 0 1 0 0,1-1-1 0 0,-1 1 0 0 0,1 0 1 0 0,0-1-1 0 0,0 1 1 0 0,1-1-1 0 0,-1 1 1 0 0,2 2-9 0 0,2-2 45 0 0,0 1-1 0 0,0-1 1 0 0,0 0 0 0 0,0-1 0 0 0,0 1 0 0 0,1-1 0 0 0,0 0 0 0 0,0 0 0 0 0,0-1-1 0 0,0 0 1 0 0,0 0 0 0 0,0 0 0 0 0,0-1 0 0 0,1 1 0 0 0,-1-2 0 0 0,0 1 0 0 0,1-1-1 0 0,-1 0 1 0 0,1 0 0 0 0,4-1-45 0 0,-7-1 55 0 0,0 1 0 0 0,0-1 0 0 0,0 0 0 0 0,0 0 0 0 0,-1-1 0 0 0,1 1 0 0 0,0-1 0 0 0,-1 0 0 0 0,0 0 0 0 0,0 0-1 0 0,0 0 1 0 0,0 0 0 0 0,0-1 0 0 0,0 1 0 0 0,-1-1 0 0 0,0 0 0 0 0,0 0 0 0 0,0 0 0 0 0,0 0 0 0 0,-1 0 0 0 0,1-1-55 0 0,-1 4 20 0 0,1-6-6 0 0,1 1 0 0 0,-1 0 0 0 0,0-1 0 0 0,-1 1-1 0 0,0-1 1 0 0,0 1 0 0 0,0-1 0 0 0,-1 1 0 0 0,0-1 0 0 0,0 0 0 0 0,-1 1 0 0 0,1-1 0 0 0,-1 1 0 0 0,-1-1 0 0 0,1 1 0 0 0,-1-1 0 0 0,-1 1 0 0 0,1 0 0 0 0,-1 0-1 0 0,0-1-12 0 0,0 4-98 0 0,0 1 0 0 0,1-1 0 0 0,-1 1 0 0 0,0 0 0 0 0,0 0 0 0 0,0 0 0 0 0,0 0 1 0 0,0 0-1 0 0,-1 1 0 0 0,1-1 0 0 0,-1 1 0 0 0,1 0 0 0 0,-1 0 0 0 0,1 0 1 0 0,-1 1-1 0 0,1-1 0 0 0,-1 1 0 0 0,0 0 0 0 0,1 0 0 0 0,-1 0 0 0 0,0 0 0 0 0,1 1 1 0 0,-1-1-1 0 0,-1 2 97 0 0,-52 17-9159 0 0,48-14-1608 0 0</inkml:trace>
  <inkml:trace contextRef="#ctx0" brushRef="#br0" timeOffset="55415.276">5843 2357 0 0 0,'0'0'540'0'0,"0"0"208"0"0,0 0 56 0 0,0 0 6 0 0,0 0-50 0 0,0 0-64 0 0,0 0-58 0 0,0 0-25 0 0,0 0 50 0 0,0 0 127 0 0,2-1 146 0 0,64-5 6688 0 0,36 24-4358 0 0,21 0-2091 0 0,145-14-44 0 0,-132 11-834 0 0,-105-10-160 0 0,0-2 0 0 0,1 0 0 0 0,-1-3 0 0 0,0 0 0 0 0,0-2 0 0 0,14-3-137 0 0,52 4 108 0 0,-69 8-92 0 0,34 8 57 0 0,-27 7-94 0 0,-20-8 65 0 0,-1 35 239 0 0,-3 83 266 0 0,-8 16-284 0 0,-10-49 53 0 0,7-55 417 0 0,-26-44-734 0 0,-108-3-130 0 0,-98 22-75 0 0,-76-5-443 0 0,151 0 156 0 0,62-13 466 0 0,-6-2 13 0 0,-16 1 428 0 0,116 0-415 0 0,-27 0 40 0 0,32-5-3232 0 0,2 3-508 0 0,-3-1-3492 0 0,-1 2-2362 0 0</inkml:trace>
  <inkml:trace contextRef="#ctx0" brushRef="#br0" timeOffset="57753.212">6154 2430 0 0 0,'0'0'116'0'0,"0"0"103"0"0,0 0-17 0 0,-18 14-47 0 0,-86 72-23 0 0,0 16-484 0 0,104-102 356 0 0,-1 0-1 0 0,1 1 1 0 0,-1-1 0 0 0,1 0-1 0 0,0 0 1 0 0,-1 0-1 0 0,1 1 1 0 0,-1-1 0 0 0,1 0-1 0 0,0 1 1 0 0,-1-1 0 0 0,1 0-1 0 0,0 1 1 0 0,-1-1-1 0 0,1 0 1 0 0,0 1 0 0 0,-1-1-1 0 0,1 1 1 0 0,0-1-1 0 0,0 1 1 0 0,0-1 0 0 0,-1 1-1 0 0,1-1 1 0 0,0 0 0 0 0,0 1-1 0 0,0-1 1 0 0,0 1-1 0 0,0-1 1 0 0,0 1 0 0 0,0-1-1 0 0,0 1 1 0 0,0-1-1 0 0,0 1 1 0 0,0-1 0 0 0,0 1-1 0 0,0-1 1 0 0,1 1 0 0 0,-1-1-1 0 0,0 1 1 0 0,0-1-1 0 0,0 0 1 0 0,1 1 0 0 0,-1-1-1 0 0,0 1 1 0 0,0-1 0 0 0,1 0-1 0 0,-1 1 1 0 0,0-1-1 0 0,1 0 1 0 0,-1 1 0 0 0,1-1-1 0 0,-1 0 1 0 0,0 1-1 0 0,1-1 1 0 0,-1 0 0 0 0,1 0-1 0 0,-1 0 1 0 0,1 1 0 0 0,-1-1-1 0 0,1 0 1 0 0,-1 0-1 0 0,1 0 1 0 0,-1 0 0 0 0,1 0-1 0 0,-1 0 1 0 0,0 0-1 0 0,1 0 1 0 0,0 0-4 0 0,33-10 440 0 0,44-46-1465 0 0,184-116 892 0 0,-133 105 133 0 0,-201 111 5050 0 0,-47 43-4713 0 0,89-64 75 0 0,-134 109 93 0 0,98-68 1481 0 0,68-63-1950 0 0,0 0 0 0 0,1 0 0 0 0,-1 0 1 0 0,0 0-1 0 0,1 0 0 0 0,-1-1 0 0 0,1 1 0 0 0,-1-1 0 0 0,1 0 1 0 0,-1 0-1 0 0,1 0 0 0 0,-1 0 0 0 0,1 0 0 0 0,-1 0 1 0 0,1-1-1 0 0,-1 1 0 0 0,1-1 0 0 0,-1 0 0 0 0,0 1 1 0 0,1-1-1 0 0,-1 0 0 0 0,2-2-36 0 0,319-143-9086 0 0,-171 84 9114 0 0,-151 61 213 0 0,-27 20 2209 0 0,-267 164-1136 0 0,150-102-1241 0 0,49-29 861 0 0,140-52-359 0 0,463-235-2988 0 0,-428 198 5106 0 0,-80 37-1887 0 0,-40 25 1756 0 0,-158 130-1064 0 0,3-22-815 0 0,171-108-1270 0 0,38-26 484 0 0,239-131-925 0 0,-69 27 1229 0 0,-171 94 1541 0 0,-287 198 1480 0 0,203-139-1830 0 0,99-45-765 0 0,108-54-459 0 0,76-30-1441 0 0,-213 83 1223 0 0,0-1 0 0 0,0 0 0 0 0,0 0 0 0 0,0 0 1 0 0,0 1-1 0 0,0-1 0 0 0,0 0 0 0 0,0 0 0 0 0,0 0 1 0 0,-1 1-1 0 0,1-1 0 0 0,0 0 0 0 0,-1 0 0 0 0,1 0 0 0 0,-1 0 1 0 0,1 0-1 0 0,-1 0 0 0 0,0 0 0 0 0,1 0 0 0 0,-1 0 1 0 0,0 0-1 0 0,0 0 0 0 0,1 0 0 0 0,-1 0 0 0 0,0 0 1 0 0,0-1-1 0 0,0 1 0 0 0,0 0 0 0 0,0-1 0 0 0,0 1 0 0 0,-1-1 1 0 0,1 1-1 0 0,0-1 0 0 0,0 1 50 0 0,-133 112 1167 0 0,134-114-1146 0 0,0 1-1 0 0,1 0 1 0 0,-1 0-1 0 0,1 0 1 0 0,-1 0-1 0 0,1 0 1 0 0,-1 0 0 0 0,0 0-1 0 0,1 0 1 0 0,-1 0-1 0 0,1 0 1 0 0,-1 0-1 0 0,1 0 1 0 0,-1 0 0 0 0,0 0-1 0 0,1 0 1 0 0,-1 0-1 0 0,1 0 1 0 0,-1 1 0 0 0,0-1-1 0 0,1 0 1 0 0,-1 0-1 0 0,1 1 1 0 0,-1-1-1 0 0,0 0 1 0 0,1 0 0 0 0,-1 1-1 0 0,0-1 1 0 0,0 0-1 0 0,1 1 1 0 0,-1-1-1 0 0,0 0 1 0 0,0 1 0 0 0,1-1-1 0 0,-1 1 1 0 0,0-1-1 0 0,0 0 1 0 0,0 1-1 0 0,0-1 1 0 0,1 1 0 0 0,-1-1-1 0 0,0 1 1 0 0,0-1-1 0 0,0 0 1 0 0,0 1 0 0 0,0-1-1 0 0,0 1 1 0 0,0-1-1 0 0,0 1 1 0 0,-1-1-1 0 0,1 0 1 0 0,0 1 0 0 0,0-1-1 0 0,0 1 1 0 0,0-1-1 0 0,-1 0 1 0 0,1 1-1 0 0,0-1 1 0 0,0 1 0 0 0,0-1-1 0 0,-1 0 1 0 0,1 1-1 0 0,-1-1-20 0 0,41-5 250 0 0,145-54-895 0 0,-87 41-847 0 0,-98 18 1191 0 0,3 19 2261 0 0,9 9-1136 0 0,14-28-637 0 0,14-28-190 0 0,-40 27 43 0 0,0 1-1 0 0,-105 11 809 0 0,93-5-1735 0 0,30-4-458 0 0,-17-2 1087 0 0,0 0 252 0 0,0 0-1 0 0,-1 0 1 0 0,1 0-1 0 0,-1 0 1 0 0,1 0 0 0 0,0 0-1 0 0,-1 0 1 0 0,1 0-1 0 0,-1 0 1 0 0,1 0-1 0 0,0 0 1 0 0,-1 0 0 0 0,1 0-1 0 0,-1-1 1 0 0,1 1-1 0 0,-1 0 1 0 0,1 0 0 0 0,-1-1-1 0 0,1 1 1 0 0,-1 0-1 0 0,1-1 1 0 0,-1 1-1 0 0,1 0 1 0 0,-1-1 0 0 0,1 1-1 0 0,-1-1 1 0 0,0 1-1 0 0,1-1 1 0 0,-1 1 0 0 0,0-1-1 0 0,1 1 1 0 0,-1-1-1 0 0,0 1 1 0 0,0-1-1 0 0,1 1 1 0 0,-1-1 0 0 0,0 0-1 0 0,0 1 1 0 0,0-1-1 0 0,0 1 1 0 0,0-1 0 0 0,0 1-1 0 0,0-1 1 0 0,0 0-1 0 0,0 1 1 0 0,0-1-1 0 0,0 1 1 0 0,0-1 0 0 0,-1 0 6 0 0,2-1 76 0 0,-1 1-1 0 0,1-1 1 0 0,-1 1 0 0 0,0-1 0 0 0,0 0 0 0 0,1 1 0 0 0,-1-1 0 0 0,0 1 0 0 0,-1-1 0 0 0,1 0 0 0 0,0 1-1 0 0,0-1 1 0 0,-1 1 0 0 0,1-1 0 0 0,-1 0 0 0 0,1 1 0 0 0,-1 0 0 0 0,0-1 0 0 0,1 1 0 0 0,-1-1 0 0 0,0 1 0 0 0,0 0-1 0 0,0-1 1 0 0,0 1 0 0 0,0 0 0 0 0,0 0 0 0 0,-1 0 0 0 0,1 0 0 0 0,0 0 0 0 0,-1 0 0 0 0,1 0 0 0 0,0 0 0 0 0,-1 1-1 0 0,1-1 1 0 0,-1 0 0 0 0,1 1 0 0 0,-1-1 0 0 0,0 1 0 0 0,1 0 0 0 0,-1-1 0 0 0,1 1 0 0 0,-1 0 0 0 0,0 0-1 0 0,1 0 1 0 0,-1 0 0 0 0,1 0 0 0 0,-1 1 0 0 0,-1-1-76 0 0,-10 0 21 0 0,0 1 0 0 0,0 0 0 0 0,1 1-1 0 0,-1 0 1 0 0,1 1 0 0 0,-1 0 0 0 0,1 1 0 0 0,-11 6-21 0 0,9-4-363 0 0,-17 7-502 0 0,11-10-2703 0 0,35-21-7478 0 0,-10 10 7601 0 0</inkml:trace>
  <inkml:trace contextRef="#ctx0" brushRef="#br0" timeOffset="58169.119">6785 2452 1816 0 0,'0'0'890'0'0,"0"0"-195"0"0,0 0 90 0 0,0 0 261 0 0,0 0 197 0 0,0 0-38 0 0,0 0-244 0 0,0 0-255 0 0,0 0-202 0 0,0 0-65 0 0,0 0 5 0 0,0 0 58 0 0,0 0 49 0 0,-6 2 3 0 0,-18 2-34 0 0,-10 19 1844 0 0,148-63-1268 0 0,-115 41-1092 0 0,1-1 1 0 0,0 0-1 0 0,0 1 0 0 0,0-1 1 0 0,0 0-1 0 0,-1 1 0 0 0,1-1 1 0 0,0 1-1 0 0,0-1 1 0 0,0 0-1 0 0,0 1 0 0 0,0-1 1 0 0,0 1-1 0 0,0-1 1 0 0,0 0-1 0 0,0 1 0 0 0,0-1 1 0 0,1 1-1 0 0,-1-1 0 0 0,0 0 1 0 0,0 1-1 0 0,0-1 1 0 0,0 1-1 0 0,1-1 0 0 0,-1 0 1 0 0,0 1-1 0 0,0-1 1 0 0,1 0-1 0 0,-1 1 0 0 0,0-1 1 0 0,0 0-1 0 0,1 0 0 0 0,-1 1 1 0 0,0-1-1 0 0,1 0 1 0 0,-1 0-1 0 0,0 0 0 0 0,1 1 1 0 0,-1-1-1 0 0,1 0 0 0 0,-1 0 1 0 0,0 0-1 0 0,1 0 1 0 0,-1 0-1 0 0,1 0 0 0 0,-1 0 1 0 0,0 0-1 0 0,1 0 1 0 0,-1 0-1 0 0,1 0 0 0 0,-1 0 1 0 0,0 0-1 0 0,1 0 0 0 0,-1 0 1 0 0,1 0-1 0 0,-1 0 1 0 0,0 0-1 0 0,1-1 0 0 0,-1 1 1 0 0,0 0-1 0 0,1 0 1 0 0,-1 0-1 0 0,0-1 0 0 0,1 1 1 0 0,-1 0-1 0 0,0-1-4 0 0,-17 31 598 0 0,-40 29 338 0 0,40-30-2576 0 0,17-29-2149 0 0,3 0-6325 0 0</inkml:trace>
  <inkml:trace contextRef="#ctx0" brushRef="#br0" timeOffset="61904.788">6780 2338 0 0 0,'0'0'351'0'0,"0"0"468"0"0,0 0 86 0 0,0 0-30 0 0,0 0-18 0 0,0 0-8 0 0,4 0 4677 0 0,17 0-4474 0 0,74 15 2809 0 0,156-8-833 0 0,174-14-757 0 0,-252 18-1797 0 0,-11-7-8 0 0,147-4 253 0 0,2 0-359 0 0,-82-4-170 0 0,67-11 85 0 0,879 12 740 0 0,-930 10-1064 0 0,-33-3 57 0 0,-85 3 4 0 0,123-6 86 0 0,71-9-123 0 0,80 8 88 0 0,-296 7 14 0 0,98-7 437 0 0,-180 14 875 0 0,-23-13-1382 0 0,0-1-8 0 0,0 0 11 0 0,0 0-3 0 0,0 0-8 0 0,0 0 9 0 0,0 0-12 0 0,0 0-2 0 0,9 0 46 0 0,27 11 111 0 0,10-8-20 0 0,-102 16-3974 0 0,34-9-21 0 0,0-2-4906 0 0,15-8-1075 0 0</inkml:trace>
  <inkml:trace contextRef="#ctx0" brushRef="#br0" timeOffset="77549.499">12183 1226 0 0 0,'0'0'739'0'0,"-1"-1"-285"0"0,-2-12 11012 0 0,-3 12-11200 0 0,1 1 1 0 0,0 1 0 0 0,0-1 0 0 0,-1 1-1 0 0,1 0 1 0 0,0 0 0 0 0,0 0-1 0 0,0 1 1 0 0,0 0 0 0 0,0 0 0 0 0,0 0-1 0 0,1 0 1 0 0,-1 1 0 0 0,-2 2-267 0 0,-60 35 1493 0 0,23-4-356 0 0,-21 60 670 0 0,32 11-920 0 0,26-82-626 0 0,2 1 1 0 0,0-1 0 0 0,2 1-1 0 0,1 0 1 0 0,1 0 0 0 0,1 0-1 0 0,2 11-261 0 0,-1 15 272 0 0,-1-36-152 0 0,2-1 0 0 0,0 1 0 0 0,1-1 0 0 0,0 0 0 0 0,1 0 0 0 0,1 0 0 0 0,0 0 0 0 0,2 0-120 0 0,94 213 875 0 0,-85-199-721 0 0,-13-23-112 0 0,0 1 0 0 0,0-1 0 0 0,1 0 0 0 0,0 0 0 0 0,0-1 0 0 0,0 1 0 0 0,1-1 0 0 0,-1 0 0 0 0,1 0-1 0 0,1 0 1 0 0,-1-1 0 0 0,6 4-42 0 0,76 40 414 0 0,34 0 92 0 0,-38-34-213 0 0,-10-6-97 0 0,-60-9-148 0 0,0 0 1 0 0,0 0-1 0 0,0-1 1 0 0,0-1 0 0 0,-1 0-1 0 0,1 0 1 0 0,-1-2-1 0 0,0 1 1 0 0,3-3-49 0 0,15-7 112 0 0,66-78 312 0 0,-61 37-373 0 0,-16 25-41 0 0,28-47 99 0 0,-30 40-33 0 0,16-40 21 0 0,-17-24 26 0 0,-10-56 39 0 0,-34 72-82 0 0,-9-18 22 0 0,-2 22-4 0 0,-3 18-110 0 0,-7 21 8 0 0,-12-1 67 0 0,3 15-99 0 0,-15-3 39 0 0,-16 1 25 0 0,1 13-78 0 0,-142 13-216 0 0,203 8-653 0 0,27-4 499 0 0,0 0-206 0 0,0 0-303 0 0,0 0-429 0 0,0 0-736 0 0,0 0-2532 0 0,0 0-6008 0 0</inkml:trace>
  <inkml:trace contextRef="#ctx0" brushRef="#br0" timeOffset="81200.325">12188 1156 0 0 0,'0'0'565'0'0,"0"0"290"0"0,0 0-12 0 0,0 0-57 0 0,0 0-8 0 0,0 0 9 0 0,0 0-17 0 0,0 0-51 0 0,0 0-71 0 0,7-4 1820 0 0,-5 1 6544 0 0,-47-9-7439 0 0,-5 4-1163 0 0,0 1 1 0 0,0 3-1 0 0,0 2 0 0 0,-1 2 0 0 0,-19 4-410 0 0,-50-1 436 0 0,-261-21 150 0 0,269 16-267 0 0,0-4 1 0 0,-98-19-320 0 0,28 3 190 0 0,-29 14-115 0 0,-83 35-75 0 0,-57-29 156 0 0,210-16-37 0 0,-127 7 22 0 0,-73 11 130 0 0,147-7-144 0 0,67 9-105 0 0,0 5 0 0 0,-30 9-22 0 0,86-7 31 0 0,0-3 0 0 0,0-3 0 0 0,-60-6-31 0 0,-129-33 12 0 0,4 14-9 0 0,-215 32-6 0 0,141-6-38 0 0,7-48 117 0 0,-52 55-66 0 0,28 3 41 0 0,92-9-30 0 0,-85 28 6 0 0,34-4 44 0 0,159-40 193 0 0,86-8-2 0 0,-17 9-202 0 0,-86-12 106 0 0,83 7-115 0 0,27 5-37 0 0,0 2 0 0 0,0 2 0 0 0,0 2 0 0 0,0 4 0 0 0,-14 2-14 0 0,-4-2-12 0 0,-119 11 46 0 0,-120 4 20 0 0,257-14-78 0 0,-120-13 119 0 0,-69-21-6 0 0,14 17-38 0 0,-34 10 2 0 0,-18 9-31 0 0,69 5 366 0 0,167-16-334 0 0,-127 5 90 0 0,131-5-116 0 0,-30-3 66 0 0,-95 18-112 0 0,125-6 476 0 0,15-16-290 0 0,-41-36 443 0 0,-63-31-655 0 0,-70-6 84 0 0,104 44-38 0 0,63 8 48 0 0,33 35-41 0 0,-1 1-10 0 0,-1 0 3 0 0,1 0-4 0 0,1 0 4 0 0,-5-6-5640 0 0,5 21 686 0 0,0-5-1118 0 0,0-8 3330 0 0,0 6-6039 0 0</inkml:trace>
  <inkml:trace contextRef="#ctx0" brushRef="#br0" timeOffset="81956">1349 972 0 0 0,'0'0'428'0'0,"0"0"571"0"0,0 0 169 0 0,0 0-64 0 0,0 0-122 0 0,0 0-148 0 0,0 0-165 0 0,0 0-114 0 0,0 0-72 0 0,-1-8 13 0 0,1 7-356 0 0,-5-32 771 0 0,4 6 6241 0 0,1 26-6533 0 0,0 1-47 0 0,0 0-26 0 0,0 0-16 0 0,0 0-43 0 0,-23 19 1749 0 0,-23 29-1001 0 0,-251 161 1126 0 0,238-180-1924 0 0,75-20-1783 0 0,-3-4-3096 0 0,-7-3-815 0 0,-1 1-6081 0 0</inkml:trace>
  <inkml:trace contextRef="#ctx0" brushRef="#br0" timeOffset="88667.949">13352 534 0 0 0,'0'0'500'0'0,"0"0"442"0"0,0 0 143 0 0,0 0-13 0 0,0 0-91 0 0,-4 2 4683 0 0,-3 4-4438 0 0,0 26-583 0 0,2 1 0 0 0,2 0 0 0 0,0-1 0 0 0,3 1 0 0 0,0 0 0 0 0,2 0 0 0 0,2 0 0 0 0,6 27-643 0 0,-8-46 83 0 0,27 254 1502 0 0,-13 2 0 0 0,-17 250-1585 0 0,-18-104 983 0 0,23 75 1168 0 0,-11-402-1550 0 0,5-20-506 0 0,16-77-951 0 0,0-5 135 0 0,10-10-4731 0 0,-17 12-5751 0 0</inkml:trace>
  <inkml:trace contextRef="#ctx0" brushRef="#br0" timeOffset="89762.22">13650 3086 0 0 0,'0'0'188'0'0,"0"0"723"0"0,0 0 208 0 0,0 0 88 0 0,0 0 96 0 0,0 0 74 0 0,0 0 2 0 0,0 0-73 0 0,0 0-114 0 0,7 1-108 0 0,130 16 4943 0 0,-82-4-5444 0 0,0-2 1 0 0,2-2-1 0 0,-1-3 0 0 0,0-2 1 0 0,1-3-584 0 0,458-16 1735 0 0,-296 8-594 0 0,110-22-1141 0 0,-69 9 1698 0 0,131 10-1698 0 0,172 28 1244 0 0,-276-18-332 0 0,-9-22 13 0 0,-222 15-1007 0 0,-56 7-20 0 0,1 13-2900 0 0,0-7-2226 0 0,-1-3-4477 0 0</inkml:trace>
  <inkml:trace contextRef="#ctx0" brushRef="#br0" timeOffset="90203.3">14013 3299 528 0 0,'0'0'2063'0'0,"0"0"64"0"0,0 0 27 0 0,0 0-57 0 0,0 0-133 0 0,0 0-129 0 0,0 0-115 0 0,0 0-111 0 0,0 0-130 0 0,0 0-222 0 0,0 0-316 0 0,0 0-291 0 0,0 0-254 0 0,3-1-174 0 0,-88 40 498 0 0,-259 169-3 0 0,234-123-955 0 0,109-85 213 0 0,1 1 0 0 0,-1-1 0 0 0,1 0 0 0 0,-1 1 0 0 0,1-1 0 0 0,-1 1 0 0 0,0-1 0 0 0,1 1 0 0 0,0-1 1 0 0,-1 1-1 0 0,1 0 0 0 0,-1-1 0 0 0,1 1 0 0 0,0-1 0 0 0,-1 1 0 0 0,1 0 0 0 0,0-1 0 0 0,0 1 0 0 0,-1 0 0 0 0,1 0 0 0 0,0-1 0 0 0,0 1 1 0 0,0 0-1 0 0,0-1 0 0 0,0 1 0 0 0,0 0 0 0 0,0 0 0 0 0,0-1 0 0 0,0 1 0 0 0,0 0 0 0 0,1-1 0 0 0,-1 1 0 0 0,0 0 0 0 0,0-1 1 0 0,1 1-1 0 0,-1 0 0 0 0,0-1 0 0 0,1 1 0 0 0,-1 0 0 0 0,1-1 0 0 0,-1 1 0 0 0,1-1 0 0 0,-1 1 0 0 0,1-1 0 0 0,-1 1 0 0 0,1-1 0 0 0,-1 1 1 0 0,1-1-1 0 0,0 0 0 0 0,-1 1 0 0 0,1-1 0 0 0,0 0 0 0 0,-1 0 0 0 0,1 1 0 0 0,0-1 0 0 0,-1 0 0 0 0,1 0 0 0 0,0 0 0 0 0,-1 0 0 0 0,1 0 1 0 0,0 0-1 0 0,0 0 0 0 0,0 0 25 0 0,50 1-1080 0 0,84-41-1974 0 0,-29 1-4334 0 0,-66 24-1761 0 0</inkml:trace>
  <inkml:trace contextRef="#ctx0" brushRef="#br0" timeOffset="90467.028">15358 3016 624 0 0,'0'0'2391'0'0,"0"0"-744"0"0,0 0 163 0 0,0 0 568 0 0,0 0 240 0 0,0 0-143 0 0,0 0-749 0 0,0 0-797 0 0,0 0-354 0 0,-40 23-143 0 0,-134 76-52 0 0,-177 77 836 0 0,-9-4 91 0 0,348-158-1615 0 0,45-12-53 0 0,-26-2 382 0 0,146-35-596 0 0,-100 17 195 0 0,35-7-680 0 0,42-14-1841 0 0,-43 12-2888 0 0,-38 9-3366 0 0</inkml:trace>
  <inkml:trace contextRef="#ctx0" brushRef="#br0" timeOffset="90745.595">15910 3148 0 0 0,'0'0'2383'0'0,"0"0"498"0"0,0 0 307 0 0,0 0-222 0 0,0 0-901 0 0,0 0-713 0 0,-30 20-434 0 0,-103 66-222 0 0,-15-11 496 0 0,-347 144 3110 0 0,467-204-4082 0 0,40-14-542 0 0,19-4 193 0 0,0-1 0 0 0,-1-1 1 0 0,0-2-1 0 0,0-2 1 0 0,0 0-1 0 0,-1-2 0 0 0,0-1 129 0 0,49-16-438 0 0,648-203-8555 0 0,-237 101 9677 0 0,-272 97 3196 0 0,-218 45-1581 0 0,-72 43 535 0 0,-266 155-527 0 0,175-116-1687 0 0,85-39-741 0 0,78-41-1726 0 0,10-12-3549 0 0,-5-2-5732 0 0</inkml:trace>
  <inkml:trace contextRef="#ctx0" brushRef="#br0" timeOffset="92830.822">13256 645 24 0 0,'0'0'907'0'0,"0"0"-188"0"0,0 0 86 0 0,0 0 211 0 0,0 0 175 0 0,0 0 55 0 0,0 0-146 0 0,0 0-213 0 0,0 0-123 0 0,0 0-32 0 0,0 0 70 0 0,0 0 105 0 0,8-1 16 0 0,201-13 5092 0 0,121 11-3799 0 0,1 21-1755 0 0,-40-7-210 0 0,442-44 546 0 0,-563 29-597 0 0,-84 1-22 0 0,79-5 124 0 0,53 8 185 0 0,54 7-307 0 0,-184-3-52 0 0,-88-4-104 0 0,0 0 8 0 0,0 0 12 0 0,0 0 26 0 0,0 0 18 0 0,0 0 13 0 0,0 0-1 0 0,0 0-21 0 0,0 0-27 0 0,0 0-12 0 0,0 0-10 0 0,0 0-16 0 0,30 0-41 0 0,-25 0-4 0 0,-4-1 38 0 0,-1 1 0 0 0,1 0 1 0 0,-1 0-1 0 0,1 0 0 0 0,0 0 1 0 0,-1 0-1 0 0,1 0 0 0 0,0 0 0 0 0,-1 0 1 0 0,1 0-1 0 0,-1 0 0 0 0,1 0 0 0 0,0 0 1 0 0,-1 0-1 0 0,1 0 0 0 0,-1 0 1 0 0,1 0-1 0 0,0 1 0 0 0,-1-1 0 0 0,1 0 1 0 0,-1 1-1 0 0,1-1 0 0 0,-1 0 0 0 0,1 1 1 0 0,-1-1-1 0 0,1 0 0 0 0,-1 1 0 0 0,0-1 1 0 0,1 1-1 0 0,-1-1 0 0 0,1 1 1 0 0,-1-1-1 0 0,0 1 0 0 0,0-1 0 0 0,1 1 1 0 0,-1-1-1 0 0,0 1 0 0 0,0 0 0 0 0,1-1 1 0 0,-1 1-1 0 0,0-1 0 0 0,0 1 1 0 0,0 0-1 0 0,0-1 0 0 0,0 1 0 0 0,0 0 1 0 0,0-1-1 0 0,0 1 0 0 0,0-1 0 0 0,0 1 1 0 0,-1 0-1 0 0,1-1 0 0 0,0 1 1 0 0,0 0-8 0 0,0 444 612 0 0,7-343-608 0 0,-4 2 0 0 0,-5-1 0 0 0,-5 11-4 0 0,-28 211 85 0 0,8-26 106 0 0,-4-36 147 0 0,12-96 85 0 0,14 46-69 0 0,30-139-254 0 0,-25-37-26 0 0,-4 61-60 0 0,6-95-1690 0 0,-1-6-6382 0 0,-1 0 4736 0 0,0-1-7808 0 0</inkml:trace>
  <inkml:trace contextRef="#ctx0" brushRef="#br0" timeOffset="93345.848">14464 1348 10258 0 0,'0'0'3268'0'0,"0"0"-1495"0"0,0 0-630 0 0,0 0-123 0 0,0 0 23 0 0,0 0-17 0 0,0 0-106 0 0,0 0-190 0 0,0 0-232 0 0,0 0-204 0 0,0 0-97 0 0,0 0 18 0 0,0 0 73 0 0,4 8 107 0 0,48 172 1752 0 0,-37-65-1644 0 0,-4 1 0 0 0,-6-1-1 0 0,-6 41-502 0 0,1-95 59 0 0,-15 85-79 0 0,-17-186-4893 0 0,19 0-537 0 0,7 22-1068 0 0,0 3-3363 0 0</inkml:trace>
  <inkml:trace contextRef="#ctx0" brushRef="#br0" timeOffset="93856.421">14246 1466 7938 0 0,'0'0'2356'0'0,"0"0"-599"0"0,0 0-437 0 0,0 0-152 0 0,0 0-85 0 0,0 0-71 0 0,0 0-162 0 0,0 0-153 0 0,0 0-129 0 0,0 0-78 0 0,0 0-11 0 0,0 0-29 0 0,27-15-24 0 0,87-42-22 0 0,-31 37 194 0 0,-65 20-452 0 0,310-4 1842 0 0,-324 5-1972 0 0,-1-2-8 0 0,0 1-1 0 0,0-1 0 0 0,0 1 0 0 0,0 0 0 0 0,0 0 0 0 0,0 0 0 0 0,0 1 0 0 0,0-1 0 0 0,0 1 0 0 0,0-1 0 0 0,0 1 0 0 0,0 0 1 0 0,0 0-1 0 0,0 1 0 0 0,-1-1 0 0 0,1 0 0 0 0,0 1 0 0 0,-1 0 0 0 0,1-1 0 0 0,-1 1 0 0 0,0 0 0 0 0,0 0 0 0 0,1 1 0 0 0,-1-1 0 0 0,-1 0 1 0 0,1 1-1 0 0,0-1 0 0 0,0 1 0 0 0,0 1-7 0 0,-2 3 49 0 0,-1 0 1 0 0,0 0-1 0 0,0-1 0 0 0,-1 1 1 0 0,0-1-1 0 0,0 0 1 0 0,0 1-1 0 0,-1-1 1 0 0,0 0-1 0 0,0 0 0 0 0,-1 0 1 0 0,1-1-1 0 0,-1 1 1 0 0,0-1-1 0 0,-1 0 1 0 0,-1 2-50 0 0,-85 89 388 0 0,89-92-386 0 0,0 0 1 0 0,-1 0 0 0 0,1 0-1 0 0,0 1 1 0 0,1-1-1 0 0,-1 0 1 0 0,1 1 0 0 0,0-1-1 0 0,0 1 1 0 0,0-1-1 0 0,1 1 1 0 0,0 0 0 0 0,-1-1-1 0 0,2 1 1 0 0,-1 0 0 0 0,0-1-1 0 0,1 1 1 0 0,0-1-1 0 0,0 1 1 0 0,0-1 0 0 0,1 1-1 0 0,0-1 1 0 0,0 0 0 0 0,0 0-1 0 0,0 1 1 0 0,0-1-1 0 0,1-1 1 0 0,2 4-3 0 0,97 93 123 0 0,-18-46-83 0 0,96 79 283 0 0,-176-129-287 0 0,-1-1 0 0 0,0 1 1 0 0,0 0-1 0 0,0 0 1 0 0,0 0-1 0 0,0 1 1 0 0,-1-1-1 0 0,0 1 1 0 0,0-1-1 0 0,0 1 1 0 0,-1 0-1 0 0,1-1 1 0 0,-1 1-1 0 0,0 0 1 0 0,0 0-1 0 0,-1 0 1 0 0,0 0-1 0 0,0 0 0 0 0,0 0 1 0 0,0 0-1 0 0,-1 0 1 0 0,0 0-1 0 0,0 0 1 0 0,0 0-1 0 0,0 0 1 0 0,-1-1-1 0 0,0 1 1 0 0,0 0-1 0 0,0-1 1 0 0,-1 0-1 0 0,1 1 1 0 0,-1-1-1 0 0,0 0 1 0 0,0 0-1 0 0,-1-1 1 0 0,1 1-1 0 0,-1-1 0 0 0,0 1 1 0 0,0-1-1 0 0,0 0 1 0 0,0-1-1 0 0,0 1 1 0 0,-4 1-37 0 0,-19 9 55 0 0,0-2 1 0 0,-1-1-1 0 0,0-1 1 0 0,-1-1-1 0 0,0-2 0 0 0,0-1 1 0 0,-3-1-56 0 0,-5 2-43 0 0,1-3 1 0 0,-1-1-1 0 0,0-1 0 0 0,0-2 1 0 0,-12-3 42 0 0,-101-32-4381 0 0,130 28-376 0 0,7 1-7017 0 0</inkml:trace>
  <inkml:trace contextRef="#ctx0" brushRef="#br0" timeOffset="94897.019">12354 1624 0 0 0,'0'0'919'0'0,"0"0"409"0"0,0 0 218 0 0,0 0 3 0 0,0 0-144 0 0,0 0-228 0 0,0 0-251 0 0,0 0-197 0 0,0 0-130 0 0,0 0-55 0 0,0 0-9 0 0,0 0-8 0 0,4 1 1759 0 0,-30 75 850 0 0,24-69-3003 0 0,-1 1-1 0 0,2 0 0 0 0,-1 0 0 0 0,1 1 1 0 0,0-1-1 0 0,0 0 0 0 0,1 0 1 0 0,0 0-1 0 0,1 1 0 0 0,0-1 0 0 0,1 6-132 0 0,1-11 108 0 0,0 0 0 0 0,0 0-1 0 0,0 0 1 0 0,0 0 0 0 0,1 0 0 0 0,-1 0-1 0 0,1-1 1 0 0,0 0 0 0 0,-1 0-1 0 0,1 0 1 0 0,0 0 0 0 0,0 0 0 0 0,1-1-1 0 0,-1 0 1 0 0,0 0 0 0 0,0 0-1 0 0,1 0 1 0 0,-1-1 0 0 0,0 0-1 0 0,1 0 1 0 0,-1 0 0 0 0,0 0 0 0 0,1-1-1 0 0,-1 1 1 0 0,0-1 0 0 0,1 0-1 0 0,-1 0 1 0 0,0-1 0 0 0,0 1 0 0 0,0-1-1 0 0,0 0 1 0 0,0 0 0 0 0,-1-1-1 0 0,1 1 1 0 0,-1-1 0 0 0,1 1 0 0 0,-1-1-1 0 0,1-1-107 0 0,0 1 57 0 0,0 0-1 0 0,0-1 1 0 0,0 0-1 0 0,-1 0 1 0 0,1 0-1 0 0,-1 0 1 0 0,0 0-1 0 0,0-1 0 0 0,-1 1 1 0 0,1-1-1 0 0,-1 0 1 0 0,0 0-1 0 0,0 0 1 0 0,0 0-1 0 0,-1 0 1 0 0,0 0-1 0 0,0 0 1 0 0,0 0-1 0 0,-1-1 1 0 0,1 1-1 0 0,-1 0 1 0 0,-1-1-1 0 0,0-2-56 0 0,-1 3-90 0 0,0 2-1 0 0,-1-1 1 0 0,1 0 0 0 0,-1 0-1 0 0,0 1 1 0 0,-1 0 0 0 0,1-1-1 0 0,0 1 1 0 0,-1 0 0 0 0,0 1-1 0 0,0-1 1 0 0,0 1 0 0 0,0-1-1 0 0,0 1 1 0 0,0 1-1 0 0,0-1 1 0 0,-1 0 0 0 0,1 1-1 0 0,-1 0 1 0 0,1 0 0 0 0,-1 0-1 0 0,1 1 1 0 0,-1 0 0 0 0,1 0-1 0 0,-1 0 1 0 0,0 0 0 0 0,1 0-1 0 0,-2 1 91 0 0,-64 7-3552 0 0,27 10-4552 0 0,33-11-1763 0 0</inkml:trace>
  <inkml:trace contextRef="#ctx0" brushRef="#br0" timeOffset="96940.47">13527 1315 0 0 0,'0'0'540'0'0,"0"0"823"0"0,0 0 83 0 0,0 0-177 0 0,0 0-190 0 0,0 0-87 0 0,0 0-90 0 0,0 0-97 0 0,0 0-50 0 0,0 0-53 0 0,-5-1-27 0 0,-232-9 5699 0 0,-254-32-2704 0 0,229 32-2939 0 0,108 51-523 0 0,71-12 72 0 0,62-22 1565 0 0,7 49-1427 0 0,1 87-99 0 0,-7 96-15 0 0,6-158-176 0 0,10-63-101 0 0,0-1-1 0 0,1 1 0 0 0,1 0 1 0 0,1 0-1 0 0,0 0 1 0 0,2 0-1 0 0,0 0 0 0 0,0 0 1 0 0,4 12-27 0 0,36 70 108 0 0,-7-125 1364 0 0,70 14-1524 0 0,245 19-56 0 0,65 31-43 0 0,-98-35 158 0 0,-190-11 20 0 0,-107 0-1517 0 0,-29 6-2846 0 0,8 1-621 0 0,0 0-6773 0 0</inkml:trace>
  <inkml:trace contextRef="#ctx0" brushRef="#br0" timeOffset="99202.564">12501 1293 784 0 0,'0'0'939'0'0,"0"0"-128"0"0,0 0 80 0 0,0 0 177 0 0,0 0 127 0 0,0 0-90 0 0,0 0-254 0 0,0 0-264 0 0,0 0-205 0 0,0 0-133 0 0,0 0-74 0 0,0 0-34 0 0,0 0-2 0 0,-20 11 17 0 0,-66 39 42 0 0,9 3 632 0 0,74-50-775 0 0,0-1 0 0 0,0 1 0 0 0,0 0 0 0 0,0 0-1 0 0,0 0 1 0 0,0 0 0 0 0,1 0 0 0 0,-1 1 0 0 0,1-1 0 0 0,0 1 0 0 0,0-1 0 0 0,1 1 0 0 0,-1 0 0 0 0,1 0 0 0 0,0 0 0 0 0,0 0-1 0 0,-1 1-54 0 0,38 6 958 0 0,-2-14-779 0 0,1-1 1 0 0,-1-2-1 0 0,0-1 1 0 0,-1-2-1 0 0,0-2 1 0 0,13-5-180 0 0,39-12-45 0 0,260-71 44 0 0,-224 83-132 0 0,-131 42 491 0 0,-114 82 190 0 0,-229 167 277 0 0,347-270-806 0 0,1-3-32 0 0,1 0-1 0 0,0 1 1 0 0,0 0-1 0 0,0-1 1 0 0,0 1 0 0 0,1 1-1 0 0,-1-1 1 0 0,1 1-1 0 0,0-1 1 0 0,-1 1-1 0 0,2 0 1 0 0,-1 0-1 0 0,0 0 1 0 0,1 0 0 0 0,0 1-1 0 0,0-1 1 0 0,0 1-1 0 0,1-1 1 0 0,-1 1-1 0 0,1 0 1 0 0,0-1 0 0 0,0 1-1 0 0,1 1 14 0 0,3-5-23 0 0,0 1-1 0 0,0 0 0 0 0,0-1 1 0 0,0 0-1 0 0,0 1 0 0 0,0-1 1 0 0,0-1-1 0 0,1 1 0 0 0,-1 0 1 0 0,1-1-1 0 0,-1 1 0 0 0,0-1 1 0 0,1 0-1 0 0,-1 0 1 0 0,0-1-1 0 0,1 1 0 0 0,-1-1 1 0 0,1 0-1 0 0,0 0 24 0 0,-4 1 4 0 0,128-42 107 0 0,-63 16-146 0 0,65-8-211 0 0,-153 50 221 0 0,-153 97 140 0 0,-157 74-115 0 0,284-157 529 0 0,60-23-768 0 0,13-8 270 0 0,-1-2 0 0 0,0-1 0 0 0,1-1-1 0 0,-1 0 1 0 0,-1-2 0 0 0,19-8-31 0 0,24-7-219 0 0,335-100 92 0 0,-216 93 83 0 0,-184 30 53 0 0,1 0-1 0 0,-1 1 1 0 0,1-1-1 0 0,-1 1 1 0 0,0-1-1 0 0,0 0 1 0 0,1 1-1 0 0,-1-1 1 0 0,0 1-1 0 0,0-1 1 0 0,0 1-1 0 0,-1-1 1 0 0,1 0-1 0 0,0 1 1 0 0,0-1-1 0 0,-1 1 1 0 0,1-1-1 0 0,-1 0 1 0 0,1 1-1 0 0,-1-1 1 0 0,0 0-1 0 0,0 0 1 0 0,1 1 0 0 0,-1-1-1 0 0,0 0 1 0 0,0 0-1 0 0,0 0 1 0 0,0 0-1 0 0,0 0 1 0 0,0 0-1 0 0,-1 0 1 0 0,1 0-1 0 0,0-1 1 0 0,0 1-1 0 0,-1 0 1 0 0,0 0-9 0 0,-43 34 144 0 0,-1-2-1 0 0,-2-2 1 0 0,-1-2 0 0 0,-1-2 0 0 0,-17 4-144 0 0,123-42-235 0 0,440-217-768 0 0,-457 212 1028 0 0,85-19-149 0 0,-127 43 152 0 0,-80 50 387 0 0,-185 96 440 0 0,229-132-558 0 0,64-22-391 0 0,127-51 222 0 0,-104 29-339 0 0,52-21-465 0 0,-190 91-1227 0 0,64-35 1859 0 0,-2 2 233 0 0,-1-1 1 0 0,0-1-1 0 0,0-1 1 0 0,-2-2 0 0 0,1-1-1 0 0,-19 3-189 0 0,48-12 11 0 0,-1 1 0 0 0,1 0-1 0 0,0-1 1 0 0,0 1 0 0 0,0-1-1 0 0,0 0 1 0 0,-1 1 0 0 0,1-1 0 0 0,0 0-1 0 0,0 1 1 0 0,-1-1 0 0 0,1 0-1 0 0,0 0 1 0 0,0 0 0 0 0,-1 0-1 0 0,1-1 1 0 0,0 1 0 0 0,0 0 0 0 0,0 0-1 0 0,-1-1 1 0 0,1 1 0 0 0,0-1-1 0 0,0 1 1 0 0,0-1 0 0 0,0 1-1 0 0,0-1 1 0 0,-1 0 0 0 0,1 1-1 0 0,1-1 1 0 0,-1 0 0 0 0,0 0 0 0 0,0 0-1 0 0,0 0 1 0 0,0 0 0 0 0,0 0-1 0 0,1 0 1 0 0,-1 0 0 0 0,1 0-1 0 0,-1 0 1 0 0,1 0 0 0 0,-1-1-1 0 0,1 1 1 0 0,-1 0 0 0 0,1 0 0 0 0,0 0-1 0 0,0-1 1 0 0,0 1 0 0 0,-1 0-1 0 0,1 0 1 0 0,0-1 0 0 0,1 1-1 0 0,-1-1-10 0 0,0-14-151 0 0,-1 6 90 0 0,0 0-1 0 0,1-1 1 0 0,1 1 0 0 0,0 0-1 0 0,0 0 1 0 0,1-1 0 0 0,0 1 0 0 0,1 0-1 0 0,0 1 1 0 0,0-1 0 0 0,1 1 0 0 0,5-9 61 0 0,89-88-1013 0 0,-53 65 843 0 0,-45 40 182 0 0,1 1 0 0 0,0 0 0 0 0,-1-1 1 0 0,1 1-1 0 0,-1 0 0 0 0,1-1 0 0 0,-1 1 0 0 0,1-1 1 0 0,-1 1-1 0 0,1-1 0 0 0,-1 1 0 0 0,1-1 0 0 0,-1 1 1 0 0,1-1-1 0 0,-1 1 0 0 0,0-1 0 0 0,0 0 0 0 0,1 1 1 0 0,-1-1-1 0 0,0 0 0 0 0,0 1 0 0 0,1-1 1 0 0,-1 1-1 0 0,0-1 0 0 0,0 0 0 0 0,0 0 0 0 0,0 1 1 0 0,0-1-1 0 0,0 0 0 0 0,0 1 0 0 0,0-1 0 0 0,-1 0 1 0 0,1 1-1 0 0,0-1 0 0 0,0 0 0 0 0,0 1 1 0 0,-1-1-1 0 0,1 1 0 0 0,0-1 0 0 0,-1 0 0 0 0,1 1 1 0 0,0-1-1 0 0,-1 1 0 0 0,1-1 0 0 0,-1 1 0 0 0,1-1 1 0 0,-1 1-1 0 0,1 0 0 0 0,-1-1 0 0 0,0 1 1 0 0,1-1-1 0 0,-1 1 0 0 0,1 0 0 0 0,-1 0 0 0 0,0-1 1 0 0,1 1-1 0 0,-1 0 0 0 0,0 0 0 0 0,1 0 0 0 0,-1 0 1 0 0,0-1-1 0 0,1 1 0 0 0,-1 0 0 0 0,0 0-12 0 0,-50-3 274 0 0,46 3-288 0 0,-191 32 372 0 0,90-8 142 0 0,3-15 1652 0 0,102-10-2135 0 0,1 0 1 0 0,0 0-1 0 0,-1 0 0 0 0,1 0 0 0 0,0 0 0 0 0,0 0 0 0 0,0 0 1 0 0,0-1-1 0 0,0 1 0 0 0,0 0 0 0 0,1 0 0 0 0,-1 0 1 0 0,0 0-1 0 0,0 0 0 0 0,1 0 0 0 0,-1 0 0 0 0,1 0 1 0 0,-1 0-1 0 0,1 0 0 0 0,-1 0 0 0 0,1 0 0 0 0,0 0 0 0 0,-1 0 1 0 0,1 0-1 0 0,0 0 0 0 0,0 0 0 0 0,0 1 0 0 0,-1-1 1 0 0,1 0-1 0 0,0 1 0 0 0,0-1 0 0 0,0 1 0 0 0,0-1 1 0 0,0 1-1 0 0,0-1 0 0 0,0 1 0 0 0,1 0 0 0 0,-1-1 0 0 0,0 1-17 0 0,1-1 24 0 0,177-102-550 0 0,-137 79 308 0 0,-26 16 178 0 0,0 0 1 0 0,-1-1 0 0 0,0-1 0 0 0,0-1 0 0 0,-1 0 0 0 0,0 0 0 0 0,-1-2 0 0 0,0 1-1 0 0,10-15 40 0 0,-22 25-38 0 0,1 0-1 0 0,-1 0 1 0 0,1 0 0 0 0,-1 0-1 0 0,0 0 1 0 0,0 0-1 0 0,0 0 1 0 0,0 0-1 0 0,-1 0 1 0 0,1-1-1 0 0,0 1 1 0 0,-1 0-1 0 0,1 0 1 0 0,-1-1-1 0 0,0 1 1 0 0,0 0-1 0 0,0-1 1 0 0,0 1-1 0 0,0 0 1 0 0,-1 0-1 0 0,1-1 1 0 0,-1 1-1 0 0,1 0 1 0 0,-1 0-1 0 0,0-1 1 0 0,0 1-1 0 0,0 0 1 0 0,0 0 0 0 0,0 0-1 0 0,0 0 1 0 0,-1 0-1 0 0,1 1 1 0 0,-1-1-1 0 0,1 0 1 0 0,-1 1-1 0 0,0-1 1 0 0,0 1-1 0 0,1-1 1 0 0,-1 1-1 0 0,0 0 1 0 0,0 0-1 0 0,0-1 1 0 0,-1 2-1 0 0,1-1 1 0 0,0 0-1 0 0,0 0 1 0 0,0 1-1 0 0,-1-1 39 0 0,-10-1-47 0 0,0 0 0 0 0,0 1-1 0 0,0 0 1 0 0,-1 1-1 0 0,1 0 1 0 0,0 1 0 0 0,0 1-1 0 0,0 0 1 0 0,0 0-1 0 0,0 2 1 0 0,0-1 0 0 0,1 2-1 0 0,-1 0 1 0 0,1 0 0 0 0,-8 6 47 0 0,-138 84 1361 0 0,137-77-914 0 0,21-18-459 0 0,32 0 193 0 0,-19-2-142 0 0,1-2-1 0 0,-1 0 1 0 0,0 0-1 0 0,-1-1 1 0 0,1-1-1 0 0,-1 0 1 0 0,0-1-1 0 0,-1 0 0 0 0,1-1 1 0 0,-1 0-1 0 0,-1 0 1 0 0,10-11-39 0 0,8-3-7 0 0,57-51-97 0 0,-125 80-2094 0 0,-17 26 1999 0 0,1 2-1 0 0,2 2 0 0 0,2 3 0 0 0,-32 31 200 0 0,80-67 12 0 0,-2 0 25 0 0,1 0-1 0 0,0 1 1 0 0,0 0-1 0 0,0 0 1 0 0,0 0-1 0 0,1 1 1 0 0,0-1-1 0 0,0 1 1 0 0,1 0-1 0 0,-1 0 1 0 0,1 0-1 0 0,0 1 1 0 0,1-1-1 0 0,-2 6-36 0 0,5-11 15 0 0,0 1 1 0 0,0 0-1 0 0,0-1 0 0 0,0 1 1 0 0,0-1-1 0 0,0 1 0 0 0,1-1 0 0 0,-1 0 1 0 0,0 0-1 0 0,1 1 0 0 0,-1-1 0 0 0,1 0 1 0 0,-1 0-1 0 0,1 0 0 0 0,-1-1 0 0 0,1 1 1 0 0,0 0-1 0 0,0-1 0 0 0,-1 1 1 0 0,1-1-1 0 0,0 1 0 0 0,0-1 0 0 0,0 0 1 0 0,-1 0-1 0 0,1 1 0 0 0,0-1 0 0 0,0-1 1 0 0,0 1-1 0 0,0 0 0 0 0,0-1-15 0 0,1 2 16 0 0,48-1-356 0 0,0-3 1 0 0,0-1-1 0 0,-1-3 1 0 0,0-2 0 0 0,0-3-1 0 0,27-10 340 0 0,152-28-2050 0 0,-124 47 1808 0 0,-103 4 285 0 0,-1 1 0 0 0,1 0 0 0 0,-1-1 0 0 0,1 1 0 0 0,-1 0 0 0 0,0 0 0 0 0,0 0 0 0 0,0 0 0 0 0,0 0 0 0 0,0 0 0 0 0,0 0 0 0 0,-1 0 0 0 0,1 1 0 0 0,0-1 0 0 0,-1 0 0 0 0,0 0 0 0 0,0 1 0 0 0,0-1 0 0 0,0 0 0 0 0,0 0 0 0 0,0 1 0 0 0,0-1 0 0 0,-1 0 0 0 0,1 0 0 0 0,-1 0 0 0 0,1 1 0 0 0,-1-1 0 0 0,0 0 0 0 0,0 0 0 0 0,0 0 0 0 0,0 0 0 0 0,-1 1-43 0 0,-90 125 3433 0 0,-67 23 402 0 0,159-151-3845 0 0,0 1-1 0 0,0 0 1 0 0,0-1 0 0 0,0 1-1 0 0,0 0 1 0 0,0-1-1 0 0,0 1 1 0 0,1 0 0 0 0,-1-1-1 0 0,0 1 1 0 0,0-1-1 0 0,0 1 1 0 0,1 0 0 0 0,-1-1-1 0 0,0 1 1 0 0,0-1-1 0 0,1 1 1 0 0,-1-1 0 0 0,1 1-1 0 0,-1-1 1 0 0,0 1-1 0 0,1-1 1 0 0,-1 1 0 0 0,1-1-1 0 0,-1 1 1 0 0,1-1-1 0 0,0 0 1 0 0,-1 1-1 0 0,1-1 1 0 0,-1 0 0 0 0,1 0-1 0 0,-1 1 1 0 0,1-1-1 0 0,0 0 1 0 0,-1 0 0 0 0,1 0-1 0 0,0 0 1 0 0,-1 0-1 0 0,1 0 1 0 0,0 0 0 0 0,-1 0-1 0 0,1 0 1 0 0,-1 0-1 0 0,1 0 1 0 0,0 0 0 0 0,-1 0-1 0 0,1-1 1 0 0,0 1-1 0 0,-1 0 1 0 0,1 0 0 0 0,-1-1-1 0 0,1 1 1 0 0,-1 0-1 0 0,1-1 1 0 0,-1 1 0 0 0,1-1-1 0 0,-1 1 1 0 0,1-1-1 0 0,-1 1 11 0 0,5-1 54 0 0,123-28-1621 0 0,-130 37 863 0 0,-112 98-688 0 0,38-41-527 0 0,9-9-6711 0 0,54-44 5269 0 0</inkml:trace>
  <inkml:trace contextRef="#ctx0" brushRef="#br0" timeOffset="105351.584">6851 3067 0 0 0,'0'0'926'0'0,"0"0"74"0"0,0 0-25 0 0,0 0-25 0 0,0 0 11 0 0,0 0 15 0 0,24 1 16 0 0,119 2 1041 0 0,61-11 3788 0 0,1 1-3685 0 0,204 3-42 0 0,-118 0-1396 0 0,257-10 1305 0 0,-243-8-619 0 0,-50 26-264 0 0,-89 3-824 0 0,62-7-34 0 0,-172 7-134 0 0,125-3 313 0 0,-180-4-456 0 0,-1 0 5 0 0,0 0 14 0 0,0 0-19 0 0,0 0 0 0 0,-20 7-475 0 0,15-4-149 0 0,-26 14-1143 0 0,21-11-2018 0 0,2 2-3732 0 0,5-5-3370 0 0</inkml:trace>
  <inkml:trace contextRef="#ctx0" brushRef="#br0" timeOffset="107097.291">9874 3063 0 0 0,'0'0'415'0'0,"0"0"396"0"0,0 0 53 0 0,0 0 31 0 0,0 0 30 0 0,0 0-29 0 0,0 0 18 0 0,0 0 31 0 0,0 0 5 0 0,0 0-10 0 0,-7-4 2 0 0,-84-28 5546 0 0,5 24-2585 0 0,8 24-2314 0 0,-8 41 23 0 0,79-50-1524 0 0,0 0 0 0 0,1 0 0 0 0,0 0 1 0 0,0 1-1 0 0,1 0 0 0 0,0 0 0 0 0,0 0 0 0 0,1 0 0 0 0,0 1 1 0 0,0 0-1 0 0,1 0 0 0 0,1 0 0 0 0,-1 0 0 0 0,0 6-88 0 0,-8 24 324 0 0,2 89 392 0 0,61-39-101 0 0,-43-80-534 0 0,0 0 0 0 0,0 0 0 0 0,1-1 0 0 0,0 0 1 0 0,1-1-1 0 0,0 0 0 0 0,0 0 0 0 0,0-2 0 0 0,12 6-81 0 0,98 16 372 0 0,-10-13-99 0 0,-73-11-183 0 0,54-9 104 0 0,1-20-58 0 0,-80 22-93 0 0,-1-1 1 0 0,0 0-1 0 0,0-1 1 0 0,-1 0-1 0 0,0-1 0 0 0,0 0 1 0 0,0 0-1 0 0,-1-1 1 0 0,0-1-1 0 0,-1 0-43 0 0,-2-2 49 0 0,-2 0 0 0 0,1 0 0 0 0,-2-1 0 0 0,1 1 0 0 0,-2-1 0 0 0,1 0 0 0 0,-2 0 0 0 0,0-1-1 0 0,0 1 1 0 0,-1 0 0 0 0,-1-1 0 0 0,0 1 0 0 0,0-1 0 0 0,-1 1 0 0 0,-2-5-49 0 0,0 1-2 0 0,-1 0 0 0 0,-1 0 0 0 0,0 1 1 0 0,-2 0-1 0 0,1 0 0 0 0,-2 1 0 0 0,0 0 0 0 0,-6-8 2 0 0,-83-88-48 0 0,28 61 7 0 0,60 44 26 0 0,-1-1 0 0 0,1 2 0 0 0,-1-1 0 0 0,-1 2 0 0 0,1-1 1 0 0,0 1-1 0 0,-1 1 0 0 0,0 0 0 0 0,0 0 0 0 0,1 1 0 0 0,-1 1 0 0 0,0-1 0 0 0,-9 2 15 0 0,-2-1-37 0 0,1 1 0 0 0,0 0-1 0 0,0 1 1 0 0,0 2-1 0 0,0 0 1 0 0,0 1-1 0 0,1 1 1 0 0,0 1-1 0 0,0 1 1 0 0,1 0-1 0 0,0 2 1 0 0,0 0 37 0 0,-80 57-2767 0 0,91-48-265 0 0,8-6-6364 0 0,0-8-2371 0 0</inkml:trace>
  <inkml:trace contextRef="#ctx0" brushRef="#br0" timeOffset="108584.79">9738 3181 0 0 0,'0'0'423'0'0,"0"0"25"0"0,0 0-5 0 0,0 0-33 0 0,0 0-14 0 0,0 0 41 0 0,0 0 69 0 0,9 0 6223 0 0,10 0-4330 0 0,-13 1 2384 0 0,-31 6-2436 0 0,21-3-2324 0 0,-1 0 0 0 0,1 0-1 0 0,-1 1 1 0 0,1-1 0 0 0,0 1-1 0 0,1 0 1 0 0,-1 1-1 0 0,1-1 1 0 0,0 1 0 0 0,1-1-1 0 0,-1 1 1 0 0,1 0-1 0 0,0 0 1 0 0,0 0 0 0 0,1 0-1 0 0,0 0 1 0 0,0 0-1 0 0,0 0 1 0 0,1 1 0 0 0,0-1-1 0 0,0 0 1 0 0,1 6-23 0 0,1-9 53 0 0,0 1-1 0 0,0 0 1 0 0,0-1-1 0 0,1 1 1 0 0,-1-1 0 0 0,1 0-1 0 0,0 0 1 0 0,0 0 0 0 0,0 0-1 0 0,0 0 1 0 0,0-1-1 0 0,1 0 1 0 0,-1 1 0 0 0,1-1-1 0 0,-1 0 1 0 0,1-1 0 0 0,0 1-1 0 0,0-1 1 0 0,0 1-1 0 0,0-1 1 0 0,0 0 0 0 0,0-1-1 0 0,0 1 1 0 0,0-1-1 0 0,1 0 1 0 0,-1 0 0 0 0,0 0-1 0 0,0 0 1 0 0,0-1 0 0 0,0 1-1 0 0,0-1 1 0 0,2-1-53 0 0,6 2 162 0 0,0-1-69 0 0,-1-1 0 0 0,0 0 0 0 0,0-1 1 0 0,0 0-1 0 0,0-1 0 0 0,-1 0 0 0 0,1 0 1 0 0,-1-1-1 0 0,0 0 0 0 0,0-1 1 0 0,-1 0-1 0 0,1-1 0 0 0,-2 0 0 0 0,1-1 1 0 0,2-3-94 0 0,-8 9 1 0 0,-1-2 1 0 0,0 1 0 0 0,0 0 0 0 0,-1 0-1 0 0,1 0 1 0 0,-1-1 0 0 0,1 1 0 0 0,-1-1 0 0 0,0 1-1 0 0,0-1 1 0 0,-1 0 0 0 0,1 1 0 0 0,-1-1-1 0 0,0 0 1 0 0,0 1 0 0 0,0-1 0 0 0,0 0 0 0 0,0 0-1 0 0,-1 1 1 0 0,0-1 0 0 0,0 1 0 0 0,0-1-1 0 0,0 1 1 0 0,-1-1 0 0 0,1 1 0 0 0,-1-1 0 0 0,0 1-1 0 0,0 0 1 0 0,0 0 0 0 0,0 0 0 0 0,0 0-1 0 0,-1 0 1 0 0,1 1 0 0 0,-1-1 0 0 0,0 1 0 0 0,0 0-1 0 0,0 0 1 0 0,0 0 0 0 0,0 0 0 0 0,0 0-1 0 0,-1 0 1 0 0,-1 0-2 0 0,-4-1-226 0 0,0-1-1 0 0,0 1 0 0 0,0 1 0 0 0,-1 0 1 0 0,1 0-1 0 0,-1 1 0 0 0,1 0 1 0 0,-1 1-1 0 0,0 0 0 0 0,1 0 0 0 0,-1 1 1 0 0,0 0-1 0 0,1 1 0 0 0,-7 2 227 0 0,-42 22-11397 0 0,49-19 2830 0 0</inkml:trace>
  <inkml:trace contextRef="#ctx0" brushRef="#br0" timeOffset="109458.773">9744 3093 0 0 0,'0'0'475'0'0,"0"0"42"0"0,0 0 175 0 0,0 0 245 0 0,0 0 199 0 0,0 0 63 0 0,0 0-108 0 0,0 0-181 0 0,0 0-117 0 0,0 0-33 0 0,0 0 31 0 0,10 7 3986 0 0,54-5-1056 0 0,57-3-2769 0 0,219-14-331 0 0,-195 40-820 0 0,-120-19 223 0 0,0-2-1 0 0,1-1 0 0 0,-1-1 0 0 0,0-1 0 0 0,1-2 1 0 0,10-1-24 0 0,28 0-49 0 0,8 9 49 0 0,-7-6 167 0 0,-1 28-137 0 0,-49-18 59 0 0,-15-11-163 0 0,0 0-59 0 0,0 0-129 0 0,-5 7-5778 0 0,1-6-4408 0 0</inkml:trace>
  <inkml:trace contextRef="#ctx0" brushRef="#br0" timeOffset="110777.223">10914 3435 0 0 0,'0'0'790'0'0,"0"0"839"0"0,0 0 280 0 0,0 0 11 0 0,0 0-26 0 0,0 0-106 0 0,0 0-144 0 0,0 0-166 0 0,0 0-179 0 0,0 0-172 0 0,0 0-168 0 0,0 0-155 0 0,2 4 802 0 0,-337-6 2781 0 0,-3 0-4096 0 0,115 6 12 0 0,131 0-235 0 0,36-4 32 0 0,-33-11 29 0 0,20-11 191 0 0,69 22-296 0 0,0 0-21 0 0,0 0 5 0 0,0 0 5 0 0,0 0-26 0 0,0 0 5 0 0,0 0 16 0 0,0 0 11 0 0,0 0-13 0 0,0 0-14 0 0,0 0 12 0 0,0 0 4 0 0,0 0-2 0 0,0 0-12 0 0,0 0 1 0 0,0 0 14 0 0,0 0 19 0 0,0 0 2 0 0,0 0-16 0 0,0 0-12 0 0,0 0 11 0 0,0 0-16 0 0,0 0-5 0 0,0 0 4 0 0,0 0 15 0 0,0 0-7 0 0,0 0-13 0 0,-18-4 166 0 0,-12-41-526 0 0,29-50-1628 0 0,7 74-3183 0 0,-3 13-4756 0 0</inkml:trace>
  <inkml:trace contextRef="#ctx0" brushRef="#br0" timeOffset="117273.015">10016 3572 0 0 0,'0'0'928'0'0,"0"0"71"0"0,0 0 53 0 0,0 0 57 0 0,0 0 35 0 0,0 0-3 0 0,0 0-27 0 0,0 0-61 0 0,0 0-76 0 0,0 0-80 0 0,0 0-78 0 0,0 0-105 0 0,0 0-125 0 0,0 0-80 0 0,0 0-67 0 0,0 0-34 0 0,0 0-24 0 0,0 0-31 0 0,0 0-59 0 0,0 0-70 0 0,0 0-44 0 0,0 0-41 0 0,0 0-5 0 0,0 0 0 0 0,0 0-14 0 0,0 0-16 0 0,0 0-16 0 0,0 0-22 0 0,0 0-34 0 0,0 3-14 0 0,0-3-29 0 0,0 0-10 0 0,0 0 9 0 0,0 0 22 0 0,0 0 5 0 0,0 0 0 0 0,0 0 21 0 0,0 0 12 0 0,0 0 13 0 0,0 0 30 0 0,0 0 10 0 0,0 0 3 0 0,0 0 27 0 0,0 0 20 0 0,0 0 38 0 0,0 0 35 0 0,0 0 31 0 0,0 0 21 0 0,0 0 7 0 0,0 0 7 0 0,0 0-6 0 0,0 0-1 0 0,0 0-16 0 0,0 0-11 0 0,0 0-11 0 0,0 0-14 0 0,0 0 1 0 0,0 0-19 0 0,0 0-7 0 0,0 0-14 0 0,0 0-12 0 0,-4 0 4042 0 0,-32-3-4269 0 0,35 3 35 0 0,1 0 16 0 0,0 0 0 0 0,0 0-17 0 0,0 0-2 0 0,0 0 22 0 0,-14 0-23 0 0,-35 0 157 0 0,48 0-154 0 0,1 0-6 0 0,-280 0 85 0 0,135 3-57 0 0,104 5-17 0 0,-1-1 16 0 0,-83-3-32 0 0,9 17-7 0 0,-85-6-15 0 0,-9-11 39 0 0,89 11-112 0 0,-271-11-190 0 0,292-8 285 0 0,-32-3 16 0 0,-20 3-39 0 0,-18 0-19 0 0,68-3 14 0 0,26 3 32 0 0,-46-7-32 0 0,-140 11 8 0 0,244-4 105 0 0,18 4-72 0 0,0 0 6 0 0,-11 0 2 0 0,-74 11 422 0 0,85-11-407 0 0,0 0 0 0 0,0 0 7 0 0,0 0-13 0 0,0 0-18 0 0,0 0 2 0 0,0 0 20 0 0,0 0 1 0 0,0 0-18 0 0,-2 0 9 0 0,2 0-4 0 0,0 0 16 0 0,-1 0 3 0 0,-55 0-8 0 0,56 0-23 0 0,0 0-13 0 0,0 0 6 0 0,0 0-6 0 0,0 0 12 0 0,0 0 17 0 0,0 0-9 0 0,0 0-4 0 0,0 0 15 0 0,0 0 0 0 0,0 0-14 0 0,0 0-4 0 0,0 0-11 0 0,-29 8 81 0 0,-14-1-47 0 0,-38 7-41 0 0,10-6 40 0 0,29-5-36 0 0,-51 5 86 0 0,93-8-60 0 0,-4 4-271 0 0,-31-3 406 0 0,10-5-113 0 0,-8 0-22 0 0,-34 4-20 0 0,-62 14 90 0 0,-18 1-64 0 0,93-11 34 0 0,-28 7 6 0 0,27 3-35 0 0,55-13 20 0 0,0-1 1 0 0,0 0-13 0 0,0 0-8 0 0,0 0-3 0 0,0 0-9 0 0,0 0 3 0 0,0 0-12 0 0,0 0 20 0 0,0 0 4 0 0,0 0 8 0 0,0 0-4 0 0,0 0-7 0 0,0 0-1 0 0,0 0-2 0 0,0 0-8 0 0,0 0 13 0 0,0 0 0 0 0,0 0 2 0 0,0 0-1 0 0,0 0 11 0 0,0 0 3 0 0,0 0-14 0 0,0 0-2 0 0,0 0 8 0 0,0 0 13 0 0,0 0-12 0 0,0 0 6 0 0,0 0-32 0 0,0 0-3 0 0,0 0 15 0 0,0 0-14 0 0,0 0-1 0 0,0 0 2 0 0,0 0-6 0 0,0 0-29 0 0,0 0-14 0 0,0 0-19 0 0,0 0-36 0 0,0 0-43 0 0,14 8-1375 0 0,-5 0-849 0 0,-4-3-2282 0 0,-2-1-6772 0 0</inkml:trace>
  <inkml:trace contextRef="#ctx0" brushRef="#br1" timeOffset="177112.147">8181 3023 0 0 0,'0'0'810'0'0,"0"0"448"0"0,0 0 213 0 0,0 0-1 0 0,0 0-56 0 0,0 0-105 0 0,0 0-118 0 0,0 0-99 0 0,0 0-83 0 0,-5-9 2 0 0,-15-29-6 0 0,14 25 1699 0 0,-7 3 919 0 0,3 10-2910 0 0,-28 56 760 0 0,36-52-1412 0 0,0 0 0 0 0,0 0 0 0 0,0 1 1 0 0,0-1-1 0 0,1 1 0 0 0,0-1 0 0 0,-1 1 1 0 0,2 0-1 0 0,-1-1 0 0 0,1 1 1 0 0,-1 0-1 0 0,1-1 0 0 0,0 1 0 0 0,1 0 1 0 0,-1 0-1 0 0,1-1 0 0 0,0 1 0 0 0,0-1 1 0 0,1 1-1 0 0,-1-1 0 0 0,1 1 0 0 0,0-1 1 0 0,0 0-1 0 0,0 0 0 0 0,1 0 1 0 0,0 0-1 0 0,0 0 0 0 0,0 0 0 0 0,0-1 1 0 0,0 1-1 0 0,0-1 0 0 0,1 0 0 0 0,3 3-61 0 0,1-5 101 0 0,0 1 0 0 0,0-1-1 0 0,0 0 1 0 0,0-1-1 0 0,0 0 1 0 0,0 0-1 0 0,-1-1 1 0 0,1 0 0 0 0,0 0-1 0 0,0-1 1 0 0,0 0-1 0 0,-1 0 1 0 0,1-1 0 0 0,-1 0-1 0 0,0 0 1 0 0,0-1-1 0 0,0 1 1 0 0,0-2-1 0 0,-1 1 1 0 0,1-1 0 0 0,-1 0-1 0 0,0 0 1 0 0,-1-1-1 0 0,1 0 1 0 0,-1 0 0 0 0,4-6-101 0 0,-6 7 49 0 0,0 1 0 0 0,0-1 0 0 0,0 0 1 0 0,-1 0-1 0 0,0-1 0 0 0,0 1 0 0 0,-1 0 1 0 0,1-1-1 0 0,-1 1 0 0 0,0-1 0 0 0,-1 1 1 0 0,1-1-1 0 0,-1 1 0 0 0,0-3-49 0 0,-2 6-2 0 0,1 0-1 0 0,-1 0 1 0 0,0 1 0 0 0,0-1-1 0 0,0 1 1 0 0,0-1-1 0 0,0 1 1 0 0,0 0 0 0 0,0 0-1 0 0,0 0 1 0 0,0 0 0 0 0,-1 0-1 0 0,1 0 1 0 0,0 0-1 0 0,-1 1 1 0 0,1-1 0 0 0,0 1-1 0 0,-1 0 1 0 0,1 0-1 0 0,-1 0 1 0 0,1 0 0 0 0,-1 0-1 0 0,1 0 1 0 0,0 1 0 0 0,-1-1-1 0 0,1 1 1 0 0,-1-1-1 0 0,0 2 3 0 0,-4 1-22 0 0,-1 0 0 0 0,1 1 0 0 0,0 1 0 0 0,1-1 0 0 0,-1 1-1 0 0,1 0 1 0 0,0 0 0 0 0,0 1 0 0 0,0 0 0 0 0,1 0 0 0 0,0 0 0 0 0,0 0-1 0 0,0 1 1 0 0,1 0 0 0 0,0 0 0 0 0,0 0 0 0 0,1 1 0 0 0,-2 5 22 0 0,5-11 4 0 0,-1 0 0 0 0,1 0 1 0 0,0 0-1 0 0,-1 0 1 0 0,1 0-1 0 0,0 0 0 0 0,0 0 1 0 0,0 0-1 0 0,1 0 0 0 0,-1 0 1 0 0,0 0-1 0 0,1 0 1 0 0,0 0-1 0 0,-1 0 0 0 0,1 0 1 0 0,0-1-1 0 0,0 1 0 0 0,0 0 1 0 0,0 0-1 0 0,0-1 1 0 0,0 1-1 0 0,0 0 0 0 0,1-1 1 0 0,-1 1-1 0 0,1-1 0 0 0,-1 0 1 0 0,1 1-1 0 0,0-1 1 0 0,-1 0-1 0 0,1 0 0 0 0,0 0 1 0 0,0 0-1 0 0,0 0 1 0 0,-1-1-1 0 0,1 1 0 0 0,0 0 1 0 0,1-1-5 0 0,79 11 190 0 0,-78-13-168 0 0,1 0 1 0 0,-1 1 0 0 0,0-1 0 0 0,0-1-1 0 0,0 1 1 0 0,-1-1 0 0 0,1 1-1 0 0,0-1 1 0 0,-1 0 0 0 0,0 0 0 0 0,0-1-1 0 0,0 1 1 0 0,0-1 0 0 0,0 1-1 0 0,-1-1 1 0 0,1 0 0 0 0,-1 0 0 0 0,0 0-1 0 0,0 0 1 0 0,-1 0 0 0 0,1-1-1 0 0,-1 1 1 0 0,0-1 0 0 0,0 1-1 0 0,0 0 1 0 0,-1-1 0 0 0,0 0 0 0 0,0 1-1 0 0,0-1 1 0 0,0 1 0 0 0,-1-1-1 0 0,1 1 1 0 0,-1-1 0 0 0,0 1 0 0 0,-1-1-23 0 0,-1 2-25 0 0,1 0 1 0 0,-1 0-1 0 0,0 0 1 0 0,0 0 0 0 0,0 1-1 0 0,0 0 1 0 0,-1 0-1 0 0,1-1 1 0 0,0 2 0 0 0,-1-1-1 0 0,0 0 1 0 0,1 1 0 0 0,-1 0-1 0 0,0 0 1 0 0,0 0-1 0 0,0 0 1 0 0,0 0 0 0 0,0 1-1 0 0,0 0 1 0 0,0 0-1 0 0,0 0 1 0 0,0 0 0 0 0,0 1-1 0 0,0-1 1 0 0,1 1 0 0 0,-1 0-1 0 0,0 0 1 0 0,0 1 24 0 0,-4 1-43 0 0,0 1 1 0 0,0 0 0 0 0,1 1-1 0 0,0 0 1 0 0,0 0 0 0 0,0 1-1 0 0,0-1 1 0 0,1 1-1 0 0,0 1 1 0 0,0-1 0 0 0,1 1-1 0 0,0 0 1 0 0,-3 6 42 0 0,7-12 0 0 0,0 0 0 0 0,1 0 0 0 0,-1 0 0 0 0,1 0 0 0 0,-1 0 0 0 0,1 0 0 0 0,-1 0 0 0 0,1 0 0 0 0,0 0 0 0 0,-1 1 0 0 0,1-1 0 0 0,0 0 0 0 0,0 0 0 0 0,0 0 0 0 0,0 1 0 0 0,0-1 0 0 0,0 0 0 0 0,0 0 0 0 0,1 0 0 0 0,-1 1 0 0 0,0-1 0 0 0,1 0 0 0 0,-1 0 0 0 0,0 0 0 0 0,1 0 0 0 0,0 0 0 0 0,-1 0 0 0 0,1 0 0 0 0,0 0 0 0 0,-1 0 0 0 0,1 0 0 0 0,0 0 0 0 0,0 0 0 0 0,0 0 0 0 0,0 0 0 0 0,0-1 0 0 0,0 1 0 0 0,0 0 0 0 0,0-1 0 0 0,0 1 0 0 0,0-1 0 0 0,0 1 0 0 0,0-1 0 0 0,0 0 0 0 0,0 1 0 0 0,1-1 0 0 0,-1 0 0 0 0,0 0 0 0 0,1 0 0 0 0,7 1 41 0 0,0-1 1 0 0,1-1-1 0 0,-1 0 0 0 0,0 0 0 0 0,0 0 1 0 0,0-1-1 0 0,-1-1 0 0 0,1 0 0 0 0,0 0 1 0 0,-1 0-1 0 0,0-1 0 0 0,1-1 0 0 0,-2 1 1 0 0,1-1-1 0 0,0 0 0 0 0,-1-1 1 0 0,0 0-1 0 0,0 0 0 0 0,-1-1-41 0 0,-4 4 3 0 0,-1 0 1 0 0,0 0-1 0 0,0 0 0 0 0,0 0 0 0 0,0 0 1 0 0,-1 0-1 0 0,1 0 0 0 0,-1-1 0 0 0,0 1 1 0 0,1 0-1 0 0,-2 0 0 0 0,1 0 0 0 0,0 0 1 0 0,-1-1-1 0 0,1 1 0 0 0,-1 0 0 0 0,0 0 1 0 0,0 0-1 0 0,0 0 0 0 0,0 0 0 0 0,-1 1 1 0 0,1-1-1 0 0,-2-2-3 0 0,-2 2-33 0 0,0 0-1 0 0,0 1 1 0 0,-1-1 0 0 0,1 1 0 0 0,0 0 0 0 0,-1 1 0 0 0,1-1 0 0 0,-1 1-1 0 0,1 0 1 0 0,-1 0 0 0 0,0 1 0 0 0,1 0 0 0 0,-1 0 0 0 0,0 0-1 0 0,1 1 1 0 0,-1 0 0 0 0,0 0 0 0 0,1 0 0 0 0,-1 1 0 0 0,1-1-1 0 0,0 1 1 0 0,-1 1 0 0 0,1-1 0 0 0,0 1 0 0 0,0 0 0 0 0,1 0-1 0 0,-1 0 1 0 0,1 1 0 0 0,-1-1 0 0 0,-2 4 33 0 0,7-7-1 0 0,-1 1 1 0 0,0 0-1 0 0,1-1 0 0 0,-1 1 1 0 0,1-1-1 0 0,-1 1 0 0 0,1 0 0 0 0,-1-1 1 0 0,1 1-1 0 0,-1 0 0 0 0,1 0 1 0 0,0-1-1 0 0,-1 1 0 0 0,1 0 1 0 0,0 0-1 0 0,0 0 0 0 0,0 0 1 0 0,-1-1-1 0 0,1 1 0 0 0,0 0 1 0 0,0 0-1 0 0,0 0 0 0 0,0 0 1 0 0,1-1-1 0 0,-1 1 0 0 0,0 0 1 0 0,0 0-1 0 0,0 0 0 0 0,1 0 0 0 0,-1-1 1 0 0,0 1-1 0 0,1 0 0 0 0,-1 0 1 0 0,0-1-1 0 0,1 1 0 0 0,-1 0 1 0 0,1-1-1 0 0,0 1 0 0 0,-1 0 1 0 0,1-1-1 0 0,-1 1 0 0 0,1-1 1 0 0,0 1-1 0 0,-1-1 0 0 0,1 1 1 0 0,0-1-1 0 0,0 0 0 0 0,-1 1 1 0 0,1-1-1 0 0,0 0 1 0 0,48 3 313 0 0,-36-3-216 0 0,7-14-12 0 0,-20 13-111 0 0,0 1-30 0 0,0 0-78 0 0,-9-2-1387 0 0,-2 0-4179 0 0,5 2-6193 0 0</inkml:trace>
  <inkml:trace contextRef="#ctx0" brushRef="#br1" timeOffset="178156.238">7724 3122 3585 0 0,'0'0'2286'0'0,"0"0"-249"0"0,0 0 36 0 0,0 0 117 0 0,0 0-51 0 0,0 0-262 0 0,0 0-384 0 0,0 0-333 0 0,0 0-288 0 0,0 0-177 0 0,0 0-100 0 0,0 0-92 0 0,0 0-49 0 0,0-3 465 0 0,17 198 2042 0 0,16-33-2490 0 0,-19-73-509 0 0,-11-116-7509 0 0,-1 12 263 0 0,-1 12 4820 0 0,-1-4-6513 0 0</inkml:trace>
  <inkml:trace contextRef="#ctx0" brushRef="#br1" timeOffset="178973.515">7660 3152 656 0 0,'0'0'3600'0'0,"0"0"-1021"0"0,0 0-347 0 0,0 0-85 0 0,0 0-209 0 0,0 0-331 0 0,0 0-360 0 0,0 0-348 0 0,0 0-248 0 0,0 0-116 0 0,0 0-55 0 0,0 0-12 0 0,0 0 5 0 0,5-3-18 0 0,41-13 1088 0 0,34 9 889 0 0,-25 5-1675 0 0,89 11 160 0 0,-137-6-889 0 0,-1 0 0 0 0,0 0 0 0 0,0 1 0 0 0,0 0 0 0 0,0 0 0 0 0,0 0 0 0 0,-1 0 0 0 0,0 1 0 0 0,0 0 0 0 0,0 0-1 0 0,-1 1 1 0 0,1-1 0 0 0,-1 1 0 0 0,0 0 0 0 0,-1 0 0 0 0,0 0 0 0 0,0 0 0 0 0,0 1 0 0 0,-1 0 0 0 0,1-1 0 0 0,-2 1 0 0 0,1 0 0 0 0,-1 2-28 0 0,15 165 484 0 0,-17-169-450 0 0,1-1 0 0 0,-1 1 0 0 0,-1-1 0 0 0,1 0 0 0 0,-1 0 0 0 0,1 1 0 0 0,-1-1 0 0 0,0 0 0 0 0,-1-1 0 0 0,1 1 0 0 0,-1 0 0 0 0,1-1 0 0 0,-1 1 0 0 0,0-1 0 0 0,0 0 0 0 0,-1 1-34 0 0,-17 21 158 0 0,14-19-128 0 0,0 0 1 0 0,0 0 0 0 0,0-1 0 0 0,-1 0 0 0 0,0 0 0 0 0,0-1 0 0 0,-1 0 0 0 0,1 0 0 0 0,-1-1 0 0 0,1 0 0 0 0,-5 0-31 0 0,-17 4 74 0 0,-1-1 0 0 0,0-2 1 0 0,-1-2-1 0 0,1 0 1 0 0,-22-3-75 0 0,43 1 9 0 0,5-23-2123 0 0,5 18-2433 0 0,1 4-3738 0 0,-1 1-3327 0 0</inkml:trace>
  <inkml:trace contextRef="#ctx0" brushRef="#br1" timeOffset="180924.792">9607 2309 0 0 0,'0'0'455'0'0,"0"0"154"0"0,0 0 49 0 0,0 0 39 0 0,0 0 23 0 0,0 0 27 0 0,0 0 53 0 0,0 0 11 0 0,0 1-1054 0 0,-1 1 13391 0 0,0-2-11006 0 0,-15-8 1028 0 0,-20 24-2806 0 0,32-11-348 0 0,1-1 0 0 0,-1 1-1 0 0,1-1 1 0 0,0 1 0 0 0,1 0-1 0 0,-1 0 1 0 0,1 1 0 0 0,0-1-1 0 0,1 0 1 0 0,-1 1 0 0 0,1-1-1 0 0,0 1 1 0 0,0-1-1 0 0,0 3-15 0 0,1-6 11 0 0,0 0-1 0 0,0 0 1 0 0,0 0-1 0 0,0 0 1 0 0,0 0-1 0 0,0 0 0 0 0,0 0 1 0 0,1 0-1 0 0,-1-1 1 0 0,1 1-1 0 0,-1 0 1 0 0,1 0-1 0 0,0 0 1 0 0,0 0-1 0 0,0-1 0 0 0,0 1 1 0 0,0 0-1 0 0,0-1 1 0 0,0 1-1 0 0,0-1 1 0 0,1 1-1 0 0,-1-1 0 0 0,1 1 1 0 0,-1-1-1 0 0,1 0 1 0 0,-1 0-1 0 0,1 0 1 0 0,0 0-1 0 0,0 0 0 0 0,-1 0 1 0 0,1 0-1 0 0,0-1 1 0 0,0 1-1 0 0,0-1 1 0 0,0 1-1 0 0,0-1 1 0 0,0 0-1 0 0,0 0 0 0 0,0 0 1 0 0,0 0-1 0 0,0 0-10 0 0,9 0 112 0 0,1 0 0 0 0,-1-1 0 0 0,0-1 0 0 0,0 0 0 0 0,0 0 0 0 0,0-1 0 0 0,-1-1 0 0 0,1 0 1 0 0,-1 0-1 0 0,0-1 0 0 0,0 0 0 0 0,0-1 0 0 0,-1 0 0 0 0,0 0 0 0 0,0-1 0 0 0,0-1 0 0 0,-1 1 0 0 0,0-1 0 0 0,-1 0 0 0 0,0-1 0 0 0,0 0 0 0 0,0 0 0 0 0,-2-1 0 0 0,1 1 0 0 0,2-8-112 0 0,-6 14 9 0 0,-1 1 0 0 0,0-1 1 0 0,0 0-1 0 0,0 1 0 0 0,0-1 1 0 0,0 0-1 0 0,-1 0 0 0 0,1 1 1 0 0,-1-1-1 0 0,0 0 0 0 0,0 0 1 0 0,0 0-1 0 0,0 0 0 0 0,0 0 0 0 0,-1 1 1 0 0,1-1-1 0 0,-1 0 0 0 0,0 0 1 0 0,0 1-1 0 0,0-1 0 0 0,0 0 1 0 0,0 1-1 0 0,0-1 0 0 0,-1 1 0 0 0,1-1 1 0 0,-1 1-1 0 0,0 0 0 0 0,0 0 1 0 0,0 0-1 0 0,0 0 0 0 0,0 0 1 0 0,0 0-1 0 0,0 0 0 0 0,-1 1 1 0 0,1-1-1 0 0,-1 1 0 0 0,1-1 0 0 0,-1 1 1 0 0,1 0-1 0 0,-1 0 0 0 0,0 0 1 0 0,0 1-1 0 0,1-1 0 0 0,-3 1-9 0 0,-4 1-27 0 0,0 0 0 0 0,0 1 0 0 0,0 0 0 0 0,1 0 0 0 0,-1 1 0 0 0,1 1-1 0 0,-1-1 1 0 0,1 1 0 0 0,0 1 0 0 0,0-1 0 0 0,1 1 0 0 0,0 1 0 0 0,-1-1 0 0 0,2 1 0 0 0,-1 1-1 0 0,1-1 1 0 0,0 1 0 0 0,0 0 0 0 0,1 0 0 0 0,0 1 0 0 0,-4 6 27 0 0,-14 59-64 0 0,24-71 69 0 0,0 0-1 0 0,0-1 1 0 0,1 1 0 0 0,-1-1 0 0 0,1 1-1 0 0,0-1 1 0 0,-1 1 0 0 0,1-1 0 0 0,0 0 0 0 0,-1 0-1 0 0,1 0 1 0 0,0 0 0 0 0,0 0 0 0 0,0-1-1 0 0,0 1 1 0 0,0 0 0 0 0,0-1 0 0 0,0 0-1 0 0,0 1 1 0 0,1-1 0 0 0,-1 0 0 0 0,0 0 0 0 0,0 0-1 0 0,0 0 1 0 0,0-1 0 0 0,0 1 0 0 0,0 0-1 0 0,2-1-4 0 0,1 0 28 0 0,5 0 16 0 0,-1-2 0 0 0,0 1 1 0 0,0-1-1 0 0,0 0 0 0 0,0-1 0 0 0,0 0 0 0 0,-1-1 0 0 0,0 0 0 0 0,0 0 1 0 0,0-1-1 0 0,4-3-44 0 0,5-3 69 0 0,-16 12-69 0 0,0-1 0 0 0,1 0-1 0 0,-1 0 1 0 0,0 0 0 0 0,0 1 0 0 0,1-1-1 0 0,-1-1 1 0 0,0 1 0 0 0,0 0 0 0 0,0 0-1 0 0,0 0 1 0 0,-1-1 0 0 0,1 1 0 0 0,0 0 0 0 0,0-1-1 0 0,-1 1 1 0 0,1 0 0 0 0,-1-1 0 0 0,1 1-1 0 0,-1-1 1 0 0,0 1 0 0 0,1-1 0 0 0,-1 1-1 0 0,0-1 1 0 0,0 1 0 0 0,0-1 0 0 0,0 1 0 0 0,0-1-1 0 0,-1 0 1 0 0,1 1 0 0 0,0-1 0 0 0,-1 1-1 0 0,1 0 1 0 0,-1-1 0 0 0,1 1 0 0 0,-1-1-1 0 0,0 1 1 0 0,0 0 0 0 0,1-1 0 0 0,-1 1 0 0 0,0 0-1 0 0,0 0 1 0 0,0 0 0 0 0,0 0 0 0 0,-1 0-1 0 0,1 0 1 0 0,0 0 0 0 0,0 0 0 0 0,-1 0-1 0 0,1 0 1 0 0,0 1 0 0 0,-1-1 0 0 0,1 1 0 0 0,-1-1-1 0 0,1 1 1 0 0,-1-1 0 0 0,1 1 0 0 0,-2 0 0 0 0,-2 1-25 0 0,-1 0 0 0 0,1 1 1 0 0,-1 0-1 0 0,1 0 1 0 0,-1 0-1 0 0,1 1 0 0 0,0 0 1 0 0,0 0-1 0 0,1 0 0 0 0,-1 1 1 0 0,1-1-1 0 0,-1 1 1 0 0,1 0-1 0 0,0 0 0 0 0,0 1 1 0 0,1-1-1 0 0,-1 1 0 0 0,1 0 1 0 0,0 0-1 0 0,1 0 1 0 0,-1 0-1 0 0,1 0 0 0 0,0 1 1 0 0,0-1-1 0 0,0 1 0 0 0,1-1 1 0 0,0 1-1 0 0,0 3 25 0 0,3-6 8 0 0,-1-1 1 0 0,1 1-1 0 0,0-1 0 0 0,0 0 0 0 0,0 0 0 0 0,1 0 0 0 0,-1 0 1 0 0,1 0-1 0 0,-1 0 0 0 0,1-1 0 0 0,-1 1 0 0 0,1-1 0 0 0,0 0 1 0 0,0 0-1 0 0,-1 0 0 0 0,1 0 0 0 0,0 0 0 0 0,0-1 0 0 0,0 1 1 0 0,0-1-1 0 0,0 0 0 0 0,0 0 0 0 0,0 0 0 0 0,0 0 0 0 0,0 0 1 0 0,0-1-1 0 0,0 1 0 0 0,0-1 0 0 0,0 0 0 0 0,0 0 0 0 0,0 0 1 0 0,0 0-9 0 0,2-1 24 0 0,-1 0 1 0 0,0 0-1 0 0,0 0 1 0 0,0 0-1 0 0,0 0 1 0 0,0-1-1 0 0,-1 0 1 0 0,1 0-1 0 0,-1 0 1 0 0,0 0-1 0 0,1 0 1 0 0,-1-1-1 0 0,-1 1 1 0 0,1-1-1 0 0,0 0 1 0 0,-1 0-1 0 0,0 0 1 0 0,0 0-1 0 0,0 0 1 0 0,-1-1-1 0 0,1 1 1 0 0,-1 0-1 0 0,0-1 1 0 0,0 1-1 0 0,-1-1 1 0 0,1 1-1 0 0,-1-1 1 0 0,0 1-1 0 0,0-4-24 0 0,-2 6-5 0 0,0-1-1 0 0,0 1 0 0 0,0 0 0 0 0,0 0 1 0 0,0 0-1 0 0,0 0 0 0 0,-1 0 1 0 0,1 1-1 0 0,0-1 0 0 0,-1 1 0 0 0,0-1 1 0 0,1 1-1 0 0,-1 0 0 0 0,0 0 1 0 0,0 0-1 0 0,1 0 0 0 0,-1 1 0 0 0,0-1 1 0 0,0 1-1 0 0,0 0 0 0 0,0-1 0 0 0,0 2 1 0 0,0-1-1 0 0,0 0 0 0 0,0 0 1 0 0,0 1-1 0 0,-1 0 6 0 0,-1-1-27 0 0,-4 1-7 0 0,1 1 0 0 0,-1 1 0 0 0,1-1 0 0 0,0 1 0 0 0,0 1 0 0 0,0-1-1 0 0,0 1 1 0 0,1 1 0 0 0,0-1 0 0 0,0 1 0 0 0,0 1 0 0 0,0-1 0 0 0,1 1 0 0 0,0 0 0 0 0,0 1 0 0 0,0-1 0 0 0,1 1 0 0 0,0 0 0 0 0,0 1 0 0 0,-2 5 34 0 0,6-11 2 0 0,0-1 0 0 0,0 1 0 0 0,0 0 0 0 0,0 0 0 0 0,0 1 1 0 0,1-1-1 0 0,-1 0 0 0 0,1 0 0 0 0,-1 0 0 0 0,1 0 1 0 0,0 1-1 0 0,0-1 0 0 0,0 0 0 0 0,0 0 0 0 0,0 0 1 0 0,0 1-1 0 0,1-1 0 0 0,-1 0 0 0 0,1 0 0 0 0,-1 0 1 0 0,1 0-1 0 0,0 0 0 0 0,0 0 0 0 0,0 0 0 0 0,0 0 1 0 0,0 0-1 0 0,0 0 0 0 0,1 0 0 0 0,-1-1 0 0 0,1 1 0 0 0,-1 0 1 0 0,1-1-1 0 0,-1 1 0 0 0,1-1 0 0 0,0 0 0 0 0,0 0 1 0 0,0 0-1 0 0,0 1 0 0 0,0-2 0 0 0,0 1 0 0 0,0 0 1 0 0,1 0-3 0 0,4-1 35 0 0,0 0 0 0 0,0-1 0 0 0,0 0 0 0 0,0 0 1 0 0,0-1-1 0 0,0 0 0 0 0,0 0 0 0 0,0 0 0 0 0,-1-1 1 0 0,1 0-1 0 0,-1-1 0 0 0,0 1 0 0 0,0-1 0 0 0,0 0 0 0 0,0-1 1 0 0,-1 1-1 0 0,0-1 0 0 0,0 0 0 0 0,0 0 0 0 0,-1-1 1 0 0,1 0-1 0 0,-1 1 0 0 0,2-6-35 0 0,-6 9 0 0 0,1-1-1 0 0,-1 1 0 0 0,-1 0 1 0 0,1 0-1 0 0,0-1 1 0 0,0 1-1 0 0,-1 0 1 0 0,1 0-1 0 0,-1 0 1 0 0,0-1-1 0 0,0 1 0 0 0,0 0 1 0 0,0 0-1 0 0,0 0 1 0 0,0 0-1 0 0,0 1 1 0 0,-1-1-1 0 0,1 0 1 0 0,-1 0-1 0 0,1 1 0 0 0,-1-1 1 0 0,0 1-1 0 0,1-1 1 0 0,-1 1-1 0 0,0 0 1 0 0,0 0-1 0 0,0 0 1 0 0,0 0-1 0 0,0 0 0 0 0,0 0 1 0 0,-1 0-1 0 0,1 1 1 0 0,0-1-1 0 0,0 1 1 0 0,0-1-1 0 0,-1 1 1 0 0,1 0-1 0 0,0 0 0 0 0,-1 0 1 0 0,1 0-1 0 0,0 1 1 0 0,0-1-1 0 0,-1 0 1 0 0,1 1-1 0 0,0 0 1 0 0,0-1-1 0 0,0 1 1 0 0,0 0-1 0 0,0 0 0 0 0,0 0 1 0 0,0 1-1 0 0,0-1 1 0 0,0 0-1 0 0,1 1 1 0 0,-1-1-1 0 0,0 1 1 0 0,1 0-1 0 0,-2 1 1 0 0,-40 34-1355 0 0,37-27-2658 0 0,-1 1-3698 0 0,6-7-4815 0 0</inkml:trace>
  <inkml:trace contextRef="#ctx0" brushRef="#br1" timeOffset="184062.605">10040 1329 0 0 0,'0'0'1226'0'0,"0"0"631"0"0,0 0 225 0 0,0 0-31 0 0,0 0-184 0 0,0 0-256 0 0,0 0-217 0 0,0 0-158 0 0,0 0-92 0 0,4-2-50 0 0,12-5-58 0 0,-12 5-78 0 0,-4 2-95 0 0,0 0-106 0 0,0 0-110 0 0,0 0-88 0 0,-16-14 2167 0 0,3 12-2556 0 0,0 0 1 0 0,-1 0 0 0 0,1 1-1 0 0,-1 1 1 0 0,1 0-1 0 0,0 1 1 0 0,-1 1 0 0 0,1 0-1 0 0,0 0 1 0 0,0 2 0 0 0,0-1-1 0 0,0 2 1 0 0,1 0 0 0 0,-1 0-1 0 0,1 1 1 0 0,0 1-1 0 0,1 0 1 0 0,0 0 0 0 0,0 1-1 0 0,0 0 1 0 0,-1 4-171 0 0,5-6 45 0 0,1 1 1 0 0,0-1-1 0 0,0 1 0 0 0,1 1 0 0 0,0-1 1 0 0,0 1-1 0 0,1 0 0 0 0,0 0 0 0 0,0 0 1 0 0,1 1-1 0 0,0-1 0 0 0,1 1 0 0 0,-2 8-45 0 0,-3 7 84 0 0,3-8-3 0 0,2 0-1 0 0,0 0 0 0 0,1 0 1 0 0,1 0-1 0 0,0 1 1 0 0,1-1-1 0 0,3 11-80 0 0,-2-18 40 0 0,1 1-1 0 0,1-1 1 0 0,0 0-1 0 0,0 0 1 0 0,1 0-1 0 0,0 0 1 0 0,1-1 0 0 0,-1 0-1 0 0,2 0 1 0 0,-1 0-1 0 0,1-1 1 0 0,0 0 0 0 0,1 0-1 0 0,-1-1 1 0 0,1 0-1 0 0,1 0 1 0 0,-1-1-1 0 0,1 0 1 0 0,0-1 0 0 0,0 1-1 0 0,0-2 1 0 0,4 2-40 0 0,5 0 84 0 0,1 0 1 0 0,0-2-1 0 0,0 0 1 0 0,0-1-1 0 0,0-1 1 0 0,0 0-1 0 0,14-3-84 0 0,-1 2 142 0 0,120-35 470 0 0,-128 27-528 0 0,-24 8-74 0 0,11-4-2388 0 0,-1 3-5190 0 0,-6 1-5064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7:1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830 320 0 0 0,'0'0'295'0'0,"0"0"442"0"0,0 0 265 0 0,0-10 150 0 0,0-29-28 0 0,-1 40 7476 0 0,-2 10-4375 0 0,-11 77-3651 0 0,21 223 1729 0 0,-12-110-1145 0 0,3 25-109 0 0,19-47-657 0 0,-17-172-371 0 0,0 1 30 0 0,1 1 1 0 0,-1-1 0 0 0,-1 0 0 0 0,0 1 0 0 0,0-1-1 0 0,0 0 1 0 0,-1 0 0 0 0,0 0 0 0 0,-1 0 0 0 0,0 0-1 0 0,0 0 1 0 0,-1 0 0 0 0,-1 2-52 0 0,-26 69-68 0 0,31-78-9 0 0,0-1-26 0 0,0 0-24 0 0,0 0-19 0 0,4-2-168 0 0,0 0 0 0 0,-1 0 1 0 0,1-1-1 0 0,-1 1 1 0 0,1-1-1 0 0,-1 0 1 0 0,0 0-1 0 0,0 0 0 0 0,0 0 1 0 0,-1 0-1 0 0,1-1 1 0 0,-1 1-1 0 0,0-1 1 0 0,0 0-1 0 0,0 0 0 0 0,0 0 1 0 0,1-4 313 0 0,-2 5-540 0 0,9-18-2679 0 0,-5 6-1939 0 0,-1 4-3378 0 0</inkml:trace>
  <inkml:trace contextRef="#ctx0" brushRef="#br0" timeOffset="519.448">814 280 0 0 0,'0'0'411'0'0,"0"0"792"0"0,0 0 405 0 0,0 0 195 0 0,0 0 24 0 0,0 0-85 0 0,0 0-180 0 0,0 0-213 0 0,0 0-177 0 0,0 0-205 0 0,0 0-181 0 0,-2-3-139 0 0,2 4-620 0 0,1-1 1 0 0,-1 0 0 0 0,0 1-1 0 0,0-1 1 0 0,0 1-1 0 0,0-1 1 0 0,0 1 0 0 0,0-1-1 0 0,0 0 1 0 0,0 1 0 0 0,0-1-1 0 0,0 1 1 0 0,0-1 0 0 0,0 0-1 0 0,0 1 1 0 0,0-1 0 0 0,-1 1-1 0 0,1-1 1 0 0,0 0 0 0 0,0 1-1 0 0,0-1 1 0 0,-1 1 0 0 0,1-1-1 0 0,0 0 1 0 0,0 1 0 0 0,-1-1-1 0 0,1 0 1 0 0,0 1 0 0 0,-1-1-1 0 0,1 0 1 0 0,0 0 0 0 0,-1 1-1 0 0,1-1 1 0 0,0 0 0 0 0,-1 0-1 0 0,1 0 1 0 0,-1 0 0 0 0,1 1-1 0 0,0-1 1 0 0,-1 0-1 0 0,1 0 1 0 0,-1 0 0 0 0,1 0-1 0 0,0 0 1 0 0,-1 0 0 0 0,1 0-1 0 0,-1 0 1 0 0,1 0 0 0 0,-1 0-1 0 0,1 0 1 0 0,0 0 0 0 0,-1-1-1 0 0,1 1 1 0 0,-1 0 0 0 0,1 0-1 0 0,0 0 1 0 0,-1 0 0 0 0,1-1-1 0 0,0 1 1 0 0,-1 0 0 0 0,1 0-1 0 0,0-1 1 0 0,-1 1 0 0 0,1 0-1 0 0,0-1 1 0 0,-1 1 0 0 0,1 0-1 0 0,0-1-27 0 0,-7 17 65 0 0,-32 49 622 0 0,-2-1 0 0 0,-3-1 0 0 0,-3-3 0 0 0,-32 30-687 0 0,-156 142-602 0 0,233-230 1495 0 0,-11 12-5795 0 0,18-15-7836 0 0,2-3 10317 0 0</inkml:trace>
  <inkml:trace contextRef="#ctx0" brushRef="#br0" timeOffset="1432.498">823 342 0 0 0,'0'0'340'0'0,"0"0"848"0"0,0 0 483 0 0,0 0 170 0 0,0 0-92 0 0,0 0-275 0 0,0 0-298 0 0,0 0-249 0 0,0 0-175 0 0,0 0-121 0 0,0 0-77 0 0,0-3-44 0 0,-11 88 3754 0 0,43 160-1469 0 0,13 2-1652 0 0,-41-54-207 0 0,-24-47-556 0 0,18-126-344 0 0,1-1-1 0 0,1 1 0 0 0,1 0 0 0 0,0 0 0 0 0,2 0 0 0 0,0-1 1 0 0,1 1-1 0 0,3 6-35 0 0,-3 73 456 0 0,-26-47-289 0 0,34-86-8023 0 0,-4 13 18 0 0,-6 10 296 0 0</inkml:trace>
  <inkml:trace contextRef="#ctx0" brushRef="#br0" timeOffset="1873.752">681 401 0 0 0,'0'0'1407'0'0,"0"0"356"0"0,0 0-79 0 0,0 0-417 0 0,0 0-395 0 0,0 0-305 0 0,0 0-100 0 0,0 0 92 0 0,0 0 72 0 0,-13 15 69 0 0,-94 107 1232 0 0,40-48-925 0 0,4-3-500 0 0,-3-2 1 0 0,-3-4-1 0 0,-52 38-507 0 0,39-33-1133 0 0,92-76-5375 0 0,16-9 2153 0 0,-15 7 1973 0 0</inkml:trace>
  <inkml:trace contextRef="#ctx0" brushRef="#br0" timeOffset="2146.715">554 828 2929 0 0,'0'0'1796'0'0,"0"0"-366"0"0,0 0-195 0 0,0 0 41 0 0,0 0 111 0 0,0 0 14 0 0,0 0-116 0 0,0 0-225 0 0,-33 24-245 0 0,-104 76-184 0 0,27-9 466 0 0,-37 53-709 0 0,63-35-2896 0 0,71-84 85 0 0,8-7-3087 0 0,4-10-779 0 0</inkml:trace>
  <inkml:trace contextRef="#ctx0" brushRef="#br0" timeOffset="2381.819">578 1207 5041 0 0,'0'0'1532'0'0,"0"0"-270"0"0,0 0-144 0 0,0 0 157 0 0,-34 26 155 0 0,-111 79-77 0 0,2 11 1047 0 0,91-75-2499 0 0,-73 66 751 0 0,51-27-8238 0 0,69-72-792 0 0</inkml:trace>
  <inkml:trace contextRef="#ctx0" brushRef="#br0" timeOffset="8920.93">1072 1384 0 0 0,'0'0'484'0'0,"0"0"522"0"0,0 0 510 0 0,0 0 258 0 0,0 0-55 0 0,0 0-246 0 0,0 0-259 0 0,0 0-192 0 0,0 0-128 0 0,0 0-117 0 0,17 0 3711 0 0,2-5-3818 0 0,0 0-1 0 0,0 2 1 0 0,1 0-1 0 0,-1 2 0 0 0,1 0 1 0 0,-1 1-1 0 0,18 2-669 0 0,13-1 661 0 0,524 3 2481 0 0,-345-15-2394 0 0,-61 22-334 0 0,44-2 240 0 0,-138-10-516 0 0,-61 3-1094 0 0,-14-1-3338 0 0,-3-1-3898 0 0,4 0-4056 0 0</inkml:trace>
  <inkml:trace contextRef="#ctx0" brushRef="#br0" timeOffset="15358.529">12862 107 0 0 0,'17'-37'0'0'0,"-12"2"1215"0"0,5 0 5977 0 0,0 41 2074 0 0,-6 6-7954 0 0,-3-11-1816 0 0,47 109 2195 0 0,-9 85-308 0 0,-27 195-266 0 0,21-191-337 0 0,-22-78-287 0 0,7 71 263 0 0,-3-48-45 0 0,5 6 179 0 0,-8-108-402 0 0,-11-38-3823 0 0,-1-5-4890 0 0,0 1-3540 0 0</inkml:trace>
  <inkml:trace contextRef="#ctx0" brushRef="#br0" timeOffset="-4439.454">6112 1057 0 0 0,'0'0'776'0'0,"0"0"167"0"0,0 0 88 0 0,1-18 85 0 0,9-78 2023 0 0,-9 88-1758 0 0,1 2 8895 0 0,-1 11-8418 0 0,-1-4-1570 0 0,0-1-21 0 0,-2 20 1045 0 0,-3 228 829 0 0,13 36-1088 0 0,2-125-552 0 0,6-104-259 0 0,-15-12 145 0 0,0-42-386 0 0,-1 0 13 0 0,4 45 28 0 0,-4-45-32 0 0,0-1-16 0 0,5-10-2775 0 0,-3 5-1194 0 0,0 1-3917 0 0,0 1-4232 0 0</inkml:trace>
  <inkml:trace contextRef="#ctx0" brushRef="#br0" timeOffset="4150.367">3432 1185 0 0 0,'0'0'1995'0'0,"0"0"322"0"0,0 0-13 0 0,0 0-298 0 0,0 0-351 0 0,0 0-307 0 0,0 0-210 0 0,2-2-139 0 0,-3 3-904 0 0,1-1 1 0 0,0 1 0 0 0,0-1 0 0 0,-1 1-1 0 0,1-1 1 0 0,-1 1 0 0 0,1-1 0 0 0,0 1-1 0 0,-1-1 1 0 0,1 1 0 0 0,-1-1 0 0 0,1 0 0 0 0,-1 1-1 0 0,1-1 1 0 0,-1 0 0 0 0,0 1 0 0 0,1-1-1 0 0,-1 0 1 0 0,1 1 0 0 0,-1-1 0 0 0,0 0-1 0 0,1 0 1 0 0,-1 0 0 0 0,0 0 0 0 0,1 0-1 0 0,-1 0 1 0 0,1 0 0 0 0,-1 0 0 0 0,0 0-1 0 0,1 0 1 0 0,-1 0 0 0 0,0 0 0 0 0,1 0 0 0 0,-1-1-1 0 0,1 1 1 0 0,-1 0 0 0 0,0 0 0 0 0,1-1-1 0 0,-1 1 1 0 0,1 0 0 0 0,-1-1 0 0 0,1 1-1 0 0,-1 0 1 0 0,1-1 0 0 0,-1 1 0 0 0,1-1-1 0 0,-1 1 1 0 0,1-1 0 0 0,0 1 0 0 0,-1-1-1 0 0,1 1 1 0 0,0-1 0 0 0,-1 0 0 0 0,1 1 0 0 0,0-1-1 0 0,0 1 1 0 0,0-1 0 0 0,-1 0 0 0 0,1 1-1 0 0,0-1 1 0 0,0 0 0 0 0,0 1 0 0 0,0-1-1 0 0,0 0 1 0 0,0 1 0 0 0,0-1 0 0 0,1 0-96 0 0,-11 10 223 0 0,0-1 0 0 0,1 1 0 0 0,0 1 0 0 0,1-1 0 0 0,0 1 0 0 0,0 1 0 0 0,1 0 0 0 0,1 0 0 0 0,-1 0 0 0 0,2 1 0 0 0,-4 9-223 0 0,-2 2 189 0 0,-69 135 496 0 0,66-137-580 0 0,-66 76 238 0 0,71-90 168 0 0,0-2-2923 0 0,6-21-3978 0 0,3 2-3649 0 0,0 6 4416 0 0</inkml:trace>
  <inkml:trace contextRef="#ctx0" brushRef="#br0" timeOffset="4530.805">3097 1141 672 0 0,'0'0'2825'0'0,"0"0"-946"0"0,0 0-423 0 0,0 0-49 0 0,0 0 39 0 0,0 0 62 0 0,0 0-88 0 0,0 0-202 0 0,0 0-215 0 0,0 0-186 0 0,0 0-111 0 0,0 0-85 0 0,0 0-58 0 0,-3 15-40 0 0,-6 46-28 0 0,9-57-394 0 0,0 0 1 0 0,0 0-1 0 0,0 1 1 0 0,1-1 0 0 0,-1 0-1 0 0,1 0 1 0 0,0 0-1 0 0,0-1 1 0 0,1 1-1 0 0,-1 0 1 0 0,1 0 0 0 0,0-1-1 0 0,0 1 1 0 0,0-1-1 0 0,0 1 1 0 0,0-1-1 0 0,1 0 1 0 0,0 0 0 0 0,0 1-102 0 0,12 15 580 0 0,121 179 2144 0 0,1-10-1670 0 0,-129-182-754 0 0,-2-9-6001 0 0,-1 0-2631 0 0,-1-1-2566 0 0</inkml:trace>
  <inkml:trace contextRef="#ctx0" brushRef="#br0" timeOffset="5869.458">3317 1160 0 0 0,'0'0'736'0'0,"0"0"223"0"0,0 0 37 0 0,0 0-64 0 0,0 0-59 0 0,0 0-52 0 0,0 0-18 0 0,0 0 25 0 0,0 0 22 0 0,11 3 6209 0 0,-45 70-4243 0 0,-86 146-1306 0 0,-10-7-914 0 0,99-164-387 0 0,23-47-1294 0 0,10-12-10751 0 0,1 11 4769 0 0</inkml:trace>
  <inkml:trace contextRef="#ctx0" brushRef="#br0" timeOffset="6664.397">3036 1093 0 0 0,'0'0'652'0'0,"0"0"208"0"0,0 0 47 0 0,0 0-39 0 0,0 0-63 0 0,0 0 41 0 0,0 0 101 0 0,0 0 108 0 0,-3-2 57 0 0,3 2-1563 0 0,-5-5 672 0 0,-2 4 9079 0 0,9 10-8203 0 0,88 163 1362 0 0,-59-97-1799 0 0,-19-43-432 0 0,2-1 0 0 0,1 0-1 0 0,1-1 1 0 0,1 0 0 0 0,4 0-228 0 0,64 91 603 0 0,-50-66-367 0 0,-14-23-92 0 0,-12-27-111 0 0,-9-5-34 0 0,1 0-26 0 0,0 0 39 0 0,-1 0 3 0 0,0 0-42 0 0,0 0-30 0 0,0 0-38 0 0,0 0-70 0 0,0-11-3927 0 0,0 3-4642 0 0,0 5-1588 0 0</inkml:trace>
  <inkml:trace contextRef="#ctx0" brushRef="#br0" timeOffset="7551.042">3763 1462 8050 0 0,'0'0'1535'0'0,"0"0"-550"0"0,0 0-197 0 0,0 0 258 0 0,0 0 268 0 0,0 0 50 0 0,0 0-225 0 0,0 0-375 0 0,0 0-301 0 0,0 0-166 0 0,0 0-41 0 0,0 0-14 0 0,0 0-6 0 0,-6 11 8 0 0,-45 103 804 0 0,-21 65 216 0 0,56-127-1125 0 0,16-51-126 0 0,39-101 2266 0 0,-21 69-2311 0 0,1 0 1 0 0,2 2-1 0 0,1 0 1 0 0,1 2-1 0 0,1 0 1 0 0,14-9 31 0 0,6-15 25 0 0,-40 88-277 0 0,1-4 331 0 0,2-1 1 0 0,2 1-1 0 0,1-2 0 0 0,1 1 0 0 0,1-2 0 0 0,5 7-79 0 0,24 41 153 0 0,-41-78-117 0 0,0 1 0 0 0,0-1 0 0 0,0 1 0 0 0,0-1 0 0 0,0 1 0 0 0,0-1 0 0 0,0 1 0 0 0,0-1 0 0 0,0 1 0 0 0,-1-1 0 0 0,1 0 0 0 0,0 1 0 0 0,0-1 0 0 0,0 1 0 0 0,0-1 0 0 0,-1 1 0 0 0,1-1 0 0 0,0 0 0 0 0,0 1 0 0 0,-1-1-1 0 0,1 0 1 0 0,0 1 0 0 0,-1-1 0 0 0,1 0 0 0 0,0 1 0 0 0,-1-1 0 0 0,1 0 0 0 0,-1 0 0 0 0,1 1 0 0 0,-1-1 0 0 0,1 0 0 0 0,0 0 0 0 0,-1 0 0 0 0,1 0 0 0 0,-1 1 0 0 0,1-1 0 0 0,-1 0 0 0 0,1 0 0 0 0,-1 0 0 0 0,1 0 0 0 0,-1 0 0 0 0,1 0-1 0 0,-1 0 1 0 0,1 0 0 0 0,0-1 0 0 0,-1 1 0 0 0,1 0 0 0 0,-1 0 0 0 0,1 0 0 0 0,-1 0 0 0 0,1-1 0 0 0,0 1 0 0 0,-1 0 0 0 0,1 0 0 0 0,-1-1 0 0 0,1 1 0 0 0,0 0 0 0 0,-1-1 0 0 0,1 1 0 0 0,0 0 0 0 0,-1-1 0 0 0,1 1 0 0 0,0 0 0 0 0,0-1 0 0 0,-1 1-36 0 0,-42-17-93 0 0,40 16 197 0 0,-123-66 12 0 0,52 26-663 0 0,66 30-838 0 0,7 6-2732 0 0,1 0-5199 0 0,0 4-1462 0 0</inkml:trace>
  <inkml:trace contextRef="#ctx0" brushRef="#br0" timeOffset="10428.737">3953 1362 0 0 0,'0'0'460'0'0,"0"0"444"0"0,0 0 338 0 0,0 0 312 0 0,0 0 125 0 0,0 0-131 0 0,0 0-248 0 0,0 0-209 0 0,0 0-144 0 0,0 0-87 0 0,0 0-68 0 0,0 0-94 0 0,0 0-85 0 0,16 1-23 0 0,104 9 1291 0 0,115 15 2596 0 0,119-20-2142 0 0,-238-5-1857 0 0,486-19 705 0 0,-231-10-822 0 0,-179 21 1017 0 0,-192 8-1305 0 0,-26 0 154 0 0,17-1-212 0 0,0 0-1 0 0,0-1 1 0 0,0-1-1 0 0,0 1 1 0 0,0-2-1 0 0,1 1 1 0 0,0-1-1 0 0,-1 0 1 0 0,1-1-1 0 0,1 0 1 0 0,-1 0-1 0 0,1-1 1 0 0,0 1-1 0 0,0-2 1 0 0,0 1-1 0 0,1-1 1 0 0,0 0 0 0 0,0 0-1 0 0,1-1 1 0 0,0 0-1 0 0,0 0 1 0 0,1 0-1 0 0,0 0 1 0 0,1-1-1 0 0,0 1 1 0 0,0-1-1 0 0,0 0 1 0 0,0-5-15 0 0,-6-11 105 0 0,2 55-596 0 0,-15 168 542 0 0,19-178-50 0 0,-41 154 18 0 0,5-60-72 0 0,38-110 37 0 0,1-3 5 0 0,0-1 18 0 0,0 0-11 0 0,0 0 10 0 0,0 0 45 0 0,0 0-35 0 0,20-19 240 0 0,141-127-19 0 0,-91 58 397 0 0,-45 54-3178 0 0,2 0-6033 0 0,-22 27-3395 0 0</inkml:trace>
  <inkml:trace contextRef="#ctx0" brushRef="#br0" timeOffset="17208.704">4501 235 0 0 0,'0'0'560'0'0,"0"0"820"0"0,0 0 283 0 0,0 0 20 0 0,0 0-58 0 0,0 0-110 0 0,3 1-853 0 0,4 2 10724 0 0,-6-2-9050 0 0,-3 12-2107 0 0,0 1 0 0 0,-1-1-1 0 0,-1 0 1 0 0,0 0 0 0 0,-1 0-1 0 0,0 0 1 0 0,-1-1 0 0 0,-1 0-1 0 0,0 0 1 0 0,-8 10-229 0 0,-11 22 252 0 0,-125 181 187 0 0,114-171-453 0 0,4-26-1313 0 0,6-33-5635 0 0,22-16-5842 0 0,5 16 8123 0 0</inkml:trace>
  <inkml:trace contextRef="#ctx0" brushRef="#br0" timeOffset="17625.776">4196 213 3273 0 0,'0'0'2254'0'0,"0"0"-126"0"0,0 0-118 0 0,0 0-95 0 0,0 0-87 0 0,0 0-234 0 0,0 0-326 0 0,0 0-329 0 0,0 0-331 0 0,0 0-258 0 0,0 0-162 0 0,0 0-24 0 0,-2 3 56 0 0,2 6 30 0 0,0-1 0 0 0,1 0 1 0 0,0 0-1 0 0,0 0 0 0 0,1 0 1 0 0,0 0-1 0 0,0 0 0 0 0,0 0 0 0 0,1 0 1 0 0,1-1-1 0 0,-1 1 0 0 0,1-1 1 0 0,1 0-1 0 0,-1 0 0 0 0,1-1 1 0 0,0 1-1 0 0,0-1 0 0 0,1 0 1 0 0,0-1-1 0 0,0 1 0 0 0,2 0-250 0 0,8 13 402 0 0,117 143 1691 0 0,-56-26-1368 0 0,-70-114-527 0 0,-6-7-1439 0 0,10-11-2341 0 0,-4-4-1094 0 0,-4 0-897 0 0,2 0-5832 0 0</inkml:trace>
  <inkml:trace contextRef="#ctx0" brushRef="#br0" timeOffset="17951.842">4746 456 10026 0 0,'0'0'2197'0'0,"0"0"-1165"0"0,0 0-583 0 0,0 0 198 0 0,0 0 401 0 0,0 0 265 0 0,0 0 46 0 0,0 0-217 0 0,0 0-260 0 0,0 0-181 0 0,0 0-112 0 0,0 0-104 0 0,0 0-54 0 0,3 16-50 0 0,11 51-54 0 0,-7 141 1023 0 0,-17-191-3795 0 0,3-16-2297 0 0,0 0-4643 0 0,3-1 1598 0 0</inkml:trace>
  <inkml:trace contextRef="#ctx0" brushRef="#br0" timeOffset="18485.647">4658 442 6889 0 0,'0'0'2162'0'0,"0"0"-200"0"0,0 0 12 0 0,0 0-46 0 0,0 0-203 0 0,0 0-384 0 0,0 0-439 0 0,0 0-349 0 0,0 0-227 0 0,0 0-86 0 0,0 0-4 0 0,0 0 76 0 0,0 0 50 0 0,12-3 0 0 0,165-13 1645 0 0,-175 16-1989 0 0,1-1 1 0 0,-1 1-1 0 0,1 0 0 0 0,-1 0 1 0 0,1 0-1 0 0,0 0 1 0 0,-1 0-1 0 0,1 1 0 0 0,-1-1 1 0 0,0 1-1 0 0,1-1 0 0 0,-1 1 1 0 0,1 0-1 0 0,-1 0 0 0 0,0 0 1 0 0,0 1-1 0 0,1-1 1 0 0,-1 0-1 0 0,0 1 0 0 0,0-1 1 0 0,0 1-1 0 0,-1 0 0 0 0,1 0 1 0 0,0-1-1 0 0,-1 1 0 0 0,1 0 1 0 0,-1 1-1 0 0,1-1 1 0 0,-1 0-1 0 0,0 0 0 0 0,0 0 1 0 0,0 1-1 0 0,0-1 0 0 0,0 1 1 0 0,-1-1-1 0 0,1 1 0 0 0,-1-1 1 0 0,0 1-1 0 0,0-1 1 0 0,1 1-1 0 0,-2-1 0 0 0,1 1 1 0 0,0-1-1 0 0,0 1 0 0 0,-1-1 1 0 0,1 1-1 0 0,-1-1 0 0 0,-1 3-18 0 0,-65 79 615 0 0,66-83-619 0 0,1 0-1 0 0,-1 0 0 0 0,1 1 0 0 0,-1-1 1 0 0,1 0-1 0 0,0 0 0 0 0,-1 1 0 0 0,1-1 1 0 0,0 0-1 0 0,0 1 0 0 0,0-1 0 0 0,0 0 1 0 0,0 1-1 0 0,0-1 0 0 0,1 0 1 0 0,-1 1-1 0 0,0-1 0 0 0,1 0 0 0 0,-1 0 1 0 0,1 1-1 0 0,-1-1 0 0 0,1 0 0 0 0,-1 0 1 0 0,1 0-1 0 0,0 0 0 0 0,0 0 0 0 0,-1 1 1 0 0,1-2-1 0 0,0 1 0 0 0,0 0 1 0 0,0 0-1 0 0,0 0 0 0 0,0 0 0 0 0,0 0 1 0 0,1-1-1 0 0,-1 1 0 0 0,0-1 0 0 0,0 1 1 0 0,0-1-1 0 0,1 1 5 0 0,14 8 37 0 0,-1 0 0 0 0,0 1 0 0 0,-1 1 0 0 0,0 0 0 0 0,-1 1 0 0 0,0 0 0 0 0,6 9-37 0 0,-4 60 1176 0 0,-17-78-1138 0 0,0 1 0 0 0,0 0 0 0 0,-1-1 0 0 0,1 1 0 0 0,-1-1 0 0 0,0 0 0 0 0,0 0 0 0 0,0 0-1 0 0,-1 0 1 0 0,1 0 0 0 0,-1-1 0 0 0,1 1 0 0 0,-1-1 0 0 0,0 0 0 0 0,0 0 0 0 0,0-1 0 0 0,0 1 0 0 0,0-1 0 0 0,0 0 0 0 0,-1 0 0 0 0,1 0 0 0 0,0-1 0 0 0,-1 1 0 0 0,1-1 0 0 0,0 0 0 0 0,-1 0-38 0 0,-84-8-2082 0 0,72-1-2086 0 0,1-2-3368 0 0,11 6-4456 0 0</inkml:trace>
  <inkml:trace contextRef="#ctx0" brushRef="#br0" timeOffset="19959.87">1055 416 688 0 0,'0'0'767'0'0,"0"0"-170"0"0,0 0 129 0 0,0 0 342 0 0,0 0 278 0 0,0 0 22 0 0,0 0-137 0 0,0 0-181 0 0,0 0-100 0 0,0 0 16 0 0,0 0 41 0 0,0 0-28 0 0,0 0-64 0 0,18 0-66 0 0,135 0 1861 0 0,266 23 2395 0 0,357 8-2724 0 0,-424-5-1931 0 0,-70-10-90 0 0,-67-27 115 0 0,33-12 127 0 0,-167 31-489 0 0,-2-4-108 0 0,-79-4-26 0 0,0 0-32 0 0,0 0-34 0 0,0 0-66 0 0,0 0-105 0 0,0 0-91 0 0,0 0-113 0 0,0 0-155 0 0,8 7-4215 0 0,-4-3-3048 0 0,-1-1-4084 0 0</inkml:trace>
  <inkml:trace contextRef="#ctx0" brushRef="#br0" timeOffset="22768.823">5228 467 0 0 0,'0'0'1028'0'0,"0"0"299"0"0,0 0 339 0 0,0 0 238 0 0,0 0 30 0 0,0 0-143 0 0,0 0-164 0 0,33 0-195 0 0,102 0-153 0 0,286-3 5459 0 0,184 3-4582 0 0,-151 15-1800 0 0,214 7 76 0 0,127-22-108 0 0,-600 8-262 0 0,63 5 66 0 0,-93-6-107 0 0,293 1-7 0 0,-258-15 71 0 0,19 0-49 0 0,279 3 181 0 0,-267 8 55 0 0,-40 3 23 0 0,127 0-198 0 0,-69 4 17 0 0,259-7-46 0 0,-268 11-218 0 0,170 6-219 0 0,-200-20 242 0 0,-58-8-21 0 0,-208 6 1082 0 0,33-10-747 0 0,1-1 0 0 0,1 0-1 0 0,1-2 1 0 0,0 0 0 0 0,0-2 0 0 0,1 0 0 0 0,1-1 0 0 0,-1-3-187 0 0,-5-28 181 0 0,9 67-592 0 0,-5 39 398 0 0,-53 190-110 0 0,10-113-161 0 0,50-91 258 0 0,13-43 22 0 0,0-1 0 0 0,66-52 381 0 0,50-44-270 0 0,8-18 81 0 0,-84 92-331 0 0,-19 8 143 0 0,-14 7-2719 0 0,-11-1-7005 0 0,2 8-1611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2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10221 74 0 0 0,'0'0'541'0'0,"0"0"316"0"0,0 0 84 0 0,0 0-63 0 0,0 0-90 0 0,0 0-73 0 0,0 0-47 0 0,0 0 11 0 0,4-7 3248 0 0,-4 54 1048 0 0,-4 116-1569 0 0,-5-37-2021 0 0,-17-6-411 0 0,11-59-618 0 0,3 0-1 0 0,2 1 0 0 0,4 0 0 0 0,1 9-355 0 0,16 103 451 0 0,-1-116-168 0 0,-3 0-1 0 0,-2 1 0 0 0,-3 40-282 0 0,2 5 360 0 0,17 32 8 0 0,-11 49 364 0 0,-4 87 170 0 0,-3-24-337 0 0,-3 204-95 0 0,-18-247-78 0 0,-8-20-148 0 0,14-60-29 0 0,6 78 59 0 0,20-63-28 0 0,-12-82 18 0 0,-2-57-240 0 0,0 29 146 0 0,17 50-70 0 0,-1 1-50 0 0,-7-60-34 0 0,-8-20-18 0 0,-1-1 12 0 0,0 0-26 0 0,-5 11-2161 0 0,-7-36-1750 0 0,7 13-2979 0 0,3 5-4680 0 0</inkml:trace>
  <inkml:trace contextRef="#ctx0" brushRef="#br0" timeOffset="-26360.929">7419 49 0 0 0,'0'0'147'0'0,"0"0"386"0"0,0 0 215 0 0,0 0 144 0 0,0-4 66 0 0,0-11 21 0 0,0 11-46 0 0,0 4-86 0 0,0 0-37 0 0,0 0-18 0 0,0 0-20 0 0,0 0-25 0 0,0 0 4 0 0,0 0-31 0 0,0 0-60 0 0,0 0-36 0 0,0 0-80 0 0,0 0-56 0 0,0 0-25 0 0,35 81 3940 0 0,-14-47-3662 0 0,2 12-114 0 0,-1 1 1 0 0,-2 1-1 0 0,-3 1 1 0 0,0 7-628 0 0,-8-3 417 0 0,-2-1-1 0 0,-3 1 1 0 0,-1 0 0 0 0,-4 0-1 0 0,-1 1-416 0 0,0 40 285 0 0,-34 146 1008 0 0,32-39-693 0 0,-21-20 421 0 0,23-173-987 0 0,1-1-1 0 0,1 0 0 0 0,-1 1 0 0 0,1-1 0 0 0,1 1 1 0 0,-1-1-1 0 0,1 0 0 0 0,0 1 0 0 0,1-1 1 0 0,0 0-1 0 0,0 0 0 0 0,1 2-33 0 0,-3-10 94 0 0,0 1 0 0 0,1 0 0 0 0,-1 0 0 0 0,0 0 0 0 0,0-1 0 0 0,0 1 0 0 0,0 0 0 0 0,1 0 0 0 0,-1 0 0 0 0,0-1 0 0 0,0 1 0 0 0,1 0 0 0 0,-1 0 0 0 0,0 0 0 0 0,0 0 0 0 0,0 0 0 0 0,1 0 0 0 0,-1 0 0 0 0,0 0 0 0 0,0-1 0 0 0,1 1 0 0 0,-1 0 0 0 0,0 0 0 0 0,1 0-94 0 0,-3-18-146 0 0,2-368 51 0 0,35 201 15 0 0,-28 129 115 0 0,-2-1 1 0 0,-2 0-1 0 0,-3 0 0 0 0,-3-11-35 0 0,-32-56-17 0 0,21 1 8 0 0,14-68 69 0 0,-15 117 19 0 0,8-43-117 0 0,7 117 24 0 0,0 0 10 0 0,0 0 20 0 0,0 0-15 0 0,0 0-29 0 0,0 0 29 0 0,0 0-8 0 0,0 0-7 0 0,0 0 18 0 0,0 0-18 0 0,0 0-19 0 0,-11 3-4565 0 0,10 1 1279 0 0,0 0-3350 0 0,1-1-5459 0 0</inkml:trace>
  <inkml:trace contextRef="#ctx0" brushRef="#br0" timeOffset="-20902.321">7543 1396 0 0 0,'0'0'279'0'0,"0"0"441"0"0,0 0 80 0 0,0 0-109 0 0,0 0-67 0 0,0 0-61 0 0,0 0 10 0 0,0 0 46 0 0,0 0 23 0 0,-2 1-231 0 0,-2 2 6135 0 0,4-3-6173 0 0,0 0 6 0 0,-1 23 3505 0 0,-10 8-2540 0 0,6-20-1179 0 0,1 0 0 0 0,0 0 0 0 0,1 0 0 0 0,0 1 0 0 0,1-1 0 0 0,0 1 1 0 0,0-1-1 0 0,2 1 0 0 0,-1 0 0 0 0,2 0 0 0 0,-1-1 0 0 0,3 8-165 0 0,-2 21 194 0 0,4 114 650 0 0,-25-43 491 0 0,20-97-954 0 0,0-3-1396 0 0,0-11-2759 0 0,0-7-3543 0 0,0 4-3760 0 0</inkml:trace>
  <inkml:trace contextRef="#ctx0" brushRef="#br0" timeOffset="-19519.673">4071 759 0 0 0,'0'0'2064'0'0,"0"0"-277"0"0,0 0 107 0 0,0 0 156 0 0,0 0 205 0 0,0 0-41 0 0,0 0-299 0 0,0 0-343 0 0,0 0-329 0 0,0 0-218 0 0,0 0-151 0 0,0 0-96 0 0,0 0-74 0 0,2-4-49 0 0,0 0-317 0 0,3-9 2371 0 0,-15 34-2295 0 0,-201 285 602 0 0,104-171-898 0 0,92-115-174 0 0,-1-2 0 0 0,-1 0 0 0 0,0-1 0 0 0,-1 0-1 0 0,-1-2 1 0 0,-19 13 56 0 0,-15-10-3715 0 0,45-64-8758 0 0,8 38 8051 0 0,0 0-256 0 0</inkml:trace>
  <inkml:trace contextRef="#ctx0" brushRef="#br0" timeOffset="-19011.426">3621 767 480 0 0,'0'0'1564'0'0,"0"0"99"0"0,0 0 265 0 0,0 0 260 0 0,0 0 92 0 0,0 0-94 0 0,0 0-375 0 0,0 0-545 0 0,0 0-430 0 0,0 0-293 0 0,0 0-168 0 0,0 0-81 0 0,0 0-19 0 0,3 11 1016 0 0,91 134 3342 0 0,-60-100-3903 0 0,108 133 995 0 0,-74-71-1097 0 0,-57-74-1952 0 0,-14-37 395 0 0,-4-6-1692 0 0,4 2-5337 0 0,3 4-3497 0 0</inkml:trace>
  <inkml:trace contextRef="#ctx0" brushRef="#br0" timeOffset="-18749.769">4203 1028 9522 0 0,'0'0'1652'0'0,"0"0"-546"0"0,0 0-135 0 0,0 0 318 0 0,0 0 262 0 0,0 0-28 0 0,0 0-241 0 0,0 0-303 0 0,0 0-282 0 0,0 0-188 0 0,0 0-101 0 0,0 0-95 0 0,0 0-41 0 0,2 30-55 0 0,7 92-57 0 0,-1-8-344 0 0,-27-98-2656 0 0,8-15-342 0 0,1-1-3289 0 0,9 0 6110 0 0,-4 0-9052 0 0</inkml:trace>
  <inkml:trace contextRef="#ctx0" brushRef="#br0" timeOffset="-18437.951">4076 1017 4057 0 0,'0'0'1839'0'0,"0"0"-433"0"0,0 0-138 0 0,0 0 64 0 0,0 0 31 0 0,0 0-164 0 0,0 0-223 0 0,0 0-117 0 0,0 0 1 0 0,0 0 87 0 0,0 0 32 0 0,0 0-77 0 0,0 0-125 0 0,21 3-66 0 0,131 27 979 0 0,-137-27-1556 0 0,0 0 1 0 0,0 1 0 0 0,0 0-1 0 0,-1 1 1 0 0,0 1 0 0 0,0 0-1 0 0,0 1 1 0 0,-1 1 0 0 0,0 0-1 0 0,0 0 1 0 0,-1 2 0 0 0,0-1 0 0 0,0 2-1 0 0,-1-1 1 0 0,-1 2 0 0 0,6 7-135 0 0,-15-16 33 0 0,0 0 1 0 0,1 0 0 0 0,-2 0-1 0 0,1 0 1 0 0,0 1 0 0 0,0-1-1 0 0,-1 0 1 0 0,0 0 0 0 0,0 1 0 0 0,0-1-1 0 0,0 0 1 0 0,0 1 0 0 0,-1-1-1 0 0,1 0 1 0 0,-1 1 0 0 0,0-1-1 0 0,0 0 1 0 0,0 0 0 0 0,0 0-1 0 0,-1 0 1 0 0,0 0 0 0 0,1 0-1 0 0,-1 0 1 0 0,0-1 0 0 0,0 1 0 0 0,0-1-1 0 0,0 1 1 0 0,-1-1 0 0 0,1 0-1 0 0,-1 1 1 0 0,0-1 0 0 0,1-1-1 0 0,-1 1 1 0 0,-2 1-34 0 0,-106 50 67 0 0,-29-23-2110 0 0,109-27-2359 0 0,1-3-3742 0 0,24 0-1799 0 0</inkml:trace>
  <inkml:trace contextRef="#ctx0" brushRef="#br0" timeOffset="-15453.637">4599 884 0 0 0,'0'0'1594'0'0,"0"0"150"0"0,0 0 238 0 0,0 0 82 0 0,0 0-135 0 0,0 0-276 0 0,0 0-308 0 0,0 0-305 0 0,0 0-265 0 0,0 0-217 0 0,0 0-151 0 0,0 0-100 0 0,-3 8 1041 0 0,165 11 3412 0 0,200-16-1449 0 0,-26-11-1916 0 0,61 26-779 0 0,-125 8-460 0 0,202-16 98 0 0,-300-12-143 0 0,328 2-31 0 0,-501 0-98 0 0,-1 0 34 0 0,0 0-30 0 0,0 0-10 0 0,0 0 30 0 0,0 0 20 0 0,0 0-32 0 0,0 0 5 0 0,0 0 16 0 0,0 0-50 0 0,0 0 34 0 0,0 0 15 0 0,0 0-16 0 0,0 0 19 0 0,0 0 2 0 0,0 0-14 0 0,0 0 22 0 0,0 0-3 0 0,0 0 41 0 0,-14-4 874 0 0,-6-14-894 0 0,0-1 1 0 0,2-1 0 0 0,0 0 0 0 0,2-1-1 0 0,0-1 1 0 0,1 0 0 0 0,-1-5-46 0 0,-30-72 123 0 0,40 216-602 0 0,3-72 469 0 0,-1-1 1 0 0,-3 0-1 0 0,-2 0 0 0 0,-2-1 1 0 0,-8 21 9 0 0,15-50-19 0 0,-38 85 19 0 0,40-84-16 0 0,2-14 12 0 0,0-1 15 0 0,0 0-5 0 0,0 0-12 0 0,0 0-9 0 0,0 0-4 0 0,0 0-3 0 0,0 0 24 0 0,0 0 9 0 0,0 0-11 0 0,24-20 141 0 0,82-74 58 0 0,19-28 1 0 0,-102 100-201 0 0,-23 22-73 0 0,0-2-348 0 0,0-3-9283 0 0,0 5-2658 0 0</inkml:trace>
  <inkml:trace contextRef="#ctx0" brushRef="#br0" timeOffset="-22957.409">387 52 0 0 0,'0'0'456'0'0,"0"0"103"0"0,0 0 57 0 0,0-1-651 0 0,0-1 11115 0 0,-3 46-7212 0 0,-7 20-2522 0 0,8-55-1151 0 0,-10 224 1845 0 0,13-167-1661 0 0,23 221 887 0 0,-5 7-483 0 0,-12 23-30 0 0,-2-11 93 0 0,6-200-297 0 0,-11-23 921 0 0,0 45-1097 0 0,-7 11-155 0 0,9-5 9 0 0,-2-110-3878 0 0,3-43-3841 0 0,-3 17 5301 0 0,1-6-9784 0 0</inkml:trace>
  <inkml:trace contextRef="#ctx0" brushRef="#br0" timeOffset="-17088.499">543 980 1864 0 0,'0'0'766'0'0,"0"0"-338"0"0,0 0 103 0 0,0 0 434 0 0,0 0 268 0 0,0 0 63 0 0,0 0-83 0 0,0 0-171 0 0,0 0-135 0 0,0 0-50 0 0,0 0-35 0 0,0 0-70 0 0,0 0-48 0 0,27-2-50 0 0,125-10 507 0 0,114 8 2908 0 0,221-4-1238 0 0,-252 30-2222 0 0,178-18 1227 0 0,-146-30-833 0 0,-32 15-310 0 0,-116 26-537 0 0,90-11 24 0 0,-190 5-3526 0 0,-12-4-1286 0 0,-1-2-3330 0 0,-3-2-2670 0 0</inkml:trace>
  <inkml:trace contextRef="#ctx0" brushRef="#br0" timeOffset="-10933.65">9209 141 0 0 0,'0'0'335'0'0,"0"0"170"0"0,0 0-17 0 0,0 0-12 0 0,0 0 23 0 0,0 0 59 0 0,0 0 112 0 0,0 0-4 0 0,0 0 1624 0 0,3 0 14640 0 0,-3 0-17735 0 0,18 117 3048 0 0,-1 366 46 0 0,-19-203-1420 0 0,15-107-539 0 0,22 21-74 0 0,-16-98-114 0 0,-8-29-62 0 0,-1 95 161 0 0,-3-8-50 0 0,3-33-136 0 0,10-13 49 0 0,3 60 61 0 0,-13-34-54 0 0,3 5 58 0 0,-7 38 126 0 0,-2-122-207 0 0,5-13-35 0 0,-8-19 113 0 0,2-32-3419 0 0,-1-2-2288 0 0,-1 7 1353 0 0,1-3-8608 0 0</inkml:trace>
  <inkml:trace contextRef="#ctx0" brushRef="#br0" timeOffset="-8647.039">370 2166 0 0 0,'0'0'248'0'0,"0"0"-35"0"0,0 0-15 0 0,-16 0 1693 0 0,12 0 3587 0 0,7 2-5207 0 0,-1 0 0 0 0,0 0 0 0 0,0 0 0 0 0,0 1 0 0 0,0-1 0 0 0,0 1 0 0 0,0 0 0 0 0,-1-1 0 0 0,1 1 0 0 0,-1 0 0 0 0,0 0 0 0 0,0 0 0 0 0,0 0 0 0 0,0 0 0 0 0,0 0 0 0 0,-1 0 0 0 0,1 0 0 0 0,-1 0 0 0 0,0 1 0 0 0,0-1 0 0 0,0 0 0 0 0,0 0 0 0 0,-1 0 0 0 0,1 0 0 0 0,-1 0 0 0 0,0 0 0 0 0,0 2-271 0 0,0 10 481 0 0,6 230 2629 0 0,7-75-1876 0 0,-7 48 278 0 0,3-86-783 0 0,3-21-260 0 0,-3-97-1902 0 0,10-13-5844 0 0,-9-2 1765 0 0,-4 1-3146 0 0</inkml:trace>
  <inkml:trace contextRef="#ctx0" brushRef="#br0" timeOffset="-8012.278">3502 2401 1176 0 0,'0'0'1818'0'0,"0"0"72"0"0,0 0 66 0 0,0 0 155 0 0,0 0 12 0 0,0 0-114 0 0,0 0-254 0 0,0 0-278 0 0,0 0-279 0 0,0 0-248 0 0,0 0-190 0 0,0 0-156 0 0,0 0-76 0 0,-12 3-53 0 0,-34 8-42 0 0,45-11-393 0 0,-1 0 0 0 0,1 1 0 0 0,0-1-1 0 0,-1 1 1 0 0,1 0 0 0 0,0-1 0 0 0,0 1 0 0 0,0 0-1 0 0,-1 0 1 0 0,1-1 0 0 0,0 1 0 0 0,0 0 0 0 0,0 0-1 0 0,0 0 1 0 0,1 0 0 0 0,-1 0 0 0 0,0 1 0 0 0,0-1-1 0 0,1 0 1 0 0,-1 0 0 0 0,0 1 0 0 0,1-1 0 0 0,-1 0-1 0 0,1 1 1 0 0,0-1 0 0 0,-1 0 0 0 0,1 1 0 0 0,0-1-1 0 0,0 1-39 0 0,-3 7 220 0 0,-7 25 61 0 0,-3-1 0 0 0,0-1 0 0 0,-2 0 0 0 0,-2-1 0 0 0,-1 0 0 0 0,-1-2 0 0 0,-1 0 0 0 0,-23 24-281 0 0,-118 76-32 0 0,157-126-48 0 0,-29 16-514 0 0,6-15-3310 0 0,16-27-3992 0 0,10 13 1838 0 0,0 3-263 0 0</inkml:trace>
  <inkml:trace contextRef="#ctx0" brushRef="#br0" timeOffset="-7613.83">3040 2339 2617 0 0,'0'0'1755'0'0,"0"0"-187"0"0,0 0-29 0 0,0 0 176 0 0,0 0 161 0 0,0 0-38 0 0,0 0-299 0 0,0 0-429 0 0,0 0-398 0 0,0 0-244 0 0,0 0-123 0 0,0 0-57 0 0,0 0-5 0 0,2 0 76 0 0,88 73 4267 0 0,225 273-712 0 0,-313-345-3934 0 0,1 1-1 0 0,0 0 1 0 0,-1-1-1 0 0,1 1 1 0 0,-1 0-1 0 0,0 1 0 0 0,1-1 1 0 0,-1 0-1 0 0,0 1 1 0 0,-1-1-1 0 0,1 1 1 0 0,0 0-1 0 0,-1-1 0 0 0,1 1 1 0 0,-1 0-1 0 0,0 0 1 0 0,0 0-1 0 0,0 0 1 0 0,0 0-1 0 0,0 0 0 0 0,-1 0 1 0 0,0 0-1 0 0,1 0 1 0 0,-1 1-1 0 0,0-1 1 0 0,-1 0 20 0 0,-7 17-3427 0 0,7-10-5325 0 0,1-3-2646 0 0</inkml:trace>
  <inkml:trace contextRef="#ctx0" brushRef="#br0" timeOffset="-7127.163">3896 2736 464 0 0,'0'0'984'0'0,"0"0"159"0"0,0 0 327 0 0,0 0 264 0 0,0 0-17 0 0,0 0-230 0 0,0 0-317 0 0,0 0-227 0 0,0 0-40 0 0,0 0 61 0 0,0 0 81 0 0,0 0 37 0 0,0 0-15 0 0,4 3 979 0 0,-3-2 3164 0 0,-38-8-3918 0 0,31 6-1260 0 0,0 0-1 0 0,1 1 0 0 0,-1 0 0 0 0,0 0 1 0 0,0 0-1 0 0,0 1 0 0 0,0 0 0 0 0,0 0 1 0 0,1 0-1 0 0,-1 1 0 0 0,0 0 0 0 0,1 0 1 0 0,0 1-1 0 0,-1-1 0 0 0,1 1 0 0 0,0 0 1 0 0,0 0-1 0 0,1 1 0 0 0,-1 0 0 0 0,1 0 1 0 0,-1 0-1 0 0,1 0 0 0 0,-1 1-31 0 0,3-1 0 0 0,-1 0 1 0 0,1 0-1 0 0,0 0 0 0 0,0 0 1 0 0,0 0-1 0 0,0 0 0 0 0,1 0 1 0 0,0 1-1 0 0,0-1 0 0 0,0 0 1 0 0,0 1-1 0 0,1-1 0 0 0,-1 1 1 0 0,1-1-1 0 0,0 1 0 0 0,1-1 1 0 0,-1 1-1 0 0,1-1 0 0 0,0 1 1 0 0,0-1-1 0 0,0 0 0 0 0,0 0 1 0 0,1 1-1 0 0,0-1 0 0 0,0 0 1 0 0,0 0-1 0 0,0 0 0 0 0,1-1 1 0 0,0 1-1 0 0,-1-1 0 0 0,1 1 0 0 0,0-1 1 0 0,2 1-1 0 0,4 2 37 0 0,1 0 0 0 0,0-1 1 0 0,0 0-1 0 0,0-1 0 0 0,1 0 1 0 0,-1-1-1 0 0,1 0 0 0 0,0 0 1 0 0,0-1-1 0 0,0-1 0 0 0,0 0 1 0 0,0 0-1 0 0,0-1 0 0 0,0-1 1 0 0,10-1-38 0 0,12 2-25 0 0,23-19-1493 0 0,-37 1-7549 0 0,-15 11-2869 0 0</inkml:trace>
  <inkml:trace contextRef="#ctx0" brushRef="#br0" timeOffset="-6241.099">578 2567 312 0 0,'0'0'502'0'0,"0"0"-72"0"0,0 0 342 0 0,0 0 587 0 0,0 0 572 0 0,0 0 334 0 0,0 0 18 0 0,0 0-234 0 0,0 0-332 0 0,0 0-283 0 0,0 0-218 0 0,32-3-137 0 0,100-7-88 0 0,284-29 4042 0 0,470 17-3225 0 0,-862 22-1800 0 0,0 0-1 0 0,0 2 0 0 0,0 0 0 0 0,0 2 1 0 0,-1 0-1 0 0,1 2 0 0 0,-1 1 0 0 0,0 1 1 0 0,15 7-8 0 0,-31-12-41 0 0,-1-1 0 0 0,1-1 1 0 0,0 1-1 0 0,-1-1 1 0 0,1 0-1 0 0,0-1 0 0 0,0 1 1 0 0,0-1-1 0 0,0-1 0 0 0,-1 1 1 0 0,1-1-1 0 0,0 0 0 0 0,0-1 1 0 0,-1 0-1 0 0,1 0 0 0 0,-1 0 1 0 0,0-1-1 0 0,1 0 0 0 0,-1 0 41 0 0,50-24-3014 0 0,-10 5-4342 0 0,-35 18-3819 0 0</inkml:trace>
  <inkml:trace contextRef="#ctx0" brushRef="#br0" timeOffset="-4629.97">4339 2589 0 0 0,'0'0'371'0'0,"0"0"792"0"0,0 0 529 0 0,0 0 232 0 0,0 0-43 0 0,0 0-235 0 0,0 0-317 0 0,0 0-335 0 0,0 0-259 0 0,0 0-162 0 0,0 0-42 0 0,0 0 53 0 0,-5 4 63 0 0,-16 14 15 0 0,16-14-32 0 0,23 9 2819 0 0,101 21 1161 0 0,73-33-2735 0 0,-163-2-1551 0 0,449-25 1397 0 0,-162 16-1161 0 0,158 21-560 0 0,494 11 810 0 0,-823-22-614 0 0,202-7-65 0 0,29-1-72 0 0,-46 9-14 0 0,-127 32-87 0 0,-74-12 70 0 0,-17-13-36 0 0,359-8-6 0 0,-407 11 26 0 0,-18-4-90 0 0,-57-10 718 0 0,-94-89-504 0 0,92 78-110 0 0,-65-93 117 0 0,59 62-100 0 0,10 35-198 0 0,9 46-74 0 0,0-25 195 0 0,1 20 36 0 0,-1 0-1 0 0,-1-1 1 0 0,-2 1-1 0 0,-1-1 1 0 0,-1 1-1 0 0,-2-2 1 0 0,-7 19-2 0 0,-43 99-95 0 0,55-143 99 0 0,2-1-12 0 0,0-2 15 0 0,0-1 8 0 0,0 0-17 0 0,0 0 22 0 0,0 0-13 0 0,10-5-100 0 0,112-74 234 0 0,89-66-209 0 0,-206 139-1790 0 0,-11 5-8588 0 0,1 1-2230 0 0</inkml:trace>
  <inkml:trace contextRef="#ctx0" brushRef="#br0" timeOffset="1671.742">464 2950 0 0 0,'0'0'337'0'0,"0"0"469"0"0,0 0 22 0 0,0 0-158 0 0,0 0-133 0 0,0 0-70 0 0,-2-3 3468 0 0,-31 51 1214 0 0,27-36-4749 0 0,2 1-1 0 0,0 0 0 0 0,0 0 0 0 0,1 0 0 0 0,1 1 0 0 0,0-1 1 0 0,1 1-1 0 0,0-1 0 0 0,1 1 0 0 0,1-1 0 0 0,1 8-399 0 0,-2 18 493 0 0,13 72 639 0 0,-10-87-949 0 0,2 4 137 0 0,-2 0-1 0 0,-1 0 1 0 0,-1 0-1 0 0,-2 1 1 0 0,-3 19-320 0 0,0-5 255 0 0,2-1 0 0 0,2 1-1 0 0,1-1 1 0 0,7 33-255 0 0,-5-33 150 0 0,17 46 184 0 0,-9 93 753 0 0,-16-137-515 0 0,5-44-535 0 0,0 0 2 0 0,0 0-7 0 0,0 0-8 0 0,0 0-7 0 0,0 0 3 0 0,0 0 12 0 0,0 0-13 0 0,0 5 1433 0 0,0-6-1456 0 0,0 1-15 0 0,0 0-21 0 0,0 0-20 0 0,0 0-10 0 0,0 0-37 0 0,-2-4-484 0 0,1 3-2187 0 0,0-1-5330 0 0,1 2-2778 0 0</inkml:trace>
  <inkml:trace contextRef="#ctx0" brushRef="#br0" timeOffset="4617.508">41 3653 1264 0 0,'0'0'860'0'0,"0"0"-46"0"0,0 0 166 0 0,0 0 286 0 0,0 0 219 0 0,0 0 58 0 0,0 0-158 0 0,0 0-282 0 0,0 0-225 0 0,0 0-112 0 0,0 0-47 0 0,9-4 42 0 0,152-44 2599 0 0,120 23-817 0 0,453 20-609 0 0,-91-38-1081 0 0,-241 13-446 0 0,15-7 24 0 0,498 30 428 0 0,-155-26-301 0 0,-121 0-250 0 0,158 8 80 0 0,-383 16-19 0 0,395-31 91 0 0,-81 44-178 0 0,-145 19-111 0 0,130 17 56 0 0,-634-40-221 0 0,426-15 345 0 0,-378 3-243 0 0,1 7-1 0 0,0 4 1 0 0,67 12-108 0 0,70 10 57 0 0,-149-9-6 0 0,-116-12-68 0 0,0 0 3 0 0,0 0-4 0 0,-1-8-6523 0 0,0 5 564 0 0,0-1-5825 0 0</inkml:trace>
  <inkml:trace contextRef="#ctx0" brushRef="#br0" timeOffset="4985.409">10770 2858 18148 0 0,'0'0'823'0'0,"0"0"-260"0"0,0 0-162 0 0,0 0 82 0 0,0 0 188 0 0,0 0 129 0 0,0 0 51 0 0,0 0-90 0 0,0 0-176 0 0,0 0-171 0 0,0 0-110 0 0,0 0-55 0 0,0 0-1 0 0,-28 13 31 0 0,-83 41 5 0 0,65-19 156 0 0,42-27-352 0 0,-29 36 53 0 0,-1-2 0 0 0,-2-2 1 0 0,-2-1-1 0 0,-2-2 0 0 0,-1-2 0 0 0,-1-2 0 0 0,-2-1 0 0 0,-2-2 0 0 0,-37 17-141 0 0,-292 179 263 0 0,294-168-262 0 0,64-31-160 0 0,15-2-3243 0 0,-1-19 106 0 0,0-5-3781 0 0,1-1-4579 0 0</inkml:trace>
  <inkml:trace contextRef="#ctx0" brushRef="#br0" timeOffset="6100.167">961 3204 1928 0 0,'0'0'1446'0'0,"0"0"-66"0"0,0 0 23 0 0,0 0 63 0 0,0 0 161 0 0,0 0 40 0 0,0 0-133 0 0,0 0-177 0 0,0 0-272 0 0,0 0-268 0 0,0 0-178 0 0,0 0-86 0 0,0 0-7 0 0,-9 3-9 0 0,-67 34 1112 0 0,-431 354 3401 0 0,439-341-4810 0 0,32-21-49 0 0,-2-2 0 0 0,0-1 1 0 0,-2-2-1 0 0,-1-2 1 0 0,-1-1-1 0 0,-8 1-191 0 0,35-14 202 0 0,39-8-482 0 0,-4-1-125 0 0,24 15-2655 0 0,-24-4-4675 0 0,-11-8-3898 0 0</inkml:trace>
  <inkml:trace contextRef="#ctx0" brushRef="#br0" timeOffset="7381.875">5243 3598 0 0 0,'0'0'648'0'0,"0"0"559"0"0,0 0 329 0 0,0 0 87 0 0,0 0-81 0 0,0 0-142 0 0,0 0-197 0 0,0 0-165 0 0,0 0-127 0 0,11-17-80 0 0,33-50-22 0 0,-27 48 3598 0 0,-12 28-664 0 0,-6 10-1990 0 0,1-18-2027 0 0,-6 142 3031 0 0,-22 52-2131 0 0,-1-66-318 0 0,-4 0-104 0 0,11 40-12 0 0,23-167-163 0 0,0 0 0 0 0,0 0-1 0 0,0-1 1 0 0,0 1-1 0 0,0 0 1 0 0,1-1 0 0 0,-1 1-1 0 0,0-1 1 0 0,1 0-1 0 0,-1 1 1 0 0,1-1 0 0 0,0 0-1 0 0,-1 0 1 0 0,1 0-1 0 0,0 0 1 0 0,0 0 0 0 0,0-1-1 0 0,0 1 1 0 0,-1 0 0 0 0,1-1-1 0 0,0 0 1 0 0,0 1-1 0 0,0-1 1 0 0,0 0 0 0 0,0 0-1 0 0,0 0 1 0 0,0 0-1 0 0,0 0 1 0 0,0 0 0 0 0,0-1-1 0 0,0 1 1 0 0,0-1-1 0 0,0 0 1 0 0,0 1 0 0 0,0-1-1 0 0,0 0 1 0 0,0 0-29 0 0,11-1-22 0 0,279-17 807 0 0,19 13-785 0 0,-311 6 15 0 0,0 0-2 0 0,0 0 18 0 0,0 0 19 0 0,0 0 33 0 0,0 0 32 0 0,0 0-11 0 0,0 0 6 0 0,0 0 9 0 0,-3 0 1009 0 0,1 0-2453 0 0,2 0-7230 0 0,0 0-3569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47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0 5641 0 0,'0'0'1819'0'0,"0"0"-172"0"0,0 0 46 0 0,0 0 234 0 0,0 0 62 0 0,0 0-203 0 0,0 0-353 0 0,0 0-385 0 0,0 0-273 0 0,0 0-146 0 0,0 0-70 0 0,9 0 306 0 0,-7 1 3372 0 0,-25 21-3533 0 0,-338 437-87 0 0,264-311-548 0 0,37-60-1848 0 0,62-110-14881 0 0,0 15 7661 0 0</inkml:trace>
  <inkml:trace contextRef="#ctx0" brushRef="#br0" timeOffset="582.29">11 4 4953 0 0,'0'0'1503'0'0,"0"0"27"0"0,0 0 162 0 0,0 0 184 0 0,0 0 24 0 0,0 0-239 0 0,0 0-371 0 0,0 0-389 0 0,0 0-267 0 0,0 0-191 0 0,0 0-106 0 0,0 0 39 0 0,0 0 72 0 0,-3 5 68 0 0,2-4-463 0 0,0 0 1 0 0,0 0-1 0 0,1 0 0 0 0,-1 1 0 0 0,0-1 0 0 0,1 0 1 0 0,-1 0-1 0 0,1 1 0 0 0,0-1 0 0 0,-1 0 0 0 0,1 1 1 0 0,0-1-1 0 0,0 1 0 0 0,0-1 0 0 0,0 0 0 0 0,0 1 1 0 0,0-1-1 0 0,0 0 0 0 0,0 1 0 0 0,0-1 0 0 0,1 1 1 0 0,-1-1-1 0 0,1 0 0 0 0,-1 0 0 0 0,1 1 0 0 0,-1-1 1 0 0,1 0-1 0 0,0 0 0 0 0,-1 1 0 0 0,1-1 0 0 0,0 0 0 0 0,0 0 1 0 0,0 0-1 0 0,0 0 0 0 0,0 0 0 0 0,0 0 0 0 0,0-1 1 0 0,0 1-1 0 0,1 0 0 0 0,-1 0 0 0 0,0-1 0 0 0,0 1 1 0 0,1-1-1 0 0,-1 1-53 0 0,19 13 411 0 0,-1 2 1 0 0,0 0 0 0 0,-2 1-1 0 0,0 1 1 0 0,-1 1-1 0 0,0 0 1 0 0,-2 1 0 0 0,0 0-1 0 0,-2 1 1 0 0,0 1-1 0 0,-1 0-411 0 0,141 283 949 0 0,-72-162-603 0 0,-62-117-307 0 0,-18-25-18 0 0,0-1 2 0 0,0 0 10 0 0,0 0-1 0 0,0 0 24 0 0,0 0 19 0 0,0 0-16 0 0,0 0 27 0 0,0 0-15 0 0,0 0-2 0 0,0 0 17 0 0,0 0-21 0 0,0 0-19 0 0,0 0-1 0 0,0 0-8 0 0,0 0-14 0 0,0 0 4 0 0,0 0-22 0 0,0 0-49 0 0,-1-7-3286 0 0,0 2-8043 0 0,1 2-801 0 0</inkml:trace>
  <inkml:trace contextRef="#ctx0" brushRef="#br0" timeOffset="940.444">719 405 13499 0 0,'0'0'1550'0'0,"0"0"-404"0"0,0 0-103 0 0,0 0 99 0 0,0 0-2 0 0,0 0-165 0 0,0 0-292 0 0,0 0-274 0 0,0 0-107 0 0,0 0 36 0 0,0 0 53 0 0,0 0 57 0 0,0 0-9 0 0,3 12-55 0 0,16 98 838 0 0,-26 131 150 0 0,3-226-3832 0 0,10-33-1909 0 0,0 1 589 0 0,-4 10-150 0 0,1-1-6806 0 0</inkml:trace>
  <inkml:trace contextRef="#ctx0" brushRef="#br0" timeOffset="1517.291">633 401 2937 0 0,'0'0'2588'0'0,"0"0"-161"0"0,0 0-115 0 0,0 0-100 0 0,0 0-232 0 0,0 0-367 0 0,0 0-382 0 0,0 0-362 0 0,0 0-253 0 0,0 0-121 0 0,0 0-19 0 0,0 0 59 0 0,0 0 21 0 0,7-3 32 0 0,21-8-96 0 0,0 0 0 0 0,1 2 0 0 0,0 1-1 0 0,0 2 1 0 0,1 0 0 0 0,0 2 0 0 0,0 2-1 0 0,21 0-491 0 0,-49 2 10 0 0,-1 0-1 0 0,1 0 0 0 0,-1 0 0 0 0,1 0 1 0 0,-1 0-1 0 0,1 0 0 0 0,-1 1 0 0 0,1-1 0 0 0,-1 1 1 0 0,1-1-1 0 0,-1 1 0 0 0,0-1 0 0 0,1 1 0 0 0,-1 0 1 0 0,0 0-1 0 0,1 0 0 0 0,-1-1 0 0 0,0 1 1 0 0,0 0-1 0 0,0 1 0 0 0,0-1 0 0 0,0 0 0 0 0,0 0 1 0 0,0 0-1 0 0,0 1 0 0 0,0-1 0 0 0,0 0 1 0 0,-1 1-1 0 0,1-1 0 0 0,-1 1 0 0 0,1-1 0 0 0,-1 1 1 0 0,0-1-1 0 0,1 1 0 0 0,-1-1 0 0 0,0 1 1 0 0,0-1-1 0 0,0 1 0 0 0,0-1 0 0 0,0 1 0 0 0,0-1 1 0 0,-1 1-1 0 0,1 0-9 0 0,-26 64 364 0 0,-95 81-136 0 0,120-146-229 0 0,0 0 0 0 0,1 0 1 0 0,-1-1-1 0 0,0 1 1 0 0,0 0-1 0 0,1 0 0 0 0,-1 0 1 0 0,1 0-1 0 0,-1 0 1 0 0,1 1-1 0 0,-1-1 1 0 0,1 0-1 0 0,0 0 0 0 0,-1 0 1 0 0,1 0-1 0 0,0 0 1 0 0,0 1-1 0 0,0-1 0 0 0,0 0 1 0 0,0 0-1 0 0,0 0 1 0 0,0 1-1 0 0,0-1 0 0 0,0 0 1 0 0,1 0-1 0 0,-1 0 1 0 0,0 0-1 0 0,1 0 0 0 0,-1 1 1 0 0,1-1-1 0 0,0 0 1 0 0,-1 0-1 0 0,1 0 0 0 0,0 0 1 0 0,-1-1-1 0 0,1 1 1 0 0,0 0-1 0 0,0 0 0 0 0,0 0 1 0 0,0 0-1 0 0,1 0 1 0 0,50 23-30 0 0,-34-18 26 0 0,113 53 104 0 0,-128-58-73 0 0,0 1 0 0 0,0 0-1 0 0,-1 0 1 0 0,1 0 0 0 0,-1 1 0 0 0,1-1-1 0 0,-1 0 1 0 0,0 1 0 0 0,0 0 0 0 0,0 0-1 0 0,0-1 1 0 0,0 1 0 0 0,-1 0 0 0 0,1 0-1 0 0,-1 0 1 0 0,0 1 0 0 0,0-1 0 0 0,0 0 0 0 0,0 0-1 0 0,-1 1 1 0 0,1-1 0 0 0,-1 1 0 0 0,0-1-1 0 0,0 0 1 0 0,0 1 0 0 0,0-1 0 0 0,-1 0-1 0 0,1 1 1 0 0,-2 2-27 0 0,-72 41 984 0 0,52-40-907 0 0,0-2-1 0 0,0-1 1 0 0,0 0-1 0 0,0-2 0 0 0,0 0 1 0 0,-1-2-1 0 0,-18-1-76 0 0,7 0 55 0 0,-29-19-440 0 0,62-7-8620 0 0,4 23-3048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1 240 0 0,'0'0'1810'0'0,"0"0"-643"0"0,0 0-154 0 0,0 0 177 0 0,0 0 174 0 0,0 0 47 0 0,0 0 65 0 0,0 0 21 0 0,0 0 59 0 0,0 0 16 0 0,0 0-159 0 0,16 2-194 0 0,112 10 1603 0 0,-39-12-820 0 0,346 14 1395 0 0,-231 5-2990 0 0,-167-18-438 0 0,-36-1 33 0 0,-1 0-20 0 0,0 0-3 0 0,0 0-2 0 0,0 0-50 0 0,0 0-39 0 0,0 0-29 0 0,0 0-26 0 0,-18 0-3419 0 0,-15 7-9333 0 0,25-3 4452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9:2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13675 0 0,'0'0'1331'0'0,"0"0"-596"0"0,0 0-218 0 0,0 0 217 0 0,0 0 322 0 0,0 0 195 0 0,0 0-22 0 0,0 0-118 0 0,0 0-160 0 0,37 4-135 0 0,122 11-97 0 0,-100-12-97 0 0,0-3-1 0 0,1-2 1 0 0,-1-2-1 0 0,10-5-621 0 0,74-5 547 0 0,-102 12-708 0 0,49-2 184 0 0,-33 10-4023 0 0,-51-3-1738 0 0,-2-3-6367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48:52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0 0 0,'0'0'851'0'0,"0"0"548"0"0,0 0 271 0 0,0 0 174 0 0,0 0-13 0 0,0 0-157 0 0,0 0-190 0 0,0 0-226 0 0,0 0-202 0 0,0 0-179 0 0,0 0-125 0 0,0 4 2202 0 0,88-3 2092 0 0,79-1-3181 0 0,-26-11-1023 0 0,23 3-2168 0 0,-177 11-851 0 0,6 0-196 0 0,0-2-4147 0 0,2-1-4503 0 0</inkml:trace>
  <inkml:trace contextRef="#ctx0" brushRef="#br0" timeOffset="520.908">305 288 2280 0 0,'0'0'2665'0'0,"0"0"-759"0"0,0 0-233 0 0,0 0 181 0 0,0 0 152 0 0,0 0-104 0 0,0 0-345 0 0,0 0-444 0 0,0 0-379 0 0,0 0-244 0 0,0 0-122 0 0,0 0-91 0 0,0 0-51 0 0,-8 15 1074 0 0,19 122 2467 0 0,-11 241-2133 0 0,0-363-1593 0 0,-1 0 1 0 0,0 0-1 0 0,-2-1 0 0 0,0 1 0 0 0,0-1 0 0 0,-1 1 0 0 0,-1-1 1 0 0,-6 13-42 0 0,-8-1-1585 0 0,40-38-3264 0 0,-17 9 475 0 0,1-1-7043 0 0</inkml:trace>
  <inkml:trace contextRef="#ctx0" brushRef="#br0" timeOffset="12471.727">1258 63 0 0 0,'0'0'858'0'0,"0"0"276"0"0,0 0 433 0 0,0 0 393 0 0,0 0 276 0 0,0 0-126 0 0,0 0-349 0 0,0 0-360 0 0,0 0-372 0 0,0 0-203 0 0,0 0-149 0 0,-5-3-114 0 0,5 3-559 0 0,-1-1 46 0 0,-1 0 0 0 0,1 0 0 0 0,-1 0 0 0 0,0 0 0 0 0,1 0 0 0 0,-1 0 0 0 0,0 1 0 0 0,1-1 0 0 0,-1 1 0 0 0,0-1 0 0 0,0 1 0 0 0,1-1 0 0 0,-1 1 0 0 0,0 0 0 0 0,0 0 0 0 0,0 0 0 0 0,1 0 0 0 0,-1 0 0 0 0,0 1 0 0 0,0-1 0 0 0,0 0 0 0 0,1 1 0 0 0,-1-1 0 0 0,0 1 0 0 0,1 0 0 0 0,-1-1 0 0 0,0 1 0 0 0,1 0 0 0 0,-1 0 0 0 0,1 0 0 0 0,-1 1-50 0 0,-14 11 321 0 0,0 0 1 0 0,1 2 0 0 0,1 0-1 0 0,0 0 1 0 0,1 2 0 0 0,0-1-1 0 0,2 2 1 0 0,0-1-1 0 0,1 2 1 0 0,1-1 0 0 0,0 1-1 0 0,2 1 1 0 0,-6 18-322 0 0,3 0 323 0 0,2 1-1 0 0,1 0 1 0 0,2 0 0 0 0,2 0-1 0 0,2 1 1 0 0,3 36-323 0 0,1-53 187 0 0,0-1 1 0 0,2 0-1 0 0,1 1 0 0 0,1-2 1 0 0,1 1-1 0 0,0-1 0 0 0,2 0 1 0 0,1-1-1 0 0,0 0 0 0 0,1-1 1 0 0,13 15-188 0 0,16 7 620 0 0,-41-42-661 0 0,0 1 0 0 0,0 0 0 0 0,-1 0 1 0 0,1-1-1 0 0,0 1 0 0 0,0 0 1 0 0,0 0-1 0 0,0-1 0 0 0,-1 1 0 0 0,1 0 1 0 0,0-1-1 0 0,0 1 0 0 0,0 0 0 0 0,0-1 1 0 0,0 1-1 0 0,0 0 0 0 0,0-1 1 0 0,0 1-1 0 0,0 0 0 0 0,0-1 0 0 0,0 1 1 0 0,0 0-1 0 0,0-1 0 0 0,0 1 0 0 0,0 0 1 0 0,0-1-1 0 0,1 1 0 0 0,-1 0 1 0 0,0 0-1 0 0,0-1 0 0 0,0 1 0 0 0,0 0 1 0 0,1-1-1 0 0,-1 1 0 0 0,0 0 0 0 0,0 0 1 0 0,1 0-1 0 0,-1-1 0 0 0,0 1 1 0 0,0 0-1 0 0,1 0 0 0 0,-1 0 0 0 0,0-1 1 0 0,0 1-1 0 0,1 0 0 0 0,-1 0 0 0 0,0 0 1 0 0,1 0-1 0 0,-1 0 0 0 0,0 0 1 0 0,1 0-1 0 0,-1 0 0 0 0,0 0 0 0 0,1 0 1 0 0,-1 0-1 0 0,0 0 0 0 0,1 0 0 0 0,-1 0 1 0 0,0 0-1 0 0,1 0 0 0 0,-1 0 1 0 0,0 0-1 0 0,1 0 0 0 0,-1 0 0 0 0,0 1 1 0 0,0-1-1 0 0,1 0 41 0 0,-1-28-4586 0 0,-1 6-3731 0 0,3 11-2525 0 0</inkml:trace>
  <inkml:trace contextRef="#ctx0" brushRef="#br0" timeOffset="12825.001">1829 233 8594 0 0,'0'0'2682'0'0,"0"0"-986"0"0,0 0-344 0 0,0 0 47 0 0,0 0 27 0 0,0 0-136 0 0,0 0-290 0 0,0 0-295 0 0,0 0-182 0 0,0 0-105 0 0,0 0-57 0 0,0 0-33 0 0,-13 14 5 0 0,-39 48 23 0 0,-1 50 1269 0 0,-81 200 90 0 0,18-116-1772 0 0,113-247-18589 0 0,6 43 11546 0 0</inkml:trace>
  <inkml:trace contextRef="#ctx0" brushRef="#br0" timeOffset="13210.074">1448 251 1960 0 0,'0'0'3202'0'0,"0"0"-809"0"0,0 0-263 0 0,0 0-36 0 0,0 0-41 0 0,0 0-208 0 0,0 0-393 0 0,0 0-438 0 0,0 0-402 0 0,0 0-268 0 0,0 0-40 0 0,0 0 76 0 0,0 0 111 0 0,1 9 105 0 0,2 6-198 0 0,0 0 0 0 0,2 0 1 0 0,0 0-1 0 0,0 0 0 0 0,2-1 0 0 0,0 0 1 0 0,0 0-1 0 0,2 1-398 0 0,92 157 2098 0 0,23 137-1082 0 0,-103-221-1156 0 0,-21-87 2 0 0,0-1-47 0 0,0 0-27 0 0,0 0-49 0 0,5 1-2762 0 0,1-1-759 0 0,0-5-2786 0 0,-1 1-4541 0 0</inkml:trace>
  <inkml:trace contextRef="#ctx0" brushRef="#br0" timeOffset="13525.991">1991 667 9930 0 0,'0'0'1854'0'0,"0"0"-665"0"0,0 0-291 0 0,0 0 166 0 0,0 0 190 0 0,0 0 18 0 0,0 0-132 0 0,0 0-231 0 0,0 0-221 0 0,0 0-152 0 0,0 0-125 0 0,0 0-78 0 0,2 22-44 0 0,10 103 205 0 0,-13 30 73 0 0,-5-140-1497 0 0,5-13-3742 0 0,0-1-4627 0 0,1-4 1372 0 0</inkml:trace>
  <inkml:trace contextRef="#ctx0" brushRef="#br0" timeOffset="14088.647">1919 652 2441 0 0,'0'0'3195'0'0,"0"0"-847"0"0,0 0-433 0 0,0 0-85 0 0,0 0-37 0 0,0 0-153 0 0,0 0-290 0 0,0 0-376 0 0,0 0-325 0 0,0 0-259 0 0,0 0-126 0 0,0 0 31 0 0,0 0 92 0 0,5-1 100 0 0,16-3-137 0 0,1 0-1 0 0,0 2 1 0 0,-1 0 0 0 0,1 2 0 0 0,0 0 0 0 0,0 1 0 0 0,0 2 0 0 0,15 3-350 0 0,-34-5 27 0 0,0 0 0 0 0,0 0 0 0 0,0 1 1 0 0,0 0-1 0 0,0-1 0 0 0,-1 1 0 0 0,1 0 0 0 0,0 0 1 0 0,-1 0-1 0 0,1 1 0 0 0,-1-1 0 0 0,0 1 0 0 0,0-1 1 0 0,0 1-1 0 0,0 0 0 0 0,0 0 0 0 0,-1 0 0 0 0,1 0 1 0 0,-1 0-1 0 0,0 0 0 0 0,0 0 0 0 0,0 0 0 0 0,0 0 1 0 0,0 1-1 0 0,-1-1 0 0 0,0 0 0 0 0,1 1 0 0 0,-1-1 1 0 0,0 0-1 0 0,-1 1 0 0 0,1-1 0 0 0,0 0 0 0 0,-1 0 0 0 0,0 1 1 0 0,0-1-1 0 0,0 0 0 0 0,0 0 0 0 0,0 0 0 0 0,-1 0 1 0 0,0 0-1 0 0,1 0 0 0 0,-1 0 0 0 0,0-1 0 0 0,0 1 1 0 0,0-1-1 0 0,-3 3-27 0 0,4-3 5 0 0,-3 2 3 0 0,1 1 0 0 0,-1-1 0 0 0,1 1 1 0 0,0-1-1 0 0,1 1 0 0 0,-1 0 1 0 0,1 0-1 0 0,0 0 0 0 0,0 0 1 0 0,1 0-1 0 0,-1 1 0 0 0,1-1 1 0 0,1 0-1 0 0,-1 1 0 0 0,1-1 1 0 0,-1 1-1 0 0,1-1 0 0 0,1 0 1 0 0,0 4-10 0 0,59 35 36 0 0,-37-32-24 0 0,-19-11 29 0 0,0 1 1 0 0,0 0-1 0 0,0 1 1 0 0,0-1-1 0 0,-1 1 0 0 0,1-1 1 0 0,-1 1-1 0 0,0 0 1 0 0,1 1-1 0 0,-2-1 0 0 0,1 0 1 0 0,0 1-1 0 0,-1-1 1 0 0,1 1-1 0 0,-1 0 1 0 0,0 0-1 0 0,0 0 0 0 0,-1 0 1 0 0,1 0-1 0 0,-1 1 1 0 0,0-1-1 0 0,0 0 1 0 0,0 1-1 0 0,-1-1 0 0 0,1 0 1 0 0,-1 1-1 0 0,0-1 1 0 0,-1 1-1 0 0,1-1-40 0 0,-3 1 75 0 0,-1-1-1 0 0,1 1 0 0 0,-1-1 1 0 0,0 0-1 0 0,0-1 1 0 0,-1 1-1 0 0,1-1 0 0 0,-1 0 1 0 0,0 0-1 0 0,1 0 1 0 0,-1 0-1 0 0,-1-1 0 0 0,1 0 1 0 0,0 0-1 0 0,0-1 1 0 0,-1 1-1 0 0,1-1 1 0 0,-4 0-75 0 0,-7 4 64 0 0,-5 0-37 0 0,-1-1 0 0 0,1 0-1 0 0,-1-2 1 0 0,0-1 0 0 0,0 0-1 0 0,0-2 1 0 0,-13-2-27 0 0,33 4-94 0 0,0-1-1 0 0,-1 1 0 0 0,1-1 1 0 0,0 0-1 0 0,0 0 1 0 0,-1 0-1 0 0,1 0 1 0 0,0 0-1 0 0,-1 0 0 0 0,1-1 1 0 0,0 1-1 0 0,0-1 1 0 0,0 0-1 0 0,0 0 1 0 0,-1 1-1 0 0,1-1 1 0 0,0 0-1 0 0,0-1 0 0 0,1 1 1 0 0,-1 0-1 0 0,0-1 1 0 0,0 1-1 0 0,1-1 1 0 0,-1 1-1 0 0,0-1 0 0 0,1 0 1 0 0,0 0-1 0 0,-1 0 1 0 0,1 1-1 0 0,0-1 1 0 0,0-1-1 0 0,0 1 1 0 0,0 0-1 0 0,0 0 0 0 0,1 0 1 0 0,-1 0-1 0 0,1 0 1 0 0,-1-1-1 0 0,1 1 1 0 0,0 0-1 0 0,0-1 1 0 0,0 1-1 0 0,0 0 0 0 0,0 0 1 0 0,1-1-1 0 0,-1 1 1 0 0,1 0-1 0 0,-1 0 1 0 0,1 0-1 0 0,0-1 0 0 0,0 1 1 0 0,0 0-1 0 0,0 0 95 0 0,10-9-2879 0 0,-3 3-3213 0 0,0 1-5488 0 0</inkml:trace>
  <inkml:trace contextRef="#ctx0" brushRef="#br0" timeOffset="14561.404">2481 590 10778 0 0,'0'0'2019'0'0,"0"0"-318"0"0,0 0-116 0 0,0 0-40 0 0,0 0-170 0 0,0 0-250 0 0,0 0-293 0 0,0 0-254 0 0,0 0-167 0 0,0 0-110 0 0,0 0-76 0 0,0 0 56 0 0,0 0 81 0 0,6 1 73 0 0,25 2 1 0 0,1-2-1 0 0,0-1 1 0 0,-1-2-1 0 0,1-1 1 0 0,-1-1-1 0 0,18-6-435 0 0,-27 7 49 0 0,86-2-2207 0 0,-102 7 699 0 0,-2-1-1041 0 0,0-1-4100 0 0,2 0-5090 0 0</inkml:trace>
  <inkml:trace contextRef="#ctx0" brushRef="#br0" timeOffset="14963.053">3465 259 15563 0 0,'0'0'1122'0'0,"0"0"-465"0"0,0 0-12 0 0,0 0 297 0 0,0 0 223 0 0,0 0 23 0 0,0 0-255 0 0,0 0-326 0 0,0 0-197 0 0,0 0-88 0 0,0 0-24 0 0,0 0-13 0 0,0 0-26 0 0,-10 16-39 0 0,-62 104 308 0 0,-120 211 238 0 0,39-154-1063 0 0,111-140-503 0 0,22-30-4777 0 0,20-32-8606 0 0,0 21 9130 0 0</inkml:trace>
  <inkml:trace contextRef="#ctx0" brushRef="#br0" timeOffset="15341.072">3029 251 9098 0 0,'0'0'2274'0'0,"0"0"-475"0"0,0 0-239 0 0,0 0-61 0 0,0 0-153 0 0,0 0-227 0 0,0 0-286 0 0,0 0-209 0 0,0 0-81 0 0,0 0-1 0 0,0 0-5 0 0,0 0-28 0 0,0 0-16 0 0,-2 20-23 0 0,-5 64 0 0 0,6-80-413 0 0,1-1 1 0 0,0 1 0 0 0,0-1 0 0 0,0 1-1 0 0,0-1 1 0 0,1 1 0 0 0,-1-1-1 0 0,1 1 1 0 0,0-1 0 0 0,0 1 0 0 0,0-1-1 0 0,0 0 1 0 0,1 0 0 0 0,-1 0-1 0 0,1 0 1 0 0,0 0 0 0 0,0 0 0 0 0,2 2-58 0 0,3 4 208 0 0,221 292 2080 0 0,-162-185-2204 0 0,-57-95-27 0 0,-7-18-2857 0 0,1-17-5434 0 0,-1 13-2843 0 0</inkml:trace>
  <inkml:trace contextRef="#ctx0" brushRef="#br0" timeOffset="16381.06">3727 726 4921 0 0,'0'0'3674'0'0,"0"0"-1405"0"0,0 0-601 0 0,0 0-53 0 0,0 0 19 0 0,0 0-103 0 0,0 0-282 0 0,0 0-337 0 0,0 0-287 0 0,0 0-171 0 0,0 0-70 0 0,0 0 5 0 0,-1 6-1 0 0,-4 7-185 0 0,-1-1 0 0 0,0 1 0 0 0,0-1 0 0 0,-1 0-1 0 0,-1 0 1 0 0,0-1 0 0 0,-1 0 0 0 0,-4 5-203 0 0,-23 31 236 0 0,-110 119 38 0 0,125-144-247 0 0,20-21 1 0 0,1-1 9 0 0,0 0 25 0 0,15-15 325 0 0,148-140 114 0 0,60-36-385 0 0,-223 190-114 0 0,1 1 0 0 0,-1 0 0 0 0,0 0 0 0 0,1-1 0 0 0,-1 1-1 0 0,1 0 1 0 0,-1 0 0 0 0,1-1 0 0 0,-1 1 0 0 0,1 0 0 0 0,-1 0 0 0 0,0 0 0 0 0,1 0 0 0 0,-1 0 0 0 0,1 0-1 0 0,-1 0 1 0 0,1 0 0 0 0,-1 0 0 0 0,1 0 0 0 0,-1 0 0 0 0,1 0 0 0 0,-1 0 0 0 0,1 0 0 0 0,-1 0 0 0 0,1 1-1 0 0,-1-1 1 0 0,1 0 0 0 0,-1 0 0 0 0,0 1 0 0 0,1-1 0 0 0,-1 0 0 0 0,1 0 0 0 0,-1 1 0 0 0,0-1 0 0 0,1 0-1 0 0,-1 1 1 0 0,0-1 0 0 0,1 1 0 0 0,-1-1 0 0 0,0 0 0 0 0,0 1 0 0 0,1-1 0 0 0,-1 1 0 0 0,0-1 0 0 0,0 1 0 0 0,0-1-1 0 0,0 1 1 0 0,1-1 0 0 0,-1 1 0 0 0,0-1 0 0 0,0 1 0 0 0,0-1 0 0 0,0 1 0 0 0,0-1 0 0 0,0 1 0 0 0,0-1-1 0 0,-1 0 1 0 0,1 1 0 0 0,0-1 0 0 0,0 1 0 0 0,0-1 0 0 0,0 1 0 0 0,-1-1 0 0 0,1 1 0 0 0,0-1 0 0 0,0 0-1 0 0,-1 1 1 0 0,1 0-2 0 0,1 13 51 0 0,22 107 50 0 0,2-32-81 0 0,-6 20 80 0 0,-19-108-56 0 0,-3-1 56 0 0,0 0-1 0 0,1 0 1 0 0,-1-1-1 0 0,1 1 1 0 0,-1 0-1 0 0,1-1 1 0 0,-1 1-1 0 0,1-1 0 0 0,-1 0 1 0 0,1 0-1 0 0,0 0 1 0 0,-1 0-1 0 0,1-1 1 0 0,0 1-1 0 0,0 0 1 0 0,0-1-1 0 0,0 0 1 0 0,0 1-1 0 0,0-1 0 0 0,0 0 1 0 0,0-1-100 0 0,-144-133-12 0 0,20 52-2929 0 0,120 83-3083 0 0,5 2 673 0 0,1-1-6587 0 0</inkml:trace>
  <inkml:trace contextRef="#ctx0" brushRef="#br0" timeOffset="16945.951">4182 74 0 0 0,'0'0'2785'0'0,"0"0"-848"0"0,0 0-236 0 0,0 0 148 0 0,0 0 221 0 0,0 0 47 0 0,0 0-120 0 0,0 0-315 0 0,0 0-364 0 0,0 0-279 0 0,0 0-205 0 0,0 0-88 0 0,0 0-53 0 0,-5-12-31 0 0,-13-37-46 0 0,13 37-81 0 0,5 12-103 0 0,0 0-119 0 0,0 0-69 0 0,0 0-86 0 0,0 0-42 0 0,0 0-19 0 0,1 11 186 0 0,118 211 2017 0 0,-103-177-2182 0 0,-1 0-1 0 0,-3 1 1 0 0,-2 1 0 0 0,-1 0-1 0 0,-3 0 1 0 0,-1 0-1 0 0,-3 36-117 0 0,-2-55 32 0 0,-1-1 0 0 0,-1 1 1 0 0,-1 0-1 0 0,-2-1 0 0 0,-1 0 0 0 0,-1 0 0 0 0,-1-1 0 0 0,-1 1 0 0 0,-2-2 1 0 0,-7 15-33 0 0,0-11 10 0 0,-1-1 0 0 0,-2 0 0 0 0,0-1 0 0 0,-2-2 0 0 0,-1 0 1 0 0,-1-2-1 0 0,-1 0 0 0 0,-2-1-10 0 0,16-11-89 0 0,-1-1-1 0 0,0 0 1 0 0,-1-1 0 0 0,0-1-1 0 0,0 0 1 0 0,-1-1-1 0 0,0-1 1 0 0,0 0 0 0 0,-7 1 89 0 0,7-6-1114 0 0,12-2-6650 0 0,3-2-4063 0 0</inkml:trace>
  <inkml:trace contextRef="#ctx0" brushRef="#br0" timeOffset="20513.951">4408 730 0 0 0,'0'0'1654'0'0,"0"0"-394"0"0,0 0 87 0 0,0 0 323 0 0,0 0 255 0 0,0 0 16 0 0,0 0-162 0 0,0 0-260 0 0,0 0-319 0 0,0 0-228 0 0,0 0-146 0 0,3-1 4436 0 0,15-2-3913 0 0,233-20 1947 0 0,-67-13-2702 0 0,-134 29-2499 0 0,-42 1-3000 0 0,-3 1-4038 0 0,-3 1-1898 0 0</inkml:trace>
  <inkml:trace contextRef="#ctx0" brushRef="#br0" timeOffset="20877.01">4651 406 6737 0 0,'0'0'2101'0'0,"0"0"-291"0"0,0 0-146 0 0,0 0-53 0 0,0 0-144 0 0,0 0-243 0 0,0 0-236 0 0,0 0-217 0 0,0 0-111 0 0,0 0-61 0 0,0 0-27 0 0,0 0-14 0 0,0 0-45 0 0,-1 21-22 0 0,0 69-36 0 0,21 123 1783 0 0,-19-178-2112 0 0,-2 1 0 0 0,-1-1 0 0 0,-2 1 1 0 0,-1-1-1 0 0,-2 0 0 0 0,-3 6-126 0 0,5 8-2320 0 0,28-68-4072 0 0,-14 9 552 0 0,-2 2-4824 0 0</inkml:trace>
  <inkml:trace contextRef="#ctx0" brushRef="#br0" timeOffset="21394.749">5380 63 5177 0 0,'0'0'1756'0'0,"0"0"-215"0"0,0 0 95 0 0,0 0 282 0 0,0 0 100 0 0,0 0-173 0 0,0 0-392 0 0,0 0-416 0 0,0 0-254 0 0,0 0-137 0 0,0 0-48 0 0,0 0-55 0 0,0 0-35 0 0,1-3-21 0 0,2-1-404 0 0,-3 4-39 0 0,-1 0-1 0 0,1 0 1 0 0,0 0-1 0 0,0 0 1 0 0,0 0 0 0 0,-1 0-1 0 0,1 0 1 0 0,0 0-1 0 0,0 0 1 0 0,0-1 0 0 0,0 1-1 0 0,-1 0 1 0 0,1 0-1 0 0,0 0 1 0 0,0 0 0 0 0,0 0-1 0 0,0 0 1 0 0,0 0-1 0 0,-1 0 1 0 0,1 0 0 0 0,0-1-1 0 0,0 1 1 0 0,0 0-1 0 0,0 0 1 0 0,0 0 0 0 0,0 0-1 0 0,0 0 1 0 0,0-1-1 0 0,-1 1 1 0 0,1 0-44 0 0,-17 17 245 0 0,-1 0 1 0 0,2 2-1 0 0,1 0 1 0 0,0 1-1 0 0,1 0 0 0 0,1 1 1 0 0,2 0-1 0 0,0 1 0 0 0,1 1 1 0 0,-3 9-246 0 0,-15 42 264 0 0,2 0 0 0 0,5 2 1 0 0,2 0-1 0 0,4 1 0 0 0,3 1 1 0 0,2 15-265 0 0,8-73 45 0 0,0-1 1 0 0,1 0 0 0 0,1 1 0 0 0,1-1 0 0 0,0 1 0 0 0,2-1 0 0 0,0 0 0 0 0,1 0 0 0 0,1 0-1 0 0,1 0 1 0 0,1-1 0 0 0,0 0 0 0 0,1 0 0 0 0,1-1 0 0 0,1 0 0 0 0,0 0 0 0 0,4 2-46 0 0,-7-9 41 0 0,1-1 1 0 0,1 0-1 0 0,-1 0 1 0 0,1-1 0 0 0,1 0-1 0 0,-1-1 1 0 0,2 0-1 0 0,-1-1 1 0 0,1 0 0 0 0,-1 0-1 0 0,4 0-41 0 0,-9-42-3587 0 0,-5 20 1648 0 0,0-5-1388 0 0,0 7-3148 0 0,2 6-4843 0 0</inkml:trace>
  <inkml:trace contextRef="#ctx0" brushRef="#br0" timeOffset="21994.868">5645 292 9826 0 0,'0'0'2346'0'0,"0"0"-494"0"0,0 0-306 0 0,0 0-20 0 0,0 0-2 0 0,0 0-138 0 0,0 0-266 0 0,0 0-316 0 0,0 0-281 0 0,0 0-167 0 0,0 0-111 0 0,0 0-35 0 0,0 0 40 0 0,-1 4 42 0 0,-35 198 1889 0 0,-30 148-1306 0 0,18-160-618 0 0,39-159-185 0 0,40-31 440 0 0,124-30 416 0 0,-18 15-693 0 0,-92 12-164 0 0,-45 3-75 0 0,0 0 23 0 0,0 0 3 0 0,0 0-30 0 0,0 0-12 0 0,0 0-10 0 0,0 0 16 0 0,0 0-2 0 0,0 0-45 0 0,0 0-61 0 0,-1-9-3132 0 0,0 3-7133 0 0,1 2-2170 0 0</inkml:trace>
  <inkml:trace contextRef="#ctx0" brushRef="#br0" timeOffset="24302.085">5969 708 752 0 0,'0'0'2065'0'0,"0"0"-418"0"0,0 0-96 0 0,0 0 68 0 0,0 0 65 0 0,0 0-69 0 0,0 0-209 0 0,0 0-259 0 0,0 0-182 0 0,0 0-101 0 0,0 0-46 0 0,6-2-14 0 0,187-5 5397 0 0,-120 8-5857 0 0,-3-1-148 0 0,-170 0-98 0 0,-28 15-22 0 0,116-14 136 0 0,22 2 54 0 0,23 0 75 0 0,175-13 866 0 0,-72 9-1018 0 0,-128 4-1682 0 0,-10-2-2880 0 0,-4-1-4427 0 0,5 0-2601 0 0</inkml:trace>
  <inkml:trace contextRef="#ctx0" brushRef="#br0" timeOffset="24749.108">7112 288 5913 0 0,'0'0'3618'0'0,"0"0"-1659"0"0,0 0-616 0 0,0 0 115 0 0,0 0 122 0 0,0 0-73 0 0,0 0-289 0 0,0 0-405 0 0,0 0-223 0 0,0 0-66 0 0,0 0-48 0 0,0 0-33 0 0,0 0-16 0 0,-14 12-2 0 0,-90 87 1267 0 0,24 48 37 0 0,48-90-1637 0 0,11-18 22 0 0,-1 0 0 0 0,-3-2 0 0 0,0 0-1 0 0,-3-2 1 0 0,-14 14-114 0 0,-84 62-546 0 0,125-111 455 0 0,1-1 1 0 0,0 1-1 0 0,0-1 1 0 0,0 1 0 0 0,0-1-1 0 0,0 1 1 0 0,0 0 0 0 0,-1-1-1 0 0,1 1 1 0 0,0-1 0 0 0,0 1-1 0 0,0 0 1 0 0,-1-1 0 0 0,1 1-1 0 0,0 0 1 0 0,-1-1 0 0 0,1 1-1 0 0,0 0 1 0 0,-1-1 0 0 0,1 1-1 0 0,0 0 1 0 0,-1 0-1 0 0,1-1 1 0 0,-1 1 0 0 0,1 0-1 0 0,-1 0 1 0 0,1 0 0 0 0,0 0-1 0 0,-1 0 1 0 0,1-1 0 0 0,-1 1-1 0 0,1 0 1 0 0,-1 0 0 0 0,1 0-1 0 0,-1 0 1 0 0,1 0 0 0 0,0 0-1 0 0,-1 1 1 0 0,1-1-1 0 0,-1 0 1 0 0,1 0 0 0 0,-1 0-1 0 0,1 0 1 0 0,-1 0 0 0 0,1 1-1 0 0,0-1 1 0 0,-1 0 0 0 0,1 0-1 0 0,0 1 1 0 0,-1-1 0 0 0,1 0-1 0 0,0 1 1 0 0,-1-1 0 0 0,1 0-1 0 0,0 1 1 0 0,-1-1 0 0 0,1 0-1 0 0,0 1 1 0 0,0-1-1 0 0,0 1 1 0 0,-1-1 0 0 0,1 1 90 0 0,14-39-7042 0 0,-13 35 6907 0 0,22-48-10897 0 0,-18 43 9013 0 0</inkml:trace>
  <inkml:trace contextRef="#ctx0" brushRef="#br0" timeOffset="25136.134">6645 321 4753 0 0,'0'0'2485'0'0,"0"0"-162"0"0,0 0-123 0 0,0 0-105 0 0,0 0-148 0 0,0 0-306 0 0,0 0-352 0 0,0 0-254 0 0,0 0-205 0 0,0 0-149 0 0,0 0-125 0 0,0 0-109 0 0,-2-7-106 0 0,-3-14-134 0 0,3 14 45 0 0,4 20 266 0 0,43 64 1462 0 0,154 211 631 0 0,-119-120-2166 0 0,-32-54-265 0 0,-43-102-168 0 0,9 24 66 0 0,-13-37-147 0 0,-1 1 0 0 0,0 0 0 0 0,0 0 0 0 0,1 0 0 0 0,-1-1 0 0 0,0 1 0 0 0,1 0 0 0 0,-1 0 0 0 0,0 0 0 0 0,1 0 0 0 0,-1 0 0 0 0,0 0 0 0 0,0 0 0 0 0,1 0 0 0 0,-1 0 0 0 0,0-1 0 0 0,1 1 0 0 0,-1 0 0 0 0,0 1-1 0 0,1-1 1 0 0,-1 0 0 0 0,0 0 0 0 0,1 0 0 0 0,-1 0 0 0 0,0 0 0 0 0,1 0 0 0 0,-1 0 0 0 0,0 0 0 0 0,1 1 0 0 0,-1-1 0 0 0,0 0 0 0 0,0 0 0 0 0,1 0 0 0 0,-1 0 0 0 0,0 1 0 0 0,0-1 0 0 0,1 0 0 0 0,-1 0 0 0 0,0 1 0 0 0,0-1 0 0 0,0 0 0 0 0,1 1 0 0 0,-1-1 0 0 0,0 0 0 0 0,0 0 0 0 0,0 1 0 0 0,0-1-1 0 0,0 0 1 0 0,0 1 0 0 0,0-1 0 0 0,0 1 69 0 0,11-15-11385 0 0,-9 13-551 0 0</inkml:trace>
  <inkml:trace contextRef="#ctx0" brushRef="#br0" timeOffset="25981.824">7243 833 2497 0 0,'0'0'3335'0'0,"0"0"-1277"0"0,0 0-370 0 0,0 0 151 0 0,0 0 75 0 0,0 0-140 0 0,0 0-326 0 0,0 0-365 0 0,0 0-255 0 0,0 0-160 0 0,0 0-80 0 0,0 0-90 0 0,0 0-40 0 0,-7 11-45 0 0,-40 74 571 0 0,-38 105 211 0 0,58-142-1013 0 0,27-47-156 0 0,0-1 23 0 0,0 0-8 0 0,0 0 66 0 0,0 0 42 0 0,5-30 601 0 0,27-30-671 0 0,2 2-1 0 0,4 0 1 0 0,1 3 0 0 0,23-23-79 0 0,15-2 68 0 0,-77 79-69 0 0,1 0 0 0 0,0 0 0 0 0,0 0 1 0 0,-1 0-1 0 0,1 1 0 0 0,0-1 0 0 0,0 0 0 0 0,0 0 1 0 0,0 0-1 0 0,0 1 0 0 0,0-1 0 0 0,1 0 1 0 0,-1 1-1 0 0,0-1 0 0 0,0 1 0 0 0,0 0 1 0 0,1-1-1 0 0,-1 1 0 0 0,0 0 0 0 0,0 0 0 0 0,1 0 1 0 0,-1-1-1 0 0,0 1 0 0 0,0 1 0 0 0,1-1 1 0 0,-1 0-1 0 0,0 0 0 0 0,0 0 0 0 0,1 1 0 0 0,-1-1 1 0 0,0 0-1 0 0,0 1 0 0 0,0-1 0 0 0,1 1 1 0 0,-1 0-1 0 0,0-1 0 0 0,0 1 0 0 0,0 0 1 0 0,0 0-1 0 0,0 0 0 0 0,0-1 0 0 0,-1 1 0 0 0,1 0 1 0 0,0 0-1 0 0,0 0 0 0 0,-1 1 0 0 0,1-1 1 0 0,0 0-1 0 0,-1 0 0 0 0,1 0 0 0 0,-1 0 0 0 0,0 0 1 0 0,1 1-1 0 0,-1-1 0 0 0,0 0 0 0 0,0 0 1 0 0,1 1-1 0 0,-1-1 0 0 0,0 0 0 0 0,0 1 0 0 0,-1-1 1 0 0,1 0-1 0 0,0 0 0 0 0,0 1 0 0 0,-1-1 1 0 0,1 0-1 0 0,0 0 0 0 0,-1 0 0 0 0,0 1 1 0 0,1 24 52 0 0,-1 14 18 0 0,2-1 0 0 0,2 1-1 0 0,1 0 1 0 0,8 29-70 0 0,-3-7 712 0 0,-34-62 250 0 0,-115-82-579 0 0,90 46-418 0 0,31 25-325 0 0,-10-6-105 0 0,16 2-7660 0 0,13 14-3794 0 0</inkml:trace>
  <inkml:trace contextRef="#ctx0" brushRef="#br0" timeOffset="30645.918">7471 108 0 0 0,'0'0'487'0'0,"0"0"586"0"0,0 0 373 0 0,0 0 250 0 0,0 0 118 0 0,0 0-52 0 0,0 0-121 0 0,0 0-166 0 0,0 0-212 0 0,0 0-169 0 0,-1-5-155 0 0,-5-15-106 0 0,4 15-62 0 0,2 5-76 0 0,0 0-91 0 0,0 0-109 0 0,0 0-120 0 0,26 23 1566 0 0,66 55 213 0 0,-65-53-1963 0 0,-2 1 1 0 0,-1 1-1 0 0,-1 1 0 0 0,-2 1 0 0 0,0 1 1 0 0,-2 0-1 0 0,-2 2 0 0 0,0 0 0 0 0,-2 1 1 0 0,-2 1-1 0 0,-1 0 0 0 0,-2 1 0 0 0,-1 0 1 0 0,-1 0-1 0 0,1 32-191 0 0,-8-47 96 0 0,-1 0 0 0 0,-1 0 0 0 0,-1 0 0 0 0,-1-1 0 0 0,-1 1 0 0 0,0-1 0 0 0,-5 10-96 0 0,-2 0 80 0 0,-1-1-1 0 0,-2 0 1 0 0,-1-1 0 0 0,-1-1 0 0 0,-1 0-1 0 0,-1-1 1 0 0,-2-1 0 0 0,0-1-1 0 0,-18 16-79 0 0,-44 42 126 0 0,47-48-468 0 0,35-33 138 0 0,0 0-90 0 0,0 0-96 0 0,21-26-2088 0 0,1 3 329 0 0,1-1-4748 0 0,-13 13-4418 0 0</inkml:trace>
  <inkml:trace contextRef="#ctx0" brushRef="#br0" timeOffset="31285.002">8029 398 7642 0 0,'0'0'2939'0'0,"0"0"-900"0"0,0 0-408 0 0,0 0-71 0 0,0 0 6 0 0,0 0-108 0 0,0 0-217 0 0,0 0-207 0 0,0 0-218 0 0,0 0-192 0 0,0 0-165 0 0,0 0-86 0 0,0 0-37 0 0,-1-4 4 0 0,-5-14 22 0 0,32 1 657 0 0,-2 6-815 0 0,0 2 1 0 0,1 1 0 0 0,0 1-1 0 0,0 1 1 0 0,1 1-1 0 0,0 2 1 0 0,0 0-1 0 0,0 2 1 0 0,0 1 0 0 0,9 1-205 0 0,-33 0 3 0 0,1-1 1 0 0,-1 1 0 0 0,1 0-1 0 0,-1 0 1 0 0,0 0 0 0 0,0 0 0 0 0,0 1-1 0 0,1-1 1 0 0,-1 1 0 0 0,0-1 0 0 0,0 1-1 0 0,-1-1 1 0 0,1 1 0 0 0,0 0-1 0 0,-1 0 1 0 0,1 0 0 0 0,-1 0 0 0 0,1 0-1 0 0,-1 1 1 0 0,0-1 0 0 0,0 0 0 0 0,0 1-1 0 0,0-1 1 0 0,-1 0 0 0 0,1 1-1 0 0,0-1 1 0 0,-1 1 0 0 0,0-1 0 0 0,0 1-1 0 0,1-1 1 0 0,-2 3-4 0 0,-17 77 189 0 0,-169 172 86 0 0,81-123-217 0 0,102-126-57 0 0,-1 1 0 0 0,1-1 0 0 0,0 1 0 0 0,0 0 0 0 0,1 0 0 0 0,0 0-1 0 0,0 0 1 0 0,0 0 0 0 0,1 1 0 0 0,0-1 0 0 0,0 1 0 0 0,1-1 0 0 0,0 1 0 0 0,0 0 0 0 0,0 0 0 0 0,1 0 0 0 0,0 0 0 0 0,0-1-1 0 0,1 1 1 0 0,0 0 0 0 0,0 0 0 0 0,0 0 0 0 0,1-1 0 0 0,0 1 0 0 0,1-1 0 0 0,-1 0 0 0 0,1 1 0 0 0,0-1 0 0 0,3 3-1 0 0,0-4 37 0 0,0 0 0 0 0,1-1 1 0 0,0 0-1 0 0,0 0 0 0 0,0 0 0 0 0,1-1 1 0 0,-1 0-1 0 0,1 0 0 0 0,0-1 0 0 0,-1 0 1 0 0,1 0-1 0 0,0-1 0 0 0,0 0 1 0 0,0 0-1 0 0,0-1 0 0 0,0 0 0 0 0,8-1-37 0 0,141-26 392 0 0,-146 25-408 0 0,95-28-2500 0 0,-100 24-214 0 0,-5 1-5084 0 0,-1 2-4435 0 0</inkml:trace>
  <inkml:trace contextRef="#ctx0" brushRef="#br0" timeOffset="34798.13">647 1543 2569 0 0,'0'0'1683'0'0,"0"0"-40"0"0,0 0 204 0 0,0 0 238 0 0,0 0 104 0 0,0 0-99 0 0,0 0-354 0 0,0 0-317 0 0,0 0-271 0 0,0 0-209 0 0,0 0-139 0 0,0 0-70 0 0,-20-12-82 0 0,-61-40-72 0 0,30 38 279 0 0,42 16-672 0 0,-11 2 109 0 0,0 1 1 0 0,1 1-1 0 0,-1 1 1 0 0,1 0-1 0 0,0 2 1 0 0,1 0-1 0 0,0 1 1 0 0,1 1-1 0 0,-14 11-292 0 0,23-17 83 0 0,-2 1-27 0 0,0 1 0 0 0,0 1 0 0 0,1-1 0 0 0,0 1 0 0 0,1 1 0 0 0,0 0 0 0 0,0 0 0 0 0,1 1 0 0 0,0-1 0 0 0,0 2 0 0 0,1-1 0 0 0,1 1 0 0 0,0 0 0 0 0,0 0 0 0 0,1 0 0 0 0,1 0 0 0 0,-1 1 0 0 0,2 0 0 0 0,0 0 0 0 0,0-1 0 0 0,1 1 0 0 0,1 0 0 0 0,0 3-56 0 0,-2-4 24 0 0,1 1 0 0 0,1 0 0 0 0,0 0 0 0 0,0 0 0 0 0,1-1-1 0 0,1 1 1 0 0,0 0 0 0 0,0-1 0 0 0,1 1 0 0 0,1-1 0 0 0,0 0 0 0 0,1 0 0 0 0,0 0 0 0 0,0-1-1 0 0,1 0 1 0 0,0 0 0 0 0,1 0 0 0 0,0 0 0 0 0,1-1 0 0 0,0-1 0 0 0,0 1 0 0 0,3 0-24 0 0,1 1 16 0 0,0-2 0 0 0,1 1 1 0 0,0-2-1 0 0,1 0 0 0 0,0 0 1 0 0,0-1-1 0 0,0-1 0 0 0,1 0 1 0 0,0-1-1 0 0,0-1 0 0 0,0 0 1 0 0,6-1-17 0 0,8-1-210 0 0,1-1 1 0 0,-1-2-1 0 0,1-1 1 0 0,-1-2-1 0 0,0 0 1 0 0,0-2-1 0 0,9-5 210 0 0,39-16-3812 0 0,-4-5-4582 0 0,-50 21-3325 0 0</inkml:trace>
  <inkml:trace contextRef="#ctx0" brushRef="#br0" timeOffset="35087.138">1045 1739 10082 0 0,'0'0'2295'0'0,"0"0"-608"0"0,0 0-382 0 0,0 0-97 0 0,0 0-7 0 0,0 0-95 0 0,0 0-180 0 0,0 0-198 0 0,0 0-165 0 0,0 0-133 0 0,0 0-70 0 0,0 0-54 0 0,0 0-45 0 0,-27 33-19 0 0,-78 102-12 0 0,79-90-55 0 0,31-31-10 0 0,0-9-86 0 0,-1 2 3 0 0,0-1 0 0 0,1 0 0 0 0,0 0 0 0 0,0-1 0 0 0,0 1 0 0 0,1-1 0 0 0,-1 0 0 0 0,1-1 0 0 0,1 1 0 0 0,-1-1 0 0 0,0 0 0 0 0,1-1 0 0 0,0 1 0 0 0,0-1 0 0 0,0-1 0 0 0,0 1 0 0 0,0-1 0 0 0,1-1 0 0 0,-1 1 0 0 0,1-1 0 0 0,-1-1 0 0 0,1 1 0 0 0,-1-1 0 0 0,7-1-82 0 0,-4 2 68 0 0,1 0 0 0 0,-1-1 0 0 0,1-1 0 0 0,-1 0 0 0 0,0 0 0 0 0,1-1 1 0 0,-1 0-1 0 0,0-1 0 0 0,0 0 0 0 0,0-1 0 0 0,-1 0 0 0 0,1 0 0 0 0,-1-1 0 0 0,0 0 0 0 0,0-1 0 0 0,0 0 0 0 0,-1 0 0 0 0,0-1 0 0 0,0 0 0 0 0,-1-1 0 0 0,0 1 0 0 0,0-1 0 0 0,-1-1 0 0 0,0 1 0 0 0,0-1 0 0 0,2-6-68 0 0,-6 9-8 0 0,0 1 0 0 0,0-1 1 0 0,-1 1-1 0 0,0-1 0 0 0,0 0 0 0 0,-1 0 1 0 0,1 1-1 0 0,-1-1 0 0 0,0 0 1 0 0,-1 0-1 0 0,1 0 0 0 0,-1 1 0 0 0,-1-1 1 0 0,1 0-1 0 0,-1 1 0 0 0,0-1 0 0 0,0 1 1 0 0,0 0-1 0 0,-1 0 0 0 0,0-1 1 0 0,0 2-1 0 0,0-1 0 0 0,0 0 0 0 0,-1 1 1 0 0,0-1-1 0 0,0 1 0 0 0,0 0 0 0 0,-1 0 1 0 0,-1 0 7 0 0,-5-5-273 0 0,0 1 0 0 0,-1 0 1 0 0,-1 1-1 0 0,1 0 0 0 0,-1 1 0 0 0,0 1 1 0 0,-1 0-1 0 0,1 1 0 0 0,-1 0 0 0 0,-9-1 273 0 0,-46-2-9221 0 0,55 7-2323 0 0</inkml:trace>
  <inkml:trace contextRef="#ctx0" brushRef="#br0" timeOffset="35535.652">1387 2103 11178 0 0,'0'0'2214'0'0,"0"0"-449"0"0,0 0-217 0 0,0 0-124 0 0,0 0-156 0 0,0 0-190 0 0,0 0-227 0 0,0 0-182 0 0,0 0-102 0 0,0 0-43 0 0,0 0-69 0 0,0 0-58 0 0,9-31-64 0 0,30-98-80 0 0,-6 57 95 0 0,-18 49-291 0 0,0 2 0 0 0,1 0 0 0 0,1 1 0 0 0,1 1-1 0 0,1 0 1 0 0,20-16-57 0 0,-39 36-15 0 0,0-1-1 0 0,0 0 1 0 0,1 0-1 0 0,-1 1 1 0 0,0-1-1 0 0,0 0 1 0 0,0 0-1 0 0,0 1 1 0 0,0-1-1 0 0,0 0 1 0 0,0 0-1 0 0,0 0 1 0 0,1 1-1 0 0,-1-1 1 0 0,0 0-1 0 0,0 0 1 0 0,0 0-1 0 0,0 1 1 0 0,1-1-1 0 0,-1 0 1 0 0,0 0-1 0 0,0 0 1 0 0,0 0-1 0 0,1 0 1 0 0,-1 0-1 0 0,0 0 1 0 0,0 1-1 0 0,0-1 1 0 0,1 0-1 0 0,-1 0 1 0 0,0 0-1 0 0,0 0 1 0 0,1 0-1 0 0,-1 0 1 0 0,0 0-1 0 0,0 0 1 0 0,1 0-1 0 0,-1 0 1 0 0,0 0-1 0 0,0 0 1 0 0,1 0-1 0 0,-1 0 1 0 0,0-1-1 0 0,0 1 1 0 0,0 0-1 0 0,1 0 1 0 0,-1 0-1 0 0,0 0 1 0 0,0 0-1 0 0,0 0 1 0 0,1-1-1 0 0,-1 1 0 0 0,0 0 1 0 0,0 0-1 0 0,0 0 1 0 0,1-1 15 0 0,-1 13 15 0 0,3 51-51 0 0,-4-54 32 0 0,1 1-1 0 0,0-1 0 0 0,1 1 0 0 0,0-1 0 0 0,0 0 0 0 0,1 1 1 0 0,0-1-1 0 0,1 0 0 0 0,0 0 0 0 0,1 0 0 0 0,-1 0 1 0 0,4 4 4 0 0,-4-10 48 0 0,0 1 1 0 0,0 0 0 0 0,1-1 0 0 0,-1 0-1 0 0,1 0 1 0 0,0 0 0 0 0,0 0 0 0 0,0-1-1 0 0,0 1 1 0 0,0-1 0 0 0,1 0 0 0 0,-1-1-1 0 0,1 1 1 0 0,-1-1 0 0 0,1 0 0 0 0,0 0 0 0 0,-1 0-1 0 0,1 0 1 0 0,0-1 0 0 0,0 0 0 0 0,-1 0-1 0 0,1 0 1 0 0,0-1 0 0 0,0 1 0 0 0,-1-1-1 0 0,1 0 1 0 0,0-1 0 0 0,-1 1 0 0 0,1-1 0 0 0,-1 0-1 0 0,0 0 1 0 0,1 0 0 0 0,-1 0 0 0 0,0-1-1 0 0,-1 0 1 0 0,1 0 0 0 0,0 0 0 0 0,-1 0-1 0 0,1-1 1 0 0,-1 1 0 0 0,0-1 0 0 0,0 0 0 0 0,-1 0-1 0 0,1 0-48 0 0,11-12 60 0 0,0 0 0 0 0,-2-1-1 0 0,0 0 1 0 0,-1-1 0 0 0,0 0 0 0 0,-2-1-1 0 0,0 0 1 0 0,-1-1 0 0 0,-1 1 0 0 0,-1-1-1 0 0,0-1 1 0 0,-2 1 0 0 0,-1-1-1 0 0,2-20-59 0 0,-5 39-529 0 0,-1-5-851 0 0,0 6-2743 0 0,-1 0-3587 0 0,0 1-4508 0 0</inkml:trace>
  <inkml:trace contextRef="#ctx0" brushRef="#br0" timeOffset="35997.08">2457 1588 5145 0 0,'0'0'3517'0'0,"0"0"-1330"0"0,0 0-309 0 0,0 0 94 0 0,0 0-79 0 0,0 0-265 0 0,0 0-380 0 0,0 0-302 0 0,0 0-226 0 0,0 0-153 0 0,0 0-147 0 0,0 0-146 0 0,0 0-75 0 0,-11-11-48 0 0,-34-32 6 0 0,44 42-148 0 0,0 0 1 0 0,0 0-1 0 0,0 1 0 0 0,0-1 0 0 0,-1 0 1 0 0,1 1-1 0 0,0-1 0 0 0,-1 1 0 0 0,1-1 1 0 0,0 1-1 0 0,-1 0 0 0 0,1 0 0 0 0,0 0 0 0 0,-1 0 1 0 0,1 0-1 0 0,-1 0 0 0 0,1 0 0 0 0,0 0 1 0 0,-1 0-1 0 0,1 0 0 0 0,0 1 0 0 0,-1-1 0 0 0,1 1 1 0 0,0-1-1 0 0,-1 1 0 0 0,1-1 0 0 0,0 1 1 0 0,0 0-1 0 0,0 0-9 0 0,-7 2 68 0 0,-13 4 87 0 0,0 1-1 0 0,1 1 0 0 0,0 1 1 0 0,1 0-1 0 0,0 2 0 0 0,0 0 1 0 0,1 1-1 0 0,-5 6-154 0 0,22-19-3 0 0,0 1 0 0 0,0 0 0 0 0,0 1 1 0 0,0-1-1 0 0,0 0 0 0 0,0 0 0 0 0,1 0 0 0 0,-1 0 0 0 0,0 1 0 0 0,1-1 0 0 0,-1 0 0 0 0,1 1 0 0 0,-1-1 0 0 0,1 0 0 0 0,0 1 0 0 0,0-1 1 0 0,-1 1-1 0 0,1-1 0 0 0,0 0 0 0 0,0 1 0 0 0,0-1 0 0 0,1 1 0 0 0,-1-1 0 0 0,0 0 0 0 0,0 1 0 0 0,1-1 0 0 0,-1 1 0 0 0,1-1 0 0 0,-1 0 1 0 0,1 0-1 0 0,0 1 0 0 0,-1-1 0 0 0,1 0 0 0 0,0 0 0 0 0,0 0 0 0 0,0 0 0 0 0,0 0 0 0 0,0 0 0 0 0,0 0 0 0 0,0 0 0 0 0,0 0 0 0 0,0 0 1 0 0,0 0-1 0 0,1-1 3 0 0,62 35-48 0 0,-57-31 64 0 0,-1-3-9 0 0,0 0 0 0 0,-1 1 0 0 0,1 0 0 0 0,0 0 1 0 0,-1 1-1 0 0,0 0 0 0 0,0-1 0 0 0,0 2 0 0 0,0-1 0 0 0,0 1 0 0 0,-1-1 0 0 0,1 1 0 0 0,-1 0 0 0 0,0 1 0 0 0,0-1 0 0 0,0 1 0 0 0,-1 0 0 0 0,0 0 0 0 0,0 0 0 0 0,0 0 1 0 0,-1 1-1 0 0,1-1 0 0 0,-1 1 0 0 0,0-1 0 0 0,-1 1 0 0 0,0 0 0 0 0,1 2-7 0 0,-5 2 50 0 0,-1-1 1 0 0,0 1-1 0 0,0-1 0 0 0,-1 0 1 0 0,0 0-1 0 0,0-1 0 0 0,-1 0 1 0 0,0 0-1 0 0,-1 0 0 0 0,0-1 1 0 0,0 0-1 0 0,-1 0 1 0 0,1 0-1 0 0,-2-1 0 0 0,1-1 1 0 0,0 1-1 0 0,-1-1 0 0 0,0-1 1 0 0,0 1-1 0 0,-1-2 0 0 0,-1 1-50 0 0,-25 16-71 0 0,-49 22-2948 0 0,82-41 2330 0 0,2-1-3835 0 0,1-1-4663 0 0,0-2 1116 0 0</inkml:trace>
  <inkml:trace contextRef="#ctx0" brushRef="#br0" timeOffset="36256.1">2808 1444 14699 0 0,'0'0'1938'0'0,"0"0"-751"0"0,0 0-342 0 0,0 0 153 0 0,0 0 218 0 0,0 0 107 0 0,0 0-119 0 0,0 0-253 0 0,0 0-188 0 0,0 0-139 0 0,-13 38-81 0 0,-43 117-108 0 0,18-43 66 0 0,29-84-475 0 0,1 0 0 0 0,1 1 0 0 0,1 0 0 0 0,2 0 0 0 0,1 1 0 0 0,1-1 0 0 0,2 1 0 0 0,2 18-26 0 0,0-38-120 0 0,0 1-1 0 0,1-1 1 0 0,0 0-1 0 0,1 0 1 0 0,0-1-1 0 0,0 1 1 0 0,1-1-1 0 0,0 1 1 0 0,1-2-1 0 0,0 1 1 0 0,4 3 120 0 0,-12-15-7584 0 0,-3-5 1637 0 0,1 1-5440 0 0</inkml:trace>
  <inkml:trace contextRef="#ctx0" brushRef="#br0" timeOffset="36823.28">2414 1731 14539 0 0,'0'0'2491'0'0,"0"0"-700"0"0,0 0-597 0 0,0 0-275 0 0,0 0-148 0 0,0 0-130 0 0,0 0-138 0 0,0 0-82 0 0,0 0-34 0 0,0 0 16 0 0,0 0 12 0 0,0 0-78 0 0,26 1-66 0 0,86 4-63 0 0,419 8-2167 0 0,-366-24-3793 0 0,-153 9 7544 0 0,-23 5 1558 0 0,-16 7-1709 0 0,-109 82-277 0 0,116-76-1326 0 0,11-11-35 0 0,0 1-1 0 0,1 0 0 0 0,-1 1 1 0 0,1 0-1 0 0,1 0 0 0 0,-1 1 1 0 0,1 0-1 0 0,1 0 0 0 0,-1 1 0 0 0,1 0 1 0 0,1 0-1 0 0,0 0 0 0 0,0 1 1 0 0,1-1-1 0 0,0 1 0 0 0,1 0 1 0 0,0 1-1 0 0,-2 8-2 0 0,7-16 14 0 0,0-1 0 0 0,0 0 0 0 0,0 1 1 0 0,0-1-1 0 0,0 0 0 0 0,0 0 0 0 0,1-1 0 0 0,-1 1 1 0 0,1 0-1 0 0,-1-1 0 0 0,1 1 0 0 0,0-1 0 0 0,0 0 0 0 0,0 0 1 0 0,-1 0-1 0 0,1 0 0 0 0,0-1 0 0 0,0 1 0 0 0,0-1 1 0 0,0 1-1 0 0,0-1 0 0 0,0 0 0 0 0,0-1 0 0 0,0 1 0 0 0,0 0 1 0 0,0-1-1 0 0,0 1 0 0 0,0-1 0 0 0,0 0 0 0 0,0 0 1 0 0,0 0-1 0 0,-1-1 0 0 0,3 0-14 0 0,21-12 127 0 0,-1-2-1 0 0,0-1 1 0 0,-1 0 0 0 0,-1-2-1 0 0,0-1 1 0 0,-2 0 0 0 0,0-2-1 0 0,-2 0 1 0 0,2-4-127 0 0,28-29 162 0 0,-47 52-164 0 0,1 0 0 0 0,0 1 1 0 0,-1-1-1 0 0,1 0 0 0 0,0 1 1 0 0,0 0-1 0 0,0 0 1 0 0,1 0-1 0 0,-1 0 0 0 0,1 0 1 0 0,-1 1-1 0 0,1-1 1 0 0,-1 1-1 0 0,1 0 0 0 0,0 0 1 0 0,-1 1-1 0 0,1-1 1 0 0,0 1-1 0 0,1-1 2 0 0,6 46-177 0 0,-11 90-1736 0 0,19-92-1692 0 0,-11-31-1556 0 0,-2-4-6464 0 0</inkml:trace>
  <inkml:trace contextRef="#ctx0" brushRef="#br0" timeOffset="37193.314">3589 2007 15419 0 0,'0'0'2198'0'0,"0"0"-530"0"0,0 0-321 0 0,0 0-221 0 0,0 0-102 0 0,0 0-164 0 0,0 0-182 0 0,0 0-109 0 0,0 0-99 0 0,0 0-58 0 0,0 0-59 0 0,0 0-65 0 0,0 0-86 0 0,15-23-49 0 0,47-72-16 0 0,-17 44 35 0 0,0 33-304 0 0,-32 51-321 0 0,-6 18 293 0 0,-7-46 153 0 0,0-1 0 0 0,0 0 1 0 0,0 1-1 0 0,0-1 0 0 0,1 0 1 0 0,0 0-1 0 0,0 1 0 0 0,0-1 1 0 0,1 0-1 0 0,-1 0 0 0 0,1 0 1 0 0,0 0-1 0 0,0-1 1 0 0,0 1-1 0 0,1 0 0 0 0,-1-1 1 0 0,1 0-1 0 0,0 1 7 0 0,3 0 38 0 0,-1 0-1 0 0,0-1 1 0 0,1 0 0 0 0,0 0 0 0 0,0-1-1 0 0,0 1 1 0 0,0-1 0 0 0,0-1 0 0 0,0 1-1 0 0,0-1 1 0 0,1 0 0 0 0,-1 0-1 0 0,1-1 1 0 0,-1 0 0 0 0,0 0 0 0 0,1-1-1 0 0,-1 1 1 0 0,0-1 0 0 0,1-1 0 0 0,-1 1-1 0 0,0-1 1 0 0,0 0 0 0 0,0-1 0 0 0,0 1-1 0 0,0-1 1 0 0,-1 0 0 0 0,1-1-1 0 0,-1 1 1 0 0,0-1 0 0 0,0 0 0 0 0,0 0-1 0 0,-1-1 1 0 0,1 1 0 0 0,0-3-38 0 0,25-25 183 0 0,-1-1 0 0 0,-2-1 0 0 0,-1-1 0 0 0,14-30-183 0 0,-12 10-1468 0 0,-15 28-7234 0 0,-9 22-3569 0 0</inkml:trace>
  <inkml:trace contextRef="#ctx0" brushRef="#br0" timeOffset="37455.009">4541 1297 19860 0 0,'0'0'1271'0'0,"0"0"-361"0"0,0 0-93 0 0,0 0 75 0 0,0 0 106 0 0,0 0-35 0 0,0 0-123 0 0,0 0-152 0 0,0 0-190 0 0,0 0-108 0 0,0 0-80 0 0,4 32-69 0 0,11 101-78 0 0,-22-34 14 0 0,-22 182-181 0 0,25-168-7209 0 0,1-130 2679 0 0,-2 5-3463 0 0,2 5-1273 0 0</inkml:trace>
  <inkml:trace contextRef="#ctx0" brushRef="#br0" timeOffset="37764.696">4263 1569 15131 0 0,'0'0'2039'0'0,"0"0"-546"0"0,0 0-357 0 0,0 0-7 0 0,0 0 56 0 0,0 0-36 0 0,0 0-164 0 0,0 0-220 0 0,0 0-192 0 0,30-1-122 0 0,100-4-72 0 0,213-3-55 0 0,-305 12-1618 0 0,-14 3-5219 0 0,-17-4-5650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1:29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717 365 0 0 0,'0'0'583'0'0,"0"0"696"0"0,0 0 201 0 0,0 0 194 0 0,0 0 239 0 0,0 0 96 0 0,0 0-82 0 0,0 0-187 0 0,0 0-223 0 0,0 0-225 0 0,0 0-146 0 0,-1-8-130 0 0,-4-25-147 0 0,5 31-714 0 0,-1 0 0 0 0,-1 0 0 0 0,1 1 0 0 0,0-1 0 0 0,0 0 0 0 0,-1 0 0 0 0,1 1 0 0 0,-1-1 0 0 0,1 1 0 0 0,-1-1 0 0 0,0 1 0 0 0,1 0 0 0 0,-1 0 0 0 0,0 0 0 0 0,0 0 0 0 0,0 0 0 0 0,0 0 0 0 0,0 0 0 0 0,0 1 0 0 0,0-1 0 0 0,0 1 0 0 0,-1-1-1 0 0,1 1 1 0 0,0 0 0 0 0,-2 0-155 0 0,-13 0 210 0 0,-1 2 0 0 0,1 0-1 0 0,-1 1 1 0 0,1 0 0 0 0,0 2 0 0 0,0 0-1 0 0,1 1 1 0 0,-1 0 0 0 0,1 1-1 0 0,1 1 1 0 0,-1 1 0 0 0,1 0-1 0 0,-11 10-209 0 0,10-7 50 0 0,0 0 0 0 0,1 0-1 0 0,0 2 1 0 0,2 0-1 0 0,-1 0 1 0 0,2 2 0 0 0,0-1-1 0 0,0 1 1 0 0,2 1 0 0 0,0 0-1 0 0,1 1 1 0 0,1 0 0 0 0,0 0-1 0 0,-2 12-49 0 0,8-26 11 0 0,0 1 0 0 0,1 0 0 0 0,0-1 1 0 0,0 1-1 0 0,0 0 0 0 0,0 0 0 0 0,1 0 0 0 0,0-1 0 0 0,0 1 0 0 0,0 0 0 0 0,1 0 0 0 0,-1 0 1 0 0,1 0-1 0 0,0-1 0 0 0,1 1 0 0 0,-1 0 0 0 0,1-1 0 0 0,0 1 0 0 0,0-1 0 0 0,0 0 0 0 0,1 1 0 0 0,0-1 1 0 0,-1 0-1 0 0,1-1 0 0 0,1 1 0 0 0,-1 0 0 0 0,0-1 0 0 0,1 0 0 0 0,0 0 0 0 0,0 0 0 0 0,0 0 0 0 0,0 0 1 0 0,0-1-1 0 0,1 0 0 0 0,-1 0 0 0 0,1 0 0 0 0,-1 0 0 0 0,1-1 0 0 0,-1 0 0 0 0,1 0 0 0 0,0 0 1 0 0,0-1-1 0 0,4 1-11 0 0,2-1 67 0 0,0-1 1 0 0,0 0 0 0 0,0 0-1 0 0,-1-1 1 0 0,1-1 0 0 0,0 0-1 0 0,-1 0 1 0 0,1-1 0 0 0,-1 0-1 0 0,0-1 1 0 0,-1 0 0 0 0,6-4-68 0 0,9-7 71 0 0,0-1-1 0 0,-1-2 1 0 0,-1 0 0 0 0,-1-2 0 0 0,-1 0 0 0 0,-1-1-1 0 0,0-1 1 0 0,-2-1 0 0 0,-1 0 0 0 0,1-5-71 0 0,38-96 228 0 0,-45 272 171 0 0,-3-122-357 0 0,0 0 0 0 0,2-1 0 0 0,1 0 0 0 0,1-1 0 0 0,1 0 0 0 0,0 0 0 0 0,9 8-42 0 0,42 35-513 0 0,-47-66-2716 0 0,-15-12-1760 0 0,0 0-2595 0 0,0 8-3904 0 0</inkml:trace>
  <inkml:trace contextRef="#ctx0" brushRef="#br0" timeOffset="334.064">1100 144 8426 0 0,'0'0'2918'0'0,"0"0"-835"0"0,0 0-425 0 0,0 0-105 0 0,0 0-140 0 0,0 0-283 0 0,0 0-343 0 0,0 0-249 0 0,0 0-78 0 0,0 0 43 0 0,0 0 77 0 0,0 0 23 0 0,9 10-46 0 0,72 76 719 0 0,-64-70-1197 0 0,-1 2-1 0 0,-1-1 1 0 0,-1 2-1 0 0,0 0 1 0 0,-2 1-1 0 0,0 0 1 0 0,-1 0-1 0 0,-1 1 1 0 0,-1 1 0 0 0,-1 0-1 0 0,-1 0 1 0 0,-1 1-1 0 0,0-1 1 0 0,-2 1-1 0 0,-1 1 1 0 0,-1-1-1 0 0,-1 12-78 0 0,-1-26-51 0 0,-1 1-1 0 0,0-1 1 0 0,-1 0-1 0 0,0 0 1 0 0,-1 0-1 0 0,0 0 1 0 0,0 0-1 0 0,-1 0 1 0 0,0-1-1 0 0,0 0 1 0 0,-1 1-1 0 0,0-2 1 0 0,0 1-1 0 0,-1-1 1 0 0,0 1-1 0 0,-1-2 1 0 0,1 1-1 0 0,-8 5 52 0 0,-64 43-3718 0 0,-4-15-6977 0 0,67-36 215 0 0</inkml:trace>
  <inkml:trace contextRef="#ctx0" brushRef="#br0" timeOffset="854.988">266 0 0 0 0,'0'0'1486'0'0,"0"0"117"0"0,0 0 41 0 0,0 0 23 0 0,0 0-104 0 0,0 0-100 0 0,0 0-96 0 0,0 0-96 0 0,0 0-64 0 0,0 0-40 0 0,0 0-71 0 0,-13 1-85 0 0,-41 5-103 0 0,51-5-726 0 0,-1 0 0 0 0,0 1-1 0 0,0-1 1 0 0,0 0 0 0 0,1 1 0 0 0,-1 0-1 0 0,1 0 1 0 0,-1 0 0 0 0,1 0 0 0 0,0 1 0 0 0,0-1-1 0 0,0 1 1 0 0,0 0 0 0 0,1 0 0 0 0,-1 0-1 0 0,1 0 1 0 0,-2 2-182 0 0,-5 6 505 0 0,-7 11-202 0 0,1 0-1 0 0,1 1 0 0 0,0 1 1 0 0,2 0-1 0 0,1 0 0 0 0,1 2 1 0 0,2-1-1 0 0,0 1 0 0 0,1 0 0 0 0,2 1 1 0 0,1-1-1 0 0,1 1 0 0 0,1 0 1 0 0,1 0-1 0 0,2 20-302 0 0,0-27 44 0 0,0-1 0 0 0,2 1 0 0 0,0-1-1 0 0,1 0 1 0 0,0 0 0 0 0,2-1 0 0 0,0 1 0 0 0,2-1 0 0 0,0 0 0 0 0,0-1 0 0 0,2 0 0 0 0,0 0 0 0 0,1-1-1 0 0,1-1 1 0 0,0 0 0 0 0,1 0 0 0 0,0-1 0 0 0,2-1 0 0 0,-1 0 0 0 0,2-1 0 0 0,-1-1 0 0 0,2 0 0 0 0,-1-1-1 0 0,1-1 1 0 0,6 2-44 0 0,19-1-1310 0 0,-24-9-7510 0 0,-12-1-3209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5382 538 992 0 0,'0'0'1954'0'0,"0"0"-44"0"0,0 0 73 0 0,0 0 148 0 0,0 0 57 0 0,0 0-178 0 0,0 0-307 0 0,0 0-376 0 0,0 0-313 0 0,0 0-198 0 0,0 0-105 0 0,0 0-61 0 0,0 0-36 0 0,14-4 1521 0 0,8-21-1103 0 0,-16 20-852 0 0,0-1 0 0 0,-1 0 0 0 0,0 0 0 0 0,0 0 0 0 0,0-1 0 0 0,-1 0 1 0 0,1 0-1 0 0,-2 0 0 0 0,1 0 0 0 0,-1-1 0 0 0,0 1 0 0 0,-1-1 0 0 0,0 0 0 0 0,1-4-180 0 0,3-24 840 0 0,-6 35-767 0 0,0 1-2 0 0,0 0 10 0 0,15 38-126 0 0,23 212 461 0 0,-22-176-340 0 0,3-1 1 0 0,4 0-1 0 0,2-2 1 0 0,20 35-77 0 0,-17-18 84 0 0,-27-87-55 0 0,-1-1 34 0 0,0 0-42 0 0,0 0-4 0 0,0 0 35 0 0,0 0 8 0 0,0 0 36 0 0,2-30 676 0 0,0-9-746 0 0,3 0 0 0 0,1 1 0 0 0,2 0 0 0 0,2 1 0 0 0,1 0 0 0 0,6-11-26 0 0,14-52 20 0 0,-3 3-66 0 0,-5-2-1 0 0,-4-1 0 0 0,5-97 47 0 0,-15 155-918 0 0,-9 41 794 0 0,1 1 0 0 0,0-1 0 0 0,0 0 0 0 0,-1 0 0 0 0,1 0 1 0 0,0 1-1 0 0,0-1 0 0 0,0 0 0 0 0,0 1 0 0 0,0-1 0 0 0,0 1 0 0 0,0-1 0 0 0,0 1 0 0 0,0 0 1 0 0,0-1-1 0 0,0 1 0 0 0,0 0 0 0 0,0 0 0 0 0,0-1 0 0 0,0 1 0 0 0,0 0 0 0 0,0 0 1 0 0,0 0-1 0 0,1 1 0 0 0,-1-1 0 0 0,0 0 0 0 0,0 0 0 0 0,0 0 0 0 0,0 1 0 0 0,0-1 0 0 0,0 1 1 0 0,0-1-1 0 0,0 1 0 0 0,0-1 0 0 0,0 1 0 0 0,0 0 124 0 0,12 7-2882 0 0,-5-2-2303 0 0,-1 1-6496 0 0</inkml:trace>
  <inkml:trace contextRef="#ctx0" brushRef="#br0" timeOffset="786.141">6216 697 2721 0 0,'0'0'1965'0'0,"0"0"-62"0"0,0 0 40 0 0,0 0 25 0 0,0 0-185 0 0,0 0-392 0 0,0 0-413 0 0,0 0-277 0 0,0 0-113 0 0,0 0 20 0 0,0 0 8 0 0,0 0-35 0 0,0 0-60 0 0,-15 19-88 0 0,-48 64-57 0 0,14 10 415 0 0,46-87-750 0 0,-9 16 105 0 0,1 0-1 0 0,1 1 1 0 0,1 0 0 0 0,1 1 0 0 0,1 0 0 0 0,-3 19-146 0 0,14-36 2609 0 0,8-31-2048 0 0,-3 5-356 0 0,1 4-124 0 0,163-220 577 0 0,-159 220-652 0 0,-1-1 13 0 0,1 0-1 0 0,1 1 1 0 0,0 1 0 0 0,1 0 0 0 0,1 1 0 0 0,0 0-1 0 0,1 2 1 0 0,0 0 0 0 0,8-2-19 0 0,-24 12-2 0 0,-1 1-1 0 0,1 0 1 0 0,0 0-1 0 0,-1 0 1 0 0,1 0 0 0 0,0 0-1 0 0,-1 1 1 0 0,1-1-1 0 0,-1 0 1 0 0,1 1-1 0 0,0-1 1 0 0,-1 1 0 0 0,1 0-1 0 0,-1-1 1 0 0,1 1-1 0 0,-1 0 1 0 0,0 0-1 0 0,1 0 1 0 0,-1 0 0 0 0,0 0-1 0 0,0 0 1 0 0,1 0-1 0 0,-1 1 1 0 0,0-1 0 0 0,0 0-1 0 0,0 1 1 0 0,-1-1-1 0 0,1 1 1 0 0,0-1-1 0 0,0 1 1 0 0,-1-1 0 0 0,1 1-1 0 0,-1-1 1 0 0,1 1-1 0 0,-1 0 1 0 0,0-1-1 0 0,0 1 1 0 0,0 0 0 0 0,1-1-1 0 0,-2 1 1 0 0,1 0-1 0 0,0-1 1 0 0,0 1 0 0 0,0-1-1 0 0,-1 1 1 0 0,1 0-1 0 0,-1-1 1 0 0,1 1-1 0 0,-1-1 1 0 0,0 1 0 0 0,0-1-1 0 0,0 1 1 0 0,1-1-1 0 0,-2 0 3 0 0,2 12 2 0 0,-13 131 164 0 0,13-128-160 0 0,0-1 1 0 0,1 1-1 0 0,1-1 0 0 0,0 0 0 0 0,1 0 0 0 0,1 0 0 0 0,1 0 0 0 0,0 0 0 0 0,6 12-6 0 0,37 73 119 0 0,-42-86 399 0 0,-10-20 987 0 0,-46-49-1224 0 0,30 33-333 0 0,-1 1 1 0 0,-1 1-1 0 0,0 0 0 0 0,-1 2 0 0 0,-2 1 1 0 0,1 1-1 0 0,-2 1 0 0 0,0 1 0 0 0,-1 1 1 0 0,0 2-1 0 0,-2 0 52 0 0,-10 6-544 0 0,22 5-2838 0 0,5 1-3632 0 0,8-1-5287 0 0</inkml:trace>
  <inkml:trace contextRef="#ctx0" brushRef="#br0" timeOffset="-2918.849">2004 196 5113 0 0,'0'0'864'0'0,"0"0"-78"0"0,0 0 374 0 0,0 0 479 0 0,0 0 245 0 0,0 0 1 0 0,0 0-137 0 0,0 0-211 0 0,0 0-257 0 0,36-2-251 0 0,117-10-192 0 0,-42-14 395 0 0,-104 23-1141 0 0,12-2 121 0 0,-1-1 0 0 0,0-1 0 0 0,0-1-1 0 0,0 0 1 0 0,-1-1 0 0 0,0-1 0 0 0,-1-1-1 0 0,0 0 1 0 0,0-1 0 0 0,-1-1 0 0 0,-1 0-1 0 0,6-8-211 0 0,-18 19-127 0 0,-2 2 163 0 0,0 0-1 0 0,1 0 1 0 0,-1 0-1 0 0,0 0 1 0 0,1-1-1 0 0,-1 1 1 0 0,0 0-1 0 0,1 0 1 0 0,-1 0-1 0 0,0 0 1 0 0,0-1-1 0 0,1 1 1 0 0,-1 0-1 0 0,0 0 1 0 0,0-1-1 0 0,1 1 1 0 0,-1 0-1 0 0,0 0 0 0 0,0-1 1 0 0,0 1-1 0 0,1 0 1 0 0,-1-1-1 0 0,0 1 1 0 0,0 0-1 0 0,0-1 1 0 0,0 1-1 0 0,0 0 1 0 0,0-1-1 0 0,0 1 1 0 0,1 0-1 0 0,-1-1 1 0 0,0 1-1 0 0,0 0 1 0 0,0-1-1 0 0,-1 1 1 0 0,1 0-1 0 0,0-1 1 0 0,0 1-1 0 0,0-1 1 0 0,0 1-1 0 0,0 0 0 0 0,0 0 1 0 0,0-1-1 0 0,-1 1 1 0 0,1 0-1 0 0,0-1 1 0 0,0 1-1 0 0,0 0 1 0 0,-1-1-1 0 0,1 1 1 0 0,0 0-1 0 0,0 0 1 0 0,-1 0-1 0 0,1-1 1 0 0,0 1-1 0 0,-1 0 1 0 0,1 0-1 0 0,0 0 1 0 0,-1-1-1 0 0,1 1 1 0 0,0 0-1 0 0,-1 0 0 0 0,1 0 1 0 0,0 0-1 0 0,-1 0 1 0 0,1 0-1 0 0,0 0 1 0 0,-1 0-1 0 0,1 0 1 0 0,-1 0-36 0 0,-12 28-59 0 0,-27 134 128 0 0,21 89 144 0 0,14-140-112 0 0,-21 287 204 0 0,-31-148-269 0 0,48-195-900 0 0,9-55 497 0 0,0 0-117 0 0,0 0-178 0 0,0 0-197 0 0,-2-32-13740 0 0,-2 24 5786 0 0</inkml:trace>
  <inkml:trace contextRef="#ctx0" brushRef="#br0" timeOffset="-2618.129">2046 730 8290 0 0,'0'0'1804'0'0,"0"0"-141"0"0,0 0-5 0 0,0 0 73 0 0,0 0-51 0 0,0 0-181 0 0,0 0-224 0 0,35-7-213 0 0,113-22-178 0 0,170-33 2726 0 0,-122 21-2575 0 0,-230 135-60 0 0,32-87-960 0 0,1 1 1 0 0,0-1 0 0 0,0 0 0 0 0,1 1-1 0 0,0-1 1 0 0,0 1 0 0 0,1-1-1 0 0,0 0 1 0 0,0 1 0 0 0,1-1-1 0 0,0 0 1 0 0,0 0 0 0 0,3 6-16 0 0,-4-7-161 0 0,2 3 204 0 0,2-6-7403 0 0,-5-3-3434 0 0</inkml:trace>
  <inkml:trace contextRef="#ctx0" brushRef="#br0" timeOffset="-2346.423">2987 1021 17268 0 0,'0'0'1624'0'0,"0"0"-729"0"0,0 0-386 0 0,0 0-1 0 0,0 0 51 0 0,0 0 20 0 0,0 0-87 0 0,0 0-166 0 0,0 0-106 0 0,0 0-96 0 0,0 0-86 0 0,0 0-84 0 0,5 18-90 0 0,25 85-623 0 0,-29-89-1449 0 0,0-7-3783 0 0,-1-6-5258 0 0</inkml:trace>
  <inkml:trace contextRef="#ctx0" brushRef="#br0" timeOffset="-2086.457">2956 424 13547 0 0,'0'0'1584'0'0,"0"0"-712"0"0,0 0-407 0 0,0 0-129 0 0,0 0-120 0 0,0 0-112 0 0,0 0-160 0 0,0 0-128 0 0,0 0-96 0 0,0 0-217 0 0,0 0-399 0 0,0 0-824 0 0,0 0-2369 0 0,0 0-5313 0 0</inkml:trace>
  <inkml:trace contextRef="#ctx0" brushRef="#br0" timeOffset="-1795.217">3245 1128 1776 0 0,'0'0'4707'0'0,"0"0"-1605"0"0,0 0-688 0 0,0 0-127 0 0,0 0-79 0 0,0 0-243 0 0,0 0-330 0 0,0 0-331 0 0,0 0-321 0 0,0 0-271 0 0,0 0-156 0 0,0 0-85 0 0,0 0-67 0 0,17-21-32 0 0,53-63-61 0 0,-25-6 394 0 0,21-36-237 0 0,-65 127-481 0 0,1-1 1 0 0,-1 0-1 0 0,1 1 0 0 0,-1-1 0 0 0,0 1 0 0 0,0-1 0 0 0,1 1 1 0 0,-1-1-1 0 0,0 1 0 0 0,0 0 0 0 0,0 0 0 0 0,0 0 0 0 0,0 0 1 0 0,0 0-1 0 0,0 0 0 0 0,0 0 0 0 0,0 0 0 0 0,0 0 0 0 0,0 0 1 0 0,-1 0-1 0 0,1 1 0 0 0,0-1 0 0 0,-1 0 0 0 0,1 1 0 0 0,-1-1 0 0 0,0 0 1 0 0,1 1-1 0 0,-1-1 0 0 0,0 0 0 0 0,0 1 0 0 0,0-1 0 0 0,0 1 1 0 0,0-1-1 0 0,0 0 0 0 0,0 1 0 0 0,0 0 13 0 0,0 0-10 0 0,8 30-82 0 0,-7-22 85 0 0,1 0-1 0 0,0 0 1 0 0,1 0-1 0 0,0 0 1 0 0,1 0-1 0 0,0-1 0 0 0,0 1 1 0 0,1-1-1 0 0,0 0 1 0 0,1-1-1 0 0,0 1 0 0 0,6 6 8 0 0,-8-11 16 0 0,-1 0 1 0 0,1-1-1 0 0,0 0 0 0 0,0 1 0 0 0,0-1 0 0 0,0 0 0 0 0,0-1 0 0 0,1 1 0 0 0,-1-1 0 0 0,1 0 0 0 0,-1 0 0 0 0,1-1 0 0 0,0 1 0 0 0,0-1 0 0 0,0 0 0 0 0,0 0 0 0 0,0-1 0 0 0,0 1 0 0 0,0-1 0 0 0,0 0 0 0 0,0 0 0 0 0,0-1 0 0 0,1 0-16 0 0,-2-1 10 0 0,0-1 1 0 0,-1 0 0 0 0,0 0-1 0 0,1 0 1 0 0,-1 0 0 0 0,0-1-1 0 0,-1 1 1 0 0,1-1 0 0 0,0 0-1 0 0,-1 0 1 0 0,0 0 0 0 0,0 0-1 0 0,0 0 1 0 0,-1 0 0 0 0,1 0-1 0 0,-1-1 1 0 0,0 1 0 0 0,0-5-11 0 0,12-26-754 0 0,16-7-4378 0 0,-19 29-2157 0 0,-2 2-4678 0 0</inkml:trace>
  <inkml:trace contextRef="#ctx0" brushRef="#br0" timeOffset="-1380.173">4038 745 13163 0 0,'0'0'1812'0'0,"0"0"-326"0"0,0 0-154 0 0,0 0 18 0 0,0 0-75 0 0,0 0-184 0 0,0 0-210 0 0,0 0-254 0 0,0 0-218 0 0,0 0-154 0 0,-32 27-91 0 0,-99 88-81 0 0,127-113-80 0 0,1 0 1 0 0,-1 1-1 0 0,1-1 0 0 0,0 1 1 0 0,0-1-1 0 0,0 1 0 0 0,0 0 1 0 0,1 0-1 0 0,-1 1 0 0 0,1-1 1 0 0,0 0-1 0 0,0 1 1 0 0,0 0-1 0 0,0-1 0 0 0,0 1 1 0 0,1 0-1 0 0,0 0 0 0 0,-1 3-3 0 0,0 4 5 0 0,1-6-7 0 0,0 0 0 0 0,0 0 0 0 0,0 0 0 0 0,1 0 0 0 0,-1 0 0 0 0,1 0-1 0 0,0 0 1 0 0,1 0 0 0 0,-1-1 0 0 0,1 1 0 0 0,0 0 0 0 0,0 0 0 0 0,1 0 0 0 0,-1 0 0 0 0,1-1 0 0 0,0 1 0 0 0,0-1-1 0 0,1 1 1 0 0,0-1 0 0 0,-1 0 0 0 0,1 0 0 0 0,0 0 0 0 0,1-1 0 0 0,-1 1 0 0 0,1-1 0 0 0,0 1 0 0 0,-1-1-1 0 0,2 0 1 0 0,-1-1 0 0 0,0 1 0 0 0,0-1 0 0 0,1 0 0 0 0,-1 0 0 0 0,1 0 0 0 0,3 1 2 0 0,4 1 63 0 0,-1-1 1 0 0,1 0-1 0 0,-1-1 1 0 0,1 0-1 0 0,0-1 1 0 0,0 0-1 0 0,0-1 1 0 0,0 0-1 0 0,0-1 1 0 0,-1 0-1 0 0,1-1 1 0 0,0 0-1 0 0,-1-1 1 0 0,1 0-1 0 0,-1-1 1 0 0,0-1-1 0 0,0 1 1 0 0,0-2-1 0 0,-1 1 1 0 0,0-1-1 0 0,10-8-63 0 0,-1 1 140 0 0,0-1-1 0 0,-1-1 1 0 0,-1 0-1 0 0,0-2 1 0 0,-1 1-1 0 0,-1-2 0 0 0,0 0 1 0 0,-2-1-1 0 0,1-2-139 0 0,11-26-11 0 0,-3 0-1 0 0,-1-1 1 0 0,-3-1-1 0 0,-2-1 1 0 0,6-30 11 0 0,-19 65-119 0 0,0 0 0 0 0,-1 0 1 0 0,-1 0-1 0 0,0 0 0 0 0,-1 0 0 0 0,-1 0 0 0 0,0 0 1 0 0,-1 0-1 0 0,-1 0 0 0 0,0 0 0 0 0,-2-4 119 0 0,2 12-69 0 0,1 0 0 0 0,-1 0 0 0 0,0 0 0 0 0,-1 1 1 0 0,1-1-1 0 0,-1 1 0 0 0,-1 0 0 0 0,1 0 0 0 0,-1 0 0 0 0,0 1 0 0 0,0 0 0 0 0,-1 0 0 0 0,1 0 0 0 0,-1 0 1 0 0,0 1-1 0 0,-1 0 0 0 0,1 0 0 0 0,-1 1 0 0 0,1 0 0 0 0,-1 0 0 0 0,0 0 0 0 0,0 1 0 0 0,0 0 0 0 0,-1 1 69 0 0,-3-1-32 0 0,1 1 0 0 0,0 1 1 0 0,-1 0-1 0 0,1 0 0 0 0,0 1 0 0 0,-1 0 0 0 0,1 1 0 0 0,0 0 0 0 0,0 1 0 0 0,0 0 0 0 0,1 0 0 0 0,-1 1 0 0 0,1 0 0 0 0,-1 1 0 0 0,1 0 1 0 0,1 1-1 0 0,-1 0 0 0 0,1 0 0 0 0,0 0 0 0 0,0 1 0 0 0,1 1 0 0 0,0-1 0 0 0,0 1 0 0 0,1 0 0 0 0,0 1 0 0 0,0-1 0 0 0,1 1 0 0 0,0 0 0 0 0,1 1 1 0 0,-1-1-1 0 0,2 1 0 0 0,0 0 0 0 0,-2 7 32 0 0,0 2 49 0 0,1 1 0 0 0,0 0 0 0 0,2-1 1 0 0,0 1-1 0 0,1 0 0 0 0,1 0 0 0 0,1 0 1 0 0,1 0-1 0 0,1 0 0 0 0,0 0 0 0 0,1-1 1 0 0,2 1-1 0 0,0-1 0 0 0,0-1 0 0 0,2 1 1 0 0,1-1-1 0 0,0 0 0 0 0,1-1 0 0 0,1 0 0 0 0,0-1 1 0 0,1 0-1 0 0,1-1 0 0 0,1 0 0 0 0,4 3-49 0 0,1 0 121 0 0,1-2-1 0 0,0 0 1 0 0,1-1-1 0 0,0-2 1 0 0,1 0-1 0 0,1-1 1 0 0,0-1-1 0 0,22 7-120 0 0,62-2-2353 0 0,-92-16-2252 0 0,-7 0-6994 0 0</inkml:trace>
  <inkml:trace contextRef="#ctx0" brushRef="#br0" timeOffset="-4519.397">940 550 0 0 0,'0'0'251'0'0,"0"0"842"0"0,0 0 382 0 0,0 0 272 0 0,0 0 222 0 0,0 0 105 0 0,0 0-85 0 0,0 0-207 0 0,0 0-283 0 0,0 0-328 0 0,0 0-263 0 0,-4-16-208 0 0,-12-49-120 0 0,15 63-518 0 0,1 0-1 0 0,0 0 1 0 0,-1 1 0 0 0,0-1-1 0 0,1 1 1 0 0,-1-1-1 0 0,0 1 1 0 0,0-1-1 0 0,0 1 1 0 0,0-1-1 0 0,0 1 1 0 0,0 0-1 0 0,-1-1 1 0 0,1 1-1 0 0,0 0 1 0 0,-1 0 0 0 0,1 0-1 0 0,0 0 1 0 0,-1 0-1 0 0,1 0 1 0 0,-1 0-1 0 0,0 1 1 0 0,1-1-1 0 0,-1 1 1 0 0,0-1-1 0 0,1 1 1 0 0,-1-1 0 0 0,0 1-1 0 0,0 0 1 0 0,1 0-1 0 0,-1 0 1 0 0,0 0-1 0 0,0 0 1 0 0,1 0-1 0 0,-1 1 1 0 0,0-1-1 0 0,1 0 1 0 0,-2 1-62 0 0,-7 0 265 0 0,-3-2-113 0 0,0 1 0 0 0,0 1 0 0 0,0 0 0 0 0,0 0 0 0 0,0 2 0 0 0,0-1 0 0 0,0 2 0 0 0,1 0 0 0 0,-1 0-152 0 0,-8 4 68 0 0,0 1 1 0 0,1 1-1 0 0,0 1 1 0 0,0 0-1 0 0,1 2 1 0 0,1 0-1 0 0,0 1 1 0 0,1 1-1 0 0,0 0 1 0 0,1 1-1 0 0,1 1 1 0 0,1 1-1 0 0,0 0 1 0 0,1 1-1 0 0,1 0 1 0 0,1 1-1 0 0,-8 19-68 0 0,18-35 20 0 0,0-1-1 0 0,0 0 1 0 0,0 1 0 0 0,0-1-1 0 0,0 1 1 0 0,1-1 0 0 0,-1 1-1 0 0,1 0 1 0 0,0-1 0 0 0,0 1-1 0 0,0-1 1 0 0,1 1 0 0 0,-1-1-1 0 0,1 1 1 0 0,0-1 0 0 0,0 1-1 0 0,0-1 1 0 0,1 0 0 0 0,-1 1-1 0 0,1-1 1 0 0,-1 0 0 0 0,1 0-1 0 0,0 0 1 0 0,0 0 0 0 0,1-1-1 0 0,-1 1 1 0 0,1 0-1 0 0,-1-1 1 0 0,1 0 0 0 0,0 1-1 0 0,0-1 1 0 0,0 0 0 0 0,0-1-1 0 0,0 1 1 0 0,0 0 0 0 0,0-1-1 0 0,1 0 1 0 0,-1 1 0 0 0,0-2-1 0 0,1 1 1 0 0,-1 0 0 0 0,1-1-1 0 0,-1 1 1 0 0,1-1 0 0 0,0 0-1 0 0,1 0-19 0 0,18-4 207 0 0,0 0-1 0 0,0-2 1 0 0,-1 0-1 0 0,0-2 1 0 0,0 0-1 0 0,-1-2 1 0 0,0 0-1 0 0,-1-1 1 0 0,0-2-1 0 0,17-12-206 0 0,-22 15 69 0 0,29-22 50 0 0,-2-1-1 0 0,-1-2 1 0 0,-2-2 0 0 0,-2-2 0 0 0,-2-1-1 0 0,-1-2 1 0 0,-2-1 0 0 0,0-4-119 0 0,-23 36 266 0 0,-15 27-22 0 0,-4 6-260 0 0,1 5 47 0 0,1 2 0 0 0,1-1-1 0 0,1 1 1 0 0,1 0 0 0 0,2 0-1 0 0,1 1 1 0 0,2 24-31 0 0,2-46 6 0 0,0 1 0 0 0,1-1 0 0 0,0 0 0 0 0,0 1 0 0 0,0-1 0 0 0,1-1 0 0 0,1 1 0 0 0,-1-1 0 0 0,1 1 0 0 0,0-1 0 0 0,1-1 0 0 0,0 1 0 0 0,0-1 0 0 0,0 0 0 0 0,1 0 0 0 0,0-1-1 0 0,6 4-5 0 0,-9-6-29 0 0,0 0 0 0 0,0-1 0 0 0,0 0-1 0 0,0 0 1 0 0,0 0 0 0 0,1 0-1 0 0,-1-1 1 0 0,1 1 0 0 0,0-1-1 0 0,-1-1 1 0 0,1 1 0 0 0,0 0-1 0 0,-1-1 1 0 0,1 0 0 0 0,3-1 29 0 0,34-26-6174 0 0,-36 19 794 0 0,-2 1-6110 0 0</inkml:trace>
  <inkml:trace contextRef="#ctx0" brushRef="#br0" timeOffset="-4189.43">1448 189 12131 0 0,'0'0'1379'0'0,"0"0"-481"0"0,0 0-224 0 0,0 0 243 0 0,0 0 338 0 0,0 0 88 0 0,0 0-120 0 0,0 0-215 0 0,0 0-191 0 0,0 0-151 0 0,19 32-124 0 0,63 101-107 0 0,-60-97-189 0 0,-2 2 1 0 0,-1 0 0 0 0,-2 1 0 0 0,10 37-247 0 0,-13-34 50 0 0,-9-30-73 0 0,-1 0 0 0 0,-1 0 0 0 0,0 1 0 0 0,-1 0 0 0 0,0 0 0 0 0,-1 0 0 0 0,0-1 0 0 0,-1 1 0 0 0,-1 0 0 0 0,0 0 0 0 0,0 0 0 0 0,-2 0 0 0 0,1-1 0 0 0,-5 11 23 0 0,4-14-325 0 0,-1 0 1 0 0,0-1-1 0 0,-1 0 0 0 0,0 0 1 0 0,0 0-1 0 0,-1-1 1 0 0,0 1-1 0 0,0-1 0 0 0,0-1 1 0 0,-1 1-1 0 0,0-1 1 0 0,-1 0-1 0 0,-4 2 325 0 0,-16 9-3992 0 0,11-8-1551 0 0,1-1-4705 0 0</inkml:trace>
  <inkml:trace contextRef="#ctx0" brushRef="#br0" timeOffset="-3885.092">288 185 5745 0 0,'0'0'1607'0'0,"0"0"167"0"0,0 0 105 0 0,0 0 77 0 0,-33 28-75 0 0,-102 88-299 0 0,68-34 308 0 0,61-68-1581 0 0,-1 4-94 0 0,0 0 0 0 0,2 0 1 0 0,0 1-1 0 0,1 0 0 0 0,1 0 1 0 0,0 0-1 0 0,1 0 0 0 0,2 0 0 0 0,0 0 1 0 0,1 0-1 0 0,1 1 0 0 0,0-1 1 0 0,2 0-1 0 0,0-1 0 0 0,1 1 1 0 0,1-1-1 0 0,0 0 0 0 0,2 0 1 0 0,0-1-1 0 0,7 12-215 0 0,4 0 139 0 0,1-1-1 0 0,0-1 1 0 0,2-1 0 0 0,2 0-1 0 0,0-2 1 0 0,1-1 0 0 0,2-1 0 0 0,26 18-139 0 0,-36-30-379 0 0,0 0 0 0 0,0-1 0 0 0,0 0-1 0 0,1-2 1 0 0,1 0 0 0 0,-1-1 0 0 0,1-1 0 0 0,0-1 0 0 0,0 0 0 0 0,10-1 379 0 0,-9-1-5134 0 0,-6 1-6227 0 0</inkml:trace>
  <inkml:trace contextRef="#ctx0" brushRef="#br0" timeOffset="2265.936">1 1496 4713 0 0,'0'0'1303'0'0,"0"0"-419"0"0,0 0-214 0 0,0 0-20 0 0,0 0 61 0 0,0 0 72 0 0,0 0-4 0 0,0 0 46 0 0,0 0 60 0 0,0 0 19 0 0,0 0 15 0 0,11-3-78 0 0,90-13 1280 0 0,475-12 2798 0 0,-117 8-4206 0 0,1089-20 25 0 0,-164 26 1141 0 0,-870-5-1368 0 0,328-39 119 0 0,-516 35-482 0 0,426 11 137 0 0,-515 13-149 0 0,-50-26 77 0 0,-165 21-172 0 0,-34 3-1774 0 0,-5 1-722 0 0,5 0-5764 0 0,6 0-3878 0 0</inkml:trace>
  <inkml:trace contextRef="#ctx0" brushRef="#br0" timeOffset="2841.199">7341 568 1784 0 0,'0'0'1998'0'0,"0"0"-144"0"0,0 0-47 0 0,0 0 52 0 0,0 0 72 0 0,0 0-79 0 0,0 0-178 0 0,0 0-272 0 0,0 0-353 0 0,0 0-260 0 0,0 0-172 0 0,0 0-77 0 0,-1-9 2 0 0,-3-29 52 0 0,3 28 1281 0 0,1 9 1575 0 0,-6 4-3160 0 0,-90 38 130 0 0,113-42-327 0 0,74-50 390 0 0,-93 50-671 0 0,-9 12-5062 0 0,10-7-1627 0 0,0 0-5326 0 0</inkml:trace>
  <inkml:trace contextRef="#ctx0" brushRef="#br0" timeOffset="3251.281">7390 837 9890 0 0,'0'0'2213'0'0,"0"0"-488"0"0,0 0-200 0 0,0 0-28 0 0,0 0-123 0 0,0 0-179 0 0,0 0-240 0 0,0 0-254 0 0,0 0-167 0 0,0 0-128 0 0,0 0-107 0 0,0 0-32 0 0,0 0-7 0 0,2 10 1078 0 0,-47 42-505 0 0,59-45-524 0 0,66-39 304 0 0,-74 29 106 0 0,-30 13-490 0 0,-31 22-1440 0 0,55-28-1361 0 0,0-3-5702 0 0,0-1-4022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15603 0 0,'0'0'1766'0'0,"0"0"-980"0"0,0 0-350 0 0,0 0 205 0 0,0 0 255 0 0,0 0 135 0 0,0 0-109 0 0,0 0-263 0 0,0 0-197 0 0,-12 37-91 0 0,-42 121-80 0 0,33-101-189 0 0,3 1 1 0 0,2 0-1 0 0,2 1 0 0 0,3 1 1 0 0,1 12-103 0 0,10-71-80 0 0,4 140-561 0 0,6-114-3082 0 0,7-4-3558 0 0,-15-23-3770 0 0</inkml:trace>
  <inkml:trace contextRef="#ctx0" brushRef="#br0" timeOffset="177.727">0 317 17188 0 0,'0'0'976'0'0,"0"0"-552"0"0,0 0-128 0 0,0 0 88 0 0,0 0 96 0 0,0 0-8 0 0,195-30-32 0 0,-152 27-64 0 0,1 3-79 0 0,4-4-73 0 0,3 0-128 0 0,3 0-160 0 0,-1 1-440 0 0,-9-1-1201 0 0,-16 4-9689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0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854 147 4137 0 0,'0'0'2248'0'0,"0"0"-174"0"0,0 0-100 0 0,0 0-64 0 0,0 0-241 0 0,0 0-351 0 0,0 0-341 0 0,0 0-275 0 0,0 0-165 0 0,0 0-43 0 0,0 0 75 0 0,0 0 53 0 0,0 0 46 0 0,1 10-20 0 0,6 102 975 0 0,-6-104-1539 0 0,1 0 0 0 0,-1-1 0 0 0,2 1 0 0 0,-1 0-1 0 0,1-1 1 0 0,0 0 0 0 0,0 1 0 0 0,1-1 0 0 0,0-1 0 0 0,0 1 0 0 0,1 0 0 0 0,0-1-1 0 0,0 0 1 0 0,0 0 0 0 0,1-1 0 0 0,0 0 0 0 0,0 1 0 0 0,0-2 0 0 0,1 1 0 0 0,-1-1-1 0 0,1 0 1 0 0,0 0 0 0 0,0-1 0 0 0,1 0 0 0 0,-1 0 0 0 0,1-1 0 0 0,-1 0 0 0 0,2 0-84 0 0,1-1 112 0 0,-1 1 0 0 0,1-2 0 0 0,0 1 1 0 0,-1-1-1 0 0,1-1 0 0 0,0 0 1 0 0,-1 0-1 0 0,1-1 0 0 0,-1 0 0 0 0,1-1 1 0 0,-1 0-1 0 0,0 0 0 0 0,0-1 0 0 0,-1 0 1 0 0,1-1-1 0 0,-1 0 0 0 0,0 0 1 0 0,0-1-1 0 0,0 1 0 0 0,-1-2 0 0 0,0 1 1 0 0,0-1-1 0 0,0 0 0 0 0,-1-1 1 0 0,0 0-1 0 0,1-3-112 0 0,1-1-49 0 0,-1 0 1 0 0,0 0-1 0 0,-1 0 0 0 0,-1-1 0 0 0,0 0 1 0 0,0 0-1 0 0,-1 0 0 0 0,-1-1 1 0 0,0 1-1 0 0,-1-1 0 0 0,-1 0 1 0 0,0 1-1 0 0,-1-1 0 0 0,-1-13 49 0 0,-7-3-3328 0 0,5 24-1035 0 0,-1 2-3316 0 0,3 3-3707 0 0</inkml:trace>
  <inkml:trace contextRef="#ctx0" brushRef="#br0" timeOffset="392.784">1808 37 10722 0 0,'0'0'4737'0'0,"0"0"-2968"0"0,0 0-1050 0 0,0 0 33 0 0,0 0 167 0 0,0 0 97 0 0,0 0-92 0 0,0 0-205 0 0,0 0-194 0 0,0 0-161 0 0,0 0-124 0 0,0 0-56 0 0,-9-7-48 0 0,-28-20-61 0 0,34 27-67 0 0,0-1 0 0 0,0 0 1 0 0,0 1-1 0 0,-1 0 0 0 0,1 0 0 0 0,0 0 0 0 0,0 0 0 0 0,0 0 1 0 0,0 1-1 0 0,-1-1 0 0 0,1 1 0 0 0,0 0 0 0 0,0 0 1 0 0,0 0-1 0 0,0 0 0 0 0,0 0 0 0 0,1 1 0 0 0,-1-1 0 0 0,0 1 1 0 0,0 0-1 0 0,1 0 0 0 0,0 0 0 0 0,-1 1-8 0 0,1-2 1 0 0,0 0 0 0 0,0 0 0 0 0,1 0 0 0 0,-1 0 0 0 0,1 0-1 0 0,-1 1 1 0 0,1-1 0 0 0,-1 1 0 0 0,1-1 0 0 0,0 1 0 0 0,0-1 0 0 0,0 1 0 0 0,0 0 0 0 0,0-1-1 0 0,0 1 1 0 0,0 0 0 0 0,0 0 0 0 0,1 0 0 0 0,-1 0 0 0 0,1 0 0 0 0,-1 0 0 0 0,1 0 0 0 0,0 0-1 0 0,0 0 1 0 0,0 0 0 0 0,0 0 0 0 0,0 0 0 0 0,0 0 0 0 0,1 0 0 0 0,-1 0 0 0 0,0 0 0 0 0,1 0-1 0 0,0-1 1 0 0,-1 1 0 0 0,1 0 0 0 0,0 0 0 0 0,0 0 0 0 0,0-1 0 0 0,0 1 0 0 0,1 0 0 0 0,-1-1-1 0 0,0 1 1 0 0,1-1 0 0 0,-1 0 0 0 0,1 1 0 0 0,-1-1 0 0 0,1 0 0 0 0,1 1-1 0 0,89 75 747 0 0,-87-69-689 0 0,1-1 0 0 0,-1 1 0 0 0,-1 0 0 0 0,0 1 0 0 0,0-1 0 0 0,-1 1 0 0 0,0 0 0 0 0,0 0 0 0 0,-1 0 1 0 0,0 0-1 0 0,0 0 0 0 0,-1 0 0 0 0,-1 1 0 0 0,1-1 0 0 0,-2 0 0 0 0,1 0 0 0 0,-1 1 0 0 0,0-1 0 0 0,-1 0 0 0 0,0 0 1 0 0,-1 0-1 0 0,0 0 0 0 0,0 0 0 0 0,-1-1 0 0 0,0 0 0 0 0,0 1 0 0 0,-1-1 0 0 0,0-1 0 0 0,-1 1 0 0 0,0-1 0 0 0,0 0 1 0 0,0 0-1 0 0,-1-1 0 0 0,-6 5-58 0 0,-96 62-1451 0 0,81-67-1476 0 0,18-8-7928 0 0,8-1-618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36 718 16788 0 0,'0'0'1016'0'0,"0"0"-504"0"0,0 0 8 0 0,0 0-16 0 0,0 0-16 0 0,0 0-24 0 0,0 0-128 0 0,0 0-136 0 0,0 0-112 0 0,0 0-88 0 0,4 199-96 0 0,-3-188-168 0 0,3 0-240 0 0,-4-4-432 0 0,2-3-840 0 0,-2-4-3281 0 0,0 0-7066 0 0</inkml:trace>
  <inkml:trace contextRef="#ctx0" brushRef="#br0" timeOffset="204.935">1 276 17084 0 0,'0'0'1120'0'0,"0"0"-648"0"0,0 0-296 0 0,0 0-192 0 0,0 0-184 0 0,0 0-32 0 0,0 0-176 0 0,0 0-296 0 0,0 0-481 0 0,0 0-2199 0 0,0 0-8275 0 0</inkml:trace>
  <inkml:trace contextRef="#ctx0" brushRef="#br0" timeOffset="499.979">218 530 9098 0 0,'0'0'3302'0'0,"0"0"-1348"0"0,0 0-329 0 0,0 0-90 0 0,0 0-173 0 0,0 0-166 0 0,0 0-217 0 0,0 0-268 0 0,0 0-218 0 0,0 0-165 0 0,13 32-97 0 0,38 97-75 0 0,-2 45 154 0 0,23-9-209 0 0,-71-164-80 0 0,-1 0-1 0 0,0 0 1 0 0,1 0 0 0 0,-1 0 0 0 0,1-1-1 0 0,-1 1 1 0 0,1 0 0 0 0,-1 0 0 0 0,1 0-1 0 0,0 0 1 0 0,0-1 0 0 0,-1 1 0 0 0,1 0-1 0 0,0-1 1 0 0,0 1 0 0 0,-1 0 0 0 0,1-1-1 0 0,0 1 1 0 0,0-1 0 0 0,0 1 0 0 0,0-1-1 0 0,0 0 1 0 0,0 1 0 0 0,0-1-1 0 0,0 0 1 0 0,0 0 0 0 0,0 0 0 0 0,0 0-1 0 0,0 0 1 0 0,0 0 0 0 0,0 0 0 0 0,0 0-1 0 0,0 0 1 0 0,0 0 0 0 0,0 0 0 0 0,0-1-1 0 0,0 1 1 0 0,0 0 0 0 0,0-1 0 0 0,0 1-1 0 0,0-1 1 0 0,0 1 0 0 0,0-1 0 0 0,0 1-1 0 0,-1-1 1 0 0,1 0 0 0 0,0 1-1 0 0,0-1 1 0 0,-1 0 0 0 0,1 0 0 0 0,0 1-1 0 0,-1-1 1 0 0,1 0 0 0 0,-1 0 0 0 0,1 0-1 0 0,-1-1-20 0 0,26-59 1259 0 0,-23 55-1288 0 0,30-101 637 0 0,57-143-2037 0 0,-85 238 343 0 0,-3 7-967 0 0,1-1-3462 0 0,-3 3-6245 0 0</inkml:trace>
  <inkml:trace contextRef="#ctx0" brushRef="#br0" timeOffset="763.235">927 729 18844 0 0,'0'0'512'0'0,"0"0"-328"0"0,0 0 16 0 0,0 0-40 0 0,0 0-16 0 0,0 0-32 0 0,0 0-72 0 0,0 0-112 0 0,0 0-168 0 0,0 0-272 0 0,0 0-512 0 0,0 0-1001 0 0,0 0-3608 0 0,53 169-5057 0 0</inkml:trace>
  <inkml:trace contextRef="#ctx0" brushRef="#br0" timeOffset="958.236">925 239 16043 0 0,'0'0'1921'0'0,"0"0"-617"0"0,0 0-360 0 0,0 0-208 0 0,0 0-143 0 0,0 0-193 0 0,0 0-184 0 0,0 0-232 0 0,0 0-320 0 0,0 0-216 0 0,0 0-217 0 0,0 0-567 0 0,0 0-2561 0 0,0 0-8505 0 0</inkml:trace>
  <inkml:trace contextRef="#ctx0" brushRef="#br0" timeOffset="1149.658">1339 0 16147 0 0,'0'0'3197'0'0,"0"0"-1921"0"0,0 0-642 0 0,0 0 27 0 0,0 0 62 0 0,0 0 72 0 0,0 0-17 0 0,0 0-94 0 0,0 0-108 0 0,0 0-155 0 0,0 0-111 0 0,0 0-76 0 0,0 0-55 0 0,12 34-42 0 0,36 111-35 0 0,-34-36 20 0 0,2 287-48 0 0,3-248-61 0 0,-10-31-386 0 0,-9-116 227 0 0,0-1-34 0 0,0 0-60 0 0,0 0-101 0 0,0 0-153 0 0,0 0-266 0 0,-16-15-7388 0 0,11 9 2076 0 0,2 1-4237 0 0</inkml:trace>
  <inkml:trace contextRef="#ctx0" brushRef="#br0" timeOffset="1455.556">1148 637 16412 0 0,'0'0'1704'0'0,"0"0"-459"0"0,0 0-158 0 0,0 0-48 0 0,0 0-105 0 0,0 0-105 0 0,0 0-111 0 0,0 0-114 0 0,35-6-80 0 0,110-19-107 0 0,-51 23 158 0 0,31 27-347 0 0,-46 4-3115 0 0,-67-24-1659 0 0,-3-2-7271 0 0</inkml:trace>
  <inkml:trace contextRef="#ctx0" brushRef="#br0" timeOffset="1752.879">1761 736 13323 0 0,'0'0'1640'0'0,"0"0"-816"0"0,0 0 73 0 0,0 0 7 0 0,0 0-104 0 0,0 0-216 0 0,0 0-280 0 0,0 0-200 0 0,0 0-136 0 0,0 0-152 0 0,0 0-224 0 0,0 0-328 0 0,0 0-616 0 0,0 0-1833 0 0,24 155-8602 0 0</inkml:trace>
  <inkml:trace contextRef="#ctx0" brushRef="#br0" timeOffset="1957.748">1796 328 16003 0 0,'0'0'2649'0'0,"0"0"-817"0"0,0 0-447 0 0,0 0-377 0 0,0 0-256 0 0,0 0-208 0 0,0 0-184 0 0,0 0-192 0 0,0 0-168 0 0,0 0-176 0 0,0 0-216 0 0,0 0-24 0 0,0 0-72 0 0,0 0-136 0 0,-31-81-240 0 0,27 99-921 0 0,4-3-3160 0 0,0-4-7778 0 0</inkml:trace>
  <inkml:trace contextRef="#ctx0" brushRef="#br0" timeOffset="2213.618">2094 538 8762 0 0,'0'0'5416'0'0,"0"0"-3309"0"0,0 0-967 0 0,0 0-21 0 0,0 0-24 0 0,0 0-82 0 0,0 0-147 0 0,1 34-207 0 0,2 108-174 0 0,13-36 449 0 0,-9-91-828 0 0,54 88 605 0 0,-30-84 380 0 0,-16-38 111 0 0,85-157-473 0 0,36-74-1320 0 0,-89 170-2720 0 0,-46 79 1644 0 0,-3 1-5849 0 0,0 0-3705 0 0</inkml:trace>
  <inkml:trace contextRef="#ctx0" brushRef="#br0" timeOffset="2733.085">2784 747 9802 0 0,'0'0'4956'0'0,"0"0"-3198"0"0,0 0-760 0 0,0 0 289 0 0,0 0 108 0 0,0 0-76 0 0,0 0-168 0 0,0 0-257 0 0,0 0-183 0 0,0 0-107 0 0,0 0-100 0 0,0 0-72 0 0,0 0-63 0 0,32-16-65 0 0,96-53-76 0 0,-77 26 159 0 0,-49 41-378 0 0,0-1 1 0 0,0 0-1 0 0,0 0 0 0 0,0 1 0 0 0,0-1 0 0 0,-1 0 0 0 0,0-1 1 0 0,1 1-1 0 0,-1 0 0 0 0,0 0 0 0 0,0-1 0 0 0,-1 1 1 0 0,1 0-1 0 0,-1-1 0 0 0,0 1 0 0 0,0 0 0 0 0,0-1 1 0 0,0 1-1 0 0,0-1 0 0 0,-1 1 0 0 0,1 0 0 0 0,-1-1 1 0 0,0 1-1 0 0,0 0 0 0 0,0 0 0 0 0,-1 0 0 0 0,1 0 1 0 0,-1 0-1 0 0,0 0 0 0 0,0 0 0 0 0,0 0 0 0 0,0 0 0 0 0,0 1 1 0 0,0-1-1 0 0,-1 1 0 0 0,1 0 0 0 0,-1 0 0 0 0,0 0 1 0 0,0 0-1 0 0,1 0 0 0 0,-1 0 0 0 0,-1 1 0 0 0,1-1 1 0 0,0 1-1 0 0,0 0 0 0 0,0 0 0 0 0,-3 0-9 0 0,-7 1-56 0 0,1 1 1 0 0,0 1-1 0 0,-1 0 0 0 0,1 0 1 0 0,0 1-1 0 0,0 1 0 0 0,0 0 0 0 0,1 1 1 0 0,-1 0-1 0 0,1 1 0 0 0,1 0 0 0 0,-1 0 1 0 0,1 1-1 0 0,0 1 0 0 0,0 0 0 0 0,1 0 1 0 0,0 1-1 0 0,0 0 0 0 0,1 0 1 0 0,1 1-1 0 0,-1 0 0 0 0,2 1 0 0 0,-1 0 1 0 0,-1 4 55 0 0,2-4-65 0 0,0-1 1 0 0,1 1 0 0 0,0 1-1 0 0,0-1 1 0 0,2 1 0 0 0,-1 0-1 0 0,1-1 1 0 0,1 1 0 0 0,0 1-1 0 0,1-1 1 0 0,0 0 0 0 0,1 0-1 0 0,1 3 65 0 0,-1-12-45 0 0,0 0 0 0 0,0 1 0 0 0,1-1 0 0 0,-1 0 0 0 0,1 1 0 0 0,0-1 0 0 0,0 0-1 0 0,0 0 1 0 0,0 0 0 0 0,1 0 0 0 0,0 0 0 0 0,-1 0 0 0 0,1 0 0 0 0,0-1 0 0 0,0 1-1 0 0,0-1 1 0 0,1 1 0 0 0,-1-1 0 0 0,0 0 0 0 0,1 1 0 0 0,0-1 0 0 0,-1-1-1 0 0,1 1 1 0 0,0 0 0 0 0,0-1 0 0 0,0 1 0 0 0,0-1 0 0 0,0 0 0 0 0,1 0 0 0 0,-1 0-1 0 0,0-1 1 0 0,0 1 45 0 0,6 1-197 0 0,0-1-1 0 0,-1 0 0 0 0,1-1 1 0 0,0 1-1 0 0,0-2 1 0 0,0 1-1 0 0,-1-1 0 0 0,1 0 1 0 0,0-1-1 0 0,-1 0 0 0 0,7-3 198 0 0,75-34-4942 0 0,-1-5 0 0 0,-3-3 0 0 0,23-20 4942 0 0,22-11-3995 0 0,-111 66 3819 0 0,124-75-285 0 0,-56 21 4329 0 0,-84 63-3364 0 0,15-23 7309 0 0,-32 25-3776 0 0,11 1-3459 0 0,-12 1-127 0 0,0 0-1 0 0,1 0 0 0 0,-1 1 0 0 0,0 1 0 0 0,1 0 1 0 0,0 1-1 0 0,0 1 0 0 0,0 0 0 0 0,0 1 0 0 0,1 0 1 0 0,0 1-1 0 0,-7 4-450 0 0,11-5 93 0 0,4-5-72 0 0,0 1 1 0 0,0-1-1 0 0,0 1 1 0 0,0 1-1 0 0,0-1 0 0 0,0 0 1 0 0,0 1-1 0 0,1 0 1 0 0,-1 0-1 0 0,1 0 0 0 0,0 0 1 0 0,0 0-1 0 0,0 1 1 0 0,0 0-1 0 0,1-1 0 0 0,0 1 1 0 0,-1 0-1 0 0,1 0 0 0 0,1 0 1 0 0,-1 0-1 0 0,0 1 1 0 0,1-1-1 0 0,0 0 0 0 0,0 1 1 0 0,0-1-1 0 0,1 1 1 0 0,0-1-1 0 0,-1 1 0 0 0,2 2-21 0 0,1-3 1 0 0,1 0 0 0 0,1-1-1 0 0,-1 1 1 0 0,0-1 0 0 0,1 0 0 0 0,0 0-1 0 0,-1 0 1 0 0,1 0 0 0 0,0 0-1 0 0,1-1 1 0 0,-1 0 0 0 0,0 0-1 0 0,1 0 1 0 0,-1 0 0 0 0,1-1 0 0 0,0 0-1 0 0,1 1 0 0 0,17 7 15 0 0,-7-2-6 0 0,-10-6 27 0 0,1 0 0 0 0,-1 1 0 0 0,1 0 0 0 0,-1 1 0 0 0,0-1 0 0 0,0 1 0 0 0,0 0 0 0 0,0 1 0 0 0,-1-1 0 0 0,1 1 0 0 0,-1 0 0 0 0,0 1 0 0 0,0-1 0 0 0,0 1 0 0 0,-1 0 0 0 0,0 0 0 0 0,0 0 0 0 0,0 1 0 0 0,0 0 1 0 0,-1-1-1 0 0,0 1 0 0 0,0 0 0 0 0,-1 1 0 0 0,1-1 0 0 0,-1 0 0 0 0,-1 1 0 0 0,1-1 0 0 0,-1 1 0 0 0,-1 0 0 0 0,1 0-36 0 0,-3-1 72 0 0,-1-1 0 0 0,0 1 0 0 0,0-1 0 0 0,0 0 0 0 0,-1 0 1 0 0,0 0-1 0 0,0 0 0 0 0,0-1 0 0 0,0 1 0 0 0,-1-1 0 0 0,0 0 0 0 0,1-1 1 0 0,-2 1-1 0 0,1-1 0 0 0,0 0 0 0 0,-1 0 0 0 0,-4 2-72 0 0,-5 3 101 0 0,-1 2-47 0 0,-1-2 1 0 0,1 0 0 0 0,-1 0 0 0 0,-1-2-1 0 0,0 0 1 0 0,1-1 0 0 0,-12 1-55 0 0,-38 0-7625 0 0,59-6-4564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333 552 4001 0 0,'0'0'2124'0'0,"0"0"-301"0"0,0 0-50 0 0,0 0 75 0 0,0 0 55 0 0,0 0-108 0 0,0 0-269 0 0,0 0-330 0 0,0 0-288 0 0,0 0-247 0 0,0 0-185 0 0,0 0-119 0 0,-34-8-76 0 0,-102-22-37 0 0,134 29-231 0 0,0 1-1 0 0,0-1 0 0 0,-1 0 0 0 0,1 1 0 0 0,-1-1 0 0 0,1 1 0 0 0,-1 0 1 0 0,1-1-1 0 0,0 1 0 0 0,-1 1 0 0 0,1-1 0 0 0,-1 0 0 0 0,1 0 0 0 0,-1 1 0 0 0,1 0 1 0 0,0-1-1 0 0,-1 1 0 0 0,1 0 0 0 0,0 0 0 0 0,0 0 0 0 0,-1 0 0 0 0,1 1 1 0 0,0-1-1 0 0,0 1 0 0 0,0-1 0 0 0,1 1 0 0 0,-1-1 0 0 0,-1 3-12 0 0,-4 3 74 0 0,-1 0-28 0 0,0 0-1 0 0,1 0 1 0 0,0 1-1 0 0,0 0 1 0 0,1 0 0 0 0,0 0-1 0 0,0 1 1 0 0,1 0-1 0 0,0 0 1 0 0,1 1 0 0 0,0-1-1 0 0,0 1 1 0 0,1 0-1 0 0,0 0 1 0 0,1 0 0 0 0,0 0-1 0 0,1 0 1 0 0,0 1-1 0 0,1-1 1 0 0,0 1 0 0 0,0-1-1 0 0,1 0 1 0 0,0 1-1 0 0,1-1 1 0 0,0 0 0 0 0,4 9-47 0 0,-4-14 38 0 0,1 0-1 0 0,0 1 0 0 0,0-2 0 0 0,0 1 0 0 0,1 0 0 0 0,-1-1 0 0 0,1 1 0 0 0,0-1 0 0 0,1 0 0 0 0,-1 0 0 0 0,1-1 0 0 0,0 1 1 0 0,-1-1-1 0 0,2 0 0 0 0,-1-1 0 0 0,0 1 0 0 0,0-1 0 0 0,1 0 0 0 0,-1 0 0 0 0,1 0 0 0 0,0-1 0 0 0,0 0 0 0 0,-1 0 0 0 0,1-1 0 0 0,1 0-36 0 0,6 1 123 0 0,0-1-1 0 0,1-1 0 0 0,-1 0 0 0 0,0-1 0 0 0,0 0 0 0 0,0-1 0 0 0,0-1 0 0 0,0 0 0 0 0,0 0 1 0 0,4-4-123 0 0,13-9 103 0 0,-2-1 0 0 0,0-1 0 0 0,-1-1 1 0 0,-1-2-1 0 0,-1 0 0 0 0,-1-2 0 0 0,-1-1 1 0 0,-1-1-1 0 0,-2 0 0 0 0,0-2 0 0 0,-2 0 1 0 0,4-10-104 0 0,-10 15-55 0 0,0 0 1 0 0,-2-1-1 0 0,-1 0 1 0 0,-1 0-1 0 0,0-1 1 0 0,-2 0-1 0 0,-1-1 1 0 0,-2 1-1 0 0,0-1 1 0 0,-1 0 0 0 0,-2 0-1 0 0,-1-13 55 0 0,1 31-80 0 0,-1-1 0 0 0,1 0 1 0 0,-2 1-1 0 0,1-1 0 0 0,-1 1 0 0 0,0 0 0 0 0,-1-1 0 0 0,0 1 0 0 0,0 0 1 0 0,-1 0-1 0 0,0 1 0 0 0,0-1 0 0 0,-1 1 0 0 0,0 0 0 0 0,0 0 1 0 0,-1 0-1 0 0,1 1 0 0 0,-2 0 0 0 0,1 0 0 0 0,-1 0 0 0 0,0 1 0 0 0,0 0 1 0 0,0 0-1 0 0,0 1 0 0 0,-1 0 0 0 0,0 0 0 0 0,0 1 0 0 0,0 0 1 0 0,0 0-1 0 0,-1 1 0 0 0,-7-1 80 0 0,3 3 6 0 0,-1 2 1 0 0,1-1-1 0 0,-1 2 1 0 0,1 0-1 0 0,0 0 1 0 0,0 1-1 0 0,1 1 1 0 0,-1 0-1 0 0,1 1 1 0 0,0 0-1 0 0,0 1 1 0 0,1 0 0 0 0,0 1-1 0 0,0 0 1 0 0,1 1-1 0 0,0 0 1 0 0,0 1-1 0 0,1 0 1 0 0,0 0-1 0 0,1 1 1 0 0,0 0-1 0 0,1 0 1 0 0,0 1-1 0 0,1 0 1 0 0,1 0-1 0 0,-1 1 1 0 0,2 0-1 0 0,0-1 1 0 0,0 2-1 0 0,1-1 1 0 0,1 0-1 0 0,0 0 1 0 0,1 1-1 0 0,1 11-6 0 0,-1-12 74 0 0,1 0 0 0 0,0 1 0 0 0,1-1 1 0 0,1 0-1 0 0,0 0 0 0 0,1-1 0 0 0,0 1 0 0 0,1 0 0 0 0,0-1 0 0 0,1 0 0 0 0,0 0 0 0 0,1 0 0 0 0,1-1 0 0 0,0 0 0 0 0,0 0 1 0 0,1 0-1 0 0,0-1 0 0 0,1-1 0 0 0,0 1 0 0 0,3 1-74 0 0,11 8 182 0 0,0-2-1 0 0,0-1 1 0 0,2 0-1 0 0,0-2 1 0 0,1-1 0 0 0,0-1-1 0 0,1-1 1 0 0,0-2-1 0 0,0 0 1 0 0,1-2 0 0 0,0-1-1 0 0,1-1 1 0 0,-1-2 0 0 0,1 0-1 0 0,0-2 1 0 0,25-3-182 0 0,-51 3 7 0 0,1-1 1 0 0,0 0-1 0 0,0 0 1 0 0,0 0-1 0 0,0 0 1 0 0,-1-1-1 0 0,1 1 1 0 0,0-1-1 0 0,0 0 1 0 0,-1 0-1 0 0,1 0 1 0 0,-1-1-1 0 0,1 0 1 0 0,-1 1-1 0 0,1-1 1 0 0,-1 0-1 0 0,0 0 1 0 0,0-1-1 0 0,0 1 1 0 0,0-1-1 0 0,0 0 1 0 0,-1 1-1 0 0,1-1 1 0 0,-1 0-1 0 0,0 0 1 0 0,0-1-1 0 0,0 1 1 0 0,0 0-1 0 0,0-1 1 0 0,-1 1-1 0 0,1-1 1 0 0,-1 0-1 0 0,0 1 1 0 0,0-5-8 0 0,-6-46-863 0 0,-15 24-2445 0 0,15 22 375 0 0,1 2-4164 0 0,0 5-4987 0 0</inkml:trace>
  <inkml:trace contextRef="#ctx0" brushRef="#br0" timeOffset="411.615">1010 655 9202 0 0,'0'0'1332'0'0,"0"0"-228"0"0,0 0 174 0 0,0 0 304 0 0,0 0 39 0 0,0 0-118 0 0,0 0-206 0 0,0 0-218 0 0,0 0-193 0 0,0 0-175 0 0,0 0-111 0 0,0 0-63 0 0,32 1-57 0 0,99 0-55 0 0,-71-14 137 0 0,-53 6-446 0 0,2 1-52 0 0,0 0 1 0 0,-1-1 0 0 0,0 0 0 0 0,0-1 0 0 0,0 0 0 0 0,-1 0 0 0 0,0 0 0 0 0,-1-1 0 0 0,0 0 0 0 0,0 0 0 0 0,-1-1 0 0 0,0 0 0 0 0,-1 0-1 0 0,0 0 1 0 0,0 0 0 0 0,-1-1 0 0 0,0 1 0 0 0,-1-1 0 0 0,0-7-65 0 0,-2 13-16 0 0,0 1-1 0 0,0-1 1 0 0,0 1-1 0 0,-1 0 1 0 0,0-1-1 0 0,0 1 1 0 0,0-1 0 0 0,0 1-1 0 0,-1 0 1 0 0,1 0-1 0 0,-1 0 1 0 0,0 0-1 0 0,-1 0 1 0 0,1 0-1 0 0,-1 0 1 0 0,1 1-1 0 0,-1 0 1 0 0,0-1 0 0 0,0 1-1 0 0,-1 0 1 0 0,1 0-1 0 0,-1 0 1 0 0,1 1-1 0 0,-1-1 1 0 0,0 1-1 0 0,0 0 1 0 0,-3-1 16 0 0,0 0-42 0 0,0 1-1 0 0,1 0 1 0 0,-1 1 0 0 0,0 0 0 0 0,0 0-1 0 0,0 0 1 0 0,0 0 0 0 0,0 1-1 0 0,0 1 1 0 0,-1-1 0 0 0,1 1 0 0 0,0 0-1 0 0,1 1 1 0 0,-1 0 0 0 0,0 0-1 0 0,0 0 1 0 0,1 1 0 0 0,-1 0-1 0 0,1 0 1 0 0,0 0 0 0 0,0 1 0 0 0,0 0-1 0 0,0 0 1 0 0,1 1 0 0 0,-5 4 42 0 0,1-2-3 0 0,1 2 1 0 0,0-1 0 0 0,1 1 0 0 0,0 0 0 0 0,0 0-1 0 0,1 1 1 0 0,0 0 0 0 0,0 0 0 0 0,1 0-1 0 0,1 1 1 0 0,-1-1 0 0 0,2 1 0 0 0,0 0-1 0 0,0 1 1 0 0,0 6 2 0 0,2-9 4 0 0,0 0 0 0 0,1 0-1 0 0,0-1 1 0 0,0 1 0 0 0,1 0 0 0 0,1 0 0 0 0,-1-1-1 0 0,1 1 1 0 0,1 0 0 0 0,-1-1 0 0 0,2 0-1 0 0,-1 0 1 0 0,1 0 0 0 0,0 0 0 0 0,1 0-1 0 0,-1-1 1 0 0,2 0 0 0 0,-1 0 0 0 0,1 0-1 0 0,0-1 1 0 0,0 0 0 0 0,1 0 0 0 0,6 4-4 0 0,2 0-42 0 0,1 0-1 0 0,1-2 1 0 0,-1 0 0 0 0,1-1 0 0 0,1-1 0 0 0,-1 0-1 0 0,1-1 1 0 0,0-1 0 0 0,0-1 0 0 0,1-1 0 0 0,-1 0-1 0 0,0-1 1 0 0,1-1 0 0 0,12-2 42 0 0,57-13-2275 0 0,-33-6-5486 0 0,-45 17 5129 0 0,7-4-8209 0 0</inkml:trace>
  <inkml:trace contextRef="#ctx0" brushRef="#br0" timeOffset="728.178">1640 751 5489 0 0,'0'0'2121'0'0,"0"0"-818"0"0,0 0-238 0 0,0 0 165 0 0,0 0 263 0 0,0 0 118 0 0,0 0-70 0 0,0 0-250 0 0,0 0-292 0 0,0 0-231 0 0,0 0-174 0 0,0 0-112 0 0,-9 23-55 0 0,-27 70 3 0 0,27-69 53 0 0,17-32 1516 0 0,58-117 158 0 0,120-243-1557 0 0,-128 299-797 0 0,-57 68 74 0 0,-1 6-251 0 0,-10 79-655 0 0,2-19-5983 0 0,7-53-3671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1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341 153 1416 0 0,'0'0'1370'0'0,"0"0"-160"0"0,0 0-49 0 0,0 0 86 0 0,0 0 223 0 0,0 0 197 0 0,0 0-12 0 0,0 0-187 0 0,0 0-312 0 0,0 0-270 0 0,0 0-158 0 0,1-3-63 0 0,3-2 3317 0 0,-2 19-2103 0 0,-3 36-1174 0 0,1-28-190 0 0,5 515 1506 0 0,2-268-1922 0 0,7-211-516 0 0,-11-86-13041 0 0,-4 20 2577 0 0</inkml:trace>
  <inkml:trace contextRef="#ctx0" brushRef="#br0" timeOffset="266.094">1 643 7994 0 0,'0'0'968'0'0,"0"0"-499"0"0,0 0-115 0 0,0 0 407 0 0,0 0 577 0 0,0 0 306 0 0,0 0 2 0 0,0 0-207 0 0,0 0-306 0 0,0 0-286 0 0,33-2-216 0 0,107-6-168 0 0,77-22 280 0 0,4 16-2339 0 0,-127 13-7937 0 0,-81 1 232 0 0</inkml:trace>
  <inkml:trace contextRef="#ctx0" brushRef="#br0" timeOffset="904.249">1107 599 280 0 0,'0'0'1972'0'0,"0"0"-204"0"0,0 0 65 0 0,0 0-31 0 0,0 0-132 0 0,0 0-255 0 0,0 0-278 0 0,0 0-119 0 0,0 0-83 0 0,0 0-126 0 0,-32 9-149 0 0,-102 31-101 0 0,10 21 911 0 0,25 16 71 0 0,98-76-1530 0 0,0 1-1 0 0,0-1 0 0 0,0 1 0 0 0,0-1 0 0 0,0 1 1 0 0,1-1-1 0 0,-1 1 0 0 0,0 0 0 0 0,1-1 0 0 0,-1 1 1 0 0,1 0-1 0 0,-1 0 0 0 0,1-1 0 0 0,0 1 0 0 0,0 0 0 0 0,0 0 1 0 0,0-1-1 0 0,0 1 0 0 0,0 0 0 0 0,0 0 0 0 0,1-1 1 0 0,-1 1-1 0 0,0 0 0 0 0,1 0 0 0 0,0-1 0 0 0,-1 1 1 0 0,1-1-1 0 0,0 1 0 0 0,0 0 0 0 0,0-1 0 0 0,0 0 1 0 0,0 1-1 0 0,0-1 0 0 0,0 0 0 0 0,1 1 0 0 0,-1-1 1 0 0,0 0-1 0 0,1 0 0 0 0,-1 0 0 0 0,1 0 0 0 0,-1 0 1 0 0,1 0-1 0 0,0 0-10 0 0,75 18 786 0 0,-53-19-652 0 0,0-1 0 0 0,0-1 0 0 0,0-2 1 0 0,0 0-1 0 0,-1-1 0 0 0,1-1 0 0 0,-1-2 1 0 0,-1 0-1 0 0,1-1 0 0 0,-2-2 0 0 0,1 0 1 0 0,-1-1-1 0 0,-1-1 0 0 0,0-1 0 0 0,11-10-134 0 0,6-16 566 0 0,-36 39-345 0 0,-1 1-18 0 0,-11 23 100 0 0,8-18-305 0 0,0-1 1 0 0,0 1 0 0 0,0 0 0 0 0,1 0-1 0 0,0 0 1 0 0,0 0 0 0 0,0 0 0 0 0,1 0-1 0 0,0 1 1 0 0,0-1 0 0 0,0 0 0 0 0,0 1-1 0 0,1-1 1 0 0,0 1 0 0 0,0-1 0 0 0,1 1-1 0 0,-1-1 1 0 0,1 0 0 0 0,0 1 0 0 0,1-1-1 0 0,-1 0 1 0 0,1 0 0 0 0,0 0-1 0 0,0 0 1 0 0,1 0 0 0 0,-1 0 0 0 0,1 0-1 0 0,0-1 1 0 0,1 1 0 0 0,-1-1 0 0 0,1 0-1 0 0,0 0 1 0 0,0 0 0 0 0,0-1 0 0 0,1 1 1 0 0,3-1 14 0 0,0 0 1 0 0,0-1-1 0 0,1-1 0 0 0,-1 1 1 0 0,1-1-1 0 0,-1 0 1 0 0,0-1-1 0 0,1 0 1 0 0,-1-1-1 0 0,1 0 1 0 0,-1 0-1 0 0,1 0 0 0 0,-1-1 1 0 0,0 0-1 0 0,0-1 1 0 0,0 0-1 0 0,0 0 1 0 0,7-5-15 0 0,128-87 300 0 0,-114 69-288 0 0,0-1 1 0 0,-1-2-1 0 0,-2 0 0 0 0,-1-2 1 0 0,-1-1-1 0 0,-2-1 1 0 0,-1-1-1 0 0,-2-1 1 0 0,-1 0-1 0 0,-2-1 0 0 0,-2-1 1 0 0,-1-1-1 0 0,-2 0 1 0 0,-1-1-1 0 0,-2 0 0 0 0,2-29-12 0 0,-8 57-1 0 0,-1 0 0 0 0,0-1 0 0 0,0 1 0 0 0,-1 0-1 0 0,0 0 1 0 0,-1 0 0 0 0,0 0 0 0 0,-1 0-1 0 0,0 0 1 0 0,-1 0 0 0 0,0 0 0 0 0,-1 1-1 0 0,0-1 1 0 0,-1 1 0 0 0,-4-7 1 0 0,8 16-1 0 0,0 1 0 0 0,0-1 0 0 0,0 1 0 0 0,0 0 0 0 0,0 0 0 0 0,-1 0 0 0 0,1 0-1 0 0,0-1 1 0 0,0 2 0 0 0,0-1 0 0 0,0 0 0 0 0,0 0 0 0 0,0 0 0 0 0,0 0 0 0 0,0 1 0 0 0,-1-1 0 0 0,1 0 0 0 0,0 1 0 0 0,0-1 0 0 0,0 1 0 0 0,0-1 0 0 0,0 1 0 0 0,1 0 0 0 0,-1-1 0 0 0,0 1 0 0 0,0 0 0 0 0,0 0 0 0 0,0-1 0 0 0,1 1 0 0 0,-1 0-1 0 0,0 0 1 0 0,1 0 0 0 0,-1 0 0 0 0,1 0 0 0 0,-1 0 0 0 0,1 0 0 0 0,0 0 0 0 0,-1 0 0 0 0,1 0 0 0 0,0 0 0 0 0,0 1 0 0 0,-1-1 0 0 0,1 0 0 0 0,0 0 0 0 0,0 0 0 0 0,0 0 0 0 0,1 0 0 0 0,-1 0 0 0 0,0 1 0 0 0,0-1 0 0 0,0 0 0 0 0,1 0 0 0 0,-1 0-1 0 0,1 0 1 0 0,-1 0 0 0 0,1 0 1 0 0,-2 3 28 0 0,-9 230 251 0 0,11-163-184 0 0,56 537 949 0 0,-57-600-1070 0 0,1-7 18 0 0,-1 0-1 0 0,1 1 0 0 0,-1-1 1 0 0,1 0-1 0 0,-1 0 0 0 0,0 1 1 0 0,0-1-1 0 0,1 0 0 0 0,-1 0 1 0 0,0 1-1 0 0,0-1 1 0 0,0 0-1 0 0,0 1 0 0 0,-1-1 1 0 0,1 0-1 0 0,0 0 0 0 0,0 1 1 0 0,-1-1-1 0 0,1 0 0 0 0,-1 0 1 0 0,1 1-1 0 0,-1-1 1 0 0,0 0-1 0 0,1 0 0 0 0,-1 0 1 0 0,0 0-1 0 0,0 0 0 0 0,0 0 1 0 0,0 0-1 0 0,0 0 0 0 0,0 0 1 0 0,0-1-1 0 0,0 1 0 0 0,0 0 1 0 0,0-1-1 0 0,0 1 1 0 0,0 0-1 0 0,-1-1 0 0 0,1 1 1 0 0,0-1-1 0 0,0 0 0 0 0,-1 1 1 0 0,1-1-1 0 0,0 0 0 0 0,0 0 1 0 0,-1 0-1 0 0,1 0 1 0 0,0 0-1 0 0,-1 0 0 0 0,1 0 1 0 0,0-1-1 0 0,-1 1 9 0 0,0-2-238 0 0,-1 0-1 0 0,1-1 1 0 0,-1 1-1 0 0,1-1 1 0 0,0 1-1 0 0,0-1 1 0 0,0 0-1 0 0,0 0 1 0 0,1 0-1 0 0,-1 0 1 0 0,1 0-1 0 0,0 0 1 0 0,0-1 0 0 0,0 1-1 0 0,0 0 1 0 0,0-1-1 0 0,1 1 1 0 0,-1-3 238 0 0,-1-5-1611 0 0,-3-6-3843 0 0,2 4-5812 0 0</inkml:trace>
  <inkml:trace contextRef="#ctx0" brushRef="#br0" timeOffset="1164.242">2066 312 9362 0 0,'0'0'2031'0'0,"0"0"-991"0"0,0 0-337 0 0,0 0 8 0 0,0 0 62 0 0,0 0 41 0 0,-32 28-54 0 0,-105 89-129 0 0,25-20 457 0 0,99-85-983 0 0,8-8-69 0 0,1-1 0 0 0,0 1 0 0 0,0 0 0 0 0,0 0 1 0 0,0 0-1 0 0,1 0 0 0 0,-1 1 0 0 0,1-1 0 0 0,0 1 0 0 0,1 0 0 0 0,-1 0 1 0 0,1 0-1 0 0,0 0 0 0 0,0 1 0 0 0,-1 4-36 0 0,5-7 66 0 0,0-1 0 0 0,0 1 0 0 0,0-1 0 0 0,0 1 0 0 0,1-1 0 0 0,-1 0 1 0 0,1 0-1 0 0,-1 0 0 0 0,1 0 0 0 0,0-1 0 0 0,0 1 0 0 0,0-1 0 0 0,0 0 0 0 0,0 1 0 0 0,0-1 0 0 0,0-1 0 0 0,0 1 0 0 0,0 0 0 0 0,0-1 0 0 0,1 1 1 0 0,-1-1-1 0 0,0 0 0 0 0,4-1-66 0 0,1 3 151 0 0,16 2 232 0 0,-1-2-28 0 0,0 2-1 0 0,-1 1 0 0 0,0 1 0 0 0,0 0 0 0 0,0 2 1 0 0,6 4-355 0 0,8 20 672 0 0,-35-32-755 0 0,1 1 0 0 0,-1 0-1 0 0,1-1 1 0 0,-1 1 0 0 0,1-1 0 0 0,-1 1 0 0 0,1-1 0 0 0,-1 0 0 0 0,1 0 0 0 0,-1 0 0 0 0,1 0 0 0 0,-1 0 0 0 0,1 0 0 0 0,-1 0 0 0 0,1 0 0 0 0,0-1 0 0 0,-1 1-1 0 0,0-1 1 0 0,1 1 0 0 0,-1-1 0 0 0,1 1 0 0 0,-1-1 0 0 0,1 0 0 0 0,-1 0 0 0 0,0 1 0 0 0,0-1 0 0 0,1 0 0 0 0,-1 0 0 0 0,0-1 83 0 0,11-8-3919 0 0,-2-2-3842 0 0,-5 8-1562 0 0</inkml:trace>
  <inkml:trace contextRef="#ctx0" brushRef="#br0" timeOffset="1478.047">2199 691 1816 0 0,'0'0'3269'0'0,"0"0"-512"0"0,0 0-481 0 0,0 0-321 0 0,0 0-205 0 0,0 0-135 0 0,0 0-139 0 0,0 0-190 0 0,0 0-211 0 0,31 3-194 0 0,100 8-149 0 0,-65-20 222 0 0,-57 3-769 0 0,-1 3-122 0 0,0 0-1 0 0,0-1 0 0 0,0 0 1 0 0,0 0-1 0 0,-1-1 0 0 0,0 0 1 0 0,0-1-1 0 0,0 1 0 0 0,0-1 1 0 0,-1 0-1 0 0,0-1 1 0 0,-1 0-1 0 0,1 0 0 0 0,-1 0 1 0 0,-1 0-1 0 0,1-1 0 0 0,-1 0 1 0 0,0 0-1 0 0,-1 0 0 0 0,0 0 1 0 0,-1-1-1 0 0,1 1 0 0 0,-1-1 1 0 0,0-4-63 0 0,-2 10-8 0 0,0 1 0 0 0,0-1 0 0 0,-1 1 0 0 0,1-1 0 0 0,-1 1 0 0 0,1 0 0 0 0,-1-1 0 0 0,0 1 0 0 0,0 0 0 0 0,0-1 0 0 0,0 1 0 0 0,0 0 0 0 0,0 0 0 0 0,-1 0 0 0 0,1 0 0 0 0,-1 0 0 0 0,1 0 0 0 0,-1 0 0 0 0,0 0 0 0 0,0 1 0 0 0,0-1 0 0 0,0 1 0 0 0,0-1 0 0 0,0 1 0 0 0,0 0 0 0 0,0 0 0 0 0,-1 0 0 0 0,1 0 0 0 0,0 0 0 0 0,-1 0 0 0 0,1 1 0 0 0,0-1 0 0 0,-1 1 0 0 0,1 0 0 0 0,-1 0 0 0 0,1 0 0 0 0,-1 0 0 0 0,1 0 0 0 0,-3 0 8 0 0,-1 0-18 0 0,-1 0 0 0 0,1 1 1 0 0,0 0-1 0 0,-1 0 1 0 0,1 0-1 0 0,0 0 0 0 0,0 1 1 0 0,0 0-1 0 0,0 0 0 0 0,1 1 1 0 0,-1 0-1 0 0,0 0 1 0 0,1 0-1 0 0,0 1 0 0 0,0-1 1 0 0,0 1-1 0 0,0 0 0 0 0,1 1 1 0 0,-2 0 17 0 0,-3 5 0 0 0,1-1 1 0 0,-1 1-1 0 0,2 1 1 0 0,-1-1-1 0 0,1 1 0 0 0,1 1 1 0 0,0-1-1 0 0,1 1 1 0 0,0 0-1 0 0,1 0 1 0 0,0 0-1 0 0,1 1 0 0 0,0 0 1 0 0,1-1-1 0 0,0 1 1 0 0,1 0-1 0 0,1 0 0 0 0,0 0 1 0 0,2 11-1 0 0,-1-17 22 0 0,0-1 1 0 0,1 0-1 0 0,-1 0 0 0 0,1 0 1 0 0,1 0-1 0 0,-1 0 1 0 0,1 0-1 0 0,0-1 0 0 0,0 1 1 0 0,1-1-1 0 0,0 0 0 0 0,0 0 1 0 0,0 0-1 0 0,0 0 1 0 0,1-1-1 0 0,0 0 0 0 0,0 0 1 0 0,0 0-1 0 0,0 0 1 0 0,0-1-1 0 0,1 0 0 0 0,0 0 1 0 0,-1-1-1 0 0,1 1 0 0 0,0-1 1 0 0,1 0-1 0 0,0-1-22 0 0,84 16-989 0 0,-4-13-4646 0 0,-69-4-5565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7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11 216 0 0 0,'0'0'443'0'0,"0"0"458"0"0,0 0 105 0 0,0 0-59 0 0,-3 1-79 0 0,-5 3 212 0 0,13 15 8060 0 0,3-10-8782 0 0,-6-7-147 0 0,0 0 1 0 0,0 0-1 0 0,0-1 0 0 0,1 1 1 0 0,-1-1-1 0 0,1 1 0 0 0,-1-1 0 0 0,1 0 1 0 0,0 0-1 0 0,0 0 0 0 0,-1-1 1 0 0,1 1-1 0 0,0-1 0 0 0,0 1 1 0 0,0-1-1 0 0,-1 0 0 0 0,1 0 0 0 0,0 0 1 0 0,0 0-1 0 0,0-1 0 0 0,0 1 1 0 0,1-1-212 0 0,90-44 2273 0 0,-82 38-2135 0 0,1-1 1 0 0,-1 0 0 0 0,-1-1 0 0 0,0 0 0 0 0,0-1 0 0 0,-1 0 0 0 0,0 0-1 0 0,0-1 1 0 0,-1-1 0 0 0,-1 0 0 0 0,0 0 0 0 0,-1 0 0 0 0,0-1-1 0 0,-1 0 1 0 0,0 0 0 0 0,-1-1 0 0 0,0 0 0 0 0,-1-3-139 0 0,-6 11 583 0 0,-5 25-573 0 0,-15 164 178 0 0,25-129-139 0 0,1 0-1 0 0,3 0 1 0 0,3-1 0 0 0,2 0-1 0 0,8 22-48 0 0,-5-25 29 0 0,-3 1 1 0 0,-2 0-1 0 0,-2 1 0 0 0,-2 0 1 0 0,-2 26-30 0 0,-4-60 8 0 0,0 0 1 0 0,-2 0 0 0 0,0 1-1 0 0,0-1 1 0 0,-2-1 0 0 0,0 1-1 0 0,-2-1 1 0 0,1 1 0 0 0,-2-2-1 0 0,0 1 1 0 0,-2-1 0 0 0,1 0-1 0 0,-2 0 1 0 0,0-1 0 0 0,-1-1-1 0 0,0 1 1 0 0,-1-2 0 0 0,-1 0-1 0 0,0 0 1 0 0,-2 0-9 0 0,4-5-2 0 0,0-2 0 0 0,0 1-1 0 0,-1-1 1 0 0,0-1 0 0 0,0 0-1 0 0,0-1 1 0 0,0 0 0 0 0,-1 0 0 0 0,0-2-1 0 0,0 0 1 0 0,1 0 0 0 0,-1-1-1 0 0,0 0 1 0 0,-12-2 2 0 0,23 1 0 0 0,-1 0-1 0 0,0-1 1 0 0,0 1 0 0 0,1 0-1 0 0,-1-1 1 0 0,1 0-1 0 0,-1 0 1 0 0,0 0-1 0 0,1 0 1 0 0,-1 0 0 0 0,1 0-1 0 0,0-1 1 0 0,-1 1-1 0 0,1-1 1 0 0,0 0 0 0 0,0 1-1 0 0,0-1 1 0 0,0 0-1 0 0,0 0 1 0 0,1 0 0 0 0,-1-1-1 0 0,0 1 1 0 0,1 0-1 0 0,0-1 1 0 0,-1 1 0 0 0,1-1-1 0 0,0 1 1 0 0,0-1-1 0 0,1 1 1 0 0,-1-1 0 0 0,1 0-1 0 0,-1 1 1 0 0,1-3 0 0 0,-1-2 1 0 0,0-1 1 0 0,0 1-1 0 0,1-1 1 0 0,1 1-1 0 0,-1-1 0 0 0,1 1 1 0 0,0-1-1 0 0,1 1 1 0 0,0 0-1 0 0,0-1 1 0 0,0 1-1 0 0,1 0-1 0 0,19-31 43 0 0,0 1 1 0 0,3 1-1 0 0,1 1 0 0 0,1 1 0 0 0,2 2 0 0 0,1 0 1 0 0,2 3-1 0 0,1 0 0 0 0,1 2 0 0 0,21-12-43 0 0,-22 18 14 0 0,-28 35-297 0 0,-5-3-23 0 0,5 17-1691 0 0,3-24-2763 0 0,6-3-4043 0 0,-10-1-974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2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 0 0 0,'0'0'1048'0'0,"0"0"39"0"0,0 0 84 0 0,0 0 260 0 0,0 0 321 0 0,0 0 231 0 0,0 0-70 0 0,0 0-270 0 0,0 0-316 0 0,0 0-271 0 0,0 0-154 0 0,0 0-77 0 0,0 0-49 0 0,0-3-29 0 0,-1 3-671 0 0,1-1-1 0 0,-1 1 1 0 0,1-1 0 0 0,-1 1-1 0 0,1 0 1 0 0,-1-1 0 0 0,0 1-1 0 0,1 0 1 0 0,-1-1 0 0 0,0 1-1 0 0,1 0 1 0 0,-1 0-1 0 0,0 0 1 0 0,1-1 0 0 0,-1 1-1 0 0,0 0 1 0 0,1 0 0 0 0,-1 0-1 0 0,0 0 1 0 0,1 0 0 0 0,-1 0-1 0 0,0 1 1 0 0,0-1 0 0 0,1 0-1 0 0,-1 0 1 0 0,0 0-1 0 0,1 1 1 0 0,-1-1 0 0 0,1 0-1 0 0,-1 1 1 0 0,0-1 0 0 0,1 0-1 0 0,-1 1 1 0 0,1-1 0 0 0,-1 1-1 0 0,1-1 1 0 0,-1 1 0 0 0,1-1-1 0 0,-1 1 1 0 0,1-1-1 0 0,0 1 1 0 0,-1 0 0 0 0,1-1-1 0 0,0 1 1 0 0,-1-1 0 0 0,1 1-1 0 0,0 0 1 0 0,0-1 0 0 0,0 1-1 0 0,-1 0 1 0 0,1-1 0 0 0,0 1-1 0 0,0 0 1 0 0,0 0-1 0 0,0-1 1 0 0,0 1 0 0 0,0 0-76 0 0,-18 28 564 0 0,53-55 1506 0 0,-28 20-2139 0 0,2-2 985 0 0,-16 16-114 0 0,-2 0-772 0 0,-13 30-486 0 0,30-32-2610 0 0,-1-4-1875 0 0,-6-1 1848 0 0,3 2-9108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2:3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0 480 0 0,'0'0'3830'0'0,"0"0"-1556"0"0,0 0-660 0 0,0 0-29 0 0,0 0 124 0 0,0 0 10 0 0,0 0-156 0 0,0 0-311 0 0,0 0-254 0 0,0 0-176 0 0,0 0-128 0 0,-4 6-103 0 0,-12 20-88 0 0,10-13 3326 0 0,8-25-5671 0 0,-2 2-7414 0 0,0 6-2373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9 246 5521 0 0,'0'0'1394'0'0,"0"0"-361"0"0,0 0-114 0 0,0 0 121 0 0,0 0 162 0 0,0 0 20 0 0,0 0-131 0 0,0 0-211 0 0,0 0-201 0 0,0 0-109 0 0,0 0-66 0 0,-1 16-31 0 0,-7 123 724 0 0,11-36-404 0 0,-1 4 282 0 0,0-58 3384 0 0,-1-81-4406 0 0,2-1 1 0 0,1 0 0 0 0,1 1 0 0 0,2 0-1 0 0,1 0 1 0 0,1 0 0 0 0,2 1-1 0 0,1 1 1 0 0,2 0 0 0 0,0 1-1 0 0,2 0 1 0 0,9-10-54 0 0,-9 11 24 0 0,0 1 1 0 0,2 1-1 0 0,0 0 0 0 0,2 2 1 0 0,1 0-1 0 0,1 1 0 0 0,1 1 1 0 0,18-13-25 0 0,-41 34-1 0 0,1 1-1 0 0,-1-1 1 0 0,1 0 0 0 0,-1 1 0 0 0,1-1 0 0 0,-1 0 0 0 0,1 1 0 0 0,-1-1-1 0 0,1 1 1 0 0,0-1 0 0 0,-1 1 0 0 0,1-1 0 0 0,0 1 0 0 0,-1 0 0 0 0,1-1-1 0 0,0 1 1 0 0,0 0 0 0 0,-1-1 0 0 0,1 1 0 0 0,0 0 0 0 0,0 0 0 0 0,-1 0 0 0 0,1 0-1 0 0,0 0 1 0 0,0 0 0 0 0,0 0 0 0 0,-1 0 0 0 0,1 0 0 0 0,0 0 0 0 0,0 0-1 0 0,0 0 1 0 0,-1 1 0 0 0,1-1 0 0 0,0 0 0 0 0,0 1 0 0 0,-1-1 0 0 0,1 0-1 0 0,0 1 1 0 0,-1-1 0 0 0,1 1 0 0 0,0-1 0 0 0,-1 1 0 0 0,1-1 0 0 0,-1 1 0 0 0,1-1-1 0 0,0 2 2 0 0,3 37-56 0 0,-4-29 58 0 0,-26 88 180 0 0,0-2-4752 0 0,28-89 135 0 0,2-6-2404 0 0,1-1-2283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0 808 0 0,'0'0'3301'0'0,"0"0"-324"0"0,0 0-472 0 0,0 0-440 0 0,0 0-355 0 0,0 0-277 0 0,0 0-233 0 0,0 0-251 0 0,0 0-232 0 0,0 0-162 0 0,-14 35-103 0 0,-41 111-71 0 0,40-70 110 0 0,16-60-337 0 0,0-9-61 0 0,-1 1 1 0 0,1-1-1 0 0,1 0 1 0 0,0 1-1 0 0,0-1 1 0 0,0 0-1 0 0,1 0 1 0 0,-1 0-1 0 0,2 0 1 0 0,-1-1 0 0 0,1 1-1 0 0,0-1 1 0 0,1 0-1 0 0,-1 0 1 0 0,1 0-1 0 0,0-1 1 0 0,1 0-1 0 0,-1 0 1 0 0,1 0-1 0 0,0-1 1 0 0,0 1 0 0 0,0-1-1 0 0,1-1 1 0 0,0 1-1 0 0,0-1 1 0 0,-1 0-1 0 0,2-1 1 0 0,-1 0-1 0 0,0 0 1 0 0,0 0-1 0 0,1-1 1 0 0,-1 0-1 0 0,1-1 1 0 0,-1 1 0 0 0,2-2-94 0 0,-3 1 89 0 0,-1 0 0 0 0,1 0 0 0 0,0-1 0 0 0,0 0 1 0 0,0 0-1 0 0,-1-1 0 0 0,1 1 0 0 0,-1-1 0 0 0,1 0 1 0 0,-1-1-1 0 0,0 0 0 0 0,0 1 0 0 0,0-2 0 0 0,0 1 1 0 0,0 0-1 0 0,-1-1 0 0 0,1 0 0 0 0,-1 0 0 0 0,0 0 1 0 0,0-1-1 0 0,-1 1 0 0 0,1-1 0 0 0,-1 0 0 0 0,0 0 1 0 0,0 0-1 0 0,-1-1 0 0 0,0 1 0 0 0,1-1 1 0 0,-2 1-1 0 0,1-1 0 0 0,-1 1 0 0 0,0-1 0 0 0,0 0 1 0 0,0 0-1 0 0,-1 0 0 0 0,0-4-89 0 0,-1-3-87 0 0,0-1 0 0 0,0 1 0 0 0,-1-1 0 0 0,-1 1 0 0 0,-1 0 0 0 0,0 0 0 0 0,0 0 0 0 0,-1 0 0 0 0,-1 1 0 0 0,-2-4 87 0 0,-1-2-739 0 0,-16-31-1697 0 0,6 18-4495 0 0,10 19-4587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5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6809 0 0,'0'0'2286'0'0,"0"0"-224"0"0,0 0-150 0 0,0 0-104 0 0,0 0-177 0 0,0 0-241 0 0,0 0-283 0 0,0 0-278 0 0,0 0-240 0 0,11 34-144 0 0,35 107-99 0 0,-33-43 139 0 0,-20 130 568 0 0,-8-140-404 0 0,15-88-436 0 0,0 0 63 0 0,0 0 77 0 0,-1-27 605 0 0,16-100-562 0 0,2 83-397 0 0,3 1-1 0 0,2 1 1 0 0,1 1-1 0 0,3 1 1 0 0,0 1-1 0 0,3 1 1 0 0,1 2-1 0 0,2 1 1 0 0,1 1-1 0 0,2 2 1 0 0,1 2-1 0 0,2 1 1 0 0,0 2-1 0 0,28-14 2 0 0,-60 37-5 0 0,1 0-1 0 0,0 1 0 0 0,0 0 1 0 0,0 0-1 0 0,0 1 1 0 0,0 0-1 0 0,1 0 1 0 0,-1 1-1 0 0,1-1 1 0 0,-1 2-1 0 0,1-1 0 0 0,1 1 6 0 0,-7 1 0 0 0,-1 0-1 0 0,1 1 0 0 0,-1-1 0 0 0,1 0 0 0 0,-1 1 0 0 0,1-1 1 0 0,-1 1-1 0 0,0-1 0 0 0,0 1 0 0 0,0-1 0 0 0,0 1 0 0 0,0 0 0 0 0,0 0 1 0 0,-1-1-1 0 0,1 1 0 0 0,0 0 0 0 0,-1 0 0 0 0,1 0 0 0 0,-1 0 0 0 0,0 0 1 0 0,0 0-1 0 0,0 0 0 0 0,0 0 0 0 0,0-1 0 0 0,0 1 0 0 0,0 0 1 0 0,-1 0-1 0 0,1 0 0 0 0,-1 0 0 0 0,1 0 0 0 0,-2 1 1 0 0,2 1 10 0 0,-5 13 23 0 0,-1 0 0 0 0,0 0 0 0 0,-2 0 0 0 0,0-1 0 0 0,0 0 0 0 0,-2-1 0 0 0,0 0 0 0 0,-1 0 0 0 0,0-1 0 0 0,-1-1-1 0 0,0 0 1 0 0,-2 0-33 0 0,5-3 18 0 0,-10 11-93 0 0,-2 0 1 0 0,-1-1-1 0 0,0-1 1 0 0,-2-1-1 0 0,0-1 1 0 0,0-1-1 0 0,-2-1 1 0 0,0-2 0 0 0,-1 0-1 0 0,0-2 1 0 0,-25 7 74 0 0,-6-13-3249 0 0,49-18-6727 0 0,9 11 7684 0 0,0-6-7278 0 0</inkml:trace>
  <inkml:trace contextRef="#ctx0" brushRef="#br0" timeOffset="362.799">684 279 2729 0 0,'0'0'3174'0'0,"0"0"-1121"0"0,0 0-622 0 0,0 0-148 0 0,0 0 102 0 0,0 0 79 0 0,0 0 10 0 0,0 0-100 0 0,32 10-161 0 0,101 30-190 0 0,-44-31 598 0 0,-70-12-1300 0 0,1-1 0 0 0,-1-1 0 0 0,0 0 0 0 0,0-2 0 0 0,-1 0 0 0 0,0-1 0 0 0,0-1 0 0 0,-1 0 0 0 0,0-2 0 0 0,-1 0-1 0 0,1-1-320 0 0,-9 6 74 0 0,0 0-1 0 0,-1-1 0 0 0,0 0 0 0 0,-1 0 0 0 0,1 0 0 0 0,-1-1 0 0 0,0 0 0 0 0,-1 0 0 0 0,0-1 0 0 0,-1 1 1 0 0,1-1-1 0 0,-1-2-73 0 0,-2 7 4 0 0,-1 1 0 0 0,1-1 0 0 0,-1 0 0 0 0,0 0 0 0 0,-1 0 0 0 0,1 1 0 0 0,0-1 0 0 0,-1 0 0 0 0,0 0 0 0 0,0 0 0 0 0,0 0 0 0 0,-1 0 0 0 0,1 0 0 0 0,-1 0 0 0 0,0 1 1 0 0,0-1-1 0 0,0 0 0 0 0,-1 0 0 0 0,1 1 0 0 0,-1-1 0 0 0,0 1 0 0 0,0-1 0 0 0,0 1 0 0 0,0 0 0 0 0,-1 0 0 0 0,1 0 0 0 0,-1 0 0 0 0,0 0 0 0 0,0 1 0 0 0,0-1 0 0 0,-1 0-4 0 0,-6-2-36 0 0,1 0 0 0 0,-1 1-1 0 0,0 0 1 0 0,-1 0 0 0 0,1 2-1 0 0,0-1 1 0 0,-1 1 0 0 0,0 0-1 0 0,1 1 1 0 0,-1 1 0 0 0,0-1-1 0 0,1 2 1 0 0,-1 0 0 0 0,0 0-1 0 0,1 0 1 0 0,-1 2-1 0 0,1-1 1 0 0,-1 1 0 0 0,1 1-1 0 0,0 0 1 0 0,0 0 0 0 0,1 1-1 0 0,-1 0 1 0 0,1 1 0 0 0,0 0-1 0 0,1 0 1 0 0,-1 1 0 0 0,1 0-1 0 0,1 1 1 0 0,-1-1 0 0 0,1 1-1 0 0,-4 7 37 0 0,3-7 13 0 0,1-1 0 0 0,0 2-1 0 0,0-1 1 0 0,1 1 0 0 0,0 0-1 0 0,1 0 1 0 0,-1 1 0 0 0,2-1-1 0 0,0 1 1 0 0,0 0 0 0 0,0 0-1 0 0,2 1 1 0 0,-1-1 0 0 0,1 1-1 0 0,1 0 1 0 0,-1-1 0 0 0,2 1-1 0 0,0 0 1 0 0,0 0 0 0 0,1-1-1 0 0,0 1 1 0 0,1 0 0 0 0,0-1-1 0 0,1 1 1 0 0,0-1 0 0 0,1 0-1 0 0,0 0 1 0 0,5 9-13 0 0,2-7 60 0 0,0-1-1 0 0,1 0 1 0 0,0-1 0 0 0,0 0-1 0 0,1-1 1 0 0,1 0 0 0 0,-1-1-1 0 0,2-1 1 0 0,-1 0 0 0 0,1-1-1 0 0,0-1 1 0 0,0 0 0 0 0,0-1-1 0 0,10 1-59 0 0,25 4 3 0 0,0-2-1 0 0,0-3 1 0 0,50-2-3 0 0,-18-8-992 0 0,-55 1-1804 0 0,-1-2-3672 0 0,-10 3-5748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0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55 1064 0 0,'0'0'1321'0'0,"0"0"64"0"0,0 0 189 0 0,0 0 254 0 0,0 0 155 0 0,0 0-132 0 0,0 0-262 0 0,0 0-318 0 0,0 0-287 0 0,0 0-211 0 0,0 0-161 0 0,0 0-106 0 0,0 0-81 0 0,-18 11-39 0 0,-55 39-30 0 0,69-48-320 0 0,1 0 0 0 0,0 0 1 0 0,1 0-1 0 0,-1 1 0 0 0,0-1 0 0 0,0 1 0 0 0,1 0 1 0 0,0 0-1 0 0,0 0 0 0 0,-1 0 0 0 0,2 0 1 0 0,-1 0-1 0 0,0 1 0 0 0,1-1 0 0 0,-1 1 0 0 0,1-1 1 0 0,0 1-1 0 0,0-1 0 0 0,1 1 0 0 0,-1 3-36 0 0,-2 5 95 0 0,-1 10 96 0 0,1 0 0 0 0,1 0 0 0 0,1 0 0 0 0,1 0 0 0 0,1 1 1 0 0,3 21-192 0 0,-3-38 86 0 0,1 0 0 0 0,-1 0 0 0 0,2 0 1 0 0,-1 0-1 0 0,0-1 0 0 0,1 1 1 0 0,0-1-1 0 0,1 1 0 0 0,-1-1 0 0 0,1 0 1 0 0,0 0-1 0 0,0 0 0 0 0,0-1 1 0 0,1 0-1 0 0,0 1 0 0 0,-1-2 1 0 0,2 1-1 0 0,-1 0 0 0 0,0-1 0 0 0,1 0 1 0 0,-1 0-1 0 0,1-1 0 0 0,0 0 1 0 0,0 0-1 0 0,0 0 0 0 0,0 0 0 0 0,0-1 1 0 0,0 0-1 0 0,1-1 0 0 0,-1 1 1 0 0,0-1-1 0 0,0 0 0 0 0,1-1 0 0 0,-1 1 1 0 0,0-1-1 0 0,0-1 0 0 0,0 1 1 0 0,0-1-1 0 0,0 0 0 0 0,0 0 0 0 0,0-1 1 0 0,0 0-1 0 0,-1 0 0 0 0,6-3-86 0 0,-2-1 63 0 0,0 0-1 0 0,0-1 0 0 0,-1 0 0 0 0,0 0 1 0 0,0-1-1 0 0,-1 0 0 0 0,0 0 1 0 0,0-1-1 0 0,-1 0 0 0 0,-1 0 0 0 0,0 0 1 0 0,0-1-1 0 0,-1 0 0 0 0,0 0 0 0 0,-1 0 1 0 0,0 0-1 0 0,0-1 0 0 0,-2 1 1 0 0,1-1-1 0 0,-2 1 0 0 0,1-1 0 0 0,-1 1 1 0 0,-1-1-1 0 0,0 1 0 0 0,-1-1 0 0 0,-1-4-62 0 0,0 9-99 0 0,0 0 0 0 0,0 0 0 0 0,0 0 0 0 0,-1 1 0 0 0,0 0 0 0 0,0-1-1 0 0,0 1 1 0 0,-1 1 0 0 0,0-1 0 0 0,0 1 0 0 0,0 0 0 0 0,-1 0 0 0 0,0 0-1 0 0,0 1 1 0 0,0 0 0 0 0,-1 0 0 0 0,1 0 0 0 0,-1 1 0 0 0,0 0 0 0 0,0 1-1 0 0,0-1 1 0 0,0 1 0 0 0,0 0 0 0 0,-3 1 99 0 0,-71-4-9855 0 0,67 9-1304 0 0</inkml:trace>
  <inkml:trace contextRef="#ctx0" brushRef="#br0" timeOffset="458.823">587 412 1296 0 0,'0'0'1905'0'0,"0"0"-569"0"0,0 0 90 0 0,0 0 431 0 0,0 0 370 0 0,0 0 99 0 0,0 0-265 0 0,0 0-409 0 0,0 0-357 0 0,0 0-248 0 0,0 0-191 0 0,0 0-149 0 0,0 0-132 0 0,6-7-122 0 0,220-305 2333 0 0,-226 312-2798 0 0,0 0 1 0 0,0 1-1 0 0,0-1 0 0 0,0 1 0 0 0,0-1 1 0 0,0 1-1 0 0,0-1 0 0 0,0 1 0 0 0,0-1 0 0 0,0 1 1 0 0,0-1-1 0 0,0 1 0 0 0,1-1 0 0 0,-1 0 1 0 0,0 1-1 0 0,0-1 0 0 0,0 1 0 0 0,1-1 1 0 0,-1 0-1 0 0,0 1 0 0 0,0-1 0 0 0,1 1 1 0 0,-1-1-1 0 0,0 0 0 0 0,1 1 0 0 0,-1-1 1 0 0,0 0-1 0 0,1 0 0 0 0,-1 1 0 0 0,1-1 0 0 0,-1 0 1 0 0,0 0-1 0 0,1 0 0 0 0,-1 1 0 0 0,1-1 1 0 0,-1 0-1 0 0,1 0 0 0 0,-1 0 0 0 0,1 0 1 0 0,-1 0-1 0 0,0 0 0 0 0,1 0 0 0 0,-1 0 1 0 0,1 0-1 0 0,-1 0 0 0 0,1 0 0 0 0,-1 0 1 0 0,1 0-1 0 0,-1-1 0 0 0,1 1 0 0 0,-1 0 0 0 0,0 0 1 0 0,1 0-1 0 0,0-1 12 0 0,-2 11 82 0 0,1 14-33 0 0,9 89 11 0 0,-9-110-49 0 0,1 0 0 0 0,0 1 0 0 0,0-1 0 0 0,1 0 0 0 0,-1 0 0 0 0,0 0-1 0 0,1 0 1 0 0,0-1 0 0 0,0 1 0 0 0,0 0 0 0 0,0-1 0 0 0,0 1 0 0 0,0-1 0 0 0,1 0-1 0 0,-1 0 1 0 0,1 0 0 0 0,0 0 0 0 0,0 0 0 0 0,-1 0 0 0 0,1-1 0 0 0,0 1 0 0 0,0-1-1 0 0,0 0 1 0 0,1 0 0 0 0,-1 0 0 0 0,0 0 0 0 0,0-1 0 0 0,1 1 0 0 0,-1-1 0 0 0,0 0-1 0 0,2 0-10 0 0,2 0 109 0 0,-1 0 0 0 0,0 0 0 0 0,0 0 0 0 0,0-1 0 0 0,0 0-1 0 0,0 0 1 0 0,0-1 0 0 0,0 0 0 0 0,-1 0 0 0 0,1 0 0 0 0,0-1-1 0 0,-1 0 1 0 0,0 0 0 0 0,0 0 0 0 0,0-1 0 0 0,0 1 0 0 0,0-1-1 0 0,2-3-108 0 0,5-4 100 0 0,0 0-1 0 0,0-1 0 0 0,-2-1 0 0 0,1 1 0 0 0,-2-2 0 0 0,1 1 0 0 0,-2-2 1 0 0,0 1-1 0 0,-1-1 0 0 0,0 0 0 0 0,-1 0 0 0 0,-1-1 0 0 0,0 0 0 0 0,-2 0 0 0 0,3-14-99 0 0,-6 8-839 0 0,0 15-2514 0 0,0 6-1360 0 0,0 1-6981 0 0</inkml:trace>
  <inkml:trace contextRef="#ctx0" brushRef="#br0" timeOffset="863.925">1472 305 968 0 0,'0'0'3028'0'0,"0"0"-75"0"0,0 0-253 0 0,0 0-266 0 0,0 0-275 0 0,0 0-263 0 0,0 0-298 0 0,0 0-330 0 0,34-11-257 0 0,106-36-211 0 0,-61 9 396 0 0,-71 33-1069 0 0,-1 0 0 0 0,0 0 0 0 0,0-1 0 0 0,0 0 1 0 0,0 0-1 0 0,-1-1 0 0 0,0 1 0 0 0,-1-1 0 0 0,1 0 0 0 0,-1-1 0 0 0,-1 0 0 0 0,1 1 0 0 0,-1-1 0 0 0,-1-1 0 0 0,0 1 0 0 0,0 0 0 0 0,0-1 0 0 0,-1 0 0 0 0,0 1 0 0 0,0-8-127 0 0,-5 12 8 0 0,-1-1 0 0 0,1 2 0 0 0,-1-1 0 0 0,0 0 0 0 0,0 1 0 0 0,0-1 0 0 0,0 1 0 0 0,-1 0-1 0 0,1 1 1 0 0,-1-1 0 0 0,0 1 0 0 0,0 0 0 0 0,0 0 0 0 0,0 0 0 0 0,0 1 0 0 0,0 0 0 0 0,0 0 0 0 0,0 0 0 0 0,-1 0 0 0 0,1 1 0 0 0,0 0 0 0 0,0 0 0 0 0,-1 1 0 0 0,1-1 0 0 0,-4 2-8 0 0,-1-3-13 0 0,-1 1 1 0 0,1 1 0 0 0,0-1 0 0 0,0 2-1 0 0,0-1 1 0 0,0 1 0 0 0,0 1-1 0 0,1 0 1 0 0,-1 0 0 0 0,1 1 0 0 0,-1 0-1 0 0,1 1 1 0 0,0 0 0 0 0,1 0-1 0 0,-1 1 1 0 0,1 0 0 0 0,0 0 0 0 0,1 1-1 0 0,0 0 1 0 0,0 0 0 0 0,0 1 0 0 0,1 0-1 0 0,0 0 1 0 0,0 1 0 0 0,1 0-1 0 0,0 0 1 0 0,1 0 0 0 0,0 0 0 0 0,0 1-1 0 0,1-1 1 0 0,1 1 0 0 0,-1 0-1 0 0,1 0 1 0 0,0 6 12 0 0,2-9 3 0 0,1 1 1 0 0,-1 0-1 0 0,1-1 0 0 0,0 1 0 0 0,1-1 0 0 0,0 0 1 0 0,0 1-1 0 0,1-1 0 0 0,0 0 0 0 0,0 0 1 0 0,0 0-1 0 0,1-1 0 0 0,0 1 0 0 0,0-1 0 0 0,1 0 1 0 0,0 0-1 0 0,0 0 0 0 0,0-1 0 0 0,1 0 0 0 0,0 0 1 0 0,0 0-1 0 0,0-1 0 0 0,0 0 0 0 0,1 0 0 0 0,0 0 1 0 0,0-1-1 0 0,0 0 0 0 0,2 0-3 0 0,16 6-219 0 0,-1-1-1 0 0,1-2 1 0 0,0 0 0 0 0,0-2-1 0 0,1-1 1 0 0,-1 0 0 0 0,24-2 219 0 0,-20-2-2076 0 0,-11-2-2999 0 0,-4-1-6517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5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46 280 2513 0 0,'0'0'1861'0'0,"0"0"-915"0"0,0 0-91 0 0,0 0 289 0 0,0 0 294 0 0,0 0 165 0 0,0 0 25 0 0,0 0-116 0 0,0 0-174 0 0,32 0-189 0 0,100 0-206 0 0,28-8 2306 0 0,-148 4-3084 0 0,0 1 0 0 0,0-2 0 0 0,0 0 0 0 0,-1 0 0 0 0,0-1 0 0 0,0 0-1 0 0,0-1 1 0 0,-1-1 0 0 0,0 1 0 0 0,0-1 0 0 0,-1-1 0 0 0,0 0 0 0 0,-1 0 0 0 0,0-1 0 0 0,0 0 0 0 0,-1-1 0 0 0,0 1 0 0 0,-1-1 0 0 0,0 0-1 0 0,-1-1 1 0 0,1-1-165 0 0,-4 8 59 0 0,0 0-1 0 0,-1 0 0 0 0,1 0 0 0 0,-1-1 0 0 0,0 1 0 0 0,0 0 1 0 0,-1 0-1 0 0,0-1 0 0 0,0 1 0 0 0,0 0 0 0 0,0-1 1 0 0,-1 1-1 0 0,0 0 0 0 0,0 0 0 0 0,0 0 0 0 0,-2-4-58 0 0,1 9 2 0 0,0 0 0 0 0,1 0-1 0 0,-1 0 1 0 0,0 0-1 0 0,0 0 1 0 0,0 1 0 0 0,1-1-1 0 0,-1 1 1 0 0,0-1 0 0 0,0 1-1 0 0,1 0 1 0 0,-1-1-1 0 0,0 1 1 0 0,1 0 0 0 0,-1 0-1 0 0,1 0 1 0 0,-1 0 0 0 0,1 1-1 0 0,-1-1 1 0 0,1 0 0 0 0,0 0-1 0 0,0 1 1 0 0,0-1-1 0 0,0 1 1 0 0,0-1 0 0 0,0 1-1 0 0,0 0 1 0 0,0-1 0 0 0,0 1-1 0 0,1 0 1 0 0,-1-1-1 0 0,1 1 1 0 0,-1 0 0 0 0,1 0-1 0 0,0 0 1 0 0,0 0 0 0 0,0 0-2 0 0,-2 1 37 0 0,-14 44-33 0 0,2 0 1 0 0,2 1-1 0 0,1 0 1 0 0,4 1 0 0 0,1 0-1 0 0,1 41-4 0 0,1-45 17 0 0,-10 139-41 0 0,-4 61-146 0 0,-35 155 170 0 0,51-381-73 0 0,-2-1 0 0 0,0 0 0 0 0,-1 0 0 0 0,0 0 0 0 0,-2-1 0 0 0,0 0 0 0 0,-1 0 0 0 0,-1-1 0 0 0,0 0 0 0 0,-1 0 0 0 0,-1-1 0 0 0,0 0 0 0 0,-1-1 0 0 0,-1 0 0 0 0,0-1 0 0 0,-1-1 0 0 0,0 0 73 0 0,10-9-26 0 0,1-1 0 0 0,-1 0 0 0 0,1 0 1 0 0,-1 0-1 0 0,0-1 0 0 0,0 1 0 0 0,0-1 1 0 0,0 0-1 0 0,0 0 0 0 0,0 0 0 0 0,0-1 1 0 0,0 1-1 0 0,0-1 0 0 0,0 0 0 0 0,0 0 1 0 0,0 0-1 0 0,0-1 0 0 0,-1 1 0 0 0,1-1 1 0 0,0 0-1 0 0,0-1 0 0 0,1 1 0 0 0,-1 0 1 0 0,0-1-1 0 0,0 0 0 0 0,1 0 0 0 0,-1 0 0 0 0,1-1 1 0 0,-1 1-1 0 0,1-1 0 0 0,0 1 0 0 0,0-1 1 0 0,0 0-1 0 0,1 0 0 0 0,-1-1 0 0 0,0 0 26 0 0,-6-8 1 0 0,1 1 0 0 0,1-1 0 0 0,0-1 0 0 0,0 1 0 0 0,1-1-1 0 0,1 0 1 0 0,0-1 0 0 0,1 1 0 0 0,1-1 0 0 0,-1-1-1 0 0,1-11 61 0 0,1-1 0 0 0,1 0 0 0 0,1 1 0 0 0,1-1 0 0 0,2 1-1 0 0,1-1 1 0 0,0 1 0 0 0,2 0 0 0 0,1 0 0 0 0,1 1 0 0 0,2 0 0 0 0,0 0 0 0 0,1 1 0 0 0,2 1 0 0 0,0 0 0 0 0,2 0 0 0 0,0 1 0 0 0,2 1 0 0 0,0 1 0 0 0,9-8-61 0 0,2-2 141 0 0,0 1 1 0 0,2 1-1 0 0,1 1 1 0 0,2 2-1 0 0,0 1 1 0 0,1 2-1 0 0,2 1 1 0 0,3 1-142 0 0,-31 16-18 0 0,1 0 1 0 0,0 0 0 0 0,0 1-1 0 0,0 1 1 0 0,0 0-1 0 0,0 0 1 0 0,1 0-1 0 0,-1 1 1 0 0,1 1-1 0 0,-1 0 1 0 0,10 0 17 0 0,32 35-674 0 0,-35-20-2916 0 0,2-3-6486 0 0,-16-12-104 0 0</inkml:trace>
  <inkml:trace contextRef="#ctx0" brushRef="#br0" timeOffset="271.215">770 925 4057 0 0,'0'0'3387'0'0,"0"0"-1869"0"0,0 0-349 0 0,0 0 439 0 0,0 0 389 0 0,0 0 85 0 0,0 0-247 0 0,0 0-489 0 0,0 0-411 0 0,0 0-245 0 0,0 0-120 0 0,0 0-23 0 0,0 0 45 0 0,-3 8 79 0 0,1-1-599 0 0,-6 15 775 0 0,9-41 294 0 0,6-4-1005 0 0,1 0-1 0 0,1 1 1 0 0,0 0-1 0 0,2 1 1 0 0,1 0 0 0 0,0 0-1 0 0,11-11-135 0 0,-3 0 69 0 0,119-144-1307 0 0,-113 159-1308 0 0,-13 15-6788 0 0,-9 2-1934 0 0</inkml:trace>
  <inkml:trace contextRef="#ctx0" brushRef="#br0" timeOffset="573.981">1215 630 1648 0 0,'0'0'2054'0'0,"0"0"-783"0"0,0 0 153 0 0,0 0 618 0 0,0 0 352 0 0,0 0-87 0 0,0 0-420 0 0,0 0-488 0 0,0 0-359 0 0,0 0-247 0 0,-13 36-168 0 0,-41 111-134 0 0,25-28 677 0 0,29-101-997 0 0,0-15-113 0 0,1 1 1 0 0,-1-1-1 0 0,0 1 1 0 0,1-1-1 0 0,0 1 1 0 0,0-1-1 0 0,0 0 0 0 0,0 1 1 0 0,0-1-1 0 0,1 0 1 0 0,0 0-1 0 0,-1 0 1 0 0,1 0-1 0 0,0 0 1 0 0,0 0-1 0 0,1 0 1 0 0,-1-1-1 0 0,1 1 0 0 0,-1-1 1 0 0,1 0-1 0 0,0 0 1 0 0,0 0-1 0 0,0 0 1 0 0,0 0-1 0 0,0 0 1 0 0,0-1-1 0 0,0 0 1 0 0,1 1-1 0 0,-1-1 1 0 0,0-1-1 0 0,1 1 0 0 0,0 0-58 0 0,4 0 130 0 0,-1 1-1 0 0,1-2 1 0 0,0 1-1 0 0,-1-1 0 0 0,1 0 1 0 0,0-1-1 0 0,0 0 1 0 0,-1 0-1 0 0,1 0 0 0 0,-1-1 1 0 0,1 0-1 0 0,-1-1 0 0 0,0 0 1 0 0,3-1-130 0 0,-1 0 51 0 0,0 0 0 0 0,0-1 0 0 0,0 0 0 0 0,-1 0 0 0 0,0-1 0 0 0,0 0 0 0 0,-1 0 0 0 0,1-1 0 0 0,-1 0 0 0 0,-1 0 0 0 0,1 0 0 0 0,-1-1 0 0 0,-1 0 0 0 0,1-1 0 0 0,-2 1 0 0 0,1-1 0 0 0,-1 0 0 0 0,0 0-1 0 0,-1 0 1 0 0,0 0 0 0 0,0-1 0 0 0,-1 0 0 0 0,0 1 0 0 0,-1-1 0 0 0,0 0 0 0 0,-1 0 0 0 0,0 0 0 0 0,0 1 0 0 0,-1-1 0 0 0,0 0 0 0 0,-2-4-51 0 0,-1 7-48 0 0,0 0-1 0 0,0 0 1 0 0,-1 0-1 0 0,0 1 1 0 0,-1-1-1 0 0,1 1 1 0 0,-1 0-1 0 0,0 1 0 0 0,-1-1 1 0 0,1 1-1 0 0,-1 1 1 0 0,0-1-1 0 0,0 1 1 0 0,-1 0-1 0 0,1 1 1 0 0,-1 0-1 0 0,0 0 1 0 0,0 0-1 0 0,0 1 49 0 0,-47-5-2843 0 0,3 15-3795 0 0,40-4-4382 0 0</inkml:trace>
  <inkml:trace contextRef="#ctx0" brushRef="#br0" timeOffset="1036.943">1574 1024 11018 0 0,'0'0'1982'0'0,"0"0"-559"0"0,0 0-124 0 0,0 0 95 0 0,0 0-73 0 0,0 0-87 0 0,0 0-197 0 0,0 0-220 0 0,0 0-175 0 0,0 0-184 0 0,0 0-95 0 0,0 0-50 0 0,0 0-9 0 0,4-23-3 0 0,15-74-15 0 0,8 37 181 0 0,-21 49-424 0 0,0 1 0 0 0,1 0 1 0 0,1 0-1 0 0,0 1 0 0 0,0 0 1 0 0,1 0-1 0 0,0 1 1 0 0,0 0-1 0 0,1 1 0 0 0,0 0 1 0 0,0 0-1 0 0,0 1 0 0 0,1 1 1 0 0,0 0-1 0 0,1 0 1 0 0,-1 1-1 0 0,1 0 0 0 0,-1 1 1 0 0,1 0-1 0 0,0 1 0 0 0,6 0-43 0 0,-16 3-4 0 0,-1 1-1 0 0,1-1 0 0 0,-1 0 0 0 0,1 1 0 0 0,-1 0 0 0 0,0-1 0 0 0,1 1 0 0 0,-1 0 1 0 0,0-1-1 0 0,0 1 0 0 0,0 0 0 0 0,-1 0 0 0 0,1 0 0 0 0,0 0 0 0 0,-1 0 0 0 0,1 0 1 0 0,-1 0-1 0 0,0 0 0 0 0,1 0 0 0 0,-1 0 0 0 0,0 0 0 0 0,0 0 0 0 0,0 0 1 0 0,-1 0-1 0 0,1 0 0 0 0,-1 0 0 0 0,1 0 0 0 0,-1 0 5 0 0,1 5-5 0 0,0 94 52 0 0,2-100-43 0 0,-1 0 1 0 0,0 0-1 0 0,1 0 1 0 0,-1 0-1 0 0,1-1 1 0 0,-1 1-1 0 0,1 0 0 0 0,-1-1 1 0 0,1 0-1 0 0,0 1 1 0 0,-1-1-1 0 0,1 0 1 0 0,-1 0-1 0 0,1 0 1 0 0,0 0-1 0 0,-1 0 1 0 0,1 0-1 0 0,0 0 1 0 0,-1 0-1 0 0,1-1 0 0 0,-1 1 1 0 0,1-1-1 0 0,-1 1 1 0 0,1-1-1 0 0,-1 0 1 0 0,1 1-1 0 0,-1-1 1 0 0,1 0-1 0 0,0-1-4 0 0,61-38 78 0 0,-46 27-69 0 0,0 1 0 0 0,2 1 0 0 0,-1 1 1 0 0,1 0-1 0 0,1 1 0 0 0,0 1 0 0 0,0 1 0 0 0,3 0-9 0 0,-20 7 0 0 0,0-1 0 0 0,0 1 0 0 0,0 0 0 0 0,0 0 0 0 0,0 0 1 0 0,0 0-1 0 0,0 1 0 0 0,0-1 0 0 0,0 1 0 0 0,0-1 0 0 0,0 1 0 0 0,0 0 0 0 0,-1 0 1 0 0,1 1-1 0 0,0-1 0 0 0,-1 0 0 0 0,1 1 0 0 0,-1 0 0 0 0,1-1 0 0 0,-1 1 0 0 0,0 0 1 0 0,1 0-1 0 0,-1 0 0 0 0,0 1 0 0 0,-1-1 0 0 0,1 1 0 0 0,0-1 0 0 0,-1 1 0 0 0,1-1 0 0 0,-1 1 1 0 0,0 0-1 0 0,0-1 0 0 0,0 1 0 0 0,0 0 0 0 0,0 0 0 0 0,-1 0 0 0 0,1 0 0 0 0,-1 0 1 0 0,0 0-1 0 0,0 0 0 0 0,0 0 0 0 0,0 0 0 0 0,0 0 0 0 0,-1 0 0 0 0,1 5-9 0 0,1 0 0 0 0,-1 0 0 0 0,2 0 0 0 0,-1 0 0 0 0,1-1 0 0 0,0 1 0 0 0,1 0-1 0 0,-1-1 1 0 0,1 0 0 0 0,1 0 0 0 0,0 0 0 0 0,0 0 0 0 0,0 0 0 0 0,1-1 0 0 0,1 2 9 0 0,17 5-3574 0 0,8-9-3625 0 0,-21-4-5035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3:2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1681 292 1224 0 0,'0'0'1502'0'0,"0"0"5"0"0,0 0 231 0 0,0 0 299 0 0,0 0 277 0 0,0 0 35 0 0,0 0-272 0 0,0 0-395 0 0,0 0-364 0 0,0 0-293 0 0,0 0-230 0 0,0-9-171 0 0,-2-25-121 0 0,-2 29 1133 0 0,1 17-1621 0 0,-20 340 1360 0 0,-2-57-1142 0 0,73-353 853 0 0,121-126-957 0 0,-156 172-125 0 0,2 0-1 0 0,0 1 0 0 0,0 1 0 0 0,1 0 0 0 0,0 2 1 0 0,0-1-1 0 0,1 2 0 0 0,0 0 0 0 0,1 1 0 0 0,8-1-3 0 0,-23 6 6 0 0,1 1-1 0 0,-1 0 0 0 0,0 0 0 0 0,0 1 0 0 0,1-1 1 0 0,-1 1-1 0 0,0-1 0 0 0,0 1 0 0 0,0 0 0 0 0,1 0 1 0 0,-1 1-1 0 0,0-1 0 0 0,0 1 0 0 0,-1-1 0 0 0,1 1 1 0 0,0 0-1 0 0,-1 0 0 0 0,1 0 0 0 0,-1 0 0 0 0,1 1 1 0 0,-1-1-1 0 0,0 0 0 0 0,0 1 0 0 0,0 0 1 0 0,0 0-1 0 0,-1-1 0 0 0,1 1 0 0 0,-1 0 0 0 0,1 0 1 0 0,-1 0-1 0 0,0 1 0 0 0,0-1 0 0 0,-1 0 0 0 0,1 0 1 0 0,-1 0-1 0 0,1 1 0 0 0,-1-1 0 0 0,0 0 0 0 0,0 1 1 0 0,-1-1-1 0 0,1 1-5 0 0,2 14 54 0 0,0 1 1 0 0,-1 0-1 0 0,-1-1 1 0 0,-1 1-1 0 0,-1 0 0 0 0,0-1 1 0 0,-1 1-1 0 0,-1-1 1 0 0,-1 0-1 0 0,-1 0 1 0 0,0-1-1 0 0,-1 1 1 0 0,-1-1-1 0 0,-1-1 0 0 0,0 0 1 0 0,-1 0-1 0 0,-4 4-54 0 0,9-15-56 0 0,-1 0-1 0 0,0 0 1 0 0,0-1-1 0 0,0 0 0 0 0,0 0 1 0 0,0-1-1 0 0,-1 1 1 0 0,1-1-1 0 0,-1-1 1 0 0,0 1-1 0 0,0-1 0 0 0,0 0 1 0 0,0-1-1 0 0,-1 0 1 0 0,1 0-1 0 0,0-1 0 0 0,-1 1 1 0 0,1-2-1 0 0,0 1 1 0 0,0-1-1 0 0,-1 0 1 0 0,1 0-1 0 0,0-1 0 0 0,0 0 1 0 0,0 0-1 0 0,0-1 1 0 0,1 0-1 0 0,-1 0 1 0 0,1-1-1 0 0,-1 0 0 0 0,1 0 1 0 0,0 0-1 0 0,1 0 1 0 0,-1-1-1 0 0,1 0 0 0 0,0-1 1 0 0,0 1-1 0 0,0-1 1 0 0,1 0-1 0 0,-3-5 57 0 0,-18-62-3698 0 0,28 48-536 0 0,8 3-4127 0 0,-4 14 577 0 0</inkml:trace>
  <inkml:trace contextRef="#ctx0" brushRef="#br0" timeOffset="330.155">2412 273 8330 0 0,'0'0'3845'0'0,"0"0"-1660"0"0,0 0-872 0 0,0 0-365 0 0,0 0-148 0 0,0 0-5 0 0,0 0 56 0 0,0 0 36 0 0,0 0-9 0 0,0 0-37 0 0,0 0-111 0 0,0 0-137 0 0,0 0-109 0 0,17 18-80 0 0,56 56-57 0 0,-60-64-281 0 0,-2-1 0 0 0,1 2 1 0 0,-2 0-1 0 0,1 0 1 0 0,-1 0-1 0 0,-1 1 1 0 0,0 1-1 0 0,-1 0 1 0 0,0 0-1 0 0,-1 1 1 0 0,-1-1-1 0 0,0 1 1 0 0,-1 1-1 0 0,0-1 1 0 0,-1 1-1 0 0,-1 0 1 0 0,0 0-1 0 0,-1 0 0 0 0,0 7-66 0 0,-2-10-1 0 0,-1 0 0 0 0,0-1-1 0 0,0 1 1 0 0,-1-1-1 0 0,0 1 1 0 0,-1-1 0 0 0,-1 0-1 0 0,1 0 1 0 0,-2 0-1 0 0,0 0 1 0 0,0-1-1 0 0,-1 1 1 0 0,0-1 0 0 0,0-1-1 0 0,-1 1 1 0 0,-7 5 1 0 0,-6 6-322 0 0,-2-1 0 0 0,0-1 1 0 0,-1-1-1 0 0,0-1 0 0 0,-2-1 1 0 0,-15 7 321 0 0,-25 9-4971 0 0,-2-3-6187 0 0,51-24 3746 0 0</inkml:trace>
  <inkml:trace contextRef="#ctx0" brushRef="#br0" timeOffset="778.843">1112 104 2993 0 0,'0'0'2152'0'0,"0"0"-145"0"0,0 0-100 0 0,0 0-10 0 0,0 0-32 0 0,0 0-192 0 0,0 0-273 0 0,0 0-292 0 0,-31 36-213 0 0,-98 112-157 0 0,85-80-116 0 0,35-43-442 0 0,2 2 0 0 0,0-1 0 0 0,2 1 0 0 0,1 0 0 0 0,2 0 0 0 0,0 1 0 0 0,1-1 0 0 0,2 0 0 0 0,1 0 0 0 0,1 0 0 0 0,2 0 0 0 0,0 0 0 0 0,2 0 0 0 0,3 6-180 0 0,-4-19-27 0 0,0-1 1 0 0,1 0-1 0 0,0-1 1 0 0,1 1-1 0 0,1-2 1 0 0,0 1-1 0 0,0-1 1 0 0,1 0-1 0 0,0-1 1 0 0,1 0-1 0 0,0-1 1 0 0,2 1 26 0 0,98 48-3307 0 0,-90-50-613 0 0,-6 0-4767 0 0</inkml:trace>
  <inkml:trace contextRef="#ctx0" brushRef="#br0" timeOffset="1583.466">1972 1654 2024 0 0,'0'0'3495'0'0,"0"0"-1391"0"0,0 0-593 0 0,0 0-24 0 0,0 0 116 0 0,0 0 40 0 0,0 0-71 0 0,0 0-222 0 0,0 0-238 0 0,0 0-229 0 0,0 0-202 0 0,0 0-124 0 0,-17-13-84 0 0,-52-38-38 0 0,33 38 389 0 0,-61 27 1075 0 0,87-9-1773 0 0,1-1-1 0 0,0 1 1 0 0,0 1-1 0 0,0 0 1 0 0,1 0-1 0 0,0 0 1 0 0,0 1-1 0 0,0 0 1 0 0,-5 8-126 0 0,3-4 121 0 0,4-5-66 0 0,0 0-1 0 0,0 1 1 0 0,0-1-1 0 0,1 1 1 0 0,0 0-1 0 0,0 1 1 0 0,1-1-1 0 0,0 1 1 0 0,0 0-1 0 0,1 0 1 0 0,0 0-1 0 0,0 1 1 0 0,1-1-1 0 0,0 1 1 0 0,1-1-1 0 0,0 2-54 0 0,1-3 37 0 0,0 0-1 0 0,0 0 1 0 0,1 1-1 0 0,1-1 1 0 0,-1 0 0 0 0,1 0-1 0 0,0 0 1 0 0,1-1-1 0 0,-1 1 1 0 0,1-1 0 0 0,1 1-1 0 0,-1-1 1 0 0,1 0-1 0 0,0 0 1 0 0,1 0-1 0 0,-1-1 1 0 0,1 1 0 0 0,0-1-1 0 0,0 0 1 0 0,1-1-1 0 0,0 1 1 0 0,-1-1-1 0 0,1 0 1 0 0,1-1 0 0 0,-1 1-1 0 0,1-1 1 0 0,-1 0-1 0 0,3 0-36 0 0,13 3 75 0 0,0-1-1 0 0,1-1 1 0 0,0-1-1 0 0,-1 0 1 0 0,1-2-1 0 0,17-1-74 0 0,-29-29-2911 0 0,-12 16-1140 0 0,0 3-3881 0 0,0 3-4045 0 0</inkml:trace>
  <inkml:trace contextRef="#ctx0" brushRef="#br0" timeOffset="1877.636">2211 1356 12411 0 0,'0'0'2834'0'0,"0"0"-1214"0"0,0 0-534 0 0,0 0 24 0 0,0 0 72 0 0,0 0-79 0 0,0 0-154 0 0,0 0-164 0 0,0 0-129 0 0,33 8-91 0 0,101 27-93 0 0,-130-34-439 0 0,0 0 0 0 0,1 0-1 0 0,-1 0 1 0 0,0 0-1 0 0,-1 1 1 0 0,1-1 0 0 0,0 1-1 0 0,0 0 1 0 0,-1 0-1 0 0,1 1 1 0 0,-1-1 0 0 0,1 1-1 0 0,-1-1 1 0 0,0 1-1 0 0,0 0 1 0 0,0 0 0 0 0,-1 1-1 0 0,3 2-32 0 0,0 1 76 0 0,6 14-22 0 0,-1-1 0 0 0,-1 2 0 0 0,0-1-1 0 0,-2 1 1 0 0,-1 1 0 0 0,0-1 0 0 0,-2 1 0 0 0,0 0-1 0 0,-2 0 1 0 0,-1 1 0 0 0,0-1 0 0 0,-2 0 0 0 0,-1 0 0 0 0,-1 5-54 0 0,1-9-123 0 0,-2 0 0 0 0,0 0 1 0 0,-1 0-1 0 0,0-1 1 0 0,-2 0-1 0 0,0 0 0 0 0,-1 0 1 0 0,-1-1-1 0 0,-1 0 0 0 0,0 0 1 0 0,-1-1-1 0 0,-1-1 1 0 0,0 0-1 0 0,-1-1 0 0 0,-1 0 1 0 0,0-1-1 0 0,-4 3 123 0 0,-48 24-3055 0 0,21-19-5569 0 0,40-19 6894 0 0,-10 5-8966 0 0</inkml:trace>
  <inkml:trace contextRef="#ctx0" brushRef="#br0" timeOffset="2227.183">1298 1216 2328 0 0,'0'0'1776'0'0,"0"0"-367"0"0,0 0-93 0 0,0 0 141 0 0,0 0 202 0 0,0 0 137 0 0,0 0-85 0 0,0 0-190 0 0,0 0-248 0 0,-31 22-183 0 0,-98 72-131 0 0,124-91-880 0 0,0 1 1 0 0,1-1-1 0 0,-1 1 0 0 0,1-1 1 0 0,0 1-1 0 0,0 0 1 0 0,0 1-1 0 0,1-1 1 0 0,0 1-1 0 0,-1 0 1 0 0,1-1-1 0 0,1 1 1 0 0,-1 1-1 0 0,1-1 1 0 0,0 0-1 0 0,0 0 1 0 0,0 4-80 0 0,-3 9 270 0 0,-3 4-73 0 0,0 1 0 0 0,2 0 0 0 0,1 0 0 0 0,0 1 0 0 0,2 0 0 0 0,1-1 0 0 0,1 1 0 0 0,1 0 0 0 0,1 0 0 0 0,1 0 0 0 0,1 0 0 0 0,1 0 0 0 0,1-1 0 0 0,1 0 0 0 0,1 0 0 0 0,1 0 0 0 0,1-1 0 0 0,1 0 0 0 0,1-1 0 0 0,1 0 1 0 0,1-1-1 0 0,7 9-197 0 0,-5-11 3 0 0,0-1 1 0 0,1 0 0 0 0,0-1 0 0 0,2-1 0 0 0,0-1 0 0 0,0-1 0 0 0,1 0-1 0 0,1-1 1 0 0,0-1 0 0 0,1-1 0 0 0,9 2-4 0 0,89 9-8191 0 0,-107-21-3158 0 0</inkml:trace>
  <inkml:trace contextRef="#ctx0" brushRef="#br0" timeOffset="6268.746">4544 792 12979 0 0,'0'0'2791'0'0,"0"0"-844"0"0,0 0-600 0 0,0 0-137 0 0,0 0-102 0 0,0 0-151 0 0,0 0-228 0 0,0 0-244 0 0,0 0-200 0 0,0 0-85 0 0,0 0 31 0 0,0 0 47 0 0,0 0 28 0 0,0 11-6 0 0,-11 172 491 0 0,2-121-848 0 0,7-57-3328 0 0,2-8-3519 0 0,0-4-1612 0 0</inkml:trace>
  <inkml:trace contextRef="#ctx0" brushRef="#br0" timeOffset="6581.06">4573 207 13931 0 0,'0'0'1200'0'0,"0"0"-704"0"0,0 0-344 0 0,0 0-112 0 0,0 0 0 0 0,0 0 0 0 0,0 0-120 0 0,0 0-192 0 0,0 0-440 0 0,0 0-864 0 0,0 0-4009 0 0,0 0-2089 0 0</inkml:trace>
  <inkml:trace contextRef="#ctx0" brushRef="#br0" timeOffset="6876.198">4796 966 8074 0 0,'0'0'1369'0'0,"0"0"-60"0"0,0 0 384 0 0,0 0 297 0 0,0 0 16 0 0,0 0-215 0 0,0 0-395 0 0,0 0-334 0 0,0 0-223 0 0,0 0-158 0 0,0 0-94 0 0,0 0-119 0 0,11-12-72 0 0,34-34-24 0 0,-13-11 464 0 0,39-89-172 0 0,-70 146-678 0 0,0 0 0 0 0,0-1-1 0 0,0 1 1 0 0,0 0-1 0 0,0 0 1 0 0,-1 0-1 0 0,1-1 1 0 0,0 1 0 0 0,0 0-1 0 0,0 0 1 0 0,0 0-1 0 0,0 0 1 0 0,0 1 0 0 0,0-1-1 0 0,0 0 1 0 0,-1 0-1 0 0,1 0 1 0 0,0 1-1 0 0,0-1 1 0 0,0 1 0 0 0,0-1-1 0 0,-1 0 1 0 0,1 1-1 0 0,0-1 1 0 0,0 1-1 0 0,-1 0 1 0 0,1-1 0 0 0,0 1-1 0 0,-1 0 1 0 0,1-1-1 0 0,-1 1 1 0 0,1 0-1 0 0,-1 0 1 0 0,1-1 0 0 0,-1 1-1 0 0,1 0 1 0 0,-1 0-1 0 0,0 0 1 0 0,0 0 0 0 0,1-1-1 0 0,-1 1 1 0 0,0 0-1 0 0,0 0 1 0 0,0 0-1 0 0,0 0 1 0 0,0 0 0 0 0,0 0-1 0 0,0 0 1 0 0,0 0-1 0 0,0-1 1 0 0,0 1-1 0 0,-1 0 1 0 0,1 0 0 0 0,0 0-1 0 0,-1 0 15 0 0,2 0 29 0 0,-1 7-17 0 0,2 0-1 0 0,-1 0 1 0 0,1 0-1 0 0,0 0 1 0 0,1 0-1 0 0,0-1 1 0 0,0 1-1 0 0,1-1 1 0 0,0 0-1 0 0,0 0 1 0 0,0 0-1 0 0,1 0 1 0 0,0-1-1 0 0,0 0 1 0 0,1 0-1 0 0,0 0 1 0 0,0-1-1 0 0,0 0 1 0 0,1 0-1 0 0,0 0 1 0 0,0-1-1 0 0,0 0 1 0 0,0 0-1 0 0,0-1 1 0 0,1 0-1 0 0,0 0 1 0 0,0-1-1 0 0,-1 0 1 0 0,4 0-12 0 0,-8-2 64 0 0,1 0 1 0 0,0 0-1 0 0,-1 0 1 0 0,1-1-1 0 0,0 1 1 0 0,-1-1-1 0 0,1 0 1 0 0,-1 0 0 0 0,1 0-1 0 0,-1 0 1 0 0,1-1-1 0 0,-1 0 1 0 0,0 1-1 0 0,1-1 1 0 0,-1 0-1 0 0,0-1 1 0 0,-1 1-1 0 0,1-1 1 0 0,0 1-1 0 0,-1-1 1 0 0,1 0-1 0 0,-1 0 1 0 0,1 0-65 0 0,5-7 73 0 0,-1 0 0 0 0,1-1 0 0 0,-2 0 0 0 0,1 0 0 0 0,-2 0 0 0 0,1-1 0 0 0,-2 0 0 0 0,1 0 0 0 0,-2 0 0 0 0,1-1 0 0 0,-2 1 0 0 0,1-4-73 0 0,10-10-1563 0 0,1 14-7227 0 0,-12 12-3015 0 0</inkml:trace>
  <inkml:trace contextRef="#ctx0" brushRef="#br0" timeOffset="7396.404">5617 700 11634 0 0,'0'0'2592'0'0,"0"0"-707"0"0,0 0-436 0 0,0 0-248 0 0,0 0-247 0 0,0 0-243 0 0,0 0-206 0 0,0 0-151 0 0,0 0-104 0 0,0 0-78 0 0,0 0-56 0 0,0 0-37 0 0,0 0-36 0 0,-21 23-27 0 0,-61 70-24 0 0,59-49-47 0 0,24-37 38 0 0,1-1 37 0 0,1-1 0 0 0,-1 1 0 0 0,1-1 0 0 0,1 1 0 0 0,-1-1 0 0 0,1 0 0 0 0,0 0 0 0 0,0-1 0 0 0,0 1 0 0 0,0-1 0 0 0,1 0 0 0 0,0 0 0 0 0,0 0 0 0 0,0 0 0 0 0,0-1 0 0 0,1 0 0 0 0,-1 0 0 0 0,1-1 0 0 0,0 0 0 0 0,0 1 0 0 0,0-2 0 0 0,0 1 0 0 0,0-1 0 0 0,0 0 0 0 0,0 0 0 0 0,0-1 0 0 0,1 0 0 0 0,-1 0 0 0 0,0 0 0 0 0,0-1 0 0 0,6-1-20 0 0,8-2 240 0 0,0-1 0 0 0,0-1 1 0 0,-1 0-1 0 0,0-2 1 0 0,0 0-1 0 0,-1-1 0 0 0,0-1 1 0 0,-1-1-1 0 0,0-1 0 0 0,0 0 1 0 0,-1-1-1 0 0,-1 0 0 0 0,0-1 1 0 0,-1-1-1 0 0,-1-1 0 0 0,0 0 1 0 0,6-11-241 0 0,-18 25 5 0 0,15-13 11 0 0,-1-1 1 0 0,-1 0-1 0 0,-1-1 0 0 0,0-1 0 0 0,-2 0 0 0 0,0-1 0 0 0,0 0 0 0 0,-2-1 1 0 0,-1 0-1 0 0,0 0 0 0 0,-1-1 0 0 0,-2 0 0 0 0,0 0 0 0 0,-1 0 0 0 0,-1-1 1 0 0,-1 1-1 0 0,-1-1 0 0 0,-1 0 0 0 0,0 1 0 0 0,-3-11-16 0 0,0 21-26 0 0,1 1 1 0 0,-2 1-1 0 0,1-1 1 0 0,-1 0-1 0 0,-1 1 0 0 0,0 0 1 0 0,0 0-1 0 0,-1 0 1 0 0,0 1-1 0 0,0-1 0 0 0,-1 2 1 0 0,0-1-1 0 0,-1 1 1 0 0,1 0-1 0 0,-1 0 1 0 0,-1 1-1 0 0,1 0 0 0 0,-1 1 1 0 0,0 0-1 0 0,-1 0 1 0 0,1 1-1 0 0,-1 0 0 0 0,1 0 1 0 0,-1 1-1 0 0,0 1 1 0 0,-1 0-1 0 0,1 0 0 0 0,0 1 1 0 0,-1 0-1 0 0,1 1 1 0 0,0 0-1 0 0,-1 0 0 0 0,1 1 1 0 0,0 1-1 0 0,-1 0 1 0 0,1 0-1 0 0,0 1 0 0 0,0 0 1 0 0,1 1-1 0 0,-1 0 1 0 0,-3 2 25 0 0,2 4 7 0 0,-1 0 1 0 0,1 1 0 0 0,1 0 0 0 0,0 0-1 0 0,1 1 1 0 0,0 1 0 0 0,1 0 0 0 0,0 0 0 0 0,1 0-1 0 0,1 1 1 0 0,0 0 0 0 0,0 0 0 0 0,2 1-1 0 0,0-1 1 0 0,0 1 0 0 0,2 0 0 0 0,-1 0 0 0 0,2 0-1 0 0,0 0 1 0 0,1 1 0 0 0,1-1 0 0 0,0 0-1 0 0,1 0 1 0 0,0 0 0 0 0,2 0 0 0 0,-1 0 0 0 0,2-1-1 0 0,0 0 1 0 0,1 0 0 0 0,0 0 0 0 0,1 0-1 0 0,0-1 1 0 0,2 0 0 0 0,-1-1 0 0 0,1 0 0 0 0,7 7-8 0 0,6 5 135 0 0,1-1 1 0 0,1-1-1 0 0,1-1 1 0 0,1-1-1 0 0,1-1 1 0 0,0-1-1 0 0,2-2 1 0 0,0 0 0 0 0,0-3-1 0 0,1 0 1 0 0,1-2-1 0 0,0-1 1 0 0,1-1-1 0 0,0-2-135 0 0,42-3-492 0 0,-74-4 116 0 0,-1-5-3670 0 0,-3 2-1546 0 0,4 3 4725 0 0,-2-3-11466 0 0</inkml:trace>
  <inkml:trace contextRef="#ctx0" brushRef="#br0" timeOffset="5576.871">3535 358 4681 0 0,'0'0'2291'0'0,"0"0"-1209"0"0,0 0-390 0 0,0 0 216 0 0,0 0 338 0 0,0 0 250 0 0,0 0-18 0 0,0 0-227 0 0,0 0-313 0 0,0 0-291 0 0,0 0-183 0 0,34-23-82 0 0,103-74-13 0 0,-70 40 409 0 0,18-28 954 0 0,10-6 368 0 0,-86 86-1445 0 0,-9 6-631 0 0,0-1 10 0 0,0 0 8 0 0,1 26 422 0 0,16 125 491 0 0,-17-45-581 0 0,-5-1 0 0 0,-5 0 0 0 0,-4 0-1 0 0,-17 55-373 0 0,-11 67 307 0 0,34-207-51 0 0,8-20-228 0 0,0 0-7 0 0,0 0 7 0 0,0 0 0 0 0,0 0 10 0 0,0 0-1 0 0,0 0-9 0 0,0 0-1 0 0,0 0-13 0 0,0 0 6 0 0,0 0 0 0 0,0 0 8 0 0,0 0-5 0 0,0 0-15 0 0,0 0-20 0 0,0 0-36 0 0,0-48-2359 0 0,-2 30 1018 0 0,1-6-1424 0 0,0 7-4033 0 0,1 6-4666 0 0</inkml:trace>
  <inkml:trace contextRef="#ctx0" brushRef="#br0" timeOffset="5923.245">3688 605 10898 0 0,'0'0'1361'0'0,"0"0"-348"0"0,0 0 98 0 0,0 0 247 0 0,0 0 173 0 0,0 0-22 0 0,0 0-204 0 0,34-5-277 0 0,111-16-285 0 0,16-23 688 0 0,44-41-595 0 0,-195 88 8 0 0,-18 9-840 0 0,0 5 57 0 0,1 0 1 0 0,1 0-1 0 0,0 1 0 0 0,1 0 1 0 0,1 0-1 0 0,0 0 0 0 0,2 0 1 0 0,0 1-1 0 0,1-1 0 0 0,1 6-61 0 0,6 71 139 0 0,2-91-2973 0 0,-3-8-8450 0 0,-4 1-322 0 0</inkml:trace>
  <inkml:trace contextRef="#ctx0" brushRef="#br0" timeOffset="12883.962">4672 2118 6897 0 0,'0'0'2354'0'0,"0"0"-877"0"0,0 0-102 0 0,0 0 340 0 0,0 0 293 0 0,0 0 14 0 0,0 0-336 0 0,0 0-413 0 0,0 0-357 0 0,0 0-250 0 0,0 0-165 0 0,0 0-142 0 0,0 0-79 0 0,11-16-33 0 0,63-104 369 0 0,-4 6-80 0 0,-69 113-544 0 0,-1 1-1 0 0,0-1 1 0 0,0 0-1 0 0,0 1 1 0 0,1-1 0 0 0,-1 0-1 0 0,0 1 1 0 0,1-1-1 0 0,-1 0 1 0 0,1 1 0 0 0,-1-1-1 0 0,1 1 1 0 0,-1-1-1 0 0,1 0 1 0 0,-1 1-1 0 0,1-1 1 0 0,-1 1 0 0 0,1 0-1 0 0,0-1 1 0 0,-1 1-1 0 0,1-1 1 0 0,0 1 0 0 0,-1 0-1 0 0,1 0 1 0 0,0-1-1 0 0,-1 1 1 0 0,1 0 0 0 0,0 0-1 0 0,0 0 1 0 0,-1 0-1 0 0,1 0 1 0 0,0 0 0 0 0,0 0-1 0 0,-1 0 1 0 0,1 0-1 0 0,0 0 1 0 0,0 0-1 0 0,-1 1 1 0 0,1-1 0 0 0,0 0-1 0 0,-1 0 1 0 0,1 1-1 0 0,0-1 1 0 0,-1 0 0 0 0,1 1-1 0 0,0-1 1 0 0,-1 1-1 0 0,1-1 1 0 0,-1 1 0 0 0,1-1-1 0 0,-1 1 1 0 0,1-1-1 0 0,-1 1 1 0 0,1 0 0 0 0,-1-1-1 0 0,0 1 1 0 0,1-1-1 0 0,-1 1 1 0 0,0 0 0 0 0,1 0-1 0 0,-1-1 1 0 0,0 1-1 0 0,0 0 1 0 0,0-1-1 0 0,0 1 1 0 0,0 0 8 0 0,13 57-115 0 0,-12-52 136 0 0,0 0-6 0 0,0 0 1 0 0,1 0 0 0 0,0 0 0 0 0,0 0-1 0 0,0 0 1 0 0,0 0 0 0 0,1-1 0 0 0,0 1-1 0 0,0-1 1 0 0,1 1 0 0 0,-1-1 0 0 0,1-1-1 0 0,0 1 1 0 0,1 0 0 0 0,-1-1 0 0 0,1 0 0 0 0,0 0-1 0 0,0 0 1 0 0,0-1 0 0 0,0 1 0 0 0,1-1-1 0 0,0-1 1 0 0,-1 1 0 0 0,1-1 0 0 0,0 0-1 0 0,0 0 1 0 0,0 0 0 0 0,0-1 0 0 0,0 0 0 0 0,1 0-1 0 0,-1-1 1 0 0,0 0 0 0 0,0 0 0 0 0,3-1-16 0 0,1-2 127 0 0,0 0 1 0 0,-1-1-1 0 0,1-1 1 0 0,-1 0-1 0 0,0 0 1 0 0,0 0 0 0 0,-1-1-1 0 0,1-1 1 0 0,-1 1-1 0 0,-1-2 1 0 0,4-2-128 0 0,-2 1 76 0 0,29-41 407 0 0,-4 4-2399 0 0,-5 27-8003 0 0,-22 16-1926 0 0</inkml:trace>
  <inkml:trace contextRef="#ctx0" brushRef="#br0" timeOffset="13338.329">5560 1838 13571 0 0,'0'0'1846'0'0,"0"0"-565"0"0,0 0-297 0 0,0 0-50 0 0,0 0-35 0 0,0 0-98 0 0,0 0-142 0 0,0 0-168 0 0,0 0-151 0 0,0 0-101 0 0,0 0-89 0 0,0 0-62 0 0,-25 34-49 0 0,-74 107-22 0 0,73-80-8 0 0,28-54-12 0 0,-1-3 9 0 0,1 0 1 0 0,-1 1-1 0 0,1-1 0 0 0,0-1 1 0 0,0 1-1 0 0,0 0 1 0 0,1 0-1 0 0,-1-1 0 0 0,1 1 1 0 0,0-1-1 0 0,0 0 1 0 0,0 0-1 0 0,1 0 1 0 0,-1 0-1 0 0,1-1 0 0 0,-1 1 1 0 0,1-1-1 0 0,0 0 1 0 0,0 0-1 0 0,0 0 0 0 0,0-1 1 0 0,0 1-1 0 0,0-1 1 0 0,1 0-1 0 0,-1 0 0 0 0,0-1 1 0 0,1 1-1 0 0,1-1-6 0 0,6 1 120 0 0,1 0 0 0 0,-1 0 0 0 0,1-2 0 0 0,-1 1 0 0 0,1-2 0 0 0,-1 0 0 0 0,0 0 0 0 0,1-1 0 0 0,5-3-120 0 0,4-2 233 0 0,0-2 0 0 0,0-1 0 0 0,-2-1 0 0 0,1-1 0 0 0,-1-1 1 0 0,-1 0-1 0 0,0-1 0 0 0,-2-1 0 0 0,1-1 0 0 0,-2-1 0 0 0,13-16-233 0 0,94-191 379 0 0,-118 217-394 0 0,-1 0-1 0 0,0-1 1 0 0,0 1-1 0 0,0-1 1 0 0,-1 0-1 0 0,-1 0 1 0 0,1-1-1 0 0,-2 1 1 0 0,1 0-1 0 0,-1-1 1 0 0,-1 1-1 0 0,1-1 1 0 0,-2 1-1 0 0,1 0 1 0 0,-1-1-1 0 0,-1 1 1 0 0,1 0-1 0 0,-2-1 1 0 0,1 1-1 0 0,-1 0 1 0 0,-1 0-1 0 0,0 1 1 0 0,0-1-1 0 0,0 1 1 0 0,-1 0-1 0 0,0 0 1 0 0,-1 0-1 0 0,0 1 1 0 0,0 0-1 0 0,-1 0 1 0 0,-5-5 15 0 0,7 9-13 0 0,0 1-1 0 0,1-1 1 0 0,-1 1 0 0 0,0 0 0 0 0,0 0-1 0 0,0 0 1 0 0,-1 1 0 0 0,1-1 0 0 0,0 1 0 0 0,-1 1-1 0 0,1-1 1 0 0,0 1 0 0 0,-1 0 0 0 0,1 0-1 0 0,-1 0 1 0 0,1 1 0 0 0,0 0 0 0 0,-1 0-1 0 0,1 0 1 0 0,0 1 0 0 0,0 0 0 0 0,0 0-1 0 0,0 0 1 0 0,0 0 0 0 0,0 1 0 0 0,1 0-1 0 0,-1 0 1 0 0,1 0 0 0 0,0 0 0 0 0,-2 2 13 0 0,-3 3-9 0 0,-1 1-1 0 0,1 0 1 0 0,1 0 0 0 0,0 1 0 0 0,0 0-1 0 0,1 0 1 0 0,0 1 0 0 0,1 0 0 0 0,0 0-1 0 0,1 0 1 0 0,0 1 0 0 0,-2 7 9 0 0,4-2 4 0 0,1-1 0 0 0,0 1-1 0 0,1 0 1 0 0,1-1 0 0 0,0 1 0 0 0,2 0 0 0 0,0-1 0 0 0,0 1 0 0 0,2-1-1 0 0,0 1 1 0 0,1-1 0 0 0,0-1 0 0 0,1 1 0 0 0,1-1 0 0 0,1 0 0 0 0,0 0-1 0 0,1-1 1 0 0,0 0 0 0 0,1-1 0 0 0,1 0 0 0 0,0 0 0 0 0,1-1 0 0 0,0-1 0 0 0,1 0-1 0 0,0-1 1 0 0,0 0 0 0 0,1-1 0 0 0,1 0 0 0 0,11 4-4 0 0,-8-2 28 0 0,1-1-1 0 0,0-1 1 0 0,0 0 0 0 0,1-2 0 0 0,0 0 0 0 0,0-1 0 0 0,1-1 0 0 0,18 2-28 0 0,49 0-1027 0 0,-73-11-1223 0 0,-9-1-4030 0 0,-2-1-5464 0 0</inkml:trace>
  <inkml:trace contextRef="#ctx0" brushRef="#br0" timeOffset="11733.724">3380 1536 1640 0 0,'0'0'1919'0'0,"0"0"-184"0"0,0 0-94 0 0,0 0 75 0 0,0 0 45 0 0,0 0-94 0 0,0 0-251 0 0,0 0-309 0 0,0 0-166 0 0,0 0-34 0 0,0 0 36 0 0,0 0 51 0 0,0 0-38 0 0,15-7-75 0 0,106-45 1278 0 0,-74 35-1535 0 0,-1-2-1 0 0,-1-2 0 0 0,0-2 1 0 0,-2-2-1 0 0,9-9-623 0 0,-28 15 318 0 0,-23 42-535 0 0,15 83 422 0 0,-13-12-39 0 0,-3 1 1 0 0,-5-1 0 0 0,-6 16-167 0 0,-7 185 164 0 0,1-47-54 0 0,3-194-276 0 0,-23-91-6160 0 0,14 3-3394 0 0,17 25 5405 0 0,1 1-1738 0 0</inkml:trace>
  <inkml:trace contextRef="#ctx0" brushRef="#br0" timeOffset="12047.134">3408 1974 8450 0 0,'0'0'1794'0'0,"0"0"-155"0"0,0 0 101 0 0,0 0 100 0 0,0 0-57 0 0,0 0-174 0 0,0 0-250 0 0,35-6-244 0 0,111-23-235 0 0,228-35 2527 0 0,-251 42-3143 0 0,-133 19-402 0 0,5 4-794 0 0,-20 10 924 0 0,19-5-4127 0 0,3 2-5064 0 0,3-5-2077 0 0</inkml:trace>
  <inkml:trace contextRef="#ctx0" brushRef="#br0" timeOffset="12314.063">4372 1963 12163 0 0,'0'0'1261'0'0,"0"0"-458"0"0,0 0 69 0 0,0 0 330 0 0,0 0 231 0 0,0 0 8 0 0,0 0-238 0 0,0 0-331 0 0,0 0-297 0 0,3 33-211 0 0,8 103-108 0 0,-8-46 204 0 0,-3-21-627 0 0,-3-65-1472 0 0,-2-5-7292 0 0,2-2-2285 0 0</inkml:trace>
  <inkml:trace contextRef="#ctx0" brushRef="#br0" timeOffset="12499.954">4236 1474 12995 0 0,'0'0'1304'0'0,"0"0"-856"0"0,0 0-536 0 0,0 0-176 0 0,0 0 48 0 0,0 0 168 0 0,0 0 8 0 0,0 0-136 0 0,0 0-328 0 0,0 0-520 0 0,0 0-961 0 0,0 0-2008 0 0,0 0-2416 0 0</inkml:trace>
  <inkml:trace contextRef="#ctx0" brushRef="#br0" timeOffset="10067.626">6491 538 2128 0 0,'0'0'1569'0'0,"0"0"-122"0"0,0 0 160 0 0,0 0 217 0 0,0 0-14 0 0,0 0-270 0 0,0 0-390 0 0,0 0-369 0 0,0 0-229 0 0,0 0 7 0 0,0 0 141 0 0,2 2 150 0 0,3-1-583 0 0,0 0-1 0 0,0 0 1 0 0,1 0 0 0 0,-1-1-1 0 0,0 1 1 0 0,0-1 0 0 0,1 0 0 0 0,-1-1-1 0 0,0 1 1 0 0,0-1 0 0 0,0 0 0 0 0,0-1-1 0 0,1 1 1 0 0,-2-1 0 0 0,1 0-1 0 0,2-1-266 0 0,12-3 466 0 0,22-6 104 0 0,1-2-1 0 0,-2-1 1 0 0,0-3 0 0 0,-1-1-1 0 0,22-15-569 0 0,-18 0 690 0 0,-28 101-405 0 0,9 209 168 0 0,-15-100-499 0 0,10-73 43 0 0,-8-114 1018 0 0,78-243-182 0 0,31-107-640 0 0,-111 322-166 0 0,-8 38-49 0 0,-1 1-26 0 0,0 0-48 0 0,0 0-36 0 0,0 20-811 0 0,0-11 423 0 0,1 38-1783 0 0,5-17-7775 0 0,-4-22-1693 0 0</inkml:trace>
  <inkml:trace contextRef="#ctx0" brushRef="#br0" timeOffset="10435.19">7520 700 8906 0 0,'0'0'1915'0'0,"0"0"-460"0"0,0 0-35 0 0,0 0 218 0 0,0 0 134 0 0,0 0-101 0 0,0 0-298 0 0,0 0-292 0 0,0 0-259 0 0,0 0-191 0 0,0 0-119 0 0,0 0-95 0 0,0 0-62 0 0,-7-6-67 0 0,-25-21-41 0 0,30 26-222 0 0,-1 0-1 0 0,1 0 1 0 0,-1 1 0 0 0,0-1 0 0 0,0 1 0 0 0,1 0 0 0 0,-1 0 0 0 0,0 0 0 0 0,1 0 0 0 0,-1 0 0 0 0,0 0 0 0 0,0 1 0 0 0,1 0 0 0 0,-1-1 0 0 0,0 1 0 0 0,1 0-1 0 0,-1 0 1 0 0,1 0 0 0 0,0 1 0 0 0,-1-1 0 0 0,1 0 0 0 0,0 1 0 0 0,-1 0 0 0 0,1 0 0 0 0,0-1 0 0 0,0 1 0 0 0,1 0 0 0 0,-1 0 0 0 0,0 1 0 0 0,1-1 0 0 0,-2 2-25 0 0,1-2 9 0 0,-6 6 3 0 0,1-1 0 0 0,-1 1-1 0 0,1 1 1 0 0,1-1 0 0 0,0 1-1 0 0,0 1 1 0 0,0-1 0 0 0,1 1-1 0 0,1-1 1 0 0,0 2-1 0 0,0-1 1 0 0,1 0 0 0 0,0 1-1 0 0,1-1 1 0 0,0 1 0 0 0,1 0-1 0 0,0-1 1 0 0,0 1 0 0 0,1 0-1 0 0,1 0 1 0 0,0 0-1 0 0,1 2-11 0 0,0-8 15 0 0,0-1 1 0 0,1 0-1 0 0,-1 1 0 0 0,1-1 0 0 0,0 0 0 0 0,0-1 0 0 0,1 1 0 0 0,-1 0 0 0 0,1-1 0 0 0,0 0 0 0 0,-1 0 0 0 0,1 0 0 0 0,1 0 0 0 0,-1-1 0 0 0,0 1 0 0 0,1-1 0 0 0,-1 0 0 0 0,1-1 0 0 0,0 1 0 0 0,0-1 0 0 0,-1 0 0 0 0,1 0 0 0 0,1 0-15 0 0,116 4 516 0 0,-111-6-549 0 0,0-1 1 0 0,-1-1-1 0 0,1 1 1 0 0,-1-2-1 0 0,0 1 0 0 0,0-1 1 0 0,0-1-1 0 0,0 0 1 0 0,-1 0-1 0 0,4-3 33 0 0,6-9-3916 0 0,-4-1-3853 0 0,-12 11-4703 0 0</inkml:trace>
  <inkml:trace contextRef="#ctx0" brushRef="#br0" timeOffset="16297.053">6775 1665 0 0 0,'0'0'701'0'0,"0"0"460"0"0,0 0 192 0 0,0 0 26 0 0,0 0 16 0 0,0 0-98 0 0,0 0-148 0 0,0 0-119 0 0,0 0-174 0 0,0 0-153 0 0,0 0-119 0 0,-9 4-100 0 0,-24 10-45 0 0,27-8 5479 0 0,20-5-5452 0 0,-13-1 23 0 0,20-7-45 0 0,1-1 0 0 0,-1 0 0 0 0,-1-2 1 0 0,0-1-1 0 0,0 0 0 0 0,-1-1 0 0 0,0-1 0 0 0,-1-1 0 0 0,-1-1 0 0 0,10-11-444 0 0,-22 22 71 0 0,64-80 698 0 0,-69 83-737 0 0,0 1-4 0 0,0 0-16 0 0,0 0-10 0 0,0 0-29 0 0,30 38-18 0 0,-22-19 117 0 0,-1 0 0 0 0,-1 1 1 0 0,0-1-1 0 0,-2 2 0 0 0,0-1 1 0 0,-1 0-1 0 0,-1 1 0 0 0,-1-1 1 0 0,-1 4-73 0 0,1-8 41 0 0,4 357 169 0 0,16-293-235 0 0,-21-79 30 0 0,0-1-1 0 0,0 1 0 0 0,0-1 1 0 0,0 1-1 0 0,0-1 1 0 0,0 1-1 0 0,0-1 0 0 0,0 0 1 0 0,0 1-1 0 0,1-1 1 0 0,-1 1-1 0 0,0-1 0 0 0,0 1 1 0 0,0-1-1 0 0,1 0 1 0 0,-1 1-1 0 0,0-1 0 0 0,0 1 1 0 0,1-1-1 0 0,-1 0 1 0 0,0 1-1 0 0,1-1 0 0 0,-1 0 1 0 0,0 0-1 0 0,1 1 1 0 0,-1-1-1 0 0,1 0 0 0 0,-1 0 1 0 0,1 1-1 0 0,-1-1 1 0 0,0 0-1 0 0,1 0 0 0 0,-1 0 1 0 0,1 0-1 0 0,-1 0 1 0 0,1 0-1 0 0,-1 0 0 0 0,1 0 1 0 0,-1 0-1 0 0,1 0 1 0 0,-1 0-1 0 0,0 0 0 0 0,1 0 1 0 0,-1 0-1 0 0,1 0 1 0 0,-1 0-1 0 0,1 0 0 0 0,-1-1 1 0 0,1 1-1 0 0,-1 0 1 0 0,0 0-1 0 0,1-1 0 0 0,-1 1 1 0 0,1 0-1 0 0,-1 0 1 0 0,0-1-1 0 0,1 1 0 0 0,-1 0 1 0 0,0-1-1 0 0,0 1 1 0 0,1-1-1 0 0,-1 1 0 0 0,0 0 1 0 0,0-1-1 0 0,1 1 1 0 0,-1-1-5 0 0,6-38 589 0 0,-5 29-670 0 0,82-369 418 0 0,-39 167-253 0 0,-25 89-180 0 0,-15 114-2320 0 0,8 18-8064 0 0,-11-5 2497 0 0</inkml:trace>
  <inkml:trace contextRef="#ctx0" brushRef="#br0" timeOffset="16788.238">7568 1831 4937 0 0,'0'0'2605'0'0,"0"0"-490"0"0,0 0-224 0 0,0 0-76 0 0,0 0-139 0 0,0 0-219 0 0,0 0-311 0 0,0 0-349 0 0,0 0-224 0 0,0 0-67 0 0,0 0 0 0 0,0 0 13 0 0,0 0-35 0 0,1 16-90 0 0,4 134 599 0 0,-5 51-370 0 0,0-200-679 0 0,0-1-39 0 0,1-16-8326 0 0,0 10 1090 0 0,-1 2 197 0 0</inkml:trace>
  <inkml:trace contextRef="#ctx0" brushRef="#br0" timeOffset="17126.054">7535 1823 2288 0 0,'0'0'3555'0'0,"0"0"-1236"0"0,0 0-627 0 0,0 0-28 0 0,0 0 49 0 0,0 0-78 0 0,0 0-255 0 0,0 0-418 0 0,0 0-386 0 0,0 0-207 0 0,0 0 1 0 0,0 0 84 0 0,0 0 108 0 0,8 3 38 0 0,16 4-138 0 0,2-1-173 0 0,-1 1 0 0 0,0 1 0 0 0,0 1 0 0 0,-1 2 0 0 0,-1 0 0 0 0,1 2 0 0 0,-2 0 0 0 0,17 14-289 0 0,-35-24 17 0 0,0 1 0 0 0,0 0 0 0 0,0 1 0 0 0,0-1 0 0 0,-1 1 0 0 0,0-1 1 0 0,0 1-1 0 0,0 0 0 0 0,0 0 0 0 0,-1 1 0 0 0,0-1 0 0 0,0 0 0 0 0,0 1 0 0 0,-1-1 0 0 0,0 1 0 0 0,0 0 1 0 0,0-1-1 0 0,-1 1 0 0 0,0 0 0 0 0,0 0 0 0 0,0-1 0 0 0,-1 1 0 0 0,0 0 0 0 0,0-1 0 0 0,0 1 0 0 0,-1-1 1 0 0,1 1-1 0 0,-4 4-17 0 0,-4 3-28 0 0,0-1 1 0 0,-2 1 0 0 0,1-2 0 0 0,-2 0 0 0 0,1 0 0 0 0,-2-1-1 0 0,1 0 1 0 0,-1-1 0 0 0,-1 0 0 0 0,1-1 0 0 0,-2-1-1 0 0,1 0 1 0 0,-1-1 0 0 0,0-1 0 0 0,0 0 0 0 0,0-1 0 0 0,-1-1-1 0 0,1 0 1 0 0,-1-1 0 0 0,0-1 0 0 0,-6 0 27 0 0,6-7-2195 0 0,10 1-2445 0 0,3 1-5337 0 0</inkml:trace>
  <inkml:trace contextRef="#ctx0" brushRef="#br0" timeOffset="20387.604">8073 281 0 0 0,'0'0'994'0'0,"0"0"280"0"0,0 0 139 0 0,0 0-41 0 0,0 0-145 0 0,0 0-147 0 0,0 0-90 0 0,-1-5 5 0 0,1 2-450 0 0,-2-9-370 0 0,4 3 4344 0 0,-1 8-3998 0 0,19-10 1700 0 0,-7 6-2017 0 0,-1 0 0 0 0,1 0 0 0 0,1 1 1 0 0,-1 1-1 0 0,0 1 0 0 0,1-1 0 0 0,0 2 0 0 0,-1 0 0 0 0,7 1-204 0 0,67 14 428 0 0,-3 42 197 0 0,-47 2-85 0 0,-30-42-422 0 0,0 1 0 0 0,0 0 0 0 0,-2 0-1 0 0,0 0 1 0 0,-1 0 0 0 0,-1 1-1 0 0,0 0 1 0 0,-1 4-118 0 0,7 140 641 0 0,32 213 208 0 0,-29-304-664 0 0,3-1-1 0 0,3 0 1 0 0,12 26-185 0 0,-25-80 39 0 0,1 1 1 0 0,1-1-1 0 0,1-1 0 0 0,0 1 0 0 0,1-1 0 0 0,0-1 0 0 0,1 0 0 0 0,1 0 0 0 0,1-1 0 0 0,1 2-39 0 0,91 55 607 0 0,-100-68-559 0 0,-1-1-1 0 0,1 1 1 0 0,1-1-1 0 0,-1 0 1 0 0,0 0-1 0 0,0-1 1 0 0,0 0-1 0 0,0 1 1 0 0,1-1-1 0 0,-1 0 1 0 0,0-1-1 0 0,0 1 1 0 0,0-1-1 0 0,0 0 0 0 0,0 0 1 0 0,0 0-1 0 0,0-1 1 0 0,0 1-1 0 0,0-1 1 0 0,0 0-1 0 0,0 0 1 0 0,-1 0-1 0 0,1-1 1 0 0,-1 1-1 0 0,0-1 1 0 0,0 0-1 0 0,0 0 1 0 0,2-3-48 0 0,-2 3 52 0 0,0-1 1 0 0,0 1-1 0 0,0-1 1 0 0,-1 0-1 0 0,0 0 1 0 0,0 0-1 0 0,0 0 1 0 0,0-1-1 0 0,-1 1 1 0 0,1 0-1 0 0,-1-1 1 0 0,0 1-1 0 0,-1-1 1 0 0,1 1-1 0 0,-1-1 1 0 0,0 0-1 0 0,0 1 1 0 0,0-1-1 0 0,-1-2-52 0 0,-1 6 1 0 0,0-1-1 0 0,0 1 1 0 0,0 0-1 0 0,0 0 1 0 0,0 0-1 0 0,0 0 1 0 0,0 0-1 0 0,0 0 1 0 0,-1 1-1 0 0,1-1 1 0 0,0 1-1 0 0,0-1 1 0 0,-1 1-1 0 0,1 0 1 0 0,0 0-1 0 0,-1 0 1 0 0,1 0-1 0 0,0 0 1 0 0,-1 1-1 0 0,1-1 1 0 0,0 1-1 0 0,-1-1 1 0 0,1 1-1 0 0,-1 0 0 0 0,-75 51-89 0 0,42 24 101 0 0,-12 54 157 0 0,43-117-155 0 0,1 0 0 0 0,0 1 0 0 0,1-1 0 0 0,1 1 0 0 0,0-1 0 0 0,0 1 0 0 0,2 0 0 0 0,0 0 0 0 0,0 0 0 0 0,2 4-14 0 0,27 82 82 0 0,49 129 91 0 0,-74-219-135 0 0,-1 1 1 0 0,-1 0 0 0 0,0 0-1 0 0,0 0 1 0 0,-1 0-1 0 0,-1 0 1 0 0,0 0-1 0 0,0 0 1 0 0,-1 0-1 0 0,-2 8-38 0 0,-3-9 37 0 0,1 0-1 0 0,-2 0 1 0 0,0-1-1 0 0,0 1 1 0 0,0-2-1 0 0,-1 1 1 0 0,-1-1-1 0 0,1 0 1 0 0,-1-1 0 0 0,0 0-1 0 0,-1-1 1 0 0,0 0-1 0 0,-6 3-36 0 0,9-5 11 0 0,-36 22 48 0 0,-1-2 0 0 0,-1-2 0 0 0,-1-2 1 0 0,-1-2-1 0 0,-46 11-59 0 0,91-27-38 0 0,0-1 0 0 0,0 0 1 0 0,0 0-1 0 0,-1-1 0 0 0,1 1 0 0 0,0 0 1 0 0,0-1-1 0 0,-1 1 0 0 0,1-1 0 0 0,-1 0 1 0 0,1 0-1 0 0,0 0 0 0 0,-1 0 0 0 0,1 0 0 0 0,0 0 1 0 0,-1-1-1 0 0,1 1 0 0 0,0-1 0 0 0,-1 0 1 0 0,1 1-1 0 0,0-1 0 0 0,0 0 0 0 0,0 0 1 0 0,0-1-1 0 0,0 1 0 0 0,0 0 0 0 0,0-1 1 0 0,0 1-1 0 0,0-1 0 0 0,1 0 0 0 0,-1 1 1 0 0,0-1-1 0 0,1 0 0 0 0,0 0 0 0 0,-1 0 1 0 0,1 0-1 0 0,0 0 0 0 0,0 0 0 0 0,0 0 1 0 0,0-1-1 0 0,1 1 0 0 0,-1-2 38 0 0,0-13-1227 0 0,1-3-922 0 0,1 6-2782 0 0,2 2-7188 0 0</inkml:trace>
  <inkml:trace contextRef="#ctx0" brushRef="#br0" timeOffset="22111.306">1134 1168 0 0 0,'0'0'1167'0'0,"0"0"337"0"0,0 0 166 0 0,0 0-19 0 0,0 0-137 0 0,0 0-181 0 0,0 0-162 0 0,36-7-132 0 0,110-23-88 0 0,-45 23 505 0 0,95 13 1598 0 0,106 20-3054 0 0,253 19 823 0 0,-28-4-230 0 0,-56-32-15 0 0,-297-11-514 0 0,746-8 319 0 0,-254 9-237 0 0,-80-6 132 0 0,386 3 1660 0 0,-670 15-1501 0 0,-11-10-37 0 0,27-6-536 0 0,-258 13-287 0 0,-32-3-1730 0 0,-1-3-4988 0 0,-22-2-3452 0 0</inkml:trace>
  <inkml:trace contextRef="#ctx0" brushRef="#br0" timeOffset="23388.678">1248 2604 0 0 0,'0'0'211'0'0,"0"0"573"0"0,0 0 375 0 0,0 0 254 0 0,0 0 200 0 0,0 0 14 0 0,32-5-163 0 0,99-15-164 0 0,31 4 2865 0 0,153-6-224 0 0,90 4-2714 0 0,468-34 103 0 0,-516 38-1170 0 0,476 0 531 0 0,-343 28-597 0 0,-143-25-58 0 0,781-12 496 0 0,-932 24-74 0 0,91-16 209 0 0,151 15-673 0 0,-187 7 17 0 0,-60-7 85 0 0,-68-7-40 0 0,-58 7 429 0 0,-12 0-1897 0 0,-24 0-8058 0 0,-32 0-2050 0 0</inkml:trace>
  <inkml:trace contextRef="#ctx0" brushRef="#br0" timeOffset="27769.355">9256 575 0 0 0,'0'0'343'0'0,"0"0"856"0"0,0 0 328 0 0,0 0 32 0 0,0 0-86 0 0,0 0-191 0 0,0 0-205 0 0,0 0-178 0 0,0 0-164 0 0,-4 22 2306 0 0,8-18-2671 0 0,1-1 0 0 0,0 0 1 0 0,0-1-1 0 0,0 1 1 0 0,0-1-1 0 0,1 0 0 0 0,-1 0 1 0 0,1-1-1 0 0,-1 1 0 0 0,1-1 1 0 0,0-1-1 0 0,-1 1 0 0 0,1-1 1 0 0,0 0-1 0 0,-1 0 0 0 0,1 0 1 0 0,0-1-371 0 0,15-3 459 0 0,0-1 1 0 0,0 0-1 0 0,-1-2 0 0 0,0 0 1 0 0,0-2-1 0 0,9-5-459 0 0,48-26 665 0 0,-2-2 0 0 0,-2-4-1 0 0,21-21-664 0 0,-83 57 107 0 0,-8 22 349 0 0,-12 104-313 0 0,-4 0-1 0 0,-6-1 1 0 0,-10 19-143 0 0,-105 392 571 0 0,98-356-463 0 0,31-127-153 0 0,-13-57-944 0 0,-21-46-3280 0 0,14-2-612 0 0,9 19-1713 0 0,10 25 1914 0 0,-2-1 287 0 0</inkml:trace>
  <inkml:trace contextRef="#ctx0" brushRef="#br0" timeOffset="28170.236">9346 1039 3961 0 0,'0'0'1277'0'0,"0"0"-331"0"0,0 0 0 0 0,0 0 387 0 0,0 0 258 0 0,0 0 110 0 0,0 0-37 0 0,0 0-124 0 0,0 0-145 0 0,0 0-212 0 0,0 0-168 0 0,0 0-131 0 0,35-2-121 0 0,108-9-54 0 0,-48-4 554 0 0,178-49 1437 0 0,-193 49-2167 0 0,-88 35-135 0 0,-3 0-317 0 0,1 1 1 0 0,1 0 0 0 0,1 1 0 0 0,1 0 0 0 0,1 0 0 0 0,1 0 0 0 0,1 1 0 0 0,0 0-1 0 0,2 0 1 0 0,1 0-82 0 0,1-17 7 0 0,16 94 108 0 0,-16-99-137 0 0,2-10-5153 0 0,-1 3 2063 0 0,0 2-3715 0 0,1 0-4779 0 0</inkml:trace>
  <inkml:trace contextRef="#ctx0" brushRef="#br0" timeOffset="28498.351">10269 1087 9082 0 0,'0'0'1532'0'0,"0"0"-210"0"0,0 0 85 0 0,0 0 132 0 0,0 0-48 0 0,0 0-212 0 0,0 0-279 0 0,0 0-277 0 0,0 0-218 0 0,0 0-134 0 0,-28 33-100 0 0,-84 104-69 0 0,76-70 36 0 0,36-57-185 0 0,-1-6-25 0 0,0 0 0 0 0,0 0 0 0 0,0 0 0 0 0,1 0 1 0 0,0 0-1 0 0,0 0 0 0 0,0 0 0 0 0,0 1 0 0 0,1-1 0 0 0,-1 0 0 0 0,1 0 0 0 0,0 0 0 0 0,1 0 0 0 0,-1 0 0 0 0,1-1 0 0 0,-1 1 0 0 0,1 0 1 0 0,0 0-1 0 0,0-1 0 0 0,1 0 0 0 0,-1 1 0 0 0,1-1 0 0 0,0 0 0 0 0,0 0 0 0 0,0 0 0 0 0,0-1 0 0 0,0 1 0 0 0,0-1 0 0 0,1 1 0 0 0,0-1 0 0 0,-1 0 1 0 0,1-1-1 0 0,0 1 0 0 0,0-1 0 0 0,0 1 0 0 0,0-1 0 0 0,0 0 0 0 0,0-1 0 0 0,2 1-28 0 0,2-1 111 0 0,0 0-1 0 0,1 0 1 0 0,-1-1-1 0 0,0-1 1 0 0,0 1-1 0 0,0-1 1 0 0,0-1-1 0 0,0 0 1 0 0,-1 0-1 0 0,1 0 1 0 0,-1-1-1 0 0,1 0 1 0 0,-1 0-1 0 0,-1-1 1 0 0,1 0-1 0 0,3-3-110 0 0,-2 2 47 0 0,0 0-1 0 0,0 0 0 0 0,-1 0 0 0 0,0-1 0 0 0,0 0 0 0 0,-1-1 0 0 0,0 1 0 0 0,-1-1 1 0 0,1-1-1 0 0,-1 1 0 0 0,-1-1 0 0 0,1 1 0 0 0,-2-1 0 0 0,1 0 0 0 0,-1-1 0 0 0,-1 1 1 0 0,1-1-1 0 0,-2 1 0 0 0,1-1 0 0 0,-1 1 0 0 0,-1-1 0 0 0,0 0 0 0 0,0 0 0 0 0,-2-7-46 0 0,0 13-60 0 0,0-1-1 0 0,-1 1 0 0 0,0-1 0 0 0,1 1 0 0 0,-2 0 0 0 0,1 0 1 0 0,0 0-1 0 0,-1 1 0 0 0,1-1 0 0 0,-1 1 0 0 0,0 0 0 0 0,-1 0 1 0 0,1 0-1 0 0,0 1 0 0 0,-1-1 0 0 0,1 1 0 0 0,-1 0 1 0 0,0 0-1 0 0,0 1 0 0 0,0-1 0 0 0,0 1 0 0 0,0 0 0 0 0,0 1 1 0 0,0-1-1 0 0,0 1 61 0 0,-50-4-9445 0 0,43 4-2214 0 0</inkml:trace>
  <inkml:trace contextRef="#ctx0" brushRef="#br0" timeOffset="28968.757">10694 649 9322 0 0,'0'0'1992'0'0,"0"0"-1131"0"0,0 0-521 0 0,0 0 202 0 0,0 0 445 0 0,0 0 286 0 0,0 0 19 0 0,0 0-185 0 0,0 0-250 0 0,0 0-155 0 0,0 0-109 0 0,0 0-86 0 0,-1 35-48 0 0,-4 110-52 0 0,4 146 1096 0 0,3-247-1476 0 0,0-8-62 0 0,-2 1 0 0 0,-1 0 0 0 0,-1-1 1 0 0,-6 28 34 0 0,0-31-841 0 0,8-33 548 0 0,0 0-52 0 0,0 0-52 0 0,10-65-6955 0 0,31-30 2136 0 0,-13 33 3443 0 0,19-56-3215 0 0,-37 94 3561 0 0</inkml:trace>
  <inkml:trace contextRef="#ctx0" brushRef="#br0" timeOffset="29247.148">10941 612 0 0 0,'0'0'3509'0'0,"0"0"-101"0"0,0 0-306 0 0,0 0-490 0 0,0 0-556 0 0,0 0-553 0 0,0 0-384 0 0,0 0-235 0 0,0 0-126 0 0,0 0-86 0 0,0 0-76 0 0,0 0-59 0 0,0 0-46 0 0,-7 34-35 0 0,-23 108-37 0 0,13-73-135 0 0,4 1-1 0 0,2 0 1 0 0,4 0-1 0 0,3 1 1 0 0,3 18-284 0 0,27 54-567 0 0,-15-129-1832 0 0,3-19-10629 0 0,-12 0 5482 0 0</inkml:trace>
  <inkml:trace contextRef="#ctx0" brushRef="#br0" timeOffset="29524.522">11215 947 5177 0 0,'0'0'2433'0'0,"0"0"-769"0"0,0 0-276 0 0,0 0 134 0 0,0 0 109 0 0,0 0-67 0 0,0 0-223 0 0,0 0-307 0 0,-18 34-315 0 0,-54 105-223 0 0,47-69-27 0 0,26-59-396 0 0,-2-7-33 0 0,0 1 0 0 0,1 0 1 0 0,-1 0-1 0 0,1 0 0 0 0,0 0 1 0 0,1-1-1 0 0,-1 1 0 0 0,1 0 1 0 0,0 0-1 0 0,0 0 0 0 0,0-1 1 0 0,1 1-1 0 0,0 0 0 0 0,0-1 1 0 0,0 0-1 0 0,0 1 0 0 0,1-1 1 0 0,-1 0-1 0 0,1 0 0 0 0,0 0 1 0 0,0-1-1 0 0,1 1 0 0 0,-1-1 1 0 0,1 0-1 0 0,0 1 0 0 0,0-2 1 0 0,0 1-1 0 0,0 0 0 0 0,0-1 1 0 0,1 0-1 0 0,-1 0 0 0 0,1 0 0 0 0,-1-1 1 0 0,2 1-41 0 0,1-1 118 0 0,-1-1-1 0 0,1 0 1 0 0,0-1 0 0 0,0 0 0 0 0,-1 0 0 0 0,1 0-1 0 0,-1 0 1 0 0,1-1 0 0 0,-1 0 0 0 0,1-1-1 0 0,-1 0 1 0 0,0 1 0 0 0,0-2 0 0 0,0 1 0 0 0,-1-1-1 0 0,1 0 1 0 0,-1 0 0 0 0,0-1 0 0 0,0 1 0 0 0,0-1-1 0 0,-1 0 1 0 0,0 0 0 0 0,0-1 0 0 0,0 1-1 0 0,0-1 1 0 0,-1 0 0 0 0,0 0 0 0 0,0-2-118 0 0,1 2-23 0 0,-1 0 0 0 0,-1 0 0 0 0,1-1 0 0 0,-1 1 0 0 0,0-1 0 0 0,-1 0 0 0 0,1 1 0 0 0,-1-1 0 0 0,-1 0 0 0 0,1 0 0 0 0,-1 0 0 0 0,0 0 0 0 0,-1 1 0 0 0,0-1 0 0 0,0 0 0 0 0,0 0 0 0 0,-1 0 0 0 0,0 1 0 0 0,0-1 0 0 0,-1 1 0 0 0,1 0 0 0 0,-1-1 0 0 0,-1 1 1 0 0,1 1-1 0 0,-1-1 0 0 0,0 0 0 0 0,-1 1 0 0 0,1 0 0 0 0,-1 0 0 0 0,0 0 0 0 0,-3-2 23 0 0,-31-17-1515 0 0,8 19-3769 0 0,18 5-2671 0 0</inkml:trace>
  <inkml:trace contextRef="#ctx0" brushRef="#br0" timeOffset="30005.152">11500 1039 13051 0 0,'0'0'2302'0'0,"0"0"-838"0"0,0 0-424 0 0,0 0-49 0 0,0 0-72 0 0,0 0-167 0 0,0 0-208 0 0,0 0-176 0 0,0 0-117 0 0,0 0-32 0 0,0 0-11 0 0,0 0-36 0 0,0 0-32 0 0,-5 11-40 0 0,-19 36-27 0 0,23-43-65 0 0,-1-1 0 0 0,1 1 0 0 0,0 0 0 0 0,0 0 0 0 0,1 0-1 0 0,-1 0 1 0 0,1 0 0 0 0,0 0 0 0 0,0 0 0 0 0,0 0 0 0 0,0 0 0 0 0,1 0 0 0 0,0-1 0 0 0,0 1-1 0 0,0 0 1 0 0,0 0 0 0 0,0 0 0 0 0,1-1 0 0 0,0 1 0 0 0,-1-1 0 0 0,1 1 0 0 0,1-1 0 0 0,0 3-8 0 0,1-2 54 0 0,0 0 1 0 0,1 0 0 0 0,-1 0 0 0 0,0 0-1 0 0,1 0 1 0 0,0-1 0 0 0,0 0 0 0 0,0 0-1 0 0,0 0 1 0 0,1-1 0 0 0,-1 0 0 0 0,1 0 0 0 0,-1 0-1 0 0,1-1 1 0 0,0 1 0 0 0,0-1 0 0 0,0-1-1 0 0,-1 1 1 0 0,1-1 0 0 0,0 0 0 0 0,0 0-1 0 0,0-1 1 0 0,0 0 0 0 0,0 0 0 0 0,-1 0-1 0 0,1-1 1 0 0,0 0 0 0 0,-1 0 0 0 0,1 0 0 0 0,1-2-55 0 0,12-7 222 0 0,0-1 1 0 0,0-1 0 0 0,-2-1-1 0 0,1 0 1 0 0,-2-1 0 0 0,11-13-223 0 0,70-66 317 0 0,-96 127-485 0 0,-2-28 165 0 0,0 1-1 0 0,0-1 0 0 0,1 1 1 0 0,0-1-1 0 0,0 1 0 0 0,1 0 1 0 0,-1-1-1 0 0,1 1 0 0 0,1-1 1 0 0,-1 1-1 0 0,1-1 0 0 0,-1 0 1 0 0,2 0-1 0 0,-1 0 0 0 0,1 0 1 0 0,-1 0-1 0 0,1 0 0 0 0,0 0 1 0 0,1-1-1 0 0,-1 0 0 0 0,1 1 1 0 0,0-1-1 0 0,0-1 0 0 0,1 1 1 0 0,-1-1-1 0 0,1 1 0 0 0,-1-1 1 0 0,1-1-1 0 0,0 1 1 0 0,0-1-1 0 0,4 2 4 0 0,6 0 67 0 0,-1-1 1 0 0,0 0 0 0 0,1-1-1 0 0,-1 0 1 0 0,1-1 0 0 0,0-1-1 0 0,-1-1 1 0 0,1 0-1 0 0,0-1 1 0 0,-1 0 0 0 0,1-1-1 0 0,-1-1 1 0 0,0 0-1 0 0,0-1 1 0 0,-1 0 0 0 0,1-1-1 0 0,-1-1 1 0 0,0 0-1 0 0,-1-1 1 0 0,0 0 0 0 0,0-1-1 0 0,-1 0 1 0 0,9-10-68 0 0,-10 9-85 0 0,-1-1 1 0 0,0 0-1 0 0,-1-1 1 0 0,0 0-1 0 0,0-1 1 0 0,-2 1-1 0 0,1-2 1 0 0,-2 1-1 0 0,0 0 1 0 0,0-1-1 0 0,-1 0 1 0 0,-1 0-1 0 0,0 0 1 0 0,-1-1-1 0 0,-1 1 1 0 0,0-11 84 0 0,-1 3-2076 0 0,0 7-3439 0 0,0 4-6727 0 0</inkml:trace>
  <inkml:trace contextRef="#ctx0" brushRef="#br0" timeOffset="39086.183">0 3521 0 0 0,'0'0'259'0'0,"0"0"866"0"0,0 0 578 0 0,0 0 206 0 0,0 0-25 0 0,0 0-169 0 0,0 0-183 0 0,0 0-159 0 0,0 0-136 0 0,0 0-110 0 0,0 0-105 0 0,0 0-86 0 0,35-14-80 0 0,110-43-89 0 0,-63 10 415 0 0,-71 39-993 0 0,-1 3-60 0 0,0 0 1 0 0,-1-1-1 0 0,0-1 1 0 0,0 0-1 0 0,0 0 0 0 0,-1 0 1 0 0,0-1-1 0 0,0 0 1 0 0,-1-1-1 0 0,0 0 1 0 0,0 0-1 0 0,-1 0 0 0 0,-1-1 1 0 0,0 0-1 0 0,0 0 1 0 0,0 0-1 0 0,-1-1 1 0 0,-1 1-1 0 0,0-1 1 0 0,0-1-130 0 0,-4 9 6 0 0,1 1 1 0 0,-1 0-1 0 0,1 0 1 0 0,-1 0-1 0 0,0-1 1 0 0,0 1-1 0 0,0 0 1 0 0,0 0 0 0 0,0 0-1 0 0,0 1 1 0 0,0-1-1 0 0,-1 0 1 0 0,1 0-1 0 0,-1 1 1 0 0,1-1-1 0 0,-1 0 1 0 0,0 1 0 0 0,1 0-1 0 0,-1-1 1 0 0,0 1-1 0 0,0 0 1 0 0,0 0-1 0 0,0 0 1 0 0,0 0-1 0 0,-1 1 1 0 0,1-1 0 0 0,0 0-1 0 0,0 1 1 0 0,0-1-1 0 0,-1 1 1 0 0,1 0-1 0 0,0 0 1 0 0,0 0-1 0 0,-1 0 1 0 0,0 0-7 0 0,-82 14-407 0 0,70-6 394 0 0,2 0 0 0 0,-1 2 0 0 0,1 0 1 0 0,0 0-1 0 0,1 1 0 0 0,0 0 0 0 0,1 1 0 0 0,0 1 0 0 0,1 0 0 0 0,1 0 0 0 0,0 1 0 0 0,0 0 0 0 0,2 1 0 0 0,0-1 1 0 0,0 1-1 0 0,1 1 0 0 0,1-1 0 0 0,1 1 0 0 0,0 0 0 0 0,1 0 0 0 0,1 1 0 0 0,0 7 13 0 0,0-15 19 0 0,2 1-1 0 0,-1-1 1 0 0,1 0 0 0 0,0 0-1 0 0,1 0 1 0 0,0 0-1 0 0,0 0 1 0 0,1 0 0 0 0,0 0-1 0 0,1 0 1 0 0,0 0 0 0 0,0-1-1 0 0,1 1 1 0 0,0-1-1 0 0,0 0 1 0 0,1 0 0 0 0,0-1-1 0 0,0 1 1 0 0,1-1 0 0 0,0 0-1 0 0,1-1 1 0 0,-1 1-1 0 0,1-1 1 0 0,0-1 0 0 0,1 1-1 0 0,-1-1 1 0 0,4 1-19 0 0,5 0 49 0 0,1-1 0 0 0,0 0 0 0 0,1-2 0 0 0,-1 0 0 0 0,0-1 0 0 0,1 0 0 0 0,0-1-1 0 0,-1-2 1 0 0,1 1 0 0 0,9-3-49 0 0,-12-1-160 0 0,1-1 0 0 0,-1 0 1 0 0,0-1-1 0 0,-1-1 0 0 0,1 0 0 0 0,-1-1 0 0 0,-1 0 0 0 0,1-1 0 0 0,-1-1 0 0 0,-1 0 0 0 0,0 0 0 0 0,0-2 0 0 0,0 0 160 0 0,23-24-3427 0 0,-13 10-4179 0 0,-12 14-1217 0 0</inkml:trace>
  <inkml:trace contextRef="#ctx0" brushRef="#br0" timeOffset="39474.257">656 3521 1504 0 0,'0'0'2588'0'0,"0"0"-957"0"0,0 0-240 0 0,0 0 118 0 0,0 0 148 0 0,0 0 36 0 0,0 0-58 0 0,0 0-73 0 0,0 0-95 0 0,0 0-97 0 0,0 0-130 0 0,0 0-167 0 0,0 0-164 0 0,18 5-148 0 0,58 11-134 0 0,-73-16-594 0 0,-1 0 0 0 0,1 0 0 0 0,-1-1 0 0 0,1 1 0 0 0,-1 0 0 0 0,0-1 0 0 0,1 0 0 0 0,-1 1 0 0 0,1-1 0 0 0,-1 0 0 0 0,0 0 0 0 0,0 0 0 0 0,1-1 0 0 0,-1 1 1 0 0,0 0-1 0 0,0-1 0 0 0,0 1 0 0 0,-1-1 0 0 0,1 0 0 0 0,0 0 0 0 0,-1 0 0 0 0,1 0 0 0 0,0-1-33 0 0,7-7 161 0 0,107-114 978 0 0,-22-9-711 0 0,-97 196-744 0 0,-5 76 343 0 0,9-133-21 0 0,0-1-1 0 0,0 1 0 0 0,0-1 0 0 0,1 1 1 0 0,0-1-1 0 0,0 1 0 0 0,1-1 0 0 0,-1 0 1 0 0,1 0-1 0 0,0 0 0 0 0,1 0 0 0 0,-1-1 1 0 0,1 1-1 0 0,0-1 0 0 0,0 0 0 0 0,0 0 1 0 0,1 0-1 0 0,-1-1 0 0 0,1 0 1 0 0,0 1-1 0 0,0-2 0 0 0,0 1 0 0 0,1 0-5 0 0,4 1 56 0 0,0-1-1 0 0,1 0 0 0 0,-1-1 1 0 0,1 0-1 0 0,-1 0 0 0 0,1-1 1 0 0,0-1-1 0 0,0 0 0 0 0,0 0 0 0 0,-1-1 1 0 0,1 0-1 0 0,0-1 0 0 0,-1 0 1 0 0,1-1-1 0 0,-1 0 0 0 0,0-1 1 0 0,0 0-1 0 0,0 0 0 0 0,0-1 1 0 0,-1 0-1 0 0,0-1 0 0 0,0 0 1 0 0,1-2-56 0 0,3-2-21 0 0,-1 0 1 0 0,0-1 0 0 0,-1-1 0 0 0,0 0 0 0 0,-1 0-1 0 0,0-1 1 0 0,-1 0 0 0 0,-1-1 0 0 0,0 0 20 0 0,5-18-3503 0 0,-5-2-3451 0 0,-8 27-4712 0 0</inkml:trace>
  <inkml:trace contextRef="#ctx0" brushRef="#br0" timeOffset="39989.658">1753 3355 10274 0 0,'0'0'3072'0'0,"0"0"-1032"0"0,0 0-368 0 0,0 0 13 0 0,0 0-81 0 0,0 0-260 0 0,0 0-433 0 0,0 0-389 0 0,0 0-260 0 0,0 0-152 0 0,0 0-53 0 0,0 0-21 0 0,0 0-7 0 0,-16 20-9 0 0,-48 66-1 0 0,28-16-23 0 0,33-65 2 0 0,0 0 1 0 0,1 1-1 0 0,-1-1 0 0 0,1 0 0 0 0,1 1 1 0 0,-1 0-1 0 0,1-1 0 0 0,0 1 0 0 0,0 0 1 0 0,1-1-1 0 0,-1 1 0 0 0,1 0 0 0 0,0 0 1 0 0,1 0-1 0 0,0-1 0 0 0,0 1 0 0 0,0 0 1 0 0,0-1-1 0 0,1 1 0 0 0,0-1 0 0 0,0 1 1 0 0,1-1-1 0 0,-1 0 0 0 0,1 0 0 0 0,0 0 1 0 0,1 0-1 0 0,-1 0 0 0 0,1-1 0 0 0,0 0 1 0 0,0 1-1 0 0,0-2 0 0 0,0 1 0 0 0,1 0 1 0 0,0-1-1 0 0,0 0 0 0 0,0 0 1 0 0,0 0-1 0 0,0-1 0 0 0,5 2 2 0 0,-1-2 102 0 0,1 0 0 0 0,-1-1-1 0 0,1 0 1 0 0,0-1 0 0 0,-1 0 0 0 0,1 0-1 0 0,0-1 1 0 0,-1-1 0 0 0,1 1 0 0 0,-1-2 0 0 0,0 1-1 0 0,1-1 1 0 0,-1-1 0 0 0,0 1 0 0 0,-1-2-1 0 0,1 1 1 0 0,-1-1 0 0 0,0 0 0 0 0,0-1 0 0 0,0 0-1 0 0,-1 0 1 0 0,1-2-102 0 0,12-12 173 0 0,-1 0-1 0 0,-1-1 0 0 0,0-2 1 0 0,-2 1-1 0 0,-1-2 0 0 0,-1 0 1 0 0,-1-1-1 0 0,-1 0 0 0 0,4-15-172 0 0,0 7-55 0 0,-3-1 1 0 0,0 0-1 0 0,-3-1 0 0 0,0-1 0 0 0,-3 0 0 0 0,-1 0 1 0 0,-1 0-1 0 0,-2-1 0 0 0,-2 1 0 0 0,-2-28 55 0 0,-2 48-62 0 0,1 0 0 0 0,-2 1-1 0 0,0-1 1 0 0,-1 1 0 0 0,-1 1 0 0 0,0-1 0 0 0,-1 1-1 0 0,0 0 1 0 0,-1 0 0 0 0,-1 1 0 0 0,0 0 0 0 0,-1 0-1 0 0,0 1 1 0 0,-3-2 62 0 0,8 10-13 0 0,0 0-1 0 0,0 1 1 0 0,0 0-1 0 0,-1 0 1 0 0,1 0-1 0 0,-1 1 1 0 0,1-1-1 0 0,-1 1 1 0 0,0 1-1 0 0,0-1 1 0 0,0 1-1 0 0,0 0 1 0 0,0 0-1 0 0,0 1 1 0 0,0 0-1 0 0,0 0 1 0 0,0 0-1 0 0,0 1 1 0 0,0 0-1 0 0,0 0 1 0 0,0 0-1 0 0,0 1 1 0 0,0 0-1 0 0,0 0 1 0 0,1 0-1 0 0,-1 1 1 0 0,1 0-1 0 0,0 0 1 0 0,0 0-1 0 0,0 1 1 0 0,0 0-1 0 0,0 0 1 0 0,1 0-1 0 0,0 0 1 0 0,0 1-1 0 0,0 0 1 0 0,0 0-1 0 0,1 0 1 0 0,-1 0-1 0 0,2 0 1 0 0,-3 5 13 0 0,-5 10 15 0 0,1 0-1 0 0,2 0 1 0 0,0 1 0 0 0,0 0 0 0 0,2 0-1 0 0,1 0 1 0 0,1 1 0 0 0,0 0 0 0 0,2 0-1 0 0,1-1 1 0 0,0 1 0 0 0,2 0 0 0 0,1 8-15 0 0,1 3 34 0 0,1-1-1 0 0,2 1 1 0 0,1-1 0 0 0,1-1-1 0 0,2 0 1 0 0,1 0 0 0 0,1-1-1 0 0,2 0 1 0 0,1-1 0 0 0,1-1 0 0 0,4 3-34 0 0,-13-18 3 0 0,1-1 1 0 0,0 0 0 0 0,1-1-1 0 0,0 0 1 0 0,0 0-1 0 0,1-1 1 0 0,1 0 0 0 0,0-1-1 0 0,0-1 1 0 0,0 0 0 0 0,1 0-1 0 0,1-1 1 0 0,-1-1 0 0 0,1 0-1 0 0,0-1 1 0 0,0-1 0 0 0,1 0-1 0 0,-1-1 1 0 0,15 2-4 0 0,-9-5-459 0 0,24 0-423 0 0,-18-8-5704 0 0,-18 1-5257 0 0</inkml:trace>
  <inkml:trace contextRef="#ctx0" brushRef="#br0" timeOffset="40780.683">3472 2884 9130 0 0,'0'0'2102'0'0,"0"0"-295"0"0,0 0-186 0 0,0 0-75 0 0,0 0-120 0 0,0 0-177 0 0,0 0-236 0 0,0 0-233 0 0,0 0-203 0 0,0 0-158 0 0,0 0-132 0 0,0 0-74 0 0,0 3 52 0 0,-2 24 254 0 0,1-1-1 0 0,1 1 0 0 0,1-1 1 0 0,2 0-1 0 0,5 23-518 0 0,3 53 752 0 0,6 119 103 0 0,12 56-743 0 0,-27-225-1974 0 0,-25-49-7264 0 0,20-3 4904 0 0,-2 0-7074 0 0</inkml:trace>
  <inkml:trace contextRef="#ctx0" brushRef="#br0" timeOffset="41193.392">3224 3303 8210 0 0,'0'0'1915'0'0,"0"0"-431"0"0,0 0-306 0 0,0 0 27 0 0,0 0 101 0 0,0 0-6 0 0,0 0-126 0 0,0 0-221 0 0,0 0-221 0 0,0 0-166 0 0,0 0-133 0 0,31-7-107 0 0,101-25-58 0 0,-46 23 137 0 0,309-9-1425 0 0,-283 11-3196 0 0,-115 26 4370 0 0,-68 72 1910 0 0,67-85-1995 0 0,0 0-1 0 0,0 0 0 0 0,1 1 1 0 0,0-1-1 0 0,0 1 1 0 0,0-1-1 0 0,1 1 0 0 0,0 0 1 0 0,0 0-1 0 0,1 0 1 0 0,0 0-1 0 0,0 0 0 0 0,1 0 1 0 0,0 1-1 0 0,0-1 1 0 0,0 0-1 0 0,1 0 0 0 0,0 0 1 0 0,1 0-1 0 0,-1 0 0 0 0,1 0 1 0 0,1 0-1 0 0,-1 0 1 0 0,1-1-1 0 0,0 1 0 0 0,1-1 1 0 0,0 0-1 0 0,0 0 1 0 0,0 0-1 0 0,0-1 0 0 0,1 1 1 0 0,4 3-69 0 0,-1-4 139 0 0,-1 0-1 0 0,1 0 1 0 0,0-1 0 0 0,0-1 0 0 0,1 1 0 0 0,-1-1-1 0 0,1 0 1 0 0,-1-1 0 0 0,1 0 0 0 0,0-1-1 0 0,0 0 1 0 0,0 0 0 0 0,0-1 0 0 0,0 0 0 0 0,0 0-1 0 0,0-1 1 0 0,0 0 0 0 0,-1-1 0 0 0,1 0 0 0 0,0 0-1 0 0,-1-1 1 0 0,1 0 0 0 0,-1 0 0 0 0,0-1 0 0 0,0 0-1 0 0,0-1 1 0 0,1-1-139 0 0,-3 2 72 0 0,-1 0 0 0 0,0 0 0 0 0,0 0-1 0 0,0-1 1 0 0,0 0 0 0 0,-1 0 0 0 0,1-1 0 0 0,-1 1-1 0 0,-1-1 1 0 0,1 0 0 0 0,-1 0 0 0 0,0 0 0 0 0,0 0-1 0 0,-1 0 1 0 0,0-1 0 0 0,0 1 0 0 0,0-1 0 0 0,-1 0-1 0 0,0 0 1 0 0,0 1 0 0 0,-1-1 0 0 0,0 0 0 0 0,0 0-1 0 0,0 0 1 0 0,-1 1 0 0 0,0-1 0 0 0,0 0 0 0 0,-1 1-1 0 0,0-1 1 0 0,0 1 0 0 0,-2-3-72 0 0,-2 0-48 0 0,0 1 1 0 0,-1 1-1 0 0,1-1 1 0 0,-2 1-1 0 0,1 0 1 0 0,-1 1-1 0 0,0-1 0 0 0,-1 2 1 0 0,1-1-1 0 0,-1 1 1 0 0,0 0-1 0 0,0 1 1 0 0,-1 0-1 0 0,1 1 1 0 0,-1 0-1 0 0,0 0 0 0 0,0 1 1 0 0,0 0-1 0 0,-8 0 48 0 0,-68 16-7667 0 0,75-10-3968 0 0</inkml:trace>
  <inkml:trace contextRef="#ctx0" brushRef="#br0" timeOffset="42220.24">5068 3510 0 0 0,'0'0'457'0'0,"0"0"376"0"0,0 0 342 0 0,0 0 360 0 0,0 0 281 0 0,0 0 32 0 0,0 0-106 0 0,0 0-186 0 0,0 0-143 0 0,0 0-105 0 0,0 0-165 0 0,0 0-152 0 0,0 0-104 0 0,0 3-31 0 0,0-4-788 0 0,0 1-1 0 0,0-1 1 0 0,0 1 0 0 0,0-1 0 0 0,0 1 0 0 0,1-1 0 0 0,-1 1-1 0 0,0-1 1 0 0,0 1 0 0 0,0-1 0 0 0,0 1 0 0 0,1-1 0 0 0,-1 1-1 0 0,0-1 1 0 0,0 1 0 0 0,1-1 0 0 0,-1 1 0 0 0,0 0 0 0 0,1-1 0 0 0,-1 1-1 0 0,0 0 1 0 0,1-1 0 0 0,-1 1 0 0 0,1 0 0 0 0,-1-1 0 0 0,1 1-1 0 0,-1 0 1 0 0,1 0 0 0 0,-1-1 0 0 0,1 1 0 0 0,-1 0 0 0 0,1 0-1 0 0,-1 0 1 0 0,1 0 0 0 0,-1 0 0 0 0,1 0 0 0 0,-1 0 0 0 0,1 0-1 0 0,-1 0 1 0 0,1 0 0 0 0,-1 0 0 0 0,1 0 0 0 0,-1 0 0 0 0,1 0-1 0 0,-1 0 1 0 0,1 1 0 0 0,-1-1 0 0 0,1 0 0 0 0,-1 0 0 0 0,1 1-1 0 0,-1-1 1 0 0,0 0 0 0 0,1 1 0 0 0,-1-1 0 0 0,1 0 0 0 0,-1 1 0 0 0,0-1-1 0 0,1 0 1 0 0,-1 1 0 0 0,0-1 0 0 0,1 1 0 0 0,-1-1 0 0 0,0 1-1 0 0,0-1 1 0 0,1 1-68 0 0,5-7 146 0 0,123-148 2827 0 0,-121 144-2893 0 0,-7 8-67 0 0,-1 1-1 0 0,1-1 0 0 0,0 0 1 0 0,0 1-1 0 0,0-1 0 0 0,-1 1 1 0 0,1-1-1 0 0,1 1 1 0 0,-1-1-1 0 0,0 1 0 0 0,0 0 1 0 0,0-1-1 0 0,1 1 0 0 0,-1 0 1 0 0,1 0-1 0 0,-1 0 0 0 0,1 0 1 0 0,-1 0-1 0 0,1 0 0 0 0,0 1 1 0 0,-1-1-1 0 0,1 0 0 0 0,0 1 1 0 0,-1 0-1 0 0,1-1 0 0 0,0 1 1 0 0,0 0-1 0 0,0 0 0 0 0,-1 0 1 0 0,1 0-1 0 0,0 0 0 0 0,0 0 1 0 0,0 0-1 0 0,-1 1 0 0 0,1-1 1 0 0,0 1-1 0 0,0-1 0 0 0,-1 1 1 0 0,1 0-1 0 0,-1-1 0 0 0,1 1 1 0 0,0 0-1 0 0,-1 0 0 0 0,1 0 1 0 0,-1 0-1 0 0,1 1-12 0 0,15 30 72 0 0,-2-1 1 0 0,-1 2-1 0 0,-1 0 0 0 0,-2 0 0 0 0,-1 1 0 0 0,-2 1 1 0 0,-2-1-1 0 0,-1 1 0 0 0,-1 0 0 0 0,-2 1 1 0 0,-1-1-1 0 0,-2 0 0 0 0,-3 9-72 0 0,5-25 18 0 0,-1 0-1 0 0,-1 1 1 0 0,0-1 0 0 0,-2 0-1 0 0,0 0 1 0 0,-1 0-1 0 0,-1-1 1 0 0,-1 1 0 0 0,0-1-1 0 0,-2 0 1 0 0,0-1 0 0 0,0 1-1 0 0,-2-2 1 0 0,0 1 0 0 0,-1-1-1 0 0,-1-1 1 0 0,0 0-1 0 0,-12 10-17 0 0,23-23 6 0 0,-1-1-1 0 0,1 1 0 0 0,-1 0 1 0 0,1-1-1 0 0,-1 1 0 0 0,0-1 0 0 0,1 1 1 0 0,-1-1-1 0 0,0 0 0 0 0,0 0 0 0 0,0 0 1 0 0,0 0-1 0 0,0 0 0 0 0,-1 0 1 0 0,1 0-1 0 0,0-1 0 0 0,0 1 0 0 0,0-1 1 0 0,-1 0-1 0 0,1 1 0 0 0,0-1 0 0 0,-1 0 1 0 0,1-1-1 0 0,0 1 0 0 0,0 0 1 0 0,-1 0-1 0 0,1-1 0 0 0,0 0 0 0 0,0 1 1 0 0,0-1-1 0 0,0 0 0 0 0,0 0 1 0 0,0 0-1 0 0,0 0 0 0 0,0 0 0 0 0,0-1 1 0 0,0 1-1 0 0,0-1 0 0 0,1 1 0 0 0,-1-1 1 0 0,1 1-1 0 0,-1-1 0 0 0,1 0 1 0 0,-1 0-1 0 0,0-2-5 0 0,-1-12 9 0 0,1-1 1 0 0,0 0 0 0 0,1 0-1 0 0,1 0 1 0 0,1 1-1 0 0,0-1 1 0 0,1 0 0 0 0,1 0-1 0 0,0 1 1 0 0,1-1-1 0 0,1 1 1 0 0,1 0 0 0 0,0 1-1 0 0,1-1 1 0 0,4-5-10 0 0,17-42 10 0 0,2 1 0 0 0,3 2 0 0 0,3 1 1 0 0,20-23-11 0 0,-29 46 4 0 0,3 0 1 0 0,0 2 0 0 0,2 1 0 0 0,2 1 0 0 0,1 2 0 0 0,1 2 0 0 0,1 1 0 0 0,2 2 0 0 0,0 1 0 0 0,2 2 0 0 0,6 0-5 0 0,-42 19 5 0 0,-1 1 1 0 0,1 0 0 0 0,-1 1 0 0 0,1-1 0 0 0,0 1 0 0 0,0 0 0 0 0,-1 0 0 0 0,1 1 0 0 0,0-1 0 0 0,0 1 0 0 0,0 0 0 0 0,0 0 0 0 0,0 1 0 0 0,0-1 0 0 0,2 2-6 0 0,2 49 52 0 0,-12-35-36 0 0,-1 1-1 0 0,-1 0 1 0 0,-1-1 0 0 0,0 0 0 0 0,-1 0 0 0 0,-1 0-1 0 0,0-1 1 0 0,-1 0 0 0 0,0-1 0 0 0,-2 0 0 0 0,1 0-1 0 0,-2-1 1 0 0,0-1 0 0 0,-3 3-16 0 0,0 2 14 0 0,-16 16-24 0 0,-2 0 0 0 0,-1-2 0 0 0,-2-2 0 0 0,-1-1 0 0 0,-1-1 0 0 0,-12 3 10 0 0,41-24-230 0 0,-1 0 1 0 0,0-1 0 0 0,0 0 0 0 0,0-1 0 0 0,-1 0 0 0 0,1-1 0 0 0,-1 0 0 0 0,0-1 0 0 0,0 0-1 0 0,-1 0 230 0 0,11-4-315 0 0,0 1-1 0 0,1-1 0 0 0,0 0 0 0 0,-1 1 0 0 0,1-1 0 0 0,0 0 0 0 0,-1 0 1 0 0,1 1-1 0 0,0-1 0 0 0,0 0 0 0 0,1 0 0 0 0,-1 1 0 0 0,0-1 0 0 0,1 0 1 0 0,-1 0-1 0 0,1 1 0 0 0,-1-1 0 0 0,1 0 0 0 0,0 1 0 0 0,-1-1 0 0 0,1 1 0 0 0,0-1 1 0 0,0 1-1 0 0,0-1 0 0 0,1 1 0 0 0,-1 0 316 0 0,10-16-6145 0 0,0 4-4991 0 0</inkml:trace>
  <inkml:trace contextRef="#ctx0" brushRef="#br0" timeOffset="42710.064">6199 3208 8242 0 0,'0'0'1837'0'0,"0"0"-318"0"0,0 0 11 0 0,0 0 203 0 0,0 0 54 0 0,0 0-142 0 0,0 0-235 0 0,0 0-286 0 0,0 0-214 0 0,0 0-164 0 0,0 0-115 0 0,0 0-112 0 0,0 0-110 0 0,-18 27-78 0 0,-56 88-77 0 0,-3-29 328 0 0,75-84-566 0 0,-5 3 7 0 0,1 1-1 0 0,0 0 1 0 0,1 0-1 0 0,-1 0 1 0 0,1 1-1 0 0,0-1 1 0 0,1 1 0 0 0,-1 1-1 0 0,2-1 1 0 0,-1 0-1 0 0,1 1 1 0 0,0 0-1 0 0,0 0 1 0 0,1 0 0 0 0,0 0-1 0 0,1 0 1 0 0,-1 0-1 0 0,2 1 1 0 0,-1-1-1 0 0,1 0 1 0 0,0 0-1 0 0,1 3-22 0 0,3-7 13 0 0,0-1-1 0 0,0 1 0 0 0,0-1 0 0 0,1 0 0 0 0,-1 0 0 0 0,1-1 0 0 0,-1 1 0 0 0,1-1 1 0 0,0 0-1 0 0,0 0 0 0 0,0-1 0 0 0,0 1 0 0 0,0-1 0 0 0,1 0 0 0 0,-1-1 0 0 0,0 1 1 0 0,0-1-1 0 0,1 0 0 0 0,-1 0 0 0 0,0-1 0 0 0,0 1 0 0 0,1-1 0 0 0,1-1-12 0 0,-4 2 16 0 0,16-3 73 0 0,0 0 0 0 0,0-1-1 0 0,-1-1 1 0 0,1-1 0 0 0,-1-1-1 0 0,0 0 1 0 0,-1-1 0 0 0,0-1-1 0 0,0 0 1 0 0,-1-2 0 0 0,0 0-1 0 0,-1-1 1 0 0,0 0 0 0 0,9-10-89 0 0,-16 12 64 0 0,0 1-1 0 0,0-1 1 0 0,-1-1 0 0 0,-1 0 0 0 0,0 0 0 0 0,0 0-1 0 0,-1 0 1 0 0,0-1 0 0 0,-1 0 0 0 0,-1 0-1 0 0,2-6-63 0 0,-4 12 10 0 0,1 0 0 0 0,-2 0 0 0 0,1 0 0 0 0,0-1 0 0 0,-1 1 0 0 0,0 0 0 0 0,-1 0 0 0 0,1-1 0 0 0,-1 1 0 0 0,0 0-1 0 0,-1 0 1 0 0,0 0 0 0 0,0 0 0 0 0,0 0 0 0 0,0 1 0 0 0,-1-1 0 0 0,0 0 0 0 0,0 1 0 0 0,-1 0 0 0 0,1 0 0 0 0,-1 0-1 0 0,0 0 1 0 0,-4-2-10 0 0,3 1-87 0 0,-1 2-1 0 0,1-1 0 0 0,-1 1 0 0 0,-1 0 0 0 0,1 0 0 0 0,0 0 1 0 0,-1 1-1 0 0,0 0 0 0 0,0 1 0 0 0,0-1 0 0 0,0 1 1 0 0,0 1-1 0 0,0-1 0 0 0,0 1 0 0 0,-1 0 0 0 0,1 1 1 0 0,0 0-1 0 0,-1 0 0 0 0,1 1 0 0 0,-1-1 0 0 0,1 2 1 0 0,0-1-1 0 0,0 1 0 0 0,0 0 0 0 0,0 0 0 0 0,0 1 0 0 0,0 0 1 0 0,1 0-1 0 0,-1 1 0 0 0,1 0 0 0 0,0 0 0 0 0,-4 3 88 0 0,-20 26-2219 0 0,13-9-3727 0 0,8-12-5665 0 0</inkml:trace>
  <inkml:trace contextRef="#ctx0" brushRef="#br0" timeOffset="43068.013">6710 3303 18364 0 0,'0'0'1008'0'0,"0"0"-516"0"0,0 0-118 0 0,0 0 116 0 0,0 0 109 0 0,0 0 13 0 0,0 0-92 0 0,0 0-131 0 0,0 0-104 0 0,0 0-118 0 0,-9 33-70 0 0,-30 100-53 0 0,25-49-1143 0 0,14-83 435 0 0,0-1-302 0 0,7-11-8105 0 0,-5 7-1722 0 0</inkml:trace>
  <inkml:trace contextRef="#ctx0" brushRef="#br0" timeOffset="43318.789">6732 2744 7730 0 0,'0'0'4801'0'0,"0"0"-2241"0"0,0 0-567 0 0,0 0-425 0 0,0 0-304 0 0,0 0-392 0 0,0 0-335 0 0,0 0-297 0 0,0 0-160 0 0,0 0-64 0 0,0 0-32 0 0,0 0-64 0 0,0 0-128 0 0,0 0-113 0 0,-20 125-311 0 0,22-88-552 0 0,-2-11-2073 0 0,2-8-9153 0 0</inkml:trace>
  <inkml:trace contextRef="#ctx0" brushRef="#br0" timeOffset="43573.883">6922 3502 9618 0 0,'0'0'2393'0'0,"0"0"-364"0"0,0 0 4 0 0,0 0 31 0 0,0 0-242 0 0,0 0-463 0 0,0 0-452 0 0,0 0-315 0 0,0 0-168 0 0,0 0-43 0 0,0 0-7 0 0,0 0-39 0 0,0 0-26 0 0,17-29-32 0 0,51-93-38 0 0,25-43 330 0 0,-93 164-583 0 0,1 1 0 0 0,-1-1 0 0 0,0 0-1 0 0,1 0 1 0 0,-1 1 0 0 0,0-1-1 0 0,1 0 1 0 0,-1 1 0 0 0,1-1-1 0 0,-1 0 1 0 0,1 1 0 0 0,-1-1-1 0 0,1 0 1 0 0,0 1 0 0 0,-1-1-1 0 0,1 1 1 0 0,-1-1 0 0 0,1 1-1 0 0,0 0 1 0 0,0-1 0 0 0,-1 1-1 0 0,1-1 1 0 0,0 1 0 0 0,0 0-1 0 0,0 0 1 0 0,-1 0 0 0 0,1-1-1 0 0,0 1 1 0 0,0 0 0 0 0,0 0 0 0 0,-1 0-1 0 0,1 0 1 0 0,0 0 0 0 0,0 1-1 0 0,0-1 1 0 0,0 0 0 0 0,-1 0-1 0 0,1 0 1 0 0,0 1 0 0 0,0-1-1 0 0,-1 0 1 0 0,1 1 0 0 0,0-1-1 0 0,0 1 1 0 0,-1-1 0 0 0,1 1-1 0 0,-1-1 1 0 0,1 1 0 0 0,0-1-1 0 0,-1 1 1 0 0,1 0 0 0 0,-1-1-1 0 0,1 1 1 0 0,-1 0 0 0 0,1-1-1 0 0,-1 1 1 0 0,0 0 0 0 0,1 0 0 0 0,-1-1-1 0 0,0 1 1 0 0,0 0 0 0 0,0 0-1 0 0,1 0 1 0 0,-1-1 0 0 0,0 2 14 0 0,4 68-93 0 0,-5-64 93 0 0,0 1 0 0 0,1-1 0 0 0,-1 1 0 0 0,1-1 0 0 0,0 1 0 0 0,1-1 0 0 0,0 0 0 0 0,0 1 0 0 0,0-1 0 0 0,1 0 0 0 0,0 1 0 0 0,0-1 0 0 0,0 0 0 0 0,1 0 0 0 0,0 0 0 0 0,0-1 0 0 0,1 1 0 0 0,0-1 0 0 0,0 0 0 0 0,0 0 1 0 0,0 0-1 0 0,1 0 0 0 0,1 0 0 0 0,-2-4 73 0 0,1 0 0 0 0,0-1 0 0 0,0 0 0 0 0,-1 0 0 0 0,1 0 0 0 0,0-1 0 0 0,0 1 0 0 0,-1-1 0 0 0,1 0 0 0 0,-1 0 0 0 0,1-1 0 0 0,-1 0-1 0 0,1 1 1 0 0,-1-1 0 0 0,0-1 0 0 0,0 1 0 0 0,0-1 0 0 0,0 1 0 0 0,0-1 0 0 0,-1 0 0 0 0,1-1 0 0 0,-1 1 0 0 0,0-1 0 0 0,0 1 0 0 0,0-1 0 0 0,0 0-73 0 0,7-7-19 0 0,0-1-1 0 0,-1 1 1 0 0,-1-2-1 0 0,0 1 1 0 0,0-1-1 0 0,-1-1 1 0 0,-1 1-1 0 0,0-1 1 0 0,-1 0-1 0 0,-1 0 1 0 0,0-1-1 0 0,-1 0 1 0 0,1-6 19 0 0,3-9-2416 0 0,-3 18-1275 0 0,-2 0-4446 0 0,-1 4-3966 0 0</inkml:trace>
  <inkml:trace contextRef="#ctx0" brushRef="#br0" timeOffset="43752.867">7809 2667 19396 0 0,'0'0'1260'0'0,"0"0"-573"0"0,0 0-280 0 0,0 0 140 0 0,0 0 260 0 0,0 0 119 0 0,0 0-24 0 0,0 0-109 0 0,0 0-163 0 0,4 32-121 0 0,9 105-85 0 0,-10-94-240 0 0,-2 0-1 0 0,-1 0 1 0 0,-3 0-1 0 0,-1 0 1 0 0,-8 30-184 0 0,1-7 75 0 0,-18 297-3203 0 0,29-362 2219 0 0,0-1-257 0 0,0 0-326 0 0,-2-15-10365 0 0,0 8 2128 0 0</inkml:trace>
  <inkml:trace contextRef="#ctx0" brushRef="#br0" timeOffset="43939.219">7526 3057 10186 0 0,'0'0'4991'0'0,"0"0"-2490"0"0,0 0-1324 0 0,0 0-416 0 0,0 0-147 0 0,0 0 52 0 0,0 0 65 0 0,0 0 1 0 0,0 0-50 0 0,0 0-142 0 0,0 0-139 0 0,0 0-94 0 0,0 0-71 0 0,27 9-49 0 0,89 29-36 0 0,-84-27-380 0 0,1-2 1 0 0,0-1 0 0 0,1-2-1 0 0,-1-1 1 0 0,35 0 228 0 0,-33-4-3765 0 0,-25-1 193 0 0,3 0-8259 0 0</inkml:trace>
  <inkml:trace contextRef="#ctx0" brushRef="#br0" timeOffset="44930.918">8691 3101 7666 0 0,'0'0'1821'0'0,"0"0"-603"0"0,0 0-331 0 0,0 0-15 0 0,0 0 60 0 0,0 0 10 0 0,0 0-61 0 0,0 0-131 0 0,-34 14-151 0 0,-105 46-129 0 0,136-60-447 0 0,0 1-1 0 0,0-1 1 0 0,0 1 0 0 0,1 0-1 0 0,-1 0 1 0 0,0 1-1 0 0,0-1 1 0 0,1 0-1 0 0,-1 1 1 0 0,1 0-1 0 0,-1-1 1 0 0,1 1 0 0 0,0 0-1 0 0,-1 0 1 0 0,1 1-1 0 0,0-1 1 0 0,0 0-1 0 0,1 1 1 0 0,-1-1 0 0 0,0 1-1 0 0,1-1 1 0 0,0 1-1 0 0,-2 2-22 0 0,0 5 87 0 0,1-6-42 0 0,-1 0-1 0 0,1 1 1 0 0,0-1 0 0 0,0 1-1 0 0,1-1 1 0 0,-1 1 0 0 0,1-1 0 0 0,0 1-1 0 0,0 0 1 0 0,0 0 0 0 0,1-1 0 0 0,0 1-1 0 0,-1 0 1 0 0,2 0 0 0 0,-1 0 0 0 0,1 0-1 0 0,-1-1 1 0 0,1 1 0 0 0,1 0 0 0 0,-1-1-1 0 0,1 1 1 0 0,0-1 0 0 0,0 1 0 0 0,0-1-1 0 0,0 0 1 0 0,1 0 0 0 0,0 0-1 0 0,-1 0 1 0 0,2 0 0 0 0,-1-1 0 0 0,0 1-1 0 0,1-1 1 0 0,-1 0 0 0 0,1 0 0 0 0,0 0-1 0 0,0 0 1 0 0,0-1 0 0 0,1 0 0 0 0,-1 0-1 0 0,0 0 1 0 0,1 0 0 0 0,4 1-45 0 0,1-1 108 0 0,1-1 0 0 0,0 0 1 0 0,-1 0-1 0 0,1-1 0 0 0,0-1 0 0 0,0 1 0 0 0,-1-2 1 0 0,1 0-1 0 0,-1 0 0 0 0,1 0 0 0 0,-1-2 1 0 0,0 1-1 0 0,0-1 0 0 0,0-1 0 0 0,-1 0 1 0 0,1 0-1 0 0,-1 0 0 0 0,0-2 0 0 0,-1 1 1 0 0,0-1-1 0 0,0 0 0 0 0,0-1 0 0 0,-1 1 0 0 0,0-2 1 0 0,0 1-1 0 0,-1-1 0 0 0,0 0 0 0 0,0 0 1 0 0,-1 0-1 0 0,-1-1 0 0 0,0 0 0 0 0,0 0 1 0 0,-1 0-1 0 0,0-1 0 0 0,0 1 0 0 0,-1-1 0 0 0,-1 1 1 0 0,1-10-109 0 0,-3 15-47 0 0,0-1 1 0 0,0 1-1 0 0,-1-1 0 0 0,1 1 1 0 0,-1-1-1 0 0,0 1 1 0 0,-1 0-1 0 0,1 0 0 0 0,-1 0 1 0 0,0 0-1 0 0,0 1 1 0 0,-1-1-1 0 0,1 1 0 0 0,-1-1 1 0 0,0 1-1 0 0,0 1 1 0 0,0-1-1 0 0,-1 0 0 0 0,1 1 1 0 0,-1 0-1 0 0,0 0 1 0 0,0 1-1 0 0,0-1 0 0 0,0 1 1 0 0,-2-1 46 0 0,-8-3-300 0 0,-1 1 0 0 0,0 0 0 0 0,0 1 0 0 0,0 1 0 0 0,0 0 0 0 0,0 1 0 0 0,-1 1 0 0 0,-2 0 300 0 0,8 1-394 0 0,0 0 0 0 0,0 0 1 0 0,0 1-1 0 0,0 0 0 0 0,1 1 0 0 0,-1 0 0 0 0,0 1 1 0 0,1 0-1 0 0,0 1 0 0 0,0 0 0 0 0,-3 2 394 0 0,14-6-26 0 0,-1 0-1 0 0,1 0 0 0 0,-1 0 1 0 0,1 1-1 0 0,0-1 0 0 0,-1 0 1 0 0,1 0-1 0 0,-1 0 0 0 0,1 1 1 0 0,-1-1-1 0 0,1 0 0 0 0,-1 1 1 0 0,1-1-1 0 0,-1 0 0 0 0,1 1 1 0 0,-1-1-1 0 0,1 0 0 0 0,-1 1 1 0 0,1-1-1 0 0,-1 1 0 0 0,0-1 1 0 0,1 1-1 0 0,-1-1 0 0 0,0 1 1 0 0,0 0-1 0 0,1-1 0 0 0,-1 1 1 0 0,0-1-1 0 0,0 1 0 0 0,0-1 1 0 0,0 1-1 0 0,1 0 0 0 0,-1-1 1 0 0,0 1-1 0 0,0-1 0 0 0,0 1 0 0 0,0 0 1 0 0,-1-1-1 0 0,1 1 0 0 0,0 0 1 0 0,0-1-1 0 0,0 1 0 0 0,0-1 1 0 0,-1 1-1 0 0,1-1 0 0 0,0 1 1 0 0,0-1-1 0 0,-1 1 0 0 0,1-1 1 0 0,0 1-1 0 0,-1-1 0 0 0,1 1 1 0 0,-1-1-1 0 0,1 1 0 0 0,-1-1 1 0 0,1 0-1 0 0,-1 1 27 0 0,40-5 570 0 0,-1-1 1 0 0,1-2-1 0 0,-2-2 1 0 0,1-1-1 0 0,-1-2 0 0 0,-1-2 1 0 0,0-1-1 0 0,-1-2 1 0 0,-1-1-1 0 0,0-1 1 0 0,-2-3-1 0 0,0 0 0 0 0,-1-2 1 0 0,20-21-571 0 0,-31 26 97 0 0,0-1 0 0 0,-1 0-1 0 0,-1-2 1 0 0,-1 0 0 0 0,-1 0 0 0 0,-1-2 0 0 0,-1 0 0 0 0,-1-1 0 0 0,-2 0 0 0 0,0-1 0 0 0,-1 0 0 0 0,-2-1 0 0 0,-1 0-1 0 0,-1 0 1 0 0,-1 0 0 0 0,-1-1 0 0 0,-2 0 0 0 0,0-18-97 0 0,-1 21 172 0 0,-1 18-63 0 0,1 17-63 0 0,48 773 225 0 0,-46-713-237 0 0,5 40-252 0 0,-4 1 1 0 0,-6-1-1 0 0,-4 0 1 0 0,-5 0-1 0 0,-22 93 218 0 0,28-181 51 0 0,0 0 1 0 0,-1 0-1 0 0,-2 0 1 0 0,0 0-1 0 0,-1-1 0 0 0,-1-1 1 0 0,-1 0-1 0 0,-1 0 0 0 0,-1-1 1 0 0,0 0-1 0 0,-1-1 1 0 0,-1-1-1 0 0,-1-1 0 0 0,-1 0 1 0 0,0 0-1 0 0,-1-2 0 0 0,0 0 1 0 0,-1-2-1 0 0,-1 0 1 0 0,0-1-1 0 0,-11 4-51 0 0,28-13 21 0 0,-1 0 0 0 0,0 0-1 0 0,0-1 1 0 0,1 0 0 0 0,-1 0 0 0 0,0 0 0 0 0,0 0 0 0 0,0 0 0 0 0,0-1-1 0 0,0 0 1 0 0,0 0 0 0 0,0 0 0 0 0,0 0 0 0 0,0-1 0 0 0,0 1-1 0 0,0-1 1 0 0,0 0 0 0 0,0 0 0 0 0,0-1 0 0 0,1 1 0 0 0,-1-1-1 0 0,0 0 1 0 0,1 0 0 0 0,-1 0 0 0 0,1 0 0 0 0,0-1 0 0 0,0 1 0 0 0,0-1-1 0 0,0 0 1 0 0,0 0 0 0 0,1 0 0 0 0,-1 0 0 0 0,1 0 0 0 0,-1-1-1 0 0,1 0-20 0 0,-1-7 7 0 0,1 0-1 0 0,0 0 1 0 0,1 0-1 0 0,0 0 1 0 0,0 0-1 0 0,1 0 1 0 0,1 0-1 0 0,0 0 1 0 0,1 0-1 0 0,0 0 1 0 0,0 0-1 0 0,1 1 1 0 0,1-1-1 0 0,0 1 1 0 0,0-1-1 0 0,5-6-6 0 0,28-50-190 0 0,3 1-1 0 0,3 3 0 0 0,3 1 0 0 0,16-14 191 0 0,-20 24-323 0 0,40-46-649 0 0,-34 43-993 0 0,-3-1-4124 0 0,-29 36-4771 0 0</inkml:trace>
  <inkml:trace contextRef="#ctx0" brushRef="#br0" timeOffset="45708.498">9960 3171 11939 0 0,'0'0'2481'0'0,"0"0"-942"0"0,0 0-542 0 0,0 0-39 0 0,0 0 72 0 0,0 0 4 0 0,0 0-134 0 0,0 0-176 0 0,0 0-157 0 0,0 0-127 0 0,0 0-111 0 0,-6 34-75 0 0,-15 105-72 0 0,16-43 106 0 0,16-12-712 0 0,-4-107-3208 0 0,23-93-14564 0 0,-26 97 16786 0 0</inkml:trace>
  <inkml:trace contextRef="#ctx0" brushRef="#br0" timeOffset="45956.416">9993 2968 0 0 0,'0'0'1256'0'0,"0"-36"1550"0"0,-1-120 556 0 0,1 111-1663 0 0,1 34-650 0 0,0 0 1 0 0,-1 1-1 0 0,-1-1 0 0 0,0 0 0 0 0,0 1 0 0 0,-1-1 0 0 0,0 1 1 0 0,-1-1-1 0 0,-1 1 0 0 0,0-2-1049 0 0,4 12 51 0 0,-1 0 1 0 0,1 1-1 0 0,0-1 1 0 0,0 0-1 0 0,-1 1 1 0 0,1-1-1 0 0,0 0 1 0 0,-1 0-1 0 0,1 1 1 0 0,0-1-1 0 0,-1 0 1 0 0,1 0-1 0 0,0 1 1 0 0,-1-1-1 0 0,1 0 1 0 0,-1 0-1 0 0,1 0 1 0 0,0 0-1 0 0,-1 0 1 0 0,1 0-1 0 0,-1 0 1 0 0,1 0-1 0 0,-1 0 1 0 0,1 0-1 0 0,0 0 1 0 0,-1 0-1 0 0,1 0 1 0 0,-1 0-1 0 0,1 0 1 0 0,0 0-1 0 0,-1 0 1 0 0,1 0-1 0 0,-1 0 1 0 0,1-1-1 0 0,0 1 1 0 0,-1 0-1 0 0,1 0 1 0 0,0 0-1 0 0,-1-1 1 0 0,1 1-1 0 0,0 0 1 0 0,-1-1-1 0 0,1 1 1 0 0,0 0-1 0 0,-1-1 1 0 0,1 1-1 0 0,0 0 1 0 0,0-1-1 0 0,0 1 1 0 0,-1 0-1 0 0,1-1 1 0 0,0 1-1 0 0,0-1 1 0 0,0 1-1 0 0,0 0 1 0 0,0-1-1 0 0,0 1 1 0 0,0-1-1 0 0,0 1 1 0 0,0-1-1 0 0,0 1 1 0 0,0 0-1 0 0,0-1-51 0 0,-8 38-130 0 0,7-32 183 0 0,1 152-3566 0 0,5-138 11 0 0,-1-3-4263 0 0</inkml:trace>
  <inkml:trace contextRef="#ctx0" brushRef="#br0" timeOffset="46332.184">10094 3521 10394 0 0,'0'0'1411'0'0,"0"0"-305"0"0,0 0 91 0 0,0 0 186 0 0,0 0 67 0 0,0 0-128 0 0,0 0-142 0 0,0 0-156 0 0,0 0-173 0 0,0 0-116 0 0,0 0-126 0 0,0 0-87 0 0,0 0-36 0 0,15-18-3 0 0,45-57-24 0 0,-21-7 616 0 0,-30 55-851 0 0,49-95 199 0 0,-58 121-433 0 0,0 0 0 0 0,1 1 0 0 0,-1-1 0 0 0,0 0 1 0 0,1 1-1 0 0,-1-1 0 0 0,1 0 0 0 0,-1 1 0 0 0,1-1 1 0 0,-1 1-1 0 0,1-1 0 0 0,0 1 0 0 0,-1-1 0 0 0,1 1 1 0 0,0-1-1 0 0,-1 1 0 0 0,1-1 0 0 0,0 1 0 0 0,-1 0 1 0 0,1 0-1 0 0,0-1 0 0 0,0 1 0 0 0,-1 0 0 0 0,1 0 1 0 0,0 0-1 0 0,0 0 0 0 0,0 0 0 0 0,-1 0 0 0 0,1 0 0 0 0,0 0 1 0 0,0 0-1 0 0,0 0 0 0 0,-1 0 0 0 0,1 1 0 0 0,0-1 1 0 0,0 0-1 0 0,-1 0 0 0 0,1 1 0 0 0,0-1 0 0 0,-1 1 1 0 0,1-1-1 0 0,0 0 0 0 0,-1 1 0 0 0,1-1 0 0 0,-1 1 1 0 0,1 0-1 0 0,0-1 0 0 0,-1 1 0 0 0,0-1 0 0 0,1 1 1 0 0,-1 0-1 0 0,1-1 0 0 0,-1 1 0 0 0,0 0 0 0 0,1 0 1 0 0,-1-1-1 0 0,0 1 0 0 0,0 0 0 0 0,1 0 0 0 0,-1-1 1 0 0,0 1-1 0 0,0 1 10 0 0,10 57-431 0 0,-9-51 411 0 0,1 6 11 0 0,0 0 1 0 0,1 0-1 0 0,1-1 0 0 0,0 1 1 0 0,1-1-1 0 0,0 0 1 0 0,1 0-1 0 0,1 0 0 0 0,4 6 9 0 0,-9-18 44 0 0,0 0 0 0 0,0 0-1 0 0,1 0 1 0 0,-1 0-1 0 0,0 0 1 0 0,0-1 0 0 0,1 1-1 0 0,-1 0 1 0 0,1-1-1 0 0,-1 0 1 0 0,0 0 0 0 0,1 0-1 0 0,-1 0 1 0 0,1 0-1 0 0,-1 0 1 0 0,1 0 0 0 0,-1-1-1 0 0,0 0 1 0 0,1 1 0 0 0,-1-1-1 0 0,0 0 1 0 0,0 0-1 0 0,1 0 1 0 0,-1 0 0 0 0,0 0-1 0 0,0-1 1 0 0,0 1-1 0 0,0-1 1 0 0,-1 1 0 0 0,1-1-1 0 0,0 0 1 0 0,-1 1-1 0 0,2-3-43 0 0,8-10 179 0 0,-1 0 0 0 0,-1 0 0 0 0,-1-1 0 0 0,0 0 0 0 0,0 0 0 0 0,-2-1 0 0 0,0 0-1 0 0,2-9-178 0 0,5-83-2177 0 0,-13 101 835 0 0,0-2-608 0 0,0 1-6032 0 0,0 5-4281 0 0</inkml:trace>
  <inkml:trace contextRef="#ctx0" brushRef="#br0" timeOffset="46642.823">10882 2372 9426 0 0,'0'0'2706'0'0,"0"0"-875"0"0,0 0-515 0 0,0 0-62 0 0,0 0 1 0 0,0 0-43 0 0,0 0-73 0 0,0 0-99 0 0,0 0-109 0 0,0 0-132 0 0,0 0-134 0 0,0 0-90 0 0,2 31-52 0 0,7 101-39 0 0,-17-16 344 0 0,2-34-339 0 0,-7 86 2 0 0,9 164-491 0 0,24-126-2312 0 0,-44-204-4257 0 0,8-10-2056 0 0,10 4 407 0 0</inkml:trace>
  <inkml:trace contextRef="#ctx0" brushRef="#br0" timeOffset="47161.909">10628 3112 4329 0 0,'0'0'3569'0'0,"0"0"-639"0"0,0 0-591 0 0,0 0-471 0 0,0 0-381 0 0,0 0-161 0 0,0 0-107 0 0,0 0-71 0 0,0 0-109 0 0,0 0-227 0 0,0 0-173 0 0,0 0-126 0 0,0 0-105 0 0,19-1-68 0 0,63 0-49 0 0,45 10 493 0 0,-85-8-679 0 0,-20 0-220 0 0,1 0 0 0 0,-1-1 1 0 0,1-2-1 0 0,-1 0 0 0 0,1-2 0 0 0,-1 0 1 0 0,0-1-1 0 0,14-6 115 0 0,-36 11-128 0 0,0 0 1 0 0,0 1-1 0 0,0-1 0 0 0,1 0 1 0 0,-1 0-1 0 0,0 1 0 0 0,0-1 1 0 0,0 0-1 0 0,1 0 1 0 0,-1 1-1 0 0,0-1 0 0 0,0 0 1 0 0,1 0-1 0 0,-1 0 0 0 0,0 1 1 0 0,0-1-1 0 0,1 0 1 0 0,-1 0-1 0 0,0 0 0 0 0,1 0 1 0 0,-1 0-1 0 0,0 0 0 0 0,1 0 1 0 0,-1 1-1 0 0,0-1 0 0 0,1 0 1 0 0,-1 0-1 0 0,0 0 1 0 0,1 0-1 0 0,-1 0 0 0 0,0-1 1 0 0,1 1-1 0 0,-1 0 0 0 0,0 0 1 0 0,0 0-1 0 0,1 0 1 0 0,-1 0-1 0 0,0 0 0 0 0,1 0 1 0 0,-1-1-1 0 0,0 1 0 0 0,0 0 128 0 0,-8 22-75 0 0,6-19 127 0 0,0 1 1 0 0,1-1-1 0 0,0 1 1 0 0,-1 0-1 0 0,1-1 1 0 0,1 1-1 0 0,-1 0 0 0 0,0 0 1 0 0,1 0-1 0 0,0-1 1 0 0,0 1-1 0 0,0 0 1 0 0,1 0-1 0 0,-1 0 0 0 0,1 0 1 0 0,0-1-1 0 0,0 1 1 0 0,0 0-1 0 0,0-1 1 0 0,1 1-1 0 0,-1-1 0 0 0,1 1 1 0 0,0-1-1 0 0,0 0 1 0 0,0 0-1 0 0,1 0 0 0 0,-1 0 1 0 0,1 0-1 0 0,0 0 1 0 0,0-1-1 0 0,0 1 1 0 0,0-1-1 0 0,0 0 0 0 0,0 0 1 0 0,0 0-1 0 0,1 0 1 0 0,-1 0-1 0 0,1-1 1 0 0,0 0-1 0 0,-1 1 0 0 0,1-1 1 0 0,1 0-53 0 0,4-2 194 0 0,0 1 0 0 0,1-2 0 0 0,-1 1 0 0 0,-1-1 1 0 0,1 0-1 0 0,0-1 0 0 0,0 0 0 0 0,-1-1 0 0 0,0 0 0 0 0,1 0 0 0 0,-2 0 1 0 0,1-1-1 0 0,0 0 0 0 0,-1-1 0 0 0,0 0 0 0 0,0 0 0 0 0,2-3-194 0 0,-1 3 147 0 0,-2 1-74 0 0,-1 0 0 0 0,0 0-1 0 0,0 0 1 0 0,0-1 0 0 0,-1 1 0 0 0,1-1-1 0 0,-1 0 1 0 0,0 0 0 0 0,-1-1 0 0 0,0 1-1 0 0,0-1 1 0 0,0 0 0 0 0,-1 0 0 0 0,0 0-1 0 0,0 0 1 0 0,-1 0 0 0 0,0 0 0 0 0,0 0-1 0 0,-1 0 1 0 0,0-1 0 0 0,0 1 0 0 0,0-1-73 0 0,-3 5-3 0 0,1 0 0 0 0,0 0 1 0 0,-1 1-1 0 0,0-1 1 0 0,1 1-1 0 0,-1-1 0 0 0,0 1 1 0 0,-1 0-1 0 0,1 0 1 0 0,0 0-1 0 0,-1 0 0 0 0,1 1 1 0 0,-1-1-1 0 0,1 1 1 0 0,-1 0-1 0 0,1 0 0 0 0,-1 0 1 0 0,0 1-1 0 0,0-1 1 0 0,1 1-1 0 0,-1 0 0 0 0,0 0 1 0 0,0 0-1 0 0,0 0 1 0 0,1 1-1 0 0,-1 0 0 0 0,0 0 1 0 0,1 0-1 0 0,-1 0 1 0 0,0 0-1 0 0,1 1 1 0 0,0-1-1 0 0,-1 1 0 0 0,1 0 1 0 0,0 0-1 0 0,0 0 1 0 0,-1 1 2 0 0,-11 9-160 0 0,0 0 0 0 0,1 0 0 0 0,0 2 0 0 0,1-1 0 0 0,1 2 0 0 0,0 0 0 0 0,1 0 1 0 0,1 1-1 0 0,0 0 0 0 0,1 1 0 0 0,1 0 0 0 0,1 1 0 0 0,0-1 0 0 0,1 1 1 0 0,1 1-1 0 0,-2 9 160 0 0,6-23-65 0 0,0-1 1 0 0,-1 0-1 0 0,1 1 0 0 0,1-1 1 0 0,-1 0-1 0 0,0 1 1 0 0,1-1-1 0 0,0 1 1 0 0,0-1-1 0 0,1 1 0 0 0,-1-1 1 0 0,1 0-1 0 0,0 1 1 0 0,0-1-1 0 0,0 0 1 0 0,1 1-1 0 0,-1-1 0 0 0,1 0 1 0 0,0 0-1 0 0,0 0 1 0 0,1-1-1 0 0,-1 1 1 0 0,1 0-1 0 0,0-1 1 0 0,0 0-1 0 0,0 1 0 0 0,0-1 1 0 0,1 0-1 0 0,-1-1 1 0 0,1 1-1 0 0,-1-1 1 0 0,1 1-1 0 0,0-1 0 0 0,0 0 1 0 0,0-1-1 0 0,1 1 1 0 0,-1-1-1 0 0,0 1 1 0 0,0-1-1 0 0,1-1 0 0 0,2 1 65 0 0,7 1-336 0 0,1-1 0 0 0,-1-1 0 0 0,0 0 0 0 0,1-1-1 0 0,-1-1 1 0 0,0 0 0 0 0,0-1 0 0 0,0 0 0 0 0,0-1 0 0 0,-1-1-1 0 0,7-3 337 0 0,17-10-8069 0 0,-24 10-904 0 0</inkml:trace>
  <inkml:trace contextRef="#ctx0" brushRef="#br0" timeOffset="47579.96">11539 3296 4489 0 0,'0'0'3958'0'0,"0"0"-1179"0"0,0 0-483 0 0,0 0-129 0 0,0 0-254 0 0,0 0-404 0 0,0 0-410 0 0,0 0-337 0 0,0 0-211 0 0,0 0-147 0 0,0 0-93 0 0,0 0-83 0 0,0 0-61 0 0,0 6-35 0 0,-10 80 139 0 0,9-23-189 0 0,13-75 1564 0 0,32-94 460 0 0,40-151-937 0 0,-18 124-1529 0 0,-66 133 276 0 0,1 0 0 0 0,-1 0 0 0 0,1 0 0 0 0,0 0-1 0 0,-1 0 1 0 0,1 0 0 0 0,-1 0 0 0 0,1 0 0 0 0,-1 0-1 0 0,1 0 1 0 0,-1 0 0 0 0,1 0 0 0 0,-1 0 0 0 0,1 0 0 0 0,0 0-1 0 0,-1 0 1 0 0,1 1 0 0 0,-1-1 0 0 0,1 0 0 0 0,-1 0 0 0 0,1 1-1 0 0,-1-1 1 0 0,0 0 0 0 0,1 1 0 0 0,-1-1 0 0 0,1 1-1 0 0,-1-1 1 0 0,0 0 0 0 0,1 1 0 0 0,-1-1 0 0 0,0 1 0 0 0,1-1-1 0 0,-1 1 1 0 0,0-1 0 0 0,0 1 0 0 0,0-1 0 0 0,1 1 0 0 0,-1-1-1 0 0,0 1 1 0 0,0 0 0 0 0,0-1 0 0 0,0 1 0 0 0,0-1-1 0 0,0 1 1 0 0,0-1 0 0 0,0 1 0 0 0,0-1 0 0 0,0 1 0 0 0,0 0-1 0 0,-1-1 1 0 0,1 1 0 0 0,0-1 0 0 0,0 1 0 0 0,0-1 0 0 0,-1 1-1 0 0,1-1 1 0 0,0 1 0 0 0,-1-1 0 0 0,1 0 0 0 0,0 1-1 0 0,-1-1 1 0 0,1 1 0 0 0,-1-1 84 0 0,2 15-7541 0 0,-1-8-4029 0 0</inkml:trace>
  <inkml:trace contextRef="#ctx0" brushRef="#br0" timeOffset="48304.446">11815 3219 8034 0 0,'0'0'2374'0'0,"0"0"-583"0"0,0 0-96 0 0,0 0 129 0 0,0 0-48 0 0,0 0-162 0 0,0 0-194 0 0,0 0-209 0 0,0 0-197 0 0,0 0-167 0 0,0 0-138 0 0,0 0-131 0 0,35-9-101 0 0,107-28-97 0 0,-63 1 166 0 0,-71 32-494 0 0,0 0-1 0 0,-1-1 1 0 0,1 0 0 0 0,-1-1 0 0 0,0 0 0 0 0,0 0 0 0 0,0 0 0 0 0,-1-1 0 0 0,0 0 0 0 0,-1 0-1 0 0,1 0 1 0 0,-1-1 0 0 0,-1 0 0 0 0,1 0 0 0 0,-1 0 0 0 0,-1 0 0 0 0,0-1 0 0 0,0 1 0 0 0,0-1-1 0 0,-1 0 1 0 0,-1 0 0 0 0,1-6-52 0 0,-4 13-10 0 0,-1 0 1 0 0,1-1-1 0 0,-1 1 0 0 0,0 0 0 0 0,0 0 0 0 0,0 1 1 0 0,0-1-1 0 0,0 0 0 0 0,0 1 0 0 0,0 0 0 0 0,0 0 0 0 0,-1 0 1 0 0,1 0-1 0 0,-1 0 0 0 0,1 1 0 0 0,0-1 0 0 0,-1 1 1 0 0,1 0-1 0 0,-1 0 0 0 0,1 1 0 0 0,-1-1 0 0 0,1 1 1 0 0,0-1-1 0 0,-1 1 0 0 0,1 0 0 0 0,0 0 0 0 0,-1 0 0 0 0,1 1 10 0 0,-11 5-64 0 0,0 0-1 0 0,1 1 1 0 0,0 1-1 0 0,1 0 1 0 0,0 0-1 0 0,0 1 1 0 0,1 1-1 0 0,1 0 1 0 0,-1 0-1 0 0,2 1 1 0 0,-1 1 64 0 0,-2 1-130 0 0,0 0-1 0 0,1 1 1 0 0,1 0-1 0 0,1 0 1 0 0,0 1-1 0 0,1 0 1 0 0,0 1 0 0 0,1-1-1 0 0,1 2 1 0 0,1-1-1 0 0,0 1 1 0 0,2-1-1 0 0,0 1 1 0 0,1 0 0 0 0,0 2 130 0 0,2-18-14 0 0,1 1 0 0 0,-1 0 0 0 0,1-1 0 0 0,0 1 0 0 0,0-1 1 0 0,0 1-1 0 0,0-1 0 0 0,0 0 0 0 0,0 1 0 0 0,1-1 0 0 0,-1 0 1 0 0,1 0-1 0 0,-1 0 0 0 0,1 0 0 0 0,0 0 0 0 0,0 0 0 0 0,0 0 1 0 0,0-1-1 0 0,0 1 0 0 0,0-1 0 0 0,0 1 0 0 0,1-1 0 0 0,-1 0 1 0 0,1 0-1 0 0,-1 0 0 0 0,1 0 0 0 0,-1 0 0 0 0,1-1 0 0 0,-1 1 1 0 0,1-1-1 0 0,1 0 14 0 0,84-6-236 0 0,-59-5-331 0 0,-1-1 0 0 0,0-2 0 0 0,-2 0 0 0 0,1-2 0 0 0,8-8 567 0 0,8-10-3673 0 0,-1-2 0 0 0,-1-2 1 0 0,-3-1-1 0 0,24-32 3673 0 0,25-35-3549 0 0,-87 106 3545 0 0,2-3 44 0 0,78-83 1089 0 0,-14 50 5433 0 0,-59 43-986 0 0,-15 16-3123 0 0,-162 160 1514 0 0,169-182-3958 0 0,-3 2 29 0 0,1-1 1 0 0,-1 1-1 0 0,1 0 0 0 0,0 1 1 0 0,1-1-1 0 0,-1 0 0 0 0,0 1 0 0 0,1-1 1 0 0,0 1-1 0 0,0 0 0 0 0,0 0 1 0 0,0 0-1 0 0,0 0 0 0 0,1 0 0 0 0,0 0 1 0 0,0 2-39 0 0,42 5 181 0 0,-26-11-125 0 0,-12-2-48 0 0,0 1 0 0 0,0 1-1 0 0,0-1 1 0 0,0 0 0 0 0,0 1 0 0 0,0 0-1 0 0,0-1 1 0 0,0 1 0 0 0,0 0 0 0 0,1 1-1 0 0,-1-1 1 0 0,0 0 0 0 0,0 1 0 0 0,0 0-1 0 0,0 0 1 0 0,0 0 0 0 0,0 0 0 0 0,0 0-1 0 0,-1 1 1 0 0,1-1 0 0 0,0 1 0 0 0,-1-1-1 0 0,1 1 1 0 0,-1 0 0 0 0,1 0 0 0 0,-1 0-1 0 0,0 1 1 0 0,0-1 0 0 0,0 1-1 0 0,0-1 1 0 0,-1 1 0 0 0,1-1 0 0 0,0 1-1 0 0,-1 0 1 0 0,0 0 0 0 0,0 0 0 0 0,0 0-1 0 0,0 0 1 0 0,0 0 0 0 0,-1 0 0 0 0,1 0-1 0 0,-1 3-7 0 0,-2 5 84 0 0,-1 0 1 0 0,-1-1-1 0 0,0 1 0 0 0,-1-1 0 0 0,0 0 0 0 0,0 0 0 0 0,-1-1 0 0 0,0 1 0 0 0,-1-1 0 0 0,0-1 0 0 0,0 1 0 0 0,-1-1 0 0 0,0 0 0 0 0,-1-1 0 0 0,-7 6-84 0 0,5-3 69 0 0,-78 57 22 0 0,89-67-164 0 0,-1 1 0 0 0,1-1 1 0 0,-1 1-1 0 0,1-1 0 0 0,-1 0 1 0 0,0 1-1 0 0,1-1 0 0 0,-1 0 0 0 0,1 1 1 0 0,-1-1-1 0 0,0 0 0 0 0,1 0 1 0 0,-1 0-1 0 0,0 0 0 0 0,1 1 1 0 0,-1-1-1 0 0,0 0 0 0 0,0 0 0 0 0,1 0 1 0 0,-1 0-1 0 0,0-1 0 0 0,1 1 1 0 0,-1 0-1 0 0,0 0 0 0 0,1 0 1 0 0,-1 0-1 0 0,0-1 0 0 0,1 1 1 0 0,-1 0-1 0 0,1-1 0 0 0,-1 1 0 0 0,1 0 1 0 0,-1-1-1 0 0,0 1 0 0 0,1-1 1 0 0,-1 1-1 0 0,1-1 0 0 0,0 1 1 0 0,-1-1-1 0 0,1 1 0 0 0,-1-1 1 0 0,1 1-1 0 0,0-1 0 0 0,-1 0 0 0 0,1 1 1 0 0,0-1-1 0 0,0 0 0 0 0,-1 1 1 0 0,1-1-1 0 0,0 0 0 0 0,0 1 1 0 0,0-1-1 0 0,0 0 73 0 0,5-39-12033 0 0,0 29 2840 0 0</inkml:trace>
  <inkml:trace contextRef="#ctx0" brushRef="#br0" timeOffset="48569.081">12918 2545 9778 0 0,'0'0'4278'0'0,"0"0"-1909"0"0,0 0-906 0 0,0 0-240 0 0,0 0-120 0 0,0 0-62 0 0,0 0-79 0 0,0 0-114 0 0,0 0-123 0 0,0 0-127 0 0,14 36-102 0 0,39 113-65 0 0,-51-144-395 0 0,0 0-1 0 0,-1 0 1 0 0,1 0 0 0 0,-1 0 0 0 0,0 0 0 0 0,-1 0-1 0 0,1 0 1 0 0,-1 1 0 0 0,0-1 0 0 0,-1 0 0 0 0,1 0 0 0 0,-1 0-1 0 0,0 1 1 0 0,0-1 0 0 0,0 0 0 0 0,-2 2-36 0 0,-2 11 172 0 0,-132 495 775 0 0,134-475-2489 0 0,4-49-2879 0 0,1-2 807 0 0,-3 4-2872 0 0,-2 2-4458 0 0</inkml:trace>
  <inkml:trace contextRef="#ctx0" brushRef="#br0" timeOffset="48776.903">12675 2998 8634 0 0,'0'0'3437'0'0,"0"0"-1410"0"0,0 0-620 0 0,0 0 68 0 0,0 0 13 0 0,0 0-150 0 0,0 0-298 0 0,0 0-313 0 0,0 0-243 0 0,0 0-170 0 0,32 0-106 0 0,103 0-65 0 0,29 0-231 0 0,-106 0-5389 0 0,-51 0-5087 0 0</inkml:trace>
  <inkml:trace contextRef="#ctx0" brushRef="#br0" timeOffset="49054.632">13078 3348 18340 0 0,'0'0'1696'0'0,"0"0"-784"0"0,0 0-143 0 0,0 0-33 0 0,0 0-168 0 0,0 0-136 0 0,0 0-168 0 0,0 0-168 0 0,0 0-96 0 0,0 0-120 0 0,0 0-120 0 0,0 0-128 0 0,0 0-240 0 0,-77 114-728 0 0,82-118-3177 0 0,3 4-8450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0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7,-1-1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3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89 512 0 0,'0'0'1774'0'0,"0"0"-23"0"0,0 0 103 0 0,0 0 162 0 0,0 0 36 0 0,0 0-191 0 0,0 0-350 0 0,0 0-364 0 0,0 0-274 0 0,0 0-174 0 0,0 0-108 0 0,7-5 3006 0 0,37-78-430 0 0,-83 123-2203 0 0,23-8-1716 0 0,28-25-2286 0 0,-8-6-6499 0 0,-4-1-1505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38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29 3233 0 0,'0'0'2580'0'0,"0"0"-622"0"0,0 0-116 0 0,0 0 139 0 0,0 0-11 0 0,0 0-261 0 0,0 0-421 0 0,0 0-408 0 0,0 0-233 0 0,0 0-131 0 0,0 0-92 0 0,0 0-51 0 0,0 0-28 0 0,-4-4 823 0 0,-11 45-172 0 0,50-77 640 0 0,-10 6-973 0 0,-25 30-701 0 0,-5 7 763 0 0,3-4-3668 0 0,-1-3-3333 0 0,3 0-5216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41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0 995 0 0 0,'0'0'2374'0'0,"0"0"-1009"0"0,0 0-366 0 0,0 0 106 0 0,0 0 227 0 0,0 0 204 0 0,0 0 65 0 0,0 0-120 0 0,9-34-171 0 0,27-109-230 0 0,-31 122-611 0 0,1 0-1 0 0,1 0 1 0 0,1 1-1 0 0,1 0 1 0 0,1 0 0 0 0,11-17-469 0 0,1-2 509 0 0,247-450 2778 0 0,-249 439-2941 0 0,-20 72-680 0 0,-20 125 393 0 0,11-85-50 0 0,2 0 0 0 0,3 1 1 0 0,2 0-1 0 0,4 13-9 0 0,-2-73 6 0 0,0-1-1 0 0,0 1 1 0 0,0 0-1 0 0,0 0 1 0 0,0-1-1 0 0,0 1 1 0 0,1 0 0 0 0,0-1-1 0 0,-1 1 1 0 0,1 0-1 0 0,0-1 1 0 0,0 1-1 0 0,1-1 1 0 0,-1 0-1 0 0,0 1 1 0 0,1-1-1 0 0,-1 0 1 0 0,1 0 0 0 0,0 0-1 0 0,0 0 1 0 0,0 0-1 0 0,0 0 1 0 0,0 0-1 0 0,0-1 1 0 0,0 1-1 0 0,1-1 1 0 0,-1 1-1 0 0,1-1 1 0 0,-1 0 0 0 0,1 0-1 0 0,-1 0 1 0 0,1 0-1 0 0,-1-1 1 0 0,1 1-1 0 0,0-1 1 0 0,-1 0-1 0 0,1 1 1 0 0,0-1 0 0 0,0 0-1 0 0,-1 0 1 0 0,1-1-1 0 0,0 1 1 0 0,-1-1-1 0 0,1 1 1 0 0,0-1-1 0 0,-1 0 1 0 0,1 0-1 0 0,-1 0 1 0 0,1 0 0 0 0,0-1-6 0 0,13-12 100 0 0,0 0 1 0 0,-1-1 0 0 0,-1 0 0 0 0,0-1 0 0 0,-1-1 0 0 0,-1 0 0 0 0,2-6-101 0 0,8-7 56 0 0,42-71 120 0 0,-3-3-1 0 0,21-58-175 0 0,-32 54 149 0 0,-54 219 261 0 0,-33 253 155 0 0,34-136-338 0 0,20-147-310 0 0,-17-79 4 0 0,0-1-1 0 0,1 0 1 0 0,-1 0-1 0 0,0 0 1 0 0,1 0-1 0 0,-1 0 1 0 0,1 0-1 0 0,-1 0 1 0 0,1 0 0 0 0,0 0-1 0 0,-1 0 1 0 0,1 0-1 0 0,0-1 1 0 0,-1 1-1 0 0,1 0 1 0 0,0 0-1 0 0,0-1 1 0 0,0 1-1 0 0,0 0 1 0 0,0-1-1 0 0,0 1 1 0 0,0-1-1 0 0,0 1 1 0 0,0-1-1 0 0,0 0 1 0 0,0 1-1 0 0,0-1 1 0 0,0 0-1 0 0,0 0 1 0 0,1 1-1 0 0,-1-1 1 0 0,0 0-1 0 0,0 0 1 0 0,0-1-1 0 0,0 1 1 0 0,0 0-1 0 0,0 0 1 0 0,0 0-1 0 0,0-1 1 0 0,1 1 0 0 0,-1 0-1 0 0,0-1 1 0 0,0 1-1 0 0,0-1 1 0 0,0 0-1 0 0,-1 1 1 0 0,1-1-1 0 0,0 0 1 0 0,0 1-1 0 0,0-1 80 0 0,5-7-1483 0 0,10-16-8847 0 0,-10 16 2559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4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207 727 0 0 0,'0'0'352'0'0,"12"-6"55"0"0,58-29 605 0 0,-56 29 274 0 0,-1 0 855 0 0,-3 4 5026 0 0,-10 2-6112 0 0,0 0 47 0 0,0 0-3 0 0,0 0-35 0 0,0 0-49 0 0,0 0-82 0 0,0 0-73 0 0,0 0-83 0 0,-23 1 1139 0 0,-2 14-1828 0 0,-1 1 0 0 0,2 1 0 0 0,0 1 0 0 0,1 1-1 0 0,1 1 1 0 0,1 0 0 0 0,1 2 0 0 0,0 1 0 0 0,-7 12-88 0 0,19-25 1 0 0,0 1 0 0 0,1 0 1 0 0,0 0-1 0 0,1 0 0 0 0,0 1 0 0 0,1-1 1 0 0,0 2-1 0 0,1-1 0 0 0,0 0 0 0 0,1 1 1 0 0,0-1-1 0 0,1 1 0 0 0,1 0 0 0 0,0 0 1 0 0,1 0-1 0 0,0 9-1 0 0,2-20 14 0 0,0 1 1 0 0,0 0-1 0 0,0-1 1 0 0,1 0-1 0 0,-1 1 0 0 0,1-1 1 0 0,-1 0-1 0 0,1 0 1 0 0,0-1-1 0 0,0 1 1 0 0,0 0-1 0 0,0-1 0 0 0,0 0 1 0 0,0 0-1 0 0,0 0 1 0 0,0 0-1 0 0,0 0 0 0 0,1 0 1 0 0,-1-1-1 0 0,0 0 1 0 0,1 0-1 0 0,-1 0 1 0 0,0 0-1 0 0,0 0 0 0 0,1-1 1 0 0,-1 1-1 0 0,0-1 1 0 0,0 0-1 0 0,1 0 1 0 0,-1 0-1 0 0,0 0 0 0 0,0 0-14 0 0,16-9 133 0 0,0-1-1 0 0,-1-1 0 0 0,-1 0 0 0 0,0-2 0 0 0,0 1 0 0 0,-1-2 1 0 0,-1 0-1 0 0,-1-1 0 0 0,0-1 0 0 0,6-9-132 0 0,-13 18 25 0 0,93-142 306 0 0,-90 142-406 0 0,-10 33-172 0 0,-1-13 294 0 0,0 29-20 0 0,-1-30-31 0 0,1 0 0 0 0,0 0 0 0 0,1 1 0 0 0,0-1 0 0 0,1 0 0 0 0,0 0 0 0 0,1 0 0 0 0,0 0 0 0 0,0 0 1 0 0,2 0-1 0 0,-1 0 0 0 0,1-1 0 0 0,1 1 0 0 0,0-1 0 0 0,0 0 0 0 0,1-1 0 0 0,4 6 4 0 0,-6-12 3 0 0,0 0-1 0 0,1-1 1 0 0,0 0-1 0 0,-1 0 1 0 0,1 0-1 0 0,0 0 1 0 0,0-1-1 0 0,0 0 1 0 0,0 0-1 0 0,0 0 1 0 0,0 0-1 0 0,0-1 1 0 0,0 0-1 0 0,0 0 1 0 0,0 0-1 0 0,0-1 1 0 0,0 0-1 0 0,0 0 1 0 0,0 0-1 0 0,0 0 1 0 0,0-1-1 0 0,0 0 1 0 0,-1 0-1 0 0,1 0 1 0 0,-1-1-1 0 0,1 1 1 0 0,-1-1-1 0 0,0 0 1 0 0,0 0-1 0 0,0-1 1 0 0,-1 1-1 0 0,1-1 1 0 0,0-1-3 0 0,34-35 25 0 0,-1-2 0 0 0,-3-1 0 0 0,-1-2-1 0 0,-3-1 1 0 0,-1-1 0 0 0,-3-2 0 0 0,-2 0 0 0 0,-1-2 0 0 0,-4-1 0 0 0,-1 0-1 0 0,0-14-24 0 0,-8 26 1 0 0,-2-1 0 0 0,-2 0-1 0 0,-2 0 1 0 0,-2 0 0 0 0,-1 0-1 0 0,-5-36 0 0 0,4 69 9 0 0,0 1 0 0 0,-1 0 0 0 0,-1 0-1 0 0,1 0 1 0 0,-1 0 0 0 0,0 0 0 0 0,0 0-1 0 0,-1 0 1 0 0,0 1 0 0 0,0 0-1 0 0,-1-1 1 0 0,0 1 0 0 0,0 0 0 0 0,0 0-1 0 0,-1 1 1 0 0,0 0 0 0 0,0-1 0 0 0,0 1-1 0 0,-1 1 1 0 0,-3-4-9 0 0,7 7 2 0 0,0 1 0 0 0,0-1 0 0 0,0 0 1 0 0,0 1-1 0 0,0-1 0 0 0,0 1 0 0 0,0-1 0 0 0,0 1 0 0 0,-1 0 0 0 0,1 0 1 0 0,0 0-1 0 0,0 0 0 0 0,0 0 0 0 0,0 0 0 0 0,0 1 0 0 0,0-1 0 0 0,0 1 0 0 0,0 0 1 0 0,0-1-1 0 0,0 1 0 0 0,0 0 0 0 0,0 0 0 0 0,0 0 0 0 0,1 0 0 0 0,-1 1 0 0 0,0-1 1 0 0,1 0-1 0 0,-1 1 0 0 0,1-1 0 0 0,-1 1 0 0 0,1-1 0 0 0,0 1 0 0 0,0 0 0 0 0,-1 0 1 0 0,1-1-1 0 0,0 1-2 0 0,-24 75-58 0 0,19-42 60 0 0,3 0-1 0 0,1 1 1 0 0,2-1 0 0 0,1 0 0 0 0,1 1 0 0 0,3-1 0 0 0,0 0 0 0 0,2-1 0 0 0,2 1-1 0 0,6 11-1 0 0,108 359 122 0 0,-118-385-114 0 0,-1 1 1 0 0,0-1 0 0 0,-2 1-1 0 0,0 0 1 0 0,-1-1-1 0 0,-1 1 1 0 0,-2 8-9 0 0,2-28 0 0 0,1 1 0 0 0,-1 0 0 0 0,0 0 0 0 0,-1-1 1 0 0,1 1-1 0 0,0 0 0 0 0,0 0 0 0 0,-1-1 0 0 0,1 1 0 0 0,-1 0 0 0 0,0-1 1 0 0,1 1-1 0 0,-1-1 0 0 0,0 1 0 0 0,0-1 0 0 0,0 1 0 0 0,0-1 0 0 0,0 0 1 0 0,0 1-1 0 0,0-1 0 0 0,-1 0 0 0 0,1 0 0 0 0,0 0 0 0 0,-1 0 0 0 0,1 0 1 0 0,-1 0-1 0 0,1 0 0 0 0,-1 0 0 0 0,1 0 0 0 0,-1-1 0 0 0,0 1 0 0 0,1-1 1 0 0,-1 1-1 0 0,0-1 0 0 0,1 0 0 0 0,-1 0 0 0 0,-1 0 0 0 0,-1-4-190 0 0,1-1 1 0 0,-1 1-1 0 0,1-1 0 0 0,0 0 0 0 0,1 0 1 0 0,-1-1-1 0 0,1 1 0 0 0,0 0 0 0 0,1-1 0 0 0,-1 1 1 0 0,1-1-1 0 0,0 0 0 0 0,0 0 0 0 0,1 1 1 0 0,0-1-1 0 0,0 0 0 0 0,0-2 190 0 0,18-96-6119 0 0,9 39-3196 0 0,-20 46 2395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42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0 0 0 0,'0'0'2060'0'0,"0"0"425"0"0,0 0 300 0 0,0 0-92 0 0,0 0-447 0 0,0 0-549 0 0,0 0-373 0 0,0 0-180 0 0,0 0-121 0 0,0 0-152 0 0,0 0-159 0 0,-32 35-120 0 0,-97 106-77 0 0,51-63 407 0 0,-27 25 446 0 0,75-66-793 0 0,30-37-539 0 0,16 8 253 0 0,15-3 253 0 0,-19-4-381 0 0,0 1 0 0 0,0-1-1 0 0,-1 2 1 0 0,1 0 0 0 0,-1 0 0 0 0,1 1-1 0 0,-1 0 1 0 0,0 1 0 0 0,-1 1 0 0 0,1-1-1 0 0,-1 2 1 0 0,8 6-161 0 0,27 80 1086 0 0,-29-49-816 0 0,32 62-140 0 0,-48-105-184 0 0,1-1 1 0 0,0 1-1 0 0,-1 0 0 0 0,1-1 1 0 0,0 1-1 0 0,0-1 1 0 0,-1 1-1 0 0,1-1 0 0 0,0 0 1 0 0,0 1-1 0 0,-1-1 1 0 0,1 0-1 0 0,0 0 1 0 0,0 1-1 0 0,0-1 0 0 0,0 0 1 0 0,0 0-1 0 0,-1 0 1 0 0,1 0-1 0 0,0 0 0 0 0,0 0 1 0 0,0 0-1 0 0,0 0 1 0 0,0-1-1 0 0,-1 1 0 0 0,1 0 1 0 0,0 0-1 0 0,0-1 1 0 0,0 1-1 0 0,0-1 0 0 0,-1 1 1 0 0,1-1-1 0 0,0 1 1 0 0,-1-1-1 0 0,1 1 0 0 0,0-1 1 0 0,-1 1-1 0 0,1-1 1 0 0,-1 0-1 0 0,1 1 0 0 0,-1-1 1 0 0,1 0-1 0 0,-1 0 1 0 0,1 1-1 0 0,-1-2 54 0 0,26-38-4442 0 0,-24 38 4016 0 0,3-8-1584 0 0,7-12-7595 0 0,-7 10 1206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43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6 186 4217 0 0,'0'0'1442'0'0,"0"0"-353"0"0,0 0 209 0 0,0 0 367 0 0,0 0 92 0 0,0 0-49 0 0,0 0-148 0 0,0 0-197 0 0,0 0-182 0 0,0 0-126 0 0,0 0-97 0 0,0 0-116 0 0,0 0-89 0 0,29 7-78 0 0,91 20-92 0 0,-65-27 163 0 0,-47-4-561 0 0,-1 2-119 0 0,-1 0 1 0 0,1 0 0 0 0,-1 0-1 0 0,0-1 1 0 0,0 1-1 0 0,0-2 1 0 0,0 1-1 0 0,-1-1 1 0 0,1 0-1 0 0,-1 0 1 0 0,0 0-1 0 0,0-1 1 0 0,0 1 0 0 0,-1-1-1 0 0,1-1 1 0 0,-1 1-1 0 0,-1-1 1 0 0,1 1-1 0 0,-1-1 1 0 0,0 0-1 0 0,0 0 1 0 0,-1 0 0 0 0,1-1-1 0 0,-1 1 1 0 0,-1-1-1 0 0,1 1 1 0 0,-1-1-1 0 0,0 1 1 0 0,-1-1-1 0 0,0-5-66 0 0,-2 7-13 0 0,-1 1 0 0 0,0 0 0 0 0,0 0 0 0 0,0 0 0 0 0,0 0 0 0 0,0 1 0 0 0,-1-1 0 0 0,0 1 0 0 0,0 0-1 0 0,0 0 1 0 0,0 0 0 0 0,0 1 0 0 0,-1-1 0 0 0,1 1 0 0 0,-1 0 0 0 0,1 0 0 0 0,-1 1 0 0 0,0-1 0 0 0,0 1 0 0 0,0 0-1 0 0,0 1 1 0 0,0-1 0 0 0,0 1 0 0 0,0 0 0 0 0,0 0 0 0 0,0 0 0 0 0,-4 1 13 0 0,-2 1-17 0 0,1 0-1 0 0,-1 1 1 0 0,0 0-1 0 0,1 1 1 0 0,0 0-1 0 0,0 1 1 0 0,0 0-1 0 0,0 0 1 0 0,1 1 0 0 0,0 0-1 0 0,0 1 1 0 0,1 0-1 0 0,-1 0 1 0 0,1 1-1 0 0,1 0 1 0 0,0 0-1 0 0,0 1 1 0 0,0 0 0 0 0,1 0-1 0 0,1 1 1 0 0,0-1-1 0 0,0 1 1 0 0,1 0-1 0 0,0 1 1 0 0,0-1 0 0 0,0 4 17 0 0,2-6 1 0 0,0 1 1 0 0,0-1 0 0 0,1 0 0 0 0,0 1-1 0 0,1-1 1 0 0,0 1 0 0 0,0-1 0 0 0,0 1-1 0 0,1-1 1 0 0,1 1 0 0 0,-1-1 0 0 0,1 0-1 0 0,1 1 1 0 0,-1-1 0 0 0,2 0 0 0 0,-1-1-1 0 0,1 1 1 0 0,0-1 0 0 0,0 1 0 0 0,1-1-1 0 0,0 0 1 0 0,1 0-2 0 0,7 5 13 0 0,0 0-1 0 0,1-1 0 0 0,0-1 0 0 0,1 0 1 0 0,0-1-1 0 0,1 0 0 0 0,0-1 1 0 0,0-1-1 0 0,0-1 0 0 0,1 0 1 0 0,0-1-1 0 0,0-1 0 0 0,4 0-12 0 0,43-2-1361 0 0,-39-3-4211 0 0,-16 1-5927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4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0 675 0 0 0,'0'0'980'0'0,"0"0"1103"0"0,0 0 215 0 0,0 0-261 0 0,0 0-245 0 0,0 0-241 0 0,0 0-184 0 0,15 7-135 0 0,48 24-106 0 0,22-4 2397 0 0,38-19-321 0 0,-113-10-3052 0 0,0-1-1 0 0,1 0 1 0 0,-1-1 0 0 0,-1 0-1 0 0,1 0 1 0 0,-1-1-1 0 0,1-1 1 0 0,-1 1 0 0 0,-1-2-1 0 0,1 1 1 0 0,-1-1-1 0 0,0 0 1 0 0,-1-1 0 0 0,0 0-1 0 0,0 0 1 0 0,0 0-1 0 0,1-4-149 0 0,222-314 742 0 0,-169 275-758 0 0,-60 50 13 0 0,1 1-1 0 0,-1 0 1 0 0,1-1 0 0 0,-1 1 0 0 0,1 0-1 0 0,-1 0 1 0 0,1 0 0 0 0,-1 0-1 0 0,1 0 1 0 0,0 0 0 0 0,-1 1 0 0 0,1-1-1 0 0,-1 0 1 0 0,1 1 0 0 0,-1-1 0 0 0,0 1-1 0 0,1 0 1 0 0,-1-1 0 0 0,1 1 0 0 0,-1 0-1 0 0,0 0 1 0 0,0 0 0 0 0,1 0-1 0 0,-1 0 1 0 0,0 0 0 0 0,0 0 0 0 0,0 0-1 0 0,0 1 1 0 0,0-1 0 0 0,-1 0 0 0 0,2 1 3 0 0,11 24 59 0 0,-1 0 0 0 0,-2 0 0 0 0,0 1 0 0 0,-2 0 0 0 0,-1 1 0 0 0,-1 0 0 0 0,-1 0 0 0 0,-2 0 0 0 0,0 1 0 0 0,-2-1 0 0 0,-2 0 0 0 0,0 7-59 0 0,0-24 12 0 0,1 1 0 0 0,-1 0 0 0 0,-1-1 0 0 0,0 1 0 0 0,-1-1-1 0 0,0 0 1 0 0,-1 0 0 0 0,0 0 0 0 0,0 0 0 0 0,-1-1 0 0 0,-1 1 0 0 0,0-1 0 0 0,0 0 0 0 0,-1-1 0 0 0,0 0 0 0 0,-1 0 0 0 0,0 0 0 0 0,0-1 0 0 0,-1 0 0 0 0,0-1 0 0 0,0 0 0 0 0,-1-1 0 0 0,0 1 0 0 0,0-2 0 0 0,0 1 0 0 0,-1-2 0 0 0,0 1 0 0 0,0-1 0 0 0,0-1 0 0 0,0 0 0 0 0,0-1-1 0 0,-1 0 1 0 0,-5 0-12 0 0,6-2-104 0 0,0 0-1 0 0,-1-1 0 0 0,1 0 1 0 0,0-1-1 0 0,0 0 0 0 0,0-1 0 0 0,0 0 1 0 0,0-1-1 0 0,1 0 0 0 0,-1-1 1 0 0,1 0-1 0 0,-8-6 105 0 0,11 6-468 0 0,1 0 0 0 0,-1 0 0 0 0,1-1 0 0 0,0 0 0 0 0,1 0 0 0 0,0-1 0 0 0,0 0 0 0 0,0 0 0 0 0,1 0 0 0 0,0 0 0 0 0,-2-5 468 0 0,5 11-141 0 0,-7-18-3354 0 0,4 6-1757 0 0,4 1-4917 0 0</inkml:trace>
  <inkml:trace contextRef="#ctx0" brushRef="#br0" timeOffset="1404.262">1088 336 1456 0 0,'0'0'2162'0'0,"0"0"-15"0"0,0 0 44 0 0,0 0 21 0 0,0 0-60 0 0,0 0-268 0 0,0 0-369 0 0,0 0-401 0 0,0 0-374 0 0,0 0-234 0 0,0 0-98 0 0,0 0-28 0 0,0 0 13 0 0,-4 9-31 0 0,-14 67 432 0 0,18-54-589 0 0,-1-2-107 0 0,0 1 1 0 0,1-1 0 0 0,2 1 0 0 0,0-1 0 0 0,1 0-1 0 0,1 1 1 0 0,1-2 0 0 0,1 1 0 0 0,7 18-99 0 0,-10-33 43 0 0,1-1 1 0 0,-1 1-1 0 0,1-1 0 0 0,0 0 1 0 0,0 0-1 0 0,0 0 0 0 0,1-1 1 0 0,-1 1-1 0 0,1-1 0 0 0,0 0 1 0 0,0-1-1 0 0,0 1 1 0 0,0-1-1 0 0,0 0 0 0 0,1 0 1 0 0,-1 0-1 0 0,1-1 0 0 0,-1 0 1 0 0,1 0-1 0 0,-1-1 0 0 0,1 1 1 0 0,0-1-1 0 0,-1 0 0 0 0,1-1 1 0 0,0 1-1 0 0,1-1-43 0 0,10-2 150 0 0,0 0 0 0 0,0 0 0 0 0,-1-2-1 0 0,1 0 1 0 0,-1 0 0 0 0,0-2 0 0 0,0 0 0 0 0,2-2-150 0 0,8-6 82 0 0,1-1 1 0 0,-2-2 0 0 0,-1 0-1 0 0,0-1 1 0 0,-1-2 0 0 0,-1 0 0 0 0,-1-1-1 0 0,-1-1 1 0 0,-1-1 0 0 0,5-10-83 0 0,-20 29 19 0 0,-1 0 0 0 0,0 0 0 0 0,0 0 0 0 0,-1 0 0 0 0,0 0 0 0 0,0 0 0 0 0,0-1 1 0 0,0 1-1 0 0,-1-1 0 0 0,0 0 0 0 0,0 1 0 0 0,0-1 0 0 0,-1 0 0 0 0,0 1 0 0 0,0-1 0 0 0,0 0 1 0 0,-1 0-1 0 0,-1-2-19 0 0,0 7-12 0 0,0 0 0 0 0,0 0 0 0 0,0 1 0 0 0,0-1 0 0 0,0 1 0 0 0,-1-1 0 0 0,1 1 0 0 0,0 0 0 0 0,0 0 0 0 0,-1 0 0 0 0,1 0 0 0 0,0 1 0 0 0,0-1 0 0 0,-1 1 0 0 0,1-1 0 0 0,0 1 0 0 0,0 0 0 0 0,0-1 0 0 0,0 1 0 0 0,0 0 0 0 0,0 0 0 0 0,0 1 0 0 0,0-1 0 0 0,0 0 0 0 0,0 1 0 0 0,1-1 0 0 0,-1 1 0 0 0,1 0 0 0 0,-1-1 0 0 0,1 1 0 0 0,-1 0 0 0 0,1 0 0 0 0,0 0 0 0 0,0 0 0 0 0,0 0 0 0 0,0 1 12 0 0,1-3 0 0 0,-5 7-7 0 0,1-1 0 0 0,0 1 0 0 0,1 0 0 0 0,0 0 0 0 0,0 0 0 0 0,1 0 0 0 0,-1 1 0 0 0,2-1 0 0 0,-1 1 0 0 0,1-1 0 0 0,0 1 0 0 0,0 0 0 0 0,1-1 0 0 0,0 1 1 0 0,1 0-1 0 0,0-1 0 0 0,0 1 0 0 0,0 0 0 0 0,1-1 0 0 0,0 0 0 0 0,1 1 0 0 0,-1-1 0 0 0,1 0 0 0 0,1 0 0 0 0,-1 0 0 0 0,1-1 0 0 0,1 1 0 0 0,-1-1 0 0 0,1 0 1 0 0,4 4 6 0 0,8 15-4 0 0,-14-18 2 0 0,1-1 0 0 0,0 0 0 0 0,0 0 0 0 0,1 0 0 0 0,-1-1 0 0 0,1 1 0 0 0,0-1 1 0 0,1 0-1 0 0,-1-1 0 0 0,1 1 0 0 0,0-1 0 0 0,0 0 0 0 0,1-1 0 0 0,-1 1 1 0 0,7 1 1 0 0,-3-2 5 0 0,0 0 0 0 0,-1-1 0 0 0,1 0 0 0 0,0-1 0 0 0,0 0 0 0 0,0 0 0 0 0,0-1 0 0 0,0-1 0 0 0,0 0 0 0 0,-1 0 0 0 0,1 0 0 0 0,0-2 0 0 0,0 1 0 0 0,-1-1 0 0 0,0-1 0 0 0,1 1 0 0 0,-1-1 0 0 0,-1-1 0 0 0,1 0 0 0 0,6-4-5 0 0,1-4 23 0 0,1-1 0 0 0,-1 0 0 0 0,-1-1-1 0 0,-1 0 1 0 0,0-1 0 0 0,-1-1-1 0 0,-1 0 1 0 0,0-1 0 0 0,2-6-23 0 0,11-21-20 0 0,-2 0 0 0 0,-1-2 0 0 0,-3 0 0 0 0,-2-1 0 0 0,-2-1 0 0 0,3-22 20 0 0,-12-65-68 0 0,-7 135 52 0 0,-1-1-1 0 0,1 1 1 0 0,0 0-1 0 0,-1-1 1 0 0,1 1 0 0 0,0 0-1 0 0,-1 0 1 0 0,0 0 0 0 0,1 0-1 0 0,-1 1 1 0 0,1-1 0 0 0,-1 0-1 0 0,0 1 1 0 0,0-1-1 0 0,1 1 1 0 0,-1-1 0 0 0,0 1-1 0 0,0 0 1 0 0,0 0 0 0 0,0 0-1 0 0,1 0 1 0 0,-1 0 0 0 0,0 0-1 0 0,0 0 1 0 0,0 1-1 0 0,1-1 1 0 0,-1 1 0 0 0,0-1-1 0 0,0 1 1 0 0,1 0 0 0 0,-1-1-1 0 0,1 1 1 0 0,-1 0-1 0 0,0 0 1 0 0,1 0 0 0 0,0 0-1 0 0,-1 1 17 0 0,-12 6-30 0 0,0 1-1 0 0,0 1 1 0 0,1 0-1 0 0,1 1 0 0 0,0 0 1 0 0,0 0-1 0 0,1 2 1 0 0,0-1-1 0 0,1 1 0 0 0,1 1 1 0 0,0 0-1 0 0,1 0 1 0 0,1 1-1 0 0,0 0 1 0 0,0 0-1 0 0,2 1 0 0 0,-2 5 31 0 0,7-17 1 0 0,-1 0 0 0 0,0 0-1 0 0,1 0 1 0 0,0 0-1 0 0,0 0 1 0 0,0 0 0 0 0,0 0-1 0 0,1 0 1 0 0,0 0-1 0 0,0 0 1 0 0,0 0 0 0 0,0-1-1 0 0,0 1 1 0 0,1 0-1 0 0,-1-1 1 0 0,1 1 0 0 0,0 0-1 0 0,1-1 1 0 0,-1 0-1 0 0,0 0 1 0 0,1 0 0 0 0,0 0-1 0 0,-1 0 1 0 0,1 0-1 0 0,0-1 1 0 0,1 1 0 0 0,-1-1-1 0 0,0 0 1 0 0,1 0-1 0 0,-1 0 1 0 0,1 0 0 0 0,0-1-1 0 0,-1 1 1 0 0,1-1-1 0 0,0 0 1 0 0,0 0 0 0 0,0 0-1 0 0,0-1 1 0 0,0 0-1 0 0,3 1 0 0 0,21 0 10 0 0,0 0-1 0 0,-1-2 1 0 0,1-1-1 0 0,0-1 1 0 0,-1-1-1 0 0,0-2 1 0 0,0-1-1 0 0,12-4-9 0 0,45-8-81 0 0,-76 63 36 0 0,-76 78 282 0 0,65-117-234 0 0,1-1 1 0 0,-1 1-1 0 0,1 0 0 0 0,0 1 1 0 0,1-1-1 0 0,-1 0 1 0 0,1 0-1 0 0,0 1 0 0 0,0-1 1 0 0,1 1-1 0 0,-1-1 0 0 0,1 1 1 0 0,1-1-1 0 0,-1 1 0 0 0,1-1 1 0 0,0 1-1 0 0,0-1 0 0 0,0 0 1 0 0,1 0-1 0 0,0 1 0 0 0,0-1 1 0 0,0 0-1 0 0,1-1 1 0 0,-1 1-1 0 0,1 0 0 0 0,1-1 1 0 0,-1 1-1 0 0,0-1 0 0 0,1 0 1 0 0,0 0-1 0 0,2 1-3 0 0,5 2 17 0 0,1-1-1 0 0,0 0 1 0 0,1-1-1 0 0,-1 0 1 0 0,1-1 0 0 0,0 0-1 0 0,0-1 1 0 0,0-1-1 0 0,0 0 1 0 0,1 0 0 0 0,-1-2-1 0 0,0 1 1 0 0,1-2-1 0 0,-1 0 1 0 0,0 0-1 0 0,7-3-16 0 0,-10 3 25 0 0,1-2 0 0 0,-1 1 0 0 0,0-1 0 0 0,1 0 0 0 0,-1-1 0 0 0,-1-1-1 0 0,1 1 1 0 0,0-1 0 0 0,-1-1 0 0 0,0 0 0 0 0,6-6-25 0 0,84-54 313 0 0,-88 58-298 0 0,0 1 0 0 0,0-2 0 0 0,-1 0 0 0 0,-1 0 0 0 0,1-1 0 0 0,-1 0 0 0 0,-1 0 0 0 0,0-1 0 0 0,0 0 0 0 0,-1 0 0 0 0,-1-1 0 0 0,0 0 1 0 0,0-1-1 0 0,-1 1 0 0 0,-1-1 0 0 0,0 0 0 0 0,-1 0 0 0 0,0 0 0 0 0,0-7-15 0 0,-3 16-3 0 0,1 0 1 0 0,0 0 0 0 0,-1 0-1 0 0,0-1 1 0 0,0 1 0 0 0,0 0 0 0 0,-1 0-1 0 0,1 0 1 0 0,-1 0 0 0 0,0 0-1 0 0,0 0 1 0 0,-1 0 0 0 0,1 0-1 0 0,-1 0 1 0 0,0 0 0 0 0,0 0-1 0 0,0 1 1 0 0,0-1 0 0 0,0 1 0 0 0,-1 0-1 0 0,0 0 1 0 0,0 0 0 0 0,0 0-1 0 0,0 0 1 0 0,0 0 0 0 0,0 1-1 0 0,-1-1 1 0 0,1 1 0 0 0,-1 0 0 0 0,0 0-1 0 0,0 1 1 0 0,0-1 0 0 0,-2 0 2 0 0,0 1-9 0 0,-1-1 0 0 0,0 1 0 0 0,1 0 1 0 0,-1 1-1 0 0,0 0 0 0 0,0 0 0 0 0,0 0 1 0 0,1 1-1 0 0,-1 0 0 0 0,0 1 0 0 0,1-1 1 0 0,-1 1-1 0 0,1 0 0 0 0,-1 1 0 0 0,1 0 1 0 0,0 0-1 0 0,0 0 0 0 0,0 0 0 0 0,1 1 1 0 0,-1 0-1 0 0,1 0 0 0 0,0 1 0 0 0,0 0 1 0 0,0 0-1 0 0,1 0 0 0 0,-3 3 9 0 0,-6 8-3 0 0,0 2-1 0 0,1 0 1 0 0,1 0-1 0 0,1 1 1 0 0,0 1-1 0 0,2-1 1 0 0,-6 19 3 0 0,11-28 5 0 0,0 1 0 0 0,1-1-1 0 0,0 1 1 0 0,1-1 0 0 0,0 1 0 0 0,1 0 0 0 0,0 0 0 0 0,1 0 0 0 0,0-1 0 0 0,0 1 0 0 0,1 0 0 0 0,1-1 0 0 0,0 1 0 0 0,0-1 0 0 0,1 0 0 0 0,0 0 0 0 0,1 0 0 0 0,0-1 0 0 0,0 0 0 0 0,1 0 0 0 0,1 0 0 0 0,-1 0 0 0 0,1-1 0 0 0,1 0 0 0 0,-1-1 0 0 0,1 0 0 0 0,1 0 0 0 0,-1 0 0 0 0,1-1 0 0 0,9 4-5 0 0,9 3 22 0 0,1-1 1 0 0,0-2 0 0 0,0-1-1 0 0,1-1 1 0 0,0-1-1 0 0,1-2 1 0 0,-1-1-1 0 0,1-1 1 0 0,0-1 0 0 0,0-2-1 0 0,0-1 1 0 0,3-2-23 0 0,26-17-1425 0 0,-38 4-7541 0 0,-15 8-3113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52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1046 5833 0 0,'0'0'2833'0'0,"0"0"-955"0"0,0 0-457 0 0,0 0-52 0 0,0 0-35 0 0,0 0-91 0 0,0 0-161 0 0,0 0-194 0 0,0 0-145 0 0,0 0-55 0 0,0 0-60 0 0,0 0-52 0 0,0 0-49 0 0,15-19-51 0 0,49-59-36 0 0,-32 37 98 0 0,-3-1 0 0 0,-1-1 0 0 0,-3-1 0 0 0,1-6-538 0 0,-6 13 121 0 0,33-69 120 0 0,-69 246-503 0 0,15-123 269 0 0,-1-9 1 0 0,1 1-1 0 0,0-1 1 0 0,0 0 0 0 0,0 0 0 0 0,1 1 0 0 0,0-1-1 0 0,1 0 1 0 0,0 1 0 0 0,0-1 0 0 0,1 0 0 0 0,0 0 0 0 0,0 0-1 0 0,1 0 1 0 0,0-1 0 0 0,1 1 0 0 0,-1-1 0 0 0,1 1-1 0 0,1-1 1 0 0,-1 0 0 0 0,1-1 0 0 0,1 1 0 0 0,-1-1 0 0 0,1 0-1 0 0,0 0 1 0 0,2 0-8 0 0,-4-3 58 0 0,1-1 0 0 0,0 1 0 0 0,-1-1 0 0 0,1-1 0 0 0,0 1 0 0 0,0-1-1 0 0,0 0 1 0 0,0 0 0 0 0,0 0 0 0 0,0-1 0 0 0,0 1 0 0 0,0-1 0 0 0,0 0 0 0 0,0-1 0 0 0,0 1-1 0 0,0-1 1 0 0,0 0 0 0 0,0-1 0 0 0,0 1 0 0 0,0-1 0 0 0,-1 0 0 0 0,1 0 0 0 0,-1 0 0 0 0,1-1-1 0 0,-1 1 1 0 0,0-1 0 0 0,1-1-58 0 0,11-8 87 0 0,-1-1-1 0 0,0-1 1 0 0,-1 0-1 0 0,0-1 1 0 0,-1-1-1 0 0,-1 0 1 0 0,0 0-1 0 0,-1-2 1 0 0,-1 1-1 0 0,-1-1 1 0 0,-1-1-1 0 0,0 1 1 0 0,-1-1-1 0 0,-1-1 1 0 0,-1 1-1 0 0,0-1 0 0 0,-2 0 1 0 0,0 0-1 0 0,-2 0 1 0 0,0-10-87 0 0,0 28-53 0 0,-1 0 0 0 0,0 0 0 0 0,0 0 0 0 0,0 1 0 0 0,0-1 0 0 0,0 0 0 0 0,-1 0 0 0 0,1 0 0 0 0,0 1 0 0 0,-1-1 0 0 0,1 0 1 0 0,-1 1-1 0 0,0-1 0 0 0,0 0 0 0 0,1 1 0 0 0,-1-1 0 0 0,0 1 0 0 0,0-1 0 0 0,-1 1 0 0 0,1 0 0 0 0,0-1 0 0 0,0 1 0 0 0,-1 0 0 0 0,1 0 0 0 0,0 0 0 0 0,-1 0 0 0 0,-1-1 53 0 0,-9 44-5326 0 0,10-27-1298 0 0,-1-6-5141 0 0</inkml:trace>
  <inkml:trace contextRef="#ctx0" brushRef="#br0" timeOffset="301.502">978 656 9994 0 0,'0'0'1496'0'0,"0"0"-349"0"0,0 0-66 0 0,0 0 40 0 0,0 0-25 0 0,0 0-121 0 0,0 0-196 0 0,0 0-168 0 0,0 0-138 0 0,-19 31-94 0 0,-59 98-74 0 0,58-66 78 0 0,22-55-291 0 0,-2-3-28 0 0,1-1 1 0 0,-1 0-1 0 0,1 0 0 0 0,0 0 0 0 0,0 0 0 0 0,1 0 0 0 0,0 0 1 0 0,-1 0-1 0 0,1 0 0 0 0,0-1 0 0 0,1 1 0 0 0,-1-1 0 0 0,1 1 1 0 0,-1-1-1 0 0,1 0 0 0 0,0 0 0 0 0,0 0 0 0 0,0 0 0 0 0,1-1 1 0 0,-1 1-1 0 0,1-1 0 0 0,-1 0 0 0 0,1 0 0 0 0,0 0 1 0 0,0 0-1 0 0,0-1 0 0 0,0 0 0 0 0,0 0 0 0 0,0 0 0 0 0,0 0 1 0 0,0 0-1 0 0,1-1 0 0 0,-1 0 0 0 0,0 0 0 0 0,0 0-64 0 0,8 0 171 0 0,-1 0-1 0 0,1-1 0 0 0,-1 0 1 0 0,0-1-1 0 0,1 0 0 0 0,-1-1 1 0 0,0-1-1 0 0,-1 1 0 0 0,1-2 1 0 0,-1 1-1 0 0,1-1 1 0 0,4-4-171 0 0,-8 3 38 0 0,1 1 0 0 0,-1-1 0 0 0,-1-1 0 0 0,1 1 0 0 0,-1-1 0 0 0,0 0 0 0 0,-1-1 0 0 0,0 1 1 0 0,0-1-1 0 0,0 0 0 0 0,-1-1 0 0 0,0 1 0 0 0,-1-1 0 0 0,0 1 0 0 0,0-1 0 0 0,-1 0 0 0 0,0 0 1 0 0,0 0-1 0 0,-1-1 0 0 0,-1 1 0 0 0,1 0 0 0 0,-1 0 0 0 0,-1-1 0 0 0,0 1 0 0 0,0 0 1 0 0,-1 0-1 0 0,0 0 0 0 0,-1 0 0 0 0,0 0 0 0 0,0 1 0 0 0,-3-6-38 0 0,3 7-181 0 0,0 0 1 0 0,0 1-1 0 0,-1 0 0 0 0,0 0 0 0 0,0 0 0 0 0,-1 0 1 0 0,1 0-1 0 0,-1 1 0 0 0,-1 0 0 0 0,1 0 1 0 0,-1 0-1 0 0,1 1 0 0 0,-1 0 0 0 0,-1 0 1 0 0,1 0-1 0 0,0 1 0 0 0,-1 0 0 0 0,0 0 1 0 0,0 1-1 0 0,0 0 0 0 0,0 0 0 0 0,-1 0 181 0 0,-10 1-4079 0 0,4-2-4931 0 0</inkml:trace>
  <inkml:trace contextRef="#ctx0" brushRef="#br0" timeOffset="670.923">1655 1 4881 0 0,'0'0'3267'0'0,"0"0"-546"0"0,0 0-477 0 0,0 0-350 0 0,0 0-420 0 0,0 0-382 0 0,0 0-242 0 0,0 0-133 0 0,0 0-47 0 0,0 0 8 0 0,0 0-21 0 0,-9 31-59 0 0,-30 101-46 0 0,22-10 455 0 0,17-95-831 0 0,-2 26 40 0 0,3-1-1 0 0,2 1 0 0 0,3-1 0 0 0,2 0 1 0 0,2 0-216 0 0,43 139 54 0 0,-44-121-1137 0 0,-47-66-2072 0 0,-11-15-2641 0 0,22 3-1273 0 0,12 5-437 0 0</inkml:trace>
  <inkml:trace contextRef="#ctx0" brushRef="#br0" timeOffset="1147.23">1228 523 7962 0 0,'0'0'2455'0'0,"0"0"-1076"0"0,0 0-400 0 0,0 0 162 0 0,0 0 176 0 0,0 0-12 0 0,0 0-154 0 0,0 0-133 0 0,0 0-130 0 0,0 0-73 0 0,37-3-67 0 0,117-8-85 0 0,-45 11 329 0 0,203 54-988 0 0,-279-52-516 0 0,40 12-680 0 0,-57-6 1330 0 0,0-1 1 0 0,1-1 0 0 0,0 0-1 0 0,0-1 1 0 0,1-1 0 0 0,-1-1-1 0 0,1 0 1 0 0,0-1 0 0 0,0-1-1 0 0,0-1 1 0 0,8-1-139 0 0,-17 0 83 0 0,-1-1 0 0 0,1 0 0 0 0,-1 0 0 0 0,1-1 0 0 0,-1 0 0 0 0,0-1 0 0 0,0 0 0 0 0,0 0 0 0 0,-1 0-1 0 0,0-1 1 0 0,0 0 0 0 0,0-1 0 0 0,0 1 0 0 0,-1-1 0 0 0,1-1 0 0 0,-2 1 0 0 0,1-1 0 0 0,-1 0 0 0 0,0 0 0 0 0,0-1 0 0 0,-1 1 0 0 0,0-2-83 0 0,-2 5 8 0 0,0-1 1 0 0,-1 1 0 0 0,0 0 0 0 0,0-1 0 0 0,0 1 0 0 0,0-1 0 0 0,-1 1 0 0 0,0-1 0 0 0,0 1 0 0 0,0 0 0 0 0,0-1 0 0 0,-1 1 0 0 0,0-1 0 0 0,0 1 0 0 0,0-1 0 0 0,0 1-1 0 0,-1 0 1 0 0,0 0 0 0 0,1 0 0 0 0,-2 0 0 0 0,1 0 0 0 0,0 0 0 0 0,-1 0 0 0 0,0 1 0 0 0,1-1 0 0 0,-1 1 0 0 0,-1 0 0 0 0,1 0 0 0 0,0 0 0 0 0,-1 0 0 0 0,0 1 0 0 0,1-1-1 0 0,-1 1 1 0 0,0 0 0 0 0,0 0 0 0 0,0 0 0 0 0,-1 1 0 0 0,1-1 0 0 0,0 1 0 0 0,-1 0 0 0 0,1 1 0 0 0,-1-1 0 0 0,1 1 0 0 0,-1-1 0 0 0,1 1 0 0 0,0 1 0 0 0,-2-1-9 0 0,-3 0-7 0 0,0 0 0 0 0,-1 0 1 0 0,1 1-1 0 0,0 0 0 0 0,0 1 1 0 0,0 0-1 0 0,0 0 0 0 0,0 1 1 0 0,1 0-1 0 0,-1 1 0 0 0,1 0 1 0 0,0 0-1 0 0,0 0 0 0 0,0 1 1 0 0,1 1-1 0 0,-1-1 0 0 0,1 1 1 0 0,-1 2 6 0 0,-3 4-13 0 0,1 1 1 0 0,0 1-1 0 0,0 0 1 0 0,2 0-1 0 0,0 1 1 0 0,0 0-1 0 0,1 0 1 0 0,1 1-1 0 0,1 0 1 0 0,0 0-1 0 0,1 0 1 0 0,1 1-1 0 0,0-1 1 0 0,1 1-1 0 0,1 0 1 0 0,1-1-1 0 0,0 1 1 0 0,1 0-1 0 0,2 5 13 0 0,-2-12 5 0 0,1-1 0 0 0,1 1 0 0 0,0 0 0 0 0,0-1 0 0 0,1 0 0 0 0,0 0 0 0 0,0 0 0 0 0,1 0 0 0 0,0-1 0 0 0,0 0 0 0 0,1 0 0 0 0,1 0 0 0 0,-1-1 0 0 0,1 0 0 0 0,0 0 0 0 0,1 0 0 0 0,-1-1 0 0 0,1 0 0 0 0,3 1-5 0 0,17 10 22 0 0,0-1 0 0 0,1-1 0 0 0,0-1-1 0 0,1-2 1 0 0,7 1-22 0 0,149 22-421 0 0,-106-32-8936 0 0,-64-3-2777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50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0 9010 0 0,'0'0'1682'0'0,"0"0"-218"0"0,0 0-54 0 0,0 0-17 0 0,0 0-5 0 0,0 0-98 0 0,0 0-226 0 0,0 0-301 0 0,0 0-251 0 0,0 0-122 0 0,0 0-12 0 0,0 14 23 0 0,4 257 1644 0 0,29 305-367 0 0,-39-333-1635 0 0,2-198-893 0 0,-23-49-5435 0 0,4-11-4648 0 0,13 5 4090 0 0</inkml:trace>
  <inkml:trace contextRef="#ctx0" brushRef="#br0" timeOffset="492.01">0 715 8786 0 0,'0'0'2330'0'0,"0"0"-913"0"0,0 0-515 0 0,0 0 75 0 0,0 0 180 0 0,0 0 75 0 0,0 0-42 0 0,0 0-81 0 0,37-4-86 0 0,118-11-85 0 0,37 12 883 0 0,270 10-2046 0 0,-412-15-2398 0 0,-27-13-5482 0 0,-18 6 923 0 0,-6 4 3522 0 0,-8 5 3899 0 0,-7 4 4275 0 0,-17 47 883 0 0,20-22-4349 0 0,2 1-1 0 0,0-1 1 0 0,2 2 0 0 0,0 0 0 0 0,-4 24-1048 0 0,11-42 131 0 0,0 1 1 0 0,1-1 0 0 0,0 1-1 0 0,0-1 1 0 0,1 1-1 0 0,-1 0 1 0 0,2-1 0 0 0,-1 1-1 0 0,1 0 1 0 0,0-1 0 0 0,1 1-1 0 0,0-1 1 0 0,0 0 0 0 0,0 1-1 0 0,1-1 1 0 0,0 0 0 0 0,1 0-1 0 0,-1-1 1 0 0,1 1 0 0 0,1-1-1 0 0,-1 0 1 0 0,1 0 0 0 0,0 0-1 0 0,0 0 1 0 0,1-1 0 0 0,0 0-1 0 0,0 0 1 0 0,0-1 0 0 0,2 2-132 0 0,2-2 138 0 0,0-1 0 0 0,1 0 0 0 0,-1 0 0 0 0,1-1 0 0 0,-1 0 1 0 0,1-1-1 0 0,-1 0 0 0 0,1 0 0 0 0,0-1 0 0 0,-1-1 0 0 0,1 0 1 0 0,0-1-1 0 0,-1 0 0 0 0,1 0 0 0 0,-1-1 0 0 0,0 0 0 0 0,0-1 1 0 0,0 0-1 0 0,0-1 0 0 0,4-2-138 0 0,-4 1 98 0 0,0 0 1 0 0,-1-1-1 0 0,0 0 0 0 0,0 0 0 0 0,0-1 1 0 0,-1 0-1 0 0,0-1 0 0 0,-1 0 1 0 0,1 0-1 0 0,-2 0 0 0 0,0-1 1 0 0,0 0-1 0 0,1-2-98 0 0,-5 7 16 0 0,0 0 1 0 0,0 0-1 0 0,-1 0 1 0 0,1 0-1 0 0,-1-1 1 0 0,0 1-1 0 0,0 0 1 0 0,-1 0-1 0 0,0-1 0 0 0,0 1 1 0 0,0 0-1 0 0,0-1 1 0 0,-1 1-1 0 0,0 0 1 0 0,0 0-1 0 0,-1 0 1 0 0,1-1-1 0 0,-1 1 0 0 0,0 1 1 0 0,0-1-1 0 0,-1 0 1 0 0,1 0-1 0 0,-1 1 1 0 0,0 0-1 0 0,0-1 1 0 0,-1 1-1 0 0,1 0 1 0 0,-1 1-1 0 0,-3-3-16 0 0,-3-3-136 0 0,-1 1 1 0 0,0 0-1 0 0,-1 1 1 0 0,1 0 0 0 0,-1 0-1 0 0,-1 2 1 0 0,1 0-1 0 0,-1 0 1 0 0,0 1-1 0 0,0 0 1 0 0,0 1-1 0 0,-1 1 1 0 0,-4 0 135 0 0,-65 1-8456 0 0,65 4-3018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2:54:2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772 470 0 0 0,'0'0'1811'0'0,"0"0"-417"0"0,0 0-231 0 0,0 0 166 0 0,0 0 293 0 0,0 0 178 0 0,0 0 2 0 0,0 0-236 0 0,0 0-269 0 0,0 0-243 0 0,0 0-181 0 0,0-12-114 0 0,0-38-47 0 0,0 49-634 0 0,0-1-1 0 0,0 1 0 0 0,0 0 1 0 0,-1 0-1 0 0,1 0 0 0 0,0 0 0 0 0,-1 0 1 0 0,1-1-1 0 0,-1 1 0 0 0,0 0 1 0 0,1 0-1 0 0,-1 0 0 0 0,0 0 0 0 0,1 0 1 0 0,-1 1-1 0 0,0-1 0 0 0,0 0 1 0 0,0 0-1 0 0,0 0 0 0 0,0 1 1 0 0,0-1-1 0 0,0 0 0 0 0,0 1 0 0 0,0-1 1 0 0,0 1-1 0 0,0-1 0 0 0,0 1 1 0 0,-1 0-1 0 0,1-1 0 0 0,0 1 1 0 0,0 0-1 0 0,0 0 0 0 0,0 0 0 0 0,-1 0 1 0 0,1 0-1 0 0,0 0 0 0 0,0 0 1 0 0,0 0-1 0 0,-1 1 0 0 0,1-1 0 0 0,0 0 1 0 0,0 1-1 0 0,-1 0-77 0 0,-6-1 212 0 0,-1 3-173 0 0,0-1 1 0 0,0 2-1 0 0,0-1 1 0 0,1 1 0 0 0,-1 1-1 0 0,1-1 1 0 0,0 2-1 0 0,0-1 1 0 0,1 1-1 0 0,0 0 1 0 0,0 0 0 0 0,0 1-1 0 0,1 0 1 0 0,0 0-1 0 0,-2 3-39 0 0,-6 4 16 0 0,0 1 1 0 0,0 0-1 0 0,2 1 0 0 0,0 1 0 0 0,0 0 0 0 0,2 1 0 0 0,0 0 1 0 0,1 0-1 0 0,1 1 0 0 0,1 0 0 0 0,1 0 0 0 0,0 1 1 0 0,1 0-1 0 0,2 0 0 0 0,-1 9-16 0 0,2-21 16 0 0,1 0 1 0 0,1 0-1 0 0,0 0 0 0 0,0 0 1 0 0,0 0-1 0 0,1 0 0 0 0,1 0 1 0 0,-1 0-1 0 0,1-1 0 0 0,0 1 1 0 0,1-1-1 0 0,0 1 0 0 0,0-1 1 0 0,0 0-1 0 0,1 0 0 0 0,0 0 1 0 0,1 0-1 0 0,-1-1 0 0 0,1 0 1 0 0,3 3-17 0 0,-2-4 65 0 0,0 0 0 0 0,0 0 0 0 0,1-1 1 0 0,-1 0-1 0 0,1 0 0 0 0,0-1 1 0 0,0 0-1 0 0,0 0 0 0 0,1 0 0 0 0,-1-1 1 0 0,0 0-1 0 0,1-1 0 0 0,0 1 0 0 0,-1-2 1 0 0,1 1-1 0 0,0-1 0 0 0,-1 0 0 0 0,1 0 1 0 0,0-1-1 0 0,-1 0 0 0 0,1-1 1 0 0,0 0-1 0 0,-1 0 0 0 0,0 0 0 0 0,1-1 1 0 0,-1 0-1 0 0,0 0 0 0 0,-1-1 0 0 0,1 0 1 0 0,-1 0-1 0 0,1-1 0 0 0,-1 0 0 0 0,4-4-65 0 0,9-10 139 0 0,-2-1 1 0 0,0-1-1 0 0,-1-1 0 0 0,-1 0 0 0 0,-1-1 0 0 0,-1-1 0 0 0,-1 0 0 0 0,7-22-139 0 0,-6 11 11 0 0,-2-1 0 0 0,-2 1 0 0 0,-1-2 0 0 0,-2 1 0 0 0,-1-1 0 0 0,-2 0 0 0 0,-1 0 0 0 0,-3-18-11 0 0,1 40-31 0 0,-1 0 0 0 0,0 0 1 0 0,-1 0-1 0 0,-1 0 0 0 0,0 1 1 0 0,-1-1-1 0 0,-1 1 0 0 0,0 0 1 0 0,-1 0-1 0 0,0 0 0 0 0,-1 1 1 0 0,-1 0-1 0 0,0 1 0 0 0,-1-1 1 0 0,0 2-1 0 0,-1-1 0 0 0,0 1 1 0 0,0 1-1 0 0,-1 0 0 0 0,-1 0 1 0 0,0 1-1 0 0,-4-2 31 0 0,13 9-13 0 0,0 0 0 0 0,-1 0 0 0 0,1 1 0 0 0,-1-1 0 0 0,0 1 0 0 0,1 0 0 0 0,-1 0 0 0 0,0 0 0 0 0,0 1 1 0 0,0-1-1 0 0,0 1 0 0 0,1 0 0 0 0,-1 0 0 0 0,0 0 0 0 0,0 1 0 0 0,0-1 0 0 0,0 1 0 0 0,1 0 0 0 0,-1 0 0 0 0,0 0 0 0 0,1 1 0 0 0,-1-1 0 0 0,1 1 0 0 0,-1 0 0 0 0,1 0 1 0 0,0 0-1 0 0,-1 0 0 0 0,1 0 0 0 0,1 1 0 0 0,-1 0 0 0 0,0-1 0 0 0,0 1 0 0 0,1 0 0 0 0,0 0 0 0 0,0 1 0 0 0,0-1 0 0 0,0 0 0 0 0,0 1 0 0 0,0-1 0 0 0,0 4 13 0 0,-4 8 23 0 0,2-1 0 0 0,0 1 0 0 0,0 0 0 0 0,1 0 0 0 0,1 1 0 0 0,1-1 0 0 0,0 0 0 0 0,1 1 0 0 0,1-1-1 0 0,0 0 1 0 0,1 1 0 0 0,0-1 0 0 0,2 0 0 0 0,-1 0 0 0 0,2-1 0 0 0,2 6-23 0 0,15 31 160 0 0,1 0 0 0 0,3-2 0 0 0,27 40-160 0 0,-33-57 24 0 0,163 252 626 0 0,-139-196-588 0 0,8-146-7143 0 0,-42 41 5392 0 0,13-20-3498 0 0,-11 11-1417 0 0,-8 10 1540 0 0</inkml:trace>
  <inkml:trace contextRef="#ctx0" brushRef="#br0" timeOffset="311.324">1252 98 9130 0 0,'0'0'1398'0'0,"0"0"-289"0"0,0 0 31 0 0,0 0 317 0 0,0 0 264 0 0,0 0-52 0 0,0 0-245 0 0,0 0-289 0 0,0 0-220 0 0,0 0-127 0 0,0 0-85 0 0,0 0-55 0 0,24 25-53 0 0,73 77-75 0 0,-92-97-455 0 0,0 0 0 0 0,0 0 0 0 0,0 0 0 0 0,0 1 0 0 0,-1 0 0 0 0,0 0 0 0 0,0 0 0 0 0,-1 0-1 0 0,0 0 1 0 0,0 1 0 0 0,0 0 0 0 0,-1-1 0 0 0,0 1 0 0 0,0 0-65 0 0,3 15 143 0 0,5 17-64 0 0,-1 0 0 0 0,-3 0 0 0 0,-1 1 0 0 0,-1-1 0 0 0,-3 1 0 0 0,-1 0 0 0 0,-2 0 0 0 0,-2 5-79 0 0,0-19-96 0 0,-2 1 0 0 0,0-1-1 0 0,-2 0 1 0 0,-1 0-1 0 0,-1-1 1 0 0,-1 0 0 0 0,-1-1-1 0 0,-9 14 97 0 0,-42 37-1907 0 0,15-32-7177 0 0,34-32-2277 0 0</inkml:trace>
  <inkml:trace contextRef="#ctx0" brushRef="#br0" timeOffset="673.363">127 35 648 0 0,'0'0'1254'0'0,"0"0"102"0"0,0 0 138 0 0,0 0 230 0 0,0 0 156 0 0,0 0 22 0 0,0 0-117 0 0,0 0-296 0 0,0 0-314 0 0,0 0-245 0 0,0 0-169 0 0,0 0-45 0 0,0 0 22 0 0,-14 9-2 0 0,-44 30-40 0 0,55-36-611 0 0,0 0 1 0 0,0 0-1 0 0,0 0 1 0 0,0 1-1 0 0,0 0 0 0 0,1-1 1 0 0,0 1-1 0 0,0 0 0 0 0,0 0 1 0 0,0 0-1 0 0,1 0 0 0 0,-1 1 1 0 0,1-1-1 0 0,0 0 1 0 0,0 1-1 0 0,1-1 0 0 0,-1 1 1 0 0,1 0-86 0 0,-2 9 237 0 0,-7 58 645 0 0,3-1 1 0 0,3 1-1 0 0,5 33-882 0 0,-1-79 99 0 0,0 31 28 0 0,3-1 0 0 0,3 1 0 0 0,2-1 0 0 0,3 0 0 0 0,2-1 0 0 0,2 0 0 0 0,3-1 0 0 0,5 7-127 0 0,-16-44-39 0 0,1 0 0 0 0,1 0 1 0 0,0-1-1 0 0,1-1 0 0 0,0 1 0 0 0,2-2 1 0 0,0 0-1 0 0,0 0 0 0 0,1-2 0 0 0,1 1 0 0 0,0-2 1 0 0,0 0-1 0 0,2-1 0 0 0,1 1 39 0 0,38 12-3530 0 0,4-11-3386 0 0,-44-11-4819 0 0</inkml:trace>
  <inkml:trace contextRef="#ctx0" brushRef="#br0" timeOffset="4185.54">3424 996 0 0 0,'0'0'2362'0'0,"0"0"480"0"0,0 0 173 0 0,0 0-264 0 0,0 0-544 0 0,0 0-477 0 0,0 0-299 0 0,0 0-156 0 0,0 0-79 0 0,0 0-129 0 0,0 0-115 0 0,0 19-131 0 0,-1 117 952 0 0,8 36-1475 0 0,-7-171-918 0 0,-4-1-8672 0 0,1 0-2308 0 0</inkml:trace>
  <inkml:trace contextRef="#ctx0" brushRef="#br0" timeOffset="4444.676">3294 521 13779 0 0,'0'0'2953'0'0,"0"0"-2057"0"0,0 0-480 0 0,0 0-248 0 0,0 0-80 0 0,0 0 16 0 0,0 0 64 0 0,0 0 8 0 0,0 0-72 0 0,0 0-72 0 0,0 0-80 0 0,0 0-120 0 0,0 0-168 0 0,0 0-328 0 0,73 151-689 0 0,-60-132-1439 0 0,-4-4-8603 0 0</inkml:trace>
  <inkml:trace contextRef="#ctx0" brushRef="#br0" timeOffset="4841.358">3656 1287 6409 0 0,'0'0'1822'0'0,"0"0"-96"0"0,0 0 144 0 0,0 0 69 0 0,0 0-38 0 0,0 0-154 0 0,0 0-304 0 0,0 0-372 0 0,0 0-312 0 0,0 0-219 0 0,0 0-117 0 0,0 0-67 0 0,0 0-43 0 0,20-30-26 0 0,59-97-7 0 0,-44 49 170 0 0,12-83 64 0 0,-47 161-520 0 0,0 1 0 0 0,0 0-1 0 0,1-1 1 0 0,-1 1 0 0 0,0 0-1 0 0,0-1 1 0 0,1 1 0 0 0,-1-1-1 0 0,0 1 1 0 0,1-1-1 0 0,-1 1 1 0 0,1-1 0 0 0,-1 1-1 0 0,1-1 1 0 0,-1 1 0 0 0,1-1-1 0 0,-1 0 1 0 0,1 1-1 0 0,-1-1 1 0 0,1 0 0 0 0,0 1-1 0 0,-1-1 1 0 0,1 0 0 0 0,-1 0-1 0 0,1 1 1 0 0,0-1 0 0 0,-1 0-1 0 0,1 0 1 0 0,0 0-1 0 0,-1 0 1 0 0,1 0 0 0 0,0 0-1 0 0,-1 0 1 0 0,1 0 0 0 0,0 0-1 0 0,-1-1 1 0 0,1 1 0 0 0,0 0-1 0 0,-1 0 1 0 0,1 0-1 0 0,-1-1 1 0 0,1 1 0 0 0,0 0-1 0 0,-1-1 1 0 0,1 1 0 0 0,-1 0-1 0 0,1-1 1 0 0,-1 1 0 0 0,1-1-1 0 0,-1 1 1 0 0,0-1-1 0 0,1 1 1 0 0,-1-1 0 0 0,1 1-1 0 0,-1-1 1 0 0,0 0 0 0 0,1 1-1 0 0,-1-1 1 0 0,0 1 0 0 0,0-1-1 0 0,0 0 1 0 0,0 1-1 0 0,1-1 1 0 0,-1 0 0 0 0,0 1-1 0 0,0-1 1 0 0,0 0 0 0 0,0 1-1 0 0,0-1 7 0 0,20 49-117 0 0,-12-16 196 0 0,34 87-47 0 0,-39-115 0 0 0,-1 0-1 0 0,1 0 1 0 0,0 0-1 0 0,0 0 0 0 0,0 0 1 0 0,1-1-1 0 0,0 1 0 0 0,-1-1 1 0 0,1 0-1 0 0,0 0 1 0 0,0-1-1 0 0,1 1 0 0 0,-1-1 1 0 0,0 0-1 0 0,1 0 0 0 0,-1 0 1 0 0,1-1-1 0 0,0 0 1 0 0,0 0-1 0 0,0 0 0 0 0,-1 0 1 0 0,1-1-1 0 0,0 1 1 0 0,1-1-32 0 0,4-4 121 0 0,-1 1 1 0 0,1-1-1 0 0,-1-1 1 0 0,0 1 0 0 0,-1-2-1 0 0,1 1 1 0 0,-1-1 0 0 0,0 0-1 0 0,0-1 1 0 0,-1 0 0 0 0,0 0-1 0 0,0-1 1 0 0,-1 0 0 0 0,0 0-1 0 0,0 0 1 0 0,-1-1 0 0 0,0 0-1 0 0,0 0 1 0 0,-1 0 0 0 0,-1 0-1 0 0,1-1 1 0 0,1-8-122 0 0,27-64-940 0 0,0 78-5743 0 0,-26 5 1414 0 0,0-1-6522 0 0</inkml:trace>
  <inkml:trace contextRef="#ctx0" brushRef="#br0" timeOffset="5285.039">4693 820 11122 0 0,'0'0'2414'0'0,"0"0"-867"0"0,0 0-439 0 0,0 0-117 0 0,0 0-80 0 0,0 0-92 0 0,0 0-121 0 0,0 0-144 0 0,0 0-104 0 0,0 0-81 0 0,-32 30-50 0 0,-98 97-75 0 0,82-59 24 0 0,46-58-224 0 0,1-5-12 0 0,0 1 0 0 0,0-1-1 0 0,0 0 1 0 0,1 1 0 0 0,0-1 0 0 0,0 0 0 0 0,0 1-1 0 0,1-1 1 0 0,-1 1 0 0 0,1-1 0 0 0,0 0 0 0 0,1 0 0 0 0,-1 0-1 0 0,1 0 1 0 0,0 0 0 0 0,1 0 0 0 0,-1 0 0 0 0,1 0-1 0 0,0-1 1 0 0,0 1 0 0 0,0-1 0 0 0,1 0 0 0 0,-1 0-1 0 0,1 0 1 0 0,0-1 0 0 0,0 1 0 0 0,1-1 0 0 0,-1 0 0 0 0,1 0-1 0 0,-1 0 1 0 0,1-1 0 0 0,0 0 0 0 0,0 0 0 0 0,1 0-32 0 0,8 4 183 0 0,0-2 1 0 0,0 0-1 0 0,1 0 1 0 0,0-1-1 0 0,0-1 0 0 0,0 0 1 0 0,0-2-1 0 0,0 1 1 0 0,0-2-1 0 0,0 0 1 0 0,0-1-1 0 0,13-3-183 0 0,-12 1 163 0 0,-1-2 1 0 0,0 0-1 0 0,0-1 0 0 0,-1 0 0 0 0,0-1 0 0 0,0-1 0 0 0,-1 0 0 0 0,0-1 0 0 0,-1-1 0 0 0,0 0 0 0 0,9-10-163 0 0,-4-5 99 0 0,-1 0 0 0 0,-1-1 0 0 0,-2-1 0 0 0,0-1 0 0 0,-2 1 0 0 0,-1-2 0 0 0,-2 1 0 0 0,0-2 0 0 0,-2 1 0 0 0,-1-3-99 0 0,3-5-63 0 0,-2 0 1 0 0,-1 0 0 0 0,-2 0-1 0 0,-1-1 1 0 0,-4-24 62 0 0,1 49-48 0 0,0-1 0 0 0,-2 0 1 0 0,0 1-1 0 0,0-1 0 0 0,-1 1 1 0 0,-1 0-1 0 0,-1 1 0 0 0,0-1 1 0 0,0 1-1 0 0,-2 0 0 0 0,1 0 1 0 0,-2 1-1 0 0,1 0 0 0 0,-2 1 0 0 0,0 0 1 0 0,-2-2 47 0 0,8 9-10 0 0,-1-1 0 0 0,1 1 1 0 0,-1 0-1 0 0,0 1 0 0 0,0-1 1 0 0,0 1-1 0 0,-1 0 0 0 0,1 0 1 0 0,-1 1-1 0 0,1 0 0 0 0,-1 0 1 0 0,0 0-1 0 0,0 0 1 0 0,0 1-1 0 0,0 0 0 0 0,0 0 1 0 0,0 1-1 0 0,-1 0 0 0 0,1 0 1 0 0,0 0-1 0 0,0 1 0 0 0,0 0 1 0 0,0 0-1 0 0,0 1 0 0 0,0-1 1 0 0,0 1-1 0 0,0 0 0 0 0,1 1 1 0 0,-1 0-1 0 0,1-1 0 0 0,0 2 1 0 0,-1-1-1 0 0,-1 3 10 0 0,-3 10 17 0 0,2 0 0 0 0,0 0 0 0 0,1 1-1 0 0,1 0 1 0 0,0 1 0 0 0,1-1 0 0 0,1 1 0 0 0,1 0 0 0 0,0 0 0 0 0,2 1 0 0 0,0-1-1 0 0,1 0 1 0 0,0 0 0 0 0,2 1 0 0 0,0-1 0 0 0,1 0 0 0 0,1 0 0 0 0,1 0 0 0 0,0-1-1 0 0,8 17-16 0 0,14 37 141 0 0,3-1 0 0 0,2-1 0 0 0,4-2 0 0 0,3-1 0 0 0,25 31-141 0 0,19 21 402 0 0,-77-109-392 0 0,0-1-1 0 0,0 1 0 0 0,1-1 1 0 0,0 0-1 0 0,1 0 0 0 0,0-1 1 0 0,0 0-1 0 0,1-1 0 0 0,-1 0 1 0 0,1 0-1 0 0,1-1 0 0 0,-1 0 1 0 0,1 0-1 0 0,5 1-9 0 0,-12-5-44 0 0,-1-1 0 0 0,0 0 1 0 0,0 0-1 0 0,0 0 0 0 0,1 0 0 0 0,-1-1 1 0 0,0 1-1 0 0,0-1 0 0 0,0 1 0 0 0,1-1 0 0 0,-1 0 1 0 0,0 1-1 0 0,0-1 0 0 0,0 0 0 0 0,0 0 1 0 0,0-1-1 0 0,0 1 0 0 0,-1 0 0 0 0,1-1 1 0 0,0 1-1 0 0,-1-1 0 0 0,1 1 0 0 0,-1-1 0 0 0,2-1 44 0 0,11-17-3662 0 0,-5 8-1087 0 0,-5 7-7310 0 0</inkml:trace>
  <inkml:trace contextRef="#ctx0" brushRef="#br0" timeOffset="3277.308">2336 190 1256 0 0,'0'0'2430'0'0,"0"0"-1283"0"0,0 0-355 0 0,0 0 276 0 0,0 0 405 0 0,0 0 260 0 0,0 0 57 0 0,0 0-133 0 0,0 0-224 0 0,0 0-209 0 0,0 0-221 0 0,31-9-180 0 0,94-30-137 0 0,45-16 1497 0 0,-139 43-1894 0 0,-21 8-221 0 0,1 1 0 0 0,-1-1-1 0 0,0-1 1 0 0,0 0-1 0 0,-1 0 1 0 0,1-1 0 0 0,-1 0-1 0 0,0-1 1 0 0,-1 0 0 0 0,0 0-1 0 0,2-3-67 0 0,-8 8 17 0 0,3-2 1096 0 0,-10 22-1154 0 0,-42 284 183 0 0,-70 493-41 0 0,78-565-171 0 0,35-203 1 0 0,4-20-17 0 0,0 0 1 0 0,-1-1-1 0 0,0 1 1 0 0,-1 0-1 0 0,1-1 0 0 0,-1 1 1 0 0,0-1-1 0 0,-1 1 1 0 0,1-1-1 0 0,-1 0 0 0 0,-1 0 1 0 0,1 0-1 0 0,-5 4 86 0 0,-27-1-4363 0 0,11-12-7224 0 0,15 2 5726 0 0</inkml:trace>
  <inkml:trace contextRef="#ctx0" brushRef="#br0" timeOffset="3745.135">2261 750 8466 0 0,'0'0'1299'0'0,"0"0"-232"0"0,0 0 160 0 0,0 0 253 0 0,0 0 98 0 0,0 0-93 0 0,0 0-255 0 0,34-5-261 0 0,108-12-195 0 0,21 13 1392 0 0,-155 4-2076 0 0,39 1 282 0 0,0-3 1 0 0,0-1-1 0 0,-1-2 1 0 0,3-3-373 0 0,18-5 159 0 0,-60 39-77 0 0,17 174 649 0 0,-15 16 80 0 0,-9-216-836 0 0,0 0-27 0 0,0 0-18 0 0,0 0-10 0 0,0 0-42 0 0,0 0-73 0 0,0-8-1547 0 0,2-9-796 0 0,2 5-3967 0 0,-2 5-4749 0 0</inkml:trace>
  <inkml:trace contextRef="#ctx0" brushRef="#br0" timeOffset="8983.874">5882 591 0 0 0,'0'0'191'0'0,"0"0"632"0"0,0 0 131 0 0,0 0-87 0 0,0 0-109 0 0,0 0-53 0 0,0 0-1 0 0,0 0 7 0 0,6 8 5979 0 0,36 3-2906 0 0,41-26-924 0 0,-55 0-2349 0 0,-11 7-346 0 0,-1 0 0 0 0,1-1 0 0 0,-2-1-1 0 0,0 0 1 0 0,0-1 0 0 0,-1-1 0 0 0,0 0-1 0 0,-1-1 1 0 0,0-1 0 0 0,1-3-165 0 0,28-50 897 0 0,-41 128 228 0 0,-2 16-822 0 0,3 1 0 0 0,3-1 0 0 0,12 53-303 0 0,6 91 162 0 0,-12 6 18 0 0,-6-215 391 0 0,2-28 30 0 0,1-30-232 0 0,57-243-101 0 0,-40 196-217 0 0,6-23-39 0 0,57-270 19 0 0,-85 340 5 0 0,-3 44-79 0 0,0 2-66 0 0,0 0-49 0 0,0 0-92 0 0,0 24-1303 0 0,-1-7 858 0 0,0 20-1162 0 0,7-16-4737 0 0,-1-13-4668 0 0</inkml:trace>
  <inkml:trace contextRef="#ctx0" brushRef="#br0" timeOffset="9449.73">6812 912 0 0 0,'0'0'803'0'0,"0"0"1027"0"0,0 0 357 0 0,0 0 59 0 0,0 0-81 0 0,0 0-294 0 0,0 0-306 0 0,0 0-246 0 0,0 0-167 0 0,4-6-13 0 0,11-17-32 0 0,-15 23-995 0 0,-1-1 0 0 0,1 0 0 0 0,-1 0 1 0 0,1 0-1 0 0,-1 0 0 0 0,1 0 0 0 0,-1 1 1 0 0,0-1-1 0 0,0 0 0 0 0,1 0 0 0 0,-1 1 1 0 0,0-1-1 0 0,0 1 0 0 0,1-1 0 0 0,-1 1 0 0 0,0-1 1 0 0,0 1-1 0 0,0-1 0 0 0,0 1 0 0 0,0 0 1 0 0,0-1-1 0 0,0 1 0 0 0,0 0 0 0 0,0 0 1 0 0,0 0-1 0 0,0 0 0 0 0,0 0 0 0 0,0 0 0 0 0,0 0 1 0 0,0 0-1 0 0,0 0 0 0 0,0 0 0 0 0,0 1 1 0 0,0-1-1 0 0,0 0 0 0 0,0 1 0 0 0,0-1-112 0 0,-1 0 205 0 0,-7 2-109 0 0,0 1 0 0 0,0 0 0 0 0,0 0 0 0 0,0 1 0 0 0,1 0 0 0 0,0 0 0 0 0,-1 1 0 0 0,1 0 0 0 0,1 0 0 0 0,-1 1 0 0 0,1 0 0 0 0,0 1 0 0 0,1-1 0 0 0,-1 1 0 0 0,1 1 0 0 0,0-1 0 0 0,1 1 0 0 0,0 0 0 0 0,0 0 0 0 0,1 1 0 0 0,0-1 0 0 0,1 1 0 0 0,-2 3-96 0 0,3-6 28 0 0,0 0-1 0 0,1 0 1 0 0,-1 0 0 0 0,1 0-1 0 0,0 0 1 0 0,1 1 0 0 0,0-1-1 0 0,0 0 1 0 0,0 0 0 0 0,0 1-1 0 0,1-1 1 0 0,0 0 0 0 0,1 0-1 0 0,-1 0 1 0 0,1 0 0 0 0,0 0-1 0 0,1 0 1 0 0,-1 0 0 0 0,1-1-1 0 0,1 1 1 0 0,-1-1 0 0 0,0 0-1 0 0,1 0 1 0 0,0 0 0 0 0,1-1-1 0 0,-1 1 1 0 0,1-1 0 0 0,-1 0-1 0 0,1 0 1 0 0,1-1 0 0 0,-1 1-1 0 0,0-1 1 0 0,1 0 0 0 0,0-1-1 0 0,-1 1 1 0 0,1-1 0 0 0,0 0-1 0 0,0 0 1 0 0,0-1 0 0 0,1 0-1 0 0,-1 0 1 0 0,0-1 0 0 0,3 1-28 0 0,4-1 53 0 0,-7 0-47 0 0,-1 1 0 0 0,0-1 0 0 0,0 0 0 0 0,0-1 0 0 0,0 1 1 0 0,0-1-1 0 0,1 0 0 0 0,-1 0 0 0 0,0-1 0 0 0,-1 0 0 0 0,1 1 1 0 0,0-2-1 0 0,0 1 0 0 0,-1 0 0 0 0,2-2-6 0 0,39-33-2303 0 0,-31 23-1868 0 0,0-1-4367 0 0,-8 8-1734 0 0</inkml:trace>
  <inkml:trace contextRef="#ctx0" brushRef="#br0" timeOffset="9763.549">7364 761 4185 0 0,'0'0'3353'0'0,"0"0"-992"0"0,0 0-371 0 0,0 0-76 0 0,0 0-99 0 0,0 0-303 0 0,0 0-357 0 0,0 0-244 0 0,0 0-145 0 0,0 0-81 0 0,0 0-70 0 0,0 0-47 0 0,0 0-41 0 0,-20 19-47 0 0,-62 61-48 0 0,75-74-333 0 0,0 1 0 0 0,1 1 0 0 0,0-1 0 0 0,0 1 0 0 0,0 0 0 0 0,1 1 1 0 0,1-1-1 0 0,-1 1 0 0 0,1 0 0 0 0,-1 4-99 0 0,-11 24 233 0 0,-108 191 230 0 0,-12-80-736 0 0,67-86-2929 0 0,67-57 1313 0 0,2-4-1714 0 0,0 1-3292 0 0,0-2-2199 0 0</inkml:trace>
  <inkml:trace contextRef="#ctx0" brushRef="#br0" timeOffset="10543.647">7498 1022 4257 0 0,'0'0'2232'0'0,"0"0"-373"0"0,0 0 267 0 0,0 0 372 0 0,0 0-95 0 0,0 0-496 0 0,0 0-726 0 0,0 0-521 0 0,0 0-128 0 0,0 0-11 0 0,0 0-54 0 0,0 0-56 0 0,0 0-50 0 0,-25 23-59 0 0,-79 71-26 0 0,-6 33 351 0 0,-53 82-535 0 0,147-172-373 0 0,41-53 488 0 0,136-109 408 0 0,67-97-433 0 0,-176 166-124 0 0,3-3 102 0 0,-53 99 209 0 0,-2-17-218 0 0,15 104 137 0 0,51 36 30 0 0,-37-93-205 0 0,-29-70-81 0 0,0-1 1 0 0,-1 1-1 0 0,1 0 1 0 0,0 0-1 0 0,-1 0 1 0 0,1 0-1 0 0,0 0 1 0 0,-1 0-1 0 0,1 0 1 0 0,0 0-1 0 0,-1 0 1 0 0,1 1-1 0 0,0-1 1 0 0,-1 0-1 0 0,1 0 1 0 0,0 0-1 0 0,-1 0 1 0 0,1 0-1 0 0,0 0 1 0 0,0 1-1 0 0,-1-1 1 0 0,1 0-1 0 0,0 0 1 0 0,0 1-1 0 0,-1-1 1 0 0,1 0-1 0 0,0 0 1 0 0,0 1-1 0 0,-1-1 1 0 0,1 0-1 0 0,0 0 1 0 0,0 1-1 0 0,0-1 1 0 0,0 0-1 0 0,0 1 1 0 0,0-1-1 0 0,-1 0 1 0 0,1 1-1 0 0,0-1 0 0 0,0 0 1 0 0,0 1-1 0 0,0-1 1 0 0,0 0-1 0 0,0 1 1 0 0,0-1-1 0 0,0 0 1 0 0,0 1-1 0 0,1-1 1 0 0,-1 0-1 0 0,0 1 1 0 0,0-1-1 0 0,0 0 1 0 0,0 1-1 0 0,0-1 1 0 0,0 0-1 0 0,1 1 1 0 0,-1-1-1 0 0,0 0 1 0 0,0 0-1 0 0,1 1-32 0 0,-41-14 50 0 0,27 9 50 0 0,-155-81-72 0 0,133 68-626 0 0,-34-19-16 0 0,32 5-9386 0 0,33 27-1950 0 0</inkml:trace>
  <inkml:trace contextRef="#ctx0" brushRef="#br0" timeOffset="13967.412">183 1578 864 0 0,'0'0'687'0'0,"0"0"-443"0"0,0 0-147 0 0,0 0 241 0 0,0 0 433 0 0,0 0 285 0 0,0 0 80 0 0,0 0 3 0 0,0 0-32 0 0,0 0-60 0 0,21 1-70 0 0,107 2 818 0 0,-38 0 398 0 0,-1-4 0 0 0,1-5-1 0 0,59-11-2192 0 0,-105 11 315 0 0,154-16 1982 0 0,140 5-2297 0 0,201 28 1106 0 0,466-34 378 0 0,-803 21-1278 0 0,261 8-10 0 0,119 6 202 0 0,-401-13-202 0 0,-70 3-62 0 0,-1 4-1 0 0,51 11-133 0 0,69-1 216 0 0,213 6 304 0 0,-101 19-233 0 0,-170-5-207 0 0,234 9 136 0 0,-195-35-29 0 0,466-6 817 0 0,-457 0-753 0 0,114-1 292 0 0,-286-6-397 0 0,-48 3-131 0 0,0 0-6 0 0,0 0-18 0 0,0 0 20 0 0,0 0-9 0 0,0 0 12 0 0,0 0-18 0 0,0 0-4 0 0,0 0 18 0 0,0 0-12 0 0,0 0 18 0 0,0 0-4 0 0,0 0-16 0 0,0 0 14 0 0,0 0-15 0 0,0 0 5 0 0,0 0-5 0 0,0 0 23 0 0,0 0 4 0 0,0 0-26 0 0,0 0 20 0 0,0 0-34 0 0,0 0 25 0 0,0 0 1 0 0,0 0-24 0 0,0 0 17 0 0,0 0-13 0 0,0 0 18 0 0,0 0 10 0 0,0 0-15 0 0,0 0 11 0 0,0 0 4 0 0,0 0-4 0 0,0 0-13 0 0,0 0 6 0 0,0 0-1 0 0,0 0-9 0 0,0 0 17 0 0,0 0-12 0 0,0 0-2 0 0,0 0-12 0 0,0 0 24 0 0,0 0-19 0 0,0 0 38 0 0,0 0 7 0 0,0 0-33 0 0,0 0 12 0 0,0 0-30 0 0,0 0-2 0 0,0 0 19 0 0,0 0-16 0 0,0 0 12 0 0,0 0 28 0 0,0 0-34 0 0,0 0 21 0 0,0 0-20 0 0,0 0-2 0 0,0 0-3 0 0,0 0-20 0 0,0 0-20 0 0,-1 0 169 0 0,1 0-5075 0 0,0 0-5366 0 0,1 0-1853 0 0</inkml:trace>
  <inkml:trace contextRef="#ctx0" brushRef="#br0" timeOffset="36474.872">2795 2473 5833 0 0,'0'0'1111'0'0,"0"0"-333"0"0,0 0-78 0 0,0 0 180 0 0,0 0 240 0 0,0 0 150 0 0,0 0-22 0 0,0 0-144 0 0,0 0-246 0 0,0 0-243 0 0,0 0-251 0 0,-19 8-167 0 0,-58 30-90 0 0,36 8-13 0 0,36-35-72 0 0,-2 3-12 0 0,1 0 0 0 0,0 0-1 0 0,1 1 1 0 0,0 0 0 0 0,1 0 0 0 0,1 1 0 0 0,0-1 0 0 0,1 0 0 0 0,1 1 0 0 0,0 0 0 0 0,2-1 0 0 0,0 6-10 0 0,0-16 60 0 0,0 0 0 0 0,1 0 1 0 0,-1 0-1 0 0,1 0 1 0 0,1 0-1 0 0,-1-1 1 0 0,1 1-1 0 0,-1-1 1 0 0,1 1-1 0 0,0-1 1 0 0,1 0-1 0 0,-1 0 0 0 0,1-1 1 0 0,0 1-1 0 0,0-1 1 0 0,0 0-1 0 0,0 0 1 0 0,0 0-1 0 0,1 0 1 0 0,0-1-1 0 0,-1 1 1 0 0,1-1-1 0 0,0-1 0 0 0,0 1 1 0 0,0-1-1 0 0,0 1 1 0 0,0-1-1 0 0,0-1 1 0 0,1 1-1 0 0,-1-1 1 0 0,0 0-1 0 0,0 0 1 0 0,0-1-1 0 0,1 1 1 0 0,-1-1-1 0 0,0 0 0 0 0,0-1 1 0 0,0 1-1 0 0,0-1 1 0 0,0 0-1 0 0,-1 0 1 0 0,3-1-61 0 0,17-14 328 0 0,0 0 0 0 0,0-2 0 0 0,-2 0 0 0 0,0-2 0 0 0,-2 0 0 0 0,0-1 0 0 0,-1-2 0 0 0,-2 1 0 0 0,0-2 0 0 0,-2-1 0 0 0,0 0 1 0 0,0-5-329 0 0,2 2 75 0 0,-1-1-1 0 0,-2 0 1 0 0,-1-1 0 0 0,-2-1 0 0 0,0 0 0 0 0,-3 0 0 0 0,0-1 0 0 0,-2 0 0 0 0,-2 0 0 0 0,-1-1-75 0 0,0 11-8 0 0,-1 0 0 0 0,-1 0 0 0 0,-1 0-1 0 0,-1 0 1 0 0,-1 1 0 0 0,-1-1 0 0 0,-1 0 0 0 0,-2 1-1 0 0,0 0 1 0 0,-1 0 0 0 0,0 1 0 0 0,-2 0 0 0 0,-1 0 0 0 0,-1 1-1 0 0,-7-11 9 0 0,16 28 1 0 0,0-1-1 0 0,-1 1 0 0 0,0 0 0 0 0,1 0 0 0 0,-1 0 0 0 0,0 1 1 0 0,0-1-1 0 0,0 1 0 0 0,-1-1 0 0 0,1 1 0 0 0,0 0 0 0 0,-1 0 1 0 0,0 1-1 0 0,1-1 0 0 0,-1 1 0 0 0,0-1 0 0 0,0 1 0 0 0,0 0 1 0 0,0 1-1 0 0,0-1 0 0 0,0 1 0 0 0,0 0 0 0 0,0 0 0 0 0,0 0 1 0 0,0 0-1 0 0,0 1 0 0 0,0-1 0 0 0,0 1 0 0 0,0 0 1 0 0,0 1-1 0 0,1-1 0 0 0,-1 1 0 0 0,0-1 0 0 0,1 1 0 0 0,-1 0 1 0 0,1 0-1 0 0,0 1 0 0 0,-1-1 0 0 0,-1 3 0 0 0,-12 19 35 0 0,1 1-1 0 0,2 0 1 0 0,0 1 0 0 0,2 1-1 0 0,1 0 1 0 0,1 1 0 0 0,1 0-1 0 0,1 0 1 0 0,2 1 0 0 0,1-1-1 0 0,1 2 1 0 0,2-1 0 0 0,1 0-1 0 0,1 0 1 0 0,1 1 0 0 0,2 1-35 0 0,-2-5 80 0 0,2 0 0 0 0,0 0 0 0 0,2 0 0 0 0,0-1 0 0 0,2 1 0 0 0,1-1 0 0 0,1-1 1 0 0,1 0-1 0 0,1 0 0 0 0,1-1 0 0 0,1 0 0 0 0,1-1 0 0 0,1-1 0 0 0,1 0 0 0 0,1-1 0 0 0,1-1 0 0 0,10 8-80 0 0,137 105 601 0 0,-165-132-636 0 0,1 0 0 0 0,-1 1 1 0 0,1-1-1 0 0,-1 0 1 0 0,1 0-1 0 0,-1 0 0 0 0,1 0 1 0 0,-1 1-1 0 0,1-1 1 0 0,-1 0-1 0 0,1 0 0 0 0,-1 0 1 0 0,1 0-1 0 0,0 0 1 0 0,-1 0-1 0 0,1-1 0 0 0,-1 1 1 0 0,1 0-1 0 0,-1 0 1 0 0,1 0-1 0 0,-1 0 1 0 0,1-1-1 0 0,-1 1 0 0 0,1 0 1 0 0,-1 0-1 0 0,1-1 1 0 0,-1 1-1 0 0,1 0 0 0 0,-1-1 1 0 0,0 1-1 0 0,1-1 1 0 0,-1 1-1 0 0,0 0 0 0 0,1-1 1 0 0,-1 1-1 0 0,0-1 1 0 0,1 1-1 0 0,-1-1 0 0 0,0 1 1 0 0,0-1-1 0 0,0 1 1 0 0,1-1-1 0 0,-1 1 0 0 0,0-1 1 0 0,0 0-1 0 0,0 1 1 0 0,0-1-1 0 0,0 1 1 0 0,0-1-1 0 0,0 1 0 0 0,0-1 1 0 0,0 1-1 0 0,0-1 1 0 0,-1 1-1 0 0,1-1 0 0 0,0 0 1 0 0,0 1 34 0 0,0-48-4459 0 0,-1 36 2500 0 0,1 1-5954 0 0,0 3-1830 0 0</inkml:trace>
  <inkml:trace contextRef="#ctx0" brushRef="#br0" timeOffset="36661.034">3618 2454 13323 0 0,'0'0'1484'0'0,"0"0"-417"0"0,0 0-19 0 0,0 0 146 0 0,0 0 34 0 0,0 0-149 0 0,0 0-259 0 0,0 0-270 0 0,0 0-181 0 0,0 0-116 0 0,0 0-81 0 0,0 31-57 0 0,1 94-37 0 0,-1-123-77 0 0,-8 70-47 0 0,4-67-57 0 0,-14 4-1454 0 0,10-9-2954 0 0,2-1-1667 0 0,3 1-4208 0 0</inkml:trace>
  <inkml:trace contextRef="#ctx0" brushRef="#br0" timeOffset="36890.225">3610 2127 6049 0 0,'0'0'3170'0'0,"0"0"-614"0"0,0 0-348 0 0,0 0-192 0 0,0 0-223 0 0,0 0-306 0 0,0 0-356 0 0,0 0-346 0 0,0 0-287 0 0,0 0-206 0 0,0 0-167 0 0,0 0-145 0 0,0 0-139 0 0,0-18-67 0 0,0-29 115 0 0,0 28-65 0 0,0 25-474 0 0,6 44-1891 0 0,6-20-6209 0 0,-6-21-727 0 0</inkml:trace>
  <inkml:trace contextRef="#ctx0" brushRef="#br0" timeOffset="37206.289">3925 2764 6769 0 0,'0'0'1397'0'0,"0"0"-93"0"0,0 0 371 0 0,0 0 408 0 0,0 0 75 0 0,0 0-238 0 0,0 0-430 0 0,0 0-371 0 0,0 0-224 0 0,0 0-152 0 0,0 0-93 0 0,0 0-87 0 0,0 0-49 0 0,-5 0-40 0 0,4 0-436 0 0,-1 0 0 0 0,1-1-1 0 0,-1 1 1 0 0,1 0-1 0 0,-1 0 1 0 0,1-1-1 0 0,-1 1 1 0 0,1-1 0 0 0,0 1-1 0 0,-1-1 1 0 0,1 0-1 0 0,0 0 1 0 0,-1 1-1 0 0,1-1 1 0 0,0 0 0 0 0,0 0-1 0 0,0 0 1 0 0,0 0-1 0 0,0-1 1 0 0,0 1-1 0 0,0 0 1 0 0,0 0 0 0 0,0 0-1 0 0,0-1 1 0 0,1 1-1 0 0,-1-1 1 0 0,1 1-1 0 0,-1 0 1 0 0,1-1-1 0 0,-1 1 1 0 0,1-1 0 0 0,0 1-1 0 0,-1-1 1 0 0,1 1-1 0 0,0-1 1 0 0,0 1-1 0 0,0-1 1 0 0,1 1 0 0 0,-1-1-1 0 0,0 1 1 0 0,1-2-38 0 0,-2-12 78 0 0,1 1 1 0 0,0-1 0 0 0,1 1-1 0 0,1 0 1 0 0,0-1 0 0 0,1 1 0 0 0,1 0-1 0 0,0 0 1 0 0,1 1 0 0 0,0-1-1 0 0,1 1 1 0 0,0 0 0 0 0,1 0-1 0 0,1 1 1 0 0,0 0 0 0 0,1 0-1 0 0,0 1 1 0 0,1 0 0 0 0,1-1-79 0 0,-6 7-41 0 0,1-1 0 0 0,-1 1 0 0 0,1 0 0 0 0,0 1 0 0 0,0-1 0 0 0,1 1 0 0 0,-1 1 0 0 0,1-1-1 0 0,0 1 1 0 0,0 0 0 0 0,0 0 0 0 0,0 1 0 0 0,0 0 0 0 0,1 0 0 0 0,-1 1 0 0 0,1 0 0 0 0,-1 0 41 0 0,4 33-2060 0 0,-12-7-2231 0 0,0-23 3414 0 0,0 8-5762 0 0,-3-5-5082 0 0</inkml:trace>
  <inkml:trace contextRef="#ctx0" brushRef="#br0" timeOffset="37657.87">4325 2605 8850 0 0,'0'0'3115'0'0,"0"0"-934"0"0,0 0-437 0 0,0 0-142 0 0,0 0-154 0 0,0 0-210 0 0,0 0-190 0 0,0 0-220 0 0,0 0-154 0 0,32-5-125 0 0,103-19-96 0 0,-71 2 249 0 0,-57 18-620 0 0,-1 0 1 0 0,0 0-1 0 0,0-1 1 0 0,-1 0-1 0 0,0 0 1 0 0,1 0-1 0 0,-2-1 1 0 0,1 0-1 0 0,-1 1 1 0 0,1-2-1 0 0,-2 1 1 0 0,1 0-1 0 0,-1-1 1 0 0,0 0-1 0 0,0 0 1 0 0,-1 0-1 0 0,0 0 1 0 0,0 0-1 0 0,0 0 1 0 0,-1 0-1 0 0,0-1 1 0 0,-1 0-83 0 0,-1 5 2 0 0,-1 0 0 0 0,0 0-1 0 0,0 0 1 0 0,0 0 0 0 0,0 1 0 0 0,-1-1 0 0 0,1 1 0 0 0,-1-1 0 0 0,0 1-1 0 0,1 0 1 0 0,-1 0 0 0 0,0 0 0 0 0,0 1 0 0 0,0-1 0 0 0,0 1 0 0 0,-1-1-1 0 0,1 1 1 0 0,0 0 0 0 0,-1 0 0 0 0,1 1 0 0 0,-1-1 0 0 0,1 1-1 0 0,0-1 1 0 0,-1 1 0 0 0,1 0 0 0 0,-1 1 0 0 0,1-1 0 0 0,-1 0 0 0 0,1 1-1 0 0,-1 0 1 0 0,0 0-2 0 0,-10 2-8 0 0,-1 1-1 0 0,0 0 0 0 0,1 1 1 0 0,-1 1-1 0 0,1 0 0 0 0,1 1 1 0 0,-1 0-1 0 0,1 1 1 0 0,1 0-1 0 0,-1 2 0 0 0,2-1 1 0 0,-1 1-1 0 0,1 1 0 0 0,1 0 1 0 0,0 0-1 0 0,0 1 0 0 0,1 1 1 0 0,1-1-1 0 0,0 2 0 0 0,0-1 1 0 0,2 1-1 0 0,0 0 1 0 0,-3 8 8 0 0,7-15 11 0 0,-1-1 0 0 0,1 1 0 0 0,0-1 1 0 0,1 1-1 0 0,-1-1 0 0 0,2 1 0 0 0,-1 0 1 0 0,1 0-1 0 0,-1 0 0 0 0,2-1 0 0 0,-1 1 1 0 0,1 0-1 0 0,0 0 0 0 0,1-1 0 0 0,-1 1 1 0 0,1-1-1 0 0,1 1 0 0 0,-1-1 0 0 0,1 0 1 0 0,0 0-1 0 0,1 0 0 0 0,-1 0 0 0 0,1 0 1 0 0,0-1-1 0 0,0 1 0 0 0,1-1 0 0 0,0-1 1 0 0,0 1-1 0 0,0-1 0 0 0,4 3-11 0 0,3 1 84 0 0,1-2 0 0 0,0 0 0 0 0,0 0 0 0 0,0-1-1 0 0,1-1 1 0 0,-1 0 0 0 0,1-1 0 0 0,0 0 0 0 0,0-1 0 0 0,0-1 0 0 0,0 0 0 0 0,0-1-1 0 0,1 0 1 0 0,-1-1 0 0 0,0-1 0 0 0,0 0 0 0 0,0-1 0 0 0,8-4-84 0 0,2 1 101 0 0,-1-2-1 0 0,0 0 1 0 0,-1-2-1 0 0,0 0 1 0 0,-1-2 0 0 0,13-9-101 0 0,10-11-56 0 0,-43 32 24 0 0,-1 0-30 0 0,0 0-4 0 0,0 0-10 0 0,0 0-34 0 0,0 0-43 0 0,0 0 4 0 0,-21 15-1741 0 0,16-13 1155 0 0,0 1-1279 0 0,1 0-3153 0 0,2 0-6655 0 0</inkml:trace>
  <inkml:trace contextRef="#ctx0" brushRef="#br0" timeOffset="38174.929">5100 2491 0 0 0,'0'0'1088'0'0,"0"0"733"0"0,0 0 287 0 0,0 0 5 0 0,0 0-116 0 0,0 0-126 0 0,0 0-149 0 0,0 0-126 0 0,0 0-143 0 0,0 0-184 0 0,0 0-146 0 0,22-6-145 0 0,69-18-107 0 0,-72 18 5475 0 0,-32 9-6954 0 0,9-2 1095 0 0,-28 13-354 0 0,1 2-1 0 0,0 1 1 0 0,1 1 0 0 0,1 2-1 0 0,1 1 1 0 0,-15 16-133 0 0,37-32-2 0 0,1 0 0 0 0,0 1 0 0 0,0-1 0 0 0,0 1 0 0 0,1 1 0 0 0,0-1 0 0 0,0 1 0 0 0,0-1 0 0 0,1 1 0 0 0,0 0 0 0 0,0 0 0 0 0,1 0 0 0 0,0 1 1 0 0,0-1-1 0 0,1 1 0 0 0,0-1 0 0 0,0 1 0 0 0,1-1 0 0 0,0 1 0 0 0,0 0 0 0 0,1-1 0 0 0,-1 1 0 0 0,3 3 2 0 0,0-5 1 0 0,1-1 0 0 0,1 0 1 0 0,-1 1-1 0 0,1-2 0 0 0,0 1 1 0 0,0-1-1 0 0,0 0 0 0 0,0 0 1 0 0,1 0-1 0 0,0-1 0 0 0,0 1 1 0 0,0-1-1 0 0,0-1 0 0 0,0 1 1 0 0,0-1-1 0 0,1 0 0 0 0,-1-1 1 0 0,1 0-1 0 0,0 0 0 0 0,-1 0 1 0 0,1-1-2 0 0,150 4 20 0 0,-137-6-82 0 0,0-1 1 0 0,-1-1 0 0 0,0-1-1 0 0,0-1 1 0 0,0-1 0 0 0,0 0-1 0 0,-1-1 1 0 0,0-1 0 0 0,-1-1-1 0 0,0 0 1 0 0,-1-1-1 0 0,0-1 1 0 0,0-1 0 0 0,0-1 61 0 0,116-133-5653 0 0,-101 100 1184 0 0,-14 14-2689 0 0,-9 17-1737 0 0</inkml:trace>
  <inkml:trace contextRef="#ctx0" brushRef="#br0" timeOffset="38509.27">5740 2134 9218 0 0,'0'0'3853'0'0,"0"0"-1294"0"0,0 0-849 0 0,0 0-377 0 0,0 0-187 0 0,0 0-151 0 0,0 0-158 0 0,0 0-197 0 0,0 0-77 0 0,0 0-5 0 0,0 0-1 0 0,0 0 6 0 0,0 0-42 0 0,2 7-51 0 0,2 22-55 0 0,-2 0 1 0 0,-1 0-1 0 0,-1 0 1 0 0,-2 0-1 0 0,0 1 1 0 0,-3 2-416 0 0,-4 78 295 0 0,9-59-286 0 0,3 1 0 0 0,1-1 0 0 0,11 45-9 0 0,5 62-708 0 0,-19-152-1944 0 0,-10-22-3 0 0,-65-37-7941 0 0,21 17-439 0 0,39 25 10343 0 0</inkml:trace>
  <inkml:trace contextRef="#ctx0" brushRef="#br0" timeOffset="38810.259">5376 2580 1496 0 0,'0'0'4015'0'0,"0"0"-349"0"0,0 0-478 0 0,0 0-528 0 0,0 0-624 0 0,0 0-625 0 0,0 0-439 0 0,0 0-161 0 0,0 0 31 0 0,0 0 58 0 0,0 0-15 0 0,0 0-122 0 0,0 0-107 0 0,22 0-96 0 0,74 0-88 0 0,121 14 1303 0 0,130-10-1348 0 0,-342-9-2410 0 0,-5-5-4381 0 0,-1 8 2453 0 0,1 1-8333 0 0</inkml:trace>
  <inkml:trace contextRef="#ctx0" brushRef="#br0" timeOffset="39075.946">6291 2532 16860 0 0,'0'0'1372'0'0,"0"0"-160"0"0,0 0 27 0 0,0 0 24 0 0,0 0-101 0 0,0 0-189 0 0,0 0-219 0 0,0 0-228 0 0,0 0-147 0 0,0 0-128 0 0,0 0-62 0 0,0 0-62 0 0,7 31-84 0 0,21 97-23 0 0,-26-67-64 0 0,-6 1-1185 0 0,-1-58-2098 0 0,2-3-4816 0 0,2-1-3708 0 0</inkml:trace>
  <inkml:trace contextRef="#ctx0" brushRef="#br0" timeOffset="39255.897">6237 2326 15091 0 0,'0'0'2777'0'0,"0"0"-1217"0"0,0 0-360 0 0,0 0-263 0 0,0 0-209 0 0,0 0-248 0 0,0 0-232 0 0,0 0-184 0 0,0 0-112 0 0,0 0-40 0 0,0 0-152 0 0,0 0-264 0 0,0 0-496 0 0,46 14-937 0 0,-38-3-3264 0 0,-1-3-7442 0 0</inkml:trace>
  <inkml:trace contextRef="#ctx0" brushRef="#br0" timeOffset="39443.838">6648 2565 17348 0 0,'0'0'1204'0'0,"0"0"-198"0"0,0 0 112 0 0,0 0 59 0 0,0 0-96 0 0,0 0-217 0 0,0 0-261 0 0,0 0-216 0 0,0 0-152 0 0,0 0-89 0 0,0 0-51 0 0,0 0-90 0 0,0 0-21 0 0,0 28-6 0 0,0 131-57 0 0,0-156 74 0 0,1 1 0 0 0,-1-1 0 0 0,1 1 0 0 0,0-1 0 0 0,0 0 0 0 0,1 1 0 0 0,-1-1 0 0 0,0 0 0 0 0,1 0 0 0 0,0 0 0 0 0,0 0 0 0 0,0 0 0 0 0,0-1 0 0 0,0 1 0 0 0,1 0 0 0 0,-1-1 0 0 0,1 0 0 0 0,-1 0 0 0 0,1 0 0 0 0,0 0 0 0 0,0 0 0 0 0,0 0 0 0 0,0-1 0 0 0,0 1 0 0 0,1-1 0 0 0,-1 0 0 0 0,0 0 0 0 0,1 0 5 0 0,97 13 209 0 0,-92-15-126 0 0,-1-1 0 0 0,0 1-1 0 0,0-1 1 0 0,-1-1-1 0 0,1 0 1 0 0,0 0-1 0 0,-1 0 1 0 0,0-1-1 0 0,1 0 1 0 0,-2 0 0 0 0,1-1-1 0 0,0 0 1 0 0,-1 0-1 0 0,0 0 1 0 0,0-1-1 0 0,0 0 1 0 0,-1 0 0 0 0,0-1-1 0 0,0 0 1 0 0,-1 1-1 0 0,0-1 1 0 0,0-1-1 0 0,0 1 1 0 0,-1-1 0 0 0,0 1-1 0 0,-1-1 1 0 0,0 0-1 0 0,0 0 1 0 0,0 0-1 0 0,-1 0 1 0 0,0 0 0 0 0,-1 0-1 0 0,0-1 1 0 0,0 0-83 0 0,-3 2-6 0 0,-1 1 1 0 0,0-1-1 0 0,0 1 1 0 0,0 0-1 0 0,-1 0 1 0 0,1 0-1 0 0,-1 1 0 0 0,-1 0 1 0 0,1 0-1 0 0,-1 0 1 0 0,0 0-1 0 0,0 1 1 0 0,0 0-1 0 0,-1 1 1 0 0,0-1-1 0 0,1 1 1 0 0,-1 0-1 0 0,0 1 1 0 0,0 0-1 0 0,-1 0 1 0 0,1 0-1 0 0,0 1 1 0 0,-1 0-1 0 0,1 0 1 0 0,0 1-1 0 0,-1 0 0 0 0,1 1 1 0 0,-6 0 5 0 0,4-1-262 0 0,0 0 1 0 0,0 1-1 0 0,0 0 0 0 0,0 0 1 0 0,0 1-1 0 0,0 0 0 0 0,0 0 1 0 0,1 1-1 0 0,-1 1 0 0 0,1-1 1 0 0,0 1-1 0 0,0 1 0 0 0,0-1 1 0 0,1 1-1 0 0,-1 1 262 0 0,-8 6-4383 0 0,2-4-7405 0 0</inkml:trace>
  <inkml:trace contextRef="#ctx0" brushRef="#br0" timeOffset="39914.359">7274 2793 1712 0 0,'0'0'2182'0'0,"0"0"-47"0"0,0 0 252 0 0,0 0 201 0 0,0 0-69 0 0,0 0-279 0 0,0 0-397 0 0,0 0-341 0 0,0 0-202 0 0,0 0-242 0 0,0 0-249 0 0,0 0-199 0 0,0 0-129 0 0,7-9-19 0 0,59-64 1006 0 0,96-114 637 0 0,-130 158-2040 0 0,-37 36-99 0 0,1 1-1 0 0,1 0 1 0 0,-1 0-1 0 0,1 0 1 0 0,1 1 0 0 0,0-1-1 0 0,0 1 1 0 0,0-1 0 0 0,1 1-1 0 0,1 0 1 0 0,-1-1-1 0 0,1 1 1 0 0,1 5 34 0 0,0-7 8 0 0,-1-1 0 0 0,2 1 0 0 0,-1-1-1 0 0,1 1 1 0 0,0-1 0 0 0,0 0 0 0 0,0 0 0 0 0,1 1-1 0 0,0-2 1 0 0,1 1 0 0 0,-1 0 0 0 0,1-1 0 0 0,0 1-1 0 0,0-1 1 0 0,1 0 0 0 0,-1-1 0 0 0,1 1 0 0 0,0-1-1 0 0,0 0 1 0 0,1 0 0 0 0,0 0 0 0 0,-1-1 0 0 0,1 0-1 0 0,0 0 1 0 0,0 0 0 0 0,1-1 0 0 0,-1 0 0 0 0,0 0-1 0 0,1-1 1 0 0,-1 0 0 0 0,1 0 0 0 0,0 0 0 0 0,-1-1 0 0 0,7 0-9 0 0,-5 0 92 0 0,0 0 0 0 0,-1 0-1 0 0,1-1 1 0 0,0 0 0 0 0,-1-1-1 0 0,0 1 1 0 0,1-1-1 0 0,-1-1 1 0 0,0 1 0 0 0,0-1-1 0 0,0-1 1 0 0,0 1 0 0 0,-1-1-1 0 0,1 0 1 0 0,-1-1-1 0 0,0 0 1 0 0,0 0 0 0 0,-1 0-1 0 0,1 0 1 0 0,-1-1 0 0 0,2-4-91 0 0,1-1 11 0 0,0-1 1 0 0,-2-1-1 0 0,1 1 1 0 0,-2-1-1 0 0,0 0 1 0 0,0 0-1 0 0,-1-1 1 0 0,-1 1-1 0 0,0-1 1 0 0,-1-2-12 0 0,2-18-3903 0 0,-3 0-3919 0 0,-1 26-5147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0 685 4865 0 0,'0'0'1310'0'0,"0"0"-91"0"0,0 0-53 0 0,0 0 137 0 0,0 0 143 0 0,0 0-26 0 0,0 0-179 0 0,0 0-229 0 0,0 0-165 0 0,0 0-60 0 0,0 0-29 0 0,1 18-24 0 0,5 57-11 0 0,-5-74-674 0 0,-1 0 0 0 0,0 1 0 0 0,1-1 1 0 0,-1 0-1 0 0,1 1 0 0 0,-1-1 0 0 0,1 0 1 0 0,0 1-1 0 0,-1-1 0 0 0,1 0 0 0 0,0 0 1 0 0,0 0-1 0 0,0 0 0 0 0,0 0 0 0 0,0 0 1 0 0,0 0-1 0 0,0 0 0 0 0,0 0 0 0 0,0 0 1 0 0,0 0-1 0 0,1-1 0 0 0,-1 1 0 0 0,0 0 1 0 0,1-1-1 0 0,-1 1 0 0 0,0-1 0 0 0,1 0 1 0 0,-1 1-1 0 0,1-1 0 0 0,-1 0 0 0 0,0 0 1 0 0,1 0-1 0 0,-1 0 0 0 0,1 0 0 0 0,-1 0 0 0 0,1 0-49 0 0,4 0 287 0 0,4 0-80 0 0,-1 0 1 0 0,1 0-1 0 0,0-1 1 0 0,0-1 0 0 0,-1 1-1 0 0,1-2 1 0 0,-1 1-1 0 0,0-1 1 0 0,1 0-1 0 0,-1-1 1 0 0,-1 0 0 0 0,1-1-1 0 0,-1 0 1 0 0,1 0-1 0 0,-1-1 1 0 0,-1 0-1 0 0,1 0 1 0 0,-1-1-1 0 0,0 0 1 0 0,-1 0 0 0 0,1 0-1 0 0,1-5-207 0 0,193-238 830 0 0,121-109-676 0 0,-202 263-182 0 0,-119 96 20 0 0,-1-1 0 0 0,0 1-1 0 0,1-1 1 0 0,-1 1 0 0 0,1 0 0 0 0,-1-1-1 0 0,1 1 1 0 0,-1 0 0 0 0,1-1-1 0 0,-1 1 1 0 0,1 0 0 0 0,-1 0-1 0 0,1 0 1 0 0,0-1 0 0 0,-1 1 0 0 0,1 0-1 0 0,-1 0 1 0 0,1 0 0 0 0,-1 0-1 0 0,1 0 1 0 0,0 0 0 0 0,-1 0 0 0 0,1 0-1 0 0,-1 0 1 0 0,1 0 0 0 0,-1 1-1 0 0,1-1 1 0 0,-1 0 0 0 0,1 0-1 0 0,0 0 1 0 0,-1 1 0 0 0,1-1 0 0 0,-1 0-1 0 0,1 1 1 0 0,-1-1 0 0 0,0 0-1 0 0,1 1 1 0 0,-1-1 0 0 0,1 1 0 0 0,-1-1-1 0 0,0 1 1 0 0,1-1 0 0 0,-1 1-1 0 0,0-1 1 0 0,1 1 0 0 0,-1-1-1 0 0,0 1 1 0 0,0-1 0 0 0,0 1 0 0 0,0-1-1 0 0,1 1 1 0 0,-1-1 0 0 0,0 1-1 0 0,0 0 1 0 0,0-1 0 0 0,0 1 0 0 0,0-1-1 0 0,0 1 1 0 0,0-1 0 0 0,0 1-1 0 0,-1 0 1 0 0,1-1 0 0 0,0 1-1 0 0,0-1 1 0 0,0 1 0 0 0,-1-1 0 0 0,1 1-1 0 0,0-1 1 0 0,0 1 0 0 0,-1 0 8 0 0,1 11 63 0 0,1 38 40 0 0,-2 0 0 0 0,-3 0 0 0 0,-2 0 0 0 0,-2-1 0 0 0,-2 1 0 0 0,-12 29-103 0 0,-5 35 211 0 0,25-97-183 0 0,0 1 0 0 0,-2-1-1 0 0,0 0 1 0 0,-1 0-1 0 0,-1-1 1 0 0,-1 1 0 0 0,0-1-1 0 0,-1 0 1 0 0,0-1-1 0 0,-2 0 1 0 0,0-1 0 0 0,0 1-1 0 0,-1-2 1 0 0,-1 0-1 0 0,0 0 1 0 0,-1-1 0 0 0,0-1-1 0 0,-1 0 1 0 0,0 0 0 0 0,-6 1-29 0 0,-3-2-171 0 0,-1-2-1 0 0,0 0 0 0 0,-1-2 0 0 0,0 0 0 0 0,0-2 0 0 0,0-1 0 0 0,0-1 0 0 0,-1-1 1 0 0,1-1-1 0 0,-1-1 0 0 0,-6-2 173 0 0,-20-16-2337 0 0,51 18 2083 0 0,0 0 0 0 0,0 1 0 0 0,1-1 0 0 0,-1 0 0 0 0,0 0 0 0 0,1 0 0 0 0,-1 0-1 0 0,0 0 1 0 0,1 0 0 0 0,-1 0 0 0 0,1 0 0 0 0,0 0 0 0 0,-1 0 0 0 0,1 0 0 0 0,0 0 0 0 0,0 0-1 0 0,0 0 1 0 0,-1 0 0 0 0,1 0 0 0 0,0 0 0 0 0,0 0 0 0 0,1 0 0 0 0,-1 0 0 0 0,0 0 0 0 0,0-1-1 0 0,0 1 1 0 0,1 0 0 0 0,-1 0 0 0 0,1 0 0 0 0,-1 0 0 0 0,0 0 0 0 0,1 1 0 0 0,0-1 0 0 0,-1 0-1 0 0,1 0 1 0 0,0 0 0 0 0,-1 0 0 0 0,1 0 0 0 0,0 1 0 0 0,0-1 0 0 0,0 0 0 0 0,0 1 0 0 0,-1-1-1 0 0,1 1 1 0 0,0-1 0 0 0,0 1 0 0 0,0-1 0 0 0,1 1 254 0 0,12-11-5322 0 0,0 3-197 0 0</inkml:trace>
  <inkml:trace contextRef="#ctx0" brushRef="#br0" timeOffset="307.227">1258 512 5961 0 0,'0'0'5373'0'0,"0"0"-2891"0"0,0 0-971 0 0,0 0-172 0 0,0 0-65 0 0,0 0-157 0 0,0 0-152 0 0,0 0-107 0 0,0 0-117 0 0,0 0-140 0 0,0 0-141 0 0,0 0-152 0 0,0 0-124 0 0,-31 18-61 0 0,-91 56-62 0 0,119-73-59 0 0,1 0-1 0 0,0 0 1 0 0,0 0-1 0 0,0 0 0 0 0,0 0 1 0 0,0 0-1 0 0,0 0 1 0 0,0 1-1 0 0,0-1 1 0 0,0 1-1 0 0,0-1 0 0 0,1 1 1 0 0,-1 0-1 0 0,1 0 1 0 0,-1 0-1 0 0,1-1 1 0 0,0 1-1 0 0,0 1 0 0 0,0-1 1 0 0,0 0-1 0 0,0 0 1 0 0,0 0-1 0 0,0 0 1 0 0,1 1-1 0 0,-1-1 0 0 0,1 0 1 0 0,0 1-1 0 0,0-1 1 0 0,0 1-2 0 0,0 6 8 0 0,-1-4 3 0 0,0 1 0 0 0,0-1 0 0 0,1 1 0 0 0,0-1 0 0 0,0 1 0 0 0,0-1 0 0 0,1 1 0 0 0,0-1 0 0 0,0 0-1 0 0,0 1 1 0 0,1-1 0 0 0,0 0 0 0 0,0 0 0 0 0,0 0 0 0 0,0 0 0 0 0,1 0 0 0 0,0 0 0 0 0,0-1 0 0 0,0 1 0 0 0,0-1 0 0 0,1 0 0 0 0,0 0 0 0 0,0 0 0 0 0,0 0 0 0 0,0-1 0 0 0,1 0 0 0 0,-1 0 0 0 0,1 0 0 0 0,0 0 0 0 0,0-1 0 0 0,0 0 0 0 0,0 0 0 0 0,0 0 0 0 0,4 1-11 0 0,3-1 94 0 0,0 0-1 0 0,0 0 1 0 0,0-1-1 0 0,0 0 1 0 0,1-1 0 0 0,-1-1-1 0 0,0 0 1 0 0,0 0-1 0 0,0-2 1 0 0,0 1 0 0 0,0-1-1 0 0,0-1 1 0 0,-1 0-1 0 0,1-1 1 0 0,-1 0 0 0 0,0-1-1 0 0,-1 0 1 0 0,1 0-1 0 0,-1-1 1 0 0,-1-1 0 0 0,1 0-1 0 0,-1 0 1 0 0,0-1-1 0 0,-1 0 1 0 0,0 0 0 0 0,-1-1-1 0 0,0 0 1 0 0,0 0-1 0 0,-1-1 1 0 0,0 0 0 0 0,-1 0-1 0 0,0 0 1 0 0,-1 0-1 0 0,0-1 1 0 0,-1 0 0 0 0,0 0-1 0 0,-1 0 1 0 0,0-9-94 0 0,-2 17-91 0 0,0 0 0 0 0,0 0 0 0 0,-1 0-1 0 0,0 0 1 0 0,0 0 0 0 0,0 0 0 0 0,0 0 0 0 0,0 0 0 0 0,-1 0 0 0 0,1 1 0 0 0,-1-1 0 0 0,0 1-1 0 0,-1-1 1 0 0,1 1 0 0 0,0 0 0 0 0,-1 0 0 0 0,0 0 0 0 0,1 0 0 0 0,-1 0 0 0 0,-1 1 0 0 0,1-1-1 0 0,0 1 1 0 0,0 0 0 0 0,-1 0 0 0 0,0 0 0 0 0,1 0 0 0 0,-1 1 0 0 0,0-1 0 0 0,0 1 0 0 0,1 0 0 0 0,-1 0-1 0 0,0 1 1 0 0,0-1 0 0 0,0 1 0 0 0,0 0 0 0 0,0 0 0 0 0,0 0 0 0 0,-2 0 91 0 0,-6 0-1034 0 0,-8 0-2185 0 0,6 1-2326 0 0,-3 2-6389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208 118 0 0 0,'0'0'537'0'0,"0"0"569"0"0,0 0 220 0 0,0 0 33 0 0,0 0-80 0 0,0 0-123 0 0,0 0-169 0 0,0 0-158 0 0,7-7 9569 0 0,-5 3-9037 0 0,-34-40 350 0 0,27 37-1479 0 0,3 3-75 0 0,-1 0 0 0 0,1 0 0 0 0,-1 0 0 0 0,0 0 0 0 0,0 0 0 0 0,0 1 1 0 0,-1-1-1 0 0,0 1 0 0 0,1 0 0 0 0,-1 0 0 0 0,0 1 0 0 0,0-1 0 0 0,0 1 1 0 0,-1 0-1 0 0,1 0 0 0 0,0 0 0 0 0,-4-1-157 0 0,7 3 136 0 0,-15 6 107 0 0,7 0-237 0 0,2 1 0 0 0,-1 0 0 0 0,1 0 1 0 0,0 1-1 0 0,1 0 0 0 0,0 0 0 0 0,0 1 1 0 0,0-1-1 0 0,1 1 0 0 0,1 1 0 0 0,0-1 1 0 0,0 1-1 0 0,0-1 0 0 0,1 1 0 0 0,1 0 1 0 0,0 0-1 0 0,0 0 0 0 0,1 0 0 0 0,0 10-6 0 0,3 3 62 0 0,1-1 1 0 0,1 0-1 0 0,1 0 0 0 0,0-1 0 0 0,2 1 0 0 0,1-1 0 0 0,6 12-62 0 0,1 6 118 0 0,117 304 646 0 0,-111-272-698 0 0,-4-12 104 0 0,-1 0 0 0 0,-4 2 0 0 0,3 35-170 0 0,-15-95 4 0 0,5 47 145 0 0,-1 0 1 0 0,-3-1-1 0 0,-2 1 0 0 0,-2 0 1 0 0,-9 43-150 0 0,10-80 59 0 0,-1 0 0 0 0,-1 0-1 0 0,0-1 1 0 0,-1 1 0 0 0,0-1 0 0 0,0 0 0 0 0,-1 0 0 0 0,0 0 0 0 0,-1-1 0 0 0,0 0 0 0 0,-1 0-59 0 0,-25-4 372 0 0,27-5-359 0 0,-1 0 0 0 0,1-1 0 0 0,0 1 0 0 0,0-1 0 0 0,-1 0 0 0 0,1-1 0 0 0,0 0 0 0 0,0 0 0 0 0,0 0 0 0 0,0 0 1 0 0,0-1-1 0 0,1 0 0 0 0,-1 0 0 0 0,1-1 0 0 0,0 0 0 0 0,0 0 0 0 0,0 0 0 0 0,0 0 0 0 0,-1-3-13 0 0,-55-65-635 0 0,62 50-3735 0 0,10 7-5847 0 0,-6 11-1642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6409 0 0,'0'0'2688'0'0,"0"0"-380"0"0,0 0-187 0 0,0 0-106 0 0,0 0-188 0 0,0 0-310 0 0,0 0-391 0 0,0 0-322 0 0,0 0-152 0 0,0 0-66 0 0,0 0-6 0 0,0 0 135 0 0,0 0 27 0 0,8 2-23 0 0,29 3-73 0 0,1-1 0 0 0,0-2 0 0 0,0-1 0 0 0,33-5-646 0 0,25 1-3333 0 0,-96 3 1913 0 0,0 0-554 0 0,-3 1-2850 0 0,0 2 2034 0 0,3-3 1263 0 0,-3 4-9534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17204 0 0,'0'0'1156'0'0,"0"0"-319"0"0,0 0 169 0 0,0 0 302 0 0,0 0 58 0 0,0 0-111 0 0,0 0-252 0 0,0 0-243 0 0,0 0-215 0 0,0 0-142 0 0,0 0-115 0 0,34 2-100 0 0,108 4-57 0 0,-48-11 17 0 0,-73 2-264 0 0,10 0-248 0 0,-11 2-4487 0 0,-20 1-876 0 0,0 0-6180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283 567 0 0 0,'0'0'361'0'0,"0"0"633"0"0,0 0 382 0 0,0 0 215 0 0,0 0 116 0 0,0 0-80 0 0,0 0-152 0 0,0 0-174 0 0,0 0-141 0 0,0 0-65 0 0,0-8-120 0 0,0-25-59 0 0,-1 31-726 0 0,0 0 1 0 0,0 0-1 0 0,-1 1 1 0 0,1-1-1 0 0,0 0 1 0 0,-1 1-1 0 0,1-1 0 0 0,-1 1 1 0 0,1-1-1 0 0,-1 1 1 0 0,0 0-1 0 0,0-1 1 0 0,0 1-1 0 0,1 0 1 0 0,-1 0-1 0 0,0 0 1 0 0,0 1-1 0 0,0-1 0 0 0,-1 0 1 0 0,1 1-1 0 0,0-1 1 0 0,0 1-1 0 0,0 0 1 0 0,0 0-1 0 0,0 0 1 0 0,-1 0-1 0 0,1 0 1 0 0,0 0-1 0 0,0 0 0 0 0,0 1 1 0 0,0-1-1 0 0,-2 2-190 0 0,-4-2 224 0 0,-2 3-124 0 0,0 0 1 0 0,0 0-1 0 0,0 1 0 0 0,1 0 0 0 0,0 1 0 0 0,0 0 0 0 0,0 0 0 0 0,1 1 0 0 0,-1 0 0 0 0,1 1 0 0 0,1 0 0 0 0,-6 6-100 0 0,5-6 10 0 0,-1 1 1 0 0,2 0 0 0 0,-1 1-1 0 0,1 0 1 0 0,0 0 0 0 0,1 0-1 0 0,0 1 1 0 0,1 0 0 0 0,0 0-1 0 0,0 0 1 0 0,1 1 0 0 0,1 0-1 0 0,0 0 1 0 0,0 0 0 0 0,1 0-1 0 0,0 0 1 0 0,1 0 0 0 0,0 1-1 0 0,1 5-10 0 0,2-13 34 0 0,0-1-1 0 0,0 1 0 0 0,0-1 0 0 0,0 1 0 0 0,0-1 0 0 0,1 0 1 0 0,0 0-1 0 0,0 0 0 0 0,0-1 0 0 0,0 1 0 0 0,0 0 0 0 0,0-1 1 0 0,0 0-1 0 0,1 0 0 0 0,0 0 0 0 0,-1 0 0 0 0,1-1 0 0 0,0 1 1 0 0,-1-1-1 0 0,1 0 0 0 0,0 0 0 0 0,0 0 0 0 0,0-1 0 0 0,0 0 1 0 0,0 1-1 0 0,0-1 0 0 0,0 0 0 0 0,0-1 0 0 0,0 1 0 0 0,0-1 1 0 0,0 0-1 0 0,0 0 0 0 0,0 0 0 0 0,0 0 0 0 0,0-1 1 0 0,-1 0-1 0 0,1 1 0 0 0,-1-1 0 0 0,2-2-33 0 0,26-11 196 0 0,-1-2 0 0 0,0-2 1 0 0,-2-1-1 0 0,0 0 0 0 0,-1-2 0 0 0,-2-2 1 0 0,0 0-1 0 0,9-13-196 0 0,-14 13 37 0 0,0 0 0 0 0,-1-2 0 0 0,-2 0 1 0 0,0-1-1 0 0,-2-1 0 0 0,-1 0 0 0 0,-1-1 1 0 0,-2-1-1 0 0,-1 0 0 0 0,-1 0 0 0 0,-1-1 1 0 0,-2 0-1 0 0,-1 0 0 0 0,-2-1 1 0 0,0-15-39 0 0,-3 41-20 0 0,-1-1 0 0 0,1 1-1 0 0,-1 0 1 0 0,0 0 0 0 0,0 0-1 0 0,-1 0 1 0 0,0 0 0 0 0,0 0-1 0 0,0 1 1 0 0,0-1 0 0 0,-1 1-1 0 0,0-1 1 0 0,-1 1 0 0 0,1 0-1 0 0,-1 0 1 0 0,0 0 0 0 0,0 1-1 0 0,0-1 1 0 0,-1 1 0 0 0,1 0-1 0 0,-1 0 1 0 0,0 1 0 0 0,0-1-1 0 0,-1 1 1 0 0,1 0 0 0 0,-1 1-1 0 0,1-1 1 0 0,-1 1 0 0 0,0 0-1 0 0,0 1 1 0 0,-5-2 21 0 0,6 3-23 0 0,0 0 0 0 0,-1 1 0 0 0,1-1 0 0 0,0 1 0 0 0,0 0 0 0 0,0 1 0 0 0,0-1 0 0 0,0 1 0 0 0,0 0 0 0 0,0 0 0 0 0,1 1 0 0 0,-1-1 0 0 0,1 1 0 0 0,-1 0 0 0 0,1 0 0 0 0,0 0 0 0 0,0 1 0 0 0,0 0 1 0 0,1-1-1 0 0,-1 1 0 0 0,1 1 0 0 0,-2 2 23 0 0,-4 6 6 0 0,0 1 0 0 0,1-1 0 0 0,1 1 0 0 0,0 1 0 0 0,1 0 0 0 0,0 0 0 0 0,1 0 0 0 0,1 0 0 0 0,1 1 0 0 0,0 0 1 0 0,1-1-1 0 0,0 1 0 0 0,1 0 0 0 0,1 0 0 0 0,1 0 0 0 0,2 12-6 0 0,3-5 51 0 0,2 0 0 0 0,1-1 0 0 0,1-1-1 0 0,0 1 1 0 0,2-2 0 0 0,0 1 0 0 0,2-2 0 0 0,0 1 0 0 0,1-2 0 0 0,0 0-1 0 0,2-1 1 0 0,15 12-51 0 0,-30-26 5 0 0,139 130 297 0 0,-137-134-2519 0 0,-10-12-1291 0 0,2-1-7146 0 0,4 12 1464 0 0</inkml:trace>
  <inkml:trace contextRef="#ctx0" brushRef="#br0" timeOffset="246.808">1043 247 10034 0 0,'0'0'1929'0'0,"0"0"-534"0"0,0 0-194 0 0,0 0 93 0 0,0 0 145 0 0,0 0-43 0 0,0 0-229 0 0,0 0-268 0 0,0 0-234 0 0,0 0-125 0 0,0 0-80 0 0,0 0-57 0 0,-15 28-45 0 0,-50 86-54 0 0,-30 94 621 0 0,27-65-1938 0 0,54-129-1730 0 0,1-27-6860 0 0,6-15 606 0 0,5 12 7333 0 0,1 8 1275 0 0</inkml:trace>
  <inkml:trace contextRef="#ctx0" brushRef="#br0" timeOffset="574.858">734 361 3633 0 0,'0'0'3441'0'0,"0"0"-376"0"0,0 0-476 0 0,0 0-387 0 0,0 0-395 0 0,0 0-432 0 0,0 0-399 0 0,0 0-322 0 0,0 0-270 0 0,0 0-162 0 0,0 0 6 0 0,0 0 38 0 0,0 0 73 0 0,8 3 71 0 0,68 46 704 0 0,64 69 501 0 0,65 6-1859 0 0,-175-114-1861 0 0,-23-10-3760 0 0,-2-2-5375 0 0,-5 2 6374 0 0</inkml:trace>
  <inkml:trace contextRef="#ctx0" brushRef="#br0" timeOffset="860.715">69 1057 13275 0 0,'0'0'1188'0'0,"0"0"-178"0"0,0 0 97 0 0,0 0 165 0 0,0 0 56 0 0,32-4-48 0 0,103-12-130 0 0,222-34 2275 0 0,-15 18-2890 0 0,-267 28-5035 0 0,-1 3-4814 0 0,-71 1-1738 0 0</inkml:trace>
  <inkml:trace contextRef="#ctx0" brushRef="#br0" timeOffset="1301.766">298 1340 5545 0 0,'0'0'2443'0'0,"0"0"-964"0"0,0 0-361 0 0,0 0 206 0 0,0 0 195 0 0,0 0 2 0 0,0 0-219 0 0,0 0-355 0 0,0 0-343 0 0,0 0-218 0 0,0 0-145 0 0,-30 33-90 0 0,-88 101-52 0 0,83-74 17 0 0,36-52-75 0 0,-2-4 30 0 0,1 0-1 0 0,0 0 1 0 0,-1 0-1 0 0,2 0 1 0 0,-1 0 0 0 0,0-1-1 0 0,1 1 1 0 0,0 0 0 0 0,0 0-1 0 0,0-1 1 0 0,0 1-1 0 0,0 0 1 0 0,1-1 0 0 0,0 1-1 0 0,-1-1 1 0 0,1 0-1 0 0,1 1 1 0 0,-1-1 0 0 0,0 0-1 0 0,1 0 1 0 0,0-1-1 0 0,-1 1 1 0 0,1 0 0 0 0,0-1-1 0 0,0 0 1 0 0,1 0 0 0 0,-1 0-1 0 0,0 0 1 0 0,1 0-1 0 0,-1 0 1 0 0,1-1 0 0 0,0 0-1 0 0,-1 0 1 0 0,1 0-1 0 0,0 0 1 0 0,0-1 0 0 0,0 1-1 0 0,0-1-70 0 0,10 1 227 0 0,-1 0 0 0 0,0-1-1 0 0,0 0 1 0 0,0-1 0 0 0,0-1-1 0 0,0 0 1 0 0,0-1 0 0 0,0 0-1 0 0,-1-1 1 0 0,1 0 0 0 0,-1-1 0 0 0,0-1-1 0 0,0 0 1 0 0,-1 0 0 0 0,0-1-1 0 0,0 0 1 0 0,0-1 0 0 0,0-2-227 0 0,20-16 187 0 0,-2-1 1 0 0,0-1-1 0 0,-2-2 1 0 0,-1-1 0 0 0,6-12-188 0 0,-19 26 2 0 0,0-1 1 0 0,-1 0-1 0 0,0 0 1 0 0,-2-2 0 0 0,0 1-1 0 0,-2-1 1 0 0,0-1-1 0 0,-1 1 1 0 0,-1-1-1 0 0,-1 0 1 0 0,0-1-1 0 0,-2 1 1 0 0,0-8-3 0 0,-2 20-41 0 0,-1-1-1 0 0,1 1 1 0 0,-1-1 0 0 0,-1 0 0 0 0,0 1-1 0 0,0-1 1 0 0,-1 1 0 0 0,0 0-1 0 0,-1-1 1 0 0,0 1 0 0 0,0 0 0 0 0,-1 1-1 0 0,0-1 1 0 0,-1 0 0 0 0,0 1-1 0 0,0 0 1 0 0,-1 0 0 0 0,1 1 0 0 0,-2 0-1 0 0,1 0 1 0 0,-1 0 0 0 0,0 1-1 0 0,-1 0 1 0 0,-3-2 41 0 0,7 5-26 0 0,0 1 1 0 0,0 0-1 0 0,0 1 0 0 0,-1-1 1 0 0,1 1-1 0 0,-1 0 0 0 0,1 0 1 0 0,-1 0-1 0 0,0 0 0 0 0,1 1 0 0 0,-1 0 1 0 0,0 0-1 0 0,1 0 0 0 0,-1 1 1 0 0,1 0-1 0 0,-1-1 0 0 0,0 1 0 0 0,1 1 1 0 0,0-1-1 0 0,-1 1 0 0 0,1 0 1 0 0,0 0-1 0 0,0 0 0 0 0,0 0 1 0 0,0 1-1 0 0,0 0 0 0 0,0 0 0 0 0,1 0 1 0 0,-1 0-1 0 0,1 0 0 0 0,0 1 1 0 0,0-1-1 0 0,0 1 0 0 0,0 0 26 0 0,-4 7 5 0 0,0-1 0 0 0,1 1 0 0 0,1 0-1 0 0,-1 1 1 0 0,1-1 0 0 0,1 1 0 0 0,0 0 0 0 0,1 0 0 0 0,1 1-1 0 0,-1-1 1 0 0,2 0 0 0 0,0 5-5 0 0,2 2 36 0 0,2 0 0 0 0,0 0 0 0 0,2-1-1 0 0,0 0 1 0 0,1 1 0 0 0,0-2 0 0 0,2 1 0 0 0,0-1 0 0 0,1 0 0 0 0,0-1 0 0 0,2 0-1 0 0,0-1 1 0 0,0 0 0 0 0,2 0 0 0 0,0-1 0 0 0,0-1 0 0 0,1 0 0 0 0,1-1-1 0 0,9 5-35 0 0,40 46-17 0 0,-58-53 373 0 0,-6-10-532 0 0,0 0 1 0 0,0 0-1 0 0,0-1 1 0 0,0 1-1 0 0,0 0 1 0 0,0 0-1 0 0,1-1 1 0 0,-1 1-1 0 0,0 0 1 0 0,0 0-1 0 0,0-1 1 0 0,0 1-1 0 0,1 0 1 0 0,-1 0-1 0 0,0-1 1 0 0,0 1-1 0 0,0 0 1 0 0,1 0-1 0 0,-1 0 1 0 0,0 0-1 0 0,0-1 1 0 0,1 1-1 0 0,-1 0 1 0 0,0 0-1 0 0,0 0 1 0 0,1 0-1 0 0,-1 0 1 0 0,0 0-1 0 0,0 0 1 0 0,1 0-1 0 0,-1 0 1 0 0,0 0-1 0 0,1 0 1 0 0,-1 0-1 0 0,0 0 1 0 0,0 0-1 0 0,1 0 1 0 0,-1 0-1 0 0,0 0 1 0 0,1 0-1 0 0,-1 0 1 0 0,0 0-1 0 0,0 0 1 0 0,1 0-1 0 0,-1 1 1 0 0,0-1-1 0 0,0 0 1 0 0,1 0 175 0 0,23-61-14093 0 0,-18 50 10826 0 0</inkml:trace>
  <inkml:trace contextRef="#ctx0" brushRef="#br0" timeOffset="1614.886">1056 1009 12251 0 0,'0'0'1653'0'0,"0"0"-747"0"0,0 0-130 0 0,0 0 300 0 0,0 0 299 0 0,0 0 136 0 0,0 0-215 0 0,0 0-314 0 0,0 0-250 0 0,0 0-158 0 0,-17 37-146 0 0,-53 119-123 0 0,1 29 147 0 0,63-165-457 0 0,1-1 0 0 0,0 1 1 0 0,2 1-1 0 0,0-1 0 0 0,2 0 0 0 0,0 1 0 0 0,1-1 0 0 0,1 1 0 0 0,3 15 5 0 0,-3-31 1 0 0,0 0 0 0 0,1 0 0 0 0,-1 0 0 0 0,1-1 0 0 0,0 1 0 0 0,0-1 0 0 0,1 0 0 0 0,-1 1 0 0 0,1-1 0 0 0,0 0 0 0 0,0 0 0 0 0,0-1 0 0 0,0 1 0 0 0,1-1 0 0 0,0 1 0 0 0,0-1 0 0 0,0 0-1 0 0,0 0 1 0 0,0-1 0 0 0,0 0 0 0 0,1 1 0 0 0,-1-1 0 0 0,1-1 0 0 0,-1 1 0 0 0,1-1 0 0 0,0 1 0 0 0,0-1 0 0 0,0-1 0 0 0,0 1 0 0 0,0-1 0 0 0,-1 0 0 0 0,1 0 0 0 0,0 0 0 0 0,0 0 0 0 0,0-1 0 0 0,0 0 0 0 0,0 0 0 0 0,0-1 0 0 0,-1 1 0 0 0,1-1 0 0 0,-1 0 0 0 0,1 0 0 0 0,1-2-1 0 0,-4 3-103 0 0,45-28 293 0 0,-34-4-5956 0 0,-13 29 3811 0 0,0-3-5989 0 0,0 3-793 0 0</inkml:trace>
  <inkml:trace contextRef="#ctx0" brushRef="#br0" timeOffset="1897.031">749 1396 15203 0 0,'0'0'1048'0'0,"0"0"-743"0"0,0 0-113 0 0,0 0 272 0 0,0 0 136 0 0,0 0 40 0 0,0 0-56 0 0,0 0-120 0 0,0 0-216 0 0,186-15-120 0 0,-148 11-128 0 0,3-3-216 0 0,-4-1-464 0 0,3 5-1040 0 0,-14-1-2681 0 0,-6 0-7514 0 0</inkml:trace>
  <inkml:trace contextRef="#ctx0" brushRef="#br0" timeOffset="2396.969">1776 773 13291 0 0,'0'0'1682'0'0,"0"0"-174"0"0,0 0-133 0 0,0 0-87 0 0,0 0-17 0 0,0 0-216 0 0,0 0-262 0 0,0 0-212 0 0,0 0-257 0 0,0 0-183 0 0,0 0-90 0 0,0 0-10 0 0,0 0-2 0 0,-23 8 37 0 0,-72 26 1 0 0,25 16 19 0 0,59-41-112 0 0,1-1-1 0 0,0 1 1 0 0,0 1 0 0 0,0 0-1 0 0,2 0 1 0 0,-1 1-1 0 0,1 0 1 0 0,1 1 0 0 0,0-1-1 0 0,0 2 1 0 0,1-1-1 0 0,1 0 1 0 0,0 1 0 0 0,1 0-1 0 0,0 0 1 0 0,1 1 0 0 0,0-1-1 0 0,1 1 1 0 0,1-1-1 0 0,0 1 1 0 0,1 3 16 0 0,2-12 17 0 0,0-1 1 0 0,0 1-1 0 0,1-1 1 0 0,-1 0-1 0 0,1 0 1 0 0,0 1-1 0 0,0-2 1 0 0,1 1-1 0 0,-1 0 0 0 0,1-1 1 0 0,0 0-1 0 0,0 1 1 0 0,0-1-1 0 0,0-1 1 0 0,0 1-1 0 0,1-1 0 0 0,0 0 1 0 0,-1 0-1 0 0,1 0 1 0 0,0 0-1 0 0,0-1 1 0 0,-1 0-1 0 0,1 0 1 0 0,0 0-1 0 0,0-1 0 0 0,1 1 1 0 0,-1-1-1 0 0,0-1 1 0 0,0 1-1 0 0,0-1 1 0 0,0 1-1 0 0,0-1 0 0 0,-1-1 1 0 0,1 1-1 0 0,0-1 1 0 0,0 0-1 0 0,-1 0 1 0 0,1 0-1 0 0,0-1-17 0 0,23-15 257 0 0,-1-2 0 0 0,-1 0-1 0 0,0-2 1 0 0,-2-1 0 0 0,0-1-1 0 0,-2-1 1 0 0,-1-1 0 0 0,-1 0 0 0 0,-1-2-1 0 0,-1 0 1 0 0,-2-1 0 0 0,7-17-257 0 0,-2-5-23 0 0,-2-1 0 0 0,-3 0-1 0 0,-2-2 1 0 0,-2 0 0 0 0,-3 0 0 0 0,-2-1 0 0 0,-1-11 23 0 0,-5 52-50 0 0,3-98-366 0 0,-6 108 395 0 0,0 1 1 0 0,0-1-1 0 0,0 1 1 0 0,-1 0-1 0 0,0 0 1 0 0,1 1-1 0 0,-1-1 1 0 0,0 0-1 0 0,0 1 0 0 0,-1 0 1 0 0,1-1-1 0 0,0 1 1 0 0,-1 1-1 0 0,0-1 1 0 0,1 0-1 0 0,-1 1 1 0 0,0 0-1 0 0,0 0 1 0 0,1 0-1 0 0,-1 0 1 0 0,0 1-1 0 0,0-1 1 0 0,0 1-1 0 0,0 0 1 0 0,0 0-1 0 0,0 1 1 0 0,0-1-1 0 0,0 1 1 0 0,0 0-1 0 0,0 0 1 0 0,1 0-1 0 0,-1 0 1 0 0,0 1-1 0 0,1-1 1 0 0,-1 1-1 0 0,1 0 1 0 0,-1 0-1 0 0,1 1 0 0 0,-1 0 21 0 0,-12 9-20 0 0,0 1-1 0 0,1 1 1 0 0,0 0-1 0 0,1 1 0 0 0,1 1 1 0 0,1 0-1 0 0,0 1 1 0 0,1 0-1 0 0,1 1 0 0 0,0 0 1 0 0,1 1-1 0 0,2 0 0 0 0,-5 15 21 0 0,4-12 7 0 0,2 1-1 0 0,1-1 1 0 0,0 1-1 0 0,2 1 0 0 0,1-1 1 0 0,0 0-1 0 0,2 1 0 0 0,1-1 1 0 0,1 0-1 0 0,1 1 1 0 0,0-1-1 0 0,2 0 0 0 0,1-1 1 0 0,1 1-1 0 0,0-1 0 0 0,2-1 1 0 0,1 1-1 0 0,7 10-6 0 0,-2-5 23 0 0,1 0 1 0 0,1-1-1 0 0,2-1 0 0 0,0-1 1 0 0,2 0-1 0 0,6 4-23 0 0,-14-14-147 0 0,-11-11-3 0 0,0-1 1 0 0,1 1 0 0 0,-1-1-1 0 0,0 1 1 0 0,1-1 0 0 0,-1 0-1 0 0,1 0 1 0 0,0 0 0 0 0,0 0-1 0 0,-1-1 1 0 0,1 1 0 0 0,1-1-1 0 0,-1 0 1 0 0,0 0 0 0 0,0 0-1 0 0,0 0 1 0 0,1 0 0 0 0,-1 0 0 0 0,1-1 149 0 0,8-11-4693 0 0,-9 4-485 0 0,2-1-5775 0 0</inkml:trace>
  <inkml:trace contextRef="#ctx0" brushRef="#br0" timeOffset="2814.531">2426 372 15555 0 0,'0'0'3668'0'0,"0"0"-2268"0"0,0 0-809 0 0,0 0 24 0 0,0 0 115 0 0,0 0 9 0 0,0 0-127 0 0,0 0-147 0 0,0 0-159 0 0,0 0-76 0 0,0 0-22 0 0,0 0-60 0 0,-6 22-27 0 0,-21 71-8 0 0,-30 46 206 0 0,37-85-257 0 0,-6 12-60 0 0,4 0 0 0 0,2 1 0 0 0,-8 55-2 0 0,27-117 3 0 0,-1 0-1 0 0,1 0 0 0 0,0 0 1 0 0,0 0-1 0 0,1 0 0 0 0,-1 0 1 0 0,1 0-1 0 0,0 0 1 0 0,1 0-1 0 0,-1 0 0 0 0,1 0 1 0 0,0 0-1 0 0,0 0 0 0 0,1 0 1 0 0,-1 0-1 0 0,1-1 1 0 0,0 1-1 0 0,1-1 0 0 0,-1 1 1 0 0,1-1-1 0 0,-1 0 0 0 0,1 0 1 0 0,1 0-1 0 0,-1 0 1 0 0,0 0-1 0 0,1-1 0 0 0,0 1 1 0 0,0-1-1 0 0,0 0 0 0 0,0 0 1 0 0,1-1-1 0 0,-1 1 1 0 0,1-1-1 0 0,-1 0 0 0 0,1 0 1 0 0,0-1-1 0 0,0 1 0 0 0,0-1 1 0 0,0 0-1 0 0,0 0 1 0 0,0-1-3 0 0,0 0 14 0 0,1 0 1 0 0,-1 0-1 0 0,0-1 1 0 0,1 0 0 0 0,-1 0-1 0 0,0 0 1 0 0,1-1-1 0 0,-1 0 1 0 0,0 0 0 0 0,0 0-1 0 0,0-1 1 0 0,0 1 0 0 0,-1-1-1 0 0,1 0 1 0 0,-1 0-1 0 0,0-1 1 0 0,0 0 0 0 0,0 1-1 0 0,0-1 1 0 0,0-1-1 0 0,-1 1 1 0 0,3-4-15 0 0,8-48-6459 0 0,-14 39-2145 0 0,-2 12-2176 0 0</inkml:trace>
  <inkml:trace contextRef="#ctx0" brushRef="#br0" timeOffset="3124.854">1975 807 14963 0 0,'0'0'1094'0'0,"0"0"-371"0"0,0 0 46 0 0,0 0 242 0 0,0 0 120 0 0,0 0-63 0 0,0 0-229 0 0,0 0-228 0 0,32-1-167 0 0,104-2-115 0 0,4-9 95 0 0,-25-6-371 0 0,-17 2-3875 0 0,-33 7-7885 0 0,-51 9 3777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2:4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10606 859 776 0 0,'0'0'1443'0'0,"0"0"-229"0"0,0 0 43 0 0,0 0 220 0 0,0 0 218 0 0,0 0 118 0 0,0 0-150 0 0,0 0-300 0 0,0 0-276 0 0,0 0-232 0 0,0-7-172 0 0,0-27 1401 0 0,-6 35 1510 0 0,-8 6-3471 0 0,13-7 132 0 0,30-62 2496 0 0,-11 9-1727 0 0,-42 75-1181 0 0,2 12-285 0 0,17-8-5344 0 0,4-20 420 0 0,0-2-5784 0 0</inkml:trace>
  <inkml:trace contextRef="#ctx0" brushRef="#br0" timeOffset="543.641">10663 1231 2441 0 0,'0'0'1528'0'0,"0"0"-119"0"0,0 0 64 0 0,0 0 250 0 0,0 0 80 0 0,0 0-136 0 0,0 0-269 0 0,0 0-330 0 0,0 0-297 0 0,0 0-174 0 0,0 0-90 0 0,0 0-51 0 0,0 0 11 0 0,-1-7 2327 0 0,-5 22-1568 0 0,12-24 502 0 0,30-41-1134 0 0,-36 49-490 0 0,0 1 34 0 0,0 0 36 0 0,0 0 21 0 0,0 0-29 0 0,-26 18 184 0 0,-5 12-508 0 0,53-38-832 0 0,-10 2 180 0 0,2 0-2328 0 0,-5 1-2977 0 0,1 0-5747 0 0</inkml:trace>
  <inkml:trace contextRef="#ctx0" brushRef="#br0" timeOffset="-32603.729">1209 384 0 0 0,'0'0'420'0'0,"0"0"870"0"0,0 0 482 0 0,0 0 357 0 0,0 0 216 0 0,0 0-53 0 0,0 0-236 0 0,0 0-305 0 0,0 0-349 0 0,0 0-323 0 0,0 0-198 0 0,-18-11-146 0 0,-58-34-83 0 0,-2 25 663 0 0,62 19-1064 0 0,-4 0-94 0 0,0 2 0 0 0,0 0 1 0 0,1 1-1 0 0,-1 1 1 0 0,1 0-1 0 0,-1 2 0 0 0,1 0 1 0 0,1 1-1 0 0,-1 1 0 0 0,1 1 1 0 0,0 1-1 0 0,1 0 0 0 0,0 1 1 0 0,0 1-1 0 0,1 1 1 0 0,-8 7-158 0 0,16-13 13 0 0,1 1-1 0 0,0-1 1 0 0,1 1 0 0 0,0 1 0 0 0,0-1 0 0 0,0 1 0 0 0,1 0 0 0 0,0 0 0 0 0,0 0 0 0 0,1 1 0 0 0,0 0 0 0 0,1 0 0 0 0,0 0 0 0 0,0 0 0 0 0,1 0 0 0 0,0 1 0 0 0,1-1 0 0 0,0 3-13 0 0,0-7 5 0 0,1 1 1 0 0,1-1-1 0 0,-1 1 0 0 0,1-1 1 0 0,-1 1-1 0 0,2-1 0 0 0,-1 0 1 0 0,0 1-1 0 0,1-1 0 0 0,0 0 1 0 0,1 0-1 0 0,-1 0 0 0 0,1 0 1 0 0,0 0-1 0 0,0-1 0 0 0,0 1 1 0 0,0-1-1 0 0,1 0 0 0 0,0 0 1 0 0,0 0-1 0 0,0-1 0 0 0,0 1 1 0 0,1-1-1 0 0,0 0-5 0 0,5 3 74 0 0,0-1 0 0 0,0-1 0 0 0,0 0 0 0 0,1-1 1 0 0,-1 0-1 0 0,1 0 0 0 0,0-1 0 0 0,0 0 0 0 0,0-1 0 0 0,0 0 0 0 0,0-1 0 0 0,0-1 0 0 0,0 1 1 0 0,1-2-1 0 0,-1 1 0 0 0,-1-2 0 0 0,1 1 0 0 0,0-1 0 0 0,-1-1 0 0 0,1 0 0 0 0,-1-1 0 0 0,0 0 1 0 0,-1 0-1 0 0,1-1 0 0 0,-1 0 0 0 0,0-1 0 0 0,0 0 0 0 0,5-6-74 0 0,35-30 288 0 0,-3-1 0 0 0,-1-3 0 0 0,30-43-288 0 0,-45 46 147 0 0,-28 74-254 0 0,-2-1 188 0 0,-1-11-62 0 0,0 0 0 0 0,2 0-1 0 0,0-1 1 0 0,1 1-1 0 0,1-1 1 0 0,0 1-1 0 0,2-1 1 0 0,2 7-19 0 0,93 157 90 0 0,-98-178-179 0 0,0 0-1 0 0,1 1 1 0 0,-1-1 0 0 0,1 0-1 0 0,-1-1 1 0 0,1 1-1 0 0,0 0 1 0 0,0-1-1 0 0,0 1 1 0 0,1-1-1 0 0,-1 0 1 0 0,0 0-1 0 0,1-1 1 0 0,0 1 0 0 0,-1-1-1 0 0,1 1 1 0 0,0-1-1 0 0,0 0 1 0 0,-1 0-1 0 0,1-1 1 0 0,0 1-1 0 0,0-1 1 0 0,0 0 0 0 0,0 0-1 0 0,0 0 1 0 0,0-1-1 0 0,2 0 90 0 0,25-15-3597 0 0,-14-2-4712 0 0,-16 17 7116 0 0,8-7-9841 0 0</inkml:trace>
  <inkml:trace contextRef="#ctx0" brushRef="#br0" timeOffset="-32244.146">1568 34 12731 0 0,'0'0'1337'0'0,"0"0"-358"0"0,0 0-107 0 0,0 0 131 0 0,0 0 160 0 0,0 0 37 0 0,0 0-143 0 0,0 0-170 0 0,0 0-105 0 0,0 0-71 0 0,0 0-91 0 0,0 0-61 0 0,31 10-92 0 0,100 36-102 0 0,-126-44-333 0 0,0-1-1 0 0,0 1 1 0 0,0 0-1 0 0,0 0 1 0 0,0 1-1 0 0,-1 0 0 0 0,1-1 1 0 0,-1 1-1 0 0,0 1 1 0 0,0-1-1 0 0,0 1 1 0 0,0-1-1 0 0,-1 1 1 0 0,1 0-1 0 0,-1 1 1 0 0,1 0-32 0 0,3 6 66 0 0,8 14-29 0 0,0 0 1 0 0,-2 1-1 0 0,-1 0 1 0 0,-1 1-1 0 0,-1 1 1 0 0,-2-1 0 0 0,0 2-1 0 0,-2-1 1 0 0,-1 1-1 0 0,-2 0 1 0 0,0 0-1 0 0,-2 0 1 0 0,-2 14-38 0 0,0-24-119 0 0,-2-1 1 0 0,1 0-1 0 0,-2 0 1 0 0,-1 0-1 0 0,0 0 0 0 0,-1 0 1 0 0,-1-1-1 0 0,0 0 1 0 0,-1 0-1 0 0,-1-1 1 0 0,-1 0-1 0 0,-1-1 1 0 0,-2 2 118 0 0,-43 50-3104 0 0,-7-9-3336 0 0,43-42-1681 0 0</inkml:trace>
  <inkml:trace contextRef="#ctx0" brushRef="#br0" timeOffset="-31914.235">476 16 0 0 0,'0'0'1432'0'0,"0"0"381"0"0,0 0 223 0 0,0 0 125 0 0,0 0 20 0 0,0 0-55 0 0,0 0-240 0 0,0 0-331 0 0,0 0-352 0 0,0 0-287 0 0,0 0-165 0 0,0 0-127 0 0,0 0-60 0 0,-33 5-32 0 0,-103 23-34 0 0,132-27-465 0 0,0 0 1 0 0,0 0-1 0 0,1 1 0 0 0,-1-1 1 0 0,1 1-1 0 0,-1 0 1 0 0,1 0-1 0 0,0 0 1 0 0,0 0-1 0 0,0 0 0 0 0,0 1 1 0 0,0-1-1 0 0,0 1 1 0 0,1 0-1 0 0,-1 0 1 0 0,1 0-1 0 0,0 0 0 0 0,0 0 1 0 0,0 1-1 0 0,0-1 1 0 0,0 1-1 0 0,1-1 1 0 0,-1 3-34 0 0,-5 11 182 0 0,-7 10 15 0 0,1 2-1 0 0,1 0 1 0 0,2 0 0 0 0,1 1 0 0 0,1 0 0 0 0,1 0 0 0 0,2 1 0 0 0,2 0 0 0 0,0 0 0 0 0,2 0 0 0 0,1 0 0 0 0,2 1 0 0 0,2 6-197 0 0,0-16 89 0 0,2 0 0 0 0,0 0-1 0 0,1 0 1 0 0,2-1 0 0 0,0 0 0 0 0,1-1-1 0 0,1 0 1 0 0,0-1 0 0 0,2 0 0 0 0,0 0-1 0 0,2-2 1 0 0,0 0 0 0 0,0 0-1 0 0,2-2 1 0 0,6 5-89 0 0,133 83-2254 0 0,-71-66-2273 0 0,2-11-3283 0 0,-65-22-2719 0 0</inkml:trace>
  <inkml:trace contextRef="#ctx0" brushRef="#br0" timeOffset="-29680.301">2352 321 3361 0 0,'0'0'1387'0'0,"0"0"-442"0"0,0 0-205 0 0,0 0 203 0 0,0 0 426 0 0,0 0 379 0 0,0 0 116 0 0,0 0-149 0 0,0 0-281 0 0,0 0-278 0 0,30-19-185 0 0,100-59-117 0 0,-26 28 639 0 0,33-1 285 0 0,91-45-116 0 0,-191 70-595 0 0,-37 26-849 0 0,0 0-12 0 0,0 0-6 0 0,0 0-30 0 0,0 0-22 0 0,0 0-17 0 0,-2 23-62 0 0,-46 340 388 0 0,27-150-318 0 0,-11 225 44 0 0,31-395-163 0 0,12 87-21 0 0,-11-130 80 0 0,0-1 1 0 0,0 1-1 0 0,0 0 0 0 0,1 0 1 0 0,-1 0-1 0 0,0 0 0 0 0,0-1 1 0 0,0 1-1 0 0,1 0 0 0 0,-1 0 1 0 0,0 0-1 0 0,0 0 0 0 0,1 0 1 0 0,-1 0-1 0 0,0-1 0 0 0,1 1 0 0 0,-1 0 1 0 0,0 0-1 0 0,0 0 0 0 0,1 0 1 0 0,-1 0-1 0 0,0 0 0 0 0,0 0 1 0 0,1 0-1 0 0,-1 0-79 0 0,-3-6 10 0 0,0-1 0 0 0,0 1 0 0 0,-1 0 1 0 0,0 0-1 0 0,0 0 0 0 0,-1 1 0 0 0,0-1 0 0 0,0 1 0 0 0,0 0 0 0 0,0 0 1 0 0,-1 1-1 0 0,0 0 0 0 0,0 0 0 0 0,0 0 0 0 0,0 1 0 0 0,0-1 0 0 0,-1 2 1 0 0,0-1-1 0 0,1 1 0 0 0,-4-1-10 0 0,-9-2-37 0 0,-1 0 1 0 0,0 1 0 0 0,0 1 0 0 0,0 1-1 0 0,0 1 1 0 0,0 1 0 0 0,0 1-1 0 0,0 0 1 0 0,0 2 0 0 0,0 0 0 0 0,0 1-1 0 0,0 1 1 0 0,1 1 0 0 0,-6 3 36 0 0,25-9 0 0 0,-30 16-263 0 0,29-16 232 0 0,1 0-1 0 0,-1 0 1 0 0,1 0 0 0 0,-1 1 0 0 0,1-1-1 0 0,-1 0 1 0 0,1 0 0 0 0,0 1 0 0 0,-1-1-1 0 0,1 0 1 0 0,-1 1 0 0 0,1-1-1 0 0,0 0 1 0 0,-1 1 0 0 0,1-1 0 0 0,0 1-1 0 0,-1-1 1 0 0,1 0 0 0 0,0 1-1 0 0,0-1 1 0 0,-1 1 0 0 0,1-1 0 0 0,0 1-1 0 0,0-1 1 0 0,0 1 0 0 0,0-1 0 0 0,0 1-1 0 0,0-1 1 0 0,0 1 0 0 0,0-1-1 0 0,0 1 1 0 0,0-1 0 0 0,0 1 0 0 0,0-1-1 0 0,0 1 1 0 0,0-1 0 0 0,0 1-1 0 0,0-1 1 0 0,0 1 0 0 0,1-1 0 0 0,-1 1-1 0 0,0-1 1 0 0,0 1 0 0 0,1-1 0 0 0,-1 0-1 0 0,0 1 1 0 0,1-1 0 0 0,-1 1-1 0 0,0-1 1 0 0,1 0 0 0 0,-1 1 0 0 0,1-1-1 0 0,-1 0 1 0 0,0 0 0 0 0,1 1-1 0 0,-1-1 1 0 0,1 0 0 0 0,-1 0 0 0 0,1 1-1 0 0,-1-1 1 0 0,1 0 0 0 0,-1 0-1 0 0,1 0 1 0 0,-1 0 31 0 0,27 5-2169 0 0,-15-5-1850 0 0,-4 0-5967 0 0</inkml:trace>
  <inkml:trace contextRef="#ctx0" brushRef="#br0" timeOffset="-29079.693">2558 546 5777 0 0,'0'0'2289'0'0,"0"0"-937"0"0,0 0-178 0 0,0 0 389 0 0,0 0 316 0 0,0 0 37 0 0,0 0-234 0 0,0 0-345 0 0,32-8-330 0 0,100-25-235 0 0,182-36 2161 0 0,-239 39-2386 0 0,-74 30-530 0 0,0 0 1 0 0,-1-1-1 0 0,1 1 1 0 0,-1 0-1 0 0,1 0 1 0 0,0-1-1 0 0,-1 1 0 0 0,1 0 1 0 0,-1 0-1 0 0,1 0 1 0 0,0 0-1 0 0,-1 0 1 0 0,1 0-1 0 0,0 0 0 0 0,-1 0 1 0 0,1 0-1 0 0,0 0 1 0 0,-1 0-1 0 0,1 0 1 0 0,0 0-1 0 0,-1 0 1 0 0,1 1-1 0 0,0-1 0 0 0,-1 0 1 0 0,1 0-1 0 0,-1 1 1 0 0,1-1-1 0 0,-1 1 1 0 0,1-1-1 0 0,-1 0 1 0 0,1 1-1 0 0,-1-1 0 0 0,1 1 1 0 0,-1-1-1 0 0,1 1 1 0 0,-1-1-1 0 0,0 1 1 0 0,1-1-1 0 0,-1 1 1 0 0,0 0-1 0 0,1-1 0 0 0,-1 1 1 0 0,0 0-1 0 0,0-1 1 0 0,0 1-1 0 0,0-1 1 0 0,0 1-1 0 0,1 0 1 0 0,-1-1-1 0 0,0 1 0 0 0,0 0 1 0 0,-1-1-1 0 0,1 1 1 0 0,0 0-1 0 0,0-1 1 0 0,0 1-1 0 0,0 0 1 0 0,-1-1-1 0 0,1 1 0 0 0,0 0 1 0 0,0-1-1 0 0,-1 1 1 0 0,1-1-1 0 0,0 1 1 0 0,-1-1-1 0 0,1 1 1 0 0,-1-1-1 0 0,1 1 0 0 0,-1-1-17 0 0,0 16-82 0 0,13 158 543 0 0,-2-43-203 0 0,-10-130-327 0 0,0-1-70 0 0,0 0-80 0 0,0 0-142 0 0,0 5-2230 0 0,0 0-6771 0 0,0-4-2413 0 0</inkml:trace>
  <inkml:trace contextRef="#ctx0" brushRef="#br0" timeOffset="-28704.053">3423 921 5777 0 0,'0'0'3912'0'0,"0"0"-1653"0"0,0 0-813 0 0,0 0-11 0 0,0 0 181 0 0,0 0 12 0 0,0 0-202 0 0,0 0-362 0 0,0 0-369 0 0,0 0-242 0 0,0 0-51 0 0,0 0 50 0 0,0 0 51 0 0,4 6 22 0 0,16 63 589 0 0,-18-26-698 0 0,-13 90-191 0 0,-6-107-1417 0 0,6-27-8596 0 0,8-2-1635 0 0</inkml:trace>
  <inkml:trace contextRef="#ctx0" brushRef="#br0" timeOffset="-28493.939">3420 328 15835 0 0,'0'0'937'0'0,"0"0"-833"0"0,0 0-408 0 0,0 0-17 0 0,0 0 185 0 0,0 0 240 0 0,0 0 8 0 0,0 0-128 0 0,0 0-256 0 0,0 0-472 0 0,0 0-544 0 0,0 0-2081 0 0,82 192-7273 0 0</inkml:trace>
  <inkml:trace contextRef="#ctx0" brushRef="#br0" timeOffset="-28131.729">3637 1212 7266 0 0,'0'0'3112'0'0,"0"0"-1738"0"0,0 0-403 0 0,0 0 326 0 0,0 0 290 0 0,0 0 107 0 0,0 0-140 0 0,0 0-357 0 0,0 0-331 0 0,0 0-241 0 0,0 0-165 0 0,0 0-74 0 0,0 0-49 0 0,15-24-39 0 0,46-78-36 0 0,-11-11 414 0 0,-10 26-379 0 0,1 181-852 0 0,-38-89 566 0 0,-1 0 1 0 0,1 0 0 0 0,0 0-1 0 0,0-1 1 0 0,0 1 0 0 0,0-1-1 0 0,1 0 1 0 0,0 0 0 0 0,0 0-1 0 0,0-1 1 0 0,0 1 0 0 0,0-1-1 0 0,1 0 1 0 0,0 0 0 0 0,-1 0-1 0 0,1-1 1 0 0,0 0 0 0 0,0 0-1 0 0,1 0 1 0 0,-1 0 0 0 0,0-1-1 0 0,1 0 1 0 0,-1 0 0 0 0,3-1-12 0 0,-4 1 81 0 0,1-1 0 0 0,0 0 1 0 0,0-1-1 0 0,0 0 0 0 0,0 1 1 0 0,-1-1-1 0 0,1-1 0 0 0,0 1 0 0 0,-1-1 1 0 0,1 0-1 0 0,-1 0 0 0 0,1 0 1 0 0,-1 0-1 0 0,0-1 0 0 0,0 0 0 0 0,0 0 1 0 0,0 0-1 0 0,-1 0 0 0 0,1-1 1 0 0,-1 1-1 0 0,0-1 0 0 0,0 0 1 0 0,0 0-1 0 0,1-2-81 0 0,37-122-334 0 0,-31 115-2069 0 0,0 11-7536 0 0,-6 2-1760 0 0</inkml:trace>
  <inkml:trace contextRef="#ctx0" brushRef="#br0" timeOffset="-27508.38">4439 781 7258 0 0,'0'0'3702'0'0,"0"0"-1151"0"0,0 0-489 0 0,0 0-98 0 0,0 0-137 0 0,0 0-305 0 0,0 0-369 0 0,0 0-358 0 0,0 0-292 0 0,0 0-188 0 0,0 0-138 0 0,0 0-65 0 0,0 0-44 0 0,-16 6-27 0 0,-54 23-15 0 0,66-27-26 0 0,0 0 0 0 0,0 1 0 0 0,0-1 0 0 0,0 1 0 0 0,1 0 0 0 0,-1 0 1 0 0,1 0-1 0 0,-1 1 0 0 0,1-1 0 0 0,0 1 0 0 0,1 0 0 0 0,-1 0 0 0 0,1 0 0 0 0,-1 0 0 0 0,1 0 0 0 0,0 1 1 0 0,0 1-1 0 0,-2 4-2 0 0,0-5-7 0 0,1 1 0 0 0,0-1 0 0 0,1 1-1 0 0,-1 0 1 0 0,1 0 0 0 0,0 0 0 0 0,0 0 0 0 0,1 0 0 0 0,0 1 0 0 0,0-1 0 0 0,1 0 0 0 0,-1 0 0 0 0,1 1-1 0 0,1-1 1 0 0,-1 1 0 0 0,1-1 0 0 0,0 0 0 0 0,1 0 0 0 0,-1 0 0 0 0,1 0 0 0 0,0 0 0 0 0,1 0 0 0 0,-1 0 0 0 0,1 0-1 0 0,1-1 1 0 0,-1 0 0 0 0,1 1 0 0 0,-1-1 0 0 0,2 0 0 0 0,-1-1 0 0 0,0 1 0 0 0,1-1 0 0 0,0 0 0 0 0,0 0-1 0 0,0 0 1 0 0,1-1 0 0 0,-1 0 0 0 0,1 0 0 0 0,3 1 9 0 0,1-1 63 0 0,0-1 0 0 0,1 0 0 0 0,-1-1 0 0 0,0 0 0 0 0,1 0 0 0 0,0-1 1 0 0,-1-1-1 0 0,1 1 0 0 0,-1-2 0 0 0,0 0 0 0 0,1 0 0 0 0,-1-1 0 0 0,0 0 0 0 0,0 0 0 0 0,0-1 0 0 0,-1-1 0 0 0,0 0 0 0 0,1 0 0 0 0,-1 0 0 0 0,-1-1 1 0 0,1-1-1 0 0,-1 0 0 0 0,5-5-63 0 0,13-14 232 0 0,-1-1 0 0 0,-2-1 1 0 0,0 0-1 0 0,-2-2 0 0 0,-2-1 1 0 0,5-9-233 0 0,-19 31 24 0 0,19-28-18 0 0,-1-1 0 0 0,-2-1 0 0 0,-2-1 1 0 0,-1-1-1 0 0,-2 0 0 0 0,-2-1 0 0 0,-2 0 1 0 0,-2-1-1 0 0,-2-1 0 0 0,-1-3-6 0 0,-6 25-53 0 0,0 1 0 0 0,-2-1 0 0 0,-1 1 0 0 0,0-1 0 0 0,-2 1 0 0 0,-1 0-1 0 0,-4-13 54 0 0,8 29-13 0 0,-1-1 1 0 0,0 1-1 0 0,0 0 0 0 0,-1 0 0 0 0,0 0 0 0 0,1 0 0 0 0,-2 0 0 0 0,1 1 1 0 0,0 0-1 0 0,-1-1 0 0 0,0 1 0 0 0,0 0 0 0 0,0 1 0 0 0,-1-1 0 0 0,1 1 0 0 0,-1 0 1 0 0,0 0-1 0 0,0 0 0 0 0,0 0 0 0 0,0 1 0 0 0,0 0 0 0 0,0 0 0 0 0,-1 1 1 0 0,1-1-1 0 0,-1 1 0 0 0,1 0 0 0 0,-1 1 0 0 0,1-1 0 0 0,-1 1 0 0 0,0 0 0 0 0,-1 1 14 0 0,-3 2-10 0 0,0 1 0 0 0,1 0 0 0 0,-1 0 0 0 0,1 1 1 0 0,0 0-1 0 0,1 1 0 0 0,-1 0 0 0 0,1 0 1 0 0,0 1-1 0 0,1 0 0 0 0,0 1 0 0 0,0-1 1 0 0,0 1-1 0 0,1 1 0 0 0,0-1 0 0 0,1 1 1 0 0,0 0-1 0 0,0 0 0 0 0,1 1 0 0 0,0-1 1 0 0,0 1-1 0 0,1 0 0 0 0,-1 6 9 0 0,-1 4 17 0 0,0-1 0 0 0,2 1 0 0 0,0 0 0 0 0,1 0 0 0 0,0 1 0 0 0,2-1 0 0 0,1 0 0 0 0,0 1 0 0 0,2-1 0 0 0,0 0 0 0 0,1 0 0 0 0,1-1 0 0 0,1 1 0 0 0,1-1 0 0 0,0 0 1 0 0,2-1-1 0 0,0 1-17 0 0,24 40 192 0 0,3-1 1 0 0,2-3 0 0 0,2-1 0 0 0,3-1 0 0 0,28 24-193 0 0,116 121 761 0 0,-182-213-2041 0 0,1 2-8824 0 0,-6 9-1862 0 0</inkml:trace>
  <inkml:trace contextRef="#ctx0" brushRef="#br0" timeOffset="-22164.292">8747 752 2072 0 0,'0'0'3376'0'0,"0"0"-1332"0"0,0 0-582 0 0,0 0 133 0 0,0 0 267 0 0,0 0 121 0 0,0 0-155 0 0,0 0-398 0 0,0 0-374 0 0,0 0-260 0 0,0 0-188 0 0,0 0-62 0 0,-17-12-55 0 0,-57-37-47 0 0,72 47-399 0 0,-1 0 1 0 0,0 0-1 0 0,0 1 1 0 0,1-1-1 0 0,-1 1 1 0 0,0 0-1 0 0,0 0 1 0 0,-1 0 0 0 0,1 0-1 0 0,0 0 1 0 0,0 1-1 0 0,0 0 1 0 0,0-1-1 0 0,-1 1 1 0 0,1 0-1 0 0,0 1 1 0 0,0-1-1 0 0,0 0 1 0 0,0 1 0 0 0,-1 0-1 0 0,1 0-45 0 0,-11 2 221 0 0,-4 2-146 0 0,0 1-1 0 0,0 0 0 0 0,1 1 1 0 0,0 1-1 0 0,0 1 0 0 0,0 0 1 0 0,2 2-1 0 0,-1-1 0 0 0,1 2 1 0 0,1 0-1 0 0,0 1 0 0 0,0 0 1 0 0,2 1-1 0 0,-1 1 0 0 0,2 0 1 0 0,0 0-1 0 0,1 1 0 0 0,0 1 1 0 0,-3 9-75 0 0,9-18-10 0 0,1 1 1 0 0,0 0-1 0 0,0 0 1 0 0,1 1 0 0 0,0-1-1 0 0,1 1 1 0 0,0-1 0 0 0,0 1-1 0 0,1-1 1 0 0,0 1 0 0 0,1-1-1 0 0,1 9 10 0 0,-1-15 0 0 0,0 0 0 0 0,0 0-1 0 0,0 0 1 0 0,1 1-1 0 0,-1-1 1 0 0,1-1 0 0 0,0 1-1 0 0,0 0 1 0 0,0 0-1 0 0,0-1 1 0 0,1 1-1 0 0,-1-1 1 0 0,1 1 0 0 0,-1-1-1 0 0,1 0 1 0 0,0 0-1 0 0,0 0 1 0 0,0-1-1 0 0,0 1 1 0 0,0-1 0 0 0,0 0-1 0 0,0 1 1 0 0,1-1-1 0 0,-1-1 1 0 0,0 1 0 0 0,4 0 0 0 0,89 2 387 0 0,-77-7-293 0 0,0-2 0 0 0,0 0 0 0 0,-1-1 0 0 0,0-1 0 0 0,-1-1 0 0 0,0 0 0 0 0,0-2 0 0 0,6-5-94 0 0,15-10 132 0 0,-2-2 1 0 0,-2-2 0 0 0,0-1-1 0 0,-2-2 1 0 0,-1-1-1 0 0,-2-1 1 0 0,8-16-133 0 0,11-14 247 0 0,-48 63-202 0 0,0 2-17 0 0,0 0-31 0 0,0 5-41 0 0,-13 138 163 0 0,30 44-116 0 0,-6-144-87 0 0,3 0 0 0 0,1-1 1 0 0,2-1-1 0 0,7 11 84 0 0,-4-28-357 0 0,-12-15-1785 0 0,-3-2-3989 0 0,-3-6-3960 0 0</inkml:trace>
  <inkml:trace contextRef="#ctx0" brushRef="#br0" timeOffset="-21858.397">9266 892 13251 0 0,'0'0'873'0'0,"0"0"-198"0"0,0 0 199 0 0,0 0 294 0 0,0 0 158 0 0,0 0-70 0 0,0 0-248 0 0,-5 32-297 0 0,-17 100-240 0 0,8-52-104 0 0,10-58-520 0 0,0 0 0 0 0,1 1-1 0 0,0-1 1 0 0,2 1 0 0 0,1-1-1 0 0,1 1 1 0 0,1-1 153 0 0,-1-7-2271 0 0,0-8-7584 0 0,-1-7 1074 0 0</inkml:trace>
  <inkml:trace contextRef="#ctx0" brushRef="#br0" timeOffset="-21474.673">9165 958 8826 0 0,'0'0'2480'0'0,"0"0"-490"0"0,0 0-316 0 0,0 0-207 0 0,0 0-196 0 0,0 0-231 0 0,0 0-230 0 0,0 0-193 0 0,0 0-160 0 0,0 0-82 0 0,0 0-40 0 0,0 0-34 0 0,0 0-10 0 0,33-19-3 0 0,101-57-35 0 0,-133 74-242 0 0,0 1-1 0 0,1-1 1 0 0,-1 1-1 0 0,0-1 1 0 0,1 1-1 0 0,-1 0 1 0 0,1 0-1 0 0,0 0 1 0 0,-1 0-1 0 0,1 0 1 0 0,0 0-1 0 0,0 0 1 0 0,0 0-1 0 0,-1 1 0 0 0,1-1 1 0 0,0 1-1 0 0,0-1 1 0 0,0 1-1 0 0,0 0 1 0 0,0 0-1 0 0,0-1 1 0 0,0 1-1 0 0,0 1 1 0 0,0-1-1 0 0,0 0 1 0 0,0 1-1 0 0,0-1 1 0 0,0 1-1 0 0,0-1 1 0 0,1 1-11 0 0,2 3 59 0 0,-3-3-43 0 0,0 0 0 0 0,1 1 1 0 0,-1-1-1 0 0,0 0 0 0 0,0 1 0 0 0,0 0 0 0 0,0-1 1 0 0,0 1-1 0 0,-1 0 0 0 0,1 0 0 0 0,0 0 1 0 0,-1 0-1 0 0,1 0 0 0 0,-1 0 0 0 0,0 0 0 0 0,0 1 1 0 0,0-1-1 0 0,0 0 0 0 0,0 1 0 0 0,0-1 1 0 0,-1 1-1 0 0,1-1 0 0 0,-1 1 0 0 0,0-1 0 0 0,0 1 1 0 0,0-1-1 0 0,0 1 0 0 0,0-1 0 0 0,0 1 1 0 0,-1 0-1 0 0,1-1 0 0 0,-1 0 0 0 0,1 1 0 0 0,-1-1 1 0 0,-1 2-17 0 0,-48 78 366 0 0,43-72-352 0 0,-77 75 241 0 0,83-84-254 0 0,1-1 0 0 0,-1 1 0 0 0,0-1-1 0 0,0 1 1 0 0,0 0 0 0 0,0 0 0 0 0,1 0 0 0 0,-1-1 0 0 0,0 1 0 0 0,0 0 0 0 0,1 0 0 0 0,-1 0 0 0 0,1 0 0 0 0,-1 0-1 0 0,1 0 1 0 0,0 0 0 0 0,-1 0 0 0 0,1 0 0 0 0,0 0 0 0 0,0 1 0 0 0,-1-1 0 0 0,1 0 0 0 0,0 0 0 0 0,0 0 0 0 0,0 0 0 0 0,0 0-1 0 0,1 0 1 0 0,-1 0 0 0 0,0 0 0 0 0,0 1 0 0 0,1-1 0 0 0,-1 0 0 0 0,0 0 0 0 0,1 0 0 0 0,-1 0 0 0 0,1 0 0 0 0,0 0-1 0 0,-1 0 1 0 0,1-1 0 0 0,0 1 0 0 0,-1 0 0 0 0,1 0 0 0 0,0 0 0 0 0,0-1 0 0 0,0 1 0 0 0,0 0 0 0 0,0-1 0 0 0,0 1-1 0 0,0-1 1 0 0,0 1 0 0 0,0-1 0 0 0,0 1 0 0 0,0-1 0 0 0,0 0 0 0 0,0 0 0 0 0,0 1 0 0 0,1-1-1 0 0,47 16 99 0 0,-39-14-83 0 0,0 0 0 0 0,-1 1 0 0 0,1 0 0 0 0,-1 0 0 0 0,1 1-1 0 0,-1 1 1 0 0,-1-1 0 0 0,1 1 0 0 0,-1 1 0 0 0,1 0 0 0 0,-1 0 0 0 0,-1 1 0 0 0,1-1-1 0 0,-1 2 1 0 0,4 5-16 0 0,-8-7 61 0 0,-1 0-1 0 0,0 0 0 0 0,-1 0 1 0 0,0-1-1 0 0,0 2 1 0 0,0-1-1 0 0,0 0 0 0 0,-1 0 1 0 0,0 0-1 0 0,0 0 1 0 0,-1 0-1 0 0,0 0 0 0 0,0 0 1 0 0,0 0-1 0 0,-1 0 1 0 0,0 0-1 0 0,0 0 0 0 0,0 0 1 0 0,-1-1-1 0 0,0 1 0 0 0,-1 2-60 0 0,-2-1 60 0 0,0 1-1 0 0,0-1 1 0 0,0-1-1 0 0,-1 1 0 0 0,0-1 1 0 0,0 0-1 0 0,0 0 0 0 0,-1-1 1 0 0,0 0-1 0 0,0-1 1 0 0,0 1-1 0 0,-1-2 0 0 0,1 1 1 0 0,-1-1-1 0 0,0 0 0 0 0,0-1 1 0 0,0 0-1 0 0,0-1 1 0 0,0 0-1 0 0,-1 0 0 0 0,1-1 1 0 0,0 0-1 0 0,-8-1-59 0 0,-92-13-223 0 0,45-23-3185 0 0,55 31 1563 0 0,1 1-5640 0 0,4 1-4453 0 0</inkml:trace>
  <inkml:trace contextRef="#ctx0" brushRef="#br0" timeOffset="-23444.863">7943 590 0 0 0,'0'0'1419'0'0,"0"0"357"0"0,0 0 83 0 0,0 0 40 0 0,0 0-17 0 0,0 0 7 0 0,0 0 24 0 0,0 0-67 0 0,0 0-160 0 0,0 0-279 0 0,4-1-316 0 0,8-4-328 0 0,-23 4 205 0 0,-169 42 1603 0 0,-72 28-881 0 0,199-50-1388 0 0,75-5-563 0 0,147 4 344 0 0,-131-16-62 0 0,68 15-30 0 0,-105-15 16 0 0,0-1 1 0 0,-1 1 0 0 0,1-1-1 0 0,0 1 1 0 0,-1 0-1 0 0,1 0 1 0 0,-1-1 0 0 0,1 1-1 0 0,-1 0 1 0 0,0 0 0 0 0,0 0-1 0 0,0-1 1 0 0,0 1-1 0 0,0 0 1 0 0,0 0 0 0 0,0 0-1 0 0,-1-1 1 0 0,1 1 0 0 0,-1 0-1 0 0,1 0 1 0 0,-1-1 0 0 0,0 1-1 0 0,1 0 1 0 0,-1-1-1 0 0,0 1 1 0 0,0-1 0 0 0,0 1-1 0 0,0-1 1 0 0,-1 1 0 0 0,1-1-1 0 0,0 0 1 0 0,-1 0-1 0 0,1 0 1 0 0,-1 1 0 0 0,1-1-1 0 0,-1-1 1 0 0,1 1 0 0 0,-1 0-1 0 0,1 0 1 0 0,-1 0-1 0 0,0-1 1 0 0,0 1 0 0 0,0-1-8 0 0,-103 67 124 0 0,78-52-109 0 0,0 1 0 0 0,2 1 1 0 0,0 1-1 0 0,1 1 0 0 0,1 1 1 0 0,0 2-16 0 0,22-21-3 0 0,-1 1 0 0 0,1-1 1 0 0,0 0-1 0 0,0 1 0 0 0,0-1 0 0 0,0 1 1 0 0,0-1-1 0 0,0 1 0 0 0,0-1 1 0 0,0 1-1 0 0,1 0 0 0 0,-1-1 0 0 0,1 1 1 0 0,-1 0-1 0 0,1 0 0 0 0,0-1 1 0 0,0 1-1 0 0,-1 0 0 0 0,1 0 0 0 0,0 0 1 0 0,1-1-1 0 0,-1 1 0 0 0,0 0 1 0 0,0 0-1 0 0,1 0 0 0 0,-1-1 0 0 0,1 1 1 0 0,0 0-1 0 0,-1-1 0 0 0,1 1 1 0 0,0-1-1 0 0,0 1 0 0 0,0-1 0 0 0,0 1 1 0 0,0-1-1 0 0,1 1 0 0 0,-1-1 1 0 0,0 0-1 0 0,1 0 0 0 0,-1 0 0 0 0,0 1 1 0 0,2-1 2 0 0,72 29 94 0 0,-59-28-83 0 0,1 0 1 0 0,0-1-1 0 0,1-1 0 0 0,-1-1 1 0 0,0 0-1 0 0,-1-1 1 0 0,10-3-12 0 0,23-29-1500 0 0,-30-1-7589 0 0,-16 30-80 0 0</inkml:trace>
  <inkml:trace contextRef="#ctx0" brushRef="#br0" timeOffset="-23052.559">7812 340 8786 0 0,'0'0'1640'0'0,"0"0"-302"0"0,0 0-94 0 0,0 0 150 0 0,0 0 89 0 0,0 0-59 0 0,0 0-272 0 0,0 0-398 0 0,0 0-241 0 0,0 0-89 0 0,0 0-25 0 0,0 0 12 0 0,0 0 26 0 0,-8 17 14 0 0,-26 55-7 0 0,13 20 896 0 0,20-67-1041 0 0,-25 567 1468 0 0,-23-342-1688 0 0,39-195-146 0 0,10-54 26 0 0,0-1-3 0 0,21 5-550 0 0,-16-5-4322 0 0,-4-1-5124 0 0,-1 1-37 0 0</inkml:trace>
  <inkml:trace contextRef="#ctx0" brushRef="#br0" timeOffset="-25132.339">6267 675 0 0 0,'0'0'928'0'0,"0"0"983"0"0,0 0 616 0 0,0 0 249 0 0,0 0-117 0 0,0 0-428 0 0,0 0-489 0 0,0 0-451 0 0,8-8-331 0 0,21-25-147 0 0,-28 32-755 0 0,-1 0-1 0 0,0 0 0 0 0,0 0 1 0 0,0 0-1 0 0,0 0 0 0 0,0-1 1 0 0,-1 1-1 0 0,1 0 0 0 0,0 0 1 0 0,0 0-1 0 0,-1 0 0 0 0,1 0 1 0 0,-1 0-1 0 0,1 0 0 0 0,-1 0 1 0 0,1 0-1 0 0,-1 0 0 0 0,0 1 1 0 0,1-1-1 0 0,-1 0 0 0 0,0 0 1 0 0,0 0-1 0 0,1 1 0 0 0,-1-1 1 0 0,0 0-1 0 0,0 1 0 0 0,0-1 1 0 0,0 1-1 0 0,0-1 0 0 0,0 1 1 0 0,0-1-1 0 0,0 1 0 0 0,0 0 1 0 0,0 0-1 0 0,0-1 0 0 0,0 1 0 0 0,0 0 1 0 0,-1 0-1 0 0,1 0-57 0 0,-2-1 177 0 0,-10-1-113 0 0,1 0 0 0 0,-1 0 0 0 0,1 2 0 0 0,-1-1 0 0 0,0 2 0 0 0,1 0 0 0 0,-1 0 0 0 0,1 1 0 0 0,-1 1 0 0 0,1 0 0 0 0,0 0 0 0 0,0 1-1 0 0,0 1 1 0 0,1 0 0 0 0,0 1 0 0 0,0 0 0 0 0,0 0 0 0 0,0 1 0 0 0,1 1 0 0 0,0 0 0 0 0,1 0 0 0 0,0 1 0 0 0,0 0 0 0 0,-7 10-64 0 0,6-6 3 0 0,1-1 0 0 0,0 1 0 0 0,1 1 0 0 0,1-1 0 0 0,0 2 0 0 0,0-1 0 0 0,2 1 0 0 0,-1-1 0 0 0,2 1 0 0 0,0 1 0 0 0,1-1 0 0 0,1 1 0 0 0,0-1-1 0 0,1 1 1 0 0,1 0 0 0 0,0-1 0 0 0,1 1 0 0 0,2 12-3 0 0,-2-22 26 0 0,0-1-1 0 0,0 1 0 0 0,1 0 1 0 0,-1 0-1 0 0,1-1 0 0 0,0 1 0 0 0,1-1 1 0 0,-1 0-1 0 0,1 0 0 0 0,0 0 1 0 0,1 0-1 0 0,-1 0 0 0 0,1 0 0 0 0,0-1 1 0 0,0 0-1 0 0,0 0 0 0 0,0 0 1 0 0,1 0-1 0 0,0-1 0 0 0,0 1 1 0 0,0-1-1 0 0,0 0 0 0 0,0-1 0 0 0,1 1 1 0 0,-1-1-1 0 0,1 0 0 0 0,-1-1 1 0 0,1 1-1 0 0,0-1 0 0 0,1 0-25 0 0,-4-1 38 0 0,3 0 70 0 0,1 1-1 0 0,0-1 1 0 0,0-1 0 0 0,0 1 0 0 0,-1-1 0 0 0,1 0-1 0 0,0-1 1 0 0,-1 1 0 0 0,1-2 0 0 0,-1 1 0 0 0,0 0 0 0 0,1-1-1 0 0,-1 0 1 0 0,2-3-108 0 0,18-15 164 0 0,-1-1-1 0 0,-1-2 1 0 0,-1 0 0 0 0,-1-2-1 0 0,-1 0 1 0 0,-2-1 0 0 0,10-19-164 0 0,-7 13 76 0 0,59-106-20 0 0,-81 139-79 0 0,0 0-1 0 0,0 0 1 0 0,1 0 0 0 0,-1 0 0 0 0,0 1 0 0 0,0-1 0 0 0,1 0 0 0 0,-1 0-1 0 0,0 0 1 0 0,0 0 0 0 0,1 0 0 0 0,-1 0 0 0 0,0 0 0 0 0,0 0-1 0 0,1 0 1 0 0,-1-1 0 0 0,0 1 0 0 0,0 0 0 0 0,1 0 0 0 0,-1 0 23 0 0,-1 15-23 0 0,8 363 146 0 0,32-176-1822 0 0,-31-185-2159 0 0,-5-12-4825 0 0,-3-4-2137 0 0</inkml:trace>
  <inkml:trace contextRef="#ctx0" brushRef="#br0" timeOffset="-24455.969">6838 962 9578 0 0,'0'0'1523'0'0,"0"0"-265"0"0,0 0 7 0 0,0 0 117 0 0,0 0-54 0 0,0 0-188 0 0,0 0-306 0 0,0 0-277 0 0,-21 32-170 0 0,-64 103-100 0 0,31-27 241 0 0,1 28-189 0 0,41-103-377 0 0,12-32 25 0 0,0-1 0 0 0,0 0 13 0 0,0 0 54 0 0,5-8 296 0 0,139-211 1026 0 0,-125 185-1322 0 0,1 1 0 0 0,2 1 0 0 0,2 1 0 0 0,0 2 0 0 0,2 0 0 0 0,2 1-1 0 0,23-18-53 0 0,-50 45 0 0 0,-1 0-1 0 0,1 0 0 0 0,-1-1 0 0 0,1 1 0 0 0,0 0 0 0 0,0 0 0 0 0,0 0 0 0 0,-1 0 0 0 0,1 0 0 0 0,0 0 1 0 0,0 1-1 0 0,0-1 0 0 0,1 0 0 0 0,-1 0 0 0 0,0 1 0 0 0,0-1 0 0 0,0 0 0 0 0,0 1 0 0 0,1-1 0 0 0,-1 1 0 0 0,0 0 1 0 0,0-1-1 0 0,1 1 0 0 0,-1 0 0 0 0,0 0 0 0 0,1 0 0 0 0,-1 0 0 0 0,0 0 0 0 0,1 0 0 0 0,-1 0 0 0 0,0 0 1 0 0,1 1-1 0 0,-1-1 0 0 0,0 0 0 0 0,0 1 0 0 0,1-1 0 0 0,-1 1 0 0 0,0 0 0 0 0,0-1 0 0 0,0 1 0 0 0,0 0 0 0 0,0 0 1 0 0,0-1-1 0 0,0 1 0 0 0,0 0 0 0 0,0 0 0 0 0,0 0 0 0 0,0 0 0 0 0,0 0 0 0 0,-1 0 0 0 0,1 1 0 0 0,0-1 1 0 0,-1 0-1 0 0,1 0 0 0 0,-1 0 0 0 0,1 1 0 0 0,-1-1 0 0 0,0 0 0 0 0,0 1 0 0 0,1-1 0 0 0,-1 0 0 0 0,0 2 1 0 0,11 198 235 0 0,34-58-129 0 0,-25-95 23 0 0,-74-105 2480 0 0,-64-6-2840 0 0,82 47 444 0 0,-145-57-1198 0 0,171 67 496 0 0,1 2-2287 0 0,5 3-3868 0 0,3 1-4925 0 0</inkml:trace>
  <inkml:trace contextRef="#ctx0" brushRef="#br0" timeOffset="-13006.808">467 1658 0 0 0,'0'0'689'0'0,"0"0"236"0"0,0 0 76 0 0,0 0 2 0 0,0 0 7 0 0,0 0-7 0 0,0 0-91 0 0,29 3-105 0 0,91 9-73 0 0,63-9 3446 0 0,73-11-2098 0 0,282-32 16 0 0,-81 26-1162 0 0,-203 10-404 0 0,19-7-307 0 0,348-22 479 0 0,-375 33-420 0 0,103 0 190 0 0,12-3-107 0 0,4-2 239 0 0,-204 6-433 0 0,54 1 829 0 0,130-20-1002 0 0,-33 0 331 0 0,131-4-34 0 0,-219 12-203 0 0,-34 10-198 0 0,164 6 10 0 0,1-20 118 0 0,-157 6-28 0 0,126 1-124 0 0,-30 3 114 0 0,109 8-114 0 0,-177 18-83 0 0,-20-3-109 0 0,-49-9 27 0 0,246-2-274 0 0,-128-15 215 0 0,-65 3-143 0 0,-208 13-1340 0 0,-1-4-6856 0 0,-1-5-566 0 0</inkml:trace>
  <inkml:trace contextRef="#ctx0" brushRef="#br0" timeOffset="19993.517">1 2814 0 0 0,'0'0'1115'0'0,"0"0"533"0"0,0 0 110 0 0,0 0-295 0 0,0 0-271 0 0,0 0-89 0 0,7 4-5 0 0,21 13 69 0 0,-26-16-913 0 0,1 0 1 0 0,0 0 0 0 0,-1-1 0 0 0,1 1 0 0 0,0-1-1 0 0,-1 1 1 0 0,1-1 0 0 0,0 0 0 0 0,0 0 0 0 0,-1-1-1 0 0,1 1 1 0 0,0 0 0 0 0,0-1 0 0 0,-1 0 0 0 0,1 1-1 0 0,0-1 1 0 0,-1 0 0 0 0,1 0 0 0 0,-1-1 0 0 0,1 1-1 0 0,-1-1 1 0 0,0 1 0 0 0,0-1 0 0 0,1 1 0 0 0,0-3-255 0 0,3 0 304 0 0,56-43 1047 0 0,-2-4 0 0 0,-2-2 0 0 0,-3-2 0 0 0,29-39-1351 0 0,-42 48 367 0 0,-2 3-190 0 0,-2-2 1 0 0,-2-1-1 0 0,-2-2 0 0 0,-2-1 1 0 0,6-15-178 0 0,-31 49 38 0 0,-1 0 1 0 0,0-1-1 0 0,-1 0 0 0 0,-1 0 1 0 0,0 0-1 0 0,-1 0 1 0 0,-1-1-1 0 0,0 0 1 0 0,-2 1-1 0 0,0-1 1 0 0,-1-7-39 0 0,0 20 3 0 0,-1 0 0 0 0,1 0 1 0 0,-1 0-1 0 0,0 1 0 0 0,0-1 1 0 0,-1 0-1 0 0,1 1 1 0 0,-1 0-1 0 0,0 0 0 0 0,0 0 1 0 0,0 0-1 0 0,0 0 1 0 0,0 0-1 0 0,0 1 0 0 0,-1-1 1 0 0,0 1-1 0 0,1 0 0 0 0,-1 0 1 0 0,0 1-1 0 0,0-1 1 0 0,0 1-1 0 0,0-1 0 0 0,0 1 1 0 0,0 1-1 0 0,0-1 0 0 0,0 1 1 0 0,-1-1-1 0 0,1 1 1 0 0,0 0-1 0 0,0 0 0 0 0,0 1 1 0 0,-1 0-1 0 0,1-1 1 0 0,0 1-1 0 0,0 1 0 0 0,0-1 1 0 0,0 0-1 0 0,0 1 0 0 0,1 0 1 0 0,-1 0-1 0 0,-2 2-3 0 0,-6 3-16 0 0,1 1-1 0 0,1 0 1 0 0,-1 1 0 0 0,2 0-1 0 0,-1 0 1 0 0,1 1-1 0 0,0 0 1 0 0,1 1 0 0 0,1 0-1 0 0,-1 0 1 0 0,2 1-1 0 0,0-1 1 0 0,0 2 0 0 0,1-1-1 0 0,0 1 1 0 0,1-1-1 0 0,1 1 1 0 0,0 0 0 0 0,0 0-1 0 0,1 9 17 0 0,4-16 0 0 0,1-1-1 0 0,-1 0 1 0 0,1 0 0 0 0,1 0-1 0 0,-1-1 1 0 0,1 1 0 0 0,-1-1-1 0 0,1 0 1 0 0,0 0 0 0 0,1 0-1 0 0,-1-1 1 0 0,1 1 0 0 0,0-1-1 0 0,-1 0 1 0 0,1 0 0 0 0,1-1-1 0 0,-1 1 1 0 0,0-1 0 0 0,1 0-1 0 0,-1-1 1 0 0,1 0 0 0 0,-1 1-1 0 0,1-2 1 0 0,4 1 0 0 0,168 3 132 0 0,21-22-101 0 0,-198 20-30 0 0,0 0 1 0 0,0 0 0 0 0,0 0-1 0 0,0 0 1 0 0,-1 0-1 0 0,1 0 1 0 0,-1 1 0 0 0,1-1-1 0 0,-1 0 1 0 0,0 0-1 0 0,0 0 1 0 0,0 1 0 0 0,0-1-1 0 0,0 0 1 0 0,0 0-1 0 0,-1 0 1 0 0,1 1 0 0 0,-1-1-1 0 0,1 0 1 0 0,-1 0-1 0 0,0 0 1 0 0,0 0 0 0 0,0 0-1 0 0,0 0 1 0 0,-1 1-2 0 0,-140 273 323 0 0,140-271-316 0 0,0 0 0 0 0,0 0 1 0 0,1 1-1 0 0,-1-1 0 0 0,1 1 1 0 0,1-1-1 0 0,-1 1 0 0 0,1-1 1 0 0,0 1-1 0 0,0-1 0 0 0,0 1 1 0 0,1 0-1 0 0,0-1 0 0 0,0 1 1 0 0,0-1-1 0 0,1 0 0 0 0,0 1 1 0 0,0-1-1 0 0,0 0 0 0 0,1 0 1 0 0,-1 0-1 0 0,1 0 0 0 0,0-1 1 0 0,1 1-1 0 0,-1-1 0 0 0,1 0 1 0 0,0 0-1 0 0,0 0 0 0 0,0 0 1 0 0,1-1-1 0 0,-1 0 0 0 0,1 0 1 0 0,0 0-1 0 0,4 2-7 0 0,62 20 153 0 0,-71-23-195 0 0,0-1 0 0 0,0 0 0 0 0,-1 1-1 0 0,1-1 1 0 0,0 1 0 0 0,-1-1 0 0 0,0 0 0 0 0,1 1-1 0 0,-1-1 1 0 0,0 0 0 0 0,1 0 0 0 0,-1 0 0 0 0,0 1-1 0 0,0-1 1 0 0,0 0 0 0 0,0 0 0 0 0,0 0-1 0 0,0 0 1 0 0,0-1 0 0 0,0 1 0 0 0,-1 0 0 0 0,1 0-1 0 0,0-1 1 0 0,0 1 0 0 0,-1 0 0 0 0,1-1 0 0 0,-1 0-1 0 0,1 1 1 0 0,-1-1 42 0 0,2 0-31 0 0,-25 9-2291 0 0,17-11-8040 0 0,8-1-264 0 0</inkml:trace>
  <inkml:trace contextRef="#ctx0" brushRef="#br0" timeOffset="20616.737">1117 2571 1720 0 0,'0'0'1518'0'0,"0"0"4"0"0,0 0 234 0 0,0 0 294 0 0,0 0 80 0 0,0 0-141 0 0,0 0-262 0 0,0 0-305 0 0,0 0-246 0 0,0 0-169 0 0,0 0-147 0 0,32 13-94 0 0,102 36-59 0 0,-131-47-669 0 0,-1-1-1 0 0,0 0 1 0 0,1 0 0 0 0,-1 0 0 0 0,1 0 0 0 0,-1 0 0 0 0,1-1 0 0 0,-1 1-1 0 0,1-1 1 0 0,-1 0 0 0 0,1 0 0 0 0,-1 1 0 0 0,1-2 0 0 0,0 1-1 0 0,-1 0 1 0 0,1 0 0 0 0,-1-1 0 0 0,1 0 0 0 0,-1 1 0 0 0,1-1 0 0 0,-1 0-1 0 0,1 0 1 0 0,-1 0 0 0 0,0-1 0 0 0,0 1 0 0 0,0 0 0 0 0,1-1-38 0 0,7-6 258 0 0,3 3-140 0 0,-1-1 0 0 0,0 0 0 0 0,0-1-1 0 0,-1-1 1 0 0,0 0 0 0 0,0 0 0 0 0,-1-1 0 0 0,0 0 0 0 0,-1-1 0 0 0,0 0 0 0 0,0 0 0 0 0,-1-1-1 0 0,0 0 1 0 0,-1-1 0 0 0,-1 0 0 0 0,1 0 0 0 0,-2 0 0 0 0,0-1 0 0 0,0 1 0 0 0,-1-1-1 0 0,-1-1 1 0 0,0 1 0 0 0,0-5-118 0 0,-3 14-3 0 0,0 1-1 0 0,1 0 1 0 0,-1-1-1 0 0,0 1 1 0 0,-1 0-1 0 0,1-1 1 0 0,-1 1-1 0 0,1 0 1 0 0,-1 0-1 0 0,0-1 1 0 0,0 1-1 0 0,0 0 1 0 0,-1 0-1 0 0,1 0 1 0 0,-1 0-1 0 0,0 0 1 0 0,0 1-1 0 0,1-1 1 0 0,-2 0-1 0 0,1 1 1 0 0,0-1-1 0 0,-1 1 1 0 0,1 0-1 0 0,-1 0 1 0 0,1 0-1 0 0,-1 0 1 0 0,0 1-1 0 0,0-1 1 0 0,0 1-1 0 0,0-1 1 0 0,0 1 0 0 0,0 0-1 0 0,-1 0 1 0 0,-2 0 3 0 0,-1 0-28 0 0,0 1 0 0 0,0 0 0 0 0,0 0 0 0 0,-1 1 1 0 0,1 0-1 0 0,0 0 0 0 0,0 0 0 0 0,0 1 0 0 0,0 0 1 0 0,0 1-1 0 0,1 0 0 0 0,-1 0 0 0 0,1 0 0 0 0,0 1 1 0 0,0-1-1 0 0,0 2 0 0 0,0-1 0 0 0,0 1 0 0 0,1-1 1 0 0,-4 5 27 0 0,-83 121-194 0 0,82-111 183 0 0,1 1 1 0 0,1 0-1 0 0,0 0 1 0 0,2 1-1 0 0,0-1 1 0 0,2 1-1 0 0,0 1 1 0 0,1-1-1 0 0,1 0 0 0 0,1 1 1 0 0,1-1-1 0 0,3 21 11 0 0,-2-36 11 0 0,0-1 0 0 0,0 1 0 0 0,1-1 0 0 0,0 1 0 0 0,0-1 0 0 0,1 1 0 0 0,-1-1 0 0 0,1 0 0 0 0,0 0 0 0 0,0 0 0 0 0,1-1-1 0 0,-1 1 1 0 0,1-1 0 0 0,0 0 0 0 0,1 0 0 0 0,-1 0 0 0 0,1 0 0 0 0,-1-1 0 0 0,1 0 0 0 0,0 0 0 0 0,0 0 0 0 0,0 0 0 0 0,1-1 0 0 0,-1 0 0 0 0,1 0-1 0 0,2 0-10 0 0,13 3 116 0 0,-1-1 1 0 0,1-1-1 0 0,0-1 0 0 0,0-1 0 0 0,-1 0 0 0 0,18-3-116 0 0,-2-4 165 0 0,-1-1 1 0 0,0-2 0 0 0,0-2 0 0 0,-1-1 0 0 0,-1-1 0 0 0,0-2 0 0 0,-1-1-1 0 0,28-20-165 0 0,-26 18 75 0 0,17-13-39 0 0,-1-2-1 0 0,-2-3 0 0 0,-2-1 1 0 0,-1-3-1 0 0,-2-1 1 0 0,-1-2-1 0 0,21-32-35 0 0,-46 56-28 0 0,-1-1-1 0 0,-2 0 1 0 0,0-2 0 0 0,-1 1-1 0 0,0-1 1 0 0,-2-1-1 0 0,-1 0 1 0 0,-1-1 0 0 0,-1 0-1 0 0,-1 0 1 0 0,-1-1-1 0 0,-1 1 1 0 0,-2-1 0 0 0,0-1-1 0 0,-2 1 1 0 0,0 0-1 0 0,-2-12 29 0 0,0 32-6 0 0,-1 0-1 0 0,1 0 1 0 0,-1-1-1 0 0,0 1 1 0 0,0 0-1 0 0,0 0 1 0 0,-1 0-1 0 0,1 1 1 0 0,-1-1-1 0 0,-1 1 0 0 0,1-1 1 0 0,-1 1-1 0 0,1 0 1 0 0,-1 0-1 0 0,0 1 1 0 0,0-1-1 0 0,-1 1 1 0 0,1 0-1 0 0,-1 0 1 0 0,0 0-1 0 0,0 1 0 0 0,0-1 1 0 0,0 1-1 0 0,0 1 1 0 0,0-1-1 0 0,0 1 1 0 0,-1-1-1 0 0,1 2 1 0 0,-1-1-1 0 0,1 0 1 0 0,-1 1-1 0 0,1 0 0 0 0,0 1 1 0 0,-1-1-1 0 0,1 1 1 0 0,-1 0-1 0 0,1 0 1 0 0,0 1-1 0 0,-1-1 1 0 0,1 1-1 0 0,0 0 0 0 0,0 1 1 0 0,1-1-1 0 0,-4 3 7 0 0,-4 4-2 0 0,0 2-1 0 0,1-1 0 0 0,0 2 0 0 0,0-1 0 0 0,1 1 1 0 0,1 1-1 0 0,0 0 0 0 0,1 0 0 0 0,0 1 0 0 0,1 0 0 0 0,1 0 1 0 0,0 0-1 0 0,1 1 0 0 0,-1 6 3 0 0,-3 13-2 0 0,1 1 0 0 0,2 1-1 0 0,2-1 1 0 0,1 1 0 0 0,1 24 2 0 0,1-43 2 0 0,0-1 1 0 0,2 1 0 0 0,0-1-1 0 0,0 0 1 0 0,2 1 0 0 0,0-1-1 0 0,1 0 1 0 0,0-1 0 0 0,2 1-1 0 0,-1-1 1 0 0,2 0 0 0 0,0 0-1 0 0,1 0 1 0 0,0-1 0 0 0,2-1-1 0 0,-1 1 1 0 0,1-2 0 0 0,1 1-1 0 0,0-1 1 0 0,1-1 0 0 0,1 0-1 0 0,-1-1 1 0 0,2 0 0 0 0,9 6-3 0 0,87-1-312 0 0,-76-39-1375 0 0,-23 8-1708 0 0,-4 6-2034 0 0,0 5-6022 0 0</inkml:trace>
  <inkml:trace contextRef="#ctx0" brushRef="#br0" timeOffset="21502.562">2792 2335 10674 0 0,'0'0'2354'0'0,"0"0"-425"0"0,0 0-42 0 0,0 0-10 0 0,0 0-175 0 0,0 0-400 0 0,0 0-504 0 0,0 0-321 0 0,0 0-189 0 0,0 0-116 0 0,0 0-34 0 0,0 0-24 0 0,0 0 0 0 0,-32 16-11 0 0,-99 52-24 0 0,52-8-2 0 0,70-52-88 0 0,1 0 0 0 0,1 1 0 0 0,-1 0 0 0 0,1 0 0 0 0,1 0 0 0 0,0 1 0 0 0,0 0 1 0 0,1 1-1 0 0,0-1 0 0 0,1 1 0 0 0,0 0 0 0 0,1 0 0 0 0,0 0 0 0 0,1 1 0 0 0,0-1 0 0 0,1 1 0 0 0,0-1 0 0 0,1 1 0 0 0,0 2 11 0 0,2-11-1 0 0,0 1 0 0 0,1-1 0 0 0,0 0 0 0 0,-1 1 0 0 0,1-1 1 0 0,0-1-1 0 0,0 1 0 0 0,1 0 0 0 0,-1-1 0 0 0,1 0 0 0 0,-1 1 0 0 0,1-2 0 0 0,0 1 0 0 0,-1 0 0 0 0,1-1 0 0 0,0 1 0 0 0,0-1 0 0 0,0 0 0 0 0,0 0 1 0 0,1-1-1 0 0,-1 1 0 0 0,0-1 0 0 0,0 0 0 0 0,0 0 0 0 0,0-1 0 0 0,0 1 0 0 0,1-1 0 0 0,-1 0 0 0 0,0 0 0 0 0,0 0 0 0 0,0 0 0 0 0,-1-1 0 0 0,4-1 1 0 0,12-5 37 0 0,0-1 0 0 0,-1-1 0 0 0,0-1-1 0 0,-1 0 1 0 0,0-2 0 0 0,-1 0 0 0 0,0 0-1 0 0,-1-2 1 0 0,-1 1 0 0 0,6-10-37 0 0,10-6 45 0 0,28-22-139 0 0,-49 89-91 0 0,-10-30 183 0 0,0 1 1 0 0,1 0-1 0 0,1 0 0 0 0,-1 0 1 0 0,1-1-1 0 0,1 1 1 0 0,-1 0-1 0 0,1-1 1 0 0,1 1-1 0 0,-1-1 0 0 0,1 0 1 0 0,0 0-1 0 0,1 0 1 0 0,0 0-1 0 0,0 0 1 0 0,0-1-1 0 0,1 0 0 0 0,0 0 1 0 0,0 0-1 0 0,1 0 1 0 0,-1-1-1 0 0,1 0 0 0 0,1 0 1 0 0,-1-1-1 0 0,1 1 1 0 0,-1-1-1 0 0,8 3 2 0 0,-5-4 12 0 0,1 0 0 0 0,-1-1 0 0 0,0 0 0 0 0,1 0 0 0 0,-1-1 0 0 0,1 0 0 0 0,0 0 0 0 0,-1-1 0 0 0,1-1 0 0 0,-1 0 0 0 0,1 0 0 0 0,-1-1 0 0 0,1 0 0 0 0,-1 0 0 0 0,0-1 0 0 0,0-1 0 0 0,0 1 0 0 0,0-1 0 0 0,0-1 0 0 0,-1 0 0 0 0,0 0 0 0 0,0 0 0 0 0,3-4-12 0 0,18-13 95 0 0,0-1 1 0 0,-2-1-1 0 0,-1-2 0 0 0,-1 0 1 0 0,-1-2-1 0 0,-2 0 0 0 0,0-2 1 0 0,-2-1-1 0 0,-2 0 0 0 0,0-1 1 0 0,-2-1-1 0 0,-2 0 0 0 0,-1-1 1 0 0,-1-1-1 0 0,0-11-95 0 0,2-10-36 0 0,-3-2 0 0 0,-2 1 0 0 0,-3-1 0 0 0,-2-33 36 0 0,-3 70-7 0 0,0 18 12 0 0,1-1 0 0 0,-1 0 0 0 0,0 0 0 0 0,-1 1 0 0 0,1-1 0 0 0,-1 0 1 0 0,1 0-1 0 0,-1 0 0 0 0,0 0 0 0 0,-1 0 0 0 0,1 0 0 0 0,-1 0 0 0 0,1 1 0 0 0,-1-1 1 0 0,0 0-1 0 0,-1 0 0 0 0,1 1 0 0 0,-1-1 0 0 0,1 1 0 0 0,-1-1 0 0 0,0 1 1 0 0,0 0-1 0 0,-1-1 0 0 0,1 1 0 0 0,-1 0 0 0 0,1 1 0 0 0,-1-1 0 0 0,0 0 0 0 0,0 1 1 0 0,0 0-1 0 0,-1-1 0 0 0,1 1 0 0 0,0 0 0 0 0,-1 1 0 0 0,1-1 0 0 0,-1 1 0 0 0,0-1-5 0 0,-1 4-5 0 0,0 0 0 0 0,0 1 0 0 0,0 0 0 0 0,0-1 0 0 0,0 1 0 0 0,1 1 0 0 0,-1-1 0 0 0,1 1-1 0 0,0 0 1 0 0,0-1 0 0 0,1 2 0 0 0,-1-1 0 0 0,1 0 0 0 0,0 1 0 0 0,0 0 0 0 0,0-1 0 0 0,1 1-1 0 0,-1 1 6 0 0,-6 16 43 0 0,2 1 0 0 0,0 1 0 0 0,1-1 0 0 0,1 1-1 0 0,2 0 1 0 0,0 0 0 0 0,2 0 0 0 0,0 0 0 0 0,2 0-1 0 0,2 16-42 0 0,-2 18 146 0 0,2 19 159 0 0,4-1 0 0 0,3 0 0 0 0,15 53-305 0 0,3 180 201 0 0,-22-278-237 0 0,-1-48-687 0 0,-2-123-4457 0 0,-7 94 728 0 0,-3 2-3387 0 0,4 24-1210 0 0</inkml:trace>
  <inkml:trace contextRef="#ctx0" brushRef="#br0" timeOffset="21803.64">3053 2320 3761 0 0,'0'0'2556'0'0,"0"0"-108"0"0,0 0-55 0 0,0 0-199 0 0,0 0-353 0 0,0 0-440 0 0,0 0-290 0 0,0 0-89 0 0,0 0 1 0 0,0 0-7 0 0,0 0-89 0 0,0 0-166 0 0,0 0-134 0 0,25-3-84 0 0,172-26 809 0 0,-82 15-632 0 0,1 5 0 0 0,50 5-720 0 0,-140 15-808 0 0,-22-3-1953 0 0,-3 3-3650 0 0,-1-7-4744 0 0</inkml:trace>
  <inkml:trace contextRef="#ctx0" brushRef="#br0" timeOffset="22086.914">3931 2350 6081 0 0,'0'0'2612'0'0,"0"0"-553"0"0,0 0-344 0 0,0 0-144 0 0,0 0-190 0 0,0 0-300 0 0,0 0-296 0 0,0 0-264 0 0,5 34-178 0 0,12 105-100 0 0,-14-11 132 0 0,-8-83-85 0 0,1-14-2329 0 0,3-11-4725 0 0,1-20-3474 0 0</inkml:trace>
  <inkml:trace contextRef="#ctx0" brushRef="#br0" timeOffset="22344.155">3929 1967 18660 0 0,'0'0'1736'0'0,"0"0"-639"0"0,0 0-281 0 0,0 0-112 0 0,0 0-144 0 0,0 0-272 0 0,0 0-192 0 0,0 0-200 0 0,0 0-56 0 0,0 0-8 0 0,0 0-96 0 0,0 0-144 0 0,0 0-336 0 0,0 0-673 0 0,59 62-2311 0 0,-55-47-9099 0 0</inkml:trace>
  <inkml:trace contextRef="#ctx0" brushRef="#br0" timeOffset="22648.638">4202 2792 0 0 0,'0'0'367'0'0,"0"0"1369"0"0,0 0 473 0 0,0 0 87 0 0,0 0 1 0 0,0 0-60 0 0,0 0-109 0 0,0 0-128 0 0,0 0-125 0 0,0 0-157 0 0,0 0-322 0 0,0 0-341 0 0,0 0-311 0 0,6-10-252 0 0,36-60 415 0 0,-31 42-428 0 0,4-16-235 0 0,1 0 0 0 0,3 1 1 0 0,2 1-1 0 0,1 0 0 0 0,2 2 0 0 0,2 1 0 0 0,21-23-244 0 0,-45 59-3 0 0,1 0 0 0 0,-1 0 0 0 0,1 1 0 0 0,0-1-1 0 0,0 1 1 0 0,0 0 0 0 0,0 0 0 0 0,0 0-1 0 0,0 0 1 0 0,1 1 0 0 0,-1-1 0 0 0,1 1-1 0 0,-1 0 1 0 0,1 0 0 0 0,0 0 0 0 0,-1 0-1 0 0,1 1 1 0 0,0-1 0 0 0,-1 1 0 0 0,1 0-1 0 0,2 0 4 0 0,-2 3-3 0 0,-1 0-1 0 0,0 0 0 0 0,0 0 0 0 0,0 0 1 0 0,0 0-1 0 0,-1 1 0 0 0,1-1 0 0 0,-1 1 1 0 0,0 0-1 0 0,0 0 0 0 0,0 0 0 0 0,-1 0 1 0 0,1 0-1 0 0,-1 0 0 0 0,0 0 0 0 0,0 1 0 0 0,0 3 4 0 0,52 267 215 0 0,-53-272-213 0 0,1-1 0 0 0,0 1-1 0 0,0-1 1 0 0,0 1 0 0 0,0-1 0 0 0,0 0-1 0 0,0 1 1 0 0,1-1 0 0 0,-1 0-1 0 0,1 0 1 0 0,-1 0 0 0 0,1 0 0 0 0,0 0-1 0 0,0 0 1 0 0,0-1 0 0 0,0 1 0 0 0,0-1-1 0 0,0 1 1 0 0,1-1 0 0 0,-1 0-1 0 0,0 0 1 0 0,1 0 0 0 0,-1 0 0 0 0,1 0-1 0 0,-1 0 1 0 0,1-1 0 0 0,-1 1 0 0 0,1-1-1 0 0,0 0 1 0 0,-1 0 0 0 0,1 0-1 0 0,-1 0 1 0 0,1 0 0 0 0,0 0 0 0 0,-1-1-1 0 0,1 1 1 0 0,-1-1 0 0 0,1 0 0 0 0,-1 0-1 0 0,1 0 1 0 0,-1 0 0 0 0,0 0-1 0 0,1 0 1 0 0,0-2-2 0 0,45-58-1209 0 0,-40 46-1062 0 0,-4 8-1066 0 0,0-1-3911 0 0,-4 4-4491 0 0</inkml:trace>
  <inkml:trace contextRef="#ctx0" brushRef="#br0" timeOffset="23427.554">4677 2608 0 0 0,'0'0'1564'0'0,"0"0"-85"0"0,0 0-184 0 0,0 0-122 0 0,0 0 11 0 0,0 0 73 0 0,0 0 78 0 0,3 1 40 0 0,-2-1-1059 0 0,0 1-1 0 0,1-1 0 0 0,-1 0 1 0 0,0 0-1 0 0,1 0 0 0 0,-1 0 1 0 0,0 1-1 0 0,1-2 0 0 0,-1 1 0 0 0,0 0 1 0 0,1 0-1 0 0,-1 0 0 0 0,0-1 1 0 0,1 1-1 0 0,-1 0 0 0 0,0-1 1 0 0,0 1-1 0 0,1-1 0 0 0,-1 0 1 0 0,0 1-1 0 0,0-1 0 0 0,0 0 1 0 0,0 0-1 0 0,0 0 0 0 0,0 0 1 0 0,0 0-1 0 0,0 0 0 0 0,0 0 1 0 0,-1 0-1 0 0,1 0 0 0 0,0-1-315 0 0,6-11-47 0 0,78-156 2938 0 0,-26 29-2879 0 0,-58 139-77 0 0,-1 0 0 0 0,0 0 0 0 0,1-1 0 0 0,-1 1 0 0 0,0 0 0 0 0,1-1 0 0 0,-1 1 0 0 0,0 0 0 0 0,0-1 0 0 0,0 1 0 0 0,0-1 0 0 0,0 1-1 0 0,-1 0 1 0 0,1-1 0 0 0,0 1 0 0 0,-1 0 0 0 0,1-1 0 0 0,-1 1 0 0 0,1 0 0 0 0,-1 0 0 0 0,0-1 0 0 0,1 1 0 0 0,-1 0 0 0 0,0 0 0 0 0,0 0 0 0 0,0 0 0 0 0,0 0 0 0 0,0 0 0 0 0,0 0 0 0 0,0 0 0 0 0,0 0 0 0 0,0 1 0 0 0,0-1 0 0 0,0 0 0 0 0,-1 1 0 0 0,1-1 0 0 0,0 1 0 0 0,0-1 0 0 0,-1 1-1 0 0,1 0 1 0 0,-1-1 65 0 0,-40 9-8639 0 0,36-5 3209 0 0,3 1-1127 0 0</inkml:trace>
  <inkml:trace contextRef="#ctx0" brushRef="#br0" timeOffset="24205.455">5292 2298 9234 0 0,'0'0'2855'0'0,"0"0"-741"0"0,0 0-308 0 0,0 0-70 0 0,0 0-144 0 0,0 0-199 0 0,0 0-232 0 0,0 0-292 0 0,0 0-189 0 0,0 0-99 0 0,0 0-78 0 0,0 0-32 0 0,0 0-58 0 0,-7-4-74 0 0,-23-13-70 0 0,27 16-245 0 0,1 0 0 0 0,-1 0-1 0 0,0 0 1 0 0,0 0 0 0 0,0 1 0 0 0,1-1-1 0 0,-1 1 1 0 0,0 0 0 0 0,0 0-1 0 0,0 0 1 0 0,0 0 0 0 0,0 0 0 0 0,0 1-1 0 0,0-1 1 0 0,0 1 0 0 0,1 0 0 0 0,-1 0-1 0 0,0 0 1 0 0,-1 0-24 0 0,-19 9 0 0 0,0 1 0 0 0,0 1-1 0 0,1 1 1 0 0,1 0 0 0 0,0 2 0 0 0,1 0 0 0 0,0 2-1 0 0,-6 7 1 0 0,18-16-48 0 0,1 0-1 0 0,-1 1 1 0 0,1-1-1 0 0,1 2 0 0 0,-1-1 1 0 0,2 1-1 0 0,-1 0 1 0 0,1 0-1 0 0,1 0 0 0 0,0 1 1 0 0,0-1-1 0 0,1 1 1 0 0,1 0-1 0 0,-1 0 0 0 0,2 1 1 0 0,0-1-1 0 0,0 0 1 0 0,1 0-1 0 0,0 1 0 0 0,1 1 49 0 0,0-10-6 0 0,-1-1-1 0 0,1 1 1 0 0,0 0-1 0 0,0-1 1 0 0,0 1-1 0 0,0-1 1 0 0,1 1-1 0 0,-1-1 1 0 0,1 0 0 0 0,-1 1-1 0 0,1-1 1 0 0,0 0-1 0 0,0 0 1 0 0,0 0-1 0 0,0 0 1 0 0,0-1-1 0 0,1 1 1 0 0,-1-1-1 0 0,0 1 1 0 0,1-1-1 0 0,-1 0 1 0 0,1 1-1 0 0,-1-1 1 0 0,1-1-1 0 0,0 1 1 0 0,-1 0-1 0 0,1-1 1 0 0,0 1-1 0 0,0-1 1 0 0,-1 0-1 0 0,1 0 1 0 0,0 0-1 0 0,0 0 1 0 0,0 0-1 0 0,0-1 7 0 0,100-26 334 0 0,-69 6-84 0 0,-1-1 0 0 0,-2-2 0 0 0,0-2 0 0 0,-2-1 0 0 0,0-1-1 0 0,-2-1 1 0 0,-2-1 0 0 0,15-23-250 0 0,-3 5 466 0 0,-37 48-421 0 0,0 0-9 0 0,0 0-24 0 0,1 75-54 0 0,-11 166-119 0 0,-17-64-63 0 0,-36 166-321 0 0,62-337 541 0 0,0 0 0 0 0,0 0 0 0 0,-1 0 1 0 0,1 0-1 0 0,-2 0 0 0 0,1 0 0 0 0,-1 0 0 0 0,0 0 0 0 0,0-1 1 0 0,0 0-1 0 0,-1 1 0 0 0,1-1 0 0 0,-2 0 0 0 0,1-1 1 0 0,0 1-1 0 0,-1-1 0 0 0,0 0 0 0 0,0 0 0 0 0,0 0 0 0 0,0-1 1 0 0,-1 0-1 0 0,1 0 0 0 0,-1 0 0 0 0,0-1 0 0 0,0 0 1 0 0,0 0-1 0 0,0 0 0 0 0,0-1 0 0 0,-6 1 4 0 0,-1-1-49 0 0,11-1 36 0 0,-1 1 0 0 0,1 0 0 0 0,0-1 0 0 0,0 1 0 0 0,-1-1 0 0 0,1 0 0 0 0,0 0 0 0 0,-1 0 0 0 0,1 0 0 0 0,-1 0 0 0 0,1 0 0 0 0,0-1 0 0 0,0 1 0 0 0,-1-1 0 0 0,1 0 0 0 0,0 0 0 0 0,0 1 0 0 0,-1-1 0 0 0,1-1 0 0 0,0 1 0 0 0,0 0 0 0 0,0 0 0 0 0,1-1 0 0 0,-1 1 0 0 0,0-1 0 0 0,0 0 0 0 0,1 1 0 0 0,-1-1 0 0 0,1 0 0 0 0,-1 0 0 0 0,1 0 0 0 0,0 0 0 0 0,0 0 1 0 0,0 0-1 0 0,0 0 0 0 0,0-1 0 0 0,1 1 0 0 0,-1 0 0 0 0,0-1 0 0 0,1 1 0 0 0,0-1 13 0 0,0-6-2 0 0,0 0 1 0 0,0 0 0 0 0,2 1 0 0 0,-1-1 0 0 0,1 0 0 0 0,0 0-1 0 0,0 1 1 0 0,1 0 0 0 0,1-1 0 0 0,-1 1 0 0 0,1 0 0 0 0,1 0-1 0 0,-1 1 1 0 0,1 0 0 0 0,1-1 0 0 0,5-5 1 0 0,9-12 56 0 0,1 1 0 0 0,1 0 0 0 0,1 2 0 0 0,1 1 0 0 0,0 0-1 0 0,2 2 1 0 0,1 1 0 0 0,0 1 0 0 0,1 2 0 0 0,0 0 0 0 0,2 2 0 0 0,-1 1 0 0 0,7 0-56 0 0,96-14-99 0 0,-124 41-1476 0 0,-8-6-2599 0 0,0-7 1456 0 0,0 2-9133 0 0</inkml:trace>
  <inkml:trace contextRef="#ctx0" brushRef="#br0" timeOffset="27455.394">6472 2158 3745 0 0,'0'0'1884'0'0,"0"0"-327"0"0,0 0-171 0 0,0 0 13 0 0,0 0 83 0 0,0 0-114 0 0,0 0-277 0 0,0 0-269 0 0,0 0-246 0 0,0 0-136 0 0,0 0-43 0 0,-9 13 1 0 0,-45 96 761 0 0,45-68-858 0 0,2-1 0 0 0,2 1 0 0 0,1 0-1 0 0,2 0 1 0 0,2 0 0 0 0,2 4-301 0 0,-1 22 175 0 0,8 18-68 0 0,-9-83-84 0 0,1 0-1 0 0,-1 0 0 0 0,1 0 1 0 0,-1 0-1 0 0,1 0 1 0 0,0 0-1 0 0,0 0 0 0 0,0 0 1 0 0,0 0-1 0 0,1 0 0 0 0,-1 0 1 0 0,0 0-1 0 0,1-1 0 0 0,-1 1 1 0 0,1 0-1 0 0,0-1 1 0 0,-1 1-1 0 0,1-1 0 0 0,0 0 1 0 0,0 0-1 0 0,0 0 0 0 0,0 0 1 0 0,0 0-1 0 0,0 0 0 0 0,0 0 1 0 0,0-1-1 0 0,1 1 1 0 0,-1-1-1 0 0,0 1 0 0 0,0-1 1 0 0,0 0-1 0 0,1 0 0 0 0,-1 0 1 0 0,0 0-1 0 0,0 0 0 0 0,1-1-22 0 0,1-1 92 0 0,1 0 0 0 0,-1 0 0 0 0,0-1-1 0 0,0 0 1 0 0,0 1 0 0 0,0-2 0 0 0,0 1-1 0 0,-1 0 1 0 0,1-1 0 0 0,-1 1 0 0 0,0-1-1 0 0,0 0 1 0 0,0 0 0 0 0,-1 0 0 0 0,2-3-92 0 0,4-6 145 0 0,25-36 151 0 0,-3-2-1 0 0,-2-1 1 0 0,18-49-296 0 0,35-151 388 0 0,-81 252-389 0 0,1 0 1 0 0,-1 1-1 0 0,0-1 1 0 0,0 0-1 0 0,0 0 1 0 0,1 0-1 0 0,-1 1 1 0 0,0-1-1 0 0,0 0 1 0 0,1 0-1 0 0,-1 0 1 0 0,0 1-1 0 0,1-1 1 0 0,-1 0-1 0 0,0 0 1 0 0,0 0-1 0 0,1 0 1 0 0,-1 0-1 0 0,0 0 0 0 0,1 0 1 0 0,-1 0-1 0 0,0 0 1 0 0,1 0-1 0 0,-1 0 1 0 0,0 0-1 0 0,1 0 1 0 0,-1 0-1 0 0,0 0 1 0 0,1 0-1 0 0,-1 0 1 0 0,0 0-1 0 0,0 0 1 0 0,1 0 0 0 0,2 14 54 0 0,25 185 281 0 0,-19-104-268 0 0,-4 0 1 0 0,-7 65-68 0 0,-2-109-13 0 0,-4 0 0 0 0,-1 0 0 0 0,-2-1 0 0 0,-3-1 0 0 0,-2 0 0 0 0,-20 43 13 0 0,24-64-40 0 0,-1 0 0 0 0,-1-1 0 0 0,-1-1 0 0 0,-1 0 0 0 0,-2-2 0 0 0,0 0 0 0 0,-2 0 0 0 0,0-2 0 0 0,-2-1 0 0 0,-13 11 40 0 0,-26-12-258 0 0,59-21 244 0 0,0-1-1 0 0,0 0 1 0 0,1 0 0 0 0,-1 0 0 0 0,1 0 0 0 0,-1 0 0 0 0,1 0 0 0 0,0 0 0 0 0,0 0 0 0 0,0-1 0 0 0,0 1 0 0 0,0 0 0 0 0,1-1 0 0 0,-1 1 0 0 0,0 0 0 0 0,1-1-1 0 0,0 1 1 0 0,0-1 0 0 0,0 1 0 0 0,0-1 0 0 0,0 1 0 0 0,0-1 0 0 0,1 1 0 0 0,-1-1 0 0 0,1 0 14 0 0,-1-2-12 0 0,3-22 15 0 0,2 1 1 0 0,0 0 0 0 0,2 0 0 0 0,1 1 0 0 0,1 0-1 0 0,1 0 1 0 0,1 1 0 0 0,1 0 0 0 0,6-7-4 0 0,1-6-38 0 0,73-130-696 0 0,-60 111-2229 0 0,-1-1-4241 0 0,-21 35-3947 0 0</inkml:trace>
  <inkml:trace contextRef="#ctx0" brushRef="#br0" timeOffset="28078.143">7199 2434 5121 0 0,'0'0'1371'0'0,"0"0"-220"0"0,0 0 224 0 0,0 0 340 0 0,0 0 107 0 0,0 0-310 0 0,0 0-436 0 0,0 0-321 0 0,0 0-203 0 0,0 0-112 0 0,0 0-66 0 0,-20 34-62 0 0,-65 103-30 0 0,-18 1 763 0 0,6-30-467 0 0,80-80-650 0 0,17-27 26 0 0,0-1-5 0 0,17-23 503 0 0,145-164 1217 0 0,80-74-1305 0 0,-242 261-367 0 0,0 1 1 0 0,0-1-1 0 0,0 0 1 0 0,0 1-1 0 0,0-1 1 0 0,0 1-1 0 0,0-1 1 0 0,0 1-1 0 0,0-1 1 0 0,0 1-1 0 0,0-1 1 0 0,1 0-1 0 0,-1 1 1 0 0,0-1-1 0 0,0 1 1 0 0,0-1-1 0 0,1 0 1 0 0,-1 1-1 0 0,0-1 1 0 0,0 0-1 0 0,1 1 0 0 0,-1-1 1 0 0,0 0-1 0 0,1 1 1 0 0,-1-1-1 0 0,1 0 1 0 0,-1 0-1 0 0,0 1 1 0 0,1-1-1 0 0,-1 0 1 0 0,1 0-1 0 0,-1 0 1 0 0,0 0-1 0 0,1 0 1 0 0,-1 1-1 0 0,1-1 1 0 0,-1 0-1 0 0,1 0 1 0 0,-1 0-1 0 0,0 0 1 0 0,1 0-1 0 0,-1 0 1 0 0,1 0-1 0 0,-1-1 1 0 0,1 1-1 0 0,-1 0 1 0 0,1 0-1 0 0,-1 0 1 0 0,0 0-1 0 0,1 0 1 0 0,-1-1-1 0 0,0 1 1 0 0,1 0 2 0 0,-2 15 98 0 0,-12 222 253 0 0,22-131-297 0 0,8-14 1 0 0,-17-91-33 0 0,0-1 0 0 0,0 1 0 0 0,0 0 0 0 0,0-1 0 0 0,0 1 0 0 0,-1-1 0 0 0,1 1 0 0 0,0 0 0 0 0,0-1 0 0 0,0 1 0 0 0,-1-1 0 0 0,1 1 0 0 0,0 0 0 0 0,0-1 0 0 0,-1 1 0 0 0,1-1 0 0 0,-1 1 0 0 0,1-1 0 0 0,0 1 0 0 0,-1-1 0 0 0,1 1 0 0 0,-1-1 0 0 0,1 0 0 0 0,-1 1 0 0 0,1-1 0 0 0,-1 0 0 0 0,1 1 0 0 0,-1-1 0 0 0,0 0 0 0 0,1 0 0 0 0,-1 1 0 0 0,1-1 0 0 0,-1 0 0 0 0,0 0 0 0 0,1 0 0 0 0,-1 0 0 0 0,0 0 0 0 0,1 0 0 0 0,-1 0 0 0 0,0 0-1 0 0,1 0 1 0 0,-1 0 0 0 0,1 0 0 0 0,-1 0 0 0 0,0 0 0 0 0,1-1 0 0 0,-1 1 0 0 0,1 0 0 0 0,-1 0 0 0 0,0-1 0 0 0,1 1 0 0 0,-1-1 0 0 0,1 1 0 0 0,-1 0 0 0 0,1-1 0 0 0,-1 1 0 0 0,1-1 0 0 0,0 1 0 0 0,-1-1 0 0 0,1 1 0 0 0,-1-1 0 0 0,1 1 0 0 0,0-1 0 0 0,0 1 0 0 0,-1-1 0 0 0,1 0 0 0 0,0 1 0 0 0,0-1 0 0 0,0 1 0 0 0,-1-1-22 0 0,-78-52 189 0 0,68 46-172 0 0,-128-106-32 0 0,122 94-684 0 0,-18-23 695 0 0,28 27-3871 0 0,5-1-3909 0 0,2 12-3550 0 0</inkml:trace>
  <inkml:trace contextRef="#ctx0" brushRef="#br0" timeOffset="30680.096">7779 2692 4953 0 0,'0'0'2054'0'0,"0"0"-594"0"0,0 0-401 0 0,0 0 13 0 0,0 0 174 0 0,0 0 95 0 0,0 0-55 0 0,0 0-202 0 0,0 0-247 0 0,0 0-159 0 0,0 0-154 0 0,0 0-105 0 0,0 0-56 0 0,-1 19-54 0 0,-7 92 269 0 0,5-95-554 0 0,-2-1 0 0 0,1 1 0 0 0,-2-1-1 0 0,0 0 1 0 0,-1-1 0 0 0,-1 0 0 0 0,0 0 0 0 0,0 0 0 0 0,-2-1 0 0 0,1 0 0 0 0,-2-1 0 0 0,0 0 0 0 0,0-1 0 0 0,-1 0 0 0 0,-2 0-24 0 0,-42 37-2920 0 0,53-52-4315 0 0,12-17 375 0 0,-5 13 4253 0 0</inkml:trace>
  <inkml:trace contextRef="#ctx0" brushRef="#br0" timeOffset="31508.116">8186 2236 864 0 0,'0'0'1340'0'0,"0"0"-379"0"0,0 0-80 0 0,0 0 295 0 0,0 0 355 0 0,0 0 264 0 0,0 0 53 0 0,0 0-189 0 0,0 0-255 0 0,0 0-240 0 0,0 0-206 0 0,0 0-141 0 0,-8 14-90 0 0,-53 115 1387 0 0,-10 108-935 0 0,70-235-1181 0 0,0 0 0 0 0,-1 1 0 0 0,1-1 0 0 0,1 1 0 0 0,-1 0 0 0 0,0-1 0 0 0,0 1 0 0 0,1 0 0 0 0,0-1 0 0 0,-1 1 0 0 0,1 0 0 0 0,0 0 0 0 0,0-1 0 0 0,1 1 0 0 0,-1 0 0 0 0,0-1 0 0 0,1 1 0 0 0,0 0 0 0 0,0-1 0 0 0,-1 1 0 0 0,2-1 0 0 0,-1 1 0 0 0,0-1 0 0 0,0 1 0 0 0,1-1 0 0 0,-1 0 0 0 0,1 1 0 0 0,0-1 0 0 0,0 0 0 0 0,0 0 0 0 0,0-1 0 0 0,0 1 0 0 0,0 0 0 0 0,0-1 0 0 0,1 1 0 0 0,-1-1 0 0 0,0 1 0 0 0,1-1 0 0 0,0 0 2 0 0,10-4 82 0 0,1 0 0 0 0,-1-1 0 0 0,0-1-1 0 0,-1 0 1 0 0,1-1 0 0 0,-1 0-1 0 0,0-1 1 0 0,-1 0 0 0 0,1-1 0 0 0,-1 0-1 0 0,-1 0 1 0 0,0-2 0 0 0,0 1 0 0 0,-1-1-1 0 0,0-1 1 0 0,6-8-82 0 0,-8 12 46 0 0,28-37 104 0 0,-2-1-1 0 0,-2-1 1 0 0,-1-2 0 0 0,-3-1 0 0 0,-2-1-1 0 0,-3-1 1 0 0,6-21-150 0 0,-28 73 2 0 0,0-1 0 0 0,0 0 1 0 0,1 0-1 0 0,-1 1 0 0 0,0-1 0 0 0,0 0 0 0 0,0 0 0 0 0,0 1 1 0 0,0-1-1 0 0,1 0 0 0 0,-1 0 0 0 0,0 0 0 0 0,0 1 0 0 0,1-1 0 0 0,-1 0 1 0 0,0 0-1 0 0,0 0 0 0 0,0 0 0 0 0,1 1 0 0 0,-1-1 0 0 0,0 0 0 0 0,1 0 1 0 0,-1 0-1 0 0,0 0 0 0 0,0 0 0 0 0,1 0 0 0 0,-1 0 0 0 0,0 0 0 0 0,1 0 1 0 0,-1 0-1 0 0,0 0 0 0 0,0 0 0 0 0,1 0 0 0 0,-1 0 0 0 0,0 0 0 0 0,1 0 1 0 0,-1 0-1 0 0,0 0 0 0 0,0-1-2 0 0,0 39 35 0 0,0-36-18 0 0,-49 277 189 0 0,-62 341-1080 0 0,104-577 722 0 0,-47 193-1240 0 0,53-233 1390 0 0,0 1 0 0 0,-1-1 0 0 0,1 0 1 0 0,-1 0-1 0 0,0 0 0 0 0,1 0 0 0 0,-1 0 0 0 0,-1 0 1 0 0,1-1-1 0 0,0 1 0 0 0,-1-1 0 0 0,1 1 0 0 0,-1-1 1 0 0,1 0-1 0 0,-1 0 0 0 0,0 0 0 0 0,0 0 1 0 0,0-1-1 0 0,0 1 0 0 0,-1-1 0 0 0,1 0 0 0 0,0 0 1 0 0,-1 0-1 0 0,1 0 0 0 0,0 0 0 0 0,-1-1 0 0 0,1 0 1 0 0,-1 1-1 0 0,1-1 0 0 0,-1-1 0 0 0,1 1 1 0 0,-1 0-1 0 0,1-1 0 0 0,0 0 0 0 0,-1 0 0 0 0,1 0 1 0 0,0 0-1 0 0,-1 0 0 0 0,1-1 0 0 0,0 1 0 0 0,0-1 1 0 0,0 0-1 0 0,0 0 0 0 0,-1-1 2 0 0,-1-5 21 0 0,1 0 0 0 0,1 1-1 0 0,-1-2 1 0 0,1 1 0 0 0,1 0 0 0 0,0-1-1 0 0,0 1 1 0 0,0-1 0 0 0,1 1 0 0 0,0-1-1 0 0,1 0 1 0 0,0 0 0 0 0,0 1 0 0 0,1-1-1 0 0,0 0 1 0 0,1 1 0 0 0,0-1 0 0 0,0 1-1 0 0,0-1 1 0 0,1 1 0 0 0,4-6-21 0 0,7-15 28 0 0,1 1 1 0 0,1 0-1 0 0,1 1 0 0 0,2 1 1 0 0,9-9-29 0 0,256-254-2117 0 0,-261 261-72 0 0,-9 8-5716 0 0,-10 16-1049 0 0</inkml:trace>
  <inkml:trace contextRef="#ctx0" brushRef="#br0" timeOffset="31772.118">8824 2493 5017 0 0,'0'0'3808'0'0,"0"0"-1685"0"0,0 0-807 0 0,0 0 62 0 0,0 0 275 0 0,0 0 138 0 0,0 0-157 0 0,0 0-360 0 0,0 0-336 0 0,0 0-204 0 0,0 0-122 0 0,0 0-92 0 0,0 0-88 0 0,1 26-82 0 0,0 77-65 0 0,-20 59 478 0 0,0-52-2481 0 0,19-109 1071 0 0,0-1-183 0 0,0 0-263 0 0,0 0-348 0 0,0-18-11590 0 0,0 14 7163 0 0</inkml:trace>
  <inkml:trace contextRef="#ctx0" brushRef="#br0" timeOffset="32243.789">8835 2534 8 0 0,'0'0'2778'0'0,"0"0"-343"0"0,0 0-201 0 0,0 0-88 0 0,0 0-107 0 0,0 0-169 0 0,0 0-265 0 0,0 0-318 0 0,0 0-295 0 0,0 0-243 0 0,0 0-169 0 0,0 0-67 0 0,1-11-10 0 0,1-31-8 0 0,-2 41-467 0 0,1 0 0 0 0,-1 0 1 0 0,0 1-1 0 0,1-1 1 0 0,-1 0-1 0 0,0 0 1 0 0,1 0-1 0 0,-1 0 0 0 0,1 1 1 0 0,-1-1-1 0 0,1 0 1 0 0,0 1-1 0 0,-1-1 0 0 0,1 0 1 0 0,0 1-1 0 0,0-1 1 0 0,-1 1-1 0 0,1-1 0 0 0,0 1 1 0 0,0-1-1 0 0,0 1 1 0 0,-1-1-1 0 0,1 1 0 0 0,0 0 1 0 0,0 0-1 0 0,0-1 1 0 0,0 1-1 0 0,0 0 1 0 0,0 0-1 0 0,0 0 0 0 0,0 0 1 0 0,0 0-1 0 0,-1 0 1 0 0,1 0-1 0 0,1 1-28 0 0,4-2 193 0 0,0-1-49 0 0,4-1 32 0 0,0-1-1 0 0,1 1 1 0 0,-1 1 0 0 0,0 0 0 0 0,1 0 0 0 0,-1 1-1 0 0,1 1 1 0 0,0 0 0 0 0,-1 0 0 0 0,1 1 0 0 0,0 0-1 0 0,2 1-175 0 0,-10 1 15 0 0,-1 0-1 0 0,1 0 1 0 0,-1 1-1 0 0,0-1 1 0 0,0 0-1 0 0,0 1 1 0 0,-1-1-1 0 0,1 1 1 0 0,-1 0-1 0 0,0-1 1 0 0,0 1-1 0 0,0 0 1 0 0,0 0-1 0 0,-1 0 1 0 0,0 0-1 0 0,0 0 1 0 0,0-1-1 0 0,0 1 1 0 0,0 0-1 0 0,-1 0 1 0 0,1 0-1 0 0,-1 0 1 0 0,0 0-1 0 0,-1-1 1 0 0,1 1-1 0 0,0 0 1 0 0,-1-1-1 0 0,0 1 1 0 0,0-1-1 0 0,0 0 1 0 0,-2 3-15 0 0,-90 152 136 0 0,93-155-138 0 0,0-1 0 0 0,1 1 0 0 0,-1-1 0 0 0,0 1 0 0 0,1-1 0 0 0,0 1 0 0 0,-1 0 0 0 0,1-1 0 0 0,0 1 0 0 0,0 0 0 0 0,1-1-1 0 0,-1 1 1 0 0,0-1 0 0 0,1 1 0 0 0,0 0 0 0 0,0-1 0 0 0,-1 0 0 0 0,1 1 0 0 0,1-1 0 0 0,-1 1 0 0 0,0-1 0 0 0,1 0 0 0 0,-1 0 0 0 0,1 0 0 0 0,-1 0 0 0 0,1 0 0 0 0,0 0 0 0 0,0 0 0 0 0,0 0 0 0 0,0-1 0 0 0,0 1 0 0 0,0-1 0 0 0,1 0 0 0 0,-1 1 0 0 0,0-1 0 0 0,1 0 0 0 0,-1 0 0 0 0,1-1 0 0 0,-1 1 0 0 0,1 0 0 0 0,0-1 0 0 0,1 0 2 0 0,31 20-5 0 0,-25-12 16 0 0,-6-6 23 0 0,0 0 1 0 0,0 1-1 0 0,-1-1 1 0 0,0 1 0 0 0,1 0-1 0 0,-1 0 1 0 0,0 0-1 0 0,0 0 1 0 0,0 0-1 0 0,-1 1 1 0 0,1-1 0 0 0,-1 1-1 0 0,0-1 1 0 0,0 1-1 0 0,0 0 1 0 0,-1 0 0 0 0,1 0-1 0 0,-1 0 1 0 0,0 1-1 0 0,0-1 1 0 0,0 0-1 0 0,-1 0 1 0 0,1 1-35 0 0,-4 2 64 0 0,0-1 0 0 0,0-1 0 0 0,0 1 1 0 0,-1 0-1 0 0,1-1 0 0 0,-1 0 0 0 0,-1 0 0 0 0,1 0 0 0 0,-1 0 0 0 0,0-1 0 0 0,0 0 1 0 0,0 0-1 0 0,0 0 0 0 0,-1 0 0 0 0,0-1 0 0 0,0 0 0 0 0,0 0 0 0 0,0-1 0 0 0,0 1 1 0 0,0-1-1 0 0,0-1 0 0 0,-1 1 0 0 0,-5 0-64 0 0,-123 16 100 0 0,77-17-4556 0 0,49-1 3187 0 0,9-1-3914 0 0,0-2 630 0 0,0 3 3609 0 0,0-4-9202 0 0</inkml:trace>
  <inkml:trace contextRef="#ctx0" brushRef="#br0" timeOffset="35867.112">10032 2280 0 0 0,'0'0'988'0'0,"0"0"710"0"0,0 0 397 0 0,0 0 89 0 0,0 0-232 0 0,0 0-423 0 0,0 0-386 0 0,0 0-228 0 0,0 0-87 0 0,3-3-37 0 0,8-6-17 0 0,-8 6-53 0 0,-3 3-56 0 0,0 0-46 0 0,0 0-40 0 0,0 0-55 0 0,0 0-48 0 0,0 0-64 0 0,0 0-74 0 0,0 0-43 0 0,-23 0 818 0 0,-97 29-572 0 0,74-13-431 0 0,-60 39 123 0 0,104-53-237 0 0,0 1 0 0 0,0 0 0 0 0,0 0 0 0 0,1 0 0 0 0,-1 0 0 0 0,1 0 0 0 0,0 1 0 0 0,-1-1-1 0 0,2 0 1 0 0,-1 1 0 0 0,0-1 0 0 0,1 1 0 0 0,-1-1 0 0 0,1 1 0 0 0,0-1 0 0 0,0 1 0 0 0,0-1 0 0 0,1 1 0 0 0,-1 0 4 0 0,0 6-11 0 0,1-7 13 0 0,0-1 0 0 0,0 1 0 0 0,1-1-1 0 0,-1 0 1 0 0,0 1 0 0 0,1-1 0 0 0,-1 0-1 0 0,1 0 1 0 0,0 0 0 0 0,0 0 0 0 0,0 0-1 0 0,0 0 1 0 0,0-1 0 0 0,0 1 0 0 0,0 0-1 0 0,0-1 1 0 0,1 0 0 0 0,-1 0 0 0 0,0 0-1 0 0,1 0 1 0 0,-1 0 0 0 0,2 0-2 0 0,144 7 664 0 0,-17-16-276 0 0,-84 8-320 0 0,-55 19 278 0 0,-307 172-41 0 0,193-107-304 0 0,121-82 0 0 0,-1 0 0 0 0,1 0 0 0 0,0 0 0 0 0,0 0 0 0 0,0 0 0 0 0,0 0 0 0 0,1 0 0 0 0,-1 0 0 0 0,0 0 0 0 0,1 1 0 0 0,-1-1-1 0 0,1 0 1 0 0,0 0 0 0 0,0 1 0 0 0,0-1 0 0 0,0 0 0 0 0,0 0 0 0 0,1 1 0 0 0,-1-1 0 0 0,1 0 0 0 0,-1 0 0 0 0,1 0 0 0 0,0 0 0 0 0,0 1-1 0 0,0-1 1 0 0,0 0 0 0 0,0 0 0 0 0,0-1 0 0 0,0 1 0 0 0,1 0 0 0 0,-1 0 0 0 0,1-1 0 0 0,1 2-1 0 0,62 45 148 0 0,-53-44-77 0 0,1 0 1 0 0,-1 0-1 0 0,1-1 0 0 0,-1 0 1 0 0,1-2-1 0 0,0 1 0 0 0,0-1 1 0 0,0-1-1 0 0,0-1 1 0 0,0 0-1 0 0,0 0 0 0 0,12-4-71 0 0,-21 5-35 0 0,-1-2 0 0 0,1 1 1 0 0,0 0-1 0 0,-1-1 0 0 0,1 1 0 0 0,-1-1 0 0 0,0 0 0 0 0,0 0 1 0 0,1-1-1 0 0,-1 1 0 0 0,-1 0 0 0 0,1-1 0 0 0,0 0 0 0 0,-1 0 0 0 0,1 0 1 0 0,-1 0-1 0 0,0 0 0 0 0,0 0 0 0 0,0-1 0 0 0,0 1 0 0 0,-1 0 1 0 0,1-1-1 0 0,-1 0 0 0 0,0 1 0 0 0,0-1 0 0 0,0 0 0 0 0,-1 0 0 0 0,1 1 1 0 0,-1-4 34 0 0,1-34-4645 0 0,-6 1-5858 0 0,3 29 2380 0 0</inkml:trace>
  <inkml:trace contextRef="#ctx0" brushRef="#br0" timeOffset="36142.24">9945 1761 7082 0 0,'0'0'1472'0'0,"0"0"-519"0"0,0 0-373 0 0,0 0 105 0 0,0 0 467 0 0,0 0 486 0 0,0 0 215 0 0,0 0-139 0 0,0 0-356 0 0,0 0-350 0 0,0 35-236 0 0,-4 115-157 0 0,3 421 2388 0 0,-10-337-2902 0 0,5 27-34 0 0,5-251-68 0 0,0 0 0 0 0,-1 0 0 0 0,0-1 0 0 0,0 1-1 0 0,-1-1 1 0 0,-1 1 0 0 0,1-1 0 0 0,-1 0 0 0 0,-1 0 0 0 0,0 0 0 0 0,0-1-1 0 0,-1 0 1 0 0,0 0 0 0 0,-1 1 1 0 0,-2 7-378 0 0,20-20-789 0 0,22-23-3747 0 0,-29 24 3521 0 0,8-9-7221 0 0,-7 5 1043 0 0</inkml:trace>
  <inkml:trace contextRef="#ctx0" brushRef="#br0" timeOffset="36535.558">10763 2191 3385 0 0,'0'0'2707'0'0,"0"0"-723"0"0,0 0-394 0 0,0 0 34 0 0,0 0 158 0 0,0 0 64 0 0,0 0-128 0 0,0 0-306 0 0,0 0-348 0 0,0 0-304 0 0,0 0-218 0 0,0 0-137 0 0,0 0-66 0 0,-2 6-31 0 0,-147 349 2646 0 0,123-297-2928 0 0,-3-1-1 0 0,-2-1 1 0 0,-3-2 0 0 0,-8 8-26 0 0,-24 23-1075 0 0,52-79 665 0 0,1-5-3379 0 0,-6-18-13381 0 0,17 12 15091 0 0</inkml:trace>
  <inkml:trace contextRef="#ctx0" brushRef="#br0" timeOffset="36825.058">10356 2136 8282 0 0,'0'0'3144'0'0,"0"0"-1537"0"0,0 0-952 0 0,0 0-431 0 0,0 0 108 0 0,0 0 382 0 0,0 0 343 0 0,0 0 198 0 0,0 0-29 0 0,0 0-219 0 0,0 0-219 0 0,0 0-156 0 0,8 30-108 0 0,26 93-70 0 0,-29-103-182 0 0,2 0 0 0 0,0 0-1 0 0,1 0 1 0 0,0-1 0 0 0,2-1 0 0 0,0 1 0 0 0,13 15-272 0 0,-18-26 70 0 0,159 231 860 0 0,-135-195-890 0 0,23 38-2586 0 0,-45-75-1097 0 0,-3-7-2327 0 0,-2 0-5187 0 0</inkml:trace>
  <inkml:trace contextRef="#ctx0" brushRef="#br0" timeOffset="37284.998">11118 2644 8642 0 0,'0'0'2374'0'0,"0"0"-758"0"0,0 0-320 0 0,0 0 86 0 0,0 0 56 0 0,0 0-82 0 0,0 0-173 0 0,0 0-247 0 0,0 0-212 0 0,0 0-124 0 0,0 0-97 0 0,0 0-71 0 0,0 0-60 0 0,-20 3-40 0 0,-65 8-24 0 0,81-10-273 0 0,0 0 0 0 0,0-1 0 0 0,0 1 0 0 0,0 0 0 0 0,0 1 0 0 0,1-1 0 0 0,-1 1 0 0 0,0-1-1 0 0,1 1 1 0 0,0 0 0 0 0,-1 1 0 0 0,1-1 0 0 0,0 1 0 0 0,0-1 0 0 0,0 1 0 0 0,0 0 0 0 0,1 0 0 0 0,-1 0-1 0 0,1 0 1 0 0,-1 2-35 0 0,-4 4 64 0 0,2-3-44 0 0,1 1 1 0 0,0-1-1 0 0,0 1 0 0 0,1 0 1 0 0,-1 0-1 0 0,1 0 1 0 0,1 0-1 0 0,0 0 0 0 0,0 1 1 0 0,0-1-1 0 0,1 1 1 0 0,0 0-1 0 0,0-1 0 0 0,1 1 1 0 0,0 0-1 0 0,1-1 1 0 0,0 6-21 0 0,1-7 19 0 0,1-1 0 0 0,0 0 1 0 0,0 0-1 0 0,0 0 0 0 0,0-1 1 0 0,1 1-1 0 0,0-1 0 0 0,0 0 1 0 0,0 0-1 0 0,0 0 0 0 0,1 0 1 0 0,-1-1-1 0 0,1 1 0 0 0,0-1 1 0 0,0-1-1 0 0,0 1 0 0 0,0-1 1 0 0,1 0-1 0 0,-1 0 0 0 0,1 0 1 0 0,-1-1-1 0 0,1 1 0 0 0,0-2 1 0 0,0 1-1 0 0,-1 0 0 0 0,1-1 1 0 0,0 0-1 0 0,4-1-19 0 0,-9 1 4 0 0,11 1-7 0 0,0-1-1 0 0,0-1 1 0 0,-1 0-1 0 0,1 0 1 0 0,0-1 0 0 0,0-1-1 0 0,-1 1 1 0 0,1-2-1 0 0,3-2 4 0 0,25-14-1678 0 0,-28 12-1908 0 0,0 0-4148 0 0,-6 4-4385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0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6550 498 16828 0 0,'0'0'1244'0'0,"0"0"-473"0"0,0 0-159 0 0,0 0-37 0 0,0 0-46 0 0,0 0-98 0 0,0 0-176 0 0,0 0-67 0 0,0 0-8 0 0,0 0-60 0 0,0 0-28 0 0,0 0-52 0 0,-10 24-27 0 0,-31 77 3 0 0,23-21 49 0 0,16-75-59 0 0,1 0 0 0 0,0 0 1 0 0,0 0-1 0 0,0 0 0 0 0,0 0 0 0 0,1 0 0 0 0,0 0 0 0 0,0 0 0 0 0,0 1 0 0 0,0-1 0 0 0,1 0 0 0 0,0 0 0 0 0,0 0 0 0 0,1 0 0 0 0,-1 0 0 0 0,1-1 0 0 0,0 1 0 0 0,0 0 0 0 0,1-1 0 0 0,-1 1 1 0 0,1-1-1 0 0,0 0 0 0 0,0 0 0 0 0,1 0 0 0 0,-1 0 0 0 0,1-1 0 0 0,0 1 0 0 0,0-1 0 0 0,0 0 0 0 0,0 0 0 0 0,1-1 0 0 0,-1 1 0 0 0,1-1 0 0 0,-1 0 0 0 0,1 0 0 0 0,0 0 0 0 0,2 0-6 0 0,-1-2 156 0 0,0 0-1 0 0,1 0 1 0 0,-1-1-1 0 0,0 0 1 0 0,1 0-1 0 0,-1-1 1 0 0,0 0-1 0 0,0 0 0 0 0,0 0 1 0 0,0 0-1 0 0,0-1 1 0 0,-1 0-1 0 0,1-1 1 0 0,-1 1-1 0 0,0-1 1 0 0,0 0-1 0 0,0 0 1 0 0,0 0-1 0 0,-1-1 0 0 0,0 0 1 0 0,0 0-1 0 0,0 0 1 0 0,0 0-1 0 0,2-5-155 0 0,1-2 182 0 0,0-1 0 0 0,0 1 0 0 0,-1-1 0 0 0,-1 0 0 0 0,0-1 0 0 0,-1 1 0 0 0,0-1 0 0 0,-1 0 0 0 0,-1 0 0 0 0,1-12-182 0 0,-21-100 434 0 0,17 123-487 0 0,0 0 0 0 0,-1 0 0 0 0,0-1 0 0 0,1 1 1 0 0,-1 0-1 0 0,0 0 0 0 0,0 0 0 0 0,-1 1 0 0 0,1-1 0 0 0,0 0 0 0 0,-1 1 0 0 0,0 0 0 0 0,1-1 0 0 0,-1 1 0 0 0,0 0 0 0 0,0 0 0 0 0,-1 1 0 0 0,1-1 0 0 0,0 1 0 0 0,0-1 0 0 0,-1 1 1 0 0,1 0-1 0 0,-1 1 0 0 0,1-1 0 0 0,-1 0 0 0 0,1 1 0 0 0,-1 0 0 0 0,1 0 0 0 0,-1 0 0 0 0,0 0 0 0 0,1 0 0 0 0,-1 1 0 0 0,1 0 0 0 0,-1 0 53 0 0,-38 24-4425 0 0,31-16 256 0 0,-2 0-7836 0 0</inkml:trace>
  <inkml:trace contextRef="#ctx0" brushRef="#br0" timeOffset="596.343">6946 829 1464 0 0,'0'0'2078'0'0,"0"0"-147"0"0,0 0 226 0 0,0 0 260 0 0,0 0 21 0 0,0 0-131 0 0,0 0-246 0 0,0 0-310 0 0,0 0-287 0 0,0 0-266 0 0,0 0-310 0 0,0 0-213 0 0,0 0-110 0 0,18-16-63 0 0,54-51-43 0 0,16-42 1023 0 0,-63 73-1223 0 0,26-34-47 0 0,-38 132-1795 0 0,41 60 1566 0 0,-51-118 85 0 0,0 0 1 0 0,0 0-1 0 0,1 0 0 0 0,-1 0 1 0 0,1-1-1 0 0,0 0 0 0 0,0 1 1 0 0,0-2-1 0 0,0 1 0 0 0,1 0 1 0 0,-1-1-1 0 0,1 0 0 0 0,-1 0 1 0 0,1 0-1 0 0,0 0 0 0 0,0-1 1 0 0,0 0-1 0 0,0 0 0 0 0,0 0 1 0 0,0-1-1 0 0,0 0 0 0 0,0 0 1 0 0,0 0-1 0 0,0 0 0 0 0,2-1-68 0 0,-1-2 103 0 0,0 0-1 0 0,0 0 1 0 0,0-1 0 0 0,0 0-1 0 0,-1 0 1 0 0,0 0-1 0 0,0-1 1 0 0,0 0-1 0 0,0 0 1 0 0,-1 0-1 0 0,1 0 1 0 0,-2-1 0 0 0,1 1-1 0 0,0-1 1 0 0,-1 0-1 0 0,0 0 1 0 0,1-3-103 0 0,1-1 29 0 0,15-54-456 0 0,-18 35-6250 0 0,-2 22-5590 0 0</inkml:trace>
  <inkml:trace contextRef="#ctx0" brushRef="#br0" timeOffset="-6065.393">597 299 0 0 0,'0'0'1832'0'0,"0"0"-445"0"0,0 0-196 0 0,0 0 114 0 0,0 0 224 0 0,0 0 181 0 0,0 0 8 0 0,0 0-146 0 0,0 0-224 0 0,0 0-242 0 0,0 0-193 0 0,-4-11-108 0 0,-13-34-72 0 0,16 42-573 0 0,-1 0 0 0 0,1 1-1 0 0,-1-1 1 0 0,0 0 0 0 0,0 1 0 0 0,0-1 0 0 0,0 1-1 0 0,0 0 1 0 0,-1-1 0 0 0,1 1 0 0 0,-1 0 0 0 0,1 1-1 0 0,-1-1 1 0 0,0 0 0 0 0,0 1 0 0 0,0 0 0 0 0,0-1 0 0 0,0 1-1 0 0,0 0 1 0 0,0 0 0 0 0,0 1 0 0 0,0-1 0 0 0,0 1-1 0 0,0 0 1 0 0,-4-1-160 0 0,3 1 71 0 0,-10 0 7 0 0,-1 1 0 0 0,1 1 0 0 0,-1 1 0 0 0,1 0 0 0 0,0 0 0 0 0,0 1 0 0 0,0 1 0 0 0,1 1 0 0 0,-1 0 0 0 0,1 0-1 0 0,1 2 1 0 0,-1-1 0 0 0,1 1 0 0 0,0 1 0 0 0,1 0 0 0 0,-3 4-78 0 0,-10 7 58 0 0,0 0-1 0 0,1 2 1 0 0,1 0-1 0 0,1 2 1 0 0,1 0-1 0 0,2 1 0 0 0,0 1 1 0 0,2 1-1 0 0,0 1 1 0 0,-1 7-58 0 0,7-12 36 0 0,0 1 1 0 0,2 0-1 0 0,1 1 0 0 0,1 0 1 0 0,1 0-1 0 0,1 0 1 0 0,1 1-1 0 0,1-1 0 0 0,2 1 1 0 0,0 0-1 0 0,5 22-36 0 0,-2-35 44 0 0,1 0 0 0 0,0 0 0 0 0,1-1 0 0 0,1 0 1 0 0,0 0-1 0 0,1 0 0 0 0,0-1 0 0 0,0 0 0 0 0,2 0 0 0 0,-1-1 0 0 0,1 0 0 0 0,0-1 0 0 0,1 1 0 0 0,0-2 1 0 0,1 0-1 0 0,0 0 0 0 0,0-1 0 0 0,1 0 0 0 0,0-1 0 0 0,0 0 0 0 0,0-1 0 0 0,1 0 0 0 0,-1-1 0 0 0,1 0 1 0 0,0-1-1 0 0,0-1 0 0 0,1 0 0 0 0,-1-1 0 0 0,9 0-44 0 0,-2 0 105 0 0,1-2 0 0 0,0 0 1 0 0,-1-1-1 0 0,1-1 0 0 0,-1-1 0 0 0,0-1 0 0 0,0 0 0 0 0,0-2 1 0 0,-1 0-1 0 0,0-2 0 0 0,0 0 0 0 0,-1 0 0 0 0,0-2 1 0 0,-1 0-1 0 0,0-2 0 0 0,9-8-105 0 0,-19 14 41 0 0,-1 0-1 0 0,-1 0 1 0 0,1 0 0 0 0,-1-1-1 0 0,-1 1 1 0 0,1-1-1 0 0,-2 0 1 0 0,1-1 0 0 0,-1 1-1 0 0,0-1 1 0 0,0 0 0 0 0,-1 1-1 0 0,0-1 1 0 0,-1 0 0 0 0,0 0-1 0 0,-1 0 1 0 0,1 0-1 0 0,-2 0 1 0 0,1-1-41 0 0,-3 3-19 0 0,0 1 0 0 0,0-1-1 0 0,0 0 1 0 0,-1 1 0 0 0,0 0 0 0 0,0 0-1 0 0,0 0 1 0 0,-1 1 0 0 0,0-1 0 0 0,0 1 0 0 0,-1 0-1 0 0,1 1 1 0 0,-1-1 0 0 0,0 1 0 0 0,0 0-1 0 0,0 0 1 0 0,-1 1 0 0 0,0 0 0 0 0,1 0-1 0 0,-1 1 1 0 0,0 0 0 0 0,0 0 0 0 0,0 0-1 0 0,0 1 1 0 0,-1 0 0 0 0,-4 0 19 0 0,-3-2-75 0 0,-1 1-1 0 0,1 0 1 0 0,0 1-1 0 0,-1 1 1 0 0,1 0-1 0 0,-1 1 1 0 0,1 1 0 0 0,0 1-1 0 0,-12 2 76 0 0,26-5-10 0 0,0 0 0 0 0,0-1-1 0 0,0 1 1 0 0,0 0 0 0 0,0 0-1 0 0,0 0 1 0 0,-1 0 0 0 0,1 0 0 0 0,0 0-1 0 0,0 1 1 0 0,0-1 0 0 0,0 0-1 0 0,0 0 1 0 0,0 1 0 0 0,0-1 0 0 0,0 1-1 0 0,0-1 1 0 0,0 1 0 0 0,0-1-1 0 0,0 1 1 0 0,0 0 0 0 0,0-1-1 0 0,0 1 1 0 0,0 0 0 0 0,0 0 0 0 0,1 0-1 0 0,-1 0 1 0 0,0 0 0 0 0,1-1-1 0 0,-1 1 1 0 0,1 0 0 0 0,-1 0-1 0 0,1 1 1 0 0,-1-1 0 0 0,1 0 0 0 0,0 0-1 0 0,-1 0 1 0 0,1 0 0 0 0,0 0-1 0 0,0 0 1 0 0,0 0 0 0 0,0 1 0 0 0,0-1-1 0 0,0 0 1 0 0,0 0 0 0 0,0 0-1 0 0,0 0 1 0 0,1 0 0 0 0,-1 0-1 0 0,0 0 1 0 0,1 1 0 0 0,-1-1 0 0 0,1 0-1 0 0,-1 0 1 0 0,1 0 0 0 0,0-1-1 0 0,-1 1 1 0 0,1 0 0 0 0,0 0 0 0 0,0 0-1 0 0,-1 0 1 0 0,1-1 0 0 0,0 1-1 0 0,0 0 11 0 0,126 17 262 0 0,-54-15-34 0 0,0-3 0 0 0,0-4 0 0 0,0-3 0 0 0,0-3 0 0 0,8-5-228 0 0,-62 11 50 0 0,-1-1 1 0 0,0-1-1 0 0,-1 0 1 0 0,1-2-1 0 0,-1 0 0 0 0,-1-1 1 0 0,1 0-1 0 0,-2-1 0 0 0,1-2-50 0 0,-12 9 11 0 0,1-1-1 0 0,-1 0 0 0 0,0-1 1 0 0,-1 1-1 0 0,1-1 0 0 0,-1 1 0 0 0,0-1 1 0 0,0 0-1 0 0,0 0 0 0 0,-1-1 1 0 0,1 1-1 0 0,-1 0 0 0 0,-1-1 1 0 0,1 0-1 0 0,-1 1 0 0 0,0-1 0 0 0,0 0 1 0 0,-1 1-1 0 0,1-1 0 0 0,-1 0 1 0 0,-1-5-11 0 0,0 8-15 0 0,0 1 0 0 0,0 0 0 0 0,0 0 0 0 0,-1 0 1 0 0,1 0-1 0 0,0 0 0 0 0,-1 0 0 0 0,0 0 0 0 0,1 0 1 0 0,-1 0-1 0 0,0 1 0 0 0,0-1 0 0 0,0 1 1 0 0,0-1-1 0 0,0 1 0 0 0,0 0 0 0 0,0 0 0 0 0,0 0 1 0 0,-1 0-1 0 0,1 0 0 0 0,0 1 0 0 0,-1-1 1 0 0,1 0-1 0 0,-3 1 15 0 0,5 0-46 0 0,0 0 13 0 0,0 0-28 0 0,0 0 23 0 0,0 0 14 0 0,0 0-12 0 0,0 0 22 0 0,0 0 8 0 0,0 0 9 0 0,0 0-8 0 0,0 0-3 0 0,0 0-2 0 0,0 0 0 0 0,0 0 18 0 0,0 0 22 0 0,0 0 12 0 0,0 0-14 0 0,0 0-10 0 0,0 0-27 0 0,0 0-22 0 0,0 0 33 0 0,0 0 0 0 0,0 0 16 0 0,0 0-22 0 0,0 0 9 0 0,0 0 4 0 0,0 0-14 0 0,0 0 12 0 0,0 0-6 0 0,0 0 16 0 0,0 0 3 0 0,0 0 8 0 0,0 0-2 0 0,0 0-2 0 0,-19-3-31 0 0,-76 2-6 0 0,91 1 9 0 0,1 0 0 0 0,-1 0 0 0 0,0 0 0 0 0,1 1 0 0 0,-1-1 0 0 0,0 1 0 0 0,1 0 0 0 0,-1 0 0 0 0,1 0 0 0 0,0 1-1 0 0,-1-1 1 0 0,1 1 0 0 0,0 0 0 0 0,0 0 0 0 0,0 0 0 0 0,0 0 0 0 0,0 0 0 0 0,0 1 0 0 0,1-1 0 0 0,-1 1 0 0 0,1-1 0 0 0,0 1 0 0 0,0 0 0 0 0,0 0 0 0 0,0 1 0 0 0,0-1 0 0 0,-1 2 4 0 0,-13 99-3 0 0,16-93 13 0 0,0-1-1 0 0,0 0 1 0 0,1 1 0 0 0,0-1 0 0 0,1 0 0 0 0,0 0-1 0 0,1 0 1 0 0,0 0 0 0 0,0 0 0 0 0,1-1 0 0 0,0 1-1 0 0,1-1 1 0 0,0 0 0 0 0,0 0 0 0 0,1-1 0 0 0,1 0-1 0 0,-1 0 1 0 0,1 0 0 0 0,0-1 0 0 0,1 0 0 0 0,0 0-1 0 0,0-1 1 0 0,0 0 0 0 0,1 0 0 0 0,0-1 0 0 0,0 0 0 0 0,0 0-1 0 0,1-1 1 0 0,-1-1 0 0 0,1 0 0 0 0,0 0 0 0 0,0 0-1 0 0,0-2 1 0 0,10 2-10 0 0,-4-3 25 0 0,0 0-1 0 0,-1-1 1 0 0,1-1 0 0 0,0-1-1 0 0,-1 0 1 0 0,1 0-1 0 0,-1-2 1 0 0,0 0 0 0 0,14-7-25 0 0,1-2 22 0 0,0-2 1 0 0,-2-1 0 0 0,1-1-1 0 0,-2-2 1 0 0,-1-1 0 0 0,0 0-1 0 0,-2-2 1 0 0,0-1 0 0 0,-2-1-1 0 0,-1-1 1 0 0,6-10-23 0 0,-7 11-3 0 0,-2-1 0 0 0,-1-1-1 0 0,-1 0 1 0 0,-1-1 0 0 0,-2-1 0 0 0,0 0 0 0 0,-3-1 0 0 0,0 0 0 0 0,-2 0-1 0 0,-1-1 1 0 0,-1 0 0 0 0,-2-1 0 0 0,-1 1 0 0 0,-1-25 3 0 0,-4 42 1 0 0,-1 0 0 0 0,0 0 0 0 0,-1 0 0 0 0,0 1 0 0 0,-1 0 0 0 0,0 0-1 0 0,-1 0 1 0 0,-1 0 0 0 0,0 1 0 0 0,-3-3-1 0 0,10 15 0 0 0,-18-22-144 0 0,6 14 16 0 0,4 38-213 0 0,-1 25 376 0 0,2 1 0 0 0,3 0 1 0 0,2 1-1 0 0,5 35-35 0 0,44 176 172 0 0,-13-83-137 0 0,-14-79 29 0 0,-11-51-76 0 0,-9-54-7 0 0,0-1-3 0 0,0-4 35 0 0,-8-81-2138 0 0,6 38-170 0 0,0-11-2479 0 0,-2 21-3949 0 0,2 28-754 0 0</inkml:trace>
  <inkml:trace contextRef="#ctx0" brushRef="#br0" timeOffset="-5746.978">1359 380 2553 0 0,'0'0'2276'0'0,"0"0"-19"0"0,0 0-18 0 0,0 0 16 0 0,0 0-3 0 0,0 0-218 0 0,0 0-343 0 0,0 0-389 0 0,0 0-299 0 0,0 0-191 0 0,0 0-117 0 0,0 0-81 0 0,0 0-83 0 0,-2-3-100 0 0,2 3-402 0 0,1 0-1 0 0,-1 1 1 0 0,0-1 0 0 0,1 0-1 0 0,-1 0 1 0 0,1 1-1 0 0,-1-1 1 0 0,0 0 0 0 0,1 0-1 0 0,-1 0 1 0 0,1 0 0 0 0,-1 0-1 0 0,1 1 1 0 0,-1-1 0 0 0,0 0-1 0 0,1 0 1 0 0,-1 0 0 0 0,1 0-1 0 0,-1 0 1 0 0,1 0 0 0 0,-1 0-1 0 0,0-1 1 0 0,1 1-1 0 0,-1 0 1 0 0,1 0 0 0 0,-1 0-1 0 0,1 0 1 0 0,-1 0 0 0 0,0-1-1 0 0,1 1 1 0 0,-1 0 0 0 0,0 0-1 0 0,1-1 1 0 0,-1 1 0 0 0,0 0-1 0 0,1-1 1 0 0,-1 1 0 0 0,0 0-1 0 0,0-1 1 0 0,1 1 0 0 0,-1 0-1 0 0,0-1 1 0 0,0 1-1 0 0,1-1 1 0 0,-1 1 0 0 0,0 0-1 0 0,0-1 1 0 0,0 1 0 0 0,0-1-1 0 0,0 1 1 0 0,0-1 0 0 0,0 1-1 0 0,0 0 1 0 0,0-1 0 0 0,0 1-1 0 0,0-1 1 0 0,0 1 0 0 0,0-1-1 0 0,0 1 1 0 0,0-1-29 0 0,18 4 595 0 0,44 0-93 0 0,0-3 1 0 0,-1-3 0 0 0,1-3 0 0 0,-1-2 0 0 0,0-3-1 0 0,32-11-502 0 0,7 8-719 0 0,-58 12-7113 0 0,-38 2-4170 0 0</inkml:trace>
  <inkml:trace contextRef="#ctx0" brushRef="#br0" timeOffset="-3501.318">2587 796 0 0 0,'0'0'512'0'0,"0"0"606"0"0,0 0 295 0 0,0 0 190 0 0,0 0 83 0 0,0 0-200 0 0,0 0-355 0 0,0 0-201 0 0,0 0-65 0 0,0 0 47 0 0,0 0 140 0 0,5 7-36 0 0,53 41 1752 0 0,-43-44-2397 0 0,0 0 0 0 0,0-2 0 0 0,1 0 1 0 0,-1 0-1 0 0,1-1 0 0 0,-1-1 0 0 0,1-1 1 0 0,-1 0-1 0 0,1-1 0 0 0,-1-1 1 0 0,0 0-1 0 0,0-1 0 0 0,0-1 0 0 0,0 0 1 0 0,7-4-372 0 0,-7 4 135 0 0,0-1-1 0 0,0 0 1 0 0,0-1 0 0 0,-1-1 0 0 0,0 0 0 0 0,0-1-1 0 0,-1 0 1 0 0,0-1 0 0 0,-1-1 0 0 0,0 0 0 0 0,0 0-1 0 0,6-10-134 0 0,-15 17 14 0 0,-1 0 0 0 0,0-1 0 0 0,1 1 0 0 0,-2 0 0 0 0,1-1 0 0 0,0 1 0 0 0,-1-1 0 0 0,0 1 0 0 0,0-1 0 0 0,-1 0 0 0 0,1 1 0 0 0,-1-1 0 0 0,0 0 0 0 0,0 1 0 0 0,0-1 0 0 0,-1 0-1 0 0,0 1 1 0 0,0-1 0 0 0,0 0 0 0 0,0 1 0 0 0,-1-1 0 0 0,1 1 0 0 0,-1 0 0 0 0,0 0 0 0 0,-1-1 0 0 0,1 1 0 0 0,-1 0 0 0 0,0 1 0 0 0,0-1 0 0 0,0 1 0 0 0,0-1 0 0 0,-1 1 0 0 0,1 0 0 0 0,-1 0-1 0 0,0 0 1 0 0,0 1 0 0 0,0-1 0 0 0,0 1 0 0 0,0 0 0 0 0,-1 0 0 0 0,1 0 0 0 0,0 1 0 0 0,-1 0 0 0 0,0 0 0 0 0,1 0 0 0 0,-2 0-14 0 0,-8-1-31 0 0,0 1 1 0 0,-1 1 0 0 0,1 0-1 0 0,0 0 1 0 0,0 2-1 0 0,-1 0 1 0 0,1 0-1 0 0,1 2 1 0 0,-1-1-1 0 0,0 2 1 0 0,1 0-1 0 0,0 0 1 0 0,0 2 0 0 0,0-1-1 0 0,1 2 1 0 0,0-1-1 0 0,0 2 1 0 0,1-1-1 0 0,0 2 1 0 0,1-1-1 0 0,0 2 1 0 0,0-1 0 0 0,1 1-1 0 0,1 1 1 0 0,0-1-1 0 0,0 1 1 0 0,1 1-1 0 0,1 0 1 0 0,0 0-1 0 0,-3 9 31 0 0,6-17 9 0 0,-1 0 0 0 0,1 1 0 0 0,1-1-1 0 0,-1 1 1 0 0,1-1 0 0 0,0 1 0 0 0,0 0-1 0 0,0 0 1 0 0,1 0 0 0 0,0 0 0 0 0,0 0 0 0 0,1 0-1 0 0,0 0 1 0 0,0 0 0 0 0,0 0 0 0 0,1 0-1 0 0,-1 0 1 0 0,1 0 0 0 0,1 0 0 0 0,-1 0-1 0 0,1 0 1 0 0,0 0 0 0 0,1-1 0 0 0,-1 1-1 0 0,1-1 1 0 0,0 0 0 0 0,1 0 0 0 0,-1 0-1 0 0,1 0 1 0 0,0 0 0 0 0,0-1 0 0 0,0 1 0 0 0,1-1-1 0 0,0 0 1 0 0,4 2-9 0 0,10 0 88 0 0,1-2 0 0 0,-1 0-1 0 0,1-2 1 0 0,0 0 0 0 0,0-1-1 0 0,0-1 1 0 0,0 0 0 0 0,0-2 0 0 0,4-1-88 0 0,11-4-97 0 0,-1-1 1 0 0,-1-2-1 0 0,1-1 1 0 0,-2-1-1 0 0,1-2 1 0 0,18-12 96 0 0,45-31-9686 0 0,-82 49-1407 0 0</inkml:trace>
  <inkml:trace contextRef="#ctx0" brushRef="#br0" timeOffset="-2405.472">3734 505 1904 0 0,'0'0'1866'0'0,"0"0"63"0"0,0 0 271 0 0,0 0 223 0 0,0 0-18 0 0,0 0-310 0 0,0 0-396 0 0,0 0-354 0 0,0 0-278 0 0,0 0-170 0 0,0 0-173 0 0,0 0-161 0 0,0 0-145 0 0,-2-11-120 0 0,-8-32-82 0 0,8 42-203 0 0,1 1 1 0 0,-1-1 0 0 0,0 1 0 0 0,0-1-1 0 0,1 1 1 0 0,-1-1 0 0 0,0 1-1 0 0,1 0 1 0 0,-1 0 0 0 0,0 0 0 0 0,0 0-1 0 0,0 0 1 0 0,1 1 0 0 0,-1-1 0 0 0,0 0-1 0 0,1 1 1 0 0,-1-1 0 0 0,0 1-1 0 0,1 0 1 0 0,-1-1 0 0 0,0 1 0 0 0,1 0-1 0 0,-1 0 1 0 0,1 0 0 0 0,0 0-1 0 0,-1 0 1 0 0,1 0 0 0 0,-1 1-14 0 0,-5 3 58 0 0,-17 7-19 0 0,1 1 0 0 0,1 1 0 0 0,0 1-1 0 0,0 1 1 0 0,2 0 0 0 0,0 2-1 0 0,1 1 1 0 0,1 0 0 0 0,1 1-1 0 0,1 1 1 0 0,0 1 0 0 0,2 0-1 0 0,0 1 1 0 0,2 0 0 0 0,0 1-1 0 0,2 0 1 0 0,0 1 0 0 0,2 1-1 0 0,-5 24-38 0 0,12-48 3 0 0,1 1-1 0 0,-1-1 1 0 0,0 0-1 0 0,1 0 0 0 0,0 0 1 0 0,-1 0-1 0 0,1 1 1 0 0,0-1-1 0 0,0 0 0 0 0,0 0 1 0 0,1 1-1 0 0,-1-1 1 0 0,0 0-1 0 0,1 0 0 0 0,-1 0 1 0 0,1 0-1 0 0,0 0 1 0 0,0 1-1 0 0,0-1 1 0 0,0 0-1 0 0,0-1 0 0 0,0 1 1 0 0,0 0-1 0 0,1 0 1 0 0,-1 0-1 0 0,1-1 0 0 0,-1 1 1 0 0,1-1-1 0 0,0 1 1 0 0,0-1-1 0 0,-1 0 0 0 0,1 0 1 0 0,0 0-1 0 0,0 0 1 0 0,0 0-1 0 0,0 0 1 0 0,1 0-1 0 0,-1 0 0 0 0,0-1 1 0 0,0 1-1 0 0,0-1 1 0 0,0 0-1 0 0,1 0 0 0 0,-1 0 1 0 0,0 0-1 0 0,0 0 1 0 0,1 0-3 0 0,13-3 103 0 0,0-1 0 0 0,0 0 1 0 0,-1-1-1 0 0,1-1 0 0 0,-1 0 0 0 0,-1-1 1 0 0,1 0-1 0 0,-1-2 0 0 0,-1 1 0 0 0,1-2 1 0 0,-2 0-1 0 0,1 0 0 0 0,5-7-103 0 0,-4 5 53 0 0,30-27 63 0 0,-2-1 0 0 0,-2-3 0 0 0,-1-1 0 0 0,-3-2 0 0 0,30-48-116 0 0,-58 80 122 0 0,-13 18 13 0 0,-18 26-94 0 0,-22 52-23 0 0,4 2-1 0 0,4 2 0 0 0,3 2 1 0 0,-13 61-18 0 0,-38 133-86 0 0,18-83-90 0 0,-3-59 24 0 0,70-141 146 0 0,1 1-1 0 0,-1 0 0 0 0,0 0 1 0 0,1 0-1 0 0,-1 0 0 0 0,0 0 1 0 0,1 0-1 0 0,-1 0 0 0 0,1 0 1 0 0,-1 0-1 0 0,0 0 0 0 0,1 0 1 0 0,-1 0-1 0 0,0 0 0 0 0,1 0 1 0 0,-1 0-1 0 0,1 0 0 0 0,-1 0 1 0 0,0 0-1 0 0,1 0 0 0 0,-1 1 1 0 0,0-1-1 0 0,1 0 0 0 0,-1 0 1 0 0,0 0-1 0 0,1 1 0 0 0,-1-1 1 0 0,0 0-1 0 0,0 0 0 0 0,1 1 1 0 0,-1-1-1 0 0,0 0 0 0 0,0 1 1 0 0,1-1-1 0 0,-1 0 0 0 0,0 1 1 0 0,0-1-1 0 0,0 0 0 0 0,0 1 1 0 0,0-1-1 0 0,0 0 0 0 0,1 1 1 0 0,-1-1-1 0 0,0 1 0 0 0,0-1 1 0 0,0 0-1 0 0,0 1 0 0 0,0-1 1 0 0,0 1-1 0 0,0-1 0 0 0,-1 0 1 0 0,1 1-1 0 0,0-1 0 0 0,0 0 1 0 0,0 1-1 0 0,0-1 0 0 0,0 0 1 0 0,-1 1-1 0 0,1-1 0 0 0,0 0 1 0 0,0 1-1 0 0,0-1 0 0 0,-1 0 7 0 0,43-15 161 0 0,-31 10-196 0 0,26-8 71 0 0,-2-2 1 0 0,0-2 0 0 0,-1-1 0 0 0,-1-2 0 0 0,0-1-1 0 0,-2-1 1 0 0,22-21-37 0 0,-50 41 22 0 0,0-1 0 0 0,0 0 0 0 0,0 0-1 0 0,0 0 1 0 0,0 0 0 0 0,-1-1 0 0 0,1 1 0 0 0,-1-1-1 0 0,0 1 1 0 0,0-1 0 0 0,0 0 0 0 0,-1 0 0 0 0,1 0 0 0 0,-1 0-1 0 0,0 0 1 0 0,0 0 0 0 0,-1 0 0 0 0,1 0 0 0 0,-1 0 0 0 0,1 0-1 0 0,-1 0 1 0 0,-1-1-22 0 0,-1 2 9 0 0,-1 0 0 0 0,0 0 0 0 0,0 0 0 0 0,0 0-1 0 0,0 0 1 0 0,-1 1 0 0 0,1 0 0 0 0,-1 0 0 0 0,1 0 0 0 0,-1 0 0 0 0,0 0-1 0 0,0 1 1 0 0,0-1 0 0 0,0 1 0 0 0,0 0 0 0 0,-2 0-9 0 0,3 0 5 0 0,-278-51-4 0 0,278 51 10 0 0,-1 1-1 0 0,0-1 1 0 0,1-1 0 0 0,0 1-1 0 0,-1 0 1 0 0,1-1-1 0 0,0 0 1 0 0,0 1 0 0 0,-1-1-1 0 0,1-1 1 0 0,1 1 0 0 0,-1 0-1 0 0,0-1 1 0 0,1 1-1 0 0,-1-1 1 0 0,1 0 0 0 0,0 0-1 0 0,0 0 1 0 0,0 0-1 0 0,0 0 1 0 0,0 0 0 0 0,1-1-1 0 0,-1 1 1 0 0,1-2-11 0 0,1 4 28 0 0,0 1 3 0 0,0 0-2 0 0,0 0-10 0 0,6-8-1 0 0,154-43 557 0 0,105-33 140 0 0,-225 66-651 0 0,-37 16-213 0 0,-1 0-1012 0 0,-2-2-5559 0 0,0 4-2626 0 0</inkml:trace>
  <inkml:trace contextRef="#ctx0" brushRef="#br0" timeOffset="-1859.564">4179 722 4561 0 0,'0'0'2392'0'0,"0"0"-355"0"0,0 0-91 0 0,0 0 35 0 0,0 0-79 0 0,0 0-247 0 0,0 0-405 0 0,0 0-406 0 0,0 0-271 0 0,0 0-134 0 0,0 0-23 0 0,0 0-9 0 0,4-8 246 0 0,-23 57 101 0 0,15-34-660 0 0,1 0 0 0 0,1 1 0 0 0,0-1 0 0 0,1 0 0 0 0,1 1 0 0 0,1-1 0 0 0,0 0 0 0 0,0 1 0 0 0,2-1 0 0 0,0 1-94 0 0,-2-12 44 0 0,0 1-1 0 0,0-1 1 0 0,1 1 0 0 0,-1-1-1 0 0,1 0 1 0 0,0 0 0 0 0,0 0-1 0 0,1 0 1 0 0,-1 0 0 0 0,1 0-1 0 0,0 0 1 0 0,0-1 0 0 0,0 1-1 0 0,0-1 1 0 0,1 0-1 0 0,-1 0 1 0 0,1 0 0 0 0,0-1-1 0 0,0 1 1 0 0,0-1 0 0 0,0 0-1 0 0,0 0 1 0 0,0 0 0 0 0,1 0-1 0 0,-1-1 1 0 0,1 0 0 0 0,-1 0-1 0 0,1 0 1 0 0,1-1-44 0 0,9-2 198 0 0,0-2 0 0 0,0 0 1 0 0,0-1-1 0 0,0-1 0 0 0,-1 0 0 0 0,1-1 0 0 0,-2 0 1 0 0,1-1-1 0 0,-1-1 0 0 0,0 0 0 0 0,-1-1 1 0 0,0 0-1 0 0,0-1 0 0 0,-1 0 0 0 0,-1-1 1 0 0,0 0-1 0 0,-1 0 0 0 0,0-1 0 0 0,0-1 1 0 0,3-9-199 0 0,-5 13-55 0 0,-1-1 1 0 0,0-1-1 0 0,0 1 0 0 0,-1-1 1 0 0,-1 0-1 0 0,0 0 1 0 0,-1 0-1 0 0,0 0 1 0 0,-1-1-1 0 0,0 1 1 0 0,-1-5 54 0 0,-1 16-555 0 0,0 1-299 0 0,0 0-399 0 0,-3 4-8670 0 0,1-1-1552 0 0</inkml:trace>
  <inkml:trace contextRef="#ctx0" brushRef="#br0" timeOffset="-1000.567">4995 671 4049 0 0,'0'0'2738'0'0,"0"0"-702"0"0,0 0-309 0 0,0 0-56 0 0,0 0-33 0 0,0 0-71 0 0,0 0-161 0 0,0 0-134 0 0,0 0-119 0 0,0 0-108 0 0,0 0-110 0 0,0 0-181 0 0,0 0-210 0 0,-1 3-169 0 0,-1 1-309 0 0,0 0-1 0 0,0 0 0 0 0,0 0 1 0 0,-1 0-1 0 0,0-1 1 0 0,0 1-1 0 0,0-1 0 0 0,0 0 1 0 0,0 0-1 0 0,-1 0 1 0 0,0 0-1 0 0,1 0 1 0 0,-1-1-1 0 0,0 0 0 0 0,0 1 1 0 0,-4 0-66 0 0,-15 12 183 0 0,5-2-151 0 0,-1 2 1 0 0,2 0 0 0 0,0 1-1 0 0,1 0 1 0 0,1 2-1 0 0,0 0 1 0 0,1 0 0 0 0,1 1-1 0 0,-6 14-32 0 0,17-31-10 0 0,1 1 0 0 0,-1-1 0 0 0,1 1 0 0 0,-1-1 0 0 0,1 1 0 0 0,0 0 0 0 0,0 0 0 0 0,0 0 0 0 0,0-1 0 0 0,1 1-1 0 0,-1 0 1 0 0,1 0 0 0 0,0 0 0 0 0,-1 0 0 0 0,2 0 0 0 0,-1 0 0 0 0,0 0 0 0 0,0 0 0 0 0,1 0 0 0 0,0 0 0 0 0,-1 0 0 0 0,1 0 0 0 0,0-1 0 0 0,1 1 0 0 0,-1 0 0 0 0,0-1-1 0 0,1 1 1 0 0,-1 0 0 0 0,1-1 0 0 0,0 0 0 0 0,0 1 0 0 0,0-1 0 0 0,0 0 0 0 0,0 0 0 0 0,1 0 0 0 0,-1 0 0 0 0,0-1 0 0 0,1 1 0 0 0,0-1 0 0 0,-1 1 0 0 0,1-1-1 0 0,1 1 11 0 0,8-2 45 0 0,1-1-1 0 0,-1 0 1 0 0,0 0-1 0 0,0-1 0 0 0,1 0 1 0 0,-1-1-1 0 0,-1-1 0 0 0,1 0 1 0 0,-1-1-1 0 0,1 0 0 0 0,-1 0 1 0 0,-1-1-1 0 0,1-1 0 0 0,-1 0 1 0 0,0 0-1 0 0,0-1 0 0 0,-1 0 1 0 0,8-9-45 0 0,-4 6 23 0 0,57-62 319 0 0,-60 61-333 0 0,0 0 1 0 0,0 1-1 0 0,1 0 0 0 0,0 0 1 0 0,1 2-1 0 0,0-1 1 0 0,0 1-1 0 0,11-5-9 0 0,-22 13-5 0 0,0 1-1 0 0,0-1 0 0 0,-1 1 1 0 0,1 0-1 0 0,0-1 1 0 0,0 1-1 0 0,0 0 0 0 0,0-1 1 0 0,-1 1-1 0 0,1 0 0 0 0,0 0 1 0 0,0 0-1 0 0,0 0 0 0 0,0 0 1 0 0,0 0-1 0 0,0 0 1 0 0,0 0-1 0 0,0 0 0 0 0,-1 0 1 0 0,1 0-1 0 0,0 1 0 0 0,0-1 1 0 0,0 0-1 0 0,0 1 0 0 0,0-1 1 0 0,-1 0-1 0 0,1 1 1 0 0,0-1-1 0 0,0 1 0 0 0,-1-1 1 0 0,1 1-1 0 0,0 0 0 0 0,-1-1 1 0 0,1 1-1 0 0,-1 0 0 0 0,1-1 1 0 0,-1 1-1 0 0,1 0 1 0 0,-1 0-1 0 0,1 0 0 0 0,-1-1 1 0 0,1 1-1 0 0,-1 0 0 0 0,0 0 1 0 0,0 0-1 0 0,0 0 0 0 0,1 0 1 0 0,-1 0 5 0 0,1 53-52 0 0,-2-40 46 0 0,1 0-5 0 0,-1-7 6 0 0,0-1-1 0 0,0 1 0 0 0,1-1 1 0 0,0 1-1 0 0,0-1 0 0 0,0 1 1 0 0,1-1-1 0 0,0 0 0 0 0,0 1 1 0 0,1-1-1 0 0,0 0 1 0 0,0 1-1 0 0,0-1 0 0 0,1 0 1 0 0,0 0-1 0 0,0-1 0 0 0,0 1 1 0 0,1-1-1 0 0,-1 0 0 0 0,2 1 1 0 0,-1-2-1 0 0,0 1 1 0 0,1 0-1 0 0,0-1 0 0 0,1 1 6 0 0,0-4 23 0 0,1 1-1 0 0,0-1 0 0 0,0 1 0 0 0,0-2 0 0 0,0 1 1 0 0,0-1-1 0 0,0 0 0 0 0,0-1 0 0 0,0 1 1 0 0,0-2-1 0 0,-1 1 0 0 0,8-2-22 0 0,7-6 121 0 0,0-1 0 0 0,-1-1 0 0 0,0 0 1 0 0,-1-1-1 0 0,0-1 0 0 0,16-15-121 0 0,-10 4 144 0 0,-1-1 0 0 0,-1 0 0 0 0,-1-2 0 0 0,-2 0 0 0 0,-1-2 0 0 0,0 0 0 0 0,-3-1 0 0 0,0-1 0 0 0,-1-3-144 0 0,-1 3-6 0 0,-2-1 0 0 0,0 0-1 0 0,-3 0 1 0 0,-1-1 0 0 0,-1 0-1 0 0,-2-1 1 0 0,-1 1 0 0 0,-1-1-1 0 0,-3 0 1 0 0,0 0 0 0 0,-4-19 6 0 0,3 42-4 0 0,-1 1 1 0 0,0 0-1 0 0,0 0 0 0 0,-1-1 1 0 0,-1 2-1 0 0,0-1 1 0 0,0 0-1 0 0,0 1 1 0 0,-2 0-1 0 0,1 0 0 0 0,-1 0 1 0 0,0 1-1 0 0,-1-1 1 0 0,0 2-1 0 0,0-1 0 0 0,-7-5 4 0 0,13 12-5 0 0,0 0-1 0 0,-1 0 0 0 0,1 0 1 0 0,-1 0-1 0 0,1 1 1 0 0,-1-1-1 0 0,1 0 0 0 0,-1 1 1 0 0,1-1-1 0 0,-1 1 0 0 0,0-1 1 0 0,0 1-1 0 0,1 0 0 0 0,-1 0 1 0 0,0-1-1 0 0,1 1 1 0 0,-1 0-1 0 0,0 1 0 0 0,0-1 1 0 0,1 0-1 0 0,-1 0 0 0 0,0 1 1 0 0,1-1-1 0 0,-1 1 0 0 0,0 0 1 0 0,1-1-1 0 0,-1 1 0 0 0,1 0 1 0 0,-1 0-1 0 0,1 0 1 0 0,0 0-1 0 0,-1 0 0 0 0,1 0 1 0 0,0 0-1 0 0,0 1 0 0 0,-1-1 1 0 0,1 0-1 0 0,0 1 0 0 0,0-1 1 0 0,1 1-1 0 0,-1-1 0 0 0,0 1 1 0 0,0-1-1 0 0,1 1 1 0 0,-1 0-1 0 0,1-1 6 0 0,-17 82-51 0 0,28 89 152 0 0,50 199 86 0 0,-17-79-213 0 0,-32-190-334 0 0,-11-101 238 0 0,-1-1-24 0 0,0 0-28 0 0,0 0-24 0 0,0 0-14 0 0,0 0-29 0 0,0 0-49 0 0,0-15-1321 0 0,-2-35-2993 0 0,0 17-3056 0 0,2 24-1253 0 0</inkml:trace>
  <inkml:trace contextRef="#ctx0" brushRef="#br0" timeOffset="-728.527">5449 534 3001 0 0,'0'0'3687'0'0,"0"0"-1104"0"0,0 0-436 0 0,0 0-58 0 0,0 0-114 0 0,0 0-271 0 0,0 0-333 0 0,0 0-316 0 0,0 0-232 0 0,0 0-124 0 0,0 0-86 0 0,0 0-50 0 0,0 0-1 0 0,14-3 1201 0 0,199-27 1730 0 0,-99 8-3070 0 0,17 8-1556 0 0,-126 24-3613 0 0,-5-6 310 0 0,0 0-7615 0 0</inkml:trace>
  <inkml:trace contextRef="#ctx0" brushRef="#br0" timeOffset="-479.911">6097 660 9010 0 0,'0'0'1387'0'0,"0"0"-568"0"0,0 0-284 0 0,0 0-101 0 0,0 0-92 0 0,0 0-85 0 0,0 0-102 0 0,5 33-95 0 0,14 102-75 0 0,3-46-1218 0 0,-22-89 1227 0 0,7 11-1731 0 0,-1-11-4253 0 0,-4 0 1972 0 0</inkml:trace>
  <inkml:trace contextRef="#ctx0" brushRef="#br0" timeOffset="-310.481">6136 347 14971 0 0,'0'0'3505'0'0,"0"0"-1921"0"0,0 0-624 0 0,0 0-295 0 0,0 0-169 0 0,0 0-216 0 0,0 0-208 0 0,0 0-120 0 0,0 0-64 0 0,0 0-64 0 0,0 0-184 0 0,0 0-441 0 0,0 0-1031 0 0,0 0-3601 0 0,22 29-7138 0 0</inkml:trace>
  <inkml:trace contextRef="#ctx0" brushRef="#br0" timeOffset="26840.049">356 2486 2208 0 0,'0'0'4960'0'0,"0"0"-2834"0"0,0 0-1138 0 0,0 0-154 0 0,0 0 223 0 0,0 0 262 0 0,0 0 52 0 0,0 0-205 0 0,0 0-367 0 0,0 0-287 0 0,0 0-156 0 0,-3 13-81 0 0,-28 95 233 0 0,-105 121-1259 0 0,129-216 220 0 0,0-1-1139 0 0,2-5-2836 0 0,4-6-479 0 0,1-1-1051 0 0</inkml:trace>
  <inkml:trace contextRef="#ctx0" brushRef="#br0" timeOffset="27245.971">1153 1819 0 0 0,'0'0'2538'0'0,"0"0"715"0"0,0 0 215 0 0,0 0-556 0 0,0 0-971 0 0,0 0-774 0 0,0 0-428 0 0,0 0-159 0 0,0 0 23 0 0,0 0 40 0 0,-4 13 29 0 0,-33 100 1672 0 0,30-87-1877 0 0,1 0-1 0 0,1 1 1 0 0,2-1-1 0 0,0 1 1 0 0,2 0-1 0 0,1-1 1 0 0,2 19-467 0 0,-1 12 303 0 0,-1 28-18 0 0,-4 0 0 0 0,-3-1 0 0 0,-4 1-285 0 0,-29 117 105 0 0,34-170-77 0 0,1-3-199 0 0,5-39-5778 0 0,3-8 1739 0 0,1 0-5146 0 0,-4 10 3625 0 0</inkml:trace>
  <inkml:trace contextRef="#ctx0" brushRef="#br0" timeOffset="27907.116">645 2309 6761 0 0,'0'0'1237'0'0,"0"0"-349"0"0,0 0 184 0 0,0 0 380 0 0,0 0 175 0 0,0 0 4 0 0,0 0-160 0 0,0 0-228 0 0,35-2-230 0 0,115-9-227 0 0,-17-19 531 0 0,-103 18-1079 0 0,46-16 32 0 0,-2-4 0 0 0,-1-3 0 0 0,0-4-270 0 0,-48 24-370 0 0,0-1-1 0 0,-1-2 1 0 0,-1 0 0 0 0,-1-2-1 0 0,-1 0 1 0 0,6-8 370 0 0,-17 16-1069 0 0,0 0-1 0 0,-1-1 0 0 0,-1 0 1 0 0,0 0-1 0 0,-1 0 1 0 0,0-1-1 0 0,4-14 1070 0 0,-9 11-725 0 0,-2 16 1035 0 0,0 1 127 0 0,0 0 41 0 0,0 0-34 0 0,0 20 1077 0 0,-31 184 3206 0 0,10 12-1849 0 0,7 80-2878 0 0,14-295 8 0 0,-1 0-1 0 0,1 0 0 0 0,0 0 0 0 0,-1 0 1 0 0,1 0-1 0 0,0 1 0 0 0,0-1 0 0 0,0 0 0 0 0,0 0 1 0 0,0 0-1 0 0,0 1 0 0 0,0-1 0 0 0,0 0 1 0 0,1 0-1 0 0,-1 0 0 0 0,0 0 0 0 0,1 0 1 0 0,-1 0-1 0 0,1 1 0 0 0,-1-1 0 0 0,1 0 1 0 0,0 0-1 0 0,-1 0 0 0 0,1-1 0 0 0,0 1 0 0 0,0 0 1 0 0,-1 0-1 0 0,1 0 0 0 0,0 0 0 0 0,0-1 1 0 0,0 1-1 0 0,0 0 0 0 0,0-1 0 0 0,0 1 1 0 0,0-1-1 0 0,0 1 0 0 0,1-1 0 0 0,-1 0 0 0 0,0 1 1 0 0,0-1-1 0 0,0 0 0 0 0,0 0 0 0 0,0 0 1 0 0,1 0-1 0 0,-1 0 0 0 0,0 0 0 0 0,0 0 1 0 0,0 0-1 0 0,1 0 0 0 0,-1-1 0 0 0,0 1 1 0 0,0 0-1 0 0,0-1 0 0 0,0 1 0 0 0,1-1-7 0 0,61-40 563 0 0,-54 34-554 0 0,188-159 118 0 0,-174 150-152 0 0,-18 11 11 0 0,1 0 1 0 0,1 0-1 0 0,-1 1 0 0 0,1 0 0 0 0,0 0 0 0 0,0 1 1 0 0,0 0-1 0 0,0 0 0 0 0,0 0 0 0 0,1 1 1 0 0,-1 0-1 0 0,1 0 0 0 0,0 1 0 0 0,0 0 14 0 0,-6 2 3 0 0,0 1-1 0 0,0-1 1 0 0,0 0-1 0 0,-1 1 1 0 0,1-1-1 0 0,-1 1 0 0 0,1-1 1 0 0,-1 1-1 0 0,0 0 1 0 0,1 0-1 0 0,-1 0 1 0 0,0-1-1 0 0,0 1 1 0 0,0 0-1 0 0,-1 0 1 0 0,1 0-1 0 0,0 1 1 0 0,-1-1-1 0 0,1 0 1 0 0,-1 0-1 0 0,0 0 0 0 0,0 0 1 0 0,0 0-1 0 0,0 1 1 0 0,0-1-1 0 0,0 0 1 0 0,0 0-1 0 0,-1 0 1 0 0,1 0-1 0 0,-1 0 1 0 0,0 1-3 0 0,1 6 45 0 0,-22 212 567 0 0,23-219-633 0 0,-1 1 0 0 0,1-1 1 0 0,0 0-1 0 0,-1 0 1 0 0,1 0-1 0 0,0 0 0 0 0,1 0 1 0 0,-1 0-1 0 0,0 0 0 0 0,1 0 1 0 0,-1-1-1 0 0,1 1 0 0 0,-1 0 1 0 0,1-1-1 0 0,0 1 1 0 0,-1-1-1 0 0,1 1 0 0 0,0-1 1 0 0,0 0-1 0 0,0 0 0 0 0,0 0 1 0 0,0 0-1 0 0,0 0 1 0 0,1-1-1 0 0,-1 1 0 0 0,0-1 1 0 0,0 1-1 0 0,1-1 0 0 0,-1 0 1 0 0,0 0-1 0 0,0 1 0 0 0,1-2 1 0 0,-1 1-1 0 0,0 0 1 0 0,0 0-1 0 0,1-1 0 0 0,-1 1 1 0 0,2-2 20 0 0,28-18-5175 0 0,-27 13-627 0 0,2 2-5325 0 0</inkml:trace>
  <inkml:trace contextRef="#ctx0" brushRef="#br0" timeOffset="28267.148">2169 2589 1112 0 0,'0'0'3365'0'0,"0"0"-172"0"0,0 0-317 0 0,0 0-319 0 0,0 0-385 0 0,0 0-385 0 0,0 0-365 0 0,0 0-320 0 0,35-7-229 0 0,111-22-185 0 0,-61-6 328 0 0,-76 30-922 0 0,-1 0-1 0 0,0-1 1 0 0,0 0 0 0 0,-1 0-1 0 0,0-1 1 0 0,0 0-1 0 0,0 0 1 0 0,-1-1-1 0 0,0 0 1 0 0,0 0-1 0 0,-1 0 1 0 0,0-1-1 0 0,0 1 1 0 0,-1-1-1 0 0,0 0 1 0 0,-1-1-1 0 0,0 1 1 0 0,-1-1-1 0 0,0 1 1 0 0,0-1-1 0 0,-1 0 1 0 0,0 0 0 0 0,0-4-94 0 0,-3 11-3 0 0,0-1 0 0 0,0 1 0 0 0,0-1-1 0 0,0 1 1 0 0,0 0 0 0 0,0 0 0 0 0,-1 0 0 0 0,0 0 0 0 0,1 1 0 0 0,-1-1 0 0 0,0 1 0 0 0,0 0 0 0 0,-1-1 0 0 0,1 1 0 0 0,0 1 0 0 0,-1-1 0 0 0,1 0 0 0 0,-1 1 0 0 0,0 0 0 0 0,1 0 0 0 0,-1 0 0 0 0,0 0 0 0 0,0 0 0 0 0,1 1 0 0 0,-1 0 0 0 0,0 0 0 0 0,0 0 0 0 0,0 0 0 0 0,0 0 0 0 0,0 1 0 0 0,1 0 0 0 0,-1 0 0 0 0,0 0 0 0 0,1 0 0 0 0,-1 0 0 0 0,0 1 0 0 0,1 0 0 0 0,0-1 0 0 0,-2 2 3 0 0,-12 8-41 0 0,0 1 0 0 0,1 0-1 0 0,1 1 1 0 0,0 1 0 0 0,1 0 0 0 0,0 1-1 0 0,1 0 1 0 0,1 1 0 0 0,1 1 0 0 0,0 0-1 0 0,1 0 1 0 0,1 1 0 0 0,0 1 0 0 0,1-1-1 0 0,1 4 42 0 0,3-13-37 0 0,0 0-1 0 0,1 1 0 0 0,1-1 1 0 0,-1 1-1 0 0,2 0 0 0 0,-1-1 1 0 0,1 1-1 0 0,1 0 0 0 0,0 0 1 0 0,0 0-1 0 0,1 0 0 0 0,0 2 38 0 0,2-8-29 0 0,0-1 0 0 0,-1 1 0 0 0,1-1 0 0 0,0 0 0 0 0,1 0 0 0 0,-1 0-1 0 0,1-1 1 0 0,-1 1 0 0 0,1-1 0 0 0,0 1 0 0 0,-1-1 0 0 0,1-1 0 0 0,0 1 0 0 0,1 0 0 0 0,-1-1-1 0 0,0 0 1 0 0,0 0 0 0 0,1 0 0 0 0,-1-1 0 0 0,0 1 0 0 0,1-1 0 0 0,-1 0 0 0 0,0 0-1 0 0,1-1 1 0 0,-1 1 0 0 0,0-1 0 0 0,3 0 29 0 0,5 0-177 0 0,126-20-3069 0 0,-82-2-7409 0 0,-42 16 2393 0 0</inkml:trace>
  <inkml:trace contextRef="#ctx0" brushRef="#br0" timeOffset="28663.375">2666 2670 7202 0 0,'0'0'1820'0'0,"0"0"-477"0"0,0 0-5 0 0,0 0 221 0 0,0 0 158 0 0,0 0 32 0 0,0 0-154 0 0,0 0-268 0 0,0 0-253 0 0,0 0-193 0 0,0 0-151 0 0,0 0-115 0 0,21-11-67 0 0,67-36-92 0 0,-14-21 522 0 0,67-122-237 0 0,-141 189-750 0 0,0 1 0 0 0,1-1 0 0 0,-1 1 0 0 0,0-1 0 0 0,1 1 0 0 0,-1 0 0 0 0,0-1-1 0 0,1 1 1 0 0,-1-1 0 0 0,1 1 0 0 0,-1 0 0 0 0,1-1 0 0 0,-1 1 0 0 0,0 0 0 0 0,1-1-1 0 0,-1 1 1 0 0,1 0 0 0 0,0 0 0 0 0,-1 0 0 0 0,1-1 0 0 0,-1 1 0 0 0,1 0 0 0 0,-1 0-1 0 0,1 0 1 0 0,-1 0 0 0 0,1 0 0 0 0,0 0 0 0 0,-1 0 0 0 0,1 0 0 0 0,-1 0 0 0 0,1 0-1 0 0,-1 1 1 0 0,1-1 0 0 0,-1 0 0 0 0,1 0 0 0 0,-1 0 0 0 0,1 1 0 0 0,-1-1-1 0 0,1 0 1 0 0,-1 0 0 0 0,1 1 0 0 0,-1-1 0 0 0,1 0 0 0 0,-1 1 0 0 0,0-1 0 0 0,1 1-1 0 0,-1-1 1 0 0,0 1 0 0 0,1-1 0 0 0,-1 1 0 0 0,0-1 0 0 0,1 1 0 0 0,-1-1 0 0 0,0 1-1 0 0,0-1 1 0 0,0 1 0 0 0,0-1 0 0 0,1 1 0 0 0,-1-1 0 0 0,0 1 0 0 0,0-1 0 0 0,0 1-1 0 0,0 0 1 0 0,0-1 0 0 0,0 1 0 0 0,0-1 0 0 0,-1 1 9 0 0,3 46-122 0 0,-2-41 106 0 0,0 11-4 0 0,-2-12 18 0 0,1 0 1 0 0,1 0-1 0 0,-1 0 0 0 0,1 1 0 0 0,0-1 1 0 0,0 0-1 0 0,0 0 0 0 0,1 1 0 0 0,0-1 0 0 0,0 0 1 0 0,0 0-1 0 0,1 0 0 0 0,-1 0 0 0 0,1 0 1 0 0,0 0-1 0 0,1 0 0 0 0,-1-1 0 0 0,1 1 1 0 0,0-1-1 0 0,0 0 0 0 0,1 0 0 0 0,-1 0 0 0 0,1 0 1 0 0,0 0-1 0 0,0-1 0 0 0,0 0 0 0 0,0 0 1 0 0,4 2 1 0 0,1-2 52 0 0,0-1 1 0 0,0 0 0 0 0,1 0 0 0 0,-1-1 0 0 0,1 0 0 0 0,-1-1-1 0 0,1 0 1 0 0,-1 0 0 0 0,1-1 0 0 0,-1 0 0 0 0,0-1 0 0 0,1 0-1 0 0,-1-1 1 0 0,0 0 0 0 0,0 0 0 0 0,0-1 0 0 0,-1 0 0 0 0,1 0-1 0 0,-1-1 1 0 0,0 0 0 0 0,0-1 0 0 0,-1 0 0 0 0,1 0-1 0 0,-1 0 1 0 0,-1-1 0 0 0,1 0 0 0 0,-1 0 0 0 0,0-1 0 0 0,-1 0-1 0 0,0 0 1 0 0,0 0 0 0 0,-1-1 0 0 0,0 1 0 0 0,0-1 0 0 0,-1 0-1 0 0,0-3-52 0 0,18-71 46 0 0,-16 56-2572 0 0,1 2-3936 0 0,-5 20-5479 0 0</inkml:trace>
  <inkml:trace contextRef="#ctx0" brushRef="#br0" timeOffset="30919.037">4050 2269 3129 0 0,'0'0'1675'0'0,"0"0"-324"0"0,0 0-116 0 0,0 0 78 0 0,0 0 77 0 0,0 0 6 0 0,0 0-81 0 0,0 0-96 0 0,0 0-117 0 0,0 0-133 0 0,0 0-131 0 0,17-5-124 0 0,51-14-56 0 0,28-27 1494 0 0,45-51-85 0 0,-76 25-945 0 0,-56 175-86 0 0,6 191-684 0 0,7-100-269 0 0,11-27-12 0 0,-23-154 453 0 0,-3-50 175 0 0,-5 26-799 0 0,64-238 233 0 0,-26 121-211 0 0,5 2 0 0 0,5 2 1 0 0,10-4 77 0 0,-35 97-1378 0 0,-5 68-5245 0 0,-17-23-445 0 0,-1-3-4073 0 0</inkml:trace>
  <inkml:trace contextRef="#ctx0" brushRef="#br0" timeOffset="31593.878">4895 2475 8010 0 0,'0'0'2458'0'0,"0"0"-626"0"0,0 0-368 0 0,0 0-98 0 0,0 0-104 0 0,0 0-162 0 0,0 0-192 0 0,0 0-208 0 0,0 0-184 0 0,0 0-133 0 0,0 0-119 0 0,0 0-83 0 0,0 0-50 0 0,-22 35-32 0 0,-71 111-17 0 0,53-69 53 0 0,-3 43 220 0 0,126-237 2047 0 0,-35 47-2308 0 0,2 3 0 0 0,4 1 0 0 0,15-10-94 0 0,-56 62 2 0 0,28-17-138 0 0,-33 58 36 0 0,-4 164 85 0 0,12-26-5 0 0,1-96 9 0 0,-17-68 27 0 0,0-1 32 0 0,0 0 34 0 0,0 0 38 0 0,0 0 30 0 0,0 0-12 0 0,-11-15 62 0 0,-151-154-123 0 0,129 134-158 0 0,-33-29-3292 0 0,62 59-357 0 0,2 3-2281 0 0,0 1-5275 0 0</inkml:trace>
  <inkml:trace contextRef="#ctx0" brushRef="#br0" timeOffset="32012.157">5466 2593 0 0 0,'0'0'1162'0'0,"0"0"-30"0"0,0 0 181 0 0,0 0 386 0 0,0 0 262 0 0,0 0 91 0 0,0 0-106 0 0,0 0-264 0 0,0 0-293 0 0,0 0-302 0 0,0 0-300 0 0,0 0-239 0 0,0 0-140 0 0,-3 19-82 0 0,-10 63-56 0 0,-27 30 559 0 0,29-90-756 0 0,-4 1-62 0 0,-3 7-247 0 0,13-10-3851 0 0,5-19 1380 0 0,0-1-2066 0 0,0 0-2099 0 0</inkml:trace>
  <inkml:trace contextRef="#ctx0" brushRef="#br0" timeOffset="35800.155">5880 2158 0 0 0,'0'0'315'0'0,"0"0"529"0"0,0 0 157 0 0,0 0-16 0 0,0 0-97 0 0,-2 6-15 0 0,1-1-440 0 0,-5 16 3 0 0,4-2 3778 0 0,2-18-3301 0 0,40 6 5658 0 0,-28-8-6379 0 0,-1-1 0 0 0,0 0 1 0 0,0-1-1 0 0,0-1 0 0 0,-1 1 0 0 0,1-2 0 0 0,-1 1 0 0 0,0-1 1 0 0,0-1-1 0 0,0 0 0 0 0,-1 0 0 0 0,0-1 0 0 0,0 0 0 0 0,-1-1 1 0 0,0 0-1 0 0,0 0 0 0 0,-1 0 0 0 0,0-1 0 0 0,0-1 1 0 0,-1 1-193 0 0,15-28 644 0 0,-21 37-539 0 0,0 0-24 0 0,0 0-46 0 0,0 0-38 0 0,0 0-21 0 0,0 0-36 0 0,0 15-42 0 0,0 536 1026 0 0,0-535-921 0 0,1-1 0 0 0,0 1-1 0 0,0 0 1 0 0,2-1 0 0 0,0 0 0 0 0,1 1 0 0 0,0-1-1 0 0,1-1 1 0 0,1 1 0 0 0,1 1-3 0 0,-6-15 20 0 0,0-1 0 0 0,0 1 1 0 0,0-1-1 0 0,0 1 0 0 0,0-1 0 0 0,0 1 1 0 0,0-1-1 0 0,0 0 0 0 0,0 1 0 0 0,0-1 1 0 0,0 0-1 0 0,0 0 0 0 0,0 0 0 0 0,0 0 1 0 0,0 0-1 0 0,0 0 0 0 0,0 0 0 0 0,0 0 1 0 0,0 0-1 0 0,0 0 0 0 0,0 0 0 0 0,0-1 1 0 0,0 1-1 0 0,0 0 0 0 0,0-1 0 0 0,0 1 1 0 0,0-1-1 0 0,0 1 0 0 0,0-1 1 0 0,0 0-1 0 0,0 1 0 0 0,-1-1 0 0 0,1 0 1 0 0,0 0-1 0 0,0 1 0 0 0,-1-1 0 0 0,1 0 1 0 0,-1 0-1 0 0,1 0 0 0 0,-1 0 0 0 0,1 0 1 0 0,-1 0-1 0 0,1 0 0 0 0,-1 0 0 0 0,0 0 1 0 0,1 0-1 0 0,-1 0 0 0 0,0 0 0 0 0,0 0 1 0 0,0 0-1 0 0,0 0 0 0 0,0 0 0 0 0,0 0 1 0 0,0 0-1 0 0,0 0 0 0 0,-1 0 0 0 0,1-1-20 0 0,1-1-27 0 0,42-155 571 0 0,25-55-468 0 0,-41 140-55 0 0,2 2 0 0 0,4 1 0 0 0,16-22-21 0 0,-12 4 78 0 0,-37 88-102 0 0,0 0-32 0 0,0 0-78 0 0,0 0-136 0 0,0 0-115 0 0,-20 40-4230 0 0,16-23 1517 0 0,4-5-3822 0 0,0-8-2411 0 0</inkml:trace>
  <inkml:trace contextRef="#ctx0" brushRef="#br0" timeOffset="36206.198">6550 2467 7434 0 0,'0'0'2504'0'0,"0"0"-723"0"0,0 0-234 0 0,0 0 64 0 0,0 0-18 0 0,0 0-118 0 0,0 0-288 0 0,0 0-256 0 0,0 0-222 0 0,0 0-183 0 0,0 0-122 0 0,0 0-85 0 0,-9 7-47 0 0,-27 20-12 0 0,33-25-224 0 0,1 1 1 0 0,0 0 0 0 0,0 0-1 0 0,0 0 1 0 0,0 0 0 0 0,1 0-1 0 0,-1 0 1 0 0,1 0-1 0 0,0 1 1 0 0,0-1 0 0 0,0 1-1 0 0,0-1 1 0 0,1 1 0 0 0,-1-1-1 0 0,1 1 1 0 0,0-1 0 0 0,0 1-1 0 0,0-1 1 0 0,1 1-1 0 0,-1-1 1 0 0,1 2-37 0 0,0 10 92 0 0,-1 135 169 0 0,0-87-3056 0 0,9-88-11030 0 0,-7 21 6770 0 0</inkml:trace>
  <inkml:trace contextRef="#ctx0" brushRef="#br0" timeOffset="36643.964">6453 2397 3217 0 0,'0'0'2399'0'0,"0"0"-184"0"0,0 0-140 0 0,0 0-156 0 0,0 0-246 0 0,0 0-346 0 0,0 0-406 0 0,0 0-290 0 0,0 0-123 0 0,0 0-1 0 0,0 0 50 0 0,0 0 14 0 0,0 0-18 0 0,15-6-16 0 0,50-18-20 0 0,21 18 841 0 0,-52 5-897 0 0,-25-1-391 0 0,0 1 1 0 0,0 1 0 0 0,0 0-1 0 0,1 0 1 0 0,-1 1 0 0 0,0 0 0 0 0,-1 0-1 0 0,1 1 1 0 0,0 0 0 0 0,0 1-1 0 0,-1 0 1 0 0,1 0 0 0 0,-1 1 0 0 0,0 0-1 0 0,2 1-70 0 0,-8-2 25 0 0,0 0-1 0 0,-1 1 1 0 0,1-1-1 0 0,-1 0 1 0 0,0 0 0 0 0,1 1-1 0 0,-2-1 1 0 0,1 0-1 0 0,0 1 1 0 0,-1-1-1 0 0,1 1 1 0 0,-1-1-1 0 0,0 1 1 0 0,0-1-1 0 0,-1 1 1 0 0,1-1 0 0 0,-1 1-1 0 0,1-1 1 0 0,-1 0-1 0 0,0 1 1 0 0,0-1-1 0 0,-1 0 1 0 0,1 0-1 0 0,-1 1 1 0 0,0-1-1 0 0,1 0 1 0 0,-1-1 0 0 0,0 1-1 0 0,-1 0 1 0 0,1 0-1 0 0,-1-1 1 0 0,-1 2-25 0 0,-173 158 274 0 0,176-161-277 0 0,0 0 0 0 0,0 0 0 0 0,0 0 0 0 0,0 1 0 0 0,0-1 0 0 0,0 0 0 0 0,1 0-1 0 0,-1 1 1 0 0,0-1 0 0 0,1 0 0 0 0,-1 1 0 0 0,1-1 0 0 0,-1 0 0 0 0,1 1-1 0 0,0-1 1 0 0,-1 1 0 0 0,1-1 0 0 0,0 1 0 0 0,0-1 0 0 0,0 1 0 0 0,0-1 0 0 0,0 1-1 0 0,1-1 1 0 0,-1 1 0 0 0,0-1 0 0 0,1 0 0 0 0,-1 1 0 0 0,1-1 0 0 0,-1 0-1 0 0,1 1 1 0 0,0-1 0 0 0,-1 0 0 0 0,1 1 0 0 0,0-1 0 0 0,0 0 0 0 0,0 0-1 0 0,0 0 1 0 0,0 0 0 0 0,0 0 0 0 0,0 0 0 0 0,1 0 0 0 0,-1 0 0 0 0,0-1 0 0 0,0 1-1 0 0,1 0 1 0 0,-1-1 0 0 0,0 1 0 0 0,1-1 0 0 0,-1 1 0 0 0,1-1 0 0 0,-1 0-1 0 0,1 1 1 0 0,-1-1 0 0 0,1 0 0 0 0,-1 0 0 0 0,1 0 0 0 0,-1 0 3 0 0,50 13-8 0 0,57 28 148 0 0,-107-39-113 0 0,0 1 0 0 0,0 0 0 0 0,0-1 0 0 0,0 1 1 0 0,-1 0-1 0 0,0 0 0 0 0,1 0 0 0 0,-1-1 0 0 0,0 1 1 0 0,0 0-1 0 0,0 0 0 0 0,-1 0 0 0 0,1 0 0 0 0,-1-1 0 0 0,1 1 1 0 0,-1 0-1 0 0,0-1 0 0 0,0 1 0 0 0,0 0 0 0 0,-1-1 0 0 0,1 1 1 0 0,-1-1-1 0 0,1 0 0 0 0,-1 1 0 0 0,0-1 0 0 0,0 0 0 0 0,0 0 1 0 0,0 0-1 0 0,0 0 0 0 0,0 0 0 0 0,0-1 0 0 0,-1 1-27 0 0,-15 16 121 0 0,0-1 0 0 0,-1-1-1 0 0,-1 0 1 0 0,0-2-1 0 0,-2 0 1 0 0,1-1 0 0 0,-20 7-122 0 0,36-17-19 0 0,-1-1-1 0 0,1 0 0 0 0,-1-1 0 0 0,1 1 1 0 0,-1-1-1 0 0,0 0 0 0 0,0-1 0 0 0,0 1 1 0 0,1-1-1 0 0,-1 0 0 0 0,0-1 0 0 0,0 1 1 0 0,0-1-1 0 0,1 0 0 0 0,-1-1 0 0 0,0 0 21 0 0,4 2-119 0 0,0-1-1 0 0,0 0 0 0 0,0 0 1 0 0,0-1-1 0 0,0 1 0 0 0,0 0 1 0 0,1-1-1 0 0,-1 1 0 0 0,0-1 1 0 0,1 1-1 0 0,-1-1 0 0 0,1 0 0 0 0,0 1 1 0 0,-1-1-1 0 0,1 0 0 0 0,0 0 1 0 0,0 0-1 0 0,0 0 0 0 0,1 0 1 0 0,-1 0-1 0 0,0-1 0 0 0,1 1 1 0 0,-1 0-1 0 0,1 0 0 0 0,0 0 0 0 0,0-1 1 0 0,0 1-1 0 0,0-1 120 0 0,0-24-5907 0 0,0 18-2722 0 0</inkml:trace>
  <inkml:trace contextRef="#ctx0" brushRef="#br0" timeOffset="40647.983">7835 2184 0 0 0,'0'0'1475'0'0,"0"0"320"0"0,0 0 155 0 0,0 0-27 0 0,0 0-151 0 0,0 0-227 0 0,0 0-265 0 0,5-3-240 0 0,16-9-233 0 0,-15 9-224 0 0,-25-1 2037 0 0,6 5-2229 0 0,1 0-1 0 0,-1 1 1 0 0,0 1-1 0 0,1 0 1 0 0,0 0-1 0 0,0 1 0 0 0,0 1 1 0 0,0 0-1 0 0,-6 5-390 0 0,-147 74 1466 0 0,164-83-1468 0 0,0-1-1 0 0,0 0 1 0 0,0 1 0 0 0,0-1-1 0 0,0 1 1 0 0,1-1-1 0 0,-1 1 1 0 0,0-1 0 0 0,0 1-1 0 0,1 0 1 0 0,-1-1 0 0 0,0 1-1 0 0,1 0 1 0 0,-1 0 0 0 0,1 0-1 0 0,-1-1 1 0 0,1 1 0 0 0,-1 0-1 0 0,1 0 1 0 0,0 0-1 0 0,-1 0 1 0 0,1 0 0 0 0,0 0-1 0 0,0-1 1 0 0,0 1 0 0 0,-1 0-1 0 0,1 0 1 0 0,0 0 0 0 0,0 0-1 0 0,0 0 1 0 0,1 0-1 0 0,-1 0 1 0 0,0 0 0 0 0,0 0-1 0 0,0 0 1 0 0,1 0 0 0 0,-1 0-1 0 0,0-1 1 0 0,1 1 0 0 0,-1 0-1 0 0,1 0 1 0 0,-1 0 0 0 0,1 0-1 0 0,0-1 1 0 0,-1 1-1 0 0,1 0 1 0 0,0-1 0 0 0,-1 1-1 0 0,1 0 1 0 0,0-1 0 0 0,0 1-1 0 0,0-1 3 0 0,56 20 136 0 0,9-5-29 0 0,-64-15-103 0 0,-1 0 0 0 0,1 0 1 0 0,-1 0-1 0 0,0 1 0 0 0,1-1 0 0 0,-1 1 1 0 0,0-1-1 0 0,1 1 0 0 0,-1-1 0 0 0,0 1 1 0 0,1 0-1 0 0,-1-1 0 0 0,0 1 0 0 0,0 0 1 0 0,0 0-1 0 0,0 0 0 0 0,0 0 0 0 0,0 0 1 0 0,0 0-1 0 0,0 1 0 0 0,0-1 0 0 0,-1 0 0 0 0,1 0 1 0 0,0 1-1 0 0,-1-1 0 0 0,1 0 0 0 0,-1 1 1 0 0,1-1-1 0 0,-1 0 0 0 0,0 1 0 0 0,1-1 1 0 0,-1 1-1 0 0,0-1 0 0 0,0 1 0 0 0,0-1 1 0 0,0 0-1 0 0,0 1 0 0 0,-1-1 0 0 0,1 1 0 0 0,0-1 1 0 0,-1 0-1 0 0,1 1 0 0 0,-1-1 0 0 0,1 1-4 0 0,-36 56 321 0 0,-161 123-115 0 0,188-173-192 0 0,7-6-19 0 0,-1 0 1 0 0,1 0 0 0 0,0-1-1 0 0,0 1 1 0 0,0 0-1 0 0,0 1 1 0 0,1-1 0 0 0,-1 0-1 0 0,1 1 1 0 0,-1-1-1 0 0,1 1 1 0 0,0-1-1 0 0,0 1 1 0 0,0-1 0 0 0,0 1-1 0 0,0 0 1 0 0,0-1-1 0 0,1 1 1 0 0,-1 0 0 0 0,1 0-1 0 0,0 0 1 0 0,0 0-1 0 0,0-1 1 0 0,0 1 0 0 0,1 0-1 0 0,0 2 5 0 0,2-2 15 0 0,0 0 0 0 0,0 0 0 0 0,0 0 0 0 0,0 0 0 0 0,1-1 0 0 0,-1 1 0 0 0,1-1 0 0 0,0 0 0 0 0,0 0 0 0 0,0 0 0 0 0,0-1 0 0 0,0 0 0 0 0,0 1 0 0 0,0-1 0 0 0,0 0 0 0 0,1-1 0 0 0,-1 1 0 0 0,0-1 0 0 0,1 0 0 0 0,-1 0 0 0 0,0 0 0 0 0,3-1-15 0 0,14 0 97 0 0,-1-1 1 0 0,0-1 0 0 0,0 0 0 0 0,0-2 0 0 0,0 0 0 0 0,0-1 0 0 0,4-3-98 0 0,32-57-2914 0 0,-45 40-2783 0 0,-10 19 1200 0 0,0 0-5912 0 0</inkml:trace>
  <inkml:trace contextRef="#ctx0" brushRef="#br0" timeOffset="41202.842">7708 1764 2008 0 0,'0'0'1538'0'0,"0"0"-92"0"0,0 0 137 0 0,0 0 217 0 0,0 0 42 0 0,0 0-146 0 0,0 0-273 0 0,0 0-285 0 0,0 0-203 0 0,0 0-122 0 0,0 0-86 0 0,0 0-82 0 0,-8 21-59 0 0,-27 67-45 0 0,17 25 969 0 0,15 129 353 0 0,6-179-1739 0 0,-3 0 0 0 0,-3 1 1 0 0,-2-1-1 0 0,-3 0 1 0 0,-16 58-125 0 0,4-64-115 0 0,-2-2 1 0 0,-3 0-1 0 0,-16 25 115 0 0,4-10-982 0 0,33-50-1878 0 0,26-17-11194 0 0,-15-7 9578 0 0</inkml:trace>
  <inkml:trace contextRef="#ctx0" brushRef="#br0" timeOffset="41896.433">8032 2158 552 0 0,'0'0'1099'0'0,"0"0"-424"0"0,0 0-260 0 0,0 0 158 0 0,0 0 369 0 0,0 0 390 0 0,0 0 226 0 0,0 0-62 0 0,0 0-212 0 0,0 0-214 0 0,0 0-181 0 0,0 0-115 0 0,0 0-21 0 0,27-7 10 0 0,86-22 24 0 0,-10-20 1463 0 0,-76 31-1630 0 0,-18 12-360 0 0,1 0-1 0 0,-1-1 1 0 0,0 0 0 0 0,-1 0 0 0 0,0-1 0 0 0,0-1-1 0 0,0 1 1 0 0,-1-1 0 0 0,0 0 0 0 0,-1-1-1 0 0,0 1 1 0 0,-1-1 0 0 0,0 0 0 0 0,0-1 0 0 0,2-9-260 0 0,-94 459 1140 0 0,76-380-1168 0 0,3 0 0 0 0,3 1 0 0 0,2-1 0 0 0,3 29 28 0 0,0-83-8 0 0,1-1 0 0 0,0 1 0 0 0,-1-1 0 0 0,2 1 0 0 0,-1-1 0 0 0,0 1 0 0 0,1-1 0 0 0,0 0 0 0 0,0 0 0 0 0,0 0 0 0 0,1 0 0 0 0,-1 0 0 0 0,1 0 0 0 0,0 0 0 0 0,3 2 8 0 0,-4-5-3 0 0,-1-1-3 0 0,0 0 27 0 0,-1 0 30 0 0,11-19 269 0 0,125-309 801 0 0,-81 179-971 0 0,-25 76-40 0 0,-4-2-1 0 0,-3-1 1 0 0,1-25-110 0 0,-18 47 201 0 0,-5 97-2948 0 0,-1-15-268 0 0,1-9-2877 0 0,-1-11-4971 0 0</inkml:trace>
  <inkml:trace contextRef="#ctx0" brushRef="#br0" timeOffset="42368.56">8774 2397 0 0 0,'0'0'529'0'0,"0"0"366"0"0,0 0 268 0 0,0 0 145 0 0,0 0-2 0 0,0 0-128 0 0,0 0-162 0 0,0 0-99 0 0,0 0-54 0 0,0 0-8 0 0,0 0 61 0 0,3 0 101 0 0,16-3 2553 0 0,-19 3-2437 0 0,-5-15 5970 0 0,0 15-7044 0 0,1 1-1 0 0,-1 0 1 0 0,1-1-1 0 0,0 2 0 0 0,0-1 1 0 0,-1 0-1 0 0,1 1 1 0 0,0 0-1 0 0,0 0 1 0 0,0 0-1 0 0,1 0 1 0 0,-1 1-1 0 0,0-1 1 0 0,1 1-1 0 0,0 0 1 0 0,-1 0-1 0 0,1 0 1 0 0,0 0-1 0 0,1 1 1 0 0,-2 1-59 0 0,-2 0 13 0 0,-1 1 1 0 0,1 0 0 0 0,1 1-1 0 0,-1 0 1 0 0,1-1 0 0 0,0 1-1 0 0,1 1 1 0 0,0-1 0 0 0,0 1-1 0 0,0 0 1 0 0,1 0 0 0 0,0 0-1 0 0,1 0 1 0 0,0 0-1 0 0,0 1 1 0 0,1-1 0 0 0,0 1-1 0 0,0-1 1 0 0,1 1 0 0 0,0-1-1 0 0,1 6-13 0 0,2-9 6 0 0,-1-1 0 0 0,2 1 0 0 0,-1-1-1 0 0,0 0 1 0 0,1 0 0 0 0,0 0 0 0 0,-1-1-1 0 0,2 0 1 0 0,-1 1 0 0 0,0-1 0 0 0,1 0-1 0 0,-1-1 1 0 0,1 1 0 0 0,0-1-1 0 0,0 0 1 0 0,0 0 0 0 0,0-1 0 0 0,0 1-1 0 0,0-1 1 0 0,0 0 0 0 0,1-1 0 0 0,-1 1-1 0 0,2-1-5 0 0,17 2 36 0 0,-1 0-1 0 0,1-2 0 0 0,-1 0 1 0 0,1-2-1 0 0,-1 0 0 0 0,1-2 1 0 0,-1-1-1 0 0,17-5-35 0 0,49-29-5937 0 0,-79 34-2649 0 0,1 2-2531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0 653 18332 0 0,'0'0'1594'0'0,"0"0"-653"0"0,0 0-190 0 0,0 0 138 0 0,0 0 56 0 0,0 0-69 0 0,0 0-193 0 0,0 0-198 0 0,0 0-134 0 0,31-4-92 0 0,98-14-73 0 0,71-8-108 0 0,-183 23-667 0 0,-15 1-3404 0 0,-1 0-4000 0 0,-1 2-2561 0 0</inkml:trace>
  <inkml:trace contextRef="#ctx0" brushRef="#br0" timeOffset="195.642">195 410 16099 0 0,'0'0'1254'0'0,"0"0"-490"0"0,0 0-184 0 0,0 0 230 0 0,0 0 258 0 0,0 0 92 0 0,0 0-141 0 0,0 0-232 0 0,0 0-199 0 0,0 0-168 0 0,2 33-141 0 0,3 105-107 0 0,9 140-672 0 0,3-208-2816 0 0,-8-59-1267 0 0,2-4-3543 0 0,-4-7-349 0 0</inkml:trace>
  <inkml:trace contextRef="#ctx0" brushRef="#br0" timeOffset="665.651">600 215 10890 0 0,'0'0'2614'0'0,"0"0"-861"0"0,0 0-533 0 0,0 0-128 0 0,0 0-102 0 0,0 0-148 0 0,0 0-213 0 0,0 0-140 0 0,0 0-37 0 0,0 0 32 0 0,0 0 32 0 0,0 0-61 0 0,2 18-35 0 0,13 125 660 0 0,39 229-405 0 0,-38-268-685 0 0,-5-69-62 0 0,-1-41 744 0 0,3-15-485 0 0,-1-1 0 0 0,-1 0-1 0 0,-1-1 1 0 0,-1-1 0 0 0,-1 1 0 0 0,0-5-187 0 0,2-2 134 0 0,156-416 2 0 0,-154 408-1758 0 0,-12 38 488 0 0,0 0-494 0 0,-4 14-10444 0 0,2-6 1946 0 0</inkml:trace>
  <inkml:trace contextRef="#ctx0" brushRef="#br0" timeOffset="1027.175">1064 638 9634 0 0,'0'0'2601'0'0,"0"0"-622"0"0,0 0-339 0 0,0 0-124 0 0,0 0-167 0 0,0 0-298 0 0,0 0-339 0 0,0 0-302 0 0,0 0-216 0 0,0 0-75 0 0,0 0-41 0 0,0 0-15 0 0,0 0-12 0 0,-9 26-5 0 0,-31 81-12 0 0,28-38 4 0 0,13-58-24 0 0,1-7 61 0 0,-1-1 0 0 0,1 1 0 0 0,0-1 0 0 0,1 1 1 0 0,-1-1-1 0 0,0 0 0 0 0,1 0 0 0 0,0 0 0 0 0,-1 0 1 0 0,1-1-1 0 0,0 1 0 0 0,1-1 0 0 0,-1 0 0 0 0,0 0 1 0 0,1 0-1 0 0,-1 0 0 0 0,1 0 0 0 0,0-1 0 0 0,-1 1 1 0 0,1-1-1 0 0,0 0 0 0 0,0 0 0 0 0,0-1 0 0 0,0 1 1 0 0,0-1-1 0 0,0 0 0 0 0,-1 0 0 0 0,1 0 0 0 0,0 0 1 0 0,0-1-1 0 0,0 0 0 0 0,0 0 0 0 0,0 0 0 0 0,0 0 1 0 0,-1 0-1 0 0,1-1 0 0 0,0 0 0 0 0,-1 1 1 0 0,1-2-1 0 0,-1 1 0 0 0,2-2-75 0 0,1 0 29 0 0,-1-1 1 0 0,1 0-1 0 0,-1 0 1 0 0,0-1-1 0 0,-1 1 0 0 0,1-1 1 0 0,-1 0-1 0 0,0-1 0 0 0,-1 1 1 0 0,1-1-1 0 0,-1 1 1 0 0,-1-1-1 0 0,1 0 0 0 0,-1 0 1 0 0,0 0-1 0 0,-1 0 1 0 0,0-1-1 0 0,0 1 0 0 0,0 0 1 0 0,-1 0-1 0 0,0-1 1 0 0,-1 1-1 0 0,1 0 0 0 0,-2-3-29 0 0,1 5-603 0 0,0 1 0 0 0,-1 0 0 0 0,1 0-1 0 0,-1 0 1 0 0,0 0 0 0 0,0 0-1 0 0,0 0 1 0 0,-1 0 0 0 0,0 1-1 0 0,1-1 1 0 0,-1 1 0 0 0,0 0 0 0 0,-1 0-1 0 0,1 0 1 0 0,0 0 0 0 0,-3-1 603 0 0,-2 0-10840 0 0</inkml:trace>
  <inkml:trace contextRef="#ctx0" brushRef="#br0" timeOffset="12975.663">1223 31 5625 0 0,'0'0'2178'0'0,"0"0"-519"0"0,0 0-401 0 0,0 0-11 0 0,0 0 84 0 0,0 0 70 0 0,0 0-137 0 0,0 0-187 0 0,0 0-157 0 0,0 0-76 0 0,0 0-26 0 0,0 0-53 0 0,19 4 1 0 0,62 17-46 0 0,-78-20-669 0 0,0 0 1 0 0,-1 0-1 0 0,1 1 0 0 0,-1-1 1 0 0,0 0-1 0 0,1 1 1 0 0,-1 0-1 0 0,0-1 1 0 0,0 1-1 0 0,0 0 1 0 0,0 0-1 0 0,0 0 0 0 0,-1 0 1 0 0,1 1-1 0 0,0-1 1 0 0,-1 0-1 0 0,0 1 1 0 0,1-1-1 0 0,-1 1 1 0 0,0-1-1 0 0,0 3-51 0 0,4 7 239 0 0,18 43 500 0 0,-2 1 0 0 0,-2 1 0 0 0,6 40-739 0 0,-19-76 82 0 0,5 27 20 0 0,-2 0 1 0 0,-2 0-1 0 0,-2 1 0 0 0,-2 0 1 0 0,-4 48-103 0 0,-1-81-33 0 0,-1 0 0 0 0,-1 0 1 0 0,-1 0-1 0 0,0-1 0 0 0,-1 1 0 0 0,-1-1 0 0 0,0-1 1 0 0,-1 1-1 0 0,0-1 0 0 0,-1 0 0 0 0,-1-1 1 0 0,0 0-1 0 0,-1-1 0 0 0,0 0 0 0 0,-1-1 0 0 0,-1 0 1 0 0,1-1-1 0 0,-2 0 0 0 0,-6 3 33 0 0,-59 26-3958 0 0,44-30-6870 0 0,29-8 234 0 0</inkml:trace>
  <inkml:trace contextRef="#ctx0" brushRef="#br0" timeOffset="12976.663">1985 561 0 0 0,'0'0'1496'0'0,"0"0"166"0"0,0 0 96 0 0,0 0 154 0 0,0 0 41 0 0,0 0-170 0 0,0 0-215 0 0,0 0-298 0 0,0 0-293 0 0,0 0-234 0 0,0 0-166 0 0,0 0-129 0 0,0 0-54 0 0,-20-1-3 0 0,-63-2 1 0 0,35 19 235 0 0,41-10-495 0 0,-4 3-43 0 0,1 0 1 0 0,-1 1 0 0 0,2 0 0 0 0,-1 1 0 0 0,2 0 0 0 0,-1 0-1 0 0,2 1 1 0 0,-1 0 0 0 0,2 0 0 0 0,-1 1 0 0 0,2 0-1 0 0,0 0 1 0 0,0 0 0 0 0,0 4-90 0 0,4-11 15 0 0,0-1 0 0 0,-1 1 0 0 0,2-1 0 0 0,-1 1 0 0 0,1-1 0 0 0,0 1 0 0 0,0 0 0 0 0,0-1 0 0 0,1 1 0 0 0,0-1 0 0 0,0 1 0 0 0,0-1 0 0 0,1 1 0 0 0,-1-1 0 0 0,1 0 0 0 0,1 0 0 0 0,-1 0 0 0 0,1 1-15 0 0,1-2 108 0 0,0-1 0 0 0,0 0 1 0 0,1 0-1 0 0,-1 0 1 0 0,1-1-1 0 0,-1 0 1 0 0,1 1-1 0 0,0-1 0 0 0,0-1 1 0 0,0 1-1 0 0,0-1 1 0 0,0 0-1 0 0,0 0 1 0 0,0 0-1 0 0,0-1 0 0 0,1 0 1 0 0,-1 0-1 0 0,0 0 1 0 0,0-1-1 0 0,0 1 1 0 0,0-1-1 0 0,1-1 0 0 0,-1 1 1 0 0,-1-1-1 0 0,1 1 1 0 0,0-1-1 0 0,0-1 1 0 0,4-2-109 0 0,9-5 245 0 0,0-1 0 0 0,0 0 0 0 0,-1-2 1 0 0,-1 0-1 0 0,0-1 0 0 0,8-9-245 0 0,11-16 140 0 0,-1-1 0 0 0,-2-1 0 0 0,-2-2 0 0 0,-3-1-1 0 0,-1-2 1 0 0,-2 0 0 0 0,13-37-140 0 0,-27 56-98 0 0,-1-1 0 0 0,-2 0 0 0 0,0 0 0 0 0,-3 0 0 0 0,0-1 0 0 0,-1 0 0 0 0,-2 0 0 0 0,-1 0 1 0 0,-3-18 97 0 0,3 44-23 0 0,0-1 1 0 0,0 0-1 0 0,0 0 1 0 0,-1 0-1 0 0,1 0 1 0 0,-1 1-1 0 0,0-1 1 0 0,0 0-1 0 0,-1 1 1 0 0,1-1-1 0 0,-1 1 1 0 0,1-1-1 0 0,-1 1 1 0 0,0 0-1 0 0,-1 0 1 0 0,1-1-1 0 0,0 2 1 0 0,-1-1 0 0 0,0 0-1 0 0,1 0 1 0 0,-1 1-1 0 0,0 0 1 0 0,-1-1-1 0 0,1 1 1 0 0,0 0-1 0 0,-1 1 1 0 0,1-1-1 0 0,-1 0 1 0 0,1 1-1 0 0,-1 0 1 0 0,0 0-1 0 0,1 0 1 0 0,-1 0-1 0 0,0 1 1 0 0,0-1 0 0 0,0 1-1 0 0,1 0 1 0 0,-1 0-1 0 0,0 1 1 0 0,0-1-1 0 0,0 1 1 0 0,1 0-1 0 0,-1 0 1 0 0,0 0-1 0 0,1 0 1 0 0,-1 1-1 0 0,-1 0 23 0 0,-5 7 25 0 0,1 0 0 0 0,-1 1 0 0 0,1 1 0 0 0,1-1-1 0 0,0 2 1 0 0,0-1 0 0 0,2 1 0 0 0,-1 0 0 0 0,1 0-1 0 0,1 1 1 0 0,0-1 0 0 0,1 1 0 0 0,0 1 0 0 0,1-1-1 0 0,0 0 1 0 0,2 1 0 0 0,-1-1 0 0 0,1 1 0 0 0,1 0-1 0 0,1 2-24 0 0,-2 9 127 0 0,2-1 0 0 0,1 1-1 0 0,1 0 1 0 0,0-1 0 0 0,2 1 0 0 0,1-1-1 0 0,1-1 1 0 0,2 3-127 0 0,87 256 863 0 0,-89-208-2550 0 0,10-93-3380 0 0,20-19-5057 0 0,-27 29 1471 0 0</inkml:trace>
  <inkml:trace contextRef="#ctx0" brushRef="#br0" timeOffset="12977.663">2762 71 13587 0 0,'0'0'1292'0'0,"0"0"-489"0"0,0 0-187 0 0,0 0 135 0 0,0 0 217 0 0,0 0 170 0 0,0 0-61 0 0,0 0-162 0 0,0 0-200 0 0,0 0-200 0 0,0 0-95 0 0,0 0-48 0 0,-16 36-27 0 0,-47 115-25 0 0,9-21 349 0 0,43-97-589 0 0,1 0 0 0 0,2 0 0 0 0,1 1 0 0 0,2 0 0 0 0,1 1 0 0 0,2-1 0 0 0,1 3-80 0 0,1-31 18 0 0,-1 0 0 0 0,1-1 0 0 0,1 1 0 0 0,-1 0 1 0 0,1 0-1 0 0,0 0 0 0 0,0-1 0 0 0,1 1 0 0 0,-1 0 1 0 0,1-1-1 0 0,0 1 0 0 0,1-1 0 0 0,0 0 0 0 0,0 0 1 0 0,0 0-1 0 0,0 0 0 0 0,1 0 0 0 0,-1-1 0 0 0,1 1 1 0 0,0-1-1 0 0,1 0 0 0 0,-1 0 0 0 0,1-1 0 0 0,0 1 0 0 0,3 1-18 0 0,1-1 152 0 0,0-1 0 0 0,0 0 0 0 0,1 0 0 0 0,-1-1 0 0 0,1 0 0 0 0,0-1 0 0 0,0 0 0 0 0,-1 0 1 0 0,1-1-1 0 0,0-1 0 0 0,2 0-152 0 0,11 1 263 0 0,15-7 7 0 0,-38 7-251 0 0,0 0 0 0 0,0 0-27 0 0,0 0-31 0 0,0 0-29 0 0,-1-21-8978 0 0,0 2-2989 0 0,1 15 5470 0 0</inkml:trace>
  <inkml:trace contextRef="#ctx0" brushRef="#br0" timeOffset="12978.663">2373 465 12339 0 0,'0'0'2188'0'0,"0"0"-709"0"0,0 0-364 0 0,0 0-13 0 0,0 0-30 0 0,0 0 12 0 0,0 0-94 0 0,0 0-174 0 0,0 0-120 0 0,0 0-181 0 0,0 0-150 0 0,0 0-84 0 0,38-1-60 0 0,118-1-52 0 0,48-7-246 0 0,-102 3-1829 0 0,-37 0-6576 0 0,-41 4-3108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399 155 0 0 0,'0'0'926'0'0,"0"0"470"0"0,0 0 260 0 0,0 0 109 0 0,0 0 18 0 0,0 0-112 0 0,0 0-184 0 0,0 0-135 0 0,0 0-192 0 0,-7-13-141 0 0,-31-62 728 0 0,35 70-1460 0 0,0 0 0 0 0,0 1 1 0 0,-1-1-1 0 0,0 1 0 0 0,0 0 0 0 0,0 0 0 0 0,0 0 1 0 0,0 0-1 0 0,-1 1 0 0 0,0 0 0 0 0,0 0 0 0 0,0 0 1 0 0,0 0-1 0 0,0 1 0 0 0,0 0 0 0 0,-1 0 0 0 0,1 0 1 0 0,-1 1-1 0 0,1 0 0 0 0,-1 0 0 0 0,0 0 0 0 0,0 1 0 0 0,-2 0-287 0 0,4-1 52 0 0,1 2 0 0 0,-1-1 0 0 0,0 0 0 0 0,0 1 0 0 0,0-1 0 0 0,0 1-1 0 0,1 0 1 0 0,-1 0 0 0 0,0 1 0 0 0,1-1 0 0 0,-1 1 0 0 0,1 0-1 0 0,0 0 1 0 0,-1 0 0 0 0,1 0 0 0 0,0 0 0 0 0,0 1 0 0 0,1 0-1 0 0,-1-1 1 0 0,0 1 0 0 0,1 0 0 0 0,-1 0 0 0 0,1 1-52 0 0,-4 7 80 0 0,1 1 0 0 0,0-1 0 0 0,1 1 1 0 0,0 0-1 0 0,1 0 0 0 0,0 1 0 0 0,1-1 0 0 0,0 1 0 0 0,1-1 1 0 0,1 1-1 0 0,0-1 0 0 0,0 1 0 0 0,1-1 0 0 0,1 4-80 0 0,-1 9 158 0 0,41 170 614 0 0,62 239 306 0 0,-86-336-864 0 0,-5 0 1 0 0,-4 1 0 0 0,-4 50-215 0 0,-7-129 53 0 0,-1 0 0 0 0,-1-1 0 0 0,-1 1 0 0 0,-1-1 0 0 0,0 0 0 0 0,-2-1 0 0 0,0 0 0 0 0,-1 0 0 0 0,-1 0 1 0 0,0-2-1 0 0,-1 1 0 0 0,-1-1 0 0 0,-1-1 0 0 0,0 0 0 0 0,-1 0 0 0 0,0-2 0 0 0,-2 0 0 0 0,1 0 0 0 0,-15 7-53 0 0,27-17 20 0 0,-1-1-1 0 0,0 0 1 0 0,1 0-1 0 0,-1 0 1 0 0,0 0-1 0 0,0 0 1 0 0,0-1 0 0 0,0 0-1 0 0,0 0 1 0 0,0 0-1 0 0,0 0 1 0 0,-1-1-1 0 0,1 1 1 0 0,0-1-1 0 0,0 0 1 0 0,0-1 0 0 0,-1 1-1 0 0,0-1-19 0 0,-18-40-389 0 0,13-45-1773 0 0,23 30-6038 0 0,-8 45-3502 0 0</inkml:trace>
  <inkml:trace contextRef="#ctx0" brushRef="#br0" timeOffset="623.997">1098 693 7322 0 0,'0'0'2353'0'0,"0"0"-267"0"0,0 0-135 0 0,0 0-50 0 0,0 0-142 0 0,0 0-266 0 0,0 0-290 0 0,0 0-252 0 0,0 0-231 0 0,0 0-164 0 0,0 0-119 0 0,0 0-65 0 0,0 0-31 0 0,-34 7-12 0 0,-105 24-35 0 0,135-31-274 0 0,0 1-1 0 0,-1 0 1 0 0,1 0 0 0 0,0 1-1 0 0,0-1 1 0 0,0 1 0 0 0,0 0-1 0 0,0 0 1 0 0,1 0 0 0 0,-1 1-1 0 0,0-1 1 0 0,1 1 0 0 0,0 0 0 0 0,0 0-1 0 0,0 0 1 0 0,0 0 0 0 0,0 0-1 0 0,0 1 1 0 0,1 0 0 0 0,-1 1-20 0 0,-4 6 66 0 0,-4 2-22 0 0,2 1-1 0 0,0 0 1 0 0,1 0 0 0 0,0 1-1 0 0,1 0 1 0 0,1 0 0 0 0,0 0 0 0 0,1 1-1 0 0,0 0 1 0 0,2 0 0 0 0,0 0-1 0 0,1 1 1 0 0,0 11-44 0 0,1-24 19 0 0,0-1 0 0 0,1 1-1 0 0,-1 0 1 0 0,1-1 0 0 0,0 1-1 0 0,1 0 1 0 0,-1-1 0 0 0,1 1 0 0 0,-1 0-1 0 0,1-1 1 0 0,0 1 0 0 0,0-1 0 0 0,1 1-1 0 0,-1-1 1 0 0,1 0 0 0 0,-1 1 0 0 0,1-1-1 0 0,0 0 1 0 0,0 0 0 0 0,1 0 0 0 0,-1-1-1 0 0,1 1 1 0 0,-1 0 0 0 0,1-1 0 0 0,0 0-1 0 0,0 1 1 0 0,0-1 0 0 0,0 0 0 0 0,0-1-1 0 0,0 1 1 0 0,1 0 0 0 0,-1-1 0 0 0,1 0-1 0 0,-1 0 1 0 0,1 0 0 0 0,-1 0 0 0 0,3 0-19 0 0,8-2 103 0 0,0-1 1 0 0,-1 0 0 0 0,1 0 0 0 0,-1-2 0 0 0,0 1 0 0 0,0-2 0 0 0,0 0 0 0 0,0 0 0 0 0,-1-1 0 0 0,0-1 0 0 0,0 0 0 0 0,-1-1 0 0 0,0 0 0 0 0,0 0 0 0 0,-1-2 0 0 0,7-6-104 0 0,200-200 626 0 0,-216 216-630 0 0,-1-1-1 0 0,1 0 1 0 0,0 1-1 0 0,0-1 1 0 0,-1 0-1 0 0,1 1 1 0 0,0-1-1 0 0,0 1 1 0 0,0-1-1 0 0,-1 1 1 0 0,1-1-1 0 0,0 1 0 0 0,0 0 1 0 0,0-1-1 0 0,0 1 1 0 0,0 0-1 0 0,0 0 1 0 0,0 0-1 0 0,0 0 1 0 0,0 0-1 0 0,0 0 1 0 0,0 0-1 0 0,0 0 1 0 0,0 0-1 0 0,0 0 1 0 0,0 0-1 0 0,0 1 1 0 0,0-1-1 0 0,0 0 1 0 0,-1 1-1 0 0,1-1 0 0 0,0 1 1 0 0,0-1-1 0 0,0 1 1 0 0,0-1-1 0 0,-1 1 1 0 0,1-1-1 0 0,0 1 1 0 0,0 0-1 0 0,-1 0 1 0 0,1-1-1 0 0,-1 1 1 0 0,1 0-1 0 0,-1 0 1 0 0,1 0-1 0 0,-1 0 1 0 0,1-1-1 0 0,-1 1 1 0 0,0 0-1 0 0,1 0 0 0 0,-1 0 1 0 0,0 0-1 0 0,0 0 1 0 0,0 0-1 0 0,0 0 1 0 0,0 0-1 0 0,0 0 1 0 0,0 0-1 0 0,0 0 1 0 0,0 1 4 0 0,4 8 59 0 0,26 141-117 0 0,-24-117-110 0 0,-6-25-127 0 0,1 0 1 0 0,1-1-1 0 0,-1 1 1 0 0,1-1-1 0 0,1 1 0 0 0,-1-1 1 0 0,1 1-1 0 0,1-1 1 0 0,0 0-1 0 0,0-1 1 0 0,0 1-1 0 0,1-1 1 0 0,4 5 294 0 0,14-3-4764 0 0,-12-9-1039 0 0,-7 0 1089 0 0,0 0-3817 0 0</inkml:trace>
  <inkml:trace contextRef="#ctx0" brushRef="#br0" timeOffset="1144.379">1851 387 12755 0 0,'0'0'4239'0'0,"0"0"-2284"0"0,0 0-1082 0 0,0 0-159 0 0,0 0 8 0 0,0 0 2 0 0,0 0 18 0 0,0 0-88 0 0,0 0-119 0 0,0 0-28 0 0,0 0-79 0 0,0 0-73 0 0,-8 28-37 0 0,-29 90-60 0 0,-55 123 322 0 0,85-221-571 0 0,-7 13-10 0 0,2 1 0 0 0,1 1 0 0 0,1 0 0 0 0,3 0 1 0 0,0 1-1 0 0,3 0 0 0 0,0 13 1 0 0,3-46 4 0 0,0 1 0 0 0,0 0 1 0 0,1-1-1 0 0,0 1 0 0 0,0 0 1 0 0,0-1-1 0 0,0 1 0 0 0,1 0 1 0 0,-1-1-1 0 0,1 1 0 0 0,0 0 1 0 0,0-1-1 0 0,0 1 0 0 0,0-1 1 0 0,1 1-1 0 0,-1-1 0 0 0,1 0 1 0 0,0 0-1 0 0,0 0 0 0 0,0 0 1 0 0,1 0-1 0 0,-1 0 0 0 0,1 0 1 0 0,-1-1-1 0 0,1 1 0 0 0,0-1 1 0 0,0 0-1 0 0,0 0 0 0 0,0 0 1 0 0,1 0-1 0 0,-1 0 0 0 0,0-1 1 0 0,1 0-1 0 0,-1 1 0 0 0,1-1 1 0 0,-1 0-1 0 0,1-1 0 0 0,0 1 1 0 0,-1-1-1 0 0,4 1-4 0 0,112-23 1076 0 0,-79 10-1074 0 0,-19-9-2888 0 0,-19-1-2845 0 0,-2 14-934 0 0,0 4-4306 0 0</inkml:trace>
  <inkml:trace contextRef="#ctx0" brushRef="#br0" timeOffset="1426.436">1428 807 16083 0 0,'0'0'1334'0'0,"0"0"-295"0"0,0 0 85 0 0,0 0 123 0 0,0 0-52 0 0,0 0-196 0 0,0 0-191 0 0,33-2-153 0 0,108-6-147 0 0,170-19-848 0 0,-276 23-1667 0 0,-11 0-4379 0 0,-24 4 6282 0 0,10-3-11330 0 0</inkml:trace>
  <inkml:trace contextRef="#ctx0" brushRef="#br0" timeOffset="14392.308">890 347 0 0 0,'0'0'1434'0'0,"0"0"229"0"0,0 0 165 0 0,0 0-44 0 0,0 0-154 0 0,0 0-196 0 0,0 0-237 0 0,-6-10-163 0 0,-18-29-135 0 0,-14 28 1754 0 0,31 12-2186 0 0,0 0-214 0 0,0 1-1 0 0,0 1 1 0 0,0-1-1 0 0,0 1 0 0 0,0 0 1 0 0,1 1-1 0 0,0 0 1 0 0,-1 0-1 0 0,1 0 1 0 0,1 1-1 0 0,-1-1 0 0 0,1 1 1 0 0,0 1-1 0 0,0-1 1 0 0,-2 3-253 0 0,-23 29 489 0 0,2 1 0 0 0,1 1 0 0 0,2 2 0 0 0,2 0 0 0 0,2 2 0 0 0,-6 19-489 0 0,13-26 229 0 0,2 0 0 0 0,2 0 0 0 0,1 1 0 0 0,2 1 1 0 0,2-1-1 0 0,1 1 0 0 0,2 0 0 0 0,2 23-229 0 0,1-48 60 0 0,0 0-1 0 0,1 0 0 0 0,0 0 1 0 0,1-1-1 0 0,1 1 0 0 0,0-1 1 0 0,0 0-1 0 0,2 0 1 0 0,-1 0-1 0 0,1-1 0 0 0,1 0 1 0 0,0 0-1 0 0,1 0 0 0 0,0-1 1 0 0,0-1-1 0 0,1 1 1 0 0,0-1-1 0 0,1-1 0 0 0,0 1 1 0 0,0-2-1 0 0,1 1 0 0 0,0-2 1 0 0,0 1-1 0 0,1-1 0 0 0,3 0-59 0 0,16 8 9 0 0,1-2 0 0 0,0-1-1 0 0,1-2 1 0 0,0-1-1 0 0,0-2 1 0 0,1-1 0 0 0,0-1-1 0 0,-1-2 1 0 0,6-2-9 0 0,24-1-869 0 0,-32-1-2944 0 0,-2 2-8530 0 0,-23 0 3229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2:4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10606 859 776 0 0,'0'0'1443'0'0,"0"0"-229"0"0,0 0 43 0 0,0 0 220 0 0,0 0 218 0 0,0 0 118 0 0,0 0-150 0 0,0 0-300 0 0,0 0-276 0 0,0 0-232 0 0,0-7-172 0 0,0-27 1401 0 0,-6 35 1510 0 0,-8 6-3471 0 0,13-7 132 0 0,30-62 2496 0 0,-11 9-1727 0 0,-42 75-1181 0 0,2 12-285 0 0,17-8-5344 0 0,4-20 420 0 0,0-2-5784 0 0</inkml:trace>
  <inkml:trace contextRef="#ctx0" brushRef="#br0" timeOffset="543.641">10663 1231 2441 0 0,'0'0'1528'0'0,"0"0"-119"0"0,0 0 64 0 0,0 0 250 0 0,0 0 80 0 0,0 0-136 0 0,0 0-269 0 0,0 0-330 0 0,0 0-297 0 0,0 0-174 0 0,0 0-90 0 0,0 0-51 0 0,0 0 11 0 0,-1-7 2327 0 0,-5 22-1568 0 0,12-24 502 0 0,30-41-1134 0 0,-36 49-490 0 0,0 1 34 0 0,0 0 36 0 0,0 0 21 0 0,0 0-29 0 0,-26 18 184 0 0,-5 12-508 0 0,53-38-832 0 0,-10 2 180 0 0,2 0-2328 0 0,-5 1-2977 0 0,1 0-5747 0 0</inkml:trace>
  <inkml:trace contextRef="#ctx0" brushRef="#br0" timeOffset="-32603.729">1209 384 0 0 0,'0'0'420'0'0,"0"0"870"0"0,0 0 482 0 0,0 0 357 0 0,0 0 216 0 0,0 0-53 0 0,0 0-236 0 0,0 0-305 0 0,0 0-349 0 0,0 0-323 0 0,0 0-198 0 0,-18-11-146 0 0,-58-34-83 0 0,-2 25 663 0 0,62 19-1064 0 0,-4 0-94 0 0,0 2 0 0 0,0 0 1 0 0,1 1-1 0 0,-1 1 1 0 0,1 0-1 0 0,-1 2 0 0 0,1 0 1 0 0,1 1-1 0 0,-1 1 0 0 0,1 1 1 0 0,0 1-1 0 0,1 0 0 0 0,0 1 1 0 0,0 1-1 0 0,1 1 1 0 0,-8 7-158 0 0,16-13 13 0 0,1 1-1 0 0,0-1 1 0 0,1 1 0 0 0,0 1 0 0 0,0-1 0 0 0,0 1 0 0 0,1 0 0 0 0,0 0 0 0 0,0 0 0 0 0,1 1 0 0 0,0 0 0 0 0,1 0 0 0 0,0 0 0 0 0,0 0 0 0 0,1 0 0 0 0,0 1 0 0 0,1-1 0 0 0,0 3-13 0 0,0-7 5 0 0,1 1 1 0 0,1-1-1 0 0,-1 1 0 0 0,1-1 1 0 0,-1 1-1 0 0,2-1 0 0 0,-1 0 1 0 0,0 1-1 0 0,1-1 0 0 0,0 0 1 0 0,1 0-1 0 0,-1 0 0 0 0,1 0 1 0 0,0 0-1 0 0,0-1 0 0 0,0 1 1 0 0,0-1-1 0 0,1 0 0 0 0,0 0 1 0 0,0 0-1 0 0,0-1 0 0 0,0 1 1 0 0,1-1-1 0 0,0 0-5 0 0,5 3 74 0 0,0-1 0 0 0,0-1 0 0 0,0 0 0 0 0,1-1 1 0 0,-1 0-1 0 0,1 0 0 0 0,0-1 0 0 0,0 0 0 0 0,0-1 0 0 0,0 0 0 0 0,0-1 0 0 0,0-1 0 0 0,0 1 1 0 0,1-2-1 0 0,-1 1 0 0 0,-1-2 0 0 0,1 1 0 0 0,0-1 0 0 0,-1-1 0 0 0,1 0 0 0 0,-1-1 0 0 0,0 0 1 0 0,-1 0-1 0 0,1-1 0 0 0,-1 0 0 0 0,0-1 0 0 0,0 0 0 0 0,5-6-74 0 0,35-30 288 0 0,-3-1 0 0 0,-1-3 0 0 0,30-43-288 0 0,-45 46 147 0 0,-28 74-254 0 0,-2-1 188 0 0,-1-11-62 0 0,0 0 0 0 0,2 0-1 0 0,0-1 1 0 0,1 1-1 0 0,1-1 1 0 0,0 1-1 0 0,2-1 1 0 0,2 7-19 0 0,93 157 90 0 0,-98-178-179 0 0,0 0-1 0 0,1 1 1 0 0,-1-1 0 0 0,1 0-1 0 0,-1-1 1 0 0,1 1-1 0 0,0 0 1 0 0,0-1-1 0 0,0 1 1 0 0,1-1-1 0 0,-1 0 1 0 0,0 0-1 0 0,1-1 1 0 0,0 1 0 0 0,-1-1-1 0 0,1 1 1 0 0,0-1-1 0 0,0 0 1 0 0,-1 0-1 0 0,1-1 1 0 0,0 1-1 0 0,0-1 1 0 0,0 0 0 0 0,0 0-1 0 0,0 0 1 0 0,0-1-1 0 0,2 0 90 0 0,25-15-3597 0 0,-14-2-4712 0 0,-16 17 7116 0 0,8-7-9841 0 0</inkml:trace>
  <inkml:trace contextRef="#ctx0" brushRef="#br0" timeOffset="-32244.146">1568 34 12731 0 0,'0'0'1337'0'0,"0"0"-358"0"0,0 0-107 0 0,0 0 131 0 0,0 0 160 0 0,0 0 37 0 0,0 0-143 0 0,0 0-170 0 0,0 0-105 0 0,0 0-71 0 0,0 0-91 0 0,0 0-61 0 0,31 10-92 0 0,100 36-102 0 0,-126-44-333 0 0,0-1-1 0 0,0 1 1 0 0,0 0-1 0 0,0 0 1 0 0,0 1-1 0 0,-1 0 0 0 0,1-1 1 0 0,-1 1-1 0 0,0 1 1 0 0,0-1-1 0 0,0 1 1 0 0,0-1-1 0 0,-1 1 1 0 0,1 0-1 0 0,-1 1 1 0 0,1 0-32 0 0,3 6 66 0 0,8 14-29 0 0,0 0 1 0 0,-2 1-1 0 0,-1 0 1 0 0,-1 1-1 0 0,-1 1 1 0 0,-2-1 0 0 0,0 2-1 0 0,-2-1 1 0 0,-1 1-1 0 0,-2 0 1 0 0,0 0-1 0 0,-2 0 1 0 0,-2 14-38 0 0,0-24-119 0 0,-2-1 1 0 0,1 0-1 0 0,-2 0 1 0 0,-1 0-1 0 0,0 0 0 0 0,-1 0 1 0 0,-1-1-1 0 0,0 0 1 0 0,-1 0-1 0 0,-1-1 1 0 0,-1 0-1 0 0,-1-1 1 0 0,-2 2 118 0 0,-43 50-3104 0 0,-7-9-3336 0 0,43-42-1681 0 0</inkml:trace>
  <inkml:trace contextRef="#ctx0" brushRef="#br0" timeOffset="-31914.235">476 16 0 0 0,'0'0'1432'0'0,"0"0"381"0"0,0 0 223 0 0,0 0 125 0 0,0 0 20 0 0,0 0-55 0 0,0 0-240 0 0,0 0-331 0 0,0 0-352 0 0,0 0-287 0 0,0 0-165 0 0,0 0-127 0 0,0 0-60 0 0,-33 5-32 0 0,-103 23-34 0 0,132-27-465 0 0,0 0 1 0 0,0 0-1 0 0,1 1 0 0 0,-1-1 1 0 0,1 1-1 0 0,-1 0 1 0 0,1 0-1 0 0,0 0 1 0 0,0 0-1 0 0,0 0 0 0 0,0 1 1 0 0,0-1-1 0 0,0 1 1 0 0,1 0-1 0 0,-1 0 1 0 0,1 0-1 0 0,0 0 0 0 0,0 0 1 0 0,0 1-1 0 0,0-1 1 0 0,0 1-1 0 0,1-1 1 0 0,-1 3-34 0 0,-5 11 182 0 0,-7 10 15 0 0,1 2-1 0 0,1 0 1 0 0,2 0 0 0 0,1 1 0 0 0,1 0 0 0 0,1 0 0 0 0,2 1 0 0 0,2 0 0 0 0,0 0 0 0 0,2 0 0 0 0,1 0 0 0 0,2 1 0 0 0,2 6-197 0 0,0-16 89 0 0,2 0 0 0 0,0 0-1 0 0,1 0 1 0 0,2-1 0 0 0,0 0 0 0 0,1-1-1 0 0,1 0 1 0 0,0-1 0 0 0,2 0 0 0 0,0 0-1 0 0,2-2 1 0 0,0 0 0 0 0,0 0-1 0 0,2-2 1 0 0,6 5-89 0 0,133 83-2254 0 0,-71-66-2273 0 0,2-11-3283 0 0,-65-22-2719 0 0</inkml:trace>
  <inkml:trace contextRef="#ctx0" brushRef="#br0" timeOffset="-29680.301">2352 321 3361 0 0,'0'0'1387'0'0,"0"0"-442"0"0,0 0-205 0 0,0 0 203 0 0,0 0 426 0 0,0 0 379 0 0,0 0 116 0 0,0 0-149 0 0,0 0-281 0 0,0 0-278 0 0,30-19-185 0 0,100-59-117 0 0,-26 28 639 0 0,33-1 285 0 0,91-45-116 0 0,-191 70-595 0 0,-37 26-849 0 0,0 0-12 0 0,0 0-6 0 0,0 0-30 0 0,0 0-22 0 0,0 0-17 0 0,-2 23-62 0 0,-46 340 388 0 0,27-150-318 0 0,-11 225 44 0 0,31-395-163 0 0,12 87-21 0 0,-11-130 80 0 0,0-1 1 0 0,0 1-1 0 0,0 0 0 0 0,1 0 1 0 0,-1 0-1 0 0,0 0 0 0 0,0-1 1 0 0,0 1-1 0 0,1 0 0 0 0,-1 0 1 0 0,0 0-1 0 0,0 0 0 0 0,1 0 1 0 0,-1 0-1 0 0,0-1 0 0 0,1 1 0 0 0,-1 0 1 0 0,0 0-1 0 0,0 0 0 0 0,1 0 1 0 0,-1 0-1 0 0,0 0 0 0 0,0 0 1 0 0,1 0-1 0 0,-1 0-79 0 0,-3-6 10 0 0,0-1 0 0 0,0 1 0 0 0,-1 0 1 0 0,0 0-1 0 0,0 0 0 0 0,-1 1 0 0 0,0-1 0 0 0,0 1 0 0 0,0 0 0 0 0,0 0 1 0 0,-1 1-1 0 0,0 0 0 0 0,0 0 0 0 0,0 0 0 0 0,0 1 0 0 0,0-1 0 0 0,-1 2 1 0 0,0-1-1 0 0,1 1 0 0 0,-4-1-10 0 0,-9-2-37 0 0,-1 0 1 0 0,0 1 0 0 0,0 1 0 0 0,0 1-1 0 0,0 1 1 0 0,0 1 0 0 0,0 1-1 0 0,0 0 1 0 0,0 2 0 0 0,0 0 0 0 0,0 1-1 0 0,0 1 1 0 0,1 1 0 0 0,-6 3 36 0 0,25-9 0 0 0,-30 16-263 0 0,29-16 232 0 0,1 0-1 0 0,-1 0 1 0 0,1 0 0 0 0,-1 1 0 0 0,1-1-1 0 0,-1 0 1 0 0,1 0 0 0 0,0 1 0 0 0,-1-1-1 0 0,1 0 1 0 0,-1 1 0 0 0,1-1-1 0 0,0 0 1 0 0,-1 1 0 0 0,1-1 0 0 0,0 1-1 0 0,-1-1 1 0 0,1 0 0 0 0,0 1-1 0 0,0-1 1 0 0,-1 1 0 0 0,1-1 0 0 0,0 1-1 0 0,0-1 1 0 0,0 1 0 0 0,0-1 0 0 0,0 1-1 0 0,0-1 1 0 0,0 1 0 0 0,0-1-1 0 0,0 1 1 0 0,0-1 0 0 0,0 1 0 0 0,0-1-1 0 0,0 1 1 0 0,0-1 0 0 0,0 1-1 0 0,0-1 1 0 0,0 1 0 0 0,1-1 0 0 0,-1 1-1 0 0,0-1 1 0 0,0 1 0 0 0,1-1 0 0 0,-1 0-1 0 0,0 1 1 0 0,1-1 0 0 0,-1 1-1 0 0,0-1 1 0 0,1 0 0 0 0,-1 1 0 0 0,1-1-1 0 0,-1 0 1 0 0,0 0 0 0 0,1 1-1 0 0,-1-1 1 0 0,1 0 0 0 0,-1 0 0 0 0,1 1-1 0 0,-1-1 1 0 0,1 0 0 0 0,-1 0-1 0 0,1 0 1 0 0,-1 0 31 0 0,27 5-2169 0 0,-15-5-1850 0 0,-4 0-5967 0 0</inkml:trace>
  <inkml:trace contextRef="#ctx0" brushRef="#br0" timeOffset="-29079.693">2558 546 5777 0 0,'0'0'2289'0'0,"0"0"-937"0"0,0 0-178 0 0,0 0 389 0 0,0 0 316 0 0,0 0 37 0 0,0 0-234 0 0,0 0-345 0 0,32-8-330 0 0,100-25-235 0 0,182-36 2161 0 0,-239 39-2386 0 0,-74 30-530 0 0,0 0 1 0 0,-1-1-1 0 0,1 1 1 0 0,-1 0-1 0 0,1 0 1 0 0,0-1-1 0 0,-1 1 0 0 0,1 0 1 0 0,-1 0-1 0 0,1 0 1 0 0,0 0-1 0 0,-1 0 1 0 0,1 0-1 0 0,0 0 0 0 0,-1 0 1 0 0,1 0-1 0 0,0 0 1 0 0,-1 0-1 0 0,1 0 1 0 0,0 0-1 0 0,-1 0 1 0 0,1 1-1 0 0,0-1 0 0 0,-1 0 1 0 0,1 0-1 0 0,-1 1 1 0 0,1-1-1 0 0,-1 1 1 0 0,1-1-1 0 0,-1 0 1 0 0,1 1-1 0 0,-1-1 0 0 0,1 1 1 0 0,-1-1-1 0 0,1 1 1 0 0,-1-1-1 0 0,0 1 1 0 0,1-1-1 0 0,-1 1 1 0 0,0 0-1 0 0,1-1 0 0 0,-1 1 1 0 0,0 0-1 0 0,0-1 1 0 0,0 1-1 0 0,0-1 1 0 0,0 1-1 0 0,1 0 1 0 0,-1-1-1 0 0,0 1 0 0 0,0 0 1 0 0,-1-1-1 0 0,1 1 1 0 0,0 0-1 0 0,0-1 1 0 0,0 1-1 0 0,0 0 1 0 0,-1-1-1 0 0,1 1 0 0 0,0 0 1 0 0,0-1-1 0 0,-1 1 1 0 0,1-1-1 0 0,0 1 1 0 0,-1-1-1 0 0,1 1 1 0 0,-1-1-1 0 0,1 1 0 0 0,-1-1-17 0 0,0 16-82 0 0,13 158 543 0 0,-2-43-203 0 0,-10-130-327 0 0,0-1-70 0 0,0 0-80 0 0,0 0-142 0 0,0 5-2230 0 0,0 0-6771 0 0,0-4-2413 0 0</inkml:trace>
  <inkml:trace contextRef="#ctx0" brushRef="#br0" timeOffset="-28704.053">3423 921 5777 0 0,'0'0'3912'0'0,"0"0"-1653"0"0,0 0-813 0 0,0 0-11 0 0,0 0 181 0 0,0 0 12 0 0,0 0-202 0 0,0 0-362 0 0,0 0-369 0 0,0 0-242 0 0,0 0-51 0 0,0 0 50 0 0,0 0 51 0 0,4 6 22 0 0,16 63 589 0 0,-18-26-698 0 0,-13 90-191 0 0,-6-107-1417 0 0,6-27-8596 0 0,8-2-1635 0 0</inkml:trace>
  <inkml:trace contextRef="#ctx0" brushRef="#br0" timeOffset="-28493.939">3420 328 15835 0 0,'0'0'937'0'0,"0"0"-833"0"0,0 0-408 0 0,0 0-17 0 0,0 0 185 0 0,0 0 240 0 0,0 0 8 0 0,0 0-128 0 0,0 0-256 0 0,0 0-472 0 0,0 0-544 0 0,0 0-2081 0 0,82 192-7273 0 0</inkml:trace>
  <inkml:trace contextRef="#ctx0" brushRef="#br0" timeOffset="-28131.729">3637 1212 7266 0 0,'0'0'3112'0'0,"0"0"-1738"0"0,0 0-403 0 0,0 0 326 0 0,0 0 290 0 0,0 0 107 0 0,0 0-140 0 0,0 0-357 0 0,0 0-331 0 0,0 0-241 0 0,0 0-165 0 0,0 0-74 0 0,0 0-49 0 0,15-24-39 0 0,46-78-36 0 0,-11-11 414 0 0,-10 26-379 0 0,1 181-852 0 0,-38-89 566 0 0,-1 0 1 0 0,1 0 0 0 0,0 0-1 0 0,0-1 1 0 0,0 1 0 0 0,0-1-1 0 0,1 0 1 0 0,0 0 0 0 0,0 0-1 0 0,0-1 1 0 0,0 1 0 0 0,0-1-1 0 0,1 0 1 0 0,0 0 0 0 0,-1 0-1 0 0,1-1 1 0 0,0 0 0 0 0,0 0-1 0 0,1 0 1 0 0,-1 0 0 0 0,0-1-1 0 0,1 0 1 0 0,-1 0 0 0 0,3-1-12 0 0,-4 1 81 0 0,1-1 0 0 0,0 0 1 0 0,0-1-1 0 0,0 0 0 0 0,0 1 1 0 0,-1-1-1 0 0,1-1 0 0 0,0 1 0 0 0,-1-1 1 0 0,1 0-1 0 0,-1 0 0 0 0,1 0 1 0 0,-1 0-1 0 0,0-1 0 0 0,0 0 0 0 0,0 0 1 0 0,0 0-1 0 0,-1 0 0 0 0,1-1 1 0 0,-1 1-1 0 0,0-1 0 0 0,0 0 1 0 0,0 0-1 0 0,1-2-81 0 0,37-122-334 0 0,-31 115-2069 0 0,0 11-7536 0 0,-6 2-1760 0 0</inkml:trace>
  <inkml:trace contextRef="#ctx0" brushRef="#br0" timeOffset="-27508.38">4439 781 7258 0 0,'0'0'3702'0'0,"0"0"-1151"0"0,0 0-489 0 0,0 0-98 0 0,0 0-137 0 0,0 0-305 0 0,0 0-369 0 0,0 0-358 0 0,0 0-292 0 0,0 0-188 0 0,0 0-138 0 0,0 0-65 0 0,0 0-44 0 0,-16 6-27 0 0,-54 23-15 0 0,66-27-26 0 0,0 0 0 0 0,0 1 0 0 0,0-1 0 0 0,0 1 0 0 0,1 0 0 0 0,-1 0 1 0 0,1 0-1 0 0,-1 1 0 0 0,1-1 0 0 0,0 1 0 0 0,1 0 0 0 0,-1 0 0 0 0,1 0 0 0 0,-1 0 0 0 0,1 0 0 0 0,0 1 1 0 0,0 1-1 0 0,-2 4-2 0 0,0-5-7 0 0,1 1 0 0 0,0-1 0 0 0,1 1-1 0 0,-1 0 1 0 0,1 0 0 0 0,0 0 0 0 0,0 0 0 0 0,1 0 0 0 0,0 1 0 0 0,0-1 0 0 0,1 0 0 0 0,-1 0 0 0 0,1 1-1 0 0,1-1 1 0 0,-1 1 0 0 0,1-1 0 0 0,0 0 0 0 0,1 0 0 0 0,-1 0 0 0 0,1 0 0 0 0,0 0 0 0 0,1 0 0 0 0,-1 0 0 0 0,1 0-1 0 0,1-1 1 0 0,-1 0 0 0 0,1 1 0 0 0,-1-1 0 0 0,2 0 0 0 0,-1-1 0 0 0,0 1 0 0 0,1-1 0 0 0,0 0 0 0 0,0 0-1 0 0,0 0 1 0 0,1-1 0 0 0,-1 0 0 0 0,1 0 0 0 0,3 1 9 0 0,1-1 63 0 0,0-1 0 0 0,1 0 0 0 0,-1-1 0 0 0,0 0 0 0 0,1 0 0 0 0,0-1 1 0 0,-1-1-1 0 0,1 1 0 0 0,-1-2 0 0 0,0 0 0 0 0,1 0 0 0 0,-1-1 0 0 0,0 0 0 0 0,0 0 0 0 0,0-1 0 0 0,-1-1 0 0 0,0 0 0 0 0,1 0 0 0 0,-1 0 0 0 0,-1-1 1 0 0,1-1-1 0 0,-1 0 0 0 0,5-5-63 0 0,13-14 232 0 0,-1-1 0 0 0,-2-1 1 0 0,0 0-1 0 0,-2-2 0 0 0,-2-1 1 0 0,5-9-233 0 0,-19 31 24 0 0,19-28-18 0 0,-1-1 0 0 0,-2-1 0 0 0,-2-1 1 0 0,-1-1-1 0 0,-2 0 0 0 0,-2-1 0 0 0,-2 0 1 0 0,-2-1-1 0 0,-2-1 0 0 0,-1-3-6 0 0,-6 25-53 0 0,0 1 0 0 0,-2-1 0 0 0,-1 1 0 0 0,0-1 0 0 0,-2 1 0 0 0,-1 0-1 0 0,-4-13 54 0 0,8 29-13 0 0,-1-1 1 0 0,0 1-1 0 0,0 0 0 0 0,-1 0 0 0 0,0 0 0 0 0,1 0 0 0 0,-2 0 0 0 0,1 1 1 0 0,0 0-1 0 0,-1-1 0 0 0,0 1 0 0 0,0 0 0 0 0,0 1 0 0 0,-1-1 0 0 0,1 1 0 0 0,-1 0 1 0 0,0 0-1 0 0,0 0 0 0 0,0 0 0 0 0,0 1 0 0 0,0 0 0 0 0,0 0 0 0 0,-1 1 1 0 0,1-1-1 0 0,-1 1 0 0 0,1 0 0 0 0,-1 1 0 0 0,1-1 0 0 0,-1 1 0 0 0,0 0 0 0 0,-1 1 14 0 0,-3 2-10 0 0,0 1 0 0 0,1 0 0 0 0,-1 0 0 0 0,1 1 1 0 0,0 0-1 0 0,1 1 0 0 0,-1 0 0 0 0,1 0 1 0 0,0 1-1 0 0,1 0 0 0 0,0 1 0 0 0,0-1 1 0 0,0 1-1 0 0,1 1 0 0 0,0-1 0 0 0,1 1 1 0 0,0 0-1 0 0,0 0 0 0 0,1 1 0 0 0,0-1 1 0 0,0 1-1 0 0,1 0 0 0 0,-1 6 9 0 0,-1 4 17 0 0,0-1 0 0 0,2 1 0 0 0,0 0 0 0 0,1 0 0 0 0,0 1 0 0 0,2-1 0 0 0,1 0 0 0 0,0 1 0 0 0,2-1 0 0 0,0 0 0 0 0,1 0 0 0 0,1-1 0 0 0,1 1 0 0 0,1-1 0 0 0,0 0 1 0 0,2-1-1 0 0,0 1-17 0 0,24 40 192 0 0,3-1 1 0 0,2-3 0 0 0,2-1 0 0 0,3-1 0 0 0,28 24-193 0 0,116 121 761 0 0,-182-213-2041 0 0,1 2-8824 0 0,-6 9-1862 0 0</inkml:trace>
  <inkml:trace contextRef="#ctx0" brushRef="#br0" timeOffset="-22164.292">8747 752 2072 0 0,'0'0'3376'0'0,"0"0"-1332"0"0,0 0-582 0 0,0 0 133 0 0,0 0 267 0 0,0 0 121 0 0,0 0-155 0 0,0 0-398 0 0,0 0-374 0 0,0 0-260 0 0,0 0-188 0 0,0 0-62 0 0,-17-12-55 0 0,-57-37-47 0 0,72 47-399 0 0,-1 0 1 0 0,0 0-1 0 0,0 1 1 0 0,1-1-1 0 0,-1 1 1 0 0,0 0-1 0 0,0 0 1 0 0,-1 0 0 0 0,1 0-1 0 0,0 0 1 0 0,0 1-1 0 0,0 0 1 0 0,0-1-1 0 0,-1 1 1 0 0,1 0-1 0 0,0 1 1 0 0,0-1-1 0 0,0 0 1 0 0,0 1 0 0 0,-1 0-1 0 0,1 0-45 0 0,-11 2 221 0 0,-4 2-146 0 0,0 1-1 0 0,0 0 0 0 0,1 1 1 0 0,0 1-1 0 0,0 1 0 0 0,0 0 1 0 0,2 2-1 0 0,-1-1 0 0 0,1 2 1 0 0,1 0-1 0 0,0 1 0 0 0,0 0 1 0 0,2 1-1 0 0,-1 1 0 0 0,2 0 1 0 0,0 0-1 0 0,1 1 0 0 0,0 1 1 0 0,-3 9-75 0 0,9-18-10 0 0,1 1 1 0 0,0 0-1 0 0,0 0 1 0 0,1 1 0 0 0,0-1-1 0 0,1 1 1 0 0,0-1 0 0 0,0 1-1 0 0,1-1 1 0 0,0 1 0 0 0,1-1-1 0 0,1 9 10 0 0,-1-15 0 0 0,0 0 0 0 0,0 0-1 0 0,0 0 1 0 0,1 1-1 0 0,-1-1 1 0 0,1-1 0 0 0,0 1-1 0 0,0 0 1 0 0,0 0-1 0 0,0-1 1 0 0,1 1-1 0 0,-1-1 1 0 0,1 1 0 0 0,-1-1-1 0 0,1 0 1 0 0,0 0-1 0 0,0 0 1 0 0,0-1-1 0 0,0 1 1 0 0,0-1 0 0 0,0 0-1 0 0,0 1 1 0 0,1-1-1 0 0,-1-1 1 0 0,0 1 0 0 0,4 0 0 0 0,89 2 387 0 0,-77-7-293 0 0,0-2 0 0 0,0 0 0 0 0,-1-1 0 0 0,0-1 0 0 0,-1-1 0 0 0,0 0 0 0 0,0-2 0 0 0,6-5-94 0 0,15-10 132 0 0,-2-2 1 0 0,-2-2 0 0 0,0-1-1 0 0,-2-2 1 0 0,-1-1-1 0 0,-2-1 1 0 0,8-16-133 0 0,11-14 247 0 0,-48 63-202 0 0,0 2-17 0 0,0 0-31 0 0,0 5-41 0 0,-13 138 163 0 0,30 44-116 0 0,-6-144-87 0 0,3 0 0 0 0,1-1 1 0 0,2-1-1 0 0,7 11 84 0 0,-4-28-357 0 0,-12-15-1785 0 0,-3-2-3989 0 0,-3-6-3960 0 0</inkml:trace>
  <inkml:trace contextRef="#ctx0" brushRef="#br0" timeOffset="-21858.397">9266 892 13251 0 0,'0'0'873'0'0,"0"0"-198"0"0,0 0 199 0 0,0 0 294 0 0,0 0 158 0 0,0 0-70 0 0,0 0-248 0 0,-5 32-297 0 0,-17 100-240 0 0,8-52-104 0 0,10-58-520 0 0,0 0 0 0 0,1 1-1 0 0,0-1 1 0 0,2 1 0 0 0,1-1-1 0 0,1 1 1 0 0,1-1 153 0 0,-1-7-2271 0 0,0-8-7584 0 0,-1-7 1074 0 0</inkml:trace>
  <inkml:trace contextRef="#ctx0" brushRef="#br0" timeOffset="-21474.673">9165 958 8826 0 0,'0'0'2480'0'0,"0"0"-490"0"0,0 0-316 0 0,0 0-207 0 0,0 0-196 0 0,0 0-231 0 0,0 0-230 0 0,0 0-193 0 0,0 0-160 0 0,0 0-82 0 0,0 0-40 0 0,0 0-34 0 0,0 0-10 0 0,33-19-3 0 0,101-57-35 0 0,-133 74-242 0 0,0 1-1 0 0,1-1 1 0 0,-1 1-1 0 0,0-1 1 0 0,1 1-1 0 0,-1 0 1 0 0,1 0-1 0 0,0 0 1 0 0,-1 0-1 0 0,1 0 1 0 0,0 0-1 0 0,0 0 1 0 0,0 0-1 0 0,-1 1 0 0 0,1-1 1 0 0,0 1-1 0 0,0-1 1 0 0,0 1-1 0 0,0 0 1 0 0,0 0-1 0 0,0-1 1 0 0,0 1-1 0 0,0 1 1 0 0,0-1-1 0 0,0 0 1 0 0,0 1-1 0 0,0-1 1 0 0,0 1-1 0 0,0-1 1 0 0,1 1-11 0 0,2 3 59 0 0,-3-3-43 0 0,0 0 0 0 0,1 1 1 0 0,-1-1-1 0 0,0 0 0 0 0,0 1 0 0 0,0 0 0 0 0,0-1 1 0 0,0 1-1 0 0,-1 0 0 0 0,1 0 0 0 0,0 0 1 0 0,-1 0-1 0 0,1 0 0 0 0,-1 0 0 0 0,0 0 0 0 0,0 1 1 0 0,0-1-1 0 0,0 0 0 0 0,0 1 0 0 0,0-1 1 0 0,-1 1-1 0 0,1-1 0 0 0,-1 1 0 0 0,0-1 0 0 0,0 1 1 0 0,0-1-1 0 0,0 1 0 0 0,0-1 0 0 0,0 1 1 0 0,-1 0-1 0 0,1-1 0 0 0,-1 0 0 0 0,1 1 0 0 0,-1-1 1 0 0,-1 2-17 0 0,-48 78 366 0 0,43-72-352 0 0,-77 75 241 0 0,83-84-254 0 0,1-1 0 0 0,-1 1 0 0 0,0-1-1 0 0,0 1 1 0 0,0 0 0 0 0,0 0 0 0 0,1 0 0 0 0,-1-1 0 0 0,0 1 0 0 0,0 0 0 0 0,1 0 0 0 0,-1 0 0 0 0,1 0 0 0 0,-1 0-1 0 0,1 0 1 0 0,0 0 0 0 0,-1 0 0 0 0,1 0 0 0 0,0 0 0 0 0,0 1 0 0 0,-1-1 0 0 0,1 0 0 0 0,0 0 0 0 0,0 0 0 0 0,0 0 0 0 0,0 0-1 0 0,1 0 1 0 0,-1 0 0 0 0,0 0 0 0 0,0 1 0 0 0,1-1 0 0 0,-1 0 0 0 0,0 0 0 0 0,1 0 0 0 0,-1 0 0 0 0,1 0 0 0 0,0 0-1 0 0,-1 0 1 0 0,1-1 0 0 0,0 1 0 0 0,-1 0 0 0 0,1 0 0 0 0,0 0 0 0 0,0-1 0 0 0,0 1 0 0 0,0 0 0 0 0,0-1 0 0 0,0 1-1 0 0,0-1 1 0 0,0 1 0 0 0,0-1 0 0 0,0 1 0 0 0,0-1 0 0 0,0 0 0 0 0,0 0 0 0 0,0 1 0 0 0,1-1-1 0 0,47 16 99 0 0,-39-14-83 0 0,0 0 0 0 0,-1 1 0 0 0,1 0 0 0 0,-1 0 0 0 0,1 1-1 0 0,-1 1 1 0 0,-1-1 0 0 0,1 1 0 0 0,-1 1 0 0 0,1 0 0 0 0,-1 0 0 0 0,-1 1 0 0 0,1-1-1 0 0,-1 2 1 0 0,4 5-16 0 0,-8-7 61 0 0,-1 0-1 0 0,0 0 0 0 0,-1 0 1 0 0,0-1-1 0 0,0 2 1 0 0,0-1-1 0 0,0 0 0 0 0,-1 0 1 0 0,0 0-1 0 0,0 0 1 0 0,-1 0-1 0 0,0 0 0 0 0,0 0 1 0 0,0 0-1 0 0,-1 0 1 0 0,0 0-1 0 0,0 0 0 0 0,0 0 1 0 0,-1-1-1 0 0,0 1 0 0 0,-1 2-60 0 0,-2-1 60 0 0,0 1-1 0 0,0-1 1 0 0,0-1-1 0 0,-1 1 0 0 0,0-1 1 0 0,0 0-1 0 0,0 0 0 0 0,-1-1 1 0 0,0 0-1 0 0,0-1 1 0 0,0 1-1 0 0,-1-2 0 0 0,1 1 1 0 0,-1-1-1 0 0,0 0 0 0 0,0-1 1 0 0,0 0-1 0 0,0-1 1 0 0,0 0-1 0 0,-1 0 0 0 0,1-1 1 0 0,0 0-1 0 0,-8-1-59 0 0,-92-13-223 0 0,45-23-3185 0 0,55 31 1563 0 0,1 1-5640 0 0,4 1-4453 0 0</inkml:trace>
  <inkml:trace contextRef="#ctx0" brushRef="#br0" timeOffset="-23444.863">7943 590 0 0 0,'0'0'1419'0'0,"0"0"357"0"0,0 0 83 0 0,0 0 40 0 0,0 0-17 0 0,0 0 7 0 0,0 0 24 0 0,0 0-67 0 0,0 0-160 0 0,0 0-279 0 0,4-1-316 0 0,8-4-328 0 0,-23 4 205 0 0,-169 42 1603 0 0,-72 28-881 0 0,199-50-1388 0 0,75-5-563 0 0,147 4 344 0 0,-131-16-62 0 0,68 15-30 0 0,-105-15 16 0 0,0-1 1 0 0,-1 1 0 0 0,1-1-1 0 0,0 1 1 0 0,-1 0-1 0 0,1 0 1 0 0,-1-1 0 0 0,1 1-1 0 0,-1 0 1 0 0,0 0 0 0 0,0 0-1 0 0,0-1 1 0 0,0 1-1 0 0,0 0 1 0 0,0 0 0 0 0,0 0-1 0 0,-1-1 1 0 0,1 1 0 0 0,-1 0-1 0 0,1 0 1 0 0,-1-1 0 0 0,0 1-1 0 0,1 0 1 0 0,-1-1-1 0 0,0 1 1 0 0,0-1 0 0 0,0 1-1 0 0,0-1 1 0 0,-1 1 0 0 0,1-1-1 0 0,0 0 1 0 0,-1 0-1 0 0,1 0 1 0 0,-1 1 0 0 0,1-1-1 0 0,-1-1 1 0 0,1 1 0 0 0,-1 0-1 0 0,1 0 1 0 0,-1 0-1 0 0,0-1 1 0 0,0 1 0 0 0,0-1-8 0 0,-103 67 124 0 0,78-52-109 0 0,0 1 0 0 0,2 1 1 0 0,0 1-1 0 0,1 1 0 0 0,1 1 1 0 0,0 2-16 0 0,22-21-3 0 0,-1 1 0 0 0,1-1 1 0 0,0 0-1 0 0,0 1 0 0 0,0-1 0 0 0,0 1 1 0 0,0-1-1 0 0,0 1 0 0 0,0-1 1 0 0,0 1-1 0 0,1 0 0 0 0,-1-1 0 0 0,1 1 1 0 0,-1 0-1 0 0,1 0 0 0 0,0-1 1 0 0,0 1-1 0 0,-1 0 0 0 0,1 0 0 0 0,0 0 1 0 0,1-1-1 0 0,-1 1 0 0 0,0 0 1 0 0,0 0-1 0 0,1 0 0 0 0,-1-1 0 0 0,1 1 1 0 0,0 0-1 0 0,-1-1 0 0 0,1 1 1 0 0,0-1-1 0 0,0 1 0 0 0,0-1 0 0 0,0 1 1 0 0,0-1-1 0 0,1 1 0 0 0,-1-1 1 0 0,0 0-1 0 0,1 0 0 0 0,-1 0 0 0 0,0 1 1 0 0,2-1 2 0 0,72 29 94 0 0,-59-28-83 0 0,1 0 1 0 0,0-1-1 0 0,1-1 0 0 0,-1-1 1 0 0,0 0-1 0 0,-1-1 1 0 0,10-3-12 0 0,23-29-1500 0 0,-30-1-7589 0 0,-16 30-80 0 0</inkml:trace>
  <inkml:trace contextRef="#ctx0" brushRef="#br0" timeOffset="-23052.559">7812 340 8786 0 0,'0'0'1640'0'0,"0"0"-302"0"0,0 0-94 0 0,0 0 150 0 0,0 0 89 0 0,0 0-59 0 0,0 0-272 0 0,0 0-398 0 0,0 0-241 0 0,0 0-89 0 0,0 0-25 0 0,0 0 12 0 0,0 0 26 0 0,-8 17 14 0 0,-26 55-7 0 0,13 20 896 0 0,20-67-1041 0 0,-25 567 1468 0 0,-23-342-1688 0 0,39-195-146 0 0,10-54 26 0 0,0-1-3 0 0,21 5-550 0 0,-16-5-4322 0 0,-4-1-5124 0 0,-1 1-37 0 0</inkml:trace>
  <inkml:trace contextRef="#ctx0" brushRef="#br0" timeOffset="-25132.339">6267 675 0 0 0,'0'0'928'0'0,"0"0"983"0"0,0 0 616 0 0,0 0 249 0 0,0 0-117 0 0,0 0-428 0 0,0 0-489 0 0,0 0-451 0 0,8-8-331 0 0,21-25-147 0 0,-28 32-755 0 0,-1 0-1 0 0,0 0 0 0 0,0 0 1 0 0,0 0-1 0 0,0 0 0 0 0,0-1 1 0 0,-1 1-1 0 0,1 0 0 0 0,0 0 1 0 0,0 0-1 0 0,-1 0 0 0 0,1 0 1 0 0,-1 0-1 0 0,1 0 0 0 0,-1 0 1 0 0,1 0-1 0 0,-1 0 0 0 0,0 1 1 0 0,1-1-1 0 0,-1 0 0 0 0,0 0 1 0 0,0 0-1 0 0,1 1 0 0 0,-1-1 1 0 0,0 0-1 0 0,0 1 0 0 0,0-1 1 0 0,0 1-1 0 0,0-1 0 0 0,0 1 1 0 0,0-1-1 0 0,0 1 0 0 0,0 0 1 0 0,0 0-1 0 0,0-1 0 0 0,0 1 0 0 0,0 0 1 0 0,-1 0-1 0 0,1 0-57 0 0,-2-1 177 0 0,-10-1-113 0 0,1 0 0 0 0,-1 0 0 0 0,1 2 0 0 0,-1-1 0 0 0,0 2 0 0 0,1 0 0 0 0,-1 0 0 0 0,1 1 0 0 0,-1 1 0 0 0,1 0 0 0 0,0 0 0 0 0,0 1-1 0 0,0 1 1 0 0,1 0 0 0 0,0 1 0 0 0,0 0 0 0 0,0 0 0 0 0,0 1 0 0 0,1 1 0 0 0,0 0 0 0 0,1 0 0 0 0,0 1 0 0 0,0 0 0 0 0,-7 10-64 0 0,6-6 3 0 0,1-1 0 0 0,0 1 0 0 0,1 1 0 0 0,1-1 0 0 0,0 2 0 0 0,0-1 0 0 0,2 1 0 0 0,-1-1 0 0 0,2 1 0 0 0,0 1 0 0 0,1-1 0 0 0,1 1 0 0 0,0-1-1 0 0,1 1 1 0 0,1 0 0 0 0,0-1 0 0 0,1 1 0 0 0,2 12-3 0 0,-2-22 26 0 0,0-1-1 0 0,0 1 0 0 0,1 0 1 0 0,-1 0-1 0 0,1-1 0 0 0,0 1 0 0 0,1-1 1 0 0,-1 0-1 0 0,1 0 0 0 0,0 0 1 0 0,1 0-1 0 0,-1 0 0 0 0,1 0 0 0 0,0-1 1 0 0,0 0-1 0 0,0 0 0 0 0,0 0 1 0 0,1 0-1 0 0,0-1 0 0 0,0 1 1 0 0,0-1-1 0 0,0 0 0 0 0,0-1 0 0 0,1 1 1 0 0,-1-1-1 0 0,1 0 0 0 0,-1-1 1 0 0,1 1-1 0 0,0-1 0 0 0,1 0-25 0 0,-4-1 38 0 0,3 0 70 0 0,1 1-1 0 0,0-1 1 0 0,0-1 0 0 0,0 1 0 0 0,-1-1 0 0 0,1 0-1 0 0,0-1 1 0 0,-1 1 0 0 0,1-2 0 0 0,-1 1 0 0 0,0 0 0 0 0,1-1-1 0 0,-1 0 1 0 0,2-3-108 0 0,18-15 164 0 0,-1-1-1 0 0,-1-2 1 0 0,-1 0 0 0 0,-1-2-1 0 0,-1 0 1 0 0,-2-1 0 0 0,10-19-164 0 0,-7 13 76 0 0,59-106-20 0 0,-81 139-79 0 0,0 0-1 0 0,0 0 1 0 0,1 0 0 0 0,-1 0 0 0 0,0 1 0 0 0,0-1 0 0 0,1 0 0 0 0,-1 0-1 0 0,0 0 1 0 0,0 0 0 0 0,1 0 0 0 0,-1 0 0 0 0,0 0 0 0 0,0 0-1 0 0,1 0 1 0 0,-1-1 0 0 0,0 1 0 0 0,0 0 0 0 0,1 0 0 0 0,-1 0 23 0 0,-1 15-23 0 0,8 363 146 0 0,32-176-1822 0 0,-31-185-2159 0 0,-5-12-4825 0 0,-3-4-2137 0 0</inkml:trace>
  <inkml:trace contextRef="#ctx0" brushRef="#br0" timeOffset="-24455.969">6838 962 9578 0 0,'0'0'1523'0'0,"0"0"-265"0"0,0 0 7 0 0,0 0 117 0 0,0 0-54 0 0,0 0-188 0 0,0 0-306 0 0,0 0-277 0 0,-21 32-170 0 0,-64 103-100 0 0,31-27 241 0 0,1 28-189 0 0,41-103-377 0 0,12-32 25 0 0,0-1 0 0 0,0 0 13 0 0,0 0 54 0 0,5-8 296 0 0,139-211 1026 0 0,-125 185-1322 0 0,1 1 0 0 0,2 1 0 0 0,2 1 0 0 0,0 2 0 0 0,2 0 0 0 0,2 1-1 0 0,23-18-53 0 0,-50 45 0 0 0,-1 0-1 0 0,1 0 0 0 0,-1-1 0 0 0,1 1 0 0 0,0 0 0 0 0,0 0 0 0 0,0 0 0 0 0,-1 0 0 0 0,1 0 0 0 0,0 0 1 0 0,0 1-1 0 0,0-1 0 0 0,1 0 0 0 0,-1 0 0 0 0,0 1 0 0 0,0-1 0 0 0,0 0 0 0 0,0 1 0 0 0,1-1 0 0 0,-1 1 0 0 0,0 0 1 0 0,0-1-1 0 0,1 1 0 0 0,-1 0 0 0 0,0 0 0 0 0,1 0 0 0 0,-1 0 0 0 0,0 0 0 0 0,1 0 0 0 0,-1 0 0 0 0,0 0 1 0 0,1 1-1 0 0,-1-1 0 0 0,0 0 0 0 0,0 1 0 0 0,1-1 0 0 0,-1 1 0 0 0,0 0 0 0 0,0-1 0 0 0,0 1 0 0 0,0 0 0 0 0,0 0 1 0 0,0-1-1 0 0,0 1 0 0 0,0 0 0 0 0,0 0 0 0 0,0 0 0 0 0,0 0 0 0 0,0 0 0 0 0,-1 0 0 0 0,1 1 0 0 0,0-1 1 0 0,-1 0-1 0 0,1 0 0 0 0,-1 0 0 0 0,1 1 0 0 0,-1-1 0 0 0,0 0 0 0 0,0 1 0 0 0,1-1 0 0 0,-1 0 0 0 0,0 2 1 0 0,11 198 235 0 0,34-58-129 0 0,-25-95 23 0 0,-74-105 2480 0 0,-64-6-2840 0 0,82 47 444 0 0,-145-57-1198 0 0,171 67 496 0 0,1 2-2287 0 0,5 3-3868 0 0,3 1-4925 0 0</inkml:trace>
  <inkml:trace contextRef="#ctx0" brushRef="#br0" timeOffset="-13006.808">467 1658 0 0 0,'0'0'689'0'0,"0"0"236"0"0,0 0 76 0 0,0 0 2 0 0,0 0 7 0 0,0 0-7 0 0,0 0-91 0 0,29 3-105 0 0,91 9-73 0 0,63-9 3446 0 0,73-11-2098 0 0,282-32 16 0 0,-81 26-1162 0 0,-203 10-404 0 0,19-7-307 0 0,348-22 479 0 0,-375 33-420 0 0,103 0 190 0 0,12-3-107 0 0,4-2 239 0 0,-204 6-433 0 0,54 1 829 0 0,130-20-1002 0 0,-33 0 331 0 0,131-4-34 0 0,-219 12-203 0 0,-34 10-198 0 0,164 6 10 0 0,1-20 118 0 0,-157 6-28 0 0,126 1-124 0 0,-30 3 114 0 0,109 8-114 0 0,-177 18-83 0 0,-20-3-109 0 0,-49-9 27 0 0,246-2-274 0 0,-128-15 215 0 0,-65 3-143 0 0,-208 13-1340 0 0,-1-4-6856 0 0,-1-5-566 0 0</inkml:trace>
  <inkml:trace contextRef="#ctx0" brushRef="#br0" timeOffset="19993.517">1 2814 0 0 0,'0'0'1115'0'0,"0"0"533"0"0,0 0 110 0 0,0 0-295 0 0,0 0-271 0 0,0 0-89 0 0,7 4-5 0 0,21 13 69 0 0,-26-16-913 0 0,1 0 1 0 0,0 0 0 0 0,-1-1 0 0 0,1 1 0 0 0,0-1-1 0 0,-1 1 1 0 0,1-1 0 0 0,0 0 0 0 0,0 0 0 0 0,-1-1-1 0 0,1 1 1 0 0,0 0 0 0 0,0-1 0 0 0,-1 0 0 0 0,1 1-1 0 0,0-1 1 0 0,-1 0 0 0 0,1 0 0 0 0,-1-1 0 0 0,1 1-1 0 0,-1-1 1 0 0,0 1 0 0 0,0-1 0 0 0,1 1 0 0 0,0-3-255 0 0,3 0 304 0 0,56-43 1047 0 0,-2-4 0 0 0,-2-2 0 0 0,-3-2 0 0 0,29-39-1351 0 0,-42 48 367 0 0,-2 3-190 0 0,-2-2 1 0 0,-2-1-1 0 0,-2-2 0 0 0,-2-1 1 0 0,6-15-178 0 0,-31 49 38 0 0,-1 0 1 0 0,0-1-1 0 0,-1 0 0 0 0,-1 0 1 0 0,0 0-1 0 0,-1 0 1 0 0,-1-1-1 0 0,0 0 1 0 0,-2 1-1 0 0,0-1 1 0 0,-1-7-39 0 0,0 20 3 0 0,-1 0 0 0 0,1 0 1 0 0,-1 0-1 0 0,0 1 0 0 0,0-1 1 0 0,-1 0-1 0 0,1 1 1 0 0,-1 0-1 0 0,0 0 0 0 0,0 0 1 0 0,0 0-1 0 0,0 0 1 0 0,0 0-1 0 0,0 1 0 0 0,-1-1 1 0 0,0 1-1 0 0,1 0 0 0 0,-1 0 1 0 0,0 1-1 0 0,0-1 1 0 0,0 1-1 0 0,0-1 0 0 0,0 1 1 0 0,0 1-1 0 0,0-1 0 0 0,0 1 1 0 0,-1-1-1 0 0,1 1 1 0 0,0 0-1 0 0,0 0 0 0 0,0 1 1 0 0,-1 0-1 0 0,1-1 1 0 0,0 1-1 0 0,0 1 0 0 0,0-1 1 0 0,0 0-1 0 0,0 1 0 0 0,1 0 1 0 0,-1 0-1 0 0,-2 2-3 0 0,-6 3-16 0 0,1 1-1 0 0,1 0 1 0 0,-1 1 0 0 0,2 0-1 0 0,-1 0 1 0 0,1 1-1 0 0,0 0 1 0 0,1 1 0 0 0,1 0-1 0 0,-1 0 1 0 0,2 1-1 0 0,0-1 1 0 0,0 2 0 0 0,1-1-1 0 0,0 1 1 0 0,1-1-1 0 0,1 1 1 0 0,0 0 0 0 0,0 0-1 0 0,1 9 17 0 0,4-16 0 0 0,1-1-1 0 0,-1 0 1 0 0,1 0 0 0 0,1 0-1 0 0,-1-1 1 0 0,1 1 0 0 0,-1-1-1 0 0,1 0 1 0 0,0 0 0 0 0,1 0-1 0 0,-1-1 1 0 0,1 1 0 0 0,0-1-1 0 0,-1 0 1 0 0,1 0 0 0 0,1-1-1 0 0,-1 1 1 0 0,0-1 0 0 0,1 0-1 0 0,-1-1 1 0 0,1 0 0 0 0,-1 1-1 0 0,1-2 1 0 0,4 1 0 0 0,168 3 132 0 0,21-22-101 0 0,-198 20-30 0 0,0 0 1 0 0,0 0 0 0 0,0 0-1 0 0,0 0 1 0 0,-1 0-1 0 0,1 0 1 0 0,-1 1 0 0 0,1-1-1 0 0,-1 0 1 0 0,0 0-1 0 0,0 0 1 0 0,0 1 0 0 0,0-1-1 0 0,0 0 1 0 0,0 0-1 0 0,-1 0 1 0 0,1 1 0 0 0,-1-1-1 0 0,1 0 1 0 0,-1 0-1 0 0,0 0 1 0 0,0 0 0 0 0,0 0-1 0 0,0 0 1 0 0,-1 1-2 0 0,-140 273 323 0 0,140-271-316 0 0,0 0 0 0 0,0 0 1 0 0,1 1-1 0 0,-1-1 0 0 0,1 1 1 0 0,1-1-1 0 0,-1 1 0 0 0,1-1 1 0 0,0 1-1 0 0,0-1 0 0 0,0 1 1 0 0,1 0-1 0 0,0-1 0 0 0,0 1 1 0 0,0-1-1 0 0,1 0 0 0 0,0 1 1 0 0,0-1-1 0 0,0 0 0 0 0,1 0 1 0 0,-1 0-1 0 0,1 0 0 0 0,0-1 1 0 0,1 1-1 0 0,-1-1 0 0 0,1 0 1 0 0,0 0-1 0 0,0 0 0 0 0,0 0 1 0 0,1-1-1 0 0,-1 0 0 0 0,1 0 1 0 0,0 0-1 0 0,4 2-7 0 0,62 20 153 0 0,-71-23-195 0 0,0-1 0 0 0,0 0 0 0 0,-1 1-1 0 0,1-1 1 0 0,0 1 0 0 0,-1-1 0 0 0,0 0 0 0 0,1 1-1 0 0,-1-1 1 0 0,0 0 0 0 0,1 0 0 0 0,-1 0 0 0 0,0 1-1 0 0,0-1 1 0 0,0 0 0 0 0,0 0 0 0 0,0 0-1 0 0,0 0 1 0 0,0-1 0 0 0,0 1 0 0 0,-1 0 0 0 0,1 0-1 0 0,0-1 1 0 0,0 1 0 0 0,-1 0 0 0 0,1-1 0 0 0,-1 0-1 0 0,1 1 1 0 0,-1-1 42 0 0,2 0-31 0 0,-25 9-2291 0 0,17-11-8040 0 0,8-1-264 0 0</inkml:trace>
  <inkml:trace contextRef="#ctx0" brushRef="#br0" timeOffset="20616.737">1117 2571 1720 0 0,'0'0'1518'0'0,"0"0"4"0"0,0 0 234 0 0,0 0 294 0 0,0 0 80 0 0,0 0-141 0 0,0 0-262 0 0,0 0-305 0 0,0 0-246 0 0,0 0-169 0 0,0 0-147 0 0,32 13-94 0 0,102 36-59 0 0,-131-47-669 0 0,-1-1-1 0 0,0 0 1 0 0,1 0 0 0 0,-1 0 0 0 0,1 0 0 0 0,-1 0 0 0 0,1-1 0 0 0,-1 1-1 0 0,1-1 1 0 0,-1 0 0 0 0,1 0 0 0 0,-1 1 0 0 0,1-2 0 0 0,0 1-1 0 0,-1 0 1 0 0,1 0 0 0 0,-1-1 0 0 0,1 0 0 0 0,-1 1 0 0 0,1-1 0 0 0,-1 0-1 0 0,1 0 1 0 0,-1 0 0 0 0,0-1 0 0 0,0 1 0 0 0,0 0 0 0 0,1-1-38 0 0,7-6 258 0 0,3 3-140 0 0,-1-1 0 0 0,0 0 0 0 0,0-1-1 0 0,-1-1 1 0 0,0 0 0 0 0,0 0 0 0 0,-1-1 0 0 0,0 0 0 0 0,-1-1 0 0 0,0 0 0 0 0,0 0 0 0 0,-1-1-1 0 0,0 0 1 0 0,-1-1 0 0 0,-1 0 0 0 0,1 0 0 0 0,-2 0 0 0 0,0-1 0 0 0,0 1 0 0 0,-1-1-1 0 0,-1-1 1 0 0,0 1 0 0 0,0-5-118 0 0,-3 14-3 0 0,0 1-1 0 0,1 0 1 0 0,-1-1-1 0 0,0 1 1 0 0,-1 0-1 0 0,1-1 1 0 0,-1 1-1 0 0,1 0 1 0 0,-1 0-1 0 0,0-1 1 0 0,0 1-1 0 0,0 0 1 0 0,-1 0-1 0 0,1 0 1 0 0,-1 0-1 0 0,0 0 1 0 0,0 1-1 0 0,1-1 1 0 0,-2 0-1 0 0,1 1 1 0 0,0-1-1 0 0,-1 1 1 0 0,1 0-1 0 0,-1 0 1 0 0,1 0-1 0 0,-1 0 1 0 0,0 1-1 0 0,0-1 1 0 0,0 1-1 0 0,0-1 1 0 0,0 1 0 0 0,0 0-1 0 0,-1 0 1 0 0,-2 0 3 0 0,-1 0-28 0 0,0 1 0 0 0,0 0 0 0 0,0 0 0 0 0,-1 1 1 0 0,1 0-1 0 0,0 0 0 0 0,0 0 0 0 0,0 1 0 0 0,0 0 1 0 0,0 1-1 0 0,1 0 0 0 0,-1 0 0 0 0,1 0 0 0 0,0 1 1 0 0,0-1-1 0 0,0 2 0 0 0,0-1 0 0 0,0 1 0 0 0,1-1 1 0 0,-4 5 27 0 0,-83 121-194 0 0,82-111 183 0 0,1 1 1 0 0,1 0-1 0 0,0 0 1 0 0,2 1-1 0 0,0-1 1 0 0,2 1-1 0 0,0 1 1 0 0,1-1-1 0 0,1 0 0 0 0,1 1 1 0 0,1-1-1 0 0,3 21 11 0 0,-2-36 11 0 0,0-1 0 0 0,0 1 0 0 0,1-1 0 0 0,0 1 0 0 0,0-1 0 0 0,1 1 0 0 0,-1-1 0 0 0,1 0 0 0 0,0 0 0 0 0,0 0 0 0 0,1-1-1 0 0,-1 1 1 0 0,1-1 0 0 0,0 0 0 0 0,1 0 0 0 0,-1 0 0 0 0,1 0 0 0 0,-1-1 0 0 0,1 0 0 0 0,0 0 0 0 0,0 0 0 0 0,0 0 0 0 0,1-1 0 0 0,-1 0 0 0 0,1 0-1 0 0,2 0-10 0 0,13 3 116 0 0,-1-1 1 0 0,1-1-1 0 0,0-1 0 0 0,0-1 0 0 0,-1 0 0 0 0,18-3-116 0 0,-2-4 165 0 0,-1-1 1 0 0,0-2 0 0 0,0-2 0 0 0,-1-1 0 0 0,-1-1 0 0 0,0-2 0 0 0,-1-1-1 0 0,28-20-165 0 0,-26 18 75 0 0,17-13-39 0 0,-1-2-1 0 0,-2-3 0 0 0,-2-1 1 0 0,-1-3-1 0 0,-2-1 1 0 0,-1-2-1 0 0,21-32-35 0 0,-46 56-28 0 0,-1-1-1 0 0,-2 0 1 0 0,0-2 0 0 0,-1 1-1 0 0,0-1 1 0 0,-2-1-1 0 0,-1 0 1 0 0,-1-1 0 0 0,-1 0-1 0 0,-1 0 1 0 0,-1-1-1 0 0,-1 1 1 0 0,-2-1 0 0 0,0-1-1 0 0,-2 1 1 0 0,0 0-1 0 0,-2-12 29 0 0,0 32-6 0 0,-1 0-1 0 0,1 0 1 0 0,-1-1-1 0 0,0 1 1 0 0,0 0-1 0 0,0 0 1 0 0,-1 0-1 0 0,1 1 1 0 0,-1-1-1 0 0,-1 1 0 0 0,1-1 1 0 0,-1 1-1 0 0,1 0 1 0 0,-1 0-1 0 0,0 1 1 0 0,0-1-1 0 0,-1 1 1 0 0,1 0-1 0 0,-1 0 1 0 0,0 0-1 0 0,0 1 0 0 0,0-1 1 0 0,0 1-1 0 0,0 1 1 0 0,0-1-1 0 0,0 1 1 0 0,-1-1-1 0 0,1 2 1 0 0,-1-1-1 0 0,1 0 1 0 0,-1 1-1 0 0,1 0 0 0 0,0 1 1 0 0,-1-1-1 0 0,1 1 1 0 0,-1 0-1 0 0,1 0 1 0 0,0 1-1 0 0,-1-1 1 0 0,1 1-1 0 0,0 0 0 0 0,0 1 1 0 0,1-1-1 0 0,-4 3 7 0 0,-4 4-2 0 0,0 2-1 0 0,1-1 0 0 0,0 2 0 0 0,0-1 0 0 0,1 1 1 0 0,1 1-1 0 0,0 0 0 0 0,1 0 0 0 0,0 1 0 0 0,1 0 0 0 0,1 0 1 0 0,0 0-1 0 0,1 1 0 0 0,-1 6 3 0 0,-3 13-2 0 0,1 1 0 0 0,2 1-1 0 0,2-1 1 0 0,1 1 0 0 0,1 24 2 0 0,1-43 2 0 0,0-1 1 0 0,2 1 0 0 0,0-1-1 0 0,0 0 1 0 0,2 1 0 0 0,0-1-1 0 0,1 0 1 0 0,0-1 0 0 0,2 1-1 0 0,-1-1 1 0 0,2 0 0 0 0,0 0-1 0 0,1 0 1 0 0,0-1 0 0 0,2-1-1 0 0,-1 1 1 0 0,1-2 0 0 0,1 1-1 0 0,0-1 1 0 0,1-1 0 0 0,1 0-1 0 0,-1-1 1 0 0,2 0 0 0 0,9 6-3 0 0,87-1-312 0 0,-76-39-1375 0 0,-23 8-1708 0 0,-4 6-2034 0 0,0 5-6022 0 0</inkml:trace>
  <inkml:trace contextRef="#ctx0" brushRef="#br0" timeOffset="21502.562">2792 2335 10674 0 0,'0'0'2354'0'0,"0"0"-425"0"0,0 0-42 0 0,0 0-10 0 0,0 0-175 0 0,0 0-400 0 0,0 0-504 0 0,0 0-321 0 0,0 0-189 0 0,0 0-116 0 0,0 0-34 0 0,0 0-24 0 0,0 0 0 0 0,-32 16-11 0 0,-99 52-24 0 0,52-8-2 0 0,70-52-88 0 0,1 0 0 0 0,1 1 0 0 0,-1 0 0 0 0,1 0 0 0 0,1 0 0 0 0,0 1 0 0 0,0 0 1 0 0,1 1-1 0 0,0-1 0 0 0,1 1 0 0 0,0 0 0 0 0,1 0 0 0 0,0 0 0 0 0,1 1 0 0 0,0-1 0 0 0,1 1 0 0 0,0-1 0 0 0,1 1 0 0 0,0 2 11 0 0,2-11-1 0 0,0 1 0 0 0,1-1 0 0 0,0 0 0 0 0,-1 1 0 0 0,1-1 1 0 0,0-1-1 0 0,0 1 0 0 0,1 0 0 0 0,-1-1 0 0 0,1 0 0 0 0,-1 1 0 0 0,1-2 0 0 0,0 1 0 0 0,-1 0 0 0 0,1-1 0 0 0,0 1 0 0 0,0-1 0 0 0,0 0 0 0 0,0 0 1 0 0,1-1-1 0 0,-1 1 0 0 0,0-1 0 0 0,0 0 0 0 0,0 0 0 0 0,0-1 0 0 0,0 1 0 0 0,1-1 0 0 0,-1 0 0 0 0,0 0 0 0 0,0 0 0 0 0,0 0 0 0 0,-1-1 0 0 0,4-1 1 0 0,12-5 37 0 0,0-1 0 0 0,-1-1 0 0 0,0-1-1 0 0,-1 0 1 0 0,0-2 0 0 0,-1 0 0 0 0,0 0-1 0 0,-1-2 1 0 0,-1 1 0 0 0,6-10-37 0 0,10-6 45 0 0,28-22-139 0 0,-49 89-91 0 0,-10-30 183 0 0,0 1 1 0 0,1 0-1 0 0,1 0 0 0 0,-1 0 1 0 0,1-1-1 0 0,1 1 1 0 0,-1 0-1 0 0,1-1 1 0 0,1 1-1 0 0,-1-1 0 0 0,1 0 1 0 0,0 0-1 0 0,1 0 1 0 0,0 0-1 0 0,0 0 1 0 0,0-1-1 0 0,1 0 0 0 0,0 0 1 0 0,0 0-1 0 0,1 0 1 0 0,-1-1-1 0 0,1 0 0 0 0,1 0 1 0 0,-1-1-1 0 0,1 1 1 0 0,-1-1-1 0 0,8 3 2 0 0,-5-4 12 0 0,1 0 0 0 0,-1-1 0 0 0,0 0 0 0 0,1 0 0 0 0,-1-1 0 0 0,1 0 0 0 0,0 0 0 0 0,-1-1 0 0 0,1-1 0 0 0,-1 0 0 0 0,1 0 0 0 0,-1-1 0 0 0,1 0 0 0 0,-1 0 0 0 0,0-1 0 0 0,0-1 0 0 0,0 1 0 0 0,0-1 0 0 0,0-1 0 0 0,-1 0 0 0 0,0 0 0 0 0,0 0 0 0 0,3-4-12 0 0,18-13 95 0 0,0-1 1 0 0,-2-1-1 0 0,-1-2 0 0 0,-1 0 1 0 0,-1-2-1 0 0,-2 0 0 0 0,0-2 1 0 0,-2-1-1 0 0,-2 0 0 0 0,0-1 1 0 0,-2-1-1 0 0,-2 0 0 0 0,-1-1 1 0 0,-1-1-1 0 0,0-11-95 0 0,2-10-36 0 0,-3-2 0 0 0,-2 1 0 0 0,-3-1 0 0 0,-2-33 36 0 0,-3 70-7 0 0,0 18 12 0 0,1-1 0 0 0,-1 0 0 0 0,0 0 0 0 0,-1 1 0 0 0,1-1 0 0 0,-1 0 1 0 0,1 0-1 0 0,-1 0 0 0 0,0 0 0 0 0,-1 0 0 0 0,1 0 0 0 0,-1 0 0 0 0,1 1 0 0 0,-1-1 1 0 0,0 0-1 0 0,-1 0 0 0 0,1 1 0 0 0,-1-1 0 0 0,1 1 0 0 0,-1-1 0 0 0,0 1 1 0 0,0 0-1 0 0,-1-1 0 0 0,1 1 0 0 0,-1 0 0 0 0,1 1 0 0 0,-1-1 0 0 0,0 0 0 0 0,0 1 1 0 0,0 0-1 0 0,-1-1 0 0 0,1 1 0 0 0,0 0 0 0 0,-1 1 0 0 0,1-1 0 0 0,-1 1 0 0 0,0-1-5 0 0,-1 4-5 0 0,0 0 0 0 0,0 1 0 0 0,0 0 0 0 0,0-1 0 0 0,0 1 0 0 0,1 1 0 0 0,-1-1 0 0 0,1 1-1 0 0,0 0 1 0 0,0-1 0 0 0,1 2 0 0 0,-1-1 0 0 0,1 0 0 0 0,0 1 0 0 0,0 0 0 0 0,0-1 0 0 0,1 1-1 0 0,-1 1 6 0 0,-6 16 43 0 0,2 1 0 0 0,0 1 0 0 0,1-1 0 0 0,1 1-1 0 0,2 0 1 0 0,0 0 0 0 0,2 0 0 0 0,0 0 0 0 0,2 0-1 0 0,2 16-42 0 0,-2 18 146 0 0,2 19 159 0 0,4-1 0 0 0,3 0 0 0 0,15 53-305 0 0,3 180 201 0 0,-22-278-237 0 0,-1-48-687 0 0,-2-123-4457 0 0,-7 94 728 0 0,-3 2-3387 0 0,4 24-1210 0 0</inkml:trace>
  <inkml:trace contextRef="#ctx0" brushRef="#br0" timeOffset="21803.64">3053 2320 3761 0 0,'0'0'2556'0'0,"0"0"-108"0"0,0 0-55 0 0,0 0-199 0 0,0 0-353 0 0,0 0-440 0 0,0 0-290 0 0,0 0-89 0 0,0 0 1 0 0,0 0-7 0 0,0 0-89 0 0,0 0-166 0 0,0 0-134 0 0,25-3-84 0 0,172-26 809 0 0,-82 15-632 0 0,1 5 0 0 0,50 5-720 0 0,-140 15-808 0 0,-22-3-1953 0 0,-3 3-3650 0 0,-1-7-4744 0 0</inkml:trace>
  <inkml:trace contextRef="#ctx0" brushRef="#br0" timeOffset="22086.914">3931 2350 6081 0 0,'0'0'2612'0'0,"0"0"-553"0"0,0 0-344 0 0,0 0-144 0 0,0 0-190 0 0,0 0-300 0 0,0 0-296 0 0,0 0-264 0 0,5 34-178 0 0,12 105-100 0 0,-14-11 132 0 0,-8-83-85 0 0,1-14-2329 0 0,3-11-4725 0 0,1-20-3474 0 0</inkml:trace>
  <inkml:trace contextRef="#ctx0" brushRef="#br0" timeOffset="22344.155">3929 1967 18660 0 0,'0'0'1736'0'0,"0"0"-639"0"0,0 0-281 0 0,0 0-112 0 0,0 0-144 0 0,0 0-272 0 0,0 0-192 0 0,0 0-200 0 0,0 0-56 0 0,0 0-8 0 0,0 0-96 0 0,0 0-144 0 0,0 0-336 0 0,0 0-673 0 0,59 62-2311 0 0,-55-47-9099 0 0</inkml:trace>
  <inkml:trace contextRef="#ctx0" brushRef="#br0" timeOffset="22648.638">4202 2792 0 0 0,'0'0'367'0'0,"0"0"1369"0"0,0 0 473 0 0,0 0 87 0 0,0 0 1 0 0,0 0-60 0 0,0 0-109 0 0,0 0-128 0 0,0 0-125 0 0,0 0-157 0 0,0 0-322 0 0,0 0-341 0 0,0 0-311 0 0,6-10-252 0 0,36-60 415 0 0,-31 42-428 0 0,4-16-235 0 0,1 0 0 0 0,3 1 1 0 0,2 1-1 0 0,1 0 0 0 0,2 2 0 0 0,2 1 0 0 0,21-23-244 0 0,-45 59-3 0 0,1 0 0 0 0,-1 0 0 0 0,1 1 0 0 0,0-1-1 0 0,0 1 1 0 0,0 0 0 0 0,0 0 0 0 0,0 0-1 0 0,0 0 1 0 0,1 1 0 0 0,-1-1 0 0 0,1 1-1 0 0,-1 0 1 0 0,1 0 0 0 0,0 0 0 0 0,-1 0-1 0 0,1 1 1 0 0,0-1 0 0 0,-1 1 0 0 0,1 0-1 0 0,2 0 4 0 0,-2 3-3 0 0,-1 0-1 0 0,0 0 0 0 0,0 0 0 0 0,0 0 1 0 0,0 0-1 0 0,-1 1 0 0 0,1-1 0 0 0,-1 1 1 0 0,0 0-1 0 0,0 0 0 0 0,0 0 0 0 0,-1 0 1 0 0,1 0-1 0 0,-1 0 0 0 0,0 0 0 0 0,0 1 0 0 0,0 3 4 0 0,52 267 215 0 0,-53-272-213 0 0,1-1 0 0 0,0 1-1 0 0,0-1 1 0 0,0 1 0 0 0,0-1 0 0 0,0 0-1 0 0,0 1 1 0 0,1-1 0 0 0,-1 0-1 0 0,1 0 1 0 0,-1 0 0 0 0,1 0 0 0 0,0 0-1 0 0,0 0 1 0 0,0-1 0 0 0,0 1 0 0 0,0-1-1 0 0,0 1 1 0 0,1-1 0 0 0,-1 0-1 0 0,0 0 1 0 0,1 0 0 0 0,-1 0 0 0 0,1 0-1 0 0,-1 0 1 0 0,1-1 0 0 0,-1 1 0 0 0,1-1-1 0 0,0 0 1 0 0,-1 0 0 0 0,1 0-1 0 0,-1 0 1 0 0,1 0 0 0 0,0 0 0 0 0,-1-1-1 0 0,1 1 1 0 0,-1-1 0 0 0,1 0 0 0 0,-1 0-1 0 0,1 0 1 0 0,-1 0 0 0 0,0 0-1 0 0,1 0 1 0 0,0-2-2 0 0,45-58-1209 0 0,-40 46-1062 0 0,-4 8-1066 0 0,0-1-3911 0 0,-4 4-4491 0 0</inkml:trace>
  <inkml:trace contextRef="#ctx0" brushRef="#br0" timeOffset="23427.554">4677 2608 0 0 0,'0'0'1564'0'0,"0"0"-85"0"0,0 0-184 0 0,0 0-122 0 0,0 0 11 0 0,0 0 73 0 0,0 0 78 0 0,3 1 40 0 0,-2-1-1059 0 0,0 1-1 0 0,1-1 0 0 0,-1 0 1 0 0,0 0-1 0 0,1 0 0 0 0,-1 0 1 0 0,0 1-1 0 0,1-2 0 0 0,-1 1 0 0 0,0 0 1 0 0,1 0-1 0 0,-1 0 0 0 0,0-1 1 0 0,1 1-1 0 0,-1 0 0 0 0,0-1 1 0 0,0 1-1 0 0,1-1 0 0 0,-1 0 1 0 0,0 1-1 0 0,0-1 0 0 0,0 0 1 0 0,0 0-1 0 0,0 0 0 0 0,0 0 1 0 0,0 0-1 0 0,0 0 0 0 0,0 0 1 0 0,-1 0-1 0 0,1 0 0 0 0,0-1-315 0 0,6-11-47 0 0,78-156 2938 0 0,-26 29-2879 0 0,-58 139-77 0 0,-1 0 0 0 0,0 0 0 0 0,1-1 0 0 0,-1 1 0 0 0,0 0 0 0 0,1-1 0 0 0,-1 1 0 0 0,0 0 0 0 0,0-1 0 0 0,0 1 0 0 0,0-1 0 0 0,0 1-1 0 0,-1 0 1 0 0,1-1 0 0 0,0 1 0 0 0,-1 0 0 0 0,1-1 0 0 0,-1 1 0 0 0,1 0 0 0 0,-1 0 0 0 0,0-1 0 0 0,1 1 0 0 0,-1 0 0 0 0,0 0 0 0 0,0 0 0 0 0,0 0 0 0 0,0 0 0 0 0,0 0 0 0 0,0 0 0 0 0,0 0 0 0 0,0 0 0 0 0,0 1 0 0 0,0-1 0 0 0,0 0 0 0 0,-1 1 0 0 0,1-1 0 0 0,0 1 0 0 0,0-1 0 0 0,-1 1-1 0 0,1 0 1 0 0,-1-1 65 0 0,-40 9-8639 0 0,36-5 3209 0 0,3 1-1127 0 0</inkml:trace>
  <inkml:trace contextRef="#ctx0" brushRef="#br0" timeOffset="24205.455">5292 2298 9234 0 0,'0'0'2855'0'0,"0"0"-741"0"0,0 0-308 0 0,0 0-70 0 0,0 0-144 0 0,0 0-199 0 0,0 0-232 0 0,0 0-292 0 0,0 0-189 0 0,0 0-99 0 0,0 0-78 0 0,0 0-32 0 0,0 0-58 0 0,-7-4-74 0 0,-23-13-70 0 0,27 16-245 0 0,1 0 0 0 0,-1 0-1 0 0,0 0 1 0 0,0 0 0 0 0,0 1 0 0 0,1-1-1 0 0,-1 1 1 0 0,0 0 0 0 0,0 0-1 0 0,0 0 1 0 0,0 0 0 0 0,0 0 0 0 0,0 1-1 0 0,0-1 1 0 0,0 1 0 0 0,1 0 0 0 0,-1 0-1 0 0,0 0 1 0 0,-1 0-24 0 0,-19 9 0 0 0,0 1 0 0 0,0 1-1 0 0,1 1 1 0 0,1 0 0 0 0,0 2 0 0 0,1 0 0 0 0,0 2-1 0 0,-6 7 1 0 0,18-16-48 0 0,1 0-1 0 0,-1 1 1 0 0,1-1-1 0 0,1 2 0 0 0,-1-1 1 0 0,2 1-1 0 0,-1 0 1 0 0,1 0-1 0 0,1 0 0 0 0,0 1 1 0 0,0-1-1 0 0,1 1 1 0 0,1 0-1 0 0,-1 0 0 0 0,2 1 1 0 0,0-1-1 0 0,0 0 1 0 0,1 0-1 0 0,0 1 0 0 0,1 1 49 0 0,0-10-6 0 0,-1-1-1 0 0,1 1 1 0 0,0 0-1 0 0,0-1 1 0 0,0 1-1 0 0,0-1 1 0 0,1 1-1 0 0,-1-1 1 0 0,1 0 0 0 0,-1 1-1 0 0,1-1 1 0 0,0 0-1 0 0,0 0 1 0 0,0 0-1 0 0,0 0 1 0 0,0-1-1 0 0,1 1 1 0 0,-1-1-1 0 0,0 1 1 0 0,1-1-1 0 0,-1 0 1 0 0,1 1-1 0 0,-1-1 1 0 0,1-1-1 0 0,0 1 1 0 0,-1 0-1 0 0,1-1 1 0 0,0 1-1 0 0,0-1 1 0 0,-1 0-1 0 0,1 0 1 0 0,0 0-1 0 0,0 0 1 0 0,0 0-1 0 0,0-1 7 0 0,100-26 334 0 0,-69 6-84 0 0,-1-1 0 0 0,-2-2 0 0 0,0-2 0 0 0,-2-1 0 0 0,0-1-1 0 0,-2-1 1 0 0,-2-1 0 0 0,15-23-250 0 0,-3 5 466 0 0,-37 48-421 0 0,0 0-9 0 0,0 0-24 0 0,1 75-54 0 0,-11 166-119 0 0,-17-64-63 0 0,-36 166-321 0 0,62-337 541 0 0,0 0 0 0 0,0 0 0 0 0,-1 0 1 0 0,1 0-1 0 0,-2 0 0 0 0,1 0 0 0 0,-1 0 0 0 0,0 0 0 0 0,0-1 1 0 0,0 0-1 0 0,-1 1 0 0 0,1-1 0 0 0,-2 0 0 0 0,1-1 1 0 0,0 1-1 0 0,-1-1 0 0 0,0 0 0 0 0,0 0 0 0 0,0 0 0 0 0,0-1 1 0 0,-1 0-1 0 0,1 0 0 0 0,-1 0 0 0 0,0-1 0 0 0,0 0 1 0 0,0 0-1 0 0,0 0 0 0 0,0-1 0 0 0,-6 1 4 0 0,-1-1-49 0 0,11-1 36 0 0,-1 1 0 0 0,1 0 0 0 0,0-1 0 0 0,0 1 0 0 0,-1-1 0 0 0,1 0 0 0 0,0 0 0 0 0,-1 0 0 0 0,1 0 0 0 0,-1 0 0 0 0,1 0 0 0 0,0-1 0 0 0,0 1 0 0 0,-1-1 0 0 0,1 0 0 0 0,0 0 0 0 0,0 1 0 0 0,-1-1 0 0 0,1-1 0 0 0,0 1 0 0 0,0 0 0 0 0,0 0 0 0 0,1-1 0 0 0,-1 1 0 0 0,0-1 0 0 0,0 0 0 0 0,1 1 0 0 0,-1-1 0 0 0,1 0 0 0 0,-1 0 0 0 0,1 0 0 0 0,0 0 0 0 0,0 0 1 0 0,0 0-1 0 0,0 0 0 0 0,0-1 0 0 0,1 1 0 0 0,-1 0 0 0 0,0-1 0 0 0,1 1 0 0 0,0-1 13 0 0,0-6-2 0 0,0 0 1 0 0,0 0 0 0 0,2 1 0 0 0,-1-1 0 0 0,1 0 0 0 0,0 0-1 0 0,0 1 1 0 0,1 0 0 0 0,1-1 0 0 0,-1 1 0 0 0,1 0 0 0 0,1 0-1 0 0,-1 1 1 0 0,1 0 0 0 0,1-1 0 0 0,5-5 1 0 0,9-12 56 0 0,1 1 0 0 0,1 0 0 0 0,1 2 0 0 0,1 1 0 0 0,0 0-1 0 0,2 2 1 0 0,1 1 0 0 0,0 1 0 0 0,1 2 0 0 0,0 0 0 0 0,2 2 0 0 0,-1 1 0 0 0,7 0-56 0 0,96-14-99 0 0,-124 41-1476 0 0,-8-6-2599 0 0,0-7 1456 0 0,0 2-9133 0 0</inkml:trace>
  <inkml:trace contextRef="#ctx0" brushRef="#br0" timeOffset="27455.394">6472 2158 3745 0 0,'0'0'1884'0'0,"0"0"-327"0"0,0 0-171 0 0,0 0 13 0 0,0 0 83 0 0,0 0-114 0 0,0 0-277 0 0,0 0-269 0 0,0 0-246 0 0,0 0-136 0 0,0 0-43 0 0,-9 13 1 0 0,-45 96 761 0 0,45-68-858 0 0,2-1 0 0 0,2 1 0 0 0,1 0-1 0 0,2 0 1 0 0,2 0 0 0 0,2 4-301 0 0,-1 22 175 0 0,8 18-68 0 0,-9-83-84 0 0,1 0-1 0 0,-1 0 0 0 0,1 0 1 0 0,-1 0-1 0 0,1 0 1 0 0,0 0-1 0 0,0 0 0 0 0,0 0 1 0 0,0 0-1 0 0,1 0 0 0 0,-1 0 1 0 0,0 0-1 0 0,1-1 0 0 0,-1 1 1 0 0,1 0-1 0 0,0-1 1 0 0,-1 1-1 0 0,1-1 0 0 0,0 0 1 0 0,0 0-1 0 0,0 0 0 0 0,0 0 1 0 0,0 0-1 0 0,0 0 0 0 0,0 0 1 0 0,0-1-1 0 0,1 1 1 0 0,-1-1-1 0 0,0 1 0 0 0,0-1 1 0 0,0 0-1 0 0,1 0 0 0 0,-1 0 1 0 0,0 0-1 0 0,0 0 0 0 0,1-1-22 0 0,1-1 92 0 0,1 0 0 0 0,-1 0 0 0 0,0-1-1 0 0,0 0 1 0 0,0 1 0 0 0,0-2 0 0 0,0 1-1 0 0,-1 0 1 0 0,1-1 0 0 0,-1 1 0 0 0,0-1-1 0 0,0 0 1 0 0,0 0 0 0 0,-1 0 0 0 0,2-3-92 0 0,4-6 145 0 0,25-36 151 0 0,-3-2-1 0 0,-2-1 1 0 0,18-49-296 0 0,35-151 388 0 0,-81 252-389 0 0,1 0 1 0 0,-1 1-1 0 0,0-1 1 0 0,0 0-1 0 0,0 0 1 0 0,1 0-1 0 0,-1 1 1 0 0,0-1-1 0 0,0 0 1 0 0,1 0-1 0 0,-1 0 1 0 0,0 1-1 0 0,1-1 1 0 0,-1 0-1 0 0,0 0 1 0 0,0 0-1 0 0,1 0 1 0 0,-1 0-1 0 0,0 0 0 0 0,1 0 1 0 0,-1 0-1 0 0,0 0 1 0 0,1 0-1 0 0,-1 0 1 0 0,0 0-1 0 0,1 0 1 0 0,-1 0-1 0 0,0 0 1 0 0,1 0-1 0 0,-1 0 1 0 0,0 0-1 0 0,0 0 1 0 0,1 0 0 0 0,2 14 54 0 0,25 185 281 0 0,-19-104-268 0 0,-4 0 1 0 0,-7 65-68 0 0,-2-109-13 0 0,-4 0 0 0 0,-1 0 0 0 0,-2-1 0 0 0,-3-1 0 0 0,-2 0 0 0 0,-20 43 13 0 0,24-64-40 0 0,-1 0 0 0 0,-1-1 0 0 0,-1-1 0 0 0,-1 0 0 0 0,-2-2 0 0 0,0 0 0 0 0,-2 0 0 0 0,0-2 0 0 0,-2-1 0 0 0,-13 11 40 0 0,-26-12-258 0 0,59-21 244 0 0,0-1-1 0 0,0 0 1 0 0,1 0 0 0 0,-1 0 0 0 0,1 0 0 0 0,-1 0 0 0 0,1 0 0 0 0,0 0 0 0 0,0 0 0 0 0,0-1 0 0 0,0 1 0 0 0,0 0 0 0 0,1-1 0 0 0,-1 1 0 0 0,0 0 0 0 0,1-1-1 0 0,0 1 1 0 0,0-1 0 0 0,0 1 0 0 0,0-1 0 0 0,0 1 0 0 0,0-1 0 0 0,1 1 0 0 0,-1-1 0 0 0,1 0 14 0 0,-1-2-12 0 0,3-22 15 0 0,2 1 1 0 0,0 0 0 0 0,2 0 0 0 0,1 1 0 0 0,1 0-1 0 0,1 0 1 0 0,1 1 0 0 0,1 0 0 0 0,6-7-4 0 0,1-6-38 0 0,73-130-696 0 0,-60 111-2229 0 0,-1-1-4241 0 0,-21 35-3947 0 0</inkml:trace>
  <inkml:trace contextRef="#ctx0" brushRef="#br0" timeOffset="28078.143">7199 2434 5121 0 0,'0'0'1371'0'0,"0"0"-220"0"0,0 0 224 0 0,0 0 340 0 0,0 0 107 0 0,0 0-310 0 0,0 0-436 0 0,0 0-321 0 0,0 0-203 0 0,0 0-112 0 0,0 0-66 0 0,-20 34-62 0 0,-65 103-30 0 0,-18 1 763 0 0,6-30-467 0 0,80-80-650 0 0,17-27 26 0 0,0-1-5 0 0,17-23 503 0 0,145-164 1217 0 0,80-74-1305 0 0,-242 261-367 0 0,0 1 1 0 0,0-1-1 0 0,0 0 1 0 0,0 1-1 0 0,0-1 1 0 0,0 1-1 0 0,0-1 1 0 0,0 1-1 0 0,0-1 1 0 0,0 1-1 0 0,0-1 1 0 0,1 0-1 0 0,-1 1 1 0 0,0-1-1 0 0,0 1 1 0 0,0-1-1 0 0,1 0 1 0 0,-1 1-1 0 0,0-1 1 0 0,0 0-1 0 0,1 1 0 0 0,-1-1 1 0 0,0 0-1 0 0,1 1 1 0 0,-1-1-1 0 0,1 0 1 0 0,-1 0-1 0 0,0 1 1 0 0,1-1-1 0 0,-1 0 1 0 0,1 0-1 0 0,-1 0 1 0 0,0 0-1 0 0,1 0 1 0 0,-1 1-1 0 0,1-1 1 0 0,-1 0-1 0 0,1 0 1 0 0,-1 0-1 0 0,0 0 1 0 0,1 0-1 0 0,-1 0 1 0 0,1 0-1 0 0,-1-1 1 0 0,1 1-1 0 0,-1 0 1 0 0,1 0-1 0 0,-1 0 1 0 0,0 0-1 0 0,1 0 1 0 0,-1-1-1 0 0,0 1 1 0 0,1 0 2 0 0,-2 15 98 0 0,-12 222 253 0 0,22-131-297 0 0,8-14 1 0 0,-17-91-33 0 0,0-1 0 0 0,0 1 0 0 0,0 0 0 0 0,0-1 0 0 0,0 1 0 0 0,-1-1 0 0 0,1 1 0 0 0,0 0 0 0 0,0-1 0 0 0,0 1 0 0 0,-1-1 0 0 0,1 1 0 0 0,0 0 0 0 0,0-1 0 0 0,-1 1 0 0 0,1-1 0 0 0,-1 1 0 0 0,1-1 0 0 0,0 1 0 0 0,-1-1 0 0 0,1 1 0 0 0,-1-1 0 0 0,1 0 0 0 0,-1 1 0 0 0,1-1 0 0 0,-1 0 0 0 0,1 1 0 0 0,-1-1 0 0 0,0 0 0 0 0,1 0 0 0 0,-1 1 0 0 0,1-1 0 0 0,-1 0 0 0 0,0 0 0 0 0,1 0 0 0 0,-1 0 0 0 0,0 0 0 0 0,1 0 0 0 0,-1 0 0 0 0,0 0-1 0 0,1 0 1 0 0,-1 0 0 0 0,1 0 0 0 0,-1 0 0 0 0,0 0 0 0 0,1-1 0 0 0,-1 1 0 0 0,1 0 0 0 0,-1 0 0 0 0,0-1 0 0 0,1 1 0 0 0,-1-1 0 0 0,1 1 0 0 0,-1 0 0 0 0,1-1 0 0 0,-1 1 0 0 0,1-1 0 0 0,0 1 0 0 0,-1-1 0 0 0,1 1 0 0 0,-1-1 0 0 0,1 1 0 0 0,0-1 0 0 0,0 1 0 0 0,-1-1 0 0 0,1 0 0 0 0,0 1 0 0 0,0-1 0 0 0,0 1 0 0 0,-1-1-22 0 0,-78-52 189 0 0,68 46-172 0 0,-128-106-32 0 0,122 94-684 0 0,-18-23 695 0 0,28 27-3871 0 0,5-1-3909 0 0,2 12-3550 0 0</inkml:trace>
  <inkml:trace contextRef="#ctx0" brushRef="#br0" timeOffset="30680.096">7779 2692 4953 0 0,'0'0'2054'0'0,"0"0"-594"0"0,0 0-401 0 0,0 0 13 0 0,0 0 174 0 0,0 0 95 0 0,0 0-55 0 0,0 0-202 0 0,0 0-247 0 0,0 0-159 0 0,0 0-154 0 0,0 0-105 0 0,0 0-56 0 0,-1 19-54 0 0,-7 92 269 0 0,5-95-554 0 0,-2-1 0 0 0,1 1 0 0 0,-2-1-1 0 0,0 0 1 0 0,-1-1 0 0 0,-1 0 0 0 0,0 0 0 0 0,0 0 0 0 0,-2-1 0 0 0,1 0 0 0 0,-2-1 0 0 0,0 0 0 0 0,0-1 0 0 0,-1 0 0 0 0,-2 0-24 0 0,-42 37-2920 0 0,53-52-4315 0 0,12-17 375 0 0,-5 13 4253 0 0</inkml:trace>
  <inkml:trace contextRef="#ctx0" brushRef="#br0" timeOffset="31508.116">8186 2236 864 0 0,'0'0'1340'0'0,"0"0"-379"0"0,0 0-80 0 0,0 0 295 0 0,0 0 355 0 0,0 0 264 0 0,0 0 53 0 0,0 0-189 0 0,0 0-255 0 0,0 0-240 0 0,0 0-206 0 0,0 0-141 0 0,-8 14-90 0 0,-53 115 1387 0 0,-10 108-935 0 0,70-235-1181 0 0,0 0 0 0 0,-1 1 0 0 0,1-1 0 0 0,1 1 0 0 0,-1 0 0 0 0,0-1 0 0 0,0 1 0 0 0,1 0 0 0 0,0-1 0 0 0,-1 1 0 0 0,1 0 0 0 0,0 0 0 0 0,0-1 0 0 0,1 1 0 0 0,-1 0 0 0 0,0-1 0 0 0,1 1 0 0 0,0 0 0 0 0,0-1 0 0 0,-1 1 0 0 0,2-1 0 0 0,-1 1 0 0 0,0-1 0 0 0,0 1 0 0 0,1-1 0 0 0,-1 0 0 0 0,1 1 0 0 0,0-1 0 0 0,0 0 0 0 0,0 0 0 0 0,0-1 0 0 0,0 1 0 0 0,0 0 0 0 0,0-1 0 0 0,1 1 0 0 0,-1-1 0 0 0,0 1 0 0 0,1-1 0 0 0,0 0 2 0 0,10-4 82 0 0,1 0 0 0 0,-1-1 0 0 0,0-1-1 0 0,-1 0 1 0 0,1-1 0 0 0,-1 0-1 0 0,0-1 1 0 0,-1 0 0 0 0,1-1 0 0 0,-1 0-1 0 0,-1 0 1 0 0,0-2 0 0 0,0 1 0 0 0,-1-1-1 0 0,0-1 1 0 0,6-8-82 0 0,-8 12 46 0 0,28-37 104 0 0,-2-1-1 0 0,-2-1 1 0 0,-1-2 0 0 0,-3-1 0 0 0,-2-1-1 0 0,-3-1 1 0 0,6-21-150 0 0,-28 73 2 0 0,0-1 0 0 0,0 0 1 0 0,1 0-1 0 0,-1 1 0 0 0,0-1 0 0 0,0 0 0 0 0,0 0 0 0 0,0 1 1 0 0,0-1-1 0 0,1 0 0 0 0,-1 0 0 0 0,0 0 0 0 0,0 1 0 0 0,1-1 0 0 0,-1 0 1 0 0,0 0-1 0 0,0 0 0 0 0,0 0 0 0 0,1 1 0 0 0,-1-1 0 0 0,0 0 0 0 0,1 0 1 0 0,-1 0-1 0 0,0 0 0 0 0,0 0 0 0 0,1 0 0 0 0,-1 0 0 0 0,0 0 0 0 0,1 0 1 0 0,-1 0-1 0 0,0 0 0 0 0,0 0 0 0 0,1 0 0 0 0,-1 0 0 0 0,0 0 0 0 0,1 0 1 0 0,-1 0-1 0 0,0 0 0 0 0,0-1-2 0 0,0 39 35 0 0,0-36-18 0 0,-49 277 189 0 0,-62 341-1080 0 0,104-577 722 0 0,-47 193-1240 0 0,53-233 1390 0 0,0 1 0 0 0,-1-1 0 0 0,1 0 1 0 0,-1 0-1 0 0,0 0 0 0 0,1 0 0 0 0,-1 0 0 0 0,-1 0 1 0 0,1-1-1 0 0,0 1 0 0 0,-1-1 0 0 0,1 1 0 0 0,-1-1 1 0 0,1 0-1 0 0,-1 0 0 0 0,0 0 0 0 0,0 0 1 0 0,0-1-1 0 0,0 1 0 0 0,-1-1 0 0 0,1 0 0 0 0,0 0 1 0 0,-1 0-1 0 0,1 0 0 0 0,0 0 0 0 0,-1-1 0 0 0,1 0 1 0 0,-1 1-1 0 0,1-1 0 0 0,-1-1 0 0 0,1 1 1 0 0,-1 0-1 0 0,1-1 0 0 0,0 0 0 0 0,-1 0 0 0 0,1 0 1 0 0,0 0-1 0 0,-1 0 0 0 0,1-1 0 0 0,0 1 0 0 0,0-1 1 0 0,0 0-1 0 0,0 0 0 0 0,-1-1 2 0 0,-1-5 21 0 0,1 0 0 0 0,1 1-1 0 0,-1-2 1 0 0,1 1 0 0 0,1 0 0 0 0,0-1-1 0 0,0 1 1 0 0,0-1 0 0 0,1 1 0 0 0,0-1-1 0 0,1 0 1 0 0,0 0 0 0 0,0 1 0 0 0,1-1-1 0 0,0 0 1 0 0,1 1 0 0 0,0-1 0 0 0,0 1-1 0 0,0-1 1 0 0,1 1 0 0 0,4-6-21 0 0,7-15 28 0 0,1 1 1 0 0,1 0-1 0 0,1 1 0 0 0,2 1 1 0 0,9-9-29 0 0,256-254-2117 0 0,-261 261-72 0 0,-9 8-5716 0 0,-10 16-1049 0 0</inkml:trace>
  <inkml:trace contextRef="#ctx0" brushRef="#br0" timeOffset="31772.118">8824 2493 5017 0 0,'0'0'3808'0'0,"0"0"-1685"0"0,0 0-807 0 0,0 0 62 0 0,0 0 275 0 0,0 0 138 0 0,0 0-157 0 0,0 0-360 0 0,0 0-336 0 0,0 0-204 0 0,0 0-122 0 0,0 0-92 0 0,0 0-88 0 0,1 26-82 0 0,0 77-65 0 0,-20 59 478 0 0,0-52-2481 0 0,19-109 1071 0 0,0-1-183 0 0,0 0-263 0 0,0 0-348 0 0,0-18-11590 0 0,0 14 7163 0 0</inkml:trace>
  <inkml:trace contextRef="#ctx0" brushRef="#br0" timeOffset="32243.789">8835 2534 8 0 0,'0'0'2778'0'0,"0"0"-343"0"0,0 0-201 0 0,0 0-88 0 0,0 0-107 0 0,0 0-169 0 0,0 0-265 0 0,0 0-318 0 0,0 0-295 0 0,0 0-243 0 0,0 0-169 0 0,0 0-67 0 0,1-11-10 0 0,1-31-8 0 0,-2 41-467 0 0,1 0 0 0 0,-1 0 1 0 0,0 1-1 0 0,1-1 1 0 0,-1 0-1 0 0,0 0 1 0 0,1 0-1 0 0,-1 0 0 0 0,1 1 1 0 0,-1-1-1 0 0,1 0 1 0 0,0 1-1 0 0,-1-1 0 0 0,1 0 1 0 0,0 1-1 0 0,0-1 1 0 0,-1 1-1 0 0,1-1 0 0 0,0 1 1 0 0,0-1-1 0 0,0 1 1 0 0,-1-1-1 0 0,1 1 0 0 0,0 0 1 0 0,0 0-1 0 0,0-1 1 0 0,0 1-1 0 0,0 0 1 0 0,0 0-1 0 0,0 0 0 0 0,0 0 1 0 0,0 0-1 0 0,-1 0 1 0 0,1 0-1 0 0,1 1-28 0 0,4-2 193 0 0,0-1-49 0 0,4-1 32 0 0,0-1-1 0 0,1 1 1 0 0,-1 1 0 0 0,0 0 0 0 0,1 0 0 0 0,-1 1-1 0 0,1 1 1 0 0,0 0 0 0 0,-1 0 0 0 0,1 1 0 0 0,0 0-1 0 0,2 1-175 0 0,-10 1 15 0 0,-1 0-1 0 0,1 0 1 0 0,-1 1-1 0 0,0-1 1 0 0,0 0-1 0 0,0 1 1 0 0,-1-1-1 0 0,1 1 1 0 0,-1 0-1 0 0,0-1 1 0 0,0 1-1 0 0,0 0 1 0 0,0 0-1 0 0,-1 0 1 0 0,0 0-1 0 0,0 0 1 0 0,0-1-1 0 0,0 1 1 0 0,0 0-1 0 0,-1 0 1 0 0,1 0-1 0 0,-1 0 1 0 0,0 0-1 0 0,-1-1 1 0 0,1 1-1 0 0,0 0 1 0 0,-1-1-1 0 0,0 1 1 0 0,0-1-1 0 0,0 0 1 0 0,-2 3-15 0 0,-90 152 136 0 0,93-155-138 0 0,0-1 0 0 0,1 1 0 0 0,-1-1 0 0 0,0 1 0 0 0,1-1 0 0 0,0 1 0 0 0,-1 0 0 0 0,1-1 0 0 0,0 1 0 0 0,0 0 0 0 0,1-1-1 0 0,-1 1 1 0 0,0-1 0 0 0,1 1 0 0 0,0 0 0 0 0,0-1 0 0 0,-1 0 0 0 0,1 1 0 0 0,1-1 0 0 0,-1 1 0 0 0,0-1 0 0 0,1 0 0 0 0,-1 0 0 0 0,1 0 0 0 0,-1 0 0 0 0,1 0 0 0 0,0 0 0 0 0,0 0 0 0 0,0 0 0 0 0,0-1 0 0 0,0 1 0 0 0,0-1 0 0 0,1 0 0 0 0,-1 1 0 0 0,0-1 0 0 0,1 0 0 0 0,-1 0 0 0 0,1-1 0 0 0,-1 1 0 0 0,1 0 0 0 0,0-1 0 0 0,1 0 2 0 0,31 20-5 0 0,-25-12 16 0 0,-6-6 23 0 0,0 0 1 0 0,0 1-1 0 0,-1-1 1 0 0,0 1 0 0 0,1 0-1 0 0,-1 0 1 0 0,0 0-1 0 0,0 0 1 0 0,0 0-1 0 0,-1 1 1 0 0,1-1 0 0 0,-1 1-1 0 0,0-1 1 0 0,0 1-1 0 0,0 0 1 0 0,-1 0 0 0 0,1 0-1 0 0,-1 0 1 0 0,0 1-1 0 0,0-1 1 0 0,0 0-1 0 0,-1 0 1 0 0,1 1-35 0 0,-4 2 64 0 0,0-1 0 0 0,0-1 0 0 0,0 1 1 0 0,-1 0-1 0 0,1-1 0 0 0,-1 0 0 0 0,-1 0 0 0 0,1 0 0 0 0,-1 0 0 0 0,0-1 0 0 0,0 0 1 0 0,0 0-1 0 0,0 0 0 0 0,-1 0 0 0 0,0-1 0 0 0,0 0 0 0 0,0 0 0 0 0,0-1 0 0 0,0 1 1 0 0,0-1-1 0 0,0-1 0 0 0,-1 1 0 0 0,-5 0-64 0 0,-123 16 100 0 0,77-17-4556 0 0,49-1 3187 0 0,9-1-3914 0 0,0-2 630 0 0,0 3 3609 0 0,0-4-9202 0 0</inkml:trace>
  <inkml:trace contextRef="#ctx0" brushRef="#br0" timeOffset="35867.112">10032 2280 0 0 0,'0'0'988'0'0,"0"0"710"0"0,0 0 397 0 0,0 0 89 0 0,0 0-232 0 0,0 0-423 0 0,0 0-386 0 0,0 0-228 0 0,0 0-87 0 0,3-3-37 0 0,8-6-17 0 0,-8 6-53 0 0,-3 3-56 0 0,0 0-46 0 0,0 0-40 0 0,0 0-55 0 0,0 0-48 0 0,0 0-64 0 0,0 0-74 0 0,0 0-43 0 0,-23 0 818 0 0,-97 29-572 0 0,74-13-431 0 0,-60 39 123 0 0,104-53-237 0 0,0 1 0 0 0,0 0 0 0 0,0 0 0 0 0,1 0 0 0 0,-1 0 0 0 0,1 0 0 0 0,0 1 0 0 0,-1-1-1 0 0,2 0 1 0 0,-1 1 0 0 0,0-1 0 0 0,1 1 0 0 0,-1-1 0 0 0,1 1 0 0 0,0-1 0 0 0,0 1 0 0 0,0-1 0 0 0,1 1 0 0 0,-1 0 4 0 0,0 6-11 0 0,1-7 13 0 0,0-1 0 0 0,0 1 0 0 0,1-1-1 0 0,-1 0 1 0 0,0 1 0 0 0,1-1 0 0 0,-1 0-1 0 0,1 0 1 0 0,0 0 0 0 0,0 0 0 0 0,0 0-1 0 0,0 0 1 0 0,0-1 0 0 0,0 1 0 0 0,0 0-1 0 0,0-1 1 0 0,1 0 0 0 0,-1 0 0 0 0,0 0-1 0 0,1 0 1 0 0,-1 0 0 0 0,2 0-2 0 0,144 7 664 0 0,-17-16-276 0 0,-84 8-320 0 0,-55 19 278 0 0,-307 172-41 0 0,193-107-304 0 0,121-82 0 0 0,-1 0 0 0 0,1 0 0 0 0,0 0 0 0 0,0 0 0 0 0,0 0 0 0 0,0 0 0 0 0,1 0 0 0 0,-1 0 0 0 0,0 0 0 0 0,1 1 0 0 0,-1-1-1 0 0,1 0 1 0 0,0 0 0 0 0,0 1 0 0 0,0-1 0 0 0,0 0 0 0 0,0 0 0 0 0,1 1 0 0 0,-1-1 0 0 0,1 0 0 0 0,-1 0 0 0 0,1 0 0 0 0,0 0 0 0 0,0 1-1 0 0,0-1 1 0 0,0 0 0 0 0,0 0 0 0 0,0-1 0 0 0,0 1 0 0 0,1 0 0 0 0,-1 0 0 0 0,1-1 0 0 0,1 2-1 0 0,62 45 148 0 0,-53-44-77 0 0,1 0 1 0 0,-1 0-1 0 0,1-1 0 0 0,-1 0 1 0 0,1-2-1 0 0,0 1 0 0 0,0-1 1 0 0,0-1-1 0 0,0-1 1 0 0,0 0-1 0 0,0 0 0 0 0,12-4-71 0 0,-21 5-35 0 0,-1-2 0 0 0,1 1 1 0 0,0 0-1 0 0,-1-1 0 0 0,1 1 0 0 0,-1-1 0 0 0,0 0 0 0 0,0 0 1 0 0,1-1-1 0 0,-1 1 0 0 0,-1 0 0 0 0,1-1 0 0 0,0 0 0 0 0,-1 0 0 0 0,1 0 1 0 0,-1 0-1 0 0,0 0 0 0 0,0 0 0 0 0,0-1 0 0 0,0 1 0 0 0,-1 0 1 0 0,1-1-1 0 0,-1 0 0 0 0,0 1 0 0 0,0-1 0 0 0,0 0 0 0 0,-1 0 0 0 0,1 1 1 0 0,-1-4 34 0 0,1-34-4645 0 0,-6 1-5858 0 0,3 29 2380 0 0</inkml:trace>
  <inkml:trace contextRef="#ctx0" brushRef="#br0" timeOffset="36142.24">9945 1761 7082 0 0,'0'0'1472'0'0,"0"0"-519"0"0,0 0-373 0 0,0 0 105 0 0,0 0 467 0 0,0 0 486 0 0,0 0 215 0 0,0 0-139 0 0,0 0-356 0 0,0 0-350 0 0,0 35-236 0 0,-4 115-157 0 0,3 421 2388 0 0,-10-337-2902 0 0,5 27-34 0 0,5-251-68 0 0,0 0 0 0 0,-1 0 0 0 0,0-1 0 0 0,0 1-1 0 0,-1-1 1 0 0,-1 1 0 0 0,1-1 0 0 0,-1 0 0 0 0,-1 0 0 0 0,0 0 0 0 0,0-1-1 0 0,-1 0 1 0 0,0 0 0 0 0,-1 1 1 0 0,-2 7-378 0 0,20-20-789 0 0,22-23-3747 0 0,-29 24 3521 0 0,8-9-7221 0 0,-7 5 1043 0 0</inkml:trace>
  <inkml:trace contextRef="#ctx0" brushRef="#br0" timeOffset="36535.558">10763 2191 3385 0 0,'0'0'2707'0'0,"0"0"-723"0"0,0 0-394 0 0,0 0 34 0 0,0 0 158 0 0,0 0 64 0 0,0 0-128 0 0,0 0-306 0 0,0 0-348 0 0,0 0-304 0 0,0 0-218 0 0,0 0-137 0 0,0 0-66 0 0,-2 6-31 0 0,-147 349 2646 0 0,123-297-2928 0 0,-3-1-1 0 0,-2-1 1 0 0,-3-2 0 0 0,-8 8-26 0 0,-24 23-1075 0 0,52-79 665 0 0,1-5-3379 0 0,-6-18-13381 0 0,17 12 15091 0 0</inkml:trace>
  <inkml:trace contextRef="#ctx0" brushRef="#br0" timeOffset="36825.058">10356 2136 8282 0 0,'0'0'3144'0'0,"0"0"-1537"0"0,0 0-952 0 0,0 0-431 0 0,0 0 108 0 0,0 0 382 0 0,0 0 343 0 0,0 0 198 0 0,0 0-29 0 0,0 0-219 0 0,0 0-219 0 0,0 0-156 0 0,8 30-108 0 0,26 93-70 0 0,-29-103-182 0 0,2 0 0 0 0,0 0-1 0 0,1 0 1 0 0,0-1 0 0 0,2-1 0 0 0,0 1 0 0 0,13 15-272 0 0,-18-26 70 0 0,159 231 860 0 0,-135-195-890 0 0,23 38-2586 0 0,-45-75-1097 0 0,-3-7-2327 0 0,-2 0-5187 0 0</inkml:trace>
  <inkml:trace contextRef="#ctx0" brushRef="#br0" timeOffset="37284.998">11118 2644 8642 0 0,'0'0'2374'0'0,"0"0"-758"0"0,0 0-320 0 0,0 0 86 0 0,0 0 56 0 0,0 0-82 0 0,0 0-173 0 0,0 0-247 0 0,0 0-212 0 0,0 0-124 0 0,0 0-97 0 0,0 0-71 0 0,0 0-60 0 0,-20 3-40 0 0,-65 8-24 0 0,81-10-273 0 0,0 0 0 0 0,0-1 0 0 0,0 1 0 0 0,0 0 0 0 0,0 1 0 0 0,1-1 0 0 0,-1 1 0 0 0,0-1-1 0 0,1 1 1 0 0,0 0 0 0 0,-1 1 0 0 0,1-1 0 0 0,0 1 0 0 0,0-1 0 0 0,0 1 0 0 0,0 0 0 0 0,1 0 0 0 0,-1 0-1 0 0,1 0 1 0 0,-1 2-35 0 0,-4 4 64 0 0,2-3-44 0 0,1 1 1 0 0,0-1-1 0 0,0 1 0 0 0,1 0 1 0 0,-1 0-1 0 0,1 0 1 0 0,1 0-1 0 0,0 0 0 0 0,0 1 1 0 0,0-1-1 0 0,1 1 1 0 0,0 0-1 0 0,0-1 0 0 0,1 1 1 0 0,0 0-1 0 0,1-1 1 0 0,0 6-21 0 0,1-7 19 0 0,1-1 0 0 0,0 0 1 0 0,0 0-1 0 0,0 0 0 0 0,0-1 1 0 0,1 1-1 0 0,0-1 0 0 0,0 0 1 0 0,0 0-1 0 0,0 0 0 0 0,1 0 1 0 0,-1-1-1 0 0,1 1 0 0 0,0-1 1 0 0,0-1-1 0 0,0 1 0 0 0,0-1 1 0 0,1 0-1 0 0,-1 0 0 0 0,1 0 1 0 0,-1-1-1 0 0,1 1 0 0 0,0-2 1 0 0,0 1-1 0 0,-1 0 0 0 0,1-1 1 0 0,0 0-1 0 0,4-1-19 0 0,-9 1 4 0 0,11 1-7 0 0,0-1-1 0 0,0-1 1 0 0,-1 0-1 0 0,1 0 1 0 0,0-1 0 0 0,0-1-1 0 0,-1 1 1 0 0,1-2-1 0 0,3-2 4 0 0,25-14-1678 0 0,-28 12-1908 0 0,0 0-4148 0 0,-6 4-4385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0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6550 498 16828 0 0,'0'0'1244'0'0,"0"0"-473"0"0,0 0-159 0 0,0 0-37 0 0,0 0-46 0 0,0 0-98 0 0,0 0-176 0 0,0 0-67 0 0,0 0-8 0 0,0 0-60 0 0,0 0-28 0 0,0 0-52 0 0,-10 24-27 0 0,-31 77 3 0 0,23-21 49 0 0,16-75-59 0 0,1 0 0 0 0,0 0 1 0 0,0 0-1 0 0,0 0 0 0 0,0 0 0 0 0,1 0 0 0 0,0 0 0 0 0,0 0 0 0 0,0 1 0 0 0,0-1 0 0 0,1 0 0 0 0,0 0 0 0 0,0 0 0 0 0,1 0 0 0 0,-1 0 0 0 0,1-1 0 0 0,0 1 0 0 0,0 0 0 0 0,1-1 0 0 0,-1 1 1 0 0,1-1-1 0 0,0 0 0 0 0,0 0 0 0 0,1 0 0 0 0,-1 0 0 0 0,1-1 0 0 0,0 1 0 0 0,0-1 0 0 0,0 0 0 0 0,0 0 0 0 0,1-1 0 0 0,-1 1 0 0 0,1-1 0 0 0,-1 0 0 0 0,1 0 0 0 0,0 0 0 0 0,2 0-6 0 0,-1-2 156 0 0,0 0-1 0 0,1 0 1 0 0,-1-1-1 0 0,0 0 1 0 0,1 0-1 0 0,-1-1 1 0 0,0 0-1 0 0,0 0 0 0 0,0 0 1 0 0,0 0-1 0 0,0-1 1 0 0,-1 0-1 0 0,1-1 1 0 0,-1 1-1 0 0,0-1 1 0 0,0 0-1 0 0,0 0 1 0 0,0 0-1 0 0,-1-1 0 0 0,0 0 1 0 0,0 0-1 0 0,0 0 1 0 0,0 0-1 0 0,2-5-155 0 0,1-2 182 0 0,0-1 0 0 0,0 1 0 0 0,-1-1 0 0 0,-1 0 0 0 0,0-1 0 0 0,-1 1 0 0 0,0-1 0 0 0,-1 0 0 0 0,-1 0 0 0 0,1-12-182 0 0,-21-100 434 0 0,17 123-487 0 0,0 0 0 0 0,-1 0 0 0 0,0-1 0 0 0,1 1 1 0 0,-1 0-1 0 0,0 0 0 0 0,0 0 0 0 0,-1 1 0 0 0,1-1 0 0 0,0 0 0 0 0,-1 1 0 0 0,0 0 0 0 0,1-1 0 0 0,-1 1 0 0 0,0 0 0 0 0,0 0 0 0 0,-1 1 0 0 0,1-1 0 0 0,0 1 0 0 0,0-1 0 0 0,-1 1 1 0 0,1 0-1 0 0,-1 1 0 0 0,1-1 0 0 0,-1 0 0 0 0,1 1 0 0 0,-1 0 0 0 0,1 0 0 0 0,-1 0 0 0 0,0 0 0 0 0,1 0 0 0 0,-1 1 0 0 0,1 0 0 0 0,-1 0 53 0 0,-38 24-4425 0 0,31-16 256 0 0,-2 0-7836 0 0</inkml:trace>
  <inkml:trace contextRef="#ctx0" brushRef="#br0" timeOffset="596.343">6946 829 1464 0 0,'0'0'2078'0'0,"0"0"-147"0"0,0 0 226 0 0,0 0 260 0 0,0 0 21 0 0,0 0-131 0 0,0 0-246 0 0,0 0-310 0 0,0 0-287 0 0,0 0-266 0 0,0 0-310 0 0,0 0-213 0 0,0 0-110 0 0,18-16-63 0 0,54-51-43 0 0,16-42 1023 0 0,-63 73-1223 0 0,26-34-47 0 0,-38 132-1795 0 0,41 60 1566 0 0,-51-118 85 0 0,0 0 1 0 0,0 0-1 0 0,1 0 0 0 0,-1 0 1 0 0,1-1-1 0 0,0 0 0 0 0,0 1 1 0 0,0-2-1 0 0,0 1 0 0 0,1 0 1 0 0,-1-1-1 0 0,1 0 0 0 0,-1 0 1 0 0,1 0-1 0 0,0 0 0 0 0,0-1 1 0 0,0 0-1 0 0,0 0 0 0 0,0 0 1 0 0,0-1-1 0 0,0 0 0 0 0,0 0 1 0 0,0 0-1 0 0,0 0 0 0 0,2-1-68 0 0,-1-2 103 0 0,0 0-1 0 0,0 0 1 0 0,0-1 0 0 0,0 0-1 0 0,-1 0 1 0 0,0 0-1 0 0,0-1 1 0 0,0 0-1 0 0,0 0 1 0 0,-1 0-1 0 0,1 0 1 0 0,-2-1 0 0 0,1 1-1 0 0,0-1 1 0 0,-1 0-1 0 0,0 0 1 0 0,1-3-103 0 0,1-1 29 0 0,15-54-456 0 0,-18 35-6250 0 0,-2 22-5590 0 0</inkml:trace>
  <inkml:trace contextRef="#ctx0" brushRef="#br0" timeOffset="-6065.393">597 299 0 0 0,'0'0'1832'0'0,"0"0"-445"0"0,0 0-196 0 0,0 0 114 0 0,0 0 224 0 0,0 0 181 0 0,0 0 8 0 0,0 0-146 0 0,0 0-224 0 0,0 0-242 0 0,0 0-193 0 0,-4-11-108 0 0,-13-34-72 0 0,16 42-573 0 0,-1 0 0 0 0,1 1-1 0 0,-1-1 1 0 0,0 0 0 0 0,0 1 0 0 0,0-1 0 0 0,0 1-1 0 0,0 0 1 0 0,-1-1 0 0 0,1 1 0 0 0,-1 0 0 0 0,1 1-1 0 0,-1-1 1 0 0,0 0 0 0 0,0 1 0 0 0,0 0 0 0 0,0-1 0 0 0,0 1-1 0 0,0 0 1 0 0,0 0 0 0 0,0 1 0 0 0,0-1 0 0 0,0 1-1 0 0,0 0 1 0 0,-4-1-160 0 0,3 1 71 0 0,-10 0 7 0 0,-1 1 0 0 0,1 1 0 0 0,-1 1 0 0 0,1 0 0 0 0,0 0 0 0 0,0 1 0 0 0,0 1 0 0 0,1 1 0 0 0,-1 0 0 0 0,1 0-1 0 0,1 2 1 0 0,-1-1 0 0 0,1 1 0 0 0,0 1 0 0 0,1 0 0 0 0,-3 4-78 0 0,-10 7 58 0 0,0 0-1 0 0,1 2 1 0 0,1 0-1 0 0,1 2 1 0 0,1 0-1 0 0,2 1 0 0 0,0 1 1 0 0,2 1-1 0 0,0 1 1 0 0,-1 7-58 0 0,7-12 36 0 0,0 1 1 0 0,2 0-1 0 0,1 1 0 0 0,1 0 1 0 0,1 0-1 0 0,1 0 1 0 0,1 1-1 0 0,1-1 0 0 0,2 1 1 0 0,0 0-1 0 0,5 22-36 0 0,-2-35 44 0 0,1 0 0 0 0,0 0 0 0 0,1-1 0 0 0,1 0 1 0 0,0 0-1 0 0,1 0 0 0 0,0-1 0 0 0,0 0 0 0 0,2 0 0 0 0,-1-1 0 0 0,1 0 0 0 0,0-1 0 0 0,1 1 0 0 0,0-2 1 0 0,1 0-1 0 0,0 0 0 0 0,0-1 0 0 0,1 0 0 0 0,0-1 0 0 0,0 0 0 0 0,0-1 0 0 0,1 0 0 0 0,-1-1 0 0 0,1 0 1 0 0,0-1-1 0 0,0-1 0 0 0,1 0 0 0 0,-1-1 0 0 0,9 0-44 0 0,-2 0 105 0 0,1-2 0 0 0,0 0 1 0 0,-1-1-1 0 0,1-1 0 0 0,-1-1 0 0 0,0-1 0 0 0,0 0 0 0 0,0-2 1 0 0,-1 0-1 0 0,0-2 0 0 0,0 0 0 0 0,-1 0 0 0 0,0-2 1 0 0,-1 0-1 0 0,0-2 0 0 0,9-8-105 0 0,-19 14 41 0 0,-1 0-1 0 0,-1 0 1 0 0,1 0 0 0 0,-1-1-1 0 0,-1 1 1 0 0,1-1-1 0 0,-2 0 1 0 0,1-1 0 0 0,-1 1-1 0 0,0-1 1 0 0,0 0 0 0 0,-1 1-1 0 0,0-1 1 0 0,-1 0 0 0 0,0 0-1 0 0,-1 0 1 0 0,1 0-1 0 0,-2 0 1 0 0,1-1-41 0 0,-3 3-19 0 0,0 1 0 0 0,0-1-1 0 0,0 0 1 0 0,-1 1 0 0 0,0 0 0 0 0,0 0-1 0 0,0 0 1 0 0,-1 1 0 0 0,0-1 0 0 0,0 1 0 0 0,-1 0-1 0 0,1 1 1 0 0,-1-1 0 0 0,0 1 0 0 0,0 0-1 0 0,0 0 1 0 0,-1 1 0 0 0,0 0 0 0 0,1 0-1 0 0,-1 1 1 0 0,0 0 0 0 0,0 0 0 0 0,0 0-1 0 0,0 1 1 0 0,-1 0 0 0 0,-4 0 19 0 0,-3-2-75 0 0,-1 1-1 0 0,1 0 1 0 0,0 1-1 0 0,-1 1 1 0 0,1 0-1 0 0,-1 1 1 0 0,1 1 0 0 0,0 1-1 0 0,-12 2 76 0 0,26-5-10 0 0,0 0 0 0 0,0-1-1 0 0,0 1 1 0 0,0 0 0 0 0,0 0-1 0 0,0 0 1 0 0,-1 0 0 0 0,1 0 0 0 0,0 0-1 0 0,0 1 1 0 0,0-1 0 0 0,0 0-1 0 0,0 0 1 0 0,0 1 0 0 0,0-1 0 0 0,0 1-1 0 0,0-1 1 0 0,0 1 0 0 0,0-1-1 0 0,0 1 1 0 0,0 0 0 0 0,0-1-1 0 0,0 1 1 0 0,0 0 0 0 0,0 0 0 0 0,1 0-1 0 0,-1 0 1 0 0,0 0 0 0 0,1-1-1 0 0,-1 1 1 0 0,1 0 0 0 0,-1 0-1 0 0,1 1 1 0 0,-1-1 0 0 0,1 0 0 0 0,0 0-1 0 0,-1 0 1 0 0,1 0 0 0 0,0 0-1 0 0,0 0 1 0 0,0 0 0 0 0,0 1 0 0 0,0-1-1 0 0,0 0 1 0 0,0 0 0 0 0,0 0-1 0 0,0 0 1 0 0,1 0 0 0 0,-1 0-1 0 0,0 0 1 0 0,1 1 0 0 0,-1-1 0 0 0,1 0-1 0 0,-1 0 1 0 0,1 0 0 0 0,0-1-1 0 0,-1 1 1 0 0,1 0 0 0 0,0 0 0 0 0,0 0-1 0 0,-1 0 1 0 0,1-1 0 0 0,0 1-1 0 0,0 0 11 0 0,126 17 262 0 0,-54-15-34 0 0,0-3 0 0 0,0-4 0 0 0,0-3 0 0 0,0-3 0 0 0,8-5-228 0 0,-62 11 50 0 0,-1-1 1 0 0,0-1-1 0 0,-1 0 1 0 0,1-2-1 0 0,-1 0 0 0 0,-1-1 1 0 0,1 0-1 0 0,-2-1 0 0 0,1-2-50 0 0,-12 9 11 0 0,1-1-1 0 0,-1 0 0 0 0,0-1 1 0 0,-1 1-1 0 0,1-1 0 0 0,-1 1 0 0 0,0-1 1 0 0,0 0-1 0 0,0 0 0 0 0,-1-1 1 0 0,1 1-1 0 0,-1 0 0 0 0,-1-1 1 0 0,1 0-1 0 0,-1 1 0 0 0,0-1 0 0 0,0 0 1 0 0,-1 1-1 0 0,1-1 0 0 0,-1 0 1 0 0,-1-5-11 0 0,0 8-15 0 0,0 1 0 0 0,0 0 0 0 0,0 0 0 0 0,-1 0 1 0 0,1 0-1 0 0,0 0 0 0 0,-1 0 0 0 0,0 0 0 0 0,1 0 1 0 0,-1 0-1 0 0,0 1 0 0 0,0-1 0 0 0,0 1 1 0 0,0-1-1 0 0,0 1 0 0 0,0 0 0 0 0,0 0 0 0 0,0 0 1 0 0,-1 0-1 0 0,1 0 0 0 0,0 1 0 0 0,-1-1 1 0 0,1 0-1 0 0,-3 1 15 0 0,5 0-46 0 0,0 0 13 0 0,0 0-28 0 0,0 0 23 0 0,0 0 14 0 0,0 0-12 0 0,0 0 22 0 0,0 0 8 0 0,0 0 9 0 0,0 0-8 0 0,0 0-3 0 0,0 0-2 0 0,0 0 0 0 0,0 0 18 0 0,0 0 22 0 0,0 0 12 0 0,0 0-14 0 0,0 0-10 0 0,0 0-27 0 0,0 0-22 0 0,0 0 33 0 0,0 0 0 0 0,0 0 16 0 0,0 0-22 0 0,0 0 9 0 0,0 0 4 0 0,0 0-14 0 0,0 0 12 0 0,0 0-6 0 0,0 0 16 0 0,0 0 3 0 0,0 0 8 0 0,0 0-2 0 0,0 0-2 0 0,-19-3-31 0 0,-76 2-6 0 0,91 1 9 0 0,1 0 0 0 0,-1 0 0 0 0,0 0 0 0 0,1 1 0 0 0,-1-1 0 0 0,0 1 0 0 0,1 0 0 0 0,-1 0 0 0 0,1 0 0 0 0,0 1-1 0 0,-1-1 1 0 0,1 1 0 0 0,0 0 0 0 0,0 0 0 0 0,0 0 0 0 0,0 0 0 0 0,0 0 0 0 0,0 1 0 0 0,1-1 0 0 0,-1 1 0 0 0,1-1 0 0 0,0 1 0 0 0,0 0 0 0 0,0 0 0 0 0,0 1 0 0 0,0-1 0 0 0,-1 2 4 0 0,-13 99-3 0 0,16-93 13 0 0,0-1-1 0 0,0 0 1 0 0,1 1 0 0 0,0-1 0 0 0,1 0 0 0 0,0 0-1 0 0,1 0 1 0 0,0 0 0 0 0,0 0 0 0 0,1-1 0 0 0,0 1-1 0 0,1-1 1 0 0,0 0 0 0 0,0 0 0 0 0,1-1 0 0 0,1 0-1 0 0,-1 0 1 0 0,1 0 0 0 0,0-1 0 0 0,1 0 0 0 0,0 0-1 0 0,0-1 1 0 0,0 0 0 0 0,1 0 0 0 0,0-1 0 0 0,0 0 0 0 0,0 0-1 0 0,1-1 1 0 0,-1-1 0 0 0,1 0 0 0 0,0 0 0 0 0,0 0-1 0 0,0-2 1 0 0,10 2-10 0 0,-4-3 25 0 0,0 0-1 0 0,-1-1 1 0 0,1-1 0 0 0,0-1-1 0 0,-1 0 1 0 0,1 0-1 0 0,-1-2 1 0 0,0 0 0 0 0,14-7-25 0 0,1-2 22 0 0,0-2 1 0 0,-2-1 0 0 0,1-1-1 0 0,-2-2 1 0 0,-1-1 0 0 0,0 0-1 0 0,-2-2 1 0 0,0-1 0 0 0,-2-1-1 0 0,-1-1 1 0 0,6-10-23 0 0,-7 11-3 0 0,-2-1 0 0 0,-1-1-1 0 0,-1 0 1 0 0,-1-1 0 0 0,-2-1 0 0 0,0 0 0 0 0,-3-1 0 0 0,0 0 0 0 0,-2 0-1 0 0,-1-1 1 0 0,-1 0 0 0 0,-2-1 0 0 0,-1 1 0 0 0,-1-25 3 0 0,-4 42 1 0 0,-1 0 0 0 0,0 0 0 0 0,-1 0 0 0 0,0 1 0 0 0,-1 0 0 0 0,0 0-1 0 0,-1 0 1 0 0,-1 0 0 0 0,0 1 0 0 0,-3-3-1 0 0,10 15 0 0 0,-18-22-144 0 0,6 14 16 0 0,4 38-213 0 0,-1 25 376 0 0,2 1 0 0 0,3 0 1 0 0,2 1-1 0 0,5 35-35 0 0,44 176 172 0 0,-13-83-137 0 0,-14-79 29 0 0,-11-51-76 0 0,-9-54-7 0 0,0-1-3 0 0,0-4 35 0 0,-8-81-2138 0 0,6 38-170 0 0,0-11-2479 0 0,-2 21-3949 0 0,2 28-754 0 0</inkml:trace>
  <inkml:trace contextRef="#ctx0" brushRef="#br0" timeOffset="-5746.978">1359 380 2553 0 0,'0'0'2276'0'0,"0"0"-19"0"0,0 0-18 0 0,0 0 16 0 0,0 0-3 0 0,0 0-218 0 0,0 0-343 0 0,0 0-389 0 0,0 0-299 0 0,0 0-191 0 0,0 0-117 0 0,0 0-81 0 0,0 0-83 0 0,-2-3-100 0 0,2 3-402 0 0,1 0-1 0 0,-1 1 1 0 0,0-1 0 0 0,1 0-1 0 0,-1 0 1 0 0,1 1-1 0 0,-1-1 1 0 0,0 0 0 0 0,1 0-1 0 0,-1 0 1 0 0,1 0 0 0 0,-1 0-1 0 0,1 1 1 0 0,-1-1 0 0 0,0 0-1 0 0,1 0 1 0 0,-1 0 0 0 0,1 0-1 0 0,-1 0 1 0 0,1 0 0 0 0,-1 0-1 0 0,0-1 1 0 0,1 1-1 0 0,-1 0 1 0 0,1 0 0 0 0,-1 0-1 0 0,1 0 1 0 0,-1 0 0 0 0,0-1-1 0 0,1 1 1 0 0,-1 0 0 0 0,0 0-1 0 0,1-1 1 0 0,-1 1 0 0 0,0 0-1 0 0,1-1 1 0 0,-1 1 0 0 0,0 0-1 0 0,0-1 1 0 0,1 1 0 0 0,-1 0-1 0 0,0-1 1 0 0,0 1-1 0 0,1-1 1 0 0,-1 1 0 0 0,0 0-1 0 0,0-1 1 0 0,0 1 0 0 0,0-1-1 0 0,0 1 1 0 0,0-1 0 0 0,0 1-1 0 0,0 0 1 0 0,0-1 0 0 0,0 1-1 0 0,0-1 1 0 0,0 1 0 0 0,0-1-1 0 0,0 1 1 0 0,0-1-29 0 0,18 4 595 0 0,44 0-93 0 0,0-3 1 0 0,-1-3 0 0 0,1-3 0 0 0,-1-2 0 0 0,0-3-1 0 0,32-11-502 0 0,7 8-719 0 0,-58 12-7113 0 0,-38 2-4170 0 0</inkml:trace>
  <inkml:trace contextRef="#ctx0" brushRef="#br0" timeOffset="-3501.318">2587 796 0 0 0,'0'0'512'0'0,"0"0"606"0"0,0 0 295 0 0,0 0 190 0 0,0 0 83 0 0,0 0-200 0 0,0 0-355 0 0,0 0-201 0 0,0 0-65 0 0,0 0 47 0 0,0 0 140 0 0,5 7-36 0 0,53 41 1752 0 0,-43-44-2397 0 0,0 0 0 0 0,0-2 0 0 0,1 0 1 0 0,-1 0-1 0 0,1-1 0 0 0,-1-1 0 0 0,1-1 1 0 0,-1 0-1 0 0,1-1 0 0 0,-1-1 1 0 0,0 0-1 0 0,0-1 0 0 0,0-1 0 0 0,0 0 1 0 0,7-4-372 0 0,-7 4 135 0 0,0-1-1 0 0,0 0 1 0 0,0-1 0 0 0,-1-1 0 0 0,0 0 0 0 0,0-1-1 0 0,-1 0 1 0 0,0-1 0 0 0,-1-1 0 0 0,0 0 0 0 0,0 0-1 0 0,6-10-134 0 0,-15 17 14 0 0,-1 0 0 0 0,0-1 0 0 0,1 1 0 0 0,-2 0 0 0 0,1-1 0 0 0,0 1 0 0 0,-1-1 0 0 0,0 1 0 0 0,0-1 0 0 0,-1 0 0 0 0,1 1 0 0 0,-1-1 0 0 0,0 0 0 0 0,0 1 0 0 0,0-1 0 0 0,-1 0-1 0 0,0 1 1 0 0,0-1 0 0 0,0 0 0 0 0,0 1 0 0 0,-1-1 0 0 0,1 1 0 0 0,-1 0 0 0 0,0 0 0 0 0,-1-1 0 0 0,1 1 0 0 0,-1 0 0 0 0,0 1 0 0 0,0-1 0 0 0,0 1 0 0 0,0-1 0 0 0,-1 1 0 0 0,1 0 0 0 0,-1 0-1 0 0,0 0 1 0 0,0 1 0 0 0,0-1 0 0 0,0 1 0 0 0,0 0 0 0 0,-1 0 0 0 0,1 0 0 0 0,0 1 0 0 0,-1 0 0 0 0,0 0 0 0 0,1 0 0 0 0,-2 0-14 0 0,-8-1-31 0 0,0 1 1 0 0,-1 1 0 0 0,1 0-1 0 0,0 0 1 0 0,0 2-1 0 0,-1 0 1 0 0,1 0-1 0 0,1 2 1 0 0,-1-1-1 0 0,0 2 1 0 0,1 0-1 0 0,0 0 1 0 0,0 2 0 0 0,0-1-1 0 0,1 2 1 0 0,0-1-1 0 0,0 2 1 0 0,1-1-1 0 0,0 2 1 0 0,1-1-1 0 0,0 2 1 0 0,0-1 0 0 0,1 1-1 0 0,1 1 1 0 0,0-1-1 0 0,0 1 1 0 0,1 1-1 0 0,1 0 1 0 0,0 0-1 0 0,-3 9 31 0 0,6-17 9 0 0,-1 0 0 0 0,1 1 0 0 0,1-1-1 0 0,-1 1 1 0 0,1-1 0 0 0,0 1 0 0 0,0 0-1 0 0,0 0 1 0 0,1 0 0 0 0,0 0 0 0 0,0 0 0 0 0,1 0-1 0 0,0 0 1 0 0,0 0 0 0 0,0 0 0 0 0,1 0-1 0 0,-1 0 1 0 0,1 0 0 0 0,1 0 0 0 0,-1 0-1 0 0,1 0 1 0 0,0 0 0 0 0,1-1 0 0 0,-1 1-1 0 0,1-1 1 0 0,0 0 0 0 0,1 0 0 0 0,-1 0-1 0 0,1 0 1 0 0,0 0 0 0 0,0-1 0 0 0,0 1 0 0 0,1-1-1 0 0,0 0 1 0 0,4 2-9 0 0,10 0 88 0 0,1-2 0 0 0,-1 0-1 0 0,1-2 1 0 0,0 0 0 0 0,0-1-1 0 0,0-1 1 0 0,0 0 0 0 0,0-2 0 0 0,4-1-88 0 0,11-4-97 0 0,-1-1 1 0 0,-1-2-1 0 0,1-1 1 0 0,-2-1-1 0 0,1-2 1 0 0,18-12 96 0 0,45-31-9686 0 0,-82 49-1407 0 0</inkml:trace>
  <inkml:trace contextRef="#ctx0" brushRef="#br0" timeOffset="-2405.472">3734 505 1904 0 0,'0'0'1866'0'0,"0"0"63"0"0,0 0 271 0 0,0 0 223 0 0,0 0-18 0 0,0 0-310 0 0,0 0-396 0 0,0 0-354 0 0,0 0-278 0 0,0 0-170 0 0,0 0-173 0 0,0 0-161 0 0,0 0-145 0 0,-2-11-120 0 0,-8-32-82 0 0,8 42-203 0 0,1 1 1 0 0,-1-1 0 0 0,0 1 0 0 0,0-1-1 0 0,1 1 1 0 0,-1-1 0 0 0,0 1-1 0 0,1 0 1 0 0,-1 0 0 0 0,0 0 0 0 0,0 0-1 0 0,0 0 1 0 0,1 1 0 0 0,-1-1 0 0 0,0 0-1 0 0,1 1 1 0 0,-1-1 0 0 0,0 1-1 0 0,1 0 1 0 0,-1-1 0 0 0,0 1 0 0 0,1 0-1 0 0,-1 0 1 0 0,1 0 0 0 0,0 0-1 0 0,-1 0 1 0 0,1 0 0 0 0,-1 1-14 0 0,-5 3 58 0 0,-17 7-19 0 0,1 1 0 0 0,1 1 0 0 0,0 1-1 0 0,0 1 1 0 0,2 0 0 0 0,0 2-1 0 0,1 1 1 0 0,1 0 0 0 0,1 1-1 0 0,1 1 1 0 0,0 1 0 0 0,2 0-1 0 0,0 1 1 0 0,2 0 0 0 0,0 1-1 0 0,2 0 1 0 0,0 1 0 0 0,2 1-1 0 0,-5 24-38 0 0,12-48 3 0 0,1 1-1 0 0,-1-1 1 0 0,0 0-1 0 0,1 0 0 0 0,0 0 1 0 0,-1 0-1 0 0,1 1 1 0 0,0-1-1 0 0,0 0 0 0 0,0 0 1 0 0,1 1-1 0 0,-1-1 1 0 0,0 0-1 0 0,1 0 0 0 0,-1 0 1 0 0,1 0-1 0 0,0 0 1 0 0,0 1-1 0 0,0-1 1 0 0,0 0-1 0 0,0-1 0 0 0,0 1 1 0 0,0 0-1 0 0,1 0 1 0 0,-1 0-1 0 0,1-1 0 0 0,-1 1 1 0 0,1-1-1 0 0,0 1 1 0 0,0-1-1 0 0,-1 0 0 0 0,1 0 1 0 0,0 0-1 0 0,0 0 1 0 0,0 0-1 0 0,0 0 1 0 0,1 0-1 0 0,-1 0 0 0 0,0-1 1 0 0,0 1-1 0 0,0-1 1 0 0,0 0-1 0 0,1 0 0 0 0,-1 0 1 0 0,0 0-1 0 0,0 0 1 0 0,1 0-3 0 0,13-3 103 0 0,0-1 0 0 0,0 0 1 0 0,-1-1-1 0 0,1-1 0 0 0,-1 0 0 0 0,-1-1 1 0 0,1 0-1 0 0,-1-2 0 0 0,-1 1 0 0 0,1-2 1 0 0,-2 0-1 0 0,1 0 0 0 0,5-7-103 0 0,-4 5 53 0 0,30-27 63 0 0,-2-1 0 0 0,-2-3 0 0 0,-1-1 0 0 0,-3-2 0 0 0,30-48-116 0 0,-58 80 122 0 0,-13 18 13 0 0,-18 26-94 0 0,-22 52-23 0 0,4 2-1 0 0,4 2 0 0 0,3 2 1 0 0,-13 61-18 0 0,-38 133-86 0 0,18-83-90 0 0,-3-59 24 0 0,70-141 146 0 0,1 1-1 0 0,-1 0 0 0 0,0 0 1 0 0,1 0-1 0 0,-1 0 0 0 0,0 0 1 0 0,1 0-1 0 0,-1 0 0 0 0,1 0 1 0 0,-1 0-1 0 0,0 0 0 0 0,1 0 1 0 0,-1 0-1 0 0,0 0 0 0 0,1 0 1 0 0,-1 0-1 0 0,1 0 0 0 0,-1 0 1 0 0,0 0-1 0 0,1 0 0 0 0,-1 1 1 0 0,0-1-1 0 0,1 0 0 0 0,-1 0 1 0 0,0 0-1 0 0,1 1 0 0 0,-1-1 1 0 0,0 0-1 0 0,0 0 0 0 0,1 1 1 0 0,-1-1-1 0 0,0 0 0 0 0,0 1 1 0 0,1-1-1 0 0,-1 0 0 0 0,0 1 1 0 0,0-1-1 0 0,0 0 0 0 0,0 1 1 0 0,0-1-1 0 0,0 0 0 0 0,1 1 1 0 0,-1-1-1 0 0,0 1 0 0 0,0-1 1 0 0,0 0-1 0 0,0 1 0 0 0,0-1 1 0 0,0 1-1 0 0,0-1 0 0 0,-1 0 1 0 0,1 1-1 0 0,0-1 0 0 0,0 0 1 0 0,0 1-1 0 0,0-1 0 0 0,0 0 1 0 0,-1 1-1 0 0,1-1 0 0 0,0 0 1 0 0,0 1-1 0 0,0-1 0 0 0,-1 0 7 0 0,43-15 161 0 0,-31 10-196 0 0,26-8 71 0 0,-2-2 1 0 0,0-2 0 0 0,-1-1 0 0 0,-1-2 0 0 0,0-1-1 0 0,-2-1 1 0 0,22-21-37 0 0,-50 41 22 0 0,0-1 0 0 0,0 0 0 0 0,0 0-1 0 0,0 0 1 0 0,0 0 0 0 0,-1-1 0 0 0,1 1 0 0 0,-1-1-1 0 0,0 1 1 0 0,0-1 0 0 0,0 0 0 0 0,-1 0 0 0 0,1 0 0 0 0,-1 0-1 0 0,0 0 1 0 0,0 0 0 0 0,-1 0 0 0 0,1 0 0 0 0,-1 0 0 0 0,1 0-1 0 0,-1 0 1 0 0,-1-1-22 0 0,-1 2 9 0 0,-1 0 0 0 0,0 0 0 0 0,0 0 0 0 0,0 0-1 0 0,0 0 1 0 0,-1 1 0 0 0,1 0 0 0 0,-1 0 0 0 0,1 0 0 0 0,-1 0 0 0 0,0 0-1 0 0,0 1 1 0 0,0-1 0 0 0,0 1 0 0 0,0 0 0 0 0,-2 0-9 0 0,3 0 5 0 0,-278-51-4 0 0,278 51 10 0 0,-1 1-1 0 0,0-1 1 0 0,1-1 0 0 0,0 1-1 0 0,-1 0 1 0 0,1-1-1 0 0,0 0 1 0 0,0 1 0 0 0,-1-1-1 0 0,1-1 1 0 0,1 1 0 0 0,-1 0-1 0 0,0-1 1 0 0,1 1-1 0 0,-1-1 1 0 0,1 0 0 0 0,0 0-1 0 0,0 0 1 0 0,0 0-1 0 0,0 0 1 0 0,0 0 0 0 0,1-1-1 0 0,-1 1 1 0 0,1-2-11 0 0,1 4 28 0 0,0 1 3 0 0,0 0-2 0 0,0 0-10 0 0,6-8-1 0 0,154-43 557 0 0,105-33 140 0 0,-225 66-651 0 0,-37 16-213 0 0,-1 0-1012 0 0,-2-2-5559 0 0,0 4-2626 0 0</inkml:trace>
  <inkml:trace contextRef="#ctx0" brushRef="#br0" timeOffset="-1859.564">4179 722 4561 0 0,'0'0'2392'0'0,"0"0"-355"0"0,0 0-91 0 0,0 0 35 0 0,0 0-79 0 0,0 0-247 0 0,0 0-405 0 0,0 0-406 0 0,0 0-271 0 0,0 0-134 0 0,0 0-23 0 0,0 0-9 0 0,4-8 246 0 0,-23 57 101 0 0,15-34-660 0 0,1 0 0 0 0,1 1 0 0 0,0-1 0 0 0,1 0 0 0 0,1 1 0 0 0,1-1 0 0 0,0 0 0 0 0,0 1 0 0 0,2-1 0 0 0,0 1-94 0 0,-2-12 44 0 0,0 1-1 0 0,0-1 1 0 0,1 1 0 0 0,-1-1-1 0 0,1 0 1 0 0,0 0 0 0 0,0 0-1 0 0,1 0 1 0 0,-1 0 0 0 0,1 0-1 0 0,0 0 1 0 0,0-1 0 0 0,0 1-1 0 0,0-1 1 0 0,1 0-1 0 0,-1 0 1 0 0,1 0 0 0 0,0-1-1 0 0,0 1 1 0 0,0-1 0 0 0,0 0-1 0 0,0 0 1 0 0,0 0 0 0 0,1 0-1 0 0,-1-1 1 0 0,1 0 0 0 0,-1 0-1 0 0,1 0 1 0 0,1-1-44 0 0,9-2 198 0 0,0-2 0 0 0,0 0 1 0 0,0-1-1 0 0,0-1 0 0 0,-1 0 0 0 0,1-1 0 0 0,-2 0 1 0 0,1-1-1 0 0,-1-1 0 0 0,0 0 0 0 0,-1-1 1 0 0,0 0-1 0 0,0-1 0 0 0,-1 0 0 0 0,-1-1 1 0 0,0 0-1 0 0,-1 0 0 0 0,0-1 0 0 0,0-1 1 0 0,3-9-199 0 0,-5 13-55 0 0,-1-1 1 0 0,0-1-1 0 0,0 1 0 0 0,-1-1 1 0 0,-1 0-1 0 0,0 0 1 0 0,-1 0-1 0 0,0 0 1 0 0,-1-1-1 0 0,0 1 1 0 0,-1-5 54 0 0,-1 16-555 0 0,0 1-299 0 0,0 0-399 0 0,-3 4-8670 0 0,1-1-1552 0 0</inkml:trace>
  <inkml:trace contextRef="#ctx0" brushRef="#br0" timeOffset="-1000.567">4995 671 4049 0 0,'0'0'2738'0'0,"0"0"-702"0"0,0 0-309 0 0,0 0-56 0 0,0 0-33 0 0,0 0-71 0 0,0 0-161 0 0,0 0-134 0 0,0 0-119 0 0,0 0-108 0 0,0 0-110 0 0,0 0-181 0 0,0 0-210 0 0,-1 3-169 0 0,-1 1-309 0 0,0 0-1 0 0,0 0 0 0 0,0 0 1 0 0,-1 0-1 0 0,0-1 1 0 0,0 1-1 0 0,0-1 0 0 0,0 0 1 0 0,0 0-1 0 0,-1 0 1 0 0,0 0-1 0 0,1 0 1 0 0,-1-1-1 0 0,0 0 0 0 0,0 1 1 0 0,-4 0-66 0 0,-15 12 183 0 0,5-2-151 0 0,-1 2 1 0 0,2 0 0 0 0,0 1-1 0 0,1 0 1 0 0,1 2-1 0 0,0 0 1 0 0,1 0 0 0 0,1 1-1 0 0,-6 14-32 0 0,17-31-10 0 0,1 1 0 0 0,-1-1 0 0 0,1 1 0 0 0,-1-1 0 0 0,1 1 0 0 0,0 0 0 0 0,0 0 0 0 0,0 0 0 0 0,0-1 0 0 0,1 1-1 0 0,-1 0 1 0 0,1 0 0 0 0,0 0 0 0 0,-1 0 0 0 0,2 0 0 0 0,-1 0 0 0 0,0 0 0 0 0,0 0 0 0 0,1 0 0 0 0,0 0 0 0 0,-1 0 0 0 0,1 0 0 0 0,0-1 0 0 0,1 1 0 0 0,-1 0 0 0 0,0-1-1 0 0,1 1 1 0 0,-1 0 0 0 0,1-1 0 0 0,0 0 0 0 0,0 1 0 0 0,0-1 0 0 0,0 0 0 0 0,0 0 0 0 0,1 0 0 0 0,-1 0 0 0 0,0-1 0 0 0,1 1 0 0 0,0-1 0 0 0,-1 1 0 0 0,1-1-1 0 0,1 1 11 0 0,8-2 45 0 0,1-1-1 0 0,-1 0 1 0 0,0 0-1 0 0,0-1 0 0 0,1 0 1 0 0,-1-1-1 0 0,-1-1 0 0 0,1 0 1 0 0,-1-1-1 0 0,1 0 0 0 0,-1 0 1 0 0,-1-1-1 0 0,1-1 0 0 0,-1 0 1 0 0,0 0-1 0 0,0-1 0 0 0,-1 0 1 0 0,8-9-45 0 0,-4 6 23 0 0,57-62 319 0 0,-60 61-333 0 0,0 0 1 0 0,0 1-1 0 0,1 0 0 0 0,0 0 1 0 0,1 2-1 0 0,0-1 1 0 0,0 1-1 0 0,11-5-9 0 0,-22 13-5 0 0,0 1-1 0 0,0-1 0 0 0,-1 1 1 0 0,1 0-1 0 0,0-1 1 0 0,0 1-1 0 0,0 0 0 0 0,0-1 1 0 0,-1 1-1 0 0,1 0 0 0 0,0 0 1 0 0,0 0-1 0 0,0 0 0 0 0,0 0 1 0 0,0 0-1 0 0,0 0 1 0 0,0 0-1 0 0,0 0 0 0 0,-1 0 1 0 0,1 0-1 0 0,0 1 0 0 0,0-1 1 0 0,0 0-1 0 0,0 1 0 0 0,0-1 1 0 0,-1 0-1 0 0,1 1 1 0 0,0-1-1 0 0,0 1 0 0 0,-1-1 1 0 0,1 1-1 0 0,0 0 0 0 0,-1-1 1 0 0,1 1-1 0 0,-1 0 0 0 0,1-1 1 0 0,-1 1-1 0 0,1 0 1 0 0,-1 0-1 0 0,1 0 0 0 0,-1-1 1 0 0,1 1-1 0 0,-1 0 0 0 0,0 0 1 0 0,0 0-1 0 0,0 0 0 0 0,1 0 1 0 0,-1 0 5 0 0,1 53-52 0 0,-2-40 46 0 0,1 0-5 0 0,-1-7 6 0 0,0-1-1 0 0,0 1 0 0 0,1-1 1 0 0,0 1-1 0 0,0-1 0 0 0,0 1 1 0 0,1-1-1 0 0,0 0 0 0 0,0 1 1 0 0,1-1-1 0 0,0 0 1 0 0,0 1-1 0 0,0-1 0 0 0,1 0 1 0 0,0 0-1 0 0,0-1 0 0 0,0 1 1 0 0,1-1-1 0 0,-1 0 0 0 0,2 1 1 0 0,-1-2-1 0 0,0 1 1 0 0,1 0-1 0 0,0-1 0 0 0,1 1 6 0 0,0-4 23 0 0,1 1-1 0 0,0-1 0 0 0,0 1 0 0 0,0-2 0 0 0,0 1 1 0 0,0-1-1 0 0,0 0 0 0 0,0-1 0 0 0,0 1 1 0 0,0-2-1 0 0,-1 1 0 0 0,8-2-22 0 0,7-6 121 0 0,0-1 0 0 0,-1-1 0 0 0,0 0 1 0 0,-1-1-1 0 0,0-1 0 0 0,16-15-121 0 0,-10 4 144 0 0,-1-1 0 0 0,-1 0 0 0 0,-1-2 0 0 0,-2 0 0 0 0,-1-2 0 0 0,0 0 0 0 0,-3-1 0 0 0,0-1 0 0 0,-1-3-144 0 0,-1 3-6 0 0,-2-1 0 0 0,0 0-1 0 0,-3 0 1 0 0,-1-1 0 0 0,-1 0-1 0 0,-2-1 1 0 0,-1 1 0 0 0,-1-1-1 0 0,-3 0 1 0 0,0 0 0 0 0,-4-19 6 0 0,3 42-4 0 0,-1 1 1 0 0,0 0-1 0 0,0 0 0 0 0,-1-1 1 0 0,-1 2-1 0 0,0-1 1 0 0,0 0-1 0 0,0 1 1 0 0,-2 0-1 0 0,1 0 0 0 0,-1 0 1 0 0,0 1-1 0 0,-1-1 1 0 0,0 2-1 0 0,0-1 0 0 0,-7-5 4 0 0,13 12-5 0 0,0 0-1 0 0,-1 0 0 0 0,1 0 1 0 0,-1 0-1 0 0,1 1 1 0 0,-1-1-1 0 0,1 0 0 0 0,-1 1 1 0 0,1-1-1 0 0,-1 1 0 0 0,0-1 1 0 0,0 1-1 0 0,1 0 0 0 0,-1 0 1 0 0,0-1-1 0 0,1 1 1 0 0,-1 0-1 0 0,0 1 0 0 0,0-1 1 0 0,1 0-1 0 0,-1 0 0 0 0,0 1 1 0 0,1-1-1 0 0,-1 1 0 0 0,0 0 1 0 0,1-1-1 0 0,-1 1 0 0 0,1 0 1 0 0,-1 0-1 0 0,1 0 1 0 0,0 0-1 0 0,-1 0 0 0 0,1 0 1 0 0,0 0-1 0 0,0 1 0 0 0,-1-1 1 0 0,1 0-1 0 0,0 1 0 0 0,0-1 1 0 0,1 1-1 0 0,-1-1 0 0 0,0 1 1 0 0,0-1-1 0 0,1 1 1 0 0,-1 0-1 0 0,1-1 6 0 0,-17 82-51 0 0,28 89 152 0 0,50 199 86 0 0,-17-79-213 0 0,-32-190-334 0 0,-11-101 238 0 0,-1-1-24 0 0,0 0-28 0 0,0 0-24 0 0,0 0-14 0 0,0 0-29 0 0,0 0-49 0 0,0-15-1321 0 0,-2-35-2993 0 0,0 17-3056 0 0,2 24-1253 0 0</inkml:trace>
  <inkml:trace contextRef="#ctx0" brushRef="#br0" timeOffset="-728.527">5449 534 3001 0 0,'0'0'3687'0'0,"0"0"-1104"0"0,0 0-436 0 0,0 0-58 0 0,0 0-114 0 0,0 0-271 0 0,0 0-333 0 0,0 0-316 0 0,0 0-232 0 0,0 0-124 0 0,0 0-86 0 0,0 0-50 0 0,0 0-1 0 0,14-3 1201 0 0,199-27 1730 0 0,-99 8-3070 0 0,17 8-1556 0 0,-126 24-3613 0 0,-5-6 310 0 0,0 0-7615 0 0</inkml:trace>
  <inkml:trace contextRef="#ctx0" brushRef="#br0" timeOffset="-479.911">6097 660 9010 0 0,'0'0'1387'0'0,"0"0"-568"0"0,0 0-284 0 0,0 0-101 0 0,0 0-92 0 0,0 0-85 0 0,0 0-102 0 0,5 33-95 0 0,14 102-75 0 0,3-46-1218 0 0,-22-89 1227 0 0,7 11-1731 0 0,-1-11-4253 0 0,-4 0 1972 0 0</inkml:trace>
  <inkml:trace contextRef="#ctx0" brushRef="#br0" timeOffset="-310.481">6136 347 14971 0 0,'0'0'3505'0'0,"0"0"-1921"0"0,0 0-624 0 0,0 0-295 0 0,0 0-169 0 0,0 0-216 0 0,0 0-208 0 0,0 0-120 0 0,0 0-64 0 0,0 0-64 0 0,0 0-184 0 0,0 0-441 0 0,0 0-1031 0 0,0 0-3601 0 0,22 29-7138 0 0</inkml:trace>
  <inkml:trace contextRef="#ctx0" brushRef="#br0" timeOffset="26840.049">356 2486 2208 0 0,'0'0'4960'0'0,"0"0"-2834"0"0,0 0-1138 0 0,0 0-154 0 0,0 0 223 0 0,0 0 262 0 0,0 0 52 0 0,0 0-205 0 0,0 0-367 0 0,0 0-287 0 0,0 0-156 0 0,-3 13-81 0 0,-28 95 233 0 0,-105 121-1259 0 0,129-216 220 0 0,0-1-1139 0 0,2-5-2836 0 0,4-6-479 0 0,1-1-1051 0 0</inkml:trace>
  <inkml:trace contextRef="#ctx0" brushRef="#br0" timeOffset="27245.971">1153 1819 0 0 0,'0'0'2538'0'0,"0"0"715"0"0,0 0 215 0 0,0 0-556 0 0,0 0-971 0 0,0 0-774 0 0,0 0-428 0 0,0 0-159 0 0,0 0 23 0 0,0 0 40 0 0,-4 13 29 0 0,-33 100 1672 0 0,30-87-1877 0 0,1 0-1 0 0,1 1 1 0 0,2-1-1 0 0,0 1 1 0 0,2 0-1 0 0,1-1 1 0 0,2 19-467 0 0,-1 12 303 0 0,-1 28-18 0 0,-4 0 0 0 0,-3-1 0 0 0,-4 1-285 0 0,-29 117 105 0 0,34-170-77 0 0,1-3-199 0 0,5-39-5778 0 0,3-8 1739 0 0,1 0-5146 0 0,-4 10 3625 0 0</inkml:trace>
  <inkml:trace contextRef="#ctx0" brushRef="#br0" timeOffset="27907.116">645 2309 6761 0 0,'0'0'1237'0'0,"0"0"-349"0"0,0 0 184 0 0,0 0 380 0 0,0 0 175 0 0,0 0 4 0 0,0 0-160 0 0,0 0-228 0 0,35-2-230 0 0,115-9-227 0 0,-17-19 531 0 0,-103 18-1079 0 0,46-16 32 0 0,-2-4 0 0 0,-1-3 0 0 0,0-4-270 0 0,-48 24-370 0 0,0-1-1 0 0,-1-2 1 0 0,-1 0 0 0 0,-1-2-1 0 0,-1 0 1 0 0,6-8 370 0 0,-17 16-1069 0 0,0 0-1 0 0,-1-1 0 0 0,-1 0 1 0 0,0 0-1 0 0,-1 0 1 0 0,0-1-1 0 0,4-14 1070 0 0,-9 11-725 0 0,-2 16 1035 0 0,0 1 127 0 0,0 0 41 0 0,0 0-34 0 0,0 20 1077 0 0,-31 184 3206 0 0,10 12-1849 0 0,7 80-2878 0 0,14-295 8 0 0,-1 0-1 0 0,1 0 0 0 0,0 0 0 0 0,-1 0 1 0 0,1 0-1 0 0,0 1 0 0 0,0-1 0 0 0,0 0 0 0 0,0 0 1 0 0,0 0-1 0 0,0 1 0 0 0,0-1 0 0 0,0 0 1 0 0,1 0-1 0 0,-1 0 0 0 0,0 0 0 0 0,1 0 1 0 0,-1 0-1 0 0,1 1 0 0 0,-1-1 0 0 0,1 0 1 0 0,0 0-1 0 0,-1 0 0 0 0,1-1 0 0 0,0 1 0 0 0,0 0 1 0 0,-1 0-1 0 0,1 0 0 0 0,0 0 0 0 0,0-1 1 0 0,0 1-1 0 0,0 0 0 0 0,0-1 0 0 0,0 1 1 0 0,0-1-1 0 0,0 1 0 0 0,1-1 0 0 0,-1 0 0 0 0,0 1 1 0 0,0-1-1 0 0,0 0 0 0 0,0 0 0 0 0,0 0 1 0 0,1 0-1 0 0,-1 0 0 0 0,0 0 0 0 0,0 0 1 0 0,0 0-1 0 0,1 0 0 0 0,-1-1 0 0 0,0 1 1 0 0,0 0-1 0 0,0-1 0 0 0,0 1 0 0 0,1-1-7 0 0,61-40 563 0 0,-54 34-554 0 0,188-159 118 0 0,-174 150-152 0 0,-18 11 11 0 0,1 0 1 0 0,1 0-1 0 0,-1 1 0 0 0,1 0 0 0 0,0 0 0 0 0,0 1 1 0 0,0 0-1 0 0,0 0 0 0 0,0 0 0 0 0,1 1 1 0 0,-1 0-1 0 0,1 0 0 0 0,0 1 0 0 0,0 0 14 0 0,-6 2 3 0 0,0 1-1 0 0,0-1 1 0 0,0 0-1 0 0,-1 1 1 0 0,1-1-1 0 0,-1 1 0 0 0,1-1 1 0 0,-1 1-1 0 0,0 0 1 0 0,1 0-1 0 0,-1 0 1 0 0,0-1-1 0 0,0 1 1 0 0,0 0-1 0 0,-1 0 1 0 0,1 0-1 0 0,0 1 1 0 0,-1-1-1 0 0,1 0 1 0 0,-1 0-1 0 0,0 0 0 0 0,0 0 1 0 0,0 0-1 0 0,0 1 1 0 0,0-1-1 0 0,0 0 1 0 0,0 0-1 0 0,-1 0 1 0 0,1 0-1 0 0,-1 0 1 0 0,0 1-3 0 0,1 6 45 0 0,-22 212 567 0 0,23-219-633 0 0,-1 1 0 0 0,1-1 1 0 0,0 0-1 0 0,-1 0 1 0 0,1 0-1 0 0,0 0 0 0 0,1 0 1 0 0,-1 0-1 0 0,0 0 0 0 0,1 0 1 0 0,-1-1-1 0 0,1 1 0 0 0,-1 0 1 0 0,1-1-1 0 0,0 1 1 0 0,-1-1-1 0 0,1 1 0 0 0,0-1 1 0 0,0 0-1 0 0,0 0 0 0 0,0 0 1 0 0,0 0-1 0 0,0 0 1 0 0,1-1-1 0 0,-1 1 0 0 0,0-1 1 0 0,0 1-1 0 0,1-1 0 0 0,-1 0 1 0 0,0 0-1 0 0,0 1 0 0 0,1-2 1 0 0,-1 1-1 0 0,0 0 1 0 0,0 0-1 0 0,1-1 0 0 0,-1 1 1 0 0,2-2 20 0 0,28-18-5175 0 0,-27 13-627 0 0,2 2-5325 0 0</inkml:trace>
  <inkml:trace contextRef="#ctx0" brushRef="#br0" timeOffset="28267.148">2169 2589 1112 0 0,'0'0'3365'0'0,"0"0"-172"0"0,0 0-317 0 0,0 0-319 0 0,0 0-385 0 0,0 0-385 0 0,0 0-365 0 0,0 0-320 0 0,35-7-229 0 0,111-22-185 0 0,-61-6 328 0 0,-76 30-922 0 0,-1 0-1 0 0,0-1 1 0 0,0 0 0 0 0,-1 0-1 0 0,0-1 1 0 0,0 0-1 0 0,0 0 1 0 0,-1-1-1 0 0,0 0 1 0 0,0 0-1 0 0,-1 0 1 0 0,0-1-1 0 0,0 1 1 0 0,-1-1-1 0 0,0 0 1 0 0,-1-1-1 0 0,0 1 1 0 0,-1-1-1 0 0,0 1 1 0 0,0-1-1 0 0,-1 0 1 0 0,0 0 0 0 0,0-4-94 0 0,-3 11-3 0 0,0-1 0 0 0,0 1 0 0 0,0-1-1 0 0,0 1 1 0 0,0 0 0 0 0,0 0 0 0 0,-1 0 0 0 0,0 0 0 0 0,1 1 0 0 0,-1-1 0 0 0,0 1 0 0 0,0 0 0 0 0,-1-1 0 0 0,1 1 0 0 0,0 1 0 0 0,-1-1 0 0 0,1 0 0 0 0,-1 1 0 0 0,0 0 0 0 0,1 0 0 0 0,-1 0 0 0 0,0 0 0 0 0,0 0 0 0 0,1 1 0 0 0,-1 0 0 0 0,0 0 0 0 0,0 0 0 0 0,0 0 0 0 0,0 0 0 0 0,0 1 0 0 0,1 0 0 0 0,-1 0 0 0 0,0 0 0 0 0,1 0 0 0 0,-1 0 0 0 0,0 1 0 0 0,1 0 0 0 0,0-1 0 0 0,-2 2 3 0 0,-12 8-41 0 0,0 1 0 0 0,1 0-1 0 0,1 1 1 0 0,0 1 0 0 0,1 0 0 0 0,0 1-1 0 0,1 0 1 0 0,1 1 0 0 0,1 1 0 0 0,0 0-1 0 0,1 0 1 0 0,1 1 0 0 0,0 1 0 0 0,1-1-1 0 0,1 4 42 0 0,3-13-37 0 0,0 0-1 0 0,1 1 0 0 0,1-1 1 0 0,-1 1-1 0 0,2 0 0 0 0,-1-1 1 0 0,1 1-1 0 0,1 0 0 0 0,0 0 1 0 0,0 0-1 0 0,1 0 0 0 0,0 2 38 0 0,2-8-29 0 0,0-1 0 0 0,-1 1 0 0 0,1-1 0 0 0,0 0 0 0 0,1 0 0 0 0,-1 0-1 0 0,1-1 1 0 0,-1 1 0 0 0,1-1 0 0 0,0 1 0 0 0,-1-1 0 0 0,1-1 0 0 0,0 1 0 0 0,1 0 0 0 0,-1-1-1 0 0,0 0 1 0 0,0 0 0 0 0,1 0 0 0 0,-1-1 0 0 0,0 1 0 0 0,1-1 0 0 0,-1 0 0 0 0,0 0-1 0 0,1-1 1 0 0,-1 1 0 0 0,0-1 0 0 0,3 0 29 0 0,5 0-177 0 0,126-20-3069 0 0,-82-2-7409 0 0,-42 16 2393 0 0</inkml:trace>
  <inkml:trace contextRef="#ctx0" brushRef="#br0" timeOffset="28663.375">2666 2670 7202 0 0,'0'0'1820'0'0,"0"0"-477"0"0,0 0-5 0 0,0 0 221 0 0,0 0 158 0 0,0 0 32 0 0,0 0-154 0 0,0 0-268 0 0,0 0-253 0 0,0 0-193 0 0,0 0-151 0 0,0 0-115 0 0,21-11-67 0 0,67-36-92 0 0,-14-21 522 0 0,67-122-237 0 0,-141 189-750 0 0,0 1 0 0 0,1-1 0 0 0,-1 1 0 0 0,0-1 0 0 0,1 1 0 0 0,-1 0 0 0 0,0-1-1 0 0,1 1 1 0 0,-1-1 0 0 0,1 1 0 0 0,-1 0 0 0 0,1-1 0 0 0,-1 1 0 0 0,0 0 0 0 0,1-1-1 0 0,-1 1 1 0 0,1 0 0 0 0,0 0 0 0 0,-1 0 0 0 0,1-1 0 0 0,-1 1 0 0 0,1 0 0 0 0,-1 0-1 0 0,1 0 1 0 0,-1 0 0 0 0,1 0 0 0 0,0 0 0 0 0,-1 0 0 0 0,1 0 0 0 0,-1 0 0 0 0,1 0-1 0 0,-1 1 1 0 0,1-1 0 0 0,-1 0 0 0 0,1 0 0 0 0,-1 0 0 0 0,1 1 0 0 0,-1-1-1 0 0,1 0 1 0 0,-1 0 0 0 0,1 1 0 0 0,-1-1 0 0 0,1 0 0 0 0,-1 1 0 0 0,0-1 0 0 0,1 1-1 0 0,-1-1 1 0 0,0 1 0 0 0,1-1 0 0 0,-1 1 0 0 0,0-1 0 0 0,1 1 0 0 0,-1-1 0 0 0,0 1-1 0 0,0-1 1 0 0,0 1 0 0 0,0-1 0 0 0,1 1 0 0 0,-1-1 0 0 0,0 1 0 0 0,0-1 0 0 0,0 1-1 0 0,0 0 1 0 0,0-1 0 0 0,0 1 0 0 0,0-1 0 0 0,-1 1 9 0 0,3 46-122 0 0,-2-41 106 0 0,0 11-4 0 0,-2-12 18 0 0,1 0 1 0 0,1 0-1 0 0,-1 0 0 0 0,1 1 0 0 0,0-1 1 0 0,0 0-1 0 0,0 0 0 0 0,1 1 0 0 0,0-1 0 0 0,0 0 1 0 0,0 0-1 0 0,1 0 0 0 0,-1 0 0 0 0,1 0 1 0 0,0 0-1 0 0,1 0 0 0 0,-1-1 0 0 0,1 1 1 0 0,0-1-1 0 0,0 0 0 0 0,1 0 0 0 0,-1 0 0 0 0,1 0 1 0 0,0 0-1 0 0,0-1 0 0 0,0 0 0 0 0,0 0 1 0 0,4 2 1 0 0,1-2 52 0 0,0-1 1 0 0,0 0 0 0 0,1 0 0 0 0,-1-1 0 0 0,1 0 0 0 0,-1-1-1 0 0,1 0 1 0 0,-1 0 0 0 0,1-1 0 0 0,-1 0 0 0 0,0-1 0 0 0,1 0-1 0 0,-1-1 1 0 0,0 0 0 0 0,0 0 0 0 0,0-1 0 0 0,-1 0 0 0 0,1 0-1 0 0,-1-1 1 0 0,0 0 0 0 0,0-1 0 0 0,-1 0 0 0 0,1 0-1 0 0,-1 0 1 0 0,-1-1 0 0 0,1 0 0 0 0,-1 0 0 0 0,0-1 0 0 0,-1 0-1 0 0,0 0 1 0 0,0 0 0 0 0,-1-1 0 0 0,0 1 0 0 0,0-1 0 0 0,-1 0-1 0 0,0-3-52 0 0,18-71 46 0 0,-16 56-2572 0 0,1 2-3936 0 0,-5 20-5479 0 0</inkml:trace>
  <inkml:trace contextRef="#ctx0" brushRef="#br0" timeOffset="30919.037">4050 2269 3129 0 0,'0'0'1675'0'0,"0"0"-324"0"0,0 0-116 0 0,0 0 78 0 0,0 0 77 0 0,0 0 6 0 0,0 0-81 0 0,0 0-96 0 0,0 0-117 0 0,0 0-133 0 0,0 0-131 0 0,17-5-124 0 0,51-14-56 0 0,28-27 1494 0 0,45-51-85 0 0,-76 25-945 0 0,-56 175-86 0 0,6 191-684 0 0,7-100-269 0 0,11-27-12 0 0,-23-154 453 0 0,-3-50 175 0 0,-5 26-799 0 0,64-238 233 0 0,-26 121-211 0 0,5 2 0 0 0,5 2 1 0 0,10-4 77 0 0,-35 97-1378 0 0,-5 68-5245 0 0,-17-23-445 0 0,-1-3-4073 0 0</inkml:trace>
  <inkml:trace contextRef="#ctx0" brushRef="#br0" timeOffset="31593.878">4895 2475 8010 0 0,'0'0'2458'0'0,"0"0"-626"0"0,0 0-368 0 0,0 0-98 0 0,0 0-104 0 0,0 0-162 0 0,0 0-192 0 0,0 0-208 0 0,0 0-184 0 0,0 0-133 0 0,0 0-119 0 0,0 0-83 0 0,0 0-50 0 0,-22 35-32 0 0,-71 111-17 0 0,53-69 53 0 0,-3 43 220 0 0,126-237 2047 0 0,-35 47-2308 0 0,2 3 0 0 0,4 1 0 0 0,15-10-94 0 0,-56 62 2 0 0,28-17-138 0 0,-33 58 36 0 0,-4 164 85 0 0,12-26-5 0 0,1-96 9 0 0,-17-68 27 0 0,0-1 32 0 0,0 0 34 0 0,0 0 38 0 0,0 0 30 0 0,0 0-12 0 0,-11-15 62 0 0,-151-154-123 0 0,129 134-158 0 0,-33-29-3292 0 0,62 59-357 0 0,2 3-2281 0 0,0 1-5275 0 0</inkml:trace>
  <inkml:trace contextRef="#ctx0" brushRef="#br0" timeOffset="32012.157">5466 2593 0 0 0,'0'0'1162'0'0,"0"0"-30"0"0,0 0 181 0 0,0 0 386 0 0,0 0 262 0 0,0 0 91 0 0,0 0-106 0 0,0 0-264 0 0,0 0-293 0 0,0 0-302 0 0,0 0-300 0 0,0 0-239 0 0,0 0-140 0 0,-3 19-82 0 0,-10 63-56 0 0,-27 30 559 0 0,29-90-756 0 0,-4 1-62 0 0,-3 7-247 0 0,13-10-3851 0 0,5-19 1380 0 0,0-1-2066 0 0,0 0-2099 0 0</inkml:trace>
  <inkml:trace contextRef="#ctx0" brushRef="#br0" timeOffset="35800.155">5880 2158 0 0 0,'0'0'315'0'0,"0"0"529"0"0,0 0 157 0 0,0 0-16 0 0,0 0-97 0 0,-2 6-15 0 0,1-1-440 0 0,-5 16 3 0 0,4-2 3778 0 0,2-18-3301 0 0,40 6 5658 0 0,-28-8-6379 0 0,-1-1 0 0 0,0 0 1 0 0,0-1-1 0 0,0-1 0 0 0,-1 1 0 0 0,1-2 0 0 0,-1 1 0 0 0,0-1 1 0 0,0-1-1 0 0,0 0 0 0 0,-1 0 0 0 0,0-1 0 0 0,0 0 0 0 0,-1-1 1 0 0,0 0-1 0 0,0 0 0 0 0,-1 0 0 0 0,0-1 0 0 0,0-1 1 0 0,-1 1-193 0 0,15-28 644 0 0,-21 37-539 0 0,0 0-24 0 0,0 0-46 0 0,0 0-38 0 0,0 0-21 0 0,0 0-36 0 0,0 15-42 0 0,0 536 1026 0 0,0-535-921 0 0,1-1 0 0 0,0 1-1 0 0,0 0 1 0 0,2-1 0 0 0,0 0 0 0 0,1 1 0 0 0,0-1-1 0 0,1-1 1 0 0,1 1 0 0 0,1 1-3 0 0,-6-15 20 0 0,0-1 0 0 0,0 1 1 0 0,0-1-1 0 0,0 1 0 0 0,0-1 0 0 0,0 1 1 0 0,0-1-1 0 0,0 0 0 0 0,0 1 0 0 0,0-1 1 0 0,0 0-1 0 0,0 0 0 0 0,0 0 0 0 0,0 0 1 0 0,0 0-1 0 0,0 0 0 0 0,0 0 0 0 0,0 0 1 0 0,0 0-1 0 0,0 0 0 0 0,0 0 0 0 0,0-1 1 0 0,0 1-1 0 0,0 0 0 0 0,0-1 0 0 0,0 1 1 0 0,0-1-1 0 0,0 1 0 0 0,0-1 1 0 0,0 0-1 0 0,0 1 0 0 0,-1-1 0 0 0,1 0 1 0 0,0 0-1 0 0,0 1 0 0 0,-1-1 0 0 0,1 0 1 0 0,-1 0-1 0 0,1 0 0 0 0,-1 0 0 0 0,1 0 1 0 0,-1 0-1 0 0,1 0 0 0 0,-1 0 0 0 0,0 0 1 0 0,1 0-1 0 0,-1 0 0 0 0,0 0 0 0 0,0 0 1 0 0,0 0-1 0 0,0 0 0 0 0,0 0 0 0 0,0 0 1 0 0,0 0-1 0 0,0 0 0 0 0,-1 0 0 0 0,1-1-20 0 0,1-1-27 0 0,42-155 571 0 0,25-55-468 0 0,-41 140-55 0 0,2 2 0 0 0,4 1 0 0 0,16-22-21 0 0,-12 4 78 0 0,-37 88-102 0 0,0 0-32 0 0,0 0-78 0 0,0 0-136 0 0,0 0-115 0 0,-20 40-4230 0 0,16-23 1517 0 0,4-5-3822 0 0,0-8-2411 0 0</inkml:trace>
  <inkml:trace contextRef="#ctx0" brushRef="#br0" timeOffset="36206.198">6550 2467 7434 0 0,'0'0'2504'0'0,"0"0"-723"0"0,0 0-234 0 0,0 0 64 0 0,0 0-18 0 0,0 0-118 0 0,0 0-288 0 0,0 0-256 0 0,0 0-222 0 0,0 0-183 0 0,0 0-122 0 0,0 0-85 0 0,-9 7-47 0 0,-27 20-12 0 0,33-25-224 0 0,1 1 1 0 0,0 0 0 0 0,0 0-1 0 0,0 0 1 0 0,0 0 0 0 0,1 0-1 0 0,-1 0 1 0 0,1 0-1 0 0,0 1 1 0 0,0-1 0 0 0,0 1-1 0 0,0-1 1 0 0,1 1 0 0 0,-1-1-1 0 0,1 1 1 0 0,0-1 0 0 0,0 1-1 0 0,0-1 1 0 0,1 1-1 0 0,-1-1 1 0 0,1 2-37 0 0,0 10 92 0 0,-1 135 169 0 0,0-87-3056 0 0,9-88-11030 0 0,-7 21 6770 0 0</inkml:trace>
  <inkml:trace contextRef="#ctx0" brushRef="#br0" timeOffset="36643.964">6453 2397 3217 0 0,'0'0'2399'0'0,"0"0"-184"0"0,0 0-140 0 0,0 0-156 0 0,0 0-246 0 0,0 0-346 0 0,0 0-406 0 0,0 0-290 0 0,0 0-123 0 0,0 0-1 0 0,0 0 50 0 0,0 0 14 0 0,0 0-18 0 0,15-6-16 0 0,50-18-20 0 0,21 18 841 0 0,-52 5-897 0 0,-25-1-391 0 0,0 1 1 0 0,0 1 0 0 0,0 0-1 0 0,1 0 1 0 0,-1 1 0 0 0,0 0 0 0 0,-1 0-1 0 0,1 1 1 0 0,0 0 0 0 0,0 1-1 0 0,-1 0 1 0 0,1 0 0 0 0,-1 1 0 0 0,0 0-1 0 0,2 1-70 0 0,-8-2 25 0 0,0 0-1 0 0,-1 1 1 0 0,1-1-1 0 0,-1 0 1 0 0,0 0 0 0 0,1 1-1 0 0,-2-1 1 0 0,1 0-1 0 0,0 1 1 0 0,-1-1-1 0 0,1 1 1 0 0,-1-1-1 0 0,0 1 1 0 0,0-1-1 0 0,-1 1 1 0 0,1-1 0 0 0,-1 1-1 0 0,1-1 1 0 0,-1 0-1 0 0,0 1 1 0 0,0-1-1 0 0,-1 0 1 0 0,1 0-1 0 0,-1 1 1 0 0,0-1-1 0 0,1 0 1 0 0,-1-1 0 0 0,0 1-1 0 0,-1 0 1 0 0,1 0-1 0 0,-1-1 1 0 0,-1 2-25 0 0,-173 158 274 0 0,176-161-277 0 0,0 0 0 0 0,0 0 0 0 0,0 0 0 0 0,0 1 0 0 0,0-1 0 0 0,0 0 0 0 0,1 0-1 0 0,-1 1 1 0 0,0-1 0 0 0,1 0 0 0 0,-1 1 0 0 0,1-1 0 0 0,-1 0 0 0 0,1 1-1 0 0,0-1 1 0 0,-1 1 0 0 0,1-1 0 0 0,0 1 0 0 0,0-1 0 0 0,0 1 0 0 0,0-1 0 0 0,0 1-1 0 0,1-1 1 0 0,-1 1 0 0 0,0-1 0 0 0,1 0 0 0 0,-1 1 0 0 0,1-1 0 0 0,-1 0-1 0 0,1 1 1 0 0,0-1 0 0 0,-1 0 0 0 0,1 1 0 0 0,0-1 0 0 0,0 0 0 0 0,0 0-1 0 0,0 0 1 0 0,0 0 0 0 0,0 0 0 0 0,0 0 0 0 0,1 0 0 0 0,-1 0 0 0 0,0-1 0 0 0,0 1-1 0 0,1 0 1 0 0,-1-1 0 0 0,0 1 0 0 0,1-1 0 0 0,-1 1 0 0 0,1-1 0 0 0,-1 0-1 0 0,1 1 1 0 0,-1-1 0 0 0,1 0 0 0 0,-1 0 0 0 0,1 0 0 0 0,-1 0 3 0 0,50 13-8 0 0,57 28 148 0 0,-107-39-113 0 0,0 1 0 0 0,0 0 0 0 0,0-1 0 0 0,0 1 1 0 0,-1 0-1 0 0,0 0 0 0 0,1 0 0 0 0,-1-1 0 0 0,0 1 1 0 0,0 0-1 0 0,0 0 0 0 0,-1 0 0 0 0,1 0 0 0 0,-1-1 0 0 0,1 1 1 0 0,-1 0-1 0 0,0-1 0 0 0,0 1 0 0 0,0 0 0 0 0,-1-1 0 0 0,1 1 1 0 0,-1-1-1 0 0,1 0 0 0 0,-1 1 0 0 0,0-1 0 0 0,0 0 0 0 0,0 0 1 0 0,0 0-1 0 0,0 0 0 0 0,0 0 0 0 0,0-1 0 0 0,-1 1-27 0 0,-15 16 121 0 0,0-1 0 0 0,-1-1-1 0 0,-1 0 1 0 0,0-2-1 0 0,-2 0 1 0 0,1-1 0 0 0,-20 7-122 0 0,36-17-19 0 0,-1-1-1 0 0,1 0 0 0 0,-1-1 0 0 0,1 1 1 0 0,-1-1-1 0 0,0 0 0 0 0,0-1 0 0 0,0 1 1 0 0,1-1-1 0 0,-1 0 0 0 0,0-1 0 0 0,0 1 1 0 0,0-1-1 0 0,1 0 0 0 0,-1-1 0 0 0,0 0 21 0 0,4 2-119 0 0,0-1-1 0 0,0 0 0 0 0,0 0 1 0 0,0-1-1 0 0,0 1 0 0 0,0 0 1 0 0,1-1-1 0 0,-1 1 0 0 0,0-1 1 0 0,1 1-1 0 0,-1-1 0 0 0,1 0 0 0 0,0 1 1 0 0,-1-1-1 0 0,1 0 0 0 0,0 0 1 0 0,0 0-1 0 0,0 0 0 0 0,1 0 1 0 0,-1 0-1 0 0,0-1 0 0 0,1 1 1 0 0,-1 0-1 0 0,1 0 0 0 0,0 0 0 0 0,0-1 1 0 0,0 1-1 0 0,0-1 120 0 0,0-24-5907 0 0,0 18-2722 0 0</inkml:trace>
  <inkml:trace contextRef="#ctx0" brushRef="#br0" timeOffset="40647.983">7835 2184 0 0 0,'0'0'1475'0'0,"0"0"320"0"0,0 0 155 0 0,0 0-27 0 0,0 0-151 0 0,0 0-227 0 0,0 0-265 0 0,5-3-240 0 0,16-9-233 0 0,-15 9-224 0 0,-25-1 2037 0 0,6 5-2229 0 0,1 0-1 0 0,-1 1 1 0 0,0 1-1 0 0,1 0 1 0 0,0 0-1 0 0,0 1 0 0 0,0 1 1 0 0,0 0-1 0 0,-6 5-390 0 0,-147 74 1466 0 0,164-83-1468 0 0,0-1-1 0 0,0 0 1 0 0,0 1 0 0 0,0-1-1 0 0,0 1 1 0 0,1-1-1 0 0,-1 1 1 0 0,0-1 0 0 0,0 1-1 0 0,1 0 1 0 0,-1-1 0 0 0,0 1-1 0 0,1 0 1 0 0,-1 0 0 0 0,1 0-1 0 0,-1-1 1 0 0,1 1 0 0 0,-1 0-1 0 0,1 0 1 0 0,0 0-1 0 0,-1 0 1 0 0,1 0 0 0 0,0 0-1 0 0,0-1 1 0 0,0 1 0 0 0,-1 0-1 0 0,1 0 1 0 0,0 0 0 0 0,0 0-1 0 0,0 0 1 0 0,1 0-1 0 0,-1 0 1 0 0,0 0 0 0 0,0 0-1 0 0,0 0 1 0 0,1 0 0 0 0,-1 0-1 0 0,0-1 1 0 0,1 1 0 0 0,-1 0-1 0 0,1 0 1 0 0,-1 0 0 0 0,1 0-1 0 0,0-1 1 0 0,-1 1-1 0 0,1 0 1 0 0,0-1 0 0 0,-1 1-1 0 0,1 0 1 0 0,0-1 0 0 0,0 1-1 0 0,0-1 3 0 0,56 20 136 0 0,9-5-29 0 0,-64-15-103 0 0,-1 0 0 0 0,1 0 1 0 0,-1 0-1 0 0,0 1 0 0 0,1-1 0 0 0,-1 1 1 0 0,0-1-1 0 0,1 1 0 0 0,-1-1 0 0 0,0 1 1 0 0,1 0-1 0 0,-1-1 0 0 0,0 1 0 0 0,0 0 1 0 0,0 0-1 0 0,0 0 0 0 0,0 0 0 0 0,0 0 1 0 0,0 0-1 0 0,0 1 0 0 0,0-1 0 0 0,-1 0 0 0 0,1 0 1 0 0,0 1-1 0 0,-1-1 0 0 0,1 0 0 0 0,-1 1 1 0 0,1-1-1 0 0,-1 0 0 0 0,0 1 0 0 0,1-1 1 0 0,-1 1-1 0 0,0-1 0 0 0,0 1 0 0 0,0-1 1 0 0,0 0-1 0 0,0 1 0 0 0,-1-1 0 0 0,1 1 0 0 0,0-1 1 0 0,-1 0-1 0 0,1 1 0 0 0,-1-1 0 0 0,1 1-4 0 0,-36 56 321 0 0,-161 123-115 0 0,188-173-192 0 0,7-6-19 0 0,-1 0 1 0 0,1 0 0 0 0,0-1-1 0 0,0 1 1 0 0,0 0-1 0 0,0 1 1 0 0,1-1 0 0 0,-1 0-1 0 0,1 1 1 0 0,-1-1-1 0 0,1 1 1 0 0,0-1-1 0 0,0 1 1 0 0,0-1 0 0 0,0 1-1 0 0,0 0 1 0 0,0-1-1 0 0,1 1 1 0 0,-1 0 0 0 0,1 0-1 0 0,0 0 1 0 0,0 0-1 0 0,0-1 1 0 0,0 1 0 0 0,1 0-1 0 0,0 2 5 0 0,2-2 15 0 0,0 0 0 0 0,0 0 0 0 0,0 0 0 0 0,0 0 0 0 0,1-1 0 0 0,-1 1 0 0 0,1-1 0 0 0,0 0 0 0 0,0 0 0 0 0,0 0 0 0 0,0-1 0 0 0,0 0 0 0 0,0 1 0 0 0,0-1 0 0 0,0 0 0 0 0,1-1 0 0 0,-1 1 0 0 0,0-1 0 0 0,1 0 0 0 0,-1 0 0 0 0,0 0 0 0 0,3-1-15 0 0,14 0 97 0 0,-1-1 1 0 0,0-1 0 0 0,0 0 0 0 0,0-2 0 0 0,0 0 0 0 0,0-1 0 0 0,4-3-98 0 0,32-57-2914 0 0,-45 40-2783 0 0,-10 19 1200 0 0,0 0-5912 0 0</inkml:trace>
  <inkml:trace contextRef="#ctx0" brushRef="#br0" timeOffset="41202.842">7708 1764 2008 0 0,'0'0'1538'0'0,"0"0"-92"0"0,0 0 137 0 0,0 0 217 0 0,0 0 42 0 0,0 0-146 0 0,0 0-273 0 0,0 0-285 0 0,0 0-203 0 0,0 0-122 0 0,0 0-86 0 0,0 0-82 0 0,-8 21-59 0 0,-27 67-45 0 0,17 25 969 0 0,15 129 353 0 0,6-179-1739 0 0,-3 0 0 0 0,-3 1 1 0 0,-2-1-1 0 0,-3 0 1 0 0,-16 58-125 0 0,4-64-115 0 0,-2-2 1 0 0,-3 0-1 0 0,-16 25 115 0 0,4-10-982 0 0,33-50-1878 0 0,26-17-11194 0 0,-15-7 9578 0 0</inkml:trace>
  <inkml:trace contextRef="#ctx0" brushRef="#br0" timeOffset="41896.433">8032 2158 552 0 0,'0'0'1099'0'0,"0"0"-424"0"0,0 0-260 0 0,0 0 158 0 0,0 0 369 0 0,0 0 390 0 0,0 0 226 0 0,0 0-62 0 0,0 0-212 0 0,0 0-214 0 0,0 0-181 0 0,0 0-115 0 0,0 0-21 0 0,27-7 10 0 0,86-22 24 0 0,-10-20 1463 0 0,-76 31-1630 0 0,-18 12-360 0 0,1 0-1 0 0,-1-1 1 0 0,0 0 0 0 0,-1 0 0 0 0,0-1 0 0 0,0-1-1 0 0,0 1 1 0 0,-1-1 0 0 0,0 0 0 0 0,-1-1-1 0 0,0 1 1 0 0,-1-1 0 0 0,0 0 0 0 0,0-1 0 0 0,2-9-260 0 0,-94 459 1140 0 0,76-380-1168 0 0,3 0 0 0 0,3 1 0 0 0,2-1 0 0 0,3 29 28 0 0,0-83-8 0 0,1-1 0 0 0,0 1 0 0 0,-1-1 0 0 0,2 1 0 0 0,-1-1 0 0 0,0 1 0 0 0,1-1 0 0 0,0 0 0 0 0,0 0 0 0 0,0 0 0 0 0,1 0 0 0 0,-1 0 0 0 0,1 0 0 0 0,0 0 0 0 0,3 2 8 0 0,-4-5-3 0 0,-1-1-3 0 0,0 0 27 0 0,-1 0 30 0 0,11-19 269 0 0,125-309 801 0 0,-81 179-971 0 0,-25 76-40 0 0,-4-2-1 0 0,-3-1 1 0 0,1-25-110 0 0,-18 47 201 0 0,-5 97-2948 0 0,-1-15-268 0 0,1-9-2877 0 0,-1-11-4971 0 0</inkml:trace>
  <inkml:trace contextRef="#ctx0" brushRef="#br0" timeOffset="42368.56">8774 2397 0 0 0,'0'0'529'0'0,"0"0"366"0"0,0 0 268 0 0,0 0 145 0 0,0 0-2 0 0,0 0-128 0 0,0 0-162 0 0,0 0-99 0 0,0 0-54 0 0,0 0-8 0 0,0 0 61 0 0,3 0 101 0 0,16-3 2553 0 0,-19 3-2437 0 0,-5-15 5970 0 0,0 15-7044 0 0,1 1-1 0 0,-1 0 1 0 0,1-1-1 0 0,0 2 0 0 0,0-1 1 0 0,-1 0-1 0 0,1 1 1 0 0,0 0-1 0 0,0 0 1 0 0,0 0-1 0 0,1 0 1 0 0,-1 1-1 0 0,0-1 1 0 0,1 1-1 0 0,0 0 1 0 0,-1 0-1 0 0,1 0 1 0 0,0 0-1 0 0,1 1 1 0 0,-2 1-59 0 0,-2 0 13 0 0,-1 1 1 0 0,1 0 0 0 0,1 1-1 0 0,-1 0 1 0 0,1-1 0 0 0,0 1-1 0 0,1 1 1 0 0,0-1 0 0 0,0 1-1 0 0,0 0 1 0 0,1 0 0 0 0,0 0-1 0 0,1 0 1 0 0,0 0-1 0 0,0 1 1 0 0,1-1 0 0 0,0 1-1 0 0,0-1 1 0 0,1 1 0 0 0,0-1-1 0 0,1 6-13 0 0,2-9 6 0 0,-1-1 0 0 0,2 1 0 0 0,-1-1-1 0 0,0 0 1 0 0,1 0 0 0 0,0 0 0 0 0,-1-1-1 0 0,2 0 1 0 0,-1 1 0 0 0,0-1 0 0 0,1 0-1 0 0,-1-1 1 0 0,1 1 0 0 0,0-1-1 0 0,0 0 1 0 0,0 0 0 0 0,0-1 0 0 0,0 1-1 0 0,0-1 1 0 0,0 0 0 0 0,1-1 0 0 0,-1 1-1 0 0,2-1-5 0 0,17 2 36 0 0,-1 0-1 0 0,1-2 0 0 0,-1 0 1 0 0,1-2-1 0 0,-1 0 0 0 0,1-2 1 0 0,-1-1-1 0 0,17-5-35 0 0,49-29-5937 0 0,-79 34-2649 0 0,1 2-2531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5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88 4441 0 0,'0'0'2382'0'0,"0"0"-887"0"0,0 0-528 0 0,0 0-159 0 0,0 0 4 0 0,0 0 62 0 0,0 0-10 0 0,0 0-111 0 0,0 0-113 0 0,0 0-162 0 0,-11 37-150 0 0,-33 120-101 0 0,14-19 39 0 0,4 1-110 0 0,10-49-68 0 0,-4 0 0 0 0,-24 65-88 0 0,16-92 354 0 0,28-63-82 0 0,17-85 904 0 0,104-257-261 0 0,17-116-355 0 0,-134 439-482 0 0,0 1 148 0 0,-3 25 19 0 0,-4 116 39 0 0,0-71-223 0 0,2 0 0 0 0,2-1 0 0 0,2 1 1 0 0,3-1-1 0 0,7 32-61 0 0,-10-70 14 0 0,0 0 1 0 0,1 0-1 0 0,0 0 0 0 0,1-1 0 0 0,1 0 1 0 0,0 0-1 0 0,0 0 0 0 0,1-1 1 0 0,1 1-1 0 0,0-2 0 0 0,0 1 0 0 0,1-1 1 0 0,0-1-1 0 0,4 3-14 0 0,-10-11 66 0 0,0 1 0 0 0,0-1-1 0 0,0 0 1 0 0,1 1 0 0 0,-1-1 0 0 0,0-1-1 0 0,1 1 1 0 0,-1 0 0 0 0,1-1 0 0 0,-1 0-1 0 0,1 0 1 0 0,-1 0 0 0 0,1 0 0 0 0,-1 0 0 0 0,1-1-1 0 0,-1 0 1 0 0,1 1 0 0 0,-1-1 0 0 0,0-1-1 0 0,1 1 1 0 0,-1 0 0 0 0,0-1 0 0 0,0 0 0 0 0,0 1-1 0 0,0-1 1 0 0,0 0 0 0 0,0-1 0 0 0,-1 1-1 0 0,1 0 1 0 0,-1-1-66 0 0,69-85 1470 0 0,-50 51-1305 0 0,-1-1 0 0 0,-3 0 0 0 0,-1-2 0 0 0,-1 0 0 0 0,-3-1 0 0 0,-1 0-1 0 0,-2-1 1 0 0,-1-7-165 0 0,-6 38-26 0 0,0 0-1 0 0,0 0 1 0 0,-1-1-1 0 0,-1 1 1 0 0,0 0-1 0 0,0-1 1 0 0,-1 1-1 0 0,-1 0 1 0 0,0 0-1 0 0,-2-5 27 0 0,4 15-70 0 0,0 0 0 0 0,0 1 1 0 0,0-1-1 0 0,-1 0 0 0 0,1 1 0 0 0,0-1 0 0 0,-1 0 1 0 0,1 1-1 0 0,-1-1 0 0 0,1 0 0 0 0,-1 1 1 0 0,1-1-1 0 0,-1 1 0 0 0,1-1 0 0 0,-1 1 0 0 0,0-1 1 0 0,1 1-1 0 0,-1 0 0 0 0,1-1 0 0 0,-1 1 1 0 0,0 0-1 0 0,0-1 0 0 0,1 1 0 0 0,-1 0 0 0 0,0 0 1 0 0,0 0-1 0 0,1-1 0 0 0,-1 1 0 0 0,0 0 0 0 0,0 0 1 0 0,1 0-1 0 0,-1 0 0 0 0,0 0 0 0 0,0 0 1 0 0,1 1-1 0 0,-1-1 0 0 0,0 0 0 0 0,1 0 0 0 0,-1 1 1 0 0,0-1-1 0 0,0 0 0 0 0,1 1 0 0 0,-1-1 1 0 0,0 0-1 0 0,1 1 0 0 0,-1 0 70 0 0,-13 16-9666 0 0,11-9-1774 0 0</inkml:trace>
  <inkml:trace contextRef="#ctx0" brushRef="#br0" timeOffset="301.635">1192 387 4913 0 0,'0'0'3643'0'0,"0"0"-1994"0"0,0 0-692 0 0,0 0-4 0 0,0 0 72 0 0,-22 35-2 0 0,-66 110-135 0 0,52-62 130 0 0,35-71-876 0 0,0-8-64 0 0,0 1-1 0 0,0 1 0 0 0,1-1 0 0 0,0 0 0 0 0,-1 0 0 0 0,2 0 1 0 0,-1 0-1 0 0,1 0 0 0 0,-1 0 0 0 0,1 0 0 0 0,1 0 0 0 0,-1 0 1 0 0,1-1-1 0 0,0 1 0 0 0,0 0 0 0 0,0-1 0 0 0,1 1 0 0 0,-1-1 1 0 0,1 0-1 0 0,0 0 0 0 0,0 0 0 0 0,1 0 0 0 0,-1 0 0 0 0,1-1 1 0 0,0 1-1 0 0,0-1 0 0 0,0 0 0 0 0,0-1 0 0 0,1 1 0 0 0,-1-1 1 0 0,1 1-1 0 0,-1-1 0 0 0,1 0 0 0 0,0-1 0 0 0,0 0 0 0 0,2 1-77 0 0,3-1 184 0 0,0 0 0 0 0,0 0 0 0 0,0-1 0 0 0,0-1-1 0 0,0 0 1 0 0,0 0 0 0 0,0-1 0 0 0,0 0 0 0 0,0-1-1 0 0,-1 0 1 0 0,1-1 0 0 0,-1 1 0 0 0,0-2 0 0 0,0 0-1 0 0,0 0 1 0 0,-1 0 0 0 0,1-1 0 0 0,-1 0 0 0 0,-1-1-1 0 0,1 1 1 0 0,-1-2 0 0 0,0 1 0 0 0,-1-1 0 0 0,0 0-1 0 0,0 0 1 0 0,-1-1 0 0 0,0 0 0 0 0,0 0 0 0 0,-1 0-1 0 0,0 0 1 0 0,-1-1 0 0 0,0 1 0 0 0,0-1 0 0 0,-1-1-184 0 0,0 0-3 0 0,-1 0 1 0 0,-1 0 0 0 0,0 0 0 0 0,0 0 0 0 0,-1 0-1 0 0,-1 0 1 0 0,0 0 0 0 0,0 0 0 0 0,-1 1-1 0 0,0-1 1 0 0,-1 1 0 0 0,0 0 0 0 0,-1 0-1 0 0,0 0 1 0 0,0 0 0 0 0,-1 1 0 0 0,0 0-1 0 0,-1 0 1 0 0,0 1 0 0 0,-1-1 0 0 0,1 2-1 0 0,-2-1 1 0 0,-3-2 2 0 0,-37-19-4416 0 0,-8 14-4262 0 0,45 14-3143 0 0</inkml:trace>
  <inkml:trace contextRef="#ctx0" brushRef="#br0" timeOffset="626.124">1825 0 9402 0 0,'0'0'3702'0'0,"0"0"-1784"0"0,0 0-722 0 0,0 0-1 0 0,0 0 71 0 0,0 0-74 0 0,0 0-217 0 0,0 0-284 0 0,0 0-185 0 0,0 0-87 0 0,0 0 8 0 0,0 0-52 0 0,0 0-65 0 0,-1 33-24 0 0,-6 103-77 0 0,6 97 194 0 0,29 7-400 0 0,-7-109-1425 0 0,-22-115-1878 0 0,-13-13-10641 0 0,9-3 8129 0 0</inkml:trace>
  <inkml:trace contextRef="#ctx0" brushRef="#br0" timeOffset="1102.86">1547 383 7954 0 0,'0'0'2563'0'0,"0"0"-971"0"0,0 0-561 0 0,0 0-67 0 0,0 0 51 0 0,0 0-28 0 0,0 0-133 0 0,0 0-169 0 0,0 0-173 0 0,0 0-134 0 0,0 0-101 0 0,34 4-116 0 0,103 14-58 0 0,-38 0-16 0 0,174 26-173 0 0,-257-39 269 0 0,1-2-1 0 0,-1 0 1 0 0,0 0 0 0 0,1-1-1 0 0,0-2 1 0 0,-1 1-1 0 0,1-2 1 0 0,2 0-183 0 0,-11-2 240 0 0,1 0 0 0 0,0 0 0 0 0,-1-1 0 0 0,0 0 0 0 0,0-1 0 0 0,0 0 0 0 0,0 0 0 0 0,-1 0 0 0 0,0-1 0 0 0,0 0 0 0 0,0-1 0 0 0,-1 1 0 0 0,0-1 0 0 0,0-1 0 0 0,-1 1 1 0 0,3-5-241 0 0,-5 9 27 0 0,0-1 0 0 0,0 1 0 0 0,-1-1 0 0 0,1 1 0 0 0,-1-1 0 0 0,0 0 0 0 0,0 0 0 0 0,-1 0 0 0 0,1 0 0 0 0,-1 0 0 0 0,0-1 0 0 0,0 1 1 0 0,0 0-1 0 0,0-1 0 0 0,-1 1 0 0 0,0 0 0 0 0,0-1 0 0 0,0 1 0 0 0,0-1 0 0 0,-1 1 0 0 0,1 0 0 0 0,-1-1 0 0 0,0 1 0 0 0,-1 0 0 0 0,1 0 1 0 0,-1 0-1 0 0,0 0 0 0 0,0 0 0 0 0,0 0 0 0 0,0 0 0 0 0,-1 0 0 0 0,1 1 0 0 0,-1 0 0 0 0,0-1 0 0 0,0 1 0 0 0,0 0 0 0 0,-1 0 0 0 0,1 1 1 0 0,-1-1-1 0 0,0 1 0 0 0,1-1 0 0 0,-1 1 0 0 0,0 0 0 0 0,0 1 0 0 0,0-1 0 0 0,-2 0-27 0 0,-3 1-11 0 0,1 1-1 0 0,-1-1 1 0 0,0 1-1 0 0,0 0 1 0 0,1 1-1 0 0,-1 0 1 0 0,0 1-1 0 0,1-1 0 0 0,0 2 1 0 0,-1-1-1 0 0,1 1 1 0 0,0 0-1 0 0,0 1 1 0 0,0 0-1 0 0,1 0 1 0 0,-1 1-1 0 0,1 0 1 0 0,0 0-1 0 0,0 1 1 0 0,1 0-1 0 0,0 0 1 0 0,0 0-1 0 0,0 1 1 0 0,1 0-1 0 0,0 0 1 0 0,-4 7 11 0 0,-3 7-33 0 0,0 0 0 0 0,1 2 0 0 0,2-1 0 0 0,0 1 0 0 0,1 1 0 0 0,2-1 0 0 0,0 1 0 0 0,-2 24 33 0 0,6-41-5 0 0,0 0 0 0 0,1 0-1 0 0,0 0 1 0 0,1 0 0 0 0,-1 0-1 0 0,1-1 1 0 0,0 1 0 0 0,1 0-1 0 0,0 0 1 0 0,0 0 0 0 0,0 0-1 0 0,1 0 1 0 0,0-1 0 0 0,1 1-1 0 0,-1-1 1 0 0,1 1 0 0 0,0-1-1 0 0,1 0 1 0 0,0 0 0 0 0,-1-1-1 0 0,2 1 1 0 0,-1-1 0 0 0,1 1-1 0 0,0-2 1 0 0,0 1 0 0 0,0 0-1 0 0,1-1 6 0 0,12 5-4 0 0,0-2-1 0 0,0 0 0 0 0,1-1 0 0 0,0-1 0 0 0,0 0 0 0 0,1-2 1 0 0,-1 0-1 0 0,1-1 0 0 0,-1-1 0 0 0,1-1 0 0 0,0-1 0 0 0,5-1 5 0 0,16 2-107 0 0,43-11-713 0 0,-48 3-2101 0 0,-3 1-4394 0 0,-17 3-4501 0 0</inkml:trace>
  <inkml:trace contextRef="#ctx0" brushRef="#br0" timeOffset="4890.204">1 1064 104 0 0,'0'0'1800'0'0,"0"0"-1021"0"0,0 0-139 0 0,0 0 466 0 0,0 0 286 0 0,0 0 193 0 0,33 0 64 0 0,109-1-90 0 0,171-28 4052 0 0,211-70-2094 0 0,-365 69-3112 0 0,1 7 0 0 0,1 6-1 0 0,74 6-404 0 0,-165 11-30 0 0,-1 3 0 0 0,0 3 0 0 0,0 2 0 0 0,17 8 30 0 0,37-1-2548 0 0,-93-26-1917 0 0,-18 4-531 0 0,-3 3-3831 0 0</inkml:trace>
  <inkml:trace contextRef="#ctx0" brushRef="#br0" timeOffset="5367.529">2954 269 5089 0 0,'0'0'2047'0'0,"0"0"-264"0"0,0 0-82 0 0,0 0-34 0 0,0 0-63 0 0,0 0-220 0 0,0 0-306 0 0,0 0-258 0 0,0 0-185 0 0,0 0-124 0 0,0 0-74 0 0,0 0-22 0 0,0 0-47 0 0,-14 13-53 0 0,-39 39-49 0 0,35-22 253 0 0,18-29-491 0 0,0-1-9 0 0,0 0 17 0 0,17-1 921 0 0,47-53 1409 0 0,-80 50 32 0 0,4 4-8829 0 0,9 0-1230 0 0,4 0-3562 0 0</inkml:trace>
  <inkml:trace contextRef="#ctx0" brushRef="#br0" timeOffset="5827.675">2937 637 8874 0 0,'0'0'1407'0'0,"0"0"-292"0"0,0 0 104 0 0,0 0 273 0 0,0 0 152 0 0,0 0-149 0 0,0 0-370 0 0,0 0-375 0 0,0 0-253 0 0,0 0-128 0 0,0 0-60 0 0,0 0-29 0 0,0 0-17 0 0,-3 6 4 0 0,-9 19-18 0 0,12-24-227 0 0,0-1-1 0 0,0 1 0 0 0,1 0 1 0 0,-1 0-1 0 0,0 0 1 0 0,1-1-1 0 0,-1 1 1 0 0,0 0-1 0 0,1 0 0 0 0,-1-1 1 0 0,1 1-1 0 0,-1 0 1 0 0,1-1-1 0 0,0 1 0 0 0,-1 0 1 0 0,1-1-1 0 0,0 1 1 0 0,-1-1-1 0 0,1 1 1 0 0,0-1-1 0 0,0 0 0 0 0,-1 1 1 0 0,1-1-1 0 0,0 0 1 0 0,0 1-1 0 0,0-1 0 0 0,0 0 1 0 0,-1 0-1 0 0,1 0 1 0 0,0 0-1 0 0,0 0 1 0 0,0 0-1 0 0,0 0 0 0 0,0 0 1 0 0,0 0-1 0 0,-1 0 1 0 0,1 0-1 0 0,0 0 1 0 0,0-1-1 0 0,0 1 0 0 0,0 0 1 0 0,-1-1-1 0 0,1 1 1 0 0,0-1-1 0 0,0 1 0 0 0,-1-1 1 0 0,1 1-1 0 0,0-1 1 0 0,-1 1-1 0 0,1-2-21 0 0,13-5 209 0 0,-7 4 944 0 0,-19 10-457 0 0,-51 52-393 0 0,63-59-320 0 0,1 0 0 0 0,-1 0 0 0 0,0 0 0 0 0,0 0 0 0 0,1 0 1 0 0,-1 0-1 0 0,0 1 0 0 0,1-1 0 0 0,-1 0 0 0 0,0 0 0 0 0,0 0 1 0 0,1 0-1 0 0,-1 0 0 0 0,0 0 0 0 0,0 1 0 0 0,1-1 0 0 0,-1 0 1 0 0,0 0-1 0 0,0 0 0 0 0,0 1 0 0 0,1-1 0 0 0,-1 0 0 0 0,0 0 0 0 0,0 0 1 0 0,0 1-1 0 0,0-1 0 0 0,1 0 0 0 0,-1 0 0 0 0,0 1 0 0 0,0-1 1 0 0,0 0-1 0 0,0 1 0 0 0,0-1 0 0 0,0 0 0 0 0,0 0 0 0 0,0 1 1 0 0,0-1-1 0 0,0 0 0 0 0,0 1 0 0 0,0-1 0 0 0,0 0 0 0 0,0 0 1 0 0,0 1-1 0 0,0-1 0 0 0,0 0 0 0 0,0 1 0 0 0,-1-1 0 0 0,1 0 17 0 0,29-11-1705 0 0,-12-2-1874 0 0,-9 6-1815 0 0,0 2-6426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40 4449 0 0,'0'0'2538'0'0,"0"0"-690"0"0,0 0-223 0 0,0 0 127 0 0,0 0 98 0 0,0 0-46 0 0,0 0-226 0 0,0 0-315 0 0,0 0-294 0 0,0 0-230 0 0,0 0-151 0 0,0 0-130 0 0,0 0-66 0 0,-14-8-46 0 0,-49-20-28 0 0,60 27-279 0 0,-1 0 1 0 0,1 1 0 0 0,-1-1-1 0 0,1 1 1 0 0,-1 0-1 0 0,1 0 1 0 0,0 0 0 0 0,-1 0-1 0 0,1 1 1 0 0,-1-1 0 0 0,1 1-1 0 0,-1 0 1 0 0,1 0-1 0 0,0 0 1 0 0,0 0 0 0 0,-1 1-1 0 0,1 0 1 0 0,0-1-1 0 0,-2 2-39 0 0,-6 3 132 0 0,-8 2-52 0 0,1 0 1 0 0,0 0-1 0 0,0 2 1 0 0,1 0-1 0 0,0 2 1 0 0,1-1-1 0 0,0 2 1 0 0,1 0-1 0 0,1 1 0 0 0,0 0 1 0 0,1 2-1 0 0,0-1 1 0 0,1 1-1 0 0,1 1 1 0 0,1 0-1 0 0,0 1 0 0 0,1 0 1 0 0,1 0-1 0 0,-5 18-80 0 0,11-31 2 0 0,1-1 0 0 0,-1 1 0 0 0,1 0 0 0 0,0 0 0 0 0,0 0 0 0 0,1 0 0 0 0,0 0 0 0 0,-1 0 0 0 0,2 0 0 0 0,-1 0 0 0 0,1 0 0 0 0,-1 0 0 0 0,1 0 0 0 0,1 0 0 0 0,-1 0 0 0 0,1 0 0 0 0,0 0 0 0 0,0-1 0 0 0,0 1 0 0 0,0-1 0 0 0,1 1 0 0 0,0-1 0 0 0,0 0 0 0 0,0 0 0 0 0,0 0 0 0 0,1-1 0 0 0,0 1 0 0 0,0-1 0 0 0,-1 0 0 0 0,2 0 0 0 0,-1 0 0 0 0,3 1-2 0 0,7-1 65 0 0,-1 0-1 0 0,1-1 1 0 0,0-1-1 0 0,1 0 1 0 0,-1-1-1 0 0,0 0 1 0 0,0-1 0 0 0,0-1-1 0 0,0 0 1 0 0,0-1-1 0 0,-1-1 1 0 0,1 0-1 0 0,-1 0 1 0 0,0-2-1 0 0,0 1 1 0 0,0-2-1 0 0,-1 0 1 0 0,0 0-1 0 0,0-1 1 0 0,-1-1-1 0 0,0 0 1 0 0,0 0-1 0 0,-1-1 1 0 0,0 0-1 0 0,-1-1 1 0 0,6-9-65 0 0,131-174 248 0 0,-115 146-217 0 0,-31 69-117 0 0,-6 0 93 0 0,1 1-1 0 0,2 0 0 0 0,0 0 0 0 0,1 0 0 0 0,1 1 0 0 0,1-1 0 0 0,1 8-6 0 0,2-22-91 0 0,0 0 1 0 0,1 0-1 0 0,0 0 0 0 0,0 0 1 0 0,0-1-1 0 0,1 0 0 0 0,0 1 1 0 0,0-2-1 0 0,1 1 0 0 0,0-1 1 0 0,0 0-1 0 0,1 0 0 0 0,-1 0 0 0 0,1-1 1 0 0,1 0-1 0 0,-1-1 0 0 0,1 1 1 0 0,-1-2-1 0 0,9 4 91 0 0,30 1-2228 0 0,-16-8-4116 0 0,-28 0 5602 0 0,6 0-9735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5521 0 0,'0'0'6049'0'0,"0"0"-3204"0"0,0 0-1037 0 0,0 0 21 0 0,0 0 25 0 0,0 0-159 0 0,0 0-335 0 0,0 0-384 0 0,0 0-305 0 0,0 0-196 0 0,0 0-147 0 0,0 0-76 0 0,0 0-45 0 0,-10 4-39 0 0,-83 55 292 0 0,88-56-461 0 0,1 1 0 0 0,0 1 1 0 0,0-1-1 0 0,0 1 0 0 0,1-1 1 0 0,-1 1-1 0 0,1 0 1 0 0,0 0-1 0 0,0 1 0 0 0,1-1 1 0 0,0 0-1 0 0,0 1 0 0 0,0 0 1 0 0,0-1-1 0 0,1 1 0 0 0,0 0 1 0 0,0 0-1 0 0,1 0 1 0 0,0 0-1 0 0,0 0 0 0 0,0 0 1 0 0,0 0-1 0 0,2 1 1 0 0,-1-3-2 0 0,0-1-1 0 0,0 0 1 0 0,1 0-1 0 0,0 1 1 0 0,0-1-1 0 0,0-1 1 0 0,0 1-1 0 0,0 0 1 0 0,0 0-1 0 0,1-1 1 0 0,-1 1 0 0 0,1-1-1 0 0,0 0 1 0 0,0 0-1 0 0,-1 0 1 0 0,1 0-1 0 0,1 0 1 0 0,-1-1-1 0 0,0 1 1 0 0,0-1-1 0 0,1 0 1 0 0,-1 0 0 0 0,1 0-1 0 0,-1 0 1 0 0,1-1 2 0 0,95 7-39 0 0,-83-7 2 0 0,61-22-1307 0 0,-48 4-6436 0 0,-20 14-4105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262 406 0 0 0,'0'0'316'0'0,"0"0"782"0"0,0 0 353 0 0,0 0 257 0 0,0 0 206 0 0,0 0 53 0 0,0 0-167 0 0,0 0-222 0 0,0 0-246 0 0,0 0-228 0 0,0 0-185 0 0,10-6-143 0 0,28-16-94 0 0,-37 22-563 0 0,0 0 1 0 0,-1 0-1 0 0,1 1 0 0 0,-1-1 1 0 0,1 0-1 0 0,0 0 0 0 0,-1 0 1 0 0,1 0-1 0 0,-1-1 1 0 0,1 1-1 0 0,0 0 0 0 0,-1 0 1 0 0,1 0-1 0 0,-1 0 0 0 0,1-1 1 0 0,0 1-1 0 0,-1 0 0 0 0,1 0 1 0 0,-1-1-1 0 0,1 1 1 0 0,-1-1-1 0 0,1 1 0 0 0,-1 0 1 0 0,0-1-1 0 0,1 1 0 0 0,-1-1 1 0 0,1 1-1 0 0,-1-1 0 0 0,0 1 1 0 0,1-1-1 0 0,-1 1 1 0 0,0-1-1 0 0,0 1 0 0 0,1-1 1 0 0,-1 0-1 0 0,0 1 0 0 0,0-1 1 0 0,0 1-1 0 0,0-1 0 0 0,0 0 1 0 0,0 1-1 0 0,0-1 1 0 0,0 1-1 0 0,0-1 0 0 0,0 0 1 0 0,0 1-1 0 0,0-1 0 0 0,0 1 1 0 0,0-1-1 0 0,-1 0 0 0 0,1 1 1 0 0,0-1-1 0 0,0 1 1 0 0,-1-1-1 0 0,1 1 0 0 0,-1-1-119 0 0,-13-4-87 0 0,-8 3 142 0 0,0 0 0 0 0,0 1-1 0 0,0 2 1 0 0,0 0 0 0 0,0 1-1 0 0,0 2 1 0 0,0 0 0 0 0,0 1-1 0 0,1 1 1 0 0,0 1 0 0 0,1 1-1 0 0,-5 3-54 0 0,23-10 2 0 0,1-1-1 0 0,-1 1 1 0 0,1 0-1 0 0,0 1 0 0 0,-1-1 1 0 0,1 0-1 0 0,0 0 0 0 0,0 1 1 0 0,-1-1-1 0 0,1 0 1 0 0,0 1-1 0 0,0-1 0 0 0,1 1 1 0 0,-1 0-1 0 0,0-1 0 0 0,0 1 1 0 0,1 0-1 0 0,-1-1 1 0 0,1 1-1 0 0,0 0 0 0 0,-1-1 1 0 0,1 1-1 0 0,0 0 0 0 0,0 0 1 0 0,0 0-1 0 0,0-1 1 0 0,0 1-1 0 0,1 0 0 0 0,-1 0 1 0 0,0-1-1 0 0,1 1 1 0 0,-1 0-1 0 0,1-1 0 0 0,0 1 1 0 0,0 0-1 0 0,-1-1 0 0 0,1 1 1 0 0,0-1-1 0 0,0 1 1 0 0,0-1-1 0 0,1 0 0 0 0,-1 1 1 0 0,0-1-1 0 0,0 0 0 0 0,1 0 1 0 0,-1 0-1 0 0,1 0 1 0 0,-1 0-1 0 0,1 0 0 0 0,-1 0 1 0 0,1-1-1 0 0,0 1 0 0 0,-1 0 1 0 0,1-1-1 0 0,0 1 1 0 0,0-1-1 0 0,-1 0 0 0 0,1 0 1 0 0,0 1-1 0 0,0-1 0 0 0,-1 0 1 0 0,2-1-2 0 0,142 42 153 0 0,-45-26 22 0 0,-99-14-168 0 0,0 0 1 0 0,0 0-1 0 0,-1 0 1 0 0,1 0-1 0 0,0 0 1 0 0,-1 1-1 0 0,1-1 1 0 0,-1 0-1 0 0,1 1 1 0 0,-1-1-1 0 0,0 0 1 0 0,1 1-1 0 0,-1-1 1 0 0,0 0-1 0 0,0 1 1 0 0,0-1-1 0 0,0 0 1 0 0,0 1-1 0 0,0-1 1 0 0,0 1-1 0 0,-1-1 1 0 0,1 0-1 0 0,0 1 1 0 0,-1-1-1 0 0,1 0 1 0 0,-1 0-1 0 0,0 1 1 0 0,1-1-1 0 0,-1 0 1 0 0,0 0-1 0 0,0 0 0 0 0,0 0 1 0 0,1 0-1 0 0,-1 0 1 0 0,0 0-1 0 0,0 0 1 0 0,-1 0-1 0 0,1 0 1 0 0,-1 0-8 0 0,-128 106 317 0 0,-5-3-299 0 0,133-102-17 0 0,1 0-1 0 0,-1 0 1 0 0,0 0 0 0 0,0 0 0 0 0,1 0 0 0 0,-1 0 0 0 0,1 0 0 0 0,0 1 0 0 0,0-1 0 0 0,0 0 0 0 0,0 1-1 0 0,0-1 1 0 0,0 1 0 0 0,1-1 0 0 0,-1 1 0 0 0,1 0 0 0 0,-1-1 0 0 0,1 1 0 0 0,0-1 0 0 0,0 1 0 0 0,0 0-1 0 0,1-1 1 0 0,-1 1 0 0 0,1 0 0 0 0,-1-1 0 0 0,1 1 0 0 0,0-1 0 0 0,0 1 0 0 0,0-1 0 0 0,0 0 0 0 0,0 1-1 0 0,1-1 1 0 0,-1 0 0 0 0,1 0 0 0 0,0 0 0 0 0,-1 0 0 0 0,1 0 0 0 0,0 0 0 0 0,0 0 0 0 0,2 0-1 0 0,8 4 76 0 0,1 0 1 0 0,0-1-1 0 0,0 0 0 0 0,0-1 1 0 0,1-1-1 0 0,0 0 1 0 0,-1-1-1 0 0,1-1 0 0 0,0 0 1 0 0,12 0-77 0 0,-25-1-53 0 0,0 0-1 0 0,0-1 1 0 0,0 1 0 0 0,1 0 0 0 0,-1 0 0 0 0,0 0-1 0 0,0-1 1 0 0,0 1 0 0 0,0-1 0 0 0,1 1 0 0 0,-1-1 0 0 0,0 1-1 0 0,0-1 1 0 0,0 1 0 0 0,0-1 0 0 0,0 0 0 0 0,0 0-1 0 0,-1 0 1 0 0,1 1 0 0 0,0-1 0 0 0,0 0 0 0 0,0 0-1 0 0,-1 0 1 0 0,1 0 0 0 0,-1 0 0 0 0,1 0 0 0 0,0-1-1 0 0,-1 1 1 0 0,0 0 0 0 0,1 0 0 0 0,-1 0 0 0 0,0 0 0 0 0,0-1-1 0 0,1 1 1 0 0,-1-1 53 0 0,1-29-7586 0 0,-2 20 2087 0 0,1 3-5293 0 0</inkml:trace>
  <inkml:trace contextRef="#ctx0" brushRef="#br0" timeOffset="443.292">181 1 5145 0 0,'0'0'1391'0'0,"0"0"-263"0"0,0 0-27 0 0,0 0 227 0 0,0 0 295 0 0,0 0 113 0 0,0 0-78 0 0,0 0-216 0 0,0 0-274 0 0,0 0-189 0 0,0 0-146 0 0,0 0-105 0 0,-1 34-88 0 0,-4 108-55 0 0,15-53 420 0 0,4-18-302 0 0,-4 0 1 0 0,-2 1-1 0 0,-3 23-703 0 0,-19 122 433 0 0,-4 70-339 0 0,27-177-110 0 0,-41-65-142 0 0,25-65-381 0 0,0 4-3448 0 0,4 5-5863 0 0,3 7-727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2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271 248 5945 0 0,'0'0'2354'0'0,"0"0"-435"0"0,0 0-189 0 0,0 0 5 0 0,0 0-68 0 0,0 0-247 0 0,0 0-321 0 0,0 0-280 0 0,0 0-212 0 0,0 0-139 0 0,0 0-99 0 0,0 0-51 0 0,0 0-21 0 0,-20 4-6 0 0,-60 16 1 0 0,76-19-248 0 0,0 0 1 0 0,0 0 0 0 0,0 1-1 0 0,1-1 1 0 0,-1 1-1 0 0,1 0 1 0 0,-1 1 0 0 0,1-1-1 0 0,0 0 1 0 0,0 1-1 0 0,0 0 1 0 0,0 0 0 0 0,0 0-1 0 0,0 0 1 0 0,1 0-1 0 0,0 0 1 0 0,-1 1 0 0 0,1 0-45 0 0,-5 7 132 0 0,-8 10-20 0 0,1-1 0 0 0,1 2 0 0 0,1 0 1 0 0,1 0-1 0 0,1 1 0 0 0,1 1 0 0 0,2-1 0 0 0,-1 6-112 0 0,6-25-23 0 0,1 0-1 0 0,1 0 0 0 0,-1 0 1 0 0,0 0-1 0 0,1 0 0 0 0,0 0 0 0 0,0 0 1 0 0,0 0-1 0 0,1 0 0 0 0,-1 0 1 0 0,1 0-1 0 0,0 0 0 0 0,0 0 1 0 0,0 0-1 0 0,1-1 0 0 0,-1 1 1 0 0,1 0-1 0 0,0-1 0 0 0,0 1 1 0 0,0-1-1 0 0,1 0 0 0 0,-1 1 0 0 0,1-1 1 0 0,0 0-1 0 0,0-1 0 0 0,0 1 1 0 0,0 0-1 0 0,0-1 0 0 0,0 0 1 0 0,1 1-1 0 0,-1-2 0 0 0,1 1 1 0 0,0 0-1 0 0,0-1 0 0 0,-1 1 1 0 0,1-1-1 0 0,0 0 0 0 0,0 0 1 0 0,0-1-1 0 0,0 1 0 0 0,0-1 0 0 0,1 0 24 0 0,2 0-409 0 0,36-3-2978 0 0,-17-8-5381 0 0,-18 3-835 0 0</inkml:trace>
  <inkml:trace contextRef="#ctx0" brushRef="#br0" timeOffset="323.563">540 351 0 0 0,'0'0'1246'0'0,"0"0"717"0"0,0 0 265 0 0,0 0-30 0 0,0 0-196 0 0,0 0-255 0 0,0 0-363 0 0,0 0-346 0 0,-22 31-278 0 0,-66 97-220 0 0,61-71 13 0 0,27-49-439 0 0,0-5-61 0 0,1 0 0 0 0,-1 0 0 0 0,0 0 0 0 0,1-1 0 0 0,0 1 0 0 0,-1 0 1 0 0,1 0-1 0 0,0 0 0 0 0,1-1 0 0 0,-1 1 0 0 0,0 0 0 0 0,1-1 0 0 0,-1 1 0 0 0,1-1 1 0 0,0 1-1 0 0,0-1 0 0 0,0 0 0 0 0,0 0 0 0 0,0 0 0 0 0,1 0 0 0 0,-1 0 1 0 0,1-1-1 0 0,-1 1 0 0 0,1-1 0 0 0,-1 1 0 0 0,1-1 0 0 0,0 0 0 0 0,0 0 0 0 0,-1 0 1 0 0,1-1-1 0 0,0 1 0 0 0,0 0 0 0 0,3-1-53 0 0,97-8 2436 0 0,-92 5-2264 0 0,0 0 0 0 0,-1-1 0 0 0,1-1 0 0 0,-1 1 0 0 0,0-2 0 0 0,0 1 0 0 0,0-1 0 0 0,-1-1 0 0 0,0 0 0 0 0,0 0 1 0 0,-1-1-1 0 0,0 0 0 0 0,0 0 0 0 0,-1-1 0 0 0,0 0 0 0 0,0 0 0 0 0,-1-1 0 0 0,0 1 0 0 0,-1-2 0 0 0,0 1 0 0 0,-1 0 1 0 0,0-1-1 0 0,0 0 0 0 0,-1 0 0 0 0,-1 0 0 0 0,0 0 0 0 0,1-9-172 0 0,-2 17-52 0 0,-1-1 1 0 0,1 1-1 0 0,0 0 0 0 0,-1 0 0 0 0,0 0 1 0 0,0-1-1 0 0,0 1 0 0 0,0 0 1 0 0,-1 0-1 0 0,1 0 0 0 0,-1-1 1 0 0,1 1-1 0 0,-1 0 0 0 0,0 0 0 0 0,-1 0 1 0 0,1 0-1 0 0,0 0 0 0 0,-1 0 1 0 0,0 1-1 0 0,1-1 0 0 0,-1 0 1 0 0,0 1-1 0 0,0-1 0 0 0,-1 1 1 0 0,1 0-1 0 0,0 0 0 0 0,-1 0 0 0 0,0 0 1 0 0,1 0-1 0 0,-1 0 0 0 0,0 1 1 0 0,0-1-1 0 0,0 1 0 0 0,0 0 1 0 0,0 0-1 0 0,0 0 0 0 0,0 0 0 0 0,-1 1 53 0 0,-2-1-627 0 0,-5 1-1257 0 0,4 2-2281 0 0,-2 4-7238 0 0</inkml:trace>
  <inkml:trace contextRef="#ctx0" brushRef="#br0" timeOffset="792.58">921 579 6025 0 0,'0'0'2773'0'0,"0"0"-518"0"0,0 0-251 0 0,0 0-223 0 0,0 0-226 0 0,0 0-218 0 0,0 0-232 0 0,0 0-201 0 0,0 0-149 0 0,0 0-96 0 0,0 0-66 0 0,0 0-42 0 0,0 0-96 0 0,14-30-89 0 0,43-93-86 0 0,-10 43 170 0 0,-42 73-446 0 0,0-1 0 0 0,0 1 0 0 0,1 0 1 0 0,0 1-1 0 0,0-1 0 0 0,1 1 0 0 0,-1 1 1 0 0,2-1-1 0 0,-1 1 0 0 0,0 0 0 0 0,1 0 0 0 0,3 0-4 0 0,-9 5-16 0 0,-1 1-1 0 0,1 0 1 0 0,0-1 0 0 0,-1 1-1 0 0,1 0 1 0 0,0 0-1 0 0,-1 0 1 0 0,0 0-1 0 0,1 0 1 0 0,-1 1-1 0 0,1-1 1 0 0,-1 0-1 0 0,0 1 1 0 0,0-1-1 0 0,0 1 1 0 0,0-1-1 0 0,0 1 1 0 0,0-1-1 0 0,0 1 1 0 0,-1 0-1 0 0,1-1 1 0 0,-1 1-1 0 0,1 0 1 0 0,-1 0-1 0 0,1-1 1 0 0,-1 1 0 0 0,0 0-1 0 0,0 0 1 0 0,0 0-1 0 0,0 0 1 0 0,0-1-1 0 0,0 1 1 0 0,-1 0-1 0 0,1 0 1 0 0,0-1-1 0 0,-1 1 1 0 0,0 0-1 0 0,1 0 1 0 0,-2 1 16 0 0,2 7-2 0 0,0-5 22 0 0,1-1-1 0 0,-1 1 0 0 0,1-1 0 0 0,0 1 1 0 0,1-1-1 0 0,-1 1 0 0 0,1-1 0 0 0,-1 0 0 0 0,2 0 1 0 0,-1 0-1 0 0,0 0 0 0 0,1 0 0 0 0,-1 0 1 0 0,1-1-1 0 0,0 1 0 0 0,0-1 0 0 0,1 0 1 0 0,-1 0-1 0 0,1 0 0 0 0,-1 0 0 0 0,1 0 1 0 0,0-1-1 0 0,0 0 0 0 0,0 0 0 0 0,0 0 1 0 0,1 0-1 0 0,-1-1 0 0 0,1 1-19 0 0,-1-2 9 0 0,-1 0 1 0 0,1-1-1 0 0,-1 1 0 0 0,1-1 1 0 0,-1 1-1 0 0,1-1 1 0 0,-1 0-1 0 0,0-1 0 0 0,1 1 1 0 0,-1 0-1 0 0,0-1 0 0 0,0 0 1 0 0,0 0-1 0 0,0 0 0 0 0,0 0 1 0 0,0 0-1 0 0,-1 0 0 0 0,1-1 1 0 0,-1 0-1 0 0,0 1 0 0 0,0-1 1 0 0,0 0-1 0 0,0 0 1 0 0,0 0-1 0 0,0 0 0 0 0,-1 0 1 0 0,1-2-10 0 0,11-12-3304 0 0,-9 9-2238 0 0,-2 5 618 0 0,0 0-5352 0 0</inkml:trace>
  <inkml:trace contextRef="#ctx0" brushRef="#br0" timeOffset="1248.201">1830 178 2473 0 0,'0'0'3083'0'0,"0"0"-767"0"0,0 0-67 0 0,0 0 182 0 0,0 0 23 0 0,0 0-228 0 0,0 0-478 0 0,0 0-564 0 0,0 0-398 0 0,0 0-243 0 0,0 0-143 0 0,0 0-62 0 0,0 0-32 0 0,-10 2-30 0 0,-90 32 499 0 0,-14 14-148 0 0,147-34-801 0 0,-28-13 186 0 0,0-1 2 0 0,1 0 1 0 0,0 0 0 0 0,-1 0-1 0 0,1 1 1 0 0,-1 0 0 0 0,1 0-1 0 0,-1 0 1 0 0,0 1 0 0 0,1 0 0 0 0,-1 0-1 0 0,0 0 1 0 0,0 1 0 0 0,0 0-1 0 0,0-1 1 0 0,-1 2 0 0 0,1-1-1 0 0,-1 1 1 0 0,0-1 0 0 0,0 1-1 0 0,0 0 1 0 0,0 1 0 0 0,-1-1 0 0 0,1 0-1 0 0,-1 1 1 0 0,-1 0 0 0 0,3 3-15 0 0,-4 2 32 0 0,0 0 0 0 0,0 0 0 0 0,-1 0 0 0 0,0-1 1 0 0,-1 1-1 0 0,0 0 0 0 0,0 0 0 0 0,-1 0 0 0 0,-1-1 0 0 0,0 1 1 0 0,0-1-1 0 0,0 0 0 0 0,-1 1 0 0 0,-1-2 0 0 0,0 1 1 0 0,0 0-1 0 0,0-1 0 0 0,-1 0 0 0 0,0-1 0 0 0,-1 1 1 0 0,0-1-1 0 0,0 0 0 0 0,0-1 0 0 0,-1 1 0 0 0,0-2 1 0 0,0 1-1 0 0,-1-1 0 0 0,0 0 0 0 0,-4 1-32 0 0,-22 5-1240 0 0,37-47-13311 0 0,3 28 4974 0 0</inkml:trace>
  <inkml:trace contextRef="#ctx0" brushRef="#br0" timeOffset="1571.455">2248 1 5017 0 0,'0'0'4200'0'0,"0"0"-1220"0"0,0 0-717 0 0,0 0-374 0 0,0 0-219 0 0,0 0-196 0 0,0 0-192 0 0,0 0-207 0 0,0 0-164 0 0,0 0-132 0 0,0 0-134 0 0,0 36-93 0 0,-3 111-109 0 0,-15-50 151 0 0,13-69-528 0 0,0 0 0 0 0,2 1 0 0 0,2 0 0 0 0,0 0 0 0 0,2-1 0 0 0,1 7-66 0 0,21 31-1502 0 0,-22-62 1375 0 0,-1-4-4836 0 0,0 0-5277 0 0,0 0 902 0 0</inkml:trace>
  <inkml:trace contextRef="#ctx0" brushRef="#br0" timeOffset="1988.879">2042 292 11642 0 0,'0'0'1749'0'0,"0"0"-488"0"0,0 0-83 0 0,0 0 20 0 0,0 0-9 0 0,0 0-67 0 0,0 0-150 0 0,0 0-209 0 0,35-1-211 0 0,111-1-197 0 0,-117 1-356 0 0,63 2 206 0 0,-43 6-2954 0 0,-42-4-1372 0 0,-3-3-5729 0 0</inkml:trace>
  <inkml:trace contextRef="#ctx0" brushRef="#br0" timeOffset="2820.587">1289 318 0 0 0,'0'0'892'0'0,"0"0"268"0"0,0 0 178 0 0,0 0 33 0 0,0 0-60 0 0,0 0-37 0 0,0 4-80 0 0,5 24 1890 0 0,28-27 3689 0 0,-32-1-6454 0 0,0 0 2531 0 0,7-5-2210 0 0,64-152 1474 0 0,-60 113-1853 0 0,-12 44-253 0 0,0 0-2 0 0,0 0-12 0 0,0 0-3 0 0,0 0-7 0 0,0 0-8 0 0,0 0-7 0 0,0 0 1 0 0,0 0 3 0 0,0 0-4 0 0,0 0 3 0 0,0 0 14 0 0,0 0-5 0 0,0 0 12 0 0,0 0 18 0 0,0 0-4 0 0,0 0-14 0 0,0 0-9 0 0,0 0-4 0 0,0 0 9 0 0,0 0 6 0 0,0 0 10 0 0,0 0 1 0 0,0 0-8 0 0,0 0 14 0 0,0 0 6 0 0,-4 22 123 0 0,-27 47-74 0 0,-25 49-46 0 0,47-103 954 0 0,3-6-3744 0 0,4-7-8809 0 0,4-2 370 0 0</inkml:trace>
  <inkml:trace contextRef="#ctx0" brushRef="#br0" timeOffset="5958.187">2675 568 0 0 0,'0'0'248'0'0,"0"0"680"0"0,0 0 507 0 0,0 0 359 0 0,0 0 109 0 0,0 0-201 0 0,0 0-383 0 0,0 0-324 0 0,0 0-146 0 0,0 0 6 0 0,0 0 82 0 0,4 5 5302 0 0,-3-3-5915 0 0,-45 36 743 0 0,38-30-285 0 0,19-18-46 0 0,21-21 329 0 0,-34 30-893 0 0,0 1 15 0 0,0 0 16 0 0,0 0-5 0 0,0 0-15 0 0,-25 15 149 0 0,0 10-1147 0 0,25-25 343 0 0,0 0-224 0 0,0 0-356 0 0,0 0-1030 0 0,0 0-3320 0 0,0 0-5859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56 456 0 0,'0'0'2282'0'0,"0"0"-764"0"0,0 0-261 0 0,0 0 247 0 0,0 0 293 0 0,0 0 85 0 0,0 0-117 0 0,0 0-275 0 0,0 0-252 0 0,0 0-172 0 0,0 0-193 0 0,10-3-167 0 0,87-9 2615 0 0,289-17 776 0 0,-378 29-4277 0 0,12-7-2114 0 0,-20 6 1275 0 0,0 1-481 0 0,0-2-2201 0 0,0 1 1075 0 0,0 1-3296 0 0,0 0-2088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6505 0 0,'0'0'3560'0'0,"0"0"-1650"0"0,0 0-837 0 0,0 0-150 0 0,0 0 129 0 0,0 0 143 0 0,0 0 133 0 0,0 0-27 0 0,0 0-117 0 0,0 0-141 0 0,0 0-186 0 0,0 0-152 0 0,0 0-107 0 0,23 1-71 0 0,114 6 321 0 0,10-14 170 0 0,-110 4-1293 0 0,35-6-665 0 0,-26-3-6187 0 0,-39 6-2060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58 0 0 0,'0'0'1348'0'0,"0"0"567"0"0,0 0 427 0 0,0 0 119 0 0,0 0-199 0 0,0 0-449 0 0,0 0-334 0 0,0 0-205 0 0,0 0-167 0 0,1-8-123 0 0,1-25-111 0 0,-2 32-798 0 0,-1 0 0 0 0,1 0 0 0 0,-1 0 0 0 0,0 0 0 0 0,1 0 0 0 0,-1 0-1 0 0,0 0 1 0 0,0 0 0 0 0,0 1 0 0 0,0-1 0 0 0,0 0 0 0 0,0 0 0 0 0,0 1-1 0 0,0-1 1 0 0,0 1 0 0 0,0-1 0 0 0,0 1 0 0 0,0-1 0 0 0,0 1 0 0 0,-1 0-1 0 0,1-1 1 0 0,0 1 0 0 0,0 0 0 0 0,0 0 0 0 0,-1 0 0 0 0,1 0-1 0 0,0 0 1 0 0,0 0 0 0 0,0 0 0 0 0,-1 1 0 0 0,1-1 0 0 0,0 0-75 0 0,-1 0 181 0 0,-3 0-40 0 0,-11 0 137 0 0,0-1 0 0 0,0 2 1 0 0,0 0-1 0 0,0 1 0 0 0,1 1 1 0 0,-1 0-1 0 0,1 1 0 0 0,-11 5-278 0 0,10-4 61 0 0,-1 1 0 0 0,1 1-1 0 0,1 1 1 0 0,-1 0 0 0 0,1 1 0 0 0,1 1-1 0 0,0 0 1 0 0,0 1 0 0 0,1 0-1 0 0,0 1 1 0 0,1 0 0 0 0,1 1 0 0 0,0 1-1 0 0,0 0 1 0 0,2 0 0 0 0,-1 1-1 0 0,2 0 1 0 0,0 1 0 0 0,-3 9-61 0 0,10-19 14 0 0,0 0 1 0 0,0-1 0 0 0,0 1-1 0 0,1-1 1 0 0,0 1 0 0 0,0 0-1 0 0,0 0 1 0 0,1-1 0 0 0,0 1-1 0 0,0-1 1 0 0,0 1 0 0 0,1-1-1 0 0,0 1 1 0 0,0-1 0 0 0,0 0-1 0 0,0 0 1 0 0,1 0 0 0 0,0 0 0 0 0,0 0-1 0 0,1-1 1 0 0,-1 1 0 0 0,1-1-1 0 0,0 0 1 0 0,0 0 0 0 0,0 0-1 0 0,1-1 1 0 0,-1 1 0 0 0,1-1-1 0 0,0 0 1 0 0,0 0 0 0 0,0-1-1 0 0,0 0 1 0 0,1 0 0 0 0,-1 0-1 0 0,0 0 1 0 0,1-1 0 0 0,4 1-15 0 0,12 1 119 0 0,0 0 0 0 0,0-2 0 0 0,0-1 1 0 0,0 0-1 0 0,0-2 0 0 0,0 0 0 0 0,0-2 0 0 0,0 0 1 0 0,-1-1-1 0 0,0-2 0 0 0,0 0 0 0 0,0-1 1 0 0,-1-1-1 0 0,0-1 0 0 0,-1 0 0 0 0,0-2 1 0 0,-1 0-1 0 0,0-1 0 0 0,-1-1 0 0 0,0-1 1 0 0,-2 0-1 0 0,11-12-119 0 0,2-10 160 0 0,-27 67-395 0 0,-2-14 234 0 0,1-1-1 0 0,1 1 0 0 0,0 0 1 0 0,1-1-1 0 0,0 1 1 0 0,1-1-1 0 0,1 1 1 0 0,0-1-1 0 0,2-1 1 0 0,-1 1-1 0 0,2-1 1 0 0,0 1-1 0 0,0-2 0 0 0,2 1 1 0 0,-1-1-1 0 0,2-1 1 0 0,0 1-1 0 0,0-2 1 0 0,10 9 1 0 0,54 18-1564 0 0,-37-40-8592 0 0,-31-1-1813 0 0</inkml:trace>
  <inkml:trace contextRef="#ctx0" brushRef="#br0" timeOffset="2057.163">1215 142 3945 0 0,'0'0'1595'0'0,"0"0"-332"0"0,0 0 8 0 0,0 0 270 0 0,0 0 216 0 0,0 0 28 0 0,0 0-219 0 0,0 0-282 0 0,0 0-259 0 0,0 0-205 0 0,0 0-117 0 0,22-5-91 0 0,70-18-48 0 0,60 8 1739 0 0,-34 4-1325 0 0,-37 9-226 0 0,-63 3-6018 0 0,0-1-6389 0 0,-18 0 4812 0 0</inkml:trace>
  <inkml:trace contextRef="#ctx0" brushRef="#br0" timeOffset="2329.006">1353 304 6065 0 0,'0'0'1907'0'0,"0"0"-444"0"0,0 0-68 0 0,0 0 280 0 0,0 0 98 0 0,0 0-154 0 0,0 0-296 0 0,0 0-344 0 0,0 0-250 0 0,0 0-210 0 0,33 2-176 0 0,102 5-138 0 0,-5-13-362 0 0,-76-1-1189 0 0,-11 1-5469 0 0,-27 5-3790 0 0</inkml:trace>
  <inkml:trace contextRef="#ctx0" brushRef="#br0" timeOffset="31867.536">925 470 0 0 0,'0'0'1408'0'0,"0"0"158"0"0,0 0 18 0 0,0 0-46 0 0,0 0-34 0 0,0 0-111 0 0,0 0-220 0 0,0 0-238 0 0,0 0-291 0 0,0 0-246 0 0,0 0-168 0 0,1 4 2348 0 0,-3 81 1414 0 0,-62 71-3283 0 0,-46 44-735 0 0,110-200-12 0 0,0 0-6 0 0,0 0-20 0 0,0 0-21 0 0,0 0-7 0 0,19-15 439 0 0,130-194 934 0 0,-14-4-763 0 0,-128 209-519 0 0,-3 15 68 0 0,31 99 474 0 0,11 23-330 0 0,-6-63-188 0 0,-42-69 43 0 0,-1 1-1 0 0,1-1 1 0 0,-1 0-1 0 0,0 0 1 0 0,0 0-1 0 0,1 0 0 0 0,-1 0 1 0 0,0-1-1 0 0,0 1 1 0 0,0-1-1 0 0,0 0 1 0 0,0 0-1 0 0,0 0 1 0 0,0 0-1 0 0,0 0 1 0 0,0-1-1 0 0,1 1 1 0 0,-1-1-1 0 0,0 0 1 0 0,0 0-1 0 0,0 0 1 0 0,1 0-1 0 0,-1 0 1 0 0,0-1-1 0 0,1 1 1 0 0,-1-1-66 0 0,-22-3 288 0 0,-82-18-273 0 0,35-16-417 0 0,61 5-2354 0 0,11 29 1808 0 0,0-3-1232 0 0,2 2-4636 0 0,0 2-4250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78 2240 0 0,'0'0'2929'0'0,"0"0"-1213"0"0,0 0-506 0 0,0 0 52 0 0,0 0 134 0 0,0 0 51 0 0,0 0-44 0 0,0 0-203 0 0,0 0-241 0 0,0 0-228 0 0,0 0-142 0 0,0 0-67 0 0,0 0-45 0 0,-24 11-23 0 0,-76 32-30 0 0,-4 24 1003 0 0,57-29-795 0 0,47-36-618 0 0,1-1 1 0 0,0 1 0 0 0,0-1-1 0 0,0 0 1 0 0,0 1-1 0 0,0-1 1 0 0,0 0-1 0 0,0 0 1 0 0,1 1-1 0 0,-1-1 1 0 0,0 0 0 0 0,1 0-1 0 0,-1 0 1 0 0,0-1-1 0 0,1 1 1 0 0,-1 0-1 0 0,1-1 1 0 0,0 1-1 0 0,-1-1 1 0 0,1 1 0 0 0,-1-1-1 0 0,1 1 1 0 0,0-1-1 0 0,-1 0 1 0 0,1 0-1 0 0,0 0 1 0 0,0 0 0 0 0,-1 0-1 0 0,1-1 1 0 0,-1 1-1 0 0,1 0-14 0 0,4 0 86 0 0,25 4 191 0 0,73 22 525 0 0,-101-22-743 0 0,0 1-1 0 0,-1-1 0 0 0,0 1 1 0 0,0 0-1 0 0,0 0 1 0 0,0-1-1 0 0,0 1 0 0 0,-1 1 1 0 0,0-1-1 0 0,0 0 1 0 0,-1 0-1 0 0,1 0 1 0 0,-1 0-1 0 0,0 1 0 0 0,-1-1 1 0 0,1 0-1 0 0,-1 0 1 0 0,0 0-1 0 0,0 1 0 0 0,-1-1 1 0 0,1-1-1 0 0,-1 1 1 0 0,0 0-1 0 0,-1 0 0 0 0,1-1 1 0 0,-1 1-1 0 0,0-1 1 0 0,0 1-1 0 0,0-1 1 0 0,-1 0-59 0 0,-12 17 28 0 0,-1-1 1 0 0,-1 0 0 0 0,0-1 0 0 0,-2-1 0 0 0,0-1-1 0 0,-1-1 1 0 0,0-1 0 0 0,-1-1 0 0 0,-1 0 0 0 0,-11 3-29 0 0,-24 2-1443 0 0,61-34-1010 0 0,83-84-6485 0 0,-63 77 3697 0 0,-8 7-1359 0 0</inkml:trace>
  <inkml:trace contextRef="#ctx0" brushRef="#br0" timeOffset="171.35">681 1 5361 0 0,'0'0'2159'0'0,"0"0"-686"0"0,0 0-125 0 0,0 0 375 0 0,0 0 309 0 0,0 0 41 0 0,0 0-340 0 0,0 0-454 0 0,0 0-298 0 0,0 0-168 0 0,-4 37-98 0 0,-14 117-108 0 0,-26-10 522 0 0,37-121-1090 0 0,1 0 0 0 0,1 1-1 0 0,2 0 1 0 0,0-1 0 0 0,1 1-1 0 0,1 0 1 0 0,2 0 0 0 0,1 15-39 0 0,14 12-1535 0 0,-14-50 1257 0 0,-2-1-3967 0 0,0 0-4471 0 0,0 0-246 0 0</inkml:trace>
  <inkml:trace contextRef="#ctx0" brushRef="#br0" timeOffset="376.453">364 329 11779 0 0,'0'0'1753'0'0,"0"0"-577"0"0,0 0-119 0 0,0 0 194 0 0,0 0 42 0 0,0 0-127 0 0,0 0-221 0 0,0 0-191 0 0,35 0-138 0 0,108-1-99 0 0,-19-6 389 0 0,12-12-2178 0 0,-111 13-5354 0 0,-24 6 5805 0 0,9-4-10672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7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74 0 0 0,'7'-6'620'0'0,"0"1"-343"0"0,25-21 1277 0 0,-15 4 3903 0 0,-15 8 3539 0 0,-15 13-7030 0 0,8 1-2391 0 0,-2 2 490 0 0,0 0 0 0 0,0 0-1 0 0,1 1 1 0 0,-1 0 0 0 0,1 0-1 0 0,-1 0 1 0 0,1 1 0 0 0,0 0 0 0 0,0 0-1 0 0,1 0 1 0 0,0 1 0 0 0,-1 0-1 0 0,1 0 1 0 0,1 0 0 0 0,-3 3-65 0 0,-9 8 139 0 0,14-14-121 0 0,-15 13 75 0 0,0 0-1 0 0,1 1 1 0 0,1 1 0 0 0,0 1 0 0 0,2 0 0 0 0,0 1 0 0 0,0 0 0 0 0,2 1-1 0 0,-5 13-92 0 0,13-28 33 0 0,1 0-1 0 0,1 0 1 0 0,-1 0-1 0 0,1 0 0 0 0,0 1 1 0 0,0-1-1 0 0,0 0 0 0 0,1 1 1 0 0,0-1-1 0 0,0 0 1 0 0,0 1-1 0 0,1-1 0 0 0,0 0 1 0 0,0 1-1 0 0,0-1 0 0 0,0 0 1 0 0,1 0-1 0 0,0 0 1 0 0,0 0-1 0 0,1 0 0 0 0,-1 0 1 0 0,1-1-1 0 0,0 1 1 0 0,0-1-1 0 0,1 1 0 0 0,-1-1 1 0 0,1-1-1 0 0,0 1 0 0 0,0 0 1 0 0,0-1-1 0 0,0 0 1 0 0,3 2-33 0 0,2-1 10 0 0,1-1 1 0 0,0 1 0 0 0,1-1 0 0 0,-1-1 0 0 0,0 0 0 0 0,1-1 0 0 0,-1 0-1 0 0,1 0 1 0 0,0-1 0 0 0,-1 0 0 0 0,1-1 0 0 0,-1-1 0 0 0,6-1-11 0 0,79-35-2671 0 0,-58 17-1007 0 0,-4 3-4133 0 0,-19 10 385 0 0</inkml:trace>
  <inkml:trace contextRef="#ctx0" brushRef="#br0" timeOffset="314.547">544 155 0 0 0,'0'0'1238'0'0,"0"0"150"0"0,0 0 204 0 0,0 0 226 0 0,0 0 124 0 0,-12 33-110 0 0,-37 103-242 0 0,38-72 376 0 0,14-58-1640 0 0,0 0-143 0 0,0 0-1 0 0,0-1 0 0 0,0 0 1 0 0,1 0-1 0 0,0 0 0 0 0,0 0 1 0 0,0-1-1 0 0,1 1 0 0 0,-1-1 1 0 0,1 0-1 0 0,0 0 0 0 0,0-1 1 0 0,1 1-1 0 0,-1-1 0 0 0,1-1 1 0 0,-1 1-1 0 0,1-1 0 0 0,0 0 1 0 0,0 0-1 0 0,0 0 0 0 0,0-1 1 0 0,0 0-1 0 0,0 0 0 0 0,1-1 1 0 0,-1 0-1 0 0,0 0 0 0 0,0 0 1 0 0,1-1-1 0 0,-1 1 0 0 0,0-2 1 0 0,0 1-1 0 0,0-1 0 0 0,0 0 1 0 0,0 0-1 0 0,0 0 0 0 0,-1-1 1 0 0,1 0-1 0 0,-1 0 0 0 0,0-1 1 0 0,0 1-1 0 0,0-1 0 0 0,0 0 1 0 0,3-4-183 0 0,0 2 139 0 0,-1-1 0 0 0,0 0 0 0 0,0 0 0 0 0,0-1 0 0 0,-1 1 0 0 0,0-2 0 0 0,0 1 0 0 0,-1-1 0 0 0,0 1 0 0 0,-1-1 0 0 0,0-1 1 0 0,0 1-1 0 0,-1-1 0 0 0,2-8-139 0 0,-3 13 0 0 0,0 0 0 0 0,-1 0 0 0 0,1-1 0 0 0,-1 1 0 0 0,0 0 0 0 0,0-1 1 0 0,-1 1-1 0 0,0-1 0 0 0,0 0 0 0 0,0 1 0 0 0,0-1 0 0 0,-1 1 0 0 0,0-1 0 0 0,0 1 0 0 0,-1 0 1 0 0,1-1-1 0 0,-1 1 0 0 0,0 0 0 0 0,-1 0 0 0 0,1 0 0 0 0,-1 0 0 0 0,0 1 0 0 0,0-1 0 0 0,-1 1 1 0 0,1-1-1 0 0,-1 1 0 0 0,0 0 0 0 0,0 1 0 0 0,0-1 0 0 0,-1 1 0 0 0,1 0 0 0 0,-1 0 1 0 0,0 0-1 0 0,0 0 0 0 0,-2 1-161 0 0,1 0 0 0 0,-1 0 1 0 0,0 1-1 0 0,1 0 0 0 0,-1 1 0 0 0,0-1 1 0 0,1 1-1 0 0,-1 1 0 0 0,0-1 1 0 0,1 1-1 0 0,-1 0 0 0 0,0 1 0 0 0,1-1 1 0 0,0 1-1 0 0,-3 2 161 0 0,-55 30-8938 0 0,50-23-1949 0 0</inkml:trace>
  <inkml:trace contextRef="#ctx0" brushRef="#br0" timeOffset="854.744">861 483 856 0 0,'0'0'2589'0'0,"0"0"-147"0"0,0 0-187 0 0,0 0-140 0 0,0 0-160 0 0,0 0-213 0 0,0 0-211 0 0,0 0-231 0 0,0 0-239 0 0,0 0-184 0 0,0 0-152 0 0,0 0-114 0 0,28-32-70 0 0,85-100-71 0 0,-65 59 243 0 0,39-114 276 0 0,-67 144-925 0 0,-20 42-87 0 0,0 1-45 0 0,-4 52-266 0 0,3-46 335 0 0,-5 26 3 0 0,0 1-1 0 0,2 1 0 0 0,2-1 1 0 0,1 1-1 0 0,2 10-3 0 0,0-40 34 0 0,0 1 1 0 0,0 0 0 0 0,0-1-1 0 0,1 1 1 0 0,0-1 0 0 0,0 0-1 0 0,0 0 1 0 0,1 1 0 0 0,-1-1-1 0 0,1-1 1 0 0,0 1-1 0 0,0 0 1 0 0,0-1 0 0 0,1 0-1 0 0,-1 1 1 0 0,1-1 0 0 0,0 0-1 0 0,0-1 1 0 0,0 1 0 0 0,0-1-1 0 0,0 0 1 0 0,1 0 0 0 0,-1 0-1 0 0,0-1 1 0 0,1 1-1 0 0,0-1 1 0 0,-1 0 0 0 0,1 0-1 0 0,0-1 1 0 0,-1 1 0 0 0,1-1-1 0 0,0 0 1 0 0,0-1 0 0 0,-1 1-1 0 0,1-1 1 0 0,0 0 0 0 0,-1 0-1 0 0,1 0 1 0 0,-1 0-1 0 0,1-1 1 0 0,-1 0 0 0 0,3-1-35 0 0,5-4 105 0 0,-1-1 1 0 0,0 0 0 0 0,0 0-1 0 0,-1-1 1 0 0,0-1-1 0 0,0 0 1 0 0,-1 0 0 0 0,0-1-1 0 0,-1 0 1 0 0,-1 0-1 0 0,1-1 1 0 0,-2 0 0 0 0,0 0-1 0 0,0 0 1 0 0,-1-1-1 0 0,1-6-105 0 0,-2-65-1679 0 0,-13 83-13072 0 0,6 1 5608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0 0 0,'0'0'1744'0'0,"0"0"145"0"0,0 0-65 0 0,0 0-225 0 0,0 0-284 0 0,0 0-273 0 0,0 0-189 0 0,0 0 19 0 0,0 0 126 0 0,0 0 125 0 0,4 2 65 0 0,18 1-161 0 0,0 0 0 0 0,0-1 0 0 0,0-1 0 0 0,0-1 0 0 0,0-1-1 0 0,8-2-1026 0 0,251-30 2165 0 0,-218 30-2217 0 0,-63 3-5 0 0,0 0-34 0 0,0 0-41 0 0,0 0-27 0 0,0 0-28 0 0,-26 0-2991 0 0,-11 10-5818 0 0,34-9 7577 0 0,-8 3-7083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3001 0 0,'0'0'1557'0'0,"0"0"-424"0"0,0 0-52 0 0,0 0 286 0 0,0 0 420 0 0,0 0 230 0 0,0 0-110 0 0,0 0-250 0 0,0 0-323 0 0,0 0-323 0 0,0 0-214 0 0,32-1-159 0 0,101-3-117 0 0,-36-10 347 0 0,192-51-303 0 0,-276 63 10 0 0,-9 0-3559 0 0,-17 1-9149 0 0,9 1 5434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2801 0 0,'0'0'2196'0'0,"0"0"-354"0"0,0 0-285 0 0,0 0-82 0 0,0 0-72 0 0,0 0-144 0 0,0 0-198 0 0,0 0-165 0 0,0 0-135 0 0,0 0-59 0 0,0 0-33 0 0,0 0-62 0 0,0 0-42 0 0,3 13-10 0 0,12 41 3 0 0,-13-50-443 0 0,0 1 1 0 0,1 0 0 0 0,-1 0 0 0 0,1-1-1 0 0,1 0 1 0 0,-1 1 0 0 0,0-1-1 0 0,1-1 1 0 0,0 1 0 0 0,0 0 0 0 0,0-1-1 0 0,0 0 1 0 0,1 0 0 0 0,-1 0 0 0 0,3 1-116 0 0,3 2 201 0 0,219 110 1229 0 0,-136-74-1366 0 0,-45-9-13 0 0,-48-31-35 0 0,1 1 0 0 0,-1-1 1 0 0,0 0-1 0 0,0 1 0 0 0,0-1 0 0 0,0 1 1 0 0,0-1-1 0 0,0 1 0 0 0,-1-1 0 0 0,1 1 1 0 0,-1-1-1 0 0,0 0 0 0 0,0 1 0 0 0,0-1 1 0 0,0 0-1 0 0,0 0 0 0 0,0 1 0 0 0,0-1 1 0 0,-1 0-1 0 0,1 0 0 0 0,-1 0 0 0 0,0-1 1 0 0,1 1-1 0 0,-1 0 0 0 0,0-1 1 0 0,-1 1-17 0 0,-210 187 425 0 0,131-124-417 0 0,-39 27 24 0 0,106-76-864 0 0,29-20-4104 0 0,-4 0-961 0 0,-3 0-5235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5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206 280 11618 0 0,'0'0'1313'0'0,"0"0"-385"0"0,0 0-63 0 0,0 0 148 0 0,0 0 70 0 0,0 0-85 0 0,0 0-180 0 0,0 0-183 0 0,0 0-140 0 0,0 0-125 0 0,0 0-78 0 0,0 0-49 0 0,-23 24-32 0 0,-71 72-20 0 0,34-10 246 0 0,57-82-436 0 0,0 0-1 0 0,0 0 1 0 0,1 0 0 0 0,-1 0-1 0 0,1 0 1 0 0,0 1 0 0 0,0-1-1 0 0,0 1 1 0 0,1-1 0 0 0,-1 1-1 0 0,1 0 1 0 0,0 0 0 0 0,1-1-1 0 0,-1 1 1 0 0,1 0 0 0 0,0 0-1 0 0,0 0 1 0 0,0 0 0 0 0,1-1-1 0 0,0 1 1 0 0,0 0 0 0 0,0 0-1 0 0,0-1 1 0 0,1 1 0 0 0,0 0-1 0 0,0-1 1 0 0,0 0 0 0 0,0 1-1 0 0,1-1 1 0 0,0 0 0 0 0,0 0-1 0 0,0-1 1 0 0,0 1 0 0 0,0-1-1 0 0,1 1 1 0 0,-1-1 0 0 0,1 0-1 0 0,0 0 1 0 0,0-1 0 0 0,2 2-1 0 0,4-1-124 0 0,0-1 0 0 0,0 0 0 0 0,1 0 0 0 0,-1-1 0 0 0,0-1 0 0 0,1 0 0 0 0,-1 0 0 0 0,0-1 0 0 0,1 0 0 0 0,-1 0 0 0 0,0-2 0 0 0,0 1 0 0 0,0-1 1 0 0,2-1 123 0 0,37-16-3698 0 0,-1-2-4253 0 0,-40 18 6035 0 0,8-3-4321 0 0</inkml:trace>
  <inkml:trace contextRef="#ctx0" brushRef="#br0" timeOffset="379.989">650 284 3393 0 0,'0'0'2242'0'0,"0"0"-537"0"0,0 0-235 0 0,0 0 6 0 0,0 0 9 0 0,0 0-101 0 0,0 0-228 0 0,-33 27-284 0 0,-102 89-236 0 0,72-46-51 0 0,55-55-489 0 0,-27 71 229 0 0,34-84-289 0 0,1 1 0 0 0,-1-1 0 0 0,1 1 0 0 0,0-1 0 0 0,0 1 0 0 0,0-1 0 0 0,0 1 0 0 0,0 0 0 0 0,0-1 0 0 0,1 1 0 0 0,-1-1 0 0 0,1 0 0 0 0,0 1 0 0 0,0-1 0 0 0,0 1 0 0 0,0-1-1 0 0,0 0 1 0 0,0 0 0 0 0,0 0 0 0 0,1 0 0 0 0,0 0 0 0 0,-1 0 0 0 0,1 0 0 0 0,0 0 0 0 0,0 0 0 0 0,-1-1 0 0 0,2 1 0 0 0,-1-1 0 0 0,0 1 0 0 0,0-1 0 0 0,0 0 0 0 0,0 0 0 0 0,1 0 0 0 0,0 0-36 0 0,14 2 320 0 0,-1-1 0 0 0,1-1 0 0 0,0 0 0 0 0,-1-2 0 0 0,1 0 0 0 0,0 0 0 0 0,-1-2 0 0 0,0 0 0 0 0,1-1 1 0 0,-1 0-1 0 0,-1-2 0 0 0,1 0 0 0 0,-1 0 0 0 0,0-1 0 0 0,0-1 0 0 0,-1-1 0 0 0,0 0 0 0 0,0-1 0 0 0,1-2-320 0 0,-7 8 60 0 0,0-1 0 0 0,-1-1 1 0 0,1 1-1 0 0,-1-2 0 0 0,0 1 0 0 0,0-1 0 0 0,-1 1 0 0 0,0-2 0 0 0,0 1 0 0 0,-1-1 0 0 0,0 0 1 0 0,0 0-1 0 0,-1 0 0 0 0,0-1 0 0 0,0 1 0 0 0,-1-1 0 0 0,0 0 0 0 0,-1 0 0 0 0,0 0 0 0 0,0-1 1 0 0,-1 1-1 0 0,0 0 0 0 0,-1-1 0 0 0,0 1 0 0 0,0-1 0 0 0,-2-8-60 0 0,0 13-52 0 0,0 1 0 0 0,-1-1 0 0 0,0 0 0 0 0,0 1 0 0 0,0-1 0 0 0,0 1 1 0 0,-1 0-1 0 0,1 0 0 0 0,-1 0 0 0 0,0 0 0 0 0,0 1 0 0 0,-1 0 0 0 0,1 0 0 0 0,-1 0 0 0 0,0 0 0 0 0,1 1 0 0 0,-1-1 0 0 0,0 1 0 0 0,0 1 0 0 0,-1-1 0 0 0,1 1 0 0 0,0 0 0 0 0,-1 0 1 0 0,1 0-1 0 0,0 1 0 0 0,-2-1 52 0 0,-85 15-6520 0 0,72-5-1580 0 0,6-2-1622 0 0</inkml:trace>
  <inkml:trace contextRef="#ctx0" brushRef="#br0" timeOffset="737.584">906 578 7050 0 0,'0'0'3771'0'0,"0"0"-1265"0"0,0 0-586 0 0,0 0-279 0 0,0 0-256 0 0,0 0-226 0 0,0 0-243 0 0,0 0-201 0 0,0 0-163 0 0,0 0-90 0 0,0 0-49 0 0,0 0-29 0 0,9-22-53 0 0,32-69-56 0 0,8 25 209 0 0,20 4-398 0 0,-68 61-101 0 0,-1 1-1 0 0,1-1 0 0 0,-1 1 1 0 0,1 0-1 0 0,0-1 0 0 0,-1 1 0 0 0,1 0 1 0 0,0 0-1 0 0,-1-1 0 0 0,1 1 0 0 0,0 0 1 0 0,-1 0-1 0 0,1 0 0 0 0,0 0 0 0 0,0 0 1 0 0,-1 0-1 0 0,1 0 0 0 0,0 0 1 0 0,-1 0-1 0 0,1 0 0 0 0,0 0 0 0 0,0 1 1 0 0,-1-1-1 0 0,1 0 0 0 0,0 0 0 0 0,-1 1 1 0 0,1-1-1 0 0,-1 0 0 0 0,1 1 1 0 0,0-1-1 0 0,-1 1 0 0 0,1-1 0 0 0,-1 1 1 0 0,1-1-1 0 0,-1 1 0 0 0,1-1 0 0 0,-1 1 1 0 0,0-1-1 0 0,1 1 0 0 0,-1 0 0 0 0,1-1 1 0 0,-1 1-1 0 0,0 0 0 0 0,0-1 1 0 0,1 1-1 0 0,-1 0 0 0 0,0-1 0 0 0,0 1 1 0 0,0 0-1 0 0,0 0 16 0 0,1 46-334 0 0,-2-33 188 0 0,0 4 38 0 0,0-15 98 0 0,1 1 0 0 0,-1-1 1 0 0,1 0-1 0 0,0 1 0 0 0,-1-1 0 0 0,1 0 0 0 0,1 1 0 0 0,-1-1 0 0 0,0 0 0 0 0,1 1 0 0 0,0-1 1 0 0,0 0-1 0 0,0 0 0 0 0,0 0 0 0 0,0 0 0 0 0,1 0 0 0 0,-1 0 0 0 0,1 0 0 0 0,0 0 0 0 0,0 0 1 0 0,0-1-1 0 0,0 1 0 0 0,2 1 10 0 0,2-1 88 0 0,1 0 1 0 0,-1-1 0 0 0,1 0-1 0 0,-1 0 1 0 0,1-1 0 0 0,0 0-1 0 0,0 0 1 0 0,-1-1 0 0 0,1 1-1 0 0,0-1 1 0 0,0-1-1 0 0,0 1 1 0 0,0-1 0 0 0,-1-1-1 0 0,1 1 1 0 0,0-1 0 0 0,-1 0-1 0 0,1-1 1 0 0,-1 1 0 0 0,0-1-1 0 0,0 0 1 0 0,0-1-1 0 0,0 0 1 0 0,0 0 0 0 0,-1 0-1 0 0,0 0 1 0 0,0-1 0 0 0,1-1-89 0 0,-1 1 112 0 0,0 0 0 0 0,0-1 0 0 0,-1 1 1 0 0,0-1-1 0 0,0 0 0 0 0,-1 0 0 0 0,0 0 0 0 0,0 0 1 0 0,0-1-1 0 0,-1 1 0 0 0,0-1 0 0 0,0 0 1 0 0,1-5-113 0 0,1-41-40 0 0,-4 30-8789 0 0,0 22-2963 0 0</inkml:trace>
  <inkml:trace contextRef="#ctx0" brushRef="#br0" timeOffset="1154.778">1865 184 15043 0 0,'0'0'1298'0'0,"0"0"-662"0"0,0 0-251 0 0,0 0 53 0 0,0 0 94 0 0,0 0 16 0 0,0 0-29 0 0,0 0-75 0 0,0 0-91 0 0,0 0-63 0 0,0 0-78 0 0,-32 18-68 0 0,-103 52-60 0 0,1 11 73 0 0,135-81-157 0 0,0 0 0 0 0,-1 1 0 0 0,1-1-1 0 0,0 0 1 0 0,-1 0 0 0 0,1 0 0 0 0,0 1 0 0 0,-1-1 0 0 0,1 0-1 0 0,-1 1 1 0 0,1-1 0 0 0,-1 0 0 0 0,1 1 0 0 0,-1-1-1 0 0,1 1 1 0 0,-1-1 0 0 0,1 1 0 0 0,-1-1 0 0 0,1 1 0 0 0,-1-1-1 0 0,0 1 1 0 0,1-1 0 0 0,-1 1 0 0 0,0 0 0 0 0,0-1-1 0 0,1 1 1 0 0,-1 0 0 0 0,0-1 0 0 0,0 1 0 0 0,0 0 0 0 0,0-1-1 0 0,0 1 1 0 0,0 0 0 0 0,0-1 0 0 0,0 1 0 0 0,0 0 0 0 0,0-1-1 0 0,0 1 1 0 0,0 0 0 0 0,0-1 0 0 0,-1 1 0 0 0,1-1-1 0 0,0 1 1 0 0,0 0 0 0 0,-1-1 0 0 0,1 1 0 0 0,0-1 0 0 0,-1 1-1 0 0,1-1 1 0 0,-1 1 0 0 0,1-1 0 0 0,-1 1 0 0 0,1-1-1 0 0,-1 1 1 0 0,1-1 0 0 0,-1 0 0 0 0,1 1 0 0 0,-1-1 0 0 0,0 0-1 0 0,1 1 1 0 0,-1-1 0 0 0,1 0 0 0 0,-1 0 0 0 0,0 1-1 0 0,1-1 1 0 0,-1 0 0 0 0,0 0 0 0 0,47 5 300 0 0,-35-5-194 0 0,-1 1 0 0 0,0 0 0 0 0,1 0 0 0 0,-1 1 0 0 0,0 0 0 0 0,0 1 0 0 0,0 0 0 0 0,-1 1 0 0 0,1 0 0 0 0,4 3-106 0 0,-13-6 45 0 0,0 0-1 0 0,1 0 1 0 0,-1 0-1 0 0,0 1 1 0 0,0-1-1 0 0,0 0 0 0 0,0 1 1 0 0,0-1-1 0 0,0 1 1 0 0,0-1-1 0 0,-1 1 0 0 0,1-1 1 0 0,0 1-1 0 0,-1-1 1 0 0,1 1-1 0 0,-1 0 0 0 0,0-1 1 0 0,0 1-1 0 0,1 0 1 0 0,-1-1-1 0 0,0 1 0 0 0,0 0 1 0 0,-1-1-1 0 0,1 1 1 0 0,0 0-1 0 0,0-1 1 0 0,-1 1-1 0 0,1-1 0 0 0,-1 1 1 0 0,0 0-1 0 0,1-1 1 0 0,-1 1-1 0 0,0-1 0 0 0,0 0 1 0 0,0 1-1 0 0,0 0-44 0 0,-39 48 653 0 0,13-23-591 0 0,-1-1 0 0 0,-1-2 1 0 0,-1-1-1 0 0,-29 16-62 0 0,-5-16-3493 0 0,58-25-449 0 0,6-3-3835 0 0,0 5 6918 0 0,0-4-8002 0 0</inkml:trace>
  <inkml:trace contextRef="#ctx0" brushRef="#br0" timeOffset="1419.366">2246 0 12811 0 0,'0'0'1776'0'0,"0"0"-456"0"0,0 0-115 0 0,0 0 126 0 0,0 0 104 0 0,0 0-75 0 0,0 0-215 0 0,0 0-264 0 0,0 0-251 0 0,0 0-147 0 0,0 0-77 0 0,-14 36-57 0 0,-45 114-88 0 0,17-48 2 0 0,27-70-331 0 0,2 1 1 0 0,1 1 0 0 0,1 0 0 0 0,2 0-1 0 0,1 1 1 0 0,-2 31 67 0 0,13 0-1567 0 0,7-40-3859 0 0,-8-23 372 0 0,-1-2-4902 0 0</inkml:trace>
  <inkml:trace contextRef="#ctx0" brushRef="#br0" timeOffset="1608.006">1931 380 12363 0 0,'0'0'3743'0'0,"0"0"-1953"0"0,0 0-821 0 0,0 0-34 0 0,0 0 13 0 0,0 0-81 0 0,0 0-120 0 0,0 0-119 0 0,0 0-124 0 0,0 0-100 0 0,33-6-101 0 0,103-16-80 0 0,-41 20 14 0 0,-28 20-1518 0 0,-41-6-7237 0 0,-22-9-3167 0 0</inkml:trace>
  <inkml:trace contextRef="#ctx0" brushRef="#br0" timeOffset="1789.928">2417 589 20988 0 0,'0'0'1105'0'0,"0"0"-545"0"0,0 0-72 0 0,0 0 40 0 0,0 0-72 0 0,0 0-192 0 0,0 0-104 0 0,0 0-112 0 0,0 0-48 0 0,0 0-72 0 0,0 0-136 0 0,0 0-288 0 0,0 0-664 0 0,0 0-2961 0 0,-7 81-9194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66 3961 0 0,'0'0'1830'0'0,"0"0"-437"0"0,0 0-217 0 0,0 0 181 0 0,0 0 202 0 0,0 0 88 0 0,0 0-100 0 0,0 0-274 0 0,0 0-263 0 0,0 0-209 0 0,0 0-152 0 0,0 0-111 0 0,0 0-87 0 0,-16-11-77 0 0,-48-34-76 0 0,63 44-280 0 0,-1 0 0 0 0,1 0-1 0 0,0 0 1 0 0,-1 0 0 0 0,0 0-1 0 0,1 1 1 0 0,-1-1 0 0 0,1 0-1 0 0,-1 1 1 0 0,0-1 0 0 0,0 1-1 0 0,1 0 1 0 0,-1-1 0 0 0,0 1-1 0 0,0 0 1 0 0,1 0 0 0 0,-1 0-1 0 0,0 0 1 0 0,0 0 0 0 0,1 1-1 0 0,-1-1 1 0 0,0 1 0 0 0,0-1-1 0 0,1 1 1 0 0,-1-1 0 0 0,1 1-1 0 0,-1 0 1 0 0,0 0 0 0 0,1 0-1 0 0,-1 0 1 0 0,1 0 0 0 0,0 0-1 0 0,-1 0-17 0 0,-7 6 93 0 0,-8 2-11 0 0,0 1 0 0 0,1 1 0 0 0,1 0 0 0 0,-1 2-1 0 0,2-1 1 0 0,0 2 0 0 0,1 0 0 0 0,0 0 0 0 0,1 2-1 0 0,0-1 1 0 0,2 1 0 0 0,0 1 0 0 0,0 0 0 0 0,2 0-1 0 0,0 2-81 0 0,5-14 21 0 0,1 0 0 0 0,-1 1 0 0 0,1-1 0 0 0,1 1 0 0 0,-1 0 0 0 0,1-1 0 0 0,0 1 0 0 0,0 0 0 0 0,1 0 0 0 0,0 0 0 0 0,0-1 0 0 0,0 1 0 0 0,0 0 0 0 0,1 0 0 0 0,0 0 0 0 0,1-1 0 0 0,-1 1 0 0 0,1 0 0 0 0,0-1 0 0 0,0 0 0 0 0,1 1 0 0 0,-1-1 0 0 0,1 0 0 0 0,0 0 0 0 0,1 0 0 0 0,-1-1 0 0 0,1 1 0 0 0,0-1 0 0 0,0 0 0 0 0,1 0 0 0 0,-1 0 0 0 0,1-1 0 0 0,0 1 0 0 0,0-1 0 0 0,0 0 0 0 0,0-1 0 0 0,0 1 0 0 0,3 0-21 0 0,7-1 131 0 0,0-1 0 0 0,0-1-1 0 0,-1 0 1 0 0,1-1 0 0 0,0-1 0 0 0,-1 0 0 0 0,1-1 0 0 0,-1-1 0 0 0,0 0 0 0 0,0 0-1 0 0,0-2 1 0 0,-1 0 0 0 0,0 0 0 0 0,0-1 0 0 0,0-1 0 0 0,-1 0 0 0 0,0-1 0 0 0,-1 0-1 0 0,1-1 1 0 0,2-4-131 0 0,-10 11 18 0 0,18-14 84 0 0,-1-1 0 0 0,-1-2 0 0 0,0 0 0 0 0,-2 0-1 0 0,0-2 1 0 0,-1 0 0 0 0,-2-2 0 0 0,0 1 0 0 0,-1-2 0 0 0,2-9-102 0 0,-6-8 267 0 0,-9 34-77 0 0,-3 28-195 0 0,0 2 14 0 0,0-1 1 0 0,2 1-1 0 0,1-1 1 0 0,0 1-1 0 0,2-1 1 0 0,0 0-1 0 0,2 1 1 0 0,0-2-1 0 0,1 1 1 0 0,5 9-10 0 0,66 128-30 0 0,-65-138-4 0 0,68 81-634 0 0,-57-93-1798 0 0,-15-8-1645 0 0,-4-4-3948 0 0,-2 0-3259 0 0</inkml:trace>
  <inkml:trace contextRef="#ctx0" brushRef="#br0" timeOffset="3164.072">1104 393 0 0 0,'0'0'588'0'0,"0"0"1128"0"0,0 0 241 0 0,0 0-91 0 0,0 0-178 0 0,0 0-146 0 0,0 0-78 0 0,5-10-146 0 0,-2 2-1095 0 0,37-58 5195 0 0,-38 71-586 0 0,-2 22-4147 0 0,-34 287 1015 0 0,33-294-1852 0 0,1 0-69 0 0,0-20 57 0 0,0 0-41 0 0,0 0-14 0 0,-2-30-5326 0 0,2-2-1034 0 0,0 10-1103 0 0,0 10 3452 0 0</inkml:trace>
  <inkml:trace contextRef="#ctx0" brushRef="#br0" timeOffset="3599.002">999 338 0 0 0,'0'0'2494'0'0,"0"0"-179"0"0,0 0-200 0 0,0 0-78 0 0,0 0-98 0 0,0 0-148 0 0,0 0-223 0 0,0 0-230 0 0,0 0-186 0 0,0 0-144 0 0,0 0-129 0 0,0 0-106 0 0,0 0-100 0 0,26-12-76 0 0,84-39-69 0 0,17 12 752 0 0,8 28-671 0 0,-133 10-608 0 0,-1 1 0 0 0,1 0 0 0 0,-1 0 0 0 0,0 0 1 0 0,1 1-1 0 0,-1-1 0 0 0,0 0 0 0 0,1 0 0 0 0,-1 1 0 0 0,0-1 1 0 0,0 1-1 0 0,1-1 0 0 0,-1 1 0 0 0,0 0 0 0 0,0-1 1 0 0,0 1-1 0 0,0 0 0 0 0,0 0 0 0 0,0 0 0 0 0,0 0 0 0 0,0-1 1 0 0,0 2-1 0 0,0-1 0 0 0,0 0 0 0 0,0 0 0 0 0,-1 0 1 0 0,1 0-1 0 0,0 0 0 0 0,-1 1 0 0 0,1-1 0 0 0,-1 0 0 0 0,0 0 1 0 0,1 1-1 0 0,-1-1 0 0 0,0 0 0 0 0,0 1 0 0 0,0-1 1 0 0,0 1-1 0 0,0-1 0 0 0,0 0 0 0 0,0 1 0 0 0,0-1 0 0 0,0 0 1 0 0,-1 1-1 0 0,1-1 0 0 0,-1 0-1 0 0,-31 56 72 0 0,-163 116 48 0 0,194-173-123 0 0,0 1 0 0 0,0 0 0 0 0,0-1 0 0 0,0 1 0 0 0,0 0 0 0 0,0 0 0 0 0,0 0 0 0 0,0 0 0 0 0,1 0 0 0 0,-1 0 0 0 0,0 0-1 0 0,1 0 1 0 0,-1 0 0 0 0,1 0 0 0 0,-1 0 0 0 0,1 0 0 0 0,-1 0 0 0 0,1 1 0 0 0,0-1 0 0 0,0 0 0 0 0,-1 0 0 0 0,1 0 0 0 0,0 1 0 0 0,0-1 0 0 0,0 0-1 0 0,0 0 1 0 0,1 1 0 0 0,-1-1 0 0 0,0 0 0 0 0,0 0 0 0 0,1 0 0 0 0,-1 0 0 0 0,1 1 0 0 0,-1-1 0 0 0,1 0 0 0 0,-1 0 0 0 0,1 0 0 0 0,0 0 0 0 0,-1 0 0 0 0,1 0-1 0 0,0 0 1 0 0,0-1 0 0 0,0 1 0 0 0,0 0 0 0 0,0 0 0 0 0,0-1 0 0 0,0 1 0 0 0,0 0 0 0 0,0-1 0 0 0,0 1 0 0 0,1 0 3 0 0,67 13 11 0 0,-55-12 21 0 0,26 1-5 0 0,68 19 11 0 0,-107-21-30 0 0,0-1-1 0 0,0 1 0 0 0,1 0 1 0 0,-1-1-1 0 0,0 1 0 0 0,0 0 0 0 0,0 0 1 0 0,0-1-1 0 0,0 1 0 0 0,0 0 1 0 0,0 0-1 0 0,0 0 0 0 0,-1 0 1 0 0,1 0-1 0 0,0 1 0 0 0,0-1 0 0 0,-1 0 1 0 0,1 0-1 0 0,-1 0 0 0 0,1 1 1 0 0,-1-1-1 0 0,0 0 0 0 0,1 1 1 0 0,-1-1-1 0 0,0 0 0 0 0,0 1 0 0 0,0-1 1 0 0,0 0-1 0 0,0 0 0 0 0,0 1 1 0 0,0-1-1 0 0,0 0 0 0 0,-1 1 1 0 0,1-1-1 0 0,-1 0 0 0 0,1 1 1 0 0,-1-1-1 0 0,1 0 0 0 0,-1 0 0 0 0,1 0 1 0 0,-1 0-1 0 0,0 1 0 0 0,0-1 1 0 0,0 0-8 0 0,-46 42 395 0 0,43-40-389 0 0,-30 20 96 0 0,-1-1-1 0 0,0-1 1 0 0,-2-3-1 0 0,0 0 1 0 0,-1-3 0 0 0,-28 7-102 0 0,4-18-735 0 0,61-44-7476 0 0,5 30 1765 0 0,3 2-2789 0 0</inkml:trace>
  <inkml:trace contextRef="#ctx0" brushRef="#br0" timeOffset="5765.885">1675 161 1056 0 0,'0'0'2118'0'0,"0"0"-1042"0"0,0 0-328 0 0,0 0 353 0 0,0 0 432 0 0,0 0 201 0 0,0 0-8 0 0,0 0-130 0 0,0 0-189 0 0,0 0-173 0 0,0 0-158 0 0,30 1-135 0 0,97 1-108 0 0,37-8 1967 0 0,-26 5-1128 0 0,-75 2-6981 0 0,-63-2 604 0 0,-2-1 526 0 0,1 1-4279 0 0</inkml:trace>
  <inkml:trace contextRef="#ctx0" brushRef="#br0" timeOffset="5943.73">1728 312 6001 0 0,'0'0'2641'0'0,"0"0"-841"0"0,0 0-478 0 0,0 0-43 0 0,0 0 114 0 0,0 0 64 0 0,0 0-132 0 0,0 0-160 0 0,0 0-176 0 0,0 0-182 0 0,0 0-159 0 0,0 0-148 0 0,0 0-124 0 0,33 9-89 0 0,107 28-84 0 0,-45-29-10 0 0,33-31-574 0 0,-47 0-6246 0 0,-67 19-2254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0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2:4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10606 859 776 0 0,'0'0'1443'0'0,"0"0"-229"0"0,0 0 43 0 0,0 0 220 0 0,0 0 218 0 0,0 0 118 0 0,0 0-150 0 0,0 0-300 0 0,0 0-276 0 0,0 0-232 0 0,0-7-172 0 0,0-27 1401 0 0,-6 35 1510 0 0,-8 6-3471 0 0,13-7 132 0 0,30-62 2496 0 0,-11 9-1727 0 0,-42 75-1181 0 0,2 12-285 0 0,17-8-5344 0 0,4-20 420 0 0,0-2-5784 0 0</inkml:trace>
  <inkml:trace contextRef="#ctx0" brushRef="#br0" timeOffset="543.641">10663 1231 2441 0 0,'0'0'1528'0'0,"0"0"-119"0"0,0 0 64 0 0,0 0 250 0 0,0 0 80 0 0,0 0-136 0 0,0 0-269 0 0,0 0-330 0 0,0 0-297 0 0,0 0-174 0 0,0 0-90 0 0,0 0-51 0 0,0 0 11 0 0,-1-7 2327 0 0,-5 22-1568 0 0,12-24 502 0 0,30-41-1134 0 0,-36 49-490 0 0,0 1 34 0 0,0 0 36 0 0,0 0 21 0 0,0 0-29 0 0,-26 18 184 0 0,-5 12-508 0 0,53-38-832 0 0,-10 2 180 0 0,2 0-2328 0 0,-5 1-2977 0 0,1 0-5747 0 0</inkml:trace>
  <inkml:trace contextRef="#ctx0" brushRef="#br0" timeOffset="-32603.729">1209 384 0 0 0,'0'0'420'0'0,"0"0"870"0"0,0 0 482 0 0,0 0 357 0 0,0 0 216 0 0,0 0-53 0 0,0 0-236 0 0,0 0-305 0 0,0 0-349 0 0,0 0-323 0 0,0 0-198 0 0,-18-11-146 0 0,-58-34-83 0 0,-2 25 663 0 0,62 19-1064 0 0,-4 0-94 0 0,0 2 0 0 0,0 0 1 0 0,1 1-1 0 0,-1 1 1 0 0,1 0-1 0 0,-1 2 0 0 0,1 0 1 0 0,1 1-1 0 0,-1 1 0 0 0,1 1 1 0 0,0 1-1 0 0,1 0 0 0 0,0 1 1 0 0,0 1-1 0 0,1 1 1 0 0,-8 7-158 0 0,16-13 13 0 0,1 1-1 0 0,0-1 1 0 0,1 1 0 0 0,0 1 0 0 0,0-1 0 0 0,0 1 0 0 0,1 0 0 0 0,0 0 0 0 0,0 0 0 0 0,1 1 0 0 0,0 0 0 0 0,1 0 0 0 0,0 0 0 0 0,0 0 0 0 0,1 0 0 0 0,0 1 0 0 0,1-1 0 0 0,0 3-13 0 0,0-7 5 0 0,1 1 1 0 0,1-1-1 0 0,-1 1 0 0 0,1-1 1 0 0,-1 1-1 0 0,2-1 0 0 0,-1 0 1 0 0,0 1-1 0 0,1-1 0 0 0,0 0 1 0 0,1 0-1 0 0,-1 0 0 0 0,1 0 1 0 0,0 0-1 0 0,0-1 0 0 0,0 1 1 0 0,0-1-1 0 0,1 0 0 0 0,0 0 1 0 0,0 0-1 0 0,0-1 0 0 0,0 1 1 0 0,1-1-1 0 0,0 0-5 0 0,5 3 74 0 0,0-1 0 0 0,0-1 0 0 0,0 0 0 0 0,1-1 1 0 0,-1 0-1 0 0,1 0 0 0 0,0-1 0 0 0,0 0 0 0 0,0-1 0 0 0,0 0 0 0 0,0-1 0 0 0,0-1 0 0 0,0 1 1 0 0,1-2-1 0 0,-1 1 0 0 0,-1-2 0 0 0,1 1 0 0 0,0-1 0 0 0,-1-1 0 0 0,1 0 0 0 0,-1-1 0 0 0,0 0 1 0 0,-1 0-1 0 0,1-1 0 0 0,-1 0 0 0 0,0-1 0 0 0,0 0 0 0 0,5-6-74 0 0,35-30 288 0 0,-3-1 0 0 0,-1-3 0 0 0,30-43-288 0 0,-45 46 147 0 0,-28 74-254 0 0,-2-1 188 0 0,-1-11-62 0 0,0 0 0 0 0,2 0-1 0 0,0-1 1 0 0,1 1-1 0 0,1-1 1 0 0,0 1-1 0 0,2-1 1 0 0,2 7-19 0 0,93 157 90 0 0,-98-178-179 0 0,0 0-1 0 0,1 1 1 0 0,-1-1 0 0 0,1 0-1 0 0,-1-1 1 0 0,1 1-1 0 0,0 0 1 0 0,0-1-1 0 0,0 1 1 0 0,1-1-1 0 0,-1 0 1 0 0,0 0-1 0 0,1-1 1 0 0,0 1 0 0 0,-1-1-1 0 0,1 1 1 0 0,0-1-1 0 0,0 0 1 0 0,-1 0-1 0 0,1-1 1 0 0,0 1-1 0 0,0-1 1 0 0,0 0 0 0 0,0 0-1 0 0,0 0 1 0 0,0-1-1 0 0,2 0 90 0 0,25-15-3597 0 0,-14-2-4712 0 0,-16 17 7116 0 0,8-7-9841 0 0</inkml:trace>
  <inkml:trace contextRef="#ctx0" brushRef="#br0" timeOffset="-32244.146">1568 34 12731 0 0,'0'0'1337'0'0,"0"0"-358"0"0,0 0-107 0 0,0 0 131 0 0,0 0 160 0 0,0 0 37 0 0,0 0-143 0 0,0 0-170 0 0,0 0-105 0 0,0 0-71 0 0,0 0-91 0 0,0 0-61 0 0,31 10-92 0 0,100 36-102 0 0,-126-44-333 0 0,0-1-1 0 0,0 1 1 0 0,0 0-1 0 0,0 0 1 0 0,0 1-1 0 0,-1 0 0 0 0,1-1 1 0 0,-1 1-1 0 0,0 1 1 0 0,0-1-1 0 0,0 1 1 0 0,0-1-1 0 0,-1 1 1 0 0,1 0-1 0 0,-1 1 1 0 0,1 0-32 0 0,3 6 66 0 0,8 14-29 0 0,0 0 1 0 0,-2 1-1 0 0,-1 0 1 0 0,-1 1-1 0 0,-1 1 1 0 0,-2-1 0 0 0,0 2-1 0 0,-2-1 1 0 0,-1 1-1 0 0,-2 0 1 0 0,0 0-1 0 0,-2 0 1 0 0,-2 14-38 0 0,0-24-119 0 0,-2-1 1 0 0,1 0-1 0 0,-2 0 1 0 0,-1 0-1 0 0,0 0 0 0 0,-1 0 1 0 0,-1-1-1 0 0,0 0 1 0 0,-1 0-1 0 0,-1-1 1 0 0,-1 0-1 0 0,-1-1 1 0 0,-2 2 118 0 0,-43 50-3104 0 0,-7-9-3336 0 0,43-42-1681 0 0</inkml:trace>
  <inkml:trace contextRef="#ctx0" brushRef="#br0" timeOffset="-31914.235">476 16 0 0 0,'0'0'1432'0'0,"0"0"381"0"0,0 0 223 0 0,0 0 125 0 0,0 0 20 0 0,0 0-55 0 0,0 0-240 0 0,0 0-331 0 0,0 0-352 0 0,0 0-287 0 0,0 0-165 0 0,0 0-127 0 0,0 0-60 0 0,-33 5-32 0 0,-103 23-34 0 0,132-27-465 0 0,0 0 1 0 0,0 0-1 0 0,1 1 0 0 0,-1-1 1 0 0,1 1-1 0 0,-1 0 1 0 0,1 0-1 0 0,0 0 1 0 0,0 0-1 0 0,0 0 0 0 0,0 1 1 0 0,0-1-1 0 0,0 1 1 0 0,1 0-1 0 0,-1 0 1 0 0,1 0-1 0 0,0 0 0 0 0,0 0 1 0 0,0 1-1 0 0,0-1 1 0 0,0 1-1 0 0,1-1 1 0 0,-1 3-34 0 0,-5 11 182 0 0,-7 10 15 0 0,1 2-1 0 0,1 0 1 0 0,2 0 0 0 0,1 1 0 0 0,1 0 0 0 0,1 0 0 0 0,2 1 0 0 0,2 0 0 0 0,0 0 0 0 0,2 0 0 0 0,1 0 0 0 0,2 1 0 0 0,2 6-197 0 0,0-16 89 0 0,2 0 0 0 0,0 0-1 0 0,1 0 1 0 0,2-1 0 0 0,0 0 0 0 0,1-1-1 0 0,1 0 1 0 0,0-1 0 0 0,2 0 0 0 0,0 0-1 0 0,2-2 1 0 0,0 0 0 0 0,0 0-1 0 0,2-2 1 0 0,6 5-89 0 0,133 83-2254 0 0,-71-66-2273 0 0,2-11-3283 0 0,-65-22-2719 0 0</inkml:trace>
  <inkml:trace contextRef="#ctx0" brushRef="#br0" timeOffset="-29680.301">2352 321 3361 0 0,'0'0'1387'0'0,"0"0"-442"0"0,0 0-205 0 0,0 0 203 0 0,0 0 426 0 0,0 0 379 0 0,0 0 116 0 0,0 0-149 0 0,0 0-281 0 0,0 0-278 0 0,30-19-185 0 0,100-59-117 0 0,-26 28 639 0 0,33-1 285 0 0,91-45-116 0 0,-191 70-595 0 0,-37 26-849 0 0,0 0-12 0 0,0 0-6 0 0,0 0-30 0 0,0 0-22 0 0,0 0-17 0 0,-2 23-62 0 0,-46 340 388 0 0,27-150-318 0 0,-11 225 44 0 0,31-395-163 0 0,12 87-21 0 0,-11-130 80 0 0,0-1 1 0 0,0 1-1 0 0,0 0 0 0 0,1 0 1 0 0,-1 0-1 0 0,0 0 0 0 0,0-1 1 0 0,0 1-1 0 0,1 0 0 0 0,-1 0 1 0 0,0 0-1 0 0,0 0 0 0 0,1 0 1 0 0,-1 0-1 0 0,0-1 0 0 0,1 1 0 0 0,-1 0 1 0 0,0 0-1 0 0,0 0 0 0 0,1 0 1 0 0,-1 0-1 0 0,0 0 0 0 0,0 0 1 0 0,1 0-1 0 0,-1 0-79 0 0,-3-6 10 0 0,0-1 0 0 0,0 1 0 0 0,-1 0 1 0 0,0 0-1 0 0,0 0 0 0 0,-1 1 0 0 0,0-1 0 0 0,0 1 0 0 0,0 0 0 0 0,0 0 1 0 0,-1 1-1 0 0,0 0 0 0 0,0 0 0 0 0,0 0 0 0 0,0 1 0 0 0,0-1 0 0 0,-1 2 1 0 0,0-1-1 0 0,1 1 0 0 0,-4-1-10 0 0,-9-2-37 0 0,-1 0 1 0 0,0 1 0 0 0,0 1 0 0 0,0 1-1 0 0,0 1 1 0 0,0 1 0 0 0,0 1-1 0 0,0 0 1 0 0,0 2 0 0 0,0 0 0 0 0,0 1-1 0 0,0 1 1 0 0,1 1 0 0 0,-6 3 36 0 0,25-9 0 0 0,-30 16-263 0 0,29-16 232 0 0,1 0-1 0 0,-1 0 1 0 0,1 0 0 0 0,-1 1 0 0 0,1-1-1 0 0,-1 0 1 0 0,1 0 0 0 0,0 1 0 0 0,-1-1-1 0 0,1 0 1 0 0,-1 1 0 0 0,1-1-1 0 0,0 0 1 0 0,-1 1 0 0 0,1-1 0 0 0,0 1-1 0 0,-1-1 1 0 0,1 0 0 0 0,0 1-1 0 0,0-1 1 0 0,-1 1 0 0 0,1-1 0 0 0,0 1-1 0 0,0-1 1 0 0,0 1 0 0 0,0-1 0 0 0,0 1-1 0 0,0-1 1 0 0,0 1 0 0 0,0-1-1 0 0,0 1 1 0 0,0-1 0 0 0,0 1 0 0 0,0-1-1 0 0,0 1 1 0 0,0-1 0 0 0,0 1-1 0 0,0-1 1 0 0,0 1 0 0 0,1-1 0 0 0,-1 1-1 0 0,0-1 1 0 0,0 1 0 0 0,1-1 0 0 0,-1 0-1 0 0,0 1 1 0 0,1-1 0 0 0,-1 1-1 0 0,0-1 1 0 0,1 0 0 0 0,-1 1 0 0 0,1-1-1 0 0,-1 0 1 0 0,0 0 0 0 0,1 1-1 0 0,-1-1 1 0 0,1 0 0 0 0,-1 0 0 0 0,1 1-1 0 0,-1-1 1 0 0,1 0 0 0 0,-1 0-1 0 0,1 0 1 0 0,-1 0 31 0 0,27 5-2169 0 0,-15-5-1850 0 0,-4 0-5967 0 0</inkml:trace>
  <inkml:trace contextRef="#ctx0" brushRef="#br0" timeOffset="-29079.693">2558 546 5777 0 0,'0'0'2289'0'0,"0"0"-937"0"0,0 0-178 0 0,0 0 389 0 0,0 0 316 0 0,0 0 37 0 0,0 0-234 0 0,0 0-345 0 0,32-8-330 0 0,100-25-235 0 0,182-36 2161 0 0,-239 39-2386 0 0,-74 30-530 0 0,0 0 1 0 0,-1-1-1 0 0,1 1 1 0 0,-1 0-1 0 0,1 0 1 0 0,0-1-1 0 0,-1 1 0 0 0,1 0 1 0 0,-1 0-1 0 0,1 0 1 0 0,0 0-1 0 0,-1 0 1 0 0,1 0-1 0 0,0 0 0 0 0,-1 0 1 0 0,1 0-1 0 0,0 0 1 0 0,-1 0-1 0 0,1 0 1 0 0,0 0-1 0 0,-1 0 1 0 0,1 1-1 0 0,0-1 0 0 0,-1 0 1 0 0,1 0-1 0 0,-1 1 1 0 0,1-1-1 0 0,-1 1 1 0 0,1-1-1 0 0,-1 0 1 0 0,1 1-1 0 0,-1-1 0 0 0,1 1 1 0 0,-1-1-1 0 0,1 1 1 0 0,-1-1-1 0 0,0 1 1 0 0,1-1-1 0 0,-1 1 1 0 0,0 0-1 0 0,1-1 0 0 0,-1 1 1 0 0,0 0-1 0 0,0-1 1 0 0,0 1-1 0 0,0-1 1 0 0,0 1-1 0 0,1 0 1 0 0,-1-1-1 0 0,0 1 0 0 0,0 0 1 0 0,-1-1-1 0 0,1 1 1 0 0,0 0-1 0 0,0-1 1 0 0,0 1-1 0 0,0 0 1 0 0,-1-1-1 0 0,1 1 0 0 0,0 0 1 0 0,0-1-1 0 0,-1 1 1 0 0,1-1-1 0 0,0 1 1 0 0,-1-1-1 0 0,1 1 1 0 0,-1-1-1 0 0,1 1 0 0 0,-1-1-17 0 0,0 16-82 0 0,13 158 543 0 0,-2-43-203 0 0,-10-130-327 0 0,0-1-70 0 0,0 0-80 0 0,0 0-142 0 0,0 5-2230 0 0,0 0-6771 0 0,0-4-2413 0 0</inkml:trace>
  <inkml:trace contextRef="#ctx0" brushRef="#br0" timeOffset="-28704.053">3423 921 5777 0 0,'0'0'3912'0'0,"0"0"-1653"0"0,0 0-813 0 0,0 0-11 0 0,0 0 181 0 0,0 0 12 0 0,0 0-202 0 0,0 0-362 0 0,0 0-369 0 0,0 0-242 0 0,0 0-51 0 0,0 0 50 0 0,0 0 51 0 0,4 6 22 0 0,16 63 589 0 0,-18-26-698 0 0,-13 90-191 0 0,-6-107-1417 0 0,6-27-8596 0 0,8-2-1635 0 0</inkml:trace>
  <inkml:trace contextRef="#ctx0" brushRef="#br0" timeOffset="-28493.939">3420 328 15835 0 0,'0'0'937'0'0,"0"0"-833"0"0,0 0-408 0 0,0 0-17 0 0,0 0 185 0 0,0 0 240 0 0,0 0 8 0 0,0 0-128 0 0,0 0-256 0 0,0 0-472 0 0,0 0-544 0 0,0 0-2081 0 0,82 192-7273 0 0</inkml:trace>
  <inkml:trace contextRef="#ctx0" brushRef="#br0" timeOffset="-28131.729">3637 1212 7266 0 0,'0'0'3112'0'0,"0"0"-1738"0"0,0 0-403 0 0,0 0 326 0 0,0 0 290 0 0,0 0 107 0 0,0 0-140 0 0,0 0-357 0 0,0 0-331 0 0,0 0-241 0 0,0 0-165 0 0,0 0-74 0 0,0 0-49 0 0,15-24-39 0 0,46-78-36 0 0,-11-11 414 0 0,-10 26-379 0 0,1 181-852 0 0,-38-89 566 0 0,-1 0 1 0 0,1 0 0 0 0,0 0-1 0 0,0-1 1 0 0,0 1 0 0 0,0-1-1 0 0,1 0 1 0 0,0 0 0 0 0,0 0-1 0 0,0-1 1 0 0,0 1 0 0 0,0-1-1 0 0,1 0 1 0 0,0 0 0 0 0,-1 0-1 0 0,1-1 1 0 0,0 0 0 0 0,0 0-1 0 0,1 0 1 0 0,-1 0 0 0 0,0-1-1 0 0,1 0 1 0 0,-1 0 0 0 0,3-1-12 0 0,-4 1 81 0 0,1-1 0 0 0,0 0 1 0 0,0-1-1 0 0,0 0 0 0 0,0 1 1 0 0,-1-1-1 0 0,1-1 0 0 0,0 1 0 0 0,-1-1 1 0 0,1 0-1 0 0,-1 0 0 0 0,1 0 1 0 0,-1 0-1 0 0,0-1 0 0 0,0 0 0 0 0,0 0 1 0 0,0 0-1 0 0,-1 0 0 0 0,1-1 1 0 0,-1 1-1 0 0,0-1 0 0 0,0 0 1 0 0,0 0-1 0 0,1-2-81 0 0,37-122-334 0 0,-31 115-2069 0 0,0 11-7536 0 0,-6 2-1760 0 0</inkml:trace>
  <inkml:trace contextRef="#ctx0" brushRef="#br0" timeOffset="-27508.38">4439 781 7258 0 0,'0'0'3702'0'0,"0"0"-1151"0"0,0 0-489 0 0,0 0-98 0 0,0 0-137 0 0,0 0-305 0 0,0 0-369 0 0,0 0-358 0 0,0 0-292 0 0,0 0-188 0 0,0 0-138 0 0,0 0-65 0 0,0 0-44 0 0,-16 6-27 0 0,-54 23-15 0 0,66-27-26 0 0,0 0 0 0 0,0 1 0 0 0,0-1 0 0 0,0 1 0 0 0,1 0 0 0 0,-1 0 1 0 0,1 0-1 0 0,-1 1 0 0 0,1-1 0 0 0,0 1 0 0 0,1 0 0 0 0,-1 0 0 0 0,1 0 0 0 0,-1 0 0 0 0,1 0 0 0 0,0 1 1 0 0,0 1-1 0 0,-2 4-2 0 0,0-5-7 0 0,1 1 0 0 0,0-1 0 0 0,1 1-1 0 0,-1 0 1 0 0,1 0 0 0 0,0 0 0 0 0,0 0 0 0 0,1 0 0 0 0,0 1 0 0 0,0-1 0 0 0,1 0 0 0 0,-1 0 0 0 0,1 1-1 0 0,1-1 1 0 0,-1 1 0 0 0,1-1 0 0 0,0 0 0 0 0,1 0 0 0 0,-1 0 0 0 0,1 0 0 0 0,0 0 0 0 0,1 0 0 0 0,-1 0 0 0 0,1 0-1 0 0,1-1 1 0 0,-1 0 0 0 0,1 1 0 0 0,-1-1 0 0 0,2 0 0 0 0,-1-1 0 0 0,0 1 0 0 0,1-1 0 0 0,0 0 0 0 0,0 0-1 0 0,0 0 1 0 0,1-1 0 0 0,-1 0 0 0 0,1 0 0 0 0,3 1 9 0 0,1-1 63 0 0,0-1 0 0 0,1 0 0 0 0,-1-1 0 0 0,0 0 0 0 0,1 0 0 0 0,0-1 1 0 0,-1-1-1 0 0,1 1 0 0 0,-1-2 0 0 0,0 0 0 0 0,1 0 0 0 0,-1-1 0 0 0,0 0 0 0 0,0 0 0 0 0,0-1 0 0 0,-1-1 0 0 0,0 0 0 0 0,1 0 0 0 0,-1 0 0 0 0,-1-1 1 0 0,1-1-1 0 0,-1 0 0 0 0,5-5-63 0 0,13-14 232 0 0,-1-1 0 0 0,-2-1 1 0 0,0 0-1 0 0,-2-2 0 0 0,-2-1 1 0 0,5-9-233 0 0,-19 31 24 0 0,19-28-18 0 0,-1-1 0 0 0,-2-1 0 0 0,-2-1 1 0 0,-1-1-1 0 0,-2 0 0 0 0,-2-1 0 0 0,-2 0 1 0 0,-2-1-1 0 0,-2-1 0 0 0,-1-3-6 0 0,-6 25-53 0 0,0 1 0 0 0,-2-1 0 0 0,-1 1 0 0 0,0-1 0 0 0,-2 1 0 0 0,-1 0-1 0 0,-4-13 54 0 0,8 29-13 0 0,-1-1 1 0 0,0 1-1 0 0,0 0 0 0 0,-1 0 0 0 0,0 0 0 0 0,1 0 0 0 0,-2 0 0 0 0,1 1 1 0 0,0 0-1 0 0,-1-1 0 0 0,0 1 0 0 0,0 0 0 0 0,0 1 0 0 0,-1-1 0 0 0,1 1 0 0 0,-1 0 1 0 0,0 0-1 0 0,0 0 0 0 0,0 0 0 0 0,0 1 0 0 0,0 0 0 0 0,0 0 0 0 0,-1 1 1 0 0,1-1-1 0 0,-1 1 0 0 0,1 0 0 0 0,-1 1 0 0 0,1-1 0 0 0,-1 1 0 0 0,0 0 0 0 0,-1 1 14 0 0,-3 2-10 0 0,0 1 0 0 0,1 0 0 0 0,-1 0 0 0 0,1 1 1 0 0,0 0-1 0 0,1 1 0 0 0,-1 0 0 0 0,1 0 1 0 0,0 1-1 0 0,1 0 0 0 0,0 1 0 0 0,0-1 1 0 0,0 1-1 0 0,1 1 0 0 0,0-1 0 0 0,1 1 1 0 0,0 0-1 0 0,0 0 0 0 0,1 1 0 0 0,0-1 1 0 0,0 1-1 0 0,1 0 0 0 0,-1 6 9 0 0,-1 4 17 0 0,0-1 0 0 0,2 1 0 0 0,0 0 0 0 0,1 0 0 0 0,0 1 0 0 0,2-1 0 0 0,1 0 0 0 0,0 1 0 0 0,2-1 0 0 0,0 0 0 0 0,1 0 0 0 0,1-1 0 0 0,1 1 0 0 0,1-1 0 0 0,0 0 1 0 0,2-1-1 0 0,0 1-17 0 0,24 40 192 0 0,3-1 1 0 0,2-3 0 0 0,2-1 0 0 0,3-1 0 0 0,28 24-193 0 0,116 121 761 0 0,-182-213-2041 0 0,1 2-8824 0 0,-6 9-1862 0 0</inkml:trace>
  <inkml:trace contextRef="#ctx0" brushRef="#br0" timeOffset="-22164.292">8747 752 2072 0 0,'0'0'3376'0'0,"0"0"-1332"0"0,0 0-582 0 0,0 0 133 0 0,0 0 267 0 0,0 0 121 0 0,0 0-155 0 0,0 0-398 0 0,0 0-374 0 0,0 0-260 0 0,0 0-188 0 0,0 0-62 0 0,-17-12-55 0 0,-57-37-47 0 0,72 47-399 0 0,-1 0 1 0 0,0 0-1 0 0,0 1 1 0 0,1-1-1 0 0,-1 1 1 0 0,0 0-1 0 0,0 0 1 0 0,-1 0 0 0 0,1 0-1 0 0,0 0 1 0 0,0 1-1 0 0,0 0 1 0 0,0-1-1 0 0,-1 1 1 0 0,1 0-1 0 0,0 1 1 0 0,0-1-1 0 0,0 0 1 0 0,0 1 0 0 0,-1 0-1 0 0,1 0-45 0 0,-11 2 221 0 0,-4 2-146 0 0,0 1-1 0 0,0 0 0 0 0,1 1 1 0 0,0 1-1 0 0,0 1 0 0 0,0 0 1 0 0,2 2-1 0 0,-1-1 0 0 0,1 2 1 0 0,1 0-1 0 0,0 1 0 0 0,0 0 1 0 0,2 1-1 0 0,-1 1 0 0 0,2 0 1 0 0,0 0-1 0 0,1 1 0 0 0,0 1 1 0 0,-3 9-75 0 0,9-18-10 0 0,1 1 1 0 0,0 0-1 0 0,0 0 1 0 0,1 1 0 0 0,0-1-1 0 0,1 1 1 0 0,0-1 0 0 0,0 1-1 0 0,1-1 1 0 0,0 1 0 0 0,1-1-1 0 0,1 9 10 0 0,-1-15 0 0 0,0 0 0 0 0,0 0-1 0 0,0 0 1 0 0,1 1-1 0 0,-1-1 1 0 0,1-1 0 0 0,0 1-1 0 0,0 0 1 0 0,0 0-1 0 0,0-1 1 0 0,1 1-1 0 0,-1-1 1 0 0,1 1 0 0 0,-1-1-1 0 0,1 0 1 0 0,0 0-1 0 0,0 0 1 0 0,0-1-1 0 0,0 1 1 0 0,0-1 0 0 0,0 0-1 0 0,0 1 1 0 0,1-1-1 0 0,-1-1 1 0 0,0 1 0 0 0,4 0 0 0 0,89 2 387 0 0,-77-7-293 0 0,0-2 0 0 0,0 0 0 0 0,-1-1 0 0 0,0-1 0 0 0,-1-1 0 0 0,0 0 0 0 0,0-2 0 0 0,6-5-94 0 0,15-10 132 0 0,-2-2 1 0 0,-2-2 0 0 0,0-1-1 0 0,-2-2 1 0 0,-1-1-1 0 0,-2-1 1 0 0,8-16-133 0 0,11-14 247 0 0,-48 63-202 0 0,0 2-17 0 0,0 0-31 0 0,0 5-41 0 0,-13 138 163 0 0,30 44-116 0 0,-6-144-87 0 0,3 0 0 0 0,1-1 1 0 0,2-1-1 0 0,7 11 84 0 0,-4-28-357 0 0,-12-15-1785 0 0,-3-2-3989 0 0,-3-6-3960 0 0</inkml:trace>
  <inkml:trace contextRef="#ctx0" brushRef="#br0" timeOffset="-21858.397">9266 892 13251 0 0,'0'0'873'0'0,"0"0"-198"0"0,0 0 199 0 0,0 0 294 0 0,0 0 158 0 0,0 0-70 0 0,0 0-248 0 0,-5 32-297 0 0,-17 100-240 0 0,8-52-104 0 0,10-58-520 0 0,0 0 0 0 0,1 1-1 0 0,0-1 1 0 0,2 1 0 0 0,1-1-1 0 0,1 1 1 0 0,1-1 153 0 0,-1-7-2271 0 0,0-8-7584 0 0,-1-7 1074 0 0</inkml:trace>
  <inkml:trace contextRef="#ctx0" brushRef="#br0" timeOffset="-21474.673">9165 958 8826 0 0,'0'0'2480'0'0,"0"0"-490"0"0,0 0-316 0 0,0 0-207 0 0,0 0-196 0 0,0 0-231 0 0,0 0-230 0 0,0 0-193 0 0,0 0-160 0 0,0 0-82 0 0,0 0-40 0 0,0 0-34 0 0,0 0-10 0 0,33-19-3 0 0,101-57-35 0 0,-133 74-242 0 0,0 1-1 0 0,1-1 1 0 0,-1 1-1 0 0,0-1 1 0 0,1 1-1 0 0,-1 0 1 0 0,1 0-1 0 0,0 0 1 0 0,-1 0-1 0 0,1 0 1 0 0,0 0-1 0 0,0 0 1 0 0,0 0-1 0 0,-1 1 0 0 0,1-1 1 0 0,0 1-1 0 0,0-1 1 0 0,0 1-1 0 0,0 0 1 0 0,0 0-1 0 0,0-1 1 0 0,0 1-1 0 0,0 1 1 0 0,0-1-1 0 0,0 0 1 0 0,0 1-1 0 0,0-1 1 0 0,0 1-1 0 0,0-1 1 0 0,1 1-11 0 0,2 3 59 0 0,-3-3-43 0 0,0 0 0 0 0,1 1 1 0 0,-1-1-1 0 0,0 0 0 0 0,0 1 0 0 0,0 0 0 0 0,0-1 1 0 0,0 1-1 0 0,-1 0 0 0 0,1 0 0 0 0,0 0 1 0 0,-1 0-1 0 0,1 0 0 0 0,-1 0 0 0 0,0 0 0 0 0,0 1 1 0 0,0-1-1 0 0,0 0 0 0 0,0 1 0 0 0,0-1 1 0 0,-1 1-1 0 0,1-1 0 0 0,-1 1 0 0 0,0-1 0 0 0,0 1 1 0 0,0-1-1 0 0,0 1 0 0 0,0-1 0 0 0,0 1 1 0 0,-1 0-1 0 0,1-1 0 0 0,-1 0 0 0 0,1 1 0 0 0,-1-1 1 0 0,-1 2-17 0 0,-48 78 366 0 0,43-72-352 0 0,-77 75 241 0 0,83-84-254 0 0,1-1 0 0 0,-1 1 0 0 0,0-1-1 0 0,0 1 1 0 0,0 0 0 0 0,0 0 0 0 0,1 0 0 0 0,-1-1 0 0 0,0 1 0 0 0,0 0 0 0 0,1 0 0 0 0,-1 0 0 0 0,1 0 0 0 0,-1 0-1 0 0,1 0 1 0 0,0 0 0 0 0,-1 0 0 0 0,1 0 0 0 0,0 0 0 0 0,0 1 0 0 0,-1-1 0 0 0,1 0 0 0 0,0 0 0 0 0,0 0 0 0 0,0 0 0 0 0,0 0-1 0 0,1 0 1 0 0,-1 0 0 0 0,0 0 0 0 0,0 1 0 0 0,1-1 0 0 0,-1 0 0 0 0,0 0 0 0 0,1 0 0 0 0,-1 0 0 0 0,1 0 0 0 0,0 0-1 0 0,-1 0 1 0 0,1-1 0 0 0,0 1 0 0 0,-1 0 0 0 0,1 0 0 0 0,0 0 0 0 0,0-1 0 0 0,0 1 0 0 0,0 0 0 0 0,0-1 0 0 0,0 1-1 0 0,0-1 1 0 0,0 1 0 0 0,0-1 0 0 0,0 1 0 0 0,0-1 0 0 0,0 0 0 0 0,0 0 0 0 0,0 1 0 0 0,1-1-1 0 0,47 16 99 0 0,-39-14-83 0 0,0 0 0 0 0,-1 1 0 0 0,1 0 0 0 0,-1 0 0 0 0,1 1-1 0 0,-1 1 1 0 0,-1-1 0 0 0,1 1 0 0 0,-1 1 0 0 0,1 0 0 0 0,-1 0 0 0 0,-1 1 0 0 0,1-1-1 0 0,-1 2 1 0 0,4 5-16 0 0,-8-7 61 0 0,-1 0-1 0 0,0 0 0 0 0,-1 0 1 0 0,0-1-1 0 0,0 2 1 0 0,0-1-1 0 0,0 0 0 0 0,-1 0 1 0 0,0 0-1 0 0,0 0 1 0 0,-1 0-1 0 0,0 0 0 0 0,0 0 1 0 0,0 0-1 0 0,-1 0 1 0 0,0 0-1 0 0,0 0 0 0 0,0 0 1 0 0,-1-1-1 0 0,0 1 0 0 0,-1 2-60 0 0,-2-1 60 0 0,0 1-1 0 0,0-1 1 0 0,0-1-1 0 0,-1 1 0 0 0,0-1 1 0 0,0 0-1 0 0,0 0 0 0 0,-1-1 1 0 0,0 0-1 0 0,0-1 1 0 0,0 1-1 0 0,-1-2 0 0 0,1 1 1 0 0,-1-1-1 0 0,0 0 0 0 0,0-1 1 0 0,0 0-1 0 0,0-1 1 0 0,0 0-1 0 0,-1 0 0 0 0,1-1 1 0 0,0 0-1 0 0,-8-1-59 0 0,-92-13-223 0 0,45-23-3185 0 0,55 31 1563 0 0,1 1-5640 0 0,4 1-4453 0 0</inkml:trace>
  <inkml:trace contextRef="#ctx0" brushRef="#br0" timeOffset="-23444.863">7943 590 0 0 0,'0'0'1419'0'0,"0"0"357"0"0,0 0 83 0 0,0 0 40 0 0,0 0-17 0 0,0 0 7 0 0,0 0 24 0 0,0 0-67 0 0,0 0-160 0 0,0 0-279 0 0,4-1-316 0 0,8-4-328 0 0,-23 4 205 0 0,-169 42 1603 0 0,-72 28-881 0 0,199-50-1388 0 0,75-5-563 0 0,147 4 344 0 0,-131-16-62 0 0,68 15-30 0 0,-105-15 16 0 0,0-1 1 0 0,-1 1 0 0 0,1-1-1 0 0,0 1 1 0 0,-1 0-1 0 0,1 0 1 0 0,-1-1 0 0 0,1 1-1 0 0,-1 0 1 0 0,0 0 0 0 0,0 0-1 0 0,0-1 1 0 0,0 1-1 0 0,0 0 1 0 0,0 0 0 0 0,0 0-1 0 0,-1-1 1 0 0,1 1 0 0 0,-1 0-1 0 0,1 0 1 0 0,-1-1 0 0 0,0 1-1 0 0,1 0 1 0 0,-1-1-1 0 0,0 1 1 0 0,0-1 0 0 0,0 1-1 0 0,0-1 1 0 0,-1 1 0 0 0,1-1-1 0 0,0 0 1 0 0,-1 0-1 0 0,1 0 1 0 0,-1 1 0 0 0,1-1-1 0 0,-1-1 1 0 0,1 1 0 0 0,-1 0-1 0 0,1 0 1 0 0,-1 0-1 0 0,0-1 1 0 0,0 1 0 0 0,0-1-8 0 0,-103 67 124 0 0,78-52-109 0 0,0 1 0 0 0,2 1 1 0 0,0 1-1 0 0,1 1 0 0 0,1 1 1 0 0,0 2-16 0 0,22-21-3 0 0,-1 1 0 0 0,1-1 1 0 0,0 0-1 0 0,0 1 0 0 0,0-1 0 0 0,0 1 1 0 0,0-1-1 0 0,0 1 0 0 0,0-1 1 0 0,0 1-1 0 0,1 0 0 0 0,-1-1 0 0 0,1 1 1 0 0,-1 0-1 0 0,1 0 0 0 0,0-1 1 0 0,0 1-1 0 0,-1 0 0 0 0,1 0 0 0 0,0 0 1 0 0,1-1-1 0 0,-1 1 0 0 0,0 0 1 0 0,0 0-1 0 0,1 0 0 0 0,-1-1 0 0 0,1 1 1 0 0,0 0-1 0 0,-1-1 0 0 0,1 1 1 0 0,0-1-1 0 0,0 1 0 0 0,0-1 0 0 0,0 1 1 0 0,0-1-1 0 0,1 1 0 0 0,-1-1 1 0 0,0 0-1 0 0,1 0 0 0 0,-1 0 0 0 0,0 1 1 0 0,2-1 2 0 0,72 29 94 0 0,-59-28-83 0 0,1 0 1 0 0,0-1-1 0 0,1-1 0 0 0,-1-1 1 0 0,0 0-1 0 0,-1-1 1 0 0,10-3-12 0 0,23-29-1500 0 0,-30-1-7589 0 0,-16 30-80 0 0</inkml:trace>
  <inkml:trace contextRef="#ctx0" brushRef="#br0" timeOffset="-23052.559">7812 340 8786 0 0,'0'0'1640'0'0,"0"0"-302"0"0,0 0-94 0 0,0 0 150 0 0,0 0 89 0 0,0 0-59 0 0,0 0-272 0 0,0 0-398 0 0,0 0-241 0 0,0 0-89 0 0,0 0-25 0 0,0 0 12 0 0,0 0 26 0 0,-8 17 14 0 0,-26 55-7 0 0,13 20 896 0 0,20-67-1041 0 0,-25 567 1468 0 0,-23-342-1688 0 0,39-195-146 0 0,10-54 26 0 0,0-1-3 0 0,21 5-550 0 0,-16-5-4322 0 0,-4-1-5124 0 0,-1 1-37 0 0</inkml:trace>
  <inkml:trace contextRef="#ctx0" brushRef="#br0" timeOffset="-25132.339">6267 675 0 0 0,'0'0'928'0'0,"0"0"983"0"0,0 0 616 0 0,0 0 249 0 0,0 0-117 0 0,0 0-428 0 0,0 0-489 0 0,0 0-451 0 0,8-8-331 0 0,21-25-147 0 0,-28 32-755 0 0,-1 0-1 0 0,0 0 0 0 0,0 0 1 0 0,0 0-1 0 0,0 0 0 0 0,0-1 1 0 0,-1 1-1 0 0,1 0 0 0 0,0 0 1 0 0,0 0-1 0 0,-1 0 0 0 0,1 0 1 0 0,-1 0-1 0 0,1 0 0 0 0,-1 0 1 0 0,1 0-1 0 0,-1 0 0 0 0,0 1 1 0 0,1-1-1 0 0,-1 0 0 0 0,0 0 1 0 0,0 0-1 0 0,1 1 0 0 0,-1-1 1 0 0,0 0-1 0 0,0 1 0 0 0,0-1 1 0 0,0 1-1 0 0,0-1 0 0 0,0 1 1 0 0,0-1-1 0 0,0 1 0 0 0,0 0 1 0 0,0 0-1 0 0,0-1 0 0 0,0 1 0 0 0,0 0 1 0 0,-1 0-1 0 0,1 0-57 0 0,-2-1 177 0 0,-10-1-113 0 0,1 0 0 0 0,-1 0 0 0 0,1 2 0 0 0,-1-1 0 0 0,0 2 0 0 0,1 0 0 0 0,-1 0 0 0 0,1 1 0 0 0,-1 1 0 0 0,1 0 0 0 0,0 0 0 0 0,0 1-1 0 0,0 1 1 0 0,1 0 0 0 0,0 1 0 0 0,0 0 0 0 0,0 0 0 0 0,0 1 0 0 0,1 1 0 0 0,0 0 0 0 0,1 0 0 0 0,0 1 0 0 0,0 0 0 0 0,-7 10-64 0 0,6-6 3 0 0,1-1 0 0 0,0 1 0 0 0,1 1 0 0 0,1-1 0 0 0,0 2 0 0 0,0-1 0 0 0,2 1 0 0 0,-1-1 0 0 0,2 1 0 0 0,0 1 0 0 0,1-1 0 0 0,1 1 0 0 0,0-1-1 0 0,1 1 1 0 0,1 0 0 0 0,0-1 0 0 0,1 1 0 0 0,2 12-3 0 0,-2-22 26 0 0,0-1-1 0 0,0 1 0 0 0,1 0 1 0 0,-1 0-1 0 0,1-1 0 0 0,0 1 0 0 0,1-1 1 0 0,-1 0-1 0 0,1 0 0 0 0,0 0 1 0 0,1 0-1 0 0,-1 0 0 0 0,1 0 0 0 0,0-1 1 0 0,0 0-1 0 0,0 0 0 0 0,0 0 1 0 0,1 0-1 0 0,0-1 0 0 0,0 1 1 0 0,0-1-1 0 0,0 0 0 0 0,0-1 0 0 0,1 1 1 0 0,-1-1-1 0 0,1 0 0 0 0,-1-1 1 0 0,1 1-1 0 0,0-1 0 0 0,1 0-25 0 0,-4-1 38 0 0,3 0 70 0 0,1 1-1 0 0,0-1 1 0 0,0-1 0 0 0,0 1 0 0 0,-1-1 0 0 0,1 0-1 0 0,0-1 1 0 0,-1 1 0 0 0,1-2 0 0 0,-1 1 0 0 0,0 0 0 0 0,1-1-1 0 0,-1 0 1 0 0,2-3-108 0 0,18-15 164 0 0,-1-1-1 0 0,-1-2 1 0 0,-1 0 0 0 0,-1-2-1 0 0,-1 0 1 0 0,-2-1 0 0 0,10-19-164 0 0,-7 13 76 0 0,59-106-20 0 0,-81 139-79 0 0,0 0-1 0 0,0 0 1 0 0,1 0 0 0 0,-1 0 0 0 0,0 1 0 0 0,0-1 0 0 0,1 0 0 0 0,-1 0-1 0 0,0 0 1 0 0,0 0 0 0 0,1 0 0 0 0,-1 0 0 0 0,0 0 0 0 0,0 0-1 0 0,1 0 1 0 0,-1-1 0 0 0,0 1 0 0 0,0 0 0 0 0,1 0 0 0 0,-1 0 23 0 0,-1 15-23 0 0,8 363 146 0 0,32-176-1822 0 0,-31-185-2159 0 0,-5-12-4825 0 0,-3-4-2137 0 0</inkml:trace>
  <inkml:trace contextRef="#ctx0" brushRef="#br0" timeOffset="-24455.969">6838 962 9578 0 0,'0'0'1523'0'0,"0"0"-265"0"0,0 0 7 0 0,0 0 117 0 0,0 0-54 0 0,0 0-188 0 0,0 0-306 0 0,0 0-277 0 0,-21 32-170 0 0,-64 103-100 0 0,31-27 241 0 0,1 28-189 0 0,41-103-377 0 0,12-32 25 0 0,0-1 0 0 0,0 0 13 0 0,0 0 54 0 0,5-8 296 0 0,139-211 1026 0 0,-125 185-1322 0 0,1 1 0 0 0,2 1 0 0 0,2 1 0 0 0,0 2 0 0 0,2 0 0 0 0,2 1-1 0 0,23-18-53 0 0,-50 45 0 0 0,-1 0-1 0 0,1 0 0 0 0,-1-1 0 0 0,1 1 0 0 0,0 0 0 0 0,0 0 0 0 0,0 0 0 0 0,-1 0 0 0 0,1 0 0 0 0,0 0 1 0 0,0 1-1 0 0,0-1 0 0 0,1 0 0 0 0,-1 0 0 0 0,0 1 0 0 0,0-1 0 0 0,0 0 0 0 0,0 1 0 0 0,1-1 0 0 0,-1 1 0 0 0,0 0 1 0 0,0-1-1 0 0,1 1 0 0 0,-1 0 0 0 0,0 0 0 0 0,1 0 0 0 0,-1 0 0 0 0,0 0 0 0 0,1 0 0 0 0,-1 0 0 0 0,0 0 1 0 0,1 1-1 0 0,-1-1 0 0 0,0 0 0 0 0,0 1 0 0 0,1-1 0 0 0,-1 1 0 0 0,0 0 0 0 0,0-1 0 0 0,0 1 0 0 0,0 0 0 0 0,0 0 1 0 0,0-1-1 0 0,0 1 0 0 0,0 0 0 0 0,0 0 0 0 0,0 0 0 0 0,0 0 0 0 0,0 0 0 0 0,-1 0 0 0 0,1 1 0 0 0,0-1 1 0 0,-1 0-1 0 0,1 0 0 0 0,-1 0 0 0 0,1 1 0 0 0,-1-1 0 0 0,0 0 0 0 0,0 1 0 0 0,1-1 0 0 0,-1 0 0 0 0,0 2 1 0 0,11 198 235 0 0,34-58-129 0 0,-25-95 23 0 0,-74-105 2480 0 0,-64-6-2840 0 0,82 47 444 0 0,-145-57-1198 0 0,171 67 496 0 0,1 2-2287 0 0,5 3-3868 0 0,3 1-4925 0 0</inkml:trace>
  <inkml:trace contextRef="#ctx0" brushRef="#br0" timeOffset="-13006.808">467 1658 0 0 0,'0'0'689'0'0,"0"0"236"0"0,0 0 76 0 0,0 0 2 0 0,0 0 7 0 0,0 0-7 0 0,0 0-91 0 0,29 3-105 0 0,91 9-73 0 0,63-9 3446 0 0,73-11-2098 0 0,282-32 16 0 0,-81 26-1162 0 0,-203 10-404 0 0,19-7-307 0 0,348-22 479 0 0,-375 33-420 0 0,103 0 190 0 0,12-3-107 0 0,4-2 239 0 0,-204 6-433 0 0,54 1 829 0 0,130-20-1002 0 0,-33 0 331 0 0,131-4-34 0 0,-219 12-203 0 0,-34 10-198 0 0,164 6 10 0 0,1-20 118 0 0,-157 6-28 0 0,126 1-124 0 0,-30 3 114 0 0,109 8-114 0 0,-177 18-83 0 0,-20-3-109 0 0,-49-9 27 0 0,246-2-274 0 0,-128-15 215 0 0,-65 3-143 0 0,-208 13-1340 0 0,-1-4-6856 0 0,-1-5-566 0 0</inkml:trace>
  <inkml:trace contextRef="#ctx0" brushRef="#br0" timeOffset="19993.517">1 2814 0 0 0,'0'0'1115'0'0,"0"0"533"0"0,0 0 110 0 0,0 0-295 0 0,0 0-271 0 0,0 0-89 0 0,7 4-5 0 0,21 13 69 0 0,-26-16-913 0 0,1 0 1 0 0,0 0 0 0 0,-1-1 0 0 0,1 1 0 0 0,0-1-1 0 0,-1 1 1 0 0,1-1 0 0 0,0 0 0 0 0,0 0 0 0 0,-1-1-1 0 0,1 1 1 0 0,0 0 0 0 0,0-1 0 0 0,-1 0 0 0 0,1 1-1 0 0,0-1 1 0 0,-1 0 0 0 0,1 0 0 0 0,-1-1 0 0 0,1 1-1 0 0,-1-1 1 0 0,0 1 0 0 0,0-1 0 0 0,1 1 0 0 0,0-3-255 0 0,3 0 304 0 0,56-43 1047 0 0,-2-4 0 0 0,-2-2 0 0 0,-3-2 0 0 0,29-39-1351 0 0,-42 48 367 0 0,-2 3-190 0 0,-2-2 1 0 0,-2-1-1 0 0,-2-2 0 0 0,-2-1 1 0 0,6-15-178 0 0,-31 49 38 0 0,-1 0 1 0 0,0-1-1 0 0,-1 0 0 0 0,-1 0 1 0 0,0 0-1 0 0,-1 0 1 0 0,-1-1-1 0 0,0 0 1 0 0,-2 1-1 0 0,0-1 1 0 0,-1-7-39 0 0,0 20 3 0 0,-1 0 0 0 0,1 0 1 0 0,-1 0-1 0 0,0 1 0 0 0,0-1 1 0 0,-1 0-1 0 0,1 1 1 0 0,-1 0-1 0 0,0 0 0 0 0,0 0 1 0 0,0 0-1 0 0,0 0 1 0 0,0 0-1 0 0,0 1 0 0 0,-1-1 1 0 0,0 1-1 0 0,1 0 0 0 0,-1 0 1 0 0,0 1-1 0 0,0-1 1 0 0,0 1-1 0 0,0-1 0 0 0,0 1 1 0 0,0 1-1 0 0,0-1 0 0 0,0 1 1 0 0,-1-1-1 0 0,1 1 1 0 0,0 0-1 0 0,0 0 0 0 0,0 1 1 0 0,-1 0-1 0 0,1-1 1 0 0,0 1-1 0 0,0 1 0 0 0,0-1 1 0 0,0 0-1 0 0,0 1 0 0 0,1 0 1 0 0,-1 0-1 0 0,-2 2-3 0 0,-6 3-16 0 0,1 1-1 0 0,1 0 1 0 0,-1 1 0 0 0,2 0-1 0 0,-1 0 1 0 0,1 1-1 0 0,0 0 1 0 0,1 1 0 0 0,1 0-1 0 0,-1 0 1 0 0,2 1-1 0 0,0-1 1 0 0,0 2 0 0 0,1-1-1 0 0,0 1 1 0 0,1-1-1 0 0,1 1 1 0 0,0 0 0 0 0,0 0-1 0 0,1 9 17 0 0,4-16 0 0 0,1-1-1 0 0,-1 0 1 0 0,1 0 0 0 0,1 0-1 0 0,-1-1 1 0 0,1 1 0 0 0,-1-1-1 0 0,1 0 1 0 0,0 0 0 0 0,1 0-1 0 0,-1-1 1 0 0,1 1 0 0 0,0-1-1 0 0,-1 0 1 0 0,1 0 0 0 0,1-1-1 0 0,-1 1 1 0 0,0-1 0 0 0,1 0-1 0 0,-1-1 1 0 0,1 0 0 0 0,-1 1-1 0 0,1-2 1 0 0,4 1 0 0 0,168 3 132 0 0,21-22-101 0 0,-198 20-30 0 0,0 0 1 0 0,0 0 0 0 0,0 0-1 0 0,0 0 1 0 0,-1 0-1 0 0,1 0 1 0 0,-1 1 0 0 0,1-1-1 0 0,-1 0 1 0 0,0 0-1 0 0,0 0 1 0 0,0 1 0 0 0,0-1-1 0 0,0 0 1 0 0,0 0-1 0 0,-1 0 1 0 0,1 1 0 0 0,-1-1-1 0 0,1 0 1 0 0,-1 0-1 0 0,0 0 1 0 0,0 0 0 0 0,0 0-1 0 0,0 0 1 0 0,-1 1-2 0 0,-140 273 323 0 0,140-271-316 0 0,0 0 0 0 0,0 0 1 0 0,1 1-1 0 0,-1-1 0 0 0,1 1 1 0 0,1-1-1 0 0,-1 1 0 0 0,1-1 1 0 0,0 1-1 0 0,0-1 0 0 0,0 1 1 0 0,1 0-1 0 0,0-1 0 0 0,0 1 1 0 0,0-1-1 0 0,1 0 0 0 0,0 1 1 0 0,0-1-1 0 0,0 0 0 0 0,1 0 1 0 0,-1 0-1 0 0,1 0 0 0 0,0-1 1 0 0,1 1-1 0 0,-1-1 0 0 0,1 0 1 0 0,0 0-1 0 0,0 0 0 0 0,0 0 1 0 0,1-1-1 0 0,-1 0 0 0 0,1 0 1 0 0,0 0-1 0 0,4 2-7 0 0,62 20 153 0 0,-71-23-195 0 0,0-1 0 0 0,0 0 0 0 0,-1 1-1 0 0,1-1 1 0 0,0 1 0 0 0,-1-1 0 0 0,0 0 0 0 0,1 1-1 0 0,-1-1 1 0 0,0 0 0 0 0,1 0 0 0 0,-1 0 0 0 0,0 1-1 0 0,0-1 1 0 0,0 0 0 0 0,0 0 0 0 0,0 0-1 0 0,0 0 1 0 0,0-1 0 0 0,0 1 0 0 0,-1 0 0 0 0,1 0-1 0 0,0-1 1 0 0,0 1 0 0 0,-1 0 0 0 0,1-1 0 0 0,-1 0-1 0 0,1 1 1 0 0,-1-1 42 0 0,2 0-31 0 0,-25 9-2291 0 0,17-11-8040 0 0,8-1-264 0 0</inkml:trace>
  <inkml:trace contextRef="#ctx0" brushRef="#br0" timeOffset="20616.737">1117 2571 1720 0 0,'0'0'1518'0'0,"0"0"4"0"0,0 0 234 0 0,0 0 294 0 0,0 0 80 0 0,0 0-141 0 0,0 0-262 0 0,0 0-305 0 0,0 0-246 0 0,0 0-169 0 0,0 0-147 0 0,32 13-94 0 0,102 36-59 0 0,-131-47-669 0 0,-1-1-1 0 0,0 0 1 0 0,1 0 0 0 0,-1 0 0 0 0,1 0 0 0 0,-1 0 0 0 0,1-1 0 0 0,-1 1-1 0 0,1-1 1 0 0,-1 0 0 0 0,1 0 0 0 0,-1 1 0 0 0,1-2 0 0 0,0 1-1 0 0,-1 0 1 0 0,1 0 0 0 0,-1-1 0 0 0,1 0 0 0 0,-1 1 0 0 0,1-1 0 0 0,-1 0-1 0 0,1 0 1 0 0,-1 0 0 0 0,0-1 0 0 0,0 1 0 0 0,0 0 0 0 0,1-1-38 0 0,7-6 258 0 0,3 3-140 0 0,-1-1 0 0 0,0 0 0 0 0,0-1-1 0 0,-1-1 1 0 0,0 0 0 0 0,0 0 0 0 0,-1-1 0 0 0,0 0 0 0 0,-1-1 0 0 0,0 0 0 0 0,0 0 0 0 0,-1-1-1 0 0,0 0 1 0 0,-1-1 0 0 0,-1 0 0 0 0,1 0 0 0 0,-2 0 0 0 0,0-1 0 0 0,0 1 0 0 0,-1-1-1 0 0,-1-1 1 0 0,0 1 0 0 0,0-5-118 0 0,-3 14-3 0 0,0 1-1 0 0,1 0 1 0 0,-1-1-1 0 0,0 1 1 0 0,-1 0-1 0 0,1-1 1 0 0,-1 1-1 0 0,1 0 1 0 0,-1 0-1 0 0,0-1 1 0 0,0 1-1 0 0,0 0 1 0 0,-1 0-1 0 0,1 0 1 0 0,-1 0-1 0 0,0 0 1 0 0,0 1-1 0 0,1-1 1 0 0,-2 0-1 0 0,1 1 1 0 0,0-1-1 0 0,-1 1 1 0 0,1 0-1 0 0,-1 0 1 0 0,1 0-1 0 0,-1 0 1 0 0,0 1-1 0 0,0-1 1 0 0,0 1-1 0 0,0-1 1 0 0,0 1 0 0 0,0 0-1 0 0,-1 0 1 0 0,-2 0 3 0 0,-1 0-28 0 0,0 1 0 0 0,0 0 0 0 0,0 0 0 0 0,-1 1 1 0 0,1 0-1 0 0,0 0 0 0 0,0 0 0 0 0,0 1 0 0 0,0 0 1 0 0,0 1-1 0 0,1 0 0 0 0,-1 0 0 0 0,1 0 0 0 0,0 1 1 0 0,0-1-1 0 0,0 2 0 0 0,0-1 0 0 0,0 1 0 0 0,1-1 1 0 0,-4 5 27 0 0,-83 121-194 0 0,82-111 183 0 0,1 1 1 0 0,1 0-1 0 0,0 0 1 0 0,2 1-1 0 0,0-1 1 0 0,2 1-1 0 0,0 1 1 0 0,1-1-1 0 0,1 0 0 0 0,1 1 1 0 0,1-1-1 0 0,3 21 11 0 0,-2-36 11 0 0,0-1 0 0 0,0 1 0 0 0,1-1 0 0 0,0 1 0 0 0,0-1 0 0 0,1 1 0 0 0,-1-1 0 0 0,1 0 0 0 0,0 0 0 0 0,0 0 0 0 0,1-1-1 0 0,-1 1 1 0 0,1-1 0 0 0,0 0 0 0 0,1 0 0 0 0,-1 0 0 0 0,1 0 0 0 0,-1-1 0 0 0,1 0 0 0 0,0 0 0 0 0,0 0 0 0 0,0 0 0 0 0,1-1 0 0 0,-1 0 0 0 0,1 0-1 0 0,2 0-10 0 0,13 3 116 0 0,-1-1 1 0 0,1-1-1 0 0,0-1 0 0 0,0-1 0 0 0,-1 0 0 0 0,18-3-116 0 0,-2-4 165 0 0,-1-1 1 0 0,0-2 0 0 0,0-2 0 0 0,-1-1 0 0 0,-1-1 0 0 0,0-2 0 0 0,-1-1-1 0 0,28-20-165 0 0,-26 18 75 0 0,17-13-39 0 0,-1-2-1 0 0,-2-3 0 0 0,-2-1 1 0 0,-1-3-1 0 0,-2-1 1 0 0,-1-2-1 0 0,21-32-35 0 0,-46 56-28 0 0,-1-1-1 0 0,-2 0 1 0 0,0-2 0 0 0,-1 1-1 0 0,0-1 1 0 0,-2-1-1 0 0,-1 0 1 0 0,-1-1 0 0 0,-1 0-1 0 0,-1 0 1 0 0,-1-1-1 0 0,-1 1 1 0 0,-2-1 0 0 0,0-1-1 0 0,-2 1 1 0 0,0 0-1 0 0,-2-12 29 0 0,0 32-6 0 0,-1 0-1 0 0,1 0 1 0 0,-1-1-1 0 0,0 1 1 0 0,0 0-1 0 0,0 0 1 0 0,-1 0-1 0 0,1 1 1 0 0,-1-1-1 0 0,-1 1 0 0 0,1-1 1 0 0,-1 1-1 0 0,1 0 1 0 0,-1 0-1 0 0,0 1 1 0 0,0-1-1 0 0,-1 1 1 0 0,1 0-1 0 0,-1 0 1 0 0,0 0-1 0 0,0 1 0 0 0,0-1 1 0 0,0 1-1 0 0,0 1 1 0 0,0-1-1 0 0,0 1 1 0 0,-1-1-1 0 0,1 2 1 0 0,-1-1-1 0 0,1 0 1 0 0,-1 1-1 0 0,1 0 0 0 0,0 1 1 0 0,-1-1-1 0 0,1 1 1 0 0,-1 0-1 0 0,1 0 1 0 0,0 1-1 0 0,-1-1 1 0 0,1 1-1 0 0,0 0 0 0 0,0 1 1 0 0,1-1-1 0 0,-4 3 7 0 0,-4 4-2 0 0,0 2-1 0 0,1-1 0 0 0,0 2 0 0 0,0-1 0 0 0,1 1 1 0 0,1 1-1 0 0,0 0 0 0 0,1 0 0 0 0,0 1 0 0 0,1 0 0 0 0,1 0 1 0 0,0 0-1 0 0,1 1 0 0 0,-1 6 3 0 0,-3 13-2 0 0,1 1 0 0 0,2 1-1 0 0,2-1 1 0 0,1 1 0 0 0,1 24 2 0 0,1-43 2 0 0,0-1 1 0 0,2 1 0 0 0,0-1-1 0 0,0 0 1 0 0,2 1 0 0 0,0-1-1 0 0,1 0 1 0 0,0-1 0 0 0,2 1-1 0 0,-1-1 1 0 0,2 0 0 0 0,0 0-1 0 0,1 0 1 0 0,0-1 0 0 0,2-1-1 0 0,-1 1 1 0 0,1-2 0 0 0,1 1-1 0 0,0-1 1 0 0,1-1 0 0 0,1 0-1 0 0,-1-1 1 0 0,2 0 0 0 0,9 6-3 0 0,87-1-312 0 0,-76-39-1375 0 0,-23 8-1708 0 0,-4 6-2034 0 0,0 5-6022 0 0</inkml:trace>
  <inkml:trace contextRef="#ctx0" brushRef="#br0" timeOffset="21502.562">2792 2335 10674 0 0,'0'0'2354'0'0,"0"0"-425"0"0,0 0-42 0 0,0 0-10 0 0,0 0-175 0 0,0 0-400 0 0,0 0-504 0 0,0 0-321 0 0,0 0-189 0 0,0 0-116 0 0,0 0-34 0 0,0 0-24 0 0,0 0 0 0 0,-32 16-11 0 0,-99 52-24 0 0,52-8-2 0 0,70-52-88 0 0,1 0 0 0 0,1 1 0 0 0,-1 0 0 0 0,1 0 0 0 0,1 0 0 0 0,0 1 0 0 0,0 0 1 0 0,1 1-1 0 0,0-1 0 0 0,1 1 0 0 0,0 0 0 0 0,1 0 0 0 0,0 0 0 0 0,1 1 0 0 0,0-1 0 0 0,1 1 0 0 0,0-1 0 0 0,1 1 0 0 0,0 2 11 0 0,2-11-1 0 0,0 1 0 0 0,1-1 0 0 0,0 0 0 0 0,-1 1 0 0 0,1-1 1 0 0,0-1-1 0 0,0 1 0 0 0,1 0 0 0 0,-1-1 0 0 0,1 0 0 0 0,-1 1 0 0 0,1-2 0 0 0,0 1 0 0 0,-1 0 0 0 0,1-1 0 0 0,0 1 0 0 0,0-1 0 0 0,0 0 0 0 0,0 0 1 0 0,1-1-1 0 0,-1 1 0 0 0,0-1 0 0 0,0 0 0 0 0,0 0 0 0 0,0-1 0 0 0,0 1 0 0 0,1-1 0 0 0,-1 0 0 0 0,0 0 0 0 0,0 0 0 0 0,0 0 0 0 0,-1-1 0 0 0,4-1 1 0 0,12-5 37 0 0,0-1 0 0 0,-1-1 0 0 0,0-1-1 0 0,-1 0 1 0 0,0-2 0 0 0,-1 0 0 0 0,0 0-1 0 0,-1-2 1 0 0,-1 1 0 0 0,6-10-37 0 0,10-6 45 0 0,28-22-139 0 0,-49 89-91 0 0,-10-30 183 0 0,0 1 1 0 0,1 0-1 0 0,1 0 0 0 0,-1 0 1 0 0,1-1-1 0 0,1 1 1 0 0,-1 0-1 0 0,1-1 1 0 0,1 1-1 0 0,-1-1 0 0 0,1 0 1 0 0,0 0-1 0 0,1 0 1 0 0,0 0-1 0 0,0 0 1 0 0,0-1-1 0 0,1 0 0 0 0,0 0 1 0 0,0 0-1 0 0,1 0 1 0 0,-1-1-1 0 0,1 0 0 0 0,1 0 1 0 0,-1-1-1 0 0,1 1 1 0 0,-1-1-1 0 0,8 3 2 0 0,-5-4 12 0 0,1 0 0 0 0,-1-1 0 0 0,0 0 0 0 0,1 0 0 0 0,-1-1 0 0 0,1 0 0 0 0,0 0 0 0 0,-1-1 0 0 0,1-1 0 0 0,-1 0 0 0 0,1 0 0 0 0,-1-1 0 0 0,1 0 0 0 0,-1 0 0 0 0,0-1 0 0 0,0-1 0 0 0,0 1 0 0 0,0-1 0 0 0,0-1 0 0 0,-1 0 0 0 0,0 0 0 0 0,0 0 0 0 0,3-4-12 0 0,18-13 95 0 0,0-1 1 0 0,-2-1-1 0 0,-1-2 0 0 0,-1 0 1 0 0,-1-2-1 0 0,-2 0 0 0 0,0-2 1 0 0,-2-1-1 0 0,-2 0 0 0 0,0-1 1 0 0,-2-1-1 0 0,-2 0 0 0 0,-1-1 1 0 0,-1-1-1 0 0,0-11-95 0 0,2-10-36 0 0,-3-2 0 0 0,-2 1 0 0 0,-3-1 0 0 0,-2-33 36 0 0,-3 70-7 0 0,0 18 12 0 0,1-1 0 0 0,-1 0 0 0 0,0 0 0 0 0,-1 1 0 0 0,1-1 0 0 0,-1 0 1 0 0,1 0-1 0 0,-1 0 0 0 0,0 0 0 0 0,-1 0 0 0 0,1 0 0 0 0,-1 0 0 0 0,1 1 0 0 0,-1-1 1 0 0,0 0-1 0 0,-1 0 0 0 0,1 1 0 0 0,-1-1 0 0 0,1 1 0 0 0,-1-1 0 0 0,0 1 1 0 0,0 0-1 0 0,-1-1 0 0 0,1 1 0 0 0,-1 0 0 0 0,1 1 0 0 0,-1-1 0 0 0,0 0 0 0 0,0 1 1 0 0,0 0-1 0 0,-1-1 0 0 0,1 1 0 0 0,0 0 0 0 0,-1 1 0 0 0,1-1 0 0 0,-1 1 0 0 0,0-1-5 0 0,-1 4-5 0 0,0 0 0 0 0,0 1 0 0 0,0 0 0 0 0,0-1 0 0 0,0 1 0 0 0,1 1 0 0 0,-1-1 0 0 0,1 1-1 0 0,0 0 1 0 0,0-1 0 0 0,1 2 0 0 0,-1-1 0 0 0,1 0 0 0 0,0 1 0 0 0,0 0 0 0 0,0-1 0 0 0,1 1-1 0 0,-1 1 6 0 0,-6 16 43 0 0,2 1 0 0 0,0 1 0 0 0,1-1 0 0 0,1 1-1 0 0,2 0 1 0 0,0 0 0 0 0,2 0 0 0 0,0 0 0 0 0,2 0-1 0 0,2 16-42 0 0,-2 18 146 0 0,2 19 159 0 0,4-1 0 0 0,3 0 0 0 0,15 53-305 0 0,3 180 201 0 0,-22-278-237 0 0,-1-48-687 0 0,-2-123-4457 0 0,-7 94 728 0 0,-3 2-3387 0 0,4 24-1210 0 0</inkml:trace>
  <inkml:trace contextRef="#ctx0" brushRef="#br0" timeOffset="21803.64">3053 2320 3761 0 0,'0'0'2556'0'0,"0"0"-108"0"0,0 0-55 0 0,0 0-199 0 0,0 0-353 0 0,0 0-440 0 0,0 0-290 0 0,0 0-89 0 0,0 0 1 0 0,0 0-7 0 0,0 0-89 0 0,0 0-166 0 0,0 0-134 0 0,25-3-84 0 0,172-26 809 0 0,-82 15-632 0 0,1 5 0 0 0,50 5-720 0 0,-140 15-808 0 0,-22-3-1953 0 0,-3 3-3650 0 0,-1-7-4744 0 0</inkml:trace>
  <inkml:trace contextRef="#ctx0" brushRef="#br0" timeOffset="22086.914">3931 2350 6081 0 0,'0'0'2612'0'0,"0"0"-553"0"0,0 0-344 0 0,0 0-144 0 0,0 0-190 0 0,0 0-300 0 0,0 0-296 0 0,0 0-264 0 0,5 34-178 0 0,12 105-100 0 0,-14-11 132 0 0,-8-83-85 0 0,1-14-2329 0 0,3-11-4725 0 0,1-20-3474 0 0</inkml:trace>
  <inkml:trace contextRef="#ctx0" brushRef="#br0" timeOffset="22344.155">3929 1967 18660 0 0,'0'0'1736'0'0,"0"0"-639"0"0,0 0-281 0 0,0 0-112 0 0,0 0-144 0 0,0 0-272 0 0,0 0-192 0 0,0 0-200 0 0,0 0-56 0 0,0 0-8 0 0,0 0-96 0 0,0 0-144 0 0,0 0-336 0 0,0 0-673 0 0,59 62-2311 0 0,-55-47-9099 0 0</inkml:trace>
  <inkml:trace contextRef="#ctx0" brushRef="#br0" timeOffset="22648.638">4202 2792 0 0 0,'0'0'367'0'0,"0"0"1369"0"0,0 0 473 0 0,0 0 87 0 0,0 0 1 0 0,0 0-60 0 0,0 0-109 0 0,0 0-128 0 0,0 0-125 0 0,0 0-157 0 0,0 0-322 0 0,0 0-341 0 0,0 0-311 0 0,6-10-252 0 0,36-60 415 0 0,-31 42-428 0 0,4-16-235 0 0,1 0 0 0 0,3 1 1 0 0,2 1-1 0 0,1 0 0 0 0,2 2 0 0 0,2 1 0 0 0,21-23-244 0 0,-45 59-3 0 0,1 0 0 0 0,-1 0 0 0 0,1 1 0 0 0,0-1-1 0 0,0 1 1 0 0,0 0 0 0 0,0 0 0 0 0,0 0-1 0 0,0 0 1 0 0,1 1 0 0 0,-1-1 0 0 0,1 1-1 0 0,-1 0 1 0 0,1 0 0 0 0,0 0 0 0 0,-1 0-1 0 0,1 1 1 0 0,0-1 0 0 0,-1 1 0 0 0,1 0-1 0 0,2 0 4 0 0,-2 3-3 0 0,-1 0-1 0 0,0 0 0 0 0,0 0 0 0 0,0 0 1 0 0,0 0-1 0 0,-1 1 0 0 0,1-1 0 0 0,-1 1 1 0 0,0 0-1 0 0,0 0 0 0 0,0 0 0 0 0,-1 0 1 0 0,1 0-1 0 0,-1 0 0 0 0,0 0 0 0 0,0 1 0 0 0,0 3 4 0 0,52 267 215 0 0,-53-272-213 0 0,1-1 0 0 0,0 1-1 0 0,0-1 1 0 0,0 1 0 0 0,0-1 0 0 0,0 0-1 0 0,0 1 1 0 0,1-1 0 0 0,-1 0-1 0 0,1 0 1 0 0,-1 0 0 0 0,1 0 0 0 0,0 0-1 0 0,0 0 1 0 0,0-1 0 0 0,0 1 0 0 0,0-1-1 0 0,0 1 1 0 0,1-1 0 0 0,-1 0-1 0 0,0 0 1 0 0,1 0 0 0 0,-1 0 0 0 0,1 0-1 0 0,-1 0 1 0 0,1-1 0 0 0,-1 1 0 0 0,1-1-1 0 0,0 0 1 0 0,-1 0 0 0 0,1 0-1 0 0,-1 0 1 0 0,1 0 0 0 0,0 0 0 0 0,-1-1-1 0 0,1 1 1 0 0,-1-1 0 0 0,1 0 0 0 0,-1 0-1 0 0,1 0 1 0 0,-1 0 0 0 0,0 0-1 0 0,1 0 1 0 0,0-2-2 0 0,45-58-1209 0 0,-40 46-1062 0 0,-4 8-1066 0 0,0-1-3911 0 0,-4 4-4491 0 0</inkml:trace>
  <inkml:trace contextRef="#ctx0" brushRef="#br0" timeOffset="23427.554">4677 2608 0 0 0,'0'0'1564'0'0,"0"0"-85"0"0,0 0-184 0 0,0 0-122 0 0,0 0 11 0 0,0 0 73 0 0,0 0 78 0 0,3 1 40 0 0,-2-1-1059 0 0,0 1-1 0 0,1-1 0 0 0,-1 0 1 0 0,0 0-1 0 0,1 0 0 0 0,-1 0 1 0 0,0 1-1 0 0,1-2 0 0 0,-1 1 0 0 0,0 0 1 0 0,1 0-1 0 0,-1 0 0 0 0,0-1 1 0 0,1 1-1 0 0,-1 0 0 0 0,0-1 1 0 0,0 1-1 0 0,1-1 0 0 0,-1 0 1 0 0,0 1-1 0 0,0-1 0 0 0,0 0 1 0 0,0 0-1 0 0,0 0 0 0 0,0 0 1 0 0,0 0-1 0 0,0 0 0 0 0,0 0 1 0 0,-1 0-1 0 0,1 0 0 0 0,0-1-315 0 0,6-11-47 0 0,78-156 2938 0 0,-26 29-2879 0 0,-58 139-77 0 0,-1 0 0 0 0,0 0 0 0 0,1-1 0 0 0,-1 1 0 0 0,0 0 0 0 0,1-1 0 0 0,-1 1 0 0 0,0 0 0 0 0,0-1 0 0 0,0 1 0 0 0,0-1 0 0 0,0 1-1 0 0,-1 0 1 0 0,1-1 0 0 0,0 1 0 0 0,-1 0 0 0 0,1-1 0 0 0,-1 1 0 0 0,1 0 0 0 0,-1 0 0 0 0,0-1 0 0 0,1 1 0 0 0,-1 0 0 0 0,0 0 0 0 0,0 0 0 0 0,0 0 0 0 0,0 0 0 0 0,0 0 0 0 0,0 0 0 0 0,0 0 0 0 0,0 0 0 0 0,0 1 0 0 0,0-1 0 0 0,0 0 0 0 0,-1 1 0 0 0,1-1 0 0 0,0 1 0 0 0,0-1 0 0 0,-1 1-1 0 0,1 0 1 0 0,-1-1 65 0 0,-40 9-8639 0 0,36-5 3209 0 0,3 1-1127 0 0</inkml:trace>
  <inkml:trace contextRef="#ctx0" brushRef="#br0" timeOffset="24205.455">5292 2298 9234 0 0,'0'0'2855'0'0,"0"0"-741"0"0,0 0-308 0 0,0 0-70 0 0,0 0-144 0 0,0 0-199 0 0,0 0-232 0 0,0 0-292 0 0,0 0-189 0 0,0 0-99 0 0,0 0-78 0 0,0 0-32 0 0,0 0-58 0 0,-7-4-74 0 0,-23-13-70 0 0,27 16-245 0 0,1 0 0 0 0,-1 0-1 0 0,0 0 1 0 0,0 0 0 0 0,0 1 0 0 0,1-1-1 0 0,-1 1 1 0 0,0 0 0 0 0,0 0-1 0 0,0 0 1 0 0,0 0 0 0 0,0 0 0 0 0,0 1-1 0 0,0-1 1 0 0,0 1 0 0 0,1 0 0 0 0,-1 0-1 0 0,0 0 1 0 0,-1 0-24 0 0,-19 9 0 0 0,0 1 0 0 0,0 1-1 0 0,1 1 1 0 0,1 0 0 0 0,0 2 0 0 0,1 0 0 0 0,0 2-1 0 0,-6 7 1 0 0,18-16-48 0 0,1 0-1 0 0,-1 1 1 0 0,1-1-1 0 0,1 2 0 0 0,-1-1 1 0 0,2 1-1 0 0,-1 0 1 0 0,1 0-1 0 0,1 0 0 0 0,0 1 1 0 0,0-1-1 0 0,1 1 1 0 0,1 0-1 0 0,-1 0 0 0 0,2 1 1 0 0,0-1-1 0 0,0 0 1 0 0,1 0-1 0 0,0 1 0 0 0,1 1 49 0 0,0-10-6 0 0,-1-1-1 0 0,1 1 1 0 0,0 0-1 0 0,0-1 1 0 0,0 1-1 0 0,0-1 1 0 0,1 1-1 0 0,-1-1 1 0 0,1 0 0 0 0,-1 1-1 0 0,1-1 1 0 0,0 0-1 0 0,0 0 1 0 0,0 0-1 0 0,0 0 1 0 0,0-1-1 0 0,1 1 1 0 0,-1-1-1 0 0,0 1 1 0 0,1-1-1 0 0,-1 0 1 0 0,1 1-1 0 0,-1-1 1 0 0,1-1-1 0 0,0 1 1 0 0,-1 0-1 0 0,1-1 1 0 0,0 1-1 0 0,0-1 1 0 0,-1 0-1 0 0,1 0 1 0 0,0 0-1 0 0,0 0 1 0 0,0 0-1 0 0,0-1 7 0 0,100-26 334 0 0,-69 6-84 0 0,-1-1 0 0 0,-2-2 0 0 0,0-2 0 0 0,-2-1 0 0 0,0-1-1 0 0,-2-1 1 0 0,-2-1 0 0 0,15-23-250 0 0,-3 5 466 0 0,-37 48-421 0 0,0 0-9 0 0,0 0-24 0 0,1 75-54 0 0,-11 166-119 0 0,-17-64-63 0 0,-36 166-321 0 0,62-337 541 0 0,0 0 0 0 0,0 0 0 0 0,-1 0 1 0 0,1 0-1 0 0,-2 0 0 0 0,1 0 0 0 0,-1 0 0 0 0,0 0 0 0 0,0-1 1 0 0,0 0-1 0 0,-1 1 0 0 0,1-1 0 0 0,-2 0 0 0 0,1-1 1 0 0,0 1-1 0 0,-1-1 0 0 0,0 0 0 0 0,0 0 0 0 0,0 0 0 0 0,0-1 1 0 0,-1 0-1 0 0,1 0 0 0 0,-1 0 0 0 0,0-1 0 0 0,0 0 1 0 0,0 0-1 0 0,0 0 0 0 0,0-1 0 0 0,-6 1 4 0 0,-1-1-49 0 0,11-1 36 0 0,-1 1 0 0 0,1 0 0 0 0,0-1 0 0 0,0 1 0 0 0,-1-1 0 0 0,1 0 0 0 0,0 0 0 0 0,-1 0 0 0 0,1 0 0 0 0,-1 0 0 0 0,1 0 0 0 0,0-1 0 0 0,0 1 0 0 0,-1-1 0 0 0,1 0 0 0 0,0 0 0 0 0,0 1 0 0 0,-1-1 0 0 0,1-1 0 0 0,0 1 0 0 0,0 0 0 0 0,0 0 0 0 0,1-1 0 0 0,-1 1 0 0 0,0-1 0 0 0,0 0 0 0 0,1 1 0 0 0,-1-1 0 0 0,1 0 0 0 0,-1 0 0 0 0,1 0 0 0 0,0 0 0 0 0,0 0 1 0 0,0 0-1 0 0,0 0 0 0 0,0-1 0 0 0,1 1 0 0 0,-1 0 0 0 0,0-1 0 0 0,1 1 0 0 0,0-1 13 0 0,0-6-2 0 0,0 0 1 0 0,0 0 0 0 0,2 1 0 0 0,-1-1 0 0 0,1 0 0 0 0,0 0-1 0 0,0 1 1 0 0,1 0 0 0 0,1-1 0 0 0,-1 1 0 0 0,1 0 0 0 0,1 0-1 0 0,-1 1 1 0 0,1 0 0 0 0,1-1 0 0 0,5-5 1 0 0,9-12 56 0 0,1 1 0 0 0,1 0 0 0 0,1 2 0 0 0,1 1 0 0 0,0 0-1 0 0,2 2 1 0 0,1 1 0 0 0,0 1 0 0 0,1 2 0 0 0,0 0 0 0 0,2 2 0 0 0,-1 1 0 0 0,7 0-56 0 0,96-14-99 0 0,-124 41-1476 0 0,-8-6-2599 0 0,0-7 1456 0 0,0 2-9133 0 0</inkml:trace>
  <inkml:trace contextRef="#ctx0" brushRef="#br0" timeOffset="27455.394">6472 2158 3745 0 0,'0'0'1884'0'0,"0"0"-327"0"0,0 0-171 0 0,0 0 13 0 0,0 0 83 0 0,0 0-114 0 0,0 0-277 0 0,0 0-269 0 0,0 0-246 0 0,0 0-136 0 0,0 0-43 0 0,-9 13 1 0 0,-45 96 761 0 0,45-68-858 0 0,2-1 0 0 0,2 1 0 0 0,1 0-1 0 0,2 0 1 0 0,2 0 0 0 0,2 4-301 0 0,-1 22 175 0 0,8 18-68 0 0,-9-83-84 0 0,1 0-1 0 0,-1 0 0 0 0,1 0 1 0 0,-1 0-1 0 0,1 0 1 0 0,0 0-1 0 0,0 0 0 0 0,0 0 1 0 0,0 0-1 0 0,1 0 0 0 0,-1 0 1 0 0,0 0-1 0 0,1-1 0 0 0,-1 1 1 0 0,1 0-1 0 0,0-1 1 0 0,-1 1-1 0 0,1-1 0 0 0,0 0 1 0 0,0 0-1 0 0,0 0 0 0 0,0 0 1 0 0,0 0-1 0 0,0 0 0 0 0,0 0 1 0 0,0-1-1 0 0,1 1 1 0 0,-1-1-1 0 0,0 1 0 0 0,0-1 1 0 0,0 0-1 0 0,1 0 0 0 0,-1 0 1 0 0,0 0-1 0 0,0 0 0 0 0,1-1-22 0 0,1-1 92 0 0,1 0 0 0 0,-1 0 0 0 0,0-1-1 0 0,0 0 1 0 0,0 1 0 0 0,0-2 0 0 0,0 1-1 0 0,-1 0 1 0 0,1-1 0 0 0,-1 1 0 0 0,0-1-1 0 0,0 0 1 0 0,0 0 0 0 0,-1 0 0 0 0,2-3-92 0 0,4-6 145 0 0,25-36 151 0 0,-3-2-1 0 0,-2-1 1 0 0,18-49-296 0 0,35-151 388 0 0,-81 252-389 0 0,1 0 1 0 0,-1 1-1 0 0,0-1 1 0 0,0 0-1 0 0,0 0 1 0 0,1 0-1 0 0,-1 1 1 0 0,0-1-1 0 0,0 0 1 0 0,1 0-1 0 0,-1 0 1 0 0,0 1-1 0 0,1-1 1 0 0,-1 0-1 0 0,0 0 1 0 0,0 0-1 0 0,1 0 1 0 0,-1 0-1 0 0,0 0 0 0 0,1 0 1 0 0,-1 0-1 0 0,0 0 1 0 0,1 0-1 0 0,-1 0 1 0 0,0 0-1 0 0,1 0 1 0 0,-1 0-1 0 0,0 0 1 0 0,1 0-1 0 0,-1 0 1 0 0,0 0-1 0 0,0 0 1 0 0,1 0 0 0 0,2 14 54 0 0,25 185 281 0 0,-19-104-268 0 0,-4 0 1 0 0,-7 65-68 0 0,-2-109-13 0 0,-4 0 0 0 0,-1 0 0 0 0,-2-1 0 0 0,-3-1 0 0 0,-2 0 0 0 0,-20 43 13 0 0,24-64-40 0 0,-1 0 0 0 0,-1-1 0 0 0,-1-1 0 0 0,-1 0 0 0 0,-2-2 0 0 0,0 0 0 0 0,-2 0 0 0 0,0-2 0 0 0,-2-1 0 0 0,-13 11 40 0 0,-26-12-258 0 0,59-21 244 0 0,0-1-1 0 0,0 0 1 0 0,1 0 0 0 0,-1 0 0 0 0,1 0 0 0 0,-1 0 0 0 0,1 0 0 0 0,0 0 0 0 0,0 0 0 0 0,0-1 0 0 0,0 1 0 0 0,0 0 0 0 0,1-1 0 0 0,-1 1 0 0 0,0 0 0 0 0,1-1-1 0 0,0 1 1 0 0,0-1 0 0 0,0 1 0 0 0,0-1 0 0 0,0 1 0 0 0,0-1 0 0 0,1 1 0 0 0,-1-1 0 0 0,1 0 14 0 0,-1-2-12 0 0,3-22 15 0 0,2 1 1 0 0,0 0 0 0 0,2 0 0 0 0,1 1 0 0 0,1 0-1 0 0,1 0 1 0 0,1 1 0 0 0,1 0 0 0 0,6-7-4 0 0,1-6-38 0 0,73-130-696 0 0,-60 111-2229 0 0,-1-1-4241 0 0,-21 35-3947 0 0</inkml:trace>
  <inkml:trace contextRef="#ctx0" brushRef="#br0" timeOffset="28078.143">7199 2434 5121 0 0,'0'0'1371'0'0,"0"0"-220"0"0,0 0 224 0 0,0 0 340 0 0,0 0 107 0 0,0 0-310 0 0,0 0-436 0 0,0 0-321 0 0,0 0-203 0 0,0 0-112 0 0,0 0-66 0 0,-20 34-62 0 0,-65 103-30 0 0,-18 1 763 0 0,6-30-467 0 0,80-80-650 0 0,17-27 26 0 0,0-1-5 0 0,17-23 503 0 0,145-164 1217 0 0,80-74-1305 0 0,-242 261-367 0 0,0 1 1 0 0,0-1-1 0 0,0 0 1 0 0,0 1-1 0 0,0-1 1 0 0,0 1-1 0 0,0-1 1 0 0,0 1-1 0 0,0-1 1 0 0,0 1-1 0 0,0-1 1 0 0,1 0-1 0 0,-1 1 1 0 0,0-1-1 0 0,0 1 1 0 0,0-1-1 0 0,1 0 1 0 0,-1 1-1 0 0,0-1 1 0 0,0 0-1 0 0,1 1 0 0 0,-1-1 1 0 0,0 0-1 0 0,1 1 1 0 0,-1-1-1 0 0,1 0 1 0 0,-1 0-1 0 0,0 1 1 0 0,1-1-1 0 0,-1 0 1 0 0,1 0-1 0 0,-1 0 1 0 0,0 0-1 0 0,1 0 1 0 0,-1 1-1 0 0,1-1 1 0 0,-1 0-1 0 0,1 0 1 0 0,-1 0-1 0 0,0 0 1 0 0,1 0-1 0 0,-1 0 1 0 0,1 0-1 0 0,-1-1 1 0 0,1 1-1 0 0,-1 0 1 0 0,1 0-1 0 0,-1 0 1 0 0,0 0-1 0 0,1 0 1 0 0,-1-1-1 0 0,0 1 1 0 0,1 0 2 0 0,-2 15 98 0 0,-12 222 253 0 0,22-131-297 0 0,8-14 1 0 0,-17-91-33 0 0,0-1 0 0 0,0 1 0 0 0,0 0 0 0 0,0-1 0 0 0,0 1 0 0 0,-1-1 0 0 0,1 1 0 0 0,0 0 0 0 0,0-1 0 0 0,0 1 0 0 0,-1-1 0 0 0,1 1 0 0 0,0 0 0 0 0,0-1 0 0 0,-1 1 0 0 0,1-1 0 0 0,-1 1 0 0 0,1-1 0 0 0,0 1 0 0 0,-1-1 0 0 0,1 1 0 0 0,-1-1 0 0 0,1 0 0 0 0,-1 1 0 0 0,1-1 0 0 0,-1 0 0 0 0,1 1 0 0 0,-1-1 0 0 0,0 0 0 0 0,1 0 0 0 0,-1 1 0 0 0,1-1 0 0 0,-1 0 0 0 0,0 0 0 0 0,1 0 0 0 0,-1 0 0 0 0,0 0 0 0 0,1 0 0 0 0,-1 0 0 0 0,0 0-1 0 0,1 0 1 0 0,-1 0 0 0 0,1 0 0 0 0,-1 0 0 0 0,0 0 0 0 0,1-1 0 0 0,-1 1 0 0 0,1 0 0 0 0,-1 0 0 0 0,0-1 0 0 0,1 1 0 0 0,-1-1 0 0 0,1 1 0 0 0,-1 0 0 0 0,1-1 0 0 0,-1 1 0 0 0,1-1 0 0 0,0 1 0 0 0,-1-1 0 0 0,1 1 0 0 0,-1-1 0 0 0,1 1 0 0 0,0-1 0 0 0,0 1 0 0 0,-1-1 0 0 0,1 0 0 0 0,0 1 0 0 0,0-1 0 0 0,0 1 0 0 0,-1-1-22 0 0,-78-52 189 0 0,68 46-172 0 0,-128-106-32 0 0,122 94-684 0 0,-18-23 695 0 0,28 27-3871 0 0,5-1-3909 0 0,2 12-3550 0 0</inkml:trace>
  <inkml:trace contextRef="#ctx0" brushRef="#br0" timeOffset="30680.096">7779 2692 4953 0 0,'0'0'2054'0'0,"0"0"-594"0"0,0 0-401 0 0,0 0 13 0 0,0 0 174 0 0,0 0 95 0 0,0 0-55 0 0,0 0-202 0 0,0 0-247 0 0,0 0-159 0 0,0 0-154 0 0,0 0-105 0 0,0 0-56 0 0,-1 19-54 0 0,-7 92 269 0 0,5-95-554 0 0,-2-1 0 0 0,1 1 0 0 0,-2-1-1 0 0,0 0 1 0 0,-1-1 0 0 0,-1 0 0 0 0,0 0 0 0 0,0 0 0 0 0,-2-1 0 0 0,1 0 0 0 0,-2-1 0 0 0,0 0 0 0 0,0-1 0 0 0,-1 0 0 0 0,-2 0-24 0 0,-42 37-2920 0 0,53-52-4315 0 0,12-17 375 0 0,-5 13 4253 0 0</inkml:trace>
  <inkml:trace contextRef="#ctx0" brushRef="#br0" timeOffset="31508.116">8186 2236 864 0 0,'0'0'1340'0'0,"0"0"-379"0"0,0 0-80 0 0,0 0 295 0 0,0 0 355 0 0,0 0 264 0 0,0 0 53 0 0,0 0-189 0 0,0 0-255 0 0,0 0-240 0 0,0 0-206 0 0,0 0-141 0 0,-8 14-90 0 0,-53 115 1387 0 0,-10 108-935 0 0,70-235-1181 0 0,0 0 0 0 0,-1 1 0 0 0,1-1 0 0 0,1 1 0 0 0,-1 0 0 0 0,0-1 0 0 0,0 1 0 0 0,1 0 0 0 0,0-1 0 0 0,-1 1 0 0 0,1 0 0 0 0,0 0 0 0 0,0-1 0 0 0,1 1 0 0 0,-1 0 0 0 0,0-1 0 0 0,1 1 0 0 0,0 0 0 0 0,0-1 0 0 0,-1 1 0 0 0,2-1 0 0 0,-1 1 0 0 0,0-1 0 0 0,0 1 0 0 0,1-1 0 0 0,-1 0 0 0 0,1 1 0 0 0,0-1 0 0 0,0 0 0 0 0,0 0 0 0 0,0-1 0 0 0,0 1 0 0 0,0 0 0 0 0,0-1 0 0 0,1 1 0 0 0,-1-1 0 0 0,0 1 0 0 0,1-1 0 0 0,0 0 2 0 0,10-4 82 0 0,1 0 0 0 0,-1-1 0 0 0,0-1-1 0 0,-1 0 1 0 0,1-1 0 0 0,-1 0-1 0 0,0-1 1 0 0,-1 0 0 0 0,1-1 0 0 0,-1 0-1 0 0,-1 0 1 0 0,0-2 0 0 0,0 1 0 0 0,-1-1-1 0 0,0-1 1 0 0,6-8-82 0 0,-8 12 46 0 0,28-37 104 0 0,-2-1-1 0 0,-2-1 1 0 0,-1-2 0 0 0,-3-1 0 0 0,-2-1-1 0 0,-3-1 1 0 0,6-21-150 0 0,-28 73 2 0 0,0-1 0 0 0,0 0 1 0 0,1 0-1 0 0,-1 1 0 0 0,0-1 0 0 0,0 0 0 0 0,0 0 0 0 0,0 1 1 0 0,0-1-1 0 0,1 0 0 0 0,-1 0 0 0 0,0 0 0 0 0,0 1 0 0 0,1-1 0 0 0,-1 0 1 0 0,0 0-1 0 0,0 0 0 0 0,0 0 0 0 0,1 1 0 0 0,-1-1 0 0 0,0 0 0 0 0,1 0 1 0 0,-1 0-1 0 0,0 0 0 0 0,0 0 0 0 0,1 0 0 0 0,-1 0 0 0 0,0 0 0 0 0,1 0 1 0 0,-1 0-1 0 0,0 0 0 0 0,0 0 0 0 0,1 0 0 0 0,-1 0 0 0 0,0 0 0 0 0,1 0 1 0 0,-1 0-1 0 0,0 0 0 0 0,0-1-2 0 0,0 39 35 0 0,0-36-18 0 0,-49 277 189 0 0,-62 341-1080 0 0,104-577 722 0 0,-47 193-1240 0 0,53-233 1390 0 0,0 1 0 0 0,-1-1 0 0 0,1 0 1 0 0,-1 0-1 0 0,0 0 0 0 0,1 0 0 0 0,-1 0 0 0 0,-1 0 1 0 0,1-1-1 0 0,0 1 0 0 0,-1-1 0 0 0,1 1 0 0 0,-1-1 1 0 0,1 0-1 0 0,-1 0 0 0 0,0 0 0 0 0,0 0 1 0 0,0-1-1 0 0,0 1 0 0 0,-1-1 0 0 0,1 0 0 0 0,0 0 1 0 0,-1 0-1 0 0,1 0 0 0 0,0 0 0 0 0,-1-1 0 0 0,1 0 1 0 0,-1 1-1 0 0,1-1 0 0 0,-1-1 0 0 0,1 1 1 0 0,-1 0-1 0 0,1-1 0 0 0,0 0 0 0 0,-1 0 0 0 0,1 0 1 0 0,0 0-1 0 0,-1 0 0 0 0,1-1 0 0 0,0 1 0 0 0,0-1 1 0 0,0 0-1 0 0,0 0 0 0 0,-1-1 2 0 0,-1-5 21 0 0,1 0 0 0 0,1 1-1 0 0,-1-2 1 0 0,1 1 0 0 0,1 0 0 0 0,0-1-1 0 0,0 1 1 0 0,0-1 0 0 0,1 1 0 0 0,0-1-1 0 0,1 0 1 0 0,0 0 0 0 0,0 1 0 0 0,1-1-1 0 0,0 0 1 0 0,1 1 0 0 0,0-1 0 0 0,0 1-1 0 0,0-1 1 0 0,1 1 0 0 0,4-6-21 0 0,7-15 28 0 0,1 1 1 0 0,1 0-1 0 0,1 1 0 0 0,2 1 1 0 0,9-9-29 0 0,256-254-2117 0 0,-261 261-72 0 0,-9 8-5716 0 0,-10 16-1049 0 0</inkml:trace>
  <inkml:trace contextRef="#ctx0" brushRef="#br0" timeOffset="31772.118">8824 2493 5017 0 0,'0'0'3808'0'0,"0"0"-1685"0"0,0 0-807 0 0,0 0 62 0 0,0 0 275 0 0,0 0 138 0 0,0 0-157 0 0,0 0-360 0 0,0 0-336 0 0,0 0-204 0 0,0 0-122 0 0,0 0-92 0 0,0 0-88 0 0,1 26-82 0 0,0 77-65 0 0,-20 59 478 0 0,0-52-2481 0 0,19-109 1071 0 0,0-1-183 0 0,0 0-263 0 0,0 0-348 0 0,0-18-11590 0 0,0 14 7163 0 0</inkml:trace>
  <inkml:trace contextRef="#ctx0" brushRef="#br0" timeOffset="32243.789">8835 2534 8 0 0,'0'0'2778'0'0,"0"0"-343"0"0,0 0-201 0 0,0 0-88 0 0,0 0-107 0 0,0 0-169 0 0,0 0-265 0 0,0 0-318 0 0,0 0-295 0 0,0 0-243 0 0,0 0-169 0 0,0 0-67 0 0,1-11-10 0 0,1-31-8 0 0,-2 41-467 0 0,1 0 0 0 0,-1 0 1 0 0,0 1-1 0 0,1-1 1 0 0,-1 0-1 0 0,0 0 1 0 0,1 0-1 0 0,-1 0 0 0 0,1 1 1 0 0,-1-1-1 0 0,1 0 1 0 0,0 1-1 0 0,-1-1 0 0 0,1 0 1 0 0,0 1-1 0 0,0-1 1 0 0,-1 1-1 0 0,1-1 0 0 0,0 1 1 0 0,0-1-1 0 0,0 1 1 0 0,-1-1-1 0 0,1 1 0 0 0,0 0 1 0 0,0 0-1 0 0,0-1 1 0 0,0 1-1 0 0,0 0 1 0 0,0 0-1 0 0,0 0 0 0 0,0 0 1 0 0,0 0-1 0 0,-1 0 1 0 0,1 0-1 0 0,1 1-28 0 0,4-2 193 0 0,0-1-49 0 0,4-1 32 0 0,0-1-1 0 0,1 1 1 0 0,-1 1 0 0 0,0 0 0 0 0,1 0 0 0 0,-1 1-1 0 0,1 1 1 0 0,0 0 0 0 0,-1 0 0 0 0,1 1 0 0 0,0 0-1 0 0,2 1-175 0 0,-10 1 15 0 0,-1 0-1 0 0,1 0 1 0 0,-1 1-1 0 0,0-1 1 0 0,0 0-1 0 0,0 1 1 0 0,-1-1-1 0 0,1 1 1 0 0,-1 0-1 0 0,0-1 1 0 0,0 1-1 0 0,0 0 1 0 0,0 0-1 0 0,-1 0 1 0 0,0 0-1 0 0,0 0 1 0 0,0-1-1 0 0,0 1 1 0 0,0 0-1 0 0,-1 0 1 0 0,1 0-1 0 0,-1 0 1 0 0,0 0-1 0 0,-1-1 1 0 0,1 1-1 0 0,0 0 1 0 0,-1-1-1 0 0,0 1 1 0 0,0-1-1 0 0,0 0 1 0 0,-2 3-15 0 0,-90 152 136 0 0,93-155-138 0 0,0-1 0 0 0,1 1 0 0 0,-1-1 0 0 0,0 1 0 0 0,1-1 0 0 0,0 1 0 0 0,-1 0 0 0 0,1-1 0 0 0,0 1 0 0 0,0 0 0 0 0,1-1-1 0 0,-1 1 1 0 0,0-1 0 0 0,1 1 0 0 0,0 0 0 0 0,0-1 0 0 0,-1 0 0 0 0,1 1 0 0 0,1-1 0 0 0,-1 1 0 0 0,0-1 0 0 0,1 0 0 0 0,-1 0 0 0 0,1 0 0 0 0,-1 0 0 0 0,1 0 0 0 0,0 0 0 0 0,0 0 0 0 0,0 0 0 0 0,0-1 0 0 0,0 1 0 0 0,0-1 0 0 0,1 0 0 0 0,-1 1 0 0 0,0-1 0 0 0,1 0 0 0 0,-1 0 0 0 0,1-1 0 0 0,-1 1 0 0 0,1 0 0 0 0,0-1 0 0 0,1 0 2 0 0,31 20-5 0 0,-25-12 16 0 0,-6-6 23 0 0,0 0 1 0 0,0 1-1 0 0,-1-1 1 0 0,0 1 0 0 0,1 0-1 0 0,-1 0 1 0 0,0 0-1 0 0,0 0 1 0 0,0 0-1 0 0,-1 1 1 0 0,1-1 0 0 0,-1 1-1 0 0,0-1 1 0 0,0 1-1 0 0,0 0 1 0 0,-1 0 0 0 0,1 0-1 0 0,-1 0 1 0 0,0 1-1 0 0,0-1 1 0 0,0 0-1 0 0,-1 0 1 0 0,1 1-35 0 0,-4 2 64 0 0,0-1 0 0 0,0-1 0 0 0,0 1 1 0 0,-1 0-1 0 0,1-1 0 0 0,-1 0 0 0 0,-1 0 0 0 0,1 0 0 0 0,-1 0 0 0 0,0-1 0 0 0,0 0 1 0 0,0 0-1 0 0,0 0 0 0 0,-1 0 0 0 0,0-1 0 0 0,0 0 0 0 0,0 0 0 0 0,0-1 0 0 0,0 1 1 0 0,0-1-1 0 0,0-1 0 0 0,-1 1 0 0 0,-5 0-64 0 0,-123 16 100 0 0,77-17-4556 0 0,49-1 3187 0 0,9-1-3914 0 0,0-2 630 0 0,0 3 3609 0 0,0-4-9202 0 0</inkml:trace>
  <inkml:trace contextRef="#ctx0" brushRef="#br0" timeOffset="35867.112">10032 2280 0 0 0,'0'0'988'0'0,"0"0"710"0"0,0 0 397 0 0,0 0 89 0 0,0 0-232 0 0,0 0-423 0 0,0 0-386 0 0,0 0-228 0 0,0 0-87 0 0,3-3-37 0 0,8-6-17 0 0,-8 6-53 0 0,-3 3-56 0 0,0 0-46 0 0,0 0-40 0 0,0 0-55 0 0,0 0-48 0 0,0 0-64 0 0,0 0-74 0 0,0 0-43 0 0,-23 0 818 0 0,-97 29-572 0 0,74-13-431 0 0,-60 39 123 0 0,104-53-237 0 0,0 1 0 0 0,0 0 0 0 0,0 0 0 0 0,1 0 0 0 0,-1 0 0 0 0,1 0 0 0 0,0 1 0 0 0,-1-1-1 0 0,2 0 1 0 0,-1 1 0 0 0,0-1 0 0 0,1 1 0 0 0,-1-1 0 0 0,1 1 0 0 0,0-1 0 0 0,0 1 0 0 0,0-1 0 0 0,1 1 0 0 0,-1 0 4 0 0,0 6-11 0 0,1-7 13 0 0,0-1 0 0 0,0 1 0 0 0,1-1-1 0 0,-1 0 1 0 0,0 1 0 0 0,1-1 0 0 0,-1 0-1 0 0,1 0 1 0 0,0 0 0 0 0,0 0 0 0 0,0 0-1 0 0,0 0 1 0 0,0-1 0 0 0,0 1 0 0 0,0 0-1 0 0,0-1 1 0 0,1 0 0 0 0,-1 0 0 0 0,0 0-1 0 0,1 0 1 0 0,-1 0 0 0 0,2 0-2 0 0,144 7 664 0 0,-17-16-276 0 0,-84 8-320 0 0,-55 19 278 0 0,-307 172-41 0 0,193-107-304 0 0,121-82 0 0 0,-1 0 0 0 0,1 0 0 0 0,0 0 0 0 0,0 0 0 0 0,0 0 0 0 0,0 0 0 0 0,1 0 0 0 0,-1 0 0 0 0,0 0 0 0 0,1 1 0 0 0,-1-1-1 0 0,1 0 1 0 0,0 0 0 0 0,0 1 0 0 0,0-1 0 0 0,0 0 0 0 0,0 0 0 0 0,1 1 0 0 0,-1-1 0 0 0,1 0 0 0 0,-1 0 0 0 0,1 0 0 0 0,0 0 0 0 0,0 1-1 0 0,0-1 1 0 0,0 0 0 0 0,0 0 0 0 0,0-1 0 0 0,0 1 0 0 0,1 0 0 0 0,-1 0 0 0 0,1-1 0 0 0,1 2-1 0 0,62 45 148 0 0,-53-44-77 0 0,1 0 1 0 0,-1 0-1 0 0,1-1 0 0 0,-1 0 1 0 0,1-2-1 0 0,0 1 0 0 0,0-1 1 0 0,0-1-1 0 0,0-1 1 0 0,0 0-1 0 0,0 0 0 0 0,12-4-71 0 0,-21 5-35 0 0,-1-2 0 0 0,1 1 1 0 0,0 0-1 0 0,-1-1 0 0 0,1 1 0 0 0,-1-1 0 0 0,0 0 0 0 0,0 0 1 0 0,1-1-1 0 0,-1 1 0 0 0,-1 0 0 0 0,1-1 0 0 0,0 0 0 0 0,-1 0 0 0 0,1 0 1 0 0,-1 0-1 0 0,0 0 0 0 0,0 0 0 0 0,0-1 0 0 0,0 1 0 0 0,-1 0 1 0 0,1-1-1 0 0,-1 0 0 0 0,0 1 0 0 0,0-1 0 0 0,0 0 0 0 0,-1 0 0 0 0,1 1 1 0 0,-1-4 34 0 0,1-34-4645 0 0,-6 1-5858 0 0,3 29 2380 0 0</inkml:trace>
  <inkml:trace contextRef="#ctx0" brushRef="#br0" timeOffset="36142.24">9945 1761 7082 0 0,'0'0'1472'0'0,"0"0"-519"0"0,0 0-373 0 0,0 0 105 0 0,0 0 467 0 0,0 0 486 0 0,0 0 215 0 0,0 0-139 0 0,0 0-356 0 0,0 0-350 0 0,0 35-236 0 0,-4 115-157 0 0,3 421 2388 0 0,-10-337-2902 0 0,5 27-34 0 0,5-251-68 0 0,0 0 0 0 0,-1 0 0 0 0,0-1 0 0 0,0 1-1 0 0,-1-1 1 0 0,-1 1 0 0 0,1-1 0 0 0,-1 0 0 0 0,-1 0 0 0 0,0 0 0 0 0,0-1-1 0 0,-1 0 1 0 0,0 0 0 0 0,-1 1 1 0 0,-2 7-378 0 0,20-20-789 0 0,22-23-3747 0 0,-29 24 3521 0 0,8-9-7221 0 0,-7 5 1043 0 0</inkml:trace>
  <inkml:trace contextRef="#ctx0" brushRef="#br0" timeOffset="36535.558">10763 2191 3385 0 0,'0'0'2707'0'0,"0"0"-723"0"0,0 0-394 0 0,0 0 34 0 0,0 0 158 0 0,0 0 64 0 0,0 0-128 0 0,0 0-306 0 0,0 0-348 0 0,0 0-304 0 0,0 0-218 0 0,0 0-137 0 0,0 0-66 0 0,-2 6-31 0 0,-147 349 2646 0 0,123-297-2928 0 0,-3-1-1 0 0,-2-1 1 0 0,-3-2 0 0 0,-8 8-26 0 0,-24 23-1075 0 0,52-79 665 0 0,1-5-3379 0 0,-6-18-13381 0 0,17 12 15091 0 0</inkml:trace>
  <inkml:trace contextRef="#ctx0" brushRef="#br0" timeOffset="36825.058">10356 2136 8282 0 0,'0'0'3144'0'0,"0"0"-1537"0"0,0 0-952 0 0,0 0-431 0 0,0 0 108 0 0,0 0 382 0 0,0 0 343 0 0,0 0 198 0 0,0 0-29 0 0,0 0-219 0 0,0 0-219 0 0,0 0-156 0 0,8 30-108 0 0,26 93-70 0 0,-29-103-182 0 0,2 0 0 0 0,0 0-1 0 0,1 0 1 0 0,0-1 0 0 0,2-1 0 0 0,0 1 0 0 0,13 15-272 0 0,-18-26 70 0 0,159 231 860 0 0,-135-195-890 0 0,23 38-2586 0 0,-45-75-1097 0 0,-3-7-2327 0 0,-2 0-5187 0 0</inkml:trace>
  <inkml:trace contextRef="#ctx0" brushRef="#br0" timeOffset="37284.998">11118 2644 8642 0 0,'0'0'2374'0'0,"0"0"-758"0"0,0 0-320 0 0,0 0 86 0 0,0 0 56 0 0,0 0-82 0 0,0 0-173 0 0,0 0-247 0 0,0 0-212 0 0,0 0-124 0 0,0 0-97 0 0,0 0-71 0 0,0 0-60 0 0,-20 3-40 0 0,-65 8-24 0 0,81-10-273 0 0,0 0 0 0 0,0-1 0 0 0,0 1 0 0 0,0 0 0 0 0,0 1 0 0 0,1-1 0 0 0,-1 1 0 0 0,0-1-1 0 0,1 1 1 0 0,0 0 0 0 0,-1 1 0 0 0,1-1 0 0 0,0 1 0 0 0,0-1 0 0 0,0 1 0 0 0,0 0 0 0 0,1 0 0 0 0,-1 0-1 0 0,1 0 1 0 0,-1 2-35 0 0,-4 4 64 0 0,2-3-44 0 0,1 1 1 0 0,0-1-1 0 0,0 1 0 0 0,1 0 1 0 0,-1 0-1 0 0,1 0 1 0 0,1 0-1 0 0,0 0 0 0 0,0 1 1 0 0,0-1-1 0 0,1 1 1 0 0,0 0-1 0 0,0-1 0 0 0,1 1 1 0 0,0 0-1 0 0,1-1 1 0 0,0 6-21 0 0,1-7 19 0 0,1-1 0 0 0,0 0 1 0 0,0 0-1 0 0,0 0 0 0 0,0-1 1 0 0,1 1-1 0 0,0-1 0 0 0,0 0 1 0 0,0 0-1 0 0,0 0 0 0 0,1 0 1 0 0,-1-1-1 0 0,1 1 0 0 0,0-1 1 0 0,0-1-1 0 0,0 1 0 0 0,0-1 1 0 0,1 0-1 0 0,-1 0 0 0 0,1 0 1 0 0,-1-1-1 0 0,1 1 0 0 0,0-2 1 0 0,0 1-1 0 0,-1 0 0 0 0,1-1 1 0 0,0 0-1 0 0,4-1-19 0 0,-9 1 4 0 0,11 1-7 0 0,0-1-1 0 0,0-1 1 0 0,-1 0-1 0 0,1 0 1 0 0,0-1 0 0 0,0-1-1 0 0,-1 1 1 0 0,1-2-1 0 0,3-2 4 0 0,25-14-1678 0 0,-28 12-1908 0 0,0 0-4148 0 0,-6 4-4385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0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6550 498 16828 0 0,'0'0'1244'0'0,"0"0"-473"0"0,0 0-159 0 0,0 0-37 0 0,0 0-46 0 0,0 0-98 0 0,0 0-176 0 0,0 0-67 0 0,0 0-8 0 0,0 0-60 0 0,0 0-28 0 0,0 0-52 0 0,-10 24-27 0 0,-31 77 3 0 0,23-21 49 0 0,16-75-59 0 0,1 0 0 0 0,0 0 1 0 0,0 0-1 0 0,0 0 0 0 0,0 0 0 0 0,1 0 0 0 0,0 0 0 0 0,0 0 0 0 0,0 1 0 0 0,0-1 0 0 0,1 0 0 0 0,0 0 0 0 0,0 0 0 0 0,1 0 0 0 0,-1 0 0 0 0,1-1 0 0 0,0 1 0 0 0,0 0 0 0 0,1-1 0 0 0,-1 1 1 0 0,1-1-1 0 0,0 0 0 0 0,0 0 0 0 0,1 0 0 0 0,-1 0 0 0 0,1-1 0 0 0,0 1 0 0 0,0-1 0 0 0,0 0 0 0 0,0 0 0 0 0,1-1 0 0 0,-1 1 0 0 0,1-1 0 0 0,-1 0 0 0 0,1 0 0 0 0,0 0 0 0 0,2 0-6 0 0,-1-2 156 0 0,0 0-1 0 0,1 0 1 0 0,-1-1-1 0 0,0 0 1 0 0,1 0-1 0 0,-1-1 1 0 0,0 0-1 0 0,0 0 0 0 0,0 0 1 0 0,0 0-1 0 0,0-1 1 0 0,-1 0-1 0 0,1-1 1 0 0,-1 1-1 0 0,0-1 1 0 0,0 0-1 0 0,0 0 1 0 0,0 0-1 0 0,-1-1 0 0 0,0 0 1 0 0,0 0-1 0 0,0 0 1 0 0,0 0-1 0 0,2-5-155 0 0,1-2 182 0 0,0-1 0 0 0,0 1 0 0 0,-1-1 0 0 0,-1 0 0 0 0,0-1 0 0 0,-1 1 0 0 0,0-1 0 0 0,-1 0 0 0 0,-1 0 0 0 0,1-12-182 0 0,-21-100 434 0 0,17 123-487 0 0,0 0 0 0 0,-1 0 0 0 0,0-1 0 0 0,1 1 1 0 0,-1 0-1 0 0,0 0 0 0 0,0 0 0 0 0,-1 1 0 0 0,1-1 0 0 0,0 0 0 0 0,-1 1 0 0 0,0 0 0 0 0,1-1 0 0 0,-1 1 0 0 0,0 0 0 0 0,0 0 0 0 0,-1 1 0 0 0,1-1 0 0 0,0 1 0 0 0,0-1 0 0 0,-1 1 1 0 0,1 0-1 0 0,-1 1 0 0 0,1-1 0 0 0,-1 0 0 0 0,1 1 0 0 0,-1 0 0 0 0,1 0 0 0 0,-1 0 0 0 0,0 0 0 0 0,1 0 0 0 0,-1 1 0 0 0,1 0 0 0 0,-1 0 53 0 0,-38 24-4425 0 0,31-16 256 0 0,-2 0-7836 0 0</inkml:trace>
  <inkml:trace contextRef="#ctx0" brushRef="#br0" timeOffset="596.343">6946 829 1464 0 0,'0'0'2078'0'0,"0"0"-147"0"0,0 0 226 0 0,0 0 260 0 0,0 0 21 0 0,0 0-131 0 0,0 0-246 0 0,0 0-310 0 0,0 0-287 0 0,0 0-266 0 0,0 0-310 0 0,0 0-213 0 0,0 0-110 0 0,18-16-63 0 0,54-51-43 0 0,16-42 1023 0 0,-63 73-1223 0 0,26-34-47 0 0,-38 132-1795 0 0,41 60 1566 0 0,-51-118 85 0 0,0 0 1 0 0,0 0-1 0 0,1 0 0 0 0,-1 0 1 0 0,1-1-1 0 0,0 0 0 0 0,0 1 1 0 0,0-2-1 0 0,0 1 0 0 0,1 0 1 0 0,-1-1-1 0 0,1 0 0 0 0,-1 0 1 0 0,1 0-1 0 0,0 0 0 0 0,0-1 1 0 0,0 0-1 0 0,0 0 0 0 0,0 0 1 0 0,0-1-1 0 0,0 0 0 0 0,0 0 1 0 0,0 0-1 0 0,0 0 0 0 0,2-1-68 0 0,-1-2 103 0 0,0 0-1 0 0,0 0 1 0 0,0-1 0 0 0,0 0-1 0 0,-1 0 1 0 0,0 0-1 0 0,0-1 1 0 0,0 0-1 0 0,0 0 1 0 0,-1 0-1 0 0,1 0 1 0 0,-2-1 0 0 0,1 1-1 0 0,0-1 1 0 0,-1 0-1 0 0,0 0 1 0 0,1-3-103 0 0,1-1 29 0 0,15-54-456 0 0,-18 35-6250 0 0,-2 22-5590 0 0</inkml:trace>
  <inkml:trace contextRef="#ctx0" brushRef="#br0" timeOffset="-6065.393">597 299 0 0 0,'0'0'1832'0'0,"0"0"-445"0"0,0 0-196 0 0,0 0 114 0 0,0 0 224 0 0,0 0 181 0 0,0 0 8 0 0,0 0-146 0 0,0 0-224 0 0,0 0-242 0 0,0 0-193 0 0,-4-11-108 0 0,-13-34-72 0 0,16 42-573 0 0,-1 0 0 0 0,1 1-1 0 0,-1-1 1 0 0,0 0 0 0 0,0 1 0 0 0,0-1 0 0 0,0 1-1 0 0,0 0 1 0 0,-1-1 0 0 0,1 1 0 0 0,-1 0 0 0 0,1 1-1 0 0,-1-1 1 0 0,0 0 0 0 0,0 1 0 0 0,0 0 0 0 0,0-1 0 0 0,0 1-1 0 0,0 0 1 0 0,0 0 0 0 0,0 1 0 0 0,0-1 0 0 0,0 1-1 0 0,0 0 1 0 0,-4-1-160 0 0,3 1 71 0 0,-10 0 7 0 0,-1 1 0 0 0,1 1 0 0 0,-1 1 0 0 0,1 0 0 0 0,0 0 0 0 0,0 1 0 0 0,0 1 0 0 0,1 1 0 0 0,-1 0 0 0 0,1 0-1 0 0,1 2 1 0 0,-1-1 0 0 0,1 1 0 0 0,0 1 0 0 0,1 0 0 0 0,-3 4-78 0 0,-10 7 58 0 0,0 0-1 0 0,1 2 1 0 0,1 0-1 0 0,1 2 1 0 0,1 0-1 0 0,2 1 0 0 0,0 1 1 0 0,2 1-1 0 0,0 1 1 0 0,-1 7-58 0 0,7-12 36 0 0,0 1 1 0 0,2 0-1 0 0,1 1 0 0 0,1 0 1 0 0,1 0-1 0 0,1 0 1 0 0,1 1-1 0 0,1-1 0 0 0,2 1 1 0 0,0 0-1 0 0,5 22-36 0 0,-2-35 44 0 0,1 0 0 0 0,0 0 0 0 0,1-1 0 0 0,1 0 1 0 0,0 0-1 0 0,1 0 0 0 0,0-1 0 0 0,0 0 0 0 0,2 0 0 0 0,-1-1 0 0 0,1 0 0 0 0,0-1 0 0 0,1 1 0 0 0,0-2 1 0 0,1 0-1 0 0,0 0 0 0 0,0-1 0 0 0,1 0 0 0 0,0-1 0 0 0,0 0 0 0 0,0-1 0 0 0,1 0 0 0 0,-1-1 0 0 0,1 0 1 0 0,0-1-1 0 0,0-1 0 0 0,1 0 0 0 0,-1-1 0 0 0,9 0-44 0 0,-2 0 105 0 0,1-2 0 0 0,0 0 1 0 0,-1-1-1 0 0,1-1 0 0 0,-1-1 0 0 0,0-1 0 0 0,0 0 0 0 0,0-2 1 0 0,-1 0-1 0 0,0-2 0 0 0,0 0 0 0 0,-1 0 0 0 0,0-2 1 0 0,-1 0-1 0 0,0-2 0 0 0,9-8-105 0 0,-19 14 41 0 0,-1 0-1 0 0,-1 0 1 0 0,1 0 0 0 0,-1-1-1 0 0,-1 1 1 0 0,1-1-1 0 0,-2 0 1 0 0,1-1 0 0 0,-1 1-1 0 0,0-1 1 0 0,0 0 0 0 0,-1 1-1 0 0,0-1 1 0 0,-1 0 0 0 0,0 0-1 0 0,-1 0 1 0 0,1 0-1 0 0,-2 0 1 0 0,1-1-41 0 0,-3 3-19 0 0,0 1 0 0 0,0-1-1 0 0,0 0 1 0 0,-1 1 0 0 0,0 0 0 0 0,0 0-1 0 0,0 0 1 0 0,-1 1 0 0 0,0-1 0 0 0,0 1 0 0 0,-1 0-1 0 0,1 1 1 0 0,-1-1 0 0 0,0 1 0 0 0,0 0-1 0 0,0 0 1 0 0,-1 1 0 0 0,0 0 0 0 0,1 0-1 0 0,-1 1 1 0 0,0 0 0 0 0,0 0 0 0 0,0 0-1 0 0,0 1 1 0 0,-1 0 0 0 0,-4 0 19 0 0,-3-2-75 0 0,-1 1-1 0 0,1 0 1 0 0,0 1-1 0 0,-1 1 1 0 0,1 0-1 0 0,-1 1 1 0 0,1 1 0 0 0,0 1-1 0 0,-12 2 76 0 0,26-5-10 0 0,0 0 0 0 0,0-1-1 0 0,0 1 1 0 0,0 0 0 0 0,0 0-1 0 0,0 0 1 0 0,-1 0 0 0 0,1 0 0 0 0,0 0-1 0 0,0 1 1 0 0,0-1 0 0 0,0 0-1 0 0,0 0 1 0 0,0 1 0 0 0,0-1 0 0 0,0 1-1 0 0,0-1 1 0 0,0 1 0 0 0,0-1-1 0 0,0 1 1 0 0,0 0 0 0 0,0-1-1 0 0,0 1 1 0 0,0 0 0 0 0,0 0 0 0 0,1 0-1 0 0,-1 0 1 0 0,0 0 0 0 0,1-1-1 0 0,-1 1 1 0 0,1 0 0 0 0,-1 0-1 0 0,1 1 1 0 0,-1-1 0 0 0,1 0 0 0 0,0 0-1 0 0,-1 0 1 0 0,1 0 0 0 0,0 0-1 0 0,0 0 1 0 0,0 0 0 0 0,0 1 0 0 0,0-1-1 0 0,0 0 1 0 0,0 0 0 0 0,0 0-1 0 0,0 0 1 0 0,1 0 0 0 0,-1 0-1 0 0,0 0 1 0 0,1 1 0 0 0,-1-1 0 0 0,1 0-1 0 0,-1 0 1 0 0,1 0 0 0 0,0-1-1 0 0,-1 1 1 0 0,1 0 0 0 0,0 0 0 0 0,0 0-1 0 0,-1 0 1 0 0,1-1 0 0 0,0 1-1 0 0,0 0 11 0 0,126 17 262 0 0,-54-15-34 0 0,0-3 0 0 0,0-4 0 0 0,0-3 0 0 0,0-3 0 0 0,8-5-228 0 0,-62 11 50 0 0,-1-1 1 0 0,0-1-1 0 0,-1 0 1 0 0,1-2-1 0 0,-1 0 0 0 0,-1-1 1 0 0,1 0-1 0 0,-2-1 0 0 0,1-2-50 0 0,-12 9 11 0 0,1-1-1 0 0,-1 0 0 0 0,0-1 1 0 0,-1 1-1 0 0,1-1 0 0 0,-1 1 0 0 0,0-1 1 0 0,0 0-1 0 0,0 0 0 0 0,-1-1 1 0 0,1 1-1 0 0,-1 0 0 0 0,-1-1 1 0 0,1 0-1 0 0,-1 1 0 0 0,0-1 0 0 0,0 0 1 0 0,-1 1-1 0 0,1-1 0 0 0,-1 0 1 0 0,-1-5-11 0 0,0 8-15 0 0,0 1 0 0 0,0 0 0 0 0,0 0 0 0 0,-1 0 1 0 0,1 0-1 0 0,0 0 0 0 0,-1 0 0 0 0,0 0 0 0 0,1 0 1 0 0,-1 0-1 0 0,0 1 0 0 0,0-1 0 0 0,0 1 1 0 0,0-1-1 0 0,0 1 0 0 0,0 0 0 0 0,0 0 0 0 0,0 0 1 0 0,-1 0-1 0 0,1 0 0 0 0,0 1 0 0 0,-1-1 1 0 0,1 0-1 0 0,-3 1 15 0 0,5 0-46 0 0,0 0 13 0 0,0 0-28 0 0,0 0 23 0 0,0 0 14 0 0,0 0-12 0 0,0 0 22 0 0,0 0 8 0 0,0 0 9 0 0,0 0-8 0 0,0 0-3 0 0,0 0-2 0 0,0 0 0 0 0,0 0 18 0 0,0 0 22 0 0,0 0 12 0 0,0 0-14 0 0,0 0-10 0 0,0 0-27 0 0,0 0-22 0 0,0 0 33 0 0,0 0 0 0 0,0 0 16 0 0,0 0-22 0 0,0 0 9 0 0,0 0 4 0 0,0 0-14 0 0,0 0 12 0 0,0 0-6 0 0,0 0 16 0 0,0 0 3 0 0,0 0 8 0 0,0 0-2 0 0,0 0-2 0 0,-19-3-31 0 0,-76 2-6 0 0,91 1 9 0 0,1 0 0 0 0,-1 0 0 0 0,0 0 0 0 0,1 1 0 0 0,-1-1 0 0 0,0 1 0 0 0,1 0 0 0 0,-1 0 0 0 0,1 0 0 0 0,0 1-1 0 0,-1-1 1 0 0,1 1 0 0 0,0 0 0 0 0,0 0 0 0 0,0 0 0 0 0,0 0 0 0 0,0 0 0 0 0,0 1 0 0 0,1-1 0 0 0,-1 1 0 0 0,1-1 0 0 0,0 1 0 0 0,0 0 0 0 0,0 0 0 0 0,0 1 0 0 0,0-1 0 0 0,-1 2 4 0 0,-13 99-3 0 0,16-93 13 0 0,0-1-1 0 0,0 0 1 0 0,1 1 0 0 0,0-1 0 0 0,1 0 0 0 0,0 0-1 0 0,1 0 1 0 0,0 0 0 0 0,0 0 0 0 0,1-1 0 0 0,0 1-1 0 0,1-1 1 0 0,0 0 0 0 0,0 0 0 0 0,1-1 0 0 0,1 0-1 0 0,-1 0 1 0 0,1 0 0 0 0,0-1 0 0 0,1 0 0 0 0,0 0-1 0 0,0-1 1 0 0,0 0 0 0 0,1 0 0 0 0,0-1 0 0 0,0 0 0 0 0,0 0-1 0 0,1-1 1 0 0,-1-1 0 0 0,1 0 0 0 0,0 0 0 0 0,0 0-1 0 0,0-2 1 0 0,10 2-10 0 0,-4-3 25 0 0,0 0-1 0 0,-1-1 1 0 0,1-1 0 0 0,0-1-1 0 0,-1 0 1 0 0,1 0-1 0 0,-1-2 1 0 0,0 0 0 0 0,14-7-25 0 0,1-2 22 0 0,0-2 1 0 0,-2-1 0 0 0,1-1-1 0 0,-2-2 1 0 0,-1-1 0 0 0,0 0-1 0 0,-2-2 1 0 0,0-1 0 0 0,-2-1-1 0 0,-1-1 1 0 0,6-10-23 0 0,-7 11-3 0 0,-2-1 0 0 0,-1-1-1 0 0,-1 0 1 0 0,-1-1 0 0 0,-2-1 0 0 0,0 0 0 0 0,-3-1 0 0 0,0 0 0 0 0,-2 0-1 0 0,-1-1 1 0 0,-1 0 0 0 0,-2-1 0 0 0,-1 1 0 0 0,-1-25 3 0 0,-4 42 1 0 0,-1 0 0 0 0,0 0 0 0 0,-1 0 0 0 0,0 1 0 0 0,-1 0 0 0 0,0 0-1 0 0,-1 0 1 0 0,-1 0 0 0 0,0 1 0 0 0,-3-3-1 0 0,10 15 0 0 0,-18-22-144 0 0,6 14 16 0 0,4 38-213 0 0,-1 25 376 0 0,2 1 0 0 0,3 0 1 0 0,2 1-1 0 0,5 35-35 0 0,44 176 172 0 0,-13-83-137 0 0,-14-79 29 0 0,-11-51-76 0 0,-9-54-7 0 0,0-1-3 0 0,0-4 35 0 0,-8-81-2138 0 0,6 38-170 0 0,0-11-2479 0 0,-2 21-3949 0 0,2 28-754 0 0</inkml:trace>
  <inkml:trace contextRef="#ctx0" brushRef="#br0" timeOffset="-5746.978">1359 380 2553 0 0,'0'0'2276'0'0,"0"0"-19"0"0,0 0-18 0 0,0 0 16 0 0,0 0-3 0 0,0 0-218 0 0,0 0-343 0 0,0 0-389 0 0,0 0-299 0 0,0 0-191 0 0,0 0-117 0 0,0 0-81 0 0,0 0-83 0 0,-2-3-100 0 0,2 3-402 0 0,1 0-1 0 0,-1 1 1 0 0,0-1 0 0 0,1 0-1 0 0,-1 0 1 0 0,1 1-1 0 0,-1-1 1 0 0,0 0 0 0 0,1 0-1 0 0,-1 0 1 0 0,1 0 0 0 0,-1 0-1 0 0,1 1 1 0 0,-1-1 0 0 0,0 0-1 0 0,1 0 1 0 0,-1 0 0 0 0,1 0-1 0 0,-1 0 1 0 0,1 0 0 0 0,-1 0-1 0 0,0-1 1 0 0,1 1-1 0 0,-1 0 1 0 0,1 0 0 0 0,-1 0-1 0 0,1 0 1 0 0,-1 0 0 0 0,0-1-1 0 0,1 1 1 0 0,-1 0 0 0 0,0 0-1 0 0,1-1 1 0 0,-1 1 0 0 0,0 0-1 0 0,1-1 1 0 0,-1 1 0 0 0,0 0-1 0 0,0-1 1 0 0,1 1 0 0 0,-1 0-1 0 0,0-1 1 0 0,0 1-1 0 0,1-1 1 0 0,-1 1 0 0 0,0 0-1 0 0,0-1 1 0 0,0 1 0 0 0,0-1-1 0 0,0 1 1 0 0,0-1 0 0 0,0 1-1 0 0,0 0 1 0 0,0-1 0 0 0,0 1-1 0 0,0-1 1 0 0,0 1 0 0 0,0-1-1 0 0,0 1 1 0 0,0-1-29 0 0,18 4 595 0 0,44 0-93 0 0,0-3 1 0 0,-1-3 0 0 0,1-3 0 0 0,-1-2 0 0 0,0-3-1 0 0,32-11-502 0 0,7 8-719 0 0,-58 12-7113 0 0,-38 2-4170 0 0</inkml:trace>
  <inkml:trace contextRef="#ctx0" brushRef="#br0" timeOffset="-3501.318">2587 796 0 0 0,'0'0'512'0'0,"0"0"606"0"0,0 0 295 0 0,0 0 190 0 0,0 0 83 0 0,0 0-200 0 0,0 0-355 0 0,0 0-201 0 0,0 0-65 0 0,0 0 47 0 0,0 0 140 0 0,5 7-36 0 0,53 41 1752 0 0,-43-44-2397 0 0,0 0 0 0 0,0-2 0 0 0,1 0 1 0 0,-1 0-1 0 0,1-1 0 0 0,-1-1 0 0 0,1-1 1 0 0,-1 0-1 0 0,1-1 0 0 0,-1-1 1 0 0,0 0-1 0 0,0-1 0 0 0,0-1 0 0 0,0 0 1 0 0,7-4-372 0 0,-7 4 135 0 0,0-1-1 0 0,0 0 1 0 0,0-1 0 0 0,-1-1 0 0 0,0 0 0 0 0,0-1-1 0 0,-1 0 1 0 0,0-1 0 0 0,-1-1 0 0 0,0 0 0 0 0,0 0-1 0 0,6-10-134 0 0,-15 17 14 0 0,-1 0 0 0 0,0-1 0 0 0,1 1 0 0 0,-2 0 0 0 0,1-1 0 0 0,0 1 0 0 0,-1-1 0 0 0,0 1 0 0 0,0-1 0 0 0,-1 0 0 0 0,1 1 0 0 0,-1-1 0 0 0,0 0 0 0 0,0 1 0 0 0,0-1 0 0 0,-1 0-1 0 0,0 1 1 0 0,0-1 0 0 0,0 0 0 0 0,0 1 0 0 0,-1-1 0 0 0,1 1 0 0 0,-1 0 0 0 0,0 0 0 0 0,-1-1 0 0 0,1 1 0 0 0,-1 0 0 0 0,0 1 0 0 0,0-1 0 0 0,0 1 0 0 0,0-1 0 0 0,-1 1 0 0 0,1 0 0 0 0,-1 0-1 0 0,0 0 1 0 0,0 1 0 0 0,0-1 0 0 0,0 1 0 0 0,0 0 0 0 0,-1 0 0 0 0,1 0 0 0 0,0 1 0 0 0,-1 0 0 0 0,0 0 0 0 0,1 0 0 0 0,-2 0-14 0 0,-8-1-31 0 0,0 1 1 0 0,-1 1 0 0 0,1 0-1 0 0,0 0 1 0 0,0 2-1 0 0,-1 0 1 0 0,1 0-1 0 0,1 2 1 0 0,-1-1-1 0 0,0 2 1 0 0,1 0-1 0 0,0 0 1 0 0,0 2 0 0 0,0-1-1 0 0,1 2 1 0 0,0-1-1 0 0,0 2 1 0 0,1-1-1 0 0,0 2 1 0 0,1-1-1 0 0,0 2 1 0 0,0-1 0 0 0,1 1-1 0 0,1 1 1 0 0,0-1-1 0 0,0 1 1 0 0,1 1-1 0 0,1 0 1 0 0,0 0-1 0 0,-3 9 31 0 0,6-17 9 0 0,-1 0 0 0 0,1 1 0 0 0,1-1-1 0 0,-1 1 1 0 0,1-1 0 0 0,0 1 0 0 0,0 0-1 0 0,0 0 1 0 0,1 0 0 0 0,0 0 0 0 0,0 0 0 0 0,1 0-1 0 0,0 0 1 0 0,0 0 0 0 0,0 0 0 0 0,1 0-1 0 0,-1 0 1 0 0,1 0 0 0 0,1 0 0 0 0,-1 0-1 0 0,1 0 1 0 0,0 0 0 0 0,1-1 0 0 0,-1 1-1 0 0,1-1 1 0 0,0 0 0 0 0,1 0 0 0 0,-1 0-1 0 0,1 0 1 0 0,0 0 0 0 0,0-1 0 0 0,0 1 0 0 0,1-1-1 0 0,0 0 1 0 0,4 2-9 0 0,10 0 88 0 0,1-2 0 0 0,-1 0-1 0 0,1-2 1 0 0,0 0 0 0 0,0-1-1 0 0,0-1 1 0 0,0 0 0 0 0,0-2 0 0 0,4-1-88 0 0,11-4-97 0 0,-1-1 1 0 0,-1-2-1 0 0,1-1 1 0 0,-2-1-1 0 0,1-2 1 0 0,18-12 96 0 0,45-31-9686 0 0,-82 49-1407 0 0</inkml:trace>
  <inkml:trace contextRef="#ctx0" brushRef="#br0" timeOffset="-2405.472">3734 505 1904 0 0,'0'0'1866'0'0,"0"0"63"0"0,0 0 271 0 0,0 0 223 0 0,0 0-18 0 0,0 0-310 0 0,0 0-396 0 0,0 0-354 0 0,0 0-278 0 0,0 0-170 0 0,0 0-173 0 0,0 0-161 0 0,0 0-145 0 0,-2-11-120 0 0,-8-32-82 0 0,8 42-203 0 0,1 1 1 0 0,-1-1 0 0 0,0 1 0 0 0,0-1-1 0 0,1 1 1 0 0,-1-1 0 0 0,0 1-1 0 0,1 0 1 0 0,-1 0 0 0 0,0 0 0 0 0,0 0-1 0 0,0 0 1 0 0,1 1 0 0 0,-1-1 0 0 0,0 0-1 0 0,1 1 1 0 0,-1-1 0 0 0,0 1-1 0 0,1 0 1 0 0,-1-1 0 0 0,0 1 0 0 0,1 0-1 0 0,-1 0 1 0 0,1 0 0 0 0,0 0-1 0 0,-1 0 1 0 0,1 0 0 0 0,-1 1-14 0 0,-5 3 58 0 0,-17 7-19 0 0,1 1 0 0 0,1 1 0 0 0,0 1-1 0 0,0 1 1 0 0,2 0 0 0 0,0 2-1 0 0,1 1 1 0 0,1 0 0 0 0,1 1-1 0 0,1 1 1 0 0,0 1 0 0 0,2 0-1 0 0,0 1 1 0 0,2 0 0 0 0,0 1-1 0 0,2 0 1 0 0,0 1 0 0 0,2 1-1 0 0,-5 24-38 0 0,12-48 3 0 0,1 1-1 0 0,-1-1 1 0 0,0 0-1 0 0,1 0 0 0 0,0 0 1 0 0,-1 0-1 0 0,1 1 1 0 0,0-1-1 0 0,0 0 0 0 0,0 0 1 0 0,1 1-1 0 0,-1-1 1 0 0,0 0-1 0 0,1 0 0 0 0,-1 0 1 0 0,1 0-1 0 0,0 0 1 0 0,0 1-1 0 0,0-1 1 0 0,0 0-1 0 0,0-1 0 0 0,0 1 1 0 0,0 0-1 0 0,1 0 1 0 0,-1 0-1 0 0,1-1 0 0 0,-1 1 1 0 0,1-1-1 0 0,0 1 1 0 0,0-1-1 0 0,-1 0 0 0 0,1 0 1 0 0,0 0-1 0 0,0 0 1 0 0,0 0-1 0 0,0 0 1 0 0,1 0-1 0 0,-1 0 0 0 0,0-1 1 0 0,0 1-1 0 0,0-1 1 0 0,0 0-1 0 0,1 0 0 0 0,-1 0 1 0 0,0 0-1 0 0,0 0 1 0 0,1 0-3 0 0,13-3 103 0 0,0-1 0 0 0,0 0 1 0 0,-1-1-1 0 0,1-1 0 0 0,-1 0 0 0 0,-1-1 1 0 0,1 0-1 0 0,-1-2 0 0 0,-1 1 0 0 0,1-2 1 0 0,-2 0-1 0 0,1 0 0 0 0,5-7-103 0 0,-4 5 53 0 0,30-27 63 0 0,-2-1 0 0 0,-2-3 0 0 0,-1-1 0 0 0,-3-2 0 0 0,30-48-116 0 0,-58 80 122 0 0,-13 18 13 0 0,-18 26-94 0 0,-22 52-23 0 0,4 2-1 0 0,4 2 0 0 0,3 2 1 0 0,-13 61-18 0 0,-38 133-86 0 0,18-83-90 0 0,-3-59 24 0 0,70-141 146 0 0,1 1-1 0 0,-1 0 0 0 0,0 0 1 0 0,1 0-1 0 0,-1 0 0 0 0,0 0 1 0 0,1 0-1 0 0,-1 0 0 0 0,1 0 1 0 0,-1 0-1 0 0,0 0 0 0 0,1 0 1 0 0,-1 0-1 0 0,0 0 0 0 0,1 0 1 0 0,-1 0-1 0 0,1 0 0 0 0,-1 0 1 0 0,0 0-1 0 0,1 0 0 0 0,-1 1 1 0 0,0-1-1 0 0,1 0 0 0 0,-1 0 1 0 0,0 0-1 0 0,1 1 0 0 0,-1-1 1 0 0,0 0-1 0 0,0 0 0 0 0,1 1 1 0 0,-1-1-1 0 0,0 0 0 0 0,0 1 1 0 0,1-1-1 0 0,-1 0 0 0 0,0 1 1 0 0,0-1-1 0 0,0 0 0 0 0,0 1 1 0 0,0-1-1 0 0,0 0 0 0 0,1 1 1 0 0,-1-1-1 0 0,0 1 0 0 0,0-1 1 0 0,0 0-1 0 0,0 1 0 0 0,0-1 1 0 0,0 1-1 0 0,0-1 0 0 0,-1 0 1 0 0,1 1-1 0 0,0-1 0 0 0,0 0 1 0 0,0 1-1 0 0,0-1 0 0 0,0 0 1 0 0,-1 1-1 0 0,1-1 0 0 0,0 0 1 0 0,0 1-1 0 0,0-1 0 0 0,-1 0 7 0 0,43-15 161 0 0,-31 10-196 0 0,26-8 71 0 0,-2-2 1 0 0,0-2 0 0 0,-1-1 0 0 0,-1-2 0 0 0,0-1-1 0 0,-2-1 1 0 0,22-21-37 0 0,-50 41 22 0 0,0-1 0 0 0,0 0 0 0 0,0 0-1 0 0,0 0 1 0 0,0 0 0 0 0,-1-1 0 0 0,1 1 0 0 0,-1-1-1 0 0,0 1 1 0 0,0-1 0 0 0,0 0 0 0 0,-1 0 0 0 0,1 0 0 0 0,-1 0-1 0 0,0 0 1 0 0,0 0 0 0 0,-1 0 0 0 0,1 0 0 0 0,-1 0 0 0 0,1 0-1 0 0,-1 0 1 0 0,-1-1-22 0 0,-1 2 9 0 0,-1 0 0 0 0,0 0 0 0 0,0 0 0 0 0,0 0-1 0 0,0 0 1 0 0,-1 1 0 0 0,1 0 0 0 0,-1 0 0 0 0,1 0 0 0 0,-1 0 0 0 0,0 0-1 0 0,0 1 1 0 0,0-1 0 0 0,0 1 0 0 0,0 0 0 0 0,-2 0-9 0 0,3 0 5 0 0,-278-51-4 0 0,278 51 10 0 0,-1 1-1 0 0,0-1 1 0 0,1-1 0 0 0,0 1-1 0 0,-1 0 1 0 0,1-1-1 0 0,0 0 1 0 0,0 1 0 0 0,-1-1-1 0 0,1-1 1 0 0,1 1 0 0 0,-1 0-1 0 0,0-1 1 0 0,1 1-1 0 0,-1-1 1 0 0,1 0 0 0 0,0 0-1 0 0,0 0 1 0 0,0 0-1 0 0,0 0 1 0 0,0 0 0 0 0,1-1-1 0 0,-1 1 1 0 0,1-2-11 0 0,1 4 28 0 0,0 1 3 0 0,0 0-2 0 0,0 0-10 0 0,6-8-1 0 0,154-43 557 0 0,105-33 140 0 0,-225 66-651 0 0,-37 16-213 0 0,-1 0-1012 0 0,-2-2-5559 0 0,0 4-2626 0 0</inkml:trace>
  <inkml:trace contextRef="#ctx0" brushRef="#br0" timeOffset="-1859.564">4179 722 4561 0 0,'0'0'2392'0'0,"0"0"-355"0"0,0 0-91 0 0,0 0 35 0 0,0 0-79 0 0,0 0-247 0 0,0 0-405 0 0,0 0-406 0 0,0 0-271 0 0,0 0-134 0 0,0 0-23 0 0,0 0-9 0 0,4-8 246 0 0,-23 57 101 0 0,15-34-660 0 0,1 0 0 0 0,1 1 0 0 0,0-1 0 0 0,1 0 0 0 0,1 1 0 0 0,1-1 0 0 0,0 0 0 0 0,0 1 0 0 0,2-1 0 0 0,0 1-94 0 0,-2-12 44 0 0,0 1-1 0 0,0-1 1 0 0,1 1 0 0 0,-1-1-1 0 0,1 0 1 0 0,0 0 0 0 0,0 0-1 0 0,1 0 1 0 0,-1 0 0 0 0,1 0-1 0 0,0 0 1 0 0,0-1 0 0 0,0 1-1 0 0,0-1 1 0 0,1 0-1 0 0,-1 0 1 0 0,1 0 0 0 0,0-1-1 0 0,0 1 1 0 0,0-1 0 0 0,0 0-1 0 0,0 0 1 0 0,0 0 0 0 0,1 0-1 0 0,-1-1 1 0 0,1 0 0 0 0,-1 0-1 0 0,1 0 1 0 0,1-1-44 0 0,9-2 198 0 0,0-2 0 0 0,0 0 1 0 0,0-1-1 0 0,0-1 0 0 0,-1 0 0 0 0,1-1 0 0 0,-2 0 1 0 0,1-1-1 0 0,-1-1 0 0 0,0 0 0 0 0,-1-1 1 0 0,0 0-1 0 0,0-1 0 0 0,-1 0 0 0 0,-1-1 1 0 0,0 0-1 0 0,-1 0 0 0 0,0-1 0 0 0,0-1 1 0 0,3-9-199 0 0,-5 13-55 0 0,-1-1 1 0 0,0-1-1 0 0,0 1 0 0 0,-1-1 1 0 0,-1 0-1 0 0,0 0 1 0 0,-1 0-1 0 0,0 0 1 0 0,-1-1-1 0 0,0 1 1 0 0,-1-5 54 0 0,-1 16-555 0 0,0 1-299 0 0,0 0-399 0 0,-3 4-8670 0 0,1-1-1552 0 0</inkml:trace>
  <inkml:trace contextRef="#ctx0" brushRef="#br0" timeOffset="-1000.567">4995 671 4049 0 0,'0'0'2738'0'0,"0"0"-702"0"0,0 0-309 0 0,0 0-56 0 0,0 0-33 0 0,0 0-71 0 0,0 0-161 0 0,0 0-134 0 0,0 0-119 0 0,0 0-108 0 0,0 0-110 0 0,0 0-181 0 0,0 0-210 0 0,-1 3-169 0 0,-1 1-309 0 0,0 0-1 0 0,0 0 0 0 0,0 0 1 0 0,-1 0-1 0 0,0-1 1 0 0,0 1-1 0 0,0-1 0 0 0,0 0 1 0 0,0 0-1 0 0,-1 0 1 0 0,0 0-1 0 0,1 0 1 0 0,-1-1-1 0 0,0 0 0 0 0,0 1 1 0 0,-4 0-66 0 0,-15 12 183 0 0,5-2-151 0 0,-1 2 1 0 0,2 0 0 0 0,0 1-1 0 0,1 0 1 0 0,1 2-1 0 0,0 0 1 0 0,1 0 0 0 0,1 1-1 0 0,-6 14-32 0 0,17-31-10 0 0,1 1 0 0 0,-1-1 0 0 0,1 1 0 0 0,-1-1 0 0 0,1 1 0 0 0,0 0 0 0 0,0 0 0 0 0,0 0 0 0 0,0-1 0 0 0,1 1-1 0 0,-1 0 1 0 0,1 0 0 0 0,0 0 0 0 0,-1 0 0 0 0,2 0 0 0 0,-1 0 0 0 0,0 0 0 0 0,0 0 0 0 0,1 0 0 0 0,0 0 0 0 0,-1 0 0 0 0,1 0 0 0 0,0-1 0 0 0,1 1 0 0 0,-1 0 0 0 0,0-1-1 0 0,1 1 1 0 0,-1 0 0 0 0,1-1 0 0 0,0 0 0 0 0,0 1 0 0 0,0-1 0 0 0,0 0 0 0 0,0 0 0 0 0,1 0 0 0 0,-1 0 0 0 0,0-1 0 0 0,1 1 0 0 0,0-1 0 0 0,-1 1 0 0 0,1-1-1 0 0,1 1 11 0 0,8-2 45 0 0,1-1-1 0 0,-1 0 1 0 0,0 0-1 0 0,0-1 0 0 0,1 0 1 0 0,-1-1-1 0 0,-1-1 0 0 0,1 0 1 0 0,-1-1-1 0 0,1 0 0 0 0,-1 0 1 0 0,-1-1-1 0 0,1-1 0 0 0,-1 0 1 0 0,0 0-1 0 0,0-1 0 0 0,-1 0 1 0 0,8-9-45 0 0,-4 6 23 0 0,57-62 319 0 0,-60 61-333 0 0,0 0 1 0 0,0 1-1 0 0,1 0 0 0 0,0 0 1 0 0,1 2-1 0 0,0-1 1 0 0,0 1-1 0 0,11-5-9 0 0,-22 13-5 0 0,0 1-1 0 0,0-1 0 0 0,-1 1 1 0 0,1 0-1 0 0,0-1 1 0 0,0 1-1 0 0,0 0 0 0 0,0-1 1 0 0,-1 1-1 0 0,1 0 0 0 0,0 0 1 0 0,0 0-1 0 0,0 0 0 0 0,0 0 1 0 0,0 0-1 0 0,0 0 1 0 0,0 0-1 0 0,0 0 0 0 0,-1 0 1 0 0,1 0-1 0 0,0 1 0 0 0,0-1 1 0 0,0 0-1 0 0,0 1 0 0 0,0-1 1 0 0,-1 0-1 0 0,1 1 1 0 0,0-1-1 0 0,0 1 0 0 0,-1-1 1 0 0,1 1-1 0 0,0 0 0 0 0,-1-1 1 0 0,1 1-1 0 0,-1 0 0 0 0,1-1 1 0 0,-1 1-1 0 0,1 0 1 0 0,-1 0-1 0 0,1 0 0 0 0,-1-1 1 0 0,1 1-1 0 0,-1 0 0 0 0,0 0 1 0 0,0 0-1 0 0,0 0 0 0 0,1 0 1 0 0,-1 0 5 0 0,1 53-52 0 0,-2-40 46 0 0,1 0-5 0 0,-1-7 6 0 0,0-1-1 0 0,0 1 0 0 0,1-1 1 0 0,0 1-1 0 0,0-1 0 0 0,0 1 1 0 0,1-1-1 0 0,0 0 0 0 0,0 1 1 0 0,1-1-1 0 0,0 0 1 0 0,0 1-1 0 0,0-1 0 0 0,1 0 1 0 0,0 0-1 0 0,0-1 0 0 0,0 1 1 0 0,1-1-1 0 0,-1 0 0 0 0,2 1 1 0 0,-1-2-1 0 0,0 1 1 0 0,1 0-1 0 0,0-1 0 0 0,1 1 6 0 0,0-4 23 0 0,1 1-1 0 0,0-1 0 0 0,0 1 0 0 0,0-2 0 0 0,0 1 1 0 0,0-1-1 0 0,0 0 0 0 0,0-1 0 0 0,0 1 1 0 0,0-2-1 0 0,-1 1 0 0 0,8-2-22 0 0,7-6 121 0 0,0-1 0 0 0,-1-1 0 0 0,0 0 1 0 0,-1-1-1 0 0,0-1 0 0 0,16-15-121 0 0,-10 4 144 0 0,-1-1 0 0 0,-1 0 0 0 0,-1-2 0 0 0,-2 0 0 0 0,-1-2 0 0 0,0 0 0 0 0,-3-1 0 0 0,0-1 0 0 0,-1-3-144 0 0,-1 3-6 0 0,-2-1 0 0 0,0 0-1 0 0,-3 0 1 0 0,-1-1 0 0 0,-1 0-1 0 0,-2-1 1 0 0,-1 1 0 0 0,-1-1-1 0 0,-3 0 1 0 0,0 0 0 0 0,-4-19 6 0 0,3 42-4 0 0,-1 1 1 0 0,0 0-1 0 0,0 0 0 0 0,-1-1 1 0 0,-1 2-1 0 0,0-1 1 0 0,0 0-1 0 0,0 1 1 0 0,-2 0-1 0 0,1 0 0 0 0,-1 0 1 0 0,0 1-1 0 0,-1-1 1 0 0,0 2-1 0 0,0-1 0 0 0,-7-5 4 0 0,13 12-5 0 0,0 0-1 0 0,-1 0 0 0 0,1 0 1 0 0,-1 0-1 0 0,1 1 1 0 0,-1-1-1 0 0,1 0 0 0 0,-1 1 1 0 0,1-1-1 0 0,-1 1 0 0 0,0-1 1 0 0,0 1-1 0 0,1 0 0 0 0,-1 0 1 0 0,0-1-1 0 0,1 1 1 0 0,-1 0-1 0 0,0 1 0 0 0,0-1 1 0 0,1 0-1 0 0,-1 0 0 0 0,0 1 1 0 0,1-1-1 0 0,-1 1 0 0 0,0 0 1 0 0,1-1-1 0 0,-1 1 0 0 0,1 0 1 0 0,-1 0-1 0 0,1 0 1 0 0,0 0-1 0 0,-1 0 0 0 0,1 0 1 0 0,0 0-1 0 0,0 1 0 0 0,-1-1 1 0 0,1 0-1 0 0,0 1 0 0 0,0-1 1 0 0,1 1-1 0 0,-1-1 0 0 0,0 1 1 0 0,0-1-1 0 0,1 1 1 0 0,-1 0-1 0 0,1-1 6 0 0,-17 82-51 0 0,28 89 152 0 0,50 199 86 0 0,-17-79-213 0 0,-32-190-334 0 0,-11-101 238 0 0,-1-1-24 0 0,0 0-28 0 0,0 0-24 0 0,0 0-14 0 0,0 0-29 0 0,0 0-49 0 0,0-15-1321 0 0,-2-35-2993 0 0,0 17-3056 0 0,2 24-1253 0 0</inkml:trace>
  <inkml:trace contextRef="#ctx0" brushRef="#br0" timeOffset="-728.527">5449 534 3001 0 0,'0'0'3687'0'0,"0"0"-1104"0"0,0 0-436 0 0,0 0-58 0 0,0 0-114 0 0,0 0-271 0 0,0 0-333 0 0,0 0-316 0 0,0 0-232 0 0,0 0-124 0 0,0 0-86 0 0,0 0-50 0 0,0 0-1 0 0,14-3 1201 0 0,199-27 1730 0 0,-99 8-3070 0 0,17 8-1556 0 0,-126 24-3613 0 0,-5-6 310 0 0,0 0-7615 0 0</inkml:trace>
  <inkml:trace contextRef="#ctx0" brushRef="#br0" timeOffset="-479.911">6097 660 9010 0 0,'0'0'1387'0'0,"0"0"-568"0"0,0 0-284 0 0,0 0-101 0 0,0 0-92 0 0,0 0-85 0 0,0 0-102 0 0,5 33-95 0 0,14 102-75 0 0,3-46-1218 0 0,-22-89 1227 0 0,7 11-1731 0 0,-1-11-4253 0 0,-4 0 1972 0 0</inkml:trace>
  <inkml:trace contextRef="#ctx0" brushRef="#br0" timeOffset="-310.481">6136 347 14971 0 0,'0'0'3505'0'0,"0"0"-1921"0"0,0 0-624 0 0,0 0-295 0 0,0 0-169 0 0,0 0-216 0 0,0 0-208 0 0,0 0-120 0 0,0 0-64 0 0,0 0-64 0 0,0 0-184 0 0,0 0-441 0 0,0 0-1031 0 0,0 0-3601 0 0,22 29-7138 0 0</inkml:trace>
  <inkml:trace contextRef="#ctx0" brushRef="#br0" timeOffset="26840.049">356 2486 2208 0 0,'0'0'4960'0'0,"0"0"-2834"0"0,0 0-1138 0 0,0 0-154 0 0,0 0 223 0 0,0 0 262 0 0,0 0 52 0 0,0 0-205 0 0,0 0-367 0 0,0 0-287 0 0,0 0-156 0 0,-3 13-81 0 0,-28 95 233 0 0,-105 121-1259 0 0,129-216 220 0 0,0-1-1139 0 0,2-5-2836 0 0,4-6-479 0 0,1-1-1051 0 0</inkml:trace>
  <inkml:trace contextRef="#ctx0" brushRef="#br0" timeOffset="27245.971">1153 1819 0 0 0,'0'0'2538'0'0,"0"0"715"0"0,0 0 215 0 0,0 0-556 0 0,0 0-971 0 0,0 0-774 0 0,0 0-428 0 0,0 0-159 0 0,0 0 23 0 0,0 0 40 0 0,-4 13 29 0 0,-33 100 1672 0 0,30-87-1877 0 0,1 0-1 0 0,1 1 1 0 0,2-1-1 0 0,0 1 1 0 0,2 0-1 0 0,1-1 1 0 0,2 19-467 0 0,-1 12 303 0 0,-1 28-18 0 0,-4 0 0 0 0,-3-1 0 0 0,-4 1-285 0 0,-29 117 105 0 0,34-170-77 0 0,1-3-199 0 0,5-39-5778 0 0,3-8 1739 0 0,1 0-5146 0 0,-4 10 3625 0 0</inkml:trace>
  <inkml:trace contextRef="#ctx0" brushRef="#br0" timeOffset="27907.116">645 2309 6761 0 0,'0'0'1237'0'0,"0"0"-349"0"0,0 0 184 0 0,0 0 380 0 0,0 0 175 0 0,0 0 4 0 0,0 0-160 0 0,0 0-228 0 0,35-2-230 0 0,115-9-227 0 0,-17-19 531 0 0,-103 18-1079 0 0,46-16 32 0 0,-2-4 0 0 0,-1-3 0 0 0,0-4-270 0 0,-48 24-370 0 0,0-1-1 0 0,-1-2 1 0 0,-1 0 0 0 0,-1-2-1 0 0,-1 0 1 0 0,6-8 370 0 0,-17 16-1069 0 0,0 0-1 0 0,-1-1 0 0 0,-1 0 1 0 0,0 0-1 0 0,-1 0 1 0 0,0-1-1 0 0,4-14 1070 0 0,-9 11-725 0 0,-2 16 1035 0 0,0 1 127 0 0,0 0 41 0 0,0 0-34 0 0,0 20 1077 0 0,-31 184 3206 0 0,10 12-1849 0 0,7 80-2878 0 0,14-295 8 0 0,-1 0-1 0 0,1 0 0 0 0,0 0 0 0 0,-1 0 1 0 0,1 0-1 0 0,0 1 0 0 0,0-1 0 0 0,0 0 0 0 0,0 0 1 0 0,0 0-1 0 0,0 1 0 0 0,0-1 0 0 0,0 0 1 0 0,1 0-1 0 0,-1 0 0 0 0,0 0 0 0 0,1 0 1 0 0,-1 0-1 0 0,1 1 0 0 0,-1-1 0 0 0,1 0 1 0 0,0 0-1 0 0,-1 0 0 0 0,1-1 0 0 0,0 1 0 0 0,0 0 1 0 0,-1 0-1 0 0,1 0 0 0 0,0 0 0 0 0,0-1 1 0 0,0 1-1 0 0,0 0 0 0 0,0-1 0 0 0,0 1 1 0 0,0-1-1 0 0,0 1 0 0 0,1-1 0 0 0,-1 0 0 0 0,0 1 1 0 0,0-1-1 0 0,0 0 0 0 0,0 0 0 0 0,0 0 1 0 0,1 0-1 0 0,-1 0 0 0 0,0 0 0 0 0,0 0 1 0 0,0 0-1 0 0,1 0 0 0 0,-1-1 0 0 0,0 1 1 0 0,0 0-1 0 0,0-1 0 0 0,0 1 0 0 0,1-1-7 0 0,61-40 563 0 0,-54 34-554 0 0,188-159 118 0 0,-174 150-152 0 0,-18 11 11 0 0,1 0 1 0 0,1 0-1 0 0,-1 1 0 0 0,1 0 0 0 0,0 0 0 0 0,0 1 1 0 0,0 0-1 0 0,0 0 0 0 0,0 0 0 0 0,1 1 1 0 0,-1 0-1 0 0,1 0 0 0 0,0 1 0 0 0,0 0 14 0 0,-6 2 3 0 0,0 1-1 0 0,0-1 1 0 0,0 0-1 0 0,-1 1 1 0 0,1-1-1 0 0,-1 1 0 0 0,1-1 1 0 0,-1 1-1 0 0,0 0 1 0 0,1 0-1 0 0,-1 0 1 0 0,0-1-1 0 0,0 1 1 0 0,0 0-1 0 0,-1 0 1 0 0,1 0-1 0 0,0 1 1 0 0,-1-1-1 0 0,1 0 1 0 0,-1 0-1 0 0,0 0 0 0 0,0 0 1 0 0,0 0-1 0 0,0 1 1 0 0,0-1-1 0 0,0 0 1 0 0,0 0-1 0 0,-1 0 1 0 0,1 0-1 0 0,-1 0 1 0 0,0 1-3 0 0,1 6 45 0 0,-22 212 567 0 0,23-219-633 0 0,-1 1 0 0 0,1-1 1 0 0,0 0-1 0 0,-1 0 1 0 0,1 0-1 0 0,0 0 0 0 0,1 0 1 0 0,-1 0-1 0 0,0 0 0 0 0,1 0 1 0 0,-1-1-1 0 0,1 1 0 0 0,-1 0 1 0 0,1-1-1 0 0,0 1 1 0 0,-1-1-1 0 0,1 1 0 0 0,0-1 1 0 0,0 0-1 0 0,0 0 0 0 0,0 0 1 0 0,0 0-1 0 0,0 0 1 0 0,1-1-1 0 0,-1 1 0 0 0,0-1 1 0 0,0 1-1 0 0,1-1 0 0 0,-1 0 1 0 0,0 0-1 0 0,0 1 0 0 0,1-2 1 0 0,-1 1-1 0 0,0 0 1 0 0,0 0-1 0 0,1-1 0 0 0,-1 1 1 0 0,2-2 20 0 0,28-18-5175 0 0,-27 13-627 0 0,2 2-5325 0 0</inkml:trace>
  <inkml:trace contextRef="#ctx0" brushRef="#br0" timeOffset="28267.148">2169 2589 1112 0 0,'0'0'3365'0'0,"0"0"-172"0"0,0 0-317 0 0,0 0-319 0 0,0 0-385 0 0,0 0-385 0 0,0 0-365 0 0,0 0-320 0 0,35-7-229 0 0,111-22-185 0 0,-61-6 328 0 0,-76 30-922 0 0,-1 0-1 0 0,0-1 1 0 0,0 0 0 0 0,-1 0-1 0 0,0-1 1 0 0,0 0-1 0 0,0 0 1 0 0,-1-1-1 0 0,0 0 1 0 0,0 0-1 0 0,-1 0 1 0 0,0-1-1 0 0,0 1 1 0 0,-1-1-1 0 0,0 0 1 0 0,-1-1-1 0 0,0 1 1 0 0,-1-1-1 0 0,0 1 1 0 0,0-1-1 0 0,-1 0 1 0 0,0 0 0 0 0,0-4-94 0 0,-3 11-3 0 0,0-1 0 0 0,0 1 0 0 0,0-1-1 0 0,0 1 1 0 0,0 0 0 0 0,0 0 0 0 0,-1 0 0 0 0,0 0 0 0 0,1 1 0 0 0,-1-1 0 0 0,0 1 0 0 0,0 0 0 0 0,-1-1 0 0 0,1 1 0 0 0,0 1 0 0 0,-1-1 0 0 0,1 0 0 0 0,-1 1 0 0 0,0 0 0 0 0,1 0 0 0 0,-1 0 0 0 0,0 0 0 0 0,0 0 0 0 0,1 1 0 0 0,-1 0 0 0 0,0 0 0 0 0,0 0 0 0 0,0 0 0 0 0,0 0 0 0 0,0 1 0 0 0,1 0 0 0 0,-1 0 0 0 0,0 0 0 0 0,1 0 0 0 0,-1 0 0 0 0,0 1 0 0 0,1 0 0 0 0,0-1 0 0 0,-2 2 3 0 0,-12 8-41 0 0,0 1 0 0 0,1 0-1 0 0,1 1 1 0 0,0 1 0 0 0,1 0 0 0 0,0 1-1 0 0,1 0 1 0 0,1 1 0 0 0,1 1 0 0 0,0 0-1 0 0,1 0 1 0 0,1 1 0 0 0,0 1 0 0 0,1-1-1 0 0,1 4 42 0 0,3-13-37 0 0,0 0-1 0 0,1 1 0 0 0,1-1 1 0 0,-1 1-1 0 0,2 0 0 0 0,-1-1 1 0 0,1 1-1 0 0,1 0 0 0 0,0 0 1 0 0,0 0-1 0 0,1 0 0 0 0,0 2 38 0 0,2-8-29 0 0,0-1 0 0 0,-1 1 0 0 0,1-1 0 0 0,0 0 0 0 0,1 0 0 0 0,-1 0-1 0 0,1-1 1 0 0,-1 1 0 0 0,1-1 0 0 0,0 1 0 0 0,-1-1 0 0 0,1-1 0 0 0,0 1 0 0 0,1 0 0 0 0,-1-1-1 0 0,0 0 1 0 0,0 0 0 0 0,1 0 0 0 0,-1-1 0 0 0,0 1 0 0 0,1-1 0 0 0,-1 0 0 0 0,0 0-1 0 0,1-1 1 0 0,-1 1 0 0 0,0-1 0 0 0,3 0 29 0 0,5 0-177 0 0,126-20-3069 0 0,-82-2-7409 0 0,-42 16 2393 0 0</inkml:trace>
  <inkml:trace contextRef="#ctx0" brushRef="#br0" timeOffset="28663.375">2666 2670 7202 0 0,'0'0'1820'0'0,"0"0"-477"0"0,0 0-5 0 0,0 0 221 0 0,0 0 158 0 0,0 0 32 0 0,0 0-154 0 0,0 0-268 0 0,0 0-253 0 0,0 0-193 0 0,0 0-151 0 0,0 0-115 0 0,21-11-67 0 0,67-36-92 0 0,-14-21 522 0 0,67-122-237 0 0,-141 189-750 0 0,0 1 0 0 0,1-1 0 0 0,-1 1 0 0 0,0-1 0 0 0,1 1 0 0 0,-1 0 0 0 0,0-1-1 0 0,1 1 1 0 0,-1-1 0 0 0,1 1 0 0 0,-1 0 0 0 0,1-1 0 0 0,-1 1 0 0 0,0 0 0 0 0,1-1-1 0 0,-1 1 1 0 0,1 0 0 0 0,0 0 0 0 0,-1 0 0 0 0,1-1 0 0 0,-1 1 0 0 0,1 0 0 0 0,-1 0-1 0 0,1 0 1 0 0,-1 0 0 0 0,1 0 0 0 0,0 0 0 0 0,-1 0 0 0 0,1 0 0 0 0,-1 0 0 0 0,1 0-1 0 0,-1 1 1 0 0,1-1 0 0 0,-1 0 0 0 0,1 0 0 0 0,-1 0 0 0 0,1 1 0 0 0,-1-1-1 0 0,1 0 1 0 0,-1 0 0 0 0,1 1 0 0 0,-1-1 0 0 0,1 0 0 0 0,-1 1 0 0 0,0-1 0 0 0,1 1-1 0 0,-1-1 1 0 0,0 1 0 0 0,1-1 0 0 0,-1 1 0 0 0,0-1 0 0 0,1 1 0 0 0,-1-1 0 0 0,0 1-1 0 0,0-1 1 0 0,0 1 0 0 0,0-1 0 0 0,1 1 0 0 0,-1-1 0 0 0,0 1 0 0 0,0-1 0 0 0,0 1-1 0 0,0 0 1 0 0,0-1 0 0 0,0 1 0 0 0,0-1 0 0 0,-1 1 9 0 0,3 46-122 0 0,-2-41 106 0 0,0 11-4 0 0,-2-12 18 0 0,1 0 1 0 0,1 0-1 0 0,-1 0 0 0 0,1 1 0 0 0,0-1 1 0 0,0 0-1 0 0,0 0 0 0 0,1 1 0 0 0,0-1 0 0 0,0 0 1 0 0,0 0-1 0 0,1 0 0 0 0,-1 0 0 0 0,1 0 1 0 0,0 0-1 0 0,1 0 0 0 0,-1-1 0 0 0,1 1 1 0 0,0-1-1 0 0,0 0 0 0 0,1 0 0 0 0,-1 0 0 0 0,1 0 1 0 0,0 0-1 0 0,0-1 0 0 0,0 0 0 0 0,0 0 1 0 0,4 2 1 0 0,1-2 52 0 0,0-1 1 0 0,0 0 0 0 0,1 0 0 0 0,-1-1 0 0 0,1 0 0 0 0,-1-1-1 0 0,1 0 1 0 0,-1 0 0 0 0,1-1 0 0 0,-1 0 0 0 0,0-1 0 0 0,1 0-1 0 0,-1-1 1 0 0,0 0 0 0 0,0 0 0 0 0,0-1 0 0 0,-1 0 0 0 0,1 0-1 0 0,-1-1 1 0 0,0 0 0 0 0,0-1 0 0 0,-1 0 0 0 0,1 0-1 0 0,-1 0 1 0 0,-1-1 0 0 0,1 0 0 0 0,-1 0 0 0 0,0-1 0 0 0,-1 0-1 0 0,0 0 1 0 0,0 0 0 0 0,-1-1 0 0 0,0 1 0 0 0,0-1 0 0 0,-1 0-1 0 0,0-3-52 0 0,18-71 46 0 0,-16 56-2572 0 0,1 2-3936 0 0,-5 20-5479 0 0</inkml:trace>
  <inkml:trace contextRef="#ctx0" brushRef="#br0" timeOffset="30919.037">4050 2269 3129 0 0,'0'0'1675'0'0,"0"0"-324"0"0,0 0-116 0 0,0 0 78 0 0,0 0 77 0 0,0 0 6 0 0,0 0-81 0 0,0 0-96 0 0,0 0-117 0 0,0 0-133 0 0,0 0-131 0 0,17-5-124 0 0,51-14-56 0 0,28-27 1494 0 0,45-51-85 0 0,-76 25-945 0 0,-56 175-86 0 0,6 191-684 0 0,7-100-269 0 0,11-27-12 0 0,-23-154 453 0 0,-3-50 175 0 0,-5 26-799 0 0,64-238 233 0 0,-26 121-211 0 0,5 2 0 0 0,5 2 1 0 0,10-4 77 0 0,-35 97-1378 0 0,-5 68-5245 0 0,-17-23-445 0 0,-1-3-4073 0 0</inkml:trace>
  <inkml:trace contextRef="#ctx0" brushRef="#br0" timeOffset="31593.878">4895 2475 8010 0 0,'0'0'2458'0'0,"0"0"-626"0"0,0 0-368 0 0,0 0-98 0 0,0 0-104 0 0,0 0-162 0 0,0 0-192 0 0,0 0-208 0 0,0 0-184 0 0,0 0-133 0 0,0 0-119 0 0,0 0-83 0 0,0 0-50 0 0,-22 35-32 0 0,-71 111-17 0 0,53-69 53 0 0,-3 43 220 0 0,126-237 2047 0 0,-35 47-2308 0 0,2 3 0 0 0,4 1 0 0 0,15-10-94 0 0,-56 62 2 0 0,28-17-138 0 0,-33 58 36 0 0,-4 164 85 0 0,12-26-5 0 0,1-96 9 0 0,-17-68 27 0 0,0-1 32 0 0,0 0 34 0 0,0 0 38 0 0,0 0 30 0 0,0 0-12 0 0,-11-15 62 0 0,-151-154-123 0 0,129 134-158 0 0,-33-29-3292 0 0,62 59-357 0 0,2 3-2281 0 0,0 1-5275 0 0</inkml:trace>
  <inkml:trace contextRef="#ctx0" brushRef="#br0" timeOffset="32012.157">5466 2593 0 0 0,'0'0'1162'0'0,"0"0"-30"0"0,0 0 181 0 0,0 0 386 0 0,0 0 262 0 0,0 0 91 0 0,0 0-106 0 0,0 0-264 0 0,0 0-293 0 0,0 0-302 0 0,0 0-300 0 0,0 0-239 0 0,0 0-140 0 0,-3 19-82 0 0,-10 63-56 0 0,-27 30 559 0 0,29-90-756 0 0,-4 1-62 0 0,-3 7-247 0 0,13-10-3851 0 0,5-19 1380 0 0,0-1-2066 0 0,0 0-2099 0 0</inkml:trace>
  <inkml:trace contextRef="#ctx0" brushRef="#br0" timeOffset="35800.155">5880 2158 0 0 0,'0'0'315'0'0,"0"0"529"0"0,0 0 157 0 0,0 0-16 0 0,0 0-97 0 0,-2 6-15 0 0,1-1-440 0 0,-5 16 3 0 0,4-2 3778 0 0,2-18-3301 0 0,40 6 5658 0 0,-28-8-6379 0 0,-1-1 0 0 0,0 0 1 0 0,0-1-1 0 0,0-1 0 0 0,-1 1 0 0 0,1-2 0 0 0,-1 1 0 0 0,0-1 1 0 0,0-1-1 0 0,0 0 0 0 0,-1 0 0 0 0,0-1 0 0 0,0 0 0 0 0,-1-1 1 0 0,0 0-1 0 0,0 0 0 0 0,-1 0 0 0 0,0-1 0 0 0,0-1 1 0 0,-1 1-193 0 0,15-28 644 0 0,-21 37-539 0 0,0 0-24 0 0,0 0-46 0 0,0 0-38 0 0,0 0-21 0 0,0 0-36 0 0,0 15-42 0 0,0 536 1026 0 0,0-535-921 0 0,1-1 0 0 0,0 1-1 0 0,0 0 1 0 0,2-1 0 0 0,0 0 0 0 0,1 1 0 0 0,0-1-1 0 0,1-1 1 0 0,1 1 0 0 0,1 1-3 0 0,-6-15 20 0 0,0-1 0 0 0,0 1 1 0 0,0-1-1 0 0,0 1 0 0 0,0-1 0 0 0,0 1 1 0 0,0-1-1 0 0,0 0 0 0 0,0 1 0 0 0,0-1 1 0 0,0 0-1 0 0,0 0 0 0 0,0 0 0 0 0,0 0 1 0 0,0 0-1 0 0,0 0 0 0 0,0 0 0 0 0,0 0 1 0 0,0 0-1 0 0,0 0 0 0 0,0 0 0 0 0,0-1 1 0 0,0 1-1 0 0,0 0 0 0 0,0-1 0 0 0,0 1 1 0 0,0-1-1 0 0,0 1 0 0 0,0-1 1 0 0,0 0-1 0 0,0 1 0 0 0,-1-1 0 0 0,1 0 1 0 0,0 0-1 0 0,0 1 0 0 0,-1-1 0 0 0,1 0 1 0 0,-1 0-1 0 0,1 0 0 0 0,-1 0 0 0 0,1 0 1 0 0,-1 0-1 0 0,1 0 0 0 0,-1 0 0 0 0,0 0 1 0 0,1 0-1 0 0,-1 0 0 0 0,0 0 0 0 0,0 0 1 0 0,0 0-1 0 0,0 0 0 0 0,0 0 0 0 0,0 0 1 0 0,0 0-1 0 0,0 0 0 0 0,-1 0 0 0 0,1-1-20 0 0,1-1-27 0 0,42-155 571 0 0,25-55-468 0 0,-41 140-55 0 0,2 2 0 0 0,4 1 0 0 0,16-22-21 0 0,-12 4 78 0 0,-37 88-102 0 0,0 0-32 0 0,0 0-78 0 0,0 0-136 0 0,0 0-115 0 0,-20 40-4230 0 0,16-23 1517 0 0,4-5-3822 0 0,0-8-2411 0 0</inkml:trace>
  <inkml:trace contextRef="#ctx0" brushRef="#br0" timeOffset="36206.198">6550 2467 7434 0 0,'0'0'2504'0'0,"0"0"-723"0"0,0 0-234 0 0,0 0 64 0 0,0 0-18 0 0,0 0-118 0 0,0 0-288 0 0,0 0-256 0 0,0 0-222 0 0,0 0-183 0 0,0 0-122 0 0,0 0-85 0 0,-9 7-47 0 0,-27 20-12 0 0,33-25-224 0 0,1 1 1 0 0,0 0 0 0 0,0 0-1 0 0,0 0 1 0 0,0 0 0 0 0,1 0-1 0 0,-1 0 1 0 0,1 0-1 0 0,0 1 1 0 0,0-1 0 0 0,0 1-1 0 0,0-1 1 0 0,1 1 0 0 0,-1-1-1 0 0,1 1 1 0 0,0-1 0 0 0,0 1-1 0 0,0-1 1 0 0,1 1-1 0 0,-1-1 1 0 0,1 2-37 0 0,0 10 92 0 0,-1 135 169 0 0,0-87-3056 0 0,9-88-11030 0 0,-7 21 6770 0 0</inkml:trace>
  <inkml:trace contextRef="#ctx0" brushRef="#br0" timeOffset="36643.964">6453 2397 3217 0 0,'0'0'2399'0'0,"0"0"-184"0"0,0 0-140 0 0,0 0-156 0 0,0 0-246 0 0,0 0-346 0 0,0 0-406 0 0,0 0-290 0 0,0 0-123 0 0,0 0-1 0 0,0 0 50 0 0,0 0 14 0 0,0 0-18 0 0,15-6-16 0 0,50-18-20 0 0,21 18 841 0 0,-52 5-897 0 0,-25-1-391 0 0,0 1 1 0 0,0 1 0 0 0,0 0-1 0 0,1 0 1 0 0,-1 1 0 0 0,0 0 0 0 0,-1 0-1 0 0,1 1 1 0 0,0 0 0 0 0,0 1-1 0 0,-1 0 1 0 0,1 0 0 0 0,-1 1 0 0 0,0 0-1 0 0,2 1-70 0 0,-8-2 25 0 0,0 0-1 0 0,-1 1 1 0 0,1-1-1 0 0,-1 0 1 0 0,0 0 0 0 0,1 1-1 0 0,-2-1 1 0 0,1 0-1 0 0,0 1 1 0 0,-1-1-1 0 0,1 1 1 0 0,-1-1-1 0 0,0 1 1 0 0,0-1-1 0 0,-1 1 1 0 0,1-1 0 0 0,-1 1-1 0 0,1-1 1 0 0,-1 0-1 0 0,0 1 1 0 0,0-1-1 0 0,-1 0 1 0 0,1 0-1 0 0,-1 1 1 0 0,0-1-1 0 0,1 0 1 0 0,-1-1 0 0 0,0 1-1 0 0,-1 0 1 0 0,1 0-1 0 0,-1-1 1 0 0,-1 2-25 0 0,-173 158 274 0 0,176-161-277 0 0,0 0 0 0 0,0 0 0 0 0,0 0 0 0 0,0 1 0 0 0,0-1 0 0 0,0 0 0 0 0,1 0-1 0 0,-1 1 1 0 0,0-1 0 0 0,1 0 0 0 0,-1 1 0 0 0,1-1 0 0 0,-1 0 0 0 0,1 1-1 0 0,0-1 1 0 0,-1 1 0 0 0,1-1 0 0 0,0 1 0 0 0,0-1 0 0 0,0 1 0 0 0,0-1 0 0 0,0 1-1 0 0,1-1 1 0 0,-1 1 0 0 0,0-1 0 0 0,1 0 0 0 0,-1 1 0 0 0,1-1 0 0 0,-1 0-1 0 0,1 1 1 0 0,0-1 0 0 0,-1 0 0 0 0,1 1 0 0 0,0-1 0 0 0,0 0 0 0 0,0 0-1 0 0,0 0 1 0 0,0 0 0 0 0,0 0 0 0 0,0 0 0 0 0,1 0 0 0 0,-1 0 0 0 0,0-1 0 0 0,0 1-1 0 0,1 0 1 0 0,-1-1 0 0 0,0 1 0 0 0,1-1 0 0 0,-1 1 0 0 0,1-1 0 0 0,-1 0-1 0 0,1 1 1 0 0,-1-1 0 0 0,1 0 0 0 0,-1 0 0 0 0,1 0 0 0 0,-1 0 3 0 0,50 13-8 0 0,57 28 148 0 0,-107-39-113 0 0,0 1 0 0 0,0 0 0 0 0,0-1 0 0 0,0 1 1 0 0,-1 0-1 0 0,0 0 0 0 0,1 0 0 0 0,-1-1 0 0 0,0 1 1 0 0,0 0-1 0 0,0 0 0 0 0,-1 0 0 0 0,1 0 0 0 0,-1-1 0 0 0,1 1 1 0 0,-1 0-1 0 0,0-1 0 0 0,0 1 0 0 0,0 0 0 0 0,-1-1 0 0 0,1 1 1 0 0,-1-1-1 0 0,1 0 0 0 0,-1 1 0 0 0,0-1 0 0 0,0 0 0 0 0,0 0 1 0 0,0 0-1 0 0,0 0 0 0 0,0 0 0 0 0,0-1 0 0 0,-1 1-27 0 0,-15 16 121 0 0,0-1 0 0 0,-1-1-1 0 0,-1 0 1 0 0,0-2-1 0 0,-2 0 1 0 0,1-1 0 0 0,-20 7-122 0 0,36-17-19 0 0,-1-1-1 0 0,1 0 0 0 0,-1-1 0 0 0,1 1 1 0 0,-1-1-1 0 0,0 0 0 0 0,0-1 0 0 0,0 1 1 0 0,1-1-1 0 0,-1 0 0 0 0,0-1 0 0 0,0 1 1 0 0,0-1-1 0 0,1 0 0 0 0,-1-1 0 0 0,0 0 21 0 0,4 2-119 0 0,0-1-1 0 0,0 0 0 0 0,0 0 1 0 0,0-1-1 0 0,0 1 0 0 0,0 0 1 0 0,1-1-1 0 0,-1 1 0 0 0,0-1 1 0 0,1 1-1 0 0,-1-1 0 0 0,1 0 0 0 0,0 1 1 0 0,-1-1-1 0 0,1 0 0 0 0,0 0 1 0 0,0 0-1 0 0,0 0 0 0 0,1 0 1 0 0,-1 0-1 0 0,0-1 0 0 0,1 1 1 0 0,-1 0-1 0 0,1 0 0 0 0,0 0 0 0 0,0-1 1 0 0,0 1-1 0 0,0-1 120 0 0,0-24-5907 0 0,0 18-2722 0 0</inkml:trace>
  <inkml:trace contextRef="#ctx0" brushRef="#br0" timeOffset="40647.983">7835 2184 0 0 0,'0'0'1475'0'0,"0"0"320"0"0,0 0 155 0 0,0 0-27 0 0,0 0-151 0 0,0 0-227 0 0,0 0-265 0 0,5-3-240 0 0,16-9-233 0 0,-15 9-224 0 0,-25-1 2037 0 0,6 5-2229 0 0,1 0-1 0 0,-1 1 1 0 0,0 1-1 0 0,1 0 1 0 0,0 0-1 0 0,0 1 0 0 0,0 1 1 0 0,0 0-1 0 0,-6 5-390 0 0,-147 74 1466 0 0,164-83-1468 0 0,0-1-1 0 0,0 0 1 0 0,0 1 0 0 0,0-1-1 0 0,0 1 1 0 0,1-1-1 0 0,-1 1 1 0 0,0-1 0 0 0,0 1-1 0 0,1 0 1 0 0,-1-1 0 0 0,0 1-1 0 0,1 0 1 0 0,-1 0 0 0 0,1 0-1 0 0,-1-1 1 0 0,1 1 0 0 0,-1 0-1 0 0,1 0 1 0 0,0 0-1 0 0,-1 0 1 0 0,1 0 0 0 0,0 0-1 0 0,0-1 1 0 0,0 1 0 0 0,-1 0-1 0 0,1 0 1 0 0,0 0 0 0 0,0 0-1 0 0,0 0 1 0 0,1 0-1 0 0,-1 0 1 0 0,0 0 0 0 0,0 0-1 0 0,0 0 1 0 0,1 0 0 0 0,-1 0-1 0 0,0-1 1 0 0,1 1 0 0 0,-1 0-1 0 0,1 0 1 0 0,-1 0 0 0 0,1 0-1 0 0,0-1 1 0 0,-1 1-1 0 0,1 0 1 0 0,0-1 0 0 0,-1 1-1 0 0,1 0 1 0 0,0-1 0 0 0,0 1-1 0 0,0-1 3 0 0,56 20 136 0 0,9-5-29 0 0,-64-15-103 0 0,-1 0 0 0 0,1 0 1 0 0,-1 0-1 0 0,0 1 0 0 0,1-1 0 0 0,-1 1 1 0 0,0-1-1 0 0,1 1 0 0 0,-1-1 0 0 0,0 1 1 0 0,1 0-1 0 0,-1-1 0 0 0,0 1 0 0 0,0 0 1 0 0,0 0-1 0 0,0 0 0 0 0,0 0 0 0 0,0 0 1 0 0,0 0-1 0 0,0 1 0 0 0,0-1 0 0 0,-1 0 0 0 0,1 0 1 0 0,0 1-1 0 0,-1-1 0 0 0,1 0 0 0 0,-1 1 1 0 0,1-1-1 0 0,-1 0 0 0 0,0 1 0 0 0,1-1 1 0 0,-1 1-1 0 0,0-1 0 0 0,0 1 0 0 0,0-1 1 0 0,0 0-1 0 0,0 1 0 0 0,-1-1 0 0 0,1 1 0 0 0,0-1 1 0 0,-1 0-1 0 0,1 1 0 0 0,-1-1 0 0 0,1 1-4 0 0,-36 56 321 0 0,-161 123-115 0 0,188-173-192 0 0,7-6-19 0 0,-1 0 1 0 0,1 0 0 0 0,0-1-1 0 0,0 1 1 0 0,0 0-1 0 0,0 1 1 0 0,1-1 0 0 0,-1 0-1 0 0,1 1 1 0 0,-1-1-1 0 0,1 1 1 0 0,0-1-1 0 0,0 1 1 0 0,0-1 0 0 0,0 1-1 0 0,0 0 1 0 0,0-1-1 0 0,1 1 1 0 0,-1 0 0 0 0,1 0-1 0 0,0 0 1 0 0,0 0-1 0 0,0-1 1 0 0,0 1 0 0 0,1 0-1 0 0,0 2 5 0 0,2-2 15 0 0,0 0 0 0 0,0 0 0 0 0,0 0 0 0 0,0 0 0 0 0,1-1 0 0 0,-1 1 0 0 0,1-1 0 0 0,0 0 0 0 0,0 0 0 0 0,0 0 0 0 0,0-1 0 0 0,0 0 0 0 0,0 1 0 0 0,0-1 0 0 0,0 0 0 0 0,1-1 0 0 0,-1 1 0 0 0,0-1 0 0 0,1 0 0 0 0,-1 0 0 0 0,0 0 0 0 0,3-1-15 0 0,14 0 97 0 0,-1-1 1 0 0,0-1 0 0 0,0 0 0 0 0,0-2 0 0 0,0 0 0 0 0,0-1 0 0 0,4-3-98 0 0,32-57-2914 0 0,-45 40-2783 0 0,-10 19 1200 0 0,0 0-5912 0 0</inkml:trace>
  <inkml:trace contextRef="#ctx0" brushRef="#br0" timeOffset="41202.842">7708 1764 2008 0 0,'0'0'1538'0'0,"0"0"-92"0"0,0 0 137 0 0,0 0 217 0 0,0 0 42 0 0,0 0-146 0 0,0 0-273 0 0,0 0-285 0 0,0 0-203 0 0,0 0-122 0 0,0 0-86 0 0,0 0-82 0 0,-8 21-59 0 0,-27 67-45 0 0,17 25 969 0 0,15 129 353 0 0,6-179-1739 0 0,-3 0 0 0 0,-3 1 1 0 0,-2-1-1 0 0,-3 0 1 0 0,-16 58-125 0 0,4-64-115 0 0,-2-2 1 0 0,-3 0-1 0 0,-16 25 115 0 0,4-10-982 0 0,33-50-1878 0 0,26-17-11194 0 0,-15-7 9578 0 0</inkml:trace>
  <inkml:trace contextRef="#ctx0" brushRef="#br0" timeOffset="41896.433">8032 2158 552 0 0,'0'0'1099'0'0,"0"0"-424"0"0,0 0-260 0 0,0 0 158 0 0,0 0 369 0 0,0 0 390 0 0,0 0 226 0 0,0 0-62 0 0,0 0-212 0 0,0 0-214 0 0,0 0-181 0 0,0 0-115 0 0,0 0-21 0 0,27-7 10 0 0,86-22 24 0 0,-10-20 1463 0 0,-76 31-1630 0 0,-18 12-360 0 0,1 0-1 0 0,-1-1 1 0 0,0 0 0 0 0,-1 0 0 0 0,0-1 0 0 0,0-1-1 0 0,0 1 1 0 0,-1-1 0 0 0,0 0 0 0 0,-1-1-1 0 0,0 1 1 0 0,-1-1 0 0 0,0 0 0 0 0,0-1 0 0 0,2-9-260 0 0,-94 459 1140 0 0,76-380-1168 0 0,3 0 0 0 0,3 1 0 0 0,2-1 0 0 0,3 29 28 0 0,0-83-8 0 0,1-1 0 0 0,0 1 0 0 0,-1-1 0 0 0,2 1 0 0 0,-1-1 0 0 0,0 1 0 0 0,1-1 0 0 0,0 0 0 0 0,0 0 0 0 0,0 0 0 0 0,1 0 0 0 0,-1 0 0 0 0,1 0 0 0 0,0 0 0 0 0,3 2 8 0 0,-4-5-3 0 0,-1-1-3 0 0,0 0 27 0 0,-1 0 30 0 0,11-19 269 0 0,125-309 801 0 0,-81 179-971 0 0,-25 76-40 0 0,-4-2-1 0 0,-3-1 1 0 0,1-25-110 0 0,-18 47 201 0 0,-5 97-2948 0 0,-1-15-268 0 0,1-9-2877 0 0,-1-11-4971 0 0</inkml:trace>
  <inkml:trace contextRef="#ctx0" brushRef="#br0" timeOffset="42368.56">8774 2397 0 0 0,'0'0'529'0'0,"0"0"366"0"0,0 0 268 0 0,0 0 145 0 0,0 0-2 0 0,0 0-128 0 0,0 0-162 0 0,0 0-99 0 0,0 0-54 0 0,0 0-8 0 0,0 0 61 0 0,3 0 101 0 0,16-3 2553 0 0,-19 3-2437 0 0,-5-15 5970 0 0,0 15-7044 0 0,1 1-1 0 0,-1 0 1 0 0,1-1-1 0 0,0 2 0 0 0,0-1 1 0 0,-1 0-1 0 0,1 1 1 0 0,0 0-1 0 0,0 0 1 0 0,0 0-1 0 0,1 0 1 0 0,-1 1-1 0 0,0-1 1 0 0,1 1-1 0 0,0 0 1 0 0,-1 0-1 0 0,1 0 1 0 0,0 0-1 0 0,1 1 1 0 0,-2 1-59 0 0,-2 0 13 0 0,-1 1 1 0 0,1 0 0 0 0,1 1-1 0 0,-1 0 1 0 0,1-1 0 0 0,0 1-1 0 0,1 1 1 0 0,0-1 0 0 0,0 1-1 0 0,0 0 1 0 0,1 0 0 0 0,0 0-1 0 0,1 0 1 0 0,0 0-1 0 0,0 1 1 0 0,1-1 0 0 0,0 1-1 0 0,0-1 1 0 0,1 1 0 0 0,0-1-1 0 0,1 6-13 0 0,2-9 6 0 0,-1-1 0 0 0,2 1 0 0 0,-1-1-1 0 0,0 0 1 0 0,1 0 0 0 0,0 0 0 0 0,-1-1-1 0 0,2 0 1 0 0,-1 1 0 0 0,0-1 0 0 0,1 0-1 0 0,-1-1 1 0 0,1 1 0 0 0,0-1-1 0 0,0 0 1 0 0,0 0 0 0 0,0-1 0 0 0,0 1-1 0 0,0-1 1 0 0,0 0 0 0 0,1-1 0 0 0,-1 1-1 0 0,2-1-5 0 0,17 2 36 0 0,-1 0-1 0 0,1-2 0 0 0,-1 0 1 0 0,1-2-1 0 0,-1 0 0 0 0,1-2 1 0 0,-1-1-1 0 0,17-5-35 0 0,49-29-5937 0 0,-79 34-2649 0 0,1 2-2531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5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88 4441 0 0,'0'0'2382'0'0,"0"0"-887"0"0,0 0-528 0 0,0 0-159 0 0,0 0 4 0 0,0 0 62 0 0,0 0-10 0 0,0 0-111 0 0,0 0-113 0 0,0 0-162 0 0,-11 37-150 0 0,-33 120-101 0 0,14-19 39 0 0,4 1-110 0 0,10-49-68 0 0,-4 0 0 0 0,-24 65-88 0 0,16-92 354 0 0,28-63-82 0 0,17-85 904 0 0,104-257-261 0 0,17-116-355 0 0,-134 439-482 0 0,0 1 148 0 0,-3 25 19 0 0,-4 116 39 0 0,0-71-223 0 0,2 0 0 0 0,2-1 0 0 0,2 1 1 0 0,3-1-1 0 0,7 32-61 0 0,-10-70 14 0 0,0 0 1 0 0,1 0-1 0 0,0 0 0 0 0,1-1 0 0 0,1 0 1 0 0,0 0-1 0 0,0 0 0 0 0,1-1 1 0 0,1 1-1 0 0,0-2 0 0 0,0 1 0 0 0,1-1 1 0 0,0-1-1 0 0,4 3-14 0 0,-10-11 66 0 0,0 1 0 0 0,0-1-1 0 0,0 0 1 0 0,1 1 0 0 0,-1-1 0 0 0,0-1-1 0 0,1 1 1 0 0,-1 0 0 0 0,1-1 0 0 0,-1 0-1 0 0,1 0 1 0 0,-1 0 0 0 0,1 0 0 0 0,-1 0 0 0 0,1-1-1 0 0,-1 0 1 0 0,1 1 0 0 0,-1-1 0 0 0,0-1-1 0 0,1 1 1 0 0,-1 0 0 0 0,0-1 0 0 0,0 0 0 0 0,0 1-1 0 0,0-1 1 0 0,0 0 0 0 0,0-1 0 0 0,-1 1-1 0 0,1 0 1 0 0,-1-1-66 0 0,69-85 1470 0 0,-50 51-1305 0 0,-1-1 0 0 0,-3 0 0 0 0,-1-2 0 0 0,-1 0 0 0 0,-3-1 0 0 0,-1 0-1 0 0,-2-1 1 0 0,-1-7-165 0 0,-6 38-26 0 0,0 0-1 0 0,0 0 1 0 0,-1-1-1 0 0,-1 1 1 0 0,0 0-1 0 0,0-1 1 0 0,-1 1-1 0 0,-1 0 1 0 0,0 0-1 0 0,-2-5 27 0 0,4 15-70 0 0,0 0 0 0 0,0 1 1 0 0,0-1-1 0 0,-1 0 0 0 0,1 1 0 0 0,0-1 0 0 0,-1 0 1 0 0,1 1-1 0 0,-1-1 0 0 0,1 0 0 0 0,-1 1 1 0 0,1-1-1 0 0,-1 1 0 0 0,1-1 0 0 0,-1 1 0 0 0,0-1 1 0 0,1 1-1 0 0,-1 0 0 0 0,1-1 0 0 0,-1 1 1 0 0,0 0-1 0 0,0-1 0 0 0,1 1 0 0 0,-1 0 0 0 0,0 0 1 0 0,0 0-1 0 0,1-1 0 0 0,-1 1 0 0 0,0 0 0 0 0,0 0 1 0 0,1 0-1 0 0,-1 0 0 0 0,0 0 0 0 0,0 0 1 0 0,1 1-1 0 0,-1-1 0 0 0,0 0 0 0 0,1 0 0 0 0,-1 1 1 0 0,0-1-1 0 0,0 0 0 0 0,1 1 0 0 0,-1-1 1 0 0,0 0-1 0 0,1 1 0 0 0,-1 0 70 0 0,-13 16-9666 0 0,11-9-1774 0 0</inkml:trace>
  <inkml:trace contextRef="#ctx0" brushRef="#br0" timeOffset="301.635">1192 387 4913 0 0,'0'0'3643'0'0,"0"0"-1994"0"0,0 0-692 0 0,0 0-4 0 0,0 0 72 0 0,-22 35-2 0 0,-66 110-135 0 0,52-62 130 0 0,35-71-876 0 0,0-8-64 0 0,0 1-1 0 0,0 1 0 0 0,1-1 0 0 0,0 0 0 0 0,-1 0 0 0 0,2 0 1 0 0,-1 0-1 0 0,1 0 0 0 0,-1 0 0 0 0,1 0 0 0 0,1 0 0 0 0,-1 0 1 0 0,1-1-1 0 0,0 1 0 0 0,0 0 0 0 0,0-1 0 0 0,1 1 0 0 0,-1-1 1 0 0,1 0-1 0 0,0 0 0 0 0,0 0 0 0 0,1 0 0 0 0,-1 0 0 0 0,1-1 1 0 0,0 1-1 0 0,0-1 0 0 0,0 0 0 0 0,0-1 0 0 0,1 1 0 0 0,-1-1 1 0 0,1 1-1 0 0,-1-1 0 0 0,1 0 0 0 0,0-1 0 0 0,0 0 0 0 0,2 1-77 0 0,3-1 184 0 0,0 0 0 0 0,0 0 0 0 0,0-1 0 0 0,0-1-1 0 0,0 0 1 0 0,0 0 0 0 0,0-1 0 0 0,0 0 0 0 0,0-1-1 0 0,-1 0 1 0 0,1-1 0 0 0,-1 1 0 0 0,0-2 0 0 0,0 0-1 0 0,0 0 1 0 0,-1 0 0 0 0,1-1 0 0 0,-1 0 0 0 0,-1-1-1 0 0,1 1 1 0 0,-1-2 0 0 0,0 1 0 0 0,-1-1 0 0 0,0 0-1 0 0,0 0 1 0 0,-1-1 0 0 0,0 0 0 0 0,0 0 0 0 0,-1 0-1 0 0,0 0 1 0 0,-1-1 0 0 0,0 1 0 0 0,0-1 0 0 0,-1-1-184 0 0,0 0-3 0 0,-1 0 1 0 0,-1 0 0 0 0,0 0 0 0 0,0 0 0 0 0,-1 0-1 0 0,-1 0 1 0 0,0 0 0 0 0,0 0 0 0 0,-1 1-1 0 0,0-1 1 0 0,-1 1 0 0 0,0 0 0 0 0,-1 0-1 0 0,0 0 1 0 0,0 0 0 0 0,-1 1 0 0 0,0 0-1 0 0,-1 0 1 0 0,0 1 0 0 0,-1-1 0 0 0,1 2-1 0 0,-2-1 1 0 0,-3-2 2 0 0,-37-19-4416 0 0,-8 14-4262 0 0,45 14-3143 0 0</inkml:trace>
  <inkml:trace contextRef="#ctx0" brushRef="#br0" timeOffset="626.124">1825 0 9402 0 0,'0'0'3702'0'0,"0"0"-1784"0"0,0 0-722 0 0,0 0-1 0 0,0 0 71 0 0,0 0-74 0 0,0 0-217 0 0,0 0-284 0 0,0 0-185 0 0,0 0-87 0 0,0 0 8 0 0,0 0-52 0 0,0 0-65 0 0,-1 33-24 0 0,-6 103-77 0 0,6 97 194 0 0,29 7-400 0 0,-7-109-1425 0 0,-22-115-1878 0 0,-13-13-10641 0 0,9-3 8129 0 0</inkml:trace>
  <inkml:trace contextRef="#ctx0" brushRef="#br0" timeOffset="1102.86">1547 383 7954 0 0,'0'0'2563'0'0,"0"0"-971"0"0,0 0-561 0 0,0 0-67 0 0,0 0 51 0 0,0 0-28 0 0,0 0-133 0 0,0 0-169 0 0,0 0-173 0 0,0 0-134 0 0,0 0-101 0 0,34 4-116 0 0,103 14-58 0 0,-38 0-16 0 0,174 26-173 0 0,-257-39 269 0 0,1-2-1 0 0,-1 0 1 0 0,0 0 0 0 0,1-1-1 0 0,0-2 1 0 0,-1 1-1 0 0,1-2 1 0 0,2 0-183 0 0,-11-2 240 0 0,1 0 0 0 0,0 0 0 0 0,-1-1 0 0 0,0 0 0 0 0,0-1 0 0 0,0 0 0 0 0,0 0 0 0 0,-1 0 0 0 0,0-1 0 0 0,0 0 0 0 0,0-1 0 0 0,-1 1 0 0 0,0-1 0 0 0,0-1 0 0 0,-1 1 1 0 0,3-5-241 0 0,-5 9 27 0 0,0-1 0 0 0,0 1 0 0 0,-1-1 0 0 0,1 1 0 0 0,-1-1 0 0 0,0 0 0 0 0,0 0 0 0 0,-1 0 0 0 0,1 0 0 0 0,-1 0 0 0 0,0-1 0 0 0,0 1 1 0 0,0 0-1 0 0,0-1 0 0 0,-1 1 0 0 0,0 0 0 0 0,0-1 0 0 0,0 1 0 0 0,0-1 0 0 0,-1 1 0 0 0,1 0 0 0 0,-1-1 0 0 0,0 1 0 0 0,-1 0 0 0 0,1 0 1 0 0,-1 0-1 0 0,0 0 0 0 0,0 0 0 0 0,0 0 0 0 0,0 0 0 0 0,-1 0 0 0 0,1 1 0 0 0,-1 0 0 0 0,0-1 0 0 0,0 1 0 0 0,0 0 0 0 0,-1 0 0 0 0,1 1 1 0 0,-1-1-1 0 0,0 1 0 0 0,1-1 0 0 0,-1 1 0 0 0,0 0 0 0 0,0 1 0 0 0,0-1 0 0 0,-2 0-27 0 0,-3 1-11 0 0,1 1-1 0 0,-1-1 1 0 0,0 1-1 0 0,0 0 1 0 0,1 1-1 0 0,-1 0 1 0 0,0 1-1 0 0,1-1 0 0 0,0 2 1 0 0,-1-1-1 0 0,1 1 1 0 0,0 0-1 0 0,0 1 1 0 0,0 0-1 0 0,1 0 1 0 0,-1 1-1 0 0,1 0 1 0 0,0 0-1 0 0,0 1 1 0 0,1 0-1 0 0,0 0 1 0 0,0 0-1 0 0,0 1 1 0 0,1 0-1 0 0,0 0 1 0 0,-4 7 11 0 0,-3 7-33 0 0,0 0 0 0 0,1 2 0 0 0,2-1 0 0 0,0 1 0 0 0,1 1 0 0 0,2-1 0 0 0,0 1 0 0 0,-2 24 33 0 0,6-41-5 0 0,0 0 0 0 0,1 0-1 0 0,0 0 1 0 0,1 0 0 0 0,-1 0-1 0 0,1-1 1 0 0,0 1 0 0 0,1 0-1 0 0,0 0 1 0 0,0 0 0 0 0,0 0-1 0 0,1 0 1 0 0,0-1 0 0 0,1 1-1 0 0,-1-1 1 0 0,1 1 0 0 0,0-1-1 0 0,1 0 1 0 0,0 0 0 0 0,-1-1-1 0 0,2 1 1 0 0,-1-1 0 0 0,1 1-1 0 0,0-2 1 0 0,0 1 0 0 0,0 0-1 0 0,1-1 6 0 0,12 5-4 0 0,0-2-1 0 0,0 0 0 0 0,1-1 0 0 0,0-1 0 0 0,0 0 0 0 0,1-2 1 0 0,-1 0-1 0 0,1-1 0 0 0,-1-1 0 0 0,1-1 0 0 0,0-1 0 0 0,5-1 5 0 0,16 2-107 0 0,43-11-713 0 0,-48 3-2101 0 0,-3 1-4394 0 0,-17 3-4501 0 0</inkml:trace>
  <inkml:trace contextRef="#ctx0" brushRef="#br0" timeOffset="4890.204">1 1064 104 0 0,'0'0'1800'0'0,"0"0"-1021"0"0,0 0-139 0 0,0 0 466 0 0,0 0 286 0 0,0 0 193 0 0,33 0 64 0 0,109-1-90 0 0,171-28 4052 0 0,211-70-2094 0 0,-365 69-3112 0 0,1 7 0 0 0,1 6-1 0 0,74 6-404 0 0,-165 11-30 0 0,-1 3 0 0 0,0 3 0 0 0,0 2 0 0 0,17 8 30 0 0,37-1-2548 0 0,-93-26-1917 0 0,-18 4-531 0 0,-3 3-3831 0 0</inkml:trace>
  <inkml:trace contextRef="#ctx0" brushRef="#br0" timeOffset="5367.529">2954 269 5089 0 0,'0'0'2047'0'0,"0"0"-264"0"0,0 0-82 0 0,0 0-34 0 0,0 0-63 0 0,0 0-220 0 0,0 0-306 0 0,0 0-258 0 0,0 0-185 0 0,0 0-124 0 0,0 0-74 0 0,0 0-22 0 0,0 0-47 0 0,-14 13-53 0 0,-39 39-49 0 0,35-22 253 0 0,18-29-491 0 0,0-1-9 0 0,0 0 17 0 0,17-1 921 0 0,47-53 1409 0 0,-80 50 32 0 0,4 4-8829 0 0,9 0-1230 0 0,4 0-3562 0 0</inkml:trace>
  <inkml:trace contextRef="#ctx0" brushRef="#br0" timeOffset="5827.675">2937 637 8874 0 0,'0'0'1407'0'0,"0"0"-292"0"0,0 0 104 0 0,0 0 273 0 0,0 0 152 0 0,0 0-149 0 0,0 0-370 0 0,0 0-375 0 0,0 0-253 0 0,0 0-128 0 0,0 0-60 0 0,0 0-29 0 0,0 0-17 0 0,-3 6 4 0 0,-9 19-18 0 0,12-24-227 0 0,0-1-1 0 0,0 1 0 0 0,1 0 1 0 0,-1 0-1 0 0,0 0 1 0 0,1-1-1 0 0,-1 1 1 0 0,0 0-1 0 0,1 0 0 0 0,-1-1 1 0 0,1 1-1 0 0,-1 0 1 0 0,1-1-1 0 0,0 1 0 0 0,-1 0 1 0 0,1-1-1 0 0,0 1 1 0 0,-1-1-1 0 0,1 1 1 0 0,0-1-1 0 0,0 0 0 0 0,-1 1 1 0 0,1-1-1 0 0,0 0 1 0 0,0 1-1 0 0,0-1 0 0 0,0 0 1 0 0,-1 0-1 0 0,1 0 1 0 0,0 0-1 0 0,0 0 1 0 0,0 0-1 0 0,0 0 0 0 0,0 0 1 0 0,0 0-1 0 0,-1 0 1 0 0,1 0-1 0 0,0 0 1 0 0,0-1-1 0 0,0 1 0 0 0,0 0 1 0 0,-1-1-1 0 0,1 1 1 0 0,0-1-1 0 0,0 1 0 0 0,-1-1 1 0 0,1 1-1 0 0,0-1 1 0 0,-1 1-1 0 0,1-2-21 0 0,13-5 209 0 0,-7 4 944 0 0,-19 10-457 0 0,-51 52-393 0 0,63-59-320 0 0,1 0 0 0 0,-1 0 0 0 0,0 0 0 0 0,0 0 0 0 0,1 0 1 0 0,-1 0-1 0 0,0 1 0 0 0,1-1 0 0 0,-1 0 0 0 0,0 0 0 0 0,0 0 1 0 0,1 0-1 0 0,-1 0 0 0 0,0 0 0 0 0,0 1 0 0 0,1-1 0 0 0,-1 0 1 0 0,0 0-1 0 0,0 0 0 0 0,0 1 0 0 0,1-1 0 0 0,-1 0 0 0 0,0 0 0 0 0,0 0 1 0 0,0 1-1 0 0,0-1 0 0 0,1 0 0 0 0,-1 0 0 0 0,0 1 0 0 0,0-1 1 0 0,0 0-1 0 0,0 1 0 0 0,0-1 0 0 0,0 0 0 0 0,0 0 0 0 0,0 1 1 0 0,0-1-1 0 0,0 0 0 0 0,0 1 0 0 0,0-1 0 0 0,0 0 0 0 0,0 0 1 0 0,0 1-1 0 0,0-1 0 0 0,0 0 0 0 0,0 1 0 0 0,-1-1 0 0 0,1 0 17 0 0,29-11-1705 0 0,-12-2-1874 0 0,-9 6-1815 0 0,0 2-6426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40 4449 0 0,'0'0'2538'0'0,"0"0"-690"0"0,0 0-223 0 0,0 0 127 0 0,0 0 98 0 0,0 0-46 0 0,0 0-226 0 0,0 0-315 0 0,0 0-294 0 0,0 0-230 0 0,0 0-151 0 0,0 0-130 0 0,0 0-66 0 0,-14-8-46 0 0,-49-20-28 0 0,60 27-279 0 0,-1 0 1 0 0,1 1 0 0 0,-1-1-1 0 0,1 1 1 0 0,-1 0-1 0 0,1 0 1 0 0,0 0 0 0 0,-1 0-1 0 0,1 1 1 0 0,-1-1 0 0 0,1 1-1 0 0,-1 0 1 0 0,1 0-1 0 0,0 0 1 0 0,0 0 0 0 0,-1 1-1 0 0,1 0 1 0 0,0-1-1 0 0,-2 2-39 0 0,-6 3 132 0 0,-8 2-52 0 0,1 0 1 0 0,0 0-1 0 0,0 2 1 0 0,1 0-1 0 0,0 2 1 0 0,1-1-1 0 0,0 2 1 0 0,1 0-1 0 0,1 1 0 0 0,0 0 1 0 0,1 2-1 0 0,0-1 1 0 0,1 1-1 0 0,1 1 1 0 0,1 0-1 0 0,0 1 0 0 0,1 0 1 0 0,1 0-1 0 0,-5 18-80 0 0,11-31 2 0 0,1-1 0 0 0,-1 1 0 0 0,1 0 0 0 0,0 0 0 0 0,0 0 0 0 0,1 0 0 0 0,0 0 0 0 0,-1 0 0 0 0,2 0 0 0 0,-1 0 0 0 0,1 0 0 0 0,-1 0 0 0 0,1 0 0 0 0,1 0 0 0 0,-1 0 0 0 0,1 0 0 0 0,0 0 0 0 0,0-1 0 0 0,0 1 0 0 0,0-1 0 0 0,1 1 0 0 0,0-1 0 0 0,0 0 0 0 0,0 0 0 0 0,0 0 0 0 0,1-1 0 0 0,0 1 0 0 0,0-1 0 0 0,-1 0 0 0 0,2 0 0 0 0,-1 0 0 0 0,3 1-2 0 0,7-1 65 0 0,-1 0-1 0 0,1-1 1 0 0,0-1-1 0 0,1 0 1 0 0,-1-1-1 0 0,0 0 1 0 0,0-1 0 0 0,0-1-1 0 0,0 0 1 0 0,0-1-1 0 0,-1-1 1 0 0,1 0-1 0 0,-1 0 1 0 0,0-2-1 0 0,0 1 1 0 0,0-2-1 0 0,-1 0 1 0 0,0 0-1 0 0,0-1 1 0 0,-1-1-1 0 0,0 0 1 0 0,0 0-1 0 0,-1-1 1 0 0,0 0-1 0 0,-1-1 1 0 0,6-9-65 0 0,131-174 248 0 0,-115 146-217 0 0,-31 69-117 0 0,-6 0 93 0 0,1 1-1 0 0,2 0 0 0 0,0 0 0 0 0,1 0 0 0 0,1 1 0 0 0,1-1 0 0 0,1 8-6 0 0,2-22-91 0 0,0 0 1 0 0,1 0-1 0 0,0 0 0 0 0,0 0 1 0 0,0-1-1 0 0,1 0 0 0 0,0 1 1 0 0,0-2-1 0 0,1 1 0 0 0,0-1 1 0 0,0 0-1 0 0,1 0 0 0 0,-1 0 0 0 0,1-1 1 0 0,1 0-1 0 0,-1-1 0 0 0,1 1 1 0 0,-1-2-1 0 0,9 4 91 0 0,30 1-2228 0 0,-16-8-4116 0 0,-28 0 5602 0 0,6 0-9735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5521 0 0,'0'0'6049'0'0,"0"0"-3204"0"0,0 0-1037 0 0,0 0 21 0 0,0 0 25 0 0,0 0-159 0 0,0 0-335 0 0,0 0-384 0 0,0 0-305 0 0,0 0-196 0 0,0 0-147 0 0,0 0-76 0 0,0 0-45 0 0,-10 4-39 0 0,-83 55 292 0 0,88-56-461 0 0,1 1 0 0 0,0 1 1 0 0,0-1-1 0 0,0 1 0 0 0,1-1 1 0 0,-1 1-1 0 0,1 0 1 0 0,0 0-1 0 0,0 1 0 0 0,1-1 1 0 0,0 0-1 0 0,0 1 0 0 0,0 0 1 0 0,0-1-1 0 0,1 1 0 0 0,0 0 1 0 0,0 0-1 0 0,1 0 1 0 0,0 0-1 0 0,0 0 0 0 0,0 0 1 0 0,0 0-1 0 0,2 1 1 0 0,-1-3-2 0 0,0-1-1 0 0,0 0 1 0 0,1 0-1 0 0,0 1 1 0 0,0-1-1 0 0,0-1 1 0 0,0 1-1 0 0,0 0 1 0 0,0 0-1 0 0,1-1 1 0 0,-1 1 0 0 0,1-1-1 0 0,0 0 1 0 0,0 0-1 0 0,-1 0 1 0 0,1 0-1 0 0,1 0 1 0 0,-1-1-1 0 0,0 1 1 0 0,0-1-1 0 0,1 0 1 0 0,-1 0 0 0 0,1 0-1 0 0,-1 0 1 0 0,1-1 2 0 0,95 7-39 0 0,-83-7 2 0 0,61-22-1307 0 0,-48 4-6436 0 0,-20 14-4105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262 406 0 0 0,'0'0'316'0'0,"0"0"782"0"0,0 0 353 0 0,0 0 257 0 0,0 0 206 0 0,0 0 53 0 0,0 0-167 0 0,0 0-222 0 0,0 0-246 0 0,0 0-228 0 0,0 0-185 0 0,10-6-143 0 0,28-16-94 0 0,-37 22-563 0 0,0 0 1 0 0,-1 0-1 0 0,1 1 0 0 0,-1-1 1 0 0,1 0-1 0 0,0 0 0 0 0,-1 0 1 0 0,1 0-1 0 0,-1-1 1 0 0,1 1-1 0 0,0 0 0 0 0,-1 0 1 0 0,1 0-1 0 0,-1 0 0 0 0,1-1 1 0 0,0 1-1 0 0,-1 0 0 0 0,1 0 1 0 0,-1-1-1 0 0,1 1 1 0 0,-1-1-1 0 0,1 1 0 0 0,-1 0 1 0 0,0-1-1 0 0,1 1 0 0 0,-1-1 1 0 0,1 1-1 0 0,-1-1 0 0 0,0 1 1 0 0,1-1-1 0 0,-1 1 1 0 0,0-1-1 0 0,0 1 0 0 0,1-1 1 0 0,-1 0-1 0 0,0 1 0 0 0,0-1 1 0 0,0 1-1 0 0,0-1 0 0 0,0 0 1 0 0,0 1-1 0 0,0-1 1 0 0,0 1-1 0 0,0-1 0 0 0,0 0 1 0 0,0 1-1 0 0,0-1 0 0 0,0 1 1 0 0,0-1-1 0 0,-1 0 0 0 0,1 1 1 0 0,0-1-1 0 0,0 1 1 0 0,-1-1-1 0 0,1 1 0 0 0,-1-1-119 0 0,-13-4-87 0 0,-8 3 142 0 0,0 0 0 0 0,0 1-1 0 0,0 2 1 0 0,0 0 0 0 0,0 1-1 0 0,0 2 1 0 0,0 0 0 0 0,0 1-1 0 0,1 1 1 0 0,0 1 0 0 0,1 1-1 0 0,-5 3-54 0 0,23-10 2 0 0,1-1-1 0 0,-1 1 1 0 0,1 0-1 0 0,0 1 0 0 0,-1-1 1 0 0,1 0-1 0 0,0 0 0 0 0,0 1 1 0 0,-1-1-1 0 0,1 0 1 0 0,0 1-1 0 0,0-1 0 0 0,1 1 1 0 0,-1 0-1 0 0,0-1 0 0 0,0 1 1 0 0,1 0-1 0 0,-1-1 1 0 0,1 1-1 0 0,0 0 0 0 0,-1-1 1 0 0,1 1-1 0 0,0 0 0 0 0,0 0 1 0 0,0 0-1 0 0,0-1 1 0 0,0 1-1 0 0,1 0 0 0 0,-1 0 1 0 0,0-1-1 0 0,1 1 1 0 0,-1 0-1 0 0,1-1 0 0 0,0 1 1 0 0,0 0-1 0 0,-1-1 0 0 0,1 1 1 0 0,0-1-1 0 0,0 1 1 0 0,0-1-1 0 0,1 0 0 0 0,-1 1 1 0 0,0-1-1 0 0,0 0 0 0 0,1 0 1 0 0,-1 0-1 0 0,1 0 1 0 0,-1 0-1 0 0,1 0 0 0 0,-1 0 1 0 0,1-1-1 0 0,0 1 0 0 0,-1 0 1 0 0,1-1-1 0 0,0 1 1 0 0,0-1-1 0 0,-1 0 0 0 0,1 0 1 0 0,0 1-1 0 0,0-1 0 0 0,-1 0 1 0 0,2-1-2 0 0,142 42 153 0 0,-45-26 22 0 0,-99-14-168 0 0,0 0 1 0 0,0 0-1 0 0,-1 0 1 0 0,1 0-1 0 0,0 0 1 0 0,-1 1-1 0 0,1-1 1 0 0,-1 0-1 0 0,1 1 1 0 0,-1-1-1 0 0,0 0 1 0 0,1 1-1 0 0,-1-1 1 0 0,0 0-1 0 0,0 1 1 0 0,0-1-1 0 0,0 0 1 0 0,0 1-1 0 0,0-1 1 0 0,0 1-1 0 0,-1-1 1 0 0,1 0-1 0 0,0 1 1 0 0,-1-1-1 0 0,1 0 1 0 0,-1 0-1 0 0,0 1 1 0 0,1-1-1 0 0,-1 0 1 0 0,0 0-1 0 0,0 0 0 0 0,0 0 1 0 0,1 0-1 0 0,-1 0 1 0 0,0 0-1 0 0,0 0 1 0 0,-1 0-1 0 0,1 0 1 0 0,-1 0-8 0 0,-128 106 317 0 0,-5-3-299 0 0,133-102-17 0 0,1 0-1 0 0,-1 0 1 0 0,0 0 0 0 0,0 0 0 0 0,1 0 0 0 0,-1 0 0 0 0,1 0 0 0 0,0 1 0 0 0,0-1 0 0 0,0 0 0 0 0,0 1-1 0 0,0-1 1 0 0,0 1 0 0 0,1-1 0 0 0,-1 1 0 0 0,1 0 0 0 0,-1-1 0 0 0,1 1 0 0 0,0-1 0 0 0,0 1 0 0 0,0 0-1 0 0,1-1 1 0 0,-1 1 0 0 0,1 0 0 0 0,-1-1 0 0 0,1 1 0 0 0,0-1 0 0 0,0 1 0 0 0,0-1 0 0 0,0 0 0 0 0,0 1-1 0 0,1-1 1 0 0,-1 0 0 0 0,1 0 0 0 0,0 0 0 0 0,-1 0 0 0 0,1 0 0 0 0,0 0 0 0 0,0 0 0 0 0,2 0-1 0 0,8 4 76 0 0,1 0 1 0 0,0-1-1 0 0,0 0 0 0 0,0-1 1 0 0,1-1-1 0 0,0 0 1 0 0,-1-1-1 0 0,1-1 0 0 0,0 0 1 0 0,12 0-77 0 0,-25-1-53 0 0,0 0-1 0 0,0-1 1 0 0,0 1 0 0 0,1 0 0 0 0,-1 0 0 0 0,0 0-1 0 0,0-1 1 0 0,0 1 0 0 0,0-1 0 0 0,1 1 0 0 0,-1-1 0 0 0,0 1-1 0 0,0-1 1 0 0,0 1 0 0 0,0-1 0 0 0,0 0 0 0 0,0 0-1 0 0,-1 0 1 0 0,1 1 0 0 0,0-1 0 0 0,0 0 0 0 0,0 0-1 0 0,-1 0 1 0 0,1 0 0 0 0,-1 0 0 0 0,1 0 0 0 0,0-1-1 0 0,-1 1 1 0 0,0 0 0 0 0,1 0 0 0 0,-1 0 0 0 0,0 0 0 0 0,0-1-1 0 0,1 1 1 0 0,-1-1 53 0 0,1-29-7586 0 0,-2 20 2087 0 0,1 3-5293 0 0</inkml:trace>
  <inkml:trace contextRef="#ctx0" brushRef="#br0" timeOffset="443.292">181 1 5145 0 0,'0'0'1391'0'0,"0"0"-263"0"0,0 0-27 0 0,0 0 227 0 0,0 0 295 0 0,0 0 113 0 0,0 0-78 0 0,0 0-216 0 0,0 0-274 0 0,0 0-189 0 0,0 0-146 0 0,0 0-105 0 0,-1 34-88 0 0,-4 108-55 0 0,15-53 420 0 0,4-18-302 0 0,-4 0 1 0 0,-2 1-1 0 0,-3 23-703 0 0,-19 122 433 0 0,-4 70-339 0 0,27-177-110 0 0,-41-65-142 0 0,25-65-381 0 0,0 4-3448 0 0,4 5-5863 0 0,3 7-727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2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271 248 5945 0 0,'0'0'2354'0'0,"0"0"-435"0"0,0 0-189 0 0,0 0 5 0 0,0 0-68 0 0,0 0-247 0 0,0 0-321 0 0,0 0-280 0 0,0 0-212 0 0,0 0-139 0 0,0 0-99 0 0,0 0-51 0 0,0 0-21 0 0,-20 4-6 0 0,-60 16 1 0 0,76-19-248 0 0,0 0 1 0 0,0 0 0 0 0,0 1-1 0 0,1-1 1 0 0,-1 1-1 0 0,1 0 1 0 0,-1 1 0 0 0,1-1-1 0 0,0 0 1 0 0,0 1-1 0 0,0 0 1 0 0,0 0 0 0 0,0 0-1 0 0,0 0 1 0 0,1 0-1 0 0,0 0 1 0 0,-1 1 0 0 0,1 0-45 0 0,-5 7 132 0 0,-8 10-20 0 0,1-1 0 0 0,1 2 0 0 0,1 0 1 0 0,1 0-1 0 0,1 1 0 0 0,1 1 0 0 0,2-1 0 0 0,-1 6-112 0 0,6-25-23 0 0,1 0-1 0 0,1 0 0 0 0,-1 0 1 0 0,0 0-1 0 0,1 0 0 0 0,0 0 0 0 0,0 0 1 0 0,0 0-1 0 0,1 0 0 0 0,-1 0 1 0 0,1 0-1 0 0,0 0 0 0 0,0 0 1 0 0,0 0-1 0 0,1-1 0 0 0,-1 1 1 0 0,1 0-1 0 0,0-1 0 0 0,0 1 1 0 0,0-1-1 0 0,1 0 0 0 0,-1 1 0 0 0,1-1 1 0 0,0 0-1 0 0,0-1 0 0 0,0 1 1 0 0,0 0-1 0 0,0-1 0 0 0,0 0 1 0 0,1 1-1 0 0,-1-2 0 0 0,1 1 1 0 0,0 0-1 0 0,0-1 0 0 0,-1 1 1 0 0,1-1-1 0 0,0 0 0 0 0,0 0 1 0 0,0-1-1 0 0,0 1 0 0 0,0-1 0 0 0,1 0 24 0 0,2 0-409 0 0,36-3-2978 0 0,-17-8-5381 0 0,-18 3-835 0 0</inkml:trace>
  <inkml:trace contextRef="#ctx0" brushRef="#br0" timeOffset="323.563">540 351 0 0 0,'0'0'1246'0'0,"0"0"717"0"0,0 0 265 0 0,0 0-30 0 0,0 0-196 0 0,0 0-255 0 0,0 0-363 0 0,0 0-346 0 0,-22 31-278 0 0,-66 97-220 0 0,61-71 13 0 0,27-49-439 0 0,0-5-61 0 0,1 0 0 0 0,-1 0 0 0 0,0 0 0 0 0,1-1 0 0 0,0 1 0 0 0,-1 0 1 0 0,1 0-1 0 0,0 0 0 0 0,1-1 0 0 0,-1 1 0 0 0,0 0 0 0 0,1-1 0 0 0,-1 1 0 0 0,1-1 1 0 0,0 1-1 0 0,0-1 0 0 0,0 0 0 0 0,0 0 0 0 0,0 0 0 0 0,1 0 0 0 0,-1 0 1 0 0,1-1-1 0 0,-1 1 0 0 0,1-1 0 0 0,-1 1 0 0 0,1-1 0 0 0,0 0 0 0 0,0 0 0 0 0,-1 0 1 0 0,1-1-1 0 0,0 1 0 0 0,0 0 0 0 0,3-1-53 0 0,97-8 2436 0 0,-92 5-2264 0 0,0 0 0 0 0,-1-1 0 0 0,1-1 0 0 0,-1 1 0 0 0,0-2 0 0 0,0 1 0 0 0,0-1 0 0 0,-1-1 0 0 0,0 0 0 0 0,0 0 1 0 0,-1-1-1 0 0,0 0 0 0 0,0 0 0 0 0,-1-1 0 0 0,0 0 0 0 0,0 0 0 0 0,-1-1 0 0 0,0 1 0 0 0,-1-2 0 0 0,0 1 0 0 0,-1 0 1 0 0,0-1-1 0 0,0 0 0 0 0,-1 0 0 0 0,-1 0 0 0 0,0 0 0 0 0,1-9-172 0 0,-2 17-52 0 0,-1-1 1 0 0,1 1-1 0 0,0 0 0 0 0,-1 0 0 0 0,0 0 1 0 0,0-1-1 0 0,0 1 0 0 0,0 0 1 0 0,-1 0-1 0 0,1 0 0 0 0,-1-1 1 0 0,1 1-1 0 0,-1 0 0 0 0,0 0 0 0 0,-1 0 1 0 0,1 0-1 0 0,0 0 0 0 0,-1 0 1 0 0,0 1-1 0 0,1-1 0 0 0,-1 0 1 0 0,0 1-1 0 0,0-1 0 0 0,-1 1 1 0 0,1 0-1 0 0,0 0 0 0 0,-1 0 0 0 0,0 0 1 0 0,1 0-1 0 0,-1 0 0 0 0,0 1 1 0 0,0-1-1 0 0,0 1 0 0 0,0 0 1 0 0,0 0-1 0 0,0 0 0 0 0,0 0 0 0 0,-1 1 53 0 0,-2-1-627 0 0,-5 1-1257 0 0,4 2-2281 0 0,-2 4-7238 0 0</inkml:trace>
  <inkml:trace contextRef="#ctx0" brushRef="#br0" timeOffset="792.58">921 579 6025 0 0,'0'0'2773'0'0,"0"0"-518"0"0,0 0-251 0 0,0 0-223 0 0,0 0-226 0 0,0 0-218 0 0,0 0-232 0 0,0 0-201 0 0,0 0-149 0 0,0 0-96 0 0,0 0-66 0 0,0 0-42 0 0,0 0-96 0 0,14-30-89 0 0,43-93-86 0 0,-10 43 170 0 0,-42 73-446 0 0,0-1 0 0 0,0 1 0 0 0,1 0 1 0 0,0 1-1 0 0,0-1 0 0 0,1 1 0 0 0,-1 1 1 0 0,2-1-1 0 0,-1 1 0 0 0,0 0 0 0 0,1 0 0 0 0,3 0-4 0 0,-9 5-16 0 0,-1 1-1 0 0,1 0 1 0 0,0-1 0 0 0,-1 1-1 0 0,1 0 1 0 0,0 0-1 0 0,-1 0 1 0 0,0 0-1 0 0,1 0 1 0 0,-1 1-1 0 0,1-1 1 0 0,-1 0-1 0 0,0 1 1 0 0,0-1-1 0 0,0 1 1 0 0,0-1-1 0 0,0 1 1 0 0,0-1-1 0 0,0 1 1 0 0,-1 0-1 0 0,1-1 1 0 0,-1 1-1 0 0,1 0 1 0 0,-1 0-1 0 0,1-1 1 0 0,-1 1 0 0 0,0 0-1 0 0,0 0 1 0 0,0 0-1 0 0,0 0 1 0 0,0-1-1 0 0,0 1 1 0 0,-1 0-1 0 0,1 0 1 0 0,0-1-1 0 0,-1 1 1 0 0,0 0-1 0 0,1 0 1 0 0,-2 1 16 0 0,2 7-2 0 0,0-5 22 0 0,1-1-1 0 0,-1 1 0 0 0,1-1 0 0 0,0 1 1 0 0,1-1-1 0 0,-1 1 0 0 0,1-1 0 0 0,-1 0 0 0 0,2 0 1 0 0,-1 0-1 0 0,0 0 0 0 0,1 0 0 0 0,-1 0 1 0 0,1-1-1 0 0,0 1 0 0 0,0-1 0 0 0,1 0 1 0 0,-1 0-1 0 0,1 0 0 0 0,-1 0 0 0 0,1 0 1 0 0,0-1-1 0 0,0 0 0 0 0,0 0 0 0 0,0 0 1 0 0,1 0-1 0 0,-1-1 0 0 0,1 1-19 0 0,-1-2 9 0 0,-1 0 1 0 0,1-1-1 0 0,-1 1 0 0 0,1-1 1 0 0,-1 1-1 0 0,1-1 1 0 0,-1 0-1 0 0,0-1 0 0 0,1 1 1 0 0,-1 0-1 0 0,0-1 0 0 0,0 0 1 0 0,0 0-1 0 0,0 0 0 0 0,0 0 1 0 0,0 0-1 0 0,-1 0 0 0 0,1-1 1 0 0,-1 0-1 0 0,0 1 0 0 0,0-1 1 0 0,0 0-1 0 0,0 0 1 0 0,0 0-1 0 0,0 0 0 0 0,-1 0 1 0 0,1-2-10 0 0,11-12-3304 0 0,-9 9-2238 0 0,-2 5 618 0 0,0 0-5352 0 0</inkml:trace>
  <inkml:trace contextRef="#ctx0" brushRef="#br0" timeOffset="1248.201">1830 178 2473 0 0,'0'0'3083'0'0,"0"0"-767"0"0,0 0-67 0 0,0 0 182 0 0,0 0 23 0 0,0 0-228 0 0,0 0-478 0 0,0 0-564 0 0,0 0-398 0 0,0 0-243 0 0,0 0-143 0 0,0 0-62 0 0,0 0-32 0 0,-10 2-30 0 0,-90 32 499 0 0,-14 14-148 0 0,147-34-801 0 0,-28-13 186 0 0,0-1 2 0 0,1 0 1 0 0,0 0 0 0 0,-1 0-1 0 0,1 1 1 0 0,-1 0 0 0 0,1 0-1 0 0,-1 0 1 0 0,0 1 0 0 0,1 0 0 0 0,-1 0-1 0 0,0 0 1 0 0,0 1 0 0 0,0 0-1 0 0,0-1 1 0 0,-1 2 0 0 0,1-1-1 0 0,-1 1 1 0 0,0-1 0 0 0,0 1-1 0 0,0 0 1 0 0,0 1 0 0 0,-1-1 0 0 0,1 0-1 0 0,-1 1 1 0 0,-1 0 0 0 0,3 3-15 0 0,-4 2 32 0 0,0 0 0 0 0,0 0 0 0 0,-1 0 0 0 0,0-1 1 0 0,-1 1-1 0 0,0 0 0 0 0,0 0 0 0 0,-1 0 0 0 0,-1-1 0 0 0,0 1 1 0 0,0-1-1 0 0,0 0 0 0 0,-1 1 0 0 0,-1-2 0 0 0,0 1 1 0 0,0 0-1 0 0,0-1 0 0 0,-1 0 0 0 0,0-1 0 0 0,-1 1 1 0 0,0-1-1 0 0,0 0 0 0 0,0-1 0 0 0,-1 1 0 0 0,0-2 1 0 0,0 1-1 0 0,-1-1 0 0 0,0 0 0 0 0,-4 1-32 0 0,-22 5-1240 0 0,37-47-13311 0 0,3 28 4974 0 0</inkml:trace>
  <inkml:trace contextRef="#ctx0" brushRef="#br0" timeOffset="1571.455">2248 1 5017 0 0,'0'0'4200'0'0,"0"0"-1220"0"0,0 0-717 0 0,0 0-374 0 0,0 0-219 0 0,0 0-196 0 0,0 0-192 0 0,0 0-207 0 0,0 0-164 0 0,0 0-132 0 0,0 0-134 0 0,0 36-93 0 0,-3 111-109 0 0,-15-50 151 0 0,13-69-528 0 0,0 0 0 0 0,2 1 0 0 0,2 0 0 0 0,0 0 0 0 0,2-1 0 0 0,1 7-66 0 0,21 31-1502 0 0,-22-62 1375 0 0,-1-4-4836 0 0,0 0-5277 0 0,0 0 902 0 0</inkml:trace>
  <inkml:trace contextRef="#ctx0" brushRef="#br0" timeOffset="1988.879">2042 292 11642 0 0,'0'0'1749'0'0,"0"0"-488"0"0,0 0-83 0 0,0 0 20 0 0,0 0-9 0 0,0 0-67 0 0,0 0-150 0 0,0 0-209 0 0,35-1-211 0 0,111-1-197 0 0,-117 1-356 0 0,63 2 206 0 0,-43 6-2954 0 0,-42-4-1372 0 0,-3-3-5729 0 0</inkml:trace>
  <inkml:trace contextRef="#ctx0" brushRef="#br0" timeOffset="2820.587">1289 318 0 0 0,'0'0'892'0'0,"0"0"268"0"0,0 0 178 0 0,0 0 33 0 0,0 0-60 0 0,0 0-37 0 0,0 4-80 0 0,5 24 1890 0 0,28-27 3689 0 0,-32-1-6454 0 0,0 0 2531 0 0,7-5-2210 0 0,64-152 1474 0 0,-60 113-1853 0 0,-12 44-253 0 0,0 0-2 0 0,0 0-12 0 0,0 0-3 0 0,0 0-7 0 0,0 0-8 0 0,0 0-7 0 0,0 0 1 0 0,0 0 3 0 0,0 0-4 0 0,0 0 3 0 0,0 0 14 0 0,0 0-5 0 0,0 0 12 0 0,0 0 18 0 0,0 0-4 0 0,0 0-14 0 0,0 0-9 0 0,0 0-4 0 0,0 0 9 0 0,0 0 6 0 0,0 0 10 0 0,0 0 1 0 0,0 0-8 0 0,0 0 14 0 0,0 0 6 0 0,-4 22 123 0 0,-27 47-74 0 0,-25 49-46 0 0,47-103 954 0 0,3-6-3744 0 0,4-7-8809 0 0,4-2 370 0 0</inkml:trace>
  <inkml:trace contextRef="#ctx0" brushRef="#br0" timeOffset="5958.187">2675 568 0 0 0,'0'0'248'0'0,"0"0"680"0"0,0 0 507 0 0,0 0 359 0 0,0 0 109 0 0,0 0-201 0 0,0 0-383 0 0,0 0-324 0 0,0 0-146 0 0,0 0 6 0 0,0 0 82 0 0,4 5 5302 0 0,-3-3-5915 0 0,-45 36 743 0 0,38-30-285 0 0,19-18-46 0 0,21-21 329 0 0,-34 30-893 0 0,0 1 15 0 0,0 0 16 0 0,0 0-5 0 0,0 0-15 0 0,-25 15 149 0 0,0 10-1147 0 0,25-25 343 0 0,0 0-224 0 0,0 0-356 0 0,0 0-1030 0 0,0 0-3320 0 0,0 0-5859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56 456 0 0,'0'0'2282'0'0,"0"0"-764"0"0,0 0-261 0 0,0 0 247 0 0,0 0 293 0 0,0 0 85 0 0,0 0-117 0 0,0 0-275 0 0,0 0-252 0 0,0 0-172 0 0,0 0-193 0 0,10-3-167 0 0,87-9 2615 0 0,289-17 776 0 0,-378 29-4277 0 0,12-7-2114 0 0,-20 6 1275 0 0,0 1-481 0 0,0-2-2201 0 0,0 1 1075 0 0,0 1-3296 0 0,0 0-2088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6505 0 0,'0'0'3560'0'0,"0"0"-1650"0"0,0 0-837 0 0,0 0-150 0 0,0 0 129 0 0,0 0 143 0 0,0 0 133 0 0,0 0-27 0 0,0 0-117 0 0,0 0-141 0 0,0 0-186 0 0,0 0-152 0 0,0 0-107 0 0,23 1-71 0 0,114 6 321 0 0,10-14 170 0 0,-110 4-1293 0 0,35-6-665 0 0,-26-3-6187 0 0,-39 6-2060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58 0 0 0,'0'0'1348'0'0,"0"0"567"0"0,0 0 427 0 0,0 0 119 0 0,0 0-199 0 0,0 0-449 0 0,0 0-334 0 0,0 0-205 0 0,0 0-167 0 0,1-8-123 0 0,1-25-111 0 0,-2 32-798 0 0,-1 0 0 0 0,1 0 0 0 0,-1 0 0 0 0,0 0 0 0 0,1 0 0 0 0,-1 0-1 0 0,0 0 1 0 0,0 0 0 0 0,0 1 0 0 0,0-1 0 0 0,0 0 0 0 0,0 0 0 0 0,0 1-1 0 0,0-1 1 0 0,0 1 0 0 0,0-1 0 0 0,0 1 0 0 0,0-1 0 0 0,0 1 0 0 0,-1 0-1 0 0,1-1 1 0 0,0 1 0 0 0,0 0 0 0 0,0 0 0 0 0,-1 0 0 0 0,1 0-1 0 0,0 0 1 0 0,0 0 0 0 0,0 0 0 0 0,-1 1 0 0 0,1-1 0 0 0,0 0-75 0 0,-1 0 181 0 0,-3 0-40 0 0,-11 0 137 0 0,0-1 0 0 0,0 2 1 0 0,0 0-1 0 0,0 1 0 0 0,1 1 1 0 0,-1 0-1 0 0,1 1 0 0 0,-11 5-278 0 0,10-4 61 0 0,-1 1 0 0 0,1 1-1 0 0,1 1 1 0 0,-1 0 0 0 0,1 1 0 0 0,1 1-1 0 0,0 0 1 0 0,0 1 0 0 0,1 0-1 0 0,0 1 1 0 0,1 0 0 0 0,1 1 0 0 0,0 1-1 0 0,0 0 1 0 0,2 0 0 0 0,-1 1-1 0 0,2 0 1 0 0,0 1 0 0 0,-3 9-61 0 0,10-19 14 0 0,0 0 1 0 0,0-1 0 0 0,0 1-1 0 0,1-1 1 0 0,0 1 0 0 0,0 0-1 0 0,0 0 1 0 0,1-1 0 0 0,0 1-1 0 0,0-1 1 0 0,0 1 0 0 0,1-1-1 0 0,0 1 1 0 0,0-1 0 0 0,0 0-1 0 0,0 0 1 0 0,1 0 0 0 0,0 0 0 0 0,0 0-1 0 0,1-1 1 0 0,-1 1 0 0 0,1-1-1 0 0,0 0 1 0 0,0 0 0 0 0,0 0-1 0 0,1-1 1 0 0,-1 1 0 0 0,1-1-1 0 0,0 0 1 0 0,0 0 0 0 0,0-1-1 0 0,0 0 1 0 0,1 0 0 0 0,-1 0-1 0 0,0 0 1 0 0,1-1 0 0 0,4 1-15 0 0,12 1 119 0 0,0 0 0 0 0,0-2 0 0 0,0-1 1 0 0,0 0-1 0 0,0-2 0 0 0,0 0 0 0 0,0-2 0 0 0,0 0 1 0 0,-1-1-1 0 0,0-2 0 0 0,0 0 0 0 0,0-1 1 0 0,-1-1-1 0 0,0-1 0 0 0,-1 0 0 0 0,0-2 1 0 0,-1 0-1 0 0,0-1 0 0 0,-1-1 0 0 0,0-1 1 0 0,-2 0-1 0 0,11-12-119 0 0,2-10 160 0 0,-27 67-395 0 0,-2-14 234 0 0,1-1-1 0 0,1 1 0 0 0,0 0 1 0 0,1-1-1 0 0,0 1 1 0 0,1-1-1 0 0,1 1 1 0 0,0-1-1 0 0,2-1 1 0 0,-1 1-1 0 0,2-1 1 0 0,0 1-1 0 0,0-2 0 0 0,2 1 1 0 0,-1-1-1 0 0,2-1 1 0 0,0 1-1 0 0,0-2 1 0 0,10 9 1 0 0,54 18-1564 0 0,-37-40-8592 0 0,-31-1-1813 0 0</inkml:trace>
  <inkml:trace contextRef="#ctx0" brushRef="#br0" timeOffset="2057.163">1215 142 3945 0 0,'0'0'1595'0'0,"0"0"-332"0"0,0 0 8 0 0,0 0 270 0 0,0 0 216 0 0,0 0 28 0 0,0 0-219 0 0,0 0-282 0 0,0 0-259 0 0,0 0-205 0 0,0 0-117 0 0,22-5-91 0 0,70-18-48 0 0,60 8 1739 0 0,-34 4-1325 0 0,-37 9-226 0 0,-63 3-6018 0 0,0-1-6389 0 0,-18 0 4812 0 0</inkml:trace>
  <inkml:trace contextRef="#ctx0" brushRef="#br0" timeOffset="2329.006">1353 304 6065 0 0,'0'0'1907'0'0,"0"0"-444"0"0,0 0-68 0 0,0 0 280 0 0,0 0 98 0 0,0 0-154 0 0,0 0-296 0 0,0 0-344 0 0,0 0-250 0 0,0 0-210 0 0,33 2-176 0 0,102 5-138 0 0,-5-13-362 0 0,-76-1-1189 0 0,-11 1-5469 0 0,-27 5-3790 0 0</inkml:trace>
  <inkml:trace contextRef="#ctx0" brushRef="#br0" timeOffset="31867.536">925 470 0 0 0,'0'0'1408'0'0,"0"0"158"0"0,0 0 18 0 0,0 0-46 0 0,0 0-34 0 0,0 0-111 0 0,0 0-220 0 0,0 0-238 0 0,0 0-291 0 0,0 0-246 0 0,0 0-168 0 0,1 4 2348 0 0,-3 81 1414 0 0,-62 71-3283 0 0,-46 44-735 0 0,110-200-12 0 0,0 0-6 0 0,0 0-20 0 0,0 0-21 0 0,0 0-7 0 0,19-15 439 0 0,130-194 934 0 0,-14-4-763 0 0,-128 209-519 0 0,-3 15 68 0 0,31 99 474 0 0,11 23-330 0 0,-6-63-188 0 0,-42-69 43 0 0,-1 1-1 0 0,1-1 1 0 0,-1 0-1 0 0,0 0 1 0 0,0 0-1 0 0,1 0 0 0 0,-1 0 1 0 0,0-1-1 0 0,0 1 1 0 0,0-1-1 0 0,0 0 1 0 0,0 0-1 0 0,0 0 1 0 0,0 0-1 0 0,0 0 1 0 0,0-1-1 0 0,1 1 1 0 0,-1-1-1 0 0,0 0 1 0 0,0 0-1 0 0,0 0 1 0 0,1 0-1 0 0,-1 0 1 0 0,0-1-1 0 0,1 1 1 0 0,-1-1-66 0 0,-22-3 288 0 0,-82-18-273 0 0,35-16-417 0 0,61 5-2354 0 0,11 29 1808 0 0,0-3-1232 0 0,2 2-4636 0 0,0 2-4250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78 2240 0 0,'0'0'2929'0'0,"0"0"-1213"0"0,0 0-506 0 0,0 0 52 0 0,0 0 134 0 0,0 0 51 0 0,0 0-44 0 0,0 0-203 0 0,0 0-241 0 0,0 0-228 0 0,0 0-142 0 0,0 0-67 0 0,0 0-45 0 0,-24 11-23 0 0,-76 32-30 0 0,-4 24 1003 0 0,57-29-795 0 0,47-36-618 0 0,1-1 1 0 0,0 1 0 0 0,0-1-1 0 0,0 0 1 0 0,0 1-1 0 0,0-1 1 0 0,0 0-1 0 0,0 0 1 0 0,1 1-1 0 0,-1-1 1 0 0,0 0 0 0 0,1 0-1 0 0,-1 0 1 0 0,0-1-1 0 0,1 1 1 0 0,-1 0-1 0 0,1-1 1 0 0,0 1-1 0 0,-1-1 1 0 0,1 1 0 0 0,-1-1-1 0 0,1 1 1 0 0,0-1-1 0 0,-1 0 1 0 0,1 0-1 0 0,0 0 1 0 0,0 0 0 0 0,-1 0-1 0 0,1-1 1 0 0,-1 1-1 0 0,1 0-14 0 0,4 0 86 0 0,25 4 191 0 0,73 22 525 0 0,-101-22-743 0 0,0 1-1 0 0,-1-1 0 0 0,0 1 1 0 0,0 0-1 0 0,0 0 1 0 0,0-1-1 0 0,0 1 0 0 0,-1 1 1 0 0,0-1-1 0 0,0 0 1 0 0,-1 0-1 0 0,1 0 1 0 0,-1 0-1 0 0,0 1 0 0 0,-1-1 1 0 0,1 0-1 0 0,-1 0 1 0 0,0 0-1 0 0,0 1 0 0 0,-1-1 1 0 0,1-1-1 0 0,-1 1 1 0 0,0 0-1 0 0,-1 0 0 0 0,1-1 1 0 0,-1 1-1 0 0,0-1 1 0 0,0 1-1 0 0,0-1 1 0 0,-1 0-59 0 0,-12 17 28 0 0,-1-1 1 0 0,-1 0 0 0 0,0-1 0 0 0,-2-1 0 0 0,0-1-1 0 0,-1-1 1 0 0,0-1 0 0 0,-1-1 0 0 0,-1 0 0 0 0,-11 3-29 0 0,-24 2-1443 0 0,61-34-1010 0 0,83-84-6485 0 0,-63 77 3697 0 0,-8 7-1359 0 0</inkml:trace>
  <inkml:trace contextRef="#ctx0" brushRef="#br0" timeOffset="171.35">681 1 5361 0 0,'0'0'2159'0'0,"0"0"-686"0"0,0 0-125 0 0,0 0 375 0 0,0 0 309 0 0,0 0 41 0 0,0 0-340 0 0,0 0-454 0 0,0 0-298 0 0,0 0-168 0 0,-4 37-98 0 0,-14 117-108 0 0,-26-10 522 0 0,37-121-1090 0 0,1 0 0 0 0,1 1-1 0 0,2 0 1 0 0,0-1 0 0 0,1 1-1 0 0,1 0 1 0 0,2 0 0 0 0,1 15-39 0 0,14 12-1535 0 0,-14-50 1257 0 0,-2-1-3967 0 0,0 0-4471 0 0,0 0-246 0 0</inkml:trace>
  <inkml:trace contextRef="#ctx0" brushRef="#br0" timeOffset="376.453">364 329 11779 0 0,'0'0'1753'0'0,"0"0"-577"0"0,0 0-119 0 0,0 0 194 0 0,0 0 42 0 0,0 0-127 0 0,0 0-221 0 0,0 0-191 0 0,35 0-138 0 0,108-1-99 0 0,-19-6 389 0 0,12-12-2178 0 0,-111 13-5354 0 0,-24 6 5805 0 0,9-4-10672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7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74 0 0 0,'7'-6'620'0'0,"0"1"-343"0"0,25-21 1277 0 0,-15 4 3903 0 0,-15 8 3539 0 0,-15 13-7030 0 0,8 1-2391 0 0,-2 2 490 0 0,0 0 0 0 0,0 0-1 0 0,1 1 1 0 0,-1 0 0 0 0,1 0-1 0 0,-1 0 1 0 0,1 1 0 0 0,0 0 0 0 0,0 0-1 0 0,1 0 1 0 0,0 1 0 0 0,-1 0-1 0 0,1 0 1 0 0,1 0 0 0 0,-3 3-65 0 0,-9 8 139 0 0,14-14-121 0 0,-15 13 75 0 0,0 0-1 0 0,1 1 1 0 0,1 1 0 0 0,0 1 0 0 0,2 0 0 0 0,0 1 0 0 0,0 0 0 0 0,2 1-1 0 0,-5 13-92 0 0,13-28 33 0 0,1 0-1 0 0,1 0 1 0 0,-1 0-1 0 0,1 0 0 0 0,0 1 1 0 0,0-1-1 0 0,0 0 0 0 0,1 1 1 0 0,0-1-1 0 0,0 0 1 0 0,0 1-1 0 0,1-1 0 0 0,0 0 1 0 0,0 1-1 0 0,0-1 0 0 0,0 0 1 0 0,1 0-1 0 0,0 0 1 0 0,0 0-1 0 0,1 0 0 0 0,-1 0 1 0 0,1-1-1 0 0,0 1 1 0 0,0-1-1 0 0,1 1 0 0 0,-1-1 1 0 0,1-1-1 0 0,0 1 0 0 0,0 0 1 0 0,0-1-1 0 0,0 0 1 0 0,3 2-33 0 0,2-1 10 0 0,1-1 1 0 0,0 1 0 0 0,1-1 0 0 0,-1-1 0 0 0,0 0 0 0 0,1-1 0 0 0,-1 0-1 0 0,1 0 1 0 0,0-1 0 0 0,-1 0 0 0 0,1-1 0 0 0,-1-1 0 0 0,6-1-11 0 0,79-35-2671 0 0,-58 17-1007 0 0,-4 3-4133 0 0,-19 10 385 0 0</inkml:trace>
  <inkml:trace contextRef="#ctx0" brushRef="#br0" timeOffset="314.547">544 155 0 0 0,'0'0'1238'0'0,"0"0"150"0"0,0 0 204 0 0,0 0 226 0 0,0 0 124 0 0,-12 33-110 0 0,-37 103-242 0 0,38-72 376 0 0,14-58-1640 0 0,0 0-143 0 0,0 0-1 0 0,0-1 0 0 0,0 0 1 0 0,1 0-1 0 0,0 0 0 0 0,0 0 1 0 0,0-1-1 0 0,1 1 0 0 0,-1-1 1 0 0,1 0-1 0 0,0 0 0 0 0,0-1 1 0 0,1 1-1 0 0,-1-1 0 0 0,1-1 1 0 0,-1 1-1 0 0,1-1 0 0 0,0 0 1 0 0,0 0-1 0 0,0 0 0 0 0,0-1 1 0 0,0 0-1 0 0,0 0 0 0 0,1-1 1 0 0,-1 0-1 0 0,0 0 0 0 0,0 0 1 0 0,1-1-1 0 0,-1 1 0 0 0,0-2 1 0 0,0 1-1 0 0,0-1 0 0 0,0 0 1 0 0,0 0-1 0 0,0 0 0 0 0,-1-1 1 0 0,1 0-1 0 0,-1 0 0 0 0,0-1 1 0 0,0 1-1 0 0,0-1 0 0 0,0 0 1 0 0,3-4-183 0 0,0 2 139 0 0,-1-1 0 0 0,0 0 0 0 0,0 0 0 0 0,0-1 0 0 0,-1 1 0 0 0,0-2 0 0 0,0 1 0 0 0,-1-1 0 0 0,0 1 0 0 0,-1-1 0 0 0,0-1 1 0 0,0 1-1 0 0,-1-1 0 0 0,2-8-139 0 0,-3 13 0 0 0,0 0 0 0 0,-1 0 0 0 0,1-1 0 0 0,-1 1 0 0 0,0 0 0 0 0,0-1 1 0 0,-1 1-1 0 0,0-1 0 0 0,0 0 0 0 0,0 1 0 0 0,0-1 0 0 0,-1 1 0 0 0,0-1 0 0 0,0 1 0 0 0,-1 0 1 0 0,1-1-1 0 0,-1 1 0 0 0,0 0 0 0 0,-1 0 0 0 0,1 0 0 0 0,-1 0 0 0 0,0 1 0 0 0,0-1 0 0 0,-1 1 1 0 0,1-1-1 0 0,-1 1 0 0 0,0 0 0 0 0,0 1 0 0 0,0-1 0 0 0,-1 1 0 0 0,1 0 0 0 0,-1 0 1 0 0,0 0-1 0 0,0 0 0 0 0,-2 1-161 0 0,1 0 0 0 0,-1 0 1 0 0,0 1-1 0 0,1 0 0 0 0,-1 1 0 0 0,0-1 1 0 0,1 1-1 0 0,-1 1 0 0 0,0-1 1 0 0,1 1-1 0 0,-1 0 0 0 0,0 1 0 0 0,1-1 1 0 0,0 1-1 0 0,-3 2 161 0 0,-55 30-8938 0 0,50-23-1949 0 0</inkml:trace>
  <inkml:trace contextRef="#ctx0" brushRef="#br0" timeOffset="854.744">861 483 856 0 0,'0'0'2589'0'0,"0"0"-147"0"0,0 0-187 0 0,0 0-140 0 0,0 0-160 0 0,0 0-213 0 0,0 0-211 0 0,0 0-231 0 0,0 0-239 0 0,0 0-184 0 0,0 0-152 0 0,0 0-114 0 0,28-32-70 0 0,85-100-71 0 0,-65 59 243 0 0,39-114 276 0 0,-67 144-925 0 0,-20 42-87 0 0,0 1-45 0 0,-4 52-266 0 0,3-46 335 0 0,-5 26 3 0 0,0 1-1 0 0,2 1 0 0 0,2-1 1 0 0,1 1-1 0 0,2 10-3 0 0,0-40 34 0 0,0 1 1 0 0,0 0 0 0 0,0-1-1 0 0,1 1 1 0 0,0-1 0 0 0,0 0-1 0 0,0 0 1 0 0,1 1 0 0 0,-1-1-1 0 0,1-1 1 0 0,0 1-1 0 0,0 0 1 0 0,0-1 0 0 0,1 0-1 0 0,-1 1 1 0 0,1-1 0 0 0,0 0-1 0 0,0-1 1 0 0,0 1 0 0 0,0-1-1 0 0,0 0 1 0 0,1 0 0 0 0,-1 0-1 0 0,0-1 1 0 0,1 1-1 0 0,0-1 1 0 0,-1 0 0 0 0,1 0-1 0 0,0-1 1 0 0,-1 1 0 0 0,1-1-1 0 0,0 0 1 0 0,0-1 0 0 0,-1 1-1 0 0,1-1 1 0 0,0 0 0 0 0,-1 0-1 0 0,1 0 1 0 0,-1 0-1 0 0,1-1 1 0 0,-1 0 0 0 0,3-1-35 0 0,5-4 105 0 0,-1-1 1 0 0,0 0 0 0 0,0 0-1 0 0,-1-1 1 0 0,0-1-1 0 0,0 0 1 0 0,-1 0 0 0 0,0-1-1 0 0,-1 0 1 0 0,-1 0-1 0 0,1-1 1 0 0,-2 0 0 0 0,0 0-1 0 0,0 0 1 0 0,-1-1-1 0 0,1-6-105 0 0,-2-65-1679 0 0,-13 83-13072 0 0,6 1 5608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0 0 0,'0'0'1744'0'0,"0"0"145"0"0,0 0-65 0 0,0 0-225 0 0,0 0-284 0 0,0 0-273 0 0,0 0-189 0 0,0 0 19 0 0,0 0 126 0 0,0 0 125 0 0,4 2 65 0 0,18 1-161 0 0,0 0 0 0 0,0-1 0 0 0,0-1 0 0 0,0-1 0 0 0,0-1-1 0 0,8-2-1026 0 0,251-30 2165 0 0,-218 30-2217 0 0,-63 3-5 0 0,0 0-34 0 0,0 0-41 0 0,0 0-27 0 0,0 0-28 0 0,-26 0-2991 0 0,-11 10-5818 0 0,34-9 7577 0 0,-8 3-7083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3001 0 0,'0'0'1557'0'0,"0"0"-424"0"0,0 0-52 0 0,0 0 286 0 0,0 0 420 0 0,0 0 230 0 0,0 0-110 0 0,0 0-250 0 0,0 0-323 0 0,0 0-323 0 0,0 0-214 0 0,32-1-159 0 0,101-3-117 0 0,-36-10 347 0 0,192-51-303 0 0,-276 63 10 0 0,-9 0-3559 0 0,-17 1-9149 0 0,9 1 5434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2801 0 0,'0'0'2196'0'0,"0"0"-354"0"0,0 0-285 0 0,0 0-82 0 0,0 0-72 0 0,0 0-144 0 0,0 0-198 0 0,0 0-165 0 0,0 0-135 0 0,0 0-59 0 0,0 0-33 0 0,0 0-62 0 0,0 0-42 0 0,3 13-10 0 0,12 41 3 0 0,-13-50-443 0 0,0 1 1 0 0,1 0 0 0 0,-1 0 0 0 0,1-1-1 0 0,1 0 1 0 0,-1 1 0 0 0,0-1-1 0 0,1-1 1 0 0,0 1 0 0 0,0 0 0 0 0,0-1-1 0 0,0 0 1 0 0,1 0 0 0 0,-1 0 0 0 0,3 1-116 0 0,3 2 201 0 0,219 110 1229 0 0,-136-74-1366 0 0,-45-9-13 0 0,-48-31-35 0 0,1 1 0 0 0,-1-1 1 0 0,0 0-1 0 0,0 1 0 0 0,0-1 0 0 0,0 1 1 0 0,0-1-1 0 0,0 1 0 0 0,-1-1 0 0 0,1 1 1 0 0,-1-1-1 0 0,0 0 0 0 0,0 1 0 0 0,0-1 1 0 0,0 0-1 0 0,0 0 0 0 0,0 1 0 0 0,0-1 1 0 0,-1 0-1 0 0,1 0 0 0 0,-1 0 0 0 0,0-1 1 0 0,1 1-1 0 0,-1 0 0 0 0,0-1 1 0 0,-1 1-17 0 0,-210 187 425 0 0,131-124-417 0 0,-39 27 24 0 0,106-76-864 0 0,29-20-4104 0 0,-4 0-961 0 0,-3 0-5235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5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206 280 11618 0 0,'0'0'1313'0'0,"0"0"-385"0"0,0 0-63 0 0,0 0 148 0 0,0 0 70 0 0,0 0-85 0 0,0 0-180 0 0,0 0-183 0 0,0 0-140 0 0,0 0-125 0 0,0 0-78 0 0,0 0-49 0 0,-23 24-32 0 0,-71 72-20 0 0,34-10 246 0 0,57-82-436 0 0,0 0-1 0 0,0 0 1 0 0,1 0 0 0 0,-1 0-1 0 0,1 0 1 0 0,0 1 0 0 0,0-1-1 0 0,0 1 1 0 0,1-1 0 0 0,-1 1-1 0 0,1 0 1 0 0,0 0 0 0 0,1-1-1 0 0,-1 1 1 0 0,1 0 0 0 0,0 0-1 0 0,0 0 1 0 0,0 0 0 0 0,1-1-1 0 0,0 1 1 0 0,0 0 0 0 0,0 0-1 0 0,0-1 1 0 0,1 1 0 0 0,0 0-1 0 0,0-1 1 0 0,0 0 0 0 0,0 1-1 0 0,1-1 1 0 0,0 0 0 0 0,0 0-1 0 0,0-1 1 0 0,0 1 0 0 0,0-1-1 0 0,1 1 1 0 0,-1-1 0 0 0,1 0-1 0 0,0 0 1 0 0,0-1 0 0 0,2 2-1 0 0,4-1-124 0 0,0-1 0 0 0,0 0 0 0 0,1 0 0 0 0,-1-1 0 0 0,0-1 0 0 0,1 0 0 0 0,-1 0 0 0 0,0-1 0 0 0,1 0 0 0 0,-1 0 0 0 0,0-2 0 0 0,0 1 0 0 0,0-1 1 0 0,2-1 123 0 0,37-16-3698 0 0,-1-2-4253 0 0,-40 18 6035 0 0,8-3-4321 0 0</inkml:trace>
  <inkml:trace contextRef="#ctx0" brushRef="#br0" timeOffset="379.989">650 284 3393 0 0,'0'0'2242'0'0,"0"0"-537"0"0,0 0-235 0 0,0 0 6 0 0,0 0 9 0 0,0 0-101 0 0,0 0-228 0 0,-33 27-284 0 0,-102 89-236 0 0,72-46-51 0 0,55-55-489 0 0,-27 71 229 0 0,34-84-289 0 0,1 1 0 0 0,-1-1 0 0 0,1 1 0 0 0,0-1 0 0 0,0 1 0 0 0,0-1 0 0 0,0 1 0 0 0,0 0 0 0 0,0-1 0 0 0,1 1 0 0 0,-1-1 0 0 0,1 0 0 0 0,0 1 0 0 0,0-1 0 0 0,0 1 0 0 0,0-1-1 0 0,0 0 1 0 0,0 0 0 0 0,0 0 0 0 0,1 0 0 0 0,0 0 0 0 0,-1 0 0 0 0,1 0 0 0 0,0 0 0 0 0,0 0 0 0 0,-1-1 0 0 0,2 1 0 0 0,-1-1 0 0 0,0 1 0 0 0,0-1 0 0 0,0 0 0 0 0,0 0 0 0 0,1 0 0 0 0,0 0-36 0 0,14 2 320 0 0,-1-1 0 0 0,1-1 0 0 0,0 0 0 0 0,-1-2 0 0 0,1 0 0 0 0,0 0 0 0 0,-1-2 0 0 0,0 0 0 0 0,1-1 1 0 0,-1 0-1 0 0,-1-2 0 0 0,1 0 0 0 0,-1 0 0 0 0,0-1 0 0 0,0-1 0 0 0,-1-1 0 0 0,0 0 0 0 0,0-1 0 0 0,1-2-320 0 0,-7 8 60 0 0,0-1 0 0 0,-1-1 1 0 0,1 1-1 0 0,-1-2 0 0 0,0 1 0 0 0,0-1 0 0 0,-1 1 0 0 0,0-2 0 0 0,0 1 0 0 0,-1-1 0 0 0,0 0 1 0 0,0 0-1 0 0,-1 0 0 0 0,0-1 0 0 0,0 1 0 0 0,-1-1 0 0 0,0 0 0 0 0,-1 0 0 0 0,0 0 0 0 0,0-1 1 0 0,-1 1-1 0 0,0 0 0 0 0,-1-1 0 0 0,0 1 0 0 0,0-1 0 0 0,-2-8-60 0 0,0 13-52 0 0,0 1 0 0 0,-1-1 0 0 0,0 0 0 0 0,0 1 0 0 0,0-1 0 0 0,0 1 1 0 0,-1 0-1 0 0,1 0 0 0 0,-1 0 0 0 0,0 0 0 0 0,0 1 0 0 0,-1 0 0 0 0,1 0 0 0 0,-1 0 0 0 0,0 0 0 0 0,1 1 0 0 0,-1-1 0 0 0,0 1 0 0 0,0 1 0 0 0,-1-1 0 0 0,1 1 0 0 0,0 0 0 0 0,-1 0 1 0 0,1 0-1 0 0,0 1 0 0 0,-2-1 52 0 0,-85 15-6520 0 0,72-5-1580 0 0,6-2-1622 0 0</inkml:trace>
  <inkml:trace contextRef="#ctx0" brushRef="#br0" timeOffset="737.584">906 578 7050 0 0,'0'0'3771'0'0,"0"0"-1265"0"0,0 0-586 0 0,0 0-279 0 0,0 0-256 0 0,0 0-226 0 0,0 0-243 0 0,0 0-201 0 0,0 0-163 0 0,0 0-90 0 0,0 0-49 0 0,0 0-29 0 0,9-22-53 0 0,32-69-56 0 0,8 25 209 0 0,20 4-398 0 0,-68 61-101 0 0,-1 1-1 0 0,1-1 0 0 0,-1 1 1 0 0,1 0-1 0 0,0-1 0 0 0,-1 1 0 0 0,1 0 1 0 0,0 0-1 0 0,-1-1 0 0 0,1 1 0 0 0,0 0 1 0 0,-1 0-1 0 0,1 0 0 0 0,0 0 0 0 0,0 0 1 0 0,-1 0-1 0 0,1 0 0 0 0,0 0 1 0 0,-1 0-1 0 0,1 0 0 0 0,0 0 0 0 0,0 1 1 0 0,-1-1-1 0 0,1 0 0 0 0,0 0 0 0 0,-1 1 1 0 0,1-1-1 0 0,-1 0 0 0 0,1 1 1 0 0,0-1-1 0 0,-1 1 0 0 0,1-1 0 0 0,-1 1 1 0 0,1-1-1 0 0,-1 1 0 0 0,1-1 0 0 0,-1 1 1 0 0,0-1-1 0 0,1 1 0 0 0,-1 0 0 0 0,1-1 1 0 0,-1 1-1 0 0,0 0 0 0 0,0-1 1 0 0,1 1-1 0 0,-1 0 0 0 0,0-1 0 0 0,0 1 1 0 0,0 0-1 0 0,0 0 16 0 0,1 46-334 0 0,-2-33 188 0 0,0 4 38 0 0,0-15 98 0 0,1 1 0 0 0,-1-1 1 0 0,1 0-1 0 0,0 1 0 0 0,-1-1 0 0 0,1 0 0 0 0,1 1 0 0 0,-1-1 0 0 0,0 0 0 0 0,1 1 0 0 0,0-1 1 0 0,0 0-1 0 0,0 0 0 0 0,0 0 0 0 0,0 0 0 0 0,1 0 0 0 0,-1 0 0 0 0,1 0 0 0 0,0 0 0 0 0,0 0 1 0 0,0-1-1 0 0,0 1 0 0 0,2 1 10 0 0,2-1 88 0 0,1 0 1 0 0,-1-1 0 0 0,1 0-1 0 0,-1 0 1 0 0,1-1 0 0 0,0 0-1 0 0,0 0 1 0 0,-1-1 0 0 0,1 1-1 0 0,0-1 1 0 0,0-1-1 0 0,0 1 1 0 0,0-1 0 0 0,-1-1-1 0 0,1 1 1 0 0,0-1 0 0 0,-1 0-1 0 0,1-1 1 0 0,-1 1 0 0 0,0-1-1 0 0,0 0 1 0 0,0-1-1 0 0,0 0 1 0 0,0 0 0 0 0,-1 0-1 0 0,0 0 1 0 0,0-1 0 0 0,1-1-89 0 0,-1 1 112 0 0,0 0 0 0 0,0-1 0 0 0,-1 1 1 0 0,0-1-1 0 0,0 0 0 0 0,-1 0 0 0 0,0 0 0 0 0,0 0 1 0 0,0-1-1 0 0,-1 1 0 0 0,0-1 0 0 0,0 0 1 0 0,1-5-113 0 0,1-41-40 0 0,-4 30-8789 0 0,0 22-2963 0 0</inkml:trace>
  <inkml:trace contextRef="#ctx0" brushRef="#br0" timeOffset="1154.778">1865 184 15043 0 0,'0'0'1298'0'0,"0"0"-662"0"0,0 0-251 0 0,0 0 53 0 0,0 0 94 0 0,0 0 16 0 0,0 0-29 0 0,0 0-75 0 0,0 0-91 0 0,0 0-63 0 0,0 0-78 0 0,-32 18-68 0 0,-103 52-60 0 0,1 11 73 0 0,135-81-157 0 0,0 0 0 0 0,-1 1 0 0 0,1-1-1 0 0,0 0 1 0 0,-1 0 0 0 0,1 0 0 0 0,0 1 0 0 0,-1-1 0 0 0,1 0-1 0 0,-1 1 1 0 0,1-1 0 0 0,-1 0 0 0 0,1 1 0 0 0,-1-1-1 0 0,1 1 1 0 0,-1-1 0 0 0,1 1 0 0 0,-1-1 0 0 0,1 1 0 0 0,-1-1-1 0 0,0 1 1 0 0,1-1 0 0 0,-1 1 0 0 0,0 0 0 0 0,0-1-1 0 0,1 1 1 0 0,-1 0 0 0 0,0-1 0 0 0,0 1 0 0 0,0 0 0 0 0,0-1-1 0 0,0 1 1 0 0,0 0 0 0 0,0-1 0 0 0,0 1 0 0 0,0 0 0 0 0,0-1-1 0 0,0 1 1 0 0,0 0 0 0 0,0-1 0 0 0,-1 1 0 0 0,1-1-1 0 0,0 1 1 0 0,0 0 0 0 0,-1-1 0 0 0,1 1 0 0 0,0-1 0 0 0,-1 1-1 0 0,1-1 1 0 0,-1 1 0 0 0,1-1 0 0 0,-1 1 0 0 0,1-1-1 0 0,-1 1 1 0 0,1-1 0 0 0,-1 0 0 0 0,1 1 0 0 0,-1-1 0 0 0,0 0-1 0 0,1 1 1 0 0,-1-1 0 0 0,1 0 0 0 0,-1 0 0 0 0,0 1-1 0 0,1-1 1 0 0,-1 0 0 0 0,0 0 0 0 0,47 5 300 0 0,-35-5-194 0 0,-1 1 0 0 0,0 0 0 0 0,1 0 0 0 0,-1 1 0 0 0,0 0 0 0 0,0 1 0 0 0,0 0 0 0 0,-1 1 0 0 0,1 0 0 0 0,4 3-106 0 0,-13-6 45 0 0,0 0-1 0 0,1 0 1 0 0,-1 0-1 0 0,0 1 1 0 0,0-1-1 0 0,0 0 0 0 0,0 1 1 0 0,0-1-1 0 0,0 1 1 0 0,0-1-1 0 0,-1 1 0 0 0,1-1 1 0 0,0 1-1 0 0,-1-1 1 0 0,1 1-1 0 0,-1 0 0 0 0,0-1 1 0 0,0 1-1 0 0,1 0 1 0 0,-1-1-1 0 0,0 1 0 0 0,0 0 1 0 0,-1-1-1 0 0,1 1 1 0 0,0 0-1 0 0,0-1 1 0 0,-1 1-1 0 0,1-1 0 0 0,-1 1 1 0 0,0 0-1 0 0,1-1 1 0 0,-1 1-1 0 0,0-1 0 0 0,0 0 1 0 0,0 1-1 0 0,0 0-44 0 0,-39 48 653 0 0,13-23-591 0 0,-1-1 0 0 0,-1-2 1 0 0,-1-1-1 0 0,-29 16-62 0 0,-5-16-3493 0 0,58-25-449 0 0,6-3-3835 0 0,0 5 6918 0 0,0-4-8002 0 0</inkml:trace>
  <inkml:trace contextRef="#ctx0" brushRef="#br0" timeOffset="1419.366">2246 0 12811 0 0,'0'0'1776'0'0,"0"0"-456"0"0,0 0-115 0 0,0 0 126 0 0,0 0 104 0 0,0 0-75 0 0,0 0-215 0 0,0 0-264 0 0,0 0-251 0 0,0 0-147 0 0,0 0-77 0 0,-14 36-57 0 0,-45 114-88 0 0,17-48 2 0 0,27-70-331 0 0,2 1 1 0 0,1 1 0 0 0,1 0 0 0 0,2 0-1 0 0,1 1 1 0 0,-2 31 67 0 0,13 0-1567 0 0,7-40-3859 0 0,-8-23 372 0 0,-1-2-4902 0 0</inkml:trace>
  <inkml:trace contextRef="#ctx0" brushRef="#br0" timeOffset="1608.006">1931 380 12363 0 0,'0'0'3743'0'0,"0"0"-1953"0"0,0 0-821 0 0,0 0-34 0 0,0 0 13 0 0,0 0-81 0 0,0 0-120 0 0,0 0-119 0 0,0 0-124 0 0,0 0-100 0 0,33-6-101 0 0,103-16-80 0 0,-41 20 14 0 0,-28 20-1518 0 0,-41-6-7237 0 0,-22-9-3167 0 0</inkml:trace>
  <inkml:trace contextRef="#ctx0" brushRef="#br0" timeOffset="1789.928">2417 589 20988 0 0,'0'0'1105'0'0,"0"0"-545"0"0,0 0-72 0 0,0 0 40 0 0,0 0-72 0 0,0 0-192 0 0,0 0-104 0 0,0 0-112 0 0,0 0-48 0 0,0 0-72 0 0,0 0-136 0 0,0 0-288 0 0,0 0-664 0 0,0 0-2961 0 0,-7 81-9194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66 3961 0 0,'0'0'1830'0'0,"0"0"-437"0"0,0 0-217 0 0,0 0 181 0 0,0 0 202 0 0,0 0 88 0 0,0 0-100 0 0,0 0-274 0 0,0 0-263 0 0,0 0-209 0 0,0 0-152 0 0,0 0-111 0 0,0 0-87 0 0,-16-11-77 0 0,-48-34-76 0 0,63 44-280 0 0,-1 0 0 0 0,1 0-1 0 0,0 0 1 0 0,-1 0 0 0 0,0 0-1 0 0,1 1 1 0 0,-1-1 0 0 0,1 0-1 0 0,-1 1 1 0 0,0-1 0 0 0,0 1-1 0 0,1 0 1 0 0,-1-1 0 0 0,0 1-1 0 0,0 0 1 0 0,1 0 0 0 0,-1 0-1 0 0,0 0 1 0 0,0 0 0 0 0,1 1-1 0 0,-1-1 1 0 0,0 1 0 0 0,0-1-1 0 0,1 1 1 0 0,-1-1 0 0 0,1 1-1 0 0,-1 0 1 0 0,0 0 0 0 0,1 0-1 0 0,-1 0 1 0 0,1 0 0 0 0,0 0-1 0 0,-1 0-17 0 0,-7 6 93 0 0,-8 2-11 0 0,0 1 0 0 0,1 1 0 0 0,1 0 0 0 0,-1 2-1 0 0,2-1 1 0 0,0 2 0 0 0,1 0 0 0 0,0 0 0 0 0,1 2-1 0 0,0-1 1 0 0,2 1 0 0 0,0 1 0 0 0,0 0 0 0 0,2 0-1 0 0,0 2-81 0 0,5-14 21 0 0,1 0 0 0 0,-1 1 0 0 0,1-1 0 0 0,1 1 0 0 0,-1 0 0 0 0,1-1 0 0 0,0 1 0 0 0,0 0 0 0 0,1 0 0 0 0,0 0 0 0 0,0-1 0 0 0,0 1 0 0 0,0 0 0 0 0,1 0 0 0 0,0 0 0 0 0,1-1 0 0 0,-1 1 0 0 0,1 0 0 0 0,0-1 0 0 0,0 0 0 0 0,1 1 0 0 0,-1-1 0 0 0,1 0 0 0 0,0 0 0 0 0,1 0 0 0 0,-1-1 0 0 0,1 1 0 0 0,0-1 0 0 0,0 0 0 0 0,1 0 0 0 0,-1 0 0 0 0,1-1 0 0 0,0 1 0 0 0,0-1 0 0 0,0 0 0 0 0,0-1 0 0 0,0 1 0 0 0,3 0-21 0 0,7-1 131 0 0,0-1 0 0 0,0-1-1 0 0,-1 0 1 0 0,1-1 0 0 0,0-1 0 0 0,-1 0 0 0 0,1-1 0 0 0,-1-1 0 0 0,0 0 0 0 0,0 0-1 0 0,0-2 1 0 0,-1 0 0 0 0,0 0 0 0 0,0-1 0 0 0,0-1 0 0 0,-1 0 0 0 0,0-1 0 0 0,-1 0-1 0 0,1-1 1 0 0,2-4-131 0 0,-10 11 18 0 0,18-14 84 0 0,-1-1 0 0 0,-1-2 0 0 0,0 0 0 0 0,-2 0-1 0 0,0-2 1 0 0,-1 0 0 0 0,-2-2 0 0 0,0 1 0 0 0,-1-2 0 0 0,2-9-102 0 0,-6-8 267 0 0,-9 34-77 0 0,-3 28-195 0 0,0 2 14 0 0,0-1 1 0 0,2 1-1 0 0,1-1 1 0 0,0 1-1 0 0,2-1 1 0 0,0 0-1 0 0,2 1 1 0 0,0-2-1 0 0,1 1 1 0 0,5 9-10 0 0,66 128-30 0 0,-65-138-4 0 0,68 81-634 0 0,-57-93-1798 0 0,-15-8-1645 0 0,-4-4-3948 0 0,-2 0-3259 0 0</inkml:trace>
  <inkml:trace contextRef="#ctx0" brushRef="#br0" timeOffset="3164.072">1104 393 0 0 0,'0'0'588'0'0,"0"0"1128"0"0,0 0 241 0 0,0 0-91 0 0,0 0-178 0 0,0 0-146 0 0,0 0-78 0 0,5-10-146 0 0,-2 2-1095 0 0,37-58 5195 0 0,-38 71-586 0 0,-2 22-4147 0 0,-34 287 1015 0 0,33-294-1852 0 0,1 0-69 0 0,0-20 57 0 0,0 0-41 0 0,0 0-14 0 0,-2-30-5326 0 0,2-2-1034 0 0,0 10-1103 0 0,0 10 3452 0 0</inkml:trace>
  <inkml:trace contextRef="#ctx0" brushRef="#br0" timeOffset="3599.002">999 338 0 0 0,'0'0'2494'0'0,"0"0"-179"0"0,0 0-200 0 0,0 0-78 0 0,0 0-98 0 0,0 0-148 0 0,0 0-223 0 0,0 0-230 0 0,0 0-186 0 0,0 0-144 0 0,0 0-129 0 0,0 0-106 0 0,0 0-100 0 0,26-12-76 0 0,84-39-69 0 0,17 12 752 0 0,8 28-671 0 0,-133 10-608 0 0,-1 1 0 0 0,1 0 0 0 0,-1 0 0 0 0,0 0 1 0 0,1 1-1 0 0,-1-1 0 0 0,0 0 0 0 0,1 0 0 0 0,-1 1 0 0 0,0-1 1 0 0,0 1-1 0 0,1-1 0 0 0,-1 1 0 0 0,0 0 0 0 0,0-1 1 0 0,0 1-1 0 0,0 0 0 0 0,0 0 0 0 0,0 0 0 0 0,0 0 0 0 0,0-1 1 0 0,0 2-1 0 0,0-1 0 0 0,0 0 0 0 0,0 0 0 0 0,-1 0 1 0 0,1 0-1 0 0,0 0 0 0 0,-1 1 0 0 0,1-1 0 0 0,-1 0 0 0 0,0 0 1 0 0,1 1-1 0 0,-1-1 0 0 0,0 0 0 0 0,0 1 0 0 0,0-1 1 0 0,0 1-1 0 0,0-1 0 0 0,0 0 0 0 0,0 1 0 0 0,0-1 0 0 0,0 0 1 0 0,-1 1-1 0 0,1-1 0 0 0,-1 0-1 0 0,-31 56 72 0 0,-163 116 48 0 0,194-173-123 0 0,0 1 0 0 0,0 0 0 0 0,0-1 0 0 0,0 1 0 0 0,0 0 0 0 0,0 0 0 0 0,0 0 0 0 0,0 0 0 0 0,1 0 0 0 0,-1 0 0 0 0,0 0-1 0 0,1 0 1 0 0,-1 0 0 0 0,1 0 0 0 0,-1 0 0 0 0,1 0 0 0 0,-1 0 0 0 0,1 1 0 0 0,0-1 0 0 0,0 0 0 0 0,-1 0 0 0 0,1 0 0 0 0,0 1 0 0 0,0-1 0 0 0,0 0-1 0 0,0 0 1 0 0,1 1 0 0 0,-1-1 0 0 0,0 0 0 0 0,0 0 0 0 0,1 0 0 0 0,-1 0 0 0 0,1 1 0 0 0,-1-1 0 0 0,1 0 0 0 0,-1 0 0 0 0,1 0 0 0 0,0 0 0 0 0,-1 0 0 0 0,1 0-1 0 0,0 0 1 0 0,0-1 0 0 0,0 1 0 0 0,0 0 0 0 0,0 0 0 0 0,0-1 0 0 0,0 1 0 0 0,0 0 0 0 0,0-1 0 0 0,0 1 0 0 0,1 0 3 0 0,67 13 11 0 0,-55-12 21 0 0,26 1-5 0 0,68 19 11 0 0,-107-21-30 0 0,0-1-1 0 0,0 1 0 0 0,1 0 1 0 0,-1-1-1 0 0,0 1 0 0 0,0 0 0 0 0,0 0 1 0 0,0-1-1 0 0,0 1 0 0 0,0 0 1 0 0,0 0-1 0 0,0 0 0 0 0,-1 0 1 0 0,1 0-1 0 0,0 1 0 0 0,0-1 0 0 0,-1 0 1 0 0,1 0-1 0 0,-1 0 0 0 0,1 1 1 0 0,-1-1-1 0 0,0 0 0 0 0,1 1 1 0 0,-1-1-1 0 0,0 0 0 0 0,0 1 0 0 0,0-1 1 0 0,0 0-1 0 0,0 0 0 0 0,0 1 1 0 0,0-1-1 0 0,0 0 0 0 0,-1 1 1 0 0,1-1-1 0 0,-1 0 0 0 0,1 1 1 0 0,-1-1-1 0 0,1 0 0 0 0,-1 0 0 0 0,1 0 1 0 0,-1 0-1 0 0,0 1 0 0 0,0-1 1 0 0,0 0-8 0 0,-46 42 395 0 0,43-40-389 0 0,-30 20 96 0 0,-1-1-1 0 0,0-1 1 0 0,-2-3-1 0 0,0 0 1 0 0,-1-3 0 0 0,-28 7-102 0 0,4-18-735 0 0,61-44-7476 0 0,5 30 1765 0 0,3 2-2789 0 0</inkml:trace>
  <inkml:trace contextRef="#ctx0" brushRef="#br0" timeOffset="5765.885">1675 161 1056 0 0,'0'0'2118'0'0,"0"0"-1042"0"0,0 0-328 0 0,0 0 353 0 0,0 0 432 0 0,0 0 201 0 0,0 0-8 0 0,0 0-130 0 0,0 0-189 0 0,0 0-173 0 0,0 0-158 0 0,30 1-135 0 0,97 1-108 0 0,37-8 1967 0 0,-26 5-1128 0 0,-75 2-6981 0 0,-63-2 604 0 0,-2-1 526 0 0,1 1-4279 0 0</inkml:trace>
  <inkml:trace contextRef="#ctx0" brushRef="#br0" timeOffset="5943.73">1728 312 6001 0 0,'0'0'2641'0'0,"0"0"-841"0"0,0 0-478 0 0,0 0-43 0 0,0 0 114 0 0,0 0 64 0 0,0 0-132 0 0,0 0-160 0 0,0 0-176 0 0,0 0-182 0 0,0 0-159 0 0,0 0-148 0 0,0 0-124 0 0,33 9-89 0 0,107 28-84 0 0,-45-29-10 0 0,33-31-574 0 0,-47 0-6246 0 0,-67 19-2254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48 13827 0 0,'0'0'1595'0'0,"0"0"-303"0"0,0 0 102 0 0,0 0 164 0 0,0 0-14 0 0,0 0-209 0 0,0 0-375 0 0,0 0-369 0 0,0 0-210 0 0,0 0-139 0 0,0 0-86 0 0,0 0-38 0 0,-6-1-52 0 0,2 0-63 0 0,1 1 1 0 0,0 0-1 0 0,-1 0 1 0 0,1 0-1 0 0,-1 0 1 0 0,1 1-1 0 0,-1-1 1 0 0,1 1-1 0 0,0 0 1 0 0,-1 0-1 0 0,1 0 1 0 0,0 0-1 0 0,0 0 1 0 0,-1 1-1 0 0,1 0 1 0 0,0-1-1 0 0,1 1 1 0 0,-1 0-1 0 0,0 1 1 0 0,1-1-1 0 0,-3 3-3 0 0,-3-1-10 0 0,1 2 0 0 0,0-1 0 0 0,0 1 0 0 0,0 0 0 0 0,1 1 1 0 0,0-1-1 0 0,0 1 0 0 0,1 0 0 0 0,0 1 0 0 0,0-1 0 0 0,1 1 0 0 0,0 0 0 0 0,0 0 0 0 0,0 1 0 0 0,1-1 0 0 0,1 1 0 0 0,0 0 0 0 0,0-1 1 0 0,0 1-1 0 0,1 0 0 0 0,0 0 0 0 0,1 0 0 0 0,0 0 0 0 0,1 0 0 0 0,1 9 10 0 0,3-12-43 0 0,1 0 0 0 0,0 0 0 0 0,0 0 0 0 0,1 0 0 0 0,-1-1 1 0 0,1 0-1 0 0,0-1 0 0 0,1 1 0 0 0,-1-1 0 0 0,1-1 0 0 0,0 1 0 0 0,0-2 0 0 0,0 1 0 0 0,0-1 0 0 0,0 0 0 0 0,1 0 1 0 0,-1-1-1 0 0,1 0 0 0 0,-1-1 0 0 0,1 0 0 0 0,-1 0 0 0 0,1-1 0 0 0,3-1 43 0 0,85-13-1622 0 0,-68 1-2047 0 0,1-5-4651 0 0,-21 12-1966 0 0</inkml:trace>
  <inkml:trace contextRef="#ctx0" brushRef="#br0" timeOffset="372.316">383 288 0 0 0,'0'0'2450'0'0,"0"0"218"0"0,0 0-27 0 0,0 0-220 0 0,0 0-233 0 0,0 0-218 0 0,0 0-225 0 0,0 0-152 0 0,0 0-109 0 0,0 0-121 0 0,33 13-149 0 0,105 41-166 0 0,-134-52-978 0 0,-1 0 0 0 0,0 0 0 0 0,1-1 1 0 0,0 1-1 0 0,-1-1 0 0 0,1 0 0 0 0,0 0 0 0 0,-1 0 1 0 0,1-1-1 0 0,0 1 0 0 0,0-1 0 0 0,0 0 0 0 0,0 0 1 0 0,-1 0-1 0 0,1-1 0 0 0,0 1 0 0 0,0-1 0 0 0,0 0 1 0 0,0 0-71 0 0,7-3 260 0 0,4 1-99 0 0,1-1 1 0 0,-1 0 0 0 0,0-1 0 0 0,-1-1 0 0 0,1-1 0 0 0,-1 0-1 0 0,-1 0 1 0 0,1-1 0 0 0,-1-1 0 0 0,-1-1 0 0 0,1 1 0 0 0,-2-2-1 0 0,1 0 1 0 0,-1 0 0 0 0,-1-1 0 0 0,0 0 0 0 0,-1-1 0 0 0,0 0-1 0 0,-1-1 1 0 0,4-9-162 0 0,-10 19-8 0 0,0-1 0 0 0,-1 1-1 0 0,1-1 1 0 0,-1 0-1 0 0,0 1 1 0 0,0-1 0 0 0,0 0-1 0 0,-1 0 1 0 0,1 0 0 0 0,-1 0-1 0 0,-1 0 1 0 0,1 0 0 0 0,-1 1-1 0 0,1-1 1 0 0,-1 0-1 0 0,-1 0 1 0 0,1 1 0 0 0,-1-1-1 0 0,0 0 1 0 0,0 1 0 0 0,0 0-1 0 0,0-1 1 0 0,-1 1 0 0 0,0 0-1 0 0,0 0 1 0 0,0 0 0 0 0,0 1-1 0 0,-1-1 1 0 0,1 1-1 0 0,-1 0 1 0 0,0 0 0 0 0,0 0-1 0 0,0 0 1 0 0,0 1 0 0 0,-1-1-1 0 0,1 1 1 0 0,0 0 0 0 0,-1 1-1 0 0,0-1 1 0 0,1 1 0 0 0,-3 0 7 0 0,-2 0-38 0 0,0 1-1 0 0,0 0 0 0 0,-1 1 0 0 0,1 0 1 0 0,0 0-1 0 0,0 1 0 0 0,0 0 0 0 0,0 1 0 0 0,0 0 1 0 0,1 0-1 0 0,-1 1 0 0 0,1 0 0 0 0,0 0 1 0 0,0 1-1 0 0,0 0 0 0 0,1 0 0 0 0,0 1 0 0 0,-2 2 40 0 0,-111 130-410 0 0,115-131 407 0 0,0 0 0 0 0,1 0 1 0 0,0 1-1 0 0,0 0 0 0 0,1-1 1 0 0,0 1-1 0 0,0 0 0 0 0,1 0 1 0 0,0 1-1 0 0,1-1 0 0 0,-1 0 1 0 0,1 1-1 0 0,1-1 0 0 0,0 1 1 0 0,0-1-1 0 0,1 1 0 0 0,0-1 1 0 0,0 1-1 0 0,1-1 0 0 0,0 0 1 0 0,0 0-1 0 0,1 0 0 0 0,0 0 1 0 0,1 0-1 0 0,2 3 3 0 0,4 1 19 0 0,1-2 0 0 0,1 0-1 0 0,0 0 1 0 0,0-1 0 0 0,1-1 0 0 0,0 0 0 0 0,1 0 0 0 0,0-2 0 0 0,0 1-1 0 0,0-2 1 0 0,1 0 0 0 0,0-1 0 0 0,0 0 0 0 0,11 1-19 0 0,219 10-822 0 0,-236-15 714 0 0,31-1-1576 0 0,-16-1-2776 0 0,-5-2-7567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561 384 0 0 0,'0'0'1459'0'0,"0"0"231"0"0,0 0 17 0 0,0 0-120 0 0,0 0-96 0 0,0 0-82 0 0,0 0-99 0 0,0 0-70 0 0,-3-4-17 0 0,-12-20 1848 0 0,15 22-2300 0 0,0 2-85 0 0,-13-7 3141 0 0,-28 0-3332 0 0,-75 15-226 0 0,-93 39 364 0 0,196-44-491 0 0,21 4-186 0 0,145 9 304 0 0,-151-16-258 0 0,0 0 0 0 0,0 0 0 0 0,0 0 0 0 0,-1 0 0 0 0,1 0-1 0 0,0 0 1 0 0,0 0 0 0 0,0 1 0 0 0,0-1 0 0 0,0 1 0 0 0,-1-1 0 0 0,1 1-1 0 0,0 0 1 0 0,-1 0 0 0 0,1 0 0 0 0,0 0 0 0 0,-1 0 0 0 0,1 0 0 0 0,-1 0 0 0 0,1 0-1 0 0,-1 1 1 0 0,0-1 0 0 0,0 0 0 0 0,1 1 0 0 0,-1-1 0 0 0,0 1 0 0 0,0-1-1 0 0,0 1 1 0 0,-1 0 0 0 0,1 0 0 0 0,0-1 0 0 0,-1 1 0 0 0,1 0 0 0 0,-1 0-1 0 0,1 0 1 0 0,-1-1 0 0 0,0 1 0 0 0,0 0 0 0 0,0 0 0 0 0,0 0 0 0 0,0 0-1 0 0,0 0 1 0 0,-1 0 0 0 0,1-1 0 0 0,0 1 0 0 0,-1 0 0 0 0,0 0 0 0 0,1-1-1 0 0,-1 1 1 0 0,0 0 0 0 0,0 0 0 0 0,0-1 0 0 0,-1 2-2 0 0,-109 94 133 0 0,67-66-114 0 0,-113 88-15 0 0,154-116-4 0 0,-1 0-1 0 0,1-1 1 0 0,0 1 0 0 0,0 1-1 0 0,0-1 1 0 0,1 0 0 0 0,-1 1-1 0 0,1-1 1 0 0,0 1 0 0 0,0 0-1 0 0,0 0 1 0 0,1 0 0 0 0,-1 0-1 0 0,1 0 1 0 0,0 0 0 0 0,0 0-1 0 0,0 0 1 0 0,0 0 0 0 0,1 1-1 0 0,0-1 1 0 0,0 0 0 0 0,0 0-1 0 0,0 1 1 0 0,1-1 0 0 0,0 0-1 0 0,0 0 1 0 0,0 0 0 0 0,0 0-1 0 0,0 0 1 0 0,1 0 0 0 0,0 0-1 0 0,0 0 1 0 0,0 0 0 0 0,0-1-1 0 0,1 1 1 0 0,-1-1 0 0 0,1 0-1 0 0,0 1 1 0 0,0-1 0 0 0,3 2 0 0 0,8 2 12 0 0,1-1 0 0 0,-1 0 0 0 0,1-1 0 0 0,1 0 0 0 0,-1-1 0 0 0,1-1 1 0 0,-1-1-1 0 0,1 0 0 0 0,0-1 0 0 0,0 0 0 0 0,14-3-12 0 0,-29 2-114 0 0,1 0-1 0 0,-1-1 0 0 0,1 1 1 0 0,-1-1-1 0 0,0 1 1 0 0,0-1-1 0 0,1 0 1 0 0,-1 0-1 0 0,0 1 1 0 0,0-1-1 0 0,0 0 1 0 0,0 0-1 0 0,0 0 1 0 0,0 0-1 0 0,0 0 0 0 0,0-1 1 0 0,0 1-1 0 0,-1 0 1 0 0,1 0-1 0 0,0 0 1 0 0,-1-1-1 0 0,1 1 1 0 0,-1 0-1 0 0,1-1 1 0 0,-1 1-1 0 0,0-1 1 0 0,1 1-1 0 0,-1 0 0 0 0,0-1 1 0 0,0 1-1 0 0,0-1 1 0 0,0 1-1 0 0,0 0 1 0 0,-1-1-1 0 0,1 1 1 0 0,0-1 114 0 0,-2-17-4862 0 0,-2 5-3537 0 0,2 6 2182 0 0</inkml:trace>
  <inkml:trace contextRef="#ctx0" brushRef="#br0" timeOffset="415.457">285 1 5073 0 0,'0'0'1744'0'0,"0"0"-431"0"0,0 0-270 0 0,0 0 68 0 0,0 0 215 0 0,0 0 164 0 0,0 0-36 0 0,0 0-231 0 0,0 0-327 0 0,0 0-271 0 0,0 0-83 0 0,0 0 18 0 0,1 6 60 0 0,18 208 3245 0 0,-23-103-3386 0 0,-4-1-1 0 0,-6 0 1 0 0,-4-1 0 0 0,-31 97-479 0 0,-73 110 20 0 0,89-224-2254 0 0,44-92-2889 0 0,-8-1-1818 0 0,-1-2-3581 0 0</inkml:trace>
  <inkml:trace contextRef="#ctx0" brushRef="#br0" timeOffset="1193.927">495 866 0 0 0,'0'0'1432'0'0,"0"0"685"0"0,0 0 294 0 0,0 0-191 0 0,0 0-375 0 0,0 0-344 0 0,0 0-251 0 0,0 0-131 0 0,0 0-68 0 0,0 0-18 0 0,0 0-8 0 0,11 12-45 0 0,35 37-69 0 0,-44-47-817 0 0,0-1 0 0 0,0 1 1 0 0,0-1-1 0 0,0 0 0 0 0,0 0 1 0 0,0 0-1 0 0,0 0 0 0 0,0-1 1 0 0,1 1-1 0 0,-1 0 0 0 0,0-1 1 0 0,0 0-1 0 0,1 1 0 0 0,-1-1 1 0 0,0 0-1 0 0,1 0 0 0 0,-1 0 1 0 0,0-1-1 0 0,0 1 0 0 0,1 0 1 0 0,-1-1-1 0 0,0 0 0 0 0,0 1 1 0 0,1-1-1 0 0,-1 0 0 0 0,0 0 1 0 0,0 0-1 0 0,0 0 0 0 0,0-1 1 0 0,-1 1-1 0 0,1 0 0 0 0,0-1 1 0 0,0 0-1 0 0,0 0-94 0 0,0 1 52 0 0,180-180 1644 0 0,64-122-1161 0 0,-220 287-504 0 0,-13 38 88 0 0,8 209 671 0 0,-14-90-635 0 0,-9-134-137 0 0,-1 0 0 0 0,0 0 0 0 0,0 0 0 0 0,0 0 0 0 0,-1-1-1 0 0,0 1 1 0 0,0-1 0 0 0,0 0 0 0 0,-1 0 0 0 0,0 0 0 0 0,0-1 0 0 0,-1 1 0 0 0,0-1 0 0 0,0-1 0 0 0,0 1-1 0 0,0-1 1 0 0,-1 0 0 0 0,1 0 0 0 0,-4 0-18 0 0,-5 4 0 0 0,0 0-1 0 0,-1-1 1 0 0,0-1-1 0 0,0 0 0 0 0,0-2 1 0 0,-1 0-1 0 0,0 0 1 0 0,0-2-1 0 0,0 0 1 0 0,0-1-1 0 0,0 0 1 0 0,-13-2 0 0 0,26 1-2 0 0,0-1 0 0 0,-1 1 0 0 0,1-1 0 0 0,0 1 0 0 0,0-1 0 0 0,0 0 0 0 0,-1-1 0 0 0,1 1 0 0 0,1-1 0 0 0,-1 1 0 0 0,0-1 0 0 0,0-1 0 0 0,1 1 0 0 0,-1 0 0 0 0,1-1 0 0 0,-1 0 0 0 0,1 0 0 0 0,0 0 0 0 0,0 0 0 0 0,1 0 0 0 0,-1 0 0 0 0,1-1 0 0 0,-1 1 0 0 0,1-1 0 0 0,0 0 0 0 0,0 0 0 0 0,1 0 0 0 0,-1 0 0 0 0,1 0 0 0 0,0 0 0 0 0,0 0 0 0 0,0 0 0 0 0,0-5 2 0 0,8-28-423 0 0,-5 33 775 0 0,-1 1-4414 0 0,5 3-6572 0 0,-5 0-347 0 0</inkml:trace>
  <inkml:trace contextRef="#ctx0" brushRef="#br0" timeOffset="1560.299">1277 642 6417 0 0,'0'0'3129'0'0,"0"0"-1857"0"0,0 0-501 0 0,0 0 387 0 0,0 0 470 0 0,0 0 180 0 0,0 0-251 0 0,0 0-446 0 0,0 0-412 0 0,0 0-247 0 0,0 0-126 0 0,0 0-78 0 0,1 19-70 0 0,-2 124 127 0 0,-21-58-927 0 0,4-53-3790 0 0,13-29-1176 0 0,1-2-4849 0 0</inkml:trace>
  <inkml:trace contextRef="#ctx0" brushRef="#br0" timeOffset="1882.445">1318 277 6785 0 0,'0'0'4164'0'0,"0"0"-2168"0"0,0 0-781 0 0,0 0-10 0 0,0 0 151 0 0,0 0 43 0 0,0 0-232 0 0,0 0-391 0 0,0 0-389 0 0,0 0-261 0 0,0 0-126 0 0,0 0-40 0 0,0-3-20 0 0,0-1-47 0 0,0 19-1533 0 0,0-2-3946 0 0,0-12 593 0 0,2-1-3157 0 0</inkml:trace>
  <inkml:trace contextRef="#ctx0" brushRef="#br0" timeOffset="2339.382">1408 914 6601 0 0,'0'0'1985'0'0,"0"0"-351"0"0,0 0 78 0 0,0 0 184 0 0,0 0-69 0 0,0 0-290 0 0,0 0-378 0 0,0 0-317 0 0,0 0-215 0 0,0 0-144 0 0,0 0-90 0 0,19-33-69 0 0,61-103-49 0 0,-25 25 544 0 0,-33 34-192 0 0,-52 250-402 0 0,29-168-216 0 0,0 0 0 0 0,0 1-1 0 0,1-1 1 0 0,0 0 0 0 0,0 1 0 0 0,1-1-1 0 0,-1 0 1 0 0,1 1 0 0 0,1-1 0 0 0,-1 0-1 0 0,0 0 1 0 0,1 0 0 0 0,0 0-1 0 0,1 0 1 0 0,-1 0 0 0 0,1-1 0 0 0,0 1-1 0 0,0-1 1 0 0,0 0 0 0 0,0 1 0 0 0,1-1-1 0 0,0-1 1 0 0,0 1 0 0 0,0-1-1 0 0,0 1 1 0 0,0-1 0 0 0,1 0 0 0 0,-1-1-1 0 0,1 1 1 0 0,0-1 0 0 0,0 0 0 0 0,0 0-1 0 0,5 1-8 0 0,-5-2 109 0 0,0-1 0 0 0,0 1 0 0 0,0-1 0 0 0,0 0-1 0 0,1 0 1 0 0,-1 0 0 0 0,0-1 0 0 0,0 0 0 0 0,0 0 0 0 0,0 0-1 0 0,0-1 1 0 0,0 1 0 0 0,0-1 0 0 0,-1 0 0 0 0,1-1-1 0 0,-1 1 1 0 0,1-1 0 0 0,-1 0 0 0 0,0 0 0 0 0,4-4-109 0 0,5-5 168 0 0,0-1 1 0 0,-1 0-1 0 0,-1-1 1 0 0,0-1-1 0 0,-1 0 1 0 0,0 0-1 0 0,-1-1 1 0 0,-1 0-1 0 0,-1-1 1 0 0,0 0-1 0 0,-1 0 1 0 0,3-16-169 0 0,-5-5-271 0 0,-7 26-2310 0 0,0 11-2409 0 0,2 1 1941 0 0,-1 0-8960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29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36 392 0 0 0,'0'0'963'0'0,"0"0"-39"0"0,0 0-86 0 0,-6 2-62 0 0,-17 3 5 0 0,17 0 6392 0 0,17-5-4513 0 0,4-8-2252 0 0,-1-1-1 0 0,0 0 1 0 0,0-1-1 0 0,-1 0 1 0 0,0-1-1 0 0,-1-1 1 0 0,0 0-1 0 0,-1 0 1 0 0,-1-1 0 0 0,2-3-408 0 0,58-72 898 0 0,-36 37-304 0 0,-28 80 11 0 0,53 420 672 0 0,-54-425-1254 0 0,-2-7-19 0 0,0 0 1 0 0,2 0 0 0 0,0 0 0 0 0,1-1-1 0 0,0 0 1 0 0,1 0 0 0 0,6 9-5 0 0,-12-24 17 0 0,-1 0 0 0 0,1 0 0 0 0,-1 0 0 0 0,1 0 0 0 0,0 0 0 0 0,0 0 0 0 0,-1 0 0 0 0,1-1 0 0 0,0 1 0 0 0,0 0 0 0 0,0 0 0 0 0,0-1 0 0 0,0 1 1 0 0,0 0-1 0 0,0-1 0 0 0,0 1 0 0 0,0-1 0 0 0,0 0 0 0 0,0 1 0 0 0,1-1 0 0 0,-1 0 0 0 0,0 1 0 0 0,0-1 0 0 0,0 0 0 0 0,0 0 0 0 0,1 0 0 0 0,-1 0 0 0 0,0 0 0 0 0,0 0 1 0 0,0-1-1 0 0,0 1 0 0 0,1 0 0 0 0,-1-1 0 0 0,0 1 0 0 0,0 0 0 0 0,0-1 0 0 0,0 0 0 0 0,0 1 0 0 0,0-1 0 0 0,0 1 0 0 0,0-1 0 0 0,0 0 0 0 0,0 0 0 0 0,0 0 0 0 0,-1 1 1 0 0,1-1-1 0 0,0 0 0 0 0,0 0 0 0 0,-1 0 0 0 0,1 0 0 0 0,-1 0 0 0 0,1 0 0 0 0,-1-1-17 0 0,32-58 823 0 0,63-232-117 0 0,-12 47-577 0 0,-15 68-101 0 0,-66 167-935 0 0,-4 28 72 0 0,2 25-670 0 0,0-14-6732 0 0,0-21-2842 0 0</inkml:trace>
  <inkml:trace contextRef="#ctx0" brushRef="#br0" timeOffset="414.339">800 525 5353 0 0,'0'0'1247'0'0,"0"0"-513"0"0,0 0-206 0 0,0 0 177 0 0,0 0 466 0 0,0 0 364 0 0,0 0 80 0 0,0 0-221 0 0,0 0-366 0 0,0 0-347 0 0,0 0-223 0 0,0 0-115 0 0,2-5-35 0 0,1 1-446 0 0,4-8 1079 0 0,-4 33 1068 0 0,-1 317 1019 0 0,-1-323-4959 0 0,3-21-74 0 0,5-32-4360 0 0,-5 24 554 0 0,-2 6-1017 0 0</inkml:trace>
  <inkml:trace contextRef="#ctx0" brushRef="#br0" timeOffset="882.136">802 455 1608 0 0,'0'0'1602'0'0,"0"0"-138"0"0,0 0-53 0 0,0 0 152 0 0,0 0 127 0 0,0 0-3 0 0,0 0-149 0 0,0 0-263 0 0,0 0-275 0 0,0 0-259 0 0,0 0-183 0 0,0 0-79 0 0,0 0-29 0 0,6-7-10 0 0,19-23-9 0 0,47 8 1104 0 0,66 12-173 0 0,-135 11-1335 0 0,-1 1 1 0 0,1-1-1 0 0,0 1 1 0 0,-1 0-1 0 0,0 0 1 0 0,1 0-1 0 0,-1 0 1 0 0,0 0-1 0 0,0 1 1 0 0,0-1-1 0 0,0 0 1 0 0,-1 1-1 0 0,1 0 1 0 0,0-1-1 0 0,-1 1 1 0 0,0 0-1 0 0,0 0 1 0 0,0 0-1 0 0,0 0 1 0 0,0 0-1 0 0,-1 0 1 0 0,1 0-1 0 0,-1 0 1 0 0,0 0-1 0 0,0 0 1 0 0,0 0-1 0 0,0 0 1 0 0,0 0-1 0 0,-1 0 1 0 0,0 0-1 0 0,1 0 1 0 0,-1 0-1 0 0,0 0 1 0 0,0 0-1 0 0,-1 0 1 0 0,1 0-1 0 0,0-1 1 0 0,-1 1-1 0 0,-1 1-27 0 0,0 1 31 0 0,0 0-20 0 0,-1 0-1 0 0,1 0 0 0 0,1 0 0 0 0,-1 0 1 0 0,1 0-1 0 0,0 0 0 0 0,0 1 1 0 0,0-1-1 0 0,1 1 0 0 0,0 0 1 0 0,0-1-1 0 0,1 1 0 0 0,-1 0 0 0 0,1-1 1 0 0,0 1-1 0 0,1 2-10 0 0,40 34-44 0 0,-20-28 17 0 0,-11-4 3 0 0,-6-9 48 0 0,-1 0 1 0 0,0 1-1 0 0,0 0 0 0 0,0 0 0 0 0,0 0 0 0 0,0 0 0 0 0,0 0 0 0 0,-1 0 0 0 0,1 1 0 0 0,-1-1 0 0 0,1 1 1 0 0,-1-1-1 0 0,0 1 0 0 0,0 0 0 0 0,0 0 0 0 0,-1 0 0 0 0,1 0 0 0 0,-1 1 0 0 0,1-1 0 0 0,-1 0 0 0 0,0 1 1 0 0,0-1-1 0 0,-1 1 0 0 0,1-1 0 0 0,-1 1 0 0 0,1-1 0 0 0,-1 1 0 0 0,0-1 0 0 0,-1 1 0 0 0,1-1 0 0 0,-1 1 1 0 0,1-1-1 0 0,-1 1 0 0 0,0-1 0 0 0,0 0 0 0 0,0 1 0 0 0,-1-1 0 0 0,1 0 0 0 0,-1 0 0 0 0,0 0 0 0 0,0 0 1 0 0,-1 1-25 0 0,-7 6 15 0 0,1 0 0 0 0,-2-2 0 0 0,1 1 0 0 0,-1-1 1 0 0,-1-1-1 0 0,0 0 0 0 0,0 0 0 0 0,0-1 0 0 0,0-1 1 0 0,-1 0-1 0 0,0 0 0 0 0,0-2 0 0 0,0 0 0 0 0,-1 0 1 0 0,1-1-1 0 0,-1-1 0 0 0,1 0 0 0 0,-1-1 0 0 0,0 0 1 0 0,-5-1-16 0 0,17 0-128 0 0,1 1-1 0 0,0 0 1 0 0,0-1 0 0 0,0 1 0 0 0,-1-1 0 0 0,1 1 0 0 0,0-1 0 0 0,0 0 0 0 0,0 1 0 0 0,0-1 0 0 0,0 0 0 0 0,0 0 0 0 0,0 0-1 0 0,0 1 1 0 0,0-1 0 0 0,1 0 0 0 0,-1 0 0 0 0,0 0 0 0 0,0-1 0 0 0,1 1 0 0 0,-1 0 0 0 0,1 0 0 0 0,-1 0 0 0 0,1 0-1 0 0,-1-1 1 0 0,1 1 0 0 0,0 0 0 0 0,0 0 0 0 0,0-1 0 0 0,-1 1 0 0 0,1 0 0 0 0,0 0 0 0 0,1-1 0 0 0,-1 1 0 0 0,0 0-1 0 0,0-1 1 0 0,0 1 0 0 0,1 0 0 0 0,0-1 128 0 0,14-28-12153 0 0,-9 23 5978 0 0</inkml:trace>
  <inkml:trace contextRef="#ctx0" brushRef="#br0" timeOffset="2003.532">1409 577 0 0 0,'0'0'572'0'0,"0"0"663"0"0,0 0 47 0 0,0 0-147 0 0,0 0-113 0 0,0 0 59 0 0,0 0 120 0 0,0 0-7 0 0,0 0-19 0 0,3-12-58 0 0,14-53 873 0 0,-25 45 4103 0 0,-30 21-4346 0 0,31 3-1671 0 0,-1-1 0 0 0,1 1-1 0 0,-1 0 1 0 0,1 0 0 0 0,1 1-1 0 0,-1 0 1 0 0,1 1 0 0 0,-1-1-1 0 0,2 1 1 0 0,-1 0 0 0 0,0 1-76 0 0,0 2 28 0 0,0 1 0 0 0,1-1 0 0 0,0 1 0 0 0,1 0 1 0 0,0 0-1 0 0,0 0 0 0 0,1 0 0 0 0,0 1 0 0 0,1 0 0 0 0,0-1 1 0 0,1 1-1 0 0,0 0 0 0 0,1 0 0 0 0,0-1 0 0 0,1 5-28 0 0,-1-11 14 0 0,1 0 0 0 0,-1 0 0 0 0,1 0 0 0 0,0 0 0 0 0,0 0-1 0 0,0-1 1 0 0,0 1 0 0 0,1 0 0 0 0,-1-1 0 0 0,1 1 0 0 0,0-1-1 0 0,0 0 1 0 0,0 1 0 0 0,1-1 0 0 0,-1 0 0 0 0,1 0-1 0 0,0 0 1 0 0,-1-1 0 0 0,1 1 0 0 0,0-1 0 0 0,1 0 0 0 0,-1 1-1 0 0,0-1 1 0 0,1-1 0 0 0,-1 1 0 0 0,4 1-14 0 0,100 17 961 0 0,-97-20-855 0 0,1-1 0 0 0,-1 0 1 0 0,0-1-1 0 0,0 0 1 0 0,0-1-1 0 0,0 0 0 0 0,-1 0 1 0 0,1-1-1 0 0,-1 0 0 0 0,0-1 1 0 0,0 0-1 0 0,0 0 1 0 0,-1-1-1 0 0,0 0 0 0 0,0-1 1 0 0,0 0-1 0 0,-1 0 1 0 0,0 0-1 0 0,0-1 0 0 0,-1 0 1 0 0,0-1-1 0 0,-1 1 0 0 0,1-1 1 0 0,-2 0-1 0 0,1 0 1 0 0,1-8-107 0 0,-5 12-9 0 0,0 1 0 0 0,-1-1 0 0 0,1 0 0 0 0,-1 0 0 0 0,0 1 0 0 0,-1-1 0 0 0,1 0 1 0 0,-1 0-1 0 0,0 1 0 0 0,0-1 0 0 0,-1 1 0 0 0,1-1 0 0 0,-1 1 0 0 0,0-1 0 0 0,0 1 1 0 0,0 0-1 0 0,-1 0 0 0 0,0 0 0 0 0,1 0 0 0 0,-1 0 0 0 0,-1 1 0 0 0,1 0 0 0 0,0-1 0 0 0,-1 1 1 0 0,0 0-1 0 0,0 0 0 0 0,0 1 0 0 0,0-1 0 0 0,0 1 0 0 0,0 0 0 0 0,0 0 0 0 0,-1 1 1 0 0,1-1-1 0 0,-1 1 0 0 0,0 0 0 0 0,1 0 0 0 0,-1 0 0 0 0,0 1 0 0 0,0-1 0 0 0,1 1 0 0 0,-3 1 10 0 0,-117 8-1876 0 0,85 2-1464 0 0,0 4-3958 0 0,25-10-4326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3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6 205 0 0 0,'0'0'473'0'0,"0"0"985"0"0,0 0 434 0 0,0 0 6 0 0,0 0-197 0 0,0 0-221 0 0,0 0-202 0 0,0 0-126 0 0,0 0-15 0 0,-5 0 844 0 0,5 0 5118 0 0,98-4-3577 0 0,49-14-2394 0 0,33-1-312 0 0,-179 19-825 0 0,-1 0-7 0 0,0 0-4 0 0,0 0-12 0 0,0 0 5 0 0,0 0-25 0 0,0 0-16 0 0,0 0-7 0 0,0 0-42 0 0,0 0-50 0 0,0 0-71 0 0,0 0-82 0 0,-9 2-5553 0 0,3 0-1557 0 0,1 2-3829 0 0</inkml:trace>
  <inkml:trace contextRef="#ctx0" brushRef="#br0" timeOffset="310.454">72 433 8074 0 0,'0'0'1793'0'0,"0"0"-436"0"0,0 0-52 0 0,0 0 188 0 0,0 0 139 0 0,0 0-56 0 0,0 0-306 0 0,0 0-314 0 0,0 0-177 0 0,0 0-64 0 0,0 0-10 0 0,0 0-21 0 0,0 0-14 0 0,9 9-25 0 0,31 25-34 0 0,10-25 475 0 0,149-42 517 0 0,-119 14-2526 0 0,-76 15-608 0 0,0 1-5457 0 0,-4 3-4795 0 0</inkml:trace>
  <inkml:trace contextRef="#ctx0" brushRef="#br0" timeOffset="2961.91">1248 61 0 0 0,'0'0'791'0'0,"0"0"464"0"0,0 0 46 0 0,0 0-132 0 0,0 0-68 0 0,0 0-77 0 0,0 0-41 0 0,0 0 8 0 0,-9-5-36 0 0,-29-14-20 0 0,-10 15 2522 0 0,-2 42-2799 0 0,38-26-411 0 0,-7 10-111 0 0,2 1 1 0 0,1 0-1 0 0,1 1 0 0 0,1 1 0 0 0,0 0 0 0 0,3 1 1 0 0,0 0-1 0 0,-7 28-136 0 0,6-24 234 0 0,1 1 0 0 0,2 1 0 0 0,1 0 1 0 0,1 0-1 0 0,2 1 0 0 0,1 0 0 0 0,2-1 0 0 0,1 24-234 0 0,2-50 70 0 0,-1-1-1 0 0,1 0 0 0 0,0 0 0 0 0,1 0 1 0 0,-1 0-1 0 0,1 0 0 0 0,0 0 0 0 0,0-1 0 0 0,0 1 1 0 0,1-1-1 0 0,0 1 0 0 0,0-1 0 0 0,0 0 0 0 0,0 0 1 0 0,0 0-1 0 0,1 0 0 0 0,0-1 0 0 0,0 1 1 0 0,0-1-1 0 0,0 0 0 0 0,1 0 0 0 0,-1-1 0 0 0,1 1 1 0 0,-1-1-1 0 0,1 0 0 0 0,0 0 0 0 0,0-1 0 0 0,0 1 1 0 0,0-1-1 0 0,0 0 0 0 0,0 0 0 0 0,2-1-69 0 0,8 2 237 0 0,0-1-1 0 0,1-1 1 0 0,-1-1 0 0 0,0 0-1 0 0,0-1 1 0 0,0 0 0 0 0,0-2-1 0 0,0 1 1 0 0,-1-2-1 0 0,9-3-236 0 0,10-6 252 0 0,-1-1-1 0 0,-1-1 0 0 0,0-2 1 0 0,-2-1-1 0 0,0-1 0 0 0,-1-1 1 0 0,-1-2-1 0 0,-1-1 0 0 0,-1-1 1 0 0,-1-1-1 0 0,0-4-251 0 0,-14 16 21 0 0,-2 0 0 0 0,0-1 1 0 0,0 0-1 0 0,-1 0 0 0 0,-1-1 0 0 0,-1 0 0 0 0,0 0 0 0 0,-1 0 1 0 0,-1-1-1 0 0,0 1 0 0 0,-1-1 0 0 0,-1 0 0 0 0,-1 1 1 0 0,0-1-1 0 0,-1 0 0 0 0,-1 0 0 0 0,-2-5-21 0 0,0 11-128 0 0,-1-1-1 0 0,0 2 1 0 0,-1-1-1 0 0,0 0 1 0 0,-1 1-1 0 0,0 0 1 0 0,0 1 0 0 0,-1-1-1 0 0,-1 2 1 0 0,1-1-1 0 0,-1 1 1 0 0,-1 0-1 0 0,0 1 1 0 0,0 0 0 0 0,0 1-1 0 0,-1 0 1 0 0,1 0-1 0 0,-2 1 1 0 0,1 1-1 0 0,0 0 1 0 0,-1 0-1 0 0,0 1 1 0 0,0 1 0 0 0,0 0-1 0 0,0 0 1 0 0,0 1-1 0 0,0 1 1 0 0,0 0-1 0 0,-8 1 129 0 0,0-1-912 0 0,1 1-1 0 0,-1 1 0 0 0,0 1 0 0 0,1 0 0 0 0,0 2 1 0 0,0 0-1 0 0,-3 2 913 0 0,-16 7-6007 0 0,10-6-3408 0 0</inkml:trace>
  <inkml:trace contextRef="#ctx0" brushRef="#br0" timeOffset="3363.231">608 418 5785 0 0,'0'0'1751'0'0,"0"0"-260"0"0,0 0-37 0 0,0 0 96 0 0,0 0 14 0 0,0 0-146 0 0,0 0-301 0 0,0 0-317 0 0,0 0-204 0 0,0 0-87 0 0,0 0 3 0 0,0 0 104 0 0,3 0 91 0 0,171 11 4395 0 0,36-19-2499 0 0,101-21-2603 0 0,-150 12 159 0 0,115-13-12 0 0,-123 19-451 0 0,-146-8-4552 0 0,-4 18 4187 0 0,6-5-4145 0 0,-6 2-3878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89 0 0 0,'0'0'609'0'0,"0"0"737"0"0,0 0 164 0 0,0 0-11 0 0,0 0-22 0 0,0 0-4 0 0,0 0-13 0 0,0-4-58 0 0,0-1-2561 0 0,0-4 5405 0 0,0 17 2177 0 0,-14 433-3465 0 0,6-147-2520 0 0,-5-168-448 0 0,-16-86-645 0 0,29-40 434 0 0,0 0-106 0 0,-4-51-16390 0 0,4 43 10965 0 0</inkml:trace>
  <inkml:trace contextRef="#ctx0" brushRef="#br0" timeOffset="300.803">0 531 6809 0 0,'0'0'1721'0'0,"0"0"-613"0"0,0 0-532 0 0,0 0-60 0 0,0 0 303 0 0,0 0 440 0 0,0 0 303 0 0,0 0 59 0 0,0 0-128 0 0,0 0-290 0 0,0 0-264 0 0,0 0-174 0 0,0 0-126 0 0,37-8-95 0 0,119-26-88 0 0,2-16 347 0 0,141-71-2181 0 0,-276 109-1635 0 0,-10 2-5860 0 0,-10 9-696 0 0</inkml:trace>
  <inkml:trace contextRef="#ctx0" brushRef="#br0" timeOffset="746.278">808 1 10554 0 0,'0'0'972'0'0,"0"0"-231"0"0,0 0 11 0 0,0 0 217 0 0,0 0 258 0 0,-8 37 106 0 0,-26 117-113 0 0,21-42 508 0 0,11 225-149 0 0,2-329-1563 0 0,-1 2-7 0 0,0 0 0 0 0,1 0 0 0 0,0 0 0 0 0,0 0 0 0 0,1 0 0 0 0,1 0 0 0 0,0 0 0 0 0,0 0 0 0 0,1 0 0 0 0,0 0 0 0 0,0-1 0 0 0,1 0 0 0 0,1 1 0 0 0,0-1 0 0 0,0-1 0 0 0,4 5-9 0 0,-7-11 18 0 0,1-2-1 0 0,-1 1 1 0 0,1 0 0 0 0,-1 0-1 0 0,1-1 1 0 0,0 1 0 0 0,-1-1-1 0 0,1 0 1 0 0,0 0-1 0 0,0 0 1 0 0,-1 0 0 0 0,1 0-1 0 0,0-1 1 0 0,-1 1 0 0 0,1-1-1 0 0,0 0 1 0 0,-1 0-1 0 0,1 0 1 0 0,-1 0 0 0 0,1 0-1 0 0,-1 0 1 0 0,0-1 0 0 0,3-1-18 0 0,148-158 414 0 0,-69 63-387 0 0,-21 50 28 0 0,-62 47-51 0 0,0 1 0 0 0,0-1 0 0 0,0 1 1 0 0,0 0-1 0 0,0-1 0 0 0,1 1 0 0 0,-1 0 1 0 0,0 0-1 0 0,0 0 0 0 0,0 0 0 0 0,0 0 1 0 0,0 0-1 0 0,0 0 0 0 0,0 0 0 0 0,0 0 1 0 0,0 0-1 0 0,0 1 0 0 0,0-1 0 0 0,0 0 1 0 0,0 1-1 0 0,0-1 0 0 0,0 1 0 0 0,0-1 1 0 0,0 1-1 0 0,0-1 0 0 0,0 1 0 0 0,0 0 1 0 0,0 0-1 0 0,-1-1 0 0 0,1 1 0 0 0,0 0 1 0 0,0 0-1 0 0,-1 0 0 0 0,1 0 0 0 0,-1 0 1 0 0,1 0-1 0 0,-1 0 0 0 0,1 0 0 0 0,-1 0 1 0 0,0 0-1 0 0,1 0 0 0 0,-1 0 0 0 0,0 0 1 0 0,0 0-1 0 0,0 0 0 0 0,0 0-4 0 0,3 60 346 0 0,-3-49-286 0 0,-12 93 399 0 0,2 40 26 0 0,10-143-509 0 0,1 0 0 0 0,-1 0 0 0 0,1 0 0 0 0,-1-1 0 0 0,1 1-1 0 0,0 0 1 0 0,0 0 0 0 0,0-1 0 0 0,0 1 0 0 0,0 0 0 0 0,0-1-1 0 0,0 1 1 0 0,0-1 0 0 0,1 1 0 0 0,-1-1 0 0 0,1 0 0 0 0,-1 1-1 0 0,1-1 1 0 0,-1 0 0 0 0,1 0 0 0 0,0 0 0 0 0,-1 0 0 0 0,1-1-1 0 0,0 1 1 0 0,0 0 0 0 0,0-1 0 0 0,0 1 0 0 0,0-1-1 0 0,-1 1 1 0 0,1-1 0 0 0,0 0 0 0 0,0 0 0 0 0,0 0 0 0 0,0 0-1 0 0,0 0 1 0 0,0-1 0 0 0,0 1 0 0 0,0-1 0 0 0,0 1 0 0 0,0-1-1 0 0,-1 1 1 0 0,1-1 0 0 0,0 0 0 0 0,0 0 0 0 0,-1 0 0 0 0,1 0-1 0 0,0 0 1 0 0,-1 0 0 0 0,2-2 24 0 0,23-21-2108 0 0,-13 13-908 0 0,0-1-3793 0 0,-5 4-3756 0 0</inkml:trace>
  <inkml:trace contextRef="#ctx0" brushRef="#br0" timeOffset="1131.609">1475 730 4025 0 0,'0'0'1576'0'0,"0"0"-293"0"0,0 0 217 0 0,0 0 382 0 0,0 0 207 0 0,0 0-105 0 0,0 0-264 0 0,0 0-289 0 0,0 0-274 0 0,0 0-196 0 0,0 0-159 0 0,0 0-115 0 0,0 0-82 0 0,32-1-77 0 0,100-3-49 0 0,-75-12 171 0 0,-50 10-499 0 0,0 0-63 0 0,0 0 0 0 0,0-1 0 0 0,-1 0 0 0 0,0 0-1 0 0,0 0 1 0 0,-1-1 0 0 0,1 0 0 0 0,-2 0 0 0 0,1-1 0 0 0,-1 1-1 0 0,-1-1 1 0 0,0 0 0 0 0,0 0 0 0 0,0 0 0 0 0,-1 0-1 0 0,-1-1 1 0 0,1 1 0 0 0,-1 0 0 0 0,-1-1 0 0 0,0-9-88 0 0,-2 16-3 0 0,1 0 0 0 0,-1 0-1 0 0,0 0 1 0 0,0 0 0 0 0,0 0 0 0 0,0 0 0 0 0,0 0 0 0 0,-1 1 0 0 0,1-1 0 0 0,-1 1 0 0 0,0-1 0 0 0,1 1 0 0 0,-1 0 0 0 0,0 0-1 0 0,-1 1 1 0 0,1-1 0 0 0,0 0 0 0 0,0 1 0 0 0,-1 0 0 0 0,1 0 0 0 0,0 0 0 0 0,-1 0 0 0 0,1 1 0 0 0,-1-1 0 0 0,0 1-1 0 0,1 0 1 0 0,-1 0 0 0 0,1 0 0 0 0,-1 0 0 0 0,1 1 0 0 0,-1-1 0 0 0,1 1 0 0 0,-1 0 0 0 0,1 0 0 0 0,0 0 0 0 0,-1 1-1 0 0,1-1 1 0 0,-3 3 3 0 0,-9 6-38 0 0,0 1-1 0 0,1 1 0 0 0,1 1 0 0 0,0 0 0 0 0,0 0 0 0 0,1 1 0 0 0,1 1 1 0 0,0 0-1 0 0,2 1 0 0 0,-1 0 0 0 0,2 0 0 0 0,0 1 0 0 0,1 0 1 0 0,1 0-1 0 0,0 1 0 0 0,-2 15 39 0 0,6-29-22 0 0,0 0 1 0 0,1-1 0 0 0,-1 1-1 0 0,1 0 1 0 0,0 0-1 0 0,0 0 1 0 0,0 0 0 0 0,1 0-1 0 0,-1 0 1 0 0,1 0-1 0 0,0 0 1 0 0,0 0 0 0 0,1 0-1 0 0,-1 0 1 0 0,1 0-1 0 0,0 0 1 0 0,0 0 0 0 0,0 0-1 0 0,1 0 1 0 0,-1 0-1 0 0,1-1 1 0 0,0 1 0 0 0,0-1-1 0 0,0 1 1 0 0,0-1-1 0 0,1 0 1 0 0,-1 0-1 0 0,1 0 1 0 0,0 0 0 0 0,0 0-1 0 0,0 0 1 0 0,0-1-1 0 0,1 0 1 0 0,-1 1 0 0 0,0-1-1 0 0,1-1 1 0 0,0 1-1 0 0,3 1 22 0 0,2-1-275 0 0,1 0 0 0 0,-1-1 0 0 0,0 0 0 0 0,1 0 0 0 0,-1-1 0 0 0,1-1-1 0 0,-1 1 1 0 0,0-1 0 0 0,1-1 0 0 0,7-2 275 0 0,19-7-3987 0 0,-4-2-4164 0 0,-19 6-674 0 0</inkml:trace>
  <inkml:trace contextRef="#ctx0" brushRef="#br0" timeOffset="1547.35">1922 877 6185 0 0,'0'0'1549'0'0,"0"0"-176"0"0,0 0 388 0 0,0 0 336 0 0,0 0-71 0 0,0 0-304 0 0,0 0-410 0 0,0 0-342 0 0,0 0-221 0 0,0 0-161 0 0,0 0-108 0 0,0 0-86 0 0,0 0-49 0 0,28-27-31 0 0,84-84-29 0 0,-66 54 135 0 0,-11-9 122 0 0,-30 113-1076 0 0,-5-42 538 0 0,0-1 0 0 0,0 0 0 0 0,0 1 0 0 0,0-1 0 0 0,0 0 0 0 0,1 0 0 0 0,0 1 0 0 0,0-1 0 0 0,0 0 0 0 0,1 0 0 0 0,-1 0 0 0 0,1 0 0 0 0,0 0 0 0 0,0-1 0 0 0,0 1 0 0 0,1 0 0 0 0,-1-1 0 0 0,1 0 0 0 0,0 1 0 0 0,0-1 0 0 0,0 0 0 0 0,0-1 0 0 0,0 1 0 0 0,1 0 0 0 0,-1-1 0 0 0,1 0 0 0 0,0 0 0 0 0,0 0 0 0 0,0 0 0 0 0,0-1 0 0 0,0 1 0 0 0,0-1 0 0 0,0 0 0 0 0,0 0 0 0 0,1-1 0 0 0,0 1-4 0 0,-5-1 4 0 0,11 1 163 0 0,0-1 0 0 0,0 0 0 0 0,0 0 0 0 0,0-1 0 0 0,0 0 0 0 0,-1-1 0 0 0,1 0 0 0 0,0-1 0 0 0,-1 0 0 0 0,0-1 0 0 0,0 0 0 0 0,0-1 0 0 0,0 0 0 0 0,5-4-167 0 0,-7 4 123 0 0,0-1 0 0 0,-1 0 0 0 0,0 0 0 0 0,0-1 1 0 0,-1 0-1 0 0,1 0 0 0 0,-2-1 0 0 0,1 1 0 0 0,-1-1 0 0 0,0-1 0 0 0,-1 1 0 0 0,0-1 1 0 0,0 1-1 0 0,-1-1 0 0 0,0 0 0 0 0,0-1 0 0 0,-1 1 0 0 0,-1 0 0 0 0,1-1 0 0 0,-1 1 0 0 0,-1-1 1 0 0,0-4-124 0 0,1 9-67 0 0,-1 0 1 0 0,0 0 0 0 0,0 0-1 0 0,0 1 1 0 0,-1-1 0 0 0,1 0-1 0 0,-1 1 1 0 0,0-1 0 0 0,-1 0-1 0 0,1 1 1 0 0,-1-1 0 0 0,0 1 0 0 0,0 0-1 0 0,0-1 1 0 0,-1 1 0 0 0,1 0-1 0 0,-1 0 1 0 0,-2-2 66 0 0,-4-5-5165 0 0,5 10-4647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1 336 0 0 0,'0'0'831'0'0,"0"0"569"0"0,0 0 106 0 0,0 0-181 0 0,0 0-284 0 0,0 0-289 0 0,0 0-211 0 0,0 0-118 0 0,23 3 5589 0 0,29-10-2577 0 0,18-26-1436 0 0,-48 20-1777 0 0,0-1-1 0 0,-1-1 0 0 0,-1 0 0 0 0,-1-2 0 0 0,0 0 0 0 0,-1-1 0 0 0,-1-1 0 0 0,-1-1 0 0 0,-1 0 1 0 0,2-4-222 0 0,-10 8 490 0 0,-4 25 457 0 0,-3 37-921 0 0,-1 10 121 0 0,2 0 1 0 0,3 0-1 0 0,9 44-147 0 0,0-41 56 0 0,2-1-1 0 0,3 0 1 0 0,18 38-56 0 0,-14-52 60 0 0,-12-59 1570 0 0,185-421-831 0 0,-132 270-734 0 0,-59 151-42 0 0,6-80 3 0 0,-19 94-583 0 0,7 5-2321 0 0,4 15-1252 0 0,1-6-5578 0 0,-1-9 829 0 0</inkml:trace>
  <inkml:trace contextRef="#ctx0" brushRef="#br0" timeOffset="519.735">809 476 0 0 0,'0'0'501'0'0,"0"0"590"0"0,0 0 300 0 0,0 0 320 0 0,0 0 258 0 0,0 0 66 0 0,0 0-175 0 0,0 0-318 0 0,0 0-280 0 0,0 0-192 0 0,0 0-83 0 0,0 0-43 0 0,0 0-25 0 0,4-5-89 0 0,-4 5-755 0 0,0 1 0 0 0,0-1 0 0 0,0 1 1 0 0,0-1-1 0 0,1 1 0 0 0,-1-1 0 0 0,0 0 1 0 0,1 1-1 0 0,-1-1 0 0 0,0 1 0 0 0,1-1 0 0 0,-1 0 1 0 0,1 1-1 0 0,-1-1 0 0 0,0 0 0 0 0,1 1 0 0 0,-1-1 1 0 0,1 0-1 0 0,-1 0 0 0 0,1 1 0 0 0,-1-1 0 0 0,1 0 1 0 0,-1 0-1 0 0,1 0 0 0 0,-1 0 0 0 0,1 1 1 0 0,-1-1-1 0 0,1 0 0 0 0,-1 0 0 0 0,1 0 0 0 0,-1 0 1 0 0,1-1-1 0 0,0 1 0 0 0,-1 0 0 0 0,1 0 0 0 0,-1 0 1 0 0,1 0-1 0 0,-1 0-75 0 0,-14 199 1982 0 0,6-89-1824 0 0,8-109-260 0 0,0-1-34 0 0,0 0-31 0 0,0 0-36 0 0,-7-16-2291 0 0,5 2 160 0 0,-2-26-9292 0 0,4 32 5578 0 0</inkml:trace>
  <inkml:trace contextRef="#ctx0" brushRef="#br0" timeOffset="991.187">726 461 0 0 0,'0'0'319'0'0,"0"0"1030"0"0,0 0 606 0 0,0 0 317 0 0,0 0-23 0 0,0 0-258 0 0,0 0-442 0 0,0 0-422 0 0,0 0-324 0 0,0 0-170 0 0,0 0-3 0 0,0 0 51 0 0,4-4 56 0 0,0 0-537 0 0,1 0 0 0 0,0 1-1 0 0,0 0 1 0 0,0 0 0 0 0,0 1-1 0 0,0-1 1 0 0,1 1 0 0 0,-1 0-1 0 0,1 1 1 0 0,0-1-1 0 0,-1 1 1 0 0,1 0 0 0 0,0 0-1 0 0,0 1-199 0 0,-1-1 71 0 0,123-6 1718 0 0,-125 7-1763 0 0,-1 0 0 0 0,1 0 1 0 0,0 0-1 0 0,-1 0 0 0 0,1 1 1 0 0,-1-1-1 0 0,1 1 0 0 0,-1 0 0 0 0,1 0 1 0 0,-1 0-1 0 0,1 0 0 0 0,-1 0 1 0 0,0 1-1 0 0,0-1 0 0 0,1 1 0 0 0,-1-1 1 0 0,0 1-1 0 0,0 0 0 0 0,-1 0 1 0 0,1 0-1 0 0,0 0 0 0 0,-1 0 0 0 0,1 0 1 0 0,-1 0-1 0 0,1 1 0 0 0,-1-1 1 0 0,0 0-1 0 0,0 1 0 0 0,0-1 0 0 0,-1 1 1 0 0,1-1-1 0 0,0 1 0 0 0,-1-1 1 0 0,0 1-1 0 0,1 0 0 0 0,-1-1 0 0 0,0 1 1 0 0,-1 0-1 0 0,1-1 0 0 0,0 1 1 0 0,-1-1-1 0 0,1 1 0 0 0,-1-1 0 0 0,0 1 1 0 0,0-1-1 0 0,0 1 0 0 0,0-1 1 0 0,0 0-1 0 0,-1 1 0 0 0,1-1 1 0 0,-1 0-1 0 0,1 0-26 0 0,-79 86 433 0 0,80-86-436 0 0,0 0 0 0 0,0-1 0 0 0,0 1 0 0 0,0 0 0 0 0,1-1 0 0 0,-1 1-1 0 0,1 0 1 0 0,-1-1 0 0 0,1 1 0 0 0,-1 0 0 0 0,1-1 0 0 0,0 1 0 0 0,0-1 0 0 0,0 1 0 0 0,0-1-1 0 0,0 0 1 0 0,0 1 0 0 0,0-1 0 0 0,0 0 0 0 0,0 0 0 0 0,1 0 0 0 0,-1 0 0 0 0,0 0 0 0 0,1 0-1 0 0,-1 0 1 0 0,1 0 0 0 0,-1 0 0 0 0,1-1 0 0 0,0 1 0 0 0,-1 0 0 0 0,1-1 0 0 0,0 0 0 0 0,-1 1-1 0 0,1-1 1 0 0,0 0 0 0 0,-1 0 0 0 0,1 0 0 0 0,0 0 0 0 0,0 0 3 0 0,3 0 17 0 0,0 1 0 0 0,0 0 0 0 0,0 0 0 0 0,0 0 0 0 0,0 1 0 0 0,0 0 0 0 0,0 0 0 0 0,0 0 0 0 0,-1 0 0 0 0,1 1 0 0 0,-1-1 0 0 0,0 1 0 0 0,0 0 0 0 0,0 1 0 0 0,0-1 0 0 0,0 1 0 0 0,-1 0 0 0 0,1-1 1 0 0,-1 2-1 0 0,0-1 0 0 0,-1 0 0 0 0,1 1 0 0 0,-1-1 0 0 0,1 1 0 0 0,-1 0 0 0 0,-1-1 0 0 0,1 1 0 0 0,-1 0 0 0 0,0 0 0 0 0,0 0 0 0 0,0 0 0 0 0,0 1 0 0 0,-1-1 0 0 0,0 0 0 0 0,0 0 0 0 0,-1 0 0 0 0,1 0 0 0 0,-1 0 0 0 0,0 0 0 0 0,-2 5-17 0 0,-3-1 48 0 0,0-1 0 0 0,0 1 0 0 0,0-1 0 0 0,-2 0 0 0 0,1 0 0 0 0,-1-1 0 0 0,0 0 0 0 0,0 0 0 0 0,0-1 0 0 0,-1 0 0 0 0,0-1 0 0 0,-1 1 0 0 0,1-2 0 0 0,-1 0 0 0 0,0 0 0 0 0,0 0 0 0 0,0-1 1 0 0,-1-1-1 0 0,1 0 0 0 0,0 0 0 0 0,-1-1 0 0 0,0 0 0 0 0,1-1 0 0 0,-1 0 0 0 0,1-1 0 0 0,-1 0 0 0 0,-4-2-48 0 0,3 1-103 0 0,1-1 0 0 0,0 0 1 0 0,0-1-1 0 0,0 0 1 0 0,0-1-1 0 0,1 0 1 0 0,-1-1-1 0 0,1 0 1 0 0,1-1-1 0 0,-8-6 103 0 0,7-4-1652 0 0,9 10-1813 0 0,1-2-4111 0 0,0 6-3312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498 290 3001 0 0,'0'0'1781'0'0,"0"0"-156"0"0,0 0 64 0 0,0 0 240 0 0,0 0 41 0 0,0 0-215 0 0,0 0-346 0 0,0 0-339 0 0,0 0-238 0 0,0 0-151 0 0,0 0-116 0 0,0 0-72 0 0,0 0-66 0 0,-14-4-48 0 0,-48-16-15 0 0,57 19-295 0 0,1-1 1 0 0,-1 1 0 0 0,0 1 0 0 0,0-1 0 0 0,0 1 0 0 0,0 0-1 0 0,1 0 1 0 0,-1 0 0 0 0,0 1 0 0 0,0 0 0 0 0,0 0 0 0 0,0 0-1 0 0,1 0 1 0 0,-1 1 0 0 0,-3 1-70 0 0,-5 2 128 0 0,-8 1-10 0 0,-1 2 1 0 0,1 0-1 0 0,0 2 1 0 0,0 0-1 0 0,1 1 1 0 0,1 1-1 0 0,-14 11-118 0 0,19-11 12 0 0,3-5-12 0 0,1 0-1 0 0,0 1 0 0 0,0 0 0 0 0,1 0 0 0 0,0 1 0 0 0,1 0 0 0 0,0 1 0 0 0,0 0 1 0 0,1 0-1 0 0,1 0 0 0 0,-1 1 0 0 0,2 0 0 0 0,-1 0 0 0 0,2 1 0 0 0,-1-1 1 0 0,2 1-1 0 0,-1 0 0 0 0,2 0 0 0 0,-2 8 1 0 0,4-17 1 0 0,0 0 1 0 0,0 0-1 0 0,0-1 1 0 0,0 1-1 0 0,0 0 0 0 0,0 0 1 0 0,1-1-1 0 0,-1 1 1 0 0,1 0-1 0 0,0-1 0 0 0,0 1 1 0 0,0 0-1 0 0,0-1 1 0 0,0 1-1 0 0,1-1 0 0 0,-1 0 1 0 0,1 1-1 0 0,-1-1 1 0 0,1 0-1 0 0,0 0 0 0 0,0 0 1 0 0,0 0-1 0 0,0 0 1 0 0,0-1-1 0 0,1 1 0 0 0,-1 0 1 0 0,0-1-1 0 0,1 0 1 0 0,-1 0-1 0 0,1 1 1 0 0,-1-1-1 0 0,1-1 0 0 0,0 1 1 0 0,-1 0-1 0 0,1-1 1 0 0,0 1-1 0 0,0-1 0 0 0,-1 0 1 0 0,3 0-2 0 0,16-2 175 0 0,-1-1 0 0 0,1-1 0 0 0,-1-1 0 0 0,1-1 0 0 0,-1 0 0 0 0,-1-2 0 0 0,0 0 0 0 0,0-1 0 0 0,0-1 0 0 0,-1-1 0 0 0,-1-1 0 0 0,0 0 0 0 0,0-1 0 0 0,-1-1 0 0 0,-1 0 0 0 0,0-1 0 0 0,3-6-175 0 0,119-150 668 0 0,-87 101-550 0 0,-45 132-48 0 0,-11-9-119 0 0,3 0 0 0 0,3 1 0 0 0,1-1 0 0 0,3 0 0 0 0,9 44 49 0 0,-12-90-597 0 0,14 49 19 0 0,-4-42-3463 0 0,5-5-5080 0 0,-11-6-2057 0 0</inkml:trace>
  <inkml:trace contextRef="#ctx0" brushRef="#br0" timeOffset="728.803">863 478 9202 0 0,'0'0'1535'0'0,"0"0"-573"0"0,0 0-56 0 0,0 0 287 0 0,0 0 230 0 0,0 0-2 0 0,0 0-253 0 0,0 0-318 0 0,0 0-239 0 0,0 0-144 0 0,0 0-107 0 0,0 0-72 0 0,0 0-63 0 0,-6 32-54 0 0,-16 98-43 0 0,4 6-23 0 0,18-137-192 0 0,0 1 0 0 0,0 0 0 0 0,0-1 0 0 0,0 1 0 0 0,0-1 0 0 0,0 1 0 0 0,-1 0-1 0 0,1-1 1 0 0,0 1 0 0 0,0-1 0 0 0,0 1 0 0 0,-1 0 0 0 0,1-1 0 0 0,0 1 0 0 0,0 0 0 0 0,-1 0 0 0 0,1-1 0 0 0,0 1-1 0 0,-1 0 1 0 0,1-1 0 0 0,0 1 0 0 0,-1 0 0 0 0,1 0 0 0 0,0 0 0 0 0,-1 0 0 0 0,1-1 0 0 0,-1 1 0 0 0,1 0 0 0 0,0 0-1 0 0,-1 0 1 0 0,1 0 0 0 0,-1 0 0 0 0,1 0 0 0 0,-1 0 0 0 0,1 0 0 0 0,0 0 0 0 0,-1 0 0 0 0,1 0 0 0 0,-1 0 0 0 0,1 0-1 0 0,0 0 1 0 0,-1 1 0 0 0,1-1 0 0 0,-1 0 0 0 0,1 0 0 0 0,0 0 0 0 0,-1 1 0 0 0,1-1 0 0 0,0 0 0 0 0,-1 0 0 0 0,1 1-1 0 0,0-1 1 0 0,0 0 0 0 0,-1 0 0 0 0,1 1 0 0 0,0-1 0 0 0,0 1 0 0 0,-1-1 0 0 0,1 0 0 0 0,0 1 0 0 0,0-1-1 0 0,0 0 1 0 0,0 1 0 0 0,-1-1 0 0 0,1 1 87 0 0,-16-37-1394 0 0,11 1 1505 0 0,1 23 84 0 0,1 0 1 0 0,1-1 0 0 0,0 1 0 0 0,1 0-1 0 0,0-1 1 0 0,1 0 0 0 0,1 1 0 0 0,0-1-1 0 0,0 1 1 0 0,1 0 0 0 0,1-1-1 0 0,0 1 1 0 0,1 0 0 0 0,0 0 0 0 0,1 1-1 0 0,2-4-195 0 0,0 4 365 0 0,-4 3-200 0 0,0 1 0 0 0,0 0 0 0 0,1 0 0 0 0,0 1 0 0 0,1-1 0 0 0,-1 1 1 0 0,1 0-1 0 0,0 0 0 0 0,1 0 0 0 0,-1 1 0 0 0,1 0 0 0 0,0 0 0 0 0,1 0 1 0 0,-1 1-1 0 0,1 0 0 0 0,0 0 0 0 0,0 1 0 0 0,0-1 0 0 0,0 2 0 0 0,1-1 1 0 0,-1 1-1 0 0,1 0 0 0 0,0 1 0 0 0,6-1-165 0 0,-11 4 48 0 0,-1 1 0 0 0,1-1-1 0 0,-1 1 1 0 0,0 0 0 0 0,0 0 0 0 0,0 0 0 0 0,0 0-1 0 0,0 1 1 0 0,-1-1 0 0 0,1 0 0 0 0,-1 1 0 0 0,0-1-1 0 0,0 1 1 0 0,0-1 0 0 0,-1 1 0 0 0,1 0-1 0 0,-1-1 1 0 0,0 1 0 0 0,0 0 0 0 0,0-1 0 0 0,0 1-1 0 0,-1 0 1 0 0,1-1 0 0 0,-1 1 0 0 0,-1 1-48 0 0,-47 82 658 0 0,33-65-519 0 0,9-13-81 0 0,6-9-60 0 0,0 1 1 0 0,0-1-1 0 0,0 1 0 0 0,0-1 1 0 0,0 1-1 0 0,0 0 0 0 0,0-1 1 0 0,1 1-1 0 0,-1 0 1 0 0,0 0-1 0 0,0 0 0 0 0,0 0 1 0 0,1 0-1 0 0,-1 0 0 0 0,1 0 1 0 0,-1 0-1 0 0,1 0 1 0 0,-1 0-1 0 0,1 0 0 0 0,-1 0 1 0 0,1 0-1 0 0,0 1 1 0 0,0-1-1 0 0,-1 0 0 0 0,1 0 1 0 0,0 0-1 0 0,0 0 0 0 0,0 1 1 0 0,0-1-1 0 0,1 0 1 0 0,-1 0-1 0 0,0 0 0 0 0,0 0 1 0 0,1 0-1 0 0,-1 1 0 0 0,1-1 1 0 0,-1 0-1 0 0,1 0 1 0 0,-1 0-1 0 0,1 0 0 0 0,0 0 1 0 0,-1 0-1 0 0,1 0 0 0 0,0-1 1 0 0,0 1-1 0 0,0 0 1 0 0,-1 0-1 0 0,1 0 0 0 0,0-1 1 0 0,0 1-1 0 0,0-1 1 0 0,0 1-1 0 0,1-1 0 0 0,-1 1 1 0 0,0-1-1 0 0,0 1 2 0 0,39 7 52 0 0,-34-8-44 0 0,0 1-1 0 0,-1-1 0 0 0,1 1 1 0 0,-1 1-1 0 0,0-1 0 0 0,1 1 1 0 0,-1 0-1 0 0,0 0 1 0 0,0 0-1 0 0,0 1 0 0 0,0 0 1 0 0,-1 0-1 0 0,5 3-7 0 0,-7-4 19 0 0,0 1-1 0 0,0-1 1 0 0,0 1-1 0 0,-1-1 1 0 0,1 1-1 0 0,-1 0 1 0 0,1 0-1 0 0,-1 0 1 0 0,0 0-1 0 0,0 0 1 0 0,0 0-1 0 0,0 0 1 0 0,-1 0 0 0 0,1 0-1 0 0,-1 0 1 0 0,0 1-1 0 0,0-1 1 0 0,0 0-1 0 0,0 0 1 0 0,-1 2-19 0 0,0 7 81 0 0,0 0 1 0 0,-1 0-1 0 0,0 0 0 0 0,-1-1 1 0 0,-1 1-1 0 0,0-1 1 0 0,0 0-1 0 0,-1 0 1 0 0,-1 0-1 0 0,1-1 0 0 0,-2 1 1 0 0,0-1-1 0 0,0-1 1 0 0,0 1-1 0 0,-1-2 0 0 0,-1 1 1 0 0,1-1-1 0 0,-2 0 1 0 0,1 0-1 0 0,-1-1 0 0 0,-7 4-81 0 0,13-9-28 0 0,0 0 0 0 0,-1 0 0 0 0,1 0-1 0 0,-1-1 1 0 0,1 0 0 0 0,-1 0 0 0 0,0 0-1 0 0,1 0 1 0 0,-1 0 0 0 0,0-1-1 0 0,0 0 1 0 0,1 0 0 0 0,-1-1 0 0 0,0 1-1 0 0,1-1 1 0 0,-1 0 0 0 0,0 0-1 0 0,1 0 1 0 0,-1-1 0 0 0,1 0 0 0 0,-1 1-1 0 0,1-2 1 0 0,0 1 28 0 0,-25-21-4583 0 0,7-7-6311 0 0,18 22 1304 0 0</inkml:trace>
  <inkml:trace contextRef="#ctx0" brushRef="#br0" timeOffset="1353.87">1482 55 0 0 0,'0'0'1412'0'0,"0"0"-166"0"0,0 0-65 0 0,0 0 260 0 0,0 0 211 0 0,0 0 126 0 0,0 0-74 0 0,0 0-245 0 0,0 0-184 0 0,0 0-156 0 0,0 0-60 0 0,0 0-3 0 0,5-11-26 0 0,19-30-51 0 0,-19 38 5047 0 0,-9 33-5478 0 0,2-22-460 0 0,-9 54 193 0 0,-3-1-1 0 0,-3-1 1 0 0,-17 39-281 0 0,-90 159 160 0 0,115-241-164 0 0,0 0 0 0 0,0 1 0 0 0,2 1 0 0 0,0-1 0 0 0,2 1 0 0 0,0 1 0 0 0,1-1 0 0 0,0 0 0 0 0,1 16 4 0 0,5-31 7 0 0,1-1 0 0 0,0 0 0 0 0,0 0 0 0 0,1 0 0 0 0,-1 0 0 0 0,1 0 0 0 0,-1-1-1 0 0,1 0 1 0 0,0 0 0 0 0,0 0 0 0 0,0 0 0 0 0,0 0 0 0 0,0-1 0 0 0,0 0 0 0 0,0 0 0 0 0,1 0 0 0 0,-1 0 0 0 0,0-1 0 0 0,1 1 0 0 0,-1-1 0 0 0,0 0 0 0 0,1-1 0 0 0,-1 1 0 0 0,1-1-7 0 0,166-28 676 0 0,-131 18-610 0 0,-7-4-771 0 0,-28-22-5422 0 0,-5 19-1 0 0,0 10 338 0 0,0 1-2388 0 0</inkml:trace>
  <inkml:trace contextRef="#ctx0" brushRef="#br0" timeOffset="1638.431">1123 401 12035 0 0,'0'0'2200'0'0,"0"0"-484"0"0,0 0-247 0 0,0 0-26 0 0,0 0-106 0 0,0 0-184 0 0,0 0-273 0 0,0 0-211 0 0,0 0-98 0 0,0 0-23 0 0,0 0 20 0 0,0 0-26 0 0,0 0-25 0 0,23-5-34 0 0,160-30 715 0 0,76-6-137 0 0,-229 40-1180 0 0,-3 0-1780 0 0,-10-4-5633 0 0,-12 5-4627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5 126 0 0 0,'0'0'671'0'0,"0"0"721"0"0,0 0 271 0 0,0 0 16 0 0,0 0-127 0 0,0 0-131 0 0,0 0-140 0 0,0 0-128 0 0,0 0-90 0 0,0 0-53 0 0,-3-2-36 0 0,1-9 3810 0 0,27 6-2525 0 0,192-24 493 0 0,84-42-1570 0 0,-270 65-876 0 0,-29 5-4933 0 0,-5 1-5031 0 0,-2 0 1290 0 0</inkml:trace>
  <inkml:trace contextRef="#ctx0" brushRef="#br0" timeOffset="305.429">91 284 4105 0 0,'0'0'2247'0'0,"0"0"-879"0"0,0 0-624 0 0,0 0-103 0 0,0 0 225 0 0,0 0 405 0 0,0 0 255 0 0,0 0 72 0 0,0 0-126 0 0,0 0-261 0 0,0 0-188 0 0,0 0-159 0 0,0 0-130 0 0,24 0-136 0 0,78-1-138 0 0,36-27 297 0 0,6-11-1893 0 0,-84 19-9435 0 0,-53 16 793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2:4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10606 859 776 0 0,'0'0'1443'0'0,"0"0"-229"0"0,0 0 43 0 0,0 0 220 0 0,0 0 218 0 0,0 0 118 0 0,0 0-150 0 0,0 0-300 0 0,0 0-276 0 0,0 0-232 0 0,0-7-172 0 0,0-27 1401 0 0,-6 35 1510 0 0,-8 6-3471 0 0,13-7 132 0 0,30-62 2496 0 0,-11 9-1727 0 0,-42 75-1181 0 0,2 12-285 0 0,17-8-5344 0 0,4-20 420 0 0,0-2-5784 0 0</inkml:trace>
  <inkml:trace contextRef="#ctx0" brushRef="#br0" timeOffset="543.641">10663 1231 2441 0 0,'0'0'1528'0'0,"0"0"-119"0"0,0 0 64 0 0,0 0 250 0 0,0 0 80 0 0,0 0-136 0 0,0 0-269 0 0,0 0-330 0 0,0 0-297 0 0,0 0-174 0 0,0 0-90 0 0,0 0-51 0 0,0 0 11 0 0,-1-7 2327 0 0,-5 22-1568 0 0,12-24 502 0 0,30-41-1134 0 0,-36 49-490 0 0,0 1 34 0 0,0 0 36 0 0,0 0 21 0 0,0 0-29 0 0,-26 18 184 0 0,-5 12-508 0 0,53-38-832 0 0,-10 2 180 0 0,2 0-2328 0 0,-5 1-2977 0 0,1 0-5747 0 0</inkml:trace>
  <inkml:trace contextRef="#ctx0" brushRef="#br0" timeOffset="-32603.729">1209 384 0 0 0,'0'0'420'0'0,"0"0"870"0"0,0 0 482 0 0,0 0 357 0 0,0 0 216 0 0,0 0-53 0 0,0 0-236 0 0,0 0-305 0 0,0 0-349 0 0,0 0-323 0 0,0 0-198 0 0,-18-11-146 0 0,-58-34-83 0 0,-2 25 663 0 0,62 19-1064 0 0,-4 0-94 0 0,0 2 0 0 0,0 0 1 0 0,1 1-1 0 0,-1 1 1 0 0,1 0-1 0 0,-1 2 0 0 0,1 0 1 0 0,1 1-1 0 0,-1 1 0 0 0,1 1 1 0 0,0 1-1 0 0,1 0 0 0 0,0 1 1 0 0,0 1-1 0 0,1 1 1 0 0,-8 7-158 0 0,16-13 13 0 0,1 1-1 0 0,0-1 1 0 0,1 1 0 0 0,0 1 0 0 0,0-1 0 0 0,0 1 0 0 0,1 0 0 0 0,0 0 0 0 0,0 0 0 0 0,1 1 0 0 0,0 0 0 0 0,1 0 0 0 0,0 0 0 0 0,0 0 0 0 0,1 0 0 0 0,0 1 0 0 0,1-1 0 0 0,0 3-13 0 0,0-7 5 0 0,1 1 1 0 0,1-1-1 0 0,-1 1 0 0 0,1-1 1 0 0,-1 1-1 0 0,2-1 0 0 0,-1 0 1 0 0,0 1-1 0 0,1-1 0 0 0,0 0 1 0 0,1 0-1 0 0,-1 0 0 0 0,1 0 1 0 0,0 0-1 0 0,0-1 0 0 0,0 1 1 0 0,0-1-1 0 0,1 0 0 0 0,0 0 1 0 0,0 0-1 0 0,0-1 0 0 0,0 1 1 0 0,1-1-1 0 0,0 0-5 0 0,5 3 74 0 0,0-1 0 0 0,0-1 0 0 0,0 0 0 0 0,1-1 1 0 0,-1 0-1 0 0,1 0 0 0 0,0-1 0 0 0,0 0 0 0 0,0-1 0 0 0,0 0 0 0 0,0-1 0 0 0,0-1 0 0 0,0 1 1 0 0,1-2-1 0 0,-1 1 0 0 0,-1-2 0 0 0,1 1 0 0 0,0-1 0 0 0,-1-1 0 0 0,1 0 0 0 0,-1-1 0 0 0,0 0 1 0 0,-1 0-1 0 0,1-1 0 0 0,-1 0 0 0 0,0-1 0 0 0,0 0 0 0 0,5-6-74 0 0,35-30 288 0 0,-3-1 0 0 0,-1-3 0 0 0,30-43-288 0 0,-45 46 147 0 0,-28 74-254 0 0,-2-1 188 0 0,-1-11-62 0 0,0 0 0 0 0,2 0-1 0 0,0-1 1 0 0,1 1-1 0 0,1-1 1 0 0,0 1-1 0 0,2-1 1 0 0,2 7-19 0 0,93 157 90 0 0,-98-178-179 0 0,0 0-1 0 0,1 1 1 0 0,-1-1 0 0 0,1 0-1 0 0,-1-1 1 0 0,1 1-1 0 0,0 0 1 0 0,0-1-1 0 0,0 1 1 0 0,1-1-1 0 0,-1 0 1 0 0,0 0-1 0 0,1-1 1 0 0,0 1 0 0 0,-1-1-1 0 0,1 1 1 0 0,0-1-1 0 0,0 0 1 0 0,-1 0-1 0 0,1-1 1 0 0,0 1-1 0 0,0-1 1 0 0,0 0 0 0 0,0 0-1 0 0,0 0 1 0 0,0-1-1 0 0,2 0 90 0 0,25-15-3597 0 0,-14-2-4712 0 0,-16 17 7116 0 0,8-7-9841 0 0</inkml:trace>
  <inkml:trace contextRef="#ctx0" brushRef="#br0" timeOffset="-32244.146">1568 34 12731 0 0,'0'0'1337'0'0,"0"0"-358"0"0,0 0-107 0 0,0 0 131 0 0,0 0 160 0 0,0 0 37 0 0,0 0-143 0 0,0 0-170 0 0,0 0-105 0 0,0 0-71 0 0,0 0-91 0 0,0 0-61 0 0,31 10-92 0 0,100 36-102 0 0,-126-44-333 0 0,0-1-1 0 0,0 1 1 0 0,0 0-1 0 0,0 0 1 0 0,0 1-1 0 0,-1 0 0 0 0,1-1 1 0 0,-1 1-1 0 0,0 1 1 0 0,0-1-1 0 0,0 1 1 0 0,0-1-1 0 0,-1 1 1 0 0,1 0-1 0 0,-1 1 1 0 0,1 0-32 0 0,3 6 66 0 0,8 14-29 0 0,0 0 1 0 0,-2 1-1 0 0,-1 0 1 0 0,-1 1-1 0 0,-1 1 1 0 0,-2-1 0 0 0,0 2-1 0 0,-2-1 1 0 0,-1 1-1 0 0,-2 0 1 0 0,0 0-1 0 0,-2 0 1 0 0,-2 14-38 0 0,0-24-119 0 0,-2-1 1 0 0,1 0-1 0 0,-2 0 1 0 0,-1 0-1 0 0,0 0 0 0 0,-1 0 1 0 0,-1-1-1 0 0,0 0 1 0 0,-1 0-1 0 0,-1-1 1 0 0,-1 0-1 0 0,-1-1 1 0 0,-2 2 118 0 0,-43 50-3104 0 0,-7-9-3336 0 0,43-42-1681 0 0</inkml:trace>
  <inkml:trace contextRef="#ctx0" brushRef="#br0" timeOffset="-31914.235">476 16 0 0 0,'0'0'1432'0'0,"0"0"381"0"0,0 0 223 0 0,0 0 125 0 0,0 0 20 0 0,0 0-55 0 0,0 0-240 0 0,0 0-331 0 0,0 0-352 0 0,0 0-287 0 0,0 0-165 0 0,0 0-127 0 0,0 0-60 0 0,-33 5-32 0 0,-103 23-34 0 0,132-27-465 0 0,0 0 1 0 0,0 0-1 0 0,1 1 0 0 0,-1-1 1 0 0,1 1-1 0 0,-1 0 1 0 0,1 0-1 0 0,0 0 1 0 0,0 0-1 0 0,0 0 0 0 0,0 1 1 0 0,0-1-1 0 0,0 1 1 0 0,1 0-1 0 0,-1 0 1 0 0,1 0-1 0 0,0 0 0 0 0,0 0 1 0 0,0 1-1 0 0,0-1 1 0 0,0 1-1 0 0,1-1 1 0 0,-1 3-34 0 0,-5 11 182 0 0,-7 10 15 0 0,1 2-1 0 0,1 0 1 0 0,2 0 0 0 0,1 1 0 0 0,1 0 0 0 0,1 0 0 0 0,2 1 0 0 0,2 0 0 0 0,0 0 0 0 0,2 0 0 0 0,1 0 0 0 0,2 1 0 0 0,2 6-197 0 0,0-16 89 0 0,2 0 0 0 0,0 0-1 0 0,1 0 1 0 0,2-1 0 0 0,0 0 0 0 0,1-1-1 0 0,1 0 1 0 0,0-1 0 0 0,2 0 0 0 0,0 0-1 0 0,2-2 1 0 0,0 0 0 0 0,0 0-1 0 0,2-2 1 0 0,6 5-89 0 0,133 83-2254 0 0,-71-66-2273 0 0,2-11-3283 0 0,-65-22-2719 0 0</inkml:trace>
  <inkml:trace contextRef="#ctx0" brushRef="#br0" timeOffset="-29680.301">2352 321 3361 0 0,'0'0'1387'0'0,"0"0"-442"0"0,0 0-205 0 0,0 0 203 0 0,0 0 426 0 0,0 0 379 0 0,0 0 116 0 0,0 0-149 0 0,0 0-281 0 0,0 0-278 0 0,30-19-185 0 0,100-59-117 0 0,-26 28 639 0 0,33-1 285 0 0,91-45-116 0 0,-191 70-595 0 0,-37 26-849 0 0,0 0-12 0 0,0 0-6 0 0,0 0-30 0 0,0 0-22 0 0,0 0-17 0 0,-2 23-62 0 0,-46 340 388 0 0,27-150-318 0 0,-11 225 44 0 0,31-395-163 0 0,12 87-21 0 0,-11-130 80 0 0,0-1 1 0 0,0 1-1 0 0,0 0 0 0 0,1 0 1 0 0,-1 0-1 0 0,0 0 0 0 0,0-1 1 0 0,0 1-1 0 0,1 0 0 0 0,-1 0 1 0 0,0 0-1 0 0,0 0 0 0 0,1 0 1 0 0,-1 0-1 0 0,0-1 0 0 0,1 1 0 0 0,-1 0 1 0 0,0 0-1 0 0,0 0 0 0 0,1 0 1 0 0,-1 0-1 0 0,0 0 0 0 0,0 0 1 0 0,1 0-1 0 0,-1 0-79 0 0,-3-6 10 0 0,0-1 0 0 0,0 1 0 0 0,-1 0 1 0 0,0 0-1 0 0,0 0 0 0 0,-1 1 0 0 0,0-1 0 0 0,0 1 0 0 0,0 0 0 0 0,0 0 1 0 0,-1 1-1 0 0,0 0 0 0 0,0 0 0 0 0,0 0 0 0 0,0 1 0 0 0,0-1 0 0 0,-1 2 1 0 0,0-1-1 0 0,1 1 0 0 0,-4-1-10 0 0,-9-2-37 0 0,-1 0 1 0 0,0 1 0 0 0,0 1 0 0 0,0 1-1 0 0,0 1 1 0 0,0 1 0 0 0,0 1-1 0 0,0 0 1 0 0,0 2 0 0 0,0 0 0 0 0,0 1-1 0 0,0 1 1 0 0,1 1 0 0 0,-6 3 36 0 0,25-9 0 0 0,-30 16-263 0 0,29-16 232 0 0,1 0-1 0 0,-1 0 1 0 0,1 0 0 0 0,-1 1 0 0 0,1-1-1 0 0,-1 0 1 0 0,1 0 0 0 0,0 1 0 0 0,-1-1-1 0 0,1 0 1 0 0,-1 1 0 0 0,1-1-1 0 0,0 0 1 0 0,-1 1 0 0 0,1-1 0 0 0,0 1-1 0 0,-1-1 1 0 0,1 0 0 0 0,0 1-1 0 0,0-1 1 0 0,-1 1 0 0 0,1-1 0 0 0,0 1-1 0 0,0-1 1 0 0,0 1 0 0 0,0-1 0 0 0,0 1-1 0 0,0-1 1 0 0,0 1 0 0 0,0-1-1 0 0,0 1 1 0 0,0-1 0 0 0,0 1 0 0 0,0-1-1 0 0,0 1 1 0 0,0-1 0 0 0,0 1-1 0 0,0-1 1 0 0,0 1 0 0 0,1-1 0 0 0,-1 1-1 0 0,0-1 1 0 0,0 1 0 0 0,1-1 0 0 0,-1 0-1 0 0,0 1 1 0 0,1-1 0 0 0,-1 1-1 0 0,0-1 1 0 0,1 0 0 0 0,-1 1 0 0 0,1-1-1 0 0,-1 0 1 0 0,0 0 0 0 0,1 1-1 0 0,-1-1 1 0 0,1 0 0 0 0,-1 0 0 0 0,1 1-1 0 0,-1-1 1 0 0,1 0 0 0 0,-1 0-1 0 0,1 0 1 0 0,-1 0 31 0 0,27 5-2169 0 0,-15-5-1850 0 0,-4 0-5967 0 0</inkml:trace>
  <inkml:trace contextRef="#ctx0" brushRef="#br0" timeOffset="-29079.693">2558 546 5777 0 0,'0'0'2289'0'0,"0"0"-937"0"0,0 0-178 0 0,0 0 389 0 0,0 0 316 0 0,0 0 37 0 0,0 0-234 0 0,0 0-345 0 0,32-8-330 0 0,100-25-235 0 0,182-36 2161 0 0,-239 39-2386 0 0,-74 30-530 0 0,0 0 1 0 0,-1-1-1 0 0,1 1 1 0 0,-1 0-1 0 0,1 0 1 0 0,0-1-1 0 0,-1 1 0 0 0,1 0 1 0 0,-1 0-1 0 0,1 0 1 0 0,0 0-1 0 0,-1 0 1 0 0,1 0-1 0 0,0 0 0 0 0,-1 0 1 0 0,1 0-1 0 0,0 0 1 0 0,-1 0-1 0 0,1 0 1 0 0,0 0-1 0 0,-1 0 1 0 0,1 1-1 0 0,0-1 0 0 0,-1 0 1 0 0,1 0-1 0 0,-1 1 1 0 0,1-1-1 0 0,-1 1 1 0 0,1-1-1 0 0,-1 0 1 0 0,1 1-1 0 0,-1-1 0 0 0,1 1 1 0 0,-1-1-1 0 0,1 1 1 0 0,-1-1-1 0 0,0 1 1 0 0,1-1-1 0 0,-1 1 1 0 0,0 0-1 0 0,1-1 0 0 0,-1 1 1 0 0,0 0-1 0 0,0-1 1 0 0,0 1-1 0 0,0-1 1 0 0,0 1-1 0 0,1 0 1 0 0,-1-1-1 0 0,0 1 0 0 0,0 0 1 0 0,-1-1-1 0 0,1 1 1 0 0,0 0-1 0 0,0-1 1 0 0,0 1-1 0 0,0 0 1 0 0,-1-1-1 0 0,1 1 0 0 0,0 0 1 0 0,0-1-1 0 0,-1 1 1 0 0,1-1-1 0 0,0 1 1 0 0,-1-1-1 0 0,1 1 1 0 0,-1-1-1 0 0,1 1 0 0 0,-1-1-17 0 0,0 16-82 0 0,13 158 543 0 0,-2-43-203 0 0,-10-130-327 0 0,0-1-70 0 0,0 0-80 0 0,0 0-142 0 0,0 5-2230 0 0,0 0-6771 0 0,0-4-2413 0 0</inkml:trace>
  <inkml:trace contextRef="#ctx0" brushRef="#br0" timeOffset="-28704.053">3423 921 5777 0 0,'0'0'3912'0'0,"0"0"-1653"0"0,0 0-813 0 0,0 0-11 0 0,0 0 181 0 0,0 0 12 0 0,0 0-202 0 0,0 0-362 0 0,0 0-369 0 0,0 0-242 0 0,0 0-51 0 0,0 0 50 0 0,0 0 51 0 0,4 6 22 0 0,16 63 589 0 0,-18-26-698 0 0,-13 90-191 0 0,-6-107-1417 0 0,6-27-8596 0 0,8-2-1635 0 0</inkml:trace>
  <inkml:trace contextRef="#ctx0" brushRef="#br0" timeOffset="-28493.939">3420 328 15835 0 0,'0'0'937'0'0,"0"0"-833"0"0,0 0-408 0 0,0 0-17 0 0,0 0 185 0 0,0 0 240 0 0,0 0 8 0 0,0 0-128 0 0,0 0-256 0 0,0 0-472 0 0,0 0-544 0 0,0 0-2081 0 0,82 192-7273 0 0</inkml:trace>
  <inkml:trace contextRef="#ctx0" brushRef="#br0" timeOffset="-28131.729">3637 1212 7266 0 0,'0'0'3112'0'0,"0"0"-1738"0"0,0 0-403 0 0,0 0 326 0 0,0 0 290 0 0,0 0 107 0 0,0 0-140 0 0,0 0-357 0 0,0 0-331 0 0,0 0-241 0 0,0 0-165 0 0,0 0-74 0 0,0 0-49 0 0,15-24-39 0 0,46-78-36 0 0,-11-11 414 0 0,-10 26-379 0 0,1 181-852 0 0,-38-89 566 0 0,-1 0 1 0 0,1 0 0 0 0,0 0-1 0 0,0-1 1 0 0,0 1 0 0 0,0-1-1 0 0,1 0 1 0 0,0 0 0 0 0,0 0-1 0 0,0-1 1 0 0,0 1 0 0 0,0-1-1 0 0,1 0 1 0 0,0 0 0 0 0,-1 0-1 0 0,1-1 1 0 0,0 0 0 0 0,0 0-1 0 0,1 0 1 0 0,-1 0 0 0 0,0-1-1 0 0,1 0 1 0 0,-1 0 0 0 0,3-1-12 0 0,-4 1 81 0 0,1-1 0 0 0,0 0 1 0 0,0-1-1 0 0,0 0 0 0 0,0 1 1 0 0,-1-1-1 0 0,1-1 0 0 0,0 1 0 0 0,-1-1 1 0 0,1 0-1 0 0,-1 0 0 0 0,1 0 1 0 0,-1 0-1 0 0,0-1 0 0 0,0 0 0 0 0,0 0 1 0 0,0 0-1 0 0,-1 0 0 0 0,1-1 1 0 0,-1 1-1 0 0,0-1 0 0 0,0 0 1 0 0,0 0-1 0 0,1-2-81 0 0,37-122-334 0 0,-31 115-2069 0 0,0 11-7536 0 0,-6 2-1760 0 0</inkml:trace>
  <inkml:trace contextRef="#ctx0" brushRef="#br0" timeOffset="-27508.38">4439 781 7258 0 0,'0'0'3702'0'0,"0"0"-1151"0"0,0 0-489 0 0,0 0-98 0 0,0 0-137 0 0,0 0-305 0 0,0 0-369 0 0,0 0-358 0 0,0 0-292 0 0,0 0-188 0 0,0 0-138 0 0,0 0-65 0 0,0 0-44 0 0,-16 6-27 0 0,-54 23-15 0 0,66-27-26 0 0,0 0 0 0 0,0 1 0 0 0,0-1 0 0 0,0 1 0 0 0,1 0 0 0 0,-1 0 1 0 0,1 0-1 0 0,-1 1 0 0 0,1-1 0 0 0,0 1 0 0 0,1 0 0 0 0,-1 0 0 0 0,1 0 0 0 0,-1 0 0 0 0,1 0 0 0 0,0 1 1 0 0,0 1-1 0 0,-2 4-2 0 0,0-5-7 0 0,1 1 0 0 0,0-1 0 0 0,1 1-1 0 0,-1 0 1 0 0,1 0 0 0 0,0 0 0 0 0,0 0 0 0 0,1 0 0 0 0,0 1 0 0 0,0-1 0 0 0,1 0 0 0 0,-1 0 0 0 0,1 1-1 0 0,1-1 1 0 0,-1 1 0 0 0,1-1 0 0 0,0 0 0 0 0,1 0 0 0 0,-1 0 0 0 0,1 0 0 0 0,0 0 0 0 0,1 0 0 0 0,-1 0 0 0 0,1 0-1 0 0,1-1 1 0 0,-1 0 0 0 0,1 1 0 0 0,-1-1 0 0 0,2 0 0 0 0,-1-1 0 0 0,0 1 0 0 0,1-1 0 0 0,0 0 0 0 0,0 0-1 0 0,0 0 1 0 0,1-1 0 0 0,-1 0 0 0 0,1 0 0 0 0,3 1 9 0 0,1-1 63 0 0,0-1 0 0 0,1 0 0 0 0,-1-1 0 0 0,0 0 0 0 0,1 0 0 0 0,0-1 1 0 0,-1-1-1 0 0,1 1 0 0 0,-1-2 0 0 0,0 0 0 0 0,1 0 0 0 0,-1-1 0 0 0,0 0 0 0 0,0 0 0 0 0,0-1 0 0 0,-1-1 0 0 0,0 0 0 0 0,1 0 0 0 0,-1 0 0 0 0,-1-1 1 0 0,1-1-1 0 0,-1 0 0 0 0,5-5-63 0 0,13-14 232 0 0,-1-1 0 0 0,-2-1 1 0 0,0 0-1 0 0,-2-2 0 0 0,-2-1 1 0 0,5-9-233 0 0,-19 31 24 0 0,19-28-18 0 0,-1-1 0 0 0,-2-1 0 0 0,-2-1 1 0 0,-1-1-1 0 0,-2 0 0 0 0,-2-1 0 0 0,-2 0 1 0 0,-2-1-1 0 0,-2-1 0 0 0,-1-3-6 0 0,-6 25-53 0 0,0 1 0 0 0,-2-1 0 0 0,-1 1 0 0 0,0-1 0 0 0,-2 1 0 0 0,-1 0-1 0 0,-4-13 54 0 0,8 29-13 0 0,-1-1 1 0 0,0 1-1 0 0,0 0 0 0 0,-1 0 0 0 0,0 0 0 0 0,1 0 0 0 0,-2 0 0 0 0,1 1 1 0 0,0 0-1 0 0,-1-1 0 0 0,0 1 0 0 0,0 0 0 0 0,0 1 0 0 0,-1-1 0 0 0,1 1 0 0 0,-1 0 1 0 0,0 0-1 0 0,0 0 0 0 0,0 0 0 0 0,0 1 0 0 0,0 0 0 0 0,0 0 0 0 0,-1 1 1 0 0,1-1-1 0 0,-1 1 0 0 0,1 0 0 0 0,-1 1 0 0 0,1-1 0 0 0,-1 1 0 0 0,0 0 0 0 0,-1 1 14 0 0,-3 2-10 0 0,0 1 0 0 0,1 0 0 0 0,-1 0 0 0 0,1 1 1 0 0,0 0-1 0 0,1 1 0 0 0,-1 0 0 0 0,1 0 1 0 0,0 1-1 0 0,1 0 0 0 0,0 1 0 0 0,0-1 1 0 0,0 1-1 0 0,1 1 0 0 0,0-1 0 0 0,1 1 1 0 0,0 0-1 0 0,0 0 0 0 0,1 1 0 0 0,0-1 1 0 0,0 1-1 0 0,1 0 0 0 0,-1 6 9 0 0,-1 4 17 0 0,0-1 0 0 0,2 1 0 0 0,0 0 0 0 0,1 0 0 0 0,0 1 0 0 0,2-1 0 0 0,1 0 0 0 0,0 1 0 0 0,2-1 0 0 0,0 0 0 0 0,1 0 0 0 0,1-1 0 0 0,1 1 0 0 0,1-1 0 0 0,0 0 1 0 0,2-1-1 0 0,0 1-17 0 0,24 40 192 0 0,3-1 1 0 0,2-3 0 0 0,2-1 0 0 0,3-1 0 0 0,28 24-193 0 0,116 121 761 0 0,-182-213-2041 0 0,1 2-8824 0 0,-6 9-1862 0 0</inkml:trace>
  <inkml:trace contextRef="#ctx0" brushRef="#br0" timeOffset="-22164.292">8747 752 2072 0 0,'0'0'3376'0'0,"0"0"-1332"0"0,0 0-582 0 0,0 0 133 0 0,0 0 267 0 0,0 0 121 0 0,0 0-155 0 0,0 0-398 0 0,0 0-374 0 0,0 0-260 0 0,0 0-188 0 0,0 0-62 0 0,-17-12-55 0 0,-57-37-47 0 0,72 47-399 0 0,-1 0 1 0 0,0 0-1 0 0,0 1 1 0 0,1-1-1 0 0,-1 1 1 0 0,0 0-1 0 0,0 0 1 0 0,-1 0 0 0 0,1 0-1 0 0,0 0 1 0 0,0 1-1 0 0,0 0 1 0 0,0-1-1 0 0,-1 1 1 0 0,1 0-1 0 0,0 1 1 0 0,0-1-1 0 0,0 0 1 0 0,0 1 0 0 0,-1 0-1 0 0,1 0-45 0 0,-11 2 221 0 0,-4 2-146 0 0,0 1-1 0 0,0 0 0 0 0,1 1 1 0 0,0 1-1 0 0,0 1 0 0 0,0 0 1 0 0,2 2-1 0 0,-1-1 0 0 0,1 2 1 0 0,1 0-1 0 0,0 1 0 0 0,0 0 1 0 0,2 1-1 0 0,-1 1 0 0 0,2 0 1 0 0,0 0-1 0 0,1 1 0 0 0,0 1 1 0 0,-3 9-75 0 0,9-18-10 0 0,1 1 1 0 0,0 0-1 0 0,0 0 1 0 0,1 1 0 0 0,0-1-1 0 0,1 1 1 0 0,0-1 0 0 0,0 1-1 0 0,1-1 1 0 0,0 1 0 0 0,1-1-1 0 0,1 9 10 0 0,-1-15 0 0 0,0 0 0 0 0,0 0-1 0 0,0 0 1 0 0,1 1-1 0 0,-1-1 1 0 0,1-1 0 0 0,0 1-1 0 0,0 0 1 0 0,0 0-1 0 0,0-1 1 0 0,1 1-1 0 0,-1-1 1 0 0,1 1 0 0 0,-1-1-1 0 0,1 0 1 0 0,0 0-1 0 0,0 0 1 0 0,0-1-1 0 0,0 1 1 0 0,0-1 0 0 0,0 0-1 0 0,0 1 1 0 0,1-1-1 0 0,-1-1 1 0 0,0 1 0 0 0,4 0 0 0 0,89 2 387 0 0,-77-7-293 0 0,0-2 0 0 0,0 0 0 0 0,-1-1 0 0 0,0-1 0 0 0,-1-1 0 0 0,0 0 0 0 0,0-2 0 0 0,6-5-94 0 0,15-10 132 0 0,-2-2 1 0 0,-2-2 0 0 0,0-1-1 0 0,-2-2 1 0 0,-1-1-1 0 0,-2-1 1 0 0,8-16-133 0 0,11-14 247 0 0,-48 63-202 0 0,0 2-17 0 0,0 0-31 0 0,0 5-41 0 0,-13 138 163 0 0,30 44-116 0 0,-6-144-87 0 0,3 0 0 0 0,1-1 1 0 0,2-1-1 0 0,7 11 84 0 0,-4-28-357 0 0,-12-15-1785 0 0,-3-2-3989 0 0,-3-6-3960 0 0</inkml:trace>
  <inkml:trace contextRef="#ctx0" brushRef="#br0" timeOffset="-21858.397">9266 892 13251 0 0,'0'0'873'0'0,"0"0"-198"0"0,0 0 199 0 0,0 0 294 0 0,0 0 158 0 0,0 0-70 0 0,0 0-248 0 0,-5 32-297 0 0,-17 100-240 0 0,8-52-104 0 0,10-58-520 0 0,0 0 0 0 0,1 1-1 0 0,0-1 1 0 0,2 1 0 0 0,1-1-1 0 0,1 1 1 0 0,1-1 153 0 0,-1-7-2271 0 0,0-8-7584 0 0,-1-7 1074 0 0</inkml:trace>
  <inkml:trace contextRef="#ctx0" brushRef="#br0" timeOffset="-21474.673">9165 958 8826 0 0,'0'0'2480'0'0,"0"0"-490"0"0,0 0-316 0 0,0 0-207 0 0,0 0-196 0 0,0 0-231 0 0,0 0-230 0 0,0 0-193 0 0,0 0-160 0 0,0 0-82 0 0,0 0-40 0 0,0 0-34 0 0,0 0-10 0 0,33-19-3 0 0,101-57-35 0 0,-133 74-242 0 0,0 1-1 0 0,1-1 1 0 0,-1 1-1 0 0,0-1 1 0 0,1 1-1 0 0,-1 0 1 0 0,1 0-1 0 0,0 0 1 0 0,-1 0-1 0 0,1 0 1 0 0,0 0-1 0 0,0 0 1 0 0,0 0-1 0 0,-1 1 0 0 0,1-1 1 0 0,0 1-1 0 0,0-1 1 0 0,0 1-1 0 0,0 0 1 0 0,0 0-1 0 0,0-1 1 0 0,0 1-1 0 0,0 1 1 0 0,0-1-1 0 0,0 0 1 0 0,0 1-1 0 0,0-1 1 0 0,0 1-1 0 0,0-1 1 0 0,1 1-11 0 0,2 3 59 0 0,-3-3-43 0 0,0 0 0 0 0,1 1 1 0 0,-1-1-1 0 0,0 0 0 0 0,0 1 0 0 0,0 0 0 0 0,0-1 1 0 0,0 1-1 0 0,-1 0 0 0 0,1 0 0 0 0,0 0 1 0 0,-1 0-1 0 0,1 0 0 0 0,-1 0 0 0 0,0 0 0 0 0,0 1 1 0 0,0-1-1 0 0,0 0 0 0 0,0 1 0 0 0,0-1 1 0 0,-1 1-1 0 0,1-1 0 0 0,-1 1 0 0 0,0-1 0 0 0,0 1 1 0 0,0-1-1 0 0,0 1 0 0 0,0-1 0 0 0,0 1 1 0 0,-1 0-1 0 0,1-1 0 0 0,-1 0 0 0 0,1 1 0 0 0,-1-1 1 0 0,-1 2-17 0 0,-48 78 366 0 0,43-72-352 0 0,-77 75 241 0 0,83-84-254 0 0,1-1 0 0 0,-1 1 0 0 0,0-1-1 0 0,0 1 1 0 0,0 0 0 0 0,0 0 0 0 0,1 0 0 0 0,-1-1 0 0 0,0 1 0 0 0,0 0 0 0 0,1 0 0 0 0,-1 0 0 0 0,1 0 0 0 0,-1 0-1 0 0,1 0 1 0 0,0 0 0 0 0,-1 0 0 0 0,1 0 0 0 0,0 0 0 0 0,0 1 0 0 0,-1-1 0 0 0,1 0 0 0 0,0 0 0 0 0,0 0 0 0 0,0 0 0 0 0,0 0-1 0 0,1 0 1 0 0,-1 0 0 0 0,0 0 0 0 0,0 1 0 0 0,1-1 0 0 0,-1 0 0 0 0,0 0 0 0 0,1 0 0 0 0,-1 0 0 0 0,1 0 0 0 0,0 0-1 0 0,-1 0 1 0 0,1-1 0 0 0,0 1 0 0 0,-1 0 0 0 0,1 0 0 0 0,0 0 0 0 0,0-1 0 0 0,0 1 0 0 0,0 0 0 0 0,0-1 0 0 0,0 1-1 0 0,0-1 1 0 0,0 1 0 0 0,0-1 0 0 0,0 1 0 0 0,0-1 0 0 0,0 0 0 0 0,0 0 0 0 0,0 1 0 0 0,1-1-1 0 0,47 16 99 0 0,-39-14-83 0 0,0 0 0 0 0,-1 1 0 0 0,1 0 0 0 0,-1 0 0 0 0,1 1-1 0 0,-1 1 1 0 0,-1-1 0 0 0,1 1 0 0 0,-1 1 0 0 0,1 0 0 0 0,-1 0 0 0 0,-1 1 0 0 0,1-1-1 0 0,-1 2 1 0 0,4 5-16 0 0,-8-7 61 0 0,-1 0-1 0 0,0 0 0 0 0,-1 0 1 0 0,0-1-1 0 0,0 2 1 0 0,0-1-1 0 0,0 0 0 0 0,-1 0 1 0 0,0 0-1 0 0,0 0 1 0 0,-1 0-1 0 0,0 0 0 0 0,0 0 1 0 0,0 0-1 0 0,-1 0 1 0 0,0 0-1 0 0,0 0 0 0 0,0 0 1 0 0,-1-1-1 0 0,0 1 0 0 0,-1 2-60 0 0,-2-1 60 0 0,0 1-1 0 0,0-1 1 0 0,0-1-1 0 0,-1 1 0 0 0,0-1 1 0 0,0 0-1 0 0,0 0 0 0 0,-1-1 1 0 0,0 0-1 0 0,0-1 1 0 0,0 1-1 0 0,-1-2 0 0 0,1 1 1 0 0,-1-1-1 0 0,0 0 0 0 0,0-1 1 0 0,0 0-1 0 0,0-1 1 0 0,0 0-1 0 0,-1 0 0 0 0,1-1 1 0 0,0 0-1 0 0,-8-1-59 0 0,-92-13-223 0 0,45-23-3185 0 0,55 31 1563 0 0,1 1-5640 0 0,4 1-4453 0 0</inkml:trace>
  <inkml:trace contextRef="#ctx0" brushRef="#br0" timeOffset="-23444.863">7943 590 0 0 0,'0'0'1419'0'0,"0"0"357"0"0,0 0 83 0 0,0 0 40 0 0,0 0-17 0 0,0 0 7 0 0,0 0 24 0 0,0 0-67 0 0,0 0-160 0 0,0 0-279 0 0,4-1-316 0 0,8-4-328 0 0,-23 4 205 0 0,-169 42 1603 0 0,-72 28-881 0 0,199-50-1388 0 0,75-5-563 0 0,147 4 344 0 0,-131-16-62 0 0,68 15-30 0 0,-105-15 16 0 0,0-1 1 0 0,-1 1 0 0 0,1-1-1 0 0,0 1 1 0 0,-1 0-1 0 0,1 0 1 0 0,-1-1 0 0 0,1 1-1 0 0,-1 0 1 0 0,0 0 0 0 0,0 0-1 0 0,0-1 1 0 0,0 1-1 0 0,0 0 1 0 0,0 0 0 0 0,0 0-1 0 0,-1-1 1 0 0,1 1 0 0 0,-1 0-1 0 0,1 0 1 0 0,-1-1 0 0 0,0 1-1 0 0,1 0 1 0 0,-1-1-1 0 0,0 1 1 0 0,0-1 0 0 0,0 1-1 0 0,0-1 1 0 0,-1 1 0 0 0,1-1-1 0 0,0 0 1 0 0,-1 0-1 0 0,1 0 1 0 0,-1 1 0 0 0,1-1-1 0 0,-1-1 1 0 0,1 1 0 0 0,-1 0-1 0 0,1 0 1 0 0,-1 0-1 0 0,0-1 1 0 0,0 1 0 0 0,0-1-8 0 0,-103 67 124 0 0,78-52-109 0 0,0 1 0 0 0,2 1 1 0 0,0 1-1 0 0,1 1 0 0 0,1 1 1 0 0,0 2-16 0 0,22-21-3 0 0,-1 1 0 0 0,1-1 1 0 0,0 0-1 0 0,0 1 0 0 0,0-1 0 0 0,0 1 1 0 0,0-1-1 0 0,0 1 0 0 0,0-1 1 0 0,0 1-1 0 0,1 0 0 0 0,-1-1 0 0 0,1 1 1 0 0,-1 0-1 0 0,1 0 0 0 0,0-1 1 0 0,0 1-1 0 0,-1 0 0 0 0,1 0 0 0 0,0 0 1 0 0,1-1-1 0 0,-1 1 0 0 0,0 0 1 0 0,0 0-1 0 0,1 0 0 0 0,-1-1 0 0 0,1 1 1 0 0,0 0-1 0 0,-1-1 0 0 0,1 1 1 0 0,0-1-1 0 0,0 1 0 0 0,0-1 0 0 0,0 1 1 0 0,0-1-1 0 0,1 1 0 0 0,-1-1 1 0 0,0 0-1 0 0,1 0 0 0 0,-1 0 0 0 0,0 1 1 0 0,2-1 2 0 0,72 29 94 0 0,-59-28-83 0 0,1 0 1 0 0,0-1-1 0 0,1-1 0 0 0,-1-1 1 0 0,0 0-1 0 0,-1-1 1 0 0,10-3-12 0 0,23-29-1500 0 0,-30-1-7589 0 0,-16 30-80 0 0</inkml:trace>
  <inkml:trace contextRef="#ctx0" brushRef="#br0" timeOffset="-23052.559">7812 340 8786 0 0,'0'0'1640'0'0,"0"0"-302"0"0,0 0-94 0 0,0 0 150 0 0,0 0 89 0 0,0 0-59 0 0,0 0-272 0 0,0 0-398 0 0,0 0-241 0 0,0 0-89 0 0,0 0-25 0 0,0 0 12 0 0,0 0 26 0 0,-8 17 14 0 0,-26 55-7 0 0,13 20 896 0 0,20-67-1041 0 0,-25 567 1468 0 0,-23-342-1688 0 0,39-195-146 0 0,10-54 26 0 0,0-1-3 0 0,21 5-550 0 0,-16-5-4322 0 0,-4-1-5124 0 0,-1 1-37 0 0</inkml:trace>
  <inkml:trace contextRef="#ctx0" brushRef="#br0" timeOffset="-25132.339">6267 675 0 0 0,'0'0'928'0'0,"0"0"983"0"0,0 0 616 0 0,0 0 249 0 0,0 0-117 0 0,0 0-428 0 0,0 0-489 0 0,0 0-451 0 0,8-8-331 0 0,21-25-147 0 0,-28 32-755 0 0,-1 0-1 0 0,0 0 0 0 0,0 0 1 0 0,0 0-1 0 0,0 0 0 0 0,0-1 1 0 0,-1 1-1 0 0,1 0 0 0 0,0 0 1 0 0,0 0-1 0 0,-1 0 0 0 0,1 0 1 0 0,-1 0-1 0 0,1 0 0 0 0,-1 0 1 0 0,1 0-1 0 0,-1 0 0 0 0,0 1 1 0 0,1-1-1 0 0,-1 0 0 0 0,0 0 1 0 0,0 0-1 0 0,1 1 0 0 0,-1-1 1 0 0,0 0-1 0 0,0 1 0 0 0,0-1 1 0 0,0 1-1 0 0,0-1 0 0 0,0 1 1 0 0,0-1-1 0 0,0 1 0 0 0,0 0 1 0 0,0 0-1 0 0,0-1 0 0 0,0 1 0 0 0,0 0 1 0 0,-1 0-1 0 0,1 0-57 0 0,-2-1 177 0 0,-10-1-113 0 0,1 0 0 0 0,-1 0 0 0 0,1 2 0 0 0,-1-1 0 0 0,0 2 0 0 0,1 0 0 0 0,-1 0 0 0 0,1 1 0 0 0,-1 1 0 0 0,1 0 0 0 0,0 0 0 0 0,0 1-1 0 0,0 1 1 0 0,1 0 0 0 0,0 1 0 0 0,0 0 0 0 0,0 0 0 0 0,0 1 0 0 0,1 1 0 0 0,0 0 0 0 0,1 0 0 0 0,0 1 0 0 0,0 0 0 0 0,-7 10-64 0 0,6-6 3 0 0,1-1 0 0 0,0 1 0 0 0,1 1 0 0 0,1-1 0 0 0,0 2 0 0 0,0-1 0 0 0,2 1 0 0 0,-1-1 0 0 0,2 1 0 0 0,0 1 0 0 0,1-1 0 0 0,1 1 0 0 0,0-1-1 0 0,1 1 1 0 0,1 0 0 0 0,0-1 0 0 0,1 1 0 0 0,2 12-3 0 0,-2-22 26 0 0,0-1-1 0 0,0 1 0 0 0,1 0 1 0 0,-1 0-1 0 0,1-1 0 0 0,0 1 0 0 0,1-1 1 0 0,-1 0-1 0 0,1 0 0 0 0,0 0 1 0 0,1 0-1 0 0,-1 0 0 0 0,1 0 0 0 0,0-1 1 0 0,0 0-1 0 0,0 0 0 0 0,0 0 1 0 0,1 0-1 0 0,0-1 0 0 0,0 1 1 0 0,0-1-1 0 0,0 0 0 0 0,0-1 0 0 0,1 1 1 0 0,-1-1-1 0 0,1 0 0 0 0,-1-1 1 0 0,1 1-1 0 0,0-1 0 0 0,1 0-25 0 0,-4-1 38 0 0,3 0 70 0 0,1 1-1 0 0,0-1 1 0 0,0-1 0 0 0,0 1 0 0 0,-1-1 0 0 0,1 0-1 0 0,0-1 1 0 0,-1 1 0 0 0,1-2 0 0 0,-1 1 0 0 0,0 0 0 0 0,1-1-1 0 0,-1 0 1 0 0,2-3-108 0 0,18-15 164 0 0,-1-1-1 0 0,-1-2 1 0 0,-1 0 0 0 0,-1-2-1 0 0,-1 0 1 0 0,-2-1 0 0 0,10-19-164 0 0,-7 13 76 0 0,59-106-20 0 0,-81 139-79 0 0,0 0-1 0 0,0 0 1 0 0,1 0 0 0 0,-1 0 0 0 0,0 1 0 0 0,0-1 0 0 0,1 0 0 0 0,-1 0-1 0 0,0 0 1 0 0,0 0 0 0 0,1 0 0 0 0,-1 0 0 0 0,0 0 0 0 0,0 0-1 0 0,1 0 1 0 0,-1-1 0 0 0,0 1 0 0 0,0 0 0 0 0,1 0 0 0 0,-1 0 23 0 0,-1 15-23 0 0,8 363 146 0 0,32-176-1822 0 0,-31-185-2159 0 0,-5-12-4825 0 0,-3-4-2137 0 0</inkml:trace>
  <inkml:trace contextRef="#ctx0" brushRef="#br0" timeOffset="-24455.969">6838 962 9578 0 0,'0'0'1523'0'0,"0"0"-265"0"0,0 0 7 0 0,0 0 117 0 0,0 0-54 0 0,0 0-188 0 0,0 0-306 0 0,0 0-277 0 0,-21 32-170 0 0,-64 103-100 0 0,31-27 241 0 0,1 28-189 0 0,41-103-377 0 0,12-32 25 0 0,0-1 0 0 0,0 0 13 0 0,0 0 54 0 0,5-8 296 0 0,139-211 1026 0 0,-125 185-1322 0 0,1 1 0 0 0,2 1 0 0 0,2 1 0 0 0,0 2 0 0 0,2 0 0 0 0,2 1-1 0 0,23-18-53 0 0,-50 45 0 0 0,-1 0-1 0 0,1 0 0 0 0,-1-1 0 0 0,1 1 0 0 0,0 0 0 0 0,0 0 0 0 0,0 0 0 0 0,-1 0 0 0 0,1 0 0 0 0,0 0 1 0 0,0 1-1 0 0,0-1 0 0 0,1 0 0 0 0,-1 0 0 0 0,0 1 0 0 0,0-1 0 0 0,0 0 0 0 0,0 1 0 0 0,1-1 0 0 0,-1 1 0 0 0,0 0 1 0 0,0-1-1 0 0,1 1 0 0 0,-1 0 0 0 0,0 0 0 0 0,1 0 0 0 0,-1 0 0 0 0,0 0 0 0 0,1 0 0 0 0,-1 0 0 0 0,0 0 1 0 0,1 1-1 0 0,-1-1 0 0 0,0 0 0 0 0,0 1 0 0 0,1-1 0 0 0,-1 1 0 0 0,0 0 0 0 0,0-1 0 0 0,0 1 0 0 0,0 0 0 0 0,0 0 1 0 0,0-1-1 0 0,0 1 0 0 0,0 0 0 0 0,0 0 0 0 0,0 0 0 0 0,0 0 0 0 0,0 0 0 0 0,-1 0 0 0 0,1 1 0 0 0,0-1 1 0 0,-1 0-1 0 0,1 0 0 0 0,-1 0 0 0 0,1 1 0 0 0,-1-1 0 0 0,0 0 0 0 0,0 1 0 0 0,1-1 0 0 0,-1 0 0 0 0,0 2 1 0 0,11 198 235 0 0,34-58-129 0 0,-25-95 23 0 0,-74-105 2480 0 0,-64-6-2840 0 0,82 47 444 0 0,-145-57-1198 0 0,171 67 496 0 0,1 2-2287 0 0,5 3-3868 0 0,3 1-4925 0 0</inkml:trace>
  <inkml:trace contextRef="#ctx0" brushRef="#br0" timeOffset="-13006.808">467 1658 0 0 0,'0'0'689'0'0,"0"0"236"0"0,0 0 76 0 0,0 0 2 0 0,0 0 7 0 0,0 0-7 0 0,0 0-91 0 0,29 3-105 0 0,91 9-73 0 0,63-9 3446 0 0,73-11-2098 0 0,282-32 16 0 0,-81 26-1162 0 0,-203 10-404 0 0,19-7-307 0 0,348-22 479 0 0,-375 33-420 0 0,103 0 190 0 0,12-3-107 0 0,4-2 239 0 0,-204 6-433 0 0,54 1 829 0 0,130-20-1002 0 0,-33 0 331 0 0,131-4-34 0 0,-219 12-203 0 0,-34 10-198 0 0,164 6 10 0 0,1-20 118 0 0,-157 6-28 0 0,126 1-124 0 0,-30 3 114 0 0,109 8-114 0 0,-177 18-83 0 0,-20-3-109 0 0,-49-9 27 0 0,246-2-274 0 0,-128-15 215 0 0,-65 3-143 0 0,-208 13-1340 0 0,-1-4-6856 0 0,-1-5-566 0 0</inkml:trace>
  <inkml:trace contextRef="#ctx0" brushRef="#br0" timeOffset="19993.517">1 2814 0 0 0,'0'0'1115'0'0,"0"0"533"0"0,0 0 110 0 0,0 0-295 0 0,0 0-271 0 0,0 0-89 0 0,7 4-5 0 0,21 13 69 0 0,-26-16-913 0 0,1 0 1 0 0,0 0 0 0 0,-1-1 0 0 0,1 1 0 0 0,0-1-1 0 0,-1 1 1 0 0,1-1 0 0 0,0 0 0 0 0,0 0 0 0 0,-1-1-1 0 0,1 1 1 0 0,0 0 0 0 0,0-1 0 0 0,-1 0 0 0 0,1 1-1 0 0,0-1 1 0 0,-1 0 0 0 0,1 0 0 0 0,-1-1 0 0 0,1 1-1 0 0,-1-1 1 0 0,0 1 0 0 0,0-1 0 0 0,1 1 0 0 0,0-3-255 0 0,3 0 304 0 0,56-43 1047 0 0,-2-4 0 0 0,-2-2 0 0 0,-3-2 0 0 0,29-39-1351 0 0,-42 48 367 0 0,-2 3-190 0 0,-2-2 1 0 0,-2-1-1 0 0,-2-2 0 0 0,-2-1 1 0 0,6-15-178 0 0,-31 49 38 0 0,-1 0 1 0 0,0-1-1 0 0,-1 0 0 0 0,-1 0 1 0 0,0 0-1 0 0,-1 0 1 0 0,-1-1-1 0 0,0 0 1 0 0,-2 1-1 0 0,0-1 1 0 0,-1-7-39 0 0,0 20 3 0 0,-1 0 0 0 0,1 0 1 0 0,-1 0-1 0 0,0 1 0 0 0,0-1 1 0 0,-1 0-1 0 0,1 1 1 0 0,-1 0-1 0 0,0 0 0 0 0,0 0 1 0 0,0 0-1 0 0,0 0 1 0 0,0 0-1 0 0,0 1 0 0 0,-1-1 1 0 0,0 1-1 0 0,1 0 0 0 0,-1 0 1 0 0,0 1-1 0 0,0-1 1 0 0,0 1-1 0 0,0-1 0 0 0,0 1 1 0 0,0 1-1 0 0,0-1 0 0 0,0 1 1 0 0,-1-1-1 0 0,1 1 1 0 0,0 0-1 0 0,0 0 0 0 0,0 1 1 0 0,-1 0-1 0 0,1-1 1 0 0,0 1-1 0 0,0 1 0 0 0,0-1 1 0 0,0 0-1 0 0,0 1 0 0 0,1 0 1 0 0,-1 0-1 0 0,-2 2-3 0 0,-6 3-16 0 0,1 1-1 0 0,1 0 1 0 0,-1 1 0 0 0,2 0-1 0 0,-1 0 1 0 0,1 1-1 0 0,0 0 1 0 0,1 1 0 0 0,1 0-1 0 0,-1 0 1 0 0,2 1-1 0 0,0-1 1 0 0,0 2 0 0 0,1-1-1 0 0,0 1 1 0 0,1-1-1 0 0,1 1 1 0 0,0 0 0 0 0,0 0-1 0 0,1 9 17 0 0,4-16 0 0 0,1-1-1 0 0,-1 0 1 0 0,1 0 0 0 0,1 0-1 0 0,-1-1 1 0 0,1 1 0 0 0,-1-1-1 0 0,1 0 1 0 0,0 0 0 0 0,1 0-1 0 0,-1-1 1 0 0,1 1 0 0 0,0-1-1 0 0,-1 0 1 0 0,1 0 0 0 0,1-1-1 0 0,-1 1 1 0 0,0-1 0 0 0,1 0-1 0 0,-1-1 1 0 0,1 0 0 0 0,-1 1-1 0 0,1-2 1 0 0,4 1 0 0 0,168 3 132 0 0,21-22-101 0 0,-198 20-30 0 0,0 0 1 0 0,0 0 0 0 0,0 0-1 0 0,0 0 1 0 0,-1 0-1 0 0,1 0 1 0 0,-1 1 0 0 0,1-1-1 0 0,-1 0 1 0 0,0 0-1 0 0,0 0 1 0 0,0 1 0 0 0,0-1-1 0 0,0 0 1 0 0,0 0-1 0 0,-1 0 1 0 0,1 1 0 0 0,-1-1-1 0 0,1 0 1 0 0,-1 0-1 0 0,0 0 1 0 0,0 0 0 0 0,0 0-1 0 0,0 0 1 0 0,-1 1-2 0 0,-140 273 323 0 0,140-271-316 0 0,0 0 0 0 0,0 0 1 0 0,1 1-1 0 0,-1-1 0 0 0,1 1 1 0 0,1-1-1 0 0,-1 1 0 0 0,1-1 1 0 0,0 1-1 0 0,0-1 0 0 0,0 1 1 0 0,1 0-1 0 0,0-1 0 0 0,0 1 1 0 0,0-1-1 0 0,1 0 0 0 0,0 1 1 0 0,0-1-1 0 0,0 0 0 0 0,1 0 1 0 0,-1 0-1 0 0,1 0 0 0 0,0-1 1 0 0,1 1-1 0 0,-1-1 0 0 0,1 0 1 0 0,0 0-1 0 0,0 0 0 0 0,0 0 1 0 0,1-1-1 0 0,-1 0 0 0 0,1 0 1 0 0,0 0-1 0 0,4 2-7 0 0,62 20 153 0 0,-71-23-195 0 0,0-1 0 0 0,0 0 0 0 0,-1 1-1 0 0,1-1 1 0 0,0 1 0 0 0,-1-1 0 0 0,0 0 0 0 0,1 1-1 0 0,-1-1 1 0 0,0 0 0 0 0,1 0 0 0 0,-1 0 0 0 0,0 1-1 0 0,0-1 1 0 0,0 0 0 0 0,0 0 0 0 0,0 0-1 0 0,0 0 1 0 0,0-1 0 0 0,0 1 0 0 0,-1 0 0 0 0,1 0-1 0 0,0-1 1 0 0,0 1 0 0 0,-1 0 0 0 0,1-1 0 0 0,-1 0-1 0 0,1 1 1 0 0,-1-1 42 0 0,2 0-31 0 0,-25 9-2291 0 0,17-11-8040 0 0,8-1-264 0 0</inkml:trace>
  <inkml:trace contextRef="#ctx0" brushRef="#br0" timeOffset="20616.737">1117 2571 1720 0 0,'0'0'1518'0'0,"0"0"4"0"0,0 0 234 0 0,0 0 294 0 0,0 0 80 0 0,0 0-141 0 0,0 0-262 0 0,0 0-305 0 0,0 0-246 0 0,0 0-169 0 0,0 0-147 0 0,32 13-94 0 0,102 36-59 0 0,-131-47-669 0 0,-1-1-1 0 0,0 0 1 0 0,1 0 0 0 0,-1 0 0 0 0,1 0 0 0 0,-1 0 0 0 0,1-1 0 0 0,-1 1-1 0 0,1-1 1 0 0,-1 0 0 0 0,1 0 0 0 0,-1 1 0 0 0,1-2 0 0 0,0 1-1 0 0,-1 0 1 0 0,1 0 0 0 0,-1-1 0 0 0,1 0 0 0 0,-1 1 0 0 0,1-1 0 0 0,-1 0-1 0 0,1 0 1 0 0,-1 0 0 0 0,0-1 0 0 0,0 1 0 0 0,0 0 0 0 0,1-1-38 0 0,7-6 258 0 0,3 3-140 0 0,-1-1 0 0 0,0 0 0 0 0,0-1-1 0 0,-1-1 1 0 0,0 0 0 0 0,0 0 0 0 0,-1-1 0 0 0,0 0 0 0 0,-1-1 0 0 0,0 0 0 0 0,0 0 0 0 0,-1-1-1 0 0,0 0 1 0 0,-1-1 0 0 0,-1 0 0 0 0,1 0 0 0 0,-2 0 0 0 0,0-1 0 0 0,0 1 0 0 0,-1-1-1 0 0,-1-1 1 0 0,0 1 0 0 0,0-5-118 0 0,-3 14-3 0 0,0 1-1 0 0,1 0 1 0 0,-1-1-1 0 0,0 1 1 0 0,-1 0-1 0 0,1-1 1 0 0,-1 1-1 0 0,1 0 1 0 0,-1 0-1 0 0,0-1 1 0 0,0 1-1 0 0,0 0 1 0 0,-1 0-1 0 0,1 0 1 0 0,-1 0-1 0 0,0 0 1 0 0,0 1-1 0 0,1-1 1 0 0,-2 0-1 0 0,1 1 1 0 0,0-1-1 0 0,-1 1 1 0 0,1 0-1 0 0,-1 0 1 0 0,1 0-1 0 0,-1 0 1 0 0,0 1-1 0 0,0-1 1 0 0,0 1-1 0 0,0-1 1 0 0,0 1 0 0 0,0 0-1 0 0,-1 0 1 0 0,-2 0 3 0 0,-1 0-28 0 0,0 1 0 0 0,0 0 0 0 0,0 0 0 0 0,-1 1 1 0 0,1 0-1 0 0,0 0 0 0 0,0 0 0 0 0,0 1 0 0 0,0 0 1 0 0,0 1-1 0 0,1 0 0 0 0,-1 0 0 0 0,1 0 0 0 0,0 1 1 0 0,0-1-1 0 0,0 2 0 0 0,0-1 0 0 0,0 1 0 0 0,1-1 1 0 0,-4 5 27 0 0,-83 121-194 0 0,82-111 183 0 0,1 1 1 0 0,1 0-1 0 0,0 0 1 0 0,2 1-1 0 0,0-1 1 0 0,2 1-1 0 0,0 1 1 0 0,1-1-1 0 0,1 0 0 0 0,1 1 1 0 0,1-1-1 0 0,3 21 11 0 0,-2-36 11 0 0,0-1 0 0 0,0 1 0 0 0,1-1 0 0 0,0 1 0 0 0,0-1 0 0 0,1 1 0 0 0,-1-1 0 0 0,1 0 0 0 0,0 0 0 0 0,0 0 0 0 0,1-1-1 0 0,-1 1 1 0 0,1-1 0 0 0,0 0 0 0 0,1 0 0 0 0,-1 0 0 0 0,1 0 0 0 0,-1-1 0 0 0,1 0 0 0 0,0 0 0 0 0,0 0 0 0 0,0 0 0 0 0,1-1 0 0 0,-1 0 0 0 0,1 0-1 0 0,2 0-10 0 0,13 3 116 0 0,-1-1 1 0 0,1-1-1 0 0,0-1 0 0 0,0-1 0 0 0,-1 0 0 0 0,18-3-116 0 0,-2-4 165 0 0,-1-1 1 0 0,0-2 0 0 0,0-2 0 0 0,-1-1 0 0 0,-1-1 0 0 0,0-2 0 0 0,-1-1-1 0 0,28-20-165 0 0,-26 18 75 0 0,17-13-39 0 0,-1-2-1 0 0,-2-3 0 0 0,-2-1 1 0 0,-1-3-1 0 0,-2-1 1 0 0,-1-2-1 0 0,21-32-35 0 0,-46 56-28 0 0,-1-1-1 0 0,-2 0 1 0 0,0-2 0 0 0,-1 1-1 0 0,0-1 1 0 0,-2-1-1 0 0,-1 0 1 0 0,-1-1 0 0 0,-1 0-1 0 0,-1 0 1 0 0,-1-1-1 0 0,-1 1 1 0 0,-2-1 0 0 0,0-1-1 0 0,-2 1 1 0 0,0 0-1 0 0,-2-12 29 0 0,0 32-6 0 0,-1 0-1 0 0,1 0 1 0 0,-1-1-1 0 0,0 1 1 0 0,0 0-1 0 0,0 0 1 0 0,-1 0-1 0 0,1 1 1 0 0,-1-1-1 0 0,-1 1 0 0 0,1-1 1 0 0,-1 1-1 0 0,1 0 1 0 0,-1 0-1 0 0,0 1 1 0 0,0-1-1 0 0,-1 1 1 0 0,1 0-1 0 0,-1 0 1 0 0,0 0-1 0 0,0 1 0 0 0,0-1 1 0 0,0 1-1 0 0,0 1 1 0 0,0-1-1 0 0,0 1 1 0 0,-1-1-1 0 0,1 2 1 0 0,-1-1-1 0 0,1 0 1 0 0,-1 1-1 0 0,1 0 0 0 0,0 1 1 0 0,-1-1-1 0 0,1 1 1 0 0,-1 0-1 0 0,1 0 1 0 0,0 1-1 0 0,-1-1 1 0 0,1 1-1 0 0,0 0 0 0 0,0 1 1 0 0,1-1-1 0 0,-4 3 7 0 0,-4 4-2 0 0,0 2-1 0 0,1-1 0 0 0,0 2 0 0 0,0-1 0 0 0,1 1 1 0 0,1 1-1 0 0,0 0 0 0 0,1 0 0 0 0,0 1 0 0 0,1 0 0 0 0,1 0 1 0 0,0 0-1 0 0,1 1 0 0 0,-1 6 3 0 0,-3 13-2 0 0,1 1 0 0 0,2 1-1 0 0,2-1 1 0 0,1 1 0 0 0,1 24 2 0 0,1-43 2 0 0,0-1 1 0 0,2 1 0 0 0,0-1-1 0 0,0 0 1 0 0,2 1 0 0 0,0-1-1 0 0,1 0 1 0 0,0-1 0 0 0,2 1-1 0 0,-1-1 1 0 0,2 0 0 0 0,0 0-1 0 0,1 0 1 0 0,0-1 0 0 0,2-1-1 0 0,-1 1 1 0 0,1-2 0 0 0,1 1-1 0 0,0-1 1 0 0,1-1 0 0 0,1 0-1 0 0,-1-1 1 0 0,2 0 0 0 0,9 6-3 0 0,87-1-312 0 0,-76-39-1375 0 0,-23 8-1708 0 0,-4 6-2034 0 0,0 5-6022 0 0</inkml:trace>
  <inkml:trace contextRef="#ctx0" brushRef="#br0" timeOffset="21502.562">2792 2335 10674 0 0,'0'0'2354'0'0,"0"0"-425"0"0,0 0-42 0 0,0 0-10 0 0,0 0-175 0 0,0 0-400 0 0,0 0-504 0 0,0 0-321 0 0,0 0-189 0 0,0 0-116 0 0,0 0-34 0 0,0 0-24 0 0,0 0 0 0 0,-32 16-11 0 0,-99 52-24 0 0,52-8-2 0 0,70-52-88 0 0,1 0 0 0 0,1 1 0 0 0,-1 0 0 0 0,1 0 0 0 0,1 0 0 0 0,0 1 0 0 0,0 0 1 0 0,1 1-1 0 0,0-1 0 0 0,1 1 0 0 0,0 0 0 0 0,1 0 0 0 0,0 0 0 0 0,1 1 0 0 0,0-1 0 0 0,1 1 0 0 0,0-1 0 0 0,1 1 0 0 0,0 2 11 0 0,2-11-1 0 0,0 1 0 0 0,1-1 0 0 0,0 0 0 0 0,-1 1 0 0 0,1-1 1 0 0,0-1-1 0 0,0 1 0 0 0,1 0 0 0 0,-1-1 0 0 0,1 0 0 0 0,-1 1 0 0 0,1-2 0 0 0,0 1 0 0 0,-1 0 0 0 0,1-1 0 0 0,0 1 0 0 0,0-1 0 0 0,0 0 0 0 0,0 0 1 0 0,1-1-1 0 0,-1 1 0 0 0,0-1 0 0 0,0 0 0 0 0,0 0 0 0 0,0-1 0 0 0,0 1 0 0 0,1-1 0 0 0,-1 0 0 0 0,0 0 0 0 0,0 0 0 0 0,0 0 0 0 0,-1-1 0 0 0,4-1 1 0 0,12-5 37 0 0,0-1 0 0 0,-1-1 0 0 0,0-1-1 0 0,-1 0 1 0 0,0-2 0 0 0,-1 0 0 0 0,0 0-1 0 0,-1-2 1 0 0,-1 1 0 0 0,6-10-37 0 0,10-6 45 0 0,28-22-139 0 0,-49 89-91 0 0,-10-30 183 0 0,0 1 1 0 0,1 0-1 0 0,1 0 0 0 0,-1 0 1 0 0,1-1-1 0 0,1 1 1 0 0,-1 0-1 0 0,1-1 1 0 0,1 1-1 0 0,-1-1 0 0 0,1 0 1 0 0,0 0-1 0 0,1 0 1 0 0,0 0-1 0 0,0 0 1 0 0,0-1-1 0 0,1 0 0 0 0,0 0 1 0 0,0 0-1 0 0,1 0 1 0 0,-1-1-1 0 0,1 0 0 0 0,1 0 1 0 0,-1-1-1 0 0,1 1 1 0 0,-1-1-1 0 0,8 3 2 0 0,-5-4 12 0 0,1 0 0 0 0,-1-1 0 0 0,0 0 0 0 0,1 0 0 0 0,-1-1 0 0 0,1 0 0 0 0,0 0 0 0 0,-1-1 0 0 0,1-1 0 0 0,-1 0 0 0 0,1 0 0 0 0,-1-1 0 0 0,1 0 0 0 0,-1 0 0 0 0,0-1 0 0 0,0-1 0 0 0,0 1 0 0 0,0-1 0 0 0,0-1 0 0 0,-1 0 0 0 0,0 0 0 0 0,0 0 0 0 0,3-4-12 0 0,18-13 95 0 0,0-1 1 0 0,-2-1-1 0 0,-1-2 0 0 0,-1 0 1 0 0,-1-2-1 0 0,-2 0 0 0 0,0-2 1 0 0,-2-1-1 0 0,-2 0 0 0 0,0-1 1 0 0,-2-1-1 0 0,-2 0 0 0 0,-1-1 1 0 0,-1-1-1 0 0,0-11-95 0 0,2-10-36 0 0,-3-2 0 0 0,-2 1 0 0 0,-3-1 0 0 0,-2-33 36 0 0,-3 70-7 0 0,0 18 12 0 0,1-1 0 0 0,-1 0 0 0 0,0 0 0 0 0,-1 1 0 0 0,1-1 0 0 0,-1 0 1 0 0,1 0-1 0 0,-1 0 0 0 0,0 0 0 0 0,-1 0 0 0 0,1 0 0 0 0,-1 0 0 0 0,1 1 0 0 0,-1-1 1 0 0,0 0-1 0 0,-1 0 0 0 0,1 1 0 0 0,-1-1 0 0 0,1 1 0 0 0,-1-1 0 0 0,0 1 1 0 0,0 0-1 0 0,-1-1 0 0 0,1 1 0 0 0,-1 0 0 0 0,1 1 0 0 0,-1-1 0 0 0,0 0 0 0 0,0 1 1 0 0,0 0-1 0 0,-1-1 0 0 0,1 1 0 0 0,0 0 0 0 0,-1 1 0 0 0,1-1 0 0 0,-1 1 0 0 0,0-1-5 0 0,-1 4-5 0 0,0 0 0 0 0,0 1 0 0 0,0 0 0 0 0,0-1 0 0 0,0 1 0 0 0,1 1 0 0 0,-1-1 0 0 0,1 1-1 0 0,0 0 1 0 0,0-1 0 0 0,1 2 0 0 0,-1-1 0 0 0,1 0 0 0 0,0 1 0 0 0,0 0 0 0 0,0-1 0 0 0,1 1-1 0 0,-1 1 6 0 0,-6 16 43 0 0,2 1 0 0 0,0 1 0 0 0,1-1 0 0 0,1 1-1 0 0,2 0 1 0 0,0 0 0 0 0,2 0 0 0 0,0 0 0 0 0,2 0-1 0 0,2 16-42 0 0,-2 18 146 0 0,2 19 159 0 0,4-1 0 0 0,3 0 0 0 0,15 53-305 0 0,3 180 201 0 0,-22-278-237 0 0,-1-48-687 0 0,-2-123-4457 0 0,-7 94 728 0 0,-3 2-3387 0 0,4 24-1210 0 0</inkml:trace>
  <inkml:trace contextRef="#ctx0" brushRef="#br0" timeOffset="21803.64">3053 2320 3761 0 0,'0'0'2556'0'0,"0"0"-108"0"0,0 0-55 0 0,0 0-199 0 0,0 0-353 0 0,0 0-440 0 0,0 0-290 0 0,0 0-89 0 0,0 0 1 0 0,0 0-7 0 0,0 0-89 0 0,0 0-166 0 0,0 0-134 0 0,25-3-84 0 0,172-26 809 0 0,-82 15-632 0 0,1 5 0 0 0,50 5-720 0 0,-140 15-808 0 0,-22-3-1953 0 0,-3 3-3650 0 0,-1-7-4744 0 0</inkml:trace>
  <inkml:trace contextRef="#ctx0" brushRef="#br0" timeOffset="22086.914">3931 2350 6081 0 0,'0'0'2612'0'0,"0"0"-553"0"0,0 0-344 0 0,0 0-144 0 0,0 0-190 0 0,0 0-300 0 0,0 0-296 0 0,0 0-264 0 0,5 34-178 0 0,12 105-100 0 0,-14-11 132 0 0,-8-83-85 0 0,1-14-2329 0 0,3-11-4725 0 0,1-20-3474 0 0</inkml:trace>
  <inkml:trace contextRef="#ctx0" brushRef="#br0" timeOffset="22344.155">3929 1967 18660 0 0,'0'0'1736'0'0,"0"0"-639"0"0,0 0-281 0 0,0 0-112 0 0,0 0-144 0 0,0 0-272 0 0,0 0-192 0 0,0 0-200 0 0,0 0-56 0 0,0 0-8 0 0,0 0-96 0 0,0 0-144 0 0,0 0-336 0 0,0 0-673 0 0,59 62-2311 0 0,-55-47-9099 0 0</inkml:trace>
  <inkml:trace contextRef="#ctx0" brushRef="#br0" timeOffset="22648.638">4202 2792 0 0 0,'0'0'367'0'0,"0"0"1369"0"0,0 0 473 0 0,0 0 87 0 0,0 0 1 0 0,0 0-60 0 0,0 0-109 0 0,0 0-128 0 0,0 0-125 0 0,0 0-157 0 0,0 0-322 0 0,0 0-341 0 0,0 0-311 0 0,6-10-252 0 0,36-60 415 0 0,-31 42-428 0 0,4-16-235 0 0,1 0 0 0 0,3 1 1 0 0,2 1-1 0 0,1 0 0 0 0,2 2 0 0 0,2 1 0 0 0,21-23-244 0 0,-45 59-3 0 0,1 0 0 0 0,-1 0 0 0 0,1 1 0 0 0,0-1-1 0 0,0 1 1 0 0,0 0 0 0 0,0 0 0 0 0,0 0-1 0 0,0 0 1 0 0,1 1 0 0 0,-1-1 0 0 0,1 1-1 0 0,-1 0 1 0 0,1 0 0 0 0,0 0 0 0 0,-1 0-1 0 0,1 1 1 0 0,0-1 0 0 0,-1 1 0 0 0,1 0-1 0 0,2 0 4 0 0,-2 3-3 0 0,-1 0-1 0 0,0 0 0 0 0,0 0 0 0 0,0 0 1 0 0,0 0-1 0 0,-1 1 0 0 0,1-1 0 0 0,-1 1 1 0 0,0 0-1 0 0,0 0 0 0 0,0 0 0 0 0,-1 0 1 0 0,1 0-1 0 0,-1 0 0 0 0,0 0 0 0 0,0 1 0 0 0,0 3 4 0 0,52 267 215 0 0,-53-272-213 0 0,1-1 0 0 0,0 1-1 0 0,0-1 1 0 0,0 1 0 0 0,0-1 0 0 0,0 0-1 0 0,0 1 1 0 0,1-1 0 0 0,-1 0-1 0 0,1 0 1 0 0,-1 0 0 0 0,1 0 0 0 0,0 0-1 0 0,0 0 1 0 0,0-1 0 0 0,0 1 0 0 0,0-1-1 0 0,0 1 1 0 0,1-1 0 0 0,-1 0-1 0 0,0 0 1 0 0,1 0 0 0 0,-1 0 0 0 0,1 0-1 0 0,-1 0 1 0 0,1-1 0 0 0,-1 1 0 0 0,1-1-1 0 0,0 0 1 0 0,-1 0 0 0 0,1 0-1 0 0,-1 0 1 0 0,1 0 0 0 0,0 0 0 0 0,-1-1-1 0 0,1 1 1 0 0,-1-1 0 0 0,1 0 0 0 0,-1 0-1 0 0,1 0 1 0 0,-1 0 0 0 0,0 0-1 0 0,1 0 1 0 0,0-2-2 0 0,45-58-1209 0 0,-40 46-1062 0 0,-4 8-1066 0 0,0-1-3911 0 0,-4 4-4491 0 0</inkml:trace>
  <inkml:trace contextRef="#ctx0" brushRef="#br0" timeOffset="23427.554">4677 2608 0 0 0,'0'0'1564'0'0,"0"0"-85"0"0,0 0-184 0 0,0 0-122 0 0,0 0 11 0 0,0 0 73 0 0,0 0 78 0 0,3 1 40 0 0,-2-1-1059 0 0,0 1-1 0 0,1-1 0 0 0,-1 0 1 0 0,0 0-1 0 0,1 0 0 0 0,-1 0 1 0 0,0 1-1 0 0,1-2 0 0 0,-1 1 0 0 0,0 0 1 0 0,1 0-1 0 0,-1 0 0 0 0,0-1 1 0 0,1 1-1 0 0,-1 0 0 0 0,0-1 1 0 0,0 1-1 0 0,1-1 0 0 0,-1 0 1 0 0,0 1-1 0 0,0-1 0 0 0,0 0 1 0 0,0 0-1 0 0,0 0 0 0 0,0 0 1 0 0,0 0-1 0 0,0 0 0 0 0,0 0 1 0 0,-1 0-1 0 0,1 0 0 0 0,0-1-315 0 0,6-11-47 0 0,78-156 2938 0 0,-26 29-2879 0 0,-58 139-77 0 0,-1 0 0 0 0,0 0 0 0 0,1-1 0 0 0,-1 1 0 0 0,0 0 0 0 0,1-1 0 0 0,-1 1 0 0 0,0 0 0 0 0,0-1 0 0 0,0 1 0 0 0,0-1 0 0 0,0 1-1 0 0,-1 0 1 0 0,1-1 0 0 0,0 1 0 0 0,-1 0 0 0 0,1-1 0 0 0,-1 1 0 0 0,1 0 0 0 0,-1 0 0 0 0,0-1 0 0 0,1 1 0 0 0,-1 0 0 0 0,0 0 0 0 0,0 0 0 0 0,0 0 0 0 0,0 0 0 0 0,0 0 0 0 0,0 0 0 0 0,0 0 0 0 0,0 0 0 0 0,0 1 0 0 0,0-1 0 0 0,0 0 0 0 0,-1 1 0 0 0,1-1 0 0 0,0 1 0 0 0,0-1 0 0 0,-1 1-1 0 0,1 0 1 0 0,-1-1 65 0 0,-40 9-8639 0 0,36-5 3209 0 0,3 1-1127 0 0</inkml:trace>
  <inkml:trace contextRef="#ctx0" brushRef="#br0" timeOffset="24205.455">5292 2298 9234 0 0,'0'0'2855'0'0,"0"0"-741"0"0,0 0-308 0 0,0 0-70 0 0,0 0-144 0 0,0 0-199 0 0,0 0-232 0 0,0 0-292 0 0,0 0-189 0 0,0 0-99 0 0,0 0-78 0 0,0 0-32 0 0,0 0-58 0 0,-7-4-74 0 0,-23-13-70 0 0,27 16-245 0 0,1 0 0 0 0,-1 0-1 0 0,0 0 1 0 0,0 0 0 0 0,0 1 0 0 0,1-1-1 0 0,-1 1 1 0 0,0 0 0 0 0,0 0-1 0 0,0 0 1 0 0,0 0 0 0 0,0 0 0 0 0,0 1-1 0 0,0-1 1 0 0,0 1 0 0 0,1 0 0 0 0,-1 0-1 0 0,0 0 1 0 0,-1 0-24 0 0,-19 9 0 0 0,0 1 0 0 0,0 1-1 0 0,1 1 1 0 0,1 0 0 0 0,0 2 0 0 0,1 0 0 0 0,0 2-1 0 0,-6 7 1 0 0,18-16-48 0 0,1 0-1 0 0,-1 1 1 0 0,1-1-1 0 0,1 2 0 0 0,-1-1 1 0 0,2 1-1 0 0,-1 0 1 0 0,1 0-1 0 0,1 0 0 0 0,0 1 1 0 0,0-1-1 0 0,1 1 1 0 0,1 0-1 0 0,-1 0 0 0 0,2 1 1 0 0,0-1-1 0 0,0 0 1 0 0,1 0-1 0 0,0 1 0 0 0,1 1 49 0 0,0-10-6 0 0,-1-1-1 0 0,1 1 1 0 0,0 0-1 0 0,0-1 1 0 0,0 1-1 0 0,0-1 1 0 0,1 1-1 0 0,-1-1 1 0 0,1 0 0 0 0,-1 1-1 0 0,1-1 1 0 0,0 0-1 0 0,0 0 1 0 0,0 0-1 0 0,0 0 1 0 0,0-1-1 0 0,1 1 1 0 0,-1-1-1 0 0,0 1 1 0 0,1-1-1 0 0,-1 0 1 0 0,1 1-1 0 0,-1-1 1 0 0,1-1-1 0 0,0 1 1 0 0,-1 0-1 0 0,1-1 1 0 0,0 1-1 0 0,0-1 1 0 0,-1 0-1 0 0,1 0 1 0 0,0 0-1 0 0,0 0 1 0 0,0 0-1 0 0,0-1 7 0 0,100-26 334 0 0,-69 6-84 0 0,-1-1 0 0 0,-2-2 0 0 0,0-2 0 0 0,-2-1 0 0 0,0-1-1 0 0,-2-1 1 0 0,-2-1 0 0 0,15-23-250 0 0,-3 5 466 0 0,-37 48-421 0 0,0 0-9 0 0,0 0-24 0 0,1 75-54 0 0,-11 166-119 0 0,-17-64-63 0 0,-36 166-321 0 0,62-337 541 0 0,0 0 0 0 0,0 0 0 0 0,-1 0 1 0 0,1 0-1 0 0,-2 0 0 0 0,1 0 0 0 0,-1 0 0 0 0,0 0 0 0 0,0-1 1 0 0,0 0-1 0 0,-1 1 0 0 0,1-1 0 0 0,-2 0 0 0 0,1-1 1 0 0,0 1-1 0 0,-1-1 0 0 0,0 0 0 0 0,0 0 0 0 0,0 0 0 0 0,0-1 1 0 0,-1 0-1 0 0,1 0 0 0 0,-1 0 0 0 0,0-1 0 0 0,0 0 1 0 0,0 0-1 0 0,0 0 0 0 0,0-1 0 0 0,-6 1 4 0 0,-1-1-49 0 0,11-1 36 0 0,-1 1 0 0 0,1 0 0 0 0,0-1 0 0 0,0 1 0 0 0,-1-1 0 0 0,1 0 0 0 0,0 0 0 0 0,-1 0 0 0 0,1 0 0 0 0,-1 0 0 0 0,1 0 0 0 0,0-1 0 0 0,0 1 0 0 0,-1-1 0 0 0,1 0 0 0 0,0 0 0 0 0,0 1 0 0 0,-1-1 0 0 0,1-1 0 0 0,0 1 0 0 0,0 0 0 0 0,0 0 0 0 0,1-1 0 0 0,-1 1 0 0 0,0-1 0 0 0,0 0 0 0 0,1 1 0 0 0,-1-1 0 0 0,1 0 0 0 0,-1 0 0 0 0,1 0 0 0 0,0 0 0 0 0,0 0 1 0 0,0 0-1 0 0,0 0 0 0 0,0-1 0 0 0,1 1 0 0 0,-1 0 0 0 0,0-1 0 0 0,1 1 0 0 0,0-1 13 0 0,0-6-2 0 0,0 0 1 0 0,0 0 0 0 0,2 1 0 0 0,-1-1 0 0 0,1 0 0 0 0,0 0-1 0 0,0 1 1 0 0,1 0 0 0 0,1-1 0 0 0,-1 1 0 0 0,1 0 0 0 0,1 0-1 0 0,-1 1 1 0 0,1 0 0 0 0,1-1 0 0 0,5-5 1 0 0,9-12 56 0 0,1 1 0 0 0,1 0 0 0 0,1 2 0 0 0,1 1 0 0 0,0 0-1 0 0,2 2 1 0 0,1 1 0 0 0,0 1 0 0 0,1 2 0 0 0,0 0 0 0 0,2 2 0 0 0,-1 1 0 0 0,7 0-56 0 0,96-14-99 0 0,-124 41-1476 0 0,-8-6-2599 0 0,0-7 1456 0 0,0 2-9133 0 0</inkml:trace>
  <inkml:trace contextRef="#ctx0" brushRef="#br0" timeOffset="27455.394">6472 2158 3745 0 0,'0'0'1884'0'0,"0"0"-327"0"0,0 0-171 0 0,0 0 13 0 0,0 0 83 0 0,0 0-114 0 0,0 0-277 0 0,0 0-269 0 0,0 0-246 0 0,0 0-136 0 0,0 0-43 0 0,-9 13 1 0 0,-45 96 761 0 0,45-68-858 0 0,2-1 0 0 0,2 1 0 0 0,1 0-1 0 0,2 0 1 0 0,2 0 0 0 0,2 4-301 0 0,-1 22 175 0 0,8 18-68 0 0,-9-83-84 0 0,1 0-1 0 0,-1 0 0 0 0,1 0 1 0 0,-1 0-1 0 0,1 0 1 0 0,0 0-1 0 0,0 0 0 0 0,0 0 1 0 0,0 0-1 0 0,1 0 0 0 0,-1 0 1 0 0,0 0-1 0 0,1-1 0 0 0,-1 1 1 0 0,1 0-1 0 0,0-1 1 0 0,-1 1-1 0 0,1-1 0 0 0,0 0 1 0 0,0 0-1 0 0,0 0 0 0 0,0 0 1 0 0,0 0-1 0 0,0 0 0 0 0,0 0 1 0 0,0-1-1 0 0,1 1 1 0 0,-1-1-1 0 0,0 1 0 0 0,0-1 1 0 0,0 0-1 0 0,1 0 0 0 0,-1 0 1 0 0,0 0-1 0 0,0 0 0 0 0,1-1-22 0 0,1-1 92 0 0,1 0 0 0 0,-1 0 0 0 0,0-1-1 0 0,0 0 1 0 0,0 1 0 0 0,0-2 0 0 0,0 1-1 0 0,-1 0 1 0 0,1-1 0 0 0,-1 1 0 0 0,0-1-1 0 0,0 0 1 0 0,0 0 0 0 0,-1 0 0 0 0,2-3-92 0 0,4-6 145 0 0,25-36 151 0 0,-3-2-1 0 0,-2-1 1 0 0,18-49-296 0 0,35-151 388 0 0,-81 252-389 0 0,1 0 1 0 0,-1 1-1 0 0,0-1 1 0 0,0 0-1 0 0,0 0 1 0 0,1 0-1 0 0,-1 1 1 0 0,0-1-1 0 0,0 0 1 0 0,1 0-1 0 0,-1 0 1 0 0,0 1-1 0 0,1-1 1 0 0,-1 0-1 0 0,0 0 1 0 0,0 0-1 0 0,1 0 1 0 0,-1 0-1 0 0,0 0 0 0 0,1 0 1 0 0,-1 0-1 0 0,0 0 1 0 0,1 0-1 0 0,-1 0 1 0 0,0 0-1 0 0,1 0 1 0 0,-1 0-1 0 0,0 0 1 0 0,1 0-1 0 0,-1 0 1 0 0,0 0-1 0 0,0 0 1 0 0,1 0 0 0 0,2 14 54 0 0,25 185 281 0 0,-19-104-268 0 0,-4 0 1 0 0,-7 65-68 0 0,-2-109-13 0 0,-4 0 0 0 0,-1 0 0 0 0,-2-1 0 0 0,-3-1 0 0 0,-2 0 0 0 0,-20 43 13 0 0,24-64-40 0 0,-1 0 0 0 0,-1-1 0 0 0,-1-1 0 0 0,-1 0 0 0 0,-2-2 0 0 0,0 0 0 0 0,-2 0 0 0 0,0-2 0 0 0,-2-1 0 0 0,-13 11 40 0 0,-26-12-258 0 0,59-21 244 0 0,0-1-1 0 0,0 0 1 0 0,1 0 0 0 0,-1 0 0 0 0,1 0 0 0 0,-1 0 0 0 0,1 0 0 0 0,0 0 0 0 0,0 0 0 0 0,0-1 0 0 0,0 1 0 0 0,0 0 0 0 0,1-1 0 0 0,-1 1 0 0 0,0 0 0 0 0,1-1-1 0 0,0 1 1 0 0,0-1 0 0 0,0 1 0 0 0,0-1 0 0 0,0 1 0 0 0,0-1 0 0 0,1 1 0 0 0,-1-1 0 0 0,1 0 14 0 0,-1-2-12 0 0,3-22 15 0 0,2 1 1 0 0,0 0 0 0 0,2 0 0 0 0,1 1 0 0 0,1 0-1 0 0,1 0 1 0 0,1 1 0 0 0,1 0 0 0 0,6-7-4 0 0,1-6-38 0 0,73-130-696 0 0,-60 111-2229 0 0,-1-1-4241 0 0,-21 35-3947 0 0</inkml:trace>
  <inkml:trace contextRef="#ctx0" brushRef="#br0" timeOffset="28078.143">7199 2434 5121 0 0,'0'0'1371'0'0,"0"0"-220"0"0,0 0 224 0 0,0 0 340 0 0,0 0 107 0 0,0 0-310 0 0,0 0-436 0 0,0 0-321 0 0,0 0-203 0 0,0 0-112 0 0,0 0-66 0 0,-20 34-62 0 0,-65 103-30 0 0,-18 1 763 0 0,6-30-467 0 0,80-80-650 0 0,17-27 26 0 0,0-1-5 0 0,17-23 503 0 0,145-164 1217 0 0,80-74-1305 0 0,-242 261-367 0 0,0 1 1 0 0,0-1-1 0 0,0 0 1 0 0,0 1-1 0 0,0-1 1 0 0,0 1-1 0 0,0-1 1 0 0,0 1-1 0 0,0-1 1 0 0,0 1-1 0 0,0-1 1 0 0,1 0-1 0 0,-1 1 1 0 0,0-1-1 0 0,0 1 1 0 0,0-1-1 0 0,1 0 1 0 0,-1 1-1 0 0,0-1 1 0 0,0 0-1 0 0,1 1 0 0 0,-1-1 1 0 0,0 0-1 0 0,1 1 1 0 0,-1-1-1 0 0,1 0 1 0 0,-1 0-1 0 0,0 1 1 0 0,1-1-1 0 0,-1 0 1 0 0,1 0-1 0 0,-1 0 1 0 0,0 0-1 0 0,1 0 1 0 0,-1 1-1 0 0,1-1 1 0 0,-1 0-1 0 0,1 0 1 0 0,-1 0-1 0 0,0 0 1 0 0,1 0-1 0 0,-1 0 1 0 0,1 0-1 0 0,-1-1 1 0 0,1 1-1 0 0,-1 0 1 0 0,1 0-1 0 0,-1 0 1 0 0,0 0-1 0 0,1 0 1 0 0,-1-1-1 0 0,0 1 1 0 0,1 0 2 0 0,-2 15 98 0 0,-12 222 253 0 0,22-131-297 0 0,8-14 1 0 0,-17-91-33 0 0,0-1 0 0 0,0 1 0 0 0,0 0 0 0 0,0-1 0 0 0,0 1 0 0 0,-1-1 0 0 0,1 1 0 0 0,0 0 0 0 0,0-1 0 0 0,0 1 0 0 0,-1-1 0 0 0,1 1 0 0 0,0 0 0 0 0,0-1 0 0 0,-1 1 0 0 0,1-1 0 0 0,-1 1 0 0 0,1-1 0 0 0,0 1 0 0 0,-1-1 0 0 0,1 1 0 0 0,-1-1 0 0 0,1 0 0 0 0,-1 1 0 0 0,1-1 0 0 0,-1 0 0 0 0,1 1 0 0 0,-1-1 0 0 0,0 0 0 0 0,1 0 0 0 0,-1 1 0 0 0,1-1 0 0 0,-1 0 0 0 0,0 0 0 0 0,1 0 0 0 0,-1 0 0 0 0,0 0 0 0 0,1 0 0 0 0,-1 0 0 0 0,0 0-1 0 0,1 0 1 0 0,-1 0 0 0 0,1 0 0 0 0,-1 0 0 0 0,0 0 0 0 0,1-1 0 0 0,-1 1 0 0 0,1 0 0 0 0,-1 0 0 0 0,0-1 0 0 0,1 1 0 0 0,-1-1 0 0 0,1 1 0 0 0,-1 0 0 0 0,1-1 0 0 0,-1 1 0 0 0,1-1 0 0 0,0 1 0 0 0,-1-1 0 0 0,1 1 0 0 0,-1-1 0 0 0,1 1 0 0 0,0-1 0 0 0,0 1 0 0 0,-1-1 0 0 0,1 0 0 0 0,0 1 0 0 0,0-1 0 0 0,0 1 0 0 0,-1-1-22 0 0,-78-52 189 0 0,68 46-172 0 0,-128-106-32 0 0,122 94-684 0 0,-18-23 695 0 0,28 27-3871 0 0,5-1-3909 0 0,2 12-3550 0 0</inkml:trace>
  <inkml:trace contextRef="#ctx0" brushRef="#br0" timeOffset="30680.096">7779 2692 4953 0 0,'0'0'2054'0'0,"0"0"-594"0"0,0 0-401 0 0,0 0 13 0 0,0 0 174 0 0,0 0 95 0 0,0 0-55 0 0,0 0-202 0 0,0 0-247 0 0,0 0-159 0 0,0 0-154 0 0,0 0-105 0 0,0 0-56 0 0,-1 19-54 0 0,-7 92 269 0 0,5-95-554 0 0,-2-1 0 0 0,1 1 0 0 0,-2-1-1 0 0,0 0 1 0 0,-1-1 0 0 0,-1 0 0 0 0,0 0 0 0 0,0 0 0 0 0,-2-1 0 0 0,1 0 0 0 0,-2-1 0 0 0,0 0 0 0 0,0-1 0 0 0,-1 0 0 0 0,-2 0-24 0 0,-42 37-2920 0 0,53-52-4315 0 0,12-17 375 0 0,-5 13 4253 0 0</inkml:trace>
  <inkml:trace contextRef="#ctx0" brushRef="#br0" timeOffset="31508.116">8186 2236 864 0 0,'0'0'1340'0'0,"0"0"-379"0"0,0 0-80 0 0,0 0 295 0 0,0 0 355 0 0,0 0 264 0 0,0 0 53 0 0,0 0-189 0 0,0 0-255 0 0,0 0-240 0 0,0 0-206 0 0,0 0-141 0 0,-8 14-90 0 0,-53 115 1387 0 0,-10 108-935 0 0,70-235-1181 0 0,0 0 0 0 0,-1 1 0 0 0,1-1 0 0 0,1 1 0 0 0,-1 0 0 0 0,0-1 0 0 0,0 1 0 0 0,1 0 0 0 0,0-1 0 0 0,-1 1 0 0 0,1 0 0 0 0,0 0 0 0 0,0-1 0 0 0,1 1 0 0 0,-1 0 0 0 0,0-1 0 0 0,1 1 0 0 0,0 0 0 0 0,0-1 0 0 0,-1 1 0 0 0,2-1 0 0 0,-1 1 0 0 0,0-1 0 0 0,0 1 0 0 0,1-1 0 0 0,-1 0 0 0 0,1 1 0 0 0,0-1 0 0 0,0 0 0 0 0,0 0 0 0 0,0-1 0 0 0,0 1 0 0 0,0 0 0 0 0,0-1 0 0 0,1 1 0 0 0,-1-1 0 0 0,0 1 0 0 0,1-1 0 0 0,0 0 2 0 0,10-4 82 0 0,1 0 0 0 0,-1-1 0 0 0,0-1-1 0 0,-1 0 1 0 0,1-1 0 0 0,-1 0-1 0 0,0-1 1 0 0,-1 0 0 0 0,1-1 0 0 0,-1 0-1 0 0,-1 0 1 0 0,0-2 0 0 0,0 1 0 0 0,-1-1-1 0 0,0-1 1 0 0,6-8-82 0 0,-8 12 46 0 0,28-37 104 0 0,-2-1-1 0 0,-2-1 1 0 0,-1-2 0 0 0,-3-1 0 0 0,-2-1-1 0 0,-3-1 1 0 0,6-21-150 0 0,-28 73 2 0 0,0-1 0 0 0,0 0 1 0 0,1 0-1 0 0,-1 1 0 0 0,0-1 0 0 0,0 0 0 0 0,0 0 0 0 0,0 1 1 0 0,0-1-1 0 0,1 0 0 0 0,-1 0 0 0 0,0 0 0 0 0,0 1 0 0 0,1-1 0 0 0,-1 0 1 0 0,0 0-1 0 0,0 0 0 0 0,0 0 0 0 0,1 1 0 0 0,-1-1 0 0 0,0 0 0 0 0,1 0 1 0 0,-1 0-1 0 0,0 0 0 0 0,0 0 0 0 0,1 0 0 0 0,-1 0 0 0 0,0 0 0 0 0,1 0 1 0 0,-1 0-1 0 0,0 0 0 0 0,0 0 0 0 0,1 0 0 0 0,-1 0 0 0 0,0 0 0 0 0,1 0 1 0 0,-1 0-1 0 0,0 0 0 0 0,0-1-2 0 0,0 39 35 0 0,0-36-18 0 0,-49 277 189 0 0,-62 341-1080 0 0,104-577 722 0 0,-47 193-1240 0 0,53-233 1390 0 0,0 1 0 0 0,-1-1 0 0 0,1 0 1 0 0,-1 0-1 0 0,0 0 0 0 0,1 0 0 0 0,-1 0 0 0 0,-1 0 1 0 0,1-1-1 0 0,0 1 0 0 0,-1-1 0 0 0,1 1 0 0 0,-1-1 1 0 0,1 0-1 0 0,-1 0 0 0 0,0 0 0 0 0,0 0 1 0 0,0-1-1 0 0,0 1 0 0 0,-1-1 0 0 0,1 0 0 0 0,0 0 1 0 0,-1 0-1 0 0,1 0 0 0 0,0 0 0 0 0,-1-1 0 0 0,1 0 1 0 0,-1 1-1 0 0,1-1 0 0 0,-1-1 0 0 0,1 1 1 0 0,-1 0-1 0 0,1-1 0 0 0,0 0 0 0 0,-1 0 0 0 0,1 0 1 0 0,0 0-1 0 0,-1 0 0 0 0,1-1 0 0 0,0 1 0 0 0,0-1 1 0 0,0 0-1 0 0,0 0 0 0 0,-1-1 2 0 0,-1-5 21 0 0,1 0 0 0 0,1 1-1 0 0,-1-2 1 0 0,1 1 0 0 0,1 0 0 0 0,0-1-1 0 0,0 1 1 0 0,0-1 0 0 0,1 1 0 0 0,0-1-1 0 0,1 0 1 0 0,0 0 0 0 0,0 1 0 0 0,1-1-1 0 0,0 0 1 0 0,1 1 0 0 0,0-1 0 0 0,0 1-1 0 0,0-1 1 0 0,1 1 0 0 0,4-6-21 0 0,7-15 28 0 0,1 1 1 0 0,1 0-1 0 0,1 1 0 0 0,2 1 1 0 0,9-9-29 0 0,256-254-2117 0 0,-261 261-72 0 0,-9 8-5716 0 0,-10 16-1049 0 0</inkml:trace>
  <inkml:trace contextRef="#ctx0" brushRef="#br0" timeOffset="31772.118">8824 2493 5017 0 0,'0'0'3808'0'0,"0"0"-1685"0"0,0 0-807 0 0,0 0 62 0 0,0 0 275 0 0,0 0 138 0 0,0 0-157 0 0,0 0-360 0 0,0 0-336 0 0,0 0-204 0 0,0 0-122 0 0,0 0-92 0 0,0 0-88 0 0,1 26-82 0 0,0 77-65 0 0,-20 59 478 0 0,0-52-2481 0 0,19-109 1071 0 0,0-1-183 0 0,0 0-263 0 0,0 0-348 0 0,0-18-11590 0 0,0 14 7163 0 0</inkml:trace>
  <inkml:trace contextRef="#ctx0" brushRef="#br0" timeOffset="32243.789">8835 2534 8 0 0,'0'0'2778'0'0,"0"0"-343"0"0,0 0-201 0 0,0 0-88 0 0,0 0-107 0 0,0 0-169 0 0,0 0-265 0 0,0 0-318 0 0,0 0-295 0 0,0 0-243 0 0,0 0-169 0 0,0 0-67 0 0,1-11-10 0 0,1-31-8 0 0,-2 41-467 0 0,1 0 0 0 0,-1 0 1 0 0,0 1-1 0 0,1-1 1 0 0,-1 0-1 0 0,0 0 1 0 0,1 0-1 0 0,-1 0 0 0 0,1 1 1 0 0,-1-1-1 0 0,1 0 1 0 0,0 1-1 0 0,-1-1 0 0 0,1 0 1 0 0,0 1-1 0 0,0-1 1 0 0,-1 1-1 0 0,1-1 0 0 0,0 1 1 0 0,0-1-1 0 0,0 1 1 0 0,-1-1-1 0 0,1 1 0 0 0,0 0 1 0 0,0 0-1 0 0,0-1 1 0 0,0 1-1 0 0,0 0 1 0 0,0 0-1 0 0,0 0 0 0 0,0 0 1 0 0,0 0-1 0 0,-1 0 1 0 0,1 0-1 0 0,1 1-28 0 0,4-2 193 0 0,0-1-49 0 0,4-1 32 0 0,0-1-1 0 0,1 1 1 0 0,-1 1 0 0 0,0 0 0 0 0,1 0 0 0 0,-1 1-1 0 0,1 1 1 0 0,0 0 0 0 0,-1 0 0 0 0,1 1 0 0 0,0 0-1 0 0,2 1-175 0 0,-10 1 15 0 0,-1 0-1 0 0,1 0 1 0 0,-1 1-1 0 0,0-1 1 0 0,0 0-1 0 0,0 1 1 0 0,-1-1-1 0 0,1 1 1 0 0,-1 0-1 0 0,0-1 1 0 0,0 1-1 0 0,0 0 1 0 0,0 0-1 0 0,-1 0 1 0 0,0 0-1 0 0,0 0 1 0 0,0-1-1 0 0,0 1 1 0 0,0 0-1 0 0,-1 0 1 0 0,1 0-1 0 0,-1 0 1 0 0,0 0-1 0 0,-1-1 1 0 0,1 1-1 0 0,0 0 1 0 0,-1-1-1 0 0,0 1 1 0 0,0-1-1 0 0,0 0 1 0 0,-2 3-15 0 0,-90 152 136 0 0,93-155-138 0 0,0-1 0 0 0,1 1 0 0 0,-1-1 0 0 0,0 1 0 0 0,1-1 0 0 0,0 1 0 0 0,-1 0 0 0 0,1-1 0 0 0,0 1 0 0 0,0 0 0 0 0,1-1-1 0 0,-1 1 1 0 0,0-1 0 0 0,1 1 0 0 0,0 0 0 0 0,0-1 0 0 0,-1 0 0 0 0,1 1 0 0 0,1-1 0 0 0,-1 1 0 0 0,0-1 0 0 0,1 0 0 0 0,-1 0 0 0 0,1 0 0 0 0,-1 0 0 0 0,1 0 0 0 0,0 0 0 0 0,0 0 0 0 0,0 0 0 0 0,0-1 0 0 0,0 1 0 0 0,0-1 0 0 0,1 0 0 0 0,-1 1 0 0 0,0-1 0 0 0,1 0 0 0 0,-1 0 0 0 0,1-1 0 0 0,-1 1 0 0 0,1 0 0 0 0,0-1 0 0 0,1 0 2 0 0,31 20-5 0 0,-25-12 16 0 0,-6-6 23 0 0,0 0 1 0 0,0 1-1 0 0,-1-1 1 0 0,0 1 0 0 0,1 0-1 0 0,-1 0 1 0 0,0 0-1 0 0,0 0 1 0 0,0 0-1 0 0,-1 1 1 0 0,1-1 0 0 0,-1 1-1 0 0,0-1 1 0 0,0 1-1 0 0,0 0 1 0 0,-1 0 0 0 0,1 0-1 0 0,-1 0 1 0 0,0 1-1 0 0,0-1 1 0 0,0 0-1 0 0,-1 0 1 0 0,1 1-35 0 0,-4 2 64 0 0,0-1 0 0 0,0-1 0 0 0,0 1 1 0 0,-1 0-1 0 0,1-1 0 0 0,-1 0 0 0 0,-1 0 0 0 0,1 0 0 0 0,-1 0 0 0 0,0-1 0 0 0,0 0 1 0 0,0 0-1 0 0,0 0 0 0 0,-1 0 0 0 0,0-1 0 0 0,0 0 0 0 0,0 0 0 0 0,0-1 0 0 0,0 1 1 0 0,0-1-1 0 0,0-1 0 0 0,-1 1 0 0 0,-5 0-64 0 0,-123 16 100 0 0,77-17-4556 0 0,49-1 3187 0 0,9-1-3914 0 0,0-2 630 0 0,0 3 3609 0 0,0-4-9202 0 0</inkml:trace>
  <inkml:trace contextRef="#ctx0" brushRef="#br0" timeOffset="35867.112">10032 2280 0 0 0,'0'0'988'0'0,"0"0"710"0"0,0 0 397 0 0,0 0 89 0 0,0 0-232 0 0,0 0-423 0 0,0 0-386 0 0,0 0-228 0 0,0 0-87 0 0,3-3-37 0 0,8-6-17 0 0,-8 6-53 0 0,-3 3-56 0 0,0 0-46 0 0,0 0-40 0 0,0 0-55 0 0,0 0-48 0 0,0 0-64 0 0,0 0-74 0 0,0 0-43 0 0,-23 0 818 0 0,-97 29-572 0 0,74-13-431 0 0,-60 39 123 0 0,104-53-237 0 0,0 1 0 0 0,0 0 0 0 0,0 0 0 0 0,1 0 0 0 0,-1 0 0 0 0,1 0 0 0 0,0 1 0 0 0,-1-1-1 0 0,2 0 1 0 0,-1 1 0 0 0,0-1 0 0 0,1 1 0 0 0,-1-1 0 0 0,1 1 0 0 0,0-1 0 0 0,0 1 0 0 0,0-1 0 0 0,1 1 0 0 0,-1 0 4 0 0,0 6-11 0 0,1-7 13 0 0,0-1 0 0 0,0 1 0 0 0,1-1-1 0 0,-1 0 1 0 0,0 1 0 0 0,1-1 0 0 0,-1 0-1 0 0,1 0 1 0 0,0 0 0 0 0,0 0 0 0 0,0 0-1 0 0,0 0 1 0 0,0-1 0 0 0,0 1 0 0 0,0 0-1 0 0,0-1 1 0 0,1 0 0 0 0,-1 0 0 0 0,0 0-1 0 0,1 0 1 0 0,-1 0 0 0 0,2 0-2 0 0,144 7 664 0 0,-17-16-276 0 0,-84 8-320 0 0,-55 19 278 0 0,-307 172-41 0 0,193-107-304 0 0,121-82 0 0 0,-1 0 0 0 0,1 0 0 0 0,0 0 0 0 0,0 0 0 0 0,0 0 0 0 0,0 0 0 0 0,1 0 0 0 0,-1 0 0 0 0,0 0 0 0 0,1 1 0 0 0,-1-1-1 0 0,1 0 1 0 0,0 0 0 0 0,0 1 0 0 0,0-1 0 0 0,0 0 0 0 0,0 0 0 0 0,1 1 0 0 0,-1-1 0 0 0,1 0 0 0 0,-1 0 0 0 0,1 0 0 0 0,0 0 0 0 0,0 1-1 0 0,0-1 1 0 0,0 0 0 0 0,0 0 0 0 0,0-1 0 0 0,0 1 0 0 0,1 0 0 0 0,-1 0 0 0 0,1-1 0 0 0,1 2-1 0 0,62 45 148 0 0,-53-44-77 0 0,1 0 1 0 0,-1 0-1 0 0,1-1 0 0 0,-1 0 1 0 0,1-2-1 0 0,0 1 0 0 0,0-1 1 0 0,0-1-1 0 0,0-1 1 0 0,0 0-1 0 0,0 0 0 0 0,12-4-71 0 0,-21 5-35 0 0,-1-2 0 0 0,1 1 1 0 0,0 0-1 0 0,-1-1 0 0 0,1 1 0 0 0,-1-1 0 0 0,0 0 0 0 0,0 0 1 0 0,1-1-1 0 0,-1 1 0 0 0,-1 0 0 0 0,1-1 0 0 0,0 0 0 0 0,-1 0 0 0 0,1 0 1 0 0,-1 0-1 0 0,0 0 0 0 0,0 0 0 0 0,0-1 0 0 0,0 1 0 0 0,-1 0 1 0 0,1-1-1 0 0,-1 0 0 0 0,0 1 0 0 0,0-1 0 0 0,0 0 0 0 0,-1 0 0 0 0,1 1 1 0 0,-1-4 34 0 0,1-34-4645 0 0,-6 1-5858 0 0,3 29 2380 0 0</inkml:trace>
  <inkml:trace contextRef="#ctx0" brushRef="#br0" timeOffset="36142.24">9945 1761 7082 0 0,'0'0'1472'0'0,"0"0"-519"0"0,0 0-373 0 0,0 0 105 0 0,0 0 467 0 0,0 0 486 0 0,0 0 215 0 0,0 0-139 0 0,0 0-356 0 0,0 0-350 0 0,0 35-236 0 0,-4 115-157 0 0,3 421 2388 0 0,-10-337-2902 0 0,5 27-34 0 0,5-251-68 0 0,0 0 0 0 0,-1 0 0 0 0,0-1 0 0 0,0 1-1 0 0,-1-1 1 0 0,-1 1 0 0 0,1-1 0 0 0,-1 0 0 0 0,-1 0 0 0 0,0 0 0 0 0,0-1-1 0 0,-1 0 1 0 0,0 0 0 0 0,-1 1 1 0 0,-2 7-378 0 0,20-20-789 0 0,22-23-3747 0 0,-29 24 3521 0 0,8-9-7221 0 0,-7 5 1043 0 0</inkml:trace>
  <inkml:trace contextRef="#ctx0" brushRef="#br0" timeOffset="36535.558">10763 2191 3385 0 0,'0'0'2707'0'0,"0"0"-723"0"0,0 0-394 0 0,0 0 34 0 0,0 0 158 0 0,0 0 64 0 0,0 0-128 0 0,0 0-306 0 0,0 0-348 0 0,0 0-304 0 0,0 0-218 0 0,0 0-137 0 0,0 0-66 0 0,-2 6-31 0 0,-147 349 2646 0 0,123-297-2928 0 0,-3-1-1 0 0,-2-1 1 0 0,-3-2 0 0 0,-8 8-26 0 0,-24 23-1075 0 0,52-79 665 0 0,1-5-3379 0 0,-6-18-13381 0 0,17 12 15091 0 0</inkml:trace>
  <inkml:trace contextRef="#ctx0" brushRef="#br0" timeOffset="36825.058">10356 2136 8282 0 0,'0'0'3144'0'0,"0"0"-1537"0"0,0 0-952 0 0,0 0-431 0 0,0 0 108 0 0,0 0 382 0 0,0 0 343 0 0,0 0 198 0 0,0 0-29 0 0,0 0-219 0 0,0 0-219 0 0,0 0-156 0 0,8 30-108 0 0,26 93-70 0 0,-29-103-182 0 0,2 0 0 0 0,0 0-1 0 0,1 0 1 0 0,0-1 0 0 0,2-1 0 0 0,0 1 0 0 0,13 15-272 0 0,-18-26 70 0 0,159 231 860 0 0,-135-195-890 0 0,23 38-2586 0 0,-45-75-1097 0 0,-3-7-2327 0 0,-2 0-5187 0 0</inkml:trace>
  <inkml:trace contextRef="#ctx0" brushRef="#br0" timeOffset="37284.998">11118 2644 8642 0 0,'0'0'2374'0'0,"0"0"-758"0"0,0 0-320 0 0,0 0 86 0 0,0 0 56 0 0,0 0-82 0 0,0 0-173 0 0,0 0-247 0 0,0 0-212 0 0,0 0-124 0 0,0 0-97 0 0,0 0-71 0 0,0 0-60 0 0,-20 3-40 0 0,-65 8-24 0 0,81-10-273 0 0,0 0 0 0 0,0-1 0 0 0,0 1 0 0 0,0 0 0 0 0,0 1 0 0 0,1-1 0 0 0,-1 1 0 0 0,0-1-1 0 0,1 1 1 0 0,0 0 0 0 0,-1 1 0 0 0,1-1 0 0 0,0 1 0 0 0,0-1 0 0 0,0 1 0 0 0,0 0 0 0 0,1 0 0 0 0,-1 0-1 0 0,1 0 1 0 0,-1 2-35 0 0,-4 4 64 0 0,2-3-44 0 0,1 1 1 0 0,0-1-1 0 0,0 1 0 0 0,1 0 1 0 0,-1 0-1 0 0,1 0 1 0 0,1 0-1 0 0,0 0 0 0 0,0 1 1 0 0,0-1-1 0 0,1 1 1 0 0,0 0-1 0 0,0-1 0 0 0,1 1 1 0 0,0 0-1 0 0,1-1 1 0 0,0 6-21 0 0,1-7 19 0 0,1-1 0 0 0,0 0 1 0 0,0 0-1 0 0,0 0 0 0 0,0-1 1 0 0,1 1-1 0 0,0-1 0 0 0,0 0 1 0 0,0 0-1 0 0,0 0 0 0 0,1 0 1 0 0,-1-1-1 0 0,1 1 0 0 0,0-1 1 0 0,0-1-1 0 0,0 1 0 0 0,0-1 1 0 0,1 0-1 0 0,-1 0 0 0 0,1 0 1 0 0,-1-1-1 0 0,1 1 0 0 0,0-2 1 0 0,0 1-1 0 0,-1 0 0 0 0,1-1 1 0 0,0 0-1 0 0,4-1-19 0 0,-9 1 4 0 0,11 1-7 0 0,0-1-1 0 0,0-1 1 0 0,-1 0-1 0 0,1 0 1 0 0,0-1 0 0 0,0-1-1 0 0,-1 1 1 0 0,1-2-1 0 0,3-2 4 0 0,25-14-1678 0 0,-28 12-1908 0 0,0 0-4148 0 0,-6 4-4385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0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6550 498 16828 0 0,'0'0'1244'0'0,"0"0"-473"0"0,0 0-159 0 0,0 0-37 0 0,0 0-46 0 0,0 0-98 0 0,0 0-176 0 0,0 0-67 0 0,0 0-8 0 0,0 0-60 0 0,0 0-28 0 0,0 0-52 0 0,-10 24-27 0 0,-31 77 3 0 0,23-21 49 0 0,16-75-59 0 0,1 0 0 0 0,0 0 1 0 0,0 0-1 0 0,0 0 0 0 0,0 0 0 0 0,1 0 0 0 0,0 0 0 0 0,0 0 0 0 0,0 1 0 0 0,0-1 0 0 0,1 0 0 0 0,0 0 0 0 0,0 0 0 0 0,1 0 0 0 0,-1 0 0 0 0,1-1 0 0 0,0 1 0 0 0,0 0 0 0 0,1-1 0 0 0,-1 1 1 0 0,1-1-1 0 0,0 0 0 0 0,0 0 0 0 0,1 0 0 0 0,-1 0 0 0 0,1-1 0 0 0,0 1 0 0 0,0-1 0 0 0,0 0 0 0 0,0 0 0 0 0,1-1 0 0 0,-1 1 0 0 0,1-1 0 0 0,-1 0 0 0 0,1 0 0 0 0,0 0 0 0 0,2 0-6 0 0,-1-2 156 0 0,0 0-1 0 0,1 0 1 0 0,-1-1-1 0 0,0 0 1 0 0,1 0-1 0 0,-1-1 1 0 0,0 0-1 0 0,0 0 0 0 0,0 0 1 0 0,0 0-1 0 0,0-1 1 0 0,-1 0-1 0 0,1-1 1 0 0,-1 1-1 0 0,0-1 1 0 0,0 0-1 0 0,0 0 1 0 0,0 0-1 0 0,-1-1 0 0 0,0 0 1 0 0,0 0-1 0 0,0 0 1 0 0,0 0-1 0 0,2-5-155 0 0,1-2 182 0 0,0-1 0 0 0,0 1 0 0 0,-1-1 0 0 0,-1 0 0 0 0,0-1 0 0 0,-1 1 0 0 0,0-1 0 0 0,-1 0 0 0 0,-1 0 0 0 0,1-12-182 0 0,-21-100 434 0 0,17 123-487 0 0,0 0 0 0 0,-1 0 0 0 0,0-1 0 0 0,1 1 1 0 0,-1 0-1 0 0,0 0 0 0 0,0 0 0 0 0,-1 1 0 0 0,1-1 0 0 0,0 0 0 0 0,-1 1 0 0 0,0 0 0 0 0,1-1 0 0 0,-1 1 0 0 0,0 0 0 0 0,0 0 0 0 0,-1 1 0 0 0,1-1 0 0 0,0 1 0 0 0,0-1 0 0 0,-1 1 1 0 0,1 0-1 0 0,-1 1 0 0 0,1-1 0 0 0,-1 0 0 0 0,1 1 0 0 0,-1 0 0 0 0,1 0 0 0 0,-1 0 0 0 0,0 0 0 0 0,1 0 0 0 0,-1 1 0 0 0,1 0 0 0 0,-1 0 53 0 0,-38 24-4425 0 0,31-16 256 0 0,-2 0-7836 0 0</inkml:trace>
  <inkml:trace contextRef="#ctx0" brushRef="#br0" timeOffset="596.343">6946 829 1464 0 0,'0'0'2078'0'0,"0"0"-147"0"0,0 0 226 0 0,0 0 260 0 0,0 0 21 0 0,0 0-131 0 0,0 0-246 0 0,0 0-310 0 0,0 0-287 0 0,0 0-266 0 0,0 0-310 0 0,0 0-213 0 0,0 0-110 0 0,18-16-63 0 0,54-51-43 0 0,16-42 1023 0 0,-63 73-1223 0 0,26-34-47 0 0,-38 132-1795 0 0,41 60 1566 0 0,-51-118 85 0 0,0 0 1 0 0,0 0-1 0 0,1 0 0 0 0,-1 0 1 0 0,1-1-1 0 0,0 0 0 0 0,0 1 1 0 0,0-2-1 0 0,0 1 0 0 0,1 0 1 0 0,-1-1-1 0 0,1 0 0 0 0,-1 0 1 0 0,1 0-1 0 0,0 0 0 0 0,0-1 1 0 0,0 0-1 0 0,0 0 0 0 0,0 0 1 0 0,0-1-1 0 0,0 0 0 0 0,0 0 1 0 0,0 0-1 0 0,0 0 0 0 0,2-1-68 0 0,-1-2 103 0 0,0 0-1 0 0,0 0 1 0 0,0-1 0 0 0,0 0-1 0 0,-1 0 1 0 0,0 0-1 0 0,0-1 1 0 0,0 0-1 0 0,0 0 1 0 0,-1 0-1 0 0,1 0 1 0 0,-2-1 0 0 0,1 1-1 0 0,0-1 1 0 0,-1 0-1 0 0,0 0 1 0 0,1-3-103 0 0,1-1 29 0 0,15-54-456 0 0,-18 35-6250 0 0,-2 22-5590 0 0</inkml:trace>
  <inkml:trace contextRef="#ctx0" brushRef="#br0" timeOffset="-6065.393">597 299 0 0 0,'0'0'1832'0'0,"0"0"-445"0"0,0 0-196 0 0,0 0 114 0 0,0 0 224 0 0,0 0 181 0 0,0 0 8 0 0,0 0-146 0 0,0 0-224 0 0,0 0-242 0 0,0 0-193 0 0,-4-11-108 0 0,-13-34-72 0 0,16 42-573 0 0,-1 0 0 0 0,1 1-1 0 0,-1-1 1 0 0,0 0 0 0 0,0 1 0 0 0,0-1 0 0 0,0 1-1 0 0,0 0 1 0 0,-1-1 0 0 0,1 1 0 0 0,-1 0 0 0 0,1 1-1 0 0,-1-1 1 0 0,0 0 0 0 0,0 1 0 0 0,0 0 0 0 0,0-1 0 0 0,0 1-1 0 0,0 0 1 0 0,0 0 0 0 0,0 1 0 0 0,0-1 0 0 0,0 1-1 0 0,0 0 1 0 0,-4-1-160 0 0,3 1 71 0 0,-10 0 7 0 0,-1 1 0 0 0,1 1 0 0 0,-1 1 0 0 0,1 0 0 0 0,0 0 0 0 0,0 1 0 0 0,0 1 0 0 0,1 1 0 0 0,-1 0 0 0 0,1 0-1 0 0,1 2 1 0 0,-1-1 0 0 0,1 1 0 0 0,0 1 0 0 0,1 0 0 0 0,-3 4-78 0 0,-10 7 58 0 0,0 0-1 0 0,1 2 1 0 0,1 0-1 0 0,1 2 1 0 0,1 0-1 0 0,2 1 0 0 0,0 1 1 0 0,2 1-1 0 0,0 1 1 0 0,-1 7-58 0 0,7-12 36 0 0,0 1 1 0 0,2 0-1 0 0,1 1 0 0 0,1 0 1 0 0,1 0-1 0 0,1 0 1 0 0,1 1-1 0 0,1-1 0 0 0,2 1 1 0 0,0 0-1 0 0,5 22-36 0 0,-2-35 44 0 0,1 0 0 0 0,0 0 0 0 0,1-1 0 0 0,1 0 1 0 0,0 0-1 0 0,1 0 0 0 0,0-1 0 0 0,0 0 0 0 0,2 0 0 0 0,-1-1 0 0 0,1 0 0 0 0,0-1 0 0 0,1 1 0 0 0,0-2 1 0 0,1 0-1 0 0,0 0 0 0 0,0-1 0 0 0,1 0 0 0 0,0-1 0 0 0,0 0 0 0 0,0-1 0 0 0,1 0 0 0 0,-1-1 0 0 0,1 0 1 0 0,0-1-1 0 0,0-1 0 0 0,1 0 0 0 0,-1-1 0 0 0,9 0-44 0 0,-2 0 105 0 0,1-2 0 0 0,0 0 1 0 0,-1-1-1 0 0,1-1 0 0 0,-1-1 0 0 0,0-1 0 0 0,0 0 0 0 0,0-2 1 0 0,-1 0-1 0 0,0-2 0 0 0,0 0 0 0 0,-1 0 0 0 0,0-2 1 0 0,-1 0-1 0 0,0-2 0 0 0,9-8-105 0 0,-19 14 41 0 0,-1 0-1 0 0,-1 0 1 0 0,1 0 0 0 0,-1-1-1 0 0,-1 1 1 0 0,1-1-1 0 0,-2 0 1 0 0,1-1 0 0 0,-1 1-1 0 0,0-1 1 0 0,0 0 0 0 0,-1 1-1 0 0,0-1 1 0 0,-1 0 0 0 0,0 0-1 0 0,-1 0 1 0 0,1 0-1 0 0,-2 0 1 0 0,1-1-41 0 0,-3 3-19 0 0,0 1 0 0 0,0-1-1 0 0,0 0 1 0 0,-1 1 0 0 0,0 0 0 0 0,0 0-1 0 0,0 0 1 0 0,-1 1 0 0 0,0-1 0 0 0,0 1 0 0 0,-1 0-1 0 0,1 1 1 0 0,-1-1 0 0 0,0 1 0 0 0,0 0-1 0 0,0 0 1 0 0,-1 1 0 0 0,0 0 0 0 0,1 0-1 0 0,-1 1 1 0 0,0 0 0 0 0,0 0 0 0 0,0 0-1 0 0,0 1 1 0 0,-1 0 0 0 0,-4 0 19 0 0,-3-2-75 0 0,-1 1-1 0 0,1 0 1 0 0,0 1-1 0 0,-1 1 1 0 0,1 0-1 0 0,-1 1 1 0 0,1 1 0 0 0,0 1-1 0 0,-12 2 76 0 0,26-5-10 0 0,0 0 0 0 0,0-1-1 0 0,0 1 1 0 0,0 0 0 0 0,0 0-1 0 0,0 0 1 0 0,-1 0 0 0 0,1 0 0 0 0,0 0-1 0 0,0 1 1 0 0,0-1 0 0 0,0 0-1 0 0,0 0 1 0 0,0 1 0 0 0,0-1 0 0 0,0 1-1 0 0,0-1 1 0 0,0 1 0 0 0,0-1-1 0 0,0 1 1 0 0,0 0 0 0 0,0-1-1 0 0,0 1 1 0 0,0 0 0 0 0,0 0 0 0 0,1 0-1 0 0,-1 0 1 0 0,0 0 0 0 0,1-1-1 0 0,-1 1 1 0 0,1 0 0 0 0,-1 0-1 0 0,1 1 1 0 0,-1-1 0 0 0,1 0 0 0 0,0 0-1 0 0,-1 0 1 0 0,1 0 0 0 0,0 0-1 0 0,0 0 1 0 0,0 0 0 0 0,0 1 0 0 0,0-1-1 0 0,0 0 1 0 0,0 0 0 0 0,0 0-1 0 0,0 0 1 0 0,1 0 0 0 0,-1 0-1 0 0,0 0 1 0 0,1 1 0 0 0,-1-1 0 0 0,1 0-1 0 0,-1 0 1 0 0,1 0 0 0 0,0-1-1 0 0,-1 1 1 0 0,1 0 0 0 0,0 0 0 0 0,0 0-1 0 0,-1 0 1 0 0,1-1 0 0 0,0 1-1 0 0,0 0 11 0 0,126 17 262 0 0,-54-15-34 0 0,0-3 0 0 0,0-4 0 0 0,0-3 0 0 0,0-3 0 0 0,8-5-228 0 0,-62 11 50 0 0,-1-1 1 0 0,0-1-1 0 0,-1 0 1 0 0,1-2-1 0 0,-1 0 0 0 0,-1-1 1 0 0,1 0-1 0 0,-2-1 0 0 0,1-2-50 0 0,-12 9 11 0 0,1-1-1 0 0,-1 0 0 0 0,0-1 1 0 0,-1 1-1 0 0,1-1 0 0 0,-1 1 0 0 0,0-1 1 0 0,0 0-1 0 0,0 0 0 0 0,-1-1 1 0 0,1 1-1 0 0,-1 0 0 0 0,-1-1 1 0 0,1 0-1 0 0,-1 1 0 0 0,0-1 0 0 0,0 0 1 0 0,-1 1-1 0 0,1-1 0 0 0,-1 0 1 0 0,-1-5-11 0 0,0 8-15 0 0,0 1 0 0 0,0 0 0 0 0,0 0 0 0 0,-1 0 1 0 0,1 0-1 0 0,0 0 0 0 0,-1 0 0 0 0,0 0 0 0 0,1 0 1 0 0,-1 0-1 0 0,0 1 0 0 0,0-1 0 0 0,0 1 1 0 0,0-1-1 0 0,0 1 0 0 0,0 0 0 0 0,0 0 0 0 0,0 0 1 0 0,-1 0-1 0 0,1 0 0 0 0,0 1 0 0 0,-1-1 1 0 0,1 0-1 0 0,-3 1 15 0 0,5 0-46 0 0,0 0 13 0 0,0 0-28 0 0,0 0 23 0 0,0 0 14 0 0,0 0-12 0 0,0 0 22 0 0,0 0 8 0 0,0 0 9 0 0,0 0-8 0 0,0 0-3 0 0,0 0-2 0 0,0 0 0 0 0,0 0 18 0 0,0 0 22 0 0,0 0 12 0 0,0 0-14 0 0,0 0-10 0 0,0 0-27 0 0,0 0-22 0 0,0 0 33 0 0,0 0 0 0 0,0 0 16 0 0,0 0-22 0 0,0 0 9 0 0,0 0 4 0 0,0 0-14 0 0,0 0 12 0 0,0 0-6 0 0,0 0 16 0 0,0 0 3 0 0,0 0 8 0 0,0 0-2 0 0,0 0-2 0 0,-19-3-31 0 0,-76 2-6 0 0,91 1 9 0 0,1 0 0 0 0,-1 0 0 0 0,0 0 0 0 0,1 1 0 0 0,-1-1 0 0 0,0 1 0 0 0,1 0 0 0 0,-1 0 0 0 0,1 0 0 0 0,0 1-1 0 0,-1-1 1 0 0,1 1 0 0 0,0 0 0 0 0,0 0 0 0 0,0 0 0 0 0,0 0 0 0 0,0 0 0 0 0,0 1 0 0 0,1-1 0 0 0,-1 1 0 0 0,1-1 0 0 0,0 1 0 0 0,0 0 0 0 0,0 0 0 0 0,0 1 0 0 0,0-1 0 0 0,-1 2 4 0 0,-13 99-3 0 0,16-93 13 0 0,0-1-1 0 0,0 0 1 0 0,1 1 0 0 0,0-1 0 0 0,1 0 0 0 0,0 0-1 0 0,1 0 1 0 0,0 0 0 0 0,0 0 0 0 0,1-1 0 0 0,0 1-1 0 0,1-1 1 0 0,0 0 0 0 0,0 0 0 0 0,1-1 0 0 0,1 0-1 0 0,-1 0 1 0 0,1 0 0 0 0,0-1 0 0 0,1 0 0 0 0,0 0-1 0 0,0-1 1 0 0,0 0 0 0 0,1 0 0 0 0,0-1 0 0 0,0 0 0 0 0,0 0-1 0 0,1-1 1 0 0,-1-1 0 0 0,1 0 0 0 0,0 0 0 0 0,0 0-1 0 0,0-2 1 0 0,10 2-10 0 0,-4-3 25 0 0,0 0-1 0 0,-1-1 1 0 0,1-1 0 0 0,0-1-1 0 0,-1 0 1 0 0,1 0-1 0 0,-1-2 1 0 0,0 0 0 0 0,14-7-25 0 0,1-2 22 0 0,0-2 1 0 0,-2-1 0 0 0,1-1-1 0 0,-2-2 1 0 0,-1-1 0 0 0,0 0-1 0 0,-2-2 1 0 0,0-1 0 0 0,-2-1-1 0 0,-1-1 1 0 0,6-10-23 0 0,-7 11-3 0 0,-2-1 0 0 0,-1-1-1 0 0,-1 0 1 0 0,-1-1 0 0 0,-2-1 0 0 0,0 0 0 0 0,-3-1 0 0 0,0 0 0 0 0,-2 0-1 0 0,-1-1 1 0 0,-1 0 0 0 0,-2-1 0 0 0,-1 1 0 0 0,-1-25 3 0 0,-4 42 1 0 0,-1 0 0 0 0,0 0 0 0 0,-1 0 0 0 0,0 1 0 0 0,-1 0 0 0 0,0 0-1 0 0,-1 0 1 0 0,-1 0 0 0 0,0 1 0 0 0,-3-3-1 0 0,10 15 0 0 0,-18-22-144 0 0,6 14 16 0 0,4 38-213 0 0,-1 25 376 0 0,2 1 0 0 0,3 0 1 0 0,2 1-1 0 0,5 35-35 0 0,44 176 172 0 0,-13-83-137 0 0,-14-79 29 0 0,-11-51-76 0 0,-9-54-7 0 0,0-1-3 0 0,0-4 35 0 0,-8-81-2138 0 0,6 38-170 0 0,0-11-2479 0 0,-2 21-3949 0 0,2 28-754 0 0</inkml:trace>
  <inkml:trace contextRef="#ctx0" brushRef="#br0" timeOffset="-5746.978">1359 380 2553 0 0,'0'0'2276'0'0,"0"0"-19"0"0,0 0-18 0 0,0 0 16 0 0,0 0-3 0 0,0 0-218 0 0,0 0-343 0 0,0 0-389 0 0,0 0-299 0 0,0 0-191 0 0,0 0-117 0 0,0 0-81 0 0,0 0-83 0 0,-2-3-100 0 0,2 3-402 0 0,1 0-1 0 0,-1 1 1 0 0,0-1 0 0 0,1 0-1 0 0,-1 0 1 0 0,1 1-1 0 0,-1-1 1 0 0,0 0 0 0 0,1 0-1 0 0,-1 0 1 0 0,1 0 0 0 0,-1 0-1 0 0,1 1 1 0 0,-1-1 0 0 0,0 0-1 0 0,1 0 1 0 0,-1 0 0 0 0,1 0-1 0 0,-1 0 1 0 0,1 0 0 0 0,-1 0-1 0 0,0-1 1 0 0,1 1-1 0 0,-1 0 1 0 0,1 0 0 0 0,-1 0-1 0 0,1 0 1 0 0,-1 0 0 0 0,0-1-1 0 0,1 1 1 0 0,-1 0 0 0 0,0 0-1 0 0,1-1 1 0 0,-1 1 0 0 0,0 0-1 0 0,1-1 1 0 0,-1 1 0 0 0,0 0-1 0 0,0-1 1 0 0,1 1 0 0 0,-1 0-1 0 0,0-1 1 0 0,0 1-1 0 0,1-1 1 0 0,-1 1 0 0 0,0 0-1 0 0,0-1 1 0 0,0 1 0 0 0,0-1-1 0 0,0 1 1 0 0,0-1 0 0 0,0 1-1 0 0,0 0 1 0 0,0-1 0 0 0,0 1-1 0 0,0-1 1 0 0,0 1 0 0 0,0-1-1 0 0,0 1 1 0 0,0-1-29 0 0,18 4 595 0 0,44 0-93 0 0,0-3 1 0 0,-1-3 0 0 0,1-3 0 0 0,-1-2 0 0 0,0-3-1 0 0,32-11-502 0 0,7 8-719 0 0,-58 12-7113 0 0,-38 2-4170 0 0</inkml:trace>
  <inkml:trace contextRef="#ctx0" brushRef="#br0" timeOffset="-3501.318">2587 796 0 0 0,'0'0'512'0'0,"0"0"606"0"0,0 0 295 0 0,0 0 190 0 0,0 0 83 0 0,0 0-200 0 0,0 0-355 0 0,0 0-201 0 0,0 0-65 0 0,0 0 47 0 0,0 0 140 0 0,5 7-36 0 0,53 41 1752 0 0,-43-44-2397 0 0,0 0 0 0 0,0-2 0 0 0,1 0 1 0 0,-1 0-1 0 0,1-1 0 0 0,-1-1 0 0 0,1-1 1 0 0,-1 0-1 0 0,1-1 0 0 0,-1-1 1 0 0,0 0-1 0 0,0-1 0 0 0,0-1 0 0 0,0 0 1 0 0,7-4-372 0 0,-7 4 135 0 0,0-1-1 0 0,0 0 1 0 0,0-1 0 0 0,-1-1 0 0 0,0 0 0 0 0,0-1-1 0 0,-1 0 1 0 0,0-1 0 0 0,-1-1 0 0 0,0 0 0 0 0,0 0-1 0 0,6-10-134 0 0,-15 17 14 0 0,-1 0 0 0 0,0-1 0 0 0,1 1 0 0 0,-2 0 0 0 0,1-1 0 0 0,0 1 0 0 0,-1-1 0 0 0,0 1 0 0 0,0-1 0 0 0,-1 0 0 0 0,1 1 0 0 0,-1-1 0 0 0,0 0 0 0 0,0 1 0 0 0,0-1 0 0 0,-1 0-1 0 0,0 1 1 0 0,0-1 0 0 0,0 0 0 0 0,0 1 0 0 0,-1-1 0 0 0,1 1 0 0 0,-1 0 0 0 0,0 0 0 0 0,-1-1 0 0 0,1 1 0 0 0,-1 0 0 0 0,0 1 0 0 0,0-1 0 0 0,0 1 0 0 0,0-1 0 0 0,-1 1 0 0 0,1 0 0 0 0,-1 0-1 0 0,0 0 1 0 0,0 1 0 0 0,0-1 0 0 0,0 1 0 0 0,0 0 0 0 0,-1 0 0 0 0,1 0 0 0 0,0 1 0 0 0,-1 0 0 0 0,0 0 0 0 0,1 0 0 0 0,-2 0-14 0 0,-8-1-31 0 0,0 1 1 0 0,-1 1 0 0 0,1 0-1 0 0,0 0 1 0 0,0 2-1 0 0,-1 0 1 0 0,1 0-1 0 0,1 2 1 0 0,-1-1-1 0 0,0 2 1 0 0,1 0-1 0 0,0 0 1 0 0,0 2 0 0 0,0-1-1 0 0,1 2 1 0 0,0-1-1 0 0,0 2 1 0 0,1-1-1 0 0,0 2 1 0 0,1-1-1 0 0,0 2 1 0 0,0-1 0 0 0,1 1-1 0 0,1 1 1 0 0,0-1-1 0 0,0 1 1 0 0,1 1-1 0 0,1 0 1 0 0,0 0-1 0 0,-3 9 31 0 0,6-17 9 0 0,-1 0 0 0 0,1 1 0 0 0,1-1-1 0 0,-1 1 1 0 0,1-1 0 0 0,0 1 0 0 0,0 0-1 0 0,0 0 1 0 0,1 0 0 0 0,0 0 0 0 0,0 0 0 0 0,1 0-1 0 0,0 0 1 0 0,0 0 0 0 0,0 0 0 0 0,1 0-1 0 0,-1 0 1 0 0,1 0 0 0 0,1 0 0 0 0,-1 0-1 0 0,1 0 1 0 0,0 0 0 0 0,1-1 0 0 0,-1 1-1 0 0,1-1 1 0 0,0 0 0 0 0,1 0 0 0 0,-1 0-1 0 0,1 0 1 0 0,0 0 0 0 0,0-1 0 0 0,0 1 0 0 0,1-1-1 0 0,0 0 1 0 0,4 2-9 0 0,10 0 88 0 0,1-2 0 0 0,-1 0-1 0 0,1-2 1 0 0,0 0 0 0 0,0-1-1 0 0,0-1 1 0 0,0 0 0 0 0,0-2 0 0 0,4-1-88 0 0,11-4-97 0 0,-1-1 1 0 0,-1-2-1 0 0,1-1 1 0 0,-2-1-1 0 0,1-2 1 0 0,18-12 96 0 0,45-31-9686 0 0,-82 49-1407 0 0</inkml:trace>
  <inkml:trace contextRef="#ctx0" brushRef="#br0" timeOffset="-2405.472">3734 505 1904 0 0,'0'0'1866'0'0,"0"0"63"0"0,0 0 271 0 0,0 0 223 0 0,0 0-18 0 0,0 0-310 0 0,0 0-396 0 0,0 0-354 0 0,0 0-278 0 0,0 0-170 0 0,0 0-173 0 0,0 0-161 0 0,0 0-145 0 0,-2-11-120 0 0,-8-32-82 0 0,8 42-203 0 0,1 1 1 0 0,-1-1 0 0 0,0 1 0 0 0,0-1-1 0 0,1 1 1 0 0,-1-1 0 0 0,0 1-1 0 0,1 0 1 0 0,-1 0 0 0 0,0 0 0 0 0,0 0-1 0 0,0 0 1 0 0,1 1 0 0 0,-1-1 0 0 0,0 0-1 0 0,1 1 1 0 0,-1-1 0 0 0,0 1-1 0 0,1 0 1 0 0,-1-1 0 0 0,0 1 0 0 0,1 0-1 0 0,-1 0 1 0 0,1 0 0 0 0,0 0-1 0 0,-1 0 1 0 0,1 0 0 0 0,-1 1-14 0 0,-5 3 58 0 0,-17 7-19 0 0,1 1 0 0 0,1 1 0 0 0,0 1-1 0 0,0 1 1 0 0,2 0 0 0 0,0 2-1 0 0,1 1 1 0 0,1 0 0 0 0,1 1-1 0 0,1 1 1 0 0,0 1 0 0 0,2 0-1 0 0,0 1 1 0 0,2 0 0 0 0,0 1-1 0 0,2 0 1 0 0,0 1 0 0 0,2 1-1 0 0,-5 24-38 0 0,12-48 3 0 0,1 1-1 0 0,-1-1 1 0 0,0 0-1 0 0,1 0 0 0 0,0 0 1 0 0,-1 0-1 0 0,1 1 1 0 0,0-1-1 0 0,0 0 0 0 0,0 0 1 0 0,1 1-1 0 0,-1-1 1 0 0,0 0-1 0 0,1 0 0 0 0,-1 0 1 0 0,1 0-1 0 0,0 0 1 0 0,0 1-1 0 0,0-1 1 0 0,0 0-1 0 0,0-1 0 0 0,0 1 1 0 0,0 0-1 0 0,1 0 1 0 0,-1 0-1 0 0,1-1 0 0 0,-1 1 1 0 0,1-1-1 0 0,0 1 1 0 0,0-1-1 0 0,-1 0 0 0 0,1 0 1 0 0,0 0-1 0 0,0 0 1 0 0,0 0-1 0 0,0 0 1 0 0,1 0-1 0 0,-1 0 0 0 0,0-1 1 0 0,0 1-1 0 0,0-1 1 0 0,0 0-1 0 0,1 0 0 0 0,-1 0 1 0 0,0 0-1 0 0,0 0 1 0 0,1 0-3 0 0,13-3 103 0 0,0-1 0 0 0,0 0 1 0 0,-1-1-1 0 0,1-1 0 0 0,-1 0 0 0 0,-1-1 1 0 0,1 0-1 0 0,-1-2 0 0 0,-1 1 0 0 0,1-2 1 0 0,-2 0-1 0 0,1 0 0 0 0,5-7-103 0 0,-4 5 53 0 0,30-27 63 0 0,-2-1 0 0 0,-2-3 0 0 0,-1-1 0 0 0,-3-2 0 0 0,30-48-116 0 0,-58 80 122 0 0,-13 18 13 0 0,-18 26-94 0 0,-22 52-23 0 0,4 2-1 0 0,4 2 0 0 0,3 2 1 0 0,-13 61-18 0 0,-38 133-86 0 0,18-83-90 0 0,-3-59 24 0 0,70-141 146 0 0,1 1-1 0 0,-1 0 0 0 0,0 0 1 0 0,1 0-1 0 0,-1 0 0 0 0,0 0 1 0 0,1 0-1 0 0,-1 0 0 0 0,1 0 1 0 0,-1 0-1 0 0,0 0 0 0 0,1 0 1 0 0,-1 0-1 0 0,0 0 0 0 0,1 0 1 0 0,-1 0-1 0 0,1 0 0 0 0,-1 0 1 0 0,0 0-1 0 0,1 0 0 0 0,-1 1 1 0 0,0-1-1 0 0,1 0 0 0 0,-1 0 1 0 0,0 0-1 0 0,1 1 0 0 0,-1-1 1 0 0,0 0-1 0 0,0 0 0 0 0,1 1 1 0 0,-1-1-1 0 0,0 0 0 0 0,0 1 1 0 0,1-1-1 0 0,-1 0 0 0 0,0 1 1 0 0,0-1-1 0 0,0 0 0 0 0,0 1 1 0 0,0-1-1 0 0,0 0 0 0 0,1 1 1 0 0,-1-1-1 0 0,0 1 0 0 0,0-1 1 0 0,0 0-1 0 0,0 1 0 0 0,0-1 1 0 0,0 1-1 0 0,0-1 0 0 0,-1 0 1 0 0,1 1-1 0 0,0-1 0 0 0,0 0 1 0 0,0 1-1 0 0,0-1 0 0 0,0 0 1 0 0,-1 1-1 0 0,1-1 0 0 0,0 0 1 0 0,0 1-1 0 0,0-1 0 0 0,-1 0 7 0 0,43-15 161 0 0,-31 10-196 0 0,26-8 71 0 0,-2-2 1 0 0,0-2 0 0 0,-1-1 0 0 0,-1-2 0 0 0,0-1-1 0 0,-2-1 1 0 0,22-21-37 0 0,-50 41 22 0 0,0-1 0 0 0,0 0 0 0 0,0 0-1 0 0,0 0 1 0 0,0 0 0 0 0,-1-1 0 0 0,1 1 0 0 0,-1-1-1 0 0,0 1 1 0 0,0-1 0 0 0,0 0 0 0 0,-1 0 0 0 0,1 0 0 0 0,-1 0-1 0 0,0 0 1 0 0,0 0 0 0 0,-1 0 0 0 0,1 0 0 0 0,-1 0 0 0 0,1 0-1 0 0,-1 0 1 0 0,-1-1-22 0 0,-1 2 9 0 0,-1 0 0 0 0,0 0 0 0 0,0 0 0 0 0,0 0-1 0 0,0 0 1 0 0,-1 1 0 0 0,1 0 0 0 0,-1 0 0 0 0,1 0 0 0 0,-1 0 0 0 0,0 0-1 0 0,0 1 1 0 0,0-1 0 0 0,0 1 0 0 0,0 0 0 0 0,-2 0-9 0 0,3 0 5 0 0,-278-51-4 0 0,278 51 10 0 0,-1 1-1 0 0,0-1 1 0 0,1-1 0 0 0,0 1-1 0 0,-1 0 1 0 0,1-1-1 0 0,0 0 1 0 0,0 1 0 0 0,-1-1-1 0 0,1-1 1 0 0,1 1 0 0 0,-1 0-1 0 0,0-1 1 0 0,1 1-1 0 0,-1-1 1 0 0,1 0 0 0 0,0 0-1 0 0,0 0 1 0 0,0 0-1 0 0,0 0 1 0 0,0 0 0 0 0,1-1-1 0 0,-1 1 1 0 0,1-2-11 0 0,1 4 28 0 0,0 1 3 0 0,0 0-2 0 0,0 0-10 0 0,6-8-1 0 0,154-43 557 0 0,105-33 140 0 0,-225 66-651 0 0,-37 16-213 0 0,-1 0-1012 0 0,-2-2-5559 0 0,0 4-2626 0 0</inkml:trace>
  <inkml:trace contextRef="#ctx0" brushRef="#br0" timeOffset="-1859.564">4179 722 4561 0 0,'0'0'2392'0'0,"0"0"-355"0"0,0 0-91 0 0,0 0 35 0 0,0 0-79 0 0,0 0-247 0 0,0 0-405 0 0,0 0-406 0 0,0 0-271 0 0,0 0-134 0 0,0 0-23 0 0,0 0-9 0 0,4-8 246 0 0,-23 57 101 0 0,15-34-660 0 0,1 0 0 0 0,1 1 0 0 0,0-1 0 0 0,1 0 0 0 0,1 1 0 0 0,1-1 0 0 0,0 0 0 0 0,0 1 0 0 0,2-1 0 0 0,0 1-94 0 0,-2-12 44 0 0,0 1-1 0 0,0-1 1 0 0,1 1 0 0 0,-1-1-1 0 0,1 0 1 0 0,0 0 0 0 0,0 0-1 0 0,1 0 1 0 0,-1 0 0 0 0,1 0-1 0 0,0 0 1 0 0,0-1 0 0 0,0 1-1 0 0,0-1 1 0 0,1 0-1 0 0,-1 0 1 0 0,1 0 0 0 0,0-1-1 0 0,0 1 1 0 0,0-1 0 0 0,0 0-1 0 0,0 0 1 0 0,0 0 0 0 0,1 0-1 0 0,-1-1 1 0 0,1 0 0 0 0,-1 0-1 0 0,1 0 1 0 0,1-1-44 0 0,9-2 198 0 0,0-2 0 0 0,0 0 1 0 0,0-1-1 0 0,0-1 0 0 0,-1 0 0 0 0,1-1 0 0 0,-2 0 1 0 0,1-1-1 0 0,-1-1 0 0 0,0 0 0 0 0,-1-1 1 0 0,0 0-1 0 0,0-1 0 0 0,-1 0 0 0 0,-1-1 1 0 0,0 0-1 0 0,-1 0 0 0 0,0-1 0 0 0,0-1 1 0 0,3-9-199 0 0,-5 13-55 0 0,-1-1 1 0 0,0-1-1 0 0,0 1 0 0 0,-1-1 1 0 0,-1 0-1 0 0,0 0 1 0 0,-1 0-1 0 0,0 0 1 0 0,-1-1-1 0 0,0 1 1 0 0,-1-5 54 0 0,-1 16-555 0 0,0 1-299 0 0,0 0-399 0 0,-3 4-8670 0 0,1-1-1552 0 0</inkml:trace>
  <inkml:trace contextRef="#ctx0" brushRef="#br0" timeOffset="-1000.567">4995 671 4049 0 0,'0'0'2738'0'0,"0"0"-702"0"0,0 0-309 0 0,0 0-56 0 0,0 0-33 0 0,0 0-71 0 0,0 0-161 0 0,0 0-134 0 0,0 0-119 0 0,0 0-108 0 0,0 0-110 0 0,0 0-181 0 0,0 0-210 0 0,-1 3-169 0 0,-1 1-309 0 0,0 0-1 0 0,0 0 0 0 0,0 0 1 0 0,-1 0-1 0 0,0-1 1 0 0,0 1-1 0 0,0-1 0 0 0,0 0 1 0 0,0 0-1 0 0,-1 0 1 0 0,0 0-1 0 0,1 0 1 0 0,-1-1-1 0 0,0 0 0 0 0,0 1 1 0 0,-4 0-66 0 0,-15 12 183 0 0,5-2-151 0 0,-1 2 1 0 0,2 0 0 0 0,0 1-1 0 0,1 0 1 0 0,1 2-1 0 0,0 0 1 0 0,1 0 0 0 0,1 1-1 0 0,-6 14-32 0 0,17-31-10 0 0,1 1 0 0 0,-1-1 0 0 0,1 1 0 0 0,-1-1 0 0 0,1 1 0 0 0,0 0 0 0 0,0 0 0 0 0,0 0 0 0 0,0-1 0 0 0,1 1-1 0 0,-1 0 1 0 0,1 0 0 0 0,0 0 0 0 0,-1 0 0 0 0,2 0 0 0 0,-1 0 0 0 0,0 0 0 0 0,0 0 0 0 0,1 0 0 0 0,0 0 0 0 0,-1 0 0 0 0,1 0 0 0 0,0-1 0 0 0,1 1 0 0 0,-1 0 0 0 0,0-1-1 0 0,1 1 1 0 0,-1 0 0 0 0,1-1 0 0 0,0 0 0 0 0,0 1 0 0 0,0-1 0 0 0,0 0 0 0 0,0 0 0 0 0,1 0 0 0 0,-1 0 0 0 0,0-1 0 0 0,1 1 0 0 0,0-1 0 0 0,-1 1 0 0 0,1-1-1 0 0,1 1 11 0 0,8-2 45 0 0,1-1-1 0 0,-1 0 1 0 0,0 0-1 0 0,0-1 0 0 0,1 0 1 0 0,-1-1-1 0 0,-1-1 0 0 0,1 0 1 0 0,-1-1-1 0 0,1 0 0 0 0,-1 0 1 0 0,-1-1-1 0 0,1-1 0 0 0,-1 0 1 0 0,0 0-1 0 0,0-1 0 0 0,-1 0 1 0 0,8-9-45 0 0,-4 6 23 0 0,57-62 319 0 0,-60 61-333 0 0,0 0 1 0 0,0 1-1 0 0,1 0 0 0 0,0 0 1 0 0,1 2-1 0 0,0-1 1 0 0,0 1-1 0 0,11-5-9 0 0,-22 13-5 0 0,0 1-1 0 0,0-1 0 0 0,-1 1 1 0 0,1 0-1 0 0,0-1 1 0 0,0 1-1 0 0,0 0 0 0 0,0-1 1 0 0,-1 1-1 0 0,1 0 0 0 0,0 0 1 0 0,0 0-1 0 0,0 0 0 0 0,0 0 1 0 0,0 0-1 0 0,0 0 1 0 0,0 0-1 0 0,0 0 0 0 0,-1 0 1 0 0,1 0-1 0 0,0 1 0 0 0,0-1 1 0 0,0 0-1 0 0,0 1 0 0 0,0-1 1 0 0,-1 0-1 0 0,1 1 1 0 0,0-1-1 0 0,0 1 0 0 0,-1-1 1 0 0,1 1-1 0 0,0 0 0 0 0,-1-1 1 0 0,1 1-1 0 0,-1 0 0 0 0,1-1 1 0 0,-1 1-1 0 0,1 0 1 0 0,-1 0-1 0 0,1 0 0 0 0,-1-1 1 0 0,1 1-1 0 0,-1 0 0 0 0,0 0 1 0 0,0 0-1 0 0,0 0 0 0 0,1 0 1 0 0,-1 0 5 0 0,1 53-52 0 0,-2-40 46 0 0,1 0-5 0 0,-1-7 6 0 0,0-1-1 0 0,0 1 0 0 0,1-1 1 0 0,0 1-1 0 0,0-1 0 0 0,0 1 1 0 0,1-1-1 0 0,0 0 0 0 0,0 1 1 0 0,1-1-1 0 0,0 0 1 0 0,0 1-1 0 0,0-1 0 0 0,1 0 1 0 0,0 0-1 0 0,0-1 0 0 0,0 1 1 0 0,1-1-1 0 0,-1 0 0 0 0,2 1 1 0 0,-1-2-1 0 0,0 1 1 0 0,1 0-1 0 0,0-1 0 0 0,1 1 6 0 0,0-4 23 0 0,1 1-1 0 0,0-1 0 0 0,0 1 0 0 0,0-2 0 0 0,0 1 1 0 0,0-1-1 0 0,0 0 0 0 0,0-1 0 0 0,0 1 1 0 0,0-2-1 0 0,-1 1 0 0 0,8-2-22 0 0,7-6 121 0 0,0-1 0 0 0,-1-1 0 0 0,0 0 1 0 0,-1-1-1 0 0,0-1 0 0 0,16-15-121 0 0,-10 4 144 0 0,-1-1 0 0 0,-1 0 0 0 0,-1-2 0 0 0,-2 0 0 0 0,-1-2 0 0 0,0 0 0 0 0,-3-1 0 0 0,0-1 0 0 0,-1-3-144 0 0,-1 3-6 0 0,-2-1 0 0 0,0 0-1 0 0,-3 0 1 0 0,-1-1 0 0 0,-1 0-1 0 0,-2-1 1 0 0,-1 1 0 0 0,-1-1-1 0 0,-3 0 1 0 0,0 0 0 0 0,-4-19 6 0 0,3 42-4 0 0,-1 1 1 0 0,0 0-1 0 0,0 0 0 0 0,-1-1 1 0 0,-1 2-1 0 0,0-1 1 0 0,0 0-1 0 0,0 1 1 0 0,-2 0-1 0 0,1 0 0 0 0,-1 0 1 0 0,0 1-1 0 0,-1-1 1 0 0,0 2-1 0 0,0-1 0 0 0,-7-5 4 0 0,13 12-5 0 0,0 0-1 0 0,-1 0 0 0 0,1 0 1 0 0,-1 0-1 0 0,1 1 1 0 0,-1-1-1 0 0,1 0 0 0 0,-1 1 1 0 0,1-1-1 0 0,-1 1 0 0 0,0-1 1 0 0,0 1-1 0 0,1 0 0 0 0,-1 0 1 0 0,0-1-1 0 0,1 1 1 0 0,-1 0-1 0 0,0 1 0 0 0,0-1 1 0 0,1 0-1 0 0,-1 0 0 0 0,0 1 1 0 0,1-1-1 0 0,-1 1 0 0 0,0 0 1 0 0,1-1-1 0 0,-1 1 0 0 0,1 0 1 0 0,-1 0-1 0 0,1 0 1 0 0,0 0-1 0 0,-1 0 0 0 0,1 0 1 0 0,0 0-1 0 0,0 1 0 0 0,-1-1 1 0 0,1 0-1 0 0,0 1 0 0 0,0-1 1 0 0,1 1-1 0 0,-1-1 0 0 0,0 1 1 0 0,0-1-1 0 0,1 1 1 0 0,-1 0-1 0 0,1-1 6 0 0,-17 82-51 0 0,28 89 152 0 0,50 199 86 0 0,-17-79-213 0 0,-32-190-334 0 0,-11-101 238 0 0,-1-1-24 0 0,0 0-28 0 0,0 0-24 0 0,0 0-14 0 0,0 0-29 0 0,0 0-49 0 0,0-15-1321 0 0,-2-35-2993 0 0,0 17-3056 0 0,2 24-1253 0 0</inkml:trace>
  <inkml:trace contextRef="#ctx0" brushRef="#br0" timeOffset="-728.527">5449 534 3001 0 0,'0'0'3687'0'0,"0"0"-1104"0"0,0 0-436 0 0,0 0-58 0 0,0 0-114 0 0,0 0-271 0 0,0 0-333 0 0,0 0-316 0 0,0 0-232 0 0,0 0-124 0 0,0 0-86 0 0,0 0-50 0 0,0 0-1 0 0,14-3 1201 0 0,199-27 1730 0 0,-99 8-3070 0 0,17 8-1556 0 0,-126 24-3613 0 0,-5-6 310 0 0,0 0-7615 0 0</inkml:trace>
  <inkml:trace contextRef="#ctx0" brushRef="#br0" timeOffset="-479.911">6097 660 9010 0 0,'0'0'1387'0'0,"0"0"-568"0"0,0 0-284 0 0,0 0-101 0 0,0 0-92 0 0,0 0-85 0 0,0 0-102 0 0,5 33-95 0 0,14 102-75 0 0,3-46-1218 0 0,-22-89 1227 0 0,7 11-1731 0 0,-1-11-4253 0 0,-4 0 1972 0 0</inkml:trace>
  <inkml:trace contextRef="#ctx0" brushRef="#br0" timeOffset="-310.481">6136 347 14971 0 0,'0'0'3505'0'0,"0"0"-1921"0"0,0 0-624 0 0,0 0-295 0 0,0 0-169 0 0,0 0-216 0 0,0 0-208 0 0,0 0-120 0 0,0 0-64 0 0,0 0-64 0 0,0 0-184 0 0,0 0-441 0 0,0 0-1031 0 0,0 0-3601 0 0,22 29-7138 0 0</inkml:trace>
  <inkml:trace contextRef="#ctx0" brushRef="#br0" timeOffset="26840.049">356 2486 2208 0 0,'0'0'4960'0'0,"0"0"-2834"0"0,0 0-1138 0 0,0 0-154 0 0,0 0 223 0 0,0 0 262 0 0,0 0 52 0 0,0 0-205 0 0,0 0-367 0 0,0 0-287 0 0,0 0-156 0 0,-3 13-81 0 0,-28 95 233 0 0,-105 121-1259 0 0,129-216 220 0 0,0-1-1139 0 0,2-5-2836 0 0,4-6-479 0 0,1-1-1051 0 0</inkml:trace>
  <inkml:trace contextRef="#ctx0" brushRef="#br0" timeOffset="27245.971">1153 1819 0 0 0,'0'0'2538'0'0,"0"0"715"0"0,0 0 215 0 0,0 0-556 0 0,0 0-971 0 0,0 0-774 0 0,0 0-428 0 0,0 0-159 0 0,0 0 23 0 0,0 0 40 0 0,-4 13 29 0 0,-33 100 1672 0 0,30-87-1877 0 0,1 0-1 0 0,1 1 1 0 0,2-1-1 0 0,0 1 1 0 0,2 0-1 0 0,1-1 1 0 0,2 19-467 0 0,-1 12 303 0 0,-1 28-18 0 0,-4 0 0 0 0,-3-1 0 0 0,-4 1-285 0 0,-29 117 105 0 0,34-170-77 0 0,1-3-199 0 0,5-39-5778 0 0,3-8 1739 0 0,1 0-5146 0 0,-4 10 3625 0 0</inkml:trace>
  <inkml:trace contextRef="#ctx0" brushRef="#br0" timeOffset="27907.116">645 2309 6761 0 0,'0'0'1237'0'0,"0"0"-349"0"0,0 0 184 0 0,0 0 380 0 0,0 0 175 0 0,0 0 4 0 0,0 0-160 0 0,0 0-228 0 0,35-2-230 0 0,115-9-227 0 0,-17-19 531 0 0,-103 18-1079 0 0,46-16 32 0 0,-2-4 0 0 0,-1-3 0 0 0,0-4-270 0 0,-48 24-370 0 0,0-1-1 0 0,-1-2 1 0 0,-1 0 0 0 0,-1-2-1 0 0,-1 0 1 0 0,6-8 370 0 0,-17 16-1069 0 0,0 0-1 0 0,-1-1 0 0 0,-1 0 1 0 0,0 0-1 0 0,-1 0 1 0 0,0-1-1 0 0,4-14 1070 0 0,-9 11-725 0 0,-2 16 1035 0 0,0 1 127 0 0,0 0 41 0 0,0 0-34 0 0,0 20 1077 0 0,-31 184 3206 0 0,10 12-1849 0 0,7 80-2878 0 0,14-295 8 0 0,-1 0-1 0 0,1 0 0 0 0,0 0 0 0 0,-1 0 1 0 0,1 0-1 0 0,0 1 0 0 0,0-1 0 0 0,0 0 0 0 0,0 0 1 0 0,0 0-1 0 0,0 1 0 0 0,0-1 0 0 0,0 0 1 0 0,1 0-1 0 0,-1 0 0 0 0,0 0 0 0 0,1 0 1 0 0,-1 0-1 0 0,1 1 0 0 0,-1-1 0 0 0,1 0 1 0 0,0 0-1 0 0,-1 0 0 0 0,1-1 0 0 0,0 1 0 0 0,0 0 1 0 0,-1 0-1 0 0,1 0 0 0 0,0 0 0 0 0,0-1 1 0 0,0 1-1 0 0,0 0 0 0 0,0-1 0 0 0,0 1 1 0 0,0-1-1 0 0,0 1 0 0 0,1-1 0 0 0,-1 0 0 0 0,0 1 1 0 0,0-1-1 0 0,0 0 0 0 0,0 0 0 0 0,0 0 1 0 0,1 0-1 0 0,-1 0 0 0 0,0 0 0 0 0,0 0 1 0 0,0 0-1 0 0,1 0 0 0 0,-1-1 0 0 0,0 1 1 0 0,0 0-1 0 0,0-1 0 0 0,0 1 0 0 0,1-1-7 0 0,61-40 563 0 0,-54 34-554 0 0,188-159 118 0 0,-174 150-152 0 0,-18 11 11 0 0,1 0 1 0 0,1 0-1 0 0,-1 1 0 0 0,1 0 0 0 0,0 0 0 0 0,0 1 1 0 0,0 0-1 0 0,0 0 0 0 0,0 0 0 0 0,1 1 1 0 0,-1 0-1 0 0,1 0 0 0 0,0 1 0 0 0,0 0 14 0 0,-6 2 3 0 0,0 1-1 0 0,0-1 1 0 0,0 0-1 0 0,-1 1 1 0 0,1-1-1 0 0,-1 1 0 0 0,1-1 1 0 0,-1 1-1 0 0,0 0 1 0 0,1 0-1 0 0,-1 0 1 0 0,0-1-1 0 0,0 1 1 0 0,0 0-1 0 0,-1 0 1 0 0,1 0-1 0 0,0 1 1 0 0,-1-1-1 0 0,1 0 1 0 0,-1 0-1 0 0,0 0 0 0 0,0 0 1 0 0,0 0-1 0 0,0 1 1 0 0,0-1-1 0 0,0 0 1 0 0,0 0-1 0 0,-1 0 1 0 0,1 0-1 0 0,-1 0 1 0 0,0 1-3 0 0,1 6 45 0 0,-22 212 567 0 0,23-219-633 0 0,-1 1 0 0 0,1-1 1 0 0,0 0-1 0 0,-1 0 1 0 0,1 0-1 0 0,0 0 0 0 0,1 0 1 0 0,-1 0-1 0 0,0 0 0 0 0,1 0 1 0 0,-1-1-1 0 0,1 1 0 0 0,-1 0 1 0 0,1-1-1 0 0,0 1 1 0 0,-1-1-1 0 0,1 1 0 0 0,0-1 1 0 0,0 0-1 0 0,0 0 0 0 0,0 0 1 0 0,0 0-1 0 0,0 0 1 0 0,1-1-1 0 0,-1 1 0 0 0,0-1 1 0 0,0 1-1 0 0,1-1 0 0 0,-1 0 1 0 0,0 0-1 0 0,0 1 0 0 0,1-2 1 0 0,-1 1-1 0 0,0 0 1 0 0,0 0-1 0 0,1-1 0 0 0,-1 1 1 0 0,2-2 20 0 0,28-18-5175 0 0,-27 13-627 0 0,2 2-5325 0 0</inkml:trace>
  <inkml:trace contextRef="#ctx0" brushRef="#br0" timeOffset="28267.148">2169 2589 1112 0 0,'0'0'3365'0'0,"0"0"-172"0"0,0 0-317 0 0,0 0-319 0 0,0 0-385 0 0,0 0-385 0 0,0 0-365 0 0,0 0-320 0 0,35-7-229 0 0,111-22-185 0 0,-61-6 328 0 0,-76 30-922 0 0,-1 0-1 0 0,0-1 1 0 0,0 0 0 0 0,-1 0-1 0 0,0-1 1 0 0,0 0-1 0 0,0 0 1 0 0,-1-1-1 0 0,0 0 1 0 0,0 0-1 0 0,-1 0 1 0 0,0-1-1 0 0,0 1 1 0 0,-1-1-1 0 0,0 0 1 0 0,-1-1-1 0 0,0 1 1 0 0,-1-1-1 0 0,0 1 1 0 0,0-1-1 0 0,-1 0 1 0 0,0 0 0 0 0,0-4-94 0 0,-3 11-3 0 0,0-1 0 0 0,0 1 0 0 0,0-1-1 0 0,0 1 1 0 0,0 0 0 0 0,0 0 0 0 0,-1 0 0 0 0,0 0 0 0 0,1 1 0 0 0,-1-1 0 0 0,0 1 0 0 0,0 0 0 0 0,-1-1 0 0 0,1 1 0 0 0,0 1 0 0 0,-1-1 0 0 0,1 0 0 0 0,-1 1 0 0 0,0 0 0 0 0,1 0 0 0 0,-1 0 0 0 0,0 0 0 0 0,0 0 0 0 0,1 1 0 0 0,-1 0 0 0 0,0 0 0 0 0,0 0 0 0 0,0 0 0 0 0,0 0 0 0 0,0 1 0 0 0,1 0 0 0 0,-1 0 0 0 0,0 0 0 0 0,1 0 0 0 0,-1 0 0 0 0,0 1 0 0 0,1 0 0 0 0,0-1 0 0 0,-2 2 3 0 0,-12 8-41 0 0,0 1 0 0 0,1 0-1 0 0,1 1 1 0 0,0 1 0 0 0,1 0 0 0 0,0 1-1 0 0,1 0 1 0 0,1 1 0 0 0,1 1 0 0 0,0 0-1 0 0,1 0 1 0 0,1 1 0 0 0,0 1 0 0 0,1-1-1 0 0,1 4 42 0 0,3-13-37 0 0,0 0-1 0 0,1 1 0 0 0,1-1 1 0 0,-1 1-1 0 0,2 0 0 0 0,-1-1 1 0 0,1 1-1 0 0,1 0 0 0 0,0 0 1 0 0,0 0-1 0 0,1 0 0 0 0,0 2 38 0 0,2-8-29 0 0,0-1 0 0 0,-1 1 0 0 0,1-1 0 0 0,0 0 0 0 0,1 0 0 0 0,-1 0-1 0 0,1-1 1 0 0,-1 1 0 0 0,1-1 0 0 0,0 1 0 0 0,-1-1 0 0 0,1-1 0 0 0,0 1 0 0 0,1 0 0 0 0,-1-1-1 0 0,0 0 1 0 0,0 0 0 0 0,1 0 0 0 0,-1-1 0 0 0,0 1 0 0 0,1-1 0 0 0,-1 0 0 0 0,0 0-1 0 0,1-1 1 0 0,-1 1 0 0 0,0-1 0 0 0,3 0 29 0 0,5 0-177 0 0,126-20-3069 0 0,-82-2-7409 0 0,-42 16 2393 0 0</inkml:trace>
  <inkml:trace contextRef="#ctx0" brushRef="#br0" timeOffset="28663.375">2666 2670 7202 0 0,'0'0'1820'0'0,"0"0"-477"0"0,0 0-5 0 0,0 0 221 0 0,0 0 158 0 0,0 0 32 0 0,0 0-154 0 0,0 0-268 0 0,0 0-253 0 0,0 0-193 0 0,0 0-151 0 0,0 0-115 0 0,21-11-67 0 0,67-36-92 0 0,-14-21 522 0 0,67-122-237 0 0,-141 189-750 0 0,0 1 0 0 0,1-1 0 0 0,-1 1 0 0 0,0-1 0 0 0,1 1 0 0 0,-1 0 0 0 0,0-1-1 0 0,1 1 1 0 0,-1-1 0 0 0,1 1 0 0 0,-1 0 0 0 0,1-1 0 0 0,-1 1 0 0 0,0 0 0 0 0,1-1-1 0 0,-1 1 1 0 0,1 0 0 0 0,0 0 0 0 0,-1 0 0 0 0,1-1 0 0 0,-1 1 0 0 0,1 0 0 0 0,-1 0-1 0 0,1 0 1 0 0,-1 0 0 0 0,1 0 0 0 0,0 0 0 0 0,-1 0 0 0 0,1 0 0 0 0,-1 0 0 0 0,1 0-1 0 0,-1 1 1 0 0,1-1 0 0 0,-1 0 0 0 0,1 0 0 0 0,-1 0 0 0 0,1 1 0 0 0,-1-1-1 0 0,1 0 1 0 0,-1 0 0 0 0,1 1 0 0 0,-1-1 0 0 0,1 0 0 0 0,-1 1 0 0 0,0-1 0 0 0,1 1-1 0 0,-1-1 1 0 0,0 1 0 0 0,1-1 0 0 0,-1 1 0 0 0,0-1 0 0 0,1 1 0 0 0,-1-1 0 0 0,0 1-1 0 0,0-1 1 0 0,0 1 0 0 0,0-1 0 0 0,1 1 0 0 0,-1-1 0 0 0,0 1 0 0 0,0-1 0 0 0,0 1-1 0 0,0 0 1 0 0,0-1 0 0 0,0 1 0 0 0,0-1 0 0 0,-1 1 9 0 0,3 46-122 0 0,-2-41 106 0 0,0 11-4 0 0,-2-12 18 0 0,1 0 1 0 0,1 0-1 0 0,-1 0 0 0 0,1 1 0 0 0,0-1 1 0 0,0 0-1 0 0,0 0 0 0 0,1 1 0 0 0,0-1 0 0 0,0 0 1 0 0,0 0-1 0 0,1 0 0 0 0,-1 0 0 0 0,1 0 1 0 0,0 0-1 0 0,1 0 0 0 0,-1-1 0 0 0,1 1 1 0 0,0-1-1 0 0,0 0 0 0 0,1 0 0 0 0,-1 0 0 0 0,1 0 1 0 0,0 0-1 0 0,0-1 0 0 0,0 0 0 0 0,0 0 1 0 0,4 2 1 0 0,1-2 52 0 0,0-1 1 0 0,0 0 0 0 0,1 0 0 0 0,-1-1 0 0 0,1 0 0 0 0,-1-1-1 0 0,1 0 1 0 0,-1 0 0 0 0,1-1 0 0 0,-1 0 0 0 0,0-1 0 0 0,1 0-1 0 0,-1-1 1 0 0,0 0 0 0 0,0 0 0 0 0,0-1 0 0 0,-1 0 0 0 0,1 0-1 0 0,-1-1 1 0 0,0 0 0 0 0,0-1 0 0 0,-1 0 0 0 0,1 0-1 0 0,-1 0 1 0 0,-1-1 0 0 0,1 0 0 0 0,-1 0 0 0 0,0-1 0 0 0,-1 0-1 0 0,0 0 1 0 0,0 0 0 0 0,-1-1 0 0 0,0 1 0 0 0,0-1 0 0 0,-1 0-1 0 0,0-3-52 0 0,18-71 46 0 0,-16 56-2572 0 0,1 2-3936 0 0,-5 20-5479 0 0</inkml:trace>
  <inkml:trace contextRef="#ctx0" brushRef="#br0" timeOffset="30919.037">4050 2269 3129 0 0,'0'0'1675'0'0,"0"0"-324"0"0,0 0-116 0 0,0 0 78 0 0,0 0 77 0 0,0 0 6 0 0,0 0-81 0 0,0 0-96 0 0,0 0-117 0 0,0 0-133 0 0,0 0-131 0 0,17-5-124 0 0,51-14-56 0 0,28-27 1494 0 0,45-51-85 0 0,-76 25-945 0 0,-56 175-86 0 0,6 191-684 0 0,7-100-269 0 0,11-27-12 0 0,-23-154 453 0 0,-3-50 175 0 0,-5 26-799 0 0,64-238 233 0 0,-26 121-211 0 0,5 2 0 0 0,5 2 1 0 0,10-4 77 0 0,-35 97-1378 0 0,-5 68-5245 0 0,-17-23-445 0 0,-1-3-4073 0 0</inkml:trace>
  <inkml:trace contextRef="#ctx0" brushRef="#br0" timeOffset="31593.878">4895 2475 8010 0 0,'0'0'2458'0'0,"0"0"-626"0"0,0 0-368 0 0,0 0-98 0 0,0 0-104 0 0,0 0-162 0 0,0 0-192 0 0,0 0-208 0 0,0 0-184 0 0,0 0-133 0 0,0 0-119 0 0,0 0-83 0 0,0 0-50 0 0,-22 35-32 0 0,-71 111-17 0 0,53-69 53 0 0,-3 43 220 0 0,126-237 2047 0 0,-35 47-2308 0 0,2 3 0 0 0,4 1 0 0 0,15-10-94 0 0,-56 62 2 0 0,28-17-138 0 0,-33 58 36 0 0,-4 164 85 0 0,12-26-5 0 0,1-96 9 0 0,-17-68 27 0 0,0-1 32 0 0,0 0 34 0 0,0 0 38 0 0,0 0 30 0 0,0 0-12 0 0,-11-15 62 0 0,-151-154-123 0 0,129 134-158 0 0,-33-29-3292 0 0,62 59-357 0 0,2 3-2281 0 0,0 1-5275 0 0</inkml:trace>
  <inkml:trace contextRef="#ctx0" brushRef="#br0" timeOffset="32012.157">5466 2593 0 0 0,'0'0'1162'0'0,"0"0"-30"0"0,0 0 181 0 0,0 0 386 0 0,0 0 262 0 0,0 0 91 0 0,0 0-106 0 0,0 0-264 0 0,0 0-293 0 0,0 0-302 0 0,0 0-300 0 0,0 0-239 0 0,0 0-140 0 0,-3 19-82 0 0,-10 63-56 0 0,-27 30 559 0 0,29-90-756 0 0,-4 1-62 0 0,-3 7-247 0 0,13-10-3851 0 0,5-19 1380 0 0,0-1-2066 0 0,0 0-2099 0 0</inkml:trace>
  <inkml:trace contextRef="#ctx0" brushRef="#br0" timeOffset="35800.155">5880 2158 0 0 0,'0'0'315'0'0,"0"0"529"0"0,0 0 157 0 0,0 0-16 0 0,0 0-97 0 0,-2 6-15 0 0,1-1-440 0 0,-5 16 3 0 0,4-2 3778 0 0,2-18-3301 0 0,40 6 5658 0 0,-28-8-6379 0 0,-1-1 0 0 0,0 0 1 0 0,0-1-1 0 0,0-1 0 0 0,-1 1 0 0 0,1-2 0 0 0,-1 1 0 0 0,0-1 1 0 0,0-1-1 0 0,0 0 0 0 0,-1 0 0 0 0,0-1 0 0 0,0 0 0 0 0,-1-1 1 0 0,0 0-1 0 0,0 0 0 0 0,-1 0 0 0 0,0-1 0 0 0,0-1 1 0 0,-1 1-193 0 0,15-28 644 0 0,-21 37-539 0 0,0 0-24 0 0,0 0-46 0 0,0 0-38 0 0,0 0-21 0 0,0 0-36 0 0,0 15-42 0 0,0 536 1026 0 0,0-535-921 0 0,1-1 0 0 0,0 1-1 0 0,0 0 1 0 0,2-1 0 0 0,0 0 0 0 0,1 1 0 0 0,0-1-1 0 0,1-1 1 0 0,1 1 0 0 0,1 1-3 0 0,-6-15 20 0 0,0-1 0 0 0,0 1 1 0 0,0-1-1 0 0,0 1 0 0 0,0-1 0 0 0,0 1 1 0 0,0-1-1 0 0,0 0 0 0 0,0 1 0 0 0,0-1 1 0 0,0 0-1 0 0,0 0 0 0 0,0 0 0 0 0,0 0 1 0 0,0 0-1 0 0,0 0 0 0 0,0 0 0 0 0,0 0 1 0 0,0 0-1 0 0,0 0 0 0 0,0 0 0 0 0,0-1 1 0 0,0 1-1 0 0,0 0 0 0 0,0-1 0 0 0,0 1 1 0 0,0-1-1 0 0,0 1 0 0 0,0-1 1 0 0,0 0-1 0 0,0 1 0 0 0,-1-1 0 0 0,1 0 1 0 0,0 0-1 0 0,0 1 0 0 0,-1-1 0 0 0,1 0 1 0 0,-1 0-1 0 0,1 0 0 0 0,-1 0 0 0 0,1 0 1 0 0,-1 0-1 0 0,1 0 0 0 0,-1 0 0 0 0,0 0 1 0 0,1 0-1 0 0,-1 0 0 0 0,0 0 0 0 0,0 0 1 0 0,0 0-1 0 0,0 0 0 0 0,0 0 0 0 0,0 0 1 0 0,0 0-1 0 0,0 0 0 0 0,-1 0 0 0 0,1-1-20 0 0,1-1-27 0 0,42-155 571 0 0,25-55-468 0 0,-41 140-55 0 0,2 2 0 0 0,4 1 0 0 0,16-22-21 0 0,-12 4 78 0 0,-37 88-102 0 0,0 0-32 0 0,0 0-78 0 0,0 0-136 0 0,0 0-115 0 0,-20 40-4230 0 0,16-23 1517 0 0,4-5-3822 0 0,0-8-2411 0 0</inkml:trace>
  <inkml:trace contextRef="#ctx0" brushRef="#br0" timeOffset="36206.198">6550 2467 7434 0 0,'0'0'2504'0'0,"0"0"-723"0"0,0 0-234 0 0,0 0 64 0 0,0 0-18 0 0,0 0-118 0 0,0 0-288 0 0,0 0-256 0 0,0 0-222 0 0,0 0-183 0 0,0 0-122 0 0,0 0-85 0 0,-9 7-47 0 0,-27 20-12 0 0,33-25-224 0 0,1 1 1 0 0,0 0 0 0 0,0 0-1 0 0,0 0 1 0 0,0 0 0 0 0,1 0-1 0 0,-1 0 1 0 0,1 0-1 0 0,0 1 1 0 0,0-1 0 0 0,0 1-1 0 0,0-1 1 0 0,1 1 0 0 0,-1-1-1 0 0,1 1 1 0 0,0-1 0 0 0,0 1-1 0 0,0-1 1 0 0,1 1-1 0 0,-1-1 1 0 0,1 2-37 0 0,0 10 92 0 0,-1 135 169 0 0,0-87-3056 0 0,9-88-11030 0 0,-7 21 6770 0 0</inkml:trace>
  <inkml:trace contextRef="#ctx0" brushRef="#br0" timeOffset="36643.964">6453 2397 3217 0 0,'0'0'2399'0'0,"0"0"-184"0"0,0 0-140 0 0,0 0-156 0 0,0 0-246 0 0,0 0-346 0 0,0 0-406 0 0,0 0-290 0 0,0 0-123 0 0,0 0-1 0 0,0 0 50 0 0,0 0 14 0 0,0 0-18 0 0,15-6-16 0 0,50-18-20 0 0,21 18 841 0 0,-52 5-897 0 0,-25-1-391 0 0,0 1 1 0 0,0 1 0 0 0,0 0-1 0 0,1 0 1 0 0,-1 1 0 0 0,0 0 0 0 0,-1 0-1 0 0,1 1 1 0 0,0 0 0 0 0,0 1-1 0 0,-1 0 1 0 0,1 0 0 0 0,-1 1 0 0 0,0 0-1 0 0,2 1-70 0 0,-8-2 25 0 0,0 0-1 0 0,-1 1 1 0 0,1-1-1 0 0,-1 0 1 0 0,0 0 0 0 0,1 1-1 0 0,-2-1 1 0 0,1 0-1 0 0,0 1 1 0 0,-1-1-1 0 0,1 1 1 0 0,-1-1-1 0 0,0 1 1 0 0,0-1-1 0 0,-1 1 1 0 0,1-1 0 0 0,-1 1-1 0 0,1-1 1 0 0,-1 0-1 0 0,0 1 1 0 0,0-1-1 0 0,-1 0 1 0 0,1 0-1 0 0,-1 1 1 0 0,0-1-1 0 0,1 0 1 0 0,-1-1 0 0 0,0 1-1 0 0,-1 0 1 0 0,1 0-1 0 0,-1-1 1 0 0,-1 2-25 0 0,-173 158 274 0 0,176-161-277 0 0,0 0 0 0 0,0 0 0 0 0,0 0 0 0 0,0 1 0 0 0,0-1 0 0 0,0 0 0 0 0,1 0-1 0 0,-1 1 1 0 0,0-1 0 0 0,1 0 0 0 0,-1 1 0 0 0,1-1 0 0 0,-1 0 0 0 0,1 1-1 0 0,0-1 1 0 0,-1 1 0 0 0,1-1 0 0 0,0 1 0 0 0,0-1 0 0 0,0 1 0 0 0,0-1 0 0 0,0 1-1 0 0,1-1 1 0 0,-1 1 0 0 0,0-1 0 0 0,1 0 0 0 0,-1 1 0 0 0,1-1 0 0 0,-1 0-1 0 0,1 1 1 0 0,0-1 0 0 0,-1 0 0 0 0,1 1 0 0 0,0-1 0 0 0,0 0 0 0 0,0 0-1 0 0,0 0 1 0 0,0 0 0 0 0,0 0 0 0 0,0 0 0 0 0,1 0 0 0 0,-1 0 0 0 0,0-1 0 0 0,0 1-1 0 0,1 0 1 0 0,-1-1 0 0 0,0 1 0 0 0,1-1 0 0 0,-1 1 0 0 0,1-1 0 0 0,-1 0-1 0 0,1 1 1 0 0,-1-1 0 0 0,1 0 0 0 0,-1 0 0 0 0,1 0 0 0 0,-1 0 3 0 0,50 13-8 0 0,57 28 148 0 0,-107-39-113 0 0,0 1 0 0 0,0 0 0 0 0,0-1 0 0 0,0 1 1 0 0,-1 0-1 0 0,0 0 0 0 0,1 0 0 0 0,-1-1 0 0 0,0 1 1 0 0,0 0-1 0 0,0 0 0 0 0,-1 0 0 0 0,1 0 0 0 0,-1-1 0 0 0,1 1 1 0 0,-1 0-1 0 0,0-1 0 0 0,0 1 0 0 0,0 0 0 0 0,-1-1 0 0 0,1 1 1 0 0,-1-1-1 0 0,1 0 0 0 0,-1 1 0 0 0,0-1 0 0 0,0 0 0 0 0,0 0 1 0 0,0 0-1 0 0,0 0 0 0 0,0 0 0 0 0,0-1 0 0 0,-1 1-27 0 0,-15 16 121 0 0,0-1 0 0 0,-1-1-1 0 0,-1 0 1 0 0,0-2-1 0 0,-2 0 1 0 0,1-1 0 0 0,-20 7-122 0 0,36-17-19 0 0,-1-1-1 0 0,1 0 0 0 0,-1-1 0 0 0,1 1 1 0 0,-1-1-1 0 0,0 0 0 0 0,0-1 0 0 0,0 1 1 0 0,1-1-1 0 0,-1 0 0 0 0,0-1 0 0 0,0 1 1 0 0,0-1-1 0 0,1 0 0 0 0,-1-1 0 0 0,0 0 21 0 0,4 2-119 0 0,0-1-1 0 0,0 0 0 0 0,0 0 1 0 0,0-1-1 0 0,0 1 0 0 0,0 0 1 0 0,1-1-1 0 0,-1 1 0 0 0,0-1 1 0 0,1 1-1 0 0,-1-1 0 0 0,1 0 0 0 0,0 1 1 0 0,-1-1-1 0 0,1 0 0 0 0,0 0 1 0 0,0 0-1 0 0,0 0 0 0 0,1 0 1 0 0,-1 0-1 0 0,0-1 0 0 0,1 1 1 0 0,-1 0-1 0 0,1 0 0 0 0,0 0 0 0 0,0-1 1 0 0,0 1-1 0 0,0-1 120 0 0,0-24-5907 0 0,0 18-2722 0 0</inkml:trace>
  <inkml:trace contextRef="#ctx0" brushRef="#br0" timeOffset="40647.983">7835 2184 0 0 0,'0'0'1475'0'0,"0"0"320"0"0,0 0 155 0 0,0 0-27 0 0,0 0-151 0 0,0 0-227 0 0,0 0-265 0 0,5-3-240 0 0,16-9-233 0 0,-15 9-224 0 0,-25-1 2037 0 0,6 5-2229 0 0,1 0-1 0 0,-1 1 1 0 0,0 1-1 0 0,1 0 1 0 0,0 0-1 0 0,0 1 0 0 0,0 1 1 0 0,0 0-1 0 0,-6 5-390 0 0,-147 74 1466 0 0,164-83-1468 0 0,0-1-1 0 0,0 0 1 0 0,0 1 0 0 0,0-1-1 0 0,0 1 1 0 0,1-1-1 0 0,-1 1 1 0 0,0-1 0 0 0,0 1-1 0 0,1 0 1 0 0,-1-1 0 0 0,0 1-1 0 0,1 0 1 0 0,-1 0 0 0 0,1 0-1 0 0,-1-1 1 0 0,1 1 0 0 0,-1 0-1 0 0,1 0 1 0 0,0 0-1 0 0,-1 0 1 0 0,1 0 0 0 0,0 0-1 0 0,0-1 1 0 0,0 1 0 0 0,-1 0-1 0 0,1 0 1 0 0,0 0 0 0 0,0 0-1 0 0,0 0 1 0 0,1 0-1 0 0,-1 0 1 0 0,0 0 0 0 0,0 0-1 0 0,0 0 1 0 0,1 0 0 0 0,-1 0-1 0 0,0-1 1 0 0,1 1 0 0 0,-1 0-1 0 0,1 0 1 0 0,-1 0 0 0 0,1 0-1 0 0,0-1 1 0 0,-1 1-1 0 0,1 0 1 0 0,0-1 0 0 0,-1 1-1 0 0,1 0 1 0 0,0-1 0 0 0,0 1-1 0 0,0-1 3 0 0,56 20 136 0 0,9-5-29 0 0,-64-15-103 0 0,-1 0 0 0 0,1 0 1 0 0,-1 0-1 0 0,0 1 0 0 0,1-1 0 0 0,-1 1 1 0 0,0-1-1 0 0,1 1 0 0 0,-1-1 0 0 0,0 1 1 0 0,1 0-1 0 0,-1-1 0 0 0,0 1 0 0 0,0 0 1 0 0,0 0-1 0 0,0 0 0 0 0,0 0 0 0 0,0 0 1 0 0,0 0-1 0 0,0 1 0 0 0,0-1 0 0 0,-1 0 0 0 0,1 0 1 0 0,0 1-1 0 0,-1-1 0 0 0,1 0 0 0 0,-1 1 1 0 0,1-1-1 0 0,-1 0 0 0 0,0 1 0 0 0,1-1 1 0 0,-1 1-1 0 0,0-1 0 0 0,0 1 0 0 0,0-1 1 0 0,0 0-1 0 0,0 1 0 0 0,-1-1 0 0 0,1 1 0 0 0,0-1 1 0 0,-1 0-1 0 0,1 1 0 0 0,-1-1 0 0 0,1 1-4 0 0,-36 56 321 0 0,-161 123-115 0 0,188-173-192 0 0,7-6-19 0 0,-1 0 1 0 0,1 0 0 0 0,0-1-1 0 0,0 1 1 0 0,0 0-1 0 0,0 1 1 0 0,1-1 0 0 0,-1 0-1 0 0,1 1 1 0 0,-1-1-1 0 0,1 1 1 0 0,0-1-1 0 0,0 1 1 0 0,0-1 0 0 0,0 1-1 0 0,0 0 1 0 0,0-1-1 0 0,1 1 1 0 0,-1 0 0 0 0,1 0-1 0 0,0 0 1 0 0,0 0-1 0 0,0-1 1 0 0,0 1 0 0 0,1 0-1 0 0,0 2 5 0 0,2-2 15 0 0,0 0 0 0 0,0 0 0 0 0,0 0 0 0 0,0 0 0 0 0,1-1 0 0 0,-1 1 0 0 0,1-1 0 0 0,0 0 0 0 0,0 0 0 0 0,0 0 0 0 0,0-1 0 0 0,0 0 0 0 0,0 1 0 0 0,0-1 0 0 0,0 0 0 0 0,1-1 0 0 0,-1 1 0 0 0,0-1 0 0 0,1 0 0 0 0,-1 0 0 0 0,0 0 0 0 0,3-1-15 0 0,14 0 97 0 0,-1-1 1 0 0,0-1 0 0 0,0 0 0 0 0,0-2 0 0 0,0 0 0 0 0,0-1 0 0 0,4-3-98 0 0,32-57-2914 0 0,-45 40-2783 0 0,-10 19 1200 0 0,0 0-5912 0 0</inkml:trace>
  <inkml:trace contextRef="#ctx0" brushRef="#br0" timeOffset="41202.842">7708 1764 2008 0 0,'0'0'1538'0'0,"0"0"-92"0"0,0 0 137 0 0,0 0 217 0 0,0 0 42 0 0,0 0-146 0 0,0 0-273 0 0,0 0-285 0 0,0 0-203 0 0,0 0-122 0 0,0 0-86 0 0,0 0-82 0 0,-8 21-59 0 0,-27 67-45 0 0,17 25 969 0 0,15 129 353 0 0,6-179-1739 0 0,-3 0 0 0 0,-3 1 1 0 0,-2-1-1 0 0,-3 0 1 0 0,-16 58-125 0 0,4-64-115 0 0,-2-2 1 0 0,-3 0-1 0 0,-16 25 115 0 0,4-10-982 0 0,33-50-1878 0 0,26-17-11194 0 0,-15-7 9578 0 0</inkml:trace>
  <inkml:trace contextRef="#ctx0" brushRef="#br0" timeOffset="41896.433">8032 2158 552 0 0,'0'0'1099'0'0,"0"0"-424"0"0,0 0-260 0 0,0 0 158 0 0,0 0 369 0 0,0 0 390 0 0,0 0 226 0 0,0 0-62 0 0,0 0-212 0 0,0 0-214 0 0,0 0-181 0 0,0 0-115 0 0,0 0-21 0 0,27-7 10 0 0,86-22 24 0 0,-10-20 1463 0 0,-76 31-1630 0 0,-18 12-360 0 0,1 0-1 0 0,-1-1 1 0 0,0 0 0 0 0,-1 0 0 0 0,0-1 0 0 0,0-1-1 0 0,0 1 1 0 0,-1-1 0 0 0,0 0 0 0 0,-1-1-1 0 0,0 1 1 0 0,-1-1 0 0 0,0 0 0 0 0,0-1 0 0 0,2-9-260 0 0,-94 459 1140 0 0,76-380-1168 0 0,3 0 0 0 0,3 1 0 0 0,2-1 0 0 0,3 29 28 0 0,0-83-8 0 0,1-1 0 0 0,0 1 0 0 0,-1-1 0 0 0,2 1 0 0 0,-1-1 0 0 0,0 1 0 0 0,1-1 0 0 0,0 0 0 0 0,0 0 0 0 0,0 0 0 0 0,1 0 0 0 0,-1 0 0 0 0,1 0 0 0 0,0 0 0 0 0,3 2 8 0 0,-4-5-3 0 0,-1-1-3 0 0,0 0 27 0 0,-1 0 30 0 0,11-19 269 0 0,125-309 801 0 0,-81 179-971 0 0,-25 76-40 0 0,-4-2-1 0 0,-3-1 1 0 0,1-25-110 0 0,-18 47 201 0 0,-5 97-2948 0 0,-1-15-268 0 0,1-9-2877 0 0,-1-11-4971 0 0</inkml:trace>
  <inkml:trace contextRef="#ctx0" brushRef="#br0" timeOffset="42368.56">8774 2397 0 0 0,'0'0'529'0'0,"0"0"366"0"0,0 0 268 0 0,0 0 145 0 0,0 0-2 0 0,0 0-128 0 0,0 0-162 0 0,0 0-99 0 0,0 0-54 0 0,0 0-8 0 0,0 0 61 0 0,3 0 101 0 0,16-3 2553 0 0,-19 3-2437 0 0,-5-15 5970 0 0,0 15-7044 0 0,1 1-1 0 0,-1 0 1 0 0,1-1-1 0 0,0 2 0 0 0,0-1 1 0 0,-1 0-1 0 0,1 1 1 0 0,0 0-1 0 0,0 0 1 0 0,0 0-1 0 0,1 0 1 0 0,-1 1-1 0 0,0-1 1 0 0,1 1-1 0 0,0 0 1 0 0,-1 0-1 0 0,1 0 1 0 0,0 0-1 0 0,1 1 1 0 0,-2 1-59 0 0,-2 0 13 0 0,-1 1 1 0 0,1 0 0 0 0,1 1-1 0 0,-1 0 1 0 0,1-1 0 0 0,0 1-1 0 0,1 1 1 0 0,0-1 0 0 0,0 1-1 0 0,0 0 1 0 0,1 0 0 0 0,0 0-1 0 0,1 0 1 0 0,0 0-1 0 0,0 1 1 0 0,1-1 0 0 0,0 1-1 0 0,0-1 1 0 0,1 1 0 0 0,0-1-1 0 0,1 6-13 0 0,2-9 6 0 0,-1-1 0 0 0,2 1 0 0 0,-1-1-1 0 0,0 0 1 0 0,1 0 0 0 0,0 0 0 0 0,-1-1-1 0 0,2 0 1 0 0,-1 1 0 0 0,0-1 0 0 0,1 0-1 0 0,-1-1 1 0 0,1 1 0 0 0,0-1-1 0 0,0 0 1 0 0,0 0 0 0 0,0-1 0 0 0,0 1-1 0 0,0-1 1 0 0,0 0 0 0 0,1-1 0 0 0,-1 1-1 0 0,2-1-5 0 0,17 2 36 0 0,-1 0-1 0 0,1-2 0 0 0,-1 0 1 0 0,1-2-1 0 0,-1 0 0 0 0,1-2 1 0 0,-1-1-1 0 0,17-5-35 0 0,49-29-5937 0 0,-79 34-2649 0 0,1 2-2531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5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88 4441 0 0,'0'0'2382'0'0,"0"0"-887"0"0,0 0-528 0 0,0 0-159 0 0,0 0 4 0 0,0 0 62 0 0,0 0-10 0 0,0 0-111 0 0,0 0-113 0 0,0 0-162 0 0,-11 37-150 0 0,-33 120-101 0 0,14-19 39 0 0,4 1-110 0 0,10-49-68 0 0,-4 0 0 0 0,-24 65-88 0 0,16-92 354 0 0,28-63-82 0 0,17-85 904 0 0,104-257-261 0 0,17-116-355 0 0,-134 439-482 0 0,0 1 148 0 0,-3 25 19 0 0,-4 116 39 0 0,0-71-223 0 0,2 0 0 0 0,2-1 0 0 0,2 1 1 0 0,3-1-1 0 0,7 32-61 0 0,-10-70 14 0 0,0 0 1 0 0,1 0-1 0 0,0 0 0 0 0,1-1 0 0 0,1 0 1 0 0,0 0-1 0 0,0 0 0 0 0,1-1 1 0 0,1 1-1 0 0,0-2 0 0 0,0 1 0 0 0,1-1 1 0 0,0-1-1 0 0,4 3-14 0 0,-10-11 66 0 0,0 1 0 0 0,0-1-1 0 0,0 0 1 0 0,1 1 0 0 0,-1-1 0 0 0,0-1-1 0 0,1 1 1 0 0,-1 0 0 0 0,1-1 0 0 0,-1 0-1 0 0,1 0 1 0 0,-1 0 0 0 0,1 0 0 0 0,-1 0 0 0 0,1-1-1 0 0,-1 0 1 0 0,1 1 0 0 0,-1-1 0 0 0,0-1-1 0 0,1 1 1 0 0,-1 0 0 0 0,0-1 0 0 0,0 0 0 0 0,0 1-1 0 0,0-1 1 0 0,0 0 0 0 0,0-1 0 0 0,-1 1-1 0 0,1 0 1 0 0,-1-1-66 0 0,69-85 1470 0 0,-50 51-1305 0 0,-1-1 0 0 0,-3 0 0 0 0,-1-2 0 0 0,-1 0 0 0 0,-3-1 0 0 0,-1 0-1 0 0,-2-1 1 0 0,-1-7-165 0 0,-6 38-26 0 0,0 0-1 0 0,0 0 1 0 0,-1-1-1 0 0,-1 1 1 0 0,0 0-1 0 0,0-1 1 0 0,-1 1-1 0 0,-1 0 1 0 0,0 0-1 0 0,-2-5 27 0 0,4 15-70 0 0,0 0 0 0 0,0 1 1 0 0,0-1-1 0 0,-1 0 0 0 0,1 1 0 0 0,0-1 0 0 0,-1 0 1 0 0,1 1-1 0 0,-1-1 0 0 0,1 0 0 0 0,-1 1 1 0 0,1-1-1 0 0,-1 1 0 0 0,1-1 0 0 0,-1 1 0 0 0,0-1 1 0 0,1 1-1 0 0,-1 0 0 0 0,1-1 0 0 0,-1 1 1 0 0,0 0-1 0 0,0-1 0 0 0,1 1 0 0 0,-1 0 0 0 0,0 0 1 0 0,0 0-1 0 0,1-1 0 0 0,-1 1 0 0 0,0 0 0 0 0,0 0 1 0 0,1 0-1 0 0,-1 0 0 0 0,0 0 0 0 0,0 0 1 0 0,1 1-1 0 0,-1-1 0 0 0,0 0 0 0 0,1 0 0 0 0,-1 1 1 0 0,0-1-1 0 0,0 0 0 0 0,1 1 0 0 0,-1-1 1 0 0,0 0-1 0 0,1 1 0 0 0,-1 0 70 0 0,-13 16-9666 0 0,11-9-1774 0 0</inkml:trace>
  <inkml:trace contextRef="#ctx0" brushRef="#br0" timeOffset="301.635">1192 387 4913 0 0,'0'0'3643'0'0,"0"0"-1994"0"0,0 0-692 0 0,0 0-4 0 0,0 0 72 0 0,-22 35-2 0 0,-66 110-135 0 0,52-62 130 0 0,35-71-876 0 0,0-8-64 0 0,0 1-1 0 0,0 1 0 0 0,1-1 0 0 0,0 0 0 0 0,-1 0 0 0 0,2 0 1 0 0,-1 0-1 0 0,1 0 0 0 0,-1 0 0 0 0,1 0 0 0 0,1 0 0 0 0,-1 0 1 0 0,1-1-1 0 0,0 1 0 0 0,0 0 0 0 0,0-1 0 0 0,1 1 0 0 0,-1-1 1 0 0,1 0-1 0 0,0 0 0 0 0,0 0 0 0 0,1 0 0 0 0,-1 0 0 0 0,1-1 1 0 0,0 1-1 0 0,0-1 0 0 0,0 0 0 0 0,0-1 0 0 0,1 1 0 0 0,-1-1 1 0 0,1 1-1 0 0,-1-1 0 0 0,1 0 0 0 0,0-1 0 0 0,0 0 0 0 0,2 1-77 0 0,3-1 184 0 0,0 0 0 0 0,0 0 0 0 0,0-1 0 0 0,0-1-1 0 0,0 0 1 0 0,0 0 0 0 0,0-1 0 0 0,0 0 0 0 0,0-1-1 0 0,-1 0 1 0 0,1-1 0 0 0,-1 1 0 0 0,0-2 0 0 0,0 0-1 0 0,0 0 1 0 0,-1 0 0 0 0,1-1 0 0 0,-1 0 0 0 0,-1-1-1 0 0,1 1 1 0 0,-1-2 0 0 0,0 1 0 0 0,-1-1 0 0 0,0 0-1 0 0,0 0 1 0 0,-1-1 0 0 0,0 0 0 0 0,0 0 0 0 0,-1 0-1 0 0,0 0 1 0 0,-1-1 0 0 0,0 1 0 0 0,0-1 0 0 0,-1-1-184 0 0,0 0-3 0 0,-1 0 1 0 0,-1 0 0 0 0,0 0 0 0 0,0 0 0 0 0,-1 0-1 0 0,-1 0 1 0 0,0 0 0 0 0,0 0 0 0 0,-1 1-1 0 0,0-1 1 0 0,-1 1 0 0 0,0 0 0 0 0,-1 0-1 0 0,0 0 1 0 0,0 0 0 0 0,-1 1 0 0 0,0 0-1 0 0,-1 0 1 0 0,0 1 0 0 0,-1-1 0 0 0,1 2-1 0 0,-2-1 1 0 0,-3-2 2 0 0,-37-19-4416 0 0,-8 14-4262 0 0,45 14-3143 0 0</inkml:trace>
  <inkml:trace contextRef="#ctx0" brushRef="#br0" timeOffset="626.124">1825 0 9402 0 0,'0'0'3702'0'0,"0"0"-1784"0"0,0 0-722 0 0,0 0-1 0 0,0 0 71 0 0,0 0-74 0 0,0 0-217 0 0,0 0-284 0 0,0 0-185 0 0,0 0-87 0 0,0 0 8 0 0,0 0-52 0 0,0 0-65 0 0,-1 33-24 0 0,-6 103-77 0 0,6 97 194 0 0,29 7-400 0 0,-7-109-1425 0 0,-22-115-1878 0 0,-13-13-10641 0 0,9-3 8129 0 0</inkml:trace>
  <inkml:trace contextRef="#ctx0" brushRef="#br0" timeOffset="1102.86">1547 383 7954 0 0,'0'0'2563'0'0,"0"0"-971"0"0,0 0-561 0 0,0 0-67 0 0,0 0 51 0 0,0 0-28 0 0,0 0-133 0 0,0 0-169 0 0,0 0-173 0 0,0 0-134 0 0,0 0-101 0 0,34 4-116 0 0,103 14-58 0 0,-38 0-16 0 0,174 26-173 0 0,-257-39 269 0 0,1-2-1 0 0,-1 0 1 0 0,0 0 0 0 0,1-1-1 0 0,0-2 1 0 0,-1 1-1 0 0,1-2 1 0 0,2 0-183 0 0,-11-2 240 0 0,1 0 0 0 0,0 0 0 0 0,-1-1 0 0 0,0 0 0 0 0,0-1 0 0 0,0 0 0 0 0,0 0 0 0 0,-1 0 0 0 0,0-1 0 0 0,0 0 0 0 0,0-1 0 0 0,-1 1 0 0 0,0-1 0 0 0,0-1 0 0 0,-1 1 1 0 0,3-5-241 0 0,-5 9 27 0 0,0-1 0 0 0,0 1 0 0 0,-1-1 0 0 0,1 1 0 0 0,-1-1 0 0 0,0 0 0 0 0,0 0 0 0 0,-1 0 0 0 0,1 0 0 0 0,-1 0 0 0 0,0-1 0 0 0,0 1 1 0 0,0 0-1 0 0,0-1 0 0 0,-1 1 0 0 0,0 0 0 0 0,0-1 0 0 0,0 1 0 0 0,0-1 0 0 0,-1 1 0 0 0,1 0 0 0 0,-1-1 0 0 0,0 1 0 0 0,-1 0 0 0 0,1 0 1 0 0,-1 0-1 0 0,0 0 0 0 0,0 0 0 0 0,0 0 0 0 0,0 0 0 0 0,-1 0 0 0 0,1 1 0 0 0,-1 0 0 0 0,0-1 0 0 0,0 1 0 0 0,0 0 0 0 0,-1 0 0 0 0,1 1 1 0 0,-1-1-1 0 0,0 1 0 0 0,1-1 0 0 0,-1 1 0 0 0,0 0 0 0 0,0 1 0 0 0,0-1 0 0 0,-2 0-27 0 0,-3 1-11 0 0,1 1-1 0 0,-1-1 1 0 0,0 1-1 0 0,0 0 1 0 0,1 1-1 0 0,-1 0 1 0 0,0 1-1 0 0,1-1 0 0 0,0 2 1 0 0,-1-1-1 0 0,1 1 1 0 0,0 0-1 0 0,0 1 1 0 0,0 0-1 0 0,1 0 1 0 0,-1 1-1 0 0,1 0 1 0 0,0 0-1 0 0,0 1 1 0 0,1 0-1 0 0,0 0 1 0 0,0 0-1 0 0,0 1 1 0 0,1 0-1 0 0,0 0 1 0 0,-4 7 11 0 0,-3 7-33 0 0,0 0 0 0 0,1 2 0 0 0,2-1 0 0 0,0 1 0 0 0,1 1 0 0 0,2-1 0 0 0,0 1 0 0 0,-2 24 33 0 0,6-41-5 0 0,0 0 0 0 0,1 0-1 0 0,0 0 1 0 0,1 0 0 0 0,-1 0-1 0 0,1-1 1 0 0,0 1 0 0 0,1 0-1 0 0,0 0 1 0 0,0 0 0 0 0,0 0-1 0 0,1 0 1 0 0,0-1 0 0 0,1 1-1 0 0,-1-1 1 0 0,1 1 0 0 0,0-1-1 0 0,1 0 1 0 0,0 0 0 0 0,-1-1-1 0 0,2 1 1 0 0,-1-1 0 0 0,1 1-1 0 0,0-2 1 0 0,0 1 0 0 0,0 0-1 0 0,1-1 6 0 0,12 5-4 0 0,0-2-1 0 0,0 0 0 0 0,1-1 0 0 0,0-1 0 0 0,0 0 0 0 0,1-2 1 0 0,-1 0-1 0 0,1-1 0 0 0,-1-1 0 0 0,1-1 0 0 0,0-1 0 0 0,5-1 5 0 0,16 2-107 0 0,43-11-713 0 0,-48 3-2101 0 0,-3 1-4394 0 0,-17 3-4501 0 0</inkml:trace>
  <inkml:trace contextRef="#ctx0" brushRef="#br0" timeOffset="4890.204">1 1064 104 0 0,'0'0'1800'0'0,"0"0"-1021"0"0,0 0-139 0 0,0 0 466 0 0,0 0 286 0 0,0 0 193 0 0,33 0 64 0 0,109-1-90 0 0,171-28 4052 0 0,211-70-2094 0 0,-365 69-3112 0 0,1 7 0 0 0,1 6-1 0 0,74 6-404 0 0,-165 11-30 0 0,-1 3 0 0 0,0 3 0 0 0,0 2 0 0 0,17 8 30 0 0,37-1-2548 0 0,-93-26-1917 0 0,-18 4-531 0 0,-3 3-3831 0 0</inkml:trace>
  <inkml:trace contextRef="#ctx0" brushRef="#br0" timeOffset="5367.529">2954 269 5089 0 0,'0'0'2047'0'0,"0"0"-264"0"0,0 0-82 0 0,0 0-34 0 0,0 0-63 0 0,0 0-220 0 0,0 0-306 0 0,0 0-258 0 0,0 0-185 0 0,0 0-124 0 0,0 0-74 0 0,0 0-22 0 0,0 0-47 0 0,-14 13-53 0 0,-39 39-49 0 0,35-22 253 0 0,18-29-491 0 0,0-1-9 0 0,0 0 17 0 0,17-1 921 0 0,47-53 1409 0 0,-80 50 32 0 0,4 4-8829 0 0,9 0-1230 0 0,4 0-3562 0 0</inkml:trace>
  <inkml:trace contextRef="#ctx0" brushRef="#br0" timeOffset="5827.675">2937 637 8874 0 0,'0'0'1407'0'0,"0"0"-292"0"0,0 0 104 0 0,0 0 273 0 0,0 0 152 0 0,0 0-149 0 0,0 0-370 0 0,0 0-375 0 0,0 0-253 0 0,0 0-128 0 0,0 0-60 0 0,0 0-29 0 0,0 0-17 0 0,-3 6 4 0 0,-9 19-18 0 0,12-24-227 0 0,0-1-1 0 0,0 1 0 0 0,1 0 1 0 0,-1 0-1 0 0,0 0 1 0 0,1-1-1 0 0,-1 1 1 0 0,0 0-1 0 0,1 0 0 0 0,-1-1 1 0 0,1 1-1 0 0,-1 0 1 0 0,1-1-1 0 0,0 1 0 0 0,-1 0 1 0 0,1-1-1 0 0,0 1 1 0 0,-1-1-1 0 0,1 1 1 0 0,0-1-1 0 0,0 0 0 0 0,-1 1 1 0 0,1-1-1 0 0,0 0 1 0 0,0 1-1 0 0,0-1 0 0 0,0 0 1 0 0,-1 0-1 0 0,1 0 1 0 0,0 0-1 0 0,0 0 1 0 0,0 0-1 0 0,0 0 0 0 0,0 0 1 0 0,0 0-1 0 0,-1 0 1 0 0,1 0-1 0 0,0 0 1 0 0,0-1-1 0 0,0 1 0 0 0,0 0 1 0 0,-1-1-1 0 0,1 1 1 0 0,0-1-1 0 0,0 1 0 0 0,-1-1 1 0 0,1 1-1 0 0,0-1 1 0 0,-1 1-1 0 0,1-2-21 0 0,13-5 209 0 0,-7 4 944 0 0,-19 10-457 0 0,-51 52-393 0 0,63-59-320 0 0,1 0 0 0 0,-1 0 0 0 0,0 0 0 0 0,0 0 0 0 0,1 0 1 0 0,-1 0-1 0 0,0 1 0 0 0,1-1 0 0 0,-1 0 0 0 0,0 0 0 0 0,0 0 1 0 0,1 0-1 0 0,-1 0 0 0 0,0 0 0 0 0,0 1 0 0 0,1-1 0 0 0,-1 0 1 0 0,0 0-1 0 0,0 0 0 0 0,0 1 0 0 0,1-1 0 0 0,-1 0 0 0 0,0 0 0 0 0,0 0 1 0 0,0 1-1 0 0,0-1 0 0 0,1 0 0 0 0,-1 0 0 0 0,0 1 0 0 0,0-1 1 0 0,0 0-1 0 0,0 1 0 0 0,0-1 0 0 0,0 0 0 0 0,0 0 0 0 0,0 1 1 0 0,0-1-1 0 0,0 0 0 0 0,0 1 0 0 0,0-1 0 0 0,0 0 0 0 0,0 0 1 0 0,0 1-1 0 0,0-1 0 0 0,0 0 0 0 0,0 1 0 0 0,-1-1 0 0 0,1 0 17 0 0,29-11-1705 0 0,-12-2-1874 0 0,-9 6-1815 0 0,0 2-6426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40 4449 0 0,'0'0'2538'0'0,"0"0"-690"0"0,0 0-223 0 0,0 0 127 0 0,0 0 98 0 0,0 0-46 0 0,0 0-226 0 0,0 0-315 0 0,0 0-294 0 0,0 0-230 0 0,0 0-151 0 0,0 0-130 0 0,0 0-66 0 0,-14-8-46 0 0,-49-20-28 0 0,60 27-279 0 0,-1 0 1 0 0,1 1 0 0 0,-1-1-1 0 0,1 1 1 0 0,-1 0-1 0 0,1 0 1 0 0,0 0 0 0 0,-1 0-1 0 0,1 1 1 0 0,-1-1 0 0 0,1 1-1 0 0,-1 0 1 0 0,1 0-1 0 0,0 0 1 0 0,0 0 0 0 0,-1 1-1 0 0,1 0 1 0 0,0-1-1 0 0,-2 2-39 0 0,-6 3 132 0 0,-8 2-52 0 0,1 0 1 0 0,0 0-1 0 0,0 2 1 0 0,1 0-1 0 0,0 2 1 0 0,1-1-1 0 0,0 2 1 0 0,1 0-1 0 0,1 1 0 0 0,0 0 1 0 0,1 2-1 0 0,0-1 1 0 0,1 1-1 0 0,1 1 1 0 0,1 0-1 0 0,0 1 0 0 0,1 0 1 0 0,1 0-1 0 0,-5 18-80 0 0,11-31 2 0 0,1-1 0 0 0,-1 1 0 0 0,1 0 0 0 0,0 0 0 0 0,0 0 0 0 0,1 0 0 0 0,0 0 0 0 0,-1 0 0 0 0,2 0 0 0 0,-1 0 0 0 0,1 0 0 0 0,-1 0 0 0 0,1 0 0 0 0,1 0 0 0 0,-1 0 0 0 0,1 0 0 0 0,0 0 0 0 0,0-1 0 0 0,0 1 0 0 0,0-1 0 0 0,1 1 0 0 0,0-1 0 0 0,0 0 0 0 0,0 0 0 0 0,0 0 0 0 0,1-1 0 0 0,0 1 0 0 0,0-1 0 0 0,-1 0 0 0 0,2 0 0 0 0,-1 0 0 0 0,3 1-2 0 0,7-1 65 0 0,-1 0-1 0 0,1-1 1 0 0,0-1-1 0 0,1 0 1 0 0,-1-1-1 0 0,0 0 1 0 0,0-1 0 0 0,0-1-1 0 0,0 0 1 0 0,0-1-1 0 0,-1-1 1 0 0,1 0-1 0 0,-1 0 1 0 0,0-2-1 0 0,0 1 1 0 0,0-2-1 0 0,-1 0 1 0 0,0 0-1 0 0,0-1 1 0 0,-1-1-1 0 0,0 0 1 0 0,0 0-1 0 0,-1-1 1 0 0,0 0-1 0 0,-1-1 1 0 0,6-9-65 0 0,131-174 248 0 0,-115 146-217 0 0,-31 69-117 0 0,-6 0 93 0 0,1 1-1 0 0,2 0 0 0 0,0 0 0 0 0,1 0 0 0 0,1 1 0 0 0,1-1 0 0 0,1 8-6 0 0,2-22-91 0 0,0 0 1 0 0,1 0-1 0 0,0 0 0 0 0,0 0 1 0 0,0-1-1 0 0,1 0 0 0 0,0 1 1 0 0,0-2-1 0 0,1 1 0 0 0,0-1 1 0 0,0 0-1 0 0,1 0 0 0 0,-1 0 0 0 0,1-1 1 0 0,1 0-1 0 0,-1-1 0 0 0,1 1 1 0 0,-1-2-1 0 0,9 4 91 0 0,30 1-2228 0 0,-16-8-4116 0 0,-28 0 5602 0 0,6 0-9735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5521 0 0,'0'0'6049'0'0,"0"0"-3204"0"0,0 0-1037 0 0,0 0 21 0 0,0 0 25 0 0,0 0-159 0 0,0 0-335 0 0,0 0-384 0 0,0 0-305 0 0,0 0-196 0 0,0 0-147 0 0,0 0-76 0 0,0 0-45 0 0,-10 4-39 0 0,-83 55 292 0 0,88-56-461 0 0,1 1 0 0 0,0 1 1 0 0,0-1-1 0 0,0 1 0 0 0,1-1 1 0 0,-1 1-1 0 0,1 0 1 0 0,0 0-1 0 0,0 1 0 0 0,1-1 1 0 0,0 0-1 0 0,0 1 0 0 0,0 0 1 0 0,0-1-1 0 0,1 1 0 0 0,0 0 1 0 0,0 0-1 0 0,1 0 1 0 0,0 0-1 0 0,0 0 0 0 0,0 0 1 0 0,0 0-1 0 0,2 1 1 0 0,-1-3-2 0 0,0-1-1 0 0,0 0 1 0 0,1 0-1 0 0,0 1 1 0 0,0-1-1 0 0,0-1 1 0 0,0 1-1 0 0,0 0 1 0 0,0 0-1 0 0,1-1 1 0 0,-1 1 0 0 0,1-1-1 0 0,0 0 1 0 0,0 0-1 0 0,-1 0 1 0 0,1 0-1 0 0,1 0 1 0 0,-1-1-1 0 0,0 1 1 0 0,0-1-1 0 0,1 0 1 0 0,-1 0 0 0 0,1 0-1 0 0,-1 0 1 0 0,1-1 2 0 0,95 7-39 0 0,-83-7 2 0 0,61-22-1307 0 0,-48 4-6436 0 0,-20 14-4105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262 406 0 0 0,'0'0'316'0'0,"0"0"782"0"0,0 0 353 0 0,0 0 257 0 0,0 0 206 0 0,0 0 53 0 0,0 0-167 0 0,0 0-222 0 0,0 0-246 0 0,0 0-228 0 0,0 0-185 0 0,10-6-143 0 0,28-16-94 0 0,-37 22-563 0 0,0 0 1 0 0,-1 0-1 0 0,1 1 0 0 0,-1-1 1 0 0,1 0-1 0 0,0 0 0 0 0,-1 0 1 0 0,1 0-1 0 0,-1-1 1 0 0,1 1-1 0 0,0 0 0 0 0,-1 0 1 0 0,1 0-1 0 0,-1 0 0 0 0,1-1 1 0 0,0 1-1 0 0,-1 0 0 0 0,1 0 1 0 0,-1-1-1 0 0,1 1 1 0 0,-1-1-1 0 0,1 1 0 0 0,-1 0 1 0 0,0-1-1 0 0,1 1 0 0 0,-1-1 1 0 0,1 1-1 0 0,-1-1 0 0 0,0 1 1 0 0,1-1-1 0 0,-1 1 1 0 0,0-1-1 0 0,0 1 0 0 0,1-1 1 0 0,-1 0-1 0 0,0 1 0 0 0,0-1 1 0 0,0 1-1 0 0,0-1 0 0 0,0 0 1 0 0,0 1-1 0 0,0-1 1 0 0,0 1-1 0 0,0-1 0 0 0,0 0 1 0 0,0 1-1 0 0,0-1 0 0 0,0 1 1 0 0,0-1-1 0 0,-1 0 0 0 0,1 1 1 0 0,0-1-1 0 0,0 1 1 0 0,-1-1-1 0 0,1 1 0 0 0,-1-1-119 0 0,-13-4-87 0 0,-8 3 142 0 0,0 0 0 0 0,0 1-1 0 0,0 2 1 0 0,0 0 0 0 0,0 1-1 0 0,0 2 1 0 0,0 0 0 0 0,0 1-1 0 0,1 1 1 0 0,0 1 0 0 0,1 1-1 0 0,-5 3-54 0 0,23-10 2 0 0,1-1-1 0 0,-1 1 1 0 0,1 0-1 0 0,0 1 0 0 0,-1-1 1 0 0,1 0-1 0 0,0 0 0 0 0,0 1 1 0 0,-1-1-1 0 0,1 0 1 0 0,0 1-1 0 0,0-1 0 0 0,1 1 1 0 0,-1 0-1 0 0,0-1 0 0 0,0 1 1 0 0,1 0-1 0 0,-1-1 1 0 0,1 1-1 0 0,0 0 0 0 0,-1-1 1 0 0,1 1-1 0 0,0 0 0 0 0,0 0 1 0 0,0 0-1 0 0,0-1 1 0 0,0 1-1 0 0,1 0 0 0 0,-1 0 1 0 0,0-1-1 0 0,1 1 1 0 0,-1 0-1 0 0,1-1 0 0 0,0 1 1 0 0,0 0-1 0 0,-1-1 0 0 0,1 1 1 0 0,0-1-1 0 0,0 1 1 0 0,0-1-1 0 0,1 0 0 0 0,-1 1 1 0 0,0-1-1 0 0,0 0 0 0 0,1 0 1 0 0,-1 0-1 0 0,1 0 1 0 0,-1 0-1 0 0,1 0 0 0 0,-1 0 1 0 0,1-1-1 0 0,0 1 0 0 0,-1 0 1 0 0,1-1-1 0 0,0 1 1 0 0,0-1-1 0 0,-1 0 0 0 0,1 0 1 0 0,0 1-1 0 0,0-1 0 0 0,-1 0 1 0 0,2-1-2 0 0,142 42 153 0 0,-45-26 22 0 0,-99-14-168 0 0,0 0 1 0 0,0 0-1 0 0,-1 0 1 0 0,1 0-1 0 0,0 0 1 0 0,-1 1-1 0 0,1-1 1 0 0,-1 0-1 0 0,1 1 1 0 0,-1-1-1 0 0,0 0 1 0 0,1 1-1 0 0,-1-1 1 0 0,0 0-1 0 0,0 1 1 0 0,0-1-1 0 0,0 0 1 0 0,0 1-1 0 0,0-1 1 0 0,0 1-1 0 0,-1-1 1 0 0,1 0-1 0 0,0 1 1 0 0,-1-1-1 0 0,1 0 1 0 0,-1 0-1 0 0,0 1 1 0 0,1-1-1 0 0,-1 0 1 0 0,0 0-1 0 0,0 0 0 0 0,0 0 1 0 0,1 0-1 0 0,-1 0 1 0 0,0 0-1 0 0,0 0 1 0 0,-1 0-1 0 0,1 0 1 0 0,-1 0-8 0 0,-128 106 317 0 0,-5-3-299 0 0,133-102-17 0 0,1 0-1 0 0,-1 0 1 0 0,0 0 0 0 0,0 0 0 0 0,1 0 0 0 0,-1 0 0 0 0,1 0 0 0 0,0 1 0 0 0,0-1 0 0 0,0 0 0 0 0,0 1-1 0 0,0-1 1 0 0,0 1 0 0 0,1-1 0 0 0,-1 1 0 0 0,1 0 0 0 0,-1-1 0 0 0,1 1 0 0 0,0-1 0 0 0,0 1 0 0 0,0 0-1 0 0,1-1 1 0 0,-1 1 0 0 0,1 0 0 0 0,-1-1 0 0 0,1 1 0 0 0,0-1 0 0 0,0 1 0 0 0,0-1 0 0 0,0 0 0 0 0,0 1-1 0 0,1-1 1 0 0,-1 0 0 0 0,1 0 0 0 0,0 0 0 0 0,-1 0 0 0 0,1 0 0 0 0,0 0 0 0 0,0 0 0 0 0,2 0-1 0 0,8 4 76 0 0,1 0 1 0 0,0-1-1 0 0,0 0 0 0 0,0-1 1 0 0,1-1-1 0 0,0 0 1 0 0,-1-1-1 0 0,1-1 0 0 0,0 0 1 0 0,12 0-77 0 0,-25-1-53 0 0,0 0-1 0 0,0-1 1 0 0,0 1 0 0 0,1 0 0 0 0,-1 0 0 0 0,0 0-1 0 0,0-1 1 0 0,0 1 0 0 0,0-1 0 0 0,1 1 0 0 0,-1-1 0 0 0,0 1-1 0 0,0-1 1 0 0,0 1 0 0 0,0-1 0 0 0,0 0 0 0 0,0 0-1 0 0,-1 0 1 0 0,1 1 0 0 0,0-1 0 0 0,0 0 0 0 0,0 0-1 0 0,-1 0 1 0 0,1 0 0 0 0,-1 0 0 0 0,1 0 0 0 0,0-1-1 0 0,-1 1 1 0 0,0 0 0 0 0,1 0 0 0 0,-1 0 0 0 0,0 0 0 0 0,0-1-1 0 0,1 1 1 0 0,-1-1 53 0 0,1-29-7586 0 0,-2 20 2087 0 0,1 3-5293 0 0</inkml:trace>
  <inkml:trace contextRef="#ctx0" brushRef="#br0" timeOffset="443.292">181 1 5145 0 0,'0'0'1391'0'0,"0"0"-263"0"0,0 0-27 0 0,0 0 227 0 0,0 0 295 0 0,0 0 113 0 0,0 0-78 0 0,0 0-216 0 0,0 0-274 0 0,0 0-189 0 0,0 0-146 0 0,0 0-105 0 0,-1 34-88 0 0,-4 108-55 0 0,15-53 420 0 0,4-18-302 0 0,-4 0 1 0 0,-2 1-1 0 0,-3 23-703 0 0,-19 122 433 0 0,-4 70-339 0 0,27-177-110 0 0,-41-65-142 0 0,25-65-381 0 0,0 4-3448 0 0,4 5-5863 0 0,3 7-727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2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271 248 5945 0 0,'0'0'2354'0'0,"0"0"-435"0"0,0 0-189 0 0,0 0 5 0 0,0 0-68 0 0,0 0-247 0 0,0 0-321 0 0,0 0-280 0 0,0 0-212 0 0,0 0-139 0 0,0 0-99 0 0,0 0-51 0 0,0 0-21 0 0,-20 4-6 0 0,-60 16 1 0 0,76-19-248 0 0,0 0 1 0 0,0 0 0 0 0,0 1-1 0 0,1-1 1 0 0,-1 1-1 0 0,1 0 1 0 0,-1 1 0 0 0,1-1-1 0 0,0 0 1 0 0,0 1-1 0 0,0 0 1 0 0,0 0 0 0 0,0 0-1 0 0,0 0 1 0 0,1 0-1 0 0,0 0 1 0 0,-1 1 0 0 0,1 0-45 0 0,-5 7 132 0 0,-8 10-20 0 0,1-1 0 0 0,1 2 0 0 0,1 0 1 0 0,1 0-1 0 0,1 1 0 0 0,1 1 0 0 0,2-1 0 0 0,-1 6-112 0 0,6-25-23 0 0,1 0-1 0 0,1 0 0 0 0,-1 0 1 0 0,0 0-1 0 0,1 0 0 0 0,0 0 0 0 0,0 0 1 0 0,0 0-1 0 0,1 0 0 0 0,-1 0 1 0 0,1 0-1 0 0,0 0 0 0 0,0 0 1 0 0,0 0-1 0 0,1-1 0 0 0,-1 1 1 0 0,1 0-1 0 0,0-1 0 0 0,0 1 1 0 0,0-1-1 0 0,1 0 0 0 0,-1 1 0 0 0,1-1 1 0 0,0 0-1 0 0,0-1 0 0 0,0 1 1 0 0,0 0-1 0 0,0-1 0 0 0,0 0 1 0 0,1 1-1 0 0,-1-2 0 0 0,1 1 1 0 0,0 0-1 0 0,0-1 0 0 0,-1 1 1 0 0,1-1-1 0 0,0 0 0 0 0,0 0 1 0 0,0-1-1 0 0,0 1 0 0 0,0-1 0 0 0,1 0 24 0 0,2 0-409 0 0,36-3-2978 0 0,-17-8-5381 0 0,-18 3-835 0 0</inkml:trace>
  <inkml:trace contextRef="#ctx0" brushRef="#br0" timeOffset="323.563">540 351 0 0 0,'0'0'1246'0'0,"0"0"717"0"0,0 0 265 0 0,0 0-30 0 0,0 0-196 0 0,0 0-255 0 0,0 0-363 0 0,0 0-346 0 0,-22 31-278 0 0,-66 97-220 0 0,61-71 13 0 0,27-49-439 0 0,0-5-61 0 0,1 0 0 0 0,-1 0 0 0 0,0 0 0 0 0,1-1 0 0 0,0 1 0 0 0,-1 0 1 0 0,1 0-1 0 0,0 0 0 0 0,1-1 0 0 0,-1 1 0 0 0,0 0 0 0 0,1-1 0 0 0,-1 1 0 0 0,1-1 1 0 0,0 1-1 0 0,0-1 0 0 0,0 0 0 0 0,0 0 0 0 0,0 0 0 0 0,1 0 0 0 0,-1 0 1 0 0,1-1-1 0 0,-1 1 0 0 0,1-1 0 0 0,-1 1 0 0 0,1-1 0 0 0,0 0 0 0 0,0 0 0 0 0,-1 0 1 0 0,1-1-1 0 0,0 1 0 0 0,0 0 0 0 0,3-1-53 0 0,97-8 2436 0 0,-92 5-2264 0 0,0 0 0 0 0,-1-1 0 0 0,1-1 0 0 0,-1 1 0 0 0,0-2 0 0 0,0 1 0 0 0,0-1 0 0 0,-1-1 0 0 0,0 0 0 0 0,0 0 1 0 0,-1-1-1 0 0,0 0 0 0 0,0 0 0 0 0,-1-1 0 0 0,0 0 0 0 0,0 0 0 0 0,-1-1 0 0 0,0 1 0 0 0,-1-2 0 0 0,0 1 0 0 0,-1 0 1 0 0,0-1-1 0 0,0 0 0 0 0,-1 0 0 0 0,-1 0 0 0 0,0 0 0 0 0,1-9-172 0 0,-2 17-52 0 0,-1-1 1 0 0,1 1-1 0 0,0 0 0 0 0,-1 0 0 0 0,0 0 1 0 0,0-1-1 0 0,0 1 0 0 0,0 0 1 0 0,-1 0-1 0 0,1 0 0 0 0,-1-1 1 0 0,1 1-1 0 0,-1 0 0 0 0,0 0 0 0 0,-1 0 1 0 0,1 0-1 0 0,0 0 0 0 0,-1 0 1 0 0,0 1-1 0 0,1-1 0 0 0,-1 0 1 0 0,0 1-1 0 0,0-1 0 0 0,-1 1 1 0 0,1 0-1 0 0,0 0 0 0 0,-1 0 0 0 0,0 0 1 0 0,1 0-1 0 0,-1 0 0 0 0,0 1 1 0 0,0-1-1 0 0,0 1 0 0 0,0 0 1 0 0,0 0-1 0 0,0 0 0 0 0,0 0 0 0 0,-1 1 53 0 0,-2-1-627 0 0,-5 1-1257 0 0,4 2-2281 0 0,-2 4-7238 0 0</inkml:trace>
  <inkml:trace contextRef="#ctx0" brushRef="#br0" timeOffset="792.58">921 579 6025 0 0,'0'0'2773'0'0,"0"0"-518"0"0,0 0-251 0 0,0 0-223 0 0,0 0-226 0 0,0 0-218 0 0,0 0-232 0 0,0 0-201 0 0,0 0-149 0 0,0 0-96 0 0,0 0-66 0 0,0 0-42 0 0,0 0-96 0 0,14-30-89 0 0,43-93-86 0 0,-10 43 170 0 0,-42 73-446 0 0,0-1 0 0 0,0 1 0 0 0,1 0 1 0 0,0 1-1 0 0,0-1 0 0 0,1 1 0 0 0,-1 1 1 0 0,2-1-1 0 0,-1 1 0 0 0,0 0 0 0 0,1 0 0 0 0,3 0-4 0 0,-9 5-16 0 0,-1 1-1 0 0,1 0 1 0 0,0-1 0 0 0,-1 1-1 0 0,1 0 1 0 0,0 0-1 0 0,-1 0 1 0 0,0 0-1 0 0,1 0 1 0 0,-1 1-1 0 0,1-1 1 0 0,-1 0-1 0 0,0 1 1 0 0,0-1-1 0 0,0 1 1 0 0,0-1-1 0 0,0 1 1 0 0,0-1-1 0 0,0 1 1 0 0,-1 0-1 0 0,1-1 1 0 0,-1 1-1 0 0,1 0 1 0 0,-1 0-1 0 0,1-1 1 0 0,-1 1 0 0 0,0 0-1 0 0,0 0 1 0 0,0 0-1 0 0,0 0 1 0 0,0-1-1 0 0,0 1 1 0 0,-1 0-1 0 0,1 0 1 0 0,0-1-1 0 0,-1 1 1 0 0,0 0-1 0 0,1 0 1 0 0,-2 1 16 0 0,2 7-2 0 0,0-5 22 0 0,1-1-1 0 0,-1 1 0 0 0,1-1 0 0 0,0 1 1 0 0,1-1-1 0 0,-1 1 0 0 0,1-1 0 0 0,-1 0 0 0 0,2 0 1 0 0,-1 0-1 0 0,0 0 0 0 0,1 0 0 0 0,-1 0 1 0 0,1-1-1 0 0,0 1 0 0 0,0-1 0 0 0,1 0 1 0 0,-1 0-1 0 0,1 0 0 0 0,-1 0 0 0 0,1 0 1 0 0,0-1-1 0 0,0 0 0 0 0,0 0 0 0 0,0 0 1 0 0,1 0-1 0 0,-1-1 0 0 0,1 1-19 0 0,-1-2 9 0 0,-1 0 1 0 0,1-1-1 0 0,-1 1 0 0 0,1-1 1 0 0,-1 1-1 0 0,1-1 1 0 0,-1 0-1 0 0,0-1 0 0 0,1 1 1 0 0,-1 0-1 0 0,0-1 0 0 0,0 0 1 0 0,0 0-1 0 0,0 0 0 0 0,0 0 1 0 0,0 0-1 0 0,-1 0 0 0 0,1-1 1 0 0,-1 0-1 0 0,0 1 0 0 0,0-1 1 0 0,0 0-1 0 0,0 0 1 0 0,0 0-1 0 0,0 0 0 0 0,-1 0 1 0 0,1-2-10 0 0,11-12-3304 0 0,-9 9-2238 0 0,-2 5 618 0 0,0 0-5352 0 0</inkml:trace>
  <inkml:trace contextRef="#ctx0" brushRef="#br0" timeOffset="1248.201">1830 178 2473 0 0,'0'0'3083'0'0,"0"0"-767"0"0,0 0-67 0 0,0 0 182 0 0,0 0 23 0 0,0 0-228 0 0,0 0-478 0 0,0 0-564 0 0,0 0-398 0 0,0 0-243 0 0,0 0-143 0 0,0 0-62 0 0,0 0-32 0 0,-10 2-30 0 0,-90 32 499 0 0,-14 14-148 0 0,147-34-801 0 0,-28-13 186 0 0,0-1 2 0 0,1 0 1 0 0,0 0 0 0 0,-1 0-1 0 0,1 1 1 0 0,-1 0 0 0 0,1 0-1 0 0,-1 0 1 0 0,0 1 0 0 0,1 0 0 0 0,-1 0-1 0 0,0 0 1 0 0,0 1 0 0 0,0 0-1 0 0,0-1 1 0 0,-1 2 0 0 0,1-1-1 0 0,-1 1 1 0 0,0-1 0 0 0,0 1-1 0 0,0 0 1 0 0,0 1 0 0 0,-1-1 0 0 0,1 0-1 0 0,-1 1 1 0 0,-1 0 0 0 0,3 3-15 0 0,-4 2 32 0 0,0 0 0 0 0,0 0 0 0 0,-1 0 0 0 0,0-1 1 0 0,-1 1-1 0 0,0 0 0 0 0,0 0 0 0 0,-1 0 0 0 0,-1-1 0 0 0,0 1 1 0 0,0-1-1 0 0,0 0 0 0 0,-1 1 0 0 0,-1-2 0 0 0,0 1 1 0 0,0 0-1 0 0,0-1 0 0 0,-1 0 0 0 0,0-1 0 0 0,-1 1 1 0 0,0-1-1 0 0,0 0 0 0 0,0-1 0 0 0,-1 1 0 0 0,0-2 1 0 0,0 1-1 0 0,-1-1 0 0 0,0 0 0 0 0,-4 1-32 0 0,-22 5-1240 0 0,37-47-13311 0 0,3 28 4974 0 0</inkml:trace>
  <inkml:trace contextRef="#ctx0" brushRef="#br0" timeOffset="1571.455">2248 1 5017 0 0,'0'0'4200'0'0,"0"0"-1220"0"0,0 0-717 0 0,0 0-374 0 0,0 0-219 0 0,0 0-196 0 0,0 0-192 0 0,0 0-207 0 0,0 0-164 0 0,0 0-132 0 0,0 0-134 0 0,0 36-93 0 0,-3 111-109 0 0,-15-50 151 0 0,13-69-528 0 0,0 0 0 0 0,2 1 0 0 0,2 0 0 0 0,0 0 0 0 0,2-1 0 0 0,1 7-66 0 0,21 31-1502 0 0,-22-62 1375 0 0,-1-4-4836 0 0,0 0-5277 0 0,0 0 902 0 0</inkml:trace>
  <inkml:trace contextRef="#ctx0" brushRef="#br0" timeOffset="1988.879">2042 292 11642 0 0,'0'0'1749'0'0,"0"0"-488"0"0,0 0-83 0 0,0 0 20 0 0,0 0-9 0 0,0 0-67 0 0,0 0-150 0 0,0 0-209 0 0,35-1-211 0 0,111-1-197 0 0,-117 1-356 0 0,63 2 206 0 0,-43 6-2954 0 0,-42-4-1372 0 0,-3-3-5729 0 0</inkml:trace>
  <inkml:trace contextRef="#ctx0" brushRef="#br0" timeOffset="2820.587">1289 318 0 0 0,'0'0'892'0'0,"0"0"268"0"0,0 0 178 0 0,0 0 33 0 0,0 0-60 0 0,0 0-37 0 0,0 4-80 0 0,5 24 1890 0 0,28-27 3689 0 0,-32-1-6454 0 0,0 0 2531 0 0,7-5-2210 0 0,64-152 1474 0 0,-60 113-1853 0 0,-12 44-253 0 0,0 0-2 0 0,0 0-12 0 0,0 0-3 0 0,0 0-7 0 0,0 0-8 0 0,0 0-7 0 0,0 0 1 0 0,0 0 3 0 0,0 0-4 0 0,0 0 3 0 0,0 0 14 0 0,0 0-5 0 0,0 0 12 0 0,0 0 18 0 0,0 0-4 0 0,0 0-14 0 0,0 0-9 0 0,0 0-4 0 0,0 0 9 0 0,0 0 6 0 0,0 0 10 0 0,0 0 1 0 0,0 0-8 0 0,0 0 14 0 0,0 0 6 0 0,-4 22 123 0 0,-27 47-74 0 0,-25 49-46 0 0,47-103 954 0 0,3-6-3744 0 0,4-7-8809 0 0,4-2 370 0 0</inkml:trace>
  <inkml:trace contextRef="#ctx0" brushRef="#br0" timeOffset="5958.187">2675 568 0 0 0,'0'0'248'0'0,"0"0"680"0"0,0 0 507 0 0,0 0 359 0 0,0 0 109 0 0,0 0-201 0 0,0 0-383 0 0,0 0-324 0 0,0 0-146 0 0,0 0 6 0 0,0 0 82 0 0,4 5 5302 0 0,-3-3-5915 0 0,-45 36 743 0 0,38-30-285 0 0,19-18-46 0 0,21-21 329 0 0,-34 30-893 0 0,0 1 15 0 0,0 0 16 0 0,0 0-5 0 0,0 0-15 0 0,-25 15 149 0 0,0 10-1147 0 0,25-25 343 0 0,0 0-224 0 0,0 0-356 0 0,0 0-1030 0 0,0 0-3320 0 0,0 0-5859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56 456 0 0,'0'0'2282'0'0,"0"0"-764"0"0,0 0-261 0 0,0 0 247 0 0,0 0 293 0 0,0 0 85 0 0,0 0-117 0 0,0 0-275 0 0,0 0-252 0 0,0 0-172 0 0,0 0-193 0 0,10-3-167 0 0,87-9 2615 0 0,289-17 776 0 0,-378 29-4277 0 0,12-7-2114 0 0,-20 6 1275 0 0,0 1-481 0 0,0-2-2201 0 0,0 1 1075 0 0,0 1-3296 0 0,0 0-2088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6505 0 0,'0'0'3560'0'0,"0"0"-1650"0"0,0 0-837 0 0,0 0-150 0 0,0 0 129 0 0,0 0 143 0 0,0 0 133 0 0,0 0-27 0 0,0 0-117 0 0,0 0-141 0 0,0 0-186 0 0,0 0-152 0 0,0 0-107 0 0,23 1-71 0 0,114 6 321 0 0,10-14 170 0 0,-110 4-1293 0 0,35-6-665 0 0,-26-3-6187 0 0,-39 6-2060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58 0 0 0,'0'0'1348'0'0,"0"0"567"0"0,0 0 427 0 0,0 0 119 0 0,0 0-199 0 0,0 0-449 0 0,0 0-334 0 0,0 0-205 0 0,0 0-167 0 0,1-8-123 0 0,1-25-111 0 0,-2 32-798 0 0,-1 0 0 0 0,1 0 0 0 0,-1 0 0 0 0,0 0 0 0 0,1 0 0 0 0,-1 0-1 0 0,0 0 1 0 0,0 0 0 0 0,0 1 0 0 0,0-1 0 0 0,0 0 0 0 0,0 0 0 0 0,0 1-1 0 0,0-1 1 0 0,0 1 0 0 0,0-1 0 0 0,0 1 0 0 0,0-1 0 0 0,0 1 0 0 0,-1 0-1 0 0,1-1 1 0 0,0 1 0 0 0,0 0 0 0 0,0 0 0 0 0,-1 0 0 0 0,1 0-1 0 0,0 0 1 0 0,0 0 0 0 0,0 0 0 0 0,-1 1 0 0 0,1-1 0 0 0,0 0-75 0 0,-1 0 181 0 0,-3 0-40 0 0,-11 0 137 0 0,0-1 0 0 0,0 2 1 0 0,0 0-1 0 0,0 1 0 0 0,1 1 1 0 0,-1 0-1 0 0,1 1 0 0 0,-11 5-278 0 0,10-4 61 0 0,-1 1 0 0 0,1 1-1 0 0,1 1 1 0 0,-1 0 0 0 0,1 1 0 0 0,1 1-1 0 0,0 0 1 0 0,0 1 0 0 0,1 0-1 0 0,0 1 1 0 0,1 0 0 0 0,1 1 0 0 0,0 1-1 0 0,0 0 1 0 0,2 0 0 0 0,-1 1-1 0 0,2 0 1 0 0,0 1 0 0 0,-3 9-61 0 0,10-19 14 0 0,0 0 1 0 0,0-1 0 0 0,0 1-1 0 0,1-1 1 0 0,0 1 0 0 0,0 0-1 0 0,0 0 1 0 0,1-1 0 0 0,0 1-1 0 0,0-1 1 0 0,0 1 0 0 0,1-1-1 0 0,0 1 1 0 0,0-1 0 0 0,0 0-1 0 0,0 0 1 0 0,1 0 0 0 0,0 0 0 0 0,0 0-1 0 0,1-1 1 0 0,-1 1 0 0 0,1-1-1 0 0,0 0 1 0 0,0 0 0 0 0,0 0-1 0 0,1-1 1 0 0,-1 1 0 0 0,1-1-1 0 0,0 0 1 0 0,0 0 0 0 0,0-1-1 0 0,0 0 1 0 0,1 0 0 0 0,-1 0-1 0 0,0 0 1 0 0,1-1 0 0 0,4 1-15 0 0,12 1 119 0 0,0 0 0 0 0,0-2 0 0 0,0-1 1 0 0,0 0-1 0 0,0-2 0 0 0,0 0 0 0 0,0-2 0 0 0,0 0 1 0 0,-1-1-1 0 0,0-2 0 0 0,0 0 0 0 0,0-1 1 0 0,-1-1-1 0 0,0-1 0 0 0,-1 0 0 0 0,0-2 1 0 0,-1 0-1 0 0,0-1 0 0 0,-1-1 0 0 0,0-1 1 0 0,-2 0-1 0 0,11-12-119 0 0,2-10 160 0 0,-27 67-395 0 0,-2-14 234 0 0,1-1-1 0 0,1 1 0 0 0,0 0 1 0 0,1-1-1 0 0,0 1 1 0 0,1-1-1 0 0,1 1 1 0 0,0-1-1 0 0,2-1 1 0 0,-1 1-1 0 0,2-1 1 0 0,0 1-1 0 0,0-2 0 0 0,2 1 1 0 0,-1-1-1 0 0,2-1 1 0 0,0 1-1 0 0,0-2 1 0 0,10 9 1 0 0,54 18-1564 0 0,-37-40-8592 0 0,-31-1-1813 0 0</inkml:trace>
  <inkml:trace contextRef="#ctx0" brushRef="#br0" timeOffset="2057.163">1215 142 3945 0 0,'0'0'1595'0'0,"0"0"-332"0"0,0 0 8 0 0,0 0 270 0 0,0 0 216 0 0,0 0 28 0 0,0 0-219 0 0,0 0-282 0 0,0 0-259 0 0,0 0-205 0 0,0 0-117 0 0,22-5-91 0 0,70-18-48 0 0,60 8 1739 0 0,-34 4-1325 0 0,-37 9-226 0 0,-63 3-6018 0 0,0-1-6389 0 0,-18 0 4812 0 0</inkml:trace>
  <inkml:trace contextRef="#ctx0" brushRef="#br0" timeOffset="2329.006">1353 304 6065 0 0,'0'0'1907'0'0,"0"0"-444"0"0,0 0-68 0 0,0 0 280 0 0,0 0 98 0 0,0 0-154 0 0,0 0-296 0 0,0 0-344 0 0,0 0-250 0 0,0 0-210 0 0,33 2-176 0 0,102 5-138 0 0,-5-13-362 0 0,-76-1-1189 0 0,-11 1-5469 0 0,-27 5-3790 0 0</inkml:trace>
  <inkml:trace contextRef="#ctx0" brushRef="#br0" timeOffset="31867.536">925 470 0 0 0,'0'0'1408'0'0,"0"0"158"0"0,0 0 18 0 0,0 0-46 0 0,0 0-34 0 0,0 0-111 0 0,0 0-220 0 0,0 0-238 0 0,0 0-291 0 0,0 0-246 0 0,0 0-168 0 0,1 4 2348 0 0,-3 81 1414 0 0,-62 71-3283 0 0,-46 44-735 0 0,110-200-12 0 0,0 0-6 0 0,0 0-20 0 0,0 0-21 0 0,0 0-7 0 0,19-15 439 0 0,130-194 934 0 0,-14-4-763 0 0,-128 209-519 0 0,-3 15 68 0 0,31 99 474 0 0,11 23-330 0 0,-6-63-188 0 0,-42-69 43 0 0,-1 1-1 0 0,1-1 1 0 0,-1 0-1 0 0,0 0 1 0 0,0 0-1 0 0,1 0 0 0 0,-1 0 1 0 0,0-1-1 0 0,0 1 1 0 0,0-1-1 0 0,0 0 1 0 0,0 0-1 0 0,0 0 1 0 0,0 0-1 0 0,0 0 1 0 0,0-1-1 0 0,1 1 1 0 0,-1-1-1 0 0,0 0 1 0 0,0 0-1 0 0,0 0 1 0 0,1 0-1 0 0,-1 0 1 0 0,0-1-1 0 0,1 1 1 0 0,-1-1-66 0 0,-22-3 288 0 0,-82-18-273 0 0,35-16-417 0 0,61 5-2354 0 0,11 29 1808 0 0,0-3-1232 0 0,2 2-4636 0 0,0 2-4250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78 2240 0 0,'0'0'2929'0'0,"0"0"-1213"0"0,0 0-506 0 0,0 0 52 0 0,0 0 134 0 0,0 0 51 0 0,0 0-44 0 0,0 0-203 0 0,0 0-241 0 0,0 0-228 0 0,0 0-142 0 0,0 0-67 0 0,0 0-45 0 0,-24 11-23 0 0,-76 32-30 0 0,-4 24 1003 0 0,57-29-795 0 0,47-36-618 0 0,1-1 1 0 0,0 1 0 0 0,0-1-1 0 0,0 0 1 0 0,0 1-1 0 0,0-1 1 0 0,0 0-1 0 0,0 0 1 0 0,1 1-1 0 0,-1-1 1 0 0,0 0 0 0 0,1 0-1 0 0,-1 0 1 0 0,0-1-1 0 0,1 1 1 0 0,-1 0-1 0 0,1-1 1 0 0,0 1-1 0 0,-1-1 1 0 0,1 1 0 0 0,-1-1-1 0 0,1 1 1 0 0,0-1-1 0 0,-1 0 1 0 0,1 0-1 0 0,0 0 1 0 0,0 0 0 0 0,-1 0-1 0 0,1-1 1 0 0,-1 1-1 0 0,1 0-14 0 0,4 0 86 0 0,25 4 191 0 0,73 22 525 0 0,-101-22-743 0 0,0 1-1 0 0,-1-1 0 0 0,0 1 1 0 0,0 0-1 0 0,0 0 1 0 0,0-1-1 0 0,0 1 0 0 0,-1 1 1 0 0,0-1-1 0 0,0 0 1 0 0,-1 0-1 0 0,1 0 1 0 0,-1 0-1 0 0,0 1 0 0 0,-1-1 1 0 0,1 0-1 0 0,-1 0 1 0 0,0 0-1 0 0,0 1 0 0 0,-1-1 1 0 0,1-1-1 0 0,-1 1 1 0 0,0 0-1 0 0,-1 0 0 0 0,1-1 1 0 0,-1 1-1 0 0,0-1 1 0 0,0 1-1 0 0,0-1 1 0 0,-1 0-59 0 0,-12 17 28 0 0,-1-1 1 0 0,-1 0 0 0 0,0-1 0 0 0,-2-1 0 0 0,0-1-1 0 0,-1-1 1 0 0,0-1 0 0 0,-1-1 0 0 0,-1 0 0 0 0,-11 3-29 0 0,-24 2-1443 0 0,61-34-1010 0 0,83-84-6485 0 0,-63 77 3697 0 0,-8 7-1359 0 0</inkml:trace>
  <inkml:trace contextRef="#ctx0" brushRef="#br0" timeOffset="171.35">681 1 5361 0 0,'0'0'2159'0'0,"0"0"-686"0"0,0 0-125 0 0,0 0 375 0 0,0 0 309 0 0,0 0 41 0 0,0 0-340 0 0,0 0-454 0 0,0 0-298 0 0,0 0-168 0 0,-4 37-98 0 0,-14 117-108 0 0,-26-10 522 0 0,37-121-1090 0 0,1 0 0 0 0,1 1-1 0 0,2 0 1 0 0,0-1 0 0 0,1 1-1 0 0,1 0 1 0 0,2 0 0 0 0,1 15-39 0 0,14 12-1535 0 0,-14-50 1257 0 0,-2-1-3967 0 0,0 0-4471 0 0,0 0-246 0 0</inkml:trace>
  <inkml:trace contextRef="#ctx0" brushRef="#br0" timeOffset="376.453">364 329 11779 0 0,'0'0'1753'0'0,"0"0"-577"0"0,0 0-119 0 0,0 0 194 0 0,0 0 42 0 0,0 0-127 0 0,0 0-221 0 0,0 0-191 0 0,35 0-138 0 0,108-1-99 0 0,-19-6 389 0 0,12-12-2178 0 0,-111 13-5354 0 0,-24 6 5805 0 0,9-4-10672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7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74 0 0 0,'7'-6'620'0'0,"0"1"-343"0"0,25-21 1277 0 0,-15 4 3903 0 0,-15 8 3539 0 0,-15 13-7030 0 0,8 1-2391 0 0,-2 2 490 0 0,0 0 0 0 0,0 0-1 0 0,1 1 1 0 0,-1 0 0 0 0,1 0-1 0 0,-1 0 1 0 0,1 1 0 0 0,0 0 0 0 0,0 0-1 0 0,1 0 1 0 0,0 1 0 0 0,-1 0-1 0 0,1 0 1 0 0,1 0 0 0 0,-3 3-65 0 0,-9 8 139 0 0,14-14-121 0 0,-15 13 75 0 0,0 0-1 0 0,1 1 1 0 0,1 1 0 0 0,0 1 0 0 0,2 0 0 0 0,0 1 0 0 0,0 0 0 0 0,2 1-1 0 0,-5 13-92 0 0,13-28 33 0 0,1 0-1 0 0,1 0 1 0 0,-1 0-1 0 0,1 0 0 0 0,0 1 1 0 0,0-1-1 0 0,0 0 0 0 0,1 1 1 0 0,0-1-1 0 0,0 0 1 0 0,0 1-1 0 0,1-1 0 0 0,0 0 1 0 0,0 1-1 0 0,0-1 0 0 0,0 0 1 0 0,1 0-1 0 0,0 0 1 0 0,0 0-1 0 0,1 0 0 0 0,-1 0 1 0 0,1-1-1 0 0,0 1 1 0 0,0-1-1 0 0,1 1 0 0 0,-1-1 1 0 0,1-1-1 0 0,0 1 0 0 0,0 0 1 0 0,0-1-1 0 0,0 0 1 0 0,3 2-33 0 0,2-1 10 0 0,1-1 1 0 0,0 1 0 0 0,1-1 0 0 0,-1-1 0 0 0,0 0 0 0 0,1-1 0 0 0,-1 0-1 0 0,1 0 1 0 0,0-1 0 0 0,-1 0 0 0 0,1-1 0 0 0,-1-1 0 0 0,6-1-11 0 0,79-35-2671 0 0,-58 17-1007 0 0,-4 3-4133 0 0,-19 10 385 0 0</inkml:trace>
  <inkml:trace contextRef="#ctx0" brushRef="#br0" timeOffset="314.547">544 155 0 0 0,'0'0'1238'0'0,"0"0"150"0"0,0 0 204 0 0,0 0 226 0 0,0 0 124 0 0,-12 33-110 0 0,-37 103-242 0 0,38-72 376 0 0,14-58-1640 0 0,0 0-143 0 0,0 0-1 0 0,0-1 0 0 0,0 0 1 0 0,1 0-1 0 0,0 0 0 0 0,0 0 1 0 0,0-1-1 0 0,1 1 0 0 0,-1-1 1 0 0,1 0-1 0 0,0 0 0 0 0,0-1 1 0 0,1 1-1 0 0,-1-1 0 0 0,1-1 1 0 0,-1 1-1 0 0,1-1 0 0 0,0 0 1 0 0,0 0-1 0 0,0 0 0 0 0,0-1 1 0 0,0 0-1 0 0,0 0 0 0 0,1-1 1 0 0,-1 0-1 0 0,0 0 0 0 0,0 0 1 0 0,1-1-1 0 0,-1 1 0 0 0,0-2 1 0 0,0 1-1 0 0,0-1 0 0 0,0 0 1 0 0,0 0-1 0 0,0 0 0 0 0,-1-1 1 0 0,1 0-1 0 0,-1 0 0 0 0,0-1 1 0 0,0 1-1 0 0,0-1 0 0 0,0 0 1 0 0,3-4-183 0 0,0 2 139 0 0,-1-1 0 0 0,0 0 0 0 0,0 0 0 0 0,0-1 0 0 0,-1 1 0 0 0,0-2 0 0 0,0 1 0 0 0,-1-1 0 0 0,0 1 0 0 0,-1-1 0 0 0,0-1 1 0 0,0 1-1 0 0,-1-1 0 0 0,2-8-139 0 0,-3 13 0 0 0,0 0 0 0 0,-1 0 0 0 0,1-1 0 0 0,-1 1 0 0 0,0 0 0 0 0,0-1 1 0 0,-1 1-1 0 0,0-1 0 0 0,0 0 0 0 0,0 1 0 0 0,0-1 0 0 0,-1 1 0 0 0,0-1 0 0 0,0 1 0 0 0,-1 0 1 0 0,1-1-1 0 0,-1 1 0 0 0,0 0 0 0 0,-1 0 0 0 0,1 0 0 0 0,-1 0 0 0 0,0 1 0 0 0,0-1 0 0 0,-1 1 1 0 0,1-1-1 0 0,-1 1 0 0 0,0 0 0 0 0,0 1 0 0 0,0-1 0 0 0,-1 1 0 0 0,1 0 0 0 0,-1 0 1 0 0,0 0-1 0 0,0 0 0 0 0,-2 1-161 0 0,1 0 0 0 0,-1 0 1 0 0,0 1-1 0 0,1 0 0 0 0,-1 1 0 0 0,0-1 1 0 0,1 1-1 0 0,-1 1 0 0 0,0-1 1 0 0,1 1-1 0 0,-1 0 0 0 0,0 1 0 0 0,1-1 1 0 0,0 1-1 0 0,-3 2 161 0 0,-55 30-8938 0 0,50-23-1949 0 0</inkml:trace>
  <inkml:trace contextRef="#ctx0" brushRef="#br0" timeOffset="854.744">861 483 856 0 0,'0'0'2589'0'0,"0"0"-147"0"0,0 0-187 0 0,0 0-140 0 0,0 0-160 0 0,0 0-213 0 0,0 0-211 0 0,0 0-231 0 0,0 0-239 0 0,0 0-184 0 0,0 0-152 0 0,0 0-114 0 0,28-32-70 0 0,85-100-71 0 0,-65 59 243 0 0,39-114 276 0 0,-67 144-925 0 0,-20 42-87 0 0,0 1-45 0 0,-4 52-266 0 0,3-46 335 0 0,-5 26 3 0 0,0 1-1 0 0,2 1 0 0 0,2-1 1 0 0,1 1-1 0 0,2 10-3 0 0,0-40 34 0 0,0 1 1 0 0,0 0 0 0 0,0-1-1 0 0,1 1 1 0 0,0-1 0 0 0,0 0-1 0 0,0 0 1 0 0,1 1 0 0 0,-1-1-1 0 0,1-1 1 0 0,0 1-1 0 0,0 0 1 0 0,0-1 0 0 0,1 0-1 0 0,-1 1 1 0 0,1-1 0 0 0,0 0-1 0 0,0-1 1 0 0,0 1 0 0 0,0-1-1 0 0,0 0 1 0 0,1 0 0 0 0,-1 0-1 0 0,0-1 1 0 0,1 1-1 0 0,0-1 1 0 0,-1 0 0 0 0,1 0-1 0 0,0-1 1 0 0,-1 1 0 0 0,1-1-1 0 0,0 0 1 0 0,0-1 0 0 0,-1 1-1 0 0,1-1 1 0 0,0 0 0 0 0,-1 0-1 0 0,1 0 1 0 0,-1 0-1 0 0,1-1 1 0 0,-1 0 0 0 0,3-1-35 0 0,5-4 105 0 0,-1-1 1 0 0,0 0 0 0 0,0 0-1 0 0,-1-1 1 0 0,0-1-1 0 0,0 0 1 0 0,-1 0 0 0 0,0-1-1 0 0,-1 0 1 0 0,-1 0-1 0 0,1-1 1 0 0,-2 0 0 0 0,0 0-1 0 0,0 0 1 0 0,-1-1-1 0 0,1-6-105 0 0,-2-65-1679 0 0,-13 83-13072 0 0,6 1 5608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0 0 0,'0'0'1744'0'0,"0"0"145"0"0,0 0-65 0 0,0 0-225 0 0,0 0-284 0 0,0 0-273 0 0,0 0-189 0 0,0 0 19 0 0,0 0 126 0 0,0 0 125 0 0,4 2 65 0 0,18 1-161 0 0,0 0 0 0 0,0-1 0 0 0,0-1 0 0 0,0-1 0 0 0,0-1-1 0 0,8-2-1026 0 0,251-30 2165 0 0,-218 30-2217 0 0,-63 3-5 0 0,0 0-34 0 0,0 0-41 0 0,0 0-27 0 0,0 0-28 0 0,-26 0-2991 0 0,-11 10-5818 0 0,34-9 7577 0 0,-8 3-7083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3001 0 0,'0'0'1557'0'0,"0"0"-424"0"0,0 0-52 0 0,0 0 286 0 0,0 0 420 0 0,0 0 230 0 0,0 0-110 0 0,0 0-250 0 0,0 0-323 0 0,0 0-323 0 0,0 0-214 0 0,32-1-159 0 0,101-3-117 0 0,-36-10 347 0 0,192-51-303 0 0,-276 63 10 0 0,-9 0-3559 0 0,-17 1-9149 0 0,9 1 5434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2801 0 0,'0'0'2196'0'0,"0"0"-354"0"0,0 0-285 0 0,0 0-82 0 0,0 0-72 0 0,0 0-144 0 0,0 0-198 0 0,0 0-165 0 0,0 0-135 0 0,0 0-59 0 0,0 0-33 0 0,0 0-62 0 0,0 0-42 0 0,3 13-10 0 0,12 41 3 0 0,-13-50-443 0 0,0 1 1 0 0,1 0 0 0 0,-1 0 0 0 0,1-1-1 0 0,1 0 1 0 0,-1 1 0 0 0,0-1-1 0 0,1-1 1 0 0,0 1 0 0 0,0 0 0 0 0,0-1-1 0 0,0 0 1 0 0,1 0 0 0 0,-1 0 0 0 0,3 1-116 0 0,3 2 201 0 0,219 110 1229 0 0,-136-74-1366 0 0,-45-9-13 0 0,-48-31-35 0 0,1 1 0 0 0,-1-1 1 0 0,0 0-1 0 0,0 1 0 0 0,0-1 0 0 0,0 1 1 0 0,0-1-1 0 0,0 1 0 0 0,-1-1 0 0 0,1 1 1 0 0,-1-1-1 0 0,0 0 0 0 0,0 1 0 0 0,0-1 1 0 0,0 0-1 0 0,0 0 0 0 0,0 1 0 0 0,0-1 1 0 0,-1 0-1 0 0,1 0 0 0 0,-1 0 0 0 0,0-1 1 0 0,1 1-1 0 0,-1 0 0 0 0,0-1 1 0 0,-1 1-17 0 0,-210 187 425 0 0,131-124-417 0 0,-39 27 24 0 0,106-76-864 0 0,29-20-4104 0 0,-4 0-961 0 0,-3 0-5235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5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206 280 11618 0 0,'0'0'1313'0'0,"0"0"-385"0"0,0 0-63 0 0,0 0 148 0 0,0 0 70 0 0,0 0-85 0 0,0 0-180 0 0,0 0-183 0 0,0 0-140 0 0,0 0-125 0 0,0 0-78 0 0,0 0-49 0 0,-23 24-32 0 0,-71 72-20 0 0,34-10 246 0 0,57-82-436 0 0,0 0-1 0 0,0 0 1 0 0,1 0 0 0 0,-1 0-1 0 0,1 0 1 0 0,0 1 0 0 0,0-1-1 0 0,0 1 1 0 0,1-1 0 0 0,-1 1-1 0 0,1 0 1 0 0,0 0 0 0 0,1-1-1 0 0,-1 1 1 0 0,1 0 0 0 0,0 0-1 0 0,0 0 1 0 0,0 0 0 0 0,1-1-1 0 0,0 1 1 0 0,0 0 0 0 0,0 0-1 0 0,0-1 1 0 0,1 1 0 0 0,0 0-1 0 0,0-1 1 0 0,0 0 0 0 0,0 1-1 0 0,1-1 1 0 0,0 0 0 0 0,0 0-1 0 0,0-1 1 0 0,0 1 0 0 0,0-1-1 0 0,1 1 1 0 0,-1-1 0 0 0,1 0-1 0 0,0 0 1 0 0,0-1 0 0 0,2 2-1 0 0,4-1-124 0 0,0-1 0 0 0,0 0 0 0 0,1 0 0 0 0,-1-1 0 0 0,0-1 0 0 0,1 0 0 0 0,-1 0 0 0 0,0-1 0 0 0,1 0 0 0 0,-1 0 0 0 0,0-2 0 0 0,0 1 0 0 0,0-1 1 0 0,2-1 123 0 0,37-16-3698 0 0,-1-2-4253 0 0,-40 18 6035 0 0,8-3-4321 0 0</inkml:trace>
  <inkml:trace contextRef="#ctx0" brushRef="#br0" timeOffset="379.989">650 284 3393 0 0,'0'0'2242'0'0,"0"0"-537"0"0,0 0-235 0 0,0 0 6 0 0,0 0 9 0 0,0 0-101 0 0,0 0-228 0 0,-33 27-284 0 0,-102 89-236 0 0,72-46-51 0 0,55-55-489 0 0,-27 71 229 0 0,34-84-289 0 0,1 1 0 0 0,-1-1 0 0 0,1 1 0 0 0,0-1 0 0 0,0 1 0 0 0,0-1 0 0 0,0 1 0 0 0,0 0 0 0 0,0-1 0 0 0,1 1 0 0 0,-1-1 0 0 0,1 0 0 0 0,0 1 0 0 0,0-1 0 0 0,0 1 0 0 0,0-1-1 0 0,0 0 1 0 0,0 0 0 0 0,0 0 0 0 0,1 0 0 0 0,0 0 0 0 0,-1 0 0 0 0,1 0 0 0 0,0 0 0 0 0,0 0 0 0 0,-1-1 0 0 0,2 1 0 0 0,-1-1 0 0 0,0 1 0 0 0,0-1 0 0 0,0 0 0 0 0,0 0 0 0 0,1 0 0 0 0,0 0-36 0 0,14 2 320 0 0,-1-1 0 0 0,1-1 0 0 0,0 0 0 0 0,-1-2 0 0 0,1 0 0 0 0,0 0 0 0 0,-1-2 0 0 0,0 0 0 0 0,1-1 1 0 0,-1 0-1 0 0,-1-2 0 0 0,1 0 0 0 0,-1 0 0 0 0,0-1 0 0 0,0-1 0 0 0,-1-1 0 0 0,0 0 0 0 0,0-1 0 0 0,1-2-320 0 0,-7 8 60 0 0,0-1 0 0 0,-1-1 1 0 0,1 1-1 0 0,-1-2 0 0 0,0 1 0 0 0,0-1 0 0 0,-1 1 0 0 0,0-2 0 0 0,0 1 0 0 0,-1-1 0 0 0,0 0 1 0 0,0 0-1 0 0,-1 0 0 0 0,0-1 0 0 0,0 1 0 0 0,-1-1 0 0 0,0 0 0 0 0,-1 0 0 0 0,0 0 0 0 0,0-1 1 0 0,-1 1-1 0 0,0 0 0 0 0,-1-1 0 0 0,0 1 0 0 0,0-1 0 0 0,-2-8-60 0 0,0 13-52 0 0,0 1 0 0 0,-1-1 0 0 0,0 0 0 0 0,0 1 0 0 0,0-1 0 0 0,0 1 1 0 0,-1 0-1 0 0,1 0 0 0 0,-1 0 0 0 0,0 0 0 0 0,0 1 0 0 0,-1 0 0 0 0,1 0 0 0 0,-1 0 0 0 0,0 0 0 0 0,1 1 0 0 0,-1-1 0 0 0,0 1 0 0 0,0 1 0 0 0,-1-1 0 0 0,1 1 0 0 0,0 0 0 0 0,-1 0 1 0 0,1 0-1 0 0,0 1 0 0 0,-2-1 52 0 0,-85 15-6520 0 0,72-5-1580 0 0,6-2-1622 0 0</inkml:trace>
  <inkml:trace contextRef="#ctx0" brushRef="#br0" timeOffset="737.584">906 578 7050 0 0,'0'0'3771'0'0,"0"0"-1265"0"0,0 0-586 0 0,0 0-279 0 0,0 0-256 0 0,0 0-226 0 0,0 0-243 0 0,0 0-201 0 0,0 0-163 0 0,0 0-90 0 0,0 0-49 0 0,0 0-29 0 0,9-22-53 0 0,32-69-56 0 0,8 25 209 0 0,20 4-398 0 0,-68 61-101 0 0,-1 1-1 0 0,1-1 0 0 0,-1 1 1 0 0,1 0-1 0 0,0-1 0 0 0,-1 1 0 0 0,1 0 1 0 0,0 0-1 0 0,-1-1 0 0 0,1 1 0 0 0,0 0 1 0 0,-1 0-1 0 0,1 0 0 0 0,0 0 0 0 0,0 0 1 0 0,-1 0-1 0 0,1 0 0 0 0,0 0 1 0 0,-1 0-1 0 0,1 0 0 0 0,0 0 0 0 0,0 1 1 0 0,-1-1-1 0 0,1 0 0 0 0,0 0 0 0 0,-1 1 1 0 0,1-1-1 0 0,-1 0 0 0 0,1 1 1 0 0,0-1-1 0 0,-1 1 0 0 0,1-1 0 0 0,-1 1 1 0 0,1-1-1 0 0,-1 1 0 0 0,1-1 0 0 0,-1 1 1 0 0,0-1-1 0 0,1 1 0 0 0,-1 0 0 0 0,1-1 1 0 0,-1 1-1 0 0,0 0 0 0 0,0-1 1 0 0,1 1-1 0 0,-1 0 0 0 0,0-1 0 0 0,0 1 1 0 0,0 0-1 0 0,0 0 16 0 0,1 46-334 0 0,-2-33 188 0 0,0 4 38 0 0,0-15 98 0 0,1 1 0 0 0,-1-1 1 0 0,1 0-1 0 0,0 1 0 0 0,-1-1 0 0 0,1 0 0 0 0,1 1 0 0 0,-1-1 0 0 0,0 0 0 0 0,1 1 0 0 0,0-1 1 0 0,0 0-1 0 0,0 0 0 0 0,0 0 0 0 0,0 0 0 0 0,1 0 0 0 0,-1 0 0 0 0,1 0 0 0 0,0 0 0 0 0,0 0 1 0 0,0-1-1 0 0,0 1 0 0 0,2 1 10 0 0,2-1 88 0 0,1 0 1 0 0,-1-1 0 0 0,1 0-1 0 0,-1 0 1 0 0,1-1 0 0 0,0 0-1 0 0,0 0 1 0 0,-1-1 0 0 0,1 1-1 0 0,0-1 1 0 0,0-1-1 0 0,0 1 1 0 0,0-1 0 0 0,-1-1-1 0 0,1 1 1 0 0,0-1 0 0 0,-1 0-1 0 0,1-1 1 0 0,-1 1 0 0 0,0-1-1 0 0,0 0 1 0 0,0-1-1 0 0,0 0 1 0 0,0 0 0 0 0,-1 0-1 0 0,0 0 1 0 0,0-1 0 0 0,1-1-89 0 0,-1 1 112 0 0,0 0 0 0 0,0-1 0 0 0,-1 1 1 0 0,0-1-1 0 0,0 0 0 0 0,-1 0 0 0 0,0 0 0 0 0,0 0 1 0 0,0-1-1 0 0,-1 1 0 0 0,0-1 0 0 0,0 0 1 0 0,1-5-113 0 0,1-41-40 0 0,-4 30-8789 0 0,0 22-2963 0 0</inkml:trace>
  <inkml:trace contextRef="#ctx0" brushRef="#br0" timeOffset="1154.778">1865 184 15043 0 0,'0'0'1298'0'0,"0"0"-662"0"0,0 0-251 0 0,0 0 53 0 0,0 0 94 0 0,0 0 16 0 0,0 0-29 0 0,0 0-75 0 0,0 0-91 0 0,0 0-63 0 0,0 0-78 0 0,-32 18-68 0 0,-103 52-60 0 0,1 11 73 0 0,135-81-157 0 0,0 0 0 0 0,-1 1 0 0 0,1-1-1 0 0,0 0 1 0 0,-1 0 0 0 0,1 0 0 0 0,0 1 0 0 0,-1-1 0 0 0,1 0-1 0 0,-1 1 1 0 0,1-1 0 0 0,-1 0 0 0 0,1 1 0 0 0,-1-1-1 0 0,1 1 1 0 0,-1-1 0 0 0,1 1 0 0 0,-1-1 0 0 0,1 1 0 0 0,-1-1-1 0 0,0 1 1 0 0,1-1 0 0 0,-1 1 0 0 0,0 0 0 0 0,0-1-1 0 0,1 1 1 0 0,-1 0 0 0 0,0-1 0 0 0,0 1 0 0 0,0 0 0 0 0,0-1-1 0 0,0 1 1 0 0,0 0 0 0 0,0-1 0 0 0,0 1 0 0 0,0 0 0 0 0,0-1-1 0 0,0 1 1 0 0,0 0 0 0 0,0-1 0 0 0,-1 1 0 0 0,1-1-1 0 0,0 1 1 0 0,0 0 0 0 0,-1-1 0 0 0,1 1 0 0 0,0-1 0 0 0,-1 1-1 0 0,1-1 1 0 0,-1 1 0 0 0,1-1 0 0 0,-1 1 0 0 0,1-1-1 0 0,-1 1 1 0 0,1-1 0 0 0,-1 0 0 0 0,1 1 0 0 0,-1-1 0 0 0,0 0-1 0 0,1 1 1 0 0,-1-1 0 0 0,1 0 0 0 0,-1 0 0 0 0,0 1-1 0 0,1-1 1 0 0,-1 0 0 0 0,0 0 0 0 0,47 5 300 0 0,-35-5-194 0 0,-1 1 0 0 0,0 0 0 0 0,1 0 0 0 0,-1 1 0 0 0,0 0 0 0 0,0 1 0 0 0,0 0 0 0 0,-1 1 0 0 0,1 0 0 0 0,4 3-106 0 0,-13-6 45 0 0,0 0-1 0 0,1 0 1 0 0,-1 0-1 0 0,0 1 1 0 0,0-1-1 0 0,0 0 0 0 0,0 1 1 0 0,0-1-1 0 0,0 1 1 0 0,0-1-1 0 0,-1 1 0 0 0,1-1 1 0 0,0 1-1 0 0,-1-1 1 0 0,1 1-1 0 0,-1 0 0 0 0,0-1 1 0 0,0 1-1 0 0,1 0 1 0 0,-1-1-1 0 0,0 1 0 0 0,0 0 1 0 0,-1-1-1 0 0,1 1 1 0 0,0 0-1 0 0,0-1 1 0 0,-1 1-1 0 0,1-1 0 0 0,-1 1 1 0 0,0 0-1 0 0,1-1 1 0 0,-1 1-1 0 0,0-1 0 0 0,0 0 1 0 0,0 1-1 0 0,0 0-44 0 0,-39 48 653 0 0,13-23-591 0 0,-1-1 0 0 0,-1-2 1 0 0,-1-1-1 0 0,-29 16-62 0 0,-5-16-3493 0 0,58-25-449 0 0,6-3-3835 0 0,0 5 6918 0 0,0-4-8002 0 0</inkml:trace>
  <inkml:trace contextRef="#ctx0" brushRef="#br0" timeOffset="1419.366">2246 0 12811 0 0,'0'0'1776'0'0,"0"0"-456"0"0,0 0-115 0 0,0 0 126 0 0,0 0 104 0 0,0 0-75 0 0,0 0-215 0 0,0 0-264 0 0,0 0-251 0 0,0 0-147 0 0,0 0-77 0 0,-14 36-57 0 0,-45 114-88 0 0,17-48 2 0 0,27-70-331 0 0,2 1 1 0 0,1 1 0 0 0,1 0 0 0 0,2 0-1 0 0,1 1 1 0 0,-2 31 67 0 0,13 0-1567 0 0,7-40-3859 0 0,-8-23 372 0 0,-1-2-4902 0 0</inkml:trace>
  <inkml:trace contextRef="#ctx0" brushRef="#br0" timeOffset="1608.006">1931 380 12363 0 0,'0'0'3743'0'0,"0"0"-1953"0"0,0 0-821 0 0,0 0-34 0 0,0 0 13 0 0,0 0-81 0 0,0 0-120 0 0,0 0-119 0 0,0 0-124 0 0,0 0-100 0 0,33-6-101 0 0,103-16-80 0 0,-41 20 14 0 0,-28 20-1518 0 0,-41-6-7237 0 0,-22-9-3167 0 0</inkml:trace>
  <inkml:trace contextRef="#ctx0" brushRef="#br0" timeOffset="1789.928">2417 589 20988 0 0,'0'0'1105'0'0,"0"0"-545"0"0,0 0-72 0 0,0 0 40 0 0,0 0-72 0 0,0 0-192 0 0,0 0-104 0 0,0 0-112 0 0,0 0-48 0 0,0 0-72 0 0,0 0-136 0 0,0 0-288 0 0,0 0-664 0 0,0 0-2961 0 0,-7 81-9194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66 3961 0 0,'0'0'1830'0'0,"0"0"-437"0"0,0 0-217 0 0,0 0 181 0 0,0 0 202 0 0,0 0 88 0 0,0 0-100 0 0,0 0-274 0 0,0 0-263 0 0,0 0-209 0 0,0 0-152 0 0,0 0-111 0 0,0 0-87 0 0,-16-11-77 0 0,-48-34-76 0 0,63 44-280 0 0,-1 0 0 0 0,1 0-1 0 0,0 0 1 0 0,-1 0 0 0 0,0 0-1 0 0,1 1 1 0 0,-1-1 0 0 0,1 0-1 0 0,-1 1 1 0 0,0-1 0 0 0,0 1-1 0 0,1 0 1 0 0,-1-1 0 0 0,0 1-1 0 0,0 0 1 0 0,1 0 0 0 0,-1 0-1 0 0,0 0 1 0 0,0 0 0 0 0,1 1-1 0 0,-1-1 1 0 0,0 1 0 0 0,0-1-1 0 0,1 1 1 0 0,-1-1 0 0 0,1 1-1 0 0,-1 0 1 0 0,0 0 0 0 0,1 0-1 0 0,-1 0 1 0 0,1 0 0 0 0,0 0-1 0 0,-1 0-17 0 0,-7 6 93 0 0,-8 2-11 0 0,0 1 0 0 0,1 1 0 0 0,1 0 0 0 0,-1 2-1 0 0,2-1 1 0 0,0 2 0 0 0,1 0 0 0 0,0 0 0 0 0,1 2-1 0 0,0-1 1 0 0,2 1 0 0 0,0 1 0 0 0,0 0 0 0 0,2 0-1 0 0,0 2-81 0 0,5-14 21 0 0,1 0 0 0 0,-1 1 0 0 0,1-1 0 0 0,1 1 0 0 0,-1 0 0 0 0,1-1 0 0 0,0 1 0 0 0,0 0 0 0 0,1 0 0 0 0,0 0 0 0 0,0-1 0 0 0,0 1 0 0 0,0 0 0 0 0,1 0 0 0 0,0 0 0 0 0,1-1 0 0 0,-1 1 0 0 0,1 0 0 0 0,0-1 0 0 0,0 0 0 0 0,1 1 0 0 0,-1-1 0 0 0,1 0 0 0 0,0 0 0 0 0,1 0 0 0 0,-1-1 0 0 0,1 1 0 0 0,0-1 0 0 0,0 0 0 0 0,1 0 0 0 0,-1 0 0 0 0,1-1 0 0 0,0 1 0 0 0,0-1 0 0 0,0 0 0 0 0,0-1 0 0 0,0 1 0 0 0,3 0-21 0 0,7-1 131 0 0,0-1 0 0 0,0-1-1 0 0,-1 0 1 0 0,1-1 0 0 0,0-1 0 0 0,-1 0 0 0 0,1-1 0 0 0,-1-1 0 0 0,0 0 0 0 0,0 0-1 0 0,0-2 1 0 0,-1 0 0 0 0,0 0 0 0 0,0-1 0 0 0,0-1 0 0 0,-1 0 0 0 0,0-1 0 0 0,-1 0-1 0 0,1-1 1 0 0,2-4-131 0 0,-10 11 18 0 0,18-14 84 0 0,-1-1 0 0 0,-1-2 0 0 0,0 0 0 0 0,-2 0-1 0 0,0-2 1 0 0,-1 0 0 0 0,-2-2 0 0 0,0 1 0 0 0,-1-2 0 0 0,2-9-102 0 0,-6-8 267 0 0,-9 34-77 0 0,-3 28-195 0 0,0 2 14 0 0,0-1 1 0 0,2 1-1 0 0,1-1 1 0 0,0 1-1 0 0,2-1 1 0 0,0 0-1 0 0,2 1 1 0 0,0-2-1 0 0,1 1 1 0 0,5 9-10 0 0,66 128-30 0 0,-65-138-4 0 0,68 81-634 0 0,-57-93-1798 0 0,-15-8-1645 0 0,-4-4-3948 0 0,-2 0-3259 0 0</inkml:trace>
  <inkml:trace contextRef="#ctx0" brushRef="#br0" timeOffset="3164.072">1104 393 0 0 0,'0'0'588'0'0,"0"0"1128"0"0,0 0 241 0 0,0 0-91 0 0,0 0-178 0 0,0 0-146 0 0,0 0-78 0 0,5-10-146 0 0,-2 2-1095 0 0,37-58 5195 0 0,-38 71-586 0 0,-2 22-4147 0 0,-34 287 1015 0 0,33-294-1852 0 0,1 0-69 0 0,0-20 57 0 0,0 0-41 0 0,0 0-14 0 0,-2-30-5326 0 0,2-2-1034 0 0,0 10-1103 0 0,0 10 3452 0 0</inkml:trace>
  <inkml:trace contextRef="#ctx0" brushRef="#br0" timeOffset="3599.002">999 338 0 0 0,'0'0'2494'0'0,"0"0"-179"0"0,0 0-200 0 0,0 0-78 0 0,0 0-98 0 0,0 0-148 0 0,0 0-223 0 0,0 0-230 0 0,0 0-186 0 0,0 0-144 0 0,0 0-129 0 0,0 0-106 0 0,0 0-100 0 0,26-12-76 0 0,84-39-69 0 0,17 12 752 0 0,8 28-671 0 0,-133 10-608 0 0,-1 1 0 0 0,1 0 0 0 0,-1 0 0 0 0,0 0 1 0 0,1 1-1 0 0,-1-1 0 0 0,0 0 0 0 0,1 0 0 0 0,-1 1 0 0 0,0-1 1 0 0,0 1-1 0 0,1-1 0 0 0,-1 1 0 0 0,0 0 0 0 0,0-1 1 0 0,0 1-1 0 0,0 0 0 0 0,0 0 0 0 0,0 0 0 0 0,0 0 0 0 0,0-1 1 0 0,0 2-1 0 0,0-1 0 0 0,0 0 0 0 0,0 0 0 0 0,-1 0 1 0 0,1 0-1 0 0,0 0 0 0 0,-1 1 0 0 0,1-1 0 0 0,-1 0 0 0 0,0 0 1 0 0,1 1-1 0 0,-1-1 0 0 0,0 0 0 0 0,0 1 0 0 0,0-1 1 0 0,0 1-1 0 0,0-1 0 0 0,0 0 0 0 0,0 1 0 0 0,0-1 0 0 0,0 0 1 0 0,-1 1-1 0 0,1-1 0 0 0,-1 0-1 0 0,-31 56 72 0 0,-163 116 48 0 0,194-173-123 0 0,0 1 0 0 0,0 0 0 0 0,0-1 0 0 0,0 1 0 0 0,0 0 0 0 0,0 0 0 0 0,0 0 0 0 0,0 0 0 0 0,1 0 0 0 0,-1 0 0 0 0,0 0-1 0 0,1 0 1 0 0,-1 0 0 0 0,1 0 0 0 0,-1 0 0 0 0,1 0 0 0 0,-1 0 0 0 0,1 1 0 0 0,0-1 0 0 0,0 0 0 0 0,-1 0 0 0 0,1 0 0 0 0,0 1 0 0 0,0-1 0 0 0,0 0-1 0 0,0 0 1 0 0,1 1 0 0 0,-1-1 0 0 0,0 0 0 0 0,0 0 0 0 0,1 0 0 0 0,-1 0 0 0 0,1 1 0 0 0,-1-1 0 0 0,1 0 0 0 0,-1 0 0 0 0,1 0 0 0 0,0 0 0 0 0,-1 0 0 0 0,1 0-1 0 0,0 0 1 0 0,0-1 0 0 0,0 1 0 0 0,0 0 0 0 0,0 0 0 0 0,0-1 0 0 0,0 1 0 0 0,0 0 0 0 0,0-1 0 0 0,0 1 0 0 0,1 0 3 0 0,67 13 11 0 0,-55-12 21 0 0,26 1-5 0 0,68 19 11 0 0,-107-21-30 0 0,0-1-1 0 0,0 1 0 0 0,1 0 1 0 0,-1-1-1 0 0,0 1 0 0 0,0 0 0 0 0,0 0 1 0 0,0-1-1 0 0,0 1 0 0 0,0 0 1 0 0,0 0-1 0 0,0 0 0 0 0,-1 0 1 0 0,1 0-1 0 0,0 1 0 0 0,0-1 0 0 0,-1 0 1 0 0,1 0-1 0 0,-1 0 0 0 0,1 1 1 0 0,-1-1-1 0 0,0 0 0 0 0,1 1 1 0 0,-1-1-1 0 0,0 0 0 0 0,0 1 0 0 0,0-1 1 0 0,0 0-1 0 0,0 0 0 0 0,0 1 1 0 0,0-1-1 0 0,0 0 0 0 0,-1 1 1 0 0,1-1-1 0 0,-1 0 0 0 0,1 1 1 0 0,-1-1-1 0 0,1 0 0 0 0,-1 0 0 0 0,1 0 1 0 0,-1 0-1 0 0,0 1 0 0 0,0-1 1 0 0,0 0-8 0 0,-46 42 395 0 0,43-40-389 0 0,-30 20 96 0 0,-1-1-1 0 0,0-1 1 0 0,-2-3-1 0 0,0 0 1 0 0,-1-3 0 0 0,-28 7-102 0 0,4-18-735 0 0,61-44-7476 0 0,5 30 1765 0 0,3 2-2789 0 0</inkml:trace>
  <inkml:trace contextRef="#ctx0" brushRef="#br0" timeOffset="5765.885">1675 161 1056 0 0,'0'0'2118'0'0,"0"0"-1042"0"0,0 0-328 0 0,0 0 353 0 0,0 0 432 0 0,0 0 201 0 0,0 0-8 0 0,0 0-130 0 0,0 0-189 0 0,0 0-173 0 0,0 0-158 0 0,30 1-135 0 0,97 1-108 0 0,37-8 1967 0 0,-26 5-1128 0 0,-75 2-6981 0 0,-63-2 604 0 0,-2-1 526 0 0,1 1-4279 0 0</inkml:trace>
  <inkml:trace contextRef="#ctx0" brushRef="#br0" timeOffset="5943.73">1728 312 6001 0 0,'0'0'2641'0'0,"0"0"-841"0"0,0 0-478 0 0,0 0-43 0 0,0 0 114 0 0,0 0 64 0 0,0 0-132 0 0,0 0-160 0 0,0 0-176 0 0,0 0-182 0 0,0 0-159 0 0,0 0-148 0 0,0 0-124 0 0,33 9-89 0 0,107 28-84 0 0,-45-29-10 0 0,33-31-574 0 0,-47 0-6246 0 0,-67 19-2254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48 13827 0 0,'0'0'1595'0'0,"0"0"-303"0"0,0 0 102 0 0,0 0 164 0 0,0 0-14 0 0,0 0-209 0 0,0 0-375 0 0,0 0-369 0 0,0 0-210 0 0,0 0-139 0 0,0 0-86 0 0,0 0-38 0 0,-6-1-52 0 0,2 0-63 0 0,1 1 1 0 0,0 0-1 0 0,-1 0 1 0 0,1 0-1 0 0,-1 0 1 0 0,1 1-1 0 0,-1-1 1 0 0,1 1-1 0 0,0 0 1 0 0,-1 0-1 0 0,1 0 1 0 0,0 0-1 0 0,0 0 1 0 0,-1 1-1 0 0,1 0 1 0 0,0-1-1 0 0,1 1 1 0 0,-1 0-1 0 0,0 1 1 0 0,1-1-1 0 0,-3 3-3 0 0,-3-1-10 0 0,1 2 0 0 0,0-1 0 0 0,0 1 0 0 0,0 0 0 0 0,1 1 1 0 0,0-1-1 0 0,0 1 0 0 0,1 0 0 0 0,0 1 0 0 0,0-1 0 0 0,1 1 0 0 0,0 0 0 0 0,0 0 0 0 0,0 1 0 0 0,1-1 0 0 0,1 1 0 0 0,0 0 0 0 0,0-1 1 0 0,0 1-1 0 0,1 0 0 0 0,0 0 0 0 0,1 0 0 0 0,0 0 0 0 0,1 0 0 0 0,1 9 10 0 0,3-12-43 0 0,1 0 0 0 0,0 0 0 0 0,0 0 0 0 0,1 0 0 0 0,-1-1 1 0 0,1 0-1 0 0,0-1 0 0 0,1 1 0 0 0,-1-1 0 0 0,1-1 0 0 0,0 1 0 0 0,0-2 0 0 0,0 1 0 0 0,0-1 0 0 0,0 0 0 0 0,1 0 1 0 0,-1-1-1 0 0,1 0 0 0 0,-1-1 0 0 0,1 0 0 0 0,-1 0 0 0 0,1-1 0 0 0,3-1 43 0 0,85-13-1622 0 0,-68 1-2047 0 0,1-5-4651 0 0,-21 12-1966 0 0</inkml:trace>
  <inkml:trace contextRef="#ctx0" brushRef="#br0" timeOffset="372.316">383 288 0 0 0,'0'0'2450'0'0,"0"0"218"0"0,0 0-27 0 0,0 0-220 0 0,0 0-233 0 0,0 0-218 0 0,0 0-225 0 0,0 0-152 0 0,0 0-109 0 0,0 0-121 0 0,33 13-149 0 0,105 41-166 0 0,-134-52-978 0 0,-1 0 0 0 0,0 0 0 0 0,1-1 1 0 0,0 1-1 0 0,-1-1 0 0 0,1 0 0 0 0,0 0 0 0 0,-1 0 1 0 0,1-1-1 0 0,0 1 0 0 0,0-1 0 0 0,0 0 0 0 0,0 0 1 0 0,-1 0-1 0 0,1-1 0 0 0,0 1 0 0 0,0-1 0 0 0,0 0 1 0 0,0 0-71 0 0,7-3 260 0 0,4 1-99 0 0,1-1 1 0 0,-1 0 0 0 0,0-1 0 0 0,-1-1 0 0 0,1-1 0 0 0,-1 0-1 0 0,-1 0 1 0 0,1-1 0 0 0,-1-1 0 0 0,-1-1 0 0 0,1 1 0 0 0,-2-2-1 0 0,1 0 1 0 0,-1 0 0 0 0,-1-1 0 0 0,0 0 0 0 0,-1-1 0 0 0,0 0-1 0 0,-1-1 1 0 0,4-9-162 0 0,-10 19-8 0 0,0-1 0 0 0,-1 1-1 0 0,1-1 1 0 0,-1 0-1 0 0,0 1 1 0 0,0-1 0 0 0,0 0-1 0 0,-1 0 1 0 0,1 0 0 0 0,-1 0-1 0 0,-1 0 1 0 0,1 0 0 0 0,-1 1-1 0 0,1-1 1 0 0,-1 0-1 0 0,-1 0 1 0 0,1 1 0 0 0,-1-1-1 0 0,0 0 1 0 0,0 1 0 0 0,0 0-1 0 0,0-1 1 0 0,-1 1 0 0 0,0 0-1 0 0,0 0 1 0 0,0 0 0 0 0,0 1-1 0 0,-1-1 1 0 0,1 1-1 0 0,-1 0 1 0 0,0 0 0 0 0,0 0-1 0 0,0 0 1 0 0,0 1 0 0 0,-1-1-1 0 0,1 1 1 0 0,0 0 0 0 0,-1 1-1 0 0,0-1 1 0 0,1 1 0 0 0,-3 0 7 0 0,-2 0-38 0 0,0 1-1 0 0,0 0 0 0 0,-1 1 0 0 0,1 0 1 0 0,0 0-1 0 0,0 1 0 0 0,0 0 0 0 0,0 1 0 0 0,0 0 1 0 0,1 0-1 0 0,-1 1 0 0 0,1 0 0 0 0,0 0 1 0 0,0 1-1 0 0,0 0 0 0 0,1 0 0 0 0,0 1 0 0 0,-2 2 40 0 0,-111 130-410 0 0,115-131 407 0 0,0 0 0 0 0,1 0 1 0 0,0 1-1 0 0,0 0 0 0 0,1-1 1 0 0,0 1-1 0 0,0 0 0 0 0,1 0 1 0 0,0 1-1 0 0,1-1 0 0 0,-1 0 1 0 0,1 1-1 0 0,1-1 0 0 0,0 1 1 0 0,0-1-1 0 0,1 1 0 0 0,0-1 1 0 0,0 1-1 0 0,1-1 0 0 0,0 0 1 0 0,0 0-1 0 0,1 0 0 0 0,0 0 1 0 0,1 0-1 0 0,2 3 3 0 0,4 1 19 0 0,1-2 0 0 0,1 0-1 0 0,0 0 1 0 0,0-1 0 0 0,1-1 0 0 0,0 0 0 0 0,1 0 0 0 0,0-2 0 0 0,0 1-1 0 0,0-2 1 0 0,1 0 0 0 0,0-1 0 0 0,0 0 0 0 0,11 1-19 0 0,219 10-822 0 0,-236-15 714 0 0,31-1-1576 0 0,-16-1-2776 0 0,-5-2-7567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561 384 0 0 0,'0'0'1459'0'0,"0"0"231"0"0,0 0 17 0 0,0 0-120 0 0,0 0-96 0 0,0 0-82 0 0,0 0-99 0 0,0 0-70 0 0,-3-4-17 0 0,-12-20 1848 0 0,15 22-2300 0 0,0 2-85 0 0,-13-7 3141 0 0,-28 0-3332 0 0,-75 15-226 0 0,-93 39 364 0 0,196-44-491 0 0,21 4-186 0 0,145 9 304 0 0,-151-16-258 0 0,0 0 0 0 0,0 0 0 0 0,0 0 0 0 0,-1 0 0 0 0,1 0-1 0 0,0 0 1 0 0,0 0 0 0 0,0 1 0 0 0,0-1 0 0 0,0 1 0 0 0,-1-1 0 0 0,1 1-1 0 0,0 0 1 0 0,-1 0 0 0 0,1 0 0 0 0,0 0 0 0 0,-1 0 0 0 0,1 0 0 0 0,-1 0 0 0 0,1 0-1 0 0,-1 1 1 0 0,0-1 0 0 0,0 0 0 0 0,1 1 0 0 0,-1-1 0 0 0,0 1 0 0 0,0-1-1 0 0,0 1 1 0 0,-1 0 0 0 0,1 0 0 0 0,0-1 0 0 0,-1 1 0 0 0,1 0 0 0 0,-1 0-1 0 0,1 0 1 0 0,-1-1 0 0 0,0 1 0 0 0,0 0 0 0 0,0 0 0 0 0,0 0 0 0 0,0 0-1 0 0,0 0 1 0 0,-1 0 0 0 0,1-1 0 0 0,0 1 0 0 0,-1 0 0 0 0,0 0 0 0 0,1-1-1 0 0,-1 1 1 0 0,0 0 0 0 0,0 0 0 0 0,0-1 0 0 0,-1 2-2 0 0,-109 94 133 0 0,67-66-114 0 0,-113 88-15 0 0,154-116-4 0 0,-1 0-1 0 0,1-1 1 0 0,0 1 0 0 0,0 1-1 0 0,0-1 1 0 0,1 0 0 0 0,-1 1-1 0 0,1-1 1 0 0,0 1 0 0 0,0 0-1 0 0,0 0 1 0 0,1 0 0 0 0,-1 0-1 0 0,1 0 1 0 0,0 0 0 0 0,0 0-1 0 0,0 0 1 0 0,0 0 0 0 0,1 1-1 0 0,0-1 1 0 0,0 0 0 0 0,0 0-1 0 0,0 1 1 0 0,1-1 0 0 0,0 0-1 0 0,0 0 1 0 0,0 0 0 0 0,0 0-1 0 0,0 0 1 0 0,1 0 0 0 0,0 0-1 0 0,0 0 1 0 0,0 0 0 0 0,0-1-1 0 0,1 1 1 0 0,-1-1 0 0 0,1 0-1 0 0,0 1 1 0 0,0-1 0 0 0,3 2 0 0 0,8 2 12 0 0,1-1 0 0 0,-1 0 0 0 0,1-1 0 0 0,1 0 0 0 0,-1-1 0 0 0,1-1 1 0 0,-1-1-1 0 0,1 0 0 0 0,0-1 0 0 0,0 0 0 0 0,14-3-12 0 0,-29 2-114 0 0,1 0-1 0 0,-1-1 0 0 0,1 1 1 0 0,-1-1-1 0 0,0 1 1 0 0,0-1-1 0 0,1 0 1 0 0,-1 0-1 0 0,0 1 1 0 0,0-1-1 0 0,0 0 1 0 0,0 0-1 0 0,0 0 1 0 0,0 0-1 0 0,0 0 0 0 0,0-1 1 0 0,0 1-1 0 0,-1 0 1 0 0,1 0-1 0 0,0 0 1 0 0,-1-1-1 0 0,1 1 1 0 0,-1 0-1 0 0,1-1 1 0 0,-1 1-1 0 0,0-1 1 0 0,1 1-1 0 0,-1 0 0 0 0,0-1 1 0 0,0 1-1 0 0,0-1 1 0 0,0 1-1 0 0,0 0 1 0 0,-1-1-1 0 0,1 1 1 0 0,0-1 114 0 0,-2-17-4862 0 0,-2 5-3537 0 0,2 6 2182 0 0</inkml:trace>
  <inkml:trace contextRef="#ctx0" brushRef="#br0" timeOffset="415.457">285 1 5073 0 0,'0'0'1744'0'0,"0"0"-431"0"0,0 0-270 0 0,0 0 68 0 0,0 0 215 0 0,0 0 164 0 0,0 0-36 0 0,0 0-231 0 0,0 0-327 0 0,0 0-271 0 0,0 0-83 0 0,0 0 18 0 0,1 6 60 0 0,18 208 3245 0 0,-23-103-3386 0 0,-4-1-1 0 0,-6 0 1 0 0,-4-1 0 0 0,-31 97-479 0 0,-73 110 20 0 0,89-224-2254 0 0,44-92-2889 0 0,-8-1-1818 0 0,-1-2-3581 0 0</inkml:trace>
  <inkml:trace contextRef="#ctx0" brushRef="#br0" timeOffset="1193.927">495 866 0 0 0,'0'0'1432'0'0,"0"0"685"0"0,0 0 294 0 0,0 0-191 0 0,0 0-375 0 0,0 0-344 0 0,0 0-251 0 0,0 0-131 0 0,0 0-68 0 0,0 0-18 0 0,0 0-8 0 0,11 12-45 0 0,35 37-69 0 0,-44-47-817 0 0,0-1 0 0 0,0 1 1 0 0,0-1-1 0 0,0 0 0 0 0,0 0 1 0 0,0 0-1 0 0,0 0 0 0 0,0-1 1 0 0,1 1-1 0 0,-1 0 0 0 0,0-1 1 0 0,0 0-1 0 0,1 1 0 0 0,-1-1 1 0 0,0 0-1 0 0,1 0 0 0 0,-1 0 1 0 0,0-1-1 0 0,0 1 0 0 0,1 0 1 0 0,-1-1-1 0 0,0 0 0 0 0,0 1 1 0 0,1-1-1 0 0,-1 0 0 0 0,0 0 1 0 0,0 0-1 0 0,0 0 0 0 0,0-1 1 0 0,-1 1-1 0 0,1 0 0 0 0,0-1 1 0 0,0 0-1 0 0,0 0-94 0 0,0 1 52 0 0,180-180 1644 0 0,64-122-1161 0 0,-220 287-504 0 0,-13 38 88 0 0,8 209 671 0 0,-14-90-635 0 0,-9-134-137 0 0,-1 0 0 0 0,0 0 0 0 0,0 0 0 0 0,0 0 0 0 0,-1-1-1 0 0,0 1 1 0 0,0-1 0 0 0,0 0 0 0 0,-1 0 0 0 0,0 0 0 0 0,0-1 0 0 0,-1 1 0 0 0,0-1 0 0 0,0-1 0 0 0,0 1-1 0 0,0-1 1 0 0,-1 0 0 0 0,1 0 0 0 0,-4 0-18 0 0,-5 4 0 0 0,0 0-1 0 0,-1-1 1 0 0,0-1-1 0 0,0 0 0 0 0,0-2 1 0 0,-1 0-1 0 0,0 0 1 0 0,0-2-1 0 0,0 0 1 0 0,0-1-1 0 0,0 0 1 0 0,-13-2 0 0 0,26 1-2 0 0,0-1 0 0 0,-1 1 0 0 0,1-1 0 0 0,0 1 0 0 0,0-1 0 0 0,0 0 0 0 0,-1-1 0 0 0,1 1 0 0 0,1-1 0 0 0,-1 1 0 0 0,0-1 0 0 0,0-1 0 0 0,1 1 0 0 0,-1 0 0 0 0,1-1 0 0 0,-1 0 0 0 0,1 0 0 0 0,0 0 0 0 0,0 0 0 0 0,1 0 0 0 0,-1 0 0 0 0,1-1 0 0 0,-1 1 0 0 0,1-1 0 0 0,0 0 0 0 0,0 0 0 0 0,1 0 0 0 0,-1 0 0 0 0,1 0 0 0 0,0 0 0 0 0,0 0 0 0 0,0 0 0 0 0,0-5 2 0 0,8-28-423 0 0,-5 33 775 0 0,-1 1-4414 0 0,5 3-6572 0 0,-5 0-347 0 0</inkml:trace>
  <inkml:trace contextRef="#ctx0" brushRef="#br0" timeOffset="1560.299">1277 642 6417 0 0,'0'0'3129'0'0,"0"0"-1857"0"0,0 0-501 0 0,0 0 387 0 0,0 0 470 0 0,0 0 180 0 0,0 0-251 0 0,0 0-446 0 0,0 0-412 0 0,0 0-247 0 0,0 0-126 0 0,0 0-78 0 0,1 19-70 0 0,-2 124 127 0 0,-21-58-927 0 0,4-53-3790 0 0,13-29-1176 0 0,1-2-4849 0 0</inkml:trace>
  <inkml:trace contextRef="#ctx0" brushRef="#br0" timeOffset="1882.445">1318 277 6785 0 0,'0'0'4164'0'0,"0"0"-2168"0"0,0 0-781 0 0,0 0-10 0 0,0 0 151 0 0,0 0 43 0 0,0 0-232 0 0,0 0-391 0 0,0 0-389 0 0,0 0-261 0 0,0 0-126 0 0,0 0-40 0 0,0-3-20 0 0,0-1-47 0 0,0 19-1533 0 0,0-2-3946 0 0,0-12 593 0 0,2-1-3157 0 0</inkml:trace>
  <inkml:trace contextRef="#ctx0" brushRef="#br0" timeOffset="2339.382">1408 914 6601 0 0,'0'0'1985'0'0,"0"0"-351"0"0,0 0 78 0 0,0 0 184 0 0,0 0-69 0 0,0 0-290 0 0,0 0-378 0 0,0 0-317 0 0,0 0-215 0 0,0 0-144 0 0,0 0-90 0 0,19-33-69 0 0,61-103-49 0 0,-25 25 544 0 0,-33 34-192 0 0,-52 250-402 0 0,29-168-216 0 0,0 0 0 0 0,0 1-1 0 0,1-1 1 0 0,0 0 0 0 0,0 1 0 0 0,1-1-1 0 0,-1 0 1 0 0,1 1 0 0 0,1-1 0 0 0,-1 0-1 0 0,0 0 1 0 0,1 0 0 0 0,0 0-1 0 0,1 0 1 0 0,-1 0 0 0 0,1-1 0 0 0,0 1-1 0 0,0-1 1 0 0,0 0 0 0 0,0 1 0 0 0,1-1-1 0 0,0-1 1 0 0,0 1 0 0 0,0-1-1 0 0,0 1 1 0 0,0-1 0 0 0,1 0 0 0 0,-1-1-1 0 0,1 1 1 0 0,0-1 0 0 0,0 0 0 0 0,0 0-1 0 0,5 1-8 0 0,-5-2 109 0 0,0-1 0 0 0,0 1 0 0 0,0-1 0 0 0,0 0-1 0 0,1 0 1 0 0,-1 0 0 0 0,0-1 0 0 0,0 0 0 0 0,0 0 0 0 0,0 0-1 0 0,0-1 1 0 0,0 1 0 0 0,0-1 0 0 0,-1 0 0 0 0,1-1-1 0 0,-1 1 1 0 0,1-1 0 0 0,-1 0 0 0 0,0 0 0 0 0,4-4-109 0 0,5-5 168 0 0,0-1 1 0 0,-1 0-1 0 0,-1-1 1 0 0,0-1-1 0 0,-1 0 1 0 0,0 0-1 0 0,-1-1 1 0 0,-1 0-1 0 0,-1-1 1 0 0,0 0-1 0 0,-1 0 1 0 0,3-16-169 0 0,-5-5-271 0 0,-7 26-2310 0 0,0 11-2409 0 0,2 1 1941 0 0,-1 0-8960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29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36 392 0 0 0,'0'0'963'0'0,"0"0"-39"0"0,0 0-86 0 0,-6 2-62 0 0,-17 3 5 0 0,17 0 6392 0 0,17-5-4513 0 0,4-8-2252 0 0,-1-1-1 0 0,0 0 1 0 0,0-1-1 0 0,-1 0 1 0 0,0-1-1 0 0,-1-1 1 0 0,0 0-1 0 0,-1 0 1 0 0,-1-1 0 0 0,2-3-408 0 0,58-72 898 0 0,-36 37-304 0 0,-28 80 11 0 0,53 420 672 0 0,-54-425-1254 0 0,-2-7-19 0 0,0 0 1 0 0,2 0 0 0 0,0 0 0 0 0,1-1-1 0 0,0 0 1 0 0,1 0 0 0 0,6 9-5 0 0,-12-24 17 0 0,-1 0 0 0 0,1 0 0 0 0,-1 0 0 0 0,1 0 0 0 0,0 0 0 0 0,0 0 0 0 0,-1 0 0 0 0,1-1 0 0 0,0 1 0 0 0,0 0 0 0 0,0 0 0 0 0,0-1 0 0 0,0 1 1 0 0,0 0-1 0 0,0-1 0 0 0,0 1 0 0 0,0-1 0 0 0,0 0 0 0 0,0 1 0 0 0,1-1 0 0 0,-1 0 0 0 0,0 1 0 0 0,0-1 0 0 0,0 0 0 0 0,0 0 0 0 0,1 0 0 0 0,-1 0 0 0 0,0 0 0 0 0,0 0 1 0 0,0-1-1 0 0,0 1 0 0 0,1 0 0 0 0,-1-1 0 0 0,0 1 0 0 0,0 0 0 0 0,0-1 0 0 0,0 0 0 0 0,0 1 0 0 0,0-1 0 0 0,0 1 0 0 0,0-1 0 0 0,0 0 0 0 0,0 0 0 0 0,0 0 0 0 0,-1 1 1 0 0,1-1-1 0 0,0 0 0 0 0,0 0 0 0 0,-1 0 0 0 0,1 0 0 0 0,-1 0 0 0 0,1 0 0 0 0,-1-1-17 0 0,32-58 823 0 0,63-232-117 0 0,-12 47-577 0 0,-15 68-101 0 0,-66 167-935 0 0,-4 28 72 0 0,2 25-670 0 0,0-14-6732 0 0,0-21-2842 0 0</inkml:trace>
  <inkml:trace contextRef="#ctx0" brushRef="#br0" timeOffset="414.339">800 525 5353 0 0,'0'0'1247'0'0,"0"0"-513"0"0,0 0-206 0 0,0 0 177 0 0,0 0 466 0 0,0 0 364 0 0,0 0 80 0 0,0 0-221 0 0,0 0-366 0 0,0 0-347 0 0,0 0-223 0 0,0 0-115 0 0,2-5-35 0 0,1 1-446 0 0,4-8 1079 0 0,-4 33 1068 0 0,-1 317 1019 0 0,-1-323-4959 0 0,3-21-74 0 0,5-32-4360 0 0,-5 24 554 0 0,-2 6-1017 0 0</inkml:trace>
  <inkml:trace contextRef="#ctx0" brushRef="#br0" timeOffset="882.136">802 455 1608 0 0,'0'0'1602'0'0,"0"0"-138"0"0,0 0-53 0 0,0 0 152 0 0,0 0 127 0 0,0 0-3 0 0,0 0-149 0 0,0 0-263 0 0,0 0-275 0 0,0 0-259 0 0,0 0-183 0 0,0 0-79 0 0,0 0-29 0 0,6-7-10 0 0,19-23-9 0 0,47 8 1104 0 0,66 12-173 0 0,-135 11-1335 0 0,-1 1 1 0 0,1-1-1 0 0,0 1 1 0 0,-1 0-1 0 0,0 0 1 0 0,1 0-1 0 0,-1 0 1 0 0,0 0-1 0 0,0 1 1 0 0,0-1-1 0 0,0 0 1 0 0,-1 1-1 0 0,1 0 1 0 0,0-1-1 0 0,-1 1 1 0 0,0 0-1 0 0,0 0 1 0 0,0 0-1 0 0,0 0 1 0 0,0 0-1 0 0,-1 0 1 0 0,1 0-1 0 0,-1 0 1 0 0,0 0-1 0 0,0 0 1 0 0,0 0-1 0 0,0 0 1 0 0,0 0-1 0 0,-1 0 1 0 0,0 0-1 0 0,1 0 1 0 0,-1 0-1 0 0,0 0 1 0 0,0 0-1 0 0,-1 0 1 0 0,1 0-1 0 0,0-1 1 0 0,-1 1-1 0 0,-1 1-27 0 0,0 1 31 0 0,0 0-20 0 0,-1 0-1 0 0,1 0 0 0 0,1 0 0 0 0,-1 0 1 0 0,1 0-1 0 0,0 0 0 0 0,0 1 1 0 0,0-1-1 0 0,1 1 0 0 0,0 0 1 0 0,0-1-1 0 0,1 1 0 0 0,-1 0 0 0 0,1-1 1 0 0,0 1-1 0 0,1 2-10 0 0,40 34-44 0 0,-20-28 17 0 0,-11-4 3 0 0,-6-9 48 0 0,-1 0 1 0 0,0 1-1 0 0,0 0 0 0 0,0 0 0 0 0,0 0 0 0 0,0 0 0 0 0,0 0 0 0 0,-1 0 0 0 0,1 1 0 0 0,-1-1 0 0 0,1 1 1 0 0,-1-1-1 0 0,0 1 0 0 0,0 0 0 0 0,0 0 0 0 0,-1 0 0 0 0,1 0 0 0 0,-1 1 0 0 0,1-1 0 0 0,-1 0 0 0 0,0 1 1 0 0,0-1-1 0 0,-1 1 0 0 0,1-1 0 0 0,-1 1 0 0 0,1-1 0 0 0,-1 1 0 0 0,0-1 0 0 0,-1 1 0 0 0,1-1 0 0 0,-1 1 1 0 0,1-1-1 0 0,-1 1 0 0 0,0-1 0 0 0,0 0 0 0 0,0 1 0 0 0,-1-1 0 0 0,1 0 0 0 0,-1 0 0 0 0,0 0 0 0 0,0 0 1 0 0,-1 1-25 0 0,-7 6 15 0 0,1 0 0 0 0,-2-2 0 0 0,1 1 0 0 0,-1-1 1 0 0,-1-1-1 0 0,0 0 0 0 0,0 0 0 0 0,0-1 0 0 0,0-1 1 0 0,-1 0-1 0 0,0 0 0 0 0,0-2 0 0 0,0 0 0 0 0,-1 0 1 0 0,1-1-1 0 0,-1-1 0 0 0,1 0 0 0 0,-1-1 0 0 0,0 0 1 0 0,-5-1-16 0 0,17 0-128 0 0,1 1-1 0 0,0 0 1 0 0,0-1 0 0 0,0 1 0 0 0,-1-1 0 0 0,1 1 0 0 0,0-1 0 0 0,0 0 0 0 0,0 1 0 0 0,0-1 0 0 0,0 0 0 0 0,0 0 0 0 0,0 0-1 0 0,0 1 1 0 0,0-1 0 0 0,1 0 0 0 0,-1 0 0 0 0,0 0 0 0 0,0-1 0 0 0,1 1 0 0 0,-1 0 0 0 0,1 0 0 0 0,-1 0 0 0 0,1 0-1 0 0,-1-1 1 0 0,1 1 0 0 0,0 0 0 0 0,0 0 0 0 0,0-1 0 0 0,-1 1 0 0 0,1 0 0 0 0,0 0 0 0 0,1-1 0 0 0,-1 1 0 0 0,0 0-1 0 0,0-1 1 0 0,0 1 0 0 0,1 0 0 0 0,0-1 128 0 0,14-28-12153 0 0,-9 23 5978 0 0</inkml:trace>
  <inkml:trace contextRef="#ctx0" brushRef="#br0" timeOffset="2003.532">1409 577 0 0 0,'0'0'572'0'0,"0"0"663"0"0,0 0 47 0 0,0 0-147 0 0,0 0-113 0 0,0 0 59 0 0,0 0 120 0 0,0 0-7 0 0,0 0-19 0 0,3-12-58 0 0,14-53 873 0 0,-25 45 4103 0 0,-30 21-4346 0 0,31 3-1671 0 0,-1-1 0 0 0,1 1-1 0 0,-1 0 1 0 0,1 0 0 0 0,1 1-1 0 0,-1 0 1 0 0,1 1 0 0 0,-1-1-1 0 0,2 1 1 0 0,-1 0 0 0 0,0 1-76 0 0,0 2 28 0 0,0 1 0 0 0,1-1 0 0 0,0 1 0 0 0,1 0 1 0 0,0 0-1 0 0,0 0 0 0 0,1 0 0 0 0,0 1 0 0 0,1 0 0 0 0,0-1 1 0 0,1 1-1 0 0,0 0 0 0 0,1 0 0 0 0,0-1 0 0 0,1 5-28 0 0,-1-11 14 0 0,1 0 0 0 0,-1 0 0 0 0,1 0 0 0 0,0 0 0 0 0,0 0-1 0 0,0-1 1 0 0,0 1 0 0 0,1 0 0 0 0,-1-1 0 0 0,1 1 0 0 0,0-1-1 0 0,0 0 1 0 0,0 1 0 0 0,1-1 0 0 0,-1 0 0 0 0,1 0-1 0 0,0 0 1 0 0,-1-1 0 0 0,1 1 0 0 0,0-1 0 0 0,1 0 0 0 0,-1 1-1 0 0,0-1 1 0 0,1-1 0 0 0,-1 1 0 0 0,4 1-14 0 0,100 17 961 0 0,-97-20-855 0 0,1-1 0 0 0,-1 0 1 0 0,0-1-1 0 0,0 0 1 0 0,0-1-1 0 0,0 0 0 0 0,-1 0 1 0 0,1-1-1 0 0,-1 0 0 0 0,0-1 1 0 0,0 0-1 0 0,0 0 1 0 0,-1-1-1 0 0,0 0 0 0 0,0-1 1 0 0,0 0-1 0 0,-1 0 1 0 0,0 0-1 0 0,0-1 0 0 0,-1 0 1 0 0,0-1-1 0 0,-1 1 0 0 0,1-1 1 0 0,-2 0-1 0 0,1 0 1 0 0,1-8-107 0 0,-5 12-9 0 0,0 1 0 0 0,-1-1 0 0 0,1 0 0 0 0,-1 0 0 0 0,0 1 0 0 0,-1-1 0 0 0,1 0 1 0 0,-1 0-1 0 0,0 1 0 0 0,0-1 0 0 0,-1 1 0 0 0,1-1 0 0 0,-1 1 0 0 0,0-1 0 0 0,0 1 1 0 0,0 0-1 0 0,-1 0 0 0 0,0 0 0 0 0,1 0 0 0 0,-1 0 0 0 0,-1 1 0 0 0,1 0 0 0 0,0-1 0 0 0,-1 1 1 0 0,0 0-1 0 0,0 0 0 0 0,0 1 0 0 0,0-1 0 0 0,0 1 0 0 0,0 0 0 0 0,0 0 0 0 0,-1 1 1 0 0,1-1-1 0 0,-1 1 0 0 0,0 0 0 0 0,1 0 0 0 0,-1 0 0 0 0,0 1 0 0 0,0-1 0 0 0,1 1 0 0 0,-3 1 10 0 0,-117 8-1876 0 0,85 2-1464 0 0,0 4-3958 0 0,25-10-4326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3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6 205 0 0 0,'0'0'473'0'0,"0"0"985"0"0,0 0 434 0 0,0 0 6 0 0,0 0-197 0 0,0 0-221 0 0,0 0-202 0 0,0 0-126 0 0,0 0-15 0 0,-5 0 844 0 0,5 0 5118 0 0,98-4-3577 0 0,49-14-2394 0 0,33-1-312 0 0,-179 19-825 0 0,-1 0-7 0 0,0 0-4 0 0,0 0-12 0 0,0 0 5 0 0,0 0-25 0 0,0 0-16 0 0,0 0-7 0 0,0 0-42 0 0,0 0-50 0 0,0 0-71 0 0,0 0-82 0 0,-9 2-5553 0 0,3 0-1557 0 0,1 2-3829 0 0</inkml:trace>
  <inkml:trace contextRef="#ctx0" brushRef="#br0" timeOffset="310.454">72 433 8074 0 0,'0'0'1793'0'0,"0"0"-436"0"0,0 0-52 0 0,0 0 188 0 0,0 0 139 0 0,0 0-56 0 0,0 0-306 0 0,0 0-314 0 0,0 0-177 0 0,0 0-64 0 0,0 0-10 0 0,0 0-21 0 0,0 0-14 0 0,9 9-25 0 0,31 25-34 0 0,10-25 475 0 0,149-42 517 0 0,-119 14-2526 0 0,-76 15-608 0 0,0 1-5457 0 0,-4 3-4795 0 0</inkml:trace>
  <inkml:trace contextRef="#ctx0" brushRef="#br0" timeOffset="2961.91">1248 61 0 0 0,'0'0'791'0'0,"0"0"464"0"0,0 0 46 0 0,0 0-132 0 0,0 0-68 0 0,0 0-77 0 0,0 0-41 0 0,0 0 8 0 0,-9-5-36 0 0,-29-14-20 0 0,-10 15 2522 0 0,-2 42-2799 0 0,38-26-411 0 0,-7 10-111 0 0,2 1 1 0 0,1 0-1 0 0,1 1 0 0 0,1 1 0 0 0,0 0 0 0 0,3 1 1 0 0,0 0-1 0 0,-7 28-136 0 0,6-24 234 0 0,1 1 0 0 0,2 1 0 0 0,1 0 1 0 0,1 0-1 0 0,2 1 0 0 0,1 0 0 0 0,2-1 0 0 0,1 24-234 0 0,2-50 70 0 0,-1-1-1 0 0,1 0 0 0 0,0 0 0 0 0,1 0 1 0 0,-1 0-1 0 0,1 0 0 0 0,0 0 0 0 0,0-1 0 0 0,0 1 1 0 0,1-1-1 0 0,0 1 0 0 0,0-1 0 0 0,0 0 0 0 0,0 0 1 0 0,0 0-1 0 0,1 0 0 0 0,0-1 0 0 0,0 1 1 0 0,0-1-1 0 0,0 0 0 0 0,1 0 0 0 0,-1-1 0 0 0,1 1 1 0 0,-1-1-1 0 0,1 0 0 0 0,0 0 0 0 0,0-1 0 0 0,0 1 1 0 0,0-1-1 0 0,0 0 0 0 0,0 0 0 0 0,2-1-69 0 0,8 2 237 0 0,0-1-1 0 0,1-1 1 0 0,-1-1 0 0 0,0 0-1 0 0,0-1 1 0 0,0 0 0 0 0,0-2-1 0 0,0 1 1 0 0,-1-2-1 0 0,9-3-236 0 0,10-6 252 0 0,-1-1-1 0 0,-1-1 0 0 0,0-2 1 0 0,-2-1-1 0 0,0-1 0 0 0,-1-1 1 0 0,-1-2-1 0 0,-1-1 0 0 0,-1-1 1 0 0,-1-1-1 0 0,0-4-251 0 0,-14 16 21 0 0,-2 0 0 0 0,0-1 1 0 0,0 0-1 0 0,-1 0 0 0 0,-1-1 0 0 0,-1 0 0 0 0,0 0 0 0 0,-1 0 1 0 0,-1-1-1 0 0,0 1 0 0 0,-1-1 0 0 0,-1 0 0 0 0,-1 1 1 0 0,0-1-1 0 0,-1 0 0 0 0,-1 0 0 0 0,-2-5-21 0 0,0 11-128 0 0,-1-1-1 0 0,0 2 1 0 0,-1-1-1 0 0,0 0 1 0 0,-1 1-1 0 0,0 0 1 0 0,0 1 0 0 0,-1-1-1 0 0,-1 2 1 0 0,1-1-1 0 0,-1 1 1 0 0,-1 0-1 0 0,0 1 1 0 0,0 0 0 0 0,0 1-1 0 0,-1 0 1 0 0,1 0-1 0 0,-2 1 1 0 0,1 1-1 0 0,0 0 1 0 0,-1 0-1 0 0,0 1 1 0 0,0 1 0 0 0,0 0-1 0 0,0 0 1 0 0,0 1-1 0 0,0 1 1 0 0,0 0-1 0 0,-8 1 129 0 0,0-1-912 0 0,1 1-1 0 0,-1 1 0 0 0,0 1 0 0 0,1 0 0 0 0,0 2 1 0 0,0 0-1 0 0,-3 2 913 0 0,-16 7-6007 0 0,10-6-3408 0 0</inkml:trace>
  <inkml:trace contextRef="#ctx0" brushRef="#br0" timeOffset="3363.231">608 418 5785 0 0,'0'0'1751'0'0,"0"0"-260"0"0,0 0-37 0 0,0 0 96 0 0,0 0 14 0 0,0 0-146 0 0,0 0-301 0 0,0 0-317 0 0,0 0-204 0 0,0 0-87 0 0,0 0 3 0 0,0 0 104 0 0,3 0 91 0 0,171 11 4395 0 0,36-19-2499 0 0,101-21-2603 0 0,-150 12 159 0 0,115-13-12 0 0,-123 19-451 0 0,-146-8-4552 0 0,-4 18 4187 0 0,6-5-4145 0 0,-6 2-3878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89 0 0 0,'0'0'609'0'0,"0"0"737"0"0,0 0 164 0 0,0 0-11 0 0,0 0-22 0 0,0 0-4 0 0,0 0-13 0 0,0-4-58 0 0,0-1-2561 0 0,0-4 5405 0 0,0 17 2177 0 0,-14 433-3465 0 0,6-147-2520 0 0,-5-168-448 0 0,-16-86-645 0 0,29-40 434 0 0,0 0-106 0 0,-4-51-16390 0 0,4 43 10965 0 0</inkml:trace>
  <inkml:trace contextRef="#ctx0" brushRef="#br0" timeOffset="300.803">0 531 6809 0 0,'0'0'1721'0'0,"0"0"-613"0"0,0 0-532 0 0,0 0-60 0 0,0 0 303 0 0,0 0 440 0 0,0 0 303 0 0,0 0 59 0 0,0 0-128 0 0,0 0-290 0 0,0 0-264 0 0,0 0-174 0 0,0 0-126 0 0,37-8-95 0 0,119-26-88 0 0,2-16 347 0 0,141-71-2181 0 0,-276 109-1635 0 0,-10 2-5860 0 0,-10 9-696 0 0</inkml:trace>
  <inkml:trace contextRef="#ctx0" brushRef="#br0" timeOffset="746.278">808 1 10554 0 0,'0'0'972'0'0,"0"0"-231"0"0,0 0 11 0 0,0 0 217 0 0,0 0 258 0 0,-8 37 106 0 0,-26 117-113 0 0,21-42 508 0 0,11 225-149 0 0,2-329-1563 0 0,-1 2-7 0 0,0 0 0 0 0,1 0 0 0 0,0 0 0 0 0,0 0 0 0 0,1 0 0 0 0,1 0 0 0 0,0 0 0 0 0,0 0 0 0 0,1 0 0 0 0,0 0 0 0 0,0-1 0 0 0,1 0 0 0 0,1 1 0 0 0,0-1 0 0 0,0-1 0 0 0,4 5-9 0 0,-7-11 18 0 0,1-2-1 0 0,-1 1 1 0 0,1 0 0 0 0,-1 0-1 0 0,1-1 1 0 0,0 1 0 0 0,-1-1-1 0 0,1 0 1 0 0,0 0-1 0 0,0 0 1 0 0,-1 0 0 0 0,1 0-1 0 0,0-1 1 0 0,-1 1 0 0 0,1-1-1 0 0,0 0 1 0 0,-1 0-1 0 0,1 0 1 0 0,-1 0 0 0 0,1 0-1 0 0,-1 0 1 0 0,0-1 0 0 0,3-1-18 0 0,148-158 414 0 0,-69 63-387 0 0,-21 50 28 0 0,-62 47-51 0 0,0 1 0 0 0,0-1 0 0 0,0 1 1 0 0,0 0-1 0 0,0-1 0 0 0,1 1 0 0 0,-1 0 1 0 0,0 0-1 0 0,0 0 0 0 0,0 0 0 0 0,0 0 1 0 0,0 0-1 0 0,0 0 0 0 0,0 0 0 0 0,0 0 1 0 0,0 0-1 0 0,0 1 0 0 0,0-1 0 0 0,0 0 1 0 0,0 1-1 0 0,0-1 0 0 0,0 1 0 0 0,0-1 1 0 0,0 1-1 0 0,0-1 0 0 0,0 1 0 0 0,0 0 1 0 0,0 0-1 0 0,-1-1 0 0 0,1 1 0 0 0,0 0 1 0 0,0 0-1 0 0,-1 0 0 0 0,1 0 0 0 0,-1 0 1 0 0,1 0-1 0 0,-1 0 0 0 0,1 0 0 0 0,-1 0 1 0 0,0 0-1 0 0,1 0 0 0 0,-1 0 0 0 0,0 0 1 0 0,0 0-1 0 0,0 0 0 0 0,0 0-4 0 0,3 60 346 0 0,-3-49-286 0 0,-12 93 399 0 0,2 40 26 0 0,10-143-509 0 0,1 0 0 0 0,-1 0 0 0 0,1 0 0 0 0,-1-1 0 0 0,1 1-1 0 0,0 0 1 0 0,0 0 0 0 0,0-1 0 0 0,0 1 0 0 0,0 0 0 0 0,0-1-1 0 0,0 1 1 0 0,0-1 0 0 0,1 1 0 0 0,-1-1 0 0 0,1 0 0 0 0,-1 1-1 0 0,1-1 1 0 0,-1 0 0 0 0,1 0 0 0 0,0 0 0 0 0,-1 0 0 0 0,1-1-1 0 0,0 1 1 0 0,0 0 0 0 0,0-1 0 0 0,0 1 0 0 0,0-1-1 0 0,-1 1 1 0 0,1-1 0 0 0,0 0 0 0 0,0 0 0 0 0,0 0 0 0 0,0 0-1 0 0,0 0 1 0 0,0-1 0 0 0,0 1 0 0 0,0-1 0 0 0,0 1 0 0 0,0-1-1 0 0,-1 1 1 0 0,1-1 0 0 0,0 0 0 0 0,0 0 0 0 0,-1 0 0 0 0,1 0-1 0 0,0 0 1 0 0,-1 0 0 0 0,2-2 24 0 0,23-21-2108 0 0,-13 13-908 0 0,0-1-3793 0 0,-5 4-3756 0 0</inkml:trace>
  <inkml:trace contextRef="#ctx0" brushRef="#br0" timeOffset="1131.609">1475 730 4025 0 0,'0'0'1576'0'0,"0"0"-293"0"0,0 0 217 0 0,0 0 382 0 0,0 0 207 0 0,0 0-105 0 0,0 0-264 0 0,0 0-289 0 0,0 0-274 0 0,0 0-196 0 0,0 0-159 0 0,0 0-115 0 0,0 0-82 0 0,32-1-77 0 0,100-3-49 0 0,-75-12 171 0 0,-50 10-499 0 0,0 0-63 0 0,0 0 0 0 0,0-1 0 0 0,-1 0 0 0 0,0 0-1 0 0,0 0 1 0 0,-1-1 0 0 0,1 0 0 0 0,-2 0 0 0 0,1-1 0 0 0,-1 1-1 0 0,-1-1 1 0 0,0 0 0 0 0,0 0 0 0 0,0 0 0 0 0,-1 0-1 0 0,-1-1 1 0 0,1 1 0 0 0,-1 0 0 0 0,-1-1 0 0 0,0-9-88 0 0,-2 16-3 0 0,1 0 0 0 0,-1 0-1 0 0,0 0 1 0 0,0 0 0 0 0,0 0 0 0 0,0 0 0 0 0,0 0 0 0 0,-1 1 0 0 0,1-1 0 0 0,-1 1 0 0 0,0-1 0 0 0,1 1 0 0 0,-1 0 0 0 0,0 0-1 0 0,-1 1 1 0 0,1-1 0 0 0,0 0 0 0 0,0 1 0 0 0,-1 0 0 0 0,1 0 0 0 0,0 0 0 0 0,-1 0 0 0 0,1 1 0 0 0,-1-1 0 0 0,0 1-1 0 0,1 0 1 0 0,-1 0 0 0 0,1 0 0 0 0,-1 0 0 0 0,1 1 0 0 0,-1-1 0 0 0,1 1 0 0 0,-1 0 0 0 0,1 0 0 0 0,0 0 0 0 0,-1 1-1 0 0,1-1 1 0 0,-3 3 3 0 0,-9 6-38 0 0,0 1-1 0 0,1 1 0 0 0,1 1 0 0 0,0 0 0 0 0,0 0 0 0 0,1 1 0 0 0,1 1 1 0 0,0 0-1 0 0,2 1 0 0 0,-1 0 0 0 0,2 0 0 0 0,0 1 0 0 0,1 0 1 0 0,1 0-1 0 0,0 1 0 0 0,-2 15 39 0 0,6-29-22 0 0,0 0 1 0 0,1-1 0 0 0,-1 1-1 0 0,1 0 1 0 0,0 0-1 0 0,0 0 1 0 0,0 0 0 0 0,1 0-1 0 0,-1 0 1 0 0,1 0-1 0 0,0 0 1 0 0,0 0 0 0 0,1 0-1 0 0,-1 0 1 0 0,1 0-1 0 0,0 0 1 0 0,0 0 0 0 0,0 0-1 0 0,1 0 1 0 0,-1 0-1 0 0,1-1 1 0 0,0 1 0 0 0,0-1-1 0 0,0 1 1 0 0,0-1-1 0 0,1 0 1 0 0,-1 0-1 0 0,1 0 1 0 0,0 0 0 0 0,0 0-1 0 0,0 0 1 0 0,0-1-1 0 0,1 0 1 0 0,-1 1 0 0 0,0-1-1 0 0,1-1 1 0 0,0 1-1 0 0,3 1 22 0 0,2-1-275 0 0,1 0 0 0 0,-1-1 0 0 0,0 0 0 0 0,1 0 0 0 0,-1-1 0 0 0,1-1-1 0 0,-1 1 1 0 0,0-1 0 0 0,1-1 0 0 0,7-2 275 0 0,19-7-3987 0 0,-4-2-4164 0 0,-19 6-674 0 0</inkml:trace>
  <inkml:trace contextRef="#ctx0" brushRef="#br0" timeOffset="1547.35">1922 877 6185 0 0,'0'0'1549'0'0,"0"0"-176"0"0,0 0 388 0 0,0 0 336 0 0,0 0-71 0 0,0 0-304 0 0,0 0-410 0 0,0 0-342 0 0,0 0-221 0 0,0 0-161 0 0,0 0-108 0 0,0 0-86 0 0,0 0-49 0 0,28-27-31 0 0,84-84-29 0 0,-66 54 135 0 0,-11-9 122 0 0,-30 113-1076 0 0,-5-42 538 0 0,0-1 0 0 0,0 0 0 0 0,0 1 0 0 0,0-1 0 0 0,0 0 0 0 0,1 0 0 0 0,0 1 0 0 0,0-1 0 0 0,0 0 0 0 0,1 0 0 0 0,-1 0 0 0 0,1 0 0 0 0,0 0 0 0 0,0-1 0 0 0,0 1 0 0 0,1 0 0 0 0,-1-1 0 0 0,1 0 0 0 0,0 1 0 0 0,0-1 0 0 0,0 0 0 0 0,0-1 0 0 0,0 1 0 0 0,1 0 0 0 0,-1-1 0 0 0,1 0 0 0 0,0 0 0 0 0,0 0 0 0 0,0 0 0 0 0,0-1 0 0 0,0 1 0 0 0,0-1 0 0 0,0 0 0 0 0,0 0 0 0 0,1-1 0 0 0,0 1-4 0 0,-5-1 4 0 0,11 1 163 0 0,0-1 0 0 0,0 0 0 0 0,0 0 0 0 0,0-1 0 0 0,0 0 0 0 0,-1-1 0 0 0,1 0 0 0 0,0-1 0 0 0,-1 0 0 0 0,0-1 0 0 0,0 0 0 0 0,0-1 0 0 0,0 0 0 0 0,5-4-167 0 0,-7 4 123 0 0,0-1 0 0 0,-1 0 0 0 0,0 0 0 0 0,0-1 1 0 0,-1 0-1 0 0,1 0 0 0 0,-2-1 0 0 0,1 1 0 0 0,-1-1 0 0 0,0-1 0 0 0,-1 1 0 0 0,0-1 1 0 0,0 1-1 0 0,-1-1 0 0 0,0 0 0 0 0,0-1 0 0 0,-1 1 0 0 0,-1 0 0 0 0,1-1 0 0 0,-1 1 0 0 0,-1-1 1 0 0,0-4-124 0 0,1 9-67 0 0,-1 0 1 0 0,0 0 0 0 0,0 0-1 0 0,0 1 1 0 0,-1-1 0 0 0,1 0-1 0 0,-1 1 1 0 0,0-1 0 0 0,-1 0-1 0 0,1 1 1 0 0,-1-1 0 0 0,0 1 0 0 0,0 0-1 0 0,0-1 1 0 0,-1 1 0 0 0,1 0-1 0 0,-1 0 1 0 0,-2-2 66 0 0,-4-5-5165 0 0,5 10-4647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1 336 0 0 0,'0'0'831'0'0,"0"0"569"0"0,0 0 106 0 0,0 0-181 0 0,0 0-284 0 0,0 0-289 0 0,0 0-211 0 0,0 0-118 0 0,23 3 5589 0 0,29-10-2577 0 0,18-26-1436 0 0,-48 20-1777 0 0,0-1-1 0 0,-1-1 0 0 0,-1 0 0 0 0,-1-2 0 0 0,0 0 0 0 0,-1-1 0 0 0,-1-1 0 0 0,-1-1 0 0 0,-1 0 1 0 0,2-4-222 0 0,-10 8 490 0 0,-4 25 457 0 0,-3 37-921 0 0,-1 10 121 0 0,2 0 1 0 0,3 0-1 0 0,9 44-147 0 0,0-41 56 0 0,2-1-1 0 0,3 0 1 0 0,18 38-56 0 0,-14-52 60 0 0,-12-59 1570 0 0,185-421-831 0 0,-132 270-734 0 0,-59 151-42 0 0,6-80 3 0 0,-19 94-583 0 0,7 5-2321 0 0,4 15-1252 0 0,1-6-5578 0 0,-1-9 829 0 0</inkml:trace>
  <inkml:trace contextRef="#ctx0" brushRef="#br0" timeOffset="519.735">809 476 0 0 0,'0'0'501'0'0,"0"0"590"0"0,0 0 300 0 0,0 0 320 0 0,0 0 258 0 0,0 0 66 0 0,0 0-175 0 0,0 0-318 0 0,0 0-280 0 0,0 0-192 0 0,0 0-83 0 0,0 0-43 0 0,0 0-25 0 0,4-5-89 0 0,-4 5-755 0 0,0 1 0 0 0,0-1 0 0 0,0 1 1 0 0,0-1-1 0 0,1 1 0 0 0,-1-1 0 0 0,0 0 1 0 0,1 1-1 0 0,-1-1 0 0 0,0 1 0 0 0,1-1 0 0 0,-1 0 1 0 0,1 1-1 0 0,-1-1 0 0 0,0 0 0 0 0,1 1 0 0 0,-1-1 1 0 0,1 0-1 0 0,-1 0 0 0 0,1 1 0 0 0,-1-1 0 0 0,1 0 1 0 0,-1 0-1 0 0,1 0 0 0 0,-1 0 0 0 0,1 1 1 0 0,-1-1-1 0 0,1 0 0 0 0,-1 0 0 0 0,1 0 0 0 0,-1 0 1 0 0,1-1-1 0 0,0 1 0 0 0,-1 0 0 0 0,1 0 0 0 0,-1 0 1 0 0,1 0-1 0 0,-1 0-75 0 0,-14 199 1982 0 0,6-89-1824 0 0,8-109-260 0 0,0-1-34 0 0,0 0-31 0 0,0 0-36 0 0,-7-16-2291 0 0,5 2 160 0 0,-2-26-9292 0 0,4 32 5578 0 0</inkml:trace>
  <inkml:trace contextRef="#ctx0" brushRef="#br0" timeOffset="991.187">726 461 0 0 0,'0'0'319'0'0,"0"0"1030"0"0,0 0 606 0 0,0 0 317 0 0,0 0-23 0 0,0 0-258 0 0,0 0-442 0 0,0 0-422 0 0,0 0-324 0 0,0 0-170 0 0,0 0-3 0 0,0 0 51 0 0,4-4 56 0 0,0 0-537 0 0,1 0 0 0 0,0 1-1 0 0,0 0 1 0 0,0 0 0 0 0,0 1-1 0 0,0-1 1 0 0,1 1 0 0 0,-1 0-1 0 0,1 1 1 0 0,0-1-1 0 0,-1 1 1 0 0,1 0 0 0 0,0 0-1 0 0,0 1-199 0 0,-1-1 71 0 0,123-6 1718 0 0,-125 7-1763 0 0,-1 0 0 0 0,1 0 1 0 0,0 0-1 0 0,-1 0 0 0 0,1 1 1 0 0,-1-1-1 0 0,1 1 0 0 0,-1 0 0 0 0,1 0 1 0 0,-1 0-1 0 0,1 0 0 0 0,-1 0 1 0 0,0 1-1 0 0,0-1 0 0 0,1 1 0 0 0,-1-1 1 0 0,0 1-1 0 0,0 0 0 0 0,-1 0 1 0 0,1 0-1 0 0,0 0 0 0 0,-1 0 0 0 0,1 0 1 0 0,-1 0-1 0 0,1 1 0 0 0,-1-1 1 0 0,0 0-1 0 0,0 1 0 0 0,0-1 0 0 0,-1 1 1 0 0,1-1-1 0 0,0 1 0 0 0,-1-1 1 0 0,0 1-1 0 0,1 0 0 0 0,-1-1 0 0 0,0 1 1 0 0,-1 0-1 0 0,1-1 0 0 0,0 1 1 0 0,-1-1-1 0 0,1 1 0 0 0,-1-1 0 0 0,0 1 1 0 0,0-1-1 0 0,0 1 0 0 0,0-1 1 0 0,0 0-1 0 0,-1 1 0 0 0,1-1 1 0 0,-1 0-1 0 0,1 0-26 0 0,-79 86 433 0 0,80-86-436 0 0,0 0 0 0 0,0-1 0 0 0,0 1 0 0 0,0 0 0 0 0,1-1 0 0 0,-1 1-1 0 0,1 0 1 0 0,-1-1 0 0 0,1 1 0 0 0,-1 0 0 0 0,1-1 0 0 0,0 1 0 0 0,0-1 0 0 0,0 1 0 0 0,0-1-1 0 0,0 0 1 0 0,0 1 0 0 0,0-1 0 0 0,0 0 0 0 0,0 0 0 0 0,1 0 0 0 0,-1 0 0 0 0,0 0 0 0 0,1 0-1 0 0,-1 0 1 0 0,1 0 0 0 0,-1 0 0 0 0,1-1 0 0 0,0 1 0 0 0,-1 0 0 0 0,1-1 0 0 0,0 0 0 0 0,-1 1-1 0 0,1-1 1 0 0,0 0 0 0 0,-1 0 0 0 0,1 0 0 0 0,0 0 0 0 0,0 0 3 0 0,3 0 17 0 0,0 1 0 0 0,0 0 0 0 0,0 0 0 0 0,0 0 0 0 0,0 1 0 0 0,0 0 0 0 0,0 0 0 0 0,0 0 0 0 0,-1 0 0 0 0,1 1 0 0 0,-1-1 0 0 0,0 1 0 0 0,0 0 0 0 0,0 1 0 0 0,0-1 0 0 0,0 1 0 0 0,-1 0 0 0 0,1-1 1 0 0,-1 2-1 0 0,0-1 0 0 0,-1 0 0 0 0,1 1 0 0 0,-1-1 0 0 0,1 1 0 0 0,-1 0 0 0 0,-1-1 0 0 0,1 1 0 0 0,-1 0 0 0 0,0 0 0 0 0,0 0 0 0 0,0 0 0 0 0,0 1 0 0 0,-1-1 0 0 0,0 0 0 0 0,0 0 0 0 0,-1 0 0 0 0,1 0 0 0 0,-1 0 0 0 0,0 0 0 0 0,-2 5-17 0 0,-3-1 48 0 0,0-1 0 0 0,0 1 0 0 0,0-1 0 0 0,-2 0 0 0 0,1 0 0 0 0,-1-1 0 0 0,0 0 0 0 0,0 0 0 0 0,0-1 0 0 0,-1 0 0 0 0,0-1 0 0 0,-1 1 0 0 0,1-2 0 0 0,-1 0 0 0 0,0 0 0 0 0,0 0 0 0 0,0-1 1 0 0,-1-1-1 0 0,1 0 0 0 0,0 0 0 0 0,-1-1 0 0 0,0 0 0 0 0,1-1 0 0 0,-1 0 0 0 0,1-1 0 0 0,-1 0 0 0 0,-4-2-48 0 0,3 1-103 0 0,1-1 0 0 0,0 0 1 0 0,0-1-1 0 0,0 0 1 0 0,0-1-1 0 0,1 0 1 0 0,-1-1-1 0 0,1 0 1 0 0,1-1-1 0 0,-8-6 103 0 0,7-4-1652 0 0,9 10-1813 0 0,1-2-4111 0 0,0 6-3312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498 290 3001 0 0,'0'0'1781'0'0,"0"0"-156"0"0,0 0 64 0 0,0 0 240 0 0,0 0 41 0 0,0 0-215 0 0,0 0-346 0 0,0 0-339 0 0,0 0-238 0 0,0 0-151 0 0,0 0-116 0 0,0 0-72 0 0,0 0-66 0 0,-14-4-48 0 0,-48-16-15 0 0,57 19-295 0 0,1-1 1 0 0,-1 1 0 0 0,0 1 0 0 0,0-1 0 0 0,0 1 0 0 0,0 0-1 0 0,1 0 1 0 0,-1 0 0 0 0,0 1 0 0 0,0 0 0 0 0,0 0 0 0 0,0 0-1 0 0,1 0 1 0 0,-1 1 0 0 0,-3 1-70 0 0,-5 2 128 0 0,-8 1-10 0 0,-1 2 1 0 0,1 0-1 0 0,0 2 1 0 0,0 0-1 0 0,1 1 1 0 0,1 1-1 0 0,-14 11-118 0 0,19-11 12 0 0,3-5-12 0 0,1 0-1 0 0,0 1 0 0 0,0 0 0 0 0,1 0 0 0 0,0 1 0 0 0,1 0 0 0 0,0 1 0 0 0,0 0 1 0 0,1 0-1 0 0,1 0 0 0 0,-1 1 0 0 0,2 0 0 0 0,-1 0 0 0 0,2 1 0 0 0,-1-1 1 0 0,2 1-1 0 0,-1 0 0 0 0,2 0 0 0 0,-2 8 1 0 0,4-17 1 0 0,0 0 1 0 0,0 0-1 0 0,0-1 1 0 0,0 1-1 0 0,0 0 0 0 0,0 0 1 0 0,1-1-1 0 0,-1 1 1 0 0,1 0-1 0 0,0-1 0 0 0,0 1 1 0 0,0 0-1 0 0,0-1 1 0 0,0 1-1 0 0,1-1 0 0 0,-1 0 1 0 0,1 1-1 0 0,-1-1 1 0 0,1 0-1 0 0,0 0 0 0 0,0 0 1 0 0,0 0-1 0 0,0 0 1 0 0,0-1-1 0 0,1 1 0 0 0,-1 0 1 0 0,0-1-1 0 0,1 0 1 0 0,-1 0-1 0 0,1 1 1 0 0,-1-1-1 0 0,1-1 0 0 0,0 1 1 0 0,-1 0-1 0 0,1-1 1 0 0,0 1-1 0 0,0-1 0 0 0,-1 0 1 0 0,3 0-2 0 0,16-2 175 0 0,-1-1 0 0 0,1-1 0 0 0,-1-1 0 0 0,1-1 0 0 0,-1 0 0 0 0,-1-2 0 0 0,0 0 0 0 0,0-1 0 0 0,0-1 0 0 0,-1-1 0 0 0,-1-1 0 0 0,0 0 0 0 0,0-1 0 0 0,-1-1 0 0 0,-1 0 0 0 0,0-1 0 0 0,3-6-175 0 0,119-150 668 0 0,-87 101-550 0 0,-45 132-48 0 0,-11-9-119 0 0,3 0 0 0 0,3 1 0 0 0,1-1 0 0 0,3 0 0 0 0,9 44 49 0 0,-12-90-597 0 0,14 49 19 0 0,-4-42-3463 0 0,5-5-5080 0 0,-11-6-2057 0 0</inkml:trace>
  <inkml:trace contextRef="#ctx0" brushRef="#br0" timeOffset="728.803">863 478 9202 0 0,'0'0'1535'0'0,"0"0"-573"0"0,0 0-56 0 0,0 0 287 0 0,0 0 230 0 0,0 0-2 0 0,0 0-253 0 0,0 0-318 0 0,0 0-239 0 0,0 0-144 0 0,0 0-107 0 0,0 0-72 0 0,0 0-63 0 0,-6 32-54 0 0,-16 98-43 0 0,4 6-23 0 0,18-137-192 0 0,0 1 0 0 0,0 0 0 0 0,0-1 0 0 0,0 1 0 0 0,0-1 0 0 0,0 1 0 0 0,-1 0-1 0 0,1-1 1 0 0,0 1 0 0 0,0-1 0 0 0,0 1 0 0 0,-1 0 0 0 0,1-1 0 0 0,0 1 0 0 0,0 0 0 0 0,-1 0 0 0 0,1-1 0 0 0,0 1-1 0 0,-1 0 1 0 0,1-1 0 0 0,0 1 0 0 0,-1 0 0 0 0,1 0 0 0 0,0 0 0 0 0,-1 0 0 0 0,1-1 0 0 0,-1 1 0 0 0,1 0 0 0 0,0 0-1 0 0,-1 0 1 0 0,1 0 0 0 0,-1 0 0 0 0,1 0 0 0 0,-1 0 0 0 0,1 0 0 0 0,0 0 0 0 0,-1 0 0 0 0,1 0 0 0 0,-1 0 0 0 0,1 0-1 0 0,0 0 1 0 0,-1 1 0 0 0,1-1 0 0 0,-1 0 0 0 0,1 0 0 0 0,0 0 0 0 0,-1 1 0 0 0,1-1 0 0 0,0 0 0 0 0,-1 0 0 0 0,1 1-1 0 0,0-1 1 0 0,0 0 0 0 0,-1 0 0 0 0,1 1 0 0 0,0-1 0 0 0,0 1 0 0 0,-1-1 0 0 0,1 0 0 0 0,0 1 0 0 0,0-1-1 0 0,0 0 1 0 0,0 1 0 0 0,-1-1 0 0 0,1 1 87 0 0,-16-37-1394 0 0,11 1 1505 0 0,1 23 84 0 0,1 0 1 0 0,1-1 0 0 0,0 1 0 0 0,1 0-1 0 0,0-1 1 0 0,1 0 0 0 0,1 1 0 0 0,0-1-1 0 0,0 1 1 0 0,1 0 0 0 0,1-1-1 0 0,0 1 1 0 0,1 0 0 0 0,0 0 0 0 0,1 1-1 0 0,2-4-195 0 0,0 4 365 0 0,-4 3-200 0 0,0 1 0 0 0,0 0 0 0 0,1 0 0 0 0,0 1 0 0 0,1-1 0 0 0,-1 1 1 0 0,1 0-1 0 0,0 0 0 0 0,1 0 0 0 0,-1 1 0 0 0,1 0 0 0 0,0 0 0 0 0,1 0 1 0 0,-1 1-1 0 0,1 0 0 0 0,0 0 0 0 0,0 1 0 0 0,0-1 0 0 0,0 2 0 0 0,1-1 1 0 0,-1 1-1 0 0,1 0 0 0 0,0 1 0 0 0,6-1-165 0 0,-11 4 48 0 0,-1 1 0 0 0,1-1-1 0 0,-1 1 1 0 0,0 0 0 0 0,0 0 0 0 0,0 0 0 0 0,0 0-1 0 0,0 1 1 0 0,-1-1 0 0 0,1 0 0 0 0,-1 1 0 0 0,0-1-1 0 0,0 1 1 0 0,0-1 0 0 0,-1 1 0 0 0,1 0-1 0 0,-1-1 1 0 0,0 1 0 0 0,0 0 0 0 0,0-1 0 0 0,0 1-1 0 0,-1 0 1 0 0,1-1 0 0 0,-1 1 0 0 0,-1 1-48 0 0,-47 82 658 0 0,33-65-519 0 0,9-13-81 0 0,6-9-60 0 0,0 1 1 0 0,0-1-1 0 0,0 1 0 0 0,0-1 1 0 0,0 1-1 0 0,0 0 0 0 0,0-1 1 0 0,1 1-1 0 0,-1 0 1 0 0,0 0-1 0 0,0 0 0 0 0,0 0 1 0 0,1 0-1 0 0,-1 0 0 0 0,1 0 1 0 0,-1 0-1 0 0,1 0 1 0 0,-1 0-1 0 0,1 0 0 0 0,-1 0 1 0 0,1 0-1 0 0,0 1 1 0 0,0-1-1 0 0,-1 0 0 0 0,1 0 1 0 0,0 0-1 0 0,0 0 0 0 0,0 1 1 0 0,0-1-1 0 0,1 0 1 0 0,-1 0-1 0 0,0 0 0 0 0,0 0 1 0 0,1 0-1 0 0,-1 1 0 0 0,1-1 1 0 0,-1 0-1 0 0,1 0 1 0 0,-1 0-1 0 0,1 0 0 0 0,0 0 1 0 0,-1 0-1 0 0,1 0 0 0 0,0-1 1 0 0,0 1-1 0 0,0 0 1 0 0,-1 0-1 0 0,1 0 0 0 0,0-1 1 0 0,0 1-1 0 0,0-1 1 0 0,0 1-1 0 0,1-1 0 0 0,-1 1 1 0 0,0-1-1 0 0,0 1 2 0 0,39 7 52 0 0,-34-8-44 0 0,0 1-1 0 0,-1-1 0 0 0,1 1 1 0 0,-1 1-1 0 0,0-1 0 0 0,1 1 1 0 0,-1 0-1 0 0,0 0 1 0 0,0 0-1 0 0,0 1 0 0 0,0 0 1 0 0,-1 0-1 0 0,5 3-7 0 0,-7-4 19 0 0,0 1-1 0 0,0-1 1 0 0,0 1-1 0 0,-1-1 1 0 0,1 1-1 0 0,-1 0 1 0 0,1 0-1 0 0,-1 0 1 0 0,0 0-1 0 0,0 0 1 0 0,0 0-1 0 0,0 0 1 0 0,-1 0 0 0 0,1 0-1 0 0,-1 0 1 0 0,0 1-1 0 0,0-1 1 0 0,0 0-1 0 0,0 0 1 0 0,-1 2-19 0 0,0 7 81 0 0,0 0 1 0 0,-1 0-1 0 0,0 0 0 0 0,-1-1 1 0 0,-1 1-1 0 0,0-1 1 0 0,0 0-1 0 0,-1 0 1 0 0,-1 0-1 0 0,1-1 0 0 0,-2 1 1 0 0,0-1-1 0 0,0-1 1 0 0,0 1-1 0 0,-1-2 0 0 0,-1 1 1 0 0,1-1-1 0 0,-2 0 1 0 0,1 0-1 0 0,-1-1 0 0 0,-7 4-81 0 0,13-9-28 0 0,0 0 0 0 0,-1 0 0 0 0,1 0-1 0 0,-1-1 1 0 0,1 0 0 0 0,-1 0 0 0 0,0 0-1 0 0,1 0 1 0 0,-1 0 0 0 0,0-1-1 0 0,0 0 1 0 0,1 0 0 0 0,-1-1 0 0 0,0 1-1 0 0,1-1 1 0 0,-1 0 0 0 0,0 0-1 0 0,1 0 1 0 0,-1-1 0 0 0,1 0 0 0 0,-1 1-1 0 0,1-2 1 0 0,0 1 28 0 0,-25-21-4583 0 0,7-7-6311 0 0,18 22 1304 0 0</inkml:trace>
  <inkml:trace contextRef="#ctx0" brushRef="#br0" timeOffset="1353.87">1482 55 0 0 0,'0'0'1412'0'0,"0"0"-166"0"0,0 0-65 0 0,0 0 260 0 0,0 0 211 0 0,0 0 126 0 0,0 0-74 0 0,0 0-245 0 0,0 0-184 0 0,0 0-156 0 0,0 0-60 0 0,0 0-3 0 0,5-11-26 0 0,19-30-51 0 0,-19 38 5047 0 0,-9 33-5478 0 0,2-22-460 0 0,-9 54 193 0 0,-3-1-1 0 0,-3-1 1 0 0,-17 39-281 0 0,-90 159 160 0 0,115-241-164 0 0,0 0 0 0 0,0 1 0 0 0,2 1 0 0 0,0-1 0 0 0,2 1 0 0 0,0 1 0 0 0,1-1 0 0 0,0 0 0 0 0,1 16 4 0 0,5-31 7 0 0,1-1 0 0 0,0 0 0 0 0,0 0 0 0 0,1 0 0 0 0,-1 0 0 0 0,1 0 0 0 0,-1-1-1 0 0,1 0 1 0 0,0 0 0 0 0,0 0 0 0 0,0 0 0 0 0,0 0 0 0 0,0-1 0 0 0,0 0 0 0 0,0 0 0 0 0,1 0 0 0 0,-1 0 0 0 0,0-1 0 0 0,1 1 0 0 0,-1-1 0 0 0,0 0 0 0 0,1-1 0 0 0,-1 1 0 0 0,1-1-7 0 0,166-28 676 0 0,-131 18-610 0 0,-7-4-771 0 0,-28-22-5422 0 0,-5 19-1 0 0,0 10 338 0 0,0 1-2388 0 0</inkml:trace>
  <inkml:trace contextRef="#ctx0" brushRef="#br0" timeOffset="1638.431">1123 401 12035 0 0,'0'0'2200'0'0,"0"0"-484"0"0,0 0-247 0 0,0 0-26 0 0,0 0-106 0 0,0 0-184 0 0,0 0-273 0 0,0 0-211 0 0,0 0-98 0 0,0 0-23 0 0,0 0 20 0 0,0 0-26 0 0,0 0-25 0 0,23-5-34 0 0,160-30 715 0 0,76-6-137 0 0,-229 40-1180 0 0,-3 0-1780 0 0,-10-4-5633 0 0,-12 5-4627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5 126 0 0 0,'0'0'671'0'0,"0"0"721"0"0,0 0 271 0 0,0 0 16 0 0,0 0-127 0 0,0 0-131 0 0,0 0-140 0 0,0 0-128 0 0,0 0-90 0 0,0 0-53 0 0,-3-2-36 0 0,1-9 3810 0 0,27 6-2525 0 0,192-24 493 0 0,84-42-1570 0 0,-270 65-876 0 0,-29 5-4933 0 0,-5 1-5031 0 0,-2 0 1290 0 0</inkml:trace>
  <inkml:trace contextRef="#ctx0" brushRef="#br0" timeOffset="305.429">91 284 4105 0 0,'0'0'2247'0'0,"0"0"-879"0"0,0 0-624 0 0,0 0-103 0 0,0 0 225 0 0,0 0 405 0 0,0 0 255 0 0,0 0 72 0 0,0 0-126 0 0,0 0-261 0 0,0 0-188 0 0,0 0-159 0 0,0 0-130 0 0,24 0-136 0 0,78-1-138 0 0,36-27 297 0 0,6-11-1893 0 0,-84 19-9435 0 0,-53 16 793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4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2369 0 0,'0'0'2049'0'0,"0"0"-524"0"0,0 0-467 0 0,0 0-152 0 0,0 0 110 0 0,0 0 170 0 0,0 0 51 0 0,0 0-128 0 0,0 0-246 0 0,0 0-259 0 0,0 0-202 0 0,13 11 1968 0 0,-11-11-2352 0 0,-2 0-102 0 0,10-10-7799 0 0,-7 9-862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13251 0 0,'0'0'2267'0'0,"0"0"-1028"0"0,0 0-662 0 0,0 0-37 0 0,0 0 149 0 0,0 0 115 0 0,0 0 108 0 0,0 0-46 0 0,0 0-105 0 0,0 0-93 0 0,0 0-146 0 0,0 0-97 0 0,0 0-64 0 0,6 18-34 0 0,20 57-53 0 0,-24-68-228 0 0,0 0 1 0 0,0 0 0 0 0,-1 1 0 0 0,0-1 0 0 0,-1 0 0 0 0,1 1 0 0 0,-2-1 0 0 0,1 0 0 0 0,-1 1 0 0 0,0-1 0 0 0,0 0-1 0 0,-1 0 1 0 0,0 0 0 0 0,0 0 0 0 0,-1 2-47 0 0,-2 6 23 0 0,-19 48-439 0 0,20-51-732 0 0,3-11-3351 0 0,1 0-4246 0 0,0-1 8726 0 0,0 0-10363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17444 0 0,'0'0'1328'0'0,"0"0"-640"0"0,0 0-264 0 0,0 0-16 0 0,0 0-96 0 0,0 0-144 0 0,0 0-152 0 0,0 0-88 0 0,0 0-48 0 0,0 0-8 0 0,0 0-40 0 0,0 0-256 0 0,0 0-376 0 0,0 0-776 0 0,70 84-2993 0 0,-60-76-7498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5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0 5577 0 0,'0'0'4725'0'0,"0"0"-2578"0"0,0 0-949 0 0,0 0 182 0 0,0 0 207 0 0,0 0-45 0 0,0 0-198 0 0,0 0-301 0 0,0 0-261 0 0,0 0-157 0 0,0 0-94 0 0,0 0-68 0 0,0 0-49 0 0,-2 5 324 0 0,-145 60-577 0 0,145-63-173 0 0,0-1-1 0 0,-1 1 1 0 0,1-1-1 0 0,0 1 1 0 0,0 0-1 0 0,0 0 1 0 0,0 0-1 0 0,0 0 1 0 0,0 0-1 0 0,0 1 1 0 0,1-1-1 0 0,-1 1 1 0 0,1-1-1 0 0,0 1 1 0 0,0-1-1 0 0,0 1 1 0 0,0 0-1 0 0,0-1 1 0 0,0 1-1 0 0,1 0 0 0 0,-1 0 1 0 0,1-1-1 0 0,0 1 1 0 0,0 0-1 0 0,0 0 1 0 0,0 0-1 0 0,0 0 1 0 0,1-1-1 0 0,-1 1 1 0 0,1 0-1 0 0,0 1 13 0 0,46 88-33 0 0,-15-34 117 0 0,-28-50-56 0 0,-1 2 1 0 0,-1-1-1 0 0,1 0 1 0 0,-1 1-1 0 0,-1-1 1 0 0,0 1-1 0 0,0-1 1 0 0,-1 1 0 0 0,0-1-1 0 0,-1 1 1 0 0,0 0-1 0 0,0-1 1 0 0,-1 1-1 0 0,0-1 1 0 0,-1 0-1 0 0,0 0 1 0 0,0 0-1 0 0,-1 0 1 0 0,0 0-1 0 0,-1-1 1 0 0,0 1-1 0 0,0-1 1 0 0,-5 5-29 0 0,3-3 37 0 0,-1-1 1 0 0,0 0-1 0 0,-1 0 0 0 0,1-1 1 0 0,-2 0-1 0 0,1 0 0 0 0,-1-1 1 0 0,0 0-1 0 0,0-1 0 0 0,-1-1 1 0 0,0 1-1 0 0,-6 1-37 0 0,10-5-9 0 0,-1 1-1 0 0,1-2 1 0 0,-1 1 0 0 0,1-1 0 0 0,-1 0-1 0 0,0-1 1 0 0,1 0 0 0 0,-1 0 0 0 0,1 0-1 0 0,-1-1 1 0 0,0 0 0 0 0,-5-2 9 0 0,-19-24-2552 0 0,27 17 458 0 0,3 2-2730 0 0,-1 1-6538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0,'0'54,"4"108,-8 1,-7-1,-7-1,-29 115,-29 23,68-250,11-32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4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9 267 0 0 0,'0'0'1086'0'0,"0"0"269"0"0,0 0 29 0 0,0 0-63 0 0,0 0-103 0 0,0 0-60 0 0,0 0-97 0 0,0 0-149 0 0,0 0-163 0 0,-3-1-176 0 0,-3-5 317 0 0,19 9 1062 0 0,10 1-366 0 0,-12-4-1277 0 0,1-1 0 0 0,-1 0 0 0 0,0-1 0 0 0,0 0 0 0 0,1 0 0 0 0,-2-1 0 0 0,1-1 0 0 0,0 0 0 0 0,-1 0 0 0 0,0-1 0 0 0,0-1 0 0 0,7-4-309 0 0,144-112 1163 0 0,-122 75-291 0 0,-38 84-597 0 0,-8 241 279 0 0,23-75-449 0 0,-6-136-93 0 0,-8-45-10 0 0,1 1-1 0 0,1-1 1 0 0,1 0-1 0 0,1 0 1 0 0,1-1-1 0 0,1 1 1 0 0,1-2-1 0 0,3 7-1 0 0,-12-27 24 0 0,0-1 1 0 0,0 1-1 0 0,0-1 0 0 0,0 1 1 0 0,0 0-1 0 0,0-1 0 0 0,1 1 1 0 0,-1-1-1 0 0,0 1 1 0 0,0 0-1 0 0,0-1 0 0 0,0 1 1 0 0,0 0-1 0 0,1-1 0 0 0,-1 1 1 0 0,0 0-1 0 0,0-1 0 0 0,1 1 1 0 0,-1 0-1 0 0,0-1 0 0 0,1 1 1 0 0,-1 0-1 0 0,0 0 0 0 0,1 0 1 0 0,-1-1-1 0 0,0 1 0 0 0,1 0 1 0 0,-1 0-1 0 0,0 0 0 0 0,1 0 1 0 0,-1-1-1 0 0,1 1 1 0 0,-1 0-1 0 0,0 0 0 0 0,1 0 1 0 0,-1 0-1 0 0,1 0 0 0 0,-1 0 1 0 0,0 0-1 0 0,1 0 0 0 0,-1 0 1 0 0,1 0-1 0 0,-1 0 0 0 0,0 1 1 0 0,1-1-1 0 0,-1 0 0 0 0,0 0 1 0 0,1 0-25 0 0,0-9-114 0 0,27-137 299 0 0,11 51-101 0 0,99-285 79 0 0,-87 188-1210 0 0,-50 187 1582 0 0,-1 2-4900 0 0,-3 8-6185 0 0,1-2 2544 0 0</inkml:trace>
  <inkml:trace contextRef="#ctx0" brushRef="#br0" timeOffset="541.93">772 613 0 0 0,'0'0'757'0'0,"0"0"756"0"0,0 0 439 0 0,0 0 135 0 0,0 0-68 0 0,0 0-225 0 0,0 0-279 0 0,0 0-273 0 0,0 0-249 0 0,0 0-177 0 0,0 0-146 0 0,0 0-95 0 0,0-7 693 0 0,-1 167 2688 0 0,-1 0-3280 0 0,0-94-787 0 0,-1-77-6666 0 0,11-21-4471 0 0,-6 24 7551 0 0</inkml:trace>
  <inkml:trace contextRef="#ctx0" brushRef="#br0" timeOffset="983.159">690 609 584 0 0,'0'0'2169'0'0,"0"0"-674"0"0,0 0-554 0 0,0 0-141 0 0,0 0 168 0 0,0 0 270 0 0,0 0 286 0 0,0 0 86 0 0,0 0-115 0 0,0 0-183 0 0,0 0-270 0 0,0 0-239 0 0,0 0-144 0 0,20 0-87 0 0,127 1 761 0 0,-145-1-1314 0 0,12 0 132 0 0,1 1 0 0 0,-1 1-1 0 0,1 0 1 0 0,-1 1 0 0 0,0 1-1 0 0,0 0 1 0 0,0 1 0 0 0,13 6-151 0 0,-26-10 21 0 0,0 0 1 0 0,0 0-1 0 0,1 0 1 0 0,-1 0-1 0 0,0 0 1 0 0,0 0-1 0 0,0 0 1 0 0,0 0-1 0 0,0 0 1 0 0,-1 1 0 0 0,1-1-1 0 0,0 0 1 0 0,0 1-1 0 0,-1-1 1 0 0,1 1-1 0 0,-1-1 1 0 0,1 1-1 0 0,-1-1 1 0 0,0 1-1 0 0,0-1 1 0 0,1 1 0 0 0,-1-1-1 0 0,0 1 1 0 0,0-1-1 0 0,0 1 1 0 0,-1 0-1 0 0,1-1 1 0 0,0 1-1 0 0,-1-1 1 0 0,1 1-1 0 0,-1-1 1 0 0,1 0 0 0 0,-1 1-1 0 0,0-1 1 0 0,1 1-1 0 0,-1-1 1 0 0,-1 1-22 0 0,-34 45 421 0 0,-75 54-122 0 0,110-100-303 0 0,0 0 1 0 0,0 0-1 0 0,0 0 0 0 0,0 1 0 0 0,0-1 1 0 0,0 0-1 0 0,0 1 0 0 0,1-1 0 0 0,-1 0 0 0 0,0 1 1 0 0,1-1-1 0 0,-1 1 0 0 0,1-1 0 0 0,-1 1 1 0 0,1-1-1 0 0,0 1 0 0 0,0-1 0 0 0,-1 1 0 0 0,1 0 1 0 0,0-1-1 0 0,1 1 0 0 0,-1-1 0 0 0,0 1 1 0 0,0-1-1 0 0,1 1 0 0 0,-1 0 0 0 0,1-1 0 0 0,-1 0 1 0 0,1 1-1 0 0,-1-1 0 0 0,1 1 0 0 0,0-1 1 0 0,0 0-1 0 0,0 1 0 0 0,0-1 0 0 0,0 0 0 0 0,0 0 1 0 0,0 0-1 0 0,0 0 0 0 0,0 0 0 0 0,1 0 0 0 0,0 1 4 0 0,67 34-55 0 0,-51-29 63 0 0,-14-5 14 0 0,0-1 1 0 0,0 1-1 0 0,0 0 1 0 0,-1 0 0 0 0,1 0-1 0 0,-1 0 1 0 0,0 0 0 0 0,1 1-1 0 0,-1 0 1 0 0,0 0-1 0 0,-1 0 1 0 0,1 0 0 0 0,0 0-1 0 0,-1 0 1 0 0,0 0 0 0 0,1 1-1 0 0,-2 0 1 0 0,1-1-1 0 0,0 1 1 0 0,-1 0 0 0 0,1 0-1 0 0,-1 0 1 0 0,0 0 0 0 0,0 0-1 0 0,-1 0 1 0 0,1 0 0 0 0,-1 0-1 0 0,0 0 1 0 0,0 0-1 0 0,0 0 1 0 0,-1 0 0 0 0,1 1-23 0 0,-3 1 30 0 0,-1 1-1 0 0,1-1 1 0 0,-1 0 0 0 0,0-1 0 0 0,0 1 0 0 0,-1-1 0 0 0,1 0-1 0 0,-1 0 1 0 0,-1 0 0 0 0,1-1 0 0 0,-1 1 0 0 0,1-1 0 0 0,-1-1 0 0 0,0 1-1 0 0,0-1 1 0 0,-1 0 0 0 0,1-1 0 0 0,-1 1 0 0 0,1-1 0 0 0,-1 0-1 0 0,0-1-29 0 0,-109 24-371 0 0,39-36-2869 0 0,66 4 500 0 0,6 1-1892 0 0,4 2-2839 0 0</inkml:trace>
  <inkml:trace contextRef="#ctx0" brushRef="#br0" timeOffset="1456.061">1452 138 0 0 0,'0'0'720'0'0,"0"0"556"0"0,0 0 193 0 0,0 0 68 0 0,0 0 108 0 0,0 0-1 0 0,0 0-92 0 0,0 0-175 0 0,0 0-210 0 0,0 0-167 0 0,0 0-156 0 0,0 0-46 0 0,0 0-1 0 0,-21 19-10 0 0,-67 63-36 0 0,28 9 580 0 0,44-64-1076 0 0,2 2 1 0 0,1 0-1 0 0,1 0 1 0 0,1 1-1 0 0,2 0 1 0 0,1 1-1 0 0,2 0 1 0 0,0 1-1 0 0,2-1 1 0 0,2 1-1 0 0,1 0 1 0 0,2 24-256 0 0,1-43-8 0 0,1 0 1 0 0,0 0-1 0 0,1-1 1 0 0,0 0-1 0 0,1 0 1 0 0,1 0-1 0 0,-1 0 0 0 0,2-1 1 0 0,0 1-1 0 0,0-2 1 0 0,1 1-1 0 0,0-1 1 0 0,1 0-1 0 0,0-1 1 0 0,0 0-1 0 0,1-1 1 0 0,0 0-1 0 0,1 0 1 0 0,0-1-1 0 0,0 0 1 0 0,1-1-1 0 0,-1 0 1 0 0,1-1-1 0 0,1 0 1 0 0,5 0 7 0 0,52-18-2018 0 0,-31-17-7248 0 0,-31 22-1023 0 0</inkml:trace>
  <inkml:trace contextRef="#ctx0" brushRef="#br0" timeOffset="4318.001">1840 315 0 0 0,'0'0'1379'0'0,"0"0"748"0"0,0 0-1 0 0,0 0-395 0 0,0 0-415 0 0,0 0-334 0 0,0 0-183 0 0,2-2-63 0 0,4-5-35 0 0,-5 5-21 0 0,-1 2-50 0 0,0 23 2392 0 0,1 1-2570 0 0,-1 0 0 0 0,-1-1 1 0 0,-2 1-1 0 0,0-1 0 0 0,-1 1 1 0 0,-2-1-1 0 0,-2 6-452 0 0,-61 158 688 0 0,63-171-611 0 0,1 0 0 0 0,0 0-1 0 0,1 0 1 0 0,1 0 0 0 0,1 1 0 0 0,0 0 0 0 0,1-1-1 0 0,1 1 1 0 0,0 0 0 0 0,2 3-77 0 0,0-17 67 0 0,0 0-1 0 0,0-1 0 0 0,0 1 1 0 0,0-1-1 0 0,1 0 0 0 0,-1 1 1 0 0,1-1-1 0 0,-1 0 1 0 0,1-1-1 0 0,0 1 0 0 0,0 0 1 0 0,-1-1-1 0 0,1 1 1 0 0,0-1-1 0 0,1 0 0 0 0,-1 0 1 0 0,0 0-1 0 0,0-1 0 0 0,0 1 1 0 0,1-1-1 0 0,-1 1 1 0 0,0-1-1 0 0,0 0 0 0 0,1-1 1 0 0,-1 1-1 0 0,0 0 1 0 0,0-1-1 0 0,1 0 0 0 0,-1 0 1 0 0,1 0-67 0 0,13 0 193 0 0,-5 1-122 0 0,-1 1-115 0 0,1 0 0 0 0,-1-1 0 0 0,0-1 0 0 0,1 0 0 0 0,-1-1 0 0 0,0 0 0 0 0,0 0 0 0 0,0-2 0 0 0,0 1 0 0 0,-1-1 0 0 0,2-1 44 0 0,2-12-3137 0 0,-13 8-1440 0 0,0-2-4331 0 0,-1 4 2907 0 0</inkml:trace>
  <inkml:trace contextRef="#ctx0" brushRef="#br0" timeOffset="4719.204">1581 573 3361 0 0,'0'0'1795'0'0,"0"0"-340"0"0,0 0 94 0 0,0 0 273 0 0,0 0 113 0 0,0 0-132 0 0,0 0-345 0 0,0 0-353 0 0,0 0-316 0 0,0 0-232 0 0,0 0-171 0 0,0 0-94 0 0,0 0-59 0 0,30-4-41 0 0,95-11-15 0 0,9 11-38 0 0,-93 5-833 0 0,21 0-1625 0 0,-20-6-7711 0 0,-31 5 4025 0 0</inkml:trace>
  <inkml:trace contextRef="#ctx0" brushRef="#br0" timeOffset="5040.263">2184 554 4785 0 0,'0'0'1784'0'0,"0"0"-474"0"0,0 0-67 0 0,0 0 149 0 0,0 0 113 0 0,0 0 59 0 0,0 0-90 0 0,0 0-149 0 0,0 0-143 0 0,0 0-182 0 0,0 0-177 0 0,0 0-107 0 0,0 0-55 0 0,23 0-79 0 0,71 0-78 0 0,57 10 1410 0 0,-97-4-3126 0 0,3-3-4700 0 0,-69-3-4867 0 0,8 0 4918 0 0</inkml:trace>
  <inkml:trace contextRef="#ctx0" brushRef="#br0" timeOffset="5323.019">2254 749 3873 0 0,'0'0'2359'0'0,"0"0"-781"0"0,0 0-283 0 0,0 0 262 0 0,0 0 245 0 0,0 0-103 0 0,0 0-275 0 0,0 0-313 0 0,0 0-257 0 0,0 0-207 0 0,0 0-146 0 0,0 0-138 0 0,35-1-129 0 0,107-5-111 0 0,24-24-1179 0 0,-126 19-599 0 0,-13 1-3942 0 0,-13 6-4099 0 0</inkml:trace>
  <inkml:trace contextRef="#ctx0" brushRef="#br0" timeOffset="5619.342">2799 388 5457 0 0,'0'0'2043'0'0,"0"0"-428"0"0,0 0-172 0 0,0 0 63 0 0,0 0 17 0 0,0 0-119 0 0,0 0-184 0 0,0 0-249 0 0,0 0-176 0 0,0 0-88 0 0,0 0-80 0 0,0 0-46 0 0,0 0-38 0 0,21-7-23 0 0,138-44 674 0 0,-139 46-1092 0 0,-1 1 1 0 0,1 0 0 0 0,-1 2-1 0 0,1 1 1 0 0,0 0 0 0 0,0 1 0 0 0,12 2-103 0 0,-30-1 3 0 0,0-1 0 0 0,1 1 0 0 0,-1-1 0 0 0,0 1 0 0 0,0 0 1 0 0,1-1-1 0 0,-1 1 0 0 0,0 0 0 0 0,0 0 0 0 0,0 1 0 0 0,0-1 1 0 0,0 0-1 0 0,-1 1 0 0 0,1-1 0 0 0,0 1 0 0 0,-1 0 0 0 0,1-1 1 0 0,-1 1-1 0 0,1 0 0 0 0,-1 0 0 0 0,0 0 0 0 0,0 0 0 0 0,0 0 1 0 0,0 0-1 0 0,0 1 0 0 0,0-1 0 0 0,-1 0 0 0 0,1 0 0 0 0,-1 1 1 0 0,1-1-1 0 0,-1 0 0 0 0,0 0 0 0 0,0 1 0 0 0,0-1 1 0 0,0 0-1 0 0,0 1 0 0 0,-1-1 0 0 0,1 0 0 0 0,-1 1 0 0 0,1-1 1 0 0,-1 0-1 0 0,0 0 0 0 0,0 0 0 0 0,0 0 0 0 0,0 0 0 0 0,0 0 1 0 0,-1 0-1 0 0,1 0 0 0 0,0 0 0 0 0,-1 0 0 0 0,0-1 0 0 0,1 1 1 0 0,-1 0-4 0 0,-125 126 94 0 0,101-106-76 0 0,1 1 1 0 0,1 2-1 0 0,1 0 1 0 0,1 1-1 0 0,-12 19-18 0 0,32-42 0 0 0,-1 0-1 0 0,1 0 1 0 0,0 0 0 0 0,-1 0-1 0 0,1 0 1 0 0,1 1-1 0 0,-1-1 1 0 0,0 0-1 0 0,1 1 1 0 0,0-1 0 0 0,0 1-1 0 0,0 0 1 0 0,0-1-1 0 0,0 1 1 0 0,1 0-1 0 0,-1 0 1 0 0,1 0 0 0 0,0-1-1 0 0,1 1 1 0 0,-1 0-1 0 0,0 0 1 0 0,1-1-1 0 0,0 1 1 0 0,0 0 0 0 0,0-1-1 0 0,0 1 1 0 0,1-1-1 0 0,0 1 1 0 0,-1-1-1 0 0,1 0 1 0 0,0 1 0 0 0,10 2 33 0 0,1 0 0 0 0,-1 0 0 0 0,1-1 0 0 0,0-1 0 0 0,0 0 0 0 0,0-1 0 0 0,1 0 0 0 0,-1-1 0 0 0,1-1 0 0 0,-1 0 0 0 0,1-1 0 0 0,0 0 0 0 0,-1-1 0 0 0,1 0 0 0 0,-1-2 0 0 0,5 0-33 0 0,-3 1-44 0 0,-1 0 1 0 0,1-1-1 0 0,-1-1 0 0 0,0 0 1 0 0,0 0-1 0 0,0-2 0 0 0,-1 0 1 0 0,11-6 43 0 0,1-5-4005 0 0,-2-4-3922 0 0,-17 17-3297 0 0</inkml:trace>
  <inkml:trace contextRef="#ctx0" brushRef="#br0" timeOffset="5991.376">3620 539 9034 0 0,'0'0'1670'0'0,"0"0"-581"0"0,0 0 81 0 0,0 0 371 0 0,0 0 80 0 0,0 0-297 0 0,0 0-496 0 0,0 0-422 0 0,0 0-145 0 0,0 0 7 0 0,0 0 35 0 0,0 0 2 0 0,0 0 6 0 0,-22 15 21 0 0,-104 66 294 0 0,124-81-615 0 0,0 0 0 0 0,1 0 0 0 0,-1 0 0 0 0,1 0 0 0 0,-1 1 1 0 0,1-1-1 0 0,0 1 0 0 0,-1-1 0 0 0,1 1 0 0 0,-1 0 0 0 0,1 0 1 0 0,0-1-1 0 0,-1 1 0 0 0,1 0 0 0 0,0 0 0 0 0,0 0 1 0 0,0 0-1 0 0,0 0 0 0 0,0 1 0 0 0,0-1 0 0 0,0 0 0 0 0,0 0 1 0 0,0 1-1 0 0,1-1 0 0 0,-1 0 0 0 0,0 1 0 0 0,1-1 0 0 0,-1 1 1 0 0,1-1-1 0 0,0 1 0 0 0,-1-1 0 0 0,1 1 0 0 0,0-1 1 0 0,0 1-1 0 0,0-1 0 0 0,0 1 0 0 0,0-1 0 0 0,0 1 0 0 0,0-1 1 0 0,1 1-1 0 0,-1-1 0 0 0,1 1 0 0 0,-1-1 0 0 0,1 1 0 0 0,-1-1 1 0 0,1 1-1 0 0,0-1 0 0 0,0 0 0 0 0,0 0 0 0 0,-1 1 1 0 0,1-1-1 0 0,0 0 0 0 0,1 0 0 0 0,-1 0 0 0 0,1 1-11 0 0,46 14 248 0 0,-43-16-212 0 0,0 0 0 0 0,-1 1 0 0 0,1 0-1 0 0,0 0 1 0 0,-1 0 0 0 0,1 1 0 0 0,-1-1 0 0 0,1 1-1 0 0,-1 0 1 0 0,0 0 0 0 0,0 1 0 0 0,0-1 0 0 0,0 1-1 0 0,0 0 1 0 0,0 0 0 0 0,-1 0 0 0 0,0 1-1 0 0,1-1 1 0 0,-1 1 0 0 0,0-1 0 0 0,-1 1 0 0 0,1 0-1 0 0,-1 1 1 0 0,0-1 0 0 0,0 0 0 0 0,0 1 0 0 0,0-1-1 0 0,-1 1 1 0 0,0-1 0 0 0,1 4-36 0 0,-1-2 61 0 0,0 0 0 0 0,-1 0 0 0 0,0 0 0 0 0,0 0 0 0 0,-1 0 0 0 0,1 0 0 0 0,-1 0 0 0 0,-1 0 0 0 0,1 0 0 0 0,-1 0 0 0 0,0-1 0 0 0,0 1 0 0 0,0-1 0 0 0,-1 1 1 0 0,0-1-1 0 0,0 0 0 0 0,-1 0 0 0 0,1 0 0 0 0,-1 0 0 0 0,0-1 0 0 0,0 0 0 0 0,-1 0 0 0 0,1 0 0 0 0,-1 0 0 0 0,0 0 0 0 0,0-1-61 0 0,-2 1-32 0 0,1 1 0 0 0,-2-2 0 0 0,1 1-1 0 0,0-1 1 0 0,-1 0 0 0 0,1-1 0 0 0,-1 1 0 0 0,0-1 0 0 0,0-1 0 0 0,0 0 0 0 0,0 0 0 0 0,0 0 0 0 0,-5-1 32 0 0,-22-8-1994 0 0,21-13-6503 0 0,12 16-542 0 0</inkml:trace>
  <inkml:trace contextRef="#ctx0" brushRef="#br0" timeOffset="6551.49">3762 145 2873 0 0,'0'0'2281'0'0,"0"0"-456"0"0,0 0-422 0 0,0 0-146 0 0,0 0-67 0 0,0 0 69 0 0,0 0 75 0 0,0 0 28 0 0,0 0-13 0 0,0 0-189 0 0,0 0-222 0 0,0 0-176 0 0,17 21-111 0 0,54 69-60 0 0,-25 2 429 0 0,-35-71-910 0 0,-2 0-1 0 0,0 1 1 0 0,-1 1-1 0 0,-2-1 0 0 0,0 1 1 0 0,-2 0-1 0 0,0 0 1 0 0,-1 1-1 0 0,-2-1 1 0 0,0 0-1 0 0,-2 1 0 0 0,0-1 1 0 0,-2 1-1 0 0,0-1 1 0 0,-2 0-1 0 0,0 0 1 0 0,-8 16-110 0 0,-1-12-54 0 0,-1 0 0 0 0,-2-1 1 0 0,-1 0-1 0 0,0-2 0 0 0,-2 0 1 0 0,-1-1-1 0 0,-1-1 0 0 0,-9 5 54 0 0,-16 12-4046 0 0,-3-3-3920 0 0,40-31-2708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0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2 365 0 0 0,'0'0'1131'0'0,"0"0"171"0"0,0 0 186 0 0,0 0 147 0 0,0 0 83 0 0,0 0-109 0 0,0 0-340 0 0,0 0-424 0 0,0 0-354 0 0,0 0-215 0 0,0 0-87 0 0,0 0 19 0 0,0 0 68 0 0,-1 3 178 0 0,2-1-265 0 0,0-1 1 0 0,0 1-1 0 0,0 0 0 0 0,1-1 1 0 0,-1 1-1 0 0,1-1 1 0 0,-1 1-1 0 0,1-1 0 0 0,-1 0 1 0 0,1 0-1 0 0,0 1 1 0 0,0-1-1 0 0,-1 0 0 0 0,1 0 1 0 0,0-1-1 0 0,0 1 1 0 0,0 0-1 0 0,0-1 0 0 0,0 1 1 0 0,0-1-1 0 0,0 0 1 0 0,0 1-1 0 0,0-1 1 0 0,0 0-1 0 0,0 0 0 0 0,1-1 1 0 0,-1 1-1 0 0,0 0 1 0 0,0-1-1 0 0,0 1 0 0 0,0-1 1 0 0,0 1-1 0 0,0-1 1 0 0,-1 0-1 0 0,1 0 0 0 0,0 0 1 0 0,0 0-1 0 0,-1 0 1 0 0,1-1-1 0 0,0 1 0 0 0,-1-1-189 0 0,232-203 2633 0 0,-69 65-2213 0 0,-108 107-444 0 0,-50 55 197 0 0,-2-3-84 0 0,-1 0 0 0 0,0 0 0 0 0,-2 0 0 0 0,0 1-1 0 0,-1-1 1 0 0,-1 0 0 0 0,-2 13-89 0 0,2-17 3 0 0,-1 1-1 0 0,0 0 1 0 0,-1-1 0 0 0,-1 1 0 0 0,-1-1-1 0 0,0 0 1 0 0,-1 0 0 0 0,0-1 0 0 0,-1 0-1 0 0,-1 0 1 0 0,0 0 0 0 0,-1-1 0 0 0,0 0-1 0 0,-1-1 1 0 0,-1 0 0 0 0,0-1 0 0 0,-11 9-3 0 0,14-15-62 0 0,0-1 1 0 0,0 0-1 0 0,0-1 0 0 0,-1 0 1 0 0,0 0-1 0 0,1-1 1 0 0,-1 0-1 0 0,0-1 1 0 0,0 0-1 0 0,0 0 1 0 0,0-1-1 0 0,0 0 1 0 0,0 0-1 0 0,0-1 1 0 0,-3-1 61 0 0,9 1-79 0 0,0 0 0 0 0,1 0 0 0 0,-1 0 0 0 0,0 0-1 0 0,1 0 1 0 0,-1-1 0 0 0,0 0 0 0 0,1 1 0 0 0,0-1 0 0 0,-1 0 0 0 0,1 0 0 0 0,0 0 0 0 0,0-1 0 0 0,0 1 0 0 0,0 0 0 0 0,1-1 0 0 0,-1 1 0 0 0,1-1 0 0 0,-1 0 0 0 0,1 1 0 0 0,0-1 0 0 0,0 0 0 0 0,0 0 0 0 0,0 0 0 0 0,1 0 0 0 0,-1 0-1 0 0,1 0 1 0 0,0 1 0 0 0,-1-1 0 0 0,2 0 0 0 0,-1 0 0 0 0,0 0 0 0 0,1-3 79 0 0,23-23-2847 0 0,1 16-2914 0 0,-15 7-795 0 0,-5 2 725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12 516 0 0 0,'0'0'428'0'0,"0"0"755"0"0,0 0 487 0 0,0 0 226 0 0,0 0-136 0 0,0 0-315 0 0,0 0-334 0 0,0 0-216 0 0,0 0-69 0 0,0 0-25 0 0,0 0-39 0 0,2-3 1550 0 0,-15 198-268 0 0,13-190-2022 0 0,-1 0 0 0 0,1 0 1 0 0,0 1-1 0 0,0-1 0 0 0,1 0 0 0 0,0 0 1 0 0,0 0-1 0 0,0 0 0 0 0,0 0 0 0 0,1 0 1 0 0,0 0-1 0 0,0-1 0 0 0,0 1 0 0 0,1 0 0 0 0,-1-1 1 0 0,1 0-1 0 0,0 1 0 0 0,0-1 0 0 0,1-1 1 0 0,-1 1-1 0 0,4 2-22 0 0,0-6 122 0 0,0-1 1 0 0,0-1-1 0 0,0 1 1 0 0,0-1 0 0 0,0-1-1 0 0,0 1 1 0 0,-1-1-1 0 0,1 0 1 0 0,-1-1-1 0 0,0 1 1 0 0,0-1-1 0 0,0 0 1 0 0,0-1-1 0 0,-1 0 1 0 0,0 1 0 0 0,0-2-1 0 0,0 1 1 0 0,0-1-1 0 0,-1 1 1 0 0,0-1-1 0 0,0 0 1 0 0,-1-1-1 0 0,1 1 1 0 0,-1-2-123 0 0,6-4 86 0 0,13-20 9 0 0,-1-1-1 0 0,-1-1 1 0 0,-2-1 0 0 0,-1 0 0 0 0,9-32-95 0 0,-23 50 546 0 0,-8 28-244 0 0,1 132-254 0 0,54 299-50 0 0,-47-412 0 0 0,-1 0-1 0 0,-1 0 0 0 0,-2 0 0 0 0,-1-1 0 0 0,-1 1 0 0 0,-1 0 0 0 0,-9 25 3 0 0,10-41-2 0 0,-1-1-1 0 0,-1 0 0 0 0,0 0 0 0 0,-1-1 0 0 0,0 0 1 0 0,-1 0-1 0 0,-1 0 0 0 0,0-1 0 0 0,0 0 0 0 0,-1 0 1 0 0,-7 6 2 0 0,14-16-10 0 0,0 1-1 0 0,1-1 1 0 0,-1 0 0 0 0,0 0 0 0 0,-1 0 0 0 0,1 0 0 0 0,0 0 0 0 0,0 0 0 0 0,0 0-1 0 0,-1-1 1 0 0,1 1 0 0 0,0-1 0 0 0,0 1 0 0 0,-1-1 0 0 0,1 0 0 0 0,0 0 0 0 0,-1 0-1 0 0,1-1 1 0 0,0 1 0 0 0,-1 0 0 0 0,1-1 0 0 0,0 1 0 0 0,-1-1 0 0 0,1 0 0 0 0,0 0-1 0 0,0 0 1 0 0,0 0 0 0 0,0 0 0 0 0,0 0 0 0 0,0-1 0 0 0,0 1 0 0 0,0-1 0 0 0,1 1 0 0 0,-1-1-1 0 0,0 0 1 0 0,1 1 0 0 0,0-1 0 0 0,-1 0 0 0 0,1 0 0 0 0,0 0 0 0 0,0 0 0 0 0,0-1-1 0 0,0 1 1 0 0,0-1 10 0 0,-3-10-28 0 0,1 0 0 0 0,1 0 0 0 0,0 0 0 0 0,1 0 0 0 0,1 0 0 0 0,0 0 0 0 0,0 0 0 0 0,1 0 0 0 0,1-3 28 0 0,2 1 10 0 0,1 1 0 0 0,0-1-1 0 0,1 1 1 0 0,1 1 0 0 0,0-1-1 0 0,1 1 1 0 0,0 0 0 0 0,1 1-1 0 0,0-1 1 0 0,6-4-10 0 0,-4 4 27 0 0,237-299 167 0 0,-8-85-176 0 0,-186 290 44 0 0,-51 147-34 0 0,34 232 325 0 0,-23-122-188 0 0,-14-147-164 0 0,-1 1 0 0 0,1-1 0 0 0,-1 0 0 0 0,0 0 0 0 0,1 0-1 0 0,-1 0 1 0 0,-1 0 0 0 0,1 0 0 0 0,0-1 0 0 0,-1 1 0 0 0,1 0-1 0 0,-1-1 1 0 0,0 1 0 0 0,0-1 0 0 0,0 1 0 0 0,0-1 0 0 0,0 0-1 0 0,-1 0 1 0 0,1 0 0 0 0,-1 0 0 0 0,1 0 0 0 0,-1 0 0 0 0,0-1-1 0 0,0 0 1 0 0,0 1 0 0 0,1-1 0 0 0,-1 0 0 0 0,0 0 0 0 0,-1-1-1 0 0,0 1 0 0 0,-98 5-613 0 0,101-6 596 0 0,0 0-1 0 0,0 1 0 0 0,0-1 0 0 0,0 0 1 0 0,0 0-1 0 0,0 0 0 0 0,0 0 0 0 0,0 0 1 0 0,0 0-1 0 0,0 0 0 0 0,0-1 1 0 0,0 1-1 0 0,0 0 0 0 0,0 0 0 0 0,0-1 1 0 0,0 1-1 0 0,0-1 0 0 0,0 1 0 0 0,0-1 1 0 0,0 1-1 0 0,0-1 0 0 0,1 0 1 0 0,-1 1-1 0 0,0-1 0 0 0,0 0 0 0 0,1 0 1 0 0,-1 1-1 0 0,0-1 0 0 0,1 0 0 0 0,-1 0 1 0 0,1 0-1 0 0,-1 0 0 0 0,1 0 1 0 0,-1 0-1 0 0,1 0 0 0 0,0 0 0 0 0,0 0 1 0 0,-1 0-1 0 0,1 0 0 0 0,0 0 0 0 0,0 0 1 0 0,0 0-1 0 0,0 0 0 0 0,0 0 1 0 0,0 0-1 0 0,0 0 0 0 0,1 0 0 0 0,-1 0 1 0 0,0 0-1 0 0,0 0 0 0 0,1 0 0 0 0,-1 0 1 0 0,1 0-1 0 0,-1 0 0 0 0,1 0 1 0 0,-1 0-1 0 0,1 0 0 0 0,0 0 18 0 0,12-5 29 0 0,-1 1 1 0 0,1 1-1 0 0,0 0 0 0 0,0 0 1 0 0,0 1-1 0 0,1 1 0 0 0,-1 1 1 0 0,1 0-1 0 0,-1 0 0 0 0,8 2-29 0 0,93 54 666 0 0,-106-53-604 0 0,1 0 0 0 0,0 0 0 0 0,0-1 0 0 0,0 0 0 0 0,-1-1 0 0 0,1 0 0 0 0,0 0 0 0 0,0-1 0 0 0,0 0 0 0 0,0 0 0 0 0,0-1 0 0 0,-1 0 0 0 0,1-1 0 0 0,-1 0 0 0 0,1 0 0 0 0,-1-1 0 0 0,0 0 0 0 0,-1 0 0 0 0,6-5-62 0 0,9-5 143 0 0,-2-2-1 0 0,0-1 1 0 0,-1 0 0 0 0,0-2-1 0 0,-2 0 1 0 0,3-5-143 0 0,-1-3 65 0 0,-1-2 0 0 0,-2 0 0 0 0,0-1 0 0 0,-3 0 0 0 0,0-1 0 0 0,-2-1 0 0 0,-1 1 0 0 0,-1-3-65 0 0,-1 6-8 0 0,-1 0 0 0 0,-2 0-1 0 0,0-1 1 0 0,-2 0 0 0 0,-1 0 0 0 0,-1 0 0 0 0,-2 0 0 0 0,-1 0-1 0 0,-5-25 9 0 0,7 50-7 0 0,0 0 0 0 0,0-1 0 0 0,-1 1 0 0 0,0 0 0 0 0,0 0 0 0 0,0-1 0 0 0,0 1 0 0 0,-1 0 0 0 0,0 0 0 0 0,1 0 0 0 0,-1 1 0 0 0,-1-1 0 0 0,1 0 0 0 0,-1 1 0 0 0,1-1 0 0 0,-1 1 0 0 0,0 0-1 0 0,0 0 1 0 0,0 0 0 0 0,-1 0 0 0 0,1 0 0 0 0,-1 1 0 0 0,1 0 0 0 0,-1 0 0 0 0,0 0 0 0 0,0 0 0 0 0,0 0 0 0 0,0 1 0 0 0,0 0 0 0 0,-1-1 0 0 0,-2 1 7 0 0,3 4-13 0 0,0 0 1 0 0,1 0-1 0 0,-1 0 1 0 0,1 1-1 0 0,0-1 0 0 0,0 1 1 0 0,0 0-1 0 0,1 0 1 0 0,-1 0-1 0 0,1 0 1 0 0,0 0-1 0 0,0 1 1 0 0,0-1-1 0 0,1 0 0 0 0,-1 1 1 0 0,1 0-1 0 0,0-1 1 0 0,1 1-1 0 0,-1 3 13 0 0,1-6 1 0 0,-4 138 117 0 0,7-97-55 0 0,2 1 0 0 0,2-1 0 0 0,1 0 1 0 0,10 24-64 0 0,6 33 63 0 0,5 92 59 0 0,-9-122-207 0 0,-15-107-2021 0 0,-19-11-1259 0 0,1 16-2907 0 0,8 18 1120 0 0,-1-1-1982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0,'0'0'1023'0'0,"0"0"-189"0"0,0 0 211 0 0,0 0 470 0 0,0 0 194 0 0,0 0-22 0 0,0 0-198 0 0,0 0-273 0 0,31 4-195 0 0,102 13-172 0 0,55-13 1399 0 0,56-15-1488 0 0,-165 8-124 0 0,-39 0-3253 0 0,-1 2-10040 0 0,-38 1 4177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6 146 0 0 0,'0'0'521'0'0,"0"0"1160"0"0,0 0 409 0 0,0 0-11 0 0,0 0-123 0 0,0 0-149 0 0,0 0-132 0 0,0 0-154 0 0,0 0-193 0 0,0 0-199 0 0,33 13-183 0 0,102 41-137 0 0,-66-40 564 0 0,-64-14-1281 0 0,0 0 0 0 0,0 1 0 0 0,0-1 1 0 0,-1-1-1 0 0,1 1 0 0 0,0-1 0 0 0,-1 0 1 0 0,1 0-1 0 0,0 0 0 0 0,-1 0 1 0 0,1-1-1 0 0,-1 0 0 0 0,0 0 0 0 0,1 0 1 0 0,-1-1-1 0 0,0 1 0 0 0,0-1 0 0 0,0 0 1 0 0,-1 0-1 0 0,1 0 0 0 0,-1-1 0 0 0,0 1 1 0 0,0-1-1 0 0,0 0 0 0 0,0 1 0 0 0,-1-2 1 0 0,1 1-1 0 0,-1 0 0 0 0,0 0 0 0 0,0-1 1 0 0,-1 1-1 0 0,1-1 0 0 0,-1 1 0 0 0,1-6-92 0 0,-2 5-6 0 0,0-1 0 0 0,0 1-1 0 0,-1-1 1 0 0,0 1 0 0 0,0-1-1 0 0,0 1 1 0 0,-1-1 0 0 0,1 1-1 0 0,-1 0 1 0 0,-1 0 0 0 0,1 0-1 0 0,-1 0 1 0 0,0 0 0 0 0,0 1-1 0 0,0-1 1 0 0,0 1 0 0 0,-1-1 0 0 0,0 1-1 0 0,0 1 1 0 0,0-1 0 0 0,0 0-1 0 0,-1 1 1 0 0,1 0 0 0 0,-1 0-1 0 0,0 0 1 0 0,0 1 0 0 0,0-1-1 0 0,0 1 1 0 0,0 1 0 0 0,-1-1-1 0 0,1 1 1 0 0,-1 0 0 0 0,1 0-1 0 0,-1 0 1 0 0,1 1 0 0 0,-1-1-1 0 0,1 2 1 0 0,-1-1 0 0 0,-3 1 6 0 0,1-2-22 0 0,-1 1-1 0 0,1 1 1 0 0,-1-1 0 0 0,1 1 0 0 0,-1 1 0 0 0,1 0 0 0 0,0 0-1 0 0,0 0 1 0 0,0 1 0 0 0,0 0 0 0 0,0 1 0 0 0,0 0 0 0 0,1 0 0 0 0,0 0-1 0 0,0 1 1 0 0,0 0 0 0 0,1 1 0 0 0,-4 2 22 0 0,2 1-10 0 0,1 0-1 0 0,0 0 1 0 0,1 1 0 0 0,0 0 0 0 0,0 0-1 0 0,1 1 1 0 0,0-1 0 0 0,1 1-1 0 0,1 0 1 0 0,-1 0 0 0 0,2 1 0 0 0,-1-1-1 0 0,2 0 1 0 0,-1 1 0 0 0,2 0 0 0 0,-1-1-1 0 0,2 1 1 0 0,-1-1 0 0 0,2 1 0 0 0,0 5 10 0 0,0-10-4 0 0,0 0 0 0 0,0 0 1 0 0,1-1-1 0 0,0 1 1 0 0,0-1-1 0 0,1 0 1 0 0,-1 0-1 0 0,1 0 1 0 0,1 0-1 0 0,-1 0 1 0 0,1-1-1 0 0,0 0 1 0 0,0 0-1 0 0,0 0 1 0 0,1-1-1 0 0,0 0 1 0 0,0 0-1 0 0,0 0 0 0 0,0-1 1 0 0,6 3 3 0 0,138 36-2503 0 0,-101-40-921 0 0,-28-3-2162 0 0,-6 1-4031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1256 0 0,'0'0'775'0'0,"0"0"80"0"0,0 0 417 0 0,0 0 433 0 0,0 0 224 0 0,0 0 14 0 0,0 0-106 0 0,0 0-168 0 0,0 0-166 0 0,0 0-200 0 0,0 0-204 0 0,0 0-162 0 0,0 0-149 0 0,15 0-131 0 0,47-2-114 0 0,-59 1-503 0 0,-1 1-1 0 0,0-1 1 0 0,0 0 0 0 0,0 0 0 0 0,0 0-1 0 0,0 0 1 0 0,0 0 0 0 0,0 0 0 0 0,0 0-1 0 0,0-1 1 0 0,0 1 0 0 0,-1-1 0 0 0,1 1-1 0 0,-1-1 1 0 0,1 0 0 0 0,-1 0 0 0 0,1 1-1 0 0,-1-1 1 0 0,0 0 0 0 0,0 0 0 0 0,0 0-1 0 0,0 0 1 0 0,0-1 0 0 0,-1 1 0 0 0,1 0-40 0 0,5-11 210 0 0,44-67 847 0 0,46-54-675 0 0,-95 133-386 0 0,-1 0-1 0 0,1 1 0 0 0,-1-1 1 0 0,1 0-1 0 0,0 1 1 0 0,-1-1-1 0 0,1 1 1 0 0,0-1-1 0 0,-1 1 0 0 0,1 0 1 0 0,0-1-1 0 0,-1 1 1 0 0,1-1-1 0 0,0 1 0 0 0,0 0 1 0 0,-1 0-1 0 0,1 0 1 0 0,0-1-1 0 0,0 1 1 0 0,0 0-1 0 0,-1 0 0 0 0,1 0 1 0 0,0 0-1 0 0,0 0 1 0 0,0 0-1 0 0,-1 0 0 0 0,1 1 1 0 0,0-1-1 0 0,0 0 1 0 0,0 0-1 0 0,-1 1 0 0 0,1-1 1 0 0,0 0-1 0 0,0 1 1 0 0,-1-1-1 0 0,1 1 1 0 0,0-1-1 0 0,-1 1 0 0 0,1-1 1 0 0,-1 1-1 0 0,1-1 1 0 0,-1 1-1 0 0,1 0 0 0 0,-1-1 1 0 0,1 1-1 0 0,-1 0 1 0 0,1-1-1 0 0,-1 1 1 0 0,0 0-1 0 0,1 0 0 0 0,-1-1 1 0 0,0 1-1 0 0,0 0 1 0 0,0 0-1 0 0,0 0 0 0 0,1-1 1 0 0,-1 1-1 0 0,0 0 1 0 0,0 0-1 0 0,0 0 1 0 0,-1-1-1 0 0,1 1 0 0 0,0 0 1 0 0,0 0 4 0 0,1 115 160 0 0,-1-114-158 0 0,0 0 0 0 0,0-1 0 0 0,0 1 1 0 0,1-1-1 0 0,-1 1 0 0 0,1-1 0 0 0,-1 1 0 0 0,1-1 1 0 0,0 0-1 0 0,0 1 0 0 0,-1-1 0 0 0,1 0 1 0 0,0 1-1 0 0,0-1 0 0 0,0 0 0 0 0,0 0 0 0 0,1 0 1 0 0,-1 0-1 0 0,0 0 0 0 0,0 0 0 0 0,1 0 0 0 0,-1 0 1 0 0,0-1-1 0 0,1 1 0 0 0,-1 0 0 0 0,1-1 0 0 0,-1 1 1 0 0,1-1-1 0 0,-1 0 0 0 0,1 1 0 0 0,-1-1 0 0 0,1 0 1 0 0,-1 0-1 0 0,1 0 0 0 0,-1 0 0 0 0,1 0 0 0 0,0 0 1 0 0,-1-1-1 0 0,1 1 0 0 0,-1 0 0 0 0,1-1 1 0 0,-1 1-1 0 0,2-1-2 0 0,62-30 200 0 0,117-84-4 0 0,-177 112-193 0 0,0 0 0 0 0,0 0 0 0 0,1 1 0 0 0,-1-1 0 0 0,1 1 0 0 0,0 0 1 0 0,-1 1-1 0 0,1-1 0 0 0,0 1 0 0 0,0 1 0 0 0,0-1 0 0 0,0 1 0 0 0,0 0 1 0 0,6 0-4 0 0,-10 3 17 0 0,-1-1 0 0 0,1 1 1 0 0,0-1-1 0 0,-1 1 0 0 0,1-1 1 0 0,-1 1-1 0 0,0 0 0 0 0,0 0 1 0 0,0-1-1 0 0,0 1 1 0 0,0 0-1 0 0,-1 0 0 0 0,1 0 1 0 0,-1 0-1 0 0,0 0 0 0 0,0 0 1 0 0,0 0-1 0 0,0 0 0 0 0,0 0 1 0 0,-1 0-1 0 0,0 1-17 0 0,1 6 69 0 0,-11 115-34 0 0,36-98-1837 0 0,-8-25-6899 0 0,-13-2-2900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4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94 674 792 0 0,'0'0'2362'0'0,"0"0"-724"0"0,0 0-249 0 0,0 0 122 0 0,0 0 180 0 0,0 0 66 0 0,0 0-128 0 0,0 0-276 0 0,0 0-333 0 0,0 0-303 0 0,0 0-206 0 0,0 0-147 0 0,0 0-85 0 0,-8 0-40 0 0,6 1-236 0 0,-1-2 30 0 0,1 1 0 0 0,-1 1-1 0 0,1-1 1 0 0,-1 0 0 0 0,1 1 0 0 0,0-1 0 0 0,-1 1-1 0 0,1 0 1 0 0,0 0 0 0 0,-1-1 0 0 0,1 2 0 0 0,0-1-1 0 0,0 0 1 0 0,0 0 0 0 0,0 1 0 0 0,0-1-1 0 0,0 1 1 0 0,0 0 0 0 0,0-1 0 0 0,1 1 0 0 0,-1 0-1 0 0,0 0 1 0 0,1 0 0 0 0,0 0 0 0 0,0 0 0 0 0,-1 1-1 0 0,1-1 1 0 0,0 1-33 0 0,-4 12 96 0 0,-1 1-1 0 0,2 0 1 0 0,0 0 0 0 0,1 0-1 0 0,1 0 1 0 0,1 1-1 0 0,0-1 1 0 0,1 1-1 0 0,0-1 1 0 0,2 1 0 0 0,0-1-1 0 0,1 1-95 0 0,-3-13 28 0 0,1-1 0 0 0,0 1 1 0 0,1 0-1 0 0,-1-1 0 0 0,1 1 0 0 0,-1-1 0 0 0,1 1 1 0 0,0-1-1 0 0,0 0 0 0 0,1 0 0 0 0,-1 0 0 0 0,1 0 0 0 0,-1 0 1 0 0,1 0-1 0 0,0-1 0 0 0,0 1 0 0 0,0-1 0 0 0,0 0 1 0 0,1 0-1 0 0,-1 0 0 0 0,0 0 0 0 0,1-1 0 0 0,0 1 0 0 0,-1-1 1 0 0,1 0-1 0 0,0 0 0 0 0,-1 0 0 0 0,1-1 0 0 0,0 1 1 0 0,0-1-1 0 0,0 0 0 0 0,0 0-28 0 0,4-1 132 0 0,0 1 0 0 0,0-2-1 0 0,0 1 1 0 0,0-1 0 0 0,0 0 0 0 0,0-1 0 0 0,-1 1-1 0 0,1-2 1 0 0,-1 1 0 0 0,0-1 0 0 0,0 0 0 0 0,0-1 0 0 0,-1 1-1 0 0,5-5-131 0 0,-2 1 72 0 0,0-1 0 0 0,0 0-1 0 0,-1 0 1 0 0,0-1-1 0 0,-1 0 1 0 0,0 0 0 0 0,-1-1-1 0 0,0 0 1 0 0,0 0-1 0 0,-1-1 1 0 0,-1 0-1 0 0,0 1 1 0 0,0-2 0 0 0,-2 1-1 0 0,1 0 1 0 0,-1 0-1 0 0,-1-1 1 0 0,0 1 0 0 0,-1-1-1 0 0,-1 1 1 0 0,1-1-1 0 0,-2-3-71 0 0,-2 8-39 0 0,0 0 0 0 0,0 1-1 0 0,-1 0 1 0 0,0-1 0 0 0,0 1-1 0 0,-1 1 1 0 0,0-1-1 0 0,0 1 1 0 0,0 0 0 0 0,-1 1-1 0 0,0-1 1 0 0,0 1 0 0 0,0 1-1 0 0,-1-1 1 0 0,1 1 0 0 0,-1 0-1 0 0,0 1 1 0 0,0 0-1 0 0,-1 0 1 0 0,1 1 0 0 0,-1 0-1 0 0,1 1 1 0 0,-1-1 0 0 0,1 2-1 0 0,-1-1 1 0 0,0 1 0 0 0,0 1-1 0 0,1-1 1 0 0,-1 1-1 0 0,1 1 1 0 0,-4 1 39 0 0,10-3-29 0 0,0 0 0 0 0,0 0-1 0 0,0 0 1 0 0,0 0 0 0 0,1 1 0 0 0,-1-1-1 0 0,0 1 1 0 0,0-1 0 0 0,0 1-1 0 0,1 0 1 0 0,-1 0 0 0 0,0 0 0 0 0,1 0-1 0 0,-1 0 1 0 0,1 0 0 0 0,-1 0 0 0 0,1 1-1 0 0,0-1 1 0 0,-1 0 0 0 0,1 1 0 0 0,0-1-1 0 0,0 1 1 0 0,0-1 0 0 0,0 1 0 0 0,0 0-1 0 0,0-1 1 0 0,0 1 0 0 0,1 0 0 0 0,-1 0-1 0 0,1 0 1 0 0,-1-1 0 0 0,1 1-1 0 0,0 0 1 0 0,0 0 0 0 0,0 0 29 0 0,39 6-75 0 0,-4-11 232 0 0,0-1 0 0 0,0-2 0 0 0,-1-2 0 0 0,0-1 0 0 0,0-1 0 0 0,-1-2 0 0 0,0-1 0 0 0,-1-2 0 0 0,-1-1 0 0 0,19-13-157 0 0,-37 20 52 0 0,0 0 0 0 0,-1 0-1 0 0,0-1 1 0 0,0 0 0 0 0,-1-1 0 0 0,-1-1 0 0 0,0 0 0 0 0,-1 0-1 0 0,0-1 1 0 0,0 0 0 0 0,-2 0 0 0 0,1-1 0 0 0,-2 0 0 0 0,0 0 0 0 0,-1-1-1 0 0,0 0 1 0 0,-1 0 0 0 0,-1 0 0 0 0,0 0 0 0 0,-1 0 0 0 0,-1-1-1 0 0,0 1 1 0 0,-1-1 0 0 0,-1 0-52 0 0,2 3 8 0 0,-1-1 0 0 0,0 1-1 0 0,-1-1 1 0 0,-1 1 0 0 0,0 0 0 0 0,-1-1-1 0 0,0 1 1 0 0,-1 0 0 0 0,0 1 0 0 0,-1-1 0 0 0,-3-3-8 0 0,0 5-16 0 0,8 20-185 0 0,1-1 147 0 0,44 181 32 0 0,-12-52 32 0 0,-6 2 0 0 0,-6 1 0 0 0,-6 1 0 0 0,-6 21-10 0 0,-9-156 0 0 0,3 48-44 0 0,-2 0-1 0 0,-2 0 1 0 0,-3-1-1 0 0,-2 1 1 0 0,-3-1-1 0 0,-2 0 1 0 0,-2-1-1 0 0,-9 21 45 0 0,17-62-3 0 0,-2 9 12 0 0,0-1 0 0 0,-1 0 0 0 0,-1-1 0 0 0,-1 0 0 0 0,-1 0-1 0 0,-1-1 1 0 0,0-1 0 0 0,-1 0 0 0 0,0 0 0 0 0,-8 5-9 0 0,20-20 1 0 0,1 0 1 0 0,-1 0 0 0 0,0 0-1 0 0,0-1 1 0 0,0 1 0 0 0,0 0-1 0 0,0 0 1 0 0,0-1 0 0 0,0 1-1 0 0,-1-1 1 0 0,1 1 0 0 0,0-1-1 0 0,0 1 1 0 0,0-1 0 0 0,-1 1-1 0 0,1-1 1 0 0,0 0 0 0 0,0 0-1 0 0,-1 0 1 0 0,1 0 0 0 0,0 0-1 0 0,0 0 1 0 0,-1 0 0 0 0,1 0-1 0 0,0 0 1 0 0,0-1 0 0 0,-1 1-1 0 0,1 0 1 0 0,0-1 0 0 0,0 1-1 0 0,0-1 1 0 0,0 0 0 0 0,0 1-1 0 0,0-1 1 0 0,0 0 0 0 0,0 1-1 0 0,0-1 1 0 0,0 0 0 0 0,0 0-1 0 0,0 0 1 0 0,0 0 0 0 0,0 0-1 0 0,1 0 1 0 0,-1 0 0 0 0,0 0-1 0 0,1 0 1 0 0,-1-1 0 0 0,1 1-1 0 0,-1 0 1 0 0,1 0-2 0 0,-11-66 27 0 0,11 46-3 0 0,2 1-1 0 0,0-1 0 0 0,1 1 0 0 0,0 0 0 0 0,2 0 0 0 0,1 0 0 0 0,0 1 0 0 0,1 0 0 0 0,5-6-23 0 0,43-90 14 0 0,6 3 0 0 0,17-17-14 0 0,-68 113-775 0 0,43-58 917 0 0,-32 53-3949 0 0,3 6-4673 0 0,-13 11-2646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2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161 107 1048 0 0,'0'0'1681'0'0,"0"0"-110"0"0,0 0 234 0 0,0 0 361 0 0,0 0 124 0 0,0 0-172 0 0,0 0-343 0 0,0 0-379 0 0,0 0-270 0 0,0 0-220 0 0,0 0-195 0 0,0 0-172 0 0,0 0-175 0 0,-5-4-120 0 0,4 4-240 0 0,0-1 6 0 0,0 0 1 0 0,0 0-1 0 0,0 0 1 0 0,0 1-1 0 0,0-1 1 0 0,0 0-1 0 0,0 0 0 0 0,-1 1 1 0 0,1-1-1 0 0,0 1 1 0 0,0-1-1 0 0,-1 1 1 0 0,1 0-1 0 0,0-1 0 0 0,0 1 1 0 0,-1 0-1 0 0,1 0 1 0 0,0 0-1 0 0,-1 0 1 0 0,1 0-1 0 0,0 0 0 0 0,-1 1 1 0 0,1-1-1 0 0,0 0 1 0 0,-1 0-1 0 0,1 1 1 0 0,0-1-1 0 0,0 1 0 0 0,-1 0 1 0 0,1-1-1 0 0,0 1 1 0 0,0 0-1 0 0,0-1 1 0 0,0 1-1 0 0,0 0 0 0 0,0 0 1 0 0,0 0-1 0 0,0 0 1 0 0,0 0-1 0 0,0 0 1 0 0,1 0-1 0 0,-1 0 1 0 0,0 1-1 0 0,0 0-10 0 0,-10 11 52 0 0,0 2 0 0 0,1-1 1 0 0,0 1-1 0 0,1 0 0 0 0,1 1 0 0 0,0 0 0 0 0,2 1 1 0 0,-1 0-1 0 0,2-1 0 0 0,0 2 0 0 0,2-1 0 0 0,-1 1 1 0 0,2-1-1 0 0,0 7-52 0 0,1-19 4 0 0,1 0 0 0 0,-1 0 1 0 0,1 0-1 0 0,0 0 1 0 0,0 0-1 0 0,0 0 0 0 0,1 0 1 0 0,0 0-1 0 0,0 0 0 0 0,0 0 1 0 0,1 0-1 0 0,-1-1 0 0 0,1 1 1 0 0,0-1-1 0 0,0 1 0 0 0,1-1 1 0 0,0 0-1 0 0,-1 1 0 0 0,1-1 1 0 0,1-1-1 0 0,-1 1 0 0 0,0 0 1 0 0,1-1-1 0 0,0 0 0 0 0,0 0 1 0 0,0 0-1 0 0,0 0 0 0 0,0 0 1 0 0,1-1-1 0 0,-1 0 0 0 0,1 0 1 0 0,0 0-1 0 0,-1-1 0 0 0,1 1 1 0 0,1-1-5 0 0,5 0 108 0 0,0 0 0 0 0,0-1 0 0 0,0 0 0 0 0,0 0 0 0 0,-1-1 0 0 0,1-1-1 0 0,0 0 1 0 0,0 0 0 0 0,-1-1 0 0 0,0-1 0 0 0,1 0 0 0 0,-1 0 0 0 0,0-1 0 0 0,-1 0 0 0 0,1 0 0 0 0,-1-1 0 0 0,0-1 0 0 0,-1 0 0 0 0,1 0 0 0 0,-2 0 0 0 0,1-1 0 0 0,-1 0 0 0 0,0-1 0 0 0,0 1 0 0 0,-1-1 0 0 0,0-1-1 0 0,-1 1 1 0 0,0-1 0 0 0,0 0 0 0 0,-1 0 0 0 0,-1 0 0 0 0,0-1 0 0 0,0 1 0 0 0,-1-1 0 0 0,0 0 0 0 0,0-7-108 0 0,-1 11 2 0 0,-1 1-1 0 0,0 0 1 0 0,0 0 0 0 0,-1 0-1 0 0,0 0 1 0 0,0 0-1 0 0,0 0 1 0 0,-1 0 0 0 0,0 0-1 0 0,0 0 1 0 0,0 1 0 0 0,-1-1-1 0 0,1 1 1 0 0,-1-1-1 0 0,-1 1 1 0 0,1 0 0 0 0,-1 0-1 0 0,0 0 1 0 0,0 1 0 0 0,0-1-1 0 0,-1 1 1 0 0,0 0 0 0 0,0 1-1 0 0,0-1 1 0 0,0 1-1 0 0,0 0 1 0 0,-3-1-2 0 0,1 0-117 0 0,1 1 0 0 0,-1 1 0 0 0,0 0 0 0 0,0-1 0 0 0,0 2 0 0 0,0-1 0 0 0,-1 1-1 0 0,1 0 1 0 0,0 1 0 0 0,0 0 0 0 0,-1 0 0 0 0,1 1 0 0 0,0-1 0 0 0,-1 1 0 0 0,1 1 0 0 0,0 0 0 0 0,0 0 0 0 0,0 0 0 0 0,0 1 0 0 0,1 0 0 0 0,-1 0 0 0 0,1 0-1 0 0,-2 2 118 0 0,-49 48-10056 0 0,52-44-987 0 0</inkml:trace>
  <inkml:trace contextRef="#ctx0" brushRef="#br0" timeOffset="423.302">487 376 0 0 0,'0'0'1184'0'0,"0"0"985"0"0,0 0 195 0 0,0 0-146 0 0,0 0-312 0 0,0 0-315 0 0,0 0-178 0 0,0 0-78 0 0,0 0-9 0 0,0 0-8 0 0,-2 9-37 0 0,-4 27-95 0 0,34-67 2773 0 0,149-226-1097 0 0,-128 187-2820 0 0,-47 124-827 0 0,-2-40 768 0 0,0-1 0 0 0,0 0 0 0 0,1 1 0 0 0,1-1 0 0 0,0 0 0 0 0,1 0 0 0 0,0 0 0 0 0,1 0 0 0 0,0-1 0 0 0,1 2 17 0 0,-1-6 8 0 0,0 0 1 0 0,1 0 0 0 0,-1 0-1 0 0,2 0 1 0 0,-1-1-1 0 0,1 0 1 0 0,0 0 0 0 0,0 0-1 0 0,1-1 1 0 0,0 1-1 0 0,1-1-8 0 0,-3-5 40 0 0,0 0 0 0 0,0 0-1 0 0,0-1 1 0 0,0 0 0 0 0,0 0-1 0 0,0 0 1 0 0,0-1-1 0 0,0 1 1 0 0,0-1 0 0 0,-1 0-1 0 0,1-1 1 0 0,0 1-1 0 0,0-1 1 0 0,-1 0 0 0 0,1 0-1 0 0,-1 0 1 0 0,0-1 0 0 0,0 0-1 0 0,1 0 1 0 0,-2 0-1 0 0,1 0 1 0 0,0 0 0 0 0,-1-1-1 0 0,1 0-39 0 0,7-5-42 0 0,0-1 0 0 0,0 0-1 0 0,-1-1 1 0 0,0 0-1 0 0,-1-1 1 0 0,-1 0 0 0 0,0 0-1 0 0,0-1 1 0 0,-1 1-1 0 0,-1-2 1 0 0,0 1 0 0 0,-1-1-1 0 0,0 0 1 0 0,-1 0 0 0 0,-1 0-1 0 0,0-1 1 0 0,-1 1-1 0 0,0-7 43 0 0,-2 20-962 0 0,-4 1-3533 0 0,2 0-436 0 0,2 0-6585 0 0</inkml:trace>
  <inkml:trace contextRef="#ctx0" brushRef="#br0" timeOffset="811.481">1431 8 0 0 0,'0'0'3978'0'0,"0"0"-1308"0"0,0 0-721 0 0,0 0-241 0 0,0 0-174 0 0,0 0-241 0 0,0 0-234 0 0,0 0-191 0 0,0 0-56 0 0,0 0 61 0 0,0 0 96 0 0,0 0 13 0 0,0 0-150 0 0,7-2-215 0 0,-3 1-581 0 0,14-4 397 0 0,-39 17 81 0 0,20-12-506 0 0,-25 11 296 0 0,1 1-1 0 0,0 1 1 0 0,1 1-1 0 0,0 1 1 0 0,-20 18-304 0 0,42-32 4 0 0,0 0 0 0 0,1 0 1 0 0,-1 1-1 0 0,1-1 0 0 0,-1 0 0 0 0,1 1 1 0 0,0-1-1 0 0,-1 1 0 0 0,1-1 0 0 0,0 1 0 0 0,0 0 1 0 0,0-1-1 0 0,0 1 0 0 0,0 0 0 0 0,1 0 1 0 0,-1 0-1 0 0,1 0 0 0 0,-1 0 0 0 0,1-1 1 0 0,-1 1-1 0 0,1 0 0 0 0,0 0 0 0 0,0 0 1 0 0,0 0-1 0 0,0 0 0 0 0,0 0 0 0 0,1 0 1 0 0,-1 0-1 0 0,1 0 0 0 0,-1 0 0 0 0,1 0 1 0 0,0 0-1 0 0,-1 0 0 0 0,1-1 0 0 0,0 1 0 0 0,0 0 1 0 0,0-1-1 0 0,0 1 0 0 0,1-1 0 0 0,-1 1 1 0 0,0-1-1 0 0,1 1 0 0 0,-1-1 0 0 0,1 0 1 0 0,-1 0-1 0 0,1 1 0 0 0,0-1 0 0 0,0 0 1 0 0,-1-1-1 0 0,2 2-4 0 0,212 57 289 0 0,-212-58-259 0 0,0 0 0 0 0,0 0 0 0 0,0 1 0 0 0,0-1 0 0 0,0 1 0 0 0,-1 0 0 0 0,1-1 0 0 0,0 1 0 0 0,-1 0 0 0 0,1 1 0 0 0,-1-1 0 0 0,0 0 0 0 0,0 1 0 0 0,0-1 0 0 0,0 1 0 0 0,0-1 0 0 0,-1 1 0 0 0,1 0 0 0 0,-1 0 0 0 0,0 0 0 0 0,0 0 0 0 0,0 0 0 0 0,0 0 0 0 0,0 0 0 0 0,-1 0 0 0 0,1 1 0 0 0,-1-1 0 0 0,0 0 0 0 0,0 0 0 0 0,0 0 0 0 0,0 1 0 0 0,0-1 1 0 0,-1 0-1 0 0,0 0 0 0 0,0 0 0 0 0,1 0 0 0 0,-2 0 0 0 0,1 0 0 0 0,0 0 0 0 0,-1 0 0 0 0,1 0 0 0 0,-1 0 0 0 0,0-1 0 0 0,-1 3-30 0 0,-9 10 78 0 0,-1-1 0 0 0,0 0-1 0 0,-1-1 1 0 0,-1 0 0 0 0,0-1 0 0 0,0 0 0 0 0,-1-2 0 0 0,-1 1 0 0 0,0-2 0 0 0,0-1 0 0 0,-3 1-78 0 0,3-2-382 0 0,1-2 1 0 0,-1 0-1 0 0,0 0 0 0 0,0-2 0 0 0,-1 0 0 0 0,1-1 1 0 0,-16-1 381 0 0,19-4-7065 0 0,12-1-4449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4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0 891 2072 0 0,'0'0'2025'0'0,"0"0"-222"0"0,0 0-27 0 0,0 0 61 0 0,0 0-101 0 0,0 0-294 0 0,0 0-446 0 0,0 0-407 0 0,0 0-161 0 0,0 0 26 0 0,0 0 142 0 0,0 0 143 0 0,0 0 4 0 0,12-2-18 0 0,155-44 2257 0 0,-158 44-2899 0 0,0-1-1 0 0,0 1 1 0 0,-1-1 0 0 0,1-1-1 0 0,-1 0 1 0 0,1 0 0 0 0,-1 0-1 0 0,0-1 1 0 0,-1-1-1 0 0,1 1 1 0 0,-1-1 0 0 0,0 0-1 0 0,-1-1 1 0 0,1 1 0 0 0,-1-1-1 0 0,-1-1 1 0 0,1 1 0 0 0,-1-1-1 0 0,-1 0 1 0 0,1 0-1 0 0,-1-1 1 0 0,-1 1 0 0 0,1-1-1 0 0,-2 0 1 0 0,1 1 0 0 0,0-8-83 0 0,-4 13-5 0 0,0 0 1 0 0,-1 0 0 0 0,1 1 0 0 0,-1-1-1 0 0,1 1 1 0 0,-1-1 0 0 0,0 1 0 0 0,0 0-1 0 0,-1-1 1 0 0,1 1 0 0 0,0 0 0 0 0,-1 0-1 0 0,1 1 1 0 0,-1-1 0 0 0,1 0 0 0 0,-1 1-1 0 0,0 0 1 0 0,0-1 0 0 0,0 1 0 0 0,0 0 0 0 0,0 1-1 0 0,0-1 1 0 0,0 0 0 0 0,0 1 0 0 0,0 0-1 0 0,0 0 1 0 0,0 0 0 0 0,0 0 0 0 0,0 0-1 0 0,0 0 1 0 0,0 1 0 0 0,0-1 0 0 0,-3 2 4 0 0,0-2-27 0 0,-7 2 4 0 0,0 1 0 0 0,0 0 0 0 0,0 1 0 0 0,1 0 0 0 0,-1 1 0 0 0,1 1-1 0 0,0 0 1 0 0,0 0 0 0 0,1 1 0 0 0,-1 0 0 0 0,2 1 0 0 0,-1 1 0 0 0,1 0 0 0 0,1 0 0 0 0,-1 1 0 0 0,2 0 0 0 0,-1 1 23 0 0,5-6 9 0 0,-1 1 1 0 0,1 0-1 0 0,1 0 1 0 0,-1 0-1 0 0,1 1 1 0 0,0-1-1 0 0,1 1 1 0 0,-1 0-1 0 0,1-1 1 0 0,1 1-1 0 0,-1 0 1 0 0,1 1 0 0 0,0-1-1 0 0,1 0 1 0 0,0 0-1 0 0,0 0 1 0 0,0 0-1 0 0,1 0 1 0 0,0 0-1 0 0,1 0 1 0 0,-1 0-1 0 0,1 0 1 0 0,1 0-1 0 0,-1 0 1 0 0,1-1-1 0 0,0 1 1 0 0,1-1-1 0 0,-1 0 1 0 0,1 0-1 0 0,1 0 1 0 0,-1-1-1 0 0,1 1 1 0 0,0-1-1 0 0,0 0 1 0 0,0-1-1 0 0,1 1 1 0 0,3 1-10 0 0,11 8 62 0 0,0 0 1 0 0,1-2 0 0 0,1 0-1 0 0,0-2 1 0 0,0 0-1 0 0,1-2 1 0 0,0 0 0 0 0,1-2-1 0 0,-1 0 1 0 0,1-2-1 0 0,0-1 1 0 0,1 0-1 0 0,-1-2 1 0 0,16-1-63 0 0,-26-3-19 0 0,-1-1 1 0 0,0 0-1 0 0,-1 0 1 0 0,1-1-1 0 0,-1-1 0 0 0,0 0 1 0 0,0-1-1 0 0,-1 0 0 0 0,0-1 1 0 0,0 0-1 0 0,-1-1 0 0 0,7-7 19 0 0,3 0-157 0 0,66-69-2033 0 0,-36 22-2381 0 0,-8 11-4496 0 0,-30 39 1515 0 0</inkml:trace>
  <inkml:trace contextRef="#ctx0" brushRef="#br0" timeOffset="883.608">1057 559 0 0 0,'0'0'1743'0'0,"0"0"604"0"0,0 0 3 0 0,0 0-181 0 0,0 0-108 0 0,0 0-48 0 0,0 0-122 0 0,0 0-295 0 0,0 0-365 0 0,0 0-309 0 0,0 0-229 0 0,0 0-102 0 0,-12 12-71 0 0,-92 76 675 0 0,59-60-741 0 0,23-17-369 0 0,0 2-1 0 0,1 1 1 0 0,1 1-1 0 0,0 0 1 0 0,1 1 0 0 0,1 2-1 0 0,1-1 1 0 0,-14 20-85 0 0,28-33-6 0 0,0 1 1 0 0,0 1 0 0 0,0-1-1 0 0,1 0 1 0 0,0 0 0 0 0,0 1-1 0 0,1 0 1 0 0,-1-1 0 0 0,1 1-1 0 0,0 0 1 0 0,1-1 0 0 0,-1 1-1 0 0,1 0 1 0 0,0 0 0 0 0,1-1-1 0 0,0 6 6 0 0,2-8 21 0 0,-1-1-1 0 0,1 0 1 0 0,0 0-1 0 0,0 0 1 0 0,0 0-1 0 0,0-1 1 0 0,0 1-1 0 0,0-1 0 0 0,0 0 1 0 0,1 0-1 0 0,-1 0 1 0 0,0 0-1 0 0,1-1 1 0 0,-1 1-1 0 0,1-1 1 0 0,-1 0-1 0 0,0 0 1 0 0,1 0-1 0 0,-1 0 0 0 0,1-1 1 0 0,-1 1-1 0 0,0-1 1 0 0,1 0-1 0 0,1 0-20 0 0,22-10 189 0 0,0 0 0 0 0,-1-2 1 0 0,0-1-1 0 0,-1-1 0 0 0,-1-1 0 0 0,0-1 0 0 0,-1-1 0 0 0,-1-1 0 0 0,10-12-189 0 0,-21 21 45 0 0,8-7 60 0 0,1-1 0 0 0,-2-2 0 0 0,-1 0-1 0 0,0 0 1 0 0,-2-2 0 0 0,0 0 0 0 0,11-23-105 0 0,-26 45 153 0 0,0 0-12 0 0,0 0-22 0 0,0 0-32 0 0,-8 19-15 0 0,-29 55-111 0 0,3 2 1 0 0,4 1-1 0 0,2 2 1 0 0,5 0-1 0 0,3 2 1 0 0,3 0-1 0 0,-3 56 39 0 0,-9 121-309 0 0,21-166 17 0 0,31-100 340 0 0,9-9 22 0 0,-1-1 1 0 0,-1-2-1 0 0,-1-1 1 0 0,24-24-71 0 0,-47 40 7 0 0,-3 4 3 0 0,6-5 13 0 0,-1 1 0 0 0,0-1 0 0 0,0 0 0 0 0,0-1 0 0 0,0 1 0 0 0,-1-2 1 0 0,0 1-1 0 0,-1-1 0 0 0,0 0 0 0 0,0 0 0 0 0,0-1 0 0 0,-1 0 0 0 0,-1 0 0 0 0,1 0 0 0 0,-2 0 0 0 0,1-1 0 0 0,-1 1 1 0 0,0-1-1 0 0,-1 0 0 0 0,-1 0 0 0 0,1 0 0 0 0,-1-3-23 0 0,-5 5-1 0 0,-1 1-1 0 0,0 0 1 0 0,0 0 0 0 0,0 0 0 0 0,-1 0-1 0 0,0 1 1 0 0,0 0 0 0 0,-1 1-1 0 0,1-1 1 0 0,-1 1 0 0 0,-1 0 0 0 0,1 1-1 0 0,-1 0 1 0 0,1 0 0 0 0,-1 1 0 0 0,0-1-1 0 0,-1 2 1 0 0,1-1 0 0 0,0 1 0 0 0,-2 0 1 0 0,-17-4-27 0 0,0 2 1 0 0,0 0 0 0 0,-1 1 0 0 0,1 2 0 0 0,-1 1 0 0 0,1 1 0 0 0,-8 2 26 0 0,25-2-7 0 0,0 0 1 0 0,0 1 0 0 0,0 0-1 0 0,0 1 1 0 0,1-1-1 0 0,-1 2 1 0 0,1 0-1 0 0,0 0 1 0 0,-1 0 0 0 0,2 1-1 0 0,-4 3 7 0 0,15 0-349 0 0,23-5 443 0 0,-24-3-99 0 0,25-4 88 0 0,0 0-1 0 0,0-2 1 0 0,0 0-1 0 0,-1-2 1 0 0,0-1-1 0 0,0-2 1 0 0,-1 0-1 0 0,22-14-82 0 0,-8 6 130 0 0,94-51 74 0 0,-67 29-595 0 0,-65 22-4388 0 0,-2 12-3909 0 0,0 4-3028 0 0</inkml:trace>
  <inkml:trace contextRef="#ctx0" brushRef="#br0" timeOffset="1198.513">1549 670 8530 0 0,'0'0'2866'0'0,"0"0"-1522"0"0,0 0-561 0 0,0 0 66 0 0,0 0 130 0 0,0 0 28 0 0,0 0-88 0 0,0 0-197 0 0,0 0-177 0 0,0 0-125 0 0,-14 32-93 0 0,-38 103-62 0 0,38-67 111 0 0,16-61-300 0 0,-1-2 7 0 0,0 0-1 0 0,0 0 0 0 0,1-1 1 0 0,0 1-1 0 0,0 0 0 0 0,0-1 1 0 0,0 0-1 0 0,1 1 0 0 0,0-1 1 0 0,0 0-1 0 0,0 0 0 0 0,0-1 1 0 0,1 1-1 0 0,-1 0 0 0 0,1-1 1 0 0,0 0-1 0 0,0 0 0 0 0,0 0 1 0 0,1-1-1 0 0,-1 1 1 0 0,1-1-1 0 0,-1 0 0 0 0,1 0 1 0 0,0-1-1 0 0,-1 1 0 0 0,1-1 1 0 0,0 0-1 0 0,1 0-82 0 0,4 0 177 0 0,0 0 1 0 0,0 0-1 0 0,0-1 1 0 0,1 0-1 0 0,-1-1 1 0 0,0 0-1 0 0,0 0 1 0 0,0-1-1 0 0,0-1 1 0 0,0 0-1 0 0,0 0 1 0 0,-1-1-1 0 0,3-1-177 0 0,7-6 115 0 0,0-2 0 0 0,-1 0 0 0 0,0-1 0 0 0,-1 0 0 0 0,-1-2 0 0 0,0 0 0 0 0,-1-1 0 0 0,-1 0 0 0 0,-1-1 0 0 0,0-1 0 0 0,-1 0 0 0 0,-1 0 0 0 0,-1-1-1 0 0,-1-1 1 0 0,-1 0 0 0 0,1-5-115 0 0,1-37-2003 0 0,-19 69-12496 0 0,3-5 4541 0 0</inkml:trace>
  <inkml:trace contextRef="#ctx0" brushRef="#br0" timeOffset="2057.03">2526 622 9610 0 0,'0'0'1794'0'0,"0"0"-727"0"0,0 0 53 0 0,0 0 466 0 0,0 0 215 0 0,0 0-50 0 0,0 0-386 0 0,0 0-461 0 0,0 0-261 0 0,0 0-138 0 0,0 0-106 0 0,0 0-70 0 0,0 0-27 0 0,-16-6-30 0 0,-53-18-31 0 0,65 22-214 0 0,0 1 0 0 0,1 0 1 0 0,-1 1-1 0 0,0-1 0 0 0,0 1 0 0 0,0 0 0 0 0,0 0 1 0 0,-1 0-1 0 0,1 0 0 0 0,0 1 0 0 0,1-1 0 0 0,-1 1 1 0 0,0 0-1 0 0,0 0 0 0 0,0 1 0 0 0,0-1 0 0 0,1 1 0 0 0,-2 0-26 0 0,-6 3 73 0 0,-7 2-48 0 0,1 0-1 0 0,0 2 1 0 0,0 0 0 0 0,1 0-1 0 0,0 1 1 0 0,0 2-1 0 0,2-1 1 0 0,-1 1 0 0 0,2 1-1 0 0,-1 1 1 0 0,2 0-1 0 0,0 1 1 0 0,0 0 0 0 0,2 0-1 0 0,-4 8-25 0 0,12-20-6 0 0,-1 1 0 0 0,1-1-1 0 0,1 1 1 0 0,-1 0 0 0 0,0 0-1 0 0,1 0 1 0 0,0 0 0 0 0,0 0-1 0 0,0 0 1 0 0,0 0 0 0 0,0 0-1 0 0,1 0 1 0 0,0 0 0 0 0,0 1-1 0 0,0-1 1 0 0,1 0 0 0 0,-1 0-1 0 0,1 0 1 0 0,0 0 0 0 0,0 0-1 0 0,0 0 1 0 0,1 0 0 0 0,-1 0-1 0 0,1 0 1 0 0,0-1 0 0 0,0 1-1 0 0,0-1 1 0 0,1 1 0 0 0,-1-1-1 0 0,1 0 1 0 0,0 0 0 0 0,0 0 0 0 0,0 0-1 0 0,0 0 1 0 0,0-1 0 0 0,1 1-1 0 0,-1-1 1 0 0,1 0 0 0 0,2 1 6 0 0,6 0 22 0 0,-1-1 1 0 0,1 0-1 0 0,0 0 1 0 0,0-2-1 0 0,0 1 1 0 0,1-1-1 0 0,-1-1 1 0 0,0 0-1 0 0,0-1 1 0 0,0 0-1 0 0,-1-1 1 0 0,1 0-1 0 0,-1-1 1 0 0,1 0-1 0 0,-1-1 1 0 0,0 0-1 0 0,-1-1 1 0 0,7-4-23 0 0,12-9 101 0 0,0-1 1 0 0,-2-1-1 0 0,-1-1 0 0 0,0-2 1 0 0,20-24-102 0 0,18-18 42 0 0,-60 63-57 0 0,2 8-431 0 0,-6 1 443 0 0,-1 38-64 0 0,6 90-202 0 0,-4-128 261 0 0,0 0 0 0 0,1-1 0 0 0,0 0 0 0 0,-1 1 0 0 0,2-1 0 0 0,-1 0 0 0 0,1 0 0 0 0,-1 0 0 0 0,1 0 0 0 0,1 0 0 0 0,-1-1 0 0 0,1 1 0 0 0,-1-1 0 0 0,1 0 0 0 0,1 0 0 0 0,-1-1 0 0 0,0 1 0 0 0,1-1 0 0 0,0 0 0 0 0,0 0 0 0 0,3 1 8 0 0,3-1 19 0 0,0-2 0 0 0,0 1-1 0 0,0-2 1 0 0,0 1 0 0 0,0-1 0 0 0,1-1-1 0 0,-1 0 1 0 0,0-1 0 0 0,0 0 0 0 0,0-1-1 0 0,-1 0 1 0 0,1 0 0 0 0,0-1 0 0 0,-1-1-1 0 0,0 1 1 0 0,0-2 0 0 0,-1 1-1 0 0,1-2 1 0 0,-1 1 0 0 0,3-4-19 0 0,21-15 71 0 0,-1-2 1 0 0,-1-1-1 0 0,-2-1 1 0 0,-1-1-1 0 0,-1-2 1 0 0,-1-1-1 0 0,-2-1 1 0 0,-2-1-1 0 0,-1-1 0 0 0,-2-1 1 0 0,-1 0-1 0 0,-2-2 1 0 0,-1 0-1 0 0,2-18-71 0 0,-7 24-18 0 0,-2 0 0 0 0,-2-1 0 0 0,-1 0 0 0 0,-1-1 0 0 0,-2 1 0 0 0,-2-1-1 0 0,-2-20 19 0 0,3 51-1 0 0,-1 0-1 0 0,0 0 1 0 0,0 0-1 0 0,0 0 1 0 0,0 0-1 0 0,-1 0 1 0 0,0 1-1 0 0,0-1 1 0 0,0 0-1 0 0,0 0 1 0 0,0 1-1 0 0,-1-1 1 0 0,1 0-1 0 0,-1 1 0 0 0,0 0 1 0 0,0-1-1 0 0,0 1 1 0 0,-1 0-1 0 0,1 0 1 0 0,-1 0-1 0 0,0 0 1 0 0,0 1-1 0 0,0-1 1 0 0,0 1-1 0 0,0-1 1 0 0,0 1-1 0 0,-1 0 1 0 0,1 1-1 0 0,-1-1 0 0 0,1 0 1 0 0,-1 1-1 0 0,0 0 1 0 0,0 0-1 0 0,0 0 1 0 0,1 0-1 0 0,-1 1 1 0 0,0 0-1 0 0,0-1 1 0 0,0 1-1 0 0,-2 1 2 0 0,2 1-2 0 0,0 1-1 0 0,1-1 1 0 0,-1 1-1 0 0,0 0 1 0 0,1 1-1 0 0,0-1 1 0 0,0 1-1 0 0,0-1 1 0 0,0 1-1 0 0,1 0 1 0 0,-1 0-1 0 0,1 0 1 0 0,0 0-1 0 0,0 0 1 0 0,1 1-1 0 0,-1-1 1 0 0,1 0-1 0 0,0 1 1 0 0,0-1 0 0 0,0 1-1 0 0,1 1 3 0 0,-3 5 8 0 0,-2 17-2 0 0,1 0 1 0 0,2 0-1 0 0,1 1 0 0 0,1-1 0 0 0,1 1 0 0 0,3 14-6 0 0,4 40 20 0 0,3 0-1 0 0,4-1 0 0 0,16 45-19 0 0,70 123-43 0 0,-90-220-76 0 0,-11-30 95 0 0,0 0-6 0 0,0 0-18 0 0,0 0 21 0 0,0 0-29 0 0,-41-51-2083 0 0,-15-26-2067 0 0,18 28-1150 0 0,4-2-3977 0 0,22 32 5099 0 0</inkml:trace>
  <inkml:trace contextRef="#ctx0" brushRef="#br0" timeOffset="2355.62">2845 482 2513 0 0,'0'0'2577'0'0,"0"0"-293"0"0,0 0-445 0 0,0 0-442 0 0,0 0-151 0 0,0 0 133 0 0,0 0 229 0 0,0 0 173 0 0,0 0-138 0 0,0 0-334 0 0,0 0-271 0 0,0 0-190 0 0,32 1-127 0 0,106 5-51 0 0,187 13 2536 0 0,-147 10-4202 0 0,-169-27 291 0 0,-6-1-2066 0 0,2 0-7247 0 0,-5-1-1551 0 0</inkml:trace>
  <inkml:trace contextRef="#ctx0" brushRef="#br0" timeOffset="8584.282">3697 773 0 0 0,'0'0'481'0'0,"0"0"585"0"0,0 0 160 0 0,1-5 29 0 0,0 3-1692 0 0,5-18 4284 0 0,-3 12 2774 0 0,-3 10 4088 0 0,-48 166-10285 0 0,28-28-1047 0 0,27-198-4121 0 0,-2 19-7699 0 0,-4 30 5061 0 0</inkml:trace>
  <inkml:trace contextRef="#ctx0" brushRef="#br0" timeOffset="8924.186">3697 386 0 0 0,'0'0'1790'0'0,"0"0"-106"0"0,0 0 140 0 0,0 0 234 0 0,0 0 176 0 0,0 0-33 0 0,0 0-278 0 0,0 0-364 0 0,0 0-304 0 0,0 0-223 0 0,0 0-153 0 0,0 0-62 0 0,0 0-65 0 0,-1-7-76 0 0,-1-22-91 0 0,-32 61 1046 0 0,20-11-1873 0 0,26-20-958 0 0,7-12-98 0 0,-9 6-1305 0 0,-1-1-4453 0 0,-4 3-3445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30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352 235 0 0 0,'0'0'599'0'0,"0"0"856"0"0,0 0 345 0 0,0 0 102 0 0,0 0-56 0 0,0 0-142 0 0,0 0-178 0 0,0 0-158 0 0,0 0-128 0 0,0 0-144 0 0,0 0-110 0 0,0 0-75 0 0,0 0-98 0 0,-24 2-94 0 0,-76 9-125 0 0,92-10-480 0 0,0 0 1 0 0,0 1-1 0 0,0 0 0 0 0,1 0 1 0 0,-1 0-1 0 0,1 1 1 0 0,-1 0-1 0 0,1 1 1 0 0,0-1-1 0 0,0 1 0 0 0,1 1 1 0 0,-1-1-1 0 0,-4 6-114 0 0,-14 8 209 0 0,17-11-196 0 0,0 0 0 0 0,0 0 1 0 0,1 1-1 0 0,0 0 0 0 0,0 0 0 0 0,1 1 0 0 0,0 0 0 0 0,0 0 1 0 0,1 0-1 0 0,0 1 0 0 0,1-1 0 0 0,0 1 0 0 0,1 0 0 0 0,0 1 1 0 0,0-1-1 0 0,1 1 0 0 0,0-1 0 0 0,1 1 0 0 0,1-1 0 0 0,-1 1 1 0 0,2 0-1 0 0,-1-1 0 0 0,1 1 0 0 0,1 2-13 0 0,-1-10 7 0 0,1 0-1 0 0,-1 0 1 0 0,0 0-1 0 0,1 0 1 0 0,-1 0-1 0 0,1 0 1 0 0,0-1-1 0 0,0 1 1 0 0,0 0 0 0 0,0-1-1 0 0,1 0 1 0 0,-1 1-1 0 0,1-1 1 0 0,-1 0-1 0 0,1 0 1 0 0,0-1-1 0 0,0 1 1 0 0,-1 0-1 0 0,1-1 1 0 0,1 0 0 0 0,-1 0-1 0 0,0 1-6 0 0,3-1 105 0 0,1 1 0 0 0,-1-1 0 0 0,0 0 1 0 0,1 0-1 0 0,-1-1 0 0 0,0 0 0 0 0,1 0 0 0 0,-1-1 0 0 0,1 1 0 0 0,-1-1 0 0 0,0-1 1 0 0,1 1-1 0 0,-1-1 0 0 0,0 0 0 0 0,0-1 0 0 0,0 1 0 0 0,0-2-105 0 0,96-77 1456 0 0,18-71-427 0 0,-45 85-763 0 0,-59 96-367 0 0,27 129 213 0 0,-37-125-111 0 0,-1 1 1 0 0,-1 0-1 0 0,-2 0 0 0 0,-2 0 0 0 0,-1 0 0 0 0,-1 0 1 0 0,-2-1-1 0 0,-2 1 0 0 0,-1-1 0 0 0,-1 0 1 0 0,-2 0-1 0 0,-1-1 0 0 0,-4 4-1 0 0,9-22-33 0 0,-1 1 1 0 0,-1-2-1 0 0,0 1 1 0 0,-1-1-1 0 0,-1-1 0 0 0,0 0 1 0 0,-1 0-1 0 0,0-1 0 0 0,0 0 1 0 0,-1-1-1 0 0,-1 0 1 0 0,1-1-1 0 0,-8 4 33 0 0,12-9-42 0 0,0-1 0 0 0,-1 0 0 0 0,1 0 0 0 0,0 0 0 0 0,-1-1 0 0 0,0-1-1 0 0,1 1 1 0 0,-1-1 0 0 0,0-1 0 0 0,0 0 0 0 0,-3 0 42 0 0,9-1-15 0 0,1-1 0 0 0,-1 1 1 0 0,1-1-1 0 0,0 0 0 0 0,0 0 0 0 0,0 1 0 0 0,0-1 0 0 0,0-1 0 0 0,0 1 0 0 0,0 0 0 0 0,1 0 0 0 0,-1-1 0 0 0,1 1 1 0 0,0-1-1 0 0,-1 1 0 0 0,1-1 0 0 0,0 0 0 0 0,0 1 0 0 0,1-1 0 0 0,-1 0 0 0 0,1 0 0 0 0,-1 1 0 0 0,1-1 1 0 0,0 0-1 0 0,0 0 0 0 0,0 0 0 0 0,0 1 0 0 0,1-1 0 0 0,-1 0 0 0 0,1 0 0 0 0,0 0 0 0 0,0 1 0 0 0,0-1 0 0 0,0 1 1 0 0,0-1-1 0 0,0 0 0 0 0,1 1 0 0 0,-1 0 0 0 0,1-1 0 0 0,0 1 15 0 0,17-23 37 0 0,2 1-1 0 0,0 1 1 0 0,2 1 0 0 0,0 0-1 0 0,1 2 1 0 0,2 1-1 0 0,0 2 1 0 0,0 0 0 0 0,25-10-37 0 0,10-11 132 0 0,107-51 185 0 0,-145 72-267 0 0,-1 0 1 0 0,-1-1-1 0 0,0-2 1 0 0,-1 0-1 0 0,-1-1 1 0 0,-1-1-1 0 0,-1 0 1 0 0,3-8-51 0 0,-10 17-20 0 0,-1-1 1 0 0,0 0-1 0 0,-1-1 1 0 0,-1 0-1 0 0,0 0 0 0 0,-1 0 1 0 0,-1-1-1 0 0,0 0 1 0 0,-2 0-1 0 0,1 0 0 0 0,-2 0 1 0 0,0-1-1 0 0,-1-13 20 0 0,-1 28-7 0 0,-1-1 1 0 0,1 1-1 0 0,-1-1 0 0 0,0 1 0 0 0,0 0 1 0 0,0-1-1 0 0,0 1 0 0 0,-1 0 0 0 0,1 0 0 0 0,-1 0 1 0 0,1 0-1 0 0,-1 0 0 0 0,0 0 0 0 0,1 0 0 0 0,-1 1 1 0 0,0-1-1 0 0,0 0 0 0 0,0 1 0 0 0,0 0 1 0 0,-1-1-1 0 0,1 1 0 0 0,0 0 0 0 0,-1 0 0 0 0,1 0 1 0 0,0 1-1 0 0,-1-1 0 0 0,1 1 0 0 0,-1-1 0 0 0,1 1 1 0 0,-1 0-1 0 0,1 0 0 0 0,-1 0 0 0 0,0 0 7 0 0,-85 19-286 0 0,79-15 277 0 0,0 1 0 0 0,1-1 0 0 0,0 1 0 0 0,-1 0 0 0 0,2 1 0 0 0,-1 0 0 0 0,1 1 0 0 0,0-1 0 0 0,0 1 0 0 0,0 0 0 0 0,1 1 0 0 0,1 0 0 0 0,-1 0 0 0 0,1 0 0 0 0,0 0 0 0 0,1 1 0 0 0,0 0 0 0 0,1 0 0 0 0,-1 0 1 0 0,2 0-1 0 0,-1 1 0 0 0,1-1 0 0 0,1 1 0 0 0,0-1 0 0 0,0 1 0 0 0,1 0 0 0 0,0-1 0 0 0,0 1 0 0 0,1 0 0 0 0,1-1 0 0 0,0 1 9 0 0,5 0 22 0 0,0 0-1 0 0,0 0 1 0 0,1-1-1 0 0,1 0 1 0 0,0 0-1 0 0,0-1 1 0 0,0-1 0 0 0,1 1-1 0 0,0-1 1 0 0,1-1-1 0 0,0 0 1 0 0,0-1-1 0 0,0 0 1 0 0,0 0 0 0 0,1-1-1 0 0,-1-1 1 0 0,1 0-1 0 0,0 0 1 0 0,0-1-1 0 0,1-1 1 0 0,-1 0-1 0 0,0-1 1 0 0,0 0 0 0 0,12-2-22 0 0,-14 3 31 0 0,0 0 0 0 0,0-1 0 0 0,0-1 0 0 0,0 0 0 0 0,0 0 0 0 0,0 0 0 0 0,-1-2 0 0 0,1 1 0 0 0,0-1 0 0 0,-1 0 0 0 0,0-1 0 0 0,1 0 0 0 0,-1-1 0 0 0,-1 0 0 0 0,1 0 1 0 0,-1-1-1 0 0,0 0 0 0 0,0 0 0 0 0,-1-1 0 0 0,0 0 0 0 0,0-1 0 0 0,0 1 0 0 0,-1-1 0 0 0,4-8-31 0 0,14-36 24 0 0,-2-1 0 0 0,-3-2 0 0 0,-2 0 0 0 0,-3 0 0 0 0,4-38-24 0 0,-15 86 0 0 0,-2-1 0 0 0,1 1 0 0 0,-1-1 0 0 0,0 1-1 0 0,0-1 1 0 0,-1 0 0 0 0,0 1 0 0 0,0-1 0 0 0,-1 0 0 0 0,0 1 0 0 0,0-1-1 0 0,-1 1 1 0 0,0-1 0 0 0,0 1 0 0 0,-1 0 0 0 0,0 0 0 0 0,0 0 0 0 0,-1 0 0 0 0,0 1-1 0 0,-1-3 1 0 0,4 8-1 0 0,-1 0 0 0 0,1 0 0 0 0,0 0 0 0 0,0 1-1 0 0,-1-1 1 0 0,1 0 0 0 0,-1 1 0 0 0,1-1 0 0 0,-1 0 0 0 0,1 1-1 0 0,-1 0 1 0 0,1-1 0 0 0,-1 1 0 0 0,1 0 0 0 0,-1 0-1 0 0,1 0 1 0 0,-1 0 0 0 0,1 0 0 0 0,-1 0 0 0 0,0 0-1 0 0,1 1 1 0 0,-1-1 0 0 0,1 1 0 0 0,-1-1 0 0 0,1 1 0 0 0,0-1-1 0 0,-1 1 1 0 0,1 0 0 0 0,-1-1 0 0 0,1 1 0 0 0,0 0-1 0 0,0 0 1 0 0,-1 0 0 0 0,1 0 0 0 0,0 0 0 0 0,0 1-1 0 0,0-1 1 0 0,0 0 0 0 0,0 0 0 0 0,1 1 0 0 0,-1-1 0 0 0,0 1-1 0 0,1-1 1 0 0,-1 0 0 0 0,0 1 0 0 0,1-1 0 0 0,0 1-1 0 0,-1-1 1 0 0,1 1 0 0 0,0 0 0 0 0,0-1 0 0 0,0 1-1 0 0,0-1 1 0 0,0 1 0 0 0,0 1 1 0 0,23 118 184 0 0,-11-20 124 0 0,-8 370-202 0 0,-2-428-1216 0 0,-37-117-4994 0 0,25 34 1608 0 0,6 22-786 0 0,1 3-3576 0 0</inkml:trace>
  <inkml:trace contextRef="#ctx0" brushRef="#br0" timeOffset="390.74">936 264 5089 0 0,'0'0'2713'0'0,"0"0"-530"0"0,0 0-499 0 0,0 0-354 0 0,0 0-161 0 0,0 0 57 0 0,0 0 150 0 0,0 0 67 0 0,0 0-125 0 0,0 0-253 0 0,0 0-203 0 0,0 0-165 0 0,21 5-135 0 0,68 12-77 0 0,16-13 481 0 0,27-19 70 0 0,-67 5-2562 0 0,1 6-6645 0 0,-57 4-3455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2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3 0 0 0,'0'0'1184'0'0,"0"0"938"0"0,0 0 356 0 0,0 0-154 0 0,0 0-355 0 0,0 0-417 0 0,0 0-285 0 0,0 0-169 0 0,2-2-109 0 0,-2 2-865 0 0,0 0-1 0 0,0 1 1 0 0,-1-1-1 0 0,1 1 1 0 0,0-1-1 0 0,0 0 1 0 0,-1 1-1 0 0,1-1 1 0 0,0 1-1 0 0,0-1 1 0 0,0 1-1 0 0,0-1 1 0 0,0 1-1 0 0,0-1 1 0 0,0 1-1 0 0,0-1 1 0 0,0 1-1 0 0,0-1 0 0 0,0 1 1 0 0,0-1-1 0 0,0 1 1 0 0,0-1-1 0 0,0 1 1 0 0,1-1-1 0 0,-1 0 1 0 0,0 1-1 0 0,0-1 1 0 0,1 1-1 0 0,-1-1 1 0 0,0 1-1 0 0,0-1 1 0 0,1 0-1 0 0,-1 1 1 0 0,0-1-1 0 0,1 0 1 0 0,-1 1-1 0 0,1-1 1 0 0,-1 0-1 0 0,0 0 1 0 0,1 1-1 0 0,-1-1 1 0 0,1 0-1 0 0,-1 0 1 0 0,1 0-1 0 0,-1 1 1 0 0,1-1-1 0 0,-1 0 1 0 0,1 0-1 0 0,-1 0 1 0 0,0 0-1 0 0,1 0 1 0 0,-1 0-1 0 0,1 0 1 0 0,-1 0-1 0 0,1 0 1 0 0,-1 0-1 0 0,1 0 1 0 0,-1-1-1 0 0,1 1-123 0 0,-1 15-655 0 0,-12 271 2622 0 0,-30-39-1534 0 0,31-191-501 0 0,3 0 0 0 0,2 1 0 0 0,2 46 68 0 0,3-104-6788 0 0,0-8 562 0 0,1 5-4570 0 0</inkml:trace>
  <inkml:trace contextRef="#ctx0" brushRef="#br0" timeOffset="262.782">1 441 5705 0 0,'0'0'1330'0'0,"0"0"-423"0"0,0 0 200 0 0,0 0 530 0 0,0 0 245 0 0,0 0-44 0 0,0 0-217 0 0,0 0-298 0 0,0 0-240 0 0,33 1-201 0 0,102 1-159 0 0,-20-17 566 0 0,67-27-2028 0 0,-154 41-2619 0 0,-17 1-5003 0 0,-7 0-508 0 0</inkml:trace>
  <inkml:trace contextRef="#ctx0" brushRef="#br0" timeOffset="543.997">645 364 448 0 0,'0'0'2006'0'0,"0"0"-436"0"0,0 0-122 0 0,0 0 96 0 0,0 0 53 0 0,0 0-151 0 0,0 0-260 0 0,0 0-266 0 0,0 0-221 0 0,0 0-160 0 0,-15 33-103 0 0,-46 104-73 0 0,44-70 89 0 0,18-54-318 0 0,-1-8-42 0 0,0 0-1 0 0,0 0 1 0 0,0 0-1 0 0,1-1 1 0 0,-1 1-1 0 0,1 0 1 0 0,1 0-1 0 0,-1-1 0 0 0,0 1 1 0 0,1 0-1 0 0,0-1 1 0 0,0 0-1 0 0,1 1 1 0 0,-1-1-1 0 0,1 0 0 0 0,0 0 1 0 0,0 0-1 0 0,0-1 1 0 0,0 1-1 0 0,1-1 1 0 0,-1 0-1 0 0,1 0 0 0 0,0 0 1 0 0,0 0-1 0 0,0 0 1 0 0,1-1-1 0 0,-1 0 1 0 0,0 0-1 0 0,1 0 0 0 0,0-1 1 0 0,-1 1-1 0 0,1-1 1 0 0,0 0-1 0 0,3 0-91 0 0,-1 0 152 0 0,0 0 0 0 0,1 0 0 0 0,-1-1 0 0 0,0 0 0 0 0,0-1 0 0 0,0 1 0 0 0,0-1-1 0 0,0-1 1 0 0,0 1 0 0 0,0-1 0 0 0,0 0 0 0 0,0-1 0 0 0,-1 0 0 0 0,1 0 0 0 0,-1 0 0 0 0,0-1 0 0 0,0 0 0 0 0,0 0 0 0 0,0 0 0 0 0,-1-1-1 0 0,0 0 1 0 0,0 0 0 0 0,0 0 0 0 0,0-1 0 0 0,-1 1 0 0 0,0-1 0 0 0,0 0 0 0 0,-1-1 0 0 0,1 1 0 0 0,-2-1 0 0 0,1 1 0 0 0,0-1-1 0 0,-1 0 1 0 0,-1 0 0 0 0,2-4-152 0 0,-3 6 19 0 0,0-1-1 0 0,0 1 0 0 0,0 0 1 0 0,-1-1-1 0 0,0 1 0 0 0,0 0 1 0 0,0 0-1 0 0,-1 0 0 0 0,0 0 1 0 0,1 0-1 0 0,-2 0 0 0 0,1 0 1 0 0,-1 0-1 0 0,1 1 0 0 0,-1-1 1 0 0,-1 1-1 0 0,1 0 0 0 0,-1 0 1 0 0,1 0-1 0 0,-1 0 0 0 0,0 1 1 0 0,0-1-1 0 0,-1 1 0 0 0,1 0 1 0 0,-1 1-1 0 0,1-1 0 0 0,-1 1 1 0 0,-4-2-19 0 0,-1-2-225 0 0,0 1 0 0 0,0 0 1 0 0,0 1-1 0 0,-1 0 1 0 0,1 1-1 0 0,-1 0 0 0 0,0 0 1 0 0,0 1-1 0 0,0 1 1 0 0,0 0-1 0 0,0 0 0 0 0,0 1 1 0 0,0 0-1 0 0,-10 2 225 0 0,-4 14-3024 0 0,11-1-2897 0 0,11-11 3429 0 0,-5 4-6654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0 0 0,'0'0'1171'0'0,"0"0"419"0"0,0 0 46 0 0,0 0-166 0 0,0 0-239 0 0,0 0-183 0 0,0 0-203 0 0,0 0-114 0 0,-5 0-3 0 0,-53 5 2264 0 0,33 7-2491 0 0,0 2 1 0 0,0 1-1 0 0,1 0 1 0 0,1 2 0 0 0,1 1-1 0 0,0 1 1 0 0,-16 19-502 0 0,26-26 52 0 0,0 1 1 0 0,1 1-1 0 0,0 0 1 0 0,1 0 0 0 0,1 1-1 0 0,0 1 1 0 0,1-1-1 0 0,1 1 1 0 0,0 1-1 0 0,2-1 1 0 0,-1 1-1 0 0,2 0 1 0 0,0 0-1 0 0,1 1 1 0 0,1-1-1 0 0,1 2-52 0 0,1-15 51 0 0,1 0 0 0 0,0 0 1 0 0,0 0-1 0 0,0 0 0 0 0,1 0 0 0 0,-1-1 0 0 0,1 1 0 0 0,0 0 1 0 0,0-1-1 0 0,0 1 0 0 0,0-1 0 0 0,1 0 0 0 0,-1 0 1 0 0,1 0-1 0 0,0 0 0 0 0,0 0 0 0 0,0-1 0 0 0,0 1 0 0 0,0-1 1 0 0,1 0-1 0 0,-1 1 0 0 0,1-2 0 0 0,-1 1 0 0 0,1 0 0 0 0,0-1 1 0 0,0 0-1 0 0,0 0 0 0 0,0 0 0 0 0,0 0 0 0 0,0 0 0 0 0,0-1 1 0 0,0 0-1 0 0,0 0 0 0 0,0 0 0 0 0,0 0 0 0 0,0-1 0 0 0,0 0 1 0 0,0 1-1 0 0,0-1 0 0 0,0-1 0 0 0,-1 1 0 0 0,1-1 0 0 0,0 1 1 0 0,-1-1-1 0 0,1 0 0 0 0,2-2-51 0 0,22-14 331 0 0,-1 0 0 0 0,-1-2 0 0 0,0-1 1 0 0,-2-1-1 0 0,0-1 0 0 0,-2-1 0 0 0,-1-1 0 0 0,-1-1 0 0 0,0-1 1 0 0,12-25-332 0 0,0 5 225 0 0,-22 34-128 0 0,-2 0 0 0 0,0 0 0 0 0,0-1 0 0 0,-1 0 1 0 0,-1 0-1 0 0,0-1 0 0 0,-1 0 0 0 0,3-14-97 0 0,-13 124 431 0 0,3-77-418 0 0,1 0 0 0 0,1 1-1 0 0,1-1 1 0 0,0 0 0 0 0,2 0 0 0 0,0 0 0 0 0,1 0-1 0 0,1-1 1 0 0,0 0 0 0 0,5 10-13 0 0,39 76-132 0 0,-28-80-662 0 0,-15-21-3535 0 0,-2-1-4154 0 0,-2-1-2799 0 0</inkml:trace>
  <inkml:trace contextRef="#ctx0" brushRef="#br0" timeOffset="638.582">886 252 6513 0 0,'0'0'2428'0'0,"0"0"-652"0"0,0 0-226 0 0,0 0 23 0 0,0 0-90 0 0,0 0-197 0 0,0 0-279 0 0,0 0-252 0 0,0 0-178 0 0,0 0-164 0 0,0 0-91 0 0,0 0-91 0 0,-24 31-66 0 0,-78 99-37 0 0,-22 33 111 0 0,86-102-270 0 0,32-52-10 0 0,9-7 45 0 0,57-68 1025 0 0,258-267 421 0 0,-257 288-1307 0 0,-54 85-94 0 0,-6 173 182 0 0,0-202-231 0 0,1 0 1 0 0,0-1 0 0 0,1 1 0 0 0,0-1 0 0 0,1 0-1 0 0,0 0 1 0 0,0 0 0 0 0,1-1 0 0 0,0 1 0 0 0,7 7-1 0 0,-14-8 580 0 0,-19-19 312 0 0,14 6-728 0 0,-142-43 107 0 0,-51 25-431 0 0,167 24 439 0 0,16-1-1927 0 0,0 0-6175 0 0,14-1-3803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857 1 13947 0 0,'0'0'1986'0'0,"0"0"-361"0"0,0 0-152 0 0,0 0-88 0 0,0 0-124 0 0,0 0-197 0 0,0 0-265 0 0,0 0-230 0 0,0 0-127 0 0,0 0-120 0 0,0 0-75 0 0,0 0-46 0 0,0 0-57 0 0,-9 12-34 0 0,-30 35-33 0 0,22-2 25 0 0,18-34-207 0 0,0-10 55 0 0,0 0-1 0 0,1 0 1 0 0,-1-1-1 0 0,1 1 1 0 0,-1 0 0 0 0,0-1-1 0 0,1 1 1 0 0,-1-1-1 0 0,1 0 1 0 0,-1 1-1 0 0,1-1 1 0 0,0 0-1 0 0,-1 0 1 0 0,1 0-1 0 0,-1 0 1 0 0,1 0-1 0 0,-1-1 1 0 0,1 1-1 0 0,-1 0 1 0 0,1-1-1 0 0,-1 1 1 0 0,1-1-1 0 0,-1 1 1 0 0,0-1-1 0 0,1 0 1 0 0,-1 0-1 0 0,0 1 1 0 0,1-1-1 0 0,0-1 51 0 0,25-21-2924 0 0,-11 7-6278 0 0,-7 5-2857 0 0</inkml:trace>
  <inkml:trace contextRef="#ctx0" brushRef="#br0" timeOffset="-315.215">403 561 0 0 0,'0'0'1002'0'0,"0"0"176"0"0,0 0-13 0 0,0 0 112 0 0,0 0 328 0 0,0 0 216 0 0,0 0 72 0 0,0 0-113 0 0,0 0-231 0 0,0 0-265 0 0,0 0-248 0 0,-16-7-220 0 0,-47-20-173 0 0,59 25-553 0 0,0 1-1 0 0,1 0 1 0 0,-1 0 0 0 0,0 0-1 0 0,0 0 1 0 0,0 1 0 0 0,0-1 0 0 0,0 1-1 0 0,0 0 1 0 0,0 0 0 0 0,0 1-1 0 0,0-1 1 0 0,0 1 0 0 0,0 0-1 0 0,0 0 1 0 0,0 0 0 0 0,1 1 0 0 0,-1-1-1 0 0,0 1 1 0 0,1 0 0 0 0,-1 0-1 0 0,1 0 1 0 0,-2 1-90 0 0,-2 1 89 0 0,-10 6-7 0 0,0 1-1 0 0,1 1 0 0 0,1 0 0 0 0,-1 1 0 0 0,2 0 0 0 0,0 1 0 0 0,1 1 0 0 0,0 0 0 0 0,1 1 0 0 0,1 1 1 0 0,0-1-1 0 0,1 2 0 0 0,1-1 0 0 0,1 1 0 0 0,0 1 0 0 0,-1 7-81 0 0,8-23 8 0 0,-1 1 1 0 0,1-1-1 0 0,-1 0 0 0 0,1 1 0 0 0,0-1 1 0 0,1 1-1 0 0,-1-1 0 0 0,0 1 0 0 0,1-1 1 0 0,0 1-1 0 0,0-1 0 0 0,0 1 0 0 0,0-1 1 0 0,1 1-1 0 0,-1 0 0 0 0,1-1 0 0 0,0 0 1 0 0,0 1-1 0 0,0-1 0 0 0,1 1 0 0 0,-1-1 1 0 0,1 0-1 0 0,-1 0 0 0 0,1 0 0 0 0,0 0 1 0 0,0 0-1 0 0,1 0 0 0 0,-1-1 0 0 0,1 1 1 0 0,-1-1-1 0 0,1 1 0 0 0,0-1 0 0 0,0 0 1 0 0,0 0-1 0 0,0 0 0 0 0,0-1 0 0 0,0 1 1 0 0,0-1-1 0 0,1 1 0 0 0,-1-1 0 0 0,1 0 1 0 0,-1-1-1 0 0,1 1-8 0 0,1 0 90 0 0,1-1 1 0 0,0 0 0 0 0,-1 0 0 0 0,1-1-1 0 0,0 0 1 0 0,-1 0 0 0 0,1 0-1 0 0,-1 0 1 0 0,1-1 0 0 0,-1 0-1 0 0,1 0 1 0 0,-1-1 0 0 0,0 1-1 0 0,0-1 1 0 0,-1 0 0 0 0,1-1-1 0 0,1 0-90 0 0,44-42 291 0 0,-1-2 0 0 0,-3-1 0 0 0,-3-3 0 0 0,23-36-291 0 0,-20 29 197 0 0,-18 26-149 0 0,-28 33-49 0 0,1 0 0 0 0,0 0 1 0 0,-1 0-1 0 0,1 0 0 0 0,0 0 0 0 0,-1 0 1 0 0,1 0-1 0 0,0 0 0 0 0,-1 0 0 0 0,1 0 1 0 0,0 0-1 0 0,-1 0 0 0 0,1 0 0 0 0,0 1 1 0 0,-1-1-1 0 0,1 0 0 0 0,-1 0 0 0 0,1 1 1 0 0,0-1-1 0 0,-1 0 0 0 0,1 1 0 0 0,-1-1 1 0 0,1 1-1 0 0,-1-1 0 0 0,1 1 0 0 0,-1-1 1 0 0,1 1-1 0 0,-1-1 0 0 0,0 1 0 0 0,1-1 1 0 0,-1 1-1 0 0,0 0 0 0 0,1-1 0 0 0,-1 1 1 0 0,0-1-1 0 0,0 1 0 0 0,0 0 0 0 0,1-1 1 0 0,-1 1-1 0 0,0 0 0 0 0,0-1 1 0 0,0 1-1 0 0,0 0 0 0 0,0-1 0 0 0,0 1 1 0 0,0 0-1 0 0,-1-1 0 0 0,1 1 0 0 0,0 0 1 0 0,2 4 30 0 0,12 44 25 0 0,-2 1 0 0 0,-2 0 0 0 0,-2 0 1 0 0,-2 0-1 0 0,-2 1 0 0 0,-3 2-55 0 0,0-28 16 0 0,4 312-60 0 0,-9-306 34 0 0,-1 0 0 0 0,-1 0 1 0 0,-1-1-1 0 0,-2 0 0 0 0,-2 0 1 0 0,0-1-1 0 0,-2 0 0 0 0,-1-1 1 0 0,-1-1-1 0 0,-1 0 0 0 0,-2-1 1 0 0,-1 0 9 0 0,15-20-10 0 0,0 1 0 0 0,-1-1 1 0 0,0 0-1 0 0,0 0 0 0 0,-1-1 0 0 0,1 1 0 0 0,-1-1 1 0 0,0 0-1 0 0,-1-1 0 0 0,1 0 0 0 0,-1 0 1 0 0,0 0-1 0 0,0-1 0 0 0,0 1 0 0 0,0-2 1 0 0,0 1-1 0 0,-1-1 0 0 0,0 0 0 0 0,1-1 1 0 0,-1 0-1 0 0,0 0 0 0 0,-3-1 10 0 0,8-2-13 0 0,0-1 0 0 0,1 1-1 0 0,0-1 1 0 0,-1 0 0 0 0,1 0-1 0 0,0 0 1 0 0,0 0 0 0 0,1-1 0 0 0,-1 1-1 0 0,1 0 1 0 0,0-1 0 0 0,0 1-1 0 0,0-1 1 0 0,0 0 0 0 0,0 1 0 0 0,1-1-1 0 0,-1 1 1 0 0,1-1 0 0 0,0 0-1 0 0,1 1 1 0 0,-1-1 0 0 0,0 0 0 0 0,1 1-1 0 0,0-2 14 0 0,4-20 2 0 0,1 1 0 0 0,1 0-1 0 0,1 1 1 0 0,1-1-1 0 0,1 2 1 0 0,1-1 0 0 0,1 1-1 0 0,1 1 1 0 0,0 0-1 0 0,15-15-1 0 0,194-262 22 0 0,-72 99 35 0 0,-140 184-59 0 0,0-1-1 0 0,-1 0 1 0 0,-1-1-1 0 0,0 0 1 0 0,-2 0-1 0 0,0-1 1 0 0,-1 0 0 0 0,0 0-1 0 0,-2 0 1 0 0,0 0-1 0 0,0-15 3 0 0,5-83 143 0 0,-8 115-118 0 0,0 1 6 0 0,0 0 1 0 0,0 0-3 0 0,0 0-14 0 0,0 0-23 0 0,0 0-20 0 0,0 0-1 0 0,14 26 183 0 0,19 59 175 0 0,-21-56-271 0 0,-1 2 0 0 0,-1-1 1 0 0,-1 1-1 0 0,-2 1 1 0 0,-1 0-1 0 0,-2 3-58 0 0,18 38 62 0 0,2-86 440 0 0,-21 9-404 0 0,87-162 582 0 0,-68 118-619 0 0,20-44 69 0 0,-42 92-126 0 0,0 0-19 0 0,0 0-20 0 0,0 0-26 0 0,24 239-82 0 0,-23-230 145 0 0,0 1-1 0 0,1-1 0 0 0,0 1 1 0 0,1-1-1 0 0,0 0 1 0 0,0 0-1 0 0,1 0 1 0 0,0-1-1 0 0,1 1 0 0 0,0-1 1 0 0,0 0-1 0 0,0 0 1 0 0,1-1-1 0 0,5 6-1 0 0,-9-13 10 0 0,0 1-1 0 0,-1-1 1 0 0,1 1-1 0 0,0-1 1 0 0,-1 0 0 0 0,1 0-1 0 0,0 0 1 0 0,-1 0-1 0 0,1 0 1 0 0,0 0-1 0 0,0 0 1 0 0,-1-1 0 0 0,1 1-1 0 0,0 0 1 0 0,-1-1-1 0 0,1 0 1 0 0,-1 1-1 0 0,1-1 1 0 0,0 0 0 0 0,-1 0-1 0 0,0 0 1 0 0,1 0-1 0 0,-1 0 1 0 0,1 0-1 0 0,-1 0 1 0 0,0 0-1 0 0,0-1 1 0 0,0 1 0 0 0,0 0-10 0 0,22-33 172 0 0,-2-2 0 0 0,-1 0 0 0 0,-2 0 0 0 0,-1-2 0 0 0,-2 0 0 0 0,-1-4-172 0 0,35-83 204 0 0,-23 69-184 0 0,-26 56-40 0 0,0 0-25 0 0,0 0-56 0 0,0 0-83 0 0,-14 7-2636 0 0,-2 6-4278 0 0,11-11-4655 0 0</inkml:trace>
  <inkml:trace contextRef="#ctx0" brushRef="#br0" timeOffset="486.094">1614 502 6489 0 0,'0'0'1018'0'0,"0"0"70"0"0,0 0 442 0 0,0 0 341 0 0,0 0 65 0 0,0 0-151 0 0,0 0-233 0 0,0 0-261 0 0,0 0-216 0 0,0 0-168 0 0,0 0-164 0 0,0 0-113 0 0,32 0-91 0 0,98 0-49 0 0,-46-11 975 0 0,-80 10-1419 0 0,-1 0 1 0 0,1-1-1 0 0,-1 1 0 0 0,1 0 0 0 0,-1-1 0 0 0,0 0 0 0 0,0 0 1 0 0,0 0-1 0 0,0 0 0 0 0,0-1 0 0 0,0 1 0 0 0,0-1 1 0 0,-1 1-1 0 0,1-1 0 0 0,-1 0 0 0 0,0 0 0 0 0,0 0 0 0 0,0-1 1 0 0,0 1-1 0 0,0 0 0 0 0,-1-1 0 0 0,1 1 0 0 0,-1-1 1 0 0,0 1-1 0 0,0-1 0 0 0,-1 0 0 0 0,1 1 0 0 0,-1-1 0 0 0,1 0 1 0 0,-1 1-1 0 0,0-1 0 0 0,-1 0 0 0 0,1 0 0 0 0,-1 1 1 0 0,0-5-47 0 0,-3 4-6 0 0,1 0 0 0 0,-1 0 1 0 0,1 1-1 0 0,-1-1 1 0 0,0 1-1 0 0,-1 0 1 0 0,1 0-1 0 0,0 0 0 0 0,-1 0 1 0 0,0 1-1 0 0,1 0 1 0 0,-1 0-1 0 0,0 0 0 0 0,0 1 1 0 0,0-1-1 0 0,-1 1 1 0 0,1 0-1 0 0,0 1 1 0 0,0-1-1 0 0,-1 1 0 0 0,1 0 1 0 0,-3 1 5 0 0,-6 0-19 0 0,0 2 1 0 0,0 0-1 0 0,0 0 1 0 0,1 1-1 0 0,-1 1 1 0 0,1 0-1 0 0,0 1 1 0 0,1 1-1 0 0,-1 0 1 0 0,1 0-1 0 0,1 1 1 0 0,-1 1-1 0 0,1 0 1 0 0,1 0-1 0 0,0 1 1 0 0,0 0-1 0 0,1 1 1 0 0,0 0-1 0 0,1 1 1 0 0,0 0-1 0 0,1 0 1 0 0,0 0-1 0 0,-2 9 19 0 0,5-14 2 0 0,0-1 0 0 0,1 1-1 0 0,0-1 1 0 0,0 1-1 0 0,1 0 1 0 0,0 0-1 0 0,0 1 1 0 0,0-1 0 0 0,1 0-1 0 0,0 1 1 0 0,1-1-1 0 0,-1 0 1 0 0,2 1-1 0 0,-1-1 1 0 0,1 1-1 0 0,0-1 1 0 0,0 0 0 0 0,1 0-1 0 0,0 0 1 0 0,0 1-1 0 0,1-2 1 0 0,0 1-1 0 0,0 0 1 0 0,1-1 0 0 0,-1 1-1 0 0,1-1 1 0 0,1 0-1 0 0,-1 0 1 0 0,1 0-1 0 0,0-1 1 0 0,1 0-1 0 0,-1 0 1 0 0,1 0 0 0 0,0-1-1 0 0,6 4-1 0 0,4-1-18 0 0,0 0-1 0 0,1-1 0 0 0,0-1 1 0 0,0 0-1 0 0,1-1 1 0 0,-1-1-1 0 0,1-1 0 0 0,-1-1 1 0 0,1 0-1 0 0,0-1 1 0 0,0-1-1 0 0,-1 0 0 0 0,1-2 1 0 0,-1 0-1 0 0,1-1 1 0 0,-1-1-1 0 0,7-3 19 0 0,31-25-2309 0 0,-40 19-1161 0 0,-2-2-3514 0 0,-3 2-5037 0 0</inkml:trace>
  <inkml:trace contextRef="#ctx0" brushRef="#br0" timeOffset="933.252">2131 712 6961 0 0,'0'0'3871'0'0,"0"0"-1827"0"0,0 0-372 0 0,0 0 176 0 0,0 0-129 0 0,0 0-274 0 0,0 0-273 0 0,0 0-277 0 0,0 0-243 0 0,0 0-173 0 0,0 0-97 0 0,0 0-57 0 0,0 0-20 0 0,31-20 6 0 0,97-62-45 0 0,-80 38 80 0 0,-44 36-266 0 0,35-82 381 0 0,-20 28-404 0 0,-17 180-604 0 0,0-110 584 0 0,0 1 0 0 0,1-1 0 0 0,-1 0 0 0 0,2 0 0 0 0,-1 0 0 0 0,1 0 0 0 0,0 0 0 0 0,1-1 0 0 0,0 0 0 0 0,0 0 0 0 0,0 0 1 0 0,1 0-1 0 0,0-1 0 0 0,0 0 0 0 0,1-1 0 0 0,0 1 0 0 0,0-1 0 0 0,0 0 0 0 0,0-1 0 0 0,1 0 0 0 0,0 0 0 0 0,0 0 0 0 0,0-1 0 0 0,0 0 0 0 0,0-1 0 0 0,1 0 0 0 0,6 1-37 0 0,-7-3 103 0 0,0 0 1 0 0,1 0-1 0 0,-1-1 0 0 0,0 0 0 0 0,0 0 0 0 0,0-1 0 0 0,0 0 1 0 0,0 0-1 0 0,0-1 0 0 0,-1 0 0 0 0,1 0 0 0 0,-1-1 1 0 0,0 0-1 0 0,0 0 0 0 0,0-1 0 0 0,-1 0 0 0 0,1 0 1 0 0,-1 0-1 0 0,0-1 0 0 0,-1 0 0 0 0,1 0 0 0 0,-1-1 1 0 0,-1 1-1 0 0,4-5-103 0 0,-2-2-27 0 0,0 1 0 0 0,-1-1 0 0 0,0 0 0 0 0,-1 0 1 0 0,0-1-1 0 0,-1 1 0 0 0,-1-1 0 0 0,1-12 27 0 0,-3-34-5050 0 0,-2 49-2449 0 0,-1 3-5253 0 0</inkml:trace>
  <inkml:trace contextRef="#ctx0" brushRef="#br0" timeOffset="7171.752">3260 804 0 0 0,'0'0'1360'0'0,"0"0"-15"0"0,0 0-81 0 0,0 0-100 0 0,0 0-112 0 0,0 0-98 0 0,0 0-86 0 0,0 0-64 0 0,0 0-53 0 0,0 0-81 0 0,0 0-72 0 0,-2 4 5450 0 0,-4 13-5253 0 0,17-42 4162 0 0,-40 51-4426 0 0,30-31-1960 0 0,-1 2-4788 0 0,1 0-5073 0 0</inkml:trace>
  <inkml:trace contextRef="#ctx0" brushRef="#br0" timeOffset="10028.498">4090 365 0 0 0,'0'0'347'0'0,"0"0"824"0"0,0 0 261 0 0,0 0 7 0 0,0 0-120 0 0,0 0-95 0 0,0 0-92 0 0,0-7-123 0 0,-2-22-65 0 0,2 21-16 0 0,0 8-12 0 0,0 0-37 0 0,0 0-80 0 0,0 0-107 0 0,0 0-143 0 0,0 0-106 0 0,0 0-109 0 0,0 0-89 0 0,-33 178 1683 0 0,28-137-1757 0 0,-2 16-19 0 0,1 0 0 0 0,3 1 0 0 0,3-1 0 0 0,3 13-152 0 0,-2-62 26 0 0,0 0 0 0 0,1-1 0 0 0,0 1 0 0 0,0-1 0 0 0,0 0 0 0 0,1 0 0 0 0,1 1 0 0 0,-1-2 0 0 0,1 1 0 0 0,0 0 0 0 0,0-1 0 0 0,1 0 0 0 0,0 0 0 0 0,0 0 0 0 0,1 0 0 0 0,-1-1 0 0 0,1 0 0 0 0,0 0 0 0 0,1-1 0 0 0,-1 0 0 0 0,1 0 0 0 0,0 0 0 0 0,0-1 0 0 0,0 0 0 0 0,0 0 0 0 0,0-1 0 0 0,1 0 0 0 0,-1 0 0 0 0,1-1 0 0 0,0 1 0 0 0,-1-2 0 0 0,1 1 0 0 0,0-1 0 0 0,4-1-26 0 0,-3-2 101 0 0,0-1-1 0 0,0 0 0 0 0,-1 0 0 0 0,1-1 0 0 0,-1 0 0 0 0,0 0 0 0 0,0-1 1 0 0,-1 0-1 0 0,0 0 0 0 0,0-1 0 0 0,3-4-100 0 0,12-15 127 0 0,-1-2 0 0 0,-2 0 0 0 0,0-2-1 0 0,-2 0 1 0 0,-1-1 0 0 0,-2 0 0 0 0,-1-2 0 0 0,-1 1 0 0 0,1-11-127 0 0,-1 3 150 0 0,-2-1-1 0 0,-2 0 1 0 0,-1 0 0 0 0,-3 0 0 0 0,-1-1 0 0 0,-2 0 0 0 0,-2-18-150 0 0,-10 28 979 0 0,5 48-967 0 0,-3 18-9 0 0,2 2 1 0 0,1-1-1 0 0,1 1 1 0 0,2-1-1 0 0,2 1 1 0 0,1 0-1 0 0,2 6-3 0 0,2 0 39 0 0,2 0 0 0 0,2 0 0 0 0,2-1 0 0 0,1 0 0 0 0,2-1 0 0 0,4 4-39 0 0,-11-24 13 0 0,71 124 0 0 0,-77-144-57 0 0,0-1 0 0 0,0 0 0 0 0,0 1 0 0 0,0-1-1 0 0,0 0 1 0 0,0 1 0 0 0,1-1 0 0 0,-1 0 0 0 0,0 1 0 0 0,0-1 0 0 0,1 1 0 0 0,-1-1-1 0 0,1 0 1 0 0,-1 1 0 0 0,0-1 0 0 0,1 1 0 0 0,-1-1 0 0 0,1 1 0 0 0,-1-1 0 0 0,1 1-1 0 0,-1-1 1 0 0,1 1 0 0 0,0 0 0 0 0,-1-1 0 0 0,1 1 0 0 0,-1 0 0 0 0,1 0 0 0 0,0-1-1 0 0,-1 1 1 0 0,1 0 0 0 0,0 0 0 0 0,-1 0 0 0 0,1 0 0 0 0,0 0 0 0 0,0 0 0 0 0,-1 0-1 0 0,1 0 1 0 0,0 0 0 0 0,-1 0 0 0 0,1 0 0 0 0,0 0 0 0 0,-1 0 0 0 0,1 1 0 0 0,0-1-1 0 0,-1 0 1 0 0,1 0 0 0 0,-1 1 0 0 0,1-1 0 0 0,0 0 0 0 0,-1 1 0 0 0,1-1 0 0 0,-1 1-1 0 0,1-1 1 0 0,-1 1 0 0 0,1-1 0 0 0,-1 1 0 0 0,0-1 0 0 0,1 1 0 0 0,-1 0 0 0 0,1-1-1 0 0,-1 1 1 0 0,0-1 0 0 0,0 1 0 0 0,1 0 0 0 0,-1-1 0 0 0,0 1 0 0 0,0 0 0 0 0,0-1-1 0 0,0 1 45 0 0,12-20-2847 0 0,1 0-4770 0 0,-7 11-2835 0 0</inkml:trace>
  <inkml:trace contextRef="#ctx0" brushRef="#br0" timeOffset="10555.117">5089 590 648 0 0,'0'0'1406'0'0,"0"0"75"0"0,0 0 149 0 0,0 0 205 0 0,0 0 66 0 0,0 0-45 0 0,0 0-177 0 0,0 0-281 0 0,0 0-233 0 0,0 0-242 0 0,0 0-197 0 0,0 0-126 0 0,0 0-79 0 0,-13-3-62 0 0,-44-8-55 0 0,54 11-361 0 0,0 0 0 0 0,0 0 0 0 0,0 0 0 0 0,0 0 0 0 0,0 0 0 0 0,1 1-1 0 0,-1 0 1 0 0,0-1 0 0 0,0 1 0 0 0,1 0 0 0 0,-1 0 0 0 0,1 1 0 0 0,-1-1 0 0 0,1 0 0 0 0,-1 1 0 0 0,1 0 0 0 0,0-1 0 0 0,-1 1 0 0 0,1 0 0 0 0,0 0-1 0 0,0 1-42 0 0,-8 5 111 0 0,-2 0 10 0 0,8-6-100 0 0,0-1 0 0 0,1 1-1 0 0,-1 0 1 0 0,1 0 0 0 0,0 1-1 0 0,0-1 1 0 0,0 1 0 0 0,0-1-1 0 0,0 1 1 0 0,0 0-1 0 0,1 0 1 0 0,-1 0 0 0 0,1 1-1 0 0,0-1 1 0 0,0 1 0 0 0,0-1-1 0 0,0 1 1 0 0,1-1 0 0 0,-1 1-1 0 0,1 0 1 0 0,0 0 0 0 0,0 0-1 0 0,0 0 1 0 0,1 0 0 0 0,-1 2-21 0 0,3 0 19 0 0,-1 0 0 0 0,1 0-1 0 0,0 0 1 0 0,0-1 0 0 0,1 1 0 0 0,-1 0 0 0 0,1-1 0 0 0,1 0 0 0 0,-1 0 0 0 0,1 0 0 0 0,0 0 0 0 0,0 0 0 0 0,0-1 0 0 0,1 0-1 0 0,-1 0 1 0 0,1 0 0 0 0,0 0 0 0 0,0-1 0 0 0,1 0 0 0 0,-1 0 0 0 0,1 0 0 0 0,4 1-19 0 0,41 32 194 0 0,-47-33-148 0 0,-1 0 0 0 0,1 0 0 0 0,-1 0 0 0 0,0 1 0 0 0,0-1 0 0 0,0 1 0 0 0,0 0 0 0 0,0 0 0 0 0,-1 0 0 0 0,0 0 0 0 0,0 0 0 0 0,0 1 0 0 0,0-1 0 0 0,-1 0 0 0 0,0 1-1 0 0,0 0 1 0 0,0-1 0 0 0,0 1 0 0 0,-1 0 0 0 0,1-1 0 0 0,-1 1 0 0 0,0 0 0 0 0,-1-1 0 0 0,1 1 0 0 0,-1 0 0 0 0,0-1 0 0 0,-1 3-46 0 0,-2 1 47 0 0,0-1 1 0 0,0 0-1 0 0,-1 0 0 0 0,0 0 1 0 0,-1 0-1 0 0,1-1 1 0 0,-1 0-1 0 0,-1 0 1 0 0,1 0-1 0 0,-1-1 1 0 0,0 0-1 0 0,0 0 0 0 0,0-1 1 0 0,-3 1-48 0 0,5-1-66 0 0,-1 0-1 0 0,0-1 1 0 0,0 0-1 0 0,0 0 1 0 0,0 0 0 0 0,0-1-1 0 0,-1 0 1 0 0,1 0 0 0 0,-1-1-1 0 0,0 0 1 0 0,1 0 0 0 0,-1 0-1 0 0,0-1 1 0 0,0 0 0 0 0,1 0-1 0 0,-2-1 67 0 0,-7-17-3452 0 0,14 0-3950 0 0,1 14 5224 0 0,0-3-6525 0 0</inkml:trace>
  <inkml:trace contextRef="#ctx0" brushRef="#br0" timeOffset="10973.902">5156 907 0 0 0,'0'0'903'0'0,"0"0"1381"0"0,0 0 194 0 0,0 0-380 0 0,0 0-391 0 0,0 0-243 0 0,31-2-173 0 0,99-7-145 0 0,-43-13 606 0 0,-78 20-1623 0 0,-1 0 0 0 0,1 0 0 0 0,0-1 0 0 0,-1 0 1 0 0,1 0-1 0 0,-1-1 0 0 0,0 0 0 0 0,0-1 0 0 0,0 0 0 0 0,-1 0 0 0 0,0 0 0 0 0,0-1 0 0 0,0 0 0 0 0,-1-1 0 0 0,0 1 0 0 0,0-1 0 0 0,0 0 0 0 0,-1-1 0 0 0,0 1 1 0 0,-1-1-1 0 0,1 0 0 0 0,-1-1 0 0 0,-1 1 0 0 0,0 0 0 0 0,0-1 0 0 0,-1 0 0 0 0,1-5-129 0 0,-4 11 14 0 0,-1-1 0 0 0,0 1 0 0 0,0-1-1 0 0,0 1 1 0 0,0 0 0 0 0,0 0 0 0 0,-1 0 0 0 0,1 0 0 0 0,-1 0 0 0 0,0 1 0 0 0,0-1 0 0 0,0 1-1 0 0,0 0 1 0 0,0 0 0 0 0,-1 0 0 0 0,1 0 0 0 0,0 0 0 0 0,-1 1 0 0 0,0-1 0 0 0,1 1-1 0 0,-1 0 1 0 0,0 0 0 0 0,0 1 0 0 0,1-1 0 0 0,-1 1 0 0 0,0 0 0 0 0,0 0 0 0 0,0 0 0 0 0,0 0-1 0 0,1 1 1 0 0,-1-1 0 0 0,0 1 0 0 0,0 0 0 0 0,0 1-14 0 0,-6-2 4 0 0,-1 1-1 0 0,0 1 0 0 0,0 1 0 0 0,0 0 0 0 0,0 1 0 0 0,1 0 1 0 0,-1 0-1 0 0,1 1 0 0 0,0 0 0 0 0,0 1 0 0 0,1 0 0 0 0,-1 1 0 0 0,2 0 0 0 0,-1 1 0 0 0,1-1 0 0 0,0 1 0 0 0,0 1 0 0 0,1 0 0 0 0,0 0 1 0 0,1 0-1 0 0,0 1 0 0 0,0 0 0 0 0,1 0 0 0 0,1 0 0 0 0,-1 1 0 0 0,2-1 0 0 0,-2 5-3 0 0,3-8 23 0 0,0 1 0 0 0,0 0 0 0 0,0 0 0 0 0,1 0 0 0 0,0 0 0 0 0,1 0 0 0 0,0 0 0 0 0,0 0 0 0 0,1 0 0 0 0,-1 0 1 0 0,2 0-1 0 0,-1-1 0 0 0,1 1 0 0 0,1 0 0 0 0,-1-1 0 0 0,1 1 0 0 0,0-1 0 0 0,1 0 0 0 0,0 0 0 0 0,0 0 0 0 0,1 0 0 0 0,-1-1 0 0 0,1 0 0 0 0,1 0 0 0 0,-1 0 0 0 0,1 0 0 0 0,0-1 0 0 0,1 0 0 0 0,-1 0-23 0 0,18 10 100 0 0,0-1 0 0 0,1 0 0 0 0,0-2-1 0 0,1-1 1 0 0,0-1 0 0 0,1-1 0 0 0,0-2 0 0 0,0 0-1 0 0,9-1-99 0 0,86-2-3574 0 0,-103-7-2486 0 0,-6 0-5036 0 0</inkml:trace>
  <inkml:trace contextRef="#ctx0" brushRef="#br0" timeOffset="38514.356">2803 1507 2032 0 0,'0'0'1058'0'0,"0"0"-403"0"0,0 0-142 0 0,0 0 226 0 0,0 0 309 0 0,0 0 293 0 0,0 0 174 0 0,0 0-26 0 0,0 0-193 0 0,0 0-261 0 0,0 0-277 0 0,0-5-206 0 0,0 1-751 0 0,1 2 329 0 0,-1 1 1 0 0,0-1-1 0 0,0 1 0 0 0,0 0 1 0 0,0-1-1 0 0,0 1 0 0 0,0-1 1 0 0,0 1-1 0 0,0 0 0 0 0,0-1 1 0 0,-1 1-1 0 0,1-1 0 0 0,-1 1 1 0 0,1 0-1 0 0,-1-1 0 0 0,1 1 1 0 0,-1 0-1 0 0,0 0 0 0 0,0 0 1 0 0,1-1-1 0 0,-1 1 0 0 0,0 0 1 0 0,0 0-1 0 0,0 0 0 0 0,0 0 1 0 0,0 0-1 0 0,0 1 0 0 0,-1-1 1 0 0,1 0-1 0 0,0 0 1 0 0,0 1-1 0 0,-1-1 0 0 0,0 0-130 0 0,-14 0 154 0 0,0-1 0 0 0,-1 2 0 0 0,1 0 0 0 0,0 1 0 0 0,-1 1 0 0 0,1 1 0 0 0,0 0 0 0 0,0 1 0 0 0,1 0 0 0 0,-1 2 0 0 0,1-1 0 0 0,0 2 0 0 0,0 0 0 0 0,-5 4-154 0 0,-45 17 263 0 0,-90 48 571 0 0,197-63-433 0 0,158 9 69 0 0,-155-4-410 0 0,-61 12 353 0 0,-296 213-30 0 0,311-242-382 0 0,-1 0 0 0 0,1 0 0 0 0,0 1-1 0 0,0-1 1 0 0,-1 1 0 0 0,1-1 0 0 0,0 1 0 0 0,0-1 0 0 0,1 1 0 0 0,-1 0-1 0 0,0-1 1 0 0,1 1 0 0 0,-1 0 0 0 0,1 0 0 0 0,-1-1 0 0 0,1 1 0 0 0,0 0 0 0 0,-1 0-1 0 0,1 0 1 0 0,0 0 0 0 0,1 0 0 0 0,-1-1 0 0 0,0 1 0 0 0,0 0 0 0 0,1 0-1 0 0,-1 0 1 0 0,1-1 0 0 0,-1 1 0 0 0,1 0 0 0 0,0-1 0 0 0,0 1 0 0 0,0 0 0 0 0,0-1-1 0 0,0 1 1 0 0,0-1 0 0 0,0 1 0 0 0,0-1 0 0 0,1 0 0 0 0,-1 0 0 0 0,1 1-1 0 0,-1-1 1 0 0,1 0 0 0 0,0 0-1 0 0,74 40 307 0 0,-55-33-296 0 0,1-2-1 0 0,0 0 1 0 0,0-2 0 0 0,0 0-1 0 0,0-1 1 0 0,11-1-11 0 0,-33-2-204 0 0,0 0-91 0 0,0 0-111 0 0,0 0-232 0 0,-10-6-7254 0 0,5 5-1169 0 0</inkml:trace>
  <inkml:trace contextRef="#ctx0" brushRef="#br0" timeOffset="38791.689">2315 1175 12299 0 0,'0'0'1905'0'0,"0"0"-839"0"0,0 0-541 0 0,0 0-189 0 0,0 0 218 0 0,0 0 343 0 0,0 0 200 0 0,0 0-8 0 0,0 0-123 0 0,8 39-205 0 0,25 124-174 0 0,7-22 208 0 0,-4-25-394 0 0,-16-60-349 0 0,-2 2 0 0 0,-3 0 0 0 0,-2 1 0 0 0,-3 0 0 0 0,-2 0 0 0 0,-3 16-52 0 0,-3-57-212 0 0,-1 0 0 0 0,-1 0 1 0 0,-1 0-1 0 0,0 0 0 0 0,-2 0 0 0 0,0 0 0 0 0,-1 0 0 0 0,0-1 0 0 0,-2 0 0 0 0,0 0 0 0 0,-1 0 0 0 0,0 0 0 0 0,-2-1 0 0 0,-3 5 212 0 0,6-13-889 0 0,-5 6-1491 0 0,2-6-4437 0 0,5-5-3720 0 0</inkml:trace>
  <inkml:trace contextRef="#ctx0" brushRef="#br0" timeOffset="39313.954">3466 1632 5857 0 0,'0'0'1251'0'0,"0"0"-205"0"0,0 0 158 0 0,0 0 319 0 0,0 0 219 0 0,0 0 11 0 0,0 0-218 0 0,0 0-290 0 0,0 0-250 0 0,0 0-214 0 0,-32-7-151 0 0,-97-19-113 0 0,59 25 157 0 0,57 6-496 0 0,0-3-64 0 0,0 0 0 0 0,-1 2 0 0 0,1-1 0 0 0,0 2 0 0 0,1 0 0 0 0,-1 0 0 0 0,1 1 0 0 0,0 1 0 0 0,0 0 0 0 0,1 1 0 0 0,0 0 0 0 0,0 0 0 0 0,1 1 0 0 0,0 1 0 0 0,1 0 0 0 0,0 0 0 0 0,0 1 0 0 0,1 0 0 0 0,1 0 0 0 0,-1 1 0 0 0,-2 7-114 0 0,7-11 20 0 0,1 0 1 0 0,0 0-1 0 0,0 0 1 0 0,1 1-1 0 0,0-1 1 0 0,0 0-1 0 0,1 1 1 0 0,0-1-1 0 0,0 0 1 0 0,1 1-1 0 0,0-1 1 0 0,1 0-1 0 0,0 0 1 0 0,0 0-1 0 0,1 0 1 0 0,-1 0-1 0 0,2 0 1 0 0,-1 0-1 0 0,1-1 1 0 0,1 0-1 0 0,-1 0 1 0 0,1 0-1 0 0,0 0 1 0 0,1-1-1 0 0,-1 0 1 0 0,1 0-1 0 0,0 0 1 0 0,1-1-1 0 0,0 0 1 0 0,0 0-1 0 0,0-1 1 0 0,0 0-1 0 0,1 0-20 0 0,2 1 50 0 0,1-2 1 0 0,0 1-1 0 0,-1-2 0 0 0,1 1 1 0 0,0-1-1 0 0,0-1 0 0 0,0 0 0 0 0,1-1 1 0 0,-1 0-1 0 0,0 0 0 0 0,0-1 1 0 0,0-1-1 0 0,0 0 0 0 0,0 0 0 0 0,0-1 1 0 0,-1 0-1 0 0,1-1 0 0 0,-1-1 1 0 0,0 1-1 0 0,0-2 0 0 0,0 1 0 0 0,-1-1 1 0 0,0-1-1 0 0,5-4-50 0 0,8-10 66 0 0,-2-2 1 0 0,-1 0-1 0 0,-1 0 0 0 0,0-2 1 0 0,-2 0-1 0 0,-1-2 0 0 0,-1 1 1 0 0,10-29-67 0 0,-16 0 348 0 0,-8 54-236 0 0,0 1-33 0 0,-10 22-177 0 0,6-6 93 0 0,0 1-1 0 0,0-1 0 0 0,2 1 1 0 0,0 0-1 0 0,0 0 0 0 0,2 0 1 0 0,0-1-1 0 0,1 1 1 0 0,2 6 5 0 0,2-6-36 0 0,0 0 0 0 0,1 0 0 0 0,2-1 0 0 0,-1 1 1 0 0,2-2-1 0 0,0 1 0 0 0,1-1 0 0 0,0 0 0 0 0,1-1 0 0 0,1-1 1 0 0,4 5 35 0 0,13 16-304 0 0,36 38-1729 0 0,-31-49-5564 0 0,-27-22-3316 0 0</inkml:trace>
  <inkml:trace contextRef="#ctx0" brushRef="#br0" timeOffset="40043.395">3957 1893 5809 0 0,'0'0'2285'0'0,"0"0"-661"0"0,0 0-132 0 0,0 0 222 0 0,0 0 184 0 0,0 0 0 0 0,0 0-241 0 0,0 0-368 0 0,0 0-336 0 0,0 0-217 0 0,0 0-150 0 0,0 0-96 0 0,0-2-51 0 0,-1-8-71 0 0,0 8-53 0 0,3 17 615 0 0,17 142 579 0 0,-19-126-1450 0 0,1 5-123 0 0,-2 0 0 0 0,-1 0 0 0 0,-2 0 0 0 0,-7 29 64 0 0,8-47-1354 0 0,2-18 682 0 0,1 0-160 0 0,0 0-132 0 0,0 0-151 0 0,0-4-2175 0 0,0-6-198 0 0,0 3-2001 0 0,0 3-3102 0 0</inkml:trace>
  <inkml:trace contextRef="#ctx0" brushRef="#br0" timeOffset="40513.674">3806 1916 8554 0 0,'0'0'1059'0'0,"0"0"-495"0"0,0 0-35 0 0,0 0 318 0 0,0 0 316 0 0,0 0 180 0 0,0 0-31 0 0,0 0-167 0 0,0 0-188 0 0,0 0-165 0 0,33-10-148 0 0,102-27-101 0 0,21 10 1074 0 0,-141 26-1446 0 0,-7 0-131 0 0,-1 0 0 0 0,1 0 0 0 0,0 0 0 0 0,0 1 0 0 0,0 0 0 0 0,-1 1 0 0 0,1 0 0 0 0,0 0 0 0 0,0 0 0 0 0,-1 1 0 0 0,1 0 0 0 0,-1 1-1 0 0,1 0 1 0 0,-1 0 0 0 0,0 0 0 0 0,6 5-40 0 0,-12-6 7 0 0,1 0-1 0 0,-1 0 1 0 0,0 0 0 0 0,0 0-1 0 0,0 1 1 0 0,0-1-1 0 0,0 0 1 0 0,-1 1-1 0 0,1-1 1 0 0,-1 1 0 0 0,1-1-1 0 0,-1 0 1 0 0,0 1-1 0 0,0-1 1 0 0,0 1-1 0 0,0-1 1 0 0,-1 1-1 0 0,1-1 1 0 0,-1 1 0 0 0,1-1-1 0 0,-1 1 1 0 0,0-1-1 0 0,0 0 1 0 0,0 0-1 0 0,0 1 1 0 0,0-1-1 0 0,0 0 1 0 0,-1 0 0 0 0,1 0-1 0 0,-1 0 1 0 0,0 0-1 0 0,0 0-6 0 0,-58 58 128 0 0,-96 62-15 0 0,154-122-115 0 0,1 1 0 0 0,-1-1 0 0 0,0 1 0 0 0,0 0 0 0 0,1 0-1 0 0,-1 0 1 0 0,0 0 0 0 0,1 0 0 0 0,-1 0 0 0 0,1 0 0 0 0,0 1 0 0 0,-1-1 0 0 0,1 0-1 0 0,0 1 1 0 0,0-1 0 0 0,0 1 0 0 0,-1 0 0 0 0,2-1 0 0 0,-1 1 0 0 0,0 0 0 0 0,0-1-1 0 0,1 1 1 0 0,-1 0 0 0 0,0 0 0 0 0,1 0 0 0 0,0 0 0 0 0,0 0 0 0 0,-1-1 0 0 0,1 1-1 0 0,0 0 1 0 0,0 0 0 0 0,1 0 0 0 0,-1 0 0 0 0,0 0 0 0 0,1 0 0 0 0,-1-1 0 0 0,1 1 0 0 0,-1 0-1 0 0,1 0 1 0 0,0 0 0 0 0,0-1 0 0 0,0 1 0 0 0,0-1 0 0 0,1 2 2 0 0,195 42 85 0 0,-195-44-72 0 0,0 0 0 0 0,1 0 0 0 0,-1 0 0 0 0,0 0 0 0 0,0 0 1 0 0,0 1-1 0 0,-1-1 0 0 0,1 1 0 0 0,0-1 0 0 0,0 1 0 0 0,-1 0 0 0 0,1 0 0 0 0,-1-1 0 0 0,1 1 0 0 0,-1 0 0 0 0,0 0 0 0 0,0 1 0 0 0,0-1 1 0 0,0 0-1 0 0,0 0 0 0 0,0 0 0 0 0,-1 1 0 0 0,1-1 0 0 0,-1 0 0 0 0,0 1 0 0 0,1-1 0 0 0,-1 1 0 0 0,0-1 0 0 0,-1 0 0 0 0,1 1 0 0 0,0-1 0 0 0,-1 0 1 0 0,1 1-1 0 0,-1-1 0 0 0,1 0 0 0 0,-1 0 0 0 0,0 1 0 0 0,0-1 0 0 0,0 0 0 0 0,-1 0 0 0 0,1 0 0 0 0,0 0 0 0 0,-2 1-13 0 0,-70 82 744 0 0,-73 15-342 0 0,139-95-449 0 0,-1-1 1 0 0,0 0-1 0 0,1 0 0 0 0,-1 0 0 0 0,-1-1 0 0 0,1 0 0 0 0,0-1 0 0 0,-1 0 0 0 0,1 0 0 0 0,-1-1 0 0 0,0 0 0 0 0,1 0 0 0 0,-1-1 0 0 0,-2 0 47 0 0,-40-25-5310 0 0,41 16-1176 0 0,5 4-5011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3561 639 10034 0 0,'0'0'2075'0'0,"0"0"-401"0"0,0 0-216 0 0,0 0-93 0 0,0 0-126 0 0,0 0-187 0 0,0 0-226 0 0,0 0-169 0 0,0 0-143 0 0,0 0-122 0 0,-31 23-75 0 0,-95 73-114 0 0,77-49 49 0 0,51-44-255 0 0,-1 0 0 0 0,1 0 0 0 0,0-1 0 0 0,0 1 0 0 0,0 0 0 0 0,0-1-1 0 0,0 1 1 0 0,0-1 0 0 0,1 0 0 0 0,-1 0 0 0 0,1 0 0 0 0,0 0 0 0 0,0 0 0 0 0,-1-1 0 0 0,1 1 0 0 0,0-1 0 0 0,0 1 0 0 0,1-1-1 0 0,-1 0 1 0 0,0 0 0 0 0,0-1 0 0 0,0 1 0 0 0,1-1 0 0 0,-1 0 0 0 0,0 1 0 0 0,1-1 0 0 0,-1-1 0 0 0,0 1 0 0 0,2-1 3 0 0,1 1 27 0 0,0 0 0 0 0,0-1 0 0 0,0 2 1 0 0,0-1-1 0 0,0 1 0 0 0,0 0 0 0 0,0 0 1 0 0,0 1-1 0 0,-1 0 0 0 0,1 0 0 0 0,0 0 0 0 0,-1 0 1 0 0,1 1-1 0 0,-1 0 0 0 0,0 0 0 0 0,0 1 1 0 0,0 0-1 0 0,0-1 0 0 0,-1 2 0 0 0,1-1 1 0 0,-1 0-1 0 0,0 1 0 0 0,-1 0 0 0 0,1 0 0 0 0,-1 0 1 0 0,0 0-1 0 0,0 0 0 0 0,0 1 0 0 0,-1-1 1 0 0,0 1-1 0 0,2 6-27 0 0,-19 68 1340 0 0,8-69-1338 0 0,0-1 1 0 0,0 0-1 0 0,-1 0 0 0 0,0-1 0 0 0,0 0 1 0 0,-1 0-1 0 0,-1-1 0 0 0,0 0 0 0 0,0 0 1 0 0,0-1-1 0 0,-1-1 0 0 0,0 0 0 0 0,0 0 1 0 0,0-1-1 0 0,-1-1 0 0 0,0 0 0 0 0,1 0 1 0 0,-2-1-1 0 0,1-1 0 0 0,0 0 0 0 0,-1 0 0 0 0,-9-1-1 0 0,15-1-476 0 0,-13-1-4202 0 0,14-2-5708 0 0</inkml:trace>
  <inkml:trace contextRef="#ctx0" brushRef="#br0" timeOffset="843.008">4872 786 2473 0 0,'0'0'3151'0'0,"0"0"-1028"0"0,0 0-364 0 0,0 0 7 0 0,0 0 22 0 0,0 0-62 0 0,0 0-217 0 0,0 0-267 0 0,0 0-280 0 0,0 0-217 0 0,0 0-182 0 0,0 0-139 0 0,-26 11-120 0 0,-76 33-76 0 0,66-14 64 0 0,34-23-222 0 0,-1-2-40 0 0,1-1 0 0 0,-1 1 0 0 0,1 0 1 0 0,0-1-1 0 0,1 1 0 0 0,-1 0 0 0 0,1 0 1 0 0,0 0-1 0 0,0 0 0 0 0,1 0 1 0 0,-1 1-1 0 0,1-1 0 0 0,0 0 0 0 0,1 0 1 0 0,-1 0-1 0 0,1 0 0 0 0,0 0 0 0 0,0 0 1 0 0,1 0-1 0 0,-1 0 0 0 0,1 0 1 0 0,0-1-1 0 0,1 1 0 0 0,-1-1 0 0 0,1 1 1 0 0,-1-1-1 0 0,2 0 0 0 0,-1 0 1 0 0,0 0-1 0 0,1 0 0 0 0,-1-1 0 0 0,1 1 1 0 0,0-1-1 0 0,0 0 0 0 0,1 0 0 0 0,-1 0 1 0 0,4 1-31 0 0,-1-1 96 0 0,0-1-1 0 0,0 1 1 0 0,0-1 0 0 0,0-1 0 0 0,0 1-1 0 0,0-1 1 0 0,0-1 0 0 0,1 1 0 0 0,-1-1-1 0 0,0 0 1 0 0,1-1 0 0 0,-1 0 0 0 0,0 0-1 0 0,0-1 1 0 0,0 1 0 0 0,0-1 0 0 0,0-1-1 0 0,0 0 1 0 0,0 0 0 0 0,-1 0 0 0 0,1-1-1 0 0,-1 1 1 0 0,0-2 0 0 0,0 1 0 0 0,-1-1 0 0 0,1 1-1 0 0,-1-2 1 0 0,0 1 0 0 0,0 0 0 0 0,-1-1-1 0 0,1 0 1 0 0,-1 0 0 0 0,-1 0 0 0 0,1-1-1 0 0,-1 0 1 0 0,0 1 0 0 0,-1-1 0 0 0,1 0-1 0 0,-1 0 1 0 0,-1 0 0 0 0,1-3-96 0 0,-2 3-4 0 0,0 1 1 0 0,0-1-1 0 0,-1 1 0 0 0,0 0 0 0 0,0-1 1 0 0,0 1-1 0 0,-1 0 0 0 0,0 0 1 0 0,0 0-1 0 0,-1 0 0 0 0,0 0 0 0 0,0 0 1 0 0,0 1-1 0 0,0-1 0 0 0,-1 1 1 0 0,0 0-1 0 0,0 0 0 0 0,-1 1 0 0 0,1-1 1 0 0,-1 1-1 0 0,0 0 0 0 0,0 0 1 0 0,-2 0 3 0 0,2-1-157 0 0,-1 1 0 0 0,0 0 1 0 0,0 0-1 0 0,0 1 0 0 0,0 0 0 0 0,-1 0 1 0 0,0 0-1 0 0,1 1 0 0 0,-1 0 1 0 0,0 0-1 0 0,0 1 0 0 0,-6-1 157 0 0,-18 5-3305 0 0,1 8-3897 0 0,18-3-4071 0 0</inkml:trace>
  <inkml:trace contextRef="#ctx0" brushRef="#br0" timeOffset="1231.118">5159 1088 7242 0 0,'0'0'3651'0'0,"0"0"-1399"0"0,0 0-623 0 0,0 0-206 0 0,0 0-146 0 0,0 0-170 0 0,0 0-240 0 0,0 0-171 0 0,0 0-78 0 0,0 0-29 0 0,0 0-31 0 0,0 0-50 0 0,22-31-69 0 0,71-99-73 0 0,29-17 1044 0 0,-89 117-1182 0 0,-33 30-225 0 0,0 0-33 0 0,0 0-20 0 0,0 33-46 0 0,-1-26 101 0 0,0 0 0 0 0,0-1 0 0 0,0 1 1 0 0,1 0-1 0 0,-1-1 0 0 0,2 1 1 0 0,-1 0-1 0 0,1-1 0 0 0,0 1 1 0 0,0 0-1 0 0,1-1 0 0 0,0 1 0 0 0,0-1 1 0 0,1 0-1 0 0,-1 0 0 0 0,1 0 1 0 0,1 0-1 0 0,-1 0 0 0 0,1 0 0 0 0,0-1 1 0 0,0 0-1 0 0,1 0 0 0 0,-1 0 1 0 0,1 0-1 0 0,0-1 0 0 0,1 0 1 0 0,-1 0-1 0 0,1 0 0 0 0,0-1 0 0 0,0 0 1 0 0,0 0-1 0 0,4 2-5 0 0,-1-5 89 0 0,0 0-1 0 0,-1 0 1 0 0,1-1 0 0 0,-1 0 0 0 0,1-1-1 0 0,-1 1 1 0 0,0-2 0 0 0,1 1 0 0 0,-1-1-1 0 0,0 0 1 0 0,0-1 0 0 0,-1 0-1 0 0,1 0 1 0 0,-1-1 0 0 0,0 0 0 0 0,0 0-1 0 0,-1-1 1 0 0,1 1 0 0 0,-1-2 0 0 0,0 1-1 0 0,-1 0 1 0 0,0-1 0 0 0,0 0-1 0 0,0-1 1 0 0,-1 1 0 0 0,0-1 0 0 0,0 1-1 0 0,-1-1 1 0 0,0-1 0 0 0,0 1 0 0 0,-1 0-1 0 0,1-7-88 0 0,1-18-1135 0 0,-6 22-8419 0 0,0 10-2891 0 0</inkml:trace>
  <inkml:trace contextRef="#ctx0" brushRef="#br0" timeOffset="-1686.532">715 459 0 0 0,'0'0'724'0'0,"0"0"410"0"0,0 0 313 0 0,0 0 313 0 0,0 0 262 0 0,0 0 74 0 0,0 0-143 0 0,3-4-282 0 0,8-11-282 0 0,-9 12-162 0 0,-2 3-126 0 0,0 0-139 0 0,0 22 1934 0 0,-37 103-1891 0 0,-84 379-266 0 0,49-305-807 0 0,65-184 96 0 0,4-10-1279 0 0,5-23 31 0 0,47-216-3321 0 0,8-41-2754 0 0,3-16 5007 0 0,-59 286 2454 0 0,13-94 1347 0 0,-10 33 5373 0 0,-4 66-5960 0 0,0 0-127 0 0,0 0-171 0 0,0 0-165 0 0,0 0-166 0 0,17 112 1439 0 0,86 180-370 0 0,-11-40-1097 0 0,-35-79-29 0 0,-51-163-208 0 0,29 41-19 0 0,-34-50 16 0 0,0 0-1 0 0,0-1 0 0 0,0 1 0 0 0,1 0 1 0 0,-1-1-1 0 0,0 1 0 0 0,0 0 0 0 0,1-1 1 0 0,-1 0-1 0 0,0 1 0 0 0,0-1 1 0 0,1 0-1 0 0,-1 1 0 0 0,0-1 0 0 0,1 0 1 0 0,-1 0-1 0 0,1 0 0 0 0,-1 0 0 0 0,0-1 1 0 0,1 1-1 0 0,-1 0 0 0 0,0 0 1 0 0,0-1-1 0 0,1 1 0 0 0,-1-1 0 0 0,0 1 1 0 0,0-1-1 0 0,1 0 0 0 0,-1 1 0 0 0,0-1 1 0 0,0 0-1 0 0,0 0 0 0 0,0 0 1 0 0,0 0-1 0 0,0 0 0 0 0,0 0 0 0 0,0 0 1 0 0,0 0-1 0 0,-1 0 0 0 0,1 0 0 0 0,0 0 1 0 0,-1-1-29 0 0,19-28 242 0 0,-2-1 1 0 0,-1 0 0 0 0,-1-1-1 0 0,-2-1 1 0 0,-1 0 0 0 0,-2-1-1 0 0,5-32-242 0 0,-5 30 82 0 0,5-20-42 0 0,-2-1 0 0 0,-3-1 0 0 0,-2 0 0 0 0,-3 0 0 0 0,-2 0 0 0 0,-4-42-40 0 0,-21 41 170 0 0,22 59-243 0 0,-1 0 0 0 0,0 0 1 0 0,0 0-1 0 0,1 0 1 0 0,-1 0-1 0 0,0 0 0 0 0,0 0 1 0 0,1 0-1 0 0,-1 0 1 0 0,0 0-1 0 0,0 1 1 0 0,1-1-1 0 0,-1 0 0 0 0,0 1 1 0 0,1-1-1 0 0,-1 0 1 0 0,0 1-1 0 0,1-1 1 0 0,-1 1-1 0 0,0-1 0 0 0,1 1 1 0 0,-1-1-1 0 0,1 1 1 0 0,-1 0-1 0 0,1-1 1 0 0,-1 1-1 0 0,1-1 0 0 0,0 1 1 0 0,-1 0-1 0 0,1-1 1 0 0,0 1-1 0 0,-1 0 0 0 0,1 0 1 0 0,0-1-1 0 0,0 1 1 0 0,0 0-1 0 0,0 0 1 0 0,0-1-1 0 0,0 1 0 0 0,0 0 1 0 0,0 0-1 0 0,0 0 1 0 0,0-1-1 0 0,0 1 1 0 0,0 0-1 0 0,0 0 0 0 0,1 0 73 0 0,-2 4-104 0 0,-8 55-7712 0 0,9-47 50 0 0</inkml:trace>
  <inkml:trace contextRef="#ctx0" brushRef="#br0" timeOffset="-1315.133">1490 772 6201 0 0,'0'0'1689'0'0,"0"0"-402"0"0,0 0-151 0 0,0 0 51 0 0,0 0 65 0 0,0 0 16 0 0,0 0-213 0 0,0 0-243 0 0,0 0-219 0 0,0 0-195 0 0,0 0-99 0 0,0 0-64 0 0,0 0-54 0 0,-8 28-49 0 0,-24 89-8 0 0,24-44 94 0 0,9-67-144 0 0,1 0 1 0 0,-1 0-1 0 0,1 0 1 0 0,0 0 0 0 0,0 0-1 0 0,1 0 1 0 0,-1-1 0 0 0,1 1-1 0 0,1-1 1 0 0,-1 0 0 0 0,1 1-1 0 0,0-2 1 0 0,0 1 0 0 0,0 0-1 0 0,1-1 1 0 0,0 0 0 0 0,-1 0-1 0 0,1 0 1 0 0,1-1-1 0 0,-1 1 1 0 0,1-1 0 0 0,-1 0-1 0 0,1-1 1 0 0,0 0 0 0 0,0 0-1 0 0,0 0 1 0 0,0 0 0 0 0,0-1-1 0 0,0 0 1 0 0,1 0 0 0 0,-1-1-1 0 0,0 0 1 0 0,0 0 0 0 0,1 0-1 0 0,-1-1 1 0 0,0 0 0 0 0,0 0-1 0 0,4-2-74 0 0,-2 1 126 0 0,-1-1 0 0 0,0 0 0 0 0,-1 0 0 0 0,1 0 0 0 0,-1-1 0 0 0,1 0-1 0 0,-1-1 1 0 0,0 1 0 0 0,0-1 0 0 0,-1 0 0 0 0,0-1 0 0 0,0 1 0 0 0,0-1 0 0 0,0 0 0 0 0,-1 0 0 0 0,0 0 0 0 0,0-1-1 0 0,-1 0 1 0 0,0 1 0 0 0,0-1 0 0 0,-1-1 0 0 0,1 1 0 0 0,-1 0 0 0 0,-1 0 0 0 0,0-1 0 0 0,0 1 0 0 0,0-7-126 0 0,0 7 14 0 0,-1 0 0 0 0,0 0 0 0 0,-1 0 1 0 0,1 0-1 0 0,-1 0 0 0 0,-1 1 1 0 0,1-1-1 0 0,-1 0 0 0 0,-1 1 1 0 0,1-1-1 0 0,-1 1 0 0 0,0-1 1 0 0,0 1-1 0 0,-1 0 0 0 0,0 1 0 0 0,0-1 1 0 0,0 1-1 0 0,-1-1 0 0 0,1 1 1 0 0,-1 1-1 0 0,0-1 0 0 0,-1 1 1 0 0,1-1-1 0 0,-1 2 0 0 0,0-1 1 0 0,-3-1-15 0 0,-1 0-237 0 0,-1 1 1 0 0,-1 0 0 0 0,1 1 0 0 0,0 0 0 0 0,-1 0 0 0 0,0 2 0 0 0,1-1-1 0 0,-1 1 1 0 0,0 1 0 0 0,0 0 0 0 0,0 1 0 0 0,1 0 0 0 0,-8 2 236 0 0,-20 14-2887 0 0,16 0-4203 0 0,15-9-3762 0 0</inkml:trace>
  <inkml:trace contextRef="#ctx0" brushRef="#br0" timeOffset="-918.769">2167 286 7386 0 0,'0'0'2669'0'0,"0"0"-729"0"0,0 0-471 0 0,0 0-34 0 0,0 0-39 0 0,0 0-137 0 0,0 0-281 0 0,0 0-354 0 0,0 0-278 0 0,0 0-149 0 0,0 0-45 0 0,0 0 68 0 0,3 3 115 0 0,14 25 153 0 0,0 0 0 0 0,-2 1 0 0 0,-2 1 0 0 0,0 1-1 0 0,-2 0 1 0 0,-2 0 0 0 0,0 1 0 0 0,-2 0 0 0 0,-2 2-488 0 0,4 29 189 0 0,-4 0 0 0 0,-2 0 0 0 0,-4 27-189 0 0,1-35 11 0 0,-8 33 1298 0 0,3-52-4071 0 0,4-19-2136 0 0,0-2-3318 0 0,1-15-1288 0 0</inkml:trace>
  <inkml:trace contextRef="#ctx0" brushRef="#br0" timeOffset="-640.09">1935 746 6225 0 0,'0'0'3594'0'0,"0"0"-2157"0"0,0 0-937 0 0,0 0 93 0 0,0 0 385 0 0,0 0 290 0 0,0 0 76 0 0,0 0-39 0 0,0 0-97 0 0,0 0-128 0 0,32 4-118 0 0,101 10-178 0 0,6-21 385 0 0,67-7-1523 0 0,-117 13-4626 0 0,-62 7-3398 0 0,-24-5 5998 0 0,2 0-3975 0 0</inkml:trace>
  <inkml:trace contextRef="#ctx0" brushRef="#br0" timeOffset="-320.845">2589 838 0 0 0,'0'0'982'0'0,"0"0"74"0"0,0 0 120 0 0,0 0 122 0 0,0 0 81 0 0,0 0 21 0 0,0 0-2 0 0,0 0-34 0 0,0 0 4 0 0,0 0 8 0 0,0 0-27 0 0,20 13-56 0 0,64 38-64 0 0,-34-37 586 0 0,-41-15-1363 0 0,7-1 50 0 0,-1-1 1 0 0,1 0-1 0 0,-1-1 1 0 0,0-1 0 0 0,-1 0-1 0 0,1-2 1 0 0,-1 1-1 0 0,0-2 1 0 0,0 1-1 0 0,9-9-502 0 0,-17 12 108 0 0,-2 2-53 0 0,1-1 1 0 0,-1 1-1 0 0,1-1 1 0 0,-1 0-1 0 0,0-1 0 0 0,-1 1 1 0 0,1-1-1 0 0,0 0 1 0 0,-1 1-1 0 0,0-2 1 0 0,0 1-1 0 0,0 0 0 0 0,0-1 1 0 0,-1 1-1 0 0,0-1 1 0 0,0 1-1 0 0,0-1 1 0 0,0 0-1 0 0,-1 0 0 0 0,0 0 1 0 0,0 0-1 0 0,0 0 1 0 0,-1-1-1 0 0,0 1 1 0 0,0 0-1 0 0,0 0 1 0 0,0 0-1 0 0,-1 0 0 0 0,0 0 1 0 0,0-2-56 0 0,-3 3-20 0 0,0 1 0 0 0,-1 0 0 0 0,1 0 1 0 0,-1 0-1 0 0,0 0 0 0 0,1 1 0 0 0,-1-1 0 0 0,0 1 0 0 0,0 1 1 0 0,-1-1-1 0 0,1 1 0 0 0,0 0 0 0 0,0 0 0 0 0,-1 0 0 0 0,1 1 1 0 0,0 0-1 0 0,-1 0 0 0 0,1 0 0 0 0,-1 1 0 0 0,1-1 0 0 0,0 1 1 0 0,0 1-1 0 0,-1-1 0 0 0,1 1 0 0 0,0 0 0 0 0,0 0 1 0 0,0 0-1 0 0,1 1 0 0 0,-1 0 0 0 0,0 0 20 0 0,-9 5-132 0 0,-1 2 1 0 0,1 0-1 0 0,0 1 0 0 0,1 0 1 0 0,1 1-1 0 0,0 0 0 0 0,0 1 0 0 0,1 0 1 0 0,1 1-1 0 0,0 0 0 0 0,1 1 1 0 0,0 0-1 0 0,2 0 0 0 0,0 1 1 0 0,0 0-1 0 0,1 0 0 0 0,1 1 1 0 0,1 0-1 0 0,0 0 0 0 0,1 5 132 0 0,3-19-28 0 0,-1-1-1 0 0,1 1 1 0 0,0 0-1 0 0,0 0 1 0 0,0 0 0 0 0,1 0-1 0 0,-1 0 1 0 0,1 0-1 0 0,0 0 1 0 0,-1 0 0 0 0,1-1-1 0 0,1 1 1 0 0,-1 0-1 0 0,0-1 1 0 0,1 1-1 0 0,-1-1 1 0 0,1 1 0 0 0,0-1-1 0 0,-1 1 1 0 0,1-1-1 0 0,0 0 1 0 0,1 0 0 0 0,-1 0-1 0 0,0 0 1 0 0,1-1-1 0 0,-1 1 1 0 0,1-1-1 0 0,-1 1 1 0 0,1-1 0 0 0,0 0-1 0 0,-1 0 1 0 0,1 0-1 0 0,0 0 1 0 0,0 0-1 0 0,0-1 1 0 0,0 0 0 0 0,0 1-1 0 0,0-1 1 0 0,-1 0-1 0 0,1 0 1 0 0,0 0 0 0 0,2-1 28 0 0,13 1-502 0 0,0 0 0 0 0,0-2 0 0 0,0 0 0 0 0,-1-1-1 0 0,1 0 1 0 0,-1-2 0 0 0,7-2 502 0 0,62-28-4314 0 0,-30 10-2445 0 0,-43 19 4286 0 0,12-5-1775 0 0</inkml:trace>
  <inkml:trace contextRef="#ctx0" brushRef="#br0" timeOffset="2297.483">6510 937 1040 0 0,'0'0'703'0'0,"0"0"331"0"0,0 0 571 0 0,0 0 410 0 0,0 0 108 0 0,0 0-198 0 0,0 0-299 0 0,0 0-254 0 0,0 0-165 0 0,0 0-148 0 0,0 0-136 0 0,0 0-118 0 0,0 0-95 0 0,33-28-92 0 0,100-87-54 0 0,-67 49 757 0 0,-55 53-977 0 0,-10 12-321 0 0,-1-1 0 0 0,1 1 0 0 0,-1 0 0 0 0,1 0 0 0 0,-1 0 0 0 0,1 0 0 0 0,-1 0 1 0 0,1 0-1 0 0,0 0 0 0 0,0 0 0 0 0,-1 0 0 0 0,1 0 0 0 0,0 0 0 0 0,0 1 0 0 0,0-1 0 0 0,0 0 0 0 0,0 1 0 0 0,0-1 0 0 0,0 0 0 0 0,0 1 0 0 0,1-1 0 0 0,-1 1 0 0 0,0 0 1 0 0,0-1-1 0 0,0 1 0 0 0,1 0 0 0 0,-1 0 0 0 0,0 0 0 0 0,0 0 0 0 0,0 0 0 0 0,1 0 0 0 0,-1 0 0 0 0,0 0 0 0 0,0 0 0 0 0,0 0 0 0 0,1 1 0 0 0,-1-1 0 0 0,0 1 1 0 0,0-1-1 0 0,0 1 0 0 0,0-1 0 0 0,0 1 0 0 0,0-1 0 0 0,0 1 0 0 0,0 0 0 0 0,0 0 0 0 0,1 0-23 0 0,8 17 97 0 0,0-1 0 0 0,-1 1 0 0 0,-1 1 0 0 0,-1 0 0 0 0,0 0 0 0 0,-2 0 0 0 0,0 1 0 0 0,-1 0 0 0 0,-1 0 0 0 0,-1 0 0 0 0,0 11-97 0 0,4 248 571 0 0,-9-250-537 0 0,-1-2-1 0 0,-1 1 1 0 0,-1 0 0 0 0,-2-1 0 0 0,0 0 0 0 0,-2-1 0 0 0,-1 0-1 0 0,-14 24-33 0 0,-20-9 654 0 0,35-67-241 0 0,13-10-404 0 0,2 1 0 0 0,1 0-1 0 0,2 1 1 0 0,1-1-1 0 0,2 2 1 0 0,1-1 0 0 0,2 2-1 0 0,1-1 1 0 0,1 2-1 0 0,2 0 1 0 0,16-20-9 0 0,-32 47-1 0 0,21-40-2 0 0,2 0 1 0 0,2 2-1 0 0,2 1 1 0 0,1 1-1 0 0,2 1 0 0 0,2 2 1 0 0,2 2-1 0 0,0 1 1 0 0,3 1-1 0 0,1 3 1 0 0,11-6 2 0 0,-46 33-2 0 0,-4 2 1 0 0,0 0 1 0 0,0 0-1 0 0,0 0 0 0 0,-1 0 0 0 0,1 1 1 0 0,0-1-1 0 0,1 0 0 0 0,-1 0 0 0 0,0 1 1 0 0,0-1-1 0 0,0 1 0 0 0,0-1 0 0 0,0 1 1 0 0,1-1-1 0 0,-1 1 0 0 0,0 0 0 0 0,0-1 1 0 0,1 1-1 0 0,-1 0 0 0 0,0 0 0 0 0,1 0 1 0 0,-1 0-1 0 0,0 0 0 0 0,1 0 0 0 0,-1 0 0 0 0,0 1 1 0 0,0-1-1 0 0,1 0 0 0 0,-1 1 0 0 0,0-1 1 0 0,0 1-1 0 0,0-1 0 0 0,0 1 0 0 0,1 0 1 0 0,-1 0-1 0 0,0-1 0 0 0,0 1 0 0 0,0 0 1 0 0,0 0-1 0 0,-1 0 0 0 0,1 0 0 0 0,1 1 1 0 0,-1 11 46 0 0,0 1-1 0 0,-1 0 0 0 0,0 0 0 0 0,-2 0 0 0 0,1 0 0 0 0,-1 0 0 0 0,-1 0 1 0 0,-1-1-1 0 0,0 1 0 0 0,0-1 0 0 0,-2 0 0 0 0,1 0 0 0 0,-3 1-45 0 0,6-8 4 0 0,-22 47 29 0 0,-2 0-1 0 0,-3-3 1 0 0,-1 0 0 0 0,-3-2 0 0 0,-2-1-1 0 0,-34 34-32 0 0,66-77-141 0 0,-1 1 0 0 0,1-1 0 0 0,-1 0 0 0 0,0-1 0 0 0,-1 1 0 0 0,1-1 0 0 0,-1 0 0 0 0,1 0 0 0 0,-1 0 0 0 0,0 0 0 0 0,0-1 0 0 0,0 0 0 0 0,-1 0 0 0 0,1 0 0 0 0,0-1 0 0 0,-1 0 1 0 0,1 0-1 0 0,-1 0 0 0 0,1-1 0 0 0,-1 1 0 0 0,-2-2 141 0 0,-8-22-6731 0 0,15 18 3413 0 0,-1-3-7801 0 0</inkml:trace>
  <inkml:trace contextRef="#ctx0" brushRef="#br0" timeOffset="2874.123">7213 1103 1664 0 0,'0'0'1425'0'0,"0"0"120"0"0,0 0 281 0 0,0 0 186 0 0,0 0-38 0 0,0 0-179 0 0,0 0-154 0 0,0 0-117 0 0,33 1-125 0 0,101 0-145 0 0,-59-13 402 0 0,-65 7-1373 0 0,11-4-53 0 0,-1-2 1 0 0,1 0-1 0 0,-2 0 1 0 0,0-2-1 0 0,0-1 1 0 0,-1 0-1 0 0,-1-1 1 0 0,0-1-1 0 0,-1 0 1 0 0,-1-2-1 0 0,-1 0 1 0 0,0 0-1 0 0,-1-1 1 0 0,-2-1-1 0 0,1 0 1 0 0,-2 0 0 0 0,-1-1-1 0 0,-1-1 1 0 0,0 1-1 0 0,-2-1 1 0 0,2-9-231 0 0,-7 28 6 0 0,0-1 1 0 0,1 1-1 0 0,-1 0 1 0 0,0-1-1 0 0,-1 1 1 0 0,1-1-1 0 0,-1 1 1 0 0,1-1-1 0 0,-1 1 1 0 0,0-1-1 0 0,0 1 1 0 0,-1-1-1 0 0,1 0 1 0 0,-1 1-1 0 0,1-1 1 0 0,-1 1 0 0 0,0 0-1 0 0,-1-1 1 0 0,1 1-1 0 0,-1 0 1 0 0,1 0-1 0 0,-1 0 1 0 0,0 0-1 0 0,0 0 1 0 0,0 0-1 0 0,0 0 1 0 0,-1 1-1 0 0,1-1 1 0 0,-1 1-1 0 0,0-1 1 0 0,0 1-1 0 0,1 0 1 0 0,-1 0-1 0 0,-1 1 1 0 0,1-1-1 0 0,0 0 1 0 0,-1 1-7 0 0,-2 0-42 0 0,0 1-1 0 0,1 1 1 0 0,-1-1 0 0 0,1 1 0 0 0,-1 0-1 0 0,1 0 1 0 0,-1 0 0 0 0,1 1 0 0 0,0 0-1 0 0,-1 0 1 0 0,1 0 0 0 0,0 1-1 0 0,1 0 1 0 0,-1 0 0 0 0,0 0 0 0 0,1 0-1 0 0,0 1 1 0 0,-1 0 0 0 0,1 0-1 0 0,1 0 1 0 0,-1 0 0 0 0,1 1 0 0 0,-1-1-1 0 0,1 1 1 0 0,1 0 0 0 0,-1 0-1 0 0,0 0 43 0 0,1-2-15 0 0,0 1-1 0 0,1-1 0 0 0,-1 0 0 0 0,0 1 0 0 0,1-1 0 0 0,0 1 0 0 0,0-1 0 0 0,0 1 0 0 0,0 0 1 0 0,1-1-1 0 0,-1 1 0 0 0,1 0 0 0 0,0-1 0 0 0,0 1 0 0 0,0 0 0 0 0,0 0 0 0 0,1-1 0 0 0,0 1 0 0 0,0 0 1 0 0,0-1-1 0 0,0 1 0 0 0,0-1 0 0 0,1 1 0 0 0,1 2 16 0 0,7 0 18 0 0,0-1 0 0 0,0-1 0 0 0,1 0 0 0 0,0 0 0 0 0,-1-1 0 0 0,1 0 0 0 0,0-1 0 0 0,0-1 0 0 0,1 1 0 0 0,-1-2 0 0 0,0 1 0 0 0,0-2 0 0 0,1 0-1 0 0,-1 0 1 0 0,10-2-18 0 0,213-51 131 0 0,-225 52-113 0 0,-8 1-18 0 0,-1 0 0 0 0,1 1 1 0 0,0-1-1 0 0,0 0 0 0 0,-1 1 1 0 0,1-1-1 0 0,0 1 0 0 0,0 0 1 0 0,0-1-1 0 0,0 1 0 0 0,0 0 1 0 0,-1-1-1 0 0,1 1 0 0 0,0 0 0 0 0,0 0 1 0 0,0 0-1 0 0,0 0 0 0 0,0 0 1 0 0,0 0-1 0 0,0 0 0 0 0,0 0 1 0 0,0 0-1 0 0,0 0 0 0 0,0 0 1 0 0,0 1-1 0 0,0-1 0 0 0,-1 0 1 0 0,1 1-1 0 0,0-1 0 0 0,0 0 1 0 0,0 1-1 0 0,0 0 0 0 0,-1-1 1 0 0,1 1-1 0 0,0-1 0 0 0,0 1 1 0 0,-1 0-1 0 0,1-1 0 0 0,-1 1 1 0 0,1 0-1 0 0,-1 0 0 0 0,1-1 1 0 0,-1 1-1 0 0,1 0 0 0 0,-1 0 1 0 0,1 0-1 0 0,-1 0 0 0 0,0 0 1 0 0,0 0-1 0 0,1 0 0 0 0,-1 0 1 0 0,0-1-1 0 0,0 1 0 0 0,0 0 1 0 0,0 0-1 0 0,0 0 0 0 0,0 0 1 0 0,0 0-1 0 0,-1 0 0 0 0,1 0 1 0 0,0 0-1 0 0,0 0 0 0 0,-1 0 1 0 0,1 0-1 0 0,-52 96 477 0 0,7-25-301 0 0,21 35-265 0 0,24-105 50 0 0,0 0 0 0 0,-1 0 0 0 0,1 0 0 0 0,1 0 0 0 0,-1 0 0 0 0,0 0 0 0 0,0-1 0 0 0,1 1 0 0 0,-1 0 0 0 0,1 0 0 0 0,0 0 0 0 0,-1 0 0 0 0,1 0 0 0 0,0-1 0 0 0,0 1 0 0 0,0 0 0 0 0,0-1 0 0 0,1 1 0 0 0,-1-1 0 0 0,0 1 0 0 0,1-1 0 0 0,-1 0 0 0 0,1 1 0 0 0,-1-1 0 0 0,1 0 0 0 0,-1 0 0 0 0,1 0 0 0 0,0 0 0 0 0,0 0 0 0 0,0 0 0 0 0,-1-1 0 0 0,1 1 0 0 0,0-1 0 0 0,0 1 0 0 0,0-1 0 0 0,0 0 0 0 0,0 0 0 0 0,0 0 0 0 0,0 0 0 0 0,0 0 39 0 0,59-7-2958 0 0,-22-8-4596 0 0,-25 8-2045 0 0</inkml:trace>
  <inkml:trace contextRef="#ctx0" brushRef="#br0" timeOffset="3130.044">8419 842 10914 0 0,'0'0'1850'0'0,"0"0"-595"0"0,0 0-248 0 0,0 0-70 0 0,0 0-64 0 0,0 0-128 0 0,0 0-141 0 0,0 0-146 0 0,0 0-105 0 0,-17 34-62 0 0,-48 107-66 0 0,63-139-214 0 0,0-1-1 0 0,1 1 0 0 0,-1 0 1 0 0,1 0-1 0 0,0-1 0 0 0,0 1 1 0 0,0 0-1 0 0,0 0 0 0 0,0 0 1 0 0,0 1-1 0 0,0-1 0 0 0,1 0 1 0 0,-1 0-1 0 0,1 0 0 0 0,-1 0 1 0 0,1 1-1 0 0,0-1 0 0 0,0 0 1 0 0,0 0-1 0 0,0 1 0 0 0,0-1 1 0 0,1 0-1 0 0,-1 0 0 0 0,1 0 1 0 0,-1 1-1 0 0,1-1 0 0 0,0 0 1 0 0,0 0-1 0 0,0 0 0 0 0,1 1-10 0 0,3 3 68 0 0,-2 0 49 0 0,1-1 0 0 0,0 1 0 0 0,0-1 1 0 0,1 0-1 0 0,0-1 0 0 0,-1 1 1 0 0,2-1-1 0 0,-1 0 0 0 0,0 0 0 0 0,1 0 1 0 0,0-1-1 0 0,-1 0 0 0 0,1 0 0 0 0,1-1 1 0 0,-1 1-1 0 0,0-1 0 0 0,1-1 1 0 0,-1 1-1 0 0,1-1 0 0 0,-1 0 0 0 0,1-1 1 0 0,-1 1-1 0 0,1-1 0 0 0,0-1 0 0 0,-1 1 1 0 0,1-1-1 0 0,-1 0 0 0 0,1 0 1 0 0,-1-1-1 0 0,1 0 0 0 0,-1 0 0 0 0,5-3-117 0 0,-5-1 125 0 0,-1-1 0 0 0,0 1 0 0 0,-1-1 0 0 0,0 0 0 0 0,0 0 0 0 0,0-1 0 0 0,-1 1 0 0 0,0-1 0 0 0,0 1 0 0 0,-1-1-1 0 0,0 0 1 0 0,0 0 0 0 0,-1 0 0 0 0,0 0 0 0 0,0-1 0 0 0,-1 1 0 0 0,0 0 0 0 0,-2-7-125 0 0,2 4-104 0 0,-1 0 0 0 0,-1 0 1 0 0,0 0-1 0 0,0 0 0 0 0,-1 0 0 0 0,0 0 1 0 0,-1 1-1 0 0,-1-1 0 0 0,1 1 0 0 0,-2 0 1 0 0,1 1-1 0 0,-1-1 0 0 0,-1 1 0 0 0,1 0 1 0 0,-2 1-1 0 0,1 0 0 0 0,-1 0 0 0 0,0 0 1 0 0,-1 1-1 0 0,-9-6 104 0 0,-2 6-2455 0 0,9 7-4646 0 0,7 0-4478 0 0</inkml:trace>
  <inkml:trace contextRef="#ctx0" brushRef="#br0" timeOffset="3703.502">9043 186 16564 0 0,'0'0'1216'0'0,"0"0"-596"0"0,0 0-340 0 0,0 0-11 0 0,0 0 133 0 0,0 0 141 0 0,0 0 70 0 0,0 0 29 0 0,0 0-32 0 0,0 0-30 0 0,0 0-26 0 0,0 32-79 0 0,0 103-83 0 0,-8 64 427 0 0,-12 86-597 0 0,-13-112-76 0 0,29-167 413 0 0,11-27-277 0 0,7-1-293 0 0,0 1 0 0 0,2 1 0 0 0,0 0 0 0 0,2 1 0 0 0,0 1 0 0 0,1 0 0 0 0,1 2 1 0 0,0 0-1 0 0,1 1 0 0 0,1 1 0 0 0,0 1 0 0 0,1 1 0 0 0,0 1 0 0 0,24-7 11 0 0,-34 13-8 0 0,1 0 1 0 0,0 1-1 0 0,0 0 1 0 0,0 1-1 0 0,1 0 1 0 0,-1 2-1 0 0,1-1 1 0 0,-1 2-1 0 0,1 0 1 0 0,0 1-1 0 0,3 1 8 0 0,-14 0-1 0 0,1 1-1 0 0,-2 0 1 0 0,1 1-1 0 0,0-1 1 0 0,-1 1 0 0 0,1-1-1 0 0,-1 1 1 0 0,0 0-1 0 0,0 0 1 0 0,0 0-1 0 0,-1 1 1 0 0,0-1 0 0 0,0 1-1 0 0,0-1 1 0 0,0 1-1 0 0,-1 0 1 0 0,1 0-1 0 0,-1 0 1 0 0,0 0-1 0 0,-1 0 1 0 0,1 0 0 0 0,-1 0-1 0 0,0 0 1 0 0,0 0-1 0 0,-1 0 1 0 0,0-1-1 0 0,0 2 2 0 0,-1 10 34 0 0,-2 1 0 0 0,0-1 0 0 0,0 0-1 0 0,-2 0 1 0 0,0 0 0 0 0,-1 0 0 0 0,-1-1-1 0 0,0 0 1 0 0,-1-1 0 0 0,0 0 0 0 0,-1 0-1 0 0,-1-1 1 0 0,0-1 0 0 0,-1 1-1 0 0,0-2 1 0 0,-1 0 0 0 0,0 0 0 0 0,-1-1-1 0 0,0-1 1 0 0,0 0 0 0 0,-1-1 0 0 0,0-1-1 0 0,-1 0 1 0 0,1-1 0 0 0,-2 0 0 0 0,1-2-1 0 0,-3 1-33 0 0,6 0-6 0 0,-1-1 0 0 0,0 0 0 0 0,-1-1 0 0 0,1-1-1 0 0,0 0 1 0 0,-1-1 0 0 0,0 0 0 0 0,1-1 0 0 0,-1-1-1 0 0,1 0 1 0 0,-4-2 6 0 0,14 2-78 0 0,1 0-1 0 0,0 0 0 0 0,0-1 0 0 0,0 1 1 0 0,0-1-1 0 0,0 0 0 0 0,1 0 1 0 0,-1 0-1 0 0,0 0 0 0 0,1 0 0 0 0,0-1 1 0 0,-1 1-1 0 0,1-1 0 0 0,0 1 0 0 0,0-1 1 0 0,1 0-1 0 0,-1 0 0 0 0,0 0 1 0 0,1 0-1 0 0,0 0 0 0 0,0 0 0 0 0,0-1 1 0 0,0 1-1 0 0,0 0 0 0 0,1-1 0 0 0,-1-1 79 0 0,10-86-5989 0 0,0 67 88 0 0,-3 2-5310 0 0</inkml:trace>
  <inkml:trace contextRef="#ctx0" brushRef="#br0" timeOffset="4051.027">9673 260 7618 0 0,'0'0'2906'0'0,"0"0"-1457"0"0,0 0-262 0 0,0 0 292 0 0,0 0 209 0 0,0 0 24 0 0,0 0-164 0 0,0 0-267 0 0,0 0-242 0 0,0 0-202 0 0,0 0-176 0 0,0 0-149 0 0,9-4-128 0 0,29-13-65 0 0,-37 17-297 0 0,-1 0 0 0 0,1 0 1 0 0,0 1-1 0 0,-1-1 0 0 0,1 0 1 0 0,-1 0-1 0 0,1 0 0 0 0,-1 1 0 0 0,1-1 1 0 0,-1 0-1 0 0,1 1 0 0 0,-1-1 1 0 0,1 0-1 0 0,-1 1 0 0 0,1-1 0 0 0,-1 1 1 0 0,1-1-1 0 0,-1 1 0 0 0,0-1 1 0 0,1 1-1 0 0,-1-1 0 0 0,0 1 0 0 0,1-1 1 0 0,-1 1-1 0 0,0-1 0 0 0,0 1 1 0 0,0 0-1 0 0,0-1 0 0 0,1 1 0 0 0,-1-1 1 0 0,0 1-1 0 0,0 0 0 0 0,0-1 1 0 0,0 1-1 0 0,0-1 0 0 0,0 1 0 0 0,-1 0 1 0 0,1-1-1 0 0,0 1 0 0 0,0-1 1 0 0,0 1-1 0 0,-1 0 0 0 0,1-1 0 0 0,0 1 1 0 0,0-1-1 0 0,-1 1-22 0 0,1 3 97 0 0,-13 187 1089 0 0,7 316-863 0 0,-7-382-1407 0 0,13-125 548 0 0,0 0-227 0 0,0 0-285 0 0,3-16-4645 0 0,0 6 1955 0 0,4 0-4186 0 0,-3 2 1459 0 0</inkml:trace>
  <inkml:trace contextRef="#ctx0" brushRef="#br0" timeOffset="4431.697">9897 842 0 0 0,'0'0'1719'0'0,"0"0"275"0"0,0 0 174 0 0,0 0 61 0 0,0 0-122 0 0,0 0-169 0 0,0 0-233 0 0,0 0-258 0 0,0 0-209 0 0,0 0-189 0 0,0 0-119 0 0,24 25-93 0 0,72 76-63 0 0,-51-72 347 0 0,-38-30-816 0 0,-2 2-166 0 0,1-1 0 0 0,-1 0 0 0 0,0-1 0 0 0,1 1 0 0 0,-1-1 0 0 0,0 0 0 0 0,0 0 0 0 0,1-1 0 0 0,-1 1 0 0 0,0-1 0 0 0,0-1 0 0 0,-1 1 1 0 0,1-1-1 0 0,0 1 0 0 0,-1-1 0 0 0,1 0 0 0 0,-1-1 0 0 0,0 1 0 0 0,0-1 0 0 0,0 0 0 0 0,-1 0 0 0 0,0 0 0 0 0,1 0 0 0 0,-1-1 0 0 0,1-1-139 0 0,0-1 1 0 0,0 1-1 0 0,0 0 1 0 0,-1-1-1 0 0,0 0 1 0 0,0 0-1 0 0,0 0 1 0 0,-1 0-1 0 0,0-1 1 0 0,0 1-1 0 0,-1-1 1 0 0,0 1-1 0 0,-1-1 1 0 0,1 1-1 0 0,-1-1 1 0 0,-1 1 0 0 0,1-1-1 0 0,-1 1 1 0 0,-1-1-1 0 0,1 1 1 0 0,-1 0-1 0 0,-1-1 1 0 0,1 1-1 0 0,-1 0 1 0 0,0 0-1 0 0,-1 1 1 0 0,0-1-1 0 0,0 1 1 0 0,0 0-1 0 0,-1 0 1 0 0,1 0-1 0 0,-2 0 1 0 0,1 1-1 0 0,-1 0 1 0 0,-1-1-1 0 0,1 4-76 0 0,0 0 1 0 0,0 0-1 0 0,-1 1 1 0 0,1 0-1 0 0,0 0 1 0 0,-1 1 0 0 0,1 0-1 0 0,-1 0 1 0 0,1 0-1 0 0,-1 1 1 0 0,1 0-1 0 0,-1 0 1 0 0,1 1-1 0 0,0-1 1 0 0,0 1-1 0 0,0 1 1 0 0,0-1 0 0 0,0 1-1 0 0,0 0 1 0 0,0 1-1 0 0,1-1 1 0 0,0 1-1 0 0,0 0 1 0 0,0 0-1 0 0,0 1 1 0 0,-2 2 75 0 0,-2 2-54 0 0,0 0 1 0 0,0 1-1 0 0,1 0 1 0 0,0 1-1 0 0,1 0 1 0 0,0 0-1 0 0,1 0 1 0 0,0 1-1 0 0,1 0 1 0 0,0 0-1 0 0,1 0 1 0 0,0 1-1 0 0,1 0 1 0 0,0-1-1 0 0,1 1 1 0 0,0 7 53 0 0,1-11-14 0 0,1 0 0 0 0,0-1 0 0 0,0 1 0 0 0,1 0 0 0 0,0-1 0 0 0,0 1 0 0 0,1-1 1 0 0,0 1-1 0 0,0-1 0 0 0,1 0 0 0 0,0 0 0 0 0,1 0 0 0 0,0 0 0 0 0,0 0 0 0 0,1-1 0 0 0,0 0 0 0 0,0 0 1 0 0,0 0-1 0 0,1 0 0 0 0,0-1 0 0 0,0 0 0 0 0,1-1 0 0 0,0 1 0 0 0,0-1 0 0 0,0 0 0 0 0,2 0 14 0 0,105 19-1028 0 0,-75-26-2125 0 0,-2-5-4045 0 0,-25 3-3298 0 0</inkml:trace>
  <inkml:trace contextRef="#ctx0" brushRef="#br0" timeOffset="4952.276">10405 1158 1520 0 0,'0'0'4268'0'0,"0"0"-1061"0"0,0 0-261 0 0,0 0-284 0 0,0 0-353 0 0,0 0-405 0 0,0 0-424 0 0,0 0-321 0 0,0 0-224 0 0,0 0-151 0 0,0 0-122 0 0,0 0-79 0 0,0 0-101 0 0,25-25-84 0 0,74-83-53 0 0,-27 6 185 0 0,-56 79-513 0 0,1 2 0 0 0,1 0-1 0 0,1 1 1 0 0,0 0 0 0 0,2 2 0 0 0,0 0 0 0 0,1 2-17 0 0,-21 15-4 0 0,-1 1 0 0 0,0-1 0 0 0,1 1 0 0 0,-1-1 0 0 0,0 1 0 0 0,1 0 0 0 0,-1-1 0 0 0,1 1 0 0 0,-1 0 0 0 0,1-1 0 0 0,-1 1 0 0 0,1 0 0 0 0,-1 0 0 0 0,1 0-1 0 0,-1-1 1 0 0,1 1 0 0 0,0 0 0 0 0,-1 0 0 0 0,1 0 0 0 0,-1 0 0 0 0,1 0 0 0 0,-1 0 0 0 0,1 0 0 0 0,-1 0 0 0 0,1 0 0 0 0,0 0 0 0 0,-1 0 0 0 0,1 1 0 0 0,-1-1 0 0 0,1 0 0 0 0,-1 0 0 0 0,1 0-1 0 0,-1 1 1 0 0,1-1 0 0 0,-1 0 0 0 0,1 1 0 0 0,-1-1 0 0 0,1 0 0 0 0,-1 1 0 0 0,0-1 0 0 0,1 0 0 0 0,-1 1 0 0 0,0-1 0 0 0,1 1 0 0 0,-1-1 0 0 0,0 1 0 0 0,1-1 0 0 0,-1 1 0 0 0,0-1 0 0 0,0 1 0 0 0,0-1-1 0 0,1 1 1 0 0,-1 0 0 0 0,0-1 0 0 0,0 1 0 0 0,0-1 0 0 0,0 1 0 0 0,0-1 0 0 0,0 1 0 0 0,0-1 0 0 0,0 1 0 0 0,0 0 0 0 0,-1-1 4 0 0,-1 44 26 0 0,1-40-14 0 0,-12 60 78 0 0,-1 50-145 0 0,14-112 55 0 0,0 0-1 0 0,0 0 1 0 0,0 0 0 0 0,1-1 0 0 0,-1 1 0 0 0,1 0 0 0 0,-1-1 0 0 0,1 1 0 0 0,0 0 0 0 0,0-1 0 0 0,-1 1 0 0 0,1-1 0 0 0,0 1 0 0 0,0-1 0 0 0,1 1 0 0 0,-1-1 0 0 0,0 0 0 0 0,0 0 0 0 0,1 1 0 0 0,-1-1 0 0 0,1 0 0 0 0,-1 0-1 0 0,1 0 1 0 0,-1-1 0 0 0,1 1 0 0 0,0 0 0 0 0,-1-1 0 0 0,1 1 0 0 0,0-1 0 0 0,-1 1 0 0 0,1-1 0 0 0,0 0 0 0 0,0 0 0 0 0,0 1 0 0 0,-1-1 0 0 0,1 0 0 0 0,0-1 0 0 0,0 1 0 0 0,-1 0 0 0 0,1-1 0 0 0,0 1 0 0 0,0-1-1 0 0,0 0 1 0 0,73-31 231 0 0,122-82 198 0 0,-194 112-417 0 0,1 0 0 0 0,-1 0 0 0 0,1 0 0 0 0,-1 0 0 0 0,1 1 0 0 0,-1-1-1 0 0,1 1 1 0 0,0 0 0 0 0,0 0 0 0 0,0 0 0 0 0,0 1 0 0 0,0-1 0 0 0,0 1 0 0 0,0 0 0 0 0,0 0 0 0 0,1 0-12 0 0,0 45 153 0 0,-6-4-48 0 0,0-26-182 0 0,0 0 1 0 0,1 0 0 0 0,1 0 0 0 0,0-1-1 0 0,1 1 1 0 0,1 0 0 0 0,0-1 0 0 0,5 13 76 0 0,7-2-1115 0 0,-1-13-6260 0 0,-10-11-4356 0 0</inkml:trace>
  <inkml:trace contextRef="#ctx0" brushRef="#br0" timeOffset="7579.126">12279 510 3961 0 0,'0'0'1796'0'0,"0"0"-126"0"0,0 0-66 0 0,0 0 95 0 0,0 0 115 0 0,0 0-8 0 0,0 0-127 0 0,0 0-231 0 0,0 0-298 0 0,0 0-259 0 0,0 0-223 0 0,-2-2-156 0 0,-6-8-77 0 0,6 8-50 0 0,2 2-41 0 0,0 0-41 0 0,0 8 414 0 0,-9 384 2621 0 0,-45-24-2974 0 0,51-357-527 0 0,-2 10 385 0 0,8-27-3219 0 0,36-86-2570 0 0,-28 62 2426 0 0,-3 11-1854 0 0,0 6-4948 0 0</inkml:trace>
  <inkml:trace contextRef="#ctx0" brushRef="#br0" timeOffset="7937.51">12642 356 11674 0 0,'0'0'1698'0'0,"0"0"-352"0"0,0 0-211 0 0,0 0 53 0 0,0 0 100 0 0,0 0-13 0 0,0 0-155 0 0,0 0-282 0 0,0 0-215 0 0,0 0-124 0 0,0 0-62 0 0,0 0-30 0 0,0 0-33 0 0,-5 26-37 0 0,-16 84-35 0 0,7 101 981 0 0,15-150-1061 0 0,-14 219 203 0 0,-3-144-1268 0 0,31-137-504 0 0,24-33-1582 0 0,-24 16-775 0 0,-4 6-2600 0 0,-5 4-4712 0 0</inkml:trace>
  <inkml:trace contextRef="#ctx0" brushRef="#br0" timeOffset="8288.427">12966 948 11674 0 0,'0'0'2580'0'0,"0"0"-1023"0"0,0 0-502 0 0,0 0 54 0 0,0 0 159 0 0,0 0 5 0 0,0 0-148 0 0,0 0-275 0 0,0 0-240 0 0,0 0-146 0 0,0 0-68 0 0,0 0-64 0 0,0 0-44 0 0,0 7-20 0 0,-10 46 626 0 0,-4-21-714 0 0,12-20-3210 0 0,12-13-2462 0 0,-7 1-347 0 0,-1-3-5091 0 0</inkml:trace>
  <inkml:trace contextRef="#ctx0" brushRef="#br0" timeOffset="8701.15">13590 389 6265 0 0,'0'0'4633'0'0,"0"0"-2707"0"0,0 0-795 0 0,0 0 300 0 0,0 0 340 0 0,0 0 79 0 0,0 0-286 0 0,0 0-474 0 0,0 0-384 0 0,0 0-221 0 0,0 0-87 0 0,0 0-58 0 0,-11 3-40 0 0,-3 1-160 0 0,0 0-1 0 0,0 1 0 0 0,0 1 0 0 0,1 0 0 0 0,0 0 1 0 0,0 2-1 0 0,1 0 0 0 0,-6 4-139 0 0,-16 14 166 0 0,27-22-169 0 0,1 0 0 0 0,0 0-1 0 0,0 1 1 0 0,0 0-1 0 0,0 0 1 0 0,1 0 0 0 0,0 1-1 0 0,0-1 1 0 0,0 1-1 0 0,1 1 1 0 0,0-1-1 0 0,-3 6 4 0 0,7-8-6 0 0,1-1 1 0 0,0 0-1 0 0,0 1 0 0 0,0-1 0 0 0,0 0 0 0 0,0 0 0 0 0,1 0 0 0 0,-1 0 0 0 0,1 0 0 0 0,0 0 0 0 0,0 0 0 0 0,0-1 0 0 0,0 1 0 0 0,0-1 0 0 0,1 1 1 0 0,-1-1-1 0 0,1 0 0 0 0,0 0 0 0 0,-1 0 0 0 0,1 0 0 0 0,0-1 0 0 0,0 1 0 0 0,0-1 0 0 0,1 1 0 0 0,-1-1 0 0 0,0 0 0 0 0,0 0 0 0 0,1-1 1 0 0,-1 1-1 0 0,0-1 0 0 0,1 0 0 0 0,1 0 6 0 0,10 5 20 0 0,19 7 33 0 0,-25-11-33 0 0,0 1 0 0 0,0 0 0 0 0,0 1 0 0 0,0-1 1 0 0,-1 2-1 0 0,1-1 0 0 0,-1 1 0 0 0,0 0 1 0 0,0 1-1 0 0,0 0 0 0 0,-1 0 0 0 0,1 1 1 0 0,-1 0-1 0 0,-1 0 0 0 0,1 1 0 0 0,-1-1 1 0 0,0 2-1 0 0,0-1 0 0 0,-1 0 0 0 0,0 1 1 0 0,-1 0-1 0 0,0 0 0 0 0,0 1 0 0 0,0-1 1 0 0,-1 1-1 0 0,0 2-20 0 0,-1 0 72 0 0,-1-1 0 0 0,0 1 0 0 0,-1 0 0 0 0,0 0 0 0 0,-1-1 0 0 0,0 1 0 0 0,0 0 1 0 0,-2-1-1 0 0,1 1 0 0 0,-1-1 0 0 0,0 0 0 0 0,-1 0 0 0 0,-1 0 0 0 0,1 0 0 0 0,-1-1 0 0 0,-1 1 0 0 0,0-1 0 0 0,-5 5-72 0 0,0 0-29 0 0,-1-1-1 0 0,0 0 1 0 0,-1-1-1 0 0,0 0 0 0 0,-1-1 1 0 0,0 0-1 0 0,-1-2 1 0 0,0 1-1 0 0,-1-2 1 0 0,-6 3 29 0 0,-64 5-4763 0 0,74-18 2032 0 0,6-3-2513 0 0,0 1-5918 0 0</inkml:trace>
  <inkml:trace contextRef="#ctx0" brushRef="#br0" timeOffset="8966.118">13448 389 13019 0 0,'0'0'1463'0'0,"0"0"-487"0"0,0 0-224 0 0,0 0 94 0 0,0 0 163 0 0,0 0 6 0 0,0 0-104 0 0,0 0-126 0 0,0 0-108 0 0,0 0-65 0 0,36-5-74 0 0,110-15-109 0 0,10 15 191 0 0,-140 5-1358 0 0,60 0 906 0 0,-51 0-4163 0 0,1 0-4920 0 0,-19 0-1257 0 0</inkml:trace>
  <inkml:trace contextRef="#ctx0" brushRef="#br0" timeOffset="9420.419">14172 330 7546 0 0,'0'0'3663'0'0,"0"0"-1880"0"0,0 0-643 0 0,0 0 42 0 0,0 0 116 0 0,0 0 19 0 0,0 0-161 0 0,0 0-185 0 0,0 0-163 0 0,0 0-122 0 0,0 0-89 0 0,0 0-66 0 0,27-3-83 0 0,129-16 227 0 0,40 0 428 0 0,-189 60-767 0 0,-41 88 467 0 0,16-81-600 0 0,-69 216 343 0 0,13 54-264 0 0,57-198-425 0 0,16-109-2501 0 0,-2-18-993 0 0,-2-17-7855 0 0,5 19 2334 0 0</inkml:trace>
  <inkml:trace contextRef="#ctx0" brushRef="#br0" timeOffset="9687.019">14087 797 14779 0 0,'0'0'1282'0'0,"0"0"-449"0"0,0 0-103 0 0,0 0 114 0 0,0 0 57 0 0,0 0-19 0 0,0 0-91 0 0,0 0-104 0 0,0 0-86 0 0,31 0-98 0 0,100 0-79 0 0,198-7 680 0 0,-220-13-2548 0 0,-63 9-4033 0 0,-21 5-1361 0 0,-11 3-3764 0 0</inkml:trace>
  <inkml:trace contextRef="#ctx0" brushRef="#br0" timeOffset="11605.795">15107 28 2096 0 0,'0'0'1281'0'0,"0"0"138"0"0,0 0 241 0 0,0 0 247 0 0,0 0 87 0 0,0 0-126 0 0,0 0-170 0 0,0 0-222 0 0,0 0-213 0 0,0 0-185 0 0,0 0-186 0 0,0 0-163 0 0,0 0-108 0 0,-5-6-69 0 0,-15-16-112 0 0,19 23-400 0 0,0-1 0 0 0,0 0 0 0 0,0 0 0 0 0,0 1 0 0 0,1-1 0 0 0,-1 1 1 0 0,0-1-1 0 0,0 1 0 0 0,0-1 0 0 0,0 1 0 0 0,1 0 0 0 0,-1-1 0 0 0,0 1 0 0 0,0 0 0 0 0,1 0 0 0 0,-1-1 1 0 0,1 1-1 0 0,-1 0 0 0 0,1 0 0 0 0,-1 0 0 0 0,1 0 0 0 0,-1 0 0 0 0,1-1 0 0 0,0 1 0 0 0,0 0 1 0 0,-1 0-1 0 0,1 0 0 0 0,0 0 0 0 0,0 0 0 0 0,0 0 0 0 0,0 0 0 0 0,0 0 0 0 0,0 0 0 0 0,0 0 0 0 0,0 1-40 0 0,0-2 45 0 0,-7 61 654 0 0,2 1-1 0 0,3 0 1 0 0,3 0 0 0 0,5 39-699 0 0,2 75 533 0 0,-21 223-65 0 0,-10-16-344 0 0,12-294-63 0 0,10-86-55 0 0,-1-1 0 0 0,1 0 0 0 0,-1 0 1 0 0,0 0-1 0 0,0-1 0 0 0,0 1 0 0 0,0 0 0 0 0,0-1 0 0 0,0 1 0 0 0,0-1 1 0 0,-1 0-1 0 0,1 1 0 0 0,0-1 0 0 0,-1 0 0 0 0,1-1 0 0 0,-1 1 0 0 0,1 0 1 0 0,-1-1-1 0 0,0 1 0 0 0,1-1 0 0 0,-1 0 0 0 0,0 0 0 0 0,1 0 0 0 0,-1 0 0 0 0,1 0 1 0 0,-1-1-1 0 0,0 1 0 0 0,1-1 0 0 0,-1 0 0 0 0,1 1 0 0 0,-1-2-6 0 0,-16 1-37 0 0,-542 1-1122 0 0,-12 15 417 0 0,-615 15-520 0 0,620-4 1593 0 0,-26 29 290 0 0,413-44 101 0 0,218-71 561 0 0,-13 4-1202 0 0,-3-1-1 0 0,-3-2 1 0 0,-2 0 0 0 0,-3 0 0 0 0,2-32-81 0 0,2 1-11 0 0,6-34-12 0 0,55-222-101 0 0,46-22 88 0 0,-83 279-1 0 0,7 85-235 0 0,-4 11 265 0 0,236 8 57 0 0,584-22-28 0 0,-325-11 85 0 0,-173 17-75 0 0,-107 38-24 0 0,-101-37 13 0 0,-19-15 59 0 0,-61 8-78 0 0,367 7 197 0 0,-255 0-8972 0 0,-180 0-2794 0 0</inkml:trace>
  <inkml:trace contextRef="#ctx0" brushRef="#br0" timeOffset="14107.264">1 1582 912 0 0,'0'0'662'0'0,"0"0"-709"0"0,0 0-220 0 0,0 0 243 0 0,0 0 312 0 0,0 0 135 0 0,0 0-1 0 0,0 0-5 0 0,0 0 14 0 0,0 0 50 0 0,0 0 98 0 0,24 0 109 0 0,121 3 878 0 0,137-17 3289 0 0,208-20-1525 0 0,58 35-731 0 0,-216 6-1953 0 0,534-26 77 0 0,-169 26-156 0 0,-5 15 17 0 0,23-21-181 0 0,161 14-374 0 0,-219-12 128 0 0,-319 5-86 0 0,94-1 69 0 0,37 11-31 0 0,480-14 424 0 0,-664 5-421 0 0,-2 1 110 0 0,407-3 229 0 0,37 0-208 0 0,-676-7-220 0 0,1114 17 370 0 0,30 36 31 0 0,183-31 141 0 0,-402-10-243 0 0,-800-7-254 0 0,163 26-68 0 0,-278-19 89 0 0,-61-12-96 0 0,0 0 1 0 0,-1 0-1 0 0,1 1 0 0 0,0-1 0 0 0,0 0 1 0 0,0 0-1 0 0,0 1 0 0 0,0-1 0 0 0,-1 0 1 0 0,1 0-1 0 0,0 1 0 0 0,0-1 0 0 0,0 0 1 0 0,0 0-1 0 0,0 1 0 0 0,0-1 0 0 0,0 0 1 0 0,0 1-1 0 0,0-1 0 0 0,0 0 0 0 0,0 0 0 0 0,0 1 1 0 0,0-1-1 0 0,0 0 0 0 0,0 0 0 0 0,0 1 1 0 0,0-1-1 0 0,1 0 0 0 0,-1 0 0 0 0,0 1 1 0 0,0-1-1 0 0,0 0 0 0 0,0 0 0 0 0,0 1 1 0 0,1-1-1 0 0,-1 0 0 0 0,0 0 0 0 0,0 0 1 0 0,0 1-1 0 0,1-1 0 0 0,-1 0 0 0 0,0 0 1 0 0,0 0-1 0 0,1 0 7 0 0,-16 0-3276 0 0,6 0-3865 0 0,4 0-4558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4:5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1504 0 0,'0'0'163'0'0,"0"0"-546"0"0,0 0-136 0 0,0 0 257 0 0,0 0 476 0 0,0 0 444 0 0,0 0 145 0 0,0 0 5 0 0,0 0-67 0 0,0 0-52 0 0,0 0-21 0 0,20 1-21 0 0,65 0-10 0 0,184-29 3576 0 0,941-41 640 0 0,-451 54-2459 0 0,51 0-219 0 0,703 11 1356 0 0,-536 4-2378 0 0,-560 19-609 0 0,110 6-150 0 0,243-21-40 0 0,6 0-142 0 0,-438 14-169 0 0,198 34-6 0 0,-67-27 12 0 0,137-25 41 0 0,-346 0-2646 0 0,-253 3-31 0 0,-5 1-4630 0 0,-2-4 6040 0 0,2 1-10432 0 0</inkml:trace>
  <inkml:trace contextRef="#ctx0" brushRef="#br0" timeOffset="6788.84">2421 748 0 0 0,'0'0'260'0'0,"0"0"328"0"0,0 0 67 0 0,0 0 70 0 0,1-3 110 0 0,0-3-910 0 0,-9-36 10391 0 0,-79 9-5735 0 0,66 30-4288 0 0,-1 0 0 0 0,1 1 0 0 0,-1 1 0 0 0,1 1 0 0 0,-1 1 0 0 0,-17 4-293 0 0,-67 17 992 0 0,94-20-896 0 0,0 2-1 0 0,1-1 1 0 0,0 1 0 0 0,0 1 0 0 0,0 0-1 0 0,0 1 1 0 0,1 0 0 0 0,0 0-1 0 0,0 1 1 0 0,0 1 0 0 0,1 0-1 0 0,-4 4-95 0 0,-50 88 344 0 0,7 13 203 0 0,49-94-482 0 0,2 0 0 0 0,-1 0 0 0 0,2 0 0 0 0,1 1 0 0 0,0 0 0 0 0,2 0-1 0 0,0-1 1 0 0,1 1 0 0 0,2 19-65 0 0,0-27 29 0 0,0 0 0 0 0,1 0 0 0 0,0 0 0 0 0,1 0 0 0 0,1-1 0 0 0,-1 1 1 0 0,2-1-1 0 0,0 0 0 0 0,0-1 0 0 0,1 0 0 0 0,0 0 0 0 0,0 0 0 0 0,9 7-29 0 0,101 98 385 0 0,-32-46-194 0 0,-75-61-148 0 0,1-1 1 0 0,1 0-1 0 0,-1 0 0 0 0,1-1 1 0 0,1-1-1 0 0,-1 0 0 0 0,1 0 1 0 0,11 1-44 0 0,107 16 417 0 0,-91-22-267 0 0,-21 2-74 0 0,-1-2 0 0 0,1-1 0 0 0,-1 0 1 0 0,1-1-1 0 0,-1-1 0 0 0,1-1 0 0 0,4-2-76 0 0,-6 1 92 0 0,0-1 1 0 0,-1-1-1 0 0,1-1 0 0 0,-1 0 1 0 0,-1-1-1 0 0,0-1 1 0 0,13-10-93 0 0,44-84 460 0 0,-61 88-410 0 0,-2 0 0 0 0,0 0 0 0 0,-1-1 0 0 0,0 0 1 0 0,-2 0-1 0 0,0-1 0 0 0,-1 1 0 0 0,2-14-50 0 0,1-135 267 0 0,-41 75-139 0 0,-31-12-29 0 0,-54-19-227 0 0,110 117 66 0 0,1 0 1 0 0,-1 1-1 0 0,0 0 1 0 0,0 0-1 0 0,0 1 1 0 0,-1 0-1 0 0,1 1 1 0 0,-1-1 0 0 0,1 2-1 0 0,-1-1 1 0 0,0 1-1 0 0,0 1 1 0 0,0-1-1 0 0,-3 2 62 0 0,-29-3-1028 0 0,19 1-2068 0 0,1 0-5193 0 0,17 1-929 0 0</inkml:trace>
  <inkml:trace contextRef="#ctx0" brushRef="#br0" timeOffset="11298.62">1757 1083 0 0 0,'-11'-13'0'0'0,"9"9"7"0"0,2 3 102 0 0,0 1 344 0 0,0 0 252 0 0,0 0 231 0 0,0 0 181 0 0,0 0 57 0 0,0 0-27 0 0,0 0-91 0 0,0 0-97 0 0,0 0-64 0 0,0 0-30 0 0,0 0-22 0 0,0 0-37 0 0,0 0-34 0 0,0 0-75 0 0,0 0-83 0 0,0 0-95 0 0,0 0-101 0 0,0 0-86 0 0,0 0-64 0 0,13 361 3220 0 0,6-34-2236 0 0,-3 48-266 0 0,15-68-424 0 0,-29 27 24 0 0,7-198-315 0 0,-7 447 1094 0 0,-20-410-825 0 0,3-59-334 0 0,9 107 95 0 0,6 89 394 0 0,-3-237-615 0 0,3-22 33 0 0,0-51-98 0 0,0 1 14 0 0,0 1-1 0 0,0-1-20 0 0,0-1-21 0 0,0 0-4 0 0,0 0 14 0 0,0 0-13 0 0,0 0 8 0 0,0 0 11 0 0,0 0-6 0 0,0 0 8 0 0,0 0-2 0 0,0 0-15 0 0,0 0 20 0 0,0 0-1 0 0,0 0-9 0 0,0 0 13 0 0,15 48 212 0 0,-11-34-95 0 0,-1 26 1519 0 0,-3-39-1625 0 0,0-1-40 0 0,0 0 12 0 0,0 0-2 0 0,0 0 34 0 0,0 0-6 0 0,0 0-8 0 0,0 0-16 0 0,0 0-4 0 0,0 0 2 0 0,0 0 13 0 0,0 0 4 0 0,0 0-15 0 0,0 0-12 0 0,0 0-26 0 0,0 0 12 0 0,-7-13-2559 0 0,5 8-2473 0 0,2 5-4587 0 0</inkml:trace>
  <inkml:trace contextRef="#ctx0" brushRef="#br0" timeOffset="64819.378">2929 1083 0 0 0,'-78'-7'0'0'0,"59"10"0"0"0,-4 1 0 0 0,-6-4 0 0 0,16-28 2074 0 0,13 27-1481 0 0,0 1-30 0 0,0 0-55 0 0,0 0-42 0 0,0 0-32 0 0,0 0-15 0 0,0 0-8 0 0,0 0-18 0 0,0 0 10 0 0,0 0 5 0 0,0 0 35 0 0,0 0 50 0 0,0 0 45 0 0,0 0 42 0 0,0 0 31 0 0,0 0 31 0 0,0 0 16 0 0,0 0 13 0 0,0 0 0 0 0,0 0-38 0 0,0 0-45 0 0,0 0-62 0 0,0 0-73 0 0,0 0-56 0 0,1 22 3028 0 0,-2-18-3207 0 0,1 64 4282 0 0,-2 35-3104 0 0,-1 68-1869 0 0,21-9 491 0 0,-18 368 15 0 0,17-372 3 0 0,-24 75 120 0 0,-13-20 51 0 0,-16 71 254 0 0,33-22-13 0 0,3-116-252 0 0,14-57 20 0 0,-6-8-17 0 0,-3-52-29 0 0,-5-29-200 0 0,0 0 36 0 0,0 0 15 0 0,0 0 11 0 0,0 0-32 0 0,0 0 11 0 0,0 0 3 0 0,0 0-3 0 0,0 0 9 0 0,0 0 9 0 0,0 0-37 0 0,0 0 27 0 0,0 0-4 0 0,0 0-7 0 0,0 0 34 0 0,0 0-19 0 0,0 0 9 0 0,0 0-8 0 0,0 0-13 0 0,0 0 2 0 0,0 0 8 0 0,0 0-43 0 0,0 27 28 0 0,0 85 209 0 0,-9-64 9 0 0,9-47-219 0 0,0-4-198 0 0,7-38-7666 0 0,-5 33-579 0 0</inkml:trace>
  <inkml:trace contextRef="#ctx0" brushRef="#br0" timeOffset="66692.119">3246 3524 0 0 0,'0'0'767'0'0,"0"0"457"0"0,0 0 30 0 0,0 0-105 0 0,0 0-40 0 0,0 0 23 0 0,0 0 59 0 0,0 0 77 0 0,0 0 18 0 0,0 0-81 0 0,-2-19 4587 0 0,-31-6-2231 0 0,19 22-3381 0 0,0 0-1 0 0,1 2 1 0 0,-1 0 0 0 0,0 0-1 0 0,0 1 1 0 0,0 1 0 0 0,0 0 0 0 0,0 1-1 0 0,1 1 1 0 0,-1 0 0 0 0,1 1 0 0 0,-1 0-1 0 0,-2 2-179 0 0,-88 58 947 0 0,57-29-413 0 0,-65 61 390 0 0,104-86-863 0 0,1 0 0 0 0,0 0 0 0 0,0 1 0 0 0,1 0 0 0 0,1 0 0 0 0,-1 0 0 0 0,2 1 0 0 0,0 0 0 0 0,-3 10-61 0 0,2-6 51 0 0,-1 127 274 0 0,9-127-298 0 0,1-1 0 0 0,0 1-1 0 0,1-1 1 0 0,0 0 0 0 0,2-1 0 0 0,-1 1-1 0 0,2-1 1 0 0,0-1 0 0 0,9 13-27 0 0,-1-1 17 0 0,48 68 131 0 0,-59-86-143 0 0,0-1 1 0 0,1 0-1 0 0,0 0 1 0 0,0 0-1 0 0,0-1 1 0 0,1 1-1 0 0,-1-2 1 0 0,1 1-1 0 0,0-1 1 0 0,1 0-1 0 0,-1 0 1 0 0,1-1-1 0 0,0 0 1 0 0,0-1-1 0 0,0 1 1 0 0,0-2-1 0 0,7 2-5 0 0,60 11 43 0 0,37-29 236 0 0,-47-2-161 0 0,58-50 224 0 0,12-50 30 0 0,-76 12 22 0 0,-49 81-319 0 0,-1 6-7 0 0,-1-1 0 0 0,-1 1 0 0 0,-1-1 0 0 0,0 0 0 0 0,-2-1-1 0 0,0 1 1 0 0,-1-1 0 0 0,-1 0 0 0 0,-1 1 0 0 0,-1-16-68 0 0,-3 22 24 0 0,-2 0 0 0 0,1-1 1 0 0,-2 1-1 0 0,0 1 0 0 0,0-1 0 0 0,-1 1 1 0 0,-1 0-1 0 0,0 1 0 0 0,0 0 0 0 0,-1 0 0 0 0,0 1 1 0 0,-12-10-25 0 0,-55-39 30 0 0,-87-30-139 0 0,64 78-1094 0 0,58 37-2260 0 0,22-1-6437 0 0,17-20-1294 0 0</inkml:trace>
  <inkml:trace contextRef="#ctx0" brushRef="#br0" timeOffset="67574.824">2751 3396 0 0 0,'0'0'361'0'0,"0"0"424"0"0,0 0 113 0 0,0 0 29 0 0,0 0 44 0 0,0 0-9 0 0,0 0-59 0 0,0 0-90 0 0,0 0-47 0 0,0 0-48 0 0,0 0-35 0 0,0 0 28 0 0,0 0 9 0 0,1 19 8060 0 0,-1-13-8777 0 0,1 90 1983 0 0,-30 172-610 0 0,21-28 11 0 0,3-228-1770 0 0,8-24-8538 0 0,-1 8-1892 0 0</inkml:trace>
  <inkml:trace contextRef="#ctx0" brushRef="#br0" timeOffset="73047.738">3020 3889 0 0 0,'0'0'336'0'0,"0"0"484"0"0,0 0 126 0 0,0 0-45 0 0,0 0-35 0 0,0 0-25 0 0,0 0 0 0 0,0 0 59 0 0,-2-3 63 0 0,-5-12 2024 0 0,-1 16 3350 0 0,-2 18-6817 0 0,9-17 955 0 0,-3 24-159 0 0,0 1 0 0 0,2-1 0 0 0,1 1 0 0 0,2 0-1 0 0,0 0 1 0 0,3 10-316 0 0,1 60 443 0 0,-1 253 314 0 0,-10-166-681 0 0,0-129-1015 0 0,27-114-1225 0 0,-10 23-6110 0 0,-7 24-253 0 0</inkml:trace>
  <inkml:trace contextRef="#ctx0" brushRef="#br0" timeOffset="73937.205">3171 3944 0 0 0,'0'0'931'0'0,"0"0"-58"0"0,0 0 120 0 0,0 0 144 0 0,0 0 46 0 0,0 0-41 0 0,0 0-161 0 0,0 0-178 0 0,0 0-101 0 0,0 0-60 0 0,0 0-42 0 0,0 0-38 0 0,0 0-43 0 0,-3-2-69 0 0,2 1-369 0 0,0 1-1 0 0,0-1 1 0 0,0 0-1 0 0,0 0 1 0 0,0 1-1 0 0,0-1 0 0 0,0 0 1 0 0,0 1-1 0 0,0-1 1 0 0,0 1-1 0 0,0-1 1 0 0,0 1-1 0 0,-1 0 0 0 0,1 0 1 0 0,0-1-1 0 0,0 1 1 0 0,0 0-1 0 0,-1 0 0 0 0,1 0 1 0 0,0 0-1 0 0,0 0 1 0 0,0 0-1 0 0,-1 1 1 0 0,1-1-1 0 0,0 0 0 0 0,0 1 1 0 0,0-1-1 0 0,0 0 1 0 0,0 1-1 0 0,-1 0 0 0 0,1-1 1 0 0,0 1-1 0 0,0 0 1 0 0,0-1-1 0 0,0 1 1 0 0,1 0-1 0 0,-1 0 0 0 0,0 0 1 0 0,0 0-1 0 0,0 0 1 0 0,1 0-1 0 0,-1 0 1 0 0,0 0-81 0 0,-15 50 672 0 0,15-26-461 0 0,0-21-175 0 0,0 0 0 0 0,0 0 1 0 0,1 0-1 0 0,0 0 0 0 0,0 0 1 0 0,0 0-1 0 0,0 0 0 0 0,0 0 0 0 0,1 0 1 0 0,0 0-1 0 0,0 0 0 0 0,0 0 0 0 0,0-1 1 0 0,1 1-1 0 0,-1 0 0 0 0,1-1 1 0 0,0 1-1 0 0,1 1-36 0 0,-1-3 96 0 0,0 0-1 0 0,0-1 1 0 0,0 1 0 0 0,0-1-1 0 0,0 1 1 0 0,0-1 0 0 0,1 1-1 0 0,-1-1 1 0 0,1 0 0 0 0,-1 0 0 0 0,0 0-1 0 0,1-1 1 0 0,0 1 0 0 0,-1-1-1 0 0,1 1 1 0 0,-1-1 0 0 0,1 0-1 0 0,0 0 1 0 0,-1 0 0 0 0,1 0 0 0 0,-1 0-1 0 0,1-1 1 0 0,0 1 0 0 0,-1-1-1 0 0,1 1 1 0 0,-1-1 0 0 0,1 0-1 0 0,-1 0 1 0 0,2-2-96 0 0,1 0 98 0 0,-1 0-1 0 0,0-1 1 0 0,0 1-1 0 0,0-1 1 0 0,0 0-1 0 0,-1 0 1 0 0,1-1-1 0 0,-1 1 1 0 0,0-1-1 0 0,-1 0 1 0 0,1 1 0 0 0,-1-1-1 0 0,0 0 1 0 0,0-1-1 0 0,0 1 1 0 0,-1 0-1 0 0,0 0 1 0 0,0-1-1 0 0,0 1 1 0 0,-1-1-1 0 0,0 1 1 0 0,0-5-98 0 0,0 8-48 0 0,0-1 0 0 0,0 0-1 0 0,0 0 1 0 0,-1 1 0 0 0,1-1 0 0 0,-1 0 0 0 0,0 1 0 0 0,1-1-1 0 0,-1 1 1 0 0,0-1 0 0 0,-1 1 0 0 0,1-1 0 0 0,0 1 0 0 0,-1-1-1 0 0,1 1 1 0 0,-1 0 0 0 0,0 0 0 0 0,0 0 0 0 0,0 0 0 0 0,0 0-1 0 0,0 0 1 0 0,0 1 0 0 0,0-1 0 0 0,-1 1 0 0 0,1-1 0 0 0,0 1 0 0 0,-1 0-1 0 0,1 0 1 0 0,-1 0 0 0 0,0 0 0 0 0,1 1 0 0 0,-1-1 0 0 0,-1 0 48 0 0,-28 1-3711 0 0,0 11-3344 0 0,22-7-2024 0 0</inkml:trace>
  <inkml:trace contextRef="#ctx0" brushRef="#br0" timeOffset="75878.985">2994 3929 0 0 0,'0'0'1342'0'0,"0"0"-175"0"0,0 0-194 0 0,0 0-102 0 0,0 0-43 0 0,0 0 6 0 0,0 0-18 0 0,0 0-57 0 0,0 0-69 0 0,0 0-57 0 0,0 0-45 0 0,0-1 8563 0 0,0-1-9863 0 0,1-3 755 0 0,0-1 0 0 0,0 0 0 0 0,1 1 1 0 0,0 0-1 0 0,0-1 0 0 0,1 1 0 0 0,-1 0 0 0 0,1 0 0 0 0,0 0 1 0 0,0 0-1 0 0,1 1 0 0 0,-1-1 0 0 0,1 1 0 0 0,0 0 1 0 0,1 0-1 0 0,-1 0 0 0 0,0 0 0 0 0,1 1 0 0 0,0 0 1 0 0,0 0-1 0 0,2-1-43 0 0,82-28 325 0 0,-11 28 21 0 0,-50 29 83 0 0,5 17-116 0 0,-3-3-202 0 0,-2 39 294 0 0,-23-59-266 0 0,-1 1-1 0 0,0-1 0 0 0,-1 1 1 0 0,-1 0-1 0 0,-1 1 1 0 0,-1-1-1 0 0,-2 14-138 0 0,1 10 112 0 0,-10 129 414 0 0,-4-51-292 0 0,6 32-121 0 0,6-117 9 0 0,-10-8 144 0 0,1 22-20 0 0,9-21-133 0 0,10-44-3595 0 0,-2-1-4409 0 0,-2 7-3149 0 0</inkml:trace>
  <inkml:trace contextRef="#ctx0" brushRef="#br0" timeOffset="78124.214">1280 4890 0 0 0,'0'0'811'0'0,"0"0"56"0"0,0 0-67 0 0,0 0-73 0 0,0 0-67 0 0,0 0-47 0 0,6 1-7 0 0,150-5 7588 0 0,224-18-3922 0 0,-63 8-2330 0 0,211-2 145 0 0,-209 23-1355 0 0,-155 0-171 0 0,0-7 0 0 0,30-10-561 0 0,-56 7 208 0 0,97 2 11 0 0,-88 1-46 0 0,-99 0-4502 0 0,-51 1-424 0 0,-1 2-6325 0 0</inkml:trace>
  <inkml:trace contextRef="#ctx0" brushRef="#br0" timeOffset="85080.241">1819 4441 0 0 0,'0'0'76'0'0,"0"0"113"0"0,-2 0 41 0 0,1-1-1559 0 0,-2 1 1353 0 0,-11-2 9300 0 0,5 2-8128 0 0,9 0-1157 0 0,0 0-23 0 0,0-5-534 0 0,0 2 6601 0 0,0 3-5967 0 0,0 0-8 0 0,0 0 31 0 0,0 0 43 0 0,0 25 2903 0 0,9 131-1461 0 0,-3-61-1276 0 0,-1-58-31 0 0,-5-37-283 0 0,6 29 317 0 0,-4 60 956 0 0,-1-57-739 0 0,-1-31-557 0 0,0-1 9 0 0,0 0 0 0 0,0 0 12 0 0,0 0 6 0 0,0 0-16 0 0,2 26 435 0 0,7-31-1345 0 0,-1-12-4220 0 0,-6 14 2097 0 0,1-2-8106 0 0</inkml:trace>
  <inkml:trace contextRef="#ctx0" brushRef="#br0" timeOffset="87442.965">2666 5170 2705 0 0,'0'0'1002'0'0,"0"0"-91"0"0,0 0-4 0 0,0 0 219 0 0,0 0 247 0 0,0 0 49 0 0,0 0-147 0 0,0 0-237 0 0,0 0-245 0 0,0 0-160 0 0,0 0-63 0 0,-4 6-6 0 0,-46 121 2911 0 0,-138 394-1992 0 0,154-439-1448 0 0,36-137 1803 0 0,15-31-1767 0 0,3 1 1 0 0,3 1-1 0 0,13-23-71 0 0,-30 91 1 0 0,12-31 54 0 0,2 1 1 0 0,2 0-1 0 0,3 2 1 0 0,1 1-1 0 0,2 1 1 0 0,11-11-56 0 0,-32 44 12 0 0,0 0-1 0 0,1 1 1 0 0,0 0 0 0 0,1 1 0 0 0,0 0-1 0 0,0 0 1 0 0,0 1 0 0 0,1 0-1 0 0,8-4-11 0 0,-17 11 17 0 0,0 0 0 0 0,1 0 1 0 0,-1 0-1 0 0,0 0 0 0 0,0 1 0 0 0,1-1 0 0 0,-1 0 0 0 0,0 1 0 0 0,0-1 0 0 0,0 0 0 0 0,-1 1 0 0 0,1-1 0 0 0,0 1 0 0 0,-1 0 0 0 0,1-1 0 0 0,0 1 1 0 0,-1-1-1 0 0,0 1 0 0 0,1 0 0 0 0,-1 0 0 0 0,0-1 0 0 0,0 1 0 0 0,0 0 0 0 0,0-1 0 0 0,0 1 0 0 0,-1 0 0 0 0,1-1 0 0 0,0 1 0 0 0,-1 0 0 0 0,1-1 0 0 0,-2 2-17 0 0,2 3 83 0 0,9 248 1128 0 0,45 74-490 0 0,-30-100-351 0 0,-24-258-840 0 0,-18-50-6473 0 0,16 66 1430 0 0,0 5-5270 0 0</inkml:trace>
  <inkml:trace contextRef="#ctx0" brushRef="#br0" timeOffset="87754.192">2453 5560 8690 0 0,'0'0'1699'0'0,"0"0"-328"0"0,0 0-118 0 0,0 0 124 0 0,0 0 2 0 0,0 0-239 0 0,0 0-383 0 0,0 0-324 0 0,0 0-139 0 0,0 0 82 0 0,0 0 130 0 0,0 0 117 0 0,0 0 37 0 0,12 2-28 0 0,93 4 963 0 0,157-25-967 0 0,-213 14-1825 0 0,-28 2-2035 0 0,-9 1-1181 0 0,2 1-6925 0 0</inkml:trace>
  <inkml:trace contextRef="#ctx0" brushRef="#br0" timeOffset="91215.114">1330 4912 0 0 0,'0'0'615'0'0,"0"0"481"0"0,0 0 8 0 0,0 0-116 0 0,0 0-105 0 0,0 0-13 0 0,0 0 98 0 0,0 0 148 0 0,0 0 127 0 0,-5-3 56 0 0,-13-9-35 0 0,13 9-142 0 0,5 3-159 0 0,0 0-135 0 0,0 0-88 0 0,0 0-84 0 0,0 0-56 0 0,0 0-50 0 0,0 0-61 0 0,0 0-59 0 0,0 0-61 0 0,0 0-34 0 0,0 0-55 0 0,0 0-33 0 0,0 0-42 0 0,0 0-68 0 0,11 199 2409 0 0,20 103-1640 0 0,15 11-530 0 0,-11-111-220 0 0,-29-39 417 0 0,-23-53-92 0 0,5-33-125 0 0,12-25-306 0 0,-4-19 1351 0 0,4-33-1431 0 0,1 0-11 0 0,166-8 204 0 0,261 12-145 0 0,-123 19-26 0 0,-4-17 43 0 0,34-13 84 0 0,-6 0-129 0 0,30 7 26 0 0,-146-11-65 0 0,-122-1-16 0 0,43 9 107 0 0,-111-4 1267 0 0,-23 7-1237 0 0,0 0-34 0 0,0-30-552 0 0,58 34 531 0 0,-57-4 0 0 0,19-122 599 0 0,15 7-538 0 0,-49-160 171 0 0,13 3-2 0 0,-19 128-133 0 0,4 38-48 0 0,-16-16 36 0 0,22 66-32 0 0,3-42-61 0 0,7 97-13 0 0,0 1 0 0 0,0-30 12 0 0,0-20-37 0 0,0 49 57 0 0,-1-7 133 0 0,1 6-3874 0 0,0 1-4316 0 0,0 1-1493 0 0</inkml:trace>
  <inkml:trace contextRef="#ctx0" brushRef="#br0" timeOffset="94067.459">2246 1006 0 0 0,'0'0'513'0'0,"0"0"601"0"0,0 0 376 0 0,0 0 179 0 0,2-3-60 0 0,-2 3-1282 0 0,7-12 584 0 0,-7 6 2474 0 0,-11 6 274 0 0,-11 11-3227 0 0,17-7-392 0 0,-1 1 0 0 0,1 0 0 0 0,1 1 0 0 0,-1-1 0 0 0,1 1 1 0 0,0 0-1 0 0,0 0 0 0 0,1 0 0 0 0,0 1 0 0 0,0-1 0 0 0,0 1 1 0 0,1-1-1 0 0,0 1 0 0 0,0 0 0 0 0,1 0 0 0 0,0 0 0 0 0,0 0 0 0 0,0 0 1 0 0,1 0-1 0 0,0 1 0 0 0,1-1 0 0 0,0 0 0 0 0,0 0 0 0 0,0 0 1 0 0,1 0-1 0 0,2 5-40 0 0,-1-7 115 0 0,1 0 0 0 0,-1-1 0 0 0,1 0 0 0 0,0 0 0 0 0,1 0 0 0 0,-1 0 0 0 0,1 0 0 0 0,0-1 0 0 0,0 0 1 0 0,0 0-1 0 0,0-1 0 0 0,0 1 0 0 0,1-1 0 0 0,-1 0 0 0 0,1 0 0 0 0,-1-1 0 0 0,1 0 0 0 0,0 0 0 0 0,-1 0 0 0 0,1-1 0 0 0,0 0 0 0 0,0 0 0 0 0,0 0 1 0 0,-1 0-1 0 0,1-1 0 0 0,0 0 0 0 0,0-1 0 0 0,-1 1 0 0 0,1-1 0 0 0,-1 0 0 0 0,0 0 0 0 0,1-1 0 0 0,-1 0 0 0 0,0 0 0 0 0,3-2-115 0 0,0-1 141 0 0,0-1 0 0 0,-1 0-1 0 0,1-1 1 0 0,-2 1 0 0 0,1-1-1 0 0,-1-1 1 0 0,0 1-1 0 0,-1-1 1 0 0,0 0 0 0 0,0 0-1 0 0,-1-1 1 0 0,0 1 0 0 0,0-1-1 0 0,-1 0 1 0 0,-1 0 0 0 0,0 0-1 0 0,0 0 1 0 0,-1 0-1 0 0,0-1 1 0 0,-1 1 0 0 0,0 0-1 0 0,-1-6-140 0 0,0 12-17 0 0,0-1-1 0 0,0 1 1 0 0,-1-1-1 0 0,0 1 1 0 0,1 0-1 0 0,-1 0 1 0 0,-1 0-1 0 0,1 0 1 0 0,-1 0-1 0 0,1 0 1 0 0,-1 1-1 0 0,0-1 1 0 0,0 1-1 0 0,-1 0 1 0 0,1 0-1 0 0,-1 0 1 0 0,1 0-1 0 0,-1 1 0 0 0,0-1 1 0 0,0 1-1 0 0,0 0 1 0 0,0 0-1 0 0,-1 1 1 0 0,1-1-1 0 0,0 1 1 0 0,-4-1 17 0 0,-60-9-2362 0 0,8 15-4974 0 0,44 0-3432 0 0</inkml:trace>
  <inkml:trace contextRef="#ctx0" brushRef="#br0" timeOffset="96550.781">1878 100 0 0 0,'0'0'548'0'0,"0"0"211"0"0,0 0 61 0 0,0 0 0 0 0,0 0 18 0 0,0 0 51 0 0,0 0 92 0 0,0 0 72 0 0,0 0 21 0 0,0 0-23 0 0,0 0-55 0 0,0 0-69 0 0,0 0-47 0 0,0 0-47 0 0,0 0-59 0 0,0 0-26 0 0,0 0-59 0 0,0 0-66 0 0,0 0-69 0 0,0 0-68 0 0,0 0-67 0 0,0 0-53 0 0,0 0-40 0 0,0 0-60 0 0,0 0-34 0 0,0 0-27 0 0,0 0-34 0 0,0 16 850 0 0,-14 105-52 0 0,7 199-403 0 0,22-169-488 0 0,-13-116-61 0 0,2 0-1 0 0,1-1 1 0 0,2 0 0 0 0,2 0 0 0 0,5 15-17 0 0,39 150 49 0 0,-32-108-35 0 0,-5 5 200 0 0,-16-96-204 0 0,11 8-2 0 0,4 3 266 0 0,151-11 957 0 0,6-22-803 0 0,-69 18-352 0 0,-102 4-69 0 0,8 0 125 0 0,21-26 128 0 0,11 8-181 0 0,-24 14-37 0 0,-16 4-18 0 0,-1 0 7 0 0,0 0 4 0 0,0 0 14 0 0,0 0 22 0 0,0-37 1169 0 0,0-30-1158 0 0,-11-186 113 0 0,-6 143-121 0 0,-1-67-29 0 0,1-175 65 0 0,17 328-89 0 0,-2-89-126 0 0,2 112 92 0 0,0 1 15 0 0,0 0-12 0 0,0 0-14 0 0,0 0 10 0 0,0 0-8 0 0,0 0 8 0 0,0 0 26 0 0,0 0-31 0 0,0 0-1 0 0,0 0-4 0 0,0 0-8 0 0,0 0-8 0 0,0 0-7 0 0,0 0-11 0 0,0 0-38 0 0,0 0 6 0 0,0 0-12 0 0,0 0-21 0 0,0 0-32 0 0,0 0-47 0 0,0 0-68 0 0,0 0-97 0 0,-4 0-5472 0 0,3 0 27 0 0,1 0-5495 0 0</inkml:trace>
  <inkml:trace contextRef="#ctx0" brushRef="#br0" timeOffset="97737.729">2195 12 0 0 0,'0'0'296'0'0,"0"0"491"0"0,0 0-128 0 0,0 0-274 0 0,0 0-127 0 0,0 0-52 0 0,0 0-19 0 0,0 0-22 0 0,0 0 26 0 0,0 0 37 0 0,-26 26 51 0 0,-79 80 46 0 0,-31 41 2049 0 0,135-145-2310 0 0,-20 48 1096 0 0,77-50 1516 0 0,96-103-652 0 0,140-83-2091 0 0,-271 177-253 0 0,-25 20 80 0 0,-375 324-6507 0 0,163-143 6445 0 0,193-156-451 0 0,67-40 161 0 0,149-129 2321 0 0,-105 65-928 0 0,126-68 1502 0 0,-166 120-2681 0 0,-53 35 2006 0 0,-21 13-1300 0 0,-1 0 1 0 0,-1-2-1 0 0,-2-1 1 0 0,0-1-1 0 0,-20 12-328 0 0,1 1 109 0 0,-113 106 132 0 0,136-103-1107 0 0,50-45-232 0 0,73-65 1870 0 0,-15 3-537 0 0,-59 44-174 0 0,0 0 0 0 0,1 2-1 0 0,1 1 1 0 0,0 1 0 0 0,2 1 0 0 0,6-2-61 0 0,-34 17-6 0 0,1-1 1 0 0,0 1-1 0 0,0-1 0 0 0,0 1 0 0 0,0-1 0 0 0,0 1 1 0 0,-1-1-1 0 0,1 1 0 0 0,0-1 0 0 0,0 1 0 0 0,0-1 1 0 0,1 1-1 0 0,-1-1 0 0 0,0 1 0 0 0,0-1 0 0 0,0 1 1 0 0,0-1-1 0 0,0 1 0 0 0,1-1 0 0 0,-1 1 0 0 0,0-1 1 0 0,0 1-1 0 0,1-1 0 0 0,-1 1 0 0 0,0-1 0 0 0,1 1 1 0 0,-1-1-1 0 0,0 0 0 0 0,1 1 0 0 0,-1-1 0 0 0,1 0 0 0 0,-1 1 1 0 0,1-1-1 0 0,-1 0 0 0 0,1 0 0 0 0,-1 1 0 0 0,1-1 1 0 0,-1 0-1 0 0,1 0 0 0 0,-1 0 0 0 0,1 0 0 0 0,-1 0 1 0 0,1 0-1 0 0,-1 0 0 0 0,1 0 0 0 0,-1 0 0 0 0,1 0 1 0 0,-1 0-1 0 0,1 0 0 0 0,-1 0 0 0 0,1 0 0 0 0,-1 0 1 0 0,1 0-1 0 0,-1 0 0 0 0,1-1 0 0 0,-1 1 0 0 0,1 0 1 0 0,-1 0-1 0 0,1-1 0 0 0,-1 1 0 0 0,1 0 0 0 0,-1-1 0 0 0,0 1 1 0 0,1-1-1 0 0,-1 1 0 0 0,0 0 0 0 0,1-1 0 0 0,-1 0 6 0 0,-21 38 453 0 0,-196 183-685 0 0,126-110 168 0 0,79-80-823 0 0,40-38-404 0 0,181-149 868 0 0,-116 83 502 0 0,-183 173-282 0 0,-157 169-2979 0 0,237-257 3015 0 0,-25 48-1476 0 0,38-55-469 0 0,2-3 1453 0 0</inkml:trace>
  <inkml:trace contextRef="#ctx0" brushRef="#br0" timeOffset="98586.938">1965 1231 0 0 0,'0'0'573'0'0,"6"11"304"0"0,19 32 11 0 0,-25-42-858 0 0,1 0 1 0 0,0-1-1 0 0,-1 1 1 0 0,1-1-1 0 0,0 1 1 0 0,-1-1-1 0 0,1 1 1 0 0,0-1-1 0 0,0 0 0 0 0,-1 1 1 0 0,1-1-1 0 0,0 0 1 0 0,0 1-1 0 0,0-1 1 0 0,0 0-1 0 0,-1 0 1 0 0,1 0-1 0 0,0 0 1 0 0,0 0-1 0 0,0 0 1 0 0,0 0-1 0 0,0 0 0 0 0,-1 0 1 0 0,1 0-1 0 0,0-1 1 0 0,0 1-1 0 0,0 0 1 0 0,0 0-1 0 0,-1-1 1 0 0,1 1-1 0 0,0-1 1 0 0,0 1-1 0 0,-1 0 1 0 0,1-1-1 0 0,0 0 1 0 0,-1 1-1 0 0,1-1 0 0 0,0 1 1 0 0,-1-1-1 0 0,1 0 1 0 0,-1 1-1 0 0,1-2-30 0 0,4-1 125 0 0,26-17 231 0 0,-23 14-411 0 0,-1 0 0 0 0,1 1 1 0 0,0 1-1 0 0,0-1 0 0 0,1 1 1 0 0,0 1-1 0 0,-1-1 1 0 0,1 1-1 0 0,0 1 0 0 0,0 0 1 0 0,6-1 54 0 0,23 35-809 0 0,-10-1 522 0 0,-15-25 234 0 0,-11-5 81 0 0,0 1 0 0 0,1-1 0 0 0,-1 0 0 0 0,0 1-1 0 0,1-1 1 0 0,-1-1 0 0 0,1 1 0 0 0,-1 0-1 0 0,1 0 1 0 0,0-1 0 0 0,-1 0 0 0 0,1 1 0 0 0,0-1-1 0 0,-1 0 1 0 0,1 0 0 0 0,0-1 0 0 0,-1 1 0 0 0,1-1-1 0 0,-1 1 1 0 0,1-1 0 0 0,0 0 0 0 0,-1 0 0 0 0,1 0-1 0 0,1-1-27 0 0,100-74 1415 0 0,-92 65-421 0 0,-18 17 1982 0 0,-27 13-80 0 0,31-52-2654 0 0,2 18-388 0 0,0 0-1 0 0,1 0 0 0 0,0 0 0 0 0,2 0 0 0 0,0 1 0 0 0,0-1 0 0 0,1 0 1 0 0,6-13 146 0 0,-6 20-289 0 0,0 0 0 0 0,-1-1 0 0 0,0 0 1 0 0,0 0-1 0 0,-1 0 0 0 0,0 0 0 0 0,-1 0 1 0 0,0 0-1 0 0,0 0 0 0 0,-1-1 1 0 0,0 1-1 0 0,-2-8 289 0 0,1 14 27 0 0,-1 1 1 0 0,0 0-1 0 0,0-1 0 0 0,0 1 1 0 0,0 0-1 0 0,0 0 1 0 0,0 0-1 0 0,-1 1 1 0 0,1-1-1 0 0,0 0 0 0 0,-1 1 1 0 0,0 0-1 0 0,1-1 1 0 0,-1 1-1 0 0,0 0 0 0 0,0 0 1 0 0,1 1-1 0 0,-1-1 1 0 0,0 1-1 0 0,0-1 0 0 0,0 1 1 0 0,0 0-1 0 0,0 0 1 0 0,0 0-1 0 0,0 0 1 0 0,0 1-1 0 0,0-1-27 0 0,11-30 135 0 0,2 18-169 0 0,-2 0 1 0 0,1 0 0 0 0,-2-1 0 0 0,0 0-1 0 0,0 0 1 0 0,-1-1 0 0 0,-1 0 0 0 0,0 0-1 0 0,-1-1 1 0 0,-1 1 0 0 0,0-1 0 0 0,-1 0-1 0 0,-1 1 1 0 0,0-1 0 0 0,-1-15 33 0 0,-26-28-4893 0 0,21 50 2511 0 0</inkml:trace>
  <inkml:trace contextRef="#ctx0" brushRef="#br0" timeOffset="103644.775">3592 3771 0 0 0,'0'10'0'0'0,"0"-5"0"0"0,0-1 0 0 0,0-1 19 0 0,0-3 110 0 0,0 0 166 0 0,0 0 48 0 0,0 0 7 0 0,0 0 5 0 0,-5 23 1220 0 0,-2-18 552 0 0,5-15 10781 0 0,3 0-9885 0 0,-1-1-5263 0 0,5-128 4123 0 0,3 45-1036 0 0,-4-337 1473 0 0,11 303-1754 0 0,-2-30-121 0 0,-3-122 420 0 0,-9 106-445 0 0,-11 86-232 0 0,3-15 73 0 0,3-170 88 0 0,-5-17-195 0 0,0 235-68 0 0,-24-104 35 0 0,24 86-37 0 0,3-5-48 0 0,4 24-16 0 0,2 53-11 0 0,0 1-13 0 0,0 0-7 0 0,0 0-5 0 0,0 0 15 0 0,0 0-6 0 0,0 0 13 0 0,0 0-16 0 0,0 0-2 0 0,0 0-8 0 0,-5 7-6828 0 0,5-6 767 0 0,1-1-5572 0 0</inkml:trace>
  <inkml:trace contextRef="#ctx0" brushRef="#br0" timeOffset="122270.135">4351 807 0 0 0,'-23'-19'0'0'0,"18"13"3"0"0,5 0 488 0 0,-4-9 12319 0 0,-5 13-10681 0 0,-65-5 2246 0 0,-40-14-2240 0 0,99 19-1978 0 0,0 0 0 0 0,0 1 0 0 0,1 1 0 0 0,-1 1 0 0 0,0 0-1 0 0,0 1 1 0 0,1 0 0 0 0,-1 2 0 0 0,1-1 0 0 0,-7 4-157 0 0,-5 0 257 0 0,18-5-207 0 0,-1 1 0 0 0,1 0 0 0 0,0 1 0 0 0,0 0 0 0 0,0 0 0 0 0,1 1 0 0 0,-1 0 0 0 0,1 0 0 0 0,0 1 0 0 0,0 0 0 0 0,1 0 0 0 0,-2 2-50 0 0,-69 66 204 0 0,64-63-88 0 0,-37 60 315 0 0,12 32-103 0 0,35-89-268 0 0,1 0 0 0 0,1 0 0 0 0,0 1 0 0 0,1-1 0 0 0,1 0 0 0 0,0 0 0 0 0,1 1 0 0 0,0-1 0 0 0,1 0 0 0 0,1-1 0 0 0,1 4-60 0 0,12 60 376 0 0,8-6 4 0 0,6-30-161 0 0,115 66 303 0 0,-118-95-478 0 0,112 38 368 0 0,-30-36-148 0 0,52-13 80 0 0,-2-24-77 0 0,-94 0-54 0 0,-34-6 27 0 0,13-33 51 0 0,-34 51-267 0 0,0-1-1 0 0,0 0 1 0 0,-1-1 0 0 0,-1 0 0 0 0,0 0 0 0 0,-1-1 0 0 0,-1 0 0 0 0,0-1 0 0 0,0 1 0 0 0,-2-1 0 0 0,0-1 0 0 0,0 1-1 0 0,0-7-23 0 0,-2-3 36 0 0,-1-1 0 0 0,0 0 0 0 0,-2 0 0 0 0,-1 0 0 0 0,-2 0 0 0 0,0-4-36 0 0,-20-54 128 0 0,20 78-125 0 0,0 1 0 0 0,-1-1 0 0 0,0 0 0 0 0,0 1 0 0 0,0 0 0 0 0,-1 0-1 0 0,0 0 1 0 0,0 0 0 0 0,0 1 0 0 0,0 0 0 0 0,-1 0 0 0 0,1 0 0 0 0,-1 1-1 0 0,-1-1-2 0 0,-40-31 14 0 0,-45-28 10 0 0,-3 10-102 0 0,26 21 38 0 0,-24-4-88 0 0,-113 32-314 0 0,119 19 307 0 0,13 15-7 0 0,44-13 80 0 0,-44 50 42 0 0,0-5 24 0 0,34-24-15 0 0,33-32 12 0 0,0 1 0 0 0,1 0 0 0 0,0 0 0 0 0,0 1 0 0 0,1 0 0 0 0,0 0 0 0 0,0 0 0 0 0,1 0 0 0 0,0 1 0 0 0,0 0-1 0 0,1 0 1 0 0,1 0 0 0 0,-3 9-1 0 0,-1 7 2 0 0,1 0-1 0 0,1 0 0 0 0,1 1 1 0 0,1-1-1 0 0,2 1 0 0 0,0 0 1 0 0,2 6-2 0 0,23 44 21 0 0,-24-75-14 0 0,49 25-4964 0 0,-49-25 4704 0 0,9 4-2549 0 0,-2-4-3100 0 0,-2-1-6143 0 0</inkml:trace>
  <inkml:trace contextRef="#ctx0" brushRef="#br0" timeOffset="123822.311">4190 1054 0 0 0,'0'0'437'0'0,"0"0"350"0"0,0 0 268 0 0,0 0 183 0 0,0 0 95 0 0,0 0-46 0 0,0 0-88 0 0,0 0-219 0 0,0 0-214 0 0,0 0-27 0 0,0 0-40 0 0,0 0 6 0 0,0 0-17 0 0,-8 1-73 0 0,-27 5-35 0 0,9 10 4226 0 0,9 24-3991 0 0,14-29-500 0 0,1-3-225 0 0,1 1 1 0 0,1-1-1 0 0,0 1 0 0 0,0-1 0 0 0,0 1 1 0 0,1-1-1 0 0,0 1 0 0 0,1-1 0 0 0,0 1 1 0 0,0-1-1 0 0,1 0 0 0 0,0 0 1 0 0,0 0-1 0 0,1 0 0 0 0,0-1 0 0 0,0 1 1 0 0,1-1-1 0 0,0 0 0 0 0,4 4-90 0 0,-7-9 94 0 0,-1 0 1 0 0,1 0-1 0 0,0 0 0 0 0,0 0 1 0 0,0 0-1 0 0,0 0 0 0 0,0 0 1 0 0,0-1-1 0 0,1 1 0 0 0,-1-1 1 0 0,1 0-1 0 0,-1 1 0 0 0,1-1 1 0 0,-1 0-1 0 0,1-1 0 0 0,0 1 1 0 0,-1 0-1 0 0,1-1 0 0 0,0 1 0 0 0,0-1 1 0 0,-1 0-1 0 0,1 0 0 0 0,0 0 1 0 0,0 0-1 0 0,-1-1 0 0 0,1 1 1 0 0,0-1-1 0 0,0 1 0 0 0,-1-1 1 0 0,1 0-1 0 0,-1 0 0 0 0,1 0 1 0 0,-1-1-1 0 0,1 1 0 0 0,-1-1 1 0 0,0 1-1 0 0,1-1 0 0 0,-1 0 1 0 0,0 1-1 0 0,1-3-94 0 0,4-2 71 0 0,-1 0 0 0 0,0-1-1 0 0,-1 0 1 0 0,0 0 0 0 0,0 0 0 0 0,0 0 0 0 0,-1-1 0 0 0,0 0-1 0 0,-1 0 1 0 0,1 0 0 0 0,-2 0 0 0 0,1-1 0 0 0,-1 1 0 0 0,0-1-1 0 0,-1 1 1 0 0,0-1 0 0 0,0 0 0 0 0,-1-6-71 0 0,1 12-25 0 0,-1 0 0 0 0,0-1-1 0 0,0 1 1 0 0,0 0 0 0 0,0 0 0 0 0,0 0 0 0 0,0-1-1 0 0,-1 1 1 0 0,1 0 0 0 0,-1 0 0 0 0,0 0 0 0 0,0 0 0 0 0,0 0-1 0 0,-1 0 1 0 0,1 0 0 0 0,-1 0 0 0 0,0 1 0 0 0,1-1 0 0 0,-1 1-1 0 0,0-1 1 0 0,0 1 0 0 0,-1-1 0 0 0,1 1 0 0 0,0 0 0 0 0,-1 0-1 0 0,0 0 1 0 0,1 1 0 0 0,-1-1 0 0 0,0 0 0 0 0,0 1-1 0 0,0 0 1 0 0,0 0 0 0 0,0 0 0 0 0,0 0 0 0 0,0 0 0 0 0,0 1-1 0 0,0-1 1 0 0,0 1 0 0 0,-1 0 0 0 0,0 0 25 0 0,-5 0-574 0 0,-22 1-1934 0 0,12 4-2972 0 0,10 0-5549 0 0</inkml:trace>
  <inkml:trace contextRef="#ctx0" brushRef="#br0" timeOffset="125958.005">3668 1 0 0 0,'0'0'539'0'0,"0"0"636"0"0,0 0 224 0 0,0 0 1 0 0,0 0-61 0 0,0 0-13 0 0,1 5-44 0 0,17 101 5889 0 0,-2-4-5512 0 0,58 223-97 0 0,-46-178-1145 0 0,-18-86-306 0 0,3 0 1 0 0,2-1-1 0 0,13 27-111 0 0,56 137 191 0 0,-69-97 618 0 0,-15-103-694 0 0,15 23 215 0 0,12 9 451 0 0,-20-48 181 0 0,4 1-306 0 0,3-7-227 0 0,70-13 951 0 0,-43 3-1309 0 0,1 3-1 0 0,0 1 1 0 0,0 3 0 0 0,0 1-1 0 0,2 2-70 0 0,31-1 46 0 0,5-5-21 0 0,-79 4-6 0 0,-1 0 29 0 0,-8-10 1335 0 0,-18-5-1326 0 0,25 14-57 0 0,0-1-1 0 0,0 0 0 0 0,0 1 1 0 0,-1-1-1 0 0,2 1 1 0 0,-1-1-1 0 0,0 0 0 0 0,0 0 1 0 0,0 0-1 0 0,1 1 1 0 0,-1-1-1 0 0,1 0 0 0 0,0 0 1 0 0,-1 0-1 0 0,1 0 1 0 0,0 0-1 0 0,0 0 0 0 0,0 0 1 0 0,0 0-1 0 0,1 0 1 0 0,-1 0-1 0 0,0 0 1 0 0,1 0-1 0 0,-1 1 0 0 0,1-1 1 0 0,0 0-1 0 0,0-1 1 0 0,17-78 71 0 0,-29-67-66 0 0,-61-200 38 0 0,49 195 22 0 0,15-255-70 0 0,-10 279 30 0 0,9 111-956 0 0,9 44-5385 0 0,0-20 2608 0 0,0-2-3211 0 0,0-3-2582 0 0</inkml:trace>
  <inkml:trace contextRef="#ctx0" brushRef="#br0" timeOffset="127003.887">4144 16 0 0 0,'0'0'499'0'0,"0"0"450"0"0,0 0 521 0 0,0 0 454 0 0,0 0 273 0 0,0 0-198 0 0,0 0-601 0 0,0 0-612 0 0,0 0-464 0 0,0 0-188 0 0,-8 7-7 0 0,-301 217 777 0 0,301-217-867 0 0,3-4-15 0 0,0 0 1 0 0,0 1-1 0 0,1-1 1 0 0,-1 1-1 0 0,1 0 1 0 0,0 0-1 0 0,0 1 1 0 0,0-1-1 0 0,1 1 1 0 0,0 0-1 0 0,-1 0 1 0 0,2 0-1 0 0,-1 0 1 0 0,1 1-1 0 0,-1-1 1 0 0,2 1-1 0 0,-1-1 1 0 0,0 1-1 0 0,1 4-22 0 0,2-8 31 0 0,0 0-1 0 0,1-1 0 0 0,0 1 0 0 0,-1 0 0 0 0,1 0 1 0 0,0-1-1 0 0,0 1 0 0 0,0-1 0 0 0,0 0 0 0 0,0 0 1 0 0,0 1-1 0 0,0-1 0 0 0,0 0 0 0 0,0-1 0 0 0,1 1 0 0 0,-1 0 1 0 0,0-1-1 0 0,0 1 0 0 0,1-1 0 0 0,-1 0 0 0 0,1 0 1 0 0,-1 1-1 0 0,0-2 0 0 0,1 1 0 0 0,-1 0 0 0 0,0 0 0 0 0,1-1 1 0 0,1 0-31 0 0,4 1 155 0 0,16-1-9 0 0,-1 0 1 0 0,0-2 0 0 0,0-1-1 0 0,0 0 1 0 0,0-2 0 0 0,-1 0 0 0 0,0-2-1 0 0,7-3-146 0 0,271-96 139 0 0,-298 107-152 0 0,14-4 112 0 0,-22 9 321 0 0,-12 5-309 0 0,-409 258-633 0 0,384-243 553 0 0,28-17-7 0 0,0 0 0 0 0,0 1 1 0 0,1 1-1 0 0,0 0 0 0 0,1 1 1 0 0,0 0-1 0 0,-8 11-24 0 0,20-22-13 0 0,0 0 1 0 0,1 1-1 0 0,-1-1 0 0 0,1 1 0 0 0,0-1 1 0 0,-1 1-1 0 0,1-1 0 0 0,-1 1 0 0 0,1-1 1 0 0,0 1-1 0 0,-1 0 0 0 0,1-1 1 0 0,0 1-1 0 0,0 0 0 0 0,0-1 0 0 0,-1 1 1 0 0,1-1-1 0 0,0 1 0 0 0,0 0 0 0 0,0-1 1 0 0,0 1-1 0 0,0 0 0 0 0,0-1 0 0 0,0 1 1 0 0,0 0-1 0 0,0-1 0 0 0,1 1 1 0 0,-1 0-1 0 0,0-1 0 0 0,0 1 0 0 0,0 0 1 0 0,1-1-1 0 0,-1 1 0 0 0,0-1 0 0 0,1 1 1 0 0,-1 0-1 0 0,1-1 0 0 0,-1 1 0 0 0,1-1 1 0 0,-1 0-1 0 0,0 1 0 0 0,1-1 1 0 0,0 1-1 0 0,-1-1 0 0 0,1 0 0 0 0,-1 1 1 0 0,1-1-1 0 0,-1 0 0 0 0,1 1 0 0 0,0-1 1 0 0,-1 0-1 0 0,1 0 0 0 0,0 0 0 0 0,-1 0 1 0 0,1 0-1 0 0,0 0 0 0 0,-1 0 1 0 0,1 0-1 0 0,0 0 0 0 0,-1 0 0 0 0,1 0 13 0 0,52 0-64 0 0,-45-1 66 0 0,37-5-40 0 0,0-3 0 0 0,0-1 0 0 0,-1-3 0 0 0,19-8 38 0 0,-18 7-7 0 0,162-48 189 0 0,-219 84 333 0 0,-292 195-175 0 0,275-198-355 0 0,11-8 32 0 0,1 0 0 0 0,0 2-1 0 0,0 0 1 0 0,1 1 0 0 0,1 0 0 0 0,0 1-1 0 0,0 3-16 0 0,15-18-8 0 0,-1 1 0 0 0,1-1-1 0 0,0 0 1 0 0,-1 1 0 0 0,1-1-1 0 0,0 1 1 0 0,0-1-1 0 0,-1 1 1 0 0,1-1 0 0 0,0 1-1 0 0,0-1 1 0 0,0 1 0 0 0,0-1-1 0 0,0 1 1 0 0,0-1 0 0 0,-1 1-1 0 0,1-1 1 0 0,0 1-1 0 0,0-1 1 0 0,1 1 0 0 0,-1-1-1 0 0,0 1 1 0 0,0-1 0 0 0,0 1-1 0 0,0-1 1 0 0,0 1-1 0 0,1-1 1 0 0,-1 1 0 0 0,0-1-1 0 0,0 1 1 0 0,1-1 0 0 0,-1 0-1 0 0,0 1 1 0 0,1-1 0 0 0,-1 1-1 0 0,0-1 1 0 0,1 0-1 0 0,-1 1 1 0 0,0-1 0 0 0,1 0-1 0 0,-1 1 1 0 0,1-1 0 0 0,-1 0-1 0 0,1 0 1 0 0,-1 0-1 0 0,1 1 1 0 0,-1-1 0 0 0,1 0-1 0 0,-1 0 1 0 0,1 0 0 0 0,-1 0-1 0 0,1 0 1 0 0,-1 0 0 0 0,1 0-1 0 0,-1 0 1 0 0,1 0-1 0 0,-1 0 1 0 0,1 0 0 0 0,-1 0-1 0 0,1 0 9 0 0,40-1 54 0 0,-36 0-58 0 0,14-2 0 0 0,1-1 1 0 0,-1-1-1 0 0,1-1 0 0 0,-2-1 0 0 0,1-1 0 0 0,16-8 4 0 0,35-14-46 0 0,-33 15 19 0 0,-21 8 25 0 0,0 0 0 0 0,0 2 0 0 0,0 0 0 0 0,1 0 1 0 0,-1 2-1 0 0,1 0 0 0 0,7 0 2 0 0,-25 8 183 0 0,-180 137 329 0 0,143-115-463 0 0,-81 76 374 0 0,119-103-427 0 0,-1 1 1 0 0,1-1-1 0 0,0 1 1 0 0,0 0 0 0 0,0-1-1 0 0,-1 1 1 0 0,1-1-1 0 0,0 1 1 0 0,0 0-1 0 0,0-1 1 0 0,0 1-1 0 0,0 0 1 0 0,1-1-1 0 0,-1 1 1 0 0,0-1 0 0 0,0 1-1 0 0,0 0 1 0 0,0-1-1 0 0,1 1 1 0 0,-1-1-1 0 0,0 1 1 0 0,1 0-1 0 0,-1-1 1 0 0,0 1-1 0 0,1-1 1 0 0,-1 1-1 0 0,0-1 1 0 0,1 1 0 0 0,-1-1-1 0 0,1 0 1 0 0,-1 1-1 0 0,1-1 1 0 0,-1 0-1 0 0,1 1 1 0 0,0-1-1 0 0,-1 0 1 0 0,1 1-1 0 0,-1-1 1 0 0,1 0 0 0 0,0 0-1 0 0,-1 0 1 0 0,1 0-1 0 0,-1 0 1 0 0,1 0-1 0 0,0 1 1 0 0,-1-1-1 0 0,1-1 1 0 0,0 1-1 0 0,-1 0 1 0 0,1 0-1 0 0,0 0 1 0 0,-1 0 0 0 0,1 0-1 0 0,-1-1 1 0 0,1 1-1 0 0,0 0 1 0 0,-1 0-1 0 0,1-1 1 0 0,-1 1-1 0 0,1 0 1 0 0,-1-1 3 0 0,50-5 244 0 0,-39 2-206 0 0,18-5-45 0 0,-1-2 0 0 0,0 0 0 0 0,0-2 0 0 0,-1-1 0 0 0,22-16 7 0 0,-46 28 0 0 0,-3-1 540 0 0,-9 4-672 0 0,-2 1 51 0 0,1 0 0 0 0,0 1 0 0 0,0 0 0 0 0,0 1 0 0 0,0 0 0 0 0,1 1 0 0 0,0-1-1 0 0,0 2 1 0 0,0 0 0 0 0,0 0 0 0 0,1 0 0 0 0,-4 5 81 0 0,-14 8-94 0 0,-97 80 150 0 0,123-98-66 0 0,-1-1 1 0 0,1 1-1 0 0,-1-1 0 0 0,1 0 1 0 0,-1 1-1 0 0,1-1 0 0 0,0 1 1 0 0,-1 0-1 0 0,1-1 0 0 0,-1 1 1 0 0,1-1-1 0 0,0 1 0 0 0,0 0 0 0 0,-1-1 1 0 0,1 1-1 0 0,0 0 0 0 0,0-1 1 0 0,0 1-1 0 0,0 0 0 0 0,0-1 1 0 0,0 1-1 0 0,0 0 0 0 0,0-1 1 0 0,0 1-1 0 0,0 0 0 0 0,0-1 1 0 0,0 1-1 0 0,0 0 0 0 0,0-1 1 0 0,1 1-1 0 0,-1 0 0 0 0,0-1 0 0 0,1 1 1 0 0,-1-1-1 0 0,0 1 0 0 0,1 0 1 0 0,-1-1-1 0 0,0 1 0 0 0,1-1 1 0 0,-1 1-1 0 0,1-1 0 0 0,-1 1 1 0 0,1-1-1 0 0,0 0 0 0 0,-1 1 1 0 0,1-1-1 0 0,-1 0 0 0 0,1 1 1 0 0,0-1-1 0 0,-1 0 0 0 0,1 0 0 0 0,0 0 1 0 0,-1 1-1 0 0,1-1 0 0 0,0 0 1 0 0,-1 0-1 0 0,1 0 0 0 0,0 0 1 0 0,-1 0-1 0 0,1 0 0 0 0,0 0 1 0 0,-1 0-1 0 0,1-1 0 0 0,0 1 1 0 0,-1 0-1 0 0,1 0 0 0 0,0-1 10 0 0,50-1-1086 0 0,-24-3-1337 0 0,-10 1-3368 0 0,-14 3-222 0 0</inkml:trace>
  <inkml:trace contextRef="#ctx0" brushRef="#br0" timeOffset="130274.85">4792 1010 0 0 0,'0'0'192'0'0,"0"0"176"0"0,0 0 116 0 0,0 0 74 0 0,0 0 39 0 0,0 0-37 0 0,0 0-61 0 0,-1 2-80 0 0,-1 1 428 0 0,-4 7-1530 0 0,5-5 3875 0 0,0 1 3937 0 0,2-6-7124 0 0,0 0-20 0 0,-1 0-11 0 0,0 0 7 0 0,0 0 3 0 0,0 0 0 0 0,0 0 1 0 0,0 0 10 0 0,0 0 17 0 0,0 0 3 0 0,0 0-9 0 0,0 0-8 0 0,0 0 11 0 0,0 0 19 0 0,11 7 4621 0 0,2 40-2530 0 0,-8 87-888 0 0,10 146-385 0 0,-9 179-409 0 0,7-205-390 0 0,4-81 10 0 0,-3-66-32 0 0,-12 369 549 0 0,-37-238 159 0 0,29-64-194 0 0,-13-24 103 0 0,2-2-93 0 0,3-82-310 0 0,-6 25 74 0 0,15 42 185 0 0,5-132-480 0 0,-4-15-611 0 0,1-6-5015 0 0,3 11-3014 0 0,0 4-4122 0 0</inkml:trace>
  <inkml:trace contextRef="#ctx0" brushRef="#br0" timeOffset="132455.049">5260 3635 0 0 0,'0'0'1183'0'0,"0"0"85"0"0,0 0 3 0 0,0 0-1 0 0,0 0-27 0 0,0 0-86 0 0,0 0-1 0 0,0 0-42 0 0,0 0-134 0 0,0 0-108 0 0,0 0-82 0 0,-5-4-29 0 0,-19-21 706 0 0,-11 8 3524 0 0,-31 14-3575 0 0,42 4-624 0 0,-11 6-233 0 0,-15 16-146 0 0,35-16-287 0 0,-61 66 542 0 0,62-55-549 0 0,-35 83 584 0 0,-16 27 321 0 0,57-114-944 0 0,2-1 0 0 0,-1 1 0 0 0,2 1 0 0 0,0-1 0 0 0,1 1 0 0 0,0 0 1 0 0,1 0-1 0 0,1 0 0 0 0,1 0 0 0 0,0 1 0 0 0,0-1 0 0 0,2 0 0 0 0,0 1 0 0 0,2 6-80 0 0,0-5 61 0 0,1 0 0 0 0,1-1 0 0 0,1 0 0 0 0,1 0 0 0 0,0 0 0 0 0,0-1-1 0 0,2 0 1 0 0,0 0 0 0 0,1-1 0 0 0,0 0 0 0 0,1-1 0 0 0,0 0 0 0 0,2-1-1 0 0,6 6-59 0 0,-8-9 36 0 0,0 0 1 0 0,0-1-1 0 0,0 0 1 0 0,1-1 0 0 0,0 0-1 0 0,1-1 1 0 0,0-1-1 0 0,-1 0 1 0 0,2 0 0 0 0,8 1-38 0 0,173 23 437 0 0,-102-43-273 0 0,-47 6-65 0 0,-15-3-43 0 0,0-2 36 0 0,55-52 160 0 0,-11 0-79 0 0,-38 20-18 0 0,-3-62 208 0 0,-29-36-109 0 0,-61 40-96 0 0,-42-45-72 0 0,93 141-94 0 0,-1 0 0 0 0,1 0-1 0 0,-1 0 1 0 0,0 1-1 0 0,-1 0 1 0 0,0 0 0 0 0,0 0-1 0 0,0 1 1 0 0,0 0-1 0 0,-1 1 1 0 0,0 0 0 0 0,-1-1 8 0 0,-25-15-21 0 0,-41-21-52 0 0,68 37 9 0 0,0 0 1 0 0,0 0 0 0 0,0 1 0 0 0,-1 0-1 0 0,1 0 1 0 0,-1 1 0 0 0,0 0 0 0 0,1 0-1 0 0,-1 1 1 0 0,0 0 0 0 0,0 0 0 0 0,0 1-1 0 0,0 0 1 0 0,-4 0 63 0 0,-47-21-2426 0 0,56 18 1068 0 0,-7-4-363 0 0,5 5-7113 0 0,3 2-2952 0 0</inkml:trace>
  <inkml:trace contextRef="#ctx0" brushRef="#br0" timeOffset="136239.597">5669 4125 0 0 0,'0'0'393'0'0,"0"0"293"0"0,0 0 201 0 0,0 0 74 0 0,0 0-29 0 0,0 0-35 0 0,0 0-29 0 0,6-2 8113 0 0,-3 0-8739 0 0,39-164 5109 0 0,-7-25-3118 0 0,-2-49-654 0 0,-32 194-1323 0 0,-13-107 311 0 0,-21 14-236 0 0,28-20-144 0 0,6-58 526 0 0,-37 16-335 0 0,21 111-269 0 0,2-79 48 0 0,20-33 119 0 0,-1-129 294 0 0,-23 234-478 0 0,-5-36 12 0 0,6-112-52 0 0,16 244-33 0 0,0 1-7 0 0,0-1-20 0 0,0-1 6 0 0,0 1 6 0 0,0 1-12 0 0,0 0-10 0 0,0 0 10 0 0,0 0 10 0 0,0 0 0 0 0,0 0 19 0 0,0 0-9 0 0,0 0-7 0 0,0 0-7 0 0,0 0 4 0 0,0 0-7 0 0,0 0-3 0 0,0 0 3 0 0,0 0 11 0 0,0 0 9 0 0,0 0 1 0 0,0 0-1 0 0,0 0-6 0 0,0 0-1 0 0,0 0-3 0 0,0 0-11 0 0,-4-10-2675 0 0,5 28-1961 0 0,3-11-1018 0 0,0 1-5889 0 0</inkml:trace>
  <inkml:trace contextRef="#ctx0" brushRef="#br0" timeOffset="137997.803">6179 837 0 0 0,'0'0'183'0'0,"0"0"582"0"0,0 0 213 0 0,0 0 86 0 0,0 0-28 0 0,0 0-38 0 0,0-5-15 0 0,-1-20 1085 0 0,-31 3 5738 0 0,4 21-5865 0 0,21 1-1782 0 0,0-1 0 0 0,1 1 0 0 0,-1 0 0 0 0,0 0 0 0 0,0 1 0 0 0,0 0 0 0 0,0 0-1 0 0,0 1 1 0 0,1 0 0 0 0,-1 0 0 0 0,1 0 0 0 0,-1 1 0 0 0,1 0-159 0 0,-68 33 836 0 0,64-30-718 0 0,0-1 1 0 0,0 2-1 0 0,1-1 0 0 0,-1 2 0 0 0,2-1 0 0 0,-1 1 0 0 0,1 0 0 0 0,0 1 0 0 0,1 0 0 0 0,0 0 0 0 0,0 1 0 0 0,1 0 0 0 0,0 0 0 0 0,1 0 0 0 0,-4 9-118 0 0,-29 68 911 0 0,29-55-660 0 0,3 0 1 0 0,0 0-1 0 0,2 1 0 0 0,2-1 0 0 0,1 1 0 0 0,3 32-251 0 0,-2-13 290 0 0,10 12 0 0 0,35 22 136 0 0,-2-31-158 0 0,-34-44-181 0 0,0-2 0 0 0,0 0 1 0 0,1 0-1 0 0,0 0 0 0 0,1-1 0 0 0,-1-1 1 0 0,2 0-1 0 0,-1 0 0 0 0,1-1 1 0 0,0-1-1 0 0,0 0 0 0 0,1 0 0 0 0,-1-1 1 0 0,12 2-88 0 0,-18-6 41 0 0,11 3 49 0 0,0 0 0 0 0,0-2 0 0 0,0 0 0 0 0,0-1 0 0 0,0 0 0 0 0,0-2 0 0 0,0 0 0 0 0,5-2-90 0 0,-3 0 100 0 0,0-2-1 0 0,0 0 1 0 0,-1-1 0 0 0,0-1-1 0 0,-1 0 1 0 0,1-1-1 0 0,-2-1 1 0 0,1-1 0 0 0,-1-1-1 0 0,7-6-99 0 0,-10 2 64 0 0,0-1 0 0 0,-1 0 0 0 0,-1 0-1 0 0,-1-2 1 0 0,0 1 0 0 0,4-13-64 0 0,21-39 137 0 0,-28 55-119 0 0,-1 0-1 0 0,-1-1 1 0 0,-1 1 0 0 0,0-1-1 0 0,-1 0 1 0 0,-1 0-1 0 0,0 0 1 0 0,-1-1 0 0 0,-1 1-1 0 0,-1 0 1 0 0,0-2-18 0 0,1-5 54 0 0,-1 10-50 0 0,-1 0 0 0 0,0-1 0 0 0,0 1 0 0 0,-2 1 0 0 0,0-1 0 0 0,0 0 0 0 0,-1 1 0 0 0,0 0 0 0 0,-1 0 0 0 0,-1 0 0 0 0,0 1 0 0 0,0 0 0 0 0,-1 0-1 0 0,-1 1 1 0 0,0 0 0 0 0,0 1 0 0 0,-1-1 0 0 0,0 2 0 0 0,0 0 0 0 0,-7-4-4 0 0,-72-47-68 0 0,62 50-42 0 0,-1 0 0 0 0,0 2 0 0 0,-1 1 0 0 0,0 1 0 0 0,0 2 0 0 0,0 1 0 0 0,0 1-1 0 0,-28 2 111 0 0,52-1-64 0 0,-35 17-1980 0 0,30-4-5915 0 0,10-10-3668 0 0</inkml:trace>
  <inkml:trace contextRef="#ctx0" brushRef="#br0" timeOffset="142227.259">6584 1087 0 0 0,'0'0'325'0'0,"0"0"218"0"0,0 0 69 0 0,3-4 4861 0 0,10-10-1350 0 0,-13 14-3677 0 0,0 0 0 0 0,0 0-13 0 0,0 0-9 0 0,0 0-6 0 0,0 0-2 0 0,0 0-4 0 0,0 0-19 0 0,0 0-22 0 0,0 0-41 0 0,0 0-46 0 0,2 57 5393 0 0,0-1-4308 0 0,11 169-266 0 0,3-4-701 0 0,-12 206 3 0 0,9-140-223 0 0,-8 193 75 0 0,-6-116 228 0 0,-18-140 241 0 0,14-181-612 0 0,1 1-1 0 0,2 0 1 0 0,3 0 0 0 0,2 16-114 0 0,2 184 468 0 0,6-178-35 0 0,-11-66-430 0 0,0 0 24 0 0,0 0-10 0 0,0 0 2 0 0,0 1-27 0 0,0 1 17 0 0,0-1 8 0 0,0-1 6 0 0,0 0-6 0 0,0 0-18 0 0,0 0 21 0 0,0 0-13 0 0,10-43-3473 0 0,-3 25-1807 0 0,-4 10 541 0 0,1 0-7566 0 0</inkml:trace>
  <inkml:trace contextRef="#ctx0" brushRef="#br0" timeOffset="143994.493">7105 3742 0 0 0,'0'0'341'0'0,"0"0"328"0"0,0 0 0 0 0,0 0-110 0 0,0 0-18 0 0,5-2-42 0 0,17-6 41 0 0,-11-1 12810 0 0,-23 1-9348 0 0,-33-4-4343 0 0,41 11 1298 0 0,-88 1 295 0 0,26 18-606 0 0,-37 51 245 0 0,27 20-326 0 0,27-5-138 0 0,-12 63 482 0 0,57-6-474 0 0,5-130-398 0 0,0 0 0 0 0,0 1 0 0 0,1-1 0 0 0,0 0-1 0 0,1 0 1 0 0,0 0 0 0 0,1-1 0 0 0,0 1 0 0 0,0-1 0 0 0,2 0 0 0 0,-1 0-1 0 0,1 0 1 0 0,0-1 0 0 0,5 5-37 0 0,3 4 75 0 0,1-1 0 0 0,1-1-1 0 0,0 0 1 0 0,1-1 0 0 0,1-1-1 0 0,7 5-74 0 0,-8-10 60 0 0,0-1-1 0 0,0 0 0 0 0,1-1 1 0 0,0-1-1 0 0,0-1 0 0 0,1 0 1 0 0,0-1-1 0 0,13 0-59 0 0,-5 1 21 0 0,97-5 279 0 0,-71-7-208 0 0,-24-1-1 0 0,0-1-1 0 0,-1-1 0 0 0,1-1 0 0 0,-2-2 0 0 0,9-6-90 0 0,-27 14 39 0 0,-1 0-1 0 0,0-1 1 0 0,0 0-1 0 0,0 0 0 0 0,-1-1 1 0 0,0 0-1 0 0,-1 0 1 0 0,1-1-1 0 0,-1 1 1 0 0,3-8-39 0 0,64-149 418 0 0,-68 147-397 0 0,0 0 0 0 0,-2 0 0 0 0,0-1 0 0 0,0 1 0 0 0,-2-1 0 0 0,0 0 0 0 0,-1 1 0 0 0,-1-1 0 0 0,-1-5-21 0 0,-3 5 12 0 0,-1 1 0 0 0,-1 0 0 0 0,-1 0 0 0 0,0 1 0 0 0,-1 0-1 0 0,0 1 1 0 0,-1-1 0 0 0,-1 2 0 0 0,-1 0 0 0 0,0 0-1 0 0,-1 1 1 0 0,0 0 0 0 0,-1 1 0 0 0,-11-7-12 0 0,-14-9-18 0 0,-1 2 1 0 0,-1 2 0 0 0,-1 1-1 0 0,-19-5 18 0 0,45 23-67 0 0,1 0-1 0 0,-1 2 0 0 0,0 0 0 0 0,0 0 0 0 0,0 2 1 0 0,0 0-1 0 0,0 1 0 0 0,-13 1 68 0 0,-4 0-384 0 0,-14 2-253 0 0,-1 1-3885 0 0,48-4 2118 0 0,0 0-3071 0 0,0 0-6262 0 0</inkml:trace>
  <inkml:trace contextRef="#ctx0" brushRef="#br0" timeOffset="147169.442">7511 4121 0 0 0,'0'0'207'0'0,"0"0"214"0"0,0 0 27 0 0,3 7-58 0 0,14 37 914 0 0,-10-30 5290 0 0,-4-12 4658 0 0,14-90-7613 0 0,-1 17-3211 0 0,-8-55 529 0 0,-9-65-126 0 0,0 66-556 0 0,17-144 243 0 0,-3-29-4 0 0,22 81-294 0 0,-41-247 169 0 0,3 45-181 0 0,-9 238-64 0 0,-19 8-45 0 0,17 40-41 0 0,6 48-12 0 0,6 60 25 0 0,2 24-80 0 0,-3-1 18 0 0,3 1-2 0 0,0 1-9 0 0,0 0 13 0 0,0 0-2 0 0,-6-7 177 0 0,1-30-153 0 0,5 37-26 0 0,0 0-2 0 0,0 0-28 0 0,0 0 21 0 0,0 0-6 0 0,0 0-4 0 0,0 0 28 0 0,0 0-12 0 0,0 0 13 0 0,0 0 0 0 0,0 0-5 0 0,0 0-13 0 0,0 0 4 0 0,0 0-9 0 0,0 0-2 0 0,0 0 4 0 0,0 0 12 0 0,0 0-9 0 0,0 0 6 0 0,-6-19 102 0 0,4-47-207 0 0,1 15 71 0 0,-5-11 97 0 0,2 40-91 0 0,4 21 16 0 0,0 1-3 0 0,0 0-4 0 0,-7-3-44 0 0,6 2-3406 0 0,0 1-3551 0 0,1 0-4628 0 0</inkml:trace>
  <inkml:trace contextRef="#ctx0" brushRef="#br0" timeOffset="148887.565">8274 608 0 0 0,'0'0'367'0'0,"0"0"246"0"0,0 0 54 0 0,0 0 43 0 0,0 0 91 0 0,0 0 66 0 0,0 0 116 0 0,0 0 80 0 0,0 0 0 0 0,0 0-23 0 0,0 0-20 0 0,0 0-10 0 0,-3-4-22 0 0,3 4-989 0 0,-1-3 223 0 0,0 1 0 0 0,0 0-1 0 0,-1 0 1 0 0,1 0 0 0 0,0 1 0 0 0,-1-1 0 0 0,1 0 0 0 0,-1 0-1 0 0,1 1 1 0 0,-1-1 0 0 0,0 1 0 0 0,0-1 0 0 0,0 1 0 0 0,0 0 0 0 0,0 0-1 0 0,0 0 1 0 0,0 0 0 0 0,0 0 0 0 0,0 0 0 0 0,-1 1 0 0 0,1-1-1 0 0,-1 1-221 0 0,-43-2 2399 0 0,29 1-2020 0 0,0 1 0 0 0,0 0 0 0 0,0 1-1 0 0,0 0 1 0 0,0 2 0 0 0,0 0 0 0 0,-6 3-379 0 0,-181 97 1676 0 0,110-30-498 0 0,74-49-982 0 0,0 0 0 0 0,2 1 1 0 0,0 1-1 0 0,2 0 0 0 0,1 1 0 0 0,-4 13-196 0 0,-4 41 474 0 0,9 96 327 0 0,16-166-742 0 0,0 0 0 0 0,1 1 0 0 0,0-1 0 0 0,0 0 0 0 0,2 0 0 0 0,-1-1 0 0 0,1 1 0 0 0,0-1 0 0 0,1 0 0 0 0,7 8-59 0 0,-1 3 92 0 0,-7-12-46 0 0,0 0 0 0 0,1 0 0 0 0,0-1 0 0 0,0 0 0 0 0,1 0 0 0 0,0 0 0 0 0,0-1 0 0 0,1 0 0 0 0,0 0 0 0 0,0-1 0 0 0,0 0 0 0 0,5 2-46 0 0,86 32 444 0 0,78-33 295 0 0,1-62-440 0 0,-171 53-271 0 0,0 0 0 0 0,0-1 1 0 0,0 0-1 0 0,0 0 1 0 0,-1 0-1 0 0,0-1 1 0 0,0 0-1 0 0,0 0 0 0 0,0-1 1 0 0,0 0-1 0 0,-1 0 1 0 0,0 0-1 0 0,0 0 0 0 0,0-1 1 0 0,-1 0-1 0 0,4-5-28 0 0,4-10 51 0 0,-2 0 0 0 0,0-1-1 0 0,-1 0 1 0 0,0 0 0 0 0,-2-1-1 0 0,1-9-50 0 0,-1-109 128 0 0,-25 39-118 0 0,-5-32 40 0 0,21 126-59 0 0,0 0 0 0 0,0-1 0 0 0,-1 1 0 0 0,0 0-1 0 0,0 0 1 0 0,-1 0 0 0 0,0 1 0 0 0,0-1 0 0 0,-1 1-1 0 0,1 0 1 0 0,-2 0 0 0 0,1 1 0 0 0,-1-1 0 0 0,0 1 0 0 0,-1 0-1 0 0,1 1 1 0 0,-1 0 0 0 0,0 0 0 0 0,-3-2 9 0 0,-122-51-375 0 0,70 47-1069 0 0,55 10-42 0 0,-8 6-7767 0 0,13-1-2056 0 0</inkml:trace>
  <inkml:trace contextRef="#ctx0" brushRef="#br0" timeOffset="153206.127">8047 612 0 0 0,'0'0'475'0'0,"0"0"493"0"0,0 0 132 0 0,0 0-4 0 0,0 0-3 0 0,0 0 0 0 0,0 0-37 0 0,0 0-57 0 0,0 0-101 0 0,0 0-133 0 0,0 0-115 0 0,0 0-98 0 0,-1 3-60 0 0,1-2-379 0 0,0 0 1 0 0,1 0-1 0 0,-1 0 0 0 0,0 1 0 0 0,1-1 1 0 0,-1 0-1 0 0,0 0 0 0 0,1 0 1 0 0,-1-1-1 0 0,1 1 0 0 0,-1 0 0 0 0,1 0 1 0 0,0 0-1 0 0,-1 0 0 0 0,1 0 0 0 0,0-1 1 0 0,0 1-1 0 0,0 0 0 0 0,0 0 0 0 0,-1-1 1 0 0,1 1-1 0 0,0-1 0 0 0,0 1 1 0 0,0-1-1 0 0,0 1 0 0 0,0-1 0 0 0,0 0 1 0 0,0 1-1 0 0,0-1 0 0 0,1 0 0 0 0,-1 0 1 0 0,0 0-1 0 0,0 0 0 0 0,0 0 1 0 0,0 0-1 0 0,0 0 0 0 0,0 0 0 0 0,0 0 1 0 0,0-1-1 0 0,0 1 0 0 0,0 0 0 0 0,0-1 1 0 0,0 1-1 0 0,0 0 0 0 0,0-1 1 0 0,1 0-114 0 0,347 1 5489 0 0,175 0-3646 0 0,-133-7-991 0 0,-128 3-127 0 0,-53-7-32 0 0,133 7-116 0 0,-184-3-354 0 0,118 7-1 0 0,-57-4 369 0 0,-220 4-584 0 0,0 0-11 0 0,0 0-33 0 0,0 0 43 0 0,0 0 5 0 0,0 0 4 0 0,0 0 21 0 0,0 0-16 0 0,0 0-10 0 0,0 0 4 0 0,0 0-5 0 0,0 0 2 0 0,0 0 10 0 0,0 0 2 0 0,0 0-6 0 0,0 0-1 0 0,0 0 1 0 0,0 0 6 0 0,0 0 1 0 0,0 0-5 0 0,0 0-19 0 0,0 0-2 0 0,0 0-15 0 0,0 0 25 0 0,0 0 23 0 0,0 0 43 0 0,0 0-42 0 0,0 0-17 0 0,0 0-24 0 0,0 0 19 0 0,0 0 12 0 0,0 0-16 0 0,0 0-30 0 0,0 0 34 0 0,0 0-24 0 0,0 0 6 0 0,0 0 28 0 0,0 0-25 0 0,0 0 22 0 0,0 0 10 0 0,0 0-15 0 0,0 0-8 0 0,0 0-11 0 0,0 0 14 0 0,0 0-16 0 0,0 0-18 0 0,0 0 24 0 0,0 0 6 0 0,0 0 21 0 0,0 0-24 0 0,0 0-5 0 0,0 0 7 0 0,0 0-4 0 0,0 0 2 0 0,0 0-14 0 0,0 0 17 0 0,0 0 6 0 0,0 0 5 0 0,0 0-10 0 0,0 0-20 0 0,0 0 5 0 0,0 0 7 0 0,0 0 17 0 0,0 0 5 0 0,0 0-18 0 0,0 0 5 0 0,0 0-2 0 0,0 0-17 0 0,0 0 14 0 0,0 0-8 0 0,0 0-10 0 0,0 0 12 0 0,0 0 18 0 0,0 0-20 0 0,0 0-2 0 0,0 0 0 0 0,29 0 10 0 0,529 0-32 0 0,-417 8 43 0 0,5-8 5 0 0,-73 3 32 0 0,11 1-11 0 0,-84-4-58 0 0,0 0 2 0 0,0 0 26 0 0,0 0 18 0 0,0 0-10 0 0,0 0-14 0 0,0 0 13 0 0,0 0-17 0 0,0 0-6 0 0,0 0-6 0 0,0 0 4 0 0,0 0 22 0 0,9 4-23 0 0,49-1 11 0 0,129 1 55 0 0,-170-4-76 0 0,-17 0 31 0 0,0 0-13 0 0,0 0-4 0 0,0 0-1 0 0,0 0-1 0 0,0 0 17 0 0,0 0-8 0 0,0 0 10 0 0,0 0 15 0 0,0 0-11 0 0,0 0-2 0 0,0 0-12 0 0,0 0-1 0 0,0 0-19 0 0,0 0 6 0 0,0 0 3 0 0,0 0 31 0 0,0 0-7 0 0,0 0-11 0 0,0 0-22 0 0,0 0 13 0 0,0 0 21 0 0,0 0 7 0 0,0 0-8 0 0,0 0-1 0 0,0 0-11 0 0,0 0 11 0 0,0 0-5 0 0,0 0-12 0 0,0 0-13 0 0,0 0-12 0 0,0 0 22 0 0,0 0 20 0 0,0 0-5 0 0,0 0-7 0 0,0 0 18 0 0,0 0 19 0 0,0 0-21 0 0,0 0-7 0 0,0 0-3 0 0,0 0-7 0 0,0 0 3 0 0,0 0-13 0 0,0 0-8 0 0,0 0-12 0 0,0 0 16 0 0,0 0 17 0 0,-26 4-3256 0 0,20 0 2140 0 0,-4 3-5008 0 0,2-3-5698 0 0</inkml:trace>
  <inkml:trace contextRef="#ctx0" brushRef="#br0" timeOffset="154668.97">12040 111 0 0 0,'0'0'309'0'0,"0"0"468"0"0,0 0 276 0 0,0 0 297 0 0,0 0 346 0 0,0 0 225 0 0,0 0 11 0 0,0 0-156 0 0,0 0-245 0 0,0 0-240 0 0,0 0-183 0 0,0 0-113 0 0,0 0-66 0 0,7-4 2615 0 0,2 53-1839 0 0,8 13-770 0 0,33 184 1000 0 0,-43-190-1565 0 0,-2 0 0 0 0,-3 0 0 0 0,-4 46-370 0 0,1-15 199 0 0,1 337 424 0 0,3-415-614 0 0,-3-8-8 0 0,1-1 0 0 0,-1 1-1 0 0,1-1 1 0 0,-1 1 0 0 0,1 0 0 0 0,-1-1 0 0 0,0 1 0 0 0,1 0-1 0 0,-1 0 1 0 0,0-1 0 0 0,1 1 0 0 0,-1 0 0 0 0,0 0 0 0 0,0-1-1 0 0,0 1 1 0 0,0 0 0 0 0,0 0 0 0 0,0 0 0 0 0,0-1 0 0 0,0 1-1 0 0,0 0 1 0 0,0 0 0 0 0,0-1 0 0 0,-1 1 0 0 0,1 0 0 0 0,0 0-1 0 0,-1-1 1 0 0,1 1 0 0 0,0 0 0 0 0,-1-1 0 0 0,1 1 0 0 0,-1 0-1 0 0,1-1 1 0 0,-1 1 0 0 0,1-1 0 0 0,-1 1 0 0 0,1 0 0 0 0,-1-1-1 0 0,0 1 0 0 0,-8 35-650 0 0,9-35 639 0 0,20 2-1901 0 0,-11-32-5723 0 0,-7 18 730 0 0,0 4-2742 0 0</inkml:trace>
  <inkml:trace contextRef="#ctx0" brushRef="#br0" timeOffset="156796.195">11979 170 0 0 0,'0'0'613'0'0,"0"0"394"0"0,0 0 187 0 0,0 0 61 0 0,0 0-62 0 0,0 0-151 0 0,0 0-194 0 0,0 0-189 0 0,0 0-140 0 0,0 0-95 0 0,0 0-49 0 0,0 0-13 0 0,23-3 4021 0 0,100 6 1172 0 0,2 1-4338 0 0,305 3 468 0 0,-280 0-1334 0 0,92 15 23 0 0,-87-14-28 0 0,-69 0-144 0 0,154-5 314 0 0,-197-6-8 0 0,-24-1-227 0 0,-18 4-258 0 0,-1 0-7 0 0,0 0-4 0 0,0 0 7 0 0,0 0-7 0 0,0 0 1 0 0,0 0-2 0 0,0 0-1 0 0,0 0-11 0 0,0 0 1 0 0,38 73 311 0 0,-8 45 81 0 0,-34 181 264 0 0,-3-109-483 0 0,1 5-39 0 0,21-47-66 0 0,7-59-42 0 0,11 17 9 0 0,-33-105-24 0 0,0-1-3 0 0,0 0-3 0 0,0 0-6 0 0,0 0 11 0 0,0 0 0 0 0,0 0 2 0 0,0 0 13 0 0,0 0-4 0 0,0 0 5 0 0,0 0-9 0 0,0 0 15 0 0,0 0-4 0 0,0 0 5 0 0,0 0 9 0 0,0 0-12 0 0,0 0 5 0 0,0 0-6 0 0,0 0 6 0 0,0 0-4 0 0,0 0 14 0 0,0 0 5 0 0,0 0-16 0 0,0 0 14 0 0,0 0-5 0 0,0 0-3 0 0,0 0 0 0 0,0 0-1 0 0,0 0-6 0 0,0 0-1 0 0,0 0 0 0 0,-141-12 23 0 0,-28 9-101 0 0,-168 6-22 0 0,72 19 83 0 0,137-24 13 0 0,-148-6 21 0 0,167 8 111 0 0,-25-4-100 0 0,134 4-164 0 0,0 0 1 0 0,1 0-1 0 0,-1 0 0 0 0,0-1 0 0 0,1 1 0 0 0,-1 0 0 0 0,0 0 1 0 0,0 0-1 0 0,1 0 0 0 0,-1 0 0 0 0,0-1 0 0 0,0 1 0 0 0,1 0 0 0 0,-1 0 1 0 0,0 0-1 0 0,0-1 0 0 0,1 1 0 0 0,-1 0 0 0 0,0 0 0 0 0,0-1 0 0 0,0 1 1 0 0,0 0-1 0 0,1 0 0 0 0,-1-1 0 0 0,0 1 0 0 0,0 0 0 0 0,0-1 0 0 0,0 1 1 0 0,0 0-1 0 0,0-1 0 0 0,0 1 0 0 0,0 0 0 0 0,0-1 0 0 0,0 1 1 0 0,0 0-1 0 0,0 0 0 0 0,0-1 0 0 0,0 1 0 0 0,0 0 0 0 0,0-1 0 0 0,0 1 1 0 0,-1 0-1 0 0,1-1 0 0 0,0 1 0 0 0,0 0 0 0 0,0 0 0 0 0,0-1 0 0 0,0 1 1 0 0,-1 0-1 0 0,1 0 0 0 0,0-1 0 0 0,0 1 0 0 0,-1 0 0 0 0,1 0 1 0 0,0 0-1 0 0,0 0 0 0 0,-1-1 0 0 0,1 1 0 0 0,0 0 0 0 0,-1 0 0 0 0,1 0 1 0 0,0 0 103 0 0,8-1-6410 0 0,0-3-5608 0 0</inkml:trace>
  <inkml:trace contextRef="#ctx0" brushRef="#br0" timeOffset="158913.511">11096 1580 0 0 0,'0'0'356'0'0,"0"0"587"0"0,0 0 124 0 0,0 0-22 0 0,0 0-34 0 0,0 0-59 0 0,0 0-58 0 0,20-3-42 0 0,96-13 775 0 0,254 6 5889 0 0,-6 28-5332 0 0,148-21-64 0 0,-245 21-1482 0 0,138-33 346 0 0,37-6-288 0 0,-205 10-327 0 0,78-4 454 0 0,-126 11-128 0 0,-164 8 38 0 0,-15 4-2809 0 0,-26-1-1358 0 0,5 0-3089 0 0,4-4-4901 0 0</inkml:trace>
  <inkml:trace contextRef="#ctx0" brushRef="#br0" timeOffset="159395.618">11773 1720 0 0 0,'0'0'2885'0'0,"0"0"-1570"0"0,0 0-295 0 0,0 0 243 0 0,0 0 297 0 0,0 0 107 0 0,0 0-221 0 0,0 0-265 0 0,0 0-322 0 0,0 0-309 0 0,-35 9-201 0 0,-110 27-88 0 0,-8 15 541 0 0,19-4 79 0 0,2 6 0 0 0,3 5 0 0 0,-1 8-881 0 0,92-36-1375 0 0,68-26-1145 0 0,59-15-1617 0 0,-31-4-2443 0 0,-35 8 3391 0 0</inkml:trace>
  <inkml:trace contextRef="#ctx0" brushRef="#br0" timeOffset="160164.075">12756 1669 592 0 0,'0'0'898'0'0,"0"0"-310"0"0,0 0 171 0 0,0 0 1028 0 0,0 0 728 0 0,0 0 317 0 0,0 0-248 0 0,0 0-980 0 0,0 0-632 0 0,0 0-314 0 0,-39 20-190 0 0,-127 66-120 0 0,-15-4 151 0 0,-234 108 226 0 0,105-65-47 0 0,293-116-1079 0 0,25-5-39 0 0,34-4-133 0 0,-32-1 593 0 0,36-2-215 0 0,0-3 0 0 0,0-2 1 0 0,0-1-1 0 0,-1-3 0 0 0,24-10 195 0 0,17-3-405 0 0,729-214-1534 0 0,-289 97 2831 0 0,-505 138-1012 0 0,9-2 1347 0 0,-47 9 443 0 0,-209 73-1046 0 0,-231 92-200 0 0,61-35 336 0 0,378-125-1188 0 0,30-5-150 0 0,33-4 188 0 0,214-64-73 0 0,-70 7-268 0 0,335-101-360 0 0,90 4 1091 0 0,-372 109 562 0 0,-236 45-474 0 0,16-1-27 0 0,-25 9 1291 0 0,-277 121 245 0 0,139-69-1262 0 0,-444 193 1361 0 0,563-233-2159 0 0,71-20-8 0 0,164-51-106 0 0,-146 31 239 0 0,664-198-7326 0 0,-523 163 7453 0 0,-183 52 474 0 0,-36 9 558 0 0,-16 5-460 0 0,-494 226 1395 0 0,295-116-3291 0 0,202-105-2083 0 0,10-3-5812 0 0</inkml:trace>
  <inkml:trace contextRef="#ctx0" brushRef="#br0" timeOffset="166604.123">4465 4920 0 0 0,'0'0'432'0'0,"0"0"98"0"0,28 4 8119 0 0,42-3-3614 0 0,69-2-1722 0 0,119 1-1618 0 0,196 3-301 0 0,-297-18-884 0 0,42-7-127 0 0,46 19-13 0 0,45-1 48 0 0,5-18 199 0 0,83-4 296 0 0,74 8-8 0 0,-209-11-552 0 0,-109 17-227 0 0,-47 1-7 0 0,-50 8-53 0 0,-37 3-46 0 0,0 0 2 0 0,0 0-29 0 0,0 0 0 0 0,0 0 9 0 0,0 0-9 0 0,0 0 23 0 0,0 0 16 0 0,0 0-27 0 0,0 0 31 0 0,0 0 4 0 0,0 0-1 0 0,0 0 21 0 0,0 0 13 0 0,0 0 7 0 0,-12 22 392 0 0,-28 106-316 0 0,27-81-151 0 0,1 0-1 0 0,3 0 0 0 0,1 1 0 0 0,3 0 1 0 0,1 32-5 0 0,4 296-2 0 0,2-27 42 0 0,-22-136 11 0 0,16-57-19 0 0,-2 42 32 0 0,6-198-51 0 0,0 15-21 0 0,0-15-5 0 0,0 0 17 0 0,0 0 9 0 0,0 0-3 0 0,0 0-2 0 0,0 0 2 0 0,0 0 17 0 0,0 0 25 0 0,0 0 12 0 0,0 0 7 0 0,0 0 4 0 0,0 0 7 0 0,-12-15 408 0 0,-71-32-418 0 0,49 41-86 0 0,0 1 0 0 0,0 2 0 0 0,-1 2 0 0 0,1 1 0 0 0,-5 2 14 0 0,-30 0-12 0 0,-718-2-5 0 0,602 14-6 0 0,-117 1 51 0 0,100-8-26 0 0,-121-7 50 0 0,209-37-27 0 0,76 33-25 0 0,1 2 0 0 0,-1 2 0 0 0,1 1 0 0 0,0 2 0 0 0,0 2 0 0 0,-12 3 0 0 0,-28-1-34 0 0,-40-12 56 0 0,10 0 9 0 0,5-9 21 0 0,-5 13 60 0 0,107 1-110 0 0,0 0 25 0 0,0 0-11 0 0,0 0-15 0 0,0 0 17 0 0,0 0 6 0 0,0 0 18 0 0,-13-4 205 0 0,13 1-232 0 0,0 3-3 0 0,0 0 6 0 0,0-19 38 0 0,32-173-58 0 0,-21 69-13 0 0,-5-1 0 0 0,-7-91 15 0 0,-43-162 10 0 0,54 168-1 0 0,-9 64 26 0 0,-7 99-85 0 0,6 45 40 0 0,0 1 22 0 0,0 0 20 0 0,0 0 6 0 0,0 0-26 0 0,0 0-25 0 0,0 0-24 0 0,0 0 25 0 0,0 0-24 0 0,0 0 1 0 0,0 0 4 0 0,0 0 5 0 0,0 0-6 0 0,0-29-800 0 0,3-8-914 0 0,-1 25-2051 0 0,1 3-4443 0 0,-2 8-3430 0 0</inkml:trace>
  <inkml:trace contextRef="#ctx0" brushRef="#br0" timeOffset="167276.739">6243 5343 7009 0 0,'0'0'1790'0'0,"0"0"-152"0"0,0 0-55 0 0,0 0 148 0 0,0 0 137 0 0,0 0-62 0 0,0 0-327 0 0,0 0-449 0 0,0 0-352 0 0,0 0-278 0 0,0 0-167 0 0,0 0 9 0 0,0 0 74 0 0,-2 7 116 0 0,-4 105 1457 0 0,10 229 77 0 0,-35-80-1740 0 0,13-202-590 0 0,18-58 196 0 0,0-1-77 0 0,0 0-77 0 0,0-19-3040 0 0,0 4 1319 0 0,0-20-2104 0 0,2 12-2189 0 0,-1 8-2993 0 0</inkml:trace>
  <inkml:trace contextRef="#ctx0" brushRef="#br0" timeOffset="167684.659">6129 5310 10218 0 0,'0'0'1687'0'0,"0"0"-349"0"0,0 0-163 0 0,0 0 52 0 0,0 0 94 0 0,0 0 36 0 0,0 0-160 0 0,0 0-329 0 0,0 0-224 0 0,0 0-163 0 0,0 0-103 0 0,0 0-3 0 0,0 0-40 0 0,16-10-34 0 0,56-32-22 0 0,15 27 418 0 0,-67 16-533 0 0,18-1 142 0 0,-20-2-244 0 0,0 1 0 0 0,0 1 1 0 0,1 1-1 0 0,-1 0 0 0 0,0 1 0 0 0,0 1 1 0 0,-1 1-1 0 0,1 1 0 0 0,-1 0 0 0 0,0 1 0 0 0,0 1 1 0 0,11 7-63 0 0,-24-12 7 0 0,-1 0 0 0 0,1 1 0 0 0,-1 0 0 0 0,0-1 0 0 0,0 1 1 0 0,0 1-1 0 0,0-1 0 0 0,0 0 0 0 0,-1 1 0 0 0,1-1 0 0 0,-1 1 0 0 0,0 0 1 0 0,0 0-1 0 0,-1 0 0 0 0,1 0 0 0 0,-1 0 0 0 0,0 0 0 0 0,0 0 1 0 0,0 0-1 0 0,0 0 0 0 0,-1 1 0 0 0,0-1 0 0 0,1 0 0 0 0,-2 1 0 0 0,1-1 1 0 0,0 0-1 0 0,-1 0 0 0 0,0 1 0 0 0,0-1 0 0 0,0 0 0 0 0,-1 0 0 0 0,1 0 1 0 0,-2 1-8 0 0,-76 124 170 0 0,-113 92-7 0 0,191-220-166 0 0,0 1 0 0 0,0-1 0 0 0,0 1 0 0 0,0 0 0 0 0,0 0 0 0 0,0 0 0 0 0,0-1-1 0 0,1 1 1 0 0,-1 0 0 0 0,0 0 0 0 0,1 0 0 0 0,0 0 0 0 0,-1 0 0 0 0,1 0 0 0 0,0 0 0 0 0,0 0 0 0 0,0 0 0 0 0,0 0-1 0 0,1 0 1 0 0,-1 0 0 0 0,1 0 0 0 0,-1 0 0 0 0,1 0 0 0 0,-1 0 0 0 0,1 0 0 0 0,0-1 0 0 0,0 1 0 0 0,0 0-1 0 0,0 0 1 0 0,0-1 0 0 0,0 1 0 0 0,1-1 0 0 0,-1 1 0 0 0,1-1 0 0 0,-1 0 0 0 0,1 1 0 0 0,-1-1 0 0 0,1 0 3 0 0,73 34-11 0 0,26-1 30 0 0,-93-32-20 0 0,0 0 0 0 0,0 1 0 0 0,-1 0 0 0 0,1 0 0 0 0,0 1 0 0 0,-1 0 0 0 0,0 0 0 0 0,0 0 0 0 0,0 1 1 0 0,-1 0-1 0 0,1 1 0 0 0,-1 0 0 0 0,0 0 0 0 0,-1 0 0 0 0,0 0 0 0 0,0 1 0 0 0,0 0 0 0 0,-1 0 0 0 0,0 0 0 0 0,0 0 0 0 0,0 1 0 0 0,-1 0 0 0 0,1 3 1 0 0,-4 3 34 0 0,-1-1 0 0 0,0 0 0 0 0,-1 0 0 0 0,0 0 0 0 0,-1 0 0 0 0,0 0 0 0 0,-1 0 0 0 0,-1-1 0 0 0,0 0 0 0 0,0 0 0 0 0,-1 0 0 0 0,-1 0 0 0 0,0-1 0 0 0,0 0 0 0 0,-2-1 0 0 0,1 0 0 0 0,-1 0 0 0 0,0-1 0 0 0,-1 0 0 0 0,0 0 0 0 0,-8 5-34 0 0,4-4-168 0 0,0 0 1 0 0,-1-1-1 0 0,1-1 1 0 0,-2 0-1 0 0,1 0 1 0 0,-1-2-1 0 0,0 0 1 0 0,-1-1-1 0 0,1-1 1 0 0,-1 0-1 0 0,0-1 1 0 0,0-1-1 0 0,0 0 1 0 0,0-2-1 0 0,-11 0 168 0 0,-10 0-2890 0 0,13 0-3230 0 0,5 0-5875 0 0</inkml:trace>
  <inkml:trace contextRef="#ctx0" brushRef="#br0" timeOffset="168787.322">5173 4014 0 0 0,'0'0'1152'0'0,"0"0"205"0"0,0 0 103 0 0,0 0 11 0 0,0 0-150 0 0,0 0-142 0 0,0 0-93 0 0,0 0-87 0 0,0 0-60 0 0,0 0-44 0 0,0 0-53 0 0,-1-2-75 0 0,0 1-700 0 0,0 0-1 0 0,1 0 1 0 0,-1 0-1 0 0,0 1 0 0 0,0-1 1 0 0,1 0-1 0 0,-1 1 1 0 0,0-1-1 0 0,0 1 1 0 0,0-1-1 0 0,0 1 1 0 0,0-1-1 0 0,0 1 0 0 0,0 0 1 0 0,0-1-1 0 0,0 1 1 0 0,0 0-1 0 0,0 0 1 0 0,0 0-1 0 0,0 0 1 0 0,0 0-1 0 0,0 0 0 0 0,0 0 1 0 0,0 0-1 0 0,0 0 1 0 0,0 0-1 0 0,0 0 1 0 0,0 1-1 0 0,0-1 1 0 0,0 0-1 0 0,0 1 0 0 0,0-1 1 0 0,0 1-1 0 0,0-1 1 0 0,0 1-1 0 0,0 0 1 0 0,0-1-1 0 0,1 1 1 0 0,-1 0-1 0 0,0-1 0 0 0,1 1 1 0 0,-1 0-1 0 0,0 0 1 0 0,1 0-1 0 0,-1 0-66 0 0,-6 7 97 0 0,1 0 1 0 0,0 0-1 0 0,1 1 0 0 0,0-1 1 0 0,0 1-1 0 0,1 1 0 0 0,0-1 0 0 0,1 0 1 0 0,0 1-1 0 0,0 0 0 0 0,1 0 1 0 0,0 0-1 0 0,1 0 0 0 0,0 0 0 0 0,1 0 1 0 0,0 0-1 0 0,0 0 0 0 0,2 10-97 0 0,-2-16 85 0 0,0 1-1 0 0,0-1 1 0 0,1 1-1 0 0,-1-1 1 0 0,1 1-1 0 0,0-1 1 0 0,1 0-1 0 0,-1 1 1 0 0,1-1-1 0 0,-1 0 1 0 0,1 0-1 0 0,0 0 1 0 0,1 0 0 0 0,-1-1-1 0 0,1 1 1 0 0,-1 0-1 0 0,1-1 1 0 0,0 0-1 0 0,1 0 1 0 0,-1 0-1 0 0,0 0 1 0 0,1 0-1 0 0,0-1 1 0 0,0 1-1 0 0,-1-1 1 0 0,1 0-1 0 0,1 0 1 0 0,-1-1-1 0 0,0 1 1 0 0,0-1-1 0 0,1 0 1 0 0,-1 0-1 0 0,0 0 1 0 0,1 0-1 0 0,-1-1 1 0 0,1 0 0 0 0,-1 0-1 0 0,1 0 1 0 0,-1-1-1 0 0,1 1 1 0 0,-1-1-1 0 0,0 0 1 0 0,1 0-1 0 0,-1-1 1 0 0,3-1-85 0 0,3-2 105 0 0,1-1 0 0 0,-2-1 0 0 0,1 0 0 0 0,-1 0 0 0 0,0 0 0 0 0,0-2 0 0 0,-1 1 0 0 0,0-1 0 0 0,-1 0 0 0 0,0 0 0 0 0,0-1 0 0 0,-1 0 0 0 0,0 0 0 0 0,-1-1 0 0 0,0 1 0 0 0,-1-1 0 0 0,0 0 0 0 0,0-1 0 0 0,-1 1 0 0 0,-1-1 0 0 0,0 1 0 0 0,0-7-105 0 0,-2 14-9 0 0,0 0 0 0 0,0 0 0 0 0,0 0 0 0 0,0 1 0 0 0,0-1 0 0 0,-1 0 1 0 0,0 0-1 0 0,0 0 0 0 0,0 1 0 0 0,0-1 0 0 0,-1 0 0 0 0,1 1 0 0 0,-1-1 1 0 0,0 1-1 0 0,0 0 0 0 0,0-1 0 0 0,0 1 0 0 0,-1 0 0 0 0,1 0 0 0 0,-1 0 1 0 0,0 1-1 0 0,0-1 0 0 0,0 1 0 0 0,0 0 0 0 0,0-1 0 0 0,-1 1 0 0 0,1 1 1 0 0,-1-1-1 0 0,1 0 0 0 0,-1 1 0 0 0,0 0 0 0 0,1 0 0 0 0,-1 0 0 0 0,0 0 1 0 0,0 0-1 0 0,0 1 0 0 0,0 0 0 0 0,0 0 0 0 0,0 0 9 0 0,-3 1-148 0 0,1 0 0 0 0,-1 0 0 0 0,0 0 0 0 0,1 1 0 0 0,-1 0 0 0 0,1 1 0 0 0,0-1 0 0 0,0 1 0 0 0,0 0 0 0 0,0 1 0 0 0,0 0 0 0 0,1-1 0 0 0,0 2 1 0 0,-1-1-1 0 0,2 1 0 0 0,-1-1 0 0 0,0 1 0 0 0,1 1 0 0 0,0-1 0 0 0,0 1 0 0 0,1-1 0 0 0,-3 5 148 0 0,-7 10-1485 0 0,-3 3-4330 0 0,6-11-5246 0 0</inkml:trace>
  <inkml:trace contextRef="#ctx0" brushRef="#br0" timeOffset="169673.07">7138 4069 0 0 0,'0'0'239'0'0,"0"0"669"0"0,0 0 327 0 0,0 0 165 0 0,0 0 70 0 0,0 0-59 0 0,0 0-115 0 0,0 0-152 0 0,0 0-158 0 0,0 0-134 0 0,0 0-53 0 0,-11 0-38 0 0,-31 1-26 0 0,39 0-592 0 0,0 0-1 0 0,0 0 1 0 0,1 0-1 0 0,-1 0 1 0 0,0 0-1 0 0,1 1 1 0 0,-1-1-1 0 0,1 1 1 0 0,-1 0 0 0 0,1-1-1 0 0,0 1 1 0 0,0 0-1 0 0,0 1 1 0 0,0-1-1 0 0,0 0 1 0 0,1 0-1 0 0,-1 1 1 0 0,0-1-1 0 0,1 1 1 0 0,0 0 0 0 0,0-1-1 0 0,0 1 1 0 0,0 0-1 0 0,0 0 1 0 0,0 0-1 0 0,1-1 1 0 0,-1 1-1 0 0,1 0 1 0 0,0 0-1 0 0,0 0 1 0 0,0 0-1 0 0,0 0 1 0 0,1 0 0 0 0,0 2-143 0 0,-2 2 142 0 0,0-1 1 0 0,1 0-1 0 0,0 0 1 0 0,0 0-1 0 0,1 1 1 0 0,-1-1-1 0 0,1 0 1 0 0,1 0 0 0 0,-1 0-1 0 0,1 0 1 0 0,0 0-1 0 0,1 0 1 0 0,-1-1-1 0 0,1 1 1 0 0,0-1-1 0 0,0 0 1 0 0,1 1 0 0 0,0-2-1 0 0,0 1 1 0 0,0 0-1 0 0,0-1 1 0 0,1 1-1 0 0,0-1 1 0 0,0-1-1 0 0,0 1 1 0 0,0-1 0 0 0,0 0-1 0 0,1 0 1 0 0,-1 0-1 0 0,1-1 1 0 0,0 1-1 0 0,0-1 1 0 0,0-1-1 0 0,0 1 1 0 0,0-1 0 0 0,0-1-1 0 0,0 1 1 0 0,4-1-143 0 0,-4-3 103 0 0,-1-1 1 0 0,1 1 0 0 0,-1-1-1 0 0,1-1 1 0 0,-1 1 0 0 0,-1-1-1 0 0,1 0 1 0 0,-1 0 0 0 0,1-1-1 0 0,-2 1 1 0 0,1-1 0 0 0,0 0-1 0 0,-1 0 1 0 0,0 0 0 0 0,1-5-104 0 0,5-7 13 0 0,-1-1-1 0 0,-1 0 1 0 0,-1 0 0 0 0,-1 0 0 0 0,-1-1 0 0 0,0 0 0 0 0,-1 1 0 0 0,-1-1 0 0 0,-1-16-13 0 0,-3 33-90 0 0,1 1 0 0 0,-1-1 0 0 0,1 1 0 0 0,-1-1 0 0 0,0 1 1 0 0,0-1-1 0 0,0 1 0 0 0,0 0 0 0 0,-1 0 0 0 0,1 0 0 0 0,0 0 0 0 0,-1 1 1 0 0,1-1-1 0 0,-1 1 0 0 0,0-1 0 0 0,0 1 0 0 0,1 0 0 0 0,-1 0 1 0 0,0 0-1 0 0,0 0 0 0 0,0 1 0 0 0,0-1 0 0 0,0 1 0 0 0,0 0 0 0 0,0 0 1 0 0,0 0-1 0 0,0 0 0 0 0,0 0 0 0 0,0 1 0 0 0,0-1 0 0 0,0 1 0 0 0,0 0 1 0 0,0 0-1 0 0,0 0 0 0 0,0 0 0 0 0,1 0 0 0 0,-1 1 0 0 0,0-1 0 0 0,1 1 1 0 0,-1 0 89 0 0,-27 13-2509 0 0,11-5-2040 0 0,3 2-6553 0 0</inkml:trace>
  <inkml:trace contextRef="#ctx0" brushRef="#br0" timeOffset="170663.087">4953 3841 0 0 0,'0'0'495'0'0,"0"0"232"0"0,0 0 129 0 0,0 0 117 0 0,0 0 109 0 0,0 0 62 0 0,0 0-6 0 0,0 0-25 0 0,0 0-52 0 0,0 0-91 0 0,-13 1 1810 0 0,12 194 2903 0 0,5 390-3558 0 0,17-355-2128 0 0,-18-173-1174 0 0,-25-53-5671 0 0,17-5 2051 0 0,3 1-2525 0 0</inkml:trace>
  <inkml:trace contextRef="#ctx0" brushRef="#br0" timeOffset="171858.739">4923 3974 0 0 0,'0'0'411'0'0,"0"0"344"0"0,0 0 295 0 0,0 0 224 0 0,0 0 110 0 0,0 0 2 0 0,0 0-106 0 0,0 0-127 0 0,0 0-120 0 0,-2-5-95 0 0,-1 2-559 0 0,-5-18 2492 0 0,8 20-2343 0 0,0 1-131 0 0,11-11 407 0 0,21-1-499 0 0,1 1-1 0 0,-1 2 0 0 0,2 1 0 0 0,-1 1 0 0 0,1 2 0 0 0,0 2 1 0 0,0 1-1 0 0,0 1 0 0 0,29 4-304 0 0,-27-3 199 0 0,26-8 480 0 0,-40 19-436 0 0,-22-10-222 0 0,0-1-5 0 0,22 33 553 0 0,-13-8-444 0 0,-1 1-1 0 0,0 0 1 0 0,-2 0-1 0 0,-2 0 0 0 0,0 1 1 0 0,-1 0-1 0 0,-2 0 1 0 0,-1 0-1 0 0,-1 0 0 0 0,-2 14-124 0 0,1 8 71 0 0,-14 219 169 0 0,7-63-199 0 0,2 175 30 0 0,7-342-674 0 0,0-29 95 0 0,0-27 79 0 0,-4-45-5505 0 0,3 47 646 0 0,1 7-3725 0 0</inkml:trace>
  <inkml:trace contextRef="#ctx0" brushRef="#br0" timeOffset="173393.463">5023 3959 0 0 0,'0'0'185'0'0,"0"0"405"0"0,0 0 21 0 0,0 0-87 0 0,0 0-52 0 0,0 0 17 0 0,0 0 45 0 0,0 0 59 0 0,0 0 33 0 0,-17 15-9 0 0,-51 48-55 0 0,66-62-519 0 0,1 1 1 0 0,-1-1-1 0 0,1 0 1 0 0,-1 0-1 0 0,1 0 1 0 0,0 1-1 0 0,-1-1 1 0 0,1 1-1 0 0,0-1 1 0 0,0 1-1 0 0,0 0 1 0 0,0-1-1 0 0,0 1 1 0 0,1 0 0 0 0,-1-1-1 0 0,0 1 1 0 0,1 0-1 0 0,-1 0 1 0 0,1 0-1 0 0,0 0 1 0 0,0 0-1 0 0,0-1 1 0 0,-1 1-1 0 0,2 0 1 0 0,-1 0-1 0 0,0 0 1 0 0,0 0-1 0 0,1 0-43 0 0,0 9 187 0 0,42 80 247 0 0,-41-89-427 0 0,-1 1 1 0 0,1-1 0 0 0,0 0 0 0 0,1 1 0 0 0,-1-1-1 0 0,0 0 1 0 0,1 0 0 0 0,-1-1 0 0 0,1 1 0 0 0,-1 0-1 0 0,1-1 1 0 0,0 1 0 0 0,0-1 0 0 0,0 0 0 0 0,0 0-1 0 0,0 0 1 0 0,0-1 0 0 0,0 1 0 0 0,0-1-1 0 0,0 1 1 0 0,0-1 0 0 0,0 0 0 0 0,0 0 0 0 0,0 0-1 0 0,0-1 1 0 0,2 0-8 0 0,49 12 399 0 0,-52-8-320 0 0,-1 1 0 0 0,1-1 0 0 0,-1 1 0 0 0,0 0 0 0 0,0 0 1 0 0,0 0-1 0 0,-1 0 0 0 0,1-1 0 0 0,-1 1 0 0 0,0 0 0 0 0,0 0 0 0 0,0 0 0 0 0,-1 0 0 0 0,1 0 0 0 0,-1 0 0 0 0,0 0 0 0 0,0-1 0 0 0,0 1 0 0 0,-1 0 0 0 0,1-1 1 0 0,-1 1-1 0 0,0-1 0 0 0,0 1 0 0 0,0-1 0 0 0,-1 0-79 0 0,3-2 2 0 0,-126 215 1679 0 0,126-215-1663 0 0,1 0 1 0 0,-1 0-1 0 0,0 0 1 0 0,1-1-1 0 0,-1 1 1 0 0,1 0-1 0 0,-1 0 1 0 0,1 0-1 0 0,-1 0 1 0 0,1 0 0 0 0,0-1-1 0 0,-1 1 1 0 0,1 0-1 0 0,0 0 1 0 0,0-1-1 0 0,-1 1 1 0 0,1-1-1 0 0,0 1 1 0 0,0-1-1 0 0,0 1 1 0 0,0-1 0 0 0,0 1-1 0 0,0-1 1 0 0,0 0-1 0 0,0 1 1 0 0,0-1-1 0 0,0 0 1 0 0,0 0-1 0 0,0 0 1 0 0,0 0 0 0 0,0 0-1 0 0,0 0 1 0 0,0 0-1 0 0,0 0 1 0 0,0 0-1 0 0,0-1 1 0 0,0 1-1 0 0,0 0 1 0 0,0 0-1 0 0,0-1 1 0 0,0 1 0 0 0,-1-1-1 0 0,1 1 1 0 0,0-1-1 0 0,0 1 1 0 0,0-1-1 0 0,0 0 1 0 0,-1 1-1 0 0,1-1 1 0 0,0 0-1 0 0,-1 0 1 0 0,1 0 0 0 0,0 1-1 0 0,-1-2-18 0 0,172-92 726 0 0,-86 43-733 0 0,-84 50-16 0 0,-1-3 589 0 0,-7 4-556 0 0,-17 27 41 0 0,-138 131 401 0 0,104-112-114 0 0,56-45-517 0 0,28-5 71 0 0,70-62 399 0 0,-74 48-331 0 0,1 0 0 0 0,-2-2 0 0 0,-1-1 0 0 0,0 0 0 0 0,7-11 40 0 0,-16 18-31 0 0,19-44-56 0 0,-63 59-306 0 0,-74 87 250 0 0,-64 80 1113 0 0,169-168-966 0 0,1 0 1 0 0,-1 1 0 0 0,1-1-1 0 0,-1 1 1 0 0,0-1 0 0 0,1 1-1 0 0,-1-1 1 0 0,1 1 0 0 0,0-1-1 0 0,-1 1 1 0 0,1 0 0 0 0,-1-1 0 0 0,1 1-1 0 0,0-1 1 0 0,-1 1 0 0 0,1 0-1 0 0,0 0 1 0 0,0-1 0 0 0,-1 1-1 0 0,1 0 1 0 0,0-1 0 0 0,0 1-1 0 0,0 0 1 0 0,0 0 0 0 0,0-1-1 0 0,0 1 1 0 0,0 0 0 0 0,0-1 0 0 0,0 1-1 0 0,1 0 1 0 0,-1 0 0 0 0,0-1-1 0 0,0 1 1 0 0,1 0 0 0 0,-1-1-1 0 0,0 1 1 0 0,1 0 0 0 0,-1-1-1 0 0,1 1 1 0 0,-1-1 0 0 0,1 1 0 0 0,-1-1-1 0 0,1 1 1 0 0,-1-1 0 0 0,1 1-1 0 0,-1-1 1 0 0,1 1 0 0 0,0-1-1 0 0,-1 0 1 0 0,1 1 0 0 0,-1-1-1 0 0,1 0 1 0 0,0 0 0 0 0,0 1-1 0 0,-1-1 1 0 0,1 0 0 0 0,0 0 0 0 0,-1 0-1 0 0,1 0 1 0 0,0 0 0 0 0,0 0-1 0 0,-1 0 1 0 0,1 0 0 0 0,0 0-1 0 0,0 0 1 0 0,-1 0 0 0 0,1-1-5 0 0,51-7 360 0 0,69-58-281 0 0,-40 23-711 0 0,-80 42 457 0 0,-1 1 10 0 0,-2 8 214 0 0,0 1 1 0 0,0-1-1 0 0,-1 0 0 0 0,0 0 1 0 0,0 0-1 0 0,-1-1 1 0 0,0 1-1 0 0,0-1 0 0 0,0 0 1 0 0,-1 0-1 0 0,-6 6-49 0 0,-7 14 70 0 0,-37 57 240 0 0,-3-2-1 0 0,-43 45-309 0 0,101-127-7 0 0,0 0 1 0 0,0 0-1 0 0,1 0 0 0 0,-1 0 1 0 0,0-1-1 0 0,0 1 0 0 0,1 0 1 0 0,-1 0-1 0 0,0 0 0 0 0,0 0 1 0 0,1 0-1 0 0,-1 0 0 0 0,0 0 1 0 0,1 0-1 0 0,-1 0 0 0 0,0 0 1 0 0,0 0-1 0 0,1 0 0 0 0,-1 0 1 0 0,0 0-1 0 0,0 0 0 0 0,1 0 1 0 0,-1 0-1 0 0,0 0 0 0 0,1 0 1 0 0,-1 0-1 0 0,0 0 0 0 0,0 1 1 0 0,1-1-1 0 0,-1 0 0 0 0,0 0 0 0 0,0 0 1 0 0,0 0-1 0 0,1 1 0 0 0,-1-1 1 0 0,0 0-1 0 0,0 0 0 0 0,0 0 1 0 0,1 1-1 0 0,-1-1 0 0 0,0 0 1 0 0,0 0-1 0 0,0 1 0 0 0,0-1 1 0 0,0 0-1 0 0,0 1 0 0 0,0-1 1 0 0,0 0-1 0 0,1 0 0 0 0,-1 1 1 0 0,0-1-1 0 0,0 0 0 0 0,0 0 1 0 0,0 1 6 0 0,29-13 260 0 0,252-201-296 0 0,-156 136-883 0 0,-132 95 815 0 0,-210 181 1587 0 0,103-97-141 0 0,161-102-698 0 0,84-71-27 0 0,-29 26-855 0 0,-47 37-2145 0 0,-52 26-4272 0 0,-3-14 2891 0 0,0 3-2273 0 0</inkml:trace>
  <inkml:trace contextRef="#ctx0" brushRef="#br0" timeOffset="174614.175">6832 3929 0 0 0,'0'0'539'0'0,"0"0"292"0"0,0 0 181 0 0,0 0 73 0 0,0 0-22 0 0,0 0-89 0 0,0 0-131 0 0,0 0-91 0 0,0-3 3207 0 0,1 68 448 0 0,9 32-2680 0 0,1-28-1239 0 0,-4 0 0 0 0,-2 0 1 0 0,-3 0-1 0 0,-4 0 1 0 0,-2 1-489 0 0,-2 207 142 0 0,24-200-210 0 0,-17-76 56 0 0,-1 1 0 0 0,0-1 0 0 0,0 0 0 0 0,0 0 0 0 0,1 1 0 0 0,-1-1 0 0 0,0 0 0 0 0,0 0 0 0 0,-1 1 0 0 0,1-1 0 0 0,0 0 0 0 0,0 0 0 0 0,-1 1 0 0 0,1-1 0 0 0,0 0 0 0 0,-1 0 0 0 0,1 0 0 0 0,-1 0-1 0 0,0 0 1 0 0,1 0 0 0 0,-1 0 0 0 0,0 0 0 0 0,0 0 0 0 0,1 0 0 0 0,-1 0 0 0 0,0 0 0 0 0,0 0 0 0 0,0 0 0 0 0,0-1 0 0 0,0 1 0 0 0,0 0 0 0 0,-1-1 0 0 0,1 1 0 0 0,0-1 0 0 0,0 1 0 0 0,0-1 12 0 0,0 0-63 0 0,1 0-42 0 0,0 0-54 0 0,0 0-57 0 0,0 0-95 0 0,1-9-1869 0 0,15-34-2845 0 0,-1 16-3349 0 0,-14 26 7868 0 0,3-7-1830 0 0</inkml:trace>
  <inkml:trace contextRef="#ctx0" brushRef="#br0" timeOffset="175408.573">6799 3966 0 0 0,'0'0'753'0'0,"0"0"236"0"0,0 0 95 0 0,0 0 92 0 0,0 0 104 0 0,0 0 85 0 0,0 0-8 0 0,18-5-76 0 0,101-30 1721 0 0,-15 16 60 0 0,123 5-1457 0 0,-202 14-1471 0 0,32 11 1167 0 0,-57-8 31 0 0,-8 4-1015 0 0,6-4-314 0 0,0 1 0 0 0,0-1 1 0 0,0 1-1 0 0,1 0 1 0 0,-1 0-1 0 0,1-1 0 0 0,0 1 1 0 0,0 0-1 0 0,0 0 1 0 0,1 0-1 0 0,-1 0 1 0 0,1 0-1 0 0,0 0 0 0 0,0 0 1 0 0,0 0-1 0 0,1 0 1 0 0,-1 0-1 0 0,1 0 0 0 0,0 0 1 0 0,0 0-1 0 0,0 0 1 0 0,1 0-1 0 0,0-1 0 0 0,-1 1 1 0 0,2 1-4 0 0,3 17 28 0 0,30 236 372 0 0,-32 35-91 0 0,-13-80-177 0 0,17-190-409 0 0,-3-24-1926 0 0,-3-13-3285 0 0,-2 8 283 0 0,2 1-2614 0 0</inkml:trace>
  <inkml:trace contextRef="#ctx0" brushRef="#br0" timeOffset="176540.849">7219 4217 0 0 0,'-169'100'0'0'0,"21"-21"739"0"0,106-60 1048 0 0,42-19-1639 0 0,0 0-144 0 0,64-36 1444 0 0,-45 24-1312 0 0,13-10-24 0 0,0 2 0 0 0,1 2 0 0 0,1 1-1 0 0,0 1 1 0 0,1 2 0 0 0,16-3-112 0 0,-50 17 30 0 0,-1 1 0 0 0,1-1 0 0 0,-1 1 0 0 0,0-1-1 0 0,1 1 1 0 0,-1-1 0 0 0,0 0 0 0 0,1 1 0 0 0,-1-1 0 0 0,0 1 0 0 0,1 0 0 0 0,-1-1-1 0 0,0 1 1 0 0,0-1 0 0 0,0 1 0 0 0,0-1 0 0 0,0 1 0 0 0,1 0 0 0 0,-1-1 0 0 0,0 1-1 0 0,0-1 1 0 0,0 1 0 0 0,0 0 0 0 0,-1-1 0 0 0,1 1 0 0 0,0-1 0 0 0,0 1 0 0 0,0-1-1 0 0,0 1 1 0 0,-1 0 0 0 0,1-1 0 0 0,0 1 0 0 0,0-1 0 0 0,-1 1 0 0 0,1-1-1 0 0,0 1 1 0 0,-1-1 0 0 0,1 0 0 0 0,-1 1 0 0 0,1-1 0 0 0,-1 1 0 0 0,1-1 0 0 0,-1 0-1 0 0,1 1 1 0 0,-1-1 0 0 0,1 0 0 0 0,-1 0 0 0 0,1 1 0 0 0,-1-1 0 0 0,1 0 0 0 0,-1 0-1 0 0,0 0 1 0 0,1 0 0 0 0,-1 0 0 0 0,1 1-30 0 0,-152 102 1215 0 0,5-14-998 0 0,68-23-385 0 0,109-60-701 0 0,135-82 1295 0 0,-112 46-261 0 0,-40 24-114 0 0,8-7 88 0 0,1 2 0 0 0,0 1 1 0 0,1 0-1 0 0,0 2 0 0 0,0 0 0 0 0,4 1-139 0 0,-28 8 19 0 0,1-1 0 0 0,0 0 0 0 0,-1 1 0 0 0,1-1 0 0 0,0 0 0 0 0,-1 1-1 0 0,1-1 1 0 0,0 0 0 0 0,-1 1 0 0 0,1-1 0 0 0,0 1 0 0 0,0-1 0 0 0,0 0 0 0 0,-1 1-1 0 0,1-1 1 0 0,0 1 0 0 0,0-1 0 0 0,0 1 0 0 0,0-1 0 0 0,0 1 0 0 0,0-1-1 0 0,0 1 1 0 0,0-1 0 0 0,0 1 0 0 0,0-1 0 0 0,0 1 0 0 0,0-1 0 0 0,0 0-1 0 0,0 1 1 0 0,0-1 0 0 0,1 1 0 0 0,-1-1 0 0 0,0 1 0 0 0,0-1 0 0 0,0 0-1 0 0,1 1 1 0 0,-1-1 0 0 0,0 1 0 0 0,1-1 0 0 0,-1 0 0 0 0,0 1 0 0 0,1-1-1 0 0,-1 0 1 0 0,0 1 0 0 0,1-1 0 0 0,-1 0 0 0 0,1 0 0 0 0,-1 0 0 0 0,0 1-1 0 0,1-1 1 0 0,-1 0 0 0 0,1 0 0 0 0,-1 0 0 0 0,1 0 0 0 0,-1 0 0 0 0,1 0-1 0 0,-1 0 1 0 0,1 0 0 0 0,-1 0 0 0 0,1 0 0 0 0,-1 0 0 0 0,0 0 0 0 0,1 0-1 0 0,-1 0 1 0 0,1 0 0 0 0,-1 0 0 0 0,1 0 0 0 0,-1-1 0 0 0,1 1 0 0 0,-1 0-19 0 0,-23 32 1381 0 0,22-32-1395 0 0,-51 58 1077 0 0,-34 24 151 0 0,14-12-657 0 0,27-15-285 0 0,45-55-506 0 0,7-1 277 0 0,0-2 0 0 0,-1 1 0 0 0,1-1 0 0 0,0 0 0 0 0,-1 0 0 0 0,0-1-1 0 0,0 1 1 0 0,0-2 0 0 0,0 1 0 0 0,-1-1 0 0 0,1 1 0 0 0,-1-1 0 0 0,1-2-43 0 0,9-7-40 0 0,7-4 43 0 0,-6 3-10 0 0,0 1 0 0 0,1 1-1 0 0,0 1 1 0 0,1 0 0 0 0,0 2 0 0 0,19-9 7 0 0,-37 19-3 0 0,0-1-1 0 0,0 1 1 0 0,1 0 0 0 0,-1-1-1 0 0,0 1 1 0 0,1-1 0 0 0,-1 1 0 0 0,0 0-1 0 0,1-1 1 0 0,-1 1 0 0 0,0 0 0 0 0,1 0-1 0 0,-1-1 1 0 0,1 1 0 0 0,-1 0 0 0 0,1 0-1 0 0,-1 0 1 0 0,1-1 0 0 0,-1 1 0 0 0,1 0-1 0 0,-1 0 1 0 0,1 0 0 0 0,-1 0 0 0 0,1 0-1 0 0,-1 0 1 0 0,0 0 0 0 0,1 0 0 0 0,-1 0-1 0 0,1 0 1 0 0,-1 0 0 0 0,1 0-1 0 0,-1 1 1 0 0,1-1 0 0 0,-1 0 0 0 0,1 0-1 0 0,-1 0 1 0 0,1 1 0 0 0,-1-1 0 0 0,0 0-1 0 0,1 1 1 0 0,-1-1 0 0 0,1 0 0 0 0,-1 1-1 0 0,0-1 1 0 0,1 0 0 0 0,-1 1 0 0 0,0-1-1 0 0,0 1 1 0 0,1-1 0 0 0,-1 0 0 0 0,0 1-1 0 0,0-1 1 0 0,0 1 0 0 0,1-1 0 0 0,-1 1-1 0 0,0-1 1 0 0,0 1 0 0 0,0-1-1 0 0,0 1 1 0 0,0-1 0 0 0,0 1 0 0 0,0-1-1 0 0,0 1 1 0 0,0-1 0 0 0,0 1 3 0 0,-17 30 369 0 0,-123 141 1617 0 0,134-164-1833 0 0,7-8-155 0 0,-1 0-1 0 0,0 0 1 0 0,0 0 0 0 0,1 0 0 0 0,-1 0 0 0 0,0 0-1 0 0,1 0 1 0 0,-1 0 0 0 0,0 0 0 0 0,0 0 0 0 0,1 0-1 0 0,-1 0 1 0 0,0 1 0 0 0,0-1 0 0 0,1 0 0 0 0,-1 0 0 0 0,0 0-1 0 0,0 0 1 0 0,0 1 0 0 0,1-1 0 0 0,-1 0 0 0 0,0 0-1 0 0,0 0 1 0 0,0 1 0 0 0,0-1 0 0 0,1 0 0 0 0,-1 0 0 0 0,0 1-1 0 0,0-1 1 0 0,0 0 0 0 0,0 1 0 0 0,0-1 0 0 0,0 0-1 0 0,0 0 1 0 0,0 1 0 0 0,0-1 0 0 0,0 0 0 0 0,0 1-1 0 0,0-1 1 0 0,0 0 0 0 0,0 0 0 0 0,0 1 0 0 0,0-1 0 0 0,0 0-1 0 0,0 0 1 0 0,0 1 0 0 0,0-1 0 0 0,-1 0 0 0 0,1 0-1 0 0,0 1 1 0 0,0-1 0 0 0,0 0 0 0 0,0 0 0 0 0,-1 1 0 0 0,1-1-1 0 0,0 0 1 0 0,0 0 0 0 0,0 0 0 0 0,-1 1 0 0 0,1-1-1 0 0,0 0 1 0 0,-1 0 2 0 0,10-2 43 0 0,0 0 1 0 0,0-1-1 0 0,0 0 0 0 0,-1-1 0 0 0,1 1 1 0 0,-1-2-1 0 0,0 1 0 0 0,-1-1 0 0 0,1 0 0 0 0,-1-1 1 0 0,1 0-44 0 0,18-12 68 0 0,22-4-294 0 0,-54 41 144 0 0,-107 145 534 0 0,113-153-2145 0 0,12-11-5265 0 0,-8-3-1725 0 0</inkml:trace>
  <inkml:trace contextRef="#ctx0" brushRef="#br0" timeOffset="178009.736">6046 1172 0 0 0,'0'0'581'0'0,"0"0"636"0"0,4 0 170 0 0,7-1-3068 0 0,2 5 18445 0 0,-23 7-14956 0 0,6-3-1795 0 0,-1 0 1 0 0,1 0-1 0 0,0 0 0 0 0,0 1 0 0 0,1-1 0 0 0,0 1 0 0 0,1-1 0 0 0,0 1 1 0 0,0 0-1 0 0,1 0 0 0 0,0 0 0 0 0,1 0 0 0 0,0 0 0 0 0,1 4-13 0 0,-2-10 21 0 0,0 0-1 0 0,1 0 1 0 0,0 0 0 0 0,0 0-1 0 0,0 0 1 0 0,0 0-1 0 0,0 0 1 0 0,1 0-1 0 0,-1 0 1 0 0,1 0 0 0 0,0 0-1 0 0,0 0 1 0 0,0-1-1 0 0,0 1 1 0 0,0 0-1 0 0,0-1 1 0 0,1 1 0 0 0,0 0-1 0 0,-1-1 1 0 0,1 0-1 0 0,0 1 1 0 0,0-1-1 0 0,0 0 1 0 0,1 0 0 0 0,-1 0-1 0 0,0 0 1 0 0,1-1-1 0 0,-1 1 1 0 0,1 0-1 0 0,0-1 1 0 0,-1 0 0 0 0,1 0-1 0 0,0 0 1 0 0,0 0-1 0 0,0 0 1 0 0,0 0-1 0 0,0-1 1 0 0,0 0 0 0 0,0 1-1 0 0,3-1-20 0 0,2-3 147 0 0,1 0-1 0 0,-1 0 1 0 0,0-1-1 0 0,1 0 1 0 0,-2 0-1 0 0,1-1 1 0 0,0 0-1 0 0,-1-1 1 0 0,0 1-1 0 0,0-1 1 0 0,-1-1-1 0 0,0 1 1 0 0,0-1-1 0 0,5-7-146 0 0,-3 6 60 0 0,0-1 0 0 0,-1 1 0 0 0,0-1 0 0 0,0-1 0 0 0,-1 0 0 0 0,-1 1 0 0 0,1-2 0 0 0,-2 1 0 0 0,1-1 0 0 0,-1 1 0 0 0,-1-1 0 0 0,0 0 0 0 0,0-1 0 0 0,-1 1 0 0 0,-1 0 1 0 0,0-1-1 0 0,-1 1 0 0 0,0-10-60 0 0,0 18-9 0 0,-1 0 1 0 0,1 1-1 0 0,-1-1 1 0 0,0 1-1 0 0,0 0 1 0 0,0-1 0 0 0,0 1-1 0 0,0 0 1 0 0,0-1-1 0 0,-1 1 1 0 0,1 0 0 0 0,-1 0-1 0 0,1 0 1 0 0,-1 0-1 0 0,0 0 1 0 0,0 1 0 0 0,0-1-1 0 0,0 0 1 0 0,0 1-1 0 0,0 0 1 0 0,0-1-1 0 0,0 1 1 0 0,-1 0 0 0 0,1 0-1 0 0,-1 0 1 0 0,1 0-1 0 0,-1 1 1 0 0,1-1 0 0 0,-1 1-1 0 0,1-1 1 0 0,-1 1-1 0 0,1 0 1 0 0,-2 0 8 0 0,-3 0-139 0 0,1 0 0 0 0,-1 0 0 0 0,0 1 0 0 0,0-1 0 0 0,1 2 1 0 0,-1-1-1 0 0,0 1 0 0 0,1 0 0 0 0,0 0 0 0 0,-1 0 0 0 0,1 1 0 0 0,-3 2 139 0 0,-51 38-2977 0 0,24-11-6702 0 0,22-19 65 0 0</inkml:trace>
  <inkml:trace contextRef="#ctx0" brushRef="#br0" timeOffset="179885.468">5783 71 0 0 0,'0'0'632'0'0,"0"0"822"0"0,0 0 410 0 0,0 0 29 0 0,0 0-229 0 0,0 0-273 0 0,0 0-232 0 0,0 0-155 0 0,0 0-96 0 0,0 0-98 0 0,0 0-89 0 0,5-4 3942 0 0,-5 4-4567 0 0,0 23 766 0 0,3 197 1779 0 0,20 112-2641 0 0,16 146 272 0 0,-19-331-240 0 0,2-66-7 0 0,-22-79-17 0 0,-1-1 0 0 0,1 0-1 0 0,0 0 1 0 0,0 0-1 0 0,0 0 1 0 0,0 0 0 0 0,0 0-1 0 0,0 0 1 0 0,0 0-1 0 0,1 0 1 0 0,-1 0 0 0 0,0 0-1 0 0,1 0 1 0 0,-1 0-1 0 0,0 0 1 0 0,1 0 0 0 0,0 0-1 0 0,-1 0 1 0 0,1 0-1 0 0,-1 0 1 0 0,1 0-1 0 0,0-1 1 0 0,-1 1 0 0 0,1 0-1 0 0,0 0 1 0 0,0-1-1 0 0,0 1 1 0 0,0-1 0 0 0,0 1-1 0 0,0-1 1 0 0,0 1-1 0 0,0-1 1 0 0,0 1 0 0 0,0-1-1 0 0,0 0 1 0 0,0 1-1 0 0,0-1 1 0 0,0 0 0 0 0,0 0-1 0 0,0 0 1 0 0,0 0-1 0 0,0 0 1 0 0,0 0 0 0 0,0 0-1 0 0,0 0 1 0 0,1-1-8 0 0,11 1 165 0 0,103-7 269 0 0,-84 7-418 0 0,-16 1-6 0 0,0-1 0 0 0,0 0-1 0 0,-1-1 1 0 0,1 0 0 0 0,0-2 0 0 0,-1 0 0 0 0,0-1-1 0 0,11-3-9 0 0,37-15 28 0 0,-60 21-21 0 0,-1 1 38 0 0,-1 0-15 0 0,-1 0-14 0 0,0 0-6 0 0,0 0 6 0 0,0 0-5 0 0,0 0-36 0 0,0 0 23 0 0,0 0-4 0 0,0 0 24 0 0,0 0-28 0 0,0 0-2 0 0,0 0-3 0 0,0 0 0 0 0,0 0 6 0 0,0 0 0 0 0,0 0-5 0 0,0 0 4 0 0,0 0-5 0 0,0 0 0 0 0,7-7 843 0 0,30-144-702 0 0,-24 53-132 0 0,-3 0 1 0 0,-5 0-1 0 0,-7-74 6 0 0,2 64-86 0 0,-2-394-906 0 0,9 466-466 0 0,-7 36 954 0 0,0 0-196 0 0,-4 0-3217 0 0,1 0-3382 0 0,3 0-1840 0 0</inkml:trace>
  <inkml:trace contextRef="#ctx0" brushRef="#br0" timeOffset="180873.879">6099 19 0 0 0,'0'0'1088'0'0,"0"0"-206"0"0,0 0-381 0 0,0 0-223 0 0,0 0-84 0 0,0 0-30 0 0,0 0-56 0 0,-19 29-21 0 0,-66 91-12 0 0,-48 47 465 0 0,49-59 1044 0 0,85-108-1522 0 0,0 1 0 0 0,0 0 1 0 0,0-1-1 0 0,0 1 0 0 0,1-1 0 0 0,-1 1 0 0 0,0-1 0 0 0,0 0 0 0 0,0 1 1 0 0,1-1-1 0 0,-1 0 0 0 0,0 0 0 0 0,0 0 0 0 0,1 0 0 0 0,-1 0 0 0 0,0 0 1 0 0,0 0-1 0 0,1 0 0 0 0,-1-1 0 0 0,0 1 0 0 0,0 0 0 0 0,0-1 0 0 0,1 1 0 0 0,-1-1 1 0 0,0 0-1 0 0,0 1 0 0 0,0-1 0 0 0,0 0 0 0 0,0 1 0 0 0,0-1 0 0 0,0 0 1 0 0,0-1-63 0 0,165-131 1299 0 0,-163 130-1301 0 0,42-35 125 0 0,2 1 0 0 0,1 3-1 0 0,2 1 1 0 0,33-14-123 0 0,-83 47 30 0 0,0 0-1 0 0,0 1 1 0 0,0-1-1 0 0,0 0 1 0 0,1 1-1 0 0,-1-1 1 0 0,0 0-1 0 0,0 1 1 0 0,0-1-1 0 0,0 0 1 0 0,0 0-1 0 0,1 1 1 0 0,-1-1-1 0 0,0 0 1 0 0,0 1-1 0 0,1-1 1 0 0,-1 0-1 0 0,0 0 1 0 0,0 0 0 0 0,1 1-1 0 0,-1-1 1 0 0,0 0-1 0 0,1 0 1 0 0,-1 0-1 0 0,0 0 1 0 0,1 0-1 0 0,-1 1 1 0 0,0-1-1 0 0,1 0 1 0 0,-1 0-1 0 0,0 0 1 0 0,1 0-1 0 0,-1 0 1 0 0,0 0-1 0 0,1 0 1 0 0,-1 0 0 0 0,0 0-1 0 0,1 0-29 0 0,-28 27 486 0 0,26-26-484 0 0,-72 69 565 0 0,3 2 1 0 0,3 3-1 0 0,3 4 0 0 0,-36 60-567 0 0,72-89 3 0 0,47-49-78 0 0,-10-4 142 0 0,-1-1 0 0 0,1 0-1 0 0,-1 0 1 0 0,0 0-1 0 0,0-1 1 0 0,-1 0-1 0 0,0-1 1 0 0,1 1 0 0 0,-2-2-1 0 0,1 1 1 0 0,3-5-67 0 0,8-6 30 0 0,211-174-164 0 0,-229 191 136 0 0,0 0-10 0 0,0-1 0 0 0,0 1 0 0 0,0-1 0 0 0,0 1 0 0 0,0 0 0 0 0,0-1 0 0 0,1 1 0 0 0,-1-1 0 0 0,0 1 0 0 0,0-1 0 0 0,0 1 0 0 0,0 0 0 0 0,1-1 0 0 0,-1 1 0 0 0,0-1 0 0 0,0 1 0 0 0,1 0 1 0 0,-1-1-1 0 0,0 1 0 0 0,1 0 0 0 0,-1-1 0 0 0,0 1 0 0 0,1 0 0 0 0,-1 0 0 0 0,1-1 0 0 0,-1 1 0 0 0,0 0 0 0 0,1 0 0 0 0,-1 0 0 0 0,1 0 0 0 0,-1-1 0 0 0,1 1 0 0 0,-1 0 0 0 0,1 0 0 0 0,-1 0 0 0 0,0 0 0 0 0,1 0 0 0 0,-1 0 0 0 0,1 0 0 0 0,-1 0 0 0 0,1 0 0 0 0,-1 1 0 0 0,1-1 0 0 0,-1 0 0 0 0,0 0 0 0 0,1 0 0 0 0,-1 0 0 0 0,1 1 0 0 0,-1-1 0 0 0,0 0 0 0 0,1 0 0 0 0,-1 1 0 0 0,1-1 0 0 0,-1 0 0 0 0,0 1 0 0 0,1-1 0 0 0,-1 0 0 0 0,0 1 0 0 0,0-1 0 0 0,1 0 0 0 0,-1 1 0 0 0,0-1 0 0 0,0 1 0 0 0,0-1 0 0 0,1 0 0 0 0,-1 1 8 0 0,-82 120 263 0 0,-190 265 159 0 0,243-336-428 0 0,28-48-142 0 0,16-4-177 0 0,54-56 528 0 0,111-114-564 0 0,-85 107-261 0 0,-94 66 591 0 0,-1 0 0 0 0,1 0 0 0 0,0 0 0 0 0,-1 0 1 0 0,1 0-1 0 0,-1 0 0 0 0,1 0 0 0 0,-1 0 0 0 0,0 0 1 0 0,1 0-1 0 0,-1 0 0 0 0,0 1 0 0 0,0-1 0 0 0,0 0 0 0 0,0 0 1 0 0,0 0-1 0 0,0 1 0 0 0,0-1 0 0 0,0 0 0 0 0,0 0 1 0 0,-1 0-1 0 0,1 0 0 0 0,0 1 0 0 0,-1-1 0 0 0,1 0 1 0 0,-1 0-1 0 0,1 0 0 0 0,-1 0 0 0 0,0 0 0 0 0,1 0 0 0 0,-1 0 1 0 0,0 0-1 0 0,0-1 0 0 0,1 1 0 0 0,-1 0 0 0 0,0 0 1 0 0,0 0-1 0 0,0-1 31 0 0,-123 191 72 0 0,-7 26 181 0 0,104-160 62 0 0,39-57-371 0 0,57-76 405 0 0,-33 34-540 0 0,3-3-890 0 0,-13 15-2421 0 0,-10 11-4101 0 0</inkml:trace>
  <inkml:trace contextRef="#ctx0" brushRef="#br0" timeOffset="182020.299">7953 1032 0 0 0,'0'0'160'0'0,"0"0"547"0"0,0 0-7 0 0,0 0-185 0 0,0 0-124 0 0,0 0-2 0 0,0 0 114 0 0,17-5 2381 0 0,-8 2 2675 0 0,-17-19-613 0 0,-26 11-3293 0 0,31 11-1596 0 0,-1-1 0 0 0,0 1 1 0 0,0 0-1 0 0,0 0 1 0 0,1 0-1 0 0,-1 0 0 0 0,0 1 1 0 0,1 0-1 0 0,-1 0 1 0 0,0 0-1 0 0,1 0 0 0 0,-1 0 1 0 0,1 1-1 0 0,-1-1 1 0 0,1 1-1 0 0,0 0 0 0 0,-1 0 1 0 0,1 0-1 0 0,0 0 1 0 0,1 1-1 0 0,-1-1 0 0 0,0 1 1 0 0,1 0-1 0 0,-1 0 1 0 0,0 2-58 0 0,-19 79 268 0 0,22-79-239 0 0,0 0 1 0 0,0-1-1 0 0,1 1 1 0 0,0-1 0 0 0,0 1-1 0 0,0 0 1 0 0,0-1-1 0 0,1 0 1 0 0,-1 1 0 0 0,1-1-1 0 0,0 0 1 0 0,1 0-1 0 0,-1 0 1 0 0,1 0 0 0 0,-1 0-1 0 0,1 0 1 0 0,0-1-1 0 0,1 0 1 0 0,-1 1-1 0 0,1-1 1 0 0,-1 0 0 0 0,1-1-1 0 0,0 1 1 0 0,0-1-1 0 0,0 1 1 0 0,0-1 0 0 0,0 0-1 0 0,1-1 1 0 0,-1 1-1 0 0,1-1 1 0 0,-1 0 0 0 0,1 0-1 0 0,-1 0 1 0 0,1-1-1 0 0,0 0 1 0 0,-1 1 0 0 0,3-2-30 0 0,2 0 68 0 0,1 0 1 0 0,-1-1 0 0 0,0 0 0 0 0,0 0 0 0 0,0-1 0 0 0,0-1 0 0 0,-1 1 0 0 0,1-1 0 0 0,-1-1-1 0 0,0 0 1 0 0,0 0 0 0 0,0 0 0 0 0,-1-1 0 0 0,0 0 0 0 0,0-1 0 0 0,0 1 0 0 0,-1-1 0 0 0,0-1-1 0 0,0 1 1 0 0,-1-1 0 0 0,0 0 0 0 0,0 0 0 0 0,-1-1 0 0 0,0 1 0 0 0,-1-1 0 0 0,0 0 0 0 0,0 0-1 0 0,-1 0 1 0 0,0 0 0 0 0,0 0 0 0 0,-1-1 0 0 0,0-5-69 0 0,-2 11 5 0 0,-1 0-1 0 0,0 0 1 0 0,0 0-1 0 0,0 0 1 0 0,0 0-1 0 0,0 0 1 0 0,-1 1-1 0 0,0-1 1 0 0,0 1 0 0 0,0 0-1 0 0,0 0 1 0 0,0 0-1 0 0,0 0 1 0 0,-1 0-1 0 0,0 1 1 0 0,1 0 0 0 0,-1 0-1 0 0,0 0 1 0 0,0 0-1 0 0,0 0 1 0 0,0 1-1 0 0,-1-1 1 0 0,1 1-1 0 0,0 0 1 0 0,-1 1 0 0 0,1-1-1 0 0,0 1 1 0 0,-1 0-1 0 0,1 0 1 0 0,0 0-1 0 0,-4 1-4 0 0,1-1-143 0 0,0-1 0 0 0,0 2-1 0 0,0-1 1 0 0,0 1-1 0 0,0 0 1 0 0,0 0 0 0 0,1 1-1 0 0,-1-1 1 0 0,0 2-1 0 0,1-1 1 0 0,-1 1 0 0 0,-1 1 143 0 0,-18 11-3085 0 0,-1 2-3511 0 0,15-9-4489 0 0</inkml:trace>
  <inkml:trace contextRef="#ctx0" brushRef="#br0" timeOffset="184001.967">7609 75 0 0 0,'0'0'279'0'0,"0"0"494"0"0,0 0 202 0 0,0 0 32 0 0,0 0 12 0 0,0 0 16 0 0,0 0 6 0 0,0 0 37 0 0,0 0 22 0 0,-1 2-99 0 0,-3 10 7763 0 0,19 224-5253 0 0,-14 30-2947 0 0,-13-142-368 0 0,-7 159-73 0 0,17-99-102 0 0,-5-135-94 0 0,36-53 497 0 0,166 0-296 0 0,142-32-57 0 0,-256 46-42 0 0,-55-9 965 0 0,-26-1-977 0 0,0-1-1 0 0,0-2 0 0 0,0 3 0 0 0,0-49 88 0 0,20-102-68 0 0,-25-171-136 0 0,4 60-60 0 0,18 147 183 0 0,-10 28-91 0 0,-7 86 45 0 0,0 1-13 0 0,1-26-2224 0 0,21-37-213 0 0,-11 20-1649 0 0,-14 43-2209 0 0,-2 0-2384 0 0</inkml:trace>
  <inkml:trace contextRef="#ctx0" brushRef="#br0" timeOffset="184829.119">8075 56 0 0 0,'0'0'723'0'0,"0"0"424"0"0,0 0-83 0 0,0 0-295 0 0,0 0-182 0 0,0 0-135 0 0,0 0-125 0 0,0 0-154 0 0,0 0-119 0 0,-36 34-37 0 0,-115 107-32 0 0,51-37-13 0 0,-73 77 1178 0 0,197-178-750 0 0,90-80-267 0 0,209-159-2889 0 0,-210 171 3373 0 0,-138 92 1532 0 0,-264 218 589 0 0,110-54 257 0 0,180-191-2984 0 0,-1 0 0 0 0,1 0 0 0 0,-1 0 0 0 0,0 0 0 0 0,1 1 0 0 0,-1-1 0 0 0,1 0 1 0 0,-1 0-1 0 0,0 0 0 0 0,1 0 0 0 0,-1 0 0 0 0,0 1 0 0 0,1-1 0 0 0,-1 0 0 0 0,0 0 0 0 0,1 1 0 0 0,-1-1 0 0 0,0 0 0 0 0,0 1 0 0 0,1-1 0 0 0,-1 0 0 0 0,0 1 0 0 0,0-1 1 0 0,0 0-1 0 0,1 1 0 0 0,-1-1 0 0 0,0 0 0 0 0,0 1 0 0 0,0-1 0 0 0,0 0 0 0 0,0 1 0 0 0,0-1 0 0 0,0 1 0 0 0,0-1 0 0 0,0 0 0 0 0,0 1 0 0 0,0-1 0 0 0,0 1 0 0 0,0-1 1 0 0,0 0-1 0 0,0 1 0 0 0,0-1 0 0 0,0 1 0 0 0,0-1 0 0 0,-1 0 0 0 0,1 1 0 0 0,0-1 0 0 0,0 0 0 0 0,0 1 0 0 0,-1-1 0 0 0,1 0 0 0 0,0 1 0 0 0,-1-1 0 0 0,1 0 0 0 0,0 0 1 0 0,0 1-1 0 0,-1-1 0 0 0,1 0 0 0 0,0 0 0 0 0,-1 0 0 0 0,1 1-11 0 0,33-12 340 0 0,116-101-55 0 0,-117 84-290 0 0,1 1 1 0 0,1 2-1 0 0,2 2 1 0 0,14-7 4 0 0,-4 19-139 0 0,-62 47 462 0 0,-75 61 32 0 0,-4-4 0 0 0,-31 19-355 0 0,93-83 83 0 0,-140 118 864 0 0,163-131-1195 0 0,40-32 29 0 0,267-222-549 0 0,-249 201 727 0 0,-21 14 88 0 0,2 2 0 0 0,0 1 1 0 0,2 1-1 0 0,0 2 0 0 0,7-2-47 0 0,-38 19 0 0 0,-1 0 0 0 0,1 1 0 0 0,0-1-1 0 0,0 1 1 0 0,0-1 0 0 0,0 0 0 0 0,0 1 0 0 0,0-1 0 0 0,0 1 0 0 0,0-1 0 0 0,0 1 0 0 0,0-1-1 0 0,0 0 1 0 0,1 1 0 0 0,-1-1 0 0 0,0 0 0 0 0,0 1 0 0 0,0-1 0 0 0,0 1 0 0 0,1-1 0 0 0,-1 0 0 0 0,0 1-1 0 0,0-1 1 0 0,1 0 0 0 0,-1 1 0 0 0,0-1 0 0 0,1 0 0 0 0,-1 0 0 0 0,0 1 0 0 0,1-1 0 0 0,-1 0 0 0 0,0 0-1 0 0,1 0 1 0 0,-1 1 0 0 0,0-1 0 0 0,1 0 0 0 0,-1 0 0 0 0,1 0 0 0 0,-1 0 0 0 0,0 0 0 0 0,1 0-1 0 0,-1 0 1 0 0,1 0 0 0 0,-1 0 0 0 0,0 0 0 0 0,1 0 0 0 0,-1 0 0 0 0,1 0 0 0 0,-1 0 0 0 0,0 0 0 0 0,1 0-1 0 0,-1 0 1 0 0,1-1 0 0 0,-1 1 0 0 0,0 0 0 0 0,1 0 0 0 0,-1 0 0 0 0,0-1 0 0 0,1 1 0 0 0,-1 0-1 0 0,0 0 1 0 0,1-1 0 0 0,-1 1 0 0 0,0 0 0 0 0,0-1 0 0 0,1 1 0 0 0,-1 0 0 0 0,0-1 0 0 0,-17 29 200 0 0,-189 177 188 0 0,-20-3 63 0 0,223-193-1002 0 0,21-15 6 0 0,41-34-1098 0 0,-21 10-2510 0 0,-28 22 2007 0 0,10-8-4710 0 0</inkml:trace>
  <inkml:trace contextRef="#ctx0" brushRef="#br0" timeOffset="185908.54">8066 675 0 0 0,'0'0'48'0'0,"0"0"-40"0"0,0 0-12 0 0,0 0 117 0 0,0 0 86 0 0,0 0 17 0 0,0 0-67 0 0,0 0-110 0 0,0 0-42 0 0,-15 5 62 0 0,-70 27 387 0 0,9 12 8075 0 0,109-37-6763 0 0,105-18-471 0 0,-137 45 529 0 0,-93 49 374 0 0,52-54-1219 0 0,44-28-1211 0 0,70-35 445 0 0,-53 22-414 0 0,34-19 293 0 0,-17 17-3497 0 0,-34 13-874 0 0,-2 1-5578 0 0</inkml:trace>
  <inkml:trace contextRef="#ctx0" brushRef="#br0" timeOffset="189115.258">12844 671 0 0 0,'0'0'440'0'0,"0"0"690"0"0,0 0 246 0 0,0 0 60 0 0,10-4 37 0 0,28-10 27 0 0,-28 10 3 0 0,-10 4-33 0 0,0 0-29 0 0,0 0-51 0 0,0 0-79 0 0,0 0-127 0 0,0 0-166 0 0,0 0-170 0 0,-11-19 2723 0 0,-43-10-1710 0 0,46 27-1778 0 0,0 0 1 0 0,0 0-1 0 0,0 1 1 0 0,0 0-1 0 0,0 0 1 0 0,0 1-1 0 0,-1 0 0 0 0,1 1 1 0 0,0 0-1 0 0,0 0 1 0 0,0 0-1 0 0,0 1 1 0 0,0 0-1 0 0,1 1 1 0 0,-1 0-1 0 0,0 0 1 0 0,1 1-1 0 0,0 0 1 0 0,0 0-1 0 0,0 0 1 0 0,0 1-1 0 0,1 0 1 0 0,0 1-1 0 0,0-1 1 0 0,-3 5-84 0 0,-1 0 55 0 0,1 0 0 0 0,0 1 0 0 0,1 0 1 0 0,1 0-1 0 0,-1 1 0 0 0,2-1 0 0 0,0 2 0 0 0,0-1 1 0 0,1 1-1 0 0,1 0 0 0 0,0 0 0 0 0,0 0 0 0 0,2 0 1 0 0,-1 1-1 0 0,2 2-55 0 0,0-8 48 0 0,0 0 1 0 0,1-1-1 0 0,0 1 1 0 0,1 0-1 0 0,0 0 0 0 0,0 0 1 0 0,1-1-1 0 0,0 1 1 0 0,0-1-1 0 0,1 1 1 0 0,-1-1-1 0 0,2 0 1 0 0,-1 0-1 0 0,1 0 0 0 0,0 0 1 0 0,1-1-1 0 0,-1 0 1 0 0,1 0-1 0 0,0 0 1 0 0,1 0-1 0 0,-1-1 0 0 0,1 0 1 0 0,1 0-1 0 0,-1 0 1 0 0,4 1-49 0 0,2 0 129 0 0,1-1-1 0 0,-1 0 1 0 0,1-1 0 0 0,0-1 0 0 0,0 0 0 0 0,1 0 0 0 0,-1-2-1 0 0,0 1 1 0 0,1-2 0 0 0,-1 0 0 0 0,1 0 0 0 0,3-2-129 0 0,15 2 155 0 0,113-29 88 0 0,-105 27-2145 0 0,-24 3-3867 0 0,-13-1-4652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1.5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7 0 0 0,'0'0'759'0'0,"0"0"554"0"0,0 0 317 0 0,0 0 13 0 0,0 0-121 0 0,0 0-131 0 0,0 0-96 0 0,0 0-78 0 0,0 0-127 0 0,0 0-131 0 0,0 0-94 0 0,-2-3-51 0 0,-7 0 2727 0 0,10 27 1014 0 0,0-9-5418 0 0,-1 19 1138 0 0,16 267 845 0 0,-6-239-1008 0 0,64 483 506 0 0,-62-365-554 0 0,-10-117-40 0 0,-2-63-23 0 0,0 0-12 0 0,0 0 5 0 0,0 0-1 0 0,0 0-49 0 0,3-14-3952 0 0,-1 3-5365 0 0,-2 7-1111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39.4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734 93 0 0 0,'0'0'280'0'0,"0"0"420"0"0,0 0 251 0 0,0-4 83 0 0,0-10 99 0 0,0 3 2504 0 0,0 10-2774 0 0,0 1 1410 0 0,-2 0 8756 0 0,2 2-12314 0 0,-35 173 1522 0 0,26-112-215 0 0,3 0-1 0 0,2 0 0 0 0,5 54-21 0 0,-1-110-3 0 0,1 1 0 0 0,0-1-1 0 0,1 1 1 0 0,-1-1-1 0 0,1 0 1 0 0,1 1 0 0 0,-1-1-1 0 0,1 0 1 0 0,1 0-1 0 0,-1-1 1 0 0,1 1-1 0 0,0-1 1 0 0,1 0 0 0 0,-1 0-1 0 0,1 0 1 0 0,1 0-1 0 0,-1-1 1 0 0,1 0-1 0 0,0 0 1 0 0,0 0 0 0 0,0-1-1 0 0,0 0 1 0 0,6 2 3 0 0,-7-6 56 0 0,-1-1 0 0 0,1 1 0 0 0,0-1 0 0 0,0 0 0 0 0,0 0 0 0 0,-1-1 1 0 0,1 0-1 0 0,0 1 0 0 0,-1-2 0 0 0,1 1 0 0 0,-1 0 0 0 0,0-1 0 0 0,0 0 0 0 0,0 0 0 0 0,0 0 0 0 0,-1 0 1 0 0,1-1-1 0 0,-1 1 0 0 0,0-1 0 0 0,0 0 0 0 0,0 0 0 0 0,0 0 0 0 0,-1 0 0 0 0,1-1 0 0 0,-1 1 0 0 0,1-5-56 0 0,7-6 107 0 0,11-21 29 0 0,-1-1 0 0 0,-2-1-1 0 0,-2 0 1 0 0,-1-2-1 0 0,5-25-135 0 0,1 2 129 0 0,33-197 163 0 0,-49 233-141 0 0,-5 124-146 0 0,42 200 253 0 0,-25 156-142 0 0,-17-418-135 0 0,2-10 42 0 0,0 1-1 0 0,-2-1 1 0 0,-1 1-1 0 0,-1-1 1 0 0,-1 1 0 0 0,-1-1-1 0 0,-2 0 1 0 0,0-1-1 0 0,-1 1 1 0 0,-2-1-1 0 0,-1 0 1 0 0,0-1 0 0 0,-8 11-23 0 0,16-32 24 0 0,1 0 1 0 0,-1 0 0 0 0,1 0 0 0 0,-1 0 0 0 0,0 0 0 0 0,0-1 0 0 0,0 1-1 0 0,0-1 1 0 0,0 1 0 0 0,0-1 0 0 0,0 0 0 0 0,0 0 0 0 0,-1 0-1 0 0,1 0 1 0 0,0 0 0 0 0,-1 0 0 0 0,1-1 0 0 0,-1 1 0 0 0,1-1 0 0 0,-1 1-1 0 0,1-1 1 0 0,-1 0 0 0 0,1 0 0 0 0,-1 0 0 0 0,1-1 0 0 0,-1 1 0 0 0,1-1-1 0 0,-1 1 1 0 0,1-1 0 0 0,0 0 0 0 0,-1 0 0 0 0,1 0 0 0 0,-2-1-25 0 0,-1-4 3 0 0,0-1 0 0 0,0 0 1 0 0,1 0-1 0 0,0-1 0 0 0,1 1 1 0 0,-1-1-1 0 0,1 0 0 0 0,1 0 0 0 0,-1 0 1 0 0,1 0-1 0 0,1 0 0 0 0,0-1 1 0 0,0 1-1 0 0,0 0 0 0 0,1-1 1 0 0,1 1-1 0 0,-1 0 0 0 0,1-1 1 0 0,1 1-1 0 0,-1 0 0 0 0,1 0 0 0 0,3-7-3 0 0,3-8-4 0 0,0 1-1 0 0,1 1 0 0 0,2 0 1 0 0,0 0-1 0 0,1 1 0 0 0,1 0 1 0 0,11-11 4 0 0,49-50-382 0 0,-71 80-427 0 0,6-4 998 0 0,-6 4-4139 0 0,1 0-4844 0 0,-2 1-1979 0 0</inkml:trace>
  <inkml:trace contextRef="#ctx0" brushRef="#br0" timeOffset="343.409">1492 387 14083 0 0,'0'0'1663'0'0,"0"0"-840"0"0,0 0-427 0 0,0 0 113 0 0,0 0 244 0 0,0 0 135 0 0,0 0-12 0 0,0 0-141 0 0,0 0-122 0 0,0 0-35 0 0,0 0-40 0 0,0 0-35 0 0,0 21-44 0 0,-4 98 293 0 0,-21 146 774 0 0,10-199-1953 0 0,13-94-20083 0 0,2 23 15752 0 0</inkml:trace>
  <inkml:trace contextRef="#ctx0" brushRef="#br0" timeOffset="851.319">1426 439 7482 0 0,'0'0'3452'0'0,"0"0"-1295"0"0,0 0-584 0 0,0 0-128 0 0,0 0 7 0 0,0 0-74 0 0,0 0-230 0 0,0 0-297 0 0,0 0-250 0 0,0 0-158 0 0,0 0-94 0 0,0 0-59 0 0,0 0-51 0 0,2-2-39 0 0,81-34 1321 0 0,-60 30-1322 0 0,-5 0-122 0 0,0 2 0 0 0,1 0 0 0 0,-1 2-1 0 0,1 0 1 0 0,-1 0 0 0 0,1 2 0 0 0,-1 0 0 0 0,3 2-77 0 0,-18-1 7 0 0,0 0 1 0 0,0 1 0 0 0,0-1-1 0 0,0 1 1 0 0,0 0 0 0 0,0 0-1 0 0,-1 0 1 0 0,1 0 0 0 0,0 0-1 0 0,-1 1 1 0 0,0-1 0 0 0,0 1-1 0 0,1-1 1 0 0,-1 1-1 0 0,-1 0 1 0 0,1 0 0 0 0,0 0-1 0 0,-1 0 1 0 0,0 0 0 0 0,1 0-1 0 0,-1 1 1 0 0,0-1 0 0 0,-1 0-1 0 0,1 1 1 0 0,-1-1 0 0 0,1 0-1 0 0,-1 1 1 0 0,0-1 0 0 0,0 0-1 0 0,-1 1 1 0 0,1-1-1 0 0,-1 1 1 0 0,1-1 0 0 0,-1 0-1 0 0,0 0 1 0 0,0 1 0 0 0,-1-1-1 0 0,1 0 1 0 0,0 0 0 0 0,-1 0-1 0 0,0 0 1 0 0,0 0 0 0 0,0-1-1 0 0,0 1 1 0 0,-1 0-8 0 0,-102 123 261 0 0,104-125-265 0 0,-3 2-9 0 0,1 1 0 0 0,0-1 0 0 0,0 1-1 0 0,0 0 1 0 0,1 0 0 0 0,-1 0 0 0 0,1 0-1 0 0,0 0 1 0 0,0 0 0 0 0,0 1 0 0 0,1-1-1 0 0,-1 1 1 0 0,1 0 0 0 0,0-1-1 0 0,1 1 1 0 0,-1 2 13 0 0,53 21-333 0 0,-38-24 340 0 0,-7-3 6 0 0,0 1 0 0 0,1-1 0 0 0,-1 2 0 0 0,0-1 0 0 0,0 1 0 0 0,0 0 0 0 0,-1 0 0 0 0,1 1 0 0 0,-1 0 1 0 0,0 0-1 0 0,0 0 0 0 0,0 1 0 0 0,0 0 0 0 0,-1 0 0 0 0,0 1 0 0 0,2 2-13 0 0,-5-4 38 0 0,-1 1 1 0 0,1-1-1 0 0,-1 1 1 0 0,0-1-1 0 0,-1 1 1 0 0,1 0-1 0 0,-1-1 1 0 0,1 1-1 0 0,-1 0 1 0 0,-1 0-1 0 0,1-1 1 0 0,-1 1-1 0 0,0 0 1 0 0,0-1-1 0 0,0 1 1 0 0,-1-1-1 0 0,1 1 1 0 0,-1-1-1 0 0,0 0 1 0 0,0 1-1 0 0,-1-1 1 0 0,1 0-1 0 0,-1 0 1 0 0,0-1-1 0 0,0 1 1 0 0,0-1-1 0 0,-1 1 1 0 0,1-1-1 0 0,-3 1-38 0 0,1 1 0 0 0,0-1 0 0 0,-1 0 1 0 0,0-1-1 0 0,1 1 0 0 0,-1-1 0 0 0,-1 0 0 0 0,1 0 0 0 0,0-1 1 0 0,-1 0-1 0 0,1 0 0 0 0,-1 0 0 0 0,0-1 0 0 0,1 0 0 0 0,-1 0 1 0 0,0-1-1 0 0,-2 0 0 0 0,-50-19-1918 0 0,27-10-2307 0 0,20 16-1906 0 0,3 4-5628 0 0</inkml:trace>
  <inkml:trace contextRef="#ctx0" brushRef="#br0" timeOffset="3592.165">909 1403 3241 0 0,'0'0'1565'0'0,"0"0"-508"0"0,0 0-24 0 0,0 0 293 0 0,0 0 321 0 0,0 0 152 0 0,0 0-83 0 0,0 0-267 0 0,0 0-283 0 0,0 0-189 0 0,0 0-153 0 0,0 0-85 0 0,0 0-58 0 0,2-6-46 0 0,8-18-31 0 0,-7 18-17 0 0,-5 133 3094 0 0,-13 169-2658 0 0,-55 267-173 0 0,62-475-710 0 0,4 0-1 0 0,5 61-139 0 0,16 20 173 0 0,-17-133-118 0 0,0-35-80 0 0,0-1 18 0 0,0 0 27 0 0,0 0 8 0 0,0 0-15 0 0,0 0-26 0 0,9-24 308 0 0,-9-2-173 0 0,1 20-106 0 0,0-1-1 0 0,-1 1 1 0 0,0 0 0 0 0,0 0 0 0 0,-1-1 0 0 0,1 1-1 0 0,-1 0 1 0 0,-1 0 0 0 0,1 0 0 0 0,-1 0 0 0 0,0 0-1 0 0,0 0 1 0 0,-1 1 0 0 0,0-1 0 0 0,0 0 0 0 0,-3-3-16 0 0,-2 1-27 0 0,0 0 0 0 0,0 0 1 0 0,-1 1-1 0 0,0 0 0 0 0,0 0 0 0 0,0 1 1 0 0,-1 1-1 0 0,0-1 0 0 0,0 2 1 0 0,-1-1-1 0 0,0 1 0 0 0,1 1 1 0 0,-1 0-1 0 0,0 0 0 0 0,-7 1 27 0 0,-173-10-100 0 0,173 12 126 0 0,-30 0 29 0 0,47 0-49 0 0,1 0-11 0 0,0 0 1 0 0,37-23-25 0 0,82-23 237 0 0,-97 40-189 0 0,0 2 1 0 0,0 0-1 0 0,1 2 1 0 0,-1 0-1 0 0,1 2 1 0 0,20 1-20 0 0,-2 0-19 0 0,193 28-45 0 0,-142-29 587 0 0,-148 30-262 0 0,-209 139-271 0 0,221-150-196 0 0,44-19-71 0 0,18-34-6945 0 0,-11 27 2185 0 0,-1 0-6889 0 0</inkml:trace>
  <inkml:trace contextRef="#ctx0" brushRef="#br0" timeOffset="4508.682">5 2998 2328 0 0,'0'0'2989'0'0,"0"0"-1351"0"0,0 0-502 0 0,0 0 154 0 0,0 0 230 0 0,0 0 115 0 0,0 0-44 0 0,0 0-255 0 0,0 0-242 0 0,0 0-117 0 0,0 0-76 0 0,0 0-61 0 0,0 0-55 0 0,-4-9 444 0 0,5 7 2025 0 0,111 2-1181 0 0,183-38-826 0 0,37 2-1007 0 0,-3 14-25 0 0,-116 19-191 0 0,9-35 61 0 0,-145 23-134 0 0,102-3 117 0 0,-142 18-139 0 0,-37 0 45 0 0,1-21-5210 0 0,0 13-2428 0 0,-1 4-4776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7.3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0 0 0,'0'0'1019'0'0,"0"0"236"0"0,0 0 197 0 0,0 0 103 0 0,0 0 53 0 0,0 0-105 0 0,0 0-150 0 0,0 0-150 0 0,0 0-128 0 0,0 0-81 0 0,0 0-55 0 0,2-8 517 0 0,-2 6 5854 0 0,31 208-6051 0 0,98 541-612 0 0,-110-527-540 0 0,-4-79-69 0 0,3-112-60 0 0,-18-29-6 0 0,12-8-4594 0 0,-7 6-3583 0 0,-2 1-3347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45.7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385 78 5361 0 0,'0'0'1604'0'0,"0"0"-275"0"0,0 0-48 0 0,0 0 172 0 0,0 0 118 0 0,0 0-108 0 0,0 0-290 0 0,0 0-327 0 0,0 0-291 0 0,0 0-190 0 0,0 0-74 0 0,0 0-6 0 0,0 0 32 0 0,0 0 53 0 0,0 0 26 0 0,0 0 4 0 0,0 0-3 0 0,-9 15 1512 0 0,-1 9-1804 0 0,2 1 1 0 0,1 0 0 0 0,0 0-1 0 0,2 1 1 0 0,1 0-1 0 0,1 5-105 0 0,-1-7 47 0 0,2 156 145 0 0,2-177-188 0 0,0-1-1 0 0,0 1 0 0 0,0-1 1 0 0,0 1-1 0 0,1 0 1 0 0,-1-1-1 0 0,1 1 1 0 0,-1-1-1 0 0,1 0 1 0 0,0 1-1 0 0,0-1 1 0 0,0 0-1 0 0,1 1 0 0 0,-1-1 1 0 0,0 0-1 0 0,1 0 1 0 0,0 0-1 0 0,-1 0 1 0 0,1 0-1 0 0,0 0 1 0 0,0-1-1 0 0,0 1-3 0 0,3 0 76 0 0,1 0 1 0 0,-1-1-1 0 0,0 1 1 0 0,0-1-1 0 0,1-1 0 0 0,-1 1 1 0 0,1-1-1 0 0,-1 0 0 0 0,1 0 1 0 0,-1 0-1 0 0,0-1 0 0 0,1 0 1 0 0,-1 0-1 0 0,0 0 1 0 0,1-1-1 0 0,-1 0 0 0 0,0 0 1 0 0,0 0-1 0 0,0-1 0 0 0,-1 1 1 0 0,1-1-1 0 0,-1 0 0 0 0,1-1 1 0 0,-1 1-1 0 0,0-1 1 0 0,0 1-1 0 0,3-5-76 0 0,5-6 79 0 0,0-1 0 0 0,-1 0 1 0 0,0 0-1 0 0,-1-1 0 0 0,-1-1 1 0 0,-1 1-1 0 0,0-1 0 0 0,-1-1 0 0 0,3-11-79 0 0,59-264 334 0 0,-69 264-189 0 0,0 29-101 0 0,0 0-7 0 0,0 0-15 0 0,0 0 0 0 0,-4 11-206 0 0,1 177 180 0 0,32 38 70 0 0,-10-125-62 0 0,-8-4-30 0 0,-4 0-1 0 0,-4 1 1 0 0,-4 7 26 0 0,-1-87-11 0 0,0-1 0 0 0,-1 0 0 0 0,0 1 0 0 0,-2-1 0 0 0,0-1 1 0 0,-1 1-1 0 0,0-1 0 0 0,-2 0 0 0 0,0 0 0 0 0,-5 8 11 0 0,11-21 11 0 0,0 1-1 0 0,0-1 1 0 0,-1 0 0 0 0,1 1 0 0 0,-1-1-1 0 0,1 0 1 0 0,-1 0 0 0 0,0-1 0 0 0,0 1 0 0 0,0-1-1 0 0,-1 1 1 0 0,1-1 0 0 0,0 0 0 0 0,-1 0 0 0 0,0 0-1 0 0,1-1 1 0 0,-1 1 0 0 0,0-1 0 0 0,0 0-1 0 0,0 0 1 0 0,0 0 0 0 0,0-1 0 0 0,-1 1-11 0 0,3-5-1 0 0,-1 1 1 0 0,1-1 0 0 0,0 0-1 0 0,0 1 1 0 0,1-1 0 0 0,-1 0-1 0 0,1 0 1 0 0,-1-1 0 0 0,1 1-1 0 0,1 0 1 0 0,-1 0 0 0 0,0 0-1 0 0,1-1 1 0 0,0 1 0 0 0,0 0-1 0 0,1-2 1 0 0,-1-13-36 0 0,0 0-1 0 0,2 0 0 0 0,1 0 0 0 0,0 1 1 0 0,1-1-1 0 0,1 1 0 0 0,1 0 0 0 0,0 0 1 0 0,1 1 36 0 0,43-91-1445 0 0,-32 74-2477 0 0,1 0-5130 0 0,-12 26-1828 0 0</inkml:trace>
  <inkml:trace contextRef="#ctx0" brushRef="#br0" timeOffset="592.577">961 391 9426 0 0,'0'0'1531'0'0,"0"0"-397"0"0,0 0-162 0 0,0 0 95 0 0,0 0 36 0 0,0 0-99 0 0,0 0-179 0 0,0 0-201 0 0,-15 32-141 0 0,-47 100-104 0 0,17-8 474 0 0,1-8-464 0 0,66-181 1851 0 0,2 18-2153 0 0,2 1-1 0 0,2 1 0 0 0,2 1 1 0 0,1 2-1 0 0,3 1 1 0 0,2 1-87 0 0,-36 40 3 0 0,-1 1 0 0 0,1-1 0 0 0,0 1-1 0 0,0 0 1 0 0,0-1 0 0 0,0 1 0 0 0,0-1 0 0 0,0 1 0 0 0,0 0 0 0 0,0-1 0 0 0,0 1 0 0 0,0-1 0 0 0,1 1 0 0 0,-1 0-1 0 0,0-1 1 0 0,0 1 0 0 0,0-1 0 0 0,1 1 0 0 0,-1-1 0 0 0,0 1 0 0 0,1 0 0 0 0,-1-1 0 0 0,0 1 0 0 0,1-1 0 0 0,-1 0 0 0 0,1 1-1 0 0,-1-1 1 0 0,1 1 0 0 0,-1-1 0 0 0,1 0 0 0 0,-1 1 0 0 0,1-1 0 0 0,-1 0 0 0 0,1 0 0 0 0,-1 1 0 0 0,1-1 0 0 0,0 0-1 0 0,-1 0 1 0 0,1 0 0 0 0,-1 0 0 0 0,1 0 0 0 0,0 0 0 0 0,-1 0 0 0 0,1 0 0 0 0,-1 0 0 0 0,1 0 0 0 0,0 0 0 0 0,-1 0 0 0 0,1 0-1 0 0,-1 0 1 0 0,1 0 0 0 0,0-1 0 0 0,-1 1 0 0 0,1 0 0 0 0,-1 0 0 0 0,1-1 0 0 0,-1 1 0 0 0,1 0 0 0 0,-1-1 0 0 0,1 1-1 0 0,-1-1 1 0 0,1 1 0 0 0,-1-1 0 0 0,0 1 0 0 0,1-1 0 0 0,-1 1 0 0 0,0-1 0 0 0,1 0-3 0 0,5 19 185 0 0,36 148 443 0 0,-12-48-407 0 0,-24-78 337 0 0,-6-40-382 0 0,0 0 38 0 0,0 0 68 0 0,0 0 71 0 0,0 0 35 0 0,-18-11 606 0 0,-66-55-650 0 0,-1 7-606 0 0,61 48-303 0 0,-18-11-685 0 0,19 4-7061 0 0,17 14-3606 0 0</inkml:trace>
  <inkml:trace contextRef="#ctx0" brushRef="#br0" timeOffset="3277.733">683 1392 4737 0 0,'0'0'2954'0'0,"0"0"-1419"0"0,0 0-495 0 0,0 0 167 0 0,0 0 269 0 0,0 0 66 0 0,0 0-192 0 0,0 0-399 0 0,0 0-383 0 0,0 0-212 0 0,0 0-23 0 0,0 0 63 0 0,0 0 59 0 0,2 8 41 0 0,30 129 3389 0 0,1 86-2174 0 0,0 71-1175 0 0,-26 23-178 0 0,0-121-245 0 0,-23-61 32 0 0,16-134-147 0 0,9 13 296 0 0,-2 38 108 0 0,-3 21-165 0 0,-4-72-225 0 0,0-1 11 0 0,0 0-5 0 0,0 0-11 0 0,0 0 25 0 0,0 0-13 0 0,0 0 6 0 0,0 0-10 0 0,0 0-15 0 0,0 0 10 0 0,0 0 0 0 0,0 0 7 0 0,0 0 35 0 0,5-31 408 0 0,-4 21-448 0 0,-2 0-1 0 0,0 0 0 0 0,0 0 0 0 0,-1 0 1 0 0,0 1-1 0 0,0-1 0 0 0,-1 0 1 0 0,-1 1-1 0 0,0 0 0 0 0,0 0 0 0 0,0 0 1 0 0,-1 0-1 0 0,-5-6-11 0 0,-3-3-3 0 0,-1 0 0 0 0,0 1 0 0 0,-1 1 0 0 0,-1 0 1 0 0,-1 1-1 0 0,-14-10 3 0 0,-146-85-12 0 0,178 110 6 0 0,-1-1 1 0 0,0 1 0 0 0,1 0 0 0 0,-1-1 0 0 0,0 1-1 0 0,0 0 1 0 0,1-1 0 0 0,-1 1 0 0 0,0 0 0 0 0,0-1 0 0 0,0 1-1 0 0,0-1 1 0 0,1 1 0 0 0,-1 0 0 0 0,0-1 0 0 0,0 1-1 0 0,0-1 1 0 0,0 1 0 0 0,0-1 0 0 0,0 1 0 0 0,0 0-1 0 0,0-1 1 0 0,0 1 0 0 0,0-1 0 0 0,0 1 0 0 0,-1-1 0 0 0,1 1-1 0 0,0 0 1 0 0,0-1 0 0 0,0 1 0 0 0,0 0 0 0 0,-1-1-1 0 0,1 1 1 0 0,0-1 0 0 0,0 1 0 0 0,-1 0 0 0 0,1-1-1 0 0,0 1 1 0 0,-1 0 0 0 0,1 0 0 0 0,0-1 0 0 0,-1 1-1 0 0,1 0 1 0 0,0 0 0 0 0,-1 0 0 0 0,1-1 0 0 0,0 1 0 0 0,-1 0-1 0 0,1 0 1 0 0,-1 0 0 0 0,1 0 0 0 0,-1 0 0 0 0,1 0-1 0 0,0 0 1 0 0,-1 0 0 0 0,1 0 0 0 0,-1 0 0 0 0,1 0-1 0 0,-1 0 6 0 0,45-5-149 0 0,-31 4 175 0 0,220-20 45 0 0,140 13-180 0 0,-378 38 225 0 0,-72 59 84 0 0,-136 68-167 0 0,165-138-1588 0 0,46-34-6940 0 0,2 8-3388 0 0</inkml:trace>
  <inkml:trace contextRef="#ctx0" brushRef="#br0" timeOffset="4392.39">0 2898 3137 0 0,'0'0'1448'0'0,"0"0"-145"0"0,0 0 68 0 0,0 0 233 0 0,0 0 122 0 0,0 0-72 0 0,0 0-233 0 0,0 0-315 0 0,0 0-246 0 0,0 0-140 0 0,0 0-77 0 0,6-5-19 0 0,30-27 624 0 0,-24 29-878 0 0,0 0-1 0 0,1 0 0 0 0,-1 1 1 0 0,1 1-1 0 0,-1 0 0 0 0,1 1 0 0 0,0 0 1 0 0,-1 1-1 0 0,1 0 0 0 0,-1 1 1 0 0,1 0-1 0 0,-1 1 0 0 0,1 1-369 0 0,9 0 170 0 0,176 19 1015 0 0,102-20-264 0 0,-190-3-624 0 0,54 3 122 0 0,-124 9-921 0 0,-18-7-621 0 0,-11-1-2383 0 0,2-2-8807 0 0,-11-2 3099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8:57.2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55 184 4017 0 0,'0'0'1376'0'0,"0"0"-290"0"0,0 0-45 0 0,0 0 182 0 0,0 0 164 0 0,0 0 43 0 0,0 0-126 0 0,0 0-298 0 0,0 0-282 0 0,0 0-239 0 0,0 0-163 0 0,1 5 2747 0 0,7 17-1481 0 0,-3 176 1828 0 0,-21 53-2499 0 0,-8 110-41 0 0,4-259-680 0 0,12-79-133 0 0,7-20-4578 0 0,13-14-3256 0 0,-8 7-3301 0 0</inkml:trace>
  <inkml:trace contextRef="#ctx0" brushRef="#br0" timeOffset="2187.41">156 689 0 0 0,'0'0'579'0'0,"0"0"317"0"0,0 0 170 0 0,0 0 112 0 0,0 0 87 0 0,0 0 42 0 0,0 0 5 0 0,0 0-29 0 0,0 0-34 0 0,0 0-58 0 0,6 2 6471 0 0,20 7-6788 0 0,374-12 2986 0 0,16-5-3219 0 0,-247-3-329 0 0,-95 7-212 0 0,81 0 112 0 0,-122 8-175 0 0,-5 3 243 0 0,9 1-268 0 0,44-8 148 0 0,-73 3-133 0 0,-7-3-11 0 0,-1 0 8 0 0,0 0 4 0 0,0 0-10 0 0,0 0-2 0 0,0 0 2 0 0,0 0 2 0 0,0 0-10 0 0,0 0-2 0 0,0 0 2 0 0,0 0 4 0 0,0 0 6 0 0,0 0 13 0 0,0 0-9 0 0,0 0 13 0 0,0 0 6 0 0,0 0-7 0 0,0 0 28 0 0,0 0 9 0 0,0 0 14 0 0,0 0 35 0 0,0 0 21 0 0,0 0 10 0 0,0 0 14 0 0,-15-11 644 0 0,-140-180-438 0 0,152 189-389 0 0,0-1-1 0 0,1 1 1 0 0,-1 0-1 0 0,0 0 1 0 0,0 0 0 0 0,0 0-1 0 0,-1 0 1 0 0,1 0-1 0 0,0 1 1 0 0,-1 0-1 0 0,1 0 1 0 0,-1 0-1 0 0,1 0 1 0 0,-1 0 0 0 0,1 1-1 0 0,-1-1 1 0 0,0 1-1 0 0,1 0 17 0 0,-8 33-170 0 0,-22 213 170 0 0,-45-54 62 0 0,45-140-44 0 0,27-45 6 0 0,5-7-15 0 0,1 0-4 0 0,0 0-5 0 0,0 0 12 0 0,0 0-17 0 0,0 0 9 0 0,0 0 5 0 0,0 0 6 0 0,0 0 1 0 0,0 0-1 0 0,0 0-3 0 0,0 0 6 0 0,14-15 61 0 0,131-121 141 0 0,-88 85-182 0 0,66-75-17 0 0,-118 120-21 0 0,-3 2 2 0 0,-2 4-47 0 0,0 0-60 0 0,0 0-105 0 0,0 0-161 0 0,0 0-235 0 0,-5-4-7261 0 0,5 4-4123 0 0</inkml:trace>
  <inkml:trace contextRef="#ctx0" brushRef="#br0" timeOffset="4786.445">844 0 1920 0 0,'0'0'2606'0'0,"0"0"-843"0"0,0 0-284 0 0,0 0 198 0 0,0 0 215 0 0,0 0-10 0 0,0 0-268 0 0,0 0-404 0 0,0 0-335 0 0,0 0-227 0 0,0 0-131 0 0,-2 14 2762 0 0,-83 148-1448 0 0,-19 30-1295 0 0,11-48-795 0 0,88-139-424 0 0,4-5-4321 0 0,2-12-3778 0 0,-1 8-219 0 0</inkml:trace>
  <inkml:trace contextRef="#ctx0" brushRef="#br0" timeOffset="5066.134">485 70 7146 0 0,'0'0'1960'0'0,"0"0"-582"0"0,0 0-408 0 0,0 0-19 0 0,0 0 175 0 0,0 0 168 0 0,0 0 35 0 0,0 0-94 0 0,0 0-165 0 0,0 0-152 0 0,0 0-103 0 0,0 0-45 0 0,0 0-65 0 0,20 21-82 0 0,63 65-53 0 0,71 38 1183 0 0,-126-98-1767 0 0,13 9-146 0 0,-12-18-5132 0 0,-25-17 228 0 0,-2 0-6082 0 0</inkml:trace>
  <inkml:trace contextRef="#ctx0" brushRef="#br0" timeOffset="5438.158">1097 243 2601 0 0,'0'0'2344'0'0,"0"0"-520"0"0,0 0-139 0 0,0 0 83 0 0,0 0 31 0 0,0 0-189 0 0,0 0-291 0 0,0 0-274 0 0,0 0-235 0 0,0 0-185 0 0,0 0-120 0 0,0 0-49 0 0,0 0-28 0 0,-14-2-10 0 0,-39-4 8 0 0,50 5-328 0 0,0 2 1 0 0,0-1 0 0 0,0 0-1 0 0,0 1 1 0 0,0-1-1 0 0,0 1 1 0 0,0 0-1 0 0,0 0 1 0 0,0 0 0 0 0,0 0-1 0 0,1 0 1 0 0,-1 1-1 0 0,0-1 1 0 0,1 1-1 0 0,-1 0 1 0 0,1 0 0 0 0,0 0-1 0 0,-1 0 1 0 0,1 0-1 0 0,0 0 1 0 0,0 1-1 0 0,1-1 1 0 0,-2 3-99 0 0,2-5 8 0 0,-2 5 93 0 0,0 0 0 0 0,1 1 0 0 0,-1 0 0 0 0,1-1 0 0 0,0 1 0 0 0,1 0 0 0 0,-1 0 0 0 0,1 0 0 0 0,0 0 0 0 0,1 0 0 0 0,-1 0 0 0 0,1 0 0 0 0,1 0 0 0 0,-1 0 0 0 0,1 0 0 0 0,0 0-101 0 0,1-2 54 0 0,0-1-1 0 0,0 1 0 0 0,0-1 0 0 0,1 1 0 0 0,0-1 1 0 0,-1 0-1 0 0,1-1 0 0 0,0 1 0 0 0,1 0 0 0 0,-1-1 1 0 0,0 1-1 0 0,1-1 0 0 0,-1 0 0 0 0,1 0 0 0 0,0-1 1 0 0,0 1-1 0 0,0-1 0 0 0,0 0 0 0 0,0 0 0 0 0,0 0 1 0 0,0 0-1 0 0,2 0-53 0 0,-5-1 3 0 0,120 4-743 0 0,-94-9-1446 0 0,-11 2-5070 0 0,-6 0-4553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15371 0 0,'0'0'1086'0'0,"0"0"-493"0"0,0 0-217 0 0,0 0 130 0 0,0 0 209 0 0,0 0 115 0 0,0 0 4 0 0,0 0-117 0 0,0 0-163 0 0,0 0-111 0 0,0 0-113 0 0,0 0-95 0 0,0 0-55 0 0,-3 31-56 0 0,-9 95-41 0 0,3 27-1077 0 0,10-129-1085 0 0,-1-23-383 0 0,0-1-3017 0 0,0 0-5484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14771 0 0,'0'0'1488'0'0,"0"0"-439"0"0,0 0-321 0 0,0 0-16 0 0,0 0-72 0 0,0 0-152 0 0,0 0-216 0 0,0 0-304 0 0,0 0-288 0 0,0 0-104 0 0,0 0-56 0 0,0 0 0 0 0,0 0-16 0 0,0 0-280 0 0,10 66-489 0 0,1-40-1223 0 0,-4-8-2233 0 0,-3-7-3945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12043 0 0,'0'0'1923'0'0,"0"0"-314"0"0,0 0-103 0 0,0 0-76 0 0,0 0-170 0 0,0 0-233 0 0,0 0-223 0 0,0 0-165 0 0,0 0-118 0 0,0 0-67 0 0,0 0-49 0 0,0 0-76 0 0,0 0-50 0 0,-16 4 263 0 0,10 1-434 0 0,6-4-12 0 0,1-1 0 0 0,-1 0 0 0 0,0 0 0 0 0,0 0 0 0 0,0 1 0 0 0,1-1-96 0 0,9-12 422 0 0,-14 20-567 0 0,-3 4-626 0 0,-3 10 612 0 0,9-14-3274 0 0,0 3-3450 0 0,1-8-4378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9770 0 0,'0'0'2523'0'0,"0"0"-602"0"0,0 0-160 0 0,0 0 13 0 0,0 0-170 0 0,0 0-322 0 0,0 0-328 0 0,0 0-242 0 0,0 0-145 0 0,0 0-77 0 0,0 0-83 0 0,0 0-94 0 0,0 0-86 0 0,5 15 913 0 0,32-48-662 0 0,-37 33-439 0 0,0 0 11 0 0,0 0 4 0 0,0 0 8 0 0,0 0-14 0 0,0 0 4 0 0,-20 58 332 0 0,28-57-7917 0 0,-5-1-4352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2545 0 0,'0'0'2881'0'0,"0"0"-411"0"0,0 0-359 0 0,0 0-127 0 0,0 0-135 0 0,0 0-235 0 0,0 0-275 0 0,0 0-292 0 0,-2 33-254 0 0,-7 106-174 0 0,7-36 424 0 0,4-91-924 0 0,0 0 1 0 0,1-1-1 0 0,0 1 1 0 0,1-1-1 0 0,0 0 1 0 0,1 0-1 0 0,0-1 1 0 0,1 1-1 0 0,0-1 1 0 0,1 0-1 0 0,0 1-119 0 0,3 4 305 0 0,-10-14-247 0 0,1 0-1 0 0,-1-1 1 0 0,0 1 0 0 0,1 0-1 0 0,-1 0 1 0 0,1-1 0 0 0,-1 1-1 0 0,1 0 1 0 0,-1-1 0 0 0,1 1-1 0 0,0 0 1 0 0,-1-1 0 0 0,1 1-1 0 0,0-1 1 0 0,-1 1 0 0 0,1-1-1 0 0,0 1 1 0 0,0-1 0 0 0,-1 0-1 0 0,1 1 1 0 0,0-1 0 0 0,0 0-1 0 0,0 0 1 0 0,-1 0 0 0 0,1 1-1 0 0,0-1 1 0 0,0 0 0 0 0,0 0-1 0 0,0 0 1 0 0,0 0 0 0 0,-1 0-1 0 0,1 0 1 0 0,0-1 0 0 0,0 1-1 0 0,0 0 1 0 0,0 0 0 0 0,-1-1-1 0 0,1 1 1 0 0,0 0 0 0 0,0-1-1 0 0,0 1 1 0 0,-1-1 0 0 0,1 1-1 0 0,0-1 1 0 0,-1 1-1 0 0,1-1 1 0 0,-1 0 0 0 0,1 1-1 0 0,0-1 1 0 0,-1 0 0 0 0,1 1-1 0 0,-1-1 1 0 0,0 0 0 0 0,1 0-58 0 0,22-43 1566 0 0,-23 43-1617 0 0,36-92 513 0 0,-17 39-419 0 0,2 1-1 0 0,3 1 1 0 0,2 2-1 0 0,2-1-42 0 0,-27 50 93 0 0,-1 0-181 0 0,0 0 1 0 0,0 0-1 0 0,0-1 0 0 0,1 1 1 0 0,-1 0-1 0 0,0 0 1 0 0,1 0-1 0 0,-1 0 1 0 0,1 0-1 0 0,-1 0 1 0 0,1 0-1 0 0,-1 0 1 0 0,1 0-1 0 0,0 0 1 0 0,-1 0-1 0 0,1 0 0 0 0,0 1 1 0 0,0-1-1 0 0,0 0 1 0 0,0 0-1 0 0,-1 1 1 0 0,1-1-1 0 0,0 1 1 0 0,0-1-1 0 0,0 1 1 0 0,0-1-1 0 0,1 1 0 0 0,-1-1 1 0 0,0 1-1 0 0,0 0 1 0 0,0 0-1 0 0,0-1 1 0 0,0 1-1 0 0,0 0 1 0 0,1 0-1 0 0,-1 0 1 0 0,0 0-1 0 0,0 1 1 0 0,0-1-1 0 0,0 0 0 0 0,0 0 1 0 0,0 1-1 0 0,0-1 1 0 0,0 0-1 0 0,0 1 1 0 0,0-1-1 0 0,0 1 1 0 0,0 0-1 0 0,0-1 1 0 0,0 1-1 0 0,0 0 1 0 0,1 0 87 0 0,12 17-4663 0 0,-7-10-5674 0 0,-2-4 2621 0 0</inkml:trace>
  <inkml:trace contextRef="#ctx0" brushRef="#br0" timeOffset="282.648">490 177 0 0 0,'0'0'2885'0'0,"0"0"-417"0"0,0 0-51 0 0,0 0-57 0 0,0 0-223 0 0,0 0-308 0 0,0 0-268 0 0,0 0-245 0 0,0 0-188 0 0,0 0-137 0 0,0 0-104 0 0,0 0-100 0 0,0 0-88 0 0,25 2-78 0 0,80 4-78 0 0,-63-13 199 0 0,-37 2-556 0 0,0 1-96 0 0,-1 0-1 0 0,1-1 1 0 0,-1 1-1 0 0,1-1 1 0 0,-1 0 0 0 0,-1 0-1 0 0,1 0 1 0 0,-1-1-1 0 0,0 1 1 0 0,0-1-1 0 0,0 0 1 0 0,-1 0 0 0 0,0 0-1 0 0,0 0 1 0 0,-1 0-1 0 0,1-1 1 0 0,-1 1 0 0 0,-1 0-1 0 0,1-1 1 0 0,-1 1-1 0 0,0 0 1 0 0,-1-1-1 0 0,0 1-89 0 0,0 3-30 0 0,0 1 0 0 0,-1 0 0 0 0,0 0 0 0 0,1 0 0 0 0,-1 0 0 0 0,0 0 0 0 0,0 0 0 0 0,0 0 0 0 0,-1 1 0 0 0,1-1 0 0 0,0 1 0 0 0,0-1-1 0 0,-1 1 1 0 0,1 0 0 0 0,-1 0 0 0 0,1 0 0 0 0,-1 0 0 0 0,0 1 0 0 0,1-1 0 0 0,-1 1 0 0 0,0-1 0 0 0,1 1 0 0 0,-1 0 0 0 0,0 0 0 0 0,1 0-1 0 0,-1 1 1 0 0,0-1 0 0 0,1 1 0 0 0,-1-1 0 0 0,0 1 0 0 0,1 0 0 0 0,-1 0 0 0 0,1 0 0 0 0,-1 0 0 0 0,1 0 0 0 0,0 1 0 0 0,-1-1 0 0 0,-1 2 30 0 0,-9 7-69 0 0,0 1 1 0 0,1 0-1 0 0,0 1 1 0 0,0 0-1 0 0,1 1 1 0 0,1 0-1 0 0,0 1 1 0 0,1 0-1 0 0,1 0 1 0 0,0 1-1 0 0,1 0 0 0 0,0 0 1 0 0,2 1-1 0 0,-1 0 1 0 0,2 0-1 0 0,0 0 1 0 0,1 1-1 0 0,1-1 1 0 0,0 4 68 0 0,2-17-27 0 0,0 1 0 0 0,1 0 0 0 0,-1 0 0 0 0,1-1 0 0 0,-1 1 0 0 0,1 0 1 0 0,1-1-1 0 0,-1 1 0 0 0,0-1 0 0 0,1 1 0 0 0,-1-1 0 0 0,1 0 0 0 0,0 0 0 0 0,0 0 0 0 0,1 0 0 0 0,-1 0 0 0 0,1 0 0 0 0,-1 0 1 0 0,1-1-1 0 0,0 1 0 0 0,0-1 0 0 0,0 0 0 0 0,0 0 0 0 0,0 0 0 0 0,1 0 0 0 0,-1-1 0 0 0,0 1 0 0 0,1-1 0 0 0,-1 0 0 0 0,1 0 1 0 0,0 0-1 0 0,3 0 27 0 0,126 5-2136 0 0,-119-7 1699 0 0,40-7-2874 0 0,-18-1-3470 0 0,-35 9 6340 0 0,18-5-8765 0 0</inkml:trace>
  <inkml:trace contextRef="#ctx0" brushRef="#br0" timeOffset="749.145">937 398 2769 0 0,'0'0'1463'0'0,"0"0"36"0"0,0 0 192 0 0,0 0 156 0 0,0 0 5 0 0,0 0-169 0 0,0 0-211 0 0,0 0-137 0 0,0 0-60 0 0,0 0-37 0 0,0 0-54 0 0,0 0-96 0 0,4 0-131 0 0,0-2-786 0 0,1 0 0 0 0,-1 0 0 0 0,1 0 0 0 0,-1-1 0 0 0,0 0 0 0 0,0 0 0 0 0,0 0 0 0 0,0-1 0 0 0,0 1 0 0 0,-1-1 0 0 0,0 0 0 0 0,0 0 0 0 0,0 0 0 0 0,0 0 0 0 0,0 0 0 0 0,-1-1 0 0 0,0 1 0 0 0,2-5-171 0 0,12-17 382 0 0,45-70 264 0 0,4 8-590 0 0,-67 140-1262 0 0,5 53 1046 0 0,-2-102 198 0 0,0 1 1 0 0,0-1-1 0 0,1 0 1 0 0,-1-1-1 0 0,1 1 1 0 0,-1 0-1 0 0,1 0 1 0 0,0-1-1 0 0,0 1 1 0 0,0-1-1 0 0,0 1 0 0 0,0-1 1 0 0,1 0-1 0 0,-1 0 1 0 0,1 0-1 0 0,0 0 1 0 0,-1 0-1 0 0,1-1 1 0 0,0 1-1 0 0,0-1 1 0 0,0 0-1 0 0,0 1 1 0 0,0-2-1 0 0,0 1 0 0 0,0 0 1 0 0,1-1-1 0 0,-1 1 1 0 0,0-1-1 0 0,0 0 1 0 0,3 0-39 0 0,-1-2 100 0 0,0 0 1 0 0,0 0-1 0 0,0-1 1 0 0,0 1 0 0 0,0-1-1 0 0,-1 0 1 0 0,0 0-1 0 0,1-1 1 0 0,-1 0-1 0 0,-1 1 1 0 0,1-1-1 0 0,0-1 1 0 0,-1 1-1 0 0,0 0 1 0 0,1-3-101 0 0,40-87-719 0 0,-38 73-3177 0 0,-2 0-3610 0 0,-4 17-4655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09:0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850 30 13811 0 0,'0'0'1664'0'0,"0"0"-415"0"0,0 0-297 0 0,0 0-136 0 0,0 0-144 0 0,0 0-272 0 0,0 0-304 0 0,0 0-336 0 0,0 0-216 0 0,0 0-176 0 0,0 0-216 0 0,0 0-345 0 0,0 0-871 0 0,15-30-3457 0 0,-12 37-3185 0 0</inkml:trace>
  <inkml:trace contextRef="#ctx0" brushRef="#br0" timeOffset="73600.789">922 144 0 0 0,'-42'-16'0'0'0,"35"14"194"0"0,-7-13 2047 0 0,18 14 6000 0 0,-1 1 3573 0 0,-9-3-14040 0 0,-81-16 3383 0 0,72 19-1102 0 0,-1-1-8 0 0,0 1-1 0 0,0 1 0 0 0,0 0 0 0 0,0 1 1 0 0,0 0-1 0 0,1 1 0 0 0,-1 1 0 0 0,1 1 1 0 0,-13 5-47 0 0,11-2 35 0 0,-28 13 120 0 0,1 1 0 0 0,1 2 0 0 0,1 3-1 0 0,-37 30-154 0 0,50-33 47 0 0,2 2 0 0 0,0 1 0 0 0,2 0 0 0 0,1 2-1 0 0,2 1 1 0 0,0 1 0 0 0,2 1 0 0 0,2 1-1 0 0,1 0 1 0 0,1 2 0 0 0,2-1 0 0 0,2 2-1 0 0,1 0 1 0 0,1 0 0 0 0,2 1 0 0 0,2 0-1 0 0,-1 25-46 0 0,7-39 15 0 0,-2 12 48 0 0,2-1 0 0 0,1 0 0 0 0,2 0 0 0 0,7 33-63 0 0,-8-58 25 0 0,0 0-1 0 0,1 0 1 0 0,0 0 0 0 0,0-1-1 0 0,1 1 1 0 0,0-1-1 0 0,1 0 1 0 0,0 0 0 0 0,0-1-1 0 0,1 0 1 0 0,-1 1-1 0 0,2-2 1 0 0,-1 1 0 0 0,1-1-1 0 0,0 0 1 0 0,0 0-1 0 0,0-1 1 0 0,1 0 0 0 0,0 0-1 0 0,8 3-24 0 0,1-3 79 0 0,0 0 0 0 0,0-1-1 0 0,0-1 1 0 0,0-1 0 0 0,1 0-1 0 0,0-1 1 0 0,-1-1 0 0 0,1-1-1 0 0,-1 0 1 0 0,1-2 0 0 0,-1 0-1 0 0,0 0 1 0 0,8-4-79 0 0,-3 1 62 0 0,1-2 1 0 0,-1 0-1 0 0,-1-1 0 0 0,1-1 1 0 0,-2-1-1 0 0,0-1 0 0 0,0-1 1 0 0,-1-1-1 0 0,0 0 0 0 0,-2-2 1 0 0,1 0-1 0 0,-2-1 1 0 0,0 0-1 0 0,-1-1 0 0 0,-1-1 1 0 0,-1-1-63 0 0,-12 16 5 0 0,1 0 1 0 0,-1 0 0 0 0,-1 0 0 0 0,1 0 0 0 0,-1 0 0 0 0,1 0 0 0 0,-1 0 0 0 0,0 0 0 0 0,-1 0 0 0 0,1 0 0 0 0,-1 0 0 0 0,1 0-1 0 0,-1 0 1 0 0,-1 0 0 0 0,1 0 0 0 0,0 0 0 0 0,-1 1 0 0 0,0-1 0 0 0,0 0 0 0 0,0 1 0 0 0,0-1 0 0 0,-1 1 0 0 0,1 0-1 0 0,-1 0 1 0 0,0 0 0 0 0,0 0 0 0 0,0 0 0 0 0,0 1 0 0 0,0-1 0 0 0,-1 1 0 0 0,1 0 0 0 0,-1 0 0 0 0,1 0 0 0 0,-1 1-1 0 0,0-1 1 0 0,0 1 0 0 0,0 0 0 0 0,0 0 0 0 0,0 0 0 0 0,0 0 0 0 0,0 1 0 0 0,0-1 0 0 0,0 1 0 0 0,0 0-6 0 0,-212-3-624 0 0,208 5 347 0 0,31-1 175 0 0,342-23 871 0 0,-322 22-586 0 0,-43 0-135 0 0,0 0-4 0 0,0 0 9 0 0,0 0 25 0 0,0 0-9 0 0,0 0-1 0 0,0 0-13 0 0,0 0-21 0 0,0 0-7 0 0,0 0 1 0 0,0 0-16 0 0,0 0-27 0 0,0 0-3 0 0,0 0-34 0 0,0 0-32 0 0,0 0-47 0 0,0 0-66 0 0,0 0-94 0 0,0 0-113 0 0,-6 8-9186 0 0,6-5 2148 0 0,0-3-1181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8698 0 0,'0'0'548'0'0,"0"0"-567"0"0,0 0-241 0 0,0 0 224 0 0,0 0 446 0 0,0 0 409 0 0,0 0 207 0 0,0 0 104 0 0,0 0 64 0 0,0 0 48 0 0,0 0-12 0 0,30 2-82 0 0,97 8-143 0 0,113-8 1758 0 0,154-32-575 0 0,551-32-969 0 0,-600 30 11 0 0,225-56-1230 0 0,-230 32 303 0 0,-69 23-69 0 0,-195 36-122 0 0,-70 6 695 0 0,-12-7-5565 0 0,4-2-1689 0 0,0 0-5762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25 0 0 0,'0'0'1896'0'0,"0"0"-163"0"0,0 0 98 0 0,0 0 183 0 0,0 0 106 0 0,0 0 7 0 0,0 0-216 0 0,0 0-325 0 0,0 0-310 0 0,0 0-292 0 0,0 0-193 0 0,0 0-131 0 0,0 0-77 0 0,-6-5-64 0 0,4 3-523 0 0,0 1 97 0 0,-1-1 0 0 0,1 0 0 0 0,0 0 1 0 0,-1 1-1 0 0,1-1 0 0 0,-1 1 0 0 0,1 0 1 0 0,-1 0-1 0 0,0 0 0 0 0,1 0 0 0 0,-1 0 1 0 0,0 1-1 0 0,0-1 0 0 0,0 1 0 0 0,1 0 1 0 0,-1-1-1 0 0,0 1 0 0 0,0 1 0 0 0,0-1 1 0 0,0 0-1 0 0,1 1 0 0 0,-2-1-93 0 0,-21 15 108 0 0,1 1 1 0 0,1 0-1 0 0,0 2 0 0 0,1 1 0 0 0,1 0 1 0 0,1 2-1 0 0,1 0 0 0 0,0 1 0 0 0,2 1 1 0 0,1 1-1 0 0,1 0 0 0 0,0 1 0 0 0,2 1 1 0 0,1 0-1 0 0,2 1 0 0 0,0 0 0 0 0,-3 16-108 0 0,8-23-11 0 0,0 0-1 0 0,1 0 0 0 0,1 0 0 0 0,1 0 0 0 0,1 0 1 0 0,1 1-1 0 0,1 11 12 0 0,1-24 13 0 0,1-1 0 0 0,0 1 1 0 0,0-1-1 0 0,1 0 0 0 0,0 0 1 0 0,0 0-1 0 0,0-1 0 0 0,1 1 1 0 0,0-1-1 0 0,1 0 0 0 0,-1-1 1 0 0,1 1-1 0 0,0-1 0 0 0,0 0 1 0 0,1 0-1 0 0,-1-1 0 0 0,1 0 1 0 0,0 0-1 0 0,0-1 0 0 0,0 0 1 0 0,1 0-1 0 0,-1 0 0 0 0,1-1 1 0 0,0-1-1 0 0,0 1 0 0 0,-1-1 1 0 0,1 0-1 0 0,8-1-13 0 0,2 2 120 0 0,1-1-1 0 0,-1-1 1 0 0,0-1 0 0 0,1 0-1 0 0,-1-2 1 0 0,0 0 0 0 0,0-1-1 0 0,-1-1 1 0 0,1 0 0 0 0,-1-2-1 0 0,0 0 1 0 0,0 0-1 0 0,-1-2 1 0 0,0 0 0 0 0,-1-1-1 0 0,1 0 1 0 0,2-4-120 0 0,-5 5 35 0 0,1 0 0 0 0,-1-1 0 0 0,0 0 0 0 0,-1-1 1 0 0,-1 0-1 0 0,1-1 0 0 0,-2 0 0 0 0,0-1 0 0 0,0 0 0 0 0,-1-1 0 0 0,-1 0 1 0 0,0 0-1 0 0,-1-1 0 0 0,0 0 0 0 0,-2 0 0 0 0,0-1 0 0 0,0 1 0 0 0,-1-1 1 0 0,-1 0-1 0 0,-1 0 0 0 0,0-1 0 0 0,-1 1 0 0 0,-1-13-35 0 0,-2 22-182 0 0,0 1 1 0 0,0-1-1 0 0,0 0 0 0 0,-1 1 1 0 0,0-1-1 0 0,0 1 0 0 0,-1 0 1 0 0,0 0-1 0 0,0 0 0 0 0,0 1 1 0 0,-1-1-1 0 0,0 1 0 0 0,0 0 1 0 0,0 1-1 0 0,0-1 0 0 0,-1 1 1 0 0,0 0-1 0 0,0 0 0 0 0,0 1 1 0 0,0-1-1 0 0,0 1 0 0 0,-1 1 1 0 0,0-1-1 0 0,1 1 0 0 0,-1 0 1 0 0,0 1-1 0 0,0 0 0 0 0,0 0 1 0 0,0 0-1 0 0,0 1 0 0 0,-7 0 182 0 0,-31-1-3354 0 0,15 2-3071 0 0,7 2-5111 0 0</inkml:trace>
  <inkml:trace contextRef="#ctx0" brushRef="#br0" timeOffset="464.414">0 367 11907 0 0,'0'0'2188'0'0,"0"0"-494"0"0,0 0-233 0 0,0 0-20 0 0,0 0-97 0 0,0 0-190 0 0,0 0-229 0 0,0 0-203 0 0,0 0-156 0 0,0 0-114 0 0,0 0-86 0 0,0 0-59 0 0,8-4 1436 0 0,119 26-218 0 0,-10-21-1172 0 0,1-4-1 0 0,-1-6 1 0 0,0-5 0 0 0,-1-5-1 0 0,51-17-352 0 0,140-8 248 0 0,-293 43-236 0 0,-5-1-12 0 0,0 1 1 0 0,0 1-1 0 0,0-1 0 0 0,0 1 1 0 0,0 1-1 0 0,0 0 1 0 0,-1 0-1 0 0,1 1 1 0 0,0 0-1 0 0,0 0 0 0 0,-1 1 0 0 0,3 12-2184 0 0,-24-10-2565 0 0,0 0-1399 0 0,10-5-5640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2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1 302 0 0 0,'0'0'787'0'0,"0"0"273"0"0,0 0 378 0 0,0 0 257 0 0,0 0 96 0 0,0 0 25 0 0,0 0-122 0 0,0 0-228 0 0,0 0-241 0 0,0 0-234 0 0,12-15 1948 0 0,48-38 705 0 0,16-44-2485 0 0,-46 56-843 0 0,24-55 327 0 0,-44 157-794 0 0,-7-16 254 0 0,16 220 305 0 0,22 70-408 0 0,-37-307 4 0 0,1-1 0 0 0,1 0 0 0 0,2 0 0 0 0,0 0 1 0 0,2-1-1 0 0,1-1 0 0 0,13 21-4 0 0,8-2 79 0 0,-22-78 1716 0 0,55-310-1328 0 0,-45 258-449 0 0,93-303-37 0 0,-111 378 302 0 0,-2 11-509 0 0,0 0 1 0 0,1 0-1 0 0,-1 0 0 0 0,0 0 1 0 0,1 0-1 0 0,-1 0 1 0 0,0 0-1 0 0,0 0 1 0 0,1 1-1 0 0,-1-1 1 0 0,0 0-1 0 0,1 0 1 0 0,-1-1 225 0 0,-5 73-5811 0 0,3-50-330 0 0,0-6-4651 0 0</inkml:trace>
  <inkml:trace contextRef="#ctx0" brushRef="#br0" timeOffset="364.479">748 704 12491 0 0,'0'0'1547'0'0,"0"0"-447"0"0,0 0-251 0 0,0 0 29 0 0,0 0 14 0 0,0 0-112 0 0,0 0-161 0 0,0 0-175 0 0,0 0-121 0 0,0 0-68 0 0,0 0-62 0 0,0 0-50 0 0,0 0-22 0 0,-14 27-8 0 0,-40 84 1 0 0,52-108-93 0 0,0 0 0 0 0,1 0 0 0 0,-1-1 0 0 0,0 1 0 0 0,1 0 1 0 0,0 0-1 0 0,0 1 0 0 0,0-1 0 0 0,0 0 0 0 0,0 0 0 0 0,0 1 0 0 0,1-1 1 0 0,0 0-1 0 0,-1 0 0 0 0,1 1 0 0 0,1-1 0 0 0,-1 0 0 0 0,0 1 0 0 0,1-1 1 0 0,-1 0-1 0 0,1 1 0 0 0,0-1 0 0 0,0 0 0 0 0,1 0 0 0 0,-1 0 0 0 0,1 0 1 0 0,-1 0-1 0 0,1 0 0 0 0,0-1 0 0 0,0 1 0 0 0,0 0 0 0 0,0-1 0 0 0,1 1 1 0 0,-1-1-1 0 0,1 0 0 0 0,-1 0 0 0 0,1 0 0 0 0,0 0 0 0 0,0-1 0 0 0,0 1 1 0 0,1 0-22 0 0,3 1 132 0 0,1-1 0 0 0,0 1 0 0 0,0-2 1 0 0,0 1-1 0 0,0-1 0 0 0,1 0 1 0 0,-1-1-1 0 0,0 1 0 0 0,0-2 0 0 0,1 1 1 0 0,-1-1-1 0 0,0-1 0 0 0,0 1 1 0 0,0-1-1 0 0,0-1 0 0 0,0 1 0 0 0,0-1 1 0 0,-1-1-1 0 0,0 0 0 0 0,1 0 1 0 0,2-2-133 0 0,-4 2 40 0 0,0 0 0 0 0,0 0 0 0 0,0 0 0 0 0,-1-1 0 0 0,0 0 0 0 0,0 0 0 0 0,0 0 0 0 0,0 0 1 0 0,-1-1-1 0 0,0 0 0 0 0,0 0 0 0 0,-1 0 0 0 0,1-1 0 0 0,-1 1 0 0 0,-1-1 0 0 0,1 1 1 0 0,-1-1-1 0 0,-1 0 0 0 0,1 0 0 0 0,-1 0 0 0 0,0 0 0 0 0,0 0 0 0 0,-1 0 0 0 0,0 0 0 0 0,-1 0 1 0 0,1-1-1 0 0,-1 1 0 0 0,0 0 0 0 0,-1 1 0 0 0,0-1 0 0 0,0 0 0 0 0,-1 0 0 0 0,1 1 0 0 0,-1-1 1 0 0,-1 1-1 0 0,1 0 0 0 0,-1 0 0 0 0,-1-1-40 0 0,1 4-107 0 0,1 0 1 0 0,-1 1-1 0 0,1-1 1 0 0,-1 1-1 0 0,0 0 0 0 0,0 0 1 0 0,0 1-1 0 0,0-1 1 0 0,0 1-1 0 0,0 0 0 0 0,0 0 1 0 0,0 0-1 0 0,-1 1 1 0 0,1-1-1 0 0,0 1 0 0 0,0 0 1 0 0,-4 0 106 0 0,-18 4-3176 0 0,2 5-3592 0 0,10-2-4802 0 0</inkml:trace>
  <inkml:trace contextRef="#ctx0" brushRef="#br0" timeOffset="676.848">1171 737 13275 0 0,'0'0'993'0'0,"0"0"-367"0"0,0 0-13 0 0,0 0 187 0 0,0 0 93 0 0,0 0-69 0 0,0 0-188 0 0,0 0-183 0 0,0 0-114 0 0,0 0-61 0 0,0 0-58 0 0,0 0-43 0 0,0 0-37 0 0,-1 26-45 0 0,-2 82-25 0 0,14-41 50 0 0,-3-51-174 0 0,10 6-694 0 0,-15-21-3340 0 0,-2-2-3980 0 0,-1-3 474 0 0</inkml:trace>
  <inkml:trace contextRef="#ctx0" brushRef="#br0" timeOffset="1091.968">1179 634 672 0 0,'0'0'2426'0'0,"0"0"-456"0"0,0 0-166 0 0,0 0-38 0 0,0 0-119 0 0,0 0-209 0 0,0 0-236 0 0,0 0-208 0 0,0 0-130 0 0,0 0-76 0 0,0 0-53 0 0,0 0-56 0 0,0 0-64 0 0,28-15-78 0 0,89-44-99 0 0,-60 45 171 0 0,-54 15-560 0 0,0 0 0 0 0,0 0 0 0 0,0 0 0 0 0,0 1 0 0 0,0-1 0 0 0,0 1 0 0 0,-1 0 0 0 0,1 0 0 0 0,-1 0 0 0 0,1 0 0 0 0,-1 0 0 0 0,0 0 0 0 0,1 1 0 0 0,-1-1-1 0 0,0 1 1 0 0,-1 0 0 0 0,1-1 0 0 0,0 1 0 0 0,-1 0 0 0 0,0 0 0 0 0,1 0 0 0 0,-1 0 0 0 0,-1 0 0 0 0,1 0 0 0 0,0 1 0 0 0,-1-1 0 0 0,1 0 0 0 0,-1 0 0 0 0,0 0 0 0 0,0 1 0 0 0,0-1 0 0 0,-1 0 0 0 0,1 0 0 0 0,-1 0 0 0 0,1 1 0 0 0,-1-1 0 0 0,0 0 0 0 0,-1 0 0 0 0,1 0-1 0 0,0 0 1 0 0,-1-1 0 0 0,1 1 0 0 0,-1 0 0 0 0,0 0 0 0 0,-2 1-49 0 0,-75 95 676 0 0,78-98-676 0 0,0 0-1 0 0,1 0 1 0 0,-1 0-1 0 0,1-1 1 0 0,-1 1-1 0 0,0 0 1 0 0,1 0-1 0 0,-1 0 0 0 0,1 0 1 0 0,0 0-1 0 0,-1 0 1 0 0,1 0-1 0 0,0 0 1 0 0,0 1-1 0 0,0-1 1 0 0,0 0-1 0 0,-1 0 0 0 0,2 0 1 0 0,-1 0-1 0 0,0 0 1 0 0,0 0-1 0 0,0 0 1 0 0,0 0-1 0 0,1 0 1 0 0,-1 0-1 0 0,0 0 0 0 0,1 0 1 0 0,-1 0-1 0 0,1 0 1 0 0,-1 0-1 0 0,1 0 1 0 0,-1 0-1 0 0,1 0 1 0 0,0 0-1 0 0,0-1 0 0 0,-1 1 1 0 0,1 0-1 0 0,0 0 1 0 0,0-1-1 0 0,0 1 1 0 0,0-1-1 0 0,0 1 1 0 0,0-1-1 0 0,0 1 1 0 0,1 0 0 0 0,52 21-7 0 0,-45-19 2 0 0,2 1 23 0 0,-6-3-12 0 0,-1-1 0 0 0,1 1 0 0 0,0 1 0 0 0,-1-1 1 0 0,0 1-1 0 0,1-1 0 0 0,-1 1 0 0 0,0 0 0 0 0,0 1 0 0 0,0-1 0 0 0,0 1 1 0 0,0 0-1 0 0,0 0 0 0 0,-1 0 0 0 0,0 0 0 0 0,1 1 0 0 0,-1-1 1 0 0,-1 1-1 0 0,1 0 0 0 0,0 0 0 0 0,-1 0 0 0 0,0 0 0 0 0,0 0 0 0 0,0 1 1 0 0,0-1-1 0 0,0 5-6 0 0,-2-4 49 0 0,0 1 0 0 0,0-1 0 0 0,-1 1 0 0 0,0-1 0 0 0,0 1 0 0 0,0-1 0 0 0,-1 0 0 0 0,0 0 0 0 0,0 0 0 0 0,0 0 0 0 0,0 0 0 0 0,-1 0 0 0 0,0 0 0 0 0,0-1 0 0 0,0 1 0 0 0,-1-1 0 0 0,0 0 0 0 0,1 0 1 0 0,-1 0-1 0 0,-1-1 0 0 0,1 1 0 0 0,-3 1-49 0 0,-9 6 4 0 0,0 0 0 0 0,-1-1 1 0 0,-1 0-1 0 0,0-1 0 0 0,0-1 1 0 0,0-1-1 0 0,-1-1 0 0 0,0-1 1 0 0,-1 0-1 0 0,1-1 0 0 0,-1-1 1 0 0,-5-1-5 0 0,-65-6-3053 0 0,81-6-1327 0 0,7 7 740 0 0,-1-1-7423 0 0</inkml:trace>
  <inkml:trace contextRef="#ctx0" brushRef="#br0" timeOffset="1512.115">1733 538 8642 0 0,'0'0'3178'0'0,"0"0"-1167"0"0,0 0-477 0 0,0 0-37 0 0,0 0-122 0 0,0 0-265 0 0,0 0-314 0 0,0 0-220 0 0,0 0-92 0 0,0 0-14 0 0,0 0 12 0 0,0 0-5 0 0,0 0-25 0 0,17-6-14 0 0,90-29 381 0 0,-27 17 257 0 0,66 11-756 0 0,-123 20-1365 0 0,-20-4-1978 0 0,-2 2-3748 0 0,-1-7-4494 0 0</inkml:trace>
  <inkml:trace contextRef="#ctx0" brushRef="#br0" timeOffset="1846.237">1716 774 14403 0 0,'0'0'1108'0'0,"0"0"-484"0"0,0 0-11 0 0,0 0 305 0 0,0 0 219 0 0,0 0 7 0 0,0 0-129 0 0,0 0-166 0 0,0 0-186 0 0,32-2-165 0 0,101-7-150 0 0,11-21-22 0 0,-125 26-752 0 0,73-12 2 0 0,-32 7-7742 0 0,-45 9-3191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37 0 0 0,'0'0'559'0'0,"0"0"736"0"0,0 0 317 0 0,0 0-21 0 0,0 0-175 0 0,0 0-221 0 0,0 0-160 0 0,0 0-40 0 0,0 0-7 0 0,1-2-21 0 0,1-8-36 0 0,-1 8-64 0 0,-1 2-83 0 0,0 0-58 0 0,0 0-58 0 0,0 0-42 0 0,0 0-32 0 0,0 0-53 0 0,0 0-37 0 0,-7-8 1757 0 0,-28-3-645 0 0,20 9-1556 0 0,0 1-1 0 0,0 1 0 0 0,0 0 0 0 0,0 1 1 0 0,0 1-1 0 0,0 1 0 0 0,0 0 1 0 0,1 0-1 0 0,-1 2 0 0 0,1 0 1 0 0,0 0-1 0 0,0 1 0 0 0,0 2-59 0 0,9-6 2 0 0,-152 87 279 0 0,150-84-274 0 0,0 2 0 0 0,0-1 1 0 0,0 1-1 0 0,1 0 1 0 0,0 0-1 0 0,0 1 0 0 0,1 0 1 0 0,0 0-1 0 0,0 0 1 0 0,1 1-1 0 0,0-1 0 0 0,0 1 1 0 0,1 0-1 0 0,0 0 0 0 0,1 0 1 0 0,0 1-1 0 0,0 6-7 0 0,0-10 15 0 0,1 1 0 0 0,0-1-1 0 0,1 1 1 0 0,-1-1 0 0 0,1 1 0 0 0,1-1-1 0 0,-1 1 1 0 0,1-1 0 0 0,0 1 0 0 0,1-1-1 0 0,0 1 1 0 0,0-1 0 0 0,0 0 0 0 0,0 0-1 0 0,1 0 1 0 0,0 0 0 0 0,0 0 0 0 0,1-1-1 0 0,0 0 1 0 0,0 1 0 0 0,0-1 0 0 0,0-1-1 0 0,1 1 1 0 0,0-1 0 0 0,0 1 0 0 0,0-1-1 0 0,1-1 1 0 0,-1 1 0 0 0,1-1-1 0 0,0 0 1 0 0,0 0 0 0 0,0-1 0 0 0,0 1-1 0 0,0-1 1 0 0,0-1 0 0 0,1 1 0 0 0,0-1-15 0 0,8 0 91 0 0,1-1 0 0 0,0-1 1 0 0,0 0-1 0 0,-1-1 1 0 0,1-1-1 0 0,-1-1 0 0 0,1 0 1 0 0,-1 0-1 0 0,-1-2 1 0 0,1 0-1 0 0,-1 0 0 0 0,0-2 1 0 0,0 0-1 0 0,-1 0 1 0 0,0-1-1 0 0,0-1 0 0 0,-1 0 1 0 0,0 0-1 0 0,8-12-91 0 0,34-28 56 0 0,-3-3 0 0 0,-2-2 0 0 0,-3-1 0 0 0,37-60-56 0 0,-79 109 70 0 0,-4 8-82 0 0,0-1 0 0 0,1 0 0 0 0,-1 1 0 0 0,0-1 1 0 0,1 0-1 0 0,-1 0 0 0 0,0 1 0 0 0,1-1 0 0 0,-1 0 0 0 0,1 0 0 0 0,-1 1 0 0 0,0-1 0 0 0,1 0 0 0 0,-1 0 0 0 0,1 0 0 0 0,-1 0 1 0 0,0 0-1 0 0,1 0 0 0 0,-1 0 0 0 0,1 0 0 0 0,-1 0 0 0 0,1 0 0 0 0,-1 0 0 0 0,0 0 0 0 0,1 0 0 0 0,-1 0 0 0 0,1 0 0 0 0,-1 0 0 0 0,1 0 1 0 0,-1-1-1 0 0,0 1 0 0 0,1 0 0 0 0,-1 0 0 0 0,0 0 0 0 0,1-1 0 0 0,-1 1 0 0 0,0 0 0 0 0,1-1 0 0 0,-1 1 0 0 0,0 0 12 0 0,-12 172 354 0 0,11-160-333 0 0,1 0 0 0 0,0 0 1 0 0,1 0-1 0 0,0 0 0 0 0,1 0 1 0 0,0 0-1 0 0,1 0 0 0 0,0-1 1 0 0,1 1-1 0 0,0-1 0 0 0,1 0 1 0 0,0 0-1 0 0,1 0 0 0 0,0-1 1 0 0,1 0-1 0 0,4 5-21 0 0,-11-14 3 0 0,5 5 50 0 0,0 1-1 0 0,1-1 0 0 0,0 0 0 0 0,0 0 0 0 0,0 0 0 0 0,0-1 0 0 0,1 0 0 0 0,0-1 0 0 0,0 1 0 0 0,0-1 0 0 0,1 0 0 0 0,3 1-52 0 0,24 2 803 0 0,-34-7-675 0 0,-1 0 10 0 0,0 0 20 0 0,0 0 42 0 0,0 0 12 0 0,0 0-10 0 0,0 0-20 0 0,0 0-48 0 0,-4-7-1951 0 0,-9 12-9245 0 0,12-4 7467 0 0,0 0-8028 0 0</inkml:trace>
  <inkml:trace contextRef="#ctx0" brushRef="#br0" timeOffset="732.358">1259 354 13531 0 0,'0'0'1479'0'0,"0"0"-414"0"0,0 0-196 0 0,0 0-48 0 0,0 0-41 0 0,0 0-66 0 0,0 0-99 0 0,0 0-110 0 0,0 0-105 0 0,0 0-101 0 0,0 0-86 0 0,0 0-58 0 0,-21 25-43 0 0,-65 76-33 0 0,0 21 205 0 0,3 1-158 0 0,73-108-55 0 0,17-20 362 0 0,20-24 222 0 0,245-282 29 0 0,-199 234-600 0 0,-74 77-85 0 0,1 0-1 0 0,-1 1 1 0 0,1-1 0 0 0,0 1-1 0 0,0-1 1 0 0,-1 0-1 0 0,1 1 1 0 0,0-1-1 0 0,-1 1 1 0 0,1-1-1 0 0,0 1 1 0 0,0-1-1 0 0,0 1 1 0 0,0-1-1 0 0,0 1 1 0 0,-1-1-1 0 0,1 1 1 0 0,0-1-1 0 0,0 1 1 0 0,0-1-1 0 0,0 1 1 0 0,1-1-1 0 0,-1 1 1 0 0,0-1-1 0 0,0 1 1 0 0,0-1-1 0 0,0 1 1 0 0,0-1-1 0 0,1 1 1 0 0,-1-1 0 0 0,0 1-1 0 0,0-1 1 0 0,1 1-1 0 0,-1-1 1 0 0,0 0-1 0 0,1 1 1 0 0,-1-1-1 0 0,0 1 1 0 0,1-1-1 0 0,-1 0 1 0 0,0 1-1 0 0,1-1 1 0 0,-1 0-1 0 0,1 0 1 0 0,-1 1-1 0 0,1-1 1 0 0,-1 0-1 0 0,1 0 1 0 0,-1 0-1 0 0,1 0 1 0 0,-1 0-1 0 0,1 1 1 0 0,-1-1-1 0 0,1 0 1 0 0,-1 0-1 0 0,1 0 1 0 0,-1 0-1 0 0,1 0 1 0 0,-1-1 0 0 0,1 1-1 0 0,-1 0 1 0 0,1 0-1 0 0,-1 0 1 0 0,1 0-1 0 0,-1-1 1 0 0,1 1-1 0 0,-1 0 1 0 0,1 0 1 0 0,-1 13 102 0 0,6 30 56 0 0,2-1 0 0 0,3 0 0 0 0,1-1 0 0 0,7 16-158 0 0,-11-33 19 0 0,13 40 857 0 0,-48-64-76 0 0,0-9-761 0 0,0-1 0 0 0,1-1 0 0 0,0-1-1 0 0,1-2 1 0 0,0 0 0 0 0,1-2 0 0 0,-14-11-39 0 0,-35-22-185 0 0,29 30-474 0 0,27 16-8359 0 0,16 3-2486 0 0</inkml:trace>
  <inkml:trace contextRef="#ctx0" brushRef="#br0" timeOffset="1131.955">1655 45 11106 0 0,'0'0'895'0'0,"0"0"-491"0"0,0 0-214 0 0,0 0 211 0 0,0 0 319 0 0,0 0 254 0 0,0 0 165 0 0,0 0 36 0 0,0 0-14 0 0,0 0-74 0 0,0 0-97 0 0,0 0-113 0 0,0 0-113 0 0,21 2-70 0 0,66 4-70 0 0,37-22 1235 0 0,67 2-815 0 0,-191 15-1148 0 0,1 0-1 0 0,-1 0 0 0 0,0 0 0 0 0,0 1 1 0 0,0-1-1 0 0,0 0 0 0 0,0 0 0 0 0,0 1 1 0 0,0-1-1 0 0,-1 0 0 0 0,1 0 1 0 0,0 0-1 0 0,-1 1 0 0 0,1-1 0 0 0,-1 0 1 0 0,1 0-1 0 0,-1 0 0 0 0,0 0 0 0 0,1 0 1 0 0,-1 0-1 0 0,0 0 0 0 0,0 0 1 0 0,1 0-1 0 0,-1 0 0 0 0,0 0 0 0 0,0-1 1 0 0,0 1-1 0 0,0 0 0 0 0,0-1 0 0 0,0 1 1 0 0,-1-1-1 0 0,1 1 0 0 0,0-1 1 0 0,-1 1 103 0 0,-20 15-2878 0 0,-5 3-6136 0 0,17-11-1634 0 0</inkml:trace>
  <inkml:trace contextRef="#ctx0" brushRef="#br0" timeOffset="1302.934">1635 288 9490 0 0,'0'0'2697'0'0,"0"0"-1162"0"0,0 0-276 0 0,0 0 213 0 0,0 0 116 0 0,0 0-160 0 0,0 0-247 0 0,0 0-185 0 0,0 0-172 0 0,31 0-141 0 0,101 2-122 0 0,-12-15 501 0 0,15 0-1131 0 0,-78 11-6307 0 0,-50 2-5186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2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20 7642 0 0,'0'0'2005'0'0,"0"0"-475"0"0,0 0-284 0 0,0 0 55 0 0,0 0 128 0 0,0 0 28 0 0,0 0-95 0 0,0 0-185 0 0,0 0-211 0 0,0 0-167 0 0,0 0-150 0 0,-33-4-110 0 0,-104-11-87 0 0,68 25 115 0 0,59-4-432 0 0,-4 3-69 0 0,0 1 1 0 0,1 0 0 0 0,0 0 0 0 0,1 1 0 0 0,0 1-1 0 0,1 0 1 0 0,0 1 0 0 0,1 0 0 0 0,0 1 0 0 0,1 0-1 0 0,1 0 1 0 0,0 1 0 0 0,1 0 0 0 0,0 0 0 0 0,1 1-1 0 0,-1 8-66 0 0,1-2 18 0 0,0 0 0 0 0,2 1 0 0 0,0-1 0 0 0,2 1 0 0 0,0 0-1 0 0,1 0 1 0 0,3 11-18 0 0,-2-29 34 0 0,2 0 0 0 0,-1-1 0 0 0,1 1 0 0 0,-1 0 0 0 0,1-1 0 0 0,0 0 0 0 0,1 1 1 0 0,-1-1-1 0 0,1 0 0 0 0,0 0 0 0 0,0 0 0 0 0,0-1 0 0 0,0 1 0 0 0,1-1 0 0 0,0 0 0 0 0,-1 0 0 0 0,1 0 0 0 0,0 0 0 0 0,0 0 0 0 0,1-1 0 0 0,-1 0 0 0 0,1 0 0 0 0,-1 0 0 0 0,1-1 0 0 0,-1 1 0 0 0,1-1 0 0 0,0 0 0 0 0,0 0 0 0 0,-1-1 0 0 0,1 0 0 0 0,0 1 0 0 0,0-2 0 0 0,0 1 1 0 0,0 0-1 0 0,0-1 0 0 0,-1 0 0 0 0,1 0 0 0 0,0-1 0 0 0,-1 1 0 0 0,1-1 0 0 0,-1 0 0 0 0,1 0 0 0 0,-1 0 0 0 0,4-3-34 0 0,17-13 158 0 0,-1-1 0 0 0,-1-1 0 0 0,-1-1 1 0 0,-1 0-1 0 0,0-2 0 0 0,-2-1 0 0 0,4-6-158 0 0,10-11 85 0 0,93-123 35 0 0,-126 165-128 0 0,0-1-1 0 0,0 1 0 0 0,0-1 1 0 0,0 1-1 0 0,0-1 0 0 0,0 1 1 0 0,0-1-1 0 0,0 1 0 0 0,0-1 1 0 0,0 1-1 0 0,0-1 0 0 0,1 1 1 0 0,-1-1-1 0 0,0 1 0 0 0,0-1 1 0 0,1 1-1 0 0,-1-1 1 0 0,0 1-1 0 0,0-1 0 0 0,1 0 1 0 0,-1 1-1 0 0,1-1 0 0 0,-1 1 1 0 0,0-1-1 0 0,1 0 0 0 0,-1 0 1 0 0,1 1-1 0 0,-1-1 0 0 0,1 0 1 0 0,-1 0-1 0 0,1 1 1 0 0,-1-1-1 0 0,1 0 0 0 0,-1 0 1 0 0,1 0-1 0 0,-1 0 0 0 0,1 0 1 0 0,-1 0-1 0 0,1 0 0 0 0,-1 0 1 0 0,1 0-1 0 0,-1 0 0 0 0,1 0 1 0 0,-1 0-1 0 0,1 0 1 0 0,-1 0-1 0 0,1 0 0 0 0,-1-1 1 0 0,1 1-1 0 0,0 0 9 0 0,-2 13 57 0 0,1 21-46 0 0,1 0 0 0 0,1 0 0 0 0,2 0 0 0 0,1-1 0 0 0,2 0-1 0 0,1 0 1 0 0,2 0 0 0 0,10 22-11 0 0,-13-39-107 0 0,-5-10-55 0 0,0 0 0 0 0,0 0 0 0 0,1 0 0 0 0,0-1 0 0 0,0 1 0 0 0,0-1-1 0 0,1 1 1 0 0,0-1 0 0 0,0 0 0 0 0,0-1 0 0 0,1 1 0 0 0,-1-1 0 0 0,1 0 0 0 0,2 1 162 0 0,8-3-5641 0 0,-11-2 1750 0 0,0 0-7707 0 0</inkml:trace>
  <inkml:trace contextRef="#ctx0" brushRef="#br0" timeOffset="389.39">1015 396 10034 0 0,'0'0'2530'0'0,"0"0"-582"0"0,0 0-309 0 0,0 0-90 0 0,0 0-168 0 0,0 0-210 0 0,0 0-217 0 0,0 0-161 0 0,0 0-154 0 0,0 0-96 0 0,0 0-59 0 0,0 0-57 0 0,0 0-26 0 0,-3-9-38 0 0,-8-25-34 0 0,10 33-280 0 0,0-1-1 0 0,-1 1 1 0 0,1 0-1 0 0,0 0 1 0 0,0 0-1 0 0,-1 0 1 0 0,1 0-1 0 0,-1 0 1 0 0,1 1-1 0 0,-1-1 1 0 0,1 0-1 0 0,-1 1 0 0 0,1-1 1 0 0,-1 1-1 0 0,0-1 1 0 0,1 1-1 0 0,-1 0 1 0 0,1 0-1 0 0,-1 0 1 0 0,0 0-1 0 0,1 0 1 0 0,-1 0-1 0 0,0 0 1 0 0,1 0-1 0 0,-1 1 1 0 0,0-1-1 0 0,1 1 0 0 0,-1-1 1 0 0,1 1-1 0 0,-1 0 1 0 0,1-1-1 0 0,-1 1 1 0 0,1 0-1 0 0,0 0 1 0 0,-2 1-49 0 0,-7 6 3 0 0,0 0 0 0 0,0 0 1 0 0,1 1-1 0 0,0 0 1 0 0,0 1-1 0 0,1 0 0 0 0,0 0 1 0 0,1 1-1 0 0,0 0 0 0 0,1 0 1 0 0,0 1-1 0 0,1 0 0 0 0,0 0 1 0 0,1 0-1 0 0,0 0 1 0 0,1 1-1 0 0,1-1 0 0 0,0 1 1 0 0,0 0-1 0 0,1 0 0 0 0,1 8-3 0 0,0-18-1 0 0,1 1 0 0 0,0-1 0 0 0,0 1 0 0 0,0-1 0 0 0,0 0 0 0 0,1 1 0 0 0,-1-1 0 0 0,1 0 0 0 0,0 0 0 0 0,0 0 0 0 0,0 0 0 0 0,0 0 0 0 0,0 0 0 0 0,1-1 0 0 0,-1 1 0 0 0,1-1 0 0 0,0 0-1 0 0,-1 1 1 0 0,1-1 0 0 0,0 0 0 0 0,1-1 0 0 0,-1 1 0 0 0,0-1 0 0 0,0 1 0 0 0,1-1 0 0 0,-1 0 0 0 0,2 0 1 0 0,96 10-164 0 0,-49-29-1132 0 0,-21-4-7198 0 0,-22 14-3355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342 133 0 0 0,'0'0'232'0'0,"0"0"778"0"0,0 0 551 0 0,0 0 444 0 0,0 0 218 0 0,0 0-87 0 0,0 0-273 0 0,0 0-298 0 0,0 0-241 0 0,0 0-165 0 0,0 0-104 0 0,-8-6-123 0 0,-26-19-119 0 0,33 25-760 0 0,0-1 0 0 0,-1 0-1 0 0,1 1 1 0 0,0-1-1 0 0,-1 1 1 0 0,1-1-1 0 0,-1 1 1 0 0,1 0-1 0 0,-1 0 1 0 0,1 0 0 0 0,-1 0-1 0 0,1 0 1 0 0,-1 0-1 0 0,1 0 1 0 0,-1 0-1 0 0,1 0 1 0 0,-1 1-1 0 0,1-1 1 0 0,-1 0 0 0 0,1 1-1 0 0,-1 0 1 0 0,1-1-1 0 0,0 1 1 0 0,-1 0-1 0 0,1 0 1 0 0,0-1-1 0 0,0 1 1 0 0,0 0 0 0 0,-1 0-53 0 0,-4 4 241 0 0,-15 7 6 0 0,1 2-1 0 0,0 1 1 0 0,1 0 0 0 0,1 1-1 0 0,0 2 1 0 0,1-1-1 0 0,1 2 1 0 0,1 0 0 0 0,1 1-1 0 0,0 0 1 0 0,0 4-247 0 0,7-12 73 0 0,1 1 1 0 0,0 0-1 0 0,1 0 1 0 0,0 1-1 0 0,1-1 0 0 0,0 1 1 0 0,1 0-1 0 0,1 0 1 0 0,0 0-1 0 0,1 0 1 0 0,1 0-1 0 0,0 0 1 0 0,1 1-1 0 0,1 8-73 0 0,0-16 33 0 0,0 1-1 0 0,1-1 1 0 0,0 0-1 0 0,0 0 1 0 0,1 0-1 0 0,-1-1 1 0 0,1 1-1 0 0,1-1 1 0 0,-1 0-1 0 0,1 0 1 0 0,0 0-1 0 0,1-1 1 0 0,-1 0-1 0 0,1 0 1 0 0,0 0-1 0 0,0 0 1 0 0,1-1 0 0 0,-1 0-1 0 0,1-1 1 0 0,0 0-1 0 0,7 3-32 0 0,4 1-15 0 0,1-1 0 0 0,0-1-1 0 0,0 0 1 0 0,1-1 0 0 0,-1-2-1 0 0,1 0 1 0 0,19 0 15 0 0,-26-3-331 0 0,1 0 1 0 0,-1 0-1 0 0,0-1 0 0 0,1-1 0 0 0,-1 0 1 0 0,0-1-1 0 0,-1 0 0 0 0,1-1 0 0 0,-1-1 1 0 0,0 0-1 0 0,4-2 331 0 0,46-32-5445 0 0,-24 10-4229 0 0,-25 19 4470 0 0</inkml:trace>
  <inkml:trace contextRef="#ctx0" brushRef="#br0" timeOffset="288.061">699 350 4569 0 0,'0'0'1984'0'0,"0"0"-618"0"0,0 0-151 0 0,0 0 192 0 0,0 0 147 0 0,0 0-13 0 0,0 0-138 0 0,0 0-233 0 0,0 0-209 0 0,-26 34-160 0 0,-81 105-145 0 0,70-69 162 0 0,37-59-655 0 0,-1-7-86 0 0,0 0 0 0 0,1 0-1 0 0,-1 0 1 0 0,1 0 0 0 0,0 0 0 0 0,0 0-1 0 0,0 0 1 0 0,0 0 0 0 0,1 0-1 0 0,0 0 1 0 0,0 0 0 0 0,0 0 0 0 0,0 0-1 0 0,0 0 1 0 0,1-1 0 0 0,0 1-1 0 0,0 0 1 0 0,0-1 0 0 0,0 1 0 0 0,0-1-1 0 0,1 0 1 0 0,0 0 0 0 0,-1 0 0 0 0,1 0-1 0 0,0 0 1 0 0,1-1 0 0 0,-1 1-1 0 0,0-1 1 0 0,1 0 0 0 0,-1 0 0 0 0,1 0-1 0 0,0 0-76 0 0,5 1 143 0 0,-1-1 0 0 0,1 0 0 0 0,0 0 0 0 0,0-1-1 0 0,0 0 1 0 0,0-1 0 0 0,1 0 0 0 0,-1 0-1 0 0,0-1 1 0 0,0 0 0 0 0,0-1 0 0 0,0 0 0 0 0,-1 0-1 0 0,1-1 1 0 0,0 0 0 0 0,-1-1 0 0 0,0 1 0 0 0,0-2-1 0 0,0 1 1 0 0,0-1 0 0 0,-1 0 0 0 0,5-4-143 0 0,2-3 103 0 0,1 0-1 0 0,-2-1 1 0 0,1-1 0 0 0,-2 0 0 0 0,0-1 0 0 0,-1 0 0 0 0,0-1 0 0 0,-2 0 0 0 0,1 0 0 0 0,2-9-103 0 0,-8 14 10 0 0,0-1 0 0 0,0 1 0 0 0,-1-1 0 0 0,-1 0 0 0 0,0 1 1 0 0,0-1-1 0 0,-1 0 0 0 0,-1 0 0 0 0,0 0 0 0 0,-1 0 0 0 0,-1-7-10 0 0,2 14-67 0 0,-1 0 0 0 0,0 0 0 0 0,0 0-1 0 0,-1 0 1 0 0,1 0 0 0 0,-1 0-1 0 0,0 1 1 0 0,-1-1 0 0 0,1 0 0 0 0,-1 1-1 0 0,0 0 1 0 0,0 0 0 0 0,0 0 0 0 0,0 0-1 0 0,-1 0 1 0 0,0 0 0 0 0,0 1 0 0 0,0 0-1 0 0,0 0 1 0 0,0 0 0 0 0,-1 0 0 0 0,1 1-1 0 0,-1 0 1 0 0,1-1 0 0 0,-1 2 0 0 0,0-1-1 0 0,-4-1 68 0 0,3 2-231 0 0,1 1 0 0 0,0-1 0 0 0,-1 1 0 0 0,1 0 0 0 0,0 0-1 0 0,0 1 1 0 0,-1-1 0 0 0,1 1 0 0 0,0 0 0 0 0,0 1 0 0 0,-1-1 0 0 0,1 1 0 0 0,1 0-1 0 0,-4 1 232 0 0,-38 29-8541 0 0,32-17-2675 0 0</inkml:trace>
  <inkml:trace contextRef="#ctx0" brushRef="#br0" timeOffset="774.935">1031 707 2673 0 0,'0'0'2800'0'0,"0"0"-646"0"0,0 0-322 0 0,0 0-107 0 0,0 0-80 0 0,0 0-130 0 0,0 0-204 0 0,0 0-244 0 0,0 0-199 0 0,0 0-134 0 0,0 0-99 0 0,0 0-86 0 0,12-33-86 0 0,39-107-62 0 0,-6 59 248 0 0,-28 62-472 0 0,-9 9-100 0 0,-2 1-38 0 0,1-1 0 0 0,0 1 0 0 0,0 1-1 0 0,1-1 1 0 0,0 1 0 0 0,1 1 0 0 0,0 0 0 0 0,0 0 0 0 0,6-3-39 0 0,-13 10-17 0 0,-1 1-1 0 0,0 0 1 0 0,1 0 0 0 0,-1-1 0 0 0,0 1 0 0 0,0 0 0 0 0,1 0 0 0 0,-1 0 0 0 0,0 0 0 0 0,0 0 0 0 0,0 0 0 0 0,0 0 0 0 0,0 1 0 0 0,-1-1 0 0 0,1 0 0 0 0,0 0 0 0 0,-1 1-1 0 0,1-1 1 0 0,0 1 0 0 0,-1-1 0 0 0,0 0 0 0 0,1 1 0 0 0,-1-1 0 0 0,0 1 0 0 0,0-1 0 0 0,0 1 0 0 0,0-1 0 0 0,0 1 0 0 0,0-1 0 0 0,0 1 0 0 0,0-1 0 0 0,0 1 0 0 0,-1-1-1 0 0,0 1 18 0 0,2 2-24 0 0,-1 52 133 0 0,-1-47-84 0 0,0 0-1 0 0,0 0 1 0 0,1 0 0 0 0,1 0-1 0 0,-1 0 1 0 0,2 0 0 0 0,-1 0-1 0 0,1 0 1 0 0,0 0 0 0 0,1-1-1 0 0,0 1 1 0 0,1-1 0 0 0,-1 0 0 0 0,1 1-1 0 0,6 6-24 0 0,-7-11 87 0 0,0 0 1 0 0,0 0-1 0 0,1 0 0 0 0,0-1 0 0 0,0 1 0 0 0,0-1 0 0 0,0 0 0 0 0,1 0 1 0 0,-1-1-1 0 0,1 1 0 0 0,-1-1 0 0 0,1 0 0 0 0,0 0 0 0 0,0 0 0 0 0,0-1 1 0 0,0 0-1 0 0,0 0 0 0 0,1 0 0 0 0,-1-1 0 0 0,0 1 0 0 0,0-1 0 0 0,0 0 1 0 0,1-1-1 0 0,-1 1 0 0 0,0-1 0 0 0,2-1-87 0 0,0-1 165 0 0,1-1-1 0 0,-1 0 1 0 0,0-1 0 0 0,0 1 0 0 0,-1-2-1 0 0,1 1 1 0 0,-1 0 0 0 0,0-1-1 0 0,-1 0 1 0 0,1-1 0 0 0,-1 1 0 0 0,4-8-165 0 0,-2 0 14 0 0,0 1 0 0 0,0-2 0 0 0,-2 1 0 0 0,1 0 0 0 0,-2-1 0 0 0,0 0 0 0 0,-1 0 0 0 0,0-1 0 0 0,-2 1 0 0 0,1 0 0 0 0,-2-1 0 0 0,0-3-14 0 0,1-10-2033 0 0,1 18-5062 0 0,-2 7-4438 0 0</inkml:trace>
  <inkml:trace contextRef="#ctx0" brushRef="#br0" timeOffset="1196.645">2069 152 13715 0 0,'0'0'1986'0'0,"0"0"-617"0"0,0 0-346 0 0,0 0-145 0 0,0 0-90 0 0,0 0-149 0 0,0 0-122 0 0,0 0-43 0 0,0 0-72 0 0,0 0-44 0 0,0 0-52 0 0,0 0-69 0 0,0 0-57 0 0,-33 23-35 0 0,-103 73-33 0 0,66-42 27 0 0,46-7-153 0 0,26-44 13 0 0,0 0-1 0 0,0 0 0 0 0,1-1 0 0 0,0 1 1 0 0,-1-1-1 0 0,1 0 0 0 0,0 0 0 0 0,0 0 1 0 0,0 0-1 0 0,0 0 0 0 0,1-1 1 0 0,-1 1-1 0 0,0-1 0 0 0,1 0 0 0 0,-1 0 1 0 0,0 0-1 0 0,2 0 2 0 0,89 40 103 0 0,-90-40-69 0 0,-1 0 0 0 0,0 1 0 0 0,0 0 0 0 0,0 0 0 0 0,0 0 0 0 0,0 0 0 0 0,0 0 0 0 0,0 0 1 0 0,-1 1-1 0 0,1-1 0 0 0,-1 1 0 0 0,0 0 0 0 0,0 0 0 0 0,0 0 0 0 0,0 0 0 0 0,0 0 0 0 0,-1 0 0 0 0,1 0 0 0 0,-1 0 1 0 0,0 1-1 0 0,0-1 0 0 0,0 1 0 0 0,0-1 0 0 0,-1 1 0 0 0,1-1 0 0 0,-1 1 0 0 0,0-1 0 0 0,0 1 0 0 0,0-1 0 0 0,-1 1 1 0 0,1 0-1 0 0,-1-1 0 0 0,0 2-34 0 0,-2 5 112 0 0,-1 0 1 0 0,0-1 0 0 0,0 1-1 0 0,0-1 1 0 0,-1 0 0 0 0,-1-1-1 0 0,1 1 1 0 0,-1-1 0 0 0,-1 0-1 0 0,0 0 1 0 0,-1 0-113 0 0,-145 109-11 0 0,92-86-2937 0 0,56-42-6788 0 0,5 7-1501 0 0</inkml:trace>
  <inkml:trace contextRef="#ctx0" brushRef="#br0" timeOffset="1489.543">2490 1 13339 0 0,'0'0'1453'0'0,"0"0"-328"0"0,0 0-41 0 0,0 0 163 0 0,0 0 53 0 0,0 0-141 0 0,0 0-153 0 0,0 0-124 0 0,-7 35-113 0 0,-26 111-149 0 0,-10 15 311 0 0,-15 108-562 0 0,50-171-1233 0 0,-5-81-1790 0 0,6-15-948 0 0,-1-1-3977 0 0,3-1-3006 0 0</inkml:trace>
  <inkml:trace contextRef="#ctx0" brushRef="#br0" timeOffset="1745.219">2111 387 10210 0 0,'0'0'2946'0'0,"0"0"-1370"0"0,0 0-574 0 0,0 0-51 0 0,0 0-8 0 0,0 0-79 0 0,0 0-101 0 0,0 0-122 0 0,0 0-117 0 0,36-7-106 0 0,109-23-125 0 0,-59 23-23 0 0,7 31-1811 0 0,-58-1-7874 0 0,-27-18-1030 0 0</inkml:trace>
  <inkml:trace contextRef="#ctx0" brushRef="#br0" timeOffset="1946.031">2634 612 11258 0 0,'0'0'3864'0'0,"0"0"-2301"0"0,0 0-767 0 0,0 0 10 0 0,0 0 46 0 0,0 0-60 0 0,0 0-175 0 0,0 0-193 0 0,0 0-179 0 0,0 0-123 0 0,0 0-64 0 0,0 0-57 0 0,0 0-82 0 0,-7 16-101 0 0,-21 48-142 0 0,28-65 235 0 0,1 1 0 0 0,-1 0-1 0 0,1 0 1 0 0,-1 0 0 0 0,0 1-1 0 0,1-1 1 0 0,-1 0 0 0 0,1 0 0 0 0,-1 0-1 0 0,0 0 1 0 0,1 0 0 0 0,-1 0-1 0 0,0 0 1 0 0,1 1 0 0 0,-1-1 0 0 0,0 0-1 0 0,1 0 1 0 0,-1 1 0 0 0,0-1-1 0 0,1 0 1 0 0,-1 0 0 0 0,0 1-1 0 0,0-1 1 0 0,1 0 0 0 0,-1 1 0 0 0,0-1-1 0 0,0 0 1 0 0,0 1 0 0 0,1-1-1 0 0,-1 0 1 0 0,0 1 0 0 0,0-1 0 0 0,0 1-1 0 0,0-1 1 0 0,0 0 0 0 0,0 1-1 0 0,0-1 1 0 0,0 0 0 0 0,0 1 0 0 0,0-1-1 0 0,0 1 1 0 0,0-1 0 0 0,0 0-1 0 0,0 1 1 0 0,0-1 0 0 0,0 1 0 0 0,0-1-1 0 0,-1 0 1 0 0,1 1 0 0 0,0-1-1 0 0,0 0 1 0 0,0 1 0 0 0,-1-1 0 0 0,1 0-1 0 0,0 1 1 0 0,0-1 0 0 0,-1 0-1 0 0,1 1 90 0 0,0-2-1369 0 0,4 1-9453 0 0</inkml:trace>
  <inkml:trace contextRef="#ctx0" brushRef="#br0" timeOffset="3976.433">2941 707 0 0 0,'0'0'345'0'0,"0"0"1112"0"0,0 0 492 0 0,0 0 155 0 0,0 0-76 0 0,0 0-178 0 0,0 0-237 0 0,0 0-298 0 0,0 0-238 0 0,4-6-197 0 0,12-18-147 0 0,-1 56 3088 0 0,-13-16-3561 0 0,-2 0 1 0 0,0 0-1 0 0,0 0 0 0 0,-2 0 0 0 0,0 1 1 0 0,-1-2-1 0 0,0 1 0 0 0,-2 0 1 0 0,1-1-1 0 0,-2 1 0 0 0,0-2 0 0 0,-1 1 1 0 0,-1-1-1 0 0,-6 10-260 0 0,6-12-125 0 0,0-1 0 0 0,0 0-1 0 0,-2-1 1 0 0,1 1 0 0 0,-1-2 0 0 0,-1 1 0 0 0,0-2 0 0 0,0 1 0 0 0,-1-2-1 0 0,1 1 1 0 0,-4 0 125 0 0,15-8-120 0 0,-11 3-1801 0 0,8-3-1712 0 0,1-3-3705 0 0,2-1-1089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5833 0 0,'0'0'2043'0'0,"0"0"-213"0"0,0 0 73 0 0,0 0 47 0 0,0 0-88 0 0,0 0-274 0 0,0 0-412 0 0,0 0-380 0 0,0 0-243 0 0,0 0-144 0 0,0 0-77 0 0,0 0-24 0 0,0 0-25 0 0,33 4 2607 0 0,122-2-582 0 0,-55-23-1785 0 0,22-1-4201 0 0,-121 22 2072 0 0,-1 3-7349 0 0,0 1-2385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10082 0 0,'0'0'1266'0'0,"0"0"-347"0"0,0 0 92 0 0,0 0 274 0 0,0 0 62 0 0,0 0-157 0 0,0 0-253 0 0,0 0-199 0 0,0 0-174 0 0,0 0-152 0 0,0 0-129 0 0,32-2-118 0 0,100-9-129 0 0,-42 6-1434 0 0,-71 4-680 0 0,-6-1-3181 0 0,-5 1-5529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0:45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67 4945 0 0,'0'0'4173'0'0,"0"0"-2043"0"0,0 0-818 0 0,0 0-189 0 0,0 0-76 0 0,0 0-102 0 0,0 0-128 0 0,0 0-93 0 0,0 0-38 0 0,0 0-39 0 0,0 0-69 0 0,0 0-47 0 0,19-3-50 0 0,137-16 1025 0 0,158-24 2104 0 0,-268 42-3286 0 0,-52 27 53 0 0,-69 148 167 0 0,10 75-438 0 0,34-147-69 0 0,-6-2 0 0 0,-46 92-37 0 0,57-134-238 0 0,37-78-8737 0 0,-6 8 1321 0 0,-3 8-2159 0 0</inkml:trace>
  <inkml:trace contextRef="#ctx0" brushRef="#br0" timeOffset="259.177">1 505 8002 0 0,'0'0'3782'0'0,"0"0"-1896"0"0,0 0-961 0 0,0 0-149 0 0,0 0 170 0 0,0 0 131 0 0,0 0-27 0 0,0 0-98 0 0,0 0-134 0 0,0 0-133 0 0,0 0-101 0 0,31-2-80 0 0,99-9-121 0 0,126-24 564 0 0,-254 35-1018 0 0,141-34-1832 0 0,-113 25-2410 0 0,0-2-3586 0 0,-17 7-1232 0 0</inkml:trace>
  <inkml:trace contextRef="#ctx0" brushRef="#br0" timeOffset="632.036">1057 71 12883 0 0,'0'0'1591'0'0,"0"0"-574"0"0,0 0-203 0 0,0 0 113 0 0,0 0 101 0 0,0 0-36 0 0,0 0-136 0 0,0 0-176 0 0,0 0-149 0 0,-33 21-123 0 0,-102 66-82 0 0,29 0 330 0 0,97-79-579 0 0,5-6-61 0 0,0 1-1 0 0,0-1 1 0 0,0 1-1 0 0,0 0 1 0 0,0 0-1 0 0,1 1 1 0 0,-1-1 0 0 0,1 1-1 0 0,0 0 1 0 0,0 0-1 0 0,0 0 1 0 0,1 0-1 0 0,-1 0 1 0 0,1 0-1 0 0,0 1 1 0 0,0-1-1 0 0,1 1 1 0 0,-1 0 0 0 0,1-1-1 0 0,0 1 1 0 0,0 0-1 0 0,1 0 1 0 0,-1 0-1 0 0,1-1 1 0 0,0 1-1 0 0,1 2-15 0 0,2-3 16 0 0,1 0-1 0 0,0 0 0 0 0,1 0 1 0 0,-1-1-1 0 0,0 1 0 0 0,1-1 1 0 0,0 0-1 0 0,0 0 0 0 0,0-1 1 0 0,0 1-1 0 0,0-1 0 0 0,1 0 1 0 0,-1-1-1 0 0,1 1 1 0 0,-1-1-1 0 0,1 0 0 0 0,-1-1 1 0 0,1 1-1 0 0,1-1-15 0 0,37 9 92 0 0,-35-7-61 0 0,1 0 0 0 0,-1 1-1 0 0,0 0 1 0 0,0 1-1 0 0,0 0 1 0 0,0 0 0 0 0,-1 0-1 0 0,0 1 1 0 0,0 1 0 0 0,0-1-1 0 0,0 1 1 0 0,-1 1-1 0 0,0-1 1 0 0,0 1 0 0 0,-1 1-1 0 0,0-1 1 0 0,0 1 0 0 0,-1 0-1 0 0,0 0 1 0 0,0 1-1 0 0,-1-1 1 0 0,0 1 0 0 0,0 0-1 0 0,-1 0 1 0 0,-1 1 0 0 0,2 5-31 0 0,-2-6 53 0 0,-1 0 0 0 0,0 0 0 0 0,-1 0 0 0 0,0 0 0 0 0,-1 0 0 0 0,1 0 0 0 0,-2-1 0 0 0,1 1 0 0 0,-1 0 0 0 0,0 0 1 0 0,-1-1-1 0 0,0 1 0 0 0,-1-1 0 0 0,1 0 0 0 0,-1 0 0 0 0,-1-1 0 0 0,0 1 0 0 0,0-1 0 0 0,0 0 0 0 0,-1 0 0 0 0,-6 6-53 0 0,-9 6-171 0 0,-28 19-823 0 0,5-29-3516 0 0,34-9-407 0 0,3 0-5991 0 0</inkml:trace>
  <inkml:trace contextRef="#ctx0" brushRef="#br0" timeOffset="952.468">687 225 10418 0 0,'0'0'3666'0'0,"0"0"-1751"0"0,0 0-801 0 0,0 0-166 0 0,0 0-13 0 0,0 0-15 0 0,0 0-78 0 0,36-17-94 0 0,111-53-112 0 0,-63 44 123 0 0,-71 26-634 0 0,124 11 456 0 0,-58 36-4060 0 0,-72-40-494 0 0,0-3-4748 0 0</inkml:trace>
  <inkml:trace contextRef="#ctx0" brushRef="#br0" timeOffset="1970.598">1258 399 0 0 0,'0'0'1420'0'0,"0"0"713"0"0,0 0 262 0 0,0 0-48 0 0,0 0-270 0 0,0 0-357 0 0,0 0-332 0 0,0 0-290 0 0,0 0-203 0 0,0 0-118 0 0,0 0-55 0 0,0 0-4 0 0,0 0 35 0 0,13 3 2289 0 0,39-110-302 0 0,-35 78-2610 0 0,2 1 0 0 0,0 1 0 0 0,2 1 0 0 0,1 1 0 0 0,25-22-130 0 0,15 16-262 0 0,-45 72 92 0 0,-15-17 205 0 0,-2 0 1 0 0,0 0 0 0 0,-1 0 0 0 0,-2 0-1 0 0,0 0 1 0 0,-4 11-36 0 0,4 17 71 0 0,20-59 320 0 0,-4-8-279 0 0,2-4-104 0 0,1 0 0 0 0,0 1-1 0 0,2 1 1 0 0,0 1 0 0 0,1 0-1 0 0,1 1 1 0 0,0 1-1 0 0,1 1 1 0 0,5-2-8 0 0,-25 15-16 0 0,0 0-1 0 0,0 0 1 0 0,0-1 0 0 0,0 1-1 0 0,0 0 1 0 0,0 0 0 0 0,1 0-1 0 0,-1 1 1 0 0,0-1 0 0 0,0 0-1 0 0,0 0 1 0 0,0 0 0 0 0,0 1-1 0 0,0-1 1 0 0,0 1-1 0 0,0-1 1 0 0,0 1 0 0 0,0-1-1 0 0,0 1 1 0 0,0 0 0 0 0,0-1-1 0 0,0 1 1 0 0,-1 0 0 0 0,1 0-1 0 0,0-1 1 0 0,0 1 0 0 0,-1 0-1 0 0,1 0 1 0 0,-1 0 0 0 0,1 0-1 0 0,0 0 1 0 0,-1 0 0 0 0,0 0-1 0 0,1 0 1 0 0,-1 0 0 0 0,0 0-1 0 0,1 0 1 0 0,-1 0-1 0 0,0 1 1 0 0,0-1 0 0 0,0 0-1 0 0,0 0 1 0 0,0 0 0 0 0,0 0-1 0 0,0 0 1 0 0,-1 0 0 0 0,1 0-1 0 0,0 0 1 0 0,-1 0 0 0 0,1 1-1 0 0,0-1 1 0 0,-1 0 0 0 0,1 0-1 0 0,-1-1 1 0 0,0 1 0 0 0,1 0-1 0 0,-2 1 17 0 0,1 15-32 0 0,0 43-696 0 0,1-31-1758 0 0,-1-2-5000 0 0,1-21-3573 0 0</inkml:trace>
  <inkml:trace contextRef="#ctx0" brushRef="#br0" timeOffset="2486.94">1875 362 9234 0 0,'0'0'2083'0'0,"0"0"-351"0"0,0 0-129 0 0,0 0-82 0 0,0 0-240 0 0,0 0-263 0 0,0 0-211 0 0,0 0-135 0 0,0 0-91 0 0,0 0-79 0 0,0 0-39 0 0,0 0-65 0 0,0 0-68 0 0,10-22-38 0 0,35-66-45 0 0,56-48 547 0 0,-67 106-846 0 0,-33 30-38 0 0,-1 0-4 0 0,0 0-10 0 0,0 106 104 0 0,1-104 15 0 0,0 0-1 0 0,0 0 1 0 0,1-1-1 0 0,-1 1 1 0 0,0 0-1 0 0,0-1 0 0 0,1 1 1 0 0,-1-1-1 0 0,1 1 1 0 0,-1-1-1 0 0,1 0 1 0 0,0 0-1 0 0,0 0 1 0 0,-1 0-1 0 0,1 0 0 0 0,0 0 1 0 0,0 0-1 0 0,0 0 1 0 0,0-1-1 0 0,0 1 1 0 0,0-1-1 0 0,0 0 1 0 0,0 1-1 0 0,0-1 0 0 0,0 0 1 0 0,0 0-1 0 0,0 0 1 0 0,0-1-1 0 0,0 1 1 0 0,0 0-1 0 0,0-1 1 0 0,0 1-1 0 0,0-1 0 0 0,0 0 1 0 0,0 0-1 0 0,0 1 1 0 0,0-1-1 0 0,0-1 1 0 0,-1 1-1 0 0,1 0 1 0 0,0 0-1 0 0,0-1-14 0 0,119-86 354 0 0,-120 89-360 0 0,1 0 0 0 0,0 1 1 0 0,-1-1-1 0 0,1 0 1 0 0,-1 1-1 0 0,0 0 1 0 0,1-1-1 0 0,-1 1 0 0 0,0 0 1 0 0,0-1-1 0 0,0 1 1 0 0,0 0-1 0 0,0 0 1 0 0,-1 0-1 0 0,1 0 1 0 0,-1 0-1 0 0,1 0 0 0 0,-1 0 1 0 0,0 0-1 0 0,1 0 1 0 0,-1 0-1 0 0,0 0 1 0 0,0 0-1 0 0,-1 1 0 0 0,1-1 1 0 0,0 0-1 0 0,-1 0 1 0 0,1 0-1 0 0,-1 0 1 0 0,0 1 5 0 0,1 1 5 0 0,0 4-71 0 0,1-1-1 0 0,0 1 1 0 0,0-1 0 0 0,1 0-1 0 0,0 0 1 0 0,0 0-1 0 0,1 0 1 0 0,0 0 0 0 0,0 0-1 0 0,1 0 1 0 0,-1-1-1 0 0,2 0 1 0 0,-1 0 0 0 0,3 3 66 0 0,28 25-6083 0 0,-30-31-89 0 0,2-2-4661 0 0</inkml:trace>
  <inkml:trace contextRef="#ctx0" brushRef="#br0" timeOffset="2820.243">1217 605 8370 0 0,'0'0'2752'0'0,"0"0"-1418"0"0,0 0-749 0 0,0 0-31 0 0,0 0 249 0 0,0 0 269 0 0,0 0 120 0 0,0 0-38 0 0,0 0-177 0 0,0 0-166 0 0,32-1-136 0 0,101-2-78 0 0,576-60 3662 0 0,-426 53-4706 0 0,-162 9-5352 0 0,-115 2 908 0 0,-3 2-6082 0 0</inkml:trace>
  <inkml:trace contextRef="#ctx0" brushRef="#br0" timeOffset="3589.856">1906 888 448 0 0,'0'0'2278'0'0,"0"0"136"0"0,0 0 97 0 0,0 0-56 0 0,0 0-257 0 0,0 0-336 0 0,0 0-318 0 0,0 0-264 0 0,0 0-187 0 0,0 0-155 0 0,0 0-139 0 0,0 0-137 0 0,-3-2-118 0 0,2 0-488 0 0,-1 1-1 0 0,0 0 1 0 0,0 0 0 0 0,0-1-1 0 0,0 1 1 0 0,-1 1 0 0 0,1-1-1 0 0,0 0 1 0 0,0 0 0 0 0,-1 1 0 0 0,1-1-1 0 0,0 1 1 0 0,-1 0 0 0 0,1 0-1 0 0,0 0 1 0 0,-1 0 0 0 0,1 0-1 0 0,0 0 1 0 0,-1 1 0 0 0,1-1 0 0 0,0 1-1 0 0,0 0 1 0 0,-1-1 0 0 0,1 1-1 0 0,0 0 1 0 0,-1 1-56 0 0,-31 14 300 0 0,-134 78 479 0 0,105-43-440 0 0,63-50-340 0 0,-1-1 1 0 0,1 1-1 0 0,-1-1 0 0 0,1 1 1 0 0,0 0-1 0 0,-1-1 0 0 0,1 1 1 0 0,0 0-1 0 0,0-1 1 0 0,-1 1-1 0 0,1 0 0 0 0,0-1 1 0 0,0 1-1 0 0,0 0 0 0 0,0-1 1 0 0,0 1-1 0 0,0 0 1 0 0,0-1-1 0 0,0 1 0 0 0,0 0 1 0 0,0 0-1 0 0,0-1 1 0 0,0 1-1 0 0,0 0 0 0 0,1-1 1 0 0,-1 1-1 0 0,0 0 0 0 0,1-1 1 0 0,-1 1-1 0 0,0-1 1 0 0,1 1-1 0 0,-1 0 0 0 0,0-1 1 0 0,1 1-1 0 0,-1-1 0 0 0,1 1 1 0 0,-1-1-1 0 0,1 0 1 0 0,0 1-1 0 0,-1-1 0 0 0,1 1 1 0 0,-1-1-1 0 0,1 0 1 0 0,0 1-1 0 0,-1-1 0 0 0,1 0 1 0 0,0 0-1 0 0,-1 0 0 0 0,1 1 1 0 0,0-1-1 0 0,0 0 1 0 0,0 0 0 0 0,37 10 136 0 0,-15-7-76 0 0,-1 1-1 0 0,0 1 1 0 0,1 0 0 0 0,-2 2 0 0 0,1 1 0 0 0,-1 0 0 0 0,3 3-60 0 0,-20-9 27 0 0,-1 0 1 0 0,1 0 0 0 0,0 0 0 0 0,-1 0 0 0 0,0 1 0 0 0,1-1-1 0 0,-1 1 1 0 0,0 0 0 0 0,-1 0 0 0 0,1 0 0 0 0,0 1 0 0 0,-1-1-1 0 0,0 0 1 0 0,0 1 0 0 0,0 0 0 0 0,0-1 0 0 0,0 1 0 0 0,-1 0-1 0 0,1 0 1 0 0,-1 0 0 0 0,0 0 0 0 0,-1 0 0 0 0,1 0 0 0 0,0 2-28 0 0,-50 42 797 0 0,24-36-715 0 0,-1 0-1 0 0,0-2 0 0 0,0-1 1 0 0,-1-1-1 0 0,-1-1 0 0 0,-26 3-81 0 0,48-9 14 0 0,-71 3 320 0 0,76-4-287 0 0,1 0-4 0 0,0 0-6 0 0,0 0-10 0 0,0 0-3 0 0,17-19-2944 0 0,-7 10 307 0 0,-5 4-391 0 0,0 1-3332 0 0,-1 0-5085 0 0</inkml:trace>
  <inkml:trace contextRef="#ctx0" brushRef="#br0" timeOffset="5565.356">2040 734 1816 0 0,'0'0'1599'0'0,"0"0"-84"0"0,0 0 60 0 0,0 0 84 0 0,0 0-2 0 0,0 0-152 0 0,0 0-222 0 0,0 0-264 0 0,0 0-192 0 0,0 0-124 0 0,0 0-67 0 0,0 0 7 0 0,0 0-15 0 0,7-5 19 0 0,80-38 2267 0 0,22 24-1293 0 0,-98 19-1511 0 0,47 11 238 0 0,-57-6-303 0 0,-1-1 1 0 0,0 0-1 0 0,1 1 1 0 0,-2-1-1 0 0,1 1 0 0 0,0-1 1 0 0,-1 0-1 0 0,0 1 1 0 0,0-1-1 0 0,0 0 1 0 0,-1 0-1 0 0,1 0 0 0 0,-1 0 1 0 0,0 0-1 0 0,0 0 1 0 0,-1 0-1 0 0,1-1 1 0 0,-1 1-1 0 0,0-1 0 0 0,0 1 1 0 0,0-1-1 0 0,0 0 1 0 0,0 0-1 0 0,-1-1 1 0 0,1 1-1 0 0,-1-1 0 0 0,-1 2-45 0 0,-17 17 105 0 0,4-2-71 0 0,-44 67 99 0 0,62-85-124 0 0,1 1 1 0 0,-1 0-1 0 0,1-1 1 0 0,-1 1 0 0 0,1-1-1 0 0,0 1 1 0 0,0-1 0 0 0,-1 1-1 0 0,1-1 1 0 0,0 0 0 0 0,1 1-1 0 0,-1-1 1 0 0,0 0 0 0 0,0 0-1 0 0,0 0 1 0 0,1 0-1 0 0,-1 0 1 0 0,1 0 0 0 0,-1 0-1 0 0,0 0 1 0 0,1 0 0 0 0,0-1-1 0 0,-1 1 1 0 0,1-1 0 0 0,-1 1-1 0 0,1-1 1 0 0,0 0 0 0 0,-1 1-1 0 0,1-1 1 0 0,0 0-1 0 0,-1 0 1 0 0,1 0 0 0 0,0 0-1 0 0,-1 0 1 0 0,1-1 0 0 0,0 1-1 0 0,-1-1 1 0 0,1 1 0 0 0,0-1-1 0 0,-1 1 1 0 0,1-1 0 0 0,-1 0-10 0 0,8 1 41 0 0,176-40-572 0 0,-157 33-1662 0 0,-10 1-5168 0 0,-11 0-4490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1:0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5582 96 14107 0 0,'0'0'1523'0'0,"0"0"-511"0"0,0 0-412 0 0,0 0-80 0 0,0 0 129 0 0,0 0 93 0 0,0 0 16 0 0,0 0-115 0 0,0 0-177 0 0,0 0-99 0 0,0 0-21 0 0,0 0-12 0 0,0 0-35 0 0,-2 19-17 0 0,-18 127 302 0 0,-11-38-185 0 0,23-88-372 0 0,1 0 0 0 0,1 1 0 0 0,1 0 0 0 0,1 0 0 0 0,1 1 1 0 0,0-1-1 0 0,2 1 0 0 0,1 13-27 0 0,3-31 16 0 0,0-1 1 0 0,0 0 0 0 0,0 1-1 0 0,1-1 1 0 0,-1 0-1 0 0,1-1 1 0 0,0 1 0 0 0,0-1-1 0 0,0 1 1 0 0,0-1-1 0 0,1-1 1 0 0,-1 1 0 0 0,0 0-1 0 0,1-1 1 0 0,-1 0-1 0 0,1 0 1 0 0,-1 0 0 0 0,1-1-1 0 0,0 1 1 0 0,-1-1-1 0 0,1 0 1 0 0,0-1 0 0 0,-1 1-1 0 0,1-1 1 0 0,-1 0-1 0 0,1 0 1 0 0,3-1-17 0 0,-8 2 4 0 0,30-6-105 0 0,0 0 1 0 0,0-2 0 0 0,-1 0-1 0 0,-1-3 1 0 0,1 0-1 0 0,-2-2 1 0 0,21-12 100 0 0,25-37-5075 0 0,-43 32-4429 0 0,-19 19 486 0 0</inkml:trace>
  <inkml:trace contextRef="#ctx0" brushRef="#br0" timeOffset="320.275">6112 104 10210 0 0,'0'0'1663'0'0,"0"0"-509"0"0,0 0-195 0 0,0 0 92 0 0,0 0 137 0 0,0 0 67 0 0,0 0-78 0 0,0 0-208 0 0,0 0-167 0 0,0 0-108 0 0,-10 32-98 0 0,-33 105-51 0 0,-29 82 1088 0 0,-81 209-749 0 0,144-401-886 0 0,2 0 0 0 0,1 1 0 0 0,1 0 0 0 0,1 0 0 0 0,1 0 1 0 0,2 0-1 0 0,1 18 2 0 0,1-44-42 0 0,0 0 0 0 0,0 0 0 0 0,1 0 0 0 0,-1 0 0 0 0,0 0 0 0 0,1 0 0 0 0,-1-1 0 0 0,1 1 0 0 0,-1-1 0 0 0,1 1 0 0 0,0-1 1 0 0,0 0-1 0 0,0 1 0 0 0,0-1 0 0 0,0 0 0 0 0,0 0 0 0 0,0 0 0 0 0,0-1 0 0 0,0 1 0 0 0,0 0 0 0 0,0-1 0 0 0,0 1 0 0 0,1-1 0 0 0,-1 0 1 0 0,0 0-1 0 0,0 0 0 0 0,1 0 0 0 0,-1 0 0 0 0,0 0 0 0 0,0-1 0 0 0,0 1 0 0 0,1-1 0 0 0,-1 0 0 0 0,0 1 0 0 0,0-1 0 0 0,0 0 0 0 0,0 0 1 0 0,0 0-1 0 0,0 0 0 0 0,0-1 0 0 0,-1 1 0 0 0,1-1 0 0 0,0 1 0 0 0,-1-1 0 0 0,1 1 0 0 0,0-2 42 0 0,125-129-6380 0 0,-59 34-2676 0 0,-53 74 1654 0 0</inkml:trace>
  <inkml:trace contextRef="#ctx0" brushRef="#br0" timeOffset="585.585">6414 354 5433 0 0,'0'0'3135'0'0,"0"0"-706"0"0,0 0-561 0 0,0 0-269 0 0,0 0-249 0 0,0 0-258 0 0,0 0-218 0 0,0 0-206 0 0,0 0-103 0 0,0 0-86 0 0,0 0-89 0 0,-32 12-66 0 0,-99 43-42 0 0,127-53-259 0 0,0-1-1 0 0,-1 1 0 0 0,1 1 1 0 0,0-1-1 0 0,0 0 0 0 0,0 1 1 0 0,0 0-1 0 0,1 0 1 0 0,-1 0-1 0 0,1 1 0 0 0,-1-1 1 0 0,1 1-1 0 0,0-1 0 0 0,1 1 1 0 0,-1 0-1 0 0,1 0 0 0 0,0 1 1 0 0,-2 3-23 0 0,-3 6 81 0 0,-1 1-8 0 0,0 0 0 0 0,1 1 0 0 0,0-1 0 0 0,1 2 0 0 0,1-1 0 0 0,1 1 0 0 0,0 0 0 0 0,1 0 0 0 0,1 0 0 0 0,0 0-1 0 0,1 0 1 0 0,2 15-73 0 0,0-28 40 0 0,-1 0-1 0 0,1 0 1 0 0,1-1 0 0 0,-1 1-1 0 0,0 0 1 0 0,1 0-1 0 0,0-1 1 0 0,0 1-1 0 0,0-1 1 0 0,0 0 0 0 0,1 0-1 0 0,-1 0 1 0 0,1 0-1 0 0,0 0 1 0 0,-1 0-1 0 0,1 0 1 0 0,1-1 0 0 0,-1 0-1 0 0,0 1 1 0 0,1-1-1 0 0,-1-1 1 0 0,1 1-1 0 0,-1 0 1 0 0,1-1 0 0 0,0 0-1 0 0,0 0 1 0 0,1 1-40 0 0,109 4 1469 0 0,-100-8-1394 0 0,0-2 0 0 0,1 0-1 0 0,-2 0 1 0 0,1-2 0 0 0,-1 0 0 0 0,1 0-1 0 0,-1-1 1 0 0,-1-1 0 0 0,0 0-1 0 0,0 0 1 0 0,0-1 0 0 0,-1-1 0 0 0,-1 0-1 0 0,0-1 1 0 0,0 1 0 0 0,-1-2 0 0 0,0 0-1 0 0,-1 0 1 0 0,0 0 0 0 0,-1-1 0 0 0,-1 0-1 0 0,0 0 1 0 0,0-1 0 0 0,-1 0-1 0 0,-1 0 1 0 0,-1 0 0 0 0,0-1 0 0 0,-1 1-1 0 0,0-2-74 0 0,0 6-109 0 0,-1-1-1 0 0,0 0 1 0 0,0 1-1 0 0,-1-1 1 0 0,-1 0-1 0 0,0 1 0 0 0,0-1 1 0 0,-1 1-1 0 0,0-1 1 0 0,-1 1-1 0 0,0 0 1 0 0,-1 0-1 0 0,0 0 1 0 0,-1 0-1 0 0,1 1 0 0 0,-2-1 1 0 0,0 1-1 0 0,0 1 1 0 0,0-1-1 0 0,-1 1 1 0 0,0 0-1 0 0,-1 1 1 0 0,0-1-1 0 0,0 1 1 0 0,0 1-1 0 0,-1 0 0 0 0,-5-2 110 0 0,9 6-268 0 0,-1 0-1 0 0,0 0 0 0 0,0 1 0 0 0,0 0 1 0 0,0 1-1 0 0,-1-1 0 0 0,1 1 0 0 0,0 0 0 0 0,0 1 1 0 0,0 0-1 0 0,0 0 0 0 0,0 0 0 0 0,0 0 1 0 0,0 1-1 0 0,-3 1 269 0 0,-52 27-8593 0 0,42-19-2233 0 0</inkml:trace>
  <inkml:trace contextRef="#ctx0" brushRef="#br0" timeOffset="1001.196">6320 844 3633 0 0,'0'0'1475'0'0,"0"0"-86"0"0,0 0 138 0 0,0 0 196 0 0,0 0 24 0 0,0 0-241 0 0,0 0-263 0 0,0 0-233 0 0,0 0-174 0 0,0 0-87 0 0,0 0-74 0 0,0 0-72 0 0,-32 18-90 0 0,-100 61-81 0 0,63-17 113 0 0,61-48-453 0 0,0-5-70 0 0,1 0 0 0 0,0 1 0 0 0,1-1 0 0 0,0 2 0 0 0,0-1 0 0 0,1 1 0 0 0,1-1 0 0 0,0 1 0 0 0,0 1 0 0 0,1-1 0 0 0,0 0 0 0 0,1 1 0 0 0,1 0 0 0 0,0-1 0 0 0,0 1 0 0 0,1 0 0 0 0,0-1 0 0 0,1 1 0 0 0,1 0 0 0 0,0-1 0 0 0,0 1 0 0 0,4 8-22 0 0,-3-17 44 0 0,0 1 0 0 0,0 0 1 0 0,0-1-1 0 0,0 1 1 0 0,1-1-1 0 0,0 0 0 0 0,-1 0 1 0 0,1-1-1 0 0,0 1 1 0 0,1-1-1 0 0,-1 0 0 0 0,0 0 1 0 0,1 0-1 0 0,-1 0 1 0 0,1-1-1 0 0,-1 0 0 0 0,1 0 1 0 0,0 0-1 0 0,-1-1 1 0 0,1 1-1 0 0,0-1 0 0 0,0 0 1 0 0,4-1-45 0 0,107-26 1686 0 0,-94 18-1525 0 0,0-1 1 0 0,0-1 0 0 0,-1 0-1 0 0,0-2 1 0 0,-1 0-1 0 0,-1-1 1 0 0,0-1 0 0 0,-1-1-1 0 0,0-1 1 0 0,-1-1-1 0 0,-1 0 1 0 0,-1 0 0 0 0,-1-2-1 0 0,0 0 1 0 0,-2-1-1 0 0,0 0 1 0 0,-2-1 0 0 0,0 0-162 0 0,-7 13-30 0 0,-1 0 0 0 0,0 0 0 0 0,0-1 1 0 0,-1 1-1 0 0,0 0 0 0 0,-1-1 1 0 0,0 1-1 0 0,-1-1 0 0 0,0 1 1 0 0,0 0-1 0 0,-1-1 0 0 0,0 1 1 0 0,0 0-1 0 0,-1 0 0 0 0,-1 0 1 0 0,1 1-1 0 0,-1-1 0 0 0,-6-7 30 0 0,7 11-184 0 0,-1 0 1 0 0,-1 0-1 0 0,1 1 0 0 0,-1-1 0 0 0,1 1 0 0 0,-1 0 0 0 0,0 0 1 0 0,-1 1-1 0 0,1-1 0 0 0,-1 1 0 0 0,1 1 0 0 0,-1-1 0 0 0,0 1 0 0 0,0 0 1 0 0,0 0-1 0 0,0 0 0 0 0,-1 1 0 0 0,-5 0 184 0 0,-31-1-4330 0 0,30 2 734 0 0,-8 0-7767 0 0</inkml:trace>
  <inkml:trace contextRef="#ctx0" brushRef="#br0" timeOffset="1417.135">6955 560 2721 0 0,'0'0'3191'0'0,"0"0"-651"0"0,0 0-466 0 0,0 0-291 0 0,0 0-266 0 0,0 0-257 0 0,0 0-256 0 0,0 0-205 0 0,0 0-160 0 0,-34 11-120 0 0,-104 35-91 0 0,133-44-399 0 0,1-1 1 0 0,-1 1 0 0 0,1-1-1 0 0,0 2 1 0 0,0-1 0 0 0,-1 0 0 0 0,2 1-1 0 0,-1-1 1 0 0,0 1 0 0 0,0 0-1 0 0,1 1 1 0 0,0-1 0 0 0,0 0 0 0 0,0 1-1 0 0,0 0 1 0 0,0 0 0 0 0,0 1-30 0 0,-7 9 124 0 0,0 0-88 0 0,-1 0 0 0 0,2 0 0 0 0,0 0 0 0 0,0 1-1 0 0,1 1 1 0 0,1-1 0 0 0,1 1 0 0 0,0 1 0 0 0,1-1 0 0 0,1 1 0 0 0,1 0-1 0 0,0 0 1 0 0,1 0 0 0 0,1 0 0 0 0,0 0 0 0 0,1 0 0 0 0,1 1 0 0 0,3 13-36 0 0,-2-24 39 0 0,1-1 1 0 0,-1 0 0 0 0,1 0-1 0 0,1 0 1 0 0,-1 0 0 0 0,1 0-1 0 0,0-1 1 0 0,0 1 0 0 0,0-1 0 0 0,1 0-1 0 0,0-1 1 0 0,0 1 0 0 0,0-1-1 0 0,1 0 1 0 0,-1 0 0 0 0,1-1-1 0 0,0 1 1 0 0,0-1 0 0 0,0 0 0 0 0,0-1-1 0 0,1 0 1 0 0,-1 0 0 0 0,1 0-1 0 0,0-1 1 0 0,1 0-40 0 0,4 1 201 0 0,0-1 0 0 0,0 0-1 0 0,1-1 1 0 0,-1 0 0 0 0,0-1-1 0 0,0 0 1 0 0,0-1 0 0 0,0-1 0 0 0,0 0-1 0 0,0 0 1 0 0,-1-1 0 0 0,0-1 0 0 0,8-4-201 0 0,-4 2 145 0 0,0-2 1 0 0,-1 0 0 0 0,0 0-1 0 0,-1-1 1 0 0,0-1 0 0 0,-1-1-1 0 0,0 1 1 0 0,0-2 0 0 0,-2 0-1 0 0,1 0 1 0 0,-2-1 0 0 0,0 0-1 0 0,0 0 1 0 0,-1-1-1 0 0,-1-1 1 0 0,-1 1 0 0 0,0-1-1 0 0,-1 0 1 0 0,0 0 0 0 0,-2 0-1 0 0,0-1 1 0 0,-1 0 0 0 0,0-3-146 0 0,-1 9-40 0 0,-1-1-1 0 0,0 1 1 0 0,0 0 0 0 0,-2-1 0 0 0,1 1 0 0 0,-1 0-1 0 0,-1 0 1 0 0,0 0 0 0 0,0 0 0 0 0,-1 0 0 0 0,-1 1-1 0 0,0 0 1 0 0,0 0 0 0 0,-1 0 0 0 0,0 0 0 0 0,-1 1-1 0 0,0 0 1 0 0,0 0 0 0 0,-1 1 0 0 0,0 0 0 0 0,-5-3 40 0 0,5 4-182 0 0,-1 1 1 0 0,-1 0 0 0 0,1 0-1 0 0,-1 1 1 0 0,0 0 0 0 0,0 0-1 0 0,-1 1 1 0 0,1 1 0 0 0,-1 0 0 0 0,0 0-1 0 0,1 1 1 0 0,-4 0 181 0 0,-33 5-3922 0 0,1 13-4564 0 0,30-5-2788 0 0</inkml:trace>
  <inkml:trace contextRef="#ctx0" brushRef="#br0" timeOffset="2042.214">7297 722 6425 0 0,'0'0'3688'0'0,"0"0"-1293"0"0,0 0-737 0 0,0 0-245 0 0,0 0-143 0 0,0 0-126 0 0,0 0-149 0 0,0 0-140 0 0,0 0-110 0 0,0 0-95 0 0,0 0-82 0 0,0 0-59 0 0,10-18-86 0 0,57-107 527 0 0,14-29-102 0 0,-81 154-863 0 0,0 0 0 0 0,0 1 1 0 0,0-1-1 0 0,0 1 0 0 0,0-1 0 0 0,0 0 0 0 0,-1 1 1 0 0,1-1-1 0 0,0 1 0 0 0,0-1 0 0 0,0 0 1 0 0,0 1-1 0 0,0-1 0 0 0,1 1 0 0 0,-1-1 0 0 0,0 0 1 0 0,0 1-1 0 0,0-1 0 0 0,0 1 0 0 0,0-1 0 0 0,0 0 1 0 0,1 1-1 0 0,-1-1 0 0 0,0 0 0 0 0,0 1 1 0 0,1-1-1 0 0,-1 0 0 0 0,0 1 0 0 0,0-1 0 0 0,1 0 1 0 0,-1 0-1 0 0,0 1 0 0 0,1-1 0 0 0,-1 0 1 0 0,0 0-1 0 0,1 0 0 0 0,-1 1 0 0 0,1-1 0 0 0,-1 0 1 0 0,0 0-1 0 0,1 0 0 0 0,-1 0 0 0 0,1 0 0 0 0,-1 0 1 0 0,0 0-1 0 0,1 0 0 0 0,-1 0 0 0 0,1 0 1 0 0,-1 0-1 0 0,0 0 0 0 0,1 0 0 0 0,-1 0 0 0 0,1 0 1 0 0,-1 0 14 0 0,0 9-82 0 0,-1 27 34 0 0,-1-25 26 0 0,2 1 0 0 0,-1-1 0 0 0,2 1 0 0 0,0 0 0 0 0,0-1 0 0 0,1 1-1 0 0,0-1 1 0 0,1 0 0 0 0,3 11 22 0 0,-4-20 8 0 0,0 0 0 0 0,0-1 0 0 0,0 1 0 0 0,0 0 0 0 0,0 0 0 0 0,1-1 0 0 0,-1 0 0 0 0,0 1 0 0 0,1-1 0 0 0,-1 0 0 0 0,1 0 0 0 0,0 0 0 0 0,-1 0 0 0 0,1-1 0 0 0,-1 1 0 0 0,1-1 0 0 0,0 1 0 0 0,0-1-1 0 0,-1 0 1 0 0,1 0 0 0 0,0-1 0 0 0,0 1 0 0 0,-1 0 0 0 0,1-1 0 0 0,0 1 0 0 0,-1-1 0 0 0,1 0 0 0 0,-1 0 0 0 0,1 0 0 0 0,-1 0 0 0 0,1-1 0 0 0,-1 1 0 0 0,0-1 0 0 0,0 1 0 0 0,1-1 0 0 0,-1 0 0 0 0,0 0 0 0 0,-1 0 0 0 0,1 0 0 0 0,0 0 0 0 0,0 0 0 0 0,-1 0 0 0 0,0-1 0 0 0,1 1 0 0 0,-1-1-8 0 0,138-178 285 0 0,-29 65-246 0 0,-109 116-37 0 0,0 1 0 0 0,1 0 0 0 0,-1 0 0 0 0,0 0-1 0 0,1 0 1 0 0,-1 0 0 0 0,0 0 0 0 0,0 0 0 0 0,0 0 0 0 0,0 0 0 0 0,0 0 0 0 0,0 1 0 0 0,0-1 0 0 0,0 0 0 0 0,0 1 0 0 0,-1-1 0 0 0,1 1 0 0 0,0-1-1 0 0,-1 1 1 0 0,1-1 0 0 0,-1 1 0 0 0,0-1 0 0 0,1 1 0 0 0,-1-1 0 0 0,0 1 0 0 0,0 0 0 0 0,0-1 0 0 0,0 1 0 0 0,-1-1 0 0 0,1 1 0 0 0,0 0 0 0 0,-1-1-1 0 0,1 1 1 0 0,0-1 0 0 0,-1 1 0 0 0,0-1 0 0 0,0 2-2 0 0,1 2 4 0 0,-1 3-23 0 0,1 0 1 0 0,0-1-1 0 0,1 1 1 0 0,0-1-1 0 0,0 1 1 0 0,0-1-1 0 0,1 0 1 0 0,0 1-1 0 0,1-1 1 0 0,-1 0 0 0 0,1 0-1 0 0,1-1 1 0 0,-1 1-1 0 0,1-1 1 0 0,1 1-1 0 0,-1-1 1 0 0,1 0-1 0 0,0-1 1 0 0,0 1 0 0 0,0-1-1 0 0,1 0 1 0 0,0 0-1 0 0,0-1 1 0 0,1 1 18 0 0,21 5-1972 0 0,-16-8-5909 0 0,-7-2-3149 0 0</inkml:trace>
  <inkml:trace contextRef="#ctx0" brushRef="#br0" timeOffset="2665.574">7988 593 4897 0 0,'0'0'4121'0'0,"0"0"-1639"0"0,0 0-554 0 0,0 0-69 0 0,0 0-189 0 0,0 0-267 0 0,0 0-256 0 0,0 0-202 0 0,0 0-140 0 0,0 0-95 0 0,0 0-123 0 0,0 0-143 0 0,0 0-90 0 0,10-11-42 0 0,32-35-27 0 0,-2-14 406 0 0,66-98-72 0 0,-106 158-630 0 0,0 0 0 0 0,0 1 0 0 0,1-1 0 0 0,-1 0 0 0 0,0 0 0 0 0,0 1 0 0 0,0-1 0 0 0,0 0 0 0 0,0 0 1 0 0,0 0-1 0 0,1 1 0 0 0,-1-1 0 0 0,0 0 0 0 0,0 0 0 0 0,0 0 0 0 0,1 0 0 0 0,-1 0 0 0 0,0 1 0 0 0,0-1 0 0 0,1 0 0 0 0,-1 0 1 0 0,0 0-1 0 0,0 0 0 0 0,0 0 0 0 0,1 0 0 0 0,-1 0 0 0 0,0 0 0 0 0,0 0 0 0 0,1 0 0 0 0,-1 0 0 0 0,0 0 0 0 0,0 0 0 0 0,1 0 0 0 0,-1 0 1 0 0,0 0-1 0 0,0 0 0 0 0,1 0 0 0 0,-1 0 0 0 0,0 0 0 0 0,0 0 0 0 0,1 0 0 0 0,-1 0 0 0 0,0-1 0 0 0,0 1 0 0 0,0 0 0 0 0,1 0 1 0 0,-1 0 10 0 0,-6 40 87 0 0,3-21-84 0 0,2-17-1 0 0,1 0 0 0 0,0 1 1 0 0,-1-1-1 0 0,1 0 0 0 0,0 1 0 0 0,0-1 1 0 0,0 0-1 0 0,1 1 0 0 0,-1-1 0 0 0,0 0 1 0 0,1 1-1 0 0,0-1 0 0 0,-1 0 0 0 0,1 0 0 0 0,0 1 1 0 0,0-1-1 0 0,0 0 0 0 0,1 0 0 0 0,-1 0 1 0 0,0 0-1 0 0,1-1 0 0 0,-1 1 0 0 0,1 0 1 0 0,0-1-1 0 0,-1 1 0 0 0,1-1 0 0 0,0 1 0 0 0,0-1 1 0 0,0 0-1 0 0,0 0 0 0 0,0 0 0 0 0,0 0 1 0 0,1 0-1 0 0,-1 0 0 0 0,0 0 0 0 0,0-1 1 0 0,1 1-1 0 0,-1-1 0 0 0,0 0 0 0 0,1 0 0 0 0,-1 1 1 0 0,0-2-1 0 0,1 1 0 0 0,-1 0 0 0 0,0 0 1 0 0,1-1-3 0 0,11-1 41 0 0,0-1 0 0 0,-1 0 0 0 0,1-1 0 0 0,-1-1 0 0 0,0 0 0 0 0,0 0 1 0 0,0-2-1 0 0,-1 1 0 0 0,0-2 0 0 0,0 0 0 0 0,-1 0 0 0 0,6-5-41 0 0,14-9 76 0 0,-23 16-79 0 0,0 0 0 0 0,1 1-1 0 0,-1 0 1 0 0,1 0 0 0 0,0 1-1 0 0,0 1 1 0 0,0-1 0 0 0,0 1 0 0 0,1 1-1 0 0,-1 0 1 0 0,8-1 3 0 0,4 36 40 0 0,-9-12 19 0 0,39 36-143 0 0,32-36-884 0 0,-64-21-2630 0 0,1 0-3539 0 0,-12 0 3020 0 0,-6 0-5550 0 0</inkml:trace>
  <inkml:trace contextRef="#ctx0" brushRef="#br0" timeOffset="2962.175">7305 866 8922 0 0,'0'0'3021'0'0,"0"0"-1277"0"0,0 0-749 0 0,0 0-188 0 0,0 0 100 0 0,0 0 195 0 0,0 0 83 0 0,0 0-88 0 0,0 0-183 0 0,0 0-207 0 0,0 0-133 0 0,36-2-80 0 0,119-7-49 0 0,-9-17 385 0 0,-51 4-335 0 0,344-63 871 0 0,-15 27-4121 0 0,-400 57-307 0 0,-16 1-5908 0 0,-8 0-1848 0 0</inkml:trace>
  <inkml:trace contextRef="#ctx0" brushRef="#br0" timeOffset="3709.076">8129 928 6473 0 0,'0'0'3237'0'0,"0"0"-1075"0"0,0 0-539 0 0,0 0-172 0 0,0 0-150 0 0,0 0-168 0 0,0 0-172 0 0,0 0-113 0 0,0 0-134 0 0,0 0-147 0 0,-34 11-82 0 0,-106 32-122 0 0,20 7 372 0 0,-42 42 356 0 0,161-92-1087 0 0,1 0 0 0 0,-1 0 0 0 0,0 1 0 0 0,0-1 0 0 0,0 0 1 0 0,1 1-1 0 0,-1-1 0 0 0,0 1 0 0 0,0-1 0 0 0,1 1 0 0 0,-1 0 0 0 0,0-1 1 0 0,1 1-1 0 0,-1 0 0 0 0,1-1 0 0 0,-1 1 0 0 0,1 0 0 0 0,-1 0 1 0 0,1-1-1 0 0,0 1 0 0 0,-1 0 0 0 0,1 0 0 0 0,0 0 0 0 0,-1-1 0 0 0,1 1 1 0 0,0 0-1 0 0,0 0 0 0 0,0 0 0 0 0,0 0 0 0 0,0 0 0 0 0,0 0 1 0 0,0-1-1 0 0,0 1 0 0 0,0 0 0 0 0,0 0 0 0 0,1 0 0 0 0,-1 0 0 0 0,0 0 1 0 0,1-1-1 0 0,-1 1 0 0 0,0 0 0 0 0,1 0 0 0 0,-1-1 0 0 0,1 1 1 0 0,-1 0-1 0 0,1 0 0 0 0,0-1 0 0 0,-1 1 0 0 0,1-1 0 0 0,-1 1 0 0 0,1 0 1 0 0,0-1-1 0 0,0 0 0 0 0,-1 1 0 0 0,1-1 0 0 0,0 1 0 0 0,0-1 1 0 0,0 0-1 0 0,-1 1 0 0 0,1-1 0 0 0,0 0 0 0 0,0 0 0 0 0,0 0 0 0 0,0 0 1 0 0,0 0-1 0 0,0 0 0 0 0,-1 0 0 0 0,1 0 0 0 0,0 0 0 0 0,1 0-4 0 0,111 1 395 0 0,-93-1-350 0 0,-3-1-2 0 0,1 0 0 0 0,-1 1 0 0 0,1 1 1 0 0,0 0-1 0 0,-1 2 0 0 0,0 0 1 0 0,1 1-1 0 0,-1 0 0 0 0,-1 2 1 0 0,1 0-1 0 0,-1 0 0 0 0,10 7-43 0 0,-23-10 40 0 0,0 1 0 0 0,1 0 0 0 0,-1 0-1 0 0,-1 0 1 0 0,1 0 0 0 0,0 0 0 0 0,-1 0-1 0 0,0 1 1 0 0,0-1 0 0 0,0 1 0 0 0,-1 0 0 0 0,0-1-1 0 0,0 1 1 0 0,0 0 0 0 0,0 0 0 0 0,-1 0-1 0 0,1 0 1 0 0,-1 0 0 0 0,0-1 0 0 0,-1 1 0 0 0,0 0-1 0 0,1 0 1 0 0,-1 0 0 0 0,-1 0 0 0 0,1-1-1 0 0,-1 1 1 0 0,0-1 0 0 0,0 1 0 0 0,-2 3-40 0 0,-8 6 61 0 0,0 0 1 0 0,-1-1-1 0 0,0 0 1 0 0,-1-1-1 0 0,0-1 1 0 0,-1 0-1 0 0,-1-1 1 0 0,1-1-1 0 0,-2 0 1 0 0,1-1-1 0 0,-1-1 1 0 0,0 0-1 0 0,-1-1 1 0 0,1-2-1 0 0,-1 1 1 0 0,0-2-1 0 0,0 0 1 0 0,-17 0-62 0 0,31-3 8 0 0,-81-7 46 0 0,104-12-531 0 0,-19 19 481 0 0,0 0-7 0 0,4-8-59 0 0,7-1-1109 0 0,-5 3-1780 0 0,-3 4-4381 0 0,-3-2-4207 0 0</inkml:trace>
  <inkml:trace contextRef="#ctx0" brushRef="#br0" timeOffset="-580.918">4716 678 4785 0 0,'0'0'2068'0'0,"0"0"-276"0"0,0 0-195 0 0,0 0 24 0 0,0 0-34 0 0,0 0-180 0 0,0 0-261 0 0,0 0-316 0 0,0 0-283 0 0,0 0-139 0 0,0 0 20 0 0,8-2 72 0 0,220-59 3712 0 0,-52 47-3530 0 0,-175 14-855 0 0,-1 0-90 0 0,0 0-89 0 0,0 0-97 0 0,0 13-4719 0 0,-1-8-1420 0 0,-4-1-4029 0 0</inkml:trace>
  <inkml:trace contextRef="#ctx0" brushRef="#br0" timeOffset="-276.221">4733 928 13571 0 0,'0'0'1236'0'0,"0"0"-702"0"0,0 0-313 0 0,0 0 160 0 0,0 0 286 0 0,0 0 217 0 0,0 0 65 0 0,0 0-95 0 0,0 0-187 0 0,0 0-187 0 0,0 0-158 0 0,33-5-162 0 0,106-18-102 0 0,-48 10-230 0 0,-10-1-1262 0 0,-29-1-2833 0 0,-33 9-1629 0 0,-9 5-3319 0 0</inkml:trace>
  <inkml:trace contextRef="#ctx0" brushRef="#br0" timeOffset="-7831.633">278 295 0 0 0,'0'0'575'0'0,"0"0"537"0"0,0 0 272 0 0,0 0 122 0 0,0 0-8 0 0,0 0-150 0 0,0 0-161 0 0,0 0-144 0 0,-12 1-106 0 0,-37 4 5 0 0,36-3 49 0 0,13-2 37 0 0,0 0-28 0 0,0 0-101 0 0,0 0-119 0 0,0 0-150 0 0,0 0-110 0 0,0 0-96 0 0,58-45 3274 0 0,17-17-2402 0 0,24-19-242 0 0,-84 73-940 0 0,-15 8-132 0 0,0 0-10 0 0,5 16 76 0 0,11 230 857 0 0,0-81-653 0 0,15 53-172 0 0,-8-134-84 0 0,-9-55 40 0 0,-3-43 829 0 0,31-89-285 0 0,65-273-308 0 0,-93 329-291 0 0,54-233-184 0 0,-60 244-622 0 0,-8 35 454 0 0,0 1-174 0 0,0 0-230 0 0,4 33-10810 0 0,-2-26 562 0 0</inkml:trace>
  <inkml:trace contextRef="#ctx0" brushRef="#br0" timeOffset="-7459.057">935 553 13339 0 0,'0'0'1723'0'0,"0"0"-439"0"0,0 0-229 0 0,0 0-13 0 0,0 0-29 0 0,0 0-147 0 0,0 0-197 0 0,0 0-175 0 0,0 0-129 0 0,0 0-40 0 0,0 0-29 0 0,0 0-33 0 0,-2 22-32 0 0,-9 111 173 0 0,-1 80-109 0 0,13-226-7779 0 0,-1 5 1714 0 0,0 3-2512 0 0</inkml:trace>
  <inkml:trace contextRef="#ctx0" brushRef="#br0" timeOffset="-7020.767">847 553 2393 0 0,'0'0'2352'0'0,"0"0"-649"0"0,0 0-300 0 0,0 0 45 0 0,0 0 85 0 0,0 0-26 0 0,0 0-175 0 0,0 0-241 0 0,0 0-191 0 0,0 0-104 0 0,0 0-100 0 0,0 0-94 0 0,0 0-63 0 0,16-9-58 0 0,53-29 0 0 0,9 19 769 0 0,-70 18-1098 0 0,-2 0-94 0 0,0 0 0 0 0,0 0 0 0 0,1 1 0 0 0,-1-1 0 0 0,0 1 0 0 0,0 1 0 0 0,0-1 0 0 0,0 1-1 0 0,0 0 1 0 0,0 0 0 0 0,0 1 0 0 0,0 0 0 0 0,-1 0 0 0 0,1 0 0 0 0,-1 1 0 0 0,4 1-58 0 0,-7 1 55 0 0,0-1-1 0 0,-1 1 1 0 0,0-1 0 0 0,0 1 0 0 0,0 0-1 0 0,0-1 1 0 0,-1 1 0 0 0,1 0 0 0 0,-1 0-1 0 0,0-1 1 0 0,-1 1 0 0 0,1 0 0 0 0,-1-1-1 0 0,0 1 1 0 0,0 0 0 0 0,-1-1 0 0 0,1 1-1 0 0,-1-1 1 0 0,0 0 0 0 0,-2 4-55 0 0,-113 139 521 0 0,116-146-524 0 0,0 0 0 0 0,0 0 0 0 0,0 0 0 0 0,0 0 0 0 0,0 0 0 0 0,0 0 0 0 0,0 0 0 0 0,0 0 0 0 0,1 0 0 0 0,-1 0 0 0 0,0 0 0 0 0,1 1 0 0 0,-1-1 0 0 0,1 0-1 0 0,-1 1 1 0 0,1-1 0 0 0,0 0 0 0 0,0 1 0 0 0,-1-1 0 0 0,1 0 0 0 0,0 1 0 0 0,0-1 0 0 0,0 1 0 0 0,1-1 0 0 0,-1 0 0 0 0,0 1 0 0 0,0-1 0 0 0,1 0 0 0 0,-1 1 0 0 0,1-1 0 0 0,-1 0 0 0 0,1 0-1 0 0,-1 1 1 0 0,1-1 0 0 0,0 0 0 0 0,0 0 0 0 0,0 0 0 0 0,-1 0 0 0 0,1 0 0 0 0,0 0 0 0 0,0 0 0 0 0,0 0 0 0 0,1 0 0 0 0,-1 0 0 0 0,0-1 0 0 0,0 1 0 0 0,0 0 0 0 0,1-1 0 0 0,-1 1 3 0 0,77 14-22 0 0,-54-12 40 0 0,-13-2-3 0 0,-7-1-12 0 0,-1 0 1 0 0,1-1-1 0 0,0 1 1 0 0,0 1 0 0 0,-1-1-1 0 0,1 0 1 0 0,0 1 0 0 0,-1 0-1 0 0,1 0 1 0 0,0 0 0 0 0,-1 0-1 0 0,0 1 1 0 0,1-1 0 0 0,-1 1-1 0 0,0 0 1 0 0,1 0 0 0 0,-1 0-1 0 0,0 0 1 0 0,-1 1 0 0 0,1-1-1 0 0,0 1 1 0 0,-1 0-1 0 0,1-1 1 0 0,-1 1 0 0 0,0 0-1 0 0,0 1 1 0 0,0-1 0 0 0,0 0-1 0 0,-1 1 1 0 0,1-1 0 0 0,-1 0-1 0 0,0 1 1 0 0,0 0 0 0 0,0 0-4 0 0,-3 4 53 0 0,-1 1 0 0 0,0-1 1 0 0,-1 0-1 0 0,0 0 0 0 0,0 0 1 0 0,0 0-1 0 0,-1-1 0 0 0,-1 0 1 0 0,1 0-1 0 0,-1 0 0 0 0,0 0 1 0 0,0-1-1 0 0,-1 0 0 0 0,0 0 1 0 0,0-1-1 0 0,0 0 0 0 0,-1 0 1 0 0,0-1-1 0 0,0 0 1 0 0,-7 3-54 0 0,1 1-93 0 0,2-1-96 0 0,-1 0 1 0 0,1 0-1 0 0,-1-1 0 0 0,0 0 1 0 0,-1-2-1 0 0,1 1 0 0 0,-1-1 1 0 0,0-1-1 0 0,0-1 0 0 0,-11 1 189 0 0,16-10-2961 0 0,8-6-3607 0 0,1 9 3233 0 0,0-1-6076 0 0</inkml:trace>
  <inkml:trace contextRef="#ctx0" brushRef="#br0" timeOffset="-6499.13">1753 52 7914 0 0,'0'0'2428'0'0,"0"0"-1200"0"0,0 0-377 0 0,0 0 184 0 0,0 0 260 0 0,0 0 177 0 0,0 0-49 0 0,0 0-201 0 0,0 0-235 0 0,0 0-214 0 0,-32 36-151 0 0,-97 112-106 0 0,65-51 351 0 0,51-71-644 0 0,2 1-1 0 0,1 1 1 0 0,1 0 0 0 0,1 0-1 0 0,1 1 1 0 0,2 0 0 0 0,0 10-223 0 0,4-32 25 0 0,-3 14 49 0 0,1 0 0 0 0,1 1 0 0 0,1-1-1 0 0,1 0 1 0 0,0 1 0 0 0,2-1 0 0 0,0 0 0 0 0,2 0-1 0 0,0 0 1 0 0,1 0 0 0 0,1-1 0 0 0,1 0-1 0 0,1 0 1 0 0,1 0 0 0 0,3 3-74 0 0,-4-11 117 0 0,1-1 0 0 0,1 1 0 0 0,0-2 0 0 0,0 1 0 0 0,1-2 0 0 0,0 1-1 0 0,1-1 1 0 0,0-1 0 0 0,0 0 0 0 0,1-1 0 0 0,0 0 0 0 0,2 0-117 0 0,-7-6-1096 0 0,-8-1 425 0 0,0-3-2779 0 0,0-1-4029 0 0,0 3-4007 0 0</inkml:trace>
  <inkml:trace contextRef="#ctx0" brushRef="#br0" timeOffset="-4591.767">2204 214 696 0 0,'0'0'1154'0'0,"0"0"-189"0"0,0 0 11 0 0,0 0 326 0 0,0 0 392 0 0,0 0 170 0 0,0 0-47 0 0,0 0-265 0 0,0 0-387 0 0,0 0-336 0 0,0 0-229 0 0,2-3-133 0 0,0-1-481 0 0,-2 5 65 0 0,0-1 0 0 0,0 0 0 0 0,1 0-1 0 0,-1 1 1 0 0,0-1 0 0 0,0 0 0 0 0,0 0 0 0 0,0 0 0 0 0,0 1 0 0 0,0-1 0 0 0,1 0 0 0 0,-1 0-1 0 0,0 0 1 0 0,0 0 0 0 0,0 1 0 0 0,1-1 0 0 0,-1 0 0 0 0,0 0 0 0 0,0 0 0 0 0,0 0-1 0 0,1 0 1 0 0,-1 0 0 0 0,0 1 0 0 0,0-1 0 0 0,1 0 0 0 0,-1 0 0 0 0,0 0 0 0 0,0 0 0 0 0,1 0-1 0 0,-1 0 1 0 0,0 0 0 0 0,0 0 0 0 0,1 0 0 0 0,-1 0 0 0 0,0 0 0 0 0,0 0 0 0 0,1-1 0 0 0,-1 1-1 0 0,0 0 1 0 0,1 0-51 0 0,-36 140 2458 0 0,25-111-2246 0 0,-148 350 702 0 0,155-373-912 0 0,1 1 1 0 0,-1 0 0 0 0,1-1-1 0 0,1 1 1 0 0,-1 0 0 0 0,1 0-1 0 0,0 0 1 0 0,1 0 0 0 0,-1 0-1 0 0,1 0 1 0 0,1 0 0 0 0,0 3-3 0 0,2-5 56 0 0,1-1 0 0 0,0 1 1 0 0,0-1-1 0 0,0 0 0 0 0,0 0 1 0 0,0-1-1 0 0,1 1 0 0 0,0-1 1 0 0,0 0-1 0 0,0 0 0 0 0,0-1 0 0 0,0 1 1 0 0,0-1-1 0 0,1 0 0 0 0,-1-1 1 0 0,1 1-1 0 0,0-1 0 0 0,-1 0 1 0 0,1-1-1 0 0,0 1 0 0 0,-1-1 1 0 0,1 0-1 0 0,0 0 0 0 0,0-1 1 0 0,-1 0-1 0 0,1 0 0 0 0,3-1-56 0 0,9 2 171 0 0,108-18 369 0 0,-115 16-923 0 0,-10 2 264 0 0,0 1 0 0 0,0-1 0 0 0,0 0 0 0 0,0 0 0 0 0,0 0 1 0 0,0 1-1 0 0,-1-1 0 0 0,1 0 0 0 0,0 0 0 0 0,0-1 0 0 0,0 1 1 0 0,0 0-1 0 0,0 0 0 0 0,0 0 0 0 0,0 0 0 0 0,-1-1 0 0 0,1 1 0 0 0,0 0 1 0 0,0-1-1 0 0,0 1 0 0 0,-1-1 0 0 0,1 1 0 0 0,0-1 0 0 0,0 1 1 0 0,-1-1-1 0 0,1 0 0 0 0,0 1 0 0 0,-1-1 0 0 0,1 0 0 0 0,-1 1 0 0 0,1-1 1 0 0,-1 0-1 0 0,1 0 0 0 0,-1 0 0 0 0,0 1 0 0 0,1-1 0 0 0,-1 0 1 0 0,0 0-1 0 0,0 0 0 0 0,1 0 0 0 0,-1 0 0 0 0,0 0 0 0 0,0 1 0 0 0,0-1 1 0 0,0 0-1 0 0,0 0 0 0 0,0 0 0 0 0,-1 0 0 0 0,1 0 0 0 0,0 0 1 0 0,0 0-1 0 0,-1 1 0 0 0,1-1 0 0 0,0 0 0 0 0,-1 0 0 0 0,1 0 0 0 0,-1 1 1 0 0,1-1 118 0 0,-4-4-5344 0 0,1 2-4985 0 0</inkml:trace>
  <inkml:trace contextRef="#ctx0" brushRef="#br0" timeOffset="-4376.412">1870 465 4681 0 0,'0'0'1435'0'0,"0"0"-356"0"0,0 0-114 0 0,0 0 145 0 0,0 0 186 0 0,0 0 77 0 0,35-5-41 0 0,106-15-131 0 0,-20 15 1011 0 0,30 32-2571 0 0,-87-10-7648 0 0,-56-17-311 0 0</inkml:trace>
  <inkml:trace contextRef="#ctx0" brushRef="#br0" timeOffset="-4022.464">2506 417 6785 0 0,'0'0'1037'0'0,"0"0"-93"0"0,0 0 375 0 0,0 0 429 0 0,0 0 126 0 0,0 0-86 0 0,0 0-207 0 0,0 0-272 0 0,0 0-249 0 0,34-1-205 0 0,111-3-217 0 0,14-17 535 0 0,21 2-2155 0 0,-169 25-1790 0 0,-10 0-3128 0 0,-1-3-4765 0 0</inkml:trace>
  <inkml:trace contextRef="#ctx0" brushRef="#br0" timeOffset="-3762.456">2587 685 1488 0 0,'0'0'2473'0'0,"0"0"-753"0"0,0 0-199 0 0,0 0-145 0 0,0 0-192 0 0,0 0-184 0 0,0 0-184 0 0,0 0-183 0 0,206-22-177 0 0,-177 15-176 0 0,3 0-200 0 0,-3 3-288 0 0,0-3-392 0 0,3-1-617 0 0,-5 1-1119 0 0,-6 3-2745 0 0,-9 0 1496 0 0</inkml:trace>
  <inkml:trace contextRef="#ctx0" brushRef="#br0" timeOffset="-3447.012">3170 210 6201 0 0,'0'0'1125'0'0,"0"0"-499"0"0,0 0-71 0 0,0 0 281 0 0,0 0 306 0 0,0 0 200 0 0,0 0 52 0 0,0 0-64 0 0,33-11-118 0 0,105-33-153 0 0,-48 23 568 0 0,50 24 276 0 0,-136-1-1872 0 0,-1 0-1 0 0,1 0 0 0 0,-1 1 0 0 0,1-1 0 0 0,-1 1 1 0 0,0-1-1 0 0,0 1 0 0 0,0 0 0 0 0,0 0 1 0 0,-1 0-1 0 0,1 1 0 0 0,-1-1 0 0 0,0 0 1 0 0,0 1-1 0 0,0 0 0 0 0,0 0 0 0 0,0-1 0 0 0,-1 1 1 0 0,0 0-1 0 0,0 0 0 0 0,0 0 0 0 0,0 0 1 0 0,-1 1-1 0 0,1-1 0 0 0,-1 0 0 0 0,0 0 1 0 0,-1 0-1 0 0,1 0 0 0 0,-1 0 0 0 0,1 0 0 0 0,-1 0 1 0 0,0 0-1 0 0,-1 0 0 0 0,1 0 0 0 0,-1 0 1 0 0,1 0-1 0 0,-1-1 0 0 0,0 1 0 0 0,-1-1 1 0 0,1 1-1 0 0,-1-1 0 0 0,0 1-30 0 0,-364 438 752 0 0,364-438-748 0 0,1-1 0 0 0,-1 0 0 0 0,1 1-1 0 0,0 0 1 0 0,0 0 0 0 0,0-1 0 0 0,1 1 0 0 0,-1 0 0 0 0,1 1 0 0 0,0-1-1 0 0,0 0 1 0 0,0 0 0 0 0,1 0 0 0 0,0 0 0 0 0,0 1 0 0 0,0-1-1 0 0,0 0 1 0 0,0 0 0 0 0,1 1 0 0 0,0-1 0 0 0,0 0 0 0 0,0 0-1 0 0,0 0 1 0 0,1 0 0 0 0,-1 0 0 0 0,1 0 0 0 0,0 0 0 0 0,0-1 0 0 0,1 1-1 0 0,-1-1 1 0 0,1 1 0 0 0,0-1 0 0 0,-1 0 0 0 0,2 0 0 0 0,-1 0-1 0 0,0-1 1 0 0,0 1 0 0 0,1-1 0 0 0,0 1 0 0 0,-1-1 0 0 0,1 0-1 0 0,1 0-3 0 0,13 2 28 0 0,0-1 0 0 0,0-1 0 0 0,0-1 0 0 0,1 0 0 0 0,-1-1 0 0 0,0-1 0 0 0,1 0 0 0 0,-1-2 0 0 0,0 0 0 0 0,7-3-28 0 0,23-2-457 0 0,-16-3-1976 0 0,-15 1-6287 0 0,-14 9-2301 0 0</inkml:trace>
  <inkml:trace contextRef="#ctx0" brushRef="#br0" timeOffset="-3062.483">4021 501 7274 0 0,'0'0'2487'0'0,"0"0"-650"0"0,0 0-304 0 0,0 0-76 0 0,0 0-66 0 0,0 0-173 0 0,0 0-219 0 0,0 0-204 0 0,0 0-203 0 0,0 0-148 0 0,0 0-137 0 0,0 0-97 0 0,0 0-64 0 0,-34 18-24 0 0,-100 55-7 0 0,82-42 59 0 0,51-30-176 0 0,-1 1 0 0 0,1-1 0 0 0,0 0 0 0 0,0 1 0 0 0,0 0 0 0 0,-1-1 0 0 0,2 1 0 0 0,-1 0 0 0 0,0-1 0 0 0,0 1 0 0 0,0 0 0 0 0,1 0 0 0 0,-1 0 0 0 0,1-1 0 0 0,-1 1 0 0 0,1 0 0 0 0,0 0 0 0 0,0 0 0 0 0,0 0 0 0 0,0 0 0 0 0,0 0 0 0 0,0 0 0 0 0,1 0 0 0 0,-1 0 0 0 0,1 0 0 0 0,-1-1 0 0 0,1 1 0 0 0,0 0 0 0 0,-1 0 0 0 0,1 0 0 0 0,0-1 0 0 0,0 1 0 0 0,0-1 0 0 0,1 1 0 0 0,-1 0 0 0 0,0-1 0 0 0,0 0 0 0 0,1 1 1 0 0,59 23 7 0 0,23 19 65 0 0,-82-41-36 0 0,0 1 0 0 0,0 0 1 0 0,0-1-1 0 0,-1 1 1 0 0,0 0-1 0 0,1-1 1 0 0,-2 1-1 0 0,1 0 1 0 0,0 0-1 0 0,-1 0 1 0 0,1 0-1 0 0,-1 0 0 0 0,0 0 1 0 0,-1 0-1 0 0,1 0 1 0 0,-1 0-1 0 0,1 0 1 0 0,-1 0-1 0 0,-1-1 1 0 0,1 1-1 0 0,0 0 1 0 0,-1-1-1 0 0,0 1 1 0 0,0 0-1 0 0,0-1 0 0 0,0 0 1 0 0,0 0-1 0 0,-1 1 1 0 0,1-2-1 0 0,-1 1 1 0 0,0 0-1 0 0,0 0 1 0 0,0-1-1 0 0,-3 2-35 0 0,-87 66 301 0 0,92-70-355 0 0,-81 33-381 0 0,43-29-9186 0 0,37-4-948 0 0</inkml:trace>
  <inkml:trace contextRef="#ctx0" brushRef="#br0" timeOffset="-2665.658">4089 1 7914 0 0,'0'0'2016'0'0,"0"0"-450"0"0,0 0-241 0 0,0 0-23 0 0,0 0-32 0 0,0 0-179 0 0,0 0-207 0 0,0 0-89 0 0,0 0-9 0 0,0 0 39 0 0,0 0-7 0 0,0 0-96 0 0,0 0-106 0 0,9 17-65 0 0,65 136 904 0 0,-44-85-798 0 0,2 4-93 0 0,-4 0 1 0 0,-2 2-1 0 0,11 58-564 0 0,-32-110 27 0 0,-1 1 0 0 0,-1-1-1 0 0,-1 1 1 0 0,-1 0 0 0 0,-1 0-1 0 0,-1 0 1 0 0,-1 0-1 0 0,-2 0 1 0 0,0-1 0 0 0,-1 1-1 0 0,-1-1 1 0 0,0 0-1 0 0,-2-1 1 0 0,-1 0 0 0 0,-1 1-27 0 0,-5 3-205 0 0,0 0 1 0 0,-2 0 0 0 0,-1-2 0 0 0,-1 0-1 0 0,0-1 1 0 0,-2-1 0 0 0,-1-1 0 0 0,0-1-1 0 0,-1-1 1 0 0,-1-1 0 0 0,-1-1 0 0 0,-17 8 204 0 0,1-5-2278 0 0,14-11-5197 0 0,19-8-3838 0 0</inkml:trace>
  <inkml:trace contextRef="#ctx0" brushRef="#br0" timeOffset="6071.607">4 1893 0 0 0,'0'0'488'0'0,"0"0"1199"0"0,0 0 479 0 0,0 0 10 0 0,0 0-277 0 0,0 0-404 0 0,0 0-361 0 0,0 0-310 0 0,0 0-228 0 0,-4 7 719 0 0,10-4-928 0 0,-1 0 0 0 0,1 0 0 0 0,-1-1 0 0 0,1 0 0 0 0,0 0 0 0 0,0 0 0 0 0,0-1 0 0 0,0 1 0 0 0,0-1 0 0 0,0-1 0 0 0,0 1 0 0 0,0-1-1 0 0,1 0 1 0 0,-1-1 0 0 0,0 0 0 0 0,3 0-387 0 0,13-4 403 0 0,0-2-1 0 0,-1 0 0 0 0,0-1 1 0 0,0-2-1 0 0,0 0 0 0 0,5-4-402 0 0,-22 12 66 0 0,24-17 105 0 0,0-1-1 0 0,0-1 1 0 0,-2-2-1 0 0,-1 0 1 0 0,-1-2-1 0 0,-1 0 1 0 0,18-27-171 0 0,-36 47 23 0 0,-5 5-22 0 0,0 1-1 0 0,0-1 1 0 0,-1 1 0 0 0,1-1 0 0 0,0 1 0 0 0,0-1-1 0 0,0 1 1 0 0,1-1 0 0 0,-1 1 0 0 0,0-1 0 0 0,0 1-1 0 0,0-1 1 0 0,0 1 0 0 0,0-1 0 0 0,1 1 0 0 0,-1-1 0 0 0,0 1-1 0 0,0-1 1 0 0,1 0 0 0 0,-1 1 0 0 0,0-1 0 0 0,1 1-1 0 0,-1-1 1 0 0,0 0 0 0 0,1 1 0 0 0,-1-1 0 0 0,1 0-1 0 0,-1 1 1 0 0,0-1 0 0 0,1 0 0 0 0,-1 0 0 0 0,1 1 0 0 0,-1-1-1 0 0,1 0 1 0 0,-1 0 0 0 0,1 0 0 0 0,-1 0 0 0 0,1 0-1 0 0,-1 0 1 0 0,1 0 0 0 0,-1 0 0 0 0,1 0 0 0 0,-1 0-1 0 0,1 0 1 0 0,-1 0 0 0 0,1 0 0 0 0,-1 0 0 0 0,1 0 0 0 0,-1 0-1 0 0,1-1 1 0 0,0 1-1 0 0,-2 9 13 0 0,11 362 502 0 0,21-172-507 0 0,-21-186 427 0 0,-1-42 469 0 0,-5 15-984 0 0,170-441 330 0 0,-109 296-345 0 0,-57 148-1229 0 0,-9 29-1767 0 0,0-6 2401 0 0,-1 4-1967 0 0,0-4-2801 0 0,1-10 4337 0 0,-1 12-10197 0 0</inkml:trace>
  <inkml:trace contextRef="#ctx0" brushRef="#br0" timeOffset="6437.858">1049 2026 4697 0 0,'0'0'2320'0'0,"0"0"-710"0"0,0 0-160 0 0,0 0 190 0 0,0 0 150 0 0,0 0-19 0 0,0 0-240 0 0,0 0-317 0 0,0 0-244 0 0,0 0-200 0 0,0 0-155 0 0,0 0-113 0 0,0 0-80 0 0,-7-10-79 0 0,-25-26-58 0 0,31 35-270 0 0,0 1 1 0 0,0-1-1 0 0,-1 0 0 0 0,1 1 0 0 0,0-1 1 0 0,-1 1-1 0 0,1 0 0 0 0,-1-1 0 0 0,1 1 1 0 0,-1 0-1 0 0,1 0 0 0 0,-1 0 0 0 0,1 0 1 0 0,0 0-1 0 0,-1 0 0 0 0,1 0 0 0 0,-1 1 1 0 0,1-1-1 0 0,-1 0 0 0 0,1 1 1 0 0,0-1-1 0 0,-1 1 0 0 0,1 0 0 0 0,0-1 1 0 0,-1 1-1 0 0,1 0 0 0 0,0 0 0 0 0,0 0 1 0 0,0 0-1 0 0,0 0 0 0 0,0 0 0 0 0,0 0 1 0 0,0 0-1 0 0,-1 1-15 0 0,-1 1 52 0 0,-6 4-14 0 0,1 0 1 0 0,0 1-1 0 0,1 0 1 0 0,-1 1 0 0 0,1-1-1 0 0,1 1 1 0 0,0 1-1 0 0,0-1 1 0 0,1 1-1 0 0,0 0 1 0 0,1 0-1 0 0,0 0 1 0 0,1 1-1 0 0,0 0 1 0 0,0-1-1 0 0,1 1 1 0 0,1 0 0 0 0,-1 0-1 0 0,2 0 1 0 0,0 4-39 0 0,0-12 9 0 0,1 0 1 0 0,-1 0 0 0 0,1 1 0 0 0,0-1 0 0 0,0 0-1 0 0,1 0 1 0 0,-1 0 0 0 0,1 0 0 0 0,-1-1-1 0 0,1 1 1 0 0,0 0 0 0 0,0-1 0 0 0,0 1 0 0 0,0-1-1 0 0,0 1 1 0 0,1-1 0 0 0,-1 0 0 0 0,1 0 0 0 0,0 0-1 0 0,-1 0 1 0 0,1-1 0 0 0,0 1 0 0 0,0-1-1 0 0,0 1 1 0 0,0-1 0 0 0,0 0 0 0 0,0-1 0 0 0,1 1-1 0 0,2 0-9 0 0,97 6 362 0 0,26-43-912 0 0,-80 10-7320 0 0,-41 22-3418 0 0</inkml:trace>
  <inkml:trace contextRef="#ctx0" brushRef="#br0" timeOffset="7310.936">1841 1348 384 0 0,'0'0'1952'0'0,"0"0"156"0"0,0 0 39 0 0,0 0 60 0 0,0 0-104 0 0,0 0-223 0 0,0 0-186 0 0,0 0-294 0 0,0 0-281 0 0,0 0-196 0 0,0 0-108 0 0,0 0-87 0 0,0 0-52 0 0,-11 4-49 0 0,-36 12-103 0 0,0 30 802 0 0,22-13-1065 0 0,3 0 0 0 0,0 2 0 0 0,2 0 0 0 0,2 1 0 0 0,1 1 1 0 0,2 0-1 0 0,2 1 0 0 0,1 1 0 0 0,2 0 0 0 0,2 1-261 0 0,-5 8 105 0 0,3 1 0 0 0,2 0-1 0 0,3 0 1 0 0,0 25-105 0 0,4-61 34 0 0,1-1 0 0 0,1 1 0 0 0,0-1-1 0 0,1 1 1 0 0,0-1 0 0 0,0 0 0 0 0,2 0 0 0 0,-1 0-1 0 0,2 0 1 0 0,-1-1 0 0 0,2 1 0 0 0,0-1-1 0 0,0 0 1 0 0,0-1 0 0 0,2 0 0 0 0,-1 0 0 0 0,1 0-1 0 0,1-1 1 0 0,0 0 0 0 0,5 4-34 0 0,-5-7 41 0 0,1 0 0 0 0,0-1 0 0 0,0 0 0 0 0,0-1 0 0 0,1 0 0 0 0,-1-1 0 0 0,1 0 0 0 0,0 0 0 0 0,0-1 0 0 0,0 0 0 0 0,0-1 0 0 0,0-1 0 0 0,11 0-41 0 0,-15-15-2208 0 0,-5 8-4205 0 0,-2 3-4384 0 0</inkml:trace>
  <inkml:trace contextRef="#ctx0" brushRef="#br0" timeOffset="7902.028">2345 1506 1432 0 0,'0'0'2335'0'0,"0"0"-271"0"0,0 0-93 0 0,0 0 57 0 0,0 0 9 0 0,0 0-142 0 0,0 0-287 0 0,0 0-357 0 0,0 0-284 0 0,0 0-194 0 0,0 0-118 0 0,0 0-81 0 0,-1 5-76 0 0,-70 135 2224 0 0,15-18-1896 0 0,25-60-657 0 0,3 1 1 0 0,3 2-1 0 0,-9 38-169 0 0,30-88 9 0 0,1 0 0 0 0,0-1 0 0 0,1 1 1 0 0,1 1-1 0 0,0-1 0 0 0,1 0 0 0 0,0 0 0 0 0,1 1-9 0 0,0-13 17 0 0,0-1 0 0 0,0 1 0 0 0,0 0 0 0 0,0 0 0 0 0,1-1 0 0 0,-1 1 0 0 0,1 0 0 0 0,0-1 0 0 0,-1 0-1 0 0,1 1 1 0 0,0-1 0 0 0,0 0 0 0 0,1 0 0 0 0,-1 0 0 0 0,0 0 0 0 0,1 0 0 0 0,-1-1 0 0 0,1 1 0 0 0,-1-1 0 0 0,1 0 0 0 0,0 1 0 0 0,0-1 0 0 0,-1 0-1 0 0,1-1 1 0 0,0 1 0 0 0,0 0 0 0 0,0-1 0 0 0,0 0 0 0 0,0 0 0 0 0,3 0-17 0 0,90-12 1006 0 0,46-34-13 0 0,-127 38-1870 0 0,-39 1-6094 0 0,16 6 960 0 0,3 1-5366 0 0</inkml:trace>
  <inkml:trace contextRef="#ctx0" brushRef="#br0" timeOffset="8175.246">1852 1956 11843 0 0,'0'0'1940'0'0,"0"0"-781"0"0,0 0-383 0 0,0 0 140 0 0,0 0 182 0 0,0 0 82 0 0,0 0-58 0 0,0 0-146 0 0,0 0-168 0 0,33-6-185 0 0,102-17-136 0 0,114 4-182 0 0,-225 19-720 0 0,5 0-1799 0 0,-10 0-5855 0 0,-11 0-3610 0 0</inkml:trace>
  <inkml:trace contextRef="#ctx0" brushRef="#br0" timeOffset="8732.648">2773 1786 4481 0 0,'0'0'2474'0'0,"0"0"-144"0"0,0 0-13 0 0,0 0-88 0 0,0 0-229 0 0,0 0-378 0 0,0 0-416 0 0,0 0-354 0 0,0 0-165 0 0,0 0-91 0 0,0 0-60 0 0,0 0-25 0 0,0 0-22 0 0,5 8 1652 0 0,80-1 386 0 0,71-3-1902 0 0,-124 4-1174 0 0,-28-4-3055 0 0,-3 2-3422 0 0,-1-6-3169 0 0</inkml:trace>
  <inkml:trace contextRef="#ctx0" brushRef="#br0" timeOffset="9037.529">2585 2129 14403 0 0,'0'0'1495'0'0,"0"0"-627"0"0,0 0-181 0 0,0 0 132 0 0,0 0 209 0 0,0 0 58 0 0,0 0-86 0 0,0 0-113 0 0,0 0-111 0 0,0 0-83 0 0,0 0-75 0 0,0 0-59 0 0,24 7-105 0 0,75 23-59 0 0,-24-26 243 0 0,-56-8-493 0 0,18-4 318 0 0,-2 0-1474 0 0,-11 5-7627 0 0,-24 3-2982 0 0</inkml:trace>
  <inkml:trace contextRef="#ctx0" brushRef="#br0" timeOffset="10276.692">3146 1764 0 0 0,'0'0'1808'0'0,"0"0"-18"0"0,0 0 36 0 0,0 0-32 0 0,0 0-101 0 0,0 0-291 0 0,0 0-282 0 0,0 0-174 0 0,0 0-134 0 0,0 0-87 0 0,0 0-77 0 0,14-6-49 0 0,106-42 1035 0 0,-71 34-1015 0 0,1 2 0 0 0,0 2 1 0 0,1 2-1 0 0,0 3 0 0 0,0 2 0 0 0,8 2-619 0 0,-58 1 14 0 0,1 0 0 0 0,0 0 1 0 0,-1 0-1 0 0,1 0 0 0 0,-1 0 0 0 0,1 0 0 0 0,0 0 0 0 0,-1 1 0 0 0,1-1 0 0 0,-1 0 0 0 0,1 1 0 0 0,-1-1 0 0 0,1 1 0 0 0,-1 0 0 0 0,1-1 0 0 0,-1 1 0 0 0,0 0 0 0 0,1 0 0 0 0,-1 0 0 0 0,0 0 0 0 0,0 0 0 0 0,0 0 1 0 0,0 0-1 0 0,0 1 0 0 0,0-1 0 0 0,0 0 0 0 0,0 1 0 0 0,0-1 0 0 0,0 0 0 0 0,-1 1 0 0 0,1-1 0 0 0,0 1 0 0 0,-1-1 0 0 0,0 1 0 0 0,1-1 0 0 0,-1 1 0 0 0,0 0 0 0 0,0-1 0 0 0,0 1 0 0 0,0-1 0 0 0,0 1 0 0 0,0 0 1 0 0,0 0-15 0 0,-25 67 882 0 0,3-37-681 0 0,-2-1-1 0 0,-1 0 1 0 0,-1-2 0 0 0,-16 13-201 0 0,-81 97 338 0 0,119-134-312 0 0,0 0 0 0 0,0 0 0 0 0,1 0 1 0 0,0 1-1 0 0,0 0 0 0 0,0-1 0 0 0,1 1 0 0 0,-1 0 1 0 0,1 0-1 0 0,1 0 0 0 0,-1 1 0 0 0,1-1 1 0 0,0 0-1 0 0,1 1 0 0 0,-1-1 0 0 0,1 0 0 0 0,1 1 1 0 0,0 5-27 0 0,2-7 55 0 0,1-1 0 0 0,-1 0 0 0 0,1 0 0 0 0,0-1 1 0 0,0 1-1 0 0,0-1 0 0 0,1 0 0 0 0,-1 0 0 0 0,1 0 0 0 0,-1-1 0 0 0,1 1 1 0 0,0-1-1 0 0,0 0 0 0 0,0-1 0 0 0,1 1 0 0 0,-1-1 0 0 0,0 0 1 0 0,0 0-1 0 0,1-1 0 0 0,-1 1 0 0 0,1-1 0 0 0,2-1-55 0 0,147 1 564 0 0,-87-14-1058 0 0,-24-1-3007 0 0,-32 8-2060 0 0,-10 5 2463 0 0,2 0-8245 0 0</inkml:trace>
  <inkml:trace contextRef="#ctx0" brushRef="#br0" timeOffset="10748.131">4111 1860 7498 0 0,'0'0'2185'0'0,"0"0"-411"0"0,0 0-75 0 0,0 0 126 0 0,0 0-33 0 0,0 0-213 0 0,0 0-315 0 0,0 0-362 0 0,0 0-263 0 0,0 0-225 0 0,0 0-154 0 0,0 0-85 0 0,0 0-38 0 0,-16 5 17 0 0,-53 16 38 0 0,-11 19 241 0 0,72-36-405 0 0,0-1-1 0 0,0 1 1 0 0,0 1 0 0 0,0-1-1 0 0,0 2 1 0 0,1-1-1 0 0,0 1 1 0 0,0 0 0 0 0,1 0-1 0 0,-1 1 1 0 0,1 0-1 0 0,1 0 1 0 0,-5 7-28 0 0,10-11 2 0 0,1-1 0 0 0,0 1 0 0 0,0-1 0 0 0,0 1 0 0 0,0-1 0 0 0,1 0 0 0 0,-1 1 0 0 0,0-1 0 0 0,1 0 0 0 0,0 0 0 0 0,-1 0 0 0 0,1 0 0 0 0,0-1 0 0 0,0 1-1 0 0,0 0 1 0 0,0-1 0 0 0,1 1 0 0 0,-1-1 0 0 0,0 0 0 0 0,1 0 0 0 0,-1 0 0 0 0,0 0 0 0 0,1 0 0 0 0,-1 0 0 0 0,1-1 0 0 0,0 1 0 0 0,-1-1 0 0 0,1 1 0 0 0,-1-1 0 0 0,1 0 0 0 0,1 0-2 0 0,6 2 39 0 0,65 12 119 0 0,-66-14-140 0 0,0 1 0 0 0,0 0 0 0 0,0 0 0 0 0,0 1 0 0 0,-1 0 0 0 0,1 1 1 0 0,0-1-1 0 0,-1 2 0 0 0,0-1 0 0 0,1 1 0 0 0,-2 1 0 0 0,1-1 0 0 0,0 1 0 0 0,-1 1 0 0 0,0-1 0 0 0,0 1 0 0 0,2 2-18 0 0,-8-4 28 0 0,1-1-1 0 0,-1 1 0 0 0,0-1 1 0 0,0 1-1 0 0,0 0 0 0 0,0-1 1 0 0,0 1-1 0 0,-1 0 0 0 0,0-1 1 0 0,0 1-1 0 0,0 0 0 0 0,0 0 1 0 0,0-1-1 0 0,-1 1 1 0 0,0 0-1 0 0,0-1 0 0 0,0 1 1 0 0,0 0-1 0 0,0-1 0 0 0,-1 1 1 0 0,0-1-1 0 0,1 0 0 0 0,-1 0 1 0 0,0 0-1 0 0,-1 0 0 0 0,0 1-27 0 0,-14 16 19 0 0,-1-2-1 0 0,-2 0 1 0 0,1-1-1 0 0,-2-1 1 0 0,0-1-1 0 0,-1-1 1 0 0,-1-1-1 0 0,-7 3-18 0 0,-47 18-560 0 0,34-26-2415 0 0,40-17-2956 0 0,3 6 1532 0 0,0-4-6441 0 0</inkml:trace>
  <inkml:trace contextRef="#ctx0" brushRef="#br0" timeOffset="11118.422">4407 1503 11066 0 0,'0'0'2260'0'0,"0"0"-724"0"0,0 0-541 0 0,0 0-127 0 0,0 0 29 0 0,0 0 6 0 0,0 0-69 0 0,0 0-83 0 0,0 0-81 0 0,0 0-43 0 0,0 0-5 0 0,0 0-43 0 0,0 0-66 0 0,16 5-30 0 0,53 17-13 0 0,-4 26 704 0 0,-56-38-981 0 0,6 12-55 0 0,-1 0 0 0 0,-1 1 0 0 0,0 0 0 0 0,-2 1-1 0 0,-1 1 1 0 0,-1 0 0 0 0,-1 0 0 0 0,-1 0 0 0 0,-1 1-1 0 0,-2 0 1 0 0,0 0 0 0 0,-2 1 0 0 0,0-1 0 0 0,-2 1 0 0 0,-3 16-138 0 0,-1-13-120 0 0,-2-1 0 0 0,-1 0 1 0 0,-2 0-1 0 0,0-1 0 0 0,-2 0 1 0 0,-1-1-1 0 0,-2 0 1 0 0,0 0-1 0 0,-1-2 0 0 0,-2 0 1 0 0,-1-1-1 0 0,-1 0 1 0 0,0-2-1 0 0,-2 0 0 0 0,-1-2 1 0 0,-3 3 119 0 0,-11 6-4414 0 0,25-22-761 0 0,4 1-6830 0 0</inkml:trace>
  <inkml:trace contextRef="#ctx0" brushRef="#br0" timeOffset="23349.694">4941 1981 0 0 0,'0'0'271'0'0,"0"0"268"0"0,0 0-10 0 0,0 0-104 0 0,0 0-30 0 0,0 0 41 0 0,0 0 114 0 0,1 0 2253 0 0,2-1 12943 0 0,-2 1-14373 0 0,0 1-4242 0 0,54-1 4629 0 0,146-11 687 0 0,-6 8-1629 0 0,-195 3-1060 0 0,-11 4-3800 0 0,-8 13-5469 0 0,15-13-661 0 0</inkml:trace>
  <inkml:trace contextRef="#ctx0" brushRef="#br0" timeOffset="23644.434">4890 2235 4481 0 0,'0'0'2395'0'0,"0"0"-429"0"0,0 0-195 0 0,0 0-15 0 0,0 0-31 0 0,0 0-166 0 0,0 0-276 0 0,0 0-327 0 0,0 0-252 0 0,0 0-193 0 0,0 0-142 0 0,0 0-65 0 0,0 0-40 0 0,-7 0 359 0 0,63 1 2113 0 0,134-8-499 0 0,-90 3-3096 0 0,-75 3 19 0 0,-4 0-2154 0 0,-7-1-3889 0 0,-3 2-4933 0 0</inkml:trace>
  <inkml:trace contextRef="#ctx0" brushRef="#br0" timeOffset="26111.058">5661 1893 0 0 0,'0'0'1059'0'0,"0"0"769"0"0,0 0 435 0 0,0 0 163 0 0,0 0-165 0 0,0 0-241 0 0,0 0-294 0 0,0 0-334 0 0,0 0-270 0 0,0 0-207 0 0,-3 0-161 0 0,3 0-643 0 0,0 0-1 0 0,0 0 0 0 0,0-1 0 0 0,0 1 0 0 0,0 0 0 0 0,0 0 0 0 0,0 0 0 0 0,0-1 0 0 0,0 1 0 0 0,0 0 0 0 0,0 0 0 0 0,0 0 1 0 0,0 0-1 0 0,0-1 0 0 0,0 1 0 0 0,0 0 0 0 0,0 0 0 0 0,0 0 0 0 0,0-1 0 0 0,0 1 0 0 0,0 0-110 0 0,19-7 521 0 0,104-37 1181 0 0,-82 30-1405 0 0,5-3-74 0 0,-1 2 0 0 0,2 2-1 0 0,0 2 1 0 0,0 2 0 0 0,1 2-1 0 0,25 1-222 0 0,-70 7 11 0 0,0 0 0 0 0,0 0 0 0 0,0 0 0 0 0,0 0 0 0 0,0 1 0 0 0,-1-1 0 0 0,1 1 0 0 0,0 0 0 0 0,-1 0 0 0 0,0 0 0 0 0,1 0 0 0 0,-1 0 0 0 0,0 0 0 0 0,0 1 0 0 0,0-1 0 0 0,0 1 0 0 0,-1 0 0 0 0,1-1-1 0 0,-1 1 1 0 0,1 0 0 0 0,-1 0 0 0 0,0 0 0 0 0,0 0 0 0 0,0 0 0 0 0,-1 0 0 0 0,1 0 0 0 0,-1 0 0 0 0,0 0 0 0 0,1 0 0 0 0,-2 0 0 0 0,1 0 0 0 0,0 1 0 0 0,0-1 0 0 0,-1 0 0 0 0,0 0 0 0 0,1 0 0 0 0,-1 0-1 0 0,-1 0 1 0 0,1 0 0 0 0,0-1 0 0 0,-1 1 0 0 0,1 0 0 0 0,-1-1 0 0 0,0 1 0 0 0,0-1 0 0 0,0 1 0 0 0,0-1 0 0 0,-1 1-11 0 0,-45 68 154 0 0,-3-2-1 0 0,-4-3 1 0 0,-32 30-154 0 0,-11 14 44 0 0,68-76-29 0 0,9-12-7 0 0,0 1 0 0 0,1 2 0 0 0,2-1 0 0 0,0 2 0 0 0,2 1 0 0 0,0 0 0 0 0,2 1 0 0 0,-7 22-8 0 0,19-47 7 0 0,1 0-1 0 0,-1 0 1 0 0,1 1 0 0 0,0-1 0 0 0,0 1-1 0 0,0-1 1 0 0,0 1 0 0 0,0-1-1 0 0,1 1 1 0 0,0 0 0 0 0,0-1-1 0 0,0 1 1 0 0,0 0 0 0 0,0-1 0 0 0,1 1-1 0 0,-1-1 1 0 0,1 1 0 0 0,0-1-1 0 0,0 1 1 0 0,1-1 0 0 0,-1 1 0 0 0,1-1-1 0 0,0 0 1 0 0,-1 0 0 0 0,1 0-1 0 0,1 0 1 0 0,-1 0 0 0 0,0 0-1 0 0,1-1 1 0 0,-1 1 0 0 0,1-1 0 0 0,0 1-1 0 0,0-1 1 0 0,0 0 0 0 0,0 0-1 0 0,0 0 1 0 0,1-1-7 0 0,30 2 172 0 0,0-2-1 0 0,0-1 1 0 0,0-2-1 0 0,-1-1 1 0 0,1-2-1 0 0,-1-1 1 0 0,0-1-1 0 0,0-2 1 0 0,-1-2 0 0 0,0-1-1 0 0,10-6-171 0 0,16-8 80 0 0,-57-14-4599 0 0,-1 37 3623 0 0,0-3-318 0 0,0 0-5070 0 0,0-1-5261 0 0</inkml:trace>
  <inkml:trace contextRef="#ctx0" brushRef="#br0" timeOffset="26461.26">6673 1875 7858 0 0,'0'0'1357'0'0,"0"0"-328"0"0,0 0-175 0 0,0 0 113 0 0,0 0 217 0 0,0 0 65 0 0,0 0-70 0 0,0 0-208 0 0,0 0-251 0 0,0 0-215 0 0,0 0-153 0 0,0 0-74 0 0,0 0-32 0 0,-23 16 2 0 0,-72 52 8 0 0,56-17 143 0 0,36-39-297 0 0,-1-5-32 0 0,1 0 1 0 0,0 0 0 0 0,1 0-1 0 0,-1 0 1 0 0,1 1 0 0 0,1-1 0 0 0,0 1-1 0 0,0-1 1 0 0,0 1 0 0 0,1-1 0 0 0,0 1-1 0 0,0 0 1 0 0,1-1 0 0 0,0 1-1 0 0,0-1 1 0 0,1 1 0 0 0,0-1 0 0 0,0 0-1 0 0,1 0 1 0 0,0 0 0 0 0,0 0-1 0 0,0 0 1 0 0,1 0 0 0 0,0-1 0 0 0,1 0-1 0 0,-1 0 1 0 0,1 0 0 0 0,1 0 0 0 0,-1-1-1 0 0,1 0 1 0 0,0 0 0 0 0,0 0-1 0 0,3 1-70 0 0,-1-2 145 0 0,0-2 0 0 0,1 1 0 0 0,-1-1 0 0 0,1 0 0 0 0,0-1-1 0 0,-1 0 1 0 0,1 0 0 0 0,0-1 0 0 0,0 0 0 0 0,-1 0 0 0 0,1-1-1 0 0,0-1 1 0 0,-1 1 0 0 0,1-1 0 0 0,-1-1 0 0 0,1 1 0 0 0,-1-1-1 0 0,0-1 1 0 0,0 0 0 0 0,5-3-145 0 0,1 0 94 0 0,-1-1 0 0 0,0-1 1 0 0,0 1-1 0 0,-1-2 0 0 0,0 0 0 0 0,0 0 0 0 0,-1-1 0 0 0,-1-1 0 0 0,0 0 1 0 0,-1 0-1 0 0,0-1 0 0 0,0 0 0 0 0,-2 0 0 0 0,0-1 0 0 0,0 0 1 0 0,-1-1-1 0 0,-1 1 0 0 0,0-1 0 0 0,-1 0 0 0 0,-1 0 0 0 0,0-1 1 0 0,-1 1-1 0 0,-1-2-94 0 0,0 9-51 0 0,-1 1 1 0 0,0 0 0 0 0,-1 0-1 0 0,1 0 1 0 0,-1-1 0 0 0,-1 1-1 0 0,1 0 1 0 0,-1 0 0 0 0,-1 1-1 0 0,1-1 1 0 0,-1 0-1 0 0,0 1 1 0 0,0-1 0 0 0,-1 1-1 0 0,0 0 1 0 0,0 0 0 0 0,-1 1-1 0 0,1-1 1 0 0,-1 1 0 0 0,-1 0-1 0 0,-2-2 51 0 0,3 3-205 0 0,0 1-1 0 0,-1-1 0 0 0,1 1 0 0 0,-1 1 1 0 0,0-1-1 0 0,0 1 0 0 0,0 0 0 0 0,0 0 1 0 0,-1 0-1 0 0,1 1 0 0 0,0 0 1 0 0,-1 1-1 0 0,1-1 0 0 0,0 1 0 0 0,-1 0 1 0 0,1 1-1 0 0,-1-1 0 0 0,1 1 0 0 0,0 1 1 0 0,-3 0 205 0 0,-74 32-9586 0 0,63-23-1390 0 0</inkml:trace>
  <inkml:trace contextRef="#ctx0" brushRef="#br0" timeOffset="26836.108">6703 2224 0 0 0,'0'0'808'0'0,"0"0"-101"0"0,0 0 14 0 0,0 0 316 0 0,0 0 439 0 0,0 0 362 0 0,0 0 226 0 0,-32 21 9 0 0,-98 64-198 0 0,53-14 1024 0 0,68-60-2685 0 0,0 0-1 0 0,1 1 1 0 0,1 0 0 0 0,0 0-1 0 0,0 1 1 0 0,1 0 0 0 0,1 0-1 0 0,0 0 1 0 0,1 1 0 0 0,0 0-1 0 0,1 0 1 0 0,1 0 0 0 0,0 0-1 0 0,1 0 1 0 0,1 0 0 0 0,0 0-1 0 0,0 0 1 0 0,2 1 0 0 0,0 2-214 0 0,0-11 105 0 0,1 0 1 0 0,0-1-1 0 0,0 1 1 0 0,0-1-1 0 0,0 0 1 0 0,1 0 0 0 0,0 0-1 0 0,0-1 1 0 0,0 1-1 0 0,0-1 1 0 0,1 0 0 0 0,0 0-1 0 0,0 0 1 0 0,0-1-1 0 0,0 0 1 0 0,0 0-1 0 0,1 0 1 0 0,-1-1 0 0 0,1 1-1 0 0,0-1 1 0 0,0-1-1 0 0,0 1 1 0 0,0-1 0 0 0,1 0-106 0 0,7 2 263 0 0,0-2 0 0 0,1 1 1 0 0,-1-2-1 0 0,0 0 1 0 0,1-1-1 0 0,-1 0 1 0 0,0-1-1 0 0,0 0 1 0 0,13-5-264 0 0,-8 2 137 0 0,0-2 1 0 0,0 0-1 0 0,0-1 1 0 0,-1-1 0 0 0,0 0-1 0 0,0-1 1 0 0,-1-2-1 0 0,-1 1 1 0 0,0-2 0 0 0,0 0-1 0 0,-1-1 1 0 0,-1 0-1 0 0,-1-2 1 0 0,0 1 0 0 0,0-1-1 0 0,-2-1 1 0 0,0 0-1 0 0,-1-1 1 0 0,-1 0 0 0 0,-1-1-1 0 0,0 0 1 0 0,0-3-138 0 0,-6 14-71 0 0,0-1 0 0 0,0 0 0 0 0,-1 0 0 0 0,0 0 0 0 0,0 0 0 0 0,-1 0 0 0 0,0 0 0 0 0,-1 0 0 0 0,0 0 0 0 0,0 0 0 0 0,-1 0 0 0 0,0 1 0 0 0,-1-1 0 0 0,0 0 0 0 0,0 1 0 0 0,-1 0 0 0 0,0 0 0 0 0,0 0 0 0 0,-1 0 0 0 0,0 1 0 0 0,0-1 0 0 0,-1 1 0 0 0,0 1 0 0 0,0-1-1 0 0,-1 1 1 0 0,1 0 0 0 0,-1 0 0 0 0,-1 1 0 0 0,1 0 0 0 0,-1 0 0 0 0,0 1 0 0 0,0 0 0 0 0,0 0 0 0 0,-1 1 0 0 0,1 0 0 0 0,-1 1 0 0 0,0 0 0 0 0,1 0 0 0 0,-1 1 0 0 0,-7-1 71 0 0,-55 16-2718 0 0,27 10-3944 0 0,42-23 6119 0 0,-15 7-10638 0 0</inkml:trace>
  <inkml:trace contextRef="#ctx0" brushRef="#br0" timeOffset="27301.928">7378 2081 2040 0 0,'0'0'2433'0'0,"0"0"-333"0"0,0 0-145 0 0,0 0-98 0 0,0 0-107 0 0,0 0-141 0 0,0 0-216 0 0,0 0-191 0 0,0 0-220 0 0,0 0-214 0 0,0 0-194 0 0,0 0-134 0 0,-33 11-90 0 0,-102 37-67 0 0,132-48-265 0 0,1 1 0 0 0,-1-1 0 0 0,0 1 0 0 0,0 0 0 0 0,0 0 0 0 0,1 0 0 0 0,-1 1 0 0 0,1-1 0 0 0,-1 1 0 0 0,1-1 0 0 0,-1 1-1 0 0,1 0 1 0 0,0 0 0 0 0,0 0 0 0 0,0 0 0 0 0,0 0 0 0 0,0 0 0 0 0,0 1 0 0 0,1-1 0 0 0,-1 0 0 0 0,1 1 0 0 0,0 0 0 0 0,-1-1 0 0 0,1 3-18 0 0,-3 6 91 0 0,-2 3-21 0 0,0 1 1 0 0,1 1 0 0 0,0-1-1 0 0,1 1 1 0 0,1-1 0 0 0,1 1-1 0 0,0 0 1 0 0,1 0 0 0 0,1 0-1 0 0,0 0 1 0 0,1 0 0 0 0,1 0 0 0 0,0 0-1 0 0,2 0 1 0 0,-1 0 0 0 0,2-1-1 0 0,0 1-70 0 0,1-7 99 0 0,0 1 0 0 0,0-1 0 0 0,0-1 0 0 0,1 1 0 0 0,1-1 0 0 0,-1 0 0 0 0,2-1 0 0 0,-1 0 0 0 0,1 0 0 0 0,-1-1 0 0 0,2 0 1 0 0,-1 0-1 0 0,1-1 0 0 0,0-1 0 0 0,0 1 0 0 0,0-2 0 0 0,0 1 0 0 0,1-1 0 0 0,0-1 0 0 0,-1 0 0 0 0,1-1 0 0 0,0 0 0 0 0,0 0 0 0 0,0-1 0 0 0,0 0 0 0 0,0-1 0 0 0,0-1 0 0 0,-1 1 0 0 0,1-2 0 0 0,0 0 0 0 0,-1 0 0 0 0,1-1 0 0 0,-1 0 0 0 0,0 0 0 0 0,-1-1 0 0 0,5-3-99 0 0,1-2 102 0 0,0 1 0 0 0,-2-1 1 0 0,1-1-1 0 0,-1-1 0 0 0,-1 0 0 0 0,0 0 0 0 0,0-1 1 0 0,-2-1-1 0 0,1 0 0 0 0,-2 0 0 0 0,0-1 0 0 0,-1 0 1 0 0,0-1-1 0 0,-1 0 0 0 0,-1 0 0 0 0,0 0 0 0 0,-2-1 1 0 0,0 0-1 0 0,0 0 0 0 0,-2 0 0 0 0,0 0 0 0 0,-1-8-102 0 0,1 15-38 0 0,-1 0-1 0 0,0 0 1 0 0,0 0-1 0 0,-2 0 1 0 0,1 0-1 0 0,-1 0 0 0 0,0 0 1 0 0,-1 0-1 0 0,0 0 1 0 0,-1 1-1 0 0,0-1 0 0 0,-1 1 1 0 0,1-1-1 0 0,-2 1 1 0 0,1 0-1 0 0,-1 1 1 0 0,-1-1-1 0 0,0 1 0 0 0,0 0 1 0 0,0 0-1 0 0,-1 1 1 0 0,0 0-1 0 0,-1 0 0 0 0,0 1 1 0 0,0 0-1 0 0,0 0 1 0 0,0 1-1 0 0,-1 0 0 0 0,0 0 1 0 0,-5-1 38 0 0,6 4-217 0 0,-1 1 0 0 0,0 1 1 0 0,0-1-1 0 0,0 1 0 0 0,1 1 0 0 0,-1-1 1 0 0,0 2-1 0 0,0-1 0 0 0,1 1 0 0 0,-1 0 0 0 0,1 1 1 0 0,0 0-1 0 0,-1 1 0 0 0,1-1 0 0 0,1 1 1 0 0,-1 1-1 0 0,1 0 0 0 0,-6 4 217 0 0,-32 28-4524 0 0,7 4-4104 0 0,25-24-433 0 0</inkml:trace>
  <inkml:trace contextRef="#ctx0" brushRef="#br0" timeOffset="27947.023">7944 2202 3665 0 0,'0'0'3777'0'0,"0"0"-1069"0"0,0 0-598 0 0,0 0-298 0 0,0 0-239 0 0,0 0-278 0 0,0 0-180 0 0,0 0-161 0 0,0 0-115 0 0,0 0-85 0 0,0 0-103 0 0,0 0-101 0 0,0 0-95 0 0,12-27-68 0 0,38-87-46 0 0,-5 24 451 0 0,-35 73-637 0 0,61-76 303 0 0,-69 94-467 0 0,-1 0 0 0 0,1 0 0 0 0,-1 1 0 0 0,1-1 0 0 0,-1 1 0 0 0,0 0 1 0 0,1-1-1 0 0,-1 1 0 0 0,0 0 0 0 0,0 0 0 0 0,0-1 0 0 0,0 1 0 0 0,-1 0 1 0 0,1 0-1 0 0,0 0 0 0 0,-1 0 0 0 0,0 0 0 0 0,1 0 0 0 0,-1 0 0 0 0,0 0 1 0 0,0 1-1 0 0,0-1 0 0 0,0 0 0 0 0,0 0 0 0 0,-1 0 0 0 0,1 0 0 0 0,0 0 1 0 0,-1 0-1 0 0,0 0 0 0 0,1 0 0 0 0,-1 0 0 0 0,-1 0 9 0 0,2 10-6 0 0,1 77 88 0 0,0-88-72 0 0,0 1 1 0 0,1 0 0 0 0,-1 0 0 0 0,1 0-1 0 0,-1-1 1 0 0,1 1 0 0 0,0-1 0 0 0,0 0-1 0 0,-1 1 1 0 0,1-1 0 0 0,0 0 0 0 0,0 0-1 0 0,0 0 1 0 0,1 0 0 0 0,-1 0 0 0 0,0-1-1 0 0,0 1 1 0 0,0-1 0 0 0,0 1 0 0 0,1-1-1 0 0,-1 0 1 0 0,0 0 0 0 0,1 0 0 0 0,-1 0-1 0 0,0 0 1 0 0,0 0 0 0 0,1-1 0 0 0,-1 1-1 0 0,0-1 1 0 0,0 1 0 0 0,0-1 0 0 0,0 0-1 0 0,0 0 1 0 0,0 0 0 0 0,0 0 0 0 0,0-1-1 0 0,0 1 1 0 0,0 0 0 0 0,0-1 0 0 0,-1 1-1 0 0,1-1 1 0 0,0 0 0 0 0,-1 1 0 0 0,0-1 0 0 0,1 0-1 0 0,-1-1-10 0 0,106-125 379 0 0,-18 44-286 0 0,-88 84-98 0 0,-1-1 0 0 0,1 1 0 0 0,0-1 0 0 0,-1 1 0 0 0,1 0 0 0 0,0-1 0 0 0,-1 1 0 0 0,1 0 0 0 0,0 0 0 0 0,-1-1 0 0 0,1 1-1 0 0,0 0 1 0 0,-1 0 0 0 0,1 0 0 0 0,0 0 0 0 0,-1 0 0 0 0,1 0 0 0 0,0 0 0 0 0,0 0 0 0 0,-1 0 0 0 0,1 0 0 0 0,0 1 0 0 0,-1-1 0 0 0,1 0-1 0 0,0 0 1 0 0,-1 1 0 0 0,1-1 0 0 0,0 0 0 0 0,-1 1 0 0 0,1-1 0 0 0,-1 0 0 0 0,1 1 0 0 0,-1-1 0 0 0,1 1 0 0 0,-1-1 0 0 0,1 1-1 0 0,-1 0 1 0 0,1-1 0 0 0,-1 1 0 0 0,0-1 0 0 0,1 1 0 0 0,-1 0 0 0 0,0-1 0 0 0,1 1 0 0 0,-1 0 0 0 0,0-1 0 0 0,0 1 0 0 0,0 0 0 0 0,0-1-1 0 0,0 1 1 0 0,0 0 0 0 0,0 0 0 0 0,0-1 0 0 0,0 1 0 0 0,0 0 0 0 0,0-1 0 0 0,0 1 0 0 0,0 0 5 0 0,3 11 100 0 0,7 20-13 0 0,-8-25-83 0 0,0 0 0 0 0,0 0 0 0 0,0 0 0 0 0,1 0 0 0 0,0-1 0 0 0,0 1 0 0 0,1-1 0 0 0,-1 0 0 0 0,2 1 0 0 0,-1-2-1 0 0,1 1 1 0 0,-1 0 0 0 0,6 3-4 0 0,52 16-476 0 0,-29-24-4585 0 0,-26-2-215 0 0,-3-2-5971 0 0</inkml:trace>
  <inkml:trace contextRef="#ctx0" brushRef="#br0" timeOffset="28563.044">8748 2077 0 0 0,'0'0'1435'0'0,"0"0"1017"0"0,0 0 434 0 0,0 0 22 0 0,0 0-218 0 0,0 0-325 0 0,0 0-336 0 0,0 0-273 0 0,0 0-202 0 0,0 0-279 0 0,0 0-315 0 0,0 0-269 0 0,0 0-171 0 0,5-8-85 0 0,82-171 953 0 0,-77 167-1384 0 0,0 1 0 0 0,0 0 1 0 0,1 1-1 0 0,1 0 0 0 0,-1 1 0 0 0,1 0 0 0 0,1 0 0 0 0,0 2 0 0 0,3-2-4 0 0,-15 12-16 0 0,1-1-1 0 0,-1 1 0 0 0,0 0 0 0 0,1 0 0 0 0,-2 0 1 0 0,1 0-1 0 0,0 0 0 0 0,0 0 0 0 0,-1 0 0 0 0,0 0 1 0 0,0 0-1 0 0,0 0 0 0 0,0 0 0 0 0,0 0 0 0 0,0 0 1 0 0,-1 0-1 0 0,1 0 0 0 0,-1 0 0 0 0,0 0 0 0 0,-1 1 17 0 0,2 0 3 0 0,-2-3-3 0 0,1 1-1 0 0,0 0 1 0 0,0-1 0 0 0,1 1-1 0 0,-1 0 1 0 0,0 0-1 0 0,1 0 1 0 0,-1-1 0 0 0,1 1-1 0 0,-1 0 1 0 0,1 0-1 0 0,0 0 1 0 0,0 0 0 0 0,0 0-1 0 0,0 0 1 0 0,0 0-1 0 0,0 0 1 0 0,0 0 0 0 0,1 0-1 0 0,-1 0 1 0 0,1 0 0 0 0,-1-1-1 0 0,1 1 1 0 0,0 0-1 0 0,0 0 1 0 0,0 0 0 0 0,0-1-1 0 0,0 1 1 0 0,0-1-1 0 0,0 1 1 0 0,1-1 0 0 0,-1 1-1 0 0,1-1 1 0 0,-1 0 0 0 0,1 1-1 0 0,-1-1 1 0 0,1 0-1 0 0,0 0 1 0 0,7-2 26 0 0,1-2 0 0 0,-1 1 0 0 0,-1-1 0 0 0,1 0 0 0 0,0-1-1 0 0,-1 0 1 0 0,0 0 0 0 0,1-1 0 0 0,-2 0 0 0 0,1 0 0 0 0,-1-1 0 0 0,0 0-1 0 0,0 0 1 0 0,1-2-26 0 0,30-23 69 0 0,-26 23-54 0 0,102-53-10 0 0,-111 61-6 0 0,-1 1 0 0 0,0-1 0 0 0,0 1 0 0 0,1-1-1 0 0,-1 1 1 0 0,0 0 0 0 0,0-1 0 0 0,0 1 0 0 0,0 0 0 0 0,0 1 0 0 0,0-1 0 0 0,0 0-1 0 0,0 0 1 0 0,-1 1 0 0 0,1-1 0 0 0,0 1 0 0 0,-1 0 0 0 0,1-1 0 0 0,-1 1-1 0 0,1 0 1 0 0,-1 0 0 0 0,0 0 0 0 0,0 0 0 0 0,0 0 0 0 0,1 2 1 0 0,15 19-39 0 0,-11-17-11 0 0,0-1-1 0 0,0 1 0 0 0,1-2 1 0 0,-1 1-1 0 0,1-1 0 0 0,0 0 1 0 0,1 0-1 0 0,-1-1 0 0 0,1 0 1 0 0,-1 0-1 0 0,1-1 0 0 0,0 0 1 0 0,0 0-1 0 0,0-1 0 0 0,0 0 1 0 0,0 0-1 0 0,0-1 0 0 0,2 0 51 0 0,8 0-773 0 0,24-1-1895 0 0,-16-3-8183 0 0,-21 1 638 0 0</inkml:trace>
  <inkml:trace contextRef="#ctx0" brushRef="#br0" timeOffset="28815.013">8001 2397 11442 0 0,'0'0'1341'0'0,"0"0"-336"0"0,0 0 68 0 0,0 0 181 0 0,0 0 228 0 0,0 0 37 0 0,0 0-224 0 0,0 0-253 0 0,36-7-226 0 0,120-25-155 0 0,286-83 1922 0 0,-261 70-2250 0 0,2 8 0 0 0,114-6-333 0 0,-187 35-3542 0 0,-109 10-1430 0 0,-6 7-846 0 0,5-9 4265 0 0,-4 4-8741 0 0</inkml:trace>
  <inkml:trace contextRef="#ctx0" brushRef="#br0" timeOffset="29281.184">8822 2431 7050 0 0,'0'0'1996'0'0,"0"0"-345"0"0,0 0 140 0 0,0 0 129 0 0,0 0-63 0 0,0 0-245 0 0,0 0-337 0 0,0 0-272 0 0,0 0-210 0 0,0 0-194 0 0,0 0-192 0 0,0 0-166 0 0,0 0-131 0 0,-7 0-37 0 0,-23 6 38 0 0,1 1 0 0 0,0 2 0 0 0,1 1 0 0 0,0 1 0 0 0,0 1-1 0 0,-8 6-110 0 0,-22 9 205 0 0,-43 31 156 0 0,101-58-362 0 0,-1 1 0 0 0,0-1-1 0 0,0 0 1 0 0,1 1 0 0 0,-1-1 0 0 0,0 1-1 0 0,1-1 1 0 0,-1 1 0 0 0,1-1 0 0 0,-1 1-1 0 0,0-1 1 0 0,1 1 0 0 0,-1 0 0 0 0,1-1 0 0 0,0 1-1 0 0,-1 0 1 0 0,1-1 0 0 0,-1 1 0 0 0,1 0-1 0 0,0 0 1 0 0,0-1 0 0 0,-1 1 0 0 0,1 0-1 0 0,0 0 1 0 0,0-1 0 0 0,0 1 0 0 0,0 0-1 0 0,0 0 1 0 0,0 0 0 0 0,0-1 0 0 0,0 1 0 0 0,0 0-1 0 0,0 0 1 0 0,1 0 0 0 0,-1-1 0 0 0,0 1-1 0 0,1 0 1 0 0,-1 0 0 0 0,0-1 0 0 0,1 1-1 0 0,-1 0 1 0 0,1-1 0 0 0,-1 1 0 0 0,1 0-1 0 0,-1-1 1 0 0,1 1 0 0 0,-1-1 0 0 0,1 1 0 0 0,0-1-1 0 0,-1 1 1 0 0,1-1 0 0 0,0 1 0 0 0,-1-1-1 0 0,1 0 1 0 0,0 1 0 0 0,0-1 0 0 0,-1 0-1 0 0,2 0 2 0 0,50 12 80 0 0,-48-11-52 0 0,67 5 166 0 0,99 21 7 0 0,-163-25-180 0 0,-1 0 1 0 0,0 1-1 0 0,0 0 1 0 0,0 0-1 0 0,0 0 1 0 0,0 1-1 0 0,-1 0 1 0 0,1 0-1 0 0,-1 0 1 0 0,0 1-1 0 0,0-1 1 0 0,-1 1-1 0 0,0 1 1 0 0,1-1-1 0 0,-2 0 1 0 0,1 1-1 0 0,-1 0 1 0 0,1 0-1 0 0,-2 0 1 0 0,1 0 0 0 0,-1 1-1 0 0,0-1 1 0 0,1 4-22 0 0,-2-3 45 0 0,0-1 1 0 0,0 1 0 0 0,-1 0 0 0 0,0 0 0 0 0,0 0 0 0 0,-1 0 0 0 0,0 0 0 0 0,0 0 0 0 0,0 0 0 0 0,-1 0 0 0 0,0-1-1 0 0,0 1 1 0 0,-1-1 0 0 0,0 1 0 0 0,0-1 0 0 0,0 0 0 0 0,-1 0 0 0 0,0-1 0 0 0,0 1 0 0 0,-1-1 0 0 0,1 1-1 0 0,-1-2 1 0 0,0 1 0 0 0,-1 0 0 0 0,1-1 0 0 0,-1 0 0 0 0,-3 2-46 0 0,-11 7 43 0 0,-1-1 0 0 0,-1-1 1 0 0,0-1-1 0 0,0 0 0 0 0,-1-2 0 0 0,0-1 0 0 0,-9 1-43 0 0,16-3-85 0 0,0-2 1 0 0,0 0-1 0 0,-1-2 0 0 0,1 1 0 0 0,-1-2 0 0 0,1 0 1 0 0,-1-1-1 0 0,1-1 0 0 0,0 0 0 0 0,-6-2 85 0 0,-5-11-1502 0 0,20 8-1281 0 0,2-1-3388 0 0,3 4-5768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2:46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10606 859 776 0 0,'0'0'1443'0'0,"0"0"-229"0"0,0 0 43 0 0,0 0 220 0 0,0 0 218 0 0,0 0 118 0 0,0 0-150 0 0,0 0-300 0 0,0 0-276 0 0,0 0-232 0 0,0-7-172 0 0,0-27 1401 0 0,-6 35 1510 0 0,-8 6-3471 0 0,13-7 132 0 0,30-62 2496 0 0,-11 9-1727 0 0,-42 75-1181 0 0,2 12-285 0 0,17-8-5344 0 0,4-20 420 0 0,0-2-5784 0 0</inkml:trace>
  <inkml:trace contextRef="#ctx0" brushRef="#br0" timeOffset="543.641">10663 1231 2441 0 0,'0'0'1528'0'0,"0"0"-119"0"0,0 0 64 0 0,0 0 250 0 0,0 0 80 0 0,0 0-136 0 0,0 0-269 0 0,0 0-330 0 0,0 0-297 0 0,0 0-174 0 0,0 0-90 0 0,0 0-51 0 0,0 0 11 0 0,-1-7 2327 0 0,-5 22-1568 0 0,12-24 502 0 0,30-41-1134 0 0,-36 49-490 0 0,0 1 34 0 0,0 0 36 0 0,0 0 21 0 0,0 0-29 0 0,-26 18 184 0 0,-5 12-508 0 0,53-38-832 0 0,-10 2 180 0 0,2 0-2328 0 0,-5 1-2977 0 0,1 0-5747 0 0</inkml:trace>
  <inkml:trace contextRef="#ctx0" brushRef="#br0" timeOffset="-32603.729">1209 384 0 0 0,'0'0'420'0'0,"0"0"870"0"0,0 0 482 0 0,0 0 357 0 0,0 0 216 0 0,0 0-53 0 0,0 0-236 0 0,0 0-305 0 0,0 0-349 0 0,0 0-323 0 0,0 0-198 0 0,-18-11-146 0 0,-58-34-83 0 0,-2 25 663 0 0,62 19-1064 0 0,-4 0-94 0 0,0 2 0 0 0,0 0 1 0 0,1 1-1 0 0,-1 1 1 0 0,1 0-1 0 0,-1 2 0 0 0,1 0 1 0 0,1 1-1 0 0,-1 1 0 0 0,1 1 1 0 0,0 1-1 0 0,1 0 0 0 0,0 1 1 0 0,0 1-1 0 0,1 1 1 0 0,-8 7-158 0 0,16-13 13 0 0,1 1-1 0 0,0-1 1 0 0,1 1 0 0 0,0 1 0 0 0,0-1 0 0 0,0 1 0 0 0,1 0 0 0 0,0 0 0 0 0,0 0 0 0 0,1 1 0 0 0,0 0 0 0 0,1 0 0 0 0,0 0 0 0 0,0 0 0 0 0,1 0 0 0 0,0 1 0 0 0,1-1 0 0 0,0 3-13 0 0,0-7 5 0 0,1 1 1 0 0,1-1-1 0 0,-1 1 0 0 0,1-1 1 0 0,-1 1-1 0 0,2-1 0 0 0,-1 0 1 0 0,0 1-1 0 0,1-1 0 0 0,0 0 1 0 0,1 0-1 0 0,-1 0 0 0 0,1 0 1 0 0,0 0-1 0 0,0-1 0 0 0,0 1 1 0 0,0-1-1 0 0,1 0 0 0 0,0 0 1 0 0,0 0-1 0 0,0-1 0 0 0,0 1 1 0 0,1-1-1 0 0,0 0-5 0 0,5 3 74 0 0,0-1 0 0 0,0-1 0 0 0,0 0 0 0 0,1-1 1 0 0,-1 0-1 0 0,1 0 0 0 0,0-1 0 0 0,0 0 0 0 0,0-1 0 0 0,0 0 0 0 0,0-1 0 0 0,0-1 0 0 0,0 1 1 0 0,1-2-1 0 0,-1 1 0 0 0,-1-2 0 0 0,1 1 0 0 0,0-1 0 0 0,-1-1 0 0 0,1 0 0 0 0,-1-1 0 0 0,0 0 1 0 0,-1 0-1 0 0,1-1 0 0 0,-1 0 0 0 0,0-1 0 0 0,0 0 0 0 0,5-6-74 0 0,35-30 288 0 0,-3-1 0 0 0,-1-3 0 0 0,30-43-288 0 0,-45 46 147 0 0,-28 74-254 0 0,-2-1 188 0 0,-1-11-62 0 0,0 0 0 0 0,2 0-1 0 0,0-1 1 0 0,1 1-1 0 0,1-1 1 0 0,0 1-1 0 0,2-1 1 0 0,2 7-19 0 0,93 157 90 0 0,-98-178-179 0 0,0 0-1 0 0,1 1 1 0 0,-1-1 0 0 0,1 0-1 0 0,-1-1 1 0 0,1 1-1 0 0,0 0 1 0 0,0-1-1 0 0,0 1 1 0 0,1-1-1 0 0,-1 0 1 0 0,0 0-1 0 0,1-1 1 0 0,0 1 0 0 0,-1-1-1 0 0,1 1 1 0 0,0-1-1 0 0,0 0 1 0 0,-1 0-1 0 0,1-1 1 0 0,0 1-1 0 0,0-1 1 0 0,0 0 0 0 0,0 0-1 0 0,0 0 1 0 0,0-1-1 0 0,2 0 90 0 0,25-15-3597 0 0,-14-2-4712 0 0,-16 17 7116 0 0,8-7-9841 0 0</inkml:trace>
  <inkml:trace contextRef="#ctx0" brushRef="#br0" timeOffset="-32244.146">1568 34 12731 0 0,'0'0'1337'0'0,"0"0"-358"0"0,0 0-107 0 0,0 0 131 0 0,0 0 160 0 0,0 0 37 0 0,0 0-143 0 0,0 0-170 0 0,0 0-105 0 0,0 0-71 0 0,0 0-91 0 0,0 0-61 0 0,31 10-92 0 0,100 36-102 0 0,-126-44-333 0 0,0-1-1 0 0,0 1 1 0 0,0 0-1 0 0,0 0 1 0 0,0 1-1 0 0,-1 0 0 0 0,1-1 1 0 0,-1 1-1 0 0,0 1 1 0 0,0-1-1 0 0,0 1 1 0 0,0-1-1 0 0,-1 1 1 0 0,1 0-1 0 0,-1 1 1 0 0,1 0-32 0 0,3 6 66 0 0,8 14-29 0 0,0 0 1 0 0,-2 1-1 0 0,-1 0 1 0 0,-1 1-1 0 0,-1 1 1 0 0,-2-1 0 0 0,0 2-1 0 0,-2-1 1 0 0,-1 1-1 0 0,-2 0 1 0 0,0 0-1 0 0,-2 0 1 0 0,-2 14-38 0 0,0-24-119 0 0,-2-1 1 0 0,1 0-1 0 0,-2 0 1 0 0,-1 0-1 0 0,0 0 0 0 0,-1 0 1 0 0,-1-1-1 0 0,0 0 1 0 0,-1 0-1 0 0,-1-1 1 0 0,-1 0-1 0 0,-1-1 1 0 0,-2 2 118 0 0,-43 50-3104 0 0,-7-9-3336 0 0,43-42-1681 0 0</inkml:trace>
  <inkml:trace contextRef="#ctx0" brushRef="#br0" timeOffset="-31914.235">476 16 0 0 0,'0'0'1432'0'0,"0"0"381"0"0,0 0 223 0 0,0 0 125 0 0,0 0 20 0 0,0 0-55 0 0,0 0-240 0 0,0 0-331 0 0,0 0-352 0 0,0 0-287 0 0,0 0-165 0 0,0 0-127 0 0,0 0-60 0 0,-33 5-32 0 0,-103 23-34 0 0,132-27-465 0 0,0 0 1 0 0,0 0-1 0 0,1 1 0 0 0,-1-1 1 0 0,1 1-1 0 0,-1 0 1 0 0,1 0-1 0 0,0 0 1 0 0,0 0-1 0 0,0 0 0 0 0,0 1 1 0 0,0-1-1 0 0,0 1 1 0 0,1 0-1 0 0,-1 0 1 0 0,1 0-1 0 0,0 0 0 0 0,0 0 1 0 0,0 1-1 0 0,0-1 1 0 0,0 1-1 0 0,1-1 1 0 0,-1 3-34 0 0,-5 11 182 0 0,-7 10 15 0 0,1 2-1 0 0,1 0 1 0 0,2 0 0 0 0,1 1 0 0 0,1 0 0 0 0,1 0 0 0 0,2 1 0 0 0,2 0 0 0 0,0 0 0 0 0,2 0 0 0 0,1 0 0 0 0,2 1 0 0 0,2 6-197 0 0,0-16 89 0 0,2 0 0 0 0,0 0-1 0 0,1 0 1 0 0,2-1 0 0 0,0 0 0 0 0,1-1-1 0 0,1 0 1 0 0,0-1 0 0 0,2 0 0 0 0,0 0-1 0 0,2-2 1 0 0,0 0 0 0 0,0 0-1 0 0,2-2 1 0 0,6 5-89 0 0,133 83-2254 0 0,-71-66-2273 0 0,2-11-3283 0 0,-65-22-2719 0 0</inkml:trace>
  <inkml:trace contextRef="#ctx0" brushRef="#br0" timeOffset="-29680.301">2352 321 3361 0 0,'0'0'1387'0'0,"0"0"-442"0"0,0 0-205 0 0,0 0 203 0 0,0 0 426 0 0,0 0 379 0 0,0 0 116 0 0,0 0-149 0 0,0 0-281 0 0,0 0-278 0 0,30-19-185 0 0,100-59-117 0 0,-26 28 639 0 0,33-1 285 0 0,91-45-116 0 0,-191 70-595 0 0,-37 26-849 0 0,0 0-12 0 0,0 0-6 0 0,0 0-30 0 0,0 0-22 0 0,0 0-17 0 0,-2 23-62 0 0,-46 340 388 0 0,27-150-318 0 0,-11 225 44 0 0,31-395-163 0 0,12 87-21 0 0,-11-130 80 0 0,0-1 1 0 0,0 1-1 0 0,0 0 0 0 0,1 0 1 0 0,-1 0-1 0 0,0 0 0 0 0,0-1 1 0 0,0 1-1 0 0,1 0 0 0 0,-1 0 1 0 0,0 0-1 0 0,0 0 0 0 0,1 0 1 0 0,-1 0-1 0 0,0-1 0 0 0,1 1 0 0 0,-1 0 1 0 0,0 0-1 0 0,0 0 0 0 0,1 0 1 0 0,-1 0-1 0 0,0 0 0 0 0,0 0 1 0 0,1 0-1 0 0,-1 0-79 0 0,-3-6 10 0 0,0-1 0 0 0,0 1 0 0 0,-1 0 1 0 0,0 0-1 0 0,0 0 0 0 0,-1 1 0 0 0,0-1 0 0 0,0 1 0 0 0,0 0 0 0 0,0 0 1 0 0,-1 1-1 0 0,0 0 0 0 0,0 0 0 0 0,0 0 0 0 0,0 1 0 0 0,0-1 0 0 0,-1 2 1 0 0,0-1-1 0 0,1 1 0 0 0,-4-1-10 0 0,-9-2-37 0 0,-1 0 1 0 0,0 1 0 0 0,0 1 0 0 0,0 1-1 0 0,0 1 1 0 0,0 1 0 0 0,0 1-1 0 0,0 0 1 0 0,0 2 0 0 0,0 0 0 0 0,0 1-1 0 0,0 1 1 0 0,1 1 0 0 0,-6 3 36 0 0,25-9 0 0 0,-30 16-263 0 0,29-16 232 0 0,1 0-1 0 0,-1 0 1 0 0,1 0 0 0 0,-1 1 0 0 0,1-1-1 0 0,-1 0 1 0 0,1 0 0 0 0,0 1 0 0 0,-1-1-1 0 0,1 0 1 0 0,-1 1 0 0 0,1-1-1 0 0,0 0 1 0 0,-1 1 0 0 0,1-1 0 0 0,0 1-1 0 0,-1-1 1 0 0,1 0 0 0 0,0 1-1 0 0,0-1 1 0 0,-1 1 0 0 0,1-1 0 0 0,0 1-1 0 0,0-1 1 0 0,0 1 0 0 0,0-1 0 0 0,0 1-1 0 0,0-1 1 0 0,0 1 0 0 0,0-1-1 0 0,0 1 1 0 0,0-1 0 0 0,0 1 0 0 0,0-1-1 0 0,0 1 1 0 0,0-1 0 0 0,0 1-1 0 0,0-1 1 0 0,0 1 0 0 0,1-1 0 0 0,-1 1-1 0 0,0-1 1 0 0,0 1 0 0 0,1-1 0 0 0,-1 0-1 0 0,0 1 1 0 0,1-1 0 0 0,-1 1-1 0 0,0-1 1 0 0,1 0 0 0 0,-1 1 0 0 0,1-1-1 0 0,-1 0 1 0 0,0 0 0 0 0,1 1-1 0 0,-1-1 1 0 0,1 0 0 0 0,-1 0 0 0 0,1 1-1 0 0,-1-1 1 0 0,1 0 0 0 0,-1 0-1 0 0,1 0 1 0 0,-1 0 31 0 0,27 5-2169 0 0,-15-5-1850 0 0,-4 0-5967 0 0</inkml:trace>
  <inkml:trace contextRef="#ctx0" brushRef="#br0" timeOffset="-29079.693">2558 546 5777 0 0,'0'0'2289'0'0,"0"0"-937"0"0,0 0-178 0 0,0 0 389 0 0,0 0 316 0 0,0 0 37 0 0,0 0-234 0 0,0 0-345 0 0,32-8-330 0 0,100-25-235 0 0,182-36 2161 0 0,-239 39-2386 0 0,-74 30-530 0 0,0 0 1 0 0,-1-1-1 0 0,1 1 1 0 0,-1 0-1 0 0,1 0 1 0 0,0-1-1 0 0,-1 1 0 0 0,1 0 1 0 0,-1 0-1 0 0,1 0 1 0 0,0 0-1 0 0,-1 0 1 0 0,1 0-1 0 0,0 0 0 0 0,-1 0 1 0 0,1 0-1 0 0,0 0 1 0 0,-1 0-1 0 0,1 0 1 0 0,0 0-1 0 0,-1 0 1 0 0,1 1-1 0 0,0-1 0 0 0,-1 0 1 0 0,1 0-1 0 0,-1 1 1 0 0,1-1-1 0 0,-1 1 1 0 0,1-1-1 0 0,-1 0 1 0 0,1 1-1 0 0,-1-1 0 0 0,1 1 1 0 0,-1-1-1 0 0,1 1 1 0 0,-1-1-1 0 0,0 1 1 0 0,1-1-1 0 0,-1 1 1 0 0,0 0-1 0 0,1-1 0 0 0,-1 1 1 0 0,0 0-1 0 0,0-1 1 0 0,0 1-1 0 0,0-1 1 0 0,0 1-1 0 0,1 0 1 0 0,-1-1-1 0 0,0 1 0 0 0,0 0 1 0 0,-1-1-1 0 0,1 1 1 0 0,0 0-1 0 0,0-1 1 0 0,0 1-1 0 0,0 0 1 0 0,-1-1-1 0 0,1 1 0 0 0,0 0 1 0 0,0-1-1 0 0,-1 1 1 0 0,1-1-1 0 0,0 1 1 0 0,-1-1-1 0 0,1 1 1 0 0,-1-1-1 0 0,1 1 0 0 0,-1-1-17 0 0,0 16-82 0 0,13 158 543 0 0,-2-43-203 0 0,-10-130-327 0 0,0-1-70 0 0,0 0-80 0 0,0 0-142 0 0,0 5-2230 0 0,0 0-6771 0 0,0-4-2413 0 0</inkml:trace>
  <inkml:trace contextRef="#ctx0" brushRef="#br0" timeOffset="-28704.053">3423 921 5777 0 0,'0'0'3912'0'0,"0"0"-1653"0"0,0 0-813 0 0,0 0-11 0 0,0 0 181 0 0,0 0 12 0 0,0 0-202 0 0,0 0-362 0 0,0 0-369 0 0,0 0-242 0 0,0 0-51 0 0,0 0 50 0 0,0 0 51 0 0,4 6 22 0 0,16 63 589 0 0,-18-26-698 0 0,-13 90-191 0 0,-6-107-1417 0 0,6-27-8596 0 0,8-2-1635 0 0</inkml:trace>
  <inkml:trace contextRef="#ctx0" brushRef="#br0" timeOffset="-28493.939">3420 328 15835 0 0,'0'0'937'0'0,"0"0"-833"0"0,0 0-408 0 0,0 0-17 0 0,0 0 185 0 0,0 0 240 0 0,0 0 8 0 0,0 0-128 0 0,0 0-256 0 0,0 0-472 0 0,0 0-544 0 0,0 0-2081 0 0,82 192-7273 0 0</inkml:trace>
  <inkml:trace contextRef="#ctx0" brushRef="#br0" timeOffset="-28131.729">3637 1212 7266 0 0,'0'0'3112'0'0,"0"0"-1738"0"0,0 0-403 0 0,0 0 326 0 0,0 0 290 0 0,0 0 107 0 0,0 0-140 0 0,0 0-357 0 0,0 0-331 0 0,0 0-241 0 0,0 0-165 0 0,0 0-74 0 0,0 0-49 0 0,15-24-39 0 0,46-78-36 0 0,-11-11 414 0 0,-10 26-379 0 0,1 181-852 0 0,-38-89 566 0 0,-1 0 1 0 0,1 0 0 0 0,0 0-1 0 0,0-1 1 0 0,0 1 0 0 0,0-1-1 0 0,1 0 1 0 0,0 0 0 0 0,0 0-1 0 0,0-1 1 0 0,0 1 0 0 0,0-1-1 0 0,1 0 1 0 0,0 0 0 0 0,-1 0-1 0 0,1-1 1 0 0,0 0 0 0 0,0 0-1 0 0,1 0 1 0 0,-1 0 0 0 0,0-1-1 0 0,1 0 1 0 0,-1 0 0 0 0,3-1-12 0 0,-4 1 81 0 0,1-1 0 0 0,0 0 1 0 0,0-1-1 0 0,0 0 0 0 0,0 1 1 0 0,-1-1-1 0 0,1-1 0 0 0,0 1 0 0 0,-1-1 1 0 0,1 0-1 0 0,-1 0 0 0 0,1 0 1 0 0,-1 0-1 0 0,0-1 0 0 0,0 0 0 0 0,0 0 1 0 0,0 0-1 0 0,-1 0 0 0 0,1-1 1 0 0,-1 1-1 0 0,0-1 0 0 0,0 0 1 0 0,0 0-1 0 0,1-2-81 0 0,37-122-334 0 0,-31 115-2069 0 0,0 11-7536 0 0,-6 2-1760 0 0</inkml:trace>
  <inkml:trace contextRef="#ctx0" brushRef="#br0" timeOffset="-27508.38">4439 781 7258 0 0,'0'0'3702'0'0,"0"0"-1151"0"0,0 0-489 0 0,0 0-98 0 0,0 0-137 0 0,0 0-305 0 0,0 0-369 0 0,0 0-358 0 0,0 0-292 0 0,0 0-188 0 0,0 0-138 0 0,0 0-65 0 0,0 0-44 0 0,-16 6-27 0 0,-54 23-15 0 0,66-27-26 0 0,0 0 0 0 0,0 1 0 0 0,0-1 0 0 0,0 1 0 0 0,1 0 0 0 0,-1 0 1 0 0,1 0-1 0 0,-1 1 0 0 0,1-1 0 0 0,0 1 0 0 0,1 0 0 0 0,-1 0 0 0 0,1 0 0 0 0,-1 0 0 0 0,1 0 0 0 0,0 1 1 0 0,0 1-1 0 0,-2 4-2 0 0,0-5-7 0 0,1 1 0 0 0,0-1 0 0 0,1 1-1 0 0,-1 0 1 0 0,1 0 0 0 0,0 0 0 0 0,0 0 0 0 0,1 0 0 0 0,0 1 0 0 0,0-1 0 0 0,1 0 0 0 0,-1 0 0 0 0,1 1-1 0 0,1-1 1 0 0,-1 1 0 0 0,1-1 0 0 0,0 0 0 0 0,1 0 0 0 0,-1 0 0 0 0,1 0 0 0 0,0 0 0 0 0,1 0 0 0 0,-1 0 0 0 0,1 0-1 0 0,1-1 1 0 0,-1 0 0 0 0,1 1 0 0 0,-1-1 0 0 0,2 0 0 0 0,-1-1 0 0 0,0 1 0 0 0,1-1 0 0 0,0 0 0 0 0,0 0-1 0 0,0 0 1 0 0,1-1 0 0 0,-1 0 0 0 0,1 0 0 0 0,3 1 9 0 0,1-1 63 0 0,0-1 0 0 0,1 0 0 0 0,-1-1 0 0 0,0 0 0 0 0,1 0 0 0 0,0-1 1 0 0,-1-1-1 0 0,1 1 0 0 0,-1-2 0 0 0,0 0 0 0 0,1 0 0 0 0,-1-1 0 0 0,0 0 0 0 0,0 0 0 0 0,0-1 0 0 0,-1-1 0 0 0,0 0 0 0 0,1 0 0 0 0,-1 0 0 0 0,-1-1 1 0 0,1-1-1 0 0,-1 0 0 0 0,5-5-63 0 0,13-14 232 0 0,-1-1 0 0 0,-2-1 1 0 0,0 0-1 0 0,-2-2 0 0 0,-2-1 1 0 0,5-9-233 0 0,-19 31 24 0 0,19-28-18 0 0,-1-1 0 0 0,-2-1 0 0 0,-2-1 1 0 0,-1-1-1 0 0,-2 0 0 0 0,-2-1 0 0 0,-2 0 1 0 0,-2-1-1 0 0,-2-1 0 0 0,-1-3-6 0 0,-6 25-53 0 0,0 1 0 0 0,-2-1 0 0 0,-1 1 0 0 0,0-1 0 0 0,-2 1 0 0 0,-1 0-1 0 0,-4-13 54 0 0,8 29-13 0 0,-1-1 1 0 0,0 1-1 0 0,0 0 0 0 0,-1 0 0 0 0,0 0 0 0 0,1 0 0 0 0,-2 0 0 0 0,1 1 1 0 0,0 0-1 0 0,-1-1 0 0 0,0 1 0 0 0,0 0 0 0 0,0 1 0 0 0,-1-1 0 0 0,1 1 0 0 0,-1 0 1 0 0,0 0-1 0 0,0 0 0 0 0,0 0 0 0 0,0 1 0 0 0,0 0 0 0 0,0 0 0 0 0,-1 1 1 0 0,1-1-1 0 0,-1 1 0 0 0,1 0 0 0 0,-1 1 0 0 0,1-1 0 0 0,-1 1 0 0 0,0 0 0 0 0,-1 1 14 0 0,-3 2-10 0 0,0 1 0 0 0,1 0 0 0 0,-1 0 0 0 0,1 1 1 0 0,0 0-1 0 0,1 1 0 0 0,-1 0 0 0 0,1 0 1 0 0,0 1-1 0 0,1 0 0 0 0,0 1 0 0 0,0-1 1 0 0,0 1-1 0 0,1 1 0 0 0,0-1 0 0 0,1 1 1 0 0,0 0-1 0 0,0 0 0 0 0,1 1 0 0 0,0-1 1 0 0,0 1-1 0 0,1 0 0 0 0,-1 6 9 0 0,-1 4 17 0 0,0-1 0 0 0,2 1 0 0 0,0 0 0 0 0,1 0 0 0 0,0 1 0 0 0,2-1 0 0 0,1 0 0 0 0,0 1 0 0 0,2-1 0 0 0,0 0 0 0 0,1 0 0 0 0,1-1 0 0 0,1 1 0 0 0,1-1 0 0 0,0 0 1 0 0,2-1-1 0 0,0 1-17 0 0,24 40 192 0 0,3-1 1 0 0,2-3 0 0 0,2-1 0 0 0,3-1 0 0 0,28 24-193 0 0,116 121 761 0 0,-182-213-2041 0 0,1 2-8824 0 0,-6 9-1862 0 0</inkml:trace>
  <inkml:trace contextRef="#ctx0" brushRef="#br0" timeOffset="-22164.292">8747 752 2072 0 0,'0'0'3376'0'0,"0"0"-1332"0"0,0 0-582 0 0,0 0 133 0 0,0 0 267 0 0,0 0 121 0 0,0 0-155 0 0,0 0-398 0 0,0 0-374 0 0,0 0-260 0 0,0 0-188 0 0,0 0-62 0 0,-17-12-55 0 0,-57-37-47 0 0,72 47-399 0 0,-1 0 1 0 0,0 0-1 0 0,0 1 1 0 0,1-1-1 0 0,-1 1 1 0 0,0 0-1 0 0,0 0 1 0 0,-1 0 0 0 0,1 0-1 0 0,0 0 1 0 0,0 1-1 0 0,0 0 1 0 0,0-1-1 0 0,-1 1 1 0 0,1 0-1 0 0,0 1 1 0 0,0-1-1 0 0,0 0 1 0 0,0 1 0 0 0,-1 0-1 0 0,1 0-45 0 0,-11 2 221 0 0,-4 2-146 0 0,0 1-1 0 0,0 0 0 0 0,1 1 1 0 0,0 1-1 0 0,0 1 0 0 0,0 0 1 0 0,2 2-1 0 0,-1-1 0 0 0,1 2 1 0 0,1 0-1 0 0,0 1 0 0 0,0 0 1 0 0,2 1-1 0 0,-1 1 0 0 0,2 0 1 0 0,0 0-1 0 0,1 1 0 0 0,0 1 1 0 0,-3 9-75 0 0,9-18-10 0 0,1 1 1 0 0,0 0-1 0 0,0 0 1 0 0,1 1 0 0 0,0-1-1 0 0,1 1 1 0 0,0-1 0 0 0,0 1-1 0 0,1-1 1 0 0,0 1 0 0 0,1-1-1 0 0,1 9 10 0 0,-1-15 0 0 0,0 0 0 0 0,0 0-1 0 0,0 0 1 0 0,1 1-1 0 0,-1-1 1 0 0,1-1 0 0 0,0 1-1 0 0,0 0 1 0 0,0 0-1 0 0,0-1 1 0 0,1 1-1 0 0,-1-1 1 0 0,1 1 0 0 0,-1-1-1 0 0,1 0 1 0 0,0 0-1 0 0,0 0 1 0 0,0-1-1 0 0,0 1 1 0 0,0-1 0 0 0,0 0-1 0 0,0 1 1 0 0,1-1-1 0 0,-1-1 1 0 0,0 1 0 0 0,4 0 0 0 0,89 2 387 0 0,-77-7-293 0 0,0-2 0 0 0,0 0 0 0 0,-1-1 0 0 0,0-1 0 0 0,-1-1 0 0 0,0 0 0 0 0,0-2 0 0 0,6-5-94 0 0,15-10 132 0 0,-2-2 1 0 0,-2-2 0 0 0,0-1-1 0 0,-2-2 1 0 0,-1-1-1 0 0,-2-1 1 0 0,8-16-133 0 0,11-14 247 0 0,-48 63-202 0 0,0 2-17 0 0,0 0-31 0 0,0 5-41 0 0,-13 138 163 0 0,30 44-116 0 0,-6-144-87 0 0,3 0 0 0 0,1-1 1 0 0,2-1-1 0 0,7 11 84 0 0,-4-28-357 0 0,-12-15-1785 0 0,-3-2-3989 0 0,-3-6-3960 0 0</inkml:trace>
  <inkml:trace contextRef="#ctx0" brushRef="#br0" timeOffset="-21858.397">9266 892 13251 0 0,'0'0'873'0'0,"0"0"-198"0"0,0 0 199 0 0,0 0 294 0 0,0 0 158 0 0,0 0-70 0 0,0 0-248 0 0,-5 32-297 0 0,-17 100-240 0 0,8-52-104 0 0,10-58-520 0 0,0 0 0 0 0,1 1-1 0 0,0-1 1 0 0,2 1 0 0 0,1-1-1 0 0,1 1 1 0 0,1-1 153 0 0,-1-7-2271 0 0,0-8-7584 0 0,-1-7 1074 0 0</inkml:trace>
  <inkml:trace contextRef="#ctx0" brushRef="#br0" timeOffset="-21474.673">9165 958 8826 0 0,'0'0'2480'0'0,"0"0"-490"0"0,0 0-316 0 0,0 0-207 0 0,0 0-196 0 0,0 0-231 0 0,0 0-230 0 0,0 0-193 0 0,0 0-160 0 0,0 0-82 0 0,0 0-40 0 0,0 0-34 0 0,0 0-10 0 0,33-19-3 0 0,101-57-35 0 0,-133 74-242 0 0,0 1-1 0 0,1-1 1 0 0,-1 1-1 0 0,0-1 1 0 0,1 1-1 0 0,-1 0 1 0 0,1 0-1 0 0,0 0 1 0 0,-1 0-1 0 0,1 0 1 0 0,0 0-1 0 0,0 0 1 0 0,0 0-1 0 0,-1 1 0 0 0,1-1 1 0 0,0 1-1 0 0,0-1 1 0 0,0 1-1 0 0,0 0 1 0 0,0 0-1 0 0,0-1 1 0 0,0 1-1 0 0,0 1 1 0 0,0-1-1 0 0,0 0 1 0 0,0 1-1 0 0,0-1 1 0 0,0 1-1 0 0,0-1 1 0 0,1 1-11 0 0,2 3 59 0 0,-3-3-43 0 0,0 0 0 0 0,1 1 1 0 0,-1-1-1 0 0,0 0 0 0 0,0 1 0 0 0,0 0 0 0 0,0-1 1 0 0,0 1-1 0 0,-1 0 0 0 0,1 0 0 0 0,0 0 1 0 0,-1 0-1 0 0,1 0 0 0 0,-1 0 0 0 0,0 0 0 0 0,0 1 1 0 0,0-1-1 0 0,0 0 0 0 0,0 1 0 0 0,0-1 1 0 0,-1 1-1 0 0,1-1 0 0 0,-1 1 0 0 0,0-1 0 0 0,0 1 1 0 0,0-1-1 0 0,0 1 0 0 0,0-1 0 0 0,0 1 1 0 0,-1 0-1 0 0,1-1 0 0 0,-1 0 0 0 0,1 1 0 0 0,-1-1 1 0 0,-1 2-17 0 0,-48 78 366 0 0,43-72-352 0 0,-77 75 241 0 0,83-84-254 0 0,1-1 0 0 0,-1 1 0 0 0,0-1-1 0 0,0 1 1 0 0,0 0 0 0 0,0 0 0 0 0,1 0 0 0 0,-1-1 0 0 0,0 1 0 0 0,0 0 0 0 0,1 0 0 0 0,-1 0 0 0 0,1 0 0 0 0,-1 0-1 0 0,1 0 1 0 0,0 0 0 0 0,-1 0 0 0 0,1 0 0 0 0,0 0 0 0 0,0 1 0 0 0,-1-1 0 0 0,1 0 0 0 0,0 0 0 0 0,0 0 0 0 0,0 0 0 0 0,0 0-1 0 0,1 0 1 0 0,-1 0 0 0 0,0 0 0 0 0,0 1 0 0 0,1-1 0 0 0,-1 0 0 0 0,0 0 0 0 0,1 0 0 0 0,-1 0 0 0 0,1 0 0 0 0,0 0-1 0 0,-1 0 1 0 0,1-1 0 0 0,0 1 0 0 0,-1 0 0 0 0,1 0 0 0 0,0 0 0 0 0,0-1 0 0 0,0 1 0 0 0,0 0 0 0 0,0-1 0 0 0,0 1-1 0 0,0-1 1 0 0,0 1 0 0 0,0-1 0 0 0,0 1 0 0 0,0-1 0 0 0,0 0 0 0 0,0 0 0 0 0,0 1 0 0 0,1-1-1 0 0,47 16 99 0 0,-39-14-83 0 0,0 0 0 0 0,-1 1 0 0 0,1 0 0 0 0,-1 0 0 0 0,1 1-1 0 0,-1 1 1 0 0,-1-1 0 0 0,1 1 0 0 0,-1 1 0 0 0,1 0 0 0 0,-1 0 0 0 0,-1 1 0 0 0,1-1-1 0 0,-1 2 1 0 0,4 5-16 0 0,-8-7 61 0 0,-1 0-1 0 0,0 0 0 0 0,-1 0 1 0 0,0-1-1 0 0,0 2 1 0 0,0-1-1 0 0,0 0 0 0 0,-1 0 1 0 0,0 0-1 0 0,0 0 1 0 0,-1 0-1 0 0,0 0 0 0 0,0 0 1 0 0,0 0-1 0 0,-1 0 1 0 0,0 0-1 0 0,0 0 0 0 0,0 0 1 0 0,-1-1-1 0 0,0 1 0 0 0,-1 2-60 0 0,-2-1 60 0 0,0 1-1 0 0,0-1 1 0 0,0-1-1 0 0,-1 1 0 0 0,0-1 1 0 0,0 0-1 0 0,0 0 0 0 0,-1-1 1 0 0,0 0-1 0 0,0-1 1 0 0,0 1-1 0 0,-1-2 0 0 0,1 1 1 0 0,-1-1-1 0 0,0 0 0 0 0,0-1 1 0 0,0 0-1 0 0,0-1 1 0 0,0 0-1 0 0,-1 0 0 0 0,1-1 1 0 0,0 0-1 0 0,-8-1-59 0 0,-92-13-223 0 0,45-23-3185 0 0,55 31 1563 0 0,1 1-5640 0 0,4 1-4453 0 0</inkml:trace>
  <inkml:trace contextRef="#ctx0" brushRef="#br0" timeOffset="-23444.863">7943 590 0 0 0,'0'0'1419'0'0,"0"0"357"0"0,0 0 83 0 0,0 0 40 0 0,0 0-17 0 0,0 0 7 0 0,0 0 24 0 0,0 0-67 0 0,0 0-160 0 0,0 0-279 0 0,4-1-316 0 0,8-4-328 0 0,-23 4 205 0 0,-169 42 1603 0 0,-72 28-881 0 0,199-50-1388 0 0,75-5-563 0 0,147 4 344 0 0,-131-16-62 0 0,68 15-30 0 0,-105-15 16 0 0,0-1 1 0 0,-1 1 0 0 0,1-1-1 0 0,0 1 1 0 0,-1 0-1 0 0,1 0 1 0 0,-1-1 0 0 0,1 1-1 0 0,-1 0 1 0 0,0 0 0 0 0,0 0-1 0 0,0-1 1 0 0,0 1-1 0 0,0 0 1 0 0,0 0 0 0 0,0 0-1 0 0,-1-1 1 0 0,1 1 0 0 0,-1 0-1 0 0,1 0 1 0 0,-1-1 0 0 0,0 1-1 0 0,1 0 1 0 0,-1-1-1 0 0,0 1 1 0 0,0-1 0 0 0,0 1-1 0 0,0-1 1 0 0,-1 1 0 0 0,1-1-1 0 0,0 0 1 0 0,-1 0-1 0 0,1 0 1 0 0,-1 1 0 0 0,1-1-1 0 0,-1-1 1 0 0,1 1 0 0 0,-1 0-1 0 0,1 0 1 0 0,-1 0-1 0 0,0-1 1 0 0,0 1 0 0 0,0-1-8 0 0,-103 67 124 0 0,78-52-109 0 0,0 1 0 0 0,2 1 1 0 0,0 1-1 0 0,1 1 0 0 0,1 1 1 0 0,0 2-16 0 0,22-21-3 0 0,-1 1 0 0 0,1-1 1 0 0,0 0-1 0 0,0 1 0 0 0,0-1 0 0 0,0 1 1 0 0,0-1-1 0 0,0 1 0 0 0,0-1 1 0 0,0 1-1 0 0,1 0 0 0 0,-1-1 0 0 0,1 1 1 0 0,-1 0-1 0 0,1 0 0 0 0,0-1 1 0 0,0 1-1 0 0,-1 0 0 0 0,1 0 0 0 0,0 0 1 0 0,1-1-1 0 0,-1 1 0 0 0,0 0 1 0 0,0 0-1 0 0,1 0 0 0 0,-1-1 0 0 0,1 1 1 0 0,0 0-1 0 0,-1-1 0 0 0,1 1 1 0 0,0-1-1 0 0,0 1 0 0 0,0-1 0 0 0,0 1 1 0 0,0-1-1 0 0,1 1 0 0 0,-1-1 1 0 0,0 0-1 0 0,1 0 0 0 0,-1 0 0 0 0,0 1 1 0 0,2-1 2 0 0,72 29 94 0 0,-59-28-83 0 0,1 0 1 0 0,0-1-1 0 0,1-1 0 0 0,-1-1 1 0 0,0 0-1 0 0,-1-1 1 0 0,10-3-12 0 0,23-29-1500 0 0,-30-1-7589 0 0,-16 30-80 0 0</inkml:trace>
  <inkml:trace contextRef="#ctx0" brushRef="#br0" timeOffset="-23052.559">7812 340 8786 0 0,'0'0'1640'0'0,"0"0"-302"0"0,0 0-94 0 0,0 0 150 0 0,0 0 89 0 0,0 0-59 0 0,0 0-272 0 0,0 0-398 0 0,0 0-241 0 0,0 0-89 0 0,0 0-25 0 0,0 0 12 0 0,0 0 26 0 0,-8 17 14 0 0,-26 55-7 0 0,13 20 896 0 0,20-67-1041 0 0,-25 567 1468 0 0,-23-342-1688 0 0,39-195-146 0 0,10-54 26 0 0,0-1-3 0 0,21 5-550 0 0,-16-5-4322 0 0,-4-1-5124 0 0,-1 1-37 0 0</inkml:trace>
  <inkml:trace contextRef="#ctx0" brushRef="#br0" timeOffset="-25132.339">6267 675 0 0 0,'0'0'928'0'0,"0"0"983"0"0,0 0 616 0 0,0 0 249 0 0,0 0-117 0 0,0 0-428 0 0,0 0-489 0 0,0 0-451 0 0,8-8-331 0 0,21-25-147 0 0,-28 32-755 0 0,-1 0-1 0 0,0 0 0 0 0,0 0 1 0 0,0 0-1 0 0,0 0 0 0 0,0-1 1 0 0,-1 1-1 0 0,1 0 0 0 0,0 0 1 0 0,0 0-1 0 0,-1 0 0 0 0,1 0 1 0 0,-1 0-1 0 0,1 0 0 0 0,-1 0 1 0 0,1 0-1 0 0,-1 0 0 0 0,0 1 1 0 0,1-1-1 0 0,-1 0 0 0 0,0 0 1 0 0,0 0-1 0 0,1 1 0 0 0,-1-1 1 0 0,0 0-1 0 0,0 1 0 0 0,0-1 1 0 0,0 1-1 0 0,0-1 0 0 0,0 1 1 0 0,0-1-1 0 0,0 1 0 0 0,0 0 1 0 0,0 0-1 0 0,0-1 0 0 0,0 1 0 0 0,0 0 1 0 0,-1 0-1 0 0,1 0-57 0 0,-2-1 177 0 0,-10-1-113 0 0,1 0 0 0 0,-1 0 0 0 0,1 2 0 0 0,-1-1 0 0 0,0 2 0 0 0,1 0 0 0 0,-1 0 0 0 0,1 1 0 0 0,-1 1 0 0 0,1 0 0 0 0,0 0 0 0 0,0 1-1 0 0,0 1 1 0 0,1 0 0 0 0,0 1 0 0 0,0 0 0 0 0,0 0 0 0 0,0 1 0 0 0,1 1 0 0 0,0 0 0 0 0,1 0 0 0 0,0 1 0 0 0,0 0 0 0 0,-7 10-64 0 0,6-6 3 0 0,1-1 0 0 0,0 1 0 0 0,1 1 0 0 0,1-1 0 0 0,0 2 0 0 0,0-1 0 0 0,2 1 0 0 0,-1-1 0 0 0,2 1 0 0 0,0 1 0 0 0,1-1 0 0 0,1 1 0 0 0,0-1-1 0 0,1 1 1 0 0,1 0 0 0 0,0-1 0 0 0,1 1 0 0 0,2 12-3 0 0,-2-22 26 0 0,0-1-1 0 0,0 1 0 0 0,1 0 1 0 0,-1 0-1 0 0,1-1 0 0 0,0 1 0 0 0,1-1 1 0 0,-1 0-1 0 0,1 0 0 0 0,0 0 1 0 0,1 0-1 0 0,-1 0 0 0 0,1 0 0 0 0,0-1 1 0 0,0 0-1 0 0,0 0 0 0 0,0 0 1 0 0,1 0-1 0 0,0-1 0 0 0,0 1 1 0 0,0-1-1 0 0,0 0 0 0 0,0-1 0 0 0,1 1 1 0 0,-1-1-1 0 0,1 0 0 0 0,-1-1 1 0 0,1 1-1 0 0,0-1 0 0 0,1 0-25 0 0,-4-1 38 0 0,3 0 70 0 0,1 1-1 0 0,0-1 1 0 0,0-1 0 0 0,0 1 0 0 0,-1-1 0 0 0,1 0-1 0 0,0-1 1 0 0,-1 1 0 0 0,1-2 0 0 0,-1 1 0 0 0,0 0 0 0 0,1-1-1 0 0,-1 0 1 0 0,2-3-108 0 0,18-15 164 0 0,-1-1-1 0 0,-1-2 1 0 0,-1 0 0 0 0,-1-2-1 0 0,-1 0 1 0 0,-2-1 0 0 0,10-19-164 0 0,-7 13 76 0 0,59-106-20 0 0,-81 139-79 0 0,0 0-1 0 0,0 0 1 0 0,1 0 0 0 0,-1 0 0 0 0,0 1 0 0 0,0-1 0 0 0,1 0 0 0 0,-1 0-1 0 0,0 0 1 0 0,0 0 0 0 0,1 0 0 0 0,-1 0 0 0 0,0 0 0 0 0,0 0-1 0 0,1 0 1 0 0,-1-1 0 0 0,0 1 0 0 0,0 0 0 0 0,1 0 0 0 0,-1 0 23 0 0,-1 15-23 0 0,8 363 146 0 0,32-176-1822 0 0,-31-185-2159 0 0,-5-12-4825 0 0,-3-4-2137 0 0</inkml:trace>
  <inkml:trace contextRef="#ctx0" brushRef="#br0" timeOffset="-24455.969">6838 962 9578 0 0,'0'0'1523'0'0,"0"0"-265"0"0,0 0 7 0 0,0 0 117 0 0,0 0-54 0 0,0 0-188 0 0,0 0-306 0 0,0 0-277 0 0,-21 32-170 0 0,-64 103-100 0 0,31-27 241 0 0,1 28-189 0 0,41-103-377 0 0,12-32 25 0 0,0-1 0 0 0,0 0 13 0 0,0 0 54 0 0,5-8 296 0 0,139-211 1026 0 0,-125 185-1322 0 0,1 1 0 0 0,2 1 0 0 0,2 1 0 0 0,0 2 0 0 0,2 0 0 0 0,2 1-1 0 0,23-18-53 0 0,-50 45 0 0 0,-1 0-1 0 0,1 0 0 0 0,-1-1 0 0 0,1 1 0 0 0,0 0 0 0 0,0 0 0 0 0,0 0 0 0 0,-1 0 0 0 0,1 0 0 0 0,0 0 1 0 0,0 1-1 0 0,0-1 0 0 0,1 0 0 0 0,-1 0 0 0 0,0 1 0 0 0,0-1 0 0 0,0 0 0 0 0,0 1 0 0 0,1-1 0 0 0,-1 1 0 0 0,0 0 1 0 0,0-1-1 0 0,1 1 0 0 0,-1 0 0 0 0,0 0 0 0 0,1 0 0 0 0,-1 0 0 0 0,0 0 0 0 0,1 0 0 0 0,-1 0 0 0 0,0 0 1 0 0,1 1-1 0 0,-1-1 0 0 0,0 0 0 0 0,0 1 0 0 0,1-1 0 0 0,-1 1 0 0 0,0 0 0 0 0,0-1 0 0 0,0 1 0 0 0,0 0 0 0 0,0 0 1 0 0,0-1-1 0 0,0 1 0 0 0,0 0 0 0 0,0 0 0 0 0,0 0 0 0 0,0 0 0 0 0,0 0 0 0 0,-1 0 0 0 0,1 1 0 0 0,0-1 1 0 0,-1 0-1 0 0,1 0 0 0 0,-1 0 0 0 0,1 1 0 0 0,-1-1 0 0 0,0 0 0 0 0,0 1 0 0 0,1-1 0 0 0,-1 0 0 0 0,0 2 1 0 0,11 198 235 0 0,34-58-129 0 0,-25-95 23 0 0,-74-105 2480 0 0,-64-6-2840 0 0,82 47 444 0 0,-145-57-1198 0 0,171 67 496 0 0,1 2-2287 0 0,5 3-3868 0 0,3 1-4925 0 0</inkml:trace>
  <inkml:trace contextRef="#ctx0" brushRef="#br0" timeOffset="-13006.808">467 1658 0 0 0,'0'0'689'0'0,"0"0"236"0"0,0 0 76 0 0,0 0 2 0 0,0 0 7 0 0,0 0-7 0 0,0 0-91 0 0,29 3-105 0 0,91 9-73 0 0,63-9 3446 0 0,73-11-2098 0 0,282-32 16 0 0,-81 26-1162 0 0,-203 10-404 0 0,19-7-307 0 0,348-22 479 0 0,-375 33-420 0 0,103 0 190 0 0,12-3-107 0 0,4-2 239 0 0,-204 6-433 0 0,54 1 829 0 0,130-20-1002 0 0,-33 0 331 0 0,131-4-34 0 0,-219 12-203 0 0,-34 10-198 0 0,164 6 10 0 0,1-20 118 0 0,-157 6-28 0 0,126 1-124 0 0,-30 3 114 0 0,109 8-114 0 0,-177 18-83 0 0,-20-3-109 0 0,-49-9 27 0 0,246-2-274 0 0,-128-15 215 0 0,-65 3-143 0 0,-208 13-1340 0 0,-1-4-6856 0 0,-1-5-566 0 0</inkml:trace>
  <inkml:trace contextRef="#ctx0" brushRef="#br0" timeOffset="19993.517">1 2814 0 0 0,'0'0'1115'0'0,"0"0"533"0"0,0 0 110 0 0,0 0-295 0 0,0 0-271 0 0,0 0-89 0 0,7 4-5 0 0,21 13 69 0 0,-26-16-913 0 0,1 0 1 0 0,0 0 0 0 0,-1-1 0 0 0,1 1 0 0 0,0-1-1 0 0,-1 1 1 0 0,1-1 0 0 0,0 0 0 0 0,0 0 0 0 0,-1-1-1 0 0,1 1 1 0 0,0 0 0 0 0,0-1 0 0 0,-1 0 0 0 0,1 1-1 0 0,0-1 1 0 0,-1 0 0 0 0,1 0 0 0 0,-1-1 0 0 0,1 1-1 0 0,-1-1 1 0 0,0 1 0 0 0,0-1 0 0 0,1 1 0 0 0,0-3-255 0 0,3 0 304 0 0,56-43 1047 0 0,-2-4 0 0 0,-2-2 0 0 0,-3-2 0 0 0,29-39-1351 0 0,-42 48 367 0 0,-2 3-190 0 0,-2-2 1 0 0,-2-1-1 0 0,-2-2 0 0 0,-2-1 1 0 0,6-15-178 0 0,-31 49 38 0 0,-1 0 1 0 0,0-1-1 0 0,-1 0 0 0 0,-1 0 1 0 0,0 0-1 0 0,-1 0 1 0 0,-1-1-1 0 0,0 0 1 0 0,-2 1-1 0 0,0-1 1 0 0,-1-7-39 0 0,0 20 3 0 0,-1 0 0 0 0,1 0 1 0 0,-1 0-1 0 0,0 1 0 0 0,0-1 1 0 0,-1 0-1 0 0,1 1 1 0 0,-1 0-1 0 0,0 0 0 0 0,0 0 1 0 0,0 0-1 0 0,0 0 1 0 0,0 0-1 0 0,0 1 0 0 0,-1-1 1 0 0,0 1-1 0 0,1 0 0 0 0,-1 0 1 0 0,0 1-1 0 0,0-1 1 0 0,0 1-1 0 0,0-1 0 0 0,0 1 1 0 0,0 1-1 0 0,0-1 0 0 0,0 1 1 0 0,-1-1-1 0 0,1 1 1 0 0,0 0-1 0 0,0 0 0 0 0,0 1 1 0 0,-1 0-1 0 0,1-1 1 0 0,0 1-1 0 0,0 1 0 0 0,0-1 1 0 0,0 0-1 0 0,0 1 0 0 0,1 0 1 0 0,-1 0-1 0 0,-2 2-3 0 0,-6 3-16 0 0,1 1-1 0 0,1 0 1 0 0,-1 1 0 0 0,2 0-1 0 0,-1 0 1 0 0,1 1-1 0 0,0 0 1 0 0,1 1 0 0 0,1 0-1 0 0,-1 0 1 0 0,2 1-1 0 0,0-1 1 0 0,0 2 0 0 0,1-1-1 0 0,0 1 1 0 0,1-1-1 0 0,1 1 1 0 0,0 0 0 0 0,0 0-1 0 0,1 9 17 0 0,4-16 0 0 0,1-1-1 0 0,-1 0 1 0 0,1 0 0 0 0,1 0-1 0 0,-1-1 1 0 0,1 1 0 0 0,-1-1-1 0 0,1 0 1 0 0,0 0 0 0 0,1 0-1 0 0,-1-1 1 0 0,1 1 0 0 0,0-1-1 0 0,-1 0 1 0 0,1 0 0 0 0,1-1-1 0 0,-1 1 1 0 0,0-1 0 0 0,1 0-1 0 0,-1-1 1 0 0,1 0 0 0 0,-1 1-1 0 0,1-2 1 0 0,4 1 0 0 0,168 3 132 0 0,21-22-101 0 0,-198 20-30 0 0,0 0 1 0 0,0 0 0 0 0,0 0-1 0 0,0 0 1 0 0,-1 0-1 0 0,1 0 1 0 0,-1 1 0 0 0,1-1-1 0 0,-1 0 1 0 0,0 0-1 0 0,0 0 1 0 0,0 1 0 0 0,0-1-1 0 0,0 0 1 0 0,0 0-1 0 0,-1 0 1 0 0,1 1 0 0 0,-1-1-1 0 0,1 0 1 0 0,-1 0-1 0 0,0 0 1 0 0,0 0 0 0 0,0 0-1 0 0,0 0 1 0 0,-1 1-2 0 0,-140 273 323 0 0,140-271-316 0 0,0 0 0 0 0,0 0 1 0 0,1 1-1 0 0,-1-1 0 0 0,1 1 1 0 0,1-1-1 0 0,-1 1 0 0 0,1-1 1 0 0,0 1-1 0 0,0-1 0 0 0,0 1 1 0 0,1 0-1 0 0,0-1 0 0 0,0 1 1 0 0,0-1-1 0 0,1 0 0 0 0,0 1 1 0 0,0-1-1 0 0,0 0 0 0 0,1 0 1 0 0,-1 0-1 0 0,1 0 0 0 0,0-1 1 0 0,1 1-1 0 0,-1-1 0 0 0,1 0 1 0 0,0 0-1 0 0,0 0 0 0 0,0 0 1 0 0,1-1-1 0 0,-1 0 0 0 0,1 0 1 0 0,0 0-1 0 0,4 2-7 0 0,62 20 153 0 0,-71-23-195 0 0,0-1 0 0 0,0 0 0 0 0,-1 1-1 0 0,1-1 1 0 0,0 1 0 0 0,-1-1 0 0 0,0 0 0 0 0,1 1-1 0 0,-1-1 1 0 0,0 0 0 0 0,1 0 0 0 0,-1 0 0 0 0,0 1-1 0 0,0-1 1 0 0,0 0 0 0 0,0 0 0 0 0,0 0-1 0 0,0 0 1 0 0,0-1 0 0 0,0 1 0 0 0,-1 0 0 0 0,1 0-1 0 0,0-1 1 0 0,0 1 0 0 0,-1 0 0 0 0,1-1 0 0 0,-1 0-1 0 0,1 1 1 0 0,-1-1 42 0 0,2 0-31 0 0,-25 9-2291 0 0,17-11-8040 0 0,8-1-264 0 0</inkml:trace>
  <inkml:trace contextRef="#ctx0" brushRef="#br0" timeOffset="20616.737">1117 2571 1720 0 0,'0'0'1518'0'0,"0"0"4"0"0,0 0 234 0 0,0 0 294 0 0,0 0 80 0 0,0 0-141 0 0,0 0-262 0 0,0 0-305 0 0,0 0-246 0 0,0 0-169 0 0,0 0-147 0 0,32 13-94 0 0,102 36-59 0 0,-131-47-669 0 0,-1-1-1 0 0,0 0 1 0 0,1 0 0 0 0,-1 0 0 0 0,1 0 0 0 0,-1 0 0 0 0,1-1 0 0 0,-1 1-1 0 0,1-1 1 0 0,-1 0 0 0 0,1 0 0 0 0,-1 1 0 0 0,1-2 0 0 0,0 1-1 0 0,-1 0 1 0 0,1 0 0 0 0,-1-1 0 0 0,1 0 0 0 0,-1 1 0 0 0,1-1 0 0 0,-1 0-1 0 0,1 0 1 0 0,-1 0 0 0 0,0-1 0 0 0,0 1 0 0 0,0 0 0 0 0,1-1-38 0 0,7-6 258 0 0,3 3-140 0 0,-1-1 0 0 0,0 0 0 0 0,0-1-1 0 0,-1-1 1 0 0,0 0 0 0 0,0 0 0 0 0,-1-1 0 0 0,0 0 0 0 0,-1-1 0 0 0,0 0 0 0 0,0 0 0 0 0,-1-1-1 0 0,0 0 1 0 0,-1-1 0 0 0,-1 0 0 0 0,1 0 0 0 0,-2 0 0 0 0,0-1 0 0 0,0 1 0 0 0,-1-1-1 0 0,-1-1 1 0 0,0 1 0 0 0,0-5-118 0 0,-3 14-3 0 0,0 1-1 0 0,1 0 1 0 0,-1-1-1 0 0,0 1 1 0 0,-1 0-1 0 0,1-1 1 0 0,-1 1-1 0 0,1 0 1 0 0,-1 0-1 0 0,0-1 1 0 0,0 1-1 0 0,0 0 1 0 0,-1 0-1 0 0,1 0 1 0 0,-1 0-1 0 0,0 0 1 0 0,0 1-1 0 0,1-1 1 0 0,-2 0-1 0 0,1 1 1 0 0,0-1-1 0 0,-1 1 1 0 0,1 0-1 0 0,-1 0 1 0 0,1 0-1 0 0,-1 0 1 0 0,0 1-1 0 0,0-1 1 0 0,0 1-1 0 0,0-1 1 0 0,0 1 0 0 0,0 0-1 0 0,-1 0 1 0 0,-2 0 3 0 0,-1 0-28 0 0,0 1 0 0 0,0 0 0 0 0,0 0 0 0 0,-1 1 1 0 0,1 0-1 0 0,0 0 0 0 0,0 0 0 0 0,0 1 0 0 0,0 0 1 0 0,0 1-1 0 0,1 0 0 0 0,-1 0 0 0 0,1 0 0 0 0,0 1 1 0 0,0-1-1 0 0,0 2 0 0 0,0-1 0 0 0,0 1 0 0 0,1-1 1 0 0,-4 5 27 0 0,-83 121-194 0 0,82-111 183 0 0,1 1 1 0 0,1 0-1 0 0,0 0 1 0 0,2 1-1 0 0,0-1 1 0 0,2 1-1 0 0,0 1 1 0 0,1-1-1 0 0,1 0 0 0 0,1 1 1 0 0,1-1-1 0 0,3 21 11 0 0,-2-36 11 0 0,0-1 0 0 0,0 1 0 0 0,1-1 0 0 0,0 1 0 0 0,0-1 0 0 0,1 1 0 0 0,-1-1 0 0 0,1 0 0 0 0,0 0 0 0 0,0 0 0 0 0,1-1-1 0 0,-1 1 1 0 0,1-1 0 0 0,0 0 0 0 0,1 0 0 0 0,-1 0 0 0 0,1 0 0 0 0,-1-1 0 0 0,1 0 0 0 0,0 0 0 0 0,0 0 0 0 0,0 0 0 0 0,1-1 0 0 0,-1 0 0 0 0,1 0-1 0 0,2 0-10 0 0,13 3 116 0 0,-1-1 1 0 0,1-1-1 0 0,0-1 0 0 0,0-1 0 0 0,-1 0 0 0 0,18-3-116 0 0,-2-4 165 0 0,-1-1 1 0 0,0-2 0 0 0,0-2 0 0 0,-1-1 0 0 0,-1-1 0 0 0,0-2 0 0 0,-1-1-1 0 0,28-20-165 0 0,-26 18 75 0 0,17-13-39 0 0,-1-2-1 0 0,-2-3 0 0 0,-2-1 1 0 0,-1-3-1 0 0,-2-1 1 0 0,-1-2-1 0 0,21-32-35 0 0,-46 56-28 0 0,-1-1-1 0 0,-2 0 1 0 0,0-2 0 0 0,-1 1-1 0 0,0-1 1 0 0,-2-1-1 0 0,-1 0 1 0 0,-1-1 0 0 0,-1 0-1 0 0,-1 0 1 0 0,-1-1-1 0 0,-1 1 1 0 0,-2-1 0 0 0,0-1-1 0 0,-2 1 1 0 0,0 0-1 0 0,-2-12 29 0 0,0 32-6 0 0,-1 0-1 0 0,1 0 1 0 0,-1-1-1 0 0,0 1 1 0 0,0 0-1 0 0,0 0 1 0 0,-1 0-1 0 0,1 1 1 0 0,-1-1-1 0 0,-1 1 0 0 0,1-1 1 0 0,-1 1-1 0 0,1 0 1 0 0,-1 0-1 0 0,0 1 1 0 0,0-1-1 0 0,-1 1 1 0 0,1 0-1 0 0,-1 0 1 0 0,0 0-1 0 0,0 1 0 0 0,0-1 1 0 0,0 1-1 0 0,0 1 1 0 0,0-1-1 0 0,0 1 1 0 0,-1-1-1 0 0,1 2 1 0 0,-1-1-1 0 0,1 0 1 0 0,-1 1-1 0 0,1 0 0 0 0,0 1 1 0 0,-1-1-1 0 0,1 1 1 0 0,-1 0-1 0 0,1 0 1 0 0,0 1-1 0 0,-1-1 1 0 0,1 1-1 0 0,0 0 0 0 0,0 1 1 0 0,1-1-1 0 0,-4 3 7 0 0,-4 4-2 0 0,0 2-1 0 0,1-1 0 0 0,0 2 0 0 0,0-1 0 0 0,1 1 1 0 0,1 1-1 0 0,0 0 0 0 0,1 0 0 0 0,0 1 0 0 0,1 0 0 0 0,1 0 1 0 0,0 0-1 0 0,1 1 0 0 0,-1 6 3 0 0,-3 13-2 0 0,1 1 0 0 0,2 1-1 0 0,2-1 1 0 0,1 1 0 0 0,1 24 2 0 0,1-43 2 0 0,0-1 1 0 0,2 1 0 0 0,0-1-1 0 0,0 0 1 0 0,2 1 0 0 0,0-1-1 0 0,1 0 1 0 0,0-1 0 0 0,2 1-1 0 0,-1-1 1 0 0,2 0 0 0 0,0 0-1 0 0,1 0 1 0 0,0-1 0 0 0,2-1-1 0 0,-1 1 1 0 0,1-2 0 0 0,1 1-1 0 0,0-1 1 0 0,1-1 0 0 0,1 0-1 0 0,-1-1 1 0 0,2 0 0 0 0,9 6-3 0 0,87-1-312 0 0,-76-39-1375 0 0,-23 8-1708 0 0,-4 6-2034 0 0,0 5-6022 0 0</inkml:trace>
  <inkml:trace contextRef="#ctx0" brushRef="#br0" timeOffset="21502.562">2792 2335 10674 0 0,'0'0'2354'0'0,"0"0"-425"0"0,0 0-42 0 0,0 0-10 0 0,0 0-175 0 0,0 0-400 0 0,0 0-504 0 0,0 0-321 0 0,0 0-189 0 0,0 0-116 0 0,0 0-34 0 0,0 0-24 0 0,0 0 0 0 0,-32 16-11 0 0,-99 52-24 0 0,52-8-2 0 0,70-52-88 0 0,1 0 0 0 0,1 1 0 0 0,-1 0 0 0 0,1 0 0 0 0,1 0 0 0 0,0 1 0 0 0,0 0 1 0 0,1 1-1 0 0,0-1 0 0 0,1 1 0 0 0,0 0 0 0 0,1 0 0 0 0,0 0 0 0 0,1 1 0 0 0,0-1 0 0 0,1 1 0 0 0,0-1 0 0 0,1 1 0 0 0,0 2 11 0 0,2-11-1 0 0,0 1 0 0 0,1-1 0 0 0,0 0 0 0 0,-1 1 0 0 0,1-1 1 0 0,0-1-1 0 0,0 1 0 0 0,1 0 0 0 0,-1-1 0 0 0,1 0 0 0 0,-1 1 0 0 0,1-2 0 0 0,0 1 0 0 0,-1 0 0 0 0,1-1 0 0 0,0 1 0 0 0,0-1 0 0 0,0 0 0 0 0,0 0 1 0 0,1-1-1 0 0,-1 1 0 0 0,0-1 0 0 0,0 0 0 0 0,0 0 0 0 0,0-1 0 0 0,0 1 0 0 0,1-1 0 0 0,-1 0 0 0 0,0 0 0 0 0,0 0 0 0 0,0 0 0 0 0,-1-1 0 0 0,4-1 1 0 0,12-5 37 0 0,0-1 0 0 0,-1-1 0 0 0,0-1-1 0 0,-1 0 1 0 0,0-2 0 0 0,-1 0 0 0 0,0 0-1 0 0,-1-2 1 0 0,-1 1 0 0 0,6-10-37 0 0,10-6 45 0 0,28-22-139 0 0,-49 89-91 0 0,-10-30 183 0 0,0 1 1 0 0,1 0-1 0 0,1 0 0 0 0,-1 0 1 0 0,1-1-1 0 0,1 1 1 0 0,-1 0-1 0 0,1-1 1 0 0,1 1-1 0 0,-1-1 0 0 0,1 0 1 0 0,0 0-1 0 0,1 0 1 0 0,0 0-1 0 0,0 0 1 0 0,0-1-1 0 0,1 0 0 0 0,0 0 1 0 0,0 0-1 0 0,1 0 1 0 0,-1-1-1 0 0,1 0 0 0 0,1 0 1 0 0,-1-1-1 0 0,1 1 1 0 0,-1-1-1 0 0,8 3 2 0 0,-5-4 12 0 0,1 0 0 0 0,-1-1 0 0 0,0 0 0 0 0,1 0 0 0 0,-1-1 0 0 0,1 0 0 0 0,0 0 0 0 0,-1-1 0 0 0,1-1 0 0 0,-1 0 0 0 0,1 0 0 0 0,-1-1 0 0 0,1 0 0 0 0,-1 0 0 0 0,0-1 0 0 0,0-1 0 0 0,0 1 0 0 0,0-1 0 0 0,0-1 0 0 0,-1 0 0 0 0,0 0 0 0 0,0 0 0 0 0,3-4-12 0 0,18-13 95 0 0,0-1 1 0 0,-2-1-1 0 0,-1-2 0 0 0,-1 0 1 0 0,-1-2-1 0 0,-2 0 0 0 0,0-2 1 0 0,-2-1-1 0 0,-2 0 0 0 0,0-1 1 0 0,-2-1-1 0 0,-2 0 0 0 0,-1-1 1 0 0,-1-1-1 0 0,0-11-95 0 0,2-10-36 0 0,-3-2 0 0 0,-2 1 0 0 0,-3-1 0 0 0,-2-33 36 0 0,-3 70-7 0 0,0 18 12 0 0,1-1 0 0 0,-1 0 0 0 0,0 0 0 0 0,-1 1 0 0 0,1-1 0 0 0,-1 0 1 0 0,1 0-1 0 0,-1 0 0 0 0,0 0 0 0 0,-1 0 0 0 0,1 0 0 0 0,-1 0 0 0 0,1 1 0 0 0,-1-1 1 0 0,0 0-1 0 0,-1 0 0 0 0,1 1 0 0 0,-1-1 0 0 0,1 1 0 0 0,-1-1 0 0 0,0 1 1 0 0,0 0-1 0 0,-1-1 0 0 0,1 1 0 0 0,-1 0 0 0 0,1 1 0 0 0,-1-1 0 0 0,0 0 0 0 0,0 1 1 0 0,0 0-1 0 0,-1-1 0 0 0,1 1 0 0 0,0 0 0 0 0,-1 1 0 0 0,1-1 0 0 0,-1 1 0 0 0,0-1-5 0 0,-1 4-5 0 0,0 0 0 0 0,0 1 0 0 0,0 0 0 0 0,0-1 0 0 0,0 1 0 0 0,1 1 0 0 0,-1-1 0 0 0,1 1-1 0 0,0 0 1 0 0,0-1 0 0 0,1 2 0 0 0,-1-1 0 0 0,1 0 0 0 0,0 1 0 0 0,0 0 0 0 0,0-1 0 0 0,1 1-1 0 0,-1 1 6 0 0,-6 16 43 0 0,2 1 0 0 0,0 1 0 0 0,1-1 0 0 0,1 1-1 0 0,2 0 1 0 0,0 0 0 0 0,2 0 0 0 0,0 0 0 0 0,2 0-1 0 0,2 16-42 0 0,-2 18 146 0 0,2 19 159 0 0,4-1 0 0 0,3 0 0 0 0,15 53-305 0 0,3 180 201 0 0,-22-278-237 0 0,-1-48-687 0 0,-2-123-4457 0 0,-7 94 728 0 0,-3 2-3387 0 0,4 24-1210 0 0</inkml:trace>
  <inkml:trace contextRef="#ctx0" brushRef="#br0" timeOffset="21803.64">3053 2320 3761 0 0,'0'0'2556'0'0,"0"0"-108"0"0,0 0-55 0 0,0 0-199 0 0,0 0-353 0 0,0 0-440 0 0,0 0-290 0 0,0 0-89 0 0,0 0 1 0 0,0 0-7 0 0,0 0-89 0 0,0 0-166 0 0,0 0-134 0 0,25-3-84 0 0,172-26 809 0 0,-82 15-632 0 0,1 5 0 0 0,50 5-720 0 0,-140 15-808 0 0,-22-3-1953 0 0,-3 3-3650 0 0,-1-7-4744 0 0</inkml:trace>
  <inkml:trace contextRef="#ctx0" brushRef="#br0" timeOffset="22086.914">3931 2350 6081 0 0,'0'0'2612'0'0,"0"0"-553"0"0,0 0-344 0 0,0 0-144 0 0,0 0-190 0 0,0 0-300 0 0,0 0-296 0 0,0 0-264 0 0,5 34-178 0 0,12 105-100 0 0,-14-11 132 0 0,-8-83-85 0 0,1-14-2329 0 0,3-11-4725 0 0,1-20-3474 0 0</inkml:trace>
  <inkml:trace contextRef="#ctx0" brushRef="#br0" timeOffset="22344.155">3929 1967 18660 0 0,'0'0'1736'0'0,"0"0"-639"0"0,0 0-281 0 0,0 0-112 0 0,0 0-144 0 0,0 0-272 0 0,0 0-192 0 0,0 0-200 0 0,0 0-56 0 0,0 0-8 0 0,0 0-96 0 0,0 0-144 0 0,0 0-336 0 0,0 0-673 0 0,59 62-2311 0 0,-55-47-9099 0 0</inkml:trace>
  <inkml:trace contextRef="#ctx0" brushRef="#br0" timeOffset="22648.638">4202 2792 0 0 0,'0'0'367'0'0,"0"0"1369"0"0,0 0 473 0 0,0 0 87 0 0,0 0 1 0 0,0 0-60 0 0,0 0-109 0 0,0 0-128 0 0,0 0-125 0 0,0 0-157 0 0,0 0-322 0 0,0 0-341 0 0,0 0-311 0 0,6-10-252 0 0,36-60 415 0 0,-31 42-428 0 0,4-16-235 0 0,1 0 0 0 0,3 1 1 0 0,2 1-1 0 0,1 0 0 0 0,2 2 0 0 0,2 1 0 0 0,21-23-244 0 0,-45 59-3 0 0,1 0 0 0 0,-1 0 0 0 0,1 1 0 0 0,0-1-1 0 0,0 1 1 0 0,0 0 0 0 0,0 0 0 0 0,0 0-1 0 0,0 0 1 0 0,1 1 0 0 0,-1-1 0 0 0,1 1-1 0 0,-1 0 1 0 0,1 0 0 0 0,0 0 0 0 0,-1 0-1 0 0,1 1 1 0 0,0-1 0 0 0,-1 1 0 0 0,1 0-1 0 0,2 0 4 0 0,-2 3-3 0 0,-1 0-1 0 0,0 0 0 0 0,0 0 0 0 0,0 0 1 0 0,0 0-1 0 0,-1 1 0 0 0,1-1 0 0 0,-1 1 1 0 0,0 0-1 0 0,0 0 0 0 0,0 0 0 0 0,-1 0 1 0 0,1 0-1 0 0,-1 0 0 0 0,0 0 0 0 0,0 1 0 0 0,0 3 4 0 0,52 267 215 0 0,-53-272-213 0 0,1-1 0 0 0,0 1-1 0 0,0-1 1 0 0,0 1 0 0 0,0-1 0 0 0,0 0-1 0 0,0 1 1 0 0,1-1 0 0 0,-1 0-1 0 0,1 0 1 0 0,-1 0 0 0 0,1 0 0 0 0,0 0-1 0 0,0 0 1 0 0,0-1 0 0 0,0 1 0 0 0,0-1-1 0 0,0 1 1 0 0,1-1 0 0 0,-1 0-1 0 0,0 0 1 0 0,1 0 0 0 0,-1 0 0 0 0,1 0-1 0 0,-1 0 1 0 0,1-1 0 0 0,-1 1 0 0 0,1-1-1 0 0,0 0 1 0 0,-1 0 0 0 0,1 0-1 0 0,-1 0 1 0 0,1 0 0 0 0,0 0 0 0 0,-1-1-1 0 0,1 1 1 0 0,-1-1 0 0 0,1 0 0 0 0,-1 0-1 0 0,1 0 1 0 0,-1 0 0 0 0,0 0-1 0 0,1 0 1 0 0,0-2-2 0 0,45-58-1209 0 0,-40 46-1062 0 0,-4 8-1066 0 0,0-1-3911 0 0,-4 4-4491 0 0</inkml:trace>
  <inkml:trace contextRef="#ctx0" brushRef="#br0" timeOffset="23427.554">4677 2608 0 0 0,'0'0'1564'0'0,"0"0"-85"0"0,0 0-184 0 0,0 0-122 0 0,0 0 11 0 0,0 0 73 0 0,0 0 78 0 0,3 1 40 0 0,-2-1-1059 0 0,0 1-1 0 0,1-1 0 0 0,-1 0 1 0 0,0 0-1 0 0,1 0 0 0 0,-1 0 1 0 0,0 1-1 0 0,1-2 0 0 0,-1 1 0 0 0,0 0 1 0 0,1 0-1 0 0,-1 0 0 0 0,0-1 1 0 0,1 1-1 0 0,-1 0 0 0 0,0-1 1 0 0,0 1-1 0 0,1-1 0 0 0,-1 0 1 0 0,0 1-1 0 0,0-1 0 0 0,0 0 1 0 0,0 0-1 0 0,0 0 0 0 0,0 0 1 0 0,0 0-1 0 0,0 0 0 0 0,0 0 1 0 0,-1 0-1 0 0,1 0 0 0 0,0-1-315 0 0,6-11-47 0 0,78-156 2938 0 0,-26 29-2879 0 0,-58 139-77 0 0,-1 0 0 0 0,0 0 0 0 0,1-1 0 0 0,-1 1 0 0 0,0 0 0 0 0,1-1 0 0 0,-1 1 0 0 0,0 0 0 0 0,0-1 0 0 0,0 1 0 0 0,0-1 0 0 0,0 1-1 0 0,-1 0 1 0 0,1-1 0 0 0,0 1 0 0 0,-1 0 0 0 0,1-1 0 0 0,-1 1 0 0 0,1 0 0 0 0,-1 0 0 0 0,0-1 0 0 0,1 1 0 0 0,-1 0 0 0 0,0 0 0 0 0,0 0 0 0 0,0 0 0 0 0,0 0 0 0 0,0 0 0 0 0,0 0 0 0 0,0 0 0 0 0,0 0 0 0 0,0 1 0 0 0,0-1 0 0 0,0 0 0 0 0,-1 1 0 0 0,1-1 0 0 0,0 1 0 0 0,0-1 0 0 0,-1 1-1 0 0,1 0 1 0 0,-1-1 65 0 0,-40 9-8639 0 0,36-5 3209 0 0,3 1-1127 0 0</inkml:trace>
  <inkml:trace contextRef="#ctx0" brushRef="#br0" timeOffset="24205.455">5292 2298 9234 0 0,'0'0'2855'0'0,"0"0"-741"0"0,0 0-308 0 0,0 0-70 0 0,0 0-144 0 0,0 0-199 0 0,0 0-232 0 0,0 0-292 0 0,0 0-189 0 0,0 0-99 0 0,0 0-78 0 0,0 0-32 0 0,0 0-58 0 0,-7-4-74 0 0,-23-13-70 0 0,27 16-245 0 0,1 0 0 0 0,-1 0-1 0 0,0 0 1 0 0,0 0 0 0 0,0 1 0 0 0,1-1-1 0 0,-1 1 1 0 0,0 0 0 0 0,0 0-1 0 0,0 0 1 0 0,0 0 0 0 0,0 0 0 0 0,0 1-1 0 0,0-1 1 0 0,0 1 0 0 0,1 0 0 0 0,-1 0-1 0 0,0 0 1 0 0,-1 0-24 0 0,-19 9 0 0 0,0 1 0 0 0,0 1-1 0 0,1 1 1 0 0,1 0 0 0 0,0 2 0 0 0,1 0 0 0 0,0 2-1 0 0,-6 7 1 0 0,18-16-48 0 0,1 0-1 0 0,-1 1 1 0 0,1-1-1 0 0,1 2 0 0 0,-1-1 1 0 0,2 1-1 0 0,-1 0 1 0 0,1 0-1 0 0,1 0 0 0 0,0 1 1 0 0,0-1-1 0 0,1 1 1 0 0,1 0-1 0 0,-1 0 0 0 0,2 1 1 0 0,0-1-1 0 0,0 0 1 0 0,1 0-1 0 0,0 1 0 0 0,1 1 49 0 0,0-10-6 0 0,-1-1-1 0 0,1 1 1 0 0,0 0-1 0 0,0-1 1 0 0,0 1-1 0 0,0-1 1 0 0,1 1-1 0 0,-1-1 1 0 0,1 0 0 0 0,-1 1-1 0 0,1-1 1 0 0,0 0-1 0 0,0 0 1 0 0,0 0-1 0 0,0 0 1 0 0,0-1-1 0 0,1 1 1 0 0,-1-1-1 0 0,0 1 1 0 0,1-1-1 0 0,-1 0 1 0 0,1 1-1 0 0,-1-1 1 0 0,1-1-1 0 0,0 1 1 0 0,-1 0-1 0 0,1-1 1 0 0,0 1-1 0 0,0-1 1 0 0,-1 0-1 0 0,1 0 1 0 0,0 0-1 0 0,0 0 1 0 0,0 0-1 0 0,0-1 7 0 0,100-26 334 0 0,-69 6-84 0 0,-1-1 0 0 0,-2-2 0 0 0,0-2 0 0 0,-2-1 0 0 0,0-1-1 0 0,-2-1 1 0 0,-2-1 0 0 0,15-23-250 0 0,-3 5 466 0 0,-37 48-421 0 0,0 0-9 0 0,0 0-24 0 0,1 75-54 0 0,-11 166-119 0 0,-17-64-63 0 0,-36 166-321 0 0,62-337 541 0 0,0 0 0 0 0,0 0 0 0 0,-1 0 1 0 0,1 0-1 0 0,-2 0 0 0 0,1 0 0 0 0,-1 0 0 0 0,0 0 0 0 0,0-1 1 0 0,0 0-1 0 0,-1 1 0 0 0,1-1 0 0 0,-2 0 0 0 0,1-1 1 0 0,0 1-1 0 0,-1-1 0 0 0,0 0 0 0 0,0 0 0 0 0,0 0 0 0 0,0-1 1 0 0,-1 0-1 0 0,1 0 0 0 0,-1 0 0 0 0,0-1 0 0 0,0 0 1 0 0,0 0-1 0 0,0 0 0 0 0,0-1 0 0 0,-6 1 4 0 0,-1-1-49 0 0,11-1 36 0 0,-1 1 0 0 0,1 0 0 0 0,0-1 0 0 0,0 1 0 0 0,-1-1 0 0 0,1 0 0 0 0,0 0 0 0 0,-1 0 0 0 0,1 0 0 0 0,-1 0 0 0 0,1 0 0 0 0,0-1 0 0 0,0 1 0 0 0,-1-1 0 0 0,1 0 0 0 0,0 0 0 0 0,0 1 0 0 0,-1-1 0 0 0,1-1 0 0 0,0 1 0 0 0,0 0 0 0 0,0 0 0 0 0,1-1 0 0 0,-1 1 0 0 0,0-1 0 0 0,0 0 0 0 0,1 1 0 0 0,-1-1 0 0 0,1 0 0 0 0,-1 0 0 0 0,1 0 0 0 0,0 0 0 0 0,0 0 1 0 0,0 0-1 0 0,0 0 0 0 0,0-1 0 0 0,1 1 0 0 0,-1 0 0 0 0,0-1 0 0 0,1 1 0 0 0,0-1 13 0 0,0-6-2 0 0,0 0 1 0 0,0 0 0 0 0,2 1 0 0 0,-1-1 0 0 0,1 0 0 0 0,0 0-1 0 0,0 1 1 0 0,1 0 0 0 0,1-1 0 0 0,-1 1 0 0 0,1 0 0 0 0,1 0-1 0 0,-1 1 1 0 0,1 0 0 0 0,1-1 0 0 0,5-5 1 0 0,9-12 56 0 0,1 1 0 0 0,1 0 0 0 0,1 2 0 0 0,1 1 0 0 0,0 0-1 0 0,2 2 1 0 0,1 1 0 0 0,0 1 0 0 0,1 2 0 0 0,0 0 0 0 0,2 2 0 0 0,-1 1 0 0 0,7 0-56 0 0,96-14-99 0 0,-124 41-1476 0 0,-8-6-2599 0 0,0-7 1456 0 0,0 2-9133 0 0</inkml:trace>
  <inkml:trace contextRef="#ctx0" brushRef="#br0" timeOffset="27455.394">6472 2158 3745 0 0,'0'0'1884'0'0,"0"0"-327"0"0,0 0-171 0 0,0 0 13 0 0,0 0 83 0 0,0 0-114 0 0,0 0-277 0 0,0 0-269 0 0,0 0-246 0 0,0 0-136 0 0,0 0-43 0 0,-9 13 1 0 0,-45 96 761 0 0,45-68-858 0 0,2-1 0 0 0,2 1 0 0 0,1 0-1 0 0,2 0 1 0 0,2 0 0 0 0,2 4-301 0 0,-1 22 175 0 0,8 18-68 0 0,-9-83-84 0 0,1 0-1 0 0,-1 0 0 0 0,1 0 1 0 0,-1 0-1 0 0,1 0 1 0 0,0 0-1 0 0,0 0 0 0 0,0 0 1 0 0,0 0-1 0 0,1 0 0 0 0,-1 0 1 0 0,0 0-1 0 0,1-1 0 0 0,-1 1 1 0 0,1 0-1 0 0,0-1 1 0 0,-1 1-1 0 0,1-1 0 0 0,0 0 1 0 0,0 0-1 0 0,0 0 0 0 0,0 0 1 0 0,0 0-1 0 0,0 0 0 0 0,0 0 1 0 0,0-1-1 0 0,1 1 1 0 0,-1-1-1 0 0,0 1 0 0 0,0-1 1 0 0,0 0-1 0 0,1 0 0 0 0,-1 0 1 0 0,0 0-1 0 0,0 0 0 0 0,1-1-22 0 0,1-1 92 0 0,1 0 0 0 0,-1 0 0 0 0,0-1-1 0 0,0 0 1 0 0,0 1 0 0 0,0-2 0 0 0,0 1-1 0 0,-1 0 1 0 0,1-1 0 0 0,-1 1 0 0 0,0-1-1 0 0,0 0 1 0 0,0 0 0 0 0,-1 0 0 0 0,2-3-92 0 0,4-6 145 0 0,25-36 151 0 0,-3-2-1 0 0,-2-1 1 0 0,18-49-296 0 0,35-151 388 0 0,-81 252-389 0 0,1 0 1 0 0,-1 1-1 0 0,0-1 1 0 0,0 0-1 0 0,0 0 1 0 0,1 0-1 0 0,-1 1 1 0 0,0-1-1 0 0,0 0 1 0 0,1 0-1 0 0,-1 0 1 0 0,0 1-1 0 0,1-1 1 0 0,-1 0-1 0 0,0 0 1 0 0,0 0-1 0 0,1 0 1 0 0,-1 0-1 0 0,0 0 0 0 0,1 0 1 0 0,-1 0-1 0 0,0 0 1 0 0,1 0-1 0 0,-1 0 1 0 0,0 0-1 0 0,1 0 1 0 0,-1 0-1 0 0,0 0 1 0 0,1 0-1 0 0,-1 0 1 0 0,0 0-1 0 0,0 0 1 0 0,1 0 0 0 0,2 14 54 0 0,25 185 281 0 0,-19-104-268 0 0,-4 0 1 0 0,-7 65-68 0 0,-2-109-13 0 0,-4 0 0 0 0,-1 0 0 0 0,-2-1 0 0 0,-3-1 0 0 0,-2 0 0 0 0,-20 43 13 0 0,24-64-40 0 0,-1 0 0 0 0,-1-1 0 0 0,-1-1 0 0 0,-1 0 0 0 0,-2-2 0 0 0,0 0 0 0 0,-2 0 0 0 0,0-2 0 0 0,-2-1 0 0 0,-13 11 40 0 0,-26-12-258 0 0,59-21 244 0 0,0-1-1 0 0,0 0 1 0 0,1 0 0 0 0,-1 0 0 0 0,1 0 0 0 0,-1 0 0 0 0,1 0 0 0 0,0 0 0 0 0,0 0 0 0 0,0-1 0 0 0,0 1 0 0 0,0 0 0 0 0,1-1 0 0 0,-1 1 0 0 0,0 0 0 0 0,1-1-1 0 0,0 1 1 0 0,0-1 0 0 0,0 1 0 0 0,0-1 0 0 0,0 1 0 0 0,0-1 0 0 0,1 1 0 0 0,-1-1 0 0 0,1 0 14 0 0,-1-2-12 0 0,3-22 15 0 0,2 1 1 0 0,0 0 0 0 0,2 0 0 0 0,1 1 0 0 0,1 0-1 0 0,1 0 1 0 0,1 1 0 0 0,1 0 0 0 0,6-7-4 0 0,1-6-38 0 0,73-130-696 0 0,-60 111-2229 0 0,-1-1-4241 0 0,-21 35-3947 0 0</inkml:trace>
  <inkml:trace contextRef="#ctx0" brushRef="#br0" timeOffset="28078.143">7199 2434 5121 0 0,'0'0'1371'0'0,"0"0"-220"0"0,0 0 224 0 0,0 0 340 0 0,0 0 107 0 0,0 0-310 0 0,0 0-436 0 0,0 0-321 0 0,0 0-203 0 0,0 0-112 0 0,0 0-66 0 0,-20 34-62 0 0,-65 103-30 0 0,-18 1 763 0 0,6-30-467 0 0,80-80-650 0 0,17-27 26 0 0,0-1-5 0 0,17-23 503 0 0,145-164 1217 0 0,80-74-1305 0 0,-242 261-367 0 0,0 1 1 0 0,0-1-1 0 0,0 0 1 0 0,0 1-1 0 0,0-1 1 0 0,0 1-1 0 0,0-1 1 0 0,0 1-1 0 0,0-1 1 0 0,0 1-1 0 0,0-1 1 0 0,1 0-1 0 0,-1 1 1 0 0,0-1-1 0 0,0 1 1 0 0,0-1-1 0 0,1 0 1 0 0,-1 1-1 0 0,0-1 1 0 0,0 0-1 0 0,1 1 0 0 0,-1-1 1 0 0,0 0-1 0 0,1 1 1 0 0,-1-1-1 0 0,1 0 1 0 0,-1 0-1 0 0,0 1 1 0 0,1-1-1 0 0,-1 0 1 0 0,1 0-1 0 0,-1 0 1 0 0,0 0-1 0 0,1 0 1 0 0,-1 1-1 0 0,1-1 1 0 0,-1 0-1 0 0,1 0 1 0 0,-1 0-1 0 0,0 0 1 0 0,1 0-1 0 0,-1 0 1 0 0,1 0-1 0 0,-1-1 1 0 0,1 1-1 0 0,-1 0 1 0 0,1 0-1 0 0,-1 0 1 0 0,0 0-1 0 0,1 0 1 0 0,-1-1-1 0 0,0 1 1 0 0,1 0 2 0 0,-2 15 98 0 0,-12 222 253 0 0,22-131-297 0 0,8-14 1 0 0,-17-91-33 0 0,0-1 0 0 0,0 1 0 0 0,0 0 0 0 0,0-1 0 0 0,0 1 0 0 0,-1-1 0 0 0,1 1 0 0 0,0 0 0 0 0,0-1 0 0 0,0 1 0 0 0,-1-1 0 0 0,1 1 0 0 0,0 0 0 0 0,0-1 0 0 0,-1 1 0 0 0,1-1 0 0 0,-1 1 0 0 0,1-1 0 0 0,0 1 0 0 0,-1-1 0 0 0,1 1 0 0 0,-1-1 0 0 0,1 0 0 0 0,-1 1 0 0 0,1-1 0 0 0,-1 0 0 0 0,1 1 0 0 0,-1-1 0 0 0,0 0 0 0 0,1 0 0 0 0,-1 1 0 0 0,1-1 0 0 0,-1 0 0 0 0,0 0 0 0 0,1 0 0 0 0,-1 0 0 0 0,0 0 0 0 0,1 0 0 0 0,-1 0 0 0 0,0 0-1 0 0,1 0 1 0 0,-1 0 0 0 0,1 0 0 0 0,-1 0 0 0 0,0 0 0 0 0,1-1 0 0 0,-1 1 0 0 0,1 0 0 0 0,-1 0 0 0 0,0-1 0 0 0,1 1 0 0 0,-1-1 0 0 0,1 1 0 0 0,-1 0 0 0 0,1-1 0 0 0,-1 1 0 0 0,1-1 0 0 0,0 1 0 0 0,-1-1 0 0 0,1 1 0 0 0,-1-1 0 0 0,1 1 0 0 0,0-1 0 0 0,0 1 0 0 0,-1-1 0 0 0,1 0 0 0 0,0 1 0 0 0,0-1 0 0 0,0 1 0 0 0,-1-1-22 0 0,-78-52 189 0 0,68 46-172 0 0,-128-106-32 0 0,122 94-684 0 0,-18-23 695 0 0,28 27-3871 0 0,5-1-3909 0 0,2 12-3550 0 0</inkml:trace>
  <inkml:trace contextRef="#ctx0" brushRef="#br0" timeOffset="30680.096">7779 2692 4953 0 0,'0'0'2054'0'0,"0"0"-594"0"0,0 0-401 0 0,0 0 13 0 0,0 0 174 0 0,0 0 95 0 0,0 0-55 0 0,0 0-202 0 0,0 0-247 0 0,0 0-159 0 0,0 0-154 0 0,0 0-105 0 0,0 0-56 0 0,-1 19-54 0 0,-7 92 269 0 0,5-95-554 0 0,-2-1 0 0 0,1 1 0 0 0,-2-1-1 0 0,0 0 1 0 0,-1-1 0 0 0,-1 0 0 0 0,0 0 0 0 0,0 0 0 0 0,-2-1 0 0 0,1 0 0 0 0,-2-1 0 0 0,0 0 0 0 0,0-1 0 0 0,-1 0 0 0 0,-2 0-24 0 0,-42 37-2920 0 0,53-52-4315 0 0,12-17 375 0 0,-5 13 4253 0 0</inkml:trace>
  <inkml:trace contextRef="#ctx0" brushRef="#br0" timeOffset="31508.116">8186 2236 864 0 0,'0'0'1340'0'0,"0"0"-379"0"0,0 0-80 0 0,0 0 295 0 0,0 0 355 0 0,0 0 264 0 0,0 0 53 0 0,0 0-189 0 0,0 0-255 0 0,0 0-240 0 0,0 0-206 0 0,0 0-141 0 0,-8 14-90 0 0,-53 115 1387 0 0,-10 108-935 0 0,70-235-1181 0 0,0 0 0 0 0,-1 1 0 0 0,1-1 0 0 0,1 1 0 0 0,-1 0 0 0 0,0-1 0 0 0,0 1 0 0 0,1 0 0 0 0,0-1 0 0 0,-1 1 0 0 0,1 0 0 0 0,0 0 0 0 0,0-1 0 0 0,1 1 0 0 0,-1 0 0 0 0,0-1 0 0 0,1 1 0 0 0,0 0 0 0 0,0-1 0 0 0,-1 1 0 0 0,2-1 0 0 0,-1 1 0 0 0,0-1 0 0 0,0 1 0 0 0,1-1 0 0 0,-1 0 0 0 0,1 1 0 0 0,0-1 0 0 0,0 0 0 0 0,0 0 0 0 0,0-1 0 0 0,0 1 0 0 0,0 0 0 0 0,0-1 0 0 0,1 1 0 0 0,-1-1 0 0 0,0 1 0 0 0,1-1 0 0 0,0 0 2 0 0,10-4 82 0 0,1 0 0 0 0,-1-1 0 0 0,0-1-1 0 0,-1 0 1 0 0,1-1 0 0 0,-1 0-1 0 0,0-1 1 0 0,-1 0 0 0 0,1-1 0 0 0,-1 0-1 0 0,-1 0 1 0 0,0-2 0 0 0,0 1 0 0 0,-1-1-1 0 0,0-1 1 0 0,6-8-82 0 0,-8 12 46 0 0,28-37 104 0 0,-2-1-1 0 0,-2-1 1 0 0,-1-2 0 0 0,-3-1 0 0 0,-2-1-1 0 0,-3-1 1 0 0,6-21-150 0 0,-28 73 2 0 0,0-1 0 0 0,0 0 1 0 0,1 0-1 0 0,-1 1 0 0 0,0-1 0 0 0,0 0 0 0 0,0 0 0 0 0,0 1 1 0 0,0-1-1 0 0,1 0 0 0 0,-1 0 0 0 0,0 0 0 0 0,0 1 0 0 0,1-1 0 0 0,-1 0 1 0 0,0 0-1 0 0,0 0 0 0 0,0 0 0 0 0,1 1 0 0 0,-1-1 0 0 0,0 0 0 0 0,1 0 1 0 0,-1 0-1 0 0,0 0 0 0 0,0 0 0 0 0,1 0 0 0 0,-1 0 0 0 0,0 0 0 0 0,1 0 1 0 0,-1 0-1 0 0,0 0 0 0 0,0 0 0 0 0,1 0 0 0 0,-1 0 0 0 0,0 0 0 0 0,1 0 1 0 0,-1 0-1 0 0,0 0 0 0 0,0-1-2 0 0,0 39 35 0 0,0-36-18 0 0,-49 277 189 0 0,-62 341-1080 0 0,104-577 722 0 0,-47 193-1240 0 0,53-233 1390 0 0,0 1 0 0 0,-1-1 0 0 0,1 0 1 0 0,-1 0-1 0 0,0 0 0 0 0,1 0 0 0 0,-1 0 0 0 0,-1 0 1 0 0,1-1-1 0 0,0 1 0 0 0,-1-1 0 0 0,1 1 0 0 0,-1-1 1 0 0,1 0-1 0 0,-1 0 0 0 0,0 0 0 0 0,0 0 1 0 0,0-1-1 0 0,0 1 0 0 0,-1-1 0 0 0,1 0 0 0 0,0 0 1 0 0,-1 0-1 0 0,1 0 0 0 0,0 0 0 0 0,-1-1 0 0 0,1 0 1 0 0,-1 1-1 0 0,1-1 0 0 0,-1-1 0 0 0,1 1 1 0 0,-1 0-1 0 0,1-1 0 0 0,0 0 0 0 0,-1 0 0 0 0,1 0 1 0 0,0 0-1 0 0,-1 0 0 0 0,1-1 0 0 0,0 1 0 0 0,0-1 1 0 0,0 0-1 0 0,0 0 0 0 0,-1-1 2 0 0,-1-5 21 0 0,1 0 0 0 0,1 1-1 0 0,-1-2 1 0 0,1 1 0 0 0,1 0 0 0 0,0-1-1 0 0,0 1 1 0 0,0-1 0 0 0,1 1 0 0 0,0-1-1 0 0,1 0 1 0 0,0 0 0 0 0,0 1 0 0 0,1-1-1 0 0,0 0 1 0 0,1 1 0 0 0,0-1 0 0 0,0 1-1 0 0,0-1 1 0 0,1 1 0 0 0,4-6-21 0 0,7-15 28 0 0,1 1 1 0 0,1 0-1 0 0,1 1 0 0 0,2 1 1 0 0,9-9-29 0 0,256-254-2117 0 0,-261 261-72 0 0,-9 8-5716 0 0,-10 16-1049 0 0</inkml:trace>
  <inkml:trace contextRef="#ctx0" brushRef="#br0" timeOffset="31772.118">8824 2493 5017 0 0,'0'0'3808'0'0,"0"0"-1685"0"0,0 0-807 0 0,0 0 62 0 0,0 0 275 0 0,0 0 138 0 0,0 0-157 0 0,0 0-360 0 0,0 0-336 0 0,0 0-204 0 0,0 0-122 0 0,0 0-92 0 0,0 0-88 0 0,1 26-82 0 0,0 77-65 0 0,-20 59 478 0 0,0-52-2481 0 0,19-109 1071 0 0,0-1-183 0 0,0 0-263 0 0,0 0-348 0 0,0-18-11590 0 0,0 14 7163 0 0</inkml:trace>
  <inkml:trace contextRef="#ctx0" brushRef="#br0" timeOffset="32243.789">8835 2534 8 0 0,'0'0'2778'0'0,"0"0"-343"0"0,0 0-201 0 0,0 0-88 0 0,0 0-107 0 0,0 0-169 0 0,0 0-265 0 0,0 0-318 0 0,0 0-295 0 0,0 0-243 0 0,0 0-169 0 0,0 0-67 0 0,1-11-10 0 0,1-31-8 0 0,-2 41-467 0 0,1 0 0 0 0,-1 0 1 0 0,0 1-1 0 0,1-1 1 0 0,-1 0-1 0 0,0 0 1 0 0,1 0-1 0 0,-1 0 0 0 0,1 1 1 0 0,-1-1-1 0 0,1 0 1 0 0,0 1-1 0 0,-1-1 0 0 0,1 0 1 0 0,0 1-1 0 0,0-1 1 0 0,-1 1-1 0 0,1-1 0 0 0,0 1 1 0 0,0-1-1 0 0,0 1 1 0 0,-1-1-1 0 0,1 1 0 0 0,0 0 1 0 0,0 0-1 0 0,0-1 1 0 0,0 1-1 0 0,0 0 1 0 0,0 0-1 0 0,0 0 0 0 0,0 0 1 0 0,0 0-1 0 0,-1 0 1 0 0,1 0-1 0 0,1 1-28 0 0,4-2 193 0 0,0-1-49 0 0,4-1 32 0 0,0-1-1 0 0,1 1 1 0 0,-1 1 0 0 0,0 0 0 0 0,1 0 0 0 0,-1 1-1 0 0,1 1 1 0 0,0 0 0 0 0,-1 0 0 0 0,1 1 0 0 0,0 0-1 0 0,2 1-175 0 0,-10 1 15 0 0,-1 0-1 0 0,1 0 1 0 0,-1 1-1 0 0,0-1 1 0 0,0 0-1 0 0,0 1 1 0 0,-1-1-1 0 0,1 1 1 0 0,-1 0-1 0 0,0-1 1 0 0,0 1-1 0 0,0 0 1 0 0,0 0-1 0 0,-1 0 1 0 0,0 0-1 0 0,0 0 1 0 0,0-1-1 0 0,0 1 1 0 0,0 0-1 0 0,-1 0 1 0 0,1 0-1 0 0,-1 0 1 0 0,0 0-1 0 0,-1-1 1 0 0,1 1-1 0 0,0 0 1 0 0,-1-1-1 0 0,0 1 1 0 0,0-1-1 0 0,0 0 1 0 0,-2 3-15 0 0,-90 152 136 0 0,93-155-138 0 0,0-1 0 0 0,1 1 0 0 0,-1-1 0 0 0,0 1 0 0 0,1-1 0 0 0,0 1 0 0 0,-1 0 0 0 0,1-1 0 0 0,0 1 0 0 0,0 0 0 0 0,1-1-1 0 0,-1 1 1 0 0,0-1 0 0 0,1 1 0 0 0,0 0 0 0 0,0-1 0 0 0,-1 0 0 0 0,1 1 0 0 0,1-1 0 0 0,-1 1 0 0 0,0-1 0 0 0,1 0 0 0 0,-1 0 0 0 0,1 0 0 0 0,-1 0 0 0 0,1 0 0 0 0,0 0 0 0 0,0 0 0 0 0,0 0 0 0 0,0-1 0 0 0,0 1 0 0 0,0-1 0 0 0,1 0 0 0 0,-1 1 0 0 0,0-1 0 0 0,1 0 0 0 0,-1 0 0 0 0,1-1 0 0 0,-1 1 0 0 0,1 0 0 0 0,0-1 0 0 0,1 0 2 0 0,31 20-5 0 0,-25-12 16 0 0,-6-6 23 0 0,0 0 1 0 0,0 1-1 0 0,-1-1 1 0 0,0 1 0 0 0,1 0-1 0 0,-1 0 1 0 0,0 0-1 0 0,0 0 1 0 0,0 0-1 0 0,-1 1 1 0 0,1-1 0 0 0,-1 1-1 0 0,0-1 1 0 0,0 1-1 0 0,0 0 1 0 0,-1 0 0 0 0,1 0-1 0 0,-1 0 1 0 0,0 1-1 0 0,0-1 1 0 0,0 0-1 0 0,-1 0 1 0 0,1 1-35 0 0,-4 2 64 0 0,0-1 0 0 0,0-1 0 0 0,0 1 1 0 0,-1 0-1 0 0,1-1 0 0 0,-1 0 0 0 0,-1 0 0 0 0,1 0 0 0 0,-1 0 0 0 0,0-1 0 0 0,0 0 1 0 0,0 0-1 0 0,0 0 0 0 0,-1 0 0 0 0,0-1 0 0 0,0 0 0 0 0,0 0 0 0 0,0-1 0 0 0,0 1 1 0 0,0-1-1 0 0,0-1 0 0 0,-1 1 0 0 0,-5 0-64 0 0,-123 16 100 0 0,77-17-4556 0 0,49-1 3187 0 0,9-1-3914 0 0,0-2 630 0 0,0 3 3609 0 0,0-4-9202 0 0</inkml:trace>
  <inkml:trace contextRef="#ctx0" brushRef="#br0" timeOffset="35867.112">10032 2280 0 0 0,'0'0'988'0'0,"0"0"710"0"0,0 0 397 0 0,0 0 89 0 0,0 0-232 0 0,0 0-423 0 0,0 0-386 0 0,0 0-228 0 0,0 0-87 0 0,3-3-37 0 0,8-6-17 0 0,-8 6-53 0 0,-3 3-56 0 0,0 0-46 0 0,0 0-40 0 0,0 0-55 0 0,0 0-48 0 0,0 0-64 0 0,0 0-74 0 0,0 0-43 0 0,-23 0 818 0 0,-97 29-572 0 0,74-13-431 0 0,-60 39 123 0 0,104-53-237 0 0,0 1 0 0 0,0 0 0 0 0,0 0 0 0 0,1 0 0 0 0,-1 0 0 0 0,1 0 0 0 0,0 1 0 0 0,-1-1-1 0 0,2 0 1 0 0,-1 1 0 0 0,0-1 0 0 0,1 1 0 0 0,-1-1 0 0 0,1 1 0 0 0,0-1 0 0 0,0 1 0 0 0,0-1 0 0 0,1 1 0 0 0,-1 0 4 0 0,0 6-11 0 0,1-7 13 0 0,0-1 0 0 0,0 1 0 0 0,1-1-1 0 0,-1 0 1 0 0,0 1 0 0 0,1-1 0 0 0,-1 0-1 0 0,1 0 1 0 0,0 0 0 0 0,0 0 0 0 0,0 0-1 0 0,0 0 1 0 0,0-1 0 0 0,0 1 0 0 0,0 0-1 0 0,0-1 1 0 0,1 0 0 0 0,-1 0 0 0 0,0 0-1 0 0,1 0 1 0 0,-1 0 0 0 0,2 0-2 0 0,144 7 664 0 0,-17-16-276 0 0,-84 8-320 0 0,-55 19 278 0 0,-307 172-41 0 0,193-107-304 0 0,121-82 0 0 0,-1 0 0 0 0,1 0 0 0 0,0 0 0 0 0,0 0 0 0 0,0 0 0 0 0,0 0 0 0 0,1 0 0 0 0,-1 0 0 0 0,0 0 0 0 0,1 1 0 0 0,-1-1-1 0 0,1 0 1 0 0,0 0 0 0 0,0 1 0 0 0,0-1 0 0 0,0 0 0 0 0,0 0 0 0 0,1 1 0 0 0,-1-1 0 0 0,1 0 0 0 0,-1 0 0 0 0,1 0 0 0 0,0 0 0 0 0,0 1-1 0 0,0-1 1 0 0,0 0 0 0 0,0 0 0 0 0,0-1 0 0 0,0 1 0 0 0,1 0 0 0 0,-1 0 0 0 0,1-1 0 0 0,1 2-1 0 0,62 45 148 0 0,-53-44-77 0 0,1 0 1 0 0,-1 0-1 0 0,1-1 0 0 0,-1 0 1 0 0,1-2-1 0 0,0 1 0 0 0,0-1 1 0 0,0-1-1 0 0,0-1 1 0 0,0 0-1 0 0,0 0 0 0 0,12-4-71 0 0,-21 5-35 0 0,-1-2 0 0 0,1 1 1 0 0,0 0-1 0 0,-1-1 0 0 0,1 1 0 0 0,-1-1 0 0 0,0 0 0 0 0,0 0 1 0 0,1-1-1 0 0,-1 1 0 0 0,-1 0 0 0 0,1-1 0 0 0,0 0 0 0 0,-1 0 0 0 0,1 0 1 0 0,-1 0-1 0 0,0 0 0 0 0,0 0 0 0 0,0-1 0 0 0,0 1 0 0 0,-1 0 1 0 0,1-1-1 0 0,-1 0 0 0 0,0 1 0 0 0,0-1 0 0 0,0 0 0 0 0,-1 0 0 0 0,1 1 1 0 0,-1-4 34 0 0,1-34-4645 0 0,-6 1-5858 0 0,3 29 2380 0 0</inkml:trace>
  <inkml:trace contextRef="#ctx0" brushRef="#br0" timeOffset="36142.24">9945 1761 7082 0 0,'0'0'1472'0'0,"0"0"-519"0"0,0 0-373 0 0,0 0 105 0 0,0 0 467 0 0,0 0 486 0 0,0 0 215 0 0,0 0-139 0 0,0 0-356 0 0,0 0-350 0 0,0 35-236 0 0,-4 115-157 0 0,3 421 2388 0 0,-10-337-2902 0 0,5 27-34 0 0,5-251-68 0 0,0 0 0 0 0,-1 0 0 0 0,0-1 0 0 0,0 1-1 0 0,-1-1 1 0 0,-1 1 0 0 0,1-1 0 0 0,-1 0 0 0 0,-1 0 0 0 0,0 0 0 0 0,0-1-1 0 0,-1 0 1 0 0,0 0 0 0 0,-1 1 1 0 0,-2 7-378 0 0,20-20-789 0 0,22-23-3747 0 0,-29 24 3521 0 0,8-9-7221 0 0,-7 5 1043 0 0</inkml:trace>
  <inkml:trace contextRef="#ctx0" brushRef="#br0" timeOffset="36535.558">10763 2191 3385 0 0,'0'0'2707'0'0,"0"0"-723"0"0,0 0-394 0 0,0 0 34 0 0,0 0 158 0 0,0 0 64 0 0,0 0-128 0 0,0 0-306 0 0,0 0-348 0 0,0 0-304 0 0,0 0-218 0 0,0 0-137 0 0,0 0-66 0 0,-2 6-31 0 0,-147 349 2646 0 0,123-297-2928 0 0,-3-1-1 0 0,-2-1 1 0 0,-3-2 0 0 0,-8 8-26 0 0,-24 23-1075 0 0,52-79 665 0 0,1-5-3379 0 0,-6-18-13381 0 0,17 12 15091 0 0</inkml:trace>
  <inkml:trace contextRef="#ctx0" brushRef="#br0" timeOffset="36825.058">10356 2136 8282 0 0,'0'0'3144'0'0,"0"0"-1537"0"0,0 0-952 0 0,0 0-431 0 0,0 0 108 0 0,0 0 382 0 0,0 0 343 0 0,0 0 198 0 0,0 0-29 0 0,0 0-219 0 0,0 0-219 0 0,0 0-156 0 0,8 30-108 0 0,26 93-70 0 0,-29-103-182 0 0,2 0 0 0 0,0 0-1 0 0,1 0 1 0 0,0-1 0 0 0,2-1 0 0 0,0 1 0 0 0,13 15-272 0 0,-18-26 70 0 0,159 231 860 0 0,-135-195-890 0 0,23 38-2586 0 0,-45-75-1097 0 0,-3-7-2327 0 0,-2 0-5187 0 0</inkml:trace>
  <inkml:trace contextRef="#ctx0" brushRef="#br0" timeOffset="37284.998">11118 2644 8642 0 0,'0'0'2374'0'0,"0"0"-758"0"0,0 0-320 0 0,0 0 86 0 0,0 0 56 0 0,0 0-82 0 0,0 0-173 0 0,0 0-247 0 0,0 0-212 0 0,0 0-124 0 0,0 0-97 0 0,0 0-71 0 0,0 0-60 0 0,-20 3-40 0 0,-65 8-24 0 0,81-10-273 0 0,0 0 0 0 0,0-1 0 0 0,0 1 0 0 0,0 0 0 0 0,0 1 0 0 0,1-1 0 0 0,-1 1 0 0 0,0-1-1 0 0,1 1 1 0 0,0 0 0 0 0,-1 1 0 0 0,1-1 0 0 0,0 1 0 0 0,0-1 0 0 0,0 1 0 0 0,0 0 0 0 0,1 0 0 0 0,-1 0-1 0 0,1 0 1 0 0,-1 2-35 0 0,-4 4 64 0 0,2-3-44 0 0,1 1 1 0 0,0-1-1 0 0,0 1 0 0 0,1 0 1 0 0,-1 0-1 0 0,1 0 1 0 0,1 0-1 0 0,0 0 0 0 0,0 1 1 0 0,0-1-1 0 0,1 1 1 0 0,0 0-1 0 0,0-1 0 0 0,1 1 1 0 0,0 0-1 0 0,1-1 1 0 0,0 6-21 0 0,1-7 19 0 0,1-1 0 0 0,0 0 1 0 0,0 0-1 0 0,0 0 0 0 0,0-1 1 0 0,1 1-1 0 0,0-1 0 0 0,0 0 1 0 0,0 0-1 0 0,0 0 0 0 0,1 0 1 0 0,-1-1-1 0 0,1 1 0 0 0,0-1 1 0 0,0-1-1 0 0,0 1 0 0 0,0-1 1 0 0,1 0-1 0 0,-1 0 0 0 0,1 0 1 0 0,-1-1-1 0 0,1 1 0 0 0,0-2 1 0 0,0 1-1 0 0,-1 0 0 0 0,1-1 1 0 0,0 0-1 0 0,4-1-19 0 0,-9 1 4 0 0,11 1-7 0 0,0-1-1 0 0,0-1 1 0 0,-1 0-1 0 0,1 0 1 0 0,0-1 0 0 0,0-1-1 0 0,-1 1 1 0 0,1-2-1 0 0,3-2 4 0 0,25-14-1678 0 0,-28 12-1908 0 0,0 0-4148 0 0,-6 4-4385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0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6550 498 16828 0 0,'0'0'1244'0'0,"0"0"-473"0"0,0 0-159 0 0,0 0-37 0 0,0 0-46 0 0,0 0-98 0 0,0 0-176 0 0,0 0-67 0 0,0 0-8 0 0,0 0-60 0 0,0 0-28 0 0,0 0-52 0 0,-10 24-27 0 0,-31 77 3 0 0,23-21 49 0 0,16-75-59 0 0,1 0 0 0 0,0 0 1 0 0,0 0-1 0 0,0 0 0 0 0,0 0 0 0 0,1 0 0 0 0,0 0 0 0 0,0 0 0 0 0,0 1 0 0 0,0-1 0 0 0,1 0 0 0 0,0 0 0 0 0,0 0 0 0 0,1 0 0 0 0,-1 0 0 0 0,1-1 0 0 0,0 1 0 0 0,0 0 0 0 0,1-1 0 0 0,-1 1 1 0 0,1-1-1 0 0,0 0 0 0 0,0 0 0 0 0,1 0 0 0 0,-1 0 0 0 0,1-1 0 0 0,0 1 0 0 0,0-1 0 0 0,0 0 0 0 0,0 0 0 0 0,1-1 0 0 0,-1 1 0 0 0,1-1 0 0 0,-1 0 0 0 0,1 0 0 0 0,0 0 0 0 0,2 0-6 0 0,-1-2 156 0 0,0 0-1 0 0,1 0 1 0 0,-1-1-1 0 0,0 0 1 0 0,1 0-1 0 0,-1-1 1 0 0,0 0-1 0 0,0 0 0 0 0,0 0 1 0 0,0 0-1 0 0,0-1 1 0 0,-1 0-1 0 0,1-1 1 0 0,-1 1-1 0 0,0-1 1 0 0,0 0-1 0 0,0 0 1 0 0,0 0-1 0 0,-1-1 0 0 0,0 0 1 0 0,0 0-1 0 0,0 0 1 0 0,0 0-1 0 0,2-5-155 0 0,1-2 182 0 0,0-1 0 0 0,0 1 0 0 0,-1-1 0 0 0,-1 0 0 0 0,0-1 0 0 0,-1 1 0 0 0,0-1 0 0 0,-1 0 0 0 0,-1 0 0 0 0,1-12-182 0 0,-21-100 434 0 0,17 123-487 0 0,0 0 0 0 0,-1 0 0 0 0,0-1 0 0 0,1 1 1 0 0,-1 0-1 0 0,0 0 0 0 0,0 0 0 0 0,-1 1 0 0 0,1-1 0 0 0,0 0 0 0 0,-1 1 0 0 0,0 0 0 0 0,1-1 0 0 0,-1 1 0 0 0,0 0 0 0 0,0 0 0 0 0,-1 1 0 0 0,1-1 0 0 0,0 1 0 0 0,0-1 0 0 0,-1 1 1 0 0,1 0-1 0 0,-1 1 0 0 0,1-1 0 0 0,-1 0 0 0 0,1 1 0 0 0,-1 0 0 0 0,1 0 0 0 0,-1 0 0 0 0,0 0 0 0 0,1 0 0 0 0,-1 1 0 0 0,1 0 0 0 0,-1 0 53 0 0,-38 24-4425 0 0,31-16 256 0 0,-2 0-7836 0 0</inkml:trace>
  <inkml:trace contextRef="#ctx0" brushRef="#br0" timeOffset="596.343">6946 829 1464 0 0,'0'0'2078'0'0,"0"0"-147"0"0,0 0 226 0 0,0 0 260 0 0,0 0 21 0 0,0 0-131 0 0,0 0-246 0 0,0 0-310 0 0,0 0-287 0 0,0 0-266 0 0,0 0-310 0 0,0 0-213 0 0,0 0-110 0 0,18-16-63 0 0,54-51-43 0 0,16-42 1023 0 0,-63 73-1223 0 0,26-34-47 0 0,-38 132-1795 0 0,41 60 1566 0 0,-51-118 85 0 0,0 0 1 0 0,0 0-1 0 0,1 0 0 0 0,-1 0 1 0 0,1-1-1 0 0,0 0 0 0 0,0 1 1 0 0,0-2-1 0 0,0 1 0 0 0,1 0 1 0 0,-1-1-1 0 0,1 0 0 0 0,-1 0 1 0 0,1 0-1 0 0,0 0 0 0 0,0-1 1 0 0,0 0-1 0 0,0 0 0 0 0,0 0 1 0 0,0-1-1 0 0,0 0 0 0 0,0 0 1 0 0,0 0-1 0 0,0 0 0 0 0,2-1-68 0 0,-1-2 103 0 0,0 0-1 0 0,0 0 1 0 0,0-1 0 0 0,0 0-1 0 0,-1 0 1 0 0,0 0-1 0 0,0-1 1 0 0,0 0-1 0 0,0 0 1 0 0,-1 0-1 0 0,1 0 1 0 0,-2-1 0 0 0,1 1-1 0 0,0-1 1 0 0,-1 0-1 0 0,0 0 1 0 0,1-3-103 0 0,1-1 29 0 0,15-54-456 0 0,-18 35-6250 0 0,-2 22-5590 0 0</inkml:trace>
  <inkml:trace contextRef="#ctx0" brushRef="#br0" timeOffset="-6065.393">597 299 0 0 0,'0'0'1832'0'0,"0"0"-445"0"0,0 0-196 0 0,0 0 114 0 0,0 0 224 0 0,0 0 181 0 0,0 0 8 0 0,0 0-146 0 0,0 0-224 0 0,0 0-242 0 0,0 0-193 0 0,-4-11-108 0 0,-13-34-72 0 0,16 42-573 0 0,-1 0 0 0 0,1 1-1 0 0,-1-1 1 0 0,0 0 0 0 0,0 1 0 0 0,0-1 0 0 0,0 1-1 0 0,0 0 1 0 0,-1-1 0 0 0,1 1 0 0 0,-1 0 0 0 0,1 1-1 0 0,-1-1 1 0 0,0 0 0 0 0,0 1 0 0 0,0 0 0 0 0,0-1 0 0 0,0 1-1 0 0,0 0 1 0 0,0 0 0 0 0,0 1 0 0 0,0-1 0 0 0,0 1-1 0 0,0 0 1 0 0,-4-1-160 0 0,3 1 71 0 0,-10 0 7 0 0,-1 1 0 0 0,1 1 0 0 0,-1 1 0 0 0,1 0 0 0 0,0 0 0 0 0,0 1 0 0 0,0 1 0 0 0,1 1 0 0 0,-1 0 0 0 0,1 0-1 0 0,1 2 1 0 0,-1-1 0 0 0,1 1 0 0 0,0 1 0 0 0,1 0 0 0 0,-3 4-78 0 0,-10 7 58 0 0,0 0-1 0 0,1 2 1 0 0,1 0-1 0 0,1 2 1 0 0,1 0-1 0 0,2 1 0 0 0,0 1 1 0 0,2 1-1 0 0,0 1 1 0 0,-1 7-58 0 0,7-12 36 0 0,0 1 1 0 0,2 0-1 0 0,1 1 0 0 0,1 0 1 0 0,1 0-1 0 0,1 0 1 0 0,1 1-1 0 0,1-1 0 0 0,2 1 1 0 0,0 0-1 0 0,5 22-36 0 0,-2-35 44 0 0,1 0 0 0 0,0 0 0 0 0,1-1 0 0 0,1 0 1 0 0,0 0-1 0 0,1 0 0 0 0,0-1 0 0 0,0 0 0 0 0,2 0 0 0 0,-1-1 0 0 0,1 0 0 0 0,0-1 0 0 0,1 1 0 0 0,0-2 1 0 0,1 0-1 0 0,0 0 0 0 0,0-1 0 0 0,1 0 0 0 0,0-1 0 0 0,0 0 0 0 0,0-1 0 0 0,1 0 0 0 0,-1-1 0 0 0,1 0 1 0 0,0-1-1 0 0,0-1 0 0 0,1 0 0 0 0,-1-1 0 0 0,9 0-44 0 0,-2 0 105 0 0,1-2 0 0 0,0 0 1 0 0,-1-1-1 0 0,1-1 0 0 0,-1-1 0 0 0,0-1 0 0 0,0 0 0 0 0,0-2 1 0 0,-1 0-1 0 0,0-2 0 0 0,0 0 0 0 0,-1 0 0 0 0,0-2 1 0 0,-1 0-1 0 0,0-2 0 0 0,9-8-105 0 0,-19 14 41 0 0,-1 0-1 0 0,-1 0 1 0 0,1 0 0 0 0,-1-1-1 0 0,-1 1 1 0 0,1-1-1 0 0,-2 0 1 0 0,1-1 0 0 0,-1 1-1 0 0,0-1 1 0 0,0 0 0 0 0,-1 1-1 0 0,0-1 1 0 0,-1 0 0 0 0,0 0-1 0 0,-1 0 1 0 0,1 0-1 0 0,-2 0 1 0 0,1-1-41 0 0,-3 3-19 0 0,0 1 0 0 0,0-1-1 0 0,0 0 1 0 0,-1 1 0 0 0,0 0 0 0 0,0 0-1 0 0,0 0 1 0 0,-1 1 0 0 0,0-1 0 0 0,0 1 0 0 0,-1 0-1 0 0,1 1 1 0 0,-1-1 0 0 0,0 1 0 0 0,0 0-1 0 0,0 0 1 0 0,-1 1 0 0 0,0 0 0 0 0,1 0-1 0 0,-1 1 1 0 0,0 0 0 0 0,0 0 0 0 0,0 0-1 0 0,0 1 1 0 0,-1 0 0 0 0,-4 0 19 0 0,-3-2-75 0 0,-1 1-1 0 0,1 0 1 0 0,0 1-1 0 0,-1 1 1 0 0,1 0-1 0 0,-1 1 1 0 0,1 1 0 0 0,0 1-1 0 0,-12 2 76 0 0,26-5-10 0 0,0 0 0 0 0,0-1-1 0 0,0 1 1 0 0,0 0 0 0 0,0 0-1 0 0,0 0 1 0 0,-1 0 0 0 0,1 0 0 0 0,0 0-1 0 0,0 1 1 0 0,0-1 0 0 0,0 0-1 0 0,0 0 1 0 0,0 1 0 0 0,0-1 0 0 0,0 1-1 0 0,0-1 1 0 0,0 1 0 0 0,0-1-1 0 0,0 1 1 0 0,0 0 0 0 0,0-1-1 0 0,0 1 1 0 0,0 0 0 0 0,0 0 0 0 0,1 0-1 0 0,-1 0 1 0 0,0 0 0 0 0,1-1-1 0 0,-1 1 1 0 0,1 0 0 0 0,-1 0-1 0 0,1 1 1 0 0,-1-1 0 0 0,1 0 0 0 0,0 0-1 0 0,-1 0 1 0 0,1 0 0 0 0,0 0-1 0 0,0 0 1 0 0,0 0 0 0 0,0 1 0 0 0,0-1-1 0 0,0 0 1 0 0,0 0 0 0 0,0 0-1 0 0,0 0 1 0 0,1 0 0 0 0,-1 0-1 0 0,0 0 1 0 0,1 1 0 0 0,-1-1 0 0 0,1 0-1 0 0,-1 0 1 0 0,1 0 0 0 0,0-1-1 0 0,-1 1 1 0 0,1 0 0 0 0,0 0 0 0 0,0 0-1 0 0,-1 0 1 0 0,1-1 0 0 0,0 1-1 0 0,0 0 11 0 0,126 17 262 0 0,-54-15-34 0 0,0-3 0 0 0,0-4 0 0 0,0-3 0 0 0,0-3 0 0 0,8-5-228 0 0,-62 11 50 0 0,-1-1 1 0 0,0-1-1 0 0,-1 0 1 0 0,1-2-1 0 0,-1 0 0 0 0,-1-1 1 0 0,1 0-1 0 0,-2-1 0 0 0,1-2-50 0 0,-12 9 11 0 0,1-1-1 0 0,-1 0 0 0 0,0-1 1 0 0,-1 1-1 0 0,1-1 0 0 0,-1 1 0 0 0,0-1 1 0 0,0 0-1 0 0,0 0 0 0 0,-1-1 1 0 0,1 1-1 0 0,-1 0 0 0 0,-1-1 1 0 0,1 0-1 0 0,-1 1 0 0 0,0-1 0 0 0,0 0 1 0 0,-1 1-1 0 0,1-1 0 0 0,-1 0 1 0 0,-1-5-11 0 0,0 8-15 0 0,0 1 0 0 0,0 0 0 0 0,0 0 0 0 0,-1 0 1 0 0,1 0-1 0 0,0 0 0 0 0,-1 0 0 0 0,0 0 0 0 0,1 0 1 0 0,-1 0-1 0 0,0 1 0 0 0,0-1 0 0 0,0 1 1 0 0,0-1-1 0 0,0 1 0 0 0,0 0 0 0 0,0 0 0 0 0,0 0 1 0 0,-1 0-1 0 0,1 0 0 0 0,0 1 0 0 0,-1-1 1 0 0,1 0-1 0 0,-3 1 15 0 0,5 0-46 0 0,0 0 13 0 0,0 0-28 0 0,0 0 23 0 0,0 0 14 0 0,0 0-12 0 0,0 0 22 0 0,0 0 8 0 0,0 0 9 0 0,0 0-8 0 0,0 0-3 0 0,0 0-2 0 0,0 0 0 0 0,0 0 18 0 0,0 0 22 0 0,0 0 12 0 0,0 0-14 0 0,0 0-10 0 0,0 0-27 0 0,0 0-22 0 0,0 0 33 0 0,0 0 0 0 0,0 0 16 0 0,0 0-22 0 0,0 0 9 0 0,0 0 4 0 0,0 0-14 0 0,0 0 12 0 0,0 0-6 0 0,0 0 16 0 0,0 0 3 0 0,0 0 8 0 0,0 0-2 0 0,0 0-2 0 0,-19-3-31 0 0,-76 2-6 0 0,91 1 9 0 0,1 0 0 0 0,-1 0 0 0 0,0 0 0 0 0,1 1 0 0 0,-1-1 0 0 0,0 1 0 0 0,1 0 0 0 0,-1 0 0 0 0,1 0 0 0 0,0 1-1 0 0,-1-1 1 0 0,1 1 0 0 0,0 0 0 0 0,0 0 0 0 0,0 0 0 0 0,0 0 0 0 0,0 0 0 0 0,0 1 0 0 0,1-1 0 0 0,-1 1 0 0 0,1-1 0 0 0,0 1 0 0 0,0 0 0 0 0,0 0 0 0 0,0 1 0 0 0,0-1 0 0 0,-1 2 4 0 0,-13 99-3 0 0,16-93 13 0 0,0-1-1 0 0,0 0 1 0 0,1 1 0 0 0,0-1 0 0 0,1 0 0 0 0,0 0-1 0 0,1 0 1 0 0,0 0 0 0 0,0 0 0 0 0,1-1 0 0 0,0 1-1 0 0,1-1 1 0 0,0 0 0 0 0,0 0 0 0 0,1-1 0 0 0,1 0-1 0 0,-1 0 1 0 0,1 0 0 0 0,0-1 0 0 0,1 0 0 0 0,0 0-1 0 0,0-1 1 0 0,0 0 0 0 0,1 0 0 0 0,0-1 0 0 0,0 0 0 0 0,0 0-1 0 0,1-1 1 0 0,-1-1 0 0 0,1 0 0 0 0,0 0 0 0 0,0 0-1 0 0,0-2 1 0 0,10 2-10 0 0,-4-3 25 0 0,0 0-1 0 0,-1-1 1 0 0,1-1 0 0 0,0-1-1 0 0,-1 0 1 0 0,1 0-1 0 0,-1-2 1 0 0,0 0 0 0 0,14-7-25 0 0,1-2 22 0 0,0-2 1 0 0,-2-1 0 0 0,1-1-1 0 0,-2-2 1 0 0,-1-1 0 0 0,0 0-1 0 0,-2-2 1 0 0,0-1 0 0 0,-2-1-1 0 0,-1-1 1 0 0,6-10-23 0 0,-7 11-3 0 0,-2-1 0 0 0,-1-1-1 0 0,-1 0 1 0 0,-1-1 0 0 0,-2-1 0 0 0,0 0 0 0 0,-3-1 0 0 0,0 0 0 0 0,-2 0-1 0 0,-1-1 1 0 0,-1 0 0 0 0,-2-1 0 0 0,-1 1 0 0 0,-1-25 3 0 0,-4 42 1 0 0,-1 0 0 0 0,0 0 0 0 0,-1 0 0 0 0,0 1 0 0 0,-1 0 0 0 0,0 0-1 0 0,-1 0 1 0 0,-1 0 0 0 0,0 1 0 0 0,-3-3-1 0 0,10 15 0 0 0,-18-22-144 0 0,6 14 16 0 0,4 38-213 0 0,-1 25 376 0 0,2 1 0 0 0,3 0 1 0 0,2 1-1 0 0,5 35-35 0 0,44 176 172 0 0,-13-83-137 0 0,-14-79 29 0 0,-11-51-76 0 0,-9-54-7 0 0,0-1-3 0 0,0-4 35 0 0,-8-81-2138 0 0,6 38-170 0 0,0-11-2479 0 0,-2 21-3949 0 0,2 28-754 0 0</inkml:trace>
  <inkml:trace contextRef="#ctx0" brushRef="#br0" timeOffset="-5746.978">1359 380 2553 0 0,'0'0'2276'0'0,"0"0"-19"0"0,0 0-18 0 0,0 0 16 0 0,0 0-3 0 0,0 0-218 0 0,0 0-343 0 0,0 0-389 0 0,0 0-299 0 0,0 0-191 0 0,0 0-117 0 0,0 0-81 0 0,0 0-83 0 0,-2-3-100 0 0,2 3-402 0 0,1 0-1 0 0,-1 1 1 0 0,0-1 0 0 0,1 0-1 0 0,-1 0 1 0 0,1 1-1 0 0,-1-1 1 0 0,0 0 0 0 0,1 0-1 0 0,-1 0 1 0 0,1 0 0 0 0,-1 0-1 0 0,1 1 1 0 0,-1-1 0 0 0,0 0-1 0 0,1 0 1 0 0,-1 0 0 0 0,1 0-1 0 0,-1 0 1 0 0,1 0 0 0 0,-1 0-1 0 0,0-1 1 0 0,1 1-1 0 0,-1 0 1 0 0,1 0 0 0 0,-1 0-1 0 0,1 0 1 0 0,-1 0 0 0 0,0-1-1 0 0,1 1 1 0 0,-1 0 0 0 0,0 0-1 0 0,1-1 1 0 0,-1 1 0 0 0,0 0-1 0 0,1-1 1 0 0,-1 1 0 0 0,0 0-1 0 0,0-1 1 0 0,1 1 0 0 0,-1 0-1 0 0,0-1 1 0 0,0 1-1 0 0,1-1 1 0 0,-1 1 0 0 0,0 0-1 0 0,0-1 1 0 0,0 1 0 0 0,0-1-1 0 0,0 1 1 0 0,0-1 0 0 0,0 1-1 0 0,0 0 1 0 0,0-1 0 0 0,0 1-1 0 0,0-1 1 0 0,0 1 0 0 0,0-1-1 0 0,0 1 1 0 0,0-1-29 0 0,18 4 595 0 0,44 0-93 0 0,0-3 1 0 0,-1-3 0 0 0,1-3 0 0 0,-1-2 0 0 0,0-3-1 0 0,32-11-502 0 0,7 8-719 0 0,-58 12-7113 0 0,-38 2-4170 0 0</inkml:trace>
  <inkml:trace contextRef="#ctx0" brushRef="#br0" timeOffset="-3501.318">2587 796 0 0 0,'0'0'512'0'0,"0"0"606"0"0,0 0 295 0 0,0 0 190 0 0,0 0 83 0 0,0 0-200 0 0,0 0-355 0 0,0 0-201 0 0,0 0-65 0 0,0 0 47 0 0,0 0 140 0 0,5 7-36 0 0,53 41 1752 0 0,-43-44-2397 0 0,0 0 0 0 0,0-2 0 0 0,1 0 1 0 0,-1 0-1 0 0,1-1 0 0 0,-1-1 0 0 0,1-1 1 0 0,-1 0-1 0 0,1-1 0 0 0,-1-1 1 0 0,0 0-1 0 0,0-1 0 0 0,0-1 0 0 0,0 0 1 0 0,7-4-372 0 0,-7 4 135 0 0,0-1-1 0 0,0 0 1 0 0,0-1 0 0 0,-1-1 0 0 0,0 0 0 0 0,0-1-1 0 0,-1 0 1 0 0,0-1 0 0 0,-1-1 0 0 0,0 0 0 0 0,0 0-1 0 0,6-10-134 0 0,-15 17 14 0 0,-1 0 0 0 0,0-1 0 0 0,1 1 0 0 0,-2 0 0 0 0,1-1 0 0 0,0 1 0 0 0,-1-1 0 0 0,0 1 0 0 0,0-1 0 0 0,-1 0 0 0 0,1 1 0 0 0,-1-1 0 0 0,0 0 0 0 0,0 1 0 0 0,0-1 0 0 0,-1 0-1 0 0,0 1 1 0 0,0-1 0 0 0,0 0 0 0 0,0 1 0 0 0,-1-1 0 0 0,1 1 0 0 0,-1 0 0 0 0,0 0 0 0 0,-1-1 0 0 0,1 1 0 0 0,-1 0 0 0 0,0 1 0 0 0,0-1 0 0 0,0 1 0 0 0,0-1 0 0 0,-1 1 0 0 0,1 0 0 0 0,-1 0-1 0 0,0 0 1 0 0,0 1 0 0 0,0-1 0 0 0,0 1 0 0 0,0 0 0 0 0,-1 0 0 0 0,1 0 0 0 0,0 1 0 0 0,-1 0 0 0 0,0 0 0 0 0,1 0 0 0 0,-2 0-14 0 0,-8-1-31 0 0,0 1 1 0 0,-1 1 0 0 0,1 0-1 0 0,0 0 1 0 0,0 2-1 0 0,-1 0 1 0 0,1 0-1 0 0,1 2 1 0 0,-1-1-1 0 0,0 2 1 0 0,1 0-1 0 0,0 0 1 0 0,0 2 0 0 0,0-1-1 0 0,1 2 1 0 0,0-1-1 0 0,0 2 1 0 0,1-1-1 0 0,0 2 1 0 0,1-1-1 0 0,0 2 1 0 0,0-1 0 0 0,1 1-1 0 0,1 1 1 0 0,0-1-1 0 0,0 1 1 0 0,1 1-1 0 0,1 0 1 0 0,0 0-1 0 0,-3 9 31 0 0,6-17 9 0 0,-1 0 0 0 0,1 1 0 0 0,1-1-1 0 0,-1 1 1 0 0,1-1 0 0 0,0 1 0 0 0,0 0-1 0 0,0 0 1 0 0,1 0 0 0 0,0 0 0 0 0,0 0 0 0 0,1 0-1 0 0,0 0 1 0 0,0 0 0 0 0,0 0 0 0 0,1 0-1 0 0,-1 0 1 0 0,1 0 0 0 0,1 0 0 0 0,-1 0-1 0 0,1 0 1 0 0,0 0 0 0 0,1-1 0 0 0,-1 1-1 0 0,1-1 1 0 0,0 0 0 0 0,1 0 0 0 0,-1 0-1 0 0,1 0 1 0 0,0 0 0 0 0,0-1 0 0 0,0 1 0 0 0,1-1-1 0 0,0 0 1 0 0,4 2-9 0 0,10 0 88 0 0,1-2 0 0 0,-1 0-1 0 0,1-2 1 0 0,0 0 0 0 0,0-1-1 0 0,0-1 1 0 0,0 0 0 0 0,0-2 0 0 0,4-1-88 0 0,11-4-97 0 0,-1-1 1 0 0,-1-2-1 0 0,1-1 1 0 0,-2-1-1 0 0,1-2 1 0 0,18-12 96 0 0,45-31-9686 0 0,-82 49-1407 0 0</inkml:trace>
  <inkml:trace contextRef="#ctx0" brushRef="#br0" timeOffset="-2405.472">3734 505 1904 0 0,'0'0'1866'0'0,"0"0"63"0"0,0 0 271 0 0,0 0 223 0 0,0 0-18 0 0,0 0-310 0 0,0 0-396 0 0,0 0-354 0 0,0 0-278 0 0,0 0-170 0 0,0 0-173 0 0,0 0-161 0 0,0 0-145 0 0,-2-11-120 0 0,-8-32-82 0 0,8 42-203 0 0,1 1 1 0 0,-1-1 0 0 0,0 1 0 0 0,0-1-1 0 0,1 1 1 0 0,-1-1 0 0 0,0 1-1 0 0,1 0 1 0 0,-1 0 0 0 0,0 0 0 0 0,0 0-1 0 0,0 0 1 0 0,1 1 0 0 0,-1-1 0 0 0,0 0-1 0 0,1 1 1 0 0,-1-1 0 0 0,0 1-1 0 0,1 0 1 0 0,-1-1 0 0 0,0 1 0 0 0,1 0-1 0 0,-1 0 1 0 0,1 0 0 0 0,0 0-1 0 0,-1 0 1 0 0,1 0 0 0 0,-1 1-14 0 0,-5 3 58 0 0,-17 7-19 0 0,1 1 0 0 0,1 1 0 0 0,0 1-1 0 0,0 1 1 0 0,2 0 0 0 0,0 2-1 0 0,1 1 1 0 0,1 0 0 0 0,1 1-1 0 0,1 1 1 0 0,0 1 0 0 0,2 0-1 0 0,0 1 1 0 0,2 0 0 0 0,0 1-1 0 0,2 0 1 0 0,0 1 0 0 0,2 1-1 0 0,-5 24-38 0 0,12-48 3 0 0,1 1-1 0 0,-1-1 1 0 0,0 0-1 0 0,1 0 0 0 0,0 0 1 0 0,-1 0-1 0 0,1 1 1 0 0,0-1-1 0 0,0 0 0 0 0,0 0 1 0 0,1 1-1 0 0,-1-1 1 0 0,0 0-1 0 0,1 0 0 0 0,-1 0 1 0 0,1 0-1 0 0,0 0 1 0 0,0 1-1 0 0,0-1 1 0 0,0 0-1 0 0,0-1 0 0 0,0 1 1 0 0,0 0-1 0 0,1 0 1 0 0,-1 0-1 0 0,1-1 0 0 0,-1 1 1 0 0,1-1-1 0 0,0 1 1 0 0,0-1-1 0 0,-1 0 0 0 0,1 0 1 0 0,0 0-1 0 0,0 0 1 0 0,0 0-1 0 0,0 0 1 0 0,1 0-1 0 0,-1 0 0 0 0,0-1 1 0 0,0 1-1 0 0,0-1 1 0 0,0 0-1 0 0,1 0 0 0 0,-1 0 1 0 0,0 0-1 0 0,0 0 1 0 0,1 0-3 0 0,13-3 103 0 0,0-1 0 0 0,0 0 1 0 0,-1-1-1 0 0,1-1 0 0 0,-1 0 0 0 0,-1-1 1 0 0,1 0-1 0 0,-1-2 0 0 0,-1 1 0 0 0,1-2 1 0 0,-2 0-1 0 0,1 0 0 0 0,5-7-103 0 0,-4 5 53 0 0,30-27 63 0 0,-2-1 0 0 0,-2-3 0 0 0,-1-1 0 0 0,-3-2 0 0 0,30-48-116 0 0,-58 80 122 0 0,-13 18 13 0 0,-18 26-94 0 0,-22 52-23 0 0,4 2-1 0 0,4 2 0 0 0,3 2 1 0 0,-13 61-18 0 0,-38 133-86 0 0,18-83-90 0 0,-3-59 24 0 0,70-141 146 0 0,1 1-1 0 0,-1 0 0 0 0,0 0 1 0 0,1 0-1 0 0,-1 0 0 0 0,0 0 1 0 0,1 0-1 0 0,-1 0 0 0 0,1 0 1 0 0,-1 0-1 0 0,0 0 0 0 0,1 0 1 0 0,-1 0-1 0 0,0 0 0 0 0,1 0 1 0 0,-1 0-1 0 0,1 0 0 0 0,-1 0 1 0 0,0 0-1 0 0,1 0 0 0 0,-1 1 1 0 0,0-1-1 0 0,1 0 0 0 0,-1 0 1 0 0,0 0-1 0 0,1 1 0 0 0,-1-1 1 0 0,0 0-1 0 0,0 0 0 0 0,1 1 1 0 0,-1-1-1 0 0,0 0 0 0 0,0 1 1 0 0,1-1-1 0 0,-1 0 0 0 0,0 1 1 0 0,0-1-1 0 0,0 0 0 0 0,0 1 1 0 0,0-1-1 0 0,0 0 0 0 0,1 1 1 0 0,-1-1-1 0 0,0 1 0 0 0,0-1 1 0 0,0 0-1 0 0,0 1 0 0 0,0-1 1 0 0,0 1-1 0 0,0-1 0 0 0,-1 0 1 0 0,1 1-1 0 0,0-1 0 0 0,0 0 1 0 0,0 1-1 0 0,0-1 0 0 0,0 0 1 0 0,-1 1-1 0 0,1-1 0 0 0,0 0 1 0 0,0 1-1 0 0,0-1 0 0 0,-1 0 7 0 0,43-15 161 0 0,-31 10-196 0 0,26-8 71 0 0,-2-2 1 0 0,0-2 0 0 0,-1-1 0 0 0,-1-2 0 0 0,0-1-1 0 0,-2-1 1 0 0,22-21-37 0 0,-50 41 22 0 0,0-1 0 0 0,0 0 0 0 0,0 0-1 0 0,0 0 1 0 0,0 0 0 0 0,-1-1 0 0 0,1 1 0 0 0,-1-1-1 0 0,0 1 1 0 0,0-1 0 0 0,0 0 0 0 0,-1 0 0 0 0,1 0 0 0 0,-1 0-1 0 0,0 0 1 0 0,0 0 0 0 0,-1 0 0 0 0,1 0 0 0 0,-1 0 0 0 0,1 0-1 0 0,-1 0 1 0 0,-1-1-22 0 0,-1 2 9 0 0,-1 0 0 0 0,0 0 0 0 0,0 0 0 0 0,0 0-1 0 0,0 0 1 0 0,-1 1 0 0 0,1 0 0 0 0,-1 0 0 0 0,1 0 0 0 0,-1 0 0 0 0,0 0-1 0 0,0 1 1 0 0,0-1 0 0 0,0 1 0 0 0,0 0 0 0 0,-2 0-9 0 0,3 0 5 0 0,-278-51-4 0 0,278 51 10 0 0,-1 1-1 0 0,0-1 1 0 0,1-1 0 0 0,0 1-1 0 0,-1 0 1 0 0,1-1-1 0 0,0 0 1 0 0,0 1 0 0 0,-1-1-1 0 0,1-1 1 0 0,1 1 0 0 0,-1 0-1 0 0,0-1 1 0 0,1 1-1 0 0,-1-1 1 0 0,1 0 0 0 0,0 0-1 0 0,0 0 1 0 0,0 0-1 0 0,0 0 1 0 0,0 0 0 0 0,1-1-1 0 0,-1 1 1 0 0,1-2-11 0 0,1 4 28 0 0,0 1 3 0 0,0 0-2 0 0,0 0-10 0 0,6-8-1 0 0,154-43 557 0 0,105-33 140 0 0,-225 66-651 0 0,-37 16-213 0 0,-1 0-1012 0 0,-2-2-5559 0 0,0 4-2626 0 0</inkml:trace>
  <inkml:trace contextRef="#ctx0" brushRef="#br0" timeOffset="-1859.564">4179 722 4561 0 0,'0'0'2392'0'0,"0"0"-355"0"0,0 0-91 0 0,0 0 35 0 0,0 0-79 0 0,0 0-247 0 0,0 0-405 0 0,0 0-406 0 0,0 0-271 0 0,0 0-134 0 0,0 0-23 0 0,0 0-9 0 0,4-8 246 0 0,-23 57 101 0 0,15-34-660 0 0,1 0 0 0 0,1 1 0 0 0,0-1 0 0 0,1 0 0 0 0,1 1 0 0 0,1-1 0 0 0,0 0 0 0 0,0 1 0 0 0,2-1 0 0 0,0 1-94 0 0,-2-12 44 0 0,0 1-1 0 0,0-1 1 0 0,1 1 0 0 0,-1-1-1 0 0,1 0 1 0 0,0 0 0 0 0,0 0-1 0 0,1 0 1 0 0,-1 0 0 0 0,1 0-1 0 0,0 0 1 0 0,0-1 0 0 0,0 1-1 0 0,0-1 1 0 0,1 0-1 0 0,-1 0 1 0 0,1 0 0 0 0,0-1-1 0 0,0 1 1 0 0,0-1 0 0 0,0 0-1 0 0,0 0 1 0 0,0 0 0 0 0,1 0-1 0 0,-1-1 1 0 0,1 0 0 0 0,-1 0-1 0 0,1 0 1 0 0,1-1-44 0 0,9-2 198 0 0,0-2 0 0 0,0 0 1 0 0,0-1-1 0 0,0-1 0 0 0,-1 0 0 0 0,1-1 0 0 0,-2 0 1 0 0,1-1-1 0 0,-1-1 0 0 0,0 0 0 0 0,-1-1 1 0 0,0 0-1 0 0,0-1 0 0 0,-1 0 0 0 0,-1-1 1 0 0,0 0-1 0 0,-1 0 0 0 0,0-1 0 0 0,0-1 1 0 0,3-9-199 0 0,-5 13-55 0 0,-1-1 1 0 0,0-1-1 0 0,0 1 0 0 0,-1-1 1 0 0,-1 0-1 0 0,0 0 1 0 0,-1 0-1 0 0,0 0 1 0 0,-1-1-1 0 0,0 1 1 0 0,-1-5 54 0 0,-1 16-555 0 0,0 1-299 0 0,0 0-399 0 0,-3 4-8670 0 0,1-1-1552 0 0</inkml:trace>
  <inkml:trace contextRef="#ctx0" brushRef="#br0" timeOffset="-1000.567">4995 671 4049 0 0,'0'0'2738'0'0,"0"0"-702"0"0,0 0-309 0 0,0 0-56 0 0,0 0-33 0 0,0 0-71 0 0,0 0-161 0 0,0 0-134 0 0,0 0-119 0 0,0 0-108 0 0,0 0-110 0 0,0 0-181 0 0,0 0-210 0 0,-1 3-169 0 0,-1 1-309 0 0,0 0-1 0 0,0 0 0 0 0,0 0 1 0 0,-1 0-1 0 0,0-1 1 0 0,0 1-1 0 0,0-1 0 0 0,0 0 1 0 0,0 0-1 0 0,-1 0 1 0 0,0 0-1 0 0,1 0 1 0 0,-1-1-1 0 0,0 0 0 0 0,0 1 1 0 0,-4 0-66 0 0,-15 12 183 0 0,5-2-151 0 0,-1 2 1 0 0,2 0 0 0 0,0 1-1 0 0,1 0 1 0 0,1 2-1 0 0,0 0 1 0 0,1 0 0 0 0,1 1-1 0 0,-6 14-32 0 0,17-31-10 0 0,1 1 0 0 0,-1-1 0 0 0,1 1 0 0 0,-1-1 0 0 0,1 1 0 0 0,0 0 0 0 0,0 0 0 0 0,0 0 0 0 0,0-1 0 0 0,1 1-1 0 0,-1 0 1 0 0,1 0 0 0 0,0 0 0 0 0,-1 0 0 0 0,2 0 0 0 0,-1 0 0 0 0,0 0 0 0 0,0 0 0 0 0,1 0 0 0 0,0 0 0 0 0,-1 0 0 0 0,1 0 0 0 0,0-1 0 0 0,1 1 0 0 0,-1 0 0 0 0,0-1-1 0 0,1 1 1 0 0,-1 0 0 0 0,1-1 0 0 0,0 0 0 0 0,0 1 0 0 0,0-1 0 0 0,0 0 0 0 0,0 0 0 0 0,1 0 0 0 0,-1 0 0 0 0,0-1 0 0 0,1 1 0 0 0,0-1 0 0 0,-1 1 0 0 0,1-1-1 0 0,1 1 11 0 0,8-2 45 0 0,1-1-1 0 0,-1 0 1 0 0,0 0-1 0 0,0-1 0 0 0,1 0 1 0 0,-1-1-1 0 0,-1-1 0 0 0,1 0 1 0 0,-1-1-1 0 0,1 0 0 0 0,-1 0 1 0 0,-1-1-1 0 0,1-1 0 0 0,-1 0 1 0 0,0 0-1 0 0,0-1 0 0 0,-1 0 1 0 0,8-9-45 0 0,-4 6 23 0 0,57-62 319 0 0,-60 61-333 0 0,0 0 1 0 0,0 1-1 0 0,1 0 0 0 0,0 0 1 0 0,1 2-1 0 0,0-1 1 0 0,0 1-1 0 0,11-5-9 0 0,-22 13-5 0 0,0 1-1 0 0,0-1 0 0 0,-1 1 1 0 0,1 0-1 0 0,0-1 1 0 0,0 1-1 0 0,0 0 0 0 0,0-1 1 0 0,-1 1-1 0 0,1 0 0 0 0,0 0 1 0 0,0 0-1 0 0,0 0 0 0 0,0 0 1 0 0,0 0-1 0 0,0 0 1 0 0,0 0-1 0 0,0 0 0 0 0,-1 0 1 0 0,1 0-1 0 0,0 1 0 0 0,0-1 1 0 0,0 0-1 0 0,0 1 0 0 0,0-1 1 0 0,-1 0-1 0 0,1 1 1 0 0,0-1-1 0 0,0 1 0 0 0,-1-1 1 0 0,1 1-1 0 0,0 0 0 0 0,-1-1 1 0 0,1 1-1 0 0,-1 0 0 0 0,1-1 1 0 0,-1 1-1 0 0,1 0 1 0 0,-1 0-1 0 0,1 0 0 0 0,-1-1 1 0 0,1 1-1 0 0,-1 0 0 0 0,0 0 1 0 0,0 0-1 0 0,0 0 0 0 0,1 0 1 0 0,-1 0 5 0 0,1 53-52 0 0,-2-40 46 0 0,1 0-5 0 0,-1-7 6 0 0,0-1-1 0 0,0 1 0 0 0,1-1 1 0 0,0 1-1 0 0,0-1 0 0 0,0 1 1 0 0,1-1-1 0 0,0 0 0 0 0,0 1 1 0 0,1-1-1 0 0,0 0 1 0 0,0 1-1 0 0,0-1 0 0 0,1 0 1 0 0,0 0-1 0 0,0-1 0 0 0,0 1 1 0 0,1-1-1 0 0,-1 0 0 0 0,2 1 1 0 0,-1-2-1 0 0,0 1 1 0 0,1 0-1 0 0,0-1 0 0 0,1 1 6 0 0,0-4 23 0 0,1 1-1 0 0,0-1 0 0 0,0 1 0 0 0,0-2 0 0 0,0 1 1 0 0,0-1-1 0 0,0 0 0 0 0,0-1 0 0 0,0 1 1 0 0,0-2-1 0 0,-1 1 0 0 0,8-2-22 0 0,7-6 121 0 0,0-1 0 0 0,-1-1 0 0 0,0 0 1 0 0,-1-1-1 0 0,0-1 0 0 0,16-15-121 0 0,-10 4 144 0 0,-1-1 0 0 0,-1 0 0 0 0,-1-2 0 0 0,-2 0 0 0 0,-1-2 0 0 0,0 0 0 0 0,-3-1 0 0 0,0-1 0 0 0,-1-3-144 0 0,-1 3-6 0 0,-2-1 0 0 0,0 0-1 0 0,-3 0 1 0 0,-1-1 0 0 0,-1 0-1 0 0,-2-1 1 0 0,-1 1 0 0 0,-1-1-1 0 0,-3 0 1 0 0,0 0 0 0 0,-4-19 6 0 0,3 42-4 0 0,-1 1 1 0 0,0 0-1 0 0,0 0 0 0 0,-1-1 1 0 0,-1 2-1 0 0,0-1 1 0 0,0 0-1 0 0,0 1 1 0 0,-2 0-1 0 0,1 0 0 0 0,-1 0 1 0 0,0 1-1 0 0,-1-1 1 0 0,0 2-1 0 0,0-1 0 0 0,-7-5 4 0 0,13 12-5 0 0,0 0-1 0 0,-1 0 0 0 0,1 0 1 0 0,-1 0-1 0 0,1 1 1 0 0,-1-1-1 0 0,1 0 0 0 0,-1 1 1 0 0,1-1-1 0 0,-1 1 0 0 0,0-1 1 0 0,0 1-1 0 0,1 0 0 0 0,-1 0 1 0 0,0-1-1 0 0,1 1 1 0 0,-1 0-1 0 0,0 1 0 0 0,0-1 1 0 0,1 0-1 0 0,-1 0 0 0 0,0 1 1 0 0,1-1-1 0 0,-1 1 0 0 0,0 0 1 0 0,1-1-1 0 0,-1 1 0 0 0,1 0 1 0 0,-1 0-1 0 0,1 0 1 0 0,0 0-1 0 0,-1 0 0 0 0,1 0 1 0 0,0 0-1 0 0,0 1 0 0 0,-1-1 1 0 0,1 0-1 0 0,0 1 0 0 0,0-1 1 0 0,1 1-1 0 0,-1-1 0 0 0,0 1 1 0 0,0-1-1 0 0,1 1 1 0 0,-1 0-1 0 0,1-1 6 0 0,-17 82-51 0 0,28 89 152 0 0,50 199 86 0 0,-17-79-213 0 0,-32-190-334 0 0,-11-101 238 0 0,-1-1-24 0 0,0 0-28 0 0,0 0-24 0 0,0 0-14 0 0,0 0-29 0 0,0 0-49 0 0,0-15-1321 0 0,-2-35-2993 0 0,0 17-3056 0 0,2 24-1253 0 0</inkml:trace>
  <inkml:trace contextRef="#ctx0" brushRef="#br0" timeOffset="-728.527">5449 534 3001 0 0,'0'0'3687'0'0,"0"0"-1104"0"0,0 0-436 0 0,0 0-58 0 0,0 0-114 0 0,0 0-271 0 0,0 0-333 0 0,0 0-316 0 0,0 0-232 0 0,0 0-124 0 0,0 0-86 0 0,0 0-50 0 0,0 0-1 0 0,14-3 1201 0 0,199-27 1730 0 0,-99 8-3070 0 0,17 8-1556 0 0,-126 24-3613 0 0,-5-6 310 0 0,0 0-7615 0 0</inkml:trace>
  <inkml:trace contextRef="#ctx0" brushRef="#br0" timeOffset="-479.911">6097 660 9010 0 0,'0'0'1387'0'0,"0"0"-568"0"0,0 0-284 0 0,0 0-101 0 0,0 0-92 0 0,0 0-85 0 0,0 0-102 0 0,5 33-95 0 0,14 102-75 0 0,3-46-1218 0 0,-22-89 1227 0 0,7 11-1731 0 0,-1-11-4253 0 0,-4 0 1972 0 0</inkml:trace>
  <inkml:trace contextRef="#ctx0" brushRef="#br0" timeOffset="-310.481">6136 347 14971 0 0,'0'0'3505'0'0,"0"0"-1921"0"0,0 0-624 0 0,0 0-295 0 0,0 0-169 0 0,0 0-216 0 0,0 0-208 0 0,0 0-120 0 0,0 0-64 0 0,0 0-64 0 0,0 0-184 0 0,0 0-441 0 0,0 0-1031 0 0,0 0-3601 0 0,22 29-7138 0 0</inkml:trace>
  <inkml:trace contextRef="#ctx0" brushRef="#br0" timeOffset="26840.049">356 2486 2208 0 0,'0'0'4960'0'0,"0"0"-2834"0"0,0 0-1138 0 0,0 0-154 0 0,0 0 223 0 0,0 0 262 0 0,0 0 52 0 0,0 0-205 0 0,0 0-367 0 0,0 0-287 0 0,0 0-156 0 0,-3 13-81 0 0,-28 95 233 0 0,-105 121-1259 0 0,129-216 220 0 0,0-1-1139 0 0,2-5-2836 0 0,4-6-479 0 0,1-1-1051 0 0</inkml:trace>
  <inkml:trace contextRef="#ctx0" brushRef="#br0" timeOffset="27245.971">1153 1819 0 0 0,'0'0'2538'0'0,"0"0"715"0"0,0 0 215 0 0,0 0-556 0 0,0 0-971 0 0,0 0-774 0 0,0 0-428 0 0,0 0-159 0 0,0 0 23 0 0,0 0 40 0 0,-4 13 29 0 0,-33 100 1672 0 0,30-87-1877 0 0,1 0-1 0 0,1 1 1 0 0,2-1-1 0 0,0 1 1 0 0,2 0-1 0 0,1-1 1 0 0,2 19-467 0 0,-1 12 303 0 0,-1 28-18 0 0,-4 0 0 0 0,-3-1 0 0 0,-4 1-285 0 0,-29 117 105 0 0,34-170-77 0 0,1-3-199 0 0,5-39-5778 0 0,3-8 1739 0 0,1 0-5146 0 0,-4 10 3625 0 0</inkml:trace>
  <inkml:trace contextRef="#ctx0" brushRef="#br0" timeOffset="27907.116">645 2309 6761 0 0,'0'0'1237'0'0,"0"0"-349"0"0,0 0 184 0 0,0 0 380 0 0,0 0 175 0 0,0 0 4 0 0,0 0-160 0 0,0 0-228 0 0,35-2-230 0 0,115-9-227 0 0,-17-19 531 0 0,-103 18-1079 0 0,46-16 32 0 0,-2-4 0 0 0,-1-3 0 0 0,0-4-270 0 0,-48 24-370 0 0,0-1-1 0 0,-1-2 1 0 0,-1 0 0 0 0,-1-2-1 0 0,-1 0 1 0 0,6-8 370 0 0,-17 16-1069 0 0,0 0-1 0 0,-1-1 0 0 0,-1 0 1 0 0,0 0-1 0 0,-1 0 1 0 0,0-1-1 0 0,4-14 1070 0 0,-9 11-725 0 0,-2 16 1035 0 0,0 1 127 0 0,0 0 41 0 0,0 0-34 0 0,0 20 1077 0 0,-31 184 3206 0 0,10 12-1849 0 0,7 80-2878 0 0,14-295 8 0 0,-1 0-1 0 0,1 0 0 0 0,0 0 0 0 0,-1 0 1 0 0,1 0-1 0 0,0 1 0 0 0,0-1 0 0 0,0 0 0 0 0,0 0 1 0 0,0 0-1 0 0,0 1 0 0 0,0-1 0 0 0,0 0 1 0 0,1 0-1 0 0,-1 0 0 0 0,0 0 0 0 0,1 0 1 0 0,-1 0-1 0 0,1 1 0 0 0,-1-1 0 0 0,1 0 1 0 0,0 0-1 0 0,-1 0 0 0 0,1-1 0 0 0,0 1 0 0 0,0 0 1 0 0,-1 0-1 0 0,1 0 0 0 0,0 0 0 0 0,0-1 1 0 0,0 1-1 0 0,0 0 0 0 0,0-1 0 0 0,0 1 1 0 0,0-1-1 0 0,0 1 0 0 0,1-1 0 0 0,-1 0 0 0 0,0 1 1 0 0,0-1-1 0 0,0 0 0 0 0,0 0 0 0 0,0 0 1 0 0,1 0-1 0 0,-1 0 0 0 0,0 0 0 0 0,0 0 1 0 0,0 0-1 0 0,1 0 0 0 0,-1-1 0 0 0,0 1 1 0 0,0 0-1 0 0,0-1 0 0 0,0 1 0 0 0,1-1-7 0 0,61-40 563 0 0,-54 34-554 0 0,188-159 118 0 0,-174 150-152 0 0,-18 11 11 0 0,1 0 1 0 0,1 0-1 0 0,-1 1 0 0 0,1 0 0 0 0,0 0 0 0 0,0 1 1 0 0,0 0-1 0 0,0 0 0 0 0,0 0 0 0 0,1 1 1 0 0,-1 0-1 0 0,1 0 0 0 0,0 1 0 0 0,0 0 14 0 0,-6 2 3 0 0,0 1-1 0 0,0-1 1 0 0,0 0-1 0 0,-1 1 1 0 0,1-1-1 0 0,-1 1 0 0 0,1-1 1 0 0,-1 1-1 0 0,0 0 1 0 0,1 0-1 0 0,-1 0 1 0 0,0-1-1 0 0,0 1 1 0 0,0 0-1 0 0,-1 0 1 0 0,1 0-1 0 0,0 1 1 0 0,-1-1-1 0 0,1 0 1 0 0,-1 0-1 0 0,0 0 0 0 0,0 0 1 0 0,0 0-1 0 0,0 1 1 0 0,0-1-1 0 0,0 0 1 0 0,0 0-1 0 0,-1 0 1 0 0,1 0-1 0 0,-1 0 1 0 0,0 1-3 0 0,1 6 45 0 0,-22 212 567 0 0,23-219-633 0 0,-1 1 0 0 0,1-1 1 0 0,0 0-1 0 0,-1 0 1 0 0,1 0-1 0 0,0 0 0 0 0,1 0 1 0 0,-1 0-1 0 0,0 0 0 0 0,1 0 1 0 0,-1-1-1 0 0,1 1 0 0 0,-1 0 1 0 0,1-1-1 0 0,0 1 1 0 0,-1-1-1 0 0,1 1 0 0 0,0-1 1 0 0,0 0-1 0 0,0 0 0 0 0,0 0 1 0 0,0 0-1 0 0,0 0 1 0 0,1-1-1 0 0,-1 1 0 0 0,0-1 1 0 0,0 1-1 0 0,1-1 0 0 0,-1 0 1 0 0,0 0-1 0 0,0 1 0 0 0,1-2 1 0 0,-1 1-1 0 0,0 0 1 0 0,0 0-1 0 0,1-1 0 0 0,-1 1 1 0 0,2-2 20 0 0,28-18-5175 0 0,-27 13-627 0 0,2 2-5325 0 0</inkml:trace>
  <inkml:trace contextRef="#ctx0" brushRef="#br0" timeOffset="28267.148">2169 2589 1112 0 0,'0'0'3365'0'0,"0"0"-172"0"0,0 0-317 0 0,0 0-319 0 0,0 0-385 0 0,0 0-385 0 0,0 0-365 0 0,0 0-320 0 0,35-7-229 0 0,111-22-185 0 0,-61-6 328 0 0,-76 30-922 0 0,-1 0-1 0 0,0-1 1 0 0,0 0 0 0 0,-1 0-1 0 0,0-1 1 0 0,0 0-1 0 0,0 0 1 0 0,-1-1-1 0 0,0 0 1 0 0,0 0-1 0 0,-1 0 1 0 0,0-1-1 0 0,0 1 1 0 0,-1-1-1 0 0,0 0 1 0 0,-1-1-1 0 0,0 1 1 0 0,-1-1-1 0 0,0 1 1 0 0,0-1-1 0 0,-1 0 1 0 0,0 0 0 0 0,0-4-94 0 0,-3 11-3 0 0,0-1 0 0 0,0 1 0 0 0,0-1-1 0 0,0 1 1 0 0,0 0 0 0 0,0 0 0 0 0,-1 0 0 0 0,0 0 0 0 0,1 1 0 0 0,-1-1 0 0 0,0 1 0 0 0,0 0 0 0 0,-1-1 0 0 0,1 1 0 0 0,0 1 0 0 0,-1-1 0 0 0,1 0 0 0 0,-1 1 0 0 0,0 0 0 0 0,1 0 0 0 0,-1 0 0 0 0,0 0 0 0 0,0 0 0 0 0,1 1 0 0 0,-1 0 0 0 0,0 0 0 0 0,0 0 0 0 0,0 0 0 0 0,0 0 0 0 0,0 1 0 0 0,1 0 0 0 0,-1 0 0 0 0,0 0 0 0 0,1 0 0 0 0,-1 0 0 0 0,0 1 0 0 0,1 0 0 0 0,0-1 0 0 0,-2 2 3 0 0,-12 8-41 0 0,0 1 0 0 0,1 0-1 0 0,1 1 1 0 0,0 1 0 0 0,1 0 0 0 0,0 1-1 0 0,1 0 1 0 0,1 1 0 0 0,1 1 0 0 0,0 0-1 0 0,1 0 1 0 0,1 1 0 0 0,0 1 0 0 0,1-1-1 0 0,1 4 42 0 0,3-13-37 0 0,0 0-1 0 0,1 1 0 0 0,1-1 1 0 0,-1 1-1 0 0,2 0 0 0 0,-1-1 1 0 0,1 1-1 0 0,1 0 0 0 0,0 0 1 0 0,0 0-1 0 0,1 0 0 0 0,0 2 38 0 0,2-8-29 0 0,0-1 0 0 0,-1 1 0 0 0,1-1 0 0 0,0 0 0 0 0,1 0 0 0 0,-1 0-1 0 0,1-1 1 0 0,-1 1 0 0 0,1-1 0 0 0,0 1 0 0 0,-1-1 0 0 0,1-1 0 0 0,0 1 0 0 0,1 0 0 0 0,-1-1-1 0 0,0 0 1 0 0,0 0 0 0 0,1 0 0 0 0,-1-1 0 0 0,0 1 0 0 0,1-1 0 0 0,-1 0 0 0 0,0 0-1 0 0,1-1 1 0 0,-1 1 0 0 0,0-1 0 0 0,3 0 29 0 0,5 0-177 0 0,126-20-3069 0 0,-82-2-7409 0 0,-42 16 2393 0 0</inkml:trace>
  <inkml:trace contextRef="#ctx0" brushRef="#br0" timeOffset="28663.375">2666 2670 7202 0 0,'0'0'1820'0'0,"0"0"-477"0"0,0 0-5 0 0,0 0 221 0 0,0 0 158 0 0,0 0 32 0 0,0 0-154 0 0,0 0-268 0 0,0 0-253 0 0,0 0-193 0 0,0 0-151 0 0,0 0-115 0 0,21-11-67 0 0,67-36-92 0 0,-14-21 522 0 0,67-122-237 0 0,-141 189-750 0 0,0 1 0 0 0,1-1 0 0 0,-1 1 0 0 0,0-1 0 0 0,1 1 0 0 0,-1 0 0 0 0,0-1-1 0 0,1 1 1 0 0,-1-1 0 0 0,1 1 0 0 0,-1 0 0 0 0,1-1 0 0 0,-1 1 0 0 0,0 0 0 0 0,1-1-1 0 0,-1 1 1 0 0,1 0 0 0 0,0 0 0 0 0,-1 0 0 0 0,1-1 0 0 0,-1 1 0 0 0,1 0 0 0 0,-1 0-1 0 0,1 0 1 0 0,-1 0 0 0 0,1 0 0 0 0,0 0 0 0 0,-1 0 0 0 0,1 0 0 0 0,-1 0 0 0 0,1 0-1 0 0,-1 1 1 0 0,1-1 0 0 0,-1 0 0 0 0,1 0 0 0 0,-1 0 0 0 0,1 1 0 0 0,-1-1-1 0 0,1 0 1 0 0,-1 0 0 0 0,1 1 0 0 0,-1-1 0 0 0,1 0 0 0 0,-1 1 0 0 0,0-1 0 0 0,1 1-1 0 0,-1-1 1 0 0,0 1 0 0 0,1-1 0 0 0,-1 1 0 0 0,0-1 0 0 0,1 1 0 0 0,-1-1 0 0 0,0 1-1 0 0,0-1 1 0 0,0 1 0 0 0,0-1 0 0 0,1 1 0 0 0,-1-1 0 0 0,0 1 0 0 0,0-1 0 0 0,0 1-1 0 0,0 0 1 0 0,0-1 0 0 0,0 1 0 0 0,0-1 0 0 0,-1 1 9 0 0,3 46-122 0 0,-2-41 106 0 0,0 11-4 0 0,-2-12 18 0 0,1 0 1 0 0,1 0-1 0 0,-1 0 0 0 0,1 1 0 0 0,0-1 1 0 0,0 0-1 0 0,0 0 0 0 0,1 1 0 0 0,0-1 0 0 0,0 0 1 0 0,0 0-1 0 0,1 0 0 0 0,-1 0 0 0 0,1 0 1 0 0,0 0-1 0 0,1 0 0 0 0,-1-1 0 0 0,1 1 1 0 0,0-1-1 0 0,0 0 0 0 0,1 0 0 0 0,-1 0 0 0 0,1 0 1 0 0,0 0-1 0 0,0-1 0 0 0,0 0 0 0 0,0 0 1 0 0,4 2 1 0 0,1-2 52 0 0,0-1 1 0 0,0 0 0 0 0,1 0 0 0 0,-1-1 0 0 0,1 0 0 0 0,-1-1-1 0 0,1 0 1 0 0,-1 0 0 0 0,1-1 0 0 0,-1 0 0 0 0,0-1 0 0 0,1 0-1 0 0,-1-1 1 0 0,0 0 0 0 0,0 0 0 0 0,0-1 0 0 0,-1 0 0 0 0,1 0-1 0 0,-1-1 1 0 0,0 0 0 0 0,0-1 0 0 0,-1 0 0 0 0,1 0-1 0 0,-1 0 1 0 0,-1-1 0 0 0,1 0 0 0 0,-1 0 0 0 0,0-1 0 0 0,-1 0-1 0 0,0 0 1 0 0,0 0 0 0 0,-1-1 0 0 0,0 1 0 0 0,0-1 0 0 0,-1 0-1 0 0,0-3-52 0 0,18-71 46 0 0,-16 56-2572 0 0,1 2-3936 0 0,-5 20-5479 0 0</inkml:trace>
  <inkml:trace contextRef="#ctx0" brushRef="#br0" timeOffset="30919.037">4050 2269 3129 0 0,'0'0'1675'0'0,"0"0"-324"0"0,0 0-116 0 0,0 0 78 0 0,0 0 77 0 0,0 0 6 0 0,0 0-81 0 0,0 0-96 0 0,0 0-117 0 0,0 0-133 0 0,0 0-131 0 0,17-5-124 0 0,51-14-56 0 0,28-27 1494 0 0,45-51-85 0 0,-76 25-945 0 0,-56 175-86 0 0,6 191-684 0 0,7-100-269 0 0,11-27-12 0 0,-23-154 453 0 0,-3-50 175 0 0,-5 26-799 0 0,64-238 233 0 0,-26 121-211 0 0,5 2 0 0 0,5 2 1 0 0,10-4 77 0 0,-35 97-1378 0 0,-5 68-5245 0 0,-17-23-445 0 0,-1-3-4073 0 0</inkml:trace>
  <inkml:trace contextRef="#ctx0" brushRef="#br0" timeOffset="31593.878">4895 2475 8010 0 0,'0'0'2458'0'0,"0"0"-626"0"0,0 0-368 0 0,0 0-98 0 0,0 0-104 0 0,0 0-162 0 0,0 0-192 0 0,0 0-208 0 0,0 0-184 0 0,0 0-133 0 0,0 0-119 0 0,0 0-83 0 0,0 0-50 0 0,-22 35-32 0 0,-71 111-17 0 0,53-69 53 0 0,-3 43 220 0 0,126-237 2047 0 0,-35 47-2308 0 0,2 3 0 0 0,4 1 0 0 0,15-10-94 0 0,-56 62 2 0 0,28-17-138 0 0,-33 58 36 0 0,-4 164 85 0 0,12-26-5 0 0,1-96 9 0 0,-17-68 27 0 0,0-1 32 0 0,0 0 34 0 0,0 0 38 0 0,0 0 30 0 0,0 0-12 0 0,-11-15 62 0 0,-151-154-123 0 0,129 134-158 0 0,-33-29-3292 0 0,62 59-357 0 0,2 3-2281 0 0,0 1-5275 0 0</inkml:trace>
  <inkml:trace contextRef="#ctx0" brushRef="#br0" timeOffset="32012.157">5466 2593 0 0 0,'0'0'1162'0'0,"0"0"-30"0"0,0 0 181 0 0,0 0 386 0 0,0 0 262 0 0,0 0 91 0 0,0 0-106 0 0,0 0-264 0 0,0 0-293 0 0,0 0-302 0 0,0 0-300 0 0,0 0-239 0 0,0 0-140 0 0,-3 19-82 0 0,-10 63-56 0 0,-27 30 559 0 0,29-90-756 0 0,-4 1-62 0 0,-3 7-247 0 0,13-10-3851 0 0,5-19 1380 0 0,0-1-2066 0 0,0 0-2099 0 0</inkml:trace>
  <inkml:trace contextRef="#ctx0" brushRef="#br0" timeOffset="35800.155">5880 2158 0 0 0,'0'0'315'0'0,"0"0"529"0"0,0 0 157 0 0,0 0-16 0 0,0 0-97 0 0,-2 6-15 0 0,1-1-440 0 0,-5 16 3 0 0,4-2 3778 0 0,2-18-3301 0 0,40 6 5658 0 0,-28-8-6379 0 0,-1-1 0 0 0,0 0 1 0 0,0-1-1 0 0,0-1 0 0 0,-1 1 0 0 0,1-2 0 0 0,-1 1 0 0 0,0-1 1 0 0,0-1-1 0 0,0 0 0 0 0,-1 0 0 0 0,0-1 0 0 0,0 0 0 0 0,-1-1 1 0 0,0 0-1 0 0,0 0 0 0 0,-1 0 0 0 0,0-1 0 0 0,0-1 1 0 0,-1 1-193 0 0,15-28 644 0 0,-21 37-539 0 0,0 0-24 0 0,0 0-46 0 0,0 0-38 0 0,0 0-21 0 0,0 0-36 0 0,0 15-42 0 0,0 536 1026 0 0,0-535-921 0 0,1-1 0 0 0,0 1-1 0 0,0 0 1 0 0,2-1 0 0 0,0 0 0 0 0,1 1 0 0 0,0-1-1 0 0,1-1 1 0 0,1 1 0 0 0,1 1-3 0 0,-6-15 20 0 0,0-1 0 0 0,0 1 1 0 0,0-1-1 0 0,0 1 0 0 0,0-1 0 0 0,0 1 1 0 0,0-1-1 0 0,0 0 0 0 0,0 1 0 0 0,0-1 1 0 0,0 0-1 0 0,0 0 0 0 0,0 0 0 0 0,0 0 1 0 0,0 0-1 0 0,0 0 0 0 0,0 0 0 0 0,0 0 1 0 0,0 0-1 0 0,0 0 0 0 0,0 0 0 0 0,0-1 1 0 0,0 1-1 0 0,0 0 0 0 0,0-1 0 0 0,0 1 1 0 0,0-1-1 0 0,0 1 0 0 0,0-1 1 0 0,0 0-1 0 0,0 1 0 0 0,-1-1 0 0 0,1 0 1 0 0,0 0-1 0 0,0 1 0 0 0,-1-1 0 0 0,1 0 1 0 0,-1 0-1 0 0,1 0 0 0 0,-1 0 0 0 0,1 0 1 0 0,-1 0-1 0 0,1 0 0 0 0,-1 0 0 0 0,0 0 1 0 0,1 0-1 0 0,-1 0 0 0 0,0 0 0 0 0,0 0 1 0 0,0 0-1 0 0,0 0 0 0 0,0 0 0 0 0,0 0 1 0 0,0 0-1 0 0,0 0 0 0 0,-1 0 0 0 0,1-1-20 0 0,1-1-27 0 0,42-155 571 0 0,25-55-468 0 0,-41 140-55 0 0,2 2 0 0 0,4 1 0 0 0,16-22-21 0 0,-12 4 78 0 0,-37 88-102 0 0,0 0-32 0 0,0 0-78 0 0,0 0-136 0 0,0 0-115 0 0,-20 40-4230 0 0,16-23 1517 0 0,4-5-3822 0 0,0-8-2411 0 0</inkml:trace>
  <inkml:trace contextRef="#ctx0" brushRef="#br0" timeOffset="36206.198">6550 2467 7434 0 0,'0'0'2504'0'0,"0"0"-723"0"0,0 0-234 0 0,0 0 64 0 0,0 0-18 0 0,0 0-118 0 0,0 0-288 0 0,0 0-256 0 0,0 0-222 0 0,0 0-183 0 0,0 0-122 0 0,0 0-85 0 0,-9 7-47 0 0,-27 20-12 0 0,33-25-224 0 0,1 1 1 0 0,0 0 0 0 0,0 0-1 0 0,0 0 1 0 0,0 0 0 0 0,1 0-1 0 0,-1 0 1 0 0,1 0-1 0 0,0 1 1 0 0,0-1 0 0 0,0 1-1 0 0,0-1 1 0 0,1 1 0 0 0,-1-1-1 0 0,1 1 1 0 0,0-1 0 0 0,0 1-1 0 0,0-1 1 0 0,1 1-1 0 0,-1-1 1 0 0,1 2-37 0 0,0 10 92 0 0,-1 135 169 0 0,0-87-3056 0 0,9-88-11030 0 0,-7 21 6770 0 0</inkml:trace>
  <inkml:trace contextRef="#ctx0" brushRef="#br0" timeOffset="36643.964">6453 2397 3217 0 0,'0'0'2399'0'0,"0"0"-184"0"0,0 0-140 0 0,0 0-156 0 0,0 0-246 0 0,0 0-346 0 0,0 0-406 0 0,0 0-290 0 0,0 0-123 0 0,0 0-1 0 0,0 0 50 0 0,0 0 14 0 0,0 0-18 0 0,15-6-16 0 0,50-18-20 0 0,21 18 841 0 0,-52 5-897 0 0,-25-1-391 0 0,0 1 1 0 0,0 1 0 0 0,0 0-1 0 0,1 0 1 0 0,-1 1 0 0 0,0 0 0 0 0,-1 0-1 0 0,1 1 1 0 0,0 0 0 0 0,0 1-1 0 0,-1 0 1 0 0,1 0 0 0 0,-1 1 0 0 0,0 0-1 0 0,2 1-70 0 0,-8-2 25 0 0,0 0-1 0 0,-1 1 1 0 0,1-1-1 0 0,-1 0 1 0 0,0 0 0 0 0,1 1-1 0 0,-2-1 1 0 0,1 0-1 0 0,0 1 1 0 0,-1-1-1 0 0,1 1 1 0 0,-1-1-1 0 0,0 1 1 0 0,0-1-1 0 0,-1 1 1 0 0,1-1 0 0 0,-1 1-1 0 0,1-1 1 0 0,-1 0-1 0 0,0 1 1 0 0,0-1-1 0 0,-1 0 1 0 0,1 0-1 0 0,-1 1 1 0 0,0-1-1 0 0,1 0 1 0 0,-1-1 0 0 0,0 1-1 0 0,-1 0 1 0 0,1 0-1 0 0,-1-1 1 0 0,-1 2-25 0 0,-173 158 274 0 0,176-161-277 0 0,0 0 0 0 0,0 0 0 0 0,0 0 0 0 0,0 1 0 0 0,0-1 0 0 0,0 0 0 0 0,1 0-1 0 0,-1 1 1 0 0,0-1 0 0 0,1 0 0 0 0,-1 1 0 0 0,1-1 0 0 0,-1 0 0 0 0,1 1-1 0 0,0-1 1 0 0,-1 1 0 0 0,1-1 0 0 0,0 1 0 0 0,0-1 0 0 0,0 1 0 0 0,0-1 0 0 0,0 1-1 0 0,1-1 1 0 0,-1 1 0 0 0,0-1 0 0 0,1 0 0 0 0,-1 1 0 0 0,1-1 0 0 0,-1 0-1 0 0,1 1 1 0 0,0-1 0 0 0,-1 0 0 0 0,1 1 0 0 0,0-1 0 0 0,0 0 0 0 0,0 0-1 0 0,0 0 1 0 0,0 0 0 0 0,0 0 0 0 0,0 0 0 0 0,1 0 0 0 0,-1 0 0 0 0,0-1 0 0 0,0 1-1 0 0,1 0 1 0 0,-1-1 0 0 0,0 1 0 0 0,1-1 0 0 0,-1 1 0 0 0,1-1 0 0 0,-1 0-1 0 0,1 1 1 0 0,-1-1 0 0 0,1 0 0 0 0,-1 0 0 0 0,1 0 0 0 0,-1 0 3 0 0,50 13-8 0 0,57 28 148 0 0,-107-39-113 0 0,0 1 0 0 0,0 0 0 0 0,0-1 0 0 0,0 1 1 0 0,-1 0-1 0 0,0 0 0 0 0,1 0 0 0 0,-1-1 0 0 0,0 1 1 0 0,0 0-1 0 0,0 0 0 0 0,-1 0 0 0 0,1 0 0 0 0,-1-1 0 0 0,1 1 1 0 0,-1 0-1 0 0,0-1 0 0 0,0 1 0 0 0,0 0 0 0 0,-1-1 0 0 0,1 1 1 0 0,-1-1-1 0 0,1 0 0 0 0,-1 1 0 0 0,0-1 0 0 0,0 0 0 0 0,0 0 1 0 0,0 0-1 0 0,0 0 0 0 0,0 0 0 0 0,0-1 0 0 0,-1 1-27 0 0,-15 16 121 0 0,0-1 0 0 0,-1-1-1 0 0,-1 0 1 0 0,0-2-1 0 0,-2 0 1 0 0,1-1 0 0 0,-20 7-122 0 0,36-17-19 0 0,-1-1-1 0 0,1 0 0 0 0,-1-1 0 0 0,1 1 1 0 0,-1-1-1 0 0,0 0 0 0 0,0-1 0 0 0,0 1 1 0 0,1-1-1 0 0,-1 0 0 0 0,0-1 0 0 0,0 1 1 0 0,0-1-1 0 0,1 0 0 0 0,-1-1 0 0 0,0 0 21 0 0,4 2-119 0 0,0-1-1 0 0,0 0 0 0 0,0 0 1 0 0,0-1-1 0 0,0 1 0 0 0,0 0 1 0 0,1-1-1 0 0,-1 1 0 0 0,0-1 1 0 0,1 1-1 0 0,-1-1 0 0 0,1 0 0 0 0,0 1 1 0 0,-1-1-1 0 0,1 0 0 0 0,0 0 1 0 0,0 0-1 0 0,0 0 0 0 0,1 0 1 0 0,-1 0-1 0 0,0-1 0 0 0,1 1 1 0 0,-1 0-1 0 0,1 0 0 0 0,0 0 0 0 0,0-1 1 0 0,0 1-1 0 0,0-1 120 0 0,0-24-5907 0 0,0 18-2722 0 0</inkml:trace>
  <inkml:trace contextRef="#ctx0" brushRef="#br0" timeOffset="40647.983">7835 2184 0 0 0,'0'0'1475'0'0,"0"0"320"0"0,0 0 155 0 0,0 0-27 0 0,0 0-151 0 0,0 0-227 0 0,0 0-265 0 0,5-3-240 0 0,16-9-233 0 0,-15 9-224 0 0,-25-1 2037 0 0,6 5-2229 0 0,1 0-1 0 0,-1 1 1 0 0,0 1-1 0 0,1 0 1 0 0,0 0-1 0 0,0 1 0 0 0,0 1 1 0 0,0 0-1 0 0,-6 5-390 0 0,-147 74 1466 0 0,164-83-1468 0 0,0-1-1 0 0,0 0 1 0 0,0 1 0 0 0,0-1-1 0 0,0 1 1 0 0,1-1-1 0 0,-1 1 1 0 0,0-1 0 0 0,0 1-1 0 0,1 0 1 0 0,-1-1 0 0 0,0 1-1 0 0,1 0 1 0 0,-1 0 0 0 0,1 0-1 0 0,-1-1 1 0 0,1 1 0 0 0,-1 0-1 0 0,1 0 1 0 0,0 0-1 0 0,-1 0 1 0 0,1 0 0 0 0,0 0-1 0 0,0-1 1 0 0,0 1 0 0 0,-1 0-1 0 0,1 0 1 0 0,0 0 0 0 0,0 0-1 0 0,0 0 1 0 0,1 0-1 0 0,-1 0 1 0 0,0 0 0 0 0,0 0-1 0 0,0 0 1 0 0,1 0 0 0 0,-1 0-1 0 0,0-1 1 0 0,1 1 0 0 0,-1 0-1 0 0,1 0 1 0 0,-1 0 0 0 0,1 0-1 0 0,0-1 1 0 0,-1 1-1 0 0,1 0 1 0 0,0-1 0 0 0,-1 1-1 0 0,1 0 1 0 0,0-1 0 0 0,0 1-1 0 0,0-1 3 0 0,56 20 136 0 0,9-5-29 0 0,-64-15-103 0 0,-1 0 0 0 0,1 0 1 0 0,-1 0-1 0 0,0 1 0 0 0,1-1 0 0 0,-1 1 1 0 0,0-1-1 0 0,1 1 0 0 0,-1-1 0 0 0,0 1 1 0 0,1 0-1 0 0,-1-1 0 0 0,0 1 0 0 0,0 0 1 0 0,0 0-1 0 0,0 0 0 0 0,0 0 0 0 0,0 0 1 0 0,0 0-1 0 0,0 1 0 0 0,0-1 0 0 0,-1 0 0 0 0,1 0 1 0 0,0 1-1 0 0,-1-1 0 0 0,1 0 0 0 0,-1 1 1 0 0,1-1-1 0 0,-1 0 0 0 0,0 1 0 0 0,1-1 1 0 0,-1 1-1 0 0,0-1 0 0 0,0 1 0 0 0,0-1 1 0 0,0 0-1 0 0,0 1 0 0 0,-1-1 0 0 0,1 1 0 0 0,0-1 1 0 0,-1 0-1 0 0,1 1 0 0 0,-1-1 0 0 0,1 1-4 0 0,-36 56 321 0 0,-161 123-115 0 0,188-173-192 0 0,7-6-19 0 0,-1 0 1 0 0,1 0 0 0 0,0-1-1 0 0,0 1 1 0 0,0 0-1 0 0,0 1 1 0 0,1-1 0 0 0,-1 0-1 0 0,1 1 1 0 0,-1-1-1 0 0,1 1 1 0 0,0-1-1 0 0,0 1 1 0 0,0-1 0 0 0,0 1-1 0 0,0 0 1 0 0,0-1-1 0 0,1 1 1 0 0,-1 0 0 0 0,1 0-1 0 0,0 0 1 0 0,0 0-1 0 0,0-1 1 0 0,0 1 0 0 0,1 0-1 0 0,0 2 5 0 0,2-2 15 0 0,0 0 0 0 0,0 0 0 0 0,0 0 0 0 0,0 0 0 0 0,1-1 0 0 0,-1 1 0 0 0,1-1 0 0 0,0 0 0 0 0,0 0 0 0 0,0 0 0 0 0,0-1 0 0 0,0 0 0 0 0,0 1 0 0 0,0-1 0 0 0,0 0 0 0 0,1-1 0 0 0,-1 1 0 0 0,0-1 0 0 0,1 0 0 0 0,-1 0 0 0 0,0 0 0 0 0,3-1-15 0 0,14 0 97 0 0,-1-1 1 0 0,0-1 0 0 0,0 0 0 0 0,0-2 0 0 0,0 0 0 0 0,0-1 0 0 0,4-3-98 0 0,32-57-2914 0 0,-45 40-2783 0 0,-10 19 1200 0 0,0 0-5912 0 0</inkml:trace>
  <inkml:trace contextRef="#ctx0" brushRef="#br0" timeOffset="41202.842">7708 1764 2008 0 0,'0'0'1538'0'0,"0"0"-92"0"0,0 0 137 0 0,0 0 217 0 0,0 0 42 0 0,0 0-146 0 0,0 0-273 0 0,0 0-285 0 0,0 0-203 0 0,0 0-122 0 0,0 0-86 0 0,0 0-82 0 0,-8 21-59 0 0,-27 67-45 0 0,17 25 969 0 0,15 129 353 0 0,6-179-1739 0 0,-3 0 0 0 0,-3 1 1 0 0,-2-1-1 0 0,-3 0 1 0 0,-16 58-125 0 0,4-64-115 0 0,-2-2 1 0 0,-3 0-1 0 0,-16 25 115 0 0,4-10-982 0 0,33-50-1878 0 0,26-17-11194 0 0,-15-7 9578 0 0</inkml:trace>
  <inkml:trace contextRef="#ctx0" brushRef="#br0" timeOffset="41896.433">8032 2158 552 0 0,'0'0'1099'0'0,"0"0"-424"0"0,0 0-260 0 0,0 0 158 0 0,0 0 369 0 0,0 0 390 0 0,0 0 226 0 0,0 0-62 0 0,0 0-212 0 0,0 0-214 0 0,0 0-181 0 0,0 0-115 0 0,0 0-21 0 0,27-7 10 0 0,86-22 24 0 0,-10-20 1463 0 0,-76 31-1630 0 0,-18 12-360 0 0,1 0-1 0 0,-1-1 1 0 0,0 0 0 0 0,-1 0 0 0 0,0-1 0 0 0,0-1-1 0 0,0 1 1 0 0,-1-1 0 0 0,0 0 0 0 0,-1-1-1 0 0,0 1 1 0 0,-1-1 0 0 0,0 0 0 0 0,0-1 0 0 0,2-9-260 0 0,-94 459 1140 0 0,76-380-1168 0 0,3 0 0 0 0,3 1 0 0 0,2-1 0 0 0,3 29 28 0 0,0-83-8 0 0,1-1 0 0 0,0 1 0 0 0,-1-1 0 0 0,2 1 0 0 0,-1-1 0 0 0,0 1 0 0 0,1-1 0 0 0,0 0 0 0 0,0 0 0 0 0,0 0 0 0 0,1 0 0 0 0,-1 0 0 0 0,1 0 0 0 0,0 0 0 0 0,3 2 8 0 0,-4-5-3 0 0,-1-1-3 0 0,0 0 27 0 0,-1 0 30 0 0,11-19 269 0 0,125-309 801 0 0,-81 179-971 0 0,-25 76-40 0 0,-4-2-1 0 0,-3-1 1 0 0,1-25-110 0 0,-18 47 201 0 0,-5 97-2948 0 0,-1-15-268 0 0,1-9-2877 0 0,-1-11-4971 0 0</inkml:trace>
  <inkml:trace contextRef="#ctx0" brushRef="#br0" timeOffset="42368.56">8774 2397 0 0 0,'0'0'529'0'0,"0"0"366"0"0,0 0 268 0 0,0 0 145 0 0,0 0-2 0 0,0 0-128 0 0,0 0-162 0 0,0 0-99 0 0,0 0-54 0 0,0 0-8 0 0,0 0 61 0 0,3 0 101 0 0,16-3 2553 0 0,-19 3-2437 0 0,-5-15 5970 0 0,0 15-7044 0 0,1 1-1 0 0,-1 0 1 0 0,1-1-1 0 0,0 2 0 0 0,0-1 1 0 0,-1 0-1 0 0,1 1 1 0 0,0 0-1 0 0,0 0 1 0 0,0 0-1 0 0,1 0 1 0 0,-1 1-1 0 0,0-1 1 0 0,1 1-1 0 0,0 0 1 0 0,-1 0-1 0 0,1 0 1 0 0,0 0-1 0 0,1 1 1 0 0,-2 1-59 0 0,-2 0 13 0 0,-1 1 1 0 0,1 0 0 0 0,1 1-1 0 0,-1 0 1 0 0,1-1 0 0 0,0 1-1 0 0,1 1 1 0 0,0-1 0 0 0,0 1-1 0 0,0 0 1 0 0,1 0 0 0 0,0 0-1 0 0,1 0 1 0 0,0 0-1 0 0,0 1 1 0 0,1-1 0 0 0,0 1-1 0 0,0-1 1 0 0,1 1 0 0 0,0-1-1 0 0,1 6-13 0 0,2-9 6 0 0,-1-1 0 0 0,2 1 0 0 0,-1-1-1 0 0,0 0 1 0 0,1 0 0 0 0,0 0 0 0 0,-1-1-1 0 0,2 0 1 0 0,-1 1 0 0 0,0-1 0 0 0,1 0-1 0 0,-1-1 1 0 0,1 1 0 0 0,0-1-1 0 0,0 0 1 0 0,0 0 0 0 0,0-1 0 0 0,0 1-1 0 0,0-1 1 0 0,0 0 0 0 0,1-1 0 0 0,-1 1-1 0 0,2-1-5 0 0,17 2 36 0 0,-1 0-1 0 0,1-2 0 0 0,-1 0 1 0 0,1-2-1 0 0,-1 0 0 0 0,1-2 1 0 0,-1-1-1 0 0,17-5-35 0 0,49-29-5937 0 0,-79 34-2649 0 0,1 2-2531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3:5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88 4441 0 0,'0'0'2382'0'0,"0"0"-887"0"0,0 0-528 0 0,0 0-159 0 0,0 0 4 0 0,0 0 62 0 0,0 0-10 0 0,0 0-111 0 0,0 0-113 0 0,0 0-162 0 0,-11 37-150 0 0,-33 120-101 0 0,14-19 39 0 0,4 1-110 0 0,10-49-68 0 0,-4 0 0 0 0,-24 65-88 0 0,16-92 354 0 0,28-63-82 0 0,17-85 904 0 0,104-257-261 0 0,17-116-355 0 0,-134 439-482 0 0,0 1 148 0 0,-3 25 19 0 0,-4 116 39 0 0,0-71-223 0 0,2 0 0 0 0,2-1 0 0 0,2 1 1 0 0,3-1-1 0 0,7 32-61 0 0,-10-70 14 0 0,0 0 1 0 0,1 0-1 0 0,0 0 0 0 0,1-1 0 0 0,1 0 1 0 0,0 0-1 0 0,0 0 0 0 0,1-1 1 0 0,1 1-1 0 0,0-2 0 0 0,0 1 0 0 0,1-1 1 0 0,0-1-1 0 0,4 3-14 0 0,-10-11 66 0 0,0 1 0 0 0,0-1-1 0 0,0 0 1 0 0,1 1 0 0 0,-1-1 0 0 0,0-1-1 0 0,1 1 1 0 0,-1 0 0 0 0,1-1 0 0 0,-1 0-1 0 0,1 0 1 0 0,-1 0 0 0 0,1 0 0 0 0,-1 0 0 0 0,1-1-1 0 0,-1 0 1 0 0,1 1 0 0 0,-1-1 0 0 0,0-1-1 0 0,1 1 1 0 0,-1 0 0 0 0,0-1 0 0 0,0 0 0 0 0,0 1-1 0 0,0-1 1 0 0,0 0 0 0 0,0-1 0 0 0,-1 1-1 0 0,1 0 1 0 0,-1-1-66 0 0,69-85 1470 0 0,-50 51-1305 0 0,-1-1 0 0 0,-3 0 0 0 0,-1-2 0 0 0,-1 0 0 0 0,-3-1 0 0 0,-1 0-1 0 0,-2-1 1 0 0,-1-7-165 0 0,-6 38-26 0 0,0 0-1 0 0,0 0 1 0 0,-1-1-1 0 0,-1 1 1 0 0,0 0-1 0 0,0-1 1 0 0,-1 1-1 0 0,-1 0 1 0 0,0 0-1 0 0,-2-5 27 0 0,4 15-70 0 0,0 0 0 0 0,0 1 1 0 0,0-1-1 0 0,-1 0 0 0 0,1 1 0 0 0,0-1 0 0 0,-1 0 1 0 0,1 1-1 0 0,-1-1 0 0 0,1 0 0 0 0,-1 1 1 0 0,1-1-1 0 0,-1 1 0 0 0,1-1 0 0 0,-1 1 0 0 0,0-1 1 0 0,1 1-1 0 0,-1 0 0 0 0,1-1 0 0 0,-1 1 1 0 0,0 0-1 0 0,0-1 0 0 0,1 1 0 0 0,-1 0 0 0 0,0 0 1 0 0,0 0-1 0 0,1-1 0 0 0,-1 1 0 0 0,0 0 0 0 0,0 0 1 0 0,1 0-1 0 0,-1 0 0 0 0,0 0 0 0 0,0 0 1 0 0,1 1-1 0 0,-1-1 0 0 0,0 0 0 0 0,1 0 0 0 0,-1 1 1 0 0,0-1-1 0 0,0 0 0 0 0,1 1 0 0 0,-1-1 1 0 0,0 0-1 0 0,1 1 0 0 0,-1 0 70 0 0,-13 16-9666 0 0,11-9-1774 0 0</inkml:trace>
  <inkml:trace contextRef="#ctx0" brushRef="#br0" timeOffset="301.635">1192 387 4913 0 0,'0'0'3643'0'0,"0"0"-1994"0"0,0 0-692 0 0,0 0-4 0 0,0 0 72 0 0,-22 35-2 0 0,-66 110-135 0 0,52-62 130 0 0,35-71-876 0 0,0-8-64 0 0,0 1-1 0 0,0 1 0 0 0,1-1 0 0 0,0 0 0 0 0,-1 0 0 0 0,2 0 1 0 0,-1 0-1 0 0,1 0 0 0 0,-1 0 0 0 0,1 0 0 0 0,1 0 0 0 0,-1 0 1 0 0,1-1-1 0 0,0 1 0 0 0,0 0 0 0 0,0-1 0 0 0,1 1 0 0 0,-1-1 1 0 0,1 0-1 0 0,0 0 0 0 0,0 0 0 0 0,1 0 0 0 0,-1 0 0 0 0,1-1 1 0 0,0 1-1 0 0,0-1 0 0 0,0 0 0 0 0,0-1 0 0 0,1 1 0 0 0,-1-1 1 0 0,1 1-1 0 0,-1-1 0 0 0,1 0 0 0 0,0-1 0 0 0,0 0 0 0 0,2 1-77 0 0,3-1 184 0 0,0 0 0 0 0,0 0 0 0 0,0-1 0 0 0,0-1-1 0 0,0 0 1 0 0,0 0 0 0 0,0-1 0 0 0,0 0 0 0 0,0-1-1 0 0,-1 0 1 0 0,1-1 0 0 0,-1 1 0 0 0,0-2 0 0 0,0 0-1 0 0,0 0 1 0 0,-1 0 0 0 0,1-1 0 0 0,-1 0 0 0 0,-1-1-1 0 0,1 1 1 0 0,-1-2 0 0 0,0 1 0 0 0,-1-1 0 0 0,0 0-1 0 0,0 0 1 0 0,-1-1 0 0 0,0 0 0 0 0,0 0 0 0 0,-1 0-1 0 0,0 0 1 0 0,-1-1 0 0 0,0 1 0 0 0,0-1 0 0 0,-1-1-184 0 0,0 0-3 0 0,-1 0 1 0 0,-1 0 0 0 0,0 0 0 0 0,0 0 0 0 0,-1 0-1 0 0,-1 0 1 0 0,0 0 0 0 0,0 0 0 0 0,-1 1-1 0 0,0-1 1 0 0,-1 1 0 0 0,0 0 0 0 0,-1 0-1 0 0,0 0 1 0 0,0 0 0 0 0,-1 1 0 0 0,0 0-1 0 0,-1 0 1 0 0,0 1 0 0 0,-1-1 0 0 0,1 2-1 0 0,-2-1 1 0 0,-3-2 2 0 0,-37-19-4416 0 0,-8 14-4262 0 0,45 14-3143 0 0</inkml:trace>
  <inkml:trace contextRef="#ctx0" brushRef="#br0" timeOffset="626.124">1825 0 9402 0 0,'0'0'3702'0'0,"0"0"-1784"0"0,0 0-722 0 0,0 0-1 0 0,0 0 71 0 0,0 0-74 0 0,0 0-217 0 0,0 0-284 0 0,0 0-185 0 0,0 0-87 0 0,0 0 8 0 0,0 0-52 0 0,0 0-65 0 0,-1 33-24 0 0,-6 103-77 0 0,6 97 194 0 0,29 7-400 0 0,-7-109-1425 0 0,-22-115-1878 0 0,-13-13-10641 0 0,9-3 8129 0 0</inkml:trace>
  <inkml:trace contextRef="#ctx0" brushRef="#br0" timeOffset="1102.86">1547 383 7954 0 0,'0'0'2563'0'0,"0"0"-971"0"0,0 0-561 0 0,0 0-67 0 0,0 0 51 0 0,0 0-28 0 0,0 0-133 0 0,0 0-169 0 0,0 0-173 0 0,0 0-134 0 0,0 0-101 0 0,34 4-116 0 0,103 14-58 0 0,-38 0-16 0 0,174 26-173 0 0,-257-39 269 0 0,1-2-1 0 0,-1 0 1 0 0,0 0 0 0 0,1-1-1 0 0,0-2 1 0 0,-1 1-1 0 0,1-2 1 0 0,2 0-183 0 0,-11-2 240 0 0,1 0 0 0 0,0 0 0 0 0,-1-1 0 0 0,0 0 0 0 0,0-1 0 0 0,0 0 0 0 0,0 0 0 0 0,-1 0 0 0 0,0-1 0 0 0,0 0 0 0 0,0-1 0 0 0,-1 1 0 0 0,0-1 0 0 0,0-1 0 0 0,-1 1 1 0 0,3-5-241 0 0,-5 9 27 0 0,0-1 0 0 0,0 1 0 0 0,-1-1 0 0 0,1 1 0 0 0,-1-1 0 0 0,0 0 0 0 0,0 0 0 0 0,-1 0 0 0 0,1 0 0 0 0,-1 0 0 0 0,0-1 0 0 0,0 1 1 0 0,0 0-1 0 0,0-1 0 0 0,-1 1 0 0 0,0 0 0 0 0,0-1 0 0 0,0 1 0 0 0,0-1 0 0 0,-1 1 0 0 0,1 0 0 0 0,-1-1 0 0 0,0 1 0 0 0,-1 0 0 0 0,1 0 1 0 0,-1 0-1 0 0,0 0 0 0 0,0 0 0 0 0,0 0 0 0 0,0 0 0 0 0,-1 0 0 0 0,1 1 0 0 0,-1 0 0 0 0,0-1 0 0 0,0 1 0 0 0,0 0 0 0 0,-1 0 0 0 0,1 1 1 0 0,-1-1-1 0 0,0 1 0 0 0,1-1 0 0 0,-1 1 0 0 0,0 0 0 0 0,0 1 0 0 0,0-1 0 0 0,-2 0-27 0 0,-3 1-11 0 0,1 1-1 0 0,-1-1 1 0 0,0 1-1 0 0,0 0 1 0 0,1 1-1 0 0,-1 0 1 0 0,0 1-1 0 0,1-1 0 0 0,0 2 1 0 0,-1-1-1 0 0,1 1 1 0 0,0 0-1 0 0,0 1 1 0 0,0 0-1 0 0,1 0 1 0 0,-1 1-1 0 0,1 0 1 0 0,0 0-1 0 0,0 1 1 0 0,1 0-1 0 0,0 0 1 0 0,0 0-1 0 0,0 1 1 0 0,1 0-1 0 0,0 0 1 0 0,-4 7 11 0 0,-3 7-33 0 0,0 0 0 0 0,1 2 0 0 0,2-1 0 0 0,0 1 0 0 0,1 1 0 0 0,2-1 0 0 0,0 1 0 0 0,-2 24 33 0 0,6-41-5 0 0,0 0 0 0 0,1 0-1 0 0,0 0 1 0 0,1 0 0 0 0,-1 0-1 0 0,1-1 1 0 0,0 1 0 0 0,1 0-1 0 0,0 0 1 0 0,0 0 0 0 0,0 0-1 0 0,1 0 1 0 0,0-1 0 0 0,1 1-1 0 0,-1-1 1 0 0,1 1 0 0 0,0-1-1 0 0,1 0 1 0 0,0 0 0 0 0,-1-1-1 0 0,2 1 1 0 0,-1-1 0 0 0,1 1-1 0 0,0-2 1 0 0,0 1 0 0 0,0 0-1 0 0,1-1 6 0 0,12 5-4 0 0,0-2-1 0 0,0 0 0 0 0,1-1 0 0 0,0-1 0 0 0,0 0 0 0 0,1-2 1 0 0,-1 0-1 0 0,1-1 0 0 0,-1-1 0 0 0,1-1 0 0 0,0-1 0 0 0,5-1 5 0 0,16 2-107 0 0,43-11-713 0 0,-48 3-2101 0 0,-3 1-4394 0 0,-17 3-4501 0 0</inkml:trace>
  <inkml:trace contextRef="#ctx0" brushRef="#br0" timeOffset="4890.204">1 1064 104 0 0,'0'0'1800'0'0,"0"0"-1021"0"0,0 0-139 0 0,0 0 466 0 0,0 0 286 0 0,0 0 193 0 0,33 0 64 0 0,109-1-90 0 0,171-28 4052 0 0,211-70-2094 0 0,-365 69-3112 0 0,1 7 0 0 0,1 6-1 0 0,74 6-404 0 0,-165 11-30 0 0,-1 3 0 0 0,0 3 0 0 0,0 2 0 0 0,17 8 30 0 0,37-1-2548 0 0,-93-26-1917 0 0,-18 4-531 0 0,-3 3-3831 0 0</inkml:trace>
  <inkml:trace contextRef="#ctx0" brushRef="#br0" timeOffset="5367.529">2954 269 5089 0 0,'0'0'2047'0'0,"0"0"-264"0"0,0 0-82 0 0,0 0-34 0 0,0 0-63 0 0,0 0-220 0 0,0 0-306 0 0,0 0-258 0 0,0 0-185 0 0,0 0-124 0 0,0 0-74 0 0,0 0-22 0 0,0 0-47 0 0,-14 13-53 0 0,-39 39-49 0 0,35-22 253 0 0,18-29-491 0 0,0-1-9 0 0,0 0 17 0 0,17-1 921 0 0,47-53 1409 0 0,-80 50 32 0 0,4 4-8829 0 0,9 0-1230 0 0,4 0-3562 0 0</inkml:trace>
  <inkml:trace contextRef="#ctx0" brushRef="#br0" timeOffset="5827.675">2937 637 8874 0 0,'0'0'1407'0'0,"0"0"-292"0"0,0 0 104 0 0,0 0 273 0 0,0 0 152 0 0,0 0-149 0 0,0 0-370 0 0,0 0-375 0 0,0 0-253 0 0,0 0-128 0 0,0 0-60 0 0,0 0-29 0 0,0 0-17 0 0,-3 6 4 0 0,-9 19-18 0 0,12-24-227 0 0,0-1-1 0 0,0 1 0 0 0,1 0 1 0 0,-1 0-1 0 0,0 0 1 0 0,1-1-1 0 0,-1 1 1 0 0,0 0-1 0 0,1 0 0 0 0,-1-1 1 0 0,1 1-1 0 0,-1 0 1 0 0,1-1-1 0 0,0 1 0 0 0,-1 0 1 0 0,1-1-1 0 0,0 1 1 0 0,-1-1-1 0 0,1 1 1 0 0,0-1-1 0 0,0 0 0 0 0,-1 1 1 0 0,1-1-1 0 0,0 0 1 0 0,0 1-1 0 0,0-1 0 0 0,0 0 1 0 0,-1 0-1 0 0,1 0 1 0 0,0 0-1 0 0,0 0 1 0 0,0 0-1 0 0,0 0 0 0 0,0 0 1 0 0,0 0-1 0 0,-1 0 1 0 0,1 0-1 0 0,0 0 1 0 0,0-1-1 0 0,0 1 0 0 0,0 0 1 0 0,-1-1-1 0 0,1 1 1 0 0,0-1-1 0 0,0 1 0 0 0,-1-1 1 0 0,1 1-1 0 0,0-1 1 0 0,-1 1-1 0 0,1-2-21 0 0,13-5 209 0 0,-7 4 944 0 0,-19 10-457 0 0,-51 52-393 0 0,63-59-320 0 0,1 0 0 0 0,-1 0 0 0 0,0 0 0 0 0,0 0 0 0 0,1 0 1 0 0,-1 0-1 0 0,0 1 0 0 0,1-1 0 0 0,-1 0 0 0 0,0 0 0 0 0,0 0 1 0 0,1 0-1 0 0,-1 0 0 0 0,0 0 0 0 0,0 1 0 0 0,1-1 0 0 0,-1 0 1 0 0,0 0-1 0 0,0 0 0 0 0,0 1 0 0 0,1-1 0 0 0,-1 0 0 0 0,0 0 0 0 0,0 0 1 0 0,0 1-1 0 0,0-1 0 0 0,1 0 0 0 0,-1 0 0 0 0,0 1 0 0 0,0-1 1 0 0,0 0-1 0 0,0 1 0 0 0,0-1 0 0 0,0 0 0 0 0,0 0 0 0 0,0 1 1 0 0,0-1-1 0 0,0 0 0 0 0,0 1 0 0 0,0-1 0 0 0,0 0 0 0 0,0 0 1 0 0,0 1-1 0 0,0-1 0 0 0,0 0 0 0 0,0 1 0 0 0,-1-1 0 0 0,1 0 17 0 0,29-11-1705 0 0,-12-2-1874 0 0,-9 6-1815 0 0,0 2-6426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40 4449 0 0,'0'0'2538'0'0,"0"0"-690"0"0,0 0-223 0 0,0 0 127 0 0,0 0 98 0 0,0 0-46 0 0,0 0-226 0 0,0 0-315 0 0,0 0-294 0 0,0 0-230 0 0,0 0-151 0 0,0 0-130 0 0,0 0-66 0 0,-14-8-46 0 0,-49-20-28 0 0,60 27-279 0 0,-1 0 1 0 0,1 1 0 0 0,-1-1-1 0 0,1 1 1 0 0,-1 0-1 0 0,1 0 1 0 0,0 0 0 0 0,-1 0-1 0 0,1 1 1 0 0,-1-1 0 0 0,1 1-1 0 0,-1 0 1 0 0,1 0-1 0 0,0 0 1 0 0,0 0 0 0 0,-1 1-1 0 0,1 0 1 0 0,0-1-1 0 0,-2 2-39 0 0,-6 3 132 0 0,-8 2-52 0 0,1 0 1 0 0,0 0-1 0 0,0 2 1 0 0,1 0-1 0 0,0 2 1 0 0,1-1-1 0 0,0 2 1 0 0,1 0-1 0 0,1 1 0 0 0,0 0 1 0 0,1 2-1 0 0,0-1 1 0 0,1 1-1 0 0,1 1 1 0 0,1 0-1 0 0,0 1 0 0 0,1 0 1 0 0,1 0-1 0 0,-5 18-80 0 0,11-31 2 0 0,1-1 0 0 0,-1 1 0 0 0,1 0 0 0 0,0 0 0 0 0,0 0 0 0 0,1 0 0 0 0,0 0 0 0 0,-1 0 0 0 0,2 0 0 0 0,-1 0 0 0 0,1 0 0 0 0,-1 0 0 0 0,1 0 0 0 0,1 0 0 0 0,-1 0 0 0 0,1 0 0 0 0,0 0 0 0 0,0-1 0 0 0,0 1 0 0 0,0-1 0 0 0,1 1 0 0 0,0-1 0 0 0,0 0 0 0 0,0 0 0 0 0,0 0 0 0 0,1-1 0 0 0,0 1 0 0 0,0-1 0 0 0,-1 0 0 0 0,2 0 0 0 0,-1 0 0 0 0,3 1-2 0 0,7-1 65 0 0,-1 0-1 0 0,1-1 1 0 0,0-1-1 0 0,1 0 1 0 0,-1-1-1 0 0,0 0 1 0 0,0-1 0 0 0,0-1-1 0 0,0 0 1 0 0,0-1-1 0 0,-1-1 1 0 0,1 0-1 0 0,-1 0 1 0 0,0-2-1 0 0,0 1 1 0 0,0-2-1 0 0,-1 0 1 0 0,0 0-1 0 0,0-1 1 0 0,-1-1-1 0 0,0 0 1 0 0,0 0-1 0 0,-1-1 1 0 0,0 0-1 0 0,-1-1 1 0 0,6-9-65 0 0,131-174 248 0 0,-115 146-217 0 0,-31 69-117 0 0,-6 0 93 0 0,1 1-1 0 0,2 0 0 0 0,0 0 0 0 0,1 0 0 0 0,1 1 0 0 0,1-1 0 0 0,1 8-6 0 0,2-22-91 0 0,0 0 1 0 0,1 0-1 0 0,0 0 0 0 0,0 0 1 0 0,0-1-1 0 0,1 0 0 0 0,0 1 1 0 0,0-2-1 0 0,1 1 0 0 0,0-1 1 0 0,0 0-1 0 0,1 0 0 0 0,-1 0 0 0 0,1-1 1 0 0,1 0-1 0 0,-1-1 0 0 0,1 1 1 0 0,-1-2-1 0 0,9 4 91 0 0,30 1-2228 0 0,-16-8-4116 0 0,-28 0 5602 0 0,6 0-9735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5521 0 0,'0'0'6049'0'0,"0"0"-3204"0"0,0 0-1037 0 0,0 0 21 0 0,0 0 25 0 0,0 0-159 0 0,0 0-335 0 0,0 0-384 0 0,0 0-305 0 0,0 0-196 0 0,0 0-147 0 0,0 0-76 0 0,0 0-45 0 0,-10 4-39 0 0,-83 55 292 0 0,88-56-461 0 0,1 1 0 0 0,0 1 1 0 0,0-1-1 0 0,0 1 0 0 0,1-1 1 0 0,-1 1-1 0 0,1 0 1 0 0,0 0-1 0 0,0 1 0 0 0,1-1 1 0 0,0 0-1 0 0,0 1 0 0 0,0 0 1 0 0,0-1-1 0 0,1 1 0 0 0,0 0 1 0 0,0 0-1 0 0,1 0 1 0 0,0 0-1 0 0,0 0 0 0 0,0 0 1 0 0,0 0-1 0 0,2 1 1 0 0,-1-3-2 0 0,0-1-1 0 0,0 0 1 0 0,1 0-1 0 0,0 1 1 0 0,0-1-1 0 0,0-1 1 0 0,0 1-1 0 0,0 0 1 0 0,0 0-1 0 0,1-1 1 0 0,-1 1 0 0 0,1-1-1 0 0,0 0 1 0 0,0 0-1 0 0,-1 0 1 0 0,1 0-1 0 0,1 0 1 0 0,-1-1-1 0 0,0 1 1 0 0,0-1-1 0 0,1 0 1 0 0,-1 0 0 0 0,1 0-1 0 0,-1 0 1 0 0,1-1 2 0 0,95 7-39 0 0,-83-7 2 0 0,61-22-1307 0 0,-48 4-6436 0 0,-20 14-4105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262 406 0 0 0,'0'0'316'0'0,"0"0"782"0"0,0 0 353 0 0,0 0 257 0 0,0 0 206 0 0,0 0 53 0 0,0 0-167 0 0,0 0-222 0 0,0 0-246 0 0,0 0-228 0 0,0 0-185 0 0,10-6-143 0 0,28-16-94 0 0,-37 22-563 0 0,0 0 1 0 0,-1 0-1 0 0,1 1 0 0 0,-1-1 1 0 0,1 0-1 0 0,0 0 0 0 0,-1 0 1 0 0,1 0-1 0 0,-1-1 1 0 0,1 1-1 0 0,0 0 0 0 0,-1 0 1 0 0,1 0-1 0 0,-1 0 0 0 0,1-1 1 0 0,0 1-1 0 0,-1 0 0 0 0,1 0 1 0 0,-1-1-1 0 0,1 1 1 0 0,-1-1-1 0 0,1 1 0 0 0,-1 0 1 0 0,0-1-1 0 0,1 1 0 0 0,-1-1 1 0 0,1 1-1 0 0,-1-1 0 0 0,0 1 1 0 0,1-1-1 0 0,-1 1 1 0 0,0-1-1 0 0,0 1 0 0 0,1-1 1 0 0,-1 0-1 0 0,0 1 0 0 0,0-1 1 0 0,0 1-1 0 0,0-1 0 0 0,0 0 1 0 0,0 1-1 0 0,0-1 1 0 0,0 1-1 0 0,0-1 0 0 0,0 0 1 0 0,0 1-1 0 0,0-1 0 0 0,0 1 1 0 0,0-1-1 0 0,-1 0 0 0 0,1 1 1 0 0,0-1-1 0 0,0 1 1 0 0,-1-1-1 0 0,1 1 0 0 0,-1-1-119 0 0,-13-4-87 0 0,-8 3 142 0 0,0 0 0 0 0,0 1-1 0 0,0 2 1 0 0,0 0 0 0 0,0 1-1 0 0,0 2 1 0 0,0 0 0 0 0,0 1-1 0 0,1 1 1 0 0,0 1 0 0 0,1 1-1 0 0,-5 3-54 0 0,23-10 2 0 0,1-1-1 0 0,-1 1 1 0 0,1 0-1 0 0,0 1 0 0 0,-1-1 1 0 0,1 0-1 0 0,0 0 0 0 0,0 1 1 0 0,-1-1-1 0 0,1 0 1 0 0,0 1-1 0 0,0-1 0 0 0,1 1 1 0 0,-1 0-1 0 0,0-1 0 0 0,0 1 1 0 0,1 0-1 0 0,-1-1 1 0 0,1 1-1 0 0,0 0 0 0 0,-1-1 1 0 0,1 1-1 0 0,0 0 0 0 0,0 0 1 0 0,0 0-1 0 0,0-1 1 0 0,0 1-1 0 0,1 0 0 0 0,-1 0 1 0 0,0-1-1 0 0,1 1 1 0 0,-1 0-1 0 0,1-1 0 0 0,0 1 1 0 0,0 0-1 0 0,-1-1 0 0 0,1 1 1 0 0,0-1-1 0 0,0 1 1 0 0,0-1-1 0 0,1 0 0 0 0,-1 1 1 0 0,0-1-1 0 0,0 0 0 0 0,1 0 1 0 0,-1 0-1 0 0,1 0 1 0 0,-1 0-1 0 0,1 0 0 0 0,-1 0 1 0 0,1-1-1 0 0,0 1 0 0 0,-1 0 1 0 0,1-1-1 0 0,0 1 1 0 0,0-1-1 0 0,-1 0 0 0 0,1 0 1 0 0,0 1-1 0 0,0-1 0 0 0,-1 0 1 0 0,2-1-2 0 0,142 42 153 0 0,-45-26 22 0 0,-99-14-168 0 0,0 0 1 0 0,0 0-1 0 0,-1 0 1 0 0,1 0-1 0 0,0 0 1 0 0,-1 1-1 0 0,1-1 1 0 0,-1 0-1 0 0,1 1 1 0 0,-1-1-1 0 0,0 0 1 0 0,1 1-1 0 0,-1-1 1 0 0,0 0-1 0 0,0 1 1 0 0,0-1-1 0 0,0 0 1 0 0,0 1-1 0 0,0-1 1 0 0,0 1-1 0 0,-1-1 1 0 0,1 0-1 0 0,0 1 1 0 0,-1-1-1 0 0,1 0 1 0 0,-1 0-1 0 0,0 1 1 0 0,1-1-1 0 0,-1 0 1 0 0,0 0-1 0 0,0 0 0 0 0,0 0 1 0 0,1 0-1 0 0,-1 0 1 0 0,0 0-1 0 0,0 0 1 0 0,-1 0-1 0 0,1 0 1 0 0,-1 0-8 0 0,-128 106 317 0 0,-5-3-299 0 0,133-102-17 0 0,1 0-1 0 0,-1 0 1 0 0,0 0 0 0 0,0 0 0 0 0,1 0 0 0 0,-1 0 0 0 0,1 0 0 0 0,0 1 0 0 0,0-1 0 0 0,0 0 0 0 0,0 1-1 0 0,0-1 1 0 0,0 1 0 0 0,1-1 0 0 0,-1 1 0 0 0,1 0 0 0 0,-1-1 0 0 0,1 1 0 0 0,0-1 0 0 0,0 1 0 0 0,0 0-1 0 0,1-1 1 0 0,-1 1 0 0 0,1 0 0 0 0,-1-1 0 0 0,1 1 0 0 0,0-1 0 0 0,0 1 0 0 0,0-1 0 0 0,0 0 0 0 0,0 1-1 0 0,1-1 1 0 0,-1 0 0 0 0,1 0 0 0 0,0 0 0 0 0,-1 0 0 0 0,1 0 0 0 0,0 0 0 0 0,0 0 0 0 0,2 0-1 0 0,8 4 76 0 0,1 0 1 0 0,0-1-1 0 0,0 0 0 0 0,0-1 1 0 0,1-1-1 0 0,0 0 1 0 0,-1-1-1 0 0,1-1 0 0 0,0 0 1 0 0,12 0-77 0 0,-25-1-53 0 0,0 0-1 0 0,0-1 1 0 0,0 1 0 0 0,1 0 0 0 0,-1 0 0 0 0,0 0-1 0 0,0-1 1 0 0,0 1 0 0 0,0-1 0 0 0,1 1 0 0 0,-1-1 0 0 0,0 1-1 0 0,0-1 1 0 0,0 1 0 0 0,0-1 0 0 0,0 0 0 0 0,0 0-1 0 0,-1 0 1 0 0,1 1 0 0 0,0-1 0 0 0,0 0 0 0 0,0 0-1 0 0,-1 0 1 0 0,1 0 0 0 0,-1 0 0 0 0,1 0 0 0 0,0-1-1 0 0,-1 1 1 0 0,0 0 0 0 0,1 0 0 0 0,-1 0 0 0 0,0 0 0 0 0,0-1-1 0 0,1 1 1 0 0,-1-1 53 0 0,1-29-7586 0 0,-2 20 2087 0 0,1 3-5293 0 0</inkml:trace>
  <inkml:trace contextRef="#ctx0" brushRef="#br0" timeOffset="443.292">181 1 5145 0 0,'0'0'1391'0'0,"0"0"-263"0"0,0 0-27 0 0,0 0 227 0 0,0 0 295 0 0,0 0 113 0 0,0 0-78 0 0,0 0-216 0 0,0 0-274 0 0,0 0-189 0 0,0 0-146 0 0,0 0-105 0 0,-1 34-88 0 0,-4 108-55 0 0,15-53 420 0 0,4-18-302 0 0,-4 0 1 0 0,-2 1-1 0 0,-3 23-703 0 0,-19 122 433 0 0,-4 70-339 0 0,27-177-110 0 0,-41-65-142 0 0,25-65-381 0 0,0 4-3448 0 0,4 5-5863 0 0,3 7-727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2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271 248 5945 0 0,'0'0'2354'0'0,"0"0"-435"0"0,0 0-189 0 0,0 0 5 0 0,0 0-68 0 0,0 0-247 0 0,0 0-321 0 0,0 0-280 0 0,0 0-212 0 0,0 0-139 0 0,0 0-99 0 0,0 0-51 0 0,0 0-21 0 0,-20 4-6 0 0,-60 16 1 0 0,76-19-248 0 0,0 0 1 0 0,0 0 0 0 0,0 1-1 0 0,1-1 1 0 0,-1 1-1 0 0,1 0 1 0 0,-1 1 0 0 0,1-1-1 0 0,0 0 1 0 0,0 1-1 0 0,0 0 1 0 0,0 0 0 0 0,0 0-1 0 0,0 0 1 0 0,1 0-1 0 0,0 0 1 0 0,-1 1 0 0 0,1 0-45 0 0,-5 7 132 0 0,-8 10-20 0 0,1-1 0 0 0,1 2 0 0 0,1 0 1 0 0,1 0-1 0 0,1 1 0 0 0,1 1 0 0 0,2-1 0 0 0,-1 6-112 0 0,6-25-23 0 0,1 0-1 0 0,1 0 0 0 0,-1 0 1 0 0,0 0-1 0 0,1 0 0 0 0,0 0 0 0 0,0 0 1 0 0,0 0-1 0 0,1 0 0 0 0,-1 0 1 0 0,1 0-1 0 0,0 0 0 0 0,0 0 1 0 0,0 0-1 0 0,1-1 0 0 0,-1 1 1 0 0,1 0-1 0 0,0-1 0 0 0,0 1 1 0 0,0-1-1 0 0,1 0 0 0 0,-1 1 0 0 0,1-1 1 0 0,0 0-1 0 0,0-1 0 0 0,0 1 1 0 0,0 0-1 0 0,0-1 0 0 0,0 0 1 0 0,1 1-1 0 0,-1-2 0 0 0,1 1 1 0 0,0 0-1 0 0,0-1 0 0 0,-1 1 1 0 0,1-1-1 0 0,0 0 0 0 0,0 0 1 0 0,0-1-1 0 0,0 1 0 0 0,0-1 0 0 0,1 0 24 0 0,2 0-409 0 0,36-3-2978 0 0,-17-8-5381 0 0,-18 3-835 0 0</inkml:trace>
  <inkml:trace contextRef="#ctx0" brushRef="#br0" timeOffset="323.563">540 351 0 0 0,'0'0'1246'0'0,"0"0"717"0"0,0 0 265 0 0,0 0-30 0 0,0 0-196 0 0,0 0-255 0 0,0 0-363 0 0,0 0-346 0 0,-22 31-278 0 0,-66 97-220 0 0,61-71 13 0 0,27-49-439 0 0,0-5-61 0 0,1 0 0 0 0,-1 0 0 0 0,0 0 0 0 0,1-1 0 0 0,0 1 0 0 0,-1 0 1 0 0,1 0-1 0 0,0 0 0 0 0,1-1 0 0 0,-1 1 0 0 0,0 0 0 0 0,1-1 0 0 0,-1 1 0 0 0,1-1 1 0 0,0 1-1 0 0,0-1 0 0 0,0 0 0 0 0,0 0 0 0 0,0 0 0 0 0,1 0 0 0 0,-1 0 1 0 0,1-1-1 0 0,-1 1 0 0 0,1-1 0 0 0,-1 1 0 0 0,1-1 0 0 0,0 0 0 0 0,0 0 0 0 0,-1 0 1 0 0,1-1-1 0 0,0 1 0 0 0,0 0 0 0 0,3-1-53 0 0,97-8 2436 0 0,-92 5-2264 0 0,0 0 0 0 0,-1-1 0 0 0,1-1 0 0 0,-1 1 0 0 0,0-2 0 0 0,0 1 0 0 0,0-1 0 0 0,-1-1 0 0 0,0 0 0 0 0,0 0 1 0 0,-1-1-1 0 0,0 0 0 0 0,0 0 0 0 0,-1-1 0 0 0,0 0 0 0 0,0 0 0 0 0,-1-1 0 0 0,0 1 0 0 0,-1-2 0 0 0,0 1 0 0 0,-1 0 1 0 0,0-1-1 0 0,0 0 0 0 0,-1 0 0 0 0,-1 0 0 0 0,0 0 0 0 0,1-9-172 0 0,-2 17-52 0 0,-1-1 1 0 0,1 1-1 0 0,0 0 0 0 0,-1 0 0 0 0,0 0 1 0 0,0-1-1 0 0,0 1 0 0 0,0 0 1 0 0,-1 0-1 0 0,1 0 0 0 0,-1-1 1 0 0,1 1-1 0 0,-1 0 0 0 0,0 0 0 0 0,-1 0 1 0 0,1 0-1 0 0,0 0 0 0 0,-1 0 1 0 0,0 1-1 0 0,1-1 0 0 0,-1 0 1 0 0,0 1-1 0 0,0-1 0 0 0,-1 1 1 0 0,1 0-1 0 0,0 0 0 0 0,-1 0 0 0 0,0 0 1 0 0,1 0-1 0 0,-1 0 0 0 0,0 1 1 0 0,0-1-1 0 0,0 1 0 0 0,0 0 1 0 0,0 0-1 0 0,0 0 0 0 0,0 0 0 0 0,-1 1 53 0 0,-2-1-627 0 0,-5 1-1257 0 0,4 2-2281 0 0,-2 4-7238 0 0</inkml:trace>
  <inkml:trace contextRef="#ctx0" brushRef="#br0" timeOffset="792.58">921 579 6025 0 0,'0'0'2773'0'0,"0"0"-518"0"0,0 0-251 0 0,0 0-223 0 0,0 0-226 0 0,0 0-218 0 0,0 0-232 0 0,0 0-201 0 0,0 0-149 0 0,0 0-96 0 0,0 0-66 0 0,0 0-42 0 0,0 0-96 0 0,14-30-89 0 0,43-93-86 0 0,-10 43 170 0 0,-42 73-446 0 0,0-1 0 0 0,0 1 0 0 0,1 0 1 0 0,0 1-1 0 0,0-1 0 0 0,1 1 0 0 0,-1 1 1 0 0,2-1-1 0 0,-1 1 0 0 0,0 0 0 0 0,1 0 0 0 0,3 0-4 0 0,-9 5-16 0 0,-1 1-1 0 0,1 0 1 0 0,0-1 0 0 0,-1 1-1 0 0,1 0 1 0 0,0 0-1 0 0,-1 0 1 0 0,0 0-1 0 0,1 0 1 0 0,-1 1-1 0 0,1-1 1 0 0,-1 0-1 0 0,0 1 1 0 0,0-1-1 0 0,0 1 1 0 0,0-1-1 0 0,0 1 1 0 0,0-1-1 0 0,0 1 1 0 0,-1 0-1 0 0,1-1 1 0 0,-1 1-1 0 0,1 0 1 0 0,-1 0-1 0 0,1-1 1 0 0,-1 1 0 0 0,0 0-1 0 0,0 0 1 0 0,0 0-1 0 0,0 0 1 0 0,0-1-1 0 0,0 1 1 0 0,-1 0-1 0 0,1 0 1 0 0,0-1-1 0 0,-1 1 1 0 0,0 0-1 0 0,1 0 1 0 0,-2 1 16 0 0,2 7-2 0 0,0-5 22 0 0,1-1-1 0 0,-1 1 0 0 0,1-1 0 0 0,0 1 1 0 0,1-1-1 0 0,-1 1 0 0 0,1-1 0 0 0,-1 0 0 0 0,2 0 1 0 0,-1 0-1 0 0,0 0 0 0 0,1 0 0 0 0,-1 0 1 0 0,1-1-1 0 0,0 1 0 0 0,0-1 0 0 0,1 0 1 0 0,-1 0-1 0 0,1 0 0 0 0,-1 0 0 0 0,1 0 1 0 0,0-1-1 0 0,0 0 0 0 0,0 0 0 0 0,0 0 1 0 0,1 0-1 0 0,-1-1 0 0 0,1 1-19 0 0,-1-2 9 0 0,-1 0 1 0 0,1-1-1 0 0,-1 1 0 0 0,1-1 1 0 0,-1 1-1 0 0,1-1 1 0 0,-1 0-1 0 0,0-1 0 0 0,1 1 1 0 0,-1 0-1 0 0,0-1 0 0 0,0 0 1 0 0,0 0-1 0 0,0 0 0 0 0,0 0 1 0 0,0 0-1 0 0,-1 0 0 0 0,1-1 1 0 0,-1 0-1 0 0,0 1 0 0 0,0-1 1 0 0,0 0-1 0 0,0 0 1 0 0,0 0-1 0 0,0 0 0 0 0,-1 0 1 0 0,1-2-10 0 0,11-12-3304 0 0,-9 9-2238 0 0,-2 5 618 0 0,0 0-5352 0 0</inkml:trace>
  <inkml:trace contextRef="#ctx0" brushRef="#br0" timeOffset="1248.201">1830 178 2473 0 0,'0'0'3083'0'0,"0"0"-767"0"0,0 0-67 0 0,0 0 182 0 0,0 0 23 0 0,0 0-228 0 0,0 0-478 0 0,0 0-564 0 0,0 0-398 0 0,0 0-243 0 0,0 0-143 0 0,0 0-62 0 0,0 0-32 0 0,-10 2-30 0 0,-90 32 499 0 0,-14 14-148 0 0,147-34-801 0 0,-28-13 186 0 0,0-1 2 0 0,1 0 1 0 0,0 0 0 0 0,-1 0-1 0 0,1 1 1 0 0,-1 0 0 0 0,1 0-1 0 0,-1 0 1 0 0,0 1 0 0 0,1 0 0 0 0,-1 0-1 0 0,0 0 1 0 0,0 1 0 0 0,0 0-1 0 0,0-1 1 0 0,-1 2 0 0 0,1-1-1 0 0,-1 1 1 0 0,0-1 0 0 0,0 1-1 0 0,0 0 1 0 0,0 1 0 0 0,-1-1 0 0 0,1 0-1 0 0,-1 1 1 0 0,-1 0 0 0 0,3 3-15 0 0,-4 2 32 0 0,0 0 0 0 0,0 0 0 0 0,-1 0 0 0 0,0-1 1 0 0,-1 1-1 0 0,0 0 0 0 0,0 0 0 0 0,-1 0 0 0 0,-1-1 0 0 0,0 1 1 0 0,0-1-1 0 0,0 0 0 0 0,-1 1 0 0 0,-1-2 0 0 0,0 1 1 0 0,0 0-1 0 0,0-1 0 0 0,-1 0 0 0 0,0-1 0 0 0,-1 1 1 0 0,0-1-1 0 0,0 0 0 0 0,0-1 0 0 0,-1 1 0 0 0,0-2 1 0 0,0 1-1 0 0,-1-1 0 0 0,0 0 0 0 0,-4 1-32 0 0,-22 5-1240 0 0,37-47-13311 0 0,3 28 4974 0 0</inkml:trace>
  <inkml:trace contextRef="#ctx0" brushRef="#br0" timeOffset="1571.455">2248 1 5017 0 0,'0'0'4200'0'0,"0"0"-1220"0"0,0 0-717 0 0,0 0-374 0 0,0 0-219 0 0,0 0-196 0 0,0 0-192 0 0,0 0-207 0 0,0 0-164 0 0,0 0-132 0 0,0 0-134 0 0,0 36-93 0 0,-3 111-109 0 0,-15-50 151 0 0,13-69-528 0 0,0 0 0 0 0,2 1 0 0 0,2 0 0 0 0,0 0 0 0 0,2-1 0 0 0,1 7-66 0 0,21 31-1502 0 0,-22-62 1375 0 0,-1-4-4836 0 0,0 0-5277 0 0,0 0 902 0 0</inkml:trace>
  <inkml:trace contextRef="#ctx0" brushRef="#br0" timeOffset="1988.879">2042 292 11642 0 0,'0'0'1749'0'0,"0"0"-488"0"0,0 0-83 0 0,0 0 20 0 0,0 0-9 0 0,0 0-67 0 0,0 0-150 0 0,0 0-209 0 0,35-1-211 0 0,111-1-197 0 0,-117 1-356 0 0,63 2 206 0 0,-43 6-2954 0 0,-42-4-1372 0 0,-3-3-5729 0 0</inkml:trace>
  <inkml:trace contextRef="#ctx0" brushRef="#br0" timeOffset="2820.587">1289 318 0 0 0,'0'0'892'0'0,"0"0"268"0"0,0 0 178 0 0,0 0 33 0 0,0 0-60 0 0,0 0-37 0 0,0 4-80 0 0,5 24 1890 0 0,28-27 3689 0 0,-32-1-6454 0 0,0 0 2531 0 0,7-5-2210 0 0,64-152 1474 0 0,-60 113-1853 0 0,-12 44-253 0 0,0 0-2 0 0,0 0-12 0 0,0 0-3 0 0,0 0-7 0 0,0 0-8 0 0,0 0-7 0 0,0 0 1 0 0,0 0 3 0 0,0 0-4 0 0,0 0 3 0 0,0 0 14 0 0,0 0-5 0 0,0 0 12 0 0,0 0 18 0 0,0 0-4 0 0,0 0-14 0 0,0 0-9 0 0,0 0-4 0 0,0 0 9 0 0,0 0 6 0 0,0 0 10 0 0,0 0 1 0 0,0 0-8 0 0,0 0 14 0 0,0 0 6 0 0,-4 22 123 0 0,-27 47-74 0 0,-25 49-46 0 0,47-103 954 0 0,3-6-3744 0 0,4-7-8809 0 0,4-2 370 0 0</inkml:trace>
  <inkml:trace contextRef="#ctx0" brushRef="#br0" timeOffset="5958.187">2675 568 0 0 0,'0'0'248'0'0,"0"0"680"0"0,0 0 507 0 0,0 0 359 0 0,0 0 109 0 0,0 0-201 0 0,0 0-383 0 0,0 0-324 0 0,0 0-146 0 0,0 0 6 0 0,0 0 82 0 0,4 5 5302 0 0,-3-3-5915 0 0,-45 36 743 0 0,38-30-285 0 0,19-18-46 0 0,21-21 329 0 0,-34 30-893 0 0,0 1 15 0 0,0 0 16 0 0,0 0-5 0 0,0 0-15 0 0,-25 15 149 0 0,0 10-1147 0 0,25-25 343 0 0,0 0-224 0 0,0 0-356 0 0,0 0-1030 0 0,0 0-3320 0 0,0 0-5859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56 456 0 0,'0'0'2282'0'0,"0"0"-764"0"0,0 0-261 0 0,0 0 247 0 0,0 0 293 0 0,0 0 85 0 0,0 0-117 0 0,0 0-275 0 0,0 0-252 0 0,0 0-172 0 0,0 0-193 0 0,10-3-167 0 0,87-9 2615 0 0,289-17 776 0 0,-378 29-4277 0 0,12-7-2114 0 0,-20 6 1275 0 0,0 1-481 0 0,0-2-2201 0 0,0 1 1075 0 0,0 1-3296 0 0,0 0-2088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14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6505 0 0,'0'0'3560'0'0,"0"0"-1650"0"0,0 0-837 0 0,0 0-150 0 0,0 0 129 0 0,0 0 143 0 0,0 0 133 0 0,0 0-27 0 0,0 0-117 0 0,0 0-141 0 0,0 0-186 0 0,0 0-152 0 0,0 0-107 0 0,23 1-71 0 0,114 6 321 0 0,10-14 170 0 0,-110 4-1293 0 0,35-6-665 0 0,-26-3-6187 0 0,-39 6-2060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0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58 0 0 0,'0'0'1348'0'0,"0"0"567"0"0,0 0 427 0 0,0 0 119 0 0,0 0-199 0 0,0 0-449 0 0,0 0-334 0 0,0 0-205 0 0,0 0-167 0 0,1-8-123 0 0,1-25-111 0 0,-2 32-798 0 0,-1 0 0 0 0,1 0 0 0 0,-1 0 0 0 0,0 0 0 0 0,1 0 0 0 0,-1 0-1 0 0,0 0 1 0 0,0 0 0 0 0,0 1 0 0 0,0-1 0 0 0,0 0 0 0 0,0 0 0 0 0,0 1-1 0 0,0-1 1 0 0,0 1 0 0 0,0-1 0 0 0,0 1 0 0 0,0-1 0 0 0,0 1 0 0 0,-1 0-1 0 0,1-1 1 0 0,0 1 0 0 0,0 0 0 0 0,0 0 0 0 0,-1 0 0 0 0,1 0-1 0 0,0 0 1 0 0,0 0 0 0 0,0 0 0 0 0,-1 1 0 0 0,1-1 0 0 0,0 0-75 0 0,-1 0 181 0 0,-3 0-40 0 0,-11 0 137 0 0,0-1 0 0 0,0 2 1 0 0,0 0-1 0 0,0 1 0 0 0,1 1 1 0 0,-1 0-1 0 0,1 1 0 0 0,-11 5-278 0 0,10-4 61 0 0,-1 1 0 0 0,1 1-1 0 0,1 1 1 0 0,-1 0 0 0 0,1 1 0 0 0,1 1-1 0 0,0 0 1 0 0,0 1 0 0 0,1 0-1 0 0,0 1 1 0 0,1 0 0 0 0,1 1 0 0 0,0 1-1 0 0,0 0 1 0 0,2 0 0 0 0,-1 1-1 0 0,2 0 1 0 0,0 1 0 0 0,-3 9-61 0 0,10-19 14 0 0,0 0 1 0 0,0-1 0 0 0,0 1-1 0 0,1-1 1 0 0,0 1 0 0 0,0 0-1 0 0,0 0 1 0 0,1-1 0 0 0,0 1-1 0 0,0-1 1 0 0,0 1 0 0 0,1-1-1 0 0,0 1 1 0 0,0-1 0 0 0,0 0-1 0 0,0 0 1 0 0,1 0 0 0 0,0 0 0 0 0,0 0-1 0 0,1-1 1 0 0,-1 1 0 0 0,1-1-1 0 0,0 0 1 0 0,0 0 0 0 0,0 0-1 0 0,1-1 1 0 0,-1 1 0 0 0,1-1-1 0 0,0 0 1 0 0,0 0 0 0 0,0-1-1 0 0,0 0 1 0 0,1 0 0 0 0,-1 0-1 0 0,0 0 1 0 0,1-1 0 0 0,4 1-15 0 0,12 1 119 0 0,0 0 0 0 0,0-2 0 0 0,0-1 1 0 0,0 0-1 0 0,0-2 0 0 0,0 0 0 0 0,0-2 0 0 0,0 0 1 0 0,-1-1-1 0 0,0-2 0 0 0,0 0 0 0 0,0-1 1 0 0,-1-1-1 0 0,0-1 0 0 0,-1 0 0 0 0,0-2 1 0 0,-1 0-1 0 0,0-1 0 0 0,-1-1 0 0 0,0-1 1 0 0,-2 0-1 0 0,11-12-119 0 0,2-10 160 0 0,-27 67-395 0 0,-2-14 234 0 0,1-1-1 0 0,1 1 0 0 0,0 0 1 0 0,1-1-1 0 0,0 1 1 0 0,1-1-1 0 0,1 1 1 0 0,0-1-1 0 0,2-1 1 0 0,-1 1-1 0 0,2-1 1 0 0,0 1-1 0 0,0-2 0 0 0,2 1 1 0 0,-1-1-1 0 0,2-1 1 0 0,0 1-1 0 0,0-2 1 0 0,10 9 1 0 0,54 18-1564 0 0,-37-40-8592 0 0,-31-1-1813 0 0</inkml:trace>
  <inkml:trace contextRef="#ctx0" brushRef="#br0" timeOffset="2057.163">1215 142 3945 0 0,'0'0'1595'0'0,"0"0"-332"0"0,0 0 8 0 0,0 0 270 0 0,0 0 216 0 0,0 0 28 0 0,0 0-219 0 0,0 0-282 0 0,0 0-259 0 0,0 0-205 0 0,0 0-117 0 0,22-5-91 0 0,70-18-48 0 0,60 8 1739 0 0,-34 4-1325 0 0,-37 9-226 0 0,-63 3-6018 0 0,0-1-6389 0 0,-18 0 4812 0 0</inkml:trace>
  <inkml:trace contextRef="#ctx0" brushRef="#br0" timeOffset="2329.006">1353 304 6065 0 0,'0'0'1907'0'0,"0"0"-444"0"0,0 0-68 0 0,0 0 280 0 0,0 0 98 0 0,0 0-154 0 0,0 0-296 0 0,0 0-344 0 0,0 0-250 0 0,0 0-210 0 0,33 2-176 0 0,102 5-138 0 0,-5-13-362 0 0,-76-1-1189 0 0,-11 1-5469 0 0,-27 5-3790 0 0</inkml:trace>
  <inkml:trace contextRef="#ctx0" brushRef="#br0" timeOffset="31867.536">925 470 0 0 0,'0'0'1408'0'0,"0"0"158"0"0,0 0 18 0 0,0 0-46 0 0,0 0-34 0 0,0 0-111 0 0,0 0-220 0 0,0 0-238 0 0,0 0-291 0 0,0 0-246 0 0,0 0-168 0 0,1 4 2348 0 0,-3 81 1414 0 0,-62 71-3283 0 0,-46 44-735 0 0,110-200-12 0 0,0 0-6 0 0,0 0-20 0 0,0 0-21 0 0,0 0-7 0 0,19-15 439 0 0,130-194 934 0 0,-14-4-763 0 0,-128 209-519 0 0,-3 15 68 0 0,31 99 474 0 0,11 23-330 0 0,-6-63-188 0 0,-42-69 43 0 0,-1 1-1 0 0,1-1 1 0 0,-1 0-1 0 0,0 0 1 0 0,0 0-1 0 0,1 0 0 0 0,-1 0 1 0 0,0-1-1 0 0,0 1 1 0 0,0-1-1 0 0,0 0 1 0 0,0 0-1 0 0,0 0 1 0 0,0 0-1 0 0,0 0 1 0 0,0-1-1 0 0,1 1 1 0 0,-1-1-1 0 0,0 0 1 0 0,0 0-1 0 0,0 0 1 0 0,1 0-1 0 0,-1 0 1 0 0,0-1-1 0 0,1 1 1 0 0,-1-1-66 0 0,-22-3 288 0 0,-82-18-273 0 0,35-16-417 0 0,61 5-2354 0 0,11 29 1808 0 0,0-3-1232 0 0,2 2-4636 0 0,0 2-4250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78 2240 0 0,'0'0'2929'0'0,"0"0"-1213"0"0,0 0-506 0 0,0 0 52 0 0,0 0 134 0 0,0 0 51 0 0,0 0-44 0 0,0 0-203 0 0,0 0-241 0 0,0 0-228 0 0,0 0-142 0 0,0 0-67 0 0,0 0-45 0 0,-24 11-23 0 0,-76 32-30 0 0,-4 24 1003 0 0,57-29-795 0 0,47-36-618 0 0,1-1 1 0 0,0 1 0 0 0,0-1-1 0 0,0 0 1 0 0,0 1-1 0 0,0-1 1 0 0,0 0-1 0 0,0 0 1 0 0,1 1-1 0 0,-1-1 1 0 0,0 0 0 0 0,1 0-1 0 0,-1 0 1 0 0,0-1-1 0 0,1 1 1 0 0,-1 0-1 0 0,1-1 1 0 0,0 1-1 0 0,-1-1 1 0 0,1 1 0 0 0,-1-1-1 0 0,1 1 1 0 0,0-1-1 0 0,-1 0 1 0 0,1 0-1 0 0,0 0 1 0 0,0 0 0 0 0,-1 0-1 0 0,1-1 1 0 0,-1 1-1 0 0,1 0-14 0 0,4 0 86 0 0,25 4 191 0 0,73 22 525 0 0,-101-22-743 0 0,0 1-1 0 0,-1-1 0 0 0,0 1 1 0 0,0 0-1 0 0,0 0 1 0 0,0-1-1 0 0,0 1 0 0 0,-1 1 1 0 0,0-1-1 0 0,0 0 1 0 0,-1 0-1 0 0,1 0 1 0 0,-1 0-1 0 0,0 1 0 0 0,-1-1 1 0 0,1 0-1 0 0,-1 0 1 0 0,0 0-1 0 0,0 1 0 0 0,-1-1 1 0 0,1-1-1 0 0,-1 1 1 0 0,0 0-1 0 0,-1 0 0 0 0,1-1 1 0 0,-1 1-1 0 0,0-1 1 0 0,0 1-1 0 0,0-1 1 0 0,-1 0-59 0 0,-12 17 28 0 0,-1-1 1 0 0,-1 0 0 0 0,0-1 0 0 0,-2-1 0 0 0,0-1-1 0 0,-1-1 1 0 0,0-1 0 0 0,-1-1 0 0 0,-1 0 0 0 0,-11 3-29 0 0,-24 2-1443 0 0,61-34-1010 0 0,83-84-6485 0 0,-63 77 3697 0 0,-8 7-1359 0 0</inkml:trace>
  <inkml:trace contextRef="#ctx0" brushRef="#br0" timeOffset="171.35">681 1 5361 0 0,'0'0'2159'0'0,"0"0"-686"0"0,0 0-125 0 0,0 0 375 0 0,0 0 309 0 0,0 0 41 0 0,0 0-340 0 0,0 0-454 0 0,0 0-298 0 0,0 0-168 0 0,-4 37-98 0 0,-14 117-108 0 0,-26-10 522 0 0,37-121-1090 0 0,1 0 0 0 0,1 1-1 0 0,2 0 1 0 0,0-1 0 0 0,1 1-1 0 0,1 0 1 0 0,2 0 0 0 0,1 15-39 0 0,14 12-1535 0 0,-14-50 1257 0 0,-2-1-3967 0 0,0 0-4471 0 0,0 0-246 0 0</inkml:trace>
  <inkml:trace contextRef="#ctx0" brushRef="#br0" timeOffset="376.453">364 329 11779 0 0,'0'0'1753'0'0,"0"0"-577"0"0,0 0-119 0 0,0 0 194 0 0,0 0 42 0 0,0 0-127 0 0,0 0-221 0 0,0 0-191 0 0,35 0-138 0 0,108-1-99 0 0,-19-6 389 0 0,12-12-2178 0 0,-111 13-5354 0 0,-24 6 5805 0 0,9-4-10672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37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74 0 0 0,'7'-6'620'0'0,"0"1"-343"0"0,25-21 1277 0 0,-15 4 3903 0 0,-15 8 3539 0 0,-15 13-7030 0 0,8 1-2391 0 0,-2 2 490 0 0,0 0 0 0 0,0 0-1 0 0,1 1 1 0 0,-1 0 0 0 0,1 0-1 0 0,-1 0 1 0 0,1 1 0 0 0,0 0 0 0 0,0 0-1 0 0,1 0 1 0 0,0 1 0 0 0,-1 0-1 0 0,1 0 1 0 0,1 0 0 0 0,-3 3-65 0 0,-9 8 139 0 0,14-14-121 0 0,-15 13 75 0 0,0 0-1 0 0,1 1 1 0 0,1 1 0 0 0,0 1 0 0 0,2 0 0 0 0,0 1 0 0 0,0 0 0 0 0,2 1-1 0 0,-5 13-92 0 0,13-28 33 0 0,1 0-1 0 0,1 0 1 0 0,-1 0-1 0 0,1 0 0 0 0,0 1 1 0 0,0-1-1 0 0,0 0 0 0 0,1 1 1 0 0,0-1-1 0 0,0 0 1 0 0,0 1-1 0 0,1-1 0 0 0,0 0 1 0 0,0 1-1 0 0,0-1 0 0 0,0 0 1 0 0,1 0-1 0 0,0 0 1 0 0,0 0-1 0 0,1 0 0 0 0,-1 0 1 0 0,1-1-1 0 0,0 1 1 0 0,0-1-1 0 0,1 1 0 0 0,-1-1 1 0 0,1-1-1 0 0,0 1 0 0 0,0 0 1 0 0,0-1-1 0 0,0 0 1 0 0,3 2-33 0 0,2-1 10 0 0,1-1 1 0 0,0 1 0 0 0,1-1 0 0 0,-1-1 0 0 0,0 0 0 0 0,1-1 0 0 0,-1 0-1 0 0,1 0 1 0 0,0-1 0 0 0,-1 0 0 0 0,1-1 0 0 0,-1-1 0 0 0,6-1-11 0 0,79-35-2671 0 0,-58 17-1007 0 0,-4 3-4133 0 0,-19 10 385 0 0</inkml:trace>
  <inkml:trace contextRef="#ctx0" brushRef="#br0" timeOffset="314.547">544 155 0 0 0,'0'0'1238'0'0,"0"0"150"0"0,0 0 204 0 0,0 0 226 0 0,0 0 124 0 0,-12 33-110 0 0,-37 103-242 0 0,38-72 376 0 0,14-58-1640 0 0,0 0-143 0 0,0 0-1 0 0,0-1 0 0 0,0 0 1 0 0,1 0-1 0 0,0 0 0 0 0,0 0 1 0 0,0-1-1 0 0,1 1 0 0 0,-1-1 1 0 0,1 0-1 0 0,0 0 0 0 0,0-1 1 0 0,1 1-1 0 0,-1-1 0 0 0,1-1 1 0 0,-1 1-1 0 0,1-1 0 0 0,0 0 1 0 0,0 0-1 0 0,0 0 0 0 0,0-1 1 0 0,0 0-1 0 0,0 0 0 0 0,1-1 1 0 0,-1 0-1 0 0,0 0 0 0 0,0 0 1 0 0,1-1-1 0 0,-1 1 0 0 0,0-2 1 0 0,0 1-1 0 0,0-1 0 0 0,0 0 1 0 0,0 0-1 0 0,0 0 0 0 0,-1-1 1 0 0,1 0-1 0 0,-1 0 0 0 0,0-1 1 0 0,0 1-1 0 0,0-1 0 0 0,0 0 1 0 0,3-4-183 0 0,0 2 139 0 0,-1-1 0 0 0,0 0 0 0 0,0 0 0 0 0,0-1 0 0 0,-1 1 0 0 0,0-2 0 0 0,0 1 0 0 0,-1-1 0 0 0,0 1 0 0 0,-1-1 0 0 0,0-1 1 0 0,0 1-1 0 0,-1-1 0 0 0,2-8-139 0 0,-3 13 0 0 0,0 0 0 0 0,-1 0 0 0 0,1-1 0 0 0,-1 1 0 0 0,0 0 0 0 0,0-1 1 0 0,-1 1-1 0 0,0-1 0 0 0,0 0 0 0 0,0 1 0 0 0,0-1 0 0 0,-1 1 0 0 0,0-1 0 0 0,0 1 0 0 0,-1 0 1 0 0,1-1-1 0 0,-1 1 0 0 0,0 0 0 0 0,-1 0 0 0 0,1 0 0 0 0,-1 0 0 0 0,0 1 0 0 0,0-1 0 0 0,-1 1 1 0 0,1-1-1 0 0,-1 1 0 0 0,0 0 0 0 0,0 1 0 0 0,0-1 0 0 0,-1 1 0 0 0,1 0 0 0 0,-1 0 1 0 0,0 0-1 0 0,0 0 0 0 0,-2 1-161 0 0,1 0 0 0 0,-1 0 1 0 0,0 1-1 0 0,1 0 0 0 0,-1 1 0 0 0,0-1 1 0 0,1 1-1 0 0,-1 1 0 0 0,0-1 1 0 0,1 1-1 0 0,-1 0 0 0 0,0 1 0 0 0,1-1 1 0 0,0 1-1 0 0,-3 2 161 0 0,-55 30-8938 0 0,50-23-1949 0 0</inkml:trace>
  <inkml:trace contextRef="#ctx0" brushRef="#br0" timeOffset="854.744">861 483 856 0 0,'0'0'2589'0'0,"0"0"-147"0"0,0 0-187 0 0,0 0-140 0 0,0 0-160 0 0,0 0-213 0 0,0 0-211 0 0,0 0-231 0 0,0 0-239 0 0,0 0-184 0 0,0 0-152 0 0,0 0-114 0 0,28-32-70 0 0,85-100-71 0 0,-65 59 243 0 0,39-114 276 0 0,-67 144-925 0 0,-20 42-87 0 0,0 1-45 0 0,-4 52-266 0 0,3-46 335 0 0,-5 26 3 0 0,0 1-1 0 0,2 1 0 0 0,2-1 1 0 0,1 1-1 0 0,2 10-3 0 0,0-40 34 0 0,0 1 1 0 0,0 0 0 0 0,0-1-1 0 0,1 1 1 0 0,0-1 0 0 0,0 0-1 0 0,0 0 1 0 0,1 1 0 0 0,-1-1-1 0 0,1-1 1 0 0,0 1-1 0 0,0 0 1 0 0,0-1 0 0 0,1 0-1 0 0,-1 1 1 0 0,1-1 0 0 0,0 0-1 0 0,0-1 1 0 0,0 1 0 0 0,0-1-1 0 0,0 0 1 0 0,1 0 0 0 0,-1 0-1 0 0,0-1 1 0 0,1 1-1 0 0,0-1 1 0 0,-1 0 0 0 0,1 0-1 0 0,0-1 1 0 0,-1 1 0 0 0,1-1-1 0 0,0 0 1 0 0,0-1 0 0 0,-1 1-1 0 0,1-1 1 0 0,0 0 0 0 0,-1 0-1 0 0,1 0 1 0 0,-1 0-1 0 0,1-1 1 0 0,-1 0 0 0 0,3-1-35 0 0,5-4 105 0 0,-1-1 1 0 0,0 0 0 0 0,0 0-1 0 0,-1-1 1 0 0,0-1-1 0 0,0 0 1 0 0,-1 0 0 0 0,0-1-1 0 0,-1 0 1 0 0,-1 0-1 0 0,1-1 1 0 0,-2 0 0 0 0,0 0-1 0 0,0 0 1 0 0,-1-1-1 0 0,1-6-105 0 0,-2-65-1679 0 0,-13 83-13072 0 0,6 1 5608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0 0 0,'0'0'1744'0'0,"0"0"145"0"0,0 0-65 0 0,0 0-225 0 0,0 0-284 0 0,0 0-273 0 0,0 0-189 0 0,0 0 19 0 0,0 0 126 0 0,0 0 125 0 0,4 2 65 0 0,18 1-161 0 0,0 0 0 0 0,0-1 0 0 0,0-1 0 0 0,0-1 0 0 0,0-1-1 0 0,8-2-1026 0 0,251-30 2165 0 0,-218 30-2217 0 0,-63 3-5 0 0,0 0-34 0 0,0 0-41 0 0,0 0-27 0 0,0 0-28 0 0,-26 0-2991 0 0,-11 10-5818 0 0,34-9 7577 0 0,-8 3-7083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3001 0 0,'0'0'1557'0'0,"0"0"-424"0"0,0 0-52 0 0,0 0 286 0 0,0 0 420 0 0,0 0 230 0 0,0 0-110 0 0,0 0-250 0 0,0 0-323 0 0,0 0-323 0 0,0 0-214 0 0,32-1-159 0 0,101-3-117 0 0,-36-10 347 0 0,192-51-303 0 0,-276 63 10 0 0,-9 0-3559 0 0,-17 1-9149 0 0,9 1 5434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2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2801 0 0,'0'0'2196'0'0,"0"0"-354"0"0,0 0-285 0 0,0 0-82 0 0,0 0-72 0 0,0 0-144 0 0,0 0-198 0 0,0 0-165 0 0,0 0-135 0 0,0 0-59 0 0,0 0-33 0 0,0 0-62 0 0,0 0-42 0 0,3 13-10 0 0,12 41 3 0 0,-13-50-443 0 0,0 1 1 0 0,1 0 0 0 0,-1 0 0 0 0,1-1-1 0 0,1 0 1 0 0,-1 1 0 0 0,0-1-1 0 0,1-1 1 0 0,0 1 0 0 0,0 0 0 0 0,0-1-1 0 0,0 0 1 0 0,1 0 0 0 0,-1 0 0 0 0,3 1-116 0 0,3 2 201 0 0,219 110 1229 0 0,-136-74-1366 0 0,-45-9-13 0 0,-48-31-35 0 0,1 1 0 0 0,-1-1 1 0 0,0 0-1 0 0,0 1 0 0 0,0-1 0 0 0,0 1 1 0 0,0-1-1 0 0,0 1 0 0 0,-1-1 0 0 0,1 1 1 0 0,-1-1-1 0 0,0 0 0 0 0,0 1 0 0 0,0-1 1 0 0,0 0-1 0 0,0 0 0 0 0,0 1 0 0 0,0-1 1 0 0,-1 0-1 0 0,1 0 0 0 0,-1 0 0 0 0,0-1 1 0 0,1 1-1 0 0,-1 0 0 0 0,0-1 1 0 0,-1 1-17 0 0,-210 187 425 0 0,131-124-417 0 0,-39 27 24 0 0,106-76-864 0 0,29-20-4104 0 0,-4 0-961 0 0,-3 0-5235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5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206 280 11618 0 0,'0'0'1313'0'0,"0"0"-385"0"0,0 0-63 0 0,0 0 148 0 0,0 0 70 0 0,0 0-85 0 0,0 0-180 0 0,0 0-183 0 0,0 0-140 0 0,0 0-125 0 0,0 0-78 0 0,0 0-49 0 0,-23 24-32 0 0,-71 72-20 0 0,34-10 246 0 0,57-82-436 0 0,0 0-1 0 0,0 0 1 0 0,1 0 0 0 0,-1 0-1 0 0,1 0 1 0 0,0 1 0 0 0,0-1-1 0 0,0 1 1 0 0,1-1 0 0 0,-1 1-1 0 0,1 0 1 0 0,0 0 0 0 0,1-1-1 0 0,-1 1 1 0 0,1 0 0 0 0,0 0-1 0 0,0 0 1 0 0,0 0 0 0 0,1-1-1 0 0,0 1 1 0 0,0 0 0 0 0,0 0-1 0 0,0-1 1 0 0,1 1 0 0 0,0 0-1 0 0,0-1 1 0 0,0 0 0 0 0,0 1-1 0 0,1-1 1 0 0,0 0 0 0 0,0 0-1 0 0,0-1 1 0 0,0 1 0 0 0,0-1-1 0 0,1 1 1 0 0,-1-1 0 0 0,1 0-1 0 0,0 0 1 0 0,0-1 0 0 0,2 2-1 0 0,4-1-124 0 0,0-1 0 0 0,0 0 0 0 0,1 0 0 0 0,-1-1 0 0 0,0-1 0 0 0,1 0 0 0 0,-1 0 0 0 0,0-1 0 0 0,1 0 0 0 0,-1 0 0 0 0,0-2 0 0 0,0 1 0 0 0,0-1 1 0 0,2-1 123 0 0,37-16-3698 0 0,-1-2-4253 0 0,-40 18 6035 0 0,8-3-4321 0 0</inkml:trace>
  <inkml:trace contextRef="#ctx0" brushRef="#br0" timeOffset="379.989">650 284 3393 0 0,'0'0'2242'0'0,"0"0"-537"0"0,0 0-235 0 0,0 0 6 0 0,0 0 9 0 0,0 0-101 0 0,0 0-228 0 0,-33 27-284 0 0,-102 89-236 0 0,72-46-51 0 0,55-55-489 0 0,-27 71 229 0 0,34-84-289 0 0,1 1 0 0 0,-1-1 0 0 0,1 1 0 0 0,0-1 0 0 0,0 1 0 0 0,0-1 0 0 0,0 1 0 0 0,0 0 0 0 0,0-1 0 0 0,1 1 0 0 0,-1-1 0 0 0,1 0 0 0 0,0 1 0 0 0,0-1 0 0 0,0 1 0 0 0,0-1-1 0 0,0 0 1 0 0,0 0 0 0 0,0 0 0 0 0,1 0 0 0 0,0 0 0 0 0,-1 0 0 0 0,1 0 0 0 0,0 0 0 0 0,0 0 0 0 0,-1-1 0 0 0,2 1 0 0 0,-1-1 0 0 0,0 1 0 0 0,0-1 0 0 0,0 0 0 0 0,0 0 0 0 0,1 0 0 0 0,0 0-36 0 0,14 2 320 0 0,-1-1 0 0 0,1-1 0 0 0,0 0 0 0 0,-1-2 0 0 0,1 0 0 0 0,0 0 0 0 0,-1-2 0 0 0,0 0 0 0 0,1-1 1 0 0,-1 0-1 0 0,-1-2 0 0 0,1 0 0 0 0,-1 0 0 0 0,0-1 0 0 0,0-1 0 0 0,-1-1 0 0 0,0 0 0 0 0,0-1 0 0 0,1-2-320 0 0,-7 8 60 0 0,0-1 0 0 0,-1-1 1 0 0,1 1-1 0 0,-1-2 0 0 0,0 1 0 0 0,0-1 0 0 0,-1 1 0 0 0,0-2 0 0 0,0 1 0 0 0,-1-1 0 0 0,0 0 1 0 0,0 0-1 0 0,-1 0 0 0 0,0-1 0 0 0,0 1 0 0 0,-1-1 0 0 0,0 0 0 0 0,-1 0 0 0 0,0 0 0 0 0,0-1 1 0 0,-1 1-1 0 0,0 0 0 0 0,-1-1 0 0 0,0 1 0 0 0,0-1 0 0 0,-2-8-60 0 0,0 13-52 0 0,0 1 0 0 0,-1-1 0 0 0,0 0 0 0 0,0 1 0 0 0,0-1 0 0 0,0 1 1 0 0,-1 0-1 0 0,1 0 0 0 0,-1 0 0 0 0,0 0 0 0 0,0 1 0 0 0,-1 0 0 0 0,1 0 0 0 0,-1 0 0 0 0,0 0 0 0 0,1 1 0 0 0,-1-1 0 0 0,0 1 0 0 0,0 1 0 0 0,-1-1 0 0 0,1 1 0 0 0,0 0 0 0 0,-1 0 1 0 0,1 0-1 0 0,0 1 0 0 0,-2-1 52 0 0,-85 15-6520 0 0,72-5-1580 0 0,6-2-1622 0 0</inkml:trace>
  <inkml:trace contextRef="#ctx0" brushRef="#br0" timeOffset="737.584">906 578 7050 0 0,'0'0'3771'0'0,"0"0"-1265"0"0,0 0-586 0 0,0 0-279 0 0,0 0-256 0 0,0 0-226 0 0,0 0-243 0 0,0 0-201 0 0,0 0-163 0 0,0 0-90 0 0,0 0-49 0 0,0 0-29 0 0,9-22-53 0 0,32-69-56 0 0,8 25 209 0 0,20 4-398 0 0,-68 61-101 0 0,-1 1-1 0 0,1-1 0 0 0,-1 1 1 0 0,1 0-1 0 0,0-1 0 0 0,-1 1 0 0 0,1 0 1 0 0,0 0-1 0 0,-1-1 0 0 0,1 1 0 0 0,0 0 1 0 0,-1 0-1 0 0,1 0 0 0 0,0 0 0 0 0,0 0 1 0 0,-1 0-1 0 0,1 0 0 0 0,0 0 1 0 0,-1 0-1 0 0,1 0 0 0 0,0 0 0 0 0,0 1 1 0 0,-1-1-1 0 0,1 0 0 0 0,0 0 0 0 0,-1 1 1 0 0,1-1-1 0 0,-1 0 0 0 0,1 1 1 0 0,0-1-1 0 0,-1 1 0 0 0,1-1 0 0 0,-1 1 1 0 0,1-1-1 0 0,-1 1 0 0 0,1-1 0 0 0,-1 1 1 0 0,0-1-1 0 0,1 1 0 0 0,-1 0 0 0 0,1-1 1 0 0,-1 1-1 0 0,0 0 0 0 0,0-1 1 0 0,1 1-1 0 0,-1 0 0 0 0,0-1 0 0 0,0 1 1 0 0,0 0-1 0 0,0 0 16 0 0,1 46-334 0 0,-2-33 188 0 0,0 4 38 0 0,0-15 98 0 0,1 1 0 0 0,-1-1 1 0 0,1 0-1 0 0,0 1 0 0 0,-1-1 0 0 0,1 0 0 0 0,1 1 0 0 0,-1-1 0 0 0,0 0 0 0 0,1 1 0 0 0,0-1 1 0 0,0 0-1 0 0,0 0 0 0 0,0 0 0 0 0,0 0 0 0 0,1 0 0 0 0,-1 0 0 0 0,1 0 0 0 0,0 0 0 0 0,0 0 1 0 0,0-1-1 0 0,0 1 0 0 0,2 1 10 0 0,2-1 88 0 0,1 0 1 0 0,-1-1 0 0 0,1 0-1 0 0,-1 0 1 0 0,1-1 0 0 0,0 0-1 0 0,0 0 1 0 0,-1-1 0 0 0,1 1-1 0 0,0-1 1 0 0,0-1-1 0 0,0 1 1 0 0,0-1 0 0 0,-1-1-1 0 0,1 1 1 0 0,0-1 0 0 0,-1 0-1 0 0,1-1 1 0 0,-1 1 0 0 0,0-1-1 0 0,0 0 1 0 0,0-1-1 0 0,0 0 1 0 0,0 0 0 0 0,-1 0-1 0 0,0 0 1 0 0,0-1 0 0 0,1-1-89 0 0,-1 1 112 0 0,0 0 0 0 0,0-1 0 0 0,-1 1 1 0 0,0-1-1 0 0,0 0 0 0 0,-1 0 0 0 0,0 0 0 0 0,0 0 1 0 0,0-1-1 0 0,-1 1 0 0 0,0-1 0 0 0,0 0 1 0 0,1-5-113 0 0,1-41-40 0 0,-4 30-8789 0 0,0 22-2963 0 0</inkml:trace>
  <inkml:trace contextRef="#ctx0" brushRef="#br0" timeOffset="1154.778">1865 184 15043 0 0,'0'0'1298'0'0,"0"0"-662"0"0,0 0-251 0 0,0 0 53 0 0,0 0 94 0 0,0 0 16 0 0,0 0-29 0 0,0 0-75 0 0,0 0-91 0 0,0 0-63 0 0,0 0-78 0 0,-32 18-68 0 0,-103 52-60 0 0,1 11 73 0 0,135-81-157 0 0,0 0 0 0 0,-1 1 0 0 0,1-1-1 0 0,0 0 1 0 0,-1 0 0 0 0,1 0 0 0 0,0 1 0 0 0,-1-1 0 0 0,1 0-1 0 0,-1 1 1 0 0,1-1 0 0 0,-1 0 0 0 0,1 1 0 0 0,-1-1-1 0 0,1 1 1 0 0,-1-1 0 0 0,1 1 0 0 0,-1-1 0 0 0,1 1 0 0 0,-1-1-1 0 0,0 1 1 0 0,1-1 0 0 0,-1 1 0 0 0,0 0 0 0 0,0-1-1 0 0,1 1 1 0 0,-1 0 0 0 0,0-1 0 0 0,0 1 0 0 0,0 0 0 0 0,0-1-1 0 0,0 1 1 0 0,0 0 0 0 0,0-1 0 0 0,0 1 0 0 0,0 0 0 0 0,0-1-1 0 0,0 1 1 0 0,0 0 0 0 0,0-1 0 0 0,-1 1 0 0 0,1-1-1 0 0,0 1 1 0 0,0 0 0 0 0,-1-1 0 0 0,1 1 0 0 0,0-1 0 0 0,-1 1-1 0 0,1-1 1 0 0,-1 1 0 0 0,1-1 0 0 0,-1 1 0 0 0,1-1-1 0 0,-1 1 1 0 0,1-1 0 0 0,-1 0 0 0 0,1 1 0 0 0,-1-1 0 0 0,0 0-1 0 0,1 1 1 0 0,-1-1 0 0 0,1 0 0 0 0,-1 0 0 0 0,0 1-1 0 0,1-1 1 0 0,-1 0 0 0 0,0 0 0 0 0,47 5 300 0 0,-35-5-194 0 0,-1 1 0 0 0,0 0 0 0 0,1 0 0 0 0,-1 1 0 0 0,0 0 0 0 0,0 1 0 0 0,0 0 0 0 0,-1 1 0 0 0,1 0 0 0 0,4 3-106 0 0,-13-6 45 0 0,0 0-1 0 0,1 0 1 0 0,-1 0-1 0 0,0 1 1 0 0,0-1-1 0 0,0 0 0 0 0,0 1 1 0 0,0-1-1 0 0,0 1 1 0 0,0-1-1 0 0,-1 1 0 0 0,1-1 1 0 0,0 1-1 0 0,-1-1 1 0 0,1 1-1 0 0,-1 0 0 0 0,0-1 1 0 0,0 1-1 0 0,1 0 1 0 0,-1-1-1 0 0,0 1 0 0 0,0 0 1 0 0,-1-1-1 0 0,1 1 1 0 0,0 0-1 0 0,0-1 1 0 0,-1 1-1 0 0,1-1 0 0 0,-1 1 1 0 0,0 0-1 0 0,1-1 1 0 0,-1 1-1 0 0,0-1 0 0 0,0 0 1 0 0,0 1-1 0 0,0 0-44 0 0,-39 48 653 0 0,13-23-591 0 0,-1-1 0 0 0,-1-2 1 0 0,-1-1-1 0 0,-29 16-62 0 0,-5-16-3493 0 0,58-25-449 0 0,6-3-3835 0 0,0 5 6918 0 0,0-4-8002 0 0</inkml:trace>
  <inkml:trace contextRef="#ctx0" brushRef="#br0" timeOffset="1419.366">2246 0 12811 0 0,'0'0'1776'0'0,"0"0"-456"0"0,0 0-115 0 0,0 0 126 0 0,0 0 104 0 0,0 0-75 0 0,0 0-215 0 0,0 0-264 0 0,0 0-251 0 0,0 0-147 0 0,0 0-77 0 0,-14 36-57 0 0,-45 114-88 0 0,17-48 2 0 0,27-70-331 0 0,2 1 1 0 0,1 1 0 0 0,1 0 0 0 0,2 0-1 0 0,1 1 1 0 0,-2 31 67 0 0,13 0-1567 0 0,7-40-3859 0 0,-8-23 372 0 0,-1-2-4902 0 0</inkml:trace>
  <inkml:trace contextRef="#ctx0" brushRef="#br0" timeOffset="1608.006">1931 380 12363 0 0,'0'0'3743'0'0,"0"0"-1953"0"0,0 0-821 0 0,0 0-34 0 0,0 0 13 0 0,0 0-81 0 0,0 0-120 0 0,0 0-119 0 0,0 0-124 0 0,0 0-100 0 0,33-6-101 0 0,103-16-80 0 0,-41 20 14 0 0,-28 20-1518 0 0,-41-6-7237 0 0,-22-9-3167 0 0</inkml:trace>
  <inkml:trace contextRef="#ctx0" brushRef="#br0" timeOffset="1789.928">2417 589 20988 0 0,'0'0'1105'0'0,"0"0"-545"0"0,0 0-72 0 0,0 0 40 0 0,0 0-72 0 0,0 0-192 0 0,0 0-104 0 0,0 0-112 0 0,0 0-48 0 0,0 0-72 0 0,0 0-136 0 0,0 0-288 0 0,0 0-664 0 0,0 0-2961 0 0,-7 81-9194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4:4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66 3961 0 0,'0'0'1830'0'0,"0"0"-437"0"0,0 0-217 0 0,0 0 181 0 0,0 0 202 0 0,0 0 88 0 0,0 0-100 0 0,0 0-274 0 0,0 0-263 0 0,0 0-209 0 0,0 0-152 0 0,0 0-111 0 0,0 0-87 0 0,-16-11-77 0 0,-48-34-76 0 0,63 44-280 0 0,-1 0 0 0 0,1 0-1 0 0,0 0 1 0 0,-1 0 0 0 0,0 0-1 0 0,1 1 1 0 0,-1-1 0 0 0,1 0-1 0 0,-1 1 1 0 0,0-1 0 0 0,0 1-1 0 0,1 0 1 0 0,-1-1 0 0 0,0 1-1 0 0,0 0 1 0 0,1 0 0 0 0,-1 0-1 0 0,0 0 1 0 0,0 0 0 0 0,1 1-1 0 0,-1-1 1 0 0,0 1 0 0 0,0-1-1 0 0,1 1 1 0 0,-1-1 0 0 0,1 1-1 0 0,-1 0 1 0 0,0 0 0 0 0,1 0-1 0 0,-1 0 1 0 0,1 0 0 0 0,0 0-1 0 0,-1 0-17 0 0,-7 6 93 0 0,-8 2-11 0 0,0 1 0 0 0,1 1 0 0 0,1 0 0 0 0,-1 2-1 0 0,2-1 1 0 0,0 2 0 0 0,1 0 0 0 0,0 0 0 0 0,1 2-1 0 0,0-1 1 0 0,2 1 0 0 0,0 1 0 0 0,0 0 0 0 0,2 0-1 0 0,0 2-81 0 0,5-14 21 0 0,1 0 0 0 0,-1 1 0 0 0,1-1 0 0 0,1 1 0 0 0,-1 0 0 0 0,1-1 0 0 0,0 1 0 0 0,0 0 0 0 0,1 0 0 0 0,0 0 0 0 0,0-1 0 0 0,0 1 0 0 0,0 0 0 0 0,1 0 0 0 0,0 0 0 0 0,1-1 0 0 0,-1 1 0 0 0,1 0 0 0 0,0-1 0 0 0,0 0 0 0 0,1 1 0 0 0,-1-1 0 0 0,1 0 0 0 0,0 0 0 0 0,1 0 0 0 0,-1-1 0 0 0,1 1 0 0 0,0-1 0 0 0,0 0 0 0 0,1 0 0 0 0,-1 0 0 0 0,1-1 0 0 0,0 1 0 0 0,0-1 0 0 0,0 0 0 0 0,0-1 0 0 0,0 1 0 0 0,3 0-21 0 0,7-1 131 0 0,0-1 0 0 0,0-1-1 0 0,-1 0 1 0 0,1-1 0 0 0,0-1 0 0 0,-1 0 0 0 0,1-1 0 0 0,-1-1 0 0 0,0 0 0 0 0,0 0-1 0 0,0-2 1 0 0,-1 0 0 0 0,0 0 0 0 0,0-1 0 0 0,0-1 0 0 0,-1 0 0 0 0,0-1 0 0 0,-1 0-1 0 0,1-1 1 0 0,2-4-131 0 0,-10 11 18 0 0,18-14 84 0 0,-1-1 0 0 0,-1-2 0 0 0,0 0 0 0 0,-2 0-1 0 0,0-2 1 0 0,-1 0 0 0 0,-2-2 0 0 0,0 1 0 0 0,-1-2 0 0 0,2-9-102 0 0,-6-8 267 0 0,-9 34-77 0 0,-3 28-195 0 0,0 2 14 0 0,0-1 1 0 0,2 1-1 0 0,1-1 1 0 0,0 1-1 0 0,2-1 1 0 0,0 0-1 0 0,2 1 1 0 0,0-2-1 0 0,1 1 1 0 0,5 9-10 0 0,66 128-30 0 0,-65-138-4 0 0,68 81-634 0 0,-57-93-1798 0 0,-15-8-1645 0 0,-4-4-3948 0 0,-2 0-3259 0 0</inkml:trace>
  <inkml:trace contextRef="#ctx0" brushRef="#br0" timeOffset="3164.072">1104 393 0 0 0,'0'0'588'0'0,"0"0"1128"0"0,0 0 241 0 0,0 0-91 0 0,0 0-178 0 0,0 0-146 0 0,0 0-78 0 0,5-10-146 0 0,-2 2-1095 0 0,37-58 5195 0 0,-38 71-586 0 0,-2 22-4147 0 0,-34 287 1015 0 0,33-294-1852 0 0,1 0-69 0 0,0-20 57 0 0,0 0-41 0 0,0 0-14 0 0,-2-30-5326 0 0,2-2-1034 0 0,0 10-1103 0 0,0 10 3452 0 0</inkml:trace>
  <inkml:trace contextRef="#ctx0" brushRef="#br0" timeOffset="3599.002">999 338 0 0 0,'0'0'2494'0'0,"0"0"-179"0"0,0 0-200 0 0,0 0-78 0 0,0 0-98 0 0,0 0-148 0 0,0 0-223 0 0,0 0-230 0 0,0 0-186 0 0,0 0-144 0 0,0 0-129 0 0,0 0-106 0 0,0 0-100 0 0,26-12-76 0 0,84-39-69 0 0,17 12 752 0 0,8 28-671 0 0,-133 10-608 0 0,-1 1 0 0 0,1 0 0 0 0,-1 0 0 0 0,0 0 1 0 0,1 1-1 0 0,-1-1 0 0 0,0 0 0 0 0,1 0 0 0 0,-1 1 0 0 0,0-1 1 0 0,0 1-1 0 0,1-1 0 0 0,-1 1 0 0 0,0 0 0 0 0,0-1 1 0 0,0 1-1 0 0,0 0 0 0 0,0 0 0 0 0,0 0 0 0 0,0 0 0 0 0,0-1 1 0 0,0 2-1 0 0,0-1 0 0 0,0 0 0 0 0,0 0 0 0 0,-1 0 1 0 0,1 0-1 0 0,0 0 0 0 0,-1 1 0 0 0,1-1 0 0 0,-1 0 0 0 0,0 0 1 0 0,1 1-1 0 0,-1-1 0 0 0,0 0 0 0 0,0 1 0 0 0,0-1 1 0 0,0 1-1 0 0,0-1 0 0 0,0 0 0 0 0,0 1 0 0 0,0-1 0 0 0,0 0 1 0 0,-1 1-1 0 0,1-1 0 0 0,-1 0-1 0 0,-31 56 72 0 0,-163 116 48 0 0,194-173-123 0 0,0 1 0 0 0,0 0 0 0 0,0-1 0 0 0,0 1 0 0 0,0 0 0 0 0,0 0 0 0 0,0 0 0 0 0,0 0 0 0 0,1 0 0 0 0,-1 0 0 0 0,0 0-1 0 0,1 0 1 0 0,-1 0 0 0 0,1 0 0 0 0,-1 0 0 0 0,1 0 0 0 0,-1 0 0 0 0,1 1 0 0 0,0-1 0 0 0,0 0 0 0 0,-1 0 0 0 0,1 0 0 0 0,0 1 0 0 0,0-1 0 0 0,0 0-1 0 0,0 0 1 0 0,1 1 0 0 0,-1-1 0 0 0,0 0 0 0 0,0 0 0 0 0,1 0 0 0 0,-1 0 0 0 0,1 1 0 0 0,-1-1 0 0 0,1 0 0 0 0,-1 0 0 0 0,1 0 0 0 0,0 0 0 0 0,-1 0 0 0 0,1 0-1 0 0,0 0 1 0 0,0-1 0 0 0,0 1 0 0 0,0 0 0 0 0,0 0 0 0 0,0-1 0 0 0,0 1 0 0 0,0 0 0 0 0,0-1 0 0 0,0 1 0 0 0,1 0 3 0 0,67 13 11 0 0,-55-12 21 0 0,26 1-5 0 0,68 19 11 0 0,-107-21-30 0 0,0-1-1 0 0,0 1 0 0 0,1 0 1 0 0,-1-1-1 0 0,0 1 0 0 0,0 0 0 0 0,0 0 1 0 0,0-1-1 0 0,0 1 0 0 0,0 0 1 0 0,0 0-1 0 0,0 0 0 0 0,-1 0 1 0 0,1 0-1 0 0,0 1 0 0 0,0-1 0 0 0,-1 0 1 0 0,1 0-1 0 0,-1 0 0 0 0,1 1 1 0 0,-1-1-1 0 0,0 0 0 0 0,1 1 1 0 0,-1-1-1 0 0,0 0 0 0 0,0 1 0 0 0,0-1 1 0 0,0 0-1 0 0,0 0 0 0 0,0 1 1 0 0,0-1-1 0 0,0 0 0 0 0,-1 1 1 0 0,1-1-1 0 0,-1 0 0 0 0,1 1 1 0 0,-1-1-1 0 0,1 0 0 0 0,-1 0 0 0 0,1 0 1 0 0,-1 0-1 0 0,0 1 0 0 0,0-1 1 0 0,0 0-8 0 0,-46 42 395 0 0,43-40-389 0 0,-30 20 96 0 0,-1-1-1 0 0,0-1 1 0 0,-2-3-1 0 0,0 0 1 0 0,-1-3 0 0 0,-28 7-102 0 0,4-18-735 0 0,61-44-7476 0 0,5 30 1765 0 0,3 2-2789 0 0</inkml:trace>
  <inkml:trace contextRef="#ctx0" brushRef="#br0" timeOffset="5765.885">1675 161 1056 0 0,'0'0'2118'0'0,"0"0"-1042"0"0,0 0-328 0 0,0 0 353 0 0,0 0 432 0 0,0 0 201 0 0,0 0-8 0 0,0 0-130 0 0,0 0-189 0 0,0 0-173 0 0,0 0-158 0 0,30 1-135 0 0,97 1-108 0 0,37-8 1967 0 0,-26 5-1128 0 0,-75 2-6981 0 0,-63-2 604 0 0,-2-1 526 0 0,1 1-4279 0 0</inkml:trace>
  <inkml:trace contextRef="#ctx0" brushRef="#br0" timeOffset="5943.73">1728 312 6001 0 0,'0'0'2641'0'0,"0"0"-841"0"0,0 0-478 0 0,0 0-43 0 0,0 0 114 0 0,0 0 64 0 0,0 0-132 0 0,0 0-160 0 0,0 0-176 0 0,0 0-182 0 0,0 0-159 0 0,0 0-148 0 0,0 0-124 0 0,33 9-89 0 0,107 28-84 0 0,-45-29-10 0 0,33-31-574 0 0,-47 0-6246 0 0,-67 19-2254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48 13827 0 0,'0'0'1595'0'0,"0"0"-303"0"0,0 0 102 0 0,0 0 164 0 0,0 0-14 0 0,0 0-209 0 0,0 0-375 0 0,0 0-369 0 0,0 0-210 0 0,0 0-139 0 0,0 0-86 0 0,0 0-38 0 0,-6-1-52 0 0,2 0-63 0 0,1 1 1 0 0,0 0-1 0 0,-1 0 1 0 0,1 0-1 0 0,-1 0 1 0 0,1 1-1 0 0,-1-1 1 0 0,1 1-1 0 0,0 0 1 0 0,-1 0-1 0 0,1 0 1 0 0,0 0-1 0 0,0 0 1 0 0,-1 1-1 0 0,1 0 1 0 0,0-1-1 0 0,1 1 1 0 0,-1 0-1 0 0,0 1 1 0 0,1-1-1 0 0,-3 3-3 0 0,-3-1-10 0 0,1 2 0 0 0,0-1 0 0 0,0 1 0 0 0,0 0 0 0 0,1 1 1 0 0,0-1-1 0 0,0 1 0 0 0,1 0 0 0 0,0 1 0 0 0,0-1 0 0 0,1 1 0 0 0,0 0 0 0 0,0 0 0 0 0,0 1 0 0 0,1-1 0 0 0,1 1 0 0 0,0 0 0 0 0,0-1 1 0 0,0 1-1 0 0,1 0 0 0 0,0 0 0 0 0,1 0 0 0 0,0 0 0 0 0,1 0 0 0 0,1 9 10 0 0,3-12-43 0 0,1 0 0 0 0,0 0 0 0 0,0 0 0 0 0,1 0 0 0 0,-1-1 1 0 0,1 0-1 0 0,0-1 0 0 0,1 1 0 0 0,-1-1 0 0 0,1-1 0 0 0,0 1 0 0 0,0-2 0 0 0,0 1 0 0 0,0-1 0 0 0,0 0 0 0 0,1 0 1 0 0,-1-1-1 0 0,1 0 0 0 0,-1-1 0 0 0,1 0 0 0 0,-1 0 0 0 0,1-1 0 0 0,3-1 43 0 0,85-13-1622 0 0,-68 1-2047 0 0,1-5-4651 0 0,-21 12-1966 0 0</inkml:trace>
  <inkml:trace contextRef="#ctx0" brushRef="#br0" timeOffset="372.316">383 288 0 0 0,'0'0'2450'0'0,"0"0"218"0"0,0 0-27 0 0,0 0-220 0 0,0 0-233 0 0,0 0-218 0 0,0 0-225 0 0,0 0-152 0 0,0 0-109 0 0,0 0-121 0 0,33 13-149 0 0,105 41-166 0 0,-134-52-978 0 0,-1 0 0 0 0,0 0 0 0 0,1-1 1 0 0,0 1-1 0 0,-1-1 0 0 0,1 0 0 0 0,0 0 0 0 0,-1 0 1 0 0,1-1-1 0 0,0 1 0 0 0,0-1 0 0 0,0 0 0 0 0,0 0 1 0 0,-1 0-1 0 0,1-1 0 0 0,0 1 0 0 0,0-1 0 0 0,0 0 1 0 0,0 0-71 0 0,7-3 260 0 0,4 1-99 0 0,1-1 1 0 0,-1 0 0 0 0,0-1 0 0 0,-1-1 0 0 0,1-1 0 0 0,-1 0-1 0 0,-1 0 1 0 0,1-1 0 0 0,-1-1 0 0 0,-1-1 0 0 0,1 1 0 0 0,-2-2-1 0 0,1 0 1 0 0,-1 0 0 0 0,-1-1 0 0 0,0 0 0 0 0,-1-1 0 0 0,0 0-1 0 0,-1-1 1 0 0,4-9-162 0 0,-10 19-8 0 0,0-1 0 0 0,-1 1-1 0 0,1-1 1 0 0,-1 0-1 0 0,0 1 1 0 0,0-1 0 0 0,0 0-1 0 0,-1 0 1 0 0,1 0 0 0 0,-1 0-1 0 0,-1 0 1 0 0,1 0 0 0 0,-1 1-1 0 0,1-1 1 0 0,-1 0-1 0 0,-1 0 1 0 0,1 1 0 0 0,-1-1-1 0 0,0 0 1 0 0,0 1 0 0 0,0 0-1 0 0,0-1 1 0 0,-1 1 0 0 0,0 0-1 0 0,0 0 1 0 0,0 0 0 0 0,0 1-1 0 0,-1-1 1 0 0,1 1-1 0 0,-1 0 1 0 0,0 0 0 0 0,0 0-1 0 0,0 0 1 0 0,0 1 0 0 0,-1-1-1 0 0,1 1 1 0 0,0 0 0 0 0,-1 1-1 0 0,0-1 1 0 0,1 1 0 0 0,-3 0 7 0 0,-2 0-38 0 0,0 1-1 0 0,0 0 0 0 0,-1 1 0 0 0,1 0 1 0 0,0 0-1 0 0,0 1 0 0 0,0 0 0 0 0,0 1 0 0 0,0 0 1 0 0,1 0-1 0 0,-1 1 0 0 0,1 0 0 0 0,0 0 1 0 0,0 1-1 0 0,0 0 0 0 0,1 0 0 0 0,0 1 0 0 0,-2 2 40 0 0,-111 130-410 0 0,115-131 407 0 0,0 0 0 0 0,1 0 1 0 0,0 1-1 0 0,0 0 0 0 0,1-1 1 0 0,0 1-1 0 0,0 0 0 0 0,1 0 1 0 0,0 1-1 0 0,1-1 0 0 0,-1 0 1 0 0,1 1-1 0 0,1-1 0 0 0,0 1 1 0 0,0-1-1 0 0,1 1 0 0 0,0-1 1 0 0,0 1-1 0 0,1-1 0 0 0,0 0 1 0 0,0 0-1 0 0,1 0 0 0 0,0 0 1 0 0,1 0-1 0 0,2 3 3 0 0,4 1 19 0 0,1-2 0 0 0,1 0-1 0 0,0 0 1 0 0,0-1 0 0 0,1-1 0 0 0,0 0 0 0 0,1 0 0 0 0,0-2 0 0 0,0 1-1 0 0,0-2 1 0 0,1 0 0 0 0,0-1 0 0 0,0 0 0 0 0,11 1-19 0 0,219 10-822 0 0,-236-15 714 0 0,31-1-1576 0 0,-16-1-2776 0 0,-5-2-7567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1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561 384 0 0 0,'0'0'1459'0'0,"0"0"231"0"0,0 0 17 0 0,0 0-120 0 0,0 0-96 0 0,0 0-82 0 0,0 0-99 0 0,0 0-70 0 0,-3-4-17 0 0,-12-20 1848 0 0,15 22-2300 0 0,0 2-85 0 0,-13-7 3141 0 0,-28 0-3332 0 0,-75 15-226 0 0,-93 39 364 0 0,196-44-491 0 0,21 4-186 0 0,145 9 304 0 0,-151-16-258 0 0,0 0 0 0 0,0 0 0 0 0,0 0 0 0 0,-1 0 0 0 0,1 0-1 0 0,0 0 1 0 0,0 0 0 0 0,0 1 0 0 0,0-1 0 0 0,0 1 0 0 0,-1-1 0 0 0,1 1-1 0 0,0 0 1 0 0,-1 0 0 0 0,1 0 0 0 0,0 0 0 0 0,-1 0 0 0 0,1 0 0 0 0,-1 0 0 0 0,1 0-1 0 0,-1 1 1 0 0,0-1 0 0 0,0 0 0 0 0,1 1 0 0 0,-1-1 0 0 0,0 1 0 0 0,0-1-1 0 0,0 1 1 0 0,-1 0 0 0 0,1 0 0 0 0,0-1 0 0 0,-1 1 0 0 0,1 0 0 0 0,-1 0-1 0 0,1 0 1 0 0,-1-1 0 0 0,0 1 0 0 0,0 0 0 0 0,0 0 0 0 0,0 0 0 0 0,0 0-1 0 0,0 0 1 0 0,-1 0 0 0 0,1-1 0 0 0,0 1 0 0 0,-1 0 0 0 0,0 0 0 0 0,1-1-1 0 0,-1 1 1 0 0,0 0 0 0 0,0 0 0 0 0,0-1 0 0 0,-1 2-2 0 0,-109 94 133 0 0,67-66-114 0 0,-113 88-15 0 0,154-116-4 0 0,-1 0-1 0 0,1-1 1 0 0,0 1 0 0 0,0 1-1 0 0,0-1 1 0 0,1 0 0 0 0,-1 1-1 0 0,1-1 1 0 0,0 1 0 0 0,0 0-1 0 0,0 0 1 0 0,1 0 0 0 0,-1 0-1 0 0,1 0 1 0 0,0 0 0 0 0,0 0-1 0 0,0 0 1 0 0,0 0 0 0 0,1 1-1 0 0,0-1 1 0 0,0 0 0 0 0,0 0-1 0 0,0 1 1 0 0,1-1 0 0 0,0 0-1 0 0,0 0 1 0 0,0 0 0 0 0,0 0-1 0 0,0 0 1 0 0,1 0 0 0 0,0 0-1 0 0,0 0 1 0 0,0 0 0 0 0,0-1-1 0 0,1 1 1 0 0,-1-1 0 0 0,1 0-1 0 0,0 1 1 0 0,0-1 0 0 0,3 2 0 0 0,8 2 12 0 0,1-1 0 0 0,-1 0 0 0 0,1-1 0 0 0,1 0 0 0 0,-1-1 0 0 0,1-1 1 0 0,-1-1-1 0 0,1 0 0 0 0,0-1 0 0 0,0 0 0 0 0,14-3-12 0 0,-29 2-114 0 0,1 0-1 0 0,-1-1 0 0 0,1 1 1 0 0,-1-1-1 0 0,0 1 1 0 0,0-1-1 0 0,1 0 1 0 0,-1 0-1 0 0,0 1 1 0 0,0-1-1 0 0,0 0 1 0 0,0 0-1 0 0,0 0 1 0 0,0 0-1 0 0,0 0 0 0 0,0-1 1 0 0,0 1-1 0 0,-1 0 1 0 0,1 0-1 0 0,0 0 1 0 0,-1-1-1 0 0,1 1 1 0 0,-1 0-1 0 0,1-1 1 0 0,-1 1-1 0 0,0-1 1 0 0,1 1-1 0 0,-1 0 0 0 0,0-1 1 0 0,0 1-1 0 0,0-1 1 0 0,0 1-1 0 0,0 0 1 0 0,-1-1-1 0 0,1 1 1 0 0,0-1 114 0 0,-2-17-4862 0 0,-2 5-3537 0 0,2 6 2182 0 0</inkml:trace>
  <inkml:trace contextRef="#ctx0" brushRef="#br0" timeOffset="415.457">285 1 5073 0 0,'0'0'1744'0'0,"0"0"-431"0"0,0 0-270 0 0,0 0 68 0 0,0 0 215 0 0,0 0 164 0 0,0 0-36 0 0,0 0-231 0 0,0 0-327 0 0,0 0-271 0 0,0 0-83 0 0,0 0 18 0 0,1 6 60 0 0,18 208 3245 0 0,-23-103-3386 0 0,-4-1-1 0 0,-6 0 1 0 0,-4-1 0 0 0,-31 97-479 0 0,-73 110 20 0 0,89-224-2254 0 0,44-92-2889 0 0,-8-1-1818 0 0,-1-2-3581 0 0</inkml:trace>
  <inkml:trace contextRef="#ctx0" brushRef="#br0" timeOffset="1193.927">495 866 0 0 0,'0'0'1432'0'0,"0"0"685"0"0,0 0 294 0 0,0 0-191 0 0,0 0-375 0 0,0 0-344 0 0,0 0-251 0 0,0 0-131 0 0,0 0-68 0 0,0 0-18 0 0,0 0-8 0 0,11 12-45 0 0,35 37-69 0 0,-44-47-817 0 0,0-1 0 0 0,0 1 1 0 0,0-1-1 0 0,0 0 0 0 0,0 0 1 0 0,0 0-1 0 0,0 0 0 0 0,0-1 1 0 0,1 1-1 0 0,-1 0 0 0 0,0-1 1 0 0,0 0-1 0 0,1 1 0 0 0,-1-1 1 0 0,0 0-1 0 0,1 0 0 0 0,-1 0 1 0 0,0-1-1 0 0,0 1 0 0 0,1 0 1 0 0,-1-1-1 0 0,0 0 0 0 0,0 1 1 0 0,1-1-1 0 0,-1 0 0 0 0,0 0 1 0 0,0 0-1 0 0,0 0 0 0 0,0-1 1 0 0,-1 1-1 0 0,1 0 0 0 0,0-1 1 0 0,0 0-1 0 0,0 0-94 0 0,0 1 52 0 0,180-180 1644 0 0,64-122-1161 0 0,-220 287-504 0 0,-13 38 88 0 0,8 209 671 0 0,-14-90-635 0 0,-9-134-137 0 0,-1 0 0 0 0,0 0 0 0 0,0 0 0 0 0,0 0 0 0 0,-1-1-1 0 0,0 1 1 0 0,0-1 0 0 0,0 0 0 0 0,-1 0 0 0 0,0 0 0 0 0,0-1 0 0 0,-1 1 0 0 0,0-1 0 0 0,0-1 0 0 0,0 1-1 0 0,0-1 1 0 0,-1 0 0 0 0,1 0 0 0 0,-4 0-18 0 0,-5 4 0 0 0,0 0-1 0 0,-1-1 1 0 0,0-1-1 0 0,0 0 0 0 0,0-2 1 0 0,-1 0-1 0 0,0 0 1 0 0,0-2-1 0 0,0 0 1 0 0,0-1-1 0 0,0 0 1 0 0,-13-2 0 0 0,26 1-2 0 0,0-1 0 0 0,-1 1 0 0 0,1-1 0 0 0,0 1 0 0 0,0-1 0 0 0,0 0 0 0 0,-1-1 0 0 0,1 1 0 0 0,1-1 0 0 0,-1 1 0 0 0,0-1 0 0 0,0-1 0 0 0,1 1 0 0 0,-1 0 0 0 0,1-1 0 0 0,-1 0 0 0 0,1 0 0 0 0,0 0 0 0 0,0 0 0 0 0,1 0 0 0 0,-1 0 0 0 0,1-1 0 0 0,-1 1 0 0 0,1-1 0 0 0,0 0 0 0 0,0 0 0 0 0,1 0 0 0 0,-1 0 0 0 0,1 0 0 0 0,0 0 0 0 0,0 0 0 0 0,0 0 0 0 0,0-5 2 0 0,8-28-423 0 0,-5 33 775 0 0,-1 1-4414 0 0,5 3-6572 0 0,-5 0-347 0 0</inkml:trace>
  <inkml:trace contextRef="#ctx0" brushRef="#br0" timeOffset="1560.299">1277 642 6417 0 0,'0'0'3129'0'0,"0"0"-1857"0"0,0 0-501 0 0,0 0 387 0 0,0 0 470 0 0,0 0 180 0 0,0 0-251 0 0,0 0-446 0 0,0 0-412 0 0,0 0-247 0 0,0 0-126 0 0,0 0-78 0 0,1 19-70 0 0,-2 124 127 0 0,-21-58-927 0 0,4-53-3790 0 0,13-29-1176 0 0,1-2-4849 0 0</inkml:trace>
  <inkml:trace contextRef="#ctx0" brushRef="#br0" timeOffset="1882.445">1318 277 6785 0 0,'0'0'4164'0'0,"0"0"-2168"0"0,0 0-781 0 0,0 0-10 0 0,0 0 151 0 0,0 0 43 0 0,0 0-232 0 0,0 0-391 0 0,0 0-389 0 0,0 0-261 0 0,0 0-126 0 0,0 0-40 0 0,0-3-20 0 0,0-1-47 0 0,0 19-1533 0 0,0-2-3946 0 0,0-12 593 0 0,2-1-3157 0 0</inkml:trace>
  <inkml:trace contextRef="#ctx0" brushRef="#br0" timeOffset="2339.382">1408 914 6601 0 0,'0'0'1985'0'0,"0"0"-351"0"0,0 0 78 0 0,0 0 184 0 0,0 0-69 0 0,0 0-290 0 0,0 0-378 0 0,0 0-317 0 0,0 0-215 0 0,0 0-144 0 0,0 0-90 0 0,19-33-69 0 0,61-103-49 0 0,-25 25 544 0 0,-33 34-192 0 0,-52 250-402 0 0,29-168-216 0 0,0 0 0 0 0,0 1-1 0 0,1-1 1 0 0,0 0 0 0 0,0 1 0 0 0,1-1-1 0 0,-1 0 1 0 0,1 1 0 0 0,1-1 0 0 0,-1 0-1 0 0,0 0 1 0 0,1 0 0 0 0,0 0-1 0 0,1 0 1 0 0,-1 0 0 0 0,1-1 0 0 0,0 1-1 0 0,0-1 1 0 0,0 0 0 0 0,0 1 0 0 0,1-1-1 0 0,0-1 1 0 0,0 1 0 0 0,0-1-1 0 0,0 1 1 0 0,0-1 0 0 0,1 0 0 0 0,-1-1-1 0 0,1 1 1 0 0,0-1 0 0 0,0 0 0 0 0,0 0-1 0 0,5 1-8 0 0,-5-2 109 0 0,0-1 0 0 0,0 1 0 0 0,0-1 0 0 0,0 0-1 0 0,1 0 1 0 0,-1 0 0 0 0,0-1 0 0 0,0 0 0 0 0,0 0 0 0 0,0 0-1 0 0,0-1 1 0 0,0 1 0 0 0,0-1 0 0 0,-1 0 0 0 0,1-1-1 0 0,-1 1 1 0 0,1-1 0 0 0,-1 0 0 0 0,0 0 0 0 0,4-4-109 0 0,5-5 168 0 0,0-1 1 0 0,-1 0-1 0 0,-1-1 1 0 0,0-1-1 0 0,-1 0 1 0 0,0 0-1 0 0,-1-1 1 0 0,-1 0-1 0 0,-1-1 1 0 0,0 0-1 0 0,-1 0 1 0 0,3-16-169 0 0,-5-5-271 0 0,-7 26-2310 0 0,0 11-2409 0 0,2 1 1941 0 0,-1 0-8960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29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36 392 0 0 0,'0'0'963'0'0,"0"0"-39"0"0,0 0-86 0 0,-6 2-62 0 0,-17 3 5 0 0,17 0 6392 0 0,17-5-4513 0 0,4-8-2252 0 0,-1-1-1 0 0,0 0 1 0 0,0-1-1 0 0,-1 0 1 0 0,0-1-1 0 0,-1-1 1 0 0,0 0-1 0 0,-1 0 1 0 0,-1-1 0 0 0,2-3-408 0 0,58-72 898 0 0,-36 37-304 0 0,-28 80 11 0 0,53 420 672 0 0,-54-425-1254 0 0,-2-7-19 0 0,0 0 1 0 0,2 0 0 0 0,0 0 0 0 0,1-1-1 0 0,0 0 1 0 0,1 0 0 0 0,6 9-5 0 0,-12-24 17 0 0,-1 0 0 0 0,1 0 0 0 0,-1 0 0 0 0,1 0 0 0 0,0 0 0 0 0,0 0 0 0 0,-1 0 0 0 0,1-1 0 0 0,0 1 0 0 0,0 0 0 0 0,0 0 0 0 0,0-1 0 0 0,0 1 1 0 0,0 0-1 0 0,0-1 0 0 0,0 1 0 0 0,0-1 0 0 0,0 0 0 0 0,0 1 0 0 0,1-1 0 0 0,-1 0 0 0 0,0 1 0 0 0,0-1 0 0 0,0 0 0 0 0,0 0 0 0 0,1 0 0 0 0,-1 0 0 0 0,0 0 0 0 0,0 0 1 0 0,0-1-1 0 0,0 1 0 0 0,1 0 0 0 0,-1-1 0 0 0,0 1 0 0 0,0 0 0 0 0,0-1 0 0 0,0 0 0 0 0,0 1 0 0 0,0-1 0 0 0,0 1 0 0 0,0-1 0 0 0,0 0 0 0 0,0 0 0 0 0,0 0 0 0 0,-1 1 1 0 0,1-1-1 0 0,0 0 0 0 0,0 0 0 0 0,-1 0 0 0 0,1 0 0 0 0,-1 0 0 0 0,1 0 0 0 0,-1-1-17 0 0,32-58 823 0 0,63-232-117 0 0,-12 47-577 0 0,-15 68-101 0 0,-66 167-935 0 0,-4 28 72 0 0,2 25-670 0 0,0-14-6732 0 0,0-21-2842 0 0</inkml:trace>
  <inkml:trace contextRef="#ctx0" brushRef="#br0" timeOffset="414.339">800 525 5353 0 0,'0'0'1247'0'0,"0"0"-513"0"0,0 0-206 0 0,0 0 177 0 0,0 0 466 0 0,0 0 364 0 0,0 0 80 0 0,0 0-221 0 0,0 0-366 0 0,0 0-347 0 0,0 0-223 0 0,0 0-115 0 0,2-5-35 0 0,1 1-446 0 0,4-8 1079 0 0,-4 33 1068 0 0,-1 317 1019 0 0,-1-323-4959 0 0,3-21-74 0 0,5-32-4360 0 0,-5 24 554 0 0,-2 6-1017 0 0</inkml:trace>
  <inkml:trace contextRef="#ctx0" brushRef="#br0" timeOffset="882.136">802 455 1608 0 0,'0'0'1602'0'0,"0"0"-138"0"0,0 0-53 0 0,0 0 152 0 0,0 0 127 0 0,0 0-3 0 0,0 0-149 0 0,0 0-263 0 0,0 0-275 0 0,0 0-259 0 0,0 0-183 0 0,0 0-79 0 0,0 0-29 0 0,6-7-10 0 0,19-23-9 0 0,47 8 1104 0 0,66 12-173 0 0,-135 11-1335 0 0,-1 1 1 0 0,1-1-1 0 0,0 1 1 0 0,-1 0-1 0 0,0 0 1 0 0,1 0-1 0 0,-1 0 1 0 0,0 0-1 0 0,0 1 1 0 0,0-1-1 0 0,0 0 1 0 0,-1 1-1 0 0,1 0 1 0 0,0-1-1 0 0,-1 1 1 0 0,0 0-1 0 0,0 0 1 0 0,0 0-1 0 0,0 0 1 0 0,0 0-1 0 0,-1 0 1 0 0,1 0-1 0 0,-1 0 1 0 0,0 0-1 0 0,0 0 1 0 0,0 0-1 0 0,0 0 1 0 0,0 0-1 0 0,-1 0 1 0 0,0 0-1 0 0,1 0 1 0 0,-1 0-1 0 0,0 0 1 0 0,0 0-1 0 0,-1 0 1 0 0,1 0-1 0 0,0-1 1 0 0,-1 1-1 0 0,-1 1-27 0 0,0 1 31 0 0,0 0-20 0 0,-1 0-1 0 0,1 0 0 0 0,1 0 0 0 0,-1 0 1 0 0,1 0-1 0 0,0 0 0 0 0,0 1 1 0 0,0-1-1 0 0,1 1 0 0 0,0 0 1 0 0,0-1-1 0 0,1 1 0 0 0,-1 0 0 0 0,1-1 1 0 0,0 1-1 0 0,1 2-10 0 0,40 34-44 0 0,-20-28 17 0 0,-11-4 3 0 0,-6-9 48 0 0,-1 0 1 0 0,0 1-1 0 0,0 0 0 0 0,0 0 0 0 0,0 0 0 0 0,0 0 0 0 0,0 0 0 0 0,-1 0 0 0 0,1 1 0 0 0,-1-1 0 0 0,1 1 1 0 0,-1-1-1 0 0,0 1 0 0 0,0 0 0 0 0,0 0 0 0 0,-1 0 0 0 0,1 0 0 0 0,-1 1 0 0 0,1-1 0 0 0,-1 0 0 0 0,0 1 1 0 0,0-1-1 0 0,-1 1 0 0 0,1-1 0 0 0,-1 1 0 0 0,1-1 0 0 0,-1 1 0 0 0,0-1 0 0 0,-1 1 0 0 0,1-1 0 0 0,-1 1 1 0 0,1-1-1 0 0,-1 1 0 0 0,0-1 0 0 0,0 0 0 0 0,0 1 0 0 0,-1-1 0 0 0,1 0 0 0 0,-1 0 0 0 0,0 0 0 0 0,0 0 1 0 0,-1 1-25 0 0,-7 6 15 0 0,1 0 0 0 0,-2-2 0 0 0,1 1 0 0 0,-1-1 1 0 0,-1-1-1 0 0,0 0 0 0 0,0 0 0 0 0,0-1 0 0 0,0-1 1 0 0,-1 0-1 0 0,0 0 0 0 0,0-2 0 0 0,0 0 0 0 0,-1 0 1 0 0,1-1-1 0 0,-1-1 0 0 0,1 0 0 0 0,-1-1 0 0 0,0 0 1 0 0,-5-1-16 0 0,17 0-128 0 0,1 1-1 0 0,0 0 1 0 0,0-1 0 0 0,0 1 0 0 0,-1-1 0 0 0,1 1 0 0 0,0-1 0 0 0,0 0 0 0 0,0 1 0 0 0,0-1 0 0 0,0 0 0 0 0,0 0 0 0 0,0 0-1 0 0,0 1 1 0 0,0-1 0 0 0,1 0 0 0 0,-1 0 0 0 0,0 0 0 0 0,0-1 0 0 0,1 1 0 0 0,-1 0 0 0 0,1 0 0 0 0,-1 0 0 0 0,1 0-1 0 0,-1-1 1 0 0,1 1 0 0 0,0 0 0 0 0,0 0 0 0 0,0-1 0 0 0,-1 1 0 0 0,1 0 0 0 0,0 0 0 0 0,1-1 0 0 0,-1 1 0 0 0,0 0-1 0 0,0-1 1 0 0,0 1 0 0 0,1 0 0 0 0,0-1 128 0 0,14-28-12153 0 0,-9 23 5978 0 0</inkml:trace>
  <inkml:trace contextRef="#ctx0" brushRef="#br0" timeOffset="2003.532">1409 577 0 0 0,'0'0'572'0'0,"0"0"663"0"0,0 0 47 0 0,0 0-147 0 0,0 0-113 0 0,0 0 59 0 0,0 0 120 0 0,0 0-7 0 0,0 0-19 0 0,3-12-58 0 0,14-53 873 0 0,-25 45 4103 0 0,-30 21-4346 0 0,31 3-1671 0 0,-1-1 0 0 0,1 1-1 0 0,-1 0 1 0 0,1 0 0 0 0,1 1-1 0 0,-1 0 1 0 0,1 1 0 0 0,-1-1-1 0 0,2 1 1 0 0,-1 0 0 0 0,0 1-76 0 0,0 2 28 0 0,0 1 0 0 0,1-1 0 0 0,0 1 0 0 0,1 0 1 0 0,0 0-1 0 0,0 0 0 0 0,1 0 0 0 0,0 1 0 0 0,1 0 0 0 0,0-1 1 0 0,1 1-1 0 0,0 0 0 0 0,1 0 0 0 0,0-1 0 0 0,1 5-28 0 0,-1-11 14 0 0,1 0 0 0 0,-1 0 0 0 0,1 0 0 0 0,0 0 0 0 0,0 0-1 0 0,0-1 1 0 0,0 1 0 0 0,1 0 0 0 0,-1-1 0 0 0,1 1 0 0 0,0-1-1 0 0,0 0 1 0 0,0 1 0 0 0,1-1 0 0 0,-1 0 0 0 0,1 0-1 0 0,0 0 1 0 0,-1-1 0 0 0,1 1 0 0 0,0-1 0 0 0,1 0 0 0 0,-1 1-1 0 0,0-1 1 0 0,1-1 0 0 0,-1 1 0 0 0,4 1-14 0 0,100 17 961 0 0,-97-20-855 0 0,1-1 0 0 0,-1 0 1 0 0,0-1-1 0 0,0 0 1 0 0,0-1-1 0 0,0 0 0 0 0,-1 0 1 0 0,1-1-1 0 0,-1 0 0 0 0,0-1 1 0 0,0 0-1 0 0,0 0 1 0 0,-1-1-1 0 0,0 0 0 0 0,0-1 1 0 0,0 0-1 0 0,-1 0 1 0 0,0 0-1 0 0,0-1 0 0 0,-1 0 1 0 0,0-1-1 0 0,-1 1 0 0 0,1-1 1 0 0,-2 0-1 0 0,1 0 1 0 0,1-8-107 0 0,-5 12-9 0 0,0 1 0 0 0,-1-1 0 0 0,1 0 0 0 0,-1 0 0 0 0,0 1 0 0 0,-1-1 0 0 0,1 0 1 0 0,-1 0-1 0 0,0 1 0 0 0,0-1 0 0 0,-1 1 0 0 0,1-1 0 0 0,-1 1 0 0 0,0-1 0 0 0,0 1 1 0 0,0 0-1 0 0,-1 0 0 0 0,0 0 0 0 0,1 0 0 0 0,-1 0 0 0 0,-1 1 0 0 0,1 0 0 0 0,0-1 0 0 0,-1 1 1 0 0,0 0-1 0 0,0 0 0 0 0,0 1 0 0 0,0-1 0 0 0,0 1 0 0 0,0 0 0 0 0,0 0 0 0 0,-1 1 1 0 0,1-1-1 0 0,-1 1 0 0 0,0 0 0 0 0,1 0 0 0 0,-1 0 0 0 0,0 1 0 0 0,0-1 0 0 0,1 1 0 0 0,-3 1 10 0 0,-117 8-1876 0 0,85 2-1464 0 0,0 4-3958 0 0,25-10-4326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3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6 205 0 0 0,'0'0'473'0'0,"0"0"985"0"0,0 0 434 0 0,0 0 6 0 0,0 0-197 0 0,0 0-221 0 0,0 0-202 0 0,0 0-126 0 0,0 0-15 0 0,-5 0 844 0 0,5 0 5118 0 0,98-4-3577 0 0,49-14-2394 0 0,33-1-312 0 0,-179 19-825 0 0,-1 0-7 0 0,0 0-4 0 0,0 0-12 0 0,0 0 5 0 0,0 0-25 0 0,0 0-16 0 0,0 0-7 0 0,0 0-42 0 0,0 0-50 0 0,0 0-71 0 0,0 0-82 0 0,-9 2-5553 0 0,3 0-1557 0 0,1 2-3829 0 0</inkml:trace>
  <inkml:trace contextRef="#ctx0" brushRef="#br0" timeOffset="310.454">72 433 8074 0 0,'0'0'1793'0'0,"0"0"-436"0"0,0 0-52 0 0,0 0 188 0 0,0 0 139 0 0,0 0-56 0 0,0 0-306 0 0,0 0-314 0 0,0 0-177 0 0,0 0-64 0 0,0 0-10 0 0,0 0-21 0 0,0 0-14 0 0,9 9-25 0 0,31 25-34 0 0,10-25 475 0 0,149-42 517 0 0,-119 14-2526 0 0,-76 15-608 0 0,0 1-5457 0 0,-4 3-4795 0 0</inkml:trace>
  <inkml:trace contextRef="#ctx0" brushRef="#br0" timeOffset="2961.91">1248 61 0 0 0,'0'0'791'0'0,"0"0"464"0"0,0 0 46 0 0,0 0-132 0 0,0 0-68 0 0,0 0-77 0 0,0 0-41 0 0,0 0 8 0 0,-9-5-36 0 0,-29-14-20 0 0,-10 15 2522 0 0,-2 42-2799 0 0,38-26-411 0 0,-7 10-111 0 0,2 1 1 0 0,1 0-1 0 0,1 1 0 0 0,1 1 0 0 0,0 0 0 0 0,3 1 1 0 0,0 0-1 0 0,-7 28-136 0 0,6-24 234 0 0,1 1 0 0 0,2 1 0 0 0,1 0 1 0 0,1 0-1 0 0,2 1 0 0 0,1 0 0 0 0,2-1 0 0 0,1 24-234 0 0,2-50 70 0 0,-1-1-1 0 0,1 0 0 0 0,0 0 0 0 0,1 0 1 0 0,-1 0-1 0 0,1 0 0 0 0,0 0 0 0 0,0-1 0 0 0,0 1 1 0 0,1-1-1 0 0,0 1 0 0 0,0-1 0 0 0,0 0 0 0 0,0 0 1 0 0,0 0-1 0 0,1 0 0 0 0,0-1 0 0 0,0 1 1 0 0,0-1-1 0 0,0 0 0 0 0,1 0 0 0 0,-1-1 0 0 0,1 1 1 0 0,-1-1-1 0 0,1 0 0 0 0,0 0 0 0 0,0-1 0 0 0,0 1 1 0 0,0-1-1 0 0,0 0 0 0 0,0 0 0 0 0,2-1-69 0 0,8 2 237 0 0,0-1-1 0 0,1-1 1 0 0,-1-1 0 0 0,0 0-1 0 0,0-1 1 0 0,0 0 0 0 0,0-2-1 0 0,0 1 1 0 0,-1-2-1 0 0,9-3-236 0 0,10-6 252 0 0,-1-1-1 0 0,-1-1 0 0 0,0-2 1 0 0,-2-1-1 0 0,0-1 0 0 0,-1-1 1 0 0,-1-2-1 0 0,-1-1 0 0 0,-1-1 1 0 0,-1-1-1 0 0,0-4-251 0 0,-14 16 21 0 0,-2 0 0 0 0,0-1 1 0 0,0 0-1 0 0,-1 0 0 0 0,-1-1 0 0 0,-1 0 0 0 0,0 0 0 0 0,-1 0 1 0 0,-1-1-1 0 0,0 1 0 0 0,-1-1 0 0 0,-1 0 0 0 0,-1 1 1 0 0,0-1-1 0 0,-1 0 0 0 0,-1 0 0 0 0,-2-5-21 0 0,0 11-128 0 0,-1-1-1 0 0,0 2 1 0 0,-1-1-1 0 0,0 0 1 0 0,-1 1-1 0 0,0 0 1 0 0,0 1 0 0 0,-1-1-1 0 0,-1 2 1 0 0,1-1-1 0 0,-1 1 1 0 0,-1 0-1 0 0,0 1 1 0 0,0 0 0 0 0,0 1-1 0 0,-1 0 1 0 0,1 0-1 0 0,-2 1 1 0 0,1 1-1 0 0,0 0 1 0 0,-1 0-1 0 0,0 1 1 0 0,0 1 0 0 0,0 0-1 0 0,0 0 1 0 0,0 1-1 0 0,0 1 1 0 0,0 0-1 0 0,-8 1 129 0 0,0-1-912 0 0,1 1-1 0 0,-1 1 0 0 0,0 1 0 0 0,1 0 0 0 0,0 2 1 0 0,0 0-1 0 0,-3 2 913 0 0,-16 7-6007 0 0,10-6-3408 0 0</inkml:trace>
  <inkml:trace contextRef="#ctx0" brushRef="#br0" timeOffset="3363.231">608 418 5785 0 0,'0'0'1751'0'0,"0"0"-260"0"0,0 0-37 0 0,0 0 96 0 0,0 0 14 0 0,0 0-146 0 0,0 0-301 0 0,0 0-317 0 0,0 0-204 0 0,0 0-87 0 0,0 0 3 0 0,0 0 104 0 0,3 0 91 0 0,171 11 4395 0 0,36-19-2499 0 0,101-21-2603 0 0,-150 12 159 0 0,115-13-12 0 0,-123 19-451 0 0,-146-8-4552 0 0,-4 18 4187 0 0,6-5-4145 0 0,-6 2-3878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89 0 0 0,'0'0'609'0'0,"0"0"737"0"0,0 0 164 0 0,0 0-11 0 0,0 0-22 0 0,0 0-4 0 0,0 0-13 0 0,0-4-58 0 0,0-1-2561 0 0,0-4 5405 0 0,0 17 2177 0 0,-14 433-3465 0 0,6-147-2520 0 0,-5-168-448 0 0,-16-86-645 0 0,29-40 434 0 0,0 0-106 0 0,-4-51-16390 0 0,4 43 10965 0 0</inkml:trace>
  <inkml:trace contextRef="#ctx0" brushRef="#br0" timeOffset="300.803">0 531 6809 0 0,'0'0'1721'0'0,"0"0"-613"0"0,0 0-532 0 0,0 0-60 0 0,0 0 303 0 0,0 0 440 0 0,0 0 303 0 0,0 0 59 0 0,0 0-128 0 0,0 0-290 0 0,0 0-264 0 0,0 0-174 0 0,0 0-126 0 0,37-8-95 0 0,119-26-88 0 0,2-16 347 0 0,141-71-2181 0 0,-276 109-1635 0 0,-10 2-5860 0 0,-10 9-696 0 0</inkml:trace>
  <inkml:trace contextRef="#ctx0" brushRef="#br0" timeOffset="746.278">808 1 10554 0 0,'0'0'972'0'0,"0"0"-231"0"0,0 0 11 0 0,0 0 217 0 0,0 0 258 0 0,-8 37 106 0 0,-26 117-113 0 0,21-42 508 0 0,11 225-149 0 0,2-329-1563 0 0,-1 2-7 0 0,0 0 0 0 0,1 0 0 0 0,0 0 0 0 0,0 0 0 0 0,1 0 0 0 0,1 0 0 0 0,0 0 0 0 0,0 0 0 0 0,1 0 0 0 0,0 0 0 0 0,0-1 0 0 0,1 0 0 0 0,1 1 0 0 0,0-1 0 0 0,0-1 0 0 0,4 5-9 0 0,-7-11 18 0 0,1-2-1 0 0,-1 1 1 0 0,1 0 0 0 0,-1 0-1 0 0,1-1 1 0 0,0 1 0 0 0,-1-1-1 0 0,1 0 1 0 0,0 0-1 0 0,0 0 1 0 0,-1 0 0 0 0,1 0-1 0 0,0-1 1 0 0,-1 1 0 0 0,1-1-1 0 0,0 0 1 0 0,-1 0-1 0 0,1 0 1 0 0,-1 0 0 0 0,1 0-1 0 0,-1 0 1 0 0,0-1 0 0 0,3-1-18 0 0,148-158 414 0 0,-69 63-387 0 0,-21 50 28 0 0,-62 47-51 0 0,0 1 0 0 0,0-1 0 0 0,0 1 1 0 0,0 0-1 0 0,0-1 0 0 0,1 1 0 0 0,-1 0 1 0 0,0 0-1 0 0,0 0 0 0 0,0 0 0 0 0,0 0 1 0 0,0 0-1 0 0,0 0 0 0 0,0 0 0 0 0,0 0 1 0 0,0 0-1 0 0,0 1 0 0 0,0-1 0 0 0,0 0 1 0 0,0 1-1 0 0,0-1 0 0 0,0 1 0 0 0,0-1 1 0 0,0 1-1 0 0,0-1 0 0 0,0 1 0 0 0,0 0 1 0 0,0 0-1 0 0,-1-1 0 0 0,1 1 0 0 0,0 0 1 0 0,0 0-1 0 0,-1 0 0 0 0,1 0 0 0 0,-1 0 1 0 0,1 0-1 0 0,-1 0 0 0 0,1 0 0 0 0,-1 0 1 0 0,0 0-1 0 0,1 0 0 0 0,-1 0 0 0 0,0 0 1 0 0,0 0-1 0 0,0 0 0 0 0,0 0-4 0 0,3 60 346 0 0,-3-49-286 0 0,-12 93 399 0 0,2 40 26 0 0,10-143-509 0 0,1 0 0 0 0,-1 0 0 0 0,1 0 0 0 0,-1-1 0 0 0,1 1-1 0 0,0 0 1 0 0,0 0 0 0 0,0-1 0 0 0,0 1 0 0 0,0 0 0 0 0,0-1-1 0 0,0 1 1 0 0,0-1 0 0 0,1 1 0 0 0,-1-1 0 0 0,1 0 0 0 0,-1 1-1 0 0,1-1 1 0 0,-1 0 0 0 0,1 0 0 0 0,0 0 0 0 0,-1 0 0 0 0,1-1-1 0 0,0 1 1 0 0,0 0 0 0 0,0-1 0 0 0,0 1 0 0 0,0-1-1 0 0,-1 1 1 0 0,1-1 0 0 0,0 0 0 0 0,0 0 0 0 0,0 0 0 0 0,0 0-1 0 0,0 0 1 0 0,0-1 0 0 0,0 1 0 0 0,0-1 0 0 0,0 1 0 0 0,0-1-1 0 0,-1 1 1 0 0,1-1 0 0 0,0 0 0 0 0,0 0 0 0 0,-1 0 0 0 0,1 0-1 0 0,0 0 1 0 0,-1 0 0 0 0,2-2 24 0 0,23-21-2108 0 0,-13 13-908 0 0,0-1-3793 0 0,-5 4-3756 0 0</inkml:trace>
  <inkml:trace contextRef="#ctx0" brushRef="#br0" timeOffset="1131.609">1475 730 4025 0 0,'0'0'1576'0'0,"0"0"-293"0"0,0 0 217 0 0,0 0 382 0 0,0 0 207 0 0,0 0-105 0 0,0 0-264 0 0,0 0-289 0 0,0 0-274 0 0,0 0-196 0 0,0 0-159 0 0,0 0-115 0 0,0 0-82 0 0,32-1-77 0 0,100-3-49 0 0,-75-12 171 0 0,-50 10-499 0 0,0 0-63 0 0,0 0 0 0 0,0-1 0 0 0,-1 0 0 0 0,0 0-1 0 0,0 0 1 0 0,-1-1 0 0 0,1 0 0 0 0,-2 0 0 0 0,1-1 0 0 0,-1 1-1 0 0,-1-1 1 0 0,0 0 0 0 0,0 0 0 0 0,0 0 0 0 0,-1 0-1 0 0,-1-1 1 0 0,1 1 0 0 0,-1 0 0 0 0,-1-1 0 0 0,0-9-88 0 0,-2 16-3 0 0,1 0 0 0 0,-1 0-1 0 0,0 0 1 0 0,0 0 0 0 0,0 0 0 0 0,0 0 0 0 0,0 0 0 0 0,-1 1 0 0 0,1-1 0 0 0,-1 1 0 0 0,0-1 0 0 0,1 1 0 0 0,-1 0 0 0 0,0 0-1 0 0,-1 1 1 0 0,1-1 0 0 0,0 0 0 0 0,0 1 0 0 0,-1 0 0 0 0,1 0 0 0 0,0 0 0 0 0,-1 0 0 0 0,1 1 0 0 0,-1-1 0 0 0,0 1-1 0 0,1 0 1 0 0,-1 0 0 0 0,1 0 0 0 0,-1 0 0 0 0,1 1 0 0 0,-1-1 0 0 0,1 1 0 0 0,-1 0 0 0 0,1 0 0 0 0,0 0 0 0 0,-1 1-1 0 0,1-1 1 0 0,-3 3 3 0 0,-9 6-38 0 0,0 1-1 0 0,1 1 0 0 0,1 1 0 0 0,0 0 0 0 0,0 0 0 0 0,1 1 0 0 0,1 1 1 0 0,0 0-1 0 0,2 1 0 0 0,-1 0 0 0 0,2 0 0 0 0,0 1 0 0 0,1 0 1 0 0,1 0-1 0 0,0 1 0 0 0,-2 15 39 0 0,6-29-22 0 0,0 0 1 0 0,1-1 0 0 0,-1 1-1 0 0,1 0 1 0 0,0 0-1 0 0,0 0 1 0 0,0 0 0 0 0,1 0-1 0 0,-1 0 1 0 0,1 0-1 0 0,0 0 1 0 0,0 0 0 0 0,1 0-1 0 0,-1 0 1 0 0,1 0-1 0 0,0 0 1 0 0,0 0 0 0 0,0 0-1 0 0,1 0 1 0 0,-1 0-1 0 0,1-1 1 0 0,0 1 0 0 0,0-1-1 0 0,0 1 1 0 0,0-1-1 0 0,1 0 1 0 0,-1 0-1 0 0,1 0 1 0 0,0 0 0 0 0,0 0-1 0 0,0 0 1 0 0,0-1-1 0 0,1 0 1 0 0,-1 1 0 0 0,0-1-1 0 0,1-1 1 0 0,0 1-1 0 0,3 1 22 0 0,2-1-275 0 0,1 0 0 0 0,-1-1 0 0 0,0 0 0 0 0,1 0 0 0 0,-1-1 0 0 0,1-1-1 0 0,-1 1 1 0 0,0-1 0 0 0,1-1 0 0 0,7-2 275 0 0,19-7-3987 0 0,-4-2-4164 0 0,-19 6-674 0 0</inkml:trace>
  <inkml:trace contextRef="#ctx0" brushRef="#br0" timeOffset="1547.35">1922 877 6185 0 0,'0'0'1549'0'0,"0"0"-176"0"0,0 0 388 0 0,0 0 336 0 0,0 0-71 0 0,0 0-304 0 0,0 0-410 0 0,0 0-342 0 0,0 0-221 0 0,0 0-161 0 0,0 0-108 0 0,0 0-86 0 0,0 0-49 0 0,28-27-31 0 0,84-84-29 0 0,-66 54 135 0 0,-11-9 122 0 0,-30 113-1076 0 0,-5-42 538 0 0,0-1 0 0 0,0 0 0 0 0,0 1 0 0 0,0-1 0 0 0,0 0 0 0 0,1 0 0 0 0,0 1 0 0 0,0-1 0 0 0,0 0 0 0 0,1 0 0 0 0,-1 0 0 0 0,1 0 0 0 0,0 0 0 0 0,0-1 0 0 0,0 1 0 0 0,1 0 0 0 0,-1-1 0 0 0,1 0 0 0 0,0 1 0 0 0,0-1 0 0 0,0 0 0 0 0,0-1 0 0 0,0 1 0 0 0,1 0 0 0 0,-1-1 0 0 0,1 0 0 0 0,0 0 0 0 0,0 0 0 0 0,0 0 0 0 0,0-1 0 0 0,0 1 0 0 0,0-1 0 0 0,0 0 0 0 0,0 0 0 0 0,1-1 0 0 0,0 1-4 0 0,-5-1 4 0 0,11 1 163 0 0,0-1 0 0 0,0 0 0 0 0,0 0 0 0 0,0-1 0 0 0,0 0 0 0 0,-1-1 0 0 0,1 0 0 0 0,0-1 0 0 0,-1 0 0 0 0,0-1 0 0 0,0 0 0 0 0,0-1 0 0 0,0 0 0 0 0,5-4-167 0 0,-7 4 123 0 0,0-1 0 0 0,-1 0 0 0 0,0 0 0 0 0,0-1 1 0 0,-1 0-1 0 0,1 0 0 0 0,-2-1 0 0 0,1 1 0 0 0,-1-1 0 0 0,0-1 0 0 0,-1 1 0 0 0,0-1 1 0 0,0 1-1 0 0,-1-1 0 0 0,0 0 0 0 0,0-1 0 0 0,-1 1 0 0 0,-1 0 0 0 0,1-1 0 0 0,-1 1 0 0 0,-1-1 1 0 0,0-4-124 0 0,1 9-67 0 0,-1 0 1 0 0,0 0 0 0 0,0 0-1 0 0,0 1 1 0 0,-1-1 0 0 0,1 0-1 0 0,-1 1 1 0 0,0-1 0 0 0,-1 0-1 0 0,1 1 1 0 0,-1-1 0 0 0,0 1 0 0 0,0 0-1 0 0,0-1 1 0 0,-1 1 0 0 0,1 0-1 0 0,-1 0 1 0 0,-2-2 66 0 0,-4-5-5165 0 0,5 10-4647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4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1 336 0 0 0,'0'0'831'0'0,"0"0"569"0"0,0 0 106 0 0,0 0-181 0 0,0 0-284 0 0,0 0-289 0 0,0 0-211 0 0,0 0-118 0 0,23 3 5589 0 0,29-10-2577 0 0,18-26-1436 0 0,-48 20-1777 0 0,0-1-1 0 0,-1-1 0 0 0,-1 0 0 0 0,-1-2 0 0 0,0 0 0 0 0,-1-1 0 0 0,-1-1 0 0 0,-1-1 0 0 0,-1 0 1 0 0,2-4-222 0 0,-10 8 490 0 0,-4 25 457 0 0,-3 37-921 0 0,-1 10 121 0 0,2 0 1 0 0,3 0-1 0 0,9 44-147 0 0,0-41 56 0 0,2-1-1 0 0,3 0 1 0 0,18 38-56 0 0,-14-52 60 0 0,-12-59 1570 0 0,185-421-831 0 0,-132 270-734 0 0,-59 151-42 0 0,6-80 3 0 0,-19 94-583 0 0,7 5-2321 0 0,4 15-1252 0 0,1-6-5578 0 0,-1-9 829 0 0</inkml:trace>
  <inkml:trace contextRef="#ctx0" brushRef="#br0" timeOffset="519.735">809 476 0 0 0,'0'0'501'0'0,"0"0"590"0"0,0 0 300 0 0,0 0 320 0 0,0 0 258 0 0,0 0 66 0 0,0 0-175 0 0,0 0-318 0 0,0 0-280 0 0,0 0-192 0 0,0 0-83 0 0,0 0-43 0 0,0 0-25 0 0,4-5-89 0 0,-4 5-755 0 0,0 1 0 0 0,0-1 0 0 0,0 1 1 0 0,0-1-1 0 0,1 1 0 0 0,-1-1 0 0 0,0 0 1 0 0,1 1-1 0 0,-1-1 0 0 0,0 1 0 0 0,1-1 0 0 0,-1 0 1 0 0,1 1-1 0 0,-1-1 0 0 0,0 0 0 0 0,1 1 0 0 0,-1-1 1 0 0,1 0-1 0 0,-1 0 0 0 0,1 1 0 0 0,-1-1 0 0 0,1 0 1 0 0,-1 0-1 0 0,1 0 0 0 0,-1 0 0 0 0,1 1 1 0 0,-1-1-1 0 0,1 0 0 0 0,-1 0 0 0 0,1 0 0 0 0,-1 0 1 0 0,1-1-1 0 0,0 1 0 0 0,-1 0 0 0 0,1 0 0 0 0,-1 0 1 0 0,1 0-1 0 0,-1 0-75 0 0,-14 199 1982 0 0,6-89-1824 0 0,8-109-260 0 0,0-1-34 0 0,0 0-31 0 0,0 0-36 0 0,-7-16-2291 0 0,5 2 160 0 0,-2-26-9292 0 0,4 32 5578 0 0</inkml:trace>
  <inkml:trace contextRef="#ctx0" brushRef="#br0" timeOffset="991.187">726 461 0 0 0,'0'0'319'0'0,"0"0"1030"0"0,0 0 606 0 0,0 0 317 0 0,0 0-23 0 0,0 0-258 0 0,0 0-442 0 0,0 0-422 0 0,0 0-324 0 0,0 0-170 0 0,0 0-3 0 0,0 0 51 0 0,4-4 56 0 0,0 0-537 0 0,1 0 0 0 0,0 1-1 0 0,0 0 1 0 0,0 0 0 0 0,0 1-1 0 0,0-1 1 0 0,1 1 0 0 0,-1 0-1 0 0,1 1 1 0 0,0-1-1 0 0,-1 1 1 0 0,1 0 0 0 0,0 0-1 0 0,0 1-199 0 0,-1-1 71 0 0,123-6 1718 0 0,-125 7-1763 0 0,-1 0 0 0 0,1 0 1 0 0,0 0-1 0 0,-1 0 0 0 0,1 1 1 0 0,-1-1-1 0 0,1 1 0 0 0,-1 0 0 0 0,1 0 1 0 0,-1 0-1 0 0,1 0 0 0 0,-1 0 1 0 0,0 1-1 0 0,0-1 0 0 0,1 1 0 0 0,-1-1 1 0 0,0 1-1 0 0,0 0 0 0 0,-1 0 1 0 0,1 0-1 0 0,0 0 0 0 0,-1 0 0 0 0,1 0 1 0 0,-1 0-1 0 0,1 1 0 0 0,-1-1 1 0 0,0 0-1 0 0,0 1 0 0 0,0-1 0 0 0,-1 1 1 0 0,1-1-1 0 0,0 1 0 0 0,-1-1 1 0 0,0 1-1 0 0,1 0 0 0 0,-1-1 0 0 0,0 1 1 0 0,-1 0-1 0 0,1-1 0 0 0,0 1 1 0 0,-1-1-1 0 0,1 1 0 0 0,-1-1 0 0 0,0 1 1 0 0,0-1-1 0 0,0 1 0 0 0,0-1 1 0 0,0 0-1 0 0,-1 1 0 0 0,1-1 1 0 0,-1 0-1 0 0,1 0-26 0 0,-79 86 433 0 0,80-86-436 0 0,0 0 0 0 0,0-1 0 0 0,0 1 0 0 0,0 0 0 0 0,1-1 0 0 0,-1 1-1 0 0,1 0 1 0 0,-1-1 0 0 0,1 1 0 0 0,-1 0 0 0 0,1-1 0 0 0,0 1 0 0 0,0-1 0 0 0,0 1 0 0 0,0-1-1 0 0,0 0 1 0 0,0 1 0 0 0,0-1 0 0 0,0 0 0 0 0,0 0 0 0 0,1 0 0 0 0,-1 0 0 0 0,0 0 0 0 0,1 0-1 0 0,-1 0 1 0 0,1 0 0 0 0,-1 0 0 0 0,1-1 0 0 0,0 1 0 0 0,-1 0 0 0 0,1-1 0 0 0,0 0 0 0 0,-1 1-1 0 0,1-1 1 0 0,0 0 0 0 0,-1 0 0 0 0,1 0 0 0 0,0 0 0 0 0,0 0 3 0 0,3 0 17 0 0,0 1 0 0 0,0 0 0 0 0,0 0 0 0 0,0 0 0 0 0,0 1 0 0 0,0 0 0 0 0,0 0 0 0 0,0 0 0 0 0,-1 0 0 0 0,1 1 0 0 0,-1-1 0 0 0,0 1 0 0 0,0 0 0 0 0,0 1 0 0 0,0-1 0 0 0,0 1 0 0 0,-1 0 0 0 0,1-1 1 0 0,-1 2-1 0 0,0-1 0 0 0,-1 0 0 0 0,1 1 0 0 0,-1-1 0 0 0,1 1 0 0 0,-1 0 0 0 0,-1-1 0 0 0,1 1 0 0 0,-1 0 0 0 0,0 0 0 0 0,0 0 0 0 0,0 0 0 0 0,0 1 0 0 0,-1-1 0 0 0,0 0 0 0 0,0 0 0 0 0,-1 0 0 0 0,1 0 0 0 0,-1 0 0 0 0,0 0 0 0 0,-2 5-17 0 0,-3-1 48 0 0,0-1 0 0 0,0 1 0 0 0,0-1 0 0 0,-2 0 0 0 0,1 0 0 0 0,-1-1 0 0 0,0 0 0 0 0,0 0 0 0 0,0-1 0 0 0,-1 0 0 0 0,0-1 0 0 0,-1 1 0 0 0,1-2 0 0 0,-1 0 0 0 0,0 0 0 0 0,0 0 0 0 0,0-1 1 0 0,-1-1-1 0 0,1 0 0 0 0,0 0 0 0 0,-1-1 0 0 0,0 0 0 0 0,1-1 0 0 0,-1 0 0 0 0,1-1 0 0 0,-1 0 0 0 0,-4-2-48 0 0,3 1-103 0 0,1-1 0 0 0,0 0 1 0 0,0-1-1 0 0,0 0 1 0 0,0-1-1 0 0,1 0 1 0 0,-1-1-1 0 0,1 0 1 0 0,1-1-1 0 0,-8-6 103 0 0,7-4-1652 0 0,9 10-1813 0 0,1-2-4111 0 0,0 6-3312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498 290 3001 0 0,'0'0'1781'0'0,"0"0"-156"0"0,0 0 64 0 0,0 0 240 0 0,0 0 41 0 0,0 0-215 0 0,0 0-346 0 0,0 0-339 0 0,0 0-238 0 0,0 0-151 0 0,0 0-116 0 0,0 0-72 0 0,0 0-66 0 0,-14-4-48 0 0,-48-16-15 0 0,57 19-295 0 0,1-1 1 0 0,-1 1 0 0 0,0 1 0 0 0,0-1 0 0 0,0 1 0 0 0,0 0-1 0 0,1 0 1 0 0,-1 0 0 0 0,0 1 0 0 0,0 0 0 0 0,0 0 0 0 0,0 0-1 0 0,1 0 1 0 0,-1 1 0 0 0,-3 1-70 0 0,-5 2 128 0 0,-8 1-10 0 0,-1 2 1 0 0,1 0-1 0 0,0 2 1 0 0,0 0-1 0 0,1 1 1 0 0,1 1-1 0 0,-14 11-118 0 0,19-11 12 0 0,3-5-12 0 0,1 0-1 0 0,0 1 0 0 0,0 0 0 0 0,1 0 0 0 0,0 1 0 0 0,1 0 0 0 0,0 1 0 0 0,0 0 1 0 0,1 0-1 0 0,1 0 0 0 0,-1 1 0 0 0,2 0 0 0 0,-1 0 0 0 0,2 1 0 0 0,-1-1 1 0 0,2 1-1 0 0,-1 0 0 0 0,2 0 0 0 0,-2 8 1 0 0,4-17 1 0 0,0 0 1 0 0,0 0-1 0 0,0-1 1 0 0,0 1-1 0 0,0 0 0 0 0,0 0 1 0 0,1-1-1 0 0,-1 1 1 0 0,1 0-1 0 0,0-1 0 0 0,0 1 1 0 0,0 0-1 0 0,0-1 1 0 0,0 1-1 0 0,1-1 0 0 0,-1 0 1 0 0,1 1-1 0 0,-1-1 1 0 0,1 0-1 0 0,0 0 0 0 0,0 0 1 0 0,0 0-1 0 0,0 0 1 0 0,0-1-1 0 0,1 1 0 0 0,-1 0 1 0 0,0-1-1 0 0,1 0 1 0 0,-1 0-1 0 0,1 1 1 0 0,-1-1-1 0 0,1-1 0 0 0,0 1 1 0 0,-1 0-1 0 0,1-1 1 0 0,0 1-1 0 0,0-1 0 0 0,-1 0 1 0 0,3 0-2 0 0,16-2 175 0 0,-1-1 0 0 0,1-1 0 0 0,-1-1 0 0 0,1-1 0 0 0,-1 0 0 0 0,-1-2 0 0 0,0 0 0 0 0,0-1 0 0 0,0-1 0 0 0,-1-1 0 0 0,-1-1 0 0 0,0 0 0 0 0,0-1 0 0 0,-1-1 0 0 0,-1 0 0 0 0,0-1 0 0 0,3-6-175 0 0,119-150 668 0 0,-87 101-550 0 0,-45 132-48 0 0,-11-9-119 0 0,3 0 0 0 0,3 1 0 0 0,1-1 0 0 0,3 0 0 0 0,9 44 49 0 0,-12-90-597 0 0,14 49 19 0 0,-4-42-3463 0 0,5-5-5080 0 0,-11-6-2057 0 0</inkml:trace>
  <inkml:trace contextRef="#ctx0" brushRef="#br0" timeOffset="728.803">863 478 9202 0 0,'0'0'1535'0'0,"0"0"-573"0"0,0 0-56 0 0,0 0 287 0 0,0 0 230 0 0,0 0-2 0 0,0 0-253 0 0,0 0-318 0 0,0 0-239 0 0,0 0-144 0 0,0 0-107 0 0,0 0-72 0 0,0 0-63 0 0,-6 32-54 0 0,-16 98-43 0 0,4 6-23 0 0,18-137-192 0 0,0 1 0 0 0,0 0 0 0 0,0-1 0 0 0,0 1 0 0 0,0-1 0 0 0,0 1 0 0 0,-1 0-1 0 0,1-1 1 0 0,0 1 0 0 0,0-1 0 0 0,0 1 0 0 0,-1 0 0 0 0,1-1 0 0 0,0 1 0 0 0,0 0 0 0 0,-1 0 0 0 0,1-1 0 0 0,0 1-1 0 0,-1 0 1 0 0,1-1 0 0 0,0 1 0 0 0,-1 0 0 0 0,1 0 0 0 0,0 0 0 0 0,-1 0 0 0 0,1-1 0 0 0,-1 1 0 0 0,1 0 0 0 0,0 0-1 0 0,-1 0 1 0 0,1 0 0 0 0,-1 0 0 0 0,1 0 0 0 0,-1 0 0 0 0,1 0 0 0 0,0 0 0 0 0,-1 0 0 0 0,1 0 0 0 0,-1 0 0 0 0,1 0-1 0 0,0 0 1 0 0,-1 1 0 0 0,1-1 0 0 0,-1 0 0 0 0,1 0 0 0 0,0 0 0 0 0,-1 1 0 0 0,1-1 0 0 0,0 0 0 0 0,-1 0 0 0 0,1 1-1 0 0,0-1 1 0 0,0 0 0 0 0,-1 0 0 0 0,1 1 0 0 0,0-1 0 0 0,0 1 0 0 0,-1-1 0 0 0,1 0 0 0 0,0 1 0 0 0,0-1-1 0 0,0 0 1 0 0,0 1 0 0 0,-1-1 0 0 0,1 1 87 0 0,-16-37-1394 0 0,11 1 1505 0 0,1 23 84 0 0,1 0 1 0 0,1-1 0 0 0,0 1 0 0 0,1 0-1 0 0,0-1 1 0 0,1 0 0 0 0,1 1 0 0 0,0-1-1 0 0,0 1 1 0 0,1 0 0 0 0,1-1-1 0 0,0 1 1 0 0,1 0 0 0 0,0 0 0 0 0,1 1-1 0 0,2-4-195 0 0,0 4 365 0 0,-4 3-200 0 0,0 1 0 0 0,0 0 0 0 0,1 0 0 0 0,0 1 0 0 0,1-1 0 0 0,-1 1 1 0 0,1 0-1 0 0,0 0 0 0 0,1 0 0 0 0,-1 1 0 0 0,1 0 0 0 0,0 0 0 0 0,1 0 1 0 0,-1 1-1 0 0,1 0 0 0 0,0 0 0 0 0,0 1 0 0 0,0-1 0 0 0,0 2 0 0 0,1-1 1 0 0,-1 1-1 0 0,1 0 0 0 0,0 1 0 0 0,6-1-165 0 0,-11 4 48 0 0,-1 1 0 0 0,1-1-1 0 0,-1 1 1 0 0,0 0 0 0 0,0 0 0 0 0,0 0 0 0 0,0 0-1 0 0,0 1 1 0 0,-1-1 0 0 0,1 0 0 0 0,-1 1 0 0 0,0-1-1 0 0,0 1 1 0 0,0-1 0 0 0,-1 1 0 0 0,1 0-1 0 0,-1-1 1 0 0,0 1 0 0 0,0 0 0 0 0,0-1 0 0 0,0 1-1 0 0,-1 0 1 0 0,1-1 0 0 0,-1 1 0 0 0,-1 1-48 0 0,-47 82 658 0 0,33-65-519 0 0,9-13-81 0 0,6-9-60 0 0,0 1 1 0 0,0-1-1 0 0,0 1 0 0 0,0-1 1 0 0,0 1-1 0 0,0 0 0 0 0,0-1 1 0 0,1 1-1 0 0,-1 0 1 0 0,0 0-1 0 0,0 0 0 0 0,0 0 1 0 0,1 0-1 0 0,-1 0 0 0 0,1 0 1 0 0,-1 0-1 0 0,1 0 1 0 0,-1 0-1 0 0,1 0 0 0 0,-1 0 1 0 0,1 0-1 0 0,0 1 1 0 0,0-1-1 0 0,-1 0 0 0 0,1 0 1 0 0,0 0-1 0 0,0 0 0 0 0,0 1 1 0 0,0-1-1 0 0,1 0 1 0 0,-1 0-1 0 0,0 0 0 0 0,0 0 1 0 0,1 0-1 0 0,-1 1 0 0 0,1-1 1 0 0,-1 0-1 0 0,1 0 1 0 0,-1 0-1 0 0,1 0 0 0 0,0 0 1 0 0,-1 0-1 0 0,1 0 0 0 0,0-1 1 0 0,0 1-1 0 0,0 0 1 0 0,-1 0-1 0 0,1 0 0 0 0,0-1 1 0 0,0 1-1 0 0,0-1 1 0 0,0 1-1 0 0,1-1 0 0 0,-1 1 1 0 0,0-1-1 0 0,0 1 2 0 0,39 7 52 0 0,-34-8-44 0 0,0 1-1 0 0,-1-1 0 0 0,1 1 1 0 0,-1 1-1 0 0,0-1 0 0 0,1 1 1 0 0,-1 0-1 0 0,0 0 1 0 0,0 0-1 0 0,0 1 0 0 0,0 0 1 0 0,-1 0-1 0 0,5 3-7 0 0,-7-4 19 0 0,0 1-1 0 0,0-1 1 0 0,0 1-1 0 0,-1-1 1 0 0,1 1-1 0 0,-1 0 1 0 0,1 0-1 0 0,-1 0 1 0 0,0 0-1 0 0,0 0 1 0 0,0 0-1 0 0,0 0 1 0 0,-1 0 0 0 0,1 0-1 0 0,-1 0 1 0 0,0 1-1 0 0,0-1 1 0 0,0 0-1 0 0,0 0 1 0 0,-1 2-19 0 0,0 7 81 0 0,0 0 1 0 0,-1 0-1 0 0,0 0 0 0 0,-1-1 1 0 0,-1 1-1 0 0,0-1 1 0 0,0 0-1 0 0,-1 0 1 0 0,-1 0-1 0 0,1-1 0 0 0,-2 1 1 0 0,0-1-1 0 0,0-1 1 0 0,0 1-1 0 0,-1-2 0 0 0,-1 1 1 0 0,1-1-1 0 0,-2 0 1 0 0,1 0-1 0 0,-1-1 0 0 0,-7 4-81 0 0,13-9-28 0 0,0 0 0 0 0,-1 0 0 0 0,1 0-1 0 0,-1-1 1 0 0,1 0 0 0 0,-1 0 0 0 0,0 0-1 0 0,1 0 1 0 0,-1 0 0 0 0,0-1-1 0 0,0 0 1 0 0,1 0 0 0 0,-1-1 0 0 0,0 1-1 0 0,1-1 1 0 0,-1 0 0 0 0,0 0-1 0 0,1 0 1 0 0,-1-1 0 0 0,1 0 0 0 0,-1 1-1 0 0,1-2 1 0 0,0 1 28 0 0,-25-21-4583 0 0,7-7-6311 0 0,18 22 1304 0 0</inkml:trace>
  <inkml:trace contextRef="#ctx0" brushRef="#br0" timeOffset="1353.87">1482 55 0 0 0,'0'0'1412'0'0,"0"0"-166"0"0,0 0-65 0 0,0 0 260 0 0,0 0 211 0 0,0 0 126 0 0,0 0-74 0 0,0 0-245 0 0,0 0-184 0 0,0 0-156 0 0,0 0-60 0 0,0 0-3 0 0,5-11-26 0 0,19-30-51 0 0,-19 38 5047 0 0,-9 33-5478 0 0,2-22-460 0 0,-9 54 193 0 0,-3-1-1 0 0,-3-1 1 0 0,-17 39-281 0 0,-90 159 160 0 0,115-241-164 0 0,0 0 0 0 0,0 1 0 0 0,2 1 0 0 0,0-1 0 0 0,2 1 0 0 0,0 1 0 0 0,1-1 0 0 0,0 0 0 0 0,1 16 4 0 0,5-31 7 0 0,1-1 0 0 0,0 0 0 0 0,0 0 0 0 0,1 0 0 0 0,-1 0 0 0 0,1 0 0 0 0,-1-1-1 0 0,1 0 1 0 0,0 0 0 0 0,0 0 0 0 0,0 0 0 0 0,0 0 0 0 0,0-1 0 0 0,0 0 0 0 0,0 0 0 0 0,1 0 0 0 0,-1 0 0 0 0,0-1 0 0 0,1 1 0 0 0,-1-1 0 0 0,0 0 0 0 0,1-1 0 0 0,-1 1 0 0 0,1-1-7 0 0,166-28 676 0 0,-131 18-610 0 0,-7-4-771 0 0,-28-22-5422 0 0,-5 19-1 0 0,0 10 338 0 0,0 1-2388 0 0</inkml:trace>
  <inkml:trace contextRef="#ctx0" brushRef="#br0" timeOffset="1638.431">1123 401 12035 0 0,'0'0'2200'0'0,"0"0"-484"0"0,0 0-247 0 0,0 0-26 0 0,0 0-106 0 0,0 0-184 0 0,0 0-273 0 0,0 0-211 0 0,0 0-98 0 0,0 0-23 0 0,0 0 20 0 0,0 0-26 0 0,0 0-25 0 0,23-5-34 0 0,160-30 715 0 0,76-6-137 0 0,-229 40-1180 0 0,-3 0-1780 0 0,-10-4-5633 0 0,-12 5-4627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5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5 126 0 0 0,'0'0'671'0'0,"0"0"721"0"0,0 0 271 0 0,0 0 16 0 0,0 0-127 0 0,0 0-131 0 0,0 0-140 0 0,0 0-128 0 0,0 0-90 0 0,0 0-53 0 0,-3-2-36 0 0,1-9 3810 0 0,27 6-2525 0 0,192-24 493 0 0,84-42-1570 0 0,-270 65-876 0 0,-29 5-4933 0 0,-5 1-5031 0 0,-2 0 1290 0 0</inkml:trace>
  <inkml:trace contextRef="#ctx0" brushRef="#br0" timeOffset="305.429">91 284 4105 0 0,'0'0'2247'0'0,"0"0"-879"0"0,0 0-624 0 0,0 0-103 0 0,0 0 225 0 0,0 0 405 0 0,0 0 255 0 0,0 0 72 0 0,0 0-126 0 0,0 0-261 0 0,0 0-188 0 0,0 0-159 0 0,0 0-130 0 0,24 0-136 0 0,78-1-138 0 0,36-27 297 0 0,6-11-1893 0 0,-84 19-9435 0 0,-53 16 793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4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2369 0 0,'0'0'2049'0'0,"0"0"-524"0"0,0 0-467 0 0,0 0-152 0 0,0 0 110 0 0,0 0 170 0 0,0 0 51 0 0,0 0-128 0 0,0 0-246 0 0,0 0-259 0 0,0 0-202 0 0,13 11 1968 0 0,-11-11-2352 0 0,-2 0-102 0 0,10-10-7799 0 0,-7 9-862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13251 0 0,'0'0'2267'0'0,"0"0"-1028"0"0,0 0-662 0 0,0 0-37 0 0,0 0 149 0 0,0 0 115 0 0,0 0 108 0 0,0 0-46 0 0,0 0-105 0 0,0 0-93 0 0,0 0-146 0 0,0 0-97 0 0,0 0-64 0 0,6 18-34 0 0,20 57-53 0 0,-24-68-228 0 0,0 0 1 0 0,0 0 0 0 0,-1 1 0 0 0,0-1 0 0 0,-1 0 0 0 0,1 1 0 0 0,-2-1 0 0 0,1 0 0 0 0,-1 1 0 0 0,0-1 0 0 0,0 0-1 0 0,-1 0 1 0 0,0 0 0 0 0,0 0 0 0 0,-1 2-47 0 0,-2 6 23 0 0,-19 48-439 0 0,20-51-732 0 0,3-11-3351 0 0,1 0-4246 0 0,0-1 8726 0 0,0 0-10363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17444 0 0,'0'0'1328'0'0,"0"0"-640"0"0,0 0-264 0 0,0 0-16 0 0,0 0-96 0 0,0 0-144 0 0,0 0-152 0 0,0 0-88 0 0,0 0-48 0 0,0 0-8 0 0,0 0-40 0 0,0 0-256 0 0,0 0-376 0 0,0 0-776 0 0,70 84-2993 0 0,-60-76-7498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5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0 5577 0 0,'0'0'4725'0'0,"0"0"-2578"0"0,0 0-949 0 0,0 0 182 0 0,0 0 207 0 0,0 0-45 0 0,0 0-198 0 0,0 0-301 0 0,0 0-261 0 0,0 0-157 0 0,0 0-94 0 0,0 0-68 0 0,0 0-49 0 0,-2 5 324 0 0,-145 60-577 0 0,145-63-173 0 0,0-1-1 0 0,-1 1 1 0 0,1-1-1 0 0,0 1 1 0 0,0 0-1 0 0,0 0 1 0 0,0 0-1 0 0,0 0 1 0 0,0 0-1 0 0,0 1 1 0 0,1-1-1 0 0,-1 1 1 0 0,1-1-1 0 0,0 1 1 0 0,0-1-1 0 0,0 1 1 0 0,0 0-1 0 0,0-1 1 0 0,0 1-1 0 0,1 0 0 0 0,-1 0 1 0 0,1-1-1 0 0,0 1 1 0 0,0 0-1 0 0,0 0 1 0 0,0 0-1 0 0,0 0 1 0 0,1-1-1 0 0,-1 1 1 0 0,1 0-1 0 0,0 1 13 0 0,46 88-33 0 0,-15-34 117 0 0,-28-50-56 0 0,-1 2 1 0 0,-1-1-1 0 0,1 0 1 0 0,-1 1-1 0 0,-1-1 1 0 0,0 1-1 0 0,0-1 1 0 0,-1 1 0 0 0,0-1-1 0 0,-1 1 1 0 0,0 0-1 0 0,0-1 1 0 0,-1 1-1 0 0,0-1 1 0 0,-1 0-1 0 0,0 0 1 0 0,0 0-1 0 0,-1 0 1 0 0,0 0-1 0 0,-1-1 1 0 0,0 1-1 0 0,0-1 1 0 0,-5 5-29 0 0,3-3 37 0 0,-1-1 1 0 0,0 0-1 0 0,-1 0 0 0 0,1-1 1 0 0,-2 0-1 0 0,1 0 0 0 0,-1-1 1 0 0,0 0-1 0 0,0-1 0 0 0,-1-1 1 0 0,0 1-1 0 0,-6 1-37 0 0,10-5-9 0 0,-1 1-1 0 0,1-2 1 0 0,-1 1 0 0 0,1-1 0 0 0,-1 0-1 0 0,0-1 1 0 0,1 0 0 0 0,-1 0 0 0 0,1 0-1 0 0,-1-1 1 0 0,0 0 0 0 0,-5-2 9 0 0,-19-24-2552 0 0,27 17 458 0 0,3 2-2730 0 0,-1 1-6538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4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9 267 0 0 0,'0'0'1086'0'0,"0"0"269"0"0,0 0 29 0 0,0 0-63 0 0,0 0-103 0 0,0 0-60 0 0,0 0-97 0 0,0 0-149 0 0,0 0-163 0 0,-3-1-176 0 0,-3-5 317 0 0,19 9 1062 0 0,10 1-366 0 0,-12-4-1277 0 0,1-1 0 0 0,-1 0 0 0 0,0-1 0 0 0,0 0 0 0 0,1 0 0 0 0,-2-1 0 0 0,1-1 0 0 0,0 0 0 0 0,-1 0 0 0 0,0-1 0 0 0,0-1 0 0 0,7-4-309 0 0,144-112 1163 0 0,-122 75-291 0 0,-38 84-597 0 0,-8 241 279 0 0,23-75-449 0 0,-6-136-93 0 0,-8-45-10 0 0,1 1-1 0 0,1-1 1 0 0,1 0-1 0 0,1 0 1 0 0,1-1-1 0 0,1 1 1 0 0,1-2-1 0 0,3 7-1 0 0,-12-27 24 0 0,0-1 1 0 0,0 1-1 0 0,0-1 0 0 0,0 1 1 0 0,0 0-1 0 0,0-1 0 0 0,1 1 1 0 0,-1-1-1 0 0,0 1 1 0 0,0 0-1 0 0,0-1 0 0 0,0 1 1 0 0,0 0-1 0 0,1-1 0 0 0,-1 1 1 0 0,0 0-1 0 0,0-1 0 0 0,1 1 1 0 0,-1 0-1 0 0,0-1 0 0 0,1 1 1 0 0,-1 0-1 0 0,0 0 0 0 0,1 0 1 0 0,-1-1-1 0 0,0 1 0 0 0,1 0 1 0 0,-1 0-1 0 0,0 0 0 0 0,1 0 1 0 0,-1-1-1 0 0,1 1 1 0 0,-1 0-1 0 0,0 0 0 0 0,1 0 1 0 0,-1 0-1 0 0,1 0 0 0 0,-1 0 1 0 0,0 0-1 0 0,1 0 0 0 0,-1 0 1 0 0,1 0-1 0 0,-1 0 0 0 0,0 1 1 0 0,1-1-1 0 0,-1 0 0 0 0,0 0 1 0 0,1 0-25 0 0,0-9-114 0 0,27-137 299 0 0,11 51-101 0 0,99-285 79 0 0,-87 188-1210 0 0,-50 187 1582 0 0,-1 2-4900 0 0,-3 8-6185 0 0,1-2 2544 0 0</inkml:trace>
  <inkml:trace contextRef="#ctx0" brushRef="#br0" timeOffset="541.93">772 613 0 0 0,'0'0'757'0'0,"0"0"756"0"0,0 0 439 0 0,0 0 135 0 0,0 0-68 0 0,0 0-225 0 0,0 0-279 0 0,0 0-273 0 0,0 0-249 0 0,0 0-177 0 0,0 0-146 0 0,0 0-95 0 0,0-7 693 0 0,-1 167 2688 0 0,-1 0-3280 0 0,0-94-787 0 0,-1-77-6666 0 0,11-21-4471 0 0,-6 24 7551 0 0</inkml:trace>
  <inkml:trace contextRef="#ctx0" brushRef="#br0" timeOffset="983.159">690 609 584 0 0,'0'0'2169'0'0,"0"0"-674"0"0,0 0-554 0 0,0 0-141 0 0,0 0 168 0 0,0 0 270 0 0,0 0 286 0 0,0 0 86 0 0,0 0-115 0 0,0 0-183 0 0,0 0-270 0 0,0 0-239 0 0,0 0-144 0 0,20 0-87 0 0,127 1 761 0 0,-145-1-1314 0 0,12 0 132 0 0,1 1 0 0 0,-1 1-1 0 0,1 0 1 0 0,-1 1 0 0 0,0 1-1 0 0,0 0 1 0 0,0 1 0 0 0,13 6-151 0 0,-26-10 21 0 0,0 0 1 0 0,0 0-1 0 0,1 0 1 0 0,-1 0-1 0 0,0 0 1 0 0,0 0-1 0 0,0 0 1 0 0,0 0-1 0 0,0 0 1 0 0,-1 1 0 0 0,1-1-1 0 0,0 0 1 0 0,0 1-1 0 0,-1-1 1 0 0,1 1-1 0 0,-1-1 1 0 0,1 1-1 0 0,-1-1 1 0 0,0 1-1 0 0,0-1 1 0 0,1 1 0 0 0,-1-1-1 0 0,0 1 1 0 0,0-1-1 0 0,0 1 1 0 0,-1 0-1 0 0,1-1 1 0 0,0 1-1 0 0,-1-1 1 0 0,1 1-1 0 0,-1-1 1 0 0,1 0 0 0 0,-1 1-1 0 0,0-1 1 0 0,1 1-1 0 0,-1-1 1 0 0,-1 1-22 0 0,-34 45 421 0 0,-75 54-122 0 0,110-100-303 0 0,0 0 1 0 0,0 0-1 0 0,0 0 0 0 0,0 1 0 0 0,0-1 1 0 0,0 0-1 0 0,0 1 0 0 0,1-1 0 0 0,-1 0 0 0 0,0 1 1 0 0,1-1-1 0 0,-1 1 0 0 0,1-1 0 0 0,-1 1 1 0 0,1-1-1 0 0,0 1 0 0 0,0-1 0 0 0,-1 1 0 0 0,1 0 1 0 0,0-1-1 0 0,1 1 0 0 0,-1-1 0 0 0,0 1 1 0 0,0-1-1 0 0,1 1 0 0 0,-1 0 0 0 0,1-1 0 0 0,-1 0 1 0 0,1 1-1 0 0,-1-1 0 0 0,1 1 0 0 0,0-1 1 0 0,0 0-1 0 0,0 1 0 0 0,0-1 0 0 0,0 0 0 0 0,0 0 1 0 0,0 0-1 0 0,0 0 0 0 0,0 0 0 0 0,1 0 0 0 0,0 1 4 0 0,67 34-55 0 0,-51-29 63 0 0,-14-5 14 0 0,0-1 1 0 0,0 1-1 0 0,0 0 1 0 0,-1 0 0 0 0,1 0-1 0 0,-1 0 1 0 0,0 0 0 0 0,1 1-1 0 0,-1 0 1 0 0,0 0-1 0 0,-1 0 1 0 0,1 0 0 0 0,0 0-1 0 0,-1 0 1 0 0,0 0 0 0 0,1 1-1 0 0,-2 0 1 0 0,1-1-1 0 0,0 1 1 0 0,-1 0 0 0 0,1 0-1 0 0,-1 0 1 0 0,0 0 0 0 0,0 0-1 0 0,-1 0 1 0 0,1 0 0 0 0,-1 0-1 0 0,0 0 1 0 0,0 0-1 0 0,0 0 1 0 0,-1 0 0 0 0,1 1-23 0 0,-3 1 30 0 0,-1 1-1 0 0,1-1 1 0 0,-1 0 0 0 0,0-1 0 0 0,0 1 0 0 0,-1-1 0 0 0,1 0-1 0 0,-1 0 1 0 0,-1 0 0 0 0,1-1 0 0 0,-1 1 0 0 0,1-1 0 0 0,-1-1 0 0 0,0 1-1 0 0,0-1 1 0 0,-1 0 0 0 0,1-1 0 0 0,-1 1 0 0 0,1-1 0 0 0,-1 0-1 0 0,0-1-29 0 0,-109 24-371 0 0,39-36-2869 0 0,66 4 500 0 0,6 1-1892 0 0,4 2-2839 0 0</inkml:trace>
  <inkml:trace contextRef="#ctx0" brushRef="#br0" timeOffset="1456.061">1452 138 0 0 0,'0'0'720'0'0,"0"0"556"0"0,0 0 193 0 0,0 0 68 0 0,0 0 108 0 0,0 0-1 0 0,0 0-92 0 0,0 0-175 0 0,0 0-210 0 0,0 0-167 0 0,0 0-156 0 0,0 0-46 0 0,0 0-1 0 0,-21 19-10 0 0,-67 63-36 0 0,28 9 580 0 0,44-64-1076 0 0,2 2 1 0 0,1 0-1 0 0,1 0 1 0 0,1 1-1 0 0,2 0 1 0 0,1 1-1 0 0,2 0 1 0 0,0 1-1 0 0,2-1 1 0 0,2 1-1 0 0,1 0 1 0 0,2 24-256 0 0,1-43-8 0 0,1 0 1 0 0,0 0-1 0 0,1-1 1 0 0,0 0-1 0 0,1 0 1 0 0,1 0-1 0 0,-1 0 0 0 0,2-1 1 0 0,0 1-1 0 0,0-2 1 0 0,1 1-1 0 0,0-1 1 0 0,1 0-1 0 0,0-1 1 0 0,0 0-1 0 0,1-1 1 0 0,0 0-1 0 0,1 0 1 0 0,0-1-1 0 0,0 0 1 0 0,1-1-1 0 0,-1 0 1 0 0,1-1-1 0 0,1 0 1 0 0,5 0 7 0 0,52-18-2018 0 0,-31-17-7248 0 0,-31 22-1023 0 0</inkml:trace>
  <inkml:trace contextRef="#ctx0" brushRef="#br0" timeOffset="4318.001">1840 315 0 0 0,'0'0'1379'0'0,"0"0"748"0"0,0 0-1 0 0,0 0-395 0 0,0 0-415 0 0,0 0-334 0 0,0 0-183 0 0,2-2-63 0 0,4-5-35 0 0,-5 5-21 0 0,-1 2-50 0 0,0 23 2392 0 0,1 1-2570 0 0,-1 0 0 0 0,-1-1 1 0 0,-2 1-1 0 0,0-1 0 0 0,-1 1 1 0 0,-2-1-1 0 0,-2 6-452 0 0,-61 158 688 0 0,63-171-611 0 0,1 0 0 0 0,0 0-1 0 0,1 0 1 0 0,1 0 0 0 0,1 1 0 0 0,0 0 0 0 0,1-1-1 0 0,1 1 1 0 0,0 0 0 0 0,2 3-77 0 0,0-17 67 0 0,0 0-1 0 0,0-1 0 0 0,0 1 1 0 0,0-1-1 0 0,1 0 0 0 0,-1 1 1 0 0,1-1-1 0 0,-1 0 1 0 0,1-1-1 0 0,0 1 0 0 0,0 0 1 0 0,-1-1-1 0 0,1 1 1 0 0,0-1-1 0 0,1 0 0 0 0,-1 0 1 0 0,0 0-1 0 0,0-1 0 0 0,0 1 1 0 0,1-1-1 0 0,-1 1 1 0 0,0-1-1 0 0,0 0 0 0 0,1-1 1 0 0,-1 1-1 0 0,0 0 1 0 0,0-1-1 0 0,1 0 0 0 0,-1 0 1 0 0,1 0-67 0 0,13 0 193 0 0,-5 1-122 0 0,-1 1-115 0 0,1 0 0 0 0,-1-1 0 0 0,0-1 0 0 0,1 0 0 0 0,-1-1 0 0 0,0 0 0 0 0,0 0 0 0 0,0-2 0 0 0,0 1 0 0 0,-1-1 0 0 0,2-1 44 0 0,2-12-3137 0 0,-13 8-1440 0 0,0-2-4331 0 0,-1 4 2907 0 0</inkml:trace>
  <inkml:trace contextRef="#ctx0" brushRef="#br0" timeOffset="4719.204">1581 573 3361 0 0,'0'0'1795'0'0,"0"0"-340"0"0,0 0 94 0 0,0 0 273 0 0,0 0 113 0 0,0 0-132 0 0,0 0-345 0 0,0 0-353 0 0,0 0-316 0 0,0 0-232 0 0,0 0-171 0 0,0 0-94 0 0,0 0-59 0 0,30-4-41 0 0,95-11-15 0 0,9 11-38 0 0,-93 5-833 0 0,21 0-1625 0 0,-20-6-7711 0 0,-31 5 4025 0 0</inkml:trace>
  <inkml:trace contextRef="#ctx0" brushRef="#br0" timeOffset="5040.263">2184 554 4785 0 0,'0'0'1784'0'0,"0"0"-474"0"0,0 0-67 0 0,0 0 149 0 0,0 0 113 0 0,0 0 59 0 0,0 0-90 0 0,0 0-149 0 0,0 0-143 0 0,0 0-182 0 0,0 0-177 0 0,0 0-107 0 0,0 0-55 0 0,23 0-79 0 0,71 0-78 0 0,57 10 1410 0 0,-97-4-3126 0 0,3-3-4700 0 0,-69-3-4867 0 0,8 0 4918 0 0</inkml:trace>
  <inkml:trace contextRef="#ctx0" brushRef="#br0" timeOffset="5323.019">2254 749 3873 0 0,'0'0'2359'0'0,"0"0"-781"0"0,0 0-283 0 0,0 0 262 0 0,0 0 245 0 0,0 0-103 0 0,0 0-275 0 0,0 0-313 0 0,0 0-257 0 0,0 0-207 0 0,0 0-146 0 0,0 0-138 0 0,35-1-129 0 0,107-5-111 0 0,24-24-1179 0 0,-126 19-599 0 0,-13 1-3942 0 0,-13 6-4099 0 0</inkml:trace>
  <inkml:trace contextRef="#ctx0" brushRef="#br0" timeOffset="5619.342">2799 388 5457 0 0,'0'0'2043'0'0,"0"0"-428"0"0,0 0-172 0 0,0 0 63 0 0,0 0 17 0 0,0 0-119 0 0,0 0-184 0 0,0 0-249 0 0,0 0-176 0 0,0 0-88 0 0,0 0-80 0 0,0 0-46 0 0,0 0-38 0 0,21-7-23 0 0,138-44 674 0 0,-139 46-1092 0 0,-1 1 1 0 0,1 0 0 0 0,-1 2-1 0 0,1 1 1 0 0,0 0 0 0 0,0 1 0 0 0,12 2-103 0 0,-30-1 3 0 0,0-1 0 0 0,1 1 0 0 0,-1-1 0 0 0,0 1 0 0 0,0 0 1 0 0,1-1-1 0 0,-1 1 0 0 0,0 0 0 0 0,0 0 0 0 0,0 1 0 0 0,0-1 1 0 0,0 0-1 0 0,-1 1 0 0 0,1-1 0 0 0,0 1 0 0 0,-1 0 0 0 0,1-1 1 0 0,-1 1-1 0 0,1 0 0 0 0,-1 0 0 0 0,0 0 0 0 0,0 0 0 0 0,0 0 1 0 0,0 0-1 0 0,0 1 0 0 0,0-1 0 0 0,-1 0 0 0 0,1 0 0 0 0,-1 1 1 0 0,1-1-1 0 0,-1 0 0 0 0,0 0 0 0 0,0 1 0 0 0,0-1 1 0 0,0 0-1 0 0,0 1 0 0 0,-1-1 0 0 0,1 0 0 0 0,-1 1 0 0 0,1-1 1 0 0,-1 0-1 0 0,0 0 0 0 0,0 0 0 0 0,0 0 0 0 0,0 0 0 0 0,0 0 1 0 0,-1 0-1 0 0,1 0 0 0 0,0 0 0 0 0,-1 0 0 0 0,0-1 0 0 0,1 1 1 0 0,-1 0-4 0 0,-125 126 94 0 0,101-106-76 0 0,1 1 1 0 0,1 2-1 0 0,1 0 1 0 0,1 1-1 0 0,-12 19-18 0 0,32-42 0 0 0,-1 0-1 0 0,1 0 1 0 0,0 0 0 0 0,-1 0-1 0 0,1 0 1 0 0,1 1-1 0 0,-1-1 1 0 0,0 0-1 0 0,1 1 1 0 0,0-1 0 0 0,0 1-1 0 0,0 0 1 0 0,0-1-1 0 0,0 1 1 0 0,1 0-1 0 0,-1 0 1 0 0,1 0 0 0 0,0-1-1 0 0,1 1 1 0 0,-1 0-1 0 0,0 0 1 0 0,1-1-1 0 0,0 1 1 0 0,0 0 0 0 0,0-1-1 0 0,0 1 1 0 0,1-1-1 0 0,0 1 1 0 0,-1-1-1 0 0,1 0 1 0 0,0 1 0 0 0,10 2 33 0 0,1 0 0 0 0,-1 0 0 0 0,1-1 0 0 0,0-1 0 0 0,0 0 0 0 0,0-1 0 0 0,1 0 0 0 0,-1-1 0 0 0,1-1 0 0 0,-1 0 0 0 0,1-1 0 0 0,0 0 0 0 0,-1-1 0 0 0,1 0 0 0 0,-1-2 0 0 0,5 0-33 0 0,-3 1-44 0 0,-1 0 1 0 0,1-1-1 0 0,-1-1 0 0 0,0 0 1 0 0,0 0-1 0 0,0-2 0 0 0,-1 0 1 0 0,11-6 43 0 0,1-5-4005 0 0,-2-4-3922 0 0,-17 17-3297 0 0</inkml:trace>
  <inkml:trace contextRef="#ctx0" brushRef="#br0" timeOffset="5991.376">3620 539 9034 0 0,'0'0'1670'0'0,"0"0"-581"0"0,0 0 81 0 0,0 0 371 0 0,0 0 80 0 0,0 0-297 0 0,0 0-496 0 0,0 0-422 0 0,0 0-145 0 0,0 0 7 0 0,0 0 35 0 0,0 0 2 0 0,0 0 6 0 0,-22 15 21 0 0,-104 66 294 0 0,124-81-615 0 0,0 0 0 0 0,1 0 0 0 0,-1 0 0 0 0,1 0 0 0 0,-1 1 1 0 0,1-1-1 0 0,0 1 0 0 0,-1-1 0 0 0,1 1 0 0 0,-1 0 0 0 0,1 0 1 0 0,0-1-1 0 0,-1 1 0 0 0,1 0 0 0 0,0 0 0 0 0,0 0 1 0 0,0 0-1 0 0,0 0 0 0 0,0 1 0 0 0,0-1 0 0 0,0 0 0 0 0,0 0 1 0 0,0 1-1 0 0,1-1 0 0 0,-1 0 0 0 0,0 1 0 0 0,1-1 0 0 0,-1 1 1 0 0,1-1-1 0 0,0 1 0 0 0,-1-1 0 0 0,1 1 0 0 0,0-1 1 0 0,0 1-1 0 0,0-1 0 0 0,0 1 0 0 0,0-1 0 0 0,0 1 0 0 0,0-1 1 0 0,1 1-1 0 0,-1-1 0 0 0,1 1 0 0 0,-1-1 0 0 0,1 1 0 0 0,-1-1 1 0 0,1 1-1 0 0,0-1 0 0 0,0 0 0 0 0,0 0 0 0 0,-1 1 1 0 0,1-1-1 0 0,0 0 0 0 0,1 0 0 0 0,-1 0 0 0 0,1 1-11 0 0,46 14 248 0 0,-43-16-212 0 0,0 0 0 0 0,-1 1 0 0 0,1 0-1 0 0,0 0 1 0 0,-1 0 0 0 0,1 1 0 0 0,-1-1 0 0 0,1 1-1 0 0,-1 0 1 0 0,0 0 0 0 0,0 1 0 0 0,0-1 0 0 0,0 1-1 0 0,0 0 1 0 0,0 0 0 0 0,-1 0 0 0 0,0 1-1 0 0,1-1 1 0 0,-1 1 0 0 0,0-1 0 0 0,-1 1 0 0 0,1 0-1 0 0,-1 1 1 0 0,0-1 0 0 0,0 0 0 0 0,0 1 0 0 0,0-1-1 0 0,-1 1 1 0 0,0-1 0 0 0,1 4-36 0 0,-1-2 61 0 0,0 0 0 0 0,-1 0 0 0 0,0 0 0 0 0,0 0 0 0 0,-1 0 0 0 0,1 0 0 0 0,-1 0 0 0 0,-1 0 0 0 0,1 0 0 0 0,-1 0 0 0 0,0-1 0 0 0,0 1 0 0 0,0-1 0 0 0,-1 1 1 0 0,0-1-1 0 0,0 0 0 0 0,-1 0 0 0 0,1 0 0 0 0,-1 0 0 0 0,0-1 0 0 0,0 0 0 0 0,-1 0 0 0 0,1 0 0 0 0,-1 0 0 0 0,0 0 0 0 0,0-1-61 0 0,-2 1-32 0 0,1 1 0 0 0,-2-2 0 0 0,1 1-1 0 0,0-1 1 0 0,-1 0 0 0 0,1-1 0 0 0,-1 1 0 0 0,0-1 0 0 0,0-1 0 0 0,0 0 0 0 0,0 0 0 0 0,0 0 0 0 0,-5-1 32 0 0,-22-8-1994 0 0,21-13-6503 0 0,12 16-542 0 0</inkml:trace>
  <inkml:trace contextRef="#ctx0" brushRef="#br0" timeOffset="6551.49">3762 145 2873 0 0,'0'0'2281'0'0,"0"0"-456"0"0,0 0-422 0 0,0 0-146 0 0,0 0-67 0 0,0 0 69 0 0,0 0 75 0 0,0 0 28 0 0,0 0-13 0 0,0 0-189 0 0,0 0-222 0 0,0 0-176 0 0,17 21-111 0 0,54 69-60 0 0,-25 2 429 0 0,-35-71-910 0 0,-2 0-1 0 0,0 1 1 0 0,-1 1-1 0 0,-2-1 0 0 0,0 1 1 0 0,-2 0-1 0 0,0 0 1 0 0,-1 1-1 0 0,-2-1 1 0 0,0 0-1 0 0,-2 1 0 0 0,0-1 1 0 0,-2 1-1 0 0,0-1 1 0 0,-2 0-1 0 0,0 0 1 0 0,-8 16-110 0 0,-1-12-54 0 0,-1 0 0 0 0,-2-1 1 0 0,-1 0-1 0 0,0-2 0 0 0,-2 0 1 0 0,-1-1-1 0 0,-1-1 0 0 0,-9 5 54 0 0,-16 12-4046 0 0,-3-3-3920 0 0,40-31-2708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0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2 365 0 0 0,'0'0'1131'0'0,"0"0"171"0"0,0 0 186 0 0,0 0 147 0 0,0 0 83 0 0,0 0-109 0 0,0 0-340 0 0,0 0-424 0 0,0 0-354 0 0,0 0-215 0 0,0 0-87 0 0,0 0 19 0 0,0 0 68 0 0,-1 3 178 0 0,2-1-265 0 0,0-1 1 0 0,0 1-1 0 0,0 0 0 0 0,1-1 1 0 0,-1 1-1 0 0,1-1 1 0 0,-1 1-1 0 0,1-1 0 0 0,-1 0 1 0 0,1 0-1 0 0,0 1 1 0 0,0-1-1 0 0,-1 0 0 0 0,1 0 1 0 0,0-1-1 0 0,0 1 1 0 0,0 0-1 0 0,0-1 0 0 0,0 1 1 0 0,0-1-1 0 0,0 0 1 0 0,0 1-1 0 0,0-1 1 0 0,0 0-1 0 0,0 0 0 0 0,1-1 1 0 0,-1 1-1 0 0,0 0 1 0 0,0-1-1 0 0,0 1 0 0 0,0-1 1 0 0,0 1-1 0 0,0-1 1 0 0,-1 0-1 0 0,1 0 0 0 0,0 0 1 0 0,0 0-1 0 0,-1 0 1 0 0,1-1-1 0 0,0 1 0 0 0,-1-1-189 0 0,232-203 2633 0 0,-69 65-2213 0 0,-108 107-444 0 0,-50 55 197 0 0,-2-3-84 0 0,-1 0 0 0 0,0 0 0 0 0,-2 0 0 0 0,0 1-1 0 0,-1-1 1 0 0,-1 0 0 0 0,-2 13-89 0 0,2-17 3 0 0,-1 1-1 0 0,0 0 1 0 0,-1-1 0 0 0,-1 1 0 0 0,-1-1-1 0 0,0 0 1 0 0,-1 0 0 0 0,0-1 0 0 0,-1 0-1 0 0,-1 0 1 0 0,0 0 0 0 0,-1-1 0 0 0,0 0-1 0 0,-1-1 1 0 0,-1 0 0 0 0,0-1 0 0 0,-11 9-3 0 0,14-15-62 0 0,0-1 1 0 0,0 0-1 0 0,0-1 0 0 0,-1 0 1 0 0,0 0-1 0 0,1-1 1 0 0,-1 0-1 0 0,0-1 1 0 0,0 0-1 0 0,0 0 1 0 0,0-1-1 0 0,0 0 1 0 0,0 0-1 0 0,0-1 1 0 0,-3-1 61 0 0,9 1-79 0 0,0 0 0 0 0,1 0 0 0 0,-1 0 0 0 0,0 0-1 0 0,1 0 1 0 0,-1-1 0 0 0,0 0 0 0 0,1 1 0 0 0,0-1 0 0 0,-1 0 0 0 0,1 0 0 0 0,0 0 0 0 0,0-1 0 0 0,0 1 0 0 0,0 0 0 0 0,1-1 0 0 0,-1 1 0 0 0,1-1 0 0 0,-1 0 0 0 0,1 1 0 0 0,0-1 0 0 0,0 0 0 0 0,0 0 0 0 0,0 0 0 0 0,1 0 0 0 0,-1 0-1 0 0,1 0 1 0 0,0 1 0 0 0,-1-1 0 0 0,2 0 0 0 0,-1 0 0 0 0,0 0 0 0 0,1-3 79 0 0,23-23-2847 0 0,1 16-2914 0 0,-15 7-795 0 0,-5 2 725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12 516 0 0 0,'0'0'428'0'0,"0"0"755"0"0,0 0 487 0 0,0 0 226 0 0,0 0-136 0 0,0 0-315 0 0,0 0-334 0 0,0 0-216 0 0,0 0-69 0 0,0 0-25 0 0,0 0-39 0 0,2-3 1550 0 0,-15 198-268 0 0,13-190-2022 0 0,-1 0 0 0 0,1 0 1 0 0,0 1-1 0 0,0-1 0 0 0,1 0 0 0 0,0 0 1 0 0,0 0-1 0 0,0 0 0 0 0,0 0 0 0 0,1 0 1 0 0,0 0-1 0 0,0-1 0 0 0,0 1 0 0 0,1 0 0 0 0,-1-1 1 0 0,1 0-1 0 0,0 1 0 0 0,0-1 0 0 0,1-1 1 0 0,-1 1-1 0 0,4 2-22 0 0,0-6 122 0 0,0-1 1 0 0,0-1-1 0 0,0 1 1 0 0,0-1 0 0 0,0-1-1 0 0,0 1 1 0 0,-1-1-1 0 0,1 0 1 0 0,-1-1-1 0 0,0 1 1 0 0,0-1-1 0 0,0 0 1 0 0,0-1-1 0 0,-1 0 1 0 0,0 1 0 0 0,0-2-1 0 0,0 1 1 0 0,0-1-1 0 0,-1 1 1 0 0,0-1-1 0 0,0 0 1 0 0,-1-1-1 0 0,1 1 1 0 0,-1-2-123 0 0,6-4 86 0 0,13-20 9 0 0,-1-1-1 0 0,-1-1 1 0 0,-2-1 0 0 0,-1 0 0 0 0,9-32-95 0 0,-23 50 546 0 0,-8 28-244 0 0,1 132-254 0 0,54 299-50 0 0,-47-412 0 0 0,-1 0-1 0 0,-1 0 0 0 0,-2 0 0 0 0,-1-1 0 0 0,-1 1 0 0 0,-1 0 0 0 0,-9 25 3 0 0,10-41-2 0 0,-1-1-1 0 0,-1 0 0 0 0,0 0 0 0 0,-1-1 0 0 0,0 0 1 0 0,-1 0-1 0 0,-1 0 0 0 0,0-1 0 0 0,0 0 0 0 0,-1 0 1 0 0,-7 6 2 0 0,14-16-10 0 0,0 1-1 0 0,1-1 1 0 0,-1 0 0 0 0,0 0 0 0 0,-1 0 0 0 0,1 0 0 0 0,0 0 0 0 0,0 0 0 0 0,0 0-1 0 0,-1-1 1 0 0,1 1 0 0 0,0-1 0 0 0,0 1 0 0 0,-1-1 0 0 0,1 0 0 0 0,0 0 0 0 0,-1 0-1 0 0,1-1 1 0 0,0 1 0 0 0,-1 0 0 0 0,1-1 0 0 0,0 1 0 0 0,-1-1 0 0 0,1 0 0 0 0,0 0-1 0 0,0 0 1 0 0,0 0 0 0 0,0 0 0 0 0,0 0 0 0 0,0-1 0 0 0,0 1 0 0 0,0-1 0 0 0,1 1 0 0 0,-1-1-1 0 0,0 0 1 0 0,1 1 0 0 0,0-1 0 0 0,-1 0 0 0 0,1 0 0 0 0,0 0 0 0 0,0 0 0 0 0,0-1-1 0 0,0 1 1 0 0,0-1 10 0 0,-3-10-28 0 0,1 0 0 0 0,1 0 0 0 0,0 0 0 0 0,1 0 0 0 0,1 0 0 0 0,0 0 0 0 0,0 0 0 0 0,1 0 0 0 0,1-3 28 0 0,2 1 10 0 0,1 1 0 0 0,0-1-1 0 0,1 1 1 0 0,1 1 0 0 0,0-1-1 0 0,1 1 1 0 0,0 0 0 0 0,1 1-1 0 0,0-1 1 0 0,6-4-10 0 0,-4 4 27 0 0,237-299 167 0 0,-8-85-176 0 0,-186 290 44 0 0,-51 147-34 0 0,34 232 325 0 0,-23-122-188 0 0,-14-147-164 0 0,-1 1 0 0 0,1-1 0 0 0,-1 0 0 0 0,0 0 0 0 0,1 0-1 0 0,-1 0 1 0 0,-1 0 0 0 0,1 0 0 0 0,0-1 0 0 0,-1 1 0 0 0,1 0-1 0 0,-1-1 1 0 0,0 1 0 0 0,0-1 0 0 0,0 1 0 0 0,0-1 0 0 0,0 0-1 0 0,-1 0 1 0 0,1 0 0 0 0,-1 0 0 0 0,1 0 0 0 0,-1 0 0 0 0,0-1-1 0 0,0 0 1 0 0,0 1 0 0 0,1-1 0 0 0,-1 0 0 0 0,0 0 0 0 0,-1-1-1 0 0,0 1 0 0 0,-98 5-613 0 0,101-6 596 0 0,0 0-1 0 0,0 1 0 0 0,0-1 0 0 0,0 0 1 0 0,0 0-1 0 0,0 0 0 0 0,0 0 0 0 0,0 0 1 0 0,0 0-1 0 0,0 0 0 0 0,0-1 1 0 0,0 1-1 0 0,0 0 0 0 0,0 0 0 0 0,0-1 1 0 0,0 1-1 0 0,0-1 0 0 0,0 1 0 0 0,0-1 1 0 0,0 1-1 0 0,0-1 0 0 0,1 0 1 0 0,-1 1-1 0 0,0-1 0 0 0,0 0 0 0 0,1 0 1 0 0,-1 1-1 0 0,0-1 0 0 0,1 0 0 0 0,-1 0 1 0 0,1 0-1 0 0,-1 0 0 0 0,1 0 1 0 0,-1 0-1 0 0,1 0 0 0 0,0 0 0 0 0,0 0 1 0 0,-1 0-1 0 0,1 0 0 0 0,0 0 0 0 0,0 0 1 0 0,0 0-1 0 0,0 0 0 0 0,0 0 1 0 0,0 0-1 0 0,0 0 0 0 0,1 0 0 0 0,-1 0 1 0 0,0 0-1 0 0,0 0 0 0 0,1 0 0 0 0,-1 0 1 0 0,1 0-1 0 0,-1 0 0 0 0,1 0 1 0 0,-1 0-1 0 0,1 0 0 0 0,0 0 18 0 0,12-5 29 0 0,-1 1 1 0 0,1 1-1 0 0,0 0 0 0 0,0 0 1 0 0,0 1-1 0 0,1 1 0 0 0,-1 1 1 0 0,1 0-1 0 0,-1 0 0 0 0,8 2-29 0 0,93 54 666 0 0,-106-53-604 0 0,1 0 0 0 0,0 0 0 0 0,0-1 0 0 0,0 0 0 0 0,-1-1 0 0 0,1 0 0 0 0,0 0 0 0 0,0-1 0 0 0,0 0 0 0 0,0 0 0 0 0,0-1 0 0 0,-1 0 0 0 0,1-1 0 0 0,-1 0 0 0 0,1 0 0 0 0,-1-1 0 0 0,0 0 0 0 0,-1 0 0 0 0,6-5-62 0 0,9-5 143 0 0,-2-2-1 0 0,0-1 1 0 0,-1 0 0 0 0,0-2-1 0 0,-2 0 1 0 0,3-5-143 0 0,-1-3 65 0 0,-1-2 0 0 0,-2 0 0 0 0,0-1 0 0 0,-3 0 0 0 0,0-1 0 0 0,-2-1 0 0 0,-1 1 0 0 0,-1-3-65 0 0,-1 6-8 0 0,-1 0 0 0 0,-2 0-1 0 0,0-1 1 0 0,-2 0 0 0 0,-1 0 0 0 0,-1 0 0 0 0,-2 0 0 0 0,-1 0-1 0 0,-5-25 9 0 0,7 50-7 0 0,0 0 0 0 0,0-1 0 0 0,-1 1 0 0 0,0 0 0 0 0,0 0 0 0 0,0-1 0 0 0,0 1 0 0 0,-1 0 0 0 0,0 0 0 0 0,1 0 0 0 0,-1 1 0 0 0,-1-1 0 0 0,1 0 0 0 0,-1 1 0 0 0,1-1 0 0 0,-1 1 0 0 0,0 0-1 0 0,0 0 1 0 0,0 0 0 0 0,-1 0 0 0 0,1 0 0 0 0,-1 1 0 0 0,1 0 0 0 0,-1 0 0 0 0,0 0 0 0 0,0 0 0 0 0,0 0 0 0 0,0 1 0 0 0,0 0 0 0 0,-1-1 0 0 0,-2 1 7 0 0,3 4-13 0 0,0 0 1 0 0,1 0-1 0 0,-1 0 1 0 0,1 1-1 0 0,0-1 0 0 0,0 1 1 0 0,0 0-1 0 0,1 0 1 0 0,-1 0-1 0 0,1 0 1 0 0,0 0-1 0 0,0 1 1 0 0,0-1-1 0 0,1 0 0 0 0,-1 1 1 0 0,1 0-1 0 0,0-1 1 0 0,1 1-1 0 0,-1 3 13 0 0,1-6 1 0 0,-4 138 117 0 0,7-97-55 0 0,2 1 0 0 0,2-1 0 0 0,1 0 1 0 0,10 24-64 0 0,6 33 63 0 0,5 92 59 0 0,-9-122-207 0 0,-15-107-2021 0 0,-19-11-1259 0 0,1 16-2907 0 0,8 18 1120 0 0,-1-1-1982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0,'0'0'1023'0'0,"0"0"-189"0"0,0 0 211 0 0,0 0 470 0 0,0 0 194 0 0,0 0-22 0 0,0 0-198 0 0,0 0-273 0 0,31 4-195 0 0,102 13-172 0 0,55-13 1399 0 0,56-15-1488 0 0,-165 8-124 0 0,-39 0-3253 0 0,-1 2-10040 0 0,-38 1 4177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6 146 0 0 0,'0'0'521'0'0,"0"0"1160"0"0,0 0 409 0 0,0 0-11 0 0,0 0-123 0 0,0 0-149 0 0,0 0-132 0 0,0 0-154 0 0,0 0-193 0 0,0 0-199 0 0,33 13-183 0 0,102 41-137 0 0,-66-40 564 0 0,-64-14-1281 0 0,0 0 0 0 0,0 1 0 0 0,0-1 1 0 0,-1-1-1 0 0,1 1 0 0 0,0-1 0 0 0,-1 0 1 0 0,1 0-1 0 0,0 0 0 0 0,-1 0 1 0 0,1-1-1 0 0,-1 0 0 0 0,0 0 0 0 0,1 0 1 0 0,-1-1-1 0 0,0 1 0 0 0,0-1 0 0 0,0 0 1 0 0,-1 0-1 0 0,1 0 0 0 0,-1-1 0 0 0,0 1 1 0 0,0-1-1 0 0,0 0 0 0 0,0 1 0 0 0,-1-2 1 0 0,1 1-1 0 0,-1 0 0 0 0,0 0 0 0 0,0-1 1 0 0,-1 1-1 0 0,1-1 0 0 0,-1 1 0 0 0,1-6-92 0 0,-2 5-6 0 0,0-1 0 0 0,0 1-1 0 0,-1-1 1 0 0,0 1 0 0 0,0-1-1 0 0,0 1 1 0 0,-1-1 0 0 0,1 1-1 0 0,-1 0 1 0 0,-1 0 0 0 0,1 0-1 0 0,-1 0 1 0 0,0 0 0 0 0,0 1-1 0 0,0-1 1 0 0,0 1 0 0 0,-1-1 0 0 0,0 1-1 0 0,0 1 1 0 0,0-1 0 0 0,0 0-1 0 0,-1 1 1 0 0,1 0 0 0 0,-1 0-1 0 0,0 0 1 0 0,0 1 0 0 0,0-1-1 0 0,0 1 1 0 0,0 1 0 0 0,-1-1-1 0 0,1 1 1 0 0,-1 0 0 0 0,1 0-1 0 0,-1 0 1 0 0,1 1 0 0 0,-1-1-1 0 0,1 2 1 0 0,-1-1 0 0 0,-3 1 6 0 0,1-2-22 0 0,-1 1-1 0 0,1 1 1 0 0,-1-1 0 0 0,1 1 0 0 0,-1 1 0 0 0,1 0 0 0 0,0 0-1 0 0,0 0 1 0 0,0 1 0 0 0,0 0 0 0 0,0 1 0 0 0,0 0 0 0 0,1 0 0 0 0,0 0-1 0 0,0 1 1 0 0,0 0 0 0 0,1 1 0 0 0,-4 2 22 0 0,2 1-10 0 0,1 0-1 0 0,0 0 1 0 0,1 1 0 0 0,0 0 0 0 0,0 0-1 0 0,1 1 1 0 0,0-1 0 0 0,1 1-1 0 0,1 0 1 0 0,-1 0 0 0 0,2 1 0 0 0,-1-1-1 0 0,2 0 1 0 0,-1 1 0 0 0,2 0 0 0 0,-1-1-1 0 0,2 1 1 0 0,-1-1 0 0 0,2 1 0 0 0,0 5 10 0 0,0-10-4 0 0,0 0 0 0 0,0 0 1 0 0,1-1-1 0 0,0 1 1 0 0,0-1-1 0 0,1 0 1 0 0,-1 0-1 0 0,1 0 1 0 0,1 0-1 0 0,-1 0 1 0 0,1-1-1 0 0,0 0 1 0 0,0 0-1 0 0,0 0 1 0 0,1-1-1 0 0,0 0 1 0 0,0 0-1 0 0,0 0 0 0 0,0-1 1 0 0,6 3 3 0 0,138 36-2503 0 0,-101-40-921 0 0,-28-3-2162 0 0,-6 1-4031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2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1256 0 0,'0'0'775'0'0,"0"0"80"0"0,0 0 417 0 0,0 0 433 0 0,0 0 224 0 0,0 0 14 0 0,0 0-106 0 0,0 0-168 0 0,0 0-166 0 0,0 0-200 0 0,0 0-204 0 0,0 0-162 0 0,0 0-149 0 0,15 0-131 0 0,47-2-114 0 0,-59 1-503 0 0,-1 1-1 0 0,0-1 1 0 0,0 0 0 0 0,0 0 0 0 0,0 0-1 0 0,0 0 1 0 0,0 0 0 0 0,0 0 0 0 0,0 0-1 0 0,0-1 1 0 0,0 1 0 0 0,-1-1 0 0 0,1 1-1 0 0,-1-1 1 0 0,1 0 0 0 0,-1 0 0 0 0,1 1-1 0 0,-1-1 1 0 0,0 0 0 0 0,0 0 0 0 0,0 0-1 0 0,0 0 1 0 0,0-1 0 0 0,-1 1 0 0 0,1 0-40 0 0,5-11 210 0 0,44-67 847 0 0,46-54-675 0 0,-95 133-386 0 0,-1 0-1 0 0,1 1 0 0 0,-1-1 1 0 0,1 0-1 0 0,0 1 1 0 0,-1-1-1 0 0,1 1 1 0 0,0-1-1 0 0,-1 1 0 0 0,1 0 1 0 0,0-1-1 0 0,-1 1 1 0 0,1-1-1 0 0,0 1 0 0 0,0 0 1 0 0,-1 0-1 0 0,1 0 1 0 0,0-1-1 0 0,0 1 1 0 0,0 0-1 0 0,-1 0 0 0 0,1 0 1 0 0,0 0-1 0 0,0 0 1 0 0,0 0-1 0 0,-1 0 0 0 0,1 1 1 0 0,0-1-1 0 0,0 0 1 0 0,0 0-1 0 0,-1 1 0 0 0,1-1 1 0 0,0 0-1 0 0,0 1 1 0 0,-1-1-1 0 0,1 1 1 0 0,0-1-1 0 0,-1 1 0 0 0,1-1 1 0 0,-1 1-1 0 0,1-1 1 0 0,-1 1-1 0 0,1 0 0 0 0,-1-1 1 0 0,1 1-1 0 0,-1 0 1 0 0,1-1-1 0 0,-1 1 1 0 0,0 0-1 0 0,1 0 0 0 0,-1-1 1 0 0,0 1-1 0 0,0 0 1 0 0,0 0-1 0 0,0 0 0 0 0,1-1 1 0 0,-1 1-1 0 0,0 0 1 0 0,0 0-1 0 0,0 0 1 0 0,-1-1-1 0 0,1 1 0 0 0,0 0 1 0 0,0 0 4 0 0,1 115 160 0 0,-1-114-158 0 0,0 0 0 0 0,0-1 0 0 0,0 1 1 0 0,1-1-1 0 0,-1 1 0 0 0,1-1 0 0 0,-1 1 0 0 0,1-1 1 0 0,0 0-1 0 0,0 1 0 0 0,-1-1 0 0 0,1 0 1 0 0,0 1-1 0 0,0-1 0 0 0,0 0 0 0 0,0 0 0 0 0,1 0 1 0 0,-1 0-1 0 0,0 0 0 0 0,0 0 0 0 0,1 0 0 0 0,-1 0 1 0 0,0-1-1 0 0,1 1 0 0 0,-1 0 0 0 0,1-1 0 0 0,-1 1 1 0 0,1-1-1 0 0,-1 0 0 0 0,1 1 0 0 0,-1-1 0 0 0,1 0 1 0 0,-1 0-1 0 0,1 0 0 0 0,-1 0 0 0 0,1 0 0 0 0,0 0 1 0 0,-1-1-1 0 0,1 1 0 0 0,-1 0 0 0 0,1-1 1 0 0,-1 1-1 0 0,2-1-2 0 0,62-30 200 0 0,117-84-4 0 0,-177 112-193 0 0,0 0 0 0 0,0 0 0 0 0,1 1 0 0 0,-1-1 0 0 0,1 1 0 0 0,0 0 1 0 0,-1 1-1 0 0,1-1 0 0 0,0 1 0 0 0,0 1 0 0 0,0-1 0 0 0,0 1 0 0 0,0 0 1 0 0,6 0-4 0 0,-10 3 17 0 0,-1-1 0 0 0,1 1 1 0 0,0-1-1 0 0,-1 1 0 0 0,1-1 1 0 0,-1 1-1 0 0,0 0 0 0 0,0 0 1 0 0,0-1-1 0 0,0 1 1 0 0,0 0-1 0 0,-1 0 0 0 0,1 0 1 0 0,-1 0-1 0 0,0 0 0 0 0,0 0 1 0 0,0 0-1 0 0,0 0 0 0 0,0 0 1 0 0,-1 0-1 0 0,0 1-17 0 0,1 6 69 0 0,-11 115-34 0 0,36-98-1837 0 0,-8-25-6899 0 0,-13-2-2900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4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94 674 792 0 0,'0'0'2362'0'0,"0"0"-724"0"0,0 0-249 0 0,0 0 122 0 0,0 0 180 0 0,0 0 66 0 0,0 0-128 0 0,0 0-276 0 0,0 0-333 0 0,0 0-303 0 0,0 0-206 0 0,0 0-147 0 0,0 0-85 0 0,-8 0-40 0 0,6 1-236 0 0,-1-2 30 0 0,1 1 0 0 0,-1 1-1 0 0,1-1 1 0 0,-1 0 0 0 0,1 1 0 0 0,0-1 0 0 0,-1 1-1 0 0,1 0 1 0 0,0 0 0 0 0,-1-1 0 0 0,1 2 0 0 0,0-1-1 0 0,0 0 1 0 0,0 0 0 0 0,0 1 0 0 0,0-1-1 0 0,0 1 1 0 0,0 0 0 0 0,0-1 0 0 0,1 1 0 0 0,-1 0-1 0 0,0 0 1 0 0,1 0 0 0 0,0 0 0 0 0,0 0 0 0 0,-1 1-1 0 0,1-1 1 0 0,0 1-33 0 0,-4 12 96 0 0,-1 1-1 0 0,2 0 1 0 0,0 0 0 0 0,1 0-1 0 0,1 0 1 0 0,1 1-1 0 0,0-1 1 0 0,1 1-1 0 0,0-1 1 0 0,2 1 0 0 0,0-1-1 0 0,1 1-95 0 0,-3-13 28 0 0,1-1 0 0 0,0 1 1 0 0,1 0-1 0 0,-1-1 0 0 0,1 1 0 0 0,-1-1 0 0 0,1 1 1 0 0,0-1-1 0 0,0 0 0 0 0,1 0 0 0 0,-1 0 0 0 0,1 0 0 0 0,-1 0 1 0 0,1 0-1 0 0,0-1 0 0 0,0 1 0 0 0,0-1 0 0 0,0 0 1 0 0,1 0-1 0 0,-1 0 0 0 0,0 0 0 0 0,1-1 0 0 0,0 1 0 0 0,-1-1 1 0 0,1 0-1 0 0,0 0 0 0 0,-1 0 0 0 0,1-1 0 0 0,0 1 1 0 0,0-1-1 0 0,0 0 0 0 0,0 0-28 0 0,4-1 132 0 0,0 1 0 0 0,0-2-1 0 0,0 1 1 0 0,0-1 0 0 0,0 0 0 0 0,0-1 0 0 0,-1 1-1 0 0,1-2 1 0 0,-1 1 0 0 0,0-1 0 0 0,0 0 0 0 0,0-1 0 0 0,-1 1-1 0 0,5-5-131 0 0,-2 1 72 0 0,0-1 0 0 0,0 0-1 0 0,-1 0 1 0 0,0-1-1 0 0,-1 0 1 0 0,0 0 0 0 0,-1-1-1 0 0,0 0 1 0 0,0 0-1 0 0,-1-1 1 0 0,-1 0-1 0 0,0 1 1 0 0,0-2 0 0 0,-2 1-1 0 0,1 0 1 0 0,-1 0-1 0 0,-1-1 1 0 0,0 1 0 0 0,-1-1-1 0 0,-1 1 1 0 0,1-1-1 0 0,-2-3-71 0 0,-2 8-39 0 0,0 0 0 0 0,0 1-1 0 0,-1 0 1 0 0,0-1 0 0 0,0 1-1 0 0,-1 1 1 0 0,0-1-1 0 0,0 1 1 0 0,0 0 0 0 0,-1 1-1 0 0,0-1 1 0 0,0 1 0 0 0,0 1-1 0 0,-1-1 1 0 0,1 1 0 0 0,-1 0-1 0 0,0 1 1 0 0,0 0-1 0 0,-1 0 1 0 0,1 1 0 0 0,-1 0-1 0 0,1 1 1 0 0,-1-1 0 0 0,1 2-1 0 0,-1-1 1 0 0,0 1 0 0 0,0 1-1 0 0,1-1 1 0 0,-1 1-1 0 0,1 1 1 0 0,-4 1 39 0 0,10-3-29 0 0,0 0 0 0 0,0 0-1 0 0,0 0 1 0 0,0 0 0 0 0,1 1 0 0 0,-1-1-1 0 0,0 1 1 0 0,0-1 0 0 0,0 1-1 0 0,1 0 1 0 0,-1 0 0 0 0,0 0 0 0 0,1 0-1 0 0,-1 0 1 0 0,1 0 0 0 0,-1 0 0 0 0,1 1-1 0 0,0-1 1 0 0,-1 0 0 0 0,1 1 0 0 0,0-1-1 0 0,0 1 1 0 0,0-1 0 0 0,0 1 0 0 0,0 0-1 0 0,0-1 1 0 0,0 1 0 0 0,1 0 0 0 0,-1 0-1 0 0,1 0 1 0 0,-1-1 0 0 0,1 1-1 0 0,0 0 1 0 0,0 0 0 0 0,0 0 29 0 0,39 6-75 0 0,-4-11 232 0 0,0-1 0 0 0,0-2 0 0 0,-1-2 0 0 0,0-1 0 0 0,0-1 0 0 0,-1-2 0 0 0,0-1 0 0 0,-1-2 0 0 0,-1-1 0 0 0,19-13-157 0 0,-37 20 52 0 0,0 0 0 0 0,-1 0-1 0 0,0-1 1 0 0,0 0 0 0 0,-1-1 0 0 0,-1-1 0 0 0,0 0 0 0 0,-1 0-1 0 0,0-1 1 0 0,0 0 0 0 0,-2 0 0 0 0,1-1 0 0 0,-2 0 0 0 0,0 0 0 0 0,-1-1-1 0 0,0 0 1 0 0,-1 0 0 0 0,-1 0 0 0 0,0 0 0 0 0,-1 0 0 0 0,-1-1-1 0 0,0 1 1 0 0,-1-1 0 0 0,-1 0-52 0 0,2 3 8 0 0,-1-1 0 0 0,0 1-1 0 0,-1-1 1 0 0,-1 1 0 0 0,0 0 0 0 0,-1-1-1 0 0,0 1 1 0 0,-1 0 0 0 0,0 1 0 0 0,-1-1 0 0 0,-3-3-8 0 0,0 5-16 0 0,8 20-185 0 0,1-1 147 0 0,44 181 32 0 0,-12-52 32 0 0,-6 2 0 0 0,-6 1 0 0 0,-6 1 0 0 0,-6 21-10 0 0,-9-156 0 0 0,3 48-44 0 0,-2 0-1 0 0,-2 0 1 0 0,-3-1-1 0 0,-2 1 1 0 0,-3-1-1 0 0,-2 0 1 0 0,-2-1-1 0 0,-9 21 45 0 0,17-62-3 0 0,-2 9 12 0 0,0-1 0 0 0,-1 0 0 0 0,-1-1 0 0 0,-1 0 0 0 0,-1 0-1 0 0,-1-1 1 0 0,0-1 0 0 0,-1 0 0 0 0,0 0 0 0 0,-8 5-9 0 0,20-20 1 0 0,1 0 1 0 0,-1 0 0 0 0,0 0-1 0 0,0-1 1 0 0,0 1 0 0 0,0 0-1 0 0,0 0 1 0 0,0-1 0 0 0,0 1-1 0 0,-1-1 1 0 0,1 1 0 0 0,0-1-1 0 0,0 1 1 0 0,0-1 0 0 0,-1 1-1 0 0,1-1 1 0 0,0 0 0 0 0,0 0-1 0 0,-1 0 1 0 0,1 0 0 0 0,0 0-1 0 0,0 0 1 0 0,-1 0 0 0 0,1 0-1 0 0,0 0 1 0 0,0-1 0 0 0,-1 1-1 0 0,1 0 1 0 0,0-1 0 0 0,0 1-1 0 0,0-1 1 0 0,0 0 0 0 0,0 1-1 0 0,0-1 1 0 0,0 0 0 0 0,0 1-1 0 0,0-1 1 0 0,0 0 0 0 0,0 0-1 0 0,0 0 1 0 0,0 0 0 0 0,0 0-1 0 0,1 0 1 0 0,-1 0 0 0 0,0 0-1 0 0,1 0 1 0 0,-1-1 0 0 0,1 1-1 0 0,-1 0 1 0 0,1 0-2 0 0,-11-66 27 0 0,11 46-3 0 0,2 1-1 0 0,0-1 0 0 0,1 1 0 0 0,0 0 0 0 0,2 0 0 0 0,1 0 0 0 0,0 1 0 0 0,1 0 0 0 0,5-6-23 0 0,43-90 14 0 0,6 3 0 0 0,17-17-14 0 0,-68 113-775 0 0,43-58 917 0 0,-32 53-3949 0 0,3 6-4673 0 0,-13 11-2646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2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161 107 1048 0 0,'0'0'1681'0'0,"0"0"-110"0"0,0 0 234 0 0,0 0 361 0 0,0 0 124 0 0,0 0-172 0 0,0 0-343 0 0,0 0-379 0 0,0 0-270 0 0,0 0-220 0 0,0 0-195 0 0,0 0-172 0 0,0 0-175 0 0,-5-4-120 0 0,4 4-240 0 0,0-1 6 0 0,0 0 1 0 0,0 0-1 0 0,0 0 1 0 0,0 1-1 0 0,0-1 1 0 0,0 0-1 0 0,0 0 0 0 0,-1 1 1 0 0,1-1-1 0 0,0 1 1 0 0,0-1-1 0 0,-1 1 1 0 0,1 0-1 0 0,0-1 0 0 0,0 1 1 0 0,-1 0-1 0 0,1 0 1 0 0,0 0-1 0 0,-1 0 1 0 0,1 0-1 0 0,0 0 0 0 0,-1 1 1 0 0,1-1-1 0 0,0 0 1 0 0,-1 0-1 0 0,1 1 1 0 0,0-1-1 0 0,0 1 0 0 0,-1 0 1 0 0,1-1-1 0 0,0 1 1 0 0,0 0-1 0 0,0-1 1 0 0,0 1-1 0 0,0 0 0 0 0,0 0 1 0 0,0 0-1 0 0,0 0 1 0 0,0 0-1 0 0,0 0 1 0 0,1 0-1 0 0,-1 0 1 0 0,0 1-1 0 0,0 0-10 0 0,-10 11 52 0 0,0 2 0 0 0,1-1 1 0 0,0 1-1 0 0,1 0 0 0 0,1 1 0 0 0,0 0 0 0 0,2 1 1 0 0,-1 0-1 0 0,2-1 0 0 0,0 2 0 0 0,2-1 0 0 0,-1 1 1 0 0,2-1-1 0 0,0 7-52 0 0,1-19 4 0 0,1 0 0 0 0,-1 0 1 0 0,1 0-1 0 0,0 0 1 0 0,0 0-1 0 0,0 0 0 0 0,1 0 1 0 0,0 0-1 0 0,0 0 0 0 0,0 0 1 0 0,1 0-1 0 0,-1-1 0 0 0,1 1 1 0 0,0-1-1 0 0,0 1 0 0 0,1-1 1 0 0,0 0-1 0 0,-1 1 0 0 0,1-1 1 0 0,1-1-1 0 0,-1 1 0 0 0,0 0 1 0 0,1-1-1 0 0,0 0 0 0 0,0 0 1 0 0,0 0-1 0 0,0 0 0 0 0,0 0 1 0 0,1-1-1 0 0,-1 0 0 0 0,1 0 1 0 0,0 0-1 0 0,-1-1 0 0 0,1 1 1 0 0,1-1-5 0 0,5 0 108 0 0,0 0 0 0 0,0-1 0 0 0,0 0 0 0 0,0 0 0 0 0,-1-1 0 0 0,1-1-1 0 0,0 0 1 0 0,0 0 0 0 0,-1-1 0 0 0,0-1 0 0 0,1 0 0 0 0,-1 0 0 0 0,0-1 0 0 0,-1 0 0 0 0,1 0 0 0 0,-1-1 0 0 0,0-1 0 0 0,-1 0 0 0 0,1 0 0 0 0,-2 0 0 0 0,1-1 0 0 0,-1 0 0 0 0,0-1 0 0 0,0 1 0 0 0,-1-1 0 0 0,0-1-1 0 0,-1 1 1 0 0,0-1 0 0 0,0 0 0 0 0,-1 0 0 0 0,-1 0 0 0 0,0-1 0 0 0,0 1 0 0 0,-1-1 0 0 0,0 0 0 0 0,0-7-108 0 0,-1 11 2 0 0,-1 1-1 0 0,0 0 1 0 0,0 0 0 0 0,-1 0-1 0 0,0 0 1 0 0,0 0-1 0 0,0 0 1 0 0,-1 0 0 0 0,0 0-1 0 0,0 0 1 0 0,0 1 0 0 0,-1-1-1 0 0,1 1 1 0 0,-1-1-1 0 0,-1 1 1 0 0,1 0 0 0 0,-1 0-1 0 0,0 0 1 0 0,0 1 0 0 0,0-1-1 0 0,-1 1 1 0 0,0 0 0 0 0,0 1-1 0 0,0-1 1 0 0,0 1-1 0 0,0 0 1 0 0,-3-1-2 0 0,1 0-117 0 0,1 1 0 0 0,-1 1 0 0 0,0 0 0 0 0,0-1 0 0 0,0 2 0 0 0,0-1 0 0 0,-1 1-1 0 0,1 0 1 0 0,0 1 0 0 0,0 0 0 0 0,-1 0 0 0 0,1 1 0 0 0,0-1 0 0 0,-1 1 0 0 0,1 1 0 0 0,0 0 0 0 0,0 0 0 0 0,0 0 0 0 0,0 1 0 0 0,1 0 0 0 0,-1 0 0 0 0,1 0-1 0 0,-2 2 118 0 0,-49 48-10056 0 0,52-44-987 0 0</inkml:trace>
  <inkml:trace contextRef="#ctx0" brushRef="#br0" timeOffset="423.302">487 376 0 0 0,'0'0'1184'0'0,"0"0"985"0"0,0 0 195 0 0,0 0-146 0 0,0 0-312 0 0,0 0-315 0 0,0 0-178 0 0,0 0-78 0 0,0 0-9 0 0,0 0-8 0 0,-2 9-37 0 0,-4 27-95 0 0,34-67 2773 0 0,149-226-1097 0 0,-128 187-2820 0 0,-47 124-827 0 0,-2-40 768 0 0,0-1 0 0 0,0 0 0 0 0,1 1 0 0 0,1-1 0 0 0,0 0 0 0 0,1 0 0 0 0,0 0 0 0 0,1 0 0 0 0,0-1 0 0 0,1 2 17 0 0,-1-6 8 0 0,0 0 1 0 0,1 0 0 0 0,-1 0-1 0 0,2 0 1 0 0,-1-1-1 0 0,1 0 1 0 0,0 0 0 0 0,0 0-1 0 0,1-1 1 0 0,0 1-1 0 0,1-1-8 0 0,-3-5 40 0 0,0 0 0 0 0,0 0-1 0 0,0-1 1 0 0,0 0 0 0 0,0 0-1 0 0,0 0 1 0 0,0-1-1 0 0,0 1 1 0 0,0-1 0 0 0,-1 0-1 0 0,1-1 1 0 0,0 1-1 0 0,0-1 1 0 0,-1 0 0 0 0,1 0-1 0 0,-1 0 1 0 0,0-1 0 0 0,0 0-1 0 0,1 0 1 0 0,-2 0-1 0 0,1 0 1 0 0,0 0 0 0 0,-1-1-1 0 0,1 0-39 0 0,7-5-42 0 0,0-1 0 0 0,0 0-1 0 0,-1-1 1 0 0,0 0-1 0 0,-1-1 1 0 0,-1 0 0 0 0,0 0-1 0 0,0-1 1 0 0,-1 1-1 0 0,-1-2 1 0 0,0 1 0 0 0,-1-1-1 0 0,0 0 1 0 0,-1 0 0 0 0,-1 0-1 0 0,0-1 1 0 0,-1 1-1 0 0,0-7 43 0 0,-2 20-962 0 0,-4 1-3533 0 0,2 0-436 0 0,2 0-6585 0 0</inkml:trace>
  <inkml:trace contextRef="#ctx0" brushRef="#br0" timeOffset="811.481">1431 8 0 0 0,'0'0'3978'0'0,"0"0"-1308"0"0,0 0-721 0 0,0 0-241 0 0,0 0-174 0 0,0 0-241 0 0,0 0-234 0 0,0 0-191 0 0,0 0-56 0 0,0 0 61 0 0,0 0 96 0 0,0 0 13 0 0,0 0-150 0 0,7-2-215 0 0,-3 1-581 0 0,14-4 397 0 0,-39 17 81 0 0,20-12-506 0 0,-25 11 296 0 0,1 1-1 0 0,0 1 1 0 0,1 1-1 0 0,0 1 1 0 0,-20 18-304 0 0,42-32 4 0 0,0 0 0 0 0,1 0 1 0 0,-1 1-1 0 0,1-1 0 0 0,-1 0 0 0 0,1 1 1 0 0,0-1-1 0 0,-1 1 0 0 0,1-1 0 0 0,0 1 0 0 0,0 0 1 0 0,0-1-1 0 0,0 1 0 0 0,0 0 0 0 0,1 0 1 0 0,-1 0-1 0 0,1 0 0 0 0,-1 0 0 0 0,1-1 1 0 0,-1 1-1 0 0,1 0 0 0 0,0 0 0 0 0,0 0 1 0 0,0 0-1 0 0,0 0 0 0 0,0 0 0 0 0,1 0 1 0 0,-1 0-1 0 0,1 0 0 0 0,-1 0 0 0 0,1 0 1 0 0,0 0-1 0 0,-1 0 0 0 0,1-1 0 0 0,0 1 0 0 0,0 0 1 0 0,0-1-1 0 0,0 1 0 0 0,1-1 0 0 0,-1 1 1 0 0,0-1-1 0 0,1 1 0 0 0,-1-1 0 0 0,1 0 1 0 0,-1 0-1 0 0,1 1 0 0 0,0-1 0 0 0,0 0 1 0 0,-1-1-1 0 0,2 2-4 0 0,212 57 289 0 0,-212-58-259 0 0,0 0 0 0 0,0 0 0 0 0,0 1 0 0 0,0-1 0 0 0,0 1 0 0 0,-1 0 0 0 0,1-1 0 0 0,0 1 0 0 0,-1 0 0 0 0,1 1 0 0 0,-1-1 0 0 0,0 0 0 0 0,0 1 0 0 0,0-1 0 0 0,0 1 0 0 0,0-1 0 0 0,-1 1 0 0 0,1 0 0 0 0,-1 0 0 0 0,0 0 0 0 0,0 0 0 0 0,0 0 0 0 0,0 0 0 0 0,0 0 0 0 0,-1 0 0 0 0,1 1 0 0 0,-1-1 0 0 0,0 0 0 0 0,0 0 0 0 0,0 0 0 0 0,0 1 0 0 0,0-1 1 0 0,-1 0-1 0 0,0 0 0 0 0,0 0 0 0 0,1 0 0 0 0,-2 0 0 0 0,1 0 0 0 0,0 0 0 0 0,-1 0 0 0 0,1 0 0 0 0,-1 0 0 0 0,0-1 0 0 0,-1 3-30 0 0,-9 10 78 0 0,-1-1 0 0 0,0 0-1 0 0,-1-1 1 0 0,-1 0 0 0 0,0-1 0 0 0,0 0 0 0 0,-1-2 0 0 0,-1 1 0 0 0,0-2 0 0 0,0-1 0 0 0,-3 1-78 0 0,3-2-382 0 0,1-2 1 0 0,-1 0-1 0 0,0 0 0 0 0,0-2 0 0 0,-1 0 0 0 0,1-1 1 0 0,-16-1 381 0 0,19-4-7065 0 0,12-1-4449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14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0 891 2072 0 0,'0'0'2025'0'0,"0"0"-222"0"0,0 0-27 0 0,0 0 61 0 0,0 0-101 0 0,0 0-294 0 0,0 0-446 0 0,0 0-407 0 0,0 0-161 0 0,0 0 26 0 0,0 0 142 0 0,0 0 143 0 0,0 0 4 0 0,12-2-18 0 0,155-44 2257 0 0,-158 44-2899 0 0,0-1-1 0 0,0 1 1 0 0,-1-1 0 0 0,1-1-1 0 0,-1 0 1 0 0,1 0 0 0 0,-1 0-1 0 0,0-1 1 0 0,-1-1-1 0 0,1 1 1 0 0,-1-1 0 0 0,0 0-1 0 0,-1-1 1 0 0,1 1 0 0 0,-1-1-1 0 0,-1-1 1 0 0,1 1 0 0 0,-1-1-1 0 0,-1 0 1 0 0,1 0-1 0 0,-1-1 1 0 0,-1 1 0 0 0,1-1-1 0 0,-2 0 1 0 0,1 1 0 0 0,0-8-83 0 0,-4 13-5 0 0,0 0 1 0 0,-1 0 0 0 0,1 1 0 0 0,-1-1-1 0 0,1 1 1 0 0,-1-1 0 0 0,0 1 0 0 0,0 0-1 0 0,-1-1 1 0 0,1 1 0 0 0,0 0 0 0 0,-1 0-1 0 0,1 1 1 0 0,-1-1 0 0 0,1 0 0 0 0,-1 1-1 0 0,0 0 1 0 0,0-1 0 0 0,0 1 0 0 0,0 0 0 0 0,0 1-1 0 0,0-1 1 0 0,0 0 0 0 0,0 1 0 0 0,0 0-1 0 0,0 0 1 0 0,0 0 0 0 0,0 0 0 0 0,0 0-1 0 0,0 0 1 0 0,0 1 0 0 0,0-1 0 0 0,-3 2 4 0 0,0-2-27 0 0,-7 2 4 0 0,0 1 0 0 0,0 0 0 0 0,0 1 0 0 0,1 0 0 0 0,-1 1 0 0 0,1 1-1 0 0,0 0 1 0 0,0 0 0 0 0,1 1 0 0 0,-1 0 0 0 0,2 1 0 0 0,-1 1 0 0 0,1 0 0 0 0,1 0 0 0 0,-1 1 0 0 0,2 0 0 0 0,-1 1 23 0 0,5-6 9 0 0,-1 1 1 0 0,1 0-1 0 0,1 0 1 0 0,-1 0-1 0 0,1 1 1 0 0,0-1-1 0 0,1 1 1 0 0,-1 0-1 0 0,1-1 1 0 0,1 1-1 0 0,-1 0 1 0 0,1 1 0 0 0,0-1-1 0 0,1 0 1 0 0,0 0-1 0 0,0 0 1 0 0,0 0-1 0 0,1 0 1 0 0,0 0-1 0 0,1 0 1 0 0,-1 0-1 0 0,1 0 1 0 0,1 0-1 0 0,-1 0 1 0 0,1-1-1 0 0,0 1 1 0 0,1-1-1 0 0,-1 0 1 0 0,1 0-1 0 0,1 0 1 0 0,-1-1-1 0 0,1 1 1 0 0,0-1-1 0 0,0 0 1 0 0,0-1-1 0 0,1 1 1 0 0,3 1-10 0 0,11 8 62 0 0,0 0 1 0 0,1-2 0 0 0,1 0-1 0 0,0-2 1 0 0,0 0-1 0 0,1-2 1 0 0,0 0 0 0 0,1-2-1 0 0,-1 0 1 0 0,1-2-1 0 0,0-1 1 0 0,1 0-1 0 0,-1-2 1 0 0,16-1-63 0 0,-26-3-19 0 0,-1-1 1 0 0,0 0-1 0 0,-1 0 1 0 0,1-1-1 0 0,-1-1 0 0 0,0 0 1 0 0,0-1-1 0 0,-1 0 0 0 0,0-1 1 0 0,0 0-1 0 0,-1-1 0 0 0,7-7 19 0 0,3 0-157 0 0,66-69-2033 0 0,-36 22-2381 0 0,-8 11-4496 0 0,-30 39 1515 0 0</inkml:trace>
  <inkml:trace contextRef="#ctx0" brushRef="#br0" timeOffset="883.608">1057 559 0 0 0,'0'0'1743'0'0,"0"0"604"0"0,0 0 3 0 0,0 0-181 0 0,0 0-108 0 0,0 0-48 0 0,0 0-122 0 0,0 0-295 0 0,0 0-365 0 0,0 0-309 0 0,0 0-229 0 0,0 0-102 0 0,-12 12-71 0 0,-92 76 675 0 0,59-60-741 0 0,23-17-369 0 0,0 2-1 0 0,1 1 1 0 0,1 1-1 0 0,0 0 1 0 0,1 1 0 0 0,1 2-1 0 0,1-1 1 0 0,-14 20-85 0 0,28-33-6 0 0,0 1 1 0 0,0 1 0 0 0,0-1-1 0 0,1 0 1 0 0,0 0 0 0 0,0 1-1 0 0,1 0 1 0 0,-1-1 0 0 0,1 1-1 0 0,0 0 1 0 0,1-1 0 0 0,-1 1-1 0 0,1 0 1 0 0,0 0 0 0 0,1-1-1 0 0,0 6 6 0 0,2-8 21 0 0,-1-1-1 0 0,1 0 1 0 0,0 0-1 0 0,0 0 1 0 0,0 0-1 0 0,0-1 1 0 0,0 1-1 0 0,0-1 0 0 0,0 0 1 0 0,1 0-1 0 0,-1 0 1 0 0,0 0-1 0 0,1-1 1 0 0,-1 1-1 0 0,1-1 1 0 0,-1 0-1 0 0,0 0 1 0 0,1 0-1 0 0,-1 0 0 0 0,1-1 1 0 0,-1 1-1 0 0,0-1 1 0 0,1 0-1 0 0,1 0-20 0 0,22-10 189 0 0,0 0 0 0 0,-1-2 1 0 0,0-1-1 0 0,-1-1 0 0 0,-1-1 0 0 0,0-1 0 0 0,-1-1 0 0 0,-1-1 0 0 0,10-12-189 0 0,-21 21 45 0 0,8-7 60 0 0,1-1 0 0 0,-2-2 0 0 0,-1 0-1 0 0,0 0 1 0 0,-2-2 0 0 0,0 0 0 0 0,11-23-105 0 0,-26 45 153 0 0,0 0-12 0 0,0 0-22 0 0,0 0-32 0 0,-8 19-15 0 0,-29 55-111 0 0,3 2 1 0 0,4 1-1 0 0,2 2 1 0 0,5 0-1 0 0,3 2 1 0 0,3 0-1 0 0,-3 56 39 0 0,-9 121-309 0 0,21-166 17 0 0,31-100 340 0 0,9-9 22 0 0,-1-1 1 0 0,-1-2-1 0 0,-1-1 1 0 0,24-24-71 0 0,-47 40 7 0 0,-3 4 3 0 0,6-5 13 0 0,-1 1 0 0 0,0-1 0 0 0,0 0 0 0 0,0-1 0 0 0,0 1 0 0 0,-1-2 1 0 0,0 1-1 0 0,-1-1 0 0 0,0 0 0 0 0,0 0 0 0 0,0-1 0 0 0,-1 0 0 0 0,-1 0 0 0 0,1 0 0 0 0,-2 0 0 0 0,1-1 0 0 0,-1 1 1 0 0,0-1-1 0 0,-1 0 0 0 0,-1 0 0 0 0,1 0 0 0 0,-1-3-23 0 0,-5 5-1 0 0,-1 1-1 0 0,0 0 1 0 0,0 0 0 0 0,0 0 0 0 0,-1 0-1 0 0,0 1 1 0 0,0 0 0 0 0,-1 1-1 0 0,1-1 1 0 0,-1 1 0 0 0,-1 0 0 0 0,1 1-1 0 0,-1 0 1 0 0,1 0 0 0 0,-1 1 0 0 0,0-1-1 0 0,-1 2 1 0 0,1-1 0 0 0,0 1 0 0 0,-2 0 1 0 0,-17-4-27 0 0,0 2 1 0 0,0 0 0 0 0,-1 1 0 0 0,1 2 0 0 0,-1 1 0 0 0,1 1 0 0 0,-8 2 26 0 0,25-2-7 0 0,0 0 1 0 0,0 1 0 0 0,0 0-1 0 0,0 1 1 0 0,1-1-1 0 0,-1 2 1 0 0,1 0-1 0 0,0 0 1 0 0,-1 0 0 0 0,2 1-1 0 0,-4 3 7 0 0,15 0-349 0 0,23-5 443 0 0,-24-3-99 0 0,25-4 88 0 0,0 0-1 0 0,0-2 1 0 0,0 0-1 0 0,-1-2 1 0 0,0-1-1 0 0,0-2 1 0 0,-1 0-1 0 0,22-14-82 0 0,-8 6 130 0 0,94-51 74 0 0,-67 29-595 0 0,-65 22-4388 0 0,-2 12-3909 0 0,0 4-3028 0 0</inkml:trace>
  <inkml:trace contextRef="#ctx0" brushRef="#br0" timeOffset="1198.513">1549 670 8530 0 0,'0'0'2866'0'0,"0"0"-1522"0"0,0 0-561 0 0,0 0 66 0 0,0 0 130 0 0,0 0 28 0 0,0 0-88 0 0,0 0-197 0 0,0 0-177 0 0,0 0-125 0 0,-14 32-93 0 0,-38 103-62 0 0,38-67 111 0 0,16-61-300 0 0,-1-2 7 0 0,0 0-1 0 0,0 0 0 0 0,1-1 1 0 0,0 1-1 0 0,0 0 0 0 0,0-1 1 0 0,0 0-1 0 0,1 1 0 0 0,0-1 1 0 0,0 0-1 0 0,0 0 0 0 0,0-1 1 0 0,1 1-1 0 0,-1 0 0 0 0,1-1 1 0 0,0 0-1 0 0,0 0 0 0 0,0 0 1 0 0,1-1-1 0 0,-1 1 1 0 0,1-1-1 0 0,-1 0 0 0 0,1 0 1 0 0,0-1-1 0 0,-1 1 0 0 0,1-1 1 0 0,0 0-1 0 0,1 0-82 0 0,4 0 177 0 0,0 0 1 0 0,0 0-1 0 0,0-1 1 0 0,1 0-1 0 0,-1-1 1 0 0,0 0-1 0 0,0 0 1 0 0,0-1-1 0 0,0-1 1 0 0,0 0-1 0 0,0 0 1 0 0,-1-1-1 0 0,3-1-177 0 0,7-6 115 0 0,0-2 0 0 0,-1 0 0 0 0,0-1 0 0 0,-1 0 0 0 0,-1-2 0 0 0,0 0 0 0 0,-1-1 0 0 0,-1 0 0 0 0,-1-1 0 0 0,0-1 0 0 0,-1 0 0 0 0,-1 0 0 0 0,-1-1-1 0 0,-1-1 1 0 0,-1 0 0 0 0,1-5-115 0 0,1-37-2003 0 0,-19 69-12496 0 0,3-5 4541 0 0</inkml:trace>
  <inkml:trace contextRef="#ctx0" brushRef="#br0" timeOffset="2057.03">2526 622 9610 0 0,'0'0'1794'0'0,"0"0"-727"0"0,0 0 53 0 0,0 0 466 0 0,0 0 215 0 0,0 0-50 0 0,0 0-386 0 0,0 0-461 0 0,0 0-261 0 0,0 0-138 0 0,0 0-106 0 0,0 0-70 0 0,0 0-27 0 0,-16-6-30 0 0,-53-18-31 0 0,65 22-214 0 0,0 1 0 0 0,1 0 1 0 0,-1 1-1 0 0,0-1 0 0 0,0 1 0 0 0,0 0 0 0 0,0 0 1 0 0,-1 0-1 0 0,1 0 0 0 0,0 1 0 0 0,1-1 0 0 0,-1 1 1 0 0,0 0-1 0 0,0 0 0 0 0,0 1 0 0 0,0-1 0 0 0,1 1 0 0 0,-2 0-26 0 0,-6 3 73 0 0,-7 2-48 0 0,1 0-1 0 0,0 2 1 0 0,0 0 0 0 0,1 0-1 0 0,0 1 1 0 0,0 2-1 0 0,2-1 1 0 0,-1 1 0 0 0,2 1-1 0 0,-1 1 1 0 0,2 0-1 0 0,0 1 1 0 0,0 0 0 0 0,2 0-1 0 0,-4 8-25 0 0,12-20-6 0 0,-1 1 0 0 0,1-1-1 0 0,1 1 1 0 0,-1 0 0 0 0,0 0-1 0 0,1 0 1 0 0,0 0 0 0 0,0 0-1 0 0,0 0 1 0 0,0 0 0 0 0,0 0-1 0 0,1 0 1 0 0,0 0 0 0 0,0 1-1 0 0,0-1 1 0 0,1 0 0 0 0,-1 0-1 0 0,1 0 1 0 0,0 0 0 0 0,0 0-1 0 0,0 0 1 0 0,1 0 0 0 0,-1 0-1 0 0,1 0 1 0 0,0-1 0 0 0,0 1-1 0 0,0-1 1 0 0,1 1 0 0 0,-1-1-1 0 0,1 0 1 0 0,0 0 0 0 0,0 0 0 0 0,0 0-1 0 0,0 0 1 0 0,0-1 0 0 0,1 1-1 0 0,-1-1 1 0 0,1 0 0 0 0,2 1 6 0 0,6 0 22 0 0,-1-1 1 0 0,1 0-1 0 0,0 0 1 0 0,0-2-1 0 0,0 1 1 0 0,1-1-1 0 0,-1-1 1 0 0,0 0-1 0 0,0-1 1 0 0,0 0-1 0 0,-1-1 1 0 0,1 0-1 0 0,-1-1 1 0 0,1 0-1 0 0,-1-1 1 0 0,0 0-1 0 0,-1-1 1 0 0,7-4-23 0 0,12-9 101 0 0,0-1 1 0 0,-2-1-1 0 0,-1-1 0 0 0,0-2 1 0 0,20-24-102 0 0,18-18 42 0 0,-60 63-57 0 0,2 8-431 0 0,-6 1 443 0 0,-1 38-64 0 0,6 90-202 0 0,-4-128 261 0 0,0 0 0 0 0,1-1 0 0 0,0 0 0 0 0,-1 1 0 0 0,2-1 0 0 0,-1 0 0 0 0,1 0 0 0 0,-1 0 0 0 0,1 0 0 0 0,1 0 0 0 0,-1-1 0 0 0,1 1 0 0 0,-1-1 0 0 0,1 0 0 0 0,1 0 0 0 0,-1-1 0 0 0,0 1 0 0 0,1-1 0 0 0,0 0 0 0 0,0 0 0 0 0,3 1 8 0 0,3-1 19 0 0,0-2 0 0 0,0 1-1 0 0,0-2 1 0 0,0 1 0 0 0,0-1 0 0 0,1-1-1 0 0,-1 0 1 0 0,0-1 0 0 0,0 0 0 0 0,0-1-1 0 0,-1 0 1 0 0,1 0 0 0 0,0-1 0 0 0,-1-1-1 0 0,0 1 1 0 0,0-2 0 0 0,-1 1-1 0 0,1-2 1 0 0,-1 1 0 0 0,3-4-19 0 0,21-15 71 0 0,-1-2 1 0 0,-1-1-1 0 0,-2-1 1 0 0,-1-1-1 0 0,-1-2 1 0 0,-1-1-1 0 0,-2-1 1 0 0,-2-1-1 0 0,-1-1 0 0 0,-2-1 1 0 0,-1 0-1 0 0,-2-2 1 0 0,-1 0-1 0 0,2-18-71 0 0,-7 24-18 0 0,-2 0 0 0 0,-2-1 0 0 0,-1 0 0 0 0,-1-1 0 0 0,-2 1 0 0 0,-2-1-1 0 0,-2-20 19 0 0,3 51-1 0 0,-1 0-1 0 0,0 0 1 0 0,0 0-1 0 0,0 0 1 0 0,0 0-1 0 0,-1 0 1 0 0,0 1-1 0 0,0-1 1 0 0,0 0-1 0 0,0 0 1 0 0,0 1-1 0 0,-1-1 1 0 0,1 0-1 0 0,-1 1 0 0 0,0 0 1 0 0,0-1-1 0 0,0 1 1 0 0,-1 0-1 0 0,1 0 1 0 0,-1 0-1 0 0,0 0 1 0 0,0 1-1 0 0,0-1 1 0 0,0 1-1 0 0,0-1 1 0 0,0 1-1 0 0,-1 0 1 0 0,1 1-1 0 0,-1-1 0 0 0,1 0 1 0 0,-1 1-1 0 0,0 0 1 0 0,0 0-1 0 0,0 0 1 0 0,1 0-1 0 0,-1 1 1 0 0,0 0-1 0 0,0-1 1 0 0,0 1-1 0 0,-2 1 2 0 0,2 1-2 0 0,0 1-1 0 0,1-1 1 0 0,-1 1-1 0 0,0 0 1 0 0,1 1-1 0 0,0-1 1 0 0,0 1-1 0 0,0-1 1 0 0,0 1-1 0 0,1 0 1 0 0,-1 0-1 0 0,1 0 1 0 0,0 0-1 0 0,0 0 1 0 0,1 1-1 0 0,-1-1 1 0 0,1 0-1 0 0,0 1 1 0 0,0-1 0 0 0,0 1-1 0 0,1 1 3 0 0,-3 5 8 0 0,-2 17-2 0 0,1 0 1 0 0,2 0-1 0 0,1 1 0 0 0,1-1 0 0 0,1 1 0 0 0,3 14-6 0 0,4 40 20 0 0,3 0-1 0 0,4-1 0 0 0,16 45-19 0 0,70 123-43 0 0,-90-220-76 0 0,-11-30 95 0 0,0 0-6 0 0,0 0-18 0 0,0 0 21 0 0,0 0-29 0 0,-41-51-2083 0 0,-15-26-2067 0 0,18 28-1150 0 0,4-2-3977 0 0,22 32 5099 0 0</inkml:trace>
  <inkml:trace contextRef="#ctx0" brushRef="#br0" timeOffset="2355.62">2845 482 2513 0 0,'0'0'2577'0'0,"0"0"-293"0"0,0 0-445 0 0,0 0-442 0 0,0 0-151 0 0,0 0 133 0 0,0 0 229 0 0,0 0 173 0 0,0 0-138 0 0,0 0-334 0 0,0 0-271 0 0,0 0-190 0 0,32 1-127 0 0,106 5-51 0 0,187 13 2536 0 0,-147 10-4202 0 0,-169-27 291 0 0,-6-1-2066 0 0,2 0-7247 0 0,-5-1-1551 0 0</inkml:trace>
  <inkml:trace contextRef="#ctx0" brushRef="#br0" timeOffset="8584.282">3697 773 0 0 0,'0'0'481'0'0,"0"0"585"0"0,0 0 160 0 0,1-5 29 0 0,0 3-1692 0 0,5-18 4284 0 0,-3 12 2774 0 0,-3 10 4088 0 0,-48 166-10285 0 0,28-28-1047 0 0,27-198-4121 0 0,-2 19-7699 0 0,-4 30 5061 0 0</inkml:trace>
  <inkml:trace contextRef="#ctx0" brushRef="#br0" timeOffset="8924.186">3697 386 0 0 0,'0'0'1790'0'0,"0"0"-106"0"0,0 0 140 0 0,0 0 234 0 0,0 0 176 0 0,0 0-33 0 0,0 0-278 0 0,0 0-364 0 0,0 0-304 0 0,0 0-223 0 0,0 0-153 0 0,0 0-62 0 0,0 0-65 0 0,-1-7-76 0 0,-1-22-91 0 0,-32 61 1046 0 0,20-11-1873 0 0,26-20-958 0 0,7-12-98 0 0,-9 6-1305 0 0,-1-1-4453 0 0,-4 3-3445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30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352 235 0 0 0,'0'0'599'0'0,"0"0"856"0"0,0 0 345 0 0,0 0 102 0 0,0 0-56 0 0,0 0-142 0 0,0 0-178 0 0,0 0-158 0 0,0 0-128 0 0,0 0-144 0 0,0 0-110 0 0,0 0-75 0 0,0 0-98 0 0,-24 2-94 0 0,-76 9-125 0 0,92-10-480 0 0,0 0 1 0 0,0 1-1 0 0,0 0 0 0 0,1 0 1 0 0,-1 0-1 0 0,1 1 1 0 0,-1 0-1 0 0,1 1 1 0 0,0-1-1 0 0,0 1 0 0 0,1 1 1 0 0,-1-1-1 0 0,-4 6-114 0 0,-14 8 209 0 0,17-11-196 0 0,0 0 0 0 0,0 0 1 0 0,1 1-1 0 0,0 0 0 0 0,0 0 0 0 0,1 1 0 0 0,0 0 0 0 0,0 0 1 0 0,1 0-1 0 0,0 1 0 0 0,1-1 0 0 0,0 1 0 0 0,1 0 0 0 0,0 1 1 0 0,0-1-1 0 0,1 1 0 0 0,0-1 0 0 0,1 1 0 0 0,1-1 0 0 0,-1 1 1 0 0,2 0-1 0 0,-1-1 0 0 0,1 1 0 0 0,1 2-13 0 0,-1-10 7 0 0,1 0-1 0 0,-1 0 1 0 0,0 0-1 0 0,1 0 1 0 0,-1 0-1 0 0,1 0 1 0 0,0-1-1 0 0,0 1 1 0 0,0 0 0 0 0,0-1-1 0 0,1 0 1 0 0,-1 1-1 0 0,1-1 1 0 0,-1 0-1 0 0,1 0 1 0 0,0-1-1 0 0,0 1 1 0 0,-1 0-1 0 0,1-1 1 0 0,1 0 0 0 0,-1 0-1 0 0,0 1-6 0 0,3-1 105 0 0,1 1 0 0 0,-1-1 0 0 0,0 0 1 0 0,1 0-1 0 0,-1-1 0 0 0,0 0 0 0 0,1 0 0 0 0,-1-1 0 0 0,1 1 0 0 0,-1-1 0 0 0,0-1 1 0 0,1 1-1 0 0,-1-1 0 0 0,0 0 0 0 0,0-1 0 0 0,0 1 0 0 0,0-2-105 0 0,96-77 1456 0 0,18-71-427 0 0,-45 85-763 0 0,-59 96-367 0 0,27 129 213 0 0,-37-125-111 0 0,-1 1 1 0 0,-1 0-1 0 0,-2 0 0 0 0,-2 0 0 0 0,-1 0 0 0 0,-1 0 1 0 0,-2-1-1 0 0,-2 1 0 0 0,-1-1 0 0 0,-1 0 1 0 0,-2 0-1 0 0,-1-1 0 0 0,-4 4-1 0 0,9-22-33 0 0,-1 1 1 0 0,-1-2-1 0 0,0 1 1 0 0,-1-1-1 0 0,-1-1 0 0 0,0 0 1 0 0,-1 0-1 0 0,0-1 0 0 0,0 0 1 0 0,-1-1-1 0 0,-1 0 1 0 0,1-1-1 0 0,-8 4 33 0 0,12-9-42 0 0,0-1 0 0 0,-1 0 0 0 0,1 0 0 0 0,0 0 0 0 0,-1-1 0 0 0,0-1-1 0 0,1 1 1 0 0,-1-1 0 0 0,0-1 0 0 0,0 0 0 0 0,-3 0 42 0 0,9-1-15 0 0,1-1 0 0 0,-1 1 1 0 0,1-1-1 0 0,0 0 0 0 0,0 0 0 0 0,0 1 0 0 0,0-1 0 0 0,0-1 0 0 0,0 1 0 0 0,0 0 0 0 0,1 0 0 0 0,-1-1 0 0 0,1 1 1 0 0,0-1-1 0 0,-1 1 0 0 0,1-1 0 0 0,0 0 0 0 0,0 1 0 0 0,1-1 0 0 0,-1 0 0 0 0,1 0 0 0 0,-1 1 0 0 0,1-1 1 0 0,0 0-1 0 0,0 0 0 0 0,0 0 0 0 0,0 1 0 0 0,1-1 0 0 0,-1 0 0 0 0,1 0 0 0 0,0 0 0 0 0,0 1 0 0 0,0-1 0 0 0,0 1 1 0 0,0-1-1 0 0,0 0 0 0 0,1 1 0 0 0,-1 0 0 0 0,1-1 0 0 0,0 1 15 0 0,17-23 37 0 0,2 1-1 0 0,0 1 1 0 0,2 1 0 0 0,0 0-1 0 0,1 2 1 0 0,2 1-1 0 0,0 2 1 0 0,0 0 0 0 0,25-10-37 0 0,10-11 132 0 0,107-51 185 0 0,-145 72-267 0 0,-1 0 1 0 0,-1-1-1 0 0,0-2 1 0 0,-1 0-1 0 0,-1-1 1 0 0,-1-1-1 0 0,-1 0 1 0 0,3-8-51 0 0,-10 17-20 0 0,-1-1 1 0 0,0 0-1 0 0,-1-1 1 0 0,-1 0-1 0 0,0 0 0 0 0,-1 0 1 0 0,-1-1-1 0 0,0 0 1 0 0,-2 0-1 0 0,1 0 0 0 0,-2 0 1 0 0,0-1-1 0 0,-1-13 20 0 0,-1 28-7 0 0,-1-1 1 0 0,1 1-1 0 0,-1-1 0 0 0,0 1 0 0 0,0 0 1 0 0,0-1-1 0 0,0 1 0 0 0,-1 0 0 0 0,1 0 0 0 0,-1 0 1 0 0,1 0-1 0 0,-1 0 0 0 0,0 0 0 0 0,1 0 0 0 0,-1 1 1 0 0,0-1-1 0 0,0 0 0 0 0,0 1 0 0 0,0 0 1 0 0,-1-1-1 0 0,1 1 0 0 0,0 0 0 0 0,-1 0 0 0 0,1 0 1 0 0,0 1-1 0 0,-1-1 0 0 0,1 1 0 0 0,-1-1 0 0 0,1 1 1 0 0,-1 0-1 0 0,1 0 0 0 0,-1 0 0 0 0,0 0 7 0 0,-85 19-286 0 0,79-15 277 0 0,0 1 0 0 0,1-1 0 0 0,0 1 0 0 0,-1 0 0 0 0,2 1 0 0 0,-1 0 0 0 0,1 1 0 0 0,0-1 0 0 0,0 1 0 0 0,0 0 0 0 0,1 1 0 0 0,1 0 0 0 0,-1 0 0 0 0,1 0 0 0 0,0 0 0 0 0,1 1 0 0 0,0 0 0 0 0,1 0 0 0 0,-1 0 1 0 0,2 0-1 0 0,-1 1 0 0 0,1-1 0 0 0,1 1 0 0 0,0-1 0 0 0,0 1 0 0 0,1 0 0 0 0,0-1 0 0 0,0 1 0 0 0,1 0 0 0 0,1-1 0 0 0,0 1 9 0 0,5 0 22 0 0,0 0-1 0 0,0 0 1 0 0,1-1-1 0 0,1 0 1 0 0,0 0-1 0 0,0-1 1 0 0,0-1 0 0 0,1 1-1 0 0,0-1 1 0 0,1-1-1 0 0,0 0 1 0 0,0-1-1 0 0,0 0 1 0 0,0 0 0 0 0,1-1-1 0 0,-1-1 1 0 0,1 0-1 0 0,0 0 1 0 0,0-1-1 0 0,1-1 1 0 0,-1 0-1 0 0,0-1 1 0 0,0 0 0 0 0,12-2-22 0 0,-14 3 31 0 0,0 0 0 0 0,0-1 0 0 0,0-1 0 0 0,0 0 0 0 0,0 0 0 0 0,0 0 0 0 0,-1-2 0 0 0,1 1 0 0 0,0-1 0 0 0,-1 0 0 0 0,0-1 0 0 0,1 0 0 0 0,-1-1 0 0 0,-1 0 0 0 0,1 0 1 0 0,-1-1-1 0 0,0 0 0 0 0,0 0 0 0 0,-1-1 0 0 0,0 0 0 0 0,0-1 0 0 0,0 1 0 0 0,-1-1 0 0 0,4-8-31 0 0,14-36 24 0 0,-2-1 0 0 0,-3-2 0 0 0,-2 0 0 0 0,-3 0 0 0 0,4-38-24 0 0,-15 86 0 0 0,-2-1 0 0 0,1 1 0 0 0,-1-1 0 0 0,0 1-1 0 0,0-1 1 0 0,-1 0 0 0 0,0 1 0 0 0,0-1 0 0 0,-1 0 0 0 0,0 1 0 0 0,0-1-1 0 0,-1 1 1 0 0,0-1 0 0 0,0 1 0 0 0,-1 0 0 0 0,0 0 0 0 0,0 0 0 0 0,-1 0 0 0 0,0 1-1 0 0,-1-3 1 0 0,4 8-1 0 0,-1 0 0 0 0,1 0 0 0 0,0 0 0 0 0,0 1-1 0 0,-1-1 1 0 0,1 0 0 0 0,-1 1 0 0 0,1-1 0 0 0,-1 0 0 0 0,1 1-1 0 0,-1 0 1 0 0,1-1 0 0 0,-1 1 0 0 0,1 0 0 0 0,-1 0-1 0 0,1 0 1 0 0,-1 0 0 0 0,1 0 0 0 0,-1 0 0 0 0,0 0-1 0 0,1 1 1 0 0,-1-1 0 0 0,1 1 0 0 0,-1-1 0 0 0,1 1 0 0 0,0-1-1 0 0,-1 1 1 0 0,1 0 0 0 0,-1-1 0 0 0,1 1 0 0 0,0 0-1 0 0,0 0 1 0 0,-1 0 0 0 0,1 0 0 0 0,0 0 0 0 0,0 1-1 0 0,0-1 1 0 0,0 0 0 0 0,0 0 0 0 0,1 1 0 0 0,-1-1 0 0 0,0 1-1 0 0,1-1 1 0 0,-1 0 0 0 0,0 1 0 0 0,1-1 0 0 0,0 1-1 0 0,-1-1 1 0 0,1 1 0 0 0,0 0 0 0 0,0-1 0 0 0,0 1-1 0 0,0-1 1 0 0,0 1 0 0 0,0 1 1 0 0,23 118 184 0 0,-11-20 124 0 0,-8 370-202 0 0,-2-428-1216 0 0,-37-117-4994 0 0,25 34 1608 0 0,6 22-786 0 0,1 3-3576 0 0</inkml:trace>
  <inkml:trace contextRef="#ctx0" brushRef="#br0" timeOffset="390.74">936 264 5089 0 0,'0'0'2713'0'0,"0"0"-530"0"0,0 0-499 0 0,0 0-354 0 0,0 0-161 0 0,0 0 57 0 0,0 0 150 0 0,0 0 67 0 0,0 0-125 0 0,0 0-253 0 0,0 0-203 0 0,0 0-165 0 0,21 5-135 0 0,68 12-77 0 0,16-13 481 0 0,27-19 70 0 0,-67 5-2562 0 0,1 6-6645 0 0,-57 4-3455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2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3 0 0 0,'0'0'1184'0'0,"0"0"938"0"0,0 0 356 0 0,0 0-154 0 0,0 0-355 0 0,0 0-417 0 0,0 0-285 0 0,0 0-169 0 0,2-2-109 0 0,-2 2-865 0 0,0 0-1 0 0,0 1 1 0 0,-1-1-1 0 0,1 1 1 0 0,0-1-1 0 0,0 0 1 0 0,-1 1-1 0 0,1-1 1 0 0,0 1-1 0 0,0-1 1 0 0,0 1-1 0 0,0-1 1 0 0,0 1-1 0 0,0-1 1 0 0,0 1-1 0 0,0-1 1 0 0,0 1-1 0 0,0-1 0 0 0,0 1 1 0 0,0-1-1 0 0,0 1 1 0 0,0-1-1 0 0,0 1 1 0 0,1-1-1 0 0,-1 0 1 0 0,0 1-1 0 0,0-1 1 0 0,1 1-1 0 0,-1-1 1 0 0,0 1-1 0 0,0-1 1 0 0,1 0-1 0 0,-1 1 1 0 0,0-1-1 0 0,1 0 1 0 0,-1 1-1 0 0,1-1 1 0 0,-1 0-1 0 0,0 0 1 0 0,1 1-1 0 0,-1-1 1 0 0,1 0-1 0 0,-1 0 1 0 0,1 0-1 0 0,-1 1 1 0 0,1-1-1 0 0,-1 0 1 0 0,1 0-1 0 0,-1 0 1 0 0,0 0-1 0 0,1 0 1 0 0,-1 0-1 0 0,1 0 1 0 0,-1 0-1 0 0,1 0 1 0 0,-1 0-1 0 0,1 0 1 0 0,-1-1-1 0 0,1 1-123 0 0,-1 15-655 0 0,-12 271 2622 0 0,-30-39-1534 0 0,31-191-501 0 0,3 0 0 0 0,2 1 0 0 0,2 46 68 0 0,3-104-6788 0 0,0-8 562 0 0,1 5-4570 0 0</inkml:trace>
  <inkml:trace contextRef="#ctx0" brushRef="#br0" timeOffset="262.782">1 441 5705 0 0,'0'0'1330'0'0,"0"0"-423"0"0,0 0 200 0 0,0 0 530 0 0,0 0 245 0 0,0 0-44 0 0,0 0-217 0 0,0 0-298 0 0,0 0-240 0 0,33 1-201 0 0,102 1-159 0 0,-20-17 566 0 0,67-27-2028 0 0,-154 41-2619 0 0,-17 1-5003 0 0,-7 0-508 0 0</inkml:trace>
  <inkml:trace contextRef="#ctx0" brushRef="#br0" timeOffset="543.997">645 364 448 0 0,'0'0'2006'0'0,"0"0"-436"0"0,0 0-122 0 0,0 0 96 0 0,0 0 53 0 0,0 0-151 0 0,0 0-260 0 0,0 0-266 0 0,0 0-221 0 0,0 0-160 0 0,-15 33-103 0 0,-46 104-73 0 0,44-70 89 0 0,18-54-318 0 0,-1-8-42 0 0,0 0-1 0 0,0 0 1 0 0,0 0-1 0 0,1-1 1 0 0,-1 1-1 0 0,1 0 1 0 0,1 0-1 0 0,-1-1 0 0 0,0 1 1 0 0,1 0-1 0 0,0-1 1 0 0,0 0-1 0 0,1 1 1 0 0,-1-1-1 0 0,1 0 0 0 0,0 0 1 0 0,0 0-1 0 0,0-1 1 0 0,0 1-1 0 0,1-1 1 0 0,-1 0-1 0 0,1 0 0 0 0,0 0 1 0 0,0 0-1 0 0,0 0 1 0 0,1-1-1 0 0,-1 0 1 0 0,0 0-1 0 0,1 0 0 0 0,0-1 1 0 0,-1 1-1 0 0,1-1 1 0 0,0 0-1 0 0,3 0-91 0 0,-1 0 152 0 0,0 0 0 0 0,1 0 0 0 0,-1-1 0 0 0,0 0 0 0 0,0-1 0 0 0,0 1 0 0 0,0-1-1 0 0,0-1 1 0 0,0 1 0 0 0,0-1 0 0 0,0 0 0 0 0,0-1 0 0 0,-1 0 0 0 0,1 0 0 0 0,-1 0 0 0 0,0-1 0 0 0,0 0 0 0 0,0 0 0 0 0,0 0 0 0 0,-1-1-1 0 0,0 0 1 0 0,0 0 0 0 0,0 0 0 0 0,0-1 0 0 0,-1 1 0 0 0,0-1 0 0 0,0 0 0 0 0,-1-1 0 0 0,1 1 0 0 0,-2-1 0 0 0,1 1 0 0 0,0-1-1 0 0,-1 0 1 0 0,-1 0 0 0 0,2-4-152 0 0,-3 6 19 0 0,0-1-1 0 0,0 1 0 0 0,0 0 1 0 0,-1-1-1 0 0,0 1 0 0 0,0 0 1 0 0,0 0-1 0 0,-1 0 0 0 0,0 0 1 0 0,1 0-1 0 0,-2 0 0 0 0,1 0 1 0 0,-1 0-1 0 0,1 1 0 0 0,-1-1 1 0 0,-1 1-1 0 0,1 0 0 0 0,-1 0 1 0 0,1 0-1 0 0,-1 0 0 0 0,0 1 1 0 0,0-1-1 0 0,-1 1 0 0 0,1 0 1 0 0,-1 1-1 0 0,1-1 0 0 0,-1 1 1 0 0,-4-2-19 0 0,-1-2-225 0 0,0 1 0 0 0,0 0 1 0 0,0 1-1 0 0,-1 0 1 0 0,1 1-1 0 0,-1 0 0 0 0,0 0 1 0 0,0 1-1 0 0,0 1 1 0 0,0 0-1 0 0,0 0 0 0 0,0 1 1 0 0,0 0-1 0 0,-10 2 225 0 0,-4 14-3024 0 0,11-1-2897 0 0,11-11 3429 0 0,-5 4-6654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0 0 0,'0'0'1171'0'0,"0"0"419"0"0,0 0 46 0 0,0 0-166 0 0,0 0-239 0 0,0 0-183 0 0,0 0-203 0 0,0 0-114 0 0,-5 0-3 0 0,-53 5 2264 0 0,33 7-2491 0 0,0 2 1 0 0,0 1-1 0 0,1 0 1 0 0,1 2 0 0 0,1 1-1 0 0,0 1 1 0 0,-16 19-502 0 0,26-26 52 0 0,0 1 1 0 0,1 1-1 0 0,0 0 1 0 0,1 0 0 0 0,1 1-1 0 0,0 1 1 0 0,1-1-1 0 0,1 1 1 0 0,0 1-1 0 0,2-1 1 0 0,-1 1-1 0 0,2 0 1 0 0,0 0-1 0 0,1 1 1 0 0,1-1-1 0 0,1 2-52 0 0,1-15 51 0 0,1 0 0 0 0,0 0 1 0 0,0 0-1 0 0,0 0 0 0 0,1 0 0 0 0,-1-1 0 0 0,1 1 0 0 0,0 0 1 0 0,0-1-1 0 0,0 1 0 0 0,0-1 0 0 0,1 0 0 0 0,-1 0 1 0 0,1 0-1 0 0,0 0 0 0 0,0 0 0 0 0,0-1 0 0 0,0 1 0 0 0,0-1 1 0 0,1 0-1 0 0,-1 1 0 0 0,1-2 0 0 0,-1 1 0 0 0,1 0 0 0 0,0-1 1 0 0,0 0-1 0 0,0 0 0 0 0,0 0 0 0 0,0 0 0 0 0,0 0 0 0 0,0-1 1 0 0,0 0-1 0 0,0 0 0 0 0,0 0 0 0 0,0 0 0 0 0,0-1 0 0 0,0 0 1 0 0,0 1-1 0 0,0-1 0 0 0,0-1 0 0 0,-1 1 0 0 0,1-1 0 0 0,0 1 1 0 0,-1-1-1 0 0,1 0 0 0 0,2-2-51 0 0,22-14 331 0 0,-1 0 0 0 0,-1-2 0 0 0,0-1 1 0 0,-2-1-1 0 0,0-1 0 0 0,-2-1 0 0 0,-1-1 0 0 0,-1-1 0 0 0,0-1 1 0 0,12-25-332 0 0,0 5 225 0 0,-22 34-128 0 0,-2 0 0 0 0,0 0 0 0 0,0-1 0 0 0,-1 0 1 0 0,-1 0-1 0 0,0-1 0 0 0,-1 0 0 0 0,3-14-97 0 0,-13 124 431 0 0,3-77-418 0 0,1 0 0 0 0,1 1-1 0 0,1-1 1 0 0,0 0 0 0 0,2 0 0 0 0,0 0 0 0 0,1 0-1 0 0,1-1 1 0 0,0 0 0 0 0,5 10-13 0 0,39 76-132 0 0,-28-80-662 0 0,-15-21-3535 0 0,-2-1-4154 0 0,-2-1-2799 0 0</inkml:trace>
  <inkml:trace contextRef="#ctx0" brushRef="#br0" timeOffset="638.582">886 252 6513 0 0,'0'0'2428'0'0,"0"0"-652"0"0,0 0-226 0 0,0 0 23 0 0,0 0-90 0 0,0 0-197 0 0,0 0-279 0 0,0 0-252 0 0,0 0-178 0 0,0 0-164 0 0,0 0-91 0 0,0 0-91 0 0,-24 31-66 0 0,-78 99-37 0 0,-22 33 111 0 0,86-102-270 0 0,32-52-10 0 0,9-7 45 0 0,57-68 1025 0 0,258-267 421 0 0,-257 288-1307 0 0,-54 85-94 0 0,-6 173 182 0 0,0-202-231 0 0,1 0 1 0 0,0-1 0 0 0,1 1 0 0 0,0-1 0 0 0,1 0-1 0 0,0 0 1 0 0,0 0 0 0 0,1-1 0 0 0,0 1 0 0 0,7 7-1 0 0,-14-8 580 0 0,-19-19 312 0 0,14 6-728 0 0,-142-43 107 0 0,-51 25-431 0 0,167 24 439 0 0,16-1-1927 0 0,0 0-6175 0 0,14-1-3803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6:5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857 1 13947 0 0,'0'0'1986'0'0,"0"0"-361"0"0,0 0-152 0 0,0 0-88 0 0,0 0-124 0 0,0 0-197 0 0,0 0-265 0 0,0 0-230 0 0,0 0-127 0 0,0 0-120 0 0,0 0-75 0 0,0 0-46 0 0,0 0-57 0 0,-9 12-34 0 0,-30 35-33 0 0,22-2 25 0 0,18-34-207 0 0,0-10 55 0 0,0 0-1 0 0,1 0 1 0 0,-1-1-1 0 0,1 1 1 0 0,-1 0 0 0 0,0-1-1 0 0,1 1 1 0 0,-1-1-1 0 0,1 0 1 0 0,-1 1-1 0 0,1-1 1 0 0,0 0-1 0 0,-1 0 1 0 0,1 0-1 0 0,-1 0 1 0 0,1 0-1 0 0,-1-1 1 0 0,1 1-1 0 0,-1 0 1 0 0,1-1-1 0 0,-1 1 1 0 0,1-1-1 0 0,-1 1 1 0 0,0-1-1 0 0,1 0 1 0 0,-1 0-1 0 0,0 1 1 0 0,1-1-1 0 0,0-1 51 0 0,25-21-2924 0 0,-11 7-6278 0 0,-7 5-2857 0 0</inkml:trace>
  <inkml:trace contextRef="#ctx0" brushRef="#br0" timeOffset="-315.215">403 561 0 0 0,'0'0'1002'0'0,"0"0"176"0"0,0 0-13 0 0,0 0 112 0 0,0 0 328 0 0,0 0 216 0 0,0 0 72 0 0,0 0-113 0 0,0 0-231 0 0,0 0-265 0 0,0 0-248 0 0,-16-7-220 0 0,-47-20-173 0 0,59 25-553 0 0,0 1-1 0 0,1 0 1 0 0,-1 0 0 0 0,0 0-1 0 0,0 0 1 0 0,0 1 0 0 0,0-1 0 0 0,0 1-1 0 0,0 0 1 0 0,0 0 0 0 0,0 1-1 0 0,0-1 1 0 0,0 1 0 0 0,0 0-1 0 0,0 0 1 0 0,0 0 0 0 0,1 1 0 0 0,-1-1-1 0 0,0 1 1 0 0,1 0 0 0 0,-1 0-1 0 0,1 0 1 0 0,-2 1-90 0 0,-2 1 89 0 0,-10 6-7 0 0,0 1-1 0 0,1 1 0 0 0,1 0 0 0 0,-1 1 0 0 0,2 0 0 0 0,0 1 0 0 0,1 1 0 0 0,0 0 0 0 0,1 1 0 0 0,1 1 1 0 0,0-1-1 0 0,1 2 0 0 0,1-1 0 0 0,1 1 0 0 0,0 1 0 0 0,-1 7-81 0 0,8-23 8 0 0,-1 1 1 0 0,1-1-1 0 0,-1 0 0 0 0,1 1 0 0 0,0-1 1 0 0,1 1-1 0 0,-1-1 0 0 0,0 1 0 0 0,1-1 1 0 0,0 1-1 0 0,0-1 0 0 0,0 1 0 0 0,0-1 1 0 0,1 1-1 0 0,-1 0 0 0 0,1-1 0 0 0,0 0 1 0 0,0 1-1 0 0,0-1 0 0 0,1 1 0 0 0,-1-1 1 0 0,1 0-1 0 0,-1 0 0 0 0,1 0 0 0 0,0 0 1 0 0,0 0-1 0 0,1 0 0 0 0,-1-1 0 0 0,1 1 1 0 0,-1-1-1 0 0,1 1 0 0 0,0-1 0 0 0,0 0 1 0 0,0 0-1 0 0,0 0 0 0 0,0-1 0 0 0,0 1 1 0 0,0-1-1 0 0,1 1 0 0 0,-1-1 0 0 0,1 0 1 0 0,-1-1-1 0 0,1 1-8 0 0,1 0 90 0 0,1-1 1 0 0,0 0 0 0 0,-1 0 0 0 0,1-1-1 0 0,0 0 1 0 0,-1 0 0 0 0,1 0-1 0 0,-1 0 1 0 0,1-1 0 0 0,-1 0-1 0 0,1 0 1 0 0,-1-1 0 0 0,0 1-1 0 0,0-1 1 0 0,-1 0 0 0 0,1-1-1 0 0,1 0-90 0 0,44-42 291 0 0,-1-2 0 0 0,-3-1 0 0 0,-3-3 0 0 0,23-36-291 0 0,-20 29 197 0 0,-18 26-149 0 0,-28 33-49 0 0,1 0 0 0 0,0 0 1 0 0,-1 0-1 0 0,1 0 0 0 0,0 0 0 0 0,-1 0 1 0 0,1 0-1 0 0,0 0 0 0 0,-1 0 0 0 0,1 0 1 0 0,0 0-1 0 0,-1 0 0 0 0,1 0 0 0 0,0 1 1 0 0,-1-1-1 0 0,1 0 0 0 0,-1 0 0 0 0,1 1 1 0 0,0-1-1 0 0,-1 0 0 0 0,1 1 0 0 0,-1-1 1 0 0,1 1-1 0 0,-1-1 0 0 0,1 1 0 0 0,-1-1 1 0 0,1 1-1 0 0,-1-1 0 0 0,0 1 0 0 0,1-1 1 0 0,-1 1-1 0 0,0 0 0 0 0,1-1 0 0 0,-1 1 1 0 0,0-1-1 0 0,0 1 0 0 0,0 0 0 0 0,1-1 1 0 0,-1 1-1 0 0,0 0 0 0 0,0-1 1 0 0,0 1-1 0 0,0 0 0 0 0,0-1 0 0 0,0 1 1 0 0,0 0-1 0 0,-1-1 0 0 0,1 1 0 0 0,0 0 1 0 0,2 4 30 0 0,12 44 25 0 0,-2 1 0 0 0,-2 0 0 0 0,-2 0 1 0 0,-2 0-1 0 0,-2 1 0 0 0,-3 2-55 0 0,0-28 16 0 0,4 312-60 0 0,-9-306 34 0 0,-1 0 0 0 0,-1 0 1 0 0,-1-1-1 0 0,-2 0 0 0 0,-2 0 1 0 0,0-1-1 0 0,-2 0 0 0 0,-1-1 1 0 0,-1-1-1 0 0,-1 0 0 0 0,-2-1 1 0 0,-1 0 9 0 0,15-20-10 0 0,0 1 0 0 0,-1-1 1 0 0,0 0-1 0 0,0 0 0 0 0,-1-1 0 0 0,1 1 0 0 0,-1-1 1 0 0,0 0-1 0 0,-1-1 0 0 0,1 0 0 0 0,-1 0 1 0 0,0 0-1 0 0,0-1 0 0 0,0 1 0 0 0,0-2 1 0 0,0 1-1 0 0,-1-1 0 0 0,0 0 0 0 0,1-1 1 0 0,-1 0-1 0 0,0 0 0 0 0,-3-1 10 0 0,8-2-13 0 0,0-1 0 0 0,1 1-1 0 0,0-1 1 0 0,-1 0 0 0 0,1 0-1 0 0,0 0 1 0 0,0 0 0 0 0,1-1 0 0 0,-1 1-1 0 0,1 0 1 0 0,0-1 0 0 0,0 1-1 0 0,0-1 1 0 0,0 0 0 0 0,0 1 0 0 0,1-1-1 0 0,-1 1 1 0 0,1-1 0 0 0,0 0-1 0 0,1 1 1 0 0,-1-1 0 0 0,0 0 0 0 0,1 1-1 0 0,0-2 14 0 0,4-20 2 0 0,1 1 0 0 0,1 0-1 0 0,1 1 1 0 0,1-1-1 0 0,1 2 1 0 0,1-1 0 0 0,1 1-1 0 0,1 1 1 0 0,0 0-1 0 0,15-15-1 0 0,194-262 22 0 0,-72 99 35 0 0,-140 184-59 0 0,0-1-1 0 0,-1 0 1 0 0,-1-1-1 0 0,0 0 1 0 0,-2 0-1 0 0,0-1 1 0 0,-1 0 0 0 0,0 0-1 0 0,-2 0 1 0 0,0 0-1 0 0,0-15 3 0 0,5-83 143 0 0,-8 115-118 0 0,0 1 6 0 0,0 0 1 0 0,0 0-3 0 0,0 0-14 0 0,0 0-23 0 0,0 0-20 0 0,0 0-1 0 0,14 26 183 0 0,19 59 175 0 0,-21-56-271 0 0,-1 2 0 0 0,-1-1 1 0 0,-1 1-1 0 0,-2 1 1 0 0,-1 0-1 0 0,-2 3-58 0 0,18 38 62 0 0,2-86 440 0 0,-21 9-404 0 0,87-162 582 0 0,-68 118-619 0 0,20-44 69 0 0,-42 92-126 0 0,0 0-19 0 0,0 0-20 0 0,0 0-26 0 0,24 239-82 0 0,-23-230 145 0 0,0 1-1 0 0,1-1 0 0 0,0 1 1 0 0,1-1-1 0 0,0 0 1 0 0,0 0-1 0 0,1 0 1 0 0,0-1-1 0 0,1 1 0 0 0,0-1 1 0 0,0 0-1 0 0,0 0 1 0 0,1-1-1 0 0,5 6-1 0 0,-9-13 10 0 0,0 1-1 0 0,-1-1 1 0 0,1 1-1 0 0,0-1 1 0 0,-1 0 0 0 0,1 0-1 0 0,0 0 1 0 0,-1 0-1 0 0,1 0 1 0 0,0 0-1 0 0,0 0 1 0 0,-1-1 0 0 0,1 1-1 0 0,0 0 1 0 0,-1-1-1 0 0,1 0 1 0 0,-1 1-1 0 0,1-1 1 0 0,0 0 0 0 0,-1 0-1 0 0,0 0 1 0 0,1 0-1 0 0,-1 0 1 0 0,1 0-1 0 0,-1 0 1 0 0,0 0-1 0 0,0-1 1 0 0,0 1 0 0 0,0 0-10 0 0,22-33 172 0 0,-2-2 0 0 0,-1 0 0 0 0,-2 0 0 0 0,-1-2 0 0 0,-2 0 0 0 0,-1-4-172 0 0,35-83 204 0 0,-23 69-184 0 0,-26 56-40 0 0,0 0-25 0 0,0 0-56 0 0,0 0-83 0 0,-14 7-2636 0 0,-2 6-4278 0 0,11-11-4655 0 0</inkml:trace>
  <inkml:trace contextRef="#ctx0" brushRef="#br0" timeOffset="486.094">1614 502 6489 0 0,'0'0'1018'0'0,"0"0"70"0"0,0 0 442 0 0,0 0 341 0 0,0 0 65 0 0,0 0-151 0 0,0 0-233 0 0,0 0-261 0 0,0 0-216 0 0,0 0-168 0 0,0 0-164 0 0,0 0-113 0 0,32 0-91 0 0,98 0-49 0 0,-46-11 975 0 0,-80 10-1419 0 0,-1 0 1 0 0,1-1-1 0 0,-1 1 0 0 0,1 0 0 0 0,-1-1 0 0 0,0 0 0 0 0,0 0 1 0 0,0 0-1 0 0,0 0 0 0 0,0-1 0 0 0,0 1 0 0 0,0-1 1 0 0,-1 1-1 0 0,1-1 0 0 0,-1 0 0 0 0,0 0 0 0 0,0 0 0 0 0,0-1 1 0 0,0 1-1 0 0,0 0 0 0 0,-1-1 0 0 0,1 1 0 0 0,-1-1 1 0 0,0 1-1 0 0,0-1 0 0 0,-1 0 0 0 0,1 1 0 0 0,-1-1 0 0 0,1 0 1 0 0,-1 1-1 0 0,0-1 0 0 0,-1 0 0 0 0,1 0 0 0 0,-1 1 1 0 0,0-5-47 0 0,-3 4-6 0 0,1 0 0 0 0,-1 0 1 0 0,1 1-1 0 0,-1-1 1 0 0,0 1-1 0 0,-1 0 1 0 0,1 0-1 0 0,0 0 0 0 0,-1 0 1 0 0,0 1-1 0 0,1 0 1 0 0,-1 0-1 0 0,0 0 0 0 0,0 1 1 0 0,0-1-1 0 0,-1 1 1 0 0,1 0-1 0 0,0 1 1 0 0,0-1-1 0 0,-1 1 0 0 0,1 0 1 0 0,-3 1 5 0 0,-6 0-19 0 0,0 2 1 0 0,0 0-1 0 0,0 0 1 0 0,1 1-1 0 0,-1 1 1 0 0,1 0-1 0 0,0 1 1 0 0,1 1-1 0 0,-1 0 1 0 0,1 0-1 0 0,1 1 1 0 0,-1 1-1 0 0,1 0 1 0 0,1 0-1 0 0,0 1 1 0 0,0 0-1 0 0,1 1 1 0 0,0 0-1 0 0,1 1 1 0 0,0 0-1 0 0,1 0 1 0 0,0 0-1 0 0,-2 9 19 0 0,5-14 2 0 0,0-1 0 0 0,1 1-1 0 0,0-1 1 0 0,0 1-1 0 0,1 0 1 0 0,0 0-1 0 0,0 1 1 0 0,0-1 0 0 0,1 0-1 0 0,0 1 1 0 0,1-1-1 0 0,-1 0 1 0 0,2 1-1 0 0,-1-1 1 0 0,1 1-1 0 0,0-1 1 0 0,0 0 0 0 0,1 0-1 0 0,0 0 1 0 0,0 1-1 0 0,1-2 1 0 0,0 1-1 0 0,0 0 1 0 0,1-1 0 0 0,-1 1-1 0 0,1-1 1 0 0,1 0-1 0 0,-1 0 1 0 0,1 0-1 0 0,0-1 1 0 0,1 0-1 0 0,-1 0 1 0 0,1 0 0 0 0,0-1-1 0 0,6 4-1 0 0,4-1-18 0 0,0 0-1 0 0,1-1 0 0 0,0-1 1 0 0,0 0-1 0 0,1-1 1 0 0,-1-1-1 0 0,1-1 0 0 0,-1-1 1 0 0,1 0-1 0 0,0-1 1 0 0,0-1-1 0 0,-1 0 0 0 0,1-2 1 0 0,-1 0-1 0 0,1-1 1 0 0,-1-1-1 0 0,7-3 19 0 0,31-25-2309 0 0,-40 19-1161 0 0,-2-2-3514 0 0,-3 2-5037 0 0</inkml:trace>
  <inkml:trace contextRef="#ctx0" brushRef="#br0" timeOffset="933.252">2131 712 6961 0 0,'0'0'3871'0'0,"0"0"-1827"0"0,0 0-372 0 0,0 0 176 0 0,0 0-129 0 0,0 0-274 0 0,0 0-273 0 0,0 0-277 0 0,0 0-243 0 0,0 0-173 0 0,0 0-97 0 0,0 0-57 0 0,0 0-20 0 0,31-20 6 0 0,97-62-45 0 0,-80 38 80 0 0,-44 36-266 0 0,35-82 381 0 0,-20 28-404 0 0,-17 180-604 0 0,0-110 584 0 0,0 1 0 0 0,1-1 0 0 0,-1 0 0 0 0,2 0 0 0 0,-1 0 0 0 0,1 0 0 0 0,0 0 0 0 0,1-1 0 0 0,0 0 0 0 0,0 0 0 0 0,0 0 1 0 0,1 0-1 0 0,0-1 0 0 0,0 0 0 0 0,1-1 0 0 0,0 1 0 0 0,0-1 0 0 0,0 0 0 0 0,0-1 0 0 0,1 0 0 0 0,0 0 0 0 0,0 0 0 0 0,0-1 0 0 0,0 0 0 0 0,0-1 0 0 0,1 0 0 0 0,6 1-37 0 0,-7-3 103 0 0,0 0 1 0 0,1 0-1 0 0,-1-1 0 0 0,0 0 0 0 0,0 0 0 0 0,0-1 0 0 0,0 0 1 0 0,0 0-1 0 0,0-1 0 0 0,-1 0 0 0 0,1 0 0 0 0,-1-1 1 0 0,0 0-1 0 0,0 0 0 0 0,0-1 0 0 0,-1 0 0 0 0,1 0 1 0 0,-1 0-1 0 0,0-1 0 0 0,-1 0 0 0 0,1 0 0 0 0,-1-1 1 0 0,-1 1-1 0 0,4-5-103 0 0,-2-2-27 0 0,0 1 0 0 0,-1-1 0 0 0,0 0 0 0 0,-1 0 1 0 0,0-1-1 0 0,-1 1 0 0 0,-1-1 0 0 0,1-12 27 0 0,-3-34-5050 0 0,-2 49-2449 0 0,-1 3-5253 0 0</inkml:trace>
  <inkml:trace contextRef="#ctx0" brushRef="#br0" timeOffset="7171.752">3260 804 0 0 0,'0'0'1360'0'0,"0"0"-15"0"0,0 0-81 0 0,0 0-100 0 0,0 0-112 0 0,0 0-98 0 0,0 0-86 0 0,0 0-64 0 0,0 0-53 0 0,0 0-81 0 0,0 0-72 0 0,-2 4 5450 0 0,-4 13-5253 0 0,17-42 4162 0 0,-40 51-4426 0 0,30-31-1960 0 0,-1 2-4788 0 0,1 0-5073 0 0</inkml:trace>
  <inkml:trace contextRef="#ctx0" brushRef="#br0" timeOffset="10028.498">4090 365 0 0 0,'0'0'347'0'0,"0"0"824"0"0,0 0 261 0 0,0 0 7 0 0,0 0-120 0 0,0 0-95 0 0,0 0-92 0 0,0-7-123 0 0,-2-22-65 0 0,2 21-16 0 0,0 8-12 0 0,0 0-37 0 0,0 0-80 0 0,0 0-107 0 0,0 0-143 0 0,0 0-106 0 0,0 0-109 0 0,0 0-89 0 0,-33 178 1683 0 0,28-137-1757 0 0,-2 16-19 0 0,1 0 0 0 0,3 1 0 0 0,3-1 0 0 0,3 13-152 0 0,-2-62 26 0 0,0 0 0 0 0,1-1 0 0 0,0 1 0 0 0,0-1 0 0 0,0 0 0 0 0,1 0 0 0 0,1 1 0 0 0,-1-2 0 0 0,1 1 0 0 0,0 0 0 0 0,0-1 0 0 0,1 0 0 0 0,0 0 0 0 0,0 0 0 0 0,1 0 0 0 0,-1-1 0 0 0,1 0 0 0 0,0 0 0 0 0,1-1 0 0 0,-1 0 0 0 0,1 0 0 0 0,0 0 0 0 0,0-1 0 0 0,0 0 0 0 0,0 0 0 0 0,0-1 0 0 0,1 0 0 0 0,-1 0 0 0 0,1-1 0 0 0,0 1 0 0 0,-1-2 0 0 0,1 1 0 0 0,0-1 0 0 0,4-1-26 0 0,-3-2 101 0 0,0-1-1 0 0,0 0 0 0 0,-1 0 0 0 0,1-1 0 0 0,-1 0 0 0 0,0 0 0 0 0,0-1 1 0 0,-1 0-1 0 0,0 0 0 0 0,0-1 0 0 0,3-4-100 0 0,12-15 127 0 0,-1-2 0 0 0,-2 0 0 0 0,0-2-1 0 0,-2 0 1 0 0,-1-1 0 0 0,-2 0 0 0 0,-1-2 0 0 0,-1 1 0 0 0,1-11-127 0 0,-1 3 150 0 0,-2-1-1 0 0,-2 0 1 0 0,-1 0 0 0 0,-3 0 0 0 0,-1-1 0 0 0,-2 0 0 0 0,-2-18-150 0 0,-10 28 979 0 0,5 48-967 0 0,-3 18-9 0 0,2 2 1 0 0,1-1-1 0 0,1 1 1 0 0,2-1-1 0 0,2 1 1 0 0,1 0-1 0 0,2 6-3 0 0,2 0 39 0 0,2 0 0 0 0,2 0 0 0 0,2-1 0 0 0,1 0 0 0 0,2-1 0 0 0,4 4-39 0 0,-11-24 13 0 0,71 124 0 0 0,-77-144-57 0 0,0-1 0 0 0,0 0 0 0 0,0 1 0 0 0,0-1-1 0 0,0 0 1 0 0,0 1 0 0 0,1-1 0 0 0,-1 0 0 0 0,0 1 0 0 0,0-1 0 0 0,1 1 0 0 0,-1-1-1 0 0,1 0 1 0 0,-1 1 0 0 0,0-1 0 0 0,1 1 0 0 0,-1-1 0 0 0,1 1 0 0 0,-1-1 0 0 0,1 1-1 0 0,-1-1 1 0 0,1 1 0 0 0,0 0 0 0 0,-1-1 0 0 0,1 1 0 0 0,-1 0 0 0 0,1 0 0 0 0,0-1-1 0 0,-1 1 1 0 0,1 0 0 0 0,0 0 0 0 0,-1 0 0 0 0,1 0 0 0 0,0 0 0 0 0,0 0 0 0 0,-1 0-1 0 0,1 0 1 0 0,0 0 0 0 0,-1 0 0 0 0,1 0 0 0 0,0 0 0 0 0,-1 0 0 0 0,1 1 0 0 0,0-1-1 0 0,-1 0 1 0 0,1 0 0 0 0,-1 1 0 0 0,1-1 0 0 0,0 0 0 0 0,-1 1 0 0 0,1-1 0 0 0,-1 1-1 0 0,1-1 1 0 0,-1 1 0 0 0,1-1 0 0 0,-1 1 0 0 0,0-1 0 0 0,1 1 0 0 0,-1 0 0 0 0,1-1-1 0 0,-1 1 1 0 0,0-1 0 0 0,0 1 0 0 0,1 0 0 0 0,-1-1 0 0 0,0 1 0 0 0,0 0 0 0 0,0-1-1 0 0,0 1 45 0 0,12-20-2847 0 0,1 0-4770 0 0,-7 11-2835 0 0</inkml:trace>
  <inkml:trace contextRef="#ctx0" brushRef="#br0" timeOffset="10555.117">5089 590 648 0 0,'0'0'1406'0'0,"0"0"75"0"0,0 0 149 0 0,0 0 205 0 0,0 0 66 0 0,0 0-45 0 0,0 0-177 0 0,0 0-281 0 0,0 0-233 0 0,0 0-242 0 0,0 0-197 0 0,0 0-126 0 0,0 0-79 0 0,-13-3-62 0 0,-44-8-55 0 0,54 11-361 0 0,0 0 0 0 0,0 0 0 0 0,0 0 0 0 0,0 0 0 0 0,0 0 0 0 0,1 1-1 0 0,-1 0 1 0 0,0-1 0 0 0,0 1 0 0 0,1 0 0 0 0,-1 0 0 0 0,1 1 0 0 0,-1-1 0 0 0,1 0 0 0 0,-1 1 0 0 0,1 0 0 0 0,0-1 0 0 0,-1 1 0 0 0,1 0 0 0 0,0 0-1 0 0,0 1-42 0 0,-8 5 111 0 0,-2 0 10 0 0,8-6-100 0 0,0-1 0 0 0,1 1-1 0 0,-1 0 1 0 0,1 0 0 0 0,0 1-1 0 0,0-1 1 0 0,0 1 0 0 0,0-1-1 0 0,0 1 1 0 0,0 0-1 0 0,1 0 1 0 0,-1 0 0 0 0,1 1-1 0 0,0-1 1 0 0,0 1 0 0 0,0-1-1 0 0,0 1 1 0 0,1-1 0 0 0,-1 1-1 0 0,1 0 1 0 0,0 0 0 0 0,0 0-1 0 0,0 0 1 0 0,1 0 0 0 0,-1 2-21 0 0,3 0 19 0 0,-1 0 0 0 0,1 0-1 0 0,0 0 1 0 0,0-1 0 0 0,1 1 0 0 0,-1 0 0 0 0,1-1 0 0 0,1 0 0 0 0,-1 0 0 0 0,1 0 0 0 0,0 0 0 0 0,0 0 0 0 0,0-1 0 0 0,1 0-1 0 0,-1 0 1 0 0,1 0 0 0 0,0 0 0 0 0,0-1 0 0 0,1 0 0 0 0,-1 0 0 0 0,1 0 0 0 0,4 1-19 0 0,41 32 194 0 0,-47-33-148 0 0,-1 0 0 0 0,1 0 0 0 0,-1 0 0 0 0,0 1 0 0 0,0-1 0 0 0,0 1 0 0 0,0 0 0 0 0,0 0 0 0 0,-1 0 0 0 0,0 0 0 0 0,0 0 0 0 0,0 1 0 0 0,0-1 0 0 0,-1 0 0 0 0,0 1-1 0 0,0 0 1 0 0,0-1 0 0 0,0 1 0 0 0,-1 0 0 0 0,1-1 0 0 0,-1 1 0 0 0,0 0 0 0 0,-1-1 0 0 0,1 1 0 0 0,-1 0 0 0 0,0-1 0 0 0,-1 3-46 0 0,-2 1 47 0 0,0-1 1 0 0,0 0-1 0 0,-1 0 0 0 0,0 0 1 0 0,-1 0-1 0 0,1-1 1 0 0,-1 0-1 0 0,-1 0 1 0 0,1 0-1 0 0,-1-1 1 0 0,0 0-1 0 0,0 0 0 0 0,0-1 1 0 0,-3 1-48 0 0,5-1-66 0 0,-1 0-1 0 0,0-1 1 0 0,0 0-1 0 0,0 0 1 0 0,0 0 0 0 0,0-1-1 0 0,-1 0 1 0 0,1 0 0 0 0,-1-1-1 0 0,0 0 1 0 0,1 0 0 0 0,-1 0-1 0 0,0-1 1 0 0,0 0 0 0 0,1 0-1 0 0,-2-1 67 0 0,-7-17-3452 0 0,14 0-3950 0 0,1 14 5224 0 0,0-3-6525 0 0</inkml:trace>
  <inkml:trace contextRef="#ctx0" brushRef="#br0" timeOffset="10973.902">5156 907 0 0 0,'0'0'903'0'0,"0"0"1381"0"0,0 0 194 0 0,0 0-380 0 0,0 0-391 0 0,0 0-243 0 0,31-2-173 0 0,99-7-145 0 0,-43-13 606 0 0,-78 20-1623 0 0,-1 0 0 0 0,1 0 0 0 0,0-1 0 0 0,-1 0 1 0 0,1 0-1 0 0,-1-1 0 0 0,0 0 0 0 0,0-1 0 0 0,0 0 0 0 0,-1 0 0 0 0,0 0 0 0 0,0-1 0 0 0,0 0 0 0 0,-1-1 0 0 0,0 1 0 0 0,0-1 0 0 0,0 0 0 0 0,-1-1 0 0 0,0 1 1 0 0,-1-1-1 0 0,1 0 0 0 0,-1-1 0 0 0,-1 1 0 0 0,0 0 0 0 0,0-1 0 0 0,-1 0 0 0 0,1-5-129 0 0,-4 11 14 0 0,-1-1 0 0 0,0 1 0 0 0,0-1-1 0 0,0 1 1 0 0,0 0 0 0 0,0 0 0 0 0,-1 0 0 0 0,1 0 0 0 0,-1 0 0 0 0,0 1 0 0 0,0-1 0 0 0,0 1-1 0 0,0 0 1 0 0,0 0 0 0 0,-1 0 0 0 0,1 0 0 0 0,0 0 0 0 0,-1 1 0 0 0,0-1 0 0 0,1 1-1 0 0,-1 0 1 0 0,0 0 0 0 0,0 1 0 0 0,1-1 0 0 0,-1 1 0 0 0,0 0 0 0 0,0 0 0 0 0,0 0 0 0 0,0 0-1 0 0,1 1 1 0 0,-1-1 0 0 0,0 1 0 0 0,0 0 0 0 0,0 1-14 0 0,-6-2 4 0 0,-1 1-1 0 0,0 1 0 0 0,0 1 0 0 0,0 0 0 0 0,0 1 0 0 0,1 0 1 0 0,-1 0-1 0 0,1 1 0 0 0,0 0 0 0 0,0 1 0 0 0,1 0 0 0 0,-1 1 0 0 0,2 0 0 0 0,-1 1 0 0 0,1-1 0 0 0,0 1 0 0 0,0 1 0 0 0,1 0 0 0 0,0 0 1 0 0,1 0-1 0 0,0 1 0 0 0,0 0 0 0 0,1 0 0 0 0,1 0 0 0 0,-1 1 0 0 0,2-1 0 0 0,-2 5-3 0 0,3-8 23 0 0,0 1 0 0 0,0 0 0 0 0,0 0 0 0 0,1 0 0 0 0,0 0 0 0 0,1 0 0 0 0,0 0 0 0 0,0 0 0 0 0,1 0 0 0 0,-1 0 1 0 0,2 0-1 0 0,-1-1 0 0 0,1 1 0 0 0,1 0 0 0 0,-1-1 0 0 0,1 1 0 0 0,0-1 0 0 0,1 0 0 0 0,0 0 0 0 0,0 0 0 0 0,1 0 0 0 0,-1-1 0 0 0,1 0 0 0 0,1 0 0 0 0,-1 0 0 0 0,1 0 0 0 0,0-1 0 0 0,1 0 0 0 0,-1 0-23 0 0,18 10 100 0 0,0-1 0 0 0,1 0 0 0 0,0-2-1 0 0,1-1 1 0 0,0-1 0 0 0,1-1 0 0 0,0-2 0 0 0,0 0-1 0 0,9-1-99 0 0,86-2-3574 0 0,-103-7-2486 0 0,-6 0-5036 0 0</inkml:trace>
  <inkml:trace contextRef="#ctx0" brushRef="#br0" timeOffset="38514.356">2803 1507 2032 0 0,'0'0'1058'0'0,"0"0"-403"0"0,0 0-142 0 0,0 0 226 0 0,0 0 309 0 0,0 0 293 0 0,0 0 174 0 0,0 0-26 0 0,0 0-193 0 0,0 0-261 0 0,0 0-277 0 0,0-5-206 0 0,0 1-751 0 0,1 2 329 0 0,-1 1 1 0 0,0-1-1 0 0,0 1 0 0 0,0 0 1 0 0,0-1-1 0 0,0 1 0 0 0,0-1 1 0 0,0 1-1 0 0,0 0 0 0 0,0-1 1 0 0,-1 1-1 0 0,1-1 0 0 0,-1 1 1 0 0,1 0-1 0 0,-1-1 0 0 0,1 1 1 0 0,-1 0-1 0 0,0 0 0 0 0,0 0 1 0 0,1-1-1 0 0,-1 1 0 0 0,0 0 1 0 0,0 0-1 0 0,0 0 0 0 0,0 0 1 0 0,0 0-1 0 0,0 1 0 0 0,-1-1 1 0 0,1 0-1 0 0,0 0 1 0 0,0 1-1 0 0,-1-1 0 0 0,0 0-130 0 0,-14 0 154 0 0,0-1 0 0 0,-1 2 0 0 0,1 0 0 0 0,0 1 0 0 0,-1 1 0 0 0,1 1 0 0 0,0 0 0 0 0,0 1 0 0 0,1 0 0 0 0,-1 2 0 0 0,1-1 0 0 0,0 2 0 0 0,0 0 0 0 0,-5 4-154 0 0,-45 17 263 0 0,-90 48 571 0 0,197-63-433 0 0,158 9 69 0 0,-155-4-410 0 0,-61 12 353 0 0,-296 213-30 0 0,311-242-382 0 0,-1 0 0 0 0,1 0 0 0 0,0 1-1 0 0,0-1 1 0 0,-1 1 0 0 0,1-1 0 0 0,0 1 0 0 0,0-1 0 0 0,1 1 0 0 0,-1 0-1 0 0,0-1 1 0 0,1 1 0 0 0,-1 0 0 0 0,1 0 0 0 0,-1-1 0 0 0,1 1 0 0 0,0 0 0 0 0,-1 0-1 0 0,1 0 1 0 0,0 0 0 0 0,1 0 0 0 0,-1-1 0 0 0,0 1 0 0 0,0 0 0 0 0,1 0-1 0 0,-1 0 1 0 0,1-1 0 0 0,-1 1 0 0 0,1 0 0 0 0,0-1 0 0 0,0 1 0 0 0,0 0 0 0 0,0-1-1 0 0,0 1 1 0 0,0-1 0 0 0,0 1 0 0 0,0-1 0 0 0,1 0 0 0 0,-1 0 0 0 0,1 1-1 0 0,-1-1 1 0 0,1 0 0 0 0,0 0-1 0 0,74 40 307 0 0,-55-33-296 0 0,1-2-1 0 0,0 0 1 0 0,0-2 0 0 0,0 0-1 0 0,0-1 1 0 0,11-1-11 0 0,-33-2-204 0 0,0 0-91 0 0,0 0-111 0 0,0 0-232 0 0,-10-6-7254 0 0,5 5-1169 0 0</inkml:trace>
  <inkml:trace contextRef="#ctx0" brushRef="#br0" timeOffset="38791.689">2315 1175 12299 0 0,'0'0'1905'0'0,"0"0"-839"0"0,0 0-541 0 0,0 0-189 0 0,0 0 218 0 0,0 0 343 0 0,0 0 200 0 0,0 0-8 0 0,0 0-123 0 0,8 39-205 0 0,25 124-174 0 0,7-22 208 0 0,-4-25-394 0 0,-16-60-349 0 0,-2 2 0 0 0,-3 0 0 0 0,-2 1 0 0 0,-3 0 0 0 0,-2 0 0 0 0,-3 16-52 0 0,-3-57-212 0 0,-1 0 0 0 0,-1 0 1 0 0,-1 0-1 0 0,0 0 0 0 0,-2 0 0 0 0,0 0 0 0 0,-1 0 0 0 0,0-1 0 0 0,-2 0 0 0 0,0 0 0 0 0,-1 0 0 0 0,0 0 0 0 0,-2-1 0 0 0,-3 5 212 0 0,6-13-889 0 0,-5 6-1491 0 0,2-6-4437 0 0,5-5-3720 0 0</inkml:trace>
  <inkml:trace contextRef="#ctx0" brushRef="#br0" timeOffset="39313.954">3466 1632 5857 0 0,'0'0'1251'0'0,"0"0"-205"0"0,0 0 158 0 0,0 0 319 0 0,0 0 219 0 0,0 0 11 0 0,0 0-218 0 0,0 0-290 0 0,0 0-250 0 0,0 0-214 0 0,-32-7-151 0 0,-97-19-113 0 0,59 25 157 0 0,57 6-496 0 0,0-3-64 0 0,0 0 0 0 0,-1 2 0 0 0,1-1 0 0 0,0 2 0 0 0,1 0 0 0 0,-1 0 0 0 0,1 1 0 0 0,0 1 0 0 0,0 0 0 0 0,1 1 0 0 0,0 0 0 0 0,0 0 0 0 0,1 1 0 0 0,0 1 0 0 0,1 0 0 0 0,0 0 0 0 0,0 1 0 0 0,1 0 0 0 0,1 0 0 0 0,-1 1 0 0 0,-2 7-114 0 0,7-11 20 0 0,1 0 1 0 0,0 0-1 0 0,0 0 1 0 0,1 1-1 0 0,0-1 1 0 0,0 0-1 0 0,1 1 1 0 0,0-1-1 0 0,0 0 1 0 0,1 1-1 0 0,0-1 1 0 0,1 0-1 0 0,0 0 1 0 0,0 0-1 0 0,1 0 1 0 0,-1 0-1 0 0,2 0 1 0 0,-1 0-1 0 0,1-1 1 0 0,1 0-1 0 0,-1 0 1 0 0,1 0-1 0 0,0 0 1 0 0,1-1-1 0 0,-1 0 1 0 0,1 0-1 0 0,0 0 1 0 0,1-1-1 0 0,0 0 1 0 0,0 0-1 0 0,0-1 1 0 0,0 0-1 0 0,1 0-20 0 0,2 1 50 0 0,1-2 1 0 0,0 1-1 0 0,-1-2 0 0 0,1 1 1 0 0,0-1-1 0 0,0-1 0 0 0,0 0 0 0 0,1-1 1 0 0,-1 0-1 0 0,0 0 0 0 0,0-1 1 0 0,0-1-1 0 0,0 0 0 0 0,0 0 0 0 0,0-1 1 0 0,-1 0-1 0 0,1-1 0 0 0,-1-1 1 0 0,0 1-1 0 0,0-2 0 0 0,0 1 0 0 0,-1-1 1 0 0,0-1-1 0 0,5-4-50 0 0,8-10 66 0 0,-2-2 1 0 0,-1 0-1 0 0,-1 0 0 0 0,0-2 1 0 0,-2 0-1 0 0,-1-2 0 0 0,-1 1 1 0 0,10-29-67 0 0,-16 0 348 0 0,-8 54-236 0 0,0 1-33 0 0,-10 22-177 0 0,6-6 93 0 0,0 1-1 0 0,0-1 0 0 0,2 1 1 0 0,0 0-1 0 0,0 0 0 0 0,2 0 1 0 0,0-1-1 0 0,1 1 1 0 0,2 6 5 0 0,2-6-36 0 0,0 0 0 0 0,1 0 0 0 0,2-1 0 0 0,-1 1 1 0 0,2-2-1 0 0,0 1 0 0 0,1-1 0 0 0,0 0 0 0 0,1-1 0 0 0,1-1 1 0 0,4 5 35 0 0,13 16-304 0 0,36 38-1729 0 0,-31-49-5564 0 0,-27-22-3316 0 0</inkml:trace>
  <inkml:trace contextRef="#ctx0" brushRef="#br0" timeOffset="40043.395">3957 1893 5809 0 0,'0'0'2285'0'0,"0"0"-661"0"0,0 0-132 0 0,0 0 222 0 0,0 0 184 0 0,0 0 0 0 0,0 0-241 0 0,0 0-368 0 0,0 0-336 0 0,0 0-217 0 0,0 0-150 0 0,0 0-96 0 0,0-2-51 0 0,-1-8-71 0 0,0 8-53 0 0,3 17 615 0 0,17 142 579 0 0,-19-126-1450 0 0,1 5-123 0 0,-2 0 0 0 0,-1 0 0 0 0,-2 0 0 0 0,-7 29 64 0 0,8-47-1354 0 0,2-18 682 0 0,1 0-160 0 0,0 0-132 0 0,0 0-151 0 0,0-4-2175 0 0,0-6-198 0 0,0 3-2001 0 0,0 3-3102 0 0</inkml:trace>
  <inkml:trace contextRef="#ctx0" brushRef="#br0" timeOffset="40513.674">3806 1916 8554 0 0,'0'0'1059'0'0,"0"0"-495"0"0,0 0-35 0 0,0 0 318 0 0,0 0 316 0 0,0 0 180 0 0,0 0-31 0 0,0 0-167 0 0,0 0-188 0 0,0 0-165 0 0,33-10-148 0 0,102-27-101 0 0,21 10 1074 0 0,-141 26-1446 0 0,-7 0-131 0 0,-1 0 0 0 0,1 0 0 0 0,0 0 0 0 0,0 1 0 0 0,0 0 0 0 0,-1 1 0 0 0,1 0 0 0 0,0 0 0 0 0,0 0 0 0 0,-1 1 0 0 0,1 0 0 0 0,-1 1-1 0 0,1 0 1 0 0,-1 0 0 0 0,0 0 0 0 0,6 5-40 0 0,-12-6 7 0 0,1 0-1 0 0,-1 0 1 0 0,0 0 0 0 0,0 0-1 0 0,0 1 1 0 0,0-1-1 0 0,0 0 1 0 0,-1 1-1 0 0,1-1 1 0 0,-1 1 0 0 0,1-1-1 0 0,-1 0 1 0 0,0 1-1 0 0,0-1 1 0 0,0 1-1 0 0,0-1 1 0 0,-1 1-1 0 0,1-1 1 0 0,-1 1 0 0 0,1-1-1 0 0,-1 1 1 0 0,0-1-1 0 0,0 0 1 0 0,0 0-1 0 0,0 1 1 0 0,0-1-1 0 0,0 0 1 0 0,-1 0 0 0 0,1 0-1 0 0,-1 0 1 0 0,0 0-1 0 0,0 0-6 0 0,-58 58 128 0 0,-96 62-15 0 0,154-122-115 0 0,1 1 0 0 0,-1-1 0 0 0,0 1 0 0 0,0 0 0 0 0,1 0-1 0 0,-1 0 1 0 0,0 0 0 0 0,1 0 0 0 0,-1 0 0 0 0,1 0 0 0 0,0 1 0 0 0,-1-1 0 0 0,1 0-1 0 0,0 1 1 0 0,0-1 0 0 0,0 1 0 0 0,-1 0 0 0 0,2-1 0 0 0,-1 1 0 0 0,0 0 0 0 0,0-1-1 0 0,1 1 1 0 0,-1 0 0 0 0,0 0 0 0 0,1 0 0 0 0,0 0 0 0 0,0 0 0 0 0,-1-1 0 0 0,1 1-1 0 0,0 0 1 0 0,0 0 0 0 0,1 0 0 0 0,-1 0 0 0 0,0 0 0 0 0,1 0 0 0 0,-1-1 0 0 0,1 1 0 0 0,-1 0-1 0 0,1 0 1 0 0,0 0 0 0 0,0-1 0 0 0,0 1 0 0 0,0-1 0 0 0,1 2 2 0 0,195 42 85 0 0,-195-44-72 0 0,0 0 0 0 0,1 0 0 0 0,-1 0 0 0 0,0 0 0 0 0,0 0 1 0 0,0 1-1 0 0,-1-1 0 0 0,1 1 0 0 0,0-1 0 0 0,0 1 0 0 0,-1 0 0 0 0,1 0 0 0 0,-1-1 0 0 0,1 1 0 0 0,-1 0 0 0 0,0 0 0 0 0,0 1 0 0 0,0-1 1 0 0,0 0-1 0 0,0 0 0 0 0,0 0 0 0 0,-1 1 0 0 0,1-1 0 0 0,-1 0 0 0 0,0 1 0 0 0,1-1 0 0 0,-1 1 0 0 0,0-1 0 0 0,-1 0 0 0 0,1 1 0 0 0,0-1 0 0 0,-1 0 1 0 0,1 1-1 0 0,-1-1 0 0 0,1 0 0 0 0,-1 0 0 0 0,0 1 0 0 0,0-1 0 0 0,0 0 0 0 0,-1 0 0 0 0,1 0 0 0 0,0 0 0 0 0,-2 1-13 0 0,-70 82 744 0 0,-73 15-342 0 0,139-95-449 0 0,-1-1 1 0 0,0 0-1 0 0,1 0 0 0 0,-1 0 0 0 0,-1-1 0 0 0,1 0 0 0 0,0-1 0 0 0,-1 0 0 0 0,1 0 0 0 0,-1-1 0 0 0,0 0 0 0 0,1 0 0 0 0,-1-1 0 0 0,-2 0 47 0 0,-40-25-5310 0 0,41 16-1176 0 0,5 4-5011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5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3457 0 0,'0'0'3060'0'0,"0"0"-1442"0"0,0 0-504 0 0,0 0 194 0 0,0 0 303 0 0,0 0 104 0 0,0 0-213 0 0,0 0-393 0 0,0 0-333 0 0,0 0-258 0 0,0 0-154 0 0,1 11-79 0 0,3 71 446 0 0,-31-37-1398 0 0,19-38-3002 0 0,-1 0-3351 0 0,6-4-792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5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0 0 0,'0'0'703'0'0,"0"0"530"0"0,0 0 640 0 0,0 0 342 0 0,0 0 0 0 0,0 0-244 0 0,0 0-257 0 0,0 0-260 0 0,0 0-209 0 0,0 0-169 0 0,0 0-146 0 0,34-3-127 0 0,108-10-90 0 0,-37-4 813 0 0,25-31 12 0 0,-105 30-974 0 0,-25 17-335 0 0,0 1 38 0 0,0 0 30 0 0,0 0-21 0 0,0 0-25 0 0,0 0-47 0 0,-2 24 205 0 0,-15 62-232 0 0,4 2 1 0 0,4 0-1 0 0,4 17-177 0 0,-7 57 54 0 0,-38 213-829 0 0,49-360 410 0 0,-13 36-3532 0 0,-4-48-8251 0 0,16-2 5041 0 0</inkml:trace>
  <inkml:trace contextRef="#ctx0" brushRef="#br0" timeOffset="205.009">19 604 4969 0 0,'0'0'2099'0'0,"0"0"-317"0"0,0 0 26 0 0,0 0 81 0 0,0 0-50 0 0,0 0-187 0 0,32-12-257 0 0,100-39-244 0 0,37 9 1801 0 0,-128 36-2541 0 0,94-7 121 0 0,-44 12-2992 0 0,-83 2-66 0 0,-5 2-3127 0 0,-1 0-5539 0 0</inkml:trace>
  <inkml:trace contextRef="#ctx0" brushRef="#br0" timeOffset="572.793">791 593 7082 0 0,'0'0'5086'0'0,"0"0"-3064"0"0,0 0-914 0 0,0 0 48 0 0,0 0 11 0 0,0 0-147 0 0,0 0-306 0 0,0 0-293 0 0,0 0-213 0 0,0 0-124 0 0,0 0-60 0 0,-17 33-38 0 0,-48 103-8 0 0,64-135 21 0 0,-1 0-1 0 0,1 1 0 0 0,0-1 0 0 0,0 1 1 0 0,0-1-1 0 0,0 1 0 0 0,0 0 1 0 0,0-1-1 0 0,0 1 0 0 0,0 0 1 0 0,1 0-1 0 0,-1-1 0 0 0,1 1 0 0 0,-1 0 1 0 0,1 0-1 0 0,0 0 0 0 0,0 0 1 0 0,-1 0-1 0 0,1 0 0 0 0,1 0 0 0 0,-1-1 1 0 0,0 1-1 0 0,0 0 0 0 0,1 0 1 0 0,-1 0-1 0 0,1 0 0 0 0,0 0 1 0 0,-1-1-1 0 0,1 1 0 0 0,0 0 0 0 0,0-1 1 0 0,0 1-1 0 0,0-1 0 0 0,1 2 2 0 0,3 2-11 0 0,0 1 31 0 0,1-1 0 0 0,-1 0 0 0 0,1 0 1 0 0,0 0-1 0 0,1-1 0 0 0,-1 0 0 0 0,1 0 0 0 0,-1-1 1 0 0,1 1-1 0 0,0-1 0 0 0,0-1 0 0 0,1 0 0 0 0,-1 0 0 0 0,0 0 1 0 0,1-1-1 0 0,0 0 0 0 0,-1 0 0 0 0,1-1 0 0 0,-1 0 1 0 0,1 0-1 0 0,-1-1 0 0 0,1 0 0 0 0,3-1-20 0 0,-6 1 83 0 0,0 0 0 0 0,0-1 0 0 0,0 1 0 0 0,0-1 0 0 0,-1 0 0 0 0,1-1 0 0 0,-1 1 0 0 0,0-1 0 0 0,1 0 0 0 0,-1 0 0 0 0,0 0 0 0 0,-1-1 0 0 0,1 1 0 0 0,-1-1 0 0 0,1 0 0 0 0,-1 0 0 0 0,0 0 0 0 0,-1-1 0 0 0,1 1 0 0 0,-1 0 0 0 0,0-1 0 0 0,0 0 0 0 0,0 0 0 0 0,0 1 0 0 0,-1-1 0 0 0,0 0 0 0 0,0 0 0 0 0,0 0 0 0 0,-1 0 0 0 0,0 0 0 0 0,0-1 0 0 0,0 1 0 0 0,0 0 0 0 0,-1 0 0 0 0,0 0 0 0 0,0 0 0 0 0,0 0 0 0 0,-1 1 0 0 0,1-1 0 0 0,-1 0 0 0 0,-1 0 1 0 0,1 1-1 0 0,0-1 0 0 0,-1 1 0 0 0,-3-3-83 0 0,-4-5-66 0 0,0 1 0 0 0,-1 0 1 0 0,0 1-1 0 0,-1 0 1 0 0,0 1-1 0 0,-1 0 1 0 0,0 1-1 0 0,0 0 1 0 0,-9-3 65 0 0,14 7-167 0 0,-25-7-2006 0 0,19 10-6339 0 0,9 1-3097 0 0</inkml:trace>
  <inkml:trace contextRef="#ctx0" brushRef="#br0" timeOffset="855.814">1137 928 7858 0 0,'0'0'3792'0'0,"0"0"-1650"0"0,0 0-587 0 0,0 0-18 0 0,0 0-146 0 0,0 0-201 0 0,0 0-196 0 0,0 0-164 0 0,0 0-146 0 0,0 0-64 0 0,0 0-39 0 0,0 0-65 0 0,0 0-34 0 0,6-32-42 0 0,21-103-28 0 0,2 55 245 0 0,-21 64-606 0 0,-1 1 0 0 0,2-1 0 0 0,0 1-1 0 0,1 1 1 0 0,1 0 0 0 0,0 0-1 0 0,0 1 1 0 0,2 1 0 0 0,1-2-51 0 0,12 4-1298 0 0,-18 13-2363 0 0,-1 4-4286 0 0,-5-4-4053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5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1 4377 0 0,'0'0'2307'0'0,"0"0"-799"0"0,0 0 111 0 0,0 0 535 0 0,0 0 303 0 0,0 0-201 0 0,0 0-563 0 0,0 0-520 0 0,0 0-315 0 0,0 0-141 0 0,0 0-75 0 0,0 0-45 0 0,0 0-79 0 0,-1 25-100 0 0,-9 120 122 0 0,-33 138-115 0 0,35-249-663 0 0,-19 61-479 0 0,-1-38-3726 0 0,16-47-216 0 0,4-4-4681 0 0,7-2 4478 0 0</inkml:trace>
  <inkml:trace contextRef="#ctx0" brushRef="#br0" timeOffset="196.059">1 336 9754 0 0,'0'0'1434'0'0,"0"0"-483"0"0,0 0 29 0 0,0 0 283 0 0,0 0 128 0 0,0 0-55 0 0,0 0-230 0 0,0 0-222 0 0,33-6-169 0 0,107-16-166 0 0,175-27 430 0 0,-255 41-1871 0 0,-34 4-2308 0 0,-5 2-4039 0 0,-9 1-2772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7:52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80 140 0 0 0,'0'0'1616'0'0,"0"0"101"0"0,0 0-221 0 0,0 0-153 0 0,0 0-61 0 0,0 0 42 0 0,0 0 23 0 0,0 0-99 0 0,0 0-137 0 0,0 0-167 0 0,0 0-138 0 0,0 0-106 0 0,-8 28-75 0 0,-25 91-38 0 0,7-19 1127 0 0,14-50-367 0 0,12-49-1174 0 0,0-1 50 0 0,0 0 89 0 0,0 0 123 0 0,0 0 106 0 0,0-24 1565 0 0,2 1-2000 0 0,1-1 0 0 0,2 0 0 0 0,0 1-1 0 0,2 0 1 0 0,0 0 0 0 0,2 0 0 0 0,5-9-106 0 0,4-14 114 0 0,-13 32-104 0 0,0 1-1 0 0,0 0 1 0 0,1 0 0 0 0,1 1 0 0 0,0 0 0 0 0,1 0 0 0 0,0 0 0 0 0,1 1-1 0 0,0 1 1 0 0,1-1 0 0 0,0 1 0 0 0,0 1 0 0 0,11-7-10 0 0,-20 15-104 0 0,0 0 1 0 0,0 1-1 0 0,0-1 1 0 0,0 1-1 0 0,0 0 0 0 0,0-1 1 0 0,0 1-1 0 0,1 0 1 0 0,-1 0-1 0 0,0 0 1 0 0,0-1-1 0 0,0 1 0 0 0,0 0 1 0 0,1 1-1 0 0,-1-1 1 0 0,0 0-1 0 0,0 0 1 0 0,0 0-1 0 0,0 1 1 0 0,1-1-1 0 0,-1 1 0 0 0,0-1 1 0 0,0 1-1 0 0,0-1 1 0 0,0 1-1 0 0,0-1 1 0 0,0 1-1 0 0,0 0 1 0 0,-1 0-1 0 0,1-1 0 0 0,0 1 1 0 0,0 0-1 0 0,0 0 1 0 0,-1 0-1 0 0,1 0 1 0 0,0 0-1 0 0,-1 0 0 0 0,1 0 1 0 0,-1 0-1 0 0,0 0 1 0 0,1 0-1 0 0,-1 1 1 0 0,0-1-1 0 0,1 0 1 0 0,-1 0-1 0 0,0 0 0 0 0,0 0 1 0 0,0 1-1 0 0,0-1 1 0 0,0 0-1 0 0,0 0 1 0 0,0 0-1 0 0,-1 0 0 0 0,1 1 1 0 0,0-1-1 0 0,-1 0 1 0 0,1 0-1 0 0,-1 0 1 0 0,0 1 103 0 0,6 26-12962 0 0,-2-24 8054 0 0</inkml:trace>
  <inkml:trace contextRef="#ctx0" brushRef="#br0" timeOffset="343.258">336 92 0 0 0,'0'0'759'0'0,"0"0"1157"0"0,0 0 298 0 0,0 0-182 0 0,0 0-330 0 0,0 0-268 0 0,0 0-202 0 0,0 0-150 0 0,14 31-114 0 0,46 95-119 0 0,-29-83 328 0 0,-24-41-820 0 0,-5 0-235 0 0,1 0 0 0 0,0-1 0 0 0,0 1-1 0 0,0-1 1 0 0,0 0 0 0 0,0 0 0 0 0,0 0 0 0 0,0 0 0 0 0,1-1 0 0 0,-1 1-1 0 0,0-1 1 0 0,0 0 0 0 0,1 0 0 0 0,-1 0 0 0 0,0 0 0 0 0,0-1 0 0 0,1 1-1 0 0,-1-1 1 0 0,0 0 0 0 0,0 0 0 0 0,0 0 0 0 0,0 0 0 0 0,0 0-1 0 0,0-1 1 0 0,0 0 0 0 0,0 1 0 0 0,-1-1 0 0 0,1 0 0 0 0,-1 0 0 0 0,1 0-1 0 0,-1-1 1 0 0,0 1 0 0 0,0-1 0 0 0,0 1 0 0 0,0-1 0 0 0,0 0 0 0 0,0-1-122 0 0,4-4 83 0 0,-1 0 0 0 0,0-1 1 0 0,-1 0-1 0 0,0 0 0 0 0,-1 0 1 0 0,0-1-1 0 0,0 1 1 0 0,-1-1-1 0 0,0 1 0 0 0,0-1 1 0 0,-1 0-1 0 0,-1 0-83 0 0,1 7-9 0 0,-1 1-1 0 0,1-1 0 0 0,-1 1 1 0 0,0-1-1 0 0,0 1 1 0 0,0-1-1 0 0,0 1 0 0 0,0-1 1 0 0,0 1-1 0 0,-1-1 1 0 0,0 1-1 0 0,1-1 1 0 0,-1 1-1 0 0,0 0 0 0 0,0-1 1 0 0,0 1-1 0 0,0 0 1 0 0,-1 0-1 0 0,1-1 0 0 0,0 1 1 0 0,-1 0-1 0 0,0 0 1 0 0,1 1-1 0 0,-1-1 0 0 0,0 0 1 0 0,0 1-1 0 0,0-1 1 0 0,0 1-1 0 0,0-1 1 0 0,-1 1-1 0 0,1 0 0 0 0,0 0 1 0 0,0 0-1 0 0,-1 0 1 0 0,1 0-1 0 0,-1 1 0 0 0,1-1 1 0 0,-1 1-1 0 0,1-1 1 0 0,-1 1-1 0 0,1 0 0 0 0,-2 0 10 0 0,-5 3-78 0 0,1 0 0 0 0,-1 0-1 0 0,1 1 1 0 0,0 0-1 0 0,0 1 1 0 0,0-1-1 0 0,1 1 1 0 0,0 1-1 0 0,0 0 1 0 0,0 0-1 0 0,0 0 1 0 0,1 1-1 0 0,0 0 1 0 0,1 0-1 0 0,-1 0 1 0 0,1 1-1 0 0,1-1 1 0 0,0 1 0 0 0,0 1-1 0 0,0-1 1 0 0,1 0-1 0 0,0 1 1 0 0,1 0-1 0 0,0 0 1 0 0,-1 6 78 0 0,3-9-29 0 0,-1 1 0 0 0,2 0 1 0 0,-1-1-1 0 0,1 1 1 0 0,0-1-1 0 0,0 1 0 0 0,1-1 1 0 0,0 0-1 0 0,0 1 1 0 0,1-1-1 0 0,-1 0 0 0 0,1 0 1 0 0,0-1-1 0 0,1 1 1 0 0,0-1-1 0 0,0 1 0 0 0,0-1 1 0 0,0 0-1 0 0,1 0 1 0 0,0-1-1 0 0,0 0 0 0 0,0 0 1 0 0,0 0-1 0 0,1 0 1 0 0,-1-1-1 0 0,1 0 0 0 0,0 0 1 0 0,0 0-1 0 0,0-1 1 0 0,1 0-1 0 0,-1 0 0 0 0,0 0 1 0 0,1-1-1 0 0,-1 0 1 0 0,1-1-1 0 0,0 1 0 0 0,-1-1 1 0 0,6-1 28 0 0,16 2-628 0 0,60-9-5618 0 0,-69 2 1849 0 0,-4 5-2112 0 0</inkml:trace>
  <inkml:trace contextRef="#ctx0" brushRef="#br0" timeOffset="668.164">1164 3 3321 0 0,'0'0'1997'0'0,"0"0"-293"0"0,0 0-37 0 0,0 0 88 0 0,0 0-40 0 0,0 0-204 0 0,0 0-311 0 0,0 0-343 0 0,0 0-262 0 0,-31 28-167 0 0,-95 84-132 0 0,85-64-13 0 0,41-46-275 0 0,-1-1 1 0 0,1 0-1 0 0,-1 1 1 0 0,1-1-1 0 0,0 1 1 0 0,0-1-1 0 0,0 1 0 0 0,0 0 1 0 0,0-1-1 0 0,0 1 1 0 0,0-1-1 0 0,1 1 1 0 0,-1-1-1 0 0,0 0 0 0 0,1 1 1 0 0,-1-1-1 0 0,1 1 1 0 0,0-1-1 0 0,-1 0 1 0 0,1 1-1 0 0,0-1 0 0 0,0 0 1 0 0,0 0-1 0 0,0 1 1 0 0,0-1-1 0 0,0 0 1 0 0,0 0-1 0 0,0 0 0 0 0,0 0 1 0 0,1 0-1 0 0,-1-1 1 0 0,0 1-1 0 0,1 0 1 0 0,-1-1-1 0 0,0 1 0 0 0,1 0 1 0 0,-1-1-1 0 0,1 0 1 0 0,0 1-9 0 0,67 4 424 0 0,-55-5-331 0 0,94 0 239 0 0,-106 0-305 0 0,0 1 0 0 0,0 0 0 0 0,0 0 0 0 0,0 0 0 0 0,-1 1 0 0 0,1-1 0 0 0,0 0 0 0 0,-1 1 0 0 0,1-1 0 0 0,-1 1 0 0 0,1-1 0 0 0,-1 1 0 0 0,0 0 0 0 0,0 0 0 0 0,0 0 0 0 0,0-1 0 0 0,0 1 0 0 0,0 0 0 0 0,0 0 0 0 0,0 0 0 0 0,-1 0 0 0 0,1 1 0 0 0,-1-1 0 0 0,0 0 0 0 0,1 0 1 0 0,-1 0-1 0 0,0 0 0 0 0,0 0 0 0 0,-1 0 0 0 0,1 1 0 0 0,0-1 0 0 0,-1 0 0 0 0,1 0 0 0 0,-1 0 0 0 0,1 0 0 0 0,-1 0 0 0 0,0 0 0 0 0,0 0 0 0 0,0 0 0 0 0,0-1 0 0 0,-1 1 0 0 0,1 0 0 0 0,0 0 0 0 0,-1-1 0 0 0,1 1 0 0 0,-1-1 0 0 0,1 1 0 0 0,-1-1-27 0 0,-19 22 45 0 0,-1 0-1 0 0,0-1 1 0 0,-2-2 0 0 0,0 0-1 0 0,-2-2 1 0 0,0-1-1 0 0,-1 0 1 0 0,0-2 0 0 0,-23 8-45 0 0,-14-13-1751 0 0,49-27-7890 0 0,14 13 827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0,'0'0'443'0'0,"0"0"646"0"0,0 0 296 0 0,0 0 151 0 0,0 0 43 0 0,0 0-164 0 0,0 0-255 0 0,0 0-285 0 0,0 0-226 0 0,0 0-116 0 0,-4-1 5245 0 0,2 2-6098 0 0,2-1 538 0 0,0 0 0 0 0,-1 0-1 0 0,1 0 1 0 0,0-1 0 0 0,-1 1 0 0 0,1 0-1 0 0,0 0 1 0 0,0 0 0 0 0,-1 0-1 0 0,1 0 1 0 0,0 0 0 0 0,-1 0 0 0 0,1 0-1 0 0,0 0 1 0 0,-1 0-218 0 0,10-25 2665 0 0,-47 77-3511 0 0,29-43-1998 0 0,3-1-5772 0 0,4-7-1131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5921 0 0,'0'0'1602'0'0,"0"0"-583"0"0,0 0-148 0 0,0 0 192 0 0,0 0 186 0 0,0 0 33 0 0,0 0-219 0 0,0 0-292 0 0,0 0-217 0 0,0 0-134 0 0,0 0-41 0 0,0 0-11 0 0,0 0-14 0 0,10-12-33 0 0,31-35-16 0 0,-41 47-259 0 0,1 1-1 0 0,-1-1 0 0 0,0 0 0 0 0,0 0 0 0 0,0 1 0 0 0,1-1 0 0 0,-1 0 0 0 0,0 0 1 0 0,1 0-1 0 0,-1 1 0 0 0,0-1 0 0 0,0 0 0 0 0,1 0 0 0 0,-1 0 0 0 0,0 0 0 0 0,1 1 1 0 0,-1-1-1 0 0,0 0 0 0 0,1 0 0 0 0,-1 0 0 0 0,1 0 0 0 0,-1 0 0 0 0,0 0 0 0 0,1 0 1 0 0,-1 0-1 0 0,0 0 0 0 0,1 0 0 0 0,-1 0 0 0 0,0 0 0 0 0,1-1 0 0 0,-1 1 0 0 0,0 0 1 0 0,1 0-1 0 0,-1 0 0 0 0,0 0 0 0 0,1-1 0 0 0,-1 1 0 0 0,0 0 0 0 0,0 0 1 0 0,1 0-1 0 0,-1-1 0 0 0,0 1 0 0 0,0 0 0 0 0,1 0 0 0 0,-1-1 0 0 0,0 1 0 0 0,0 0 1 0 0,0-1-1 0 0,0 1 0 0 0,1 0-45 0 0,-9 26 578 0 0,8-25-537 0 0,-21 46 631 0 0,21-46-665 0 0,0-1-43 0 0,0 0 30 0 0,19-4 786 0 0,-3-9-120 0 0,-27 22-3444 0 0,3-2-2008 0 0,1-3-6190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14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94 568 3825 0 0,'0'0'2159'0'0,"0"0"-263"0"0,0 0-81 0 0,0 0-93 0 0,0 0-246 0 0,0 0-249 0 0,0 0-268 0 0,0 0-191 0 0,0 0-159 0 0,0 0-135 0 0,0 0-147 0 0,0 0-143 0 0,0 0-75 0 0,-15 18-31 0 0,-44 59-2 0 0,40-23 110 0 0,20-41-137 0 0,-1-11-24 0 0,0 1 0 0 0,0 0 1 0 0,0-1-1 0 0,0 1 0 0 0,1-1 1 0 0,-1 1-1 0 0,1 0 1 0 0,-1-1-1 0 0,1 1 0 0 0,0-1 1 0 0,0 0-1 0 0,0 1 0 0 0,0-1 1 0 0,1 0-1 0 0,-1 0 1 0 0,1 1-1 0 0,-1-1 0 0 0,1 0 1 0 0,0 0-1 0 0,0-1 0 0 0,0 1 1 0 0,0 0-1 0 0,0-1 1 0 0,0 1-1 0 0,0-1 0 0 0,0 1 1 0 0,1-1-1 0 0,-1 0 0 0 0,1 0 1 0 0,-1 0-1 0 0,1-1 1 0 0,-1 1-1 0 0,1 0 0 0 0,-1-1 1 0 0,2 0-26 0 0,4 1 134 0 0,0-1 0 0 0,0-1 0 0 0,-1 0-1 0 0,1 0 1 0 0,0 0 0 0 0,0-1 0 0 0,-1 0 0 0 0,1 0 0 0 0,-1-1 0 0 0,0 0 0 0 0,0-1 0 0 0,0 1 0 0 0,0-1 0 0 0,-1-1 0 0 0,1 1 0 0 0,3-5-134 0 0,-4 3 7 0 0,0 0 0 0 0,-1-1 0 0 0,0 0 0 0 0,0 0-1 0 0,-1 0 1 0 0,0-1 0 0 0,0 1 0 0 0,-1-1 0 0 0,0 0 0 0 0,0 0 0 0 0,-1 0 0 0 0,0-1 0 0 0,0 1 0 0 0,-1 0 0 0 0,0-1 0 0 0,-1 1 0 0 0,1-1 0 0 0,-2 1 0 0 0,1-1 0 0 0,-2-5-7 0 0,0 10-131 0 0,0-1 0 0 0,0 1 0 0 0,-1-1 0 0 0,0 1 0 0 0,1 0 0 0 0,-1 0 0 0 0,-1 0 0 0 0,1 0 0 0 0,-1 0 1 0 0,1 1-1 0 0,-1 0 0 0 0,0-1 0 0 0,0 1 0 0 0,0 1 0 0 0,-1-1 0 0 0,1 1 0 0 0,-1-1 0 0 0,0 1 1 0 0,1 1-1 0 0,-1-1 0 0 0,0 1 0 0 0,0 0 0 0 0,0 0 0 0 0,0 0 0 0 0,0 0 0 0 0,0 1 0 0 0,0 0 1 0 0,0 0-1 0 0,0 1 0 0 0,0-1 0 0 0,0 1 0 0 0,0 0 0 0 0,0 0 0 0 0,-1 1 131 0 0,4-2-43 0 0,-1 0-1 0 0,1 0 0 0 0,0 0 1 0 0,0 0-1 0 0,0 1 0 0 0,0-1 0 0 0,-1 1 1 0 0,1-1-1 0 0,0 1 0 0 0,0 0 1 0 0,0 0-1 0 0,0 0 0 0 0,0 0 1 0 0,0 0-1 0 0,0 0 0 0 0,1 0 1 0 0,-1 1-1 0 0,0-1 0 0 0,1 1 1 0 0,-1-1-1 0 0,1 1 0 0 0,-1 0 1 0 0,1 0-1 0 0,0-1 0 0 0,0 1 1 0 0,0 0-1 0 0,0 0 0 0 0,0 0 1 0 0,0 0-1 0 0,0 0 0 0 0,1 0 1 0 0,-1 1 43 0 0,43 1 1123 0 0,-25-7-802 0 0,0 0 0 0 0,0-1 0 0 0,0 0 1 0 0,-1-2-1 0 0,0 0 0 0 0,0 0 0 0 0,-1-2 1 0 0,1 0-1 0 0,8-7-321 0 0,-2 3 231 0 0,-1-1 0 0 0,0-1 0 0 0,0-1 1 0 0,-2-1-1 0 0,0-1 0 0 0,-1 0 0 0 0,-1-2 0 0 0,0 0 1 0 0,-2 0-1 0 0,0-2 0 0 0,10-18-231 0 0,-17 25 56 0 0,-1 0 0 0 0,-1-1 0 0 0,0 0 0 0 0,-1 0 1 0 0,-1-1-1 0 0,0 1 0 0 0,-1-1 0 0 0,-1 0 0 0 0,0 0 0 0 0,-1 0 0 0 0,-1 0 0 0 0,0 0 0 0 0,-2-8-56 0 0,2 22 33 0 0,0-1-1 0 0,-1 1 0 0 0,1 0 1 0 0,-1-1-1 0 0,1 1 0 0 0,-1 0 0 0 0,0 0 1 0 0,0-1-1 0 0,0 1 0 0 0,0 0 1 0 0,0 0-1 0 0,0 0 0 0 0,-1 0 0 0 0,1 0 1 0 0,-1 1-1 0 0,1-1 0 0 0,-1 0 1 0 0,0 1-1 0 0,0-1 0 0 0,0 1 0 0 0,0-1 1 0 0,0 1-1 0 0,0 0 0 0 0,-2-1-32 0 0,1 32 63 0 0,6 51-11 0 0,3 0 1 0 0,4 0-1 0 0,7 15-52 0 0,-4-5-46 0 0,-4 1 0 0 0,-3 0-1 0 0,-5 1 1 0 0,-5 20 46 0 0,2-70-82 0 0,-3 1-1 0 0,-1-1 1 0 0,-2 0-1 0 0,-2 0 1 0 0,-2-1-1 0 0,-1 0 1 0 0,-3-1 0 0 0,-1-1-1 0 0,-2-1 1 0 0,-15 23 82 0 0,32-58 6 0 0,0 1 1 0 0,0-1 0 0 0,-1 0-1 0 0,0 0 1 0 0,1-1 0 0 0,-1 1-1 0 0,-1 0 1 0 0,1-1 0 0 0,0 0-1 0 0,-1 0 1 0 0,0 0 0 0 0,0 0-1 0 0,0 0 1 0 0,0-1 0 0 0,0 0-1 0 0,0 1 1 0 0,0-2 0 0 0,-1 1 0 0 0,1 0-1 0 0,-1-1 1 0 0,0 0 0 0 0,1 0-1 0 0,-1 0 1 0 0,-2-1-7 0 0,5-2 9 0 0,0 0 0 0 0,0 0 1 0 0,1 0-1 0 0,-1 0 0 0 0,0 0 0 0 0,1-1 1 0 0,-1 1-1 0 0,1 0 0 0 0,0-1 1 0 0,0 0-1 0 0,0 1 0 0 0,0-1 0 0 0,1 1 1 0 0,-1-1-1 0 0,1 0 0 0 0,-1 0 0 0 0,1 1 1 0 0,0-1-1 0 0,0 0 0 0 0,0 0 1 0 0,0 1-1 0 0,1-3-9 0 0,-1 2 8 0 0,3-37-21 0 0,2 1 0 0 0,1 0 0 0 0,2 1 1 0 0,2-1-1 0 0,1 2 0 0 0,3-1 0 0 0,0 2 0 0 0,3 0 0 0 0,0 1 1 0 0,3 0-1 0 0,1 2 0 0 0,1 0 0 0 0,15-15 13 0 0,-32 41-287 0 0,43-56-700 0 0,-10 27-5841 0 0,-23 24-4367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9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435 340 760 0 0,'0'0'1432'0'0,"0"0"-55"0"0,0 0 187 0 0,0 0 275 0 0,0 0 154 0 0,0 0-14 0 0,0 0-114 0 0,0 0-180 0 0,0 0-189 0 0,0 0-217 0 0,0 0-228 0 0,0 0-215 0 0,12-12-186 0 0,32-35-146 0 0,-44 47-490 0 0,0-1 0 0 0,0 0 0 0 0,0 0 0 0 0,0 1 0 0 0,-1-1 0 0 0,1 0 0 0 0,0 0 0 0 0,0 1 0 0 0,-1-1 0 0 0,1 0 0 0 0,0 1 0 0 0,-1-1 0 0 0,1 0 0 0 0,-1 1 0 0 0,1-1 0 0 0,-1 1 0 0 0,1-1 0 0 0,-1 0 0 0 0,0 1 0 0 0,1-1 0 0 0,-1 1 0 0 0,1 0 0 0 0,-1-1 0 0 0,0 1 0 0 0,0 0 0 0 0,1-1 0 0 0,-1 1 0 0 0,0 0 0 0 0,1 0 0 0 0,-1-1 0 0 0,0 1 0 0 0,0 0 0 0 0,0 0 0 0 0,1 0 0 0 0,-1 0 0 0 0,0 0 0 0 0,0 0 0 0 0,1 0 0 0 0,-1 0 0 0 0,0 1 0 0 0,0-1 0 0 0,1 0 0 0 0,-1 0 0 0 0,0 1 0 0 0,1-1 0 0 0,-1 0 0 0 0,0 1 0 0 0,1-1 0 0 0,-1 1 0 0 0,0-1 0 0 0,1 1 0 0 0,-1-1-14 0 0,-6 1 83 0 0,-28 2-9 0 0,0 1 0 0 0,0 2 0 0 0,1 2 0 0 0,0 1 1 0 0,0 1-1 0 0,-10 6-74 0 0,-68 20 252 0 0,35-11 132 0 0,77-25-382 0 0,0 1-1 0 0,0-1 0 0 0,0 1 1 0 0,-1-1-1 0 0,1 1 1 0 0,0-1-1 0 0,0 0 1 0 0,0 1-1 0 0,0-1 0 0 0,0 1 1 0 0,0-1-1 0 0,0 1 1 0 0,0-1-1 0 0,0 1 1 0 0,0-1-1 0 0,0 1 0 0 0,0-1 1 0 0,0 1-1 0 0,1-1 1 0 0,-1 0-1 0 0,0 1 1 0 0,0-1-1 0 0,0 1 0 0 0,1-1 1 0 0,-1 1-1 0 0,0-1 1 0 0,0 0-1 0 0,1 1 1 0 0,-1-1-1 0 0,0 0 1 0 0,1 1-1 0 0,-1-1 0 0 0,1 0 1 0 0,-1 0-1 0 0,0 1 1 0 0,1-1-1 0 0,-1 0 1 0 0,1 0-1 0 0,-1 1 0 0 0,0-1 1 0 0,1 0-1 0 0,-1 0 1 0 0,1 0-1 0 0,-1 0 1 0 0,1 0-1 0 0,-1 0 0 0 0,1 0 1 0 0,-1 0-1 0 0,1 0 1 0 0,-1 0-1 0 0,1 0 1 0 0,-1 0-1 0 0,1 0 0 0 0,-1 0 1 0 0,0 0-1 0 0,1-1 1 0 0,-1 1-1 0 0,1 0 1 0 0,-1 0-1 0 0,1-1 1 0 0,-1 1-1 0 0,0 0 0 0 0,1 0 1 0 0,-1-1-1 0 0,0 1 1 0 0,1 0-1 0 0,-1-1-1 0 0,273 20 791 0 0,-272-19-780 0 0,0 0 0 0 0,0 0 0 0 0,0 0 1 0 0,0 0-1 0 0,0 0 0 0 0,0 0 0 0 0,0 0 0 0 0,0 1 0 0 0,0-1 0 0 0,0 0 1 0 0,0 1-1 0 0,0-1 0 0 0,0 0 0 0 0,-1 1 0 0 0,1-1 0 0 0,0 1 0 0 0,0-1 1 0 0,0 1-1 0 0,-1 0 0 0 0,1-1 0 0 0,0 1 0 0 0,0 0 0 0 0,-1 0 1 0 0,1-1-1 0 0,-1 1 0 0 0,1 0 0 0 0,-1 0 0 0 0,1 0 0 0 0,-1 0 0 0 0,1 0 1 0 0,-1 0-1 0 0,0-1 0 0 0,0 1 0 0 0,1 0 0 0 0,-1 0 0 0 0,0 0 0 0 0,0 0 1 0 0,0 0-1 0 0,0 0 0 0 0,0 0 0 0 0,0 0 0 0 0,0 0 0 0 0,0 0 1 0 0,-1 0-1 0 0,1 0 0 0 0,0 0 0 0 0,-1 0 0 0 0,1 0 0 0 0,0 0 0 0 0,-1 0 1 0 0,1-1-1 0 0,-1 1 0 0 0,0 0 0 0 0,1 0 0 0 0,-1 0 0 0 0,1-1 0 0 0,-1 1 1 0 0,0 0-12 0 0,-45 40 465 0 0,-196 123-117 0 0,239-162-349 0 0,1 0 0 0 0,-1-1 0 0 0,1 1 0 0 0,0 1 0 0 0,-1-1 0 0 0,1 0-1 0 0,0 0 1 0 0,1 1 0 0 0,-1 0 0 0 0,0-1 0 0 0,1 1 0 0 0,-1 0 0 0 0,1-1 0 0 0,0 1-1 0 0,0 0 1 0 0,0 0 0 0 0,0 0 0 0 0,0 0 0 0 0,1 0 0 0 0,-1 0 0 0 0,1 1 0 0 0,0-1 0 0 0,0 0-1 0 0,0 0 1 0 0,0 0 0 0 0,1 0 0 0 0,-1 0 0 0 0,1 0 0 0 0,0 0 0 0 0,0 0 0 0 0,0 0-1 0 0,0 0 1 0 0,1 0 0 0 0,-1-1 0 0 0,1 1 0 0 0,-1 0 0 0 0,2 0 1 0 0,9 7-26 0 0,0-1 1 0 0,1-1-1 0 0,0 0 0 0 0,0-1 0 0 0,1 0 1 0 0,0-1-1 0 0,0-1 0 0 0,0 0 1 0 0,1-1-1 0 0,0 0 0 0 0,0-1 1 0 0,0-1-1 0 0,0 0 0 0 0,0-1 0 0 0,10-1 26 0 0,-23 0-72 0 0,0-1 0 0 0,-1 1 0 0 0,1 0 0 0 0,0-1 0 0 0,-1 1 0 0 0,1-1 0 0 0,0 0 0 0 0,-1 1 0 0 0,1-1 0 0 0,-1 0 0 0 0,1 0 0 0 0,-1 0 0 0 0,1 0 0 0 0,-1 0 0 0 0,0 0 0 0 0,0-1 0 0 0,1 1 0 0 0,-1 0 0 0 0,0-1 0 0 0,0 1-1 0 0,0 0 1 0 0,-1-1 0 0 0,1 1 0 0 0,0-1 0 0 0,0 0 0 0 0,-1 1 0 0 0,1-1 0 0 0,-1 0 0 0 0,1 1 0 0 0,-1-1 0 0 0,0 0 0 0 0,0 1 0 0 0,0-1 0 0 0,0 0 0 0 0,0 0 0 0 0,0-1 72 0 0,-2-35-3878 0 0,-4 8-3803 0 0,4 15 168 0 0</inkml:trace>
  <inkml:trace contextRef="#ctx0" brushRef="#br0" timeOffset="369.414">163 19 13003 0 0,'0'0'1890'0'0,"0"0"-650"0"0,0 0-316 0 0,0 0 66 0 0,0 0 128 0 0,0 0 1 0 0,0 0-152 0 0,4 38-159 0 0,12 124-142 0 0,-3 254 1149 0 0,-30 54-3469 0 0,17-428-545 0 0,0-28-1276 0 0,0 0-3888 0 0,0-6-2486 0 0</inkml:trace>
  <inkml:trace contextRef="#ctx0" brushRef="#br0" timeOffset="1046.455">630 774 2593 0 0,'0'0'1300'0'0,"0"0"-140"0"0,0 0 298 0 0,0 0 410 0 0,0 0 201 0 0,0 0-80 0 0,0 0-354 0 0,0 0-382 0 0,0 0-275 0 0,0 0-148 0 0,0 0-123 0 0,0 0-78 0 0,0 0-45 0 0,4-2-35 0 0,62-85 1743 0 0,-22 34-1863 0 0,2 3 1 0 0,2 2-1 0 0,2 2 1 0 0,35-24-430 0 0,-80 66 12 0 0,1 0 1 0 0,-1 1-1 0 0,1 0 0 0 0,-1 0 1 0 0,1 0-1 0 0,0 0 1 0 0,0 1-1 0 0,0 0 0 0 0,1 0 1 0 0,-1 1-1 0 0,0-1 1 0 0,1 2-1 0 0,-1-1 1 0 0,1 1-1 0 0,-1-1 0 0 0,6 2-12 0 0,-9 3 21 0 0,0-1-1 0 0,1 1 0 0 0,-1 0 0 0 0,0 0 1 0 0,-1 0-1 0 0,1 1 0 0 0,-1-1 0 0 0,0 1 1 0 0,0-1-1 0 0,0 1 0 0 0,-1 0 1 0 0,1-1-1 0 0,-1 1 0 0 0,0 0 0 0 0,-1 0 1 0 0,1 0-1 0 0,-1 0 0 0 0,0 0 0 0 0,0 0 1 0 0,-1 0-1 0 0,0 3-20 0 0,2 8 30 0 0,-2 0 1 0 0,0 1-1 0 0,-1-1 0 0 0,-1 0 1 0 0,0 0-1 0 0,-1 0 0 0 0,-1-1 1 0 0,-2 7-31 0 0,-3 2-20 0 0,7-11-11 0 0,-1-1 0 0 0,0 1 0 0 0,0-1 0 0 0,-1 0 1 0 0,-1-1-1 0 0,0 1 0 0 0,0-1 0 0 0,-2-1 0 0 0,1 1 1 0 0,-1-1-1 0 0,0 0 0 0 0,-1-1 0 0 0,0 0 0 0 0,-1 0 0 0 0,0-1 1 0 0,0 0-1 0 0,-1-1 0 0 0,0 0 0 0 0,0-1 0 0 0,-10 4 31 0 0,17-9-127 0 0,1 0-1 0 0,-1 0 1 0 0,1-1-1 0 0,-1 1 0 0 0,1-1 1 0 0,-1 0-1 0 0,1 0 0 0 0,-1-1 1 0 0,1 1-1 0 0,-1-1 1 0 0,1 1-1 0 0,-1-1 0 0 0,1 0 1 0 0,0 0-1 0 0,-1-1 1 0 0,1 1-1 0 0,0-1 0 0 0,0 0 1 0 0,0 1-1 0 0,0-1 0 0 0,0-1 1 0 0,0 1-1 0 0,1 0 1 0 0,-1-1-1 0 0,1 1 0 0 0,-2-3 128 0 0,1 2-259 0 0,1 0 0 0 0,0 0-1 0 0,0 0 1 0 0,0-1-1 0 0,0 1 1 0 0,0 0 0 0 0,1-1-1 0 0,0 1 1 0 0,0-1 0 0 0,0 0-1 0 0,0 1 1 0 0,0-1-1 0 0,1 0 1 0 0,-1 0 0 0 0,1 0-1 0 0,0 1 1 0 0,0-1-1 0 0,1 0 1 0 0,-1 0 0 0 0,1 0-1 0 0,0 1 1 0 0,-1-1-1 0 0,2 0 1 0 0,-1 1 0 0 0,0-1-1 0 0,1 1 1 0 0,0 0 0 0 0,1-3 259 0 0,44-36-10057 0 0,-40 38 6852 0 0</inkml:trace>
  <inkml:trace contextRef="#ctx0" brushRef="#br0" timeOffset="1877.746">1284 553 0 0 0,'0'0'1648'0'0,"0"0"314"0"0,0 0 21 0 0,0 0-158 0 0,0 0-113 0 0,0 0 51 0 0,0 0 63 0 0,0 0 3 0 0,0 0-154 0 0,0 0-350 0 0,0 0-348 0 0,11-6-306 0 0,34-17-207 0 0,-52 63 730 0 0,2-24-1094 0 0,1 1 1 0 0,1 0-1 0 0,1 1 0 0 0,0-1 1 0 0,1 0-1 0 0,1 1 1 0 0,1 16-101 0 0,-1-31 21 0 0,1 0 0 0 0,-1-1 1 0 0,0 1-1 0 0,1 0 1 0 0,-1 0-1 0 0,1-1 0 0 0,0 1 1 0 0,0-1-1 0 0,0 1 1 0 0,0-1-1 0 0,0 1 0 0 0,1-1 1 0 0,-1 0-1 0 0,1 1 0 0 0,-1-1 1 0 0,1 0-1 0 0,0 0 1 0 0,0 0-1 0 0,0 0 0 0 0,0-1 1 0 0,0 1-1 0 0,1 0 1 0 0,-1-1-1 0 0,0 0 0 0 0,1 1 1 0 0,-1-1-1 0 0,1 0 1 0 0,-1 0-1 0 0,1 0 0 0 0,-1-1 1 0 0,1 1-1 0 0,0-1 1 0 0,0 1-1 0 0,-1-1 0 0 0,1 0 1 0 0,0 0-1 0 0,0 0 1 0 0,-1 0-1 0 0,1-1 0 0 0,0 1 1 0 0,-1-1-1 0 0,1 0 0 0 0,0 1 1 0 0,-1-1-1 0 0,1 0 1 0 0,-1-1-1 0 0,1 1 0 0 0,-1 0 1 0 0,1-2-22 0 0,31-25 283 0 0,-2-3 0 0 0,-1 0 0 0 0,-1-2-1 0 0,-2-1 1 0 0,-2-2 0 0 0,-1 0 0 0 0,19-39-283 0 0,-35 60 24 0 0,23-52 132 0 0,-32 67-98 0 0,0 0-1 0 0,0 0-26 0 0,0 0-43 0 0,0 26-160 0 0,-33 256 253 0 0,27 77-4 0 0,4-334-78 0 0,-1-1-1 0 0,0 1 1 0 0,-2-1-1 0 0,-2 0 1 0 0,0 0-1 0 0,-1-1 1 0 0,-7 13 1 0 0,11-28-11 0 0,-1-1 1 0 0,0-1-1 0 0,-1 1 1 0 0,1-1-1 0 0,-1 0 1 0 0,0 0-1 0 0,-1 0 1 0 0,0-1-1 0 0,0 0 0 0 0,0-1 1 0 0,0 1-1 0 0,-1-1 1 0 0,1-1-1 0 0,-1 1 1 0 0,0-2-1 0 0,0 1 1 0 0,0-1-1 0 0,-1 0 1 0 0,1 0-1 0 0,0-1 1 0 0,-1 0-1 0 0,1-1 1 0 0,-1 0-1 0 0,1 0 1 0 0,-1-1-1 0 0,-3-1 11 0 0,9 2-2 0 0,1-1 0 0 0,0 0-1 0 0,0 0 1 0 0,0 0 0 0 0,0 0-1 0 0,0 0 1 0 0,0 0 0 0 0,1-1-1 0 0,-1 1 1 0 0,0-1 0 0 0,1 1 0 0 0,-1-1-1 0 0,1 0 1 0 0,-1 0 0 0 0,1 1-1 0 0,0-1 1 0 0,0 0 0 0 0,-1 0-1 0 0,2 0 1 0 0,-1 0 0 0 0,0-1-1 0 0,0 1 1 0 0,1 0 0 0 0,-1 0-1 0 0,1 0 1 0 0,-1-1 0 0 0,1 1 0 0 0,0 0-1 0 0,0 0 1 0 0,0-1 0 0 0,0 1-1 0 0,1 0 1 0 0,-1 0 0 0 0,1-1-1 0 0,-1 1 1 0 0,1 0 0 0 0,0 0-1 0 0,-1 0 1 0 0,1 0 0 0 0,0 0-1 0 0,1 0 1 0 0,-1 0 0 0 0,0 0 0 0 0,0 0-1 0 0,1 0 3 0 0,156-183 110 0 0,-130 153-144 0 0,-1-2 1 0 0,-2-1 0 0 0,-2-1 0 0 0,-1-1 0 0 0,-2-1-1 0 0,-1 0 1 0 0,-2-2 0 0 0,-2 0 0 0 0,8-37 33 0 0,-19 62-49 0 0,-4 12 27 0 0,0 0-1 0 0,0 0 1 0 0,0 0 0 0 0,0 0 0 0 0,1 0 0 0 0,-1 0 0 0 0,1 0 0 0 0,0 0-1 0 0,0 0 1 0 0,0 0 0 0 0,0 1 0 0 0,0-1 0 0 0,1 0 0 0 0,-1 0 0 0 0,1 1-1 0 0,0-1 1 0 0,-1 1 0 0 0,1 0 0 0 0,0-1 0 0 0,1 1 0 0 0,-1 0-1 0 0,0 0 1 0 0,1 0 0 0 0,-1 0 0 0 0,1 1 0 0 0,-1-1 0 0 0,1 1 0 0 0,0 0-1 0 0,0-1 1 0 0,-1 1 0 0 0,1 0 0 0 0,0 1 0 0 0,0-1 0 0 0,0 0-1 0 0,0 1 1 0 0,0 0 0 0 0,1 0 0 0 0,-1 0 22 0 0,6 14-1727 0 0,-7-4-6328 0 0,-2-9-1531 0 0</inkml:trace>
  <inkml:trace contextRef="#ctx0" brushRef="#br0" timeOffset="2398.979">2186 384 5761 0 0,'0'0'2809'0'0,"0"0"-1217"0"0,0 0-390 0 0,0 0 130 0 0,0 0 147 0 0,0 0-15 0 0,0 0-155 0 0,0 0-226 0 0,0 0-215 0 0,0 0-149 0 0,0 0-79 0 0,0 0-71 0 0,0 0-97 0 0,2-3-104 0 0,-3 3-360 0 0,1 0 0 0 0,0 0 0 0 0,-1 0 0 0 0,1 0 0 0 0,0 0 0 0 0,-1 0 0 0 0,1 0 0 0 0,-1 0 0 0 0,1 0 0 0 0,0 0 0 0 0,-1 0-1 0 0,1 0 1 0 0,0 0 0 0 0,0 0 0 0 0,-1 0 0 0 0,1-1 0 0 0,0 1 0 0 0,-1 0 0 0 0,1 0 0 0 0,0 0 0 0 0,-1 0 0 0 0,1-1 0 0 0,0 1 0 0 0,0 0 0 0 0,-1 0 0 0 0,1-1-1 0 0,0 1 1 0 0,0 0 0 0 0,0 0 0 0 0,-1-1 0 0 0,1 1 0 0 0,0 0 0 0 0,0-1 0 0 0,0 1 0 0 0,0 0 0 0 0,0-1 0 0 0,0 1 0 0 0,-1 0 0 0 0,1-1 0 0 0,0 1-1 0 0,0 0 1 0 0,0-1 0 0 0,0 1 0 0 0,0 0 0 0 0,0-1 0 0 0,0 1 0 0 0,1 0 0 0 0,-1-1 0 0 0,0 1 0 0 0,0 0 0 0 0,0-1 0 0 0,0 1 0 0 0,0 0 0 0 0,0-1 0 0 0,1 1-1 0 0,-1 0 1 0 0,0 0 0 0 0,0-1 0 0 0,0 1 0 0 0,1 0 0 0 0,-1 0 0 0 0,0-1 0 0 0,0 1 0 0 0,1 0 0 0 0,-1 0-8 0 0,-34 13 232 0 0,28-10-211 0 0,-99 65 205 0 0,104-68-227 0 0,0 1-1 0 0,1 0 0 0 0,-1 0 1 0 0,1 0-1 0 0,-1 0 1 0 0,1 0-1 0 0,-1 0 1 0 0,1-1-1 0 0,0 1 1 0 0,0 0-1 0 0,-1 0 0 0 0,1 0 1 0 0,0 0-1 0 0,0 0 1 0 0,0 0-1 0 0,0 0 1 0 0,0 0-1 0 0,0 0 0 0 0,0 0 1 0 0,0 0-1 0 0,0 0 1 0 0,1 0-1 0 0,-1 0 1 0 0,0 0-1 0 0,1 0 0 0 0,-1 0 1 0 0,1 0-1 0 0,-1 0 1 0 0,1 0-1 0 0,-1-1 1 0 0,1 1-1 0 0,-1 0 0 0 0,1 0 1 0 0,0-1-1 0 0,0 1 1 0 0,-1 0-1 0 0,1-1 1 0 0,0 1-1 0 0,0 0 1 0 0,0-1-1 0 0,-1 1 0 0 0,1-1 1 0 0,0 0-1 0 0,0 1 1 0 0,0-1-1 0 0,0 0 2 0 0,46 17 115 0 0,-24-11 16 0 0,-17-6-86 0 0,0 1 0 0 0,0 0 1 0 0,0 0-1 0 0,0 0 0 0 0,-1 1 1 0 0,1 0-1 0 0,0 0 0 0 0,-1 0 1 0 0,0 1-1 0 0,1 0 0 0 0,-1 0 1 0 0,0 0-1 0 0,0 1 0 0 0,-1 0 1 0 0,1 0-1 0 0,-1 0 0 0 0,0 0 1 0 0,0 1-1 0 0,2 3-45 0 0,-4-1 67 0 0,-2-1 0 0 0,1 1 0 0 0,-1 0-1 0 0,0 0 1 0 0,-1-1 0 0 0,0 1 0 0 0,0 0 0 0 0,0 0 0 0 0,-1-1-1 0 0,1 1 1 0 0,-2-1 0 0 0,1 0 0 0 0,-1 1 0 0 0,0-1 0 0 0,0 0 0 0 0,-1-1-1 0 0,1 1 1 0 0,-1 0 0 0 0,-1-1 0 0 0,1 0 0 0 0,-1 0 0 0 0,0 0-1 0 0,0-1 1 0 0,-5 4-67 0 0,0 3 64 0 0,1-1-92 0 0,-1 0-1 0 0,0 0 1 0 0,-1-1-1 0 0,0 0 1 0 0,0-1-1 0 0,-1 0 1 0 0,0-1-1 0 0,0 0 1 0 0,-1-1-1 0 0,1-1 1 0 0,-1 0-1 0 0,-1 0 1 0 0,-1-1 28 0 0,-39-11-3214 0 0,46-1-1113 0 0,3-2-3340 0 0,5 6-2120 0 0</inkml:trace>
  <inkml:trace contextRef="#ctx0" brushRef="#br0" timeOffset="2711.303">2583 1 10978 0 0,'0'0'2718'0'0,"0"0"-1508"0"0,0 0-682 0 0,0 0 100 0 0,0 0 347 0 0,0 0 277 0 0,0 0 79 0 0,0 0-121 0 0,0 0-219 0 0,0 0-219 0 0,0 0-135 0 0,0 0-95 0 0,0 0-98 0 0,1 29-80 0 0,3 91-65 0 0,-11 110 329 0 0,6-195-754 0 0,-1 0-1 0 0,-2 1 1 0 0,-2-1 0 0 0,-1-1 0 0 0,-6 16 126 0 0,-15-21-2581 0 0,0-25-7619 0 0,24-4 1146 0 0</inkml:trace>
  <inkml:trace contextRef="#ctx0" brushRef="#br0" timeOffset="3465.084">2280 469 7634 0 0,'0'0'1909'0'0,"0"0"-708"0"0,0 0-116 0 0,0 0 198 0 0,0 0 132 0 0,0 0 8 0 0,0 0-144 0 0,0 0-180 0 0,0 0-164 0 0,0 0-128 0 0,0 0-93 0 0,33 3-67 0 0,106 9-45 0 0,-41 3 805 0 0,130-6 229 0 0,-223-9-1610 0 0,1-1-1 0 0,-1 0 1 0 0,0-1-1 0 0,0 1 1 0 0,0-1-1 0 0,0 0 1 0 0,0 0 0 0 0,-1-1-1 0 0,1 1 1 0 0,-1-1-1 0 0,1 0 1 0 0,-1 0-1 0 0,0 0 1 0 0,0-1-1 0 0,0 0 1 0 0,-1 0 0 0 0,1 0-1 0 0,-1 0 1 0 0,0 0-1 0 0,0-1 1 0 0,-1 1-1 0 0,1-1 1 0 0,-1 1 0 0 0,2-5-27 0 0,-1-2 44 0 0,-1 17 237 0 0,22-46 570 0 0,-24 37-856 0 0,-1 0 0 0 0,1 1 1 0 0,-1-1-1 0 0,0 0 0 0 0,0 1 1 0 0,0-1-1 0 0,-1 1 0 0 0,1-1 1 0 0,0 1-1 0 0,-1 0 0 0 0,1 0 1 0 0,-1-1-1 0 0,0 1 0 0 0,0 0 1 0 0,0 0-1 0 0,0 1 0 0 0,0-1 0 0 0,0 0 1 0 0,-1 1-1 0 0,1-1 0 0 0,-1 1 1 0 0,1 0-1 0 0,-1 0 0 0 0,1 0 1 0 0,-1 0-1 0 0,1 0 0 0 0,-1 0 1 0 0,0 1-1 0 0,-1-1 6 0 0,-85-6-434 0 0,83 8 425 0 0,0 0 0 0 0,1 0 0 0 0,-1 1 0 0 0,1 0 0 0 0,-1 0 0 0 0,1 0 0 0 0,-1 1 0 0 0,1-1-1 0 0,0 1 1 0 0,0 1 0 0 0,1-1 0 0 0,-1 1 0 0 0,1 0 0 0 0,-1 0 0 0 0,1 0 0 0 0,0 0 0 0 0,1 1 0 0 0,-1-1 0 0 0,1 1 0 0 0,0 0 0 0 0,0 0 0 0 0,0 1 0 0 0,1-1 0 0 0,0 0 0 0 0,0 1 0 0 0,0 0 0 0 0,1-1-1 0 0,0 1 1 0 0,0 0 0 0 0,0 0 0 0 0,1-1 0 0 0,-1 1 0 0 0,2 5 9 0 0,2-3 9 0 0,1-1-1 0 0,1 1 1 0 0,-1-1-1 0 0,1 0 1 0 0,1 0-1 0 0,-1 0 1 0 0,1-1-1 0 0,0 1 1 0 0,0-2 0 0 0,1 1-1 0 0,0-1 1 0 0,0 0-1 0 0,0 0 1 0 0,1-1-1 0 0,0 1-8 0 0,25 13 32 0 0,0-1-1 0 0,1-1 0 0 0,1-2 1 0 0,31 8-32 0 0,-5-13-587 0 0,-57-27-3187 0 0,-4 8-1158 0 0,0 5-1772 0 0,0 1-3517 0 0</inkml:trace>
  <inkml:trace contextRef="#ctx0" brushRef="#br0" timeOffset="4011.844">3053 616 6905 0 0,'0'0'2748'0'0,"0"0"-508"0"0,0 0-159 0 0,0 0-92 0 0,0 0-212 0 0,0 0-384 0 0,0 0-359 0 0,0 0-227 0 0,0 0-100 0 0,0 0-39 0 0,0 0-44 0 0,0 0-55 0 0,0 0-73 0 0,10-20-47 0 0,36-65-47 0 0,43-45 824 0 0,-87 126-1217 0 0,0 0 0 0 0,0 0 0 0 0,1 0 1 0 0,-1 1-1 0 0,1-1 0 0 0,0 1 0 0 0,0 0 0 0 0,0-1 0 0 0,0 1 1 0 0,1 1-1 0 0,-1-1 0 0 0,1 0 0 0 0,0 1 0 0 0,0 0 0 0 0,0 0 1 0 0,1 0-10 0 0,6 46-71 0 0,-15 103-9 0 0,5-146 82 0 0,0 1-1 0 0,0-1 1 0 0,0 1 0 0 0,0-1-1 0 0,1 0 1 0 0,-1 0-1 0 0,0 0 1 0 0,1 0 0 0 0,-1 0-1 0 0,1 0 1 0 0,-1 0 0 0 0,1 0-1 0 0,-1-1 1 0 0,1 1 0 0 0,0 0-1 0 0,-1-1 1 0 0,1 0 0 0 0,0 1-1 0 0,-1-1 1 0 0,1 0 0 0 0,0 0-1 0 0,0 0 1 0 0,-1 0 0 0 0,1 0-1 0 0,0 0 1 0 0,0 0-1 0 0,-1-1 1 0 0,1 1 0 0 0,0-1-1 0 0,-1 1 1 0 0,1-1 0 0 0,-1 0-1 0 0,1 1 1 0 0,0-1 0 0 0,-1 0-1 0 0,0 0 1 0 0,1 0 0 0 0,-1 0-1 0 0,1 0 1 0 0,-1-1 0 0 0,0 1-1 0 0,1-1-1 0 0,185-129 236 0 0,-185 130-235 0 0,0-1-1 0 0,1 1 0 0 0,-1 0 0 0 0,0 0 0 0 0,1 0 1 0 0,-1 0-1 0 0,0 0 0 0 0,1 0 0 0 0,0 0 1 0 0,-1 1-1 0 0,1 0 0 0 0,-1-1 0 0 0,1 1 0 0 0,-1 0 1 0 0,1 0-1 0 0,0 0 0 0 0,-1 0 0 0 0,1 1 1 0 0,-1-1-1 0 0,1 1 0 0 0,-1 0 0 0 0,1 0 1 0 0,-1-1-1 0 0,1 2 0 0 0,-1-1 0 0 0,0 0 0 0 0,1 0 1 0 0,-1 1-1 0 0,0-1 0 0 0,0 1 0 0 0,0 0 1 0 0,0-1-1 0 0,0 1 0 0 0,-1 0 0 0 0,1 0 0 0 0,-1 0 1 0 0,1 1-1 0 0,-1-1 0 0 0,0 0 0 0 0,1 0 1 0 0,-1 1-1 0 0,0-1 0 0 0,0 1 0 0 0,-1-1 1 0 0,1 1-1 0 0,-1-1 0 0 0,1 1 0 0 0,0 37 23 0 0,-2-34-59 0 0,0 0-1 0 0,1 0 0 0 0,0 0 1 0 0,0 0-1 0 0,0 0 1 0 0,1 0-1 0 0,0 0 1 0 0,0 0-1 0 0,0 0 0 0 0,1 0 1 0 0,0-1-1 0 0,0 1 1 0 0,0 0-1 0 0,1-1 1 0 0,0 0-1 0 0,0 0 1 0 0,0 1-1 0 0,1-2 0 0 0,0 1 1 0 0,3 3 36 0 0,28 3-2562 0 0,-12-10-7264 0 0,-16-1-2297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52 8570 0 0,'0'0'3099'0'0,"0"0"-1093"0"0,0 0-319 0 0,0 0 24 0 0,0 0-79 0 0,0 0-149 0 0,0 0-316 0 0,0 0-407 0 0,0 0-341 0 0,0 0-229 0 0,0 0-116 0 0,0 0-38 0 0,-13 16 3 0 0,-43 51-40 0 0,52-61-20 0 0,0-1 1 0 0,0 1 0 0 0,0-1 0 0 0,1 1 0 0 0,0 0 0 0 0,0 1 0 0 0,1-1 0 0 0,-1 0 0 0 0,1 1 0 0 0,1-1 0 0 0,-1 1 0 0 0,1 0 0 0 0,0 0 0 0 0,1-1-1 0 0,-1 1 1 0 0,1 0 0 0 0,1 0 0 0 0,-1-1 0 0 0,2 4 20 0 0,-2-7-12 0 0,1 0 1 0 0,0 0-1 0 0,0 0 0 0 0,0 0 1 0 0,0 0-1 0 0,0 0 0 0 0,1 0 1 0 0,-1 0-1 0 0,1 0 0 0 0,0-1 1 0 0,0 1-1 0 0,0-1 0 0 0,0 1 1 0 0,0-1-1 0 0,1 0 0 0 0,-1 0 1 0 0,1 0-1 0 0,-1 0 0 0 0,1 0 1 0 0,0-1-1 0 0,-1 1 0 0 0,1-1 1 0 0,0 0-1 0 0,0 1 0 0 0,0-1 1 0 0,1-1-1 0 0,-1 1 0 0 0,1 0 12 0 0,93 7-328 0 0,-88-8 268 0 0,64-18-1764 0 0,-44 0-5500 0 0,-20 14-3151 0 0</inkml:trace>
  <inkml:trace contextRef="#ctx0" brushRef="#br0" timeOffset="341.079">589 0 6449 0 0,'0'0'5511'0'0,"0"0"-3080"0"0,0 0-988 0 0,0 0-41 0 0,0 0-54 0 0,0 0-164 0 0,0 0-250 0 0,0 0-265 0 0,0 0-202 0 0,0 0-143 0 0,0 0-107 0 0,0 0-65 0 0,0 0-51 0 0,-28 21-43 0 0,-86 64-44 0 0,85-54-12 0 0,31-28-6 0 0,0 0 0 0 0,0 0-1 0 0,0-1 1 0 0,0 1 0 0 0,1-1 0 0 0,-1 1-1 0 0,1-1 1 0 0,-1 0 0 0 0,1 0-1 0 0,0 0 1 0 0,0-1 0 0 0,0 1 0 0 0,0 0-1 0 0,0-1 1 0 0,0 0 0 0 0,1 0 0 0 0,-1 0-1 0 0,0 0 1 0 0,2 0 4 0 0,11 5-12 0 0,-12-5 28 0 0,0 0 0 0 0,0 0 1 0 0,0 0-1 0 0,-1 1 0 0 0,1-1 1 0 0,0 1-1 0 0,-1 0 0 0 0,1 0 1 0 0,-1 1-1 0 0,0-1 0 0 0,0 1 1 0 0,0-1-1 0 0,0 1 0 0 0,0 0 1 0 0,0 0-1 0 0,-1 0 0 0 0,0 1 1 0 0,1-1-1 0 0,-1 1 0 0 0,0-1 1 0 0,-1 1-1 0 0,1 0 0 0 0,-1-1 1 0 0,1 1-1 0 0,-1 0 0 0 0,0 0 1 0 0,-1 0-1 0 0,1 0 0 0 0,-1 1-16 0 0,0 4 49 0 0,-1-1 1 0 0,0 0-1 0 0,0 1 0 0 0,-1-1 0 0 0,0 1 0 0 0,-1-1 1 0 0,0 0-1 0 0,0 0 0 0 0,0-1 0 0 0,-1 1 0 0 0,0-1 1 0 0,-1 1-1 0 0,0-1 0 0 0,0-1 0 0 0,0 1 0 0 0,-1-1 1 0 0,0 0-1 0 0,-5 4-49 0 0,-67 42-64 0 0,39-50-2659 0 0,31-5-1713 0 0,5-4-6488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1 499 3849 0 0,'0'0'3701'0'0,"0"0"-2005"0"0,0 0-621 0 0,0 0 73 0 0,0 0 218 0 0,0 0 15 0 0,0 0-196 0 0,0 0-325 0 0,0 0-311 0 0,0 0-215 0 0,0 0-156 0 0,0 0-74 0 0,0 0-53 0 0,2 27-39 0 0,9 82-28 0 0,1-69-16 0 0,-10-39-3500 0 0,-2 3-4201 0 0,0-4 1557 0 0</inkml:trace>
  <inkml:trace contextRef="#ctx0" brushRef="#br0" timeOffset="222.884">3 10 14171 0 0,'0'0'2305'0'0,"0"0"-1281"0"0,0 0-416 0 0,0 0-272 0 0,0 0-112 0 0,0 0-120 0 0,0 0-56 0 0,0 0-8 0 0,0 0-32 0 0,0 0-56 0 0,0 0-8 0 0,0 0-104 0 0,0 0-152 0 0,0 0-160 0 0,42 81-344 0 0,-35-67-801 0 0,2-3-2832 0 0,-3 0-6489 0 0</inkml:trace>
  <inkml:trace contextRef="#ctx0" brushRef="#br0" timeOffset="588.692">251 647 3417 0 0,'0'0'1059'0'0,"0"0"-185"0"0,0 0 280 0 0,0 0 504 0 0,0 0 357 0 0,0 0 28 0 0,0 0-304 0 0,0 0-345 0 0,0 0-266 0 0,0 0-203 0 0,0 0-147 0 0,0 0-151 0 0,0 0-106 0 0,4-12-53 0 0,39-138 1305 0 0,18 46-1853 0 0,-58 168-923 0 0,26 37 1267 0 0,-27-98-193 0 0,1 0 1 0 0,-1-1 0 0 0,1 1 0 0 0,0 0-1 0 0,0-1 1 0 0,0 0 0 0 0,0 0-1 0 0,0 0 1 0 0,0 0 0 0 0,1 0-1 0 0,-1-1 1 0 0,1 1 0 0 0,-1-1 0 0 0,1 0-1 0 0,-1 0 1 0 0,1 0 0 0 0,0-1-1 0 0,-1 1 1 0 0,1-1 0 0 0,0 0-1 0 0,0 0 1 0 0,-1 0 0 0 0,1 0 0 0 0,0-1-1 0 0,0 0 1 0 0,-1 0 0 0 0,1 0-1 0 0,-1 0 1 0 0,1 0 0 0 0,-1-1-1 0 0,1 1 1 0 0,-1-1 0 0 0,0 0 0 0 0,0 0-1 0 0,0 0 1 0 0,0 0 0 0 0,0-1-1 0 0,2-1-71 0 0,5-6 51 0 0,0-1 0 0 0,0 0 0 0 0,-1 0 0 0 0,-1-1 0 0 0,0 0 0 0 0,0-1 0 0 0,-1 0 0 0 0,-1 0 0 0 0,0 0 0 0 0,-1-1-1 0 0,2-7-50 0 0,-7 20-684 0 0,3-9-117 0 0,-3 6-7438 0 0,0 4-2986 0 0</inkml:trace>
  <inkml:trace contextRef="#ctx0" brushRef="#br0" timeOffset="1019.464">800 543 5681 0 0,'0'0'2774'0'0,"0"0"-677"0"0,0 0-277 0 0,0 0-97 0 0,0 0-221 0 0,0 0-241 0 0,0 0-234 0 0,0 0-187 0 0,0 0-148 0 0,0 0-139 0 0,0 0-85 0 0,31-11-76 0 0,97-38-40 0 0,-89 22 182 0 0,-38 22-399 0 0,0 2-105 0 0,0 0-1 0 0,-1 0 0 0 0,1 0 0 0 0,0 0 1 0 0,-1 0-1 0 0,0 0 0 0 0,0 0 1 0 0,0 0-1 0 0,0 0 0 0 0,0 0 0 0 0,0-1 1 0 0,-1 1-1 0 0,0 0 0 0 0,1 0 0 0 0,-1 1 1 0 0,0-1-1 0 0,0 0 0 0 0,-1 0 1 0 0,1 0-1 0 0,-1 1 0 0 0,1-1 0 0 0,-1 0 1 0 0,0 1-1 0 0,0 0 0 0 0,0-1 0 0 0,0 1 1 0 0,0 0-1 0 0,-1 0 0 0 0,1 0 1 0 0,-1 0-1 0 0,1 1 0 0 0,-1-1 0 0 0,0 1 1 0 0,1-1-1 0 0,-1 1 0 0 0,0 0 0 0 0,0 0 1 0 0,0 0-1 0 0,0 1 0 0 0,-1-1-29 0 0,-5 0-48 0 0,0 0-1 0 0,0 1 0 0 0,0-1 1 0 0,1 2-1 0 0,-1 0 0 0 0,0 0 1 0 0,0 0-1 0 0,1 1 0 0 0,-1 0 1 0 0,1 1-1 0 0,-1 0 0 0 0,1 0 1 0 0,0 1-1 0 0,0 0 1 0 0,1 0-1 0 0,-1 1 0 0 0,1 0 1 0 0,0 0-1 0 0,0 1 0 0 0,0 0 1 0 0,1 0-1 0 0,0 1 0 0 0,-5 6 49 0 0,6-7-25 0 0,0 0 0 0 0,1 1 0 0 0,-1 0 0 0 0,1 0 0 0 0,0 0 0 0 0,1 0 0 0 0,0 1 0 0 0,0-1 0 0 0,0 1 0 0 0,1 0 0 0 0,0 0 0 0 0,1 0 1 0 0,0 0-1 0 0,0 0 0 0 0,1 0 0 0 0,0 0 0 0 0,0 0 0 0 0,1 0 0 0 0,0 3 25 0 0,3-5 2 0 0,0 0 1 0 0,0-1-1 0 0,1 1 1 0 0,0-1 0 0 0,0 0-1 0 0,0-1 1 0 0,1 1-1 0 0,-1-1 1 0 0,1 0 0 0 0,0 0-1 0 0,0-1 1 0 0,1 1-1 0 0,-1-1 1 0 0,1-1-1 0 0,-1 1 1 0 0,1-1 0 0 0,0-1-1 0 0,2 1-2 0 0,104 17-553 0 0,-37-20-3009 0 0,-41-8-5159 0 0,-27 8 82 0 0</inkml:trace>
  <inkml:trace contextRef="#ctx0" brushRef="#br0" timeOffset="1368.968">1138 669 7186 0 0,'0'0'1485'0'0,"0"0"-249"0"0,0 0 174 0 0,0 0 256 0 0,0 0 45 0 0,0 0-120 0 0,0 0-224 0 0,0 0-266 0 0,0 0-216 0 0,0 0-183 0 0,0 0-143 0 0,0 0-105 0 0,24-13-72 0 0,71-38-47 0 0,-49 12 150 0 0,30-46 174 0 0,-76 85-662 0 0,1-1-1 0 0,-1 1 0 0 0,1-1 0 0 0,-1 1 0 0 0,0-1 1 0 0,1 1-1 0 0,-1 0 0 0 0,1-1 0 0 0,-1 1 0 0 0,1-1 1 0 0,0 1-1 0 0,-1 0 0 0 0,1 0 0 0 0,-1-1 1 0 0,1 1-1 0 0,0 0 0 0 0,-1 0 0 0 0,1 0 0 0 0,0-1 1 0 0,-1 1-1 0 0,1 0 0 0 0,0 0 0 0 0,-1 0 1 0 0,1 0-1 0 0,-1 0 0 0 0,1 0 0 0 0,0 1 0 0 0,-1-1 1 0 0,1 0-1 0 0,0 0 0 0 0,-1 0 0 0 0,1 1 0 0 0,-1-1 1 0 0,1 0-1 0 0,0 1 0 0 0,-1-1 0 0 0,1 0 1 0 0,-1 1-1 0 0,1-1 0 0 0,-1 1 0 0 0,1-1 0 0 0,-1 0 1 0 0,1 1-1 0 0,-1 0 0 0 0,0-1 0 0 0,1 1 0 0 0,-1-1 1 0 0,0 1-1 0 0,1-1 0 0 0,-1 1 0 0 0,0 0 1 0 0,0-1-1 0 0,0 1 0 0 0,1-1 0 0 0,-1 1 0 0 0,0 0 1 0 0,0-1-1 0 0,0 1 0 0 0,0 0 0 0 0,0-1 1 0 0,0 1-1 0 0,0 0 0 0 0,-1-1 4 0 0,6 44-42 0 0,-6-28 51 0 0,1-14-8 0 0,-1-1 0 0 0,0 1 0 0 0,1-1 0 0 0,0 1 0 0 0,-1-1 0 0 0,1 1 0 0 0,0 0 0 0 0,0-1 0 0 0,0 1 0 0 0,0 0 1 0 0,0-1-1 0 0,0 1 0 0 0,0-1 0 0 0,0 1 0 0 0,1 0 0 0 0,-1-1 0 0 0,1 1 0 0 0,-1-1 0 0 0,1 1 0 0 0,-1-1 0 0 0,1 1 0 0 0,0-1 0 0 0,0 1 0 0 0,0-1 0 0 0,0 0 0 0 0,0 0 0 0 0,0 1 0 0 0,0-1 0 0 0,0 0 0 0 0,1 0 0 0 0,-1 0 0 0 0,0 0 0 0 0,1 0 0 0 0,-1-1 1 0 0,1 1-1 0 0,-1 0 0 0 0,1 0 0 0 0,-1-1 0 0 0,1 1 0 0 0,-1-1 0 0 0,1 0 0 0 0,-1 1 0 0 0,1-1 0 0 0,0 0-1 0 0,5-1 19 0 0,-1 0 0 0 0,1-1 0 0 0,-1 1 0 0 0,0-1 0 0 0,0-1-1 0 0,1 1 1 0 0,-1-1 0 0 0,-1 0 0 0 0,1 0 0 0 0,0-1 0 0 0,-1 0 0 0 0,0 0 0 0 0,0 0 0 0 0,3-4-19 0 0,26-17 43 0 0,-23 18-54 0 0,-7 3 8 0 0,1 1-1 0 0,0-1 1 0 0,-1 1-1 0 0,1 0 1 0 0,0 1-1 0 0,0-1 1 0 0,1 1-1 0 0,-1 0 1 0 0,0 0-1 0 0,1 1 1 0 0,-1 0-1 0 0,1 0 1 0 0,0 0-1 0 0,-1 0 1 0 0,1 1-1 0 0,4 0 4 0 0,16 51-661 0 0,-5-30-2077 0 0,0-20-6260 0 0,-16-1-1835 0 0</inkml:trace>
  <inkml:trace contextRef="#ctx0" brushRef="#br0" timeOffset="2034.417">2033 444 7338 0 0,'0'0'1905'0'0,"0"0"-338"0"0,0 0 95 0 0,0 0 150 0 0,0 0-61 0 0,0 0-320 0 0,0 0-333 0 0,0 0-247 0 0,0 0-182 0 0,0 0-150 0 0,0 0-134 0 0,0 0-79 0 0,0 0-111 0 0,-20 21-78 0 0,-62 64-49 0 0,72-76-76 0 0,-11 20-90 0 0,22-21-187 0 0,49-10 229 0 0,90-59 235 0 0,-138 60-178 0 0,0 1 1 0 0,-1-1-1 0 0,1 1 0 0 0,0 0 1 0 0,-1 0-1 0 0,1-1 1 0 0,0 1-1 0 0,0 0 0 0 0,-1 0 1 0 0,1 1-1 0 0,0-1 0 0 0,-1 0 1 0 0,1 1-1 0 0,0-1 0 0 0,-1 1 1 0 0,1-1-1 0 0,0 1 1 0 0,-1 0-1 0 0,1-1 0 0 0,-1 1 1 0 0,1 0-1 0 0,-1 0 0 0 0,0 0 1 0 0,1 0-1 0 0,-1 0 1 0 0,0 1-1 0 0,0-1 0 0 0,0 0 1 0 0,0 1-1 0 0,0-1 0 0 0,0 1 1 0 0,0-1-1 0 0,0 1 1 0 0,0-1-1 0 0,-1 1 0 0 0,1 0-1 0 0,2 2 2 0 0,0 0 1 0 0,0 0-1 0 0,1-1 0 0 0,-1 1 0 0 0,1-1 0 0 0,0 0 0 0 0,0 0 0 0 0,0 0 0 0 0,0-1 1 0 0,0 1-1 0 0,1-1 0 0 0,-1 0 0 0 0,1 0 0 0 0,-1-1 0 0 0,1 1 0 0 0,0-1 1 0 0,0 0-1 0 0,-1 0 0 0 0,1-1 0 0 0,0 1 0 0 0,0-1 0 0 0,0 0 0 0 0,0 0 0 0 0,0-1 1 0 0,0 0-1 0 0,0 0 0 0 0,-1 0 0 0 0,1 0 0 0 0,0-1 0 0 0,-1 1 0 0 0,1-1 1 0 0,-1 0-1 0 0,1-1 0 0 0,-1 1 0 0 0,3-3-2 0 0,10-5 48 0 0,-1 1 0 0 0,0-2-1 0 0,0 0 1 0 0,-2-1 0 0 0,1 0 0 0 0,-1-1 0 0 0,3-6-48 0 0,-4 2 33 0 0,0-1 0 0 0,-1-1 1 0 0,-1 0-1 0 0,-1-1 0 0 0,0 0 1 0 0,-2 0-1 0 0,0-1 0 0 0,-2 0 1 0 0,0 0-1 0 0,-1-1 0 0 0,-1 0 1 0 0,-1 0-1 0 0,-1 0 0 0 0,-1 0 1 0 0,-2-7-34 0 0,2 15 33 0 0,-1-1 0 0 0,-1 1 1 0 0,-1 0-1 0 0,0-1 0 0 0,-1 1 1 0 0,0 0-1 0 0,-1 0 1 0 0,-2-4-34 0 0,6 17 8 0 0,0 0 1 0 0,-1 0-1 0 0,1 0 1 0 0,0 0-1 0 0,0 0 1 0 0,-1 0-1 0 0,1 0 1 0 0,-1 1-1 0 0,1-1 1 0 0,0 0-1 0 0,-1 0 1 0 0,0 0 0 0 0,1 1-1 0 0,-1-1 1 0 0,1 0-1 0 0,-1 1 1 0 0,0-1-1 0 0,0 0 1 0 0,1 1-1 0 0,-1-1 1 0 0,0 1-1 0 0,0-1 1 0 0,0 1-1 0 0,1 0 1 0 0,-1-1 0 0 0,0 1-1 0 0,0 0 1 0 0,0-1-1 0 0,0 1 1 0 0,0 0-1 0 0,0 0 1 0 0,0 0-1 0 0,0 0 1 0 0,0 0-1 0 0,0 0 1 0 0,1 0-1 0 0,-1 0 1 0 0,0 0 0 0 0,0 1-1 0 0,0-1 1 0 0,0 0-1 0 0,0 1 1 0 0,0-1-1 0 0,0 0 1 0 0,1 1-1 0 0,-1-1 1 0 0,0 1-1 0 0,0-1 1 0 0,1 1-1 0 0,-1 0 1 0 0,0-1 0 0 0,0 1-1 0 0,1 0 1 0 0,-1-1-1 0 0,1 1 1 0 0,-1 0-1 0 0,1 0 1 0 0,-1-1-1 0 0,1 1 1 0 0,-1 0-1 0 0,1 0 1 0 0,0 0-1 0 0,0 0 1 0 0,-1 0 0 0 0,1 0-1 0 0,0 0 1 0 0,0 0-9 0 0,-9 23 36 0 0,1 0 0 0 0,2 1-1 0 0,0 0 1 0 0,2 0 0 0 0,0 0 0 0 0,2 0 0 0 0,1 1 0 0 0,1-1 0 0 0,1 1 0 0 0,2 6-36 0 0,-3-17 3 0 0,3 15 19 0 0,1-1 0 0 0,2 0 0 0 0,1 0 0 0 0,1 0 0 0 0,6 13-22 0 0,44 99-236 0 0,-35-119-1123 0 0,-23-22 908 0 0,0 0-148 0 0,0-5-1516 0 0,-6-9-1628 0 0,2 3-3330 0 0,1 4-1027 0 0</inkml:trace>
  <inkml:trace contextRef="#ctx0" brushRef="#br0" timeOffset="2329.18">2197 256 10210 0 0,'0'0'2778'0'0,"0"0"-1452"0"0,0 0-483 0 0,0 0 247 0 0,0 0 209 0 0,0 0 0 0 0,0 0-165 0 0,0 0-230 0 0,0 0-198 0 0,0 0-152 0 0,32 10-120 0 0,101 31-81 0 0,6-12 346 0 0,-22-18-2030 0 0,-68-10-8479 0 0,-37-1-1806 0 0</inkml:trace>
  <inkml:trace contextRef="#ctx0" brushRef="#br0" timeOffset="2515.1">2782 496 15875 0 0,'0'0'1609'0'0,"0"0"-1417"0"0,0 0-152 0 0,0 0 96 0 0,0 0 104 0 0,0 0-16 0 0,0 0-72 0 0,0 0-48 0 0,0 0-112 0 0,0 0-32 0 0,0 0-120 0 0,0 0-312 0 0,0 0-448 0 0,0 0-1065 0 0,98 51-2648 0 0,-91-58-5721 0 0</inkml:trace>
  <inkml:trace contextRef="#ctx0" brushRef="#br0" timeOffset="2690.154">2900 216 10114 0 0,'0'0'2897'0'0,"0"0"-1161"0"0,0 0-336 0 0,0 0-191 0 0,0 0-313 0 0,0 0-320 0 0,0 0-424 0 0,0 0-200 0 0,0 0-216 0 0,0 0-104 0 0,0 0-168 0 0,0 0-416 0 0,0 0-753 0 0,0 0-2016 0 0,8 14-7665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0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0 0 0,'0'0'552'0'0,"0"0"231"0"0,0 0 213 0 0,2 1 67 0 0,1 1-593 0 0,1 0 0 0 0,0 0 0 0 0,0 0 0 0 0,0-1 0 0 0,0 0 1 0 0,0 0-1 0 0,0 0 0 0 0,0 0 0 0 0,0-1 0 0 0,0 1 0 0 0,0-1 0 0 0,1 0 0 0 0,-1-1 0 0 0,0 1 0 0 0,0 0 0 0 0,0-1 0 0 0,0 0 1 0 0,0 0-471 0 0,45-29 2515 0 0,-26 5-2102 0 0,-1-1 1 0 0,-1-1-1 0 0,-1 0 1 0 0,-1-2-1 0 0,-2 0 1 0 0,-1-1-1 0 0,-1-1 0 0 0,1-6-413 0 0,10-80 1786 0 0,-26 117-1535 0 0,0 0-11 0 0,0 0-39 0 0,0 0-27 0 0,0 0-80 0 0,0 0-40 0 0,0 0-40 0 0,0 11-14 0 0,-22 162 653 0 0,7 180 91 0 0,10-222-585 0 0,-5 0 0 0 0,-9 15-159 0 0,-8 12-53 0 0,30-246-7430 0 0,5 43-1984 0 0,-4 32 4263 0 0</inkml:trace>
  <inkml:trace contextRef="#ctx0" brushRef="#br0" timeOffset="572.688">553 258 0 0 0,'0'0'1467'0'0,"0"0"-355"0"0,0 0-301 0 0,0 0 352 0 0,0 0 607 0 0,0 0 313 0 0,0 0-45 0 0,0 0-397 0 0,0 0-438 0 0,0 0-307 0 0,0 0-171 0 0,0 0-101 0 0,-14 27-87 0 0,-47 81-85 0 0,7-40 454 0 0,-30 19-147 0 0,52-60-641 0 0,32-27-151 0 0,0 0 1 0 0,0 0-12 0 0,0 3 8 0 0,0-2 56 0 0,0-1 49 0 0,40 33 2328 0 0,30 29-135 0 0,-57-49-2033 0 0,-1 0 0 0 0,-1 1 1 0 0,0 1-1 0 0,-1-1 0 0 0,0 2 1 0 0,-2 0-1 0 0,0 0 1 0 0,0 0-1 0 0,-2 1 0 0 0,0 0 1 0 0,3 15-230 0 0,3 101 836 0 0,-9-110-655 0 0,-1-36-1961 0 0,-1-17-2627 0 0,1 17-4167 0 0,-1 5-2753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23:18:15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192 457 0 0 0,'0'0'1260'0'0,"0"0"411"0"0,0 0 122 0 0,0 0-129 0 0,0 0-285 0 0,0 0-267 0 0,0 0-88 0 0,0 0 19 0 0,0 0 20 0 0,0 0-89 0 0,-11 0 952 0 0,11 1-1839 0 0,0 0 0 0 0,0 0 0 0 0,0-1 0 0 0,-1 1 0 0 0,1 0 0 0 0,0 0 0 0 0,0 0 0 0 0,1 0 0 0 0,-1 0 0 0 0,0 0 0 0 0,0 0 1 0 0,0 0-1 0 0,1 0 0 0 0,-1 0 0 0 0,0 0 0 0 0,1 0 0 0 0,-1 0 0 0 0,1 0 0 0 0,-1-1 0 0 0,1 1 0 0 0,-1 0 0 0 0,1 0 0 0 0,0-1 1 0 0,-1 1-1 0 0,1 0 0 0 0,0-1 0 0 0,-1 1 0 0 0,1 0 0 0 0,0-1 0 0 0,0 1 0 0 0,0-1 0 0 0,0 0 0 0 0,0 1 0 0 0,-1-1 1 0 0,1 0-1 0 0,0 1 0 0 0,0-1 0 0 0,0 0 0 0 0,0 0 0 0 0,0 0 0 0 0,0 0 0 0 0,0 0 0 0 0,0 0 0 0 0,0 0 0 0 0,0 0 0 0 0,0 0 1 0 0,0 0-1 0 0,0-1 0 0 0,0 1 0 0 0,0 0 0 0 0,0-1 0 0 0,-1 1 0 0 0,1 0 0 0 0,0-1 0 0 0,0 1 0 0 0,0-1 0 0 0,0 1 0 0 0,-1-1 1 0 0,1 0-1 0 0,0 0-87 0 0,5-1 45 0 0,0-1 1 0 0,-1 0-1 0 0,1 0 1 0 0,-1 0-1 0 0,0-1 1 0 0,0 0-1 0 0,0 0 1 0 0,0 0-1 0 0,-1 0 1 0 0,0-1-1 0 0,1 0 1 0 0,-2 0-1 0 0,1 0 1 0 0,-1 0-1 0 0,1-1 1 0 0,-1 1-1 0 0,-1-1 1 0 0,1 0-1 0 0,-1 0 1 0 0,0 0-1 0 0,-1 0 1 0 0,1 0-1 0 0,-1 0 1 0 0,0-6-46 0 0,-3 9-7 0 0,0 1-1 0 0,-1 1 1 0 0,1-1 0 0 0,-1 0 0 0 0,0 1-1 0 0,0-1 1 0 0,1 1 0 0 0,-1 0 0 0 0,0 0-1 0 0,0 0 1 0 0,0 0 0 0 0,0 0 0 0 0,-1 1 0 0 0,1-1-1 0 0,0 1 1 0 0,0 0 0 0 0,0 0 0 0 0,0 0-1 0 0,0 0 1 0 0,0 1 0 0 0,-3 0 7 0 0,-8 2-21 0 0,0 1 0 0 0,1 1 0 0 0,0 0 0 0 0,0 0 1 0 0,0 2-1 0 0,0 0 0 0 0,1 0 0 0 0,0 1 0 0 0,1 0 0 0 0,0 1 0 0 0,-4 4 21 0 0,7-7 11 0 0,1 1 0 0 0,-1 1 0 0 0,1-1 0 0 0,1 1 0 0 0,-1 0 0 0 0,1 1 0 0 0,0-1 0 0 0,1 1 0 0 0,0 0 0 0 0,1 1 0 0 0,0-1 0 0 0,0 1 0 0 0,1 0 0 0 0,0 0 0 0 0,1 0 0 0 0,0 0 0 0 0,0 0 0 0 0,1 1 0 0 0,1-1 0 0 0,0 0 0 0 0,1 9-11 0 0,2-10 61 0 0,1-2 0 0 0,0 1 0 0 0,1 0 1 0 0,0-1-1 0 0,0 0 0 0 0,0 0 0 0 0,1 0 0 0 0,0-1 0 0 0,0 1 0 0 0,1-2 0 0 0,-1 1 0 0 0,1-1 0 0 0,1 0 0 0 0,-1 0 1 0 0,1-1-1 0 0,0 0 0 0 0,0 0 0 0 0,0-1 0 0 0,0 0 0 0 0,1 0 0 0 0,0-1-61 0 0,9 3 104 0 0,0 0 0 0 0,1-2 1 0 0,-1 0-1 0 0,1-1 0 0 0,-1 0 0 0 0,1-2 0 0 0,10-1-104 0 0,-12 1-31 0 0,23-27-3019 0 0,-27 13-6054 0 0,-9 11-1798 0 0</inkml:trace>
  <inkml:trace contextRef="#ctx0" brushRef="#br0" timeOffset="802.083">791 486 0 0 0,'0'0'947'0'0,"0"0"843"0"0,0 0 466 0 0,0 0 113 0 0,0 0-102 0 0,0 0-286 0 0,0 0-320 0 0,0 0-272 0 0,0 0-230 0 0,0 0-188 0 0,0 0-143 0 0,0 0-147 0 0,0 0-145 0 0,-17-7-111 0 0,-53-20-85 0 0,-11 21 760 0 0,71 9-1047 0 0,1 1-1 0 0,0-1 0 0 0,0 1 0 0 0,1 1 0 0 0,-1 0 0 0 0,1 0 0 0 0,0 1 0 0 0,0 0 0 0 0,1 0 0 0 0,-1 1 0 0 0,1-1 1 0 0,1 2-1 0 0,0-1 0 0 0,0 1 0 0 0,0 0 0 0 0,0 1-52 0 0,3-5 1 0 0,1 1 1 0 0,-1 0-1 0 0,1 0 0 0 0,0 0 1 0 0,0 0-1 0 0,1 1 0 0 0,-1-1 1 0 0,1 0-1 0 0,0 1 0 0 0,1-1 1 0 0,-1 1-1 0 0,1-1 0 0 0,0 1 1 0 0,0-1-1 0 0,1 1 0 0 0,0-1 1 0 0,0 1-1 0 0,0-1 0 0 0,1 0 1 0 0,-1 1-1 0 0,1-1 0 0 0,0 0 1 0 0,1 0-1 0 0,-1 0 0 0 0,1-1 1 0 0,0 1-1 0 0,0-1 0 0 0,1 1 1 0 0,-1-1-1 0 0,1 0 0 0 0,0 0 1 0 0,0-1-1 0 0,1 1 0 0 0,-1-1 1 0 0,1 0-1 0 0,-1 0 0 0 0,1 0 1 0 0,0-1-1 0 0,0 1 0 0 0,0-1 1 0 0,0 0-1 0 0,1-1 0 0 0,-1 0 1 0 0,0 1-1 0 0,1-2 0 0 0,0 1-1 0 0,6-1 110 0 0,-1-1 0 0 0,0 0 0 0 0,1 0-1 0 0,-1-1 1 0 0,0-1 0 0 0,0 0 0 0 0,0-1-1 0 0,0 0 1 0 0,-1 0 0 0 0,1-1 0 0 0,-1 0-1 0 0,0-1 1 0 0,3-3-110 0 0,11-7 210 0 0,-1-1-1 0 0,-1-2 0 0 0,0 0 1 0 0,-1-1-1 0 0,-1-1 1 0 0,9-14-210 0 0,1-9 457 0 0,-30 44-304 0 0,0 0 14 0 0,-6 8 32 0 0,-120 180-290 0 0,109-156 47 0 0,-92 207-367 0 0,97-199 296 0 0,2 0 0 0 0,1 1 0 0 0,2 0 0 0 0,2 1 0 0 0,2-1-1 0 0,2 5 116 0 0,27 16-225 0 0,5-62 93 0 0,-14-18 248 0 0,-1-48 264 0 0,-19 54-366 0 0,0 0-1 0 0,0 0 1 0 0,-1 0-1 0 0,-1 0 1 0 0,0 1-1 0 0,0-1 1 0 0,-2 1-1 0 0,1 1 1 0 0,-1-1 0 0 0,-1 1-1 0 0,1 0 1 0 0,-2 1-1 0 0,1 0 1 0 0,-2 0-1 0 0,1 1 1 0 0,-1 0-1 0 0,0 1 1 0 0,0 0-1 0 0,-1 0 1 0 0,-1 1-14 0 0,1-1-25 0 0,0 1 0 0 0,-1 1 0 0 0,0 0 1 0 0,0 1-1 0 0,0 0 0 0 0,0 1 0 0 0,-1 0 0 0 0,1 1 0 0 0,-1 0 1 0 0,0 1-1 0 0,1 1 0 0 0,-1 0 0 0 0,-3 1 25 0 0,21 17-160 0 0,2-14 185 0 0,1-1 0 0 0,0 0 0 0 0,0 0-1 0 0,0-1 1 0 0,0 0 0 0 0,0 0 0 0 0,1-1 0 0 0,-1 0 0 0 0,0-1-1 0 0,1 1 1 0 0,-1-2 0 0 0,0 1 0 0 0,6-2-25 0 0,14 1 43 0 0,2 0-77 0 0,-1-2 1 0 0,0-1 0 0 0,0-2-1 0 0,0 0 1 0 0,-1-2-1 0 0,0-1 1 0 0,10-6 33 0 0,22-20-1368 0 0,-42 20-1744 0 0,0 0-3737 0 0,-9 7-4363 0 0</inkml:trace>
  <inkml:trace contextRef="#ctx0" brushRef="#br0" timeOffset="1064.9">1047 575 10482 0 0,'0'0'1311'0'0,"0"0"-517"0"0,0 0-90 0 0,0 0 177 0 0,0 0 89 0 0,0 0-101 0 0,0 0-172 0 0,0 0-141 0 0,0 0-66 0 0,0 0 15 0 0,0 31-13 0 0,5 96-51 0 0,5-76 381 0 0,-8-49-733 0 0,0 0 1 0 0,1 0 0 0 0,-1-1 0 0 0,0 1 0 0 0,1-1-1 0 0,-1 1 1 0 0,1-1 0 0 0,-1 0 0 0 0,1 0-1 0 0,0 0 1 0 0,-1 0 0 0 0,1 0 0 0 0,0-1 0 0 0,0 1-1 0 0,-1-1 1 0 0,1 1 0 0 0,0-1 0 0 0,0 0 0 0 0,0-1-1 0 0,0 1 1 0 0,-1 0 0 0 0,1-1 0 0 0,0 1-1 0 0,0-1 1 0 0,0 0 0 0 0,-1 0 0 0 0,1 0 0 0 0,-1 0-1 0 0,1-1 1 0 0,-1 1 0 0 0,1-1 0 0 0,-1 1-1 0 0,0-1 1 0 0,1 0 0 0 0,-1 0 0 0 0,0 0 0 0 0,0-1-90 0 0,79-96 698 0 0,15-47-1782 0 0,-95 145 923 0 0,16-21-1204 0 0,-10 17-1998 0 0,0 3-4329 0 0,-6 2-2677 0 0</inkml:trace>
  <inkml:trace contextRef="#ctx0" brushRef="#br0" timeOffset="1740.848">1720 556 4385 0 0,'0'0'2929'0'0,"0"0"-694"0"0,0 0 31 0 0,0 0 195 0 0,0 0-119 0 0,0 0-455 0 0,0 0-732 0 0,0 0-588 0 0,0 0-238 0 0,0 0-37 0 0,0 0-15 0 0,0 0-15 0 0,0 0-47 0 0,-23 7-47 0 0,-74 25-3 0 0,-7 19 147 0 0,100-49-315 0 0,1 0-1 0 0,-1 0 0 0 0,1 1 1 0 0,0-1-1 0 0,0 1 0 0 0,0 0 1 0 0,0 0-1 0 0,0 0 1 0 0,1 1-1 0 0,-1-1 0 0 0,1 0 1 0 0,0 1-1 0 0,0 0 0 0 0,0-1 1 0 0,1 1-1 0 0,-1 0 0 0 0,1 0 1 0 0,0 0-1 0 0,0 0 0 0 0,0 0 1 0 0,1 0-1 0 0,-1 0 0 0 0,1 1 1 0 0,0-1-1 0 0,0 0 0 0 0,0 0 1 0 0,1 1 3 0 0,1-2 1 0 0,1 0 1 0 0,0-1-1 0 0,0 1 1 0 0,0-1-1 0 0,0 1 1 0 0,0-1-1 0 0,0 0 1 0 0,1 0-1 0 0,-1 0 1 0 0,1-1-1 0 0,-1 1 1 0 0,1-1-1 0 0,0 0 1 0 0,-1 0-1 0 0,1 0 1 0 0,0-1-1 0 0,0 1 1 0 0,0-1-1 0 0,0 0 1 0 0,0 0 0 0 0,-1 0-1 0 0,1-1 1 0 0,0 1-1 0 0,3-2-1 0 0,2 2 8 0 0,7-1 52 0 0,0-1 1 0 0,-1-1 0 0 0,1-1-1 0 0,-1 0 1 0 0,1-1 0 0 0,-1-1-1 0 0,0 0 1 0 0,-1-1 0 0 0,0 0 0 0 0,0-1-1 0 0,-1-1 1 0 0,11-8-61 0 0,-23 16 0 0 0,-1 0 0 0 0,1 0 0 0 0,-1 0 0 0 0,1 0 0 0 0,-1 1 0 0 0,1-1 0 0 0,0 0 0 0 0,0 1 0 0 0,-1-1 0 0 0,1 0 0 0 0,0 1 0 0 0,0-1 0 0 0,0 1 0 0 0,-1-1 0 0 0,1 1 1 0 0,0 0-1 0 0,0-1 0 0 0,0 1 0 0 0,0 0 0 0 0,0 0 0 0 0,0-1 0 0 0,0 1 0 0 0,0 0 0 0 0,0 0 0 0 0,0 0 0 0 0,0 0 0 0 0,0 0 0 0 0,0 1 0 0 0,0-1 0 0 0,0 0 0 0 0,0 0 0 0 0,0 1 0 0 0,0-1 0 0 0,0 0 0 0 0,-1 1 0 0 0,1-1 0 0 0,0 1 0 0 0,0-1 0 0 0,0 1 0 0 0,-1-1 1 0 0,1 1-1 0 0,0 0 0 0 0,0-1 0 0 0,-1 1 0 0 0,1 0 0 0 0,-1 0 0 0 0,1-1 0 0 0,0 1 0 0 0,-1 0 0 0 0,0 0 0 0 0,1 0 0 0 0,-1 0 0 0 0,1 0 0 0 0,-1 0 0 0 0,0 0 0 0 0,0 0 0 0 0,0 0 0 0 0,1 0 0 0 0,-1-1 0 0 0,0 1 0 0 0,0 0 0 0 0,0 0 0 0 0,0 0 0 0 0,-1 0 0 0 0,1 0 0 0 0,0 0 1 0 0,0 1-1 0 0,0 1-7 0 0,0 2 6 0 0,0 0 0 0 0,0 0 0 0 0,0 0 0 0 0,1-1 0 0 0,0 1 0 0 0,0 0 0 0 0,0-1 0 0 0,0 1 0 0 0,1 0 0 0 0,0-1 0 0 0,0 0 0 0 0,0 1 0 0 0,0-1 0 0 0,1 0 0 0 0,0 0 0 0 0,3 3 1 0 0,-4-6 9 0 0,1 0 0 0 0,0-1 0 0 0,-1 1-1 0 0,1-1 1 0 0,0 0 0 0 0,-1 0 0 0 0,1 0 0 0 0,0 0 0 0 0,0-1 0 0 0,-1 1 0 0 0,1-1 0 0 0,0 1-1 0 0,-1-1 1 0 0,1 0 0 0 0,-1 0 0 0 0,1 0 0 0 0,-1 0 0 0 0,1 0 0 0 0,-1-1 0 0 0,0 1 0 0 0,0-1-1 0 0,1 0 1 0 0,-1 0 0 0 0,1-1-9 0 0,15-17 125 0 0,-1 0 0 0 0,-1-1 0 0 0,0-1 0 0 0,-2 0 0 0 0,-1-1 0 0 0,0 0 0 0 0,-2-1 0 0 0,0-4-125 0 0,11-19 19 0 0,-3-1 0 0 0,-1 0-1 0 0,-3-1 1 0 0,-2-1-1 0 0,-2-1 1 0 0,-2 0-1 0 0,-3 0 1 0 0,-2 0-1 0 0,-1-21-18 0 0,-18 17 71 0 0,14 55-72 0 0,0 0 0 0 0,1 0 0 0 0,-1 0 0 0 0,0 0 0 0 0,1 0-1 0 0,-1 0 1 0 0,0 0 0 0 0,1 0 0 0 0,-1 0 0 0 0,0 0 0 0 0,1 0 0 0 0,-1 1 0 0 0,0-1 0 0 0,1 0 0 0 0,-1 0 0 0 0,0 1 0 0 0,1-1 0 0 0,-1 0 0 0 0,1 1 0 0 0,-1-1-1 0 0,0 1 1 0 0,1-1 0 0 0,-1 1 0 0 0,1-1 0 0 0,0 1 0 0 0,-1-1 0 0 0,1 1 0 0 0,-1-1 0 0 0,1 1 0 0 0,0-1 0 0 0,-1 1 0 0 0,1 0 0 0 0,0-1 0 0 0,0 1 0 0 0,-1 0-1 0 0,1-1 1 0 0,0 1 0 0 0,0 0 0 0 0,0-1 0 0 0,0 1 0 0 0,0 0 0 0 0,0-1 0 0 0,0 1 0 0 0,0 0 0 0 0,0 0 0 0 0,0-1 1 0 0,-1 3-11 0 0,-6 24 14 0 0,2 0 0 0 0,0 0 0 0 0,2 0 0 0 0,1 0 1 0 0,1 0-1 0 0,1 1 0 0 0,2-1 0 0 0,0 0 0 0 0,2 0 0 0 0,1 0 1 0 0,4 10-4 0 0,31 249-191 0 0,-6-205-935 0 0,-32-117-4562 0 0,-33-12-6366 0 0,23 37 7517 0 0,2 3 3806 0 0</inkml:trace>
  <inkml:trace contextRef="#ctx0" brushRef="#br0" timeOffset="1997.211">1827 368 5641 0 0,'0'0'3542'0'0,"0"0"-1335"0"0,0 0-613 0 0,0 0-19 0 0,0 0 157 0 0,0 0 16 0 0,0 0-272 0 0,0 0-361 0 0,0 0-290 0 0,0 0-213 0 0,0 0-121 0 0,0 0-89 0 0,34 1-76 0 0,109 1-50 0 0,-28-2 214 0 0,-4-10-1066 0 0,-107 10 142 0 0,28 0-742 0 0,-22 0-2130 0 0,1 0-3709 0 0,-5 0-4466 0 0</inkml:trace>
  <inkml:trace contextRef="#ctx0" brushRef="#br0" timeOffset="2280.892">2394 508 11715 0 0,'0'0'1336'0'0,"0"0"-816"0"0,0 0 56 0 0,0 0 112 0 0,0 0-56 0 0,0 0-184 0 0,0 0-208 0 0,0 0-176 0 0,0 0-136 0 0,0 0-80 0 0,0 0-240 0 0,0 0-240 0 0,0 0-400 0 0,0 0-648 0 0,-11 184-2193 0 0,11-184-4513 0 0</inkml:trace>
  <inkml:trace contextRef="#ctx0" brushRef="#br0" timeOffset="2281.892">2442 262 9234 0 0,'0'0'3241'0'0,"0"0"-1609"0"0,0 0-640 0 0,0 0-280 0 0,0 0-304 0 0,0 0-304 0 0,0 0-152 0 0,0 0-112 0 0,0 0-112 0 0,0 0-216 0 0,0 0-640 0 0,0 0-1457 0 0,0 0-5216 0 0</inkml:trace>
  <inkml:trace contextRef="#ctx0" brushRef="#br0" timeOffset="2577.734">2604 538 14483 0 0,'0'0'1567'0'0,"0"0"-583"0"0,0 0-133 0 0,0 0 60 0 0,0 0-53 0 0,0 0-196 0 0,0 0-194 0 0,0 0-161 0 0,0 0-112 0 0,0 0-75 0 0,0 0-12 0 0,0 0-16 0 0,0 0-23 0 0,-1 31 27 0 0,-2 95 34 0 0,3-125-125 0 0,-1-1 1 0 0,1 1-1 0 0,-1 0 1 0 0,1 0-1 0 0,-1 0 1 0 0,1-1-1 0 0,0 1 1 0 0,-1 0 0 0 0,1 0-1 0 0,0 0 1 0 0,0 0-1 0 0,-1 0 1 0 0,1 0-1 0 0,0 0 1 0 0,0 0-1 0 0,0 0 1 0 0,0 0-1 0 0,1 0 1 0 0,-1-1-1 0 0,0 1 1 0 0,0 0 0 0 0,0 0-1 0 0,1 0 1 0 0,-1 0-1 0 0,0 0 1 0 0,1 0-1 0 0,-1 0 1 0 0,1-1-1 0 0,-1 1 1 0 0,1 0-1 0 0,-1 0 1 0 0,1-1 0 0 0,0 1-1 0 0,-1 0 1 0 0,1-1-1 0 0,0 1 1 0 0,0-1-1 0 0,-1 1 1 0 0,1-1-1 0 0,0 1 1 0 0,0-1-1 0 0,0 1 1 0 0,0-1-1 0 0,0 0 1 0 0,0 1 0 0 0,-1-1-1 0 0,1 0 1 0 0,0 0-1 0 0,0 0 1 0 0,0 0-1 0 0,0 0 1 0 0,0 0-1 0 0,1 0-5 0 0,3-1 113 0 0,4 0-11 0 0,-1-1 1 0 0,1 0-1 0 0,-1-1 0 0 0,0 1 0 0 0,0-2 0 0 0,0 1 0 0 0,0-1 0 0 0,-1 0 0 0 0,0-1 0 0 0,1 0 0 0 0,-1 0 0 0 0,-1 0 0 0 0,1-1 0 0 0,-1 0 0 0 0,0 0 0 0 0,-1-1 0 0 0,1 1 0 0 0,-1-1 0 0 0,-1-1 0 0 0,1 1 0 0 0,-1 0 0 0 0,0-1 0 0 0,-1 0 0 0 0,0 0 0 0 0,0 0 0 0 0,-1-1 1 0 0,0 1-1 0 0,0 0 0 0 0,-1-1 0 0 0,0 0 0 0 0,-1 1 0 0 0,1-1 0 0 0,-2 1 0 0 0,1-1 0 0 0,-1 0 0 0 0,-1 1 0 0 0,-1-7-102 0 0,-28-28-1114 0 0,10 38-7992 0 0,19 5-2924 0 0</inkml:trace>
  <inkml:trace contextRef="#ctx0" brushRef="#br0" timeOffset="3997.679">2440 114 12075 0 0,'0'0'2236'0'0,"0"0"-505"0"0,0 0-151 0 0,0 0 21 0 0,0 0-73 0 0,0 0-190 0 0,0 0-335 0 0,0 0-359 0 0,0 0-243 0 0,0 0-157 0 0,0 0-73 0 0,0 0-62 0 0,-9 11-23 0 0,-31 32-53 0 0,6 12-356 0 0,36-35-6211 0 0,0-20-4444 0 0</inkml:trace>
  <inkml:trace contextRef="#ctx0" brushRef="#br0" timeOffset="19195.144">2932 427 0 0 0,'-1'-3'-282'0'0,"7"-12"5708"0"0,-6 15-4455 0 0,0 1 7537 0 0,0 1-4140 0 0,-4 10-3287 0 0,-1-5-1021 0 0,1 0-1 0 0,-1 0 0 0 0,1 1 0 0 0,0 0 1 0 0,1 0-1 0 0,0 0 0 0 0,0 0 1 0 0,0 0-1 0 0,1 1 0 0 0,1-1 1 0 0,-1 5-60 0 0,-8 27 141 0 0,-21 85-216 0 0,25-104 14 0 0,-23 32-1246 0 0,23-56-8943 0 0,8-12 3446 0 0,0 11 4435 0 0</inkml:trace>
  <inkml:trace contextRef="#ctx0" brushRef="#br0" timeOffset="19774.638">2908 413 0 0 0,'0'0'1367'0'0,"0"0"344"0"0,0 0 204 0 0,0 0 24 0 0,0 0-204 0 0,0 0-371 0 0,0 0-454 0 0,0 0-355 0 0,0 0-175 0 0,0 0-52 0 0,0 0 16 0 0,0 0 88 0 0,0 0 92 0 0,1 4 42 0 0,29 84 3188 0 0,13 25-2441 0 0,-38 93-1035 0 0,-4-205-270 0 0,-1 0 0 0 0,1-1 1 0 0,0 1-1 0 0,-1-1 0 0 0,1 1 1 0 0,0-1-1 0 0,0 1 0 0 0,0-1 1 0 0,0 1-1 0 0,-1-1 0 0 0,1 0 0 0 0,0 1 1 0 0,0-1-1 0 0,0 0 0 0 0,0 0 1 0 0,0 0-1 0 0,0 1 0 0 0,0-1 0 0 0,0 0 1 0 0,0-1-1 0 0,0 1 0 0 0,0 0 1 0 0,0 0-1 0 0,0 0 0 0 0,0 0 1 0 0,-1-1-1 0 0,1 1 0 0 0,0 0 0 0 0,0-1 1 0 0,0 1-1 0 0,0-1 0 0 0,0 1 1 0 0,-1-1-1 0 0,1 1 0 0 0,0-1 1 0 0,0 0-1 0 0,-1 1 0 0 0,1-1 0 0 0,-1 0 1 0 0,1 0-1 0 0,0 1 0 0 0,-1-1 1 0 0,1 0-1 0 0,-1 0 0 0 0,1 0-8 0 0,48-81 1111 0 0,-37 45-918 0 0,-2-1 0 0 0,-1-1 0 0 0,-2 1 1 0 0,-2-1-1 0 0,-1-1-193 0 0,-4 27 25 0 0,0 1-1 0 0,1 0 1 0 0,0 0 0 0 0,1 0 0 0 0,1 1 0 0 0,0-1 0 0 0,0 0-1 0 0,2 1 1 0 0,-1 0 0 0 0,1 0 0 0 0,2-3-25 0 0,3-5-952 0 0,-10 19 722 0 0,0 0-102 0 0,0 0-168 0 0,0 0-255 0 0,0 0-414 0 0,-4 2-2359 0 0,3-1 1448 0 0,-1-1-2937 0 0,1 0-2558 0 0</inkml:trace>
  <inkml:trace contextRef="#ctx0" brushRef="#br0" timeOffset="20661.266">3370 401 0 0 0,'0'0'1350'0'0,"0"0"271"0"0,0 0-110 0 0,0 0-230 0 0,0 0-203 0 0,0 0-77 0 0,0 0-32 0 0,0 0 47 0 0,0 0 90 0 0,3-1 60 0 0,9-7 2 0 0,-9 6-51 0 0,-3 2-95 0 0,0 0-79 0 0,0 0-54 0 0,-29 12 2179 0 0,-52 40-1820 0 0,79-51-1242 0 0,0 1 1 0 0,0-1-1 0 0,0 1 1 0 0,1 0-1 0 0,-1 0 1 0 0,1 0-1 0 0,-1 0 1 0 0,1 0-1 0 0,-1 0 1 0 0,1 0-1 0 0,0 0 1 0 0,0 0-1 0 0,0 1 0 0 0,0-1 1 0 0,1 0-1 0 0,-1 1 1 0 0,1-1-1 0 0,-1 1 1 0 0,1-1-1 0 0,0 0 1 0 0,0 1-1 0 0,0-1 1 0 0,0 1-1 0 0,0-1 1 0 0,1 1-1 0 0,-1-1 1 0 0,1 1-1 0 0,-1-1 0 0 0,1 0 1 0 0,0 1-1 0 0,0-1 1 0 0,0 0-1 0 0,2 2-6 0 0,32 37 563 0 0,13-7-290 0 0,-44-32-236 0 0,1 1-1 0 0,-1 0 0 0 0,0 0 0 0 0,0 1 0 0 0,-1-1 0 0 0,1 1 0 0 0,-1 0 0 0 0,0 0 0 0 0,1 0 0 0 0,-2 0 0 0 0,1 1 0 0 0,0-1 0 0 0,-1 1 0 0 0,0-1 0 0 0,0 1 0 0 0,-1 0 0 0 0,1 0 0 0 0,0 3-36 0 0,-1-3 32 0 0,1-1 0 0 0,-1 1 1 0 0,0 0-1 0 0,0-1 0 0 0,-1 1 0 0 0,1 0 1 0 0,-1-1-1 0 0,0 1 0 0 0,-1 0 1 0 0,1 0-1 0 0,-1-1 0 0 0,0 1 1 0 0,0 0-1 0 0,0-1 0 0 0,-1 1 1 0 0,1-1-1 0 0,-1 0 0 0 0,0 1 1 0 0,-1-1-1 0 0,1 0 0 0 0,-1 0 0 0 0,0 0-32 0 0,0 1 29 0 0,0 1 0 0 0,-1-1 0 0 0,1 0 0 0 0,-1-1 0 0 0,0 1 0 0 0,-1-1 1 0 0,1 0-1 0 0,-1 0 0 0 0,0 0 0 0 0,0 0 0 0 0,0-1 0 0 0,0 0 0 0 0,-1 0 0 0 0,1 0 0 0 0,-1-1 0 0 0,0 0 0 0 0,0 0 0 0 0,0 0 0 0 0,0-1 0 0 0,0 0 0 0 0,0 0 0 0 0,0-1 0 0 0,0 1 0 0 0,-3-1-29 0 0,7 0-22 0 0,-1-1 1 0 0,1 1-1 0 0,0 0 1 0 0,0-1-1 0 0,0 1 1 0 0,0-1 0 0 0,0 0-1 0 0,0 1 1 0 0,0-1-1 0 0,0 0 1 0 0,0 0-1 0 0,0-1 1 0 0,0 1 0 0 0,0 0-1 0 0,1-1 1 0 0,-1 1-1 0 0,1-1 1 0 0,-1 1-1 0 0,1-1 1 0 0,-1 0 0 0 0,1 1-1 0 0,0-1 1 0 0,0 0-1 0 0,0 0 1 0 0,0 0-1 0 0,0 0 1 0 0,0 0 0 0 0,1 0-1 0 0,-1 0 1 0 0,1 0-1 0 0,-1-1 1 0 0,1 1 0 0 0,0 0-1 0 0,0-1 22 0 0,-3-32-10072 0 0,3 31-281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0,'-17'74,"-7"120,-10 199,23-91,1-217,4-61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1,'-24'152,"7"1,3 109,-5 184,-9-147,21-175,13-105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0 685 4865 0 0,'0'0'1310'0'0,"0"0"-91"0"0,0 0-53 0 0,0 0 137 0 0,0 0 143 0 0,0 0-26 0 0,0 0-179 0 0,0 0-229 0 0,0 0-165 0 0,0 0-60 0 0,0 0-29 0 0,1 18-24 0 0,5 57-11 0 0,-5-74-674 0 0,-1 0 0 0 0,0 1 0 0 0,1-1 1 0 0,-1 0-1 0 0,1 1 0 0 0,-1-1 0 0 0,1 0 1 0 0,0 1-1 0 0,-1-1 0 0 0,1 0 0 0 0,0 0 1 0 0,0 0-1 0 0,0 0 0 0 0,0 0 0 0 0,0 0 1 0 0,0 0-1 0 0,0 0 0 0 0,0 0 0 0 0,0 0 1 0 0,0 0-1 0 0,1-1 0 0 0,-1 1 0 0 0,0 0 1 0 0,1-1-1 0 0,-1 1 0 0 0,0-1 0 0 0,1 0 1 0 0,-1 1-1 0 0,1-1 0 0 0,-1 0 0 0 0,0 0 1 0 0,1 0-1 0 0,-1 0 0 0 0,1 0 0 0 0,-1 0 0 0 0,1 0-49 0 0,4 0 287 0 0,4 0-80 0 0,-1 0 1 0 0,1 0-1 0 0,0-1 1 0 0,0-1 0 0 0,-1 1-1 0 0,1-2 1 0 0,-1 1-1 0 0,0-1 1 0 0,1 0-1 0 0,-1-1 1 0 0,-1 0 0 0 0,1-1-1 0 0,-1 0 1 0 0,1 0-1 0 0,-1-1 1 0 0,-1 0-1 0 0,1 0 1 0 0,-1-1-1 0 0,0 0 1 0 0,-1 0 0 0 0,1 0-1 0 0,1-5-207 0 0,193-238 830 0 0,121-109-676 0 0,-202 263-182 0 0,-119 96 20 0 0,-1-1 0 0 0,0 1-1 0 0,1-1 1 0 0,-1 1 0 0 0,1 0 0 0 0,-1-1-1 0 0,1 1 1 0 0,-1 0 0 0 0,1-1-1 0 0,-1 1 1 0 0,1 0 0 0 0,-1 0-1 0 0,1 0 1 0 0,0-1 0 0 0,-1 1 0 0 0,1 0-1 0 0,-1 0 1 0 0,1 0 0 0 0,-1 0-1 0 0,1 0 1 0 0,0 0 0 0 0,-1 0 0 0 0,1 0-1 0 0,-1 0 1 0 0,1 0 0 0 0,-1 1-1 0 0,1-1 1 0 0,-1 0 0 0 0,1 0-1 0 0,0 0 1 0 0,-1 1 0 0 0,1-1 0 0 0,-1 0-1 0 0,1 1 1 0 0,-1-1 0 0 0,0 0-1 0 0,1 1 1 0 0,-1-1 0 0 0,1 1 0 0 0,-1-1-1 0 0,0 1 1 0 0,1-1 0 0 0,-1 1-1 0 0,0-1 1 0 0,1 1 0 0 0,-1-1-1 0 0,0 1 1 0 0,0-1 0 0 0,0 1 0 0 0,0-1-1 0 0,1 1 1 0 0,-1-1 0 0 0,0 1-1 0 0,0 0 1 0 0,0-1 0 0 0,0 1 0 0 0,0-1-1 0 0,0 1 1 0 0,0-1 0 0 0,0 1-1 0 0,-1 0 1 0 0,1-1 0 0 0,0 1-1 0 0,0-1 1 0 0,0 1 0 0 0,-1-1 0 0 0,1 1-1 0 0,0-1 1 0 0,0 1 0 0 0,-1 0 8 0 0,1 11 63 0 0,1 38 40 0 0,-2 0 0 0 0,-3 0 0 0 0,-2 0 0 0 0,-2-1 0 0 0,-2 1 0 0 0,-12 29-103 0 0,-5 35 211 0 0,25-97-183 0 0,0 1 0 0 0,-2-1-1 0 0,0 0 1 0 0,-1 0-1 0 0,-1-1 1 0 0,-1 1 0 0 0,0-1-1 0 0,-1 0 1 0 0,0-1-1 0 0,-2 0 1 0 0,0-1 0 0 0,0 1-1 0 0,-1-2 1 0 0,-1 0-1 0 0,0 0 1 0 0,-1-1 0 0 0,0-1-1 0 0,-1 0 1 0 0,0 0 0 0 0,-6 1-29 0 0,-3-2-171 0 0,-1-2-1 0 0,0 0 0 0 0,-1-2 0 0 0,0 0 0 0 0,0-2 0 0 0,0-1 0 0 0,0-1 0 0 0,-1-1 1 0 0,1-1-1 0 0,-1-1 0 0 0,-6-2 173 0 0,-20-16-2337 0 0,51 18 2083 0 0,0 0 0 0 0,0 1 0 0 0,1-1 0 0 0,-1 0 0 0 0,0 0 0 0 0,1 0 0 0 0,-1 0-1 0 0,0 0 1 0 0,1 0 0 0 0,-1 0 0 0 0,1 0 0 0 0,0 0 0 0 0,-1 0 0 0 0,1 0 0 0 0,0 0 0 0 0,0 0-1 0 0,0 0 1 0 0,-1 0 0 0 0,1 0 0 0 0,0 0 0 0 0,0 0 0 0 0,1 0 0 0 0,-1 0 0 0 0,0 0 0 0 0,0-1-1 0 0,0 1 1 0 0,1 0 0 0 0,-1 0 0 0 0,1 0 0 0 0,-1 0 0 0 0,0 0 0 0 0,1 1 0 0 0,0-1 0 0 0,-1 0-1 0 0,1 0 1 0 0,0 0 0 0 0,-1 0 0 0 0,1 0 0 0 0,0 1 0 0 0,0-1 0 0 0,0 0 0 0 0,0 1 0 0 0,-1-1-1 0 0,1 1 1 0 0,0-1 0 0 0,0 1 0 0 0,0-1 0 0 0,1 1 254 0 0,12-11-5322 0 0,0 3-197 0 0</inkml:trace>
  <inkml:trace contextRef="#ctx0" brushRef="#br0" timeOffset="307.227">1258 512 5961 0 0,'0'0'5373'0'0,"0"0"-2891"0"0,0 0-971 0 0,0 0-172 0 0,0 0-65 0 0,0 0-157 0 0,0 0-152 0 0,0 0-107 0 0,0 0-117 0 0,0 0-140 0 0,0 0-141 0 0,0 0-152 0 0,0 0-124 0 0,-31 18-61 0 0,-91 56-62 0 0,119-73-59 0 0,1 0-1 0 0,0 0 1 0 0,0 0-1 0 0,0 0 0 0 0,0 0 1 0 0,0 0-1 0 0,0 0 1 0 0,0 1-1 0 0,0-1 1 0 0,0 1-1 0 0,0-1 0 0 0,1 1 1 0 0,-1 0-1 0 0,1 0 1 0 0,-1 0-1 0 0,1-1 1 0 0,0 1-1 0 0,0 1 0 0 0,0-1 1 0 0,0 0-1 0 0,0 0 1 0 0,0 0-1 0 0,0 0 1 0 0,1 1-1 0 0,-1-1 0 0 0,1 0 1 0 0,0 1-1 0 0,0-1 1 0 0,0 1-2 0 0,0 6 8 0 0,-1-4 3 0 0,0 1 0 0 0,0-1 0 0 0,1 1 0 0 0,0-1 0 0 0,0 1 0 0 0,0-1 0 0 0,1 1 0 0 0,0-1 0 0 0,0 0-1 0 0,0 1 1 0 0,1-1 0 0 0,0 0 0 0 0,0 0 0 0 0,0 0 0 0 0,0 0 0 0 0,1 0 0 0 0,0 0 0 0 0,0-1 0 0 0,0 1 0 0 0,0-1 0 0 0,1 0 0 0 0,0 0 0 0 0,0 0 0 0 0,0 0 0 0 0,0-1 0 0 0,1 0 0 0 0,-1 0 0 0 0,1 0 0 0 0,0 0 0 0 0,0-1 0 0 0,0 0 0 0 0,0 0 0 0 0,0 0 0 0 0,4 1-11 0 0,3-1 94 0 0,0 0-1 0 0,0 0 1 0 0,0-1-1 0 0,0 0 1 0 0,1-1 0 0 0,-1-1-1 0 0,0 0 1 0 0,0 0-1 0 0,0-2 1 0 0,0 1 0 0 0,0-1-1 0 0,0-1 1 0 0,-1 0-1 0 0,1-1 1 0 0,-1 0 0 0 0,0-1-1 0 0,-1 0 1 0 0,1 0-1 0 0,-1-1 1 0 0,-1-1 0 0 0,1 0-1 0 0,-1 0 1 0 0,0-1-1 0 0,-1 0 1 0 0,0 0 0 0 0,-1-1-1 0 0,0 0 1 0 0,0 0-1 0 0,-1-1 1 0 0,0 0 0 0 0,-1 0-1 0 0,0 0 1 0 0,-1 0-1 0 0,0-1 1 0 0,-1 0 0 0 0,0 0-1 0 0,-1 0 1 0 0,0-9-94 0 0,-2 17-91 0 0,0 0 0 0 0,0 0 0 0 0,-1 0-1 0 0,0 0 1 0 0,0 0 0 0 0,0 0 0 0 0,0 0 0 0 0,0 0 0 0 0,-1 0 0 0 0,1 1 0 0 0,-1-1 0 0 0,0 1-1 0 0,-1-1 1 0 0,1 1 0 0 0,0 0 0 0 0,-1 0 0 0 0,0 0 0 0 0,1 0 0 0 0,-1 0 0 0 0,-1 1 0 0 0,1-1-1 0 0,0 1 1 0 0,0 0 0 0 0,-1 0 0 0 0,0 0 0 0 0,1 0 0 0 0,-1 1 0 0 0,0-1 0 0 0,0 1 0 0 0,1 0 0 0 0,-1 0-1 0 0,0 1 1 0 0,0-1 0 0 0,0 1 0 0 0,0 0 0 0 0,0 0 0 0 0,0 0 0 0 0,-2 0 91 0 0,-6 0-1034 0 0,-8 0-2185 0 0,6 1-2326 0 0,-3 2-6389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208 118 0 0 0,'0'0'537'0'0,"0"0"569"0"0,0 0 220 0 0,0 0 33 0 0,0 0-80 0 0,0 0-123 0 0,0 0-169 0 0,0 0-158 0 0,7-7 9569 0 0,-5 3-9037 0 0,-34-40 350 0 0,27 37-1479 0 0,3 3-75 0 0,-1 0 0 0 0,1 0 0 0 0,-1 0 0 0 0,0 0 0 0 0,0 0 0 0 0,0 1 1 0 0,-1-1-1 0 0,0 1 0 0 0,1 0 0 0 0,-1 0 0 0 0,0 1 0 0 0,0-1 0 0 0,0 1 1 0 0,-1 0-1 0 0,1 0 0 0 0,0 0 0 0 0,-4-1-157 0 0,7 3 136 0 0,-15 6 107 0 0,7 0-237 0 0,2 1 0 0 0,-1 0 0 0 0,1 0 1 0 0,0 1-1 0 0,1 0 0 0 0,0 0 0 0 0,0 1 1 0 0,0-1-1 0 0,1 1 0 0 0,1 1 0 0 0,0-1 1 0 0,0 1-1 0 0,0-1 0 0 0,1 1 0 0 0,1 0 1 0 0,0 0-1 0 0,0 0 0 0 0,1 0 0 0 0,0 10-6 0 0,3 3 62 0 0,1-1 1 0 0,1 0-1 0 0,1 0 0 0 0,0-1 0 0 0,2 1 0 0 0,1-1 0 0 0,6 12-62 0 0,1 6 118 0 0,117 304 646 0 0,-111-272-698 0 0,-4-12 104 0 0,-1 0 0 0 0,-4 2 0 0 0,3 35-170 0 0,-15-95 4 0 0,5 47 145 0 0,-1 0 1 0 0,-3-1-1 0 0,-2 1 0 0 0,-2 0 1 0 0,-9 43-150 0 0,10-80 59 0 0,-1 0 0 0 0,-1 0-1 0 0,0-1 1 0 0,-1 1 0 0 0,0-1 0 0 0,0 0 0 0 0,-1 0 0 0 0,0 0 0 0 0,-1-1 0 0 0,0 0 0 0 0,-1 0-59 0 0,-25-4 372 0 0,27-5-359 0 0,-1 0 0 0 0,1-1 0 0 0,0 1 0 0 0,0-1 0 0 0,-1 0 0 0 0,1-1 0 0 0,0 0 0 0 0,0 0 0 0 0,0 0 0 0 0,0 0 1 0 0,0-1-1 0 0,1 0 0 0 0,-1 0 0 0 0,1-1 0 0 0,0 0 0 0 0,0 0 0 0 0,0 0 0 0 0,0 0 0 0 0,-1-3-13 0 0,-55-65-635 0 0,62 50-3735 0 0,10 7-5847 0 0,-6 11-1642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32 141,'-15'113,"6"1,4 33,4-143,0 0,1 0,0 0,0 0,0 0,0 0,1 0,-1 0,1 0,0 0,0-1,1 1,-1 0,1-1,0 1,0 0,0-1,0 0,0 0,1 0,0 0,-1 0,1 0,0 0,1-1,-1 0,0 1,1-1,-1-1,1 1,-1 0,2-1,23 3,0-1,0-2,1-1,-1-1,26-5,76-30,-112 27</inkml:trace>
  <inkml:trace contextRef="#ctx0" brushRef="#br0" timeOffset="329.121">596 1,'-16'25,"0"2,2 0,2 1,0 0,-6 24,11-32,-31 113,6 1,5 1,7 1,2 41,10-107,-4 87,7 139,11-245,0-34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6409 0 0,'0'0'2688'0'0,"0"0"-380"0"0,0 0-187 0 0,0 0-106 0 0,0 0-188 0 0,0 0-310 0 0,0 0-391 0 0,0 0-322 0 0,0 0-152 0 0,0 0-66 0 0,0 0-6 0 0,0 0 135 0 0,0 0 27 0 0,8 2-23 0 0,29 3-73 0 0,1-1 0 0 0,0-2 0 0 0,0-1 0 0 0,33-5-646 0 0,25 1-3333 0 0,-96 3 1913 0 0,0 0-554 0 0,-3 1-2850 0 0,0 2 2034 0 0,3-3 1263 0 0,-3 4-9534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17204 0 0,'0'0'1156'0'0,"0"0"-319"0"0,0 0 169 0 0,0 0 302 0 0,0 0 58 0 0,0 0-111 0 0,0 0-252 0 0,0 0-243 0 0,0 0-215 0 0,0 0-142 0 0,0 0-115 0 0,34 2-100 0 0,108 4-57 0 0,-48-11 17 0 0,-73 2-264 0 0,10 0-248 0 0,-11 2-4487 0 0,-20 1-876 0 0,0 0-6180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283 567 0 0 0,'0'0'361'0'0,"0"0"633"0"0,0 0 382 0 0,0 0 215 0 0,0 0 116 0 0,0 0-80 0 0,0 0-152 0 0,0 0-174 0 0,0 0-141 0 0,0 0-65 0 0,0-8-120 0 0,0-25-59 0 0,-1 31-726 0 0,0 0 1 0 0,0 0-1 0 0,-1 1 1 0 0,1-1-1 0 0,0 0 1 0 0,-1 1-1 0 0,1-1 0 0 0,-1 1 1 0 0,1-1-1 0 0,-1 1 1 0 0,0 0-1 0 0,0-1 1 0 0,0 1-1 0 0,1 0 1 0 0,-1 0-1 0 0,0 0 1 0 0,0 1-1 0 0,0-1 0 0 0,-1 0 1 0 0,1 1-1 0 0,0-1 1 0 0,0 1-1 0 0,0 0 1 0 0,0 0-1 0 0,0 0 1 0 0,-1 0-1 0 0,1 0 1 0 0,0 0-1 0 0,0 0 0 0 0,0 1 1 0 0,0-1-1 0 0,-2 2-190 0 0,-4-2 224 0 0,-2 3-124 0 0,0 0 1 0 0,0 0-1 0 0,0 1 0 0 0,1 0 0 0 0,0 1 0 0 0,0 0 0 0 0,0 0 0 0 0,1 1 0 0 0,-1 0 0 0 0,1 1 0 0 0,1 0 0 0 0,-6 6-100 0 0,5-6 10 0 0,-1 1 1 0 0,2 0 0 0 0,-1 1-1 0 0,1 0 1 0 0,0 0 0 0 0,1 0-1 0 0,0 1 1 0 0,1 0 0 0 0,0 0-1 0 0,0 0 1 0 0,1 1 0 0 0,1 0-1 0 0,0 0 1 0 0,0 0 0 0 0,1 0-1 0 0,0 0 1 0 0,1 0 0 0 0,0 1-1 0 0,1 5-10 0 0,2-13 34 0 0,0-1-1 0 0,0 1 0 0 0,0-1 0 0 0,0 1 0 0 0,0-1 0 0 0,1 0 1 0 0,0 0-1 0 0,0 0 0 0 0,0-1 0 0 0,0 1 0 0 0,0 0 0 0 0,0-1 1 0 0,0 0-1 0 0,1 0 0 0 0,0 0 0 0 0,-1 0 0 0 0,1-1 0 0 0,0 1 1 0 0,-1-1-1 0 0,1 0 0 0 0,0 0 0 0 0,0 0 0 0 0,0-1 0 0 0,0 0 1 0 0,0 1-1 0 0,0-1 0 0 0,0 0 0 0 0,0-1 0 0 0,0 1 0 0 0,0-1 1 0 0,0 0-1 0 0,0 0 0 0 0,0 0 0 0 0,0 0 0 0 0,0-1 1 0 0,-1 0-1 0 0,1 1 0 0 0,-1-1 0 0 0,2-2-33 0 0,26-11 196 0 0,-1-2 0 0 0,0-2 1 0 0,-2-1-1 0 0,0 0 0 0 0,-1-2 0 0 0,-2-2 1 0 0,0 0-1 0 0,9-13-196 0 0,-14 13 37 0 0,0 0 0 0 0,-1-2 0 0 0,-2 0 1 0 0,0-1-1 0 0,-2-1 0 0 0,-1 0 0 0 0,-1-1 1 0 0,-2-1-1 0 0,-1 0 0 0 0,-1 0 0 0 0,-1-1 1 0 0,-2 0-1 0 0,-1 0 0 0 0,-2-1 1 0 0,0-15-39 0 0,-3 41-20 0 0,-1-1 0 0 0,1 1-1 0 0,-1 0 1 0 0,0 0 0 0 0,0 0-1 0 0,-1 0 1 0 0,0 0 0 0 0,0 0-1 0 0,0 1 1 0 0,0-1 0 0 0,-1 1-1 0 0,0-1 1 0 0,-1 1 0 0 0,1 0-1 0 0,-1 0 1 0 0,0 0 0 0 0,0 1-1 0 0,0-1 1 0 0,-1 1 0 0 0,1 0-1 0 0,-1 0 1 0 0,0 1 0 0 0,0-1-1 0 0,-1 1 1 0 0,1 0 0 0 0,-1 1-1 0 0,1-1 1 0 0,-1 1 0 0 0,0 0-1 0 0,0 1 1 0 0,-5-2 21 0 0,6 3-23 0 0,0 0 0 0 0,-1 1 0 0 0,1-1 0 0 0,0 1 0 0 0,0 0 0 0 0,0 1 0 0 0,0-1 0 0 0,0 1 0 0 0,0 0 0 0 0,0 0 0 0 0,1 1 0 0 0,-1-1 0 0 0,1 1 0 0 0,-1 0 0 0 0,1 0 0 0 0,0 0 0 0 0,0 1 0 0 0,0 0 1 0 0,1-1-1 0 0,-1 1 0 0 0,1 1 0 0 0,-2 2 23 0 0,-4 6 6 0 0,0 1 0 0 0,1-1 0 0 0,1 1 0 0 0,0 1 0 0 0,1 0 0 0 0,0 0 0 0 0,1 0 0 0 0,1 0 0 0 0,1 1 0 0 0,0 0 1 0 0,1-1-1 0 0,0 1 0 0 0,1 0 0 0 0,1 0 0 0 0,1 0 0 0 0,2 12-6 0 0,3-5 51 0 0,2 0 0 0 0,1-1 0 0 0,1-1-1 0 0,0 1 1 0 0,2-2 0 0 0,0 1 0 0 0,2-2 0 0 0,0 1 0 0 0,1-2 0 0 0,0 0-1 0 0,2-1 1 0 0,15 12-51 0 0,-30-26 5 0 0,139 130 297 0 0,-137-134-2519 0 0,-10-12-1291 0 0,2-1-7146 0 0,4 12 1464 0 0</inkml:trace>
  <inkml:trace contextRef="#ctx0" brushRef="#br0" timeOffset="246.808">1043 247 10034 0 0,'0'0'1929'0'0,"0"0"-534"0"0,0 0-194 0 0,0 0 93 0 0,0 0 145 0 0,0 0-43 0 0,0 0-229 0 0,0 0-268 0 0,0 0-234 0 0,0 0-125 0 0,0 0-80 0 0,0 0-57 0 0,-15 28-45 0 0,-50 86-54 0 0,-30 94 621 0 0,27-65-1938 0 0,54-129-1730 0 0,1-27-6860 0 0,6-15 606 0 0,5 12 7333 0 0,1 8 1275 0 0</inkml:trace>
  <inkml:trace contextRef="#ctx0" brushRef="#br0" timeOffset="574.858">734 361 3633 0 0,'0'0'3441'0'0,"0"0"-376"0"0,0 0-476 0 0,0 0-387 0 0,0 0-395 0 0,0 0-432 0 0,0 0-399 0 0,0 0-322 0 0,0 0-270 0 0,0 0-162 0 0,0 0 6 0 0,0 0 38 0 0,0 0 73 0 0,8 3 71 0 0,68 46 704 0 0,64 69 501 0 0,65 6-1859 0 0,-175-114-1861 0 0,-23-10-3760 0 0,-2-2-5375 0 0,-5 2 6374 0 0</inkml:trace>
  <inkml:trace contextRef="#ctx0" brushRef="#br0" timeOffset="860.715">69 1057 13275 0 0,'0'0'1188'0'0,"0"0"-178"0"0,0 0 97 0 0,0 0 165 0 0,0 0 56 0 0,32-4-48 0 0,103-12-130 0 0,222-34 2275 0 0,-15 18-2890 0 0,-267 28-5035 0 0,-1 3-4814 0 0,-71 1-1738 0 0</inkml:trace>
  <inkml:trace contextRef="#ctx0" brushRef="#br0" timeOffset="1301.766">298 1340 5545 0 0,'0'0'2443'0'0,"0"0"-964"0"0,0 0-361 0 0,0 0 206 0 0,0 0 195 0 0,0 0 2 0 0,0 0-219 0 0,0 0-355 0 0,0 0-343 0 0,0 0-218 0 0,0 0-145 0 0,-30 33-90 0 0,-88 101-52 0 0,83-74 17 0 0,36-52-75 0 0,-2-4 30 0 0,1 0-1 0 0,0 0 1 0 0,-1 0-1 0 0,2 0 1 0 0,-1 0 0 0 0,0-1-1 0 0,1 1 1 0 0,0 0 0 0 0,0 0-1 0 0,0-1 1 0 0,0 1-1 0 0,0 0 1 0 0,1-1 0 0 0,0 1-1 0 0,-1-1 1 0 0,1 0-1 0 0,1 1 1 0 0,-1-1 0 0 0,0 0-1 0 0,1 0 1 0 0,0-1-1 0 0,-1 1 1 0 0,1 0 0 0 0,0-1-1 0 0,0 0 1 0 0,1 0 0 0 0,-1 0-1 0 0,0 0 1 0 0,1 0-1 0 0,-1 0 1 0 0,1-1 0 0 0,0 0-1 0 0,-1 0 1 0 0,1 0-1 0 0,0 0 1 0 0,0-1 0 0 0,0 1-1 0 0,0-1-70 0 0,10 1 227 0 0,-1 0 0 0 0,0-1-1 0 0,0 0 1 0 0,0-1 0 0 0,0-1-1 0 0,0 0 1 0 0,0-1 0 0 0,0 0-1 0 0,-1-1 1 0 0,1 0 0 0 0,-1-1 0 0 0,0-1-1 0 0,0 0 1 0 0,-1 0 0 0 0,0-1-1 0 0,0 0 1 0 0,0-1 0 0 0,0-2-227 0 0,20-16 187 0 0,-2-1 1 0 0,0-1-1 0 0,-2-2 1 0 0,-1-1 0 0 0,6-12-188 0 0,-19 26 2 0 0,0-1 1 0 0,-1 0-1 0 0,0 0 1 0 0,-2-2 0 0 0,0 1-1 0 0,-2-1 1 0 0,0-1-1 0 0,-1 1 1 0 0,-1-1-1 0 0,-1 0 1 0 0,0-1-1 0 0,-2 1 1 0 0,0-8-3 0 0,-2 20-41 0 0,-1-1-1 0 0,1 1 1 0 0,-1-1 0 0 0,-1 0 0 0 0,0 1-1 0 0,0-1 1 0 0,-1 1 0 0 0,0 0-1 0 0,-1-1 1 0 0,0 1 0 0 0,0 0 0 0 0,-1 1-1 0 0,0-1 1 0 0,-1 0 0 0 0,0 1-1 0 0,0 0 1 0 0,-1 0 0 0 0,1 1 0 0 0,-2 0-1 0 0,1 0 1 0 0,-1 0 0 0 0,0 1-1 0 0,-1 0 1 0 0,-3-2 41 0 0,7 5-26 0 0,0 1 1 0 0,0 0-1 0 0,0 1 0 0 0,-1-1 1 0 0,1 1-1 0 0,-1 0 0 0 0,1 0 1 0 0,-1 0-1 0 0,0 0 0 0 0,1 1 0 0 0,-1 0 1 0 0,0 0-1 0 0,1 0 0 0 0,-1 1 1 0 0,1 0-1 0 0,-1-1 0 0 0,0 1 0 0 0,1 1 1 0 0,0-1-1 0 0,-1 1 0 0 0,1 0 1 0 0,0 0-1 0 0,0 0 0 0 0,0 0 1 0 0,0 1-1 0 0,0 0 0 0 0,0 0 0 0 0,1 0 1 0 0,-1 0-1 0 0,1 0 0 0 0,0 1 1 0 0,0-1-1 0 0,0 1 0 0 0,0 0 26 0 0,-4 7 5 0 0,0-1 0 0 0,1 1 0 0 0,1 0-1 0 0,-1 1 1 0 0,1-1 0 0 0,1 1 0 0 0,0 0 0 0 0,1 0 0 0 0,1 1-1 0 0,-1-1 1 0 0,2 0 0 0 0,0 5-5 0 0,2 2 36 0 0,2 0 0 0 0,0 0 0 0 0,2-1-1 0 0,0 0 1 0 0,1 1 0 0 0,0-2 0 0 0,2 1 0 0 0,0-1 0 0 0,1 0 0 0 0,0-1 0 0 0,2 0-1 0 0,0-1 1 0 0,0 0 0 0 0,2 0 0 0 0,0-1 0 0 0,0-1 0 0 0,1 0 0 0 0,1-1-1 0 0,9 5-35 0 0,40 46-17 0 0,-58-53 373 0 0,-6-10-532 0 0,0 0 1 0 0,0 0-1 0 0,0-1 1 0 0,0 1-1 0 0,0 0 1 0 0,0 0-1 0 0,1-1 1 0 0,-1 1-1 0 0,0 0 1 0 0,0 0-1 0 0,0-1 1 0 0,0 1-1 0 0,1 0 1 0 0,-1 0-1 0 0,0-1 1 0 0,0 1-1 0 0,0 0 1 0 0,1 0-1 0 0,-1 0 1 0 0,0 0-1 0 0,0-1 1 0 0,1 1-1 0 0,-1 0 1 0 0,0 0-1 0 0,0 0 1 0 0,1 0-1 0 0,-1 0 1 0 0,0 0-1 0 0,0 0 1 0 0,1 0-1 0 0,-1 0 1 0 0,0 0-1 0 0,1 0 1 0 0,-1 0-1 0 0,0 0 1 0 0,0 0-1 0 0,1 0 1 0 0,-1 0-1 0 0,0 0 1 0 0,1 0-1 0 0,-1 0 1 0 0,0 0-1 0 0,0 0 1 0 0,1 0-1 0 0,-1 1 1 0 0,0-1-1 0 0,0 0 1 0 0,1 0 175 0 0,23-61-14093 0 0,-18 50 10826 0 0</inkml:trace>
  <inkml:trace contextRef="#ctx0" brushRef="#br0" timeOffset="1614.886">1056 1009 12251 0 0,'0'0'1653'0'0,"0"0"-747"0"0,0 0-130 0 0,0 0 300 0 0,0 0 299 0 0,0 0 136 0 0,0 0-215 0 0,0 0-314 0 0,0 0-250 0 0,0 0-158 0 0,-17 37-146 0 0,-53 119-123 0 0,1 29 147 0 0,63-165-457 0 0,1-1 0 0 0,0 1 1 0 0,2 1-1 0 0,0-1 0 0 0,2 0 0 0 0,0 1 0 0 0,1-1 0 0 0,1 1 0 0 0,3 15 5 0 0,-3-31 1 0 0,0 0 0 0 0,1 0 0 0 0,-1 0 0 0 0,1-1 0 0 0,0 1 0 0 0,0-1 0 0 0,1 0 0 0 0,-1 1 0 0 0,1-1 0 0 0,0 0 0 0 0,0 0 0 0 0,0-1 0 0 0,0 1 0 0 0,1-1 0 0 0,0 1 0 0 0,0-1 0 0 0,0 0-1 0 0,0 0 1 0 0,0-1 0 0 0,0 0 0 0 0,1 1 0 0 0,-1-1 0 0 0,1-1 0 0 0,-1 1 0 0 0,1-1 0 0 0,0 1 0 0 0,0-1 0 0 0,0-1 0 0 0,0 1 0 0 0,0-1 0 0 0,-1 0 0 0 0,1 0 0 0 0,0 0 0 0 0,0 0 0 0 0,0-1 0 0 0,0 0 0 0 0,0 0 0 0 0,0-1 0 0 0,-1 1 0 0 0,1-1 0 0 0,-1 0 0 0 0,1 0 0 0 0,1-2-1 0 0,-4 3-103 0 0,45-28 293 0 0,-34-4-5956 0 0,-13 29 3811 0 0,0-3-5989 0 0,0 3-793 0 0</inkml:trace>
  <inkml:trace contextRef="#ctx0" brushRef="#br0" timeOffset="1897.031">749 1396 15203 0 0,'0'0'1048'0'0,"0"0"-743"0"0,0 0-113 0 0,0 0 272 0 0,0 0 136 0 0,0 0 40 0 0,0 0-56 0 0,0 0-120 0 0,0 0-216 0 0,186-15-120 0 0,-148 11-128 0 0,3-3-216 0 0,-4-1-464 0 0,3 5-1040 0 0,-14-1-2681 0 0,-6 0-7514 0 0</inkml:trace>
  <inkml:trace contextRef="#ctx0" brushRef="#br0" timeOffset="2396.969">1776 773 13291 0 0,'0'0'1682'0'0,"0"0"-174"0"0,0 0-133 0 0,0 0-87 0 0,0 0-17 0 0,0 0-216 0 0,0 0-262 0 0,0 0-212 0 0,0 0-257 0 0,0 0-183 0 0,0 0-90 0 0,0 0-10 0 0,0 0-2 0 0,-23 8 37 0 0,-72 26 1 0 0,25 16 19 0 0,59-41-112 0 0,1-1-1 0 0,0 1 1 0 0,0 1 0 0 0,0 0-1 0 0,2 0 1 0 0,-1 1-1 0 0,1 0 1 0 0,1 1 0 0 0,0-1-1 0 0,0 2 1 0 0,1-1-1 0 0,1 0 1 0 0,0 1 0 0 0,1 0-1 0 0,0 0 1 0 0,1 1 0 0 0,0-1-1 0 0,1 1 1 0 0,1-1-1 0 0,0 1 1 0 0,1 3 16 0 0,2-12 17 0 0,0-1 1 0 0,0 1-1 0 0,1-1 1 0 0,-1 0-1 0 0,1 0 1 0 0,0 1-1 0 0,0-2 1 0 0,1 1-1 0 0,-1 0 0 0 0,1-1 1 0 0,0 0-1 0 0,0 1 1 0 0,0-1-1 0 0,0-1 1 0 0,0 1-1 0 0,1-1 0 0 0,0 0 1 0 0,-1 0-1 0 0,1 0 1 0 0,0 0-1 0 0,0-1 1 0 0,-1 0-1 0 0,1 0 1 0 0,0 0-1 0 0,0-1 0 0 0,1 1 1 0 0,-1-1-1 0 0,0-1 1 0 0,0 1-1 0 0,0-1 1 0 0,0 1-1 0 0,0-1 0 0 0,-1-1 1 0 0,1 1-1 0 0,0-1 1 0 0,0 0-1 0 0,-1 0 1 0 0,1 0-1 0 0,0-1-17 0 0,23-15 257 0 0,-1-2 0 0 0,-1 0-1 0 0,0-2 1 0 0,-2-1 0 0 0,0-1-1 0 0,-2-1 1 0 0,-1-1 0 0 0,-1 0 0 0 0,-1-2-1 0 0,-1 0 1 0 0,-2-1 0 0 0,7-17-257 0 0,-2-5-23 0 0,-2-1 0 0 0,-3 0-1 0 0,-2-2 1 0 0,-2 0 0 0 0,-3 0 0 0 0,-2-1 0 0 0,-1-11 23 0 0,-5 52-50 0 0,3-98-366 0 0,-6 108 395 0 0,0 1 1 0 0,0-1-1 0 0,0 1 1 0 0,-1 0-1 0 0,0 0 1 0 0,1 1-1 0 0,-1-1 1 0 0,0 0-1 0 0,0 1 0 0 0,-1 0 1 0 0,1-1-1 0 0,0 1 1 0 0,-1 1-1 0 0,0-1 1 0 0,1 0-1 0 0,-1 1 1 0 0,0 0-1 0 0,0 0 1 0 0,1 0-1 0 0,-1 0 1 0 0,0 1-1 0 0,0-1 1 0 0,0 1-1 0 0,0 0 1 0 0,0 0-1 0 0,0 1 1 0 0,0-1-1 0 0,0 1 1 0 0,0 0-1 0 0,0 0 1 0 0,1 0-1 0 0,-1 0 1 0 0,0 1-1 0 0,1-1 1 0 0,-1 1-1 0 0,1 0 1 0 0,-1 0-1 0 0,1 1 0 0 0,-1 0 21 0 0,-12 9-20 0 0,0 1-1 0 0,1 1 1 0 0,0 0-1 0 0,1 1 0 0 0,1 1 1 0 0,1 0-1 0 0,0 1 1 0 0,1 0-1 0 0,1 1 0 0 0,0 0 1 0 0,1 1-1 0 0,2 0 0 0 0,-5 15 21 0 0,4-12 7 0 0,2 1-1 0 0,1-1 1 0 0,0 1-1 0 0,2 1 0 0 0,1-1 1 0 0,0 0-1 0 0,2 1 0 0 0,1-1 1 0 0,1 0-1 0 0,1 1 1 0 0,0-1-1 0 0,2 0 0 0 0,1-1 1 0 0,1 1-1 0 0,0-1 0 0 0,2-1 1 0 0,1 1-1 0 0,7 10-6 0 0,-2-5 23 0 0,1 0 1 0 0,1-1-1 0 0,2-1 0 0 0,0-1 1 0 0,2 0-1 0 0,6 4-23 0 0,-14-14-147 0 0,-11-11-3 0 0,0-1 1 0 0,1 1 0 0 0,-1-1-1 0 0,0 1 1 0 0,1-1 0 0 0,-1 0-1 0 0,1 0 1 0 0,0 0 0 0 0,0 0-1 0 0,-1-1 1 0 0,1 1 0 0 0,1-1-1 0 0,-1 0 1 0 0,0 0 0 0 0,0 0-1 0 0,0 0 1 0 0,1 0 0 0 0,-1 0 0 0 0,1-1 149 0 0,8-11-4693 0 0,-9 4-485 0 0,2-1-5775 0 0</inkml:trace>
  <inkml:trace contextRef="#ctx0" brushRef="#br0" timeOffset="2814.531">2426 372 15555 0 0,'0'0'3668'0'0,"0"0"-2268"0"0,0 0-809 0 0,0 0 24 0 0,0 0 115 0 0,0 0 9 0 0,0 0-127 0 0,0 0-147 0 0,0 0-159 0 0,0 0-76 0 0,0 0-22 0 0,0 0-60 0 0,-6 22-27 0 0,-21 71-8 0 0,-30 46 206 0 0,37-85-257 0 0,-6 12-60 0 0,4 0 0 0 0,2 1 0 0 0,-8 55-2 0 0,27-117 3 0 0,-1 0-1 0 0,1 0 0 0 0,0 0 1 0 0,0 0-1 0 0,1 0 0 0 0,-1 0 1 0 0,1 0-1 0 0,0 0 1 0 0,1 0-1 0 0,-1 0 0 0 0,1 0 1 0 0,0 0-1 0 0,0 0 0 0 0,1 0 1 0 0,-1 0-1 0 0,1-1 1 0 0,0 1-1 0 0,1-1 0 0 0,-1 1 1 0 0,1-1-1 0 0,-1 0 0 0 0,1 0 1 0 0,1 0-1 0 0,-1 0 1 0 0,0 0-1 0 0,1-1 0 0 0,0 1 1 0 0,0-1-1 0 0,0 0 0 0 0,0 0 1 0 0,1-1-1 0 0,-1 1 1 0 0,1-1-1 0 0,-1 0 0 0 0,1 0 1 0 0,0-1-1 0 0,0 1 0 0 0,0-1 1 0 0,0 0-1 0 0,0 0 1 0 0,0-1-3 0 0,0 0 14 0 0,1 0 1 0 0,-1 0-1 0 0,0-1 1 0 0,1 0 0 0 0,-1 0-1 0 0,0 0 1 0 0,1-1-1 0 0,-1 0 1 0 0,0 0 0 0 0,0 0-1 0 0,0-1 1 0 0,0 1 0 0 0,-1-1-1 0 0,1 0 1 0 0,-1 0-1 0 0,0-1 1 0 0,0 0 0 0 0,0 1-1 0 0,0-1 1 0 0,0-1-1 0 0,-1 1 1 0 0,3-4-15 0 0,8-48-6459 0 0,-14 39-2145 0 0,-2 12-2176 0 0</inkml:trace>
  <inkml:trace contextRef="#ctx0" brushRef="#br0" timeOffset="3124.854">1975 807 14963 0 0,'0'0'1094'0'0,"0"0"-371"0"0,0 0 46 0 0,0 0 242 0 0,0 0 120 0 0,0 0-63 0 0,0 0-229 0 0,0 0-228 0 0,32-1-167 0 0,104-2-115 0 0,4-9 95 0 0,-25-6-371 0 0,-17 2-3875 0 0,-33 7-7885 0 0,-51 9 3777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0 653 18332 0 0,'0'0'1594'0'0,"0"0"-653"0"0,0 0-190 0 0,0 0 138 0 0,0 0 56 0 0,0 0-69 0 0,0 0-193 0 0,0 0-198 0 0,0 0-134 0 0,31-4-92 0 0,98-14-73 0 0,71-8-108 0 0,-183 23-667 0 0,-15 1-3404 0 0,-1 0-4000 0 0,-1 2-2561 0 0</inkml:trace>
  <inkml:trace contextRef="#ctx0" brushRef="#br0" timeOffset="195.642">195 410 16099 0 0,'0'0'1254'0'0,"0"0"-490"0"0,0 0-184 0 0,0 0 230 0 0,0 0 258 0 0,0 0 92 0 0,0 0-141 0 0,0 0-232 0 0,0 0-199 0 0,0 0-168 0 0,2 33-141 0 0,3 105-107 0 0,9 140-672 0 0,3-208-2816 0 0,-8-59-1267 0 0,2-4-3543 0 0,-4-7-349 0 0</inkml:trace>
  <inkml:trace contextRef="#ctx0" brushRef="#br0" timeOffset="665.651">600 215 10890 0 0,'0'0'2614'0'0,"0"0"-861"0"0,0 0-533 0 0,0 0-128 0 0,0 0-102 0 0,0 0-148 0 0,0 0-213 0 0,0 0-140 0 0,0 0-37 0 0,0 0 32 0 0,0 0 32 0 0,0 0-61 0 0,2 18-35 0 0,13 125 660 0 0,39 229-405 0 0,-38-268-685 0 0,-5-69-62 0 0,-1-41 744 0 0,3-15-485 0 0,-1-1 0 0 0,-1 0-1 0 0,-1-1 1 0 0,-1-1 0 0 0,-1 1 0 0 0,0-5-187 0 0,2-2 134 0 0,156-416 2 0 0,-154 408-1758 0 0,-12 38 488 0 0,0 0-494 0 0,-4 14-10444 0 0,2-6 1946 0 0</inkml:trace>
  <inkml:trace contextRef="#ctx0" brushRef="#br0" timeOffset="1027.175">1064 638 9634 0 0,'0'0'2601'0'0,"0"0"-622"0"0,0 0-339 0 0,0 0-124 0 0,0 0-167 0 0,0 0-298 0 0,0 0-339 0 0,0 0-302 0 0,0 0-216 0 0,0 0-75 0 0,0 0-41 0 0,0 0-15 0 0,0 0-12 0 0,-9 26-5 0 0,-31 81-12 0 0,28-38 4 0 0,13-58-24 0 0,1-7 61 0 0,-1-1 0 0 0,1 1 0 0 0,0-1 0 0 0,1 1 1 0 0,-1-1-1 0 0,0 0 0 0 0,1 0 0 0 0,0 0 0 0 0,-1 0 1 0 0,1-1-1 0 0,0 1 0 0 0,1-1 0 0 0,-1 0 0 0 0,0 0 1 0 0,1 0-1 0 0,-1 0 0 0 0,1 0 0 0 0,0-1 0 0 0,-1 1 1 0 0,1-1-1 0 0,0 0 0 0 0,0 0 0 0 0,0-1 0 0 0,0 1 1 0 0,0-1-1 0 0,0 0 0 0 0,-1 0 0 0 0,1 0 0 0 0,0 0 1 0 0,0-1-1 0 0,0 0 0 0 0,0 0 0 0 0,0 0 0 0 0,0 0 1 0 0,-1 0-1 0 0,1-1 0 0 0,0 0 0 0 0,-1 1 1 0 0,1-2-1 0 0,-1 1 0 0 0,2-2-75 0 0,1 0 29 0 0,-1-1 1 0 0,1 0-1 0 0,-1 0 1 0 0,0-1-1 0 0,-1 1 0 0 0,1-1 1 0 0,-1 0-1 0 0,0-1 0 0 0,-1 1 1 0 0,1-1-1 0 0,-1 1 1 0 0,-1-1-1 0 0,1 0 0 0 0,-1 0 1 0 0,0 0-1 0 0,-1 0 1 0 0,0-1-1 0 0,0 1 0 0 0,0 0 1 0 0,-1 0-1 0 0,0-1 1 0 0,-1 1-1 0 0,1 0 0 0 0,-2-3-29 0 0,1 5-603 0 0,0 1 0 0 0,-1 0 0 0 0,1 0-1 0 0,-1 0 1 0 0,0 0 0 0 0,0 0-1 0 0,0 0 1 0 0,-1 0 0 0 0,0 1-1 0 0,1-1 1 0 0,-1 1 0 0 0,0 0 0 0 0,-1 0-1 0 0,1 0 1 0 0,0 0 0 0 0,-3-1 603 0 0,-2 0-10840 0 0</inkml:trace>
  <inkml:trace contextRef="#ctx0" brushRef="#br0" timeOffset="12975.663">1223 31 5625 0 0,'0'0'2178'0'0,"0"0"-519"0"0,0 0-401 0 0,0 0-11 0 0,0 0 84 0 0,0 0 70 0 0,0 0-137 0 0,0 0-187 0 0,0 0-157 0 0,0 0-76 0 0,0 0-26 0 0,0 0-53 0 0,19 4 1 0 0,62 17-46 0 0,-78-20-669 0 0,0 0 1 0 0,-1 0-1 0 0,1 1 0 0 0,-1-1 1 0 0,0 0-1 0 0,1 1 1 0 0,-1 0-1 0 0,0-1 1 0 0,0 1-1 0 0,0 0 1 0 0,0 0-1 0 0,0 0 0 0 0,-1 0 1 0 0,1 1-1 0 0,0-1 1 0 0,-1 0-1 0 0,0 1 1 0 0,1-1-1 0 0,-1 1 1 0 0,0-1-1 0 0,0 3-51 0 0,4 7 239 0 0,18 43 500 0 0,-2 1 0 0 0,-2 1 0 0 0,6 40-739 0 0,-19-76 82 0 0,5 27 20 0 0,-2 0 1 0 0,-2 0-1 0 0,-2 1 0 0 0,-2 0 1 0 0,-4 48-103 0 0,-1-81-33 0 0,-1 0 0 0 0,-1 0 1 0 0,-1 0-1 0 0,0-1 0 0 0,-1 1 0 0 0,-1-1 0 0 0,0-1 1 0 0,-1 1-1 0 0,0-1 0 0 0,-1 0 0 0 0,-1-1 1 0 0,0 0-1 0 0,-1-1 0 0 0,0 0 0 0 0,-1-1 0 0 0,-1 0 1 0 0,1-1-1 0 0,-2 0 0 0 0,-6 3 33 0 0,-59 26-3958 0 0,44-30-6870 0 0,29-8 234 0 0</inkml:trace>
  <inkml:trace contextRef="#ctx0" brushRef="#br0" timeOffset="12976.663">1985 561 0 0 0,'0'0'1496'0'0,"0"0"166"0"0,0 0 96 0 0,0 0 154 0 0,0 0 41 0 0,0 0-170 0 0,0 0-215 0 0,0 0-298 0 0,0 0-293 0 0,0 0-234 0 0,0 0-166 0 0,0 0-129 0 0,0 0-54 0 0,-20-1-3 0 0,-63-2 1 0 0,35 19 235 0 0,41-10-495 0 0,-4 3-43 0 0,1 0 1 0 0,-1 1 0 0 0,2 0 0 0 0,-1 1 0 0 0,2 0 0 0 0,-1 0-1 0 0,2 1 1 0 0,-1 0 0 0 0,2 0 0 0 0,-1 1 0 0 0,2 0-1 0 0,0 0 1 0 0,0 0 0 0 0,0 4-90 0 0,4-11 15 0 0,0-1 0 0 0,-1 1 0 0 0,2-1 0 0 0,-1 1 0 0 0,1-1 0 0 0,0 1 0 0 0,0 0 0 0 0,0-1 0 0 0,1 1 0 0 0,0-1 0 0 0,0 1 0 0 0,0-1 0 0 0,1 1 0 0 0,-1-1 0 0 0,1 0 0 0 0,1 0 0 0 0,-1 0 0 0 0,1 1-15 0 0,1-2 108 0 0,0-1 0 0 0,0 0 1 0 0,1 0-1 0 0,-1 0 1 0 0,1-1-1 0 0,-1 0 1 0 0,1 1-1 0 0,0-1 0 0 0,0-1 1 0 0,0 1-1 0 0,0-1 1 0 0,0 0-1 0 0,0 0 1 0 0,0 0-1 0 0,0-1 0 0 0,1 0 1 0 0,-1 0-1 0 0,0 0 1 0 0,0-1-1 0 0,0 1 1 0 0,0-1-1 0 0,1-1 0 0 0,-1 1 1 0 0,-1-1-1 0 0,1 1 1 0 0,0-1-1 0 0,0-1 1 0 0,4-2-109 0 0,9-5 245 0 0,0-1 0 0 0,0 0 0 0 0,-1-2 1 0 0,-1 0-1 0 0,0-1 0 0 0,8-9-245 0 0,11-16 140 0 0,-1-1 0 0 0,-2-1 0 0 0,-2-2 0 0 0,-3-1-1 0 0,-1-2 1 0 0,-2 0 0 0 0,13-37-140 0 0,-27 56-98 0 0,-1-1 0 0 0,-2 0 0 0 0,0 0 0 0 0,-3 0 0 0 0,0-1 0 0 0,-1 0 0 0 0,-2 0 0 0 0,-1 0 1 0 0,-3-18 97 0 0,3 44-23 0 0,0-1 1 0 0,0 0-1 0 0,0 0 1 0 0,-1 0-1 0 0,1 0 1 0 0,-1 1-1 0 0,0-1 1 0 0,0 0-1 0 0,-1 1 1 0 0,1-1-1 0 0,-1 1 1 0 0,1-1-1 0 0,-1 1 1 0 0,0 0-1 0 0,-1 0 1 0 0,1-1-1 0 0,0 2 1 0 0,-1-1 0 0 0,0 0-1 0 0,1 0 1 0 0,-1 1-1 0 0,0 0 1 0 0,-1-1-1 0 0,1 1 1 0 0,0 0-1 0 0,-1 1 1 0 0,1-1-1 0 0,-1 0 1 0 0,1 1-1 0 0,-1 0 1 0 0,0 0-1 0 0,1 0 1 0 0,-1 0-1 0 0,0 1 1 0 0,0-1 0 0 0,0 1-1 0 0,1 0 1 0 0,-1 0-1 0 0,0 1 1 0 0,0-1-1 0 0,0 1 1 0 0,1 0-1 0 0,-1 0 1 0 0,0 0-1 0 0,1 0 1 0 0,-1 1-1 0 0,-1 0 23 0 0,-5 7 25 0 0,1 0 0 0 0,-1 1 0 0 0,1 1 0 0 0,1-1-1 0 0,0 2 1 0 0,0-1 0 0 0,2 1 0 0 0,-1 0 0 0 0,1 0-1 0 0,1 1 1 0 0,0-1 0 0 0,1 1 0 0 0,0 1 0 0 0,1-1-1 0 0,0 0 1 0 0,2 1 0 0 0,-1-1 0 0 0,1 1 0 0 0,1 0-1 0 0,1 2-24 0 0,-2 9 127 0 0,2-1 0 0 0,1 1-1 0 0,1 0 1 0 0,0-1 0 0 0,2 1 0 0 0,1-1-1 0 0,1-1 1 0 0,2 3-127 0 0,87 256 863 0 0,-89-208-2550 0 0,10-93-3380 0 0,20-19-5057 0 0,-27 29 1471 0 0</inkml:trace>
  <inkml:trace contextRef="#ctx0" brushRef="#br0" timeOffset="12977.663">2762 71 13587 0 0,'0'0'1292'0'0,"0"0"-489"0"0,0 0-187 0 0,0 0 135 0 0,0 0 217 0 0,0 0 170 0 0,0 0-61 0 0,0 0-162 0 0,0 0-200 0 0,0 0-200 0 0,0 0-95 0 0,0 0-48 0 0,-16 36-27 0 0,-47 115-25 0 0,9-21 349 0 0,43-97-589 0 0,1 0 0 0 0,2 0 0 0 0,1 1 0 0 0,2 0 0 0 0,1 1 0 0 0,2-1 0 0 0,1 3-80 0 0,1-31 18 0 0,-1 0 0 0 0,1-1 0 0 0,1 1 0 0 0,-1 0 1 0 0,1 0-1 0 0,0 0 0 0 0,0-1 0 0 0,1 1 0 0 0,-1 0 1 0 0,1-1-1 0 0,0 1 0 0 0,1-1 0 0 0,0 0 0 0 0,0 0 1 0 0,0 0-1 0 0,0 0 0 0 0,1 0 0 0 0,-1-1 0 0 0,1 1 1 0 0,0-1-1 0 0,1 0 0 0 0,-1 0 0 0 0,1-1 0 0 0,0 1 0 0 0,3 1-18 0 0,1-1 152 0 0,0-1 0 0 0,0 0 0 0 0,1 0 0 0 0,-1-1 0 0 0,1 0 0 0 0,0-1 0 0 0,0 0 0 0 0,-1 0 1 0 0,1-1-1 0 0,0-1 0 0 0,2 0-152 0 0,11 1 263 0 0,15-7 7 0 0,-38 7-251 0 0,0 0 0 0 0,0 0-27 0 0,0 0-31 0 0,0 0-29 0 0,-1-21-8978 0 0,0 2-2989 0 0,1 15 5470 0 0</inkml:trace>
  <inkml:trace contextRef="#ctx0" brushRef="#br0" timeOffset="12978.663">2373 465 12339 0 0,'0'0'2188'0'0,"0"0"-709"0"0,0 0-364 0 0,0 0-13 0 0,0 0-30 0 0,0 0 12 0 0,0 0-94 0 0,0 0-174 0 0,0 0-120 0 0,0 0-181 0 0,0 0-150 0 0,0 0-84 0 0,38-1-60 0 0,118-1-52 0 0,48-7-246 0 0,-102 3-1829 0 0,-37 0-6576 0 0,-41 4-3108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399 155 0 0 0,'0'0'926'0'0,"0"0"470"0"0,0 0 260 0 0,0 0 109 0 0,0 0 18 0 0,0 0-112 0 0,0 0-184 0 0,0 0-135 0 0,0 0-192 0 0,-7-13-141 0 0,-31-62 728 0 0,35 70-1460 0 0,0 0 0 0 0,0 1 1 0 0,-1-1-1 0 0,0 1 0 0 0,0 0 0 0 0,0 0 0 0 0,0 0 1 0 0,0 0-1 0 0,-1 1 0 0 0,0 0 0 0 0,0 0 0 0 0,0 0 1 0 0,0 0-1 0 0,0 1 0 0 0,0 0 0 0 0,-1 0 0 0 0,1 0 1 0 0,-1 1-1 0 0,1 0 0 0 0,-1 0 0 0 0,0 0 0 0 0,0 1 0 0 0,-2 0-287 0 0,4-1 52 0 0,1 2 0 0 0,-1-1 0 0 0,0 0 0 0 0,0 1 0 0 0,0-1 0 0 0,0 1-1 0 0,1 0 1 0 0,-1 0 0 0 0,0 1 0 0 0,1-1 0 0 0,-1 1 0 0 0,1 0-1 0 0,0 0 1 0 0,-1 0 0 0 0,1 0 0 0 0,0 0 0 0 0,0 1 0 0 0,1 0-1 0 0,-1-1 1 0 0,0 1 0 0 0,1 0 0 0 0,-1 0 0 0 0,1 1-52 0 0,-4 7 80 0 0,1 1 0 0 0,0-1 0 0 0,1 1 1 0 0,0 0-1 0 0,1 0 0 0 0,0 1 0 0 0,1-1 0 0 0,0 1 0 0 0,1-1 1 0 0,1 1-1 0 0,0-1 0 0 0,0 1 0 0 0,1-1 0 0 0,1 4-80 0 0,-1 9 158 0 0,41 170 614 0 0,62 239 306 0 0,-86-336-864 0 0,-5 0 1 0 0,-4 1 0 0 0,-4 50-215 0 0,-7-129 53 0 0,-1 0 0 0 0,-1-1 0 0 0,-1 1 0 0 0,-1-1 0 0 0,0 0 0 0 0,-2-1 0 0 0,0 0 0 0 0,-1 0 0 0 0,-1 0 1 0 0,0-2-1 0 0,-1 1 0 0 0,-1-1 0 0 0,-1-1 0 0 0,0 0 0 0 0,-1 0 0 0 0,0-2 0 0 0,-2 0 0 0 0,1 0 0 0 0,-15 7-53 0 0,27-17 20 0 0,-1-1-1 0 0,0 0 1 0 0,1 0-1 0 0,-1 0 1 0 0,0 0-1 0 0,0 0 1 0 0,0-1 0 0 0,0 0-1 0 0,0 0 1 0 0,0 0-1 0 0,0 0 1 0 0,-1-1-1 0 0,1 1 1 0 0,0-1-1 0 0,0 0 1 0 0,0-1 0 0 0,-1 1-1 0 0,0-1-19 0 0,-18-40-389 0 0,13-45-1773 0 0,23 30-6038 0 0,-8 45-3502 0 0</inkml:trace>
  <inkml:trace contextRef="#ctx0" brushRef="#br0" timeOffset="623.997">1098 693 7322 0 0,'0'0'2353'0'0,"0"0"-267"0"0,0 0-135 0 0,0 0-50 0 0,0 0-142 0 0,0 0-266 0 0,0 0-290 0 0,0 0-252 0 0,0 0-231 0 0,0 0-164 0 0,0 0-119 0 0,0 0-65 0 0,0 0-31 0 0,-34 7-12 0 0,-105 24-35 0 0,135-31-274 0 0,0 1-1 0 0,-1 0 1 0 0,1 0 0 0 0,0 1-1 0 0,0-1 1 0 0,0 1 0 0 0,0 0-1 0 0,0 0 1 0 0,1 0 0 0 0,-1 1-1 0 0,0-1 1 0 0,1 1 0 0 0,0 0 0 0 0,0 0-1 0 0,0 0 1 0 0,0 0 0 0 0,0 0-1 0 0,0 1 1 0 0,1 0 0 0 0,-1 1-20 0 0,-4 6 66 0 0,-4 2-22 0 0,2 1-1 0 0,0 0 1 0 0,1 0 0 0 0,0 1-1 0 0,1 0 1 0 0,1 0 0 0 0,0 0 0 0 0,1 1-1 0 0,0 0 1 0 0,2 0 0 0 0,0 0-1 0 0,1 1 1 0 0,0 11-44 0 0,1-24 19 0 0,0-1 0 0 0,1 1-1 0 0,-1 0 1 0 0,1-1 0 0 0,0 1-1 0 0,1 0 1 0 0,-1-1 0 0 0,1 1 0 0 0,-1 0-1 0 0,1-1 1 0 0,0 1 0 0 0,0-1 0 0 0,1 1-1 0 0,-1-1 1 0 0,1 0 0 0 0,-1 1 0 0 0,1-1-1 0 0,0 0 1 0 0,0 0 0 0 0,1 0 0 0 0,-1-1-1 0 0,1 1 1 0 0,-1 0 0 0 0,1-1 0 0 0,0 0-1 0 0,0 1 1 0 0,0-1 0 0 0,0 0 0 0 0,0-1-1 0 0,0 1 1 0 0,1 0 0 0 0,-1-1 0 0 0,1 0-1 0 0,-1 0 1 0 0,1 0 0 0 0,-1 0 0 0 0,3 0-19 0 0,8-2 103 0 0,0-1 1 0 0,-1 0 0 0 0,1 0 0 0 0,-1-2 0 0 0,0 1 0 0 0,0-2 0 0 0,0 0 0 0 0,0 0 0 0 0,-1-1 0 0 0,0-1 0 0 0,0 0 0 0 0,-1-1 0 0 0,0 0 0 0 0,0 0 0 0 0,-1-2 0 0 0,7-6-104 0 0,200-200 626 0 0,-216 216-630 0 0,-1-1-1 0 0,1 0 1 0 0,0 1-1 0 0,0-1 1 0 0,-1 0-1 0 0,1 1 1 0 0,0-1-1 0 0,0 1 1 0 0,0-1-1 0 0,-1 1 1 0 0,1-1-1 0 0,0 1 0 0 0,0 0 1 0 0,0-1-1 0 0,0 1 1 0 0,0 0-1 0 0,0 0 1 0 0,0 0-1 0 0,0 0 1 0 0,0 0-1 0 0,0 0 1 0 0,0 0-1 0 0,0 0 1 0 0,0 0-1 0 0,0 0 1 0 0,0 0-1 0 0,0 1 1 0 0,0-1-1 0 0,0 0 1 0 0,-1 1-1 0 0,1-1 0 0 0,0 1 1 0 0,0-1-1 0 0,0 1 1 0 0,0-1-1 0 0,-1 1 1 0 0,1-1-1 0 0,0 1 1 0 0,0 0-1 0 0,-1 0 1 0 0,1-1-1 0 0,-1 1 1 0 0,1 0-1 0 0,-1 0 1 0 0,1 0-1 0 0,-1 0 1 0 0,1-1-1 0 0,-1 1 1 0 0,0 0-1 0 0,1 0 0 0 0,-1 0 1 0 0,0 0-1 0 0,0 0 1 0 0,0 0-1 0 0,0 0 1 0 0,0 0-1 0 0,0 0 1 0 0,0 0-1 0 0,0 0 1 0 0,0 1 4 0 0,4 8 59 0 0,26 141-117 0 0,-24-117-110 0 0,-6-25-127 0 0,1 0 1 0 0,1-1-1 0 0,-1 1 1 0 0,1-1-1 0 0,1 1 0 0 0,-1-1 1 0 0,1 1-1 0 0,1-1 1 0 0,0 0-1 0 0,0-1 1 0 0,0 1-1 0 0,1-1 1 0 0,4 5 294 0 0,14-3-4764 0 0,-12-9-1039 0 0,-7 0 1089 0 0,0 0-3817 0 0</inkml:trace>
  <inkml:trace contextRef="#ctx0" brushRef="#br0" timeOffset="1144.379">1851 387 12755 0 0,'0'0'4239'0'0,"0"0"-2284"0"0,0 0-1082 0 0,0 0-159 0 0,0 0 8 0 0,0 0 2 0 0,0 0 18 0 0,0 0-88 0 0,0 0-119 0 0,0 0-28 0 0,0 0-79 0 0,0 0-73 0 0,-8 28-37 0 0,-29 90-60 0 0,-55 123 322 0 0,85-221-571 0 0,-7 13-10 0 0,2 1 0 0 0,1 1 0 0 0,1 0 0 0 0,3 0 1 0 0,0 1-1 0 0,3 0 0 0 0,0 13 1 0 0,3-46 4 0 0,0 1 0 0 0,0 0 1 0 0,1-1-1 0 0,0 1 0 0 0,0 0 1 0 0,0-1-1 0 0,0 1 0 0 0,1 0 1 0 0,-1-1-1 0 0,1 1 0 0 0,0 0 1 0 0,0-1-1 0 0,0 1 0 0 0,0-1 1 0 0,1 1-1 0 0,-1-1 0 0 0,1 0 1 0 0,0 0-1 0 0,0 0 0 0 0,0 0 1 0 0,1 0-1 0 0,-1 0 0 0 0,1 0 1 0 0,-1-1-1 0 0,1 1 0 0 0,0-1 1 0 0,0 0-1 0 0,0 0 0 0 0,0 0 1 0 0,1 0-1 0 0,-1 0 0 0 0,0-1 1 0 0,1 0-1 0 0,-1 1 0 0 0,1-1 1 0 0,-1 0-1 0 0,1-1 0 0 0,0 1 1 0 0,-1-1-1 0 0,4 1-4 0 0,112-23 1076 0 0,-79 10-1074 0 0,-19-9-2888 0 0,-19-1-2845 0 0,-2 14-934 0 0,0 4-4306 0 0</inkml:trace>
  <inkml:trace contextRef="#ctx0" brushRef="#br0" timeOffset="1426.436">1428 807 16083 0 0,'0'0'1334'0'0,"0"0"-295"0"0,0 0 85 0 0,0 0 123 0 0,0 0-52 0 0,0 0-196 0 0,0 0-191 0 0,33-2-153 0 0,108-6-147 0 0,170-19-848 0 0,-276 23-1667 0 0,-11 0-4379 0 0,-24 4 6282 0 0,10-3-11330 0 0</inkml:trace>
  <inkml:trace contextRef="#ctx0" brushRef="#br0" timeOffset="14392.308">890 347 0 0 0,'0'0'1434'0'0,"0"0"229"0"0,0 0 165 0 0,0 0-44 0 0,0 0-154 0 0,0 0-196 0 0,0 0-237 0 0,-6-10-163 0 0,-18-29-135 0 0,-14 28 1754 0 0,31 12-2186 0 0,0 0-214 0 0,0 1-1 0 0,0 1 1 0 0,0-1-1 0 0,0 1 0 0 0,0 0 1 0 0,1 1-1 0 0,0 0 1 0 0,-1 0-1 0 0,1 0 1 0 0,1 1-1 0 0,-1-1 0 0 0,1 1 1 0 0,0 1-1 0 0,0-1 1 0 0,-2 3-253 0 0,-23 29 489 0 0,2 1 0 0 0,1 1 0 0 0,2 2 0 0 0,2 0 0 0 0,2 2 0 0 0,-6 19-489 0 0,13-26 229 0 0,2 0 0 0 0,2 0 0 0 0,1 1 0 0 0,2 1 1 0 0,2-1-1 0 0,1 1 0 0 0,2 0 0 0 0,2 23-229 0 0,1-48 60 0 0,0 0-1 0 0,1 0 0 0 0,0 0 1 0 0,1-1-1 0 0,1 1 0 0 0,0-1 1 0 0,0 0-1 0 0,2 0 1 0 0,-1 0-1 0 0,1-1 0 0 0,1 0 1 0 0,0 0-1 0 0,1 0 0 0 0,0-1 1 0 0,0-1-1 0 0,1 1 1 0 0,0-1-1 0 0,1-1 0 0 0,0 1 1 0 0,0-2-1 0 0,1 1 0 0 0,0-2 1 0 0,0 1-1 0 0,1-1 0 0 0,3 0-59 0 0,16 8 9 0 0,1-2 0 0 0,0-1-1 0 0,1-2 1 0 0,0-1-1 0 0,0-2 1 0 0,1-1 0 0 0,0-1-1 0 0,-1-2 1 0 0,6-2-9 0 0,24-1-869 0 0,-32-1-2944 0 0,-2 2-8530 0 0,-23 0 3229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100 284 12651 0 0,'0'0'807'0'0,"0"0"-491"0"0,0 0-222 0 0,0 0 209 0 0,0 0 403 0 0,0 0 250 0 0,0 0 33 0 0,0 0-154 0 0,0 0-216 0 0,0 0-115 0 0,0 0-43 0 0,5 3 21 0 0,22 8-7 0 0,1-2 1 0 0,-1-1-1 0 0,1-1 1 0 0,1-1-1 0 0,-1-1 1 0 0,1-2-1 0 0,0-1 0 0 0,0-1 1 0 0,0-2-1 0 0,0 0 1 0 0,0-2-476 0 0,52 1 368 0 0,114 9-36 0 0,-125 0-308 0 0,-32-3-1514 0 0,-49-4 174 0 0,-23 1-4001 0 0,15 3-3734 0 0,12 2 548 0 0</inkml:trace>
  <inkml:trace contextRef="#ctx0" brushRef="#br0" timeOffset="304.105">1 652 9418 0 0,'0'0'1776'0'0,"0"0"-666"0"0,0 0-373 0 0,0 0 42 0 0,0 0 199 0 0,0 0 114 0 0,0 0 0 0 0,0 0-70 0 0,0 0-81 0 0,0 0-36 0 0,0 0-63 0 0,0 0-84 0 0,0 0-73 0 0,25 0-79 0 0,161-7 694 0 0,35 18-256 0 0,-50-7-1602 0 0,-112-18-3646 0 0,-66 2-8551 0 0,3 12 5187 0 0</inkml:trace>
  <inkml:trace contextRef="#ctx0" brushRef="#br0" timeOffset="989.182">257 1 5385 0 0,'0'0'1711'0'0,"0"0"-276"0"0,0 0-237 0 0,0 0 1 0 0,0 0 92 0 0,0 0 0 0 0,0 0-134 0 0,0 0-258 0 0,0 0-258 0 0,0 0-155 0 0,0 0-17 0 0,0 0 53 0 0,0 0 111 0 0,-2 4 54 0 0,0 0-571 0 0,2-3-72 0 0,-1 0 1 0 0,1 0 0 0 0,-1-1 0 0 0,1 1-1 0 0,-1 0 1 0 0,1 0 0 0 0,0 0-1 0 0,-1 0 1 0 0,1 0 0 0 0,0 0 0 0 0,0-1-1 0 0,0 1 1 0 0,0 0 0 0 0,0 0 0 0 0,0 0-1 0 0,0 0 1 0 0,0 0 0 0 0,0 0 0 0 0,0 0-1 0 0,0 0 1 0 0,1 0 0 0 0,-1 0 0 0 0,0 0-1 0 0,1-1 1 0 0,-1 1 0 0 0,1 0 0 0 0,-1 0-1 0 0,1 0 1 0 0,-1 0 0 0 0,1-1 0 0 0,-1 1-1 0 0,1 0 1 0 0,0-1 0 0 0,-1 1-1 0 0,1 0 1 0 0,0-1 0 0 0,0 1 0 0 0,-1-1-1 0 0,2 1-44 0 0,70 50 2614 0 0,150 77-480 0 0,40 20-1716 0 0,-111-27-377 0 0,-150-120-31 0 0,0 0 0 0 0,0 0 1 0 0,0 0-1 0 0,0 0 0 0 0,0-1 1 0 0,0 1-1 0 0,-1 1 0 0 0,1-1 1 0 0,0 0-1 0 0,-1 0 0 0 0,1 0 0 0 0,-1 0 1 0 0,1 0-1 0 0,-1 1 0 0 0,0-1 1 0 0,1 0-1 0 0,-1 0 0 0 0,0 0 0 0 0,0 1 1 0 0,0-1-1 0 0,0 0 0 0 0,0 1 1 0 0,0-1-1 0 0,0 0 0 0 0,0 0 1 0 0,-1 1-1 0 0,1-1 0 0 0,0 0 0 0 0,-1 0 1 0 0,1 0-1 0 0,-1 0 0 0 0,1 1 1 0 0,-1-1-1 0 0,0 0 0 0 0,1 0 0 0 0,-1 0 1 0 0,0 0-1 0 0,0 0 0 0 0,0 0 1 0 0,0-1-1 0 0,0 2-10 0 0,-54 31 584 0 0,38-24-625 0 0,-114 89 229 0 0,-116 101 62 0 0,188-150-98 0 0,27-5-594 0 0,12-26-966 0 0,19-17 149 0 0,0-8-13733 0 0,1 6 5467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5145 0 0,'0'0'2079'0'0,"0"0"-213"0"0,0 0 42 0 0,0 0 155 0 0,0 0-29 0 0,0 0-268 0 0,0 0-459 0 0,0 0-391 0 0,0 0-206 0 0,0 0-72 0 0,0 0 9 0 0,0 0 8 0 0,22 1 1796 0 0,11 4-1607 0 0,0-1-1 0 0,0-1 0 0 0,1-1 1 0 0,-1-3-1 0 0,26-3-843 0 0,115-10 367 0 0,-173 14-422 0 0,-13-4-11944 0 0,9 5 5660 0 0,1-1-4037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15395 0 0,'0'0'1706'0'0,"0"0"-742"0"0,0 0-293 0 0,0 0 204 0 0,0 0 252 0 0,0 0 209 0 0,0 0-44 0 0,0 0-221 0 0,0 0-185 0 0,0 0-219 0 0,0 0-154 0 0,0 0-90 0 0,0 0-54 0 0,33 4-50 0 0,105 13-79 0 0,-55-21 66 0 0,-58-2-215 0 0,71-22-339 0 0,-65 5-4903 0 0,-28 19-1167 0 0,-1 0-5919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467 212 5929 0 0,'0'0'1581'0'0,"0"0"-252"0"0,0 0-70 0 0,0 0 152 0 0,0 0 183 0 0,0 0 45 0 0,0 0-188 0 0,0 0-292 0 0,0 0-296 0 0,0 0-225 0 0,0 0-146 0 0,-6-19-102 0 0,-19-62-43 0 0,-7 27 658 0 0,27 48-912 0 0,-1 1 0 0 0,-1 0 0 0 0,1 0 0 0 0,-1 0 0 0 0,0 1 0 0 0,0-1 0 0 0,0 2 0 0 0,0-1 0 0 0,-1 1 0 0 0,0 0 0 0 0,1 1 0 0 0,-1 0 0 0 0,0 0 0 0 0,0 0 0 0 0,0 1 0 0 0,0 1 0 0 0,-1-1 0 0 0,1 1 0 0 0,0 1 0 0 0,0-1 0 0 0,0 1-93 0 0,3 0 27 0 0,0 0 0 0 0,-1 0 0 0 0,1 0 0 0 0,0 1 0 0 0,0-1 0 0 0,1 1 0 0 0,-1 1 1 0 0,0-1-1 0 0,1 0 0 0 0,-1 1 0 0 0,1 0 0 0 0,0 0 0 0 0,0 1 0 0 0,0-1 1 0 0,0 1-1 0 0,0 0 0 0 0,1 0 0 0 0,0 0 0 0 0,0 0 0 0 0,0 0 0 0 0,0 1 0 0 0,1-1 1 0 0,-1 1-1 0 0,1 0 0 0 0,0 0 0 0 0,1 0 0 0 0,-1 0 0 0 0,1 0 0 0 0,0 0 0 0 0,1 0 1 0 0,-1 0-1 0 0,1 1 0 0 0,0-1 0 0 0,0 0 0 0 0,0 0 0 0 0,1 1 0 0 0,0-1 0 0 0,0 1-27 0 0,1 29 177 0 0,3 1-1 0 0,0-1 0 0 0,2 0 0 0 0,2 0 0 0 0,2 1-176 0 0,5 24 157 0 0,-11-41-124 0 0,69 294 454 0 0,-54-213-249 0 0,-5 1-1 0 0,-3 0 0 0 0,-3 76-237 0 0,-9-150 66 0 0,0 1-1 0 0,-2 0 1 0 0,-1-1-1 0 0,-1 1 1 0 0,-1-1 0 0 0,-1 0-1 0 0,-2-1 1 0 0,-1 1-1 0 0,-1-1 1 0 0,-1-1-1 0 0,-1 0 1 0 0,-1-1-1 0 0,-1 0 1 0 0,-4 2-66 0 0,16-21 5 0 0,0-1-1 0 0,-1 0 1 0 0,0-1 0 0 0,0 1 0 0 0,0 0-1 0 0,0-1 1 0 0,0 0 0 0 0,-1 1 0 0 0,0-1-1 0 0,0-1 1 0 0,0 1 0 0 0,0 0 0 0 0,0-1-1 0 0,0 0 1 0 0,0 0 0 0 0,-1 0 0 0 0,1-1-1 0 0,-1 0 1 0 0,1 1 0 0 0,-1-1 0 0 0,0-1-1 0 0,1 1 1 0 0,-1-1 0 0 0,0 0 0 0 0,0 0 0 0 0,1 0-1 0 0,-1-1 1 0 0,0 1 0 0 0,1-1 0 0 0,-1 0-1 0 0,0-1 1 0 0,1 1 0 0 0,-1-1 0 0 0,1 0-1 0 0,0 0 1 0 0,0 0 0 0 0,-2-1-5 0 0,0-6-215 0 0,-1 0 0 0 0,1 0 1 0 0,1-1-1 0 0,0 0 0 0 0,0 0 0 0 0,1 0 0 0 0,0 0 1 0 0,1-1-1 0 0,0 1 0 0 0,1-1 0 0 0,0 0 0 0 0,1 0 1 0 0,0 0-1 0 0,0 0 0 0 0,1 0 0 0 0,1 0 0 0 0,0 1 1 0 0,1-7 214 0 0,7-19-3066 0 0,-3 21-1125 0 0,-3 7 752 0 0,4-3-7945 0 0</inkml:trace>
  <inkml:trace contextRef="#ctx0" brushRef="#br0" timeOffset="702.26">905 860 6473 0 0,'0'0'1994'0'0,"0"0"-344"0"0,0 0-185 0 0,0 0 21 0 0,0 0-11 0 0,-31 7-148 0 0,-98 22-220 0 0,63-3 204 0 0,58-18-1080 0 0,2-4-171 0 0,0 0 0 0 0,0 1 0 0 0,1 0 0 0 0,-1 0 0 0 0,1 0 0 0 0,1 1 0 0 0,-1 0 0 0 0,1 0 0 0 0,0 0 0 0 0,0 0 0 0 0,1 1 0 0 0,0 0 0 0 0,0-1 1 0 0,0 1-1 0 0,1 0 0 0 0,0 0 0 0 0,0 1 0 0 0,1-1 0 0 0,0 0 0 0 0,0 0 0 0 0,1 1 0 0 0,0-1 0 0 0,0 1 0 0 0,1-1 0 0 0,0 4-60 0 0,3-2 22 0 0,-1-2 0 0 0,1 1 0 0 0,0 0 0 0 0,1-1 0 0 0,0 0 0 0 0,0 0 0 0 0,1 0 0 0 0,0-1 0 0 0,0 1 0 0 0,0-1 0 0 0,1-1 0 0 0,-1 1 0 0 0,2-1 0 0 0,-1-1 0 0 0,0 1 0 0 0,1-1 0 0 0,0 0 0 0 0,0-1 0 0 0,0 0 0 0 0,0 0 0 0 0,1-1 0 0 0,-1 0 0 0 0,1 0 0 0 0,-1-1 0 0 0,1 0 0 0 0,7-1-22 0 0,1 1 145 0 0,-11-1-27 0 0,0 1 0 0 0,0-1-1 0 0,0 0 1 0 0,1-1 0 0 0,-1 1-1 0 0,0-1 1 0 0,0 0 0 0 0,0-1-1 0 0,0 1 1 0 0,0-1 0 0 0,0 0-1 0 0,0-1 1 0 0,-1 0-1 0 0,1 0 1 0 0,3-2-118 0 0,7-9 199 0 0,0-1-1 0 0,-2-1 0 0 0,1 0 1 0 0,-2 0-1 0 0,0-2 1 0 0,-1 1-1 0 0,-1-2 0 0 0,-1 1 1 0 0,0-2-1 0 0,-2 1 1 0 0,0-1-1 0 0,-1 0 0 0 0,0-2-198 0 0,4-23 24 0 0,-1 1 0 0 0,-3-1 0 0 0,-1-1-1 0 0,-2 1 1 0 0,-2-32-24 0 0,-1 57-24 0 0,-1 0 0 0 0,0 0 0 0 0,-2 0-1 0 0,0 0 1 0 0,-1 0 0 0 0,-1 1 0 0 0,-1-1 0 0 0,0 1 0 0 0,-2 0-1 0 0,0 1 1 0 0,-1-1 0 0 0,-1 1 0 0 0,-1 1 0 0 0,0 0-1 0 0,-1 0 1 0 0,-10-10 24 0 0,20 26-3 0 0,-1-1-1 0 0,1 1 0 0 0,0 0 1 0 0,-1 0-1 0 0,1 0 0 0 0,0 0 0 0 0,-1 0 1 0 0,0 0-1 0 0,1 1 0 0 0,-1-1 1 0 0,1 0-1 0 0,-1 1 0 0 0,0-1 1 0 0,1 1-1 0 0,-1 0 0 0 0,0-1 0 0 0,0 1 1 0 0,1 0-1 0 0,-1 0 0 0 0,0 0 1 0 0,0 0-1 0 0,1 0 0 0 0,-1 1 1 0 0,0-1-1 0 0,1 1 0 0 0,-1-1 0 0 0,0 1 1 0 0,1-1-1 0 0,-1 1 0 0 0,0 0 1 0 0,1 0-1 0 0,-1 0 0 0 0,1 0 1 0 0,0 0-1 0 0,-1 0 0 0 0,1 0 1 0 0,0 0-1 0 0,0 0 0 0 0,-1 1 0 0 0,1-1 1 0 0,0 1-1 0 0,0-1 0 0 0,0 1 1 0 0,0 0 3 0 0,-31 73 30 0 0,28-33 128 0 0,2 0 0 0 0,1 0 0 0 0,3 0 0 0 0,1 0-1 0 0,3-1 1 0 0,1 1 0 0 0,1-1 0 0 0,3 0 0 0 0,1-1-1 0 0,3-1 1 0 0,0 0 0 0 0,16 26-158 0 0,63 148 427 0 0,-69-175-407 0 0,-9-61-5387 0 0,-1 4 1533 0 0,0 0-4660 0 0,-8 10-833 0 0</inkml:trace>
  <inkml:trace contextRef="#ctx0" brushRef="#br0" timeOffset="981.63">1594 783 12347 0 0,'0'0'1828'0'0,"0"0"-664"0"0,0 0-26 0 0,0 0 254 0 0,0 0 175 0 0,0 0-61 0 0,0 0-310 0 0,0 0-305 0 0,0 0-230 0 0,0 0-126 0 0,0 0-92 0 0,0 0-131 0 0,0 0-104 0 0,-13 29-63 0 0,-42 90-45 0 0,-26 30 51 0 0,29-31-486 0 0,36-66-2628 0 0,14-48 1602 0 0,0-1-3060 0 0,2-2-5710 0 0,0-1 3758 0 0</inkml:trace>
  <inkml:trace contextRef="#ctx0" brushRef="#br0" timeOffset="1432.858">1287 753 11514 0 0,'0'0'955'0'0,"0"0"-146"0"0,0 0 284 0 0,0 0 406 0 0,0 0 251 0 0,0 0-101 0 0,0 0-284 0 0,0 0-257 0 0,0 0-185 0 0,0 0-123 0 0,0 0-74 0 0,0 0-49 0 0,0 0-56 0 0,23 20-70 0 0,73 60-75 0 0,77 82 1382 0 0,-86-29-1653 0 0,-78-123-1727 0 0,-7-21-9314 0 0,-2 8 432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280 218 0 0 0,'0'0'680'0'0,"0"0"299"0"0,0 0 128 0 0,6-3 73 0 0,15-13 71 0 0,-9-27 6055 0 0,-31-22-1028 0 0,-61-6-3360 0 0,72 68-2668 0 0,0-1 0 0 0,-1 1 0 0 0,1 1 1 0 0,-1 0-1 0 0,1 0 0 0 0,-1 1 0 0 0,0 0 0 0 0,0 0 0 0 0,0 1 0 0 0,-6 0-250 0 0,12 1 15 0 0,0 0 1 0 0,0 1-1 0 0,0-1 1 0 0,0 1-1 0 0,1 0 1 0 0,-1-1-1 0 0,1 1 1 0 0,-1 0-1 0 0,1 0 1 0 0,0 1-1 0 0,0-1 1 0 0,0 0-1 0 0,0 1 1 0 0,0 0-1 0 0,0-1 1 0 0,1 1-1 0 0,-1 0 1 0 0,1 0-1 0 0,0-1 0 0 0,-1 4-15 0 0,-5 6 74 0 0,0 4 17 0 0,0 1 1 0 0,2-1 0 0 0,-1 1 0 0 0,2 1 0 0 0,1-1 0 0 0,0 1 0 0 0,1 0 0 0 0,0-1 0 0 0,2 1 0 0 0,0 0 0 0 0,1 0-1 0 0,2 5-91 0 0,3 13 128 0 0,1 1 0 0 0,2-2-1 0 0,1 1 1 0 0,2-1-1 0 0,3 1-127 0 0,3 14 145 0 0,80 197 383 0 0,-70-166-397 0 0,-9-32-29 0 0,-3 1-1 0 0,-2 1 0 0 0,-2 0 1 0 0,-2 2-102 0 0,-8-43 39 0 0,-1 0 0 0 0,0 0 0 0 0,0 0 0 0 0,-1 0 1 0 0,-1 1-1 0 0,0-1 0 0 0,0 0 0 0 0,-1 0 0 0 0,0 0 0 0 0,-1 0 1 0 0,0-1-1 0 0,0 1 0 0 0,-1-1 0 0 0,0 0 0 0 0,-1 0 1 0 0,0 0-1 0 0,-1 0 0 0 0,0 1-39 0 0,1-4 21 0 0,0 0 1 0 0,0 0-1 0 0,0 0 0 0 0,0 0 0 0 0,-1-1 1 0 0,0 0-1 0 0,0 0 0 0 0,-1-1 1 0 0,1 0-1 0 0,-1 0 0 0 0,0 0 0 0 0,0-1 1 0 0,0 0-1 0 0,0 0 0 0 0,-1 0 0 0 0,1-1 1 0 0,-1-1-1 0 0,0 1 0 0 0,1-1 1 0 0,-1 0-1 0 0,-1-1-21 0 0,5 1-18 0 0,0-1 1 0 0,0 1 0 0 0,0-1-1 0 0,0 0 1 0 0,0 0-1 0 0,0 0 1 0 0,0-1 0 0 0,0 1-1 0 0,0-1 1 0 0,0 0 0 0 0,1 0-1 0 0,-1-1 1 0 0,0 1-1 0 0,0-1 1 0 0,1 1 0 0 0,-1-1-1 0 0,1 0 1 0 0,-1-1-1 0 0,1 1 1 0 0,0-1 0 0 0,0 1-1 0 0,0-1 1 0 0,0 0 0 0 0,1 0-1 0 0,-1 0 1 0 0,1 0-1 0 0,0-1 1 0 0,-2-2 17 0 0,-12-63-2547 0 0,18 45-822 0 0,4 3-3511 0 0,-2 13-4769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3:5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594 192,'1'100,"-13"282,6-319,-6 57,-6 0,-11 27,-4-30,12-83,8-29</inkml:trace>
  <inkml:trace contextRef="#ctx0" brushRef="#br0" timeOffset="282.318">1 418,'48'-19,"54"-26,25-9,-1-1,-6 4,-15 6,-15 11,-18 6,-12 4,-11 5,-10 1,-6 4,-4 4,-7 9,-7 4</inkml:trace>
  <inkml:trace contextRef="#ctx0" brushRef="#br0" timeOffset="642.854">961 842,'2'19,"1"0,0 0,2 0,0-1,1 0,1 0,0 0,2-1,0 0,0 0,2-1,0-1,1 0,1 0,9 8,-17-20,-1 0,0 0,1-1,-1 1,1-1,0-1,0 1,0 0,0-1,0 0,0-1,0 1,0-1,0 0,0 0,0 0,0-1,0 1,0-1,0-1,0 1,0-1,0 0,0 0,-1 0,1-1,-1 1,0-1,1 0,-2 0,1-1,2-1,7-7,0 0,-1-1,0 0,-1-1,-1 0,0-1,-1 0,-1 0,0-1,3-9,-1 0,-2-1,0 0,-2 0,-1-1,-1 1,-1-1,-2 0,-1-13,0 16</inkml:trace>
  <inkml:trace contextRef="#ctx0" brushRef="#br0" timeOffset="2665.674">1638 926,'7'6,"0"-1,0 1,0-1,1-1,0 0,0 0,0 0,0-1,1 0,-1-1,1 1,0-2,-1 1,1-1,0-1,0 0,0 0,0-1,0 0,-1 0,1-1,0 0,-1 0,1-1,-1 0,0-1,0 0,0 0,-1-1,1 0,-1 0,0-1,-1 0,3-2,5-3,-1-1,-1 0,1-1,-2 0,0-1,-1 0,0-1,-1 0,-1 0,0-1,-1 0,3-12,-9 25,0 1,-1-1,1 0,-1 1,0-1,0 0,0 1,0-1,0 0,0 1,-1-1,1 1,-1-1,0 0,0 1,0-1,0 1,0 0,-1-1,1 1,-1 0,1 0,-1 0,0 0,0 0,0 0,0 1,0-1,0 0,0 1,-1 0,1-1,0 1,-1 0,1 0,-1 1,1-1,-1 0,0 1,1 0,-1-1,0 1,1 0,-1 1,0-1,1 0,-1 1,1-1,-3 2,-13 2,1 0,0 2,1 0,0 1,0 0,0 2,1 0,0 0,0 2,1 0,1 0,0 1,0 1,1 0,1 1,0 0,1 0,1 1,0 1,1 0,1 0,0 0,-2 10,7-20,-1 1,1 1,0-1,1 0,0 0,0 1,0-1,1 1,0-1,1 1,0-1,0 0,0 1,1-1,0 0,0 0,1 0,0 0,0-1,1 1,0-1,0 0,0 0,1 0,0 0,0-1,0 0,1 0,0 0,0-1,0 0,2 1,6 2,0-1,1 0,0-1,0-1,1-1,-1 0,1 0,0-2,-1 0,1-1,0 0,0-2,-1 1,1-2,-1 0,0-1,1-1,-2 0,1-1,-1 0,0-2,0 1,0-2,-1 1,3-5,13-25,-21 19</inkml:trace>
  <inkml:trace contextRef="#ctx0" brushRef="#br0" timeOffset="3111.93">2683 672,'-32'16,"2"2,0 1,1 1,1 1,-10 11,36-30,-1-1,1 1,0-1,0 1,0 0,0 0,0 0,0 0,0 0,0 0,1 0,-1 1,1-1,0 0,0 1,0 0,0-1,0 1,0-1,1 1,-1 0,1 0,0-1,0 1,0 0,0 0,0-1,1 1,-1 0,1-1,0 1,-1 0,1-1,0 1,1-1,-1 1,0-1,1 0,-1 1,1-1,0 0,0 0,0 0,0 0,0-1,0 1,1 0,-1-1,0 1,23 10,-21-11,1 1,-1 0,1 0,-1 0,0 0,1 1,-2 0,1 0,0 0,0 0,-1 0,0 1,1 0,-1-1,-1 1,1 0,0 1,-1-1,0 0,0 1,0-1,-1 1,0-1,0 1,0 0,-1 2,0 1,-1-1,0 1,-1-1,0 0,0 0,0 0,-1 0,0 0,0-1,-1 1,0-1,0 0,0 0,-1 0,0 0,0-1,0 0,-1 0,0-1,0 1,0-1,0 0,-1-1,1 0,-1 0,0 0,0-1,0 0,-7 1,-11 6,15-6,1 1,-1-1,0 0,1-1,-1-1,0 1,-1-1,1-1,0 0,0 0,-1-1,-12-5</inkml:trace>
  <inkml:trace contextRef="#ctx0" brushRef="#br0" timeOffset="3628.984">3049 870,'-16'10,"1"0,-1 2,1 0,1 0,1 2,-1 0,2 0,0 1,1 0,1 1,0 1,-4 10,11-24,1 1,0 0,0 0,0 0,1 0,-1 1,1-1,0 0,0 1,0-1,1 0,-1 1,1-1,0 1,1-1,-1 0,1 1,0-1,0 1,0-1,1 0,-1 0,1 0,0 0,0 0,0 0,1 0,-1-1,1 1,0-1,0 0,0 0,1 0,-1 0,1 0,1 0,2 1,0 0,0 0,1 0,-1-1,1-1,0 1,0-1,0 0,0-1,0 0,0 0,1-1,-1 0,0 0,0-1,0 0,0-1,0 1,0-2,0 1,0-1,-1 0,1-1,-1 1,7-6,4-3,1 0,-2-2,0 0,-1-1,0-1,-1 0,-1-1,0-1,1-4,142-246,-146 245,-2 0,0-1,-2 1,0-2,-2 1,0-1,-2 0,-1 0,-1 0,-1 0,-1-8,1 25,0 1,-1-1,1 1,-2 0,1-1,-1 1,0 0,0 0,-1 0,0 0,0 0,0 1,-1 0,0-1,-1 1,1 1,-1-1,0 0,-1 1,1 0,-1 1,0-1,0 1,0 0,-1 1,0-1,1 1,-1 0,0 1,0 0,-1 0,1 1,0-1,-6 1,4 2,-1 0,0 0,1 1,-1 1,1-1,0 1,0 1,0 0,0 0,0 1,1 0,0 0,0 1,1 0,-1 1,1-1,-5 7,-5 7,1 0,1 1,1 1,1 0,1 0,-1 7,3-10,1 1,1 1,1-1,1 1,1 0,0 1,2-1,1 1,0 0,2 0,0-1,2 1,0 0,1-1,2 1,0-1,1 0,1 0,1-1,0 0,10 15,-10-26,0 0,0 0,1 0,0-1,1-1,0 1,0-2,0 1,1-1,0-1,0 0,1 0,-1-2,1 1,0-1,0-1,0 0,0-1,0 0,0-1,1 0,-1-1,0 0,0-1,0 0,0-1,4-2,8-6</inkml:trace>
  <inkml:trace contextRef="#ctx0" brushRef="#br0" timeOffset="4600.896">3924 672,'-26'17,"-14"6,0 1,2 2,1 2,2 2,0 1,2 1,-13 20,2 34,43-84,0 0,1 1,-1-1,0 0,1 1,0-1,-1 0,1 1,0-1,0 0,0 1,1-1,-1 1,1-1,-1 0,1 0,0 1,0-1,0 0,0 0,0 0,0 0,0 0,1 0,-1 0,1 0,0-1,-1 1,1 0,0-1,0 0,0 1,0-1,0 0,0 0,1 0,0 0,5 1,1 0,-1-1,0 0,1-1,-1 1,0-2,1 1,-1-1,0-1,1 1,-1-1,0-1,0 1,-1-1,1-1,0 0,0 0,120-84,-74 41,-2-3,-3-3,12-17,-39 50,-22 20,1-1,-1 1,0 0,1 0,-1 0,0 0,1-1,-1 1,1 0,-1 0,0 0,1 0,-1 0,1 0,-1 0,0 0,1 0,-1 0,1 0,-1 0,0 0,1 0,-1 1,1-1,-1 0,0 0,1 0,-1 0,0 1,1-1,-1 0,0 0,0 1,1-1,-1 0,0 1,0-1,1 0,-1 1,0-1,0 0,0 1,1-1,-1 1,0-1,0 0,0 1,0-1,0 1,0-1,0 0,0 1,0-1,0 1,0-1,0 0,0 1,0-1,-1 0,1 1,0-1,0 1,0-1,-1 0,1 1,0-1,0 0,-41 165,39-158,1 1,-1 0,2 0,-1 0,1 0,0 0,1 0,-1 0,2-1,-1 1,1 0,0 0,1-1,0 1,0-1,0 0,1 0,0 0,1-1,-1 1,1-1,1 0,-1 0,1-1,4 4,-5-9,1-1,0 1,0-1,-1 0,1 0,-1 0,1-1,-1 0,0 0,1-1,-1 1,0-1,-1 0,1 0,0-1,-1 1,0-1,0 0,0-1,0 1,-1 0,1-1,-1 0,0 0,0-2,-1 4,210-348,-199 344,-20 39,5-22,-38 197,39-180,0-18,0 1,0-1,1 1,0-1,1 1,0-1,0 1,1-1,0 0,1 1,0-1,0 0,4 5,-6-13,0 1,0-1,0 0,0 0,0 0,1 0,-1 0,0 0,1 0,-1 0,1-1,-1 1,1-1,-1 1,1-1,-1 1,1-1,-1 0,1 0,0 0,-1 0,1 0,-1 0,1 0,0 0,-1-1,1 1,-1 0,1-1,-1 0,1 1,-1-1,1 0,-1 0,0 0,0 0,1 0,-1 0,0 0,0 0,0 0,0 0,0-1,0 0,41-62,131-311,-168 364,0 0,1 1,0 0,1 0,0 0,1 1,0 0,0 0,1 1,0 0,0 1,1 0,0 0,0 1,3-1,-12 7,1-1,-1 1,1-1,-1 1,1-1,0 1,-1 0,1 0,0 0,-1-1,1 2,-1-1,1 0,0 0,-1 1,1-1,-1 0,1 1,-1 0,1-1,-1 1,1 0,-1 0,0 0,1 0,-1 0,0 0,0 0,0 0,0 0,0 1,0-1,0 0,0 1,0-1,0 1,-1-1,14 65,-12-47,13 127,-8 1,-8 107,-1-88,2-160,2 68,-3 0,-3 0,-3 0,-4-1,-3 0,-11 31,9-53,-2 0,-3-1,-1-1,-3-1,-2-1,-7 6,33-50,0 0,0 0,-1 0,1-1,-1 1,1 0,-1-1,0 0,0 1,0-1,-1 0,1 0,0 0,-1 0,1-1,-1 1,0 0,1-1,-1 0,0 0,0 0,0 0,0 0,0-1,0 1,0-1,0 0,0 0,0 0,0 0,0 0,0-1,0 1,0-1,0 0,0 0,0 0,0 0,0-1,1 1,-1-1,1 1,-1-1,1 0,0 0,-1 0,1-1,0 1,0 0,0-1,1 1,-1-1,-4-14,2 1,-1 0,2-1,0 0,2 0,-1 0,2 0,0 0,3-12,-3-6,5-57,3 0,4 0,16-52,-12 84,3 2,2-1,2 2,11-14,-16 32,-6 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511 530 9890 0 0,'0'0'1618'0'0,"0"0"-122"0"0,0 0-8 0 0,0 0 75 0 0,0 0 0 0 0,0 0-173 0 0,0 0-260 0 0,0 0-285 0 0,0 0-225 0 0,-32 1-156 0 0,-100 3-102 0 0,129-4-338 0 0,0 0 0 0 0,-1-1 1 0 0,1 1-1 0 0,0 0 0 0 0,-1 1 0 0 0,1-1 0 0 0,0 1 1 0 0,-1-1-1 0 0,1 1 0 0 0,0 0 0 0 0,0 0 1 0 0,0 0-1 0 0,0 1 0 0 0,0-1 0 0 0,0 1 1 0 0,0 0-1 0 0,0 0 0 0 0,0 0 0 0 0,1 0 1 0 0,-2 1-25 0 0,-3 5 96 0 0,-5 1-47 0 0,1 1 0 0 0,1 1-1 0 0,0 0 1 0 0,0 0 0 0 0,1 1-1 0 0,1 0 1 0 0,0 0 0 0 0,0 1 0 0 0,2 1-1 0 0,-1-1 1 0 0,2 1 0 0 0,0 0-1 0 0,0 0 1 0 0,1 0 0 0 0,1 1 0 0 0,0-1-1 0 0,2 1 1 0 0,-1 0 0 0 0,2 0-1 0 0,0 0 1 0 0,0-1 0 0 0,2 1 0 0 0,1 10-50 0 0,-2-21 22 0 0,0 0 0 0 0,1 0-1 0 0,-1-1 1 0 0,1 1-1 0 0,0 0 1 0 0,0 0 0 0 0,0-1-1 0 0,1 1 1 0 0,-1-1-1 0 0,1 0 1 0 0,0 0-1 0 0,0 0 1 0 0,0 0 0 0 0,0 0-1 0 0,0-1 1 0 0,1 1-1 0 0,-1-1 1 0 0,1 0-1 0 0,0 0 1 0 0,-1 0 0 0 0,1 0-1 0 0,0-1 1 0 0,0 0-1 0 0,0 0 1 0 0,0 0-1 0 0,0 0 1 0 0,1 0 0 0 0,-1-1-1 0 0,0 0 1 0 0,1 0-21 0 0,5 1 126 0 0,1-1 0 0 0,-1-1 1 0 0,1 0-1 0 0,-1-1 0 0 0,0 0 1 0 0,0 0-1 0 0,0-1 1 0 0,0 0-1 0 0,0-1 0 0 0,-1 0 1 0 0,8-4-127 0 0,7-10 121 0 0,-1-1 0 0 0,0-2 1 0 0,-1 0-1 0 0,-2-1 0 0 0,0-1 1 0 0,-1 0-1 0 0,-2-2 0 0 0,0 0 1 0 0,-2-1-1 0 0,-1-1 1 0 0,-1 0-1 0 0,5-15-121 0 0,17-20 113 0 0,-33 102-341 0 0,0 155 100 0 0,41-112-1240 0 0,9-52-3723 0 0,-35-29 706 0 0,-1-1-4290 0 0,-10-1 843 0 0</inkml:trace>
  <inkml:trace contextRef="#ctx0" brushRef="#br0" timeOffset="417.465">1199 195 16572 0 0,'0'0'1129'0'0,"0"0"-466"0"0,0 0-166 0 0,0 0 200 0 0,0 0 289 0 0,0 0 117 0 0,0 0-110 0 0,0 0-249 0 0,0 0-247 0 0,0 0-134 0 0,0 0-62 0 0,0 0-33 0 0,-6 35-44 0 0,-19 108-45 0 0,-1-45 54 0 0,-35 142-57 0 0,48-177-177 0 0,-5 87 21 0 0,19-147-4 0 0,-1 0 0 0 0,1-1 0 0 0,-1 1 0 0 0,1-1 0 0 0,0 1 0 0 0,0-1 0 0 0,0 1 0 0 0,0-1 0 0 0,1 0-1 0 0,-1 1 1 0 0,1-1 0 0 0,-1 0 0 0 0,1 0 0 0 0,0 0 0 0 0,0 0 0 0 0,0-1 0 0 0,0 1 0 0 0,0 0 0 0 0,0-1 0 0 0,0 1 0 0 0,0-1 0 0 0,1 0-1 0 0,-1 0 1 0 0,1 0 0 0 0,-1 0 0 0 0,1 0 0 0 0,-1 0 0 0 0,1-1 0 0 0,2 1-16 0 0,84 5 1282 0 0,-70-7-1029 0 0,111-31 855 0 0,-125 31-813 0 0,-4 1-353 0 0,-1 0 1 0 0,1 0-1 0 0,-1 0 0 0 0,1 0 1 0 0,-1 0-1 0 0,1-1 0 0 0,-1 1 1 0 0,1 0-1 0 0,-1 0 1 0 0,0 0-1 0 0,1 0 0 0 0,-1-1 1 0 0,1 1-1 0 0,-1 0 0 0 0,1 0 1 0 0,-1-1-1 0 0,0 1 1 0 0,1 0-1 0 0,-1-1 0 0 0,1 1 1 0 0,-1 0-1 0 0,0-1 0 0 0,1 1 1 0 0,-1-1-1 0 0,0 1 0 0 0,0 0 1 0 0,1-1-1 0 0,-1 1 1 0 0,0-1-1 0 0,0 1 0 0 0,0-1 1 0 0,0 1-1 0 0,0-1 0 0 0,1 1 1 0 0,-1-1-1 0 0,0 1 1 0 0,0-1-1 0 0,0 1 0 0 0,0-1 1 0 0,0 1-1 0 0,-1-1 0 0 0,1 1 1 0 0,0-1-1 0 0,0 1 1 0 0,0-1-1 0 0,0 1 0 0 0,0-1 1 0 0,-1 1-1 0 0,1 0 0 0 0,0-1 1 0 0,0 1-1 0 0,-1-1 0 0 0,1 1 1 0 0,0 0-1 0 0,-1-1 1 0 0,1 1-1 0 0,0-1 0 0 0,-1 1 1 0 0,1 0-1 0 0,-1 0 0 0 0,1-1 1 0 0,-1 1 57 0 0,-2-6-1224 0 0,-7-9-2142 0 0,2 6-3269 0 0,4 2-4498 0 0</inkml:trace>
  <inkml:trace contextRef="#ctx0" brushRef="#br0" timeOffset="784.56">938 479 14259 0 0,'0'0'2056'0'0,"0"0"-733"0"0,0 0-408 0 0,0 0-24 0 0,0 0 64 0 0,0 0-25 0 0,0 0-106 0 0,0 0-115 0 0,0 0-79 0 0,0 0-36 0 0,0 0-81 0 0,0 0-117 0 0,0 0-76 0 0,24 7-62 0 0,154 36 203 0 0,-151-39-579 0 0,1-1 1 0 0,-1-2-1 0 0,1-1 1 0 0,0-1 0 0 0,19-3 117 0 0,28-19-6568 0 0,-66 19 504 0 0,0 4-5287 0 0</inkml:trace>
  <inkml:trace contextRef="#ctx0" brushRef="#br0" timeOffset="2917.605">124 0 6065 0 0,'0'0'1407'0'0,"0"0"30"0"0,0 0 304 0 0,0 0 277 0 0,0 0 86 0 0,0 0-178 0 0,0 0-383 0 0,0 0-348 0 0,-14 34-248 0 0,-41 109-176 0 0,27-13 436 0 0,17-56-865 0 0,2 1 0 0 0,5-1 0 0 0,2 1 0 0 0,4 0 1 0 0,2 0-1 0 0,5 0 0 0 0,14 60-342 0 0,-21-118-60 0 0,1 0 0 0 0,1 0 0 0 0,1 0 1 0 0,0-1-1 0 0,1 0 0 0 0,1 0 0 0 0,0 0 0 0 0,1-1 1 0 0,1 0-1 0 0,0 0 0 0 0,1-1 0 0 0,1 0 0 0 0,0-1 0 0 0,1 0 1 0 0,0-1-1 0 0,1 0 0 0 0,0-1 0 0 0,1-1 0 0 0,0 0 1 0 0,1-1-1 0 0,2 1 60 0 0,72 8-4310 0 0,-30-17-6676 0 0,-34-1 2782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0 726 17500 0 0,'0'0'1600'0'0,"0"0"-540"0"0,0 0-225 0 0,0 0 32 0 0,0 0 20 0 0,0 0-22 0 0,0 0-116 0 0,0 0-144 0 0,0 0-94 0 0,0 0-87 0 0,0 0-80 0 0,0 0-45 0 0,0 0-27 0 0,27 3-27 0 0,131 13 126 0 0,34-16-63 0 0,-168-18-2949 0 0,-24 8-1767 0 0,-5 0-3382 0 0,3 6-3849 0 0</inkml:trace>
  <inkml:trace contextRef="#ctx0" brushRef="#br0" timeOffset="334.039">136 501 9746 0 0,'0'0'4412'0'0,"0"0"-2924"0"0,0 0-763 0 0,0 0 236 0 0,0 0 332 0 0,0 0 172 0 0,0 0-69 0 0,0 0-285 0 0,-2 32-322 0 0,-8 102-258 0 0,-8 179 291 0 0,14-199-1861 0 0,19-91-1191 0 0,-8-17-1015 0 0,1-1-3490 0 0,-5-2-3331 0 0</inkml:trace>
  <inkml:trace contextRef="#ctx0" brushRef="#br0" timeOffset="621.092">525 273 15907 0 0,'0'0'1377'0'0,"0"0"-486"0"0,0 0-255 0 0,0 0 0 0 0,0 0 52 0 0,0 0-13 0 0,0 0-156 0 0,0 0-117 0 0,0 0-22 0 0,0 0 27 0 0,0 0 60 0 0,0 0-36 0 0,0 22-42 0 0,0 151 451 0 0,18 147-480 0 0,-1-115-382 0 0,-16-204 34 0 0,0 0-1 0 0,-1-1 1 0 0,1 1 0 0 0,0 0 0 0 0,0-1 0 0 0,0 1 0 0 0,0-1 0 0 0,0 1 0 0 0,0-1-1 0 0,1 1 1 0 0,-1-1 0 0 0,0 0 0 0 0,0 1 0 0 0,0-1 0 0 0,0 0 0 0 0,0 0 0 0 0,0 0-1 0 0,1 0 1 0 0,-1 0 0 0 0,0 0 0 0 0,0 0 0 0 0,0-1 0 0 0,0 1 0 0 0,0 0 0 0 0,0-1 0 0 0,1 1-1 0 0,-1 0 1 0 0,0-1 0 0 0,0 1 0 0 0,0-1 0 0 0,0 0 0 0 0,0 1 0 0 0,-1-1 0 0 0,1 0-1 0 0,0 0 1 0 0,0 1 0 0 0,0-1 0 0 0,-1 0 0 0 0,1 0 0 0 0,0 0 0 0 0,-1 0 0 0 0,1 0-1 0 0,0 0-11 0 0,14-17 155 0 0,0-1-1 0 0,0-1 0 0 0,-2 0 0 0 0,0-1 0 0 0,-2 0 0 0 0,0-1 0 0 0,6-19-154 0 0,-10 25 68 0 0,169-461 78 0 0,-159 429-678 0 0,-17 47 202 0 0,0 1-273 0 0,-6 5-1956 0 0,-15 32-6309 0 0,18-29 5049 0 0,-2 4-6256 0 0</inkml:trace>
  <inkml:trace contextRef="#ctx0" brushRef="#br0" timeOffset="937.13">994 832 16107 0 0,'0'0'1709'0'0,"0"0"-276"0"0,0 0-227 0 0,0 0-184 0 0,0 0-202 0 0,0 0-241 0 0,0 0-199 0 0,0 0-135 0 0,0 0-101 0 0,0 0-83 0 0,0 0-30 0 0,-14 24-18 0 0,-44 71-1 0 0,57-94-11 0 0,0 1 0 0 0,-1-1-1 0 0,1 0 1 0 0,0 0 0 0 0,0 1-1 0 0,0-1 1 0 0,0 1 0 0 0,0-1-1 0 0,0 1 1 0 0,0-1 0 0 0,0 1-1 0 0,1-1 1 0 0,-1 1 0 0 0,1 0-1 0 0,-1-1 1 0 0,1 1-1 0 0,0 0 1 0 0,-1 0 0 0 0,1-1-1 0 0,0 1 1 0 0,0 0 0 0 0,0 0-1 0 0,0-1 1 0 0,1 1 0 0 0,-1 0-1 0 0,0 0 1 0 0,1-1 0 0 0,-1 1-1 0 0,1 0 1 0 0,0-1 0 0 0,0 1-1 0 0,0 0 0 0 0,3 4 11 0 0,0-2 49 0 0,0 0 1 0 0,1 0-1 0 0,-1-1 0 0 0,1 0 0 0 0,0 1 0 0 0,0-2 0 0 0,1 1 0 0 0,-1 0 0 0 0,0-1 0 0 0,1 0 0 0 0,-1 0 0 0 0,1-1 0 0 0,0 0 0 0 0,0 0 0 0 0,-1 0 0 0 0,1 0 0 0 0,0-1 0 0 0,0 0 0 0 0,0 0 0 0 0,0-1 0 0 0,0 0 1 0 0,-1 0-1 0 0,1 0 0 0 0,0-1 0 0 0,-1 1 0 0 0,1-1 0 0 0,-1-1 0 0 0,1 1 0 0 0,-1-1 0 0 0,0 0 0 0 0,0 0 0 0 0,0 0 0 0 0,-1-1 0 0 0,1 0 0 0 0,3-4-60 0 0,-2 3 41 0 0,-1 1 1 0 0,1-2-1 0 0,-1 1 0 0 0,0 0 1 0 0,-1-1-1 0 0,1 0 0 0 0,-1 0 1 0 0,0-1-1 0 0,-1 1 0 0 0,1-1 0 0 0,-1 0 1 0 0,-1 0-1 0 0,1 0 0 0 0,-1 0 1 0 0,-1 0-1 0 0,1 0 0 0 0,-1-1 1 0 0,0 1-1 0 0,-1 0 0 0 0,0-1 0 0 0,0 1 1 0 0,0-1-1 0 0,-1 1 0 0 0,0 0 1 0 0,-1 0-1 0 0,1-1 0 0 0,-1 1 0 0 0,-1 0 1 0 0,-1-2-42 0 0,-37-57-1762 0 0,24 48-1078 0 0,-1 0-3318 0 0,10 10 2097 0 0,0 0-8060 0 0</inkml:trace>
  <inkml:trace contextRef="#ctx0" brushRef="#br0" timeOffset="1352.375">1258 0 16075 0 0,'0'0'1129'0'0,"0"0"-443"0"0,0 0-192 0 0,0 0 27 0 0,0 0 59 0 0,0 0 115 0 0,0 0 47 0 0,0 0-27 0 0,0 0 1 0 0,0 0-97 0 0,0 0-127 0 0,0 0-50 0 0,17 28-16 0 0,56 91-13 0 0,-35-60-19 0 0,-3 3-1 0 0,-2 0 1 0 0,-4 2-1 0 0,19 58-393 0 0,-34-84-18 0 0,-2 0 1 0 0,-2 0-1 0 0,-1 1 0 0 0,-2 0 0 0 0,-2 1 1 0 0,-1-1-1 0 0,-2 1 0 0 0,-2 0 1 0 0,-2 0-1 0 0,-1 0 0 0 0,-2-1 0 0 0,-2 0 1 0 0,-2 0-1 0 0,-1 0 0 0 0,-2-1 1 0 0,-1-1-1 0 0,-3 0 0 0 0,-1 0 18 0 0,5-20-304 0 0,-1 0-1 0 0,0 0 1 0 0,-2-2-1 0 0,0 0 1 0 0,0 0-1 0 0,-1-2 1 0 0,-1 0 0 0 0,0-1-1 0 0,-1 0 1 0 0,-1-2-1 0 0,-17 9 305 0 0,-48 19-4819 0 0,2-5-4913 0 0,51-21 1632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429 691 3529 0 0,'0'0'1897'0'0,"0"0"-223"0"0,0 0-179 0 0,0 0 51 0 0,0 0 105 0 0,0 0 45 0 0,0 0-130 0 0,0 0-226 0 0,0 0-278 0 0,0 0-259 0 0,0 0-210 0 0,-32-9-177 0 0,-99-23-109 0 0,128 31-293 0 0,1 0 1 0 0,-1 0-1 0 0,0 0 1 0 0,1 0-1 0 0,-1 1 0 0 0,0-1 1 0 0,0 1-1 0 0,1 0 1 0 0,-1 0-1 0 0,0 0 1 0 0,0 0-1 0 0,0 0 0 0 0,0 1 1 0 0,1-1-1 0 0,-1 1 1 0 0,0 0-1 0 0,1 0 1 0 0,-1 0-1 0 0,0 0 1 0 0,1 0-1 0 0,-1 0 0 0 0,1 1 1 0 0,0-1-1 0 0,-1 1 1 0 0,1 0-15 0 0,-6 5 64 0 0,-11 7 25 0 0,0 1 1 0 0,1 1-1 0 0,1 1 0 0 0,0 0 0 0 0,2 1 0 0 0,0 1 1 0 0,1 0-1 0 0,-5 11-89 0 0,14-22 0 0 0,0 0-1 0 0,1 1 1 0 0,0 0 0 0 0,1-1 0 0 0,-1 1 0 0 0,2 1 0 0 0,-1-1-1 0 0,1 0 1 0 0,1 1 0 0 0,0-1 0 0 0,0 1 0 0 0,1-1-1 0 0,0 1 1 0 0,1-1 0 0 0,0 2 0 0 0,1-8 59 0 0,0 0-1 0 0,1-1 1 0 0,-1 1 0 0 0,1-1-1 0 0,0 0 1 0 0,0 0 0 0 0,0 0 0 0 0,0 0-1 0 0,0 0 1 0 0,0 0 0 0 0,0-1-1 0 0,1 0 1 0 0,-1 1 0 0 0,0-1-1 0 0,1-1 1 0 0,-1 1 0 0 0,1 0-1 0 0,-1-1 1 0 0,1 0 0 0 0,0 1-1 0 0,-1-2 1 0 0,1 1 0 0 0,-1 0-1 0 0,1-1 1 0 0,-1 1 0 0 0,1-1-1 0 0,-1 0 1 0 0,1 0 0 0 0,-1 0-1 0 0,0-1 1 0 0,0 1 0 0 0,1-1 0 0 0,1-2-59 0 0,21-10 280 0 0,0-1 0 0 0,-1-2 0 0 0,-1 0 1 0 0,-1-2-1 0 0,0-1 0 0 0,-2 0 0 0 0,0-2 1 0 0,-1 0-1 0 0,15-24-280 0 0,-6 12 171 0 0,-3 5-118 0 0,-2-1 0 0 0,0 0 0 0 0,-2-2 0 0 0,-2-1 0 0 0,-1 0 0 0 0,-2-1-1 0 0,-1-1 1 0 0,-1-1 0 0 0,-2 0 0 0 0,-2-1 0 0 0,-1-1 0 0 0,-2 1 0 0 0,-2-1 0 0 0,0-14-53 0 0,-6 35-2 0 0,2 7 0 0 0,-1 0 1 0 0,0 0 0 0 0,0 0-1 0 0,-1 0 1 0 0,-1 0-1 0 0,0 0 1 0 0,0 0 0 0 0,-1 0-1 0 0,0 0 1 0 0,-1 0 0 0 0,0 1-1 0 0,-1-1 1 0 0,1 1-1 0 0,-2 0 1 0 0,0 0 0 0 0,0 0-1 0 0,0 1 1 0 0,-1 0 0 0 0,-2-3 1 0 0,4 9-21 0 0,0 0 1 0 0,0 1-1 0 0,0 0 1 0 0,0 0 0 0 0,0 0-1 0 0,0 0 1 0 0,-1 0 0 0 0,1 1-1 0 0,0 0 1 0 0,0 0-1 0 0,-1 0 1 0 0,1 0 0 0 0,0 1-1 0 0,0 0 1 0 0,0 0 0 0 0,0 0-1 0 0,0 0 1 0 0,0 0-1 0 0,0 1 1 0 0,0 0 0 0 0,0 0-1 0 0,1 0 1 0 0,-1 0 0 0 0,0 1-1 0 0,1-1 1 0 0,0 1 0 0 0,0 0-1 0 0,0 0 1 0 0,-2 3 20 0 0,-10 11 3 0 0,2 1-1 0 0,0 0 1 0 0,1 1 0 0 0,1 1 0 0 0,0 0-1 0 0,2 0 1 0 0,0 1 0 0 0,2 0 0 0 0,0 0-1 0 0,1 1 1 0 0,2 0 0 0 0,0 0 0 0 0,1 1-1 0 0,1-1 1 0 0,1 20-3 0 0,1-7 51 0 0,1 0 0 0 0,2 1 0 0 0,1-1 1 0 0,2 0-1 0 0,1 0 0 0 0,5 8-51 0 0,5 24 112 0 0,-14-47-70 0 0,2 0 0 0 0,0 0-1 0 0,2-1 1 0 0,0 0 0 0 0,1 0 0 0 0,1-1 0 0 0,0 0 0 0 0,5 5-42 0 0,27 25 72 0 0,-21-41-118 0 0,-20-7-23 0 0,0 0-42 0 0,0 0-67 0 0,0 0-69 0 0,1-11-1635 0 0,5-20-3178 0 0,0 12-1304 0 0,-2 11-2072 0 0</inkml:trace>
  <inkml:trace contextRef="#ctx0" brushRef="#br0" timeOffset="561.003">1044 227 8994 0 0,'0'0'2266'0'0,"0"0"-403"0"0,0 0-320 0 0,0 0-88 0 0,0 0 6 0 0,0 0-58 0 0,0 0-225 0 0,0 0-282 0 0,0 0-246 0 0,0 0-185 0 0,0 0-104 0 0,0 0-47 0 0,0 0 66 0 0,-2 8 21 0 0,-114 356 1781 0 0,31-60-1890 0 0,83-300-281 0 0,1 0-1 0 0,0 0 0 0 0,0 0 1 0 0,0 0-1 0 0,1 0 0 0 0,-1 1 1 0 0,1-1-1 0 0,0 0 0 0 0,0 0 1 0 0,0 0-1 0 0,1 0 0 0 0,0 0 1 0 0,-1 1-1 0 0,1-1 0 0 0,1 0 1 0 0,-1 0-1 0 0,1-1 0 0 0,-1 1 1 0 0,1 0-1 0 0,0 0 0 0 0,1-1 1 0 0,-1 1-1 0 0,0-1 1 0 0,1 0-1 0 0,0 0 0 0 0,0 0 1 0 0,0 0-1 0 0,0 0 0 0 0,0-1 1 0 0,1 1-1 0 0,-1-1 0 0 0,1 0 1 0 0,3 2-11 0 0,5-1 127 0 0,1-1 1 0 0,-1 0-1 0 0,1 0 1 0 0,0-1 0 0 0,-1-1-1 0 0,1 0 1 0 0,0-1-1 0 0,-1-1 1 0 0,1 1-1 0 0,-1-2 1 0 0,0 0 0 0 0,9-3-128 0 0,-1-2-1242 0 0,-20 7 841 0 0,-3-18-4575 0 0,-3 4 1655 0 0,0 2-5477 0 0,4 9-441 0 0</inkml:trace>
  <inkml:trace contextRef="#ctx0" brushRef="#br0" timeOffset="802.181">542 588 12571 0 0,'0'0'1759'0'0,"0"0"-444"0"0,0 0-308 0 0,0 0 1 0 0,0 0 113 0 0,0 0 69 0 0,0 0 16 0 0,0 0-100 0 0,0 0-143 0 0,0 0-156 0 0,0 0-208 0 0,0 0-156 0 0,36 2-98 0 0,117 8-85 0 0,163-8-2076 0 0,-282-2-1119 0 0,-11 0-3296 0 0,-6 0-5734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510 259,'0'0,"-1"-1,1 1,0-1,0 1,0 0,0-1,0 1,0-1,0 1,0-1,0 1,0-1,0 1,0-1,1 1,-1-1,0 1,0-1,0 1,1 0,-1-1,0 1,0-1,1 1,-1 0,0-1,1 1,-1 0,1 0,-1-1,0 1,1 0,-1 0,1-1,-1 1,1 0,-1 0,0 0,1 0,-1 0,1 0,-1-1,1 1,-1 0,1 0,-1 1,1-1,-1 0,1 0,-1 0,1 0,-1 0,0 0,1 1,-1-1,1 0,-1 0,1 1,-1-1,0 0,1 1,-1-1,0 0,1 1,-1-1,0 0,0 1,1-1,6 37,-7 331,-13-214,-28 124,11-91,7-77,23-110,0 0,1 0,-1 0,0 0,0 0,0 0,1 0,-1 0,0 0,0 0,0 0,1 0,-1 0,0 0,0 0,0 0,1 0,-1 0,0 0,0 0,0 1,0-1,1 0,-1 0,0 0,0 0,0 0,0 0,0 1,1-1,-1 0,0 0,0 0,0 1,9-26,26-206,-29 192,2 6</inkml:trace>
  <inkml:trace contextRef="#ctx0" brushRef="#br0" timeOffset="279.95">1 288,'215'-95,"-87"46,2 6,2 6,37-2,-156 37,6-4,0 1,1 1,0 1,0 1,0 0,0 2,0 0,0 1,0 1,0 1,0 1,-1 1,13 4,15 37,-40-28</inkml:trace>
  <inkml:trace contextRef="#ctx0" brushRef="#br0" timeOffset="737.086">1187 824,'-27'47,"1"1,3 2,2 0,2 1,2 1,3 1,0 7,12-53,0 0,1 0,0 0,0 0,1 0,0 1,0-1,0 0,1 0,0 0,1 0,0 0,0 0,0 0,1 0,0-1,0 1,0-1,1 0,0 0,1 0,-1 0,1-1,0 0,0 0,1 0,-1 0,1-1,0 0,0 0,1-1,-1 0,1 0,0 0,-1-1,1 0,0 0,3-1,8-2,-1-2,1 0,-1-1,0-1,0 0,0-1,-1-1,0-1,0 0,-1-1,0-1,0 0,-1-1,-1-1,0 0,11-12,-8 9,0 0,-1-1,-1 0,-1-1,0 0,-1-2,-1 1,0-1,-2-1,0 0,-1 0,-1 0,-1-1,-1 0,-1-1,-1 1,0-1,-2 1,-1-1,-1-14,-2 24,0 1,-1 0,-1 0,0 0,0 1,-1 0,0 0,-1 0,0 1,0 0,-1 0,0 1,-1 0,0 0,0 1,0 0,-1 1,0 0,-1 1,1 0,-1 0,0 1,0 0,0 1,-1 1,1-1,-1 2,1 0,-1 0,0 1,1 0,-1 1,0 1,1 0,-1 0,1 1,0 0,0 1,0 1,0 0,1 0,0 1,0 0,0 1,1 0,0 0,-8 8,-22 41,27-31</inkml:trace>
  <inkml:trace contextRef="#ctx0" brushRef="#br0" timeOffset="1198.966">1808 965,'-10'6,"0"0,0 0,1 0,0 1,0 1,1 0,0 0,0 0,1 1,0 0,1 0,0 1,0 0,1 0,0 1,1-1,0 1,1 0,0 0,-1 6,3-10,-1 1,1 0,0-1,1 1,0-1,0 1,0 0,1-1,1 1,-1-1,1 1,0-1,1 0,-1 0,1 0,1 0,0 0,0-1,0 1,0-1,1 0,0-1,1 1,-1-1,1 0,0 0,0-1,4 3,0-1,1-1,-1 0,1 0,0-1,0-1,0 0,0 0,1-1,-1 0,1-1,-1-1,1 0,-1 0,1-1,-1-1,1 0,-1 0,0-1,0 0,0-1,8-4,8-5,-2 0,1-2,-2-1,0 0,-1-2,-1-1,0-1,2-4,11-14,-1-2,-1-1,-3-1,-1-2,-3-1,-1-1,-2-2,8-27,-19 42,-2 0,-1 0,-1-1,-2 0,-1-1,-2 1,-2-1,-1 0,-1 1,-2-1,-2 0,-1 1,-4-11,9 36,0 0,-1 0,-1 0,1 1,-1-1,-1 1,1-1,-1 1,-1 0,0 1,0-1,0 1,-1 0,0 0,-1 1,1 0,-1 0,0 0,-1 1,1 0,-1 0,0 1,0 0,-1 0,1 1,-1 0,0 1,-6-1,-4 5,0 0,0 2,0 0,0 2,1 0,0 0,0 2,1 0,0 2,0-1,1 2,1 0,-1 1,2 1,0 0,0 1,1 0,1 2,-6 7,1 0,1 2,1 0,1 1,2 0,0 1,2 1,1 0,1 0,1 0,2 1,1 0,1 0,1 0,2 1,1-1,1 0,3 9,-2-16,1 1,1-1,1 0,1-1,0 1,2-2,1 1,0-1,1 0,1-1,1-1,1 0,1 0,0-2,1 0,1 0,0-2,1 0,0-1,1-1,1-1,0 0,18 6,64 11,-60-21</inkml:trace>
  <inkml:trace contextRef="#ctx0" brushRef="#br0" timeOffset="2636.982">2796 937,'2'-3,"2"-1,0 0,-1 0,1 0,-1-1,1 1,-1-1,-1 0,1 0,-1 0,0 0,0 0,0 0,-1-1,0 1,0-1,0 1,0-1,-1 1,0-1,0 0,-1 1,-1-5,0 9,0 0,0 0,0 0,0 0,0 0,-1 1,1-1,0 1,0-1,-1 1,1 0,-1 0,1 0,0 0,-1 0,1 1,0-1,0 1,-1 0,1-1,0 1,0 0,0 0,0 0,0 1,0-1,0 0,0 1,0 0,-3 1,-11 8,1 0,0 2,1-1,0 2,1 0,1 1,0 0,1 1,1 0,0 0,1 1,1 1,1-1,-3 12,3-9,1 1,1 0,1 0,1 1,1-1,1 0,1 1,1 0,1 5,-2-24,0 0,0 0,1 0,-1-1,1 1,-1 0,1 0,0 0,0 0,0-1,1 1,-1 0,1-1,-1 1,1-1,0 0,0 0,0 0,0 1,1-2,-1 1,0 0,1 0,-1-1,1 1,0-1,-1 0,1 0,0 0,0 0,0-1,0 1,-1-1,1 1,0-1,0 0,0 0,0 0,0-1,0 1,0-1,0 0,0 1,-1-1,1 0,0-1,0 1,-1 0,1-1,-1 0,3-1,17-14,0-1,-1-1,-1-1,-1 0,0-2,-2 0,13-21,5-5,145-234,-209 375,22-70,-24 129,30-145,1 0,1-1,-1 1,1 0,0 0,1-1,0 1,0-1,0 1,1-1,0 0,0 0,0 0,1 0,0 0,0-1,0 0,1 0,0 0,0 0,4 2,-5-4,1 1,0-1,0 0,1-1,-1 1,1-1,-1 0,1 0,0-1,0 1,0-1,0-1,-1 1,1-1,0 0,0 0,0-1,0 0,0 0,0 0,0-1,-1 1,6-4,5-2,-1-1,0-1,0 0,-1-1,0-1,0 0,5-8,-1 2,-6 7,0 0,-1-1,-1-1,0 1,0-2,-1 1,-1-1,6-12,36-133,-49 138,-7 32,1 27,1 0,2 1,2-1,4 27,-2-56,-1 0,1 0,1 0,0-1,0 1,1-1,0 0,1 0,0 0,2 1,-6-8,0 0,0 0,1 0,-1 0,1-1,-1 1,1 0,0-1,-1 0,1 1,0-1,0 0,0 0,0 0,0 0,0 0,0 0,1-1,-1 1,0-1,0 1,1-1,-1 0,0 0,0 0,1 0,-1-1,0 1,0 0,0-1,1 0,-1 1,0-1,0 0,0 0,0 0,0 0,0-1,0 1,-1-1,1 1,0-1,-1 1,1-1,-1 0,0 0,75-103,59-114,-55 92,-80 128,0 0,1 0,-1-1,0 1,1 0,-1-1,0 1,1 0,-1-1,1 1,-1-1,1 1,-1 0,1-1,0 0,-1 1,1-1,0 1,-1-1,1 0,0 1,-1-1,1 0,0 0,0 1,-1-1,1 0,0 0,0 0,-1 0,1 0,0 0,0 0,0 0,-1 0,1-1,0 1,-1 0,1 0,0-1,0 1,-1 0,1-1,0 1,-1-1,1 1,-1-1,1 1,-1-1,1 1,-1-1,1 0,-1 1,1-1,-1 0,0 1,1-1,-1 0,0 1,0-1,0 0,1 0,2 291,83 148,-67-336,-4 1,-4 1,-5-1,-5 23,-2-104,-1 0,-1 0,-1 0,-1 0,-1-1,-1 0,0 0,-2 0,-1-1,-5 9,9-19,0-1,0 0,-1 0,0 0,-1-1,0 0,0-1,0 0,-1 0,0-1,-1 0,1 0,-1-1,0 0,-1-1,1 0,-1-1,1 0,-1 0,0-2,-9 2,10-5,0 1,1-2,-1 1,0-1,1-1,-1 0,1 0,0 0,1-1,-1-1,1 0,0 0,0 0,1-1,0 0,0-1,0 1,1-1,0-1,1 1,0-1,0 0,1 0,0 0,1-1,0 1,0-1,1 0,0 0,1 0,0 0,1-7,-1-7,2 0,1-1,1 1,1 0,1 0,1 0,1 1,1 0,1 0,1 1,1 0,1 1,1 0,11-13,9-8,1 1,3 2,1 1,1 3,2 1,12-6,39-17,-67 47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0,'-1'0,"-1"0,1 1,0-1,-1 0,1 0,0 1,-1-1,1 1,0 0,-1-1,1 1,0 0,0-1,0 1,0 0,0 0,0 0,0 0,0 0,0 0,0 1,1-1,-1 0,0 0,1 0,-1 1,1-1,-1 0,1 1,0-1,-1 0,1 1,0-1,0 1,0-1,0 0,0 1,1-1,-1 1,0-1,1 0,-1 1,0-1,1 0,0 1,-2 5,-54 414,25-163,4-86,6-117,26-87,-1 14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0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0,'-17'74,"-7"120,-10 199,23-91,1-217,4-61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7,'0'-5,"0"4,5 1,1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0 685 4865 0 0,'0'0'1310'0'0,"0"0"-91"0"0,0 0-53 0 0,0 0 137 0 0,0 0 143 0 0,0 0-26 0 0,0 0-179 0 0,0 0-229 0 0,0 0-165 0 0,0 0-60 0 0,0 0-29 0 0,1 18-24 0 0,5 57-11 0 0,-5-74-674 0 0,-1 0 0 0 0,0 1 0 0 0,1-1 1 0 0,-1 0-1 0 0,1 1 0 0 0,-1-1 0 0 0,1 0 1 0 0,0 1-1 0 0,-1-1 0 0 0,1 0 0 0 0,0 0 1 0 0,0 0-1 0 0,0 0 0 0 0,0 0 0 0 0,0 0 1 0 0,0 0-1 0 0,0 0 0 0 0,0 0 0 0 0,0 0 1 0 0,0 0-1 0 0,1-1 0 0 0,-1 1 0 0 0,0 0 1 0 0,1-1-1 0 0,-1 1 0 0 0,0-1 0 0 0,1 0 1 0 0,-1 1-1 0 0,1-1 0 0 0,-1 0 0 0 0,0 0 1 0 0,1 0-1 0 0,-1 0 0 0 0,1 0 0 0 0,-1 0 0 0 0,1 0-49 0 0,4 0 287 0 0,4 0-80 0 0,-1 0 1 0 0,1 0-1 0 0,0-1 1 0 0,0-1 0 0 0,-1 1-1 0 0,1-2 1 0 0,-1 1-1 0 0,0-1 1 0 0,1 0-1 0 0,-1-1 1 0 0,-1 0 0 0 0,1-1-1 0 0,-1 0 1 0 0,1 0-1 0 0,-1-1 1 0 0,-1 0-1 0 0,1 0 1 0 0,-1-1-1 0 0,0 0 1 0 0,-1 0 0 0 0,1 0-1 0 0,1-5-207 0 0,193-238 830 0 0,121-109-676 0 0,-202 263-182 0 0,-119 96 20 0 0,-1-1 0 0 0,0 1-1 0 0,1-1 1 0 0,-1 1 0 0 0,1 0 0 0 0,-1-1-1 0 0,1 1 1 0 0,-1 0 0 0 0,1-1-1 0 0,-1 1 1 0 0,1 0 0 0 0,-1 0-1 0 0,1 0 1 0 0,0-1 0 0 0,-1 1 0 0 0,1 0-1 0 0,-1 0 1 0 0,1 0 0 0 0,-1 0-1 0 0,1 0 1 0 0,0 0 0 0 0,-1 0 0 0 0,1 0-1 0 0,-1 0 1 0 0,1 0 0 0 0,-1 1-1 0 0,1-1 1 0 0,-1 0 0 0 0,1 0-1 0 0,0 0 1 0 0,-1 1 0 0 0,1-1 0 0 0,-1 0-1 0 0,1 1 1 0 0,-1-1 0 0 0,0 0-1 0 0,1 1 1 0 0,-1-1 0 0 0,1 1 0 0 0,-1-1-1 0 0,0 1 1 0 0,1-1 0 0 0,-1 1-1 0 0,0-1 1 0 0,1 1 0 0 0,-1-1-1 0 0,0 1 1 0 0,0-1 0 0 0,0 1 0 0 0,0-1-1 0 0,1 1 1 0 0,-1-1 0 0 0,0 1-1 0 0,0 0 1 0 0,0-1 0 0 0,0 1 0 0 0,0-1-1 0 0,0 1 1 0 0,0-1 0 0 0,0 1-1 0 0,-1 0 1 0 0,1-1 0 0 0,0 1-1 0 0,0-1 1 0 0,0 1 0 0 0,-1-1 0 0 0,1 1-1 0 0,0-1 1 0 0,0 1 0 0 0,-1 0 8 0 0,1 11 63 0 0,1 38 40 0 0,-2 0 0 0 0,-3 0 0 0 0,-2 0 0 0 0,-2-1 0 0 0,-2 1 0 0 0,-12 29-103 0 0,-5 35 211 0 0,25-97-183 0 0,0 1 0 0 0,-2-1-1 0 0,0 0 1 0 0,-1 0-1 0 0,-1-1 1 0 0,-1 1 0 0 0,0-1-1 0 0,-1 0 1 0 0,0-1-1 0 0,-2 0 1 0 0,0-1 0 0 0,0 1-1 0 0,-1-2 1 0 0,-1 0-1 0 0,0 0 1 0 0,-1-1 0 0 0,0-1-1 0 0,-1 0 1 0 0,0 0 0 0 0,-6 1-29 0 0,-3-2-171 0 0,-1-2-1 0 0,0 0 0 0 0,-1-2 0 0 0,0 0 0 0 0,0-2 0 0 0,0-1 0 0 0,0-1 0 0 0,-1-1 1 0 0,1-1-1 0 0,-1-1 0 0 0,-6-2 173 0 0,-20-16-2337 0 0,51 18 2083 0 0,0 0 0 0 0,0 1 0 0 0,1-1 0 0 0,-1 0 0 0 0,0 0 0 0 0,1 0 0 0 0,-1 0-1 0 0,0 0 1 0 0,1 0 0 0 0,-1 0 0 0 0,1 0 0 0 0,0 0 0 0 0,-1 0 0 0 0,1 0 0 0 0,0 0 0 0 0,0 0-1 0 0,0 0 1 0 0,-1 0 0 0 0,1 0 0 0 0,0 0 0 0 0,0 0 0 0 0,1 0 0 0 0,-1 0 0 0 0,0 0 0 0 0,0-1-1 0 0,0 1 1 0 0,1 0 0 0 0,-1 0 0 0 0,1 0 0 0 0,-1 0 0 0 0,0 0 0 0 0,1 1 0 0 0,0-1 0 0 0,-1 0-1 0 0,1 0 1 0 0,0 0 0 0 0,-1 0 0 0 0,1 0 0 0 0,0 1 0 0 0,0-1 0 0 0,0 0 0 0 0,0 1 0 0 0,-1-1-1 0 0,1 1 1 0 0,0-1 0 0 0,0 1 0 0 0,0-1 0 0 0,1 1 254 0 0,12-11-5322 0 0,0 3-197 0 0</inkml:trace>
  <inkml:trace contextRef="#ctx0" brushRef="#br0" timeOffset="307.227">1258 512 5961 0 0,'0'0'5373'0'0,"0"0"-2891"0"0,0 0-971 0 0,0 0-172 0 0,0 0-65 0 0,0 0-157 0 0,0 0-152 0 0,0 0-107 0 0,0 0-117 0 0,0 0-140 0 0,0 0-141 0 0,0 0-152 0 0,0 0-124 0 0,-31 18-61 0 0,-91 56-62 0 0,119-73-59 0 0,1 0-1 0 0,0 0 1 0 0,0 0-1 0 0,0 0 0 0 0,0 0 1 0 0,0 0-1 0 0,0 0 1 0 0,0 1-1 0 0,0-1 1 0 0,0 1-1 0 0,0-1 0 0 0,1 1 1 0 0,-1 0-1 0 0,1 0 1 0 0,-1 0-1 0 0,1-1 1 0 0,0 1-1 0 0,0 1 0 0 0,0-1 1 0 0,0 0-1 0 0,0 0 1 0 0,0 0-1 0 0,0 0 1 0 0,1 1-1 0 0,-1-1 0 0 0,1 0 1 0 0,0 1-1 0 0,0-1 1 0 0,0 1-2 0 0,0 6 8 0 0,-1-4 3 0 0,0 1 0 0 0,0-1 0 0 0,1 1 0 0 0,0-1 0 0 0,0 1 0 0 0,0-1 0 0 0,1 1 0 0 0,0-1 0 0 0,0 0-1 0 0,0 1 1 0 0,1-1 0 0 0,0 0 0 0 0,0 0 0 0 0,0 0 0 0 0,0 0 0 0 0,1 0 0 0 0,0 0 0 0 0,0-1 0 0 0,0 1 0 0 0,0-1 0 0 0,1 0 0 0 0,0 0 0 0 0,0 0 0 0 0,0 0 0 0 0,0-1 0 0 0,1 0 0 0 0,-1 0 0 0 0,1 0 0 0 0,0 0 0 0 0,0-1 0 0 0,0 0 0 0 0,0 0 0 0 0,0 0 0 0 0,4 1-11 0 0,3-1 94 0 0,0 0-1 0 0,0 0 1 0 0,0-1-1 0 0,0 0 1 0 0,1-1 0 0 0,-1-1-1 0 0,0 0 1 0 0,0 0-1 0 0,0-2 1 0 0,0 1 0 0 0,0-1-1 0 0,0-1 1 0 0,-1 0-1 0 0,1-1 1 0 0,-1 0 0 0 0,0-1-1 0 0,-1 0 1 0 0,1 0-1 0 0,-1-1 1 0 0,-1-1 0 0 0,1 0-1 0 0,-1 0 1 0 0,0-1-1 0 0,-1 0 1 0 0,0 0 0 0 0,-1-1-1 0 0,0 0 1 0 0,0 0-1 0 0,-1-1 1 0 0,0 0 0 0 0,-1 0-1 0 0,0 0 1 0 0,-1 0-1 0 0,0-1 1 0 0,-1 0 0 0 0,0 0-1 0 0,-1 0 1 0 0,0-9-94 0 0,-2 17-91 0 0,0 0 0 0 0,0 0 0 0 0,-1 0-1 0 0,0 0 1 0 0,0 0 0 0 0,0 0 0 0 0,0 0 0 0 0,0 0 0 0 0,-1 0 0 0 0,1 1 0 0 0,-1-1 0 0 0,0 1-1 0 0,-1-1 1 0 0,1 1 0 0 0,0 0 0 0 0,-1 0 0 0 0,0 0 0 0 0,1 0 0 0 0,-1 0 0 0 0,-1 1 0 0 0,1-1-1 0 0,0 1 1 0 0,0 0 0 0 0,-1 0 0 0 0,0 0 0 0 0,1 0 0 0 0,-1 1 0 0 0,0-1 0 0 0,0 1 0 0 0,1 0 0 0 0,-1 0-1 0 0,0 1 1 0 0,0-1 0 0 0,0 1 0 0 0,0 0 0 0 0,0 0 0 0 0,0 0 0 0 0,-2 0 91 0 0,-6 0-1034 0 0,-8 0-2185 0 0,6 1-2326 0 0,-3 2-6389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208 118 0 0 0,'0'0'537'0'0,"0"0"569"0"0,0 0 220 0 0,0 0 33 0 0,0 0-80 0 0,0 0-123 0 0,0 0-169 0 0,0 0-158 0 0,7-7 9569 0 0,-5 3-9037 0 0,-34-40 350 0 0,27 37-1479 0 0,3 3-75 0 0,-1 0 0 0 0,1 0 0 0 0,-1 0 0 0 0,0 0 0 0 0,0 0 0 0 0,0 1 1 0 0,-1-1-1 0 0,0 1 0 0 0,1 0 0 0 0,-1 0 0 0 0,0 1 0 0 0,0-1 0 0 0,0 1 1 0 0,-1 0-1 0 0,1 0 0 0 0,0 0 0 0 0,-4-1-157 0 0,7 3 136 0 0,-15 6 107 0 0,7 0-237 0 0,2 1 0 0 0,-1 0 0 0 0,1 0 1 0 0,0 1-1 0 0,1 0 0 0 0,0 0 0 0 0,0 1 1 0 0,0-1-1 0 0,1 1 0 0 0,1 1 0 0 0,0-1 1 0 0,0 1-1 0 0,0-1 0 0 0,1 1 0 0 0,1 0 1 0 0,0 0-1 0 0,0 0 0 0 0,1 0 0 0 0,0 10-6 0 0,3 3 62 0 0,1-1 1 0 0,1 0-1 0 0,1 0 0 0 0,0-1 0 0 0,2 1 0 0 0,1-1 0 0 0,6 12-62 0 0,1 6 118 0 0,117 304 646 0 0,-111-272-698 0 0,-4-12 104 0 0,-1 0 0 0 0,-4 2 0 0 0,3 35-170 0 0,-15-95 4 0 0,5 47 145 0 0,-1 0 1 0 0,-3-1-1 0 0,-2 1 0 0 0,-2 0 1 0 0,-9 43-150 0 0,10-80 59 0 0,-1 0 0 0 0,-1 0-1 0 0,0-1 1 0 0,-1 1 0 0 0,0-1 0 0 0,0 0 0 0 0,-1 0 0 0 0,0 0 0 0 0,-1-1 0 0 0,0 0 0 0 0,-1 0-59 0 0,-25-4 372 0 0,27-5-359 0 0,-1 0 0 0 0,1-1 0 0 0,0 1 0 0 0,0-1 0 0 0,-1 0 0 0 0,1-1 0 0 0,0 0 0 0 0,0 0 0 0 0,0 0 0 0 0,0 0 1 0 0,0-1-1 0 0,1 0 0 0 0,-1 0 0 0 0,1-1 0 0 0,0 0 0 0 0,0 0 0 0 0,0 0 0 0 0,0 0 0 0 0,-1-3-13 0 0,-55-65-635 0 0,62 50-3735 0 0,10 7-5847 0 0,-6 11-1642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6409 0 0,'0'0'2688'0'0,"0"0"-380"0"0,0 0-187 0 0,0 0-106 0 0,0 0-188 0 0,0 0-310 0 0,0 0-391 0 0,0 0-322 0 0,0 0-152 0 0,0 0-66 0 0,0 0-6 0 0,0 0 135 0 0,0 0 27 0 0,8 2-23 0 0,29 3-73 0 0,1-1 0 0 0,0-2 0 0 0,0-1 0 0 0,33-5-646 0 0,25 1-3333 0 0,-96 3 1913 0 0,0 0-554 0 0,-3 1-2850 0 0,0 2 2034 0 0,3-3 1263 0 0,-3 4-9534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17204 0 0,'0'0'1156'0'0,"0"0"-319"0"0,0 0 169 0 0,0 0 302 0 0,0 0 58 0 0,0 0-111 0 0,0 0-252 0 0,0 0-243 0 0,0 0-215 0 0,0 0-142 0 0,0 0-115 0 0,34 2-100 0 0,108 4-57 0 0,-48-11 17 0 0,-73 2-264 0 0,10 0-248 0 0,-11 2-4487 0 0,-20 1-876 0 0,0 0-6180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283 567 0 0 0,'0'0'361'0'0,"0"0"633"0"0,0 0 382 0 0,0 0 215 0 0,0 0 116 0 0,0 0-80 0 0,0 0-152 0 0,0 0-174 0 0,0 0-141 0 0,0 0-65 0 0,0-8-120 0 0,0-25-59 0 0,-1 31-726 0 0,0 0 1 0 0,0 0-1 0 0,-1 1 1 0 0,1-1-1 0 0,0 0 1 0 0,-1 1-1 0 0,1-1 0 0 0,-1 1 1 0 0,1-1-1 0 0,-1 1 1 0 0,0 0-1 0 0,0-1 1 0 0,0 1-1 0 0,1 0 1 0 0,-1 0-1 0 0,0 0 1 0 0,0 1-1 0 0,0-1 0 0 0,-1 0 1 0 0,1 1-1 0 0,0-1 1 0 0,0 1-1 0 0,0 0 1 0 0,0 0-1 0 0,0 0 1 0 0,-1 0-1 0 0,1 0 1 0 0,0 0-1 0 0,0 0 0 0 0,0 1 1 0 0,0-1-1 0 0,-2 2-190 0 0,-4-2 224 0 0,-2 3-124 0 0,0 0 1 0 0,0 0-1 0 0,0 1 0 0 0,1 0 0 0 0,0 1 0 0 0,0 0 0 0 0,0 0 0 0 0,1 1 0 0 0,-1 0 0 0 0,1 1 0 0 0,1 0 0 0 0,-6 6-100 0 0,5-6 10 0 0,-1 1 1 0 0,2 0 0 0 0,-1 1-1 0 0,1 0 1 0 0,0 0 0 0 0,1 0-1 0 0,0 1 1 0 0,1 0 0 0 0,0 0-1 0 0,0 0 1 0 0,1 1 0 0 0,1 0-1 0 0,0 0 1 0 0,0 0 0 0 0,1 0-1 0 0,0 0 1 0 0,1 0 0 0 0,0 1-1 0 0,1 5-10 0 0,2-13 34 0 0,0-1-1 0 0,0 1 0 0 0,0-1 0 0 0,0 1 0 0 0,0-1 0 0 0,1 0 1 0 0,0 0-1 0 0,0 0 0 0 0,0-1 0 0 0,0 1 0 0 0,0 0 0 0 0,0-1 1 0 0,0 0-1 0 0,1 0 0 0 0,0 0 0 0 0,-1 0 0 0 0,1-1 0 0 0,0 1 1 0 0,-1-1-1 0 0,1 0 0 0 0,0 0 0 0 0,0 0 0 0 0,0-1 0 0 0,0 0 1 0 0,0 1-1 0 0,0-1 0 0 0,0 0 0 0 0,0-1 0 0 0,0 1 0 0 0,0-1 1 0 0,0 0-1 0 0,0 0 0 0 0,0 0 0 0 0,0 0 0 0 0,0-1 1 0 0,-1 0-1 0 0,1 1 0 0 0,-1-1 0 0 0,2-2-33 0 0,26-11 196 0 0,-1-2 0 0 0,0-2 1 0 0,-2-1-1 0 0,0 0 0 0 0,-1-2 0 0 0,-2-2 1 0 0,0 0-1 0 0,9-13-196 0 0,-14 13 37 0 0,0 0 0 0 0,-1-2 0 0 0,-2 0 1 0 0,0-1-1 0 0,-2-1 0 0 0,-1 0 0 0 0,-1-1 1 0 0,-2-1-1 0 0,-1 0 0 0 0,-1 0 0 0 0,-1-1 1 0 0,-2 0-1 0 0,-1 0 0 0 0,-2-1 1 0 0,0-15-39 0 0,-3 41-20 0 0,-1-1 0 0 0,1 1-1 0 0,-1 0 1 0 0,0 0 0 0 0,0 0-1 0 0,-1 0 1 0 0,0 0 0 0 0,0 0-1 0 0,0 1 1 0 0,0-1 0 0 0,-1 1-1 0 0,0-1 1 0 0,-1 1 0 0 0,1 0-1 0 0,-1 0 1 0 0,0 0 0 0 0,0 1-1 0 0,0-1 1 0 0,-1 1 0 0 0,1 0-1 0 0,-1 0 1 0 0,0 1 0 0 0,0-1-1 0 0,-1 1 1 0 0,1 0 0 0 0,-1 1-1 0 0,1-1 1 0 0,-1 1 0 0 0,0 0-1 0 0,0 1 1 0 0,-5-2 21 0 0,6 3-23 0 0,0 0 0 0 0,-1 1 0 0 0,1-1 0 0 0,0 1 0 0 0,0 0 0 0 0,0 1 0 0 0,0-1 0 0 0,0 1 0 0 0,0 0 0 0 0,0 0 0 0 0,1 1 0 0 0,-1-1 0 0 0,1 1 0 0 0,-1 0 0 0 0,1 0 0 0 0,0 0 0 0 0,0 1 0 0 0,0 0 1 0 0,1-1-1 0 0,-1 1 0 0 0,1 1 0 0 0,-2 2 23 0 0,-4 6 6 0 0,0 1 0 0 0,1-1 0 0 0,1 1 0 0 0,0 1 0 0 0,1 0 0 0 0,0 0 0 0 0,1 0 0 0 0,1 0 0 0 0,1 1 0 0 0,0 0 1 0 0,1-1-1 0 0,0 1 0 0 0,1 0 0 0 0,1 0 0 0 0,1 0 0 0 0,2 12-6 0 0,3-5 51 0 0,2 0 0 0 0,1-1 0 0 0,1-1-1 0 0,0 1 1 0 0,2-2 0 0 0,0 1 0 0 0,2-2 0 0 0,0 1 0 0 0,1-2 0 0 0,0 0-1 0 0,2-1 1 0 0,15 12-51 0 0,-30-26 5 0 0,139 130 297 0 0,-137-134-2519 0 0,-10-12-1291 0 0,2-1-7146 0 0,4 12 1464 0 0</inkml:trace>
  <inkml:trace contextRef="#ctx0" brushRef="#br0" timeOffset="246.808">1043 247 10034 0 0,'0'0'1929'0'0,"0"0"-534"0"0,0 0-194 0 0,0 0 93 0 0,0 0 145 0 0,0 0-43 0 0,0 0-229 0 0,0 0-268 0 0,0 0-234 0 0,0 0-125 0 0,0 0-80 0 0,0 0-57 0 0,-15 28-45 0 0,-50 86-54 0 0,-30 94 621 0 0,27-65-1938 0 0,54-129-1730 0 0,1-27-6860 0 0,6-15 606 0 0,5 12 7333 0 0,1 8 1275 0 0</inkml:trace>
  <inkml:trace contextRef="#ctx0" brushRef="#br0" timeOffset="574.858">734 361 3633 0 0,'0'0'3441'0'0,"0"0"-376"0"0,0 0-476 0 0,0 0-387 0 0,0 0-395 0 0,0 0-432 0 0,0 0-399 0 0,0 0-322 0 0,0 0-270 0 0,0 0-162 0 0,0 0 6 0 0,0 0 38 0 0,0 0 73 0 0,8 3 71 0 0,68 46 704 0 0,64 69 501 0 0,65 6-1859 0 0,-175-114-1861 0 0,-23-10-3760 0 0,-2-2-5375 0 0,-5 2 6374 0 0</inkml:trace>
  <inkml:trace contextRef="#ctx0" brushRef="#br0" timeOffset="860.715">69 1057 13275 0 0,'0'0'1188'0'0,"0"0"-178"0"0,0 0 97 0 0,0 0 165 0 0,0 0 56 0 0,32-4-48 0 0,103-12-130 0 0,222-34 2275 0 0,-15 18-2890 0 0,-267 28-5035 0 0,-1 3-4814 0 0,-71 1-1738 0 0</inkml:trace>
  <inkml:trace contextRef="#ctx0" brushRef="#br0" timeOffset="1301.766">298 1340 5545 0 0,'0'0'2443'0'0,"0"0"-964"0"0,0 0-361 0 0,0 0 206 0 0,0 0 195 0 0,0 0 2 0 0,0 0-219 0 0,0 0-355 0 0,0 0-343 0 0,0 0-218 0 0,0 0-145 0 0,-30 33-90 0 0,-88 101-52 0 0,83-74 17 0 0,36-52-75 0 0,-2-4 30 0 0,1 0-1 0 0,0 0 1 0 0,-1 0-1 0 0,2 0 1 0 0,-1 0 0 0 0,0-1-1 0 0,1 1 1 0 0,0 0 0 0 0,0 0-1 0 0,0-1 1 0 0,0 1-1 0 0,0 0 1 0 0,1-1 0 0 0,0 1-1 0 0,-1-1 1 0 0,1 0-1 0 0,1 1 1 0 0,-1-1 0 0 0,0 0-1 0 0,1 0 1 0 0,0-1-1 0 0,-1 1 1 0 0,1 0 0 0 0,0-1-1 0 0,0 0 1 0 0,1 0 0 0 0,-1 0-1 0 0,0 0 1 0 0,1 0-1 0 0,-1 0 1 0 0,1-1 0 0 0,0 0-1 0 0,-1 0 1 0 0,1 0-1 0 0,0 0 1 0 0,0-1 0 0 0,0 1-1 0 0,0-1-70 0 0,10 1 227 0 0,-1 0 0 0 0,0-1-1 0 0,0 0 1 0 0,0-1 0 0 0,0-1-1 0 0,0 0 1 0 0,0-1 0 0 0,0 0-1 0 0,-1-1 1 0 0,1 0 0 0 0,-1-1 0 0 0,0-1-1 0 0,0 0 1 0 0,-1 0 0 0 0,0-1-1 0 0,0 0 1 0 0,0-1 0 0 0,0-2-227 0 0,20-16 187 0 0,-2-1 1 0 0,0-1-1 0 0,-2-2 1 0 0,-1-1 0 0 0,6-12-188 0 0,-19 26 2 0 0,0-1 1 0 0,-1 0-1 0 0,0 0 1 0 0,-2-2 0 0 0,0 1-1 0 0,-2-1 1 0 0,0-1-1 0 0,-1 1 1 0 0,-1-1-1 0 0,-1 0 1 0 0,0-1-1 0 0,-2 1 1 0 0,0-8-3 0 0,-2 20-41 0 0,-1-1-1 0 0,1 1 1 0 0,-1-1 0 0 0,-1 0 0 0 0,0 1-1 0 0,0-1 1 0 0,-1 1 0 0 0,0 0-1 0 0,-1-1 1 0 0,0 1 0 0 0,0 0 0 0 0,-1 1-1 0 0,0-1 1 0 0,-1 0 0 0 0,0 1-1 0 0,0 0 1 0 0,-1 0 0 0 0,1 1 0 0 0,-2 0-1 0 0,1 0 1 0 0,-1 0 0 0 0,0 1-1 0 0,-1 0 1 0 0,-3-2 41 0 0,7 5-26 0 0,0 1 1 0 0,0 0-1 0 0,0 1 0 0 0,-1-1 1 0 0,1 1-1 0 0,-1 0 0 0 0,1 0 1 0 0,-1 0-1 0 0,0 0 0 0 0,1 1 0 0 0,-1 0 1 0 0,0 0-1 0 0,1 0 0 0 0,-1 1 1 0 0,1 0-1 0 0,-1-1 0 0 0,0 1 0 0 0,1 1 1 0 0,0-1-1 0 0,-1 1 0 0 0,1 0 1 0 0,0 0-1 0 0,0 0 0 0 0,0 0 1 0 0,0 1-1 0 0,0 0 0 0 0,0 0 0 0 0,1 0 1 0 0,-1 0-1 0 0,1 0 0 0 0,0 1 1 0 0,0-1-1 0 0,0 1 0 0 0,0 0 26 0 0,-4 7 5 0 0,0-1 0 0 0,1 1 0 0 0,1 0-1 0 0,-1 1 1 0 0,1-1 0 0 0,1 1 0 0 0,0 0 0 0 0,1 0 0 0 0,1 1-1 0 0,-1-1 1 0 0,2 0 0 0 0,0 5-5 0 0,2 2 36 0 0,2 0 0 0 0,0 0 0 0 0,2-1-1 0 0,0 0 1 0 0,1 1 0 0 0,0-2 0 0 0,2 1 0 0 0,0-1 0 0 0,1 0 0 0 0,0-1 0 0 0,2 0-1 0 0,0-1 1 0 0,0 0 0 0 0,2 0 0 0 0,0-1 0 0 0,0-1 0 0 0,1 0 0 0 0,1-1-1 0 0,9 5-35 0 0,40 46-17 0 0,-58-53 373 0 0,-6-10-532 0 0,0 0 1 0 0,0 0-1 0 0,0-1 1 0 0,0 1-1 0 0,0 0 1 0 0,0 0-1 0 0,1-1 1 0 0,-1 1-1 0 0,0 0 1 0 0,0 0-1 0 0,0-1 1 0 0,0 1-1 0 0,1 0 1 0 0,-1 0-1 0 0,0-1 1 0 0,0 1-1 0 0,0 0 1 0 0,1 0-1 0 0,-1 0 1 0 0,0 0-1 0 0,0-1 1 0 0,1 1-1 0 0,-1 0 1 0 0,0 0-1 0 0,0 0 1 0 0,1 0-1 0 0,-1 0 1 0 0,0 0-1 0 0,0 0 1 0 0,1 0-1 0 0,-1 0 1 0 0,0 0-1 0 0,1 0 1 0 0,-1 0-1 0 0,0 0 1 0 0,0 0-1 0 0,1 0 1 0 0,-1 0-1 0 0,0 0 1 0 0,1 0-1 0 0,-1 0 1 0 0,0 0-1 0 0,0 0 1 0 0,1 0-1 0 0,-1 1 1 0 0,0-1-1 0 0,0 0 1 0 0,1 0 175 0 0,23-61-14093 0 0,-18 50 10826 0 0</inkml:trace>
  <inkml:trace contextRef="#ctx0" brushRef="#br0" timeOffset="1614.886">1056 1009 12251 0 0,'0'0'1653'0'0,"0"0"-747"0"0,0 0-130 0 0,0 0 300 0 0,0 0 299 0 0,0 0 136 0 0,0 0-215 0 0,0 0-314 0 0,0 0-250 0 0,0 0-158 0 0,-17 37-146 0 0,-53 119-123 0 0,1 29 147 0 0,63-165-457 0 0,1-1 0 0 0,0 1 1 0 0,2 1-1 0 0,0-1 0 0 0,2 0 0 0 0,0 1 0 0 0,1-1 0 0 0,1 1 0 0 0,3 15 5 0 0,-3-31 1 0 0,0 0 0 0 0,1 0 0 0 0,-1 0 0 0 0,1-1 0 0 0,0 1 0 0 0,0-1 0 0 0,1 0 0 0 0,-1 1 0 0 0,1-1 0 0 0,0 0 0 0 0,0 0 0 0 0,0-1 0 0 0,0 1 0 0 0,1-1 0 0 0,0 1 0 0 0,0-1 0 0 0,0 0-1 0 0,0 0 1 0 0,0-1 0 0 0,0 0 0 0 0,1 1 0 0 0,-1-1 0 0 0,1-1 0 0 0,-1 1 0 0 0,1-1 0 0 0,0 1 0 0 0,0-1 0 0 0,0-1 0 0 0,0 1 0 0 0,0-1 0 0 0,-1 0 0 0 0,1 0 0 0 0,0 0 0 0 0,0 0 0 0 0,0-1 0 0 0,0 0 0 0 0,0 0 0 0 0,0-1 0 0 0,-1 1 0 0 0,1-1 0 0 0,-1 0 0 0 0,1 0 0 0 0,1-2-1 0 0,-4 3-103 0 0,45-28 293 0 0,-34-4-5956 0 0,-13 29 3811 0 0,0-3-5989 0 0,0 3-793 0 0</inkml:trace>
  <inkml:trace contextRef="#ctx0" brushRef="#br0" timeOffset="1897.031">749 1396 15203 0 0,'0'0'1048'0'0,"0"0"-743"0"0,0 0-113 0 0,0 0 272 0 0,0 0 136 0 0,0 0 40 0 0,0 0-56 0 0,0 0-120 0 0,0 0-216 0 0,186-15-120 0 0,-148 11-128 0 0,3-3-216 0 0,-4-1-464 0 0,3 5-1040 0 0,-14-1-2681 0 0,-6 0-7514 0 0</inkml:trace>
  <inkml:trace contextRef="#ctx0" brushRef="#br0" timeOffset="2396.969">1776 773 13291 0 0,'0'0'1682'0'0,"0"0"-174"0"0,0 0-133 0 0,0 0-87 0 0,0 0-17 0 0,0 0-216 0 0,0 0-262 0 0,0 0-212 0 0,0 0-257 0 0,0 0-183 0 0,0 0-90 0 0,0 0-10 0 0,0 0-2 0 0,-23 8 37 0 0,-72 26 1 0 0,25 16 19 0 0,59-41-112 0 0,1-1-1 0 0,0 1 1 0 0,0 1 0 0 0,0 0-1 0 0,2 0 1 0 0,-1 1-1 0 0,1 0 1 0 0,1 1 0 0 0,0-1-1 0 0,0 2 1 0 0,1-1-1 0 0,1 0 1 0 0,0 1 0 0 0,1 0-1 0 0,0 0 1 0 0,1 1 0 0 0,0-1-1 0 0,1 1 1 0 0,1-1-1 0 0,0 1 1 0 0,1 3 16 0 0,2-12 17 0 0,0-1 1 0 0,0 1-1 0 0,1-1 1 0 0,-1 0-1 0 0,1 0 1 0 0,0 1-1 0 0,0-2 1 0 0,1 1-1 0 0,-1 0 0 0 0,1-1 1 0 0,0 0-1 0 0,0 1 1 0 0,0-1-1 0 0,0-1 1 0 0,0 1-1 0 0,1-1 0 0 0,0 0 1 0 0,-1 0-1 0 0,1 0 1 0 0,0 0-1 0 0,0-1 1 0 0,-1 0-1 0 0,1 0 1 0 0,0 0-1 0 0,0-1 0 0 0,1 1 1 0 0,-1-1-1 0 0,0-1 1 0 0,0 1-1 0 0,0-1 1 0 0,0 1-1 0 0,0-1 0 0 0,-1-1 1 0 0,1 1-1 0 0,0-1 1 0 0,0 0-1 0 0,-1 0 1 0 0,1 0-1 0 0,0-1-17 0 0,23-15 257 0 0,-1-2 0 0 0,-1 0-1 0 0,0-2 1 0 0,-2-1 0 0 0,0-1-1 0 0,-2-1 1 0 0,-1-1 0 0 0,-1 0 0 0 0,-1-2-1 0 0,-1 0 1 0 0,-2-1 0 0 0,7-17-257 0 0,-2-5-23 0 0,-2-1 0 0 0,-3 0-1 0 0,-2-2 1 0 0,-2 0 0 0 0,-3 0 0 0 0,-2-1 0 0 0,-1-11 23 0 0,-5 52-50 0 0,3-98-366 0 0,-6 108 395 0 0,0 1 1 0 0,0-1-1 0 0,0 1 1 0 0,-1 0-1 0 0,0 0 1 0 0,1 1-1 0 0,-1-1 1 0 0,0 0-1 0 0,0 1 0 0 0,-1 0 1 0 0,1-1-1 0 0,0 1 1 0 0,-1 1-1 0 0,0-1 1 0 0,1 0-1 0 0,-1 1 1 0 0,0 0-1 0 0,0 0 1 0 0,1 0-1 0 0,-1 0 1 0 0,0 1-1 0 0,0-1 1 0 0,0 1-1 0 0,0 0 1 0 0,0 0-1 0 0,0 1 1 0 0,0-1-1 0 0,0 1 1 0 0,0 0-1 0 0,0 0 1 0 0,1 0-1 0 0,-1 0 1 0 0,0 1-1 0 0,1-1 1 0 0,-1 1-1 0 0,1 0 1 0 0,-1 0-1 0 0,1 1 0 0 0,-1 0 21 0 0,-12 9-20 0 0,0 1-1 0 0,1 1 1 0 0,0 0-1 0 0,1 1 0 0 0,1 1 1 0 0,1 0-1 0 0,0 1 1 0 0,1 0-1 0 0,1 1 0 0 0,0 0 1 0 0,1 1-1 0 0,2 0 0 0 0,-5 15 21 0 0,4-12 7 0 0,2 1-1 0 0,1-1 1 0 0,0 1-1 0 0,2 1 0 0 0,1-1 1 0 0,0 0-1 0 0,2 1 0 0 0,1-1 1 0 0,1 0-1 0 0,1 1 1 0 0,0-1-1 0 0,2 0 0 0 0,1-1 1 0 0,1 1-1 0 0,0-1 0 0 0,2-1 1 0 0,1 1-1 0 0,7 10-6 0 0,-2-5 23 0 0,1 0 1 0 0,1-1-1 0 0,2-1 0 0 0,0-1 1 0 0,2 0-1 0 0,6 4-23 0 0,-14-14-147 0 0,-11-11-3 0 0,0-1 1 0 0,1 1 0 0 0,-1-1-1 0 0,0 1 1 0 0,1-1 0 0 0,-1 0-1 0 0,1 0 1 0 0,0 0 0 0 0,0 0-1 0 0,-1-1 1 0 0,1 1 0 0 0,1-1-1 0 0,-1 0 1 0 0,0 0 0 0 0,0 0-1 0 0,0 0 1 0 0,1 0 0 0 0,-1 0 0 0 0,1-1 149 0 0,8-11-4693 0 0,-9 4-485 0 0,2-1-5775 0 0</inkml:trace>
  <inkml:trace contextRef="#ctx0" brushRef="#br0" timeOffset="2814.531">2426 372 15555 0 0,'0'0'3668'0'0,"0"0"-2268"0"0,0 0-809 0 0,0 0 24 0 0,0 0 115 0 0,0 0 9 0 0,0 0-127 0 0,0 0-147 0 0,0 0-159 0 0,0 0-76 0 0,0 0-22 0 0,0 0-60 0 0,-6 22-27 0 0,-21 71-8 0 0,-30 46 206 0 0,37-85-257 0 0,-6 12-60 0 0,4 0 0 0 0,2 1 0 0 0,-8 55-2 0 0,27-117 3 0 0,-1 0-1 0 0,1 0 0 0 0,0 0 1 0 0,0 0-1 0 0,1 0 0 0 0,-1 0 1 0 0,1 0-1 0 0,0 0 1 0 0,1 0-1 0 0,-1 0 0 0 0,1 0 1 0 0,0 0-1 0 0,0 0 0 0 0,1 0 1 0 0,-1 0-1 0 0,1-1 1 0 0,0 1-1 0 0,1-1 0 0 0,-1 1 1 0 0,1-1-1 0 0,-1 0 0 0 0,1 0 1 0 0,1 0-1 0 0,-1 0 1 0 0,0 0-1 0 0,1-1 0 0 0,0 1 1 0 0,0-1-1 0 0,0 0 0 0 0,0 0 1 0 0,1-1-1 0 0,-1 1 1 0 0,1-1-1 0 0,-1 0 0 0 0,1 0 1 0 0,0-1-1 0 0,0 1 0 0 0,0-1 1 0 0,0 0-1 0 0,0 0 1 0 0,0-1-3 0 0,0 0 14 0 0,1 0 1 0 0,-1 0-1 0 0,0-1 1 0 0,1 0 0 0 0,-1 0-1 0 0,0 0 1 0 0,1-1-1 0 0,-1 0 1 0 0,0 0 0 0 0,0 0-1 0 0,0-1 1 0 0,0 1 0 0 0,-1-1-1 0 0,1 0 1 0 0,-1 0-1 0 0,0-1 1 0 0,0 0 0 0 0,0 1-1 0 0,0-1 1 0 0,0-1-1 0 0,-1 1 1 0 0,3-4-15 0 0,8-48-6459 0 0,-14 39-2145 0 0,-2 12-2176 0 0</inkml:trace>
  <inkml:trace contextRef="#ctx0" brushRef="#br0" timeOffset="3124.854">1975 807 14963 0 0,'0'0'1094'0'0,"0"0"-371"0"0,0 0 46 0 0,0 0 242 0 0,0 0 120 0 0,0 0-63 0 0,0 0-229 0 0,0 0-228 0 0,32-1-167 0 0,104-2-115 0 0,4-9 95 0 0,-25-6-371 0 0,-17 2-3875 0 0,-33 7-7885 0 0,-51 9 3777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0 653 18332 0 0,'0'0'1594'0'0,"0"0"-653"0"0,0 0-190 0 0,0 0 138 0 0,0 0 56 0 0,0 0-69 0 0,0 0-193 0 0,0 0-198 0 0,0 0-134 0 0,31-4-92 0 0,98-14-73 0 0,71-8-108 0 0,-183 23-667 0 0,-15 1-3404 0 0,-1 0-4000 0 0,-1 2-2561 0 0</inkml:trace>
  <inkml:trace contextRef="#ctx0" brushRef="#br0" timeOffset="195.642">195 410 16099 0 0,'0'0'1254'0'0,"0"0"-490"0"0,0 0-184 0 0,0 0 230 0 0,0 0 258 0 0,0 0 92 0 0,0 0-141 0 0,0 0-232 0 0,0 0-199 0 0,0 0-168 0 0,2 33-141 0 0,3 105-107 0 0,9 140-672 0 0,3-208-2816 0 0,-8-59-1267 0 0,2-4-3543 0 0,-4-7-349 0 0</inkml:trace>
  <inkml:trace contextRef="#ctx0" brushRef="#br0" timeOffset="665.651">600 215 10890 0 0,'0'0'2614'0'0,"0"0"-861"0"0,0 0-533 0 0,0 0-128 0 0,0 0-102 0 0,0 0-148 0 0,0 0-213 0 0,0 0-140 0 0,0 0-37 0 0,0 0 32 0 0,0 0 32 0 0,0 0-61 0 0,2 18-35 0 0,13 125 660 0 0,39 229-405 0 0,-38-268-685 0 0,-5-69-62 0 0,-1-41 744 0 0,3-15-485 0 0,-1-1 0 0 0,-1 0-1 0 0,-1-1 1 0 0,-1-1 0 0 0,-1 1 0 0 0,0-5-187 0 0,2-2 134 0 0,156-416 2 0 0,-154 408-1758 0 0,-12 38 488 0 0,0 0-494 0 0,-4 14-10444 0 0,2-6 1946 0 0</inkml:trace>
  <inkml:trace contextRef="#ctx0" brushRef="#br0" timeOffset="1027.175">1064 638 9634 0 0,'0'0'2601'0'0,"0"0"-622"0"0,0 0-339 0 0,0 0-124 0 0,0 0-167 0 0,0 0-298 0 0,0 0-339 0 0,0 0-302 0 0,0 0-216 0 0,0 0-75 0 0,0 0-41 0 0,0 0-15 0 0,0 0-12 0 0,-9 26-5 0 0,-31 81-12 0 0,28-38 4 0 0,13-58-24 0 0,1-7 61 0 0,-1-1 0 0 0,1 1 0 0 0,0-1 0 0 0,1 1 1 0 0,-1-1-1 0 0,0 0 0 0 0,1 0 0 0 0,0 0 0 0 0,-1 0 1 0 0,1-1-1 0 0,0 1 0 0 0,1-1 0 0 0,-1 0 0 0 0,0 0 1 0 0,1 0-1 0 0,-1 0 0 0 0,1 0 0 0 0,0-1 0 0 0,-1 1 1 0 0,1-1-1 0 0,0 0 0 0 0,0 0 0 0 0,0-1 0 0 0,0 1 1 0 0,0-1-1 0 0,0 0 0 0 0,-1 0 0 0 0,1 0 0 0 0,0 0 1 0 0,0-1-1 0 0,0 0 0 0 0,0 0 0 0 0,0 0 0 0 0,0 0 1 0 0,-1 0-1 0 0,1-1 0 0 0,0 0 0 0 0,-1 1 1 0 0,1-2-1 0 0,-1 1 0 0 0,2-2-75 0 0,1 0 29 0 0,-1-1 1 0 0,1 0-1 0 0,-1 0 1 0 0,0-1-1 0 0,-1 1 0 0 0,1-1 1 0 0,-1 0-1 0 0,0-1 0 0 0,-1 1 1 0 0,1-1-1 0 0,-1 1 1 0 0,-1-1-1 0 0,1 0 0 0 0,-1 0 1 0 0,0 0-1 0 0,-1 0 1 0 0,0-1-1 0 0,0 1 0 0 0,0 0 1 0 0,-1 0-1 0 0,0-1 1 0 0,-1 1-1 0 0,1 0 0 0 0,-2-3-29 0 0,1 5-603 0 0,0 1 0 0 0,-1 0 0 0 0,1 0-1 0 0,-1 0 1 0 0,0 0 0 0 0,0 0-1 0 0,0 0 1 0 0,-1 0 0 0 0,0 1-1 0 0,1-1 1 0 0,-1 1 0 0 0,0 0 0 0 0,-1 0-1 0 0,1 0 1 0 0,0 0 0 0 0,-3-1 603 0 0,-2 0-10840 0 0</inkml:trace>
  <inkml:trace contextRef="#ctx0" brushRef="#br0" timeOffset="12975.663">1223 31 5625 0 0,'0'0'2178'0'0,"0"0"-519"0"0,0 0-401 0 0,0 0-11 0 0,0 0 84 0 0,0 0 70 0 0,0 0-137 0 0,0 0-187 0 0,0 0-157 0 0,0 0-76 0 0,0 0-26 0 0,0 0-53 0 0,19 4 1 0 0,62 17-46 0 0,-78-20-669 0 0,0 0 1 0 0,-1 0-1 0 0,1 1 0 0 0,-1-1 1 0 0,0 0-1 0 0,1 1 1 0 0,-1 0-1 0 0,0-1 1 0 0,0 1-1 0 0,0 0 1 0 0,0 0-1 0 0,0 0 0 0 0,-1 0 1 0 0,1 1-1 0 0,0-1 1 0 0,-1 0-1 0 0,0 1 1 0 0,1-1-1 0 0,-1 1 1 0 0,0-1-1 0 0,0 3-51 0 0,4 7 239 0 0,18 43 500 0 0,-2 1 0 0 0,-2 1 0 0 0,6 40-739 0 0,-19-76 82 0 0,5 27 20 0 0,-2 0 1 0 0,-2 0-1 0 0,-2 1 0 0 0,-2 0 1 0 0,-4 48-103 0 0,-1-81-33 0 0,-1 0 0 0 0,-1 0 1 0 0,-1 0-1 0 0,0-1 0 0 0,-1 1 0 0 0,-1-1 0 0 0,0-1 1 0 0,-1 1-1 0 0,0-1 0 0 0,-1 0 0 0 0,-1-1 1 0 0,0 0-1 0 0,-1-1 0 0 0,0 0 0 0 0,-1-1 0 0 0,-1 0 1 0 0,1-1-1 0 0,-2 0 0 0 0,-6 3 33 0 0,-59 26-3958 0 0,44-30-6870 0 0,29-8 234 0 0</inkml:trace>
  <inkml:trace contextRef="#ctx0" brushRef="#br0" timeOffset="12976.663">1985 561 0 0 0,'0'0'1496'0'0,"0"0"166"0"0,0 0 96 0 0,0 0 154 0 0,0 0 41 0 0,0 0-170 0 0,0 0-215 0 0,0 0-298 0 0,0 0-293 0 0,0 0-234 0 0,0 0-166 0 0,0 0-129 0 0,0 0-54 0 0,-20-1-3 0 0,-63-2 1 0 0,35 19 235 0 0,41-10-495 0 0,-4 3-43 0 0,1 0 1 0 0,-1 1 0 0 0,2 0 0 0 0,-1 1 0 0 0,2 0 0 0 0,-1 0-1 0 0,2 1 1 0 0,-1 0 0 0 0,2 0 0 0 0,-1 1 0 0 0,2 0-1 0 0,0 0 1 0 0,0 0 0 0 0,0 4-90 0 0,4-11 15 0 0,0-1 0 0 0,-1 1 0 0 0,2-1 0 0 0,-1 1 0 0 0,1-1 0 0 0,0 1 0 0 0,0 0 0 0 0,0-1 0 0 0,1 1 0 0 0,0-1 0 0 0,0 1 0 0 0,0-1 0 0 0,1 1 0 0 0,-1-1 0 0 0,1 0 0 0 0,1 0 0 0 0,-1 0 0 0 0,1 1-15 0 0,1-2 108 0 0,0-1 0 0 0,0 0 1 0 0,1 0-1 0 0,-1 0 1 0 0,1-1-1 0 0,-1 0 1 0 0,1 1-1 0 0,0-1 0 0 0,0-1 1 0 0,0 1-1 0 0,0-1 1 0 0,0 0-1 0 0,0 0 1 0 0,0 0-1 0 0,0-1 0 0 0,1 0 1 0 0,-1 0-1 0 0,0 0 1 0 0,0-1-1 0 0,0 1 1 0 0,0-1-1 0 0,1-1 0 0 0,-1 1 1 0 0,-1-1-1 0 0,1 1 1 0 0,0-1-1 0 0,0-1 1 0 0,4-2-109 0 0,9-5 245 0 0,0-1 0 0 0,0 0 0 0 0,-1-2 1 0 0,-1 0-1 0 0,0-1 0 0 0,8-9-245 0 0,11-16 140 0 0,-1-1 0 0 0,-2-1 0 0 0,-2-2 0 0 0,-3-1-1 0 0,-1-2 1 0 0,-2 0 0 0 0,13-37-140 0 0,-27 56-98 0 0,-1-1 0 0 0,-2 0 0 0 0,0 0 0 0 0,-3 0 0 0 0,0-1 0 0 0,-1 0 0 0 0,-2 0 0 0 0,-1 0 1 0 0,-3-18 97 0 0,3 44-23 0 0,0-1 1 0 0,0 0-1 0 0,0 0 1 0 0,-1 0-1 0 0,1 0 1 0 0,-1 1-1 0 0,0-1 1 0 0,0 0-1 0 0,-1 1 1 0 0,1-1-1 0 0,-1 1 1 0 0,1-1-1 0 0,-1 1 1 0 0,0 0-1 0 0,-1 0 1 0 0,1-1-1 0 0,0 2 1 0 0,-1-1 0 0 0,0 0-1 0 0,1 0 1 0 0,-1 1-1 0 0,0 0 1 0 0,-1-1-1 0 0,1 1 1 0 0,0 0-1 0 0,-1 1 1 0 0,1-1-1 0 0,-1 0 1 0 0,1 1-1 0 0,-1 0 1 0 0,0 0-1 0 0,1 0 1 0 0,-1 0-1 0 0,0 1 1 0 0,0-1 0 0 0,0 1-1 0 0,1 0 1 0 0,-1 0-1 0 0,0 1 1 0 0,0-1-1 0 0,0 1 1 0 0,1 0-1 0 0,-1 0 1 0 0,0 0-1 0 0,1 0 1 0 0,-1 1-1 0 0,-1 0 23 0 0,-5 7 25 0 0,1 0 0 0 0,-1 1 0 0 0,1 1 0 0 0,1-1-1 0 0,0 2 1 0 0,0-1 0 0 0,2 1 0 0 0,-1 0 0 0 0,1 0-1 0 0,1 1 1 0 0,0-1 0 0 0,1 1 0 0 0,0 1 0 0 0,1-1-1 0 0,0 0 1 0 0,2 1 0 0 0,-1-1 0 0 0,1 1 0 0 0,1 0-1 0 0,1 2-24 0 0,-2 9 127 0 0,2-1 0 0 0,1 1-1 0 0,1 0 1 0 0,0-1 0 0 0,2 1 0 0 0,1-1-1 0 0,1-1 1 0 0,2 3-127 0 0,87 256 863 0 0,-89-208-2550 0 0,10-93-3380 0 0,20-19-5057 0 0,-27 29 1471 0 0</inkml:trace>
  <inkml:trace contextRef="#ctx0" brushRef="#br0" timeOffset="12977.663">2762 71 13587 0 0,'0'0'1292'0'0,"0"0"-489"0"0,0 0-187 0 0,0 0 135 0 0,0 0 217 0 0,0 0 170 0 0,0 0-61 0 0,0 0-162 0 0,0 0-200 0 0,0 0-200 0 0,0 0-95 0 0,0 0-48 0 0,-16 36-27 0 0,-47 115-25 0 0,9-21 349 0 0,43-97-589 0 0,1 0 0 0 0,2 0 0 0 0,1 1 0 0 0,2 0 0 0 0,1 1 0 0 0,2-1 0 0 0,1 3-80 0 0,1-31 18 0 0,-1 0 0 0 0,1-1 0 0 0,1 1 0 0 0,-1 0 1 0 0,1 0-1 0 0,0 0 0 0 0,0-1 0 0 0,1 1 0 0 0,-1 0 1 0 0,1-1-1 0 0,0 1 0 0 0,1-1 0 0 0,0 0 0 0 0,0 0 1 0 0,0 0-1 0 0,0 0 0 0 0,1 0 0 0 0,-1-1 0 0 0,1 1 1 0 0,0-1-1 0 0,1 0 0 0 0,-1 0 0 0 0,1-1 0 0 0,0 1 0 0 0,3 1-18 0 0,1-1 152 0 0,0-1 0 0 0,0 0 0 0 0,1 0 0 0 0,-1-1 0 0 0,1 0 0 0 0,0-1 0 0 0,0 0 0 0 0,-1 0 1 0 0,1-1-1 0 0,0-1 0 0 0,2 0-152 0 0,11 1 263 0 0,15-7 7 0 0,-38 7-251 0 0,0 0 0 0 0,0 0-27 0 0,0 0-31 0 0,0 0-29 0 0,-1-21-8978 0 0,0 2-2989 0 0,1 15 5470 0 0</inkml:trace>
  <inkml:trace contextRef="#ctx0" brushRef="#br0" timeOffset="12978.663">2373 465 12339 0 0,'0'0'2188'0'0,"0"0"-709"0"0,0 0-364 0 0,0 0-13 0 0,0 0-30 0 0,0 0 12 0 0,0 0-94 0 0,0 0-174 0 0,0 0-120 0 0,0 0-181 0 0,0 0-150 0 0,0 0-84 0 0,38-1-60 0 0,118-1-52 0 0,48-7-246 0 0,-102 3-1829 0 0,-37 0-6576 0 0,-41 4-3108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399 155 0 0 0,'0'0'926'0'0,"0"0"470"0"0,0 0 260 0 0,0 0 109 0 0,0 0 18 0 0,0 0-112 0 0,0 0-184 0 0,0 0-135 0 0,0 0-192 0 0,-7-13-141 0 0,-31-62 728 0 0,35 70-1460 0 0,0 0 0 0 0,0 1 1 0 0,-1-1-1 0 0,0 1 0 0 0,0 0 0 0 0,0 0 0 0 0,0 0 1 0 0,0 0-1 0 0,-1 1 0 0 0,0 0 0 0 0,0 0 0 0 0,0 0 1 0 0,0 0-1 0 0,0 1 0 0 0,0 0 0 0 0,-1 0 0 0 0,1 0 1 0 0,-1 1-1 0 0,1 0 0 0 0,-1 0 0 0 0,0 0 0 0 0,0 1 0 0 0,-2 0-287 0 0,4-1 52 0 0,1 2 0 0 0,-1-1 0 0 0,0 0 0 0 0,0 1 0 0 0,0-1 0 0 0,0 1-1 0 0,1 0 1 0 0,-1 0 0 0 0,0 1 0 0 0,1-1 0 0 0,-1 1 0 0 0,1 0-1 0 0,0 0 1 0 0,-1 0 0 0 0,1 0 0 0 0,0 0 0 0 0,0 1 0 0 0,1 0-1 0 0,-1-1 1 0 0,0 1 0 0 0,1 0 0 0 0,-1 0 0 0 0,1 1-52 0 0,-4 7 80 0 0,1 1 0 0 0,0-1 0 0 0,1 1 1 0 0,0 0-1 0 0,1 0 0 0 0,0 1 0 0 0,1-1 0 0 0,0 1 0 0 0,1-1 1 0 0,1 1-1 0 0,0-1 0 0 0,0 1 0 0 0,1-1 0 0 0,1 4-80 0 0,-1 9 158 0 0,41 170 614 0 0,62 239 306 0 0,-86-336-864 0 0,-5 0 1 0 0,-4 1 0 0 0,-4 50-215 0 0,-7-129 53 0 0,-1 0 0 0 0,-1-1 0 0 0,-1 1 0 0 0,-1-1 0 0 0,0 0 0 0 0,-2-1 0 0 0,0 0 0 0 0,-1 0 0 0 0,-1 0 1 0 0,0-2-1 0 0,-1 1 0 0 0,-1-1 0 0 0,-1-1 0 0 0,0 0 0 0 0,-1 0 0 0 0,0-2 0 0 0,-2 0 0 0 0,1 0 0 0 0,-15 7-53 0 0,27-17 20 0 0,-1-1-1 0 0,0 0 1 0 0,1 0-1 0 0,-1 0 1 0 0,0 0-1 0 0,0 0 1 0 0,0-1 0 0 0,0 0-1 0 0,0 0 1 0 0,0 0-1 0 0,0 0 1 0 0,-1-1-1 0 0,1 1 1 0 0,0-1-1 0 0,0 0 1 0 0,0-1 0 0 0,-1 1-1 0 0,0-1-19 0 0,-18-40-389 0 0,13-45-1773 0 0,23 30-6038 0 0,-8 45-3502 0 0</inkml:trace>
  <inkml:trace contextRef="#ctx0" brushRef="#br0" timeOffset="623.997">1098 693 7322 0 0,'0'0'2353'0'0,"0"0"-267"0"0,0 0-135 0 0,0 0-50 0 0,0 0-142 0 0,0 0-266 0 0,0 0-290 0 0,0 0-252 0 0,0 0-231 0 0,0 0-164 0 0,0 0-119 0 0,0 0-65 0 0,0 0-31 0 0,-34 7-12 0 0,-105 24-35 0 0,135-31-274 0 0,0 1-1 0 0,-1 0 1 0 0,1 0 0 0 0,0 1-1 0 0,0-1 1 0 0,0 1 0 0 0,0 0-1 0 0,0 0 1 0 0,1 0 0 0 0,-1 1-1 0 0,0-1 1 0 0,1 1 0 0 0,0 0 0 0 0,0 0-1 0 0,0 0 1 0 0,0 0 0 0 0,0 0-1 0 0,0 1 1 0 0,1 0 0 0 0,-1 1-20 0 0,-4 6 66 0 0,-4 2-22 0 0,2 1-1 0 0,0 0 1 0 0,1 0 0 0 0,0 1-1 0 0,1 0 1 0 0,1 0 0 0 0,0 0 0 0 0,1 1-1 0 0,0 0 1 0 0,2 0 0 0 0,0 0-1 0 0,1 1 1 0 0,0 11-44 0 0,1-24 19 0 0,0-1 0 0 0,1 1-1 0 0,-1 0 1 0 0,1-1 0 0 0,0 1-1 0 0,1 0 1 0 0,-1-1 0 0 0,1 1 0 0 0,-1 0-1 0 0,1-1 1 0 0,0 1 0 0 0,0-1 0 0 0,1 1-1 0 0,-1-1 1 0 0,1 0 0 0 0,-1 1 0 0 0,1-1-1 0 0,0 0 1 0 0,0 0 0 0 0,1 0 0 0 0,-1-1-1 0 0,1 1 1 0 0,-1 0 0 0 0,1-1 0 0 0,0 0-1 0 0,0 1 1 0 0,0-1 0 0 0,0 0 0 0 0,0-1-1 0 0,0 1 1 0 0,1 0 0 0 0,-1-1 0 0 0,1 0-1 0 0,-1 0 1 0 0,1 0 0 0 0,-1 0 0 0 0,3 0-19 0 0,8-2 103 0 0,0-1 1 0 0,-1 0 0 0 0,1 0 0 0 0,-1-2 0 0 0,0 1 0 0 0,0-2 0 0 0,0 0 0 0 0,0 0 0 0 0,-1-1 0 0 0,0-1 0 0 0,0 0 0 0 0,-1-1 0 0 0,0 0 0 0 0,0 0 0 0 0,-1-2 0 0 0,7-6-104 0 0,200-200 626 0 0,-216 216-630 0 0,-1-1-1 0 0,1 0 1 0 0,0 1-1 0 0,0-1 1 0 0,-1 0-1 0 0,1 1 1 0 0,0-1-1 0 0,0 1 1 0 0,0-1-1 0 0,-1 1 1 0 0,1-1-1 0 0,0 1 0 0 0,0 0 1 0 0,0-1-1 0 0,0 1 1 0 0,0 0-1 0 0,0 0 1 0 0,0 0-1 0 0,0 0 1 0 0,0 0-1 0 0,0 0 1 0 0,0 0-1 0 0,0 0 1 0 0,0 0-1 0 0,0 0 1 0 0,0 0-1 0 0,0 1 1 0 0,0-1-1 0 0,0 0 1 0 0,-1 1-1 0 0,1-1 0 0 0,0 1 1 0 0,0-1-1 0 0,0 1 1 0 0,0-1-1 0 0,-1 1 1 0 0,1-1-1 0 0,0 1 1 0 0,0 0-1 0 0,-1 0 1 0 0,1-1-1 0 0,-1 1 1 0 0,1 0-1 0 0,-1 0 1 0 0,1 0-1 0 0,-1 0 1 0 0,1-1-1 0 0,-1 1 1 0 0,0 0-1 0 0,1 0 0 0 0,-1 0 1 0 0,0 0-1 0 0,0 0 1 0 0,0 0-1 0 0,0 0 1 0 0,0 0-1 0 0,0 0 1 0 0,0 0-1 0 0,0 0 1 0 0,0 1 4 0 0,4 8 59 0 0,26 141-117 0 0,-24-117-110 0 0,-6-25-127 0 0,1 0 1 0 0,1-1-1 0 0,-1 1 1 0 0,1-1-1 0 0,1 1 0 0 0,-1-1 1 0 0,1 1-1 0 0,1-1 1 0 0,0 0-1 0 0,0-1 1 0 0,0 1-1 0 0,1-1 1 0 0,4 5 294 0 0,14-3-4764 0 0,-12-9-1039 0 0,-7 0 1089 0 0,0 0-3817 0 0</inkml:trace>
  <inkml:trace contextRef="#ctx0" brushRef="#br0" timeOffset="1144.379">1851 387 12755 0 0,'0'0'4239'0'0,"0"0"-2284"0"0,0 0-1082 0 0,0 0-159 0 0,0 0 8 0 0,0 0 2 0 0,0 0 18 0 0,0 0-88 0 0,0 0-119 0 0,0 0-28 0 0,0 0-79 0 0,0 0-73 0 0,-8 28-37 0 0,-29 90-60 0 0,-55 123 322 0 0,85-221-571 0 0,-7 13-10 0 0,2 1 0 0 0,1 1 0 0 0,1 0 0 0 0,3 0 1 0 0,0 1-1 0 0,3 0 0 0 0,0 13 1 0 0,3-46 4 0 0,0 1 0 0 0,0 0 1 0 0,1-1-1 0 0,0 1 0 0 0,0 0 1 0 0,0-1-1 0 0,0 1 0 0 0,1 0 1 0 0,-1-1-1 0 0,1 1 0 0 0,0 0 1 0 0,0-1-1 0 0,0 1 0 0 0,0-1 1 0 0,1 1-1 0 0,-1-1 0 0 0,1 0 1 0 0,0 0-1 0 0,0 0 0 0 0,0 0 1 0 0,1 0-1 0 0,-1 0 0 0 0,1 0 1 0 0,-1-1-1 0 0,1 1 0 0 0,0-1 1 0 0,0 0-1 0 0,0 0 0 0 0,0 0 1 0 0,1 0-1 0 0,-1 0 0 0 0,0-1 1 0 0,1 0-1 0 0,-1 1 0 0 0,1-1 1 0 0,-1 0-1 0 0,1-1 0 0 0,0 1 1 0 0,-1-1-1 0 0,4 1-4 0 0,112-23 1076 0 0,-79 10-1074 0 0,-19-9-2888 0 0,-19-1-2845 0 0,-2 14-934 0 0,0 4-4306 0 0</inkml:trace>
  <inkml:trace contextRef="#ctx0" brushRef="#br0" timeOffset="1426.436">1428 807 16083 0 0,'0'0'1334'0'0,"0"0"-295"0"0,0 0 85 0 0,0 0 123 0 0,0 0-52 0 0,0 0-196 0 0,0 0-191 0 0,33-2-153 0 0,108-6-147 0 0,170-19-848 0 0,-276 23-1667 0 0,-11 0-4379 0 0,-24 4 6282 0 0,10-3-11330 0 0</inkml:trace>
  <inkml:trace contextRef="#ctx0" brushRef="#br0" timeOffset="14392.308">890 347 0 0 0,'0'0'1434'0'0,"0"0"229"0"0,0 0 165 0 0,0 0-44 0 0,0 0-154 0 0,0 0-196 0 0,0 0-237 0 0,-6-10-163 0 0,-18-29-135 0 0,-14 28 1754 0 0,31 12-2186 0 0,0 0-214 0 0,0 1-1 0 0,0 1 1 0 0,0-1-1 0 0,0 1 0 0 0,0 0 1 0 0,1 1-1 0 0,0 0 1 0 0,-1 0-1 0 0,1 0 1 0 0,1 1-1 0 0,-1-1 0 0 0,1 1 1 0 0,0 1-1 0 0,0-1 1 0 0,-2 3-253 0 0,-23 29 489 0 0,2 1 0 0 0,1 1 0 0 0,2 2 0 0 0,2 0 0 0 0,2 2 0 0 0,-6 19-489 0 0,13-26 229 0 0,2 0 0 0 0,2 0 0 0 0,1 1 0 0 0,2 1 1 0 0,2-1-1 0 0,1 1 0 0 0,2 0 0 0 0,2 23-229 0 0,1-48 60 0 0,0 0-1 0 0,1 0 0 0 0,0 0 1 0 0,1-1-1 0 0,1 1 0 0 0,0-1 1 0 0,0 0-1 0 0,2 0 1 0 0,-1 0-1 0 0,1-1 0 0 0,1 0 1 0 0,0 0-1 0 0,1 0 0 0 0,0-1 1 0 0,0-1-1 0 0,1 1 1 0 0,0-1-1 0 0,1-1 0 0 0,0 1 1 0 0,0-2-1 0 0,1 1 0 0 0,0-2 1 0 0,0 1-1 0 0,1-1 0 0 0,3 0-59 0 0,16 8 9 0 0,1-2 0 0 0,0-1-1 0 0,1-2 1 0 0,0-1-1 0 0,0-2 1 0 0,1-1 0 0 0,0-1-1 0 0,-1-2 1 0 0,6-2-9 0 0,24-1-869 0 0,-32-1-2944 0 0,-2 2-8530 0 0,-23 0 3229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1,'4'5,"7"-4,2-1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100 284 12651 0 0,'0'0'807'0'0,"0"0"-491"0"0,0 0-222 0 0,0 0 209 0 0,0 0 403 0 0,0 0 250 0 0,0 0 33 0 0,0 0-154 0 0,0 0-216 0 0,0 0-115 0 0,0 0-43 0 0,5 3 21 0 0,22 8-7 0 0,1-2 1 0 0,-1-1-1 0 0,1-1 1 0 0,1-1-1 0 0,-1-1 1 0 0,1-2-1 0 0,0-1 0 0 0,0-1 1 0 0,0-2-1 0 0,0 0 1 0 0,0-2-476 0 0,52 1 368 0 0,114 9-36 0 0,-125 0-308 0 0,-32-3-1514 0 0,-49-4 174 0 0,-23 1-4001 0 0,15 3-3734 0 0,12 2 548 0 0</inkml:trace>
  <inkml:trace contextRef="#ctx0" brushRef="#br0" timeOffset="304.105">1 652 9418 0 0,'0'0'1776'0'0,"0"0"-666"0"0,0 0-373 0 0,0 0 42 0 0,0 0 199 0 0,0 0 114 0 0,0 0 0 0 0,0 0-70 0 0,0 0-81 0 0,0 0-36 0 0,0 0-63 0 0,0 0-84 0 0,0 0-73 0 0,25 0-79 0 0,161-7 694 0 0,35 18-256 0 0,-50-7-1602 0 0,-112-18-3646 0 0,-66 2-8551 0 0,3 12 5187 0 0</inkml:trace>
  <inkml:trace contextRef="#ctx0" brushRef="#br0" timeOffset="989.182">257 1 5385 0 0,'0'0'1711'0'0,"0"0"-276"0"0,0 0-237 0 0,0 0 1 0 0,0 0 92 0 0,0 0 0 0 0,0 0-134 0 0,0 0-258 0 0,0 0-258 0 0,0 0-155 0 0,0 0-17 0 0,0 0 53 0 0,0 0 111 0 0,-2 4 54 0 0,0 0-571 0 0,2-3-72 0 0,-1 0 1 0 0,1 0 0 0 0,-1-1 0 0 0,1 1-1 0 0,-1 0 1 0 0,1 0 0 0 0,0 0-1 0 0,-1 0 1 0 0,1 0 0 0 0,0 0 0 0 0,0-1-1 0 0,0 1 1 0 0,0 0 0 0 0,0 0 0 0 0,0 0-1 0 0,0 0 1 0 0,0 0 0 0 0,0 0 0 0 0,0 0-1 0 0,0 0 1 0 0,1 0 0 0 0,-1 0 0 0 0,0 0-1 0 0,1-1 1 0 0,-1 1 0 0 0,1 0 0 0 0,-1 0-1 0 0,1 0 1 0 0,-1 0 0 0 0,1-1 0 0 0,-1 1-1 0 0,1 0 1 0 0,0-1 0 0 0,-1 1-1 0 0,1 0 1 0 0,0-1 0 0 0,0 1 0 0 0,-1-1-1 0 0,2 1-44 0 0,70 50 2614 0 0,150 77-480 0 0,40 20-1716 0 0,-111-27-377 0 0,-150-120-31 0 0,0 0 0 0 0,0 0 1 0 0,0 0-1 0 0,0 0 0 0 0,0-1 1 0 0,0 1-1 0 0,-1 1 0 0 0,1-1 1 0 0,0 0-1 0 0,-1 0 0 0 0,1 0 0 0 0,-1 0 1 0 0,1 0-1 0 0,-1 1 0 0 0,0-1 1 0 0,1 0-1 0 0,-1 0 0 0 0,0 0 0 0 0,0 1 1 0 0,0-1-1 0 0,0 0 0 0 0,0 1 1 0 0,0-1-1 0 0,0 0 0 0 0,0 0 1 0 0,-1 1-1 0 0,1-1 0 0 0,0 0 0 0 0,-1 0 1 0 0,1 0-1 0 0,-1 0 0 0 0,1 1 1 0 0,-1-1-1 0 0,0 0 0 0 0,1 0 0 0 0,-1 0 1 0 0,0 0-1 0 0,0 0 0 0 0,0 0 1 0 0,0-1-1 0 0,0 2-10 0 0,-54 31 584 0 0,38-24-625 0 0,-114 89 229 0 0,-116 101 62 0 0,188-150-98 0 0,27-5-594 0 0,12-26-966 0 0,19-17 149 0 0,0-8-13733 0 0,1 6 5467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5145 0 0,'0'0'2079'0'0,"0"0"-213"0"0,0 0 42 0 0,0 0 155 0 0,0 0-29 0 0,0 0-268 0 0,0 0-459 0 0,0 0-391 0 0,0 0-206 0 0,0 0-72 0 0,0 0 9 0 0,0 0 8 0 0,22 1 1796 0 0,11 4-1607 0 0,0-1-1 0 0,0-1 0 0 0,1-1 1 0 0,-1-3-1 0 0,26-3-843 0 0,115-10 367 0 0,-173 14-422 0 0,-13-4-11944 0 0,9 5 5660 0 0,1-1-4037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15395 0 0,'0'0'1706'0'0,"0"0"-742"0"0,0 0-293 0 0,0 0 204 0 0,0 0 252 0 0,0 0 209 0 0,0 0-44 0 0,0 0-221 0 0,0 0-185 0 0,0 0-219 0 0,0 0-154 0 0,0 0-90 0 0,0 0-54 0 0,33 4-50 0 0,105 13-79 0 0,-55-21 66 0 0,-58-2-215 0 0,71-22-339 0 0,-65 5-4903 0 0,-28 19-1167 0 0,-1 0-5919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467 212 5929 0 0,'0'0'1581'0'0,"0"0"-252"0"0,0 0-70 0 0,0 0 152 0 0,0 0 183 0 0,0 0 45 0 0,0 0-188 0 0,0 0-292 0 0,0 0-296 0 0,0 0-225 0 0,0 0-146 0 0,-6-19-102 0 0,-19-62-43 0 0,-7 27 658 0 0,27 48-912 0 0,-1 1 0 0 0,-1 0 0 0 0,1 0 0 0 0,-1 0 0 0 0,0 1 0 0 0,0-1 0 0 0,0 2 0 0 0,0-1 0 0 0,-1 1 0 0 0,0 0 0 0 0,1 1 0 0 0,-1 0 0 0 0,0 0 0 0 0,0 0 0 0 0,0 1 0 0 0,0 1 0 0 0,-1-1 0 0 0,1 1 0 0 0,0 1 0 0 0,0-1 0 0 0,0 1-93 0 0,3 0 27 0 0,0 0 0 0 0,-1 0 0 0 0,1 0 0 0 0,0 1 0 0 0,0-1 0 0 0,1 1 0 0 0,-1 1 1 0 0,0-1-1 0 0,1 0 0 0 0,-1 1 0 0 0,1 0 0 0 0,0 0 0 0 0,0 1 0 0 0,0-1 1 0 0,0 1-1 0 0,0 0 0 0 0,1 0 0 0 0,0 0 0 0 0,0 0 0 0 0,0 0 0 0 0,0 1 0 0 0,1-1 1 0 0,-1 1-1 0 0,1 0 0 0 0,0 0 0 0 0,1 0 0 0 0,-1 0 0 0 0,1 0 0 0 0,0 0 0 0 0,1 0 1 0 0,-1 0-1 0 0,1 1 0 0 0,0-1 0 0 0,0 0 0 0 0,0 0 0 0 0,1 1 0 0 0,0-1 0 0 0,0 1-27 0 0,1 29 177 0 0,3 1-1 0 0,0-1 0 0 0,2 0 0 0 0,2 0 0 0 0,2 1-176 0 0,5 24 157 0 0,-11-41-124 0 0,69 294 454 0 0,-54-213-249 0 0,-5 1-1 0 0,-3 0 0 0 0,-3 76-237 0 0,-9-150 66 0 0,0 1-1 0 0,-2 0 1 0 0,-1-1-1 0 0,-1 1 1 0 0,-1-1 0 0 0,-1 0-1 0 0,-2-1 1 0 0,-1 1-1 0 0,-1-1 1 0 0,-1-1-1 0 0,-1 0 1 0 0,-1-1-1 0 0,-1 0 1 0 0,-4 2-66 0 0,16-21 5 0 0,0-1-1 0 0,-1 0 1 0 0,0-1 0 0 0,0 1 0 0 0,0 0-1 0 0,0-1 1 0 0,0 0 0 0 0,-1 1 0 0 0,0-1-1 0 0,0-1 1 0 0,0 1 0 0 0,0 0 0 0 0,0-1-1 0 0,0 0 1 0 0,0 0 0 0 0,-1 0 0 0 0,1-1-1 0 0,-1 0 1 0 0,1 1 0 0 0,-1-1 0 0 0,0-1-1 0 0,1 1 1 0 0,-1-1 0 0 0,0 0 0 0 0,0 0 0 0 0,1 0-1 0 0,-1-1 1 0 0,0 1 0 0 0,1-1 0 0 0,-1 0-1 0 0,0-1 1 0 0,1 1 0 0 0,-1-1 0 0 0,1 0-1 0 0,0 0 1 0 0,0 0 0 0 0,-2-1-5 0 0,0-6-215 0 0,-1 0 0 0 0,1 0 1 0 0,1-1-1 0 0,0 0 0 0 0,0 0 0 0 0,1 0 0 0 0,0 0 1 0 0,1-1-1 0 0,0 1 0 0 0,1-1 0 0 0,0 0 0 0 0,1 0 1 0 0,0 0-1 0 0,0 0 0 0 0,1 0 0 0 0,1 0 0 0 0,0 1 1 0 0,1-7 214 0 0,7-19-3066 0 0,-3 21-1125 0 0,-3 7 752 0 0,4-3-7945 0 0</inkml:trace>
  <inkml:trace contextRef="#ctx0" brushRef="#br0" timeOffset="702.26">905 860 6473 0 0,'0'0'1994'0'0,"0"0"-344"0"0,0 0-185 0 0,0 0 21 0 0,0 0-11 0 0,-31 7-148 0 0,-98 22-220 0 0,63-3 204 0 0,58-18-1080 0 0,2-4-171 0 0,0 0 0 0 0,0 1 0 0 0,1 0 0 0 0,-1 0 0 0 0,1 0 0 0 0,1 1 0 0 0,-1 0 0 0 0,1 0 0 0 0,0 0 0 0 0,0 0 0 0 0,1 1 0 0 0,0 0 0 0 0,0-1 1 0 0,0 1-1 0 0,1 0 0 0 0,0 0 0 0 0,0 1 0 0 0,1-1 0 0 0,0 0 0 0 0,0 0 0 0 0,1 1 0 0 0,0-1 0 0 0,0 1 0 0 0,1-1 0 0 0,0 4-60 0 0,3-2 22 0 0,-1-2 0 0 0,1 1 0 0 0,0 0 0 0 0,1-1 0 0 0,0 0 0 0 0,0 0 0 0 0,1 0 0 0 0,0-1 0 0 0,0 1 0 0 0,0-1 0 0 0,1-1 0 0 0,-1 1 0 0 0,2-1 0 0 0,-1-1 0 0 0,0 1 0 0 0,1-1 0 0 0,0 0 0 0 0,0-1 0 0 0,0 0 0 0 0,0 0 0 0 0,1-1 0 0 0,-1 0 0 0 0,1 0 0 0 0,-1-1 0 0 0,1 0 0 0 0,7-1-22 0 0,1 1 145 0 0,-11-1-27 0 0,0 1 0 0 0,0-1-1 0 0,0 0 1 0 0,1-1 0 0 0,-1 1-1 0 0,0-1 1 0 0,0 0 0 0 0,0-1-1 0 0,0 1 1 0 0,0-1 0 0 0,0 0-1 0 0,0-1 1 0 0,-1 0-1 0 0,1 0 1 0 0,3-2-118 0 0,7-9 199 0 0,0-1-1 0 0,-2-1 0 0 0,1 0 1 0 0,-2 0-1 0 0,0-2 1 0 0,-1 1-1 0 0,-1-2 0 0 0,-1 1 1 0 0,0-2-1 0 0,-2 1 1 0 0,0-1-1 0 0,-1 0 0 0 0,0-2-198 0 0,4-23 24 0 0,-1 1 0 0 0,-3-1 0 0 0,-1-1-1 0 0,-2 1 1 0 0,-2-32-24 0 0,-1 57-24 0 0,-1 0 0 0 0,0 0 0 0 0,-2 0-1 0 0,0 0 1 0 0,-1 0 0 0 0,-1 1 0 0 0,-1-1 0 0 0,0 1 0 0 0,-2 0-1 0 0,0 1 1 0 0,-1-1 0 0 0,-1 1 0 0 0,-1 1 0 0 0,0 0-1 0 0,-1 0 1 0 0,-10-10 24 0 0,20 26-3 0 0,-1-1-1 0 0,1 1 0 0 0,0 0 1 0 0,-1 0-1 0 0,1 0 0 0 0,0 0 0 0 0,-1 0 1 0 0,0 0-1 0 0,1 1 0 0 0,-1-1 1 0 0,1 0-1 0 0,-1 1 0 0 0,0-1 1 0 0,1 1-1 0 0,-1 0 0 0 0,0-1 0 0 0,0 1 1 0 0,1 0-1 0 0,-1 0 0 0 0,0 0 1 0 0,0 0-1 0 0,1 0 0 0 0,-1 1 1 0 0,0-1-1 0 0,1 1 0 0 0,-1-1 0 0 0,0 1 1 0 0,1-1-1 0 0,-1 1 0 0 0,0 0 1 0 0,1 0-1 0 0,-1 0 0 0 0,1 0 1 0 0,0 0-1 0 0,-1 0 0 0 0,1 0 1 0 0,0 0-1 0 0,0 0 0 0 0,-1 1 0 0 0,1-1 1 0 0,0 1-1 0 0,0-1 0 0 0,0 1 1 0 0,0 0 3 0 0,-31 73 30 0 0,28-33 128 0 0,2 0 0 0 0,1 0 0 0 0,3 0 0 0 0,1 0-1 0 0,3-1 1 0 0,1 1 0 0 0,1-1 0 0 0,3 0 0 0 0,1-1-1 0 0,3-1 1 0 0,0 0 0 0 0,16 26-158 0 0,63 148 427 0 0,-69-175-407 0 0,-9-61-5387 0 0,-1 4 1533 0 0,0 0-4660 0 0,-8 10-833 0 0</inkml:trace>
  <inkml:trace contextRef="#ctx0" brushRef="#br0" timeOffset="981.63">1594 783 12347 0 0,'0'0'1828'0'0,"0"0"-664"0"0,0 0-26 0 0,0 0 254 0 0,0 0 175 0 0,0 0-61 0 0,0 0-310 0 0,0 0-305 0 0,0 0-230 0 0,0 0-126 0 0,0 0-92 0 0,0 0-131 0 0,0 0-104 0 0,-13 29-63 0 0,-42 90-45 0 0,-26 30 51 0 0,29-31-486 0 0,36-66-2628 0 0,14-48 1602 0 0,0-1-3060 0 0,2-2-5710 0 0,0-1 3758 0 0</inkml:trace>
  <inkml:trace contextRef="#ctx0" brushRef="#br0" timeOffset="1432.858">1287 753 11514 0 0,'0'0'955'0'0,"0"0"-146"0"0,0 0 284 0 0,0 0 406 0 0,0 0 251 0 0,0 0-101 0 0,0 0-284 0 0,0 0-257 0 0,0 0-185 0 0,0 0-123 0 0,0 0-74 0 0,0 0-49 0 0,0 0-56 0 0,23 20-70 0 0,73 60-75 0 0,77 82 1382 0 0,-86-29-1653 0 0,-78-123-1727 0 0,-7-21-9314 0 0,-2 8 432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280 218 0 0 0,'0'0'680'0'0,"0"0"299"0"0,0 0 128 0 0,6-3 73 0 0,15-13 71 0 0,-9-27 6055 0 0,-31-22-1028 0 0,-61-6-3360 0 0,72 68-2668 0 0,0-1 0 0 0,-1 1 0 0 0,1 1 1 0 0,-1 0-1 0 0,1 0 0 0 0,-1 1 0 0 0,0 0 0 0 0,0 0 0 0 0,0 1 0 0 0,-6 0-250 0 0,12 1 15 0 0,0 0 1 0 0,0 1-1 0 0,0-1 1 0 0,0 1-1 0 0,1 0 1 0 0,-1-1-1 0 0,1 1 1 0 0,-1 0-1 0 0,1 0 1 0 0,0 1-1 0 0,0-1 1 0 0,0 0-1 0 0,0 1 1 0 0,0 0-1 0 0,0-1 1 0 0,1 1-1 0 0,-1 0 1 0 0,1 0-1 0 0,0-1 0 0 0,-1 4-15 0 0,-5 6 74 0 0,0 4 17 0 0,0 1 1 0 0,2-1 0 0 0,-1 1 0 0 0,2 1 0 0 0,1-1 0 0 0,0 1 0 0 0,1 0 0 0 0,0-1 0 0 0,2 1 0 0 0,0 0 0 0 0,1 0-1 0 0,2 5-91 0 0,3 13 128 0 0,1 1 0 0 0,2-2-1 0 0,1 1 1 0 0,2-1-1 0 0,3 1-127 0 0,3 14 145 0 0,80 197 383 0 0,-70-166-397 0 0,-9-32-29 0 0,-3 1-1 0 0,-2 1 0 0 0,-2 0 1 0 0,-2 2-102 0 0,-8-43 39 0 0,-1 0 0 0 0,0 0 0 0 0,0 0 0 0 0,-1 0 1 0 0,-1 1-1 0 0,0-1 0 0 0,0 0 0 0 0,-1 0 0 0 0,0 0 0 0 0,-1 0 1 0 0,0-1-1 0 0,0 1 0 0 0,-1-1 0 0 0,0 0 0 0 0,-1 0 1 0 0,0 0-1 0 0,-1 0 0 0 0,0 1-39 0 0,1-4 21 0 0,0 0 1 0 0,0 0-1 0 0,0 0 0 0 0,0 0 0 0 0,-1-1 1 0 0,0 0-1 0 0,0 0 0 0 0,-1-1 1 0 0,1 0-1 0 0,-1 0 0 0 0,0 0 0 0 0,0-1 1 0 0,0 0-1 0 0,0 0 0 0 0,-1 0 0 0 0,1-1 1 0 0,-1-1-1 0 0,0 1 0 0 0,1-1 1 0 0,-1 0-1 0 0,-1-1-21 0 0,5 1-18 0 0,0-1 1 0 0,0 1 0 0 0,0-1-1 0 0,0 0 1 0 0,0 0-1 0 0,0 0 1 0 0,0-1 0 0 0,0 1-1 0 0,0-1 1 0 0,0 0 0 0 0,1 0-1 0 0,-1-1 1 0 0,0 1-1 0 0,0-1 1 0 0,1 1 0 0 0,-1-1-1 0 0,1 0 1 0 0,-1-1-1 0 0,1 1 1 0 0,0-1 0 0 0,0 1-1 0 0,0-1 1 0 0,0 0 0 0 0,1 0-1 0 0,-1 0 1 0 0,1 0-1 0 0,0-1 1 0 0,-2-2 17 0 0,-12-63-2547 0 0,18 45-822 0 0,4 3-3511 0 0,-2 13-4769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511 530 9890 0 0,'0'0'1618'0'0,"0"0"-122"0"0,0 0-8 0 0,0 0 75 0 0,0 0 0 0 0,0 0-173 0 0,0 0-260 0 0,0 0-285 0 0,0 0-225 0 0,-32 1-156 0 0,-100 3-102 0 0,129-4-338 0 0,0 0 0 0 0,-1-1 1 0 0,1 1-1 0 0,0 0 0 0 0,-1 1 0 0 0,1-1 0 0 0,0 1 1 0 0,-1-1-1 0 0,1 1 0 0 0,0 0 0 0 0,0 0 1 0 0,0 0-1 0 0,0 1 0 0 0,0-1 0 0 0,0 1 1 0 0,0 0-1 0 0,0 0 0 0 0,0 0 0 0 0,1 0 1 0 0,-2 1-25 0 0,-3 5 96 0 0,-5 1-47 0 0,1 1 0 0 0,1 1-1 0 0,0 0 1 0 0,0 0 0 0 0,1 1-1 0 0,1 0 1 0 0,0 0 0 0 0,0 1 0 0 0,2 1-1 0 0,-1-1 1 0 0,2 1 0 0 0,0 0-1 0 0,0 0 1 0 0,1 0 0 0 0,1 1 0 0 0,0-1-1 0 0,2 1 1 0 0,-1 0 0 0 0,2 0-1 0 0,0 0 1 0 0,0-1 0 0 0,2 1 0 0 0,1 10-50 0 0,-2-21 22 0 0,0 0 0 0 0,1 0-1 0 0,-1-1 1 0 0,1 1-1 0 0,0 0 1 0 0,0 0 0 0 0,0-1-1 0 0,1 1 1 0 0,-1-1-1 0 0,1 0 1 0 0,0 0-1 0 0,0 0 1 0 0,0 0 0 0 0,0 0-1 0 0,0-1 1 0 0,1 1-1 0 0,-1-1 1 0 0,1 0-1 0 0,0 0 1 0 0,-1 0 0 0 0,1 0-1 0 0,0-1 1 0 0,0 0-1 0 0,0 0 1 0 0,0 0-1 0 0,0 0 1 0 0,1 0 0 0 0,-1-1-1 0 0,0 0 1 0 0,1 0-21 0 0,5 1 126 0 0,1-1 0 0 0,-1-1 1 0 0,1 0-1 0 0,-1-1 0 0 0,0 0 1 0 0,0 0-1 0 0,0-1 1 0 0,0 0-1 0 0,0-1 0 0 0,-1 0 1 0 0,8-4-127 0 0,7-10 121 0 0,-1-1 0 0 0,0-2 1 0 0,-1 0-1 0 0,-2-1 0 0 0,0-1 1 0 0,-1 0-1 0 0,-2-2 0 0 0,0 0 1 0 0,-2-1-1 0 0,-1-1 1 0 0,-1 0-1 0 0,5-15-121 0 0,17-20 113 0 0,-33 102-341 0 0,0 155 100 0 0,41-112-1240 0 0,9-52-3723 0 0,-35-29 706 0 0,-1-1-4290 0 0,-10-1 843 0 0</inkml:trace>
  <inkml:trace contextRef="#ctx0" brushRef="#br0" timeOffset="417.465">1199 195 16572 0 0,'0'0'1129'0'0,"0"0"-466"0"0,0 0-166 0 0,0 0 200 0 0,0 0 289 0 0,0 0 117 0 0,0 0-110 0 0,0 0-249 0 0,0 0-247 0 0,0 0-134 0 0,0 0-62 0 0,0 0-33 0 0,-6 35-44 0 0,-19 108-45 0 0,-1-45 54 0 0,-35 142-57 0 0,48-177-177 0 0,-5 87 21 0 0,19-147-4 0 0,-1 0 0 0 0,1-1 0 0 0,-1 1 0 0 0,1-1 0 0 0,0 1 0 0 0,0-1 0 0 0,0 1 0 0 0,0-1 0 0 0,1 0-1 0 0,-1 1 1 0 0,1-1 0 0 0,-1 0 0 0 0,1 0 0 0 0,0 0 0 0 0,0 0 0 0 0,0-1 0 0 0,0 1 0 0 0,0 0 0 0 0,0-1 0 0 0,0 1 0 0 0,0-1 0 0 0,1 0-1 0 0,-1 0 1 0 0,1 0 0 0 0,-1 0 0 0 0,1 0 0 0 0,-1 0 0 0 0,1-1 0 0 0,2 1-16 0 0,84 5 1282 0 0,-70-7-1029 0 0,111-31 855 0 0,-125 31-813 0 0,-4 1-353 0 0,-1 0 1 0 0,1 0-1 0 0,-1 0 0 0 0,1 0 1 0 0,-1 0-1 0 0,1-1 0 0 0,-1 1 1 0 0,1 0-1 0 0,-1 0 1 0 0,0 0-1 0 0,1 0 0 0 0,-1-1 1 0 0,1 1-1 0 0,-1 0 0 0 0,1 0 1 0 0,-1-1-1 0 0,0 1 1 0 0,1 0-1 0 0,-1-1 0 0 0,1 1 1 0 0,-1 0-1 0 0,0-1 0 0 0,1 1 1 0 0,-1-1-1 0 0,0 1 0 0 0,0 0 1 0 0,1-1-1 0 0,-1 1 1 0 0,0-1-1 0 0,0 1 0 0 0,0-1 1 0 0,0 1-1 0 0,0-1 0 0 0,1 1 1 0 0,-1-1-1 0 0,0 1 1 0 0,0-1-1 0 0,0 1 0 0 0,0-1 1 0 0,0 1-1 0 0,-1-1 0 0 0,1 1 1 0 0,0-1-1 0 0,0 1 1 0 0,0-1-1 0 0,0 1 0 0 0,0-1 1 0 0,-1 1-1 0 0,1 0 0 0 0,0-1 1 0 0,0 1-1 0 0,-1-1 0 0 0,1 1 1 0 0,0 0-1 0 0,-1-1 1 0 0,1 1-1 0 0,0-1 0 0 0,-1 1 1 0 0,1 0-1 0 0,-1 0 0 0 0,1-1 1 0 0,-1 1 57 0 0,-2-6-1224 0 0,-7-9-2142 0 0,2 6-3269 0 0,4 2-4498 0 0</inkml:trace>
  <inkml:trace contextRef="#ctx0" brushRef="#br0" timeOffset="784.56">938 479 14259 0 0,'0'0'2056'0'0,"0"0"-733"0"0,0 0-408 0 0,0 0-24 0 0,0 0 64 0 0,0 0-25 0 0,0 0-106 0 0,0 0-115 0 0,0 0-79 0 0,0 0-36 0 0,0 0-81 0 0,0 0-117 0 0,0 0-76 0 0,24 7-62 0 0,154 36 203 0 0,-151-39-579 0 0,1-1 1 0 0,-1-2-1 0 0,1-1 1 0 0,0-1 0 0 0,19-3 117 0 0,28-19-6568 0 0,-66 19 504 0 0,0 4-5287 0 0</inkml:trace>
  <inkml:trace contextRef="#ctx0" brushRef="#br0" timeOffset="2917.605">124 0 6065 0 0,'0'0'1407'0'0,"0"0"30"0"0,0 0 304 0 0,0 0 277 0 0,0 0 86 0 0,0 0-178 0 0,0 0-383 0 0,0 0-348 0 0,-14 34-248 0 0,-41 109-176 0 0,27-13 436 0 0,17-56-865 0 0,2 1 0 0 0,5-1 0 0 0,2 1 0 0 0,4 0 1 0 0,2 0-1 0 0,5 0 0 0 0,14 60-342 0 0,-21-118-60 0 0,1 0 0 0 0,1 0 0 0 0,1 0 1 0 0,0-1-1 0 0,1 0 0 0 0,1 0 0 0 0,0 0 0 0 0,1-1 1 0 0,1 0-1 0 0,0 0 0 0 0,1-1 0 0 0,1 0 0 0 0,0-1 0 0 0,1 0 1 0 0,0-1-1 0 0,1 0 0 0 0,0-1 0 0 0,1-1 0 0 0,0 0 1 0 0,1-1-1 0 0,2 1 60 0 0,72 8-4310 0 0,-30-17-6676 0 0,-34-1 2782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0 726 17500 0 0,'0'0'1600'0'0,"0"0"-540"0"0,0 0-225 0 0,0 0 32 0 0,0 0 20 0 0,0 0-22 0 0,0 0-116 0 0,0 0-144 0 0,0 0-94 0 0,0 0-87 0 0,0 0-80 0 0,0 0-45 0 0,0 0-27 0 0,27 3-27 0 0,131 13 126 0 0,34-16-63 0 0,-168-18-2949 0 0,-24 8-1767 0 0,-5 0-3382 0 0,3 6-3849 0 0</inkml:trace>
  <inkml:trace contextRef="#ctx0" brushRef="#br0" timeOffset="334.039">136 501 9746 0 0,'0'0'4412'0'0,"0"0"-2924"0"0,0 0-763 0 0,0 0 236 0 0,0 0 332 0 0,0 0 172 0 0,0 0-69 0 0,0 0-285 0 0,-2 32-322 0 0,-8 102-258 0 0,-8 179 291 0 0,14-199-1861 0 0,19-91-1191 0 0,-8-17-1015 0 0,1-1-3490 0 0,-5-2-3331 0 0</inkml:trace>
  <inkml:trace contextRef="#ctx0" brushRef="#br0" timeOffset="621.092">525 273 15907 0 0,'0'0'1377'0'0,"0"0"-486"0"0,0 0-255 0 0,0 0 0 0 0,0 0 52 0 0,0 0-13 0 0,0 0-156 0 0,0 0-117 0 0,0 0-22 0 0,0 0 27 0 0,0 0 60 0 0,0 0-36 0 0,0 22-42 0 0,0 151 451 0 0,18 147-480 0 0,-1-115-382 0 0,-16-204 34 0 0,0 0-1 0 0,-1-1 1 0 0,1 1 0 0 0,0 0 0 0 0,0-1 0 0 0,0 1 0 0 0,0-1 0 0 0,0 1 0 0 0,0-1-1 0 0,1 1 1 0 0,-1-1 0 0 0,0 0 0 0 0,0 1 0 0 0,0-1 0 0 0,0 0 0 0 0,0 0 0 0 0,0 0-1 0 0,1 0 1 0 0,-1 0 0 0 0,0 0 0 0 0,0 0 0 0 0,0-1 0 0 0,0 1 0 0 0,0 0 0 0 0,0-1 0 0 0,1 1-1 0 0,-1 0 1 0 0,0-1 0 0 0,0 1 0 0 0,0-1 0 0 0,0 0 0 0 0,0 1 0 0 0,-1-1 0 0 0,1 0-1 0 0,0 0 1 0 0,0 1 0 0 0,0-1 0 0 0,-1 0 0 0 0,1 0 0 0 0,0 0 0 0 0,-1 0 0 0 0,1 0-1 0 0,0 0-11 0 0,14-17 155 0 0,0-1-1 0 0,0-1 0 0 0,-2 0 0 0 0,0-1 0 0 0,-2 0 0 0 0,0-1 0 0 0,6-19-154 0 0,-10 25 68 0 0,169-461 78 0 0,-159 429-678 0 0,-17 47 202 0 0,0 1-273 0 0,-6 5-1956 0 0,-15 32-6309 0 0,18-29 5049 0 0,-2 4-6256 0 0</inkml:trace>
  <inkml:trace contextRef="#ctx0" brushRef="#br0" timeOffset="937.13">994 832 16107 0 0,'0'0'1709'0'0,"0"0"-276"0"0,0 0-227 0 0,0 0-184 0 0,0 0-202 0 0,0 0-241 0 0,0 0-199 0 0,0 0-135 0 0,0 0-101 0 0,0 0-83 0 0,0 0-30 0 0,-14 24-18 0 0,-44 71-1 0 0,57-94-11 0 0,0 1 0 0 0,-1-1-1 0 0,1 0 1 0 0,0 0 0 0 0,0 1-1 0 0,0-1 1 0 0,0 1 0 0 0,0-1-1 0 0,0 1 1 0 0,0-1 0 0 0,0 1-1 0 0,1-1 1 0 0,-1 1 0 0 0,1 0-1 0 0,-1-1 1 0 0,1 1-1 0 0,0 0 1 0 0,-1 0 0 0 0,1-1-1 0 0,0 1 1 0 0,0 0 0 0 0,0 0-1 0 0,0-1 1 0 0,1 1 0 0 0,-1 0-1 0 0,0 0 1 0 0,1-1 0 0 0,-1 1-1 0 0,1 0 1 0 0,0-1 0 0 0,0 1-1 0 0,0 0 0 0 0,3 4 11 0 0,0-2 49 0 0,0 0 1 0 0,1 0-1 0 0,-1-1 0 0 0,1 0 0 0 0,0 1 0 0 0,0-2 0 0 0,1 1 0 0 0,-1 0 0 0 0,0-1 0 0 0,1 0 0 0 0,-1 0 0 0 0,1-1 0 0 0,0 0 0 0 0,0 0 0 0 0,-1 0 0 0 0,1 0 0 0 0,0-1 0 0 0,0 0 0 0 0,0 0 0 0 0,0-1 0 0 0,0 0 1 0 0,-1 0-1 0 0,1 0 0 0 0,0-1 0 0 0,-1 1 0 0 0,1-1 0 0 0,-1-1 0 0 0,1 1 0 0 0,-1-1 0 0 0,0 0 0 0 0,0 0 0 0 0,0 0 0 0 0,-1-1 0 0 0,1 0 0 0 0,3-4-60 0 0,-2 3 41 0 0,-1 1 1 0 0,1-2-1 0 0,-1 1 0 0 0,0 0 1 0 0,-1-1-1 0 0,1 0 0 0 0,-1 0 1 0 0,0-1-1 0 0,-1 1 0 0 0,1-1 0 0 0,-1 0 1 0 0,-1 0-1 0 0,1 0 0 0 0,-1 0 1 0 0,-1 0-1 0 0,1 0 0 0 0,-1-1 1 0 0,0 1-1 0 0,-1 0 0 0 0,0-1 0 0 0,0 1 1 0 0,0-1-1 0 0,-1 1 0 0 0,0 0 1 0 0,-1 0-1 0 0,1-1 0 0 0,-1 1 0 0 0,-1 0 1 0 0,-1-2-42 0 0,-37-57-1762 0 0,24 48-1078 0 0,-1 0-3318 0 0,10 10 2097 0 0,0 0-8060 0 0</inkml:trace>
  <inkml:trace contextRef="#ctx0" brushRef="#br0" timeOffset="1352.375">1258 0 16075 0 0,'0'0'1129'0'0,"0"0"-443"0"0,0 0-192 0 0,0 0 27 0 0,0 0 59 0 0,0 0 115 0 0,0 0 47 0 0,0 0-27 0 0,0 0 1 0 0,0 0-97 0 0,0 0-127 0 0,0 0-50 0 0,17 28-16 0 0,56 91-13 0 0,-35-60-19 0 0,-3 3-1 0 0,-2 0 1 0 0,-4 2-1 0 0,19 58-393 0 0,-34-84-18 0 0,-2 0 1 0 0,-2 0-1 0 0,-1 1 0 0 0,-2 0 0 0 0,-2 1 1 0 0,-1-1-1 0 0,-2 1 0 0 0,-2 0 1 0 0,-2 0-1 0 0,-1 0 0 0 0,-2-1 0 0 0,-2 0 1 0 0,-2 0-1 0 0,-1 0 0 0 0,-2-1 1 0 0,-1-1-1 0 0,-3 0 0 0 0,-1 0 18 0 0,5-20-304 0 0,-1 0-1 0 0,0 0 1 0 0,-2-2-1 0 0,0 0 1 0 0,0 0-1 0 0,-1-2 1 0 0,-1 0 0 0 0,0-1-1 0 0,-1 0 1 0 0,-1-2-1 0 0,-17 9 305 0 0,-48 19-4819 0 0,2-5-4913 0 0,51-21 1632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429 691 3529 0 0,'0'0'1897'0'0,"0"0"-223"0"0,0 0-179 0 0,0 0 51 0 0,0 0 105 0 0,0 0 45 0 0,0 0-130 0 0,0 0-226 0 0,0 0-278 0 0,0 0-259 0 0,0 0-210 0 0,-32-9-177 0 0,-99-23-109 0 0,128 31-293 0 0,1 0 1 0 0,-1 0-1 0 0,0 0 1 0 0,1 0-1 0 0,-1 1 0 0 0,0-1 1 0 0,0 1-1 0 0,1 0 1 0 0,-1 0-1 0 0,0 0 1 0 0,0 0-1 0 0,0 0 0 0 0,0 1 1 0 0,1-1-1 0 0,-1 1 1 0 0,0 0-1 0 0,1 0 1 0 0,-1 0-1 0 0,0 0 1 0 0,1 0-1 0 0,-1 0 0 0 0,1 1 1 0 0,0-1-1 0 0,-1 1 1 0 0,1 0-15 0 0,-6 5 64 0 0,-11 7 25 0 0,0 1 1 0 0,1 1-1 0 0,1 1 0 0 0,0 0 0 0 0,2 1 0 0 0,0 1 1 0 0,1 0-1 0 0,-5 11-89 0 0,14-22 0 0 0,0 0-1 0 0,1 1 1 0 0,0 0 0 0 0,1-1 0 0 0,-1 1 0 0 0,2 1 0 0 0,-1-1-1 0 0,1 0 1 0 0,1 1 0 0 0,0-1 0 0 0,0 1 0 0 0,1-1-1 0 0,0 1 1 0 0,1-1 0 0 0,0 2 0 0 0,1-8 59 0 0,0 0-1 0 0,1-1 1 0 0,-1 1 0 0 0,1-1-1 0 0,0 0 1 0 0,0 0 0 0 0,0 0 0 0 0,0 0-1 0 0,0 0 1 0 0,0 0 0 0 0,0-1-1 0 0,1 0 1 0 0,-1 1 0 0 0,0-1-1 0 0,1-1 1 0 0,-1 1 0 0 0,1 0-1 0 0,-1-1 1 0 0,1 0 0 0 0,0 1-1 0 0,-1-2 1 0 0,1 1 0 0 0,-1 0-1 0 0,1-1 1 0 0,-1 1 0 0 0,1-1-1 0 0,-1 0 1 0 0,1 0 0 0 0,-1 0-1 0 0,0-1 1 0 0,0 1 0 0 0,1-1 0 0 0,1-2-59 0 0,21-10 280 0 0,0-1 0 0 0,-1-2 0 0 0,-1 0 1 0 0,-1-2-1 0 0,0-1 0 0 0,-2 0 0 0 0,0-2 1 0 0,-1 0-1 0 0,15-24-280 0 0,-6 12 171 0 0,-3 5-118 0 0,-2-1 0 0 0,0 0 0 0 0,-2-2 0 0 0,-2-1 0 0 0,-1 0 0 0 0,-2-1-1 0 0,-1-1 1 0 0,-1-1 0 0 0,-2 0 0 0 0,-2-1 0 0 0,-1-1 0 0 0,-2 1 0 0 0,-2-1 0 0 0,0-14-53 0 0,-6 35-2 0 0,2 7 0 0 0,-1 0 1 0 0,0 0 0 0 0,0 0-1 0 0,-1 0 1 0 0,-1 0-1 0 0,0 0 1 0 0,0 0 0 0 0,-1 0-1 0 0,0 0 1 0 0,-1 0 0 0 0,0 1-1 0 0,-1-1 1 0 0,1 1-1 0 0,-2 0 1 0 0,0 0 0 0 0,0 0-1 0 0,0 1 1 0 0,-1 0 0 0 0,-2-3 1 0 0,4 9-21 0 0,0 0 1 0 0,0 1-1 0 0,0 0 1 0 0,0 0 0 0 0,0 0-1 0 0,0 0 1 0 0,-1 0 0 0 0,1 1-1 0 0,0 0 1 0 0,0 0-1 0 0,-1 0 1 0 0,1 0 0 0 0,0 1-1 0 0,0 0 1 0 0,0 0 0 0 0,0 0-1 0 0,0 0 1 0 0,0 0-1 0 0,0 1 1 0 0,0 0 0 0 0,0 0-1 0 0,1 0 1 0 0,-1 0 0 0 0,0 1-1 0 0,1-1 1 0 0,0 1 0 0 0,0 0-1 0 0,0 0 1 0 0,-2 3 20 0 0,-10 11 3 0 0,2 1-1 0 0,0 0 1 0 0,1 1 0 0 0,1 1 0 0 0,0 0-1 0 0,2 0 1 0 0,0 1 0 0 0,2 0 0 0 0,0 0-1 0 0,1 1 1 0 0,2 0 0 0 0,0 0 0 0 0,1 1-1 0 0,1-1 1 0 0,1 20-3 0 0,1-7 51 0 0,1 0 0 0 0,2 1 0 0 0,1-1 1 0 0,2 0-1 0 0,1 0 0 0 0,5 8-51 0 0,5 24 112 0 0,-14-47-70 0 0,2 0 0 0 0,0 0-1 0 0,2-1 1 0 0,0 0 0 0 0,1 0 0 0 0,1-1 0 0 0,0 0 0 0 0,5 5-42 0 0,27 25 72 0 0,-21-41-118 0 0,-20-7-23 0 0,0 0-42 0 0,0 0-67 0 0,0 0-69 0 0,1-11-1635 0 0,5-20-3178 0 0,0 12-1304 0 0,-2 11-2072 0 0</inkml:trace>
  <inkml:trace contextRef="#ctx0" brushRef="#br0" timeOffset="561.003">1044 227 8994 0 0,'0'0'2266'0'0,"0"0"-403"0"0,0 0-320 0 0,0 0-88 0 0,0 0 6 0 0,0 0-58 0 0,0 0-225 0 0,0 0-282 0 0,0 0-246 0 0,0 0-185 0 0,0 0-104 0 0,0 0-47 0 0,0 0 66 0 0,-2 8 21 0 0,-114 356 1781 0 0,31-60-1890 0 0,83-300-281 0 0,1 0-1 0 0,0 0 0 0 0,0 0 1 0 0,0 0-1 0 0,1 0 0 0 0,-1 1 1 0 0,1-1-1 0 0,0 0 0 0 0,0 0 1 0 0,0 0-1 0 0,1 0 0 0 0,0 0 1 0 0,-1 1-1 0 0,1-1 0 0 0,1 0 1 0 0,-1 0-1 0 0,1-1 0 0 0,-1 1 1 0 0,1 0-1 0 0,0 0 0 0 0,1-1 1 0 0,-1 1-1 0 0,0-1 1 0 0,1 0-1 0 0,0 0 0 0 0,0 0 1 0 0,0 0-1 0 0,0 0 0 0 0,0-1 1 0 0,1 1-1 0 0,-1-1 0 0 0,1 0 1 0 0,3 2-11 0 0,5-1 127 0 0,1-1 1 0 0,-1 0-1 0 0,1 0 1 0 0,0-1 0 0 0,-1-1-1 0 0,1 0 1 0 0,0-1-1 0 0,-1-1 1 0 0,1 1-1 0 0,-1-2 1 0 0,0 0 0 0 0,9-3-128 0 0,-1-2-1242 0 0,-20 7 841 0 0,-3-18-4575 0 0,-3 4 1655 0 0,0 2-5477 0 0,4 9-441 0 0</inkml:trace>
  <inkml:trace contextRef="#ctx0" brushRef="#br0" timeOffset="802.181">542 588 12571 0 0,'0'0'1759'0'0,"0"0"-444"0"0,0 0-308 0 0,0 0 1 0 0,0 0 113 0 0,0 0 69 0 0,0 0 16 0 0,0 0-100 0 0,0 0-143 0 0,0 0-156 0 0,0 0-208 0 0,0 0-156 0 0,36 2-98 0 0,117 8-85 0 0,163-8-2076 0 0,-282-2-1119 0 0,-11 0-3296 0 0,-6 0-5734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5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0 376 792 0 0,'0'0'2339'0'0,"0"0"-265"0"0,0 0-125 0 0,0 0 30 0 0,0 0-56 0 0,0 0-131 0 0,0 0-244 0 0,0 0-307 0 0,0 0-277 0 0,0 0-216 0 0,0 0-179 0 0,3-2-124 0 0,7-5-71 0 0,-8 5-56 0 0,-2 2-36 0 0,23 8 2099 0 0,6-5-1867 0 0,0-2 0 0 0,0-1 0 0 0,0-1-1 0 0,1-1 1 0 0,-2-2 0 0 0,1 0 0 0 0,20-7-514 0 0,34-5 320 0 0,19-1-151 0 0,6-1-105 0 0,0 4 0 0 0,91 0-64 0 0,-225 48-836 0 0,23-33 696 0 0,-57 33-2258 0 0,39-25-2338 0 0,-2-1-4851 0 0,18-5 1352 0 0</inkml:trace>
  <inkml:trace contextRef="#ctx0" brushRef="#br0" timeOffset="370.045">127 604 3561 0 0,'0'0'1163'0'0,"0"0"-286"0"0,0 0-49 0 0,0 0 258 0 0,0 0 306 0 0,0 0 139 0 0,0 0-117 0 0,0 0-333 0 0,0 0-339 0 0,0 0-203 0 0,0 0-77 0 0,0 0 39 0 0,0 0 76 0 0,-5 3 78 0 0,-21 9 1368 0 0,26-12-1399 0 0,15 3 2477 0 0,201 5 666 0 0,221-19-3760 0 0,-437 11-357 0 0,0 0-92 0 0,-10-15-12584 0 0,8 11 1881 0 0</inkml:trace>
  <inkml:trace contextRef="#ctx0" brushRef="#br0" timeOffset="897.819">415 19 6001 0 0,'0'0'1882'0'0,"0"0"-210"0"0,0 0-127 0 0,0 0 40 0 0,0 0 105 0 0,0 0-43 0 0,0 0-132 0 0,0 0-207 0 0,0 0-262 0 0,0 0-259 0 0,0 0-263 0 0,0 0-197 0 0,-7-3-93 0 0,-20-10-51 0 0,20 10-20 0 0,9 13 50 0 0,1-1 0 0 0,0 0 1 0 0,0-1-1 0 0,1 1 0 0 0,0 0 0 0 0,1-1 1 0 0,-1 0-1 0 0,2 0 0 0 0,-1 0 1 0 0,1-1-1 0 0,0 0 0 0 0,1 0 1 0 0,-1 0-1 0 0,1-1 0 0 0,6 4-213 0 0,164 107 1025 0 0,-95-70-883 0 0,90 76 17 0 0,-171-121-129 0 0,-1 0 0 0 0,1 1 1 0 0,-1-1-1 0 0,0 0 0 0 0,0 1 1 0 0,0-1-1 0 0,0 0 0 0 0,0 1 1 0 0,0-1-1 0 0,0 0 0 0 0,-1 0 1 0 0,1 1-1 0 0,-1-1 0 0 0,0 0 1 0 0,0 0-1 0 0,0 0 0 0 0,0 0 1 0 0,0 0-1 0 0,0 0 0 0 0,0 0 1 0 0,-1 0-1 0 0,1 0 0 0 0,-1 0 1 0 0,1-1-1 0 0,-1 1 0 0 0,0 0 1 0 0,1-1-1 0 0,-1 0 0 0 0,0 1 1 0 0,-1-1-31 0 0,-7 10 74 0 0,-127 144 415 0 0,-89 73-129 0 0,222-225-416 0 0,-1 0 0 0 0,2 1 0 0 0,-1-1 0 0 0,0 1 0 0 0,1 0 0 0 0,-1 0 0 0 0,1 0 0 0 0,1 0 0 0 0,-1 1 0 0 0,0-1-1 0 0,1 1 1 0 0,0 0 0 0 0,0 0 0 0 0,0 0 0 0 0,1 0 0 0 0,0 0 0 0 0,0 0 0 0 0,-1 2 56 0 0,23 18-4736 0 0,-9-21 636 0 0,-1-3-3278 0 0,-5-1-3866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0,'0'0'3070'0'0,"0"0"-516"0"0,0 0-382 0 0,0 0-257 0 0,0 0-292 0 0,0 0-318 0 0,0 0-343 0 0,0 0-289 0 0,0 0-196 0 0,0 0-81 0 0,0 0-13 0 0,0 0-2 0 0,0 0 3 0 0,18 7 1487 0 0,-1-1-1622 0 0,0-1 0 0 0,0-1-1 0 0,1 0 1 0 0,-1-1-1 0 0,1-1 1 0 0,0-1 0 0 0,0 0-1 0 0,-1-1 1 0 0,1-1-1 0 0,11-3-248 0 0,92-24 422 0 0,-112 27-832 0 0,-13 2-4200 0 0,-14 8-3458 0 0,13-5 2658 0 0,1-3-5832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1,'-5'14,"3"5,2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12531 0 0,'0'0'2594'0'0,"0"0"-723"0"0,0 0-388 0 0,0 0-55 0 0,0 0-64 0 0,0 0-162 0 0,0 0-201 0 0,0 0-162 0 0,0 0-109 0 0,0 0-50 0 0,0 0-89 0 0,0 0-70 0 0,9 9-31 0 0,28 25-48 0 0,-35-32-401 0 0,1-1 0 0 0,-1 0 0 0 0,1 0 0 0 0,0 0 0 0 0,-1 0 0 0 0,1 0 0 0 0,0 0 0 0 0,0-1 0 0 0,0 1 0 0 0,-1-1 0 0 0,1 0 0 0 0,0 1 0 0 0,0-1 0 0 0,0-1 0 0 0,0 1 0 0 0,-1 0 0 0 0,1-1 0 0 0,0 0 0 0 0,0 1 0 0 0,0-1 0 0 0,-1 0 0 0 0,1 0-41 0 0,0 0 28 0 0,100-31 347 0 0,-28 6-2549 0 0,-68 20 340 0 0,-5 5-6352 0 0,-2 1-3883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55 15307 0 0,'0'0'1962'0'0,"0"0"-699"0"0,0 0-276 0 0,0 0 40 0 0,0 0 5 0 0,0 0-61 0 0,0 0-232 0 0,0 0-201 0 0,0 0-63 0 0,0 0-77 0 0,0 0-69 0 0,0 0-52 0 0,0 0-31 0 0,-26 31-34 0 0,-79 95-23 0 0,52-47 71 0 0,-110 215-81 0 0,89-191-2834 0 0,53-94-2004 0 0,9-11-7170 0 0,11-1 4581 0 0</inkml:trace>
  <inkml:trace contextRef="#ctx0" brushRef="#br0" timeOffset="317.962">57 0 8906 0 0,'0'0'3195'0'0,"0"0"-581"0"0,0 0-607 0 0,0 0-317 0 0,0 0-248 0 0,0 0-282 0 0,0 0-321 0 0,0 0-326 0 0,0 0-239 0 0,0 0-25 0 0,0 0 64 0 0,0 0 81 0 0,0 0 70 0 0,6 17 3 0 0,46 117 782 0 0,68 21 168 0 0,-49-71-971 0 0,8 56-218 0 0,-74-130-1247 0 0,15 18 1296 0 0,-10-23-5737 0 0,2-4-6256 0 0,-8-1 1767 0 0</inkml:trace>
  <inkml:trace contextRef="#ctx0" brushRef="#br0" timeOffset="611.177">781 405 10034 0 0,'0'0'3015'0'0,"0"0"-1097"0"0,0 0-518 0 0,0 0-17 0 0,0 0 0 0 0,0 0-132 0 0,0 0-253 0 0,0 0-307 0 0,0 0-259 0 0,0 0-176 0 0,0 0-119 0 0,0 0-65 0 0,-23 30-24 0 0,-68 90-10 0 0,68-70 21 0 0,26-44-50 0 0,-1-2 30 0 0,0-1 0 0 0,0 1 0 0 0,0-1 1 0 0,1 0-1 0 0,-1 0 0 0 0,1 0 0 0 0,0 0 0 0 0,0-1 1 0 0,0 1-1 0 0,1-1 0 0 0,-1 0 0 0 0,0 1 1 0 0,1-2-1 0 0,0 1 0 0 0,-1 0 0 0 0,1-1 1 0 0,0 1-1 0 0,0-1 0 0 0,0 0 0 0 0,0-1 0 0 0,0 1 1 0 0,0-1-1 0 0,0 1 0 0 0,0-1 0 0 0,0 0 1 0 0,0-1-1 0 0,0 1 0 0 0,0-1 0 0 0,0 1 1 0 0,-1-1-1 0 0,1-1 0 0 0,0 1 0 0 0,0 0 0 0 0,0-1 1 0 0,-1 0-1 0 0,1 0-39 0 0,3-1 16 0 0,-1 0 1 0 0,0 0-1 0 0,0-1 0 0 0,0 0 1 0 0,-1 0-1 0 0,1 0 0 0 0,-1-1 0 0 0,0 1 1 0 0,0-1-1 0 0,-1-1 0 0 0,1 1 1 0 0,-1-1-1 0 0,0 1 0 0 0,-1-1 1 0 0,1 0-1 0 0,-1-1 0 0 0,-1 1 1 0 0,1 0-1 0 0,-1-1 0 0 0,0 0 1 0 0,0 1-1 0 0,-1-1 0 0 0,0 0 1 0 0,0 0-1 0 0,-1 0 0 0 0,1 0 1 0 0,-2 0-1 0 0,1 0 0 0 0,-1 1 1 0 0,0-1-1 0 0,0 0 0 0 0,-1 0 0 0 0,0 0 1 0 0,0 1-1 0 0,0-1 0 0 0,-1 1 1 0 0,0 0-1 0 0,-1-2-16 0 0,-34-28-3043 0 0,23 27-734 0 0,0 2-3535 0 0,8 4-3712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0 12891 0 0,'0'0'1496'0'0,"0"0"-393"0"0,0 0-362 0 0,0 0 21 0 0,0 0 238 0 0,0 0 232 0 0,0 0 22 0 0,0 0-228 0 0,0 0-302 0 0,0 0-271 0 0,0 0-165 0 0,-12 16 806 0 0,-157 207 479 0 0,-117 208-1090 0 0,228-325-743 0 0,53-127-18997 0 0,5 14 12654 0 0</inkml:trace>
  <inkml:trace contextRef="#ctx0" brushRef="#br0" timeOffset="396.207">13 30 9498 0 0,'0'0'1562'0'0,"0"0"-297"0"0,0 0-212 0 0,0 0 113 0 0,0 0 201 0 0,0 0 75 0 0,0 0-190 0 0,0 0-231 0 0,0 0-197 0 0,0 0-111 0 0,0 0-49 0 0,0 0-113 0 0,0 0-68 0 0,1 19-7 0 0,1 63 19 0 0,-1-76-393 0 0,-1 0 1 0 0,1 0-1 0 0,0-1 1 0 0,0 1-1 0 0,1 0 1 0 0,0 0-1 0 0,0-1 1 0 0,0 1-1 0 0,0-1 1 0 0,1 0-1 0 0,0 0 1 0 0,0 1-1 0 0,1-2 1 0 0,-1 1-1 0 0,3 2-102 0 0,4 5 204 0 0,18 21 254 0 0,1-2-1 0 0,1-1 0 0 0,2-2 0 0 0,29 21-457 0 0,55 50 357 0 0,-115-99-354 0 0,13 12 17 0 0,0 1 1 0 0,-1 0 0 0 0,0 1 0 0 0,-1 0-1 0 0,-1 1 1 0 0,0 0 0 0 0,-1 1 0 0 0,0 0-1 0 0,-2 0 1 0 0,0 1 0 0 0,4 12-21 0 0,-9 4-176 0 0,19-72-7553 0 0,-10 23 781 0 0,-8 9-4013 0 0</inkml:trace>
  <inkml:trace contextRef="#ctx0" brushRef="#br0" timeOffset="654.353">730 416 11234 0 0,'0'0'1818'0'0,"0"0"-564"0"0,0 0-334 0 0,0 0 60 0 0,0 0 175 0 0,0 0 192 0 0,0 0-29 0 0,0 0-83 0 0,0 0-158 0 0,0 0-242 0 0,0 0-139 0 0,0 0-122 0 0,0 0-82 0 0,31 4-86 0 0,101 11-104 0 0,6-12 198 0 0,-68-10-1014 0 0,-48 2-2594 0 0,0 0-4236 0 0,-16 4-984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0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16 122 0 0 0,'0'0'1314'0'0,"0"0"237"0"0,0 0 146 0 0,0 0 270 0 0,0 0 177 0 0,0 0-25 0 0,0 0-130 0 0,0 0-250 0 0,0 0-293 0 0,0 0-267 0 0,0 0-204 0 0,0 0-131 0 0,0 0-97 0 0,-3-3-86 0 0,-7-6-95 0 0,8 6-107 0 0,2 3-95 0 0,1 9 384 0 0,5 19-241 0 0,-1-1 0 0 0,-1 1-1 0 0,-1 0 1 0 0,-2 0 0 0 0,-1 22-507 0 0,0-4 317 0 0,28 380 166 0 0,-1-307-467 0 0,-18-102-9 0 0,-8-17 26 0 0,-1 0-6 0 0,0 0 2 0 0,0 0 18 0 0,24-81 1697 0 0,76-324-1635 0 0,-81 314-95 0 0,5 0 0 0 0,4 1 0 0 0,6-5-14 0 0,-17 37 24 0 0,-17 56-56 0 0,0 2-10 0 0,0 0-67 0 0,0 0-76 0 0,0 0-94 0 0,0 0-152 0 0,-6 19-1372 0 0,-2 50-1855 0 0,8-39-2753 0 0,0-20 2209 0 0,0-1-6567 0 0</inkml:trace>
  <inkml:trace contextRef="#ctx0" brushRef="#br0" timeOffset="312.312">411 678 6337 0 0,'0'0'1967'0'0,"0"0"-382"0"0,0 0-162 0 0,0 0 126 0 0,0 0 148 0 0,0 0-89 0 0,0 0-194 0 0,0 0-174 0 0,0 0-222 0 0,0 0-218 0 0,0 0-140 0 0,0 0-77 0 0,0 0-67 0 0,-9 0 475 0 0,-61 103-886 0 0,65-94-107 0 0,1 0-1 0 0,0 0 1 0 0,1 1 0 0 0,-1-1-1 0 0,2 1 1 0 0,0 0 0 0 0,0 0-1 0 0,0 0 1 0 0,1 0 0 0 0,1 0-1 0 0,0 0 1 0 0,0 3 2 0 0,3-10 36 0 0,-1 0 0 0 0,0-1 0 0 0,1 1 0 0 0,0 0 0 0 0,-1-1 0 0 0,1 0 0 0 0,0 0 0 0 0,0 0 0 0 0,0 0 0 0 0,1 0 0 0 0,-1 0 0 0 0,0-1 0 0 0,1 1 0 0 0,-1-1 0 0 0,1 0 0 0 0,-1 0 0 0 0,1-1 0 0 0,0 1 0 0 0,-1-1 0 0 0,1 0 0 0 0,0 1 0 0 0,-1-2 0 0 0,1 1 0 0 0,0 0 0 0 0,-1-1 0 0 0,1 0 0 0 0,0 0-36 0 0,3 0 69 0 0,0 0-1 0 0,0-1 0 0 0,-1 0 0 0 0,1 0 1 0 0,-1 0-1 0 0,1-1 0 0 0,-1 0 1 0 0,0-1-1 0 0,0 1 0 0 0,-1-1 1 0 0,1 0-1 0 0,-1-1 0 0 0,1 1 1 0 0,-1-1-1 0 0,-1 0 0 0 0,1 0 1 0 0,-1-1-1 0 0,0 1 0 0 0,0-1 1 0 0,0 0-1 0 0,-1 0 0 0 0,0 0 0 0 0,0-1 1 0 0,-1 1-1 0 0,1-1 0 0 0,-1 1 1 0 0,-1-1-1 0 0,1 0 0 0 0,-1 0 1 0 0,-1 0-1 0 0,1-6-68 0 0,0 8-81 0 0,-1 1 0 0 0,1-1 0 0 0,-1 0 0 0 0,0 0 0 0 0,0 0-1 0 0,-1 1 1 0 0,0-1 0 0 0,1 0 0 0 0,-1 0 0 0 0,-1 1 0 0 0,1-1 0 0 0,-1 1 0 0 0,0-1 0 0 0,0 1 0 0 0,0 0 0 0 0,-1 0-1 0 0,1 0 1 0 0,-1 0 0 0 0,0 0 0 0 0,0 0 0 0 0,0 1 0 0 0,-1-1 0 0 0,1 1 0 0 0,-1 0 0 0 0,0 0 0 0 0,-2-1 81 0 0,-22-1-4253 0 0,12 6-3574 0 0,11 2-3404 0 0</inkml:trace>
  <inkml:trace contextRef="#ctx0" brushRef="#br0" timeOffset="936.464">892 129 5553 0 0,'0'0'2417'0'0,"0"0"-205"0"0,0 0-110 0 0,0 0-104 0 0,0 0-194 0 0,0 0-280 0 0,0 0-363 0 0,0 0-332 0 0,0 0-225 0 0,0 0-141 0 0,0 0-51 0 0,0 0 35 0 0,0 0 17 0 0,0 5 4 0 0,-5 66 91 0 0,-4-1 0 0 0,-3 0 0 0 0,-2 0 0 0 0,-4-2 0 0 0,-8 18-559 0 0,-2 11 104 0 0,9 52-48 0 0,22-146 5 0 0,-1 0 0 0 0,1 0-1 0 0,-1-1 1 0 0,1 1 0 0 0,0 0 0 0 0,0-1-1 0 0,1 0 1 0 0,-1 0 0 0 0,0 0-1 0 0,1 0 1 0 0,-1 0 0 0 0,1-1-1 0 0,0 0 1 0 0,-1 1 0 0 0,1-1-1 0 0,0-1 1 0 0,0 1 0 0 0,0 0-1 0 0,-1-1 1 0 0,1 0 0 0 0,0 0-1 0 0,1 0-60 0 0,131 4 999 0 0,-135-4-981 0 0,-1 0-6 0 0,0 0-18 0 0,0 0 12 0 0,0 0-17 0 0,0 0-6 0 0,16-19-852 0 0,-8-2-2111 0 0,-8 4-2652 0 0,0 8-823 0 0,0 5-2653 0 0</inkml:trace>
  <inkml:trace contextRef="#ctx0" brushRef="#br0" timeOffset="1927.279">592 490 2857 0 0,'0'0'2388'0'0,"0"0"62"0"0,0 0 29 0 0,0 0-168 0 0,0 0-245 0 0,0 0-328 0 0,0 0-281 0 0,0 0-167 0 0,0 0-242 0 0,0 0-190 0 0,0 0-103 0 0,0 0-69 0 0,0 0-44 0 0,-5-3 278 0 0,5 2 2173 0 0,467 2 157 0 0,-366-5-3070 0 0,-101 4-185 0 0,0 0-1 0 0,0 0 14 0 0,0 0 14 0 0,0 0 2 0 0,0 0-3 0 0,0 0-6 0 0,0 0 14 0 0,0 0 11 0 0,-5-1 140 0 0,3-5-5416 0 0,2 5 7 0 0,0 1-7100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290 189 6065 0 0,'0'0'2270'0'0,"0"0"-546"0"0,0 0-331 0 0,0 0 38 0 0,0 0 269 0 0,0 0 169 0 0,0 0-157 0 0,0 0-361 0 0,0 0-406 0 0,0 0-294 0 0,0 0-177 0 0,1-5-81 0 0,5-12-28 0 0,-4 13-24 0 0,-2 4-17 0 0,0 0-32 0 0,0 0-51 0 0,0 0-45 0 0,0 16 404 0 0,-16 170 951 0 0,-8 28-1405 0 0,23-210-1067 0 0,1 31 2030 0 0,5-26-6916 0 0,3-6-8752 0 0,-8-3 8703 0 0</inkml:trace>
  <inkml:trace contextRef="#ctx0" brushRef="#br0" timeOffset="275.933">1 656 9058 0 0,'0'0'1863'0'0,"0"0"-603"0"0,0 0-163 0 0,0 0 277 0 0,0 0 180 0 0,0 0-102 0 0,0 0-269 0 0,0 0-288 0 0,31 2-212 0 0,102 5-128 0 0,191-16-91 0 0,-296 7-803 0 0,-16 1-2841 0 0,1 0-9341 0 0,-13 1 7123 0 0</inkml:trace>
  <inkml:trace contextRef="#ctx0" brushRef="#br0" timeOffset="634.772">67 903 8954 0 0,'0'0'1391'0'0,"0"0"-338"0"0,0 0 64 0 0,0 0 320 0 0,0 0 101 0 0,0 0-139 0 0,0 0-279 0 0,0 0-280 0 0,0 0-179 0 0,0 0-136 0 0,0 0-98 0 0,32 3-54 0 0,101 10-49 0 0,-39 0 642 0 0,-93-12-936 0 0,0-1 0 0 0,0 1 0 0 0,0-1 1 0 0,0 1-1 0 0,-1-1 0 0 0,1 1 0 0 0,0-1 0 0 0,0 1 1 0 0,0 0-1 0 0,0 0 0 0 0,-1-1 0 0 0,1 1 0 0 0,0 0 1 0 0,-1 0-1 0 0,1 0 0 0 0,0 0 0 0 0,-1 0 1 0 0,1 0-1 0 0,-1 0 0 0 0,0 0 0 0 0,1 0 0 0 0,-1 0 1 0 0,0 0-1 0 0,1 0 0 0 0,-1 0 0 0 0,0 0 0 0 0,0 0 1 0 0,0 0-1 0 0,0 0 0 0 0,0 0 0 0 0,0 0 1 0 0,0 0-1 0 0,-1 1 0 0 0,1-1 0 0 0,0 0 0 0 0,-1 0 1 0 0,1 0-1 0 0,0 0 0 0 0,-1 0 0 0 0,1 0 0 0 0,-1 0 1 0 0,0-1-1 0 0,1 1 0 0 0,-1 0 0 0 0,0 0 0 0 0,1 0 1 0 0,-1 0-31 0 0,-35 43 586 0 0,36-43-593 0 0,-109 117 408 0 0,103-114-372 0 0,0 0-1 0 0,1 0 0 0 0,0 1 0 0 0,0 0 1 0 0,0 0-1 0 0,0 0 0 0 0,1 0 1 0 0,0 1-1 0 0,0 0 0 0 0,0 0 1 0 0,1 0-1 0 0,-1 0 0 0 0,2 1 1 0 0,-1-1-1 0 0,1 1 0 0 0,0-1 1 0 0,0 1-1 0 0,1 0 0 0 0,0 0 0 0 0,0 0 1 0 0,0 0-1 0 0,1 2-28 0 0,2-7 39 0 0,1 0 1 0 0,-1 0-1 0 0,1 0 0 0 0,-1 0 1 0 0,1 0-1 0 0,0 0 0 0 0,-1-1 1 0 0,1 1-1 0 0,0-1 0 0 0,0 0 1 0 0,0 0-1 0 0,0 0 0 0 0,0 0 1 0 0,0-1-1 0 0,1 1 0 0 0,-1-1 1 0 0,0 0-1 0 0,0 0 0 0 0,0 0 1 0 0,0 0-1 0 0,1 0 0 0 0,1-1-39 0 0,-1 1 41 0 0,11 0 67 0 0,80-16-50 0 0,-94 16-161 0 0,63-34-2801 0 0,-43 21-908 0 0,-2-2-3577 0 0,-11 8-3871 0 0</inkml:trace>
  <inkml:trace contextRef="#ctx0" brushRef="#br0" timeOffset="1042.598">1192 516 9906 0 0,'0'0'2781'0'0,"0"0"-730"0"0,0 0-470 0 0,0 0-134 0 0,0 0-88 0 0,0 0-148 0 0,0 0-234 0 0,0 0-223 0 0,-32 5-184 0 0,-102 17-111 0 0,55 6 139 0 0,66-19-483 0 0,-8 4-17 0 0,1 0-1 0 0,0 1 1 0 0,1 1 0 0 0,0 1-1 0 0,1 1 1 0 0,1 1 0 0 0,1 0-1 0 0,1 1 1 0 0,0 0 0 0 0,1 2-1 0 0,2-1 1 0 0,0 2 0 0 0,-7 17-98 0 0,17-36 0 0 0,0 1 0 0 0,0 0 1 0 0,1 0-1 0 0,-1-1 0 0 0,1 1 0 0 0,0 0 1 0 0,0 0-1 0 0,0 0 0 0 0,1 0 1 0 0,-1 0-1 0 0,1 1 0 0 0,0-1 1 0 0,0 0-1 0 0,1 0 0 0 0,-1 0 1 0 0,1 0-1 0 0,0 0 0 0 0,0 0 0 0 0,0 0 1 0 0,0 0-1 0 0,1-1 0 0 0,0 1 1 0 0,0 0-1 0 0,0-1 0 0 0,0 1 1 0 0,0-1-1 0 0,1 0 0 0 0,-1 0 0 0 0,1 0 1 0 0,0 0-1 0 0,0 0 0 0 0,0 0 1 0 0,0-1-1 0 0,1 1 0 0 0,-1-1 1 0 0,1 0-1 0 0,-1 0 0 0 0,1 0 0 0 0,0-1 1 0 0,3 2-1 0 0,8-2 59 0 0,0 0 1 0 0,0-1-1 0 0,-1 0 1 0 0,1-2-1 0 0,0 1 0 0 0,-1-2 1 0 0,1 0-1 0 0,-1 0 1 0 0,0-2-1 0 0,0 0 1 0 0,0 0-1 0 0,0-1 1 0 0,10-7-60 0 0,156-115 771 0 0,-43-33 105 0 0,-137 194-849 0 0,-11 8-25 0 0,3-18-90 0 0,0 1 0 0 0,2 0 0 0 0,1 1 1 0 0,1-1-1 0 0,1 1 0 0 0,2 0 0 0 0,0 0 1 0 0,2 17 87 0 0,0-37-167 0 0,0-1 0 0 0,0 1 0 0 0,0-1 0 0 0,1 1 0 0 0,0-1 1 0 0,0 0-1 0 0,0 0 0 0 0,0 0 0 0 0,1 0 0 0 0,-1 0 0 0 0,1 0 0 0 0,0 0 1 0 0,0-1-1 0 0,0 0 0 0 0,1 0 0 0 0,-1 1 0 0 0,1-2 0 0 0,0 1 1 0 0,0 0-1 0 0,0-1 0 0 0,0 0 0 0 0,0 0 0 0 0,0 0 167 0 0,19 5-5408 0 0,0-5-4176 0 0,-16-2 1576 0 0</inkml:trace>
  <inkml:trace contextRef="#ctx0" brushRef="#br0" timeOffset="1511.717">1900 214 10506 0 0,'0'0'3974'0'0,"0"0"-1637"0"0,0 0-762 0 0,0 0-156 0 0,0 0-112 0 0,0 0-186 0 0,0 0-263 0 0,0 0-290 0 0,0 0-217 0 0,0 0-123 0 0,0 0-24 0 0,0 0 8 0 0,0 0-5 0 0,4 12 342 0 0,-4 13-362 0 0,0 0-1 0 0,-2 0 0 0 0,-1 0 1 0 0,0 0-1 0 0,-2-1 1 0 0,-1 0-1 0 0,-1 0 1 0 0,-1 0-1 0 0,-1-1 1 0 0,-11 20-187 0 0,0 8 124 0 0,-102 247-132 0 0,120-293 9 0 0,-1 0 0 0 0,2-1 0 0 0,-1 1 0 0 0,0 0 0 0 0,1 0 0 0 0,0 0 0 0 0,0 0 0 0 0,1 0 0 0 0,-1 0 0 0 0,1 0 0 0 0,0 0 0 0 0,0 0 0 0 0,1 0 0 0 0,-1 0 0 0 0,1 0 0 0 0,0 0 0 0 0,1 0 0 0 0,-1 0 0 0 0,1 0 0 0 0,0 0 0 0 0,0-1 0 0 0,1 1 0 0 0,-1-1 0 0 0,1 0 0 0 0,0 1 0 0 0,0-1 0 0 0,0-1 0 0 0,1 1 0 0 0,0 0 0 0 0,-1-1 0 0 0,1 0 0 0 0,0 0 0 0 0,1 0 0 0 0,-1 0 0 0 0,0 0 0 0 0,1-1 0 0 0,-1 0 0 0 0,1 0 0 0 0,0 0 0 0 0,3 0-1 0 0,155-6 773 0 0,-131-8-1298 0 0,-34-19-6580 0 0,-6 19 2145 0 0,0 6-3851 0 0,6 5 2002 0 0</inkml:trace>
  <inkml:trace contextRef="#ctx0" brushRef="#br0" timeOffset="1824.053">1501 542 15739 0 0,'0'0'1005'0'0,"0"0"-360"0"0,0 0 127 0 0,0 0 320 0 0,0 0 189 0 0,0 0-40 0 0,0 0-224 0 0,0 0-225 0 0,0 0-171 0 0,37 7-117 0 0,116 20-128 0 0,-15-17 188 0 0,-14-25-853 0 0,-78-7-2926 0 0,-33 12-712 0 0,-7 2-6256 0 0,-6 4 2148 0 0</inkml:trace>
  <inkml:trace contextRef="#ctx0" brushRef="#br0" timeOffset="6807.634">2158 19 0 0 0,'0'0'1384'0'0,"0"0"-173"0"0,0 0 98 0 0,0 0 356 0 0,0 0 322 0 0,0 0 131 0 0,0 0-163 0 0,0 0-339 0 0,0 0-349 0 0,0 0-261 0 0,0 0-185 0 0,-5 11 893 0 0,111-25 3516 0 0,-41 3-4232 0 0,-57 10-944 0 0,0-1-1 0 0,1 1 1 0 0,-1 1-1 0 0,1 0 0 0 0,-1 0 1 0 0,0 0-1 0 0,1 1 1 0 0,-1 1-1 0 0,0-1 1 0 0,0 1-1 0 0,0 1 1 0 0,8 3-54 0 0,-15-4 10 0 0,0 0 0 0 0,0 0 0 0 0,0 0 0 0 0,0 0 0 0 0,-1 0 0 0 0,1 0 0 0 0,-1 1 0 0 0,1-1 0 0 0,-1 0 0 0 0,0 0 0 0 0,0 1 0 0 0,0-1 1 0 0,0 0-1 0 0,0 0 0 0 0,-1 1 0 0 0,1-1 0 0 0,-1 0 0 0 0,1 0 0 0 0,-1 0 0 0 0,0 0 0 0 0,0 1 0 0 0,0-1 0 0 0,0 0 0 0 0,0 0 0 0 0,0-1 0 0 0,-1 1 0 0 0,1 0 1 0 0,0 0-1 0 0,-1-1 0 0 0,0 1 0 0 0,0 0-10 0 0,-127 127 170 0 0,127-128-168 0 0,0 1 0 0 0,0 0 0 0 0,0 0-1 0 0,0 0 1 0 0,1 0 0 0 0,-1 0-1 0 0,1 1 1 0 0,0-1 0 0 0,0 0 0 0 0,0 1-1 0 0,0-1 1 0 0,0 1 0 0 0,0-1-1 0 0,0 1 1 0 0,1-1 0 0 0,0 1 0 0 0,-1 0-1 0 0,1-1 1 0 0,0 1 0 0 0,0-1-1 0 0,0 1-1 0 0,39 8 439 0 0,51-17 115 0 0,-28-2-465 0 0,29 8-2488 0 0,-75 5-3457 0 0,-9-2-1936 0 0,-5 0-2684 0 0</inkml:trace>
  <inkml:trace contextRef="#ctx0" brushRef="#br0" timeOffset="7951.284">2548 792 4537 0 0,'0'0'2287'0'0,"0"0"-613"0"0,0 0-370 0 0,0 0 56 0 0,0 0 153 0 0,0 0 143 0 0,0 0-53 0 0,0 0-255 0 0,0 0-205 0 0,0 0-124 0 0,0 0-99 0 0,0 0-82 0 0,0 0-50 0 0,26 4-108 0 0,81 11-90 0 0,26-19 1034 0 0,-17-2-474 0 0,-102 5-4150 0 0,-13 1-3426 0 0,-5 0 599 0 0,2 0-4954 0 0</inkml:trace>
  <inkml:trace contextRef="#ctx0" brushRef="#br0" timeOffset="8474.783">2797 594 7866 0 0,'0'0'3572'0'0,"0"0"-1514"0"0,0 0-831 0 0,0 0-68 0 0,0 0 109 0 0,0 0 86 0 0,0 0 54 0 0,0 0-161 0 0,0 0-207 0 0,0 0-173 0 0,0 0-248 0 0,0 0-160 0 0,0 0-82 0 0,3 22-42 0 0,11 70-67 0 0,-12-73-203 0 0,0 1 0 0 0,-1-1 0 0 0,-1 1 1 0 0,-1-1-1 0 0,0 1 0 0 0,-2-1 0 0 0,0 0 0 0 0,-1 0 0 0 0,-4 8-65 0 0,4-11 9 0 0,-7 14-80 0 0,-3 8-431 0 0,14-14-3054 0 0,8-17-4214 0 0,-4-7-2385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7,'0'-5,"0"4,5 1,1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2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1 187,'24'-15,"17"-13,1 2,2 1,0 3,1 1,2 3,2 1,-46 15,0 0,0 0,1 1,-1-1,0 1,1 0,-1 0,1 0,0 1,-1-1,1 1,-1 0,1 0,0 0,-1 1,1-1,-1 1,1 0,-1 0,1 0,-1 0,1 0,-1 1,0 0,0 0,0-1,0 2,0-1,0 0,0 1,-1-1,1 1,-1 0,0 0,0 0,0 0,0 0,-1 0,1 1,-1-1,1 0,-1 1,0 0,-3 21,-1-1,-2 1,0-1,-1 0,-1-1,-2 0,0 0,-1 0,-1-2,-2 1,0-1,-1-1,-1 0,0-1,-17 14,32-33,-21 27,-9 8,2 2,1 2,2 0,1 1,-12 34,34-70,0 1,1 0,0-1,0 1,0 0,0 0,1 0,0-1,0 1,0 0,1 0,0 0,0-1,0 1,0 0,1-1,-1 1,1-1,0 1,1-1,-1 0,1 0,0 0,0 0,0-1,0 1,1-1,0 0,-1 1,1-2,0 1,0 0,1-1,-1 0,2 1,22 8,-1-1,2-1,-1-2,1 0,1-2,-1-1,1-2,-1-1,1-1,0-1,7-3,23 3,-33 1,-1-2,1 0,0-2,-1 0,1-2,-1-1,-1-1,23-11,-27 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8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663 560,'-12'306,"-57"141,64-266,5-179,0 1,1-1,-1 0,1 1,-1-1,1 0,0 1,-1-1,1 0,1 0,-1 0,0 1,0-1,1 0,-1-1,1 1,0 0,-1 0,1-1,0 1,0-1,0 1,0-1,0 0,1 0,-1 0,0 0,0 0,1-1,-1 1,0-1,1 1,-1-1,1 0,-1 0,1 0,-1 0,0 0,1-1,-1 1,2-1,96-38,-82 28,0 0,1 2,0 1,1 0,0 1,0 1,1 1,-1 1,1 1,0 0,16 2,154-2,-172-3</inkml:trace>
  <inkml:trace contextRef="#ctx0" brushRef="#br0" timeOffset="512.126">1537 729,'22'-14,"1"2,0 0,1 1,0 1,0 1,15-2,-11 2,3-3,0 2,1 1,-1 1,1 2,1 2,-1 0,1 2,0 2,11 2,-39-2,0 0,0 0,-1 1,1 0,0 0,-1 1,1-1,-1 1,0 0,1 0,-1 0,0 1,0-1,0 1,-1 0,1 0,-1 0,1 1,-1-1,0 1,0 0,-1 0,1 0,-1 0,0 0,0 1,0-1,-1 1,1-1,-1 1,0-1,-1 1,1 0,-1 0,0-1,0 1,-1 3,-4 13,-2-1,-1-1,0 1,-1-1,-2-1,1 0,-2 0,-1-1,0-1,-14 14,23-24,-150 154,-33 45,185-203,-1-1,1 1,1 0,-1 0,0 1,0-1,1 0,-1 0,1 1,0-1,0 1,0-1,0 1,0 0,0-1,1 1,-1 0,1-1,0 1,0 0,0 0,0-1,0 1,0 0,1 0,0-1,-1 1,1 0,0-1,0 1,0-1,1 1,-1-1,1 0,-1 1,1-1,0 0,0 0,1 1,11 2,1-1,0-1,-1 0,1-1,0 0,1-2,-1 0,0 0,0-1,0-1,0-1,-1 0,2-1,-9 3,34-7,-1-2,0-2,-1-1,0-2,-1-2,-1-2,-1-1,-1-1,0-2,-2-2,10-10,-15 10</inkml:trace>
  <inkml:trace contextRef="#ctx0" brushRef="#br0" timeOffset="1801.05">2609 220,'7'6,"-2"0,1 0,-1 0,0 1,0 0,0 0,-1 0,0 0,-1 1,0-1,0 1,0 0,1 7,-3-11,8 31,-2 0,-1 0,-2 1,-2-1,-1 7,6 57,26 257,-5 35,-16-148,-3-209,-48-36,-30-2,0 3,0 3,1 3,-1 3,1 3,-29 10,93-20,-1784 299,1379-254,408-46,0 1,0-1,-1 0,1 0,0 1,-1-1,1 0,0 0,0 0,-1 0,1-1,0 1,-1 0,1 0,0-1,0 1,-1-1,1 1,0-1,0 0,0 1,0-1,0 0,0 0,0 1,0-1,0 0,0 0,0 0,1 0,-1-1,0 1,1 0,-1 0,1 0,-1 0,1-1,-1 1,1 0,0-1,0 1,0 0,0 0,0-1,0 1,0 0,0-1,0 0,34-138,-11 27,-6 0,-4-1,-5-8,-6-596,-31 145,28 570,0 1,1-1,-1 1,1-1,0 1,0-1,0 1,0-1,0 1,1-1,-1 1,1-1,-1 1,1 0,0-1,0 1,0 0,0-1,1 1,-1 0,1 0,-1 0,1 0,0 0,-1 0,1 1,0-1,0 1,0-1,1 1,-1 0,0 0,0 0,1 0,-1 0,1 0,-1 0,1 1,-1 0,1-1,-1 1,2 0,185 26,-47-26,-1-7,74-15,7 0,20 3,0 10,199 20,129 58,-402-48,-132-35,-24 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0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0,'5'5,"1"6,0 7,-1-1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0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0 685 4865 0 0,'0'0'1310'0'0,"0"0"-91"0"0,0 0-53 0 0,0 0 137 0 0,0 0 143 0 0,0 0-26 0 0,0 0-179 0 0,0 0-229 0 0,0 0-165 0 0,0 0-60 0 0,0 0-29 0 0,1 18-24 0 0,5 57-11 0 0,-5-74-674 0 0,-1 0 0 0 0,0 1 0 0 0,1-1 1 0 0,-1 0-1 0 0,1 1 0 0 0,-1-1 0 0 0,1 0 1 0 0,0 1-1 0 0,-1-1 0 0 0,1 0 0 0 0,0 0 1 0 0,0 0-1 0 0,0 0 0 0 0,0 0 0 0 0,0 0 1 0 0,0 0-1 0 0,0 0 0 0 0,0 0 0 0 0,0 0 1 0 0,0 0-1 0 0,1-1 0 0 0,-1 1 0 0 0,0 0 1 0 0,1-1-1 0 0,-1 1 0 0 0,0-1 0 0 0,1 0 1 0 0,-1 1-1 0 0,1-1 0 0 0,-1 0 0 0 0,0 0 1 0 0,1 0-1 0 0,-1 0 0 0 0,1 0 0 0 0,-1 0 0 0 0,1 0-49 0 0,4 0 287 0 0,4 0-80 0 0,-1 0 1 0 0,1 0-1 0 0,0-1 1 0 0,0-1 0 0 0,-1 1-1 0 0,1-2 1 0 0,-1 1-1 0 0,0-1 1 0 0,1 0-1 0 0,-1-1 1 0 0,-1 0 0 0 0,1-1-1 0 0,-1 0 1 0 0,1 0-1 0 0,-1-1 1 0 0,-1 0-1 0 0,1 0 1 0 0,-1-1-1 0 0,0 0 1 0 0,-1 0 0 0 0,1 0-1 0 0,1-5-207 0 0,193-238 830 0 0,121-109-676 0 0,-202 263-182 0 0,-119 96 20 0 0,-1-1 0 0 0,0 1-1 0 0,1-1 1 0 0,-1 1 0 0 0,1 0 0 0 0,-1-1-1 0 0,1 1 1 0 0,-1 0 0 0 0,1-1-1 0 0,-1 1 1 0 0,1 0 0 0 0,-1 0-1 0 0,1 0 1 0 0,0-1 0 0 0,-1 1 0 0 0,1 0-1 0 0,-1 0 1 0 0,1 0 0 0 0,-1 0-1 0 0,1 0 1 0 0,0 0 0 0 0,-1 0 0 0 0,1 0-1 0 0,-1 0 1 0 0,1 0 0 0 0,-1 1-1 0 0,1-1 1 0 0,-1 0 0 0 0,1 0-1 0 0,0 0 1 0 0,-1 1 0 0 0,1-1 0 0 0,-1 0-1 0 0,1 1 1 0 0,-1-1 0 0 0,0 0-1 0 0,1 1 1 0 0,-1-1 0 0 0,1 1 0 0 0,-1-1-1 0 0,0 1 1 0 0,1-1 0 0 0,-1 1-1 0 0,0-1 1 0 0,1 1 0 0 0,-1-1-1 0 0,0 1 1 0 0,0-1 0 0 0,0 1 0 0 0,0-1-1 0 0,1 1 1 0 0,-1-1 0 0 0,0 1-1 0 0,0 0 1 0 0,0-1 0 0 0,0 1 0 0 0,0-1-1 0 0,0 1 1 0 0,0-1 0 0 0,0 1-1 0 0,-1 0 1 0 0,1-1 0 0 0,0 1-1 0 0,0-1 1 0 0,0 1 0 0 0,-1-1 0 0 0,1 1-1 0 0,0-1 1 0 0,0 1 0 0 0,-1 0 8 0 0,1 11 63 0 0,1 38 40 0 0,-2 0 0 0 0,-3 0 0 0 0,-2 0 0 0 0,-2-1 0 0 0,-2 1 0 0 0,-12 29-103 0 0,-5 35 211 0 0,25-97-183 0 0,0 1 0 0 0,-2-1-1 0 0,0 0 1 0 0,-1 0-1 0 0,-1-1 1 0 0,-1 1 0 0 0,0-1-1 0 0,-1 0 1 0 0,0-1-1 0 0,-2 0 1 0 0,0-1 0 0 0,0 1-1 0 0,-1-2 1 0 0,-1 0-1 0 0,0 0 1 0 0,-1-1 0 0 0,0-1-1 0 0,-1 0 1 0 0,0 0 0 0 0,-6 1-29 0 0,-3-2-171 0 0,-1-2-1 0 0,0 0 0 0 0,-1-2 0 0 0,0 0 0 0 0,0-2 0 0 0,0-1 0 0 0,0-1 0 0 0,-1-1 1 0 0,1-1-1 0 0,-1-1 0 0 0,-6-2 173 0 0,-20-16-2337 0 0,51 18 2083 0 0,0 0 0 0 0,0 1 0 0 0,1-1 0 0 0,-1 0 0 0 0,0 0 0 0 0,1 0 0 0 0,-1 0-1 0 0,0 0 1 0 0,1 0 0 0 0,-1 0 0 0 0,1 0 0 0 0,0 0 0 0 0,-1 0 0 0 0,1 0 0 0 0,0 0 0 0 0,0 0-1 0 0,0 0 1 0 0,-1 0 0 0 0,1 0 0 0 0,0 0 0 0 0,0 0 0 0 0,1 0 0 0 0,-1 0 0 0 0,0 0 0 0 0,0-1-1 0 0,0 1 1 0 0,1 0 0 0 0,-1 0 0 0 0,1 0 0 0 0,-1 0 0 0 0,0 0 0 0 0,1 1 0 0 0,0-1 0 0 0,-1 0-1 0 0,1 0 1 0 0,0 0 0 0 0,-1 0 0 0 0,1 0 0 0 0,0 1 0 0 0,0-1 0 0 0,0 0 0 0 0,0 1 0 0 0,-1-1-1 0 0,1 1 1 0 0,0-1 0 0 0,0 1 0 0 0,0-1 0 0 0,1 1 254 0 0,12-11-5322 0 0,0 3-197 0 0</inkml:trace>
  <inkml:trace contextRef="#ctx0" brushRef="#br0" timeOffset="307.227">1258 512 5961 0 0,'0'0'5373'0'0,"0"0"-2891"0"0,0 0-971 0 0,0 0-172 0 0,0 0-65 0 0,0 0-157 0 0,0 0-152 0 0,0 0-107 0 0,0 0-117 0 0,0 0-140 0 0,0 0-141 0 0,0 0-152 0 0,0 0-124 0 0,-31 18-61 0 0,-91 56-62 0 0,119-73-59 0 0,1 0-1 0 0,0 0 1 0 0,0 0-1 0 0,0 0 0 0 0,0 0 1 0 0,0 0-1 0 0,0 0 1 0 0,0 1-1 0 0,0-1 1 0 0,0 1-1 0 0,0-1 0 0 0,1 1 1 0 0,-1 0-1 0 0,1 0 1 0 0,-1 0-1 0 0,1-1 1 0 0,0 1-1 0 0,0 1 0 0 0,0-1 1 0 0,0 0-1 0 0,0 0 1 0 0,0 0-1 0 0,0 0 1 0 0,1 1-1 0 0,-1-1 0 0 0,1 0 1 0 0,0 1-1 0 0,0-1 1 0 0,0 1-2 0 0,0 6 8 0 0,-1-4 3 0 0,0 1 0 0 0,0-1 0 0 0,1 1 0 0 0,0-1 0 0 0,0 1 0 0 0,0-1 0 0 0,1 1 0 0 0,0-1 0 0 0,0 0-1 0 0,0 1 1 0 0,1-1 0 0 0,0 0 0 0 0,0 0 0 0 0,0 0 0 0 0,0 0 0 0 0,1 0 0 0 0,0 0 0 0 0,0-1 0 0 0,0 1 0 0 0,0-1 0 0 0,1 0 0 0 0,0 0 0 0 0,0 0 0 0 0,0 0 0 0 0,0-1 0 0 0,1 0 0 0 0,-1 0 0 0 0,1 0 0 0 0,0 0 0 0 0,0-1 0 0 0,0 0 0 0 0,0 0 0 0 0,0 0 0 0 0,4 1-11 0 0,3-1 94 0 0,0 0-1 0 0,0 0 1 0 0,0-1-1 0 0,0 0 1 0 0,1-1 0 0 0,-1-1-1 0 0,0 0 1 0 0,0 0-1 0 0,0-2 1 0 0,0 1 0 0 0,0-1-1 0 0,0-1 1 0 0,-1 0-1 0 0,1-1 1 0 0,-1 0 0 0 0,0-1-1 0 0,-1 0 1 0 0,1 0-1 0 0,-1-1 1 0 0,-1-1 0 0 0,1 0-1 0 0,-1 0 1 0 0,0-1-1 0 0,-1 0 1 0 0,0 0 0 0 0,-1-1-1 0 0,0 0 1 0 0,0 0-1 0 0,-1-1 1 0 0,0 0 0 0 0,-1 0-1 0 0,0 0 1 0 0,-1 0-1 0 0,0-1 1 0 0,-1 0 0 0 0,0 0-1 0 0,-1 0 1 0 0,0-9-94 0 0,-2 17-91 0 0,0 0 0 0 0,0 0 0 0 0,-1 0-1 0 0,0 0 1 0 0,0 0 0 0 0,0 0 0 0 0,0 0 0 0 0,0 0 0 0 0,-1 0 0 0 0,1 1 0 0 0,-1-1 0 0 0,0 1-1 0 0,-1-1 1 0 0,1 1 0 0 0,0 0 0 0 0,-1 0 0 0 0,0 0 0 0 0,1 0 0 0 0,-1 0 0 0 0,-1 1 0 0 0,1-1-1 0 0,0 1 1 0 0,0 0 0 0 0,-1 0 0 0 0,0 0 0 0 0,1 0 0 0 0,-1 1 0 0 0,0-1 0 0 0,0 1 0 0 0,1 0 0 0 0,-1 0-1 0 0,0 1 1 0 0,0-1 0 0 0,0 1 0 0 0,0 0 0 0 0,0 0 0 0 0,0 0 0 0 0,-2 0 91 0 0,-6 0-1034 0 0,-8 0-2185 0 0,6 1-2326 0 0,-3 2-6389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208 118 0 0 0,'0'0'537'0'0,"0"0"569"0"0,0 0 220 0 0,0 0 33 0 0,0 0-80 0 0,0 0-123 0 0,0 0-169 0 0,0 0-158 0 0,7-7 9569 0 0,-5 3-9037 0 0,-34-40 350 0 0,27 37-1479 0 0,3 3-75 0 0,-1 0 0 0 0,1 0 0 0 0,-1 0 0 0 0,0 0 0 0 0,0 0 0 0 0,0 1 1 0 0,-1-1-1 0 0,0 1 0 0 0,1 0 0 0 0,-1 0 0 0 0,0 1 0 0 0,0-1 0 0 0,0 1 1 0 0,-1 0-1 0 0,1 0 0 0 0,0 0 0 0 0,-4-1-157 0 0,7 3 136 0 0,-15 6 107 0 0,7 0-237 0 0,2 1 0 0 0,-1 0 0 0 0,1 0 1 0 0,0 1-1 0 0,1 0 0 0 0,0 0 0 0 0,0 1 1 0 0,0-1-1 0 0,1 1 0 0 0,1 1 0 0 0,0-1 1 0 0,0 1-1 0 0,0-1 0 0 0,1 1 0 0 0,1 0 1 0 0,0 0-1 0 0,0 0 0 0 0,1 0 0 0 0,0 10-6 0 0,3 3 62 0 0,1-1 1 0 0,1 0-1 0 0,1 0 0 0 0,0-1 0 0 0,2 1 0 0 0,1-1 0 0 0,6 12-62 0 0,1 6 118 0 0,117 304 646 0 0,-111-272-698 0 0,-4-12 104 0 0,-1 0 0 0 0,-4 2 0 0 0,3 35-170 0 0,-15-95 4 0 0,5 47 145 0 0,-1 0 1 0 0,-3-1-1 0 0,-2 1 0 0 0,-2 0 1 0 0,-9 43-150 0 0,10-80 59 0 0,-1 0 0 0 0,-1 0-1 0 0,0-1 1 0 0,-1 1 0 0 0,0-1 0 0 0,0 0 0 0 0,-1 0 0 0 0,0 0 0 0 0,-1-1 0 0 0,0 0 0 0 0,-1 0-59 0 0,-25-4 372 0 0,27-5-359 0 0,-1 0 0 0 0,1-1 0 0 0,0 1 0 0 0,0-1 0 0 0,-1 0 0 0 0,1-1 0 0 0,0 0 0 0 0,0 0 0 0 0,0 0 0 0 0,0 0 1 0 0,0-1-1 0 0,1 0 0 0 0,-1 0 0 0 0,1-1 0 0 0,0 0 0 0 0,0 0 0 0 0,0 0 0 0 0,0 0 0 0 0,-1-3-13 0 0,-55-65-635 0 0,62 50-3735 0 0,10 7-5847 0 0,-6 11-1642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6409 0 0,'0'0'2688'0'0,"0"0"-380"0"0,0 0-187 0 0,0 0-106 0 0,0 0-188 0 0,0 0-310 0 0,0 0-391 0 0,0 0-322 0 0,0 0-152 0 0,0 0-66 0 0,0 0-6 0 0,0 0 135 0 0,0 0 27 0 0,8 2-23 0 0,29 3-73 0 0,1-1 0 0 0,0-2 0 0 0,0-1 0 0 0,33-5-646 0 0,25 1-3333 0 0,-96 3 1913 0 0,0 0-554 0 0,-3 1-2850 0 0,0 2 2034 0 0,3-3 1263 0 0,-3 4-9534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17204 0 0,'0'0'1156'0'0,"0"0"-319"0"0,0 0 169 0 0,0 0 302 0 0,0 0 58 0 0,0 0-111 0 0,0 0-252 0 0,0 0-243 0 0,0 0-215 0 0,0 0-142 0 0,0 0-115 0 0,34 2-100 0 0,108 4-57 0 0,-48-11 17 0 0,-73 2-264 0 0,10 0-248 0 0,-11 2-4487 0 0,-20 1-876 0 0,0 0-6180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283 567 0 0 0,'0'0'361'0'0,"0"0"633"0"0,0 0 382 0 0,0 0 215 0 0,0 0 116 0 0,0 0-80 0 0,0 0-152 0 0,0 0-174 0 0,0 0-141 0 0,0 0-65 0 0,0-8-120 0 0,0-25-59 0 0,-1 31-726 0 0,0 0 1 0 0,0 0-1 0 0,-1 1 1 0 0,1-1-1 0 0,0 0 1 0 0,-1 1-1 0 0,1-1 0 0 0,-1 1 1 0 0,1-1-1 0 0,-1 1 1 0 0,0 0-1 0 0,0-1 1 0 0,0 1-1 0 0,1 0 1 0 0,-1 0-1 0 0,0 0 1 0 0,0 1-1 0 0,0-1 0 0 0,-1 0 1 0 0,1 1-1 0 0,0-1 1 0 0,0 1-1 0 0,0 0 1 0 0,0 0-1 0 0,0 0 1 0 0,-1 0-1 0 0,1 0 1 0 0,0 0-1 0 0,0 0 0 0 0,0 1 1 0 0,0-1-1 0 0,-2 2-190 0 0,-4-2 224 0 0,-2 3-124 0 0,0 0 1 0 0,0 0-1 0 0,0 1 0 0 0,1 0 0 0 0,0 1 0 0 0,0 0 0 0 0,0 0 0 0 0,1 1 0 0 0,-1 0 0 0 0,1 1 0 0 0,1 0 0 0 0,-6 6-100 0 0,5-6 10 0 0,-1 1 1 0 0,2 0 0 0 0,-1 1-1 0 0,1 0 1 0 0,0 0 0 0 0,1 0-1 0 0,0 1 1 0 0,1 0 0 0 0,0 0-1 0 0,0 0 1 0 0,1 1 0 0 0,1 0-1 0 0,0 0 1 0 0,0 0 0 0 0,1 0-1 0 0,0 0 1 0 0,1 0 0 0 0,0 1-1 0 0,1 5-10 0 0,2-13 34 0 0,0-1-1 0 0,0 1 0 0 0,0-1 0 0 0,0 1 0 0 0,0-1 0 0 0,1 0 1 0 0,0 0-1 0 0,0 0 0 0 0,0-1 0 0 0,0 1 0 0 0,0 0 0 0 0,0-1 1 0 0,0 0-1 0 0,1 0 0 0 0,0 0 0 0 0,-1 0 0 0 0,1-1 0 0 0,0 1 1 0 0,-1-1-1 0 0,1 0 0 0 0,0 0 0 0 0,0 0 0 0 0,0-1 0 0 0,0 0 1 0 0,0 1-1 0 0,0-1 0 0 0,0 0 0 0 0,0-1 0 0 0,0 1 0 0 0,0-1 1 0 0,0 0-1 0 0,0 0 0 0 0,0 0 0 0 0,0 0 0 0 0,0-1 1 0 0,-1 0-1 0 0,1 1 0 0 0,-1-1 0 0 0,2-2-33 0 0,26-11 196 0 0,-1-2 0 0 0,0-2 1 0 0,-2-1-1 0 0,0 0 0 0 0,-1-2 0 0 0,-2-2 1 0 0,0 0-1 0 0,9-13-196 0 0,-14 13 37 0 0,0 0 0 0 0,-1-2 0 0 0,-2 0 1 0 0,0-1-1 0 0,-2-1 0 0 0,-1 0 0 0 0,-1-1 1 0 0,-2-1-1 0 0,-1 0 0 0 0,-1 0 0 0 0,-1-1 1 0 0,-2 0-1 0 0,-1 0 0 0 0,-2-1 1 0 0,0-15-39 0 0,-3 41-20 0 0,-1-1 0 0 0,1 1-1 0 0,-1 0 1 0 0,0 0 0 0 0,0 0-1 0 0,-1 0 1 0 0,0 0 0 0 0,0 0-1 0 0,0 1 1 0 0,0-1 0 0 0,-1 1-1 0 0,0-1 1 0 0,-1 1 0 0 0,1 0-1 0 0,-1 0 1 0 0,0 0 0 0 0,0 1-1 0 0,0-1 1 0 0,-1 1 0 0 0,1 0-1 0 0,-1 0 1 0 0,0 1 0 0 0,0-1-1 0 0,-1 1 1 0 0,1 0 0 0 0,-1 1-1 0 0,1-1 1 0 0,-1 1 0 0 0,0 0-1 0 0,0 1 1 0 0,-5-2 21 0 0,6 3-23 0 0,0 0 0 0 0,-1 1 0 0 0,1-1 0 0 0,0 1 0 0 0,0 0 0 0 0,0 1 0 0 0,0-1 0 0 0,0 1 0 0 0,0 0 0 0 0,0 0 0 0 0,1 1 0 0 0,-1-1 0 0 0,1 1 0 0 0,-1 0 0 0 0,1 0 0 0 0,0 0 0 0 0,0 1 0 0 0,0 0 1 0 0,1-1-1 0 0,-1 1 0 0 0,1 1 0 0 0,-2 2 23 0 0,-4 6 6 0 0,0 1 0 0 0,1-1 0 0 0,1 1 0 0 0,0 1 0 0 0,1 0 0 0 0,0 0 0 0 0,1 0 0 0 0,1 0 0 0 0,1 1 0 0 0,0 0 1 0 0,1-1-1 0 0,0 1 0 0 0,1 0 0 0 0,1 0 0 0 0,1 0 0 0 0,2 12-6 0 0,3-5 51 0 0,2 0 0 0 0,1-1 0 0 0,1-1-1 0 0,0 1 1 0 0,2-2 0 0 0,0 1 0 0 0,2-2 0 0 0,0 1 0 0 0,1-2 0 0 0,0 0-1 0 0,2-1 1 0 0,15 12-51 0 0,-30-26 5 0 0,139 130 297 0 0,-137-134-2519 0 0,-10-12-1291 0 0,2-1-7146 0 0,4 12 1464 0 0</inkml:trace>
  <inkml:trace contextRef="#ctx0" brushRef="#br0" timeOffset="246.808">1043 247 10034 0 0,'0'0'1929'0'0,"0"0"-534"0"0,0 0-194 0 0,0 0 93 0 0,0 0 145 0 0,0 0-43 0 0,0 0-229 0 0,0 0-268 0 0,0 0-234 0 0,0 0-125 0 0,0 0-80 0 0,0 0-57 0 0,-15 28-45 0 0,-50 86-54 0 0,-30 94 621 0 0,27-65-1938 0 0,54-129-1730 0 0,1-27-6860 0 0,6-15 606 0 0,5 12 7333 0 0,1 8 1275 0 0</inkml:trace>
  <inkml:trace contextRef="#ctx0" brushRef="#br0" timeOffset="574.858">734 361 3633 0 0,'0'0'3441'0'0,"0"0"-376"0"0,0 0-476 0 0,0 0-387 0 0,0 0-395 0 0,0 0-432 0 0,0 0-399 0 0,0 0-322 0 0,0 0-270 0 0,0 0-162 0 0,0 0 6 0 0,0 0 38 0 0,0 0 73 0 0,8 3 71 0 0,68 46 704 0 0,64 69 501 0 0,65 6-1859 0 0,-175-114-1861 0 0,-23-10-3760 0 0,-2-2-5375 0 0,-5 2 6374 0 0</inkml:trace>
  <inkml:trace contextRef="#ctx0" brushRef="#br0" timeOffset="860.715">69 1057 13275 0 0,'0'0'1188'0'0,"0"0"-178"0"0,0 0 97 0 0,0 0 165 0 0,0 0 56 0 0,32-4-48 0 0,103-12-130 0 0,222-34 2275 0 0,-15 18-2890 0 0,-267 28-5035 0 0,-1 3-4814 0 0,-71 1-1738 0 0</inkml:trace>
  <inkml:trace contextRef="#ctx0" brushRef="#br0" timeOffset="1301.766">298 1340 5545 0 0,'0'0'2443'0'0,"0"0"-964"0"0,0 0-361 0 0,0 0 206 0 0,0 0 195 0 0,0 0 2 0 0,0 0-219 0 0,0 0-355 0 0,0 0-343 0 0,0 0-218 0 0,0 0-145 0 0,-30 33-90 0 0,-88 101-52 0 0,83-74 17 0 0,36-52-75 0 0,-2-4 30 0 0,1 0-1 0 0,0 0 1 0 0,-1 0-1 0 0,2 0 1 0 0,-1 0 0 0 0,0-1-1 0 0,1 1 1 0 0,0 0 0 0 0,0 0-1 0 0,0-1 1 0 0,0 1-1 0 0,0 0 1 0 0,1-1 0 0 0,0 1-1 0 0,-1-1 1 0 0,1 0-1 0 0,1 1 1 0 0,-1-1 0 0 0,0 0-1 0 0,1 0 1 0 0,0-1-1 0 0,-1 1 1 0 0,1 0 0 0 0,0-1-1 0 0,0 0 1 0 0,1 0 0 0 0,-1 0-1 0 0,0 0 1 0 0,1 0-1 0 0,-1 0 1 0 0,1-1 0 0 0,0 0-1 0 0,-1 0 1 0 0,1 0-1 0 0,0 0 1 0 0,0-1 0 0 0,0 1-1 0 0,0-1-70 0 0,10 1 227 0 0,-1 0 0 0 0,0-1-1 0 0,0 0 1 0 0,0-1 0 0 0,0-1-1 0 0,0 0 1 0 0,0-1 0 0 0,0 0-1 0 0,-1-1 1 0 0,1 0 0 0 0,-1-1 0 0 0,0-1-1 0 0,0 0 1 0 0,-1 0 0 0 0,0-1-1 0 0,0 0 1 0 0,0-1 0 0 0,0-2-227 0 0,20-16 187 0 0,-2-1 1 0 0,0-1-1 0 0,-2-2 1 0 0,-1-1 0 0 0,6-12-188 0 0,-19 26 2 0 0,0-1 1 0 0,-1 0-1 0 0,0 0 1 0 0,-2-2 0 0 0,0 1-1 0 0,-2-1 1 0 0,0-1-1 0 0,-1 1 1 0 0,-1-1-1 0 0,-1 0 1 0 0,0-1-1 0 0,-2 1 1 0 0,0-8-3 0 0,-2 20-41 0 0,-1-1-1 0 0,1 1 1 0 0,-1-1 0 0 0,-1 0 0 0 0,0 1-1 0 0,0-1 1 0 0,-1 1 0 0 0,0 0-1 0 0,-1-1 1 0 0,0 1 0 0 0,0 0 0 0 0,-1 1-1 0 0,0-1 1 0 0,-1 0 0 0 0,0 1-1 0 0,0 0 1 0 0,-1 0 0 0 0,1 1 0 0 0,-2 0-1 0 0,1 0 1 0 0,-1 0 0 0 0,0 1-1 0 0,-1 0 1 0 0,-3-2 41 0 0,7 5-26 0 0,0 1 1 0 0,0 0-1 0 0,0 1 0 0 0,-1-1 1 0 0,1 1-1 0 0,-1 0 0 0 0,1 0 1 0 0,-1 0-1 0 0,0 0 0 0 0,1 1 0 0 0,-1 0 1 0 0,0 0-1 0 0,1 0 0 0 0,-1 1 1 0 0,1 0-1 0 0,-1-1 0 0 0,0 1 0 0 0,1 1 1 0 0,0-1-1 0 0,-1 1 0 0 0,1 0 1 0 0,0 0-1 0 0,0 0 0 0 0,0 0 1 0 0,0 1-1 0 0,0 0 0 0 0,0 0 0 0 0,1 0 1 0 0,-1 0-1 0 0,1 0 0 0 0,0 1 1 0 0,0-1-1 0 0,0 1 0 0 0,0 0 26 0 0,-4 7 5 0 0,0-1 0 0 0,1 1 0 0 0,1 0-1 0 0,-1 1 1 0 0,1-1 0 0 0,1 1 0 0 0,0 0 0 0 0,1 0 0 0 0,1 1-1 0 0,-1-1 1 0 0,2 0 0 0 0,0 5-5 0 0,2 2 36 0 0,2 0 0 0 0,0 0 0 0 0,2-1-1 0 0,0 0 1 0 0,1 1 0 0 0,0-2 0 0 0,2 1 0 0 0,0-1 0 0 0,1 0 0 0 0,0-1 0 0 0,2 0-1 0 0,0-1 1 0 0,0 0 0 0 0,2 0 0 0 0,0-1 0 0 0,0-1 0 0 0,1 0 0 0 0,1-1-1 0 0,9 5-35 0 0,40 46-17 0 0,-58-53 373 0 0,-6-10-532 0 0,0 0 1 0 0,0 0-1 0 0,0-1 1 0 0,0 1-1 0 0,0 0 1 0 0,0 0-1 0 0,1-1 1 0 0,-1 1-1 0 0,0 0 1 0 0,0 0-1 0 0,0-1 1 0 0,0 1-1 0 0,1 0 1 0 0,-1 0-1 0 0,0-1 1 0 0,0 1-1 0 0,0 0 1 0 0,1 0-1 0 0,-1 0 1 0 0,0 0-1 0 0,0-1 1 0 0,1 1-1 0 0,-1 0 1 0 0,0 0-1 0 0,0 0 1 0 0,1 0-1 0 0,-1 0 1 0 0,0 0-1 0 0,0 0 1 0 0,1 0-1 0 0,-1 0 1 0 0,0 0-1 0 0,1 0 1 0 0,-1 0-1 0 0,0 0 1 0 0,0 0-1 0 0,1 0 1 0 0,-1 0-1 0 0,0 0 1 0 0,1 0-1 0 0,-1 0 1 0 0,0 0-1 0 0,0 0 1 0 0,1 0-1 0 0,-1 1 1 0 0,0-1-1 0 0,0 0 1 0 0,1 0 175 0 0,23-61-14093 0 0,-18 50 10826 0 0</inkml:trace>
  <inkml:trace contextRef="#ctx0" brushRef="#br0" timeOffset="1614.886">1056 1009 12251 0 0,'0'0'1653'0'0,"0"0"-747"0"0,0 0-130 0 0,0 0 300 0 0,0 0 299 0 0,0 0 136 0 0,0 0-215 0 0,0 0-314 0 0,0 0-250 0 0,0 0-158 0 0,-17 37-146 0 0,-53 119-123 0 0,1 29 147 0 0,63-165-457 0 0,1-1 0 0 0,0 1 1 0 0,2 1-1 0 0,0-1 0 0 0,2 0 0 0 0,0 1 0 0 0,1-1 0 0 0,1 1 0 0 0,3 15 5 0 0,-3-31 1 0 0,0 0 0 0 0,1 0 0 0 0,-1 0 0 0 0,1-1 0 0 0,0 1 0 0 0,0-1 0 0 0,1 0 0 0 0,-1 1 0 0 0,1-1 0 0 0,0 0 0 0 0,0 0 0 0 0,0-1 0 0 0,0 1 0 0 0,1-1 0 0 0,0 1 0 0 0,0-1 0 0 0,0 0-1 0 0,0 0 1 0 0,0-1 0 0 0,0 0 0 0 0,1 1 0 0 0,-1-1 0 0 0,1-1 0 0 0,-1 1 0 0 0,1-1 0 0 0,0 1 0 0 0,0-1 0 0 0,0-1 0 0 0,0 1 0 0 0,0-1 0 0 0,-1 0 0 0 0,1 0 0 0 0,0 0 0 0 0,0 0 0 0 0,0-1 0 0 0,0 0 0 0 0,0 0 0 0 0,0-1 0 0 0,-1 1 0 0 0,1-1 0 0 0,-1 0 0 0 0,1 0 0 0 0,1-2-1 0 0,-4 3-103 0 0,45-28 293 0 0,-34-4-5956 0 0,-13 29 3811 0 0,0-3-5989 0 0,0 3-793 0 0</inkml:trace>
  <inkml:trace contextRef="#ctx0" brushRef="#br0" timeOffset="1897.031">749 1396 15203 0 0,'0'0'1048'0'0,"0"0"-743"0"0,0 0-113 0 0,0 0 272 0 0,0 0 136 0 0,0 0 40 0 0,0 0-56 0 0,0 0-120 0 0,0 0-216 0 0,186-15-120 0 0,-148 11-128 0 0,3-3-216 0 0,-4-1-464 0 0,3 5-1040 0 0,-14-1-2681 0 0,-6 0-7514 0 0</inkml:trace>
  <inkml:trace contextRef="#ctx0" brushRef="#br0" timeOffset="2396.969">1776 773 13291 0 0,'0'0'1682'0'0,"0"0"-174"0"0,0 0-133 0 0,0 0-87 0 0,0 0-17 0 0,0 0-216 0 0,0 0-262 0 0,0 0-212 0 0,0 0-257 0 0,0 0-183 0 0,0 0-90 0 0,0 0-10 0 0,0 0-2 0 0,-23 8 37 0 0,-72 26 1 0 0,25 16 19 0 0,59-41-112 0 0,1-1-1 0 0,0 1 1 0 0,0 1 0 0 0,0 0-1 0 0,2 0 1 0 0,-1 1-1 0 0,1 0 1 0 0,1 1 0 0 0,0-1-1 0 0,0 2 1 0 0,1-1-1 0 0,1 0 1 0 0,0 1 0 0 0,1 0-1 0 0,0 0 1 0 0,1 1 0 0 0,0-1-1 0 0,1 1 1 0 0,1-1-1 0 0,0 1 1 0 0,1 3 16 0 0,2-12 17 0 0,0-1 1 0 0,0 1-1 0 0,1-1 1 0 0,-1 0-1 0 0,1 0 1 0 0,0 1-1 0 0,0-2 1 0 0,1 1-1 0 0,-1 0 0 0 0,1-1 1 0 0,0 0-1 0 0,0 1 1 0 0,0-1-1 0 0,0-1 1 0 0,0 1-1 0 0,1-1 0 0 0,0 0 1 0 0,-1 0-1 0 0,1 0 1 0 0,0 0-1 0 0,0-1 1 0 0,-1 0-1 0 0,1 0 1 0 0,0 0-1 0 0,0-1 0 0 0,1 1 1 0 0,-1-1-1 0 0,0-1 1 0 0,0 1-1 0 0,0-1 1 0 0,0 1-1 0 0,0-1 0 0 0,-1-1 1 0 0,1 1-1 0 0,0-1 1 0 0,0 0-1 0 0,-1 0 1 0 0,1 0-1 0 0,0-1-17 0 0,23-15 257 0 0,-1-2 0 0 0,-1 0-1 0 0,0-2 1 0 0,-2-1 0 0 0,0-1-1 0 0,-2-1 1 0 0,-1-1 0 0 0,-1 0 0 0 0,-1-2-1 0 0,-1 0 1 0 0,-2-1 0 0 0,7-17-257 0 0,-2-5-23 0 0,-2-1 0 0 0,-3 0-1 0 0,-2-2 1 0 0,-2 0 0 0 0,-3 0 0 0 0,-2-1 0 0 0,-1-11 23 0 0,-5 52-50 0 0,3-98-366 0 0,-6 108 395 0 0,0 1 1 0 0,0-1-1 0 0,0 1 1 0 0,-1 0-1 0 0,0 0 1 0 0,1 1-1 0 0,-1-1 1 0 0,0 0-1 0 0,0 1 0 0 0,-1 0 1 0 0,1-1-1 0 0,0 1 1 0 0,-1 1-1 0 0,0-1 1 0 0,1 0-1 0 0,-1 1 1 0 0,0 0-1 0 0,0 0 1 0 0,1 0-1 0 0,-1 0 1 0 0,0 1-1 0 0,0-1 1 0 0,0 1-1 0 0,0 0 1 0 0,0 0-1 0 0,0 1 1 0 0,0-1-1 0 0,0 1 1 0 0,0 0-1 0 0,0 0 1 0 0,1 0-1 0 0,-1 0 1 0 0,0 1-1 0 0,1-1 1 0 0,-1 1-1 0 0,1 0 1 0 0,-1 0-1 0 0,1 1 0 0 0,-1 0 21 0 0,-12 9-20 0 0,0 1-1 0 0,1 1 1 0 0,0 0-1 0 0,1 1 0 0 0,1 1 1 0 0,1 0-1 0 0,0 1 1 0 0,1 0-1 0 0,1 1 0 0 0,0 0 1 0 0,1 1-1 0 0,2 0 0 0 0,-5 15 21 0 0,4-12 7 0 0,2 1-1 0 0,1-1 1 0 0,0 1-1 0 0,2 1 0 0 0,1-1 1 0 0,0 0-1 0 0,2 1 0 0 0,1-1 1 0 0,1 0-1 0 0,1 1 1 0 0,0-1-1 0 0,2 0 0 0 0,1-1 1 0 0,1 1-1 0 0,0-1 0 0 0,2-1 1 0 0,1 1-1 0 0,7 10-6 0 0,-2-5 23 0 0,1 0 1 0 0,1-1-1 0 0,2-1 0 0 0,0-1 1 0 0,2 0-1 0 0,6 4-23 0 0,-14-14-147 0 0,-11-11-3 0 0,0-1 1 0 0,1 1 0 0 0,-1-1-1 0 0,0 1 1 0 0,1-1 0 0 0,-1 0-1 0 0,1 0 1 0 0,0 0 0 0 0,0 0-1 0 0,-1-1 1 0 0,1 1 0 0 0,1-1-1 0 0,-1 0 1 0 0,0 0 0 0 0,0 0-1 0 0,0 0 1 0 0,1 0 0 0 0,-1 0 0 0 0,1-1 149 0 0,8-11-4693 0 0,-9 4-485 0 0,2-1-5775 0 0</inkml:trace>
  <inkml:trace contextRef="#ctx0" brushRef="#br0" timeOffset="2814.531">2426 372 15555 0 0,'0'0'3668'0'0,"0"0"-2268"0"0,0 0-809 0 0,0 0 24 0 0,0 0 115 0 0,0 0 9 0 0,0 0-127 0 0,0 0-147 0 0,0 0-159 0 0,0 0-76 0 0,0 0-22 0 0,0 0-60 0 0,-6 22-27 0 0,-21 71-8 0 0,-30 46 206 0 0,37-85-257 0 0,-6 12-60 0 0,4 0 0 0 0,2 1 0 0 0,-8 55-2 0 0,27-117 3 0 0,-1 0-1 0 0,1 0 0 0 0,0 0 1 0 0,0 0-1 0 0,1 0 0 0 0,-1 0 1 0 0,1 0-1 0 0,0 0 1 0 0,1 0-1 0 0,-1 0 0 0 0,1 0 1 0 0,0 0-1 0 0,0 0 0 0 0,1 0 1 0 0,-1 0-1 0 0,1-1 1 0 0,0 1-1 0 0,1-1 0 0 0,-1 1 1 0 0,1-1-1 0 0,-1 0 0 0 0,1 0 1 0 0,1 0-1 0 0,-1 0 1 0 0,0 0-1 0 0,1-1 0 0 0,0 1 1 0 0,0-1-1 0 0,0 0 0 0 0,0 0 1 0 0,1-1-1 0 0,-1 1 1 0 0,1-1-1 0 0,-1 0 0 0 0,1 0 1 0 0,0-1-1 0 0,0 1 0 0 0,0-1 1 0 0,0 0-1 0 0,0 0 1 0 0,0-1-3 0 0,0 0 14 0 0,1 0 1 0 0,-1 0-1 0 0,0-1 1 0 0,1 0 0 0 0,-1 0-1 0 0,0 0 1 0 0,1-1-1 0 0,-1 0 1 0 0,0 0 0 0 0,0 0-1 0 0,0-1 1 0 0,0 1 0 0 0,-1-1-1 0 0,1 0 1 0 0,-1 0-1 0 0,0-1 1 0 0,0 0 0 0 0,0 1-1 0 0,0-1 1 0 0,0-1-1 0 0,-1 1 1 0 0,3-4-15 0 0,8-48-6459 0 0,-14 39-2145 0 0,-2 12-2176 0 0</inkml:trace>
  <inkml:trace contextRef="#ctx0" brushRef="#br0" timeOffset="3124.854">1975 807 14963 0 0,'0'0'1094'0'0,"0"0"-371"0"0,0 0 46 0 0,0 0 242 0 0,0 0 120 0 0,0 0-63 0 0,0 0-229 0 0,0 0-228 0 0,32-1-167 0 0,104-2-115 0 0,4-9 95 0 0,-25-6-371 0 0,-17 2-3875 0 0,-33 7-7885 0 0,-51 9 3777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0,'0'54,"4"108,-8 1,-7-1,-7-1,-29 115,-29 23,68-250,11-32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0 653 18332 0 0,'0'0'1594'0'0,"0"0"-653"0"0,0 0-190 0 0,0 0 138 0 0,0 0 56 0 0,0 0-69 0 0,0 0-193 0 0,0 0-198 0 0,0 0-134 0 0,31-4-92 0 0,98-14-73 0 0,71-8-108 0 0,-183 23-667 0 0,-15 1-3404 0 0,-1 0-4000 0 0,-1 2-2561 0 0</inkml:trace>
  <inkml:trace contextRef="#ctx0" brushRef="#br0" timeOffset="195.642">195 410 16099 0 0,'0'0'1254'0'0,"0"0"-490"0"0,0 0-184 0 0,0 0 230 0 0,0 0 258 0 0,0 0 92 0 0,0 0-141 0 0,0 0-232 0 0,0 0-199 0 0,0 0-168 0 0,2 33-141 0 0,3 105-107 0 0,9 140-672 0 0,3-208-2816 0 0,-8-59-1267 0 0,2-4-3543 0 0,-4-7-349 0 0</inkml:trace>
  <inkml:trace contextRef="#ctx0" brushRef="#br0" timeOffset="665.651">600 215 10890 0 0,'0'0'2614'0'0,"0"0"-861"0"0,0 0-533 0 0,0 0-128 0 0,0 0-102 0 0,0 0-148 0 0,0 0-213 0 0,0 0-140 0 0,0 0-37 0 0,0 0 32 0 0,0 0 32 0 0,0 0-61 0 0,2 18-35 0 0,13 125 660 0 0,39 229-405 0 0,-38-268-685 0 0,-5-69-62 0 0,-1-41 744 0 0,3-15-485 0 0,-1-1 0 0 0,-1 0-1 0 0,-1-1 1 0 0,-1-1 0 0 0,-1 1 0 0 0,0-5-187 0 0,2-2 134 0 0,156-416 2 0 0,-154 408-1758 0 0,-12 38 488 0 0,0 0-494 0 0,-4 14-10444 0 0,2-6 1946 0 0</inkml:trace>
  <inkml:trace contextRef="#ctx0" brushRef="#br0" timeOffset="1027.175">1064 638 9634 0 0,'0'0'2601'0'0,"0"0"-622"0"0,0 0-339 0 0,0 0-124 0 0,0 0-167 0 0,0 0-298 0 0,0 0-339 0 0,0 0-302 0 0,0 0-216 0 0,0 0-75 0 0,0 0-41 0 0,0 0-15 0 0,0 0-12 0 0,-9 26-5 0 0,-31 81-12 0 0,28-38 4 0 0,13-58-24 0 0,1-7 61 0 0,-1-1 0 0 0,1 1 0 0 0,0-1 0 0 0,1 1 1 0 0,-1-1-1 0 0,0 0 0 0 0,1 0 0 0 0,0 0 0 0 0,-1 0 1 0 0,1-1-1 0 0,0 1 0 0 0,1-1 0 0 0,-1 0 0 0 0,0 0 1 0 0,1 0-1 0 0,-1 0 0 0 0,1 0 0 0 0,0-1 0 0 0,-1 1 1 0 0,1-1-1 0 0,0 0 0 0 0,0 0 0 0 0,0-1 0 0 0,0 1 1 0 0,0-1-1 0 0,0 0 0 0 0,-1 0 0 0 0,1 0 0 0 0,0 0 1 0 0,0-1-1 0 0,0 0 0 0 0,0 0 0 0 0,0 0 0 0 0,0 0 1 0 0,-1 0-1 0 0,1-1 0 0 0,0 0 0 0 0,-1 1 1 0 0,1-2-1 0 0,-1 1 0 0 0,2-2-75 0 0,1 0 29 0 0,-1-1 1 0 0,1 0-1 0 0,-1 0 1 0 0,0-1-1 0 0,-1 1 0 0 0,1-1 1 0 0,-1 0-1 0 0,0-1 0 0 0,-1 1 1 0 0,1-1-1 0 0,-1 1 1 0 0,-1-1-1 0 0,1 0 0 0 0,-1 0 1 0 0,0 0-1 0 0,-1 0 1 0 0,0-1-1 0 0,0 1 0 0 0,0 0 1 0 0,-1 0-1 0 0,0-1 1 0 0,-1 1-1 0 0,1 0 0 0 0,-2-3-29 0 0,1 5-603 0 0,0 1 0 0 0,-1 0 0 0 0,1 0-1 0 0,-1 0 1 0 0,0 0 0 0 0,0 0-1 0 0,0 0 1 0 0,-1 0 0 0 0,0 1-1 0 0,1-1 1 0 0,-1 1 0 0 0,0 0 0 0 0,-1 0-1 0 0,1 0 1 0 0,0 0 0 0 0,-3-1 603 0 0,-2 0-10840 0 0</inkml:trace>
  <inkml:trace contextRef="#ctx0" brushRef="#br0" timeOffset="12975.663">1223 31 5625 0 0,'0'0'2178'0'0,"0"0"-519"0"0,0 0-401 0 0,0 0-11 0 0,0 0 84 0 0,0 0 70 0 0,0 0-137 0 0,0 0-187 0 0,0 0-157 0 0,0 0-76 0 0,0 0-26 0 0,0 0-53 0 0,19 4 1 0 0,62 17-46 0 0,-78-20-669 0 0,0 0 1 0 0,-1 0-1 0 0,1 1 0 0 0,-1-1 1 0 0,0 0-1 0 0,1 1 1 0 0,-1 0-1 0 0,0-1 1 0 0,0 1-1 0 0,0 0 1 0 0,0 0-1 0 0,0 0 0 0 0,-1 0 1 0 0,1 1-1 0 0,0-1 1 0 0,-1 0-1 0 0,0 1 1 0 0,1-1-1 0 0,-1 1 1 0 0,0-1-1 0 0,0 3-51 0 0,4 7 239 0 0,18 43 500 0 0,-2 1 0 0 0,-2 1 0 0 0,6 40-739 0 0,-19-76 82 0 0,5 27 20 0 0,-2 0 1 0 0,-2 0-1 0 0,-2 1 0 0 0,-2 0 1 0 0,-4 48-103 0 0,-1-81-33 0 0,-1 0 0 0 0,-1 0 1 0 0,-1 0-1 0 0,0-1 0 0 0,-1 1 0 0 0,-1-1 0 0 0,0-1 1 0 0,-1 1-1 0 0,0-1 0 0 0,-1 0 0 0 0,-1-1 1 0 0,0 0-1 0 0,-1-1 0 0 0,0 0 0 0 0,-1-1 0 0 0,-1 0 1 0 0,1-1-1 0 0,-2 0 0 0 0,-6 3 33 0 0,-59 26-3958 0 0,44-30-6870 0 0,29-8 234 0 0</inkml:trace>
  <inkml:trace contextRef="#ctx0" brushRef="#br0" timeOffset="12976.663">1985 561 0 0 0,'0'0'1496'0'0,"0"0"166"0"0,0 0 96 0 0,0 0 154 0 0,0 0 41 0 0,0 0-170 0 0,0 0-215 0 0,0 0-298 0 0,0 0-293 0 0,0 0-234 0 0,0 0-166 0 0,0 0-129 0 0,0 0-54 0 0,-20-1-3 0 0,-63-2 1 0 0,35 19 235 0 0,41-10-495 0 0,-4 3-43 0 0,1 0 1 0 0,-1 1 0 0 0,2 0 0 0 0,-1 1 0 0 0,2 0 0 0 0,-1 0-1 0 0,2 1 1 0 0,-1 0 0 0 0,2 0 0 0 0,-1 1 0 0 0,2 0-1 0 0,0 0 1 0 0,0 0 0 0 0,0 4-90 0 0,4-11 15 0 0,0-1 0 0 0,-1 1 0 0 0,2-1 0 0 0,-1 1 0 0 0,1-1 0 0 0,0 1 0 0 0,0 0 0 0 0,0-1 0 0 0,1 1 0 0 0,0-1 0 0 0,0 1 0 0 0,0-1 0 0 0,1 1 0 0 0,-1-1 0 0 0,1 0 0 0 0,1 0 0 0 0,-1 0 0 0 0,1 1-15 0 0,1-2 108 0 0,0-1 0 0 0,0 0 1 0 0,1 0-1 0 0,-1 0 1 0 0,1-1-1 0 0,-1 0 1 0 0,1 1-1 0 0,0-1 0 0 0,0-1 1 0 0,0 1-1 0 0,0-1 1 0 0,0 0-1 0 0,0 0 1 0 0,0 0-1 0 0,0-1 0 0 0,1 0 1 0 0,-1 0-1 0 0,0 0 1 0 0,0-1-1 0 0,0 1 1 0 0,0-1-1 0 0,1-1 0 0 0,-1 1 1 0 0,-1-1-1 0 0,1 1 1 0 0,0-1-1 0 0,0-1 1 0 0,4-2-109 0 0,9-5 245 0 0,0-1 0 0 0,0 0 0 0 0,-1-2 1 0 0,-1 0-1 0 0,0-1 0 0 0,8-9-245 0 0,11-16 140 0 0,-1-1 0 0 0,-2-1 0 0 0,-2-2 0 0 0,-3-1-1 0 0,-1-2 1 0 0,-2 0 0 0 0,13-37-140 0 0,-27 56-98 0 0,-1-1 0 0 0,-2 0 0 0 0,0 0 0 0 0,-3 0 0 0 0,0-1 0 0 0,-1 0 0 0 0,-2 0 0 0 0,-1 0 1 0 0,-3-18 97 0 0,3 44-23 0 0,0-1 1 0 0,0 0-1 0 0,0 0 1 0 0,-1 0-1 0 0,1 0 1 0 0,-1 1-1 0 0,0-1 1 0 0,0 0-1 0 0,-1 1 1 0 0,1-1-1 0 0,-1 1 1 0 0,1-1-1 0 0,-1 1 1 0 0,0 0-1 0 0,-1 0 1 0 0,1-1-1 0 0,0 2 1 0 0,-1-1 0 0 0,0 0-1 0 0,1 0 1 0 0,-1 1-1 0 0,0 0 1 0 0,-1-1-1 0 0,1 1 1 0 0,0 0-1 0 0,-1 1 1 0 0,1-1-1 0 0,-1 0 1 0 0,1 1-1 0 0,-1 0 1 0 0,0 0-1 0 0,1 0 1 0 0,-1 0-1 0 0,0 1 1 0 0,0-1 0 0 0,0 1-1 0 0,1 0 1 0 0,-1 0-1 0 0,0 1 1 0 0,0-1-1 0 0,0 1 1 0 0,1 0-1 0 0,-1 0 1 0 0,0 0-1 0 0,1 0 1 0 0,-1 1-1 0 0,-1 0 23 0 0,-5 7 25 0 0,1 0 0 0 0,-1 1 0 0 0,1 1 0 0 0,1-1-1 0 0,0 2 1 0 0,0-1 0 0 0,2 1 0 0 0,-1 0 0 0 0,1 0-1 0 0,1 1 1 0 0,0-1 0 0 0,1 1 0 0 0,0 1 0 0 0,1-1-1 0 0,0 0 1 0 0,2 1 0 0 0,-1-1 0 0 0,1 1 0 0 0,1 0-1 0 0,1 2-24 0 0,-2 9 127 0 0,2-1 0 0 0,1 1-1 0 0,1 0 1 0 0,0-1 0 0 0,2 1 0 0 0,1-1-1 0 0,1-1 1 0 0,2 3-127 0 0,87 256 863 0 0,-89-208-2550 0 0,10-93-3380 0 0,20-19-5057 0 0,-27 29 1471 0 0</inkml:trace>
  <inkml:trace contextRef="#ctx0" brushRef="#br0" timeOffset="12977.663">2762 71 13587 0 0,'0'0'1292'0'0,"0"0"-489"0"0,0 0-187 0 0,0 0 135 0 0,0 0 217 0 0,0 0 170 0 0,0 0-61 0 0,0 0-162 0 0,0 0-200 0 0,0 0-200 0 0,0 0-95 0 0,0 0-48 0 0,-16 36-27 0 0,-47 115-25 0 0,9-21 349 0 0,43-97-589 0 0,1 0 0 0 0,2 0 0 0 0,1 1 0 0 0,2 0 0 0 0,1 1 0 0 0,2-1 0 0 0,1 3-80 0 0,1-31 18 0 0,-1 0 0 0 0,1-1 0 0 0,1 1 0 0 0,-1 0 1 0 0,1 0-1 0 0,0 0 0 0 0,0-1 0 0 0,1 1 0 0 0,-1 0 1 0 0,1-1-1 0 0,0 1 0 0 0,1-1 0 0 0,0 0 0 0 0,0 0 1 0 0,0 0-1 0 0,0 0 0 0 0,1 0 0 0 0,-1-1 0 0 0,1 1 1 0 0,0-1-1 0 0,1 0 0 0 0,-1 0 0 0 0,1-1 0 0 0,0 1 0 0 0,3 1-18 0 0,1-1 152 0 0,0-1 0 0 0,0 0 0 0 0,1 0 0 0 0,-1-1 0 0 0,1 0 0 0 0,0-1 0 0 0,0 0 0 0 0,-1 0 1 0 0,1-1-1 0 0,0-1 0 0 0,2 0-152 0 0,11 1 263 0 0,15-7 7 0 0,-38 7-251 0 0,0 0 0 0 0,0 0-27 0 0,0 0-31 0 0,0 0-29 0 0,-1-21-8978 0 0,0 2-2989 0 0,1 15 5470 0 0</inkml:trace>
  <inkml:trace contextRef="#ctx0" brushRef="#br0" timeOffset="12978.663">2373 465 12339 0 0,'0'0'2188'0'0,"0"0"-709"0"0,0 0-364 0 0,0 0-13 0 0,0 0-30 0 0,0 0 12 0 0,0 0-94 0 0,0 0-174 0 0,0 0-120 0 0,0 0-181 0 0,0 0-150 0 0,0 0-84 0 0,38-1-60 0 0,118-1-52 0 0,48-7-246 0 0,-102 3-1829 0 0,-37 0-6576 0 0,-41 4-3108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399 155 0 0 0,'0'0'926'0'0,"0"0"470"0"0,0 0 260 0 0,0 0 109 0 0,0 0 18 0 0,0 0-112 0 0,0 0-184 0 0,0 0-135 0 0,0 0-192 0 0,-7-13-141 0 0,-31-62 728 0 0,35 70-1460 0 0,0 0 0 0 0,0 1 1 0 0,-1-1-1 0 0,0 1 0 0 0,0 0 0 0 0,0 0 0 0 0,0 0 1 0 0,0 0-1 0 0,-1 1 0 0 0,0 0 0 0 0,0 0 0 0 0,0 0 1 0 0,0 0-1 0 0,0 1 0 0 0,0 0 0 0 0,-1 0 0 0 0,1 0 1 0 0,-1 1-1 0 0,1 0 0 0 0,-1 0 0 0 0,0 0 0 0 0,0 1 0 0 0,-2 0-287 0 0,4-1 52 0 0,1 2 0 0 0,-1-1 0 0 0,0 0 0 0 0,0 1 0 0 0,0-1 0 0 0,0 1-1 0 0,1 0 1 0 0,-1 0 0 0 0,0 1 0 0 0,1-1 0 0 0,-1 1 0 0 0,1 0-1 0 0,0 0 1 0 0,-1 0 0 0 0,1 0 0 0 0,0 0 0 0 0,0 1 0 0 0,1 0-1 0 0,-1-1 1 0 0,0 1 0 0 0,1 0 0 0 0,-1 0 0 0 0,1 1-52 0 0,-4 7 80 0 0,1 1 0 0 0,0-1 0 0 0,1 1 1 0 0,0 0-1 0 0,1 0 0 0 0,0 1 0 0 0,1-1 0 0 0,0 1 0 0 0,1-1 1 0 0,1 1-1 0 0,0-1 0 0 0,0 1 0 0 0,1-1 0 0 0,1 4-80 0 0,-1 9 158 0 0,41 170 614 0 0,62 239 306 0 0,-86-336-864 0 0,-5 0 1 0 0,-4 1 0 0 0,-4 50-215 0 0,-7-129 53 0 0,-1 0 0 0 0,-1-1 0 0 0,-1 1 0 0 0,-1-1 0 0 0,0 0 0 0 0,-2-1 0 0 0,0 0 0 0 0,-1 0 0 0 0,-1 0 1 0 0,0-2-1 0 0,-1 1 0 0 0,-1-1 0 0 0,-1-1 0 0 0,0 0 0 0 0,-1 0 0 0 0,0-2 0 0 0,-2 0 0 0 0,1 0 0 0 0,-15 7-53 0 0,27-17 20 0 0,-1-1-1 0 0,0 0 1 0 0,1 0-1 0 0,-1 0 1 0 0,0 0-1 0 0,0 0 1 0 0,0-1 0 0 0,0 0-1 0 0,0 0 1 0 0,0 0-1 0 0,0 0 1 0 0,-1-1-1 0 0,1 1 1 0 0,0-1-1 0 0,0 0 1 0 0,0-1 0 0 0,-1 1-1 0 0,0-1-19 0 0,-18-40-389 0 0,13-45-1773 0 0,23 30-6038 0 0,-8 45-3502 0 0</inkml:trace>
  <inkml:trace contextRef="#ctx0" brushRef="#br0" timeOffset="623.997">1098 693 7322 0 0,'0'0'2353'0'0,"0"0"-267"0"0,0 0-135 0 0,0 0-50 0 0,0 0-142 0 0,0 0-266 0 0,0 0-290 0 0,0 0-252 0 0,0 0-231 0 0,0 0-164 0 0,0 0-119 0 0,0 0-65 0 0,0 0-31 0 0,-34 7-12 0 0,-105 24-35 0 0,135-31-274 0 0,0 1-1 0 0,-1 0 1 0 0,1 0 0 0 0,0 1-1 0 0,0-1 1 0 0,0 1 0 0 0,0 0-1 0 0,0 0 1 0 0,1 0 0 0 0,-1 1-1 0 0,0-1 1 0 0,1 1 0 0 0,0 0 0 0 0,0 0-1 0 0,0 0 1 0 0,0 0 0 0 0,0 0-1 0 0,0 1 1 0 0,1 0 0 0 0,-1 1-20 0 0,-4 6 66 0 0,-4 2-22 0 0,2 1-1 0 0,0 0 1 0 0,1 0 0 0 0,0 1-1 0 0,1 0 1 0 0,1 0 0 0 0,0 0 0 0 0,1 1-1 0 0,0 0 1 0 0,2 0 0 0 0,0 0-1 0 0,1 1 1 0 0,0 11-44 0 0,1-24 19 0 0,0-1 0 0 0,1 1-1 0 0,-1 0 1 0 0,1-1 0 0 0,0 1-1 0 0,1 0 1 0 0,-1-1 0 0 0,1 1 0 0 0,-1 0-1 0 0,1-1 1 0 0,0 1 0 0 0,0-1 0 0 0,1 1-1 0 0,-1-1 1 0 0,1 0 0 0 0,-1 1 0 0 0,1-1-1 0 0,0 0 1 0 0,0 0 0 0 0,1 0 0 0 0,-1-1-1 0 0,1 1 1 0 0,-1 0 0 0 0,1-1 0 0 0,0 0-1 0 0,0 1 1 0 0,0-1 0 0 0,0 0 0 0 0,0-1-1 0 0,0 1 1 0 0,1 0 0 0 0,-1-1 0 0 0,1 0-1 0 0,-1 0 1 0 0,1 0 0 0 0,-1 0 0 0 0,3 0-19 0 0,8-2 103 0 0,0-1 1 0 0,-1 0 0 0 0,1 0 0 0 0,-1-2 0 0 0,0 1 0 0 0,0-2 0 0 0,0 0 0 0 0,0 0 0 0 0,-1-1 0 0 0,0-1 0 0 0,0 0 0 0 0,-1-1 0 0 0,0 0 0 0 0,0 0 0 0 0,-1-2 0 0 0,7-6-104 0 0,200-200 626 0 0,-216 216-630 0 0,-1-1-1 0 0,1 0 1 0 0,0 1-1 0 0,0-1 1 0 0,-1 0-1 0 0,1 1 1 0 0,0-1-1 0 0,0 1 1 0 0,0-1-1 0 0,-1 1 1 0 0,1-1-1 0 0,0 1 0 0 0,0 0 1 0 0,0-1-1 0 0,0 1 1 0 0,0 0-1 0 0,0 0 1 0 0,0 0-1 0 0,0 0 1 0 0,0 0-1 0 0,0 0 1 0 0,0 0-1 0 0,0 0 1 0 0,0 0-1 0 0,0 0 1 0 0,0 0-1 0 0,0 1 1 0 0,0-1-1 0 0,0 0 1 0 0,-1 1-1 0 0,1-1 0 0 0,0 1 1 0 0,0-1-1 0 0,0 1 1 0 0,0-1-1 0 0,-1 1 1 0 0,1-1-1 0 0,0 1 1 0 0,0 0-1 0 0,-1 0 1 0 0,1-1-1 0 0,-1 1 1 0 0,1 0-1 0 0,-1 0 1 0 0,1 0-1 0 0,-1 0 1 0 0,1-1-1 0 0,-1 1 1 0 0,0 0-1 0 0,1 0 0 0 0,-1 0 1 0 0,0 0-1 0 0,0 0 1 0 0,0 0-1 0 0,0 0 1 0 0,0 0-1 0 0,0 0 1 0 0,0 0-1 0 0,0 0 1 0 0,0 1 4 0 0,4 8 59 0 0,26 141-117 0 0,-24-117-110 0 0,-6-25-127 0 0,1 0 1 0 0,1-1-1 0 0,-1 1 1 0 0,1-1-1 0 0,1 1 0 0 0,-1-1 1 0 0,1 1-1 0 0,1-1 1 0 0,0 0-1 0 0,0-1 1 0 0,0 1-1 0 0,1-1 1 0 0,4 5 294 0 0,14-3-4764 0 0,-12-9-1039 0 0,-7 0 1089 0 0,0 0-3817 0 0</inkml:trace>
  <inkml:trace contextRef="#ctx0" brushRef="#br0" timeOffset="1144.379">1851 387 12755 0 0,'0'0'4239'0'0,"0"0"-2284"0"0,0 0-1082 0 0,0 0-159 0 0,0 0 8 0 0,0 0 2 0 0,0 0 18 0 0,0 0-88 0 0,0 0-119 0 0,0 0-28 0 0,0 0-79 0 0,0 0-73 0 0,-8 28-37 0 0,-29 90-60 0 0,-55 123 322 0 0,85-221-571 0 0,-7 13-10 0 0,2 1 0 0 0,1 1 0 0 0,1 0 0 0 0,3 0 1 0 0,0 1-1 0 0,3 0 0 0 0,0 13 1 0 0,3-46 4 0 0,0 1 0 0 0,0 0 1 0 0,1-1-1 0 0,0 1 0 0 0,0 0 1 0 0,0-1-1 0 0,0 1 0 0 0,1 0 1 0 0,-1-1-1 0 0,1 1 0 0 0,0 0 1 0 0,0-1-1 0 0,0 1 0 0 0,0-1 1 0 0,1 1-1 0 0,-1-1 0 0 0,1 0 1 0 0,0 0-1 0 0,0 0 0 0 0,0 0 1 0 0,1 0-1 0 0,-1 0 0 0 0,1 0 1 0 0,-1-1-1 0 0,1 1 0 0 0,0-1 1 0 0,0 0-1 0 0,0 0 0 0 0,0 0 1 0 0,1 0-1 0 0,-1 0 0 0 0,0-1 1 0 0,1 0-1 0 0,-1 1 0 0 0,1-1 1 0 0,-1 0-1 0 0,1-1 0 0 0,0 1 1 0 0,-1-1-1 0 0,4 1-4 0 0,112-23 1076 0 0,-79 10-1074 0 0,-19-9-2888 0 0,-19-1-2845 0 0,-2 14-934 0 0,0 4-4306 0 0</inkml:trace>
  <inkml:trace contextRef="#ctx0" brushRef="#br0" timeOffset="1426.436">1428 807 16083 0 0,'0'0'1334'0'0,"0"0"-295"0"0,0 0 85 0 0,0 0 123 0 0,0 0-52 0 0,0 0-196 0 0,0 0-191 0 0,33-2-153 0 0,108-6-147 0 0,170-19-848 0 0,-276 23-1667 0 0,-11 0-4379 0 0,-24 4 6282 0 0,10-3-11330 0 0</inkml:trace>
  <inkml:trace contextRef="#ctx0" brushRef="#br0" timeOffset="14392.308">890 347 0 0 0,'0'0'1434'0'0,"0"0"229"0"0,0 0 165 0 0,0 0-44 0 0,0 0-154 0 0,0 0-196 0 0,0 0-237 0 0,-6-10-163 0 0,-18-29-135 0 0,-14 28 1754 0 0,31 12-2186 0 0,0 0-214 0 0,0 1-1 0 0,0 1 1 0 0,0-1-1 0 0,0 1 0 0 0,0 0 1 0 0,1 1-1 0 0,0 0 1 0 0,-1 0-1 0 0,1 0 1 0 0,1 1-1 0 0,-1-1 0 0 0,1 1 1 0 0,0 1-1 0 0,0-1 1 0 0,-2 3-253 0 0,-23 29 489 0 0,2 1 0 0 0,1 1 0 0 0,2 2 0 0 0,2 0 0 0 0,2 2 0 0 0,-6 19-489 0 0,13-26 229 0 0,2 0 0 0 0,2 0 0 0 0,1 1 0 0 0,2 1 1 0 0,2-1-1 0 0,1 1 0 0 0,2 0 0 0 0,2 23-229 0 0,1-48 60 0 0,0 0-1 0 0,1 0 0 0 0,0 0 1 0 0,1-1-1 0 0,1 1 0 0 0,0-1 1 0 0,0 0-1 0 0,2 0 1 0 0,-1 0-1 0 0,1-1 0 0 0,1 0 1 0 0,0 0-1 0 0,1 0 0 0 0,0-1 1 0 0,0-1-1 0 0,1 1 1 0 0,0-1-1 0 0,1-1 0 0 0,0 1 1 0 0,0-2-1 0 0,1 1 0 0 0,0-2 1 0 0,0 1-1 0 0,1-1 0 0 0,3 0-59 0 0,16 8 9 0 0,1-2 0 0 0,0-1-1 0 0,1-2 1 0 0,0-1-1 0 0,0-2 1 0 0,1-1 0 0 0,0-1-1 0 0,-1-2 1 0 0,6-2-9 0 0,24-1-869 0 0,-32-1-2944 0 0,-2 2-8530 0 0,-23 0 3229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100 284 12651 0 0,'0'0'807'0'0,"0"0"-491"0"0,0 0-222 0 0,0 0 209 0 0,0 0 403 0 0,0 0 250 0 0,0 0 33 0 0,0 0-154 0 0,0 0-216 0 0,0 0-115 0 0,0 0-43 0 0,5 3 21 0 0,22 8-7 0 0,1-2 1 0 0,-1-1-1 0 0,1-1 1 0 0,1-1-1 0 0,-1-1 1 0 0,1-2-1 0 0,0-1 0 0 0,0-1 1 0 0,0-2-1 0 0,0 0 1 0 0,0-2-476 0 0,52 1 368 0 0,114 9-36 0 0,-125 0-308 0 0,-32-3-1514 0 0,-49-4 174 0 0,-23 1-4001 0 0,15 3-3734 0 0,12 2 548 0 0</inkml:trace>
  <inkml:trace contextRef="#ctx0" brushRef="#br0" timeOffset="304.105">1 652 9418 0 0,'0'0'1776'0'0,"0"0"-666"0"0,0 0-373 0 0,0 0 42 0 0,0 0 199 0 0,0 0 114 0 0,0 0 0 0 0,0 0-70 0 0,0 0-81 0 0,0 0-36 0 0,0 0-63 0 0,0 0-84 0 0,0 0-73 0 0,25 0-79 0 0,161-7 694 0 0,35 18-256 0 0,-50-7-1602 0 0,-112-18-3646 0 0,-66 2-8551 0 0,3 12 5187 0 0</inkml:trace>
  <inkml:trace contextRef="#ctx0" brushRef="#br0" timeOffset="989.182">257 1 5385 0 0,'0'0'1711'0'0,"0"0"-276"0"0,0 0-237 0 0,0 0 1 0 0,0 0 92 0 0,0 0 0 0 0,0 0-134 0 0,0 0-258 0 0,0 0-258 0 0,0 0-155 0 0,0 0-17 0 0,0 0 53 0 0,0 0 111 0 0,-2 4 54 0 0,0 0-571 0 0,2-3-72 0 0,-1 0 1 0 0,1 0 0 0 0,-1-1 0 0 0,1 1-1 0 0,-1 0 1 0 0,1 0 0 0 0,0 0-1 0 0,-1 0 1 0 0,1 0 0 0 0,0 0 0 0 0,0-1-1 0 0,0 1 1 0 0,0 0 0 0 0,0 0 0 0 0,0 0-1 0 0,0 0 1 0 0,0 0 0 0 0,0 0 0 0 0,0 0-1 0 0,0 0 1 0 0,1 0 0 0 0,-1 0 0 0 0,0 0-1 0 0,1-1 1 0 0,-1 1 0 0 0,1 0 0 0 0,-1 0-1 0 0,1 0 1 0 0,-1 0 0 0 0,1-1 0 0 0,-1 1-1 0 0,1 0 1 0 0,0-1 0 0 0,-1 1-1 0 0,1 0 1 0 0,0-1 0 0 0,0 1 0 0 0,-1-1-1 0 0,2 1-44 0 0,70 50 2614 0 0,150 77-480 0 0,40 20-1716 0 0,-111-27-377 0 0,-150-120-31 0 0,0 0 0 0 0,0 0 1 0 0,0 0-1 0 0,0 0 0 0 0,0-1 1 0 0,0 1-1 0 0,-1 1 0 0 0,1-1 1 0 0,0 0-1 0 0,-1 0 0 0 0,1 0 0 0 0,-1 0 1 0 0,1 0-1 0 0,-1 1 0 0 0,0-1 1 0 0,1 0-1 0 0,-1 0 0 0 0,0 0 0 0 0,0 1 1 0 0,0-1-1 0 0,0 0 0 0 0,0 1 1 0 0,0-1-1 0 0,0 0 0 0 0,0 0 1 0 0,-1 1-1 0 0,1-1 0 0 0,0 0 0 0 0,-1 0 1 0 0,1 0-1 0 0,-1 0 0 0 0,1 1 1 0 0,-1-1-1 0 0,0 0 0 0 0,1 0 0 0 0,-1 0 1 0 0,0 0-1 0 0,0 0 0 0 0,0 0 1 0 0,0-1-1 0 0,0 2-10 0 0,-54 31 584 0 0,38-24-625 0 0,-114 89 229 0 0,-116 101 62 0 0,188-150-98 0 0,27-5-594 0 0,12-26-966 0 0,19-17 149 0 0,0-8-13733 0 0,1 6 5467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5145 0 0,'0'0'2079'0'0,"0"0"-213"0"0,0 0 42 0 0,0 0 155 0 0,0 0-29 0 0,0 0-268 0 0,0 0-459 0 0,0 0-391 0 0,0 0-206 0 0,0 0-72 0 0,0 0 9 0 0,0 0 8 0 0,22 1 1796 0 0,11 4-1607 0 0,0-1-1 0 0,0-1 0 0 0,1-1 1 0 0,-1-3-1 0 0,26-3-843 0 0,115-10 367 0 0,-173 14-422 0 0,-13-4-11944 0 0,9 5 5660 0 0,1-1-4037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15395 0 0,'0'0'1706'0'0,"0"0"-742"0"0,0 0-293 0 0,0 0 204 0 0,0 0 252 0 0,0 0 209 0 0,0 0-44 0 0,0 0-221 0 0,0 0-185 0 0,0 0-219 0 0,0 0-154 0 0,0 0-90 0 0,0 0-54 0 0,33 4-50 0 0,105 13-79 0 0,-55-21 66 0 0,-58-2-215 0 0,71-22-339 0 0,-65 5-4903 0 0,-28 19-1167 0 0,-1 0-5919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467 212 5929 0 0,'0'0'1581'0'0,"0"0"-252"0"0,0 0-70 0 0,0 0 152 0 0,0 0 183 0 0,0 0 45 0 0,0 0-188 0 0,0 0-292 0 0,0 0-296 0 0,0 0-225 0 0,0 0-146 0 0,-6-19-102 0 0,-19-62-43 0 0,-7 27 658 0 0,27 48-912 0 0,-1 1 0 0 0,-1 0 0 0 0,1 0 0 0 0,-1 0 0 0 0,0 1 0 0 0,0-1 0 0 0,0 2 0 0 0,0-1 0 0 0,-1 1 0 0 0,0 0 0 0 0,1 1 0 0 0,-1 0 0 0 0,0 0 0 0 0,0 0 0 0 0,0 1 0 0 0,0 1 0 0 0,-1-1 0 0 0,1 1 0 0 0,0 1 0 0 0,0-1 0 0 0,0 1-93 0 0,3 0 27 0 0,0 0 0 0 0,-1 0 0 0 0,1 0 0 0 0,0 1 0 0 0,0-1 0 0 0,1 1 0 0 0,-1 1 1 0 0,0-1-1 0 0,1 0 0 0 0,-1 1 0 0 0,1 0 0 0 0,0 0 0 0 0,0 1 0 0 0,0-1 1 0 0,0 1-1 0 0,0 0 0 0 0,1 0 0 0 0,0 0 0 0 0,0 0 0 0 0,0 0 0 0 0,0 1 0 0 0,1-1 1 0 0,-1 1-1 0 0,1 0 0 0 0,0 0 0 0 0,1 0 0 0 0,-1 0 0 0 0,1 0 0 0 0,0 0 0 0 0,1 0 1 0 0,-1 0-1 0 0,1 1 0 0 0,0-1 0 0 0,0 0 0 0 0,0 0 0 0 0,1 1 0 0 0,0-1 0 0 0,0 1-27 0 0,1 29 177 0 0,3 1-1 0 0,0-1 0 0 0,2 0 0 0 0,2 0 0 0 0,2 1-176 0 0,5 24 157 0 0,-11-41-124 0 0,69 294 454 0 0,-54-213-249 0 0,-5 1-1 0 0,-3 0 0 0 0,-3 76-237 0 0,-9-150 66 0 0,0 1-1 0 0,-2 0 1 0 0,-1-1-1 0 0,-1 1 1 0 0,-1-1 0 0 0,-1 0-1 0 0,-2-1 1 0 0,-1 1-1 0 0,-1-1 1 0 0,-1-1-1 0 0,-1 0 1 0 0,-1-1-1 0 0,-1 0 1 0 0,-4 2-66 0 0,16-21 5 0 0,0-1-1 0 0,-1 0 1 0 0,0-1 0 0 0,0 1 0 0 0,0 0-1 0 0,0-1 1 0 0,0 0 0 0 0,-1 1 0 0 0,0-1-1 0 0,0-1 1 0 0,0 1 0 0 0,0 0 0 0 0,0-1-1 0 0,0 0 1 0 0,0 0 0 0 0,-1 0 0 0 0,1-1-1 0 0,-1 0 1 0 0,1 1 0 0 0,-1-1 0 0 0,0-1-1 0 0,1 1 1 0 0,-1-1 0 0 0,0 0 0 0 0,0 0 0 0 0,1 0-1 0 0,-1-1 1 0 0,0 1 0 0 0,1-1 0 0 0,-1 0-1 0 0,0-1 1 0 0,1 1 0 0 0,-1-1 0 0 0,1 0-1 0 0,0 0 1 0 0,0 0 0 0 0,-2-1-5 0 0,0-6-215 0 0,-1 0 0 0 0,1 0 1 0 0,1-1-1 0 0,0 0 0 0 0,0 0 0 0 0,1 0 0 0 0,0 0 1 0 0,1-1-1 0 0,0 1 0 0 0,1-1 0 0 0,0 0 0 0 0,1 0 1 0 0,0 0-1 0 0,0 0 0 0 0,1 0 0 0 0,1 0 0 0 0,0 1 1 0 0,1-7 214 0 0,7-19-3066 0 0,-3 21-1125 0 0,-3 7 752 0 0,4-3-7945 0 0</inkml:trace>
  <inkml:trace contextRef="#ctx0" brushRef="#br0" timeOffset="702.26">905 860 6473 0 0,'0'0'1994'0'0,"0"0"-344"0"0,0 0-185 0 0,0 0 21 0 0,0 0-11 0 0,-31 7-148 0 0,-98 22-220 0 0,63-3 204 0 0,58-18-1080 0 0,2-4-171 0 0,0 0 0 0 0,0 1 0 0 0,1 0 0 0 0,-1 0 0 0 0,1 0 0 0 0,1 1 0 0 0,-1 0 0 0 0,1 0 0 0 0,0 0 0 0 0,0 0 0 0 0,1 1 0 0 0,0 0 0 0 0,0-1 1 0 0,0 1-1 0 0,1 0 0 0 0,0 0 0 0 0,0 1 0 0 0,1-1 0 0 0,0 0 0 0 0,0 0 0 0 0,1 1 0 0 0,0-1 0 0 0,0 1 0 0 0,1-1 0 0 0,0 4-60 0 0,3-2 22 0 0,-1-2 0 0 0,1 1 0 0 0,0 0 0 0 0,1-1 0 0 0,0 0 0 0 0,0 0 0 0 0,1 0 0 0 0,0-1 0 0 0,0 1 0 0 0,0-1 0 0 0,1-1 0 0 0,-1 1 0 0 0,2-1 0 0 0,-1-1 0 0 0,0 1 0 0 0,1-1 0 0 0,0 0 0 0 0,0-1 0 0 0,0 0 0 0 0,0 0 0 0 0,1-1 0 0 0,-1 0 0 0 0,1 0 0 0 0,-1-1 0 0 0,1 0 0 0 0,7-1-22 0 0,1 1 145 0 0,-11-1-27 0 0,0 1 0 0 0,0-1-1 0 0,0 0 1 0 0,1-1 0 0 0,-1 1-1 0 0,0-1 1 0 0,0 0 0 0 0,0-1-1 0 0,0 1 1 0 0,0-1 0 0 0,0 0-1 0 0,0-1 1 0 0,-1 0-1 0 0,1 0 1 0 0,3-2-118 0 0,7-9 199 0 0,0-1-1 0 0,-2-1 0 0 0,1 0 1 0 0,-2 0-1 0 0,0-2 1 0 0,-1 1-1 0 0,-1-2 0 0 0,-1 1 1 0 0,0-2-1 0 0,-2 1 1 0 0,0-1-1 0 0,-1 0 0 0 0,0-2-198 0 0,4-23 24 0 0,-1 1 0 0 0,-3-1 0 0 0,-1-1-1 0 0,-2 1 1 0 0,-2-32-24 0 0,-1 57-24 0 0,-1 0 0 0 0,0 0 0 0 0,-2 0-1 0 0,0 0 1 0 0,-1 0 0 0 0,-1 1 0 0 0,-1-1 0 0 0,0 1 0 0 0,-2 0-1 0 0,0 1 1 0 0,-1-1 0 0 0,-1 1 0 0 0,-1 1 0 0 0,0 0-1 0 0,-1 0 1 0 0,-10-10 24 0 0,20 26-3 0 0,-1-1-1 0 0,1 1 0 0 0,0 0 1 0 0,-1 0-1 0 0,1 0 0 0 0,0 0 0 0 0,-1 0 1 0 0,0 0-1 0 0,1 1 0 0 0,-1-1 1 0 0,1 0-1 0 0,-1 1 0 0 0,0-1 1 0 0,1 1-1 0 0,-1 0 0 0 0,0-1 0 0 0,0 1 1 0 0,1 0-1 0 0,-1 0 0 0 0,0 0 1 0 0,0 0-1 0 0,1 0 0 0 0,-1 1 1 0 0,0-1-1 0 0,1 1 0 0 0,-1-1 0 0 0,0 1 1 0 0,1-1-1 0 0,-1 1 0 0 0,0 0 1 0 0,1 0-1 0 0,-1 0 0 0 0,1 0 1 0 0,0 0-1 0 0,-1 0 0 0 0,1 0 1 0 0,0 0-1 0 0,0 0 0 0 0,-1 1 0 0 0,1-1 1 0 0,0 1-1 0 0,0-1 0 0 0,0 1 1 0 0,0 0 3 0 0,-31 73 30 0 0,28-33 128 0 0,2 0 0 0 0,1 0 0 0 0,3 0 0 0 0,1 0-1 0 0,3-1 1 0 0,1 1 0 0 0,1-1 0 0 0,3 0 0 0 0,1-1-1 0 0,3-1 1 0 0,0 0 0 0 0,16 26-158 0 0,63 148 427 0 0,-69-175-407 0 0,-9-61-5387 0 0,-1 4 1533 0 0,0 0-4660 0 0,-8 10-833 0 0</inkml:trace>
  <inkml:trace contextRef="#ctx0" brushRef="#br0" timeOffset="981.63">1594 783 12347 0 0,'0'0'1828'0'0,"0"0"-664"0"0,0 0-26 0 0,0 0 254 0 0,0 0 175 0 0,0 0-61 0 0,0 0-310 0 0,0 0-305 0 0,0 0-230 0 0,0 0-126 0 0,0 0-92 0 0,0 0-131 0 0,0 0-104 0 0,-13 29-63 0 0,-42 90-45 0 0,-26 30 51 0 0,29-31-486 0 0,36-66-2628 0 0,14-48 1602 0 0,0-1-3060 0 0,2-2-5710 0 0,0-1 3758 0 0</inkml:trace>
  <inkml:trace contextRef="#ctx0" brushRef="#br0" timeOffset="1432.858">1287 753 11514 0 0,'0'0'955'0'0,"0"0"-146"0"0,0 0 284 0 0,0 0 406 0 0,0 0 251 0 0,0 0-101 0 0,0 0-284 0 0,0 0-257 0 0,0 0-185 0 0,0 0-123 0 0,0 0-74 0 0,0 0-49 0 0,0 0-56 0 0,23 20-70 0 0,73 60-75 0 0,77 82 1382 0 0,-86-29-1653 0 0,-78-123-1727 0 0,-7-21-9314 0 0,-2 8 432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280 218 0 0 0,'0'0'680'0'0,"0"0"299"0"0,0 0 128 0 0,6-3 73 0 0,15-13 71 0 0,-9-27 6055 0 0,-31-22-1028 0 0,-61-6-3360 0 0,72 68-2668 0 0,0-1 0 0 0,-1 1 0 0 0,1 1 1 0 0,-1 0-1 0 0,1 0 0 0 0,-1 1 0 0 0,0 0 0 0 0,0 0 0 0 0,0 1 0 0 0,-6 0-250 0 0,12 1 15 0 0,0 0 1 0 0,0 1-1 0 0,0-1 1 0 0,0 1-1 0 0,1 0 1 0 0,-1-1-1 0 0,1 1 1 0 0,-1 0-1 0 0,1 0 1 0 0,0 1-1 0 0,0-1 1 0 0,0 0-1 0 0,0 1 1 0 0,0 0-1 0 0,0-1 1 0 0,1 1-1 0 0,-1 0 1 0 0,1 0-1 0 0,0-1 0 0 0,-1 4-15 0 0,-5 6 74 0 0,0 4 17 0 0,0 1 1 0 0,2-1 0 0 0,-1 1 0 0 0,2 1 0 0 0,1-1 0 0 0,0 1 0 0 0,1 0 0 0 0,0-1 0 0 0,2 1 0 0 0,0 0 0 0 0,1 0-1 0 0,2 5-91 0 0,3 13 128 0 0,1 1 0 0 0,2-2-1 0 0,1 1 1 0 0,2-1-1 0 0,3 1-127 0 0,3 14 145 0 0,80 197 383 0 0,-70-166-397 0 0,-9-32-29 0 0,-3 1-1 0 0,-2 1 0 0 0,-2 0 1 0 0,-2 2-102 0 0,-8-43 39 0 0,-1 0 0 0 0,0 0 0 0 0,0 0 0 0 0,-1 0 1 0 0,-1 1-1 0 0,0-1 0 0 0,0 0 0 0 0,-1 0 0 0 0,0 0 0 0 0,-1 0 1 0 0,0-1-1 0 0,0 1 0 0 0,-1-1 0 0 0,0 0 0 0 0,-1 0 1 0 0,0 0-1 0 0,-1 0 0 0 0,0 1-39 0 0,1-4 21 0 0,0 0 1 0 0,0 0-1 0 0,0 0 0 0 0,0 0 0 0 0,-1-1 1 0 0,0 0-1 0 0,0 0 0 0 0,-1-1 1 0 0,1 0-1 0 0,-1 0 0 0 0,0 0 0 0 0,0-1 1 0 0,0 0-1 0 0,0 0 0 0 0,-1 0 0 0 0,1-1 1 0 0,-1-1-1 0 0,0 1 0 0 0,1-1 1 0 0,-1 0-1 0 0,-1-1-21 0 0,5 1-18 0 0,0-1 1 0 0,0 1 0 0 0,0-1-1 0 0,0 0 1 0 0,0 0-1 0 0,0 0 1 0 0,0-1 0 0 0,0 1-1 0 0,0-1 1 0 0,0 0 0 0 0,1 0-1 0 0,-1-1 1 0 0,0 1-1 0 0,0-1 1 0 0,1 1 0 0 0,-1-1-1 0 0,1 0 1 0 0,-1-1-1 0 0,1 1 1 0 0,0-1 0 0 0,0 1-1 0 0,0-1 1 0 0,0 0 0 0 0,1 0-1 0 0,-1 0 1 0 0,1 0-1 0 0,0-1 1 0 0,-2-2 17 0 0,-12-63-2547 0 0,18 45-822 0 0,4 3-3511 0 0,-2 13-4769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511 530 9890 0 0,'0'0'1618'0'0,"0"0"-122"0"0,0 0-8 0 0,0 0 75 0 0,0 0 0 0 0,0 0-173 0 0,0 0-260 0 0,0 0-285 0 0,0 0-225 0 0,-32 1-156 0 0,-100 3-102 0 0,129-4-338 0 0,0 0 0 0 0,-1-1 1 0 0,1 1-1 0 0,0 0 0 0 0,-1 1 0 0 0,1-1 0 0 0,0 1 1 0 0,-1-1-1 0 0,1 1 0 0 0,0 0 0 0 0,0 0 1 0 0,0 0-1 0 0,0 1 0 0 0,0-1 0 0 0,0 1 1 0 0,0 0-1 0 0,0 0 0 0 0,0 0 0 0 0,1 0 1 0 0,-2 1-25 0 0,-3 5 96 0 0,-5 1-47 0 0,1 1 0 0 0,1 1-1 0 0,0 0 1 0 0,0 0 0 0 0,1 1-1 0 0,1 0 1 0 0,0 0 0 0 0,0 1 0 0 0,2 1-1 0 0,-1-1 1 0 0,2 1 0 0 0,0 0-1 0 0,0 0 1 0 0,1 0 0 0 0,1 1 0 0 0,0-1-1 0 0,2 1 1 0 0,-1 0 0 0 0,2 0-1 0 0,0 0 1 0 0,0-1 0 0 0,2 1 0 0 0,1 10-50 0 0,-2-21 22 0 0,0 0 0 0 0,1 0-1 0 0,-1-1 1 0 0,1 1-1 0 0,0 0 1 0 0,0 0 0 0 0,0-1-1 0 0,1 1 1 0 0,-1-1-1 0 0,1 0 1 0 0,0 0-1 0 0,0 0 1 0 0,0 0 0 0 0,0 0-1 0 0,0-1 1 0 0,1 1-1 0 0,-1-1 1 0 0,1 0-1 0 0,0 0 1 0 0,-1 0 0 0 0,1 0-1 0 0,0-1 1 0 0,0 0-1 0 0,0 0 1 0 0,0 0-1 0 0,0 0 1 0 0,1 0 0 0 0,-1-1-1 0 0,0 0 1 0 0,1 0-21 0 0,5 1 126 0 0,1-1 0 0 0,-1-1 1 0 0,1 0-1 0 0,-1-1 0 0 0,0 0 1 0 0,0 0-1 0 0,0-1 1 0 0,0 0-1 0 0,0-1 0 0 0,-1 0 1 0 0,8-4-127 0 0,7-10 121 0 0,-1-1 0 0 0,0-2 1 0 0,-1 0-1 0 0,-2-1 0 0 0,0-1 1 0 0,-1 0-1 0 0,-2-2 0 0 0,0 0 1 0 0,-2-1-1 0 0,-1-1 1 0 0,-1 0-1 0 0,5-15-121 0 0,17-20 113 0 0,-33 102-341 0 0,0 155 100 0 0,41-112-1240 0 0,9-52-3723 0 0,-35-29 706 0 0,-1-1-4290 0 0,-10-1 843 0 0</inkml:trace>
  <inkml:trace contextRef="#ctx0" brushRef="#br0" timeOffset="417.465">1199 195 16572 0 0,'0'0'1129'0'0,"0"0"-466"0"0,0 0-166 0 0,0 0 200 0 0,0 0 289 0 0,0 0 117 0 0,0 0-110 0 0,0 0-249 0 0,0 0-247 0 0,0 0-134 0 0,0 0-62 0 0,0 0-33 0 0,-6 35-44 0 0,-19 108-45 0 0,-1-45 54 0 0,-35 142-57 0 0,48-177-177 0 0,-5 87 21 0 0,19-147-4 0 0,-1 0 0 0 0,1-1 0 0 0,-1 1 0 0 0,1-1 0 0 0,0 1 0 0 0,0-1 0 0 0,0 1 0 0 0,0-1 0 0 0,1 0-1 0 0,-1 1 1 0 0,1-1 0 0 0,-1 0 0 0 0,1 0 0 0 0,0 0 0 0 0,0 0 0 0 0,0-1 0 0 0,0 1 0 0 0,0 0 0 0 0,0-1 0 0 0,0 1 0 0 0,0-1 0 0 0,1 0-1 0 0,-1 0 1 0 0,1 0 0 0 0,-1 0 0 0 0,1 0 0 0 0,-1 0 0 0 0,1-1 0 0 0,2 1-16 0 0,84 5 1282 0 0,-70-7-1029 0 0,111-31 855 0 0,-125 31-813 0 0,-4 1-353 0 0,-1 0 1 0 0,1 0-1 0 0,-1 0 0 0 0,1 0 1 0 0,-1 0-1 0 0,1-1 0 0 0,-1 1 1 0 0,1 0-1 0 0,-1 0 1 0 0,0 0-1 0 0,1 0 0 0 0,-1-1 1 0 0,1 1-1 0 0,-1 0 0 0 0,1 0 1 0 0,-1-1-1 0 0,0 1 1 0 0,1 0-1 0 0,-1-1 0 0 0,1 1 1 0 0,-1 0-1 0 0,0-1 0 0 0,1 1 1 0 0,-1-1-1 0 0,0 1 0 0 0,0 0 1 0 0,1-1-1 0 0,-1 1 1 0 0,0-1-1 0 0,0 1 0 0 0,0-1 1 0 0,0 1-1 0 0,0-1 0 0 0,1 1 1 0 0,-1-1-1 0 0,0 1 1 0 0,0-1-1 0 0,0 1 0 0 0,0-1 1 0 0,0 1-1 0 0,-1-1 0 0 0,1 1 1 0 0,0-1-1 0 0,0 1 1 0 0,0-1-1 0 0,0 1 0 0 0,0-1 1 0 0,-1 1-1 0 0,1 0 0 0 0,0-1 1 0 0,0 1-1 0 0,-1-1 0 0 0,1 1 1 0 0,0 0-1 0 0,-1-1 1 0 0,1 1-1 0 0,0-1 0 0 0,-1 1 1 0 0,1 0-1 0 0,-1 0 0 0 0,1-1 1 0 0,-1 1 57 0 0,-2-6-1224 0 0,-7-9-2142 0 0,2 6-3269 0 0,4 2-4498 0 0</inkml:trace>
  <inkml:trace contextRef="#ctx0" brushRef="#br0" timeOffset="784.56">938 479 14259 0 0,'0'0'2056'0'0,"0"0"-733"0"0,0 0-408 0 0,0 0-24 0 0,0 0 64 0 0,0 0-25 0 0,0 0-106 0 0,0 0-115 0 0,0 0-79 0 0,0 0-36 0 0,0 0-81 0 0,0 0-117 0 0,0 0-76 0 0,24 7-62 0 0,154 36 203 0 0,-151-39-579 0 0,1-1 1 0 0,-1-2-1 0 0,1-1 1 0 0,0-1 0 0 0,19-3 117 0 0,28-19-6568 0 0,-66 19 504 0 0,0 4-5287 0 0</inkml:trace>
  <inkml:trace contextRef="#ctx0" brushRef="#br0" timeOffset="2917.605">124 0 6065 0 0,'0'0'1407'0'0,"0"0"30"0"0,0 0 304 0 0,0 0 277 0 0,0 0 86 0 0,0 0-178 0 0,0 0-383 0 0,0 0-348 0 0,-14 34-248 0 0,-41 109-176 0 0,27-13 436 0 0,17-56-865 0 0,2 1 0 0 0,5-1 0 0 0,2 1 0 0 0,4 0 1 0 0,2 0-1 0 0,5 0 0 0 0,14 60-342 0 0,-21-118-60 0 0,1 0 0 0 0,1 0 0 0 0,1 0 1 0 0,0-1-1 0 0,1 0 0 0 0,1 0 0 0 0,0 0 0 0 0,1-1 1 0 0,1 0-1 0 0,0 0 0 0 0,1-1 0 0 0,1 0 0 0 0,0-1 0 0 0,1 0 1 0 0,0-1-1 0 0,1 0 0 0 0,0-1 0 0 0,1-1 0 0 0,0 0 1 0 0,1-1-1 0 0,2 1 60 0 0,72 8-4310 0 0,-30-17-6676 0 0,-34-1 2782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0 726 17500 0 0,'0'0'1600'0'0,"0"0"-540"0"0,0 0-225 0 0,0 0 32 0 0,0 0 20 0 0,0 0-22 0 0,0 0-116 0 0,0 0-144 0 0,0 0-94 0 0,0 0-87 0 0,0 0-80 0 0,0 0-45 0 0,0 0-27 0 0,27 3-27 0 0,131 13 126 0 0,34-16-63 0 0,-168-18-2949 0 0,-24 8-1767 0 0,-5 0-3382 0 0,3 6-3849 0 0</inkml:trace>
  <inkml:trace contextRef="#ctx0" brushRef="#br0" timeOffset="334.039">136 501 9746 0 0,'0'0'4412'0'0,"0"0"-2924"0"0,0 0-763 0 0,0 0 236 0 0,0 0 332 0 0,0 0 172 0 0,0 0-69 0 0,0 0-285 0 0,-2 32-322 0 0,-8 102-258 0 0,-8 179 291 0 0,14-199-1861 0 0,19-91-1191 0 0,-8-17-1015 0 0,1-1-3490 0 0,-5-2-3331 0 0</inkml:trace>
  <inkml:trace contextRef="#ctx0" brushRef="#br0" timeOffset="621.092">525 273 15907 0 0,'0'0'1377'0'0,"0"0"-486"0"0,0 0-255 0 0,0 0 0 0 0,0 0 52 0 0,0 0-13 0 0,0 0-156 0 0,0 0-117 0 0,0 0-22 0 0,0 0 27 0 0,0 0 60 0 0,0 0-36 0 0,0 22-42 0 0,0 151 451 0 0,18 147-480 0 0,-1-115-382 0 0,-16-204 34 0 0,0 0-1 0 0,-1-1 1 0 0,1 1 0 0 0,0 0 0 0 0,0-1 0 0 0,0 1 0 0 0,0-1 0 0 0,0 1 0 0 0,0-1-1 0 0,1 1 1 0 0,-1-1 0 0 0,0 0 0 0 0,0 1 0 0 0,0-1 0 0 0,0 0 0 0 0,0 0 0 0 0,0 0-1 0 0,1 0 1 0 0,-1 0 0 0 0,0 0 0 0 0,0 0 0 0 0,0-1 0 0 0,0 1 0 0 0,0 0 0 0 0,0-1 0 0 0,1 1-1 0 0,-1 0 1 0 0,0-1 0 0 0,0 1 0 0 0,0-1 0 0 0,0 0 0 0 0,0 1 0 0 0,-1-1 0 0 0,1 0-1 0 0,0 0 1 0 0,0 1 0 0 0,0-1 0 0 0,-1 0 0 0 0,1 0 0 0 0,0 0 0 0 0,-1 0 0 0 0,1 0-1 0 0,0 0-11 0 0,14-17 155 0 0,0-1-1 0 0,0-1 0 0 0,-2 0 0 0 0,0-1 0 0 0,-2 0 0 0 0,0-1 0 0 0,6-19-154 0 0,-10 25 68 0 0,169-461 78 0 0,-159 429-678 0 0,-17 47 202 0 0,0 1-273 0 0,-6 5-1956 0 0,-15 32-6309 0 0,18-29 5049 0 0,-2 4-6256 0 0</inkml:trace>
  <inkml:trace contextRef="#ctx0" brushRef="#br0" timeOffset="937.13">994 832 16107 0 0,'0'0'1709'0'0,"0"0"-276"0"0,0 0-227 0 0,0 0-184 0 0,0 0-202 0 0,0 0-241 0 0,0 0-199 0 0,0 0-135 0 0,0 0-101 0 0,0 0-83 0 0,0 0-30 0 0,-14 24-18 0 0,-44 71-1 0 0,57-94-11 0 0,0 1 0 0 0,-1-1-1 0 0,1 0 1 0 0,0 0 0 0 0,0 1-1 0 0,0-1 1 0 0,0 1 0 0 0,0-1-1 0 0,0 1 1 0 0,0-1 0 0 0,0 1-1 0 0,1-1 1 0 0,-1 1 0 0 0,1 0-1 0 0,-1-1 1 0 0,1 1-1 0 0,0 0 1 0 0,-1 0 0 0 0,1-1-1 0 0,0 1 1 0 0,0 0 0 0 0,0 0-1 0 0,0-1 1 0 0,1 1 0 0 0,-1 0-1 0 0,0 0 1 0 0,1-1 0 0 0,-1 1-1 0 0,1 0 1 0 0,0-1 0 0 0,0 1-1 0 0,0 0 0 0 0,3 4 11 0 0,0-2 49 0 0,0 0 1 0 0,1 0-1 0 0,-1-1 0 0 0,1 0 0 0 0,0 1 0 0 0,0-2 0 0 0,1 1 0 0 0,-1 0 0 0 0,0-1 0 0 0,1 0 0 0 0,-1 0 0 0 0,1-1 0 0 0,0 0 0 0 0,0 0 0 0 0,-1 0 0 0 0,1 0 0 0 0,0-1 0 0 0,0 0 0 0 0,0 0 0 0 0,0-1 0 0 0,0 0 1 0 0,-1 0-1 0 0,1 0 0 0 0,0-1 0 0 0,-1 1 0 0 0,1-1 0 0 0,-1-1 0 0 0,1 1 0 0 0,-1-1 0 0 0,0 0 0 0 0,0 0 0 0 0,0 0 0 0 0,-1-1 0 0 0,1 0 0 0 0,3-4-60 0 0,-2 3 41 0 0,-1 1 1 0 0,1-2-1 0 0,-1 1 0 0 0,0 0 1 0 0,-1-1-1 0 0,1 0 0 0 0,-1 0 1 0 0,0-1-1 0 0,-1 1 0 0 0,1-1 0 0 0,-1 0 1 0 0,-1 0-1 0 0,1 0 0 0 0,-1 0 1 0 0,-1 0-1 0 0,1 0 0 0 0,-1-1 1 0 0,0 1-1 0 0,-1 0 0 0 0,0-1 0 0 0,0 1 1 0 0,0-1-1 0 0,-1 1 0 0 0,0 0 1 0 0,-1 0-1 0 0,1-1 0 0 0,-1 1 0 0 0,-1 0 1 0 0,-1-2-42 0 0,-37-57-1762 0 0,24 48-1078 0 0,-1 0-3318 0 0,10 10 2097 0 0,0 0-8060 0 0</inkml:trace>
  <inkml:trace contextRef="#ctx0" brushRef="#br0" timeOffset="1352.375">1258 0 16075 0 0,'0'0'1129'0'0,"0"0"-443"0"0,0 0-192 0 0,0 0 27 0 0,0 0 59 0 0,0 0 115 0 0,0 0 47 0 0,0 0-27 0 0,0 0 1 0 0,0 0-97 0 0,0 0-127 0 0,0 0-50 0 0,17 28-16 0 0,56 91-13 0 0,-35-60-19 0 0,-3 3-1 0 0,-2 0 1 0 0,-4 2-1 0 0,19 58-393 0 0,-34-84-18 0 0,-2 0 1 0 0,-2 0-1 0 0,-1 1 0 0 0,-2 0 0 0 0,-2 1 1 0 0,-1-1-1 0 0,-2 1 0 0 0,-2 0 1 0 0,-2 0-1 0 0,-1 0 0 0 0,-2-1 0 0 0,-2 0 1 0 0,-2 0-1 0 0,-1 0 0 0 0,-2-1 1 0 0,-1-1-1 0 0,-3 0 0 0 0,-1 0 18 0 0,5-20-304 0 0,-1 0-1 0 0,0 0 1 0 0,-2-2-1 0 0,0 0 1 0 0,0 0-1 0 0,-1-2 1 0 0,-1 0 0 0 0,0-1-1 0 0,-1 0 1 0 0,-1-2-1 0 0,-17 9 305 0 0,-48 19-4819 0 0,2-5-4913 0 0,51-21 1632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429 691 3529 0 0,'0'0'1897'0'0,"0"0"-223"0"0,0 0-179 0 0,0 0 51 0 0,0 0 105 0 0,0 0 45 0 0,0 0-130 0 0,0 0-226 0 0,0 0-278 0 0,0 0-259 0 0,0 0-210 0 0,-32-9-177 0 0,-99-23-109 0 0,128 31-293 0 0,1 0 1 0 0,-1 0-1 0 0,0 0 1 0 0,1 0-1 0 0,-1 1 0 0 0,0-1 1 0 0,0 1-1 0 0,1 0 1 0 0,-1 0-1 0 0,0 0 1 0 0,0 0-1 0 0,0 0 0 0 0,0 1 1 0 0,1-1-1 0 0,-1 1 1 0 0,0 0-1 0 0,1 0 1 0 0,-1 0-1 0 0,0 0 1 0 0,1 0-1 0 0,-1 0 0 0 0,1 1 1 0 0,0-1-1 0 0,-1 1 1 0 0,1 0-15 0 0,-6 5 64 0 0,-11 7 25 0 0,0 1 1 0 0,1 1-1 0 0,1 1 0 0 0,0 0 0 0 0,2 1 0 0 0,0 1 1 0 0,1 0-1 0 0,-5 11-89 0 0,14-22 0 0 0,0 0-1 0 0,1 1 1 0 0,0 0 0 0 0,1-1 0 0 0,-1 1 0 0 0,2 1 0 0 0,-1-1-1 0 0,1 0 1 0 0,1 1 0 0 0,0-1 0 0 0,0 1 0 0 0,1-1-1 0 0,0 1 1 0 0,1-1 0 0 0,0 2 0 0 0,1-8 59 0 0,0 0-1 0 0,1-1 1 0 0,-1 1 0 0 0,1-1-1 0 0,0 0 1 0 0,0 0 0 0 0,0 0 0 0 0,0 0-1 0 0,0 0 1 0 0,0 0 0 0 0,0-1-1 0 0,1 0 1 0 0,-1 1 0 0 0,0-1-1 0 0,1-1 1 0 0,-1 1 0 0 0,1 0-1 0 0,-1-1 1 0 0,1 0 0 0 0,0 1-1 0 0,-1-2 1 0 0,1 1 0 0 0,-1 0-1 0 0,1-1 1 0 0,-1 1 0 0 0,1-1-1 0 0,-1 0 1 0 0,1 0 0 0 0,-1 0-1 0 0,0-1 1 0 0,0 1 0 0 0,1-1 0 0 0,1-2-59 0 0,21-10 280 0 0,0-1 0 0 0,-1-2 0 0 0,-1 0 1 0 0,-1-2-1 0 0,0-1 0 0 0,-2 0 0 0 0,0-2 1 0 0,-1 0-1 0 0,15-24-280 0 0,-6 12 171 0 0,-3 5-118 0 0,-2-1 0 0 0,0 0 0 0 0,-2-2 0 0 0,-2-1 0 0 0,-1 0 0 0 0,-2-1-1 0 0,-1-1 1 0 0,-1-1 0 0 0,-2 0 0 0 0,-2-1 0 0 0,-1-1 0 0 0,-2 1 0 0 0,-2-1 0 0 0,0-14-53 0 0,-6 35-2 0 0,2 7 0 0 0,-1 0 1 0 0,0 0 0 0 0,0 0-1 0 0,-1 0 1 0 0,-1 0-1 0 0,0 0 1 0 0,0 0 0 0 0,-1 0-1 0 0,0 0 1 0 0,-1 0 0 0 0,0 1-1 0 0,-1-1 1 0 0,1 1-1 0 0,-2 0 1 0 0,0 0 0 0 0,0 0-1 0 0,0 1 1 0 0,-1 0 0 0 0,-2-3 1 0 0,4 9-21 0 0,0 0 1 0 0,0 1-1 0 0,0 0 1 0 0,0 0 0 0 0,0 0-1 0 0,0 0 1 0 0,-1 0 0 0 0,1 1-1 0 0,0 0 1 0 0,0 0-1 0 0,-1 0 1 0 0,1 0 0 0 0,0 1-1 0 0,0 0 1 0 0,0 0 0 0 0,0 0-1 0 0,0 0 1 0 0,0 0-1 0 0,0 1 1 0 0,0 0 0 0 0,0 0-1 0 0,1 0 1 0 0,-1 0 0 0 0,0 1-1 0 0,1-1 1 0 0,0 1 0 0 0,0 0-1 0 0,0 0 1 0 0,-2 3 20 0 0,-10 11 3 0 0,2 1-1 0 0,0 0 1 0 0,1 1 0 0 0,1 1 0 0 0,0 0-1 0 0,2 0 1 0 0,0 1 0 0 0,2 0 0 0 0,0 0-1 0 0,1 1 1 0 0,2 0 0 0 0,0 0 0 0 0,1 1-1 0 0,1-1 1 0 0,1 20-3 0 0,1-7 51 0 0,1 0 0 0 0,2 1 0 0 0,1-1 1 0 0,2 0-1 0 0,1 0 0 0 0,5 8-51 0 0,5 24 112 0 0,-14-47-70 0 0,2 0 0 0 0,0 0-1 0 0,2-1 1 0 0,0 0 0 0 0,1 0 0 0 0,1-1 0 0 0,0 0 0 0 0,5 5-42 0 0,27 25 72 0 0,-21-41-118 0 0,-20-7-23 0 0,0 0-42 0 0,0 0-67 0 0,0 0-69 0 0,1-11-1635 0 0,5-20-3178 0 0,0 12-1304 0 0,-2 11-2072 0 0</inkml:trace>
  <inkml:trace contextRef="#ctx0" brushRef="#br0" timeOffset="561.003">1044 227 8994 0 0,'0'0'2266'0'0,"0"0"-403"0"0,0 0-320 0 0,0 0-88 0 0,0 0 6 0 0,0 0-58 0 0,0 0-225 0 0,0 0-282 0 0,0 0-246 0 0,0 0-185 0 0,0 0-104 0 0,0 0-47 0 0,0 0 66 0 0,-2 8 21 0 0,-114 356 1781 0 0,31-60-1890 0 0,83-300-281 0 0,1 0-1 0 0,0 0 0 0 0,0 0 1 0 0,0 0-1 0 0,1 0 0 0 0,-1 1 1 0 0,1-1-1 0 0,0 0 0 0 0,0 0 1 0 0,0 0-1 0 0,1 0 0 0 0,0 0 1 0 0,-1 1-1 0 0,1-1 0 0 0,1 0 1 0 0,-1 0-1 0 0,1-1 0 0 0,-1 1 1 0 0,1 0-1 0 0,0 0 0 0 0,1-1 1 0 0,-1 1-1 0 0,0-1 1 0 0,1 0-1 0 0,0 0 0 0 0,0 0 1 0 0,0 0-1 0 0,0 0 0 0 0,0-1 1 0 0,1 1-1 0 0,-1-1 0 0 0,1 0 1 0 0,3 2-11 0 0,5-1 127 0 0,1-1 1 0 0,-1 0-1 0 0,1 0 1 0 0,0-1 0 0 0,-1-1-1 0 0,1 0 1 0 0,0-1-1 0 0,-1-1 1 0 0,1 1-1 0 0,-1-2 1 0 0,0 0 0 0 0,9-3-128 0 0,-1-2-1242 0 0,-20 7 841 0 0,-3-18-4575 0 0,-3 4 1655 0 0,0 2-5477 0 0,4 9-441 0 0</inkml:trace>
  <inkml:trace contextRef="#ctx0" brushRef="#br0" timeOffset="802.181">542 588 12571 0 0,'0'0'1759'0'0,"0"0"-444"0"0,0 0-308 0 0,0 0 1 0 0,0 0 113 0 0,0 0 69 0 0,0 0 16 0 0,0 0-100 0 0,0 0-143 0 0,0 0-156 0 0,0 0-208 0 0,0 0-156 0 0,36 2-98 0 0,117 8-85 0 0,163-8-2076 0 0,-282-2-1119 0 0,-11 0-3296 0 0,-6 0-5734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1,'-24'152,"7"1,3 109,-5 184,-9-147,21-175,13-105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5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0 376 792 0 0,'0'0'2339'0'0,"0"0"-265"0"0,0 0-125 0 0,0 0 30 0 0,0 0-56 0 0,0 0-131 0 0,0 0-244 0 0,0 0-307 0 0,0 0-277 0 0,0 0-216 0 0,0 0-179 0 0,3-2-124 0 0,7-5-71 0 0,-8 5-56 0 0,-2 2-36 0 0,23 8 2099 0 0,6-5-1867 0 0,0-2 0 0 0,0-1 0 0 0,0-1-1 0 0,1-1 1 0 0,-2-2 0 0 0,1 0 0 0 0,20-7-514 0 0,34-5 320 0 0,19-1-151 0 0,6-1-105 0 0,0 4 0 0 0,91 0-64 0 0,-225 48-836 0 0,23-33 696 0 0,-57 33-2258 0 0,39-25-2338 0 0,-2-1-4851 0 0,18-5 1352 0 0</inkml:trace>
  <inkml:trace contextRef="#ctx0" brushRef="#br0" timeOffset="370.045">127 604 3561 0 0,'0'0'1163'0'0,"0"0"-286"0"0,0 0-49 0 0,0 0 258 0 0,0 0 306 0 0,0 0 139 0 0,0 0-117 0 0,0 0-333 0 0,0 0-339 0 0,0 0-203 0 0,0 0-77 0 0,0 0 39 0 0,0 0 76 0 0,-5 3 78 0 0,-21 9 1368 0 0,26-12-1399 0 0,15 3 2477 0 0,201 5 666 0 0,221-19-3760 0 0,-437 11-357 0 0,0 0-92 0 0,-10-15-12584 0 0,8 11 1881 0 0</inkml:trace>
  <inkml:trace contextRef="#ctx0" brushRef="#br0" timeOffset="897.819">415 19 6001 0 0,'0'0'1882'0'0,"0"0"-210"0"0,0 0-127 0 0,0 0 40 0 0,0 0 105 0 0,0 0-43 0 0,0 0-132 0 0,0 0-207 0 0,0 0-262 0 0,0 0-259 0 0,0 0-263 0 0,0 0-197 0 0,-7-3-93 0 0,-20-10-51 0 0,20 10-20 0 0,9 13 50 0 0,1-1 0 0 0,0 0 1 0 0,0-1-1 0 0,1 1 0 0 0,0 0 0 0 0,1-1 1 0 0,-1 0-1 0 0,2 0 0 0 0,-1 0 1 0 0,1-1-1 0 0,0 0 0 0 0,1 0 1 0 0,-1 0-1 0 0,1-1 0 0 0,6 4-213 0 0,164 107 1025 0 0,-95-70-883 0 0,90 76 17 0 0,-171-121-129 0 0,-1 0 0 0 0,1 1 1 0 0,-1-1-1 0 0,0 0 0 0 0,0 1 1 0 0,0-1-1 0 0,0 0 0 0 0,0 1 1 0 0,0-1-1 0 0,0 0 0 0 0,-1 0 1 0 0,1 1-1 0 0,-1-1 0 0 0,0 0 1 0 0,0 0-1 0 0,0 0 0 0 0,0 0 1 0 0,0 0-1 0 0,0 0 0 0 0,0 0 1 0 0,-1 0-1 0 0,1 0 0 0 0,-1 0 1 0 0,1-1-1 0 0,-1 1 0 0 0,0 0 1 0 0,1-1-1 0 0,-1 0 0 0 0,0 1 1 0 0,-1-1-31 0 0,-7 10 74 0 0,-127 144 415 0 0,-89 73-129 0 0,222-225-416 0 0,-1 0 0 0 0,2 1 0 0 0,-1-1 0 0 0,0 1 0 0 0,1 0 0 0 0,-1 0 0 0 0,1 0 0 0 0,1 0 0 0 0,-1 1 0 0 0,0-1-1 0 0,1 1 1 0 0,0 0 0 0 0,0 0 0 0 0,0 0 0 0 0,1 0 0 0 0,0 0 0 0 0,0 0 0 0 0,-1 2 56 0 0,23 18-4736 0 0,-9-21 636 0 0,-1-3-3278 0 0,-5-1-3866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0,'0'0'3070'0'0,"0"0"-516"0"0,0 0-382 0 0,0 0-257 0 0,0 0-292 0 0,0 0-318 0 0,0 0-343 0 0,0 0-289 0 0,0 0-196 0 0,0 0-81 0 0,0 0-13 0 0,0 0-2 0 0,0 0 3 0 0,18 7 1487 0 0,-1-1-1622 0 0,0-1 0 0 0,0-1-1 0 0,1 0 1 0 0,-1-1-1 0 0,1-1 1 0 0,0-1 0 0 0,0 0-1 0 0,-1-1 1 0 0,1-1-1 0 0,11-3-248 0 0,92-24 422 0 0,-112 27-832 0 0,-13 2-4200 0 0,-14 8-3458 0 0,13-5 2658 0 0,1-3-5832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12531 0 0,'0'0'2594'0'0,"0"0"-723"0"0,0 0-388 0 0,0 0-55 0 0,0 0-64 0 0,0 0-162 0 0,0 0-201 0 0,0 0-162 0 0,0 0-109 0 0,0 0-50 0 0,0 0-89 0 0,0 0-70 0 0,9 9-31 0 0,28 25-48 0 0,-35-32-401 0 0,1-1 0 0 0,-1 0 0 0 0,1 0 0 0 0,0 0 0 0 0,-1 0 0 0 0,1 0 0 0 0,0 0 0 0 0,0-1 0 0 0,0 1 0 0 0,-1-1 0 0 0,1 0 0 0 0,0 1 0 0 0,0-1 0 0 0,0-1 0 0 0,0 1 0 0 0,-1 0 0 0 0,1-1 0 0 0,0 0 0 0 0,0 1 0 0 0,0-1 0 0 0,-1 0 0 0 0,1 0-41 0 0,0 0 28 0 0,100-31 347 0 0,-28 6-2549 0 0,-68 20 340 0 0,-5 5-6352 0 0,-2 1-3883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55 15307 0 0,'0'0'1962'0'0,"0"0"-699"0"0,0 0-276 0 0,0 0 40 0 0,0 0 5 0 0,0 0-61 0 0,0 0-232 0 0,0 0-201 0 0,0 0-63 0 0,0 0-77 0 0,0 0-69 0 0,0 0-52 0 0,0 0-31 0 0,-26 31-34 0 0,-79 95-23 0 0,52-47 71 0 0,-110 215-81 0 0,89-191-2834 0 0,53-94-2004 0 0,9-11-7170 0 0,11-1 4581 0 0</inkml:trace>
  <inkml:trace contextRef="#ctx0" brushRef="#br0" timeOffset="317.962">57 0 8906 0 0,'0'0'3195'0'0,"0"0"-581"0"0,0 0-607 0 0,0 0-317 0 0,0 0-248 0 0,0 0-282 0 0,0 0-321 0 0,0 0-326 0 0,0 0-239 0 0,0 0-25 0 0,0 0 64 0 0,0 0 81 0 0,0 0 70 0 0,6 17 3 0 0,46 117 782 0 0,68 21 168 0 0,-49-71-971 0 0,8 56-218 0 0,-74-130-1247 0 0,15 18 1296 0 0,-10-23-5737 0 0,2-4-6256 0 0,-8-1 1767 0 0</inkml:trace>
  <inkml:trace contextRef="#ctx0" brushRef="#br0" timeOffset="611.177">781 405 10034 0 0,'0'0'3015'0'0,"0"0"-1097"0"0,0 0-518 0 0,0 0-17 0 0,0 0 0 0 0,0 0-132 0 0,0 0-253 0 0,0 0-307 0 0,0 0-259 0 0,0 0-176 0 0,0 0-119 0 0,0 0-65 0 0,-23 30-24 0 0,-68 90-10 0 0,68-70 21 0 0,26-44-50 0 0,-1-2 30 0 0,0-1 0 0 0,0 1 0 0 0,0-1 1 0 0,1 0-1 0 0,-1 0 0 0 0,1 0 0 0 0,0 0 0 0 0,0-1 1 0 0,0 1-1 0 0,1-1 0 0 0,-1 0 0 0 0,0 1 1 0 0,1-2-1 0 0,0 1 0 0 0,-1 0 0 0 0,1-1 1 0 0,0 1-1 0 0,0-1 0 0 0,0 0 0 0 0,0-1 0 0 0,0 1 1 0 0,0-1-1 0 0,0 1 0 0 0,0-1 0 0 0,0 0 1 0 0,0-1-1 0 0,0 1 0 0 0,0-1 0 0 0,0 1 1 0 0,-1-1-1 0 0,1-1 0 0 0,0 1 0 0 0,0 0 0 0 0,0-1 1 0 0,-1 0-1 0 0,1 0-39 0 0,3-1 16 0 0,-1 0 1 0 0,0 0-1 0 0,0-1 0 0 0,0 0 1 0 0,-1 0-1 0 0,1 0 0 0 0,-1-1 0 0 0,0 1 1 0 0,0-1-1 0 0,-1-1 0 0 0,1 1 1 0 0,-1-1-1 0 0,0 1 0 0 0,-1-1 1 0 0,1 0-1 0 0,-1-1 0 0 0,-1 1 1 0 0,1 0-1 0 0,-1-1 0 0 0,0 0 1 0 0,0 1-1 0 0,-1-1 0 0 0,0 0 1 0 0,0 0-1 0 0,-1 0 0 0 0,1 0 1 0 0,-2 0-1 0 0,1 0 0 0 0,-1 1 1 0 0,0-1-1 0 0,0 0 0 0 0,-1 0 0 0 0,0 0 1 0 0,0 1-1 0 0,0-1 0 0 0,-1 1 1 0 0,0 0-1 0 0,-1-2-16 0 0,-34-28-3043 0 0,23 27-734 0 0,0 2-3535 0 0,8 4-3712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0 12891 0 0,'0'0'1496'0'0,"0"0"-393"0"0,0 0-362 0 0,0 0 21 0 0,0 0 238 0 0,0 0 232 0 0,0 0 22 0 0,0 0-228 0 0,0 0-302 0 0,0 0-271 0 0,0 0-165 0 0,-12 16 806 0 0,-157 207 479 0 0,-117 208-1090 0 0,228-325-743 0 0,53-127-18997 0 0,5 14 12654 0 0</inkml:trace>
  <inkml:trace contextRef="#ctx0" brushRef="#br0" timeOffset="396.207">13 30 9498 0 0,'0'0'1562'0'0,"0"0"-297"0"0,0 0-212 0 0,0 0 113 0 0,0 0 201 0 0,0 0 75 0 0,0 0-190 0 0,0 0-231 0 0,0 0-197 0 0,0 0-111 0 0,0 0-49 0 0,0 0-113 0 0,0 0-68 0 0,1 19-7 0 0,1 63 19 0 0,-1-76-393 0 0,-1 0 1 0 0,1 0-1 0 0,0-1 1 0 0,0 1-1 0 0,1 0 1 0 0,0 0-1 0 0,0-1 1 0 0,0 1-1 0 0,0-1 1 0 0,1 0-1 0 0,0 0 1 0 0,0 1-1 0 0,1-2 1 0 0,-1 1-1 0 0,3 2-102 0 0,4 5 204 0 0,18 21 254 0 0,1-2-1 0 0,1-1 0 0 0,2-2 0 0 0,29 21-457 0 0,55 50 357 0 0,-115-99-354 0 0,13 12 17 0 0,0 1 1 0 0,-1 0 0 0 0,0 1 0 0 0,-1 0-1 0 0,-1 1 1 0 0,0 0 0 0 0,-1 1 0 0 0,0 0-1 0 0,-2 0 1 0 0,0 1 0 0 0,4 12-21 0 0,-9 4-176 0 0,19-72-7553 0 0,-10 23 781 0 0,-8 9-4013 0 0</inkml:trace>
  <inkml:trace contextRef="#ctx0" brushRef="#br0" timeOffset="654.353">730 416 11234 0 0,'0'0'1818'0'0,"0"0"-564"0"0,0 0-334 0 0,0 0 60 0 0,0 0 175 0 0,0 0 192 0 0,0 0-29 0 0,0 0-83 0 0,0 0-158 0 0,0 0-242 0 0,0 0-139 0 0,0 0-122 0 0,0 0-82 0 0,31 4-86 0 0,101 11-104 0 0,6-12 198 0 0,-68-10-1014 0 0,-48 2-2594 0 0,0 0-4236 0 0,-16 4-984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0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16 122 0 0 0,'0'0'1314'0'0,"0"0"237"0"0,0 0 146 0 0,0 0 270 0 0,0 0 177 0 0,0 0-25 0 0,0 0-130 0 0,0 0-250 0 0,0 0-293 0 0,0 0-267 0 0,0 0-204 0 0,0 0-131 0 0,0 0-97 0 0,-3-3-86 0 0,-7-6-95 0 0,8 6-107 0 0,2 3-95 0 0,1 9 384 0 0,5 19-241 0 0,-1-1 0 0 0,-1 1-1 0 0,-1 0 1 0 0,-2 0 0 0 0,-1 22-507 0 0,0-4 317 0 0,28 380 166 0 0,-1-307-467 0 0,-18-102-9 0 0,-8-17 26 0 0,-1 0-6 0 0,0 0 2 0 0,0 0 18 0 0,24-81 1697 0 0,76-324-1635 0 0,-81 314-95 0 0,5 0 0 0 0,4 1 0 0 0,6-5-14 0 0,-17 37 24 0 0,-17 56-56 0 0,0 2-10 0 0,0 0-67 0 0,0 0-76 0 0,0 0-94 0 0,0 0-152 0 0,-6 19-1372 0 0,-2 50-1855 0 0,8-39-2753 0 0,0-20 2209 0 0,0-1-6567 0 0</inkml:trace>
  <inkml:trace contextRef="#ctx0" brushRef="#br0" timeOffset="312.312">411 678 6337 0 0,'0'0'1967'0'0,"0"0"-382"0"0,0 0-162 0 0,0 0 126 0 0,0 0 148 0 0,0 0-89 0 0,0 0-194 0 0,0 0-174 0 0,0 0-222 0 0,0 0-218 0 0,0 0-140 0 0,0 0-77 0 0,0 0-67 0 0,-9 0 475 0 0,-61 103-886 0 0,65-94-107 0 0,1 0-1 0 0,0 0 1 0 0,1 1 0 0 0,-1-1-1 0 0,2 1 1 0 0,0 0 0 0 0,0 0-1 0 0,0 0 1 0 0,1 0 0 0 0,1 0-1 0 0,0 0 1 0 0,0 3 2 0 0,3-10 36 0 0,-1 0 0 0 0,0-1 0 0 0,1 1 0 0 0,0 0 0 0 0,-1-1 0 0 0,1 0 0 0 0,0 0 0 0 0,0 0 0 0 0,0 0 0 0 0,1 0 0 0 0,-1 0 0 0 0,0-1 0 0 0,1 1 0 0 0,-1-1 0 0 0,1 0 0 0 0,-1 0 0 0 0,1-1 0 0 0,0 1 0 0 0,-1-1 0 0 0,1 0 0 0 0,0 1 0 0 0,-1-2 0 0 0,1 1 0 0 0,0 0 0 0 0,-1-1 0 0 0,1 0 0 0 0,0 0-36 0 0,3 0 69 0 0,0 0-1 0 0,0-1 0 0 0,-1 0 0 0 0,1 0 1 0 0,-1 0-1 0 0,1-1 0 0 0,-1 0 1 0 0,0-1-1 0 0,0 1 0 0 0,-1-1 1 0 0,1 0-1 0 0,-1-1 0 0 0,1 1 1 0 0,-1-1-1 0 0,-1 0 0 0 0,1 0 1 0 0,-1-1-1 0 0,0 1 0 0 0,0-1 1 0 0,0 0-1 0 0,-1 0 0 0 0,0 0 0 0 0,0-1 1 0 0,-1 1-1 0 0,1-1 0 0 0,-1 1 1 0 0,-1-1-1 0 0,1 0 0 0 0,-1 0 1 0 0,-1 0-1 0 0,1-6-68 0 0,0 8-81 0 0,-1 1 0 0 0,1-1 0 0 0,-1 0 0 0 0,0 0 0 0 0,0 0-1 0 0,-1 1 1 0 0,0-1 0 0 0,1 0 0 0 0,-1 0 0 0 0,-1 1 0 0 0,1-1 0 0 0,-1 1 0 0 0,0-1 0 0 0,0 1 0 0 0,0 0 0 0 0,-1 0-1 0 0,1 0 1 0 0,-1 0 0 0 0,0 0 0 0 0,0 0 0 0 0,0 1 0 0 0,-1-1 0 0 0,1 1 0 0 0,-1 0 0 0 0,0 0 0 0 0,-2-1 81 0 0,-22-1-4253 0 0,12 6-3574 0 0,11 2-3404 0 0</inkml:trace>
  <inkml:trace contextRef="#ctx0" brushRef="#br0" timeOffset="936.464">892 129 5553 0 0,'0'0'2417'0'0,"0"0"-205"0"0,0 0-110 0 0,0 0-104 0 0,0 0-194 0 0,0 0-280 0 0,0 0-363 0 0,0 0-332 0 0,0 0-225 0 0,0 0-141 0 0,0 0-51 0 0,0 0 35 0 0,0 0 17 0 0,0 5 4 0 0,-5 66 91 0 0,-4-1 0 0 0,-3 0 0 0 0,-2 0 0 0 0,-4-2 0 0 0,-8 18-559 0 0,-2 11 104 0 0,9 52-48 0 0,22-146 5 0 0,-1 0 0 0 0,1 0-1 0 0,-1-1 1 0 0,1 1 0 0 0,0 0 0 0 0,0-1-1 0 0,1 0 1 0 0,-1 0 0 0 0,0 0-1 0 0,1 0 1 0 0,-1 0 0 0 0,1-1-1 0 0,0 0 1 0 0,-1 1 0 0 0,1-1-1 0 0,0-1 1 0 0,0 1 0 0 0,0 0-1 0 0,-1-1 1 0 0,1 0 0 0 0,0 0-1 0 0,1 0-60 0 0,131 4 999 0 0,-135-4-981 0 0,-1 0-6 0 0,0 0-18 0 0,0 0 12 0 0,0 0-17 0 0,0 0-6 0 0,16-19-852 0 0,-8-2-2111 0 0,-8 4-2652 0 0,0 8-823 0 0,0 5-2653 0 0</inkml:trace>
  <inkml:trace contextRef="#ctx0" brushRef="#br0" timeOffset="1927.279">592 490 2857 0 0,'0'0'2388'0'0,"0"0"62"0"0,0 0 29 0 0,0 0-168 0 0,0 0-245 0 0,0 0-328 0 0,0 0-281 0 0,0 0-167 0 0,0 0-242 0 0,0 0-190 0 0,0 0-103 0 0,0 0-69 0 0,0 0-44 0 0,-5-3 278 0 0,5 2 2173 0 0,467 2 157 0 0,-366-5-3070 0 0,-101 4-185 0 0,0 0-1 0 0,0 0 14 0 0,0 0 14 0 0,0 0 2 0 0,0 0-3 0 0,0 0-6 0 0,0 0 14 0 0,0 0 11 0 0,-5-1 140 0 0,3-5-5416 0 0,2 5 7 0 0,0 1-7100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290 189 6065 0 0,'0'0'2270'0'0,"0"0"-546"0"0,0 0-331 0 0,0 0 38 0 0,0 0 269 0 0,0 0 169 0 0,0 0-157 0 0,0 0-361 0 0,0 0-406 0 0,0 0-294 0 0,0 0-177 0 0,1-5-81 0 0,5-12-28 0 0,-4 13-24 0 0,-2 4-17 0 0,0 0-32 0 0,0 0-51 0 0,0 0-45 0 0,0 16 404 0 0,-16 170 951 0 0,-8 28-1405 0 0,23-210-1067 0 0,1 31 2030 0 0,5-26-6916 0 0,3-6-8752 0 0,-8-3 8703 0 0</inkml:trace>
  <inkml:trace contextRef="#ctx0" brushRef="#br0" timeOffset="275.933">1 656 9058 0 0,'0'0'1863'0'0,"0"0"-603"0"0,0 0-163 0 0,0 0 277 0 0,0 0 180 0 0,0 0-102 0 0,0 0-269 0 0,0 0-288 0 0,31 2-212 0 0,102 5-128 0 0,191-16-91 0 0,-296 7-803 0 0,-16 1-2841 0 0,1 0-9341 0 0,-13 1 7123 0 0</inkml:trace>
  <inkml:trace contextRef="#ctx0" brushRef="#br0" timeOffset="634.772">67 903 8954 0 0,'0'0'1391'0'0,"0"0"-338"0"0,0 0 64 0 0,0 0 320 0 0,0 0 101 0 0,0 0-139 0 0,0 0-279 0 0,0 0-280 0 0,0 0-179 0 0,0 0-136 0 0,0 0-98 0 0,32 3-54 0 0,101 10-49 0 0,-39 0 642 0 0,-93-12-936 0 0,0-1 0 0 0,0 1 0 0 0,0-1 1 0 0,0 1-1 0 0,-1-1 0 0 0,1 1 0 0 0,0-1 0 0 0,0 1 1 0 0,0 0-1 0 0,0 0 0 0 0,-1-1 0 0 0,1 1 0 0 0,0 0 1 0 0,-1 0-1 0 0,1 0 0 0 0,0 0 0 0 0,-1 0 1 0 0,1 0-1 0 0,-1 0 0 0 0,0 0 0 0 0,1 0 0 0 0,-1 0 1 0 0,0 0-1 0 0,1 0 0 0 0,-1 0 0 0 0,0 0 0 0 0,0 0 1 0 0,0 0-1 0 0,0 0 0 0 0,0 0 0 0 0,0 0 1 0 0,0 0-1 0 0,-1 1 0 0 0,1-1 0 0 0,0 0 0 0 0,-1 0 1 0 0,1 0-1 0 0,0 0 0 0 0,-1 0 0 0 0,1 0 0 0 0,-1 0 1 0 0,0-1-1 0 0,1 1 0 0 0,-1 0 0 0 0,0 0 0 0 0,1 0 1 0 0,-1 0-31 0 0,-35 43 586 0 0,36-43-593 0 0,-109 117 408 0 0,103-114-372 0 0,0 0-1 0 0,1 0 0 0 0,0 1 0 0 0,0 0 1 0 0,0 0-1 0 0,0 0 0 0 0,1 0 1 0 0,0 1-1 0 0,0 0 0 0 0,0 0 1 0 0,1 0-1 0 0,-1 0 0 0 0,2 1 1 0 0,-1-1-1 0 0,1 1 0 0 0,0-1 1 0 0,0 1-1 0 0,1 0 0 0 0,0 0 0 0 0,0 0 1 0 0,0 0-1 0 0,1 2-28 0 0,2-7 39 0 0,1 0 1 0 0,-1 0-1 0 0,1 0 0 0 0,-1 0 1 0 0,1 0-1 0 0,0 0 0 0 0,-1-1 1 0 0,1 1-1 0 0,0-1 0 0 0,0 0 1 0 0,0 0-1 0 0,0 0 0 0 0,0 0 1 0 0,0-1-1 0 0,1 1 0 0 0,-1-1 1 0 0,0 0-1 0 0,0 0 0 0 0,0 0 1 0 0,0 0-1 0 0,1 0 0 0 0,1-1-39 0 0,-1 1 41 0 0,11 0 67 0 0,80-16-50 0 0,-94 16-161 0 0,63-34-2801 0 0,-43 21-908 0 0,-2-2-3577 0 0,-11 8-3871 0 0</inkml:trace>
  <inkml:trace contextRef="#ctx0" brushRef="#br0" timeOffset="1042.598">1192 516 9906 0 0,'0'0'2781'0'0,"0"0"-730"0"0,0 0-470 0 0,0 0-134 0 0,0 0-88 0 0,0 0-148 0 0,0 0-234 0 0,0 0-223 0 0,-32 5-184 0 0,-102 17-111 0 0,55 6 139 0 0,66-19-483 0 0,-8 4-17 0 0,1 0-1 0 0,0 1 1 0 0,1 1 0 0 0,0 1-1 0 0,1 1 1 0 0,1 1 0 0 0,1 0-1 0 0,1 1 1 0 0,0 0 0 0 0,1 2-1 0 0,2-1 1 0 0,0 2 0 0 0,-7 17-98 0 0,17-36 0 0 0,0 1 0 0 0,0 0 1 0 0,1 0-1 0 0,-1-1 0 0 0,1 1 0 0 0,0 0 1 0 0,0 0-1 0 0,0 0 0 0 0,1 0 1 0 0,-1 0-1 0 0,1 1 0 0 0,0-1 1 0 0,0 0-1 0 0,1 0 0 0 0,-1 0 1 0 0,1 0-1 0 0,0 0 0 0 0,0 0 0 0 0,0 0 1 0 0,0 0-1 0 0,1-1 0 0 0,0 1 1 0 0,0 0-1 0 0,0-1 0 0 0,0 1 1 0 0,0-1-1 0 0,1 0 0 0 0,-1 0 0 0 0,1 0 1 0 0,0 0-1 0 0,0 0 0 0 0,0 0 1 0 0,0-1-1 0 0,1 1 0 0 0,-1-1 1 0 0,1 0-1 0 0,-1 0 0 0 0,1 0 0 0 0,0-1 1 0 0,3 2-1 0 0,8-2 59 0 0,0 0 1 0 0,0-1-1 0 0,-1 0 1 0 0,1-2-1 0 0,0 1 0 0 0,-1-2 1 0 0,1 0-1 0 0,-1 0 1 0 0,0-2-1 0 0,0 0 1 0 0,0 0-1 0 0,0-1 1 0 0,10-7-60 0 0,156-115 771 0 0,-43-33 105 0 0,-137 194-849 0 0,-11 8-25 0 0,3-18-90 0 0,0 1 0 0 0,2 0 0 0 0,1 1 1 0 0,1-1-1 0 0,1 1 0 0 0,2 0 0 0 0,0 0 1 0 0,2 17 87 0 0,0-37-167 0 0,0-1 0 0 0,0 1 0 0 0,0-1 0 0 0,1 1 0 0 0,0-1 1 0 0,0 0-1 0 0,0 0 0 0 0,0 0 0 0 0,1 0 0 0 0,-1 0 0 0 0,1 0 0 0 0,0 0 1 0 0,0-1-1 0 0,0 0 0 0 0,1 0 0 0 0,-1 1 0 0 0,1-2 0 0 0,0 1 1 0 0,0 0-1 0 0,0-1 0 0 0,0 0 0 0 0,0 0 0 0 0,0 0 167 0 0,19 5-5408 0 0,0-5-4176 0 0,-16-2 1576 0 0</inkml:trace>
  <inkml:trace contextRef="#ctx0" brushRef="#br0" timeOffset="1511.717">1900 214 10506 0 0,'0'0'3974'0'0,"0"0"-1637"0"0,0 0-762 0 0,0 0-156 0 0,0 0-112 0 0,0 0-186 0 0,0 0-263 0 0,0 0-290 0 0,0 0-217 0 0,0 0-123 0 0,0 0-24 0 0,0 0 8 0 0,0 0-5 0 0,4 12 342 0 0,-4 13-362 0 0,0 0-1 0 0,-2 0 0 0 0,-1 0 1 0 0,0 0-1 0 0,-2-1 1 0 0,-1 0-1 0 0,-1 0 1 0 0,-1 0-1 0 0,-1-1 1 0 0,-11 20-187 0 0,0 8 124 0 0,-102 247-132 0 0,120-293 9 0 0,-1 0 0 0 0,2-1 0 0 0,-1 1 0 0 0,0 0 0 0 0,1 0 0 0 0,0 0 0 0 0,0 0 0 0 0,1 0 0 0 0,-1 0 0 0 0,1 0 0 0 0,0 0 0 0 0,0 0 0 0 0,1 0 0 0 0,-1 0 0 0 0,1 0 0 0 0,0 0 0 0 0,1 0 0 0 0,-1 0 0 0 0,1 0 0 0 0,0 0 0 0 0,0-1 0 0 0,1 1 0 0 0,-1-1 0 0 0,1 0 0 0 0,0 1 0 0 0,0-1 0 0 0,0-1 0 0 0,1 1 0 0 0,0 0 0 0 0,-1-1 0 0 0,1 0 0 0 0,0 0 0 0 0,1 0 0 0 0,-1 0 0 0 0,0 0 0 0 0,1-1 0 0 0,-1 0 0 0 0,1 0 0 0 0,0 0 0 0 0,3 0-1 0 0,155-6 773 0 0,-131-8-1298 0 0,-34-19-6580 0 0,-6 19 2145 0 0,0 6-3851 0 0,6 5 2002 0 0</inkml:trace>
  <inkml:trace contextRef="#ctx0" brushRef="#br0" timeOffset="1824.053">1501 542 15739 0 0,'0'0'1005'0'0,"0"0"-360"0"0,0 0 127 0 0,0 0 320 0 0,0 0 189 0 0,0 0-40 0 0,0 0-224 0 0,0 0-225 0 0,0 0-171 0 0,37 7-117 0 0,116 20-128 0 0,-15-17 188 0 0,-14-25-853 0 0,-78-7-2926 0 0,-33 12-712 0 0,-7 2-6256 0 0,-6 4 2148 0 0</inkml:trace>
  <inkml:trace contextRef="#ctx0" brushRef="#br0" timeOffset="6807.634">2158 19 0 0 0,'0'0'1384'0'0,"0"0"-173"0"0,0 0 98 0 0,0 0 356 0 0,0 0 322 0 0,0 0 131 0 0,0 0-163 0 0,0 0-339 0 0,0 0-349 0 0,0 0-261 0 0,0 0-185 0 0,-5 11 893 0 0,111-25 3516 0 0,-41 3-4232 0 0,-57 10-944 0 0,0-1-1 0 0,1 1 1 0 0,-1 1-1 0 0,1 0 0 0 0,-1 0 1 0 0,0 0-1 0 0,1 1 1 0 0,-1 1-1 0 0,0-1 1 0 0,0 1-1 0 0,0 1 1 0 0,8 3-54 0 0,-15-4 10 0 0,0 0 0 0 0,0 0 0 0 0,0 0 0 0 0,0 0 0 0 0,-1 0 0 0 0,1 0 0 0 0,-1 1 0 0 0,1-1 0 0 0,-1 0 0 0 0,0 0 0 0 0,0 1 0 0 0,0-1 1 0 0,0 0-1 0 0,0 0 0 0 0,-1 1 0 0 0,1-1 0 0 0,-1 0 0 0 0,1 0 0 0 0,-1 0 0 0 0,0 0 0 0 0,0 1 0 0 0,0-1 0 0 0,0 0 0 0 0,0 0 0 0 0,0-1 0 0 0,-1 1 0 0 0,1 0 1 0 0,0 0-1 0 0,-1-1 0 0 0,0 1 0 0 0,0 0-10 0 0,-127 127 170 0 0,127-128-168 0 0,0 1 0 0 0,0 0 0 0 0,0 0-1 0 0,0 0 1 0 0,1 0 0 0 0,-1 0-1 0 0,1 1 1 0 0,0-1 0 0 0,0 0 0 0 0,0 1-1 0 0,0-1 1 0 0,0 1 0 0 0,0-1-1 0 0,0 1 1 0 0,1-1 0 0 0,0 1 0 0 0,-1 0-1 0 0,1-1 1 0 0,0 1 0 0 0,0-1-1 0 0,0 1-1 0 0,39 8 439 0 0,51-17 115 0 0,-28-2-465 0 0,29 8-2488 0 0,-75 5-3457 0 0,-9-2-1936 0 0,-5 0-2684 0 0</inkml:trace>
  <inkml:trace contextRef="#ctx0" brushRef="#br0" timeOffset="7951.284">2548 792 4537 0 0,'0'0'2287'0'0,"0"0"-613"0"0,0 0-370 0 0,0 0 56 0 0,0 0 153 0 0,0 0 143 0 0,0 0-53 0 0,0 0-255 0 0,0 0-205 0 0,0 0-124 0 0,0 0-99 0 0,0 0-82 0 0,0 0-50 0 0,26 4-108 0 0,81 11-90 0 0,26-19 1034 0 0,-17-2-474 0 0,-102 5-4150 0 0,-13 1-3426 0 0,-5 0 599 0 0,2 0-4954 0 0</inkml:trace>
  <inkml:trace contextRef="#ctx0" brushRef="#br0" timeOffset="8474.783">2797 594 7866 0 0,'0'0'3572'0'0,"0"0"-1514"0"0,0 0-831 0 0,0 0-68 0 0,0 0 109 0 0,0 0 86 0 0,0 0 54 0 0,0 0-161 0 0,0 0-207 0 0,0 0-173 0 0,0 0-248 0 0,0 0-160 0 0,0 0-82 0 0,3 22-42 0 0,11 70-67 0 0,-12-73-203 0 0,0 1 0 0 0,-1-1 0 0 0,-1 1 1 0 0,-1-1-1 0 0,0 1 0 0 0,-2-1 0 0 0,0 0 0 0 0,-1 0 0 0 0,-4 8-65 0 0,4-11 9 0 0,-7 14-80 0 0,-3 8-431 0 0,14-14-3054 0 0,8-17-4214 0 0,-4-7-2385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3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21 306 0 0 0,'0'0'496'0'0,"0"0"551"0"0,0 0 488 0 0,0 0 444 0 0,0 0 191 0 0,0 0-112 0 0,0 0-303 0 0,0 0-371 0 0,0 0-309 0 0,0 0-230 0 0,3 0-115 0 0,83 1 4708 0 0,46 9-3089 0 0,216 19-498 0 0,-276-29-1716 0 0,0-3 0 0 0,0-4 0 0 0,13-5-135 0 0,-31 1-56 0 0,-54 11 22 0 0,0 0-26 0 0,-16-3-1799 0 0,-51 2-6302 0 0,22 12-1485 0 0,30-7 4345 0 0</inkml:trace>
  <inkml:trace contextRef="#ctx0" brushRef="#br0" timeOffset="311.506">1 652 8482 0 0,'0'0'1492'0'0,"0"0"-678"0"0,0 0-488 0 0,0 0 14 0 0,0 0 365 0 0,0 0 463 0 0,0 0 346 0 0,0 0 119 0 0,0 0-132 0 0,0 0-291 0 0,0 0-287 0 0,0 0-196 0 0,0 0-103 0 0,35 0-32 0 0,113 0-46 0 0,166 0 1317 0 0,-171 7-2329 0 0,-135-5 1288 0 0,-4-1-4823 0 0,-1 0-8009 0 0,-3-1 3205 0 0</inkml:trace>
  <inkml:trace contextRef="#ctx0" brushRef="#br0" timeOffset="886.839">316 0 5257 0 0,'0'0'2706'0'0,"0"0"-647"0"0,0 0-353 0 0,0 0-160 0 0,0 0-90 0 0,0 0-156 0 0,0 0-252 0 0,0 0-269 0 0,0 0-248 0 0,0 0-198 0 0,0 0-150 0 0,0 0-47 0 0,0 0 124 0 0,-3 1 142 0 0,2 0-354 0 0,0 0 0 0 0,1-1 0 0 0,-1 1 1 0 0,1 0-1 0 0,-1 0 0 0 0,1 0 0 0 0,-1 0 1 0 0,1 1-1 0 0,0-1 0 0 0,-1 0 1 0 0,1 0-1 0 0,0 0 0 0 0,0 0 0 0 0,0 0 1 0 0,0 0-1 0 0,0 0 0 0 0,0 0 0 0 0,0 1 1 0 0,0-1-1 0 0,1 0 0 0 0,-1 0 0 0 0,0 0 1 0 0,0 0-1 0 0,1 0 0 0 0,-1 0 1 0 0,1 0-1 0 0,-1 0 0 0 0,1 0 0 0 0,0 0 1 0 0,-1 0-1 0 0,1 0 0 0 0,0-1 0 0 0,-1 1 1 0 0,1 0-1 0 0,0 0 0 0 0,0-1 1 0 0,0 1-1 0 0,0 0 0 0 0,0-1 0 0 0,1 1-48 0 0,42 48 1334 0 0,205 116 756 0 0,-134-91-1950 0 0,-92-59-135 0 0,-6-5 3 0 0,1 1 0 0 0,-2 0 0 0 0,0 1 1 0 0,0 1-1 0 0,-1 1 0 0 0,0 0 0 0 0,-2 0 0 0 0,1 2 0 0 0,-2 0 1 0 0,0 0-1 0 0,0 2-8 0 0,-11-15 14 0 0,0-1 1 0 0,0 1-1 0 0,0 0 1 0 0,-1 0-1 0 0,1-1 1 0 0,-1 1-1 0 0,1 0 0 0 0,-1 0 1 0 0,0 0-1 0 0,0 0 1 0 0,0 0-1 0 0,-1-1 1 0 0,1 1-1 0 0,0 0 1 0 0,-1 0-1 0 0,0 0 1 0 0,0-1-1 0 0,0 1 1 0 0,0 0-1 0 0,0-1 1 0 0,-1 1-1 0 0,1-1 1 0 0,-1 0-1 0 0,1 1 0 0 0,-1-1 1 0 0,0 0-1 0 0,0 0 1 0 0,0 0-1 0 0,0 0 1 0 0,0 0-1 0 0,-1 0-14 0 0,-80 51 577 0 0,73-48-551 0 0,-309 182 540 0 0,311-182-573 0 0,1 0-1 0 0,0 1 0 0 0,0 0 0 0 0,0 0 1 0 0,0 0-1 0 0,1 1 0 0 0,0 0 0 0 0,1 0 1 0 0,-1 0-1 0 0,1 1 0 0 0,1 0 1 0 0,0 0-1 0 0,0 0 0 0 0,-2 4 8 0 0,6 49-2549 0 0,11-40-484 0 0,2-10-5324 0 0,-4-7-3296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8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0,'0'0'3160'0'0,"0"0"-1688"0"0,0 0-424 0 0,0 0 289 0 0,0 0 275 0 0,0 0-25 0 0,0 0-296 0 0,0 0-312 0 0,0 0-194 0 0,0 0-122 0 0,33-1-91 0 0,102-1-104 0 0,-28 1 366 0 0,-106 1-825 0 0,0 0 0 0 0,0-1 0 0 0,0 1 1 0 0,0 0-1 0 0,0 0 0 0 0,0 0 0 0 0,0 1 0 0 0,0-1 1 0 0,0 0-1 0 0,0 0 0 0 0,0 0 0 0 0,0 1 0 0 0,0-1 1 0 0,0 1-1 0 0,0-1 0 0 0,0 1 0 0 0,0-1 0 0 0,0 1 1 0 0,0-1-1 0 0,-1 1 0 0 0,1 0 0 0 0,0-1 0 0 0,0 1 1 0 0,-1 0-1 0 0,1 0 0 0 0,0-1 0 0 0,-1 1 0 0 0,1 0 1 0 0,-1 0-1 0 0,1 0 0 0 0,-1 0 0 0 0,0 0 0 0 0,1 0 0 0 0,-1 0 1 0 0,0 0-1 0 0,1 0 0 0 0,-1 0 0 0 0,0 0 0 0 0,0 0 1 0 0,0 0-1 0 0,0 0 0 0 0,0 0 0 0 0,0 0 0 0 0,0 0 1 0 0,-1 0-1 0 0,1 0 0 0 0,0 0 0 0 0,-1 0 0 0 0,1 0 1 0 0,-1 1-10 0 0,-25 46 607 0 0,-161 136-149 0 0,185-182-428 0 0,-1 1 0 0 0,1 0-1 0 0,0 0 1 0 0,0 0 0 0 0,0 1-1 0 0,0-1 1 0 0,0 0 0 0 0,1 1-1 0 0,0-1 1 0 0,-1 1 0 0 0,1 0-1 0 0,0-1 1 0 0,1 1 0 0 0,-1 0-1 0 0,1-1 1 0 0,0 1 0 0 0,0 0-1 0 0,0 0 1 0 0,0 0 0 0 0,0-1-1 0 0,1 1 1 0 0,0 0 0 0 0,0-1-1 0 0,0 1 1 0 0,0 0 0 0 0,0-1-1 0 0,1 1 1 0 0,0-1 0 0 0,0 0-1 0 0,-1 0 1 0 0,2 1 0 0 0,-1-1-1 0 0,0-1 1 0 0,1 1 0 0 0,-1 0-1 0 0,1 0 1 0 0,0-1 0 0 0,0 0-1 0 0,0 1 1 0 0,0-1 0 0 0,0 0-1 0 0,1-1 1 0 0,-1 1 0 0 0,1 0-1 0 0,-1-1 1 0 0,1 0 0 0 0,-1 0-1 0 0,1 0 1 0 0,0 0-30 0 0,9 0 69 0 0,0-1 0 0 0,0 0-1 0 0,0-1 1 0 0,1 0 0 0 0,-1-1 0 0 0,-1 0 0 0 0,1-1-1 0 0,0-1 1 0 0,-1 0 0 0 0,1-1 0 0 0,10-5-69 0 0,27-16-3260 0 0,-2-4-4821 0 0,-35 22-2274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21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9650 0 0,'0'0'1347'0'0,"0"0"-223"0"0,0 0-64 0 0,0 0 109 0 0,0 0 38 0 0,0 0-143 0 0,0 0-149 0 0,0 0-18 0 0,0 0 7 0 0,0 0 33 0 0,0 0-96 0 0,0 0-173 0 0,13 20-133 0 0,44 68-92 0 0,-54-83-398 0 0,-1 1 0 0 0,1-1 0 0 0,-1 1 0 0 0,0-1 0 0 0,0 1 0 0 0,-1 0 0 0 0,1-1 0 0 0,-1 1 0 0 0,-1 0 0 0 0,1 0 0 0 0,-1 0 0 0 0,0 0 0 0 0,0 5-45 0 0,-1 6 122 0 0,1 376 950 0 0,22-275-1019 0 0,-9-137 2185 0 0,22-104-2054 0 0,6 2 1 0 0,4 2-1 0 0,6 2 1 0 0,24-35-185 0 0,34-32-967 0 0,-107 179 534 0 0,-1 6-13509 0 0,-3 3 2579 0 0</inkml:trace>
  <inkml:trace contextRef="#ctx0" brushRef="#br0" timeOffset="310.873">522 686 6081 0 0,'0'0'4129'0'0,"0"0"-1478"0"0,0 0-657 0 0,0 0-244 0 0,0 0-338 0 0,0 0-356 0 0,0 0-347 0 0,0 0-301 0 0,0 0-158 0 0,0 0-71 0 0,0 0-14 0 0,0 0 9 0 0,0 0-26 0 0,-3 15-23 0 0,-11 94 159 0 0,14-106-226 0 0,1-1 0 0 0,-1 1 0 0 0,1-1-1 0 0,-1 1 1 0 0,1-1 0 0 0,0 1 0 0 0,0-1 0 0 0,0 0-1 0 0,0 1 1 0 0,1-1 0 0 0,-1 0 0 0 0,1 0-1 0 0,-1 0 1 0 0,1 0 0 0 0,0 0 0 0 0,-1 0 0 0 0,1 0-1 0 0,0-1 1 0 0,0 1 0 0 0,1-1 0 0 0,-1 1-1 0 0,0-1 1 0 0,0 0 0 0 0,1 0 0 0 0,-1 0 0 0 0,0 0-1 0 0,1 0 1 0 0,-1-1 0 0 0,1 1 0 0 0,-1-1-1 0 0,1 1 1 0 0,0-1 0 0 0,-1 0 0 0 0,1 0 0 0 0,-1 0-1 0 0,1 0 1 0 0,-1-1 0 0 0,1 1 0 0 0,-1-1 0 0 0,1 0-1 0 0,-1 1 1 0 0,1-1 0 0 0,-1 0 0 0 0,0 0-1 0 0,1-1 1 0 0,-1 1 0 0 0,0 0 0 0 0,0-1 0 0 0,1 0-58 0 0,5-3 80 0 0,-1 0 0 0 0,0-1 0 0 0,-1 1 0 0 0,1-1 0 0 0,-1-1 0 0 0,0 1 0 0 0,-1-1 0 0 0,0 0 0 0 0,0 0 0 0 0,0-1 0 0 0,-1 0 1 0 0,0 1-1 0 0,0-1 0 0 0,-1-1 0 0 0,0 1 0 0 0,0 0 0 0 0,-1-1 0 0 0,0 1 0 0 0,-1-1 0 0 0,0-5-80 0 0,0 8-130 0 0,-1 0 1 0 0,0-1-1 0 0,0 1 0 0 0,-1 0 0 0 0,0 0 0 0 0,0 0 0 0 0,0 0 0 0 0,-1 1 1 0 0,0-1-1 0 0,0 0 0 0 0,0 1 0 0 0,-1-1 0 0 0,0 1 0 0 0,0 0 0 0 0,0-1 1 0 0,-1 2-1 0 0,1-1 0 0 0,-1 0 0 0 0,0 1 0 0 0,-1-1 0 0 0,1 1 0 0 0,-1 1 1 0 0,0-1-1 0 0,0 0 0 0 0,0 1 0 0 0,0 0 0 0 0,-2 0 130 0 0,-24-5-2573 0 0,10 8-2067 0 0,15 0 2252 0 0,-6 0-8573 0 0</inkml:trace>
  <inkml:trace contextRef="#ctx0" brushRef="#br0" timeOffset="888.872">1263 16 10746 0 0,'0'0'2093'0'0,"0"0"-357"0"0,0 0-176 0 0,0 0-78 0 0,0 0-87 0 0,0 0-196 0 0,0 0-311 0 0,0 0-288 0 0,0 0-176 0 0,0 0 12 0 0,0 0 90 0 0,0 0 51 0 0,0 0-2 0 0,0 14-81 0 0,-10 105 476 0 0,-14-27-784 0 0,-3-2 0 0 0,-5 0 0 0 0,-3-3-1 0 0,-35 62-185 0 0,55-117 27 0 0,13-28-29 0 0,-2 3-2 0 0,0 1 0 0 0,0 0-1 0 0,0 0 1 0 0,1 0 0 0 0,1 1 0 0 0,0-1-1 0 0,0 1 1 0 0,0 0 0 0 0,1-1 0 0 0,0 1-1 0 0,1 0 1 0 0,0 0 0 0 0,1 5 4 0 0,2-10 7 0 0,1 0 1 0 0,-1 0-1 0 0,1 0 1 0 0,0 0-1 0 0,1-1 1 0 0,-1 1 0 0 0,1-1-1 0 0,-1 0 1 0 0,1-1-1 0 0,0 1 1 0 0,0-1-1 0 0,0 0 1 0 0,1 0 0 0 0,-1 0-1 0 0,0-1 1 0 0,1 0-1 0 0,-1 0 1 0 0,1-1-1 0 0,-1 1 1 0 0,1-1 0 0 0,-1 0-1 0 0,1 0 1 0 0,-1-1-1 0 0,1 0 1 0 0,3-1-8 0 0,-1 2 21 0 0,208-36 792 0 0,-141 17-792 0 0,-74 19-112 0 0,-1 0-42 0 0,-1-19-6114 0 0,-3 11 1771 0 0,2 3-1758 0 0,-2 0-4043 0 0</inkml:trace>
  <inkml:trace contextRef="#ctx0" brushRef="#br0" timeOffset="1138.669">811 457 13899 0 0,'0'0'3173'0'0,"0"0"-1830"0"0,0 0-487 0 0,0 0 200 0 0,0 0 114 0 0,32 0-62 0 0,106-3-168 0 0,337 2 1498 0 0,-373 2-6553 0 0,2-1-4489 0 0,-77 0-3596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399 493 1160 0 0,'0'0'2502'0'0,"0"0"29"0"0,0 0 33 0 0,0 0-52 0 0,0 0-222 0 0,0 0-371 0 0,0 0-355 0 0,0 0-262 0 0,0 0-206 0 0,0 0-138 0 0,0 0-133 0 0,-32 0-126 0 0,-97 2-115 0 0,56 18 163 0 0,63-12-610 0 0,-1-3-90 0 0,0 2 0 0 0,1-1 0 0 0,0 1 0 0 0,0 1 0 0 0,1 0 0 0 0,0 0 0 0 0,0 1 0 0 0,1 0 0 0 0,0 0 0 0 0,1 1 0 0 0,0 0 0 0 0,1 1 0 0 0,0-1 0 0 0,0 1-1 0 0,1 0 1 0 0,0 1 0 0 0,1-1 0 0 0,1 1 0 0 0,0 0 0 0 0,0 0 0 0 0,1 0 0 0 0,0 0 0 0 0,1 0 0 0 0,1 0 0 0 0,0 6-47 0 0,2-13 14 0 0,-1-1-1 0 0,0 0 1 0 0,1 1 0 0 0,0-1 0 0 0,0 0 0 0 0,1 0-1 0 0,-1 0 1 0 0,1-1 0 0 0,-1 1 0 0 0,1 0 0 0 0,0-1-1 0 0,1 0 1 0 0,-1 0 0 0 0,1 0 0 0 0,-1 0 0 0 0,1 0-1 0 0,0-1 1 0 0,0 1 0 0 0,0-1 0 0 0,0 0-1 0 0,0 0 1 0 0,1-1 0 0 0,-1 1 0 0 0,1-1 0 0 0,-1 0-1 0 0,4 0-13 0 0,2 1 97 0 0,0 0-1 0 0,1-1 1 0 0,-1-1-1 0 0,1 1 0 0 0,-1-2 1 0 0,0 1-1 0 0,1-1 1 0 0,-1-1-1 0 0,0 0 0 0 0,0 0 1 0 0,3-2-97 0 0,21-11 189 0 0,-2 0 0 0 0,0-2 0 0 0,-1-2 0 0 0,-1-1 0 0 0,0-1-1 0 0,-2-1 1 0 0,-1-2 0 0 0,0-1 0 0 0,17-21-189 0 0,19-13 219 0 0,-62 59-227 0 0,0 0-37 0 0,-1 30-241 0 0,-1 19 290 0 0,-1-28-102 0 0,1-1 1 0 0,2 0-1 0 0,0 1 0 0 0,1-1 0 0 0,1 0 0 0 0,1 0 0 0 0,0 0 0 0 0,5 9 98 0 0,-6-22-490 0 0,32 56-1410 0 0,-16-51-2722 0 0,6-7-4984 0 0,-19-5-560 0 0</inkml:trace>
  <inkml:trace contextRef="#ctx0" brushRef="#br0" timeOffset="398.224">1253 154 12635 0 0,'0'0'2171'0'0,"0"0"-658"0"0,0 0-390 0 0,0 0-70 0 0,0 0-43 0 0,0 0-124 0 0,0 0-245 0 0,0 0-210 0 0,0 0 17 0 0,0 0 100 0 0,0 0 87 0 0,0 0 24 0 0,0 0-123 0 0,1 15-121 0 0,-3 106 438 0 0,-73 141-268 0 0,69-246-586 0 0,-8 20-14 0 0,0 1 1 0 0,3 0 0 0 0,1 0 0 0 0,2 1 0 0 0,-2 26 14 0 0,9-61 5 0 0,1 0 1 0 0,0 0 0 0 0,0 1 0 0 0,0-1 0 0 0,0 0 0 0 0,0 0-1 0 0,1 0 1 0 0,-1 0 0 0 0,1 0 0 0 0,0 0 0 0 0,0 0-1 0 0,0 0 1 0 0,0 0 0 0 0,0 0 0 0 0,1 0 0 0 0,-1-1 0 0 0,1 1-1 0 0,0-1 1 0 0,0 1 0 0 0,0-1 0 0 0,0 1 0 0 0,0-1-1 0 0,0 0 1 0 0,1 0 0 0 0,-1 0 0 0 0,1-1 0 0 0,0 1 0 0 0,-1 0-1 0 0,1-1 1 0 0,0 0 0 0 0,0 1 0 0 0,0-1 0 0 0,0-1 0 0 0,0 1-1 0 0,0 0 1 0 0,0-1 0 0 0,0 1 0 0 0,0-1 0 0 0,0 0-1 0 0,0 0 1 0 0,2 0-6 0 0,108-11 974 0 0,-6-25-437 0 0,-102 34-439 0 0,-2-19-5638 0 0,-12 7 1015 0 0,2 6-1758 0 0,3 4-4686 0 0</inkml:trace>
  <inkml:trace contextRef="#ctx0" brushRef="#br0" timeOffset="708.287">820 515 14075 0 0,'0'0'1356'0'0,"0"0"-462"0"0,0 0-83 0 0,0 0 113 0 0,0 0 5 0 0,0 0-120 0 0,0 0-169 0 0,33-1-138 0 0,105-4-100 0 0,-14 3 243 0 0,-29 0-1656 0 0,-29-3-4074 0 0,-49 2-935 0 0,-4-1-3851 0 0</inkml:trace>
  <inkml:trace contextRef="#ctx0" brushRef="#br0" timeOffset="1040.117">1584 96 13611 0 0,'0'0'2639'0'0,"0"0"-602"0"0,0 0-376 0 0,0 0-170 0 0,0 0-141 0 0,0 0-197 0 0,0 0-266 0 0,0 0-269 0 0,0 0-185 0 0,0 0-91 0 0,0 0-46 0 0,0 0-8 0 0,0 0 0 0 0,27-15-4 0 0,85-42-28 0 0,-41 36 87 0 0,27 18-123 0 0,-96 4-226 0 0,-1-1 0 0 0,0 0 0 0 0,0 0 1 0 0,0 1-1 0 0,0-1 0 0 0,0 1 0 0 0,0-1 1 0 0,0 1-1 0 0,0-1 0 0 0,-1 1 0 0 0,1 0 1 0 0,0-1-1 0 0,0 1 0 0 0,0 0 0 0 0,-1 0 0 0 0,1 0 1 0 0,0-1-1 0 0,-1 1 0 0 0,1 0 0 0 0,0 0 1 0 0,-1 0-1 0 0,1 0 0 0 0,-1 0 0 0 0,0 0 1 0 0,1 0-1 0 0,-1 0 0 0 0,0 0 0 0 0,0 0 0 0 0,0 1 1 0 0,1-1-1 0 0,-1 0 0 0 0,0 0 0 0 0,0 0 1 0 0,-1 0-1 0 0,1 0 0 0 0,0 0 0 0 0,0 0 1 0 0,0 0-1 0 0,-1 0 0 0 0,1 0 0 0 0,-1 0 1 0 0,1 0-1 0 0,-1 0 0 0 0,1 0 0 0 0,-1 0 0 0 0,1 0 1 0 0,-2 1 5 0 0,-28 44-129 0 0,-77 73 69 0 0,106-118 59 0 0,0 1 0 0 0,0 0 0 0 0,0 0 0 0 0,0 0 1 0 0,0 1-1 0 0,0-1 0 0 0,0 0 0 0 0,1 0 1 0 0,-1 0-1 0 0,1 1 0 0 0,0-1 0 0 0,-1 0 0 0 0,1 0 1 0 0,0 1-1 0 0,0-1 0 0 0,1 0 0 0 0,-1 1 1 0 0,0-1-1 0 0,1 0 0 0 0,-1 0 0 0 0,1 0 0 0 0,0 1 1 0 0,0-1-1 0 0,0 0 0 0 0,0 0 0 0 0,0 0 1 0 0,0 0-1 0 0,0 0 0 0 0,1-1 0 0 0,-1 1 0 0 0,1 0 1 0 0,0-1-1 0 0,-1 1 0 0 0,1-1 0 0 0,0 1 0 0 0,0-1 1 0 0,0 0-1 0 0,0 0 0 0 0,0 0 0 0 0,0 0 1 0 0,0 0 0 0 0,17 5 18 0 0,0-2 1 0 0,0-1-1 0 0,1 0 1 0 0,0-1 0 0 0,-1-1-1 0 0,1-1 1 0 0,17-2-19 0 0,12 1-390 0 0,-17 7-1834 0 0,-16 6-6155 0 0,-12-8-3398 0 0</inkml:trace>
  <inkml:trace contextRef="#ctx0" brushRef="#br0" timeOffset="1357.312">2151 596 12651 0 0,'0'0'3652'0'0,"0"0"-2210"0"0,0 0-699 0 0,0 0 164 0 0,0 0 202 0 0,0 0 24 0 0,0 0-169 0 0,0 0-236 0 0,0 0-168 0 0,0 0-85 0 0,33 0-59 0 0,105 0-56 0 0,120-7 199 0 0,-253 6-1104 0 0,-3-5-11952 0 0,-2 6 1240 0 0</inkml:trace>
  <inkml:trace contextRef="#ctx0" brushRef="#br0" timeOffset="1705.869">2337 346 13051 0 0,'0'0'1253'0'0,"0"0"-374"0"0,0 0 52 0 0,0 0 327 0 0,0 0 159 0 0,0 0-38 0 0,0 0-194 0 0,0 0-249 0 0,-1 34-208 0 0,-3 105-137 0 0,20 108 754 0 0,-11-188-1527 0 0,0 11-1416 0 0,-4-24-8495 0 0,-1-41-1099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60 120 0 0,'0'0'2309'0'0,"0"0"-48"0"0,0 0 128 0 0,0 0 71 0 0,0 0-66 0 0,0 0-140 0 0,0 0-240 0 0,0 0-325 0 0,0 0-298 0 0,0 0-261 0 0,0 0-236 0 0,1-13-172 0 0,-1 12-607 0 0,3-44 300 0 0,-2 46 2445 0 0,-47 385-1134 0 0,41-229-1689 0 0,18-118-1073 0 0,14-33-4844 0 0,-23-14-4157 0 0,-4 6 5882 0 0,0 1-1917 0 0</inkml:trace>
  <inkml:trace contextRef="#ctx0" brushRef="#br0" timeOffset="271.585">1 601 6369 0 0,'0'0'1497'0'0,"0"0"-354"0"0,0 0 5 0 0,0 0 467 0 0,0 0 417 0 0,0 0 131 0 0,0 0-242 0 0,0 0-477 0 0,0 0-378 0 0,0 0-211 0 0,0 0-141 0 0,0 0-84 0 0,34 6-57 0 0,108 19-62 0 0,-5-19 493 0 0,-22-4-621 0 0,-3 0-3440 0 0,-98 0 212 0 0,-7 3-4645 0 0,-5-5-3410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1 12371 0 0,'0'0'1860'0'0,"0"0"-425"0"0,0 0-257 0 0,0 0-248 0 0,0 0-29 0 0,0 0 38 0 0,0 0-82 0 0,0 0-66 0 0,0 0-127 0 0,0 0-165 0 0,0 0-120 0 0,-27 21-66 0 0,-86 70-42 0 0,47-16 246 0 0,-110 136 502 0 0,-89 98-1208 0 0,251-292-180 0 0,-12 13-3818 0 0,20-29-4857 0 0,5-1 4692 0 0,1 0-2431 0 0</inkml:trace>
  <inkml:trace contextRef="#ctx0" brushRef="#br0" timeOffset="446.143">41 16 5537 0 0,'0'0'4009'0'0,"0"0"-1534"0"0,0 0-533 0 0,0 0-212 0 0,0 0-154 0 0,0 0-142 0 0,0 0-186 0 0,0 0-260 0 0,0 0-274 0 0,0 0-208 0 0,0 0-163 0 0,0 0-95 0 0,0 0-44 0 0,2-2 19 0 0,1 3-95 0 0,1-1 0 0 0,0 1 1 0 0,-1 1-1 0 0,1-1 0 0 0,-1 1 0 0 0,1-1 0 0 0,-1 1 1 0 0,0 0-1 0 0,0 0 0 0 0,0 0 0 0 0,0 1 0 0 0,0-1 1 0 0,0 1-1 0 0,0-1 0 0 0,-1 1 0 0 0,0 0 0 0 0,1 0 1 0 0,-1 0-1 0 0,0 1 0 0 0,0 0-128 0 0,11 11 219 0 0,101 147 1192 0 0,168 205-699 0 0,-215-275-602 0 0,-67-92-132 0 0,0 0 0 0 0,0-1 1 0 0,0 1-1 0 0,0 0 1 0 0,0 0-1 0 0,0-1 0 0 0,0 1 1 0 0,0 0-1 0 0,0 0 0 0 0,0-1 1 0 0,0 1-1 0 0,0 0 1 0 0,1 0-1 0 0,-1 0 0 0 0,0-1 1 0 0,0 1-1 0 0,0 0 0 0 0,0 0 1 0 0,0 0-1 0 0,1-1 1 0 0,-1 1-1 0 0,0 0 0 0 0,0 0 1 0 0,1 0-1 0 0,-1 0 0 0 0,0 0 1 0 0,0-1-1 0 0,0 1 1 0 0,1 0-1 0 0,-1 0 0 0 0,0 0 1 0 0,0 0-1 0 0,1 0 0 0 0,-1 0 1 0 0,0 0-1 0 0,0 0 1 0 0,1 0-1 0 0,-1 0 0 0 0,0 0 1 0 0,1 0-1 0 0,-1 0 0 0 0,0 0 1 0 0,0 0-1 0 0,1 0 1 0 0,-1 0-1 0 0,0 1 0 0 0,0-1 1 0 0,0 0-1 0 0,1 0 0 0 0,-1 0 1 0 0,0 0-1 0 0,0 0 0 0 0,0 1 1 0 0,1-1-1 0 0,-1 0 1 0 0,0 0-1 0 0,0 1 22 0 0,0-34-7688 0 0,0 26 1088 0 0,0 3-4704 0 0</inkml:trace>
  <inkml:trace contextRef="#ctx0" brushRef="#br0" timeOffset="786.2">856 281 5617 0 0,'0'0'2034'0'0,"0"0"-366"0"0,0 0-127 0 0,0 0 132 0 0,0 0 90 0 0,0 0-116 0 0,0 0-322 0 0,0 0-360 0 0,0 0-254 0 0,0 0-133 0 0,0 0-60 0 0,0 0 10 0 0,5-2 17 0 0,32 7 2247 0 0,-17 4-2460 0 0,-1-1 0 0 0,1-1-1 0 0,1-1 1 0 0,0 0 0 0 0,-1-2 0 0 0,1 0-1 0 0,1-2 1 0 0,-1 0 0 0 0,0-1 0 0 0,1-1 0 0 0,-1-1-1 0 0,0-1 1 0 0,8-2-332 0 0,45-5 256 0 0,0 1-544 0 0,-26 6-3718 0 0,-72 18-3505 0 0,19-11 2625 0 0,0-1-6281 0 0</inkml:trace>
  <inkml:trace contextRef="#ctx0" brushRef="#br0" timeOffset="1101.291">963 590 12475 0 0,'0'0'1823'0'0,"0"0"-559"0"0,0 0-121 0 0,0 0 247 0 0,0 0 203 0 0,0 0-88 0 0,0 0-273 0 0,0 0-264 0 0,0 0-213 0 0,0 0-158 0 0,0 0-127 0 0,0 0-126 0 0,33 2-97 0 0,106 8-87 0 0,-6-15-120 0 0,-73-3-1073 0 0,-15 1-2842 0 0,-31 4-1090 0 0,-7-1-5415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4:01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32 141,'-15'113,"6"1,4 33,4-143,0 0,1 0,0 0,0 0,0 0,0 0,1 0,-1 0,1 0,0 0,0-1,1 1,-1 0,1-1,0 1,0 0,0-1,0 0,0 0,1 0,0 0,-1 0,1 0,0 0,1-1,-1 0,0 1,1-1,-1-1,1 1,-1 0,2-1,23 3,0-1,0-2,1-1,-1-1,26-5,76-30,-112 27</inkml:trace>
  <inkml:trace contextRef="#ctx0" brushRef="#br0" timeOffset="329.121">596 1,'-16'25,"0"2,2 0,2 1,0 0,-6 24,11-32,-31 113,6 1,5 1,7 1,2 41,10-107,-4 87,7 139,11-245,0-34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3:5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594 192,'1'100,"-13"282,6-319,-6 57,-6 0,-11 27,-4-30,12-83,8-29</inkml:trace>
  <inkml:trace contextRef="#ctx0" brushRef="#br0" timeOffset="282.318">1 418,'48'-19,"54"-26,25-9,-1-1,-6 4,-15 6,-15 11,-18 6,-12 4,-11 5,-10 1,-6 4,-4 4,-7 9,-7 4</inkml:trace>
  <inkml:trace contextRef="#ctx0" brushRef="#br0" timeOffset="642.854">961 842,'2'19,"1"0,0 0,2 0,0-1,1 0,1 0,0 0,2-1,0 0,0 0,2-1,0-1,1 0,1 0,9 8,-17-20,-1 0,0 0,1-1,-1 1,1-1,0-1,0 1,0 0,0-1,0 0,0-1,0 1,0-1,0 0,0 0,0 0,0-1,0 1,0-1,0-1,0 1,0-1,0 0,0 0,-1 0,1-1,-1 1,0-1,1 0,-2 0,1-1,2-1,7-7,0 0,-1-1,0 0,-1-1,-1 0,0-1,-1 0,-1 0,0-1,3-9,-1 0,-2-1,0 0,-2 0,-1-1,-1 1,-1-1,-2 0,-1-13,0 16</inkml:trace>
  <inkml:trace contextRef="#ctx0" brushRef="#br0" timeOffset="2665.674">1638 926,'7'6,"0"-1,0 1,0-1,1-1,0 0,0 0,0 0,0-1,1 0,-1-1,1 1,0-2,-1 1,1-1,0-1,0 0,0 0,0-1,0 0,-1 0,1-1,0 0,-1 0,1-1,-1 0,0-1,0 0,0 0,-1-1,1 0,-1 0,0-1,-1 0,3-2,5-3,-1-1,-1 0,1-1,-2 0,0-1,-1 0,0-1,-1 0,-1 0,0-1,-1 0,3-12,-9 25,0 1,-1-1,1 0,-1 1,0-1,0 0,0 1,0-1,0 0,0 1,-1-1,1 1,-1-1,0 0,0 1,0-1,0 1,0 0,-1-1,1 1,-1 0,1 0,-1 0,0 0,0 0,0 0,0 1,0-1,0 0,0 1,-1 0,1-1,0 1,-1 0,1 0,-1 1,1-1,-1 0,0 1,1 0,-1-1,0 1,1 0,-1 1,0-1,1 0,-1 1,1-1,-3 2,-13 2,1 0,0 2,1 0,0 1,0 0,0 2,1 0,0 0,0 2,1 0,1 0,0 1,0 1,1 0,1 1,0 0,1 0,1 1,0 1,1 0,1 0,0 0,-2 10,7-20,-1 1,1 1,0-1,1 0,0 0,0 1,0-1,1 1,0-1,1 1,0-1,0 0,0 1,1-1,0 0,0 0,1 0,0 0,0-1,1 1,0-1,0 0,0 0,1 0,0 0,0-1,0 0,1 0,0 0,0-1,0 0,2 1,6 2,0-1,1 0,0-1,0-1,1-1,-1 0,1 0,0-2,-1 0,1-1,0 0,0-2,-1 1,1-2,-1 0,0-1,1-1,-2 0,1-1,-1 0,0-2,0 1,0-2,-1 1,3-5,13-25,-21 19</inkml:trace>
  <inkml:trace contextRef="#ctx0" brushRef="#br0" timeOffset="3111.93">2683 672,'-32'16,"2"2,0 1,1 1,1 1,-10 11,36-30,-1-1,1 1,0-1,0 1,0 0,0 0,0 0,0 0,0 0,0 0,1 0,-1 1,1-1,0 0,0 1,0 0,0-1,0 1,0-1,1 1,-1 0,1 0,0-1,0 1,0 0,0 0,0-1,1 1,-1 0,1-1,0 1,-1 0,1-1,0 1,1-1,-1 1,0-1,1 0,-1 1,1-1,0 0,0 0,0 0,0 0,0-1,0 1,1 0,-1-1,0 1,23 10,-21-11,1 1,-1 0,1 0,-1 0,0 0,1 1,-2 0,1 0,0 0,0 0,-1 0,0 1,1 0,-1-1,-1 1,1 0,0 1,-1-1,0 0,0 1,0-1,-1 1,0-1,0 1,0 0,-1 2,0 1,-1-1,0 1,-1-1,0 0,0 0,0 0,-1 0,0 0,0-1,-1 1,0-1,0 0,0 0,-1 0,0 0,0-1,0 0,-1 0,0-1,0 1,0-1,0 0,-1-1,1 0,-1 0,0 0,0-1,0 0,-7 1,-11 6,15-6,1 1,-1-1,0 0,1-1,-1-1,0 1,-1-1,1-1,0 0,0 0,-1-1,-12-5</inkml:trace>
  <inkml:trace contextRef="#ctx0" brushRef="#br0" timeOffset="3628.984">3049 870,'-16'10,"1"0,-1 2,1 0,1 0,1 2,-1 0,2 0,0 1,1 0,1 1,0 1,-4 10,11-24,1 1,0 0,0 0,0 0,1 0,-1 1,1-1,0 0,0 1,0-1,1 0,-1 1,1-1,0 1,1-1,-1 0,1 1,0-1,0 1,0-1,1 0,-1 0,1 0,0 0,0 0,0 0,1 0,-1-1,1 1,0-1,0 0,0 0,1 0,-1 0,1 0,1 0,2 1,0 0,0 0,1 0,-1-1,1-1,0 1,0-1,0 0,0-1,0 0,0 0,1-1,-1 0,0 0,0-1,0 0,0-1,0 1,0-2,0 1,0-1,-1 0,1-1,-1 1,7-6,4-3,1 0,-2-2,0 0,-1-1,0-1,-1 0,-1-1,0-1,1-4,142-246,-146 245,-2 0,0-1,-2 1,0-2,-2 1,0-1,-2 0,-1 0,-1 0,-1 0,-1-8,1 25,0 1,-1-1,1 1,-2 0,1-1,-1 1,0 0,0 0,-1 0,0 0,0 0,0 1,-1 0,0-1,-1 1,1 1,-1-1,0 0,-1 1,1 0,-1 1,0-1,0 1,0 0,-1 1,0-1,1 1,-1 0,0 1,0 0,-1 0,1 1,0-1,-6 1,4 2,-1 0,0 0,1 1,-1 1,1-1,0 1,0 1,0 0,0 0,0 1,1 0,0 0,0 1,1 0,-1 1,1-1,-5 7,-5 7,1 0,1 1,1 1,1 0,1 0,-1 7,3-10,1 1,1 1,1-1,1 1,1 0,0 1,2-1,1 1,0 0,2 0,0-1,2 1,0 0,1-1,2 1,0-1,1 0,1 0,1-1,0 0,10 15,-10-26,0 0,0 0,1 0,0-1,1-1,0 1,0-2,0 1,1-1,0-1,0 0,1 0,-1-2,1 1,0-1,0-1,0 0,0-1,0 0,0-1,1 0,-1-1,0 0,0-1,0 0,0-1,4-2,8-6</inkml:trace>
  <inkml:trace contextRef="#ctx0" brushRef="#br0" timeOffset="4600.896">3924 672,'-26'17,"-14"6,0 1,2 2,1 2,2 2,0 1,2 1,-13 20,2 34,43-84,0 0,1 1,-1-1,0 0,1 1,0-1,-1 0,1 1,0-1,0 0,0 1,1-1,-1 1,1-1,-1 0,1 0,0 1,0-1,0 0,0 0,0 0,0 0,0 0,1 0,-1 0,1 0,0-1,-1 1,1 0,0-1,0 0,0 1,0-1,0 0,0 0,1 0,0 0,5 1,1 0,-1-1,0 0,1-1,-1 1,0-2,1 1,-1-1,0-1,1 1,-1-1,0-1,0 1,-1-1,1-1,0 0,0 0,120-84,-74 41,-2-3,-3-3,12-17,-39 50,-22 20,1-1,-1 1,0 0,1 0,-1 0,0 0,1-1,-1 1,1 0,-1 0,0 0,1 0,-1 0,1 0,-1 0,0 0,1 0,-1 0,1 0,-1 0,0 0,1 0,-1 1,1-1,-1 0,0 0,1 0,-1 0,0 1,1-1,-1 0,0 0,0 1,1-1,-1 0,0 1,0-1,1 0,-1 1,0-1,0 0,0 1,1-1,-1 1,0-1,0 0,0 1,0-1,0 1,0-1,0 0,0 1,0-1,0 1,0-1,0 0,0 1,0-1,-1 0,1 1,0-1,0 1,0-1,-1 0,1 1,0-1,0 0,-41 165,39-158,1 1,-1 0,2 0,-1 0,1 0,0 0,1 0,-1 0,2-1,-1 1,1 0,0 0,1-1,0 1,0-1,0 0,1 0,0 0,1-1,-1 1,1-1,1 0,-1 0,1-1,4 4,-5-9,1-1,0 1,0-1,-1 0,1 0,-1 0,1-1,-1 0,0 0,1-1,-1 1,0-1,-1 0,1 0,0-1,-1 1,0-1,0 0,0-1,0 1,-1 0,1-1,-1 0,0 0,0-2,-1 4,210-348,-199 344,-20 39,5-22,-38 197,39-180,0-18,0 1,0-1,1 1,0-1,1 1,0-1,0 1,1-1,0 0,1 1,0-1,0 0,4 5,-6-13,0 1,0-1,0 0,0 0,0 0,1 0,-1 0,0 0,1 0,-1 0,1-1,-1 1,1-1,-1 1,1-1,-1 1,1-1,-1 0,1 0,0 0,-1 0,1 0,-1 0,1 0,0 0,-1-1,1 1,-1 0,1-1,-1 0,1 1,-1-1,1 0,-1 0,0 0,0 0,1 0,-1 0,0 0,0 0,0 0,0 0,0-1,0 0,41-62,131-311,-168 364,0 0,1 1,0 0,1 0,0 0,1 1,0 0,0 0,1 1,0 0,0 1,1 0,0 0,0 1,3-1,-12 7,1-1,-1 1,1-1,-1 1,1-1,0 1,-1 0,1 0,0 0,-1-1,1 2,-1-1,1 0,0 0,-1 1,1-1,-1 0,1 1,-1 0,1-1,-1 1,1 0,-1 0,0 0,1 0,-1 0,0 0,0 0,0 0,0 0,0 1,0-1,0 0,0 1,0-1,0 1,-1-1,14 65,-12-47,13 127,-8 1,-8 107,-1-88,2-160,2 68,-3 0,-3 0,-3 0,-4-1,-3 0,-11 31,9-53,-2 0,-3-1,-1-1,-3-1,-2-1,-7 6,33-50,0 0,0 0,-1 0,1-1,-1 1,1 0,-1-1,0 0,0 1,0-1,-1 0,1 0,0 0,-1 0,1-1,-1 1,0 0,1-1,-1 0,0 0,0 0,0 0,0 0,0-1,0 1,0-1,0 0,0 0,0 0,0 0,0 0,0-1,0 1,0-1,0 0,0 0,0 0,0 0,0-1,1 1,-1-1,1 1,-1-1,1 0,0 0,-1 0,1-1,0 1,0 0,0-1,1 1,-1-1,-4-14,2 1,-1 0,2-1,0 0,2 0,-1 0,2 0,0 0,3-12,-3-6,5-57,3 0,4 0,16-52,-12 84,3 2,2-1,2 2,11-14,-16 32,-6 9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0,'0'0'461'0'0,"0"0"-6"0"0,0 0 216 0 0,0 0 433 0 0,0 0 371 0 0,0 0 118 0 0,0 0-192 0 0,0 0-393 0 0,0 0-377 0 0,0 0-253 0 0,34 0 3573 0 0,124 7 1310 0 0,351-25-1811 0 0,-466 18-3306 0 0,-45-8-4612 0 0,-2 4-4713 0 0,1 4 847 0 0</inkml:trace>
  <inkml:trace contextRef="#ctx0" brushRef="#br0" timeOffset="313.068">94 553 7522 0 0,'0'0'1140'0'0,"0"0"-328"0"0,0 0-256 0 0,0 0 168 0 0,0 0 411 0 0,0 0 306 0 0,0 0 33 0 0,0 0-239 0 0,0 0-330 0 0,0 0-256 0 0,0 0-122 0 0,0 0-35 0 0,0 0-5 0 0,17-4-6 0 0,115-19 847 0 0,77 9 190 0 0,-33 15-3628 0 0,-162 6-1719 0 0,-7-1-3917 0 0,-7-6 7011 0 0,1 1-7271 0 0</inkml:trace>
  <inkml:trace contextRef="#ctx0" brushRef="#br0" timeOffset="1769.178">302 30 0 0 0,'0'0'783'0'0,"0"0"58"0"0,0 0 197 0 0,0 0 332 0 0,0 0 290 0 0,0 0 80 0 0,0 0-122 0 0,0 0-326 0 0,0 0-310 0 0,0 0-223 0 0,0 0-95 0 0,0 0 23 0 0,-4-5 37 0 0,-12-15 15 0 0,12 15-19 0 0,4 5-63 0 0,0 0-89 0 0,0 0-58 0 0,0 0-40 0 0,0 0-55 0 0,0 0-24 0 0,0 0-76 0 0,0 0-77 0 0,0 0-44 0 0,18 12 1315 0 0,94 53 619 0 0,234 95-769 0 0,-280-121-1246 0 0,-65-36-65 0 0,0-1 1 0 0,-1 0-1 0 0,0 0 1 0 0,1 0-1 0 0,-1 0 1 0 0,0 0-1 0 0,0 0 1 0 0,0 0-1 0 0,-1 1 1 0 0,1-1-1 0 0,0 0 1 0 0,-1 0-1 0 0,1 0 1 0 0,-1 0-1 0 0,0 0 0 0 0,0 0 1 0 0,0 0-1 0 0,0 0 1 0 0,0 0-1 0 0,0-1 1 0 0,0 1-1 0 0,-1 0 1 0 0,1-1-1 0 0,0 1 1 0 0,-1-1-1 0 0,0 1 1 0 0,1-1-1 0 0,-1 0 1 0 0,0 1-1 0 0,0-1-48 0 0,-9 12 172 0 0,-38 47-30 0 0,-2-3 1 0 0,-3-2 0 0 0,-49 39-143 0 0,24-22 174 0 0,29-14-68 0 0,40-47-111 0 0,9-10 332 0 0,1-1-339 0 0,0 0 2 0 0,0 0 2 0 0,0 0-3 0 0,0 0-4 0 0,0 0 19 0 0,0 0-6 0 0,0 0 23 0 0,0 0-2 0 0,0 0-5 0 0,0 0-10 0 0,0 0-20 0 0,0 0 3 0 0,0 0 1 0 0,0 0 28 0 0,0 0-13 0 0,0 0 5 0 0,0 0-16 0 0,0 0-12 0 0,0 0 22 0 0,0 0-11 0 0,0 0 2 0 0,0 0 9 0 0,0 0-9 0 0,0 0 20 0 0,0 0 9 0 0,0 0-26 0 0,0 0 2 0 0,0 0-16 0 0,0 0-6 0 0,0 0 5 0 0,0 0 22 0 0,0 0 2 0 0,0 0-5 0 0,0 0 12 0 0,0 0-20 0 0,0 0-4 0 0,0 0-9 0 0,0 0-1 0 0,1-10-3665 0 0,3-2-3935 0 0,0 8 1162 0 0,-2 1-2779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12099 0 0,'0'0'2569'0'0,"0"0"-1099"0"0,0 0-556 0 0,0 0 51 0 0,0 0 189 0 0,0 0 86 0 0,0 0-53 0 0,0 0-159 0 0,0 0-162 0 0,0 0-153 0 0,0 0-135 0 0,0 0-98 0 0,0 0-72 0 0,25 3-15 0 0,81 12-30 0 0,91-11 780 0 0,-35-4-1483 0 0,-142-4-614 0 0,-12-3-6047 0 0,-9 7 1238 0 0,-2 0 1485 0 0,3 0 3378 0 0,-4 0-7434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14083 0 0,'0'0'1464'0'0,"0"0"-485"0"0,0 0-83 0 0,0 0 258 0 0,0 0 161 0 0,0 0-49 0 0,0 0-218 0 0,0 0-260 0 0,0 0-187 0 0,33 1-161 0 0,104 3-151 0 0,25-13-231 0 0,-71 7-2711 0 0,-62 0-1320 0 0,-1-1-3771 0 0,-15 3-2267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4241 0 0,'0'0'1859'0'0,"0"0"-500"0"0,0 0-205 0 0,0 0 148 0 0,0 0 223 0 0,0 0 114 0 0,0 0-67 0 0,0 0-208 0 0,0 0-210 0 0,0 0-176 0 0,0 0-178 0 0,0 0-107 0 0,0 0-39 0 0,14 3-32 0 0,100 9 1127 0 0,-6-17-282 0 0,-1-5 1 0 0,100-23-1468 0 0,-169 28-137 0 0,11-3-939 0 0,-18 0-2605 0 0,-29 7 3555 0 0,-1 1-7035 0 0,0 0 1417 0 0,-1 0-1931 0 0</inkml:trace>
  <inkml:trace contextRef="#ctx0" brushRef="#br0" timeOffset="409.244">32 611 9826 0 0,'0'0'2070'0'0,"0"0"-1075"0"0,0 0-391 0 0,0 0 136 0 0,0 0 346 0 0,0 0 310 0 0,0 0 47 0 0,0 0-116 0 0,0 0-211 0 0,0 0-225 0 0,0 0-154 0 0,0 0-127 0 0,0 0-109 0 0,32 5-61 0 0,99 12-82 0 0,11-19 320 0 0,-99-3-528 0 0,200-37 179 0 0,-141 14-3697 0 0,-76 15-1792 0 0,-11 1-3574 0 0,-11 8 699 0 0</inkml:trace>
  <inkml:trace contextRef="#ctx0" brushRef="#br0" timeOffset="833.572">332 0 9314 0 0,'0'0'4386'0'0,"0"0"-2348"0"0,0 0-783 0 0,0 0-81 0 0,0 0 16 0 0,0 0-88 0 0,0 0-227 0 0,0 0-276 0 0,0 0-250 0 0,0 0-88 0 0,0 0 20 0 0,0 0 92 0 0,0 0 79 0 0,6 8 4 0 0,3 5-233 0 0,1-1-1 0 0,0 0 1 0 0,1-1-1 0 0,0 0 1 0 0,1 0-1 0 0,0-1 1 0 0,1-1 0 0 0,2 1-223 0 0,419 211 952 0 0,-429-219-948 0 0,-1 1 1 0 0,1 0-1 0 0,0 0 1 0 0,-1 0 0 0 0,0 1-1 0 0,1-1 1 0 0,-1 1-1 0 0,-1 0 1 0 0,1 0-1 0 0,-1 1 1 0 0,1-1-1 0 0,-1 1 1 0 0,0-1 0 0 0,-1 1-1 0 0,1 0 1 0 0,-1 0-1 0 0,0 1 1 0 0,-1-1-1 0 0,1 0 1 0 0,-1 0-1 0 0,0 1 1 0 0,0-1 0 0 0,0 1-1 0 0,-1 3-4 0 0,-2 1 47 0 0,-1 0 0 0 0,-1 0 1 0 0,1 0-1 0 0,-1-1 0 0 0,-1 1 0 0 0,0-1 0 0 0,0 0 0 0 0,-1-1 1 0 0,0 1-1 0 0,-1-1 0 0 0,0 0 0 0 0,0-1 0 0 0,0 0 0 0 0,-1 0 1 0 0,0 0-1 0 0,-1-1 0 0 0,1 0 0 0 0,-9 3-47 0 0,-12 14 89 0 0,-88 65 215 0 0,-77 77-151 0 0,151-110-326 0 0,36-41-394 0 0,1 0-2008 0 0,4-8-2485 0 0,2 1-3534 0 0,0-7-2779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446 581 13171 0 0,'0'0'2599'0'0,"0"0"-1311"0"0,0 0-393 0 0,0 0 125 0 0,0 0 167 0 0,0 0 22 0 0,0 0-159 0 0,0 0-263 0 0,0 0-233 0 0,0 0-177 0 0,0 0-118 0 0,0 0-60 0 0,0 0-31 0 0,-23-10-39 0 0,-78-31 15 0 0,99 40-135 0 0,-1 0 0 0 0,0 0 0 0 0,1 0-1 0 0,-1 0 1 0 0,0 0 0 0 0,0 1 0 0 0,0-1 0 0 0,0 1 0 0 0,1 0 0 0 0,-1 0 0 0 0,0 0-1 0 0,0 0 1 0 0,0 0 0 0 0,0 1 0 0 0,0-1 0 0 0,0 1 0 0 0,1 0 0 0 0,-1 0 0 0 0,0 0-1 0 0,1 0 1 0 0,-1 0 0 0 0,-1 2-9 0 0,-6 2 33 0 0,-8 3-4 0 0,1 0 0 0 0,0 2 0 0 0,0 0 0 0 0,1 1-1 0 0,0 1 1 0 0,1 0 0 0 0,0 1 0 0 0,1 0 0 0 0,1 2 0 0 0,0-1 0 0 0,1 2-1 0 0,-3 5-28 0 0,8-9-8 0 0,0-1 0 0 0,1 2 0 0 0,1-1 0 0 0,0 1-1 0 0,1-1 1 0 0,0 1 0 0 0,1 0 0 0 0,0 1 0 0 0,1-1-1 0 0,1 0 1 0 0,0 14 8 0 0,1-23 2 0 0,0 0 0 0 0,0 0 0 0 0,1-1 0 0 0,-1 1 0 0 0,1 0 0 0 0,0-1 0 0 0,0 1 1 0 0,1 0-1 0 0,-1-1 0 0 0,1 1 0 0 0,-1-1 0 0 0,1 0 0 0 0,0 0 0 0 0,0 1 0 0 0,1-1 0 0 0,-1-1 0 0 0,1 1 0 0 0,-1 0 0 0 0,1 0 0 0 0,0-1 0 0 0,0 0 0 0 0,0 1 0 0 0,0-1 0 0 0,0 0 0 0 0,1-1 0 0 0,-1 1 0 0 0,1-1 1 0 0,-1 1-1 0 0,1-1 0 0 0,0 0 0 0 0,-1 0 0 0 0,4 0-2 0 0,4 1 61 0 0,-1-1 0 0 0,1 0 0 0 0,-1-1 0 0 0,1 0 0 0 0,0 0 0 0 0,-1-1 0 0 0,1-1 0 0 0,-1 0 0 0 0,0 0 1 0 0,1-1-1 0 0,3-2-61 0 0,6-3 149 0 0,-2-1 1 0 0,1-1-1 0 0,-1-1 1 0 0,-1 0-1 0 0,0-1 0 0 0,-1-1 1 0 0,0-1-1 0 0,-1 0 1 0 0,0-1-1 0 0,-1-1 1 0 0,-1 0-1 0 0,11-17-149 0 0,-1 10 410 0 0,-23 23-406 0 0,0 0-34 0 0,15 66-363 0 0,-11-42-321 0 0,21 83-851 0 0,-8-75-3366 0 0,6-4-4887 0 0,-13-20-1196 0 0</inkml:trace>
  <inkml:trace contextRef="#ctx0" brushRef="#br0" timeOffset="521.963">1142 51 14299 0 0,'0'0'1736'0'0,"0"0"-590"0"0,0 0-316 0 0,0 0-4 0 0,0 0 92 0 0,0 0 66 0 0,0 0-45 0 0,0 0-131 0 0,0 0-174 0 0,0 0-166 0 0,0 0-115 0 0,0 0-87 0 0,-31-9-50 0 0,-97-27-30 0 0,70 30 120 0 0,48 10-226 0 0,-6 0 2 0 0,0 1 0 0 0,0 1 0 0 0,1 0 0 0 0,0 1 0 0 0,0 0 0 0 0,0 2 0 0 0,1 0 0 0 0,0 0 0 0 0,-5 6-82 0 0,13-8 24 0 0,0 0-1 0 0,1 1 0 0 0,0-1 0 0 0,0 1 0 0 0,0 0 0 0 0,1 1 0 0 0,1-1 0 0 0,-1 1 0 0 0,1-1 0 0 0,1 1 0 0 0,0 0 0 0 0,0 0 0 0 0,0 0 0 0 0,1 0 0 0 0,1 1 0 0 0,0-1 0 0 0,0 0 0 0 0,0 0 0 0 0,1 0 0 0 0,1 5-23 0 0,3 7 57 0 0,0 0 0 0 0,1 1 1 0 0,1-2-1 0 0,0 1 0 0 0,2-1 1 0 0,1 0-1 0 0,0-1 0 0 0,5 5-57 0 0,71 122 229 0 0,61 123 179 0 0,-132-235-330 0 0,-1 0 0 0 0,-2 1 0 0 0,-1 1 0 0 0,-2 0 0 0 0,-2 0 0 0 0,-1 1 0 0 0,-2-1 0 0 0,-1 26-78 0 0,-2-52 18 0 0,0-1 1 0 0,-1 0 0 0 0,-1 1 0 0 0,1-1 0 0 0,-1 0 0 0 0,-1 1 0 0 0,0-1-1 0 0,0 0 1 0 0,-1 0 0 0 0,0-1 0 0 0,-1 1 0 0 0,0 0 0 0 0,0-1 0 0 0,0 0-1 0 0,-1 0 1 0 0,-1 0 0 0 0,1-1 0 0 0,-1 0 0 0 0,0 0 0 0 0,-1 0-1 0 0,0-1 1 0 0,0 0 0 0 0,0 0 0 0 0,-1-1 0 0 0,0 0 0 0 0,0 0 0 0 0,0 0-1 0 0,0-1 1 0 0,-1-1 0 0 0,-3 2-19 0 0,2-3-231 0 0,0 0-1 0 0,0 0 1 0 0,0-1 0 0 0,0-1-1 0 0,0 1 1 0 0,-1-2 0 0 0,1 1-1 0 0,0-1 1 0 0,0-1 0 0 0,0 0-1 0 0,-7-2 232 0 0,-6-10-4782 0 0,4-7-3817 0 0,14 10-3545 0 0</inkml:trace>
  <inkml:trace contextRef="#ctx0" brushRef="#br0" timeOffset="1408.149">1569 699 3993 0 0,'0'0'1796'0'0,"0"0"-214"0"0,0 0-68 0 0,0 0 38 0 0,0 0 50 0 0,0 0 102 0 0,0 0-38 0 0,0 0-121 0 0,0 0-202 0 0,0 0-275 0 0,0 0-227 0 0,0 0-143 0 0,0 0-87 0 0,-2-2-103 0 0,0 0-465 0 0,0 1-1 0 0,0 0 0 0 0,0 0 0 0 0,1 0 0 0 0,-1 1 0 0 0,0-1 1 0 0,0 0-1 0 0,0 1 0 0 0,0-1 0 0 0,0 1 0 0 0,-1 0 1 0 0,1 0-1 0 0,0-1 0 0 0,0 1 0 0 0,0 1 0 0 0,0-1 1 0 0,0 0-1 0 0,0 0 0 0 0,0 1 0 0 0,0-1 0 0 0,0 1 0 0 0,0 0 1 0 0,0 0-1 0 0,0-1 0 0 0,0 1 0 0 0,0 1 0 0 0,1-1 1 0 0,-1 0-1 0 0,0 0 0 0 0,1 1-42 0 0,-20 10 73 0 0,1 2 0 0 0,1 0 0 0 0,1 2 0 0 0,0 0 0 0 0,1 0 0 0 0,0 2 0 0 0,2 0 0 0 0,0 1 0 0 0,-3 6-73 0 0,15-21 10 0 0,0-1-1 0 0,1 1 1 0 0,-1 0-1 0 0,1-1 0 0 0,0 1 1 0 0,0 0-1 0 0,0 0 1 0 0,1 0-1 0 0,0 1 0 0 0,-1-1 1 0 0,1 0-1 0 0,1 1 1 0 0,-1-1-1 0 0,1 0 0 0 0,-1 1 1 0 0,1-1-1 0 0,0 0 1 0 0,1 1-1 0 0,-1-1 0 0 0,1 1 1 0 0,0-1-1 0 0,0 0 1 0 0,0 0-1 0 0,1 1 0 0 0,-1-1 1 0 0,1 0-1 0 0,0 0 0 0 0,1-1 1 0 0,-1 1-1 0 0,0 0 1 0 0,1-1-1 0 0,0 1 0 0 0,0-1 1 0 0,0 0-1 0 0,0 0 1 0 0,0 0-1 0 0,1 0 0 0 0,0-1 1 0 0,-1 1-1 0 0,1-1 1 0 0,0 0-1 0 0,0 0 0 0 0,0 0 1 0 0,0-1-1 0 0,4 1-9 0 0,9-1 116 0 0,0-1-1 0 0,1 0 1 0 0,-1-2 0 0 0,1 0-1 0 0,-1-1 1 0 0,0 0 0 0 0,0-2-1 0 0,0 0 1 0 0,-1-1 0 0 0,0 0-1 0 0,0-2 1 0 0,0 0 0 0 0,-1 0-1 0 0,0-1 1 0 0,-1-1-1 0 0,0-1 1 0 0,-1 0 0 0 0,0-1-1 0 0,0 0 1 0 0,-1-1 0 0 0,8-12-116 0 0,6-7 71 0 0,-1-2 0 0 0,-2-1 0 0 0,-1-1 0 0 0,-2 0 0 0 0,-1-2 0 0 0,-1-4-71 0 0,-7 12-28 0 0,0 0-1 0 0,-3-1 0 0 0,0 0 0 0 0,-2 0 0 0 0,-1-1 0 0 0,-2 1 0 0 0,-1-1 0 0 0,-1 0 0 0 0,-3-9 29 0 0,1 29-39 0 0,0 0 0 0 0,-1 0-1 0 0,-1 0 1 0 0,0 0-1 0 0,0 1 1 0 0,-1-1 0 0 0,-1 1-1 0 0,0 0 1 0 0,-4-8 39 0 0,7 16-11 0 0,1 0 0 0 0,-1 0 1 0 0,0 0-1 0 0,0 0 0 0 0,0 1 1 0 0,0-1-1 0 0,-1 0 0 0 0,1 1 0 0 0,-1 0 1 0 0,1-1-1 0 0,-1 1 0 0 0,0 0 1 0 0,0 0-1 0 0,0 1 0 0 0,0-1 0 0 0,0 1 1 0 0,0-1-1 0 0,0 1 0 0 0,-1 0 1 0 0,1 0-1 0 0,0 0 0 0 0,-1 1 0 0 0,1-1 1 0 0,-1 1-1 0 0,1 0 0 0 0,0 0 1 0 0,-1 0-1 0 0,1 0 0 0 0,-1 1 1 0 0,1-1-1 0 0,0 1 0 0 0,-1 0 0 0 0,1 0 1 0 0,0 0-1 0 0,-1 1 0 0 0,1-1 11 0 0,-11 9-7 0 0,1 0 1 0 0,0 1-1 0 0,1 0 0 0 0,0 1 0 0 0,0 0 1 0 0,2 1-1 0 0,-1 0 0 0 0,2 1 0 0 0,0 0 1 0 0,0 0-1 0 0,1 1 0 0 0,1 0 0 0 0,-3 10 7 0 0,1-4 29 0 0,1 1-1 0 0,1 0 1 0 0,1 0-1 0 0,0 1 0 0 0,2-1 1 0 0,1 1-1 0 0,0 0 1 0 0,2 0-1 0 0,1 0 0 0 0,0 0 1 0 0,2 0-1 0 0,1 0 1 0 0,1 0-1 0 0,0 0 1 0 0,2-1-1 0 0,1 3-28 0 0,5 5 66 0 0,0-1-1 0 0,2 0 1 0 0,1-1-1 0 0,2 0 1 0 0,0-1 0 0 0,2-1-1 0 0,1-1 1 0 0,1 0 0 0 0,1-2-1 0 0,4 2-65 0 0,74 56 119 0 0,-95-115-5071 0 0,-5 14 1550 0 0,0 6-2902 0 0,0 5-5188 0 0</inkml:trace>
  <inkml:trace contextRef="#ctx0" brushRef="#br0" timeOffset="1889.561">2387 246 18372 0 0,'0'0'761'0'0,"0"0"-239"0"0,0 0-91 0 0,0 0 222 0 0,0 0 265 0 0,0 0 139 0 0,0 0-90 0 0,0 0-231 0 0,0 0-213 0 0,0 0-155 0 0,-5 33-111 0 0,-12 102-86 0 0,7 91 251 0 0,9-186-384 0 0,-1-1 1 0 0,-2 0 0 0 0,-2 0 0 0 0,-2 0 0 0 0,-1 0 0 0 0,-8 17-39 0 0,16-54 15 0 0,-1-1 0 0 0,1 1 0 0 0,0 0 0 0 0,0-1-1 0 0,0 1 1 0 0,0 0 0 0 0,0 0 0 0 0,0 0 0 0 0,0 0 0 0 0,1 0 0 0 0,-1 0 0 0 0,1 0 0 0 0,0 0-1 0 0,-1 0 1 0 0,1 1 0 0 0,0-1 0 0 0,0 0 0 0 0,0 0 0 0 0,0 0 0 0 0,1 0 0 0 0,-1 0 0 0 0,1 0-1 0 0,-1 0 1 0 0,1 0 0 0 0,-1 0 0 0 0,1 0 0 0 0,0 0 0 0 0,0 0 0 0 0,0 0 0 0 0,0 0 0 0 0,1-1-1 0 0,-1 1 1 0 0,0 0 0 0 0,1-1 0 0 0,-1 1 0 0 0,1-1 0 0 0,0 0 0 0 0,-1 1 0 0 0,1-1 0 0 0,0 0-1 0 0,0 0 1 0 0,0 0 0 0 0,-1 0 0 0 0,1 0 0 0 0,0-1 0 0 0,0 1 0 0 0,0 0 0 0 0,1-1-1 0 0,0 1-14 0 0,164-2 885 0 0,-166 0-1049 0 0,1 0 1 0 0,-1 0 0 0 0,0 0 0 0 0,0 0 0 0 0,1 0 0 0 0,-1 0 0 0 0,0 0-1 0 0,0 0 1 0 0,0-1 0 0 0,0 1 0 0 0,0 0 0 0 0,-1-1 0 0 0,1 1-1 0 0,0-1 1 0 0,-1 1 0 0 0,1-1 0 0 0,-1 1 0 0 0,1-1 0 0 0,-1 1-1 0 0,0-1 1 0 0,0 0 0 0 0,1 1 0 0 0,-1-1 0 0 0,0 1 0 0 0,-1-1-1 0 0,1 0 1 0 0,0 1 0 0 0,0-1 0 0 0,-1 1 0 0 0,1-1 0 0 0,-1 1 0 0 0,0-2 162 0 0,-8-35-8852 0 0,4 28 2866 0 0,2 6-1956 0 0</inkml:trace>
  <inkml:trace contextRef="#ctx0" brushRef="#br0" timeOffset="2222.783">2050 666 14163 0 0,'0'0'1383'0'0,"0"0"-473"0"0,0 0-29 0 0,0 0 205 0 0,0 0 79 0 0,0 0-62 0 0,0 0-200 0 0,0 0-172 0 0,0 0-140 0 0,34-1-115 0 0,106-5-124 0 0,75-17 129 0 0,-113 17-1939 0 0,-35 5-7323 0 0,-49 1-2540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6:53.2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1 727,'255'-30,"113"-35,-364 65,1056-249,-181 37,-78 53,-729 147</inkml:trace>
  <inkml:trace contextRef="#ctx0" brushRef="#br0" timeOffset="3694.471">1722 530,'-2'50,"1"-1,3 1,2-1,2 1,4 8,17 75,6-2,18 40,40 158,-28 41,-36-140,-30-206,-11-32,-58-121,49 96,-1 2,-2 1,0 1,-3 2,0 0,-19-11,-129-71,104 76,111 14,325-89,-284 81,2 4,0 3,1 4,0 3,2 4,-1 4,2 3,-83 1,0 0,0 1,0-1,0 0,0 1,0 0,0-1,0 1,0 0,0 0,0 0,0 0,0 1,0-1,0 1,0-1,0 1,0-1,0 1,-1 0,1 0,0 0,0 0,-1 0,1 1,0-1,-1 0,0 1,1-1,-1 1,0-1,1 1,-1 0,0 0,0-1,-1 1,1 0,0 0,-1 0,1 0,-1 0,1 0,-1 0,0 0,0 0,0 0,0 0,0 0,0 0,-1 0,1 0,-10 13,-1 0,0-1,-1 0,0-1,-1-1,-1 0,0 0,-10 5,-7 7,-250 196,190-140,73-62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1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391 376 0 0 0,'0'0'924'0'0,"0"0"395"0"0,0 0 76 0 0,0 0-16 0 0,0 0-20 0 0,0 0-87 0 0,0 0-98 0 0,2-13-85 0 0,0 0-673 0 0,6-37 346 0 0,-9 11 2767 0 0,-25-8-222 0 0,-42-37-224 0 0,62 74-2923 0 0,0 1-1 0 0,0 0 0 0 0,0 1 0 0 0,-1-1 0 0 0,-1 1 0 0 0,1 0 0 0 0,-1 1 0 0 0,-1 0 0 0 0,1 0 0 0 0,-1 1 0 0 0,-1 0 0 0 0,1 1 1 0 0,-1 0-1 0 0,0 0 0 0 0,0 1 0 0 0,0 0 0 0 0,0 1 0 0 0,-1 0 0 0 0,1 1 0 0 0,-1 0 0 0 0,-7-1-159 0 0,-13 18 198 0 0,26-2-177 0 0,1 1 1 0 0,0 0 0 0 0,1 1 0 0 0,1-1-1 0 0,0 0 1 0 0,1 1 0 0 0,0-1 0 0 0,1 1 0 0 0,1-1-1 0 0,0 1 1 0 0,1-1 0 0 0,1 1 0 0 0,0-1-1 0 0,1 0 1 0 0,0 0 0 0 0,2-1 0 0 0,-1 1-1 0 0,3 2-21 0 0,-5-7 26 0 0,184 462 948 0 0,-170-421-848 0 0,-2 1 1 0 0,-3 0 0 0 0,-2 1 0 0 0,-1 0 0 0 0,-4 1 0 0 0,-1-1 0 0 0,-3 3-127 0 0,-2-46 41 0 0,0 0 0 0 0,-1 0 0 0 0,0 0 0 0 0,0 0 0 0 0,-1 0 1 0 0,0-1-1 0 0,-1 1 0 0 0,0-1 0 0 0,0 0 0 0 0,0 0 0 0 0,-1 0 0 0 0,-1-1 1 0 0,1 1-1 0 0,-1-1 0 0 0,0-1 0 0 0,-1 1 0 0 0,0-1 0 0 0,0 0 0 0 0,0-1 1 0 0,-1 1-42 0 0,-92 10 341 0 0,93-16-337 0 0,-1-1-20 0 0,1-1 0 0 0,0 0 0 0 0,0 0 0 0 0,0-1 0 0 0,0 0-1 0 0,0 0 1 0 0,0 0 0 0 0,1-1 0 0 0,0 0 0 0 0,0 0 0 0 0,0-1 0 0 0,0 0 0 0 0,1 0 0 0 0,-1 0 0 0 0,1-1 0 0 0,-3-4 16 0 0,-2 0-154 0 0,-18-35-1431 0 0,24 28-2457 0 0,3-2-5098 0 0,1 15-2628 0 0</inkml:trace>
  <inkml:trace contextRef="#ctx0" brushRef="#br0" timeOffset="694.068">997 648 5417 0 0,'0'0'1913'0'0,"0"0"-344"0"0,0 0-295 0 0,0 0-37 0 0,0 0 173 0 0,0 0 93 0 0,0 0-72 0 0,0 0-165 0 0,0 0-250 0 0,0 0-209 0 0,0 0-189 0 0,0 0-140 0 0,0 0-101 0 0,-32 10-55 0 0,-101 30-46 0 0,130-39-257 0 0,-1 0 0 0 0,1-1 0 0 0,-1 2 1 0 0,1-1-1 0 0,-1 0 0 0 0,1 1 0 0 0,0-1 0 0 0,0 1 0 0 0,0 0 1 0 0,0 0-1 0 0,0 0 0 0 0,0 1 0 0 0,0-1 0 0 0,1 1 1 0 0,-1-1-1 0 0,1 1 0 0 0,0 0 0 0 0,0 0 0 0 0,-1 1-19 0 0,-3 7 89 0 0,-3 0-43 0 0,1 1-1 0 0,0 0 1 0 0,1 1 0 0 0,1 0-1 0 0,0 0 1 0 0,1 0-1 0 0,0 1 1 0 0,1 0-1 0 0,0 0 1 0 0,1 0 0 0 0,1 0-1 0 0,0 1 1 0 0,1-1-1 0 0,1 1 1 0 0,0-1-1 0 0,1 0 1 0 0,2 11-46 0 0,0-20 46 0 0,0 1 0 0 0,0 0 0 0 0,1-1 0 0 0,0 0 0 0 0,0 1 0 0 0,1-2 0 0 0,-1 1 0 0 0,1 0 0 0 0,0-1 0 0 0,0 0 0 0 0,1 0-1 0 0,-1-1 1 0 0,1 1 0 0 0,0-1 0 0 0,0 0 0 0 0,0-1 0 0 0,0 1 0 0 0,0-1 0 0 0,1-1 0 0 0,-1 1 0 0 0,1-1 0 0 0,-1 0 0 0 0,1 0 0 0 0,-1-1 0 0 0,1 0 0 0 0,-1 0 0 0 0,1-1 0 0 0,-1 1 0 0 0,1-1 0 0 0,-1-1 0 0 0,1 0 0 0 0,-1 1-1 0 0,0-2 1 0 0,0 1 0 0 0,4-3-46 0 0,7-4 116 0 0,-1 0-1 0 0,-1-2 1 0 0,0 0-1 0 0,0 0 1 0 0,-1-1-1 0 0,-1-1 1 0 0,0-1-1 0 0,-1 0 1 0 0,0 0-1 0 0,-1-1 0 0 0,-1-1 1 0 0,0 1-1 0 0,4-13-115 0 0,10-21 71 0 0,-3-1-1 0 0,-2-2 1 0 0,-2 0-1 0 0,-3-1-70 0 0,-7 29-3 0 0,0-1 0 0 0,-2 1 0 0 0,0-2 0 0 0,-2 1 0 0 0,-1 0 0 0 0,-1-1 0 0 0,-1 1 0 0 0,-1 0 0 0 0,-2-1 0 0 0,0 1 0 0 0,-2 0 0 0 0,0 0 0 0 0,-2 1 0 0 0,-1-1 0 0 0,0 1-1 0 0,-2 1 1 0 0,-8-14 3 0 0,-48-27-107 0 0,64 62 97 0 0,0 1 0 0 0,-1-1 0 0 0,1 1 0 0 0,0 0 0 0 0,-1 0 0 0 0,0 0 0 0 0,1 0 0 0 0,-1 0 0 0 0,1 1 0 0 0,-1-1 0 0 0,0 1 0 0 0,1-1 0 0 0,-1 1 0 0 0,0 0 0 0 0,0 0 0 0 0,1 0 0 0 0,-1 1 0 0 0,0-1 0 0 0,1 1 0 0 0,-1-1 0 0 0,0 1-1 0 0,1 0 1 0 0,-1 0 0 0 0,1 0 0 0 0,-1 0 0 0 0,1 1 0 0 0,0-1 0 0 0,-1 1 0 0 0,1-1 0 0 0,-2 3 10 0 0,-5 9 11 0 0,0 1-1 0 0,1 1 0 0 0,0 0 0 0 0,1 0 1 0 0,1 0-1 0 0,0 1 0 0 0,1 0 1 0 0,1 0-1 0 0,0 0 0 0 0,2 1 0 0 0,0-1 1 0 0,0 1-1 0 0,2-1 0 0 0,0 1 1 0 0,1 0-1 0 0,0-1 0 0 0,2 4-10 0 0,3 14 57 0 0,1-1 0 0 0,2 0 1 0 0,2-1-1 0 0,0 0 0 0 0,2-1 0 0 0,2 0 0 0 0,1-1 0 0 0,1-1 1 0 0,1-1-1 0 0,4 4-57 0 0,20 35 115 0 0,56 91-39 0 0,-88-144-841 0 0,-12-24-4382 0 0,-6-29-8001 0 0,7 30 6197 0 0</inkml:trace>
  <inkml:trace contextRef="#ctx0" brushRef="#br0" timeOffset="1093.658">1486 280 13003 0 0,'0'0'1139'0'0,"0"0"-396"0"0,0 0-271 0 0,0 0 140 0 0,0 0 313 0 0,0 0 208 0 0,0 0 27 0 0,0 0-173 0 0,0 0-249 0 0,0 0-189 0 0,1 36-176 0 0,3 111-110 0 0,17-25 290 0 0,43 103 90 0 0,-27-137-512 0 0,-19-110 2645 0 0,143-474-1678 0 0,-117 379-2839 0 0,-44 116 895 0 0,0 1-387 0 0,-5 32-12111 0 0,1-24 3210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2593 0 0,'0'0'2329'0'0,"0"0"-370"0"0,0 0-18 0 0,0 0 161 0 0,0 0-66 0 0,0 0-150 0 0,0 0-282 0 0,0 0-280 0 0,0 0-195 0 0,0 0-172 0 0,0 0-145 0 0,0 0-119 0 0,-4 0 3990 0 0,222-5-2598 0 0,-109-8-1717 0 0,-87 5-1677 0 0,-23 8 853 0 0,1 0-85 0 0,0 0-70 0 0,0 0-90 0 0,0 0-136 0 0,0 0-128 0 0,0 0-274 0 0,0 0-501 0 0,0 0-945 0 0,0 0-2795 0 0,0 0-5353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7554 0 0,'0'0'3852'0'0,"0"0"-1472"0"0,0 0-688 0 0,0 0-134 0 0,0 0-29 0 0,0 0-103 0 0,0 0-262 0 0,0 0-358 0 0,0 0-293 0 0,0 0-117 0 0,0 0 36 0 0,0 0 92 0 0,0 0 71 0 0,11 2-4 0 0,6 0-363 0 0,0 0 0 0 0,0-1 1 0 0,0-1-1 0 0,0 0 0 0 0,0-2 0 0 0,0 0 1 0 0,0-1-1 0 0,1 0-228 0 0,102-21-15 0 0,-94 23-4446 0 0,0 0-4486 0 0,-22 1-2924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1712 0 0,'0'0'4165'0'0,"0"0"-1782"0"0,0 0-473 0 0,0 0-41 0 0,0 0-49 0 0,0 0-148 0 0,0 0-247 0 0,0 0-210 0 0,0 0-202 0 0,0 0-221 0 0,0 0-257 0 0,-5-5-8 0 0,21 36 610 0 0,140 502 2000 0 0,-132-492-3100 0 0,-24-41 7 0 0,0 0 31 0 0,0 0 66 0 0,0 0 45 0 0,0 0 62 0 0,0 0 37 0 0,5-16 1213 0 0,33-119-1148 0 0,-6-2 0 0 0,-2-20-350 0 0,15-68-20 0 0,-18 93-743 0 0,-27 131 250 0 0,0 1-306 0 0,0 0-439 0 0,0 6-2937 0 0,0 7-275 0 0,0-3-1979 0 0,0-2-3590 0 0</inkml:trace>
  <inkml:trace contextRef="#ctx0" brushRef="#br0" timeOffset="420.414">555 516 4585 0 0,'0'0'4100'0'0,"0"0"-1497"0"0,0 0-776 0 0,0 0-215 0 0,0 0 18 0 0,0 0-18 0 0,0 0-193 0 0,0 0-311 0 0,0 0-285 0 0,0 0-145 0 0,0 0-51 0 0,0 0-3 0 0,0 0-42 0 0,16-3-105 0 0,113-20 452 0 0,29 19-1573 0 0,-134 9-2323 0 0,-16-2-1065 0 0,-1 1-4072 0 0,-3-1-1385 0 0</inkml:trace>
  <inkml:trace contextRef="#ctx0" brushRef="#br0" timeOffset="938.848">1061 100 10914 0 0,'0'0'2203'0'0,"0"0"-538"0"0,0 0-394 0 0,0 0-51 0 0,0 0 59 0 0,0 0 8 0 0,0 0-152 0 0,0 0-362 0 0,0 0-314 0 0,0 0-122 0 0,0 0-26 0 0,0 0 43 0 0,0 0 42 0 0,2 15-38 0 0,23 113 407 0 0,43 307 52 0 0,-65-418-814 0 0,0 0-1 0 0,1-1 1 0 0,0 1 0 0 0,2-1-1 0 0,0 1 1 0 0,0-2 0 0 0,8 13-3 0 0,-1-13 162 0 0,-12-15 4 0 0,6-19 1183 0 0,202-602-918 0 0,-171 463-1146 0 0,-32 147-1778 0 0,-3 25-7214 0 0,-3-4 4505 0 0,2-2-4352 0 0</inkml:trace>
  <inkml:trace contextRef="#ctx0" brushRef="#br0" timeOffset="1772.257">1512 674 0 0 0,'0'0'393'0'0,"0"0"1073"0"0,0 0 596 0 0,0 0 276 0 0,0 0 57 0 0,0 0-185 0 0,0 0-423 0 0,0 0-375 0 0,0 0-224 0 0,0 0-120 0 0,0 0-107 0 0,0 0-93 0 0,0 0-149 0 0,-1-3-181 0 0,1 2-505 0 0,0 0 0 0 0,-1 1-1 0 0,1-1 1 0 0,0 0-1 0 0,-1 1 1 0 0,1-1-1 0 0,-1 0 1 0 0,1 1-1 0 0,0-1 1 0 0,-1 1-1 0 0,1-1 1 0 0,-1 0-1 0 0,0 1 1 0 0,1-1 0 0 0,-1 1-1 0 0,1-1 1 0 0,-1 1-1 0 0,0 0 1 0 0,1-1-1 0 0,-1 1 1 0 0,0 0-1 0 0,0-1 1 0 0,1 1-1 0 0,-1 0 1 0 0,0 0-1 0 0,0 0 1 0 0,1 0-1 0 0,-1 0 1 0 0,0 0 0 0 0,0 0-1 0 0,1 0 1 0 0,-1 0-1 0 0,0 0 1 0 0,0 0-1 0 0,1 0 1 0 0,-1 0-1 0 0,0 0 1 0 0,0 1-1 0 0,1-1 1 0 0,-1 0-1 0 0,0 1 1 0 0,1-1 0 0 0,-1 1-1 0 0,0-1 1 0 0,1 0-1 0 0,-1 1 1 0 0,1-1-1 0 0,-1 1 1 0 0,0 0-1 0 0,1-1 1 0 0,0 1-1 0 0,-1-1 1 0 0,1 1-1 0 0,-1 0 1 0 0,1-1 0 0 0,0 1-1 0 0,-1 0 1 0 0,1 0-1 0 0,0-1 1 0 0,0 1-1 0 0,-1 0 1 0 0,1 0-1 0 0,0-1 1 0 0,0 1-1 0 0,0 0 1 0 0,0 0-1 0 0,0-1 1 0 0,0 2-33 0 0,-3 5 36 0 0,0 1 1 0 0,0 0-1 0 0,0 1 1 0 0,1-1-1 0 0,1 0 0 0 0,-1 1 1 0 0,1-1-1 0 0,1 0 0 0 0,0 1 1 0 0,0-1-1 0 0,0 1 1 0 0,1-1-1 0 0,0 1 0 0 0,2 3-36 0 0,-2-9 25 0 0,1 0 0 0 0,-1 0-1 0 0,1 1 1 0 0,0-2-1 0 0,0 1 1 0 0,0 0-1 0 0,1 0 1 0 0,-1-1-1 0 0,0 1 1 0 0,1-1 0 0 0,0 0-1 0 0,0 1 1 0 0,-1-1-1 0 0,1-1 1 0 0,1 1-1 0 0,-1 0 1 0 0,0-1 0 0 0,0 1-1 0 0,0-1 1 0 0,1 0-1 0 0,-1 0 1 0 0,1-1-1 0 0,-1 1 1 0 0,1-1 0 0 0,-1 1-1 0 0,1-1 1 0 0,-1 0-1 0 0,2-1-24 0 0,98-17 1303 0 0,-93 14-1243 0 0,0 0 0 0 0,-1-2 0 0 0,0 1 0 0 0,0-1 0 0 0,0 0-1 0 0,-1-1 1 0 0,0 0 0 0 0,0 0 0 0 0,-1-1 0 0 0,0 0-1 0 0,0 0 1 0 0,-1-1 0 0 0,0 0 0 0 0,-1 0 0 0 0,0 0-1 0 0,0 0 1 0 0,-1-1 0 0 0,0 0 0 0 0,0 0 0 0 0,-1 0-1 0 0,-1-1 1 0 0,0 1 0 0 0,0-1 0 0 0,-1 1 0 0 0,0-1 0 0 0,-1 0-61 0 0,0 8-58 0 0,0-1-1 0 0,-1 1 1 0 0,0 0 0 0 0,1 0-1 0 0,-1 0 1 0 0,0 0-1 0 0,0 0 1 0 0,-1 1-1 0 0,1-1 1 0 0,-1 0-1 0 0,1 0 1 0 0,-1 1-1 0 0,0-1 1 0 0,0 1-1 0 0,0-1 1 0 0,0 1-1 0 0,0 0 1 0 0,-1 0-1 0 0,1 0 1 0 0,-1 0-1 0 0,1 1 1 0 0,-1-1-1 0 0,0 0 1 0 0,1 1-1 0 0,-1 0 1 0 0,0 0-1 0 0,0 0 1 0 0,0 0-1 0 0,0 0 1 0 0,0 0-1 0 0,0 1 1 0 0,-3-1 59 0 0,-63 2-9459 0 0,55 3-1211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8:2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481 402 5129 0 0,'0'0'2591'0'0,"0"0"-676"0"0,0 0-405 0 0,0 0-50 0 0,0 0 75 0 0,0 0-5 0 0,0 0-147 0 0,0 0-188 0 0,0 0-206 0 0,0 0-180 0 0,0 0-139 0 0,0 0-100 0 0,-32-9-86 0 0,-98-28-53 0 0,54 28 377 0 0,63 12-721 0 0,1 0 0 0 0,0 1 0 0 0,0 0 0 0 0,1 1-1 0 0,-1 0 1 0 0,1 1 0 0 0,0 0 0 0 0,0 1 0 0 0,1 0 0 0 0,0 1 0 0 0,0 0 0 0 0,1 0 0 0 0,0 1 0 0 0,0 0 0 0 0,1 1-1 0 0,0 0 1 0 0,1 0 0 0 0,-2 4-87 0 0,3-4 20 0 0,0 1-1 0 0,0-1 1 0 0,1 1 0 0 0,0 0-1 0 0,1 1 1 0 0,0-1-1 0 0,1 1 1 0 0,0 0-1 0 0,1 0 1 0 0,0 0-1 0 0,1 0 1 0 0,0 0 0 0 0,1 1-1 0 0,1 9-19 0 0,0-16 30 0 0,-1 1 0 0 0,1-1 0 0 0,0 0 0 0 0,1 1 0 0 0,-1-1 0 0 0,1 0-1 0 0,1 0 1 0 0,-1 0 0 0 0,1-1 0 0 0,0 1 0 0 0,0-1 0 0 0,1 1 0 0 0,-1-1 0 0 0,1 0 0 0 0,1 0-1 0 0,-1-1 1 0 0,1 1 0 0 0,-1-1 0 0 0,1 0 0 0 0,0 0 0 0 0,1 0 0 0 0,-1-1 0 0 0,1 0 0 0 0,-1 0-1 0 0,1 0 1 0 0,0-1 0 0 0,0 0 0 0 0,5 1-30 0 0,3 0 95 0 0,1-1 0 0 0,0-1 0 0 0,-1-1 0 0 0,1 0 1 0 0,0 0-1 0 0,-1-1 0 0 0,1-1 0 0 0,0-1 0 0 0,-1 0 0 0 0,0-1 0 0 0,0 0 0 0 0,0-1 0 0 0,0-1 0 0 0,-1 0 0 0 0,0-1 0 0 0,0-1 0 0 0,-1 1 1 0 0,0-2-1 0 0,7-6-95 0 0,6-6 101 0 0,-1 0-1 0 0,0-2 1 0 0,-2 0 0 0 0,-1-2 0 0 0,-1 0 0 0 0,-2-2 0 0 0,0 0 0 0 0,7-16-101 0 0,19-45 156 0 0,-44 87-128 0 0,0 1-44 0 0,0 0-37 0 0,6 16-225 0 0,32 98 266 0 0,-35-98-96 0 0,1-1-1 0 0,0 0 0 0 0,1 0 0 0 0,1 0 1 0 0,1 0-1 0 0,0-1 0 0 0,1 0 0 0 0,0-1 0 0 0,1 0 1 0 0,0 0-1 0 0,1-1 0 0 0,1 0 0 0 0,0 0 1 0 0,0-1-1 0 0,1-1 0 0 0,1 0 0 0 0,0-1 1 0 0,3 2 108 0 0,39-1-2732 0 0,-35-11-1193 0 0,-4-3-4300 0 0,-6 0-3059 0 0</inkml:trace>
  <inkml:trace contextRef="#ctx0" brushRef="#br0" timeOffset="11065.749">1501 45 0 0 0,'0'0'547'0'0,"0"0"870"0"0,0 0 481 0 0,0 0 199 0 0,0 0-61 0 0,0 0-273 0 0,0 0-265 0 0,0 0-198 0 0,6-8-100 0 0,20-24-43 0 0,-19 27 4382 0 0,-4 8-3291 0 0,-4 20-2334 0 0,0-22 568 0 0,-55 211 1158 0 0,-42 46-1260 0 0,86-229-366 0 0,4-13 6 0 0,0-1 0 0 0,1 1 1 0 0,1 1-1 0 0,1-1 0 0 0,0 1 1 0 0,2 0-1 0 0,-1 0 0 0 0,2 0 1 0 0,0 1-1 0 0,1-1 0 0 0,1 1 0 0 0,1 2-20 0 0,0-16 21 0 0,0 0 0 0 0,0-1 0 0 0,1 1 0 0 0,-1-1-1 0 0,1 1 1 0 0,0-1 0 0 0,0 0 0 0 0,0 1-1 0 0,0-1 1 0 0,0 0 0 0 0,1 0 0 0 0,-1-1 0 0 0,1 1-1 0 0,0-1 1 0 0,0 1 0 0 0,0-1 0 0 0,0 0 0 0 0,0 0-1 0 0,1 0 1 0 0,-1 0 0 0 0,1-1 0 0 0,-1 1-1 0 0,1-1 1 0 0,-1 0 0 0 0,1 0 0 0 0,2 0-21 0 0,99 9 764 0 0,1-27-238 0 0,-73 9-380 0 0,-4 4-66 0 0,-29 4-87 0 0,0 0-9 0 0,0 0-26 0 0,0 0-10 0 0,0 0 6 0 0,0 0-2 0 0,0 0 15 0 0,0 0-9 0 0,0 0 2 0 0,0 0-14 0 0,10-5-2195 0 0,-15-32-6454 0 0,0 20-2175 0 0,2 13 5658 0 0</inkml:trace>
  <inkml:trace contextRef="#ctx0" brushRef="#br0" timeOffset="11311.682">1197 361 7938 0 0,'0'0'2250'0'0,"0"0"-227"0"0,0 0-87 0 0,0 0-30 0 0,0 0-135 0 0,0 0-236 0 0,0 0-251 0 0,0 0-314 0 0,0 0-280 0 0,0 0-179 0 0,0 0-103 0 0,0 0-54 0 0,3-2 70 0 0,78-7 1938 0 0,-41 9-1860 0 0,220-18 429 0 0,-177 10-1119 0 0,-46 6-1746 0 0,0-2-4196 0 0,-26 3-4771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1312 0 0,'0'0'2106'0'0,"0"0"160"0"0,0 0 169 0 0,0 0 104 0 0,0 0-202 0 0,0 0-405 0 0,0 0-426 0 0,0 0-314 0 0,0 0-208 0 0,0 0-112 0 0,0 0-33 0 0,0 0-29 0 0,0 0-54 0 0,7 0-57 0 0,299 0 2491 0 0,-301 0-3259 0 0,2 1-68 0 0,-1-1-1 0 0,1 1 1 0 0,0-2-1 0 0,0 1 1 0 0,0-1-1 0 0,0 0 1 0 0,-1 0-1 0 0,1-1 1 0 0,0 0-1 0 0,-1 0 1 0 0,0-1-1 0 0,1 0 1 0 0,-1 0-1 0 0,3-2 138 0 0,-4-5-1794 0 0,-5-2-3534 0 0,0 9 2276 0 0,0-1-5290 0 0</inkml:trace>
  <inkml:trace contextRef="#ctx0" brushRef="#br0" timeOffset="320.969">262 262 11787 0 0,'0'0'1851'0'0,"0"0"-418"0"0,0 0-235 0 0,0 0 105 0 0,0 0 76 0 0,0 0-116 0 0,0 0-250 0 0,0 0-242 0 0,0 0-203 0 0,-5 32-196 0 0,-15 103-101 0 0,15-8 20 0 0,17 16-1573 0 0,-6-109-1024 0 0,-1-12-1169 0 0,-2-1-5612 0 0,-3-16 1737 0 0</inkml:trace>
  <inkml:trace contextRef="#ctx0" brushRef="#br0" timeOffset="622.098">540 137 8778 0 0,'0'0'2418'0'0,"0"0"-336"0"0,0 0-305 0 0,0 0-148 0 0,0 0-126 0 0,0 0-233 0 0,0 0-299 0 0,0 0-325 0 0,0 0-299 0 0,0 0-226 0 0,0 0-92 0 0,0 0 18 0 0,4-4 41 0 0,12-2 104 0 0,-12 34 33 0 0,-3-17-185 0 0,24 228 823 0 0,60 100-772 0 0,-65-302 160 0 0,-10-56 1054 0 0,61-128-296 0 0,-5-2 0 0 0,-8-4 1 0 0,11-57-1010 0 0,-47 109-223 0 0,-22 99-132 0 0,0 2-333 0 0,-7 5-2030 0 0,-9 19-6415 0 0,11-16-2562 0 0</inkml:trace>
  <inkml:trace contextRef="#ctx0" brushRef="#br0" timeOffset="1015.151">1079 516 15979 0 0,'0'0'1695'0'0,"0"0"-366"0"0,0 0-153 0 0,0 0-149 0 0,0 0-228 0 0,0 0-273 0 0,0 0-231 0 0,0 0-135 0 0,0 0-96 0 0,0 0-32 0 0,0 0-10 0 0,0 0 8 0 0,0 0 6 0 0,-12 25-1 0 0,-37 78 30 0 0,48-102-60 0 0,0 0 0 0 0,0 0 0 0 0,0 0 0 0 0,1 0 0 0 0,-1 0 0 0 0,0 0-1 0 0,1 0 1 0 0,-1 0 0 0 0,0 0 0 0 0,1 0 0 0 0,-1 1 0 0 0,1-1 0 0 0,0 0 0 0 0,-1 0-1 0 0,1 1 1 0 0,0-1 0 0 0,0 0 0 0 0,0 0 0 0 0,0 1 0 0 0,0-1 0 0 0,0 0 0 0 0,0 1 0 0 0,0-1-1 0 0,1 0 1 0 0,-1 0 0 0 0,0 0 0 0 0,1 1 0 0 0,-1-1 0 0 0,1 0 0 0 0,-1 0 0 0 0,1 0-1 0 0,0 0 1 0 0,0 0 0 0 0,-1 0 0 0 0,1 0 0 0 0,0 0 0 0 0,0 0 0 0 0,0 0 0 0 0,0 0-1 0 0,0 0 1 0 0,0-1 0 0 0,0 1 0 0 0,0 0 0 0 0,1 0-5 0 0,3 1 59 0 0,3 2 113 0 0,0-1-1 0 0,1 1 1 0 0,-1-2 0 0 0,1 1 0 0 0,0-1 0 0 0,0-1 0 0 0,0 0 0 0 0,0 0 0 0 0,0 0 0 0 0,0-1-1 0 0,0-1 1 0 0,0 1 0 0 0,1-2 0 0 0,-2 1 0 0 0,1-1 0 0 0,0 0 0 0 0,0-1 0 0 0,-1 0-1 0 0,1-1 1 0 0,-1 0 0 0 0,0 0 0 0 0,0 0 0 0 0,0-1 0 0 0,-1 0 0 0 0,0-1 0 0 0,3-2-172 0 0,-5 4 23 0 0,-1 1 1 0 0,0 0 0 0 0,-1-1 0 0 0,1 0 0 0 0,-1 0-1 0 0,1 0 1 0 0,-1 0 0 0 0,-1 0 0 0 0,1-1 0 0 0,0 1 0 0 0,-1-1-1 0 0,0 0 1 0 0,0 0 0 0 0,-1 0 0 0 0,1 0 0 0 0,-1 0-1 0 0,0 0 1 0 0,0 0 0 0 0,-1 0 0 0 0,1 0 0 0 0,-1-1-1 0 0,0 1 1 0 0,-1 0 0 0 0,1 0 0 0 0,-1 0 0 0 0,0 0-1 0 0,-1-1 1 0 0,1 1 0 0 0,-1 1 0 0 0,0-1 0 0 0,0 0-1 0 0,0 0 1 0 0,-1 1 0 0 0,1-1 0 0 0,-1 1 0 0 0,0 0-1 0 0,-1 0 1 0 0,1 0 0 0 0,-1 0 0 0 0,-1-1-24 0 0,-70-13-1666 0 0,41 18-2495 0 0,14 0-1044 0 0,2 0-7319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62 3193 0 0,'0'0'2884'0'0,"0"0"-519"0"0,0 0-207 0 0,0 0 14 0 0,0 0-63 0 0,0 0-152 0 0,0 0-340 0 0,0 0-434 0 0,0 0-375 0 0,0 0-278 0 0,0 0-168 0 0,0 0-89 0 0,0 0-58 0 0,-6 0 93 0 0,3 0-302 0 0,3 0 16 0 0,1 0 0 0 0,-1 1-1 0 0,0-1 1 0 0,1 1 0 0 0,-1-1 0 0 0,1 0 0 0 0,-1 1 0 0 0,0-1-1 0 0,1 1 1 0 0,-1-1 0 0 0,0 1 0 0 0,0-1 0 0 0,0 1-1 0 0,1-1 1 0 0,-1 1 0 0 0,0-1 0 0 0,0 1 0 0 0,0-1 0 0 0,0 1-1 0 0,0 0 1 0 0,0-1 0 0 0,0 1 0 0 0,0-1 0 0 0,0 1-1 0 0,0-1 1 0 0,0 1 0 0 0,0-1 0 0 0,0 1 0 0 0,0-1 0 0 0,-1 1-1 0 0,1-1 1 0 0,0 1 0 0 0,0-1 0 0 0,-1 1 0 0 0,1-1-1 0 0,0 1 1 0 0,-1-1 0 0 0,1 1 0 0 0,0-1 0 0 0,-1 0 0 0 0,1 1-1 0 0,-1-1 1 0 0,1 0 0 0 0,0 1 0 0 0,-1-1 0 0 0,1 0-1 0 0,-1 1 1 0 0,1-1 0 0 0,-1 0 0 0 0,1 0 0 0 0,-1 0 0 0 0,1 0-1 0 0,-1 1 1 0 0,0-1 0 0 0,1 0 0 0 0,-1 0 0 0 0,1 0 0 0 0,-1 0-1 0 0,1 0 1 0 0,-1 0 0 0 0,1 0 0 0 0,-1 0 0 0 0,1-1-1 0 0,-1 1 1 0 0,0 0 0 0 0,1 0 0 0 0,-1 0 0 0 0,1-1-22 0 0,29 46 416 0 0,-2 1 1 0 0,-2 1-1 0 0,-2 1 1 0 0,-2 0 0 0 0,-3 2-1 0 0,-1 1 1 0 0,-3 0-1 0 0,2 17-416 0 0,8 129 204 0 0,-24-197-161 0 0,0 0 0 0 0,0 0 0 0 0,0 0 0 0 0,1 0-1 0 0,-1-1 1 0 0,0 1 0 0 0,0 0 0 0 0,0 0-1 0 0,1 0 1 0 0,-1 0 0 0 0,0 0 0 0 0,0 0-1 0 0,0 0 1 0 0,1-1 0 0 0,-1 1 0 0 0,0 0-1 0 0,0 0 1 0 0,1 0 0 0 0,-1 0 0 0 0,0 0-1 0 0,0 0 1 0 0,1 0 0 0 0,-1 0 0 0 0,0 0-1 0 0,0 0 1 0 0,0 1 0 0 0,1-1 0 0 0,-1 0 0 0 0,0 0-1 0 0,0 0 1 0 0,1 0 0 0 0,-1 0 0 0 0,0 0-1 0 0,0 0 1 0 0,0 0 0 0 0,0 1 0 0 0,1-1-1 0 0,-1 0 1 0 0,0 0 0 0 0,0 0 0 0 0,0 0-1 0 0,0 1 1 0 0,1-1 0 0 0,-1 0 0 0 0,0 0-43 0 0,7-22 395 0 0,51-162-37 0 0,83-153-238 0 0,-58 168-90 0 0,-77 153 473 0 0,-4 10-5329 0 0,-1 19-4884 0 0,-1-6-1740 0 0</inkml:trace>
  <inkml:trace contextRef="#ctx0" brushRef="#br0" timeOffset="470.03">765 404 7706 0 0,'0'0'2299'0'0,"0"0"-336"0"0,0 0-295 0 0,0 0-14 0 0,0 0 9 0 0,0 0-147 0 0,0 0-271 0 0,0 0-323 0 0,0 0-225 0 0,0 0-76 0 0,0 0-13 0 0,0 0 18 0 0,9 1-13 0 0,298 17 3824 0 0,-117-41-3930 0 0,-155 12-1105 0 0,-56 11-8432 0 0,12 4 2758 0 0,4 0-5061 0 0</inkml:trace>
  <inkml:trace contextRef="#ctx0" brushRef="#br0" timeOffset="777.222">874 651 11995 0 0,'0'0'2511'0'0,"0"0"-944"0"0,0 0-598 0 0,0 0 98 0 0,0 0 261 0 0,0 0 135 0 0,0 0-89 0 0,0 0-266 0 0,0 0-267 0 0,0 0-197 0 0,0 0-163 0 0,0 0-148 0 0,36-1-115 0 0,116-2-79 0 0,13-19-370 0 0,-58 7-2153 0 0,-61 9-3673 0 0,-27 4 1346 0 0,-5-1-6688 0 0</inkml:trace>
  <inkml:trace contextRef="#ctx0" brushRef="#br0" timeOffset="1143.312">2015 404 13275 0 0,'0'0'1715'0'0,"0"0"-283"0"0,0 0-84 0 0,0 0 11 0 0,0 0-73 0 0,0 0-198 0 0,0 0-220 0 0,0 0-210 0 0,0 0-205 0 0,0 0-99 0 0,0 0-96 0 0,0 0-65 0 0,-33-4 13 0 0,-101-12-24 0 0,64 23 61 0 0,57-2-176 0 0,0-1-59 0 0,1 1 0 0 0,-1 0 0 0 0,1 1 0 0 0,1 0 0 0 0,-1 0 0 0 0,1 1 0 0 0,0 1 0 0 0,0 0 0 0 0,1 1-1 0 0,0 0 1 0 0,1 0 0 0 0,0 1 0 0 0,1 0 0 0 0,0 1 0 0 0,0 0 0 0 0,1 0 0 0 0,0 0 0 0 0,1 1 0 0 0,0 0 0 0 0,1 0-1 0 0,1 1 1 0 0,0 0 0 0 0,0 0 0 0 0,2-1 0 0 0,-1 2 0 0 0,1-1 0 0 0,1 0 0 0 0,1 0 0 0 0,0 1 0 0 0,0-1-8 0 0,2-9 4 0 0,-1 0 0 0 0,1 0 1 0 0,0 0-1 0 0,0 0 0 0 0,0 0 0 0 0,0 0 1 0 0,1-1-1 0 0,0 1 0 0 0,-1-1 1 0 0,1 0-1 0 0,1 0 0 0 0,-1 0 1 0 0,0 0-1 0 0,1 0 0 0 0,-1-1 0 0 0,1 0 1 0 0,0 1-1 0 0,0-1 0 0 0,0-1 1 0 0,0 1-1 0 0,0 0 0 0 0,0-1 1 0 0,0 0-1 0 0,3 0-4 0 0,108 6 813 0 0,-92-13-624 0 0,-1 0 0 0 0,0-1 1 0 0,-1-2-1 0 0,0 0 0 0 0,0-1 0 0 0,-1-1 1 0 0,0-1-1 0 0,-1-1 0 0 0,11-10-189 0 0,237-179 651 0 0,-231 176-670 0 0,-36 38-146 0 0,-53 244-1366 0 0,63-201-1583 0 0,23-39-3368 0 0,-20-16 2838 0 0,-3 0-1942 0 0,-2 0-2366 0 0</inkml:trace>
  <inkml:trace contextRef="#ctx0" brushRef="#br0" timeOffset="1613.994">2854 32 15251 0 0,'0'0'2369'0'0,"0"0"-492"0"0,0 0-320 0 0,0 0-245 0 0,0 0-260 0 0,0 0-238 0 0,0 0-281 0 0,0 0-199 0 0,0 0-109 0 0,0 0-18 0 0,0 0 16 0 0,0 0-3 0 0,-3 14 14 0 0,-58 168 308 0 0,34-97-487 0 0,3 0 1 0 0,4 2 0 0 0,3 6-56 0 0,8-43 10 0 0,-1 72 42 0 0,13-118-9 0 0,1 0 0 0 0,-1 0-1 0 0,0 0 1 0 0,1 0 0 0 0,0 0-1 0 0,0-1 1 0 0,0 0 0 0 0,0 0 0 0 0,0 0-1 0 0,1 0 1 0 0,-1-1 0 0 0,1 1 0 0 0,0-1-1 0 0,0 0 1 0 0,0-1 0 0 0,0 1-1 0 0,0-1 1 0 0,0 0 0 0 0,0 0 0 0 0,0-1-1 0 0,1 1 1 0 0,-1-1 0 0 0,0 0 0 0 0,0-1-1 0 0,1 1 1 0 0,3-2-43 0 0,4 2 71 0 0,7 1-8 0 0,0-1 0 0 0,0 0 0 0 0,0-2-1 0 0,0 0 1 0 0,0-1 0 0 0,0-1 0 0 0,-1-1-1 0 0,0-1 1 0 0,5-3-63 0 0,-23 9-66 0 0,0-1 0 0 0,0 1 0 0 0,0-1 0 0 0,0 0 0 0 0,0 1 1 0 0,0-1-1 0 0,0 0 0 0 0,0 0 0 0 0,-1 1 0 0 0,1-1 0 0 0,0 0 0 0 0,-1 0 0 0 0,1 0 0 0 0,0 0 0 0 0,-1 0 0 0 0,1 0 0 0 0,-1 0 0 0 0,1 0 1 0 0,-1-1-1 0 0,0 1 0 0 0,1 0 0 0 0,-1 0 0 0 0,0 0 0 0 0,0 0 0 0 0,0 0 0 0 0,0-1 0 0 0,0 1 0 0 0,0 0 0 0 0,0 0 0 0 0,0 0 0 0 0,-1 0 0 0 0,1-1 1 0 0,0 1-1 0 0,-1 0 0 0 0,1 0 0 0 0,-1 0 0 0 0,1 0 0 0 0,-1 0 0 0 0,1 0 0 0 0,-1 0 0 0 0,0 0 0 0 0,0 0 0 0 0,1 0 0 0 0,-1 1 0 0 0,0-1 0 0 0,0 0 66 0 0,-30-32-5605 0 0,17 20-1179 0 0,8 5-4672 0 0</inkml:trace>
  <inkml:trace contextRef="#ctx0" brushRef="#br0" timeOffset="2079.846">2427 415 8450 0 0,'0'0'3802'0'0,"0"0"-1792"0"0,0 0-545 0 0,0 0 130 0 0,0 0-25 0 0,0 0-180 0 0,0 0-242 0 0,0 0-231 0 0,38 6-204 0 0,122 16-189 0 0,22-20 288 0 0,-13-13-1038 0 0,-58-4-7146 0 0,-95 11 995 0 0,-7 1-4044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2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1 402 6305 0 0,'0'0'1769'0'0,"0"0"-208"0"0,0 0-86 0 0,0 0 95 0 0,0 0 141 0 0,0 0 7 0 0,0 0-206 0 0,0 0-301 0 0,0 0-256 0 0,0 0-166 0 0,0 0-116 0 0,18-9-77 0 0,59-28-55 0 0,-1 23 1292 0 0,-56 15-1496 0 0,256-28 1650 0 0,-122 7-1608 0 0,-100 15-258 0 0,-62 3-9320 0 0,-13 1-4351 0 0,14 4 9256 0 0</inkml:trace>
  <inkml:trace contextRef="#ctx0" brushRef="#br0" timeOffset="332.712">96 637 2817 0 0,'0'0'2551'0'0,"0"0"-223"0"0,0 0-166 0 0,0 0-107 0 0,0 0-117 0 0,0 0-195 0 0,0 0-284 0 0,0 0-296 0 0,0 0-191 0 0,0 0-130 0 0,0 0-52 0 0,0 0-28 0 0,14-1-103 0 0,103-5 954 0 0,173-9 936 0 0,-141-6-3729 0 0,-139 16-1697 0 0,-8-8-7804 0 0,-2 9 7428 0 0,0 0-5159 0 0</inkml:trace>
  <inkml:trace contextRef="#ctx0" brushRef="#br0" timeOffset="1089.283">393 1 2280 0 0,'0'0'2674'0'0,"0"0"-696"0"0,0 0-291 0 0,0 0-54 0 0,0 0-2 0 0,0 0-16 0 0,0 0-111 0 0,0 0-235 0 0,0 0-292 0 0,0 0-248 0 0,0 0-125 0 0,0 0-44 0 0,0 0 9 0 0,-10 6 35 0 0,-27 23-3 0 0,37-28-570 0 0,0 0 0 0 0,-1-1 0 0 0,1 1 0 0 0,0 0 0 0 0,0 0 0 0 0,-1 0 0 0 0,1-1 0 0 0,0 1 0 0 0,0 0 0 0 0,0 0 0 0 0,0 0 0 0 0,0 0 0 0 0,0 0 0 0 0,0-1 0 0 0,0 1 0 0 0,1 0 0 0 0,-1 0 0 0 0,0 0 0 0 0,0-1 0 0 0,1 1 0 0 0,-1 0 0 0 0,0 0 0 0 0,1-1 0 0 0,-1 1 0 0 0,1 0 0 0 0,-1 0 0 0 0,1-1 0 0 0,-1 1 0 0 0,1-1 0 0 0,0 1 0 0 0,-1-1 0 0 0,1 1 0 0 0,0-1 0 0 0,-1 1 0 0 0,1-1 0 0 0,0 1 0 0 0,0-1 0 0 0,-1 0 0 0 0,1 1 0 0 0,0-1 0 0 0,0 0 0 0 0,0 0 0 0 0,-1 1 0 0 0,1-1 0 0 0,0 0 0 0 0,0 0 0 0 0,0 0 0 0 0,0 0-31 0 0,3 2 243 0 0,133 64 2543 0 0,-88-45-2615 0 0,-1 2 0 0 0,-1 2 0 0 0,-2 3 0 0 0,41 30-171 0 0,-77-50 3 0 0,0 0-1 0 0,0 0 1 0 0,-1 1-1 0 0,0 0 1 0 0,-1 1-1 0 0,1 0 1 0 0,-2 0-1 0 0,0 0 1 0 0,3 7-3 0 0,-8-10 12 0 0,-1 1 1 0 0,1-1 0 0 0,-2 0-1 0 0,1 0 1 0 0,-1 1-1 0 0,0-1 1 0 0,0 0-1 0 0,-1 0 1 0 0,0 0-1 0 0,-1 0 1 0 0,1 0-1 0 0,-1-1 1 0 0,0 1-1 0 0,-1-1 1 0 0,0 1 0 0 0,0-1-1 0 0,0 0 1 0 0,-1-1-1 0 0,1 1 1 0 0,-1-1-1 0 0,-1 0 1 0 0,1 0-1 0 0,-1-1 1 0 0,-3 3-13 0 0,-13 16 40 0 0,-331 323-288 0 0,345-325-1629 0 0,8-14-1093 0 0,3-2-3304 0 0,-1-5-3308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3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228 428 656 0 0,'0'0'1734'0'0,"0"0"-76"0"0,0 0-125 0 0,0 0 84 0 0,0 0 194 0 0,0 0 164 0 0,0 0 21 0 0,0 0-176 0 0,0 0-322 0 0,0 0-326 0 0,0 0-229 0 0,-10 4 1937 0 0,20 34-1072 0 0,38 546 487 0 0,-17-394-2332 0 0,-27-161-1332 0 0,-16-39-4498 0 0,-27-87-11008 0 0,33 81 15627 0 0</inkml:trace>
  <inkml:trace contextRef="#ctx0" brushRef="#br0" timeOffset="422.81">0 480 6993 0 0,'0'0'2514'0'0,"0"0"-387"0"0,0 0-546 0 0,0 0-350 0 0,0 0-84 0 0,0 0-27 0 0,0 0-63 0 0,0 0-114 0 0,0 0-187 0 0,0 0-175 0 0,0 0-125 0 0,0 0-104 0 0,32-27-67 0 0,104-83-37 0 0,-62 77-24 0 0,-42 28-72 0 0,1 1-1 0 0,1 1 1 0 0,-1 2 0 0 0,0 1-1 0 0,0 2 1 0 0,25 4-152 0 0,-51-5 17 0 0,0 0 0 0 0,-1 1 0 0 0,1 0 0 0 0,0 0 0 0 0,-1 1 0 0 0,1-1 0 0 0,-1 1 0 0 0,0 1 0 0 0,0-1 0 0 0,0 1 0 0 0,0 0 0 0 0,-1 1 1 0 0,1-1-1 0 0,-1 1 0 0 0,0 0 0 0 0,-1 1 0 0 0,1-1 0 0 0,-1 1 0 0 0,0 0 0 0 0,0 0 0 0 0,-1 0 0 0 0,0 0 0 0 0,0 0 0 0 0,0 1 0 0 0,-1 0 0 0 0,0-1 0 0 0,-1 1 0 0 0,1 0 0 0 0,-1 0 0 0 0,0 0 1 0 0,-1 0-1 0 0,0 0 0 0 0,0 0 0 0 0,0 0 0 0 0,-1 0 0 0 0,0 0 0 0 0,0 0 0 0 0,-1 0-17 0 0,-7 16 60 0 0,0-1-1 0 0,-2-1 1 0 0,0 1 0 0 0,-2-2-1 0 0,0 0 1 0 0,-1 0 0 0 0,-1-1-1 0 0,-1-1 1 0 0,-1 0 0 0 0,-4 2-60 0 0,-39 46 163 0 0,53-58-131 0 0,6-7-31 0 0,-1-1 0 0 0,1 1-1 0 0,-1 0 1 0 0,1-1-1 0 0,0 1 1 0 0,-1 0 0 0 0,1 0-1 0 0,0 0 1 0 0,0 0-1 0 0,0 0 1 0 0,-1 0-1 0 0,1 1 1 0 0,0-1 0 0 0,1 0-1 0 0,-1 1 1 0 0,0-1-1 0 0,0 0 1 0 0,0 1 0 0 0,1-1-1 0 0,-1 1 1 0 0,1-1-1 0 0,-1 1 1 0 0,1-1-1 0 0,0 1 1 0 0,-1 0 0 0 0,1-1-1 0 0,0 1 1 0 0,0-1-1 0 0,0 1 1 0 0,0 0 0 0 0,1-1-1 0 0,-1 1 1 0 0,0-1-1 0 0,1 1 1 0 0,-1-1-1 0 0,1 1 1 0 0,-1-1 0 0 0,1 1-1 0 0,0-1 1 0 0,-1 1-1 0 0,1-1 1 0 0,0 0 0 0 0,0 1-1 0 0,0-1 1 0 0,0 0-1 0 0,0 0 1 0 0,1 0-1 0 0,-1 0 1 0 0,0 0 0 0 0,0 0-1 0 0,1 0 1 0 0,0 0-1 0 0,166 17 142 0 0,-120-15-118 0 0,-32-3-21 0 0,0 0-1 0 0,0 1 1 0 0,0 0 0 0 0,-1 2-1 0 0,1 0 1 0 0,-1 0 0 0 0,1 1 0 0 0,-1 1-1 0 0,0 1 1 0 0,-1 0 0 0 0,1 1 0 0 0,2 2-3 0 0,-15-7 14 0 0,0 0 0 0 0,0 0 1 0 0,0 0-1 0 0,0 0 1 0 0,0 0-1 0 0,-1 0 1 0 0,1 0-1 0 0,-1 1 1 0 0,1-1-1 0 0,-1 1 1 0 0,0-1-1 0 0,0 1 0 0 0,0-1 1 0 0,0 1-1 0 0,0 0 1 0 0,-1 0-1 0 0,1-1 1 0 0,-1 1-1 0 0,0 0 1 0 0,1 0-1 0 0,-1-1 1 0 0,-1 1-1 0 0,1 0 1 0 0,0 0-1 0 0,-1 0 0 0 0,1-1 1 0 0,-1 1-1 0 0,0 0 1 0 0,0-1-1 0 0,0 1 1 0 0,0-1-1 0 0,0 1 1 0 0,-1-1-1 0 0,1 1 1 0 0,-1-1-1 0 0,0 1-14 0 0,-72 78 566 0 0,33-48-462 0 0,-1-3 0 0 0,-1-1 0 0 0,-2-2 0 0 0,-1-2 1 0 0,0-1-1 0 0,-27 6-104 0 0,-35 0-2293 0 0,118-48-5267 0 0,0 7 1492 0 0,1 3-3917 0 0</inkml:trace>
  <inkml:trace contextRef="#ctx0" brushRef="#br0" timeOffset="1123.009">1092 785 13235 0 0,'0'0'747'0'0,"0"0"-245"0"0,0 0 128 0 0,0 0 334 0 0,0 0 279 0 0,0 0 75 0 0,0 0-158 0 0,0 0-289 0 0,-12 33-271 0 0,-36 100-193 0 0,37-67 57 0 0,13-61-415 0 0,1-1 0 0 0,0 1 1 0 0,0-1-1 0 0,0 0 0 0 0,0 0 0 0 0,1 0 1 0 0,-1 0-1 0 0,1-1 0 0 0,0 1 0 0 0,0-1 1 0 0,0 0-1 0 0,1 0 0 0 0,-1-1 0 0 0,1 1 1 0 0,0-1-1 0 0,-1 0 0 0 0,1 0 0 0 0,0-1 1 0 0,0 1-1 0 0,0-1 0 0 0,1 0 0 0 0,-1 0 1 0 0,0-1-1 0 0,0 0 0 0 0,0 0 0 0 0,0 0 1 0 0,1 0-1 0 0,-1-1 0 0 0,0 0 0 0 0,4-1-49 0 0,-4 2 50 0 0,9-3 67 0 0,0-1 0 0 0,0 0 0 0 0,0-1 0 0 0,0 0 0 0 0,-1-1 0 0 0,0-1 0 0 0,0 0 1 0 0,-1-1-1 0 0,0 0 0 0 0,0-1 0 0 0,-1 0 0 0 0,0 0 0 0 0,-1-2 0 0 0,0 1 0 0 0,0-1 0 0 0,6-11-117 0 0,119-149 503 0 0,-118 191-636 0 0,4 51 86 0 0,-20-63 42 0 0,0 0 0 0 0,1 0 0 0 0,0 0 0 0 0,0 0-1 0 0,1 0 1 0 0,0-1 0 0 0,0 1 0 0 0,1-1 0 0 0,0 0-1 0 0,0 0 1 0 0,0 0 0 0 0,1-1 0 0 0,0 1 0 0 0,1-1 0 0 0,-1 0-1 0 0,1-1 1 0 0,3 3 5 0 0,-2-3 14 0 0,-1-1 0 0 0,1 0 0 0 0,1 0-1 0 0,-1 0 1 0 0,0-1 0 0 0,1 0 0 0 0,0 0-1 0 0,-1-1 1 0 0,1 0 0 0 0,0-1 0 0 0,0 0 0 0 0,1 0-1 0 0,-1 0 1 0 0,0-1 0 0 0,0 0 0 0 0,0-1-1 0 0,0 0 1 0 0,0 0 0 0 0,0-1 0 0 0,0 0 0 0 0,0 0-1 0 0,0-1 1 0 0,-1 0 0 0 0,3-1-14 0 0,14-15 124 0 0,-1-1 1 0 0,-1-1-1 0 0,-1-1 1 0 0,-1-1-1 0 0,-1-1 0 0 0,-1 0 1 0 0,-1-1-1 0 0,-1-1 1 0 0,-1-1-1 0 0,-1 0 0 0 0,-2-1 1 0 0,-1-1-1 0 0,-1 0 1 0 0,0-6-125 0 0,7-15 27 0 0,-3-1 1 0 0,-2-1-1 0 0,-2 0 1 0 0,-3-1-1 0 0,-2 0 1 0 0,-2 0-1 0 0,-2 0 1 0 0,-4-12-28 0 0,3 54 7 0 0,-1-1 0 0 0,0 1 1 0 0,0 0-1 0 0,-1-1 1 0 0,-1 1-1 0 0,0 0 0 0 0,0 0 1 0 0,-1 1-1 0 0,-1-1 1 0 0,1 1-1 0 0,-4-5-7 0 0,8 15-4 0 0,-1-1 1 0 0,1 0-1 0 0,0 0 0 0 0,-1 1 1 0 0,1-1-1 0 0,-1 0 0 0 0,1 1 1 0 0,-1-1-1 0 0,1 1 0 0 0,-1-1 1 0 0,1 0-1 0 0,-1 1 0 0 0,0-1 1 0 0,1 1-1 0 0,-1-1 0 0 0,0 1 0 0 0,1 0 1 0 0,-1-1-1 0 0,0 1 0 0 0,0 0 1 0 0,1-1-1 0 0,-1 1 0 0 0,0 0 1 0 0,0 0-1 0 0,1 0 0 0 0,-1 0 1 0 0,0 0-1 0 0,0 0 0 0 0,0 0 1 0 0,1 0-1 0 0,-1 0 0 0 0,0 0 1 0 0,0 0-1 0 0,0 0 0 0 0,1 1 1 0 0,-1-1-1 0 0,0 0 0 0 0,0 0 1 0 0,1 1-1 0 0,-1-1 0 0 0,0 1 1 0 0,1-1-1 0 0,-1 1 0 0 0,0-1 1 0 0,1 1-1 0 0,-1-1 0 0 0,1 1 0 0 0,-1-1 1 0 0,1 1-1 0 0,-1 0 0 0 0,1-1 1 0 0,-1 1-1 0 0,1 0 0 0 0,0-1 1 0 0,-1 1-1 0 0,1 0 0 0 0,0 0 1 0 0,0-1-1 0 0,-1 1 0 0 0,1 0 1 0 0,0 0-1 0 0,0 0 0 0 0,0 0 4 0 0,-13 56-168 0 0,7 9 188 0 0,3 0 0 0 0,2 0 1 0 0,4 0-1 0 0,2 0 0 0 0,3 0 0 0 0,4-1 0 0 0,5 15-20 0 0,48 224 76 0 0,-55-256-244 0 0,-10-48 48 0 0,0 0-49 0 0,0 0-87 0 0,0 0-99 0 0,0 0-117 0 0,-35-34-6875 0 0,14 3-1682 0 0,15 23-1022 0 0</inkml:trace>
  <inkml:trace contextRef="#ctx0" brushRef="#br0" timeOffset="1499.815">1736 424 14491 0 0,'0'0'1560'0'0,"0"0"-593"0"0,0 0-291 0 0,0 0 170 0 0,0 0 258 0 0,0 0 124 0 0,0 0-86 0 0,0 0-159 0 0,0 0-122 0 0,36 4-136 0 0,115 11-101 0 0,18-18 931 0 0,-131-2-1245 0 0,225-42 1317 0 0,-263 47-1701 0 0,22-7 1511 0 0,-17 4-4266 0 0,-15 2-7420 0 0,8 1-2054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12011 0 0,'0'0'1799'0'0,"0"0"-88"0"0,0 0-226 0 0,0 0-83 0 0,0 0 53 0 0,0 0-72 0 0,0 0-231 0 0,0 0-341 0 0,0 0-310 0 0,0 0-229 0 0,0 0-140 0 0,10 8 219 0 0,19 58 406 0 0,-4 0-1 0 0,-2 2 1 0 0,4 31-757 0 0,67 179 397 0 0,-30-150-231 0 0,-50-121 834 0 0,-10-29 760 0 0,-3 7-1960 0 0,125-593 515 0 0,-65 365-604 0 0,-59 238-4001 0 0,-3 30 1609 0 0,1 8-7449 0 0,1-18-1933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1,'4'5,"7"-4,2-1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6:57.9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785 1172,'-19'-6,"0"0,0 0,0 2,-1 1,0 0,0 1,0 1,0 1,0 1,0 1,0 1,1 0,-1 2,1 0,0 1,0 1,1 0,0 2,0 0,0 1,2 1,-1 0,1 1,1 1,-13 14,-3 11,2 1,2 1,2 1,1 1,3 1,1 1,2 1,2 1,2 0,0 9,2-16,1 0,3 1,0 0,3 0,1 0,2 1,2-1,2 1,1-1,5 16,-6-47,0 0,1 0,0 0,1 0,0-1,0 0,1 0,0 0,0 0,1-1,0 1,1-1,-1-1,1 0,0 0,1 0,-1 0,1-1,1-1,-1 1,0-2,1 1,0-1,0 0,0-1,0 0,10 1,11 1,1-3,0 0,0-2,0-1,0-2,-1 0,1-3,-1 0,-1-2,1-1,-1-1,-1-2,0-1,-1-1,-1-1,22-17,-15 9,0 0,-2-2,-1-1,-1-2,11-15,-22 20</inkml:trace>
  <inkml:trace contextRef="#ctx0" brushRef="#br0" timeOffset="695.576">1096 1963,'-3'13,"2"0,-1 0,2 0,0 0,0 0,1 0,1 0,0 0,1-1,0 1,1-1,1 1,0-1,0 0,1-1,0 1,1-1,1-1,0 1,0-1,3 2,-2-9,0-1,0 0,0 0,0-1,0 0,0-1,1 0,-1 0,0-1,0 0,0 0,0-1,0-1,0 0,0 0,-1 0,1-1,-1 0,0-1,0 0,-1 0,1-1,4-4,11-7,0-2,-2 0,0-1,-1-1,-1-1,-1 0,-1-2,-1 0,-1-1,-1 0,6-20,16-5,-23 95,-11-27,1 0,1-1,1 1,0-1,1 0,1 0,1 0,3 3,-9-15,1 0,0 0,1-1,-1 0,1 0,0 0,0 0,0 0,0-1,1 1,-1-1,1-1,0 1,0-1,0 1,0-1,0-1,1 1,-1-1,1 0,-1 0,1 0,-1-1,1 0,-1 0,1-1,-1 1,1-1,1-1,12-5,1-1,-1-1,0-1,-1-1,-1 0,1-2,-2 0,0 0,0-2,-1 0,-1-1,-1 0,0-1,-1 0,-1-1,0 0,-2-1,2-6,9-5,-2-1,-1-1,-2-1,-1 0,-1-1,-2-1,-1 0,-2 0,-2-1,0-9,-5 41,-1 0,1 1,-1-1,0 0,0 0,-1 1,1-1,-1 0,0 1,0-1,0 0,0 1,-1-1,1 1,-1 0,0-1,0 1,0 0,0 0,-1 0,1 1,-1-1,0 0,0 1,0 0,0 0,0 0,0 0,0 0,-1 0,1 1,-1 0,1 0,-1 0,0 0,1 0,-1 1,0-1,0 1,1 0,-1 0,0 1,0-1,1 1,-1 0,0 0,1 0,-1 0,1 1,-1-1,0 1,-7 7,0 1,1-1,0 2,1-1,0 1,0 1,1-1,1 1,0 1,1 0,0-1,1 2,0-1,1 1,0-1,2 1,-1 0,2 1,0-1,1-10,0 0,0 0,0 0,1 0,0-1,0 1,0 0,0 0,1-1,-1 1,1-1,0 1,0-1,0 0,1 1,-1-1,1 0,0-1,0 1,0 0,0-1,0 0,0 0,1 0,-1 0,1 0,-1 0,1-1,0 0,-1 0,1 0,0 0,0-1,0 1,0-1,0 0,0 0,0 0,-1-1,1 0,0 1,284-59,-285 58,0 1,0 0,0 0,0 0,0 1,0-1,0 1,0-1,0 1,0 0,0 0,0 0,0 1,-1-1,1 1,-1 0,1-1,-1 1,0 0,1 0,-1 1,0-1,0 0,0 1,-1-1,1 1,-1-1,1 1,0 2,10 91,-8-42,-4-50,1 7,0-1,0 1,1 0,1-1,-1 0,2 1,0-1,0 0,0-1,1 1,1-1,0 0,0 0,3 2,7 1</inkml:trace>
  <inkml:trace contextRef="#ctx0" brushRef="#br0" timeOffset="1067.111">2648 1399,'3'32,"1"0,2 0,2 0,0-1,2 0,2 0,0-1,2-1,2 0,0-1,15 18,-25-39,0-1,1 0,-1 0,1 0,1-1,-1 0,1-1,0 1,0-2,0 1,0-1,1 0,7 1,-12-3,0 0,-1 0,1-1,0 0,0 0,-1 0,1 0,0 0,0-1,-1 1,1-1,0 0,-1 0,1-1,-1 1,1-1,-1 0,0 0,0 0,0 0,0 0,0-1,0 1,0-1,-1 0,0 0,1 0,-1 0,0 0,0 0,-1-1,1 1,0-1,9-34,-1-1,-2 0,-2 0,-1-1,-2 0,-2 0,-1 1,-4-22,2-25,1-39,1 93</inkml:trace>
  <inkml:trace contextRef="#ctx0" brushRef="#br0" timeOffset="1448.143">3495 1426,'-5'34,"3"20,7 1,3-3,4-12,0-11</inkml:trace>
  <inkml:trace contextRef="#ctx0" brushRef="#br0" timeOffset="1710.665">3325 946,'0'0</inkml:trace>
  <inkml:trace contextRef="#ctx0" brushRef="#br0" timeOffset="2048.413">3833 156,'-5'83,"3"0,5 1,3-1,11 51,18 62,35 98,-25-114,8 86,-49-264,-3-18,-1 16,0-19</inkml:trace>
  <inkml:trace contextRef="#ctx0" brushRef="#br0" timeOffset="2298.125">4313 1116,'0'38,"4"23,3 5,4-8,0-14</inkml:trace>
  <inkml:trace contextRef="#ctx0" brushRef="#br0" timeOffset="2570.832">4172 466,'0'0</inkml:trace>
  <inkml:trace contextRef="#ctx0" brushRef="#br0" timeOffset="2801.433">4594 1313,'74'-313,"-32"161,-42 151,0 1,0-1,0 1,-1-1,1 0,0 1,1-1,-1 1,0-1,0 1,0-1,0 1,0-1,0 1,1-1,-1 1,0-1,0 1,1-1,-1 1,0-1,1 1,-1 0,1-1,-1 1,0-1,1 1,-1 0,1 0,-1-1,1 1,-1 0,1 0,-1-1,1 1,-1 0,1 0,-1 0,1 0,0 0,-1 0,1 0,-1 0,1 0,-1 0,1 0,-1 0,1 0,-1 1,1-1,-1 0,1 0,-1 1,1-1,-1 0,1 0,-1 1,1-1,-1 1,0-1,1 0,-1 1,0-1,1 1,-1 0,14 37,-13-34,11 59,16 51,-26-110,0-1,0 1,0 0,0-1,1 1,0-1,-1 0,1 0,0 0,1 0,-1 0,1-1,-1 1,1-1,0 0,-1 0,1 0,0-1,0 0,1 1,-1-1,0-1,0 1,0-1,1 1,4-3,1 0,-1-1,0 1,0-2,0 1,0-1,0-1,-1 0,0 0,0 0,0-1,-1 0,0-1,0 0,0 0,-1 0,0-1,0 0,-1 0,0-2,7-11,-1-1,-1-1,-1 0,-2 0,0 0,3-20,3-7,2-36,-13 62</inkml:trace>
  <inkml:trace contextRef="#ctx0" brushRef="#br0" timeOffset="3151.733">5441 975,'17'-21,"-2"-1,-1 0,0-2,-2 1,0-1,-2-1,-1 0,-1 0,-1-1,-1 0,0-9,-5 33,-1-1,1 1,-1-1,1 1,-1-1,0 1,0-1,0 1,0-1,-1 1,1-1,-1 1,0-1,1 1,-1-1,0 1,0 0,-1-1,1 1,0 0,-1 0,1 0,-1 0,0 0,1 0,-1 1,0-1,0 0,0 1,-1 0,1-1,0 1,0 0,-1 0,1 0,-1 1,1-1,-1 0,1 1,-1 0,1-1,-1 1,1 0,-1 0,0 1,-7 3,1 1,1 0,-1 0,1 1,0 0,0 0,0 1,1 0,0 1,1-1,0 1,0 1,0-1,1 1,0 0,1 0,0 0,1 1,-1-1,2 1,-2 8,2-12,0 1,1-1,0 1,0-1,0 1,1 0,0-1,0 1,0 0,1 0,0-1,1 1,0-1,-1 1,2-1,-1 0,1 0,0 0,0 0,1 0,0-1,0 1,0-1,1 0,-1 0,1-1,0 0,1 1,-1-2,1 1,0-1,0 1,0-2,0 1,0-1,1 0,-1 0,1 0,2-1,4 1,0-1,1 0,-1-1,1 0,-1-1,1-1,-1 0,0-1,0 0,0-1,0-1,-1 0,0 0,0-1,0-1,0 0,4-5,86-65,-74 58</inkml:trace>
  <inkml:trace contextRef="#ctx0" brushRef="#br0" timeOffset="3720.199">6204 269,'-56'58,"4"2,1 2,4 2,1 6,36-57,1 1,1 1,0 0,1 0,0 1,2-1,0 1,-1 8,5-23,0 1,1-1,-1 1,1-1,0 1,-1 0,1-1,0 1,0-1,0 1,0 0,1-1,-1 1,0 0,0-1,1 1,-1-1,1 1,0-1,-1 1,1-1,0 1,0-1,0 0,0 0,0 1,0-1,0 0,1 0,-1 0,0 0,1 0,-1 0,0 0,1-1,-1 1,1 0,-1-1,1 0,0 1,-1-1,1 0,-1 1,1-1,0 0,0 0,74-23,-51 7,-1-2,-1 0,0-1,-2-2,0 0,-1-1,-2-1,4-6,15-17,62-86,-98 132,0 0,0 0,0 1,0-1,0 0,0 0,0 0,-1 1,1-1,0 0,0 1,0-1,0 1,-1-1,1 1,0 0,0-1,-1 1,1 0,0-1,-1 1,1 0,-1 0,1-1,-1 1,1 0,-1 0,0 0,1 0,-1 0,0 0,0 0,0 0,1-1,-1 1,0 0,0 0,0 0,-1 0,1 0,0 0,0 0,0 0,-1 0,1 0,0 0,-1-1,1 1,-1 0,1 0,-1 0,0 0,1 2,-2 48,0-35,1-1,1 1,0 0,1-1,1 1,0 0,1-1,2 2,-4-13,1 0,0 0,0 0,0-1,0 1,1 0,0-1,-1 0,1 1,1-1,-1 0,0-1,1 1,-1-1,1 1,0-1,0 0,0 0,0-1,0 1,0-1,0 0,0 0,1 0,-1-1,0 1,1-1,-1 0,0-1,4 1,5-2,-1 0,1 0,0-2,-1 1,1-1,-1-1,0 0,-1-1,9-6,8-6,0-2,-2-1,0-1,-1-1,-2-2,0 0,-2-1,-1-1,-1-1,-1-1,-1-1,-2 0,-1-1,-1-3,-6 12,-1-1,-1 0,-1 0,-1 0,-1 0,-1-1,-1 1,-1-3,2 25,-1-1,0 0,0 1,0-1,0 0,-1 0,1 1,0-1,-1 0,1 1,-1-1,1 0,-1 1,0-1,0 1,0-1,0 1,0 0,0-1,0 1,0 0,0 0,-1-1,1 1,0 0,-1 0,1 0,-1 1,1-1,-1 0,0 1,1-1,-1 1,0-1,1 1,-1 0,0-1,1 1,-1 0,0 0,0 1,1-1,-1 0,0 0,1 1,-1-1,0 1,1 0,-2 0,-7 6,-1 0,1 1,1 1,0 0,0 0,1 0,0 1,0 0,1 1,0 0,1 0,1 0,0 1,0 0,1 1,-1 4,0 0,2 0,0 0,1 1,1-1,0 1,2-1,0 1,1-1,0 1,2-1,0 0,0 0,2 0,0-1,1 0,1 0,0-1,1 1,1-2,0 0,1 0,1-1,0 0,1-1,0 0,0-1,1 0,1-2,6 4,83 49,-81-51,0 1,-1 1,-1 1,0 1,0 1,-2 1,0 1,-1 0,16 21,-11 8,-17-24</inkml:trace>
  <inkml:trace contextRef="#ctx0" brushRef="#br0" timeOffset="7266.317">1434 3853,'8'-27,"1"0,1 1,2 0,0 0,2 2,1-1,1 2,0 0,2 1,2 0,-19 20,1 0,-1 0,1 1,0-1,0 0,0 1,0-1,0 1,0 0,0 0,0 0,0 0,1 0,-1 0,0 0,1 1,-1-1,0 1,1 0,-1-1,1 1,-1 0,1 1,-1-1,0 0,1 1,-1-1,0 1,1 0,-1 0,0 0,0 0,1 0,-1 0,0 1,0-1,0 1,-1-1,1 1,0 0,-1 0,1 0,-1 0,1 0,-1 0,0 0,0 0,0 0,0 0,0 1,-1-1,1 1,0-1,-1 0,11 32,-2 0,-1 1,-2 0,-2 0,0 14,-1-22,10 151,-7 0,-10 43,1-170,-1 0,-3-1,-2 0,-5 11,5-37,-3-60,15-35,2 0,4 1,3 0,3 0,13-33,-27 96,141-417,-134 399,2 1,0 0,1 1,2 0,0 1,1 0,4-3,-17 24,-1 0,0 0,1 0,-1 0,1 0,-1 0,1 0,0 0,-1 0,1 0,0 0,0 0,0 1,0-1,-1 0,1 0,0 1,0-1,0 1,1-1,-1 1,0-1,0 1,0-1,0 1,0 0,0 0,1 0,-1 0,0 0,0 0,0 0,0 0,1 0,-1 0,0 1,0-1,0 0,0 1,0-1,0 1,0-1,0 1,0 0,0-1,0 1,0 0,0 0,0 0,-1 0,1-1,0 1,-1 0,1 1,3 15,0 0,-2 1,0-1,-1 1,-1 0,0-1,-2 6,1 13,-4 488,13-505,7-47,-14 27,230-519,-221 499,1-5,0 1,2 0,0 0,2 2,1 0,1 1,14-15,-31 36,1 1,-1-1,0 1,1-1,-1 0,1 1,-1-1,1 1,-1-1,1 1,-1-1,1 1,0 0,-1-1,1 1,0 0,-1-1,1 1,0 0,-1 0,1 0,0 0,-1 0,1 0,0-1,0 1,-1 1,1-1,0 0,-1 0,1 0,0 0,-1 0,1 1,0-1,-1 0,1 1,0-1,-1 0,1 1,-1-1,1 1,-1-1,1 1,-1-1,1 1,-1-1,1 1,-1 0,0-1,1 1,-1 0,0-1,0 1,1 0,5 43,-6-44,-5 470,10-290,-5-177,0-1,1 1,-1-1,1 0,0 0,-1 1,1-1,0 0,0 0,1 0,-1 0,0 0,1 0,-1 0,1-1,-1 1,1 0,0-1,0 1,0-1,0 0,0 1,8-1</inkml:trace>
  <inkml:trace contextRef="#ctx0" brushRef="#br0" timeOffset="7555.102">2732 3628,'-19'87,"8"-45,1 0,2 1,2 0,2 0,2 0,2 0,2 0,5 30,-7-68,1 0,0-1,0 1,0 0,1-1,-1 0,1 1,0-1,1 0,-1 0,1 0,0 0,0 0,0-1,0 1,1-1,-1 0,1 0,0 0,0 0,0-1,0 0,0 1,0-2,1 1,-1 0,1-1,0 0,-1 0,1 0,0-1,1 1,3-1,0 0,0 0,0-1,0 0,0-1,0 0,0 0,-1-1,1 0,-1 0,1-1,-1 0,-1-1,1 0,0 0,-1-1,0 0,0 0,-1 0,0-1,0 0,0 0,-1 0,0-1,0-1,2-2,1 0,-1 0,-1-1,0 0,-1 0,0 0,-1-1,-1 1,0-1,0 0,-1 0,-1-1,0 1,-1 0,0 0,-1 0,-1-1,0 1,-1 0,0 1,-1-1,0 0,-1 1,0 0,-1 0,-1 1,0-1,0 1,-1 1,0-1,-1 2,-2-3,1 5,0 0,0 1,0 0,0 0,-1 1,0 1,0 0,-1 0,1 1,-1 0,1 1,-1 1,0 0,0 0,0 1,0 1,1 0,-1 0,0 1,1 1,-1 0,1 0,0 2,0-1,0 1,0 1,1-1,-7 6,-13 11</inkml:trace>
  <inkml:trace contextRef="#ctx0" brushRef="#br0" timeOffset="7901.9">3325 2922,'-10'97,"4"0,4 1,5-1,4 1,4-1,13 44,52 265,-54-314,-16-92,-1-6</inkml:trace>
  <inkml:trace contextRef="#ctx0" brushRef="#br0" timeOffset="8149.426">3071 3712,'43'-14,"34"-15,13-7,1-2,-11 5,-13 4,-9 6,-10 3,-8 5,-5-1,-5 4,-2-2,-2 2,-4 2</inkml:trace>
  <inkml:trace contextRef="#ctx0" brushRef="#br0" timeOffset="8438.88">4030 3543,'0'33,"5"17,6-1,7-13,-1-13</inkml:trace>
  <inkml:trace contextRef="#ctx0" brushRef="#br0" timeOffset="8439.88">3833 3289,'-10'-34,"-3"-11</inkml:trace>
  <inkml:trace contextRef="#ctx0" brushRef="#br0" timeOffset="8723.625">4397 3176,'-18'53,"3"1,1 1,4 0,-4 52,13-104,0 0,0 1,0-1,0 1,1-1,0 1,-1-1,1 1,0-1,1 1,-1-1,1 1,0-1,-1 1,1-1,1 0,-1 1,0-1,1 0,0 0,0 0,0 0,0 0,0 0,0-1,1 1,0-1,-1 0,1 1,0-1,0-1,0 1,0 0,0-1,0 1,1-1,-1 0,1 0,-1 0,0-1,2 1,5-3,1 0,-1-1,0 0,0 0,-1-1,1-1,-1 1,0-1,0-1,0 0,-1 0,0-1,0 0,0 0,-1-1,0 0,-1 0,0-1,0 0,-1 0,0 0,-1-1,0 1,0-1,-1 0,0 0,-1 0,0-1,0 1,-1-1,-1-5,1 8,0-1,-1 0,0 0,0 0,-1 0,0 1,-1-1,0 0,0 1,-1-1,0 1,-1 0,1 0,-2 0,1 0,-1 1,0 0,0 0,-1 0,0 1,-1-1,4 3,-1 0,0 1,0-1,0 1,-1 0,1 0,-1 0,0 0,1 1,-1 0,0 0,-1 0,1 1,0 0,0 0,-1 0,1 0,0 1,-1 0,1 0,0 0,-1 1,1 0,0 0,0 0,-1 1,-1 1,-20 13,3 1</inkml:trace>
  <inkml:trace contextRef="#ctx0" brushRef="#br0" timeOffset="9106.991">4877 3458,'-1'-45,"2"0,3 0,1 0,8-29,5 31,-18 42,1 1,-1-1,1 1,-1-1,1 1,0-1,-1 1,1-1,-1 1,1-1,0 1,0 0,-1-1,1 1,0 0,-1 0,1-1,0 1,0 0,-1 0,1 0,0 0,0 0,0 0,-1 0,1 0,0 1,0-1,-1 0,1 0,0 1,-1-1,1 0,0 1,-1-1,1 1,0-1,-1 1,1-1,-1 1,1-1,-1 1,1-1,-1 1,1 0,-1-1,1 1,-1 0,0-1,0 1,1 0,-1 0,21 34,-19-30,0 0,0 0,0-1,0 1,1-1,-1 0,1 0,0 0,1 0,-1 0,1-1,-1 1,1-1,0 0,1 0,-1 0,0-1,1 0,-1 1,1-2,0 1,0 0,-1-1,1 0,0 0,0 0,2-1,5-4,0 0,0-1,0-1,-1 0,0 0,0-1,0-1,-1 0,0 0,-1-1,0 0,0 0,-1-1,0 0,-1-1,0 0,0 0,3-10,9-14,-2-1,-1-1,-2 0,-2-1,-1-1,0 3,-3 11</inkml:trace>
  <inkml:trace contextRef="#ctx0" brushRef="#br0" timeOffset="13571.407">6712 2724,'-7'2,"1"-1,0 1,0 0,0 0,0 1,1 0,-1 0,1 0,0 1,-1 0,2 0,-1 0,0 0,1 1,0 0,-1 0,-13 18,0 0,1 1,1 1,1 0,2 1,1 0,0 1,2 1,1 0,2 0,0 0,0 18,5-42,1 0,0-1,0 1,0 0,1-1,-1 1,1 0,0 0,0 0,0-1,0 1,1 0,-1 0,1-1,0 1,0 0,1-1,-1 1,1-1,0 1,0-1,0 0,0 0,0 0,1 0,-1 0,1 0,0-1,0 1,0-1,0 0,0 0,0 0,1 0,-1-1,1 1,-1-1,1 0,0 0,-1 0,1 0,2-1,7-5,-1 0,0-1,0-1,0 0,-1-1,0 0,0 0,-1-1,0-1,-1 0,0 0,-1-1,0 0,0 0,-1-1,3-7,3-2,-1-1,-1 0,-1 0,-1-1,-1-1,-1 0,-2 1,0-2,-1 1,-1-1,-2 1,0-1,-2 0,0 1,-2-1,-1 1,-6-23,8 40,0 0,0 0,-1 1,0-1,0 1,0-1,-1 1,0 0,0 1,-1-1,1 1,-1 0,-1 0,1 0,-1 0,1 1,-1 0,0 1,-1-1,1 1,-1 0,1 1,-1-1,0 1,0 1,0-1,0 1,0 1,0-1,-1 1,1 0,0 1,0 0,0 0,0 0,0 1,0 0,0 0,1 1,-1 0,-3 2,8-4,0 0,0-1,0 1,1 0,-1 0,0 0,1 0,-1 1,1-1,-1 0,1 1,0-1,-1 1,1-1,0 1,0 0,0-1,0 1,1 0,-1 0,0-1,1 1,-1 0,1 0,0 0,-1 0,1 0,0 0,0 0,0 0,0 0,1 0,2-1,-1-1,1 1,0-1,-1 0,1 0,0-1,0 1,-1 0,1-1,-1 0,1 1,0-1,-1 0,1 0,-1-1,0 1,1 0,-1-1,0 0,0 1,0-1,2-2,23-22,0-2,-2 0,-1-2,-1-1,-1-1,-2-1,-2 0,1-7,18-33,-3-3,-4-1,20-79,-7 2,-31 124,9 43,48 173,97 242,37 186,-161-457,-8 2,-6 1,-8 1,-5 20,-11-146,-2 1,-2 0,-1 0,-2 0,-1-1,-1 1,-3-1,-10 30,17-60,0-1,-1 1,0-1,0 0,0 0,-1 1,1-1,-1-1,0 1,0 0,0-1,0 0,-1 1,0-1,1-1,-1 1,0 0,0-1,-1 0,1 0,0 0,-1-1,1 1,-1-1,1 0,-1 0,0-1,1 1,-1-1,0 0,0-1,1 1,-1-1,0 0,1 0,-1 0,1 0,-1-1,0 0,-6-5,0-1,0 1,1-2,0 1,1-1,0-1,0 0,1 0,0 0,1-1,0-1,1 1,0-1,1 0,0 0,1 0,1-1,-3-10,-1-14,1 0,2 0,2-1,1 1,2-1,1-1,4-15,1 0,3 0,2 1,3 0,2 1,2 0,3 2,1 1,3 0,2 2,2 1,32-38,-27 43,-8 9</inkml:trace>
  <inkml:trace contextRef="#ctx0" brushRef="#br0" timeOffset="14585.448">2478 6252,'56'164,"-6"-22,28 136,-71-254,-2 1,-1 0,-1 0,-2 1,0-1,-1 0,-2 1,0-1,-2 0,-1 0,-1 0,-8 21,14-44,0 0,-1 0,1 0,0 0,-1-1,0 1,1 0,-1 0,0 0,0-1,0 1,0 0,0-1,0 1,-1-1,1 1,0-1,-1 0,1 0,-1 1,1-1,-1 0,0 0,0-1,1 1,-1 0,0 0,0-1,0 1,0-1,0 0,1 0,-1 1,0-1,0 0,0-1,0 1,0 0,0 0,0-1,0 1,0-1,1 0,-1 0,-1 0,-4-10,1 0,0 0,1 0,0-1,1 0,0 0,1-1,0 1,1-1,1 1,0-1,0 0,1 1,1-1,2-10,5-76,5 1,4 1,4 0,4 2,19-41,-9 42,4 1,4 2,4 2,9-7,-35 62,0 2,3 0,0 2,2 0,1 2,1 1,2 1,4-1,-33 25,1 0,0 0,0 0,0 0,0 0,0 0,1 1,-1-1,0 1,1 0,-1 0,1 0,-1 0,1 0,0 0,-1 1,1-1,0 1,0 0,-1 0,1 0,0 0,0 0,-1 0,1 1,0-1,-1 1,1 0,0 0,-1 0,1 0,-1 0,0 1,1-1,-1 1,0 0,2 1,1 10,0 1,0 0,-2 0,0 0,0 0,-1 1,-1-1,-1 0,0 1,0-1,-2 1,1-1,-2 0,0 0,-1 0,-11 58,-3-1,-3-1,-3-2,-2 0,-4-1,-23 35,35-73,-1-1,-1-1,-1-1,-2 0,0-2,-2-1,-24 18,44-36,-1 0,1-1,-1 0,0 0,0-1,0 1,-1-1,1-1,-1 1,1-1,-1 0,0-1,-1 0,-16-1</inkml:trace>
  <inkml:trace contextRef="#ctx0" brushRef="#br0" timeOffset="15640.596">3748 5688,'-295'476,"288"-466,1 0,1 0,0 1,0-1,1 1,0 1,1-1,0 0,1 1,0-1,1 1,1 0,-1 0,2-1,0 1,2 11,-1-20,0 1,1-1,0 1,-1-1,1 0,0 0,1 0,-1-1,0 1,1-1,0 1,-1-1,1-1,0 1,0 0,0-1,0 0,0 0,1 0,-1 0,0-1,0 1,1-1,-1 0,0-1,0 1,1-1,-1 0,0 0,0 0,0 0,0-1,0 0,0 1,0-1,-1-1,1 1,-1-1,1 1,-1-1,0 0,0 0,0 0,-1-1,3-2,25-28,-2-2,-1 0,-2-2,-1-1,-2-1,-2-1,-2-1,-1 0,-2-1,-3-1,-1-2,-8 37,26-89,-29 98,0 1,0-1,0 1,0-1,0 0,0 1,0-1,0 0,1 1,-1-1,0 1,0-1,0 0,0 1,1-1,-1 0,0 1,0-1,1 0,-1 0,0 1,0-1,1 0,-1 0,0 1,1-1,-1 0,0 0,1 0,-1 0,0 0,1 1,-1-1,1 0,-1 0,0 0,1 0,-1 0,0 0,1 0,-1 0,1 0,-1 0,0-1,1 1,-1 0,0 0,1 0,-1 0,1 0,-1-1,0 1,0 0,1 0,-1-1,0 1,1 0,-1 0,0-1,0 1,0 0,1-1,-1 1,0 0,0-1,0 1,0-1,1 1,-1 0,10 32,-10-30,2 6,61 194,-58-190,1 0,0-1,1 0,0-1,0 1,1-1,1-1,0 1,0-1,1-1,0 0,0 0,1-1,0-1,6 4,-10-8,0-1,0 1,0-1,0 0,0 0,1-1,-1 0,0 0,0-1,1 0,-1 0,0-1,0 0,0 0,0-1,-1 0,1 0,-1 0,1-1,-1 0,0 0,-1 0,1-1,-1 0,0 0,0-1,0 1,-1-1,0 0,0 0,0-1,-1 1,0-1,2-4,23-40,-2-1,-2-1,-3-2,-2 0,-2-1,-3 0,-2-1,-3-1,-2 0,-3 0,-2-1,-4-12,-15-18,17 87,-1 0,0 0,1 0,-1 0,0 0,0 0,0 1,-1-1,1 0,0 1,-1-1,1 1,-1 0,1-1,-1 1,1 0,-1 0,0 0,0 0,0 0,0 0,1 0,-1 1,0-1,0 1,0 0,0-1,-1 1,1 0,0 0,0 0,0 0,0 1,0-1,0 0,0 1,0 0,0-1,1 1,-1 0,-1 0,-8 7,1-1,-1 2,1 0,1 0,0 0,0 1,0 1,2-1,-1 1,1 1,1-1,0 1,1 0,0 1,1-1,0 1,1 0,0 0,1 2,-1-7,0 0,1 0,0 0,1 0,-1 0,1 0,1 0,0 1,0-1,0 0,1 0,0 0,1 1,0-1,0 0,1-1,0 1,0 0,1-1,0 0,0 0,1 0,-1 0,2-1,-1 0,1 0,0 0,0-1,0 1,1-1,4 2,5-3,1 0,0-1,0-1,0 0,1-1,-1-1,0-1,0 0,0-2,0 1,0-2,0 0,-1-2,0 1,0-2,0 0,-1-1,0-1,0 0,0-2,-11 8,0 0,0 0,1 0,-1 0,1 1,-1-1,1 1,0 0,0 1,0-1,0 1,0 0,0 0,0 1,1 0,-1-1,0 2,0-1,0 1,0-1,0 1,1 1,-2-1,1 1,0 0,0 0,0 0,-1 1,1-1,-1 1,0 0,2 2,28 71,-33-70,0 0,0 0,1-1,0 1,0 0,0-1,1 0,-1 1,1-1,1 0,-1-1,1 1,0-1,0 1,0-1,0 0,1 0,0-1,0 0,0 1,0-2,0 1,0 0,5 0,-2-1,0-1,0 0,0 0,0-1,1 0,-1 0,0-1,0 0,0 0,0-1,0 0,0 0,-1-1,1 0,-1-1,1 0,-1 0,0 0,-1-1,1 0,-1 0,0 0,0-1,-1 0,1-1,0-1,28-35,-2-1,-3-1,-1-2,-2-1,-2-1,-3-1,-2-1,-2-1,-2 0,7-48,-10 41,-3 0,-2 0,-3-1,-2 1,-4-1,-1 0,-3 1,-3 0,-3 0,-1 1,-18-43,-22 2,51 95,0 0,-1 1,0-1,0 1,0 0,0 0,0 0,0 0,-1 1,0-1,1 1,-1 0,0 0,0 0,0 1,0-1,0 1,-1 0,1 0,0 1,-1-1,1 1,-5 0,6 1,-1 0,0 0,0 1,0-1,1 1,-1 0,1 0,-1 0,1 1,0-1,0 1,0 0,0-1,0 1,1 1,-1-1,1 0,0 1,0-1,0 1,1-1,-1 1,1 0,0 0,-1 2,-14 102,17-61,1-1,3 1,2-1,2 0,2-1,2 0,2 0,2-1,2-2,1 0,14 19,39 82,-39-71,2-2,4-2,2-2,3-1,44 46,-41-76,-47-34,0-1,0 1,0-1,0 1,-1-1,1 0,0 1,0-1,0 0,0 0,0 0,0 0,0 0,0 0,0 0,0 0,0 0,0 0,-1-1,1 1,0 0,0-1,0 1,0 0,0-1,-1 1,1-1,0 0,0 1,-1-1,1 1,0-1,-1 0,1 0,-1 1,1-1,-1 0,1 0,-1 0,1 0,-1 1,0-1,1 0,-1 0,0 0,0 0,0 0,0 0,0 0,0 0,0 0,0 0,0 0,0 0,-1 1,1-1,0 0,-1 0,1 0,-3-24,-3 1</inkml:trace>
  <inkml:trace contextRef="#ctx0" brushRef="#br0" timeOffset="15889.218">5131 5236,'38'-9,"37"-14,11-2,-5-1,-7 3,-10 0,-8 5,-7 6,-9-1,0 2,-2 3,-9 4</inkml:trace>
  <inkml:trace contextRef="#ctx0" brushRef="#br0" timeOffset="16163.562">6147 5208,'0'0</inkml:trace>
  <inkml:trace contextRef="#ctx0" brushRef="#br0" timeOffset="16164.562">6005 4672,'0'0</inkml:trace>
  <inkml:trace contextRef="#ctx0" brushRef="#br0" timeOffset="16356.96">6485 4700,'-7'10,"0"0,1 0,0 1,0 0,1 0,1 1,0-1,0 1,1 0,1 0,0 0,0 1,1-1,1 0,0 0,1 1,0-1,3 11,-2-18,0 0,0 0,0-1,1 1,0-1,0 1,0-1,1 0,-1 0,1 0,0-1,0 1,0-1,1 0,-1 0,1-1,0 1,0-1,-1 0,1 0,1-1,-1 1,0-1,0 0,4 0,5 0,1 1,-1-2,1 0,-1-1,0 0,1-1,-1-1,14-4,-16 2,1-1,-1 0,0-1,-1 0,0-1,0 0,0-1,-1 0,-1-1,1 0,-2 0,1-1,-1 0,-1-1,0 0,-1 0,0 0,3-11,1-2</inkml:trace>
  <inkml:trace contextRef="#ctx0" brushRef="#br0" timeOffset="16571.948">6852 3909,'0'39,"10"36,3 15,-1 2,3-5,3-8,-1-7,1-7,-3-5,2-7,-3-4,2-5,-3 0,2-3,3-4,-2-3,2-8,-3-7</inkml:trace>
  <inkml:trace contextRef="#ctx0" brushRef="#br0" timeOffset="16919.935">7417 4729,'45'-45,"-1"-2,-2-1,-3-3,-1 0,1-11,-6-25,-33 85,1 0,-1 0,0 0,0-1,0 1,0 0,0 0,0-1,0 1,-1 0,1 0,-1 0,0-1,1 1,-1 0,0 0,0 0,0 0,-1 0,1 1,0-1,-1 0,1 0,-1 1,0-1,1 1,-1 0,0-1,0 1,0 0,0 0,0 0,0 0,0 0,0 1,-1-1,1 1,0-1,-9 2,0 0,0 1,1 0,-1 0,1 1,-1 1,1 0,0 0,0 1,1 0,0 1,-1 0,2 0,-1 1,1 0,0 0,1 1,-1 0,2 1,-1-1,1 1,-3 7,1-5,1 0,0 0,1 0,1 1,0 0,0 0,1 0,1 1,0 0,0-1,2 1,-1 0,2 0,0 7,0-14,0 0,1 0,-1 0,1 0,1-1,-1 1,1 0,0-1,0 0,1 1,0-1,-1 0,2 0,-1 0,1-1,-1 1,1-1,1 0,-1 0,0 0,1-1,0 1,0-1,0 0,0-1,0 1,1-1,-1 0,1 0,0-1,-1 1,5-1,15 0,0-2,-1-1,1 0,0-2,-1-1,0-1,0-1,-1 0,1-2,-2-1,1-1,-2-1,6-4,14-8,-6 2</inkml:trace>
  <inkml:trace contextRef="#ctx0" brushRef="#br0" timeOffset="17175.017">8461 3853,'-29'20,"2"1,0 2,1 0,1 2,2 1,0 0,2 2,1 1,0 2,18-28,0-1,1 1,-1 0,1 0,-1 0,1 0,0 0,0 0,1 0,-1 0,0 0,1 0,0 1,0-1,0 0,0 0,1 0,-1 1,1-1,-1 0,1 0,0 0,1 0,-1 0,0 0,1-1,-1 1,1 0,0-1,0 1,0-1,1 1,-1-1,0 0,1 0,-1 0,1 0,0-1,0 1,1 0,198 43,-200-45,0 1,0 0,-1 0,1 0,0 0,0 1,-1-1,1 0,-1 1,1-1,-1 1,1-1,-1 1,0 0,0-1,0 1,0 0,0 0,0 0,0 0,-1 0,1 0,-1 0,0 0,1 0,-1 0,0 0,0 0,0 0,0 1,-1-1,1 0,-1 0,1 0,-1 0,1 0,-1 0,-1 0,-45 75,40-67,-12 14,-1-1,-2-1,0-1,-1 0,0-2,-2-1,-4 1,-10 10,26-16</inkml:trace>
  <inkml:trace contextRef="#ctx0" brushRef="#br0" timeOffset="18260.704">6147 5039,'0'43,"11"169,-6-189,-5-15,2 0,-1 0,1 0,0-1,1 1,0 0,0-1,0 0,1 0,0 0,4 5,4-4,-3-6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11386 0 0,'0'0'3704'0'0,"0"0"-1569"0"0,0 0-759 0 0,0 0-183 0 0,0 0 15 0 0,0 0-69 0 0,0 0-230 0 0,0 0-313 0 0,0 0-204 0 0,0 0-2 0 0,0 0 30 0 0,0 0 111 0 0,0 0 25 0 0,15 2-88 0 0,108 14 651 0 0,57-34 201 0 0,-92-5-1660 0 0,-94 14-6873 0 0,4 8 2175 0 0,0 1-6452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11811 0 0,'0'0'2220'0'0,"0"0"-758"0"0,0 0-46 0 0,0 0 224 0 0,0 0 13 0 0,0 0-220 0 0,0 0-286 0 0,0 0-284 0 0,0 0-265 0 0,35 3-185 0 0,112 6-164 0 0,-11-17-114 0 0,-103 4-578 0 0,49-5-1466 0 0,-30 0-6680 0 0,-36 5-2709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342 363 14075 0 0,'0'0'1644'0'0,"0"0"-295"0"0,0 0-153 0 0,0 0 20 0 0,0 0-26 0 0,0 0-141 0 0,0 0-247 0 0,0 0-254 0 0,0 0-189 0 0,-31 2-111 0 0,-100 6-58 0 0,127-8-175 0 0,0 1-1 0 0,0-1 0 0 0,0 1 1 0 0,0-1-1 0 0,0 1 1 0 0,0 0-1 0 0,0 1 0 0 0,0-1 1 0 0,1 1-1 0 0,-1 0 0 0 0,0 0 1 0 0,1 0-1 0 0,0 0 0 0 0,-1 0 1 0 0,1 1-1 0 0,0-1 0 0 0,0 1 1 0 0,-1 2-15 0 0,-6 5 61 0 0,1-4-47 0 0,1 1-1 0 0,1 1 1 0 0,-1-1-1 0 0,1 1 1 0 0,0 0-1 0 0,1 1 1 0 0,0 0-1 0 0,0 0 1 0 0,1 0-1 0 0,0 0 1 0 0,1 1-1 0 0,0 0 1 0 0,0 0-1 0 0,1 0 1 0 0,0 0-1 0 0,1 1 0 0 0,0-1 1 0 0,1 1-1 0 0,0 0 1 0 0,1 2-14 0 0,-1-8 0 0 0,1-1 0 0 0,0 1-1 0 0,0-1 1 0 0,0 1 0 0 0,0-1 0 0 0,1 1 0 0 0,0-1 0 0 0,0 0-1 0 0,0 1 1 0 0,0-1 0 0 0,1 0 0 0 0,0 1 0 0 0,0-1-1 0 0,0 0 1 0 0,0 0 0 0 0,1-1 0 0 0,-1 1 0 0 0,1 0 0 0 0,0-1-1 0 0,0 0 1 0 0,0 1 0 0 0,1-1 0 0 0,-1-1 0 0 0,1 1 0 0 0,0 0-1 0 0,-1-1 1 0 0,1 0 0 0 0,0 0 0 0 0,0 0 0 0 0,1 0 0 0 0,-1 0 0 0 0,4 0 72 0 0,1 0 0 0 0,-1 0 0 0 0,1-1 1 0 0,-1 0-1 0 0,1 0 0 0 0,-1-1 0 0 0,1 0 1 0 0,-1-1-1 0 0,1 0 0 0 0,-1 0 0 0 0,1-1 1 0 0,-1 0-1 0 0,1 0 0 0 0,-1-1 0 0 0,0 0 1 0 0,0-1-1 0 0,-1 1 0 0 0,1-2 0 0 0,-1 1 1 0 0,0-1-1 0 0,0 0 0 0 0,4-4-72 0 0,14-18 140 0 0,-2 0 0 0 0,-1-2 0 0 0,-2-1 0 0 0,0 0 0 0 0,-2-2 0 0 0,-2 0 0 0 0,-1-1 0 0 0,-1 0 0 0 0,-1-1 1 0 0,-3-1-1 0 0,4-21-140 0 0,-9 40-35 0 0,-1 0 1 0 0,-1 0 0 0 0,0-1 0 0 0,-1 1 0 0 0,-1-1 0 0 0,-1 1 0 0 0,0-1 0 0 0,-1 0 0 0 0,-1 0 34 0 0,1 11-24 0 0,0 1 1 0 0,0-1-1 0 0,0 1 1 0 0,-1-1-1 0 0,1 1 1 0 0,-1 0 0 0 0,-1-1-1 0 0,1 1 1 0 0,-1 0-1 0 0,0 0 1 0 0,0 1-1 0 0,0-1 1 0 0,-1 1-1 0 0,1-1 1 0 0,-1 1-1 0 0,0 0 1 0 0,0 1-1 0 0,-1-1 1 0 0,1 1 0 0 0,-1-1-1 0 0,0 1 1 0 0,0 1-1 0 0,0-1 1 0 0,0 1-1 0 0,0 0 1 0 0,-1 0-1 0 0,-5-1 24 0 0,8 2-13 0 0,-1 0 0 0 0,1 0-1 0 0,-1 1 1 0 0,1-1-1 0 0,-1 1 1 0 0,0 0-1 0 0,1 0 1 0 0,-1 1 0 0 0,1-1-1 0 0,-1 1 1 0 0,1-1-1 0 0,-1 1 1 0 0,1 0 0 0 0,-1 0-1 0 0,1 1 1 0 0,-1-1-1 0 0,1 1 1 0 0,0 0 0 0 0,0 0-1 0 0,0 0 1 0 0,0 0-1 0 0,0 0 1 0 0,1 0-1 0 0,-1 1 1 0 0,1 0 0 0 0,-1-1-1 0 0,1 1 1 0 0,0 0-1 0 0,0 0 1 0 0,0 0 0 0 0,0 0-1 0 0,1 1 1 0 0,-1-1-1 0 0,1 0 1 0 0,0 1 0 0 0,0-1-1 0 0,0 2 14 0 0,-15 137 63 0 0,18-119-46 0 0,1 0 0 0 0,1-1 0 0 0,1 1 0 0 0,1-1 0 0 0,1 0 0 0 0,1 0 0 0 0,1-1 0 0 0,1 0 1 0 0,0 0-1 0 0,2-1 0 0 0,0-1 0 0 0,1 0 0 0 0,2 0 0 0 0,-1-2 0 0 0,2 0 0 0 0,0 0 0 0 0,1-2 0 0 0,1 0 0 0 0,0-1 0 0 0,10 5-17 0 0,50 5-1581 0 0,-29-43-6349 0 0,-39 12 1546 0 0,-3 3-4269 0 0</inkml:trace>
  <inkml:trace contextRef="#ctx0" brushRef="#br0" timeOffset="274.534">1011 212 13043 0 0,'0'0'3207'0'0,"0"0"-1912"0"0,0 0-505 0 0,0 0 194 0 0,0 0 216 0 0,0 0 15 0 0,0 0-212 0 0,0 0-324 0 0,-17 37-267 0 0,-51 114-170 0 0,6-15-16 0 0,6 36-1597 0 0,49-158-1676 0 0,4-12-2094 0 0,0-2-4491 0 0,1 0 4527 0 0</inkml:trace>
  <inkml:trace contextRef="#ctx0" brushRef="#br0" timeOffset="465.308">731 282 14587 0 0,'0'0'2215'0'0,"0"0"-865"0"0,0 0-721 0 0,0 0-246 0 0,0 0 116 0 0,0 0 142 0 0,0 0 39 0 0,0 0-46 0 0,0 0-149 0 0,0 0-55 0 0,0 0-11 0 0,0 0-26 0 0,0 0-37 0 0,22 33-81 0 0,71 103-70 0 0,-32-74 62 0 0,-48-55-208 0 0,7 6 35 0 0,1-2 0 0 0,0-1 0 0 0,0-1-1 0 0,1 0 1 0 0,0-2 0 0 0,23 5-94 0 0,33 6-2490 0 0,-42-10-284 0 0,-25-8-3043 0 0,-8 0 2084 0 0,-1 0-6523 0 0</inkml:trace>
  <inkml:trace contextRef="#ctx0" brushRef="#br0" timeOffset="728.555">33 919 10322 0 0,'0'0'1761'0'0,"0"0"-737"0"0,0 0-241 0 0,0 0 268 0 0,0 0 279 0 0,0 0 108 0 0,0 0-110 0 0,0 0-215 0 0,0 0-223 0 0,34 8-169 0 0,112 24-116 0 0,-18-24 457 0 0,-48-12-509 0 0,-1-4 0 0 0,-1-3 0 0 0,8-6-553 0 0,-63 13-91 0 0,240-51 505 0 0,-93 4-4221 0 0,-159 48 1586 0 0,-4 1-3607 0 0,-4-1-4381 0 0</inkml:trace>
  <inkml:trace contextRef="#ctx0" brushRef="#br0" timeOffset="1297.717">418 1229 12331 0 0,'0'0'1216'0'0,"0"0"-768"0"0,0 0-148 0 0,0 0 208 0 0,0 0 179 0 0,0 0 30 0 0,0 0-148 0 0,0 0-233 0 0,0 0-170 0 0,0 0-80 0 0,-24 33-14 0 0,-75 106-2 0 0,58-68 29 0 0,40-68-37 0 0,0 1 0 0 0,0-1 1 0 0,1 1-1 0 0,-1-1 0 0 0,1 1 0 0 0,0 0 0 0 0,-1-1 1 0 0,2 1-1 0 0,-1-1 0 0 0,0 1 0 0 0,1 0 0 0 0,0-1 1 0 0,0 1-1 0 0,0-1 0 0 0,0 1 0 0 0,0-1 0 0 0,1 0 0 0 0,-1 1 1 0 0,1-1-1 0 0,0 0 0 0 0,0 0 0 0 0,0 0 0 0 0,1 0 1 0 0,-1-1-1 0 0,1 1 0 0 0,-1-1 0 0 0,1 1 0 0 0,0-1 1 0 0,0 0-1 0 0,0 0 0 0 0,0 0 0 0 0,0 0 0 0 0,0-1 0 0 0,1 1 1 0 0,-1-1-1 0 0,1 0 0 0 0,-1 0 0 0 0,1 0 0 0 0,-1-1 1 0 0,1 1-1 0 0,-1-1 0 0 0,1 1 0 0 0,0-1 0 0 0,-1-1 1 0 0,1 1-1 0 0,2-1-62 0 0,6 2 289 0 0,0-2 1 0 0,0 0 0 0 0,0 0-1 0 0,0-1 1 0 0,-1-1-1 0 0,1 0 1 0 0,-1 0 0 0 0,1-1-1 0 0,-1-1 1 0 0,0 0-1 0 0,0 0 1 0 0,-1-1 0 0 0,0-1-1 0 0,0 0 1 0 0,0 0-1 0 0,4-5-289 0 0,9-9 339 0 0,0-1 0 0 0,-1-1-1 0 0,-1-1 1 0 0,-2 0-1 0 0,13-22-338 0 0,-20 31 27 0 0,-2-1 0 0 0,0 0 0 0 0,-1 0-1 0 0,0-1 1 0 0,-2 0 0 0 0,0-1 0 0 0,-1 1-1 0 0,0-2 1 0 0,-2 1 0 0 0,0 0 0 0 0,-1-1-1 0 0,-1 0 1 0 0,0 1 0 0 0,-2-1 0 0 0,0 0-1 0 0,-1 0 1 0 0,-1 0 0 0 0,-1 1 0 0 0,-5-19-27 0 0,7 34-26 0 0,0 0 1 0 0,0-1-1 0 0,-1 1 1 0 0,1 0-1 0 0,-1 0 1 0 0,0 0-1 0 0,0 0 1 0 0,0 0-1 0 0,-1 0 1 0 0,1 0 0 0 0,-1 1-1 0 0,1-1 1 0 0,-1 1-1 0 0,0 0 1 0 0,0 0-1 0 0,0 0 1 0 0,0 0-1 0 0,0 0 1 0 0,0 1-1 0 0,-1-1 1 0 0,1 1 0 0 0,0 0-1 0 0,-1 0 1 0 0,1 0-1 0 0,-1 1 1 0 0,0-1-1 0 0,1 1 1 0 0,-1 0-1 0 0,1 0 1 0 0,-1 0 0 0 0,1 0-1 0 0,-1 1 1 0 0,0-1-1 0 0,1 1 1 0 0,-1 0-1 0 0,1 0 1 0 0,0 0-1 0 0,-1 1 1 0 0,1-1-1 0 0,0 1 1 0 0,0 0 0 0 0,0 0-1 0 0,0 0 1 0 0,0 0-1 0 0,0 0 1 0 0,0 0-1 0 0,1 1 1 0 0,-2 1 25 0 0,-3 4-15 0 0,1 0 0 0 0,-1 0 0 0 0,1 1 0 0 0,1-1 0 0 0,0 1 0 0 0,0 1 0 0 0,1-1 0 0 0,0 1 0 0 0,1-1 0 0 0,-1 1 0 0 0,2 0 0 0 0,0 0 0 0 0,0 1 0 0 0,1-1 0 0 0,0 0 0 0 0,1 1 0 0 0,0-1 0 0 0,0 0 0 0 0,1 0 0 0 0,1 1 0 0 0,-1-1 0 0 0,2 0 0 0 0,0 0 0 0 0,0 0 0 0 0,3 6 15 0 0,4 9 20 0 0,1-2-1 0 0,1 0 0 0 0,1 0 1 0 0,1-1-1 0 0,1-1 1 0 0,1 0-1 0 0,1-1 0 0 0,1-1 1 0 0,0 0-1 0 0,1-2 1 0 0,5 3-20 0 0,-21-17-45 0 0,0-1 0 0 0,-1 0 0 0 0,1 0 0 0 0,0 0 0 0 0,0 0 0 0 0,0 0 0 0 0,1-1 0 0 0,-1 1 0 0 0,0-1 0 0 0,1 0 0 0 0,-1 0 0 0 0,1 0 0 0 0,-1 0 0 0 0,1-1 0 0 0,-1 1 0 0 0,1-1 0 0 0,-1 0 0 0 0,1 0 0 0 0,-1 0 0 0 0,1-1 0 0 0,-1 1 0 0 0,1-1 0 0 0,-1 0 0 0 0,1 0 0 0 0,-1 0 0 0 0,0 0 0 0 0,1-1 0 0 0,-1 1 0 0 0,0-1 0 0 0,0 0 0 0 0,1-1 45 0 0,41-51-7684 0 0,-27 30-2680 0 0,-13 14 3889 0 0</inkml:trace>
  <inkml:trace contextRef="#ctx0" brushRef="#br0" timeOffset="1558.96">1268 956 11554 0 0,'0'0'3813'0'0,"0"0"-1852"0"0,0 0-756 0 0,0 0-96 0 0,0 0 3 0 0,0 0-67 0 0,0 0-170 0 0,0 0-228 0 0,0 0-156 0 0,0 0-38 0 0,0 0-35 0 0,0 0-100 0 0,-24 36-112 0 0,-79 115-97 0 0,-3 22-14 0 0,101-162-105 0 0,0 1 0 0 0,1-1 1 0 0,0 1-1 0 0,1 0 0 0 0,1 0 1 0 0,-1 0-1 0 0,2 0 0 0 0,0 0 0 0 0,0 0 1 0 0,1 1-1 0 0,1 7 10 0 0,1-15 2 0 0,0 0 0 0 0,0 0 0 0 0,0 0 0 0 0,1-1 0 0 0,0 1 0 0 0,0 0 0 0 0,0-1 0 0 0,0 0 0 0 0,1 0 0 0 0,-1 0 0 0 0,1 0 0 0 0,0 0 0 0 0,0-1 0 0 0,1 0 0 0 0,-1 1 0 0 0,1-2 0 0 0,-1 1 0 0 0,1 0 0 0 0,0-1 0 0 0,0 0 0 0 0,0 0 0 0 0,0-1 0 0 0,0 1 0 0 0,1-1 0 0 0,-1 0 0 0 0,0-1 0 0 0,1 1 0 0 0,-1-1 0 0 0,1 0 0 0 0,-1 0 0 0 0,0-1 0 0 0,1 0 0 0 0,-1 0 0 0 0,0 0 0 0 0,3-1-2 0 0,3 2 26 0 0,-3-2-38 0 0,1 0 0 0 0,-1 0 0 0 0,0-1 0 0 0,1 0 0 0 0,-1-1 0 0 0,-1 1 0 0 0,1-1 0 0 0,0-1 0 0 0,-1 0 0 0 0,0 0 0 0 0,0 0 0 0 0,-1-1 0 0 0,1 0 12 0 0,10-24-2263 0 0,-15 20-2127 0 0,-2-1-4556 0 0,0 10-699 0 0</inkml:trace>
  <inkml:trace contextRef="#ctx0" brushRef="#br0" timeOffset="1890.328">849 1214 18172 0 0,'0'0'1652'0'0,"0"0"-844"0"0,0 0-301 0 0,0 0 43 0 0,0 0 67 0 0,0 0 21 0 0,0 0-69 0 0,0 0-113 0 0,33-1-113 0 0,109-1-88 0 0,75-7 87 0 0,-94-5-6388 0 0,-102 10-1151 0 0,-5 1-4469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4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0 685 4865 0 0,'0'0'1310'0'0,"0"0"-91"0"0,0 0-53 0 0,0 0 137 0 0,0 0 143 0 0,0 0-26 0 0,0 0-179 0 0,0 0-229 0 0,0 0-165 0 0,0 0-60 0 0,0 0-29 0 0,1 18-24 0 0,5 57-11 0 0,-5-74-674 0 0,-1 0 0 0 0,0 1 0 0 0,1-1 1 0 0,-1 0-1 0 0,1 1 0 0 0,-1-1 0 0 0,1 0 1 0 0,0 1-1 0 0,-1-1 0 0 0,1 0 0 0 0,0 0 1 0 0,0 0-1 0 0,0 0 0 0 0,0 0 0 0 0,0 0 1 0 0,0 0-1 0 0,0 0 0 0 0,0 0 0 0 0,0 0 1 0 0,0 0-1 0 0,1-1 0 0 0,-1 1 0 0 0,0 0 1 0 0,1-1-1 0 0,-1 1 0 0 0,0-1 0 0 0,1 0 1 0 0,-1 1-1 0 0,1-1 0 0 0,-1 0 0 0 0,0 0 1 0 0,1 0-1 0 0,-1 0 0 0 0,1 0 0 0 0,-1 0 0 0 0,1 0-49 0 0,4 0 287 0 0,4 0-80 0 0,-1 0 1 0 0,1 0-1 0 0,0-1 1 0 0,0-1 0 0 0,-1 1-1 0 0,1-2 1 0 0,-1 1-1 0 0,0-1 1 0 0,1 0-1 0 0,-1-1 1 0 0,-1 0 0 0 0,1-1-1 0 0,-1 0 1 0 0,1 0-1 0 0,-1-1 1 0 0,-1 0-1 0 0,1 0 1 0 0,-1-1-1 0 0,0 0 1 0 0,-1 0 0 0 0,1 0-1 0 0,1-5-207 0 0,193-238 830 0 0,121-109-676 0 0,-202 263-182 0 0,-119 96 20 0 0,-1-1 0 0 0,0 1-1 0 0,1-1 1 0 0,-1 1 0 0 0,1 0 0 0 0,-1-1-1 0 0,1 1 1 0 0,-1 0 0 0 0,1-1-1 0 0,-1 1 1 0 0,1 0 0 0 0,-1 0-1 0 0,1 0 1 0 0,0-1 0 0 0,-1 1 0 0 0,1 0-1 0 0,-1 0 1 0 0,1 0 0 0 0,-1 0-1 0 0,1 0 1 0 0,0 0 0 0 0,-1 0 0 0 0,1 0-1 0 0,-1 0 1 0 0,1 0 0 0 0,-1 1-1 0 0,1-1 1 0 0,-1 0 0 0 0,1 0-1 0 0,0 0 1 0 0,-1 1 0 0 0,1-1 0 0 0,-1 0-1 0 0,1 1 1 0 0,-1-1 0 0 0,0 0-1 0 0,1 1 1 0 0,-1-1 0 0 0,1 1 0 0 0,-1-1-1 0 0,0 1 1 0 0,1-1 0 0 0,-1 1-1 0 0,0-1 1 0 0,1 1 0 0 0,-1-1-1 0 0,0 1 1 0 0,0-1 0 0 0,0 1 0 0 0,0-1-1 0 0,1 1 1 0 0,-1-1 0 0 0,0 1-1 0 0,0 0 1 0 0,0-1 0 0 0,0 1 0 0 0,0-1-1 0 0,0 1 1 0 0,0-1 0 0 0,0 1-1 0 0,-1 0 1 0 0,1-1 0 0 0,0 1-1 0 0,0-1 1 0 0,0 1 0 0 0,-1-1 0 0 0,1 1-1 0 0,0-1 1 0 0,0 1 0 0 0,-1 0 8 0 0,1 11 63 0 0,1 38 40 0 0,-2 0 0 0 0,-3 0 0 0 0,-2 0 0 0 0,-2-1 0 0 0,-2 1 0 0 0,-12 29-103 0 0,-5 35 211 0 0,25-97-183 0 0,0 1 0 0 0,-2-1-1 0 0,0 0 1 0 0,-1 0-1 0 0,-1-1 1 0 0,-1 1 0 0 0,0-1-1 0 0,-1 0 1 0 0,0-1-1 0 0,-2 0 1 0 0,0-1 0 0 0,0 1-1 0 0,-1-2 1 0 0,-1 0-1 0 0,0 0 1 0 0,-1-1 0 0 0,0-1-1 0 0,-1 0 1 0 0,0 0 0 0 0,-6 1-29 0 0,-3-2-171 0 0,-1-2-1 0 0,0 0 0 0 0,-1-2 0 0 0,0 0 0 0 0,0-2 0 0 0,0-1 0 0 0,0-1 0 0 0,-1-1 1 0 0,1-1-1 0 0,-1-1 0 0 0,-6-2 173 0 0,-20-16-2337 0 0,51 18 2083 0 0,0 0 0 0 0,0 1 0 0 0,1-1 0 0 0,-1 0 0 0 0,0 0 0 0 0,1 0 0 0 0,-1 0-1 0 0,0 0 1 0 0,1 0 0 0 0,-1 0 0 0 0,1 0 0 0 0,0 0 0 0 0,-1 0 0 0 0,1 0 0 0 0,0 0 0 0 0,0 0-1 0 0,0 0 1 0 0,-1 0 0 0 0,1 0 0 0 0,0 0 0 0 0,0 0 0 0 0,1 0 0 0 0,-1 0 0 0 0,0 0 0 0 0,0-1-1 0 0,0 1 1 0 0,1 0 0 0 0,-1 0 0 0 0,1 0 0 0 0,-1 0 0 0 0,0 0 0 0 0,1 1 0 0 0,0-1 0 0 0,-1 0-1 0 0,1 0 1 0 0,0 0 0 0 0,-1 0 0 0 0,1 0 0 0 0,0 1 0 0 0,0-1 0 0 0,0 0 0 0 0,0 1 0 0 0,-1-1-1 0 0,1 1 1 0 0,0-1 0 0 0,0 1 0 0 0,0-1 0 0 0,1 1 254 0 0,12-11-5322 0 0,0 3-197 0 0</inkml:trace>
  <inkml:trace contextRef="#ctx0" brushRef="#br0" timeOffset="307.227">1258 512 5961 0 0,'0'0'5373'0'0,"0"0"-2891"0"0,0 0-971 0 0,0 0-172 0 0,0 0-65 0 0,0 0-157 0 0,0 0-152 0 0,0 0-107 0 0,0 0-117 0 0,0 0-140 0 0,0 0-141 0 0,0 0-152 0 0,0 0-124 0 0,-31 18-61 0 0,-91 56-62 0 0,119-73-59 0 0,1 0-1 0 0,0 0 1 0 0,0 0-1 0 0,0 0 0 0 0,0 0 1 0 0,0 0-1 0 0,0 0 1 0 0,0 1-1 0 0,0-1 1 0 0,0 1-1 0 0,0-1 0 0 0,1 1 1 0 0,-1 0-1 0 0,1 0 1 0 0,-1 0-1 0 0,1-1 1 0 0,0 1-1 0 0,0 1 0 0 0,0-1 1 0 0,0 0-1 0 0,0 0 1 0 0,0 0-1 0 0,0 0 1 0 0,1 1-1 0 0,-1-1 0 0 0,1 0 1 0 0,0 1-1 0 0,0-1 1 0 0,0 1-2 0 0,0 6 8 0 0,-1-4 3 0 0,0 1 0 0 0,0-1 0 0 0,1 1 0 0 0,0-1 0 0 0,0 1 0 0 0,0-1 0 0 0,1 1 0 0 0,0-1 0 0 0,0 0-1 0 0,0 1 1 0 0,1-1 0 0 0,0 0 0 0 0,0 0 0 0 0,0 0 0 0 0,0 0 0 0 0,1 0 0 0 0,0 0 0 0 0,0-1 0 0 0,0 1 0 0 0,0-1 0 0 0,1 0 0 0 0,0 0 0 0 0,0 0 0 0 0,0 0 0 0 0,0-1 0 0 0,1 0 0 0 0,-1 0 0 0 0,1 0 0 0 0,0 0 0 0 0,0-1 0 0 0,0 0 0 0 0,0 0 0 0 0,0 0 0 0 0,4 1-11 0 0,3-1 94 0 0,0 0-1 0 0,0 0 1 0 0,0-1-1 0 0,0 0 1 0 0,1-1 0 0 0,-1-1-1 0 0,0 0 1 0 0,0 0-1 0 0,0-2 1 0 0,0 1 0 0 0,0-1-1 0 0,0-1 1 0 0,-1 0-1 0 0,1-1 1 0 0,-1 0 0 0 0,0-1-1 0 0,-1 0 1 0 0,1 0-1 0 0,-1-1 1 0 0,-1-1 0 0 0,1 0-1 0 0,-1 0 1 0 0,0-1-1 0 0,-1 0 1 0 0,0 0 0 0 0,-1-1-1 0 0,0 0 1 0 0,0 0-1 0 0,-1-1 1 0 0,0 0 0 0 0,-1 0-1 0 0,0 0 1 0 0,-1 0-1 0 0,0-1 1 0 0,-1 0 0 0 0,0 0-1 0 0,-1 0 1 0 0,0-9-94 0 0,-2 17-91 0 0,0 0 0 0 0,0 0 0 0 0,-1 0-1 0 0,0 0 1 0 0,0 0 0 0 0,0 0 0 0 0,0 0 0 0 0,0 0 0 0 0,-1 0 0 0 0,1 1 0 0 0,-1-1 0 0 0,0 1-1 0 0,-1-1 1 0 0,1 1 0 0 0,0 0 0 0 0,-1 0 0 0 0,0 0 0 0 0,1 0 0 0 0,-1 0 0 0 0,-1 1 0 0 0,1-1-1 0 0,0 1 1 0 0,0 0 0 0 0,-1 0 0 0 0,0 0 0 0 0,1 0 0 0 0,-1 1 0 0 0,0-1 0 0 0,0 1 0 0 0,1 0 0 0 0,-1 0-1 0 0,0 1 1 0 0,0-1 0 0 0,0 1 0 0 0,0 0 0 0 0,0 0 0 0 0,0 0 0 0 0,-2 0 91 0 0,-6 0-1034 0 0,-8 0-2185 0 0,6 1-2326 0 0,-3 2-6389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208 118 0 0 0,'0'0'537'0'0,"0"0"569"0"0,0 0 220 0 0,0 0 33 0 0,0 0-80 0 0,0 0-123 0 0,0 0-169 0 0,0 0-158 0 0,7-7 9569 0 0,-5 3-9037 0 0,-34-40 350 0 0,27 37-1479 0 0,3 3-75 0 0,-1 0 0 0 0,1 0 0 0 0,-1 0 0 0 0,0 0 0 0 0,0 0 0 0 0,0 1 1 0 0,-1-1-1 0 0,0 1 0 0 0,1 0 0 0 0,-1 0 0 0 0,0 1 0 0 0,0-1 0 0 0,0 1 1 0 0,-1 0-1 0 0,1 0 0 0 0,0 0 0 0 0,-4-1-157 0 0,7 3 136 0 0,-15 6 107 0 0,7 0-237 0 0,2 1 0 0 0,-1 0 0 0 0,1 0 1 0 0,0 1-1 0 0,1 0 0 0 0,0 0 0 0 0,0 1 1 0 0,0-1-1 0 0,1 1 0 0 0,1 1 0 0 0,0-1 1 0 0,0 1-1 0 0,0-1 0 0 0,1 1 0 0 0,1 0 1 0 0,0 0-1 0 0,0 0 0 0 0,1 0 0 0 0,0 10-6 0 0,3 3 62 0 0,1-1 1 0 0,1 0-1 0 0,1 0 0 0 0,0-1 0 0 0,2 1 0 0 0,1-1 0 0 0,6 12-62 0 0,1 6 118 0 0,117 304 646 0 0,-111-272-698 0 0,-4-12 104 0 0,-1 0 0 0 0,-4 2 0 0 0,3 35-170 0 0,-15-95 4 0 0,5 47 145 0 0,-1 0 1 0 0,-3-1-1 0 0,-2 1 0 0 0,-2 0 1 0 0,-9 43-150 0 0,10-80 59 0 0,-1 0 0 0 0,-1 0-1 0 0,0-1 1 0 0,-1 1 0 0 0,0-1 0 0 0,0 0 0 0 0,-1 0 0 0 0,0 0 0 0 0,-1-1 0 0 0,0 0 0 0 0,-1 0-59 0 0,-25-4 372 0 0,27-5-359 0 0,-1 0 0 0 0,1-1 0 0 0,0 1 0 0 0,0-1 0 0 0,-1 0 0 0 0,1-1 0 0 0,0 0 0 0 0,0 0 0 0 0,0 0 0 0 0,0 0 1 0 0,0-1-1 0 0,1 0 0 0 0,-1 0 0 0 0,1-1 0 0 0,0 0 0 0 0,0 0 0 0 0,0 0 0 0 0,0 0 0 0 0,-1-3-13 0 0,-55-65-635 0 0,62 50-3735 0 0,10 7-5847 0 0,-6 11-1642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6409 0 0,'0'0'2688'0'0,"0"0"-380"0"0,0 0-187 0 0,0 0-106 0 0,0 0-188 0 0,0 0-310 0 0,0 0-391 0 0,0 0-322 0 0,0 0-152 0 0,0 0-66 0 0,0 0-6 0 0,0 0 135 0 0,0 0 27 0 0,8 2-23 0 0,29 3-73 0 0,1-1 0 0 0,0-2 0 0 0,0-1 0 0 0,33-5-646 0 0,25 1-3333 0 0,-96 3 1913 0 0,0 0-554 0 0,-3 1-2850 0 0,0 2 2034 0 0,3-3 1263 0 0,-3 4-9534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17204 0 0,'0'0'1156'0'0,"0"0"-319"0"0,0 0 169 0 0,0 0 302 0 0,0 0 58 0 0,0 0-111 0 0,0 0-252 0 0,0 0-243 0 0,0 0-215 0 0,0 0-142 0 0,0 0-115 0 0,34 2-100 0 0,108 4-57 0 0,-48-11 17 0 0,-73 2-264 0 0,10 0-248 0 0,-11 2-4487 0 0,-20 1-876 0 0,0 0-6180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9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283 567 0 0 0,'0'0'361'0'0,"0"0"633"0"0,0 0 382 0 0,0 0 215 0 0,0 0 116 0 0,0 0-80 0 0,0 0-152 0 0,0 0-174 0 0,0 0-141 0 0,0 0-65 0 0,0-8-120 0 0,0-25-59 0 0,-1 31-726 0 0,0 0 1 0 0,0 0-1 0 0,-1 1 1 0 0,1-1-1 0 0,0 0 1 0 0,-1 1-1 0 0,1-1 0 0 0,-1 1 1 0 0,1-1-1 0 0,-1 1 1 0 0,0 0-1 0 0,0-1 1 0 0,0 1-1 0 0,1 0 1 0 0,-1 0-1 0 0,0 0 1 0 0,0 1-1 0 0,0-1 0 0 0,-1 0 1 0 0,1 1-1 0 0,0-1 1 0 0,0 1-1 0 0,0 0 1 0 0,0 0-1 0 0,0 0 1 0 0,-1 0-1 0 0,1 0 1 0 0,0 0-1 0 0,0 0 0 0 0,0 1 1 0 0,0-1-1 0 0,-2 2-190 0 0,-4-2 224 0 0,-2 3-124 0 0,0 0 1 0 0,0 0-1 0 0,0 1 0 0 0,1 0 0 0 0,0 1 0 0 0,0 0 0 0 0,0 0 0 0 0,1 1 0 0 0,-1 0 0 0 0,1 1 0 0 0,1 0 0 0 0,-6 6-100 0 0,5-6 10 0 0,-1 1 1 0 0,2 0 0 0 0,-1 1-1 0 0,1 0 1 0 0,0 0 0 0 0,1 0-1 0 0,0 1 1 0 0,1 0 0 0 0,0 0-1 0 0,0 0 1 0 0,1 1 0 0 0,1 0-1 0 0,0 0 1 0 0,0 0 0 0 0,1 0-1 0 0,0 0 1 0 0,1 0 0 0 0,0 1-1 0 0,1 5-10 0 0,2-13 34 0 0,0-1-1 0 0,0 1 0 0 0,0-1 0 0 0,0 1 0 0 0,0-1 0 0 0,1 0 1 0 0,0 0-1 0 0,0 0 0 0 0,0-1 0 0 0,0 1 0 0 0,0 0 0 0 0,0-1 1 0 0,0 0-1 0 0,1 0 0 0 0,0 0 0 0 0,-1 0 0 0 0,1-1 0 0 0,0 1 1 0 0,-1-1-1 0 0,1 0 0 0 0,0 0 0 0 0,0 0 0 0 0,0-1 0 0 0,0 0 1 0 0,0 1-1 0 0,0-1 0 0 0,0 0 0 0 0,0-1 0 0 0,0 1 0 0 0,0-1 1 0 0,0 0-1 0 0,0 0 0 0 0,0 0 0 0 0,0 0 0 0 0,0-1 1 0 0,-1 0-1 0 0,1 1 0 0 0,-1-1 0 0 0,2-2-33 0 0,26-11 196 0 0,-1-2 0 0 0,0-2 1 0 0,-2-1-1 0 0,0 0 0 0 0,-1-2 0 0 0,-2-2 1 0 0,0 0-1 0 0,9-13-196 0 0,-14 13 37 0 0,0 0 0 0 0,-1-2 0 0 0,-2 0 1 0 0,0-1-1 0 0,-2-1 0 0 0,-1 0 0 0 0,-1-1 1 0 0,-2-1-1 0 0,-1 0 0 0 0,-1 0 0 0 0,-1-1 1 0 0,-2 0-1 0 0,-1 0 0 0 0,-2-1 1 0 0,0-15-39 0 0,-3 41-20 0 0,-1-1 0 0 0,1 1-1 0 0,-1 0 1 0 0,0 0 0 0 0,0 0-1 0 0,-1 0 1 0 0,0 0 0 0 0,0 0-1 0 0,0 1 1 0 0,0-1 0 0 0,-1 1-1 0 0,0-1 1 0 0,-1 1 0 0 0,1 0-1 0 0,-1 0 1 0 0,0 0 0 0 0,0 1-1 0 0,0-1 1 0 0,-1 1 0 0 0,1 0-1 0 0,-1 0 1 0 0,0 1 0 0 0,0-1-1 0 0,-1 1 1 0 0,1 0 0 0 0,-1 1-1 0 0,1-1 1 0 0,-1 1 0 0 0,0 0-1 0 0,0 1 1 0 0,-5-2 21 0 0,6 3-23 0 0,0 0 0 0 0,-1 1 0 0 0,1-1 0 0 0,0 1 0 0 0,0 0 0 0 0,0 1 0 0 0,0-1 0 0 0,0 1 0 0 0,0 0 0 0 0,0 0 0 0 0,1 1 0 0 0,-1-1 0 0 0,1 1 0 0 0,-1 0 0 0 0,1 0 0 0 0,0 0 0 0 0,0 1 0 0 0,0 0 1 0 0,1-1-1 0 0,-1 1 0 0 0,1 1 0 0 0,-2 2 23 0 0,-4 6 6 0 0,0 1 0 0 0,1-1 0 0 0,1 1 0 0 0,0 1 0 0 0,1 0 0 0 0,0 0 0 0 0,1 0 0 0 0,1 0 0 0 0,1 1 0 0 0,0 0 1 0 0,1-1-1 0 0,0 1 0 0 0,1 0 0 0 0,1 0 0 0 0,1 0 0 0 0,2 12-6 0 0,3-5 51 0 0,2 0 0 0 0,1-1 0 0 0,1-1-1 0 0,0 1 1 0 0,2-2 0 0 0,0 1 0 0 0,2-2 0 0 0,0 1 0 0 0,1-2 0 0 0,0 0-1 0 0,2-1 1 0 0,15 12-51 0 0,-30-26 5 0 0,139 130 297 0 0,-137-134-2519 0 0,-10-12-1291 0 0,2-1-7146 0 0,4 12 1464 0 0</inkml:trace>
  <inkml:trace contextRef="#ctx0" brushRef="#br0" timeOffset="246.808">1043 247 10034 0 0,'0'0'1929'0'0,"0"0"-534"0"0,0 0-194 0 0,0 0 93 0 0,0 0 145 0 0,0 0-43 0 0,0 0-229 0 0,0 0-268 0 0,0 0-234 0 0,0 0-125 0 0,0 0-80 0 0,0 0-57 0 0,-15 28-45 0 0,-50 86-54 0 0,-30 94 621 0 0,27-65-1938 0 0,54-129-1730 0 0,1-27-6860 0 0,6-15 606 0 0,5 12 7333 0 0,1 8 1275 0 0</inkml:trace>
  <inkml:trace contextRef="#ctx0" brushRef="#br0" timeOffset="574.858">734 361 3633 0 0,'0'0'3441'0'0,"0"0"-376"0"0,0 0-476 0 0,0 0-387 0 0,0 0-395 0 0,0 0-432 0 0,0 0-399 0 0,0 0-322 0 0,0 0-270 0 0,0 0-162 0 0,0 0 6 0 0,0 0 38 0 0,0 0 73 0 0,8 3 71 0 0,68 46 704 0 0,64 69 501 0 0,65 6-1859 0 0,-175-114-1861 0 0,-23-10-3760 0 0,-2-2-5375 0 0,-5 2 6374 0 0</inkml:trace>
  <inkml:trace contextRef="#ctx0" brushRef="#br0" timeOffset="860.715">69 1057 13275 0 0,'0'0'1188'0'0,"0"0"-178"0"0,0 0 97 0 0,0 0 165 0 0,0 0 56 0 0,32-4-48 0 0,103-12-130 0 0,222-34 2275 0 0,-15 18-2890 0 0,-267 28-5035 0 0,-1 3-4814 0 0,-71 1-1738 0 0</inkml:trace>
  <inkml:trace contextRef="#ctx0" brushRef="#br0" timeOffset="1301.766">298 1340 5545 0 0,'0'0'2443'0'0,"0"0"-964"0"0,0 0-361 0 0,0 0 206 0 0,0 0 195 0 0,0 0 2 0 0,0 0-219 0 0,0 0-355 0 0,0 0-343 0 0,0 0-218 0 0,0 0-145 0 0,-30 33-90 0 0,-88 101-52 0 0,83-74 17 0 0,36-52-75 0 0,-2-4 30 0 0,1 0-1 0 0,0 0 1 0 0,-1 0-1 0 0,2 0 1 0 0,-1 0 0 0 0,0-1-1 0 0,1 1 1 0 0,0 0 0 0 0,0 0-1 0 0,0-1 1 0 0,0 1-1 0 0,0 0 1 0 0,1-1 0 0 0,0 1-1 0 0,-1-1 1 0 0,1 0-1 0 0,1 1 1 0 0,-1-1 0 0 0,0 0-1 0 0,1 0 1 0 0,0-1-1 0 0,-1 1 1 0 0,1 0 0 0 0,0-1-1 0 0,0 0 1 0 0,1 0 0 0 0,-1 0-1 0 0,0 0 1 0 0,1 0-1 0 0,-1 0 1 0 0,1-1 0 0 0,0 0-1 0 0,-1 0 1 0 0,1 0-1 0 0,0 0 1 0 0,0-1 0 0 0,0 1-1 0 0,0-1-70 0 0,10 1 227 0 0,-1 0 0 0 0,0-1-1 0 0,0 0 1 0 0,0-1 0 0 0,0-1-1 0 0,0 0 1 0 0,0-1 0 0 0,0 0-1 0 0,-1-1 1 0 0,1 0 0 0 0,-1-1 0 0 0,0-1-1 0 0,0 0 1 0 0,-1 0 0 0 0,0-1-1 0 0,0 0 1 0 0,0-1 0 0 0,0-2-227 0 0,20-16 187 0 0,-2-1 1 0 0,0-1-1 0 0,-2-2 1 0 0,-1-1 0 0 0,6-12-188 0 0,-19 26 2 0 0,0-1 1 0 0,-1 0-1 0 0,0 0 1 0 0,-2-2 0 0 0,0 1-1 0 0,-2-1 1 0 0,0-1-1 0 0,-1 1 1 0 0,-1-1-1 0 0,-1 0 1 0 0,0-1-1 0 0,-2 1 1 0 0,0-8-3 0 0,-2 20-41 0 0,-1-1-1 0 0,1 1 1 0 0,-1-1 0 0 0,-1 0 0 0 0,0 1-1 0 0,0-1 1 0 0,-1 1 0 0 0,0 0-1 0 0,-1-1 1 0 0,0 1 0 0 0,0 0 0 0 0,-1 1-1 0 0,0-1 1 0 0,-1 0 0 0 0,0 1-1 0 0,0 0 1 0 0,-1 0 0 0 0,1 1 0 0 0,-2 0-1 0 0,1 0 1 0 0,-1 0 0 0 0,0 1-1 0 0,-1 0 1 0 0,-3-2 41 0 0,7 5-26 0 0,0 1 1 0 0,0 0-1 0 0,0 1 0 0 0,-1-1 1 0 0,1 1-1 0 0,-1 0 0 0 0,1 0 1 0 0,-1 0-1 0 0,0 0 0 0 0,1 1 0 0 0,-1 0 1 0 0,0 0-1 0 0,1 0 0 0 0,-1 1 1 0 0,1 0-1 0 0,-1-1 0 0 0,0 1 0 0 0,1 1 1 0 0,0-1-1 0 0,-1 1 0 0 0,1 0 1 0 0,0 0-1 0 0,0 0 0 0 0,0 0 1 0 0,0 1-1 0 0,0 0 0 0 0,0 0 0 0 0,1 0 1 0 0,-1 0-1 0 0,1 0 0 0 0,0 1 1 0 0,0-1-1 0 0,0 1 0 0 0,0 0 26 0 0,-4 7 5 0 0,0-1 0 0 0,1 1 0 0 0,1 0-1 0 0,-1 1 1 0 0,1-1 0 0 0,1 1 0 0 0,0 0 0 0 0,1 0 0 0 0,1 1-1 0 0,-1-1 1 0 0,2 0 0 0 0,0 5-5 0 0,2 2 36 0 0,2 0 0 0 0,0 0 0 0 0,2-1-1 0 0,0 0 1 0 0,1 1 0 0 0,0-2 0 0 0,2 1 0 0 0,0-1 0 0 0,1 0 0 0 0,0-1 0 0 0,2 0-1 0 0,0-1 1 0 0,0 0 0 0 0,2 0 0 0 0,0-1 0 0 0,0-1 0 0 0,1 0 0 0 0,1-1-1 0 0,9 5-35 0 0,40 46-17 0 0,-58-53 373 0 0,-6-10-532 0 0,0 0 1 0 0,0 0-1 0 0,0-1 1 0 0,0 1-1 0 0,0 0 1 0 0,0 0-1 0 0,1-1 1 0 0,-1 1-1 0 0,0 0 1 0 0,0 0-1 0 0,0-1 1 0 0,0 1-1 0 0,1 0 1 0 0,-1 0-1 0 0,0-1 1 0 0,0 1-1 0 0,0 0 1 0 0,1 0-1 0 0,-1 0 1 0 0,0 0-1 0 0,0-1 1 0 0,1 1-1 0 0,-1 0 1 0 0,0 0-1 0 0,0 0 1 0 0,1 0-1 0 0,-1 0 1 0 0,0 0-1 0 0,0 0 1 0 0,1 0-1 0 0,-1 0 1 0 0,0 0-1 0 0,1 0 1 0 0,-1 0-1 0 0,0 0 1 0 0,0 0-1 0 0,1 0 1 0 0,-1 0-1 0 0,0 0 1 0 0,1 0-1 0 0,-1 0 1 0 0,0 0-1 0 0,0 0 1 0 0,1 0-1 0 0,-1 1 1 0 0,0-1-1 0 0,0 0 1 0 0,1 0 175 0 0,23-61-14093 0 0,-18 50 10826 0 0</inkml:trace>
  <inkml:trace contextRef="#ctx0" brushRef="#br0" timeOffset="1614.886">1056 1009 12251 0 0,'0'0'1653'0'0,"0"0"-747"0"0,0 0-130 0 0,0 0 300 0 0,0 0 299 0 0,0 0 136 0 0,0 0-215 0 0,0 0-314 0 0,0 0-250 0 0,0 0-158 0 0,-17 37-146 0 0,-53 119-123 0 0,1 29 147 0 0,63-165-457 0 0,1-1 0 0 0,0 1 1 0 0,2 1-1 0 0,0-1 0 0 0,2 0 0 0 0,0 1 0 0 0,1-1 0 0 0,1 1 0 0 0,3 15 5 0 0,-3-31 1 0 0,0 0 0 0 0,1 0 0 0 0,-1 0 0 0 0,1-1 0 0 0,0 1 0 0 0,0-1 0 0 0,1 0 0 0 0,-1 1 0 0 0,1-1 0 0 0,0 0 0 0 0,0 0 0 0 0,0-1 0 0 0,0 1 0 0 0,1-1 0 0 0,0 1 0 0 0,0-1 0 0 0,0 0-1 0 0,0 0 1 0 0,0-1 0 0 0,0 0 0 0 0,1 1 0 0 0,-1-1 0 0 0,1-1 0 0 0,-1 1 0 0 0,1-1 0 0 0,0 1 0 0 0,0-1 0 0 0,0-1 0 0 0,0 1 0 0 0,0-1 0 0 0,-1 0 0 0 0,1 0 0 0 0,0 0 0 0 0,0 0 0 0 0,0-1 0 0 0,0 0 0 0 0,0 0 0 0 0,0-1 0 0 0,-1 1 0 0 0,1-1 0 0 0,-1 0 0 0 0,1 0 0 0 0,1-2-1 0 0,-4 3-103 0 0,45-28 293 0 0,-34-4-5956 0 0,-13 29 3811 0 0,0-3-5989 0 0,0 3-793 0 0</inkml:trace>
  <inkml:trace contextRef="#ctx0" brushRef="#br0" timeOffset="1897.031">749 1396 15203 0 0,'0'0'1048'0'0,"0"0"-743"0"0,0 0-113 0 0,0 0 272 0 0,0 0 136 0 0,0 0 40 0 0,0 0-56 0 0,0 0-120 0 0,0 0-216 0 0,186-15-120 0 0,-148 11-128 0 0,3-3-216 0 0,-4-1-464 0 0,3 5-1040 0 0,-14-1-2681 0 0,-6 0-7514 0 0</inkml:trace>
  <inkml:trace contextRef="#ctx0" brushRef="#br0" timeOffset="2396.969">1776 773 13291 0 0,'0'0'1682'0'0,"0"0"-174"0"0,0 0-133 0 0,0 0-87 0 0,0 0-17 0 0,0 0-216 0 0,0 0-262 0 0,0 0-212 0 0,0 0-257 0 0,0 0-183 0 0,0 0-90 0 0,0 0-10 0 0,0 0-2 0 0,-23 8 37 0 0,-72 26 1 0 0,25 16 19 0 0,59-41-112 0 0,1-1-1 0 0,0 1 1 0 0,0 1 0 0 0,0 0-1 0 0,2 0 1 0 0,-1 1-1 0 0,1 0 1 0 0,1 1 0 0 0,0-1-1 0 0,0 2 1 0 0,1-1-1 0 0,1 0 1 0 0,0 1 0 0 0,1 0-1 0 0,0 0 1 0 0,1 1 0 0 0,0-1-1 0 0,1 1 1 0 0,1-1-1 0 0,0 1 1 0 0,1 3 16 0 0,2-12 17 0 0,0-1 1 0 0,0 1-1 0 0,1-1 1 0 0,-1 0-1 0 0,1 0 1 0 0,0 1-1 0 0,0-2 1 0 0,1 1-1 0 0,-1 0 0 0 0,1-1 1 0 0,0 0-1 0 0,0 1 1 0 0,0-1-1 0 0,0-1 1 0 0,0 1-1 0 0,1-1 0 0 0,0 0 1 0 0,-1 0-1 0 0,1 0 1 0 0,0 0-1 0 0,0-1 1 0 0,-1 0-1 0 0,1 0 1 0 0,0 0-1 0 0,0-1 0 0 0,1 1 1 0 0,-1-1-1 0 0,0-1 1 0 0,0 1-1 0 0,0-1 1 0 0,0 1-1 0 0,0-1 0 0 0,-1-1 1 0 0,1 1-1 0 0,0-1 1 0 0,0 0-1 0 0,-1 0 1 0 0,1 0-1 0 0,0-1-17 0 0,23-15 257 0 0,-1-2 0 0 0,-1 0-1 0 0,0-2 1 0 0,-2-1 0 0 0,0-1-1 0 0,-2-1 1 0 0,-1-1 0 0 0,-1 0 0 0 0,-1-2-1 0 0,-1 0 1 0 0,-2-1 0 0 0,7-17-257 0 0,-2-5-23 0 0,-2-1 0 0 0,-3 0-1 0 0,-2-2 1 0 0,-2 0 0 0 0,-3 0 0 0 0,-2-1 0 0 0,-1-11 23 0 0,-5 52-50 0 0,3-98-366 0 0,-6 108 395 0 0,0 1 1 0 0,0-1-1 0 0,0 1 1 0 0,-1 0-1 0 0,0 0 1 0 0,1 1-1 0 0,-1-1 1 0 0,0 0-1 0 0,0 1 0 0 0,-1 0 1 0 0,1-1-1 0 0,0 1 1 0 0,-1 1-1 0 0,0-1 1 0 0,1 0-1 0 0,-1 1 1 0 0,0 0-1 0 0,0 0 1 0 0,1 0-1 0 0,-1 0 1 0 0,0 1-1 0 0,0-1 1 0 0,0 1-1 0 0,0 0 1 0 0,0 0-1 0 0,0 1 1 0 0,0-1-1 0 0,0 1 1 0 0,0 0-1 0 0,0 0 1 0 0,1 0-1 0 0,-1 0 1 0 0,0 1-1 0 0,1-1 1 0 0,-1 1-1 0 0,1 0 1 0 0,-1 0-1 0 0,1 1 0 0 0,-1 0 21 0 0,-12 9-20 0 0,0 1-1 0 0,1 1 1 0 0,0 0-1 0 0,1 1 0 0 0,1 1 1 0 0,1 0-1 0 0,0 1 1 0 0,1 0-1 0 0,1 1 0 0 0,0 0 1 0 0,1 1-1 0 0,2 0 0 0 0,-5 15 21 0 0,4-12 7 0 0,2 1-1 0 0,1-1 1 0 0,0 1-1 0 0,2 1 0 0 0,1-1 1 0 0,0 0-1 0 0,2 1 0 0 0,1-1 1 0 0,1 0-1 0 0,1 1 1 0 0,0-1-1 0 0,2 0 0 0 0,1-1 1 0 0,1 1-1 0 0,0-1 0 0 0,2-1 1 0 0,1 1-1 0 0,7 10-6 0 0,-2-5 23 0 0,1 0 1 0 0,1-1-1 0 0,2-1 0 0 0,0-1 1 0 0,2 0-1 0 0,6 4-23 0 0,-14-14-147 0 0,-11-11-3 0 0,0-1 1 0 0,1 1 0 0 0,-1-1-1 0 0,0 1 1 0 0,1-1 0 0 0,-1 0-1 0 0,1 0 1 0 0,0 0 0 0 0,0 0-1 0 0,-1-1 1 0 0,1 1 0 0 0,1-1-1 0 0,-1 0 1 0 0,0 0 0 0 0,0 0-1 0 0,0 0 1 0 0,1 0 0 0 0,-1 0 0 0 0,1-1 149 0 0,8-11-4693 0 0,-9 4-485 0 0,2-1-5775 0 0</inkml:trace>
  <inkml:trace contextRef="#ctx0" brushRef="#br0" timeOffset="2814.531">2426 372 15555 0 0,'0'0'3668'0'0,"0"0"-2268"0"0,0 0-809 0 0,0 0 24 0 0,0 0 115 0 0,0 0 9 0 0,0 0-127 0 0,0 0-147 0 0,0 0-159 0 0,0 0-76 0 0,0 0-22 0 0,0 0-60 0 0,-6 22-27 0 0,-21 71-8 0 0,-30 46 206 0 0,37-85-257 0 0,-6 12-60 0 0,4 0 0 0 0,2 1 0 0 0,-8 55-2 0 0,27-117 3 0 0,-1 0-1 0 0,1 0 0 0 0,0 0 1 0 0,0 0-1 0 0,1 0 0 0 0,-1 0 1 0 0,1 0-1 0 0,0 0 1 0 0,1 0-1 0 0,-1 0 0 0 0,1 0 1 0 0,0 0-1 0 0,0 0 0 0 0,1 0 1 0 0,-1 0-1 0 0,1-1 1 0 0,0 1-1 0 0,1-1 0 0 0,-1 1 1 0 0,1-1-1 0 0,-1 0 0 0 0,1 0 1 0 0,1 0-1 0 0,-1 0 1 0 0,0 0-1 0 0,1-1 0 0 0,0 1 1 0 0,0-1-1 0 0,0 0 0 0 0,0 0 1 0 0,1-1-1 0 0,-1 1 1 0 0,1-1-1 0 0,-1 0 0 0 0,1 0 1 0 0,0-1-1 0 0,0 1 0 0 0,0-1 1 0 0,0 0-1 0 0,0 0 1 0 0,0-1-3 0 0,0 0 14 0 0,1 0 1 0 0,-1 0-1 0 0,0-1 1 0 0,1 0 0 0 0,-1 0-1 0 0,0 0 1 0 0,1-1-1 0 0,-1 0 1 0 0,0 0 0 0 0,0 0-1 0 0,0-1 1 0 0,0 1 0 0 0,-1-1-1 0 0,1 0 1 0 0,-1 0-1 0 0,0-1 1 0 0,0 0 0 0 0,0 1-1 0 0,0-1 1 0 0,0-1-1 0 0,-1 1 1 0 0,3-4-15 0 0,8-48-6459 0 0,-14 39-2145 0 0,-2 12-2176 0 0</inkml:trace>
  <inkml:trace contextRef="#ctx0" brushRef="#br0" timeOffset="3124.854">1975 807 14963 0 0,'0'0'1094'0'0,"0"0"-371"0"0,0 0 46 0 0,0 0 242 0 0,0 0 120 0 0,0 0-63 0 0,0 0-229 0 0,0 0-228 0 0,32-1-167 0 0,104-2-115 0 0,4-9 95 0 0,-25-6-371 0 0,-17 2-3875 0 0,-33 7-7885 0 0,-51 9 3777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0 653 18332 0 0,'0'0'1594'0'0,"0"0"-653"0"0,0 0-190 0 0,0 0 138 0 0,0 0 56 0 0,0 0-69 0 0,0 0-193 0 0,0 0-198 0 0,0 0-134 0 0,31-4-92 0 0,98-14-73 0 0,71-8-108 0 0,-183 23-667 0 0,-15 1-3404 0 0,-1 0-4000 0 0,-1 2-2561 0 0</inkml:trace>
  <inkml:trace contextRef="#ctx0" brushRef="#br0" timeOffset="195.642">195 410 16099 0 0,'0'0'1254'0'0,"0"0"-490"0"0,0 0-184 0 0,0 0 230 0 0,0 0 258 0 0,0 0 92 0 0,0 0-141 0 0,0 0-232 0 0,0 0-199 0 0,0 0-168 0 0,2 33-141 0 0,3 105-107 0 0,9 140-672 0 0,3-208-2816 0 0,-8-59-1267 0 0,2-4-3543 0 0,-4-7-349 0 0</inkml:trace>
  <inkml:trace contextRef="#ctx0" brushRef="#br0" timeOffset="665.651">600 215 10890 0 0,'0'0'2614'0'0,"0"0"-861"0"0,0 0-533 0 0,0 0-128 0 0,0 0-102 0 0,0 0-148 0 0,0 0-213 0 0,0 0-140 0 0,0 0-37 0 0,0 0 32 0 0,0 0 32 0 0,0 0-61 0 0,2 18-35 0 0,13 125 660 0 0,39 229-405 0 0,-38-268-685 0 0,-5-69-62 0 0,-1-41 744 0 0,3-15-485 0 0,-1-1 0 0 0,-1 0-1 0 0,-1-1 1 0 0,-1-1 0 0 0,-1 1 0 0 0,0-5-187 0 0,2-2 134 0 0,156-416 2 0 0,-154 408-1758 0 0,-12 38 488 0 0,0 0-494 0 0,-4 14-10444 0 0,2-6 1946 0 0</inkml:trace>
  <inkml:trace contextRef="#ctx0" brushRef="#br0" timeOffset="1027.175">1064 638 9634 0 0,'0'0'2601'0'0,"0"0"-622"0"0,0 0-339 0 0,0 0-124 0 0,0 0-167 0 0,0 0-298 0 0,0 0-339 0 0,0 0-302 0 0,0 0-216 0 0,0 0-75 0 0,0 0-41 0 0,0 0-15 0 0,0 0-12 0 0,-9 26-5 0 0,-31 81-12 0 0,28-38 4 0 0,13-58-24 0 0,1-7 61 0 0,-1-1 0 0 0,1 1 0 0 0,0-1 0 0 0,1 1 1 0 0,-1-1-1 0 0,0 0 0 0 0,1 0 0 0 0,0 0 0 0 0,-1 0 1 0 0,1-1-1 0 0,0 1 0 0 0,1-1 0 0 0,-1 0 0 0 0,0 0 1 0 0,1 0-1 0 0,-1 0 0 0 0,1 0 0 0 0,0-1 0 0 0,-1 1 1 0 0,1-1-1 0 0,0 0 0 0 0,0 0 0 0 0,0-1 0 0 0,0 1 1 0 0,0-1-1 0 0,0 0 0 0 0,-1 0 0 0 0,1 0 0 0 0,0 0 1 0 0,0-1-1 0 0,0 0 0 0 0,0 0 0 0 0,0 0 0 0 0,0 0 1 0 0,-1 0-1 0 0,1-1 0 0 0,0 0 0 0 0,-1 1 1 0 0,1-2-1 0 0,-1 1 0 0 0,2-2-75 0 0,1 0 29 0 0,-1-1 1 0 0,1 0-1 0 0,-1 0 1 0 0,0-1-1 0 0,-1 1 0 0 0,1-1 1 0 0,-1 0-1 0 0,0-1 0 0 0,-1 1 1 0 0,1-1-1 0 0,-1 1 1 0 0,-1-1-1 0 0,1 0 0 0 0,-1 0 1 0 0,0 0-1 0 0,-1 0 1 0 0,0-1-1 0 0,0 1 0 0 0,0 0 1 0 0,-1 0-1 0 0,0-1 1 0 0,-1 1-1 0 0,1 0 0 0 0,-2-3-29 0 0,1 5-603 0 0,0 1 0 0 0,-1 0 0 0 0,1 0-1 0 0,-1 0 1 0 0,0 0 0 0 0,0 0-1 0 0,0 0 1 0 0,-1 0 0 0 0,0 1-1 0 0,1-1 1 0 0,-1 1 0 0 0,0 0 0 0 0,-1 0-1 0 0,1 0 1 0 0,0 0 0 0 0,-3-1 603 0 0,-2 0-10840 0 0</inkml:trace>
  <inkml:trace contextRef="#ctx0" brushRef="#br0" timeOffset="12975.663">1223 31 5625 0 0,'0'0'2178'0'0,"0"0"-519"0"0,0 0-401 0 0,0 0-11 0 0,0 0 84 0 0,0 0 70 0 0,0 0-137 0 0,0 0-187 0 0,0 0-157 0 0,0 0-76 0 0,0 0-26 0 0,0 0-53 0 0,19 4 1 0 0,62 17-46 0 0,-78-20-669 0 0,0 0 1 0 0,-1 0-1 0 0,1 1 0 0 0,-1-1 1 0 0,0 0-1 0 0,1 1 1 0 0,-1 0-1 0 0,0-1 1 0 0,0 1-1 0 0,0 0 1 0 0,0 0-1 0 0,0 0 0 0 0,-1 0 1 0 0,1 1-1 0 0,0-1 1 0 0,-1 0-1 0 0,0 1 1 0 0,1-1-1 0 0,-1 1 1 0 0,0-1-1 0 0,0 3-51 0 0,4 7 239 0 0,18 43 500 0 0,-2 1 0 0 0,-2 1 0 0 0,6 40-739 0 0,-19-76 82 0 0,5 27 20 0 0,-2 0 1 0 0,-2 0-1 0 0,-2 1 0 0 0,-2 0 1 0 0,-4 48-103 0 0,-1-81-33 0 0,-1 0 0 0 0,-1 0 1 0 0,-1 0-1 0 0,0-1 0 0 0,-1 1 0 0 0,-1-1 0 0 0,0-1 1 0 0,-1 1-1 0 0,0-1 0 0 0,-1 0 0 0 0,-1-1 1 0 0,0 0-1 0 0,-1-1 0 0 0,0 0 0 0 0,-1-1 0 0 0,-1 0 1 0 0,1-1-1 0 0,-2 0 0 0 0,-6 3 33 0 0,-59 26-3958 0 0,44-30-6870 0 0,29-8 234 0 0</inkml:trace>
  <inkml:trace contextRef="#ctx0" brushRef="#br0" timeOffset="12976.663">1985 561 0 0 0,'0'0'1496'0'0,"0"0"166"0"0,0 0 96 0 0,0 0 154 0 0,0 0 41 0 0,0 0-170 0 0,0 0-215 0 0,0 0-298 0 0,0 0-293 0 0,0 0-234 0 0,0 0-166 0 0,0 0-129 0 0,0 0-54 0 0,-20-1-3 0 0,-63-2 1 0 0,35 19 235 0 0,41-10-495 0 0,-4 3-43 0 0,1 0 1 0 0,-1 1 0 0 0,2 0 0 0 0,-1 1 0 0 0,2 0 0 0 0,-1 0-1 0 0,2 1 1 0 0,-1 0 0 0 0,2 0 0 0 0,-1 1 0 0 0,2 0-1 0 0,0 0 1 0 0,0 0 0 0 0,0 4-90 0 0,4-11 15 0 0,0-1 0 0 0,-1 1 0 0 0,2-1 0 0 0,-1 1 0 0 0,1-1 0 0 0,0 1 0 0 0,0 0 0 0 0,0-1 0 0 0,1 1 0 0 0,0-1 0 0 0,0 1 0 0 0,0-1 0 0 0,1 1 0 0 0,-1-1 0 0 0,1 0 0 0 0,1 0 0 0 0,-1 0 0 0 0,1 1-15 0 0,1-2 108 0 0,0-1 0 0 0,0 0 1 0 0,1 0-1 0 0,-1 0 1 0 0,1-1-1 0 0,-1 0 1 0 0,1 1-1 0 0,0-1 0 0 0,0-1 1 0 0,0 1-1 0 0,0-1 1 0 0,0 0-1 0 0,0 0 1 0 0,0 0-1 0 0,0-1 0 0 0,1 0 1 0 0,-1 0-1 0 0,0 0 1 0 0,0-1-1 0 0,0 1 1 0 0,0-1-1 0 0,1-1 0 0 0,-1 1 1 0 0,-1-1-1 0 0,1 1 1 0 0,0-1-1 0 0,0-1 1 0 0,4-2-109 0 0,9-5 245 0 0,0-1 0 0 0,0 0 0 0 0,-1-2 1 0 0,-1 0-1 0 0,0-1 0 0 0,8-9-245 0 0,11-16 140 0 0,-1-1 0 0 0,-2-1 0 0 0,-2-2 0 0 0,-3-1-1 0 0,-1-2 1 0 0,-2 0 0 0 0,13-37-140 0 0,-27 56-98 0 0,-1-1 0 0 0,-2 0 0 0 0,0 0 0 0 0,-3 0 0 0 0,0-1 0 0 0,-1 0 0 0 0,-2 0 0 0 0,-1 0 1 0 0,-3-18 97 0 0,3 44-23 0 0,0-1 1 0 0,0 0-1 0 0,0 0 1 0 0,-1 0-1 0 0,1 0 1 0 0,-1 1-1 0 0,0-1 1 0 0,0 0-1 0 0,-1 1 1 0 0,1-1-1 0 0,-1 1 1 0 0,1-1-1 0 0,-1 1 1 0 0,0 0-1 0 0,-1 0 1 0 0,1-1-1 0 0,0 2 1 0 0,-1-1 0 0 0,0 0-1 0 0,1 0 1 0 0,-1 1-1 0 0,0 0 1 0 0,-1-1-1 0 0,1 1 1 0 0,0 0-1 0 0,-1 1 1 0 0,1-1-1 0 0,-1 0 1 0 0,1 1-1 0 0,-1 0 1 0 0,0 0-1 0 0,1 0 1 0 0,-1 0-1 0 0,0 1 1 0 0,0-1 0 0 0,0 1-1 0 0,1 0 1 0 0,-1 0-1 0 0,0 1 1 0 0,0-1-1 0 0,0 1 1 0 0,1 0-1 0 0,-1 0 1 0 0,0 0-1 0 0,1 0 1 0 0,-1 1-1 0 0,-1 0 23 0 0,-5 7 25 0 0,1 0 0 0 0,-1 1 0 0 0,1 1 0 0 0,1-1-1 0 0,0 2 1 0 0,0-1 0 0 0,2 1 0 0 0,-1 0 0 0 0,1 0-1 0 0,1 1 1 0 0,0-1 0 0 0,1 1 0 0 0,0 1 0 0 0,1-1-1 0 0,0 0 1 0 0,2 1 0 0 0,-1-1 0 0 0,1 1 0 0 0,1 0-1 0 0,1 2-24 0 0,-2 9 127 0 0,2-1 0 0 0,1 1-1 0 0,1 0 1 0 0,0-1 0 0 0,2 1 0 0 0,1-1-1 0 0,1-1 1 0 0,2 3-127 0 0,87 256 863 0 0,-89-208-2550 0 0,10-93-3380 0 0,20-19-5057 0 0,-27 29 1471 0 0</inkml:trace>
  <inkml:trace contextRef="#ctx0" brushRef="#br0" timeOffset="12977.663">2762 71 13587 0 0,'0'0'1292'0'0,"0"0"-489"0"0,0 0-187 0 0,0 0 135 0 0,0 0 217 0 0,0 0 170 0 0,0 0-61 0 0,0 0-162 0 0,0 0-200 0 0,0 0-200 0 0,0 0-95 0 0,0 0-48 0 0,-16 36-27 0 0,-47 115-25 0 0,9-21 349 0 0,43-97-589 0 0,1 0 0 0 0,2 0 0 0 0,1 1 0 0 0,2 0 0 0 0,1 1 0 0 0,2-1 0 0 0,1 3-80 0 0,1-31 18 0 0,-1 0 0 0 0,1-1 0 0 0,1 1 0 0 0,-1 0 1 0 0,1 0-1 0 0,0 0 0 0 0,0-1 0 0 0,1 1 0 0 0,-1 0 1 0 0,1-1-1 0 0,0 1 0 0 0,1-1 0 0 0,0 0 0 0 0,0 0 1 0 0,0 0-1 0 0,0 0 0 0 0,1 0 0 0 0,-1-1 0 0 0,1 1 1 0 0,0-1-1 0 0,1 0 0 0 0,-1 0 0 0 0,1-1 0 0 0,0 1 0 0 0,3 1-18 0 0,1-1 152 0 0,0-1 0 0 0,0 0 0 0 0,1 0 0 0 0,-1-1 0 0 0,1 0 0 0 0,0-1 0 0 0,0 0 0 0 0,-1 0 1 0 0,1-1-1 0 0,0-1 0 0 0,2 0-152 0 0,11 1 263 0 0,15-7 7 0 0,-38 7-251 0 0,0 0 0 0 0,0 0-27 0 0,0 0-31 0 0,0 0-29 0 0,-1-21-8978 0 0,0 2-2989 0 0,1 15 5470 0 0</inkml:trace>
  <inkml:trace contextRef="#ctx0" brushRef="#br0" timeOffset="12978.663">2373 465 12339 0 0,'0'0'2188'0'0,"0"0"-709"0"0,0 0-364 0 0,0 0-13 0 0,0 0-30 0 0,0 0 12 0 0,0 0-94 0 0,0 0-174 0 0,0 0-120 0 0,0 0-181 0 0,0 0-150 0 0,0 0-84 0 0,38-1-60 0 0,118-1-52 0 0,48-7-246 0 0,-102 3-1829 0 0,-37 0-6576 0 0,-41 4-3108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0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399 155 0 0 0,'0'0'926'0'0,"0"0"470"0"0,0 0 260 0 0,0 0 109 0 0,0 0 18 0 0,0 0-112 0 0,0 0-184 0 0,0 0-135 0 0,0 0-192 0 0,-7-13-141 0 0,-31-62 728 0 0,35 70-1460 0 0,0 0 0 0 0,0 1 1 0 0,-1-1-1 0 0,0 1 0 0 0,0 0 0 0 0,0 0 0 0 0,0 0 1 0 0,0 0-1 0 0,-1 1 0 0 0,0 0 0 0 0,0 0 0 0 0,0 0 1 0 0,0 0-1 0 0,0 1 0 0 0,0 0 0 0 0,-1 0 0 0 0,1 0 1 0 0,-1 1-1 0 0,1 0 0 0 0,-1 0 0 0 0,0 0 0 0 0,0 1 0 0 0,-2 0-287 0 0,4-1 52 0 0,1 2 0 0 0,-1-1 0 0 0,0 0 0 0 0,0 1 0 0 0,0-1 0 0 0,0 1-1 0 0,1 0 1 0 0,-1 0 0 0 0,0 1 0 0 0,1-1 0 0 0,-1 1 0 0 0,1 0-1 0 0,0 0 1 0 0,-1 0 0 0 0,1 0 0 0 0,0 0 0 0 0,0 1 0 0 0,1 0-1 0 0,-1-1 1 0 0,0 1 0 0 0,1 0 0 0 0,-1 0 0 0 0,1 1-52 0 0,-4 7 80 0 0,1 1 0 0 0,0-1 0 0 0,1 1 1 0 0,0 0-1 0 0,1 0 0 0 0,0 1 0 0 0,1-1 0 0 0,0 1 0 0 0,1-1 1 0 0,1 1-1 0 0,0-1 0 0 0,0 1 0 0 0,1-1 0 0 0,1 4-80 0 0,-1 9 158 0 0,41 170 614 0 0,62 239 306 0 0,-86-336-864 0 0,-5 0 1 0 0,-4 1 0 0 0,-4 50-215 0 0,-7-129 53 0 0,-1 0 0 0 0,-1-1 0 0 0,-1 1 0 0 0,-1-1 0 0 0,0 0 0 0 0,-2-1 0 0 0,0 0 0 0 0,-1 0 0 0 0,-1 0 1 0 0,0-2-1 0 0,-1 1 0 0 0,-1-1 0 0 0,-1-1 0 0 0,0 0 0 0 0,-1 0 0 0 0,0-2 0 0 0,-2 0 0 0 0,1 0 0 0 0,-15 7-53 0 0,27-17 20 0 0,-1-1-1 0 0,0 0 1 0 0,1 0-1 0 0,-1 0 1 0 0,0 0-1 0 0,0 0 1 0 0,0-1 0 0 0,0 0-1 0 0,0 0 1 0 0,0 0-1 0 0,0 0 1 0 0,-1-1-1 0 0,1 1 1 0 0,0-1-1 0 0,0 0 1 0 0,0-1 0 0 0,-1 1-1 0 0,0-1-19 0 0,-18-40-389 0 0,13-45-1773 0 0,23 30-6038 0 0,-8 45-3502 0 0</inkml:trace>
  <inkml:trace contextRef="#ctx0" brushRef="#br0" timeOffset="623.997">1098 693 7322 0 0,'0'0'2353'0'0,"0"0"-267"0"0,0 0-135 0 0,0 0-50 0 0,0 0-142 0 0,0 0-266 0 0,0 0-290 0 0,0 0-252 0 0,0 0-231 0 0,0 0-164 0 0,0 0-119 0 0,0 0-65 0 0,0 0-31 0 0,-34 7-12 0 0,-105 24-35 0 0,135-31-274 0 0,0 1-1 0 0,-1 0 1 0 0,1 0 0 0 0,0 1-1 0 0,0-1 1 0 0,0 1 0 0 0,0 0-1 0 0,0 0 1 0 0,1 0 0 0 0,-1 1-1 0 0,0-1 1 0 0,1 1 0 0 0,0 0 0 0 0,0 0-1 0 0,0 0 1 0 0,0 0 0 0 0,0 0-1 0 0,0 1 1 0 0,1 0 0 0 0,-1 1-20 0 0,-4 6 66 0 0,-4 2-22 0 0,2 1-1 0 0,0 0 1 0 0,1 0 0 0 0,0 1-1 0 0,1 0 1 0 0,1 0 0 0 0,0 0 0 0 0,1 1-1 0 0,0 0 1 0 0,2 0 0 0 0,0 0-1 0 0,1 1 1 0 0,0 11-44 0 0,1-24 19 0 0,0-1 0 0 0,1 1-1 0 0,-1 0 1 0 0,1-1 0 0 0,0 1-1 0 0,1 0 1 0 0,-1-1 0 0 0,1 1 0 0 0,-1 0-1 0 0,1-1 1 0 0,0 1 0 0 0,0-1 0 0 0,1 1-1 0 0,-1-1 1 0 0,1 0 0 0 0,-1 1 0 0 0,1-1-1 0 0,0 0 1 0 0,0 0 0 0 0,1 0 0 0 0,-1-1-1 0 0,1 1 1 0 0,-1 0 0 0 0,1-1 0 0 0,0 0-1 0 0,0 1 1 0 0,0-1 0 0 0,0 0 0 0 0,0-1-1 0 0,0 1 1 0 0,1 0 0 0 0,-1-1 0 0 0,1 0-1 0 0,-1 0 1 0 0,1 0 0 0 0,-1 0 0 0 0,3 0-19 0 0,8-2 103 0 0,0-1 1 0 0,-1 0 0 0 0,1 0 0 0 0,-1-2 0 0 0,0 1 0 0 0,0-2 0 0 0,0 0 0 0 0,0 0 0 0 0,-1-1 0 0 0,0-1 0 0 0,0 0 0 0 0,-1-1 0 0 0,0 0 0 0 0,0 0 0 0 0,-1-2 0 0 0,7-6-104 0 0,200-200 626 0 0,-216 216-630 0 0,-1-1-1 0 0,1 0 1 0 0,0 1-1 0 0,0-1 1 0 0,-1 0-1 0 0,1 1 1 0 0,0-1-1 0 0,0 1 1 0 0,0-1-1 0 0,-1 1 1 0 0,1-1-1 0 0,0 1 0 0 0,0 0 1 0 0,0-1-1 0 0,0 1 1 0 0,0 0-1 0 0,0 0 1 0 0,0 0-1 0 0,0 0 1 0 0,0 0-1 0 0,0 0 1 0 0,0 0-1 0 0,0 0 1 0 0,0 0-1 0 0,0 0 1 0 0,0 0-1 0 0,0 1 1 0 0,0-1-1 0 0,0 0 1 0 0,-1 1-1 0 0,1-1 0 0 0,0 1 1 0 0,0-1-1 0 0,0 1 1 0 0,0-1-1 0 0,-1 1 1 0 0,1-1-1 0 0,0 1 1 0 0,0 0-1 0 0,-1 0 1 0 0,1-1-1 0 0,-1 1 1 0 0,1 0-1 0 0,-1 0 1 0 0,1 0-1 0 0,-1 0 1 0 0,1-1-1 0 0,-1 1 1 0 0,0 0-1 0 0,1 0 0 0 0,-1 0 1 0 0,0 0-1 0 0,0 0 1 0 0,0 0-1 0 0,0 0 1 0 0,0 0-1 0 0,0 0 1 0 0,0 0-1 0 0,0 0 1 0 0,0 1 4 0 0,4 8 59 0 0,26 141-117 0 0,-24-117-110 0 0,-6-25-127 0 0,1 0 1 0 0,1-1-1 0 0,-1 1 1 0 0,1-1-1 0 0,1 1 0 0 0,-1-1 1 0 0,1 1-1 0 0,1-1 1 0 0,0 0-1 0 0,0-1 1 0 0,0 1-1 0 0,1-1 1 0 0,4 5 294 0 0,14-3-4764 0 0,-12-9-1039 0 0,-7 0 1089 0 0,0 0-3817 0 0</inkml:trace>
  <inkml:trace contextRef="#ctx0" brushRef="#br0" timeOffset="1144.379">1851 387 12755 0 0,'0'0'4239'0'0,"0"0"-2284"0"0,0 0-1082 0 0,0 0-159 0 0,0 0 8 0 0,0 0 2 0 0,0 0 18 0 0,0 0-88 0 0,0 0-119 0 0,0 0-28 0 0,0 0-79 0 0,0 0-73 0 0,-8 28-37 0 0,-29 90-60 0 0,-55 123 322 0 0,85-221-571 0 0,-7 13-10 0 0,2 1 0 0 0,1 1 0 0 0,1 0 0 0 0,3 0 1 0 0,0 1-1 0 0,3 0 0 0 0,0 13 1 0 0,3-46 4 0 0,0 1 0 0 0,0 0 1 0 0,1-1-1 0 0,0 1 0 0 0,0 0 1 0 0,0-1-1 0 0,0 1 0 0 0,1 0 1 0 0,-1-1-1 0 0,1 1 0 0 0,0 0 1 0 0,0-1-1 0 0,0 1 0 0 0,0-1 1 0 0,1 1-1 0 0,-1-1 0 0 0,1 0 1 0 0,0 0-1 0 0,0 0 0 0 0,0 0 1 0 0,1 0-1 0 0,-1 0 0 0 0,1 0 1 0 0,-1-1-1 0 0,1 1 0 0 0,0-1 1 0 0,0 0-1 0 0,0 0 0 0 0,0 0 1 0 0,1 0-1 0 0,-1 0 0 0 0,0-1 1 0 0,1 0-1 0 0,-1 1 0 0 0,1-1 1 0 0,-1 0-1 0 0,1-1 0 0 0,0 1 1 0 0,-1-1-1 0 0,4 1-4 0 0,112-23 1076 0 0,-79 10-1074 0 0,-19-9-2888 0 0,-19-1-2845 0 0,-2 14-934 0 0,0 4-4306 0 0</inkml:trace>
  <inkml:trace contextRef="#ctx0" brushRef="#br0" timeOffset="1426.436">1428 807 16083 0 0,'0'0'1334'0'0,"0"0"-295"0"0,0 0 85 0 0,0 0 123 0 0,0 0-52 0 0,0 0-196 0 0,0 0-191 0 0,33-2-153 0 0,108-6-147 0 0,170-19-848 0 0,-276 23-1667 0 0,-11 0-4379 0 0,-24 4 6282 0 0,10-3-11330 0 0</inkml:trace>
  <inkml:trace contextRef="#ctx0" brushRef="#br0" timeOffset="14392.308">890 347 0 0 0,'0'0'1434'0'0,"0"0"229"0"0,0 0 165 0 0,0 0-44 0 0,0 0-154 0 0,0 0-196 0 0,0 0-237 0 0,-6-10-163 0 0,-18-29-135 0 0,-14 28 1754 0 0,31 12-2186 0 0,0 0-214 0 0,0 1-1 0 0,0 1 1 0 0,0-1-1 0 0,0 1 0 0 0,0 0 1 0 0,1 1-1 0 0,0 0 1 0 0,-1 0-1 0 0,1 0 1 0 0,1 1-1 0 0,-1-1 0 0 0,1 1 1 0 0,0 1-1 0 0,0-1 1 0 0,-2 3-253 0 0,-23 29 489 0 0,2 1 0 0 0,1 1 0 0 0,2 2 0 0 0,2 0 0 0 0,2 2 0 0 0,-6 19-489 0 0,13-26 229 0 0,2 0 0 0 0,2 0 0 0 0,1 1 0 0 0,2 1 1 0 0,2-1-1 0 0,1 1 0 0 0,2 0 0 0 0,2 23-229 0 0,1-48 60 0 0,0 0-1 0 0,1 0 0 0 0,0 0 1 0 0,1-1-1 0 0,1 1 0 0 0,0-1 1 0 0,0 0-1 0 0,2 0 1 0 0,-1 0-1 0 0,1-1 0 0 0,1 0 1 0 0,0 0-1 0 0,1 0 0 0 0,0-1 1 0 0,0-1-1 0 0,1 1 1 0 0,0-1-1 0 0,1-1 0 0 0,0 1 1 0 0,0-2-1 0 0,1 1 0 0 0,0-2 1 0 0,0 1-1 0 0,1-1 0 0 0,3 0-59 0 0,16 8 9 0 0,1-2 0 0 0,0-1-1 0 0,1-2 1 0 0,0-1-1 0 0,0-2 1 0 0,1-1 0 0 0,0-1-1 0 0,-1-2 1 0 0,6-2-9 0 0,24-1-869 0 0,-32-1-2944 0 0,-2 2-8530 0 0,-23 0 3229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100 284 12651 0 0,'0'0'807'0'0,"0"0"-491"0"0,0 0-222 0 0,0 0 209 0 0,0 0 403 0 0,0 0 250 0 0,0 0 33 0 0,0 0-154 0 0,0 0-216 0 0,0 0-115 0 0,0 0-43 0 0,5 3 21 0 0,22 8-7 0 0,1-2 1 0 0,-1-1-1 0 0,1-1 1 0 0,1-1-1 0 0,-1-1 1 0 0,1-2-1 0 0,0-1 0 0 0,0-1 1 0 0,0-2-1 0 0,0 0 1 0 0,0-2-476 0 0,52 1 368 0 0,114 9-36 0 0,-125 0-308 0 0,-32-3-1514 0 0,-49-4 174 0 0,-23 1-4001 0 0,15 3-3734 0 0,12 2 548 0 0</inkml:trace>
  <inkml:trace contextRef="#ctx0" brushRef="#br0" timeOffset="304.105">1 652 9418 0 0,'0'0'1776'0'0,"0"0"-666"0"0,0 0-373 0 0,0 0 42 0 0,0 0 199 0 0,0 0 114 0 0,0 0 0 0 0,0 0-70 0 0,0 0-81 0 0,0 0-36 0 0,0 0-63 0 0,0 0-84 0 0,0 0-73 0 0,25 0-79 0 0,161-7 694 0 0,35 18-256 0 0,-50-7-1602 0 0,-112-18-3646 0 0,-66 2-8551 0 0,3 12 5187 0 0</inkml:trace>
  <inkml:trace contextRef="#ctx0" brushRef="#br0" timeOffset="989.182">257 1 5385 0 0,'0'0'1711'0'0,"0"0"-276"0"0,0 0-237 0 0,0 0 1 0 0,0 0 92 0 0,0 0 0 0 0,0 0-134 0 0,0 0-258 0 0,0 0-258 0 0,0 0-155 0 0,0 0-17 0 0,0 0 53 0 0,0 0 111 0 0,-2 4 54 0 0,0 0-571 0 0,2-3-72 0 0,-1 0 1 0 0,1 0 0 0 0,-1-1 0 0 0,1 1-1 0 0,-1 0 1 0 0,1 0 0 0 0,0 0-1 0 0,-1 0 1 0 0,1 0 0 0 0,0 0 0 0 0,0-1-1 0 0,0 1 1 0 0,0 0 0 0 0,0 0 0 0 0,0 0-1 0 0,0 0 1 0 0,0 0 0 0 0,0 0 0 0 0,0 0-1 0 0,0 0 1 0 0,1 0 0 0 0,-1 0 0 0 0,0 0-1 0 0,1-1 1 0 0,-1 1 0 0 0,1 0 0 0 0,-1 0-1 0 0,1 0 1 0 0,-1 0 0 0 0,1-1 0 0 0,-1 1-1 0 0,1 0 1 0 0,0-1 0 0 0,-1 1-1 0 0,1 0 1 0 0,0-1 0 0 0,0 1 0 0 0,-1-1-1 0 0,2 1-44 0 0,70 50 2614 0 0,150 77-480 0 0,40 20-1716 0 0,-111-27-377 0 0,-150-120-31 0 0,0 0 0 0 0,0 0 1 0 0,0 0-1 0 0,0 0 0 0 0,0-1 1 0 0,0 1-1 0 0,-1 1 0 0 0,1-1 1 0 0,0 0-1 0 0,-1 0 0 0 0,1 0 0 0 0,-1 0 1 0 0,1 0-1 0 0,-1 1 0 0 0,0-1 1 0 0,1 0-1 0 0,-1 0 0 0 0,0 0 0 0 0,0 1 1 0 0,0-1-1 0 0,0 0 0 0 0,0 1 1 0 0,0-1-1 0 0,0 0 0 0 0,0 0 1 0 0,-1 1-1 0 0,1-1 0 0 0,0 0 0 0 0,-1 0 1 0 0,1 0-1 0 0,-1 0 0 0 0,1 1 1 0 0,-1-1-1 0 0,0 0 0 0 0,1 0 0 0 0,-1 0 1 0 0,0 0-1 0 0,0 0 0 0 0,0 0 1 0 0,0-1-1 0 0,0 2-10 0 0,-54 31 584 0 0,38-24-625 0 0,-114 89 229 0 0,-116 101 62 0 0,188-150-98 0 0,27-5-594 0 0,12-26-966 0 0,19-17 149 0 0,0-8-13733 0 0,1 6 5467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5145 0 0,'0'0'2079'0'0,"0"0"-213"0"0,0 0 42 0 0,0 0 155 0 0,0 0-29 0 0,0 0-268 0 0,0 0-459 0 0,0 0-391 0 0,0 0-206 0 0,0 0-72 0 0,0 0 9 0 0,0 0 8 0 0,22 1 1796 0 0,11 4-1607 0 0,0-1-1 0 0,0-1 0 0 0,1-1 1 0 0,-1-3-1 0 0,26-3-843 0 0,115-10 367 0 0,-173 14-422 0 0,-13-4-11944 0 0,9 5 5660 0 0,1-1-4037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15395 0 0,'0'0'1706'0'0,"0"0"-742"0"0,0 0-293 0 0,0 0 204 0 0,0 0 252 0 0,0 0 209 0 0,0 0-44 0 0,0 0-221 0 0,0 0-185 0 0,0 0-219 0 0,0 0-154 0 0,0 0-90 0 0,0 0-54 0 0,33 4-50 0 0,105 13-79 0 0,-55-21 66 0 0,-58-2-215 0 0,71-22-339 0 0,-65 5-4903 0 0,-28 19-1167 0 0,-1 0-5919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27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467 212 5929 0 0,'0'0'1581'0'0,"0"0"-252"0"0,0 0-70 0 0,0 0 152 0 0,0 0 183 0 0,0 0 45 0 0,0 0-188 0 0,0 0-292 0 0,0 0-296 0 0,0 0-225 0 0,0 0-146 0 0,-6-19-102 0 0,-19-62-43 0 0,-7 27 658 0 0,27 48-912 0 0,-1 1 0 0 0,-1 0 0 0 0,1 0 0 0 0,-1 0 0 0 0,0 1 0 0 0,0-1 0 0 0,0 2 0 0 0,0-1 0 0 0,-1 1 0 0 0,0 0 0 0 0,1 1 0 0 0,-1 0 0 0 0,0 0 0 0 0,0 0 0 0 0,0 1 0 0 0,0 1 0 0 0,-1-1 0 0 0,1 1 0 0 0,0 1 0 0 0,0-1 0 0 0,0 1-93 0 0,3 0 27 0 0,0 0 0 0 0,-1 0 0 0 0,1 0 0 0 0,0 1 0 0 0,0-1 0 0 0,1 1 0 0 0,-1 1 1 0 0,0-1-1 0 0,1 0 0 0 0,-1 1 0 0 0,1 0 0 0 0,0 0 0 0 0,0 1 0 0 0,0-1 1 0 0,0 1-1 0 0,0 0 0 0 0,1 0 0 0 0,0 0 0 0 0,0 0 0 0 0,0 0 0 0 0,0 1 0 0 0,1-1 1 0 0,-1 1-1 0 0,1 0 0 0 0,0 0 0 0 0,1 0 0 0 0,-1 0 0 0 0,1 0 0 0 0,0 0 0 0 0,1 0 1 0 0,-1 0-1 0 0,1 1 0 0 0,0-1 0 0 0,0 0 0 0 0,0 0 0 0 0,1 1 0 0 0,0-1 0 0 0,0 1-27 0 0,1 29 177 0 0,3 1-1 0 0,0-1 0 0 0,2 0 0 0 0,2 0 0 0 0,2 1-176 0 0,5 24 157 0 0,-11-41-124 0 0,69 294 454 0 0,-54-213-249 0 0,-5 1-1 0 0,-3 0 0 0 0,-3 76-237 0 0,-9-150 66 0 0,0 1-1 0 0,-2 0 1 0 0,-1-1-1 0 0,-1 1 1 0 0,-1-1 0 0 0,-1 0-1 0 0,-2-1 1 0 0,-1 1-1 0 0,-1-1 1 0 0,-1-1-1 0 0,-1 0 1 0 0,-1-1-1 0 0,-1 0 1 0 0,-4 2-66 0 0,16-21 5 0 0,0-1-1 0 0,-1 0 1 0 0,0-1 0 0 0,0 1 0 0 0,0 0-1 0 0,0-1 1 0 0,0 0 0 0 0,-1 1 0 0 0,0-1-1 0 0,0-1 1 0 0,0 1 0 0 0,0 0 0 0 0,0-1-1 0 0,0 0 1 0 0,0 0 0 0 0,-1 0 0 0 0,1-1-1 0 0,-1 0 1 0 0,1 1 0 0 0,-1-1 0 0 0,0-1-1 0 0,1 1 1 0 0,-1-1 0 0 0,0 0 0 0 0,0 0 0 0 0,1 0-1 0 0,-1-1 1 0 0,0 1 0 0 0,1-1 0 0 0,-1 0-1 0 0,0-1 1 0 0,1 1 0 0 0,-1-1 0 0 0,1 0-1 0 0,0 0 1 0 0,0 0 0 0 0,-2-1-5 0 0,0-6-215 0 0,-1 0 0 0 0,1 0 1 0 0,1-1-1 0 0,0 0 0 0 0,0 0 0 0 0,1 0 0 0 0,0 0 1 0 0,1-1-1 0 0,0 1 0 0 0,1-1 0 0 0,0 0 0 0 0,1 0 1 0 0,0 0-1 0 0,0 0 0 0 0,1 0 0 0 0,1 0 0 0 0,0 1 1 0 0,1-7 214 0 0,7-19-3066 0 0,-3 21-1125 0 0,-3 7 752 0 0,4-3-7945 0 0</inkml:trace>
  <inkml:trace contextRef="#ctx0" brushRef="#br0" timeOffset="702.26">905 860 6473 0 0,'0'0'1994'0'0,"0"0"-344"0"0,0 0-185 0 0,0 0 21 0 0,0 0-11 0 0,-31 7-148 0 0,-98 22-220 0 0,63-3 204 0 0,58-18-1080 0 0,2-4-171 0 0,0 0 0 0 0,0 1 0 0 0,1 0 0 0 0,-1 0 0 0 0,1 0 0 0 0,1 1 0 0 0,-1 0 0 0 0,1 0 0 0 0,0 0 0 0 0,0 0 0 0 0,1 1 0 0 0,0 0 0 0 0,0-1 1 0 0,0 1-1 0 0,1 0 0 0 0,0 0 0 0 0,0 1 0 0 0,1-1 0 0 0,0 0 0 0 0,0 0 0 0 0,1 1 0 0 0,0-1 0 0 0,0 1 0 0 0,1-1 0 0 0,0 4-60 0 0,3-2 22 0 0,-1-2 0 0 0,1 1 0 0 0,0 0 0 0 0,1-1 0 0 0,0 0 0 0 0,0 0 0 0 0,1 0 0 0 0,0-1 0 0 0,0 1 0 0 0,0-1 0 0 0,1-1 0 0 0,-1 1 0 0 0,2-1 0 0 0,-1-1 0 0 0,0 1 0 0 0,1-1 0 0 0,0 0 0 0 0,0-1 0 0 0,0 0 0 0 0,0 0 0 0 0,1-1 0 0 0,-1 0 0 0 0,1 0 0 0 0,-1-1 0 0 0,1 0 0 0 0,7-1-22 0 0,1 1 145 0 0,-11-1-27 0 0,0 1 0 0 0,0-1-1 0 0,0 0 1 0 0,1-1 0 0 0,-1 1-1 0 0,0-1 1 0 0,0 0 0 0 0,0-1-1 0 0,0 1 1 0 0,0-1 0 0 0,0 0-1 0 0,0-1 1 0 0,-1 0-1 0 0,1 0 1 0 0,3-2-118 0 0,7-9 199 0 0,0-1-1 0 0,-2-1 0 0 0,1 0 1 0 0,-2 0-1 0 0,0-2 1 0 0,-1 1-1 0 0,-1-2 0 0 0,-1 1 1 0 0,0-2-1 0 0,-2 1 1 0 0,0-1-1 0 0,-1 0 0 0 0,0-2-198 0 0,4-23 24 0 0,-1 1 0 0 0,-3-1 0 0 0,-1-1-1 0 0,-2 1 1 0 0,-2-32-24 0 0,-1 57-24 0 0,-1 0 0 0 0,0 0 0 0 0,-2 0-1 0 0,0 0 1 0 0,-1 0 0 0 0,-1 1 0 0 0,-1-1 0 0 0,0 1 0 0 0,-2 0-1 0 0,0 1 1 0 0,-1-1 0 0 0,-1 1 0 0 0,-1 1 0 0 0,0 0-1 0 0,-1 0 1 0 0,-10-10 24 0 0,20 26-3 0 0,-1-1-1 0 0,1 1 0 0 0,0 0 1 0 0,-1 0-1 0 0,1 0 0 0 0,0 0 0 0 0,-1 0 1 0 0,0 0-1 0 0,1 1 0 0 0,-1-1 1 0 0,1 0-1 0 0,-1 1 0 0 0,0-1 1 0 0,1 1-1 0 0,-1 0 0 0 0,0-1 0 0 0,0 1 1 0 0,1 0-1 0 0,-1 0 0 0 0,0 0 1 0 0,0 0-1 0 0,1 0 0 0 0,-1 1 1 0 0,0-1-1 0 0,1 1 0 0 0,-1-1 0 0 0,0 1 1 0 0,1-1-1 0 0,-1 1 0 0 0,0 0 1 0 0,1 0-1 0 0,-1 0 0 0 0,1 0 1 0 0,0 0-1 0 0,-1 0 0 0 0,1 0 1 0 0,0 0-1 0 0,0 0 0 0 0,-1 1 0 0 0,1-1 1 0 0,0 1-1 0 0,0-1 0 0 0,0 1 1 0 0,0 0 3 0 0,-31 73 30 0 0,28-33 128 0 0,2 0 0 0 0,1 0 0 0 0,3 0 0 0 0,1 0-1 0 0,3-1 1 0 0,1 1 0 0 0,1-1 0 0 0,3 0 0 0 0,1-1-1 0 0,3-1 1 0 0,0 0 0 0 0,16 26-158 0 0,63 148 427 0 0,-69-175-407 0 0,-9-61-5387 0 0,-1 4 1533 0 0,0 0-4660 0 0,-8 10-833 0 0</inkml:trace>
  <inkml:trace contextRef="#ctx0" brushRef="#br0" timeOffset="981.63">1594 783 12347 0 0,'0'0'1828'0'0,"0"0"-664"0"0,0 0-26 0 0,0 0 254 0 0,0 0 175 0 0,0 0-61 0 0,0 0-310 0 0,0 0-305 0 0,0 0-230 0 0,0 0-126 0 0,0 0-92 0 0,0 0-131 0 0,0 0-104 0 0,-13 29-63 0 0,-42 90-45 0 0,-26 30 51 0 0,29-31-486 0 0,36-66-2628 0 0,14-48 1602 0 0,0-1-3060 0 0,2-2-5710 0 0,0-1 3758 0 0</inkml:trace>
  <inkml:trace contextRef="#ctx0" brushRef="#br0" timeOffset="1432.858">1287 753 11514 0 0,'0'0'955'0'0,"0"0"-146"0"0,0 0 284 0 0,0 0 406 0 0,0 0 251 0 0,0 0-101 0 0,0 0-284 0 0,0 0-257 0 0,0 0-185 0 0,0 0-123 0 0,0 0-74 0 0,0 0-49 0 0,0 0-56 0 0,23 20-70 0 0,73 60-75 0 0,77 82 1382 0 0,-86-29-1653 0 0,-78-123-1727 0 0,-7-21-9314 0 0,-2 8 432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280 218 0 0 0,'0'0'680'0'0,"0"0"299"0"0,0 0 128 0 0,6-3 73 0 0,15-13 71 0 0,-9-27 6055 0 0,-31-22-1028 0 0,-61-6-3360 0 0,72 68-2668 0 0,0-1 0 0 0,-1 1 0 0 0,1 1 1 0 0,-1 0-1 0 0,1 0 0 0 0,-1 1 0 0 0,0 0 0 0 0,0 0 0 0 0,0 1 0 0 0,-6 0-250 0 0,12 1 15 0 0,0 0 1 0 0,0 1-1 0 0,0-1 1 0 0,0 1-1 0 0,1 0 1 0 0,-1-1-1 0 0,1 1 1 0 0,-1 0-1 0 0,1 0 1 0 0,0 1-1 0 0,0-1 1 0 0,0 0-1 0 0,0 1 1 0 0,0 0-1 0 0,0-1 1 0 0,1 1-1 0 0,-1 0 1 0 0,1 0-1 0 0,0-1 0 0 0,-1 4-15 0 0,-5 6 74 0 0,0 4 17 0 0,0 1 1 0 0,2-1 0 0 0,-1 1 0 0 0,2 1 0 0 0,1-1 0 0 0,0 1 0 0 0,1 0 0 0 0,0-1 0 0 0,2 1 0 0 0,0 0 0 0 0,1 0-1 0 0,2 5-91 0 0,3 13 128 0 0,1 1 0 0 0,2-2-1 0 0,1 1 1 0 0,2-1-1 0 0,3 1-127 0 0,3 14 145 0 0,80 197 383 0 0,-70-166-397 0 0,-9-32-29 0 0,-3 1-1 0 0,-2 1 0 0 0,-2 0 1 0 0,-2 2-102 0 0,-8-43 39 0 0,-1 0 0 0 0,0 0 0 0 0,0 0 0 0 0,-1 0 1 0 0,-1 1-1 0 0,0-1 0 0 0,0 0 0 0 0,-1 0 0 0 0,0 0 0 0 0,-1 0 1 0 0,0-1-1 0 0,0 1 0 0 0,-1-1 0 0 0,0 0 0 0 0,-1 0 1 0 0,0 0-1 0 0,-1 0 0 0 0,0 1-39 0 0,1-4 21 0 0,0 0 1 0 0,0 0-1 0 0,0 0 0 0 0,0 0 0 0 0,-1-1 1 0 0,0 0-1 0 0,0 0 0 0 0,-1-1 1 0 0,1 0-1 0 0,-1 0 0 0 0,0 0 0 0 0,0-1 1 0 0,0 0-1 0 0,0 0 0 0 0,-1 0 0 0 0,1-1 1 0 0,-1-1-1 0 0,0 1 0 0 0,1-1 1 0 0,-1 0-1 0 0,-1-1-21 0 0,5 1-18 0 0,0-1 1 0 0,0 1 0 0 0,0-1-1 0 0,0 0 1 0 0,0 0-1 0 0,0 0 1 0 0,0-1 0 0 0,0 1-1 0 0,0-1 1 0 0,0 0 0 0 0,1 0-1 0 0,-1-1 1 0 0,0 1-1 0 0,0-1 1 0 0,1 1 0 0 0,-1-1-1 0 0,1 0 1 0 0,-1-1-1 0 0,1 1 1 0 0,0-1 0 0 0,0 1-1 0 0,0-1 1 0 0,0 0 0 0 0,1 0-1 0 0,-1 0 1 0 0,1 0-1 0 0,0-1 1 0 0,-2-2 17 0 0,-12-63-2547 0 0,18 45-822 0 0,4 3-3511 0 0,-2 13-4769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511 530 9890 0 0,'0'0'1618'0'0,"0"0"-122"0"0,0 0-8 0 0,0 0 75 0 0,0 0 0 0 0,0 0-173 0 0,0 0-260 0 0,0 0-285 0 0,0 0-225 0 0,-32 1-156 0 0,-100 3-102 0 0,129-4-338 0 0,0 0 0 0 0,-1-1 1 0 0,1 1-1 0 0,0 0 0 0 0,-1 1 0 0 0,1-1 0 0 0,0 1 1 0 0,-1-1-1 0 0,1 1 0 0 0,0 0 0 0 0,0 0 1 0 0,0 0-1 0 0,0 1 0 0 0,0-1 0 0 0,0 1 1 0 0,0 0-1 0 0,0 0 0 0 0,0 0 0 0 0,1 0 1 0 0,-2 1-25 0 0,-3 5 96 0 0,-5 1-47 0 0,1 1 0 0 0,1 1-1 0 0,0 0 1 0 0,0 0 0 0 0,1 1-1 0 0,1 0 1 0 0,0 0 0 0 0,0 1 0 0 0,2 1-1 0 0,-1-1 1 0 0,2 1 0 0 0,0 0-1 0 0,0 0 1 0 0,1 0 0 0 0,1 1 0 0 0,0-1-1 0 0,2 1 1 0 0,-1 0 0 0 0,2 0-1 0 0,0 0 1 0 0,0-1 0 0 0,2 1 0 0 0,1 10-50 0 0,-2-21 22 0 0,0 0 0 0 0,1 0-1 0 0,-1-1 1 0 0,1 1-1 0 0,0 0 1 0 0,0 0 0 0 0,0-1-1 0 0,1 1 1 0 0,-1-1-1 0 0,1 0 1 0 0,0 0-1 0 0,0 0 1 0 0,0 0 0 0 0,0 0-1 0 0,0-1 1 0 0,1 1-1 0 0,-1-1 1 0 0,1 0-1 0 0,0 0 1 0 0,-1 0 0 0 0,1 0-1 0 0,0-1 1 0 0,0 0-1 0 0,0 0 1 0 0,0 0-1 0 0,0 0 1 0 0,1 0 0 0 0,-1-1-1 0 0,0 0 1 0 0,1 0-21 0 0,5 1 126 0 0,1-1 0 0 0,-1-1 1 0 0,1 0-1 0 0,-1-1 0 0 0,0 0 1 0 0,0 0-1 0 0,0-1 1 0 0,0 0-1 0 0,0-1 0 0 0,-1 0 1 0 0,8-4-127 0 0,7-10 121 0 0,-1-1 0 0 0,0-2 1 0 0,-1 0-1 0 0,-2-1 0 0 0,0-1 1 0 0,-1 0-1 0 0,-2-2 0 0 0,0 0 1 0 0,-2-1-1 0 0,-1-1 1 0 0,-1 0-1 0 0,5-15-121 0 0,17-20 113 0 0,-33 102-341 0 0,0 155 100 0 0,41-112-1240 0 0,9-52-3723 0 0,-35-29 706 0 0,-1-1-4290 0 0,-10-1 843 0 0</inkml:trace>
  <inkml:trace contextRef="#ctx0" brushRef="#br0" timeOffset="417.465">1199 195 16572 0 0,'0'0'1129'0'0,"0"0"-466"0"0,0 0-166 0 0,0 0 200 0 0,0 0 289 0 0,0 0 117 0 0,0 0-110 0 0,0 0-249 0 0,0 0-247 0 0,0 0-134 0 0,0 0-62 0 0,0 0-33 0 0,-6 35-44 0 0,-19 108-45 0 0,-1-45 54 0 0,-35 142-57 0 0,48-177-177 0 0,-5 87 21 0 0,19-147-4 0 0,-1 0 0 0 0,1-1 0 0 0,-1 1 0 0 0,1-1 0 0 0,0 1 0 0 0,0-1 0 0 0,0 1 0 0 0,0-1 0 0 0,1 0-1 0 0,-1 1 1 0 0,1-1 0 0 0,-1 0 0 0 0,1 0 0 0 0,0 0 0 0 0,0 0 0 0 0,0-1 0 0 0,0 1 0 0 0,0 0 0 0 0,0-1 0 0 0,0 1 0 0 0,0-1 0 0 0,1 0-1 0 0,-1 0 1 0 0,1 0 0 0 0,-1 0 0 0 0,1 0 0 0 0,-1 0 0 0 0,1-1 0 0 0,2 1-16 0 0,84 5 1282 0 0,-70-7-1029 0 0,111-31 855 0 0,-125 31-813 0 0,-4 1-353 0 0,-1 0 1 0 0,1 0-1 0 0,-1 0 0 0 0,1 0 1 0 0,-1 0-1 0 0,1-1 0 0 0,-1 1 1 0 0,1 0-1 0 0,-1 0 1 0 0,0 0-1 0 0,1 0 0 0 0,-1-1 1 0 0,1 1-1 0 0,-1 0 0 0 0,1 0 1 0 0,-1-1-1 0 0,0 1 1 0 0,1 0-1 0 0,-1-1 0 0 0,1 1 1 0 0,-1 0-1 0 0,0-1 0 0 0,1 1 1 0 0,-1-1-1 0 0,0 1 0 0 0,0 0 1 0 0,1-1-1 0 0,-1 1 1 0 0,0-1-1 0 0,0 1 0 0 0,0-1 1 0 0,0 1-1 0 0,0-1 0 0 0,1 1 1 0 0,-1-1-1 0 0,0 1 1 0 0,0-1-1 0 0,0 1 0 0 0,0-1 1 0 0,0 1-1 0 0,-1-1 0 0 0,1 1 1 0 0,0-1-1 0 0,0 1 1 0 0,0-1-1 0 0,0 1 0 0 0,0-1 1 0 0,-1 1-1 0 0,1 0 0 0 0,0-1 1 0 0,0 1-1 0 0,-1-1 0 0 0,1 1 1 0 0,0 0-1 0 0,-1-1 1 0 0,1 1-1 0 0,0-1 0 0 0,-1 1 1 0 0,1 0-1 0 0,-1 0 0 0 0,1-1 1 0 0,-1 1 57 0 0,-2-6-1224 0 0,-7-9-2142 0 0,2 6-3269 0 0,4 2-4498 0 0</inkml:trace>
  <inkml:trace contextRef="#ctx0" brushRef="#br0" timeOffset="784.56">938 479 14259 0 0,'0'0'2056'0'0,"0"0"-733"0"0,0 0-408 0 0,0 0-24 0 0,0 0 64 0 0,0 0-25 0 0,0 0-106 0 0,0 0-115 0 0,0 0-79 0 0,0 0-36 0 0,0 0-81 0 0,0 0-117 0 0,0 0-76 0 0,24 7-62 0 0,154 36 203 0 0,-151-39-579 0 0,1-1 1 0 0,-1-2-1 0 0,1-1 1 0 0,0-1 0 0 0,19-3 117 0 0,28-19-6568 0 0,-66 19 504 0 0,0 4-5287 0 0</inkml:trace>
  <inkml:trace contextRef="#ctx0" brushRef="#br0" timeOffset="2917.605">124 0 6065 0 0,'0'0'1407'0'0,"0"0"30"0"0,0 0 304 0 0,0 0 277 0 0,0 0 86 0 0,0 0-178 0 0,0 0-383 0 0,0 0-348 0 0,-14 34-248 0 0,-41 109-176 0 0,27-13 436 0 0,17-56-865 0 0,2 1 0 0 0,5-1 0 0 0,2 1 0 0 0,4 0 1 0 0,2 0-1 0 0,5 0 0 0 0,14 60-342 0 0,-21-118-60 0 0,1 0 0 0 0,1 0 0 0 0,1 0 1 0 0,0-1-1 0 0,1 0 0 0 0,1 0 0 0 0,0 0 0 0 0,1-1 1 0 0,1 0-1 0 0,0 0 0 0 0,1-1 0 0 0,1 0 0 0 0,0-1 0 0 0,1 0 1 0 0,0-1-1 0 0,1 0 0 0 0,0-1 0 0 0,1-1 0 0 0,0 0 1 0 0,1-1-1 0 0,2 1 60 0 0,72 8-4310 0 0,-30-17-6676 0 0,-34-1 2782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0 726 17500 0 0,'0'0'1600'0'0,"0"0"-540"0"0,0 0-225 0 0,0 0 32 0 0,0 0 20 0 0,0 0-22 0 0,0 0-116 0 0,0 0-144 0 0,0 0-94 0 0,0 0-87 0 0,0 0-80 0 0,0 0-45 0 0,0 0-27 0 0,27 3-27 0 0,131 13 126 0 0,34-16-63 0 0,-168-18-2949 0 0,-24 8-1767 0 0,-5 0-3382 0 0,3 6-3849 0 0</inkml:trace>
  <inkml:trace contextRef="#ctx0" brushRef="#br0" timeOffset="334.039">136 501 9746 0 0,'0'0'4412'0'0,"0"0"-2924"0"0,0 0-763 0 0,0 0 236 0 0,0 0 332 0 0,0 0 172 0 0,0 0-69 0 0,0 0-285 0 0,-2 32-322 0 0,-8 102-258 0 0,-8 179 291 0 0,14-199-1861 0 0,19-91-1191 0 0,-8-17-1015 0 0,1-1-3490 0 0,-5-2-3331 0 0</inkml:trace>
  <inkml:trace contextRef="#ctx0" brushRef="#br0" timeOffset="621.092">525 273 15907 0 0,'0'0'1377'0'0,"0"0"-486"0"0,0 0-255 0 0,0 0 0 0 0,0 0 52 0 0,0 0-13 0 0,0 0-156 0 0,0 0-117 0 0,0 0-22 0 0,0 0 27 0 0,0 0 60 0 0,0 0-36 0 0,0 22-42 0 0,0 151 451 0 0,18 147-480 0 0,-1-115-382 0 0,-16-204 34 0 0,0 0-1 0 0,-1-1 1 0 0,1 1 0 0 0,0 0 0 0 0,0-1 0 0 0,0 1 0 0 0,0-1 0 0 0,0 1 0 0 0,0-1-1 0 0,1 1 1 0 0,-1-1 0 0 0,0 0 0 0 0,0 1 0 0 0,0-1 0 0 0,0 0 0 0 0,0 0 0 0 0,0 0-1 0 0,1 0 1 0 0,-1 0 0 0 0,0 0 0 0 0,0 0 0 0 0,0-1 0 0 0,0 1 0 0 0,0 0 0 0 0,0-1 0 0 0,1 1-1 0 0,-1 0 1 0 0,0-1 0 0 0,0 1 0 0 0,0-1 0 0 0,0 0 0 0 0,0 1 0 0 0,-1-1 0 0 0,1 0-1 0 0,0 0 1 0 0,0 1 0 0 0,0-1 0 0 0,-1 0 0 0 0,1 0 0 0 0,0 0 0 0 0,-1 0 0 0 0,1 0-1 0 0,0 0-11 0 0,14-17 155 0 0,0-1-1 0 0,0-1 0 0 0,-2 0 0 0 0,0-1 0 0 0,-2 0 0 0 0,0-1 0 0 0,6-19-154 0 0,-10 25 68 0 0,169-461 78 0 0,-159 429-678 0 0,-17 47 202 0 0,0 1-273 0 0,-6 5-1956 0 0,-15 32-6309 0 0,18-29 5049 0 0,-2 4-6256 0 0</inkml:trace>
  <inkml:trace contextRef="#ctx0" brushRef="#br0" timeOffset="937.13">994 832 16107 0 0,'0'0'1709'0'0,"0"0"-276"0"0,0 0-227 0 0,0 0-184 0 0,0 0-202 0 0,0 0-241 0 0,0 0-199 0 0,0 0-135 0 0,0 0-101 0 0,0 0-83 0 0,0 0-30 0 0,-14 24-18 0 0,-44 71-1 0 0,57-94-11 0 0,0 1 0 0 0,-1-1-1 0 0,1 0 1 0 0,0 0 0 0 0,0 1-1 0 0,0-1 1 0 0,0 1 0 0 0,0-1-1 0 0,0 1 1 0 0,0-1 0 0 0,0 1-1 0 0,1-1 1 0 0,-1 1 0 0 0,1 0-1 0 0,-1-1 1 0 0,1 1-1 0 0,0 0 1 0 0,-1 0 0 0 0,1-1-1 0 0,0 1 1 0 0,0 0 0 0 0,0 0-1 0 0,0-1 1 0 0,1 1 0 0 0,-1 0-1 0 0,0 0 1 0 0,1-1 0 0 0,-1 1-1 0 0,1 0 1 0 0,0-1 0 0 0,0 1-1 0 0,0 0 0 0 0,3 4 11 0 0,0-2 49 0 0,0 0 1 0 0,1 0-1 0 0,-1-1 0 0 0,1 0 0 0 0,0 1 0 0 0,0-2 0 0 0,1 1 0 0 0,-1 0 0 0 0,0-1 0 0 0,1 0 0 0 0,-1 0 0 0 0,1-1 0 0 0,0 0 0 0 0,0 0 0 0 0,-1 0 0 0 0,1 0 0 0 0,0-1 0 0 0,0 0 0 0 0,0 0 0 0 0,0-1 0 0 0,0 0 1 0 0,-1 0-1 0 0,1 0 0 0 0,0-1 0 0 0,-1 1 0 0 0,1-1 0 0 0,-1-1 0 0 0,1 1 0 0 0,-1-1 0 0 0,0 0 0 0 0,0 0 0 0 0,0 0 0 0 0,-1-1 0 0 0,1 0 0 0 0,3-4-60 0 0,-2 3 41 0 0,-1 1 1 0 0,1-2-1 0 0,-1 1 0 0 0,0 0 1 0 0,-1-1-1 0 0,1 0 0 0 0,-1 0 1 0 0,0-1-1 0 0,-1 1 0 0 0,1-1 0 0 0,-1 0 1 0 0,-1 0-1 0 0,1 0 0 0 0,-1 0 1 0 0,-1 0-1 0 0,1 0 0 0 0,-1-1 1 0 0,0 1-1 0 0,-1 0 0 0 0,0-1 0 0 0,0 1 1 0 0,0-1-1 0 0,-1 1 0 0 0,0 0 1 0 0,-1 0-1 0 0,1-1 0 0 0,-1 1 0 0 0,-1 0 1 0 0,-1-2-42 0 0,-37-57-1762 0 0,24 48-1078 0 0,-1 0-3318 0 0,10 10 2097 0 0,0 0-8060 0 0</inkml:trace>
  <inkml:trace contextRef="#ctx0" brushRef="#br0" timeOffset="1352.375">1258 0 16075 0 0,'0'0'1129'0'0,"0"0"-443"0"0,0 0-192 0 0,0 0 27 0 0,0 0 59 0 0,0 0 115 0 0,0 0 47 0 0,0 0-27 0 0,0 0 1 0 0,0 0-97 0 0,0 0-127 0 0,0 0-50 0 0,17 28-16 0 0,56 91-13 0 0,-35-60-19 0 0,-3 3-1 0 0,-2 0 1 0 0,-4 2-1 0 0,19 58-393 0 0,-34-84-18 0 0,-2 0 1 0 0,-2 0-1 0 0,-1 1 0 0 0,-2 0 0 0 0,-2 1 1 0 0,-1-1-1 0 0,-2 1 0 0 0,-2 0 1 0 0,-2 0-1 0 0,-1 0 0 0 0,-2-1 0 0 0,-2 0 1 0 0,-2 0-1 0 0,-1 0 0 0 0,-2-1 1 0 0,-1-1-1 0 0,-3 0 0 0 0,-1 0 18 0 0,5-20-304 0 0,-1 0-1 0 0,0 0 1 0 0,-2-2-1 0 0,0 0 1 0 0,0 0-1 0 0,-1-2 1 0 0,-1 0 0 0 0,0-1-1 0 0,-1 0 1 0 0,-1-2-1 0 0,-17 9 305 0 0,-48 19-4819 0 0,2-5-4913 0 0,51-21 1632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3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429 691 3529 0 0,'0'0'1897'0'0,"0"0"-223"0"0,0 0-179 0 0,0 0 51 0 0,0 0 105 0 0,0 0 45 0 0,0 0-130 0 0,0 0-226 0 0,0 0-278 0 0,0 0-259 0 0,0 0-210 0 0,-32-9-177 0 0,-99-23-109 0 0,128 31-293 0 0,1 0 1 0 0,-1 0-1 0 0,0 0 1 0 0,1 0-1 0 0,-1 1 0 0 0,0-1 1 0 0,0 1-1 0 0,1 0 1 0 0,-1 0-1 0 0,0 0 1 0 0,0 0-1 0 0,0 0 0 0 0,0 1 1 0 0,1-1-1 0 0,-1 1 1 0 0,0 0-1 0 0,1 0 1 0 0,-1 0-1 0 0,0 0 1 0 0,1 0-1 0 0,-1 0 0 0 0,1 1 1 0 0,0-1-1 0 0,-1 1 1 0 0,1 0-15 0 0,-6 5 64 0 0,-11 7 25 0 0,0 1 1 0 0,1 1-1 0 0,1 1 0 0 0,0 0 0 0 0,2 1 0 0 0,0 1 1 0 0,1 0-1 0 0,-5 11-89 0 0,14-22 0 0 0,0 0-1 0 0,1 1 1 0 0,0 0 0 0 0,1-1 0 0 0,-1 1 0 0 0,2 1 0 0 0,-1-1-1 0 0,1 0 1 0 0,1 1 0 0 0,0-1 0 0 0,0 1 0 0 0,1-1-1 0 0,0 1 1 0 0,1-1 0 0 0,0 2 0 0 0,1-8 59 0 0,0 0-1 0 0,1-1 1 0 0,-1 1 0 0 0,1-1-1 0 0,0 0 1 0 0,0 0 0 0 0,0 0 0 0 0,0 0-1 0 0,0 0 1 0 0,0 0 0 0 0,0-1-1 0 0,1 0 1 0 0,-1 1 0 0 0,0-1-1 0 0,1-1 1 0 0,-1 1 0 0 0,1 0-1 0 0,-1-1 1 0 0,1 0 0 0 0,0 1-1 0 0,-1-2 1 0 0,1 1 0 0 0,-1 0-1 0 0,1-1 1 0 0,-1 1 0 0 0,1-1-1 0 0,-1 0 1 0 0,1 0 0 0 0,-1 0-1 0 0,0-1 1 0 0,0 1 0 0 0,1-1 0 0 0,1-2-59 0 0,21-10 280 0 0,0-1 0 0 0,-1-2 0 0 0,-1 0 1 0 0,-1-2-1 0 0,0-1 0 0 0,-2 0 0 0 0,0-2 1 0 0,-1 0-1 0 0,15-24-280 0 0,-6 12 171 0 0,-3 5-118 0 0,-2-1 0 0 0,0 0 0 0 0,-2-2 0 0 0,-2-1 0 0 0,-1 0 0 0 0,-2-1-1 0 0,-1-1 1 0 0,-1-1 0 0 0,-2 0 0 0 0,-2-1 0 0 0,-1-1 0 0 0,-2 1 0 0 0,-2-1 0 0 0,0-14-53 0 0,-6 35-2 0 0,2 7 0 0 0,-1 0 1 0 0,0 0 0 0 0,0 0-1 0 0,-1 0 1 0 0,-1 0-1 0 0,0 0 1 0 0,0 0 0 0 0,-1 0-1 0 0,0 0 1 0 0,-1 0 0 0 0,0 1-1 0 0,-1-1 1 0 0,1 1-1 0 0,-2 0 1 0 0,0 0 0 0 0,0 0-1 0 0,0 1 1 0 0,-1 0 0 0 0,-2-3 1 0 0,4 9-21 0 0,0 0 1 0 0,0 1-1 0 0,0 0 1 0 0,0 0 0 0 0,0 0-1 0 0,0 0 1 0 0,-1 0 0 0 0,1 1-1 0 0,0 0 1 0 0,0 0-1 0 0,-1 0 1 0 0,1 0 0 0 0,0 1-1 0 0,0 0 1 0 0,0 0 0 0 0,0 0-1 0 0,0 0 1 0 0,0 0-1 0 0,0 1 1 0 0,0 0 0 0 0,0 0-1 0 0,1 0 1 0 0,-1 0 0 0 0,0 1-1 0 0,1-1 1 0 0,0 1 0 0 0,0 0-1 0 0,0 0 1 0 0,-2 3 20 0 0,-10 11 3 0 0,2 1-1 0 0,0 0 1 0 0,1 1 0 0 0,1 1 0 0 0,0 0-1 0 0,2 0 1 0 0,0 1 0 0 0,2 0 0 0 0,0 0-1 0 0,1 1 1 0 0,2 0 0 0 0,0 0 0 0 0,1 1-1 0 0,1-1 1 0 0,1 20-3 0 0,1-7 51 0 0,1 0 0 0 0,2 1 0 0 0,1-1 1 0 0,2 0-1 0 0,1 0 0 0 0,5 8-51 0 0,5 24 112 0 0,-14-47-70 0 0,2 0 0 0 0,0 0-1 0 0,2-1 1 0 0,0 0 0 0 0,1 0 0 0 0,1-1 0 0 0,0 0 0 0 0,5 5-42 0 0,27 25 72 0 0,-21-41-118 0 0,-20-7-23 0 0,0 0-42 0 0,0 0-67 0 0,0 0-69 0 0,1-11-1635 0 0,5-20-3178 0 0,0 12-1304 0 0,-2 11-2072 0 0</inkml:trace>
  <inkml:trace contextRef="#ctx0" brushRef="#br0" timeOffset="561.003">1044 227 8994 0 0,'0'0'2266'0'0,"0"0"-403"0"0,0 0-320 0 0,0 0-88 0 0,0 0 6 0 0,0 0-58 0 0,0 0-225 0 0,0 0-282 0 0,0 0-246 0 0,0 0-185 0 0,0 0-104 0 0,0 0-47 0 0,0 0 66 0 0,-2 8 21 0 0,-114 356 1781 0 0,31-60-1890 0 0,83-300-281 0 0,1 0-1 0 0,0 0 0 0 0,0 0 1 0 0,0 0-1 0 0,1 0 0 0 0,-1 1 1 0 0,1-1-1 0 0,0 0 0 0 0,0 0 1 0 0,0 0-1 0 0,1 0 0 0 0,0 0 1 0 0,-1 1-1 0 0,1-1 0 0 0,1 0 1 0 0,-1 0-1 0 0,1-1 0 0 0,-1 1 1 0 0,1 0-1 0 0,0 0 0 0 0,1-1 1 0 0,-1 1-1 0 0,0-1 1 0 0,1 0-1 0 0,0 0 0 0 0,0 0 1 0 0,0 0-1 0 0,0 0 0 0 0,0-1 1 0 0,1 1-1 0 0,-1-1 0 0 0,1 0 1 0 0,3 2-11 0 0,5-1 127 0 0,1-1 1 0 0,-1 0-1 0 0,1 0 1 0 0,0-1 0 0 0,-1-1-1 0 0,1 0 1 0 0,0-1-1 0 0,-1-1 1 0 0,1 1-1 0 0,-1-2 1 0 0,0 0 0 0 0,9-3-128 0 0,-1-2-1242 0 0,-20 7 841 0 0,-3-18-4575 0 0,-3 4 1655 0 0,0 2-5477 0 0,4 9-441 0 0</inkml:trace>
  <inkml:trace contextRef="#ctx0" brushRef="#br0" timeOffset="802.181">542 588 12571 0 0,'0'0'1759'0'0,"0"0"-444"0"0,0 0-308 0 0,0 0 1 0 0,0 0 113 0 0,0 0 69 0 0,0 0 16 0 0,0 0-100 0 0,0 0-143 0 0,0 0-156 0 0,0 0-208 0 0,0 0-156 0 0,36 2-98 0 0,117 8-85 0 0,163-8-2076 0 0,-282-2-1119 0 0,-11 0-3296 0 0,-6 0-5734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5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0 376 792 0 0,'0'0'2339'0'0,"0"0"-265"0"0,0 0-125 0 0,0 0 30 0 0,0 0-56 0 0,0 0-131 0 0,0 0-244 0 0,0 0-307 0 0,0 0-277 0 0,0 0-216 0 0,0 0-179 0 0,3-2-124 0 0,7-5-71 0 0,-8 5-56 0 0,-2 2-36 0 0,23 8 2099 0 0,6-5-1867 0 0,0-2 0 0 0,0-1 0 0 0,0-1-1 0 0,1-1 1 0 0,-2-2 0 0 0,1 0 0 0 0,20-7-514 0 0,34-5 320 0 0,19-1-151 0 0,6-1-105 0 0,0 4 0 0 0,91 0-64 0 0,-225 48-836 0 0,23-33 696 0 0,-57 33-2258 0 0,39-25-2338 0 0,-2-1-4851 0 0,18-5 1352 0 0</inkml:trace>
  <inkml:trace contextRef="#ctx0" brushRef="#br0" timeOffset="370.045">127 604 3561 0 0,'0'0'1163'0'0,"0"0"-286"0"0,0 0-49 0 0,0 0 258 0 0,0 0 306 0 0,0 0 139 0 0,0 0-117 0 0,0 0-333 0 0,0 0-339 0 0,0 0-203 0 0,0 0-77 0 0,0 0 39 0 0,0 0 76 0 0,-5 3 78 0 0,-21 9 1368 0 0,26-12-1399 0 0,15 3 2477 0 0,201 5 666 0 0,221-19-3760 0 0,-437 11-357 0 0,0 0-92 0 0,-10-15-12584 0 0,8 11 1881 0 0</inkml:trace>
  <inkml:trace contextRef="#ctx0" brushRef="#br0" timeOffset="897.819">415 19 6001 0 0,'0'0'1882'0'0,"0"0"-210"0"0,0 0-127 0 0,0 0 40 0 0,0 0 105 0 0,0 0-43 0 0,0 0-132 0 0,0 0-207 0 0,0 0-262 0 0,0 0-259 0 0,0 0-263 0 0,0 0-197 0 0,-7-3-93 0 0,-20-10-51 0 0,20 10-20 0 0,9 13 50 0 0,1-1 0 0 0,0 0 1 0 0,0-1-1 0 0,1 1 0 0 0,0 0 0 0 0,1-1 1 0 0,-1 0-1 0 0,2 0 0 0 0,-1 0 1 0 0,1-1-1 0 0,0 0 0 0 0,1 0 1 0 0,-1 0-1 0 0,1-1 0 0 0,6 4-213 0 0,164 107 1025 0 0,-95-70-883 0 0,90 76 17 0 0,-171-121-129 0 0,-1 0 0 0 0,1 1 1 0 0,-1-1-1 0 0,0 0 0 0 0,0 1 1 0 0,0-1-1 0 0,0 0 0 0 0,0 1 1 0 0,0-1-1 0 0,0 0 0 0 0,-1 0 1 0 0,1 1-1 0 0,-1-1 0 0 0,0 0 1 0 0,0 0-1 0 0,0 0 0 0 0,0 0 1 0 0,0 0-1 0 0,0 0 0 0 0,0 0 1 0 0,-1 0-1 0 0,1 0 0 0 0,-1 0 1 0 0,1-1-1 0 0,-1 1 0 0 0,0 0 1 0 0,1-1-1 0 0,-1 0 0 0 0,0 1 1 0 0,-1-1-31 0 0,-7 10 74 0 0,-127 144 415 0 0,-89 73-129 0 0,222-225-416 0 0,-1 0 0 0 0,2 1 0 0 0,-1-1 0 0 0,0 1 0 0 0,1 0 0 0 0,-1 0 0 0 0,1 0 0 0 0,1 0 0 0 0,-1 1 0 0 0,0-1-1 0 0,1 1 1 0 0,0 0 0 0 0,0 0 0 0 0,0 0 0 0 0,1 0 0 0 0,0 0 0 0 0,0 0 0 0 0,-1 2 56 0 0,23 18-4736 0 0,-9-21 636 0 0,-1-3-3278 0 0,-5-1-3866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8666 0 0,'0'0'3070'0'0,"0"0"-516"0"0,0 0-382 0 0,0 0-257 0 0,0 0-292 0 0,0 0-318 0 0,0 0-343 0 0,0 0-289 0 0,0 0-196 0 0,0 0-81 0 0,0 0-13 0 0,0 0-2 0 0,0 0 3 0 0,18 7 1487 0 0,-1-1-1622 0 0,0-1 0 0 0,0-1-1 0 0,1 0 1 0 0,-1-1-1 0 0,1-1 1 0 0,0-1 0 0 0,0 0-1 0 0,-1-1 1 0 0,1-1-1 0 0,11-3-248 0 0,92-24 422 0 0,-112 27-832 0 0,-13 2-4200 0 0,-14 8-3458 0 0,13-5 2658 0 0,1-3-5832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12531 0 0,'0'0'2594'0'0,"0"0"-723"0"0,0 0-388 0 0,0 0-55 0 0,0 0-64 0 0,0 0-162 0 0,0 0-201 0 0,0 0-162 0 0,0 0-109 0 0,0 0-50 0 0,0 0-89 0 0,0 0-70 0 0,9 9-31 0 0,28 25-48 0 0,-35-32-401 0 0,1-1 0 0 0,-1 0 0 0 0,1 0 0 0 0,0 0 0 0 0,-1 0 0 0 0,1 0 0 0 0,0 0 0 0 0,0-1 0 0 0,0 1 0 0 0,-1-1 0 0 0,1 0 0 0 0,0 1 0 0 0,0-1 0 0 0,0-1 0 0 0,0 1 0 0 0,-1 0 0 0 0,1-1 0 0 0,0 0 0 0 0,0 1 0 0 0,0-1 0 0 0,-1 0 0 0 0,1 0-41 0 0,0 0 28 0 0,100-31 347 0 0,-28 6-2549 0 0,-68 20 340 0 0,-5 5-6352 0 0,-2 1-3883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55 15307 0 0,'0'0'1962'0'0,"0"0"-699"0"0,0 0-276 0 0,0 0 40 0 0,0 0 5 0 0,0 0-61 0 0,0 0-232 0 0,0 0-201 0 0,0 0-63 0 0,0 0-77 0 0,0 0-69 0 0,0 0-52 0 0,0 0-31 0 0,-26 31-34 0 0,-79 95-23 0 0,52-47 71 0 0,-110 215-81 0 0,89-191-2834 0 0,53-94-2004 0 0,9-11-7170 0 0,11-1 4581 0 0</inkml:trace>
  <inkml:trace contextRef="#ctx0" brushRef="#br0" timeOffset="317.962">57 0 8906 0 0,'0'0'3195'0'0,"0"0"-581"0"0,0 0-607 0 0,0 0-317 0 0,0 0-248 0 0,0 0-282 0 0,0 0-321 0 0,0 0-326 0 0,0 0-239 0 0,0 0-25 0 0,0 0 64 0 0,0 0 81 0 0,0 0 70 0 0,6 17 3 0 0,46 117 782 0 0,68 21 168 0 0,-49-71-971 0 0,8 56-218 0 0,-74-130-1247 0 0,15 18 1296 0 0,-10-23-5737 0 0,2-4-6256 0 0,-8-1 1767 0 0</inkml:trace>
  <inkml:trace contextRef="#ctx0" brushRef="#br0" timeOffset="611.177">781 405 10034 0 0,'0'0'3015'0'0,"0"0"-1097"0"0,0 0-518 0 0,0 0-17 0 0,0 0 0 0 0,0 0-132 0 0,0 0-253 0 0,0 0-307 0 0,0 0-259 0 0,0 0-176 0 0,0 0-119 0 0,0 0-65 0 0,-23 30-24 0 0,-68 90-10 0 0,68-70 21 0 0,26-44-50 0 0,-1-2 30 0 0,0-1 0 0 0,0 1 0 0 0,0-1 1 0 0,1 0-1 0 0,-1 0 0 0 0,1 0 0 0 0,0 0 0 0 0,0-1 1 0 0,0 1-1 0 0,1-1 0 0 0,-1 0 0 0 0,0 1 1 0 0,1-2-1 0 0,0 1 0 0 0,-1 0 0 0 0,1-1 1 0 0,0 1-1 0 0,0-1 0 0 0,0 0 0 0 0,0-1 0 0 0,0 1 1 0 0,0-1-1 0 0,0 1 0 0 0,0-1 0 0 0,0 0 1 0 0,0-1-1 0 0,0 1 0 0 0,0-1 0 0 0,0 1 1 0 0,-1-1-1 0 0,1-1 0 0 0,0 1 0 0 0,0 0 0 0 0,0-1 1 0 0,-1 0-1 0 0,1 0-39 0 0,3-1 16 0 0,-1 0 1 0 0,0 0-1 0 0,0-1 0 0 0,0 0 1 0 0,-1 0-1 0 0,1 0 0 0 0,-1-1 0 0 0,0 1 1 0 0,0-1-1 0 0,-1-1 0 0 0,1 1 1 0 0,-1-1-1 0 0,0 1 0 0 0,-1-1 1 0 0,1 0-1 0 0,-1-1 0 0 0,-1 1 1 0 0,1 0-1 0 0,-1-1 0 0 0,0 0 1 0 0,0 1-1 0 0,-1-1 0 0 0,0 0 1 0 0,0 0-1 0 0,-1 0 0 0 0,1 0 1 0 0,-2 0-1 0 0,1 0 0 0 0,-1 1 1 0 0,0-1-1 0 0,0 0 0 0 0,-1 0 0 0 0,0 0 1 0 0,0 1-1 0 0,0-1 0 0 0,-1 1 1 0 0,0 0-1 0 0,-1-2-16 0 0,-34-28-3043 0 0,23 27-734 0 0,0 2-3535 0 0,8 4-3712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0 12891 0 0,'0'0'1496'0'0,"0"0"-393"0"0,0 0-362 0 0,0 0 21 0 0,0 0 238 0 0,0 0 232 0 0,0 0 22 0 0,0 0-228 0 0,0 0-302 0 0,0 0-271 0 0,0 0-165 0 0,-12 16 806 0 0,-157 207 479 0 0,-117 208-1090 0 0,228-325-743 0 0,53-127-18997 0 0,5 14 12654 0 0</inkml:trace>
  <inkml:trace contextRef="#ctx0" brushRef="#br0" timeOffset="396.207">13 30 9498 0 0,'0'0'1562'0'0,"0"0"-297"0"0,0 0-212 0 0,0 0 113 0 0,0 0 201 0 0,0 0 75 0 0,0 0-190 0 0,0 0-231 0 0,0 0-197 0 0,0 0-111 0 0,0 0-49 0 0,0 0-113 0 0,0 0-68 0 0,1 19-7 0 0,1 63 19 0 0,-1-76-393 0 0,-1 0 1 0 0,1 0-1 0 0,0-1 1 0 0,0 1-1 0 0,1 0 1 0 0,0 0-1 0 0,0-1 1 0 0,0 1-1 0 0,0-1 1 0 0,1 0-1 0 0,0 0 1 0 0,0 1-1 0 0,1-2 1 0 0,-1 1-1 0 0,3 2-102 0 0,4 5 204 0 0,18 21 254 0 0,1-2-1 0 0,1-1 0 0 0,2-2 0 0 0,29 21-457 0 0,55 50 357 0 0,-115-99-354 0 0,13 12 17 0 0,0 1 1 0 0,-1 0 0 0 0,0 1 0 0 0,-1 0-1 0 0,-1 1 1 0 0,0 0 0 0 0,-1 1 0 0 0,0 0-1 0 0,-2 0 1 0 0,0 1 0 0 0,4 12-21 0 0,-9 4-176 0 0,19-72-7553 0 0,-10 23 781 0 0,-8 9-4013 0 0</inkml:trace>
  <inkml:trace contextRef="#ctx0" brushRef="#br0" timeOffset="654.353">730 416 11234 0 0,'0'0'1818'0'0,"0"0"-564"0"0,0 0-334 0 0,0 0 60 0 0,0 0 175 0 0,0 0 192 0 0,0 0-29 0 0,0 0-83 0 0,0 0-158 0 0,0 0-242 0 0,0 0-139 0 0,0 0-122 0 0,0 0-82 0 0,31 4-86 0 0,101 11-104 0 0,6-12 198 0 0,-68-10-1014 0 0,-48 2-2594 0 0,0 0-4236 0 0,-16 4-984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0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16 122 0 0 0,'0'0'1314'0'0,"0"0"237"0"0,0 0 146 0 0,0 0 270 0 0,0 0 177 0 0,0 0-25 0 0,0 0-130 0 0,0 0-250 0 0,0 0-293 0 0,0 0-267 0 0,0 0-204 0 0,0 0-131 0 0,0 0-97 0 0,-3-3-86 0 0,-7-6-95 0 0,8 6-107 0 0,2 3-95 0 0,1 9 384 0 0,5 19-241 0 0,-1-1 0 0 0,-1 1-1 0 0,-1 0 1 0 0,-2 0 0 0 0,-1 22-507 0 0,0-4 317 0 0,28 380 166 0 0,-1-307-467 0 0,-18-102-9 0 0,-8-17 26 0 0,-1 0-6 0 0,0 0 2 0 0,0 0 18 0 0,24-81 1697 0 0,76-324-1635 0 0,-81 314-95 0 0,5 0 0 0 0,4 1 0 0 0,6-5-14 0 0,-17 37 24 0 0,-17 56-56 0 0,0 2-10 0 0,0 0-67 0 0,0 0-76 0 0,0 0-94 0 0,0 0-152 0 0,-6 19-1372 0 0,-2 50-1855 0 0,8-39-2753 0 0,0-20 2209 0 0,0-1-6567 0 0</inkml:trace>
  <inkml:trace contextRef="#ctx0" brushRef="#br0" timeOffset="312.312">411 678 6337 0 0,'0'0'1967'0'0,"0"0"-382"0"0,0 0-162 0 0,0 0 126 0 0,0 0 148 0 0,0 0-89 0 0,0 0-194 0 0,0 0-174 0 0,0 0-222 0 0,0 0-218 0 0,0 0-140 0 0,0 0-77 0 0,0 0-67 0 0,-9 0 475 0 0,-61 103-886 0 0,65-94-107 0 0,1 0-1 0 0,0 0 1 0 0,1 1 0 0 0,-1-1-1 0 0,2 1 1 0 0,0 0 0 0 0,0 0-1 0 0,0 0 1 0 0,1 0 0 0 0,1 0-1 0 0,0 0 1 0 0,0 3 2 0 0,3-10 36 0 0,-1 0 0 0 0,0-1 0 0 0,1 1 0 0 0,0 0 0 0 0,-1-1 0 0 0,1 0 0 0 0,0 0 0 0 0,0 0 0 0 0,0 0 0 0 0,1 0 0 0 0,-1 0 0 0 0,0-1 0 0 0,1 1 0 0 0,-1-1 0 0 0,1 0 0 0 0,-1 0 0 0 0,1-1 0 0 0,0 1 0 0 0,-1-1 0 0 0,1 0 0 0 0,0 1 0 0 0,-1-2 0 0 0,1 1 0 0 0,0 0 0 0 0,-1-1 0 0 0,1 0 0 0 0,0 0-36 0 0,3 0 69 0 0,0 0-1 0 0,0-1 0 0 0,-1 0 0 0 0,1 0 1 0 0,-1 0-1 0 0,1-1 0 0 0,-1 0 1 0 0,0-1-1 0 0,0 1 0 0 0,-1-1 1 0 0,1 0-1 0 0,-1-1 0 0 0,1 1 1 0 0,-1-1-1 0 0,-1 0 0 0 0,1 0 1 0 0,-1-1-1 0 0,0 1 0 0 0,0-1 1 0 0,0 0-1 0 0,-1 0 0 0 0,0 0 0 0 0,0-1 1 0 0,-1 1-1 0 0,1-1 0 0 0,-1 1 1 0 0,-1-1-1 0 0,1 0 0 0 0,-1 0 1 0 0,-1 0-1 0 0,1-6-68 0 0,0 8-81 0 0,-1 1 0 0 0,1-1 0 0 0,-1 0 0 0 0,0 0 0 0 0,0 0-1 0 0,-1 1 1 0 0,0-1 0 0 0,1 0 0 0 0,-1 0 0 0 0,-1 1 0 0 0,1-1 0 0 0,-1 1 0 0 0,0-1 0 0 0,0 1 0 0 0,0 0 0 0 0,-1 0-1 0 0,1 0 1 0 0,-1 0 0 0 0,0 0 0 0 0,0 0 0 0 0,0 1 0 0 0,-1-1 0 0 0,1 1 0 0 0,-1 0 0 0 0,0 0 0 0 0,-2-1 81 0 0,-22-1-4253 0 0,12 6-3574 0 0,11 2-3404 0 0</inkml:trace>
  <inkml:trace contextRef="#ctx0" brushRef="#br0" timeOffset="936.464">892 129 5553 0 0,'0'0'2417'0'0,"0"0"-205"0"0,0 0-110 0 0,0 0-104 0 0,0 0-194 0 0,0 0-280 0 0,0 0-363 0 0,0 0-332 0 0,0 0-225 0 0,0 0-141 0 0,0 0-51 0 0,0 0 35 0 0,0 0 17 0 0,0 5 4 0 0,-5 66 91 0 0,-4-1 0 0 0,-3 0 0 0 0,-2 0 0 0 0,-4-2 0 0 0,-8 18-559 0 0,-2 11 104 0 0,9 52-48 0 0,22-146 5 0 0,-1 0 0 0 0,1 0-1 0 0,-1-1 1 0 0,1 1 0 0 0,0 0 0 0 0,0-1-1 0 0,1 0 1 0 0,-1 0 0 0 0,0 0-1 0 0,1 0 1 0 0,-1 0 0 0 0,1-1-1 0 0,0 0 1 0 0,-1 1 0 0 0,1-1-1 0 0,0-1 1 0 0,0 1 0 0 0,0 0-1 0 0,-1-1 1 0 0,1 0 0 0 0,0 0-1 0 0,1 0-60 0 0,131 4 999 0 0,-135-4-981 0 0,-1 0-6 0 0,0 0-18 0 0,0 0 12 0 0,0 0-17 0 0,0 0-6 0 0,16-19-852 0 0,-8-2-2111 0 0,-8 4-2652 0 0,0 8-823 0 0,0 5-2653 0 0</inkml:trace>
  <inkml:trace contextRef="#ctx0" brushRef="#br0" timeOffset="1927.279">592 490 2857 0 0,'0'0'2388'0'0,"0"0"62"0"0,0 0 29 0 0,0 0-168 0 0,0 0-245 0 0,0 0-328 0 0,0 0-281 0 0,0 0-167 0 0,0 0-242 0 0,0 0-190 0 0,0 0-103 0 0,0 0-69 0 0,0 0-44 0 0,-5-3 278 0 0,5 2 2173 0 0,467 2 157 0 0,-366-5-3070 0 0,-101 4-185 0 0,0 0-1 0 0,0 0 14 0 0,0 0 14 0 0,0 0 2 0 0,0 0-3 0 0,0 0-6 0 0,0 0 14 0 0,0 0 11 0 0,-5-1 140 0 0,3-5-5416 0 0,2 5 7 0 0,0 1-7100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0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290 189 6065 0 0,'0'0'2270'0'0,"0"0"-546"0"0,0 0-331 0 0,0 0 38 0 0,0 0 269 0 0,0 0 169 0 0,0 0-157 0 0,0 0-361 0 0,0 0-406 0 0,0 0-294 0 0,0 0-177 0 0,1-5-81 0 0,5-12-28 0 0,-4 13-24 0 0,-2 4-17 0 0,0 0-32 0 0,0 0-51 0 0,0 0-45 0 0,0 16 404 0 0,-16 170 951 0 0,-8 28-1405 0 0,23-210-1067 0 0,1 31 2030 0 0,5-26-6916 0 0,3-6-8752 0 0,-8-3 8703 0 0</inkml:trace>
  <inkml:trace contextRef="#ctx0" brushRef="#br0" timeOffset="275.933">1 656 9058 0 0,'0'0'1863'0'0,"0"0"-603"0"0,0 0-163 0 0,0 0 277 0 0,0 0 180 0 0,0 0-102 0 0,0 0-269 0 0,0 0-288 0 0,31 2-212 0 0,102 5-128 0 0,191-16-91 0 0,-296 7-803 0 0,-16 1-2841 0 0,1 0-9341 0 0,-13 1 7123 0 0</inkml:trace>
  <inkml:trace contextRef="#ctx0" brushRef="#br0" timeOffset="634.772">67 903 8954 0 0,'0'0'1391'0'0,"0"0"-338"0"0,0 0 64 0 0,0 0 320 0 0,0 0 101 0 0,0 0-139 0 0,0 0-279 0 0,0 0-280 0 0,0 0-179 0 0,0 0-136 0 0,0 0-98 0 0,32 3-54 0 0,101 10-49 0 0,-39 0 642 0 0,-93-12-936 0 0,0-1 0 0 0,0 1 0 0 0,0-1 1 0 0,0 1-1 0 0,-1-1 0 0 0,1 1 0 0 0,0-1 0 0 0,0 1 1 0 0,0 0-1 0 0,0 0 0 0 0,-1-1 0 0 0,1 1 0 0 0,0 0 1 0 0,-1 0-1 0 0,1 0 0 0 0,0 0 0 0 0,-1 0 1 0 0,1 0-1 0 0,-1 0 0 0 0,0 0 0 0 0,1 0 0 0 0,-1 0 1 0 0,0 0-1 0 0,1 0 0 0 0,-1 0 0 0 0,0 0 0 0 0,0 0 1 0 0,0 0-1 0 0,0 0 0 0 0,0 0 0 0 0,0 0 1 0 0,0 0-1 0 0,-1 1 0 0 0,1-1 0 0 0,0 0 0 0 0,-1 0 1 0 0,1 0-1 0 0,0 0 0 0 0,-1 0 0 0 0,1 0 0 0 0,-1 0 1 0 0,0-1-1 0 0,1 1 0 0 0,-1 0 0 0 0,0 0 0 0 0,1 0 1 0 0,-1 0-31 0 0,-35 43 586 0 0,36-43-593 0 0,-109 117 408 0 0,103-114-372 0 0,0 0-1 0 0,1 0 0 0 0,0 1 0 0 0,0 0 1 0 0,0 0-1 0 0,0 0 0 0 0,1 0 1 0 0,0 1-1 0 0,0 0 0 0 0,0 0 1 0 0,1 0-1 0 0,-1 0 0 0 0,2 1 1 0 0,-1-1-1 0 0,1 1 0 0 0,0-1 1 0 0,0 1-1 0 0,1 0 0 0 0,0 0 0 0 0,0 0 1 0 0,0 0-1 0 0,1 2-28 0 0,2-7 39 0 0,1 0 1 0 0,-1 0-1 0 0,1 0 0 0 0,-1 0 1 0 0,1 0-1 0 0,0 0 0 0 0,-1-1 1 0 0,1 1-1 0 0,0-1 0 0 0,0 0 1 0 0,0 0-1 0 0,0 0 0 0 0,0 0 1 0 0,0-1-1 0 0,1 1 0 0 0,-1-1 1 0 0,0 0-1 0 0,0 0 0 0 0,0 0 1 0 0,0 0-1 0 0,1 0 0 0 0,1-1-39 0 0,-1 1 41 0 0,11 0 67 0 0,80-16-50 0 0,-94 16-161 0 0,63-34-2801 0 0,-43 21-908 0 0,-2-2-3577 0 0,-11 8-3871 0 0</inkml:trace>
  <inkml:trace contextRef="#ctx0" brushRef="#br0" timeOffset="1042.598">1192 516 9906 0 0,'0'0'2781'0'0,"0"0"-730"0"0,0 0-470 0 0,0 0-134 0 0,0 0-88 0 0,0 0-148 0 0,0 0-234 0 0,0 0-223 0 0,-32 5-184 0 0,-102 17-111 0 0,55 6 139 0 0,66-19-483 0 0,-8 4-17 0 0,1 0-1 0 0,0 1 1 0 0,1 1 0 0 0,0 1-1 0 0,1 1 1 0 0,1 1 0 0 0,1 0-1 0 0,1 1 1 0 0,0 0 0 0 0,1 2-1 0 0,2-1 1 0 0,0 2 0 0 0,-7 17-98 0 0,17-36 0 0 0,0 1 0 0 0,0 0 1 0 0,1 0-1 0 0,-1-1 0 0 0,1 1 0 0 0,0 0 1 0 0,0 0-1 0 0,0 0 0 0 0,1 0 1 0 0,-1 0-1 0 0,1 1 0 0 0,0-1 1 0 0,0 0-1 0 0,1 0 0 0 0,-1 0 1 0 0,1 0-1 0 0,0 0 0 0 0,0 0 0 0 0,0 0 1 0 0,0 0-1 0 0,1-1 0 0 0,0 1 1 0 0,0 0-1 0 0,0-1 0 0 0,0 1 1 0 0,0-1-1 0 0,1 0 0 0 0,-1 0 0 0 0,1 0 1 0 0,0 0-1 0 0,0 0 0 0 0,0 0 1 0 0,0-1-1 0 0,1 1 0 0 0,-1-1 1 0 0,1 0-1 0 0,-1 0 0 0 0,1 0 0 0 0,0-1 1 0 0,3 2-1 0 0,8-2 59 0 0,0 0 1 0 0,0-1-1 0 0,-1 0 1 0 0,1-2-1 0 0,0 1 0 0 0,-1-2 1 0 0,1 0-1 0 0,-1 0 1 0 0,0-2-1 0 0,0 0 1 0 0,0 0-1 0 0,0-1 1 0 0,10-7-60 0 0,156-115 771 0 0,-43-33 105 0 0,-137 194-849 0 0,-11 8-25 0 0,3-18-90 0 0,0 1 0 0 0,2 0 0 0 0,1 1 1 0 0,1-1-1 0 0,1 1 0 0 0,2 0 0 0 0,0 0 1 0 0,2 17 87 0 0,0-37-167 0 0,0-1 0 0 0,0 1 0 0 0,0-1 0 0 0,1 1 0 0 0,0-1 1 0 0,0 0-1 0 0,0 0 0 0 0,0 0 0 0 0,1 0 0 0 0,-1 0 0 0 0,1 0 0 0 0,0 0 1 0 0,0-1-1 0 0,0 0 0 0 0,1 0 0 0 0,-1 1 0 0 0,1-2 0 0 0,0 1 1 0 0,0 0-1 0 0,0-1 0 0 0,0 0 0 0 0,0 0 0 0 0,0 0 167 0 0,19 5-5408 0 0,0-5-4176 0 0,-16-2 1576 0 0</inkml:trace>
  <inkml:trace contextRef="#ctx0" brushRef="#br0" timeOffset="1511.717">1900 214 10506 0 0,'0'0'3974'0'0,"0"0"-1637"0"0,0 0-762 0 0,0 0-156 0 0,0 0-112 0 0,0 0-186 0 0,0 0-263 0 0,0 0-290 0 0,0 0-217 0 0,0 0-123 0 0,0 0-24 0 0,0 0 8 0 0,0 0-5 0 0,4 12 342 0 0,-4 13-362 0 0,0 0-1 0 0,-2 0 0 0 0,-1 0 1 0 0,0 0-1 0 0,-2-1 1 0 0,-1 0-1 0 0,-1 0 1 0 0,-1 0-1 0 0,-1-1 1 0 0,-11 20-187 0 0,0 8 124 0 0,-102 247-132 0 0,120-293 9 0 0,-1 0 0 0 0,2-1 0 0 0,-1 1 0 0 0,0 0 0 0 0,1 0 0 0 0,0 0 0 0 0,0 0 0 0 0,1 0 0 0 0,-1 0 0 0 0,1 0 0 0 0,0 0 0 0 0,0 0 0 0 0,1 0 0 0 0,-1 0 0 0 0,1 0 0 0 0,0 0 0 0 0,1 0 0 0 0,-1 0 0 0 0,1 0 0 0 0,0 0 0 0 0,0-1 0 0 0,1 1 0 0 0,-1-1 0 0 0,1 0 0 0 0,0 1 0 0 0,0-1 0 0 0,0-1 0 0 0,1 1 0 0 0,0 0 0 0 0,-1-1 0 0 0,1 0 0 0 0,0 0 0 0 0,1 0 0 0 0,-1 0 0 0 0,0 0 0 0 0,1-1 0 0 0,-1 0 0 0 0,1 0 0 0 0,0 0 0 0 0,3 0-1 0 0,155-6 773 0 0,-131-8-1298 0 0,-34-19-6580 0 0,-6 19 2145 0 0,0 6-3851 0 0,6 5 2002 0 0</inkml:trace>
  <inkml:trace contextRef="#ctx0" brushRef="#br0" timeOffset="1824.053">1501 542 15739 0 0,'0'0'1005'0'0,"0"0"-360"0"0,0 0 127 0 0,0 0 320 0 0,0 0 189 0 0,0 0-40 0 0,0 0-224 0 0,0 0-225 0 0,0 0-171 0 0,37 7-117 0 0,116 20-128 0 0,-15-17 188 0 0,-14-25-853 0 0,-78-7-2926 0 0,-33 12-712 0 0,-7 2-6256 0 0,-6 4 2148 0 0</inkml:trace>
  <inkml:trace contextRef="#ctx0" brushRef="#br0" timeOffset="6807.634">2158 19 0 0 0,'0'0'1384'0'0,"0"0"-173"0"0,0 0 98 0 0,0 0 356 0 0,0 0 322 0 0,0 0 131 0 0,0 0-163 0 0,0 0-339 0 0,0 0-349 0 0,0 0-261 0 0,0 0-185 0 0,-5 11 893 0 0,111-25 3516 0 0,-41 3-4232 0 0,-57 10-944 0 0,0-1-1 0 0,1 1 1 0 0,-1 1-1 0 0,1 0 0 0 0,-1 0 1 0 0,0 0-1 0 0,1 1 1 0 0,-1 1-1 0 0,0-1 1 0 0,0 1-1 0 0,0 1 1 0 0,8 3-54 0 0,-15-4 10 0 0,0 0 0 0 0,0 0 0 0 0,0 0 0 0 0,0 0 0 0 0,-1 0 0 0 0,1 0 0 0 0,-1 1 0 0 0,1-1 0 0 0,-1 0 0 0 0,0 0 0 0 0,0 1 0 0 0,0-1 1 0 0,0 0-1 0 0,0 0 0 0 0,-1 1 0 0 0,1-1 0 0 0,-1 0 0 0 0,1 0 0 0 0,-1 0 0 0 0,0 0 0 0 0,0 1 0 0 0,0-1 0 0 0,0 0 0 0 0,0 0 0 0 0,0-1 0 0 0,-1 1 0 0 0,1 0 1 0 0,0 0-1 0 0,-1-1 0 0 0,0 1 0 0 0,0 0-10 0 0,-127 127 170 0 0,127-128-168 0 0,0 1 0 0 0,0 0 0 0 0,0 0-1 0 0,0 0 1 0 0,1 0 0 0 0,-1 0-1 0 0,1 1 1 0 0,0-1 0 0 0,0 0 0 0 0,0 1-1 0 0,0-1 1 0 0,0 1 0 0 0,0-1-1 0 0,0 1 1 0 0,1-1 0 0 0,0 1 0 0 0,-1 0-1 0 0,1-1 1 0 0,0 1 0 0 0,0-1-1 0 0,0 1-1 0 0,39 8 439 0 0,51-17 115 0 0,-28-2-465 0 0,29 8-2488 0 0,-75 5-3457 0 0,-9-2-1936 0 0,-5 0-2684 0 0</inkml:trace>
  <inkml:trace contextRef="#ctx0" brushRef="#br0" timeOffset="7951.284">2548 792 4537 0 0,'0'0'2287'0'0,"0"0"-613"0"0,0 0-370 0 0,0 0 56 0 0,0 0 153 0 0,0 0 143 0 0,0 0-53 0 0,0 0-255 0 0,0 0-205 0 0,0 0-124 0 0,0 0-99 0 0,0 0-82 0 0,0 0-50 0 0,26 4-108 0 0,81 11-90 0 0,26-19 1034 0 0,-17-2-474 0 0,-102 5-4150 0 0,-13 1-3426 0 0,-5 0 599 0 0,2 0-4954 0 0</inkml:trace>
  <inkml:trace contextRef="#ctx0" brushRef="#br0" timeOffset="8474.783">2797 594 7866 0 0,'0'0'3572'0'0,"0"0"-1514"0"0,0 0-831 0 0,0 0-68 0 0,0 0 109 0 0,0 0 86 0 0,0 0 54 0 0,0 0-161 0 0,0 0-207 0 0,0 0-173 0 0,0 0-248 0 0,0 0-160 0 0,0 0-82 0 0,3 22-42 0 0,11 70-67 0 0,-12-73-203 0 0,0 1 0 0 0,-1-1 0 0 0,-1 1 1 0 0,-1-1-1 0 0,0 1 0 0 0,-2-1 0 0 0,0 0 0 0 0,-1 0 0 0 0,-4 8-65 0 0,4-11 9 0 0,-7 14-80 0 0,-3 8-431 0 0,14-14-3054 0 0,8-17-4214 0 0,-4-7-2385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3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21 306 0 0 0,'0'0'496'0'0,"0"0"551"0"0,0 0 488 0 0,0 0 444 0 0,0 0 191 0 0,0 0-112 0 0,0 0-303 0 0,0 0-371 0 0,0 0-309 0 0,0 0-230 0 0,3 0-115 0 0,83 1 4708 0 0,46 9-3089 0 0,216 19-498 0 0,-276-29-1716 0 0,0-3 0 0 0,0-4 0 0 0,13-5-135 0 0,-31 1-56 0 0,-54 11 22 0 0,0 0-26 0 0,-16-3-1799 0 0,-51 2-6302 0 0,22 12-1485 0 0,30-7 4345 0 0</inkml:trace>
  <inkml:trace contextRef="#ctx0" brushRef="#br0" timeOffset="311.506">1 652 8482 0 0,'0'0'1492'0'0,"0"0"-678"0"0,0 0-488 0 0,0 0 14 0 0,0 0 365 0 0,0 0 463 0 0,0 0 346 0 0,0 0 119 0 0,0 0-132 0 0,0 0-291 0 0,0 0-287 0 0,0 0-196 0 0,0 0-103 0 0,35 0-32 0 0,113 0-46 0 0,166 0 1317 0 0,-171 7-2329 0 0,-135-5 1288 0 0,-4-1-4823 0 0,-1 0-8009 0 0,-3-1 3205 0 0</inkml:trace>
  <inkml:trace contextRef="#ctx0" brushRef="#br0" timeOffset="886.839">316 0 5257 0 0,'0'0'2706'0'0,"0"0"-647"0"0,0 0-353 0 0,0 0-160 0 0,0 0-90 0 0,0 0-156 0 0,0 0-252 0 0,0 0-269 0 0,0 0-248 0 0,0 0-198 0 0,0 0-150 0 0,0 0-47 0 0,0 0 124 0 0,-3 1 142 0 0,2 0-354 0 0,0 0 0 0 0,1-1 0 0 0,-1 1 1 0 0,1 0-1 0 0,-1 0 0 0 0,1 0 0 0 0,-1 0 1 0 0,1 1-1 0 0,0-1 0 0 0,-1 0 1 0 0,1 0-1 0 0,0 0 0 0 0,0 0 0 0 0,0 0 1 0 0,0 0-1 0 0,0 0 0 0 0,0 0 0 0 0,0 1 1 0 0,0-1-1 0 0,1 0 0 0 0,-1 0 0 0 0,0 0 1 0 0,0 0-1 0 0,1 0 0 0 0,-1 0 1 0 0,1 0-1 0 0,-1 0 0 0 0,1 0 0 0 0,0 0 1 0 0,-1 0-1 0 0,1 0 0 0 0,0-1 0 0 0,-1 1 1 0 0,1 0-1 0 0,0 0 0 0 0,0-1 1 0 0,0 1-1 0 0,0 0 0 0 0,0-1 0 0 0,1 1-48 0 0,42 48 1334 0 0,205 116 756 0 0,-134-91-1950 0 0,-92-59-135 0 0,-6-5 3 0 0,1 1 0 0 0,-2 0 0 0 0,0 1 1 0 0,0 1-1 0 0,-1 1 0 0 0,0 0 0 0 0,-2 0 0 0 0,1 2 0 0 0,-2 0 1 0 0,0 0-1 0 0,0 2-8 0 0,-11-15 14 0 0,0-1 1 0 0,0 1-1 0 0,0 0 1 0 0,-1 0-1 0 0,1-1 1 0 0,-1 1-1 0 0,1 0 0 0 0,-1 0 1 0 0,0 0-1 0 0,0 0 1 0 0,0 0-1 0 0,-1-1 1 0 0,1 1-1 0 0,0 0 1 0 0,-1 0-1 0 0,0 0 1 0 0,0-1-1 0 0,0 1 1 0 0,0 0-1 0 0,0-1 1 0 0,-1 1-1 0 0,1-1 1 0 0,-1 0-1 0 0,1 1 0 0 0,-1-1 1 0 0,0 0-1 0 0,0 0 1 0 0,0 0-1 0 0,0 0 1 0 0,0 0-1 0 0,-1 0-14 0 0,-80 51 577 0 0,73-48-551 0 0,-309 182 540 0 0,311-182-573 0 0,1 0-1 0 0,0 1 0 0 0,0 0 0 0 0,0 0 1 0 0,0 0-1 0 0,1 1 0 0 0,0 0 0 0 0,1 0 1 0 0,-1 0-1 0 0,1 1 0 0 0,1 0 1 0 0,0 0-1 0 0,0 0 0 0 0,-2 4 8 0 0,6 49-2549 0 0,11-40-484 0 0,2-10-5324 0 0,-4-7-3296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8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6585 0 0,'0'0'3160'0'0,"0"0"-1688"0"0,0 0-424 0 0,0 0 289 0 0,0 0 275 0 0,0 0-25 0 0,0 0-296 0 0,0 0-312 0 0,0 0-194 0 0,0 0-122 0 0,33-1-91 0 0,102-1-104 0 0,-28 1 366 0 0,-106 1-825 0 0,0 0 0 0 0,0-1 0 0 0,0 1 1 0 0,0 0-1 0 0,0 0 0 0 0,0 0 0 0 0,0 1 0 0 0,0-1 1 0 0,0 0-1 0 0,0 0 0 0 0,0 0 0 0 0,0 1 0 0 0,0-1 1 0 0,0 1-1 0 0,0-1 0 0 0,0 1 0 0 0,0-1 0 0 0,0 1 1 0 0,0-1-1 0 0,-1 1 0 0 0,1 0 0 0 0,0-1 0 0 0,0 1 1 0 0,-1 0-1 0 0,1 0 0 0 0,0-1 0 0 0,-1 1 0 0 0,1 0 1 0 0,-1 0-1 0 0,1 0 0 0 0,-1 0 0 0 0,0 0 0 0 0,1 0 0 0 0,-1 0 1 0 0,0 0-1 0 0,1 0 0 0 0,-1 0 0 0 0,0 0 0 0 0,0 0 1 0 0,0 0-1 0 0,0 0 0 0 0,0 0 0 0 0,0 0 0 0 0,0 0 1 0 0,-1 0-1 0 0,1 0 0 0 0,0 0 0 0 0,-1 0 0 0 0,1 0 1 0 0,-1 1-10 0 0,-25 46 607 0 0,-161 136-149 0 0,185-182-428 0 0,-1 1 0 0 0,1 0-1 0 0,0 0 1 0 0,0 0 0 0 0,0 1-1 0 0,0-1 1 0 0,0 0 0 0 0,1 1-1 0 0,0-1 1 0 0,-1 1 0 0 0,1 0-1 0 0,0-1 1 0 0,1 1 0 0 0,-1 0-1 0 0,1-1 1 0 0,0 1 0 0 0,0 0-1 0 0,0 0 1 0 0,0 0 0 0 0,0-1-1 0 0,1 1 1 0 0,0 0 0 0 0,0-1-1 0 0,0 1 1 0 0,0 0 0 0 0,0-1-1 0 0,1 1 1 0 0,0-1 0 0 0,0 0-1 0 0,-1 0 1 0 0,2 1 0 0 0,-1-1-1 0 0,0-1 1 0 0,1 1 0 0 0,-1 0-1 0 0,1 0 1 0 0,0-1 0 0 0,0 0-1 0 0,0 1 1 0 0,0-1 0 0 0,0 0-1 0 0,1-1 1 0 0,-1 1 0 0 0,1 0-1 0 0,-1-1 1 0 0,1 0 0 0 0,-1 0-1 0 0,1 0 1 0 0,0 0-30 0 0,9 0 69 0 0,0-1 0 0 0,0 0-1 0 0,0-1 1 0 0,1 0 0 0 0,-1-1 0 0 0,-1 0 0 0 0,1-1-1 0 0,0-1 1 0 0,-1 0 0 0 0,1-1 0 0 0,10-5-69 0 0,27-16-3260 0 0,-2-4-4821 0 0,-35 22-2274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21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9650 0 0,'0'0'1347'0'0,"0"0"-223"0"0,0 0-64 0 0,0 0 109 0 0,0 0 38 0 0,0 0-143 0 0,0 0-149 0 0,0 0-18 0 0,0 0 7 0 0,0 0 33 0 0,0 0-96 0 0,0 0-173 0 0,13 20-133 0 0,44 68-92 0 0,-54-83-398 0 0,-1 1 0 0 0,1-1 0 0 0,-1 1 0 0 0,0-1 0 0 0,0 1 0 0 0,-1 0 0 0 0,1-1 0 0 0,-1 1 0 0 0,-1 0 0 0 0,1 0 0 0 0,-1 0 0 0 0,0 0 0 0 0,0 5-45 0 0,-1 6 122 0 0,1 376 950 0 0,22-275-1019 0 0,-9-137 2185 0 0,22-104-2054 0 0,6 2 1 0 0,4 2-1 0 0,6 2 1 0 0,24-35-185 0 0,34-32-967 0 0,-107 179 534 0 0,-1 6-13509 0 0,-3 3 2579 0 0</inkml:trace>
  <inkml:trace contextRef="#ctx0" brushRef="#br0" timeOffset="310.873">522 686 6081 0 0,'0'0'4129'0'0,"0"0"-1478"0"0,0 0-657 0 0,0 0-244 0 0,0 0-338 0 0,0 0-356 0 0,0 0-347 0 0,0 0-301 0 0,0 0-158 0 0,0 0-71 0 0,0 0-14 0 0,0 0 9 0 0,0 0-26 0 0,-3 15-23 0 0,-11 94 159 0 0,14-106-226 0 0,1-1 0 0 0,-1 1 0 0 0,1-1-1 0 0,-1 1 1 0 0,1-1 0 0 0,0 1 0 0 0,0-1 0 0 0,0 0-1 0 0,0 1 1 0 0,1-1 0 0 0,-1 0 0 0 0,1 0-1 0 0,-1 0 1 0 0,1 0 0 0 0,0 0 0 0 0,-1 0 0 0 0,1 0-1 0 0,0-1 1 0 0,0 1 0 0 0,1-1 0 0 0,-1 1-1 0 0,0-1 1 0 0,0 0 0 0 0,1 0 0 0 0,-1 0 0 0 0,0 0-1 0 0,1 0 1 0 0,-1-1 0 0 0,1 1 0 0 0,-1-1-1 0 0,1 1 1 0 0,0-1 0 0 0,-1 0 0 0 0,1 0 0 0 0,-1 0-1 0 0,1 0 1 0 0,-1-1 0 0 0,1 1 0 0 0,-1-1 0 0 0,1 0-1 0 0,-1 1 1 0 0,1-1 0 0 0,-1 0 0 0 0,0 0-1 0 0,1-1 1 0 0,-1 1 0 0 0,0 0 0 0 0,0-1 0 0 0,1 0-58 0 0,5-3 80 0 0,-1 0 0 0 0,0-1 0 0 0,-1 1 0 0 0,1-1 0 0 0,-1-1 0 0 0,0 1 0 0 0,-1-1 0 0 0,0 0 0 0 0,0 0 0 0 0,0-1 0 0 0,-1 0 1 0 0,0 1-1 0 0,0-1 0 0 0,-1-1 0 0 0,0 1 0 0 0,0 0 0 0 0,-1-1 0 0 0,0 1 0 0 0,-1-1 0 0 0,0-5-80 0 0,0 8-130 0 0,-1 0 1 0 0,0-1-1 0 0,0 1 0 0 0,-1 0 0 0 0,0 0 0 0 0,0 0 0 0 0,0 0 0 0 0,-1 1 1 0 0,0-1-1 0 0,0 0 0 0 0,0 1 0 0 0,-1-1 0 0 0,0 1 0 0 0,0 0 0 0 0,0-1 1 0 0,-1 2-1 0 0,1-1 0 0 0,-1 0 0 0 0,0 1 0 0 0,-1-1 0 0 0,1 1 0 0 0,-1 1 1 0 0,0-1-1 0 0,0 0 0 0 0,0 1 0 0 0,0 0 0 0 0,-2 0 130 0 0,-24-5-2573 0 0,10 8-2067 0 0,15 0 2252 0 0,-6 0-8573 0 0</inkml:trace>
  <inkml:trace contextRef="#ctx0" brushRef="#br0" timeOffset="888.872">1263 16 10746 0 0,'0'0'2093'0'0,"0"0"-357"0"0,0 0-176 0 0,0 0-78 0 0,0 0-87 0 0,0 0-196 0 0,0 0-311 0 0,0 0-288 0 0,0 0-176 0 0,0 0 12 0 0,0 0 90 0 0,0 0 51 0 0,0 0-2 0 0,0 14-81 0 0,-10 105 476 0 0,-14-27-784 0 0,-3-2 0 0 0,-5 0 0 0 0,-3-3-1 0 0,-35 62-185 0 0,55-117 27 0 0,13-28-29 0 0,-2 3-2 0 0,0 1 0 0 0,0 0-1 0 0,0 0 1 0 0,1 0 0 0 0,1 1 0 0 0,0-1-1 0 0,0 1 1 0 0,0 0 0 0 0,1-1 0 0 0,0 1-1 0 0,1 0 1 0 0,0 0 0 0 0,1 5 4 0 0,2-10 7 0 0,1 0 1 0 0,-1 0-1 0 0,1 0 1 0 0,0 0-1 0 0,1-1 1 0 0,-1 1 0 0 0,1-1-1 0 0,-1 0 1 0 0,1-1-1 0 0,0 1 1 0 0,0-1-1 0 0,0 0 1 0 0,1 0 0 0 0,-1 0-1 0 0,0-1 1 0 0,1 0-1 0 0,-1 0 1 0 0,1-1-1 0 0,-1 1 1 0 0,1-1 0 0 0,-1 0-1 0 0,1 0 1 0 0,-1-1-1 0 0,1 0 1 0 0,3-1-8 0 0,-1 2 21 0 0,208-36 792 0 0,-141 17-792 0 0,-74 19-112 0 0,-1 0-42 0 0,-1-19-6114 0 0,-3 11 1771 0 0,2 3-1758 0 0,-2 0-4043 0 0</inkml:trace>
  <inkml:trace contextRef="#ctx0" brushRef="#br0" timeOffset="1138.669">811 457 13899 0 0,'0'0'3173'0'0,"0"0"-1830"0"0,0 0-487 0 0,0 0 200 0 0,0 0 114 0 0,32 0-62 0 0,106-3-168 0 0,337 2 1498 0 0,-373 2-6553 0 0,2-1-4489 0 0,-77 0-3596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399 493 1160 0 0,'0'0'2502'0'0,"0"0"29"0"0,0 0 33 0 0,0 0-52 0 0,0 0-222 0 0,0 0-371 0 0,0 0-355 0 0,0 0-262 0 0,0 0-206 0 0,0 0-138 0 0,0 0-133 0 0,-32 0-126 0 0,-97 2-115 0 0,56 18 163 0 0,63-12-610 0 0,-1-3-90 0 0,0 2 0 0 0,1-1 0 0 0,0 1 0 0 0,0 1 0 0 0,1 0 0 0 0,0 0 0 0 0,0 1 0 0 0,1 0 0 0 0,0 0 0 0 0,1 1 0 0 0,0 0 0 0 0,1 1 0 0 0,0-1 0 0 0,0 1-1 0 0,1 0 1 0 0,0 1 0 0 0,1-1 0 0 0,1 1 0 0 0,0 0 0 0 0,0 0 0 0 0,1 0 0 0 0,0 0 0 0 0,1 0 0 0 0,1 0 0 0 0,0 6-47 0 0,2-13 14 0 0,-1-1-1 0 0,0 0 1 0 0,1 1 0 0 0,0-1 0 0 0,0 0 0 0 0,1 0-1 0 0,-1 0 1 0 0,1-1 0 0 0,-1 1 0 0 0,1 0 0 0 0,0-1-1 0 0,1 0 1 0 0,-1 0 0 0 0,1 0 0 0 0,-1 0 0 0 0,1 0-1 0 0,0-1 1 0 0,0 1 0 0 0,0-1 0 0 0,0 0-1 0 0,0 0 1 0 0,1-1 0 0 0,-1 1 0 0 0,1-1 0 0 0,-1 0-1 0 0,4 0-13 0 0,2 1 97 0 0,0 0-1 0 0,1-1 1 0 0,-1-1-1 0 0,1 1 0 0 0,-1-2 1 0 0,0 1-1 0 0,1-1 1 0 0,-1-1-1 0 0,0 0 0 0 0,0 0 1 0 0,3-2-97 0 0,21-11 189 0 0,-2 0 0 0 0,0-2 0 0 0,-1-2 0 0 0,-1-1 0 0 0,0-1-1 0 0,-2-1 1 0 0,-1-2 0 0 0,0-1 0 0 0,17-21-189 0 0,19-13 219 0 0,-62 59-227 0 0,0 0-37 0 0,-1 30-241 0 0,-1 19 290 0 0,-1-28-102 0 0,1-1 1 0 0,2 0-1 0 0,0 1 0 0 0,1-1 0 0 0,1 0 0 0 0,1 0 0 0 0,0 0 0 0 0,5 9 98 0 0,-6-22-490 0 0,32 56-1410 0 0,-16-51-2722 0 0,6-7-4984 0 0,-19-5-560 0 0</inkml:trace>
  <inkml:trace contextRef="#ctx0" brushRef="#br0" timeOffset="398.224">1253 154 12635 0 0,'0'0'2171'0'0,"0"0"-658"0"0,0 0-390 0 0,0 0-70 0 0,0 0-43 0 0,0 0-124 0 0,0 0-245 0 0,0 0-210 0 0,0 0 17 0 0,0 0 100 0 0,0 0 87 0 0,0 0 24 0 0,0 0-123 0 0,1 15-121 0 0,-3 106 438 0 0,-73 141-268 0 0,69-246-586 0 0,-8 20-14 0 0,0 1 1 0 0,3 0 0 0 0,1 0 0 0 0,2 1 0 0 0,-2 26 14 0 0,9-61 5 0 0,1 0 1 0 0,0 0 0 0 0,0 1 0 0 0,0-1 0 0 0,0 0 0 0 0,0 0-1 0 0,1 0 1 0 0,-1 0 0 0 0,1 0 0 0 0,0 0 0 0 0,0 0-1 0 0,0 0 1 0 0,0 0 0 0 0,0 0 0 0 0,1 0 0 0 0,-1-1 0 0 0,1 1-1 0 0,0-1 1 0 0,0 1 0 0 0,0-1 0 0 0,0 1 0 0 0,0-1-1 0 0,0 0 1 0 0,1 0 0 0 0,-1 0 0 0 0,1-1 0 0 0,0 1 0 0 0,-1 0-1 0 0,1-1 1 0 0,0 0 0 0 0,0 1 0 0 0,0-1 0 0 0,0-1 0 0 0,0 1-1 0 0,0 0 1 0 0,0-1 0 0 0,0 1 0 0 0,0-1 0 0 0,0 0-1 0 0,0 0 1 0 0,2 0-6 0 0,108-11 974 0 0,-6-25-437 0 0,-102 34-439 0 0,-2-19-5638 0 0,-12 7 1015 0 0,2 6-1758 0 0,3 4-4686 0 0</inkml:trace>
  <inkml:trace contextRef="#ctx0" brushRef="#br0" timeOffset="708.287">820 515 14075 0 0,'0'0'1356'0'0,"0"0"-462"0"0,0 0-83 0 0,0 0 113 0 0,0 0 5 0 0,0 0-120 0 0,0 0-169 0 0,33-1-138 0 0,105-4-100 0 0,-14 3 243 0 0,-29 0-1656 0 0,-29-3-4074 0 0,-49 2-935 0 0,-4-1-3851 0 0</inkml:trace>
  <inkml:trace contextRef="#ctx0" brushRef="#br0" timeOffset="1040.117">1584 96 13611 0 0,'0'0'2639'0'0,"0"0"-602"0"0,0 0-376 0 0,0 0-170 0 0,0 0-141 0 0,0 0-197 0 0,0 0-266 0 0,0 0-269 0 0,0 0-185 0 0,0 0-91 0 0,0 0-46 0 0,0 0-8 0 0,0 0 0 0 0,27-15-4 0 0,85-42-28 0 0,-41 36 87 0 0,27 18-123 0 0,-96 4-226 0 0,-1-1 0 0 0,0 0 0 0 0,0 0 1 0 0,0 1-1 0 0,0-1 0 0 0,0 1 0 0 0,0-1 1 0 0,0 1-1 0 0,0-1 0 0 0,-1 1 0 0 0,1 0 1 0 0,0-1-1 0 0,0 1 0 0 0,0 0 0 0 0,-1 0 0 0 0,1 0 1 0 0,0-1-1 0 0,-1 1 0 0 0,1 0 0 0 0,0 0 1 0 0,-1 0-1 0 0,1 0 0 0 0,-1 0 0 0 0,0 0 1 0 0,1 0-1 0 0,-1 0 0 0 0,0 0 0 0 0,0 0 0 0 0,0 1 1 0 0,1-1-1 0 0,-1 0 0 0 0,0 0 0 0 0,0 0 1 0 0,-1 0-1 0 0,1 0 0 0 0,0 0 0 0 0,0 0 1 0 0,0 0-1 0 0,-1 0 0 0 0,1 0 0 0 0,-1 0 1 0 0,1 0-1 0 0,-1 0 0 0 0,1 0 0 0 0,-1 0 0 0 0,1 0 1 0 0,-2 1 5 0 0,-28 44-129 0 0,-77 73 69 0 0,106-118 59 0 0,0 1 0 0 0,0 0 0 0 0,0 0 0 0 0,0 0 1 0 0,0 1-1 0 0,0-1 0 0 0,0 0 0 0 0,1 0 1 0 0,-1 0-1 0 0,1 1 0 0 0,0-1 0 0 0,-1 0 0 0 0,1 0 1 0 0,0 1-1 0 0,0-1 0 0 0,1 0 0 0 0,-1 1 1 0 0,0-1-1 0 0,1 0 0 0 0,-1 0 0 0 0,1 0 0 0 0,0 1 1 0 0,0-1-1 0 0,0 0 0 0 0,0 0 0 0 0,0 0 1 0 0,0 0-1 0 0,0 0 0 0 0,1-1 0 0 0,-1 1 0 0 0,1 0 1 0 0,0-1-1 0 0,-1 1 0 0 0,1-1 0 0 0,0 1 0 0 0,0-1 1 0 0,0 0-1 0 0,0 0 0 0 0,0 0 0 0 0,0 0 1 0 0,0 0 0 0 0,17 5 18 0 0,0-2 1 0 0,0-1-1 0 0,1 0 1 0 0,0-1 0 0 0,-1-1-1 0 0,1-1 1 0 0,17-2-19 0 0,12 1-390 0 0,-17 7-1834 0 0,-16 6-6155 0 0,-12-8-3398 0 0</inkml:trace>
  <inkml:trace contextRef="#ctx0" brushRef="#br0" timeOffset="1357.312">2151 596 12651 0 0,'0'0'3652'0'0,"0"0"-2210"0"0,0 0-699 0 0,0 0 164 0 0,0 0 202 0 0,0 0 24 0 0,0 0-169 0 0,0 0-236 0 0,0 0-168 0 0,0 0-85 0 0,33 0-59 0 0,105 0-56 0 0,120-7 199 0 0,-253 6-1104 0 0,-3-5-11952 0 0,-2 6 1240 0 0</inkml:trace>
  <inkml:trace contextRef="#ctx0" brushRef="#br0" timeOffset="1705.869">2337 346 13051 0 0,'0'0'1253'0'0,"0"0"-374"0"0,0 0 52 0 0,0 0 327 0 0,0 0 159 0 0,0 0-38 0 0,0 0-194 0 0,0 0-249 0 0,-1 34-208 0 0,-3 105-137 0 0,20 108 754 0 0,-11-188-1527 0 0,0 11-1416 0 0,-4-24-8495 0 0,-1-41-1099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60 120 0 0,'0'0'2309'0'0,"0"0"-48"0"0,0 0 128 0 0,0 0 71 0 0,0 0-66 0 0,0 0-140 0 0,0 0-240 0 0,0 0-325 0 0,0 0-298 0 0,0 0-261 0 0,0 0-236 0 0,1-13-172 0 0,-1 12-607 0 0,3-44 300 0 0,-2 46 2445 0 0,-47 385-1134 0 0,41-229-1689 0 0,18-118-1073 0 0,14-33-4844 0 0,-23-14-4157 0 0,-4 6 5882 0 0,0 1-1917 0 0</inkml:trace>
  <inkml:trace contextRef="#ctx0" brushRef="#br0" timeOffset="271.585">1 601 6369 0 0,'0'0'1497'0'0,"0"0"-354"0"0,0 0 5 0 0,0 0 467 0 0,0 0 417 0 0,0 0 131 0 0,0 0-242 0 0,0 0-477 0 0,0 0-378 0 0,0 0-211 0 0,0 0-141 0 0,0 0-84 0 0,34 6-57 0 0,108 19-62 0 0,-5-19 493 0 0,-22-4-621 0 0,-3 0-3440 0 0,-98 0 212 0 0,-7 3-4645 0 0,-5-5-3410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1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1 12371 0 0,'0'0'1860'0'0,"0"0"-425"0"0,0 0-257 0 0,0 0-248 0 0,0 0-29 0 0,0 0 38 0 0,0 0-82 0 0,0 0-66 0 0,0 0-127 0 0,0 0-165 0 0,0 0-120 0 0,-27 21-66 0 0,-86 70-42 0 0,47-16 246 0 0,-110 136 502 0 0,-89 98-1208 0 0,251-292-180 0 0,-12 13-3818 0 0,20-29-4857 0 0,5-1 4692 0 0,1 0-2431 0 0</inkml:trace>
  <inkml:trace contextRef="#ctx0" brushRef="#br0" timeOffset="446.143">41 16 5537 0 0,'0'0'4009'0'0,"0"0"-1534"0"0,0 0-533 0 0,0 0-212 0 0,0 0-154 0 0,0 0-142 0 0,0 0-186 0 0,0 0-260 0 0,0 0-274 0 0,0 0-208 0 0,0 0-163 0 0,0 0-95 0 0,0 0-44 0 0,2-2 19 0 0,1 3-95 0 0,1-1 0 0 0,0 1 1 0 0,-1 1-1 0 0,1-1 0 0 0,-1 1 0 0 0,1-1 0 0 0,-1 1 1 0 0,0 0-1 0 0,0 0 0 0 0,0 0 0 0 0,0 1 0 0 0,0-1 1 0 0,0 1-1 0 0,0-1 0 0 0,-1 1 0 0 0,0 0 0 0 0,1 0 1 0 0,-1 0-1 0 0,0 1 0 0 0,0 0-128 0 0,11 11 219 0 0,101 147 1192 0 0,168 205-699 0 0,-215-275-602 0 0,-67-92-132 0 0,0 0 0 0 0,0-1 1 0 0,0 1-1 0 0,0 0 1 0 0,0 0-1 0 0,0-1 0 0 0,0 1 1 0 0,0 0-1 0 0,0 0 0 0 0,0-1 1 0 0,0 1-1 0 0,0 0 1 0 0,1 0-1 0 0,-1 0 0 0 0,0-1 1 0 0,0 1-1 0 0,0 0 0 0 0,0 0 1 0 0,0 0-1 0 0,1-1 1 0 0,-1 1-1 0 0,0 0 0 0 0,0 0 1 0 0,1 0-1 0 0,-1 0 0 0 0,0 0 1 0 0,0-1-1 0 0,0 1 1 0 0,1 0-1 0 0,-1 0 0 0 0,0 0 1 0 0,0 0-1 0 0,1 0 0 0 0,-1 0 1 0 0,0 0-1 0 0,0 0 1 0 0,1 0-1 0 0,-1 0 0 0 0,0 0 1 0 0,1 0-1 0 0,-1 0 0 0 0,0 0 1 0 0,0 0-1 0 0,1 0 1 0 0,-1 0-1 0 0,0 1 0 0 0,0-1 1 0 0,0 0-1 0 0,1 0 0 0 0,-1 0 1 0 0,0 0-1 0 0,0 0 0 0 0,0 1 1 0 0,1-1-1 0 0,-1 0 1 0 0,0 0-1 0 0,0 1 22 0 0,0-34-7688 0 0,0 26 1088 0 0,0 3-4704 0 0</inkml:trace>
  <inkml:trace contextRef="#ctx0" brushRef="#br0" timeOffset="786.2">856 281 5617 0 0,'0'0'2034'0'0,"0"0"-366"0"0,0 0-127 0 0,0 0 132 0 0,0 0 90 0 0,0 0-116 0 0,0 0-322 0 0,0 0-360 0 0,0 0-254 0 0,0 0-133 0 0,0 0-60 0 0,0 0 10 0 0,5-2 17 0 0,32 7 2247 0 0,-17 4-2460 0 0,-1-1 0 0 0,1-1-1 0 0,1-1 1 0 0,0 0 0 0 0,-1-2 0 0 0,1 0-1 0 0,1-2 1 0 0,-1 0 0 0 0,0-1 0 0 0,1-1 0 0 0,-1-1-1 0 0,0-1 1 0 0,8-2-332 0 0,45-5 256 0 0,0 1-544 0 0,-26 6-3718 0 0,-72 18-3505 0 0,19-11 2625 0 0,0-1-6281 0 0</inkml:trace>
  <inkml:trace contextRef="#ctx0" brushRef="#br0" timeOffset="1101.291">963 590 12475 0 0,'0'0'1823'0'0,"0"0"-559"0"0,0 0-121 0 0,0 0 247 0 0,0 0 203 0 0,0 0-88 0 0,0 0-273 0 0,0 0-264 0 0,0 0-213 0 0,0 0-158 0 0,0 0-127 0 0,0 0-126 0 0,33 2-97 0 0,106 8-87 0 0,-6-15-120 0 0,-73-3-1073 0 0,-15 1-2842 0 0,-31 4-1090 0 0,-7-1-5415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33.4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586 243 3721 0 0,'0'0'288'0'0,"0"0"-117"0"0,0 0-107 0 0,0 0 0 0 0,0 0 41 0 0,0 0-14 0 0,0 0-46 0 0,0 0-36 0 0,0 0-41 0 0,0 0 19 0 0,0 0 52 0 0,-10 1 81 0 0,-31 4 84 0 0,4 33 528 0 0,30-26-492 0 0,-26 49 1091 0 0,2 1 0 0 0,2 2 0 0 0,4 1 0 0 0,2 1 0 0 0,-6 39-1331 0 0,-59 346 2575 0 0,64-306-2252 0 0,-74 395 1060 0 0,15-208-63 0 0,56-225-807 0 0,27-106-521 0 0,0-1-5 0 0,30 0 1559 0 0,155-22-1094 0 0,115-34-402 0 0,-202 38-9 0 0,1 4-1 0 0,1 4 1 0 0,26 5-41 0 0,40 5-2 0 0,546-14 185 0 0,715-71-155 0 0,-529 30-72 0 0,-322 25 64 0 0,-95 26 151 0 0,-322 4 1352 0 0,-172-19-916 0 0,47-117-582 0 0,-4-23 25 0 0,-7 0 0 0 0,-6-1 1 0 0,-7-29-51 0 0,-5 76-15 0 0,4 0 1 0 0,6 1 0 0 0,4 0 0 0 0,5 2 0 0 0,5 0-1 0 0,7-6 15 0 0,-30 101-6 0 0,7-16-1 0 0,-1 0-1 0 0,-2-1 0 0 0,-1 0 1 0 0,-1 0-1 0 0,-2-1 1 0 0,-1 0-1 0 0,-2 0 1 0 0,-1-31 7 0 0,-24 24-264 0 0,-37 41-1481 0 0,-341 75 1506 0 0,43-10 220 0 0,36-6-288 0 0,-4-13 307 0 0,22-15 39 0 0,-860 73 95 0 0,154-74 41 0 0,411-31-75 0 0,281-14-39 0 0,-71 7-246 0 0,484 44-2736 0 0,-77-32 863 0 0,5 1-4468 0 0,-9 1-2995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1:36.4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551 143 0 0 0,'0'0'261'0'0,"0"0"469"0"0,0 0 117 0 0,0 0 44 0 0,0 0 137 0 0,0 0 188 0 0,0 0 118 0 0,0 0 5 0 0,-11-24-92 0 0,-32-70-85 0 0,26 69 2568 0 0,18 40-3128 0 0,-9 83 753 0 0,-4-1 1 0 0,-5 0-1 0 0,-14 41-1355 0 0,-142 387 2574 0 0,-18 61-1627 0 0,145-372-615 0 0,44-137-215 0 0,2-77-135 0 0,0 0 20 0 0,0 0-2 0 0,553-6 682 0 0,-73 5-723 0 0,-23 27-13 0 0,538 81 89 0 0,-413-89-128 0 0,-3-17-43 0 0,-47-2 114 0 0,-145 31 33 0 0,-304-29 23 0 0,0-3 1 0 0,-1-5-1 0 0,0-2 0 0 0,69-19-34 0 0,76-15-36 0 0,-218 33 1029 0 0,5-20-1055 0 0,-6 11 23 0 0,2 2 52 0 0,-2-1 0 0 0,0 0 0 0 0,-1 0 0 0 0,-1-1 0 0 0,0 1 0 0 0,-2-1 0 0 0,0 0 0 0 0,-1-1-1 0 0,-1-9-12 0 0,18-98 18 0 0,-6-24 88 0 0,-6-135-106 0 0,-2 13 156 0 0,-1 229-156 0 0,3 0-1 0 0,1 1 0 0 0,2 0 1 0 0,2 0-1 0 0,15-33 1 0 0,2-9-34 0 0,-20 50 65 0 0,-1 0-1 0 0,-2-1 1 0 0,-2 0-1 0 0,-1 0 0 0 0,-2 0 1 0 0,-1-23-31 0 0,-1 59-15 0 0,0 0 17 0 0,0 0-20 0 0,0 0-3 0 0,0 0 6 0 0,0 0-17 0 0,-72 15-1142 0 0,35-5 1164 0 0,-43 3 19 0 0,-1-4 0 0 0,0-2 1 0 0,-23-5-10 0 0,50 0-16 0 0,-846-2 88 0 0,-226-41-92 0 0,-227 5-3 0 0,439 61 374 0 0,729-24-47 0 0,185-1-319 0 0,0 0-22 0 0,0 0-44 0 0,19-11-1469 0 0,29 1-781 0 0,-15 9-5236 0 0,-17 1-3373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22:19:46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2 148 1000 0 0,'0'0'963'0'0,"0"0"-56"0"0,0 0-10 0 0,0 0 70 0 0,0 0 99 0 0,0 0 158 0 0,0 0 110 0 0,0 0-27 0 0,0 0-34 0 0,0 0-100 0 0,0 0-173 0 0,0-5-108 0 0,-1-12-129 0 0,1 13-122 0 0,0 4-77 0 0,0 0-45 0 0,0 0-13 0 0,0 0-4 0 0,0 0-9 0 0,0 0-29 0 0,0 0-35 0 0,0 0-46 0 0,0 0-51 0 0,0 0-33 0 0,0 0-18 0 0,0 0-8 0 0,0 0 1 0 0,0 0-2 0 0,0 0-28 0 0,0 0-21 0 0,0 0-25 0 0,0 0-26 0 0,29-8 865 0 0,87-23 59 0 0,299-45 137 0 0,-399 72-1852 0 0,-13 2-3545 0 0,-8 1-5226 0 0,5 1 4399 0 0,0 0-1046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22:19:4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5449 0 0,'0'0'1730'0'0,"0"0"-351"0"0,0 0-383 0 0,0 0-220 0 0,0 0 30 0 0,0 0 174 0 0,0 0 85 0 0,0 0-108 0 0,0 0-202 0 0,0 0-110 0 0,0 0-48 0 0,0 0 20 0 0,0 10 32 0 0,19 268 2536 0 0,-12-204-2848 0 0,-3-47-223 0 0,-2 1-1 0 0,0-1 0 0 0,-2 1 1 0 0,-1-1-1 0 0,-4 26-113 0 0,-2-20-33 0 0,7-32-19 0 0,0-1-11 0 0,-4-4-6693 0 0,-3-6-5760 0 0,5 9 10446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22:19:47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1 4481 0 0,'0'0'1586'0'0,"0"0"-258"0"0,0 0-88 0 0,0 0 12 0 0,0 0 66 0 0,0 0 29 0 0,0 0-131 0 0,0 0-210 0 0,0 0-254 0 0,0 0-225 0 0,0 0-182 0 0,0 0-125 0 0,0 0-58 0 0,-3 0-16 0 0,2 1-83 0 0,0-1 0 0 0,0 0 0 0 0,0 1 0 0 0,0-1 0 0 0,0 1 0 0 0,0 0-1 0 0,0-1 1 0 0,0 1 0 0 0,1 0 0 0 0,-1-1 0 0 0,0 1 0 0 0,0 0 0 0 0,1 0 0 0 0,-1 0-1 0 0,0 0 1 0 0,1 0 0 0 0,-1-1 0 0 0,1 1 0 0 0,-1 0 0 0 0,1 0 0 0 0,0 0 0 0 0,-1 1 0 0 0,1-1-1 0 0,0 0 1 0 0,0 0 0 0 0,0 0 0 0 0,0 0 0 0 0,0 0 0 0 0,0 0 0 0 0,0 0 0 0 0,0 0-1 0 0,0 0 1 0 0,0 0 0 0 0,0 0 0 0 0,1 0 0 0 0,-1 0 0 0 0,0 1-63 0 0,1 5 186 0 0,-4 9 56 0 0,0-1 0 0 0,0 1 0 0 0,-1 0 0 0 0,-1-1 0 0 0,-1 0 0 0 0,0 0 0 0 0,-1-1 0 0 0,-1 0 0 0 0,0 0 1 0 0,-7 8-243 0 0,-12 26 258 0 0,-17 26 16 0 0,-4-1 0 0 0,-3-3 0 0 0,-14 10-274 0 0,59-72 12 0 0,-144 175 102 0 0,132-156-310 0 0,18-27 59 0 0,0 0-45 0 0,0 0-39 0 0,0 0-51 0 0,0 0-37 0 0,0 0-83 0 0,0 0-98 0 0,4-12-1649 0 0,33-51-4216 0 0,-13 25-1325 0 0,-17 26 2987 0 0</inkml:trace>
  <inkml:trace contextRef="#ctx0" brushRef="#br0" timeOffset="365.974">19 89 5561 0 0,'0'0'1933'0'0,"0"0"-452"0"0,0 0-479 0 0,0 0-313 0 0,0 0-1 0 0,0 0 269 0 0,0 0 238 0 0,0 0 42 0 0,0 0-159 0 0,0 0-299 0 0,0 0-297 0 0,0 0-182 0 0,0 0-9 0 0,10-6 515 0 0,-6 6-687 0 0,1 1 1 0 0,-1-1-1 0 0,1 1 1 0 0,-1 0-1 0 0,0 1 1 0 0,1-1-1 0 0,-1 1 1 0 0,0 0-1 0 0,0 0 1 0 0,0 0-1 0 0,0 0 1 0 0,-1 1-1 0 0,1 0 1 0 0,-1-1-1 0 0,1 1 0 0 0,-1 0 1 0 0,0 1-1 0 0,0-1 1 0 0,0 1-1 0 0,1 1-119 0 0,67 146 1347 0 0,-32-56-969 0 0,45 75 19 0 0,-80-164 1403 0 0,-1-7-18624 0 0,-2 1 15819 0 0,-1-1-5956 0 0</inkml:trace>
  <inkml:trace contextRef="#ctx0" brushRef="#br0" timeOffset="4377.268">236 553 0 0 0,'0'0'436'0'0,"0"0"155"0"0,0 0 77 0 0,0 0 3 0 0,6-3-2 0 0,15-10 43 0 0,-12 11 9885 0 0,1 5-5635 0 0,13 16-5022 0 0,-18-15 1481 0 0,5 7-1108 0 0,0 0 0 0 0,-1 1 0 0 0,-1-1 0 0 0,1 2 0 0 0,-2-1 0 0 0,0 1 0 0 0,0 0 0 0 0,1 7-313 0 0,4 3 342 0 0,0 27 485 0 0,-12-48-763 0 0,0-2-8 0 0,2 1-2300 0 0,-1-2-1688 0 0,-3 1-4131 0 0,1 0-2158 0 0</inkml:trace>
  <inkml:trace contextRef="#ctx0" brushRef="#br0" timeOffset="5002.5">627 516 0 0 0,'0'0'568'0'0,"0"0"503"0"0,0 0 199 0 0,0 0-42 0 0,0 0-83 0 0,0 0-30 0 0,0 0 58 0 0,0 0 59 0 0,0 0-61 0 0,0 0-100 0 0,0 0-156 0 0,-21 12 4328 0 0,-40 20-2233 0 0,27 5-2336 0 0,32-34-630 0 0,-1 0-24 0 0,1 1 1 0 0,-1-1-1 0 0,1 1 0 0 0,-1 0 1 0 0,1 0-1 0 0,0 0 0 0 0,1 0 1 0 0,-1 0-1 0 0,1 0 1 0 0,-1 0-1 0 0,1 1 0 0 0,1-1 1 0 0,-1 0-1 0 0,1 1 0 0 0,-1-1 1 0 0,1 0-1 0 0,0 1 0 0 0,1-1 1 0 0,-1 1-1 0 0,1-1 0 0 0,0 0 1 0 0,0 1-1 0 0,0-1 0 0 0,1 0 1 0 0,-1 0-1 0 0,1 0 0 0 0,0 0 1 0 0,0 0-1 0 0,1-1 0 0 0,-1 1 1 0 0,1 0-21 0 0,46 19 411 0 0,31-17 525 0 0,-70-6-826 0 0,70-34 936 0 0,-77 31-995 0 0,1 1-1 0 0,-1-1 1 0 0,0-1 0 0 0,0 1 0 0 0,0 0-1 0 0,0-1 1 0 0,-1 0 0 0 0,1 1 0 0 0,-1-1 0 0 0,0 0-1 0 0,0 0 1 0 0,-1-1 0 0 0,1 1 0 0 0,-1 0-1 0 0,0 0 1 0 0,0-1 0 0 0,0 1 0 0 0,-1-1-1 0 0,1 1 1 0 0,-1 0 0 0 0,0-1 0 0 0,-1 1 0 0 0,1-1-1 0 0,-1 1 1 0 0,1-1 0 0 0,-1 1 0 0 0,-1 0-1 0 0,1 0 1 0 0,-1-1 0 0 0,1 1 0 0 0,-1 0 0 0 0,0 0-1 0 0,-1 0 1 0 0,1 1 0 0 0,-1-1 0 0 0,1 1-1 0 0,-1-1 1 0 0,0 1 0 0 0,-1 0 0 0 0,1 0-1 0 0,0 0 1 0 0,-1 0-51 0 0,-5-2-79 0 0,1 1 0 0 0,-1 0 1 0 0,0 0-1 0 0,0 1 0 0 0,0 0 0 0 0,0 0 0 0 0,-1 1 0 0 0,1 1 0 0 0,-1-1 0 0 0,1 2 0 0 0,-1-1 1 0 0,0 1-1 0 0,1 1 0 0 0,-1-1 0 0 0,0 2 0 0 0,1-1 0 0 0,0 1 0 0 0,-1 1 0 0 0,-5 2 79 0 0,6-1 920 0 0,4-1-3944 0 0,11-3-6465 0 0,3 0 3652 0 0,-2 0-1430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22:19:58.2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99 284 336 0 0,'0'0'724'0'0,"0"0"44"0"0,0 0-17 0 0,0 0-59 0 0,0 0-45 0 0,0 0-105 0 0,0 0-26 0 0,0 0-51 0 0,0 0-81 0 0,0 0-86 0 0,0 0-200 0 0,-12-9-222 0 0,-40-25-212 0 0,39 25-83 0 0,40 90 3233 0 0,1 217 3164 0 0,-13 22-4589 0 0,-15-265-1153 0 0,-17 432 1301 0 0,-12-28-1000 0 0,14-303 126 0 0,-14 127 597 0 0,27-132-742 0 0,2-151-517 0 0,13 14 179 0 0,73 2 743 0 0,302 6-567 0 0,165-60 109 0 0,375 24-55 0 0,-669 22-263 0 0,116 7 47 0 0,204 24 13 0 0,35-28 48 0 0,449-3 242 0 0,-429 7-445 0 0,1586-11 264 0 0,-1732-23-138 0 0,-42-3-90 0 0,663 30-15 0 0,-487-12-106 0 0,-499 22 31 0 0,-147-135 1235 0 0,-1-274-1177 0 0,5 262 60 0 0,-5 0 1 0 0,-36-109-117 0 0,-49-135 175 0 0,80 257-90 0 0,4-2 1 0 0,6 0 0 0 0,3-20-86 0 0,3-4 41 0 0,-17 16 34 0 0,15 82-34 0 0,16 44-25 0 0,0 0-10 0 0,0 0-17 0 0,0 0 4 0 0,0 0 13 0 0,0 0-2 0 0,0 0-16 0 0,0 0-3 0 0,0 0 8 0 0,0 0 9 0 0,0 0-16 0 0,0 0-7 0 0,0 0 4 0 0,0 0 6 0 0,0 0 16 0 0,0 0-15 0 0,0 0-6 0 0,-2-41-74 0 0,3 32 91 0 0,-12-11-294 0 0,-77 35-194 0 0,-194-2 568 0 0,-236-21-81 0 0,468 7-11 0 0,-512-7 127 0 0,-612 8 64 0 0,658 10-53 0 0,121-1 62 0 0,-143-25-189 0 0,168-10 53 0 0,32 4 7 0 0,-146-11 20 0 0,-684-52-12 0 0,236-3 27 0 0,381 45-94 0 0,-385 23 68 0 0,667 21-11 0 0,-203-19 75 0 0,227 2-69 0 0,103-2-542 0 0,140 37 442 0 0,-31 260 121 0 0,36-271-5816 0 0,16 9-774 0 0,-16-15 2856 0 0,3 5-7121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4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679 140 4553 0 0,'0'0'1320'0'0,"0"0"-147"0"0,0 0-99 0 0,0 0 81 0 0,0 0 224 0 0,0 0 231 0 0,0 0 73 0 0,0 0-133 0 0,0 0-291 0 0,0 0-359 0 0,0 0-301 0 0,1-8-179 0 0,6-18-107 0 0,-9 31 641 0 0,-6 14-373 0 0,-66 167 1255 0 0,19-41-1453 0 0,-6-3 0 0 0,-42 66-383 0 0,-198 295 301 0 0,225-382-253 0 0,70-100-89 0 0,20-23 72 0 0,6-18 123 0 0,-1-1 0 0 0,-1-1 0 0 0,-1-1 1 0 0,-1-1-1 0 0,-1 0 0 0 0,2-5-154 0 0,2-3 82 0 0,61-113 282 0 0,-6-4 1 0 0,14-53-365 0 0,-43 98 44 0 0,7-17 1 0 0,-9 17-1 0 0,4 1 0 0 0,5 3 0 0 0,8-4-44 0 0,35-15 192 0 0,-95 119-189 0 0,0-1 0 0 0,1 1 0 0 0,-1-1 0 0 0,1 1 0 0 0,-1-1-1 0 0,0 1 1 0 0,1-1 0 0 0,-1 1 0 0 0,1 0 0 0 0,-1-1-1 0 0,1 1 1 0 0,-1 0 0 0 0,1-1 0 0 0,-1 1 0 0 0,1 0-1 0 0,-1 0 1 0 0,1 0 0 0 0,-1-1 0 0 0,1 1 0 0 0,0 0-1 0 0,-1 0 1 0 0,1 0 0 0 0,-1 0 0 0 0,1 0 0 0 0,0 0 0 0 0,-1 0-1 0 0,1 0 1 0 0,-1 0 0 0 0,1 0 0 0 0,-1 0 0 0 0,1 1-1 0 0,0-1 1 0 0,-1 0 0 0 0,1 0 0 0 0,-1 1 0 0 0,1-1-1 0 0,-1 0 1 0 0,1 0 0 0 0,-1 1 0 0 0,1-1 0 0 0,-1 1 0 0 0,1-1-1 0 0,-1 0 1 0 0,0 1 0 0 0,1-1 0 0 0,-1 1 0 0 0,0-1-1 0 0,1 1 1 0 0,-1-1 0 0 0,0 1 0 0 0,0-1 0 0 0,1 1-1 0 0,-1 0 1 0 0,0-1 0 0 0,0 1 0 0 0,0-1 0 0 0,0 1-1 0 0,0-1 1 0 0,0 1 0 0 0,0 0 0 0 0,0-1-3 0 0,2 46 233 0 0,-2-36-165 0 0,0 262 766 0 0,42-18-623 0 0,55 191-91 0 0,-78-246-10 0 0,-39-141 84 0 0,15-61 756 0 0,-6-14-892 0 0,8 12 10 0 0,-108-184 32 0 0,94 161-118 0 0,-2 1-1 0 0,0 1 1 0 0,-2 0-1 0 0,-1 2 1 0 0,-1 0-1 0 0,0 1 1 0 0,-2 2-1 0 0,-1 0 1 0 0,-1 2-1 0 0,0 1 1 0 0,-1 1-1 0 0,-1 2 1 0 0,-1 0-1 0 0,0 2 1 0 0,-1 1-1 0 0,0 2 0 0 0,0 1 1 0 0,-1 2-1 0 0,-31-4 19 0 0,52 10-122 0 0,-72 10-962 0 0,82-8 897 0 0,-1 0 0 0 0,0 0 0 0 0,1 1-1 0 0,-1-1 1 0 0,0 1 0 0 0,1-1 0 0 0,0 1-1 0 0,-1-1 1 0 0,1 1 0 0 0,0 0 0 0 0,0 0-1 0 0,0 0 1 0 0,0 0 0 0 0,0 0 0 0 0,0 0-1 0 0,1 0 1 0 0,-1 0 0 0 0,1 0 0 0 0,-1 0-1 0 0,1 0 1 0 0,0 0 0 0 0,0 0 0 0 0,0 0 0 0 0,0 2 187 0 0,3 17-4389 0 0,2-9-1630 0 0,0 0-5645 0 0</inkml:trace>
  <inkml:trace contextRef="#ctx0" brushRef="#br0" timeOffset="1272.659">1088 1289 2336 0 0,'0'0'1926'0'0,"0"0"-647"0"0,0 0 55 0 0,0 0 386 0 0,0 0 181 0 0,0 0-12 0 0,0 0-136 0 0,0 0-182 0 0,0 0-147 0 0,0 0-140 0 0,33-4-158 0 0,107-17-169 0 0,-64-7 221 0 0,-62 18-894 0 0,31-24 202 0 0,-1-2 1 0 0,-2-2-1 0 0,-2-2 1 0 0,-1-2-1 0 0,-2-1 1 0 0,-3-1-1 0 0,0-4-486 0 0,-18 27 140 0 0,13-13-87 0 0,-2-1 0 0 0,-1-2 1 0 0,-2-1-1 0 0,-1 0 1 0 0,-3-2-1 0 0,-1-1 0 0 0,-2 0 1 0 0,-1-1-1 0 0,-3 0 0 0 0,-1-2 1 0 0,-2 1-1 0 0,-3-1 0 0 0,0-10-53 0 0,-7 53-1 0 0,-8-103-23 0 0,7 101 15 0 0,0 0 0 0 0,0 0 0 0 0,0 0 0 0 0,0-1 0 0 0,-1 1 0 0 0,1 0 0 0 0,-1 1 0 0 0,0-1 0 0 0,0 0 0 0 0,0 0 0 0 0,0 1 0 0 0,0-1 0 0 0,-1 1 0 0 0,1 0 0 0 0,-1-1 0 0 0,1 1 0 0 0,-1 1 0 0 0,0-1 0 0 0,0 0 0 0 0,0 0 1 0 0,0 1-1 0 0,0 0 0 0 0,0 0 0 0 0,0 0 0 0 0,-1 0 0 0 0,1 0 0 0 0,0 1 0 0 0,-1-1 0 0 0,0 1 9 0 0,-7 2-38 0 0,-1 0 0 0 0,1 1 0 0 0,0 1 0 0 0,0 0 0 0 0,0 1 0 0 0,0 0 0 0 0,1 0 0 0 0,0 1 0 0 0,0 0 0 0 0,0 1 1 0 0,1 0-1 0 0,0 1 0 0 0,0 0 0 0 0,1 0 0 0 0,0 1 0 0 0,0 0 0 0 0,1 0 0 0 0,1 1 0 0 0,-1 0 0 0 0,-1 4 38 0 0,-15 18-14 0 0,2 1 0 0 0,1 1 0 0 0,2 0 0 0 0,1 2 0 0 0,1 0 0 0 0,3 1 0 0 0,0 0 0 0 0,3 1 0 0 0,1 0 1 0 0,2 1-1 0 0,1-1 0 0 0,3 1 0 0 0,0 4 14 0 0,2-28-1 0 0,0 0 0 0 0,1 0 0 0 0,1 0-1 0 0,0 0 1 0 0,1 0 0 0 0,1 0 0 0 0,0 0 0 0 0,1 0 0 0 0,1-1 0 0 0,0 1 0 0 0,1-1 0 0 0,0-1 0 0 0,1 1 0 0 0,1-1 0 0 0,0 0 0 0 0,1-1 0 0 0,0 0 0 0 0,1 0 0 0 0,1 0 1 0 0,0-4 22 0 0,0 0 0 0 0,1-1 1 0 0,0 0-1 0 0,1-1 0 0 0,-1-1 0 0 0,1 0 1 0 0,0 0-1 0 0,0-1 0 0 0,1-1 0 0 0,-1 0 1 0 0,1-1-1 0 0,0-1 0 0 0,-1 0 1 0 0,1 0-1 0 0,0-2 0 0 0,0 1 0 0 0,1-2-22 0 0,-1 1 44 0 0,0 0 0 0 0,0-2-1 0 0,0 1 1 0 0,0-2 0 0 0,0 1-1 0 0,-1-2 1 0 0,0 0-1 0 0,0-1 1 0 0,0 0 0 0 0,-1-1-1 0 0,0 0 1 0 0,0-1 0 0 0,0 0-1 0 0,2-4-43 0 0,144-145 454 0 0,-124 119-369 0 0,84-87 10 0 0,-99 109-95 0 0,-16 13-4 0 0,0 0 1 0 0,0 0 0 0 0,0 0 0 0 0,1 0 0 0 0,-1 0 0 0 0,1 1 0 0 0,0 0 0 0 0,0 0 0 0 0,0 0 0 0 0,0 0 0 0 0,0 0 0 0 0,0 1 0 0 0,0 0 0 0 0,0 0 0 0 0,1 0 0 0 0,-1 0 0 0 0,1 1 3 0 0,-3 0-3 0 0,-1-1 1 0 0,1 1 0 0 0,-1 0 0 0 0,1 0-1 0 0,-1 1 1 0 0,1-1 0 0 0,-1 0 0 0 0,1 0-1 0 0,-1 1 1 0 0,0-1 0 0 0,1 1 0 0 0,-1-1-1 0 0,0 1 1 0 0,1 0 0 0 0,-1-1 0 0 0,0 1-1 0 0,1 0 1 0 0,-1 0 0 0 0,0 0 0 0 0,0 0-1 0 0,0 0 1 0 0,0 0 0 0 0,0 0 0 0 0,0 0-1 0 0,0 1 1 0 0,-1-1 0 0 0,1 0 0 0 0,0 0-1 0 0,0 1 1 0 0,-1-1 0 0 0,1 1 0 0 0,-1-1-1 0 0,0 0 1 0 0,1 1 0 0 0,-1-1 0 0 0,0 1-1 0 0,0-1 1 0 0,0 1 0 0 0,0-1 0 0 0,0 1-1 0 0,0-1 1 0 0,0 1 0 0 0,0-1 0 0 0,-1 1-1 0 0,1 0 3 0 0,0 4 9 0 0,0 8 43 0 0,0 0-1 0 0,0 0 1 0 0,-1 0 0 0 0,-1-1-1 0 0,0 1 1 0 0,-1 0-1 0 0,-1-1 1 0 0,-3 11-52 0 0,0-4 16 0 0,0 0-1 0 0,-1-1 1 0 0,0 0 0 0 0,-2 0 0 0 0,0-1 0 0 0,-2 0 0 0 0,0-1 0 0 0,0-1-1 0 0,-2 1 1 0 0,0-2 0 0 0,-1 0 0 0 0,0-1 0 0 0,-1 0 0 0 0,-1-2 0 0 0,0 1-1 0 0,-1-2 1 0 0,0-1 0 0 0,-10 5-16 0 0,-15-12-264 0 0,42-3 197 0 0,50-29-806 0 0,84-12 762 0 0,-104 38 129 0 0,1 0 0 0 0,0 2 1 0 0,0 1-1 0 0,0 1 0 0 0,24 5-18 0 0,-44-5 27 0 0,0 0 1 0 0,0 0-1 0 0,0-1 1 0 0,1 0 0 0 0,-1-1-1 0 0,0 0 1 0 0,0 0-1 0 0,0-1 1 0 0,-1-1-1 0 0,1 0 1 0 0,0 0-1 0 0,-1-1 1 0 0,0 0-1 0 0,0 0 1 0 0,0-1-1 0 0,0 0 1 0 0,1-2-28 0 0,-4 3 27 0 0,32-23 108 0 0,-2 0-1 0 0,0-2 1 0 0,-2-2 0 0 0,-2-2-1 0 0,1-3-134 0 0,-9 11 98 0 0,22-42 148 0 0,-47 65-243 0 0,-1 1 0 0 0,1 0 0 0 0,0 0 1 0 0,-1 0-1 0 0,1 0 0 0 0,-1 0 0 0 0,0 0 0 0 0,1 1 0 0 0,-1-1 0 0 0,0 0 0 0 0,1 1 0 0 0,-1-1 0 0 0,0 1 0 0 0,0 0 0 0 0,0-1 1 0 0,1 1-1 0 0,-1 0 0 0 0,0 0 0 0 0,0 0 0 0 0,0 0 0 0 0,1 1 0 0 0,-1-1 0 0 0,0 0 0 0 0,0 1 0 0 0,1 0 0 0 0,-1-1 0 0 0,0 1 1 0 0,1 0-1 0 0,-1-1 0 0 0,0 1 0 0 0,1 0 0 0 0,-1 0 0 0 0,1 1 0 0 0,0-1 0 0 0,-1 0-3 0 0,-10 6-15 0 0,-1 1 0 0 0,1 0 0 0 0,1 0 0 0 0,0 1 0 0 0,0 1 0 0 0,1 0 0 0 0,0 0 0 0 0,0 1 0 0 0,1 0 0 0 0,1 1 0 0 0,0 0 0 0 0,1 0 0 0 0,0 1 0 0 0,0 0 0 0 0,2 0 0 0 0,0 0 0 0 0,0 1 0 0 0,1-1 0 0 0,1 1 0 0 0,0 1 0 0 0,0 10 15 0 0,2-19-2 0 0,1-1-1 0 0,1 1 1 0 0,-1 0-1 0 0,1-1 1 0 0,0 1-1 0 0,0-1 1 0 0,0 1-1 0 0,1-1 0 0 0,0 1 1 0 0,0-1-1 0 0,1 0 1 0 0,-1 0-1 0 0,1 0 1 0 0,0 0-1 0 0,0 0 1 0 0,1-1-1 0 0,-1 1 0 0 0,1-1 1 0 0,0 0-1 0 0,0 0 1 0 0,1-1-1 0 0,-1 1 1 0 0,1-1-1 0 0,4 3 3 0 0,3 0 37 0 0,1 0-1 0 0,0-1 1 0 0,0-1-1 0 0,0 0 1 0 0,0 0 0 0 0,1-1-1 0 0,-1-1 1 0 0,1 0-1 0 0,-1-1 1 0 0,1-1-1 0 0,0 0 1 0 0,0-1 0 0 0,-1 0-1 0 0,1-1 1 0 0,-1-1-1 0 0,1 0 1 0 0,-1 0-1 0 0,0-2 1 0 0,0 1 0 0 0,0-2-1 0 0,-1 0 1 0 0,0 0-1 0 0,0-1 1 0 0,0-1-1 0 0,-1 0 1 0 0,9-8-37 0 0,-11 7 46 0 0,1-1 1 0 0,-2 1-1 0 0,1-2 1 0 0,-1 1-1 0 0,-1-1 0 0 0,0 0 1 0 0,0-1-1 0 0,-2 1 0 0 0,1-1 1 0 0,-1-1-1 0 0,-1 1 1 0 0,0-1-1 0 0,-1 0 0 0 0,0 1 1 0 0,-1-1-1 0 0,0-1 0 0 0,-1 1 1 0 0,-1-6-47 0 0,-3 11-49 0 0,0-1 0 0 0,0 1 0 0 0,-1 0 0 0 0,0 0 1 0 0,0 1-1 0 0,-1-1 0 0 0,0 1 0 0 0,-1 0 0 0 0,1 0 0 0 0,-1 0 0 0 0,0 1 0 0 0,-1 0 1 0 0,0 0-1 0 0,0 1 0 0 0,0 0 0 0 0,-1 0 0 0 0,1 0 0 0 0,-1 1 0 0 0,0 1 0 0 0,0-1 1 0 0,-1 1-1 0 0,1 0 0 0 0,-1 1 0 0 0,1 0 0 0 0,-1 0 0 0 0,0 1 0 0 0,0 0 1 0 0,-5 1 48 0 0,8-1-104 0 0,1 0-110 0 0,-1 0 1 0 0,0 0-1 0 0,0 0 1 0 0,0 1-1 0 0,1 0 1 0 0,-1 0-1 0 0,0 0 1 0 0,0 1 0 0 0,0-1-1 0 0,1 1 1 0 0,-1 1-1 0 0,0-1 1 0 0,1 1-1 0 0,-1 0 1 0 0,1 1-1 0 0,0-1 1 0 0,0 1-1 0 0,-5 3 214 0 0,4 10-4252 0 0,7-6-3637 0 0,2-6-3376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56 0 0 0,'0'0'1128'0'0,"0"0"587"0"0,0 0 316 0 0,0 0 47 0 0,0 0-169 0 0,0 0-250 0 0,0 0-211 0 0,5-1-165 0 0,15-4-135 0 0,-18 1 3275 0 0,-20-4-2317 0 0,0 5-1618 0 0,0 0 0 0 0,0 1 0 0 0,0 1 0 0 0,-1 1 0 0 0,1 0 0 0 0,0 2 0 0 0,0 0 0 0 0,-4 1-488 0 0,-8 5 81 0 0,0 1 0 0 0,0 1 0 0 0,1 1 1 0 0,1 2-1 0 0,0 1 0 0 0,0 1 1 0 0,1 1-1 0 0,1 1 0 0 0,1 2 0 0 0,1 0 1 0 0,-15 17-82 0 0,26-24 6 0 0,1 2 1 0 0,1-1 0 0 0,0 1 0 0 0,1 1 0 0 0,0 0 0 0 0,1 0 0 0 0,1 1 0 0 0,1 0 0 0 0,0 0 0 0 0,1 1 0 0 0,1 0 0 0 0,0 0 0 0 0,1 0 0 0 0,1 1 0 0 0,1-1 0 0 0,0 1 0 0 0,1 5-7 0 0,3-16 35 0 0,-1-1 1 0 0,1 0-1 0 0,0 0 0 0 0,1 0 0 0 0,-1 0 1 0 0,1 0-1 0 0,0 0 0 0 0,1 0 0 0 0,-1-1 1 0 0,1 0-1 0 0,0 0 0 0 0,0 0 0 0 0,1 0 1 0 0,0-1-1 0 0,0 1 0 0 0,0-1 0 0 0,0 0 1 0 0,0-1-1 0 0,1 1 0 0 0,0-1 0 0 0,0 0 1 0 0,0-1-1 0 0,0 1 0 0 0,0-1 0 0 0,0 0 1 0 0,0-1-1 0 0,1 0 0 0 0,-1 0 0 0 0,1 0 1 0 0,-1 0-1 0 0,1-1 0 0 0,-1 0 0 0 0,1-1 1 0 0,-1 0-1 0 0,1 0 0 0 0,-1 0 0 0 0,0 0 1 0 0,1-1-1 0 0,-1 0 0 0 0,0-1 0 0 0,0 1 0 0 0,3-3-34 0 0,33-16 104 0 0,-2-2 0 0 0,0-2 1 0 0,-1-1-1 0 0,-2-3 1 0 0,0 0-1 0 0,-3-3 1 0 0,0-1-1 0 0,-2-1 1 0 0,-2-1-1 0 0,-1-2 1 0 0,-1-2-1 0 0,12-24-105 0 0,64-117 60 0 0,-101 169-102 0 0,-14 35-99 0 0,-3 20 156 0 0,3 0-1 0 0,2 1 0 0 0,2 0 0 0 0,1 0 0 0 0,3 1 0 0 0,2 0 0 0 0,2 19-14 0 0,2-52 12 0 0,0 0-1 0 0,1 0 0 0 0,0 0 1 0 0,1 0-1 0 0,0-1 1 0 0,1 0-1 0 0,1 0 1 0 0,0-1-1 0 0,0 1 1 0 0,1-1-1 0 0,0-1 0 0 0,8 7-11 0 0,-17-17-23 0 0,1 0 0 0 0,0 0 0 0 0,-1 1 0 0 0,1-1 0 0 0,0 0 0 0 0,-1 0 0 0 0,1 0 0 0 0,0 0-1 0 0,-1 1 1 0 0,1-1 0 0 0,0 0 0 0 0,-1 0 0 0 0,1 1 0 0 0,0-1 0 0 0,0 0 0 0 0,-1 1 0 0 0,1-1-1 0 0,0 0 1 0 0,0 0 0 0 0,0 1 0 0 0,-1-1 0 0 0,1 1 0 0 0,0-1 0 0 0,0 0 0 0 0,0 1 0 0 0,0-1-1 0 0,0 0 1 0 0,0 1 0 0 0,0-1 0 0 0,0 0 0 0 0,0 1 0 0 0,0-1 0 0 0,0 1 0 0 0,0-1 0 0 0,0 0-1 0 0,0 1 1 0 0,0-1 0 0 0,0 0 0 0 0,0 1 0 0 0,0-1 0 0 0,1 0 0 0 0,-1 1 0 0 0,0-1 0 0 0,0 0-1 0 0,0 1 1 0 0,1-1 0 0 0,-1 0 0 0 0,0 1 0 0 0,0-1 0 0 0,1 0 0 0 0,-1 0 0 0 0,0 1 0 0 0,1-1-1 0 0,-1 0 1 0 0,0 0 0 0 0,1 0 0 0 0,-1 1 0 0 0,0-1 0 0 0,1 0 0 0 0,-1 0 0 0 0,0 0 0 0 0,1 0-1 0 0,-1 0 1 0 0,1 0 23 0 0,-21 6-1771 0 0,4 0-1428 0 0,10-5-5776 0 0,4-1-2272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17 696 6409 0 0,'0'0'2177'0'0,"0"0"-479"0"0,0 0-342 0 0,0 0 23 0 0,0 0 154 0 0,0 0 69 0 0,0 0-115 0 0,0 0-312 0 0,0 0-349 0 0,0 0-292 0 0,0 0-160 0 0,0 0-10 0 0,0 0 72 0 0,3 0 89 0 0,176 15 3762 0 0,-14-20-3363 0 0,-130-5-1154 0 0,-34 10 82 0 0,-1 0-52 0 0,0 0-58 0 0,1 8-13025 0 0,-4-2 7560 0 0,1-2-1521 0 0</inkml:trace>
  <inkml:trace contextRef="#ctx0" brushRef="#br0" timeOffset="416.744">0 957 12363 0 0,'0'0'1843'0'0,"0"0"-624"0"0,0 0-377 0 0,0 0-48 0 0,0 0 41 0 0,0 0 25 0 0,0 0 4 0 0,0 0-13 0 0,0 0-67 0 0,0 0-80 0 0,0 0-92 0 0,0 0-131 0 0,18 3-103 0 0,125 12 421 0 0,49-29-1215 0 0,-185 12-138 0 0,30-5-2202 0 0,-13 2-7689 0 0,-16 4 387 0 0</inkml:trace>
  <inkml:trace contextRef="#ctx0" brushRef="#br0" timeOffset="986.256">1077 519 9946 0 0,'0'0'1384'0'0,"0"0"-515"0"0,0 0-236 0 0,0 0 107 0 0,0 0 151 0 0,0 0 87 0 0,0 0-98 0 0,0 0-227 0 0,0 0-219 0 0,0 0-169 0 0,0 0-109 0 0,-34 10-45 0 0,-107 36-8 0 0,67-2 70 0 0,64-33-117 0 0,2-5-30 0 0,1 1 0 0 0,-1 0 1 0 0,2 1-1 0 0,-1-1 0 0 0,1 1 0 0 0,0 1 0 0 0,0-1 1 0 0,1 1-1 0 0,1 0 0 0 0,-1 0 0 0 0,1 0 0 0 0,1 1 1 0 0,0-1-1 0 0,0 1 0 0 0,1 0 0 0 0,0 0 0 0 0,1 0 1 0 0,0 0-1 0 0,0 0 0 0 0,1 9-26 0 0,3-15 74 0 0,0 1-1 0 0,1-1 1 0 0,-1 0 0 0 0,1 0 0 0 0,0-1-1 0 0,0 1 1 0 0,0-1 0 0 0,0 0-1 0 0,1 0 1 0 0,-1 0 0 0 0,1 0 0 0 0,-1-1-1 0 0,1 0 1 0 0,0 0 0 0 0,0 0-1 0 0,0 0 1 0 0,1-1 0 0 0,-1 0 0 0 0,0 0-1 0 0,0-1 1 0 0,1 1 0 0 0,-1-1-1 0 0,0 0 1 0 0,1-1 0 0 0,-1 1 0 0 0,0-1-1 0 0,0 0 1 0 0,1 0 0 0 0,-1-1-1 0 0,0 1 1 0 0,0-1 0 0 0,0 0 0 0 0,-1-1-74 0 0,18-6 302 0 0,0-2 1 0 0,-1 0-1 0 0,-1-1 1 0 0,0-2-1 0 0,-1 0 1 0 0,0-1-1 0 0,-1 0 1 0 0,-1-2 0 0 0,-1 0-1 0 0,0-1 1 0 0,-1 0-1 0 0,-1-1 1 0 0,0-1-1 0 0,-2-1 1 0 0,7-15-303 0 0,85-226 439 0 0,-97 244-499 0 0,-2 0 0 0 0,0-1 1 0 0,-1 1-1 0 0,-1-1 0 0 0,-1 0 1 0 0,0 0-1 0 0,-2 0 0 0 0,-1-17 60 0 0,1 29-48 0 0,-1 0 1 0 0,1 1-1 0 0,-2-1 0 0 0,1 0 0 0 0,-1 0 0 0 0,0 0 0 0 0,0 1 0 0 0,-1-1 1 0 0,0 1-1 0 0,0 0 0 0 0,0 0 0 0 0,-1 0 0 0 0,0 0 0 0 0,0 1 0 0 0,-1-1 1 0 0,1 1-1 0 0,-1 0 0 0 0,0 1 0 0 0,-1-1 0 0 0,1 1 0 0 0,-1 0 0 0 0,0 0 1 0 0,0 0-1 0 0,0 1 0 0 0,-4-2 48 0 0,5 4-32 0 0,1-1 1 0 0,0 1-1 0 0,-1 0 1 0 0,1 0-1 0 0,-1 0 1 0 0,1 0-1 0 0,-1 1 1 0 0,1 0-1 0 0,-1 0 1 0 0,1 0-1 0 0,-1 1 0 0 0,1-1 1 0 0,-1 1-1 0 0,1 0 1 0 0,-1 1-1 0 0,1-1 1 0 0,0 1-1 0 0,-1-1 1 0 0,1 1-1 0 0,0 1 1 0 0,0-1-1 0 0,1 0 1 0 0,-1 1-1 0 0,0 0 1 0 0,1 0-1 0 0,0 0 0 0 0,-1 0 1 0 0,-1 4 31 0 0,-2 1 5 0 0,1 1 0 0 0,0 0 1 0 0,1 0-1 0 0,0 0 0 0 0,1 0 0 0 0,0 1 1 0 0,0 0-1 0 0,1 0 0 0 0,0 0 0 0 0,0 0 0 0 0,2 1 1 0 0,-1 1-6 0 0,-1 14 40 0 0,1 0 0 0 0,2 0 0 0 0,0 0 0 0 0,2 0 0 0 0,1 0 0 0 0,1 0 0 0 0,1-1 0 0 0,3 10-40 0 0,2-4 82 0 0,1 0 0 0 0,1-1 0 0 0,2 0 1 0 0,0-1-1 0 0,2-1 0 0 0,2 0 0 0 0,0-1 0 0 0,10 9-82 0 0,-21-28-118 0 0,0-1-1 0 0,0 1 1 0 0,1-2-1 0 0,0 1 0 0 0,0-1 1 0 0,0 0-1 0 0,1 0 1 0 0,0-1-1 0 0,0 0 1 0 0,1-1-1 0 0,0 0 119 0 0,2-3-5110 0 0,-7-5-4969 0 0,-3 0 1883 0 0</inkml:trace>
  <inkml:trace contextRef="#ctx0" brushRef="#br0" timeOffset="1506.256">1602 202 2825 0 0,'0'0'2720'0'0,"0"0"-401"0"0,0 0-158 0 0,0 0-3 0 0,0 0-61 0 0,0 0-140 0 0,0 0-297 0 0,0 0-352 0 0,0 0-359 0 0,0 0-303 0 0,0 0-217 0 0,0 0-147 0 0,0 0-79 0 0,-2 2-23 0 0,0 2-128 0 0,0 1 0 0 0,1-1 1 0 0,-1 0-1 0 0,1 1 0 0 0,0-1 0 0 0,1 1 0 0 0,-1-1 0 0 0,1 1 1 0 0,0 0-1 0 0,0-1 0 0 0,0 1 0 0 0,1-1 0 0 0,-1 1 1 0 0,1 0-1 0 0,0-1 0 0 0,1 0 0 0 0,-1 1 0 0 0,1-1 1 0 0,1 3-53 0 0,4 21 111 0 0,69 274 401 0 0,-55-259-393 0 0,1-61 2419 0 0,63-137-1578 0 0,-63 113-793 0 0,79-177 169 0 0,-43 76-616 0 0,-58 143 173 0 0,0 0 0 0 0,0 1 0 0 0,0-1 0 0 0,0 0 0 0 0,-1 0 0 0 0,1 1 0 0 0,0-1 0 0 0,0 0 0 0 0,0 0 0 0 0,-1 1 0 0 0,1-1 1 0 0,0 0-1 0 0,0 0 0 0 0,-1 1 0 0 0,1-1 0 0 0,0 0 0 0 0,0 0 0 0 0,-1 0 0 0 0,1 0 0 0 0,0 0 0 0 0,-1 1 0 0 0,1-1 0 0 0,0 0 1 0 0,0 0-1 0 0,-1 0 0 0 0,1 0 0 0 0,0 0 0 0 0,-1 0 0 0 0,1 0 0 0 0,0 0 0 0 0,-1 0 0 0 0,1 0 0 0 0,0 0 0 0 0,-1 0 0 0 0,1 0 1 0 0,0-1-1 0 0,-1 1 0 0 0,1 0 0 0 0,0 0 0 0 0,0 0 0 0 0,-1 0 0 0 0,1 0 0 0 0,0-1 0 0 0,0 1 0 0 0,-1 0 0 0 0,1 0 0 0 0,0-1 1 0 0,0 1-1 0 0,-1 0 0 0 0,1 0 0 0 0,0-1 0 0 0,0 1 0 0 0,0 0 0 0 0,0 0 0 0 0,-1-1 0 0 0,1 1 0 0 0,0 0 0 0 0,0-1 0 0 0,0 1 1 0 0,0 0-1 0 0,0-1 0 0 0,0 1 0 0 0,0 0 0 0 0,0 0 0 0 0,0-1 0 0 0,0 1 0 0 0,0 0 0 0 0,0-1 0 0 0,0 1 107 0 0,-9 4-7079 0 0,2 3-4661 0 0</inkml:trace>
  <inkml:trace contextRef="#ctx0" brushRef="#br0" timeOffset="3820.781">678 1119 392 0 0,'0'0'1271'0'0,"0"0"-193"0"0,0 0-2 0 0,0 0 161 0 0,0 0 173 0 0,0 0 89 0 0,0 0-156 0 0,0 0-272 0 0,0 0-131 0 0,0 0-26 0 0,0 0 58 0 0,7 2 68 0 0,113 18 2817 0 0,-43-20-2189 0 0,341-15 1976 0 0,10-43-3022 0 0,-337 35-1639 0 0,-79 17 1091 0 0,-6 3-3601 0 0,-3 1-10053 0 0,-6 2 7596 0 0</inkml:trace>
  <inkml:trace contextRef="#ctx0" brushRef="#br0" timeOffset="4549.541">1151 1472 6121 0 0,'0'0'2299'0'0,"0"0"-848"0"0,0 0-544 0 0,0 0 16 0 0,0 0 339 0 0,0 0 210 0 0,0 0 42 0 0,0 0-153 0 0,0 0-352 0 0,0 0-321 0 0,0 0-242 0 0,0 0-208 0 0,-9 3-94 0 0,-80 42 521 0 0,69-27-421 0 0,5-5-142 0 0,-1 1-1 0 0,2 0 1 0 0,0 1-1 0 0,0 1 1 0 0,1 0 0 0 0,2 1-1 0 0,-1 0 1 0 0,1 2-102 0 0,-16 50 261 0 0,25-57-223 0 0,1-10-13 0 0,-1 0 0 0 0,1 0 0 0 0,1 1-1 0 0,-1-1 1 0 0,0 1 0 0 0,1-1 0 0 0,-1 1 0 0 0,1-1-1 0 0,0 1 1 0 0,-1 0 0 0 0,1-1 0 0 0,0 1 0 0 0,1-1-1 0 0,-1 1 1 0 0,0-1 0 0 0,1 1 0 0 0,0-1 0 0 0,-1 1-1 0 0,1-1 1 0 0,0 1 0 0 0,0-1 0 0 0,0 0 0 0 0,1 0-1 0 0,-1 1 1 0 0,1-1 0 0 0,-1 0 0 0 0,1 0 0 0 0,-1 0 0 0 0,1-1-1 0 0,0 1 1 0 0,0 0 0 0 0,0-1 0 0 0,0 1 0 0 0,0-1-1 0 0,1 1 1 0 0,-1-1 0 0 0,0 0 0 0 0,1 0 0 0 0,0 0-25 0 0,7 0 133 0 0,0-1 0 0 0,0 0 1 0 0,1-1-1 0 0,-1 0 1 0 0,-1 0-1 0 0,1-1 1 0 0,0-1-1 0 0,0 1 1 0 0,-1-2-1 0 0,1 1 1 0 0,-1-1-1 0 0,0-1 1 0 0,0 0-1 0 0,-1 0 1 0 0,1 0-1 0 0,-1-1 1 0 0,0-1-1 0 0,-1 1 1 0 0,6-7-134 0 0,-5 7 55 0 0,20-19 45 0 0,-2-2 0 0 0,0 0 0 0 0,-2-2 0 0 0,-1-1 0 0 0,-1-1 0 0 0,-2-1 0 0 0,4-9-100 0 0,-11 20-19 0 0,-1-1 0 0 0,0 0-1 0 0,-2-1 1 0 0,0-1 0 0 0,-2 1 0 0 0,-1-1 0 0 0,0 0-1 0 0,-2-1 1 0 0,-1 0 0 0 0,-1 0 0 0 0,-1 0 0 0 0,-1 0 0 0 0,-2-16 19 0 0,1 39-14 0 0,1 0 1 0 0,-1 0 0 0 0,0 0 0 0 0,-1 0 0 0 0,1 0 0 0 0,0 0 0 0 0,0 0 0 0 0,-1 0 0 0 0,1 0-1 0 0,-1 1 1 0 0,0-1 0 0 0,0 0 0 0 0,1 0 0 0 0,-1 1 0 0 0,0-1 0 0 0,-1 0 0 0 0,1 1 0 0 0,0-1-1 0 0,0 1 1 0 0,-1-1 0 0 0,1 1 0 0 0,0 0 0 0 0,-1-1 0 0 0,0 1 0 0 0,1 0 0 0 0,-1 0 0 0 0,0 0-1 0 0,1 0 1 0 0,-1 0 0 0 0,0 1 0 0 0,0-1 0 0 0,0 1 0 0 0,0-1 0 0 0,0 1 0 0 0,1-1 0 0 0,-1 1-1 0 0,0 0 1 0 0,0 0 0 0 0,0 0 0 0 0,0 0 0 0 0,0 0 0 0 0,0 1 0 0 0,0-1 0 0 0,0 1 0 0 0,0-1 0 0 0,0 1-1 0 0,1 0 1 0 0,-1-1 0 0 0,0 1 0 0 0,0 0 0 0 0,1 0 0 0 0,-1 0 0 0 0,-1 1 13 0 0,-16 18 15 0 0,2 0 1 0 0,0 1 0 0 0,1 0 0 0 0,0 1-1 0 0,2 1 1 0 0,1 1 0 0 0,1 0-1 0 0,1 0 1 0 0,1 1 0 0 0,1 1 0 0 0,2-1-1 0 0,0 2 1 0 0,2-1 0 0 0,0 0 0 0 0,2 1-1 0 0,1 0 1 0 0,2 0 0 0 0,0 0-1 0 0,4 22-15 0 0,-3-35 23 0 0,0 1 0 0 0,2-1-1 0 0,0 0 1 0 0,0 0-1 0 0,1 0 1 0 0,1 0 0 0 0,0-1-1 0 0,1 0 1 0 0,1 0-1 0 0,0 0 1 0 0,0-1 0 0 0,2 0-1 0 0,-1 0 1 0 0,1-1-1 0 0,1 0 1 0 0,0-1 0 0 0,1 0-1 0 0,1 1-22 0 0,41 7-963 0 0,-40-42-7938 0 0,-10 19 3267 0 0,-1-3-4744 0 0</inkml:trace>
  <inkml:trace contextRef="#ctx0" brushRef="#br0" timeOffset="4996.16">1817 1263 13451 0 0,'0'0'1430'0'0,"0"0"-506"0"0,0 0-261 0 0,0 0 161 0 0,0 0 256 0 0,0 0 134 0 0,0 0-70 0 0,0 0-261 0 0,0 0-275 0 0,0 0-200 0 0,0 0-136 0 0,0 0-69 0 0,0 0-62 0 0,-11 27-18 0 0,-38 87-26 0 0,22-51 75 0 0,8-22-112 0 0,1 0 0 0 0,3 2 0 0 0,1 0 0 0 0,2 0 0 0 0,1 6-60 0 0,10-46 16 0 0,-1 1 0 0 0,1-1-1 0 0,0 0 1 0 0,0 1 0 0 0,0-1-1 0 0,1 1 1 0 0,-1-1 0 0 0,1 1 0 0 0,0-1-1 0 0,0 1 1 0 0,0-1 0 0 0,0 1-1 0 0,1 0 1 0 0,-1-1 0 0 0,1 0 0 0 0,0 1-1 0 0,0-1 1 0 0,0 1 0 0 0,1-1-1 0 0,-1 0 1 0 0,1 0 0 0 0,0 0 0 0 0,0 0-1 0 0,0 0 1 0 0,0 0 0 0 0,0 0 0 0 0,0-1-1 0 0,1 1 1 0 0,0-1 0 0 0,-1 1-1 0 0,1-1 1 0 0,0 0 0 0 0,0 0 0 0 0,0-1-1 0 0,0 1 1 0 0,1 0 0 0 0,-1-1-1 0 0,0 0 1 0 0,1 0 0 0 0,-1 0 0 0 0,0 0-1 0 0,2 0-15 0 0,11 0 170 0 0,0-1-1 0 0,0 0 0 0 0,0-1 1 0 0,-1-1-1 0 0,1 0 0 0 0,0-1 1 0 0,-1-1-1 0 0,0 0 1 0 0,0-1-1 0 0,0-1 0 0 0,0 0 1 0 0,-1-1-1 0 0,6-5-169 0 0,6 1 36 0 0,-25 11-127 0 0,-1 0-74 0 0,-6-23-6431 0 0,-6 13-3445 0 0,9 6 99 0 0</inkml:trace>
  <inkml:trace contextRef="#ctx0" brushRef="#br0" timeOffset="5253.502">1475 1517 13907 0 0,'0'0'1512'0'0,"0"0"-630"0"0,0 0-326 0 0,0 0 147 0 0,0 0 273 0 0,0 0 152 0 0,0 0-54 0 0,0 0-190 0 0,0 0-217 0 0,0 0-179 0 0,38 1-157 0 0,122 7-119 0 0,26-18-339 0 0,-74-7-1945 0 0,-39 1-7190 0 0,-46 9-2109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618 560 752 0 0,'0'0'1268'0'0,"0"0"-259"0"0,0 0-126 0 0,0 0 95 0 0,0 0 295 0 0,0 0 288 0 0,0 0 190 0 0,0 0 10 0 0,0 0-160 0 0,0 0-231 0 0,0 0-282 0 0,-16-8 2208 0 0,-51-11 127 0 0,-33 9-2459 0 0,49 13-806 0 0,2 2 0 0 0,-1 3 0 0 0,1 2 0 0 0,-23 8-158 0 0,-8 1 355 0 0,-2 13 83 0 0,82-31-438 0 0,0 0 0 0 0,-1 0 1 0 0,1 0-1 0 0,0 0 1 0 0,0 0-1 0 0,-1 0 1 0 0,1 0-1 0 0,0 0 0 0 0,0 0 1 0 0,0 0-1 0 0,0 0 1 0 0,1 0-1 0 0,-1 0 1 0 0,0 0-1 0 0,0-1 1 0 0,0 1-1 0 0,1 0 0 0 0,-1 0 1 0 0,1 0-1 0 0,-1 0 1 0 0,0 0-1 0 0,1 0 1 0 0,0 0-1 0 0,-1-1 0 0 0,1 1 1 0 0,-1 0-1 0 0,1 0 1 0 0,0-1-1 0 0,0 1 1 0 0,-1 0-1 0 0,1-1 0 0 0,0 1 1 0 0,0-1-1 0 0,0 1 1 0 0,0-1-1 0 0,-1 1 2 0 0,15 9 25 0 0,-1-1-1 0 0,1 0 1 0 0,1-1 0 0 0,0-1 0 0 0,0 0-1 0 0,0-1 1 0 0,1-1 0 0 0,0 0-1 0 0,0-1 1 0 0,0-1 0 0 0,0-1 0 0 0,1-1-27 0 0,-15 0 6 0 0,239 28 307 0 0,-241-29-308 0 0,0 0 0 0 0,-1-1 1 0 0,1 1-1 0 0,0 0 0 0 0,0 0 0 0 0,-1 0 0 0 0,1-1 0 0 0,0 1 1 0 0,0 0-1 0 0,-1 0 0 0 0,1 0 0 0 0,0 0 0 0 0,0 0 1 0 0,0 0-1 0 0,-1 1 0 0 0,1-1 0 0 0,0 0 0 0 0,0 0 1 0 0,-1 1-1 0 0,1-1 0 0 0,0 0 0 0 0,-1 1 0 0 0,1-1 0 0 0,0 0 1 0 0,-1 1-1 0 0,1-1 0 0 0,0 1 0 0 0,-1-1 0 0 0,1 1 1 0 0,-1-1-1 0 0,1 1 0 0 0,-1 0 0 0 0,1-1 0 0 0,-1 1 0 0 0,0 0 1 0 0,1-1-1 0 0,-1 1 0 0 0,0 0 0 0 0,1 0 0 0 0,-1-1 1 0 0,0 1-1 0 0,0 0 0 0 0,0 0 0 0 0,1-1 0 0 0,-1 1 0 0 0,0 0 1 0 0,0 0-1 0 0,0-1 0 0 0,-1 1 0 0 0,1 0 0 0 0,0 0 1 0 0,0 0-1 0 0,0 0-5 0 0,-301 160 389 0 0,294-158-388 0 0,0 0-1 0 0,0 0 0 0 0,0 0 1 0 0,0 1-1 0 0,1 0 0 0 0,-1 0 1 0 0,1 1-1 0 0,0-1 0 0 0,0 1 1 0 0,1 1-1 0 0,0-1 0 0 0,-1 1 1 0 0,2 0-1 0 0,-1 0 0 0 0,1 1 1 0 0,0-1-1 0 0,0 1 0 0 0,1 0 1 0 0,0 0-1 0 0,0 0 1 0 0,1 0-1 0 0,-1 1 0 0 0,2-1 1 0 0,-1 1-1 0 0,1-1 0 0 0,0 1 1 0 0,1 0-1 0 0,0-1 0 0 0,0 1 1 0 0,0 0-1 0 0,1-1 0 0 0,0 1 1 0 0,1-1-1 0 0,0 1 0 0 0,0-1 1 0 0,0 1-1 0 0,1-1 1 0 0,1 1-1 0 0,3 0 39 0 0,1 0 1 0 0,0-1 0 0 0,1 0-1 0 0,0 0 1 0 0,0-1 0 0 0,0 0-1 0 0,1-1 1 0 0,0 0 0 0 0,0 0 0 0 0,0-1-1 0 0,1-1 1 0 0,-1 1 0 0 0,1-2-1 0 0,0 1 1 0 0,0-2 0 0 0,0 1 0 0 0,0-1-1 0 0,6-1-39 0 0,135 4 323 0 0,-152-4-496 0 0,0 0-123 0 0,0 0-168 0 0,-27 4-8640 0 0,16-1 2464 0 0,5-2-3458 0 0</inkml:trace>
  <inkml:trace contextRef="#ctx0" brushRef="#br0" timeOffset="573.99">410 33 760 0 0,'0'0'1375'0'0,"0"0"-9"0"0,0 0-9 0 0,0 0 58 0 0,0 0 123 0 0,0 0 98 0 0,0 0 31 0 0,0 0-53 0 0,0 0-143 0 0,0 0-165 0 0,0 0-162 0 0,0 0-153 0 0,0 0-138 0 0,-3-5-169 0 0,-11-17-161 0 0,11 16-135 0 0,-4 139 2761 0 0,-40 720-661 0 0,47-444-2049 0 0,-1-389-427 0 0,-1-1 0 0 0,-1 0 0 0 0,-1 0 0 0 0,-1-1 0 0 0,0 1 0 0 0,-2-1 0 0 0,0 0 0 0 0,0-1 0 0 0,-6 8-12 0 0,-6 15-170 0 0,47-46-11230 0 0,-23 5 3435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4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679 140 4553 0 0,'0'0'1320'0'0,"0"0"-147"0"0,0 0-99 0 0,0 0 81 0 0,0 0 224 0 0,0 0 231 0 0,0 0 73 0 0,0 0-133 0 0,0 0-291 0 0,0 0-359 0 0,0 0-301 0 0,1-8-179 0 0,6-18-107 0 0,-9 31 641 0 0,-6 14-373 0 0,-66 167 1255 0 0,19-41-1453 0 0,-6-3 0 0 0,-42 66-383 0 0,-198 295 301 0 0,225-382-253 0 0,70-100-89 0 0,20-23 72 0 0,6-18 123 0 0,-1-1 0 0 0,-1-1 0 0 0,-1-1 1 0 0,-1-1-1 0 0,-1 0 0 0 0,2-5-154 0 0,2-3 82 0 0,61-113 282 0 0,-6-4 1 0 0,14-53-365 0 0,-43 98 44 0 0,7-17 1 0 0,-9 17-1 0 0,4 1 0 0 0,5 3 0 0 0,8-4-44 0 0,35-15 192 0 0,-95 119-189 0 0,0-1 0 0 0,1 1 0 0 0,-1-1 0 0 0,1 1 0 0 0,-1-1-1 0 0,0 1 1 0 0,1-1 0 0 0,-1 1 0 0 0,1 0 0 0 0,-1-1-1 0 0,1 1 1 0 0,-1 0 0 0 0,1-1 0 0 0,-1 1 0 0 0,1 0-1 0 0,-1 0 1 0 0,1 0 0 0 0,-1-1 0 0 0,1 1 0 0 0,0 0-1 0 0,-1 0 1 0 0,1 0 0 0 0,-1 0 0 0 0,1 0 0 0 0,0 0 0 0 0,-1 0-1 0 0,1 0 1 0 0,-1 0 0 0 0,1 0 0 0 0,-1 0 0 0 0,1 1-1 0 0,0-1 1 0 0,-1 0 0 0 0,1 0 0 0 0,-1 1 0 0 0,1-1-1 0 0,-1 0 1 0 0,1 0 0 0 0,-1 1 0 0 0,1-1 0 0 0,-1 1 0 0 0,1-1-1 0 0,-1 0 1 0 0,0 1 0 0 0,1-1 0 0 0,-1 1 0 0 0,0-1-1 0 0,1 1 1 0 0,-1-1 0 0 0,0 1 0 0 0,0-1 0 0 0,1 1-1 0 0,-1 0 1 0 0,0-1 0 0 0,0 1 0 0 0,0-1 0 0 0,0 1-1 0 0,0-1 1 0 0,0 1 0 0 0,0 0 0 0 0,0-1-3 0 0,2 46 233 0 0,-2-36-165 0 0,0 262 766 0 0,42-18-623 0 0,55 191-91 0 0,-78-246-10 0 0,-39-141 84 0 0,15-61 756 0 0,-6-14-892 0 0,8 12 10 0 0,-108-184 32 0 0,94 161-118 0 0,-2 1-1 0 0,0 1 1 0 0,-2 0-1 0 0,-1 2 1 0 0,-1 0-1 0 0,0 1 1 0 0,-2 2-1 0 0,-1 0 1 0 0,-1 2-1 0 0,0 1 1 0 0,-1 1-1 0 0,-1 2 1 0 0,-1 0-1 0 0,0 2 1 0 0,-1 1-1 0 0,0 2 0 0 0,0 1 1 0 0,-1 2-1 0 0,-31-4 19 0 0,52 10-122 0 0,-72 10-962 0 0,82-8 897 0 0,-1 0 0 0 0,0 0 0 0 0,1 1-1 0 0,-1-1 1 0 0,0 1 0 0 0,1-1 0 0 0,0 1-1 0 0,-1-1 1 0 0,1 1 0 0 0,0 0 0 0 0,0 0-1 0 0,0 0 1 0 0,0 0 0 0 0,0 0 0 0 0,0 0-1 0 0,1 0 1 0 0,-1 0 0 0 0,1 0 0 0 0,-1 0-1 0 0,1 0 1 0 0,0 0 0 0 0,0 0 0 0 0,0 0 0 0 0,0 2 187 0 0,3 17-4389 0 0,2-9-1630 0 0,0 0-5645 0 0</inkml:trace>
  <inkml:trace contextRef="#ctx0" brushRef="#br0" timeOffset="1272.659">1088 1289 2336 0 0,'0'0'1926'0'0,"0"0"-647"0"0,0 0 55 0 0,0 0 386 0 0,0 0 181 0 0,0 0-12 0 0,0 0-136 0 0,0 0-182 0 0,0 0-147 0 0,0 0-140 0 0,33-4-158 0 0,107-17-169 0 0,-64-7 221 0 0,-62 18-894 0 0,31-24 202 0 0,-1-2 1 0 0,-2-2-1 0 0,-2-2 1 0 0,-1-2-1 0 0,-2-1 1 0 0,-3-1-1 0 0,0-4-486 0 0,-18 27 140 0 0,13-13-87 0 0,-2-1 0 0 0,-1-2 1 0 0,-2-1-1 0 0,-1 0 1 0 0,-3-2-1 0 0,-1-1 0 0 0,-2 0 1 0 0,-1-1-1 0 0,-3 0 0 0 0,-1-2 1 0 0,-2 1-1 0 0,-3-1 0 0 0,0-10-53 0 0,-7 53-1 0 0,-8-103-23 0 0,7 101 15 0 0,0 0 0 0 0,0 0 0 0 0,0 0 0 0 0,0-1 0 0 0,-1 1 0 0 0,1 0 0 0 0,-1 1 0 0 0,0-1 0 0 0,0 0 0 0 0,0 0 0 0 0,0 1 0 0 0,0-1 0 0 0,-1 1 0 0 0,1 0 0 0 0,-1-1 0 0 0,1 1 0 0 0,-1 1 0 0 0,0-1 0 0 0,0 0 0 0 0,0 0 1 0 0,0 1-1 0 0,0 0 0 0 0,0 0 0 0 0,0 0 0 0 0,-1 0 0 0 0,1 0 0 0 0,0 1 0 0 0,-1-1 0 0 0,0 1 9 0 0,-7 2-38 0 0,-1 0 0 0 0,1 1 0 0 0,0 1 0 0 0,0 0 0 0 0,0 1 0 0 0,0 0 0 0 0,1 0 0 0 0,0 1 0 0 0,0 0 0 0 0,0 1 1 0 0,1 0-1 0 0,0 1 0 0 0,0 0 0 0 0,1 0 0 0 0,0 1 0 0 0,0 0 0 0 0,1 0 0 0 0,1 1 0 0 0,-1 0 0 0 0,-1 4 38 0 0,-15 18-14 0 0,2 1 0 0 0,1 1 0 0 0,2 0 0 0 0,1 2 0 0 0,1 0 0 0 0,3 1 0 0 0,0 0 0 0 0,3 1 0 0 0,1 0 1 0 0,2 1-1 0 0,1-1 0 0 0,3 1 0 0 0,0 4 14 0 0,2-28-1 0 0,0 0 0 0 0,1 0 0 0 0,1 0-1 0 0,0 0 1 0 0,1 0 0 0 0,1 0 0 0 0,0 0 0 0 0,1 0 0 0 0,1-1 0 0 0,0 1 0 0 0,1-1 0 0 0,0-1 0 0 0,1 1 0 0 0,1-1 0 0 0,0 0 0 0 0,1-1 0 0 0,0 0 0 0 0,1 0 0 0 0,1 0 1 0 0,0-4 22 0 0,0 0 0 0 0,1-1 1 0 0,0 0-1 0 0,1-1 0 0 0,-1-1 0 0 0,1 0 1 0 0,0 0-1 0 0,0-1 0 0 0,1-1 0 0 0,-1 0 1 0 0,1-1-1 0 0,0-1 0 0 0,-1 0 1 0 0,1 0-1 0 0,0-2 0 0 0,0 1 0 0 0,1-2-22 0 0,-1 1 44 0 0,0 0 0 0 0,0-2-1 0 0,0 1 1 0 0,0-2 0 0 0,0 1-1 0 0,-1-2 1 0 0,0 0-1 0 0,0-1 1 0 0,0 0 0 0 0,-1-1-1 0 0,0 0 1 0 0,0-1 0 0 0,0 0-1 0 0,2-4-43 0 0,144-145 454 0 0,-124 119-369 0 0,84-87 10 0 0,-99 109-95 0 0,-16 13-4 0 0,0 0 1 0 0,0 0 0 0 0,0 0 0 0 0,1 0 0 0 0,-1 0 0 0 0,1 1 0 0 0,0 0 0 0 0,0 0 0 0 0,0 0 0 0 0,0 0 0 0 0,0 0 0 0 0,0 1 0 0 0,0 0 0 0 0,0 0 0 0 0,1 0 0 0 0,-1 0 0 0 0,1 1 3 0 0,-3 0-3 0 0,-1-1 1 0 0,1 1 0 0 0,-1 0 0 0 0,1 0-1 0 0,-1 1 1 0 0,1-1 0 0 0,-1 0 0 0 0,1 0-1 0 0,-1 1 1 0 0,0-1 0 0 0,1 1 0 0 0,-1-1-1 0 0,0 1 1 0 0,1 0 0 0 0,-1-1 0 0 0,0 1-1 0 0,1 0 1 0 0,-1 0 0 0 0,0 0 0 0 0,0 0-1 0 0,0 0 1 0 0,0 0 0 0 0,0 0 0 0 0,0 0-1 0 0,0 1 1 0 0,-1-1 0 0 0,1 0 0 0 0,0 0-1 0 0,0 1 1 0 0,-1-1 0 0 0,1 1 0 0 0,-1-1-1 0 0,0 0 1 0 0,1 1 0 0 0,-1-1 0 0 0,0 1-1 0 0,0-1 1 0 0,0 1 0 0 0,0-1 0 0 0,0 1-1 0 0,0-1 1 0 0,0 1 0 0 0,0-1 0 0 0,-1 1-1 0 0,1 0 3 0 0,0 4 9 0 0,0 8 43 0 0,0 0-1 0 0,0 0 1 0 0,-1 0 0 0 0,-1-1-1 0 0,0 1 1 0 0,-1 0-1 0 0,-1-1 1 0 0,-3 11-52 0 0,0-4 16 0 0,0 0-1 0 0,-1-1 1 0 0,0 0 0 0 0,-2 0 0 0 0,0-1 0 0 0,-2 0 0 0 0,0-1 0 0 0,0-1-1 0 0,-2 1 1 0 0,0-2 0 0 0,-1 0 0 0 0,0-1 0 0 0,-1 0 0 0 0,-1-2 0 0 0,0 1-1 0 0,-1-2 1 0 0,0-1 0 0 0,-10 5-16 0 0,-15-12-264 0 0,42-3 197 0 0,50-29-806 0 0,84-12 762 0 0,-104 38 129 0 0,1 0 0 0 0,0 2 1 0 0,0 1-1 0 0,0 1 0 0 0,24 5-18 0 0,-44-5 27 0 0,0 0 1 0 0,0 0-1 0 0,0-1 1 0 0,1 0 0 0 0,-1-1-1 0 0,0 0 1 0 0,0 0-1 0 0,0-1 1 0 0,-1-1-1 0 0,1 0 1 0 0,0 0-1 0 0,-1-1 1 0 0,0 0-1 0 0,0 0 1 0 0,0-1-1 0 0,0 0 1 0 0,1-2-28 0 0,-4 3 27 0 0,32-23 108 0 0,-2 0-1 0 0,0-2 1 0 0,-2-2 0 0 0,-2-2-1 0 0,1-3-134 0 0,-9 11 98 0 0,22-42 148 0 0,-47 65-243 0 0,-1 1 0 0 0,1 0 0 0 0,0 0 1 0 0,-1 0-1 0 0,1 0 0 0 0,-1 0 0 0 0,0 0 0 0 0,1 1 0 0 0,-1-1 0 0 0,0 0 0 0 0,1 1 0 0 0,-1-1 0 0 0,0 1 0 0 0,0 0 0 0 0,0-1 1 0 0,1 1-1 0 0,-1 0 0 0 0,0 0 0 0 0,0 0 0 0 0,0 0 0 0 0,1 1 0 0 0,-1-1 0 0 0,0 0 0 0 0,0 1 0 0 0,1 0 0 0 0,-1-1 0 0 0,0 1 1 0 0,1 0-1 0 0,-1-1 0 0 0,0 1 0 0 0,1 0 0 0 0,-1 0 0 0 0,1 1 0 0 0,0-1 0 0 0,-1 0-3 0 0,-10 6-15 0 0,-1 1 0 0 0,1 0 0 0 0,1 0 0 0 0,0 1 0 0 0,0 1 0 0 0,1 0 0 0 0,0 0 0 0 0,0 1 0 0 0,1 0 0 0 0,1 1 0 0 0,0 0 0 0 0,1 0 0 0 0,0 1 0 0 0,0 0 0 0 0,2 0 0 0 0,0 0 0 0 0,0 1 0 0 0,1-1 0 0 0,1 1 0 0 0,0 1 0 0 0,0 10 15 0 0,2-19-2 0 0,1-1-1 0 0,1 1 1 0 0,-1 0-1 0 0,1-1 1 0 0,0 1-1 0 0,0-1 1 0 0,0 1-1 0 0,1-1 0 0 0,0 1 1 0 0,0-1-1 0 0,1 0 1 0 0,-1 0-1 0 0,1 0 1 0 0,0 0-1 0 0,0 0 1 0 0,1-1-1 0 0,-1 1 0 0 0,1-1 1 0 0,0 0-1 0 0,0 0 1 0 0,1-1-1 0 0,-1 1 1 0 0,1-1-1 0 0,4 3 3 0 0,3 0 37 0 0,1 0-1 0 0,0-1 1 0 0,0-1-1 0 0,0 0 1 0 0,0 0 0 0 0,1-1-1 0 0,-1-1 1 0 0,1 0-1 0 0,-1-1 1 0 0,1-1-1 0 0,0 0 1 0 0,0-1 0 0 0,-1 0-1 0 0,1-1 1 0 0,-1-1-1 0 0,1 0 1 0 0,-1 0-1 0 0,0-2 1 0 0,0 1 0 0 0,0-2-1 0 0,-1 0 1 0 0,0 0-1 0 0,0-1 1 0 0,0-1-1 0 0,-1 0 1 0 0,9-8-37 0 0,-11 7 46 0 0,1-1 1 0 0,-2 1-1 0 0,1-2 1 0 0,-1 1-1 0 0,-1-1 0 0 0,0 0 1 0 0,0-1-1 0 0,-2 1 0 0 0,1-1 1 0 0,-1-1-1 0 0,-1 1 1 0 0,0-1-1 0 0,-1 0 0 0 0,0 1 1 0 0,-1-1-1 0 0,0-1 0 0 0,-1 1 1 0 0,-1-6-47 0 0,-3 11-49 0 0,0-1 0 0 0,0 1 0 0 0,-1 0 0 0 0,0 0 1 0 0,0 1-1 0 0,-1-1 0 0 0,0 1 0 0 0,-1 0 0 0 0,1 0 0 0 0,-1 0 0 0 0,0 1 0 0 0,-1 0 1 0 0,0 0-1 0 0,0 1 0 0 0,0 0 0 0 0,-1 0 0 0 0,1 0 0 0 0,-1 1 0 0 0,0 1 0 0 0,0-1 1 0 0,-1 1-1 0 0,1 0 0 0 0,-1 1 0 0 0,1 0 0 0 0,-1 0 0 0 0,0 1 0 0 0,0 0 1 0 0,-5 1 48 0 0,8-1-104 0 0,1 0-110 0 0,-1 0 1 0 0,0 0-1 0 0,0 0 1 0 0,0 1-1 0 0,1 0 1 0 0,-1 0-1 0 0,0 0 1 0 0,0 1 0 0 0,0-1-1 0 0,1 1 1 0 0,-1 1-1 0 0,0-1 1 0 0,1 1-1 0 0,-1 0 1 0 0,1 1-1 0 0,0-1 1 0 0,0 1-1 0 0,-5 3 214 0 0,4 10-4252 0 0,7-6-3637 0 0,2-6-3376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56 0 0 0,'0'0'1128'0'0,"0"0"587"0"0,0 0 316 0 0,0 0 47 0 0,0 0-169 0 0,0 0-250 0 0,0 0-211 0 0,5-1-165 0 0,15-4-135 0 0,-18 1 3275 0 0,-20-4-2317 0 0,0 5-1618 0 0,0 0 0 0 0,0 1 0 0 0,0 1 0 0 0,-1 1 0 0 0,1 0 0 0 0,0 2 0 0 0,0 0 0 0 0,-4 1-488 0 0,-8 5 81 0 0,0 1 0 0 0,0 1 0 0 0,1 1 1 0 0,1 2-1 0 0,0 1 0 0 0,0 1 1 0 0,1 1-1 0 0,1 1 0 0 0,1 2 0 0 0,1 0 1 0 0,-15 17-82 0 0,26-24 6 0 0,1 2 1 0 0,1-1 0 0 0,0 1 0 0 0,1 1 0 0 0,0 0 0 0 0,1 0 0 0 0,1 1 0 0 0,1 0 0 0 0,0 0 0 0 0,1 1 0 0 0,1 0 0 0 0,0 0 0 0 0,1 0 0 0 0,1 1 0 0 0,1-1 0 0 0,0 1 0 0 0,1 5-7 0 0,3-16 35 0 0,-1-1 1 0 0,1 0-1 0 0,0 0 0 0 0,1 0 0 0 0,-1 0 1 0 0,1 0-1 0 0,0 0 0 0 0,1 0 0 0 0,-1-1 1 0 0,1 0-1 0 0,0 0 0 0 0,0 0 0 0 0,1 0 1 0 0,0-1-1 0 0,0 1 0 0 0,0-1 0 0 0,0 0 1 0 0,0-1-1 0 0,1 1 0 0 0,0-1 0 0 0,0 0 1 0 0,0-1-1 0 0,0 1 0 0 0,0-1 0 0 0,0 0 1 0 0,0-1-1 0 0,1 0 0 0 0,-1 0 0 0 0,1 0 1 0 0,-1 0-1 0 0,1-1 0 0 0,-1 0 0 0 0,1-1 1 0 0,-1 0-1 0 0,1 0 0 0 0,-1 0 0 0 0,0 0 1 0 0,1-1-1 0 0,-1 0 0 0 0,0-1 0 0 0,0 1 0 0 0,3-3-34 0 0,33-16 104 0 0,-2-2 0 0 0,0-2 1 0 0,-1-1-1 0 0,-2-3 1 0 0,0 0-1 0 0,-3-3 1 0 0,0-1-1 0 0,-2-1 1 0 0,-2-1-1 0 0,-1-2 1 0 0,-1-2-1 0 0,12-24-105 0 0,64-117 60 0 0,-101 169-102 0 0,-14 35-99 0 0,-3 20 156 0 0,3 0-1 0 0,2 1 0 0 0,2 0 0 0 0,1 0 0 0 0,3 1 0 0 0,2 0 0 0 0,2 19-14 0 0,2-52 12 0 0,0 0-1 0 0,1 0 0 0 0,0 0 1 0 0,1 0-1 0 0,0-1 1 0 0,1 0-1 0 0,1 0 1 0 0,0-1-1 0 0,0 1 1 0 0,1-1-1 0 0,0-1 0 0 0,8 7-11 0 0,-17-17-23 0 0,1 0 0 0 0,0 0 0 0 0,-1 1 0 0 0,1-1 0 0 0,0 0 0 0 0,-1 0 0 0 0,1 0 0 0 0,0 0-1 0 0,-1 1 1 0 0,1-1 0 0 0,0 0 0 0 0,-1 0 0 0 0,1 1 0 0 0,0-1 0 0 0,0 0 0 0 0,-1 1 0 0 0,1-1-1 0 0,0 0 1 0 0,0 0 0 0 0,0 1 0 0 0,-1-1 0 0 0,1 1 0 0 0,0-1 0 0 0,0 0 0 0 0,0 1 0 0 0,0-1-1 0 0,0 0 1 0 0,0 1 0 0 0,0-1 0 0 0,0 0 0 0 0,0 1 0 0 0,0-1 0 0 0,0 1 0 0 0,0-1 0 0 0,0 0-1 0 0,0 1 1 0 0,0-1 0 0 0,0 0 0 0 0,0 1 0 0 0,0-1 0 0 0,1 0 0 0 0,-1 1 0 0 0,0-1 0 0 0,0 0-1 0 0,0 1 1 0 0,1-1 0 0 0,-1 0 0 0 0,0 1 0 0 0,0-1 0 0 0,1 0 0 0 0,-1 0 0 0 0,0 1 0 0 0,1-1-1 0 0,-1 0 1 0 0,0 0 0 0 0,1 0 0 0 0,-1 1 0 0 0,0-1 0 0 0,1 0 0 0 0,-1 0 0 0 0,0 0 0 0 0,1 0-1 0 0,-1 0 1 0 0,1 0 23 0 0,-21 6-1771 0 0,4 0-1428 0 0,10-5-5776 0 0,4-1-2272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17 696 6409 0 0,'0'0'2177'0'0,"0"0"-479"0"0,0 0-342 0 0,0 0 23 0 0,0 0 154 0 0,0 0 69 0 0,0 0-115 0 0,0 0-312 0 0,0 0-349 0 0,0 0-292 0 0,0 0-160 0 0,0 0-10 0 0,0 0 72 0 0,3 0 89 0 0,176 15 3762 0 0,-14-20-3363 0 0,-130-5-1154 0 0,-34 10 82 0 0,-1 0-52 0 0,0 0-58 0 0,1 8-13025 0 0,-4-2 7560 0 0,1-2-1521 0 0</inkml:trace>
  <inkml:trace contextRef="#ctx0" brushRef="#br0" timeOffset="416.744">0 957 12363 0 0,'0'0'1843'0'0,"0"0"-624"0"0,0 0-377 0 0,0 0-48 0 0,0 0 41 0 0,0 0 25 0 0,0 0 4 0 0,0 0-13 0 0,0 0-67 0 0,0 0-80 0 0,0 0-92 0 0,0 0-131 0 0,18 3-103 0 0,125 12 421 0 0,49-29-1215 0 0,-185 12-138 0 0,30-5-2202 0 0,-13 2-7689 0 0,-16 4 387 0 0</inkml:trace>
  <inkml:trace contextRef="#ctx0" brushRef="#br0" timeOffset="986.256">1077 519 9946 0 0,'0'0'1384'0'0,"0"0"-515"0"0,0 0-236 0 0,0 0 107 0 0,0 0 151 0 0,0 0 87 0 0,0 0-98 0 0,0 0-227 0 0,0 0-219 0 0,0 0-169 0 0,0 0-109 0 0,-34 10-45 0 0,-107 36-8 0 0,67-2 70 0 0,64-33-117 0 0,2-5-30 0 0,1 1 0 0 0,-1 0 1 0 0,2 1-1 0 0,-1-1 0 0 0,1 1 0 0 0,0 1 0 0 0,0-1 1 0 0,1 1-1 0 0,1 0 0 0 0,-1 0 0 0 0,1 0 0 0 0,1 1 1 0 0,0-1-1 0 0,0 1 0 0 0,1 0 0 0 0,0 0 0 0 0,1 0 1 0 0,0 0-1 0 0,0 0 0 0 0,1 9-26 0 0,3-15 74 0 0,0 1-1 0 0,1-1 1 0 0,-1 0 0 0 0,1 0 0 0 0,0-1-1 0 0,0 1 1 0 0,0-1 0 0 0,0 0-1 0 0,1 0 1 0 0,-1 0 0 0 0,1 0 0 0 0,-1-1-1 0 0,1 0 1 0 0,0 0 0 0 0,0 0-1 0 0,0 0 1 0 0,1-1 0 0 0,-1 0 0 0 0,0 0-1 0 0,0-1 1 0 0,1 1 0 0 0,-1-1-1 0 0,0 0 1 0 0,1-1 0 0 0,-1 1 0 0 0,0-1-1 0 0,0 0 1 0 0,1 0 0 0 0,-1-1-1 0 0,0 1 1 0 0,0-1 0 0 0,0 0 0 0 0,-1-1-74 0 0,18-6 302 0 0,0-2 1 0 0,-1 0-1 0 0,-1-1 1 0 0,0-2-1 0 0,-1 0 1 0 0,0-1-1 0 0,-1 0 1 0 0,-1-2 0 0 0,-1 0-1 0 0,0-1 1 0 0,-1 0-1 0 0,-1-1 1 0 0,0-1-1 0 0,-2-1 1 0 0,7-15-303 0 0,85-226 439 0 0,-97 244-499 0 0,-2 0 0 0 0,0-1 1 0 0,-1 1-1 0 0,-1-1 0 0 0,-1 0 1 0 0,0 0-1 0 0,-2 0 0 0 0,-1-17 60 0 0,1 29-48 0 0,-1 0 1 0 0,1 1-1 0 0,-2-1 0 0 0,1 0 0 0 0,-1 0 0 0 0,0 0 0 0 0,0 1 0 0 0,-1-1 1 0 0,0 1-1 0 0,0 0 0 0 0,0 0 0 0 0,-1 0 0 0 0,0 0 0 0 0,0 1 0 0 0,-1-1 1 0 0,1 1-1 0 0,-1 0 0 0 0,0 1 0 0 0,-1-1 0 0 0,1 1 0 0 0,-1 0 0 0 0,0 0 1 0 0,0 0-1 0 0,0 1 0 0 0,-4-2 48 0 0,5 4-32 0 0,1-1 1 0 0,0 1-1 0 0,-1 0 1 0 0,1 0-1 0 0,-1 0 1 0 0,1 0-1 0 0,-1 1 1 0 0,1 0-1 0 0,-1 0 1 0 0,1 0-1 0 0,-1 1 0 0 0,1-1 1 0 0,-1 1-1 0 0,1 0 1 0 0,-1 1-1 0 0,1-1 1 0 0,0 1-1 0 0,-1-1 1 0 0,1 1-1 0 0,0 1 1 0 0,0-1-1 0 0,1 0 1 0 0,-1 1-1 0 0,0 0 1 0 0,1 0-1 0 0,0 0 0 0 0,-1 0 1 0 0,-1 4 31 0 0,-2 1 5 0 0,1 1 0 0 0,0 0 1 0 0,1 0-1 0 0,0 0 0 0 0,1 0 0 0 0,0 1 1 0 0,0 0-1 0 0,1 0 0 0 0,0 0 0 0 0,0 0 0 0 0,2 1 1 0 0,-1 1-6 0 0,-1 14 40 0 0,1 0 0 0 0,2 0 0 0 0,0 0 0 0 0,2 0 0 0 0,1 0 0 0 0,1 0 0 0 0,1-1 0 0 0,3 10-40 0 0,2-4 82 0 0,1 0 0 0 0,1-1 0 0 0,2 0 1 0 0,0-1-1 0 0,2-1 0 0 0,2 0 0 0 0,0-1 0 0 0,10 9-82 0 0,-21-28-118 0 0,0-1-1 0 0,0 1 1 0 0,1-2-1 0 0,0 1 0 0 0,0-1 1 0 0,0 0-1 0 0,1 0 1 0 0,0-1-1 0 0,0 0 1 0 0,1-1-1 0 0,0 0 119 0 0,2-3-5110 0 0,-7-5-4969 0 0,-3 0 1883 0 0</inkml:trace>
  <inkml:trace contextRef="#ctx0" brushRef="#br0" timeOffset="1506.256">1602 202 2825 0 0,'0'0'2720'0'0,"0"0"-401"0"0,0 0-158 0 0,0 0-3 0 0,0 0-61 0 0,0 0-140 0 0,0 0-297 0 0,0 0-352 0 0,0 0-359 0 0,0 0-303 0 0,0 0-217 0 0,0 0-147 0 0,0 0-79 0 0,-2 2-23 0 0,0 2-128 0 0,0 1 0 0 0,1-1 1 0 0,-1 0-1 0 0,1 1 0 0 0,0-1 0 0 0,1 1 0 0 0,-1-1 0 0 0,1 1 1 0 0,0 0-1 0 0,0-1 0 0 0,0 1 0 0 0,1-1 0 0 0,-1 1 1 0 0,1 0-1 0 0,0-1 0 0 0,1 0 0 0 0,-1 1 0 0 0,1-1 1 0 0,1 3-53 0 0,4 21 111 0 0,69 274 401 0 0,-55-259-393 0 0,1-61 2419 0 0,63-137-1578 0 0,-63 113-793 0 0,79-177 169 0 0,-43 76-616 0 0,-58 143 173 0 0,0 0 0 0 0,0 1 0 0 0,0-1 0 0 0,0 0 0 0 0,-1 0 0 0 0,1 1 0 0 0,0-1 0 0 0,0 0 0 0 0,0 0 0 0 0,-1 1 0 0 0,1-1 1 0 0,0 0-1 0 0,0 0 0 0 0,-1 1 0 0 0,1-1 0 0 0,0 0 0 0 0,0 0 0 0 0,-1 0 0 0 0,1 0 0 0 0,0 0 0 0 0,-1 1 0 0 0,1-1 0 0 0,0 0 1 0 0,0 0-1 0 0,-1 0 0 0 0,1 0 0 0 0,0 0 0 0 0,-1 0 0 0 0,1 0 0 0 0,0 0 0 0 0,-1 0 0 0 0,1 0 0 0 0,0 0 0 0 0,-1 0 0 0 0,1 0 1 0 0,0-1-1 0 0,-1 1 0 0 0,1 0 0 0 0,0 0 0 0 0,0 0 0 0 0,-1 0 0 0 0,1 0 0 0 0,0-1 0 0 0,0 1 0 0 0,-1 0 0 0 0,1 0 0 0 0,0-1 1 0 0,0 1-1 0 0,-1 0 0 0 0,1 0 0 0 0,0-1 0 0 0,0 1 0 0 0,0 0 0 0 0,0 0 0 0 0,-1-1 0 0 0,1 1 0 0 0,0 0 0 0 0,0-1 0 0 0,0 1 1 0 0,0 0-1 0 0,0-1 0 0 0,0 1 0 0 0,0 0 0 0 0,0 0 0 0 0,0-1 0 0 0,0 1 0 0 0,0 0 0 0 0,0-1 0 0 0,0 1 107 0 0,-9 4-7079 0 0,2 3-4661 0 0</inkml:trace>
  <inkml:trace contextRef="#ctx0" brushRef="#br0" timeOffset="3820.781">678 1119 392 0 0,'0'0'1271'0'0,"0"0"-193"0"0,0 0-2 0 0,0 0 161 0 0,0 0 173 0 0,0 0 89 0 0,0 0-156 0 0,0 0-272 0 0,0 0-131 0 0,0 0-26 0 0,0 0 58 0 0,7 2 68 0 0,113 18 2817 0 0,-43-20-2189 0 0,341-15 1976 0 0,10-43-3022 0 0,-337 35-1639 0 0,-79 17 1091 0 0,-6 3-3601 0 0,-3 1-10053 0 0,-6 2 7596 0 0</inkml:trace>
  <inkml:trace contextRef="#ctx0" brushRef="#br0" timeOffset="4549.541">1151 1472 6121 0 0,'0'0'2299'0'0,"0"0"-848"0"0,0 0-544 0 0,0 0 16 0 0,0 0 339 0 0,0 0 210 0 0,0 0 42 0 0,0 0-153 0 0,0 0-352 0 0,0 0-321 0 0,0 0-242 0 0,0 0-208 0 0,-9 3-94 0 0,-80 42 521 0 0,69-27-421 0 0,5-5-142 0 0,-1 1-1 0 0,2 0 1 0 0,0 1-1 0 0,0 1 1 0 0,1 0 0 0 0,2 1-1 0 0,-1 0 1 0 0,1 2-102 0 0,-16 50 261 0 0,25-57-223 0 0,1-10-13 0 0,-1 0 0 0 0,1 0 0 0 0,1 1-1 0 0,-1-1 1 0 0,0 1 0 0 0,1-1 0 0 0,-1 1 0 0 0,1-1-1 0 0,0 1 1 0 0,-1 0 0 0 0,1-1 0 0 0,0 1 0 0 0,1-1-1 0 0,-1 1 1 0 0,0-1 0 0 0,1 1 0 0 0,0-1 0 0 0,-1 1-1 0 0,1-1 1 0 0,0 1 0 0 0,0-1 0 0 0,0 0 0 0 0,1 0-1 0 0,-1 1 1 0 0,1-1 0 0 0,-1 0 0 0 0,1 0 0 0 0,-1 0 0 0 0,1-1-1 0 0,0 1 1 0 0,0 0 0 0 0,0-1 0 0 0,0 1 0 0 0,0-1-1 0 0,1 1 1 0 0,-1-1 0 0 0,0 0 0 0 0,1 0 0 0 0,0 0-25 0 0,7 0 133 0 0,0-1 0 0 0,0 0 1 0 0,1-1-1 0 0,-1 0 1 0 0,-1 0-1 0 0,1-1 1 0 0,0-1-1 0 0,0 1 1 0 0,-1-2-1 0 0,1 1 1 0 0,-1-1-1 0 0,0-1 1 0 0,0 0-1 0 0,-1 0 1 0 0,1 0-1 0 0,-1-1 1 0 0,0-1-1 0 0,-1 1 1 0 0,6-7-134 0 0,-5 7 55 0 0,20-19 45 0 0,-2-2 0 0 0,0 0 0 0 0,-2-2 0 0 0,-1-1 0 0 0,-1-1 0 0 0,-2-1 0 0 0,4-9-100 0 0,-11 20-19 0 0,-1-1 0 0 0,0 0-1 0 0,-2-1 1 0 0,0-1 0 0 0,-2 1 0 0 0,-1-1 0 0 0,0 0-1 0 0,-2-1 1 0 0,-1 0 0 0 0,-1 0 0 0 0,-1 0 0 0 0,-1 0 0 0 0,-2-16 19 0 0,1 39-14 0 0,1 0 1 0 0,-1 0 0 0 0,0 0 0 0 0,-1 0 0 0 0,1 0 0 0 0,0 0 0 0 0,0 0 0 0 0,-1 0 0 0 0,1 0-1 0 0,-1 1 1 0 0,0-1 0 0 0,0 0 0 0 0,1 0 0 0 0,-1 1 0 0 0,0-1 0 0 0,-1 0 0 0 0,1 1 0 0 0,0-1-1 0 0,0 1 1 0 0,-1-1 0 0 0,1 1 0 0 0,0 0 0 0 0,-1-1 0 0 0,0 1 0 0 0,1 0 0 0 0,-1 0 0 0 0,0 0-1 0 0,1 0 1 0 0,-1 0 0 0 0,0 1 0 0 0,0-1 0 0 0,0 1 0 0 0,0-1 0 0 0,0 1 0 0 0,1-1 0 0 0,-1 1-1 0 0,0 0 1 0 0,0 0 0 0 0,0 0 0 0 0,0 0 0 0 0,0 0 0 0 0,0 1 0 0 0,0-1 0 0 0,0 1 0 0 0,0-1 0 0 0,0 1-1 0 0,1 0 1 0 0,-1-1 0 0 0,0 1 0 0 0,0 0 0 0 0,1 0 0 0 0,-1 0 0 0 0,-1 1 13 0 0,-16 18 15 0 0,2 0 1 0 0,0 1 0 0 0,1 0 0 0 0,0 1-1 0 0,2 1 1 0 0,1 1 0 0 0,1 0-1 0 0,1 0 1 0 0,1 1 0 0 0,1 1 0 0 0,2-1-1 0 0,0 2 1 0 0,2-1 0 0 0,0 0 0 0 0,2 1-1 0 0,1 0 1 0 0,2 0 0 0 0,0 0-1 0 0,4 22-15 0 0,-3-35 23 0 0,0 1 0 0 0,2-1-1 0 0,0 0 1 0 0,0 0-1 0 0,1 0 1 0 0,1 0 0 0 0,0-1-1 0 0,1 0 1 0 0,1 0-1 0 0,0 0 1 0 0,0-1 0 0 0,2 0-1 0 0,-1 0 1 0 0,1-1-1 0 0,1 0 1 0 0,0-1 0 0 0,1 0-1 0 0,1 1-22 0 0,41 7-963 0 0,-40-42-7938 0 0,-10 19 3267 0 0,-1-3-4744 0 0</inkml:trace>
  <inkml:trace contextRef="#ctx0" brushRef="#br0" timeOffset="4996.16">1817 1263 13451 0 0,'0'0'1430'0'0,"0"0"-506"0"0,0 0-261 0 0,0 0 161 0 0,0 0 256 0 0,0 0 134 0 0,0 0-70 0 0,0 0-261 0 0,0 0-275 0 0,0 0-200 0 0,0 0-136 0 0,0 0-69 0 0,0 0-62 0 0,-11 27-18 0 0,-38 87-26 0 0,22-51 75 0 0,8-22-112 0 0,1 0 0 0 0,3 2 0 0 0,1 0 0 0 0,2 0 0 0 0,1 6-60 0 0,10-46 16 0 0,-1 1 0 0 0,1-1-1 0 0,0 0 1 0 0,0 1 0 0 0,0-1-1 0 0,1 1 1 0 0,-1-1 0 0 0,1 1 0 0 0,0-1-1 0 0,0 1 1 0 0,0-1 0 0 0,0 1-1 0 0,1 0 1 0 0,-1-1 0 0 0,1 0 0 0 0,0 1-1 0 0,0-1 1 0 0,0 1 0 0 0,1-1-1 0 0,-1 0 1 0 0,1 0 0 0 0,0 0 0 0 0,0 0-1 0 0,0 0 1 0 0,0 0 0 0 0,0 0 0 0 0,0-1-1 0 0,1 1 1 0 0,0-1 0 0 0,-1 1-1 0 0,1-1 1 0 0,0 0 0 0 0,0 0 0 0 0,0-1-1 0 0,0 1 1 0 0,1 0 0 0 0,-1-1-1 0 0,0 0 1 0 0,1 0 0 0 0,-1 0 0 0 0,0 0-1 0 0,2 0-15 0 0,11 0 170 0 0,0-1-1 0 0,0 0 0 0 0,0-1 1 0 0,-1-1-1 0 0,1 0 0 0 0,0-1 1 0 0,-1-1-1 0 0,0 0 1 0 0,0-1-1 0 0,0-1 0 0 0,0 0 1 0 0,-1-1-1 0 0,6-5-169 0 0,6 1 36 0 0,-25 11-127 0 0,-1 0-74 0 0,-6-23-6431 0 0,-6 13-3445 0 0,9 6 99 0 0</inkml:trace>
  <inkml:trace contextRef="#ctx0" brushRef="#br0" timeOffset="5253.502">1475 1517 13907 0 0,'0'0'1512'0'0,"0"0"-630"0"0,0 0-326 0 0,0 0 147 0 0,0 0 273 0 0,0 0 152 0 0,0 0-54 0 0,0 0-190 0 0,0 0-217 0 0,0 0-179 0 0,38 1-157 0 0,122 7-119 0 0,26-18-339 0 0,-74-7-1945 0 0,-39 1-7190 0 0,-46 9-2109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4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368 603 4049 0 0,'0'0'1512'0'0,"0"0"-201"0"0,0 0-171 0 0,0 0 133 0 0,0 0 200 0 0,0 0 150 0 0,0 0-5 0 0,0 0-222 0 0,0 0-286 0 0,0 0-289 0 0,0 0-231 0 0,-32 5-181 0 0,-100 17-102 0 0,65 10 45 0 0,59-24-285 0 0,-4 3 23 0 0,1-1 0 0 0,0 1 0 0 0,1 1 1 0 0,0 0-1 0 0,1 0 0 0 0,0 1 0 0 0,1 1 0 0 0,0-1 0 0 0,1 1 1 0 0,1 0-1 0 0,0 1 0 0 0,1-1 0 0 0,1 1 0 0 0,0 0 1 0 0,1 0-1 0 0,1 1 0 0 0,0-1 0 0 0,1 1 0 0 0,0 2-90 0 0,2-14 72 0 0,0 1-1 0 0,0-1 1 0 0,1 0-1 0 0,-1 0 1 0 0,1 0-1 0 0,0 0 1 0 0,0-1-1 0 0,0 1 1 0 0,0 0 0 0 0,1-1-1 0 0,0 1 1 0 0,-1-1-1 0 0,1 0 1 0 0,0 0-1 0 0,1 0 1 0 0,-1 0-1 0 0,0-1 1 0 0,1 0-1 0 0,0 1 1 0 0,-1-1-1 0 0,1 0 1 0 0,0 0-1 0 0,0-1 1 0 0,0 1-1 0 0,0-1 1 0 0,0 0-1 0 0,1 0 1 0 0,-1-1-1 0 0,0 1 1 0 0,0-1-1 0 0,1 0 1 0 0,-1 0-1 0 0,0 0 1 0 0,1 0-1 0 0,-1-1 1 0 0,0 0-1 0 0,0 0 1 0 0,0 0-1 0 0,1 0 1 0 0,-1-1-1 0 0,-1 0 1 0 0,5-1-72 0 0,15-12 157 0 0,-1-1 1 0 0,-1-1-1 0 0,0-1 1 0 0,-2-1-1 0 0,0 0 1 0 0,-1-2-1 0 0,0 0 1 0 0,-2-1-1 0 0,-1 0 1 0 0,-1-1-1 0 0,3-7-157 0 0,-12 22 20 0 0,26-42 15 0 0,-2-2 1 0 0,-2-1-1 0 0,-2-1 0 0 0,9-35-35 0 0,-23 53-78 0 0,-2 0-1 0 0,-2-1 0 0 0,-1 0 0 0 0,-2 0 0 0 0,-1 0 0 0 0,-2-1 1 0 0,-2 1-1 0 0,-4-27 79 0 0,5 60-17 0 0,0-1 1 0 0,0 1 0 0 0,-1-1 0 0 0,1 1-1 0 0,-1 0 1 0 0,0-1 0 0 0,0 1 0 0 0,-1 0-1 0 0,1 0 1 0 0,-1 0 0 0 0,0 0 0 0 0,0 0-1 0 0,0 0 1 0 0,-1 0 0 0 0,1 1 0 0 0,-1-1-1 0 0,0 1 1 0 0,0 0 0 0 0,0 0 0 0 0,0 0-1 0 0,-1 0 1 0 0,1 0 0 0 0,-1 1 0 0 0,0-1-1 0 0,0 1 1 0 0,0 0 0 0 0,0 0-1 0 0,0 1 1 0 0,0-1 0 0 0,0 1 0 0 0,0 0-1 0 0,-1 0 1 0 0,1 0 0 0 0,-1 1 0 0 0,1 0-1 0 0,0-1 1 0 0,-1 1 0 0 0,1 1 0 0 0,-1-1-1 0 0,1 1 1 0 0,0 0 0 0 0,-2 0 16 0 0,-2 4-1 0 0,-1 1-1 0 0,1-1 1 0 0,-1 2 0 0 0,2-1-1 0 0,-1 1 1 0 0,1 1 0 0 0,0-1-1 0 0,0 1 1 0 0,1 0 0 0 0,0 1-1 0 0,1-1 1 0 0,0 1 0 0 0,0 0-1 0 0,-2 7 2 0 0,-3 8 38 0 0,2 0-1 0 0,1 1 1 0 0,0-1 0 0 0,2 2-1 0 0,1-1 1 0 0,1 1-1 0 0,1-1 1 0 0,1 1 0 0 0,2 0-1 0 0,0 1-37 0 0,3 3 88 0 0,1 0-1 0 0,1-1 1 0 0,2 1-1 0 0,0-1 1 0 0,2-1-1 0 0,2 0 1 0 0,0 0-1 0 0,2-1 1 0 0,1-1-1 0 0,9 13-87 0 0,130 171 728 0 0,-154-211-750 0 0,0 1-1 0 0,0 0 0 0 0,0 0 1 0 0,-1 0-1 0 0,1 0 0 0 0,0 0 0 0 0,0 0 1 0 0,-1 0-1 0 0,1 0 0 0 0,0 0 1 0 0,0 0-1 0 0,-1 0 0 0 0,1 0 1 0 0,0 0-1 0 0,0 0 0 0 0,0 0 1 0 0,-1 0-1 0 0,1 0 0 0 0,0 1 1 0 0,0-1-1 0 0,-1 0 0 0 0,1 0 1 0 0,0 0-1 0 0,0 0 0 0 0,0 0 0 0 0,-1 0 1 0 0,1 1-1 0 0,0-1 0 0 0,0 0 1 0 0,0 0-1 0 0,0 0 0 0 0,0 1 1 0 0,-1-1-1 0 0,1 0 0 0 0,0 0 1 0 0,0 0-1 0 0,0 1 0 0 0,0-1 1 0 0,0 0-1 0 0,0 0 0 0 0,0 1 1 0 0,0-1-1 0 0,0 0 0 0 0,0 0 0 0 0,0 0 1 0 0,0 1-1 0 0,0-1 0 0 0,0 0 1 0 0,0 0-1 0 0,0 1 0 0 0,0-1 1 0 0,0 0-1 0 0,0 0 0 0 0,0 1 1 0 0,0-1-1 0 0,0 0 0 0 0,0 0 1 0 0,0 0-1 0 0,1 1 0 0 0,-1-1 1 0 0,0 0 22 0 0,-8 0-1335 0 0,14-41-17351 0 0,1 34 13782 0 0</inkml:trace>
  <inkml:trace contextRef="#ctx0" brushRef="#br0" timeOffset="526.435">812 338 11026 0 0,'0'0'2097'0'0,"0"0"-406"0"0,0 0-314 0 0,0 0-102 0 0,0 0-48 0 0,0 0-164 0 0,0 0-236 0 0,0 0-251 0 0,0 0-168 0 0,0 0-48 0 0,0 0 15 0 0,0 0 36 0 0,5 10-15 0 0,59 168 1118 0 0,-13 149-957 0 0,-20-261-545 0 0,-31-66 11 0 0,1 1 0 0 0,0-1 1 0 0,-1 0-1 0 0,1 1 0 0 0,0-1 0 0 0,-1 0 0 0 0,1 0 0 0 0,0 1 0 0 0,-1-1 1 0 0,1 0-1 0 0,0 0 0 0 0,0 0 0 0 0,-1 0 0 0 0,1 0 0 0 0,0 0 1 0 0,0 0-1 0 0,-1 0 0 0 0,1 0 0 0 0,0 0 0 0 0,-1-1 0 0 0,1 1 1 0 0,0 0-1 0 0,-1 0 0 0 0,1-1 0 0 0,0 1 0 0 0,-1 0 0 0 0,1-1 1 0 0,0 1-1 0 0,-1-1 0 0 0,1 1 0 0 0,-1-1 0 0 0,1 1 0 0 0,-1-1 0 0 0,1 1 1 0 0,-1-1-1 0 0,1 1 0 0 0,-1-1 0 0 0,0 0 0 0 0,1 1 0 0 0,-1-1 1 0 0,0 0-1 0 0,0 1 0 0 0,1-1 0 0 0,-1 0 0 0 0,0 1 0 0 0,0-1 1 0 0,0 0-1 0 0,0 0 0 0 0,0 0-23 0 0,4-4 28 0 0,63-120 620 0 0,90-205-439 0 0,-88 215-2012 0 0,-67 114-3391 0 0,-1 12 755 0 0,-1-6-477 0 0,0 2-5944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618 560 752 0 0,'0'0'1268'0'0,"0"0"-259"0"0,0 0-126 0 0,0 0 95 0 0,0 0 295 0 0,0 0 288 0 0,0 0 190 0 0,0 0 10 0 0,0 0-160 0 0,0 0-231 0 0,0 0-282 0 0,-16-8 2208 0 0,-51-11 127 0 0,-33 9-2459 0 0,49 13-806 0 0,2 2 0 0 0,-1 3 0 0 0,1 2 0 0 0,-23 8-158 0 0,-8 1 355 0 0,-2 13 83 0 0,82-31-438 0 0,0 0 0 0 0,-1 0 1 0 0,1 0-1 0 0,0 0 1 0 0,0 0-1 0 0,-1 0 1 0 0,1 0-1 0 0,0 0 0 0 0,0 0 1 0 0,0 0-1 0 0,0 0 1 0 0,1 0-1 0 0,-1 0 1 0 0,0 0-1 0 0,0-1 1 0 0,0 1-1 0 0,1 0 0 0 0,-1 0 1 0 0,1 0-1 0 0,-1 0 1 0 0,0 0-1 0 0,1 0 1 0 0,0 0-1 0 0,-1-1 0 0 0,1 1 1 0 0,-1 0-1 0 0,1 0 1 0 0,0-1-1 0 0,0 1 1 0 0,-1 0-1 0 0,1-1 0 0 0,0 1 1 0 0,0-1-1 0 0,0 1 1 0 0,0-1-1 0 0,-1 1 2 0 0,15 9 25 0 0,-1-1-1 0 0,1 0 1 0 0,1-1 0 0 0,0-1 0 0 0,0 0-1 0 0,0-1 1 0 0,1-1 0 0 0,0 0-1 0 0,0-1 1 0 0,0-1 0 0 0,0-1 0 0 0,1-1-27 0 0,-15 0 6 0 0,239 28 307 0 0,-241-29-308 0 0,0 0 0 0 0,-1-1 1 0 0,1 1-1 0 0,0 0 0 0 0,0 0 0 0 0,-1 0 0 0 0,1-1 0 0 0,0 1 1 0 0,0 0-1 0 0,-1 0 0 0 0,1 0 0 0 0,0 0 0 0 0,0 0 1 0 0,0 0-1 0 0,-1 1 0 0 0,1-1 0 0 0,0 0 0 0 0,0 0 1 0 0,-1 1-1 0 0,1-1 0 0 0,0 0 0 0 0,-1 1 0 0 0,1-1 0 0 0,0 0 1 0 0,-1 1-1 0 0,1-1 0 0 0,0 1 0 0 0,-1-1 0 0 0,1 1 1 0 0,-1-1-1 0 0,1 1 0 0 0,-1 0 0 0 0,1-1 0 0 0,-1 1 0 0 0,0 0 1 0 0,1-1-1 0 0,-1 1 0 0 0,0 0 0 0 0,1 0 0 0 0,-1-1 1 0 0,0 1-1 0 0,0 0 0 0 0,0 0 0 0 0,1-1 0 0 0,-1 1 0 0 0,0 0 1 0 0,0 0-1 0 0,0-1 0 0 0,-1 1 0 0 0,1 0 0 0 0,0 0 1 0 0,0 0-1 0 0,0 0-5 0 0,-301 160 389 0 0,294-158-388 0 0,0 0-1 0 0,0 0 0 0 0,0 0 1 0 0,0 1-1 0 0,1 0 0 0 0,-1 0 1 0 0,1 1-1 0 0,0-1 0 0 0,0 1 1 0 0,1 1-1 0 0,0-1 0 0 0,-1 1 1 0 0,2 0-1 0 0,-1 0 0 0 0,1 1 1 0 0,0-1-1 0 0,0 1 0 0 0,1 0 1 0 0,0 0-1 0 0,0 0 1 0 0,1 0-1 0 0,-1 1 0 0 0,2-1 1 0 0,-1 1-1 0 0,1-1 0 0 0,0 1 1 0 0,1 0-1 0 0,0-1 0 0 0,0 1 1 0 0,0 0-1 0 0,1-1 0 0 0,0 1 1 0 0,1-1-1 0 0,0 1 0 0 0,0-1 1 0 0,0 1-1 0 0,1-1 1 0 0,1 1-1 0 0,3 0 39 0 0,1 0 1 0 0,0-1 0 0 0,1 0-1 0 0,0 0 1 0 0,0-1 0 0 0,0 0-1 0 0,1-1 1 0 0,0 0 0 0 0,0 0 0 0 0,0-1-1 0 0,1-1 1 0 0,-1 1 0 0 0,1-2-1 0 0,0 1 1 0 0,0-2 0 0 0,0 1 0 0 0,0-1-1 0 0,6-1-39 0 0,135 4 323 0 0,-152-4-496 0 0,0 0-123 0 0,0 0-168 0 0,-27 4-8640 0 0,16-1 2464 0 0,5-2-3458 0 0</inkml:trace>
  <inkml:trace contextRef="#ctx0" brushRef="#br0" timeOffset="573.99">410 33 760 0 0,'0'0'1375'0'0,"0"0"-9"0"0,0 0-9 0 0,0 0 58 0 0,0 0 123 0 0,0 0 98 0 0,0 0 31 0 0,0 0-53 0 0,0 0-143 0 0,0 0-165 0 0,0 0-162 0 0,0 0-153 0 0,0 0-138 0 0,-3-5-169 0 0,-11-17-161 0 0,11 16-135 0 0,-4 139 2761 0 0,-40 720-661 0 0,47-444-2049 0 0,-1-389-427 0 0,-1-1 0 0 0,-1 0 0 0 0,-1 0 0 0 0,-1-1 0 0 0,0 1 0 0 0,-2-1 0 0 0,0 0 0 0 0,0-1 0 0 0,-6 8-12 0 0,-6 15-170 0 0,47-46-11230 0 0,-23 5 3435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12155 0 0,'0'0'1128'0'0,"0"0"-431"0"0,0 0 9 0 0,0 0 259 0 0,0 0 229 0 0,0 0 97 0 0,0 0-38 0 0,0 0-54 0 0,0 0-85 0 0,0 0-99 0 0,0 0-135 0 0,38 5-142 0 0,124 13-137 0 0,-44-24 124 0 0,-90 0-539 0 0,144-27 550 0 0,-39 6-395 0 0,1 6 1 0 0,104-2-342 0 0,-186 21-133 0 0,103 3-240 0 0,-63 30-2670 0 0,-75-18 185 0 0,-9-4-1967 0 0,-3-1-6712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353 558 4761 0 0,'0'0'2358'0'0,"0"0"-402"0"0,0 0-230 0 0,0 0 20 0 0,0 0-10 0 0,0 0-145 0 0,0 0-260 0 0,0 0-237 0 0,0 0-200 0 0,0 0-160 0 0,0 0-130 0 0,0 0-107 0 0,0 0-94 0 0,-15-1-79 0 0,-50-6-50 0 0,14 25 349 0 0,44-12-531 0 0,-14 10-2 0 0,0 1 0 0 0,1 1 0 0 0,0 0 0 0 0,2 2 0 0 0,0 0 0 0 0,2 1 0 0 0,0 1 0 0 0,1 0 0 0 0,1 1 0 0 0,-9 22-90 0 0,20-36 25 0 0,1-1-1 0 0,0 1 1 0 0,0-1 0 0 0,1 1 0 0 0,-1 0 0 0 0,2 0 0 0 0,0-1 0 0 0,0 1-1 0 0,0 0 1 0 0,1 0 0 0 0,1 2-25 0 0,0-8 56 0 0,1 0 1 0 0,0 0-1 0 0,0 0 1 0 0,1 0-1 0 0,-1 0 0 0 0,0-1 1 0 0,1 1-1 0 0,0-1 0 0 0,-1 0 1 0 0,1 0-1 0 0,0-1 0 0 0,0 1 1 0 0,0-1-1 0 0,0 0 0 0 0,0 0 1 0 0,0 0-1 0 0,1 0 1 0 0,-1-1-1 0 0,0 0 0 0 0,0 0 1 0 0,1 0-1 0 0,-1 0 0 0 0,0-1 1 0 0,0 1-1 0 0,0-1 0 0 0,0 0 1 0 0,1 0-1 0 0,-1-1 0 0 0,-1 1 1 0 0,1-1-1 0 0,3-2-56 0 0,27-17 111 0 0,-2-2 0 0 0,0-2 0 0 0,-1-1 0 0 0,-1-1 0 0 0,-2-2 0 0 0,-1-1 1 0 0,-1-1-1 0 0,-2-1 0 0 0,-1-1 0 0 0,-1-1 0 0 0,3-10-111 0 0,-11 22-19 0 0,-1 1 1 0 0,-1-2 0 0 0,-1 0 0 0 0,-2 0-1 0 0,0-1 1 0 0,-1 0 0 0 0,-1 0-1 0 0,-1-1 1 0 0,-2 0 0 0 0,0 0-1 0 0,-1-8 19 0 0,-1 17-73 0 0,-1 0 0 0 0,-1 0 0 0 0,0-1 0 0 0,-1 1 0 0 0,0 0 0 0 0,-2 0 0 0 0,0 0 0 0 0,0 0-1 0 0,-2 1 1 0 0,0-1 0 0 0,0 1 0 0 0,-2 0 0 0 0,0 0 0 0 0,-1 1 0 0 0,0 0 0 0 0,-6-8 73 0 0,11 20-7 0 0,0-1 1 0 0,-1 0-1 0 0,1 1 0 0 0,0-1 1 0 0,-1 1-1 0 0,1 0 1 0 0,-1 0-1 0 0,0 0 1 0 0,0 1-1 0 0,0-1 0 0 0,0 1 1 0 0,0 0-1 0 0,0 0 1 0 0,0 0-1 0 0,0 1 1 0 0,0 0-1 0 0,0-1 0 0 0,0 1 1 0 0,-1 1-1 0 0,1-1 1 0 0,0 1-1 0 0,0-1 1 0 0,0 1-1 0 0,0 0 0 0 0,0 1 1 0 0,0-1-1 0 0,0 1 1 0 0,0-1-1 0 0,1 1 1 0 0,-1 0-1 0 0,1 1 0 0 0,-1-1 1 0 0,1 1-1 0 0,0-1 1 0 0,0 1-1 0 0,0 0 0 0 0,0 0 1 0 0,0 0-1 0 0,1 1 1 0 0,0-1-1 0 0,-1 1 1 0 0,1-1-1 0 0,0 2 7 0 0,-12 18 65 0 0,2 0 0 0 0,1 1 0 0 0,1 0-1 0 0,1 1 1 0 0,1 0 0 0 0,1 1 0 0 0,1-1 0 0 0,1 1 0 0 0,2 0-1 0 0,0 1 1 0 0,2-1 0 0 0,1 0 0 0 0,2 15-65 0 0,2-12 91 0 0,1 0 1 0 0,1-1-1 0 0,2 1 1 0 0,0-1-1 0 0,2 0 1 0 0,1-1-1 0 0,2-1 0 0 0,0 1 1 0 0,7 7-92 0 0,6 16 138 0 0,58 120 173 0 0,-82-157 750 0 0,-1-7-4088 0 0,0-6-8999 0 0,-1-1 2160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5241 0 0,'0'0'3749'0'0,"0"0"-1286"0"0,0 0-787 0 0,0 0-219 0 0,0 0-37 0 0,0 0-46 0 0,0 0-145 0 0,0 0-240 0 0,0 0-269 0 0,0 0-216 0 0,0 0-101 0 0,0 0-35 0 0,-2 10-23 0 0,-58 169 985 0 0,48-151-1247 0 0,-2 4-48 0 0,1-1 1 0 0,1 2-1 0 0,2-1 0 0 0,1 2 1 0 0,2-1-1 0 0,1 1 0 0 0,-1 34-35 0 0,6-65 37 0 0,1 0 0 0 0,0 0 0 0 0,0-1 0 0 0,0 1 0 0 0,1 0 0 0 0,-1 0 0 0 0,1 0 0 0 0,-1 0 0 0 0,1 0 0 0 0,0-1 0 0 0,0 1 0 0 0,0 0 0 0 0,1-1 0 0 0,-1 1 0 0 0,1-1 0 0 0,-1 1 0 0 0,1-1 0 0 0,0 0 0 0 0,0 0-1 0 0,0 0 1 0 0,0 0 0 0 0,0 0 0 0 0,0 0 0 0 0,1 0 0 0 0,-1 0 0 0 0,0-1 0 0 0,1 0 0 0 0,0 1 0 0 0,-1-1 0 0 0,1 0 0 0 0,0 0 0 0 0,-1 0 0 0 0,1-1 0 0 0,0 1 0 0 0,0-1 0 0 0,0 1 0 0 0,0-1 0 0 0,1 0-37 0 0,122-3 1243 0 0,12-43-1590 0 0,-127 14-4731 0 0,-13 17-4097 0 0,-1 11-1335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14939 0 0,'0'0'1275'0'0,"0"0"-455"0"0,0 0-166 0 0,0 0 38 0 0,0 0 45 0 0,0 0 9 0 0,35-3-23 0 0,109-6-40 0 0,0 6 506 0 0,-38 5-1090 0 0,-53-1-2389 0 0,0 0-5796 0 0,-39-1-2479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45 851 9978 0 0,'0'0'1953'0'0,"0"0"-376"0"0,0 0-151 0 0,0 0 100 0 0,0 0 73 0 0,0 0-106 0 0,0 0-294 0 0,0 0-377 0 0,0 0-288 0 0,0 0-152 0 0,0 0-35 0 0,0 0 23 0 0,0 0 13 0 0,12-2 1 0 0,184-7 1461 0 0,-164 9-1889 0 0,123-14-1505 0 0,-152 12-1094 0 0,-8 3-6640 0 0,3-1 6609 0 0,-3 0-6951 0 0</inkml:trace>
  <inkml:trace contextRef="#ctx0" brushRef="#br0" timeOffset="513.705">0 1145 10010 0 0,'0'0'2854'0'0,"0"0"-1487"0"0,0 0-335 0 0,0 0 231 0 0,0 0 152 0 0,0 0-33 0 0,0 0-190 0 0,0 0-258 0 0,0 0-205 0 0,0 0-229 0 0,35 3-180 0 0,107 8-110 0 0,-37-17-114 0 0,7-6-1637 0 0,-76 7-1815 0 0,1 0-3791 0 0,-16 1-4113 0 0</inkml:trace>
  <inkml:trace contextRef="#ctx0" brushRef="#br0" timeOffset="1079.748">1350 567 0 0 0,'0'0'512'0'0,"0"0"271"0"0,0 0 177 0 0,0 0 311 0 0,0 0 413 0 0,0 0 297 0 0,0 0 107 0 0,0 0-134 0 0,0 0-267 0 0,0 0-265 0 0,0 0-261 0 0,0 0-212 0 0,-26-1-156 0 0,-79-3-124 0 0,33 21 481 0 0,47-4-821 0 0,1 2 0 0 0,0 0 0 0 0,1 2-1 0 0,1 0 1 0 0,1 2 0 0 0,0 0 0 0 0,-10 14-329 0 0,23-25 48 0 0,0 1-1 0 0,1 0 1 0 0,0 1-1 0 0,0 0 1 0 0,1 0 0 0 0,0 0-1 0 0,1 1 1 0 0,0 0 0 0 0,0 0-1 0 0,2 0 1 0 0,-1 0-1 0 0,1 1 1 0 0,1 0 0 0 0,0-1-1 0 0,1 1 1 0 0,0 0 0 0 0,0 0-1 0 0,2 0 1 0 0,-1 0-1 0 0,1 0 1 0 0,1 1-48 0 0,2-8 93 0 0,0-1-1 0 0,-1 1 0 0 0,1-1 1 0 0,1 0-1 0 0,-1 0 1 0 0,1-1-1 0 0,-1 1 1 0 0,1-1-1 0 0,0 0 0 0 0,0 0 1 0 0,0-1-1 0 0,1 1 1 0 0,-1-1-1 0 0,1 0 1 0 0,-1-1-1 0 0,1 1 1 0 0,0-1-1 0 0,0 0 0 0 0,-1-1 1 0 0,1 1-1 0 0,0-1 1 0 0,0 0-1 0 0,0-1 1 0 0,-1 1-1 0 0,1-1 1 0 0,0 0-1 0 0,0-1 0 0 0,-1 1 1 0 0,1-1-1 0 0,-1 0 1 0 0,1-1-1 0 0,-1 1 1 0 0,0-1-1 0 0,0 0 0 0 0,0-1-92 0 0,36-23 245 0 0,-1-3 0 0 0,-1-1 0 0 0,-2-2-1 0 0,-2-1 1 0 0,-1-2 0 0 0,12-17-245 0 0,-26 31 8 0 0,0 0 1 0 0,-2-1 0 0 0,0-1-1 0 0,-2-1 1 0 0,0 0 0 0 0,-2-1-1 0 0,-1-1 1 0 0,-1 0-1 0 0,-1-1 1 0 0,-2 0 0 0 0,0 0-1 0 0,-2-1 1 0 0,-2 0 0 0 0,0 0-1 0 0,-2-1 1 0 0,-1 1-1 0 0,-1-6-8 0 0,-3 25-13 0 0,1 0 0 0 0,-1 1 0 0 0,-1-1 0 0 0,0 1 0 0 0,0 0 0 0 0,-1 0 0 0 0,0 0 0 0 0,0 1 0 0 0,-1-1 0 0 0,-5-6 13 0 0,9 12-19 0 0,-1 1 1 0 0,0-1 0 0 0,0 0-1 0 0,0 1 1 0 0,0 0-1 0 0,0 0 1 0 0,0-1 0 0 0,-1 1-1 0 0,1 0 1 0 0,-1 1-1 0 0,1-1 1 0 0,-1 0 0 0 0,0 1-1 0 0,0 0 1 0 0,0-1-1 0 0,0 1 1 0 0,0 0 0 0 0,0 0-1 0 0,0 1 1 0 0,0-1-1 0 0,0 1 1 0 0,0 0 0 0 0,0-1-1 0 0,0 1 1 0 0,0 0-1 0 0,0 1 1 0 0,-1-1 0 0 0,1 1-1 0 0,0-1 1 0 0,0 1 0 0 0,0 0-1 0 0,0 0 1 0 0,0 0-1 0 0,-2 2 19 0 0,-5 6-23 0 0,1 0-1 0 0,0 0 0 0 0,0 1 0 0 0,1 0 0 0 0,1 1 0 0 0,-1 0 1 0 0,2 0-1 0 0,-1 0 0 0 0,2 1 0 0 0,0 0 0 0 0,0 0 0 0 0,1 1 1 0 0,0-1-1 0 0,1 1 0 0 0,0 1 24 0 0,-1 3 13 0 0,0 0 0 0 0,1 0 1 0 0,1 0-1 0 0,0 0 0 0 0,2 1 0 0 0,0-1 1 0 0,0 0-1 0 0,2 1 0 0 0,0-1 1 0 0,1 0-1 0 0,1 0 0 0 0,0 0 0 0 0,1-1 1 0 0,1 1-1 0 0,1-1 0 0 0,0-1 0 0 0,1 1 1 0 0,3 1-14 0 0,3 5 70 0 0,1-2-1 0 0,1 0 1 0 0,1-1 0 0 0,1-1 0 0 0,0 0 0 0 0,2-2 0 0 0,0 0 0 0 0,0-1 0 0 0,2-1-1 0 0,20 10-69 0 0,-16-14-544 0 0,-18-26-5477 0 0,-11 4 2137 0 0,1 5-1858 0 0,1 0-5107 0 0</inkml:trace>
  <inkml:trace contextRef="#ctx0" brushRef="#br0" timeOffset="1700.776">1860 298 8578 0 0,'0'0'3766'0'0,"0"0"-2015"0"0,0 0-943 0 0,0 0-96 0 0,0 0 177 0 0,0 0 179 0 0,0 0 12 0 0,0 0-140 0 0,0 0-238 0 0,0 0-216 0 0,0 0-117 0 0,0 0-85 0 0,0 0-31 0 0,-3 15 3 0 0,-6 45 5 0 0,17-29 747 0 0,-2-22-401 0 0,10 47 1661 0 0,18 145-1528 0 0,-18-87-602 0 0,1-55-10 0 0,-2-71 1311 0 0,165-398-846 0 0,-103 174-3265 0 0,-76 230 251 0 0,-2 14-11817 0 0,-1-3 4445 0 0</inkml:trace>
  <inkml:trace contextRef="#ctx0" brushRef="#br0" timeOffset="2046.812">1083 1108 9650 0 0,'0'0'1802'0'0,"0"0"-154"0"0,0 0-17 0 0,0 0 40 0 0,0 0-110 0 0,34-3-145 0 0,108-13-113 0 0,121-15 3585 0 0,82-18-3121 0 0,-278 38-1851 0 0,76-9 329 0 0,-47 14-3524 0 0,-88 9 537 0 0,-7 0-430 0 0,-1 2-3288 0 0,0-1-5073 0 0</inkml:trace>
  <inkml:trace contextRef="#ctx0" brushRef="#br0" timeOffset="2569.434">1488 1499 4089 0 0,'0'0'2479'0'0,"0"0"-1137"0"0,0 0-259 0 0,0 0 310 0 0,0 0 240 0 0,0 0 50 0 0,0 0-130 0 0,0 0-259 0 0,0 0-207 0 0,0 0-176 0 0,0 0-127 0 0,0 0-136 0 0,0 0-112 0 0,-14-2-100 0 0,-42-1-78 0 0,52 3-314 0 0,1 0 0 0 0,-1 1 1 0 0,0 0-1 0 0,1 0 1 0 0,-1 0-1 0 0,1 0 0 0 0,-1 0 1 0 0,1 0-1 0 0,0 1 1 0 0,-1 0-1 0 0,1 0 1 0 0,0 0-1 0 0,0 0 0 0 0,0 0 1 0 0,1 1-1 0 0,-1-1 1 0 0,0 1-1 0 0,1 0 0 0 0,0-1 1 0 0,-2 3-45 0 0,-7 7 138 0 0,2-5-89 0 0,1 1-1 0 0,0 1 0 0 0,0 0 0 0 0,0 0 0 0 0,1 0 1 0 0,1 1-1 0 0,-1-1 0 0 0,2 2 0 0 0,-1-1 1 0 0,1 1-1 0 0,1 0 0 0 0,0 0 0 0 0,1 0 0 0 0,0 0 1 0 0,0 1-1 0 0,1-1 0 0 0,1 1 0 0 0,0-1 0 0 0,1 1 1 0 0,0 5-49 0 0,0-15 37 0 0,1 1 0 0 0,0 0 0 0 0,0-1 0 0 0,0 1-1 0 0,0-1 1 0 0,1 1 0 0 0,-1-1 0 0 0,1 1 0 0 0,-1-1 0 0 0,1 0 0 0 0,0 0 0 0 0,0 0 0 0 0,0 0 0 0 0,0 0 0 0 0,0 0 0 0 0,0-1 0 0 0,0 1 0 0 0,1-1 0 0 0,-1 1 0 0 0,1-1 0 0 0,-1 0 0 0 0,1 0 0 0 0,-1 0 0 0 0,1 0 0 0 0,0-1 0 0 0,-1 1 0 0 0,1-1 0 0 0,0 1 0 0 0,2-1-37 0 0,83-4 1355 0 0,-67-3-1156 0 0,1-1 0 0 0,-2-2 1 0 0,1 0-1 0 0,-1-1 0 0 0,-1-1 1 0 0,10-8-200 0 0,-9 7 89 0 0,5-5-21 0 0,0-1 0 0 0,-2-1 0 0 0,0-1 0 0 0,-1-1-1 0 0,-1-1 1 0 0,-2-1 0 0 0,0-1 0 0 0,-1-1-1 0 0,-2 0 1 0 0,0-1 0 0 0,-2-1-68 0 0,-5 7-12 0 0,-1 0-1 0 0,-1-1 1 0 0,-1 1 0 0 0,-1-1 0 0 0,-1-1-1 0 0,-1 1 1 0 0,-1-1 0 0 0,-1 1 0 0 0,-1-1-1 0 0,0 1 1 0 0,-3-12 12 0 0,3 28-29 0 0,0 0 0 0 0,-1 0 0 0 0,1 0 0 0 0,-1 0-1 0 0,0 0 1 0 0,-1 1 0 0 0,1-1 0 0 0,-1 0 0 0 0,0 0-1 0 0,-1 1 1 0 0,1-1 0 0 0,-1 1 0 0 0,0 0 0 0 0,-1 0 0 0 0,1 0-1 0 0,-1 0 1 0 0,0 1 0 0 0,0-1 0 0 0,0 1 0 0 0,-1 0-1 0 0,0 0 1 0 0,1 1 0 0 0,-1 0 0 0 0,-1-1 0 0 0,1 1 0 0 0,0 1-1 0 0,-1-1 1 0 0,1 1 0 0 0,-1 0 0 0 0,0 0 0 0 0,0 1 0 0 0,0 0-1 0 0,-1 0 30 0 0,0 4-26 0 0,1 0-1 0 0,-1 1 0 0 0,1 0 1 0 0,-1 0-1 0 0,1 0 0 0 0,0 1 1 0 0,1 0-1 0 0,-1 0 0 0 0,1 1 1 0 0,0-1-1 0 0,0 1 0 0 0,1 0 1 0 0,0 1-1 0 0,0-1 0 0 0,0 1 1 0 0,1-1-1 0 0,-2 6 27 0 0,-2 3 5 0 0,2-1 1 0 0,0 1-1 0 0,0 0 0 0 0,2 0 1 0 0,0 0-1 0 0,0 0 0 0 0,1 0 1 0 0,1 1-1 0 0,1-1 0 0 0,0 1 1 0 0,1-1-1 0 0,1 1 0 0 0,0-1 1 0 0,1 0-1 0 0,1 0 0 0 0,0 0 1 0 0,5 9-6 0 0,1 3 52 0 0,2-1 0 0 0,1 0 0 0 0,1-1 0 0 0,1 0 0 0 0,1-1 1 0 0,1-1-1 0 0,1 0 0 0 0,1-2 0 0 0,3 1-52 0 0,3 5 43 0 0,63 46 15 0 0,-42-66-1539 0 0,-30-30-4630 0 0,-10 12 855 0 0,-5 9 2048 0 0,1-2-7604 0 0</inkml:trace>
  <inkml:trace contextRef="#ctx0" brushRef="#br0" timeOffset="2884.035">2407 1278 14139 0 0,'0'0'2649'0'0,"0"0"-1396"0"0,0 0-502 0 0,0 0 128 0 0,0 0 181 0 0,0 0 34 0 0,0 0-141 0 0,0 0-206 0 0,0 0-224 0 0,-28 36-179 0 0,-86 114-129 0 0,57-53-25 0 0,-30 112-443 0 0,67-172-2673 0 0,13-34-2200 0 0,-2-1-4060 0 0,7-2 1880 0 0</inkml:trace>
  <inkml:trace contextRef="#ctx0" brushRef="#br0" timeOffset="3160.526">2042 1289 15915 0 0,'0'0'1141'0'0,"0"0"-605"0"0,0 0-296 0 0,0 0 77 0 0,0 0 214 0 0,0 0 161 0 0,0 0 51 0 0,0 0-46 0 0,0 0-90 0 0,0 0-100 0 0,0 0-88 0 0,15 34-72 0 0,48 108-59 0 0,-12-64 117 0 0,-44-68-485 0 0,1-1 0 0 0,0 1 0 0 0,1-1 0 0 0,0-1 0 0 0,0 0 0 0 0,1 0 0 0 0,0-1 0 0 0,0 0 0 0 0,1-1 0 0 0,0 0 0 0 0,0 0 0 0 0,0-1 0 0 0,1-1 0 0 0,-1 0 0 0 0,1-1 0 0 0,0 0 0 0 0,0-1 0 0 0,4 1 80 0 0,28-14-4387 0 0,-17-8-4951 0 0,-19 12 1118 0 0</inkml:trace>
  <inkml:trace contextRef="#ctx0" brushRef="#br0" timeOffset="17558.662">2598 221 1672 0 0,'0'0'1769'0'0,"0"0"-262"0"0,0 0-50 0 0,0 0 186 0 0,0 0 242 0 0,0 0 93 0 0,0 0-147 0 0,0 0-295 0 0,0 0-310 0 0,0 0-257 0 0,0 0-159 0 0,-1-3-72 0 0,-1-9-41 0 0,1 9-43 0 0,1 3-55 0 0,0 0-93 0 0,0 0-97 0 0,20 22 1603 0 0,104 188-66 0 0,-104-170-1804 0 0,-3 1-1 0 0,-1 1 0 0 0,-2 0 1 0 0,-2 1-1 0 0,-2 0 0 0 0,4 40-141 0 0,0 47 281 0 0,-5 0 0 0 0,-9 126-281 0 0,-6-196 73 0 0,-3 0 0 0 0,-2-1 0 0 0,-3-1 0 0 0,-6 11-73 0 0,7-36 39 0 0,-2 0 0 0 0,-1 0 0 0 0,-1-2 0 0 0,-2 0 0 0 0,-1-1 0 0 0,-1-1 0 0 0,-1-1 0 0 0,-2-1 0 0 0,-1-1 0 0 0,-1-1 0 0 0,-13 9-39 0 0,-16 29-5 0 0,54-63-18 0 0,1 0-14 0 0,0 0-4 0 0,0 0-7 0 0,0 0-10 0 0,0 0-22 0 0,0 0-52 0 0,0 0-53 0 0,0 0-93 0 0,0 0-126 0 0,2-28-6845 0 0,0 16-561 0 0,0 4-3319 0 0</inkml:trace>
  <inkml:trace contextRef="#ctx0" brushRef="#br0" timeOffset="18389.687">967 55 0 0 0,'0'0'387'0'0,"0"0"410"0"0,0 0 337 0 0,0 0 279 0 0,0 0 113 0 0,0 0-98 0 0,0 0-245 0 0,0 0-125 0 0,0 0 58 0 0,0 0 155 0 0,0 0 83 0 0,0 0-54 0 0,-3 0-186 0 0,0 0-801 0 0,0 0 1 0 0,0 0 0 0 0,-1 0-1 0 0,1 1 1 0 0,0-1-1 0 0,0 1 1 0 0,0 0 0 0 0,0 0-1 0 0,0 0 1 0 0,1 0 0 0 0,-1 0-1 0 0,0 1 1 0 0,0-1 0 0 0,1 1-1 0 0,-1 0 1 0 0,1 0 0 0 0,-1 0-1 0 0,1 0 1 0 0,0 0 0 0 0,0 0-1 0 0,-2 3-313 0 0,-11 17 325 0 0,1 0-1 0 0,1 1 0 0 0,1 1 1 0 0,1 0-1 0 0,2 1 0 0 0,0 0 1 0 0,1 0-1 0 0,2 0 0 0 0,0 1 1 0 0,0 14-325 0 0,-8 82 677 0 0,6 0 0 0 0,5 0 0 0 0,6 10-677 0 0,-2 7 452 0 0,-2-54-133 0 0,3 0-1 0 0,5 0 1 0 0,3 0 0 0 0,18 71-319 0 0,92 250 895 0 0,-69-262-417 0 0,-50-143-569 0 0,-1-1 0 0 0,0 1-1 0 0,1 0 1 0 0,-1-1 0 0 0,0 1-1 0 0,1 0 1 0 0,-1-1 0 0 0,1 1 0 0 0,-1-1-1 0 0,1 1 1 0 0,-1-1 0 0 0,1 1-1 0 0,-1-1 1 0 0,1 1 0 0 0,0-1-1 0 0,-1 1 1 0 0,1-1 0 0 0,0 0-1 0 0,-1 1 1 0 0,1-1 0 0 0,0 0-1 0 0,0 0 1 0 0,-1 0 0 0 0,1 0-1 0 0,0 1 1 0 0,0-1 0 0 0,-1 0-1 0 0,1 0 1 0 0,0 0 0 0 0,0 0-1 0 0,-1 0 1 0 0,1-1 0 0 0,0 1-1 0 0,-1 0 1 0 0,1 0 0 0 0,0 0 0 0 0,0-1-1 0 0,-1 1 1 0 0,1 0 0 0 0,0-1-1 0 0,-1 1 1 0 0,1-1 0 0 0,-1 1-1 0 0,1-1 1 0 0,0 1 0 0 0,-1-1 91 0 0,16-5-6602 0 0,-9 5-5388 0 0</inkml:trace>
  <inkml:trace contextRef="#ctx0" brushRef="#br0" timeOffset="19734.529">3553 626 1232 0 0,'0'0'1287'0'0,"0"0"-28"0"0,0 0 77 0 0,0 0 245 0 0,0 0 207 0 0,0 0 55 0 0,0 0-105 0 0,0 0-211 0 0,0 0-287 0 0,0 0-265 0 0,0 0-227 0 0,-7-4-182 0 0,-25-10-90 0 0,-7 28 821 0 0,27-4-1115 0 0,0-1 1 0 0,0 1-1 0 0,2 1 0 0 0,-1 0 0 0 0,1 1 0 0 0,1 0 0 0 0,0 0 0 0 0,0 1 0 0 0,2 0 0 0 0,-1 1 0 0 0,2-1 0 0 0,0 1 0 0 0,0 1 0 0 0,2-1 0 0 0,0 1 1 0 0,0 0-1 0 0,1 0 0 0 0,1 0 0 0 0,1 0 0 0 0,0 0 0 0 0,1 11-182 0 0,0-21 56 0 0,0 0 1 0 0,0 0-1 0 0,1 0 1 0 0,0 0-1 0 0,0 0 1 0 0,0 0-1 0 0,1 0 0 0 0,0-1 1 0 0,0 1-1 0 0,0 0 1 0 0,0-1-1 0 0,1 1 1 0 0,-1-1-1 0 0,1 0 0 0 0,0 0 1 0 0,0 0-1 0 0,1 0 1 0 0,-1-1-1 0 0,1 1 1 0 0,0-1-1 0 0,0 0 1 0 0,0 0-1 0 0,1 0 0 0 0,-1 0 1 0 0,0-1-1 0 0,1 0 1 0 0,0 0-1 0 0,0 0 1 0 0,-1-1-1 0 0,1 1 1 0 0,4-1-57 0 0,-1 0 111 0 0,0-1 1 0 0,-1 0 0 0 0,1-1-1 0 0,-1 1 1 0 0,1-2 0 0 0,-1 1-1 0 0,1-1 1 0 0,-1 0 0 0 0,0 0-1 0 0,0-1 1 0 0,0 0 0 0 0,0-1-1 0 0,-1 1 1 0 0,1-1 0 0 0,-1 0-1 0 0,0-1 1 0 0,0 0 0 0 0,0 0-1 0 0,1-2-111 0 0,19-21 164 0 0,-2-2 0 0 0,0 0-1 0 0,-3-2 1 0 0,0-1 0 0 0,-2 0-1 0 0,-2-1 1 0 0,6-18-164 0 0,-14 33-3 0 0,-1-1-1 0 0,-1-1 1 0 0,-1 1 0 0 0,0-1 0 0 0,-2 0-1 0 0,0-1 1 0 0,-1 1 0 0 0,-2-1 0 0 0,0 1-1 0 0,-1-1 1 0 0,-1 0 0 0 0,-1 1 0 0 0,-1-1-1 0 0,-1 1 1 0 0,-1 0 0 0 0,-1 0 0 0 0,-1 1-1 0 0,0-1 1 0 0,-2 2 0 0 0,0-1 0 0 0,-1 1-1 0 0,-1 0 1 0 0,-4-4 3 0 0,11 18-25 0 0,0 0-1 0 0,-1 0 0 0 0,1 1 1 0 0,-1-1-1 0 0,0 1 0 0 0,0 0 1 0 0,0 1-1 0 0,-1-1 0 0 0,1 1 1 0 0,-1 0-1 0 0,0 1 1 0 0,0-1-1 0 0,0 1 0 0 0,0 0 1 0 0,0 0-1 0 0,0 1 0 0 0,0 0 1 0 0,-1 0-1 0 0,1 1 0 0 0,-1-1 1 0 0,1 1-1 0 0,-5 1 26 0 0,6 3-19 0 0,0 0-1 0 0,0 0 0 0 0,1 0 1 0 0,0 1-1 0 0,-1 0 1 0 0,2-1-1 0 0,-1 1 0 0 0,1 1 1 0 0,-1-1-1 0 0,1 1 1 0 0,1-1-1 0 0,-1 1 0 0 0,1 0 1 0 0,0 0-1 0 0,0 0 1 0 0,0 4 19 0 0,-4 111 37 0 0,9-98 6 0 0,1 0 1 0 0,1-1-1 0 0,1 0 0 0 0,1 1 0 0 0,1-2 1 0 0,1 1-1 0 0,1-1 0 0 0,0-1 1 0 0,2 0-1 0 0,13 18-43 0 0,-16-23 58 0 0,23 37 182 0 0,2-1 0 0 0,2-1 0 0 0,30 29-240 0 0,-17-11 201 0 0,-48-67-223 0 0,-1-1-46 0 0,-2-7-16122 0 0,2 3 5095 0 0</inkml:trace>
  <inkml:trace contextRef="#ctx0" brushRef="#br0" timeOffset="19986.316">4374 394 12787 0 0,'0'0'1739'0'0,"0"0"-530"0"0,0 0-188 0 0,0 0 198 0 0,0 0 177 0 0,0 0-39 0 0,0 0-210 0 0,0 0-306 0 0,0 0-245 0 0,-21 31-154 0 0,-67 96-131 0 0,26-19 304 0 0,-1 109-373 0 0,43-129-1004 0 0,1-62-2208 0 0,18-26 2697 0 0,0 0-1 0 0,0 0 1 0 0,0 1-1 0 0,1-1 1 0 0,-1 0-1 0 0,0 0 1 0 0,0 0-1 0 0,0 0 1 0 0,0-1-1 0 0,0 1 1 0 0,0 0 0 0 0,0 0-1 0 0,0 0 1 0 0,0-1-1 0 0,1 1 1 0 0,-1 0-1 0 0,0-1 1 0 0,0 1-1 0 0,0-1 1 0 0,1 1-1 0 0,-1-1 1 0 0,0 1-1 0 0,0-1 1 0 0,1 0-1 0 0,-1 1 1 0 0,1-1-1 0 0,-1 0 1 0 0,0 0-1 0 0,1 1 1 0 0,-1-1-1 0 0,1 0 1 0 0,0 0-1 0 0,-1 0 1 0 0,1 0-1 0 0,0 1 1 0 0,-1-1-1 0 0,1 0 1 0 0,0 0-1 0 0,0 0 1 0 0,0 0-1 0 0,0 0 1 0 0,0 0-1 0 0,0 0 1 0 0,0 0 0 0 0,0 0-1 0 0,0 0 1 0 0,0 1-1 0 0,1-2 274 0 0,-3-47-6412 0 0,4-25 4761 0 0,-1 58 1651 0 0</inkml:trace>
  <inkml:trace contextRef="#ctx0" brushRef="#br0" timeOffset="20250.341">4038 534 3417 0 0,'0'0'3426'0'0,"0"0"-166"0"0,0 0-410 0 0,0 0-520 0 0,0 0-509 0 0,0 0-418 0 0,0 0-344 0 0,0 0-289 0 0,0 0-251 0 0,0 0-167 0 0,0 0-48 0 0,0 0 23 0 0,-4 2 76 0 0,3-1-374 0 0,0-1 0 0 0,0 1 0 0 0,0 0 0 0 0,0 0 0 0 0,0-1 0 0 0,0 1 0 0 0,1 0 0 0 0,-1 0 0 0 0,0 0 0 0 0,1 0 0 0 0,-1 0 0 0 0,1 0 0 0 0,-1 0 0 0 0,1 0 0 0 0,-1 0 0 0 0,1 1 0 0 0,0-1 0 0 0,-1 0 0 0 0,1 0 0 0 0,0 0 0 0 0,0 0 0 0 0,0 1 0 0 0,0-1 0 0 0,0 0 0 0 0,0 0 0 0 0,0 0 0 0 0,0 1 0 0 0,0-1 0 0 0,1 0 0 0 0,-1 0 0 0 0,1 0 0 0 0,-1 0 0 0 0,1 0 0 0 0,-1 0 0 0 0,1 0 0 0 0,-1 0 1 0 0,1 0-1 0 0,0 0 0 0 0,-1 0 0 0 0,1 0 0 0 0,0 0 0 0 0,0 0 0 0 0,0-1 0 0 0,0 1 0 0 0,0 0 0 0 0,0 0-29 0 0,14 18 271 0 0,1 0 0 0 0,0-1 1 0 0,1 0-1 0 0,2-2 0 0 0,-1 0 0 0 0,2-1 1 0 0,0-1-1 0 0,1-1 0 0 0,0 0 0 0 0,1-2 1 0 0,0 0-1 0 0,16 4-271 0 0,215 69-561 0 0,-224-65-2359 0 0,-24-9-1268 0 0,-3 1-4180 0 0,-2-6-2354 0 0</inkml:trace>
  <inkml:trace contextRef="#ctx0" brushRef="#br0" timeOffset="20617.351">3297 1270 6545 0 0,'0'0'3188'0'0,"0"0"-948"0"0,0 0-589 0 0,0 0-120 0 0,0 0-98 0 0,0 0-192 0 0,0 0-259 0 0,0 0-213 0 0,0 0-43 0 0,0 0-2 0 0,0 0 39 0 0,0 0 9 0 0,0 0-65 0 0,17 5-47 0 0,55 12-45 0 0,49-13 929 0 0,267-63-233 0 0,-243 39-1600 0 0,0 5 0 0 0,51 6 289 0 0,-174 8-1005 0 0,50 4-977 0 0,-51 4-2744 0 0,-7 6-4155 0 0,-12-9-1349 0 0</inkml:trace>
  <inkml:trace contextRef="#ctx0" brushRef="#br0" timeOffset="21136.556">3763 1613 9002 0 0,'0'0'5548'0'0,"0"0"-3482"0"0,0 0-1116 0 0,0 0 7 0 0,0 0 131 0 0,0 0-7 0 0,0 0-162 0 0,0 0-197 0 0,0 0-185 0 0,0 0-143 0 0,-31 17-121 0 0,-96 55-84 0 0,69-24-29 0 0,51-37-130 0 0,1-1-13 0 0,-1 1-1 0 0,1 0 1 0 0,0 1 0 0 0,1-1 0 0 0,1 1 0 0 0,0 0 0 0 0,0 0-1 0 0,1 1 1 0 0,1-1 0 0 0,0 1 0 0 0,1-1 0 0 0,0 1-1 0 0,1 4-16 0 0,2-13 56 0 0,-1-1 0 0 0,1 1 0 0 0,0 0 0 0 0,1-1 0 0 0,-1 1 0 0 0,1-1 0 0 0,-1 0 0 0 0,1 0 0 0 0,0 0 0 0 0,0 0 0 0 0,0-1 0 0 0,1 1 0 0 0,-1-1-1 0 0,1 0 1 0 0,-1 0 0 0 0,1 0 0 0 0,0 0 0 0 0,0 0 0 0 0,-1-1 0 0 0,1 0 0 0 0,0 0 0 0 0,0 0 0 0 0,1 0 0 0 0,-1-1 0 0 0,0 1 0 0 0,0-1 0 0 0,0 0-1 0 0,0-1 1 0 0,0 1 0 0 0,0-1 0 0 0,0 1 0 0 0,2-2-56 0 0,9-1 148 0 0,-1 0-1 0 0,0-2 0 0 0,1 0 1 0 0,-2 0-1 0 0,1-1 0 0 0,-1-1 1 0 0,1 0-1 0 0,-2-1 1 0 0,1-1-1 0 0,-1 1 0 0 0,-1-2 1 0 0,11-10-148 0 0,-18 16 22 0 0,36-31 92 0 0,-3-1 1 0 0,-1-3-1 0 0,-1-1 0 0 0,-3-1 0 0 0,7-14-114 0 0,-26 37 0 0 0,-1-2 0 0 0,-1 1-1 0 0,0-1 1 0 0,-2-1 0 0 0,-1 0 0 0 0,0 0 0 0 0,-1-1 0 0 0,-2 0-1 0 0,0 0 1 0 0,-1 0 0 0 0,-1-1 0 0 0,-1 1 0 0 0,-2-1-1 0 0,0-11 1 0 0,0 27-23 0 0,-1 1 0 0 0,0-1-1 0 0,0 1 1 0 0,0-1-1 0 0,-1 1 1 0 0,1 0-1 0 0,-2 0 1 0 0,1 0 0 0 0,-1 0-1 0 0,0 0 1 0 0,0 0-1 0 0,0 1 1 0 0,-1-1 0 0 0,0 1-1 0 0,0 0 1 0 0,0 0-1 0 0,-1 0 1 0 0,1 1-1 0 0,-1 0 1 0 0,0 0 0 0 0,-1 0-1 0 0,1 0 1 0 0,-1 1-1 0 0,1 0 1 0 0,-1 0 0 0 0,0 1-1 0 0,0-1 1 0 0,0 1-1 0 0,-1 0 1 0 0,1 1-1 0 0,0 0 1 0 0,-1 0 0 0 0,1 0-1 0 0,-2 1 24 0 0,-4 1-26 0 0,1 1 0 0 0,-1 1 0 0 0,1 0 0 0 0,0 1 1 0 0,0 0-1 0 0,1 0 0 0 0,-1 1 0 0 0,1 0 0 0 0,0 1 0 0 0,0 1 0 0 0,1-1 0 0 0,0 1 0 0 0,0 1 0 0 0,0 0 0 0 0,1 0 0 0 0,0 1 0 0 0,1 0 0 0 0,0 0 0 0 0,0 0 0 0 0,1 1 0 0 0,0 0 1 0 0,1 0-1 0 0,0 1 0 0 0,1 0 0 0 0,0 0 0 0 0,1 0 0 0 0,0 0 0 0 0,0 0 0 0 0,1 1 0 0 0,1-1 0 0 0,0 2 26 0 0,0-3 16 0 0,1-1 0 0 0,-1 0 1 0 0,2 1-1 0 0,0-1 0 0 0,0 0 0 0 0,0 0 0 0 0,1 0 1 0 0,0 0-1 0 0,1 0 0 0 0,0 0 0 0 0,1-1 1 0 0,0 1-1 0 0,0-1-16 0 0,11 14 71 0 0,1-1 1 0 0,1-1-1 0 0,1 0 1 0 0,0-2-1 0 0,2 0 1 0 0,0-1-1 0 0,1-1 1 0 0,1 0 0 0 0,0-2-1 0 0,1-1 1 0 0,4 1-72 0 0,70 54 146 0 0,-91-55-1261 0 0,-6-10-4102 0 0,-2-9-4543 0 0,2 3-1703 0 0</inkml:trace>
  <inkml:trace contextRef="#ctx0" brushRef="#br0" timeOffset="22228.047">4505 1300 4289 0 0,'0'0'1648'0'0,"0"0"-237"0"0,0 0 63 0 0,0 0 262 0 0,0 0 193 0 0,0 0-30 0 0,0 0-251 0 0,0 0-284 0 0,0 0-222 0 0,0 0-139 0 0,0 0-58 0 0,0 0-59 0 0,3-2-53 0 0,6-5-82 0 0,-6 5-116 0 0,-3 2-88 0 0,0 0-94 0 0,0 0-75 0 0,0 0-62 0 0,0 0-51 0 0,1 15-78 0 0,-1 0-1 0 0,-1-1 1 0 0,0 1-1 0 0,-1 0 1 0 0,0 0-1 0 0,-1-1 1 0 0,-1 0 0 0 0,0 1-1 0 0,-7 12-186 0 0,-144 296 130 0 0,151-282-128 0 0,56-34 404 0 0,-11-8-292 0 0,0-3 0 0 0,0 0 0 0 0,0-3 0 0 0,21-7-114 0 0,-61 14-105 0 0,1 0 1 0 0,-1-1-1 0 0,0 1 0 0 0,1 0 1 0 0,-1-1-1 0 0,0 1 1 0 0,1-1-1 0 0,-1 1 1 0 0,0-1-1 0 0,0 0 0 0 0,1 1 1 0 0,-1-1-1 0 0,0 0 1 0 0,0 0-1 0 0,0 0 1 0 0,0 0-1 0 0,0 0 0 0 0,0 0 1 0 0,0 0-1 0 0,0 0 1 0 0,-1 0-1 0 0,1 0 1 0 0,0-1-1 0 0,-1 1 0 0 0,1 0 1 0 0,-1-1-1 0 0,1 1 1 0 0,-1 0-1 0 0,1-1 1 0 0,-1 1-1 0 0,0 0 0 0 0,0-1 1 0 0,0 1-1 0 0,0-1 1 0 0,0 1-1 0 0,0 0 1 0 0,0-1-1 0 0,0 1 1 0 0,-1-2 103 0 0,-11-12-4983 0 0,2 7-3589 0 0,3 6-2016 0 0</inkml:trace>
  <inkml:trace contextRef="#ctx0" brushRef="#br0" timeOffset="22628.854">4310 1565 12019 0 0,'0'0'3610'0'0,"0"0"-2003"0"0,0 0-949 0 0,0 0-79 0 0,0 0 145 0 0,0 0 141 0 0,0 0 39 0 0,0 0-109 0 0,0 0-157 0 0,0 0-128 0 0,0 0-98 0 0,0 0-75 0 0,0 0-69 0 0,30 6-80 0 0,93 19-70 0 0,-113-23-139 0 0,-1 0 0 0 0,1-1 0 0 0,0 1 0 0 0,-1-2 0 0 0,1 0 0 0 0,0 0 0 0 0,0 0 0 0 0,-1-1 0 0 0,1-1 0 0 0,-1 0 1 0 0,1 0-1 0 0,-1-1 0 0 0,9-3 21 0 0,5-2-256 0 0,71-28-3439 0 0,-33 10-6757 0 0,-47 19 895 0 0</inkml:trace>
  <inkml:trace contextRef="#ctx0" brushRef="#br0" timeOffset="22959.231">4750 103 6273 0 0,'0'0'2490'0'0,"0"0"-516"0"0,0 0-154 0 0,0 0 21 0 0,0 0-72 0 0,0 0-174 0 0,0 0-285 0 0,0 0-336 0 0,0 0-281 0 0,0 0-202 0 0,0 0-136 0 0,0 0-70 0 0,17 8 838 0 0,18 29-468 0 0,-2 2 0 0 0,-1 0 1 0 0,-2 3-1 0 0,-2 0 0 0 0,22 44-655 0 0,-18-18 42 0 0,-4 2 0 0 0,-3 0 0 0 0,-2 2 0 0 0,-4 0 0 0 0,-3 1 0 0 0,-3 1 0 0 0,-4 1 0 0 0,-2-1 0 0 0,-5 75-42 0 0,-1-113-1 0 0,-3-1 0 0 0,-1 1 0 0 0,-1-1 0 0 0,-2 0 0 0 0,-2 0 0 0 0,-1-1 0 0 0,-2 0 0 0 0,-1 0 0 0 0,-10 17 1 0 0,0-7-292 0 0,-2-1 0 0 0,-2-1 1 0 0,-1-1-1 0 0,-3-2 0 0 0,-1 0 1 0 0,-2-3-1 0 0,-1 0 0 0 0,-2-3 1 0 0,-1 0-1 0 0,-16 8 292 0 0,51-40-99 0 0,-70 47-3629 0 0,17-27-5473 0 0,42-18 4056 0 0,5 1-403 0 0</inkml:trace>
  <inkml:trace contextRef="#ctx0" brushRef="#br0" timeOffset="23737.454">3231 0 0 0 0,'0'0'887'0'0,"0"0"530"0"0,0 0 229 0 0,0 0 15 0 0,0 0-156 0 0,0 0-205 0 0,0 0-149 0 0,0 0-69 0 0,0 0-10 0 0,0 0 32 0 0,0 0 31 0 0,-10 2-12 0 0,-30 7-51 0 0,-2 31 2324 0 0,37-31-2887 0 0,-12 23 242 0 0,1 1 1 0 0,2 0-1 0 0,1 1 0 0 0,1 1 0 0 0,-6 35-751 0 0,7-27 340 0 0,-54 276 1039 0 0,48-208-994 0 0,6-1 0 0 0,4 2 0 0 0,5-1 0 0 0,5 5-385 0 0,1-57 171 0 0,3-1 1 0 0,2 0-1 0 0,2 0 0 0 0,3-1 0 0 0,3-1 0 0 0,2 0 1 0 0,2-2-1 0 0,21 38-171 0 0,85 81 625 0 0,-54-84-315 0 0,-58-64-187 0 0,2-2-2301 0 0,-16-36-3417 0 0,0 10 2484 0 0,-1-3-8803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630 335 11226 0 0,'0'0'1053'0'0,"0"0"-355"0"0,0 0-241 0 0,0 0 128 0 0,0 0 293 0 0,0 0 215 0 0,0 0 65 0 0,0 0-95 0 0,0 0-214 0 0,0 0-201 0 0,0 0-180 0 0,-7-3-132 0 0,-22-13-104 0 0,-45 8 804 0 0,51 10-831 0 0,-132 37 586 0 0,-136 80 964 0 0,290-119-1753 0 0,1 0 1 0 0,-1 0-1 0 0,0 0 1 0 0,1 0-1 0 0,-1 0 1 0 0,0 1-1 0 0,0-1 1 0 0,1 0-1 0 0,-1 0 1 0 0,0 1-1 0 0,1-1 1 0 0,-1 0 0 0 0,1 1-1 0 0,-1-1 1 0 0,1 1-1 0 0,-1-1 1 0 0,0 1-1 0 0,1-1 1 0 0,-1 1-1 0 0,1-1 1 0 0,0 1-1 0 0,-1-1 1 0 0,1 1-1 0 0,-1 0 1 0 0,1-1 0 0 0,0 1-1 0 0,0 0 1 0 0,-1-1-1 0 0,1 1 1 0 0,0 0-1 0 0,0-1 1 0 0,0 1-1 0 0,0 0 1 0 0,0-1-1 0 0,0 1 1 0 0,0 0-1 0 0,0 0 1 0 0,0-1 0 0 0,0 1-1 0 0,0 0 1 0 0,0-1-1 0 0,0 1 1 0 0,0 0-1 0 0,1-1 1 0 0,-1 1-1 0 0,0 0 1 0 0,1-1-1 0 0,-1 1 1 0 0,0 0-1 0 0,1-1 1 0 0,-1 1 0 0 0,1-1-1 0 0,-1 1 1 0 0,1-1-1 0 0,-1 1 1 0 0,1-1-1 0 0,-1 1 1 0 0,1-1-1 0 0,0 0 1 0 0,-1 1-1 0 0,1-1 1 0 0,-1 0-1 0 0,1 1 1 0 0,0-1-1 0 0,0 0-1 0 0,49 19 206 0 0,248 11 684 0 0,-231-12-769 0 0,-67-17-114 0 0,1 0-1 0 0,0 1 1 0 0,0-1 0 0 0,-1 0-1 0 0,1 0 1 0 0,-1 0 0 0 0,1 1-1 0 0,-1-1 1 0 0,1 0-1 0 0,-1 1 1 0 0,0-1 0 0 0,0 0-1 0 0,0 1 1 0 0,0-1 0 0 0,0 0-1 0 0,0 1 1 0 0,0-1-1 0 0,0 0 1 0 0,0 1 0 0 0,-1-1-1 0 0,1 0 1 0 0,0 1 0 0 0,-1-1-1 0 0,1 0 1 0 0,-1 0-1 0 0,1 1 1 0 0,-1-1 0 0 0,0 0-1 0 0,0 0 1 0 0,1 0 0 0 0,-1 0-1 0 0,-1 0-7 0 0,-104 98 458 0 0,-229 154-126 0 0,334-252-327 0 0,-1 0 0 0 0,1 0 0 0 0,0 0 0 0 0,0 0 0 0 0,0 0 0 0 0,0 0 0 0 0,-1 0 0 0 0,2 0 0 0 0,-1 0 0 0 0,0 1 0 0 0,0-1 0 0 0,0 0 0 0 0,1 1 0 0 0,-1-1 0 0 0,0 1 0 0 0,1-1 0 0 0,-1 1 0 0 0,1-1 0 0 0,0 1 0 0 0,-1-1 0 0 0,1 1 0 0 0,0-1 0 0 0,0 1 0 0 0,0-1 0 0 0,0 1 0 0 0,0-1 0 0 0,1 1 0 0 0,-1-1 0 0 0,0 1 0 0 0,1-1 0 0 0,-1 1 0 0 0,1-1 0 0 0,-1 1 0 0 0,1-1 1 0 0,0 0-1 0 0,0 1 0 0 0,0-1 0 0 0,-1 0 0 0 0,1 0 0 0 0,0 1 0 0 0,1-1 0 0 0,-1 0 0 0 0,0 0 0 0 0,0 0 0 0 0,0 0 0 0 0,1 0 0 0 0,-1-1 0 0 0,0 1 0 0 0,1 0 0 0 0,-1-1 0 0 0,2 1-5 0 0,18 11 113 0 0,1-2 0 0 0,1-1 0 0 0,0-1 0 0 0,0-1 0 0 0,1-1 0 0 0,-1 0 0 0 0,1-2 0 0 0,1-1 0 0 0,20 0-113 0 0,-30-2 26 0 0,35 3-145 0 0,-50-4-10 0 0,0 0-78 0 0,0 0-116 0 0,-22-23-8036 0 0,15 17 2168 0 0,-1-1-5562 0 0</inkml:trace>
  <inkml:trace contextRef="#ctx0" brushRef="#br0" timeOffset="529.689">205 0 8978 0 0,'0'0'2399'0'0,"0"0"-976"0"0,0 0-400 0 0,0 0 8 0 0,0 0 185 0 0,0 0 220 0 0,0 0 77 0 0,0 0-141 0 0,0 0-296 0 0,0 0-330 0 0,0 0-287 0 0,0 0-211 0 0,0 0-95 0 0,-8 5 483 0 0,53 642 3073 0 0,-44-106-3348 0 0,-3-511-366 0 0,-1 0 0 0 0,-1 1 0 0 0,-2-1 0 0 0,0-1-1 0 0,-3 1 1 0 0,0-1 0 0 0,-2-1 0 0 0,-1 0 0 0 0,-4 5 5 0 0,16-33-53 0 0,1 0 0 0 0,-1 0 0 0 0,0 0 1 0 0,0 0-1 0 0,1 0 0 0 0,-1 1 0 0 0,0-1 1 0 0,1 0-1 0 0,-1 0 0 0 0,0 0 0 0 0,1 0 1 0 0,-1 0-1 0 0,0 0 0 0 0,0 0 0 0 0,1 1 1 0 0,-1-1-1 0 0,0 0 0 0 0,0 0 0 0 0,1 0 1 0 0,-1 1-1 0 0,0-1 0 0 0,0 0 0 0 0,1 0 0 0 0,-1 1 1 0 0,0-1-1 0 0,0 0 0 0 0,0 0 0 0 0,0 1 1 0 0,0-1-1 0 0,1 0 0 0 0,-1 1 0 0 0,0-1 1 0 0,0 0-1 0 0,0 0 0 0 0,0 1 0 0 0,0-1 1 0 0,0 0-1 0 0,0 1 0 0 0,0-1 0 0 0,0 0 1 0 0,0 1-1 0 0,0-1 0 0 0,0 0 0 0 0,0 1 1 0 0,0-1-1 0 0,0 0 0 0 0,-1 0 0 0 0,1 1 1 0 0,0-1-1 0 0,0 0 0 0 0,0 1 0 0 0,0-1 1 0 0,-1 0-1 0 0,1 0 0 0 0,0 1 0 0 0,0-1 1 0 0,0 0-1 0 0,-1 0 0 0 0,1 0 0 0 0,0 1 53 0 0,21-14-7457 0 0,-16 9-2716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4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679 140 4553 0 0,'0'0'1320'0'0,"0"0"-147"0"0,0 0-99 0 0,0 0 81 0 0,0 0 224 0 0,0 0 231 0 0,0 0 73 0 0,0 0-133 0 0,0 0-291 0 0,0 0-359 0 0,0 0-301 0 0,1-8-179 0 0,6-18-107 0 0,-9 31 641 0 0,-6 14-373 0 0,-66 167 1255 0 0,19-41-1453 0 0,-6-3 0 0 0,-42 66-383 0 0,-198 295 301 0 0,225-382-253 0 0,70-100-89 0 0,20-23 72 0 0,6-18 123 0 0,-1-1 0 0 0,-1-1 0 0 0,-1-1 1 0 0,-1-1-1 0 0,-1 0 0 0 0,2-5-154 0 0,2-3 82 0 0,61-113 282 0 0,-6-4 1 0 0,14-53-365 0 0,-43 98 44 0 0,7-17 1 0 0,-9 17-1 0 0,4 1 0 0 0,5 3 0 0 0,8-4-44 0 0,35-15 192 0 0,-95 119-189 0 0,0-1 0 0 0,1 1 0 0 0,-1-1 0 0 0,1 1 0 0 0,-1-1-1 0 0,0 1 1 0 0,1-1 0 0 0,-1 1 0 0 0,1 0 0 0 0,-1-1-1 0 0,1 1 1 0 0,-1 0 0 0 0,1-1 0 0 0,-1 1 0 0 0,1 0-1 0 0,-1 0 1 0 0,1 0 0 0 0,-1-1 0 0 0,1 1 0 0 0,0 0-1 0 0,-1 0 1 0 0,1 0 0 0 0,-1 0 0 0 0,1 0 0 0 0,0 0 0 0 0,-1 0-1 0 0,1 0 1 0 0,-1 0 0 0 0,1 0 0 0 0,-1 0 0 0 0,1 1-1 0 0,0-1 1 0 0,-1 0 0 0 0,1 0 0 0 0,-1 1 0 0 0,1-1-1 0 0,-1 0 1 0 0,1 0 0 0 0,-1 1 0 0 0,1-1 0 0 0,-1 1 0 0 0,1-1-1 0 0,-1 0 1 0 0,0 1 0 0 0,1-1 0 0 0,-1 1 0 0 0,0-1-1 0 0,1 1 1 0 0,-1-1 0 0 0,0 1 0 0 0,0-1 0 0 0,1 1-1 0 0,-1 0 1 0 0,0-1 0 0 0,0 1 0 0 0,0-1 0 0 0,0 1-1 0 0,0-1 1 0 0,0 1 0 0 0,0 0 0 0 0,0-1-3 0 0,2 46 233 0 0,-2-36-165 0 0,0 262 766 0 0,42-18-623 0 0,55 191-91 0 0,-78-246-10 0 0,-39-141 84 0 0,15-61 756 0 0,-6-14-892 0 0,8 12 10 0 0,-108-184 32 0 0,94 161-118 0 0,-2 1-1 0 0,0 1 1 0 0,-2 0-1 0 0,-1 2 1 0 0,-1 0-1 0 0,0 1 1 0 0,-2 2-1 0 0,-1 0 1 0 0,-1 2-1 0 0,0 1 1 0 0,-1 1-1 0 0,-1 2 1 0 0,-1 0-1 0 0,0 2 1 0 0,-1 1-1 0 0,0 2 0 0 0,0 1 1 0 0,-1 2-1 0 0,-31-4 19 0 0,52 10-122 0 0,-72 10-962 0 0,82-8 897 0 0,-1 0 0 0 0,0 0 0 0 0,1 1-1 0 0,-1-1 1 0 0,0 1 0 0 0,1-1 0 0 0,0 1-1 0 0,-1-1 1 0 0,1 1 0 0 0,0 0 0 0 0,0 0-1 0 0,0 0 1 0 0,0 0 0 0 0,0 0 0 0 0,0 0-1 0 0,1 0 1 0 0,-1 0 0 0 0,1 0 0 0 0,-1 0-1 0 0,1 0 1 0 0,0 0 0 0 0,0 0 0 0 0,0 0 0 0 0,0 2 187 0 0,3 17-4389 0 0,2-9-1630 0 0,0 0-5645 0 0</inkml:trace>
  <inkml:trace contextRef="#ctx0" brushRef="#br0" timeOffset="1272.659">1088 1289 2336 0 0,'0'0'1926'0'0,"0"0"-647"0"0,0 0 55 0 0,0 0 386 0 0,0 0 181 0 0,0 0-12 0 0,0 0-136 0 0,0 0-182 0 0,0 0-147 0 0,0 0-140 0 0,33-4-158 0 0,107-17-169 0 0,-64-7 221 0 0,-62 18-894 0 0,31-24 202 0 0,-1-2 1 0 0,-2-2-1 0 0,-2-2 1 0 0,-1-2-1 0 0,-2-1 1 0 0,-3-1-1 0 0,0-4-486 0 0,-18 27 140 0 0,13-13-87 0 0,-2-1 0 0 0,-1-2 1 0 0,-2-1-1 0 0,-1 0 1 0 0,-3-2-1 0 0,-1-1 0 0 0,-2 0 1 0 0,-1-1-1 0 0,-3 0 0 0 0,-1-2 1 0 0,-2 1-1 0 0,-3-1 0 0 0,0-10-53 0 0,-7 53-1 0 0,-8-103-23 0 0,7 101 15 0 0,0 0 0 0 0,0 0 0 0 0,0 0 0 0 0,0-1 0 0 0,-1 1 0 0 0,1 0 0 0 0,-1 1 0 0 0,0-1 0 0 0,0 0 0 0 0,0 0 0 0 0,0 1 0 0 0,0-1 0 0 0,-1 1 0 0 0,1 0 0 0 0,-1-1 0 0 0,1 1 0 0 0,-1 1 0 0 0,0-1 0 0 0,0 0 0 0 0,0 0 1 0 0,0 1-1 0 0,0 0 0 0 0,0 0 0 0 0,0 0 0 0 0,-1 0 0 0 0,1 0 0 0 0,0 1 0 0 0,-1-1 0 0 0,0 1 9 0 0,-7 2-38 0 0,-1 0 0 0 0,1 1 0 0 0,0 1 0 0 0,0 0 0 0 0,0 1 0 0 0,0 0 0 0 0,1 0 0 0 0,0 1 0 0 0,0 0 0 0 0,0 1 1 0 0,1 0-1 0 0,0 1 0 0 0,0 0 0 0 0,1 0 0 0 0,0 1 0 0 0,0 0 0 0 0,1 0 0 0 0,1 1 0 0 0,-1 0 0 0 0,-1 4 38 0 0,-15 18-14 0 0,2 1 0 0 0,1 1 0 0 0,2 0 0 0 0,1 2 0 0 0,1 0 0 0 0,3 1 0 0 0,0 0 0 0 0,3 1 0 0 0,1 0 1 0 0,2 1-1 0 0,1-1 0 0 0,3 1 0 0 0,0 4 14 0 0,2-28-1 0 0,0 0 0 0 0,1 0 0 0 0,1 0-1 0 0,0 0 1 0 0,1 0 0 0 0,1 0 0 0 0,0 0 0 0 0,1 0 0 0 0,1-1 0 0 0,0 1 0 0 0,1-1 0 0 0,0-1 0 0 0,1 1 0 0 0,1-1 0 0 0,0 0 0 0 0,1-1 0 0 0,0 0 0 0 0,1 0 0 0 0,1 0 1 0 0,0-4 22 0 0,0 0 0 0 0,1-1 1 0 0,0 0-1 0 0,1-1 0 0 0,-1-1 0 0 0,1 0 1 0 0,0 0-1 0 0,0-1 0 0 0,1-1 0 0 0,-1 0 1 0 0,1-1-1 0 0,0-1 0 0 0,-1 0 1 0 0,1 0-1 0 0,0-2 0 0 0,0 1 0 0 0,1-2-22 0 0,-1 1 44 0 0,0 0 0 0 0,0-2-1 0 0,0 1 1 0 0,0-2 0 0 0,0 1-1 0 0,-1-2 1 0 0,0 0-1 0 0,0-1 1 0 0,0 0 0 0 0,-1-1-1 0 0,0 0 1 0 0,0-1 0 0 0,0 0-1 0 0,2-4-43 0 0,144-145 454 0 0,-124 119-369 0 0,84-87 10 0 0,-99 109-95 0 0,-16 13-4 0 0,0 0 1 0 0,0 0 0 0 0,0 0 0 0 0,1 0 0 0 0,-1 0 0 0 0,1 1 0 0 0,0 0 0 0 0,0 0 0 0 0,0 0 0 0 0,0 0 0 0 0,0 0 0 0 0,0 1 0 0 0,0 0 0 0 0,0 0 0 0 0,1 0 0 0 0,-1 0 0 0 0,1 1 3 0 0,-3 0-3 0 0,-1-1 1 0 0,1 1 0 0 0,-1 0 0 0 0,1 0-1 0 0,-1 1 1 0 0,1-1 0 0 0,-1 0 0 0 0,1 0-1 0 0,-1 1 1 0 0,0-1 0 0 0,1 1 0 0 0,-1-1-1 0 0,0 1 1 0 0,1 0 0 0 0,-1-1 0 0 0,0 1-1 0 0,1 0 1 0 0,-1 0 0 0 0,0 0 0 0 0,0 0-1 0 0,0 0 1 0 0,0 0 0 0 0,0 0 0 0 0,0 0-1 0 0,0 1 1 0 0,-1-1 0 0 0,1 0 0 0 0,0 0-1 0 0,0 1 1 0 0,-1-1 0 0 0,1 1 0 0 0,-1-1-1 0 0,0 0 1 0 0,1 1 0 0 0,-1-1 0 0 0,0 1-1 0 0,0-1 1 0 0,0 1 0 0 0,0-1 0 0 0,0 1-1 0 0,0-1 1 0 0,0 1 0 0 0,0-1 0 0 0,-1 1-1 0 0,1 0 3 0 0,0 4 9 0 0,0 8 43 0 0,0 0-1 0 0,0 0 1 0 0,-1 0 0 0 0,-1-1-1 0 0,0 1 1 0 0,-1 0-1 0 0,-1-1 1 0 0,-3 11-52 0 0,0-4 16 0 0,0 0-1 0 0,-1-1 1 0 0,0 0 0 0 0,-2 0 0 0 0,0-1 0 0 0,-2 0 0 0 0,0-1 0 0 0,0-1-1 0 0,-2 1 1 0 0,0-2 0 0 0,-1 0 0 0 0,0-1 0 0 0,-1 0 0 0 0,-1-2 0 0 0,0 1-1 0 0,-1-2 1 0 0,0-1 0 0 0,-10 5-16 0 0,-15-12-264 0 0,42-3 197 0 0,50-29-806 0 0,84-12 762 0 0,-104 38 129 0 0,1 0 0 0 0,0 2 1 0 0,0 1-1 0 0,0 1 0 0 0,24 5-18 0 0,-44-5 27 0 0,0 0 1 0 0,0 0-1 0 0,0-1 1 0 0,1 0 0 0 0,-1-1-1 0 0,0 0 1 0 0,0 0-1 0 0,0-1 1 0 0,-1-1-1 0 0,1 0 1 0 0,0 0-1 0 0,-1-1 1 0 0,0 0-1 0 0,0 0 1 0 0,0-1-1 0 0,0 0 1 0 0,1-2-28 0 0,-4 3 27 0 0,32-23 108 0 0,-2 0-1 0 0,0-2 1 0 0,-2-2 0 0 0,-2-2-1 0 0,1-3-134 0 0,-9 11 98 0 0,22-42 148 0 0,-47 65-243 0 0,-1 1 0 0 0,1 0 0 0 0,0 0 1 0 0,-1 0-1 0 0,1 0 0 0 0,-1 0 0 0 0,0 0 0 0 0,1 1 0 0 0,-1-1 0 0 0,0 0 0 0 0,1 1 0 0 0,-1-1 0 0 0,0 1 0 0 0,0 0 0 0 0,0-1 1 0 0,1 1-1 0 0,-1 0 0 0 0,0 0 0 0 0,0 0 0 0 0,0 0 0 0 0,1 1 0 0 0,-1-1 0 0 0,0 0 0 0 0,0 1 0 0 0,1 0 0 0 0,-1-1 0 0 0,0 1 1 0 0,1 0-1 0 0,-1-1 0 0 0,0 1 0 0 0,1 0 0 0 0,-1 0 0 0 0,1 1 0 0 0,0-1 0 0 0,-1 0-3 0 0,-10 6-15 0 0,-1 1 0 0 0,1 0 0 0 0,1 0 0 0 0,0 1 0 0 0,0 1 0 0 0,1 0 0 0 0,0 0 0 0 0,0 1 0 0 0,1 0 0 0 0,1 1 0 0 0,0 0 0 0 0,1 0 0 0 0,0 1 0 0 0,0 0 0 0 0,2 0 0 0 0,0 0 0 0 0,0 1 0 0 0,1-1 0 0 0,1 1 0 0 0,0 1 0 0 0,0 10 15 0 0,2-19-2 0 0,1-1-1 0 0,1 1 1 0 0,-1 0-1 0 0,1-1 1 0 0,0 1-1 0 0,0-1 1 0 0,0 1-1 0 0,1-1 0 0 0,0 1 1 0 0,0-1-1 0 0,1 0 1 0 0,-1 0-1 0 0,1 0 1 0 0,0 0-1 0 0,0 0 1 0 0,1-1-1 0 0,-1 1 0 0 0,1-1 1 0 0,0 0-1 0 0,0 0 1 0 0,1-1-1 0 0,-1 1 1 0 0,1-1-1 0 0,4 3 3 0 0,3 0 37 0 0,1 0-1 0 0,0-1 1 0 0,0-1-1 0 0,0 0 1 0 0,0 0 0 0 0,1-1-1 0 0,-1-1 1 0 0,1 0-1 0 0,-1-1 1 0 0,1-1-1 0 0,0 0 1 0 0,0-1 0 0 0,-1 0-1 0 0,1-1 1 0 0,-1-1-1 0 0,1 0 1 0 0,-1 0-1 0 0,0-2 1 0 0,0 1 0 0 0,0-2-1 0 0,-1 0 1 0 0,0 0-1 0 0,0-1 1 0 0,0-1-1 0 0,-1 0 1 0 0,9-8-37 0 0,-11 7 46 0 0,1-1 1 0 0,-2 1-1 0 0,1-2 1 0 0,-1 1-1 0 0,-1-1 0 0 0,0 0 1 0 0,0-1-1 0 0,-2 1 0 0 0,1-1 1 0 0,-1-1-1 0 0,-1 1 1 0 0,0-1-1 0 0,-1 0 0 0 0,0 1 1 0 0,-1-1-1 0 0,0-1 0 0 0,-1 1 1 0 0,-1-6-47 0 0,-3 11-49 0 0,0-1 0 0 0,0 1 0 0 0,-1 0 0 0 0,0 0 1 0 0,0 1-1 0 0,-1-1 0 0 0,0 1 0 0 0,-1 0 0 0 0,1 0 0 0 0,-1 0 0 0 0,0 1 0 0 0,-1 0 1 0 0,0 0-1 0 0,0 1 0 0 0,0 0 0 0 0,-1 0 0 0 0,1 0 0 0 0,-1 1 0 0 0,0 1 0 0 0,0-1 1 0 0,-1 1-1 0 0,1 0 0 0 0,-1 1 0 0 0,1 0 0 0 0,-1 0 0 0 0,0 1 0 0 0,0 0 1 0 0,-5 1 48 0 0,8-1-104 0 0,1 0-110 0 0,-1 0 1 0 0,0 0-1 0 0,0 0 1 0 0,0 1-1 0 0,1 0 1 0 0,-1 0-1 0 0,0 0 1 0 0,0 1 0 0 0,0-1-1 0 0,1 1 1 0 0,-1 1-1 0 0,0-1 1 0 0,1 1-1 0 0,-1 0 1 0 0,1 1-1 0 0,0-1 1 0 0,0 1-1 0 0,-5 3 214 0 0,4 10-4252 0 0,7-6-3637 0 0,2-6-3376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56 0 0 0,'0'0'1128'0'0,"0"0"587"0"0,0 0 316 0 0,0 0 47 0 0,0 0-169 0 0,0 0-250 0 0,0 0-211 0 0,5-1-165 0 0,15-4-135 0 0,-18 1 3275 0 0,-20-4-2317 0 0,0 5-1618 0 0,0 0 0 0 0,0 1 0 0 0,0 1 0 0 0,-1 1 0 0 0,1 0 0 0 0,0 2 0 0 0,0 0 0 0 0,-4 1-488 0 0,-8 5 81 0 0,0 1 0 0 0,0 1 0 0 0,1 1 1 0 0,1 2-1 0 0,0 1 0 0 0,0 1 1 0 0,1 1-1 0 0,1 1 0 0 0,1 2 0 0 0,1 0 1 0 0,-15 17-82 0 0,26-24 6 0 0,1 2 1 0 0,1-1 0 0 0,0 1 0 0 0,1 1 0 0 0,0 0 0 0 0,1 0 0 0 0,1 1 0 0 0,1 0 0 0 0,0 0 0 0 0,1 1 0 0 0,1 0 0 0 0,0 0 0 0 0,1 0 0 0 0,1 1 0 0 0,1-1 0 0 0,0 1 0 0 0,1 5-7 0 0,3-16 35 0 0,-1-1 1 0 0,1 0-1 0 0,0 0 0 0 0,1 0 0 0 0,-1 0 1 0 0,1 0-1 0 0,0 0 0 0 0,1 0 0 0 0,-1-1 1 0 0,1 0-1 0 0,0 0 0 0 0,0 0 0 0 0,1 0 1 0 0,0-1-1 0 0,0 1 0 0 0,0-1 0 0 0,0 0 1 0 0,0-1-1 0 0,1 1 0 0 0,0-1 0 0 0,0 0 1 0 0,0-1-1 0 0,0 1 0 0 0,0-1 0 0 0,0 0 1 0 0,0-1-1 0 0,1 0 0 0 0,-1 0 0 0 0,1 0 1 0 0,-1 0-1 0 0,1-1 0 0 0,-1 0 0 0 0,1-1 1 0 0,-1 0-1 0 0,1 0 0 0 0,-1 0 0 0 0,0 0 1 0 0,1-1-1 0 0,-1 0 0 0 0,0-1 0 0 0,0 1 0 0 0,3-3-34 0 0,33-16 104 0 0,-2-2 0 0 0,0-2 1 0 0,-1-1-1 0 0,-2-3 1 0 0,0 0-1 0 0,-3-3 1 0 0,0-1-1 0 0,-2-1 1 0 0,-2-1-1 0 0,-1-2 1 0 0,-1-2-1 0 0,12-24-105 0 0,64-117 60 0 0,-101 169-102 0 0,-14 35-99 0 0,-3 20 156 0 0,3 0-1 0 0,2 1 0 0 0,2 0 0 0 0,1 0 0 0 0,3 1 0 0 0,2 0 0 0 0,2 19-14 0 0,2-52 12 0 0,0 0-1 0 0,1 0 0 0 0,0 0 1 0 0,1 0-1 0 0,0-1 1 0 0,1 0-1 0 0,1 0 1 0 0,0-1-1 0 0,0 1 1 0 0,1-1-1 0 0,0-1 0 0 0,8 7-11 0 0,-17-17-23 0 0,1 0 0 0 0,0 0 0 0 0,-1 1 0 0 0,1-1 0 0 0,0 0 0 0 0,-1 0 0 0 0,1 0 0 0 0,0 0-1 0 0,-1 1 1 0 0,1-1 0 0 0,0 0 0 0 0,-1 0 0 0 0,1 1 0 0 0,0-1 0 0 0,0 0 0 0 0,-1 1 0 0 0,1-1-1 0 0,0 0 1 0 0,0 0 0 0 0,0 1 0 0 0,-1-1 0 0 0,1 1 0 0 0,0-1 0 0 0,0 0 0 0 0,0 1 0 0 0,0-1-1 0 0,0 0 1 0 0,0 1 0 0 0,0-1 0 0 0,0 0 0 0 0,0 1 0 0 0,0-1 0 0 0,0 1 0 0 0,0-1 0 0 0,0 0-1 0 0,0 1 1 0 0,0-1 0 0 0,0 0 0 0 0,0 1 0 0 0,0-1 0 0 0,1 0 0 0 0,-1 1 0 0 0,0-1 0 0 0,0 0-1 0 0,0 1 1 0 0,1-1 0 0 0,-1 0 0 0 0,0 1 0 0 0,0-1 0 0 0,1 0 0 0 0,-1 0 0 0 0,0 1 0 0 0,1-1-1 0 0,-1 0 1 0 0,0 0 0 0 0,1 0 0 0 0,-1 1 0 0 0,0-1 0 0 0,1 0 0 0 0,-1 0 0 0 0,0 0 0 0 0,1 0-1 0 0,-1 0 1 0 0,1 0 23 0 0,-21 6-1771 0 0,4 0-1428 0 0,10-5-5776 0 0,4-1-2272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17 696 6409 0 0,'0'0'2177'0'0,"0"0"-479"0"0,0 0-342 0 0,0 0 23 0 0,0 0 154 0 0,0 0 69 0 0,0 0-115 0 0,0 0-312 0 0,0 0-349 0 0,0 0-292 0 0,0 0-160 0 0,0 0-10 0 0,0 0 72 0 0,3 0 89 0 0,176 15 3762 0 0,-14-20-3363 0 0,-130-5-1154 0 0,-34 10 82 0 0,-1 0-52 0 0,0 0-58 0 0,1 8-13025 0 0,-4-2 7560 0 0,1-2-1521 0 0</inkml:trace>
  <inkml:trace contextRef="#ctx0" brushRef="#br0" timeOffset="416.744">0 957 12363 0 0,'0'0'1843'0'0,"0"0"-624"0"0,0 0-377 0 0,0 0-48 0 0,0 0 41 0 0,0 0 25 0 0,0 0 4 0 0,0 0-13 0 0,0 0-67 0 0,0 0-80 0 0,0 0-92 0 0,0 0-131 0 0,18 3-103 0 0,125 12 421 0 0,49-29-1215 0 0,-185 12-138 0 0,30-5-2202 0 0,-13 2-7689 0 0,-16 4 387 0 0</inkml:trace>
  <inkml:trace contextRef="#ctx0" brushRef="#br0" timeOffset="986.256">1077 519 9946 0 0,'0'0'1384'0'0,"0"0"-515"0"0,0 0-236 0 0,0 0 107 0 0,0 0 151 0 0,0 0 87 0 0,0 0-98 0 0,0 0-227 0 0,0 0-219 0 0,0 0-169 0 0,0 0-109 0 0,-34 10-45 0 0,-107 36-8 0 0,67-2 70 0 0,64-33-117 0 0,2-5-30 0 0,1 1 0 0 0,-1 0 1 0 0,2 1-1 0 0,-1-1 0 0 0,1 1 0 0 0,0 1 0 0 0,0-1 1 0 0,1 1-1 0 0,1 0 0 0 0,-1 0 0 0 0,1 0 0 0 0,1 1 1 0 0,0-1-1 0 0,0 1 0 0 0,1 0 0 0 0,0 0 0 0 0,1 0 1 0 0,0 0-1 0 0,0 0 0 0 0,1 9-26 0 0,3-15 74 0 0,0 1-1 0 0,1-1 1 0 0,-1 0 0 0 0,1 0 0 0 0,0-1-1 0 0,0 1 1 0 0,0-1 0 0 0,0 0-1 0 0,1 0 1 0 0,-1 0 0 0 0,1 0 0 0 0,-1-1-1 0 0,1 0 1 0 0,0 0 0 0 0,0 0-1 0 0,0 0 1 0 0,1-1 0 0 0,-1 0 0 0 0,0 0-1 0 0,0-1 1 0 0,1 1 0 0 0,-1-1-1 0 0,0 0 1 0 0,1-1 0 0 0,-1 1 0 0 0,0-1-1 0 0,0 0 1 0 0,1 0 0 0 0,-1-1-1 0 0,0 1 1 0 0,0-1 0 0 0,0 0 0 0 0,-1-1-74 0 0,18-6 302 0 0,0-2 1 0 0,-1 0-1 0 0,-1-1 1 0 0,0-2-1 0 0,-1 0 1 0 0,0-1-1 0 0,-1 0 1 0 0,-1-2 0 0 0,-1 0-1 0 0,0-1 1 0 0,-1 0-1 0 0,-1-1 1 0 0,0-1-1 0 0,-2-1 1 0 0,7-15-303 0 0,85-226 439 0 0,-97 244-499 0 0,-2 0 0 0 0,0-1 1 0 0,-1 1-1 0 0,-1-1 0 0 0,-1 0 1 0 0,0 0-1 0 0,-2 0 0 0 0,-1-17 60 0 0,1 29-48 0 0,-1 0 1 0 0,1 1-1 0 0,-2-1 0 0 0,1 0 0 0 0,-1 0 0 0 0,0 0 0 0 0,0 1 0 0 0,-1-1 1 0 0,0 1-1 0 0,0 0 0 0 0,0 0 0 0 0,-1 0 0 0 0,0 0 0 0 0,0 1 0 0 0,-1-1 1 0 0,1 1-1 0 0,-1 0 0 0 0,0 1 0 0 0,-1-1 0 0 0,1 1 0 0 0,-1 0 0 0 0,0 0 1 0 0,0 0-1 0 0,0 1 0 0 0,-4-2 48 0 0,5 4-32 0 0,1-1 1 0 0,0 1-1 0 0,-1 0 1 0 0,1 0-1 0 0,-1 0 1 0 0,1 0-1 0 0,-1 1 1 0 0,1 0-1 0 0,-1 0 1 0 0,1 0-1 0 0,-1 1 0 0 0,1-1 1 0 0,-1 1-1 0 0,1 0 1 0 0,-1 1-1 0 0,1-1 1 0 0,0 1-1 0 0,-1-1 1 0 0,1 1-1 0 0,0 1 1 0 0,0-1-1 0 0,1 0 1 0 0,-1 1-1 0 0,0 0 1 0 0,1 0-1 0 0,0 0 0 0 0,-1 0 1 0 0,-1 4 31 0 0,-2 1 5 0 0,1 1 0 0 0,0 0 1 0 0,1 0-1 0 0,0 0 0 0 0,1 0 0 0 0,0 1 1 0 0,0 0-1 0 0,1 0 0 0 0,0 0 0 0 0,0 0 0 0 0,2 1 1 0 0,-1 1-6 0 0,-1 14 40 0 0,1 0 0 0 0,2 0 0 0 0,0 0 0 0 0,2 0 0 0 0,1 0 0 0 0,1 0 0 0 0,1-1 0 0 0,3 10-40 0 0,2-4 82 0 0,1 0 0 0 0,1-1 0 0 0,2 0 1 0 0,0-1-1 0 0,2-1 0 0 0,2 0 0 0 0,0-1 0 0 0,10 9-82 0 0,-21-28-118 0 0,0-1-1 0 0,0 1 1 0 0,1-2-1 0 0,0 1 0 0 0,0-1 1 0 0,0 0-1 0 0,1 0 1 0 0,0-1-1 0 0,0 0 1 0 0,1-1-1 0 0,0 0 119 0 0,2-3-5110 0 0,-7-5-4969 0 0,-3 0 1883 0 0</inkml:trace>
  <inkml:trace contextRef="#ctx0" brushRef="#br0" timeOffset="1506.256">1602 202 2825 0 0,'0'0'2720'0'0,"0"0"-401"0"0,0 0-158 0 0,0 0-3 0 0,0 0-61 0 0,0 0-140 0 0,0 0-297 0 0,0 0-352 0 0,0 0-359 0 0,0 0-303 0 0,0 0-217 0 0,0 0-147 0 0,0 0-79 0 0,-2 2-23 0 0,0 2-128 0 0,0 1 0 0 0,1-1 1 0 0,-1 0-1 0 0,1 1 0 0 0,0-1 0 0 0,1 1 0 0 0,-1-1 0 0 0,1 1 1 0 0,0 0-1 0 0,0-1 0 0 0,0 1 0 0 0,1-1 0 0 0,-1 1 1 0 0,1 0-1 0 0,0-1 0 0 0,1 0 0 0 0,-1 1 0 0 0,1-1 1 0 0,1 3-53 0 0,4 21 111 0 0,69 274 401 0 0,-55-259-393 0 0,1-61 2419 0 0,63-137-1578 0 0,-63 113-793 0 0,79-177 169 0 0,-43 76-616 0 0,-58 143 173 0 0,0 0 0 0 0,0 1 0 0 0,0-1 0 0 0,0 0 0 0 0,-1 0 0 0 0,1 1 0 0 0,0-1 0 0 0,0 0 0 0 0,0 0 0 0 0,-1 1 0 0 0,1-1 1 0 0,0 0-1 0 0,0 0 0 0 0,-1 1 0 0 0,1-1 0 0 0,0 0 0 0 0,0 0 0 0 0,-1 0 0 0 0,1 0 0 0 0,0 0 0 0 0,-1 1 0 0 0,1-1 0 0 0,0 0 1 0 0,0 0-1 0 0,-1 0 0 0 0,1 0 0 0 0,0 0 0 0 0,-1 0 0 0 0,1 0 0 0 0,0 0 0 0 0,-1 0 0 0 0,1 0 0 0 0,0 0 0 0 0,-1 0 0 0 0,1 0 1 0 0,0-1-1 0 0,-1 1 0 0 0,1 0 0 0 0,0 0 0 0 0,0 0 0 0 0,-1 0 0 0 0,1 0 0 0 0,0-1 0 0 0,0 1 0 0 0,-1 0 0 0 0,1 0 0 0 0,0-1 1 0 0,0 1-1 0 0,-1 0 0 0 0,1 0 0 0 0,0-1 0 0 0,0 1 0 0 0,0 0 0 0 0,0 0 0 0 0,-1-1 0 0 0,1 1 0 0 0,0 0 0 0 0,0-1 0 0 0,0 1 1 0 0,0 0-1 0 0,0-1 0 0 0,0 1 0 0 0,0 0 0 0 0,0 0 0 0 0,0-1 0 0 0,0 1 0 0 0,0 0 0 0 0,0-1 0 0 0,0 1 107 0 0,-9 4-7079 0 0,2 3-4661 0 0</inkml:trace>
  <inkml:trace contextRef="#ctx0" brushRef="#br0" timeOffset="3820.781">678 1119 392 0 0,'0'0'1271'0'0,"0"0"-193"0"0,0 0-2 0 0,0 0 161 0 0,0 0 173 0 0,0 0 89 0 0,0 0-156 0 0,0 0-272 0 0,0 0-131 0 0,0 0-26 0 0,0 0 58 0 0,7 2 68 0 0,113 18 2817 0 0,-43-20-2189 0 0,341-15 1976 0 0,10-43-3022 0 0,-337 35-1639 0 0,-79 17 1091 0 0,-6 3-3601 0 0,-3 1-10053 0 0,-6 2 7596 0 0</inkml:trace>
  <inkml:trace contextRef="#ctx0" brushRef="#br0" timeOffset="4549.541">1151 1472 6121 0 0,'0'0'2299'0'0,"0"0"-848"0"0,0 0-544 0 0,0 0 16 0 0,0 0 339 0 0,0 0 210 0 0,0 0 42 0 0,0 0-153 0 0,0 0-352 0 0,0 0-321 0 0,0 0-242 0 0,0 0-208 0 0,-9 3-94 0 0,-80 42 521 0 0,69-27-421 0 0,5-5-142 0 0,-1 1-1 0 0,2 0 1 0 0,0 1-1 0 0,0 1 1 0 0,1 0 0 0 0,2 1-1 0 0,-1 0 1 0 0,1 2-102 0 0,-16 50 261 0 0,25-57-223 0 0,1-10-13 0 0,-1 0 0 0 0,1 0 0 0 0,1 1-1 0 0,-1-1 1 0 0,0 1 0 0 0,1-1 0 0 0,-1 1 0 0 0,1-1-1 0 0,0 1 1 0 0,-1 0 0 0 0,1-1 0 0 0,0 1 0 0 0,1-1-1 0 0,-1 1 1 0 0,0-1 0 0 0,1 1 0 0 0,0-1 0 0 0,-1 1-1 0 0,1-1 1 0 0,0 1 0 0 0,0-1 0 0 0,0 0 0 0 0,1 0-1 0 0,-1 1 1 0 0,1-1 0 0 0,-1 0 0 0 0,1 0 0 0 0,-1 0 0 0 0,1-1-1 0 0,0 1 1 0 0,0 0 0 0 0,0-1 0 0 0,0 1 0 0 0,0-1-1 0 0,1 1 1 0 0,-1-1 0 0 0,0 0 0 0 0,1 0 0 0 0,0 0-25 0 0,7 0 133 0 0,0-1 0 0 0,0 0 1 0 0,1-1-1 0 0,-1 0 1 0 0,-1 0-1 0 0,1-1 1 0 0,0-1-1 0 0,0 1 1 0 0,-1-2-1 0 0,1 1 1 0 0,-1-1-1 0 0,0-1 1 0 0,0 0-1 0 0,-1 0 1 0 0,1 0-1 0 0,-1-1 1 0 0,0-1-1 0 0,-1 1 1 0 0,6-7-134 0 0,-5 7 55 0 0,20-19 45 0 0,-2-2 0 0 0,0 0 0 0 0,-2-2 0 0 0,-1-1 0 0 0,-1-1 0 0 0,-2-1 0 0 0,4-9-100 0 0,-11 20-19 0 0,-1-1 0 0 0,0 0-1 0 0,-2-1 1 0 0,0-1 0 0 0,-2 1 0 0 0,-1-1 0 0 0,0 0-1 0 0,-2-1 1 0 0,-1 0 0 0 0,-1 0 0 0 0,-1 0 0 0 0,-1 0 0 0 0,-2-16 19 0 0,1 39-14 0 0,1 0 1 0 0,-1 0 0 0 0,0 0 0 0 0,-1 0 0 0 0,1 0 0 0 0,0 0 0 0 0,0 0 0 0 0,-1 0 0 0 0,1 0-1 0 0,-1 1 1 0 0,0-1 0 0 0,0 0 0 0 0,1 0 0 0 0,-1 1 0 0 0,0-1 0 0 0,-1 0 0 0 0,1 1 0 0 0,0-1-1 0 0,0 1 1 0 0,-1-1 0 0 0,1 1 0 0 0,0 0 0 0 0,-1-1 0 0 0,0 1 0 0 0,1 0 0 0 0,-1 0 0 0 0,0 0-1 0 0,1 0 1 0 0,-1 0 0 0 0,0 1 0 0 0,0-1 0 0 0,0 1 0 0 0,0-1 0 0 0,0 1 0 0 0,1-1 0 0 0,-1 1-1 0 0,0 0 1 0 0,0 0 0 0 0,0 0 0 0 0,0 0 0 0 0,0 0 0 0 0,0 1 0 0 0,0-1 0 0 0,0 1 0 0 0,0-1 0 0 0,0 1-1 0 0,1 0 1 0 0,-1-1 0 0 0,0 1 0 0 0,0 0 0 0 0,1 0 0 0 0,-1 0 0 0 0,-1 1 13 0 0,-16 18 15 0 0,2 0 1 0 0,0 1 0 0 0,1 0 0 0 0,0 1-1 0 0,2 1 1 0 0,1 1 0 0 0,1 0-1 0 0,1 0 1 0 0,1 1 0 0 0,1 1 0 0 0,2-1-1 0 0,0 2 1 0 0,2-1 0 0 0,0 0 0 0 0,2 1-1 0 0,1 0 1 0 0,2 0 0 0 0,0 0-1 0 0,4 22-15 0 0,-3-35 23 0 0,0 1 0 0 0,2-1-1 0 0,0 0 1 0 0,0 0-1 0 0,1 0 1 0 0,1 0 0 0 0,0-1-1 0 0,1 0 1 0 0,1 0-1 0 0,0 0 1 0 0,0-1 0 0 0,2 0-1 0 0,-1 0 1 0 0,1-1-1 0 0,1 0 1 0 0,0-1 0 0 0,1 0-1 0 0,1 1-22 0 0,41 7-963 0 0,-40-42-7938 0 0,-10 19 3267 0 0,-1-3-4744 0 0</inkml:trace>
  <inkml:trace contextRef="#ctx0" brushRef="#br0" timeOffset="4996.16">1817 1263 13451 0 0,'0'0'1430'0'0,"0"0"-506"0"0,0 0-261 0 0,0 0 161 0 0,0 0 256 0 0,0 0 134 0 0,0 0-70 0 0,0 0-261 0 0,0 0-275 0 0,0 0-200 0 0,0 0-136 0 0,0 0-69 0 0,0 0-62 0 0,-11 27-18 0 0,-38 87-26 0 0,22-51 75 0 0,8-22-112 0 0,1 0 0 0 0,3 2 0 0 0,1 0 0 0 0,2 0 0 0 0,1 6-60 0 0,10-46 16 0 0,-1 1 0 0 0,1-1-1 0 0,0 0 1 0 0,0 1 0 0 0,0-1-1 0 0,1 1 1 0 0,-1-1 0 0 0,1 1 0 0 0,0-1-1 0 0,0 1 1 0 0,0-1 0 0 0,0 1-1 0 0,1 0 1 0 0,-1-1 0 0 0,1 0 0 0 0,0 1-1 0 0,0-1 1 0 0,0 1 0 0 0,1-1-1 0 0,-1 0 1 0 0,1 0 0 0 0,0 0 0 0 0,0 0-1 0 0,0 0 1 0 0,0 0 0 0 0,0 0 0 0 0,0-1-1 0 0,1 1 1 0 0,0-1 0 0 0,-1 1-1 0 0,1-1 1 0 0,0 0 0 0 0,0 0 0 0 0,0-1-1 0 0,0 1 1 0 0,1 0 0 0 0,-1-1-1 0 0,0 0 1 0 0,1 0 0 0 0,-1 0 0 0 0,0 0-1 0 0,2 0-15 0 0,11 0 170 0 0,0-1-1 0 0,0 0 0 0 0,0-1 1 0 0,-1-1-1 0 0,1 0 0 0 0,0-1 1 0 0,-1-1-1 0 0,0 0 1 0 0,0-1-1 0 0,0-1 0 0 0,0 0 1 0 0,-1-1-1 0 0,6-5-169 0 0,6 1 36 0 0,-25 11-127 0 0,-1 0-74 0 0,-6-23-6431 0 0,-6 13-3445 0 0,9 6 99 0 0</inkml:trace>
  <inkml:trace contextRef="#ctx0" brushRef="#br0" timeOffset="5253.502">1475 1517 13907 0 0,'0'0'1512'0'0,"0"0"-630"0"0,0 0-326 0 0,0 0 147 0 0,0 0 273 0 0,0 0 152 0 0,0 0-54 0 0,0 0-190 0 0,0 0-217 0 0,0 0-179 0 0,38 1-157 0 0,122 7-119 0 0,26-18-339 0 0,-74-7-1945 0 0,-39 1-7190 0 0,-46 9-2109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4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368 603 4049 0 0,'0'0'1512'0'0,"0"0"-201"0"0,0 0-171 0 0,0 0 133 0 0,0 0 200 0 0,0 0 150 0 0,0 0-5 0 0,0 0-222 0 0,0 0-286 0 0,0 0-289 0 0,0 0-231 0 0,-32 5-181 0 0,-100 17-102 0 0,65 10 45 0 0,59-24-285 0 0,-4 3 23 0 0,1-1 0 0 0,0 1 0 0 0,1 1 1 0 0,0 0-1 0 0,1 0 0 0 0,0 1 0 0 0,1 1 0 0 0,0-1 0 0 0,1 1 1 0 0,1 0-1 0 0,0 1 0 0 0,1-1 0 0 0,1 1 0 0 0,0 0 1 0 0,1 0-1 0 0,1 1 0 0 0,0-1 0 0 0,1 1 0 0 0,0 2-90 0 0,2-14 72 0 0,0 1-1 0 0,0-1 1 0 0,1 0-1 0 0,-1 0 1 0 0,1 0-1 0 0,0 0 1 0 0,0-1-1 0 0,0 1 1 0 0,0 0 0 0 0,1-1-1 0 0,0 1 1 0 0,-1-1-1 0 0,1 0 1 0 0,0 0-1 0 0,1 0 1 0 0,-1 0-1 0 0,0-1 1 0 0,1 0-1 0 0,0 1 1 0 0,-1-1-1 0 0,1 0 1 0 0,0 0-1 0 0,0-1 1 0 0,0 1-1 0 0,0-1 1 0 0,0 0-1 0 0,1 0 1 0 0,-1-1-1 0 0,0 1 1 0 0,0-1-1 0 0,1 0 1 0 0,-1 0-1 0 0,0 0 1 0 0,1 0-1 0 0,-1-1 1 0 0,0 0-1 0 0,0 0 1 0 0,0 0-1 0 0,1 0 1 0 0,-1-1-1 0 0,-1 0 1 0 0,5-1-72 0 0,15-12 157 0 0,-1-1 1 0 0,-1-1-1 0 0,0-1 1 0 0,-2-1-1 0 0,0 0 1 0 0,-1-2-1 0 0,0 0 1 0 0,-2-1-1 0 0,-1 0 1 0 0,-1-1-1 0 0,3-7-157 0 0,-12 22 20 0 0,26-42 15 0 0,-2-2 1 0 0,-2-1-1 0 0,-2-1 0 0 0,9-35-35 0 0,-23 53-78 0 0,-2 0-1 0 0,-2-1 0 0 0,-1 0 0 0 0,-2 0 0 0 0,-1 0 0 0 0,-2-1 1 0 0,-2 1-1 0 0,-4-27 79 0 0,5 60-17 0 0,0-1 1 0 0,0 1 0 0 0,-1-1 0 0 0,1 1-1 0 0,-1 0 1 0 0,0-1 0 0 0,0 1 0 0 0,-1 0-1 0 0,1 0 1 0 0,-1 0 0 0 0,0 0 0 0 0,0 0-1 0 0,0 0 1 0 0,-1 0 0 0 0,1 1 0 0 0,-1-1-1 0 0,0 1 1 0 0,0 0 0 0 0,0 0 0 0 0,0 0-1 0 0,-1 0 1 0 0,1 0 0 0 0,-1 1 0 0 0,0-1-1 0 0,0 1 1 0 0,0 0 0 0 0,0 0-1 0 0,0 1 1 0 0,0-1 0 0 0,0 1 0 0 0,0 0-1 0 0,-1 0 1 0 0,1 0 0 0 0,-1 1 0 0 0,1 0-1 0 0,0-1 1 0 0,-1 1 0 0 0,1 1 0 0 0,-1-1-1 0 0,1 1 1 0 0,0 0 0 0 0,-2 0 16 0 0,-2 4-1 0 0,-1 1-1 0 0,1-1 1 0 0,-1 2 0 0 0,2-1-1 0 0,-1 1 1 0 0,1 1 0 0 0,0-1-1 0 0,0 1 1 0 0,1 0 0 0 0,0 1-1 0 0,1-1 1 0 0,0 1 0 0 0,0 0-1 0 0,-2 7 2 0 0,-3 8 38 0 0,2 0-1 0 0,1 1 1 0 0,0-1 0 0 0,2 2-1 0 0,1-1 1 0 0,1 1-1 0 0,1-1 1 0 0,1 1 0 0 0,2 0-1 0 0,0 1-37 0 0,3 3 88 0 0,1 0-1 0 0,1-1 1 0 0,2 1-1 0 0,0-1 1 0 0,2-1-1 0 0,2 0 1 0 0,0 0-1 0 0,2-1 1 0 0,1-1-1 0 0,9 13-87 0 0,130 171 728 0 0,-154-211-750 0 0,0 1-1 0 0,0 0 0 0 0,0 0 1 0 0,-1 0-1 0 0,1 0 0 0 0,0 0 0 0 0,0 0 1 0 0,-1 0-1 0 0,1 0 0 0 0,0 0 1 0 0,0 0-1 0 0,-1 0 0 0 0,1 0 1 0 0,0 0-1 0 0,0 0 0 0 0,0 0 1 0 0,-1 0-1 0 0,1 0 0 0 0,0 1 1 0 0,0-1-1 0 0,-1 0 0 0 0,1 0 1 0 0,0 0-1 0 0,0 0 0 0 0,0 0 0 0 0,-1 0 1 0 0,1 1-1 0 0,0-1 0 0 0,0 0 1 0 0,0 0-1 0 0,0 0 0 0 0,0 1 1 0 0,-1-1-1 0 0,1 0 0 0 0,0 0 1 0 0,0 0-1 0 0,0 1 0 0 0,0-1 1 0 0,0 0-1 0 0,0 0 0 0 0,0 1 1 0 0,0-1-1 0 0,0 0 0 0 0,0 0 0 0 0,0 0 1 0 0,0 1-1 0 0,0-1 0 0 0,0 0 1 0 0,0 0-1 0 0,0 1 0 0 0,0-1 1 0 0,0 0-1 0 0,0 0 0 0 0,0 1 1 0 0,0-1-1 0 0,0 0 0 0 0,0 0 1 0 0,0 0-1 0 0,1 1 0 0 0,-1-1 1 0 0,0 0 22 0 0,-8 0-1335 0 0,14-41-17351 0 0,1 34 13782 0 0</inkml:trace>
  <inkml:trace contextRef="#ctx0" brushRef="#br0" timeOffset="526.435">812 338 11026 0 0,'0'0'2097'0'0,"0"0"-406"0"0,0 0-314 0 0,0 0-102 0 0,0 0-48 0 0,0 0-164 0 0,0 0-236 0 0,0 0-251 0 0,0 0-168 0 0,0 0-48 0 0,0 0 15 0 0,0 0 36 0 0,5 10-15 0 0,59 168 1118 0 0,-13 149-957 0 0,-20-261-545 0 0,-31-66 11 0 0,1 1 0 0 0,0-1 1 0 0,-1 0-1 0 0,1 1 0 0 0,0-1 0 0 0,-1 0 0 0 0,1 0 0 0 0,0 1 0 0 0,-1-1 1 0 0,1 0-1 0 0,0 0 0 0 0,0 0 0 0 0,-1 0 0 0 0,1 0 0 0 0,0 0 1 0 0,0 0-1 0 0,-1 0 0 0 0,1 0 0 0 0,0 0 0 0 0,-1-1 0 0 0,1 1 1 0 0,0 0-1 0 0,-1 0 0 0 0,1-1 0 0 0,0 1 0 0 0,-1 0 0 0 0,1-1 1 0 0,0 1-1 0 0,-1-1 0 0 0,1 1 0 0 0,-1-1 0 0 0,1 1 0 0 0,-1-1 0 0 0,1 1 1 0 0,-1-1-1 0 0,1 1 0 0 0,-1-1 0 0 0,0 0 0 0 0,1 1 0 0 0,-1-1 1 0 0,0 0-1 0 0,0 1 0 0 0,1-1 0 0 0,-1 0 0 0 0,0 1 0 0 0,0-1 1 0 0,0 0-1 0 0,0 0 0 0 0,0 0-23 0 0,4-4 28 0 0,63-120 620 0 0,90-205-439 0 0,-88 215-2012 0 0,-67 114-3391 0 0,-1 12 755 0 0,-1-6-477 0 0,0 2-5944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618 560 752 0 0,'0'0'1268'0'0,"0"0"-259"0"0,0 0-126 0 0,0 0 95 0 0,0 0 295 0 0,0 0 288 0 0,0 0 190 0 0,0 0 10 0 0,0 0-160 0 0,0 0-231 0 0,0 0-282 0 0,-16-8 2208 0 0,-51-11 127 0 0,-33 9-2459 0 0,49 13-806 0 0,2 2 0 0 0,-1 3 0 0 0,1 2 0 0 0,-23 8-158 0 0,-8 1 355 0 0,-2 13 83 0 0,82-31-438 0 0,0 0 0 0 0,-1 0 1 0 0,1 0-1 0 0,0 0 1 0 0,0 0-1 0 0,-1 0 1 0 0,1 0-1 0 0,0 0 0 0 0,0 0 1 0 0,0 0-1 0 0,0 0 1 0 0,1 0-1 0 0,-1 0 1 0 0,0 0-1 0 0,0-1 1 0 0,0 1-1 0 0,1 0 0 0 0,-1 0 1 0 0,1 0-1 0 0,-1 0 1 0 0,0 0-1 0 0,1 0 1 0 0,0 0-1 0 0,-1-1 0 0 0,1 1 1 0 0,-1 0-1 0 0,1 0 1 0 0,0-1-1 0 0,0 1 1 0 0,-1 0-1 0 0,1-1 0 0 0,0 1 1 0 0,0-1-1 0 0,0 1 1 0 0,0-1-1 0 0,-1 1 2 0 0,15 9 25 0 0,-1-1-1 0 0,1 0 1 0 0,1-1 0 0 0,0-1 0 0 0,0 0-1 0 0,0-1 1 0 0,1-1 0 0 0,0 0-1 0 0,0-1 1 0 0,0-1 0 0 0,0-1 0 0 0,1-1-27 0 0,-15 0 6 0 0,239 28 307 0 0,-241-29-308 0 0,0 0 0 0 0,-1-1 1 0 0,1 1-1 0 0,0 0 0 0 0,0 0 0 0 0,-1 0 0 0 0,1-1 0 0 0,0 1 1 0 0,0 0-1 0 0,-1 0 0 0 0,1 0 0 0 0,0 0 0 0 0,0 0 1 0 0,0 0-1 0 0,-1 1 0 0 0,1-1 0 0 0,0 0 0 0 0,0 0 1 0 0,-1 1-1 0 0,1-1 0 0 0,0 0 0 0 0,-1 1 0 0 0,1-1 0 0 0,0 0 1 0 0,-1 1-1 0 0,1-1 0 0 0,0 1 0 0 0,-1-1 0 0 0,1 1 1 0 0,-1-1-1 0 0,1 1 0 0 0,-1 0 0 0 0,1-1 0 0 0,-1 1 0 0 0,0 0 1 0 0,1-1-1 0 0,-1 1 0 0 0,0 0 0 0 0,1 0 0 0 0,-1-1 1 0 0,0 1-1 0 0,0 0 0 0 0,0 0 0 0 0,1-1 0 0 0,-1 1 0 0 0,0 0 1 0 0,0 0-1 0 0,0-1 0 0 0,-1 1 0 0 0,1 0 0 0 0,0 0 1 0 0,0 0-1 0 0,0 0-5 0 0,-301 160 389 0 0,294-158-388 0 0,0 0-1 0 0,0 0 0 0 0,0 0 1 0 0,0 1-1 0 0,1 0 0 0 0,-1 0 1 0 0,1 1-1 0 0,0-1 0 0 0,0 1 1 0 0,1 1-1 0 0,0-1 0 0 0,-1 1 1 0 0,2 0-1 0 0,-1 0 0 0 0,1 1 1 0 0,0-1-1 0 0,0 1 0 0 0,1 0 1 0 0,0 0-1 0 0,0 0 1 0 0,1 0-1 0 0,-1 1 0 0 0,2-1 1 0 0,-1 1-1 0 0,1-1 0 0 0,0 1 1 0 0,1 0-1 0 0,0-1 0 0 0,0 1 1 0 0,0 0-1 0 0,1-1 0 0 0,0 1 1 0 0,1-1-1 0 0,0 1 0 0 0,0-1 1 0 0,0 1-1 0 0,1-1 1 0 0,1 1-1 0 0,3 0 39 0 0,1 0 1 0 0,0-1 0 0 0,1 0-1 0 0,0 0 1 0 0,0-1 0 0 0,0 0-1 0 0,1-1 1 0 0,0 0 0 0 0,0 0 0 0 0,0-1-1 0 0,1-1 1 0 0,-1 1 0 0 0,1-2-1 0 0,0 1 1 0 0,0-2 0 0 0,0 1 0 0 0,0-1-1 0 0,6-1-39 0 0,135 4 323 0 0,-152-4-496 0 0,0 0-123 0 0,0 0-168 0 0,-27 4-8640 0 0,16-1 2464 0 0,5-2-3458 0 0</inkml:trace>
  <inkml:trace contextRef="#ctx0" brushRef="#br0" timeOffset="573.99">410 33 760 0 0,'0'0'1375'0'0,"0"0"-9"0"0,0 0-9 0 0,0 0 58 0 0,0 0 123 0 0,0 0 98 0 0,0 0 31 0 0,0 0-53 0 0,0 0-143 0 0,0 0-165 0 0,0 0-162 0 0,0 0-153 0 0,0 0-138 0 0,-3-5-169 0 0,-11-17-161 0 0,11 16-135 0 0,-4 139 2761 0 0,-40 720-661 0 0,47-444-2049 0 0,-1-389-427 0 0,-1-1 0 0 0,-1 0 0 0 0,-1 0 0 0 0,-1-1 0 0 0,0 1 0 0 0,-2-1 0 0 0,0 0 0 0 0,0-1 0 0 0,-6 8-12 0 0,-6 15-170 0 0,47-46-11230 0 0,-23 5 3435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12155 0 0,'0'0'1128'0'0,"0"0"-431"0"0,0 0 9 0 0,0 0 259 0 0,0 0 229 0 0,0 0 97 0 0,0 0-38 0 0,0 0-54 0 0,0 0-85 0 0,0 0-99 0 0,0 0-135 0 0,38 5-142 0 0,124 13-137 0 0,-44-24 124 0 0,-90 0-539 0 0,144-27 550 0 0,-39 6-395 0 0,1 6 1 0 0,104-2-342 0 0,-186 21-133 0 0,103 3-240 0 0,-63 30-2670 0 0,-75-18 185 0 0,-9-4-1967 0 0,-3-1-6712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353 558 4761 0 0,'0'0'2358'0'0,"0"0"-402"0"0,0 0-230 0 0,0 0 20 0 0,0 0-10 0 0,0 0-145 0 0,0 0-260 0 0,0 0-237 0 0,0 0-200 0 0,0 0-160 0 0,0 0-130 0 0,0 0-107 0 0,0 0-94 0 0,-15-1-79 0 0,-50-6-50 0 0,14 25 349 0 0,44-12-531 0 0,-14 10-2 0 0,0 1 0 0 0,1 1 0 0 0,0 0 0 0 0,2 2 0 0 0,0 0 0 0 0,2 1 0 0 0,0 1 0 0 0,1 0 0 0 0,1 1 0 0 0,-9 22-90 0 0,20-36 25 0 0,1-1-1 0 0,0 1 1 0 0,0-1 0 0 0,1 1 0 0 0,-1 0 0 0 0,2 0 0 0 0,0-1 0 0 0,0 1-1 0 0,0 0 1 0 0,1 0 0 0 0,1 2-25 0 0,0-8 56 0 0,1 0 1 0 0,0 0-1 0 0,0 0 1 0 0,1 0-1 0 0,-1 0 0 0 0,0-1 1 0 0,1 1-1 0 0,0-1 0 0 0,-1 0 1 0 0,1 0-1 0 0,0-1 0 0 0,0 1 1 0 0,0-1-1 0 0,0 0 0 0 0,0 0 1 0 0,0 0-1 0 0,1 0 1 0 0,-1-1-1 0 0,0 0 0 0 0,0 0 1 0 0,1 0-1 0 0,-1 0 0 0 0,0-1 1 0 0,0 1-1 0 0,0-1 0 0 0,0 0 1 0 0,1 0-1 0 0,-1-1 0 0 0,-1 1 1 0 0,1-1-1 0 0,3-2-56 0 0,27-17 111 0 0,-2-2 0 0 0,0-2 0 0 0,-1-1 0 0 0,-1-1 0 0 0,-2-2 0 0 0,-1-1 1 0 0,-1-1-1 0 0,-2-1 0 0 0,-1-1 0 0 0,-1-1 0 0 0,3-10-111 0 0,-11 22-19 0 0,-1 1 1 0 0,-1-2 0 0 0,-1 0 0 0 0,-2 0-1 0 0,0-1 1 0 0,-1 0 0 0 0,-1 0-1 0 0,-1-1 1 0 0,-2 0 0 0 0,0 0-1 0 0,-1-8 19 0 0,-1 17-73 0 0,-1 0 0 0 0,-1 0 0 0 0,0-1 0 0 0,-1 1 0 0 0,0 0 0 0 0,-2 0 0 0 0,0 0 0 0 0,0 0-1 0 0,-2 1 1 0 0,0-1 0 0 0,0 1 0 0 0,-2 0 0 0 0,0 0 0 0 0,-1 1 0 0 0,0 0 0 0 0,-6-8 73 0 0,11 20-7 0 0,0-1 1 0 0,-1 0-1 0 0,1 1 0 0 0,0-1 1 0 0,-1 1-1 0 0,1 0 1 0 0,-1 0-1 0 0,0 0 1 0 0,0 1-1 0 0,0-1 0 0 0,0 1 1 0 0,0 0-1 0 0,0 0 1 0 0,0 0-1 0 0,0 1 1 0 0,0 0-1 0 0,0-1 0 0 0,0 1 1 0 0,-1 1-1 0 0,1-1 1 0 0,0 1-1 0 0,0-1 1 0 0,0 1-1 0 0,0 0 0 0 0,0 1 1 0 0,0-1-1 0 0,0 1 1 0 0,0-1-1 0 0,1 1 1 0 0,-1 0-1 0 0,1 1 0 0 0,-1-1 1 0 0,1 1-1 0 0,0-1 1 0 0,0 1-1 0 0,0 0 0 0 0,0 0 1 0 0,0 0-1 0 0,1 1 1 0 0,0-1-1 0 0,-1 1 1 0 0,1-1-1 0 0,0 2 7 0 0,-12 18 65 0 0,2 0 0 0 0,1 1 0 0 0,1 0-1 0 0,1 1 1 0 0,1 0 0 0 0,1 1 0 0 0,1-1 0 0 0,1 1 0 0 0,2 0-1 0 0,0 1 1 0 0,2-1 0 0 0,1 0 0 0 0,2 15-65 0 0,2-12 91 0 0,1 0 1 0 0,1-1-1 0 0,2 1 1 0 0,0-1-1 0 0,2 0 1 0 0,1-1-1 0 0,2-1 0 0 0,0 1 1 0 0,7 7-92 0 0,6 16 138 0 0,58 120 173 0 0,-82-157 750 0 0,-1-7-4088 0 0,0-6-8999 0 0,-1-1 2160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5241 0 0,'0'0'3749'0'0,"0"0"-1286"0"0,0 0-787 0 0,0 0-219 0 0,0 0-37 0 0,0 0-46 0 0,0 0-145 0 0,0 0-240 0 0,0 0-269 0 0,0 0-216 0 0,0 0-101 0 0,0 0-35 0 0,-2 10-23 0 0,-58 169 985 0 0,48-151-1247 0 0,-2 4-48 0 0,1-1 1 0 0,1 2-1 0 0,2-1 0 0 0,1 2 1 0 0,2-1-1 0 0,1 1 0 0 0,-1 34-35 0 0,6-65 37 0 0,1 0 0 0 0,0 0 0 0 0,0-1 0 0 0,0 1 0 0 0,1 0 0 0 0,-1 0 0 0 0,1 0 0 0 0,-1 0 0 0 0,1 0 0 0 0,0-1 0 0 0,0 1 0 0 0,0 0 0 0 0,1-1 0 0 0,-1 1 0 0 0,1-1 0 0 0,-1 1 0 0 0,1-1 0 0 0,0 0 0 0 0,0 0-1 0 0,0 0 1 0 0,0 0 0 0 0,0 0 0 0 0,0 0 0 0 0,1 0 0 0 0,-1 0 0 0 0,0-1 0 0 0,1 0 0 0 0,0 1 0 0 0,-1-1 0 0 0,1 0 0 0 0,0 0 0 0 0,-1 0 0 0 0,1-1 0 0 0,0 1 0 0 0,0-1 0 0 0,0 1 0 0 0,0-1 0 0 0,1 0-37 0 0,122-3 1243 0 0,12-43-1590 0 0,-127 14-4731 0 0,-13 17-4097 0 0,-1 11-1335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14939 0 0,'0'0'1275'0'0,"0"0"-455"0"0,0 0-166 0 0,0 0 38 0 0,0 0 45 0 0,0 0 9 0 0,35-3-23 0 0,109-6-40 0 0,0 6 506 0 0,-38 5-1090 0 0,-53-1-2389 0 0,0 0-5796 0 0,-39-1-2479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45 851 9978 0 0,'0'0'1953'0'0,"0"0"-376"0"0,0 0-151 0 0,0 0 100 0 0,0 0 73 0 0,0 0-106 0 0,0 0-294 0 0,0 0-377 0 0,0 0-288 0 0,0 0-152 0 0,0 0-35 0 0,0 0 23 0 0,0 0 13 0 0,12-2 1 0 0,184-7 1461 0 0,-164 9-1889 0 0,123-14-1505 0 0,-152 12-1094 0 0,-8 3-6640 0 0,3-1 6609 0 0,-3 0-6951 0 0</inkml:trace>
  <inkml:trace contextRef="#ctx0" brushRef="#br0" timeOffset="513.705">0 1145 10010 0 0,'0'0'2854'0'0,"0"0"-1487"0"0,0 0-335 0 0,0 0 231 0 0,0 0 152 0 0,0 0-33 0 0,0 0-190 0 0,0 0-258 0 0,0 0-205 0 0,0 0-229 0 0,35 3-180 0 0,107 8-110 0 0,-37-17-114 0 0,7-6-1637 0 0,-76 7-1815 0 0,1 0-3791 0 0,-16 1-4113 0 0</inkml:trace>
  <inkml:trace contextRef="#ctx0" brushRef="#br0" timeOffset="1079.748">1350 567 0 0 0,'0'0'512'0'0,"0"0"271"0"0,0 0 177 0 0,0 0 311 0 0,0 0 413 0 0,0 0 297 0 0,0 0 107 0 0,0 0-134 0 0,0 0-267 0 0,0 0-265 0 0,0 0-261 0 0,0 0-212 0 0,-26-1-156 0 0,-79-3-124 0 0,33 21 481 0 0,47-4-821 0 0,1 2 0 0 0,0 0 0 0 0,1 2-1 0 0,1 0 1 0 0,1 2 0 0 0,0 0 0 0 0,-10 14-329 0 0,23-25 48 0 0,0 1-1 0 0,1 0 1 0 0,0 1-1 0 0,0 0 1 0 0,1 0 0 0 0,0 0-1 0 0,1 1 1 0 0,0 0 0 0 0,0 0-1 0 0,2 0 1 0 0,-1 0-1 0 0,1 1 1 0 0,1 0 0 0 0,0-1-1 0 0,1 1 1 0 0,0 0 0 0 0,0 0-1 0 0,2 0 1 0 0,-1 0-1 0 0,1 0 1 0 0,1 1-48 0 0,2-8 93 0 0,0-1-1 0 0,-1 1 0 0 0,1-1 1 0 0,1 0-1 0 0,-1 0 1 0 0,1-1-1 0 0,-1 1 1 0 0,1-1-1 0 0,0 0 0 0 0,0 0 1 0 0,0-1-1 0 0,1 1 1 0 0,-1-1-1 0 0,1 0 1 0 0,-1-1-1 0 0,1 1 1 0 0,0-1-1 0 0,0 0 0 0 0,-1-1 1 0 0,1 1-1 0 0,0-1 1 0 0,0 0-1 0 0,0-1 1 0 0,-1 1-1 0 0,1-1 1 0 0,0 0-1 0 0,0-1 0 0 0,-1 1 1 0 0,1-1-1 0 0,-1 0 1 0 0,1-1-1 0 0,-1 1 1 0 0,0-1-1 0 0,0 0 0 0 0,0-1-92 0 0,36-23 245 0 0,-1-3 0 0 0,-1-1 0 0 0,-2-2-1 0 0,-2-1 1 0 0,-1-2 0 0 0,12-17-245 0 0,-26 31 8 0 0,0 0 1 0 0,-2-1 0 0 0,0-1-1 0 0,-2-1 1 0 0,0 0 0 0 0,-2-1-1 0 0,-1-1 1 0 0,-1 0-1 0 0,-1-1 1 0 0,-2 0 0 0 0,0 0-1 0 0,-2-1 1 0 0,-2 0 0 0 0,0 0-1 0 0,-2-1 1 0 0,-1 1-1 0 0,-1-6-8 0 0,-3 25-13 0 0,1 0 0 0 0,-1 1 0 0 0,-1-1 0 0 0,0 1 0 0 0,0 0 0 0 0,-1 0 0 0 0,0 0 0 0 0,0 1 0 0 0,-1-1 0 0 0,-5-6 13 0 0,9 12-19 0 0,-1 1 1 0 0,0-1 0 0 0,0 0-1 0 0,0 1 1 0 0,0 0-1 0 0,0 0 1 0 0,0-1 0 0 0,-1 1-1 0 0,1 0 1 0 0,-1 1-1 0 0,1-1 1 0 0,-1 0 0 0 0,0 1-1 0 0,0 0 1 0 0,0-1-1 0 0,0 1 1 0 0,0 0 0 0 0,0 0-1 0 0,0 1 1 0 0,0-1-1 0 0,0 1 1 0 0,0 0 0 0 0,0-1-1 0 0,0 1 1 0 0,0 0-1 0 0,0 1 1 0 0,-1-1 0 0 0,1 1-1 0 0,0-1 1 0 0,0 1 0 0 0,0 0-1 0 0,0 0 1 0 0,0 0-1 0 0,-2 2 19 0 0,-5 6-23 0 0,1 0-1 0 0,0 0 0 0 0,0 1 0 0 0,1 0 0 0 0,1 1 0 0 0,-1 0 1 0 0,2 0-1 0 0,-1 0 0 0 0,2 1 0 0 0,0 0 0 0 0,0 0 0 0 0,1 1 1 0 0,0-1-1 0 0,1 1 0 0 0,0 1 24 0 0,-1 3 13 0 0,0 0 0 0 0,1 0 1 0 0,1 0-1 0 0,0 0 0 0 0,2 1 0 0 0,0-1 1 0 0,0 0-1 0 0,2 1 0 0 0,0-1 1 0 0,1 0-1 0 0,1 0 0 0 0,0 0 0 0 0,1-1 1 0 0,1 1-1 0 0,1-1 0 0 0,0-1 0 0 0,1 1 1 0 0,3 1-14 0 0,3 5 70 0 0,1-2-1 0 0,1 0 1 0 0,1-1 0 0 0,1-1 0 0 0,0 0 0 0 0,2-2 0 0 0,0 0 0 0 0,0-1 0 0 0,2-1-1 0 0,20 10-69 0 0,-16-14-544 0 0,-18-26-5477 0 0,-11 4 2137 0 0,1 5-1858 0 0,1 0-5107 0 0</inkml:trace>
  <inkml:trace contextRef="#ctx0" brushRef="#br0" timeOffset="1700.776">1860 298 8578 0 0,'0'0'3766'0'0,"0"0"-2015"0"0,0 0-943 0 0,0 0-96 0 0,0 0 177 0 0,0 0 179 0 0,0 0 12 0 0,0 0-140 0 0,0 0-238 0 0,0 0-216 0 0,0 0-117 0 0,0 0-85 0 0,0 0-31 0 0,-3 15 3 0 0,-6 45 5 0 0,17-29 747 0 0,-2-22-401 0 0,10 47 1661 0 0,18 145-1528 0 0,-18-87-602 0 0,1-55-10 0 0,-2-71 1311 0 0,165-398-846 0 0,-103 174-3265 0 0,-76 230 251 0 0,-2 14-11817 0 0,-1-3 4445 0 0</inkml:trace>
  <inkml:trace contextRef="#ctx0" brushRef="#br0" timeOffset="2046.812">1083 1108 9650 0 0,'0'0'1802'0'0,"0"0"-154"0"0,0 0-17 0 0,0 0 40 0 0,0 0-110 0 0,34-3-145 0 0,108-13-113 0 0,121-15 3585 0 0,82-18-3121 0 0,-278 38-1851 0 0,76-9 329 0 0,-47 14-3524 0 0,-88 9 537 0 0,-7 0-430 0 0,-1 2-3288 0 0,0-1-5073 0 0</inkml:trace>
  <inkml:trace contextRef="#ctx0" brushRef="#br0" timeOffset="2569.434">1488 1499 4089 0 0,'0'0'2479'0'0,"0"0"-1137"0"0,0 0-259 0 0,0 0 310 0 0,0 0 240 0 0,0 0 50 0 0,0 0-130 0 0,0 0-259 0 0,0 0-207 0 0,0 0-176 0 0,0 0-127 0 0,0 0-136 0 0,0 0-112 0 0,-14-2-100 0 0,-42-1-78 0 0,52 3-314 0 0,1 0 0 0 0,-1 1 1 0 0,0 0-1 0 0,1 0 1 0 0,-1 0-1 0 0,1 0 0 0 0,-1 0 1 0 0,1 0-1 0 0,0 1 1 0 0,-1 0-1 0 0,1 0 1 0 0,0 0-1 0 0,0 0 0 0 0,0 0 1 0 0,1 1-1 0 0,-1-1 1 0 0,0 1-1 0 0,1 0 0 0 0,0-1 1 0 0,-2 3-45 0 0,-7 7 138 0 0,2-5-89 0 0,1 1-1 0 0,0 1 0 0 0,0 0 0 0 0,0 0 0 0 0,1 0 1 0 0,1 1-1 0 0,-1-1 0 0 0,2 2 0 0 0,-1-1 1 0 0,1 1-1 0 0,1 0 0 0 0,0 0 0 0 0,1 0 0 0 0,0 0 1 0 0,0 1-1 0 0,1-1 0 0 0,1 1 0 0 0,0-1 0 0 0,1 1 1 0 0,0 5-49 0 0,0-15 37 0 0,1 1 0 0 0,0 0 0 0 0,0-1 0 0 0,0 1-1 0 0,0-1 1 0 0,1 1 0 0 0,-1-1 0 0 0,1 1 0 0 0,-1-1 0 0 0,1 0 0 0 0,0 0 0 0 0,0 0 0 0 0,0 0 0 0 0,0 0 0 0 0,0 0 0 0 0,0-1 0 0 0,0 1 0 0 0,1-1 0 0 0,-1 1 0 0 0,1-1 0 0 0,-1 0 0 0 0,1 0 0 0 0,-1 0 0 0 0,1 0 0 0 0,0-1 0 0 0,-1 1 0 0 0,1-1 0 0 0,0 1 0 0 0,2-1-37 0 0,83-4 1355 0 0,-67-3-1156 0 0,1-1 0 0 0,-2-2 1 0 0,1 0-1 0 0,-1-1 0 0 0,-1-1 1 0 0,10-8-200 0 0,-9 7 89 0 0,5-5-21 0 0,0-1 0 0 0,-2-1 0 0 0,0-1 0 0 0,-1-1-1 0 0,-1-1 1 0 0,-2-1 0 0 0,0-1 0 0 0,-1-1-1 0 0,-2 0 1 0 0,0-1 0 0 0,-2-1-68 0 0,-5 7-12 0 0,-1 0-1 0 0,-1-1 1 0 0,-1 1 0 0 0,-1-1 0 0 0,-1-1-1 0 0,-1 1 1 0 0,-1-1 0 0 0,-1 1 0 0 0,-1-1-1 0 0,0 1 1 0 0,-3-12 12 0 0,3 28-29 0 0,0 0 0 0 0,-1 0 0 0 0,1 0 0 0 0,-1 0-1 0 0,0 0 1 0 0,-1 1 0 0 0,1-1 0 0 0,-1 0 0 0 0,0 0-1 0 0,-1 1 1 0 0,1-1 0 0 0,-1 1 0 0 0,0 0 0 0 0,-1 0 0 0 0,1 0-1 0 0,-1 0 1 0 0,0 1 0 0 0,0-1 0 0 0,0 1 0 0 0,-1 0-1 0 0,0 0 1 0 0,1 1 0 0 0,-1 0 0 0 0,-1-1 0 0 0,1 1 0 0 0,0 1-1 0 0,-1-1 1 0 0,1 1 0 0 0,-1 0 0 0 0,0 0 0 0 0,0 1 0 0 0,0 0-1 0 0,-1 0 30 0 0,0 4-26 0 0,1 0-1 0 0,-1 1 0 0 0,1 0 1 0 0,-1 0-1 0 0,1 0 0 0 0,0 1 1 0 0,1 0-1 0 0,-1 0 0 0 0,1 1 1 0 0,0-1-1 0 0,0 1 0 0 0,1 0 1 0 0,0 1-1 0 0,0-1 0 0 0,0 1 1 0 0,1-1-1 0 0,-2 6 27 0 0,-2 3 5 0 0,2-1 1 0 0,0 1-1 0 0,0 0 0 0 0,2 0 1 0 0,0 0-1 0 0,0 0 0 0 0,1 0 1 0 0,1 1-1 0 0,1-1 0 0 0,0 1 1 0 0,1-1-1 0 0,1 1 0 0 0,0-1 1 0 0,1 0-1 0 0,1 0 0 0 0,0 0 1 0 0,5 9-6 0 0,1 3 52 0 0,2-1 0 0 0,1 0 0 0 0,1-1 0 0 0,1 0 0 0 0,1-1 1 0 0,1-1-1 0 0,1 0 0 0 0,1-2 0 0 0,3 1-52 0 0,3 5 43 0 0,63 46 15 0 0,-42-66-1539 0 0,-30-30-4630 0 0,-10 12 855 0 0,-5 9 2048 0 0,1-2-7604 0 0</inkml:trace>
  <inkml:trace contextRef="#ctx0" brushRef="#br0" timeOffset="2884.035">2407 1278 14139 0 0,'0'0'2649'0'0,"0"0"-1396"0"0,0 0-502 0 0,0 0 128 0 0,0 0 181 0 0,0 0 34 0 0,0 0-141 0 0,0 0-206 0 0,0 0-224 0 0,-28 36-179 0 0,-86 114-129 0 0,57-53-25 0 0,-30 112-443 0 0,67-172-2673 0 0,13-34-2200 0 0,-2-1-4060 0 0,7-2 1880 0 0</inkml:trace>
  <inkml:trace contextRef="#ctx0" brushRef="#br0" timeOffset="3160.526">2042 1289 15915 0 0,'0'0'1141'0'0,"0"0"-605"0"0,0 0-296 0 0,0 0 77 0 0,0 0 214 0 0,0 0 161 0 0,0 0 51 0 0,0 0-46 0 0,0 0-90 0 0,0 0-100 0 0,0 0-88 0 0,15 34-72 0 0,48 108-59 0 0,-12-64 117 0 0,-44-68-485 0 0,1-1 0 0 0,0 1 0 0 0,1-1 0 0 0,0-1 0 0 0,0 0 0 0 0,1 0 0 0 0,0-1 0 0 0,0 0 0 0 0,1-1 0 0 0,0 0 0 0 0,0 0 0 0 0,0-1 0 0 0,1-1 0 0 0,-1 0 0 0 0,1-1 0 0 0,0 0 0 0 0,0-1 0 0 0,4 1 80 0 0,28-14-4387 0 0,-17-8-4951 0 0,-19 12 1118 0 0</inkml:trace>
  <inkml:trace contextRef="#ctx0" brushRef="#br0" timeOffset="17558.662">2598 221 1672 0 0,'0'0'1769'0'0,"0"0"-262"0"0,0 0-50 0 0,0 0 186 0 0,0 0 242 0 0,0 0 93 0 0,0 0-147 0 0,0 0-295 0 0,0 0-310 0 0,0 0-257 0 0,0 0-159 0 0,-1-3-72 0 0,-1-9-41 0 0,1 9-43 0 0,1 3-55 0 0,0 0-93 0 0,0 0-97 0 0,20 22 1603 0 0,104 188-66 0 0,-104-170-1804 0 0,-3 1-1 0 0,-1 1 0 0 0,-2 0 1 0 0,-2 1-1 0 0,-2 0 0 0 0,4 40-141 0 0,0 47 281 0 0,-5 0 0 0 0,-9 126-281 0 0,-6-196 73 0 0,-3 0 0 0 0,-2-1 0 0 0,-3-1 0 0 0,-6 11-73 0 0,7-36 39 0 0,-2 0 0 0 0,-1 0 0 0 0,-1-2 0 0 0,-2 0 0 0 0,-1-1 0 0 0,-1-1 0 0 0,-1-1 0 0 0,-2-1 0 0 0,-1-1 0 0 0,-1-1 0 0 0,-13 9-39 0 0,-16 29-5 0 0,54-63-18 0 0,1 0-14 0 0,0 0-4 0 0,0 0-7 0 0,0 0-10 0 0,0 0-22 0 0,0 0-52 0 0,0 0-53 0 0,0 0-93 0 0,0 0-126 0 0,2-28-6845 0 0,0 16-561 0 0,0 4-3319 0 0</inkml:trace>
  <inkml:trace contextRef="#ctx0" brushRef="#br0" timeOffset="18389.687">967 55 0 0 0,'0'0'387'0'0,"0"0"410"0"0,0 0 337 0 0,0 0 279 0 0,0 0 113 0 0,0 0-98 0 0,0 0-245 0 0,0 0-125 0 0,0 0 58 0 0,0 0 155 0 0,0 0 83 0 0,0 0-54 0 0,-3 0-186 0 0,0 0-801 0 0,0 0 1 0 0,0 0 0 0 0,-1 0-1 0 0,1 1 1 0 0,0-1-1 0 0,0 1 1 0 0,0 0 0 0 0,0 0-1 0 0,0 0 1 0 0,1 0 0 0 0,-1 0-1 0 0,0 1 1 0 0,0-1 0 0 0,1 1-1 0 0,-1 0 1 0 0,1 0 0 0 0,-1 0-1 0 0,1 0 1 0 0,0 0 0 0 0,0 0-1 0 0,-2 3-313 0 0,-11 17 325 0 0,1 0-1 0 0,1 1 0 0 0,1 1 1 0 0,1 0-1 0 0,2 1 0 0 0,0 0 1 0 0,1 0-1 0 0,2 0 0 0 0,0 1 1 0 0,0 14-325 0 0,-8 82 677 0 0,6 0 0 0 0,5 0 0 0 0,6 10-677 0 0,-2 7 452 0 0,-2-54-133 0 0,3 0-1 0 0,5 0 1 0 0,3 0 0 0 0,18 71-319 0 0,92 250 895 0 0,-69-262-417 0 0,-50-143-569 0 0,-1-1 0 0 0,0 1-1 0 0,1 0 1 0 0,-1-1 0 0 0,0 1-1 0 0,1 0 1 0 0,-1-1 0 0 0,1 1 0 0 0,-1-1-1 0 0,1 1 1 0 0,-1-1 0 0 0,1 1-1 0 0,-1-1 1 0 0,1 1 0 0 0,0-1-1 0 0,-1 1 1 0 0,1-1 0 0 0,0 0-1 0 0,-1 1 1 0 0,1-1 0 0 0,0 0-1 0 0,0 0 1 0 0,-1 0 0 0 0,1 0-1 0 0,0 1 1 0 0,0-1 0 0 0,-1 0-1 0 0,1 0 1 0 0,0 0 0 0 0,0 0-1 0 0,-1 0 1 0 0,1-1 0 0 0,0 1-1 0 0,-1 0 1 0 0,1 0 0 0 0,0 0 0 0 0,0-1-1 0 0,-1 1 1 0 0,1 0 0 0 0,0-1-1 0 0,-1 1 1 0 0,1-1 0 0 0,-1 1-1 0 0,1-1 1 0 0,0 1 0 0 0,-1-1 91 0 0,16-5-6602 0 0,-9 5-5388 0 0</inkml:trace>
  <inkml:trace contextRef="#ctx0" brushRef="#br0" timeOffset="19734.529">3553 626 1232 0 0,'0'0'1287'0'0,"0"0"-28"0"0,0 0 77 0 0,0 0 245 0 0,0 0 207 0 0,0 0 55 0 0,0 0-105 0 0,0 0-211 0 0,0 0-287 0 0,0 0-265 0 0,0 0-227 0 0,-7-4-182 0 0,-25-10-90 0 0,-7 28 821 0 0,27-4-1115 0 0,0-1 1 0 0,0 1-1 0 0,2 1 0 0 0,-1 0 0 0 0,1 1 0 0 0,1 0 0 0 0,0 0 0 0 0,0 1 0 0 0,2 0 0 0 0,-1 1 0 0 0,2-1 0 0 0,0 1 0 0 0,0 1 0 0 0,2-1 0 0 0,0 1 1 0 0,0 0-1 0 0,1 0 0 0 0,1 0 0 0 0,1 0 0 0 0,0 0 0 0 0,1 11-182 0 0,0-21 56 0 0,0 0 1 0 0,0 0-1 0 0,1 0 1 0 0,0 0-1 0 0,0 0 1 0 0,0 0-1 0 0,1 0 0 0 0,0-1 1 0 0,0 1-1 0 0,0 0 1 0 0,0-1-1 0 0,1 1 1 0 0,-1-1-1 0 0,1 0 0 0 0,0 0 1 0 0,0 0-1 0 0,1 0 1 0 0,-1-1-1 0 0,1 1 1 0 0,0-1-1 0 0,0 0 1 0 0,0 0-1 0 0,1 0 0 0 0,-1 0 1 0 0,0-1-1 0 0,1 0 1 0 0,0 0-1 0 0,0 0 1 0 0,-1-1-1 0 0,1 1 1 0 0,4-1-57 0 0,-1 0 111 0 0,0-1 1 0 0,-1 0 0 0 0,1-1-1 0 0,-1 1 1 0 0,1-2 0 0 0,-1 1-1 0 0,1-1 1 0 0,-1 0 0 0 0,0 0-1 0 0,0-1 1 0 0,0 0 0 0 0,0-1-1 0 0,-1 1 1 0 0,1-1 0 0 0,-1 0-1 0 0,0-1 1 0 0,0 0 0 0 0,0 0-1 0 0,1-2-111 0 0,19-21 164 0 0,-2-2 0 0 0,0 0-1 0 0,-3-2 1 0 0,0-1 0 0 0,-2 0-1 0 0,-2-1 1 0 0,6-18-164 0 0,-14 33-3 0 0,-1-1-1 0 0,-1-1 1 0 0,-1 1 0 0 0,0-1 0 0 0,-2 0-1 0 0,0-1 1 0 0,-1 1 0 0 0,-2-1 0 0 0,0 1-1 0 0,-1-1 1 0 0,-1 0 0 0 0,-1 1 0 0 0,-1-1-1 0 0,-1 1 1 0 0,-1 0 0 0 0,-1 0 0 0 0,-1 1-1 0 0,0-1 1 0 0,-2 2 0 0 0,0-1 0 0 0,-1 1-1 0 0,-1 0 1 0 0,-4-4 3 0 0,11 18-25 0 0,0 0-1 0 0,-1 0 0 0 0,1 1 1 0 0,-1-1-1 0 0,0 1 0 0 0,0 0 1 0 0,0 1-1 0 0,-1-1 0 0 0,1 1 1 0 0,-1 0-1 0 0,0 1 1 0 0,0-1-1 0 0,0 1 0 0 0,0 0 1 0 0,0 0-1 0 0,0 1 0 0 0,0 0 1 0 0,-1 0-1 0 0,1 1 0 0 0,-1-1 1 0 0,1 1-1 0 0,-5 1 26 0 0,6 3-19 0 0,0 0-1 0 0,0 0 0 0 0,1 0 1 0 0,0 1-1 0 0,-1 0 1 0 0,2-1-1 0 0,-1 1 0 0 0,1 1 1 0 0,-1-1-1 0 0,1 1 1 0 0,1-1-1 0 0,-1 1 0 0 0,1 0 1 0 0,0 0-1 0 0,0 0 1 0 0,0 4 19 0 0,-4 111 37 0 0,9-98 6 0 0,1 0 1 0 0,1-1-1 0 0,1 0 0 0 0,1 1 0 0 0,1-2 1 0 0,1 1-1 0 0,1-1 0 0 0,0-1 1 0 0,2 0-1 0 0,13 18-43 0 0,-16-23 58 0 0,23 37 182 0 0,2-1 0 0 0,2-1 0 0 0,30 29-240 0 0,-17-11 201 0 0,-48-67-223 0 0,-1-1-46 0 0,-2-7-16122 0 0,2 3 5095 0 0</inkml:trace>
  <inkml:trace contextRef="#ctx0" brushRef="#br0" timeOffset="19986.316">4374 394 12787 0 0,'0'0'1739'0'0,"0"0"-530"0"0,0 0-188 0 0,0 0 198 0 0,0 0 177 0 0,0 0-39 0 0,0 0-210 0 0,0 0-306 0 0,0 0-245 0 0,-21 31-154 0 0,-67 96-131 0 0,26-19 304 0 0,-1 109-373 0 0,43-129-1004 0 0,1-62-2208 0 0,18-26 2697 0 0,0 0-1 0 0,0 0 1 0 0,0 1-1 0 0,1-1 1 0 0,-1 0-1 0 0,0 0 1 0 0,0 0-1 0 0,0 0 1 0 0,0-1-1 0 0,0 1 1 0 0,0 0 0 0 0,0 0-1 0 0,0 0 1 0 0,0-1-1 0 0,1 1 1 0 0,-1 0-1 0 0,0-1 1 0 0,0 1-1 0 0,0-1 1 0 0,1 1-1 0 0,-1-1 1 0 0,0 1-1 0 0,0-1 1 0 0,1 0-1 0 0,-1 1 1 0 0,1-1-1 0 0,-1 0 1 0 0,0 0-1 0 0,1 1 1 0 0,-1-1-1 0 0,1 0 1 0 0,0 0-1 0 0,-1 0 1 0 0,1 0-1 0 0,0 1 1 0 0,-1-1-1 0 0,1 0 1 0 0,0 0-1 0 0,0 0 1 0 0,0 0-1 0 0,0 0 1 0 0,0 0-1 0 0,0 0 1 0 0,0 0 0 0 0,0 0-1 0 0,0 0 1 0 0,0 1-1 0 0,1-2 274 0 0,-3-47-6412 0 0,4-25 4761 0 0,-1 58 1651 0 0</inkml:trace>
  <inkml:trace contextRef="#ctx0" brushRef="#br0" timeOffset="20250.341">4038 534 3417 0 0,'0'0'3426'0'0,"0"0"-166"0"0,0 0-410 0 0,0 0-520 0 0,0 0-509 0 0,0 0-418 0 0,0 0-344 0 0,0 0-289 0 0,0 0-251 0 0,0 0-167 0 0,0 0-48 0 0,0 0 23 0 0,-4 2 76 0 0,3-1-374 0 0,0-1 0 0 0,0 1 0 0 0,0 0 0 0 0,0 0 0 0 0,0-1 0 0 0,0 1 0 0 0,1 0 0 0 0,-1 0 0 0 0,0 0 0 0 0,1 0 0 0 0,-1 0 0 0 0,1 0 0 0 0,-1 0 0 0 0,1 0 0 0 0,-1 0 0 0 0,1 1 0 0 0,0-1 0 0 0,-1 0 0 0 0,1 0 0 0 0,0 0 0 0 0,0 0 0 0 0,0 1 0 0 0,0-1 0 0 0,0 0 0 0 0,0 0 0 0 0,0 0 0 0 0,0 1 0 0 0,0-1 0 0 0,1 0 0 0 0,-1 0 0 0 0,1 0 0 0 0,-1 0 0 0 0,1 0 0 0 0,-1 0 0 0 0,1 0 0 0 0,-1 0 1 0 0,1 0-1 0 0,0 0 0 0 0,-1 0 0 0 0,1 0 0 0 0,0 0 0 0 0,0 0 0 0 0,0-1 0 0 0,0 1 0 0 0,0 0 0 0 0,0 0-29 0 0,14 18 271 0 0,1 0 0 0 0,0-1 1 0 0,1 0-1 0 0,2-2 0 0 0,-1 0 0 0 0,2-1 1 0 0,0-1-1 0 0,1-1 0 0 0,0 0 0 0 0,1-2 1 0 0,0 0-1 0 0,16 4-271 0 0,215 69-561 0 0,-224-65-2359 0 0,-24-9-1268 0 0,-3 1-4180 0 0,-2-6-2354 0 0</inkml:trace>
  <inkml:trace contextRef="#ctx0" brushRef="#br0" timeOffset="20617.351">3297 1270 6545 0 0,'0'0'3188'0'0,"0"0"-948"0"0,0 0-589 0 0,0 0-120 0 0,0 0-98 0 0,0 0-192 0 0,0 0-259 0 0,0 0-213 0 0,0 0-43 0 0,0 0-2 0 0,0 0 39 0 0,0 0 9 0 0,0 0-65 0 0,17 5-47 0 0,55 12-45 0 0,49-13 929 0 0,267-63-233 0 0,-243 39-1600 0 0,0 5 0 0 0,51 6 289 0 0,-174 8-1005 0 0,50 4-977 0 0,-51 4-2744 0 0,-7 6-4155 0 0,-12-9-1349 0 0</inkml:trace>
  <inkml:trace contextRef="#ctx0" brushRef="#br0" timeOffset="21136.556">3763 1613 9002 0 0,'0'0'5548'0'0,"0"0"-3482"0"0,0 0-1116 0 0,0 0 7 0 0,0 0 131 0 0,0 0-7 0 0,0 0-162 0 0,0 0-197 0 0,0 0-185 0 0,0 0-143 0 0,-31 17-121 0 0,-96 55-84 0 0,69-24-29 0 0,51-37-130 0 0,1-1-13 0 0,-1 1-1 0 0,1 0 1 0 0,0 1 0 0 0,1-1 0 0 0,1 1 0 0 0,0 0 0 0 0,0 0-1 0 0,1 1 1 0 0,1-1 0 0 0,0 1 0 0 0,1-1 0 0 0,0 1-1 0 0,1 4-16 0 0,2-13 56 0 0,-1-1 0 0 0,1 1 0 0 0,0 0 0 0 0,1-1 0 0 0,-1 1 0 0 0,1-1 0 0 0,-1 0 0 0 0,1 0 0 0 0,0 0 0 0 0,0 0 0 0 0,0-1 0 0 0,1 1 0 0 0,-1-1-1 0 0,1 0 1 0 0,-1 0 0 0 0,1 0 0 0 0,0 0 0 0 0,0 0 0 0 0,-1-1 0 0 0,1 0 0 0 0,0 0 0 0 0,0 0 0 0 0,1 0 0 0 0,-1-1 0 0 0,0 1 0 0 0,0-1 0 0 0,0 0-1 0 0,0-1 1 0 0,0 1 0 0 0,0-1 0 0 0,0 1 0 0 0,2-2-56 0 0,9-1 148 0 0,-1 0-1 0 0,0-2 0 0 0,1 0 1 0 0,-2 0-1 0 0,1-1 0 0 0,-1-1 1 0 0,1 0-1 0 0,-2-1 1 0 0,1-1-1 0 0,-1 1 0 0 0,-1-2 1 0 0,11-10-148 0 0,-18 16 22 0 0,36-31 92 0 0,-3-1 1 0 0,-1-3-1 0 0,-1-1 0 0 0,-3-1 0 0 0,7-14-114 0 0,-26 37 0 0 0,-1-2 0 0 0,-1 1-1 0 0,0-1 1 0 0,-2-1 0 0 0,-1 0 0 0 0,0 0 0 0 0,-1-1 0 0 0,-2 0-1 0 0,0 0 1 0 0,-1 0 0 0 0,-1-1 0 0 0,-1 1 0 0 0,-2-1-1 0 0,0-11 1 0 0,0 27-23 0 0,-1 1 0 0 0,0-1-1 0 0,0 1 1 0 0,0-1-1 0 0,-1 1 1 0 0,1 0-1 0 0,-2 0 1 0 0,1 0 0 0 0,-1 0-1 0 0,0 0 1 0 0,0 0-1 0 0,0 1 1 0 0,-1-1 0 0 0,0 1-1 0 0,0 0 1 0 0,0 0-1 0 0,-1 0 1 0 0,1 1-1 0 0,-1 0 1 0 0,0 0 0 0 0,-1 0-1 0 0,1 0 1 0 0,-1 1-1 0 0,1 0 1 0 0,-1 0 0 0 0,0 1-1 0 0,0-1 1 0 0,0 1-1 0 0,-1 0 1 0 0,1 1-1 0 0,0 0 1 0 0,-1 0 0 0 0,1 0-1 0 0,-2 1 24 0 0,-4 1-26 0 0,1 1 0 0 0,-1 1 0 0 0,1 0 0 0 0,0 1 1 0 0,0 0-1 0 0,1 0 0 0 0,-1 1 0 0 0,1 0 0 0 0,0 1 0 0 0,0 1 0 0 0,1-1 0 0 0,0 1 0 0 0,0 1 0 0 0,0 0 0 0 0,1 0 0 0 0,0 1 0 0 0,1 0 0 0 0,0 0 0 0 0,0 0 0 0 0,1 1 0 0 0,0 0 1 0 0,1 0-1 0 0,0 1 0 0 0,1 0 0 0 0,0 0 0 0 0,1 0 0 0 0,0 0 0 0 0,0 0 0 0 0,1 1 0 0 0,1-1 0 0 0,0 2 26 0 0,0-3 16 0 0,1-1 0 0 0,-1 0 1 0 0,2 1-1 0 0,0-1 0 0 0,0 0 0 0 0,0 0 0 0 0,1 0 1 0 0,0 0-1 0 0,1 0 0 0 0,0 0 0 0 0,1-1 1 0 0,0 1-1 0 0,0-1-16 0 0,11 14 71 0 0,1-1 1 0 0,1-1-1 0 0,1 0 1 0 0,0-2-1 0 0,2 0 1 0 0,0-1-1 0 0,1-1 1 0 0,1 0 0 0 0,0-2-1 0 0,1-1 1 0 0,4 1-72 0 0,70 54 146 0 0,-91-55-1261 0 0,-6-10-4102 0 0,-2-9-4543 0 0,2 3-1703 0 0</inkml:trace>
  <inkml:trace contextRef="#ctx0" brushRef="#br0" timeOffset="22228.047">4505 1300 4289 0 0,'0'0'1648'0'0,"0"0"-237"0"0,0 0 63 0 0,0 0 262 0 0,0 0 193 0 0,0 0-30 0 0,0 0-251 0 0,0 0-284 0 0,0 0-222 0 0,0 0-139 0 0,0 0-58 0 0,0 0-59 0 0,3-2-53 0 0,6-5-82 0 0,-6 5-116 0 0,-3 2-88 0 0,0 0-94 0 0,0 0-75 0 0,0 0-62 0 0,0 0-51 0 0,1 15-78 0 0,-1 0-1 0 0,-1-1 1 0 0,0 1-1 0 0,-1 0 1 0 0,0 0-1 0 0,-1-1 1 0 0,-1 0 0 0 0,0 1-1 0 0,-7 12-186 0 0,-144 296 130 0 0,151-282-128 0 0,56-34 404 0 0,-11-8-292 0 0,0-3 0 0 0,0 0 0 0 0,0-3 0 0 0,21-7-114 0 0,-61 14-105 0 0,1 0 1 0 0,-1-1-1 0 0,0 1 0 0 0,1 0 1 0 0,-1-1-1 0 0,0 1 1 0 0,1-1-1 0 0,-1 1 1 0 0,0-1-1 0 0,0 0 0 0 0,1 1 1 0 0,-1-1-1 0 0,0 0 1 0 0,0 0-1 0 0,0 0 1 0 0,0 0-1 0 0,0 0 0 0 0,0 0 1 0 0,0 0-1 0 0,0 0 1 0 0,-1 0-1 0 0,1 0 1 0 0,0-1-1 0 0,-1 1 0 0 0,1 0 1 0 0,-1-1-1 0 0,1 1 1 0 0,-1 0-1 0 0,1-1 1 0 0,-1 1-1 0 0,0 0 0 0 0,0-1 1 0 0,0 1-1 0 0,0-1 1 0 0,0 1-1 0 0,0 0 1 0 0,0-1-1 0 0,0 1 1 0 0,-1-2 103 0 0,-11-12-4983 0 0,2 7-3589 0 0,3 6-2016 0 0</inkml:trace>
  <inkml:trace contextRef="#ctx0" brushRef="#br0" timeOffset="22628.854">4310 1565 12019 0 0,'0'0'3610'0'0,"0"0"-2003"0"0,0 0-949 0 0,0 0-79 0 0,0 0 145 0 0,0 0 141 0 0,0 0 39 0 0,0 0-109 0 0,0 0-157 0 0,0 0-128 0 0,0 0-98 0 0,0 0-75 0 0,0 0-69 0 0,30 6-80 0 0,93 19-70 0 0,-113-23-139 0 0,-1 0 0 0 0,1-1 0 0 0,0 1 0 0 0,-1-2 0 0 0,1 0 0 0 0,0 0 0 0 0,0 0 0 0 0,-1-1 0 0 0,1-1 0 0 0,-1 0 1 0 0,1 0-1 0 0,-1-1 0 0 0,9-3 21 0 0,5-2-256 0 0,71-28-3439 0 0,-33 10-6757 0 0,-47 19 895 0 0</inkml:trace>
  <inkml:trace contextRef="#ctx0" brushRef="#br0" timeOffset="22959.231">4750 103 6273 0 0,'0'0'2490'0'0,"0"0"-516"0"0,0 0-154 0 0,0 0 21 0 0,0 0-72 0 0,0 0-174 0 0,0 0-285 0 0,0 0-336 0 0,0 0-281 0 0,0 0-202 0 0,0 0-136 0 0,0 0-70 0 0,17 8 838 0 0,18 29-468 0 0,-2 2 0 0 0,-1 0 1 0 0,-2 3-1 0 0,-2 0 0 0 0,22 44-655 0 0,-18-18 42 0 0,-4 2 0 0 0,-3 0 0 0 0,-2 2 0 0 0,-4 0 0 0 0,-3 1 0 0 0,-3 1 0 0 0,-4 1 0 0 0,-2-1 0 0 0,-5 75-42 0 0,-1-113-1 0 0,-3-1 0 0 0,-1 1 0 0 0,-1-1 0 0 0,-2 0 0 0 0,-2 0 0 0 0,-1-1 0 0 0,-2 0 0 0 0,-1 0 0 0 0,-10 17 1 0 0,0-7-292 0 0,-2-1 0 0 0,-2-1 1 0 0,-1-1-1 0 0,-3-2 0 0 0,-1 0 1 0 0,-2-3-1 0 0,-1 0 0 0 0,-2-3 1 0 0,-1 0-1 0 0,-16 8 292 0 0,51-40-99 0 0,-70 47-3629 0 0,17-27-5473 0 0,42-18 4056 0 0,5 1-403 0 0</inkml:trace>
  <inkml:trace contextRef="#ctx0" brushRef="#br0" timeOffset="23737.454">3231 0 0 0 0,'0'0'887'0'0,"0"0"530"0"0,0 0 229 0 0,0 0 15 0 0,0 0-156 0 0,0 0-205 0 0,0 0-149 0 0,0 0-69 0 0,0 0-10 0 0,0 0 32 0 0,0 0 31 0 0,-10 2-12 0 0,-30 7-51 0 0,-2 31 2324 0 0,37-31-2887 0 0,-12 23 242 0 0,1 1 1 0 0,2 0-1 0 0,1 1 0 0 0,1 1 0 0 0,-6 35-751 0 0,7-27 340 0 0,-54 276 1039 0 0,48-208-994 0 0,6-1 0 0 0,4 2 0 0 0,5-1 0 0 0,5 5-385 0 0,1-57 171 0 0,3-1 1 0 0,2 0-1 0 0,2 0 0 0 0,3-1 0 0 0,3-1 0 0 0,2 0 1 0 0,2-2-1 0 0,21 38-171 0 0,85 81 625 0 0,-54-84-315 0 0,-58-64-187 0 0,2-2-2301 0 0,-16-36-3417 0 0,0 10 2484 0 0,-1-3-8803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10810 0 0,'0'0'1927'0'0,"0"0"-193"0"0,0 0-147 0 0,0 0 5 0 0,0 0 10 0 0,0 0-136 0 0,0 0-266 0 0,0 0-313 0 0,0 0-284 0 0,0 0-221 0 0,0 0-140 0 0,0 0-73 0 0,0 4 14 0 0,16 134 1253 0 0,-6-92-1201 0 0,95 395 752 0 0,-77-371-718 0 0,-22-88 1269 0 0,44-184-871 0 0,-27 98-621 0 0,5 2 0 0 0,28-67-46 0 0,10 4-91 0 0,-59 200-4984 0 0,1 3 970 0 0,-4-17-2972 0 0,-4-10-4367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0,'0'0'1928'0'0,"0"0"-470"0"0,0 0-171 0 0,0 0 112 0 0,0 0 38 0 0,0 0-115 0 0,0 0-243 0 0,0 0-275 0 0,0 0-157 0 0,0 0-67 0 0,0 0-29 0 0,0 0-4 0 0,0 0-27 0 0,10 7-59 0 0,36 21-45 0 0,48-8 814 0 0,202-16-375 0 0,-281-4-2545 0 0,35-2 5234 0 0,-33 1-5177 0 0,-8 1-4964 0 0,-8-1-7049 0 0,-4 1 4200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7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13259 0 0,'0'0'1348'0'0,"0"0"-250"0"0,0 0 77 0 0,0 0 274 0 0,0 0 89 0 0,0 0-130 0 0,0 0-224 0 0,0 0-218 0 0,0 0-232 0 0,35 3-157 0 0,113 12-133 0 0,-42-19 123 0 0,-104 4-657 0 0,214-26 47 0 0,-169 24-4019 0 0,0 1-3870 0 0,-35 1-3896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8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454 528 4585 0 0,'0'0'1772'0'0,"0"0"-221"0"0,0 0-216 0 0,0 0 8 0 0,0 0 75 0 0,0 0-4 0 0,0 0-136 0 0,0 0-197 0 0,0 0-204 0 0,-33-4-178 0 0,-104-8-152 0 0,133 11-510 0 0,0 1 0 0 0,-1-1 0 0 0,1 1-1 0 0,0 0 1 0 0,0 0 0 0 0,0 1 0 0 0,0-1 0 0 0,0 1 0 0 0,0 0 0 0 0,0 0 0 0 0,0 0 0 0 0,0 0 0 0 0,0 1 0 0 0,1 0-1 0 0,-1-1 1 0 0,1 2 0 0 0,-1-1 0 0 0,0 1-37 0 0,-6 4 131 0 0,-4-1-32 0 0,1 2 0 0 0,0-1 0 0 0,1 2 0 0 0,0-1-1 0 0,0 2 1 0 0,1 0 0 0 0,0 0 0 0 0,1 1 0 0 0,0 0 0 0 0,0 1 0 0 0,1 0 0 0 0,1 0 0 0 0,0 1 0 0 0,1 0 0 0 0,0 0 0 0 0,1 1 0 0 0,1 0 0 0 0,0 0 0 0 0,1 1 0 0 0,0-1 0 0 0,1 1 0 0 0,1 0 0 0 0,0-1 0 0 0,1 6-99 0 0,2-14 70 0 0,0-1 1 0 0,1 1 0 0 0,-1 0-1 0 0,1-1 1 0 0,0 1-1 0 0,1-1 1 0 0,0 0-1 0 0,-1 1 1 0 0,1-1 0 0 0,1-1-1 0 0,-1 1 1 0 0,1 0-1 0 0,0-1 1 0 0,0 0-1 0 0,0 0 1 0 0,1 0 0 0 0,-1 0-1 0 0,1-1 1 0 0,0 1-1 0 0,0-1 1 0 0,0-1 0 0 0,1 1-1 0 0,-1-1 1 0 0,1 0-1 0 0,-1 0 1 0 0,2 0-71 0 0,3 1 130 0 0,0 0 0 0 0,0-1 0 0 0,-1-1-1 0 0,1 1 1 0 0,0-2 0 0 0,0 1 0 0 0,0-1 0 0 0,0-1 0 0 0,0 0 0 0 0,0 0 0 0 0,0-1 0 0 0,0 0 0 0 0,0-1-1 0 0,-1 0 1 0 0,1-1-130 0 0,26-16 223 0 0,-1-1-1 0 0,-1-2 1 0 0,-1-2-1 0 0,-1-1 1 0 0,-1-1-1 0 0,-2-2 1 0 0,27-32-223 0 0,-34 37 55 0 0,-1-2-1 0 0,0-1 1 0 0,-2 0 0 0 0,-2-2-1 0 0,0 0 1 0 0,-2 0 0 0 0,-1-2-1 0 0,-1 0 1 0 0,7-27-55 0 0,-16 43-45 0 0,0-1 1 0 0,-1 1-1 0 0,0-1 0 0 0,-1 1 1 0 0,-1-1-1 0 0,0 1 0 0 0,-1-1 1 0 0,-1 0-1 0 0,-1 1 0 0 0,0-1 1 0 0,-1 0-1 0 0,0 1 0 0 0,-2 0 1 0 0,1 0-1 0 0,-2 0 0 0 0,0 1 1 0 0,-1 0-1 0 0,0 0 0 0 0,-1 0 1 0 0,-1 1-1 0 0,0 0 0 0 0,0 1 1 0 0,-2 0-1 0 0,-3-3 45 0 0,10 11-31 0 0,-1 1 0 0 0,0 0 0 0 0,0 0 0 0 0,0 0 0 0 0,0 0 0 0 0,-1 1 0 0 0,1 0 0 0 0,-1 0 0 0 0,0 0 1 0 0,1 1-1 0 0,-1 0 0 0 0,0 0 0 0 0,0 0 0 0 0,0 1 0 0 0,1 0 0 0 0,-1 0 0 0 0,0 0 0 0 0,0 1 0 0 0,0 0 0 0 0,0 0 0 0 0,1 0 0 0 0,-1 1 0 0 0,1 0 1 0 0,-1 0-1 0 0,1 0 0 0 0,-3 2 31 0 0,-4 6 5 0 0,1 0-1 0 0,1 1 1 0 0,0 0 0 0 0,0 0 0 0 0,1 1 0 0 0,1 0 0 0 0,0 1 0 0 0,1-1 0 0 0,0 2 0 0 0,1-1-1 0 0,0 1 1 0 0,1 0 0 0 0,1 0 0 0 0,0 0 0 0 0,1 1 0 0 0,0-1 0 0 0,2 1 0 0 0,-1 0 0 0 0,2 0-1 0 0,0 0 1 0 0,1 5-5 0 0,1 8 102 0 0,2 0-1 0 0,1 0 0 0 0,1-1 1 0 0,2 0-1 0 0,0 0 0 0 0,2 0 1 0 0,1-1-1 0 0,0-1 1 0 0,2 0-1 0 0,2-1 0 0 0,0 0 1 0 0,1-1-1 0 0,1-1 0 0 0,1 0 1 0 0,1-1-1 0 0,17 13-101 0 0,88 94 554 0 0,-125-130-1266 0 0,-15-28-4311 0 0,10 4-6970 0 0,6 18 2416 0 0</inkml:trace>
  <inkml:trace contextRef="#ctx0" brushRef="#br0" timeOffset="322.557">1229 366 14523 0 0,'0'0'1411'0'0,"0"0"-595"0"0,0 0-333 0 0,0 0 192 0 0,0 0 384 0 0,0 0 281 0 0,0 0 32 0 0,0 0-235 0 0,0 0-339 0 0,0 0-268 0 0,0 0-146 0 0,0 0-77 0 0,-18 35-29 0 0,-57 113-26 0 0,-20 22 429 0 0,21-12-599 0 0,62-114-2145 0 0,12-43 1292 0 0,0-1-129 0 0,0 0-112 0 0,0-23-6562 0 0,0-5-1564 0 0,0 20 4468 0 0</inkml:trace>
  <inkml:trace contextRef="#ctx0" brushRef="#br0" timeOffset="604.56">853 381 11170 0 0,'0'0'1617'0'0,"0"0"-468"0"0,0 0-407 0 0,0 0 42 0 0,0 0 254 0 0,0 0 188 0 0,0 0 49 0 0,0 0-130 0 0,0 0-193 0 0,0 0-156 0 0,0 0-95 0 0,0 0-62 0 0,0 0-55 0 0,20 30-30 0 0,61 97-51 0 0,-21-64 202 0 0,-47-56-572 0 0,32 16 170 0 0,1-1 0 0 0,1-3-1 0 0,1-2 1 0 0,1-2-1 0 0,49 9-302 0 0,-16-3 20 0 0,-14-7-3005 0 0,-65-6-2203 0 0,-4-4-179 0 0,0-1-5594 0 0</inkml:trace>
  <inkml:trace contextRef="#ctx0" brushRef="#br0" timeOffset="938.661">97 1062 13899 0 0,'0'0'1062'0'0,"0"0"-389"0"0,0 0-148 0 0,0 0 198 0 0,0 0 253 0 0,0 0 133 0 0,0 0-24 0 0,0 0-118 0 0,0 0-103 0 0,0 0-69 0 0,0 0-73 0 0,0 0-52 0 0,33 3-73 0 0,106 13-64 0 0,125-10 1247 0 0,341-20-1946 0 0,-543 14-4461 0 0,-59 3-4588 0 0,-3-3-2189 0 0</inkml:trace>
  <inkml:trace contextRef="#ctx0" brushRef="#br0" timeOffset="1400.119">678 1375 13315 0 0,'0'0'1538'0'0,"0"0"-374"0"0,0 0-181 0 0,0 0 32 0 0,0 0 42 0 0,0 0-61 0 0,0 0-130 0 0,0 0-142 0 0,0 0-152 0 0,0 0-130 0 0,0 0-90 0 0,0 0-74 0 0,-30 9-40 0 0,-96 33-13 0 0,41 2 275 0 0,72-33-414 0 0,3-3-48 0 0,1-1 1 0 0,0 1 0 0 0,0 0 0 0 0,1 1-1 0 0,0 0 1 0 0,0 0 0 0 0,1 1 0 0 0,1 0 0 0 0,0 0-1 0 0,0 1 1 0 0,1 0 0 0 0,0 0 0 0 0,1 0 0 0 0,0 0-1 0 0,1 1 1 0 0,0-1 0 0 0,0 1 0 0 0,2 0 0 0 0,-1 0-1 0 0,2 0 1 0 0,0 0 0 0 0,0 0 0 0 0,1 4-39 0 0,1-12 48 0 0,-1 0 0 0 0,1 0 1 0 0,0 0-1 0 0,1 0 0 0 0,-1-1 0 0 0,1 1 1 0 0,-1-1-1 0 0,1 1 0 0 0,0-1 1 0 0,0 0-1 0 0,1 0 0 0 0,-1 0 0 0 0,1-1 1 0 0,-1 1-1 0 0,1-1 0 0 0,0 0 0 0 0,0 0 1 0 0,0 0-1 0 0,0 0 0 0 0,0-1 1 0 0,0 0-1 0 0,1 1 0 0 0,-1-2 0 0 0,0 1 1 0 0,1 0-1 0 0,-1-1 0 0 0,1 0 1 0 0,-1 0-1 0 0,0 0 0 0 0,3-1-48 0 0,10-3 99 0 0,-1 0 0 0 0,1-1 0 0 0,-1-1 0 0 0,0-1 0 0 0,0-1 0 0 0,-1 0 0 0 0,0 0 0 0 0,0-2 0 0 0,-1 0 0 0 0,0 0 0 0 0,-1-1 0 0 0,0-1 0 0 0,1-3-99 0 0,9-8 58 0 0,-1-2-1 0 0,-1 0 1 0 0,-1-1 0 0 0,-1-2-1 0 0,-1 1 1 0 0,-2-2-1 0 0,-1-1 1 0 0,-1 0 0 0 0,1-6-58 0 0,-8 16-28 0 0,0 1 1 0 0,-1-1 0 0 0,-1 0 0 0 0,0 0-1 0 0,-2 0 1 0 0,0-1 0 0 0,-2 1 0 0 0,0-1-1 0 0,-1 1 1 0 0,-1-1 0 0 0,-4-19 27 0 0,3 33-23 0 0,0 1 1 0 0,0-1-1 0 0,-1 1 1 0 0,0 0-1 0 0,0-1 1 0 0,0 1-1 0 0,-1 1 1 0 0,0-1 0 0 0,0 0-1 0 0,0 1 1 0 0,-1 0-1 0 0,0 0 1 0 0,-5-4 22 0 0,8 7-14 0 0,0 0 1 0 0,-1 0 0 0 0,1 1 0 0 0,-1-1 0 0 0,0 1-1 0 0,1-1 1 0 0,-1 1 0 0 0,0 0 0 0 0,0 0 0 0 0,0 0-1 0 0,0 0 1 0 0,0 1 0 0 0,0-1 0 0 0,0 1-1 0 0,0-1 1 0 0,0 1 0 0 0,0 0 0 0 0,0 1 0 0 0,0-1-1 0 0,0 0 1 0 0,0 1 0 0 0,0 0 0 0 0,0-1-1 0 0,0 1 1 0 0,0 0 0 0 0,1 1 0 0 0,-1-1 0 0 0,0 0-1 0 0,1 1 1 0 0,-1 0 0 0 0,1-1 0 0 0,-1 1 0 0 0,1 1 13 0 0,-9 7 0 0 0,2 1 0 0 0,0 1 0 0 0,0-1 0 0 0,1 2 0 0 0,0-1 0 0 0,1 1 0 0 0,1 0 0 0 0,0 1 0 0 0,0-1 0 0 0,2 1 0 0 0,0 0 0 0 0,0 0 0 0 0,1 1 0 0 0,1-1 1 0 0,1 1-1 0 0,0 0 0 0 0,0-1 0 0 0,2 1 0 0 0,0-1 0 0 0,0 1 0 0 0,1 2 25 0 0,1-1-1 0 0,1 0 1 0 0,0 0 0 0 0,1 0 0 0 0,1-1-1 0 0,0 1 1 0 0,1-1 0 0 0,1-1 0 0 0,1 1-1 0 0,-1-1 1 0 0,2-1 0 0 0,0 0 0 0 0,1 0-1 0 0,0-1 1 0 0,5 4-25 0 0,14 19 66 0 0,32 17-622 0 0,-47-53-4191 0 0,-5-11-3892 0 0,-10 11 7889 0 0,4-6-10457 0 0</inkml:trace>
  <inkml:trace contextRef="#ctx0" brushRef="#br0" timeOffset="1749.759">1212 1106 16716 0 0,'0'0'1729'0'0,"0"0"-693"0"0,0 0-498 0 0,0 0 13 0 0,0 0 229 0 0,0 0 185 0 0,0 0 45 0 0,0 0-98 0 0,0 0-202 0 0,0 0-164 0 0,0 0-103 0 0,0 0-83 0 0,-13 32-81 0 0,-41 105-74 0 0,-23 35 118 0 0,68-153-313 0 0,2 0 0 0 0,1 1 0 0 0,0 0 0 0 0,1 0 1 0 0,1 1-1 0 0,1-1 0 0 0,1 1 0 0 0,1-1 0 0 0,1 8-10 0 0,2-24 3 0 0,0 1 0 0 0,1-1 1 0 0,-1 0-1 0 0,1 0 0 0 0,0 0 1 0 0,0-1-1 0 0,0 1 0 0 0,1-1 1 0 0,-1 1-1 0 0,1-1 0 0 0,0 0 1 0 0,0 0-1 0 0,0-1 0 0 0,0 1 0 0 0,0-1 1 0 0,0 0-1 0 0,1 0 0 0 0,-1-1 1 0 0,1 1-1 0 0,0-1 0 0 0,-1 0 1 0 0,1 0-1 0 0,0 0 0 0 0,0-1 1 0 0,0 0-1 0 0,-1 0 0 0 0,1 0 1 0 0,0 0-1 0 0,0-1 0 0 0,0 0 0 0 0,3-1-3 0 0,8 2-75 0 0,0 0 0 0 0,0-2 0 0 0,0 0 0 0 0,0-1 0 0 0,0 0 0 0 0,0-1 0 0 0,-1-1-1 0 0,1 0 1 0 0,-1-1 0 0 0,-1-1 0 0 0,1-1 0 0 0,3-2 75 0 0,-17 9-245 0 0,0-1-1 0 0,0 1 1 0 0,0 0-1 0 0,0-1 1 0 0,0 1-1 0 0,0-1 1 0 0,-1 1-1 0 0,1-1 1 0 0,0 1-1 0 0,-1-1 1 0 0,0 0 0 0 0,1 1-1 0 0,-1-1 1 0 0,0 1-1 0 0,1-1 1 0 0,-1 0-1 0 0,0 1 1 0 0,0-1-1 0 0,-1 0 1 0 0,1 1-1 0 0,0-1 1 0 0,0 0 0 0 0,-1 1-1 0 0,1-1 1 0 0,-1 0-1 0 0,0 1 1 0 0,1-1-1 0 0,-1 1 1 0 0,0-1-1 0 0,0 1 1 0 0,0 0-1 0 0,0-1 1 0 0,0 1-1 0 0,0 0 1 0 0,0 0 0 0 0,0-1-1 0 0,-1 1 1 0 0,0 0 245 0 0,-4-4-5592 0 0,0-2-5196 0 0</inkml:trace>
  <inkml:trace contextRef="#ctx0" brushRef="#br0" timeOffset="2058.054">958 1448 10826 0 0,'0'0'3898'0'0,"0"0"-1957"0"0,0 0-882 0 0,0 0-68 0 0,0 0 25 0 0,0 0-39 0 0,0 0-76 0 0,0 0-173 0 0,0 0-121 0 0,0 0-61 0 0,0 0-94 0 0,0 0-87 0 0,19 2-68 0 0,129 12 268 0 0,51-16-884 0 0,-133-4-3230 0 0,0-2-4969 0 0,-43 5-3201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630 335 11226 0 0,'0'0'1053'0'0,"0"0"-355"0"0,0 0-241 0 0,0 0 128 0 0,0 0 293 0 0,0 0 215 0 0,0 0 65 0 0,0 0-95 0 0,0 0-214 0 0,0 0-201 0 0,0 0-180 0 0,-7-3-132 0 0,-22-13-104 0 0,-45 8 804 0 0,51 10-831 0 0,-132 37 586 0 0,-136 80 964 0 0,290-119-1753 0 0,1 0 1 0 0,-1 0-1 0 0,0 0 1 0 0,1 0-1 0 0,-1 0 1 0 0,0 1-1 0 0,0-1 1 0 0,1 0-1 0 0,-1 0 1 0 0,0 1-1 0 0,1-1 1 0 0,-1 0 0 0 0,1 1-1 0 0,-1-1 1 0 0,1 1-1 0 0,-1-1 1 0 0,0 1-1 0 0,1-1 1 0 0,-1 1-1 0 0,1-1 1 0 0,0 1-1 0 0,-1-1 1 0 0,1 1-1 0 0,-1 0 1 0 0,1-1 0 0 0,0 1-1 0 0,0 0 1 0 0,-1-1-1 0 0,1 1 1 0 0,0 0-1 0 0,0-1 1 0 0,0 1-1 0 0,0 0 1 0 0,0-1-1 0 0,0 1 1 0 0,0 0-1 0 0,0 0 1 0 0,0-1 0 0 0,0 1-1 0 0,0 0 1 0 0,0-1-1 0 0,0 1 1 0 0,0 0-1 0 0,1-1 1 0 0,-1 1-1 0 0,0 0 1 0 0,1-1-1 0 0,-1 1 1 0 0,0 0-1 0 0,1-1 1 0 0,-1 1 0 0 0,1-1-1 0 0,-1 1 1 0 0,1-1-1 0 0,-1 1 1 0 0,1-1-1 0 0,-1 1 1 0 0,1-1-1 0 0,0 0 1 0 0,-1 1-1 0 0,1-1 1 0 0,-1 0-1 0 0,1 1 1 0 0,0-1-1 0 0,0 0-1 0 0,49 19 206 0 0,248 11 684 0 0,-231-12-769 0 0,-67-17-114 0 0,1 0-1 0 0,0 1 1 0 0,0-1 0 0 0,-1 0-1 0 0,1 0 1 0 0,-1 0 0 0 0,1 1-1 0 0,-1-1 1 0 0,1 0-1 0 0,-1 1 1 0 0,0-1 0 0 0,0 0-1 0 0,0 1 1 0 0,0-1 0 0 0,0 0-1 0 0,0 1 1 0 0,0-1-1 0 0,0 0 1 0 0,0 1 0 0 0,-1-1-1 0 0,1 0 1 0 0,0 1 0 0 0,-1-1-1 0 0,1 0 1 0 0,-1 0-1 0 0,1 1 1 0 0,-1-1 0 0 0,0 0-1 0 0,0 0 1 0 0,1 0 0 0 0,-1 0-1 0 0,-1 0-7 0 0,-104 98 458 0 0,-229 154-126 0 0,334-252-327 0 0,-1 0 0 0 0,1 0 0 0 0,0 0 0 0 0,0 0 0 0 0,0 0 0 0 0,0 0 0 0 0,-1 0 0 0 0,2 0 0 0 0,-1 0 0 0 0,0 1 0 0 0,0-1 0 0 0,0 0 0 0 0,1 1 0 0 0,-1-1 0 0 0,0 1 0 0 0,1-1 0 0 0,-1 1 0 0 0,1-1 0 0 0,0 1 0 0 0,-1-1 0 0 0,1 1 0 0 0,0-1 0 0 0,0 1 0 0 0,0-1 0 0 0,0 1 0 0 0,0-1 0 0 0,1 1 0 0 0,-1-1 0 0 0,0 1 0 0 0,1-1 0 0 0,-1 1 0 0 0,1-1 0 0 0,-1 1 0 0 0,1-1 1 0 0,0 0-1 0 0,0 1 0 0 0,0-1 0 0 0,-1 0 0 0 0,1 0 0 0 0,0 1 0 0 0,1-1 0 0 0,-1 0 0 0 0,0 0 0 0 0,0 0 0 0 0,0 0 0 0 0,1 0 0 0 0,-1-1 0 0 0,0 1 0 0 0,1 0 0 0 0,-1-1 0 0 0,2 1-5 0 0,18 11 113 0 0,1-2 0 0 0,1-1 0 0 0,0-1 0 0 0,0-1 0 0 0,1-1 0 0 0,-1 0 0 0 0,1-2 0 0 0,1-1 0 0 0,20 0-113 0 0,-30-2 26 0 0,35 3-145 0 0,-50-4-10 0 0,0 0-78 0 0,0 0-116 0 0,-22-23-8036 0 0,15 17 2168 0 0,-1-1-5562 0 0</inkml:trace>
  <inkml:trace contextRef="#ctx0" brushRef="#br0" timeOffset="529.689">205 0 8978 0 0,'0'0'2399'0'0,"0"0"-976"0"0,0 0-400 0 0,0 0 8 0 0,0 0 185 0 0,0 0 220 0 0,0 0 77 0 0,0 0-141 0 0,0 0-296 0 0,0 0-330 0 0,0 0-287 0 0,0 0-211 0 0,0 0-95 0 0,-8 5 483 0 0,53 642 3073 0 0,-44-106-3348 0 0,-3-511-366 0 0,-1 0 0 0 0,-1 1 0 0 0,-2-1 0 0 0,0-1-1 0 0,-3 1 1 0 0,0-1 0 0 0,-2-1 0 0 0,-1 0 0 0 0,-4 5 5 0 0,16-33-53 0 0,1 0 0 0 0,-1 0 0 0 0,0 0 1 0 0,0 0-1 0 0,1 0 0 0 0,-1 1 0 0 0,0-1 1 0 0,1 0-1 0 0,-1 0 0 0 0,0 0 0 0 0,1 0 1 0 0,-1 0-1 0 0,0 0 0 0 0,0 0 0 0 0,1 1 1 0 0,-1-1-1 0 0,0 0 0 0 0,0 0 0 0 0,1 0 1 0 0,-1 1-1 0 0,0-1 0 0 0,0 0 0 0 0,1 0 0 0 0,-1 1 1 0 0,0-1-1 0 0,0 0 0 0 0,0 0 0 0 0,0 1 1 0 0,0-1-1 0 0,1 0 0 0 0,-1 1 0 0 0,0-1 1 0 0,0 0-1 0 0,0 0 0 0 0,0 1 0 0 0,0-1 1 0 0,0 0-1 0 0,0 1 0 0 0,0-1 0 0 0,0 0 1 0 0,0 1-1 0 0,0-1 0 0 0,0 0 0 0 0,0 1 1 0 0,0-1-1 0 0,0 0 0 0 0,-1 0 0 0 0,1 1 1 0 0,0-1-1 0 0,0 0 0 0 0,0 1 0 0 0,0-1 1 0 0,-1 0-1 0 0,1 0 0 0 0,0 1 0 0 0,0-1 1 0 0,0 0-1 0 0,-1 0 0 0 0,1 0 0 0 0,0 1 53 0 0,21-14-7457 0 0,-16 9-2716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4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679 140 4553 0 0,'0'0'1320'0'0,"0"0"-147"0"0,0 0-99 0 0,0 0 81 0 0,0 0 224 0 0,0 0 231 0 0,0 0 73 0 0,0 0-133 0 0,0 0-291 0 0,0 0-359 0 0,0 0-301 0 0,1-8-179 0 0,6-18-107 0 0,-9 31 641 0 0,-6 14-373 0 0,-66 167 1255 0 0,19-41-1453 0 0,-6-3 0 0 0,-42 66-383 0 0,-198 295 301 0 0,225-382-253 0 0,70-100-89 0 0,20-23 72 0 0,6-18 123 0 0,-1-1 0 0 0,-1-1 0 0 0,-1-1 1 0 0,-1-1-1 0 0,-1 0 0 0 0,2-5-154 0 0,2-3 82 0 0,61-113 282 0 0,-6-4 1 0 0,14-53-365 0 0,-43 98 44 0 0,7-17 1 0 0,-9 17-1 0 0,4 1 0 0 0,5 3 0 0 0,8-4-44 0 0,35-15 192 0 0,-95 119-189 0 0,0-1 0 0 0,1 1 0 0 0,-1-1 0 0 0,1 1 0 0 0,-1-1-1 0 0,0 1 1 0 0,1-1 0 0 0,-1 1 0 0 0,1 0 0 0 0,-1-1-1 0 0,1 1 1 0 0,-1 0 0 0 0,1-1 0 0 0,-1 1 0 0 0,1 0-1 0 0,-1 0 1 0 0,1 0 0 0 0,-1-1 0 0 0,1 1 0 0 0,0 0-1 0 0,-1 0 1 0 0,1 0 0 0 0,-1 0 0 0 0,1 0 0 0 0,0 0 0 0 0,-1 0-1 0 0,1 0 1 0 0,-1 0 0 0 0,1 0 0 0 0,-1 0 0 0 0,1 1-1 0 0,0-1 1 0 0,-1 0 0 0 0,1 0 0 0 0,-1 1 0 0 0,1-1-1 0 0,-1 0 1 0 0,1 0 0 0 0,-1 1 0 0 0,1-1 0 0 0,-1 1 0 0 0,1-1-1 0 0,-1 0 1 0 0,0 1 0 0 0,1-1 0 0 0,-1 1 0 0 0,0-1-1 0 0,1 1 1 0 0,-1-1 0 0 0,0 1 0 0 0,0-1 0 0 0,1 1-1 0 0,-1 0 1 0 0,0-1 0 0 0,0 1 0 0 0,0-1 0 0 0,0 1-1 0 0,0-1 1 0 0,0 1 0 0 0,0 0 0 0 0,0-1-3 0 0,2 46 233 0 0,-2-36-165 0 0,0 262 766 0 0,42-18-623 0 0,55 191-91 0 0,-78-246-10 0 0,-39-141 84 0 0,15-61 756 0 0,-6-14-892 0 0,8 12 10 0 0,-108-184 32 0 0,94 161-118 0 0,-2 1-1 0 0,0 1 1 0 0,-2 0-1 0 0,-1 2 1 0 0,-1 0-1 0 0,0 1 1 0 0,-2 2-1 0 0,-1 0 1 0 0,-1 2-1 0 0,0 1 1 0 0,-1 1-1 0 0,-1 2 1 0 0,-1 0-1 0 0,0 2 1 0 0,-1 1-1 0 0,0 2 0 0 0,0 1 1 0 0,-1 2-1 0 0,-31-4 19 0 0,52 10-122 0 0,-72 10-962 0 0,82-8 897 0 0,-1 0 0 0 0,0 0 0 0 0,1 1-1 0 0,-1-1 1 0 0,0 1 0 0 0,1-1 0 0 0,0 1-1 0 0,-1-1 1 0 0,1 1 0 0 0,0 0 0 0 0,0 0-1 0 0,0 0 1 0 0,0 0 0 0 0,0 0 0 0 0,0 0-1 0 0,1 0 1 0 0,-1 0 0 0 0,1 0 0 0 0,-1 0-1 0 0,1 0 1 0 0,0 0 0 0 0,0 0 0 0 0,0 0 0 0 0,0 2 187 0 0,3 17-4389 0 0,2-9-1630 0 0,0 0-5645 0 0</inkml:trace>
  <inkml:trace contextRef="#ctx0" brushRef="#br0" timeOffset="1272.659">1088 1289 2336 0 0,'0'0'1926'0'0,"0"0"-647"0"0,0 0 55 0 0,0 0 386 0 0,0 0 181 0 0,0 0-12 0 0,0 0-136 0 0,0 0-182 0 0,0 0-147 0 0,0 0-140 0 0,33-4-158 0 0,107-17-169 0 0,-64-7 221 0 0,-62 18-894 0 0,31-24 202 0 0,-1-2 1 0 0,-2-2-1 0 0,-2-2 1 0 0,-1-2-1 0 0,-2-1 1 0 0,-3-1-1 0 0,0-4-486 0 0,-18 27 140 0 0,13-13-87 0 0,-2-1 0 0 0,-1-2 1 0 0,-2-1-1 0 0,-1 0 1 0 0,-3-2-1 0 0,-1-1 0 0 0,-2 0 1 0 0,-1-1-1 0 0,-3 0 0 0 0,-1-2 1 0 0,-2 1-1 0 0,-3-1 0 0 0,0-10-53 0 0,-7 53-1 0 0,-8-103-23 0 0,7 101 15 0 0,0 0 0 0 0,0 0 0 0 0,0 0 0 0 0,0-1 0 0 0,-1 1 0 0 0,1 0 0 0 0,-1 1 0 0 0,0-1 0 0 0,0 0 0 0 0,0 0 0 0 0,0 1 0 0 0,0-1 0 0 0,-1 1 0 0 0,1 0 0 0 0,-1-1 0 0 0,1 1 0 0 0,-1 1 0 0 0,0-1 0 0 0,0 0 0 0 0,0 0 1 0 0,0 1-1 0 0,0 0 0 0 0,0 0 0 0 0,0 0 0 0 0,-1 0 0 0 0,1 0 0 0 0,0 1 0 0 0,-1-1 0 0 0,0 1 9 0 0,-7 2-38 0 0,-1 0 0 0 0,1 1 0 0 0,0 1 0 0 0,0 0 0 0 0,0 1 0 0 0,0 0 0 0 0,1 0 0 0 0,0 1 0 0 0,0 0 0 0 0,0 1 1 0 0,1 0-1 0 0,0 1 0 0 0,0 0 0 0 0,1 0 0 0 0,0 1 0 0 0,0 0 0 0 0,1 0 0 0 0,1 1 0 0 0,-1 0 0 0 0,-1 4 38 0 0,-15 18-14 0 0,2 1 0 0 0,1 1 0 0 0,2 0 0 0 0,1 2 0 0 0,1 0 0 0 0,3 1 0 0 0,0 0 0 0 0,3 1 0 0 0,1 0 1 0 0,2 1-1 0 0,1-1 0 0 0,3 1 0 0 0,0 4 14 0 0,2-28-1 0 0,0 0 0 0 0,1 0 0 0 0,1 0-1 0 0,0 0 1 0 0,1 0 0 0 0,1 0 0 0 0,0 0 0 0 0,1 0 0 0 0,1-1 0 0 0,0 1 0 0 0,1-1 0 0 0,0-1 0 0 0,1 1 0 0 0,1-1 0 0 0,0 0 0 0 0,1-1 0 0 0,0 0 0 0 0,1 0 0 0 0,1 0 1 0 0,0-4 22 0 0,0 0 0 0 0,1-1 1 0 0,0 0-1 0 0,1-1 0 0 0,-1-1 0 0 0,1 0 1 0 0,0 0-1 0 0,0-1 0 0 0,1-1 0 0 0,-1 0 1 0 0,1-1-1 0 0,0-1 0 0 0,-1 0 1 0 0,1 0-1 0 0,0-2 0 0 0,0 1 0 0 0,1-2-22 0 0,-1 1 44 0 0,0 0 0 0 0,0-2-1 0 0,0 1 1 0 0,0-2 0 0 0,0 1-1 0 0,-1-2 1 0 0,0 0-1 0 0,0-1 1 0 0,0 0 0 0 0,-1-1-1 0 0,0 0 1 0 0,0-1 0 0 0,0 0-1 0 0,2-4-43 0 0,144-145 454 0 0,-124 119-369 0 0,84-87 10 0 0,-99 109-95 0 0,-16 13-4 0 0,0 0 1 0 0,0 0 0 0 0,0 0 0 0 0,1 0 0 0 0,-1 0 0 0 0,1 1 0 0 0,0 0 0 0 0,0 0 0 0 0,0 0 0 0 0,0 0 0 0 0,0 0 0 0 0,0 1 0 0 0,0 0 0 0 0,0 0 0 0 0,1 0 0 0 0,-1 0 0 0 0,1 1 3 0 0,-3 0-3 0 0,-1-1 1 0 0,1 1 0 0 0,-1 0 0 0 0,1 0-1 0 0,-1 1 1 0 0,1-1 0 0 0,-1 0 0 0 0,1 0-1 0 0,-1 1 1 0 0,0-1 0 0 0,1 1 0 0 0,-1-1-1 0 0,0 1 1 0 0,1 0 0 0 0,-1-1 0 0 0,0 1-1 0 0,1 0 1 0 0,-1 0 0 0 0,0 0 0 0 0,0 0-1 0 0,0 0 1 0 0,0 0 0 0 0,0 0 0 0 0,0 0-1 0 0,0 1 1 0 0,-1-1 0 0 0,1 0 0 0 0,0 0-1 0 0,0 1 1 0 0,-1-1 0 0 0,1 1 0 0 0,-1-1-1 0 0,0 0 1 0 0,1 1 0 0 0,-1-1 0 0 0,0 1-1 0 0,0-1 1 0 0,0 1 0 0 0,0-1 0 0 0,0 1-1 0 0,0-1 1 0 0,0 1 0 0 0,0-1 0 0 0,-1 1-1 0 0,1 0 3 0 0,0 4 9 0 0,0 8 43 0 0,0 0-1 0 0,0 0 1 0 0,-1 0 0 0 0,-1-1-1 0 0,0 1 1 0 0,-1 0-1 0 0,-1-1 1 0 0,-3 11-52 0 0,0-4 16 0 0,0 0-1 0 0,-1-1 1 0 0,0 0 0 0 0,-2 0 0 0 0,0-1 0 0 0,-2 0 0 0 0,0-1 0 0 0,0-1-1 0 0,-2 1 1 0 0,0-2 0 0 0,-1 0 0 0 0,0-1 0 0 0,-1 0 0 0 0,-1-2 0 0 0,0 1-1 0 0,-1-2 1 0 0,0-1 0 0 0,-10 5-16 0 0,-15-12-264 0 0,42-3 197 0 0,50-29-806 0 0,84-12 762 0 0,-104 38 129 0 0,1 0 0 0 0,0 2 1 0 0,0 1-1 0 0,0 1 0 0 0,24 5-18 0 0,-44-5 27 0 0,0 0 1 0 0,0 0-1 0 0,0-1 1 0 0,1 0 0 0 0,-1-1-1 0 0,0 0 1 0 0,0 0-1 0 0,0-1 1 0 0,-1-1-1 0 0,1 0 1 0 0,0 0-1 0 0,-1-1 1 0 0,0 0-1 0 0,0 0 1 0 0,0-1-1 0 0,0 0 1 0 0,1-2-28 0 0,-4 3 27 0 0,32-23 108 0 0,-2 0-1 0 0,0-2 1 0 0,-2-2 0 0 0,-2-2-1 0 0,1-3-134 0 0,-9 11 98 0 0,22-42 148 0 0,-47 65-243 0 0,-1 1 0 0 0,1 0 0 0 0,0 0 1 0 0,-1 0-1 0 0,1 0 0 0 0,-1 0 0 0 0,0 0 0 0 0,1 1 0 0 0,-1-1 0 0 0,0 0 0 0 0,1 1 0 0 0,-1-1 0 0 0,0 1 0 0 0,0 0 0 0 0,0-1 1 0 0,1 1-1 0 0,-1 0 0 0 0,0 0 0 0 0,0 0 0 0 0,0 0 0 0 0,1 1 0 0 0,-1-1 0 0 0,0 0 0 0 0,0 1 0 0 0,1 0 0 0 0,-1-1 0 0 0,0 1 1 0 0,1 0-1 0 0,-1-1 0 0 0,0 1 0 0 0,1 0 0 0 0,-1 0 0 0 0,1 1 0 0 0,0-1 0 0 0,-1 0-3 0 0,-10 6-15 0 0,-1 1 0 0 0,1 0 0 0 0,1 0 0 0 0,0 1 0 0 0,0 1 0 0 0,1 0 0 0 0,0 0 0 0 0,0 1 0 0 0,1 0 0 0 0,1 1 0 0 0,0 0 0 0 0,1 0 0 0 0,0 1 0 0 0,0 0 0 0 0,2 0 0 0 0,0 0 0 0 0,0 1 0 0 0,1-1 0 0 0,1 1 0 0 0,0 1 0 0 0,0 10 15 0 0,2-19-2 0 0,1-1-1 0 0,1 1 1 0 0,-1 0-1 0 0,1-1 1 0 0,0 1-1 0 0,0-1 1 0 0,0 1-1 0 0,1-1 0 0 0,0 1 1 0 0,0-1-1 0 0,1 0 1 0 0,-1 0-1 0 0,1 0 1 0 0,0 0-1 0 0,0 0 1 0 0,1-1-1 0 0,-1 1 0 0 0,1-1 1 0 0,0 0-1 0 0,0 0 1 0 0,1-1-1 0 0,-1 1 1 0 0,1-1-1 0 0,4 3 3 0 0,3 0 37 0 0,1 0-1 0 0,0-1 1 0 0,0-1-1 0 0,0 0 1 0 0,0 0 0 0 0,1-1-1 0 0,-1-1 1 0 0,1 0-1 0 0,-1-1 1 0 0,1-1-1 0 0,0 0 1 0 0,0-1 0 0 0,-1 0-1 0 0,1-1 1 0 0,-1-1-1 0 0,1 0 1 0 0,-1 0-1 0 0,0-2 1 0 0,0 1 0 0 0,0-2-1 0 0,-1 0 1 0 0,0 0-1 0 0,0-1 1 0 0,0-1-1 0 0,-1 0 1 0 0,9-8-37 0 0,-11 7 46 0 0,1-1 1 0 0,-2 1-1 0 0,1-2 1 0 0,-1 1-1 0 0,-1-1 0 0 0,0 0 1 0 0,0-1-1 0 0,-2 1 0 0 0,1-1 1 0 0,-1-1-1 0 0,-1 1 1 0 0,0-1-1 0 0,-1 0 0 0 0,0 1 1 0 0,-1-1-1 0 0,0-1 0 0 0,-1 1 1 0 0,-1-6-47 0 0,-3 11-49 0 0,0-1 0 0 0,0 1 0 0 0,-1 0 0 0 0,0 0 1 0 0,0 1-1 0 0,-1-1 0 0 0,0 1 0 0 0,-1 0 0 0 0,1 0 0 0 0,-1 0 0 0 0,0 1 0 0 0,-1 0 1 0 0,0 0-1 0 0,0 1 0 0 0,0 0 0 0 0,-1 0 0 0 0,1 0 0 0 0,-1 1 0 0 0,0 1 0 0 0,0-1 1 0 0,-1 1-1 0 0,1 0 0 0 0,-1 1 0 0 0,1 0 0 0 0,-1 0 0 0 0,0 1 0 0 0,0 0 1 0 0,-5 1 48 0 0,8-1-104 0 0,1 0-110 0 0,-1 0 1 0 0,0 0-1 0 0,0 0 1 0 0,0 1-1 0 0,1 0 1 0 0,-1 0-1 0 0,0 0 1 0 0,0 1 0 0 0,0-1-1 0 0,1 1 1 0 0,-1 1-1 0 0,0-1 1 0 0,1 1-1 0 0,-1 0 1 0 0,1 1-1 0 0,0-1 1 0 0,0 1-1 0 0,-5 3 214 0 0,4 10-4252 0 0,7-6-3637 0 0,2-6-3376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56 0 0 0,'0'0'1128'0'0,"0"0"587"0"0,0 0 316 0 0,0 0 47 0 0,0 0-169 0 0,0 0-250 0 0,0 0-211 0 0,5-1-165 0 0,15-4-135 0 0,-18 1 3275 0 0,-20-4-2317 0 0,0 5-1618 0 0,0 0 0 0 0,0 1 0 0 0,0 1 0 0 0,-1 1 0 0 0,1 0 0 0 0,0 2 0 0 0,0 0 0 0 0,-4 1-488 0 0,-8 5 81 0 0,0 1 0 0 0,0 1 0 0 0,1 1 1 0 0,1 2-1 0 0,0 1 0 0 0,0 1 1 0 0,1 1-1 0 0,1 1 0 0 0,1 2 0 0 0,1 0 1 0 0,-15 17-82 0 0,26-24 6 0 0,1 2 1 0 0,1-1 0 0 0,0 1 0 0 0,1 1 0 0 0,0 0 0 0 0,1 0 0 0 0,1 1 0 0 0,1 0 0 0 0,0 0 0 0 0,1 1 0 0 0,1 0 0 0 0,0 0 0 0 0,1 0 0 0 0,1 1 0 0 0,1-1 0 0 0,0 1 0 0 0,1 5-7 0 0,3-16 35 0 0,-1-1 1 0 0,1 0-1 0 0,0 0 0 0 0,1 0 0 0 0,-1 0 1 0 0,1 0-1 0 0,0 0 0 0 0,1 0 0 0 0,-1-1 1 0 0,1 0-1 0 0,0 0 0 0 0,0 0 0 0 0,1 0 1 0 0,0-1-1 0 0,0 1 0 0 0,0-1 0 0 0,0 0 1 0 0,0-1-1 0 0,1 1 0 0 0,0-1 0 0 0,0 0 1 0 0,0-1-1 0 0,0 1 0 0 0,0-1 0 0 0,0 0 1 0 0,0-1-1 0 0,1 0 0 0 0,-1 0 0 0 0,1 0 1 0 0,-1 0-1 0 0,1-1 0 0 0,-1 0 0 0 0,1-1 1 0 0,-1 0-1 0 0,1 0 0 0 0,-1 0 0 0 0,0 0 1 0 0,1-1-1 0 0,-1 0 0 0 0,0-1 0 0 0,0 1 0 0 0,3-3-34 0 0,33-16 104 0 0,-2-2 0 0 0,0-2 1 0 0,-1-1-1 0 0,-2-3 1 0 0,0 0-1 0 0,-3-3 1 0 0,0-1-1 0 0,-2-1 1 0 0,-2-1-1 0 0,-1-2 1 0 0,-1-2-1 0 0,12-24-105 0 0,64-117 60 0 0,-101 169-102 0 0,-14 35-99 0 0,-3 20 156 0 0,3 0-1 0 0,2 1 0 0 0,2 0 0 0 0,1 0 0 0 0,3 1 0 0 0,2 0 0 0 0,2 19-14 0 0,2-52 12 0 0,0 0-1 0 0,1 0 0 0 0,0 0 1 0 0,1 0-1 0 0,0-1 1 0 0,1 0-1 0 0,1 0 1 0 0,0-1-1 0 0,0 1 1 0 0,1-1-1 0 0,0-1 0 0 0,8 7-11 0 0,-17-17-23 0 0,1 0 0 0 0,0 0 0 0 0,-1 1 0 0 0,1-1 0 0 0,0 0 0 0 0,-1 0 0 0 0,1 0 0 0 0,0 0-1 0 0,-1 1 1 0 0,1-1 0 0 0,0 0 0 0 0,-1 0 0 0 0,1 1 0 0 0,0-1 0 0 0,0 0 0 0 0,-1 1 0 0 0,1-1-1 0 0,0 0 1 0 0,0 0 0 0 0,0 1 0 0 0,-1-1 0 0 0,1 1 0 0 0,0-1 0 0 0,0 0 0 0 0,0 1 0 0 0,0-1-1 0 0,0 0 1 0 0,0 1 0 0 0,0-1 0 0 0,0 0 0 0 0,0 1 0 0 0,0-1 0 0 0,0 1 0 0 0,0-1 0 0 0,0 0-1 0 0,0 1 1 0 0,0-1 0 0 0,0 0 0 0 0,0 1 0 0 0,0-1 0 0 0,1 0 0 0 0,-1 1 0 0 0,0-1 0 0 0,0 0-1 0 0,0 1 1 0 0,1-1 0 0 0,-1 0 0 0 0,0 1 0 0 0,0-1 0 0 0,1 0 0 0 0,-1 0 0 0 0,0 1 0 0 0,1-1-1 0 0,-1 0 1 0 0,0 0 0 0 0,1 0 0 0 0,-1 1 0 0 0,0-1 0 0 0,1 0 0 0 0,-1 0 0 0 0,0 0 0 0 0,1 0-1 0 0,-1 0 1 0 0,1 0 23 0 0,-21 6-1771 0 0,4 0-1428 0 0,10-5-5776 0 0,4-1-2272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17 696 6409 0 0,'0'0'2177'0'0,"0"0"-479"0"0,0 0-342 0 0,0 0 23 0 0,0 0 154 0 0,0 0 69 0 0,0 0-115 0 0,0 0-312 0 0,0 0-349 0 0,0 0-292 0 0,0 0-160 0 0,0 0-10 0 0,0 0 72 0 0,3 0 89 0 0,176 15 3762 0 0,-14-20-3363 0 0,-130-5-1154 0 0,-34 10 82 0 0,-1 0-52 0 0,0 0-58 0 0,1 8-13025 0 0,-4-2 7560 0 0,1-2-1521 0 0</inkml:trace>
  <inkml:trace contextRef="#ctx0" brushRef="#br0" timeOffset="416.744">0 957 12363 0 0,'0'0'1843'0'0,"0"0"-624"0"0,0 0-377 0 0,0 0-48 0 0,0 0 41 0 0,0 0 25 0 0,0 0 4 0 0,0 0-13 0 0,0 0-67 0 0,0 0-80 0 0,0 0-92 0 0,0 0-131 0 0,18 3-103 0 0,125 12 421 0 0,49-29-1215 0 0,-185 12-138 0 0,30-5-2202 0 0,-13 2-7689 0 0,-16 4 387 0 0</inkml:trace>
  <inkml:trace contextRef="#ctx0" brushRef="#br0" timeOffset="986.256">1077 519 9946 0 0,'0'0'1384'0'0,"0"0"-515"0"0,0 0-236 0 0,0 0 107 0 0,0 0 151 0 0,0 0 87 0 0,0 0-98 0 0,0 0-227 0 0,0 0-219 0 0,0 0-169 0 0,0 0-109 0 0,-34 10-45 0 0,-107 36-8 0 0,67-2 70 0 0,64-33-117 0 0,2-5-30 0 0,1 1 0 0 0,-1 0 1 0 0,2 1-1 0 0,-1-1 0 0 0,1 1 0 0 0,0 1 0 0 0,0-1 1 0 0,1 1-1 0 0,1 0 0 0 0,-1 0 0 0 0,1 0 0 0 0,1 1 1 0 0,0-1-1 0 0,0 1 0 0 0,1 0 0 0 0,0 0 0 0 0,1 0 1 0 0,0 0-1 0 0,0 0 0 0 0,1 9-26 0 0,3-15 74 0 0,0 1-1 0 0,1-1 1 0 0,-1 0 0 0 0,1 0 0 0 0,0-1-1 0 0,0 1 1 0 0,0-1 0 0 0,0 0-1 0 0,1 0 1 0 0,-1 0 0 0 0,1 0 0 0 0,-1-1-1 0 0,1 0 1 0 0,0 0 0 0 0,0 0-1 0 0,0 0 1 0 0,1-1 0 0 0,-1 0 0 0 0,0 0-1 0 0,0-1 1 0 0,1 1 0 0 0,-1-1-1 0 0,0 0 1 0 0,1-1 0 0 0,-1 1 0 0 0,0-1-1 0 0,0 0 1 0 0,1 0 0 0 0,-1-1-1 0 0,0 1 1 0 0,0-1 0 0 0,0 0 0 0 0,-1-1-74 0 0,18-6 302 0 0,0-2 1 0 0,-1 0-1 0 0,-1-1 1 0 0,0-2-1 0 0,-1 0 1 0 0,0-1-1 0 0,-1 0 1 0 0,-1-2 0 0 0,-1 0-1 0 0,0-1 1 0 0,-1 0-1 0 0,-1-1 1 0 0,0-1-1 0 0,-2-1 1 0 0,7-15-303 0 0,85-226 439 0 0,-97 244-499 0 0,-2 0 0 0 0,0-1 1 0 0,-1 1-1 0 0,-1-1 0 0 0,-1 0 1 0 0,0 0-1 0 0,-2 0 0 0 0,-1-17 60 0 0,1 29-48 0 0,-1 0 1 0 0,1 1-1 0 0,-2-1 0 0 0,1 0 0 0 0,-1 0 0 0 0,0 0 0 0 0,0 1 0 0 0,-1-1 1 0 0,0 1-1 0 0,0 0 0 0 0,0 0 0 0 0,-1 0 0 0 0,0 0 0 0 0,0 1 0 0 0,-1-1 1 0 0,1 1-1 0 0,-1 0 0 0 0,0 1 0 0 0,-1-1 0 0 0,1 1 0 0 0,-1 0 0 0 0,0 0 1 0 0,0 0-1 0 0,0 1 0 0 0,-4-2 48 0 0,5 4-32 0 0,1-1 1 0 0,0 1-1 0 0,-1 0 1 0 0,1 0-1 0 0,-1 0 1 0 0,1 0-1 0 0,-1 1 1 0 0,1 0-1 0 0,-1 0 1 0 0,1 0-1 0 0,-1 1 0 0 0,1-1 1 0 0,-1 1-1 0 0,1 0 1 0 0,-1 1-1 0 0,1-1 1 0 0,0 1-1 0 0,-1-1 1 0 0,1 1-1 0 0,0 1 1 0 0,0-1-1 0 0,1 0 1 0 0,-1 1-1 0 0,0 0 1 0 0,1 0-1 0 0,0 0 0 0 0,-1 0 1 0 0,-1 4 31 0 0,-2 1 5 0 0,1 1 0 0 0,0 0 1 0 0,1 0-1 0 0,0 0 0 0 0,1 0 0 0 0,0 1 1 0 0,0 0-1 0 0,1 0 0 0 0,0 0 0 0 0,0 0 0 0 0,2 1 1 0 0,-1 1-6 0 0,-1 14 40 0 0,1 0 0 0 0,2 0 0 0 0,0 0 0 0 0,2 0 0 0 0,1 0 0 0 0,1 0 0 0 0,1-1 0 0 0,3 10-40 0 0,2-4 82 0 0,1 0 0 0 0,1-1 0 0 0,2 0 1 0 0,0-1-1 0 0,2-1 0 0 0,2 0 0 0 0,0-1 0 0 0,10 9-82 0 0,-21-28-118 0 0,0-1-1 0 0,0 1 1 0 0,1-2-1 0 0,0 1 0 0 0,0-1 1 0 0,0 0-1 0 0,1 0 1 0 0,0-1-1 0 0,0 0 1 0 0,1-1-1 0 0,0 0 119 0 0,2-3-5110 0 0,-7-5-4969 0 0,-3 0 1883 0 0</inkml:trace>
  <inkml:trace contextRef="#ctx0" brushRef="#br0" timeOffset="1506.256">1602 202 2825 0 0,'0'0'2720'0'0,"0"0"-401"0"0,0 0-158 0 0,0 0-3 0 0,0 0-61 0 0,0 0-140 0 0,0 0-297 0 0,0 0-352 0 0,0 0-359 0 0,0 0-303 0 0,0 0-217 0 0,0 0-147 0 0,0 0-79 0 0,-2 2-23 0 0,0 2-128 0 0,0 1 0 0 0,1-1 1 0 0,-1 0-1 0 0,1 1 0 0 0,0-1 0 0 0,1 1 0 0 0,-1-1 0 0 0,1 1 1 0 0,0 0-1 0 0,0-1 0 0 0,0 1 0 0 0,1-1 0 0 0,-1 1 1 0 0,1 0-1 0 0,0-1 0 0 0,1 0 0 0 0,-1 1 0 0 0,1-1 1 0 0,1 3-53 0 0,4 21 111 0 0,69 274 401 0 0,-55-259-393 0 0,1-61 2419 0 0,63-137-1578 0 0,-63 113-793 0 0,79-177 169 0 0,-43 76-616 0 0,-58 143 173 0 0,0 0 0 0 0,0 1 0 0 0,0-1 0 0 0,0 0 0 0 0,-1 0 0 0 0,1 1 0 0 0,0-1 0 0 0,0 0 0 0 0,0 0 0 0 0,-1 1 0 0 0,1-1 1 0 0,0 0-1 0 0,0 0 0 0 0,-1 1 0 0 0,1-1 0 0 0,0 0 0 0 0,0 0 0 0 0,-1 0 0 0 0,1 0 0 0 0,0 0 0 0 0,-1 1 0 0 0,1-1 0 0 0,0 0 1 0 0,0 0-1 0 0,-1 0 0 0 0,1 0 0 0 0,0 0 0 0 0,-1 0 0 0 0,1 0 0 0 0,0 0 0 0 0,-1 0 0 0 0,1 0 0 0 0,0 0 0 0 0,-1 0 0 0 0,1 0 1 0 0,0-1-1 0 0,-1 1 0 0 0,1 0 0 0 0,0 0 0 0 0,0 0 0 0 0,-1 0 0 0 0,1 0 0 0 0,0-1 0 0 0,0 1 0 0 0,-1 0 0 0 0,1 0 0 0 0,0-1 1 0 0,0 1-1 0 0,-1 0 0 0 0,1 0 0 0 0,0-1 0 0 0,0 1 0 0 0,0 0 0 0 0,0 0 0 0 0,-1-1 0 0 0,1 1 0 0 0,0 0 0 0 0,0-1 0 0 0,0 1 1 0 0,0 0-1 0 0,0-1 0 0 0,0 1 0 0 0,0 0 0 0 0,0 0 0 0 0,0-1 0 0 0,0 1 0 0 0,0 0 0 0 0,0-1 0 0 0,0 1 107 0 0,-9 4-7079 0 0,2 3-4661 0 0</inkml:trace>
  <inkml:trace contextRef="#ctx0" brushRef="#br0" timeOffset="3820.781">678 1119 392 0 0,'0'0'1271'0'0,"0"0"-193"0"0,0 0-2 0 0,0 0 161 0 0,0 0 173 0 0,0 0 89 0 0,0 0-156 0 0,0 0-272 0 0,0 0-131 0 0,0 0-26 0 0,0 0 58 0 0,7 2 68 0 0,113 18 2817 0 0,-43-20-2189 0 0,341-15 1976 0 0,10-43-3022 0 0,-337 35-1639 0 0,-79 17 1091 0 0,-6 3-3601 0 0,-3 1-10053 0 0,-6 2 7596 0 0</inkml:trace>
  <inkml:trace contextRef="#ctx0" brushRef="#br0" timeOffset="4549.541">1151 1472 6121 0 0,'0'0'2299'0'0,"0"0"-848"0"0,0 0-544 0 0,0 0 16 0 0,0 0 339 0 0,0 0 210 0 0,0 0 42 0 0,0 0-153 0 0,0 0-352 0 0,0 0-321 0 0,0 0-242 0 0,0 0-208 0 0,-9 3-94 0 0,-80 42 521 0 0,69-27-421 0 0,5-5-142 0 0,-1 1-1 0 0,2 0 1 0 0,0 1-1 0 0,0 1 1 0 0,1 0 0 0 0,2 1-1 0 0,-1 0 1 0 0,1 2-102 0 0,-16 50 261 0 0,25-57-223 0 0,1-10-13 0 0,-1 0 0 0 0,1 0 0 0 0,1 1-1 0 0,-1-1 1 0 0,0 1 0 0 0,1-1 0 0 0,-1 1 0 0 0,1-1-1 0 0,0 1 1 0 0,-1 0 0 0 0,1-1 0 0 0,0 1 0 0 0,1-1-1 0 0,-1 1 1 0 0,0-1 0 0 0,1 1 0 0 0,0-1 0 0 0,-1 1-1 0 0,1-1 1 0 0,0 1 0 0 0,0-1 0 0 0,0 0 0 0 0,1 0-1 0 0,-1 1 1 0 0,1-1 0 0 0,-1 0 0 0 0,1 0 0 0 0,-1 0 0 0 0,1-1-1 0 0,0 1 1 0 0,0 0 0 0 0,0-1 0 0 0,0 1 0 0 0,0-1-1 0 0,1 1 1 0 0,-1-1 0 0 0,0 0 0 0 0,1 0 0 0 0,0 0-25 0 0,7 0 133 0 0,0-1 0 0 0,0 0 1 0 0,1-1-1 0 0,-1 0 1 0 0,-1 0-1 0 0,1-1 1 0 0,0-1-1 0 0,0 1 1 0 0,-1-2-1 0 0,1 1 1 0 0,-1-1-1 0 0,0-1 1 0 0,0 0-1 0 0,-1 0 1 0 0,1 0-1 0 0,-1-1 1 0 0,0-1-1 0 0,-1 1 1 0 0,6-7-134 0 0,-5 7 55 0 0,20-19 45 0 0,-2-2 0 0 0,0 0 0 0 0,-2-2 0 0 0,-1-1 0 0 0,-1-1 0 0 0,-2-1 0 0 0,4-9-100 0 0,-11 20-19 0 0,-1-1 0 0 0,0 0-1 0 0,-2-1 1 0 0,0-1 0 0 0,-2 1 0 0 0,-1-1 0 0 0,0 0-1 0 0,-2-1 1 0 0,-1 0 0 0 0,-1 0 0 0 0,-1 0 0 0 0,-1 0 0 0 0,-2-16 19 0 0,1 39-14 0 0,1 0 1 0 0,-1 0 0 0 0,0 0 0 0 0,-1 0 0 0 0,1 0 0 0 0,0 0 0 0 0,0 0 0 0 0,-1 0 0 0 0,1 0-1 0 0,-1 1 1 0 0,0-1 0 0 0,0 0 0 0 0,1 0 0 0 0,-1 1 0 0 0,0-1 0 0 0,-1 0 0 0 0,1 1 0 0 0,0-1-1 0 0,0 1 1 0 0,-1-1 0 0 0,1 1 0 0 0,0 0 0 0 0,-1-1 0 0 0,0 1 0 0 0,1 0 0 0 0,-1 0 0 0 0,0 0-1 0 0,1 0 1 0 0,-1 0 0 0 0,0 1 0 0 0,0-1 0 0 0,0 1 0 0 0,0-1 0 0 0,0 1 0 0 0,1-1 0 0 0,-1 1-1 0 0,0 0 1 0 0,0 0 0 0 0,0 0 0 0 0,0 0 0 0 0,0 0 0 0 0,0 1 0 0 0,0-1 0 0 0,0 1 0 0 0,0-1 0 0 0,0 1-1 0 0,1 0 1 0 0,-1-1 0 0 0,0 1 0 0 0,0 0 0 0 0,1 0 0 0 0,-1 0 0 0 0,-1 1 13 0 0,-16 18 15 0 0,2 0 1 0 0,0 1 0 0 0,1 0 0 0 0,0 1-1 0 0,2 1 1 0 0,1 1 0 0 0,1 0-1 0 0,1 0 1 0 0,1 1 0 0 0,1 1 0 0 0,2-1-1 0 0,0 2 1 0 0,2-1 0 0 0,0 0 0 0 0,2 1-1 0 0,1 0 1 0 0,2 0 0 0 0,0 0-1 0 0,4 22-15 0 0,-3-35 23 0 0,0 1 0 0 0,2-1-1 0 0,0 0 1 0 0,0 0-1 0 0,1 0 1 0 0,1 0 0 0 0,0-1-1 0 0,1 0 1 0 0,1 0-1 0 0,0 0 1 0 0,0-1 0 0 0,2 0-1 0 0,-1 0 1 0 0,1-1-1 0 0,1 0 1 0 0,0-1 0 0 0,1 0-1 0 0,1 1-22 0 0,41 7-963 0 0,-40-42-7938 0 0,-10 19 3267 0 0,-1-3-4744 0 0</inkml:trace>
  <inkml:trace contextRef="#ctx0" brushRef="#br0" timeOffset="4996.16">1817 1263 13451 0 0,'0'0'1430'0'0,"0"0"-506"0"0,0 0-261 0 0,0 0 161 0 0,0 0 256 0 0,0 0 134 0 0,0 0-70 0 0,0 0-261 0 0,0 0-275 0 0,0 0-200 0 0,0 0-136 0 0,0 0-69 0 0,0 0-62 0 0,-11 27-18 0 0,-38 87-26 0 0,22-51 75 0 0,8-22-112 0 0,1 0 0 0 0,3 2 0 0 0,1 0 0 0 0,2 0 0 0 0,1 6-60 0 0,10-46 16 0 0,-1 1 0 0 0,1-1-1 0 0,0 0 1 0 0,0 1 0 0 0,0-1-1 0 0,1 1 1 0 0,-1-1 0 0 0,1 1 0 0 0,0-1-1 0 0,0 1 1 0 0,0-1 0 0 0,0 1-1 0 0,1 0 1 0 0,-1-1 0 0 0,1 0 0 0 0,0 1-1 0 0,0-1 1 0 0,0 1 0 0 0,1-1-1 0 0,-1 0 1 0 0,1 0 0 0 0,0 0 0 0 0,0 0-1 0 0,0 0 1 0 0,0 0 0 0 0,0 0 0 0 0,0-1-1 0 0,1 1 1 0 0,0-1 0 0 0,-1 1-1 0 0,1-1 1 0 0,0 0 0 0 0,0 0 0 0 0,0-1-1 0 0,0 1 1 0 0,1 0 0 0 0,-1-1-1 0 0,0 0 1 0 0,1 0 0 0 0,-1 0 0 0 0,0 0-1 0 0,2 0-15 0 0,11 0 170 0 0,0-1-1 0 0,0 0 0 0 0,0-1 1 0 0,-1-1-1 0 0,1 0 0 0 0,0-1 1 0 0,-1-1-1 0 0,0 0 1 0 0,0-1-1 0 0,0-1 0 0 0,0 0 1 0 0,-1-1-1 0 0,6-5-169 0 0,6 1 36 0 0,-25 11-127 0 0,-1 0-74 0 0,-6-23-6431 0 0,-6 13-3445 0 0,9 6 99 0 0</inkml:trace>
  <inkml:trace contextRef="#ctx0" brushRef="#br0" timeOffset="5253.502">1475 1517 13907 0 0,'0'0'1512'0'0,"0"0"-630"0"0,0 0-326 0 0,0 0 147 0 0,0 0 273 0 0,0 0 152 0 0,0 0-54 0 0,0 0-190 0 0,0 0-217 0 0,0 0-179 0 0,38 1-157 0 0,122 7-119 0 0,26-18-339 0 0,-74-7-1945 0 0,-39 1-7190 0 0,-46 9-2109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4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368 603 4049 0 0,'0'0'1512'0'0,"0"0"-201"0"0,0 0-171 0 0,0 0 133 0 0,0 0 200 0 0,0 0 150 0 0,0 0-5 0 0,0 0-222 0 0,0 0-286 0 0,0 0-289 0 0,0 0-231 0 0,-32 5-181 0 0,-100 17-102 0 0,65 10 45 0 0,59-24-285 0 0,-4 3 23 0 0,1-1 0 0 0,0 1 0 0 0,1 1 1 0 0,0 0-1 0 0,1 0 0 0 0,0 1 0 0 0,1 1 0 0 0,0-1 0 0 0,1 1 1 0 0,1 0-1 0 0,0 1 0 0 0,1-1 0 0 0,1 1 0 0 0,0 0 1 0 0,1 0-1 0 0,1 1 0 0 0,0-1 0 0 0,1 1 0 0 0,0 2-90 0 0,2-14 72 0 0,0 1-1 0 0,0-1 1 0 0,1 0-1 0 0,-1 0 1 0 0,1 0-1 0 0,0 0 1 0 0,0-1-1 0 0,0 1 1 0 0,0 0 0 0 0,1-1-1 0 0,0 1 1 0 0,-1-1-1 0 0,1 0 1 0 0,0 0-1 0 0,1 0 1 0 0,-1 0-1 0 0,0-1 1 0 0,1 0-1 0 0,0 1 1 0 0,-1-1-1 0 0,1 0 1 0 0,0 0-1 0 0,0-1 1 0 0,0 1-1 0 0,0-1 1 0 0,0 0-1 0 0,1 0 1 0 0,-1-1-1 0 0,0 1 1 0 0,0-1-1 0 0,1 0 1 0 0,-1 0-1 0 0,0 0 1 0 0,1 0-1 0 0,-1-1 1 0 0,0 0-1 0 0,0 0 1 0 0,0 0-1 0 0,1 0 1 0 0,-1-1-1 0 0,-1 0 1 0 0,5-1-72 0 0,15-12 157 0 0,-1-1 1 0 0,-1-1-1 0 0,0-1 1 0 0,-2-1-1 0 0,0 0 1 0 0,-1-2-1 0 0,0 0 1 0 0,-2-1-1 0 0,-1 0 1 0 0,-1-1-1 0 0,3-7-157 0 0,-12 22 20 0 0,26-42 15 0 0,-2-2 1 0 0,-2-1-1 0 0,-2-1 0 0 0,9-35-35 0 0,-23 53-78 0 0,-2 0-1 0 0,-2-1 0 0 0,-1 0 0 0 0,-2 0 0 0 0,-1 0 0 0 0,-2-1 1 0 0,-2 1-1 0 0,-4-27 79 0 0,5 60-17 0 0,0-1 1 0 0,0 1 0 0 0,-1-1 0 0 0,1 1-1 0 0,-1 0 1 0 0,0-1 0 0 0,0 1 0 0 0,-1 0-1 0 0,1 0 1 0 0,-1 0 0 0 0,0 0 0 0 0,0 0-1 0 0,0 0 1 0 0,-1 0 0 0 0,1 1 0 0 0,-1-1-1 0 0,0 1 1 0 0,0 0 0 0 0,0 0 0 0 0,0 0-1 0 0,-1 0 1 0 0,1 0 0 0 0,-1 1 0 0 0,0-1-1 0 0,0 1 1 0 0,0 0 0 0 0,0 0-1 0 0,0 1 1 0 0,0-1 0 0 0,0 1 0 0 0,0 0-1 0 0,-1 0 1 0 0,1 0 0 0 0,-1 1 0 0 0,1 0-1 0 0,0-1 1 0 0,-1 1 0 0 0,1 1 0 0 0,-1-1-1 0 0,1 1 1 0 0,0 0 0 0 0,-2 0 16 0 0,-2 4-1 0 0,-1 1-1 0 0,1-1 1 0 0,-1 2 0 0 0,2-1-1 0 0,-1 1 1 0 0,1 1 0 0 0,0-1-1 0 0,0 1 1 0 0,1 0 0 0 0,0 1-1 0 0,1-1 1 0 0,0 1 0 0 0,0 0-1 0 0,-2 7 2 0 0,-3 8 38 0 0,2 0-1 0 0,1 1 1 0 0,0-1 0 0 0,2 2-1 0 0,1-1 1 0 0,1 1-1 0 0,1-1 1 0 0,1 1 0 0 0,2 0-1 0 0,0 1-37 0 0,3 3 88 0 0,1 0-1 0 0,1-1 1 0 0,2 1-1 0 0,0-1 1 0 0,2-1-1 0 0,2 0 1 0 0,0 0-1 0 0,2-1 1 0 0,1-1-1 0 0,9 13-87 0 0,130 171 728 0 0,-154-211-750 0 0,0 1-1 0 0,0 0 0 0 0,0 0 1 0 0,-1 0-1 0 0,1 0 0 0 0,0 0 0 0 0,0 0 1 0 0,-1 0-1 0 0,1 0 0 0 0,0 0 1 0 0,0 0-1 0 0,-1 0 0 0 0,1 0 1 0 0,0 0-1 0 0,0 0 0 0 0,0 0 1 0 0,-1 0-1 0 0,1 0 0 0 0,0 1 1 0 0,0-1-1 0 0,-1 0 0 0 0,1 0 1 0 0,0 0-1 0 0,0 0 0 0 0,0 0 0 0 0,-1 0 1 0 0,1 1-1 0 0,0-1 0 0 0,0 0 1 0 0,0 0-1 0 0,0 0 0 0 0,0 1 1 0 0,-1-1-1 0 0,1 0 0 0 0,0 0 1 0 0,0 0-1 0 0,0 1 0 0 0,0-1 1 0 0,0 0-1 0 0,0 0 0 0 0,0 1 1 0 0,0-1-1 0 0,0 0 0 0 0,0 0 0 0 0,0 0 1 0 0,0 1-1 0 0,0-1 0 0 0,0 0 1 0 0,0 0-1 0 0,0 1 0 0 0,0-1 1 0 0,0 0-1 0 0,0 0 0 0 0,0 1 1 0 0,0-1-1 0 0,0 0 0 0 0,0 0 1 0 0,0 0-1 0 0,1 1 0 0 0,-1-1 1 0 0,0 0 22 0 0,-8 0-1335 0 0,14-41-17351 0 0,1 34 13782 0 0</inkml:trace>
  <inkml:trace contextRef="#ctx0" brushRef="#br0" timeOffset="526.435">812 338 11026 0 0,'0'0'2097'0'0,"0"0"-406"0"0,0 0-314 0 0,0 0-102 0 0,0 0-48 0 0,0 0-164 0 0,0 0-236 0 0,0 0-251 0 0,0 0-168 0 0,0 0-48 0 0,0 0 15 0 0,0 0 36 0 0,5 10-15 0 0,59 168 1118 0 0,-13 149-957 0 0,-20-261-545 0 0,-31-66 11 0 0,1 1 0 0 0,0-1 1 0 0,-1 0-1 0 0,1 1 0 0 0,0-1 0 0 0,-1 0 0 0 0,1 0 0 0 0,0 1 0 0 0,-1-1 1 0 0,1 0-1 0 0,0 0 0 0 0,0 0 0 0 0,-1 0 0 0 0,1 0 0 0 0,0 0 1 0 0,0 0-1 0 0,-1 0 0 0 0,1 0 0 0 0,0 0 0 0 0,-1-1 0 0 0,1 1 1 0 0,0 0-1 0 0,-1 0 0 0 0,1-1 0 0 0,0 1 0 0 0,-1 0 0 0 0,1-1 1 0 0,0 1-1 0 0,-1-1 0 0 0,1 1 0 0 0,-1-1 0 0 0,1 1 0 0 0,-1-1 0 0 0,1 1 1 0 0,-1-1-1 0 0,1 1 0 0 0,-1-1 0 0 0,0 0 0 0 0,1 1 0 0 0,-1-1 1 0 0,0 0-1 0 0,0 1 0 0 0,1-1 0 0 0,-1 0 0 0 0,0 1 0 0 0,0-1 1 0 0,0 0-1 0 0,0 0 0 0 0,0 0-23 0 0,4-4 28 0 0,63-120 620 0 0,90-205-439 0 0,-88 215-2012 0 0,-67 114-3391 0 0,-1 12 755 0 0,-1-6-477 0 0,0 2-5944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618 560 752 0 0,'0'0'1268'0'0,"0"0"-259"0"0,0 0-126 0 0,0 0 95 0 0,0 0 295 0 0,0 0 288 0 0,0 0 190 0 0,0 0 10 0 0,0 0-160 0 0,0 0-231 0 0,0 0-282 0 0,-16-8 2208 0 0,-51-11 127 0 0,-33 9-2459 0 0,49 13-806 0 0,2 2 0 0 0,-1 3 0 0 0,1 2 0 0 0,-23 8-158 0 0,-8 1 355 0 0,-2 13 83 0 0,82-31-438 0 0,0 0 0 0 0,-1 0 1 0 0,1 0-1 0 0,0 0 1 0 0,0 0-1 0 0,-1 0 1 0 0,1 0-1 0 0,0 0 0 0 0,0 0 1 0 0,0 0-1 0 0,0 0 1 0 0,1 0-1 0 0,-1 0 1 0 0,0 0-1 0 0,0-1 1 0 0,0 1-1 0 0,1 0 0 0 0,-1 0 1 0 0,1 0-1 0 0,-1 0 1 0 0,0 0-1 0 0,1 0 1 0 0,0 0-1 0 0,-1-1 0 0 0,1 1 1 0 0,-1 0-1 0 0,1 0 1 0 0,0-1-1 0 0,0 1 1 0 0,-1 0-1 0 0,1-1 0 0 0,0 1 1 0 0,0-1-1 0 0,0 1 1 0 0,0-1-1 0 0,-1 1 2 0 0,15 9 25 0 0,-1-1-1 0 0,1 0 1 0 0,1-1 0 0 0,0-1 0 0 0,0 0-1 0 0,0-1 1 0 0,1-1 0 0 0,0 0-1 0 0,0-1 1 0 0,0-1 0 0 0,0-1 0 0 0,1-1-27 0 0,-15 0 6 0 0,239 28 307 0 0,-241-29-308 0 0,0 0 0 0 0,-1-1 1 0 0,1 1-1 0 0,0 0 0 0 0,0 0 0 0 0,-1 0 0 0 0,1-1 0 0 0,0 1 1 0 0,0 0-1 0 0,-1 0 0 0 0,1 0 0 0 0,0 0 0 0 0,0 0 1 0 0,0 0-1 0 0,-1 1 0 0 0,1-1 0 0 0,0 0 0 0 0,0 0 1 0 0,-1 1-1 0 0,1-1 0 0 0,0 0 0 0 0,-1 1 0 0 0,1-1 0 0 0,0 0 1 0 0,-1 1-1 0 0,1-1 0 0 0,0 1 0 0 0,-1-1 0 0 0,1 1 1 0 0,-1-1-1 0 0,1 1 0 0 0,-1 0 0 0 0,1-1 0 0 0,-1 1 0 0 0,0 0 1 0 0,1-1-1 0 0,-1 1 0 0 0,0 0 0 0 0,1 0 0 0 0,-1-1 1 0 0,0 1-1 0 0,0 0 0 0 0,0 0 0 0 0,1-1 0 0 0,-1 1 0 0 0,0 0 1 0 0,0 0-1 0 0,0-1 0 0 0,-1 1 0 0 0,1 0 0 0 0,0 0 1 0 0,0 0-1 0 0,0 0-5 0 0,-301 160 389 0 0,294-158-388 0 0,0 0-1 0 0,0 0 0 0 0,0 0 1 0 0,0 1-1 0 0,1 0 0 0 0,-1 0 1 0 0,1 1-1 0 0,0-1 0 0 0,0 1 1 0 0,1 1-1 0 0,0-1 0 0 0,-1 1 1 0 0,2 0-1 0 0,-1 0 0 0 0,1 1 1 0 0,0-1-1 0 0,0 1 0 0 0,1 0 1 0 0,0 0-1 0 0,0 0 1 0 0,1 0-1 0 0,-1 1 0 0 0,2-1 1 0 0,-1 1-1 0 0,1-1 0 0 0,0 1 1 0 0,1 0-1 0 0,0-1 0 0 0,0 1 1 0 0,0 0-1 0 0,1-1 0 0 0,0 1 1 0 0,1-1-1 0 0,0 1 0 0 0,0-1 1 0 0,0 1-1 0 0,1-1 1 0 0,1 1-1 0 0,3 0 39 0 0,1 0 1 0 0,0-1 0 0 0,1 0-1 0 0,0 0 1 0 0,0-1 0 0 0,0 0-1 0 0,1-1 1 0 0,0 0 0 0 0,0 0 0 0 0,0-1-1 0 0,1-1 1 0 0,-1 1 0 0 0,1-2-1 0 0,0 1 1 0 0,0-2 0 0 0,0 1 0 0 0,0-1-1 0 0,6-1-39 0 0,135 4 323 0 0,-152-4-496 0 0,0 0-123 0 0,0 0-168 0 0,-27 4-8640 0 0,16-1 2464 0 0,5-2-3458 0 0</inkml:trace>
  <inkml:trace contextRef="#ctx0" brushRef="#br0" timeOffset="573.99">410 33 760 0 0,'0'0'1375'0'0,"0"0"-9"0"0,0 0-9 0 0,0 0 58 0 0,0 0 123 0 0,0 0 98 0 0,0 0 31 0 0,0 0-53 0 0,0 0-143 0 0,0 0-165 0 0,0 0-162 0 0,0 0-153 0 0,0 0-138 0 0,-3-5-169 0 0,-11-17-161 0 0,11 16-135 0 0,-4 139 2761 0 0,-40 720-661 0 0,47-444-2049 0 0,-1-389-427 0 0,-1-1 0 0 0,-1 0 0 0 0,-1 0 0 0 0,-1-1 0 0 0,0 1 0 0 0,-2-1 0 0 0,0 0 0 0 0,0-1 0 0 0,-6 8-12 0 0,-6 15-170 0 0,47-46-11230 0 0,-23 5 3435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12155 0 0,'0'0'1128'0'0,"0"0"-431"0"0,0 0 9 0 0,0 0 259 0 0,0 0 229 0 0,0 0 97 0 0,0 0-38 0 0,0 0-54 0 0,0 0-85 0 0,0 0-99 0 0,0 0-135 0 0,38 5-142 0 0,124 13-137 0 0,-44-24 124 0 0,-90 0-539 0 0,144-27 550 0 0,-39 6-395 0 0,1 6 1 0 0,104-2-342 0 0,-186 21-133 0 0,103 3-240 0 0,-63 30-2670 0 0,-75-18 185 0 0,-9-4-1967 0 0,-3-1-6712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353 558 4761 0 0,'0'0'2358'0'0,"0"0"-402"0"0,0 0-230 0 0,0 0 20 0 0,0 0-10 0 0,0 0-145 0 0,0 0-260 0 0,0 0-237 0 0,0 0-200 0 0,0 0-160 0 0,0 0-130 0 0,0 0-107 0 0,0 0-94 0 0,-15-1-79 0 0,-50-6-50 0 0,14 25 349 0 0,44-12-531 0 0,-14 10-2 0 0,0 1 0 0 0,1 1 0 0 0,0 0 0 0 0,2 2 0 0 0,0 0 0 0 0,2 1 0 0 0,0 1 0 0 0,1 0 0 0 0,1 1 0 0 0,-9 22-90 0 0,20-36 25 0 0,1-1-1 0 0,0 1 1 0 0,0-1 0 0 0,1 1 0 0 0,-1 0 0 0 0,2 0 0 0 0,0-1 0 0 0,0 1-1 0 0,0 0 1 0 0,1 0 0 0 0,1 2-25 0 0,0-8 56 0 0,1 0 1 0 0,0 0-1 0 0,0 0 1 0 0,1 0-1 0 0,-1 0 0 0 0,0-1 1 0 0,1 1-1 0 0,0-1 0 0 0,-1 0 1 0 0,1 0-1 0 0,0-1 0 0 0,0 1 1 0 0,0-1-1 0 0,0 0 0 0 0,0 0 1 0 0,0 0-1 0 0,1 0 1 0 0,-1-1-1 0 0,0 0 0 0 0,0 0 1 0 0,1 0-1 0 0,-1 0 0 0 0,0-1 1 0 0,0 1-1 0 0,0-1 0 0 0,0 0 1 0 0,1 0-1 0 0,-1-1 0 0 0,-1 1 1 0 0,1-1-1 0 0,3-2-56 0 0,27-17 111 0 0,-2-2 0 0 0,0-2 0 0 0,-1-1 0 0 0,-1-1 0 0 0,-2-2 0 0 0,-1-1 1 0 0,-1-1-1 0 0,-2-1 0 0 0,-1-1 0 0 0,-1-1 0 0 0,3-10-111 0 0,-11 22-19 0 0,-1 1 1 0 0,-1-2 0 0 0,-1 0 0 0 0,-2 0-1 0 0,0-1 1 0 0,-1 0 0 0 0,-1 0-1 0 0,-1-1 1 0 0,-2 0 0 0 0,0 0-1 0 0,-1-8 19 0 0,-1 17-73 0 0,-1 0 0 0 0,-1 0 0 0 0,0-1 0 0 0,-1 1 0 0 0,0 0 0 0 0,-2 0 0 0 0,0 0 0 0 0,0 0-1 0 0,-2 1 1 0 0,0-1 0 0 0,0 1 0 0 0,-2 0 0 0 0,0 0 0 0 0,-1 1 0 0 0,0 0 0 0 0,-6-8 73 0 0,11 20-7 0 0,0-1 1 0 0,-1 0-1 0 0,1 1 0 0 0,0-1 1 0 0,-1 1-1 0 0,1 0 1 0 0,-1 0-1 0 0,0 0 1 0 0,0 1-1 0 0,0-1 0 0 0,0 1 1 0 0,0 0-1 0 0,0 0 1 0 0,0 0-1 0 0,0 1 1 0 0,0 0-1 0 0,0-1 0 0 0,0 1 1 0 0,-1 1-1 0 0,1-1 1 0 0,0 1-1 0 0,0-1 1 0 0,0 1-1 0 0,0 0 0 0 0,0 1 1 0 0,0-1-1 0 0,0 1 1 0 0,0-1-1 0 0,1 1 1 0 0,-1 0-1 0 0,1 1 0 0 0,-1-1 1 0 0,1 1-1 0 0,0-1 1 0 0,0 1-1 0 0,0 0 0 0 0,0 0 1 0 0,0 0-1 0 0,1 1 1 0 0,0-1-1 0 0,-1 1 1 0 0,1-1-1 0 0,0 2 7 0 0,-12 18 65 0 0,2 0 0 0 0,1 1 0 0 0,1 0-1 0 0,1 1 1 0 0,1 0 0 0 0,1 1 0 0 0,1-1 0 0 0,1 1 0 0 0,2 0-1 0 0,0 1 1 0 0,2-1 0 0 0,1 0 0 0 0,2 15-65 0 0,2-12 91 0 0,1 0 1 0 0,1-1-1 0 0,2 1 1 0 0,0-1-1 0 0,2 0 1 0 0,1-1-1 0 0,2-1 0 0 0,0 1 1 0 0,7 7-92 0 0,6 16 138 0 0,58 120 173 0 0,-82-157 750 0 0,-1-7-4088 0 0,0-6-8999 0 0,-1-1 2160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5241 0 0,'0'0'3749'0'0,"0"0"-1286"0"0,0 0-787 0 0,0 0-219 0 0,0 0-37 0 0,0 0-46 0 0,0 0-145 0 0,0 0-240 0 0,0 0-269 0 0,0 0-216 0 0,0 0-101 0 0,0 0-35 0 0,-2 10-23 0 0,-58 169 985 0 0,48-151-1247 0 0,-2 4-48 0 0,1-1 1 0 0,1 2-1 0 0,2-1 0 0 0,1 2 1 0 0,2-1-1 0 0,1 1 0 0 0,-1 34-35 0 0,6-65 37 0 0,1 0 0 0 0,0 0 0 0 0,0-1 0 0 0,0 1 0 0 0,1 0 0 0 0,-1 0 0 0 0,1 0 0 0 0,-1 0 0 0 0,1 0 0 0 0,0-1 0 0 0,0 1 0 0 0,0 0 0 0 0,1-1 0 0 0,-1 1 0 0 0,1-1 0 0 0,-1 1 0 0 0,1-1 0 0 0,0 0 0 0 0,0 0-1 0 0,0 0 1 0 0,0 0 0 0 0,0 0 0 0 0,0 0 0 0 0,1 0 0 0 0,-1 0 0 0 0,0-1 0 0 0,1 0 0 0 0,0 1 0 0 0,-1-1 0 0 0,1 0 0 0 0,0 0 0 0 0,-1 0 0 0 0,1-1 0 0 0,0 1 0 0 0,0-1 0 0 0,0 1 0 0 0,0-1 0 0 0,1 0-37 0 0,122-3 1243 0 0,12-43-1590 0 0,-127 14-4731 0 0,-13 17-4097 0 0,-1 11-1335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14939 0 0,'0'0'1275'0'0,"0"0"-455"0"0,0 0-166 0 0,0 0 38 0 0,0 0 45 0 0,0 0 9 0 0,35-3-23 0 0,109-6-40 0 0,0 6 506 0 0,-38 5-1090 0 0,-53-1-2389 0 0,0 0-5796 0 0,-39-1-2479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45 851 9978 0 0,'0'0'1953'0'0,"0"0"-376"0"0,0 0-151 0 0,0 0 100 0 0,0 0 73 0 0,0 0-106 0 0,0 0-294 0 0,0 0-377 0 0,0 0-288 0 0,0 0-152 0 0,0 0-35 0 0,0 0 23 0 0,0 0 13 0 0,12-2 1 0 0,184-7 1461 0 0,-164 9-1889 0 0,123-14-1505 0 0,-152 12-1094 0 0,-8 3-6640 0 0,3-1 6609 0 0,-3 0-6951 0 0</inkml:trace>
  <inkml:trace contextRef="#ctx0" brushRef="#br0" timeOffset="513.705">0 1145 10010 0 0,'0'0'2854'0'0,"0"0"-1487"0"0,0 0-335 0 0,0 0 231 0 0,0 0 152 0 0,0 0-33 0 0,0 0-190 0 0,0 0-258 0 0,0 0-205 0 0,0 0-229 0 0,35 3-180 0 0,107 8-110 0 0,-37-17-114 0 0,7-6-1637 0 0,-76 7-1815 0 0,1 0-3791 0 0,-16 1-4113 0 0</inkml:trace>
  <inkml:trace contextRef="#ctx0" brushRef="#br0" timeOffset="1079.748">1350 567 0 0 0,'0'0'512'0'0,"0"0"271"0"0,0 0 177 0 0,0 0 311 0 0,0 0 413 0 0,0 0 297 0 0,0 0 107 0 0,0 0-134 0 0,0 0-267 0 0,0 0-265 0 0,0 0-261 0 0,0 0-212 0 0,-26-1-156 0 0,-79-3-124 0 0,33 21 481 0 0,47-4-821 0 0,1 2 0 0 0,0 0 0 0 0,1 2-1 0 0,1 0 1 0 0,1 2 0 0 0,0 0 0 0 0,-10 14-329 0 0,23-25 48 0 0,0 1-1 0 0,1 0 1 0 0,0 1-1 0 0,0 0 1 0 0,1 0 0 0 0,0 0-1 0 0,1 1 1 0 0,0 0 0 0 0,0 0-1 0 0,2 0 1 0 0,-1 0-1 0 0,1 1 1 0 0,1 0 0 0 0,0-1-1 0 0,1 1 1 0 0,0 0 0 0 0,0 0-1 0 0,2 0 1 0 0,-1 0-1 0 0,1 0 1 0 0,1 1-48 0 0,2-8 93 0 0,0-1-1 0 0,-1 1 0 0 0,1-1 1 0 0,1 0-1 0 0,-1 0 1 0 0,1-1-1 0 0,-1 1 1 0 0,1-1-1 0 0,0 0 0 0 0,0 0 1 0 0,0-1-1 0 0,1 1 1 0 0,-1-1-1 0 0,1 0 1 0 0,-1-1-1 0 0,1 1 1 0 0,0-1-1 0 0,0 0 0 0 0,-1-1 1 0 0,1 1-1 0 0,0-1 1 0 0,0 0-1 0 0,0-1 1 0 0,-1 1-1 0 0,1-1 1 0 0,0 0-1 0 0,0-1 0 0 0,-1 1 1 0 0,1-1-1 0 0,-1 0 1 0 0,1-1-1 0 0,-1 1 1 0 0,0-1-1 0 0,0 0 0 0 0,0-1-92 0 0,36-23 245 0 0,-1-3 0 0 0,-1-1 0 0 0,-2-2-1 0 0,-2-1 1 0 0,-1-2 0 0 0,12-17-245 0 0,-26 31 8 0 0,0 0 1 0 0,-2-1 0 0 0,0-1-1 0 0,-2-1 1 0 0,0 0 0 0 0,-2-1-1 0 0,-1-1 1 0 0,-1 0-1 0 0,-1-1 1 0 0,-2 0 0 0 0,0 0-1 0 0,-2-1 1 0 0,-2 0 0 0 0,0 0-1 0 0,-2-1 1 0 0,-1 1-1 0 0,-1-6-8 0 0,-3 25-13 0 0,1 0 0 0 0,-1 1 0 0 0,-1-1 0 0 0,0 1 0 0 0,0 0 0 0 0,-1 0 0 0 0,0 0 0 0 0,0 1 0 0 0,-1-1 0 0 0,-5-6 13 0 0,9 12-19 0 0,-1 1 1 0 0,0-1 0 0 0,0 0-1 0 0,0 1 1 0 0,0 0-1 0 0,0 0 1 0 0,0-1 0 0 0,-1 1-1 0 0,1 0 1 0 0,-1 1-1 0 0,1-1 1 0 0,-1 0 0 0 0,0 1-1 0 0,0 0 1 0 0,0-1-1 0 0,0 1 1 0 0,0 0 0 0 0,0 0-1 0 0,0 1 1 0 0,0-1-1 0 0,0 1 1 0 0,0 0 0 0 0,0-1-1 0 0,0 1 1 0 0,0 0-1 0 0,0 1 1 0 0,-1-1 0 0 0,1 1-1 0 0,0-1 1 0 0,0 1 0 0 0,0 0-1 0 0,0 0 1 0 0,0 0-1 0 0,-2 2 19 0 0,-5 6-23 0 0,1 0-1 0 0,0 0 0 0 0,0 1 0 0 0,1 0 0 0 0,1 1 0 0 0,-1 0 1 0 0,2 0-1 0 0,-1 0 0 0 0,2 1 0 0 0,0 0 0 0 0,0 0 0 0 0,1 1 1 0 0,0-1-1 0 0,1 1 0 0 0,0 1 24 0 0,-1 3 13 0 0,0 0 0 0 0,1 0 1 0 0,1 0-1 0 0,0 0 0 0 0,2 1 0 0 0,0-1 1 0 0,0 0-1 0 0,2 1 0 0 0,0-1 1 0 0,1 0-1 0 0,1 0 0 0 0,0 0 0 0 0,1-1 1 0 0,1 1-1 0 0,1-1 0 0 0,0-1 0 0 0,1 1 1 0 0,3 1-14 0 0,3 5 70 0 0,1-2-1 0 0,1 0 1 0 0,1-1 0 0 0,1-1 0 0 0,0 0 0 0 0,2-2 0 0 0,0 0 0 0 0,0-1 0 0 0,2-1-1 0 0,20 10-69 0 0,-16-14-544 0 0,-18-26-5477 0 0,-11 4 2137 0 0,1 5-1858 0 0,1 0-5107 0 0</inkml:trace>
  <inkml:trace contextRef="#ctx0" brushRef="#br0" timeOffset="1700.776">1860 298 8578 0 0,'0'0'3766'0'0,"0"0"-2015"0"0,0 0-943 0 0,0 0-96 0 0,0 0 177 0 0,0 0 179 0 0,0 0 12 0 0,0 0-140 0 0,0 0-238 0 0,0 0-216 0 0,0 0-117 0 0,0 0-85 0 0,0 0-31 0 0,-3 15 3 0 0,-6 45 5 0 0,17-29 747 0 0,-2-22-401 0 0,10 47 1661 0 0,18 145-1528 0 0,-18-87-602 0 0,1-55-10 0 0,-2-71 1311 0 0,165-398-846 0 0,-103 174-3265 0 0,-76 230 251 0 0,-2 14-11817 0 0,-1-3 4445 0 0</inkml:trace>
  <inkml:trace contextRef="#ctx0" brushRef="#br0" timeOffset="2046.812">1083 1108 9650 0 0,'0'0'1802'0'0,"0"0"-154"0"0,0 0-17 0 0,0 0 40 0 0,0 0-110 0 0,34-3-145 0 0,108-13-113 0 0,121-15 3585 0 0,82-18-3121 0 0,-278 38-1851 0 0,76-9 329 0 0,-47 14-3524 0 0,-88 9 537 0 0,-7 0-430 0 0,-1 2-3288 0 0,0-1-5073 0 0</inkml:trace>
  <inkml:trace contextRef="#ctx0" brushRef="#br0" timeOffset="2569.434">1488 1499 4089 0 0,'0'0'2479'0'0,"0"0"-1137"0"0,0 0-259 0 0,0 0 310 0 0,0 0 240 0 0,0 0 50 0 0,0 0-130 0 0,0 0-259 0 0,0 0-207 0 0,0 0-176 0 0,0 0-127 0 0,0 0-136 0 0,0 0-112 0 0,-14-2-100 0 0,-42-1-78 0 0,52 3-314 0 0,1 0 0 0 0,-1 1 1 0 0,0 0-1 0 0,1 0 1 0 0,-1 0-1 0 0,1 0 0 0 0,-1 0 1 0 0,1 0-1 0 0,0 1 1 0 0,-1 0-1 0 0,1 0 1 0 0,0 0-1 0 0,0 0 0 0 0,0 0 1 0 0,1 1-1 0 0,-1-1 1 0 0,0 1-1 0 0,1 0 0 0 0,0-1 1 0 0,-2 3-45 0 0,-7 7 138 0 0,2-5-89 0 0,1 1-1 0 0,0 1 0 0 0,0 0 0 0 0,0 0 0 0 0,1 0 1 0 0,1 1-1 0 0,-1-1 0 0 0,2 2 0 0 0,-1-1 1 0 0,1 1-1 0 0,1 0 0 0 0,0 0 0 0 0,1 0 0 0 0,0 0 1 0 0,0 1-1 0 0,1-1 0 0 0,1 1 0 0 0,0-1 0 0 0,1 1 1 0 0,0 5-49 0 0,0-15 37 0 0,1 1 0 0 0,0 0 0 0 0,0-1 0 0 0,0 1-1 0 0,0-1 1 0 0,1 1 0 0 0,-1-1 0 0 0,1 1 0 0 0,-1-1 0 0 0,1 0 0 0 0,0 0 0 0 0,0 0 0 0 0,0 0 0 0 0,0 0 0 0 0,0 0 0 0 0,0-1 0 0 0,0 1 0 0 0,1-1 0 0 0,-1 1 0 0 0,1-1 0 0 0,-1 0 0 0 0,1 0 0 0 0,-1 0 0 0 0,1 0 0 0 0,0-1 0 0 0,-1 1 0 0 0,1-1 0 0 0,0 1 0 0 0,2-1-37 0 0,83-4 1355 0 0,-67-3-1156 0 0,1-1 0 0 0,-2-2 1 0 0,1 0-1 0 0,-1-1 0 0 0,-1-1 1 0 0,10-8-200 0 0,-9 7 89 0 0,5-5-21 0 0,0-1 0 0 0,-2-1 0 0 0,0-1 0 0 0,-1-1-1 0 0,-1-1 1 0 0,-2-1 0 0 0,0-1 0 0 0,-1-1-1 0 0,-2 0 1 0 0,0-1 0 0 0,-2-1-68 0 0,-5 7-12 0 0,-1 0-1 0 0,-1-1 1 0 0,-1 1 0 0 0,-1-1 0 0 0,-1-1-1 0 0,-1 1 1 0 0,-1-1 0 0 0,-1 1 0 0 0,-1-1-1 0 0,0 1 1 0 0,-3-12 12 0 0,3 28-29 0 0,0 0 0 0 0,-1 0 0 0 0,1 0 0 0 0,-1 0-1 0 0,0 0 1 0 0,-1 1 0 0 0,1-1 0 0 0,-1 0 0 0 0,0 0-1 0 0,-1 1 1 0 0,1-1 0 0 0,-1 1 0 0 0,0 0 0 0 0,-1 0 0 0 0,1 0-1 0 0,-1 0 1 0 0,0 1 0 0 0,0-1 0 0 0,0 1 0 0 0,-1 0-1 0 0,0 0 1 0 0,1 1 0 0 0,-1 0 0 0 0,-1-1 0 0 0,1 1 0 0 0,0 1-1 0 0,-1-1 1 0 0,1 1 0 0 0,-1 0 0 0 0,0 0 0 0 0,0 1 0 0 0,0 0-1 0 0,-1 0 30 0 0,0 4-26 0 0,1 0-1 0 0,-1 1 0 0 0,1 0 1 0 0,-1 0-1 0 0,1 0 0 0 0,0 1 1 0 0,1 0-1 0 0,-1 0 0 0 0,1 1 1 0 0,0-1-1 0 0,0 1 0 0 0,1 0 1 0 0,0 1-1 0 0,0-1 0 0 0,0 1 1 0 0,1-1-1 0 0,-2 6 27 0 0,-2 3 5 0 0,2-1 1 0 0,0 1-1 0 0,0 0 0 0 0,2 0 1 0 0,0 0-1 0 0,0 0 0 0 0,1 0 1 0 0,1 1-1 0 0,1-1 0 0 0,0 1 1 0 0,1-1-1 0 0,1 1 0 0 0,0-1 1 0 0,1 0-1 0 0,1 0 0 0 0,0 0 1 0 0,5 9-6 0 0,1 3 52 0 0,2-1 0 0 0,1 0 0 0 0,1-1 0 0 0,1 0 0 0 0,1-1 1 0 0,1-1-1 0 0,1 0 0 0 0,1-2 0 0 0,3 1-52 0 0,3 5 43 0 0,63 46 15 0 0,-42-66-1539 0 0,-30-30-4630 0 0,-10 12 855 0 0,-5 9 2048 0 0,1-2-7604 0 0</inkml:trace>
  <inkml:trace contextRef="#ctx0" brushRef="#br0" timeOffset="2884.035">2407 1278 14139 0 0,'0'0'2649'0'0,"0"0"-1396"0"0,0 0-502 0 0,0 0 128 0 0,0 0 181 0 0,0 0 34 0 0,0 0-141 0 0,0 0-206 0 0,0 0-224 0 0,-28 36-179 0 0,-86 114-129 0 0,57-53-25 0 0,-30 112-443 0 0,67-172-2673 0 0,13-34-2200 0 0,-2-1-4060 0 0,7-2 1880 0 0</inkml:trace>
  <inkml:trace contextRef="#ctx0" brushRef="#br0" timeOffset="3160.526">2042 1289 15915 0 0,'0'0'1141'0'0,"0"0"-605"0"0,0 0-296 0 0,0 0 77 0 0,0 0 214 0 0,0 0 161 0 0,0 0 51 0 0,0 0-46 0 0,0 0-90 0 0,0 0-100 0 0,0 0-88 0 0,15 34-72 0 0,48 108-59 0 0,-12-64 117 0 0,-44-68-485 0 0,1-1 0 0 0,0 1 0 0 0,1-1 0 0 0,0-1 0 0 0,0 0 0 0 0,1 0 0 0 0,0-1 0 0 0,0 0 0 0 0,1-1 0 0 0,0 0 0 0 0,0 0 0 0 0,0-1 0 0 0,1-1 0 0 0,-1 0 0 0 0,1-1 0 0 0,0 0 0 0 0,0-1 0 0 0,4 1 80 0 0,28-14-4387 0 0,-17-8-4951 0 0,-19 12 1118 0 0</inkml:trace>
  <inkml:trace contextRef="#ctx0" brushRef="#br0" timeOffset="17558.662">2598 221 1672 0 0,'0'0'1769'0'0,"0"0"-262"0"0,0 0-50 0 0,0 0 186 0 0,0 0 242 0 0,0 0 93 0 0,0 0-147 0 0,0 0-295 0 0,0 0-310 0 0,0 0-257 0 0,0 0-159 0 0,-1-3-72 0 0,-1-9-41 0 0,1 9-43 0 0,1 3-55 0 0,0 0-93 0 0,0 0-97 0 0,20 22 1603 0 0,104 188-66 0 0,-104-170-1804 0 0,-3 1-1 0 0,-1 1 0 0 0,-2 0 1 0 0,-2 1-1 0 0,-2 0 0 0 0,4 40-141 0 0,0 47 281 0 0,-5 0 0 0 0,-9 126-281 0 0,-6-196 73 0 0,-3 0 0 0 0,-2-1 0 0 0,-3-1 0 0 0,-6 11-73 0 0,7-36 39 0 0,-2 0 0 0 0,-1 0 0 0 0,-1-2 0 0 0,-2 0 0 0 0,-1-1 0 0 0,-1-1 0 0 0,-1-1 0 0 0,-2-1 0 0 0,-1-1 0 0 0,-1-1 0 0 0,-13 9-39 0 0,-16 29-5 0 0,54-63-18 0 0,1 0-14 0 0,0 0-4 0 0,0 0-7 0 0,0 0-10 0 0,0 0-22 0 0,0 0-52 0 0,0 0-53 0 0,0 0-93 0 0,0 0-126 0 0,2-28-6845 0 0,0 16-561 0 0,0 4-3319 0 0</inkml:trace>
  <inkml:trace contextRef="#ctx0" brushRef="#br0" timeOffset="18389.687">967 55 0 0 0,'0'0'387'0'0,"0"0"410"0"0,0 0 337 0 0,0 0 279 0 0,0 0 113 0 0,0 0-98 0 0,0 0-245 0 0,0 0-125 0 0,0 0 58 0 0,0 0 155 0 0,0 0 83 0 0,0 0-54 0 0,-3 0-186 0 0,0 0-801 0 0,0 0 1 0 0,0 0 0 0 0,-1 0-1 0 0,1 1 1 0 0,0-1-1 0 0,0 1 1 0 0,0 0 0 0 0,0 0-1 0 0,0 0 1 0 0,1 0 0 0 0,-1 0-1 0 0,0 1 1 0 0,0-1 0 0 0,1 1-1 0 0,-1 0 1 0 0,1 0 0 0 0,-1 0-1 0 0,1 0 1 0 0,0 0 0 0 0,0 0-1 0 0,-2 3-313 0 0,-11 17 325 0 0,1 0-1 0 0,1 1 0 0 0,1 1 1 0 0,1 0-1 0 0,2 1 0 0 0,0 0 1 0 0,1 0-1 0 0,2 0 0 0 0,0 1 1 0 0,0 14-325 0 0,-8 82 677 0 0,6 0 0 0 0,5 0 0 0 0,6 10-677 0 0,-2 7 452 0 0,-2-54-133 0 0,3 0-1 0 0,5 0 1 0 0,3 0 0 0 0,18 71-319 0 0,92 250 895 0 0,-69-262-417 0 0,-50-143-569 0 0,-1-1 0 0 0,0 1-1 0 0,1 0 1 0 0,-1-1 0 0 0,0 1-1 0 0,1 0 1 0 0,-1-1 0 0 0,1 1 0 0 0,-1-1-1 0 0,1 1 1 0 0,-1-1 0 0 0,1 1-1 0 0,-1-1 1 0 0,1 1 0 0 0,0-1-1 0 0,-1 1 1 0 0,1-1 0 0 0,0 0-1 0 0,-1 1 1 0 0,1-1 0 0 0,0 0-1 0 0,0 0 1 0 0,-1 0 0 0 0,1 0-1 0 0,0 1 1 0 0,0-1 0 0 0,-1 0-1 0 0,1 0 1 0 0,0 0 0 0 0,0 0-1 0 0,-1 0 1 0 0,1-1 0 0 0,0 1-1 0 0,-1 0 1 0 0,1 0 0 0 0,0 0 0 0 0,0-1-1 0 0,-1 1 1 0 0,1 0 0 0 0,0-1-1 0 0,-1 1 1 0 0,1-1 0 0 0,-1 1-1 0 0,1-1 1 0 0,0 1 0 0 0,-1-1 91 0 0,16-5-6602 0 0,-9 5-5388 0 0</inkml:trace>
  <inkml:trace contextRef="#ctx0" brushRef="#br0" timeOffset="19734.529">3553 626 1232 0 0,'0'0'1287'0'0,"0"0"-28"0"0,0 0 77 0 0,0 0 245 0 0,0 0 207 0 0,0 0 55 0 0,0 0-105 0 0,0 0-211 0 0,0 0-287 0 0,0 0-265 0 0,0 0-227 0 0,-7-4-182 0 0,-25-10-90 0 0,-7 28 821 0 0,27-4-1115 0 0,0-1 1 0 0,0 1-1 0 0,2 1 0 0 0,-1 0 0 0 0,1 1 0 0 0,1 0 0 0 0,0 0 0 0 0,0 1 0 0 0,2 0 0 0 0,-1 1 0 0 0,2-1 0 0 0,0 1 0 0 0,0 1 0 0 0,2-1 0 0 0,0 1 1 0 0,0 0-1 0 0,1 0 0 0 0,1 0 0 0 0,1 0 0 0 0,0 0 0 0 0,1 11-182 0 0,0-21 56 0 0,0 0 1 0 0,0 0-1 0 0,1 0 1 0 0,0 0-1 0 0,0 0 1 0 0,0 0-1 0 0,1 0 0 0 0,0-1 1 0 0,0 1-1 0 0,0 0 1 0 0,0-1-1 0 0,1 1 1 0 0,-1-1-1 0 0,1 0 0 0 0,0 0 1 0 0,0 0-1 0 0,1 0 1 0 0,-1-1-1 0 0,1 1 1 0 0,0-1-1 0 0,0 0 1 0 0,0 0-1 0 0,1 0 0 0 0,-1 0 1 0 0,0-1-1 0 0,1 0 1 0 0,0 0-1 0 0,0 0 1 0 0,-1-1-1 0 0,1 1 1 0 0,4-1-57 0 0,-1 0 111 0 0,0-1 1 0 0,-1 0 0 0 0,1-1-1 0 0,-1 1 1 0 0,1-2 0 0 0,-1 1-1 0 0,1-1 1 0 0,-1 0 0 0 0,0 0-1 0 0,0-1 1 0 0,0 0 0 0 0,0-1-1 0 0,-1 1 1 0 0,1-1 0 0 0,-1 0-1 0 0,0-1 1 0 0,0 0 0 0 0,0 0-1 0 0,1-2-111 0 0,19-21 164 0 0,-2-2 0 0 0,0 0-1 0 0,-3-2 1 0 0,0-1 0 0 0,-2 0-1 0 0,-2-1 1 0 0,6-18-164 0 0,-14 33-3 0 0,-1-1-1 0 0,-1-1 1 0 0,-1 1 0 0 0,0-1 0 0 0,-2 0-1 0 0,0-1 1 0 0,-1 1 0 0 0,-2-1 0 0 0,0 1-1 0 0,-1-1 1 0 0,-1 0 0 0 0,-1 1 0 0 0,-1-1-1 0 0,-1 1 1 0 0,-1 0 0 0 0,-1 0 0 0 0,-1 1-1 0 0,0-1 1 0 0,-2 2 0 0 0,0-1 0 0 0,-1 1-1 0 0,-1 0 1 0 0,-4-4 3 0 0,11 18-25 0 0,0 0-1 0 0,-1 0 0 0 0,1 1 1 0 0,-1-1-1 0 0,0 1 0 0 0,0 0 1 0 0,0 1-1 0 0,-1-1 0 0 0,1 1 1 0 0,-1 0-1 0 0,0 1 1 0 0,0-1-1 0 0,0 1 0 0 0,0 0 1 0 0,0 0-1 0 0,0 1 0 0 0,0 0 1 0 0,-1 0-1 0 0,1 1 0 0 0,-1-1 1 0 0,1 1-1 0 0,-5 1 26 0 0,6 3-19 0 0,0 0-1 0 0,0 0 0 0 0,1 0 1 0 0,0 1-1 0 0,-1 0 1 0 0,2-1-1 0 0,-1 1 0 0 0,1 1 1 0 0,-1-1-1 0 0,1 1 1 0 0,1-1-1 0 0,-1 1 0 0 0,1 0 1 0 0,0 0-1 0 0,0 0 1 0 0,0 4 19 0 0,-4 111 37 0 0,9-98 6 0 0,1 0 1 0 0,1-1-1 0 0,1 0 0 0 0,1 1 0 0 0,1-2 1 0 0,1 1-1 0 0,1-1 0 0 0,0-1 1 0 0,2 0-1 0 0,13 18-43 0 0,-16-23 58 0 0,23 37 182 0 0,2-1 0 0 0,2-1 0 0 0,30 29-240 0 0,-17-11 201 0 0,-48-67-223 0 0,-1-1-46 0 0,-2-7-16122 0 0,2 3 5095 0 0</inkml:trace>
  <inkml:trace contextRef="#ctx0" brushRef="#br0" timeOffset="19986.316">4374 394 12787 0 0,'0'0'1739'0'0,"0"0"-530"0"0,0 0-188 0 0,0 0 198 0 0,0 0 177 0 0,0 0-39 0 0,0 0-210 0 0,0 0-306 0 0,0 0-245 0 0,-21 31-154 0 0,-67 96-131 0 0,26-19 304 0 0,-1 109-373 0 0,43-129-1004 0 0,1-62-2208 0 0,18-26 2697 0 0,0 0-1 0 0,0 0 1 0 0,0 1-1 0 0,1-1 1 0 0,-1 0-1 0 0,0 0 1 0 0,0 0-1 0 0,0 0 1 0 0,0-1-1 0 0,0 1 1 0 0,0 0 0 0 0,0 0-1 0 0,0 0 1 0 0,0-1-1 0 0,1 1 1 0 0,-1 0-1 0 0,0-1 1 0 0,0 1-1 0 0,0-1 1 0 0,1 1-1 0 0,-1-1 1 0 0,0 1-1 0 0,0-1 1 0 0,1 0-1 0 0,-1 1 1 0 0,1-1-1 0 0,-1 0 1 0 0,0 0-1 0 0,1 1 1 0 0,-1-1-1 0 0,1 0 1 0 0,0 0-1 0 0,-1 0 1 0 0,1 0-1 0 0,0 1 1 0 0,-1-1-1 0 0,1 0 1 0 0,0 0-1 0 0,0 0 1 0 0,0 0-1 0 0,0 0 1 0 0,0 0-1 0 0,0 0 1 0 0,0 0 0 0 0,0 0-1 0 0,0 0 1 0 0,0 1-1 0 0,1-2 274 0 0,-3-47-6412 0 0,4-25 4761 0 0,-1 58 1651 0 0</inkml:trace>
  <inkml:trace contextRef="#ctx0" brushRef="#br0" timeOffset="20250.341">4038 534 3417 0 0,'0'0'3426'0'0,"0"0"-166"0"0,0 0-410 0 0,0 0-520 0 0,0 0-509 0 0,0 0-418 0 0,0 0-344 0 0,0 0-289 0 0,0 0-251 0 0,0 0-167 0 0,0 0-48 0 0,0 0 23 0 0,-4 2 76 0 0,3-1-374 0 0,0-1 0 0 0,0 1 0 0 0,0 0 0 0 0,0 0 0 0 0,0-1 0 0 0,0 1 0 0 0,1 0 0 0 0,-1 0 0 0 0,0 0 0 0 0,1 0 0 0 0,-1 0 0 0 0,1 0 0 0 0,-1 0 0 0 0,1 0 0 0 0,-1 0 0 0 0,1 1 0 0 0,0-1 0 0 0,-1 0 0 0 0,1 0 0 0 0,0 0 0 0 0,0 0 0 0 0,0 1 0 0 0,0-1 0 0 0,0 0 0 0 0,0 0 0 0 0,0 0 0 0 0,0 1 0 0 0,0-1 0 0 0,1 0 0 0 0,-1 0 0 0 0,1 0 0 0 0,-1 0 0 0 0,1 0 0 0 0,-1 0 0 0 0,1 0 0 0 0,-1 0 1 0 0,1 0-1 0 0,0 0 0 0 0,-1 0 0 0 0,1 0 0 0 0,0 0 0 0 0,0 0 0 0 0,0-1 0 0 0,0 1 0 0 0,0 0 0 0 0,0 0-29 0 0,14 18 271 0 0,1 0 0 0 0,0-1 1 0 0,1 0-1 0 0,2-2 0 0 0,-1 0 0 0 0,2-1 1 0 0,0-1-1 0 0,1-1 0 0 0,0 0 0 0 0,1-2 1 0 0,0 0-1 0 0,16 4-271 0 0,215 69-561 0 0,-224-65-2359 0 0,-24-9-1268 0 0,-3 1-4180 0 0,-2-6-2354 0 0</inkml:trace>
  <inkml:trace contextRef="#ctx0" brushRef="#br0" timeOffset="20617.351">3297 1270 6545 0 0,'0'0'3188'0'0,"0"0"-948"0"0,0 0-589 0 0,0 0-120 0 0,0 0-98 0 0,0 0-192 0 0,0 0-259 0 0,0 0-213 0 0,0 0-43 0 0,0 0-2 0 0,0 0 39 0 0,0 0 9 0 0,0 0-65 0 0,17 5-47 0 0,55 12-45 0 0,49-13 929 0 0,267-63-233 0 0,-243 39-1600 0 0,0 5 0 0 0,51 6 289 0 0,-174 8-1005 0 0,50 4-977 0 0,-51 4-2744 0 0,-7 6-4155 0 0,-12-9-1349 0 0</inkml:trace>
  <inkml:trace contextRef="#ctx0" brushRef="#br0" timeOffset="21136.556">3763 1613 9002 0 0,'0'0'5548'0'0,"0"0"-3482"0"0,0 0-1116 0 0,0 0 7 0 0,0 0 131 0 0,0 0-7 0 0,0 0-162 0 0,0 0-197 0 0,0 0-185 0 0,0 0-143 0 0,-31 17-121 0 0,-96 55-84 0 0,69-24-29 0 0,51-37-130 0 0,1-1-13 0 0,-1 1-1 0 0,1 0 1 0 0,0 1 0 0 0,1-1 0 0 0,1 1 0 0 0,0 0 0 0 0,0 0-1 0 0,1 1 1 0 0,1-1 0 0 0,0 1 0 0 0,1-1 0 0 0,0 1-1 0 0,1 4-16 0 0,2-13 56 0 0,-1-1 0 0 0,1 1 0 0 0,0 0 0 0 0,1-1 0 0 0,-1 1 0 0 0,1-1 0 0 0,-1 0 0 0 0,1 0 0 0 0,0 0 0 0 0,0 0 0 0 0,0-1 0 0 0,1 1 0 0 0,-1-1-1 0 0,1 0 1 0 0,-1 0 0 0 0,1 0 0 0 0,0 0 0 0 0,0 0 0 0 0,-1-1 0 0 0,1 0 0 0 0,0 0 0 0 0,0 0 0 0 0,1 0 0 0 0,-1-1 0 0 0,0 1 0 0 0,0-1 0 0 0,0 0-1 0 0,0-1 1 0 0,0 1 0 0 0,0-1 0 0 0,0 1 0 0 0,2-2-56 0 0,9-1 148 0 0,-1 0-1 0 0,0-2 0 0 0,1 0 1 0 0,-2 0-1 0 0,1-1 0 0 0,-1-1 1 0 0,1 0-1 0 0,-2-1 1 0 0,1-1-1 0 0,-1 1 0 0 0,-1-2 1 0 0,11-10-148 0 0,-18 16 22 0 0,36-31 92 0 0,-3-1 1 0 0,-1-3-1 0 0,-1-1 0 0 0,-3-1 0 0 0,7-14-114 0 0,-26 37 0 0 0,-1-2 0 0 0,-1 1-1 0 0,0-1 1 0 0,-2-1 0 0 0,-1 0 0 0 0,0 0 0 0 0,-1-1 0 0 0,-2 0-1 0 0,0 0 1 0 0,-1 0 0 0 0,-1-1 0 0 0,-1 1 0 0 0,-2-1-1 0 0,0-11 1 0 0,0 27-23 0 0,-1 1 0 0 0,0-1-1 0 0,0 1 1 0 0,0-1-1 0 0,-1 1 1 0 0,1 0-1 0 0,-2 0 1 0 0,1 0 0 0 0,-1 0-1 0 0,0 0 1 0 0,0 0-1 0 0,0 1 1 0 0,-1-1 0 0 0,0 1-1 0 0,0 0 1 0 0,0 0-1 0 0,-1 0 1 0 0,1 1-1 0 0,-1 0 1 0 0,0 0 0 0 0,-1 0-1 0 0,1 0 1 0 0,-1 1-1 0 0,1 0 1 0 0,-1 0 0 0 0,0 1-1 0 0,0-1 1 0 0,0 1-1 0 0,-1 0 1 0 0,1 1-1 0 0,0 0 1 0 0,-1 0 0 0 0,1 0-1 0 0,-2 1 24 0 0,-4 1-26 0 0,1 1 0 0 0,-1 1 0 0 0,1 0 0 0 0,0 1 1 0 0,0 0-1 0 0,1 0 0 0 0,-1 1 0 0 0,1 0 0 0 0,0 1 0 0 0,0 1 0 0 0,1-1 0 0 0,0 1 0 0 0,0 1 0 0 0,0 0 0 0 0,1 0 0 0 0,0 1 0 0 0,1 0 0 0 0,0 0 0 0 0,0 0 0 0 0,1 1 0 0 0,0 0 1 0 0,1 0-1 0 0,0 1 0 0 0,1 0 0 0 0,0 0 0 0 0,1 0 0 0 0,0 0 0 0 0,0 0 0 0 0,1 1 0 0 0,1-1 0 0 0,0 2 26 0 0,0-3 16 0 0,1-1 0 0 0,-1 0 1 0 0,2 1-1 0 0,0-1 0 0 0,0 0 0 0 0,0 0 0 0 0,1 0 1 0 0,0 0-1 0 0,1 0 0 0 0,0 0 0 0 0,1-1 1 0 0,0 1-1 0 0,0-1-16 0 0,11 14 71 0 0,1-1 1 0 0,1-1-1 0 0,1 0 1 0 0,0-2-1 0 0,2 0 1 0 0,0-1-1 0 0,1-1 1 0 0,1 0 0 0 0,0-2-1 0 0,1-1 1 0 0,4 1-72 0 0,70 54 146 0 0,-91-55-1261 0 0,-6-10-4102 0 0,-2-9-4543 0 0,2 3-1703 0 0</inkml:trace>
  <inkml:trace contextRef="#ctx0" brushRef="#br0" timeOffset="22228.047">4505 1300 4289 0 0,'0'0'1648'0'0,"0"0"-237"0"0,0 0 63 0 0,0 0 262 0 0,0 0 193 0 0,0 0-30 0 0,0 0-251 0 0,0 0-284 0 0,0 0-222 0 0,0 0-139 0 0,0 0-58 0 0,0 0-59 0 0,3-2-53 0 0,6-5-82 0 0,-6 5-116 0 0,-3 2-88 0 0,0 0-94 0 0,0 0-75 0 0,0 0-62 0 0,0 0-51 0 0,1 15-78 0 0,-1 0-1 0 0,-1-1 1 0 0,0 1-1 0 0,-1 0 1 0 0,0 0-1 0 0,-1-1 1 0 0,-1 0 0 0 0,0 1-1 0 0,-7 12-186 0 0,-144 296 130 0 0,151-282-128 0 0,56-34 404 0 0,-11-8-292 0 0,0-3 0 0 0,0 0 0 0 0,0-3 0 0 0,21-7-114 0 0,-61 14-105 0 0,1 0 1 0 0,-1-1-1 0 0,0 1 0 0 0,1 0 1 0 0,-1-1-1 0 0,0 1 1 0 0,1-1-1 0 0,-1 1 1 0 0,0-1-1 0 0,0 0 0 0 0,1 1 1 0 0,-1-1-1 0 0,0 0 1 0 0,0 0-1 0 0,0 0 1 0 0,0 0-1 0 0,0 0 0 0 0,0 0 1 0 0,0 0-1 0 0,0 0 1 0 0,-1 0-1 0 0,1 0 1 0 0,0-1-1 0 0,-1 1 0 0 0,1 0 1 0 0,-1-1-1 0 0,1 1 1 0 0,-1 0-1 0 0,1-1 1 0 0,-1 1-1 0 0,0 0 0 0 0,0-1 1 0 0,0 1-1 0 0,0-1 1 0 0,0 1-1 0 0,0 0 1 0 0,0-1-1 0 0,0 1 1 0 0,-1-2 103 0 0,-11-12-4983 0 0,2 7-3589 0 0,3 6-2016 0 0</inkml:trace>
  <inkml:trace contextRef="#ctx0" brushRef="#br0" timeOffset="22628.854">4310 1565 12019 0 0,'0'0'3610'0'0,"0"0"-2003"0"0,0 0-949 0 0,0 0-79 0 0,0 0 145 0 0,0 0 141 0 0,0 0 39 0 0,0 0-109 0 0,0 0-157 0 0,0 0-128 0 0,0 0-98 0 0,0 0-75 0 0,0 0-69 0 0,30 6-80 0 0,93 19-70 0 0,-113-23-139 0 0,-1 0 0 0 0,1-1 0 0 0,0 1 0 0 0,-1-2 0 0 0,1 0 0 0 0,0 0 0 0 0,0 0 0 0 0,-1-1 0 0 0,1-1 0 0 0,-1 0 1 0 0,1 0-1 0 0,-1-1 0 0 0,9-3 21 0 0,5-2-256 0 0,71-28-3439 0 0,-33 10-6757 0 0,-47 19 895 0 0</inkml:trace>
  <inkml:trace contextRef="#ctx0" brushRef="#br0" timeOffset="22959.231">4750 103 6273 0 0,'0'0'2490'0'0,"0"0"-516"0"0,0 0-154 0 0,0 0 21 0 0,0 0-72 0 0,0 0-174 0 0,0 0-285 0 0,0 0-336 0 0,0 0-281 0 0,0 0-202 0 0,0 0-136 0 0,0 0-70 0 0,17 8 838 0 0,18 29-468 0 0,-2 2 0 0 0,-1 0 1 0 0,-2 3-1 0 0,-2 0 0 0 0,22 44-655 0 0,-18-18 42 0 0,-4 2 0 0 0,-3 0 0 0 0,-2 2 0 0 0,-4 0 0 0 0,-3 1 0 0 0,-3 1 0 0 0,-4 1 0 0 0,-2-1 0 0 0,-5 75-42 0 0,-1-113-1 0 0,-3-1 0 0 0,-1 1 0 0 0,-1-1 0 0 0,-2 0 0 0 0,-2 0 0 0 0,-1-1 0 0 0,-2 0 0 0 0,-1 0 0 0 0,-10 17 1 0 0,0-7-292 0 0,-2-1 0 0 0,-2-1 1 0 0,-1-1-1 0 0,-3-2 0 0 0,-1 0 1 0 0,-2-3-1 0 0,-1 0 0 0 0,-2-3 1 0 0,-1 0-1 0 0,-16 8 292 0 0,51-40-99 0 0,-70 47-3629 0 0,17-27-5473 0 0,42-18 4056 0 0,5 1-403 0 0</inkml:trace>
  <inkml:trace contextRef="#ctx0" brushRef="#br0" timeOffset="23737.454">3231 0 0 0 0,'0'0'887'0'0,"0"0"530"0"0,0 0 229 0 0,0 0 15 0 0,0 0-156 0 0,0 0-205 0 0,0 0-149 0 0,0 0-69 0 0,0 0-10 0 0,0 0 32 0 0,0 0 31 0 0,-10 2-12 0 0,-30 7-51 0 0,-2 31 2324 0 0,37-31-2887 0 0,-12 23 242 0 0,1 1 1 0 0,2 0-1 0 0,1 1 0 0 0,1 1 0 0 0,-6 35-751 0 0,7-27 340 0 0,-54 276 1039 0 0,48-208-994 0 0,6-1 0 0 0,4 2 0 0 0,5-1 0 0 0,5 5-385 0 0,1-57 171 0 0,3-1 1 0 0,2 0-1 0 0,2 0 0 0 0,3-1 0 0 0,3-1 0 0 0,2 0 1 0 0,2-2-1 0 0,21 38-171 0 0,85 81 625 0 0,-54-84-315 0 0,-58-64-187 0 0,2-2-2301 0 0,-16-36-3417 0 0,0 10 2484 0 0,-1-3-8803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10810 0 0,'0'0'1927'0'0,"0"0"-193"0"0,0 0-147 0 0,0 0 5 0 0,0 0 10 0 0,0 0-136 0 0,0 0-266 0 0,0 0-313 0 0,0 0-284 0 0,0 0-221 0 0,0 0-140 0 0,0 0-73 0 0,0 4 14 0 0,16 134 1253 0 0,-6-92-1201 0 0,95 395 752 0 0,-77-371-718 0 0,-22-88 1269 0 0,44-184-871 0 0,-27 98-621 0 0,5 2 0 0 0,28-67-46 0 0,10 4-91 0 0,-59 200-4984 0 0,1 3 970 0 0,-4-17-2972 0 0,-4-10-4367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0,'0'0'1928'0'0,"0"0"-470"0"0,0 0-171 0 0,0 0 112 0 0,0 0 38 0 0,0 0-115 0 0,0 0-243 0 0,0 0-275 0 0,0 0-157 0 0,0 0-67 0 0,0 0-29 0 0,0 0-4 0 0,0 0-27 0 0,10 7-59 0 0,36 21-45 0 0,48-8 814 0 0,202-16-375 0 0,-281-4-2545 0 0,35-2 5234 0 0,-33 1-5177 0 0,-8 1-4964 0 0,-8-1-7049 0 0,-4 1 4200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7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13259 0 0,'0'0'1348'0'0,"0"0"-250"0"0,0 0 77 0 0,0 0 274 0 0,0 0 89 0 0,0 0-130 0 0,0 0-224 0 0,0 0-218 0 0,0 0-232 0 0,35 3-157 0 0,113 12-133 0 0,-42-19 123 0 0,-104 4-657 0 0,214-26 47 0 0,-169 24-4019 0 0,0 1-3870 0 0,-35 1-3896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8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454 528 4585 0 0,'0'0'1772'0'0,"0"0"-221"0"0,0 0-216 0 0,0 0 8 0 0,0 0 75 0 0,0 0-4 0 0,0 0-136 0 0,0 0-197 0 0,0 0-204 0 0,-33-4-178 0 0,-104-8-152 0 0,133 11-510 0 0,0 1 0 0 0,-1-1 0 0 0,1 1-1 0 0,0 0 1 0 0,0 0 0 0 0,0 1 0 0 0,0-1 0 0 0,0 1 0 0 0,0 0 0 0 0,0 0 0 0 0,0 0 0 0 0,0 0 0 0 0,0 1 0 0 0,1 0-1 0 0,-1-1 1 0 0,1 2 0 0 0,-1-1 0 0 0,0 1-37 0 0,-6 4 131 0 0,-4-1-32 0 0,1 2 0 0 0,0-1 0 0 0,1 2 0 0 0,0-1-1 0 0,0 2 1 0 0,1 0 0 0 0,0 0 0 0 0,1 1 0 0 0,0 0 0 0 0,0 1 0 0 0,1 0 0 0 0,1 0 0 0 0,0 1 0 0 0,1 0 0 0 0,0 0 0 0 0,1 1 0 0 0,1 0 0 0 0,0 0 0 0 0,1 1 0 0 0,0-1 0 0 0,1 1 0 0 0,1 0 0 0 0,0-1 0 0 0,1 6-99 0 0,2-14 70 0 0,0-1 1 0 0,1 1 0 0 0,-1 0-1 0 0,1-1 1 0 0,0 1-1 0 0,1-1 1 0 0,0 0-1 0 0,-1 1 1 0 0,1-1 0 0 0,1-1-1 0 0,-1 1 1 0 0,1 0-1 0 0,0-1 1 0 0,0 0-1 0 0,0 0 1 0 0,1 0 0 0 0,-1 0-1 0 0,1-1 1 0 0,0 1-1 0 0,0-1 1 0 0,0-1 0 0 0,1 1-1 0 0,-1-1 1 0 0,1 0-1 0 0,-1 0 1 0 0,2 0-71 0 0,3 1 130 0 0,0 0 0 0 0,0-1 0 0 0,-1-1-1 0 0,1 1 1 0 0,0-2 0 0 0,0 1 0 0 0,0-1 0 0 0,0-1 0 0 0,0 0 0 0 0,0 0 0 0 0,0-1 0 0 0,0 0 0 0 0,0-1-1 0 0,-1 0 1 0 0,1-1-130 0 0,26-16 223 0 0,-1-1-1 0 0,-1-2 1 0 0,-1-2-1 0 0,-1-1 1 0 0,-1-1-1 0 0,-2-2 1 0 0,27-32-223 0 0,-34 37 55 0 0,-1-2-1 0 0,0-1 1 0 0,-2 0 0 0 0,-2-2-1 0 0,0 0 1 0 0,-2 0 0 0 0,-1-2-1 0 0,-1 0 1 0 0,7-27-55 0 0,-16 43-45 0 0,0-1 1 0 0,-1 1-1 0 0,0-1 0 0 0,-1 1 1 0 0,-1-1-1 0 0,0 1 0 0 0,-1-1 1 0 0,-1 0-1 0 0,-1 1 0 0 0,0-1 1 0 0,-1 0-1 0 0,0 1 0 0 0,-2 0 1 0 0,1 0-1 0 0,-2 0 0 0 0,0 1 1 0 0,-1 0-1 0 0,0 0 0 0 0,-1 0 1 0 0,-1 1-1 0 0,0 0 0 0 0,0 1 1 0 0,-2 0-1 0 0,-3-3 45 0 0,10 11-31 0 0,-1 1 0 0 0,0 0 0 0 0,0 0 0 0 0,0 0 0 0 0,0 0 0 0 0,-1 1 0 0 0,1 0 0 0 0,-1 0 0 0 0,0 0 1 0 0,1 1-1 0 0,-1 0 0 0 0,0 0 0 0 0,0 0 0 0 0,0 1 0 0 0,1 0 0 0 0,-1 0 0 0 0,0 0 0 0 0,0 1 0 0 0,0 0 0 0 0,0 0 0 0 0,1 0 0 0 0,-1 1 0 0 0,1 0 1 0 0,-1 0-1 0 0,1 0 0 0 0,-3 2 31 0 0,-4 6 5 0 0,1 0-1 0 0,1 1 1 0 0,0 0 0 0 0,0 0 0 0 0,1 1 0 0 0,1 0 0 0 0,0 1 0 0 0,1-1 0 0 0,0 2 0 0 0,1-1-1 0 0,0 1 1 0 0,1 0 0 0 0,1 0 0 0 0,0 0 0 0 0,1 1 0 0 0,0-1 0 0 0,2 1 0 0 0,-1 0 0 0 0,2 0-1 0 0,0 0 1 0 0,1 5-5 0 0,1 8 102 0 0,2 0-1 0 0,1 0 0 0 0,1-1 1 0 0,2 0-1 0 0,0 0 0 0 0,2 0 1 0 0,1-1-1 0 0,0-1 1 0 0,2 0-1 0 0,2-1 0 0 0,0 0 1 0 0,1-1-1 0 0,1-1 0 0 0,1 0 1 0 0,1-1-1 0 0,17 13-101 0 0,88 94 554 0 0,-125-130-1266 0 0,-15-28-4311 0 0,10 4-6970 0 0,6 18 2416 0 0</inkml:trace>
  <inkml:trace contextRef="#ctx0" brushRef="#br0" timeOffset="322.557">1229 366 14523 0 0,'0'0'1411'0'0,"0"0"-595"0"0,0 0-333 0 0,0 0 192 0 0,0 0 384 0 0,0 0 281 0 0,0 0 32 0 0,0 0-235 0 0,0 0-339 0 0,0 0-268 0 0,0 0-146 0 0,0 0-77 0 0,-18 35-29 0 0,-57 113-26 0 0,-20 22 429 0 0,21-12-599 0 0,62-114-2145 0 0,12-43 1292 0 0,0-1-129 0 0,0 0-112 0 0,0-23-6562 0 0,0-5-1564 0 0,0 20 4468 0 0</inkml:trace>
  <inkml:trace contextRef="#ctx0" brushRef="#br0" timeOffset="604.56">853 381 11170 0 0,'0'0'1617'0'0,"0"0"-468"0"0,0 0-407 0 0,0 0 42 0 0,0 0 254 0 0,0 0 188 0 0,0 0 49 0 0,0 0-130 0 0,0 0-193 0 0,0 0-156 0 0,0 0-95 0 0,0 0-62 0 0,0 0-55 0 0,20 30-30 0 0,61 97-51 0 0,-21-64 202 0 0,-47-56-572 0 0,32 16 170 0 0,1-1 0 0 0,1-3-1 0 0,1-2 1 0 0,1-2-1 0 0,49 9-302 0 0,-16-3 20 0 0,-14-7-3005 0 0,-65-6-2203 0 0,-4-4-179 0 0,0-1-5594 0 0</inkml:trace>
  <inkml:trace contextRef="#ctx0" brushRef="#br0" timeOffset="938.661">97 1062 13899 0 0,'0'0'1062'0'0,"0"0"-389"0"0,0 0-148 0 0,0 0 198 0 0,0 0 253 0 0,0 0 133 0 0,0 0-24 0 0,0 0-118 0 0,0 0-103 0 0,0 0-69 0 0,0 0-73 0 0,0 0-52 0 0,33 3-73 0 0,106 13-64 0 0,125-10 1247 0 0,341-20-1946 0 0,-543 14-4461 0 0,-59 3-4588 0 0,-3-3-2189 0 0</inkml:trace>
  <inkml:trace contextRef="#ctx0" brushRef="#br0" timeOffset="1400.119">678 1375 13315 0 0,'0'0'1538'0'0,"0"0"-374"0"0,0 0-181 0 0,0 0 32 0 0,0 0 42 0 0,0 0-61 0 0,0 0-130 0 0,0 0-142 0 0,0 0-152 0 0,0 0-130 0 0,0 0-90 0 0,0 0-74 0 0,-30 9-40 0 0,-96 33-13 0 0,41 2 275 0 0,72-33-414 0 0,3-3-48 0 0,1-1 1 0 0,0 1 0 0 0,0 0 0 0 0,1 1-1 0 0,0 0 1 0 0,0 0 0 0 0,1 1 0 0 0,1 0 0 0 0,0 0-1 0 0,0 1 1 0 0,1 0 0 0 0,0 0 0 0 0,1 0 0 0 0,0 0-1 0 0,1 1 1 0 0,0-1 0 0 0,0 1 0 0 0,2 0 0 0 0,-1 0-1 0 0,2 0 1 0 0,0 0 0 0 0,0 0 0 0 0,1 4-39 0 0,1-12 48 0 0,-1 0 0 0 0,1 0 1 0 0,0 0-1 0 0,1 0 0 0 0,-1-1 0 0 0,1 1 1 0 0,-1-1-1 0 0,1 1 0 0 0,0-1 1 0 0,0 0-1 0 0,1 0 0 0 0,-1 0 0 0 0,1-1 1 0 0,-1 1-1 0 0,1-1 0 0 0,0 0 0 0 0,0 0 1 0 0,0 0-1 0 0,0 0 0 0 0,0-1 1 0 0,0 0-1 0 0,1 1 0 0 0,-1-2 0 0 0,0 1 1 0 0,1 0-1 0 0,-1-1 0 0 0,1 0 1 0 0,-1 0-1 0 0,0 0 0 0 0,3-1-48 0 0,10-3 99 0 0,-1 0 0 0 0,1-1 0 0 0,-1-1 0 0 0,0-1 0 0 0,0-1 0 0 0,-1 0 0 0 0,0 0 0 0 0,0-2 0 0 0,-1 0 0 0 0,0 0 0 0 0,-1-1 0 0 0,0-1 0 0 0,1-3-99 0 0,9-8 58 0 0,-1-2-1 0 0,-1 0 1 0 0,-1-1 0 0 0,-1-2-1 0 0,-1 1 1 0 0,-2-2-1 0 0,-1-1 1 0 0,-1 0 0 0 0,1-6-58 0 0,-8 16-28 0 0,0 1 1 0 0,-1-1 0 0 0,-1 0 0 0 0,0 0-1 0 0,-2 0 1 0 0,0-1 0 0 0,-2 1 0 0 0,0-1-1 0 0,-1 1 1 0 0,-1-1 0 0 0,-4-19 27 0 0,3 33-23 0 0,0 1 1 0 0,0-1-1 0 0,-1 1 1 0 0,0 0-1 0 0,0-1 1 0 0,0 1-1 0 0,-1 1 1 0 0,0-1 0 0 0,0 0-1 0 0,0 1 1 0 0,-1 0-1 0 0,0 0 1 0 0,-5-4 22 0 0,8 7-14 0 0,0 0 1 0 0,-1 0 0 0 0,1 1 0 0 0,-1-1 0 0 0,0 1-1 0 0,1-1 1 0 0,-1 1 0 0 0,0 0 0 0 0,0 0 0 0 0,0 0-1 0 0,0 0 1 0 0,0 1 0 0 0,0-1 0 0 0,0 1-1 0 0,0-1 1 0 0,0 1 0 0 0,0 0 0 0 0,0 1 0 0 0,0-1-1 0 0,0 0 1 0 0,0 1 0 0 0,0 0 0 0 0,0-1-1 0 0,0 1 1 0 0,0 0 0 0 0,1 1 0 0 0,-1-1 0 0 0,0 0-1 0 0,1 1 1 0 0,-1 0 0 0 0,1-1 0 0 0,-1 1 0 0 0,1 1 13 0 0,-9 7 0 0 0,2 1 0 0 0,0 1 0 0 0,0-1 0 0 0,1 2 0 0 0,0-1 0 0 0,1 1 0 0 0,1 0 0 0 0,0 1 0 0 0,0-1 0 0 0,2 1 0 0 0,0 0 0 0 0,0 0 0 0 0,1 1 0 0 0,1-1 1 0 0,1 1-1 0 0,0 0 0 0 0,0-1 0 0 0,2 1 0 0 0,0-1 0 0 0,0 1 0 0 0,1 2 25 0 0,1-1-1 0 0,1 0 1 0 0,0 0 0 0 0,1 0 0 0 0,1-1-1 0 0,0 1 1 0 0,1-1 0 0 0,1-1 0 0 0,1 1-1 0 0,-1-1 1 0 0,2-1 0 0 0,0 0 0 0 0,1 0-1 0 0,0-1 1 0 0,5 4-25 0 0,14 19 66 0 0,32 17-622 0 0,-47-53-4191 0 0,-5-11-3892 0 0,-10 11 7889 0 0,4-6-10457 0 0</inkml:trace>
  <inkml:trace contextRef="#ctx0" brushRef="#br0" timeOffset="1749.759">1212 1106 16716 0 0,'0'0'1729'0'0,"0"0"-693"0"0,0 0-498 0 0,0 0 13 0 0,0 0 229 0 0,0 0 185 0 0,0 0 45 0 0,0 0-98 0 0,0 0-202 0 0,0 0-164 0 0,0 0-103 0 0,0 0-83 0 0,-13 32-81 0 0,-41 105-74 0 0,-23 35 118 0 0,68-153-313 0 0,2 0 0 0 0,1 1 0 0 0,0 0 0 0 0,1 0 1 0 0,1 1-1 0 0,1-1 0 0 0,1 1 0 0 0,1-1 0 0 0,1 8-10 0 0,2-24 3 0 0,0 1 0 0 0,1-1 1 0 0,-1 0-1 0 0,1 0 0 0 0,0 0 1 0 0,0-1-1 0 0,0 1 0 0 0,1-1 1 0 0,-1 1-1 0 0,1-1 0 0 0,0 0 1 0 0,0 0-1 0 0,0-1 0 0 0,0 1 0 0 0,0-1 1 0 0,0 0-1 0 0,1 0 0 0 0,-1-1 1 0 0,1 1-1 0 0,0-1 0 0 0,-1 0 1 0 0,1 0-1 0 0,0 0 0 0 0,0-1 1 0 0,0 0-1 0 0,-1 0 0 0 0,1 0 1 0 0,0 0-1 0 0,0-1 0 0 0,0 0 0 0 0,3-1-3 0 0,8 2-75 0 0,0 0 0 0 0,0-2 0 0 0,0 0 0 0 0,0-1 0 0 0,0 0 0 0 0,0-1 0 0 0,-1-1-1 0 0,1 0 1 0 0,-1-1 0 0 0,-1-1 0 0 0,1-1 0 0 0,3-2 75 0 0,-17 9-245 0 0,0-1-1 0 0,0 1 1 0 0,0 0-1 0 0,0-1 1 0 0,0 1-1 0 0,0-1 1 0 0,-1 1-1 0 0,1-1 1 0 0,0 1-1 0 0,-1-1 1 0 0,0 0 0 0 0,1 1-1 0 0,-1-1 1 0 0,0 1-1 0 0,1-1 1 0 0,-1 0-1 0 0,0 1 1 0 0,0-1-1 0 0,-1 0 1 0 0,1 1-1 0 0,0-1 1 0 0,0 0 0 0 0,-1 1-1 0 0,1-1 1 0 0,-1 0-1 0 0,0 1 1 0 0,1-1-1 0 0,-1 1 1 0 0,0-1-1 0 0,0 1 1 0 0,0 0-1 0 0,0-1 1 0 0,0 1-1 0 0,0 0 1 0 0,0 0 0 0 0,0-1-1 0 0,-1 1 1 0 0,0 0 245 0 0,-4-4-5592 0 0,0-2-5196 0 0</inkml:trace>
  <inkml:trace contextRef="#ctx0" brushRef="#br0" timeOffset="2058.054">958 1448 10826 0 0,'0'0'3898'0'0,"0"0"-1957"0"0,0 0-882 0 0,0 0-68 0 0,0 0 25 0 0,0 0-39 0 0,0 0-76 0 0,0 0-173 0 0,0 0-121 0 0,0 0-61 0 0,0 0-94 0 0,0 0-87 0 0,19 2-68 0 0,129 12 268 0 0,51-16-884 0 0,-133-4-3230 0 0,0-2-4969 0 0,-43 5-3201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630 335 11226 0 0,'0'0'1053'0'0,"0"0"-355"0"0,0 0-241 0 0,0 0 128 0 0,0 0 293 0 0,0 0 215 0 0,0 0 65 0 0,0 0-95 0 0,0 0-214 0 0,0 0-201 0 0,0 0-180 0 0,-7-3-132 0 0,-22-13-104 0 0,-45 8 804 0 0,51 10-831 0 0,-132 37 586 0 0,-136 80 964 0 0,290-119-1753 0 0,1 0 1 0 0,-1 0-1 0 0,0 0 1 0 0,1 0-1 0 0,-1 0 1 0 0,0 1-1 0 0,0-1 1 0 0,1 0-1 0 0,-1 0 1 0 0,0 1-1 0 0,1-1 1 0 0,-1 0 0 0 0,1 1-1 0 0,-1-1 1 0 0,1 1-1 0 0,-1-1 1 0 0,0 1-1 0 0,1-1 1 0 0,-1 1-1 0 0,1-1 1 0 0,0 1-1 0 0,-1-1 1 0 0,1 1-1 0 0,-1 0 1 0 0,1-1 0 0 0,0 1-1 0 0,0 0 1 0 0,-1-1-1 0 0,1 1 1 0 0,0 0-1 0 0,0-1 1 0 0,0 1-1 0 0,0 0 1 0 0,0-1-1 0 0,0 1 1 0 0,0 0-1 0 0,0 0 1 0 0,0-1 0 0 0,0 1-1 0 0,0 0 1 0 0,0-1-1 0 0,0 1 1 0 0,0 0-1 0 0,1-1 1 0 0,-1 1-1 0 0,0 0 1 0 0,1-1-1 0 0,-1 1 1 0 0,0 0-1 0 0,1-1 1 0 0,-1 1 0 0 0,1-1-1 0 0,-1 1 1 0 0,1-1-1 0 0,-1 1 1 0 0,1-1-1 0 0,-1 1 1 0 0,1-1-1 0 0,0 0 1 0 0,-1 1-1 0 0,1-1 1 0 0,-1 0-1 0 0,1 1 1 0 0,0-1-1 0 0,0 0-1 0 0,49 19 206 0 0,248 11 684 0 0,-231-12-769 0 0,-67-17-114 0 0,1 0-1 0 0,0 1 1 0 0,0-1 0 0 0,-1 0-1 0 0,1 0 1 0 0,-1 0 0 0 0,1 1-1 0 0,-1-1 1 0 0,1 0-1 0 0,-1 1 1 0 0,0-1 0 0 0,0 0-1 0 0,0 1 1 0 0,0-1 0 0 0,0 0-1 0 0,0 1 1 0 0,0-1-1 0 0,0 0 1 0 0,0 1 0 0 0,-1-1-1 0 0,1 0 1 0 0,0 1 0 0 0,-1-1-1 0 0,1 0 1 0 0,-1 0-1 0 0,1 1 1 0 0,-1-1 0 0 0,0 0-1 0 0,0 0 1 0 0,1 0 0 0 0,-1 0-1 0 0,-1 0-7 0 0,-104 98 458 0 0,-229 154-126 0 0,334-252-327 0 0,-1 0 0 0 0,1 0 0 0 0,0 0 0 0 0,0 0 0 0 0,0 0 0 0 0,0 0 0 0 0,-1 0 0 0 0,2 0 0 0 0,-1 0 0 0 0,0 1 0 0 0,0-1 0 0 0,0 0 0 0 0,1 1 0 0 0,-1-1 0 0 0,0 1 0 0 0,1-1 0 0 0,-1 1 0 0 0,1-1 0 0 0,0 1 0 0 0,-1-1 0 0 0,1 1 0 0 0,0-1 0 0 0,0 1 0 0 0,0-1 0 0 0,0 1 0 0 0,0-1 0 0 0,1 1 0 0 0,-1-1 0 0 0,0 1 0 0 0,1-1 0 0 0,-1 1 0 0 0,1-1 0 0 0,-1 1 0 0 0,1-1 1 0 0,0 0-1 0 0,0 1 0 0 0,0-1 0 0 0,-1 0 0 0 0,1 0 0 0 0,0 1 0 0 0,1-1 0 0 0,-1 0 0 0 0,0 0 0 0 0,0 0 0 0 0,0 0 0 0 0,1 0 0 0 0,-1-1 0 0 0,0 1 0 0 0,1 0 0 0 0,-1-1 0 0 0,2 1-5 0 0,18 11 113 0 0,1-2 0 0 0,1-1 0 0 0,0-1 0 0 0,0-1 0 0 0,1-1 0 0 0,-1 0 0 0 0,1-2 0 0 0,1-1 0 0 0,20 0-113 0 0,-30-2 26 0 0,35 3-145 0 0,-50-4-10 0 0,0 0-78 0 0,0 0-116 0 0,-22-23-8036 0 0,15 17 2168 0 0,-1-1-5562 0 0</inkml:trace>
  <inkml:trace contextRef="#ctx0" brushRef="#br0" timeOffset="529.689">205 0 8978 0 0,'0'0'2399'0'0,"0"0"-976"0"0,0 0-400 0 0,0 0 8 0 0,0 0 185 0 0,0 0 220 0 0,0 0 77 0 0,0 0-141 0 0,0 0-296 0 0,0 0-330 0 0,0 0-287 0 0,0 0-211 0 0,0 0-95 0 0,-8 5 483 0 0,53 642 3073 0 0,-44-106-3348 0 0,-3-511-366 0 0,-1 0 0 0 0,-1 1 0 0 0,-2-1 0 0 0,0-1-1 0 0,-3 1 1 0 0,0-1 0 0 0,-2-1 0 0 0,-1 0 0 0 0,-4 5 5 0 0,16-33-53 0 0,1 0 0 0 0,-1 0 0 0 0,0 0 1 0 0,0 0-1 0 0,1 0 0 0 0,-1 1 0 0 0,0-1 1 0 0,1 0-1 0 0,-1 0 0 0 0,0 0 0 0 0,1 0 1 0 0,-1 0-1 0 0,0 0 0 0 0,0 0 0 0 0,1 1 1 0 0,-1-1-1 0 0,0 0 0 0 0,0 0 0 0 0,1 0 1 0 0,-1 1-1 0 0,0-1 0 0 0,0 0 0 0 0,1 0 0 0 0,-1 1 1 0 0,0-1-1 0 0,0 0 0 0 0,0 0 0 0 0,0 1 1 0 0,0-1-1 0 0,1 0 0 0 0,-1 1 0 0 0,0-1 1 0 0,0 0-1 0 0,0 0 0 0 0,0 1 0 0 0,0-1 1 0 0,0 0-1 0 0,0 1 0 0 0,0-1 0 0 0,0 0 1 0 0,0 1-1 0 0,0-1 0 0 0,0 0 0 0 0,0 1 1 0 0,0-1-1 0 0,0 0 0 0 0,-1 0 0 0 0,1 1 1 0 0,0-1-1 0 0,0 0 0 0 0,0 1 0 0 0,0-1 1 0 0,-1 0-1 0 0,1 0 0 0 0,0 1 0 0 0,0-1 1 0 0,0 0-1 0 0,-1 0 0 0 0,1 0 0 0 0,0 1 53 0 0,21-14-7457 0 0,-16 9-2716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0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71 6425 0 0,'0'0'2942'0'0,"0"0"-683"0"0,0 0-425 0 0,0 0-117 0 0,0 0-9 0 0,0 0-90 0 0,0 0-209 0 0,0 0-259 0 0,0 0-267 0 0,0 0-216 0 0,-33-2-158 0 0,-102-3-116 0 0,131 5-365 0 0,0-1 0 0 0,0 1 0 0 0,0 0 0 0 0,0 0 0 0 0,0 0-1 0 0,0 1 1 0 0,0 0 0 0 0,0 0 0 0 0,0 0 0 0 0,0 0 0 0 0,1 0 0 0 0,-1 1-1 0 0,0-1 1 0 0,0 1 0 0 0,1 0 0 0 0,0 1 0 0 0,-1-1 0 0 0,-1 2-28 0 0,-6 5 108 0 0,-11 7 31 0 0,1 1 0 0 0,0 1 1 0 0,2 1-1 0 0,0 0 0 0 0,1 2 0 0 0,1 0 1 0 0,1 1-1 0 0,0 1 0 0 0,2 0 0 0 0,1 1 1 0 0,1 0-1 0 0,-5 18-139 0 0,11-28 68 0 0,1 1 1 0 0,0-1-1 0 0,2 1 1 0 0,0 0-1 0 0,0 0 1 0 0,1 0-1 0 0,1 0 1 0 0,1 15-69 0 0,2-25 48 0 0,-1 0 1 0 0,2 0-1 0 0,-1 0 1 0 0,0 0-1 0 0,1-1 1 0 0,0 1-1 0 0,0-1 1 0 0,1 0-1 0 0,-1 1 1 0 0,1-2-1 0 0,-1 1 0 0 0,1 0 1 0 0,1-1-1 0 0,-1 0 1 0 0,0 0-1 0 0,1 0 1 0 0,0 0-1 0 0,-1-1 1 0 0,1 1-1 0 0,0-1 1 0 0,0-1-1 0 0,0 1 0 0 0,1-1 1 0 0,-1 0-1 0 0,0 0 1 0 0,1 0-1 0 0,-1-1 1 0 0,0 1-1 0 0,1-1 1 0 0,-1-1-1 0 0,0 1 1 0 0,1-1-1 0 0,-1 0 0 0 0,0 0 1 0 0,0-1-1 0 0,0 1 1 0 0,0-1-1 0 0,0 0 1 0 0,0-1-1 0 0,0 1 1 0 0,0-1-1 0 0,0 0-48 0 0,29-22 139 0 0,-1-1-1 0 0,-1-2 1 0 0,-1-1-1 0 0,-2-1 1 0 0,-1-2-1 0 0,-1 0 1 0 0,-2-2-1 0 0,9-19-138 0 0,-4 12 40 0 0,123-155 52 0 0,-143 253-366 0 0,-10-44 270 0 0,0 16 10 0 0,2 0 0 0 0,0-1 1 0 0,2 0-1 0 0,1 1 0 0 0,1-2 1 0 0,2 1-1 0 0,0-1 1 0 0,2 0-1 0 0,1 0-6 0 0,-8-20-11 0 0,1-1-1 0 0,0 0 1 0 0,0 1 0 0 0,0-1-1 0 0,1-1 1 0 0,0 1 0 0 0,0-1-1 0 0,0 0 1 0 0,1 0 0 0 0,0 0 0 0 0,0-1-1 0 0,0 0 1 0 0,0 0 0 0 0,1 0-1 0 0,-1-1 1 0 0,1 0 0 0 0,0 0-1 0 0,0-1 1 0 0,0 0 0 0 0,3 0 11 0 0,40-4-2509 0 0,-1-23-3626 0 0,-37 15-1076 0 0,-4 5-4777 0 0</inkml:trace>
  <inkml:trace contextRef="#ctx0" brushRef="#br0" timeOffset="366.325">1344 8 13339 0 0,'0'0'2387'0'0,"0"0"-477"0"0,0 0-285 0 0,0 0-118 0 0,0 0-129 0 0,0 0-206 0 0,0 0-254 0 0,0 0-205 0 0,0 0-143 0 0,0 0-85 0 0,0 0-19 0 0,0 0 0 0 0,0 0 7 0 0,8 1-29 0 0,195-5 1823 0 0,87 4-2043 0 0,-313-5-9398 0 0,14 6 2506 0 0,4 3-4801 0 0</inkml:trace>
  <inkml:trace contextRef="#ctx0" brushRef="#br0" timeOffset="636.418">1390 306 17564 0 0,'0'0'1859'0'0,"0"0"-548"0"0,0 0-307 0 0,0 0-14 0 0,0 0 39 0 0,0 0-59 0 0,0 0-189 0 0,0 0-151 0 0,0 0-84 0 0,0 0-44 0 0,0 0-10 0 0,0 0-81 0 0,20 4-110 0 0,66 8-62 0 0,-54-10-181 0 0,0-1 0 0 0,0-1 1 0 0,0-2-1 0 0,0-1 0 0 0,-1-2 1 0 0,1-1-1 0 0,-1-1 0 0 0,3-3-58 0 0,59-12-1144 0 0,-65 15 83 0 0,-6 2-1267 0 0,-7 3-2070 0 0,-2 1-7652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39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84 333 4833 0 0,'0'0'1667'0'0,"0"0"-376"0"0,0 0-172 0 0,0 0 236 0 0,0 0 329 0 0,0 0 149 0 0,0 0-118 0 0,0 0-330 0 0,0 0-394 0 0,0 0-272 0 0,0 0-168 0 0,4 7 2499 0 0,37 3-2328 0 0,0-2 0 0 0,1-2-1 0 0,0-1 1 0 0,0-3 0 0 0,0-1 0 0 0,0-2 0 0 0,3-2-722 0 0,58 1 477 0 0,111-9 94 0 0,-123 11-390 0 0,-66 4-158 0 0,-24-4-34 0 0,-1 0-2 0 0,0 0-14 0 0,0 0-2 0 0,0 0-24 0 0,0 0-49 0 0,0 0-48 0 0,0 0-78 0 0,0 0-103 0 0,0 0-108 0 0,0 0-88 0 0,0 0-134 0 0,0 0-158 0 0,0 0-251 0 0,0 0-391 0 0,-16 0-13990 0 0,12 0 8325 0 0</inkml:trace>
  <inkml:trace contextRef="#ctx0" brushRef="#br0" timeOffset="393.38">1 690 6025 0 0,'0'0'3320'0'0,"0"0"-1601"0"0,0 0-571 0 0,0 0 210 0 0,0 0 361 0 0,0 0 158 0 0,0 0-156 0 0,0 0-353 0 0,0 0-277 0 0,0 0-171 0 0,0 0-110 0 0,0 0-68 0 0,33-2-61 0 0,104-9-67 0 0,337-20 2356 0 0,-224 27-2730 0 0,-241 2-288 0 0,-8 3 19 0 0,-1-1 0 0 0,1 0-1 0 0,0 0 1 0 0,-1 0 0 0 0,1 0 0 0 0,0 0 0 0 0,0 0 0 0 0,-1 0 0 0 0,1 0 0 0 0,0-1 0 0 0,-1 1 0 0 0,1 0 0 0 0,0 0-1 0 0,-1-1 1 0 0,1 1 0 0 0,0 0 0 0 0,-1-1 0 0 0,1 1 0 0 0,0 0 0 0 0,-1-1 0 0 0,1 1 0 0 0,-1-1 0 0 0,1 1-1 0 0,-1-1 1 0 0,1 0 0 0 0,-1 1 0 0 0,0-1 0 0 0,1 1 0 0 0,-1-1 0 0 0,0 0 0 0 0,1 1 0 0 0,-1-1 0 0 0,0 0 0 0 0,0 1-1 0 0,1-1 1 0 0,-1 0 0 0 0,0 1 0 0 0,0-1 0 0 0,0 0 0 0 0,0 0 0 0 0,0 1 0 0 0,0-1 0 0 0,0 0 0 0 0,0 1-1 0 0,0-1 1 0 0,-1 0 29 0 0,-2-31-4829 0 0,-5 13-7184 0 0,6 15 2135 0 0</inkml:trace>
  <inkml:trace contextRef="#ctx0" brushRef="#br0" timeOffset="1309.669">476 31 3497 0 0,'0'0'2484'0'0,"0"0"-334"0"0,0 0-76 0 0,0 0 13 0 0,0 0-11 0 0,0 0-125 0 0,0 0-277 0 0,0 0-304 0 0,0 0-294 0 0,0 0-265 0 0,0 0-211 0 0,0 0-153 0 0,0 0-76 0 0,-11-6-13 0 0,-31-19 25 0 0,165 61 2844 0 0,-83-22-3006 0 0,-1 1-1 0 0,-1 3 1 0 0,0 1-1 0 0,-1 1 0 0 0,-1 3 1 0 0,-2 0-1 0 0,27 24-220 0 0,-7-4 60 0 0,140 127 50 0 0,-190-166-118 0 0,-3-4 12 0 0,0 1 1 0 0,0-1 0 0 0,0 1-1 0 0,0 0 1 0 0,0 0-1 0 0,0 0 1 0 0,0 0 0 0 0,0-1-1 0 0,-1 1 1 0 0,1 0-1 0 0,0 0 1 0 0,-1 0 0 0 0,1 1-1 0 0,0-1 1 0 0,-1 0 0 0 0,1 0-1 0 0,-1 0 1 0 0,0 0-1 0 0,1 1 1 0 0,-1-1 0 0 0,0 0-1 0 0,0 0 1 0 0,0 0-1 0 0,1 1 1 0 0,-1-1 0 0 0,-1 0-1 0 0,1 0 1 0 0,0 1 0 0 0,0-1-1 0 0,0 0 1 0 0,-1 0-1 0 0,1 0 1 0 0,0 1 0 0 0,-1-1-1 0 0,1 0 1 0 0,-1 0-1 0 0,0 0-4 0 0,-105 81 394 0 0,17-19-302 0 0,14-2-5 0 0,-3-3 0 0 0,-2-4 0 0 0,-17 4-87 0 0,62-38 44 0 0,1 1-1 0 0,2 2 0 0 0,0 1 1 0 0,-25 24-44 0 0,25 19-1002 0 0,34-20-4320 0 0,4-39 1390 0 0,0-5-1869 0 0,-5-2 4406 0 0,5 3-10449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5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97 2721 0 0,'0'0'2695'0'0,"0"0"-583"0"0,0 0-158 0 0,0 0-24 0 0,0 0 41 0 0,0 0 25 0 0,0 0-154 0 0,0 0-234 0 0,0 0-269 0 0,0 0-257 0 0,0 0-221 0 0,-6-3-211 0 0,-16-9-175 0 0,17 9-150 0 0,5 3-110 0 0,0 0-57 0 0,35 111 1784 0 0,-18-74-1607 0 0,146 312 804 0 0,-106-187-996 0 0,-7 37 127 0 0,-43-177 194 0 0,-7-22-317 0 0,0 0 29 0 0,3-3 411 0 0,2-9-367 0 0,26-143 226 0 0,9-132-446 0 0,-16 104 9 0 0,9-24-88 0 0,-11 97-549 0 0,-21 109 264 0 0,0 1-1 0 0,0 0 1 0 0,-1 0 0 0 0,1 0-1 0 0,0 0 1 0 0,0 0 0 0 0,0 0 0 0 0,0 0-1 0 0,-1 0 1 0 0,1 0 0 0 0,0 1 0 0 0,0-1-1 0 0,0 0 1 0 0,-1 0 0 0 0,1 1-1 0 0,0-1 1 0 0,0 0 0 0 0,-1 1 0 0 0,1-1-1 0 0,0 1 1 0 0,-1-1 0 0 0,1 1-1 0 0,-1-1 1 0 0,1 1 0 0 0,0 0 0 0 0,-1-1-1 0 0,1 1 1 0 0,-1 0 0 0 0,0-1 0 0 0,1 1-1 0 0,-1 0 1 0 0,0 0 0 0 0,1-1-1 0 0,-1 1 1 0 0,0 0 0 0 0,0 0 0 0 0,1 0-1 0 0,-1-1 1 0 0,0 1 0 0 0,0 0 364 0 0,4 7-11405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6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274 460 5537 0 0,'0'0'1970'0'0,"0"0"-268"0"0,0 0-115 0 0,0 0 64 0 0,0 0 52 0 0,0 0-80 0 0,0 0-214 0 0,0 0-260 0 0,0 0-253 0 0,0 0-235 0 0,0 0-169 0 0,0 0-104 0 0,0 0-63 0 0,-23 7-17 0 0,-73 22-16 0 0,92-28-258 0 0,0 1 0 0 0,-1-1 1 0 0,1 1-1 0 0,0-1 0 0 0,0 1 1 0 0,0 0-1 0 0,0 1 0 0 0,1-1 1 0 0,-1 1-1 0 0,1 0 0 0 0,-1 0 1 0 0,1 0-1 0 0,0 0 0 0 0,0 0 1 0 0,0 1-1 0 0,1-1 0 0 0,-1 1 1 0 0,0 1-35 0 0,-6 9 116 0 0,0-4-75 0 0,1 0-1 0 0,0 0 0 0 0,1 1 1 0 0,0 0-1 0 0,1 0 0 0 0,0 1 0 0 0,1 0 1 0 0,0 0-1 0 0,1 0 0 0 0,0 1 0 0 0,1-1 1 0 0,1 1-1 0 0,0 0 0 0 0,0 0 0 0 0,1-1 1 0 0,1 10-41 0 0,3-18 39 0 0,-1 0 0 0 0,1 0 0 0 0,0 0 0 0 0,1-1 0 0 0,-1 1 1 0 0,0-1-1 0 0,1 0 0 0 0,0 0 0 0 0,0 0 0 0 0,0 0 0 0 0,0-1 1 0 0,0 0-1 0 0,1 0 0 0 0,-1 0 0 0 0,0 0 0 0 0,1-1 0 0 0,0 1 1 0 0,-1-1-1 0 0,1 0 0 0 0,0-1 0 0 0,0 1 0 0 0,-1-1 0 0 0,1 0 1 0 0,0 0-1 0 0,0 0 0 0 0,-1-1 0 0 0,3 0-39 0 0,9-2 136 0 0,0 0-1 0 0,0-1 1 0 0,0-1 0 0 0,-1 0-1 0 0,0-2 1 0 0,0 1 0 0 0,0-2-1 0 0,-1 0 1 0 0,0 0 0 0 0,-1-2-1 0 0,0 1 1 0 0,0-2 0 0 0,-1 0-1 0 0,8-9-135 0 0,1 2 53 0 0,-1-2 0 0 0,-1 0-1 0 0,-1-1 1 0 0,-1-1 0 0 0,-1 0-1 0 0,-1-1 1 0 0,0-1 0 0 0,-2 0-1 0 0,-1-1 1 0 0,-1-1 0 0 0,-1 0-1 0 0,-1 0 1 0 0,-2-1 0 0 0,0 0-1 0 0,-2 0 1 0 0,-1-1 0 0 0,-1 1-1 0 0,-2-1 1 0 0,0 0 0 0 0,-3-19-53 0 0,1 39-24 0 0,-1 0 0 0 0,0 0 0 0 0,0 0 1 0 0,0 0-1 0 0,-1 0 0 0 0,-1 1 0 0 0,1-1 0 0 0,-1 1 1 0 0,0 0-1 0 0,-1 0 0 0 0,1 0 0 0 0,-1 1 0 0 0,-1-1 1 0 0,1 1-1 0 0,-1 1 0 0 0,0-1 0 0 0,-1 1 0 0 0,1 0 1 0 0,-1 0-1 0 0,0 1 0 0 0,0 0 0 0 0,0 0 0 0 0,-1 1 1 0 0,1 0-1 0 0,-1 0 0 0 0,0 0 0 0 0,0 1 0 0 0,0 1 1 0 0,0-1-1 0 0,0 1 0 0 0,0 1 0 0 0,-1-1 0 0 0,-2 1 24 0 0,6 2-7 0 0,-1 0-1 0 0,1-1 0 0 0,-1 2 0 0 0,1-1 1 0 0,0 1-1 0 0,-1 0 0 0 0,2 0 0 0 0,-1 0 1 0 0,0 0-1 0 0,0 1 0 0 0,1 0 1 0 0,0 0-1 0 0,0 0 0 0 0,0 1 0 0 0,1-1 1 0 0,-1 1-1 0 0,1 0 0 0 0,0 0 0 0 0,0 0 1 0 0,1 0-1 0 0,-1 1 0 0 0,1-1 1 0 0,0 1-1 0 0,1-1 0 0 0,-1 1 0 0 0,1 0 1 0 0,1-1-1 0 0,-1 1 0 0 0,1 3 8 0 0,-1 9 36 0 0,1-1-1 0 0,0 0 0 0 0,2 0 1 0 0,0 1-1 0 0,1-1 0 0 0,0 0 1 0 0,2-1-1 0 0,0 1 0 0 0,1-1 1 0 0,0 0-1 0 0,1 0 0 0 0,1-1 1 0 0,1 0-1 0 0,0 0 0 0 0,1-1 1 0 0,5 5-36 0 0,163 224 667 0 0,-99-181-567 0 0,-65-84-5241 0 0,-14-1-4152 0 0,0 21 7220 0 0,0-6-8825 0 0</inkml:trace>
  <inkml:trace contextRef="#ctx0" brushRef="#br0" timeOffset="470.474">877 70 14307 0 0,'0'0'1606'0'0,"0"0"-222"0"0,0 0-256 0 0,0 0-82 0 0,0 0 13 0 0,0 0-98 0 0,0 0-186 0 0,0 0-207 0 0,0 0-196 0 0,0 0-138 0 0,0 0-80 0 0,0 0-28 0 0,0 0-17 0 0,-4 13 24 0 0,-15 44-3 0 0,23 11 227 0 0,2-48-259 0 0,95 304 448 0 0,-58-240-431 0 0,-41-84-54 0 0,0 1-1 0 0,-1-1 1 0 0,1 0-1 0 0,0 0 1 0 0,0-1-1 0 0,0 1 1 0 0,0 0-1 0 0,0 0 1 0 0,0-1-1 0 0,-1 1 1 0 0,1-1-1 0 0,0 0 1 0 0,0 0-1 0 0,-1 0 1 0 0,1 1-1 0 0,0-1 1 0 0,-1-1-1 0 0,1 1 1 0 0,-1 0-1 0 0,1 0 1 0 0,-1-1 0 0 0,0 1-1 0 0,0 0 1 0 0,1-1-1 0 0,-1 1 1 0 0,0-1-1 0 0,0 0 1 0 0,0 1-1 0 0,-1-1 1 0 0,1 0-1 0 0,0 0 1 0 0,-1 1-1 0 0,1-1 1 0 0,-1 0-1 0 0,1 0 1 0 0,-1 0-1 0 0,0 0 1 0 0,0 0-1 0 0,0-1-60 0 0,6-11 109 0 0,106-278 467 0 0,-69 161-532 0 0,5 11-208 0 0,-44 115-1389 0 0,-5 14-5524 0 0,1 1 1600 0 0,0-3-4756 0 0</inkml:trace>
  <inkml:trace contextRef="#ctx0" brushRef="#br0" timeOffset="943.403">62 839 10186 0 0,'0'0'1655'0'0,"0"0"-581"0"0,0 0-359 0 0,0 0 87 0 0,0 0 243 0 0,0 0 190 0 0,0 0 61 0 0,0 0-89 0 0,0 0-130 0 0,0 0-135 0 0,0 0-118 0 0,0 0-104 0 0,0 0-69 0 0,31 6-47 0 0,102 19-29 0 0,24-20 690 0 0,-128-8-1079 0 0,150-20 1134 0 0,124-35-1320 0 0,-239 44 82 0 0,427-85-828 0 0,-488 99 518 0 0,14-1-1738 0 0,-17 9-5757 0 0,-2-5-1729 0 0</inkml:trace>
  <inkml:trace contextRef="#ctx0" brushRef="#br0" timeOffset="1525.706">476 1222 11002 0 0,'0'0'2101'0'0,"0"0"-402"0"0,0 0-226 0 0,0 0-34 0 0,0 0-24 0 0,0 0-117 0 0,0 0-216 0 0,0 0-208 0 0,0 0-216 0 0,0 0-197 0 0,0 0-113 0 0,0 0-97 0 0,0 0-57 0 0,-31 13-37 0 0,-95 42-20 0 0,74-12 11 0 0,48-32-110 0 0,-2-1-14 0 0,2 0 0 0 0,-1 1 0 0 0,2 0 0 0 0,-1 0 0 0 0,2 0 0 0 0,-1 0 0 0 0,1 0 1 0 0,1 1-1 0 0,0-1 0 0 0,1 1 0 0 0,0-1 0 0 0,2 10-24 0 0,0-15 44 0 0,1 0-1 0 0,0 0 1 0 0,0 0-1 0 0,0-1 1 0 0,1 0-1 0 0,0 1 1 0 0,0-1-1 0 0,1-1 1 0 0,-1 1-1 0 0,1-1 1 0 0,0 1-1 0 0,0-1 1 0 0,0-1 0 0 0,1 1-1 0 0,-1-1 1 0 0,1 0-1 0 0,0 0 1 0 0,0 0-1 0 0,0-1 1 0 0,0 0-1 0 0,0 0 1 0 0,1-1-1 0 0,-1 0 1 0 0,1 0-1 0 0,-1 0 1 0 0,1-1-1 0 0,-1 0 1 0 0,1 0 0 0 0,-1 0-1 0 0,1-1 1 0 0,0-1-44 0 0,12-1 121 0 0,-1-1 1 0 0,1 0 0 0 0,-1-2-1 0 0,-1 0 1 0 0,1-1-1 0 0,-1-1 1 0 0,0-1 0 0 0,-1 0-1 0 0,0-1 1 0 0,6-5-122 0 0,2-2 46 0 0,-1 0-1 0 0,-1-2 1 0 0,0-1 0 0 0,-1 0-1 0 0,-1-2 1 0 0,-2 0 0 0 0,0-1-1 0 0,-1-1 1 0 0,-1 0 0 0 0,-1-1-1 0 0,-2-1 1 0 0,0 0 0 0 0,-2-1-1 0 0,-1-1 1 0 0,-1 1 0 0 0,1-14-46 0 0,-6 30-21 0 0,-2 0 1 0 0,1 0-1 0 0,-2 0 1 0 0,1 0-1 0 0,-2-1 1 0 0,1 1-1 0 0,-2-1 1 0 0,1 1-1 0 0,-1 0 0 0 0,-1 0 1 0 0,0-1-1 0 0,-1 1 1 0 0,0 0-1 0 0,-1 1 1 0 0,0-1-1 0 0,0 1 1 0 0,-1-1-1 0 0,-1 1 1 0 0,0 1-1 0 0,0-1 1 0 0,-1 1-1 0 0,0 0 1 0 0,0 0-1 0 0,-1 1 1 0 0,0 0-1 0 0,-1 1 0 0 0,0 0 1 0 0,-7-5 20 0 0,7 9-32 0 0,1 1 0 0 0,0 0 1 0 0,0 1-1 0 0,-1 0 0 0 0,1 0 0 0 0,-1 1 0 0 0,1 0 0 0 0,-1 0 1 0 0,1 1-1 0 0,0 0 0 0 0,-1 1 0 0 0,1 0 0 0 0,0 0 1 0 0,0 1-1 0 0,0 0 0 0 0,0 0 0 0 0,0 1 0 0 0,1-1 1 0 0,0 2-1 0 0,-1-1 0 0 0,2 1 0 0 0,-1 0 0 0 0,0 1 1 0 0,1 0-1 0 0,0 0 0 0 0,1 0 0 0 0,-5 6 32 0 0,2 0-4 0 0,0 1 1 0 0,1 0-1 0 0,0 0 0 0 0,1 1 0 0 0,1-1 0 0 0,0 1 1 0 0,1 0-1 0 0,1 1 0 0 0,0-1 0 0 0,1 1 1 0 0,0 0-1 0 0,1-1 0 0 0,1 1 0 0 0,0 0 1 0 0,1 0-1 0 0,0-1 0 0 0,3 9 4 0 0,1-7 19 0 0,1 0-1 0 0,0 0 1 0 0,1-1 0 0 0,1 0-1 0 0,0 0 1 0 0,1-1 0 0 0,1 0-1 0 0,0-1 1 0 0,1 0 0 0 0,0 0-1 0 0,9 6-18 0 0,184 121 423 0 0,-140-99-444 0 0,-53-37-1372 0 0,-8-16-10463 0 0,-3 11 10895 0 0,0 0-10579 0 0</inkml:trace>
  <inkml:trace contextRef="#ctx0" brushRef="#br0" timeOffset="1876.668">1494 928 9898 0 0,'0'0'1359'0'0,"0"0"-336"0"0,0 0-54 0 0,0 0 336 0 0,0 0 340 0 0,0 0 101 0 0,0 0-232 0 0,0 0-431 0 0,0 0-364 0 0,0 0-191 0 0,0 0-28 0 0,0 0 23 0 0,-4 5 34 0 0,-34 46 800 0 0,2 2 0 0 0,2 1 1 0 0,-18 44-1358 0 0,-126 211 274 0 0,138-247-423 0 0,38-64-4044 0 0,0-17 1318 0 0,5-19-3787 0 0,4 14-905 0 0,-3 12 1298 0 0</inkml:trace>
  <inkml:trace contextRef="#ctx0" brushRef="#br0" timeOffset="2146.533">1096 1005 9650 0 0,'0'0'3035'0'0,"0"0"-550"0"0,0 0-478 0 0,0 0-241 0 0,0 0-154 0 0,0 0-209 0 0,0 0-299 0 0,0 0-282 0 0,0 0-241 0 0,0 0-167 0 0,0 0-96 0 0,0 0-54 0 0,0 0-30 0 0,2 12 715 0 0,282 275 1976 0 0,-115-40-2702 0 0,-147-215-130 0 0,-9-9-2556 0 0,-2-10-4141 0 0,-9-12-5300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4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679 140 4553 0 0,'0'0'1320'0'0,"0"0"-147"0"0,0 0-99 0 0,0 0 81 0 0,0 0 224 0 0,0 0 231 0 0,0 0 73 0 0,0 0-133 0 0,0 0-291 0 0,0 0-359 0 0,0 0-301 0 0,1-8-179 0 0,6-18-107 0 0,-9 31 641 0 0,-6 14-373 0 0,-66 167 1255 0 0,19-41-1453 0 0,-6-3 0 0 0,-42 66-383 0 0,-198 295 301 0 0,225-382-253 0 0,70-100-89 0 0,20-23 72 0 0,6-18 123 0 0,-1-1 0 0 0,-1-1 0 0 0,-1-1 1 0 0,-1-1-1 0 0,-1 0 0 0 0,2-5-154 0 0,2-3 82 0 0,61-113 282 0 0,-6-4 1 0 0,14-53-365 0 0,-43 98 44 0 0,7-17 1 0 0,-9 17-1 0 0,4 1 0 0 0,5 3 0 0 0,8-4-44 0 0,35-15 192 0 0,-95 119-189 0 0,0-1 0 0 0,1 1 0 0 0,-1-1 0 0 0,1 1 0 0 0,-1-1-1 0 0,0 1 1 0 0,1-1 0 0 0,-1 1 0 0 0,1 0 0 0 0,-1-1-1 0 0,1 1 1 0 0,-1 0 0 0 0,1-1 0 0 0,-1 1 0 0 0,1 0-1 0 0,-1 0 1 0 0,1 0 0 0 0,-1-1 0 0 0,1 1 0 0 0,0 0-1 0 0,-1 0 1 0 0,1 0 0 0 0,-1 0 0 0 0,1 0 0 0 0,0 0 0 0 0,-1 0-1 0 0,1 0 1 0 0,-1 0 0 0 0,1 0 0 0 0,-1 0 0 0 0,1 1-1 0 0,0-1 1 0 0,-1 0 0 0 0,1 0 0 0 0,-1 1 0 0 0,1-1-1 0 0,-1 0 1 0 0,1 0 0 0 0,-1 1 0 0 0,1-1 0 0 0,-1 1 0 0 0,1-1-1 0 0,-1 0 1 0 0,0 1 0 0 0,1-1 0 0 0,-1 1 0 0 0,0-1-1 0 0,1 1 1 0 0,-1-1 0 0 0,0 1 0 0 0,0-1 0 0 0,1 1-1 0 0,-1 0 1 0 0,0-1 0 0 0,0 1 0 0 0,0-1 0 0 0,0 1-1 0 0,0-1 1 0 0,0 1 0 0 0,0 0 0 0 0,0-1-3 0 0,2 46 233 0 0,-2-36-165 0 0,0 262 766 0 0,42-18-623 0 0,55 191-91 0 0,-78-246-10 0 0,-39-141 84 0 0,15-61 756 0 0,-6-14-892 0 0,8 12 10 0 0,-108-184 32 0 0,94 161-118 0 0,-2 1-1 0 0,0 1 1 0 0,-2 0-1 0 0,-1 2 1 0 0,-1 0-1 0 0,0 1 1 0 0,-2 2-1 0 0,-1 0 1 0 0,-1 2-1 0 0,0 1 1 0 0,-1 1-1 0 0,-1 2 1 0 0,-1 0-1 0 0,0 2 1 0 0,-1 1-1 0 0,0 2 0 0 0,0 1 1 0 0,-1 2-1 0 0,-31-4 19 0 0,52 10-122 0 0,-72 10-962 0 0,82-8 897 0 0,-1 0 0 0 0,0 0 0 0 0,1 1-1 0 0,-1-1 1 0 0,0 1 0 0 0,1-1 0 0 0,0 1-1 0 0,-1-1 1 0 0,1 1 0 0 0,0 0 0 0 0,0 0-1 0 0,0 0 1 0 0,0 0 0 0 0,0 0 0 0 0,0 0-1 0 0,1 0 1 0 0,-1 0 0 0 0,1 0 0 0 0,-1 0-1 0 0,1 0 1 0 0,0 0 0 0 0,0 0 0 0 0,0 0 0 0 0,0 2 187 0 0,3 17-4389 0 0,2-9-1630 0 0,0 0-5645 0 0</inkml:trace>
  <inkml:trace contextRef="#ctx0" brushRef="#br0" timeOffset="1272.659">1088 1289 2336 0 0,'0'0'1926'0'0,"0"0"-647"0"0,0 0 55 0 0,0 0 386 0 0,0 0 181 0 0,0 0-12 0 0,0 0-136 0 0,0 0-182 0 0,0 0-147 0 0,0 0-140 0 0,33-4-158 0 0,107-17-169 0 0,-64-7 221 0 0,-62 18-894 0 0,31-24 202 0 0,-1-2 1 0 0,-2-2-1 0 0,-2-2 1 0 0,-1-2-1 0 0,-2-1 1 0 0,-3-1-1 0 0,0-4-486 0 0,-18 27 140 0 0,13-13-87 0 0,-2-1 0 0 0,-1-2 1 0 0,-2-1-1 0 0,-1 0 1 0 0,-3-2-1 0 0,-1-1 0 0 0,-2 0 1 0 0,-1-1-1 0 0,-3 0 0 0 0,-1-2 1 0 0,-2 1-1 0 0,-3-1 0 0 0,0-10-53 0 0,-7 53-1 0 0,-8-103-23 0 0,7 101 15 0 0,0 0 0 0 0,0 0 0 0 0,0 0 0 0 0,0-1 0 0 0,-1 1 0 0 0,1 0 0 0 0,-1 1 0 0 0,0-1 0 0 0,0 0 0 0 0,0 0 0 0 0,0 1 0 0 0,0-1 0 0 0,-1 1 0 0 0,1 0 0 0 0,-1-1 0 0 0,1 1 0 0 0,-1 1 0 0 0,0-1 0 0 0,0 0 0 0 0,0 0 1 0 0,0 1-1 0 0,0 0 0 0 0,0 0 0 0 0,0 0 0 0 0,-1 0 0 0 0,1 0 0 0 0,0 1 0 0 0,-1-1 0 0 0,0 1 9 0 0,-7 2-38 0 0,-1 0 0 0 0,1 1 0 0 0,0 1 0 0 0,0 0 0 0 0,0 1 0 0 0,0 0 0 0 0,1 0 0 0 0,0 1 0 0 0,0 0 0 0 0,0 1 1 0 0,1 0-1 0 0,0 1 0 0 0,0 0 0 0 0,1 0 0 0 0,0 1 0 0 0,0 0 0 0 0,1 0 0 0 0,1 1 0 0 0,-1 0 0 0 0,-1 4 38 0 0,-15 18-14 0 0,2 1 0 0 0,1 1 0 0 0,2 0 0 0 0,1 2 0 0 0,1 0 0 0 0,3 1 0 0 0,0 0 0 0 0,3 1 0 0 0,1 0 1 0 0,2 1-1 0 0,1-1 0 0 0,3 1 0 0 0,0 4 14 0 0,2-28-1 0 0,0 0 0 0 0,1 0 0 0 0,1 0-1 0 0,0 0 1 0 0,1 0 0 0 0,1 0 0 0 0,0 0 0 0 0,1 0 0 0 0,1-1 0 0 0,0 1 0 0 0,1-1 0 0 0,0-1 0 0 0,1 1 0 0 0,1-1 0 0 0,0 0 0 0 0,1-1 0 0 0,0 0 0 0 0,1 0 0 0 0,1 0 1 0 0,0-4 22 0 0,0 0 0 0 0,1-1 1 0 0,0 0-1 0 0,1-1 0 0 0,-1-1 0 0 0,1 0 1 0 0,0 0-1 0 0,0-1 0 0 0,1-1 0 0 0,-1 0 1 0 0,1-1-1 0 0,0-1 0 0 0,-1 0 1 0 0,1 0-1 0 0,0-2 0 0 0,0 1 0 0 0,1-2-22 0 0,-1 1 44 0 0,0 0 0 0 0,0-2-1 0 0,0 1 1 0 0,0-2 0 0 0,0 1-1 0 0,-1-2 1 0 0,0 0-1 0 0,0-1 1 0 0,0 0 0 0 0,-1-1-1 0 0,0 0 1 0 0,0-1 0 0 0,0 0-1 0 0,2-4-43 0 0,144-145 454 0 0,-124 119-369 0 0,84-87 10 0 0,-99 109-95 0 0,-16 13-4 0 0,0 0 1 0 0,0 0 0 0 0,0 0 0 0 0,1 0 0 0 0,-1 0 0 0 0,1 1 0 0 0,0 0 0 0 0,0 0 0 0 0,0 0 0 0 0,0 0 0 0 0,0 0 0 0 0,0 1 0 0 0,0 0 0 0 0,0 0 0 0 0,1 0 0 0 0,-1 0 0 0 0,1 1 3 0 0,-3 0-3 0 0,-1-1 1 0 0,1 1 0 0 0,-1 0 0 0 0,1 0-1 0 0,-1 1 1 0 0,1-1 0 0 0,-1 0 0 0 0,1 0-1 0 0,-1 1 1 0 0,0-1 0 0 0,1 1 0 0 0,-1-1-1 0 0,0 1 1 0 0,1 0 0 0 0,-1-1 0 0 0,0 1-1 0 0,1 0 1 0 0,-1 0 0 0 0,0 0 0 0 0,0 0-1 0 0,0 0 1 0 0,0 0 0 0 0,0 0 0 0 0,0 0-1 0 0,0 1 1 0 0,-1-1 0 0 0,1 0 0 0 0,0 0-1 0 0,0 1 1 0 0,-1-1 0 0 0,1 1 0 0 0,-1-1-1 0 0,0 0 1 0 0,1 1 0 0 0,-1-1 0 0 0,0 1-1 0 0,0-1 1 0 0,0 1 0 0 0,0-1 0 0 0,0 1-1 0 0,0-1 1 0 0,0 1 0 0 0,0-1 0 0 0,-1 1-1 0 0,1 0 3 0 0,0 4 9 0 0,0 8 43 0 0,0 0-1 0 0,0 0 1 0 0,-1 0 0 0 0,-1-1-1 0 0,0 1 1 0 0,-1 0-1 0 0,-1-1 1 0 0,-3 11-52 0 0,0-4 16 0 0,0 0-1 0 0,-1-1 1 0 0,0 0 0 0 0,-2 0 0 0 0,0-1 0 0 0,-2 0 0 0 0,0-1 0 0 0,0-1-1 0 0,-2 1 1 0 0,0-2 0 0 0,-1 0 0 0 0,0-1 0 0 0,-1 0 0 0 0,-1-2 0 0 0,0 1-1 0 0,-1-2 1 0 0,0-1 0 0 0,-10 5-16 0 0,-15-12-264 0 0,42-3 197 0 0,50-29-806 0 0,84-12 762 0 0,-104 38 129 0 0,1 0 0 0 0,0 2 1 0 0,0 1-1 0 0,0 1 0 0 0,24 5-18 0 0,-44-5 27 0 0,0 0 1 0 0,0 0-1 0 0,0-1 1 0 0,1 0 0 0 0,-1-1-1 0 0,0 0 1 0 0,0 0-1 0 0,0-1 1 0 0,-1-1-1 0 0,1 0 1 0 0,0 0-1 0 0,-1-1 1 0 0,0 0-1 0 0,0 0 1 0 0,0-1-1 0 0,0 0 1 0 0,1-2-28 0 0,-4 3 27 0 0,32-23 108 0 0,-2 0-1 0 0,0-2 1 0 0,-2-2 0 0 0,-2-2-1 0 0,1-3-134 0 0,-9 11 98 0 0,22-42 148 0 0,-47 65-243 0 0,-1 1 0 0 0,1 0 0 0 0,0 0 1 0 0,-1 0-1 0 0,1 0 0 0 0,-1 0 0 0 0,0 0 0 0 0,1 1 0 0 0,-1-1 0 0 0,0 0 0 0 0,1 1 0 0 0,-1-1 0 0 0,0 1 0 0 0,0 0 0 0 0,0-1 1 0 0,1 1-1 0 0,-1 0 0 0 0,0 0 0 0 0,0 0 0 0 0,0 0 0 0 0,1 1 0 0 0,-1-1 0 0 0,0 0 0 0 0,0 1 0 0 0,1 0 0 0 0,-1-1 0 0 0,0 1 1 0 0,1 0-1 0 0,-1-1 0 0 0,0 1 0 0 0,1 0 0 0 0,-1 0 0 0 0,1 1 0 0 0,0-1 0 0 0,-1 0-3 0 0,-10 6-15 0 0,-1 1 0 0 0,1 0 0 0 0,1 0 0 0 0,0 1 0 0 0,0 1 0 0 0,1 0 0 0 0,0 0 0 0 0,0 1 0 0 0,1 0 0 0 0,1 1 0 0 0,0 0 0 0 0,1 0 0 0 0,0 1 0 0 0,0 0 0 0 0,2 0 0 0 0,0 0 0 0 0,0 1 0 0 0,1-1 0 0 0,1 1 0 0 0,0 1 0 0 0,0 10 15 0 0,2-19-2 0 0,1-1-1 0 0,1 1 1 0 0,-1 0-1 0 0,1-1 1 0 0,0 1-1 0 0,0-1 1 0 0,0 1-1 0 0,1-1 0 0 0,0 1 1 0 0,0-1-1 0 0,1 0 1 0 0,-1 0-1 0 0,1 0 1 0 0,0 0-1 0 0,0 0 1 0 0,1-1-1 0 0,-1 1 0 0 0,1-1 1 0 0,0 0-1 0 0,0 0 1 0 0,1-1-1 0 0,-1 1 1 0 0,1-1-1 0 0,4 3 3 0 0,3 0 37 0 0,1 0-1 0 0,0-1 1 0 0,0-1-1 0 0,0 0 1 0 0,0 0 0 0 0,1-1-1 0 0,-1-1 1 0 0,1 0-1 0 0,-1-1 1 0 0,1-1-1 0 0,0 0 1 0 0,0-1 0 0 0,-1 0-1 0 0,1-1 1 0 0,-1-1-1 0 0,1 0 1 0 0,-1 0-1 0 0,0-2 1 0 0,0 1 0 0 0,0-2-1 0 0,-1 0 1 0 0,0 0-1 0 0,0-1 1 0 0,0-1-1 0 0,-1 0 1 0 0,9-8-37 0 0,-11 7 46 0 0,1-1 1 0 0,-2 1-1 0 0,1-2 1 0 0,-1 1-1 0 0,-1-1 0 0 0,0 0 1 0 0,0-1-1 0 0,-2 1 0 0 0,1-1 1 0 0,-1-1-1 0 0,-1 1 1 0 0,0-1-1 0 0,-1 0 0 0 0,0 1 1 0 0,-1-1-1 0 0,0-1 0 0 0,-1 1 1 0 0,-1-6-47 0 0,-3 11-49 0 0,0-1 0 0 0,0 1 0 0 0,-1 0 0 0 0,0 0 1 0 0,0 1-1 0 0,-1-1 0 0 0,0 1 0 0 0,-1 0 0 0 0,1 0 0 0 0,-1 0 0 0 0,0 1 0 0 0,-1 0 1 0 0,0 0-1 0 0,0 1 0 0 0,0 0 0 0 0,-1 0 0 0 0,1 0 0 0 0,-1 1 0 0 0,0 1 0 0 0,0-1 1 0 0,-1 1-1 0 0,1 0 0 0 0,-1 1 0 0 0,1 0 0 0 0,-1 0 0 0 0,0 1 0 0 0,0 0 1 0 0,-5 1 48 0 0,8-1-104 0 0,1 0-110 0 0,-1 0 1 0 0,0 0-1 0 0,0 0 1 0 0,0 1-1 0 0,1 0 1 0 0,-1 0-1 0 0,0 0 1 0 0,0 1 0 0 0,0-1-1 0 0,1 1 1 0 0,-1 1-1 0 0,0-1 1 0 0,1 1-1 0 0,-1 0 1 0 0,1 1-1 0 0,0-1 1 0 0,0 1-1 0 0,-5 3 214 0 0,4 10-4252 0 0,7-6-3637 0 0,2-6-3376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56 0 0 0,'0'0'1128'0'0,"0"0"587"0"0,0 0 316 0 0,0 0 47 0 0,0 0-169 0 0,0 0-250 0 0,0 0-211 0 0,5-1-165 0 0,15-4-135 0 0,-18 1 3275 0 0,-20-4-2317 0 0,0 5-1618 0 0,0 0 0 0 0,0 1 0 0 0,0 1 0 0 0,-1 1 0 0 0,1 0 0 0 0,0 2 0 0 0,0 0 0 0 0,-4 1-488 0 0,-8 5 81 0 0,0 1 0 0 0,0 1 0 0 0,1 1 1 0 0,1 2-1 0 0,0 1 0 0 0,0 1 1 0 0,1 1-1 0 0,1 1 0 0 0,1 2 0 0 0,1 0 1 0 0,-15 17-82 0 0,26-24 6 0 0,1 2 1 0 0,1-1 0 0 0,0 1 0 0 0,1 1 0 0 0,0 0 0 0 0,1 0 0 0 0,1 1 0 0 0,1 0 0 0 0,0 0 0 0 0,1 1 0 0 0,1 0 0 0 0,0 0 0 0 0,1 0 0 0 0,1 1 0 0 0,1-1 0 0 0,0 1 0 0 0,1 5-7 0 0,3-16 35 0 0,-1-1 1 0 0,1 0-1 0 0,0 0 0 0 0,1 0 0 0 0,-1 0 1 0 0,1 0-1 0 0,0 0 0 0 0,1 0 0 0 0,-1-1 1 0 0,1 0-1 0 0,0 0 0 0 0,0 0 0 0 0,1 0 1 0 0,0-1-1 0 0,0 1 0 0 0,0-1 0 0 0,0 0 1 0 0,0-1-1 0 0,1 1 0 0 0,0-1 0 0 0,0 0 1 0 0,0-1-1 0 0,0 1 0 0 0,0-1 0 0 0,0 0 1 0 0,0-1-1 0 0,1 0 0 0 0,-1 0 0 0 0,1 0 1 0 0,-1 0-1 0 0,1-1 0 0 0,-1 0 0 0 0,1-1 1 0 0,-1 0-1 0 0,1 0 0 0 0,-1 0 0 0 0,0 0 1 0 0,1-1-1 0 0,-1 0 0 0 0,0-1 0 0 0,0 1 0 0 0,3-3-34 0 0,33-16 104 0 0,-2-2 0 0 0,0-2 1 0 0,-1-1-1 0 0,-2-3 1 0 0,0 0-1 0 0,-3-3 1 0 0,0-1-1 0 0,-2-1 1 0 0,-2-1-1 0 0,-1-2 1 0 0,-1-2-1 0 0,12-24-105 0 0,64-117 60 0 0,-101 169-102 0 0,-14 35-99 0 0,-3 20 156 0 0,3 0-1 0 0,2 1 0 0 0,2 0 0 0 0,1 0 0 0 0,3 1 0 0 0,2 0 0 0 0,2 19-14 0 0,2-52 12 0 0,0 0-1 0 0,1 0 0 0 0,0 0 1 0 0,1 0-1 0 0,0-1 1 0 0,1 0-1 0 0,1 0 1 0 0,0-1-1 0 0,0 1 1 0 0,1-1-1 0 0,0-1 0 0 0,8 7-11 0 0,-17-17-23 0 0,1 0 0 0 0,0 0 0 0 0,-1 1 0 0 0,1-1 0 0 0,0 0 0 0 0,-1 0 0 0 0,1 0 0 0 0,0 0-1 0 0,-1 1 1 0 0,1-1 0 0 0,0 0 0 0 0,-1 0 0 0 0,1 1 0 0 0,0-1 0 0 0,0 0 0 0 0,-1 1 0 0 0,1-1-1 0 0,0 0 1 0 0,0 0 0 0 0,0 1 0 0 0,-1-1 0 0 0,1 1 0 0 0,0-1 0 0 0,0 0 0 0 0,0 1 0 0 0,0-1-1 0 0,0 0 1 0 0,0 1 0 0 0,0-1 0 0 0,0 0 0 0 0,0 1 0 0 0,0-1 0 0 0,0 1 0 0 0,0-1 0 0 0,0 0-1 0 0,0 1 1 0 0,0-1 0 0 0,0 0 0 0 0,0 1 0 0 0,0-1 0 0 0,1 0 0 0 0,-1 1 0 0 0,0-1 0 0 0,0 0-1 0 0,0 1 1 0 0,1-1 0 0 0,-1 0 0 0 0,0 1 0 0 0,0-1 0 0 0,1 0 0 0 0,-1 0 0 0 0,0 1 0 0 0,1-1-1 0 0,-1 0 1 0 0,0 0 0 0 0,1 0 0 0 0,-1 1 0 0 0,0-1 0 0 0,1 0 0 0 0,-1 0 0 0 0,0 0 0 0 0,1 0-1 0 0,-1 0 1 0 0,1 0 23 0 0,-21 6-1771 0 0,4 0-1428 0 0,10-5-5776 0 0,4-1-2272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17 696 6409 0 0,'0'0'2177'0'0,"0"0"-479"0"0,0 0-342 0 0,0 0 23 0 0,0 0 154 0 0,0 0 69 0 0,0 0-115 0 0,0 0-312 0 0,0 0-349 0 0,0 0-292 0 0,0 0-160 0 0,0 0-10 0 0,0 0 72 0 0,3 0 89 0 0,176 15 3762 0 0,-14-20-3363 0 0,-130-5-1154 0 0,-34 10 82 0 0,-1 0-52 0 0,0 0-58 0 0,1 8-13025 0 0,-4-2 7560 0 0,1-2-1521 0 0</inkml:trace>
  <inkml:trace contextRef="#ctx0" brushRef="#br0" timeOffset="416.744">0 957 12363 0 0,'0'0'1843'0'0,"0"0"-624"0"0,0 0-377 0 0,0 0-48 0 0,0 0 41 0 0,0 0 25 0 0,0 0 4 0 0,0 0-13 0 0,0 0-67 0 0,0 0-80 0 0,0 0-92 0 0,0 0-131 0 0,18 3-103 0 0,125 12 421 0 0,49-29-1215 0 0,-185 12-138 0 0,30-5-2202 0 0,-13 2-7689 0 0,-16 4 387 0 0</inkml:trace>
  <inkml:trace contextRef="#ctx0" brushRef="#br0" timeOffset="986.256">1077 519 9946 0 0,'0'0'1384'0'0,"0"0"-515"0"0,0 0-236 0 0,0 0 107 0 0,0 0 151 0 0,0 0 87 0 0,0 0-98 0 0,0 0-227 0 0,0 0-219 0 0,0 0-169 0 0,0 0-109 0 0,-34 10-45 0 0,-107 36-8 0 0,67-2 70 0 0,64-33-117 0 0,2-5-30 0 0,1 1 0 0 0,-1 0 1 0 0,2 1-1 0 0,-1-1 0 0 0,1 1 0 0 0,0 1 0 0 0,0-1 1 0 0,1 1-1 0 0,1 0 0 0 0,-1 0 0 0 0,1 0 0 0 0,1 1 1 0 0,0-1-1 0 0,0 1 0 0 0,1 0 0 0 0,0 0 0 0 0,1 0 1 0 0,0 0-1 0 0,0 0 0 0 0,1 9-26 0 0,3-15 74 0 0,0 1-1 0 0,1-1 1 0 0,-1 0 0 0 0,1 0 0 0 0,0-1-1 0 0,0 1 1 0 0,0-1 0 0 0,0 0-1 0 0,1 0 1 0 0,-1 0 0 0 0,1 0 0 0 0,-1-1-1 0 0,1 0 1 0 0,0 0 0 0 0,0 0-1 0 0,0 0 1 0 0,1-1 0 0 0,-1 0 0 0 0,0 0-1 0 0,0-1 1 0 0,1 1 0 0 0,-1-1-1 0 0,0 0 1 0 0,1-1 0 0 0,-1 1 0 0 0,0-1-1 0 0,0 0 1 0 0,1 0 0 0 0,-1-1-1 0 0,0 1 1 0 0,0-1 0 0 0,0 0 0 0 0,-1-1-74 0 0,18-6 302 0 0,0-2 1 0 0,-1 0-1 0 0,-1-1 1 0 0,0-2-1 0 0,-1 0 1 0 0,0-1-1 0 0,-1 0 1 0 0,-1-2 0 0 0,-1 0-1 0 0,0-1 1 0 0,-1 0-1 0 0,-1-1 1 0 0,0-1-1 0 0,-2-1 1 0 0,7-15-303 0 0,85-226 439 0 0,-97 244-499 0 0,-2 0 0 0 0,0-1 1 0 0,-1 1-1 0 0,-1-1 0 0 0,-1 0 1 0 0,0 0-1 0 0,-2 0 0 0 0,-1-17 60 0 0,1 29-48 0 0,-1 0 1 0 0,1 1-1 0 0,-2-1 0 0 0,1 0 0 0 0,-1 0 0 0 0,0 0 0 0 0,0 1 0 0 0,-1-1 1 0 0,0 1-1 0 0,0 0 0 0 0,0 0 0 0 0,-1 0 0 0 0,0 0 0 0 0,0 1 0 0 0,-1-1 1 0 0,1 1-1 0 0,-1 0 0 0 0,0 1 0 0 0,-1-1 0 0 0,1 1 0 0 0,-1 0 0 0 0,0 0 1 0 0,0 0-1 0 0,0 1 0 0 0,-4-2 48 0 0,5 4-32 0 0,1-1 1 0 0,0 1-1 0 0,-1 0 1 0 0,1 0-1 0 0,-1 0 1 0 0,1 0-1 0 0,-1 1 1 0 0,1 0-1 0 0,-1 0 1 0 0,1 0-1 0 0,-1 1 0 0 0,1-1 1 0 0,-1 1-1 0 0,1 0 1 0 0,-1 1-1 0 0,1-1 1 0 0,0 1-1 0 0,-1-1 1 0 0,1 1-1 0 0,0 1 1 0 0,0-1-1 0 0,1 0 1 0 0,-1 1-1 0 0,0 0 1 0 0,1 0-1 0 0,0 0 0 0 0,-1 0 1 0 0,-1 4 31 0 0,-2 1 5 0 0,1 1 0 0 0,0 0 1 0 0,1 0-1 0 0,0 0 0 0 0,1 0 0 0 0,0 1 1 0 0,0 0-1 0 0,1 0 0 0 0,0 0 0 0 0,0 0 0 0 0,2 1 1 0 0,-1 1-6 0 0,-1 14 40 0 0,1 0 0 0 0,2 0 0 0 0,0 0 0 0 0,2 0 0 0 0,1 0 0 0 0,1 0 0 0 0,1-1 0 0 0,3 10-40 0 0,2-4 82 0 0,1 0 0 0 0,1-1 0 0 0,2 0 1 0 0,0-1-1 0 0,2-1 0 0 0,2 0 0 0 0,0-1 0 0 0,10 9-82 0 0,-21-28-118 0 0,0-1-1 0 0,0 1 1 0 0,1-2-1 0 0,0 1 0 0 0,0-1 1 0 0,0 0-1 0 0,1 0 1 0 0,0-1-1 0 0,0 0 1 0 0,1-1-1 0 0,0 0 119 0 0,2-3-5110 0 0,-7-5-4969 0 0,-3 0 1883 0 0</inkml:trace>
  <inkml:trace contextRef="#ctx0" brushRef="#br0" timeOffset="1506.256">1602 202 2825 0 0,'0'0'2720'0'0,"0"0"-401"0"0,0 0-158 0 0,0 0-3 0 0,0 0-61 0 0,0 0-140 0 0,0 0-297 0 0,0 0-352 0 0,0 0-359 0 0,0 0-303 0 0,0 0-217 0 0,0 0-147 0 0,0 0-79 0 0,-2 2-23 0 0,0 2-128 0 0,0 1 0 0 0,1-1 1 0 0,-1 0-1 0 0,1 1 0 0 0,0-1 0 0 0,1 1 0 0 0,-1-1 0 0 0,1 1 1 0 0,0 0-1 0 0,0-1 0 0 0,0 1 0 0 0,1-1 0 0 0,-1 1 1 0 0,1 0-1 0 0,0-1 0 0 0,1 0 0 0 0,-1 1 0 0 0,1-1 1 0 0,1 3-53 0 0,4 21 111 0 0,69 274 401 0 0,-55-259-393 0 0,1-61 2419 0 0,63-137-1578 0 0,-63 113-793 0 0,79-177 169 0 0,-43 76-616 0 0,-58 143 173 0 0,0 0 0 0 0,0 1 0 0 0,0-1 0 0 0,0 0 0 0 0,-1 0 0 0 0,1 1 0 0 0,0-1 0 0 0,0 0 0 0 0,0 0 0 0 0,-1 1 0 0 0,1-1 1 0 0,0 0-1 0 0,0 0 0 0 0,-1 1 0 0 0,1-1 0 0 0,0 0 0 0 0,0 0 0 0 0,-1 0 0 0 0,1 0 0 0 0,0 0 0 0 0,-1 1 0 0 0,1-1 0 0 0,0 0 1 0 0,0 0-1 0 0,-1 0 0 0 0,1 0 0 0 0,0 0 0 0 0,-1 0 0 0 0,1 0 0 0 0,0 0 0 0 0,-1 0 0 0 0,1 0 0 0 0,0 0 0 0 0,-1 0 0 0 0,1 0 1 0 0,0-1-1 0 0,-1 1 0 0 0,1 0 0 0 0,0 0 0 0 0,0 0 0 0 0,-1 0 0 0 0,1 0 0 0 0,0-1 0 0 0,0 1 0 0 0,-1 0 0 0 0,1 0 0 0 0,0-1 1 0 0,0 1-1 0 0,-1 0 0 0 0,1 0 0 0 0,0-1 0 0 0,0 1 0 0 0,0 0 0 0 0,0 0 0 0 0,-1-1 0 0 0,1 1 0 0 0,0 0 0 0 0,0-1 0 0 0,0 1 1 0 0,0 0-1 0 0,0-1 0 0 0,0 1 0 0 0,0 0 0 0 0,0 0 0 0 0,0-1 0 0 0,0 1 0 0 0,0 0 0 0 0,0-1 0 0 0,0 1 107 0 0,-9 4-7079 0 0,2 3-4661 0 0</inkml:trace>
  <inkml:trace contextRef="#ctx0" brushRef="#br0" timeOffset="3820.781">678 1119 392 0 0,'0'0'1271'0'0,"0"0"-193"0"0,0 0-2 0 0,0 0 161 0 0,0 0 173 0 0,0 0 89 0 0,0 0-156 0 0,0 0-272 0 0,0 0-131 0 0,0 0-26 0 0,0 0 58 0 0,7 2 68 0 0,113 18 2817 0 0,-43-20-2189 0 0,341-15 1976 0 0,10-43-3022 0 0,-337 35-1639 0 0,-79 17 1091 0 0,-6 3-3601 0 0,-3 1-10053 0 0,-6 2 7596 0 0</inkml:trace>
  <inkml:trace contextRef="#ctx0" brushRef="#br0" timeOffset="4549.541">1151 1472 6121 0 0,'0'0'2299'0'0,"0"0"-848"0"0,0 0-544 0 0,0 0 16 0 0,0 0 339 0 0,0 0 210 0 0,0 0 42 0 0,0 0-153 0 0,0 0-352 0 0,0 0-321 0 0,0 0-242 0 0,0 0-208 0 0,-9 3-94 0 0,-80 42 521 0 0,69-27-421 0 0,5-5-142 0 0,-1 1-1 0 0,2 0 1 0 0,0 1-1 0 0,0 1 1 0 0,1 0 0 0 0,2 1-1 0 0,-1 0 1 0 0,1 2-102 0 0,-16 50 261 0 0,25-57-223 0 0,1-10-13 0 0,-1 0 0 0 0,1 0 0 0 0,1 1-1 0 0,-1-1 1 0 0,0 1 0 0 0,1-1 0 0 0,-1 1 0 0 0,1-1-1 0 0,0 1 1 0 0,-1 0 0 0 0,1-1 0 0 0,0 1 0 0 0,1-1-1 0 0,-1 1 1 0 0,0-1 0 0 0,1 1 0 0 0,0-1 0 0 0,-1 1-1 0 0,1-1 1 0 0,0 1 0 0 0,0-1 0 0 0,0 0 0 0 0,1 0-1 0 0,-1 1 1 0 0,1-1 0 0 0,-1 0 0 0 0,1 0 0 0 0,-1 0 0 0 0,1-1-1 0 0,0 1 1 0 0,0 0 0 0 0,0-1 0 0 0,0 1 0 0 0,0-1-1 0 0,1 1 1 0 0,-1-1 0 0 0,0 0 0 0 0,1 0 0 0 0,0 0-25 0 0,7 0 133 0 0,0-1 0 0 0,0 0 1 0 0,1-1-1 0 0,-1 0 1 0 0,-1 0-1 0 0,1-1 1 0 0,0-1-1 0 0,0 1 1 0 0,-1-2-1 0 0,1 1 1 0 0,-1-1-1 0 0,0-1 1 0 0,0 0-1 0 0,-1 0 1 0 0,1 0-1 0 0,-1-1 1 0 0,0-1-1 0 0,-1 1 1 0 0,6-7-134 0 0,-5 7 55 0 0,20-19 45 0 0,-2-2 0 0 0,0 0 0 0 0,-2-2 0 0 0,-1-1 0 0 0,-1-1 0 0 0,-2-1 0 0 0,4-9-100 0 0,-11 20-19 0 0,-1-1 0 0 0,0 0-1 0 0,-2-1 1 0 0,0-1 0 0 0,-2 1 0 0 0,-1-1 0 0 0,0 0-1 0 0,-2-1 1 0 0,-1 0 0 0 0,-1 0 0 0 0,-1 0 0 0 0,-1 0 0 0 0,-2-16 19 0 0,1 39-14 0 0,1 0 1 0 0,-1 0 0 0 0,0 0 0 0 0,-1 0 0 0 0,1 0 0 0 0,0 0 0 0 0,0 0 0 0 0,-1 0 0 0 0,1 0-1 0 0,-1 1 1 0 0,0-1 0 0 0,0 0 0 0 0,1 0 0 0 0,-1 1 0 0 0,0-1 0 0 0,-1 0 0 0 0,1 1 0 0 0,0-1-1 0 0,0 1 1 0 0,-1-1 0 0 0,1 1 0 0 0,0 0 0 0 0,-1-1 0 0 0,0 1 0 0 0,1 0 0 0 0,-1 0 0 0 0,0 0-1 0 0,1 0 1 0 0,-1 0 0 0 0,0 1 0 0 0,0-1 0 0 0,0 1 0 0 0,0-1 0 0 0,0 1 0 0 0,1-1 0 0 0,-1 1-1 0 0,0 0 1 0 0,0 0 0 0 0,0 0 0 0 0,0 0 0 0 0,0 0 0 0 0,0 1 0 0 0,0-1 0 0 0,0 1 0 0 0,0-1 0 0 0,0 1-1 0 0,1 0 1 0 0,-1-1 0 0 0,0 1 0 0 0,0 0 0 0 0,1 0 0 0 0,-1 0 0 0 0,-1 1 13 0 0,-16 18 15 0 0,2 0 1 0 0,0 1 0 0 0,1 0 0 0 0,0 1-1 0 0,2 1 1 0 0,1 1 0 0 0,1 0-1 0 0,1 0 1 0 0,1 1 0 0 0,1 1 0 0 0,2-1-1 0 0,0 2 1 0 0,2-1 0 0 0,0 0 0 0 0,2 1-1 0 0,1 0 1 0 0,2 0 0 0 0,0 0-1 0 0,4 22-15 0 0,-3-35 23 0 0,0 1 0 0 0,2-1-1 0 0,0 0 1 0 0,0 0-1 0 0,1 0 1 0 0,1 0 0 0 0,0-1-1 0 0,1 0 1 0 0,1 0-1 0 0,0 0 1 0 0,0-1 0 0 0,2 0-1 0 0,-1 0 1 0 0,1-1-1 0 0,1 0 1 0 0,0-1 0 0 0,1 0-1 0 0,1 1-22 0 0,41 7-963 0 0,-40-42-7938 0 0,-10 19 3267 0 0,-1-3-4744 0 0</inkml:trace>
  <inkml:trace contextRef="#ctx0" brushRef="#br0" timeOffset="4996.16">1817 1263 13451 0 0,'0'0'1430'0'0,"0"0"-506"0"0,0 0-261 0 0,0 0 161 0 0,0 0 256 0 0,0 0 134 0 0,0 0-70 0 0,0 0-261 0 0,0 0-275 0 0,0 0-200 0 0,0 0-136 0 0,0 0-69 0 0,0 0-62 0 0,-11 27-18 0 0,-38 87-26 0 0,22-51 75 0 0,8-22-112 0 0,1 0 0 0 0,3 2 0 0 0,1 0 0 0 0,2 0 0 0 0,1 6-60 0 0,10-46 16 0 0,-1 1 0 0 0,1-1-1 0 0,0 0 1 0 0,0 1 0 0 0,0-1-1 0 0,1 1 1 0 0,-1-1 0 0 0,1 1 0 0 0,0-1-1 0 0,0 1 1 0 0,0-1 0 0 0,0 1-1 0 0,1 0 1 0 0,-1-1 0 0 0,1 0 0 0 0,0 1-1 0 0,0-1 1 0 0,0 1 0 0 0,1-1-1 0 0,-1 0 1 0 0,1 0 0 0 0,0 0 0 0 0,0 0-1 0 0,0 0 1 0 0,0 0 0 0 0,0 0 0 0 0,0-1-1 0 0,1 1 1 0 0,0-1 0 0 0,-1 1-1 0 0,1-1 1 0 0,0 0 0 0 0,0 0 0 0 0,0-1-1 0 0,0 1 1 0 0,1 0 0 0 0,-1-1-1 0 0,0 0 1 0 0,1 0 0 0 0,-1 0 0 0 0,0 0-1 0 0,2 0-15 0 0,11 0 170 0 0,0-1-1 0 0,0 0 0 0 0,0-1 1 0 0,-1-1-1 0 0,1 0 0 0 0,0-1 1 0 0,-1-1-1 0 0,0 0 1 0 0,0-1-1 0 0,0-1 0 0 0,0 0 1 0 0,-1-1-1 0 0,6-5-169 0 0,6 1 36 0 0,-25 11-127 0 0,-1 0-74 0 0,-6-23-6431 0 0,-6 13-3445 0 0,9 6 99 0 0</inkml:trace>
  <inkml:trace contextRef="#ctx0" brushRef="#br0" timeOffset="5253.502">1475 1517 13907 0 0,'0'0'1512'0'0,"0"0"-630"0"0,0 0-326 0 0,0 0 147 0 0,0 0 273 0 0,0 0 152 0 0,0 0-54 0 0,0 0-190 0 0,0 0-217 0 0,0 0-179 0 0,38 1-157 0 0,122 7-119 0 0,26-18-339 0 0,-74-7-1945 0 0,-39 1-7190 0 0,-46 9-2109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4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368 603 4049 0 0,'0'0'1512'0'0,"0"0"-201"0"0,0 0-171 0 0,0 0 133 0 0,0 0 200 0 0,0 0 150 0 0,0 0-5 0 0,0 0-222 0 0,0 0-286 0 0,0 0-289 0 0,0 0-231 0 0,-32 5-181 0 0,-100 17-102 0 0,65 10 45 0 0,59-24-285 0 0,-4 3 23 0 0,1-1 0 0 0,0 1 0 0 0,1 1 1 0 0,0 0-1 0 0,1 0 0 0 0,0 1 0 0 0,1 1 0 0 0,0-1 0 0 0,1 1 1 0 0,1 0-1 0 0,0 1 0 0 0,1-1 0 0 0,1 1 0 0 0,0 0 1 0 0,1 0-1 0 0,1 1 0 0 0,0-1 0 0 0,1 1 0 0 0,0 2-90 0 0,2-14 72 0 0,0 1-1 0 0,0-1 1 0 0,1 0-1 0 0,-1 0 1 0 0,1 0-1 0 0,0 0 1 0 0,0-1-1 0 0,0 1 1 0 0,0 0 0 0 0,1-1-1 0 0,0 1 1 0 0,-1-1-1 0 0,1 0 1 0 0,0 0-1 0 0,1 0 1 0 0,-1 0-1 0 0,0-1 1 0 0,1 0-1 0 0,0 1 1 0 0,-1-1-1 0 0,1 0 1 0 0,0 0-1 0 0,0-1 1 0 0,0 1-1 0 0,0-1 1 0 0,0 0-1 0 0,1 0 1 0 0,-1-1-1 0 0,0 1 1 0 0,0-1-1 0 0,1 0 1 0 0,-1 0-1 0 0,0 0 1 0 0,1 0-1 0 0,-1-1 1 0 0,0 0-1 0 0,0 0 1 0 0,0 0-1 0 0,1 0 1 0 0,-1-1-1 0 0,-1 0 1 0 0,5-1-72 0 0,15-12 157 0 0,-1-1 1 0 0,-1-1-1 0 0,0-1 1 0 0,-2-1-1 0 0,0 0 1 0 0,-1-2-1 0 0,0 0 1 0 0,-2-1-1 0 0,-1 0 1 0 0,-1-1-1 0 0,3-7-157 0 0,-12 22 20 0 0,26-42 15 0 0,-2-2 1 0 0,-2-1-1 0 0,-2-1 0 0 0,9-35-35 0 0,-23 53-78 0 0,-2 0-1 0 0,-2-1 0 0 0,-1 0 0 0 0,-2 0 0 0 0,-1 0 0 0 0,-2-1 1 0 0,-2 1-1 0 0,-4-27 79 0 0,5 60-17 0 0,0-1 1 0 0,0 1 0 0 0,-1-1 0 0 0,1 1-1 0 0,-1 0 1 0 0,0-1 0 0 0,0 1 0 0 0,-1 0-1 0 0,1 0 1 0 0,-1 0 0 0 0,0 0 0 0 0,0 0-1 0 0,0 0 1 0 0,-1 0 0 0 0,1 1 0 0 0,-1-1-1 0 0,0 1 1 0 0,0 0 0 0 0,0 0 0 0 0,0 0-1 0 0,-1 0 1 0 0,1 0 0 0 0,-1 1 0 0 0,0-1-1 0 0,0 1 1 0 0,0 0 0 0 0,0 0-1 0 0,0 1 1 0 0,0-1 0 0 0,0 1 0 0 0,0 0-1 0 0,-1 0 1 0 0,1 0 0 0 0,-1 1 0 0 0,1 0-1 0 0,0-1 1 0 0,-1 1 0 0 0,1 1 0 0 0,-1-1-1 0 0,1 1 1 0 0,0 0 0 0 0,-2 0 16 0 0,-2 4-1 0 0,-1 1-1 0 0,1-1 1 0 0,-1 2 0 0 0,2-1-1 0 0,-1 1 1 0 0,1 1 0 0 0,0-1-1 0 0,0 1 1 0 0,1 0 0 0 0,0 1-1 0 0,1-1 1 0 0,0 1 0 0 0,0 0-1 0 0,-2 7 2 0 0,-3 8 38 0 0,2 0-1 0 0,1 1 1 0 0,0-1 0 0 0,2 2-1 0 0,1-1 1 0 0,1 1-1 0 0,1-1 1 0 0,1 1 0 0 0,2 0-1 0 0,0 1-37 0 0,3 3 88 0 0,1 0-1 0 0,1-1 1 0 0,2 1-1 0 0,0-1 1 0 0,2-1-1 0 0,2 0 1 0 0,0 0-1 0 0,2-1 1 0 0,1-1-1 0 0,9 13-87 0 0,130 171 728 0 0,-154-211-750 0 0,0 1-1 0 0,0 0 0 0 0,0 0 1 0 0,-1 0-1 0 0,1 0 0 0 0,0 0 0 0 0,0 0 1 0 0,-1 0-1 0 0,1 0 0 0 0,0 0 1 0 0,0 0-1 0 0,-1 0 0 0 0,1 0 1 0 0,0 0-1 0 0,0 0 0 0 0,0 0 1 0 0,-1 0-1 0 0,1 0 0 0 0,0 1 1 0 0,0-1-1 0 0,-1 0 0 0 0,1 0 1 0 0,0 0-1 0 0,0 0 0 0 0,0 0 0 0 0,-1 0 1 0 0,1 1-1 0 0,0-1 0 0 0,0 0 1 0 0,0 0-1 0 0,0 0 0 0 0,0 1 1 0 0,-1-1-1 0 0,1 0 0 0 0,0 0 1 0 0,0 0-1 0 0,0 1 0 0 0,0-1 1 0 0,0 0-1 0 0,0 0 0 0 0,0 1 1 0 0,0-1-1 0 0,0 0 0 0 0,0 0 0 0 0,0 0 1 0 0,0 1-1 0 0,0-1 0 0 0,0 0 1 0 0,0 0-1 0 0,0 1 0 0 0,0-1 1 0 0,0 0-1 0 0,0 0 0 0 0,0 1 1 0 0,0-1-1 0 0,0 0 0 0 0,0 0 1 0 0,0 0-1 0 0,1 1 0 0 0,-1-1 1 0 0,0 0 22 0 0,-8 0-1335 0 0,14-41-17351 0 0,1 34 13782 0 0</inkml:trace>
  <inkml:trace contextRef="#ctx0" brushRef="#br0" timeOffset="526.435">812 338 11026 0 0,'0'0'2097'0'0,"0"0"-406"0"0,0 0-314 0 0,0 0-102 0 0,0 0-48 0 0,0 0-164 0 0,0 0-236 0 0,0 0-251 0 0,0 0-168 0 0,0 0-48 0 0,0 0 15 0 0,0 0 36 0 0,5 10-15 0 0,59 168 1118 0 0,-13 149-957 0 0,-20-261-545 0 0,-31-66 11 0 0,1 1 0 0 0,0-1 1 0 0,-1 0-1 0 0,1 1 0 0 0,0-1 0 0 0,-1 0 0 0 0,1 0 0 0 0,0 1 0 0 0,-1-1 1 0 0,1 0-1 0 0,0 0 0 0 0,0 0 0 0 0,-1 0 0 0 0,1 0 0 0 0,0 0 1 0 0,0 0-1 0 0,-1 0 0 0 0,1 0 0 0 0,0 0 0 0 0,-1-1 0 0 0,1 1 1 0 0,0 0-1 0 0,-1 0 0 0 0,1-1 0 0 0,0 1 0 0 0,-1 0 0 0 0,1-1 1 0 0,0 1-1 0 0,-1-1 0 0 0,1 1 0 0 0,-1-1 0 0 0,1 1 0 0 0,-1-1 0 0 0,1 1 1 0 0,-1-1-1 0 0,1 1 0 0 0,-1-1 0 0 0,0 0 0 0 0,1 1 0 0 0,-1-1 1 0 0,0 0-1 0 0,0 1 0 0 0,1-1 0 0 0,-1 0 0 0 0,0 1 0 0 0,0-1 1 0 0,0 0-1 0 0,0 0 0 0 0,0 0-23 0 0,4-4 28 0 0,63-120 620 0 0,90-205-439 0 0,-88 215-2012 0 0,-67 114-3391 0 0,-1 12 755 0 0,-1-6-477 0 0,0 2-5944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618 560 752 0 0,'0'0'1268'0'0,"0"0"-259"0"0,0 0-126 0 0,0 0 95 0 0,0 0 295 0 0,0 0 288 0 0,0 0 190 0 0,0 0 10 0 0,0 0-160 0 0,0 0-231 0 0,0 0-282 0 0,-16-8 2208 0 0,-51-11 127 0 0,-33 9-2459 0 0,49 13-806 0 0,2 2 0 0 0,-1 3 0 0 0,1 2 0 0 0,-23 8-158 0 0,-8 1 355 0 0,-2 13 83 0 0,82-31-438 0 0,0 0 0 0 0,-1 0 1 0 0,1 0-1 0 0,0 0 1 0 0,0 0-1 0 0,-1 0 1 0 0,1 0-1 0 0,0 0 0 0 0,0 0 1 0 0,0 0-1 0 0,0 0 1 0 0,1 0-1 0 0,-1 0 1 0 0,0 0-1 0 0,0-1 1 0 0,0 1-1 0 0,1 0 0 0 0,-1 0 1 0 0,1 0-1 0 0,-1 0 1 0 0,0 0-1 0 0,1 0 1 0 0,0 0-1 0 0,-1-1 0 0 0,1 1 1 0 0,-1 0-1 0 0,1 0 1 0 0,0-1-1 0 0,0 1 1 0 0,-1 0-1 0 0,1-1 0 0 0,0 1 1 0 0,0-1-1 0 0,0 1 1 0 0,0-1-1 0 0,-1 1 2 0 0,15 9 25 0 0,-1-1-1 0 0,1 0 1 0 0,1-1 0 0 0,0-1 0 0 0,0 0-1 0 0,0-1 1 0 0,1-1 0 0 0,0 0-1 0 0,0-1 1 0 0,0-1 0 0 0,0-1 0 0 0,1-1-27 0 0,-15 0 6 0 0,239 28 307 0 0,-241-29-308 0 0,0 0 0 0 0,-1-1 1 0 0,1 1-1 0 0,0 0 0 0 0,0 0 0 0 0,-1 0 0 0 0,1-1 0 0 0,0 1 1 0 0,0 0-1 0 0,-1 0 0 0 0,1 0 0 0 0,0 0 0 0 0,0 0 1 0 0,0 0-1 0 0,-1 1 0 0 0,1-1 0 0 0,0 0 0 0 0,0 0 1 0 0,-1 1-1 0 0,1-1 0 0 0,0 0 0 0 0,-1 1 0 0 0,1-1 0 0 0,0 0 1 0 0,-1 1-1 0 0,1-1 0 0 0,0 1 0 0 0,-1-1 0 0 0,1 1 1 0 0,-1-1-1 0 0,1 1 0 0 0,-1 0 0 0 0,1-1 0 0 0,-1 1 0 0 0,0 0 1 0 0,1-1-1 0 0,-1 1 0 0 0,0 0 0 0 0,1 0 0 0 0,-1-1 1 0 0,0 1-1 0 0,0 0 0 0 0,0 0 0 0 0,1-1 0 0 0,-1 1 0 0 0,0 0 1 0 0,0 0-1 0 0,0-1 0 0 0,-1 1 0 0 0,1 0 0 0 0,0 0 1 0 0,0 0-1 0 0,0 0-5 0 0,-301 160 389 0 0,294-158-388 0 0,0 0-1 0 0,0 0 0 0 0,0 0 1 0 0,0 1-1 0 0,1 0 0 0 0,-1 0 1 0 0,1 1-1 0 0,0-1 0 0 0,0 1 1 0 0,1 1-1 0 0,0-1 0 0 0,-1 1 1 0 0,2 0-1 0 0,-1 0 0 0 0,1 1 1 0 0,0-1-1 0 0,0 1 0 0 0,1 0 1 0 0,0 0-1 0 0,0 0 1 0 0,1 0-1 0 0,-1 1 0 0 0,2-1 1 0 0,-1 1-1 0 0,1-1 0 0 0,0 1 1 0 0,1 0-1 0 0,0-1 0 0 0,0 1 1 0 0,0 0-1 0 0,1-1 0 0 0,0 1 1 0 0,1-1-1 0 0,0 1 0 0 0,0-1 1 0 0,0 1-1 0 0,1-1 1 0 0,1 1-1 0 0,3 0 39 0 0,1 0 1 0 0,0-1 0 0 0,1 0-1 0 0,0 0 1 0 0,0-1 0 0 0,0 0-1 0 0,1-1 1 0 0,0 0 0 0 0,0 0 0 0 0,0-1-1 0 0,1-1 1 0 0,-1 1 0 0 0,1-2-1 0 0,0 1 1 0 0,0-2 0 0 0,0 1 0 0 0,0-1-1 0 0,6-1-39 0 0,135 4 323 0 0,-152-4-496 0 0,0 0-123 0 0,0 0-168 0 0,-27 4-8640 0 0,16-1 2464 0 0,5-2-3458 0 0</inkml:trace>
  <inkml:trace contextRef="#ctx0" brushRef="#br0" timeOffset="573.99">410 33 760 0 0,'0'0'1375'0'0,"0"0"-9"0"0,0 0-9 0 0,0 0 58 0 0,0 0 123 0 0,0 0 98 0 0,0 0 31 0 0,0 0-53 0 0,0 0-143 0 0,0 0-165 0 0,0 0-162 0 0,0 0-153 0 0,0 0-138 0 0,-3-5-169 0 0,-11-17-161 0 0,11 16-135 0 0,-4 139 2761 0 0,-40 720-661 0 0,47-444-2049 0 0,-1-389-427 0 0,-1-1 0 0 0,-1 0 0 0 0,-1 0 0 0 0,-1-1 0 0 0,0 1 0 0 0,-2-1 0 0 0,0 0 0 0 0,0-1 0 0 0,-6 8-12 0 0,-6 15-170 0 0,47-46-11230 0 0,-23 5 3435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12155 0 0,'0'0'1128'0'0,"0"0"-431"0"0,0 0 9 0 0,0 0 259 0 0,0 0 229 0 0,0 0 97 0 0,0 0-38 0 0,0 0-54 0 0,0 0-85 0 0,0 0-99 0 0,0 0-135 0 0,38 5-142 0 0,124 13-137 0 0,-44-24 124 0 0,-90 0-539 0 0,144-27 550 0 0,-39 6-395 0 0,1 6 1 0 0,104-2-342 0 0,-186 21-133 0 0,103 3-240 0 0,-63 30-2670 0 0,-75-18 185 0 0,-9-4-1967 0 0,-3-1-6712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353 558 4761 0 0,'0'0'2358'0'0,"0"0"-402"0"0,0 0-230 0 0,0 0 20 0 0,0 0-10 0 0,0 0-145 0 0,0 0-260 0 0,0 0-237 0 0,0 0-200 0 0,0 0-160 0 0,0 0-130 0 0,0 0-107 0 0,0 0-94 0 0,-15-1-79 0 0,-50-6-50 0 0,14 25 349 0 0,44-12-531 0 0,-14 10-2 0 0,0 1 0 0 0,1 1 0 0 0,0 0 0 0 0,2 2 0 0 0,0 0 0 0 0,2 1 0 0 0,0 1 0 0 0,1 0 0 0 0,1 1 0 0 0,-9 22-90 0 0,20-36 25 0 0,1-1-1 0 0,0 1 1 0 0,0-1 0 0 0,1 1 0 0 0,-1 0 0 0 0,2 0 0 0 0,0-1 0 0 0,0 1-1 0 0,0 0 1 0 0,1 0 0 0 0,1 2-25 0 0,0-8 56 0 0,1 0 1 0 0,0 0-1 0 0,0 0 1 0 0,1 0-1 0 0,-1 0 0 0 0,0-1 1 0 0,1 1-1 0 0,0-1 0 0 0,-1 0 1 0 0,1 0-1 0 0,0-1 0 0 0,0 1 1 0 0,0-1-1 0 0,0 0 0 0 0,0 0 1 0 0,0 0-1 0 0,1 0 1 0 0,-1-1-1 0 0,0 0 0 0 0,0 0 1 0 0,1 0-1 0 0,-1 0 0 0 0,0-1 1 0 0,0 1-1 0 0,0-1 0 0 0,0 0 1 0 0,1 0-1 0 0,-1-1 0 0 0,-1 1 1 0 0,1-1-1 0 0,3-2-56 0 0,27-17 111 0 0,-2-2 0 0 0,0-2 0 0 0,-1-1 0 0 0,-1-1 0 0 0,-2-2 0 0 0,-1-1 1 0 0,-1-1-1 0 0,-2-1 0 0 0,-1-1 0 0 0,-1-1 0 0 0,3-10-111 0 0,-11 22-19 0 0,-1 1 1 0 0,-1-2 0 0 0,-1 0 0 0 0,-2 0-1 0 0,0-1 1 0 0,-1 0 0 0 0,-1 0-1 0 0,-1-1 1 0 0,-2 0 0 0 0,0 0-1 0 0,-1-8 19 0 0,-1 17-73 0 0,-1 0 0 0 0,-1 0 0 0 0,0-1 0 0 0,-1 1 0 0 0,0 0 0 0 0,-2 0 0 0 0,0 0 0 0 0,0 0-1 0 0,-2 1 1 0 0,0-1 0 0 0,0 1 0 0 0,-2 0 0 0 0,0 0 0 0 0,-1 1 0 0 0,0 0 0 0 0,-6-8 73 0 0,11 20-7 0 0,0-1 1 0 0,-1 0-1 0 0,1 1 0 0 0,0-1 1 0 0,-1 1-1 0 0,1 0 1 0 0,-1 0-1 0 0,0 0 1 0 0,0 1-1 0 0,0-1 0 0 0,0 1 1 0 0,0 0-1 0 0,0 0 1 0 0,0 0-1 0 0,0 1 1 0 0,0 0-1 0 0,0-1 0 0 0,0 1 1 0 0,-1 1-1 0 0,1-1 1 0 0,0 1-1 0 0,0-1 1 0 0,0 1-1 0 0,0 0 0 0 0,0 1 1 0 0,0-1-1 0 0,0 1 1 0 0,0-1-1 0 0,1 1 1 0 0,-1 0-1 0 0,1 1 0 0 0,-1-1 1 0 0,1 1-1 0 0,0-1 1 0 0,0 1-1 0 0,0 0 0 0 0,0 0 1 0 0,0 0-1 0 0,1 1 1 0 0,0-1-1 0 0,-1 1 1 0 0,1-1-1 0 0,0 2 7 0 0,-12 18 65 0 0,2 0 0 0 0,1 1 0 0 0,1 0-1 0 0,1 1 1 0 0,1 0 0 0 0,1 1 0 0 0,1-1 0 0 0,1 1 0 0 0,2 0-1 0 0,0 1 1 0 0,2-1 0 0 0,1 0 0 0 0,2 15-65 0 0,2-12 91 0 0,1 0 1 0 0,1-1-1 0 0,2 1 1 0 0,0-1-1 0 0,2 0 1 0 0,1-1-1 0 0,2-1 0 0 0,0 1 1 0 0,7 7-92 0 0,6 16 138 0 0,58 120 173 0 0,-82-157 750 0 0,-1-7-4088 0 0,0-6-8999 0 0,-1-1 2160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5241 0 0,'0'0'3749'0'0,"0"0"-1286"0"0,0 0-787 0 0,0 0-219 0 0,0 0-37 0 0,0 0-46 0 0,0 0-145 0 0,0 0-240 0 0,0 0-269 0 0,0 0-216 0 0,0 0-101 0 0,0 0-35 0 0,-2 10-23 0 0,-58 169 985 0 0,48-151-1247 0 0,-2 4-48 0 0,1-1 1 0 0,1 2-1 0 0,2-1 0 0 0,1 2 1 0 0,2-1-1 0 0,1 1 0 0 0,-1 34-35 0 0,6-65 37 0 0,1 0 0 0 0,0 0 0 0 0,0-1 0 0 0,0 1 0 0 0,1 0 0 0 0,-1 0 0 0 0,1 0 0 0 0,-1 0 0 0 0,1 0 0 0 0,0-1 0 0 0,0 1 0 0 0,0 0 0 0 0,1-1 0 0 0,-1 1 0 0 0,1-1 0 0 0,-1 1 0 0 0,1-1 0 0 0,0 0 0 0 0,0 0-1 0 0,0 0 1 0 0,0 0 0 0 0,0 0 0 0 0,0 0 0 0 0,1 0 0 0 0,-1 0 0 0 0,0-1 0 0 0,1 0 0 0 0,0 1 0 0 0,-1-1 0 0 0,1 0 0 0 0,0 0 0 0 0,-1 0 0 0 0,1-1 0 0 0,0 1 0 0 0,0-1 0 0 0,0 1 0 0 0,0-1 0 0 0,1 0-37 0 0,122-3 1243 0 0,12-43-1590 0 0,-127 14-4731 0 0,-13 17-4097 0 0,-1 11-1335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14939 0 0,'0'0'1275'0'0,"0"0"-455"0"0,0 0-166 0 0,0 0 38 0 0,0 0 45 0 0,0 0 9 0 0,35-3-23 0 0,109-6-40 0 0,0 6 506 0 0,-38 5-1090 0 0,-53-1-2389 0 0,0 0-5796 0 0,-39-1-2479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0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45 851 9978 0 0,'0'0'1953'0'0,"0"0"-376"0"0,0 0-151 0 0,0 0 100 0 0,0 0 73 0 0,0 0-106 0 0,0 0-294 0 0,0 0-377 0 0,0 0-288 0 0,0 0-152 0 0,0 0-35 0 0,0 0 23 0 0,0 0 13 0 0,12-2 1 0 0,184-7 1461 0 0,-164 9-1889 0 0,123-14-1505 0 0,-152 12-1094 0 0,-8 3-6640 0 0,3-1 6609 0 0,-3 0-6951 0 0</inkml:trace>
  <inkml:trace contextRef="#ctx0" brushRef="#br0" timeOffset="513.705">0 1145 10010 0 0,'0'0'2854'0'0,"0"0"-1487"0"0,0 0-335 0 0,0 0 231 0 0,0 0 152 0 0,0 0-33 0 0,0 0-190 0 0,0 0-258 0 0,0 0-205 0 0,0 0-229 0 0,35 3-180 0 0,107 8-110 0 0,-37-17-114 0 0,7-6-1637 0 0,-76 7-1815 0 0,1 0-3791 0 0,-16 1-4113 0 0</inkml:trace>
  <inkml:trace contextRef="#ctx0" brushRef="#br0" timeOffset="1079.748">1350 567 0 0 0,'0'0'512'0'0,"0"0"271"0"0,0 0 177 0 0,0 0 311 0 0,0 0 413 0 0,0 0 297 0 0,0 0 107 0 0,0 0-134 0 0,0 0-267 0 0,0 0-265 0 0,0 0-261 0 0,0 0-212 0 0,-26-1-156 0 0,-79-3-124 0 0,33 21 481 0 0,47-4-821 0 0,1 2 0 0 0,0 0 0 0 0,1 2-1 0 0,1 0 1 0 0,1 2 0 0 0,0 0 0 0 0,-10 14-329 0 0,23-25 48 0 0,0 1-1 0 0,1 0 1 0 0,0 1-1 0 0,0 0 1 0 0,1 0 0 0 0,0 0-1 0 0,1 1 1 0 0,0 0 0 0 0,0 0-1 0 0,2 0 1 0 0,-1 0-1 0 0,1 1 1 0 0,1 0 0 0 0,0-1-1 0 0,1 1 1 0 0,0 0 0 0 0,0 0-1 0 0,2 0 1 0 0,-1 0-1 0 0,1 0 1 0 0,1 1-48 0 0,2-8 93 0 0,0-1-1 0 0,-1 1 0 0 0,1-1 1 0 0,1 0-1 0 0,-1 0 1 0 0,1-1-1 0 0,-1 1 1 0 0,1-1-1 0 0,0 0 0 0 0,0 0 1 0 0,0-1-1 0 0,1 1 1 0 0,-1-1-1 0 0,1 0 1 0 0,-1-1-1 0 0,1 1 1 0 0,0-1-1 0 0,0 0 0 0 0,-1-1 1 0 0,1 1-1 0 0,0-1 1 0 0,0 0-1 0 0,0-1 1 0 0,-1 1-1 0 0,1-1 1 0 0,0 0-1 0 0,0-1 0 0 0,-1 1 1 0 0,1-1-1 0 0,-1 0 1 0 0,1-1-1 0 0,-1 1 1 0 0,0-1-1 0 0,0 0 0 0 0,0-1-92 0 0,36-23 245 0 0,-1-3 0 0 0,-1-1 0 0 0,-2-2-1 0 0,-2-1 1 0 0,-1-2 0 0 0,12-17-245 0 0,-26 31 8 0 0,0 0 1 0 0,-2-1 0 0 0,0-1-1 0 0,-2-1 1 0 0,0 0 0 0 0,-2-1-1 0 0,-1-1 1 0 0,-1 0-1 0 0,-1-1 1 0 0,-2 0 0 0 0,0 0-1 0 0,-2-1 1 0 0,-2 0 0 0 0,0 0-1 0 0,-2-1 1 0 0,-1 1-1 0 0,-1-6-8 0 0,-3 25-13 0 0,1 0 0 0 0,-1 1 0 0 0,-1-1 0 0 0,0 1 0 0 0,0 0 0 0 0,-1 0 0 0 0,0 0 0 0 0,0 1 0 0 0,-1-1 0 0 0,-5-6 13 0 0,9 12-19 0 0,-1 1 1 0 0,0-1 0 0 0,0 0-1 0 0,0 1 1 0 0,0 0-1 0 0,0 0 1 0 0,0-1 0 0 0,-1 1-1 0 0,1 0 1 0 0,-1 1-1 0 0,1-1 1 0 0,-1 0 0 0 0,0 1-1 0 0,0 0 1 0 0,0-1-1 0 0,0 1 1 0 0,0 0 0 0 0,0 0-1 0 0,0 1 1 0 0,0-1-1 0 0,0 1 1 0 0,0 0 0 0 0,0-1-1 0 0,0 1 1 0 0,0 0-1 0 0,0 1 1 0 0,-1-1 0 0 0,1 1-1 0 0,0-1 1 0 0,0 1 0 0 0,0 0-1 0 0,0 0 1 0 0,0 0-1 0 0,-2 2 19 0 0,-5 6-23 0 0,1 0-1 0 0,0 0 0 0 0,0 1 0 0 0,1 0 0 0 0,1 1 0 0 0,-1 0 1 0 0,2 0-1 0 0,-1 0 0 0 0,2 1 0 0 0,0 0 0 0 0,0 0 0 0 0,1 1 1 0 0,0-1-1 0 0,1 1 0 0 0,0 1 24 0 0,-1 3 13 0 0,0 0 0 0 0,1 0 1 0 0,1 0-1 0 0,0 0 0 0 0,2 1 0 0 0,0-1 1 0 0,0 0-1 0 0,2 1 0 0 0,0-1 1 0 0,1 0-1 0 0,1 0 0 0 0,0 0 0 0 0,1-1 1 0 0,1 1-1 0 0,1-1 0 0 0,0-1 0 0 0,1 1 1 0 0,3 1-14 0 0,3 5 70 0 0,1-2-1 0 0,1 0 1 0 0,1-1 0 0 0,1-1 0 0 0,0 0 0 0 0,2-2 0 0 0,0 0 0 0 0,0-1 0 0 0,2-1-1 0 0,20 10-69 0 0,-16-14-544 0 0,-18-26-5477 0 0,-11 4 2137 0 0,1 5-1858 0 0,1 0-5107 0 0</inkml:trace>
  <inkml:trace contextRef="#ctx0" brushRef="#br0" timeOffset="1700.776">1860 298 8578 0 0,'0'0'3766'0'0,"0"0"-2015"0"0,0 0-943 0 0,0 0-96 0 0,0 0 177 0 0,0 0 179 0 0,0 0 12 0 0,0 0-140 0 0,0 0-238 0 0,0 0-216 0 0,0 0-117 0 0,0 0-85 0 0,0 0-31 0 0,-3 15 3 0 0,-6 45 5 0 0,17-29 747 0 0,-2-22-401 0 0,10 47 1661 0 0,18 145-1528 0 0,-18-87-602 0 0,1-55-10 0 0,-2-71 1311 0 0,165-398-846 0 0,-103 174-3265 0 0,-76 230 251 0 0,-2 14-11817 0 0,-1-3 4445 0 0</inkml:trace>
  <inkml:trace contextRef="#ctx0" brushRef="#br0" timeOffset="2046.812">1083 1108 9650 0 0,'0'0'1802'0'0,"0"0"-154"0"0,0 0-17 0 0,0 0 40 0 0,0 0-110 0 0,34-3-145 0 0,108-13-113 0 0,121-15 3585 0 0,82-18-3121 0 0,-278 38-1851 0 0,76-9 329 0 0,-47 14-3524 0 0,-88 9 537 0 0,-7 0-430 0 0,-1 2-3288 0 0,0-1-5073 0 0</inkml:trace>
  <inkml:trace contextRef="#ctx0" brushRef="#br0" timeOffset="2569.434">1488 1499 4089 0 0,'0'0'2479'0'0,"0"0"-1137"0"0,0 0-259 0 0,0 0 310 0 0,0 0 240 0 0,0 0 50 0 0,0 0-130 0 0,0 0-259 0 0,0 0-207 0 0,0 0-176 0 0,0 0-127 0 0,0 0-136 0 0,0 0-112 0 0,-14-2-100 0 0,-42-1-78 0 0,52 3-314 0 0,1 0 0 0 0,-1 1 1 0 0,0 0-1 0 0,1 0 1 0 0,-1 0-1 0 0,1 0 0 0 0,-1 0 1 0 0,1 0-1 0 0,0 1 1 0 0,-1 0-1 0 0,1 0 1 0 0,0 0-1 0 0,0 0 0 0 0,0 0 1 0 0,1 1-1 0 0,-1-1 1 0 0,0 1-1 0 0,1 0 0 0 0,0-1 1 0 0,-2 3-45 0 0,-7 7 138 0 0,2-5-89 0 0,1 1-1 0 0,0 1 0 0 0,0 0 0 0 0,0 0 0 0 0,1 0 1 0 0,1 1-1 0 0,-1-1 0 0 0,2 2 0 0 0,-1-1 1 0 0,1 1-1 0 0,1 0 0 0 0,0 0 0 0 0,1 0 0 0 0,0 0 1 0 0,0 1-1 0 0,1-1 0 0 0,1 1 0 0 0,0-1 0 0 0,1 1 1 0 0,0 5-49 0 0,0-15 37 0 0,1 1 0 0 0,0 0 0 0 0,0-1 0 0 0,0 1-1 0 0,0-1 1 0 0,1 1 0 0 0,-1-1 0 0 0,1 1 0 0 0,-1-1 0 0 0,1 0 0 0 0,0 0 0 0 0,0 0 0 0 0,0 0 0 0 0,0 0 0 0 0,0 0 0 0 0,0-1 0 0 0,0 1 0 0 0,1-1 0 0 0,-1 1 0 0 0,1-1 0 0 0,-1 0 0 0 0,1 0 0 0 0,-1 0 0 0 0,1 0 0 0 0,0-1 0 0 0,-1 1 0 0 0,1-1 0 0 0,0 1 0 0 0,2-1-37 0 0,83-4 1355 0 0,-67-3-1156 0 0,1-1 0 0 0,-2-2 1 0 0,1 0-1 0 0,-1-1 0 0 0,-1-1 1 0 0,10-8-200 0 0,-9 7 89 0 0,5-5-21 0 0,0-1 0 0 0,-2-1 0 0 0,0-1 0 0 0,-1-1-1 0 0,-1-1 1 0 0,-2-1 0 0 0,0-1 0 0 0,-1-1-1 0 0,-2 0 1 0 0,0-1 0 0 0,-2-1-68 0 0,-5 7-12 0 0,-1 0-1 0 0,-1-1 1 0 0,-1 1 0 0 0,-1-1 0 0 0,-1-1-1 0 0,-1 1 1 0 0,-1-1 0 0 0,-1 1 0 0 0,-1-1-1 0 0,0 1 1 0 0,-3-12 12 0 0,3 28-29 0 0,0 0 0 0 0,-1 0 0 0 0,1 0 0 0 0,-1 0-1 0 0,0 0 1 0 0,-1 1 0 0 0,1-1 0 0 0,-1 0 0 0 0,0 0-1 0 0,-1 1 1 0 0,1-1 0 0 0,-1 1 0 0 0,0 0 0 0 0,-1 0 0 0 0,1 0-1 0 0,-1 0 1 0 0,0 1 0 0 0,0-1 0 0 0,0 1 0 0 0,-1 0-1 0 0,0 0 1 0 0,1 1 0 0 0,-1 0 0 0 0,-1-1 0 0 0,1 1 0 0 0,0 1-1 0 0,-1-1 1 0 0,1 1 0 0 0,-1 0 0 0 0,0 0 0 0 0,0 1 0 0 0,0 0-1 0 0,-1 0 30 0 0,0 4-26 0 0,1 0-1 0 0,-1 1 0 0 0,1 0 1 0 0,-1 0-1 0 0,1 0 0 0 0,0 1 1 0 0,1 0-1 0 0,-1 0 0 0 0,1 1 1 0 0,0-1-1 0 0,0 1 0 0 0,1 0 1 0 0,0 1-1 0 0,0-1 0 0 0,0 1 1 0 0,1-1-1 0 0,-2 6 27 0 0,-2 3 5 0 0,2-1 1 0 0,0 1-1 0 0,0 0 0 0 0,2 0 1 0 0,0 0-1 0 0,0 0 0 0 0,1 0 1 0 0,1 1-1 0 0,1-1 0 0 0,0 1 1 0 0,1-1-1 0 0,1 1 0 0 0,0-1 1 0 0,1 0-1 0 0,1 0 0 0 0,0 0 1 0 0,5 9-6 0 0,1 3 52 0 0,2-1 0 0 0,1 0 0 0 0,1-1 0 0 0,1 0 0 0 0,1-1 1 0 0,1-1-1 0 0,1 0 0 0 0,1-2 0 0 0,3 1-52 0 0,3 5 43 0 0,63 46 15 0 0,-42-66-1539 0 0,-30-30-4630 0 0,-10 12 855 0 0,-5 9 2048 0 0,1-2-7604 0 0</inkml:trace>
  <inkml:trace contextRef="#ctx0" brushRef="#br0" timeOffset="2884.035">2407 1278 14139 0 0,'0'0'2649'0'0,"0"0"-1396"0"0,0 0-502 0 0,0 0 128 0 0,0 0 181 0 0,0 0 34 0 0,0 0-141 0 0,0 0-206 0 0,0 0-224 0 0,-28 36-179 0 0,-86 114-129 0 0,57-53-25 0 0,-30 112-443 0 0,67-172-2673 0 0,13-34-2200 0 0,-2-1-4060 0 0,7-2 1880 0 0</inkml:trace>
  <inkml:trace contextRef="#ctx0" brushRef="#br0" timeOffset="3160.526">2042 1289 15915 0 0,'0'0'1141'0'0,"0"0"-605"0"0,0 0-296 0 0,0 0 77 0 0,0 0 214 0 0,0 0 161 0 0,0 0 51 0 0,0 0-46 0 0,0 0-90 0 0,0 0-100 0 0,0 0-88 0 0,15 34-72 0 0,48 108-59 0 0,-12-64 117 0 0,-44-68-485 0 0,1-1 0 0 0,0 1 0 0 0,1-1 0 0 0,0-1 0 0 0,0 0 0 0 0,1 0 0 0 0,0-1 0 0 0,0 0 0 0 0,1-1 0 0 0,0 0 0 0 0,0 0 0 0 0,0-1 0 0 0,1-1 0 0 0,-1 0 0 0 0,1-1 0 0 0,0 0 0 0 0,0-1 0 0 0,4 1 80 0 0,28-14-4387 0 0,-17-8-4951 0 0,-19 12 1118 0 0</inkml:trace>
  <inkml:trace contextRef="#ctx0" brushRef="#br0" timeOffset="17558.662">2598 221 1672 0 0,'0'0'1769'0'0,"0"0"-262"0"0,0 0-50 0 0,0 0 186 0 0,0 0 242 0 0,0 0 93 0 0,0 0-147 0 0,0 0-295 0 0,0 0-310 0 0,0 0-257 0 0,0 0-159 0 0,-1-3-72 0 0,-1-9-41 0 0,1 9-43 0 0,1 3-55 0 0,0 0-93 0 0,0 0-97 0 0,20 22 1603 0 0,104 188-66 0 0,-104-170-1804 0 0,-3 1-1 0 0,-1 1 0 0 0,-2 0 1 0 0,-2 1-1 0 0,-2 0 0 0 0,4 40-141 0 0,0 47 281 0 0,-5 0 0 0 0,-9 126-281 0 0,-6-196 73 0 0,-3 0 0 0 0,-2-1 0 0 0,-3-1 0 0 0,-6 11-73 0 0,7-36 39 0 0,-2 0 0 0 0,-1 0 0 0 0,-1-2 0 0 0,-2 0 0 0 0,-1-1 0 0 0,-1-1 0 0 0,-1-1 0 0 0,-2-1 0 0 0,-1-1 0 0 0,-1-1 0 0 0,-13 9-39 0 0,-16 29-5 0 0,54-63-18 0 0,1 0-14 0 0,0 0-4 0 0,0 0-7 0 0,0 0-10 0 0,0 0-22 0 0,0 0-52 0 0,0 0-53 0 0,0 0-93 0 0,0 0-126 0 0,2-28-6845 0 0,0 16-561 0 0,0 4-3319 0 0</inkml:trace>
  <inkml:trace contextRef="#ctx0" brushRef="#br0" timeOffset="18389.687">967 55 0 0 0,'0'0'387'0'0,"0"0"410"0"0,0 0 337 0 0,0 0 279 0 0,0 0 113 0 0,0 0-98 0 0,0 0-245 0 0,0 0-125 0 0,0 0 58 0 0,0 0 155 0 0,0 0 83 0 0,0 0-54 0 0,-3 0-186 0 0,0 0-801 0 0,0 0 1 0 0,0 0 0 0 0,-1 0-1 0 0,1 1 1 0 0,0-1-1 0 0,0 1 1 0 0,0 0 0 0 0,0 0-1 0 0,0 0 1 0 0,1 0 0 0 0,-1 0-1 0 0,0 1 1 0 0,0-1 0 0 0,1 1-1 0 0,-1 0 1 0 0,1 0 0 0 0,-1 0-1 0 0,1 0 1 0 0,0 0 0 0 0,0 0-1 0 0,-2 3-313 0 0,-11 17 325 0 0,1 0-1 0 0,1 1 0 0 0,1 1 1 0 0,1 0-1 0 0,2 1 0 0 0,0 0 1 0 0,1 0-1 0 0,2 0 0 0 0,0 1 1 0 0,0 14-325 0 0,-8 82 677 0 0,6 0 0 0 0,5 0 0 0 0,6 10-677 0 0,-2 7 452 0 0,-2-54-133 0 0,3 0-1 0 0,5 0 1 0 0,3 0 0 0 0,18 71-319 0 0,92 250 895 0 0,-69-262-417 0 0,-50-143-569 0 0,-1-1 0 0 0,0 1-1 0 0,1 0 1 0 0,-1-1 0 0 0,0 1-1 0 0,1 0 1 0 0,-1-1 0 0 0,1 1 0 0 0,-1-1-1 0 0,1 1 1 0 0,-1-1 0 0 0,1 1-1 0 0,-1-1 1 0 0,1 1 0 0 0,0-1-1 0 0,-1 1 1 0 0,1-1 0 0 0,0 0-1 0 0,-1 1 1 0 0,1-1 0 0 0,0 0-1 0 0,0 0 1 0 0,-1 0 0 0 0,1 0-1 0 0,0 1 1 0 0,0-1 0 0 0,-1 0-1 0 0,1 0 1 0 0,0 0 0 0 0,0 0-1 0 0,-1 0 1 0 0,1-1 0 0 0,0 1-1 0 0,-1 0 1 0 0,1 0 0 0 0,0 0 0 0 0,0-1-1 0 0,-1 1 1 0 0,1 0 0 0 0,0-1-1 0 0,-1 1 1 0 0,1-1 0 0 0,-1 1-1 0 0,1-1 1 0 0,0 1 0 0 0,-1-1 91 0 0,16-5-6602 0 0,-9 5-5388 0 0</inkml:trace>
  <inkml:trace contextRef="#ctx0" brushRef="#br0" timeOffset="19734.529">3553 626 1232 0 0,'0'0'1287'0'0,"0"0"-28"0"0,0 0 77 0 0,0 0 245 0 0,0 0 207 0 0,0 0 55 0 0,0 0-105 0 0,0 0-211 0 0,0 0-287 0 0,0 0-265 0 0,0 0-227 0 0,-7-4-182 0 0,-25-10-90 0 0,-7 28 821 0 0,27-4-1115 0 0,0-1 1 0 0,0 1-1 0 0,2 1 0 0 0,-1 0 0 0 0,1 1 0 0 0,1 0 0 0 0,0 0 0 0 0,0 1 0 0 0,2 0 0 0 0,-1 1 0 0 0,2-1 0 0 0,0 1 0 0 0,0 1 0 0 0,2-1 0 0 0,0 1 1 0 0,0 0-1 0 0,1 0 0 0 0,1 0 0 0 0,1 0 0 0 0,0 0 0 0 0,1 11-182 0 0,0-21 56 0 0,0 0 1 0 0,0 0-1 0 0,1 0 1 0 0,0 0-1 0 0,0 0 1 0 0,0 0-1 0 0,1 0 0 0 0,0-1 1 0 0,0 1-1 0 0,0 0 1 0 0,0-1-1 0 0,1 1 1 0 0,-1-1-1 0 0,1 0 0 0 0,0 0 1 0 0,0 0-1 0 0,1 0 1 0 0,-1-1-1 0 0,1 1 1 0 0,0-1-1 0 0,0 0 1 0 0,0 0-1 0 0,1 0 0 0 0,-1 0 1 0 0,0-1-1 0 0,1 0 1 0 0,0 0-1 0 0,0 0 1 0 0,-1-1-1 0 0,1 1 1 0 0,4-1-57 0 0,-1 0 111 0 0,0-1 1 0 0,-1 0 0 0 0,1-1-1 0 0,-1 1 1 0 0,1-2 0 0 0,-1 1-1 0 0,1-1 1 0 0,-1 0 0 0 0,0 0-1 0 0,0-1 1 0 0,0 0 0 0 0,0-1-1 0 0,-1 1 1 0 0,1-1 0 0 0,-1 0-1 0 0,0-1 1 0 0,0 0 0 0 0,0 0-1 0 0,1-2-111 0 0,19-21 164 0 0,-2-2 0 0 0,0 0-1 0 0,-3-2 1 0 0,0-1 0 0 0,-2 0-1 0 0,-2-1 1 0 0,6-18-164 0 0,-14 33-3 0 0,-1-1-1 0 0,-1-1 1 0 0,-1 1 0 0 0,0-1 0 0 0,-2 0-1 0 0,0-1 1 0 0,-1 1 0 0 0,-2-1 0 0 0,0 1-1 0 0,-1-1 1 0 0,-1 0 0 0 0,-1 1 0 0 0,-1-1-1 0 0,-1 1 1 0 0,-1 0 0 0 0,-1 0 0 0 0,-1 1-1 0 0,0-1 1 0 0,-2 2 0 0 0,0-1 0 0 0,-1 1-1 0 0,-1 0 1 0 0,-4-4 3 0 0,11 18-25 0 0,0 0-1 0 0,-1 0 0 0 0,1 1 1 0 0,-1-1-1 0 0,0 1 0 0 0,0 0 1 0 0,0 1-1 0 0,-1-1 0 0 0,1 1 1 0 0,-1 0-1 0 0,0 1 1 0 0,0-1-1 0 0,0 1 0 0 0,0 0 1 0 0,0 0-1 0 0,0 1 0 0 0,0 0 1 0 0,-1 0-1 0 0,1 1 0 0 0,-1-1 1 0 0,1 1-1 0 0,-5 1 26 0 0,6 3-19 0 0,0 0-1 0 0,0 0 0 0 0,1 0 1 0 0,0 1-1 0 0,-1 0 1 0 0,2-1-1 0 0,-1 1 0 0 0,1 1 1 0 0,-1-1-1 0 0,1 1 1 0 0,1-1-1 0 0,-1 1 0 0 0,1 0 1 0 0,0 0-1 0 0,0 0 1 0 0,0 4 19 0 0,-4 111 37 0 0,9-98 6 0 0,1 0 1 0 0,1-1-1 0 0,1 0 0 0 0,1 1 0 0 0,1-2 1 0 0,1 1-1 0 0,1-1 0 0 0,0-1 1 0 0,2 0-1 0 0,13 18-43 0 0,-16-23 58 0 0,23 37 182 0 0,2-1 0 0 0,2-1 0 0 0,30 29-240 0 0,-17-11 201 0 0,-48-67-223 0 0,-1-1-46 0 0,-2-7-16122 0 0,2 3 5095 0 0</inkml:trace>
  <inkml:trace contextRef="#ctx0" brushRef="#br0" timeOffset="19986.316">4374 394 12787 0 0,'0'0'1739'0'0,"0"0"-530"0"0,0 0-188 0 0,0 0 198 0 0,0 0 177 0 0,0 0-39 0 0,0 0-210 0 0,0 0-306 0 0,0 0-245 0 0,-21 31-154 0 0,-67 96-131 0 0,26-19 304 0 0,-1 109-373 0 0,43-129-1004 0 0,1-62-2208 0 0,18-26 2697 0 0,0 0-1 0 0,0 0 1 0 0,0 1-1 0 0,1-1 1 0 0,-1 0-1 0 0,0 0 1 0 0,0 0-1 0 0,0 0 1 0 0,0-1-1 0 0,0 1 1 0 0,0 0 0 0 0,0 0-1 0 0,0 0 1 0 0,0-1-1 0 0,1 1 1 0 0,-1 0-1 0 0,0-1 1 0 0,0 1-1 0 0,0-1 1 0 0,1 1-1 0 0,-1-1 1 0 0,0 1-1 0 0,0-1 1 0 0,1 0-1 0 0,-1 1 1 0 0,1-1-1 0 0,-1 0 1 0 0,0 0-1 0 0,1 1 1 0 0,-1-1-1 0 0,1 0 1 0 0,0 0-1 0 0,-1 0 1 0 0,1 0-1 0 0,0 1 1 0 0,-1-1-1 0 0,1 0 1 0 0,0 0-1 0 0,0 0 1 0 0,0 0-1 0 0,0 0 1 0 0,0 0-1 0 0,0 0 1 0 0,0 0 0 0 0,0 0-1 0 0,0 0 1 0 0,0 1-1 0 0,1-2 274 0 0,-3-47-6412 0 0,4-25 4761 0 0,-1 58 1651 0 0</inkml:trace>
  <inkml:trace contextRef="#ctx0" brushRef="#br0" timeOffset="20250.341">4038 534 3417 0 0,'0'0'3426'0'0,"0"0"-166"0"0,0 0-410 0 0,0 0-520 0 0,0 0-509 0 0,0 0-418 0 0,0 0-344 0 0,0 0-289 0 0,0 0-251 0 0,0 0-167 0 0,0 0-48 0 0,0 0 23 0 0,-4 2 76 0 0,3-1-374 0 0,0-1 0 0 0,0 1 0 0 0,0 0 0 0 0,0 0 0 0 0,0-1 0 0 0,0 1 0 0 0,1 0 0 0 0,-1 0 0 0 0,0 0 0 0 0,1 0 0 0 0,-1 0 0 0 0,1 0 0 0 0,-1 0 0 0 0,1 0 0 0 0,-1 0 0 0 0,1 1 0 0 0,0-1 0 0 0,-1 0 0 0 0,1 0 0 0 0,0 0 0 0 0,0 0 0 0 0,0 1 0 0 0,0-1 0 0 0,0 0 0 0 0,0 0 0 0 0,0 0 0 0 0,0 1 0 0 0,0-1 0 0 0,1 0 0 0 0,-1 0 0 0 0,1 0 0 0 0,-1 0 0 0 0,1 0 0 0 0,-1 0 0 0 0,1 0 0 0 0,-1 0 1 0 0,1 0-1 0 0,0 0 0 0 0,-1 0 0 0 0,1 0 0 0 0,0 0 0 0 0,0 0 0 0 0,0-1 0 0 0,0 1 0 0 0,0 0 0 0 0,0 0-29 0 0,14 18 271 0 0,1 0 0 0 0,0-1 1 0 0,1 0-1 0 0,2-2 0 0 0,-1 0 0 0 0,2-1 1 0 0,0-1-1 0 0,1-1 0 0 0,0 0 0 0 0,1-2 1 0 0,0 0-1 0 0,16 4-271 0 0,215 69-561 0 0,-224-65-2359 0 0,-24-9-1268 0 0,-3 1-4180 0 0,-2-6-2354 0 0</inkml:trace>
  <inkml:trace contextRef="#ctx0" brushRef="#br0" timeOffset="20617.351">3297 1270 6545 0 0,'0'0'3188'0'0,"0"0"-948"0"0,0 0-589 0 0,0 0-120 0 0,0 0-98 0 0,0 0-192 0 0,0 0-259 0 0,0 0-213 0 0,0 0-43 0 0,0 0-2 0 0,0 0 39 0 0,0 0 9 0 0,0 0-65 0 0,17 5-47 0 0,55 12-45 0 0,49-13 929 0 0,267-63-233 0 0,-243 39-1600 0 0,0 5 0 0 0,51 6 289 0 0,-174 8-1005 0 0,50 4-977 0 0,-51 4-2744 0 0,-7 6-4155 0 0,-12-9-1349 0 0</inkml:trace>
  <inkml:trace contextRef="#ctx0" brushRef="#br0" timeOffset="21136.556">3763 1613 9002 0 0,'0'0'5548'0'0,"0"0"-3482"0"0,0 0-1116 0 0,0 0 7 0 0,0 0 131 0 0,0 0-7 0 0,0 0-162 0 0,0 0-197 0 0,0 0-185 0 0,0 0-143 0 0,-31 17-121 0 0,-96 55-84 0 0,69-24-29 0 0,51-37-130 0 0,1-1-13 0 0,-1 1-1 0 0,1 0 1 0 0,0 1 0 0 0,1-1 0 0 0,1 1 0 0 0,0 0 0 0 0,0 0-1 0 0,1 1 1 0 0,1-1 0 0 0,0 1 0 0 0,1-1 0 0 0,0 1-1 0 0,1 4-16 0 0,2-13 56 0 0,-1-1 0 0 0,1 1 0 0 0,0 0 0 0 0,1-1 0 0 0,-1 1 0 0 0,1-1 0 0 0,-1 0 0 0 0,1 0 0 0 0,0 0 0 0 0,0 0 0 0 0,0-1 0 0 0,1 1 0 0 0,-1-1-1 0 0,1 0 1 0 0,-1 0 0 0 0,1 0 0 0 0,0 0 0 0 0,0 0 0 0 0,-1-1 0 0 0,1 0 0 0 0,0 0 0 0 0,0 0 0 0 0,1 0 0 0 0,-1-1 0 0 0,0 1 0 0 0,0-1 0 0 0,0 0-1 0 0,0-1 1 0 0,0 1 0 0 0,0-1 0 0 0,0 1 0 0 0,2-2-56 0 0,9-1 148 0 0,-1 0-1 0 0,0-2 0 0 0,1 0 1 0 0,-2 0-1 0 0,1-1 0 0 0,-1-1 1 0 0,1 0-1 0 0,-2-1 1 0 0,1-1-1 0 0,-1 1 0 0 0,-1-2 1 0 0,11-10-148 0 0,-18 16 22 0 0,36-31 92 0 0,-3-1 1 0 0,-1-3-1 0 0,-1-1 0 0 0,-3-1 0 0 0,7-14-114 0 0,-26 37 0 0 0,-1-2 0 0 0,-1 1-1 0 0,0-1 1 0 0,-2-1 0 0 0,-1 0 0 0 0,0 0 0 0 0,-1-1 0 0 0,-2 0-1 0 0,0 0 1 0 0,-1 0 0 0 0,-1-1 0 0 0,-1 1 0 0 0,-2-1-1 0 0,0-11 1 0 0,0 27-23 0 0,-1 1 0 0 0,0-1-1 0 0,0 1 1 0 0,0-1-1 0 0,-1 1 1 0 0,1 0-1 0 0,-2 0 1 0 0,1 0 0 0 0,-1 0-1 0 0,0 0 1 0 0,0 0-1 0 0,0 1 1 0 0,-1-1 0 0 0,0 1-1 0 0,0 0 1 0 0,0 0-1 0 0,-1 0 1 0 0,1 1-1 0 0,-1 0 1 0 0,0 0 0 0 0,-1 0-1 0 0,1 0 1 0 0,-1 1-1 0 0,1 0 1 0 0,-1 0 0 0 0,0 1-1 0 0,0-1 1 0 0,0 1-1 0 0,-1 0 1 0 0,1 1-1 0 0,0 0 1 0 0,-1 0 0 0 0,1 0-1 0 0,-2 1 24 0 0,-4 1-26 0 0,1 1 0 0 0,-1 1 0 0 0,1 0 0 0 0,0 1 1 0 0,0 0-1 0 0,1 0 0 0 0,-1 1 0 0 0,1 0 0 0 0,0 1 0 0 0,0 1 0 0 0,1-1 0 0 0,0 1 0 0 0,0 1 0 0 0,0 0 0 0 0,1 0 0 0 0,0 1 0 0 0,1 0 0 0 0,0 0 0 0 0,0 0 0 0 0,1 1 0 0 0,0 0 1 0 0,1 0-1 0 0,0 1 0 0 0,1 0 0 0 0,0 0 0 0 0,1 0 0 0 0,0 0 0 0 0,0 0 0 0 0,1 1 0 0 0,1-1 0 0 0,0 2 26 0 0,0-3 16 0 0,1-1 0 0 0,-1 0 1 0 0,2 1-1 0 0,0-1 0 0 0,0 0 0 0 0,0 0 0 0 0,1 0 1 0 0,0 0-1 0 0,1 0 0 0 0,0 0 0 0 0,1-1 1 0 0,0 1-1 0 0,0-1-16 0 0,11 14 71 0 0,1-1 1 0 0,1-1-1 0 0,1 0 1 0 0,0-2-1 0 0,2 0 1 0 0,0-1-1 0 0,1-1 1 0 0,1 0 0 0 0,0-2-1 0 0,1-1 1 0 0,4 1-72 0 0,70 54 146 0 0,-91-55-1261 0 0,-6-10-4102 0 0,-2-9-4543 0 0,2 3-1703 0 0</inkml:trace>
  <inkml:trace contextRef="#ctx0" brushRef="#br0" timeOffset="22228.047">4505 1300 4289 0 0,'0'0'1648'0'0,"0"0"-237"0"0,0 0 63 0 0,0 0 262 0 0,0 0 193 0 0,0 0-30 0 0,0 0-251 0 0,0 0-284 0 0,0 0-222 0 0,0 0-139 0 0,0 0-58 0 0,0 0-59 0 0,3-2-53 0 0,6-5-82 0 0,-6 5-116 0 0,-3 2-88 0 0,0 0-94 0 0,0 0-75 0 0,0 0-62 0 0,0 0-51 0 0,1 15-78 0 0,-1 0-1 0 0,-1-1 1 0 0,0 1-1 0 0,-1 0 1 0 0,0 0-1 0 0,-1-1 1 0 0,-1 0 0 0 0,0 1-1 0 0,-7 12-186 0 0,-144 296 130 0 0,151-282-128 0 0,56-34 404 0 0,-11-8-292 0 0,0-3 0 0 0,0 0 0 0 0,0-3 0 0 0,21-7-114 0 0,-61 14-105 0 0,1 0 1 0 0,-1-1-1 0 0,0 1 0 0 0,1 0 1 0 0,-1-1-1 0 0,0 1 1 0 0,1-1-1 0 0,-1 1 1 0 0,0-1-1 0 0,0 0 0 0 0,1 1 1 0 0,-1-1-1 0 0,0 0 1 0 0,0 0-1 0 0,0 0 1 0 0,0 0-1 0 0,0 0 0 0 0,0 0 1 0 0,0 0-1 0 0,0 0 1 0 0,-1 0-1 0 0,1 0 1 0 0,0-1-1 0 0,-1 1 0 0 0,1 0 1 0 0,-1-1-1 0 0,1 1 1 0 0,-1 0-1 0 0,1-1 1 0 0,-1 1-1 0 0,0 0 0 0 0,0-1 1 0 0,0 1-1 0 0,0-1 1 0 0,0 1-1 0 0,0 0 1 0 0,0-1-1 0 0,0 1 1 0 0,-1-2 103 0 0,-11-12-4983 0 0,2 7-3589 0 0,3 6-2016 0 0</inkml:trace>
  <inkml:trace contextRef="#ctx0" brushRef="#br0" timeOffset="22628.854">4310 1565 12019 0 0,'0'0'3610'0'0,"0"0"-2003"0"0,0 0-949 0 0,0 0-79 0 0,0 0 145 0 0,0 0 141 0 0,0 0 39 0 0,0 0-109 0 0,0 0-157 0 0,0 0-128 0 0,0 0-98 0 0,0 0-75 0 0,0 0-69 0 0,30 6-80 0 0,93 19-70 0 0,-113-23-139 0 0,-1 0 0 0 0,1-1 0 0 0,0 1 0 0 0,-1-2 0 0 0,1 0 0 0 0,0 0 0 0 0,0 0 0 0 0,-1-1 0 0 0,1-1 0 0 0,-1 0 1 0 0,1 0-1 0 0,-1-1 0 0 0,9-3 21 0 0,5-2-256 0 0,71-28-3439 0 0,-33 10-6757 0 0,-47 19 895 0 0</inkml:trace>
  <inkml:trace contextRef="#ctx0" brushRef="#br0" timeOffset="22959.231">4750 103 6273 0 0,'0'0'2490'0'0,"0"0"-516"0"0,0 0-154 0 0,0 0 21 0 0,0 0-72 0 0,0 0-174 0 0,0 0-285 0 0,0 0-336 0 0,0 0-281 0 0,0 0-202 0 0,0 0-136 0 0,0 0-70 0 0,17 8 838 0 0,18 29-468 0 0,-2 2 0 0 0,-1 0 1 0 0,-2 3-1 0 0,-2 0 0 0 0,22 44-655 0 0,-18-18 42 0 0,-4 2 0 0 0,-3 0 0 0 0,-2 2 0 0 0,-4 0 0 0 0,-3 1 0 0 0,-3 1 0 0 0,-4 1 0 0 0,-2-1 0 0 0,-5 75-42 0 0,-1-113-1 0 0,-3-1 0 0 0,-1 1 0 0 0,-1-1 0 0 0,-2 0 0 0 0,-2 0 0 0 0,-1-1 0 0 0,-2 0 0 0 0,-1 0 0 0 0,-10 17 1 0 0,0-7-292 0 0,-2-1 0 0 0,-2-1 1 0 0,-1-1-1 0 0,-3-2 0 0 0,-1 0 1 0 0,-2-3-1 0 0,-1 0 0 0 0,-2-3 1 0 0,-1 0-1 0 0,-16 8 292 0 0,51-40-99 0 0,-70 47-3629 0 0,17-27-5473 0 0,42-18 4056 0 0,5 1-403 0 0</inkml:trace>
  <inkml:trace contextRef="#ctx0" brushRef="#br0" timeOffset="23737.454">3231 0 0 0 0,'0'0'887'0'0,"0"0"530"0"0,0 0 229 0 0,0 0 15 0 0,0 0-156 0 0,0 0-205 0 0,0 0-149 0 0,0 0-69 0 0,0 0-10 0 0,0 0 32 0 0,0 0 31 0 0,-10 2-12 0 0,-30 7-51 0 0,-2 31 2324 0 0,37-31-2887 0 0,-12 23 242 0 0,1 1 1 0 0,2 0-1 0 0,1 1 0 0 0,1 1 0 0 0,-6 35-751 0 0,7-27 340 0 0,-54 276 1039 0 0,48-208-994 0 0,6-1 0 0 0,4 2 0 0 0,5-1 0 0 0,5 5-385 0 0,1-57 171 0 0,3-1 1 0 0,2 0-1 0 0,2 0 0 0 0,3-1 0 0 0,3-1 0 0 0,2 0 1 0 0,2-2-1 0 0,21 38-171 0 0,85 81 625 0 0,-54-84-315 0 0,-58-64-187 0 0,2-2-2301 0 0,-16-36-3417 0 0,0 10 2484 0 0,-1-3-8803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10810 0 0,'0'0'1927'0'0,"0"0"-193"0"0,0 0-147 0 0,0 0 5 0 0,0 0 10 0 0,0 0-136 0 0,0 0-266 0 0,0 0-313 0 0,0 0-284 0 0,0 0-221 0 0,0 0-140 0 0,0 0-73 0 0,0 4 14 0 0,16 134 1253 0 0,-6-92-1201 0 0,95 395 752 0 0,-77-371-718 0 0,-22-88 1269 0 0,44-184-871 0 0,-27 98-621 0 0,5 2 0 0 0,28-67-46 0 0,10 4-91 0 0,-59 200-4984 0 0,1 3 970 0 0,-4-17-2972 0 0,-4-10-4367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6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12947 0 0,'0'0'1928'0'0,"0"0"-470"0"0,0 0-171 0 0,0 0 112 0 0,0 0 38 0 0,0 0-115 0 0,0 0-243 0 0,0 0-275 0 0,0 0-157 0 0,0 0-67 0 0,0 0-29 0 0,0 0-4 0 0,0 0-27 0 0,10 7-59 0 0,36 21-45 0 0,48-8 814 0 0,202-16-375 0 0,-281-4-2545 0 0,35-2 5234 0 0,-33 1-5177 0 0,-8 1-4964 0 0,-8-1-7049 0 0,-4 1 4200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7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13259 0 0,'0'0'1348'0'0,"0"0"-250"0"0,0 0 77 0 0,0 0 274 0 0,0 0 89 0 0,0 0-130 0 0,0 0-224 0 0,0 0-218 0 0,0 0-232 0 0,35 3-157 0 0,113 12-133 0 0,-42-19 123 0 0,-104 4-657 0 0,214-26 47 0 0,-169 24-4019 0 0,0 1-3870 0 0,-35 1-3896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8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454 528 4585 0 0,'0'0'1772'0'0,"0"0"-221"0"0,0 0-216 0 0,0 0 8 0 0,0 0 75 0 0,0 0-4 0 0,0 0-136 0 0,0 0-197 0 0,0 0-204 0 0,-33-4-178 0 0,-104-8-152 0 0,133 11-510 0 0,0 1 0 0 0,-1-1 0 0 0,1 1-1 0 0,0 0 1 0 0,0 0 0 0 0,0 1 0 0 0,0-1 0 0 0,0 1 0 0 0,0 0 0 0 0,0 0 0 0 0,0 0 0 0 0,0 0 0 0 0,0 1 0 0 0,1 0-1 0 0,-1-1 1 0 0,1 2 0 0 0,-1-1 0 0 0,0 1-37 0 0,-6 4 131 0 0,-4-1-32 0 0,1 2 0 0 0,0-1 0 0 0,1 2 0 0 0,0-1-1 0 0,0 2 1 0 0,1 0 0 0 0,0 0 0 0 0,1 1 0 0 0,0 0 0 0 0,0 1 0 0 0,1 0 0 0 0,1 0 0 0 0,0 1 0 0 0,1 0 0 0 0,0 0 0 0 0,1 1 0 0 0,1 0 0 0 0,0 0 0 0 0,1 1 0 0 0,0-1 0 0 0,1 1 0 0 0,1 0 0 0 0,0-1 0 0 0,1 6-99 0 0,2-14 70 0 0,0-1 1 0 0,1 1 0 0 0,-1 0-1 0 0,1-1 1 0 0,0 1-1 0 0,1-1 1 0 0,0 0-1 0 0,-1 1 1 0 0,1-1 0 0 0,1-1-1 0 0,-1 1 1 0 0,1 0-1 0 0,0-1 1 0 0,0 0-1 0 0,0 0 1 0 0,1 0 0 0 0,-1 0-1 0 0,1-1 1 0 0,0 1-1 0 0,0-1 1 0 0,0-1 0 0 0,1 1-1 0 0,-1-1 1 0 0,1 0-1 0 0,-1 0 1 0 0,2 0-71 0 0,3 1 130 0 0,0 0 0 0 0,0-1 0 0 0,-1-1-1 0 0,1 1 1 0 0,0-2 0 0 0,0 1 0 0 0,0-1 0 0 0,0-1 0 0 0,0 0 0 0 0,0 0 0 0 0,0-1 0 0 0,0 0 0 0 0,0-1-1 0 0,-1 0 1 0 0,1-1-130 0 0,26-16 223 0 0,-1-1-1 0 0,-1-2 1 0 0,-1-2-1 0 0,-1-1 1 0 0,-1-1-1 0 0,-2-2 1 0 0,27-32-223 0 0,-34 37 55 0 0,-1-2-1 0 0,0-1 1 0 0,-2 0 0 0 0,-2-2-1 0 0,0 0 1 0 0,-2 0 0 0 0,-1-2-1 0 0,-1 0 1 0 0,7-27-55 0 0,-16 43-45 0 0,0-1 1 0 0,-1 1-1 0 0,0-1 0 0 0,-1 1 1 0 0,-1-1-1 0 0,0 1 0 0 0,-1-1 1 0 0,-1 0-1 0 0,-1 1 0 0 0,0-1 1 0 0,-1 0-1 0 0,0 1 0 0 0,-2 0 1 0 0,1 0-1 0 0,-2 0 0 0 0,0 1 1 0 0,-1 0-1 0 0,0 0 0 0 0,-1 0 1 0 0,-1 1-1 0 0,0 0 0 0 0,0 1 1 0 0,-2 0-1 0 0,-3-3 45 0 0,10 11-31 0 0,-1 1 0 0 0,0 0 0 0 0,0 0 0 0 0,0 0 0 0 0,0 0 0 0 0,-1 1 0 0 0,1 0 0 0 0,-1 0 0 0 0,0 0 1 0 0,1 1-1 0 0,-1 0 0 0 0,0 0 0 0 0,0 0 0 0 0,0 1 0 0 0,1 0 0 0 0,-1 0 0 0 0,0 0 0 0 0,0 1 0 0 0,0 0 0 0 0,0 0 0 0 0,1 0 0 0 0,-1 1 0 0 0,1 0 1 0 0,-1 0-1 0 0,1 0 0 0 0,-3 2 31 0 0,-4 6 5 0 0,1 0-1 0 0,1 1 1 0 0,0 0 0 0 0,0 0 0 0 0,1 1 0 0 0,1 0 0 0 0,0 1 0 0 0,1-1 0 0 0,0 2 0 0 0,1-1-1 0 0,0 1 1 0 0,1 0 0 0 0,1 0 0 0 0,0 0 0 0 0,1 1 0 0 0,0-1 0 0 0,2 1 0 0 0,-1 0 0 0 0,2 0-1 0 0,0 0 1 0 0,1 5-5 0 0,1 8 102 0 0,2 0-1 0 0,1 0 0 0 0,1-1 1 0 0,2 0-1 0 0,0 0 0 0 0,2 0 1 0 0,1-1-1 0 0,0-1 1 0 0,2 0-1 0 0,2-1 0 0 0,0 0 1 0 0,1-1-1 0 0,1-1 0 0 0,1 0 1 0 0,1-1-1 0 0,17 13-101 0 0,88 94 554 0 0,-125-130-1266 0 0,-15-28-4311 0 0,10 4-6970 0 0,6 18 2416 0 0</inkml:trace>
  <inkml:trace contextRef="#ctx0" brushRef="#br0" timeOffset="322.557">1229 366 14523 0 0,'0'0'1411'0'0,"0"0"-595"0"0,0 0-333 0 0,0 0 192 0 0,0 0 384 0 0,0 0 281 0 0,0 0 32 0 0,0 0-235 0 0,0 0-339 0 0,0 0-268 0 0,0 0-146 0 0,0 0-77 0 0,-18 35-29 0 0,-57 113-26 0 0,-20 22 429 0 0,21-12-599 0 0,62-114-2145 0 0,12-43 1292 0 0,0-1-129 0 0,0 0-112 0 0,0-23-6562 0 0,0-5-1564 0 0,0 20 4468 0 0</inkml:trace>
  <inkml:trace contextRef="#ctx0" brushRef="#br0" timeOffset="604.56">853 381 11170 0 0,'0'0'1617'0'0,"0"0"-468"0"0,0 0-407 0 0,0 0 42 0 0,0 0 254 0 0,0 0 188 0 0,0 0 49 0 0,0 0-130 0 0,0 0-193 0 0,0 0-156 0 0,0 0-95 0 0,0 0-62 0 0,0 0-55 0 0,20 30-30 0 0,61 97-51 0 0,-21-64 202 0 0,-47-56-572 0 0,32 16 170 0 0,1-1 0 0 0,1-3-1 0 0,1-2 1 0 0,1-2-1 0 0,49 9-302 0 0,-16-3 20 0 0,-14-7-3005 0 0,-65-6-2203 0 0,-4-4-179 0 0,0-1-5594 0 0</inkml:trace>
  <inkml:trace contextRef="#ctx0" brushRef="#br0" timeOffset="938.661">97 1062 13899 0 0,'0'0'1062'0'0,"0"0"-389"0"0,0 0-148 0 0,0 0 198 0 0,0 0 253 0 0,0 0 133 0 0,0 0-24 0 0,0 0-118 0 0,0 0-103 0 0,0 0-69 0 0,0 0-73 0 0,0 0-52 0 0,33 3-73 0 0,106 13-64 0 0,125-10 1247 0 0,341-20-1946 0 0,-543 14-4461 0 0,-59 3-4588 0 0,-3-3-2189 0 0</inkml:trace>
  <inkml:trace contextRef="#ctx0" brushRef="#br0" timeOffset="1400.119">678 1375 13315 0 0,'0'0'1538'0'0,"0"0"-374"0"0,0 0-181 0 0,0 0 32 0 0,0 0 42 0 0,0 0-61 0 0,0 0-130 0 0,0 0-142 0 0,0 0-152 0 0,0 0-130 0 0,0 0-90 0 0,0 0-74 0 0,-30 9-40 0 0,-96 33-13 0 0,41 2 275 0 0,72-33-414 0 0,3-3-48 0 0,1-1 1 0 0,0 1 0 0 0,0 0 0 0 0,1 1-1 0 0,0 0 1 0 0,0 0 0 0 0,1 1 0 0 0,1 0 0 0 0,0 0-1 0 0,0 1 1 0 0,1 0 0 0 0,0 0 0 0 0,1 0 0 0 0,0 0-1 0 0,1 1 1 0 0,0-1 0 0 0,0 1 0 0 0,2 0 0 0 0,-1 0-1 0 0,2 0 1 0 0,0 0 0 0 0,0 0 0 0 0,1 4-39 0 0,1-12 48 0 0,-1 0 0 0 0,1 0 1 0 0,0 0-1 0 0,1 0 0 0 0,-1-1 0 0 0,1 1 1 0 0,-1-1-1 0 0,1 1 0 0 0,0-1 1 0 0,0 0-1 0 0,1 0 0 0 0,-1 0 0 0 0,1-1 1 0 0,-1 1-1 0 0,1-1 0 0 0,0 0 0 0 0,0 0 1 0 0,0 0-1 0 0,0 0 0 0 0,0-1 1 0 0,0 0-1 0 0,1 1 0 0 0,-1-2 0 0 0,0 1 1 0 0,1 0-1 0 0,-1-1 0 0 0,1 0 1 0 0,-1 0-1 0 0,0 0 0 0 0,3-1-48 0 0,10-3 99 0 0,-1 0 0 0 0,1-1 0 0 0,-1-1 0 0 0,0-1 0 0 0,0-1 0 0 0,-1 0 0 0 0,0 0 0 0 0,0-2 0 0 0,-1 0 0 0 0,0 0 0 0 0,-1-1 0 0 0,0-1 0 0 0,1-3-99 0 0,9-8 58 0 0,-1-2-1 0 0,-1 0 1 0 0,-1-1 0 0 0,-1-2-1 0 0,-1 1 1 0 0,-2-2-1 0 0,-1-1 1 0 0,-1 0 0 0 0,1-6-58 0 0,-8 16-28 0 0,0 1 1 0 0,-1-1 0 0 0,-1 0 0 0 0,0 0-1 0 0,-2 0 1 0 0,0-1 0 0 0,-2 1 0 0 0,0-1-1 0 0,-1 1 1 0 0,-1-1 0 0 0,-4-19 27 0 0,3 33-23 0 0,0 1 1 0 0,0-1-1 0 0,-1 1 1 0 0,0 0-1 0 0,0-1 1 0 0,0 1-1 0 0,-1 1 1 0 0,0-1 0 0 0,0 0-1 0 0,0 1 1 0 0,-1 0-1 0 0,0 0 1 0 0,-5-4 22 0 0,8 7-14 0 0,0 0 1 0 0,-1 0 0 0 0,1 1 0 0 0,-1-1 0 0 0,0 1-1 0 0,1-1 1 0 0,-1 1 0 0 0,0 0 0 0 0,0 0 0 0 0,0 0-1 0 0,0 0 1 0 0,0 1 0 0 0,0-1 0 0 0,0 1-1 0 0,0-1 1 0 0,0 1 0 0 0,0 0 0 0 0,0 1 0 0 0,0-1-1 0 0,0 0 1 0 0,0 1 0 0 0,0 0 0 0 0,0-1-1 0 0,0 1 1 0 0,0 0 0 0 0,1 1 0 0 0,-1-1 0 0 0,0 0-1 0 0,1 1 1 0 0,-1 0 0 0 0,1-1 0 0 0,-1 1 0 0 0,1 1 13 0 0,-9 7 0 0 0,2 1 0 0 0,0 1 0 0 0,0-1 0 0 0,1 2 0 0 0,0-1 0 0 0,1 1 0 0 0,1 0 0 0 0,0 1 0 0 0,0-1 0 0 0,2 1 0 0 0,0 0 0 0 0,0 0 0 0 0,1 1 0 0 0,1-1 1 0 0,1 1-1 0 0,0 0 0 0 0,0-1 0 0 0,2 1 0 0 0,0-1 0 0 0,0 1 0 0 0,1 2 25 0 0,1-1-1 0 0,1 0 1 0 0,0 0 0 0 0,1 0 0 0 0,1-1-1 0 0,0 1 1 0 0,1-1 0 0 0,1-1 0 0 0,1 1-1 0 0,-1-1 1 0 0,2-1 0 0 0,0 0 0 0 0,1 0-1 0 0,0-1 1 0 0,5 4-25 0 0,14 19 66 0 0,32 17-622 0 0,-47-53-4191 0 0,-5-11-3892 0 0,-10 11 7889 0 0,4-6-10457 0 0</inkml:trace>
  <inkml:trace contextRef="#ctx0" brushRef="#br0" timeOffset="1749.759">1212 1106 16716 0 0,'0'0'1729'0'0,"0"0"-693"0"0,0 0-498 0 0,0 0 13 0 0,0 0 229 0 0,0 0 185 0 0,0 0 45 0 0,0 0-98 0 0,0 0-202 0 0,0 0-164 0 0,0 0-103 0 0,0 0-83 0 0,-13 32-81 0 0,-41 105-74 0 0,-23 35 118 0 0,68-153-313 0 0,2 0 0 0 0,1 1 0 0 0,0 0 0 0 0,1 0 1 0 0,1 1-1 0 0,1-1 0 0 0,1 1 0 0 0,1-1 0 0 0,1 8-10 0 0,2-24 3 0 0,0 1 0 0 0,1-1 1 0 0,-1 0-1 0 0,1 0 0 0 0,0 0 1 0 0,0-1-1 0 0,0 1 0 0 0,1-1 1 0 0,-1 1-1 0 0,1-1 0 0 0,0 0 1 0 0,0 0-1 0 0,0-1 0 0 0,0 1 0 0 0,0-1 1 0 0,0 0-1 0 0,1 0 0 0 0,-1-1 1 0 0,1 1-1 0 0,0-1 0 0 0,-1 0 1 0 0,1 0-1 0 0,0 0 0 0 0,0-1 1 0 0,0 0-1 0 0,-1 0 0 0 0,1 0 1 0 0,0 0-1 0 0,0-1 0 0 0,0 0 0 0 0,3-1-3 0 0,8 2-75 0 0,0 0 0 0 0,0-2 0 0 0,0 0 0 0 0,0-1 0 0 0,0 0 0 0 0,0-1 0 0 0,-1-1-1 0 0,1 0 1 0 0,-1-1 0 0 0,-1-1 0 0 0,1-1 0 0 0,3-2 75 0 0,-17 9-245 0 0,0-1-1 0 0,0 1 1 0 0,0 0-1 0 0,0-1 1 0 0,0 1-1 0 0,0-1 1 0 0,-1 1-1 0 0,1-1 1 0 0,0 1-1 0 0,-1-1 1 0 0,0 0 0 0 0,1 1-1 0 0,-1-1 1 0 0,0 1-1 0 0,1-1 1 0 0,-1 0-1 0 0,0 1 1 0 0,0-1-1 0 0,-1 0 1 0 0,1 1-1 0 0,0-1 1 0 0,0 0 0 0 0,-1 1-1 0 0,1-1 1 0 0,-1 0-1 0 0,0 1 1 0 0,1-1-1 0 0,-1 1 1 0 0,0-1-1 0 0,0 1 1 0 0,0 0-1 0 0,0-1 1 0 0,0 1-1 0 0,0 0 1 0 0,0 0 0 0 0,0-1-1 0 0,-1 1 1 0 0,0 0 245 0 0,-4-4-5592 0 0,0-2-5196 0 0</inkml:trace>
  <inkml:trace contextRef="#ctx0" brushRef="#br0" timeOffset="2058.054">958 1448 10826 0 0,'0'0'3898'0'0,"0"0"-1957"0"0,0 0-882 0 0,0 0-68 0 0,0 0 25 0 0,0 0-39 0 0,0 0-76 0 0,0 0-173 0 0,0 0-121 0 0,0 0-61 0 0,0 0-94 0 0,0 0-87 0 0,19 2-68 0 0,129 12 268 0 0,51-16-884 0 0,-133-4-3230 0 0,0-2-4969 0 0,-43 5-3201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1,'-5'14,"3"5,2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4:3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630 335 11226 0 0,'0'0'1053'0'0,"0"0"-355"0"0,0 0-241 0 0,0 0 128 0 0,0 0 293 0 0,0 0 215 0 0,0 0 65 0 0,0 0-95 0 0,0 0-214 0 0,0 0-201 0 0,0 0-180 0 0,-7-3-132 0 0,-22-13-104 0 0,-45 8 804 0 0,51 10-831 0 0,-132 37 586 0 0,-136 80 964 0 0,290-119-1753 0 0,1 0 1 0 0,-1 0-1 0 0,0 0 1 0 0,1 0-1 0 0,-1 0 1 0 0,0 1-1 0 0,0-1 1 0 0,1 0-1 0 0,-1 0 1 0 0,0 1-1 0 0,1-1 1 0 0,-1 0 0 0 0,1 1-1 0 0,-1-1 1 0 0,1 1-1 0 0,-1-1 1 0 0,0 1-1 0 0,1-1 1 0 0,-1 1-1 0 0,1-1 1 0 0,0 1-1 0 0,-1-1 1 0 0,1 1-1 0 0,-1 0 1 0 0,1-1 0 0 0,0 1-1 0 0,0 0 1 0 0,-1-1-1 0 0,1 1 1 0 0,0 0-1 0 0,0-1 1 0 0,0 1-1 0 0,0 0 1 0 0,0-1-1 0 0,0 1 1 0 0,0 0-1 0 0,0 0 1 0 0,0-1 0 0 0,0 1-1 0 0,0 0 1 0 0,0-1-1 0 0,0 1 1 0 0,0 0-1 0 0,1-1 1 0 0,-1 1-1 0 0,0 0 1 0 0,1-1-1 0 0,-1 1 1 0 0,0 0-1 0 0,1-1 1 0 0,-1 1 0 0 0,1-1-1 0 0,-1 1 1 0 0,1-1-1 0 0,-1 1 1 0 0,1-1-1 0 0,-1 1 1 0 0,1-1-1 0 0,0 0 1 0 0,-1 1-1 0 0,1-1 1 0 0,-1 0-1 0 0,1 1 1 0 0,0-1-1 0 0,0 0-1 0 0,49 19 206 0 0,248 11 684 0 0,-231-12-769 0 0,-67-17-114 0 0,1 0-1 0 0,0 1 1 0 0,0-1 0 0 0,-1 0-1 0 0,1 0 1 0 0,-1 0 0 0 0,1 1-1 0 0,-1-1 1 0 0,1 0-1 0 0,-1 1 1 0 0,0-1 0 0 0,0 0-1 0 0,0 1 1 0 0,0-1 0 0 0,0 0-1 0 0,0 1 1 0 0,0-1-1 0 0,0 0 1 0 0,0 1 0 0 0,-1-1-1 0 0,1 0 1 0 0,0 1 0 0 0,-1-1-1 0 0,1 0 1 0 0,-1 0-1 0 0,1 1 1 0 0,-1-1 0 0 0,0 0-1 0 0,0 0 1 0 0,1 0 0 0 0,-1 0-1 0 0,-1 0-7 0 0,-104 98 458 0 0,-229 154-126 0 0,334-252-327 0 0,-1 0 0 0 0,1 0 0 0 0,0 0 0 0 0,0 0 0 0 0,0 0 0 0 0,0 0 0 0 0,-1 0 0 0 0,2 0 0 0 0,-1 0 0 0 0,0 1 0 0 0,0-1 0 0 0,0 0 0 0 0,1 1 0 0 0,-1-1 0 0 0,0 1 0 0 0,1-1 0 0 0,-1 1 0 0 0,1-1 0 0 0,0 1 0 0 0,-1-1 0 0 0,1 1 0 0 0,0-1 0 0 0,0 1 0 0 0,0-1 0 0 0,0 1 0 0 0,0-1 0 0 0,1 1 0 0 0,-1-1 0 0 0,0 1 0 0 0,1-1 0 0 0,-1 1 0 0 0,1-1 0 0 0,-1 1 0 0 0,1-1 1 0 0,0 0-1 0 0,0 1 0 0 0,0-1 0 0 0,-1 0 0 0 0,1 0 0 0 0,0 1 0 0 0,1-1 0 0 0,-1 0 0 0 0,0 0 0 0 0,0 0 0 0 0,0 0 0 0 0,1 0 0 0 0,-1-1 0 0 0,0 1 0 0 0,1 0 0 0 0,-1-1 0 0 0,2 1-5 0 0,18 11 113 0 0,1-2 0 0 0,1-1 0 0 0,0-1 0 0 0,0-1 0 0 0,1-1 0 0 0,-1 0 0 0 0,1-2 0 0 0,1-1 0 0 0,20 0-113 0 0,-30-2 26 0 0,35 3-145 0 0,-50-4-10 0 0,0 0-78 0 0,0 0-116 0 0,-22-23-8036 0 0,15 17 2168 0 0,-1-1-5562 0 0</inkml:trace>
  <inkml:trace contextRef="#ctx0" brushRef="#br0" timeOffset="529.689">205 0 8978 0 0,'0'0'2399'0'0,"0"0"-976"0"0,0 0-400 0 0,0 0 8 0 0,0 0 185 0 0,0 0 220 0 0,0 0 77 0 0,0 0-141 0 0,0 0-296 0 0,0 0-330 0 0,0 0-287 0 0,0 0-211 0 0,0 0-95 0 0,-8 5 483 0 0,53 642 3073 0 0,-44-106-3348 0 0,-3-511-366 0 0,-1 0 0 0 0,-1 1 0 0 0,-2-1 0 0 0,0-1-1 0 0,-3 1 1 0 0,0-1 0 0 0,-2-1 0 0 0,-1 0 0 0 0,-4 5 5 0 0,16-33-53 0 0,1 0 0 0 0,-1 0 0 0 0,0 0 1 0 0,0 0-1 0 0,1 0 0 0 0,-1 1 0 0 0,0-1 1 0 0,1 0-1 0 0,-1 0 0 0 0,0 0 0 0 0,1 0 1 0 0,-1 0-1 0 0,0 0 0 0 0,0 0 0 0 0,1 1 1 0 0,-1-1-1 0 0,0 0 0 0 0,0 0 0 0 0,1 0 1 0 0,-1 1-1 0 0,0-1 0 0 0,0 0 0 0 0,1 0 0 0 0,-1 1 1 0 0,0-1-1 0 0,0 0 0 0 0,0 0 0 0 0,0 1 1 0 0,0-1-1 0 0,1 0 0 0 0,-1 1 0 0 0,0-1 1 0 0,0 0-1 0 0,0 0 0 0 0,0 1 0 0 0,0-1 1 0 0,0 0-1 0 0,0 1 0 0 0,0-1 0 0 0,0 0 1 0 0,0 1-1 0 0,0-1 0 0 0,0 0 0 0 0,0 1 1 0 0,0-1-1 0 0,0 0 0 0 0,-1 0 0 0 0,1 1 1 0 0,0-1-1 0 0,0 0 0 0 0,0 1 0 0 0,0-1 1 0 0,-1 0-1 0 0,1 0 0 0 0,0 1 0 0 0,0-1 1 0 0,0 0-1 0 0,-1 0 0 0 0,1 0 0 0 0,0 1 53 0 0,21-14-7457 0 0,-16 9-2716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0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71 6425 0 0,'0'0'2942'0'0,"0"0"-683"0"0,0 0-425 0 0,0 0-117 0 0,0 0-9 0 0,0 0-90 0 0,0 0-209 0 0,0 0-259 0 0,0 0-267 0 0,0 0-216 0 0,-33-2-158 0 0,-102-3-116 0 0,131 5-365 0 0,0-1 0 0 0,0 1 0 0 0,0 0 0 0 0,0 0 0 0 0,0 0-1 0 0,0 1 1 0 0,0 0 0 0 0,0 0 0 0 0,0 0 0 0 0,0 0 0 0 0,1 0 0 0 0,-1 1-1 0 0,0-1 1 0 0,0 1 0 0 0,1 0 0 0 0,0 1 0 0 0,-1-1 0 0 0,-1 2-28 0 0,-6 5 108 0 0,-11 7 31 0 0,1 1 0 0 0,0 1 1 0 0,2 1-1 0 0,0 0 0 0 0,1 2 0 0 0,1 0 1 0 0,1 1-1 0 0,0 1 0 0 0,2 0 0 0 0,1 1 1 0 0,1 0-1 0 0,-5 18-139 0 0,11-28 68 0 0,1 1 1 0 0,0-1-1 0 0,2 1 1 0 0,0 0-1 0 0,0 0 1 0 0,1 0-1 0 0,1 0 1 0 0,1 15-69 0 0,2-25 48 0 0,-1 0 1 0 0,2 0-1 0 0,-1 0 1 0 0,0 0-1 0 0,1-1 1 0 0,0 1-1 0 0,0-1 1 0 0,1 0-1 0 0,-1 1 1 0 0,1-2-1 0 0,-1 1 0 0 0,1 0 1 0 0,1-1-1 0 0,-1 0 1 0 0,0 0-1 0 0,1 0 1 0 0,0 0-1 0 0,-1-1 1 0 0,1 1-1 0 0,0-1 1 0 0,0-1-1 0 0,0 1 0 0 0,1-1 1 0 0,-1 0-1 0 0,0 0 1 0 0,1 0-1 0 0,-1-1 1 0 0,0 1-1 0 0,1-1 1 0 0,-1-1-1 0 0,0 1 1 0 0,1-1-1 0 0,-1 0 0 0 0,0 0 1 0 0,0-1-1 0 0,0 1 1 0 0,0-1-1 0 0,0 0 1 0 0,0-1-1 0 0,0 1 1 0 0,0-1-1 0 0,0 0-48 0 0,29-22 139 0 0,-1-1-1 0 0,-1-2 1 0 0,-1-1-1 0 0,-2-1 1 0 0,-1-2-1 0 0,-1 0 1 0 0,-2-2-1 0 0,9-19-138 0 0,-4 12 40 0 0,123-155 52 0 0,-143 253-366 0 0,-10-44 270 0 0,0 16 10 0 0,2 0 0 0 0,0-1 1 0 0,2 0-1 0 0,1 1 0 0 0,1-2 1 0 0,2 1-1 0 0,0-1 1 0 0,2 0-1 0 0,1 0-6 0 0,-8-20-11 0 0,1-1-1 0 0,0 0 1 0 0,0 1 0 0 0,0-1-1 0 0,1-1 1 0 0,0 1 0 0 0,0-1-1 0 0,0 0 1 0 0,1 0 0 0 0,0 0 0 0 0,0-1-1 0 0,0 0 1 0 0,0 0 0 0 0,1 0-1 0 0,-1-1 1 0 0,1 0 0 0 0,0 0-1 0 0,0-1 1 0 0,0 0 0 0 0,3 0 11 0 0,40-4-2509 0 0,-1-23-3626 0 0,-37 15-1076 0 0,-4 5-4777 0 0</inkml:trace>
  <inkml:trace contextRef="#ctx0" brushRef="#br0" timeOffset="366.325">1344 8 13339 0 0,'0'0'2387'0'0,"0"0"-477"0"0,0 0-285 0 0,0 0-118 0 0,0 0-129 0 0,0 0-206 0 0,0 0-254 0 0,0 0-205 0 0,0 0-143 0 0,0 0-85 0 0,0 0-19 0 0,0 0 0 0 0,0 0 7 0 0,8 1-29 0 0,195-5 1823 0 0,87 4-2043 0 0,-313-5-9398 0 0,14 6 2506 0 0,4 3-4801 0 0</inkml:trace>
  <inkml:trace contextRef="#ctx0" brushRef="#br0" timeOffset="636.418">1390 306 17564 0 0,'0'0'1859'0'0,"0"0"-548"0"0,0 0-307 0 0,0 0-14 0 0,0 0 39 0 0,0 0-59 0 0,0 0-189 0 0,0 0-151 0 0,0 0-84 0 0,0 0-44 0 0,0 0-10 0 0,0 0-81 0 0,20 4-110 0 0,66 8-62 0 0,-54-10-181 0 0,0-1 0 0 0,0-1 1 0 0,0-2-1 0 0,0-1 0 0 0,-1-2 1 0 0,1-1-1 0 0,-1-1 0 0 0,3-3-58 0 0,59-12-1144 0 0,-65 15 83 0 0,-6 2-1267 0 0,-7 3-2070 0 0,-2 1-7652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39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84 333 4833 0 0,'0'0'1667'0'0,"0"0"-376"0"0,0 0-172 0 0,0 0 236 0 0,0 0 329 0 0,0 0 149 0 0,0 0-118 0 0,0 0-330 0 0,0 0-394 0 0,0 0-272 0 0,0 0-168 0 0,4 7 2499 0 0,37 3-2328 0 0,0-2 0 0 0,1-2-1 0 0,0-1 1 0 0,0-3 0 0 0,0-1 0 0 0,0-2 0 0 0,3-2-722 0 0,58 1 477 0 0,111-9 94 0 0,-123 11-390 0 0,-66 4-158 0 0,-24-4-34 0 0,-1 0-2 0 0,0 0-14 0 0,0 0-2 0 0,0 0-24 0 0,0 0-49 0 0,0 0-48 0 0,0 0-78 0 0,0 0-103 0 0,0 0-108 0 0,0 0-88 0 0,0 0-134 0 0,0 0-158 0 0,0 0-251 0 0,0 0-391 0 0,-16 0-13990 0 0,12 0 8325 0 0</inkml:trace>
  <inkml:trace contextRef="#ctx0" brushRef="#br0" timeOffset="393.38">1 690 6025 0 0,'0'0'3320'0'0,"0"0"-1601"0"0,0 0-571 0 0,0 0 210 0 0,0 0 361 0 0,0 0 158 0 0,0 0-156 0 0,0 0-353 0 0,0 0-277 0 0,0 0-171 0 0,0 0-110 0 0,0 0-68 0 0,33-2-61 0 0,104-9-67 0 0,337-20 2356 0 0,-224 27-2730 0 0,-241 2-288 0 0,-8 3 19 0 0,-1-1 0 0 0,1 0-1 0 0,0 0 1 0 0,-1 0 0 0 0,1 0 0 0 0,0 0 0 0 0,0 0 0 0 0,-1 0 0 0 0,1 0 0 0 0,0-1 0 0 0,-1 1 0 0 0,1 0 0 0 0,0 0-1 0 0,-1-1 1 0 0,1 1 0 0 0,0 0 0 0 0,-1-1 0 0 0,1 1 0 0 0,0 0 0 0 0,-1-1 0 0 0,1 1 0 0 0,-1-1 0 0 0,1 1-1 0 0,-1-1 1 0 0,1 0 0 0 0,-1 1 0 0 0,0-1 0 0 0,1 1 0 0 0,-1-1 0 0 0,0 0 0 0 0,1 1 0 0 0,-1-1 0 0 0,0 0 0 0 0,0 1-1 0 0,1-1 1 0 0,-1 0 0 0 0,0 1 0 0 0,0-1 0 0 0,0 0 0 0 0,0 0 0 0 0,0 1 0 0 0,0-1 0 0 0,0 0 0 0 0,0 1-1 0 0,0-1 1 0 0,-1 0 29 0 0,-2-31-4829 0 0,-5 13-7184 0 0,6 15 2135 0 0</inkml:trace>
  <inkml:trace contextRef="#ctx0" brushRef="#br0" timeOffset="1309.669">476 31 3497 0 0,'0'0'2484'0'0,"0"0"-334"0"0,0 0-76 0 0,0 0 13 0 0,0 0-11 0 0,0 0-125 0 0,0 0-277 0 0,0 0-304 0 0,0 0-294 0 0,0 0-265 0 0,0 0-211 0 0,0 0-153 0 0,0 0-76 0 0,-11-6-13 0 0,-31-19 25 0 0,165 61 2844 0 0,-83-22-3006 0 0,-1 1-1 0 0,-1 3 1 0 0,0 1-1 0 0,-1 1 0 0 0,-1 3 1 0 0,-2 0-1 0 0,27 24-220 0 0,-7-4 60 0 0,140 127 50 0 0,-190-166-118 0 0,-3-4 12 0 0,0 1 1 0 0,0-1 0 0 0,0 1-1 0 0,0 0 1 0 0,0 0-1 0 0,0 0 1 0 0,0 0 0 0 0,0-1-1 0 0,-1 1 1 0 0,1 0-1 0 0,0 0 1 0 0,-1 0 0 0 0,1 1-1 0 0,0-1 1 0 0,-1 0 0 0 0,1 0-1 0 0,-1 0 1 0 0,0 0-1 0 0,1 1 1 0 0,-1-1 0 0 0,0 0-1 0 0,0 0 1 0 0,0 0-1 0 0,1 1 1 0 0,-1-1 0 0 0,-1 0-1 0 0,1 0 1 0 0,0 1 0 0 0,0-1-1 0 0,0 0 1 0 0,-1 0-1 0 0,1 0 1 0 0,0 1 0 0 0,-1-1-1 0 0,1 0 1 0 0,-1 0-1 0 0,0 0-4 0 0,-105 81 394 0 0,17-19-302 0 0,14-2-5 0 0,-3-3 0 0 0,-2-4 0 0 0,-17 4-87 0 0,62-38 44 0 0,1 1-1 0 0,2 2 0 0 0,0 1 1 0 0,-25 24-44 0 0,25 19-1002 0 0,34-20-4320 0 0,4-39 1390 0 0,0-5-1869 0 0,-5-2 4406 0 0,5 3-10449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5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97 2721 0 0,'0'0'2695'0'0,"0"0"-583"0"0,0 0-158 0 0,0 0-24 0 0,0 0 41 0 0,0 0 25 0 0,0 0-154 0 0,0 0-234 0 0,0 0-269 0 0,0 0-257 0 0,0 0-221 0 0,-6-3-211 0 0,-16-9-175 0 0,17 9-150 0 0,5 3-110 0 0,0 0-57 0 0,35 111 1784 0 0,-18-74-1607 0 0,146 312 804 0 0,-106-187-996 0 0,-7 37 127 0 0,-43-177 194 0 0,-7-22-317 0 0,0 0 29 0 0,3-3 411 0 0,2-9-367 0 0,26-143 226 0 0,9-132-446 0 0,-16 104 9 0 0,9-24-88 0 0,-11 97-549 0 0,-21 109 264 0 0,0 1-1 0 0,0 0 1 0 0,-1 0 0 0 0,1 0-1 0 0,0 0 1 0 0,0 0 0 0 0,0 0 0 0 0,0 0-1 0 0,-1 0 1 0 0,1 0 0 0 0,0 1 0 0 0,0-1-1 0 0,0 0 1 0 0,-1 0 0 0 0,1 1-1 0 0,0-1 1 0 0,0 0 0 0 0,-1 1 0 0 0,1-1-1 0 0,0 1 1 0 0,-1-1 0 0 0,1 1-1 0 0,-1-1 1 0 0,1 1 0 0 0,0 0 0 0 0,-1-1-1 0 0,1 1 1 0 0,-1 0 0 0 0,0-1 0 0 0,1 1-1 0 0,-1 0 1 0 0,0 0 0 0 0,1-1-1 0 0,-1 1 1 0 0,0 0 0 0 0,0 0 0 0 0,1 0-1 0 0,-1-1 1 0 0,0 1 0 0 0,0 0 364 0 0,4 7-11405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5:46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274 460 5537 0 0,'0'0'1970'0'0,"0"0"-268"0"0,0 0-115 0 0,0 0 64 0 0,0 0 52 0 0,0 0-80 0 0,0 0-214 0 0,0 0-260 0 0,0 0-253 0 0,0 0-235 0 0,0 0-169 0 0,0 0-104 0 0,0 0-63 0 0,-23 7-17 0 0,-73 22-16 0 0,92-28-258 0 0,0 1 0 0 0,-1-1 1 0 0,1 1-1 0 0,0-1 0 0 0,0 1 1 0 0,0 0-1 0 0,0 1 0 0 0,1-1 1 0 0,-1 1-1 0 0,1 0 0 0 0,-1 0 1 0 0,1 0-1 0 0,0 0 0 0 0,0 0 1 0 0,0 1-1 0 0,1-1 0 0 0,-1 1 1 0 0,0 1-35 0 0,-6 9 116 0 0,0-4-75 0 0,1 0-1 0 0,0 0 0 0 0,1 1 1 0 0,0 0-1 0 0,1 0 0 0 0,0 1 0 0 0,1 0 1 0 0,0 0-1 0 0,1 0 0 0 0,0 1 0 0 0,1-1 1 0 0,1 1-1 0 0,0 0 0 0 0,0 0 0 0 0,1-1 1 0 0,1 10-41 0 0,3-18 39 0 0,-1 0 0 0 0,1 0 0 0 0,0 0 0 0 0,1-1 0 0 0,-1 1 1 0 0,0-1-1 0 0,1 0 0 0 0,0 0 0 0 0,0 0 0 0 0,0 0 0 0 0,0-1 1 0 0,0 0-1 0 0,1 0 0 0 0,-1 0 0 0 0,0 0 0 0 0,1-1 0 0 0,0 1 1 0 0,-1-1-1 0 0,1 0 0 0 0,0-1 0 0 0,0 1 0 0 0,-1-1 0 0 0,1 0 1 0 0,0 0-1 0 0,0 0 0 0 0,-1-1 0 0 0,3 0-39 0 0,9-2 136 0 0,0 0-1 0 0,0-1 1 0 0,0-1 0 0 0,-1 0-1 0 0,0-2 1 0 0,0 1 0 0 0,0-2-1 0 0,-1 0 1 0 0,0 0 0 0 0,-1-2-1 0 0,0 1 1 0 0,0-2 0 0 0,-1 0-1 0 0,8-9-135 0 0,1 2 53 0 0,-1-2 0 0 0,-1 0-1 0 0,-1-1 1 0 0,-1-1 0 0 0,-1 0-1 0 0,-1-1 1 0 0,0-1 0 0 0,-2 0-1 0 0,-1-1 1 0 0,-1-1 0 0 0,-1 0-1 0 0,-1 0 1 0 0,-2-1 0 0 0,0 0-1 0 0,-2 0 1 0 0,-1-1 0 0 0,-1 1-1 0 0,-2-1 1 0 0,0 0 0 0 0,-3-19-53 0 0,1 39-24 0 0,-1 0 0 0 0,0 0 0 0 0,0 0 1 0 0,0 0-1 0 0,-1 0 0 0 0,-1 1 0 0 0,1-1 0 0 0,-1 1 1 0 0,0 0-1 0 0,-1 0 0 0 0,1 0 0 0 0,-1 1 0 0 0,-1-1 1 0 0,1 1-1 0 0,-1 1 0 0 0,0-1 0 0 0,-1 1 0 0 0,1 0 1 0 0,-1 0-1 0 0,0 1 0 0 0,0 0 0 0 0,0 0 0 0 0,-1 1 1 0 0,1 0-1 0 0,-1 0 0 0 0,0 0 0 0 0,0 1 0 0 0,0 1 1 0 0,0-1-1 0 0,0 1 0 0 0,0 1 0 0 0,-1-1 0 0 0,-2 1 24 0 0,6 2-7 0 0,-1 0-1 0 0,1-1 0 0 0,-1 2 0 0 0,1-1 1 0 0,0 1-1 0 0,-1 0 0 0 0,2 0 0 0 0,-1 0 1 0 0,0 0-1 0 0,0 1 0 0 0,1 0 1 0 0,0 0-1 0 0,0 0 0 0 0,0 1 0 0 0,1-1 1 0 0,-1 1-1 0 0,1 0 0 0 0,0 0 0 0 0,0 0 1 0 0,1 0-1 0 0,-1 1 0 0 0,1-1 1 0 0,0 1-1 0 0,1-1 0 0 0,-1 1 0 0 0,1 0 1 0 0,1-1-1 0 0,-1 1 0 0 0,1 3 8 0 0,-1 9 36 0 0,1-1-1 0 0,0 0 0 0 0,2 0 1 0 0,0 1-1 0 0,1-1 0 0 0,0 0 1 0 0,2-1-1 0 0,0 1 0 0 0,1-1 1 0 0,0 0-1 0 0,1 0 0 0 0,1-1 1 0 0,1 0-1 0 0,0 0 0 0 0,1-1 1 0 0,5 5-36 0 0,163 224 667 0 0,-99-181-567 0 0,-65-84-5241 0 0,-14-1-4152 0 0,0 21 7220 0 0,0-6-8825 0 0</inkml:trace>
  <inkml:trace contextRef="#ctx0" brushRef="#br0" timeOffset="470.474">877 70 14307 0 0,'0'0'1606'0'0,"0"0"-222"0"0,0 0-256 0 0,0 0-82 0 0,0 0 13 0 0,0 0-98 0 0,0 0-186 0 0,0 0-207 0 0,0 0-196 0 0,0 0-138 0 0,0 0-80 0 0,0 0-28 0 0,0 0-17 0 0,-4 13 24 0 0,-15 44-3 0 0,23 11 227 0 0,2-48-259 0 0,95 304 448 0 0,-58-240-431 0 0,-41-84-54 0 0,0 1-1 0 0,-1-1 1 0 0,1 0-1 0 0,0 0 1 0 0,0-1-1 0 0,0 1 1 0 0,0 0-1 0 0,0 0 1 0 0,0-1-1 0 0,-1 1 1 0 0,1-1-1 0 0,0 0 1 0 0,0 0-1 0 0,-1 0 1 0 0,1 1-1 0 0,0-1 1 0 0,-1-1-1 0 0,1 1 1 0 0,-1 0-1 0 0,1 0 1 0 0,-1-1 0 0 0,0 1-1 0 0,0 0 1 0 0,1-1-1 0 0,-1 1 1 0 0,0-1-1 0 0,0 0 1 0 0,0 1-1 0 0,-1-1 1 0 0,1 0-1 0 0,0 0 1 0 0,-1 1-1 0 0,1-1 1 0 0,-1 0-1 0 0,1 0 1 0 0,-1 0-1 0 0,0 0 1 0 0,0 0-1 0 0,0-1-60 0 0,6-11 109 0 0,106-278 467 0 0,-69 161-532 0 0,5 11-208 0 0,-44 115-1389 0 0,-5 14-5524 0 0,1 1 1600 0 0,0-3-4756 0 0</inkml:trace>
  <inkml:trace contextRef="#ctx0" brushRef="#br0" timeOffset="943.403">62 839 10186 0 0,'0'0'1655'0'0,"0"0"-581"0"0,0 0-359 0 0,0 0 87 0 0,0 0 243 0 0,0 0 190 0 0,0 0 61 0 0,0 0-89 0 0,0 0-130 0 0,0 0-135 0 0,0 0-118 0 0,0 0-104 0 0,0 0-69 0 0,31 6-47 0 0,102 19-29 0 0,24-20 690 0 0,-128-8-1079 0 0,150-20 1134 0 0,124-35-1320 0 0,-239 44 82 0 0,427-85-828 0 0,-488 99 518 0 0,14-1-1738 0 0,-17 9-5757 0 0,-2-5-1729 0 0</inkml:trace>
  <inkml:trace contextRef="#ctx0" brushRef="#br0" timeOffset="1525.706">476 1222 11002 0 0,'0'0'2101'0'0,"0"0"-402"0"0,0 0-226 0 0,0 0-34 0 0,0 0-24 0 0,0 0-117 0 0,0 0-216 0 0,0 0-208 0 0,0 0-216 0 0,0 0-197 0 0,0 0-113 0 0,0 0-97 0 0,0 0-57 0 0,-31 13-37 0 0,-95 42-20 0 0,74-12 11 0 0,48-32-110 0 0,-2-1-14 0 0,2 0 0 0 0,-1 1 0 0 0,2 0 0 0 0,-1 0 0 0 0,2 0 0 0 0,-1 0 0 0 0,1 0 1 0 0,1 1-1 0 0,0-1 0 0 0,1 1 0 0 0,0-1 0 0 0,2 10-24 0 0,0-15 44 0 0,1 0-1 0 0,0 0 1 0 0,0 0-1 0 0,0-1 1 0 0,1 0-1 0 0,0 1 1 0 0,0-1-1 0 0,1-1 1 0 0,-1 1-1 0 0,1-1 1 0 0,0 1-1 0 0,0-1 1 0 0,0-1 0 0 0,1 1-1 0 0,-1-1 1 0 0,1 0-1 0 0,0 0 1 0 0,0 0-1 0 0,0-1 1 0 0,0 0-1 0 0,0 0 1 0 0,1-1-1 0 0,-1 0 1 0 0,1 0-1 0 0,-1 0 1 0 0,1-1-1 0 0,-1 0 1 0 0,1 0 0 0 0,-1 0-1 0 0,1-1 1 0 0,0-1-44 0 0,12-1 121 0 0,-1-1 1 0 0,1 0 0 0 0,-1-2-1 0 0,-1 0 1 0 0,1-1-1 0 0,-1-1 1 0 0,0-1 0 0 0,-1 0-1 0 0,0-1 1 0 0,6-5-122 0 0,2-2 46 0 0,-1 0-1 0 0,-1-2 1 0 0,0-1 0 0 0,-1 0-1 0 0,-1-2 1 0 0,-2 0 0 0 0,0-1-1 0 0,-1-1 1 0 0,-1 0 0 0 0,-1-1-1 0 0,-2-1 1 0 0,0 0 0 0 0,-2-1-1 0 0,-1-1 1 0 0,-1 1 0 0 0,1-14-46 0 0,-6 30-21 0 0,-2 0 1 0 0,1 0-1 0 0,-2 0 1 0 0,1 0-1 0 0,-2-1 1 0 0,1 1-1 0 0,-2-1 1 0 0,1 1-1 0 0,-1 0 0 0 0,-1 0 1 0 0,0-1-1 0 0,-1 1 1 0 0,0 0-1 0 0,-1 1 1 0 0,0-1-1 0 0,0 1 1 0 0,-1-1-1 0 0,-1 1 1 0 0,0 1-1 0 0,0-1 1 0 0,-1 1-1 0 0,0 0 1 0 0,0 0-1 0 0,-1 1 1 0 0,0 0-1 0 0,-1 1 0 0 0,0 0 1 0 0,-7-5 20 0 0,7 9-32 0 0,1 1 0 0 0,0 0 1 0 0,0 1-1 0 0,-1 0 0 0 0,1 0 0 0 0,-1 1 0 0 0,1 0 0 0 0,-1 0 1 0 0,1 1-1 0 0,0 0 0 0 0,-1 1 0 0 0,1 0 0 0 0,0 0 1 0 0,0 1-1 0 0,0 0 0 0 0,0 0 0 0 0,0 1 0 0 0,1-1 1 0 0,0 2-1 0 0,-1-1 0 0 0,2 1 0 0 0,-1 0 0 0 0,0 1 1 0 0,1 0-1 0 0,0 0 0 0 0,1 0 0 0 0,-5 6 32 0 0,2 0-4 0 0,0 1 1 0 0,1 0-1 0 0,0 0 0 0 0,1 1 0 0 0,1-1 0 0 0,0 1 1 0 0,1 0-1 0 0,1 1 0 0 0,0-1 0 0 0,1 1 1 0 0,0 0-1 0 0,1-1 0 0 0,1 1 0 0 0,0 0 1 0 0,1 0-1 0 0,0-1 0 0 0,3 9 4 0 0,1-7 19 0 0,1 0-1 0 0,0 0 1 0 0,1-1 0 0 0,1 0-1 0 0,0 0 1 0 0,1-1 0 0 0,1 0-1 0 0,0-1 1 0 0,1 0 0 0 0,0 0-1 0 0,9 6-18 0 0,184 121 423 0 0,-140-99-444 0 0,-53-37-1372 0 0,-8-16-10463 0 0,-3 11 10895 0 0,0 0-10579 0 0</inkml:trace>
  <inkml:trace contextRef="#ctx0" brushRef="#br0" timeOffset="1876.668">1494 928 9898 0 0,'0'0'1359'0'0,"0"0"-336"0"0,0 0-54 0 0,0 0 336 0 0,0 0 340 0 0,0 0 101 0 0,0 0-232 0 0,0 0-431 0 0,0 0-364 0 0,0 0-191 0 0,0 0-28 0 0,0 0 23 0 0,-4 5 34 0 0,-34 46 800 0 0,2 2 0 0 0,2 1 1 0 0,-18 44-1358 0 0,-126 211 274 0 0,138-247-423 0 0,38-64-4044 0 0,0-17 1318 0 0,5-19-3787 0 0,4 14-905 0 0,-3 12 1298 0 0</inkml:trace>
  <inkml:trace contextRef="#ctx0" brushRef="#br0" timeOffset="2146.533">1096 1005 9650 0 0,'0'0'3035'0'0,"0"0"-550"0"0,0 0-478 0 0,0 0-241 0 0,0 0-154 0 0,0 0-209 0 0,0 0-299 0 0,0 0-282 0 0,0 0-241 0 0,0 0-167 0 0,0 0-96 0 0,0 0-54 0 0,0 0-30 0 0,2 12 715 0 0,282 275 1976 0 0,-115-40-2702 0 0,-147-215-130 0 0,-9-9-2556 0 0,-2-10-4141 0 0,-9-12-5300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04.5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5 133 3273 0 0,'0'0'1045'0'0,"0"0"5"0"0,0 0-79 0 0,0 0-68 0 0,0 0 31 0 0,0 0 89 0 0,0 0 112 0 0,0 0 71 0 0,0 0 5 0 0,0 0-78 0 0,0 0-171 0 0,-1-2-209 0 0,0 1-719 0 0,1 1 0 0 0,0-1 1 0 0,-1 1-1 0 0,1-1 0 0 0,0 1 0 0 0,0-1 0 0 0,-1 0 0 0 0,1 1 0 0 0,0-1 0 0 0,0 1 0 0 0,0-1 0 0 0,0 0 0 0 0,0 1 0 0 0,0-1 0 0 0,0 1 0 0 0,0-1 0 0 0,0 0 0 0 0,0 1 0 0 0,0-1 0 0 0,0 1 1 0 0,0-1-1 0 0,0 0 0 0 0,1 1 0 0 0,-1-1 0 0 0,0 1 0 0 0,0-1 0 0 0,1 1 0 0 0,-1-1 0 0 0,0 1 0 0 0,1-1 0 0 0,-1 1 0 0 0,1-1 0 0 0,-1 1 0 0 0,1 0 0 0 0,-1-1 0 0 0,1 1 0 0 0,-1-1 1 0 0,1 1-1 0 0,-1 0 0 0 0,1 0 0 0 0,-1-1 0 0 0,1 1 0 0 0,-1 0 0 0 0,1 0 0 0 0,-1 0 0 0 0,1-1 0 0 0,0 1 0 0 0,-1 0 0 0 0,1 0 0 0 0,0 0 0 0 0,-1 0 0 0 0,1 0 0 0 0,-1 0 0 0 0,1 0 0 0 0,0 0 1 0 0,-1 1-1 0 0,1-1 0 0 0,-1 0 0 0 0,1 0-34 0 0,7-2 113 0 0,68-14 846 0 0,1 4 0 0 0,1 3-1 0 0,0 3 1 0 0,1 3-1 0 0,24 5-958 0 0,-67-2 169 0 0,127 1 284 0 0,401-13 527 0 0,-90-14 74 0 0,381 30-1054 0 0,-242-1 530 0 0,367-35 137 0 0,-907 32-620 0 0,605 18 353 0 0,-216 23-104 0 0,-204-15 280 0 0,120-8-576 0 0,-318-15 238 0 0,-59-3-190 0 0,-1 0 0 0 0,0 0 21 0 0,0 0-10 0 0,0 0-10 0 0,0 0-5 0 0,0 0-15 0 0,0 0 2 0 0,0 0 1 0 0,0 0-1 0 0,0 0-7 0 0,0 0-8 0 0,0 0-12 0 0,-4 15-12755 0 0,4-11 766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11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7 317 7970 0 0,'0'0'1472'0'0,"0"0"-61"0"0,0 0-111 0 0,0 0 46 0 0,0 0 85 0 0,0 0 15 0 0,0 0-153 0 0,0 0-261 0 0,0 0-278 0 0,0 0-270 0 0,0 0-229 0 0,-7 0 134 0 0,15 3-170 0 0,-1 1 0 0 0,0-2 0 0 0,1 1-1 0 0,-1-1 1 0 0,1 0 0 0 0,0 0 0 0 0,-1-1 0 0 0,1 0 0 0 0,0 0-1 0 0,0-1 1 0 0,0 0 0 0 0,0-1 0 0 0,6 0-219 0 0,10 0 274 0 0,85-4 732 0 0,0-5 1 0 0,61-15-1007 0 0,120-12 427 0 0,-256 34-394 0 0,6-1-9 0 0,1 2 1 0 0,0 1 0 0 0,-1 2-1 0 0,1 2 1 0 0,-1 2 0 0 0,11 3-25 0 0,-14 6 79 0 0,-118-92 1073 0 0,50 54-1092 0 0,-151-134 109 0 0,143 139 46 0 0,39 19-211 0 0,0 0-17 0 0,-7 77-66 0 0,14 538 182 0 0,-7-453-47 0 0,11-185 458 0 0,7-15-454 0 0,2 1 0 0 0,2 0 0 0 0,2 2-1 0 0,0 1 1 0 0,10-8-60 0 0,32-46-4 0 0,-14 23-222 0 0,-25 45-2899 0 0,-24 20-3320 0 0,-2 0 3060 0 0,-1 0-8903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11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503 141 6441 0 0,'0'0'2066'0'0,"0"0"-48"0"0,0 0-87 0 0,0 0 16 0 0,0 0 47 0 0,0 0-119 0 0,0 0-253 0 0,0 0-322 0 0,0 0-333 0 0,0 0-267 0 0,0 0-191 0 0,0 0-118 0 0,1-8-71 0 0,-1 0-354 0 0,1-11 654 0 0,-1 39 202 0 0,17 112 625 0 0,-11-68-1171 0 0,-3 1-1 0 0,-3 1 1 0 0,-2-2-1 0 0,-4 9-275 0 0,-41 199 215 0 0,24-195-365 0 0,23-101-2418 0 0,-1 7 1821 0 0,4-82-3727 0 0,-2 50 116 0 0,0 1-3934 0 0,-1 28 628 0 0</inkml:trace>
  <inkml:trace contextRef="#ctx0" brushRef="#br0" timeOffset="366.5">1 192 5417 0 0,'0'0'3266'0'0,"0"0"-897"0"0,0 0-516 0 0,0 0-203 0 0,0 0-184 0 0,0 0-193 0 0,0 0-204 0 0,0 0-149 0 0,0 0-60 0 0,0 0 11 0 0,0 0 30 0 0,0 0-38 0 0,0 0-68 0 0,25-2-93 0 0,84-9-94 0 0,51-13 2213 0 0,130-38-2821 0 0,-167 32 286 0 0,1 6 1 0 0,120-8-287 0 0,-221 30-27 0 0,-16 1-27 0 0,-1-1-1 0 0,1 1 1 0 0,0 1-1 0 0,0-1 1 0 0,0 1 0 0 0,0 0-1 0 0,0 1 1 0 0,-1 0-1 0 0,1 0 1 0 0,0 0 0 0 0,0 1-1 0 0,-1 0 1 0 0,1 0-1 0 0,-1 1 1 0 0,1 0 54 0 0,-5 1-253 0 0,-1 0 0 0 0,1 0 0 0 0,-1 0 0 0 0,0 0 0 0 0,0 0 1 0 0,0 0-1 0 0,-1 0 0 0 0,0 0 0 0 0,1 1 0 0 0,-2-1 0 0 0,1 0 0 0 0,0 0 0 0 0,-1 0 1 0 0,1 1-1 0 0,-1-1 0 0 0,-1 0 0 0 0,1 0 0 0 0,0 0 0 0 0,-1 0 0 0 0,0-1 0 0 0,0 1 0 0 0,0 0 1 0 0,0-1-1 0 0,-1 1 0 0 0,1-1 0 0 0,-1 0 0 0 0,0 0 0 0 0,0 0 0 0 0,-2 2 253 0 0,-36 38-8902 0 0,27-27-832 0 0</inkml:trace>
  <inkml:trace contextRef="#ctx0" brushRef="#br0" timeOffset="4120.936">52 1208 0 0 0,'0'0'964'0'0,"0"0"437"0"0,0 0 108 0 0,0 0-53 0 0,0 0-23 0 0,0 0-81 0 0,0 0-117 0 0,0 0-79 0 0,0 0-46 0 0,-3-3-17 0 0,-9-12 6 0 0,9 11-21 0 0,3 4-83 0 0,0 0-142 0 0,0 0-131 0 0,0 0-115 0 0,0 0-77 0 0,42-8 3474 0 0,59-19-1680 0 0,48-23-1114 0 0,-41 13-691 0 0,25-7 65 0 0,2 6 1 0 0,131-18-585 0 0,-129 47 150 0 0,-131 3-89 0 0,32-3 42 0 0,-16 2-133 0 0,-21 7 65 0 0,-1 0-34 0 0,0 0 3 0 0,0 0-18 0 0,0 0 7 0 0,0 0 18 0 0,0 0-2 0 0,0 0-5 0 0,-27 0-6676 0 0,23 0 917 0 0,1 0-5915 0 0</inkml:trace>
  <inkml:trace contextRef="#ctx0" brushRef="#br0" timeOffset="5161.976">1462 1157 360 0 0,'0'0'1271'0'0,"0"0"-107"0"0,0 0-23 0 0,0 0 109 0 0,0 0 141 0 0,0 0 84 0 0,0 0-18 0 0,0 0-72 0 0,0 0-75 0 0,0 0-74 0 0,0 0-22 0 0,0 0 9 0 0,0 0 8 0 0,-3-7 5305 0 0,-6-108-3376 0 0,9 103-3088 0 0,0 1-1 0 0,1-1 0 0 0,1 0 1 0 0,0 1-1 0 0,0-1 0 0 0,1 1 0 0 0,1 0 1 0 0,0 0-1 0 0,0 0 0 0 0,1 0 1 0 0,1 1-1 0 0,-1 0 0 0 0,4-4-71 0 0,-2 2 16 0 0,1 0 0 0 0,1 0 0 0 0,0 1 0 0 0,0 0 0 0 0,1 0 0 0 0,0 1-1 0 0,1 0 1 0 0,0 1 0 0 0,1 1 0 0 0,0-1 0 0 0,3 0-16 0 0,-12 9-3 0 0,1 0-1 0 0,-1 1 1 0 0,0-1-1 0 0,1 1 1 0 0,-1 0-1 0 0,0 0 1 0 0,0 0-1 0 0,0 0 1 0 0,0 0-1 0 0,0 1 1 0 0,0 0-1 0 0,0-1 1 0 0,0 1 0 0 0,-1 0-1 0 0,1 0 1 0 0,-1 1-1 0 0,1-1 1 0 0,-1 0-1 0 0,0 1 1 0 0,0-1-1 0 0,0 1 1 0 0,0 0-1 0 0,0 0 1 0 0,-1 0-1 0 0,1 0 1 0 0,-1 0 0 0 0,0 0-1 0 0,0 0 1 0 0,0 0-1 0 0,0 1 1 0 0,-1-1-1 0 0,1 0 1 0 0,-1 0-1 0 0,0 1 1 0 0,0-1-1 0 0,0 0 1 0 0,0 1 3 0 0,29 150 81 0 0,-29-152-71 0 0,0 0-14 0 0,17-9 200 0 0,54-57-86 0 0,-38 32-97 0 0,3 1 0 0 0,0 2 0 0 0,2 2 0 0 0,8-3-13 0 0,-46 30-2 0 0,0 0 0 0 0,0 1-1 0 0,0-1 1 0 0,0 0-1 0 0,0 0 1 0 0,0 1 0 0 0,0-1-1 0 0,0 0 1 0 0,0 0-1 0 0,0 1 1 0 0,0-1 0 0 0,0 0-1 0 0,0 1 1 0 0,0-1-1 0 0,0 0 1 0 0,0 0-1 0 0,0 1 1 0 0,0-1 0 0 0,1 0-1 0 0,-1 0 1 0 0,0 0-1 0 0,0 1 1 0 0,0-1 0 0 0,0 0-1 0 0,1 0 1 0 0,-1 0-1 0 0,0 1 1 0 0,0-1 0 0 0,0 0-1 0 0,1 0 1 0 0,-1 0-1 0 0,0 0 1 0 0,0 0 0 0 0,1 0-1 0 0,-1 1 1 0 0,0-1-1 0 0,0 0 1 0 0,1 0 0 0 0,-1 0-1 0 0,0 0 1 0 0,1 0-1 0 0,-1 0 1 0 0,0 0 0 0 0,0 0-1 0 0,1 0 1 0 0,-1 0-1 0 0,0 0 1 0 0,0 0 0 0 0,1 0-1 0 0,-1-1 1 0 0,0 1-1 0 0,0 0 1 0 0,1 0 0 0 0,-1 0-1 0 0,0 0 1 0 0,0 0-1 0 0,1 0 1 0 0,-1-1 0 0 0,0 1-1 0 0,0 0 1 0 0,0 0 2 0 0,0 9-20 0 0,-3 136-217 0 0,1 0-186 0 0,12-126-1807 0 0,-3-16-1129 0 0,1-3-3375 0 0,-6 0-3659 0 0</inkml:trace>
  <inkml:trace contextRef="#ctx0" brushRef="#br0" timeOffset="5681.471">2280 976 12043 0 0,'0'0'1348'0'0,"0"0"-188"0"0,0 0-58 0 0,0 0 131 0 0,0 0 53 0 0,-11 32-129 0 0,-34 101-240 0 0,14-14 563 0 0,-14 101 416 0 0,41-197-1032 0 0,2-34 1120 0 0,6-19-1917 0 0,1 1 0 0 0,2 0 0 0 0,0 0 1 0 0,2 0-1 0 0,2 1 0 0 0,0 1 0 0 0,2-1 0 0 0,1 2 1 0 0,1 0-1 0 0,1 1 0 0 0,1 1 0 0 0,11-11-67 0 0,6-16 53 0 0,-18 26-20 0 0,1 1 1 0 0,1 0 0 0 0,2 2-1 0 0,0 0 1 0 0,1 1 0 0 0,1 1-1 0 0,1 2 1 0 0,1 0 0 0 0,0 1-1 0 0,1 1 1 0 0,1 2 0 0 0,6-2-34 0 0,-30 14 3 0 0,0 1 0 0 0,0 0 1 0 0,0-1-1 0 0,0 1 0 0 0,0 0 1 0 0,0 1-1 0 0,0-1 0 0 0,1 0 1 0 0,-1 1-1 0 0,0-1 0 0 0,1 1 1 0 0,-1 0-1 0 0,0-1 1 0 0,1 1-1 0 0,-1 0 0 0 0,1 1 1 0 0,-1-1-1 0 0,0 0 0 0 0,1 1 1 0 0,-1-1-1 0 0,0 1 0 0 0,0 0 1 0 0,1-1-1 0 0,-1 1 0 0 0,0 0 1 0 0,0 1-1 0 0,0-1 0 0 0,0 0 1 0 0,0 1-1 0 0,0-1 0 0 0,0 1 1 0 0,-1-1-1 0 0,1 1 1 0 0,-1 0-1 0 0,1 0 0 0 0,-1-1 1 0 0,1 2-4 0 0,-1 9 25 0 0,0 0 0 0 0,0 0 0 0 0,-2 0 0 0 0,1 0 0 0 0,-1 0 0 0 0,-1 1 0 0 0,0-2 0 0 0,-1 1 1 0 0,0 0-1 0 0,-1 0 0 0 0,-1-1 0 0 0,1 0 0 0 0,-2 0 0 0 0,1 0 0 0 0,-2-1 0 0 0,1 0 0 0 0,-5 5-25 0 0,-2 3-15 0 0,-1-1 0 0 0,-1-1 0 0 0,-1 0 0 0 0,-1 0 1 0 0,0-2-1 0 0,0 0 0 0 0,-1-1 0 0 0,-1-1 0 0 0,-2 0 15 0 0,-64 15-2355 0 0,85-46-1314 0 0,23-16-3597 0 0,-16 27 3693 0 0,3-3-7113 0 0</inkml:trace>
  <inkml:trace contextRef="#ctx0" brushRef="#br0" timeOffset="6003.08">2961 770 10802 0 0,'0'0'1407'0'0,"0"0"-152"0"0,0 0 160 0 0,0 0 156 0 0,0 0-6 0 0,0 0-165 0 0,0 0-261 0 0,0 0-280 0 0,0 0-207 0 0,0 0-170 0 0,0 0-144 0 0,-25 34-102 0 0,-75 104-71 0 0,70-79 2 0 0,31-51-131 0 0,-2-4-5 0 0,0-1 0 0 0,0 0 0 0 0,1 1 0 0 0,-1-1 0 0 0,1 0 0 0 0,0 1 0 0 0,0-1 0 0 0,0 1 0 0 0,1-1 0 0 0,-1 0 0 0 0,1 1 0 0 0,-1-1 0 0 0,1 0 0 0 0,1 0 0 0 0,-1 0 0 0 0,0 1 0 0 0,1-1 0 0 0,-1 0 0 0 0,1 0 0 0 0,0-1 0 0 0,0 1 0 0 0,0 0 0 0 0,0-1 0 0 0,0 1 0 0 0,1-1 0 0 0,-1 0 0 0 0,1 0 0 0 0,0 0 0 0 0,0 0 0 0 0,-1 0 0 0 0,1 0 0 0 0,0-1 0 0 0,1 1 0 0 0,-1-1 0 0 0,0 0 0 0 0,0 0 0 0 0,1 0-31 0 0,2-2 110 0 0,1 1 1 0 0,0-1 0 0 0,-1-1-1 0 0,1 1 1 0 0,-1-1-1 0 0,1 0 1 0 0,-1-1-1 0 0,0 1 1 0 0,0-1-1 0 0,0-1 1 0 0,0 1-1 0 0,-1-1 1 0 0,1 0-1 0 0,-1 0 1 0 0,0 0-1 0 0,0-1 1 0 0,1-1-111 0 0,1 0 49 0 0,-1-1-1 0 0,1 0 1 0 0,-1 0 0 0 0,0-1 0 0 0,-1 0-1 0 0,1 0 1 0 0,-2 0 0 0 0,1 0-1 0 0,-1-1 1 0 0,0 0 0 0 0,-1 0 0 0 0,0 0-1 0 0,-1 0 1 0 0,0 0 0 0 0,0 0-1 0 0,-1-1 1 0 0,0 1 0 0 0,0-1-1 0 0,-1 1 1 0 0,-1-1 0 0 0,0-5-49 0 0,1 12-78 0 0,-1 0 0 0 0,0 0 0 0 0,0 0 0 0 0,0 0 0 0 0,0 0 0 0 0,0 0 0 0 0,0 1 0 0 0,-1-1 0 0 0,1 0 0 0 0,-1 1 0 0 0,0-1 0 0 0,0 1 0 0 0,0-1 0 0 0,0 1 0 0 0,0 0 0 0 0,-1 0 0 0 0,1 0 0 0 0,0 0 0 0 0,-1 1 0 0 0,0-1 0 0 0,1 0 0 0 0,-1 1 0 0 0,0 0 0 0 0,0 0 0 0 0,0 0 0 0 0,0 0 0 0 0,-1 0 78 0 0,-15 2-4144 0 0,1 8-3366 0 0,10-2-3996 0 0</inkml:trace>
  <inkml:trace contextRef="#ctx0" brushRef="#br0" timeOffset="6339.297">3221 1186 6457 0 0,'0'0'5926'0'0,"0"0"-3340"0"0,0 0-1037 0 0,0 0 6 0 0,0 0-56 0 0,0 0-163 0 0,0 0-150 0 0,0 0-143 0 0,0 0-159 0 0,0 0-150 0 0,0 0-146 0 0,0 0-99 0 0,-5-23-79 0 0,-15-75-62 0 0,22 17 302 0 0,4 62-489 0 0,-1 2-106 0 0,0 0 1 0 0,1 0 0 0 0,1 1 0 0 0,0 0 0 0 0,1 0 0 0 0,1 1-1 0 0,1 0 1 0 0,10-13-56 0 0,28-23-859 0 0,-28 40-2731 0 0,2 3-4875 0 0,-14 7-3331 0 0</inkml:trace>
  <inkml:trace contextRef="#ctx0" brushRef="#br0" timeOffset="6616.96">3741 199 15891 0 0,'0'0'1517'0'0,"0"0"-273"0"0,0 0-182 0 0,0 0-30 0 0,0 0-92 0 0,0 0-135 0 0,0 0-140 0 0,0 0-103 0 0,0 0-39 0 0,0 0-1 0 0,0 0-52 0 0,0 0-70 0 0,0 0-71 0 0,-2 35-69 0 0,-9 112-54 0 0,-6 95 234 0 0,5 73-43 0 0,12-179-2949 0 0,0-86 396 0 0,-13-68-10836 0 0,10 13 3427 0 0</inkml:trace>
  <inkml:trace contextRef="#ctx0" brushRef="#br0" timeOffset="7055.848">3478 737 9730 0 0,'0'0'4576'0'0,"0"0"-2277"0"0,0 0-1059 0 0,0 0-204 0 0,0 0-105 0 0,0 0-107 0 0,0 0-138 0 0,0 0-147 0 0,0 0-106 0 0,0 0-85 0 0,33-5-69 0 0,106-15-71 0 0,128 0-90 0 0,-168 20-4357 0 0,-16 1-4329 0 0,-44 1 1108 0 0,3-1 4480 0 0,-32 0-474 0 0,-3 1 5434 0 0,-5 10 17967 0 0,-11-4-17377 0 0,-100 73 359 0 0,98-72-2892 0 0,0 0-1 0 0,0 0 1 0 0,1 1 0 0 0,1 1 0 0 0,-1 0-1 0 0,2 0 1 0 0,-1 0 0 0 0,2 1 0 0 0,-1 1 0 0 0,2-1-1 0 0,0 1 1 0 0,0 0 0 0 0,1 0 0 0 0,1 1-1 0 0,0 0 1 0 0,1 0 0 0 0,0 0 0 0 0,1 0 0 0 0,0 8-37 0 0,3-19 25 0 0,0-1 1 0 0,0 0-1 0 0,0 1 1 0 0,1-1 0 0 0,-1 0-1 0 0,1 0 1 0 0,-1 0-1 0 0,1 0 1 0 0,0 0 0 0 0,-1 0-1 0 0,1-1 1 0 0,0 1-1 0 0,0 0 1 0 0,0-1 0 0 0,1 0-1 0 0,-1 1 1 0 0,0-1-1 0 0,0 0 1 0 0,1 0 0 0 0,-1 0-1 0 0,1-1 1 0 0,-1 1 0 0 0,1-1-1 0 0,-1 1 1 0 0,1-1-1 0 0,-1 0 1 0 0,1 0 0 0 0,-1 0-1 0 0,1 0 1 0 0,0 0-1 0 0,-1 0 1 0 0,1-1 0 0 0,-1 1-1 0 0,1-1 1 0 0,-1 0-1 0 0,0 0 1 0 0,1 0 0 0 0,-1 0-1 0 0,0 0 1 0 0,0 0-1 0 0,1-1 1 0 0,-1 1 0 0 0,0-1-1 0 0,0 0 1 0 0,0 0-26 0 0,37-26 226 0 0,-1-2 0 0 0,-2-1 0 0 0,-1-1 0 0 0,-2-2 0 0 0,-1-2 0 0 0,22-32-226 0 0,-46 65-466 0 0,-17 27-331 0 0,8-21 759 0 0,-14 51-2196 0 0,13-36-1067 0 0,1 2-3700 0 0,1-12-4293 0 0</inkml:trace>
  <inkml:trace contextRef="#ctx0" brushRef="#br0" timeOffset="7398.06">4524 995 17740 0 0,'0'0'1647'0'0,"0"0"-463"0"0,0 0-169 0 0,0 0-104 0 0,0 0-112 0 0,0 0-102 0 0,0 0-143 0 0,0 0-117 0 0,0 0-76 0 0,0 0-46 0 0,0 0-77 0 0,0 0-42 0 0,0 0-51 0 0,26-30-61 0 0,80-88-3 0 0,-61 79-7 0 0,-44 39-79 0 0,0-1 1 0 0,0 1 0 0 0,0 0-1 0 0,0-1 1 0 0,1 1 0 0 0,-1 0-1 0 0,0 0 1 0 0,0 0-1 0 0,1 0 1 0 0,-1 0 0 0 0,0 0-1 0 0,0 0 1 0 0,0 1 0 0 0,1-1-1 0 0,-1 0 1 0 0,0 1 0 0 0,0-1-1 0 0,0 1 1 0 0,0-1 0 0 0,0 1-1 0 0,0-1 1 0 0,0 1-1 0 0,0 0 1 0 0,0 0 0 0 0,0-1-1 0 0,0 1 1 0 0,0 0 0 0 0,0 0-1 0 0,0 0 1 0 0,-1 0 0 0 0,1 0-1 0 0,0 0 1 0 0,-1 0 0 0 0,1 0-1 0 0,-1 0 1 0 0,1 1-1 0 0,-1-1 1 0 0,0 0 0 0 0,1 0-1 0 0,-1 0 1 0 0,0 0 0 0 0,0 1-1 0 0,0-1 1 0 0,0 0 0 0 0,0 0-1 0 0,0 1 1 0 0,0-1 0 0 0,0 0-1 0 0,0 0 1 0 0,-1 0-1 0 0,1 1 1 0 0,0-1 0 0 0,-1 0-1 0 0,1 0 1 0 0,-1 0 0 0 0,0 0-1 0 0,1 0 1 0 0,-1 0 4 0 0,1 11-1 0 0,-1-8 4 0 0,0 1 1 0 0,0-1-1 0 0,0 1 0 0 0,1-1 0 0 0,0 0 0 0 0,0 1 0 0 0,0-1 1 0 0,0 1-1 0 0,1-1 0 0 0,0 1 0 0 0,0-1 0 0 0,0 0 0 0 0,0 0 1 0 0,1 1-1 0 0,0-1 0 0 0,0 0 0 0 0,0 0 0 0 0,0-1 1 0 0,0 1-1 0 0,1 0 0 0 0,0-1 0 0 0,-1 1 0 0 0,1-1 0 0 0,1 0 1 0 0,-1 0-1 0 0,0 0 0 0 0,1 0 0 0 0,-1-1 0 0 0,1 1 0 0 0,0-1 1 0 0,0 0-1 0 0,0 0 0 0 0,0-1 0 0 0,0 1 0 0 0,1-1 0 0 0,-1 0 1 0 0,1 0-4 0 0,2 0 60 0 0,0-1 1 0 0,1 1-1 0 0,-1-2 1 0 0,0 1 0 0 0,0-1-1 0 0,0 0 1 0 0,0-1-1 0 0,0 0 1 0 0,0 0 0 0 0,0 0-1 0 0,-1-1 1 0 0,1 0-1 0 0,-1 0 1 0 0,0-1 0 0 0,0 1-1 0 0,0-2 1 0 0,0 1-1 0 0,-1 0 1 0 0,1-1 0 0 0,-1 0-1 0 0,0 0 1 0 0,-1-1-1 0 0,1 0 1 0 0,-1 1 0 0 0,2-5-61 0 0,12-18-129 0 0,4-7-2302 0 0,-12 10-9071 0 0,-9 17-669 0 0</inkml:trace>
  <inkml:trace contextRef="#ctx0" brushRef="#br0" timeOffset="7969.836">5407 251 21509 0 0,'0'0'1076'0'0,"0"0"-343"0"0,0 0-93 0 0,0 0 74 0 0,0 0 65 0 0,0 0 14 0 0,0 0-109 0 0,0 0-217 0 0,0 0-133 0 0,2 32-88 0 0,3 104-72 0 0,-2-20 92 0 0,-3-75-270 0 0,1 0-1 0 0,3 0 0 0 0,1 0 1 0 0,6 20 4 0 0,-4-33-203 0 0,19 65-3052 0 0,-28-93-9399 0 0,-1-4 1281 0 0</inkml:trace>
  <inkml:trace contextRef="#ctx0" brushRef="#br0" timeOffset="8144.586">5192 560 16500 0 0,'0'0'1440'0'0,"0"0"-504"0"0,0 0-48 0 0,0 0-48 0 0,0 0-175 0 0,0 0-121 0 0,188-55-176 0 0,-153 55-128 0 0,7-4-104 0 0,-7 4-88 0 0,-2 0-96 0 0,-3 0-136 0 0,-6 4-424 0 0,0 0-969 0 0,-8 3-3192 0 0,-8-3-7849 0 0</inkml:trace>
  <inkml:trace contextRef="#ctx0" brushRef="#br0" timeOffset="8356.858">4226 888 0 0 0,'0'0'461'0'0,"0"0"316"0"0,0 0 241 0 0,0 0 143 0 0,0 0 62 0 0,0 0 38 0 0,0 0 17 0 0,0 0-37 0 0,2-2-74 0 0,7-2 612 0 0,-6 24 9806 0 0,-4-5-12158 0 0,1-7 675 0 0,1 0 1 0 0,0 0-1 0 0,1 0 0 0 0,-1 0 1 0 0,2-1-1 0 0,-1 1 0 0 0,1-1 1 0 0,0 1-1 0 0,1-1 0 0 0,-1 0 1 0 0,2 0-1 0 0,-1-1 1 0 0,1 1-1 0 0,0-1 0 0 0,0 0 1 0 0,0 0-1 0 0,1-1 0 0 0,0 1 1 0 0,5 3-103 0 0,12 5-1163 0 0,-15-10-1947 0 0,1-1-3661 0 0,-5 0-4900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2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0 420 10330 0 0,'0'0'906'0'0,"0"0"-568"0"0,0 0-184 0 0,0 0 323 0 0,0 0 558 0 0,0 0 412 0 0,0 0 157 0 0,0 0-107 0 0,0 0-222 0 0,0 0-216 0 0,39 4-163 0 0,124 8-123 0 0,-142-10-545 0 0,1-1 0 0 0,-1-1 0 0 0,0 0 0 0 0,1-2 1 0 0,-1-1-1 0 0,0 0 0 0 0,0-2 0 0 0,-1 0 0 0 0,19-7-228 0 0,-18 5 154 0 0,19-6 212 0 0,0-1-1 0 0,-1-3 0 0 0,-1-1 0 0 0,0-1 0 0 0,-1-2 1 0 0,31-25-366 0 0,-60 41 49 0 0,-1-1 1 0 0,1-1 0 0 0,-1 1-1 0 0,0-1 1 0 0,-1 0-1 0 0,0-1 1 0 0,0 1 0 0 0,0-1-1 0 0,-1 0 1 0 0,0-1 0 0 0,-1 1-1 0 0,0-1 1 0 0,0 0 0 0 0,-1 0-1 0 0,0 0 1 0 0,0-1 0 0 0,-1 1-1 0 0,-1-1 1 0 0,1 1 0 0 0,-2-1-1 0 0,1 0 1 0 0,-1-7-50 0 0,-1 14 12 0 0,0 0-1 0 0,-1 0 1 0 0,1 0 0 0 0,0 0 0 0 0,-1 0-1 0 0,0 0 1 0 0,1 0 0 0 0,-1 1 0 0 0,0-1 0 0 0,0 0-1 0 0,-1 1 1 0 0,1 0 0 0 0,-1 0 0 0 0,1-1-1 0 0,-1 1 1 0 0,0 1 0 0 0,1-1 0 0 0,-1 0 0 0 0,0 1-1 0 0,0-1 1 0 0,0 1 0 0 0,0 0 0 0 0,-1 0-1 0 0,1 0 1 0 0,0 1 0 0 0,0-1 0 0 0,0 1 0 0 0,-1-1-1 0 0,1 1 1 0 0,0 0 0 0 0,-1 1 0 0 0,1-1-1 0 0,0 0 1 0 0,0 1 0 0 0,-1 0 0 0 0,1 0 0 0 0,0 0-1 0 0,0 0 1 0 0,0 0 0 0 0,0 1 0 0 0,0-1-1 0 0,0 1 1 0 0,0 0 0 0 0,1 0 0 0 0,-1 0-1 0 0,1 0 1 0 0,-3 2-12 0 0,-7 10-2 0 0,1 1-1 0 0,0 0 0 0 0,1 1 0 0 0,1 0 0 0 0,0 1 1 0 0,1 0-1 0 0,1 0 0 0 0,1 0 0 0 0,0 1 1 0 0,1 0-1 0 0,1 0 0 0 0,1 1 0 0 0,-1 14 3 0 0,-7 76 7 0 0,5 1 1 0 0,4 0-1 0 0,5 0 0 0 0,5 0 0 0 0,12 42-7 0 0,-18-125-6 0 0,8 49-43 0 0,-3 1 1 0 0,-4-1 0 0 0,-3 1 0 0 0,-3-1-1 0 0,-4 5 49 0 0,3-56-128 0 0,-1 0-1 0 0,-1 0 1 0 0,-1-1-1 0 0,-1 0 1 0 0,-2 0 0 0 0,0-1-1 0 0,-1 0 1 0 0,-1-1-1 0 0,-1 0 1 0 0,-1-1-1 0 0,-1-1 1 0 0,-1 0-1 0 0,-1-1 1 0 0,-1 0-1 0 0,0-2 1 0 0,-1 0 0 0 0,-1-1-1 0 0,0-1 1 0 0,-21 12 128 0 0,34-24-44 0 0,0 0 1 0 0,0 0 0 0 0,0 0 0 0 0,-1-1 0 0 0,1 0-1 0 0,-1-1 1 0 0,1 1 0 0 0,-1-1 0 0 0,1-1-1 0 0,-1 0 1 0 0,1 0 0 0 0,-1 0 0 0 0,0-1 0 0 0,1 0-1 0 0,-1 0 1 0 0,1-1 0 0 0,0 0 0 0 0,-1 0-1 0 0,1-1 1 0 0,0 0 0 0 0,0 0 0 0 0,0-1-1 0 0,1 0 1 0 0,0 0 0 0 0,-1 0 0 0 0,1-1 0 0 0,0 0-1 0 0,1 0 1 0 0,0 0 0 0 0,-1-1 0 0 0,2 0-1 0 0,-1 0 1 0 0,1 0 0 0 0,0-1 0 0 0,0 1-1 0 0,0-1 1 0 0,1 0 0 0 0,0 0 0 0 0,1 0 0 0 0,0-1-1 0 0,-1 0 44 0 0,0-8 57 0 0,1-1-1 0 0,0 1 1 0 0,1-1-1 0 0,1 0 1 0 0,1 1-1 0 0,0-1 1 0 0,1 1-1 0 0,1 0 1 0 0,0-1-1 0 0,1 1 1 0 0,1 0-1 0 0,1 1 1 0 0,0-1-1 0 0,6-9-56 0 0,7-13 147 0 0,2 1 1 0 0,2 1-1 0 0,2 1 0 0 0,1 2 0 0 0,5-5-147 0 0,7-4 185 0 0,2 2-1 0 0,1 2 1 0 0,2 1-1 0 0,2 2 1 0 0,1 2 0 0 0,1 3-1 0 0,2 1 1 0 0,43-17-185 0 0,-75 38-38 0 0,0 0 0 0 0,0 2 0 0 0,1 0 0 0 0,0 1 1 0 0,0 1-1 0 0,0 1 0 0 0,1 0 0 0 0,-1 1 1 0 0,1 1 37 0 0,-17 2-108 0 0,0-1 0 0 0,0 1 0 0 0,1 0 0 0 0,-1-1 1 0 0,0 1-1 0 0,0 0 0 0 0,0 1 0 0 0,-1-1 1 0 0,1 0-1 0 0,0 0 0 0 0,0 1 0 0 0,-1-1 0 0 0,1 1 1 0 0,0-1-1 0 0,-1 1 0 0 0,0 0 0 0 0,1 0 1 0 0,-1 0-1 0 0,0 0 0 0 0,0 0 0 0 0,0 0 0 0 0,0 0 1 0 0,0 0-1 0 0,-1 0 0 0 0,1 1 108 0 0,6 17-3842 0 0,-3-2-3827 0 0,-3-10-3843 0 0</inkml:trace>
  <inkml:trace contextRef="#ctx0" brushRef="#br0" timeOffset="330.949">1307 1013 14715 0 0,'0'0'1107'0'0,"0"0"-69"0"0,0 0 65 0 0,0 0 102 0 0,0 0-26 0 0,0 0-179 0 0,0 0-238 0 0,0 0-230 0 0,-29 32-173 0 0,-89 101-127 0 0,114-131-221 0 0,1 1 1 0 0,-1 1 0 0 0,1-1 0 0 0,0 0-1 0 0,0 1 1 0 0,0-1 0 0 0,1 1 0 0 0,-1 0 0 0 0,1 0-1 0 0,0 0 1 0 0,0 0 0 0 0,1 0 0 0 0,-1 1-1 0 0,1-1 1 0 0,0 0 0 0 0,0 1 0 0 0,0 2-12 0 0,0 3 29 0 0,0-6 1 0 0,0-1 0 0 0,0 0 0 0 0,0 1 0 0 0,0-1 0 0 0,0 1 0 0 0,1-1 0 0 0,0 1 0 0 0,0 0 0 0 0,0-1 0 0 0,0 1 0 0 0,0-1 0 0 0,1 1 0 0 0,0-1 0 0 0,-1 1 0 0 0,1-1 0 0 0,0 1 0 0 0,1-1 0 0 0,-1 0 0 0 0,1 0 1 0 0,-1 1-1 0 0,1-1 0 0 0,0 0 0 0 0,0-1 0 0 0,1 1 0 0 0,-1 0 0 0 0,0 0 0 0 0,1-1 0 0 0,0 0 0 0 0,-1 1 0 0 0,1-1 0 0 0,0 0 0 0 0,0 0 0 0 0,0-1 0 0 0,1 1 0 0 0,-1 0-30 0 0,3-1 106 0 0,-1 1-1 0 0,0-1 1 0 0,1 0-1 0 0,-1-1 1 0 0,0 1-1 0 0,1-1 1 0 0,-1 0 0 0 0,1-1-1 0 0,-1 1 1 0 0,0-1-1 0 0,1 0 1 0 0,-1 0 0 0 0,0-1-1 0 0,0 1 1 0 0,1-1-1 0 0,-1 0 1 0 0,-1-1 0 0 0,1 1-1 0 0,0-1 1 0 0,-1 0-1 0 0,1 0 1 0 0,0-1-106 0 0,14-11 104 0 0,0-2 0 0 0,-1 0 0 0 0,-1-1 0 0 0,-1 0 0 0 0,0-2 0 0 0,-2 1 0 0 0,0-2 0 0 0,-1 0-1 0 0,-1-1 1 0 0,-1 0 0 0 0,-1-1 0 0 0,-1 0 0 0 0,-1 0 0 0 0,-1-1 0 0 0,2-14-104 0 0,-7-31 15 0 0,-2 67-39 0 0,0 0 1 0 0,-1 0 0 0 0,1 0 0 0 0,0 1 0 0 0,0-1 0 0 0,-1 0 0 0 0,1 0 0 0 0,-1 1 0 0 0,0-1 0 0 0,0 1-1 0 0,1-1 1 0 0,-1 0 0 0 0,0 1 0 0 0,0-1 0 0 0,0 1 0 0 0,0 0 0 0 0,-1-1 0 0 0,1 1 0 0 0,0 0 0 0 0,-1 0 0 0 0,1 0-1 0 0,-1 0 1 0 0,1 0 0 0 0,-1 0 0 0 0,1 0 0 0 0,-1 0 0 0 0,0 0 0 0 0,1 1 0 0 0,-1-1 0 0 0,0 1 0 0 0,1-1-1 0 0,-1 1 1 0 0,0 0 0 0 0,-1 0 23 0 0,-2 0-199 0 0,1 0 0 0 0,-1 1 1 0 0,1 0-1 0 0,-1-1 0 0 0,1 2 0 0 0,0-1 0 0 0,0 0 0 0 0,-1 1 0 0 0,1 0 0 0 0,0 0 1 0 0,0 0-1 0 0,1 1 0 0 0,-1-1 0 0 0,0 1 0 0 0,1 0 0 0 0,0 0 0 0 0,-1 0 0 0 0,1 0 0 0 0,0 0 1 0 0,1 1-1 0 0,-1 0 0 0 0,1-1 0 0 0,-2 5 199 0 0,-16 23-2805 0 0,9-10-2128 0 0,3-4-6473 0 0</inkml:trace>
  <inkml:trace contextRef="#ctx0" brushRef="#br0" timeOffset="686.144">1733 1403 6681 0 0,'0'0'3896'0'0,"0"0"-1364"0"0,0 0-534 0 0,0 0-167 0 0,0 0-146 0 0,0 0-156 0 0,0 0-210 0 0,0 0-129 0 0,0 0-170 0 0,0 0-166 0 0,0 0-142 0 0,0 0-125 0 0,-5-10-81 0 0,-15-35-60 0 0,15-29 539 0 0,9 47-912 0 0,1 0 0 0 0,1 1-1 0 0,2-1 1 0 0,0 2-1 0 0,2-1 1 0 0,1 1 0 0 0,1 0-1 0 0,1 1 1 0 0,1 1 0 0 0,0 0-1 0 0,2 1 1 0 0,1 1 0 0 0,1 0-1 0 0,1 1 1 0 0,1 1-73 0 0,43-32-673 0 0,-14 43-3683 0 0,-38 15 175 0 0,-6-1-2199 0 0,-2-2-5651 0 0</inkml:trace>
  <inkml:trace contextRef="#ctx0" brushRef="#br0" timeOffset="1102.932">2191 1315 14899 0 0,'0'0'2529'0'0,"0"0"-761"0"0,0 0-404 0 0,0 0-89 0 0,0 0-100 0 0,0 0-143 0 0,0 0-125 0 0,0 0-148 0 0,0 0-179 0 0,0 0-132 0 0,0 0-94 0 0,0 0-95 0 0,0 0-39 0 0,3-29-60 0 0,11-92-38 0 0,6 63 26 0 0,-12 49-116 0 0,-1-3-22 0 0,0 0-1 0 0,1 0 0 0 0,0 1 1 0 0,1 1-1 0 0,0-1 0 0 0,1 1 1 0 0,0 1-1 0 0,0 0 0 0 0,1 0 1 0 0,1 1-1 0 0,-1 0 0 0 0,1 1 1 0 0,0 1-1 0 0,1 0 0 0 0,0 0 1 0 0,0 1-1 0 0,0 1 0 0 0,0 0 1 0 0,1 1-1 0 0,6-1-9 0 0,-16 6-1 0 0,-1 0 1 0 0,1 0-1 0 0,-1 0 0 0 0,0 1 1 0 0,0-1-1 0 0,0 1 0 0 0,0 0 1 0 0,0-1-1 0 0,0 1 0 0 0,-1 1 1 0 0,1-1-1 0 0,-1 0 0 0 0,0 1 1 0 0,0-1-1 0 0,0 1 0 0 0,-1-1 1 0 0,1 1-1 0 0,-1 0 0 0 0,0 0 1 0 0,0 0-1 0 0,0 0 0 0 0,-1 0 1 0 0,1 0-1 0 0,-1 0 0 0 0,0 0 1 0 0,0 0-1 0 0,0 0 0 0 0,-1 0 1 0 0,1 0-1 0 0,-1-1 0 0 0,0 1 1 0 0,-1 4-1 0 0,2 5-5 0 0,-1 8 11 0 0,0-17-1 0 0,0 1 0 0 0,1 0 0 0 0,0-1 0 0 0,-1 1 0 0 0,2 0 0 0 0,-1-1 0 0 0,0 1 0 0 0,1 0 0 0 0,0-1 0 0 0,0 1 0 0 0,0-1 0 0 0,1 1 0 0 0,0-1 0 0 0,-1 0 0 0 0,1 0 0 0 0,1 0 0 0 0,-1 0 0 0 0,1 0 0 0 0,-1 0 0 0 0,3 2-4 0 0,-2-5 21 0 0,1 0-1 0 0,-1 0 1 0 0,0 0-1 0 0,1-1 1 0 0,-1 1-1 0 0,1-1 0 0 0,-1 0 1 0 0,1 0-1 0 0,-1 0 1 0 0,1 0-1 0 0,-1 0 0 0 0,1-1 1 0 0,-1 0-1 0 0,1 1 1 0 0,-1-1-1 0 0,0-1 1 0 0,1 1-1 0 0,-1 0 0 0 0,1-2-20 0 0,294-194 286 0 0,-292 193-293 0 0,-1 0 0 0 0,1 1 0 0 0,0-1 0 0 0,0 1-1 0 0,0 1 1 0 0,0-1 0 0 0,1 1 0 0 0,-1 0 0 0 0,1 0 0 0 0,0 1 0 0 0,-1 0 0 0 0,1 0 0 0 0,3 0 7 0 0,1 31-80 0 0,-12 71 78 0 0,-1-92-3 0 0,0 1 1 0 0,1-1 0 0 0,0 0-1 0 0,1 0 1 0 0,0 1-1 0 0,0-1 1 0 0,1 0-1 0 0,0 1 1 0 0,0-1-1 0 0,1 0 1 0 0,0 0-1 0 0,1 0 1 0 0,0 0-1 0 0,1-1 1 0 0,0 1 0 0 0,0-1-1 0 0,0 0 1 0 0,1 0-1 0 0,3 4 5 0 0,34 14-1385 0 0,-27-28-2977 0 0,-2-11-5101 0 0,-10 9-2825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25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123 502 11835 0 0,'0'0'1272'0'0,"0"0"-267"0"0,0 0-226 0 0,0 0-15 0 0,0 0 146 0 0,0 0 158 0 0,0 0 3 0 0,0 0-109 0 0,0 0-152 0 0,0 0-127 0 0,0 0-60 0 0,21-11-71 0 0,72-35-49 0 0,93-32 1201 0 0,-182 76-1671 0 0,20-7 102 0 0,0-1 1 0 0,0-1-1 0 0,-1-1 1 0 0,0-1-1 0 0,-1-1 1 0 0,0-1-1 0 0,-1-1 1 0 0,-1-1-1 0 0,-1-1 1 0 0,0 0-1 0 0,-2-1 0 0 0,0-1 1 0 0,11-18-136 0 0,-24 31 39 0 0,0-1 0 0 0,0 0 0 0 0,0 0 0 0 0,-1 0 0 0 0,-1-1 0 0 0,1 1 0 0 0,-1-1 0 0 0,-1 0 0 0 0,0 1 0 0 0,0-1 0 0 0,0 0 0 0 0,-1-5-39 0 0,-1 13-5 0 0,0-1 0 0 0,0 1 1 0 0,-1-1-1 0 0,1 1 0 0 0,0-1 0 0 0,0 1 0 0 0,-1 0 1 0 0,1 0-1 0 0,-1 0 0 0 0,1 0 0 0 0,-1 0 0 0 0,0 0 0 0 0,1 0 1 0 0,-1 0-1 0 0,0 1 0 0 0,1-1 0 0 0,-1 1 0 0 0,0-1 0 0 0,0 1 1 0 0,0 0-1 0 0,1 0 0 0 0,-1-1 0 0 0,0 1 0 0 0,0 0 1 0 0,0 1-1 0 0,0-1 0 0 0,1 0 0 0 0,-1 0 0 0 0,0 1 0 0 0,0-1 1 0 0,1 1-1 0 0,-1 0 0 0 0,0-1 0 0 0,1 1 0 0 0,-1 0 1 0 0,0 0-1 0 0,1 0 0 0 0,-1 0 0 0 0,1 0 0 0 0,0 1 0 0 0,-1-1 1 0 0,1 0-1 0 0,0 1 0 0 0,-1-1 5 0 0,-6 12-20 0 0,0-1 1 0 0,1 1-1 0 0,1 0 1 0 0,-1 0-1 0 0,2 1 0 0 0,0 0 1 0 0,1 0-1 0 0,0 0 0 0 0,1 1 1 0 0,1-1-1 0 0,-1 9 20 0 0,-1 0-9 0 0,-8 81 18 0 0,4 1 0 0 0,5 0 0 0 0,4 0 0 0 0,5 0 0 0 0,9 39-9 0 0,-1 16-60 0 0,-9-96 32 0 0,-2 0 1 0 0,-4 0-1 0 0,-2-1 1 0 0,-4 1-1 0 0,-1-1 1 0 0,-12 34 27 0 0,15-74-4 0 0,-2 0 0 0 0,0 0 1 0 0,-2-1-1 0 0,0 0 0 0 0,-1 0 1 0 0,-2-1-1 0 0,0-1 0 0 0,-1 0 0 0 0,-1 0 1 0 0,-1-1-1 0 0,-1-1 0 0 0,0-1 1 0 0,-1 0-1 0 0,-1-1 0 0 0,0-1 0 0 0,-2-1 1 0 0,1-1-1 0 0,-22 11 4 0 0,33-19 5 0 0,-1 0 1 0 0,1-1-1 0 0,-1 0 0 0 0,0-1 1 0 0,0 0-1 0 0,0-1 0 0 0,0 1 1 0 0,0-2-1 0 0,-1 1 1 0 0,1-1-1 0 0,0-1 0 0 0,-1 0 1 0 0,1 0-1 0 0,-1-1 0 0 0,1 0 1 0 0,0 0-1 0 0,-1-1 1 0 0,1-1-1 0 0,0 1 0 0 0,0-1 1 0 0,0-1-1 0 0,1 0 0 0 0,-1 0 1 0 0,1-1-1 0 0,0 0 0 0 0,0 0 1 0 0,1-1-1 0 0,0 0 1 0 0,-1 0-1 0 0,2 0 0 0 0,-1-1 1 0 0,1 0-1 0 0,0-1 0 0 0,1 0 1 0 0,0 1-1 0 0,0-2 0 0 0,0 1 1 0 0,1 0-1 0 0,0-1 1 0 0,-2-9-6 0 0,4 5 24 0 0,1 0 1 0 0,0-1-1 0 0,0 1 1 0 0,2-1-1 0 0,-1 1 1 0 0,2-1-1 0 0,0 1 1 0 0,0 0-1 0 0,2 0 1 0 0,-1 0-1 0 0,2 0 1 0 0,-1 1-1 0 0,2-1 1 0 0,0 1-1 0 0,3-5-24 0 0,122-166 220 0 0,-112 160-191 0 0,30-31-10 0 0,1 2-1 0 0,3 3 1 0 0,2 2 0 0 0,2 2 0 0 0,2 3 0 0 0,2 2 0 0 0,1 3-1 0 0,16-4-18 0 0,83-13-2788 0 0,-74 32-5939 0 0,-28-4-2897 0 0,-3-11 7323 0 0,-2 1 4641 0 0,31-12-69 0 0,-47 31 4331 0 0,-21 16 4127 0 0,-17 17-4980 0 0,-22 27-1940 0 0,19-38-1121 0 0,-11 16-417 0 0,1 0 0 0 0,1 1-1 0 0,1 1 1 0 0,1 0 0 0 0,1 0 0 0 0,0 1-1 0 0,2 0 1 0 0,1 0 0 0 0,1 1-1 0 0,2 0 1 0 0,0 0 0 0 0,1 0 0 0 0,2 6-271 0 0,0-28 42 0 0,0 1 0 0 0,1-1 0 0 0,0 1 0 0 0,0 0 0 0 0,0-1 1 0 0,0 0-1 0 0,0 1 0 0 0,1-1 0 0 0,0 0 0 0 0,-1 1 0 0 0,1-1 0 0 0,1 0 1 0 0,-1 0-1 0 0,0-1 0 0 0,1 1 0 0 0,-1 0 0 0 0,1-1 0 0 0,0 0 0 0 0,-1 1 1 0 0,1-1-1 0 0,1 0 0 0 0,-1 0 0 0 0,0-1 0 0 0,0 1 0 0 0,1-1 0 0 0,-1 0 1 0 0,1 1-1 0 0,-1-1 0 0 0,1-1 0 0 0,-1 1 0 0 0,1-1 0 0 0,3 1-42 0 0,1-1 137 0 0,-1 1 0 0 0,1-2 0 0 0,-1 1 0 0 0,1-1 0 0 0,-1 0 0 0 0,0 0 0 0 0,1-1-1 0 0,-1 0 1 0 0,0-1 0 0 0,0 1 0 0 0,0-1 0 0 0,0-1 0 0 0,-1 1 0 0 0,1-1 0 0 0,4-4-137 0 0,-3 1 50 0 0,-1-1 0 0 0,1 0 1 0 0,-1 0-1 0 0,-1-1 0 0 0,1 0 1 0 0,-1 0-1 0 0,-1 0 0 0 0,0-1 1 0 0,0 0-1 0 0,-1 0 0 0 0,0 0 1 0 0,-1 0-1 0 0,0-1 0 0 0,-1 0 0 0 0,0 1 1 0 0,0-1-1 0 0,-1 0 0 0 0,-1 0 1 0 0,0 0-1 0 0,0 0 0 0 0,-1 1 1 0 0,-1-1-1 0 0,0 0 0 0 0,0 0 1 0 0,-1 1-1 0 0,-4-11-50 0 0,3 14-138 0 0,-1 1 0 0 0,0-1 0 0 0,0 1 0 0 0,0-1 0 0 0,-1 2 0 0 0,0-1 0 0 0,-1 0 0 0 0,1 1 1 0 0,-1 1-1 0 0,0-1 0 0 0,0 1 0 0 0,0 0 0 0 0,-1 0 0 0 0,1 1 0 0 0,-1 0 0 0 0,0 1 0 0 0,0 0 0 0 0,0 0 0 0 0,0 0 0 0 0,0 1 0 0 0,0 0 0 0 0,-1 1 0 0 0,-1 0 138 0 0,-9 7-4230 0 0,12 3-2921 0 0,4-5-4541 0 0</inkml:trace>
  <inkml:trace contextRef="#ctx0" brushRef="#br0" timeOffset="465.945">1666 1213 14523 0 0,'0'0'1103'0'0,"0"0"-160"0"0,0 0 290 0 0,0 0 376 0 0,0 0 150 0 0,0 0-97 0 0,0 0-384 0 0,0 0-349 0 0,0 0-164 0 0,0 0-87 0 0,0 0-140 0 0,0 0-104 0 0,-8-8-69 0 0,2 2-299 0 0,3 4-42 0 0,1 0-1 0 0,-1-1 1 0 0,0 0 0 0 0,1 0-1 0 0,0 0 1 0 0,0 0-1 0 0,-1 0 1 0 0,2 0 0 0 0,-1 0-1 0 0,0-1 1 0 0,1 1 0 0 0,-1-1-1 0 0,1 1 1 0 0,0-1 0 0 0,0 1-1 0 0,1-1 1 0 0,-1 0-1 0 0,1 1 1 0 0,0-1-24 0 0,3-29 99 0 0,1 0-1 0 0,2 1 1 0 0,1 0-1 0 0,1 0 1 0 0,2 0-1 0 0,2 1 1 0 0,2-4-99 0 0,-5 14-76 0 0,0 1 0 0 0,1-1 0 0 0,1 2 0 0 0,1-1 1 0 0,0 2-1 0 0,2 0 0 0 0,0 0 0 0 0,1 1 0 0 0,0 1 1 0 0,2 0-1 0 0,0 1 0 0 0,16-10 76 0 0,6 14-2085 0 0,-21 11-1261 0 0,-8 0-110 0 0,2 0-8481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27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88 170 19860 0 0,'0'0'2095'0'0,"0"0"-1276"0"0,0 0-519 0 0,0 0 0 0 0,0 0 183 0 0,0 0 213 0 0,0 0 42 0 0,0 0-90 0 0,-7 37-119 0 0,-22 121-129 0 0,15-28 194 0 0,-4 284 417 0 0,16 21-1441 0 0,2-435 153 0 0,0 0-122 0 0,0 0-100 0 0,1-22-2045 0 0,22-61-6076 0 0,-17 65 4232 0 0,1-2-6512 0 0</inkml:trace>
  <inkml:trace contextRef="#ctx0" brushRef="#br0" timeOffset="560.722">438 457 14467 0 0,'0'0'2978'0'0,"0"0"-1676"0"0,0 0-617 0 0,0 0-85 0 0,-34 30 56 0 0,-107 94 102 0 0,-85 79 2383 0 0,223-201-3103 0 0,0-1 1 0 0,1 1 0 0 0,-1 1-1 0 0,1-1 1 0 0,0 0 0 0 0,-1 1-1 0 0,1-1 1 0 0,0 1 0 0 0,0 0-1 0 0,1 0 1 0 0,-1 0 0 0 0,0-1-1 0 0,1 2 1 0 0,0-1 0 0 0,0 0-1 0 0,0 0 1 0 0,0 0 0 0 0,0 0-1 0 0,1 1 1 0 0,-1-1 0 0 0,1 0-1 0 0,0 1 1 0 0,0-1 0 0 0,0 0-1 0 0,0 1 1 0 0,1-1 0 0 0,-1 0-1 0 0,1 0 1 0 0,0 1 0 0 0,0-1-1 0 0,0 0 1 0 0,1 0 0 0 0,-1 0 0 0 0,1 1-39 0 0,18 8 184 0 0,0 0 0 0 0,0-2 0 0 0,1-1 0 0 0,0 0 0 0 0,1-2 0 0 0,0 0 0 0 0,0-2 0 0 0,0 0 0 0 0,4-1-184 0 0,10 4 204 0 0,-25-5-157 0 0,7-1 16 0 0,0 0 1 0 0,0 2-1 0 0,0 1 1 0 0,0 0-1 0 0,-1 1 1 0 0,1 0-1 0 0,-1 2 1 0 0,-1 0-1 0 0,0 1 1 0 0,0 1-1 0 0,-1 0 1 0 0,0 1-1 0 0,-1 0 1 0 0,0 2-1 0 0,-1-1 1 0 0,8 10-64 0 0,-18-16-733 0 0,17 16 962 0 0,-12-17-4537 0 0,2-4-5453 0 0,-7-1-2667 0 0</inkml:trace>
  <inkml:trace contextRef="#ctx0" brushRef="#br0" timeOffset="901.055">1723 1072 11346 0 0,'0'0'1585'0'0,"0"0"-498"0"0,0 0-282 0 0,0 0 107 0 0,0 0 237 0 0,0 0 152 0 0,0 0-63 0 0,0 0-131 0 0,0 0-139 0 0,31 8-85 0 0,100 22-86 0 0,-125-29-717 0 0,0 1 0 0 0,1-2-1 0 0,-1 1 1 0 0,0-1 0 0 0,0 0 0 0 0,1 0-1 0 0,-1 0 1 0 0,0-1 0 0 0,0 0 0 0 0,0-1-1 0 0,0 1 1 0 0,0-1 0 0 0,0 0-1 0 0,0-1 1 0 0,4-2-80 0 0,7-2 237 0 0,10-3-19 0 0,0 0 0 0 0,-1-2 0 0 0,0-1 1 0 0,-1 0-1 0 0,-1-2 0 0 0,0-2 0 0 0,-1 0 1 0 0,-1-1-1 0 0,0-1 0 0 0,-2-1 1 0 0,0 0-1 0 0,8-13-218 0 0,-25 29 17 0 0,-1 1-1 0 0,1-1 1 0 0,-1 1 0 0 0,0-1 0 0 0,0 0 0 0 0,0 0-1 0 0,0 0 1 0 0,-1 0 0 0 0,0 0 0 0 0,0 0 0 0 0,0-1 0 0 0,0 1-1 0 0,0 0 1 0 0,-1 0 0 0 0,0-1 0 0 0,0 1 0 0 0,0 0-1 0 0,-1-1 1 0 0,1 1 0 0 0,-1 0 0 0 0,0 0 0 0 0,0 0-1 0 0,0-1 1 0 0,-1 1 0 0 0,0 0 0 0 0,1 0 0 0 0,-1 1 0 0 0,-1-1-1 0 0,1 0 1 0 0,0 1 0 0 0,-1-1 0 0 0,0 1 0 0 0,0 0-1 0 0,0 0 1 0 0,0 0 0 0 0,0 0 0 0 0,-1 1 0 0 0,1-1-1 0 0,-1 1 1 0 0,0 0 0 0 0,0 0 0 0 0,0 0 0 0 0,-1 0-17 0 0,-10-2-23 0 0,-1 0 0 0 0,0 1 0 0 0,0 0-1 0 0,0 2 1 0 0,0 0 0 0 0,0 1 0 0 0,0 0 0 0 0,0 1 0 0 0,0 1 0 0 0,1 1 0 0 0,-1 0 0 0 0,0 1 0 0 0,1 1 0 0 0,0 0 0 0 0,0 1 0 0 0,0 0 0 0 0,1 1 0 0 0,-6 5 23 0 0,1-1-11 0 0,0 1 1 0 0,0 2 0 0 0,2-1-1 0 0,-1 2 1 0 0,2 0-1 0 0,0 1 1 0 0,1 1-1 0 0,1 0 1 0 0,0 1-1 0 0,0 2 11 0 0,9-11-5 0 0,-1 0-1 0 0,1 0 1 0 0,0 1-1 0 0,1-1 1 0 0,0 1-1 0 0,1 0 0 0 0,0 1 1 0 0,0-1-1 0 0,1 0 1 0 0,0 1-1 0 0,1-1 1 0 0,0 1-1 0 0,1-1 1 0 0,0 1-1 0 0,1 0 1 0 0,0-1-1 0 0,1 1 0 0 0,0-1 1 0 0,0 0-1 0 0,1 1 1 0 0,0-1-1 0 0,2 2 6 0 0,0-2-2 0 0,0-1-1 0 0,1 0 1 0 0,0-1-1 0 0,0 1 1 0 0,1-1-1 0 0,0 0 1 0 0,0-1-1 0 0,1 1 1 0 0,0-2-1 0 0,0 1 1 0 0,1-1-1 0 0,-1 0 1 0 0,1-1-1 0 0,1 0 1 0 0,-1 0-1 0 0,1-1 1 0 0,0 0-1 0 0,0-1 1 0 0,0 0-1 0 0,3 0 3 0 0,18 3-14 0 0,0-1-1 0 0,1-2 1 0 0,0-1-1 0 0,-1-1 0 0 0,1-2 1 0 0,4-1 14 0 0,-6-2-257 0 0,0-1 0 0 0,0-1 0 0 0,0-1-1 0 0,-1-2 1 0 0,0-1 0 0 0,27-13 257 0 0,90-49-4700 0 0,-111 52 1618 0 0,-12 5-2972 0 0,-5 3-5077 0 0</inkml:trace>
  <inkml:trace contextRef="#ctx0" brushRef="#br0" timeOffset="1280.078">2586 1212 11210 0 0,'0'0'2041'0'0,"0"0"-431"0"0,0 0-277 0 0,0 0-23 0 0,0 0-23 0 0,0 0-86 0 0,0 0-155 0 0,0 0-175 0 0,0 0-107 0 0,0 0 59 0 0,0 0 30 0 0,0 0 5 0 0,0 0-42 0 0,11-5-213 0 0,70-50 106 0 0,173-242 107 0 0,-161 199-820 0 0,-92 98-3 0 0,-1 0 0 0 0,1 0 0 0 0,0 1 0 0 0,-1-1 0 0 0,1 0 0 0 0,0 1 0 0 0,-1-1 0 0 0,1 1 0 0 0,-1-1 0 0 0,1 1 0 0 0,-1-1 0 0 0,1 1 0 0 0,-1-1 0 0 0,1 1 0 0 0,-1 0 0 0 0,0-1 0 0 0,1 1 0 0 0,-1-1 0 0 0,0 1 0 0 0,1 0 0 0 0,-1-1 0 0 0,0 1 0 0 0,0 0 0 0 0,0 0 0 0 0,0-1 0 0 0,0 1 0 0 0,1 0 0 0 0,-1-1 0 0 0,0 1 0 0 0,-1 0 0 0 0,1 0 0 0 0,0-1 0 0 0,0 1 0 0 0,0 0 0 0 0,0-1 0 0 0,0 1 0 0 0,-1 0 0 0 0,1-1 0 0 0,0 1 0 0 0,-1 0 0 0 0,1-1 0 0 0,0 1 0 0 0,-1-1 0 0 0,1 1 0 0 0,-1 0 0 0 0,1-1 0 0 0,-1 1 0 0 0,1-1 0 0 0,-1 0 0 0 0,0 1 7 0 0,0 3-20 0 0,-12 64 21 0 0,7-46-2 0 0,1 1 1 0 0,1 0-1 0 0,1 0 1 0 0,1 0-1 0 0,1 0 1 0 0,1 0-1 0 0,1 1 1 0 0,2 10 0 0 0,-1-28 24 0 0,1 0 1 0 0,-1 0-1 0 0,2 0 0 0 0,-1 0 1 0 0,0 0-1 0 0,1-1 0 0 0,0 0 1 0 0,0 1-1 0 0,1-1 0 0 0,0-1 0 0 0,-1 1 1 0 0,1-1-1 0 0,1 0 0 0 0,-1 0 1 0 0,1 0-1 0 0,0-1 0 0 0,-1 0 1 0 0,1 0-1 0 0,1 0 0 0 0,-1-1 1 0 0,0 0-1 0 0,1 0 0 0 0,-1-1 1 0 0,1 1-1 0 0,-1-1 0 0 0,1-1 1 0 0,0 1-1 0 0,-1-1 0 0 0,1-1 1 0 0,0 1-1 0 0,-1-1 0 0 0,1 0 1 0 0,-1 0-1 0 0,1-1 0 0 0,-1 0 1 0 0,0 0-1 0 0,1-1 0 0 0,-1 0 1 0 0,0 0-1 0 0,-1 0 0 0 0,1 0 1 0 0,3-4-26 0 0,11-7 168 0 0,0-2 0 0 0,-1-1-1 0 0,-1 0 1 0 0,0-1-1 0 0,-1-1 1 0 0,4-8-167 0 0,2 1 110 0 0,-9 6-77 0 0,-1 1-1 0 0,0-2 1 0 0,-2 0-1 0 0,0 0 1 0 0,-2-1-1 0 0,2-4-32 0 0,6-15-120 0 0,-7-14-2211 0 0,-10 54 1201 0 0,0 1-604 0 0,0 0-1026 0 0,0 0-3026 0 0,0 0-6076 0 0</inkml:trace>
  <inkml:trace contextRef="#ctx0" brushRef="#br0" timeOffset="2059.007">3735 1079 11018 0 0,'0'0'2578'0'0,"0"0"-676"0"0,0 0-179 0 0,0 0 48 0 0,0 0-200 0 0,0 0-276 0 0,0 0-228 0 0,0 0-216 0 0,0 0-140 0 0,0 0-95 0 0,0 0-90 0 0,0 0-89 0 0,34-25-75 0 0,106-79-60 0 0,-46 19 319 0 0,-37 10-86 0 0,-42 15-202 0 0,-16 57-343 0 0,-1 0 0 0 0,0 0 0 0 0,0 0 0 0 0,0 0 0 0 0,0 1 0 0 0,0-1 0 0 0,-1 1-1 0 0,1-1 1 0 0,-1 1 0 0 0,0 0 0 0 0,0 0 0 0 0,0 0 0 0 0,0 0 0 0 0,0 0 0 0 0,0 1 0 0 0,0 0-1 0 0,0-1 1 0 0,-1 1 0 0 0,1 0 0 0 0,0 0 0 0 0,-1 1 0 0 0,1-1 0 0 0,-1 1 0 0 0,1 0 0 0 0,-1 0-1 0 0,1 0 1 0 0,-1 0 0 0 0,1 0 0 0 0,-1 1 0 0 0,1 0 0 0 0,0 0 0 0 0,-1 0 0 0 0,1 0 0 0 0,0 0-1 0 0,0 1 1 0 0,-2 0 10 0 0,-12 6-67 0 0,-1 1 0 0 0,1 1-1 0 0,0 0 1 0 0,1 1 0 0 0,0 1 0 0 0,1 1-1 0 0,1 0 1 0 0,0 1 0 0 0,0 0-1 0 0,1 1 1 0 0,-4 8 67 0 0,6-9-44 0 0,0 0 0 0 0,1 1 0 0 0,1 1 0 0 0,0-1 0 0 0,1 2 0 0 0,1-1 0 0 0,1 1 0 0 0,0 0 0 0 0,1 0 0 0 0,0 0 0 0 0,2 1 0 0 0,0 0 0 0 0,1 0 0 0 0,1 0 0 0 0,0 0 0 0 0,3 14 44 0 0,-1-25 1 0 0,0 0 0 0 0,0 0 0 0 0,1-1 0 0 0,0 1 0 0 0,0-1 0 0 0,1 0 0 0 0,0 1 0 0 0,0-1 1 0 0,0 0-1 0 0,1-1 0 0 0,0 1 0 0 0,0-1 0 0 0,0 1 0 0 0,1-1 0 0 0,0-1 0 0 0,0 1 0 0 0,0-1 0 0 0,1 1 0 0 0,-1-1 0 0 0,1-1 0 0 0,0 1 0 0 0,0-1 0 0 0,0 0 0 0 0,0-1 0 0 0,1 1 0 0 0,-1-1 1 0 0,1-1-1 0 0,0 1 0 0 0,-1-1 0 0 0,2 0-1 0 0,11 2 52 0 0,0-1 0 0 0,0-1 0 0 0,0-1 0 0 0,0 0 0 0 0,0-1 0 0 0,0-2 0 0 0,0 0 0 0 0,0-1 0 0 0,-1 0 0 0 0,6-3-52 0 0,34-16 194 0 0,-2-2-1 0 0,-1-3 1 0 0,-1-2-1 0 0,-2-2 1 0 0,-1-3-1 0 0,-1-2 1 0 0,-2-1-1 0 0,7-12-193 0 0,-42 39 13 0 0,0 0-1 0 0,-1-1 0 0 0,0 0 0 0 0,-1-1 0 0 0,0-1 1 0 0,-1 0-1 0 0,-1 0 0 0 0,0-1 0 0 0,-1 0 0 0 0,0 0 1 0 0,-2-1-1 0 0,0 0 0 0 0,0 0 0 0 0,-2 0 0 0 0,0-1 1 0 0,0 0-1 0 0,-2 1 0 0 0,0-1 0 0 0,-1 0 0 0 0,-1-13-12 0 0,-1 27-11 0 0,1 0 0 0 0,-1 0 0 0 0,0 0 0 0 0,0 0 0 0 0,0 0 0 0 0,-1 0 0 0 0,1 1 0 0 0,-1-1-1 0 0,1 0 1 0 0,-1 1 0 0 0,0-1 0 0 0,0 1 0 0 0,0 0 0 0 0,0 0 0 0 0,0-1 0 0 0,-1 1 0 0 0,1 1-1 0 0,-1-1 1 0 0,1 0 0 0 0,-1 1 0 0 0,0-1 0 0 0,0 1 0 0 0,1 0 0 0 0,-1 0 0 0 0,0 0 0 0 0,0 0-1 0 0,0 0 1 0 0,0 1 0 0 0,0-1 0 0 0,0 1 0 0 0,0 0 0 0 0,-1 0 0 0 0,1 0 0 0 0,0 0 0 0 0,0 1-1 0 0,0-1 1 0 0,-1 1 11 0 0,-110 38-531 0 0,103-33 471 0 0,1 0 1 0 0,0 0-1 0 0,0 1 1 0 0,1 0-1 0 0,0 1 1 0 0,0 0-1 0 0,1 1 1 0 0,0-1 0 0 0,0 2-1 0 0,1-1 1 0 0,1 1-1 0 0,-3 3 60 0 0,8-11-16 0 0,1 0 0 0 0,-1 0 0 0 0,0 0 0 0 0,0 0 0 0 0,1 0 0 0 0,-1 0 0 0 0,1 0-1 0 0,0 0 1 0 0,0 0 0 0 0,-1 0 0 0 0,1 1 0 0 0,1-1 0 0 0,-1 0 0 0 0,0 0 0 0 0,0 0 0 0 0,1 0 0 0 0,-1 0 0 0 0,1 0 0 0 0,0 0-1 0 0,0 0 1 0 0,-1 0 0 0 0,1 0 0 0 0,0 0 0 0 0,1-1 0 0 0,-1 1 0 0 0,0 0 0 0 0,0-1 0 0 0,1 1 0 0 0,-1-1 0 0 0,1 1 0 0 0,-1-1 0 0 0,1 0-1 0 0,0 1 1 0 0,0-1 0 0 0,0 0 0 0 0,-1 0 0 0 0,1 0 0 0 0,0 0 0 0 0,0-1 0 0 0,0 1 0 0 0,1 0 16 0 0,89 16-4 0 0,-31-15 7 0 0,-30-2 1 0 0,-1 1 0 0 0,1 1 1 0 0,-1 2-1 0 0,0 1 1 0 0,0 1-1 0 0,0 2 1 0 0,12 5-5 0 0,-36-10 16 0 0,0 0 0 0 0,0 0 1 0 0,0 1-1 0 0,0 0 1 0 0,-1 0-1 0 0,1 0 1 0 0,-1 1-1 0 0,0 0 0 0 0,-1 0 1 0 0,1 0-1 0 0,-1 0 1 0 0,0 1-1 0 0,0-1 1 0 0,0 1-1 0 0,-1 0 0 0 0,0 0 1 0 0,0 1-1 0 0,-1-1 1 0 0,0 1-1 0 0,0-1 0 0 0,0 1 1 0 0,-1 0-1 0 0,0 0 1 0 0,0-1-1 0 0,-1 1 1 0 0,0 0-1 0 0,0 0 0 0 0,0 0 1 0 0,-1 0-1 0 0,0-1 1 0 0,0 1-1 0 0,-3 6-16 0 0,-8 31 118 0 0,-6 75-65 0 0,19-116-101 0 0,0-1 1 0 0,0 0-1 0 0,0 1 1 0 0,0-1 0 0 0,0 0-1 0 0,1 0 1 0 0,-1 0-1 0 0,1 1 1 0 0,-1-1-1 0 0,1-1 1 0 0,0 1 0 0 0,-1 0-1 0 0,1 0 1 0 0,0-1-1 0 0,0 1 1 0 0,1-1-1 0 0,-1 1 1 0 0,0-1-1 0 0,0 0 1 0 0,1 0 0 0 0,-1 0-1 0 0,0 0 1 0 0,1-1-1 0 0,-1 1 1 0 0,1-1-1 0 0,-1 1 1 0 0,1-1 0 0 0,0 0-1 0 0,0 0 48 0 0,24 2-3445 0 0,-4-5-3866 0 0,-15 3-4042 0 0</inkml:trace>
  <inkml:trace contextRef="#ctx0" brushRef="#br0" timeOffset="3464.713">5368 774 360 0 0,'0'0'2790'0'0,"0"0"-832"0"0,0 0-271 0 0,0 0 58 0 0,0 0 64 0 0,0 0 1 0 0,0 0-109 0 0,0 0-174 0 0,0 0-202 0 0,0 0-233 0 0,0 0-175 0 0,0 0-181 0 0,0 0-107 0 0,-27-12-32 0 0,-80-36-78 0 0,105 47-497 0 0,1 0-1 0 0,-1 0 1 0 0,1 0 0 0 0,-1 1 0 0 0,1-1 0 0 0,-1 0-1 0 0,0 1 1 0 0,1-1 0 0 0,-1 1 0 0 0,0-1 0 0 0,0 1-1 0 0,1 0 1 0 0,-1 0 0 0 0,0 0 0 0 0,0 0 0 0 0,0 0-1 0 0,1 0 1 0 0,-1 0 0 0 0,0 1 0 0 0,0-1 0 0 0,1 1-1 0 0,-1-1 1 0 0,0 1 0 0 0,1-1 0 0 0,-1 1 0 0 0,1 0-1 0 0,-1 0 1 0 0,1 0 0 0 0,-1 0 0 0 0,1 0-1 0 0,-1 0 1 0 0,0 2-22 0 0,-3 1 112 0 0,-7 12-6 0 0,0 1-1 0 0,0-1 0 0 0,2 2 1 0 0,0-1-1 0 0,1 2 1 0 0,1-1-1 0 0,0 1 0 0 0,2 0 1 0 0,0 1-1 0 0,1-1 0 0 0,1 1 1 0 0,-1 19-106 0 0,0-9 38 0 0,0 1 1 0 0,3-1 0 0 0,0 1-1 0 0,2-1 1 0 0,1 1 0 0 0,3 9-39 0 0,-4-35 37 0 0,0-1 1 0 0,1 0 0 0 0,0 1-1 0 0,0-1 1 0 0,0 0 0 0 0,1 0-1 0 0,-1 0 1 0 0,1 0 0 0 0,0 0-1 0 0,0 0 1 0 0,1-1-1 0 0,-1 1 1 0 0,1 0 0 0 0,-1-1-1 0 0,1 0 1 0 0,0 0 0 0 0,1 0-1 0 0,-1 0 1 0 0,0 0 0 0 0,1-1-1 0 0,-1 1 1 0 0,1-1 0 0 0,0 0-1 0 0,0 0 1 0 0,0 0 0 0 0,0-1-1 0 0,0 1 1 0 0,0-1 0 0 0,1 0-1 0 0,-1 0 1 0 0,0-1-1 0 0,0 1 1 0 0,1-1 0 0 0,-1 0-1 0 0,1 0 1 0 0,-1-1 0 0 0,0 1-1 0 0,1-1 1 0 0,1 0-38 0 0,9-5 138 0 0,-1 0 0 0 0,0-1 0 0 0,0-1 0 0 0,-1 0 0 0 0,1 0 0 0 0,-2-2 1 0 0,0 1-1 0 0,0-2 0 0 0,0 0 0 0 0,-2 0 0 0 0,1-1 0 0 0,-1 0 0 0 0,1-4-138 0 0,-7 12 24 0 0,34-43 196 0 0,-3-2 1 0 0,-1-1-1 0 0,-3-2 1 0 0,11-27-221 0 0,-1-22 882 0 0,-41 100-744 0 0,0 1-41 0 0,0 0-60 0 0,0 0-49 0 0,0 0-52 0 0,0 8-114 0 0,5 80 178 0 0,3-1 1 0 0,5 0-1 0 0,9 27 0 0 0,11 77 12 0 0,-22-115-19 0 0,-3 1 0 0 0,-4 0 0 0 0,-4 38 7 0 0,-2-85-2 0 0,-1 0 1 0 0,-1-1 0 0 0,-1 0-1 0 0,-2 0 1 0 0,-1 0 0 0 0,-1-1-1 0 0,-2 0 1 0 0,-1-1 0 0 0,0 0-1 0 0,-12 16 2 0 0,2-10-3 0 0,-1-1-1 0 0,-1-2 1 0 0,-2 0 0 0 0,-1-1-1 0 0,-1-2 1 0 0,-2 0-1 0 0,0-2 1 0 0,-2-2-1 0 0,0-1 1 0 0,-17 8 3 0 0,43-26 4 0 0,-1 0 0 0 0,0-1 1 0 0,0 1-1 0 0,-1-1 0 0 0,1 0 1 0 0,-1-1-1 0 0,1 0 0 0 0,-1 0 1 0 0,0-1-1 0 0,0 0 0 0 0,1 0 0 0 0,-1-1 1 0 0,-6 0-5 0 0,13-1-4 0 0,-1 0 1 0 0,1 0-1 0 0,0 0 1 0 0,0 0-1 0 0,-1-1 1 0 0,1 1-1 0 0,0 0 0 0 0,0-1 1 0 0,1 1-1 0 0,-1 0 1 0 0,0-1-1 0 0,0 1 1 0 0,1-1-1 0 0,-1 1 1 0 0,0-1-1 0 0,1 0 1 0 0,0 1-1 0 0,-1-1 0 0 0,1 1 1 0 0,0-1-1 0 0,0 0 1 0 0,0 1-1 0 0,0-1 1 0 0,0 0-1 0 0,0 1 1 0 0,1-1-1 0 0,-1-1 4 0 0,0 0-8 0 0,1-14-11 0 0,1 0 1 0 0,0 0 0 0 0,1 0-1 0 0,1 0 1 0 0,0 1 0 0 0,1 0-1 0 0,1 0 1 0 0,1 0-1 0 0,0-1 19 0 0,249-548-2187 0 0,-217 461 532 0 0,12-29-2038 0 0,-21 45-4455 0 0,-21 59-2996 0 0</inkml:trace>
  <inkml:trace contextRef="#ctx0" brushRef="#br0" timeOffset="4135.915">6122 759 1968 0 0,'0'0'1981'0'0,"0"0"-83"0"0,0 0 113 0 0,0 0 118 0 0,0 0-29 0 0,0 0-161 0 0,0 0-224 0 0,0 0-188 0 0,0 0-150 0 0,0 0-143 0 0,0 0-159 0 0,0 0-131 0 0,0 0-160 0 0,-5-9-189 0 0,-16-25-158 0 0,21 34-423 0 0,0 1 0 0 0,0-1-1 0 0,0 0 1 0 0,0 1 0 0 0,0-1-1 0 0,0 0 1 0 0,0 0 0 0 0,0 1 0 0 0,0-1-1 0 0,-1 0 1 0 0,1 1 0 0 0,0-1-1 0 0,0 0 1 0 0,0 0 0 0 0,0 0-1 0 0,-1 1 1 0 0,1-1 0 0 0,0 0-1 0 0,0 0 1 0 0,0 0 0 0 0,-1 1-1 0 0,1-1 1 0 0,0 0 0 0 0,0 0-1 0 0,-1 0 1 0 0,1 0 0 0 0,0 0-1 0 0,0 1 1 0 0,-1-1 0 0 0,1 0-1 0 0,0 0 1 0 0,-1 0 0 0 0,1 0-1 0 0,0 0 1 0 0,-1 0 0 0 0,1 0 0 0 0,0 0-1 0 0,0 0 1 0 0,-1 0 0 0 0,1 0-1 0 0,0 0 1 0 0,-1 0 0 0 0,1 0-1 0 0,0-1 1 0 0,0 1 0 0 0,-1 0-1 0 0,1 0 1 0 0,0 0 0 0 0,0 0-1 0 0,-1 0 1 0 0,1-1 0 0 0,0 1-1 0 0,0 0 1 0 0,-1 0 0 0 0,1 0-1 0 0,0-1 1 0 0,0 1 0 0 0,0 0-14 0 0,0 0 35 0 0,-51 169 511 0 0,44-143-518 0 0,2 1-1 0 0,2 1 0 0 0,0-1 0 0 0,1 0 1 0 0,2 1-1 0 0,1-1 0 0 0,4 25-27 0 0,-3-42 9 0 0,1 1 0 0 0,0-1 0 0 0,1 0 0 0 0,0 0 0 0 0,0 0 0 0 0,1 0 0 0 0,0-1 0 0 0,1 0 0 0 0,0 0 0 0 0,1 0 0 0 0,1 1-9 0 0,-6-8 38 0 0,0 1-1 0 0,1 0 1 0 0,-1-1-1 0 0,1 0 1 0 0,0 1-1 0 0,-1-1 1 0 0,1 0-1 0 0,0 0 1 0 0,0-1 0 0 0,0 1-1 0 0,0-1 1 0 0,1 1-1 0 0,-1-1 1 0 0,0 0-1 0 0,1 0 1 0 0,-1 0 0 0 0,0-1-1 0 0,1 1 1 0 0,-1-1-1 0 0,1 0 1 0 0,-1 0-1 0 0,1 0 1 0 0,-1 0 0 0 0,1-1-1 0 0,-1 1 1 0 0,1-1-1 0 0,-1 0 1 0 0,0 0-1 0 0,1 0 1 0 0,-1-1-1 0 0,0 1 1 0 0,0-1 0 0 0,0 0-1 0 0,0 1 1 0 0,2-3-38 0 0,17-16 139 0 0,-2 0 0 0 0,0-2 0 0 0,-1 0 1 0 0,-1-1-1 0 0,-2-1 0 0 0,0-1 0 0 0,-1 0 0 0 0,-2-1 1 0 0,2-6-140 0 0,-14 30 3 0 0,167-337 286 0 0,-167 339-290 0 0,-1 1-1 0 0,0-1 1 0 0,1 0-1 0 0,-1 1 1 0 0,0-1-1 0 0,1 0 1 0 0,-1 0-1 0 0,0 1 1 0 0,1-1 0 0 0,-1 0-1 0 0,0 0 1 0 0,1 1-1 0 0,-1-1 1 0 0,1 0-1 0 0,-1 0 1 0 0,0 0-1 0 0,1 0 1 0 0,-1 0-1 0 0,1 0 1 0 0,-1 0-1 0 0,1 0 1 0 0,-1 0-1 0 0,1 0 1 0 0,-1 0-1 0 0,0 0 1 0 0,1 0-1 0 0,-1 0 1 0 0,1 0-1 0 0,-1 0 1 0 0,1 0-1 0 0,-1-1 1 0 0,0 1-1 0 0,1 0 1 0 0,-1 0-1 0 0,0 0 1 0 0,1-1-1 0 0,-1 1 1 0 0,0 0-1 0 0,1-1 1 0 0,-1 1 0 0 0,0 0-1 0 0,1-1 1 0 0,-1 1-1 0 0,0 0 1 0 0,0-1-1 0 0,1 1 1 0 0,-1 0-1 0 0,0-1 1 0 0,0 1-1 0 0,0-1 1 0 0,0 1-1 0 0,1-1 1 0 0,-1 1-1 0 0,0 0 1 0 0,0-1-1 0 0,0 1 1 0 0,0-1-1 0 0,0 1 1 0 0,0-1-1 0 0,0 1 1 0 0,0 0-1 0 0,0-1 2 0 0,58 219 60 0 0,-27-55-43 0 0,-6 1 0 0 0,1 153-17 0 0,-24-257 10 0 0,-3 1-1 0 0,-2 0 1 0 0,-3-1 0 0 0,-3 1 0 0 0,-2-2 0 0 0,-3 1-10 0 0,6-29 2 0 0,-2 0 0 0 0,-1-1 1 0 0,-2-1-1 0 0,-1 0 1 0 0,-1-1-1 0 0,-1 0 1 0 0,-1-1-1 0 0,-2-1 0 0 0,0-1 1 0 0,-2-1-1 0 0,-1 0 1 0 0,-9 6-3 0 0,19-18 12 0 0,-1-1 0 0 0,0 0 1 0 0,-1-1-1 0 0,0 0 1 0 0,-1-1-1 0 0,0 0 0 0 0,0-2 1 0 0,-1 0-1 0 0,0 0 0 0 0,0-2 1 0 0,-1 0-1 0 0,1 0 0 0 0,-1-2 1 0 0,0 0-1 0 0,-14 0-12 0 0,28-3 6 0 0,0-1 0 0 0,-1 1 0 0 0,1-1 1 0 0,0 0-1 0 0,0 0 0 0 0,0 0 0 0 0,0 0 0 0 0,-1-1 0 0 0,2 1 0 0 0,-1-1 0 0 0,0 0 1 0 0,0 0-1 0 0,1 0 0 0 0,-1 0 0 0 0,1 0 0 0 0,-1 0 0 0 0,1-1 0 0 0,0 1 0 0 0,0-1 0 0 0,0 0 1 0 0,0 0-1 0 0,0 0 0 0 0,1 0 0 0 0,0 0 0 0 0,-1 0 0 0 0,1 0 0 0 0,0 0 0 0 0,0 0 1 0 0,1 0-1 0 0,-1-1 0 0 0,1 1-6 0 0,-7-106 39 0 0,14 78-49 0 0,1 1-1 0 0,2 1 1 0 0,1 0-1 0 0,1 0 1 0 0,1 1-1 0 0,2 0 1 0 0,1 1-1 0 0,1 1 1 0 0,19-22 10 0 0,217-264-757 0 0,-138 186-4693 0 0,-77 84 1785 0 0,-13 17-8399 0 0</inkml:trace>
  <inkml:trace contextRef="#ctx0" brushRef="#br0" timeOffset="4800.054">1793 1 11787 0 0,'0'0'821'0'0,"0"0"-131"0"0,0 0 47 0 0,0 0 282 0 0,0 0 284 0 0,0 0 128 0 0,0 0-119 0 0,0 0-266 0 0,0 0-284 0 0,0 0-203 0 0,0 0-139 0 0,1 16 837 0 0,-3-1-934 0 0,-1 0 1 0 0,0-1-1 0 0,-2 1 1 0 0,1-1 0 0 0,-2 1-1 0 0,0-1 1 0 0,-1-1-1 0 0,0 1 1 0 0,-6 7-324 0 0,1 2 199 0 0,-140 239 538 0 0,-10-7 0 0 0,-57 55-737 0 0,-309 388 180 0 0,504-666-309 0 0,2 1 1 0 0,1 0 0 0 0,2 2 0 0 0,1 0 0 0 0,1 2-1 0 0,3-1 1 0 0,-5 21 128 0 0,12 2-2585 0 0,13-35-5255 0 0,-1-13-4137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27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24 111 4553 0 0,'0'0'3393'0'0,"0"0"-574"0"0,0 0-429 0 0,0 0-327 0 0,0 0-239 0 0,0 0-147 0 0,0 0-204 0 0,0 0-228 0 0,0 0-264 0 0,0 0-223 0 0,0 0-213 0 0,0 0-165 0 0,0 0-102 0 0,-2 1-60 0 0,-11 88 730 0 0,10-66-837 0 0,0 1 0 0 0,1-1 0 0 0,2 1-1 0 0,0 0 1 0 0,2-1 0 0 0,0 1-1 0 0,2 0 1 0 0,0-1 0 0 0,2 0-1 0 0,0 0 1 0 0,2-1 0 0 0,0 0-1 0 0,2 0 1 0 0,11 19-111 0 0,-18-37 36 0 0,-1-1 0 0 0,1 0 0 0 0,0 0 0 0 0,0-1 0 0 0,0 1 0 0 0,1-1 0 0 0,-1 1 0 0 0,1-1 0 0 0,-1 0-1 0 0,1 0 1 0 0,0 0 0 0 0,0-1 0 0 0,0 1 0 0 0,0-1 0 0 0,0 0 0 0 0,0 0 0 0 0,0-1 0 0 0,0 1 0 0 0,0-1 0 0 0,0 0 0 0 0,0 0 0 0 0,0 0 0 0 0,0 0 0 0 0,1-1 0 0 0,-1 0-1 0 0,0 0 1 0 0,0 0 0 0 0,0 0 0 0 0,-1-1 0 0 0,1 1 0 0 0,0-1 0 0 0,0 0 0 0 0,-1 0 0 0 0,1 0 0 0 0,-1-1 0 0 0,0 1 0 0 0,3-3-36 0 0,37-42 138 0 0,-2-1 1 0 0,-2-2-1 0 0,-2-2 1 0 0,3-11-139 0 0,-13 23 31 0 0,1 2-204 0 0,-28 53-103 0 0,2 4 280 0 0,0 0-1 0 0,1 0 1 0 0,1 0 0 0 0,1 0 0 0 0,1-1 0 0 0,0 1 0 0 0,1-1-1 0 0,5 6-3 0 0,-9-17 8 0 0,1-1-1 0 0,0 0 1 0 0,0 0-1 0 0,1 0 1 0 0,0 0-1 0 0,0 0 1 0 0,0-1-1 0 0,0 0 1 0 0,1 0-1 0 0,0-1 0 0 0,0 1 1 0 0,1-1-1 0 0,-1-1 1 0 0,1 1-1 0 0,-1-1 1 0 0,1 0-1 0 0,0-1 1 0 0,1 1-1 0 0,-1-2 1 0 0,0 1-1 0 0,0-1 1 0 0,8 1-9 0 0,-7-1 47 0 0,0 0 0 0 0,1 0 0 0 0,0-1 0 0 0,-1 0 0 0 0,1-1 0 0 0,-1 0-1 0 0,0 0 1 0 0,1-1 0 0 0,-1 0 0 0 0,0 0 0 0 0,0-1 0 0 0,0 0 0 0 0,0-1-1 0 0,0 0 1 0 0,-1 0 0 0 0,0 0 0 0 0,0-1 0 0 0,0 0 0 0 0,0 0-1 0 0,-1-1 1 0 0,4-4-46 0 0,1-5-48 0 0,-1 0-1 0 0,-1 0 1 0 0,-1-1 0 0 0,0-1-1 0 0,-1 1 1 0 0,0-1-1 0 0,-2 0 1 0 0,0-1-1 0 0,-1 1 1 0 0,0-1-1 0 0,-2 0 1 0 0,0 0-1 0 0,-1 0 1 0 0,-1 0 0 0 0,-1-12 48 0 0,1 29-835 0 0,0 1-459 0 0,0 0-712 0 0,0 1-2052 0 0,0 1 357 0 0,0-1 2376 0 0,0 2-10535 0 0</inkml:trace>
  <inkml:trace contextRef="#ctx0" brushRef="#br0" timeOffset="326.748">1535 111 17124 0 0,'0'0'1137'0'0,"0"0"-173"0"0,0 0-107 0 0,0 0 9 0 0,0 0 25 0 0,-32 24-64 0 0,-101 78-115 0 0,126-98-632 0 0,1 1 0 0 0,0 0-1 0 0,0 1 1 0 0,0-1-1 0 0,0 1 1 0 0,1 0 0 0 0,0 1-1 0 0,0-1 1 0 0,1 1 0 0 0,0 0-1 0 0,-3 7-79 0 0,-1 2 169 0 0,4-9-116 0 0,-1 0 1 0 0,1 0 0 0 0,1 1 0 0 0,-1-1-1 0 0,1 1 1 0 0,1-1 0 0 0,-1 1 0 0 0,1 0-1 0 0,1 0 1 0 0,-1 0 0 0 0,1 1 0 0 0,1-1 0 0 0,0 0-1 0 0,0 0 1 0 0,0 0 0 0 0,1 0 0 0 0,0 1-1 0 0,1-1 1 0 0,0 0 0 0 0,0-1 0 0 0,1 1-1 0 0,0 0 1 0 0,0-1 0 0 0,1 1 0 0 0,-1-1-1 0 0,2 0 1 0 0,-1 0 0 0 0,1-1 0 0 0,0 1 0 0 0,1-1-1 0 0,-1 0 1 0 0,1 0 0 0 0,0-1 0 0 0,1 0-1 0 0,-1 0 1 0 0,1 0 0 0 0,0-1 0 0 0,3 1-54 0 0,0-2 89 0 0,0 0 0 0 0,1-1 0 0 0,-1 0 0 0 0,1-1 0 0 0,-1-1 0 0 0,1 1 0 0 0,0-2 0 0 0,-1 1 0 0 0,1-2 1 0 0,-1 1-1 0 0,1-1 0 0 0,-1-1 0 0 0,0 0 0 0 0,0 0 0 0 0,0-1 0 0 0,0 0 0 0 0,-1-1 0 0 0,0 0 0 0 0,0-1 0 0 0,0 0 1 0 0,0 0-1 0 0,-1-1 0 0 0,6-5-89 0 0,-3 2 52 0 0,0-1 1 0 0,0 0 0 0 0,-1-1-1 0 0,-1 0 1 0 0,0 0 0 0 0,-1-1-1 0 0,0 0 1 0 0,0-1-1 0 0,-2 0 1 0 0,0 0 0 0 0,0 0-1 0 0,-2-1 1 0 0,1 1 0 0 0,-2-1-1 0 0,0 0 1 0 0,-1-4-53 0 0,0 9-40 0 0,-1 0-1 0 0,0 0 1 0 0,0 0-1 0 0,-1 0 1 0 0,-1 0-1 0 0,0 0 1 0 0,0 0 0 0 0,-1 0-1 0 0,0 0 1 0 0,-1 0-1 0 0,0 1 1 0 0,0-1 0 0 0,-1 1-1 0 0,-1 0 1 0 0,1 0-1 0 0,-1 0 1 0 0,-1 0 0 0 0,0 1-1 0 0,0 0 1 0 0,-1 1-1 0 0,1-1 1 0 0,-2 1 0 0 0,1 0-1 0 0,-1 1 1 0 0,0 0-1 0 0,0 0 1 0 0,-1 0-1 0 0,0 1 1 0 0,0 1 0 0 0,-9-4 40 0 0,12 6-234 0 0,1 1 0 0 0,-1 0 0 0 0,1 0 0 0 0,-1 1 0 0 0,0 0 0 0 0,1 0 0 0 0,-1 0 0 0 0,0 0 0 0 0,1 1 0 0 0,-1 0 0 0 0,1 0 0 0 0,-1 1 0 0 0,1 0 0 0 0,0 0 0 0 0,-1 0 0 0 0,-2 2 234 0 0,-16 15-4336 0 0,3 8-3817 0 0,14-15-3647 0 0</inkml:trace>
  <inkml:trace contextRef="#ctx0" brushRef="#br0" timeOffset="637.535">2014 556 14131 0 0,'0'0'1114'0'0,"0"0"-158"0"0,0 0 111 0 0,0 0 202 0 0,0 0 96 0 0,0 0-12 0 0,0 0-142 0 0,0 0-145 0 0,0 0-83 0 0,0 0-102 0 0,0 0-105 0 0,0 0-96 0 0,0 0-70 0 0,-9 5-101 0 0,-24 13-130 0 0,32-18-361 0 0,0 0 0 0 0,0-1 1 0 0,0 1-1 0 0,0-1 0 0 0,0 1 0 0 0,0-1 0 0 0,0 1 0 0 0,0-1 0 0 0,0 0 1 0 0,1 1-1 0 0,-1-1 0 0 0,0 0 0 0 0,0 0 0 0 0,1 0 0 0 0,-1 1 1 0 0,0-1-1 0 0,1 0 0 0 0,-1 0 0 0 0,1 0 0 0 0,0 0 0 0 0,-1 0 0 0 0,1 0 1 0 0,0 0-1 0 0,-1 0 0 0 0,1 0 0 0 0,0 0 0 0 0,0 0 0 0 0,0 0 1 0 0,0 0-1 0 0,0 0 0 0 0,0-1 0 0 0,0 1 0 0 0,0 0 0 0 0,0 0 1 0 0,1 0-1 0 0,-1 0-18 0 0,0-2 32 0 0,1-34-4 0 0,1-1 1 0 0,3 1 0 0 0,0-1 0 0 0,3 2 0 0 0,1-1 0 0 0,1 1 0 0 0,2 0 0 0 0,2 1 0 0 0,1 1-1 0 0,2 0 1 0 0,1 1 0 0 0,21-28-29 0 0,-16 28-2112 0 0,-7 15-7018 0 0,-13 17-2825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46:4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0 861 5897 0 0,'0'0'1446'0'0,"0"0"-92"0"0,0 0-86 0 0,0 0 20 0 0,0 0 114 0 0,0 0 15 0 0,0 0-158 0 0,0 0-303 0 0,0 0-321 0 0,0 0-309 0 0,0 0-169 0 0,2-8 263 0 0,11 50 1214 0 0,-5 30-811 0 0,-4 1-1 0 0,-2-1 1 0 0,-4 10-823 0 0,1 12 271 0 0,-10 192 165 0 0,11-252-57 0 0,0-34-126 0 0,0 0 119 0 0,0-11 614 0 0,-1-78-194 0 0,-1 26-589 0 0,3-1 1 0 0,2 0 0 0 0,9-36-204 0 0,-3 38 82 0 0,3 1 0 0 0,3 1 0 0 0,2 0 0 0 0,3 1 0 0 0,3 1 0 0 0,2 1 0 0 0,2 1 1 0 0,3 2-1 0 0,2 1 0 0 0,3 1 0 0 0,27-31-82 0 0,-60 81 8 0 0,1-3 0 0 0,0 1-1 0 0,0 0 1 0 0,1 0-1 0 0,-1 1 0 0 0,1-1 1 0 0,0 1-1 0 0,0-1 1 0 0,0 1-1 0 0,0 1 0 0 0,0-1 1 0 0,1 0-1 0 0,-1 1 1 0 0,1 0-1 0 0,0 0 0 0 0,-1 0 1 0 0,1 1-1 0 0,0 0 1 0 0,0 0-1 0 0,4-1-7 0 0,32 65 36 0 0,23 230-7487 0 0,-58-276 1057 0 0,-2-7-5220 0 0</inkml:trace>
  <inkml:trace contextRef="#ctx0" brushRef="#br0" timeOffset="623.264">781 1343 11522 0 0,'0'0'2041'0'0,"0"0"-837"0"0,0 0-64 0 0,0 0 209 0 0,0 0 111 0 0,0 0-54 0 0,0 0-219 0 0,0 0-230 0 0,0 0-174 0 0,31 5-152 0 0,101 12-95 0 0,-128-17-499 0 0,1 1 0 0 0,-1-1 0 0 0,0 0 1 0 0,1 0-1 0 0,-1 0 0 0 0,0-1 0 0 0,0 1 0 0 0,1-1 1 0 0,-1 0-1 0 0,0 0 0 0 0,0-1 0 0 0,0 1 0 0 0,0-1 0 0 0,0 0 1 0 0,0 0-1 0 0,-1 0 0 0 0,1 0 0 0 0,-1-1 0 0 0,2 0-37 0 0,5-5 126 0 0,4-2-42 0 0,0 1-1 0 0,-1-2 1 0 0,0 0 0 0 0,-1 0 0 0 0,0-1-1 0 0,-1-1 1 0 0,0 0 0 0 0,-1 0-1 0 0,0-1 1 0 0,-2 0 0 0 0,1-1-1 0 0,-2 0 1 0 0,0 0 0 0 0,0-1 0 0 0,-2 0-1 0 0,0 0 1 0 0,-1 0 0 0 0,0-1-1 0 0,-2 1 1 0 0,1-1 0 0 0,-2-5-84 0 0,-3 16-10 0 0,0 0 0 0 0,0 0 0 0 0,0 0 0 0 0,-1 1 0 0 0,0-1 0 0 0,0 1 0 0 0,-1 0 0 0 0,1-1 0 0 0,-1 2 0 0 0,0-1 0 0 0,-1 0 0 0 0,1 1 0 0 0,-1 0 0 0 0,0 0 0 0 0,0 0 0 0 0,0 1 0 0 0,0-1 0 0 0,-1 1 0 0 0,1 1 0 0 0,-1-1 0 0 0,0 1 0 0 0,0 0 0 0 0,0 0 0 0 0,0 0 0 0 0,0 1 0 0 0,0 0 0 0 0,0 0 0 0 0,-1 1 0 0 0,1 0 0 0 0,0 0 0 0 0,0 0 0 0 0,0 1 0 0 0,-1 0 0 0 0,1 0 0 0 0,0 0 0 0 0,0 1 0 0 0,0 0 0 0 0,0 0 0 0 0,1 1 0 0 0,-1 0 0 0 0,-2 1 10 0 0,-8 8-53 0 0,-1 0 0 0 0,1 2 0 0 0,1 0 0 0 0,1 0 0 0 0,0 2 0 0 0,1 0 0 0 0,0 0 0 0 0,1 1 0 0 0,1 1 0 0 0,1 0 0 0 0,1 0 0 0 0,0 1 0 0 0,1 0 0 0 0,1 1 0 0 0,1-1 0 0 0,1 1 0 0 0,1 1 0 0 0,0-1 0 0 0,2 0-1 0 0,0 1 1 0 0,1 0 0 0 0,2 12 53 0 0,-1-23-2 0 0,0 0 0 0 0,0-1 0 0 0,1 1 0 0 0,0 0-1 0 0,1-1 1 0 0,0 1 0 0 0,1-1 0 0 0,0 1-1 0 0,0-1 1 0 0,1 0 0 0 0,0 0 0 0 0,1-1-1 0 0,-1 1 1 0 0,2-1 0 0 0,-1 0 0 0 0,1 0 0 0 0,1-1-1 0 0,-1 0 1 0 0,1 0 0 0 0,0 0 0 0 0,1-1-1 0 0,0 0 1 0 0,0-1 0 0 0,0 1 0 0 0,0-2 0 0 0,1 1-1 0 0,0-1 1 0 0,0 0 0 0 0,0-1 0 0 0,8 2 2 0 0,7-1 59 0 0,1-1 0 0 0,-1-1 0 0 0,1-1 0 0 0,0-1 0 0 0,-1-1 0 0 0,1-2 0 0 0,0 0 0 0 0,-1-2 0 0 0,0 0 0 0 0,0-2 0 0 0,-1 0 0 0 0,0-2 0 0 0,0-1 0 0 0,0 0 1 0 0,14-11-60 0 0,21-13 232 0 0,-2-4 0 0 0,-1-1 0 0 0,-2-4 1 0 0,-2-1-1 0 0,6-10-232 0 0,23-24 145 0 0,-3-3-1 0 0,-4-3 1 0 0,-3-3 0 0 0,-4-4 0 0 0,22-44-145 0 0,-70 104-4 0 0,-1-1-1 0 0,-1 0 1 0 0,-2-1-1 0 0,-2-1 1 0 0,0 0-1 0 0,-3-1 1 0 0,0 0-1 0 0,-3 0 1 0 0,-1-1 0 0 0,-1 0-1 0 0,-2 0 1 0 0,-2-11 4 0 0,1 37-29 0 0,-2 0 0 0 0,1-1 1 0 0,-1 1-1 0 0,-1 0 0 0 0,1 0 1 0 0,-2 0-1 0 0,1 0 1 0 0,-2 0-1 0 0,1 0 0 0 0,-1 1 1 0 0,-1-1-1 0 0,0 1 0 0 0,0 1 1 0 0,0-1-1 0 0,-1 0 0 0 0,-1 1 1 0 0,1 0-1 0 0,-1 1 1 0 0,-1 0-1 0 0,1 0 0 0 0,-1 0 1 0 0,-1 1-1 0 0,1 0 0 0 0,-1 1 1 0 0,0 0-1 0 0,0 0 0 0 0,0 1 1 0 0,-1 0-1 0 0,0 0 1 0 0,1 1-1 0 0,-1 1 0 0 0,-1 0 1 0 0,1 0-1 0 0,0 1 0 0 0,0 0 1 0 0,-2 0 28 0 0,-4 6-11 0 0,0 0 0 0 0,0 0-1 0 0,0 1 1 0 0,1 1 0 0 0,0 1 0 0 0,0 0 0 0 0,1 1 0 0 0,0 0 0 0 0,0 2 0 0 0,1-1-1 0 0,1 1 1 0 0,0 1 0 0 0,0 1 0 0 0,1-1 0 0 0,1 2 0 0 0,0-1 0 0 0,1 1 0 0 0,-5 10 11 0 0,-9 15 21 0 0,2 1 0 0 0,2 1 1 0 0,1 1-1 0 0,2 0 0 0 0,2 1 1 0 0,2 1-1 0 0,2 0 0 0 0,2 1 1 0 0,2 0-1 0 0,2 0 0 0 0,2 0 1 0 0,1 1-1 0 0,3-1 0 0 0,2 0 1 0 0,2 5-22 0 0,-1-19 28 0 0,1 0 1 0 0,1-1-1 0 0,1 0 1 0 0,2 0 0 0 0,2-1-1 0 0,0 0 1 0 0,2-1-1 0 0,1 0 1 0 0,1-1-1 0 0,1-1 1 0 0,2-1 0 0 0,2 2-29 0 0,-8-12 16 0 0,0 0 1 0 0,2 0 0 0 0,-1-2 0 0 0,2 0-1 0 0,0 0 1 0 0,0-2 0 0 0,1 0 0 0 0,1 0 0 0 0,0-2-1 0 0,0 0 1 0 0,0-2 0 0 0,1 0 0 0 0,1 0-1 0 0,-1-2 1 0 0,1-1 0 0 0,0 0 0 0 0,0-1-1 0 0,0-1 1 0 0,2-1-17 0 0,-18-1-92 0 0,0 0-1 0 0,0-1 0 0 0,0 1 0 0 0,0-1 1 0 0,0 1-1 0 0,0-1 0 0 0,0 0 0 0 0,0-1 1 0 0,0 1-1 0 0,0-1 0 0 0,-1 0 0 0 0,1 0 1 0 0,-1 0-1 0 0,1 0 0 0 0,-1 0 1 0 0,0-1-1 0 0,0 1 0 0 0,0-1 0 0 0,0 0 1 0 0,0-1 92 0 0,20-25-6140 0 0,-15 19 2610 0 0,1 2-8496 0 0</inkml:trace>
  <inkml:trace contextRef="#ctx0" brushRef="#br0" timeOffset="1360.086">2763 979 19780 0 0,'0'0'1080'0'0,"0"0"-170"0"0,0 0-81 0 0,0 0-10 0 0,0 0-61 0 0,0 0-122 0 0,0 0-135 0 0,0 0-82 0 0,-32 0-68 0 0,-101 7-95 0 0,129-7-243 0 0,-1 1 1 0 0,0-1-1 0 0,1 1 1 0 0,-1 0-1 0 0,1 0 1 0 0,-1 1-1 0 0,1-1 0 0 0,0 1 1 0 0,0 0-1 0 0,0 0 1 0 0,0 0-1 0 0,0 1 1 0 0,0-1-1 0 0,0 1 1 0 0,1 0-1 0 0,-1 0 0 0 0,1 0 1 0 0,0 1-1 0 0,0-1 1 0 0,-1 3-14 0 0,-6 6 30 0 0,-9 7-12 0 0,1 1 1 0 0,1 0 0 0 0,1 1-1 0 0,1 1 1 0 0,1 0 0 0 0,1 1-1 0 0,1 1 1 0 0,1 0 0 0 0,1 1-1 0 0,1-1 1 0 0,1 2 0 0 0,2-1-1 0 0,0 1 1 0 0,1 3-19 0 0,5-25-3 0 0,-1 0 0 0 0,1 0 0 0 0,0 0 0 0 0,0 0 0 0 0,0 0 0 0 0,1 0 0 0 0,-1 0 0 0 0,1 0 0 0 0,0 0 0 0 0,0 0 0 0 0,0 0 0 0 0,1-1 0 0 0,-1 1 0 0 0,1-1 0 0 0,0 1 0 0 0,0-1 0 0 0,0 1 0 0 0,1-1 0 0 0,-1 0 0 0 0,1 0 0 0 0,0 0 0 0 0,-1 0 0 0 0,1-1 1 0 0,1 1-1 0 0,-1-1 0 0 0,0 0 0 0 0,0 0 0 0 0,1 0 0 0 0,-1 0 0 0 0,1 0 0 0 0,0-1 0 0 0,0 1 0 0 0,-1-1 0 0 0,1 0 0 0 0,0-1 0 0 0,0 1 0 0 0,0-1 0 0 0,3 1 3 0 0,12-3 31 0 0,-1-1 1 0 0,1-1 0 0 0,0 0 0 0 0,-1-1-1 0 0,0-1 1 0 0,0-1 0 0 0,-1-1 0 0 0,0 0-1 0 0,0-1 1 0 0,-1-1 0 0 0,0 0-1 0 0,0-1 1 0 0,-2-1 0 0 0,1-1 0 0 0,-1 0-1 0 0,-1 0 1 0 0,0-2 0 0 0,-2 1 0 0 0,9-14-32 0 0,9-11 61 0 0,-2 0 0 0 0,-1-2 0 0 0,-3 0 0 0 0,5-15-61 0 0,-28 56-5 0 0,0 0 0 0 0,0 1 0 0 0,0-1 0 0 0,0 0 1 0 0,0 1-1 0 0,0-1 0 0 0,0 0 0 0 0,0 1 0 0 0,0-1 1 0 0,0 0-1 0 0,0 0 0 0 0,0 1 0 0 0,0-1 0 0 0,0 0 1 0 0,0 1-1 0 0,0-1 0 0 0,1 0 0 0 0,-1 1 0 0 0,0-1 1 0 0,0 0-1 0 0,0 0 0 0 0,0 1 0 0 0,1-1 0 0 0,-1 0 1 0 0,0 0-1 0 0,0 1 0 0 0,1-1 0 0 0,-1 0 0 0 0,0 0 1 0 0,0 0-1 0 0,1 0 0 0 0,-1 1 0 0 0,0-1 0 0 0,1 0 1 0 0,-1 0-1 0 0,0 0 0 0 0,0 0 0 0 0,1 0 0 0 0,-1 0 1 0 0,0 0-1 0 0,1 0 0 0 0,-1 0 0 0 0,0 0 0 0 0,1 0 1 0 0,-1 0-1 0 0,0 0 0 0 0,1 0 0 0 0,-1 0 0 0 0,0 0 1 0 0,1 0-1 0 0,-1 0 0 0 0,0 0 0 0 0,0 0 0 0 0,1-1 1 0 0,-1 1-1 0 0,0 0 0 0 0,1 0 0 0 0,-1 0 0 0 0,0-1 1 0 0,0 1-1 0 0,1 0 0 0 0,-1 0 0 0 0,0-1 5 0 0,6 34-75 0 0,-6-32 74 0 0,2 25-62 0 0,2 0 1 0 0,0-1-1 0 0,2 0 0 0 0,1 0 1 0 0,1 0-1 0 0,1-1 63 0 0,-6-16-37 0 0,0-1-1 0 0,1-1 1 0 0,0 1 0 0 0,0 0-1 0 0,1-1 1 0 0,0 0 0 0 0,0 0-1 0 0,0-1 1 0 0,1 1 0 0 0,-1-1-1 0 0,1 0 1 0 0,1 0-1 0 0,-1-1 1 0 0,1 0 0 0 0,-1 0-1 0 0,1-1 1 0 0,0 1 0 0 0,1-2-1 0 0,-1 1 1 0 0,0-1 0 0 0,1 0-1 0 0,0 0 38 0 0,6 0 21 0 0,-1-1 1 0 0,0-1-1 0 0,1 0 0 0 0,-1 0 1 0 0,1-1-1 0 0,-1-1 0 0 0,0-1 0 0 0,0 1 1 0 0,0-2-1 0 0,0 0 0 0 0,0-1 0 0 0,-1 0 1 0 0,0 0-1 0 0,0-2 0 0 0,0 1 1 0 0,-1-2-1 0 0,0 1 0 0 0,0-2 0 0 0,8-8-21 0 0,17-16 271 0 0,-2-2-1 0 0,-1-2 0 0 0,-2 0 1 0 0,21-37-271 0 0,3-10 272 0 0,-4-2 0 0 0,35-85-272 0 0,-71 140 4 0 0,-1 0 0 0 0,-1 0 0 0 0,-1-2 0 0 0,-2 1 0 0 0,-1-1 0 0 0,-2-1-1 0 0,-2 1 1 0 0,0-1 0 0 0,-3 0 0 0 0,0 0 0 0 0,-2 0 0 0 0,-2 0 0 0 0,-1 0 0 0 0,-2 0 0 0 0,-1 0 0 0 0,-2 1 0 0 0,-11-32-4 0 0,-49-28 52 0 0,66 91-54 0 0,-1 0 0 0 0,1 0 0 0 0,0 1 0 0 0,-1-1 1 0 0,1 0-1 0 0,-1 1 0 0 0,0-1 0 0 0,1 1 0 0 0,-1 0 0 0 0,0 0 0 0 0,0 0 0 0 0,0 0 0 0 0,0 0 0 0 0,0 1 1 0 0,0-1-1 0 0,0 1 0 0 0,0 0 0 0 0,0 0 0 0 0,0 0 0 0 0,0 0 0 0 0,0 1 0 0 0,0-1 0 0 0,0 1 0 0 0,0 0 1 0 0,0 0-1 0 0,1 0 0 0 0,-1 0 0 0 0,0 0 0 0 0,0 1 0 0 0,1-1 0 0 0,-1 1 0 0 0,1 0 0 0 0,-1-1 0 0 0,1 1 1 0 0,0 0-1 0 0,-1 1 2 0 0,-7 12-1 0 0,0 0 0 0 0,1 1 0 0 0,1 0 0 0 0,0 1 0 0 0,1-1 0 0 0,1 2 0 0 0,1-1 0 0 0,0 1 0 0 0,1-1 0 0 0,1 1 0 0 0,1 0 0 0 0,0 0 0 0 0,1 1 0 0 0,2-1 0 0 0,-1 0 0 0 0,4 12 1 0 0,-4-11 0 0 0,10 334 66 0 0,8-143-133 0 0,9-1 0 0 0,23 67 67 0 0,-35-194-156 0 0,-16-115-2521 0 0,-60-90-6634 0 0,37 81 548 0 0,15 26 1617 0 0</inkml:trace>
  <inkml:trace contextRef="#ctx0" brushRef="#br0" timeOffset="1635.575">3142 853 14123 0 0,'0'0'2426'0'0,"0"0"-947"0"0,0 0-707 0 0,0 0-169 0 0,0 0 152 0 0,0 0 236 0 0,0 0 79 0 0,0 0-24 0 0,0 0-165 0 0,0 0-228 0 0,0 0-60 0 0,0 0-65 0 0,0 0-62 0 0,38 10-17 0 0,118 26-78 0 0,-49-28 128 0 0,-89-11-401 0 0,128-15 429 0 0,207-15-823 0 0,-285 39-2813 0 0,-55-3-1672 0 0,1 0-3771 0 0,-8 0-3040 0 0</inkml:trace>
  <inkml:trace contextRef="#ctx0" brushRef="#br0" timeOffset="1958.801">4267 1034 14139 0 0,'0'0'6105'0'0,"0"0"-5280"0"0,0 0-361 0 0,0 0 16 0 0,0 0 56 0 0,-31 191-48 0 0,29-161-168 0 0,2-1-192 0 0,0-7-152 0 0,7 0-216 0 0,4-7-232 0 0,-1-4-456 0 0,3-3-745 0 0,3-8-1663 0 0,-7 0-3146 0 0,-1 0-3848 0 0</inkml:trace>
  <inkml:trace contextRef="#ctx0" brushRef="#br0" timeOffset="2285.269">4230 655 16139 0 0,'0'0'4241'0'0,"0"0"-2976"0"0,0 0-353 0 0,0 0-248 0 0,0 0-176 0 0,0 0-208 0 0,0 0-136 0 0,0 0-168 0 0,0 0-296 0 0,0 0-88 0 0,0 0-216 0 0,0 0-376 0 0,0 0-809 0 0,0 0-3632 0 0,-47-89-7202 0 0</inkml:trace>
  <inkml:trace contextRef="#ctx0" brushRef="#br0" timeOffset="2286.269">4641 1063 20140 0 0,'0'0'748'0'0,"0"0"-373"0"0,0 0-237 0 0,0 0-61 0 0,0 0-30 0 0,0 0-7 0 0,0 0-3 0 0,-23 35-14 0 0,-69 106-17 0 0,89-138-6 0 0,1-1 0 0 0,0 1 0 0 0,0-1 0 0 0,0 1 0 0 0,0 0-1 0 0,0-1 1 0 0,1 1 0 0 0,-1 0 0 0 0,1 0 0 0 0,0 0 0 0 0,0 0-1 0 0,0 1 1 0 0,0-1 0 0 0,0 0 0 0 0,1 0 0 0 0,-1 1 0 0 0,1-1-1 0 0,0 0 1 0 0,0 1 0 0 0,0-1 0 0 0,1 0 0 0 0,0 3 0 0 0,1 0-10 0 0,1 0 32 0 0,0 0 1 0 0,0 0-1 0 0,1 0 0 0 0,0-1 1 0 0,0 1-1 0 0,1-1 0 0 0,-1 0 1 0 0,1 0-1 0 0,0-1 0 0 0,0 0 0 0 0,1 0 1 0 0,-1 0-1 0 0,1 0 0 0 0,0-1 1 0 0,0 0-1 0 0,0 0 0 0 0,0-1 1 0 0,1 1-1 0 0,-1-1 0 0 0,1-1 1 0 0,-1 1-1 0 0,1-1 0 0 0,0 0 1 0 0,0-1-1 0 0,-1 0 0 0 0,1 0 1 0 0,0 0-1 0 0,0-1 0 0 0,-1 0 1 0 0,1 0-1 0 0,-1-1 0 0 0,1 1 1 0 0,-1-1-1 0 0,1-1 0 0 0,-1 0 0 0 0,0 1 1 0 0,0-2-1 0 0,3-1-22 0 0,7-4 320 0 0,0-1 1 0 0,-1 0-1 0 0,-1-1 0 0 0,1-1 1 0 0,-2 0-1 0 0,1-1 0 0 0,-2 0 1 0 0,0-1-1 0 0,0-1 0 0 0,1-4-320 0 0,-7 11 102 0 0,-1 0 0 0 0,0 0 0 0 0,-1 0 0 0 0,1-1 0 0 0,-2 0 0 0 0,1 0 0 0 0,-1 0 0 0 0,-1 0 0 0 0,0 0 0 0 0,0-1 0 0 0,0 1 0 0 0,-2-1 0 0 0,1 1 0 0 0,-1-1 0 0 0,0 1 0 0 0,-1-1 0 0 0,0 1 0 0 0,-1 0 0 0 0,0-1 0 0 0,-2-5-102 0 0,1 8-5 0 0,0 0 0 0 0,-1 1 0 0 0,0-1 0 0 0,-1 1 0 0 0,1 0 0 0 0,-1 0 0 0 0,0 0 0 0 0,-1 0 0 0 0,1 1 0 0 0,-1 0 0 0 0,0 0 0 0 0,-1 1 0 0 0,1 0 0 0 0,-1 0 0 0 0,0 0 0 0 0,0 1 0 0 0,0 0 0 0 0,0 0 0 0 0,0 1 0 0 0,-1 0 0 0 0,1 0 0 0 0,-5 0 5 0 0,8 2-167 0 0,-1-1 0 0 0,1 1 0 0 0,-1 0 0 0 0,1 1 0 0 0,-1-1 0 0 0,0 1 0 0 0,1 0 0 0 0,-1 0 0 0 0,1 0 0 0 0,0 1 0 0 0,-1-1 0 0 0,1 1-1 0 0,0 0 1 0 0,0 0 0 0 0,-2 2 167 0 0,-17 16-2738 0 0,10-5-2449 0 0,3-3-6756 0 0</inkml:trace>
  <inkml:trace contextRef="#ctx0" brushRef="#br0" timeOffset="2599.198">5156 1306 21405 0 0,'0'0'714'0'0,"0"0"-374"0"0,0 0-65 0 0,0 0 163 0 0,0 0 168 0 0,0 0 73 0 0,0 0-53 0 0,0 0-109 0 0,0 0-119 0 0,0 0-96 0 0,0 0-71 0 0,0 0-92 0 0,0 0-50 0 0,8-18-5 0 0,62-133 43 0 0,13 1-6 0 0,-71 183-880 0 0,-12-25 755 0 0,0 0 0 0 0,0 0-1 0 0,0 0 1 0 0,1 1-1 0 0,0-1 1 0 0,1 0 0 0 0,0 0-1 0 0,0-1 1 0 0,1 1 0 0 0,0 0-1 0 0,0-1 1 0 0,1 1 0 0 0,0-1-1 0 0,0 0 1 0 0,0 0-1 0 0,1-1 1 0 0,0 1 0 0 0,1-1-1 0 0,-1 0 1 0 0,1-1 0 0 0,0 1-1 0 0,1-1 1 0 0,-1 0 0 0 0,1-1-1 0 0,0 1 1 0 0,0-2-1 0 0,0 1 1 0 0,1-1 0 0 0,0 0-1 0 0,-1 0 1 0 0,1-1 0 0 0,0 0-1 0 0,4 1 5 0 0,0-3 208 0 0,-1 0 0 0 0,0 0-1 0 0,0-1 1 0 0,0-1 0 0 0,0 0-1 0 0,0 0 1 0 0,0-1 0 0 0,0 0-1 0 0,-1-1 1 0 0,1 0 0 0 0,6-4-208 0 0,-8 4 92 0 0,-1-1 0 0 0,1 0 0 0 0,0 0 0 0 0,-1-1 0 0 0,0 0 0 0 0,-1 0 0 0 0,1-1 0 0 0,-1 0 0 0 0,-1 0 0 0 0,1-1 0 0 0,-1 0 0 0 0,0 0 0 0 0,-1 0 0 0 0,0-1 0 0 0,0 0 0 0 0,-1 0 0 0 0,0 0 0 0 0,-1-1 0 0 0,0 1 0 0 0,0-1-92 0 0,3-48-996 0 0,-5 21-6860 0 0,-1 28-4595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24.41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82 0 0 0,'0'0'696'0'0,"0"0"500"0"0,0 0 50 0 0,0 0-155 0 0,0 0-118 0 0,0 0-47 0 0,21-5 8 0 0,70-16 74 0 0,112 7 4357 0 0,223-13-2639 0 0,-216 13-1869 0 0,-351 39-1105 0 0,-210 16-380 0 0,67-26 962 0 0,233-12-495 0 0,205 5 776 0 0,286-19-616 0 0,-270 8-587 0 0,-282 9 516 0 0,2 12 37 0 0,56-17 128 0 0,-226 13 454 0 0,187-14-617 0 0,53 11-899 0 0,27-4-588 0 0,7-3-1767 0 0,4-3 510 0 0,-2 2-5326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26.2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25 77 0 0 0,'0'0'815'0'0,"0"0"684"0"0,0 0 368 0 0,0 0 63 0 0,31-4-197 0 0,101-13-375 0 0,9 1 1153 0 0,-49 1-1816 0 0,-54 4 832 0 0,-38 11-1610 0 0,-23 7 238 0 0,-129 20 226 0 0,99-16-438 0 0,-26 10 41 0 0,-64 2 332 0 0,134-22 447 0 0,26-2-735 0 0,162-43 171 0 0,74-4-170 0 0,-230 47-54 0 0,-40 2-5 0 0,-75 28-626 0 0,-5-4 531 0 0,-47 5 118 0 0,112-26 454 0 0,241-67-319 0 0,-55 27-89 0 0,-227 55 239 0 0,-209 53 48 0 0,267-65-135 0 0,12-6-7856 0 0,3-1-886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27.8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339 15 0 0 0,'0'0'499'0'0,"0"0"362"0"0,0 0 82 0 0,0 0-52 0 0,0 0-81 0 0,0 0-66 0 0,4-1 12 0 0,17-5 1070 0 0,-20 6-757 0 0,-1 0-7 0 0,0 0-79 0 0,0 0-119 0 0,0 0-96 0 0,0 0-77 0 0,0 0-32 0 0,0 0-15 0 0,0 0-24 0 0,0 0-23 0 0,0 0-63 0 0,-26 0 747 0 0,-36 15-1306 0 0,-83 15 217 0 0,78-15 39 0 0,2-4 105 0 0,126-8-480 0 0,77-33 613 0 0,93-21-121 0 0,-204 50-67 0 0,-36 2 1032 0 0,-195 30-1208 0 0,148-18-77 0 0,-2 6-160 0 0,76-9-601 0 0,139-29 1084 0 0,-66-2-317 0 0,-250 61 677 0 0,-2-4-538 0 0,157-29-1399 0 0,28-6-5780 0 0,-19-1-1033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40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122 608 11650 0 0,'0'0'4744'0'0,"0"0"-3274"0"0,0 0-1033 0 0,0 0 159 0 0,0 0 318 0 0,0 0 167 0 0,0 0-88 0 0,0 0-288 0 0,0 0-269 0 0,0 0-166 0 0,0 0-88 0 0,-11 35-50 0 0,-36 108-56 0 0,16-56-49 0 0,24-39 102 0 0,7-26-2763 0 0,0-4-4832 0 0,0-18-3667 0 0</inkml:trace>
  <inkml:trace contextRef="#ctx0" brushRef="#br0" timeOffset="225.503">28 368 12411 0 0,'0'0'4385'0'0,"0"0"-2649"0"0,0 0-368 0 0,0 0-360 0 0,0 0-135 0 0,0 0-137 0 0,0 0-192 0 0,0 0-192 0 0,0 0-160 0 0,0 0-208 0 0,0 0-224 0 0,0 0-240 0 0,0 0-144 0 0,-27-154-232 0 0,41 154-361 0 0,-1 0-1175 0 0,-2 0-10027 0 0</inkml:trace>
  <inkml:trace contextRef="#ctx0" brushRef="#br0" timeOffset="522.828">651 0 14499 0 0,'0'0'2087'0'0,"0"0"-812"0"0,0 0-359 0 0,0 0-75 0 0,0 0 7 0 0,0 0-48 0 0,0 0-204 0 0,0 0-175 0 0,0 0-68 0 0,0 0-7 0 0,0 0 24 0 0,0 0-57 0 0,-1 26-77 0 0,-2 177 87 0 0,11 154-163 0 0,0 59-2026 0 0,-27-446-8618 0 0,14 23 5307 0 0,-2-1-1680 0 0</inkml:trace>
  <inkml:trace contextRef="#ctx0" brushRef="#br0" timeOffset="787.459">277 534 12763 0 0,'0'0'1908'0'0,"0"0"-648"0"0,0 0-502 0 0,0 0-99 0 0,0 0 142 0 0,0 0 141 0 0,0 0 6 0 0,0 0-211 0 0,0 0-215 0 0,33-1-163 0 0,109-2-118 0 0,126 1 238 0 0,-139 1-1650 0 0,4-2-3289 0 0,-98 2-1693 0 0,-11 1-4440 0 0</inkml:trace>
  <inkml:trace contextRef="#ctx0" brushRef="#br0" timeOffset="1106.972">1521 431 10258 0 0,'0'0'2111'0'0,"0"0"-348"0"0,0 0-196 0 0,0 0-146 0 0,0 0-170 0 0,0 0-201 0 0,0 0-216 0 0,0 0-195 0 0,0 0-202 0 0,0 0-121 0 0,0 0-90 0 0,0 0-92 0 0,-22 2-12 0 0,-73 6-17 0 0,87-7-90 0 0,0 0 0 0 0,0 0 0 0 0,1 1 0 0 0,-1 0 0 0 0,0 0-1 0 0,1 1 1 0 0,0 0 0 0 0,0 0 0 0 0,0 1 0 0 0,0-1 0 0 0,0 2 0 0 0,1-1 0 0 0,-1 1 0 0 0,-4 4-15 0 0,1-1 6 0 0,9-7-10 0 0,0 0 1 0 0,0 0 0 0 0,-1 0-1 0 0,1 0 1 0 0,0 0 0 0 0,0 0-1 0 0,0 1 1 0 0,0-1 0 0 0,0 0-1 0 0,1 1 1 0 0,-1-1 0 0 0,0 0-1 0 0,1 1 1 0 0,-1-1 0 0 0,1 1-1 0 0,-1-1 1 0 0,1 1 0 0 0,-1-1-1 0 0,1 1 1 0 0,0-1-1 0 0,0 1 1 0 0,0-1 0 0 0,0 1-1 0 0,0-1 1 0 0,0 1 0 0 0,0 0-1 0 0,1-1 1 0 0,-1 1 0 0 0,1-1-1 0 0,-1 1 1 0 0,1-1 0 0 0,-1 0-1 0 0,1 1 1 0 0,0-1 0 0 0,-1 1-1 0 0,1-1 1 0 0,0 0 0 0 0,0 0-1 0 0,0 0 1 0 0,0 1 0 0 0,0-1-1 0 0,1 0 1 0 0,0 0 3 0 0,63 46-195 0 0,-51-39 180 0 0,-5-1 81 0 0,-1 0 0 0 0,1 0-1 0 0,-1 0 1 0 0,-1 1 0 0 0,1 0-1 0 0,-1 1 1 0 0,-1 0 0 0 0,0 0-1 0 0,0 0 1 0 0,-1 1 0 0 0,0 0-1 0 0,0 0 1 0 0,-1 0 0 0 0,-1 0-1 0 0,0 1 1 0 0,0-1 0 0 0,-1 1-1 0 0,0 0 1 0 0,-1 0 0 0 0,0 0-1 0 0,-1 8-65 0 0,0-10 54 0 0,0 0 0 0 0,0-1 0 0 0,-1 1-1 0 0,-1 0 1 0 0,1-1 0 0 0,-2 1 0 0 0,1-1-1 0 0,-1 0 1 0 0,0 0 0 0 0,-1 0-1 0 0,1 0 1 0 0,-2 0 0 0 0,1-1 0 0 0,-1 0-1 0 0,0 0 1 0 0,-1 0 0 0 0,1 0 0 0 0,-1-1-1 0 0,-1 0 1 0 0,1 0 0 0 0,-1-1 0 0 0,0 0-1 0 0,0 0 1 0 0,-1 0 0 0 0,0-1 0 0 0,1 0-1 0 0,-7 1-53 0 0,-106 19 1184 0 0,61-36-2529 0 0,16-29-6482 0 0,40 33-3733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39.23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114 44 0 0 0,'0'0'1308'0'0,"0"0"217"0"0,0 0 367 0 0,0 0 284 0 0,0 0 177 0 0,0 0-77 0 0,0 0-348 0 0,0 0-455 0 0,0 0-395 0 0,0 0-333 0 0,0 0-207 0 0,0 0-105 0 0,-1-3-53 0 0,-6-5 325 0 0,0 33 204 0 0,4-13-774 0 0,-81 334 1833 0 0,80-321-1940 0 0,-4 79 19 0 0,8-101-46 0 0,0 1 0 0 0,1 0 0 0 0,-1-1 0 0 0,1 1 0 0 0,0-1 0 0 0,0 1 0 0 0,0 0 1 0 0,0-1-1 0 0,0 0 0 0 0,1 1 0 0 0,0-1 0 0 0,-1 0 0 0 0,1 0 0 0 0,1 0 0 0 0,-1 0 1 0 0,0 0-1 0 0,1 0 0 0 0,-1-1 0 0 0,1 1 0 0 0,0-1 0 0 0,0 0 0 0 0,0 0 0 0 0,0 0 1 0 0,0 0-1 0 0,0 0-1 0 0,5 0 70 0 0,-1-1 0 0 0,1 0 0 0 0,-1 0 0 0 0,1-1 0 0 0,-1 0 0 0 0,1 0 1 0 0,-1-1-1 0 0,1 0 0 0 0,-1 0 0 0 0,0 0 0 0 0,1-1 0 0 0,-1-1 0 0 0,0 1 0 0 0,0-1 1 0 0,0 0-1 0 0,0 0 0 0 0,-1-1 0 0 0,1 0 0 0 0,2-3-70 0 0,10-5 129 0 0,0-2 0 0 0,-2 0 0 0 0,1-1 0 0 0,-2-1 0 0 0,0-1-1 0 0,6-8-128 0 0,1-7 136 0 0,-2 0-1 0 0,-1-2 1 0 0,-2 0-1 0 0,-1-1 0 0 0,-2-1 1 0 0,0-4-136 0 0,-4 13 117 0 0,-2 1 0 0 0,0-2 0 0 0,-2 1 0 0 0,-2-1 0 0 0,0 0 1 0 0,-2 0-1 0 0,0-15-117 0 0,-3 42 77 0 0,0 1-39 0 0,0 0-12 0 0,-6 9-510 0 0,-25 96 219 0 0,17-46 338 0 0,3 0 0 0 0,2 1 0 0 0,4 0 0 0 0,1 0 0 0 0,5 48-73 0 0,-1-104-18 0 0,0 0 0 0 0,0 0 0 0 0,1 0 0 0 0,-1 0 0 0 0,1 0 0 0 0,0 0 0 0 0,0 0 0 0 0,0 0 0 0 0,1 0 0 0 0,-1 0 0 0 0,1-1 0 0 0,0 1 0 0 0,0-1 0 0 0,0 1 0 0 0,1-1 0 0 0,-1 0 0 0 0,1 1 0 0 0,0-1 0 0 0,-1-1 0 0 0,1 1 0 0 0,1 0 0 0 0,-1-1 0 0 0,0 0 0 0 0,1 1 0 0 0,-1-1 0 0 0,1 0 0 0 0,0-1 0 0 0,-1 1 0 0 0,1-1 0 0 0,0 0 0 0 0,0 0 0 0 0,0 0 0 0 0,0 0 0 0 0,0-1 0 0 0,0 1 0 0 0,1-1 18 0 0,8-9-2180 0 0,-11 4-2234 0 0,0 1-1995 0 0,-2 3-5360 0 0</inkml:trace>
  <inkml:trace contextRef="#ctx0" brushRef="#br0" timeOffset="456.351">622 737 11787 0 0,'0'0'1531'0'0,"0"0"-365"0"0,0 0-35 0 0,0 0 98 0 0,0 0 36 0 0,0 0-94 0 0,0 0-228 0 0,0 0-212 0 0,0 0-127 0 0,0 0-88 0 0,0 0-71 0 0,17-33-70 0 0,53-101-44 0 0,-15 16 588 0 0,34-83-362 0 0,-66 142-250 0 0,-28 74-389 0 0,1 0 0 0 0,0 1 0 0 0,1-1 0 0 0,1 1 0 0 0,1 0 0 0 0,0 0 0 0 0,1 0 0 0 0,0 0 0 0 0,3 7 82 0 0,-3-4-66 0 0,1-10 63 0 0,1 1 0 0 0,-1 0 0 0 0,2-1 0 0 0,-1 1-1 0 0,1-1 1 0 0,1 0 0 0 0,0 0 0 0 0,0 0 0 0 0,0 0 0 0 0,1-1 0 0 0,1 0 0 0 0,1 2 3 0 0,-5-6 16 0 0,1-1 0 0 0,-1 0 0 0 0,1 0 1 0 0,-1 0-1 0 0,1 0 0 0 0,0 0 0 0 0,0 0 0 0 0,1-1 0 0 0,-1 0 1 0 0,0 1-1 0 0,1-1 0 0 0,-1-1 0 0 0,1 1 0 0 0,0 0 0 0 0,0-1 1 0 0,0 0-1 0 0,-1 0 0 0 0,1 0 0 0 0,0 0 0 0 0,0-1 0 0 0,1 1 1 0 0,-1-1-1 0 0,0 0 0 0 0,0 0 0 0 0,0-1 0 0 0,0 1 0 0 0,0-1 1 0 0,0 0-1 0 0,0 0 0 0 0,1-1-16 0 0,64-68 1007 0 0,-56 52-848 0 0,88-162 837 0 0,-47 29-281 0 0,-52 141-2802 0 0,-2 20 657 0 0,3 23-3235 0 0,0-26-463 0 0,0-2-5978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30.6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509 287 0 0 0,'0'0'1463'0'0,"0"0"-89"0"0,0 0-98 0 0,0 0-16 0 0,0 0 36 0 0,0 0 86 0 0,0 0 5 0 0,0 0-124 0 0,0 0-252 0 0,0 0-294 0 0,0 0-274 0 0,-2-11-48 0 0,-14 63 1130 0 0,-17 45-371 0 0,-4-1 0 0 0,-5-2-1 0 0,-4-2 1 0 0,-31 44-1154 0 0,-13 29 261 0 0,-45 62-757 0 0,105-174-2538 0 0,29-53 1559 0 0,1 0-561 0 0,0 0 150 0 0,1-4-3487 0 0,2 1 5 0 0</inkml:trace>
  <inkml:trace contextRef="#ctx0" brushRef="#br0" timeOffset="408.861">337 257 1376 0 0,'0'0'1987'0'0,"0"0"-237"0"0,0 0-468 0 0,0 0-445 0 0,0 0-262 0 0,0 0-90 0 0,0 0 117 0 0,0 0 166 0 0,0 0 164 0 0,0 0 90 0 0,0 0-141 0 0,0 0-163 0 0,10 13-161 0 0,33 39-125 0 0,-35-41-205 0 0,-2 1 0 0 0,1 0-1 0 0,-1-1 1 0 0,-1 2-1 0 0,0-1 1 0 0,-1 1-1 0 0,0 0 1 0 0,-1 0 0 0 0,0 0-1 0 0,-1 0 1 0 0,0 7-227 0 0,4 17 551 0 0,45 364 2141 0 0,-44-351-2590 0 0,26 95 167 0 0,-2-111 132 0 0,-18-54 677 0 0,43-102 232 0 0,-6 6-1226 0 0,-5-2 0 0 0,-5-2 0 0 0,-6-2 0 0 0,-4-1 0 0 0,2-52-84 0 0,-19-39-331 0 0,-24 200-1784 0 0,5 24-5289 0 0,6-3-121 0 0</inkml:trace>
  <inkml:trace contextRef="#ctx0" brushRef="#br0" timeOffset="1138.914">1162 769 0 0 0,'0'0'1635'0'0,"0"0"159"0"0,0 0-37 0 0,0 0-159 0 0,0 0-172 0 0,0 0-222 0 0,0 0-201 0 0,0 0-128 0 0,0 0-114 0 0,-2-5-50 0 0,-9-15-31 0 0,-2 12 3635 0 0,-3 18-3379 0 0,-5 22-1453 0 0,20-30 756 0 0,-9 15-158 0 0,1 0 0 0 0,1 0-1 0 0,1 1 1 0 0,0 0 0 0 0,1 0-1 0 0,1 1 1 0 0,1 0 0 0 0,0 0-1 0 0,2 0 1 0 0,0 0 0 0 0,1 0-1 0 0,1 1 1 0 0,1-1 0 0 0,2 18-81 0 0,-1-32 44 0 0,0 1 0 0 0,0 0 0 0 0,0-1 0 0 0,0 1 0 0 0,1-1 0 0 0,0 0 0 0 0,0 0 0 0 0,0 0 0 0 0,1 0 0 0 0,0 0 0 0 0,0-1 0 0 0,0 0 0 0 0,0 0 0 0 0,1 0 0 0 0,-1 0 0 0 0,1-1 0 0 0,0 1 0 0 0,0-1 0 0 0,1-1 0 0 0,-1 1 0 0 0,0-1 0 0 0,1 0 0 0 0,0 0 0 0 0,-1 0 0 0 0,1-1 0 0 0,0 0 0 0 0,0 0 0 0 0,0 0 0 0 0,0-1 0 0 0,0 0 0 0 0,0 0 0 0 0,0 0 0 0 0,0-1 0 0 0,-1 0 0 0 0,1 0 0 0 0,0-1 0 0 0,0 1 0 0 0,-1-1 0 0 0,1-1 0 0 0,-1 1 0 0 0,1-1 0 0 0,-1 0-44 0 0,12-8 113 0 0,0 0 0 0 0,-1-2 0 0 0,-1 1 0 0 0,0-2 0 0 0,0 0 0 0 0,-2-1 0 0 0,0-1 0 0 0,0 0 0 0 0,-1 0 0 0 0,-2-1 1 0 0,1-1-1 0 0,-2 0 0 0 0,0 0 0 0 0,-2-1 0 0 0,0 0 0 0 0,4-16-113 0 0,-8 26-26 0 0,0-1 1 0 0,-1 1-1 0 0,-1-1 1 0 0,1 0-1 0 0,-1 0 1 0 0,-1 0-1 0 0,0 0 1 0 0,0 0-1 0 0,-1 0 1 0 0,0 0-1 0 0,-1 0 1 0 0,0 0-1 0 0,-1 1 1 0 0,0-1-1 0 0,0 1 1 0 0,-1 0-1 0 0,0-1 1 0 0,0 2-1 0 0,-1-1 1 0 0,-1 0-1 0 0,1 1 1 0 0,-2 0-1 0 0,1 1 1 0 0,-1-1-1 0 0,0 1 0 0 0,0 0 1 0 0,-1 1-1 0 0,0 0 1 0 0,0 0-1 0 0,0 1 1 0 0,-1-1-1 0 0,-6-1 26 0 0,3 2-181 0 0,0 0-1 0 0,-1 2 0 0 0,1-1 1 0 0,-1 2-1 0 0,1-1 0 0 0,-1 2 0 0 0,0 0 1 0 0,0 0-1 0 0,1 1 0 0 0,-1 1 0 0 0,0 0 1 0 0,0 1-1 0 0,-8 2 182 0 0,-37 17-3689 0 0,7 14-4292 0 0,36-20-374 0 0</inkml:trace>
  <inkml:trace contextRef="#ctx0" brushRef="#br0" timeOffset="6474.956">2149 276 392 0 0,'0'0'1751'0'0,"0"0"-161"0"0,0 0-134 0 0,0 0 82 0 0,0 0 274 0 0,0 0 99 0 0,0 0-170 0 0,0 0-340 0 0,0 0-379 0 0,0 0-303 0 0,0 0-162 0 0,3-8-93 0 0,9-21-21 0 0,-9 21 5 0 0,-3 8 5 0 0,0 0-8 0 0,0 0-39 0 0,0 0-83 0 0,0 91 523 0 0,-4-1 0 0 0,-4 0 1 0 0,-4 0-1 0 0,-17 58-846 0 0,-44 190 477 0 0,54-206-569 0 0,19-131 56 0 0,0-1 7 0 0,0 0-17 0 0,0 0-8 0 0,0 0-4 0 0,0 0-4 0 0,0 0 2 0 0,0 0 5 0 0,2-13-918 0 0,0-44-4992 0 0,0 38-49 0 0,-1 5-3276 0 0</inkml:trace>
  <inkml:trace contextRef="#ctx0" brushRef="#br0" timeOffset="6796.701">1731 765 3097 0 0,'0'0'2067'0'0,"0"0"-447"0"0,0 0-250 0 0,0 0 57 0 0,0 0 150 0 0,0 0-28 0 0,0 0-260 0 0,0 0-364 0 0,0 0-361 0 0,0 0-172 0 0,0 0 70 0 0,0 0 173 0 0,9-1 159 0 0,44-6 753 0 0,280-25 1524 0 0,-285 30-3884 0 0,70 5 324 0 0,-82 6-3939 0 0,-4 7-4344 0 0,-26-13 888 0 0</inkml:trace>
  <inkml:trace contextRef="#ctx0" brushRef="#br0" timeOffset="7126.814">2346 960 0 0 0,'0'0'1758'0'0,"0"0"37"0"0,0 0-67 0 0,0 0-77 0 0,0 0-10 0 0,0 0-28 0 0,0 0-62 0 0,32-1-149 0 0,100-5-222 0 0,-58-9 535 0 0,-58 12-1349 0 0,-1-2 1 0 0,0 0-1 0 0,-1-1 0 0 0,1 0 0 0 0,-1-1 0 0 0,-1-1 1 0 0,1 0-1 0 0,-1 0 0 0 0,0-2 0 0 0,5-5-366 0 0,-16 13 32 0 0,0 0 0 0 0,-1 1 0 0 0,1-1 0 0 0,-1 0 0 0 0,1 0 0 0 0,-1 0 0 0 0,0-1 0 0 0,0 1 0 0 0,0 0 0 0 0,0 0 0 0 0,0-1 0 0 0,0 1 0 0 0,-1 0 0 0 0,1-1 0 0 0,-1 1 0 0 0,1-1 0 0 0,-1 1 0 0 0,0-1 0 0 0,0 1 0 0 0,0 0 0 0 0,-1-1 0 0 0,1 1 0 0 0,0-1 0 0 0,-1 1 0 0 0,0 0 0 0 0,1-1 0 0 0,-1 1 0 0 0,0 0 0 0 0,0-1 0 0 0,0 1 0 0 0,-1 0 0 0 0,1 0 0 0 0,-1 0 0 0 0,1 0 0 0 0,-1 0 0 0 0,1 1 0 0 0,-1-1 0 0 0,0 0 0 0 0,0 1 0 0 0,0-1 0 0 0,0 1 0 0 0,0 0 0 0 0,0-1-32 0 0,-6-3-69 0 0,0 0-1 0 0,0 0 1 0 0,-1 1 0 0 0,1 0-1 0 0,-1 0 1 0 0,0 1 0 0 0,0 0 0 0 0,0 1-1 0 0,-1 0 1 0 0,-7-1 69 0 0,8 2-54 0 0,1 0-1 0 0,-1 1 1 0 0,0 0-1 0 0,0 0 1 0 0,0 1 0 0 0,0 0-1 0 0,1 0 1 0 0,-1 1-1 0 0,0 0 1 0 0,1 1 0 0 0,-1 0-1 0 0,1 0 1 0 0,0 1-1 0 0,0 0 1 0 0,0 0 0 0 0,1 1-1 0 0,-1 0 1 0 0,1 0-1 0 0,-1 2 55 0 0,-1 2 6 0 0,0 1-1 0 0,0 0 0 0 0,1 1 0 0 0,1 0 0 0 0,-1 0 0 0 0,2 1 0 0 0,0 0 0 0 0,0 0 0 0 0,1 0 0 0 0,0 1 0 0 0,1 0 0 0 0,1 0 1 0 0,0 0-1 0 0,1 0 0 0 0,0 0 0 0 0,1 0 0 0 0,1 1 0 0 0,0-1 0 0 0,0 1 0 0 0,1-1 0 0 0,2 4-5 0 0,1-5 104 0 0,1 1 1 0 0,0-1-1 0 0,1 0 0 0 0,0 0 1 0 0,1 0-1 0 0,0-1 0 0 0,1 0 0 0 0,0 0 1 0 0,1-1-1 0 0,0 0 0 0 0,1-1 1 0 0,0 0-1 0 0,0 0 0 0 0,1-1 1 0 0,1 0-106 0 0,3 2 174 0 0,1 0-1 0 0,0 0 1 0 0,0-2-1 0 0,0 0 1 0 0,1-1-1 0 0,1-1 0 0 0,-1 0 1 0 0,1-2-1 0 0,0 0 1 0 0,0 0-1 0 0,0-2 1 0 0,0 0-1 0 0,0-1 0 0 0,1-1 1 0 0,-1-1-1 0 0,0-1 1 0 0,7-1-173 0 0,-5-2-57 0 0,1 0 0 0 0,-1-2 0 0 0,0 0 0 0 0,0-2 0 0 0,-1 0 0 0 0,0-1 0 0 0,14-10 57 0 0,-2-7-2193 0 0,-18 15-3914 0 0,-6 7-5469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44.51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85 1 5321 0 0,'0'0'2109'0'0,"0"0"-549"0"0,0 0-302 0 0,0 0 99 0 0,0 0 181 0 0,0 0 33 0 0,0 0-250 0 0,0 0-344 0 0,0 0-243 0 0,0 0-111 0 0,0 0-35 0 0,0 0-37 0 0,-2 16-52 0 0,-16 123 713 0 0,0 335 70 0 0,-16-194-1577 0 0,29-259 190 0 0,-3 20-3424 0 0,8-40 1146 0 0,0-1-2809 0 0,0 0-5309 0 0</inkml:trace>
  <inkml:trace contextRef="#ctx0" brushRef="#br0" timeOffset="273.977">275 1083 11202 0 0,'0'0'1602'0'0,"0"0"-578"0"0,0 0-274 0 0,0 0 26 0 0,0 0 28 0 0,0 0-84 0 0,0 0-206 0 0,0 0-244 0 0,0 0-175 0 0,0 0-96 0 0,0 0-57 0 0,0 0-55 0 0,-17 27-70 0 0,-51 79-111 0 0,43-73-957 0 0,18-32-4101 0 0,4 2-1448 0 0</inkml:trace>
  <inkml:trace contextRef="#ctx0" brushRef="#br0" timeOffset="878.819">85 965 6817 0 0,'0'0'2626'0'0,"0"0"-1560"0"0,0 0-717 0 0,0 0 81 0 0,0 0 363 0 0,0 0 203 0 0,0 0 22 0 0,0 0-90 0 0,0 0-76 0 0,0 0-41 0 0,0 0 0 0 0,0 0-25 0 0,0 0-85 0 0,30 32-83 0 0,95 97-109 0 0,-42-61 128 0 0,126 78-1551 0 0,-188-131-1148 0 0,-9-4-5793 0 0,-8-7-2062 0 0</inkml:trace>
  <inkml:trace contextRef="#ctx0" brushRef="#br0" timeOffset="1352.32">391 973 0 0 0,'0'0'1011'0'0,"0"0"319"0"0,0 0 167 0 0,0 0 73 0 0,0 0 3 0 0,0 0-32 0 0,0 0-89 0 0,0 0-121 0 0,4-3-143 0 0,15-10-127 0 0,-15 10-109 0 0,-4 3-99 0 0,0 0-78 0 0,0 0-76 0 0,-16 16 1123 0 0,-93 135-518 0 0,-16-16-1373 0 0,119-128-696 0 0,-17 23 1283 0 0,16-19-3596 0 0,1 0-4170 0 0,6-11-2069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5:43.4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185 30 0 0 0,'0'0'509'0'0,"0"0"888"0"0,0 0 382 0 0,0 0 204 0 0,0 0 99 0 0,0 0-194 0 0,0 0-265 0 0,0 0-265 0 0,0 0-234 0 0,0 0-173 0 0,-6-5-135 0 0,-16-15-129 0 0,17 15-123 0 0,5 5-76 0 0,0 0-64 0 0,0 0-53 0 0,0 0-24 0 0,0 0-66 0 0,0 0-69 0 0,0 0-49 0 0,0 0-39 0 0,0 5 170 0 0,-15 319 3247 0 0,-31 76-3063 0 0,43-280-582 0 0,4-74-3553 0 0,0-46 650 0 0,0 0-3288 0 0,-1 0-4102 0 0</inkml:trace>
  <inkml:trace contextRef="#ctx0" brushRef="#br0" timeOffset="312.289">330 987 8642 0 0,'0'0'1800'0'0,"0"0"-628"0"0,0 0-337 0 0,0 0 32 0 0,0 0 127 0 0,0 0 53 0 0,0 0-90 0 0,0 0-213 0 0,-11 32-209 0 0,-33 96-187 0 0,23-62 40 0 0,16-48-262 0 0,0-1 0 0 0,-1 0-1 0 0,-1 0 1 0 0,0-1 0 0 0,-1 1 0 0 0,-1-2-1 0 0,-9 13-125 0 0,-15-2-1581 0 0,20-22-1772 0 0,0-3-3854 0 0,9-1 139 0 0</inkml:trace>
  <inkml:trace contextRef="#ctx0" brushRef="#br0" timeOffset="727.492">1 1028 6825 0 0,'0'0'1174'0'0,"0"0"-200"0"0,0 0 104 0 0,0 0 143 0 0,0 0 35 0 0,0 0-69 0 0,0 0-170 0 0,0 0-180 0 0,0 0-163 0 0,0 0-137 0 0,0 0-101 0 0,0 0-86 0 0,0 0-104 0 0,32 33-62 0 0,100 103-47 0 0,-77-63 31 0 0,-51-65-201 0 0,-1-1 0 0 0,2 0 0 0 0,-1 0 0 0 0,1 0 0 0 0,0 0 0 0 0,1-1 0 0 0,-1 1 0 0 0,1-1 0 0 0,0-1 0 0 0,1 1 0 0 0,-1-1 0 0 0,1-1 0 0 0,0 1 0 0 0,1-1 0 0 0,-1 0 0 0 0,3 1 33 0 0,31-4-1968 0 0,-15-5-5334 0 0,-19 3-1201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2473 0 0,'0'0'2483'0'0,"0"0"-339"0"0,0 0 226 0 0,0 0 307 0 0,0 0-6 0 0,0 0-375 0 0,0 0-598 0 0,0 0-474 0 0,0 0-289 0 0,0 0-269 0 0,0 0-209 0 0,0 0-173 0 0,0 0-107 0 0,3-9-20 0 0,68-152 851 0 0,6 48-1104 0 0,-66 146-876 0 0,-5 9 862 0 0,-6-35 103 0 0,0 0 1 0 0,1 0-1 0 0,-1 0 0 0 0,2 0 0 0 0,-1 0 1 0 0,1-1-1 0 0,0 1 0 0 0,0-1 0 0 0,0 1 1 0 0,1-1-1 0 0,0 0 0 0 0,1 0 1 0 0,-1 0-1 0 0,1 0 0 0 0,0 0 0 0 0,1-1 1 0 0,-1 0-1 0 0,1 0 7 0 0,-2-2 36 0 0,-1-1 0 0 0,0 0-1 0 0,1 0 1 0 0,-1 0 0 0 0,1 0 0 0 0,0 0 0 0 0,0 0 0 0 0,-1-1 0 0 0,1 0 0 0 0,0 1-1 0 0,0-1 1 0 0,0 0 0 0 0,1 0 0 0 0,-1-1 0 0 0,0 1 0 0 0,0-1 0 0 0,0 1 0 0 0,1-1-1 0 0,-1 0 1 0 0,0 0 0 0 0,0-1 0 0 0,1 1 0 0 0,-1-1 0 0 0,0 1 0 0 0,0-1 0 0 0,0 0-1 0 0,0 0 1 0 0,0-1 0 0 0,0 1 0 0 0,2-1-36 0 0,4-8 219 0 0,-1 0 0 0 0,0 0 0 0 0,0-1 0 0 0,-1 0-1 0 0,0 0 1 0 0,-1 0 0 0 0,0-1 0 0 0,-1 0 0 0 0,0-1 0 0 0,-1 1 0 0 0,0-2-219 0 0,11-27 159 0 0,22-73-471 0 0,-37 111 242 0 0,0 3-8619 0 0,0 0-2863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281 654 12355 0 0,'0'0'3002'0'0,"0"0"-1325"0"0,0 0-507 0 0,0 0-17 0 0,0 0 9 0 0,0 0-62 0 0,0 0-221 0 0,0 0-273 0 0,0 0-204 0 0,0 0-182 0 0,0 0-101 0 0,0 0-51 0 0,0 0-29 0 0,-29 2-26 0 0,-89 6-5 0 0,115-8-8 0 0,0 0-1 0 0,1 0 0 0 0,-1 1 1 0 0,1-1-1 0 0,-1 0 1 0 0,1 1-1 0 0,-1 0 0 0 0,1-1 1 0 0,-1 1-1 0 0,1 0 1 0 0,0 1-1 0 0,-1-1 1 0 0,1 0-1 0 0,0 0 0 0 0,0 1 1 0 0,0 0-1 0 0,0-1 1 0 0,0 1-1 0 0,0 0 0 0 0,1 0 1 0 0,-1 0-1 0 0,1 0 1 0 0,-1 0-1 0 0,1 0 1 0 0,0 0-1 0 0,-1 3 1 0 0,-4 5-12 0 0,-3 4-49 0 0,0 0 0 0 0,1 1 0 0 0,0 0-1 0 0,1 0 1 0 0,1 1 0 0 0,1 0 0 0 0,0 0-1 0 0,1 0 1 0 0,0 1 0 0 0,2-1 0 0 0,0 1-1 0 0,1 0 1 0 0,0 0 0 0 0,2 0 0 0 0,1 9 61 0 0,0-19-17 0 0,0-1 1 0 0,1 1 0 0 0,0-1-1 0 0,0 0 1 0 0,1 0 0 0 0,0 0 0 0 0,0 0-1 0 0,0 0 1 0 0,1-1 0 0 0,0 0-1 0 0,0 0 1 0 0,0 0 0 0 0,0-1 0 0 0,1 0-1 0 0,0 0 1 0 0,0 0 0 0 0,0 0-1 0 0,0-1 1 0 0,1 0 0 0 0,-1-1 0 0 0,1 1-1 0 0,0-1 1 0 0,0-1 0 0 0,0 1-1 0 0,-1-1 1 0 0,1 0 0 0 0,1-1 0 0 0,-1 1-1 0 0,0-1 1 0 0,0-1 0 0 0,0 0-1 0 0,0 0 1 0 0,5-1 16 0 0,1-2 92 0 0,0-1 0 0 0,-1 0 1 0 0,1 0-1 0 0,-1-1 0 0 0,0-1 0 0 0,-1 0 0 0 0,0-1 0 0 0,0 0 0 0 0,0 0 1 0 0,-1-2-1 0 0,5-5-92 0 0,22-25 350 0 0,-2-2 1 0 0,-2-1-1 0 0,-1-1 0 0 0,-3-2 1 0 0,13-28-351 0 0,-20 36 32 0 0,-7 12-70 0 0,-1 0-1 0 0,-1-1 1 0 0,-1-1-1 0 0,-2 0 1 0 0,0 0-1 0 0,-2-1 1 0 0,-2-1-1 0 0,0 1 1 0 0,-2-1 0 0 0,-1 0-1 0 0,-1 0 1 0 0,-3-27 38 0 0,1 46-73 0 0,-1-1 1 0 0,-1 0-1 0 0,0 0 1 0 0,0 0-1 0 0,-1 1 1 0 0,0-1 0 0 0,-1 1-1 0 0,-1 0 1 0 0,0 0-1 0 0,0 1 1 0 0,-1-1-1 0 0,0 1 1 0 0,-1 0-1 0 0,0 1 1 0 0,0 0 0 0 0,-1 0-1 0 0,-1 0 1 0 0,1 1-1 0 0,-1 0 1 0 0,-1 1-1 0 0,1 0 1 0 0,-1 0 0 0 0,0 1-1 0 0,-1 1 1 0 0,0 0-1 0 0,0 0 1 0 0,0 1-1 0 0,0 0 1 0 0,0 1-1 0 0,-1 0 1 0 0,0 1 0 0 0,1 0-1 0 0,-1 1 1 0 0,0 0-1 0 0,0 1 1 0 0,0 0-1 0 0,0 1 1 0 0,0 1 0 0 0,1-1-1 0 0,-1 2 1 0 0,-1 0 72 0 0,-1 4-9 0 0,1 0 0 0 0,0 1 1 0 0,1 0-1 0 0,0 1 0 0 0,0 0 1 0 0,1 1-1 0 0,0 0 0 0 0,0 1 1 0 0,1 0-1 0 0,1 1 0 0 0,0 0 1 0 0,1 0-1 0 0,0 1 0 0 0,0 0 1 0 0,2 1-1 0 0,0-1 0 0 0,0 1 1 0 0,1 1-1 0 0,1-1 0 0 0,0 0 1 0 0,1 1-1 0 0,1 0 0 0 0,0 0 1 0 0,1 0-1 0 0,1 0 0 0 0,0 0 1 0 0,1 0-1 0 0,1 0 0 0 0,0 0 1 0 0,3 11 8 0 0,5 13 122 0 0,1 0 0 0 0,2-1 0 0 0,2-1 0 0 0,1 0 1 0 0,2-1-1 0 0,1 0 0 0 0,2-2 0 0 0,1-1 0 0 0,2 0 0 0 0,1-2 1 0 0,2-1-1 0 0,1-1 0 0 0,18 14-122 0 0,-13-16 121 0 0,1-2 0 0 0,1-1 0 0 0,1-2 0 0 0,0-2 0 0 0,2-1 0 0 0,1-1 0 0 0,13 2-121 0 0,-35-17-892 0 0,-10-3-4907 0 0,-6 0-5613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2192 0 0,'0'0'2006'0'0,"0"0"-505"0"0,0 0-41 0 0,0 0 135 0 0,0 0 156 0 0,0 0-1 0 0,0 0-298 0 0,0 0-369 0 0,0 0-306 0 0,0 0-162 0 0,0 0-11 0 0,0 0 31 0 0,10-8 13 0 0,82-47 1177 0 0,60 10 519 0 0,-64 12-1594 0 0,7-10-80 0 0,-83 37-561 0 0,-4 17 575 0 0,-21 360 589 0 0,-103 500-853 0 0,95-638-444 0 0,25-266-435 0 0,-4 8-291 0 0,0-42-2313 0 0,-1 24-7074 0 0,0 27-1574 0 0</inkml:trace>
  <inkml:trace contextRef="#ctx0" brushRef="#br0" timeOffset="470.277">0 769 7570 0 0,'0'0'3199'0'0,"0"0"-2177"0"0,0 0-852 0 0,0 0 144 0 0,0 0 439 0 0,0 0 445 0 0,0 0 226 0 0,0 0-34 0 0,0 0-199 0 0,0 0-241 0 0,0 0-145 0 0,0 0-75 0 0,35 2-45 0 0,113 8-39 0 0,109-11 1257 0 0,77-47-1317 0 0,-298 40 1497 0 0,-41 15-2031 0 0,1 0 1 0 0,0 1-1 0 0,0-1 0 0 0,0 1 1 0 0,1 0-1 0 0,0 0 0 0 0,1 0 1 0 0,-1 0-1 0 0,2 1 0 0 0,-1-1 1 0 0,1 7-53 0 0,-2-2 48 0 0,-18 227 262 0 0,22-220-2788 0 0,23-14-7189 0 0,-19-6 8054 0 0,-1 0-10630 0 0</inkml:trace>
  <inkml:trace contextRef="#ctx0" brushRef="#br0" timeOffset="830.045">1070 1130 4481 0 0,'0'0'5488'0'0,"0"0"-2601"0"0,0 0-908 0 0,0 0-109 0 0,0 0-75 0 0,0 0-156 0 0,0 0-289 0 0,0 0-377 0 0,0 0-318 0 0,0 0-212 0 0,0 0-153 0 0,0 0-36 0 0,0 0 10 0 0,0 10 13 0 0,-4 83 353 0 0,3 19 154 0 0,2-64-7489 0 0,-1-35 3026 0 0,0-13-7691 0 0</inkml:trace>
  <inkml:trace contextRef="#ctx0" brushRef="#br0" timeOffset="1139.752">1073 574 14675 0 0,'0'0'1024'0'0,"0"0"-448"0"0,0 0-255 0 0,0 0-105 0 0,0 0-128 0 0,0 0-336 0 0,0 0-257 0 0,0 0-63 0 0,0 0-72 0 0,0 0-80 0 0,0 0-760 0 0,0 0-2721 0 0,0 0-4337 0 0</inkml:trace>
  <inkml:trace contextRef="#ctx0" brushRef="#br0" timeOffset="2755.485">1053 511 0 0 0,'0'0'664'0'0,"0"0"584"0"0,0 0 190 0 0,0 0 45 0 0,0 0-49 0 0,0 0-43 0 0,0 0-168 0 0,0 0-233 0 0,0 0-212 0 0,0 0-174 0 0,0 0-49 0 0,-8 1 16 0 0,6 0-545 0 0,-54 26 2311 0 0,39-1-1146 0 0,17-26-1197 0 0,56-3 2098 0 0,-29-12-553 0 0,-38 25-2796 0 0,8-5-7322 0 0,2-2-1143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932 380 0 0 0,'0'0'792'0'0,"0"0"146"0"0,0 0-141 0 0,0 0-5 0 0,0 0 261 0 0,0 0 379 0 0,0 0 214 0 0,0 0-6 0 0,0 0-217 0 0,0 0-315 0 0,0 0-257 0 0,0-7-132 0 0,0-34 1260 0 0,-1 38-1784 0 0,-1 0-1 0 0,-1 0 1 0 0,1 0-1 0 0,0 1 1 0 0,-1-1 0 0 0,1 1-1 0 0,-1-1 1 0 0,0 1 0 0 0,0 0-1 0 0,0 0 1 0 0,0 0 0 0 0,0 0-1 0 0,0 1 1 0 0,0-1 0 0 0,-1 1-1 0 0,1 0 1 0 0,0 0 0 0 0,-1 0-1 0 0,1 0 1 0 0,-1 1 0 0 0,1 0-1 0 0,-2-1-194 0 0,-6 2 73 0 0,-1 0 1 0 0,0 0-1 0 0,0 1 0 0 0,1 0 0 0 0,-1 1 0 0 0,1 1 1 0 0,0 0-1 0 0,0 0 0 0 0,0 1 0 0 0,-9 6-73 0 0,-10 4 69 0 0,2 2 1 0 0,0 1-1 0 0,0 1 0 0 0,2 2 0 0 0,1 0 0 0 0,0 2 1 0 0,-15 19-70 0 0,29-29 3 0 0,0 1 1 0 0,1 1 0 0 0,1 0-1 0 0,0 0 1 0 0,1 0 0 0 0,0 1 0 0 0,2 1-1 0 0,0-1 1 0 0,0 1 0 0 0,2 0 0 0 0,0 0-1 0 0,1 1 1 0 0,1-1 0 0 0,0 1-1 0 0,1 7-3 0 0,1-19 3 0 0,0-1 0 0 0,0 1 0 0 0,0 0 0 0 0,1 0 0 0 0,0-1 0 0 0,0 1 0 0 0,0 0 0 0 0,1-1 0 0 0,-1 1 0 0 0,1-1 0 0 0,1 0 0 0 0,-1 0 0 0 0,1 0 0 0 0,0 0 0 0 0,0 0 0 0 0,0 0 0 0 0,1-1 0 0 0,0 1-1 0 0,0-1 1 0 0,0 0 0 0 0,0 0 0 0 0,0-1 0 0 0,1 1 0 0 0,0-1 0 0 0,0 0 0 0 0,0 0 0 0 0,0-1 0 0 0,0 1 0 0 0,0-1 0 0 0,1 0 0 0 0,-1-1 0 0 0,1 1 0 0 0,5 0-3 0 0,1 0 72 0 0,0 0 0 0 0,1-1 1 0 0,-1-1-1 0 0,0 0 0 0 0,1 0 0 0 0,-1-1 1 0 0,0-1-1 0 0,0 0 0 0 0,1-1 1 0 0,-2 0-1 0 0,1 0 0 0 0,0-2 0 0 0,-1 1 1 0 0,0-2-1 0 0,7-3-72 0 0,23-16 141 0 0,-1-1 0 0 0,-1-2 0 0 0,-2-2 0 0 0,-1-1 0 0 0,-1-2 0 0 0,-2-1 0 0 0,-1-2 0 0 0,-2-1 0 0 0,-2-2 0 0 0,-1 0 0 0 0,-2-2 0 0 0,15-35-141 0 0,-22-37 778 0 0,-18 112-618 0 0,-10 24-45 0 0,4-10-112 0 0,1 1 0 0 0,0 0 0 0 0,1-1 1 0 0,1 2-1 0 0,0-1 0 0 0,1 0 1 0 0,0 1-1 0 0,1-1 0 0 0,1 0 0 0 0,0 1 1 0 0,1-1-1 0 0,1 1 0 0 0,0-1 1 0 0,1 0-1 0 0,4 12-3 0 0,72 159 136 0 0,-21-104-361 0 0,-36-77-1789 0 0,-5-20-3482 0 0,-12 6 1513 0 0,-2 2-1435 0 0,-1 1-2282 0 0</inkml:trace>
  <inkml:trace contextRef="#ctx0" brushRef="#br0" timeOffset="426.739">1391 0 3153 0 0,'0'0'5275'0'0,"0"0"-2182"0"0,0 0-926 0 0,0 0-425 0 0,0 0-294 0 0,0 0-255 0 0,0 0-343 0 0,0 0-338 0 0,0 0-231 0 0,0 0-47 0 0,0 0 50 0 0,0 0 102 0 0,0 0 67 0 0,9 10-14 0 0,99 118 1019 0 0,-81-85-1294 0 0,-1 2 0 0 0,-3 0 0 0 0,-2 2 0 0 0,-1 0 0 0 0,-3 2 0 0 0,2 16-164 0 0,11 141 52 0 0,-30-200-53 0 0,1 6-9 0 0,-1 0 0 0 0,-1 0 0 0 0,0 0 0 0 0,0 0 0 0 0,-1 0-1 0 0,-1 0 1 0 0,0 0 0 0 0,0-1 0 0 0,-3 5 10 0 0,-5 7-174 0 0,-1-1 1 0 0,-1 0-1 0 0,-1-1 1 0 0,-1 0-1 0 0,-1-2 1 0 0,0 0 0 0 0,-11 9 173 0 0,-88 54-7424 0 0,94-70 1292 0 0,5-1-3010 0 0</inkml:trace>
  <inkml:trace contextRef="#ctx0" brushRef="#br0" timeOffset="849.613">319 48 488 0 0,'0'0'1871'0'0,"0"0"-222"0"0,0 0-120 0 0,0 0 118 0 0,0 0 116 0 0,0 0 111 0 0,0 0-43 0 0,0 0-228 0 0,0 0-241 0 0,0 0-279 0 0,-33 16-237 0 0,-103 53-159 0 0,132-67-634 0 0,-1 0 0 0 0,1 0 0 0 0,0 0 0 0 0,0 0 1 0 0,0 1-1 0 0,0 0 0 0 0,0 0 0 0 0,1 0 0 0 0,-1 0 0 0 0,1 1 0 0 0,0-1 0 0 0,0 1 0 0 0,0 0 0 0 0,0 0 0 0 0,1 0 0 0 0,-1 0 0 0 0,-1 4-53 0 0,-2 6 200 0 0,-7 12 92 0 0,1 0 0 0 0,1 1 0 0 0,2 0 0 0 0,0 0 0 0 0,2 1 0 0 0,1 0 0 0 0,1 0 0 0 0,1 1 0 0 0,2 0 0 0 0,1 5-292 0 0,1 3 81 0 0,1 0 0 0 0,2-1 0 0 0,2 1 0 0 0,1-1-1 0 0,2 0 1 0 0,2 0 0 0 0,7 18-81 0 0,91 172 164 0 0,-99-212-277 0 0,0 0-1 0 0,1-1 0 0 0,1 0 1 0 0,0 0-1 0 0,1-2 0 0 0,0 1 1 0 0,1-1-1 0 0,0-1 0 0 0,0 0 1 0 0,1-1-1 0 0,0-1 0 0 0,1 0 1 0 0,0 0-1 0 0,1-2 114 0 0,29 5-2191 0 0,-14-7-5455 0 0,-16-3-3607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95 0 0 0,'0'0'1212'0'0,"0"0"-15"0"0,0 0 173 0 0,0 0 300 0 0,0 0 179 0 0,0 0-42 0 0,0 0-234 0 0,0 0-318 0 0,0 0-236 0 0,0 0-168 0 0,-15-15-138 0 0,-47-44-90 0 0,21 39 513 0 0,-64 20 1377 0 0,92 4-2428 0 0,1 1 1 0 0,0 0-1 0 0,1 1 0 0 0,-1 0 0 0 0,1 1 1 0 0,0 0-1 0 0,1 1 0 0 0,0 0 0 0 0,-8 8-85 0 0,10-9 49 0 0,-3 3-7 0 0,2 1 1 0 0,0-1-1 0 0,0 1 0 0 0,1 1 0 0 0,0 0 0 0 0,1 0 0 0 0,0 0 1 0 0,1 1-1 0 0,1 0 0 0 0,0 0 0 0 0,0 0 0 0 0,1 1 0 0 0,1 0 1 0 0,1 0-1 0 0,0 0 0 0 0,0 0 0 0 0,1 0 0 0 0,1 0 0 0 0,1 0 1 0 0,0 0-1 0 0,3 13-42 0 0,-4-23 26 0 0,1 0 1 0 0,0 0 0 0 0,1-1 0 0 0,-1 1-1 0 0,1 0 1 0 0,-1-1 0 0 0,1 1-1 0 0,0-1 1 0 0,1 0 0 0 0,-1 1-1 0 0,0-1 1 0 0,1 0 0 0 0,0 0 0 0 0,0-1-1 0 0,0 1 1 0 0,0 0 0 0 0,0-1-1 0 0,0 0 1 0 0,1 0 0 0 0,-1 0-1 0 0,1 0 1 0 0,-1 0 0 0 0,1-1 0 0 0,0 0-1 0 0,-1 1 1 0 0,1-2 0 0 0,0 1-1 0 0,0 0 1 0 0,1-1-27 0 0,4 2 125 0 0,1-2 0 0 0,-1 1 0 0 0,0-1-1 0 0,0-1 1 0 0,0 0 0 0 0,0 0 0 0 0,0-1 0 0 0,0 0 0 0 0,0 0 0 0 0,0-1-1 0 0,-1 0 1 0 0,5-3-125 0 0,21-15 152 0 0,-2-1 0 0 0,0-1 0 0 0,-2-2 0 0 0,0-1 0 0 0,-2-2 0 0 0,-1 0 0 0 0,-1-2-1 0 0,-2-1 1 0 0,-1-1 0 0 0,-1-1 0 0 0,8-18-152 0 0,-3-2 234 0 0,-23 95-345 0 0,-2-17 153 0 0,2 1 0 0 0,0 0 0 0 0,2-1 1 0 0,1 0-1 0 0,0 0 0 0 0,2-1 0 0 0,1 0 0 0 0,1-1 0 0 0,1 0 1 0 0,2 0-1 0 0,-1-2 0 0 0,2 1 0 0 0,7 5-42 0 0,27 2-488 0 0,-23-27-6804 0 0,-24-2-4151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4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0 0 0,'0'0'516'0'0,"0"0"-88"0"0,0 0-108 0 0,0 0 332 0 0,0 0 619 0 0,0 0 515 0 0,0 0 192 0 0,0 0-219 0 0,0 0-448 0 0,0 0-402 0 0,0 0-237 0 0,0 0-55 0 0,0 0 61 0 0,0 0 47 0 0,0 0 3 0 0,0 0-73 0 0,0 0-122 0 0,0 0-108 0 0,0 0-89 0 0,0 0-54 0 0,9 3 2912 0 0,-13 2 339 0 0,-15 17-3465 0 0,29-22 277 0 0,0-10 93 0 0,-14 16 592 0 0,4-6-1012 0 0,-21 22-82 0 0,8 6-1277 0 0,8-16-1486 0 0,-1-1-4268 0 0,1-7-4224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9634 0 0,'0'0'2487'0'0,"0"0"-914"0"0,0 0-414 0 0,0 0-97 0 0,0 0 17 0 0,0 0-24 0 0,0 0-129 0 0,0 0-134 0 0,0 0-133 0 0,0 0-159 0 0,0 0-171 0 0,0 0-135 0 0,0 0-109 0 0,-14 6-45 0 0,-41 19-1 0 0,41-19-1 0 0,14-6-7 0 0,0 0-18 0 0,16 0 46 0 0,74-25 917 0 0,-124 42 918 0 0,34-17-1917 0 0,0 0-63 0 0,0 0-65 0 0,0 0-60 0 0,0 0-65 0 0,11 0-3876 0 0,-4 0-2341 0 0,-3 0-5115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7250 0 0,'0'0'1133'0'0,"0"0"-695"0"0,0 0-161 0 0,0 0 324 0 0,0 0 460 0 0,0 0 382 0 0,0 0 146 0 0,0 0-80 0 0,0 0-180 0 0,0 0-207 0 0,0 0-179 0 0,0 0-159 0 0,35-2-96 0 0,111-9-73 0 0,601-12 3174 0 0,323 11-2405 0 0,79-24-808 0 0,365 3-181 0 0,-927 44-309 0 0,-208-1-76 0 0,-302-7 0 0 0,1-3-1 0 0,0-4 1 0 0,46-9-10 0 0,55-17 83 0 0,145 16 1 0 0,-124 14-79 0 0,-199 0-2 0 0,-1 0 9 0 0,0 0 48 0 0,0 0-31 0 0,0 0-7 0 0,0 0-4 0 0,0 0 8 0 0,0 0 3 0 0,0 0-20 0 0,0 0 27 0 0,0 0-2 0 0,0 0-6 0 0,0 0 6 0 0,0 0-8 0 0,0 0-8 0 0,-5-1-2235 0 0,1-1-8119 0 0,3 1-2349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2473 0 0,'0'0'2483'0'0,"0"0"-339"0"0,0 0 226 0 0,0 0 307 0 0,0 0-6 0 0,0 0-375 0 0,0 0-598 0 0,0 0-474 0 0,0 0-289 0 0,0 0-269 0 0,0 0-209 0 0,0 0-173 0 0,0 0-107 0 0,3-9-20 0 0,68-152 851 0 0,6 48-1104 0 0,-66 146-876 0 0,-5 9 862 0 0,-6-35 103 0 0,0 0 1 0 0,1 0-1 0 0,-1 0 0 0 0,2 0 0 0 0,-1 0 1 0 0,1-1-1 0 0,0 1 0 0 0,0-1 0 0 0,0 1 1 0 0,1-1-1 0 0,0 0 0 0 0,1 0 1 0 0,-1 0-1 0 0,1 0 0 0 0,0 0 0 0 0,1-1 1 0 0,-1 0-1 0 0,1 0 7 0 0,-2-2 36 0 0,-1-1 0 0 0,0 0-1 0 0,1 0 1 0 0,-1 0 0 0 0,1 0 0 0 0,0 0 0 0 0,0 0 0 0 0,-1-1 0 0 0,1 0 0 0 0,0 1-1 0 0,0-1 1 0 0,0 0 0 0 0,1 0 0 0 0,-1-1 0 0 0,0 1 0 0 0,0-1 0 0 0,0 1 0 0 0,1-1-1 0 0,-1 0 1 0 0,0 0 0 0 0,0-1 0 0 0,1 1 0 0 0,-1-1 0 0 0,0 1 0 0 0,0-1 0 0 0,0 0-1 0 0,0 0 1 0 0,0-1 0 0 0,0 1 0 0 0,2-1-36 0 0,4-8 219 0 0,-1 0 0 0 0,0 0 0 0 0,0-1 0 0 0,-1 0-1 0 0,0 0 1 0 0,-1 0 0 0 0,0-1 0 0 0,-1 0 0 0 0,0-1 0 0 0,-1 1 0 0 0,0-2-219 0 0,11-27 159 0 0,22-73-471 0 0,-37 111 242 0 0,0 3-8619 0 0,0 0-2863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281 654 12355 0 0,'0'0'3002'0'0,"0"0"-1325"0"0,0 0-507 0 0,0 0-17 0 0,0 0 9 0 0,0 0-62 0 0,0 0-221 0 0,0 0-273 0 0,0 0-204 0 0,0 0-182 0 0,0 0-101 0 0,0 0-51 0 0,0 0-29 0 0,-29 2-26 0 0,-89 6-5 0 0,115-8-8 0 0,0 0-1 0 0,1 0 0 0 0,-1 1 1 0 0,1-1-1 0 0,-1 0 1 0 0,1 1-1 0 0,-1 0 0 0 0,1-1 1 0 0,-1 1-1 0 0,1 0 1 0 0,0 1-1 0 0,-1-1 1 0 0,1 0-1 0 0,0 0 0 0 0,0 1 1 0 0,0 0-1 0 0,0-1 1 0 0,0 1-1 0 0,0 0 0 0 0,1 0 1 0 0,-1 0-1 0 0,1 0 1 0 0,-1 0-1 0 0,1 0 1 0 0,0 0-1 0 0,-1 3 1 0 0,-4 5-12 0 0,-3 4-49 0 0,0 0 0 0 0,1 1 0 0 0,0 0-1 0 0,1 0 1 0 0,1 1 0 0 0,1 0 0 0 0,0 0-1 0 0,1 0 1 0 0,0 1 0 0 0,2-1 0 0 0,0 1-1 0 0,1 0 1 0 0,0 0 0 0 0,2 0 0 0 0,1 9 61 0 0,0-19-17 0 0,0-1 1 0 0,1 1 0 0 0,0-1-1 0 0,0 0 1 0 0,1 0 0 0 0,0 0 0 0 0,0 0-1 0 0,0 0 1 0 0,1-1 0 0 0,0 0-1 0 0,0 0 1 0 0,0 0 0 0 0,0-1 0 0 0,1 0-1 0 0,0 0 1 0 0,0 0 0 0 0,0 0-1 0 0,0-1 1 0 0,1 0 0 0 0,-1-1 0 0 0,1 1-1 0 0,0-1 1 0 0,0-1 0 0 0,0 1-1 0 0,-1-1 1 0 0,1 0 0 0 0,1-1 0 0 0,-1 1-1 0 0,0-1 1 0 0,0-1 0 0 0,0 0-1 0 0,0 0 1 0 0,5-1 16 0 0,1-2 92 0 0,0-1 0 0 0,-1 0 1 0 0,1 0-1 0 0,-1-1 0 0 0,0-1 0 0 0,-1 0 0 0 0,0-1 0 0 0,0 0 0 0 0,0 0 1 0 0,-1-2-1 0 0,5-5-92 0 0,22-25 350 0 0,-2-2 1 0 0,-2-1-1 0 0,-1-1 0 0 0,-3-2 1 0 0,13-28-351 0 0,-20 36 32 0 0,-7 12-70 0 0,-1 0-1 0 0,-1-1 1 0 0,-1-1-1 0 0,-2 0 1 0 0,0 0-1 0 0,-2-1 1 0 0,-2-1-1 0 0,0 1 1 0 0,-2-1 0 0 0,-1 0-1 0 0,-1 0 1 0 0,-3-27 38 0 0,1 46-73 0 0,-1-1 1 0 0,-1 0-1 0 0,0 0 1 0 0,0 0-1 0 0,-1 1 1 0 0,0-1 0 0 0,-1 1-1 0 0,-1 0 1 0 0,0 0-1 0 0,0 1 1 0 0,-1-1-1 0 0,0 1 1 0 0,-1 0-1 0 0,0 1 1 0 0,0 0 0 0 0,-1 0-1 0 0,-1 0 1 0 0,1 1-1 0 0,-1 0 1 0 0,-1 1-1 0 0,1 0 1 0 0,-1 0 0 0 0,0 1-1 0 0,-1 1 1 0 0,0 0-1 0 0,0 0 1 0 0,0 1-1 0 0,0 0 1 0 0,0 1-1 0 0,-1 0 1 0 0,0 1 0 0 0,1 0-1 0 0,-1 1 1 0 0,0 0-1 0 0,0 1 1 0 0,0 0-1 0 0,0 1 1 0 0,0 1 0 0 0,1-1-1 0 0,-1 2 1 0 0,-1 0 72 0 0,-1 4-9 0 0,1 0 0 0 0,0 1 1 0 0,1 0-1 0 0,0 1 0 0 0,0 0 1 0 0,1 1-1 0 0,0 0 0 0 0,0 1 1 0 0,1 0-1 0 0,1 1 0 0 0,0 0 1 0 0,1 0-1 0 0,0 1 0 0 0,0 0 1 0 0,2 1-1 0 0,0-1 0 0 0,0 1 1 0 0,1 1-1 0 0,1-1 0 0 0,0 0 1 0 0,1 1-1 0 0,1 0 0 0 0,0 0 1 0 0,1 0-1 0 0,1 0 0 0 0,0 0 1 0 0,1 0-1 0 0,1 0 0 0 0,0 0 1 0 0,3 11 8 0 0,5 13 122 0 0,1 0 0 0 0,2-1 0 0 0,2-1 0 0 0,1 0 1 0 0,2-1-1 0 0,1 0 0 0 0,2-2 0 0 0,1-1 0 0 0,2 0 0 0 0,1-2 1 0 0,2-1-1 0 0,1-1 0 0 0,18 14-122 0 0,-13-16 121 0 0,1-2 0 0 0,1-1 0 0 0,1-2 0 0 0,0-2 0 0 0,2-1 0 0 0,1-1 0 0 0,13 2-121 0 0,-35-17-892 0 0,-10-3-4907 0 0,-6 0-5613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2192 0 0,'0'0'2006'0'0,"0"0"-505"0"0,0 0-41 0 0,0 0 135 0 0,0 0 156 0 0,0 0-1 0 0,0 0-298 0 0,0 0-369 0 0,0 0-306 0 0,0 0-162 0 0,0 0-11 0 0,0 0 31 0 0,10-8 13 0 0,82-47 1177 0 0,60 10 519 0 0,-64 12-1594 0 0,7-10-80 0 0,-83 37-561 0 0,-4 17 575 0 0,-21 360 589 0 0,-103 500-853 0 0,95-638-444 0 0,25-266-435 0 0,-4 8-291 0 0,0-42-2313 0 0,-1 24-7074 0 0,0 27-1574 0 0</inkml:trace>
  <inkml:trace contextRef="#ctx0" brushRef="#br0" timeOffset="470.277">0 769 7570 0 0,'0'0'3199'0'0,"0"0"-2177"0"0,0 0-852 0 0,0 0 144 0 0,0 0 439 0 0,0 0 445 0 0,0 0 226 0 0,0 0-34 0 0,0 0-199 0 0,0 0-241 0 0,0 0-145 0 0,0 0-75 0 0,35 2-45 0 0,113 8-39 0 0,109-11 1257 0 0,77-47-1317 0 0,-298 40 1497 0 0,-41 15-2031 0 0,1 0 1 0 0,0 1-1 0 0,0-1 0 0 0,0 1 1 0 0,1 0-1 0 0,0 0 0 0 0,1 0 1 0 0,-1 0-1 0 0,2 1 0 0 0,-1-1 1 0 0,1 7-53 0 0,-2-2 48 0 0,-18 227 262 0 0,22-220-2788 0 0,23-14-7189 0 0,-19-6 8054 0 0,-1 0-10630 0 0</inkml:trace>
  <inkml:trace contextRef="#ctx0" brushRef="#br0" timeOffset="830.045">1070 1130 4481 0 0,'0'0'5488'0'0,"0"0"-2601"0"0,0 0-908 0 0,0 0-109 0 0,0 0-75 0 0,0 0-156 0 0,0 0-289 0 0,0 0-377 0 0,0 0-318 0 0,0 0-212 0 0,0 0-153 0 0,0 0-36 0 0,0 0 10 0 0,0 10 13 0 0,-4 83 353 0 0,3 19 154 0 0,2-64-7489 0 0,-1-35 3026 0 0,0-13-7691 0 0</inkml:trace>
  <inkml:trace contextRef="#ctx0" brushRef="#br0" timeOffset="1139.752">1073 574 14675 0 0,'0'0'1024'0'0,"0"0"-448"0"0,0 0-255 0 0,0 0-105 0 0,0 0-128 0 0,0 0-336 0 0,0 0-257 0 0,0 0-63 0 0,0 0-72 0 0,0 0-80 0 0,0 0-760 0 0,0 0-2721 0 0,0 0-4337 0 0</inkml:trace>
  <inkml:trace contextRef="#ctx0" brushRef="#br0" timeOffset="2755.485">1053 511 0 0 0,'0'0'664'0'0,"0"0"584"0"0,0 0 190 0 0,0 0 45 0 0,0 0-49 0 0,0 0-43 0 0,0 0-168 0 0,0 0-233 0 0,0 0-212 0 0,0 0-174 0 0,0 0-49 0 0,-8 1 16 0 0,6 0-545 0 0,-54 26 2311 0 0,39-1-1146 0 0,17-26-1197 0 0,56-3 2098 0 0,-29-12-553 0 0,-38 25-2796 0 0,8-5-7322 0 0,2-2-1143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932 380 0 0 0,'0'0'792'0'0,"0"0"146"0"0,0 0-141 0 0,0 0-5 0 0,0 0 261 0 0,0 0 379 0 0,0 0 214 0 0,0 0-6 0 0,0 0-217 0 0,0 0-315 0 0,0 0-257 0 0,0-7-132 0 0,0-34 1260 0 0,-1 38-1784 0 0,-1 0-1 0 0,-1 0 1 0 0,1 0-1 0 0,0 1 1 0 0,-1-1 0 0 0,1 1-1 0 0,-1-1 1 0 0,0 1 0 0 0,0 0-1 0 0,0 0 1 0 0,0 0 0 0 0,0 0-1 0 0,0 1 1 0 0,0-1 0 0 0,-1 1-1 0 0,1 0 1 0 0,0 0 0 0 0,-1 0-1 0 0,1 0 1 0 0,-1 1 0 0 0,1 0-1 0 0,-2-1-194 0 0,-6 2 73 0 0,-1 0 1 0 0,0 0-1 0 0,0 1 0 0 0,1 0 0 0 0,-1 1 0 0 0,1 1 1 0 0,0 0-1 0 0,0 0 0 0 0,0 1 0 0 0,-9 6-73 0 0,-10 4 69 0 0,2 2 1 0 0,0 1-1 0 0,0 1 0 0 0,2 2 0 0 0,1 0 0 0 0,0 2 1 0 0,-15 19-70 0 0,29-29 3 0 0,0 1 1 0 0,1 1 0 0 0,1 0-1 0 0,0 0 1 0 0,1 0 0 0 0,0 1 0 0 0,2 1-1 0 0,0-1 1 0 0,0 1 0 0 0,2 0 0 0 0,0 0-1 0 0,1 1 1 0 0,1-1 0 0 0,0 1-1 0 0,1 7-3 0 0,1-19 3 0 0,0-1 0 0 0,0 1 0 0 0,0 0 0 0 0,1 0 0 0 0,0-1 0 0 0,0 1 0 0 0,0 0 0 0 0,1-1 0 0 0,-1 1 0 0 0,1-1 0 0 0,1 0 0 0 0,-1 0 0 0 0,1 0 0 0 0,0 0 0 0 0,0 0 0 0 0,0 0 0 0 0,1-1 0 0 0,0 1-1 0 0,0-1 1 0 0,0 0 0 0 0,0 0 0 0 0,0-1 0 0 0,1 1 0 0 0,0-1 0 0 0,0 0 0 0 0,0 0 0 0 0,0-1 0 0 0,0 1 0 0 0,0-1 0 0 0,1 0 0 0 0,-1-1 0 0 0,1 1 0 0 0,5 0-3 0 0,1 0 72 0 0,0 0 0 0 0,1-1 1 0 0,-1-1-1 0 0,0 0 0 0 0,1 0 0 0 0,-1-1 1 0 0,0-1-1 0 0,0 0 0 0 0,1-1 1 0 0,-2 0-1 0 0,1 0 0 0 0,0-2 0 0 0,-1 1 1 0 0,0-2-1 0 0,7-3-72 0 0,23-16 141 0 0,-1-1 0 0 0,-1-2 0 0 0,-2-2 0 0 0,-1-1 0 0 0,-1-2 0 0 0,-2-1 0 0 0,-1-2 0 0 0,-2-1 0 0 0,-2-2 0 0 0,-1 0 0 0 0,-2-2 0 0 0,15-35-141 0 0,-22-37 778 0 0,-18 112-618 0 0,-10 24-45 0 0,4-10-112 0 0,1 1 0 0 0,0 0 0 0 0,1-1 1 0 0,1 2-1 0 0,0-1 0 0 0,1 0 1 0 0,0 1-1 0 0,1-1 0 0 0,1 0 0 0 0,0 1 1 0 0,1-1-1 0 0,1 1 0 0 0,0-1 1 0 0,1 0-1 0 0,4 12-3 0 0,72 159 136 0 0,-21-104-361 0 0,-36-77-1789 0 0,-5-20-3482 0 0,-12 6 1513 0 0,-2 2-1435 0 0,-1 1-2282 0 0</inkml:trace>
  <inkml:trace contextRef="#ctx0" brushRef="#br0" timeOffset="426.739">1391 0 3153 0 0,'0'0'5275'0'0,"0"0"-2182"0"0,0 0-926 0 0,0 0-425 0 0,0 0-294 0 0,0 0-255 0 0,0 0-343 0 0,0 0-338 0 0,0 0-231 0 0,0 0-47 0 0,0 0 50 0 0,0 0 102 0 0,0 0 67 0 0,9 10-14 0 0,99 118 1019 0 0,-81-85-1294 0 0,-1 2 0 0 0,-3 0 0 0 0,-2 2 0 0 0,-1 0 0 0 0,-3 2 0 0 0,2 16-164 0 0,11 141 52 0 0,-30-200-53 0 0,1 6-9 0 0,-1 0 0 0 0,-1 0 0 0 0,0 0 0 0 0,0 0 0 0 0,-1 0-1 0 0,-1 0 1 0 0,0 0 0 0 0,0-1 0 0 0,-3 5 10 0 0,-5 7-174 0 0,-1-1 1 0 0,-1 0-1 0 0,-1-1 1 0 0,-1 0-1 0 0,-1-2 1 0 0,0 0 0 0 0,-11 9 173 0 0,-88 54-7424 0 0,94-70 1292 0 0,5-1-3010 0 0</inkml:trace>
  <inkml:trace contextRef="#ctx0" brushRef="#br0" timeOffset="849.613">319 48 488 0 0,'0'0'1871'0'0,"0"0"-222"0"0,0 0-120 0 0,0 0 118 0 0,0 0 116 0 0,0 0 111 0 0,0 0-43 0 0,0 0-228 0 0,0 0-241 0 0,0 0-279 0 0,-33 16-237 0 0,-103 53-159 0 0,132-67-634 0 0,-1 0 0 0 0,1 0 0 0 0,0 0 0 0 0,0 0 1 0 0,0 1-1 0 0,0 0 0 0 0,0 0 0 0 0,1 0 0 0 0,-1 0 0 0 0,1 1 0 0 0,0-1 0 0 0,0 1 0 0 0,0 0 0 0 0,0 0 0 0 0,1 0 0 0 0,-1 0 0 0 0,-1 4-53 0 0,-2 6 200 0 0,-7 12 92 0 0,1 0 0 0 0,1 1 0 0 0,2 0 0 0 0,0 0 0 0 0,2 1 0 0 0,1 0 0 0 0,1 0 0 0 0,1 1 0 0 0,2 0 0 0 0,1 5-292 0 0,1 3 81 0 0,1 0 0 0 0,2-1 0 0 0,2 1 0 0 0,1-1-1 0 0,2 0 1 0 0,2 0 0 0 0,7 18-81 0 0,91 172 164 0 0,-99-212-277 0 0,0 0-1 0 0,1-1 0 0 0,1 0 1 0 0,0 0-1 0 0,1-2 0 0 0,0 1 1 0 0,1-1-1 0 0,0-1 0 0 0,0 0 1 0 0,1-1-1 0 0,0-1 0 0 0,1 0 1 0 0,0 0-1 0 0,1-2 114 0 0,29 5-2191 0 0,-14-7-5455 0 0,-16-3-3607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95 0 0 0,'0'0'1212'0'0,"0"0"-15"0"0,0 0 173 0 0,0 0 300 0 0,0 0 179 0 0,0 0-42 0 0,0 0-234 0 0,0 0-318 0 0,0 0-236 0 0,0 0-168 0 0,-15-15-138 0 0,-47-44-90 0 0,21 39 513 0 0,-64 20 1377 0 0,92 4-2428 0 0,1 1 1 0 0,0 0-1 0 0,1 1 0 0 0,-1 0 0 0 0,1 1 1 0 0,0 0-1 0 0,1 1 0 0 0,0 0 0 0 0,-8 8-85 0 0,10-9 49 0 0,-3 3-7 0 0,2 1 1 0 0,0-1-1 0 0,0 1 0 0 0,1 1 0 0 0,0 0 0 0 0,1 0 0 0 0,0 0 1 0 0,1 1-1 0 0,1 0 0 0 0,0 0 0 0 0,0 0 0 0 0,1 1 0 0 0,1 0 1 0 0,1 0-1 0 0,0 0 0 0 0,0 0 0 0 0,1 0 0 0 0,1 0 0 0 0,1 0 1 0 0,0 0-1 0 0,3 13-42 0 0,-4-23 26 0 0,1 0 1 0 0,0 0 0 0 0,1-1 0 0 0,-1 1-1 0 0,1 0 1 0 0,-1-1 0 0 0,1 1-1 0 0,0-1 1 0 0,1 0 0 0 0,-1 1-1 0 0,0-1 1 0 0,1 0 0 0 0,0 0 0 0 0,0-1-1 0 0,0 1 1 0 0,0 0 0 0 0,0-1-1 0 0,0 0 1 0 0,1 0 0 0 0,-1 0-1 0 0,1 0 1 0 0,-1 0 0 0 0,1-1 0 0 0,0 0-1 0 0,-1 1 1 0 0,1-2 0 0 0,0 1-1 0 0,0 0 1 0 0,1-1-27 0 0,4 2 125 0 0,1-2 0 0 0,-1 1 0 0 0,0-1-1 0 0,0-1 1 0 0,0 0 0 0 0,0 0 0 0 0,0-1 0 0 0,0 0 0 0 0,0 0 0 0 0,0-1-1 0 0,-1 0 1 0 0,5-3-125 0 0,21-15 152 0 0,-2-1 0 0 0,0-1 0 0 0,-2-2 0 0 0,0-1 0 0 0,-2-2 0 0 0,-1 0 0 0 0,-1-2-1 0 0,-2-1 1 0 0,-1-1 0 0 0,-1-1 0 0 0,8-18-152 0 0,-3-2 234 0 0,-23 95-345 0 0,-2-17 153 0 0,2 1 0 0 0,0 0 0 0 0,2-1 1 0 0,1 0-1 0 0,0 0 0 0 0,2-1 0 0 0,1 0 0 0 0,1-1 0 0 0,1 0 1 0 0,2 0-1 0 0,-1-2 0 0 0,2 1 0 0 0,7 5-42 0 0,27 2-488 0 0,-23-27-6804 0 0,-24-2-4151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4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0 0 0,'0'0'516'0'0,"0"0"-88"0"0,0 0-108 0 0,0 0 332 0 0,0 0 619 0 0,0 0 515 0 0,0 0 192 0 0,0 0-219 0 0,0 0-448 0 0,0 0-402 0 0,0 0-237 0 0,0 0-55 0 0,0 0 61 0 0,0 0 47 0 0,0 0 3 0 0,0 0-73 0 0,0 0-122 0 0,0 0-108 0 0,0 0-89 0 0,0 0-54 0 0,9 3 2912 0 0,-13 2 339 0 0,-15 17-3465 0 0,29-22 277 0 0,0-10 93 0 0,-14 16 592 0 0,4-6-1012 0 0,-21 22-82 0 0,8 6-1277 0 0,8-16-1486 0 0,-1-1-4268 0 0,1-7-4224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9634 0 0,'0'0'2487'0'0,"0"0"-914"0"0,0 0-414 0 0,0 0-97 0 0,0 0 17 0 0,0 0-24 0 0,0 0-129 0 0,0 0-134 0 0,0 0-133 0 0,0 0-159 0 0,0 0-171 0 0,0 0-135 0 0,0 0-109 0 0,-14 6-45 0 0,-41 19-1 0 0,41-19-1 0 0,14-6-7 0 0,0 0-18 0 0,16 0 46 0 0,74-25 917 0 0,-124 42 918 0 0,34-17-1917 0 0,0 0-63 0 0,0 0-65 0 0,0 0-60 0 0,0 0-65 0 0,11 0-3876 0 0,-4 0-2341 0 0,-3 0-5115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7250 0 0,'0'0'1133'0'0,"0"0"-695"0"0,0 0-161 0 0,0 0 324 0 0,0 0 460 0 0,0 0 382 0 0,0 0 146 0 0,0 0-80 0 0,0 0-180 0 0,0 0-207 0 0,0 0-179 0 0,0 0-159 0 0,35-2-96 0 0,111-9-73 0 0,601-12 3174 0 0,323 11-2405 0 0,79-24-808 0 0,365 3-181 0 0,-927 44-309 0 0,-208-1-76 0 0,-302-7 0 0 0,1-3-1 0 0,0-4 1 0 0,46-9-10 0 0,55-17 83 0 0,145 16 1 0 0,-124 14-79 0 0,-199 0-2 0 0,-1 0 9 0 0,0 0 48 0 0,0 0-31 0 0,0 0-7 0 0,0 0-4 0 0,0 0 8 0 0,0 0 3 0 0,0 0-20 0 0,0 0 27 0 0,0 0-2 0 0,0 0-6 0 0,0 0 6 0 0,0 0-8 0 0,0 0-8 0 0,-5-1-2235 0 0,1-1-8119 0 0,3 1-2349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3249 0 0,'0'0'2666'0'0,"0"0"-1489"0"0,0 0-237 0 0,0 0 443 0 0,0 0 332 0 0,0 0 124 0 0,0 0-125 0 0,0 0-266 0 0,0 0-274 0 0,0 0-218 0 0,0 0-184 0 0,0 0-153 0 0,0 0-101 0 0,31-28-70 0 0,96-89-59 0 0,-72 52 307 0 0,-46 50-425 0 0,-1-1 0 0 0,-1 1 0 0 0,-1-1 0 0 0,0-1 0 0 0,-1 1 0 0 0,0-1 0 0 0,-2 0 0 0 0,0 0 0 0 0,-1 0 0 0 0,0-11-271 0 0,-2 28 176 0 0,0 0-14 0 0,0 0-42 0 0,0 0-74 0 0,0 0-52 0 0,0 0-40 0 0,0 19-96 0 0,9 378 651 0 0,1-173-230 0 0,-16 147-279 0 0,5-337 19 0 0,-1-1 1 0 0,-2 1 0 0 0,-1-1-1 0 0,-2 0 1 0 0,-1-1 0 0 0,-2 1-1 0 0,-7 15-19 0 0,17-48-8 0 0,0-1 0 0 0,0 1 0 0 0,0 0 0 0 0,0 0 0 0 0,0 0 0 0 0,-1-1 0 0 0,1 1 0 0 0,0 0-1 0 0,0 0 1 0 0,0 0 0 0 0,-1 0 0 0 0,1 0 0 0 0,0-1 0 0 0,0 1 0 0 0,0 0 0 0 0,-1 0 0 0 0,1 0 0 0 0,0 0 0 0 0,0 0 0 0 0,-1 0-1 0 0,1 0 1 0 0,0 0 0 0 0,0 0 0 0 0,-1 0 0 0 0,1 0 0 0 0,0 0 0 0 0,0 0 0 0 0,-1 0 0 0 0,1 0 0 0 0,0 0 0 0 0,0 0 0 0 0,-1 0 0 0 0,1 0-1 0 0,0 0 1 0 0,0 1 0 0 0,-1-1 0 0 0,1 0 0 0 0,0 0 0 0 0,0 0 0 0 0,0 0 0 0 0,-1 0 0 0 0,1 1 0 0 0,0-1 0 0 0,0 0 0 0 0,0 0-1 0 0,0 0 1 0 0,0 1 0 0 0,-1-1 0 0 0,1 0 0 0 0,0 0 8 0 0,-1-26-647 0 0,1 24 571 0 0,7-83-3031 0 0,7 30-1831 0 0,-5 30-1140 0 0,-4 6-4320 0 0</inkml:trace>
  <inkml:trace contextRef="#ctx0" brushRef="#br0" timeOffset="534.93">600 306 10874 0 0,'0'0'1695'0'0,"0"0"-866"0"0,0 0-308 0 0,0 0 92 0 0,0 0 213 0 0,0 0 151 0 0,0 0 21 0 0,-27 37-119 0 0,-86 112-174 0 0,20-6 944 0 0,88-135-1558 0 0,0 0 0 0 0,1 1 0 0 0,0 0 0 0 0,0 0 0 0 0,1 0 0 0 0,1 0 0 0 0,-1 1 0 0 0,1-1 0 0 0,1 1 0 0 0,0-1 0 0 0,0 1 0 0 0,1 0 0 0 0,0 3-91 0 0,2-10 42 0 0,-1-1 1 0 0,1 1 0 0 0,0-1 0 0 0,1 0-1 0 0,-1 0 1 0 0,0 0 0 0 0,1 0 0 0 0,-1 0-1 0 0,1 0 1 0 0,-1-1 0 0 0,1 1 0 0 0,0-1-1 0 0,0 1 1 0 0,0-1 0 0 0,-1 0-1 0 0,1-1 1 0 0,0 1 0 0 0,0 0 0 0 0,1-1-1 0 0,-1 1 1 0 0,0-1 0 0 0,0 0 0 0 0,0 0-1 0 0,0 0 1 0 0,0-1 0 0 0,0 1 0 0 0,1-1-43 0 0,15 2 253 0 0,30 7 216 0 0,17 26 245 0 0,-60-28-621 0 0,0 0 0 0 0,-1 0 0 0 0,0 0 0 0 0,0 1 0 0 0,0 0 0 0 0,-1 0 1 0 0,0 0-1 0 0,0 1 0 0 0,-1-1 0 0 0,0 1 0 0 0,0 0 0 0 0,-1 0 0 0 0,0 0-93 0 0,8 177 1126 0 0,-11-124-881 0 0,1-61-263 0 0,0 0-5 0 0,96-26-839 0 0,-66 1-7365 0 0,-27 21-3322 0 0</inkml:trace>
  <inkml:trace contextRef="#ctx0" brushRef="#br0" timeOffset="949.415">849 1194 4705 0 0,'0'0'3626'0'0,"0"0"-1998"0"0,0 0-631 0 0,0 0 230 0 0,0 0 293 0 0,0 0 140 0 0,0 0-141 0 0,0 0-360 0 0,0 0-264 0 0,0 0-127 0 0,0 0-42 0 0,0 0-43 0 0,16-24-63 0 0,51-76-59 0 0,-4-13 991 0 0,1-63-714 0 0,-58 143-883 0 0,-9 52-404 0 0,-13 96 438 0 0,15-106 20 0 0,1 0 0 0 0,0-1 1 0 0,0 1-1 0 0,1 0 1 0 0,0 0-1 0 0,1 0 1 0 0,-1-1-1 0 0,2 1 1 0 0,-1-1-1 0 0,1 1 1 0 0,1-1-1 0 0,0 0 1 0 0,0 0-1 0 0,0-1 1 0 0,1 1-1 0 0,0-1 1 0 0,0 0-1 0 0,1 0 1 0 0,2 1-10 0 0,-5-5 68 0 0,1-1 1 0 0,0 1 0 0 0,0-1-1 0 0,0 0 1 0 0,0 0 0 0 0,0 0-1 0 0,0-1 1 0 0,1 0 0 0 0,-1 1-1 0 0,1-1 1 0 0,-1-1 0 0 0,1 1-1 0 0,-1-1 1 0 0,1 1 0 0 0,-1-1-1 0 0,1-1 1 0 0,-1 1 0 0 0,1-1-1 0 0,-1 0 1 0 0,1 0 0 0 0,-1 0 0 0 0,1 0-1 0 0,-1-1 1 0 0,0 1 0 0 0,0-1-1 0 0,0 0 1 0 0,0-1 0 0 0,0 1-1 0 0,0-1 1 0 0,-1 0 0 0 0,1 0-1 0 0,-1 0 1 0 0,0 0 0 0 0,1 0-1 0 0,-2-1 1 0 0,1 1 0 0 0,0-1-1 0 0,-1 0 1 0 0,1 0 0 0 0,-1 0-69 0 0,10-13-23 0 0,0 0 0 0 0,-1 0 0 0 0,-1-1 0 0 0,-1-1 0 0 0,-1 0 0 0 0,0 0 0 0 0,-1 0 0 0 0,-1-1 0 0 0,-1 0 0 0 0,2-20 23 0 0,-6 34-332 0 0,0-1-444 0 0,-1 2-7772 0 0,0 5-3095 0 0</inkml:trace>
  <inkml:trace contextRef="#ctx0" brushRef="#br0" timeOffset="1319.339">1771 667 14851 0 0,'0'0'1639'0'0,"0"0"-420"0"0,0 0-224 0 0,0 0-65 0 0,0 0-112 0 0,0 0-161 0 0,0 0-120 0 0,0 0-117 0 0,0 0-67 0 0,0 0-32 0 0,0 0-84 0 0,0 0-70 0 0,0 0-47 0 0,-27 33-60 0 0,-81 105-19 0 0,70-67-2 0 0,38-59-42 0 0,-2-7 2 0 0,1 1 0 0 0,-1 0 0 0 0,1 1 0 0 0,1-1 0 0 0,-1 0 0 0 0,1 0 0 0 0,0 0 1 0 0,1 0-1 0 0,-1 0 0 0 0,1 0 0 0 0,0 0 0 0 0,1 0 0 0 0,0 0 0 0 0,0 0 0 0 0,0 0 0 0 0,0-1 0 0 0,1 1 0 0 0,0-1 0 0 0,0 0 0 0 0,0 1 0 0 0,1-1 1 0 0,0-1-1 0 0,0 1 0 0 0,0-1 0 0 0,1 1 0 0 0,-1-1 0 0 0,1 0 0 0 0,0-1 0 0 0,0 1 0 0 0,0-1 0 0 0,1 0 0 0 0,-1-1 0 0 0,2 2 1 0 0,-2-3 48 0 0,-1 1 0 0 0,1-1 0 0 0,-1 0 0 0 0,1-1 0 0 0,0 1 0 0 0,-1-1-1 0 0,1 1 1 0 0,0-1 0 0 0,-1-1 0 0 0,1 1 0 0 0,0-1 0 0 0,-1 0 0 0 0,1 0 0 0 0,-1 0-1 0 0,1 0 1 0 0,-1-1 0 0 0,0 0 0 0 0,0 0 0 0 0,1 0 0 0 0,-1 0 0 0 0,0-1-1 0 0,-1 0 1 0 0,1 0 0 0 0,0 0 0 0 0,-1 0 0 0 0,0 0 0 0 0,0-1 0 0 0,0 1 0 0 0,0-1-1 0 0,0 0 1 0 0,-1 0 0 0 0,1 0 0 0 0,-1 0 0 0 0,0 0 0 0 0,-1-1 0 0 0,1 1 0 0 0,-1 0-1 0 0,1-2-47 0 0,3-11 64 0 0,0 0-1 0 0,-1 0 0 0 0,-1 0 0 0 0,0-1 1 0 0,-2 1-1 0 0,0-1 0 0 0,0 0 1 0 0,-2 1-1 0 0,-1-4-63 0 0,1 12-107 0 0,0-1 1 0 0,-1 0-1 0 0,-1 1 1 0 0,0-1-1 0 0,0 1 1 0 0,0 0-1 0 0,-1 0 1 0 0,-1 0-1 0 0,1 1 1 0 0,-2-1-1 0 0,1 1 0 0 0,-1 1 1 0 0,0-1-1 0 0,-1 1 1 0 0,1 0-1 0 0,-2 0 1 0 0,-1-1 106 0 0,-26-4-2811 0 0,11 12-5016 0 0,20 0 5565 0 0,-5 0-8786 0 0</inkml:trace>
  <inkml:trace contextRef="#ctx0" brushRef="#br0" timeOffset="1978.331">2034 851 8314 0 0,'0'0'3789'0'0,"0"0"-1754"0"0,0 0-594 0 0,0 0-31 0 0,0 0 21 0 0,0 0-100 0 0,0 0-250 0 0,0 0-288 0 0,0 0-228 0 0,0 0-173 0 0,0 0-92 0 0,0 0-36 0 0,0 0-49 0 0,-1 8-35 0 0,-1-3-160 0 0,1-2 4 0 0,0 1 0 0 0,0-1 1 0 0,0 1-1 0 0,0-1 0 0 0,1 1 0 0 0,-1 0 0 0 0,1 0 0 0 0,0-1 1 0 0,0 1-1 0 0,1 0 0 0 0,-1 0 0 0 0,1-1 0 0 0,0 1 0 0 0,0-1 1 0 0,0 1-1 0 0,1 3-24 0 0,0-4 27 0 0,-1 1 0 0 0,1 0 0 0 0,0-1 0 0 0,0 1 1 0 0,0-1-1 0 0,1 0 0 0 0,-1 0 0 0 0,1 0 0 0 0,0 0 0 0 0,0 0 1 0 0,0 0-1 0 0,0-1 0 0 0,0 1 0 0 0,0-1 0 0 0,1 0 0 0 0,-1 0 0 0 0,1 0 1 0 0,0 0-1 0 0,-1-1 0 0 0,1 0 0 0 0,0 0 0 0 0,0 0 0 0 0,0 0 1 0 0,0 0-1 0 0,0-1 0 0 0,0 1 0 0 0,0-1 0 0 0,0 0 0 0 0,0-1 1 0 0,0 1-1 0 0,0-1 0 0 0,0 0 0 0 0,0 1 0 0 0,0-2 0 0 0,0 1 1 0 0,-1 0-1 0 0,1-1 0 0 0,0 0 0 0 0,-1 0 0 0 0,1 0 0 0 0,-1 0-27 0 0,153-171 539 0 0,-122 140-554 0 0,-28 74-111 0 0,-6-34 125 0 0,1 1 0 0 0,0-1 0 0 0,1 1 0 0 0,0-1 0 0 0,0 0 0 0 0,0 0 0 0 0,1 0 0 0 0,0 0 0 0 0,1 0 0 0 0,-1 0 0 0 0,1-1 0 0 0,0 0 0 0 0,1 1 0 0 0,0-2 0 0 0,0 1 0 0 0,0-1 0 0 0,0 1 0 0 0,1-1 0 0 0,0-1 0 0 0,0 1 0 0 0,0-1 0 0 0,1 0 0 0 0,0 0 1 0 0,2 0 18 0 0,-1-1 0 0 0,1 0 0 0 0,0 0 0 0 0,0-1 0 0 0,1 0 0 0 0,-1 0 0 0 0,0-1 0 0 0,1 0 0 0 0,-1-1 0 0 0,1 0 0 0 0,-1-1 1 0 0,0 1-1 0 0,1-2 0 0 0,-1 0 0 0 0,0 0 0 0 0,0 0 0 0 0,0-1 0 0 0,0 0 0 0 0,0-1 0 0 0,-1 0 0 0 0,8-5-18 0 0,-2-3 149 0 0,0 0 0 0 0,-2-1 0 0 0,0 0 0 0 0,0-1 0 0 0,-1-1 0 0 0,-1 1 0 0 0,0-2 0 0 0,-1 1 0 0 0,-1-1 0 0 0,0-1 0 0 0,-1 1 1 0 0,-1-1-1 0 0,1-7-149 0 0,6-89 148 0 0,-32 93-810 0 0,-1 18-6367 0 0,15 2-4835 0 0</inkml:trace>
  <inkml:trace contextRef="#ctx0" brushRef="#br0" timeOffset="3377.385">2106 560 0 0 0,'0'0'757'0'0,"0"0"217"0"0,0 0 69 0 0,0 0 25 0 0,0 0 22 0 0,0 0 51 0 0,0 0 38 0 0,0 0-9 0 0,0 0-1 0 0,0 0-71 0 0,-14 8 2079 0 0,-21 39-722 0 0,24 9-1006 0 0,7 95-208 0 0,9-129-794 0 0,-3-12-4138 0 0,-2-16-7672 0 0,0 6 6959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5705 0 0,'0'0'1445'0'0,"0"0"-108"0"0,0 0 174 0 0,0 0 298 0 0,0 0 110 0 0,0 0-156 0 0,0 0-318 0 0,0 0-314 0 0,0 0-257 0 0,0 0-206 0 0,0 0-167 0 0,0 0-106 0 0,0 0-71 0 0,0 0-28 0 0,0 8 354 0 0,14 253 1099 0 0,39 197-1068 0 0,-49-403-618 0 0,1 0 0 0 0,4 0 0 0 0,1-1 0 0 0,3 0 0 0 0,2-1 0 0 0,3-1 0 0 0,8 16-63 0 0,-25-67 5 0 0,-1 0 1 0 0,0 0-1 0 0,1 0 0 0 0,-1 0 0 0 0,1-1 1 0 0,-1 1-1 0 0,1 0 0 0 0,-1 0 0 0 0,1-1 1 0 0,-1 1-1 0 0,1 0 0 0 0,0-1 1 0 0,-1 1-1 0 0,1-1 0 0 0,0 1 0 0 0,0-1 1 0 0,-1 1-1 0 0,1-1 0 0 0,0 1 1 0 0,0-1-1 0 0,0 0 0 0 0,-1 1 0 0 0,1-1 1 0 0,0 0-1 0 0,0 0 0 0 0,0 0 1 0 0,0 0-1 0 0,0 0 0 0 0,0 0 0 0 0,0 0 1 0 0,0 0-1 0 0,-1 0 0 0 0,1 0 1 0 0,0 0-1 0 0,0 0 0 0 0,0-1 0 0 0,0 1 1 0 0,0 0-1 0 0,-1-1 0 0 0,1 1 1 0 0,0 0-1 0 0,0-1 0 0 0,0 1 0 0 0,-1-1 1 0 0,1 0-1 0 0,0 1 0 0 0,-1-1 1 0 0,1 0-1 0 0,-1 1 0 0 0,1-1 0 0 0,0 0 1 0 0,-1 1-1 0 0,1-1 0 0 0,-1 0 1 0 0,0 0-1 0 0,1 0-5 0 0,33-54 475 0 0,-30 46-433 0 0,47-96 118 0 0,-5-2 0 0 0,-5-1-1 0 0,8-47-159 0 0,-12 42-10 0 0,-6 3-6 0 0,-14 224-590 0 0,-14-78 604 0 0,1 1-1 0 0,2-1 1 0 0,2 0 0 0 0,1-1 0 0 0,2 0-1 0 0,1 0 1 0 0,2-1 0 0 0,1-1-1 0 0,2 0 1 0 0,1-1 0 0 0,6 7 2 0 0,-23-37 7 0 0,0-1-1 0 0,0 0 1 0 0,0 0 0 0 0,0 0 0 0 0,0 1 0 0 0,0-1 0 0 0,0 0 0 0 0,1 0-1 0 0,-1-1 1 0 0,0 1 0 0 0,0 0 0 0 0,1 0 0 0 0,-1-1 0 0 0,1 1-1 0 0,-1 0 1 0 0,1-1 0 0 0,-1 1 0 0 0,1-1 0 0 0,-1 0 0 0 0,1 0 0 0 0,-1 1-1 0 0,1-1 1 0 0,-1 0 0 0 0,1 0 0 0 0,-1-1 0 0 0,1 1 0 0 0,-1 0 0 0 0,1 0-1 0 0,-1-1 1 0 0,1 1 0 0 0,-1-1 0 0 0,1 1 0 0 0,-1-1 0 0 0,1 0-1 0 0,-1 1 1 0 0,0-1 0 0 0,1 0 0 0 0,-1 0 0 0 0,0 0 0 0 0,0 0 0 0 0,0 0-1 0 0,0 0 1 0 0,0 0 0 0 0,0-1 0 0 0,0 1-7 0 0,45-62 486 0 0,-44 58-477 0 0,39-75 230 0 0,-3-3 0 0 0,-5 0 0 0 0,-3-2 0 0 0,-3-2 0 0 0,-5 0 1 0 0,5-51-240 0 0,-17 91-217 0 0,12-62 685 0 0,-16 67-3823 0 0,-8 76-623 0 0,1-14-2603 0 0,0-5-5057 0 0</inkml:trace>
  <inkml:trace contextRef="#ctx0" brushRef="#br0" timeOffset="471.552">1182 752 7722 0 0,'0'0'1487'0'0,"0"0"97"0"0,0 0 67 0 0,0 0 79 0 0,0 0-1 0 0,0 0-155 0 0,0 0-263 0 0,0 0-279 0 0,0 0-241 0 0,0 0-195 0 0,0 0-129 0 0,32-11-71 0 0,97-37-41 0 0,-82 13 174 0 0,-44 28-411 0 0,0-1-17 0 0,0 0 0 0 0,0 0 0 0 0,-1 0 0 0 0,0-1 0 0 0,0 1 0 0 0,-1-1 0 0 0,0 1 0 0 0,-1-1 0 0 0,0 0 0 0 0,0 1-1 0 0,-2-9-100 0 0,2 13 15 0 0,-1 1-1 0 0,1 0 0 0 0,-1-1 0 0 0,0 1 0 0 0,0 0 1 0 0,-1 0-1 0 0,1 0 0 0 0,-1 0 0 0 0,1 0 0 0 0,-1 0 1 0 0,0 0-1 0 0,0 1 0 0 0,0-1 0 0 0,-1 0 0 0 0,1 1 1 0 0,0 0-1 0 0,-1 0 0 0 0,0 0 0 0 0,1 0 0 0 0,-1 0 1 0 0,0 0-1 0 0,0 0 0 0 0,0 1 0 0 0,0 0 0 0 0,-1 0 1 0 0,1 0-1 0 0,0 0 0 0 0,0 0 0 0 0,-1 0 0 0 0,1 1 1 0 0,-2-1-15 0 0,-2 1-14 0 0,0 0 0 0 0,0 1 0 0 0,0-1 1 0 0,0 1-1 0 0,0 0 0 0 0,1 1 0 0 0,-1 0 1 0 0,0 0-1 0 0,1 0 0 0 0,-1 1 0 0 0,1 0 1 0 0,0 0-1 0 0,0 1 0 0 0,0-1 0 0 0,1 1 0 0 0,-1 1 1 0 0,1-1-1 0 0,0 1 0 0 0,0 0 0 0 0,0 0 1 0 0,1 0-1 0 0,-1 1 0 0 0,2-1 0 0 0,-1 1 1 0 0,0 0-1 0 0,1 0 0 0 0,0 1 14 0 0,-5 10 1 0 0,1-1-1 0 0,0 1 1 0 0,1 1 0 0 0,1 0-1 0 0,1-1 1 0 0,0 1 0 0 0,2 0 0 0 0,0 1-1 0 0,0 14 0 0 0,4-19 51 0 0,1 1 0 0 0,0-1-1 0 0,1 0 1 0 0,0-1 0 0 0,1 1 0 0 0,1-1-1 0 0,0 1 1 0 0,1-2 0 0 0,0 1 0 0 0,1-1 0 0 0,0 0-1 0 0,1-1 1 0 0,0 0 0 0 0,1 0 0 0 0,0-1-1 0 0,1 0 1 0 0,0-1 0 0 0,1 0 0 0 0,-1-1-1 0 0,2 0 1 0 0,-1-1 0 0 0,1 0 0 0 0,0-1-1 0 0,1 0 1 0 0,-1-1 0 0 0,1-1 0 0 0,0 0-1 0 0,0-1 1 0 0,0-1 0 0 0,1 0 0 0 0,-1-1-1 0 0,1 0 1 0 0,6-1-51 0 0,54-8-1108 0 0,-44-6-6088 0 0,-23 10-4671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2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1 187,'24'-15,"17"-13,1 2,2 1,0 3,1 1,2 3,2 1,-46 15,0 0,0 0,1 1,-1-1,0 1,1 0,-1 0,1 0,0 1,-1-1,1 1,-1 0,1 0,0 0,-1 1,1-1,-1 1,1 0,-1 0,1 0,-1 0,1 0,-1 1,0 0,0 0,0-1,0 2,0-1,0 0,0 1,-1-1,1 1,-1 0,0 0,0 0,0 0,0 0,-1 0,1 1,-1-1,1 0,-1 1,0 0,-3 21,-1-1,-2 1,0-1,-1 0,-1-1,-2 0,0 0,-1 0,-1-2,-2 1,0-1,-1-1,-1 0,0-1,-17 14,32-33,-21 27,-9 8,2 2,1 2,2 0,1 1,-12 34,34-70,0 1,1 0,0-1,0 1,0 0,0 0,1 0,0-1,0 1,0 0,1 0,0 0,0-1,0 1,0 0,1-1,-1 1,1-1,0 1,1-1,-1 0,1 0,0 0,0 0,0-1,0 1,1-1,0 0,-1 1,1-2,0 1,0 0,1-1,-1 0,2 1,22 8,-1-1,2-1,-1-2,1 0,1-2,-1-1,1-2,-1-1,1-1,0-1,7-3,23 3,-33 1,-1-2,1 0,0-2,-1 0,1-2,-1-1,-1-1,23-11,-27 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7906 0 0,'0'0'1364'0'0,"0"0"-261"0"0,0 0 26 0 0,0 0 252 0 0,0 0 178 0 0,0 0-20 0 0,0 0-238 0 0,0 0-278 0 0,0 0-223 0 0,0 0-197 0 0,0 0-141 0 0,-4-1-77 0 0,3 1-346 0 0,-1-1 0 0 0,1 1 1 0 0,0 0-1 0 0,-1-1 0 0 0,1 1 0 0 0,-1 0 1 0 0,1 0-1 0 0,0 0 0 0 0,-1 0 0 0 0,1 0 0 0 0,-1 1 1 0 0,1-1-1 0 0,0 0 0 0 0,-1 1 0 0 0,1-1 0 0 0,-1 1 1 0 0,1-1-1 0 0,0 1 0 0 0,0 0 0 0 0,-1-1 0 0 0,1 1 1 0 0,0 0-1 0 0,0 0 0 0 0,0 0 0 0 0,0 0 0 0 0,0 0 1 0 0,0 0-1 0 0,0 0 0 0 0,0 0 0 0 0,1 0 1 0 0,-1 1-1 0 0,0-1 0 0 0,1 0 0 0 0,-1 1 0 0 0,0 0-39 0 0,-98 182 2008 0 0,60-101-1644 0 0,-13 21-44 0 0,-4-3 0 0 0,-47 60-320 0 0,74-122-227 0 0,13-47-8768 0 0,14 5 4660 0 0,0 0-6503 0 0</inkml:trace>
  <inkml:trace contextRef="#ctx0" brushRef="#br0" timeOffset="361.805">4 0 5641 0 0,'0'0'1511'0'0,"0"0"-449"0"0,0 0-171 0 0,0 0 214 0 0,0 0 309 0 0,0 0 194 0 0,0 0-62 0 0,0 0-305 0 0,0 0-330 0 0,0 0-149 0 0,0 0-94 0 0,0 0-68 0 0,-1 9-36 0 0,-2 27-44 0 0,26 9 1634 0 0,-13-34-1627 0 0,14 23 14 0 0,0 1 0 0 0,-3 1 0 0 0,-1 0 0 0 0,-1 2-1 0 0,5 17-540 0 0,97 206 829 0 0,-55-150-477 0 0,-41-114-10204 0 0,-24 2 7206 0 0,4-2-6129 0 0</inkml:trace>
  <inkml:trace contextRef="#ctx0" brushRef="#br0" timeOffset="930.213">750 255 0 0 0,'0'0'2529'0'0,"0"0"-317"0"0,0 0-44 0 0,0 0 73 0 0,0 0-65 0 0,0 0-206 0 0,0 0-300 0 0,0 0-342 0 0,0 0-269 0 0,0 0-172 0 0,0 0-123 0 0,0 0-98 0 0,0 0-88 0 0,0 0-74 0 0,0 0-70 0 0,19 0 1428 0 0,287-4 1954 0 0,-306 4-3825 0 0,0 0-22 0 0,0 0 37 0 0,0 0 12 0 0,0 0 4 0 0,0 0-33 0 0,0 0-21 0 0,0 0-20 0 0,0 0-32 0 0,0 0-27 0 0,0 0-46 0 0,0 0-46 0 0,0 0-63 0 0,0 0-103 0 0,0 0-105 0 0,0 0-213 0 0,-2-3-4332 0 0,-1-1-4324 0 0,3 3-719 0 0</inkml:trace>
  <inkml:trace contextRef="#ctx0" brushRef="#br0" timeOffset="1296.37">685 545 1728 0 0,'0'0'4919'0'0,"0"0"-2749"0"0,0 0-976 0 0,0 0 24 0 0,0 0 162 0 0,0 0 31 0 0,0 0-178 0 0,0 0-329 0 0,0 0-272 0 0,0 0-145 0 0,0 0-51 0 0,0 0 12 0 0,0 0 36 0 0,20 18 2966 0 0,80-6-371 0 0,121-37-1765 0 0,-211 24-1230 0 0,0 1-603 0 0,-8-4-9196 0 0,-2 1-1621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6225 0 0,'0'0'2274'0'0,"0"0"-660"0"0,0 0-253 0 0,0 0 18 0 0,0 0 40 0 0,0 0-81 0 0,0 0-262 0 0,0 0-277 0 0,0 0-109 0 0,0 0 7 0 0,0 0 66 0 0,0 0 66 0 0,8 2-18 0 0,20 2-144 0 0,1-1-1 0 0,0-1 1 0 0,-1-2-1 0 0,1 0 0 0 0,0-2 1 0 0,1-2-667 0 0,78-1 566 0 0,-87 5-795 0 0,1-1-1 0 0,-1-1 0 0 0,0 0 1 0 0,0-2-1 0 0,0-1 1 0 0,13-4 229 0 0,-29 4-2584 0 0,-5 2-1830 0 0,0 0-4174 0 0,0 0-289 0 0</inkml:trace>
  <inkml:trace contextRef="#ctx0" brushRef="#br0" timeOffset="369.775">236 1 7306 0 0,'0'0'2141'0'0,"0"0"-486"0"0,0 0-89 0 0,0 0 76 0 0,0 0-1 0 0,0 0-168 0 0,0 0-332 0 0,0 0-343 0 0,0 0-206 0 0,0 0-68 0 0,0 0 9 0 0,0 0 29 0 0,0 0-25 0 0,-1 13-32 0 0,-4 41-36 0 0,11 19 987 0 0,-32 243-139 0 0,26-246-1606 0 0,0-70 120 0 0,0 0-78 0 0,0 0-94 0 0,0 0-187 0 0,0 0-288 0 0,4 0-10913 0 0,-4 0-10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41 2160 0 0,'0'0'2162'0'0,"0"0"-257"0"0,0 0 55 0 0,0 0 138 0 0,0 0 26 0 0,0 0-241 0 0,0 0-458 0 0,0 0-422 0 0,0 0-303 0 0,0 0-157 0 0,0 0-61 0 0,0 0-11 0 0,6 11 1293 0 0,-34 271 2228 0 0,-1-111-3592 0 0,23-113-751 0 0,6-57 190 0 0,0-1-38 0 0,0 0-62 0 0,0 0-55 0 0,18-18-5188 0 0,-12 3-4059 0 0,-4 11 846 0 0</inkml:trace>
  <inkml:trace contextRef="#ctx0" brushRef="#br0" timeOffset="320.834">1 612 8994 0 0,'0'0'1498'0'0,"0"0"-730"0"0,0 0-111 0 0,0 0 334 0 0,0 0 348 0 0,0 0 115 0 0,0 0-143 0 0,0 0-220 0 0,0 0-181 0 0,0 0-132 0 0,32 1-89 0 0,101 4-74 0 0,-5-15 722 0 0,-94 3-1059 0 0,-21 5-753 0 0,158-22 1074 0 0,-134 21-4614 0 0,0 2-3758 0 0,-33 1-3273 0 0</inkml:trace>
  <inkml:trace contextRef="#ctx0" brushRef="#br0" timeOffset="764.873">87 881 9314 0 0,'0'0'1820'0'0,"0"0"-543"0"0,0 0-173 0 0,0 0 103 0 0,0 0 104 0 0,0 0-60 0 0,0 0-214 0 0,0 0-233 0 0,0 0-147 0 0,0 0-97 0 0,0 0-82 0 0,0 0-60 0 0,0 0-73 0 0,30-13-49 0 0,93-36-66 0 0,-57 37 220 0 0,-65 12-430 0 0,1-1 0 0 0,-1 1 0 0 0,1 0 0 0 0,-1 0 0 0 0,0 0-1 0 0,1 0 1 0 0,-1 0 0 0 0,1 1 0 0 0,-1-1 0 0 0,1 0-1 0 0,-1 1 1 0 0,1-1 0 0 0,-1 1 0 0 0,0-1 0 0 0,1 1-1 0 0,-1 0 1 0 0,0 0 0 0 0,0-1 0 0 0,1 1 0 0 0,-1 0-1 0 0,0 0 1 0 0,0 0 0 0 0,0 0 0 0 0,0 0 0 0 0,0 1-1 0 0,0-1 1 0 0,0 0 0 0 0,-1 0 0 0 0,1 1 0 0 0,0-1-1 0 0,-1 0 1 0 0,1 1 0 0 0,-1-1 0 0 0,1 0 0 0 0,-1 1 0 0 0,0-1-1 0 0,0 1 1 0 0,1-1 0 0 0,-1 1 0 0 0,0-1 0 0 0,0 1-1 0 0,0-1 1 0 0,-1 1 0 0 0,1-1 0 0 0,0 1 0 0 0,0-1-1 0 0,-1 1-19 0 0,-1 7 49 0 0,-1 0-1 0 0,1 0 1 0 0,-2 0-1 0 0,1 0 1 0 0,-1-1-1 0 0,-1 0 1 0 0,1 0-1 0 0,-1 0 1 0 0,-1 0-1 0 0,1-1 1 0 0,-2 0-1 0 0,1 0 1 0 0,-5 4-49 0 0,-5 8 46 0 0,-10 12 18 0 0,8-12-35 0 0,1 1 0 0 0,1 0 1 0 0,1 1-1 0 0,1 1 0 0 0,1 1 1 0 0,1 0-1 0 0,-3 8-29 0 0,1 46 343 0 0,16-74-277 0 0,0-1 0 0 0,1 1 0 0 0,-1 0 0 0 0,1-1 1 0 0,-1 0-1 0 0,1 0 0 0 0,0 0 0 0 0,0 0 1 0 0,0 0-1 0 0,0 0 0 0 0,0-1 0 0 0,0 1 0 0 0,0-1 1 0 0,1 0-1 0 0,-1 0 0 0 0,0 0 0 0 0,4 0-66 0 0,142 0 896 0 0,-108-12-1603 0 0,-26-11-5670 0 0,-14 18-72 0 0,1 0-5202 0 0</inkml:trace>
  <inkml:trace contextRef="#ctx0" brushRef="#br0" timeOffset="1493.101">1206 608 6689 0 0,'0'0'2188'0'0,"0"0"-435"0"0,0 0-218 0 0,0 0-68 0 0,0 0-104 0 0,0 0-148 0 0,0 0-187 0 0,0 0-170 0 0,0 0-129 0 0,0 0-113 0 0,0 0-105 0 0,0 0-72 0 0,0 0-36 0 0,-21-2-14 0 0,-67-8 1 0 0,83 10-317 0 0,1-1 0 0 0,-1 1 0 0 0,1-1 0 0 0,-1 1 0 0 0,0 0 0 0 0,1 1 0 0 0,-1-1 0 0 0,1 1 0 0 0,-1 0 0 0 0,1 0 1 0 0,0 1-1 0 0,-1-1 0 0 0,1 1 0 0 0,0 0 0 0 0,0 0 0 0 0,-3 2-73 0 0,-9 5 144 0 0,-1 1-115 0 0,1 1 0 0 0,0 1 0 0 0,0 0 1 0 0,1 1-1 0 0,1 1 0 0 0,0 0 0 0 0,1 1 0 0 0,0 0 0 0 0,1 1 0 0 0,1 1 0 0 0,1 0 0 0 0,0 0 0 0 0,1 1 0 0 0,1 0 1 0 0,1 1-1 0 0,-6 18-29 0 0,13-35-2 0 0,-1 0 0 0 0,0 0 0 0 0,0 1-1 0 0,1-1 1 0 0,-1 0 0 0 0,1 0 0 0 0,-1 0 0 0 0,1 1 0 0 0,0-1 0 0 0,0 0 0 0 0,0 0 0 0 0,0 0 0 0 0,1 1 0 0 0,-1-1 0 0 0,0 0 0 0 0,1 0 0 0 0,0 0 0 0 0,-1 0 0 0 0,1 1 0 0 0,0-1 0 0 0,0 0 0 0 0,0-1 0 0 0,0 1 0 0 0,1 0 0 0 0,-1 0 0 0 0,0 0 0 0 0,1-1 0 0 0,-1 1-1 0 0,1-1 1 0 0,0 1 0 0 0,0-1 0 0 0,-1 1 0 0 0,1-1 0 0 0,0 0 0 0 0,0 0 0 0 0,0 0 0 0 0,0 0 0 0 0,0 0 0 0 0,0-1 0 0 0,1 1 0 0 0,-1-1 0 0 0,0 1 0 0 0,0-1 0 0 0,0 0 0 0 0,1 0 0 0 0,-1 0 0 0 0,0 0 0 0 0,0 0 0 0 0,1 0 2 0 0,21-4 111 0 0,1-1 1 0 0,-1-1-1 0 0,1-2 0 0 0,-2 0 1 0 0,1-1-1 0 0,-1-2 1 0 0,-1 0-1 0 0,0-1 1 0 0,0-2-1 0 0,-2 0 1 0 0,1-1-1 0 0,-2-1 0 0 0,0-1-111 0 0,27-17 121 0 0,37-39 49 0 0,-83 73-171 0 0,0-1 1 0 0,0 1 0 0 0,0-1-1 0 0,0 0 1 0 0,0 1 0 0 0,1-1 0 0 0,-1 1-1 0 0,0-1 1 0 0,0 1 0 0 0,1-1-1 0 0,-1 1 1 0 0,0-1 0 0 0,1 1-1 0 0,-1-1 1 0 0,0 1 0 0 0,1-1-1 0 0,-1 1 1 0 0,1 0 0 0 0,-1-1 0 0 0,1 1-1 0 0,-1-1 1 0 0,1 1 0 0 0,-1 0-1 0 0,1 0 1 0 0,-1-1 0 0 0,1 1-1 0 0,-1 0 1 0 0,1 0 0 0 0,0 0-1 0 0,-1 0 1 0 0,1-1 0 0 0,-1 1-1 0 0,1 0 1 0 0,0 0 0 0 0,-1 0 0 0 0,1 0-1 0 0,-1 1 1 0 0,1-1 0 0 0,0 0-1 0 0,-1 0 1 0 0,1 0 0 0 0,-1 0-1 0 0,1 0 1 0 0,-1 1 0 0 0,1-1-1 0 0,-1 0 1 0 0,1 1 0 0 0,-1-1 0 0 0,1 0-1 0 0,-1 1 1 0 0,1-1 0 0 0,-1 1-1 0 0,1-1 1 0 0,-1 0 0 0 0,0 1-1 0 0,1-1 1 0 0,-1 1 0 0 0,0-1-1 0 0,1 1 1 0 0,-1-1 0 0 0,0 1 0 0 0,0 0-1 0 0,1-1 1 0 0,-1 1 0 0 0,2 46-27 0 0,-3-34 84 0 0,1 3-52 0 0,-1-3-5 0 0,0 0 0 0 0,1 0 0 0 0,0 1 0 0 0,1-1 0 0 0,1 0 0 0 0,0 0 0 0 0,0-1 0 0 0,1 1 0 0 0,1 0 0 0 0,0-1 0 0 0,1 0 0 0 0,0 0 1 0 0,1 0-1 0 0,1-1 0 0 0,2 4 0 0 0,-7-11-58 0 0,1-1 0 0 0,-1 0-1 0 0,1 0 1 0 0,0 0 0 0 0,0 0 0 0 0,0-1 0 0 0,0 1 0 0 0,1-1 0 0 0,-1 1 0 0 0,1-1 0 0 0,-1-1 0 0 0,1 1 0 0 0,0 0 0 0 0,0-1 0 0 0,-1 0 0 0 0,1 0 0 0 0,0 0-1 0 0,0 0 1 0 0,0 0 0 0 0,0-1 0 0 0,3 0 58 0 0,12-4-4937 0 0,2-7-4543 0 0,-19 11 110 0 0</inkml:trace>
  <inkml:trace contextRef="#ctx0" brushRef="#br0" timeOffset="2023.87">2011 166 10234 0 0,'0'0'1574'0'0,"0"0"-413"0"0,0 0-159 0 0,0 0 40 0 0,0 0 122 0 0,0 0 68 0 0,0 0-58 0 0,0 0-163 0 0,0 0-191 0 0,0 0-144 0 0,0 0-108 0 0,0 0-69 0 0,-13 29-53 0 0,-42 87-56 0 0,19 1 550 0 0,8-18-690 0 0,-4-2-1 0 0,-29 56-249 0 0,19-49-11 0 0,39-95 7 0 0,-10 73-54 0 0,57-64 152 0 0,127-17 601 0 0,-70-23-538 0 0,-99 21-215 0 0,-1 0 0 0 0,1-1 0 0 0,0 1 0 0 0,-1 0 0 0 0,1-1 0 0 0,0 1 0 0 0,-1-1 0 0 0,0 1 0 0 0,1-1 0 0 0,-1 0 0 0 0,0 0-1 0 0,0 0 1 0 0,0 0 0 0 0,0 1 0 0 0,0-1 0 0 0,0 0 0 0 0,-1-1 0 0 0,1 1 0 0 0,-1 0 0 0 0,0 0 0 0 0,1 0 0 0 0,-1 0 0 0 0,0 0-1 0 0,0 0 1 0 0,0-1 0 0 0,0 0 58 0 0,-6-15-4144 0 0,-6 1-4871 0 0,9 14-1621 0 0</inkml:trace>
  <inkml:trace contextRef="#ctx0" brushRef="#br0" timeOffset="2419.69">1595 542 11971 0 0,'0'0'1504'0'0,"0"0"-636"0"0,0 0-232 0 0,0 0 140 0 0,0 0 222 0 0,0 0 141 0 0,0 0-71 0 0,0 0-185 0 0,0 0-158 0 0,0 0-114 0 0,0 0-65 0 0,0 0-52 0 0,33 0-59 0 0,105 2-87 0 0,75-26-74 0 0,-195 21-830 0 0,32-5-601 0 0,-19 0-6151 0 0,-24 5-3906 0 0</inkml:trace>
  <inkml:trace contextRef="#ctx0" brushRef="#br0" timeOffset="2844.962">2291 78 2681 0 0,'0'0'3100'0'0,"0"0"-477"0"0,0 0-311 0 0,0 0-192 0 0,0 0-265 0 0,0 0-200 0 0,0 0-275 0 0,0 0-302 0 0,0 0-243 0 0,0 0-179 0 0,0 0-129 0 0,0 0-80 0 0,0 0-17 0 0,2-6-14 0 0,31-32 661 0 0,27 16 127 0 0,36 11-184 0 0,-95 12-1014 0 0,1 1 1 0 0,-1 0-1 0 0,0 0 1 0 0,0 0-1 0 0,0 1 0 0 0,0-1 1 0 0,0 0-1 0 0,-1 0 0 0 0,1 0 1 0 0,-1 1-1 0 0,1-1 0 0 0,-1 0 1 0 0,0 0-1 0 0,0 1 1 0 0,0-1-1 0 0,0 0 0 0 0,0 1 1 0 0,-1-1-1 0 0,1 0 0 0 0,-1 0 1 0 0,1 1-1 0 0,-1-1 0 0 0,0 0 1 0 0,0 0-1 0 0,0 0 0 0 0,0 1-6 0 0,-163 177 241 0 0,133-118-240 0 0,31-61 0 0 0,0 1 0 0 0,0-1 0 0 0,-1 1 0 0 0,1-1 0 0 0,0 1 0 0 0,0-1 0 0 0,0 1 0 0 0,0-1 0 0 0,0 1 0 0 0,1-1 0 0 0,-1 1 0 0 0,0-1 0 0 0,1 1 0 0 0,-1-1 0 0 0,1 0 0 0 0,0 1 0 0 0,-1-1 1 0 0,1 0-1 0 0,0 1 0 0 0,0-1 0 0 0,0 0 0 0 0,0 0 0 0 0,0 0 0 0 0,0 1 0 0 0,0-1 0 0 0,0 0 0 0 0,0-1 0 0 0,0 1 0 0 0,1 0 0 0 0,-1 0 0 0 0,0 0 0 0 0,1-1 0 0 0,-1 1 0 0 0,0-1 0 0 0,1 1 0 0 0,-1-1 0 0 0,1 1 0 0 0,-1-1 0 0 0,1 0 0 0 0,-1 0 0 0 0,1 0 0 0 0,-1 0 0 0 0,2 0-1 0 0,18 1 29 0 0,0-1 1 0 0,1-1-1 0 0,-1 0 0 0 0,0-2 1 0 0,0-1-1 0 0,0 0 0 0 0,-1-1 1 0 0,1-2-1 0 0,12-5-29 0 0,-29 10-403 0 0,17-5 106 0 0,-7 5-5789 0 0,-12 2-5537 0 0</inkml:trace>
  <inkml:trace contextRef="#ctx0" brushRef="#br0" timeOffset="10520.301">2744 759 1136 0 0,'0'0'1843'0'0,"0"0"-90"0"0,0 0-45 0 0,0 0-24 0 0,0 0-85 0 0,0 0-181 0 0,0 0-260 0 0,0 0-274 0 0,0 0-220 0 0,0 0-163 0 0,0 0-78 0 0,11-7 1256 0 0,68-8 2659 0 0,93-7-1449 0 0,60 3-1814 0 0,-231 19-1070 0 0,-1 0-26 0 0,-15 0-424 0 0,-28 6-1118 0 0,22-2-1027 0 0,1-2-4299 0 0,12-2-4136 0 0</inkml:trace>
  <inkml:trace contextRef="#ctx0" brushRef="#br0" timeOffset="10855.029">2939 420 2521 0 0,'0'0'2337'0'0,"0"0"-304"0"0,0 0-146 0 0,0 0 41 0 0,0 0-7 0 0,0 0-145 0 0,0 0-277 0 0,0 0-352 0 0,0 0-328 0 0,0 0-200 0 0,0 0-91 0 0,0 0-33 0 0,-4 13-1 0 0,-18 96 872 0 0,35 347 506 0 0,-11-416-2611 0 0,12-44-6520 0 0,-10 0 858 0 0,-2-2-1666 0 0</inkml:trace>
  <inkml:trace contextRef="#ctx0" brushRef="#br0" timeOffset="11349.449">3255 255 7266 0 0,'0'0'2796'0'0,"0"0"-671"0"0,0 0-492 0 0,0 0-175 0 0,0 0-74 0 0,0 0-158 0 0,0 0-210 0 0,0 0-204 0 0,0 0-146 0 0,0 0-90 0 0,0 0-60 0 0,0 0-99 0 0,0 0-94 0 0,0 26-56 0 0,0 85-51 0 0,0-89-94 0 0,1 0 0 0 0,2 0 0 0 0,-1 0 0 0 0,2 0 0 0 0,1 0 0 0 0,1 0 0 0 0,3 6-122 0 0,5 17 101 0 0,51 205 24 0 0,-61-176-158 0 0,-4-74 39 0 0,0 0 8 0 0,0 0-2 0 0,0 0 10 0 0,0 0 10 0 0,0 0 10 0 0,0 0 14 0 0,0 0 17 0 0,9-29 461 0 0,133-332-200 0 0,9-95-392 0 0,-142 368 96 0 0,-9 87-96 0 0,0 1-69 0 0,-1 15-576 0 0,-15 84-1745 0 0,16-68-232 0 0,0-11-4101 0 0,0-8-4223 0 0</inkml:trace>
  <inkml:trace contextRef="#ctx0" brushRef="#br0" timeOffset="11764.002">3695 652 6985 0 0,'0'0'3008'0'0,"0"0"-1302"0"0,0 0-466 0 0,0 0 156 0 0,0 0 226 0 0,0 0 38 0 0,0 0-238 0 0,0 0-415 0 0,0 0-363 0 0,0 0-228 0 0,0 0-149 0 0,0 0-61 0 0,0 0-20 0 0,-5 13-33 0 0,-49 99 194 0 0,26-19-344 0 0,27-91 1 0 0,1 0-1 0 0,0 1 1 0 0,0-1-1 0 0,0 0 0 0 0,1 1 1 0 0,-1-1-1 0 0,0 0 1 0 0,1 1-1 0 0,-1-1 1 0 0,1 0-1 0 0,0 0 0 0 0,0 1 1 0 0,0-1-1 0 0,0 0 1 0 0,0 0-1 0 0,0 0 0 0 0,1 0 1 0 0,-1 0-1 0 0,1-1 1 0 0,-1 1-1 0 0,1 0 0 0 0,0-1 1 0 0,0 1-1 0 0,0-1 1 0 0,-1 1-1 0 0,1-1 1 0 0,1 0-1 0 0,-1 0 0 0 0,0 0 1 0 0,0 0-1 0 0,0 0 1 0 0,0-1-1 0 0,1 1 0 0 0,-1 0 1 0 0,0-1-1 0 0,1 0 1 0 0,-1 0-1 0 0,3 1-3 0 0,4-1 79 0 0,1 1 0 0 0,0-1 0 0 0,0 0-1 0 0,0-1 1 0 0,0 0 0 0 0,0-1 0 0 0,-1 0 0 0 0,1 0 0 0 0,-1-1 0 0 0,1 0-1 0 0,-1-1 1 0 0,0 0 0 0 0,0-1 0 0 0,0 0 0 0 0,-1 0 0 0 0,0 0-1 0 0,0-1 1 0 0,0-1 0 0 0,-1 1 0 0 0,0-1 0 0 0,0 0 0 0 0,-1-1-1 0 0,1 0 1 0 0,-2 0 0 0 0,1 0 0 0 0,-1-1 0 0 0,0 1 0 0 0,-1-1-1 0 0,0 0 1 0 0,-1-1 0 0 0,0 1 0 0 0,0-1 0 0 0,-1 1 0 0 0,0-3-79 0 0,-1 7-15 0 0,-1 0 0 0 0,0 0 1 0 0,-1 0-1 0 0,1 0 1 0 0,-1 0-1 0 0,0 0 0 0 0,0 0 1 0 0,-1 0-1 0 0,1 1 0 0 0,-1-1 1 0 0,0 1-1 0 0,-1-1 1 0 0,1 1-1 0 0,-1 0 0 0 0,1 0 1 0 0,-1 0-1 0 0,0 0 1 0 0,-1 0-1 0 0,1 0 0 0 0,-1 1 1 0 0,0 0-1 0 0,0 0 0 0 0,0 0 1 0 0,0 0-1 0 0,0 0 1 0 0,0 1-1 0 0,-1 0 15 0 0,-61 6-2597 0 0,28 16-6355 0 0,28-12-2319 0 0</inkml:trace>
  <inkml:trace contextRef="#ctx0" brushRef="#br0" timeOffset="12284.349">4121 229 2577 0 0,'0'0'2375'0'0,"0"0"-61"0"0,0 0 7 0 0,0 0-41 0 0,0 0-163 0 0,0 0-328 0 0,0 0-406 0 0,0 0-380 0 0,0 0-313 0 0,0 0-215 0 0,0 0-137 0 0,0 0-52 0 0,0 0-7 0 0,2-6 13 0 0,-1 5-303 0 0,10-16 557 0 0,-4 41 1146 0 0,-5 29-1323 0 0,-3 0 0 0 0,-2 0-1 0 0,-2 0 1 0 0,-3-1-1 0 0,-2 0 1 0 0,-2 0 0 0 0,-9 17-369 0 0,5-19 15 0 0,9-34-12 0 0,1 1 1 0 0,1-1-1 0 0,0 1 0 0 0,2 0 0 0 0,0 0 0 0 0,0 0 0 0 0,2 0 0 0 0,0 1 0 0 0,1-1 0 0 0,1 1-3 0 0,1-14 11 0 0,0 1 0 0 0,1-1 0 0 0,0 1 0 0 0,0-1 0 0 0,0 0 0 0 0,1 0 0 0 0,-1-1 0 0 0,1 1 0 0 0,0-1 0 0 0,0 0 0 0 0,0 0 0 0 0,0 0 0 0 0,1 0 0 0 0,-1 0 0 0 0,1-1 0 0 0,0 0 0 0 0,-1 0 0 0 0,1-1 0 0 0,0 1 0 0 0,0-1 0 0 0,0 0 0 0 0,0 0 0 0 0,0-1 0 0 0,1 1 0 0 0,-1-1 0 0 0,0 0 0 0 0,0-1 0 0 0,0 1 0 0 0,0-1 0 0 0,0 0 0 0 0,0 0 0 0 0,0-1 0 0 0,0 1 0 0 0,0-1-11 0 0,60-27 287 0 0,-57 23-337 0 0,10-12-20 0 0,-17-4-3016 0 0,-9 15-1388 0 0,2 4-811 0 0,3-1-5367 0 0</inkml:trace>
  <inkml:trace contextRef="#ctx0" brushRef="#br0" timeOffset="12546.07">3809 501 12595 0 0,'0'0'1593'0'0,"0"0"-556"0"0,0 0-57 0 0,0 0 163 0 0,0 0 81 0 0,0 0-82 0 0,0 0-197 0 0,0 0-213 0 0,0 0-98 0 0,0 0-47 0 0,0 0-82 0 0,0 0-53 0 0,0 0-31 0 0,19-1-35 0 0,95-5 315 0 0,115 6-1590 0 0,-220 2-739 0 0,-5-1-1422 0 0,0 0-3547 0 0,-1-1-5388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0 2753 0 0,'0'0'1636'0'0,"0"0"-478"0"0,0 0-124 0 0,0 0 244 0 0,0 0 250 0 0,0 0 30 0 0,0 0-148 0 0,0 0-270 0 0,0 0-280 0 0,0 0-150 0 0,0 0-26 0 0,2 2 45 0 0,0 4-391 0 0,0 0-1 0 0,-1 0 0 0 0,1 0 1 0 0,-2 1-1 0 0,1-1 1 0 0,0 0-1 0 0,-1 1 0 0 0,0-1 1 0 0,-1 0-1 0 0,0 0 1 0 0,0 1-1 0 0,0-1 0 0 0,0 0 1 0 0,-1 0-1 0 0,0 0 1 0 0,0 0-1 0 0,-3 3-337 0 0,-31 86 1222 0 0,-4-2 1 0 0,-49 81-1223 0 0,-30 36 160 0 0,70-121-362 0 0,49-89 23 0 0,0 0-1 0 0,0-1 1 0 0,0 1 0 0 0,0 0-1 0 0,0-1 1 0 0,0 1-1 0 0,0 0 1 0 0,-1 0 0 0 0,1-1-1 0 0,0 1 1 0 0,0 0-1 0 0,0-1 1 0 0,0 1 0 0 0,-1 0-1 0 0,1 0 1 0 0,0-1-1 0 0,0 1 1 0 0,0 0 0 0 0,-1 0-1 0 0,1 0 1 0 0,0-1-1 0 0,-1 1 1 0 0,1 0 0 0 0,0 0-1 0 0,0 0 1 0 0,-1 0-1 0 0,1 0 1 0 0,0 0 0 0 0,-1 0-1 0 0,1-1 1 0 0,0 1 0 0 0,0 0-1 0 0,-1 0 1 0 0,1 0-1 0 0,0 0 1 0 0,-1 0 0 0 0,1 0-1 0 0,0 0 180 0 0,0-21-5362 0 0,1 6-3299 0 0,2 7 4884 0 0</inkml:trace>
  <inkml:trace contextRef="#ctx0" brushRef="#br0" timeOffset="390.092">0 59 8250 0 0,'0'0'2132'0'0,"0"0"-447"0"0,0 0-300 0 0,0 0-79 0 0,0 0-50 0 0,0 0-140 0 0,0 0-257 0 0,0 0-212 0 0,0 0-67 0 0,0 0 18 0 0,0 0 39 0 0,0 0-10 0 0,0 0-68 0 0,8 24-49 0 0,25 76-15 0 0,-26-80-258 0 0,2 0 0 0 0,0-1 0 0 0,1 0 0 0 0,1-1 0 0 0,1 0 0 0 0,0-1 0 0 0,2-1 0 0 0,0 1 0 0 0,0-2 0 0 0,4 3-237 0 0,42 47 391 0 0,95 113-95 0 0,-100-124-1214 0 0,-41-50-414 0 0,-9-4-2474 0 0,-1 0-4964 0 0,-4 0-2103 0 0</inkml:trace>
  <inkml:trace contextRef="#ctx0" brushRef="#br0" timeOffset="768.358">560 549 7482 0 0,'0'0'1760'0'0,"0"0"-404"0"0,0 0-51 0 0,0 0 19 0 0,0 0-47 0 0,0 0-127 0 0,0 0-238 0 0,0 0-226 0 0,0 0-194 0 0,0 0-160 0 0,0 0-101 0 0,0 0-59 0 0,0 0-35 0 0,-15 31-20 0 0,-44 96 1 0 0,49-78 71 0 0,14-46-140 0 0,3 2 79 0 0,1-1 0 0 0,-1 1 0 0 0,1-1 1 0 0,-1-1-1 0 0,1 1 0 0 0,0-1 0 0 0,1-1 0 0 0,-1 1 0 0 0,0-2 0 0 0,1 1 0 0 0,-1-1 0 0 0,1 0 0 0 0,-1-1 0 0 0,1 0 0 0 0,0 0 0 0 0,-1-1 0 0 0,1 0 0 0 0,-1 0 0 0 0,5-2-128 0 0,-2 1 172 0 0,0 1 1 0 0,-1-2-1 0 0,0 1 1 0 0,1-2-1 0 0,-1 1 1 0 0,0-1-1 0 0,0-1 0 0 0,-1 0 1 0 0,1 0-1 0 0,-1-1 1 0 0,-1 0-1 0 0,1 0 1 0 0,-1-1-1 0 0,0 0 0 0 0,0-1 1 0 0,-1 0-1 0 0,7-8-172 0 0,-13 13 46 0 0,1 0-1 0 0,0 0 1 0 0,-1 0-1 0 0,0-1 1 0 0,0 1-1 0 0,0 0 1 0 0,0 0-1 0 0,-1-1 1 0 0,1 1 0 0 0,-1 0-1 0 0,0-1 1 0 0,1 1-1 0 0,-2 0 1 0 0,1-1-1 0 0,0 1 1 0 0,-1 0-1 0 0,1-1 1 0 0,-1 1-1 0 0,0 0 1 0 0,0 0-1 0 0,-1-1 1 0 0,1 1-1 0 0,0 0 1 0 0,-1 0-1 0 0,0 1 1 0 0,0-1-1 0 0,0 0 1 0 0,0 0 0 0 0,0 1-1 0 0,0 0 1 0 0,-1-1-1 0 0,1 1 1 0 0,-1 0-1 0 0,0 0 1 0 0,0 0-1 0 0,0 0 1 0 0,1 1-1 0 0,-4-2-45 0 0,-60-21-2379 0 0,3 17-7421 0 0,50 7-2164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625 311 0 0 0,'0'0'870'0'0,"0"0"618"0"0,0 0 239 0 0,0 0 16 0 0,0 0-108 0 0,0 0-151 0 0,0 0-138 0 0,14-10-117 0 0,41-30-70 0 0,-32 20 1977 0 0,-23 20-2168 0 0,0 0-31 0 0,0 0-50 0 0,0 0-64 0 0,0 0-69 0 0,-8 0 967 0 0,-18 3-1614 0 0,-1 1 0 0 0,1 1-1 0 0,0 1 1 0 0,1 2 0 0 0,-1 1-1 0 0,1 0 1 0 0,-6 6-107 0 0,-323 115 814 0 0,354-130-814 0 0,-1 0-1 0 0,0 0 1 0 0,1 0 0 0 0,-1 0 0 0 0,1 0 0 0 0,-1 0 0 0 0,1 0 0 0 0,-1 0 0 0 0,1 0 0 0 0,-1 0 0 0 0,1 0-1 0 0,-1 1 1 0 0,1-1 0 0 0,-1 0 0 0 0,1 0 0 0 0,-1 1 0 0 0,1-1 0 0 0,-1 0 0 0 0,1 1 0 0 0,-1-1-1 0 0,1 0 1 0 0,0 1 0 0 0,-1-1 0 0 0,1 1 0 0 0,0-1 0 0 0,-1 1 0 0 0,1-1 0 0 0,0 1 0 0 0,-1-1-1 0 0,1 1 1 0 0,0-1 0 0 0,0 1 0 0 0,0-1 0 0 0,0 1 0 0 0,0-1 0 0 0,-1 1 0 0 0,1-1 0 0 0,0 1-1 0 0,0 0 1 0 0,0-1 0 0 0,0 1 0 0 0,1-1 0 0 0,-1 1 0 0 0,0-1 0 0 0,0 1 0 0 0,0-1 0 0 0,0 1 0 0 0,0-1-1 0 0,1 1 1 0 0,-1-1 0 0 0,0 1 0 0 0,27 21-44 0 0,-23-20 80 0 0,14 7 3 0 0,2 0 0 0 0,-1-2-1 0 0,1-1 1 0 0,0 0-1 0 0,0-1 1 0 0,1-1 0 0 0,0-1-1 0 0,-1-1 1 0 0,1-1 0 0 0,11-1-39 0 0,3 2 51 0 0,-3-3-3 0 0,-28 1-39 0 0,1-1-1 0 0,-1 0 0 0 0,1 1 0 0 0,0 0 1 0 0,-1 0-1 0 0,1 0 0 0 0,-1 1 0 0 0,1 0 0 0 0,-1 0 1 0 0,1 0-1 0 0,-1 0 0 0 0,1 1 0 0 0,-1-1 1 0 0,0 1-1 0 0,4 2-8 0 0,-8-2 19 0 0,-1 0 1 0 0,1 0-1 0 0,-1 0 0 0 0,0 0 1 0 0,0 0-1 0 0,0 0 1 0 0,0 0-1 0 0,0-1 1 0 0,0 1-1 0 0,0 0 0 0 0,0-1 1 0 0,-1 1-1 0 0,1-1 1 0 0,-1 1-1 0 0,1-1 1 0 0,-1 0-1 0 0,0 1 0 0 0,1-1 1 0 0,-1 0-1 0 0,0 0 1 0 0,0 0-1 0 0,0 0 0 0 0,0-1 1 0 0,-1 1-20 0 0,1 0 11 0 0,-343 228 199 0 0,326-215-207 0 0,-100 91 14 0 0,117-102-12 0 0,0 0 0 0 0,0 0 0 0 0,1-1 1 0 0,-1 1-1 0 0,1 0 0 0 0,0 0 1 0 0,0 1-1 0 0,0-1 0 0 0,0 0 0 0 0,1 0 1 0 0,-1 0-1 0 0,1 1 0 0 0,0-1 1 0 0,0 0-1 0 0,0 1 0 0 0,0-1 0 0 0,1 0 1 0 0,-1 0-1 0 0,1 1 0 0 0,0-1 0 0 0,-1 0 1 0 0,2 0-1 0 0,-1 0 0 0 0,0 0 1 0 0,1 0-1 0 0,-1 0 0 0 0,1 0 0 0 0,0-1 1 0 0,0 1-1 0 0,0 0 0 0 0,0-1 1 0 0,0 0-1 0 0,1 1 0 0 0,-1-1 0 0 0,1 0 1 0 0,0 0-1 0 0,-1-1 0 0 0,1 1 0 0 0,0 0 1 0 0,0-1-1 0 0,0 0 0 0 0,0 1 1 0 0,0-1-1 0 0,0-1 0 0 0,1 1 0 0 0,0 0-5 0 0,21 4 53 0 0,0-1 0 0 0,0-1 0 0 0,0-1-1 0 0,1-1 1 0 0,-1-1 0 0 0,1-1-1 0 0,-1-2 1 0 0,0-1 0 0 0,0 0 0 0 0,0-2-1 0 0,0-1 1 0 0,-1-1 0 0 0,0-1-1 0 0,-1-1 1 0 0,16-9-53 0 0,-37 18-32 0 0,1 0-1 0 0,-1 0 0 0 0,1 0 1 0 0,-1-1-1 0 0,1 1 1 0 0,-1-1-1 0 0,0 0 0 0 0,0 0 1 0 0,1 0-1 0 0,-2 0 1 0 0,1 0-1 0 0,0 0 0 0 0,0 0 1 0 0,0 0-1 0 0,-1-1 1 0 0,0 1-1 0 0,1-1 0 0 0,-1 1 1 0 0,0-1-1 0 0,0 1 1 0 0,0-1-1 0 0,-1 0 0 0 0,1 0 33 0 0,-19-39-3291 0 0,12 35 2110 0 0,-11-11-7441 0 0,8 13-3010 0 0</inkml:trace>
  <inkml:trace contextRef="#ctx0" brushRef="#br0" timeOffset="489.361">191 5 7962 0 0,'0'0'673'0'0,"0"0"-211"0"0,0 0-88 0 0,0 0 320 0 0,0 0 534 0 0,0 0 447 0 0,0 0 175 0 0,0 0-194 0 0,0 0-418 0 0,0 0-414 0 0,0 0-289 0 0,0 0-158 0 0,0 0-59 0 0,1-4-14 0 0,-1 4-248 0 0,0 0 1 0 0,0 0-1 0 0,1 0 0 0 0,-1 1 1 0 0,0-1-1 0 0,1 0 1 0 0,-1 0-1 0 0,0 0 1 0 0,1 0-1 0 0,-1 0 1 0 0,0 0-1 0 0,1 0 0 0 0,-1 0 1 0 0,0 0-1 0 0,1 0 1 0 0,-1 0-1 0 0,0 0 1 0 0,1 0-1 0 0,-1 0 0 0 0,0 0 1 0 0,1 0-1 0 0,-1 0 1 0 0,0 0-1 0 0,1-1 1 0 0,-1 1-1 0 0,0 0 1 0 0,1 0-1 0 0,-1 0-56 0 0,6 51 1718 0 0,-5-50-1726 0 0,38 361 2774 0 0,-31-19-1901 0 0,-9-217-717 0 0,-1 433 470 0 0,2-557-600 0 0,0-2-7 0 0,0 0-6 0 0,0 0-6 0 0,0 0 13 0 0,0 0 4 0 0,0 0-1 0 0,0 0-2 0 0,0 0 7 0 0,0 0-21 0 0,0 0 18 0 0,0 0 4 0 0,0 0-13 0 0,-7-2-2432 0 0,4-1-3605 0 0,0 0 1203 0 0,1 0-7698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1 320 0 0,'0'0'1635'0'0,"0"0"-339"0"0,0 0-47 0 0,0 0 154 0 0,0 0 201 0 0,0 0-33 0 0,0 0-255 0 0,0 0-268 0 0,0 0-306 0 0,0 0-251 0 0,0 0-155 0 0,-9 2-81 0 0,-53 33 665 0 0,-49 120 1494 0 0,-163 174-1057 0 0,220-264-694 0 0,54-63-614 0 0,21-1 263 0 0,154-23 1414 0 0,-140 17-1652 0 0,0 2 0 0 0,0 0 0 0 0,0 3 0 0 0,0 1 0 0 0,6 2-74 0 0,84 22 49 0 0,-125-25-20 0 0,0 0 31 0 0,0 0 31 0 0,0 0 56 0 0,0 0 18 0 0,0 0 23 0 0,0 0 8 0 0,4-15 405 0 0,0 7-553 0 0,-1 1 0 0 0,0-1 0 0 0,0 0 0 0 0,-1 0 0 0 0,0 0 0 0 0,0-1 0 0 0,-1 1 0 0 0,0 0 0 0 0,-1-1 0 0 0,0 1 0 0 0,0 0 0 0 0,-1-1 0 0 0,1 1 0 0 0,-2 0 0 0 0,0 0 0 0 0,0 0-1 0 0,0 0 1 0 0,-1 0 0 0 0,-1-3-48 0 0,-118-231 755 0 0,92 193-825 0 0,56 41-14570 0 0,-21 8 5081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381 137 0 0 0,'0'0'984'0'0,"0"0"371"0"0,0 0 35 0 0,0 0-49 0 0,0 0-18 0 0,0 0-5 0 0,0 0-23 0 0,9-9-67 0 0,25-28-92 0 0,-27 28 7082 0 0,-42 100-6271 0 0,10-41-1793 0 0,-3-3-1 0 0,-2 0 0 0 0,-1-1 1 0 0,-3-2-1 0 0,-1-2 0 0 0,-3 0-153 0 0,-30 35-46 0 0,64-41-1206 0 0,-13-31-3426 0 0,12-9-6449 0 0,5 0 5775 0 0</inkml:trace>
  <inkml:trace contextRef="#ctx0" brushRef="#br0" timeOffset="727.819">0 1 0 0 0,'0'0'1584'0'0,"0"0"458"0"0,0 0 272 0 0,0 0 18 0 0,0 0-206 0 0,0 0-425 0 0,0 0-498 0 0,0 0-413 0 0,0 0-276 0 0,0 0-155 0 0,0 0-90 0 0,0 0 98 0 0,10 20 1565 0 0,115 126 3951 0 0,-38 8-4244 0 0,-70-127-1522 0 0,2 0-1 0 0,1-2 1 0 0,1 0 0 0 0,1-1 0 0 0,8 6-117 0 0,72 52 347 0 0,-94-65-85 0 0,-8-16-236 0 0,0-1-14 0 0,0 0-8 0 0,0 0-15 0 0,0 0 2 0 0,0 0 7 0 0,14 4 144 0 0,-14-3-2507 0 0,1-5-6097 0 0,0 3-3688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482 244 4633 0 0,'0'0'1536'0'0,"0"0"-239"0"0,0 0 50 0 0,0 0 244 0 0,0 0 128 0 0,0 0-127 0 0,0 0-304 0 0,0 0-330 0 0,0 0-287 0 0,0 0-186 0 0,0 0-133 0 0,-29 32-88 0 0,-88 101-46 0 0,49-66 163 0 0,-151 94 1970 0 0,170-124-1168 0 0,50-35-1163 0 0,0 0 0 0 0,-1 0 1 0 0,1-1-1 0 0,0 1 0 0 0,0 0 0 0 0,1-1 0 0 0,-1 1 1 0 0,0-1-1 0 0,0 1 0 0 0,1-1 0 0 0,-1 0 0 0 0,1 0 0 0 0,-1 1 1 0 0,1-1-1 0 0,-1 0 0 0 0,1 0 0 0 0,0-1 0 0 0,0 1 1 0 0,-1 0-1 0 0,1-1 0 0 0,0 1 0 0 0,0-1 0 0 0,0 1 1 0 0,0-1-1 0 0,0 0 0 0 0,0 1 0 0 0,0-1 0 0 0,-1 0 0 0 0,2-1-20 0 0,343 53 751 0 0,-133-37-511 0 0,-213-15-210 0 0,0 0 24 0 0,0 0 54 0 0,0 0 75 0 0,0 0 65 0 0,0 0 24 0 0,0 0-17 0 0,-20-29 408 0 0,-52-142-346 0 0,40 114-244 0 0,-103-223 38 0 0,129 240-1698 0 0,35 39-4257 0 0,-21 1 23 0 0,1 0-5387 0 0</inkml:trace>
  <inkml:trace contextRef="#ctx0" brushRef="#br0" timeOffset="633.324">1104 1 10778 0 0,'0'0'1457'0'0,"0"0"-509"0"0,0 0-181 0 0,0 0 213 0 0,0 0 207 0 0,0 0 5 0 0,0 0-217 0 0,0 0-343 0 0,0 0-276 0 0,0 0-118 0 0,0 0 32 0 0,0 0 89 0 0,0 0 84 0 0,2 8 41 0 0,-2 116 1063 0 0,-12-88-1392 0 0,-2 0 0 0 0,-2 0 1 0 0,-1-2-1 0 0,-2 0 0 0 0,-10 14-155 0 0,-49 93 159 0 0,75-133-153 0 0,0 0 1 0 0,0 0-1 0 0,1 1 1 0 0,0-1-1 0 0,0 1 0 0 0,1-1 1 0 0,0 1-1 0 0,1 0 1 0 0,0-1-1 0 0,0 1 1 0 0,1 0-1 0 0,0 0 1 0 0,0 0-7 0 0,51 62 244 0 0,-44-66-106 0 0,0 0 0 0 0,1-1 1 0 0,-1 0-1 0 0,1-1 0 0 0,0 0 0 0 0,0 0 1 0 0,0-1-1 0 0,0 0 0 0 0,1-1 0 0 0,-1 0 1 0 0,0 0-1 0 0,1-1 0 0 0,-1 0 1 0 0,0-1-1 0 0,10-1-138 0 0,17 1 401 0 0,14-13 239 0 0,-47-16-4277 0 0,-5 15-3514 0 0,1 10 1440 0 0,1-1-4781 0 0</inkml:trace>
  <inkml:trace contextRef="#ctx0" brushRef="#br0" timeOffset="1097.697">633 306 5753 0 0,'0'0'1990'0'0,"0"0"-419"0"0,0 0-148 0 0,0 0 197 0 0,0 0 175 0 0,0 0-65 0 0,0 0-320 0 0,0 0-434 0 0,0 0-343 0 0,0 0-230 0 0,0 0-123 0 0,0 0-33 0 0,10 8 970 0 0,0 0-767 0 0,0-1-1 0 0,0 0 0 0 0,0-1 1 0 0,0 0-1 0 0,1 0 0 0 0,0-1 1 0 0,0-1-1 0 0,1 0 0 0 0,5 1-449 0 0,169 10 1561 0 0,-167-15-1407 0 0,167-32 566 0 0,-74 6-498 0 0,-73 25-210 0 0,-39 1-3 0 0,0 0-16 0 0,0 0-17 0 0,0 0-14 0 0,0 0-16 0 0,0 0-22 0 0,0 0 16 0 0,0 6-648 0 0,1 2 220 0 0,2-7-3314 0 0,1-1-3697 0 0,-1 0-4674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398 580 0 0 0,'0'0'508'0'0,"0"0"948"0"0,0 0 510 0 0,0 0 100 0 0,0 0-202 0 0,0 0-373 0 0,0 0-345 0 0,0 0-247 0 0,0 0-140 0 0,4-4-50 0 0,37-43 3801 0 0,-46 40 69 0 0,-39-5-4361 0 0,-83 31 40 0 0,105-12-219 0 0,-1 0 1 0 0,2 2 0 0 0,-1 1-1 0 0,1 0 1 0 0,0 2-1 0 0,1 0 1 0 0,1 2 0 0 0,0 0-1 0 0,0 1 1 0 0,-5 7-40 0 0,22-19-2 0 0,0 0 0 0 0,1 0 0 0 0,-1 0 0 0 0,1 0 0 0 0,0 0 0 0 0,0 1 0 0 0,0-1 0 0 0,0 0 1 0 0,0 1-1 0 0,1-1 0 0 0,0 1 0 0 0,-1-1 0 0 0,1 1 0 0 0,0-1 0 0 0,1 1 0 0 0,-1-1 0 0 0,1 1 0 0 0,0 2 2 0 0,49 41 42 0 0,135 6 264 0 0,-184-53-302 0 0,0 1 0 0 0,0 0 0 0 0,-1-1 0 0 0,1 1-1 0 0,0 0 1 0 0,0-1 0 0 0,0 1 0 0 0,-1 0 0 0 0,1 0-1 0 0,0-1 1 0 0,-1 1 0 0 0,1 0 0 0 0,0 0 0 0 0,-1 0-1 0 0,1 0 1 0 0,-1 0 0 0 0,0 0 0 0 0,1 0 0 0 0,-1 0-1 0 0,0 0 1 0 0,0 0 0 0 0,1 0 0 0 0,-1 1 0 0 0,0-1 0 0 0,0 0-1 0 0,0 0 1 0 0,0 0 0 0 0,-1 0 0 0 0,1 0 0 0 0,0 0-1 0 0,0 0 1 0 0,-1 0 0 0 0,1 0 0 0 0,0 0 0 0 0,-1 0-1 0 0,1 0 1 0 0,-1 0 0 0 0,1 0 0 0 0,-1 0 0 0 0,0 0 0 0 0,1 0-1 0 0,-2 0-3 0 0,-32 37 231 0 0,-23 11-143 0 0,-100 103 5 0 0,155-150-94 0 0,0 1 0 0 0,0-1 0 0 0,1 0 0 0 0,-1 1 0 0 0,1-1 0 0 0,0 1-1 0 0,-1-1 1 0 0,1 1 0 0 0,0 0 0 0 0,1-1 0 0 0,-1 1 0 0 0,0 0 0 0 0,1 0-1 0 0,0 0 1 0 0,0-1 0 0 0,-1 1 0 0 0,2 0 0 0 0,-1 0 0 0 0,0 0 0 0 0,0 0-1 0 0,1-1 1 0 0,0 1 0 0 0,-1 0 0 0 0,1 0 0 0 0,0-1 0 0 0,1 1 0 0 0,-1-1-1 0 0,0 1 1 0 0,1-1 0 0 0,-1 1 0 0 0,1-1 0 0 0,0 0 0 0 0,0 0 0 0 0,0 0-1 0 0,0 0 1 0 0,0 0 0 0 0,0 0 0 0 0,0 0 0 0 0,1-1 0 0 0,-1 1-1 0 0,1-1 1 0 0,0 1 1 0 0,13 6 66 0 0,1 0-1 0 0,0-1 1 0 0,0 0-1 0 0,1-2 1 0 0,0 0-1 0 0,-1-1 1 0 0,2-1-1 0 0,-1 0 1 0 0,0-2-1 0 0,0 0 0 0 0,1-1 1 0 0,3-1-66 0 0,-20 1-139 0 0,0 0 1 0 0,0 0 0 0 0,0 0-1 0 0,0 0 1 0 0,1-1-1 0 0,-1 1 1 0 0,-1-1-1 0 0,1 0 1 0 0,0 1-1 0 0,0-1 1 0 0,0 0 0 0 0,0 0-1 0 0,0 0 1 0 0,-1 0-1 0 0,1-1 1 0 0,0 1-1 0 0,-1 0 1 0 0,1-1-1 0 0,-1 1 1 0 0,0-1 0 0 0,1 1-1 0 0,-1-1 1 0 0,0 0-1 0 0,1 0 139 0 0,15-76-10684 0 0,-17 66 243 0 0</inkml:trace>
  <inkml:trace contextRef="#ctx0" brushRef="#br0" timeOffset="988.298">251 39 3929 0 0,'0'0'1176'0'0,"0"0"-4"0"0,0 0 11 0 0,0 0 134 0 0,0 0 158 0 0,0 0 54 0 0,0 0-78 0 0,0 0-189 0 0,0 0-238 0 0,0 0-285 0 0,0 0-206 0 0,0 0-91 0 0,0 0-33 0 0,-1-9-30 0 0,0-11-334 0 0,0 11 1141 0 0,6 36 539 0 0,19 279 1668 0 0,-2 275-2382 0 0,-33-268-859 0 0,-2-226-113 0 0,-9 65-5 0 0,20-112-152 0 0,2-39 102 0 0,0-1 6 0 0,2 29 9 0 0,-2 52 258 0 0,0-80-266 0 0,0-1-4 0 0,0 0 6 0 0,0 0 12 0 0,0 0 11 0 0,-2 34 400 0 0,1-25-1022 0 0,0-16-3198 0 0,3 1-3862 0 0,-2 4 5278 0 0,2-4-9273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2473 0 0,'0'0'2483'0'0,"0"0"-339"0"0,0 0 226 0 0,0 0 307 0 0,0 0-6 0 0,0 0-375 0 0,0 0-598 0 0,0 0-474 0 0,0 0-289 0 0,0 0-269 0 0,0 0-209 0 0,0 0-173 0 0,0 0-107 0 0,3-9-20 0 0,68-152 851 0 0,6 48-1104 0 0,-66 146-876 0 0,-5 9 862 0 0,-6-35 103 0 0,0 0 1 0 0,1 0-1 0 0,-1 0 0 0 0,2 0 0 0 0,-1 0 1 0 0,1-1-1 0 0,0 1 0 0 0,0-1 0 0 0,0 1 1 0 0,1-1-1 0 0,0 0 0 0 0,1 0 1 0 0,-1 0-1 0 0,1 0 0 0 0,0 0 0 0 0,1-1 1 0 0,-1 0-1 0 0,1 0 7 0 0,-2-2 36 0 0,-1-1 0 0 0,0 0-1 0 0,1 0 1 0 0,-1 0 0 0 0,1 0 0 0 0,0 0 0 0 0,0 0 0 0 0,-1-1 0 0 0,1 0 0 0 0,0 1-1 0 0,0-1 1 0 0,0 0 0 0 0,1 0 0 0 0,-1-1 0 0 0,0 1 0 0 0,0-1 0 0 0,0 1 0 0 0,1-1-1 0 0,-1 0 1 0 0,0 0 0 0 0,0-1 0 0 0,1 1 0 0 0,-1-1 0 0 0,0 1 0 0 0,0-1 0 0 0,0 0-1 0 0,0 0 1 0 0,0-1 0 0 0,0 1 0 0 0,2-1-36 0 0,4-8 219 0 0,-1 0 0 0 0,0 0 0 0 0,0-1 0 0 0,-1 0-1 0 0,0 0 1 0 0,-1 0 0 0 0,0-1 0 0 0,-1 0 0 0 0,0-1 0 0 0,-1 1 0 0 0,0-2-219 0 0,11-27 159 0 0,22-73-471 0 0,-37 111 242 0 0,0 3-8619 0 0,0 0-2863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281 654 12355 0 0,'0'0'3002'0'0,"0"0"-1325"0"0,0 0-507 0 0,0 0-17 0 0,0 0 9 0 0,0 0-62 0 0,0 0-221 0 0,0 0-273 0 0,0 0-204 0 0,0 0-182 0 0,0 0-101 0 0,0 0-51 0 0,0 0-29 0 0,-29 2-26 0 0,-89 6-5 0 0,115-8-8 0 0,0 0-1 0 0,1 0 0 0 0,-1 1 1 0 0,1-1-1 0 0,-1 0 1 0 0,1 1-1 0 0,-1 0 0 0 0,1-1 1 0 0,-1 1-1 0 0,1 0 1 0 0,0 1-1 0 0,-1-1 1 0 0,1 0-1 0 0,0 0 0 0 0,0 1 1 0 0,0 0-1 0 0,0-1 1 0 0,0 1-1 0 0,0 0 0 0 0,1 0 1 0 0,-1 0-1 0 0,1 0 1 0 0,-1 0-1 0 0,1 0 1 0 0,0 0-1 0 0,-1 3 1 0 0,-4 5-12 0 0,-3 4-49 0 0,0 0 0 0 0,1 1 0 0 0,0 0-1 0 0,1 0 1 0 0,1 1 0 0 0,1 0 0 0 0,0 0-1 0 0,1 0 1 0 0,0 1 0 0 0,2-1 0 0 0,0 1-1 0 0,1 0 1 0 0,0 0 0 0 0,2 0 0 0 0,1 9 61 0 0,0-19-17 0 0,0-1 1 0 0,1 1 0 0 0,0-1-1 0 0,0 0 1 0 0,1 0 0 0 0,0 0 0 0 0,0 0-1 0 0,0 0 1 0 0,1-1 0 0 0,0 0-1 0 0,0 0 1 0 0,0 0 0 0 0,0-1 0 0 0,1 0-1 0 0,0 0 1 0 0,0 0 0 0 0,0 0-1 0 0,0-1 1 0 0,1 0 0 0 0,-1-1 0 0 0,1 1-1 0 0,0-1 1 0 0,0-1 0 0 0,0 1-1 0 0,-1-1 1 0 0,1 0 0 0 0,1-1 0 0 0,-1 1-1 0 0,0-1 1 0 0,0-1 0 0 0,0 0-1 0 0,0 0 1 0 0,5-1 16 0 0,1-2 92 0 0,0-1 0 0 0,-1 0 1 0 0,1 0-1 0 0,-1-1 0 0 0,0-1 0 0 0,-1 0 0 0 0,0-1 0 0 0,0 0 0 0 0,0 0 1 0 0,-1-2-1 0 0,5-5-92 0 0,22-25 350 0 0,-2-2 1 0 0,-2-1-1 0 0,-1-1 0 0 0,-3-2 1 0 0,13-28-351 0 0,-20 36 32 0 0,-7 12-70 0 0,-1 0-1 0 0,-1-1 1 0 0,-1-1-1 0 0,-2 0 1 0 0,0 0-1 0 0,-2-1 1 0 0,-2-1-1 0 0,0 1 1 0 0,-2-1 0 0 0,-1 0-1 0 0,-1 0 1 0 0,-3-27 38 0 0,1 46-73 0 0,-1-1 1 0 0,-1 0-1 0 0,0 0 1 0 0,0 0-1 0 0,-1 1 1 0 0,0-1 0 0 0,-1 1-1 0 0,-1 0 1 0 0,0 0-1 0 0,0 1 1 0 0,-1-1-1 0 0,0 1 1 0 0,-1 0-1 0 0,0 1 1 0 0,0 0 0 0 0,-1 0-1 0 0,-1 0 1 0 0,1 1-1 0 0,-1 0 1 0 0,-1 1-1 0 0,1 0 1 0 0,-1 0 0 0 0,0 1-1 0 0,-1 1 1 0 0,0 0-1 0 0,0 0 1 0 0,0 1-1 0 0,0 0 1 0 0,0 1-1 0 0,-1 0 1 0 0,0 1 0 0 0,1 0-1 0 0,-1 1 1 0 0,0 0-1 0 0,0 1 1 0 0,0 0-1 0 0,0 1 1 0 0,0 1 0 0 0,1-1-1 0 0,-1 2 1 0 0,-1 0 72 0 0,-1 4-9 0 0,1 0 0 0 0,0 1 1 0 0,1 0-1 0 0,0 1 0 0 0,0 0 1 0 0,1 1-1 0 0,0 0 0 0 0,0 1 1 0 0,1 0-1 0 0,1 1 0 0 0,0 0 1 0 0,1 0-1 0 0,0 1 0 0 0,0 0 1 0 0,2 1-1 0 0,0-1 0 0 0,0 1 1 0 0,1 1-1 0 0,1-1 0 0 0,0 0 1 0 0,1 1-1 0 0,1 0 0 0 0,0 0 1 0 0,1 0-1 0 0,1 0 0 0 0,0 0 1 0 0,1 0-1 0 0,1 0 0 0 0,0 0 1 0 0,3 11 8 0 0,5 13 122 0 0,1 0 0 0 0,2-1 0 0 0,2-1 0 0 0,1 0 1 0 0,2-1-1 0 0,1 0 0 0 0,2-2 0 0 0,1-1 0 0 0,2 0 0 0 0,1-2 1 0 0,2-1-1 0 0,1-1 0 0 0,18 14-122 0 0,-13-16 121 0 0,1-2 0 0 0,1-1 0 0 0,1-2 0 0 0,0-2 0 0 0,2-1 0 0 0,1-1 0 0 0,13 2-121 0 0,-35-17-892 0 0,-10-3-4907 0 0,-6 0-5613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2192 0 0,'0'0'2006'0'0,"0"0"-505"0"0,0 0-41 0 0,0 0 135 0 0,0 0 156 0 0,0 0-1 0 0,0 0-298 0 0,0 0-369 0 0,0 0-306 0 0,0 0-162 0 0,0 0-11 0 0,0 0 31 0 0,10-8 13 0 0,82-47 1177 0 0,60 10 519 0 0,-64 12-1594 0 0,7-10-80 0 0,-83 37-561 0 0,-4 17 575 0 0,-21 360 589 0 0,-103 500-853 0 0,95-638-444 0 0,25-266-435 0 0,-4 8-291 0 0,0-42-2313 0 0,-1 24-7074 0 0,0 27-1574 0 0</inkml:trace>
  <inkml:trace contextRef="#ctx0" brushRef="#br0" timeOffset="470.277">0 769 7570 0 0,'0'0'3199'0'0,"0"0"-2177"0"0,0 0-852 0 0,0 0 144 0 0,0 0 439 0 0,0 0 445 0 0,0 0 226 0 0,0 0-34 0 0,0 0-199 0 0,0 0-241 0 0,0 0-145 0 0,0 0-75 0 0,35 2-45 0 0,113 8-39 0 0,109-11 1257 0 0,77-47-1317 0 0,-298 40 1497 0 0,-41 15-2031 0 0,1 0 1 0 0,0 1-1 0 0,0-1 0 0 0,0 1 1 0 0,1 0-1 0 0,0 0 0 0 0,1 0 1 0 0,-1 0-1 0 0,2 1 0 0 0,-1-1 1 0 0,1 7-53 0 0,-2-2 48 0 0,-18 227 262 0 0,22-220-2788 0 0,23-14-7189 0 0,-19-6 8054 0 0,-1 0-10630 0 0</inkml:trace>
  <inkml:trace contextRef="#ctx0" brushRef="#br0" timeOffset="830.045">1070 1130 4481 0 0,'0'0'5488'0'0,"0"0"-2601"0"0,0 0-908 0 0,0 0-109 0 0,0 0-75 0 0,0 0-156 0 0,0 0-289 0 0,0 0-377 0 0,0 0-318 0 0,0 0-212 0 0,0 0-153 0 0,0 0-36 0 0,0 0 10 0 0,0 10 13 0 0,-4 83 353 0 0,3 19 154 0 0,2-64-7489 0 0,-1-35 3026 0 0,0-13-7691 0 0</inkml:trace>
  <inkml:trace contextRef="#ctx0" brushRef="#br0" timeOffset="1139.752">1073 574 14675 0 0,'0'0'1024'0'0,"0"0"-448"0"0,0 0-255 0 0,0 0-105 0 0,0 0-128 0 0,0 0-336 0 0,0 0-257 0 0,0 0-63 0 0,0 0-72 0 0,0 0-80 0 0,0 0-760 0 0,0 0-2721 0 0,0 0-4337 0 0</inkml:trace>
  <inkml:trace contextRef="#ctx0" brushRef="#br0" timeOffset="2755.485">1053 511 0 0 0,'0'0'664'0'0,"0"0"584"0"0,0 0 190 0 0,0 0 45 0 0,0 0-49 0 0,0 0-43 0 0,0 0-168 0 0,0 0-233 0 0,0 0-212 0 0,0 0-174 0 0,0 0-49 0 0,-8 1 16 0 0,6 0-545 0 0,-54 26 2311 0 0,39-1-1146 0 0,17-26-1197 0 0,56-3 2098 0 0,-29-12-553 0 0,-38 25-2796 0 0,8-5-7322 0 0,2-2-1143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932 380 0 0 0,'0'0'792'0'0,"0"0"146"0"0,0 0-141 0 0,0 0-5 0 0,0 0 261 0 0,0 0 379 0 0,0 0 214 0 0,0 0-6 0 0,0 0-217 0 0,0 0-315 0 0,0 0-257 0 0,0-7-132 0 0,0-34 1260 0 0,-1 38-1784 0 0,-1 0-1 0 0,-1 0 1 0 0,1 0-1 0 0,0 1 1 0 0,-1-1 0 0 0,1 1-1 0 0,-1-1 1 0 0,0 1 0 0 0,0 0-1 0 0,0 0 1 0 0,0 0 0 0 0,0 0-1 0 0,0 1 1 0 0,0-1 0 0 0,-1 1-1 0 0,1 0 1 0 0,0 0 0 0 0,-1 0-1 0 0,1 0 1 0 0,-1 1 0 0 0,1 0-1 0 0,-2-1-194 0 0,-6 2 73 0 0,-1 0 1 0 0,0 0-1 0 0,0 1 0 0 0,1 0 0 0 0,-1 1 0 0 0,1 1 1 0 0,0 0-1 0 0,0 0 0 0 0,0 1 0 0 0,-9 6-73 0 0,-10 4 69 0 0,2 2 1 0 0,0 1-1 0 0,0 1 0 0 0,2 2 0 0 0,1 0 0 0 0,0 2 1 0 0,-15 19-70 0 0,29-29 3 0 0,0 1 1 0 0,1 1 0 0 0,1 0-1 0 0,0 0 1 0 0,1 0 0 0 0,0 1 0 0 0,2 1-1 0 0,0-1 1 0 0,0 1 0 0 0,2 0 0 0 0,0 0-1 0 0,1 1 1 0 0,1-1 0 0 0,0 1-1 0 0,1 7-3 0 0,1-19 3 0 0,0-1 0 0 0,0 1 0 0 0,0 0 0 0 0,1 0 0 0 0,0-1 0 0 0,0 1 0 0 0,0 0 0 0 0,1-1 0 0 0,-1 1 0 0 0,1-1 0 0 0,1 0 0 0 0,-1 0 0 0 0,1 0 0 0 0,0 0 0 0 0,0 0 0 0 0,0 0 0 0 0,1-1 0 0 0,0 1-1 0 0,0-1 1 0 0,0 0 0 0 0,0 0 0 0 0,0-1 0 0 0,1 1 0 0 0,0-1 0 0 0,0 0 0 0 0,0 0 0 0 0,0-1 0 0 0,0 1 0 0 0,0-1 0 0 0,1 0 0 0 0,-1-1 0 0 0,1 1 0 0 0,5 0-3 0 0,1 0 72 0 0,0 0 0 0 0,1-1 1 0 0,-1-1-1 0 0,0 0 0 0 0,1 0 0 0 0,-1-1 1 0 0,0-1-1 0 0,0 0 0 0 0,1-1 1 0 0,-2 0-1 0 0,1 0 0 0 0,0-2 0 0 0,-1 1 1 0 0,0-2-1 0 0,7-3-72 0 0,23-16 141 0 0,-1-1 0 0 0,-1-2 0 0 0,-2-2 0 0 0,-1-1 0 0 0,-1-2 0 0 0,-2-1 0 0 0,-1-2 0 0 0,-2-1 0 0 0,-2-2 0 0 0,-1 0 0 0 0,-2-2 0 0 0,15-35-141 0 0,-22-37 778 0 0,-18 112-618 0 0,-10 24-45 0 0,4-10-112 0 0,1 1 0 0 0,0 0 0 0 0,1-1 1 0 0,1 2-1 0 0,0-1 0 0 0,1 0 1 0 0,0 1-1 0 0,1-1 0 0 0,1 0 0 0 0,0 1 1 0 0,1-1-1 0 0,1 1 0 0 0,0-1 1 0 0,1 0-1 0 0,4 12-3 0 0,72 159 136 0 0,-21-104-361 0 0,-36-77-1789 0 0,-5-20-3482 0 0,-12 6 1513 0 0,-2 2-1435 0 0,-1 1-2282 0 0</inkml:trace>
  <inkml:trace contextRef="#ctx0" brushRef="#br0" timeOffset="426.739">1391 0 3153 0 0,'0'0'5275'0'0,"0"0"-2182"0"0,0 0-926 0 0,0 0-425 0 0,0 0-294 0 0,0 0-255 0 0,0 0-343 0 0,0 0-338 0 0,0 0-231 0 0,0 0-47 0 0,0 0 50 0 0,0 0 102 0 0,0 0 67 0 0,9 10-14 0 0,99 118 1019 0 0,-81-85-1294 0 0,-1 2 0 0 0,-3 0 0 0 0,-2 2 0 0 0,-1 0 0 0 0,-3 2 0 0 0,2 16-164 0 0,11 141 52 0 0,-30-200-53 0 0,1 6-9 0 0,-1 0 0 0 0,-1 0 0 0 0,0 0 0 0 0,0 0 0 0 0,-1 0-1 0 0,-1 0 1 0 0,0 0 0 0 0,0-1 0 0 0,-3 5 10 0 0,-5 7-174 0 0,-1-1 1 0 0,-1 0-1 0 0,-1-1 1 0 0,-1 0-1 0 0,-1-2 1 0 0,0 0 0 0 0,-11 9 173 0 0,-88 54-7424 0 0,94-70 1292 0 0,5-1-3010 0 0</inkml:trace>
  <inkml:trace contextRef="#ctx0" brushRef="#br0" timeOffset="849.613">319 48 488 0 0,'0'0'1871'0'0,"0"0"-222"0"0,0 0-120 0 0,0 0 118 0 0,0 0 116 0 0,0 0 111 0 0,0 0-43 0 0,0 0-228 0 0,0 0-241 0 0,0 0-279 0 0,-33 16-237 0 0,-103 53-159 0 0,132-67-634 0 0,-1 0 0 0 0,1 0 0 0 0,0 0 0 0 0,0 0 1 0 0,0 1-1 0 0,0 0 0 0 0,0 0 0 0 0,1 0 0 0 0,-1 0 0 0 0,1 1 0 0 0,0-1 0 0 0,0 1 0 0 0,0 0 0 0 0,0 0 0 0 0,1 0 0 0 0,-1 0 0 0 0,-1 4-53 0 0,-2 6 200 0 0,-7 12 92 0 0,1 0 0 0 0,1 1 0 0 0,2 0 0 0 0,0 0 0 0 0,2 1 0 0 0,1 0 0 0 0,1 0 0 0 0,1 1 0 0 0,2 0 0 0 0,1 5-292 0 0,1 3 81 0 0,1 0 0 0 0,2-1 0 0 0,2 1 0 0 0,1-1-1 0 0,2 0 1 0 0,2 0 0 0 0,7 18-81 0 0,91 172 164 0 0,-99-212-277 0 0,0 0-1 0 0,1-1 0 0 0,1 0 1 0 0,0 0-1 0 0,1-2 0 0 0,0 1 1 0 0,1-1-1 0 0,0-1 0 0 0,0 0 1 0 0,1-1-1 0 0,0-1 0 0 0,1 0 1 0 0,0 0-1 0 0,1-2 114 0 0,29 5-2191 0 0,-14-7-5455 0 0,-16-3-3607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95 0 0 0,'0'0'1212'0'0,"0"0"-15"0"0,0 0 173 0 0,0 0 300 0 0,0 0 179 0 0,0 0-42 0 0,0 0-234 0 0,0 0-318 0 0,0 0-236 0 0,0 0-168 0 0,-15-15-138 0 0,-47-44-90 0 0,21 39 513 0 0,-64 20 1377 0 0,92 4-2428 0 0,1 1 1 0 0,0 0-1 0 0,1 1 0 0 0,-1 0 0 0 0,1 1 1 0 0,0 0-1 0 0,1 1 0 0 0,0 0 0 0 0,-8 8-85 0 0,10-9 49 0 0,-3 3-7 0 0,2 1 1 0 0,0-1-1 0 0,0 1 0 0 0,1 1 0 0 0,0 0 0 0 0,1 0 0 0 0,0 0 1 0 0,1 1-1 0 0,1 0 0 0 0,0 0 0 0 0,0 0 0 0 0,1 1 0 0 0,1 0 1 0 0,1 0-1 0 0,0 0 0 0 0,0 0 0 0 0,1 0 0 0 0,1 0 0 0 0,1 0 1 0 0,0 0-1 0 0,3 13-42 0 0,-4-23 26 0 0,1 0 1 0 0,0 0 0 0 0,1-1 0 0 0,-1 1-1 0 0,1 0 1 0 0,-1-1 0 0 0,1 1-1 0 0,0-1 1 0 0,1 0 0 0 0,-1 1-1 0 0,0-1 1 0 0,1 0 0 0 0,0 0 0 0 0,0-1-1 0 0,0 1 1 0 0,0 0 0 0 0,0-1-1 0 0,0 0 1 0 0,1 0 0 0 0,-1 0-1 0 0,1 0 1 0 0,-1 0 0 0 0,1-1 0 0 0,0 0-1 0 0,-1 1 1 0 0,1-2 0 0 0,0 1-1 0 0,0 0 1 0 0,1-1-27 0 0,4 2 125 0 0,1-2 0 0 0,-1 1 0 0 0,0-1-1 0 0,0-1 1 0 0,0 0 0 0 0,0 0 0 0 0,0-1 0 0 0,0 0 0 0 0,0 0 0 0 0,0-1-1 0 0,-1 0 1 0 0,5-3-125 0 0,21-15 152 0 0,-2-1 0 0 0,0-1 0 0 0,-2-2 0 0 0,0-1 0 0 0,-2-2 0 0 0,-1 0 0 0 0,-1-2-1 0 0,-2-1 1 0 0,-1-1 0 0 0,-1-1 0 0 0,8-18-152 0 0,-3-2 234 0 0,-23 95-345 0 0,-2-17 153 0 0,2 1 0 0 0,0 0 0 0 0,2-1 1 0 0,1 0-1 0 0,0 0 0 0 0,2-1 0 0 0,1 0 0 0 0,1-1 0 0 0,1 0 1 0 0,2 0-1 0 0,-1-2 0 0 0,2 1 0 0 0,7 5-42 0 0,27 2-488 0 0,-23-27-6804 0 0,-24-2-4151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4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0 0 0,'0'0'516'0'0,"0"0"-88"0"0,0 0-108 0 0,0 0 332 0 0,0 0 619 0 0,0 0 515 0 0,0 0 192 0 0,0 0-219 0 0,0 0-448 0 0,0 0-402 0 0,0 0-237 0 0,0 0-55 0 0,0 0 61 0 0,0 0 47 0 0,0 0 3 0 0,0 0-73 0 0,0 0-122 0 0,0 0-108 0 0,0 0-89 0 0,0 0-54 0 0,9 3 2912 0 0,-13 2 339 0 0,-15 17-3465 0 0,29-22 277 0 0,0-10 93 0 0,-14 16 592 0 0,4-6-1012 0 0,-21 22-82 0 0,8 6-1277 0 0,8-16-1486 0 0,-1-1-4268 0 0,1-7-4224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9634 0 0,'0'0'2487'0'0,"0"0"-914"0"0,0 0-414 0 0,0 0-97 0 0,0 0 17 0 0,0 0-24 0 0,0 0-129 0 0,0 0-134 0 0,0 0-133 0 0,0 0-159 0 0,0 0-171 0 0,0 0-135 0 0,0 0-109 0 0,-14 6-45 0 0,-41 19-1 0 0,41-19-1 0 0,14-6-7 0 0,0 0-18 0 0,16 0 46 0 0,74-25 917 0 0,-124 42 918 0 0,34-17-1917 0 0,0 0-63 0 0,0 0-65 0 0,0 0-60 0 0,0 0-65 0 0,11 0-3876 0 0,-4 0-2341 0 0,-3 0-5115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7250 0 0,'0'0'1133'0'0,"0"0"-695"0"0,0 0-161 0 0,0 0 324 0 0,0 0 460 0 0,0 0 382 0 0,0 0 146 0 0,0 0-80 0 0,0 0-180 0 0,0 0-207 0 0,0 0-179 0 0,0 0-159 0 0,35-2-96 0 0,111-9-73 0 0,601-12 3174 0 0,323 11-2405 0 0,79-24-808 0 0,365 3-181 0 0,-927 44-309 0 0,-208-1-76 0 0,-302-7 0 0 0,1-3-1 0 0,0-4 1 0 0,46-9-10 0 0,55-17 83 0 0,145 16 1 0 0,-124 14-79 0 0,-199 0-2 0 0,-1 0 9 0 0,0 0 48 0 0,0 0-31 0 0,0 0-7 0 0,0 0-4 0 0,0 0 8 0 0,0 0 3 0 0,0 0-20 0 0,0 0 27 0 0,0 0-2 0 0,0 0-6 0 0,0 0 6 0 0,0 0-8 0 0,0 0-8 0 0,-5-1-2235 0 0,1-1-8119 0 0,3 1-2349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3249 0 0,'0'0'2666'0'0,"0"0"-1489"0"0,0 0-237 0 0,0 0 443 0 0,0 0 332 0 0,0 0 124 0 0,0 0-125 0 0,0 0-266 0 0,0 0-274 0 0,0 0-218 0 0,0 0-184 0 0,0 0-153 0 0,0 0-101 0 0,31-28-70 0 0,96-89-59 0 0,-72 52 307 0 0,-46 50-425 0 0,-1-1 0 0 0,-1 1 0 0 0,-1-1 0 0 0,0-1 0 0 0,-1 1 0 0 0,0-1 0 0 0,-2 0 0 0 0,0 0 0 0 0,-1 0 0 0 0,0-11-271 0 0,-2 28 176 0 0,0 0-14 0 0,0 0-42 0 0,0 0-74 0 0,0 0-52 0 0,0 0-40 0 0,0 19-96 0 0,9 378 651 0 0,1-173-230 0 0,-16 147-279 0 0,5-337 19 0 0,-1-1 1 0 0,-2 1 0 0 0,-1-1-1 0 0,-2 0 1 0 0,-1-1 0 0 0,-2 1-1 0 0,-7 15-19 0 0,17-48-8 0 0,0-1 0 0 0,0 1 0 0 0,0 0 0 0 0,0 0 0 0 0,0 0 0 0 0,-1-1 0 0 0,1 1 0 0 0,0 0-1 0 0,0 0 1 0 0,0 0 0 0 0,-1 0 0 0 0,1 0 0 0 0,0-1 0 0 0,0 1 0 0 0,0 0 0 0 0,-1 0 0 0 0,1 0 0 0 0,0 0 0 0 0,0 0 0 0 0,-1 0-1 0 0,1 0 1 0 0,0 0 0 0 0,0 0 0 0 0,-1 0 0 0 0,1 0 0 0 0,0 0 0 0 0,0 0 0 0 0,-1 0 0 0 0,1 0 0 0 0,0 0 0 0 0,0 0 0 0 0,-1 0 0 0 0,1 0-1 0 0,0 0 1 0 0,0 1 0 0 0,-1-1 0 0 0,1 0 0 0 0,0 0 0 0 0,0 0 0 0 0,0 0 0 0 0,-1 0 0 0 0,1 1 0 0 0,0-1 0 0 0,0 0 0 0 0,0 0-1 0 0,0 0 1 0 0,0 1 0 0 0,-1-1 0 0 0,1 0 0 0 0,0 0 8 0 0,-1-26-647 0 0,1 24 571 0 0,7-83-3031 0 0,7 30-1831 0 0,-5 30-1140 0 0,-4 6-4320 0 0</inkml:trace>
  <inkml:trace contextRef="#ctx0" brushRef="#br0" timeOffset="534.93">600 306 10874 0 0,'0'0'1695'0'0,"0"0"-866"0"0,0 0-308 0 0,0 0 92 0 0,0 0 213 0 0,0 0 151 0 0,0 0 21 0 0,-27 37-119 0 0,-86 112-174 0 0,20-6 944 0 0,88-135-1558 0 0,0 0 0 0 0,1 1 0 0 0,0 0 0 0 0,0 0 0 0 0,1 0 0 0 0,1 0 0 0 0,-1 1 0 0 0,1-1 0 0 0,1 1 0 0 0,0-1 0 0 0,0 1 0 0 0,1 0 0 0 0,0 3-91 0 0,2-10 42 0 0,-1-1 1 0 0,1 1 0 0 0,0-1 0 0 0,1 0-1 0 0,-1 0 1 0 0,0 0 0 0 0,1 0 0 0 0,-1 0-1 0 0,1 0 1 0 0,-1-1 0 0 0,1 1 0 0 0,0-1-1 0 0,0 1 1 0 0,0-1 0 0 0,-1 0-1 0 0,1-1 1 0 0,0 1 0 0 0,0 0 0 0 0,1-1-1 0 0,-1 1 1 0 0,0-1 0 0 0,0 0 0 0 0,0 0-1 0 0,0 0 1 0 0,0-1 0 0 0,0 1 0 0 0,1-1-43 0 0,15 2 253 0 0,30 7 216 0 0,17 26 245 0 0,-60-28-621 0 0,0 0 0 0 0,-1 0 0 0 0,0 0 0 0 0,0 1 0 0 0,0 0 0 0 0,-1 0 1 0 0,0 0-1 0 0,0 1 0 0 0,-1-1 0 0 0,0 1 0 0 0,0 0 0 0 0,-1 0 0 0 0,0 0-93 0 0,8 177 1126 0 0,-11-124-881 0 0,1-61-263 0 0,0 0-5 0 0,96-26-839 0 0,-66 1-7365 0 0,-27 21-3322 0 0</inkml:trace>
  <inkml:trace contextRef="#ctx0" brushRef="#br0" timeOffset="949.415">849 1194 4705 0 0,'0'0'3626'0'0,"0"0"-1998"0"0,0 0-631 0 0,0 0 230 0 0,0 0 293 0 0,0 0 140 0 0,0 0-141 0 0,0 0-360 0 0,0 0-264 0 0,0 0-127 0 0,0 0-42 0 0,0 0-43 0 0,16-24-63 0 0,51-76-59 0 0,-4-13 991 0 0,1-63-714 0 0,-58 143-883 0 0,-9 52-404 0 0,-13 96 438 0 0,15-106 20 0 0,1 0 0 0 0,0-1 1 0 0,0 1-1 0 0,1 0 1 0 0,0 0-1 0 0,1 0 1 0 0,-1-1-1 0 0,2 1 1 0 0,-1-1-1 0 0,1 1 1 0 0,1-1-1 0 0,0 0 1 0 0,0 0-1 0 0,0-1 1 0 0,1 1-1 0 0,0-1 1 0 0,0 0-1 0 0,1 0 1 0 0,2 1-10 0 0,-5-5 68 0 0,1-1 1 0 0,0 1 0 0 0,0-1-1 0 0,0 0 1 0 0,0 0 0 0 0,0 0-1 0 0,0-1 1 0 0,1 0 0 0 0,-1 1-1 0 0,1-1 1 0 0,-1-1 0 0 0,1 1-1 0 0,-1-1 1 0 0,1 1 0 0 0,-1-1-1 0 0,1-1 1 0 0,-1 1 0 0 0,1-1-1 0 0,-1 0 1 0 0,1 0 0 0 0,-1 0 0 0 0,1 0-1 0 0,-1-1 1 0 0,0 1 0 0 0,0-1-1 0 0,0 0 1 0 0,0-1 0 0 0,0 1-1 0 0,0-1 1 0 0,-1 0 0 0 0,1 0-1 0 0,-1 0 1 0 0,0 0 0 0 0,1 0-1 0 0,-2-1 1 0 0,1 1 0 0 0,0-1-1 0 0,-1 0 1 0 0,1 0 0 0 0,-1 0-69 0 0,10-13-23 0 0,0 0 0 0 0,-1 0 0 0 0,-1-1 0 0 0,-1-1 0 0 0,-1 0 0 0 0,0 0 0 0 0,-1 0 0 0 0,-1-1 0 0 0,-1 0 0 0 0,2-20 23 0 0,-6 34-332 0 0,0-1-444 0 0,-1 2-7772 0 0,0 5-3095 0 0</inkml:trace>
  <inkml:trace contextRef="#ctx0" brushRef="#br0" timeOffset="1319.339">1771 667 14851 0 0,'0'0'1639'0'0,"0"0"-420"0"0,0 0-224 0 0,0 0-65 0 0,0 0-112 0 0,0 0-161 0 0,0 0-120 0 0,0 0-117 0 0,0 0-67 0 0,0 0-32 0 0,0 0-84 0 0,0 0-70 0 0,0 0-47 0 0,-27 33-60 0 0,-81 105-19 0 0,70-67-2 0 0,38-59-42 0 0,-2-7 2 0 0,1 1 0 0 0,-1 0 0 0 0,1 1 0 0 0,1-1 0 0 0,-1 0 0 0 0,1 0 0 0 0,0 0 1 0 0,1 0-1 0 0,-1 0 0 0 0,1 0 0 0 0,0 0 0 0 0,1 0 0 0 0,0 0 0 0 0,0 0 0 0 0,0 0 0 0 0,0-1 0 0 0,1 1 0 0 0,0-1 0 0 0,0 0 0 0 0,0 1 0 0 0,1-1 1 0 0,0-1-1 0 0,0 1 0 0 0,0-1 0 0 0,1 1 0 0 0,-1-1 0 0 0,1 0 0 0 0,0-1 0 0 0,0 1 0 0 0,0-1 0 0 0,1 0 0 0 0,-1-1 0 0 0,2 2 1 0 0,-2-3 48 0 0,-1 1 0 0 0,1-1 0 0 0,-1 0 0 0 0,1-1 0 0 0,0 1 0 0 0,-1-1-1 0 0,1 1 1 0 0,0-1 0 0 0,-1-1 0 0 0,1 1 0 0 0,0-1 0 0 0,-1 0 0 0 0,1 0 0 0 0,-1 0-1 0 0,1 0 1 0 0,-1-1 0 0 0,0 0 0 0 0,0 0 0 0 0,1 0 0 0 0,-1 0 0 0 0,0-1-1 0 0,-1 0 1 0 0,1 0 0 0 0,0 0 0 0 0,-1 0 0 0 0,0 0 0 0 0,0-1 0 0 0,0 1 0 0 0,0-1-1 0 0,0 0 1 0 0,-1 0 0 0 0,1 0 0 0 0,-1 0 0 0 0,0 0 0 0 0,-1-1 0 0 0,1 1 0 0 0,-1 0-1 0 0,1-2-47 0 0,3-11 64 0 0,0 0-1 0 0,-1 0 0 0 0,-1 0 0 0 0,0-1 1 0 0,-2 1-1 0 0,0-1 0 0 0,0 0 1 0 0,-2 1-1 0 0,-1-4-63 0 0,1 12-107 0 0,0-1 1 0 0,-1 0-1 0 0,-1 1 1 0 0,0-1-1 0 0,0 1 1 0 0,0 0-1 0 0,-1 0 1 0 0,-1 0-1 0 0,1 1 1 0 0,-2-1-1 0 0,1 1 0 0 0,-1 1 1 0 0,0-1-1 0 0,-1 1 1 0 0,1 0-1 0 0,-2 0 1 0 0,-1-1 106 0 0,-26-4-2811 0 0,11 12-5016 0 0,20 0 5565 0 0,-5 0-8786 0 0</inkml:trace>
  <inkml:trace contextRef="#ctx0" brushRef="#br0" timeOffset="1978.331">2034 851 8314 0 0,'0'0'3789'0'0,"0"0"-1754"0"0,0 0-594 0 0,0 0-31 0 0,0 0 21 0 0,0 0-100 0 0,0 0-250 0 0,0 0-288 0 0,0 0-228 0 0,0 0-173 0 0,0 0-92 0 0,0 0-36 0 0,0 0-49 0 0,-1 8-35 0 0,-1-3-160 0 0,1-2 4 0 0,0 1 0 0 0,0-1 1 0 0,0 1-1 0 0,0-1 0 0 0,1 1 0 0 0,-1 0 0 0 0,1 0 0 0 0,0-1 1 0 0,0 1-1 0 0,1 0 0 0 0,-1 0 0 0 0,1-1 0 0 0,0 1 0 0 0,0-1 1 0 0,0 1-1 0 0,1 3-24 0 0,0-4 27 0 0,-1 1 0 0 0,1 0 0 0 0,0-1 0 0 0,0 1 1 0 0,0-1-1 0 0,1 0 0 0 0,-1 0 0 0 0,1 0 0 0 0,0 0 0 0 0,0 0 1 0 0,0 0-1 0 0,0-1 0 0 0,0 1 0 0 0,0-1 0 0 0,1 0 0 0 0,-1 0 0 0 0,1 0 1 0 0,0 0-1 0 0,-1-1 0 0 0,1 0 0 0 0,0 0 0 0 0,0 0 0 0 0,0 0 1 0 0,0 0-1 0 0,0-1 0 0 0,0 1 0 0 0,0-1 0 0 0,0 0 0 0 0,0-1 1 0 0,0 1-1 0 0,0-1 0 0 0,0 0 0 0 0,0 1 0 0 0,0-2 0 0 0,0 1 1 0 0,-1 0-1 0 0,1-1 0 0 0,0 0 0 0 0,-1 0 0 0 0,1 0 0 0 0,-1 0-27 0 0,153-171 539 0 0,-122 140-554 0 0,-28 74-111 0 0,-6-34 125 0 0,1 1 0 0 0,0-1 0 0 0,1 1 0 0 0,0-1 0 0 0,0 0 0 0 0,0 0 0 0 0,1 0 0 0 0,0 0 0 0 0,1 0 0 0 0,-1 0 0 0 0,1-1 0 0 0,0 0 0 0 0,1 1 0 0 0,0-2 0 0 0,0 1 0 0 0,0-1 0 0 0,0 1 0 0 0,1-1 0 0 0,0-1 0 0 0,0 1 0 0 0,0-1 0 0 0,1 0 0 0 0,0 0 1 0 0,2 0 18 0 0,-1-1 0 0 0,1 0 0 0 0,0 0 0 0 0,0-1 0 0 0,1 0 0 0 0,-1 0 0 0 0,0-1 0 0 0,1 0 0 0 0,-1-1 0 0 0,1 0 0 0 0,-1-1 1 0 0,0 1-1 0 0,1-2 0 0 0,-1 0 0 0 0,0 0 0 0 0,0 0 0 0 0,0-1 0 0 0,0 0 0 0 0,0-1 0 0 0,-1 0 0 0 0,8-5-18 0 0,-2-3 149 0 0,0 0 0 0 0,-2-1 0 0 0,0 0 0 0 0,0-1 0 0 0,-1-1 0 0 0,-1 1 0 0 0,0-2 0 0 0,-1 1 0 0 0,-1-1 0 0 0,0-1 0 0 0,-1 1 1 0 0,-1-1-1 0 0,1-7-149 0 0,6-89 148 0 0,-32 93-810 0 0,-1 18-6367 0 0,15 2-4835 0 0</inkml:trace>
  <inkml:trace contextRef="#ctx0" brushRef="#br0" timeOffset="3377.385">2106 560 0 0 0,'0'0'757'0'0,"0"0"217"0"0,0 0 69 0 0,0 0 25 0 0,0 0 22 0 0,0 0 51 0 0,0 0 38 0 0,0 0-9 0 0,0 0-1 0 0,0 0-71 0 0,-14 8 2079 0 0,-21 39-722 0 0,24 9-1006 0 0,7 95-208 0 0,9-129-794 0 0,-3-12-4138 0 0,-2-16-7672 0 0,0 6 6959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5705 0 0,'0'0'1445'0'0,"0"0"-108"0"0,0 0 174 0 0,0 0 298 0 0,0 0 110 0 0,0 0-156 0 0,0 0-318 0 0,0 0-314 0 0,0 0-257 0 0,0 0-206 0 0,0 0-167 0 0,0 0-106 0 0,0 0-71 0 0,0 0-28 0 0,0 8 354 0 0,14 253 1099 0 0,39 197-1068 0 0,-49-403-618 0 0,1 0 0 0 0,4 0 0 0 0,1-1 0 0 0,3 0 0 0 0,2-1 0 0 0,3-1 0 0 0,8 16-63 0 0,-25-67 5 0 0,-1 0 1 0 0,0 0-1 0 0,1 0 0 0 0,-1 0 0 0 0,1-1 1 0 0,-1 1-1 0 0,1 0 0 0 0,-1 0 0 0 0,1-1 1 0 0,-1 1-1 0 0,1 0 0 0 0,0-1 1 0 0,-1 1-1 0 0,1-1 0 0 0,0 1 0 0 0,0-1 1 0 0,-1 1-1 0 0,1-1 0 0 0,0 1 1 0 0,0-1-1 0 0,0 0 0 0 0,-1 1 0 0 0,1-1 1 0 0,0 0-1 0 0,0 0 0 0 0,0 0 1 0 0,0 0-1 0 0,0 0 0 0 0,0 0 0 0 0,0 0 1 0 0,0 0-1 0 0,-1 0 0 0 0,1 0 1 0 0,0 0-1 0 0,0 0 0 0 0,0-1 0 0 0,0 1 1 0 0,0 0-1 0 0,-1-1 0 0 0,1 1 1 0 0,0 0-1 0 0,0-1 0 0 0,0 1 0 0 0,-1-1 1 0 0,1 0-1 0 0,0 1 0 0 0,-1-1 1 0 0,1 0-1 0 0,-1 1 0 0 0,1-1 0 0 0,0 0 1 0 0,-1 1-1 0 0,1-1 0 0 0,-1 0 1 0 0,0 0-1 0 0,1 0-5 0 0,33-54 475 0 0,-30 46-433 0 0,47-96 118 0 0,-5-2 0 0 0,-5-1-1 0 0,8-47-159 0 0,-12 42-10 0 0,-6 3-6 0 0,-14 224-590 0 0,-14-78 604 0 0,1 1-1 0 0,2-1 1 0 0,2 0 0 0 0,1-1 0 0 0,2 0-1 0 0,1 0 1 0 0,2-1 0 0 0,1-1-1 0 0,2 0 1 0 0,1-1 0 0 0,6 7 2 0 0,-23-37 7 0 0,0-1-1 0 0,0 0 1 0 0,0 0 0 0 0,0 0 0 0 0,0 1 0 0 0,0-1 0 0 0,0 0 0 0 0,1 0-1 0 0,-1-1 1 0 0,0 1 0 0 0,0 0 0 0 0,1 0 0 0 0,-1-1 0 0 0,1 1-1 0 0,-1 0 1 0 0,1-1 0 0 0,-1 1 0 0 0,1-1 0 0 0,-1 0 0 0 0,1 0 0 0 0,-1 1-1 0 0,1-1 1 0 0,-1 0 0 0 0,1 0 0 0 0,-1-1 0 0 0,1 1 0 0 0,-1 0 0 0 0,1 0-1 0 0,-1-1 1 0 0,1 1 0 0 0,-1-1 0 0 0,1 1 0 0 0,-1-1 0 0 0,1 0-1 0 0,-1 1 1 0 0,0-1 0 0 0,1 0 0 0 0,-1 0 0 0 0,0 0 0 0 0,0 0 0 0 0,0 0-1 0 0,0 0 1 0 0,0 0 0 0 0,0-1 0 0 0,0 1-7 0 0,45-62 486 0 0,-44 58-477 0 0,39-75 230 0 0,-3-3 0 0 0,-5 0 0 0 0,-3-2 0 0 0,-3-2 0 0 0,-5 0 1 0 0,5-51-240 0 0,-17 91-217 0 0,12-62 685 0 0,-16 67-3823 0 0,-8 76-623 0 0,1-14-2603 0 0,0-5-5057 0 0</inkml:trace>
  <inkml:trace contextRef="#ctx0" brushRef="#br0" timeOffset="471.552">1182 752 7722 0 0,'0'0'1487'0'0,"0"0"97"0"0,0 0 67 0 0,0 0 79 0 0,0 0-1 0 0,0 0-155 0 0,0 0-263 0 0,0 0-279 0 0,0 0-241 0 0,0 0-195 0 0,0 0-129 0 0,32-11-71 0 0,97-37-41 0 0,-82 13 174 0 0,-44 28-411 0 0,0-1-17 0 0,0 0 0 0 0,0 0 0 0 0,-1 0 0 0 0,0-1 0 0 0,0 1 0 0 0,-1-1 0 0 0,0 1 0 0 0,-1-1 0 0 0,0 0 0 0 0,0 1-1 0 0,-2-9-100 0 0,2 13 15 0 0,-1 1-1 0 0,1 0 0 0 0,-1-1 0 0 0,0 1 0 0 0,0 0 1 0 0,-1 0-1 0 0,1 0 0 0 0,-1 0 0 0 0,1 0 0 0 0,-1 0 1 0 0,0 0-1 0 0,0 1 0 0 0,0-1 0 0 0,-1 0 0 0 0,1 1 1 0 0,0 0-1 0 0,-1 0 0 0 0,0 0 0 0 0,1 0 0 0 0,-1 0 1 0 0,0 0-1 0 0,0 0 0 0 0,0 1 0 0 0,0 0 0 0 0,-1 0 1 0 0,1 0-1 0 0,0 0 0 0 0,0 0 0 0 0,-1 0 0 0 0,1 1 1 0 0,-2-1-15 0 0,-2 1-14 0 0,0 0 0 0 0,0 1 0 0 0,0-1 1 0 0,0 1-1 0 0,0 0 0 0 0,1 1 0 0 0,-1 0 1 0 0,0 0-1 0 0,1 0 0 0 0,-1 1 0 0 0,1 0 1 0 0,0 0-1 0 0,0 1 0 0 0,0-1 0 0 0,1 1 0 0 0,-1 1 1 0 0,1-1-1 0 0,0 1 0 0 0,0 0 0 0 0,0 0 1 0 0,1 0-1 0 0,-1 1 0 0 0,2-1 0 0 0,-1 1 1 0 0,0 0-1 0 0,1 0 0 0 0,0 1 14 0 0,-5 10 1 0 0,1-1-1 0 0,0 1 1 0 0,1 1 0 0 0,1 0-1 0 0,1-1 1 0 0,0 1 0 0 0,2 0 0 0 0,0 1-1 0 0,0 14 0 0 0,4-19 51 0 0,1 1 0 0 0,0-1-1 0 0,1 0 1 0 0,0-1 0 0 0,1 1 0 0 0,1-1-1 0 0,0 1 1 0 0,1-2 0 0 0,0 1 0 0 0,1-1 0 0 0,0 0-1 0 0,1-1 1 0 0,0 0 0 0 0,1 0 0 0 0,0-1-1 0 0,1 0 1 0 0,0-1 0 0 0,1 0 0 0 0,-1-1-1 0 0,2 0 1 0 0,-1-1 0 0 0,1 0 0 0 0,0-1-1 0 0,1 0 1 0 0,-1-1 0 0 0,1-1 0 0 0,0 0-1 0 0,0-1 1 0 0,0-1 0 0 0,1 0 0 0 0,-1-1-1 0 0,1 0 1 0 0,6-1-51 0 0,54-8-1108 0 0,-44-6-6088 0 0,-23 10-4671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7906 0 0,'0'0'1364'0'0,"0"0"-261"0"0,0 0 26 0 0,0 0 252 0 0,0 0 178 0 0,0 0-20 0 0,0 0-238 0 0,0 0-278 0 0,0 0-223 0 0,0 0-197 0 0,0 0-141 0 0,-4-1-77 0 0,3 1-346 0 0,-1-1 0 0 0,1 1 1 0 0,0 0-1 0 0,-1-1 0 0 0,1 1 0 0 0,-1 0 1 0 0,1 0-1 0 0,0 0 0 0 0,-1 0 0 0 0,1 0 0 0 0,-1 1 1 0 0,1-1-1 0 0,0 0 0 0 0,-1 1 0 0 0,1-1 0 0 0,-1 1 1 0 0,1-1-1 0 0,0 1 0 0 0,0 0 0 0 0,-1-1 0 0 0,1 1 1 0 0,0 0-1 0 0,0 0 0 0 0,0 0 0 0 0,0 0 0 0 0,0 0 1 0 0,0 0-1 0 0,0 0 0 0 0,0 0 0 0 0,1 0 1 0 0,-1 1-1 0 0,0-1 0 0 0,1 0 0 0 0,-1 1 0 0 0,0 0-39 0 0,-98 182 2008 0 0,60-101-1644 0 0,-13 21-44 0 0,-4-3 0 0 0,-47 60-320 0 0,74-122-227 0 0,13-47-8768 0 0,14 5 4660 0 0,0 0-6503 0 0</inkml:trace>
  <inkml:trace contextRef="#ctx0" brushRef="#br0" timeOffset="361.805">4 0 5641 0 0,'0'0'1511'0'0,"0"0"-449"0"0,0 0-171 0 0,0 0 214 0 0,0 0 309 0 0,0 0 194 0 0,0 0-62 0 0,0 0-305 0 0,0 0-330 0 0,0 0-149 0 0,0 0-94 0 0,0 0-68 0 0,-1 9-36 0 0,-2 27-44 0 0,26 9 1634 0 0,-13-34-1627 0 0,14 23 14 0 0,0 1 0 0 0,-3 1 0 0 0,-1 0 0 0 0,-1 2-1 0 0,5 17-540 0 0,97 206 829 0 0,-55-150-477 0 0,-41-114-10204 0 0,-24 2 7206 0 0,4-2-6129 0 0</inkml:trace>
  <inkml:trace contextRef="#ctx0" brushRef="#br0" timeOffset="930.213">750 255 0 0 0,'0'0'2529'0'0,"0"0"-317"0"0,0 0-44 0 0,0 0 73 0 0,0 0-65 0 0,0 0-206 0 0,0 0-300 0 0,0 0-342 0 0,0 0-269 0 0,0 0-172 0 0,0 0-123 0 0,0 0-98 0 0,0 0-88 0 0,0 0-74 0 0,0 0-70 0 0,19 0 1428 0 0,287-4 1954 0 0,-306 4-3825 0 0,0 0-22 0 0,0 0 37 0 0,0 0 12 0 0,0 0 4 0 0,0 0-33 0 0,0 0-21 0 0,0 0-20 0 0,0 0-32 0 0,0 0-27 0 0,0 0-46 0 0,0 0-46 0 0,0 0-63 0 0,0 0-103 0 0,0 0-105 0 0,0 0-213 0 0,-2-3-4332 0 0,-1-1-4324 0 0,3 3-719 0 0</inkml:trace>
  <inkml:trace contextRef="#ctx0" brushRef="#br0" timeOffset="1296.37">685 545 1728 0 0,'0'0'4919'0'0,"0"0"-2749"0"0,0 0-976 0 0,0 0 24 0 0,0 0 162 0 0,0 0 31 0 0,0 0-178 0 0,0 0-329 0 0,0 0-272 0 0,0 0-145 0 0,0 0-51 0 0,0 0 12 0 0,0 0 36 0 0,20 18 2966 0 0,80-6-371 0 0,121-37-1765 0 0,-211 24-1230 0 0,0 1-603 0 0,-8-4-9196 0 0,-2 1-1621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6225 0 0,'0'0'2274'0'0,"0"0"-660"0"0,0 0-253 0 0,0 0 18 0 0,0 0 40 0 0,0 0-81 0 0,0 0-262 0 0,0 0-277 0 0,0 0-109 0 0,0 0 7 0 0,0 0 66 0 0,0 0 66 0 0,8 2-18 0 0,20 2-144 0 0,1-1-1 0 0,0-1 1 0 0,-1-2-1 0 0,1 0 0 0 0,0-2 1 0 0,1-2-667 0 0,78-1 566 0 0,-87 5-795 0 0,1-1-1 0 0,-1-1 0 0 0,0 0 1 0 0,0-2-1 0 0,0-1 1 0 0,13-4 229 0 0,-29 4-2584 0 0,-5 2-1830 0 0,0 0-4174 0 0,0 0-289 0 0</inkml:trace>
  <inkml:trace contextRef="#ctx0" brushRef="#br0" timeOffset="369.775">236 1 7306 0 0,'0'0'2141'0'0,"0"0"-486"0"0,0 0-89 0 0,0 0 76 0 0,0 0-1 0 0,0 0-168 0 0,0 0-332 0 0,0 0-343 0 0,0 0-206 0 0,0 0-68 0 0,0 0 9 0 0,0 0 29 0 0,0 0-25 0 0,-1 13-32 0 0,-4 41-36 0 0,11 19 987 0 0,-32 243-139 0 0,26-246-1606 0 0,0-70 120 0 0,0 0-78 0 0,0 0-94 0 0,0 0-187 0 0,0 0-288 0 0,4 0-10913 0 0,-4 0-10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41 2160 0 0,'0'0'2162'0'0,"0"0"-257"0"0,0 0 55 0 0,0 0 138 0 0,0 0 26 0 0,0 0-241 0 0,0 0-458 0 0,0 0-422 0 0,0 0-303 0 0,0 0-157 0 0,0 0-61 0 0,0 0-11 0 0,6 11 1293 0 0,-34 271 2228 0 0,-1-111-3592 0 0,23-113-751 0 0,6-57 190 0 0,0-1-38 0 0,0 0-62 0 0,0 0-55 0 0,18-18-5188 0 0,-12 3-4059 0 0,-4 11 846 0 0</inkml:trace>
  <inkml:trace contextRef="#ctx0" brushRef="#br0" timeOffset="320.834">1 612 8994 0 0,'0'0'1498'0'0,"0"0"-730"0"0,0 0-111 0 0,0 0 334 0 0,0 0 348 0 0,0 0 115 0 0,0 0-143 0 0,0 0-220 0 0,0 0-181 0 0,0 0-132 0 0,32 1-89 0 0,101 4-74 0 0,-5-15 722 0 0,-94 3-1059 0 0,-21 5-753 0 0,158-22 1074 0 0,-134 21-4614 0 0,0 2-3758 0 0,-33 1-3273 0 0</inkml:trace>
  <inkml:trace contextRef="#ctx0" brushRef="#br0" timeOffset="764.873">87 881 9314 0 0,'0'0'1820'0'0,"0"0"-543"0"0,0 0-173 0 0,0 0 103 0 0,0 0 104 0 0,0 0-60 0 0,0 0-214 0 0,0 0-233 0 0,0 0-147 0 0,0 0-97 0 0,0 0-82 0 0,0 0-60 0 0,0 0-73 0 0,30-13-49 0 0,93-36-66 0 0,-57 37 220 0 0,-65 12-430 0 0,1-1 0 0 0,-1 1 0 0 0,1 0 0 0 0,-1 0 0 0 0,0 0-1 0 0,1 0 1 0 0,-1 0 0 0 0,1 1 0 0 0,-1-1 0 0 0,1 0-1 0 0,-1 1 1 0 0,1-1 0 0 0,-1 1 0 0 0,0-1 0 0 0,1 1-1 0 0,-1 0 1 0 0,0 0 0 0 0,0-1 0 0 0,1 1 0 0 0,-1 0-1 0 0,0 0 1 0 0,0 0 0 0 0,0 0 0 0 0,0 0 0 0 0,0 1-1 0 0,0-1 1 0 0,0 0 0 0 0,-1 0 0 0 0,1 1 0 0 0,0-1-1 0 0,-1 0 1 0 0,1 1 0 0 0,-1-1 0 0 0,1 0 0 0 0,-1 1 0 0 0,0-1-1 0 0,0 1 1 0 0,1-1 0 0 0,-1 1 0 0 0,0-1 0 0 0,0 1-1 0 0,0-1 1 0 0,-1 1 0 0 0,1-1 0 0 0,0 1 0 0 0,0-1-1 0 0,-1 1-19 0 0,-1 7 49 0 0,-1 0-1 0 0,1 0 1 0 0,-2 0-1 0 0,1 0 1 0 0,-1-1-1 0 0,-1 0 1 0 0,1 0-1 0 0,-1 0 1 0 0,-1 0-1 0 0,1-1 1 0 0,-2 0-1 0 0,1 0 1 0 0,-5 4-49 0 0,-5 8 46 0 0,-10 12 18 0 0,8-12-35 0 0,1 1 0 0 0,1 0 1 0 0,1 1-1 0 0,1 1 0 0 0,1 1 1 0 0,1 0-1 0 0,-3 8-29 0 0,1 46 343 0 0,16-74-277 0 0,0-1 0 0 0,1 1 0 0 0,-1 0 0 0 0,1-1 1 0 0,-1 0-1 0 0,1 0 0 0 0,0 0 0 0 0,0 0 1 0 0,0 0-1 0 0,0 0 0 0 0,0-1 0 0 0,0 1 0 0 0,0-1 1 0 0,1 0-1 0 0,-1 0 0 0 0,0 0 0 0 0,4 0-66 0 0,142 0 896 0 0,-108-12-1603 0 0,-26-11-5670 0 0,-14 18-72 0 0,1 0-5202 0 0</inkml:trace>
  <inkml:trace contextRef="#ctx0" brushRef="#br0" timeOffset="1493.101">1206 608 6689 0 0,'0'0'2188'0'0,"0"0"-435"0"0,0 0-218 0 0,0 0-68 0 0,0 0-104 0 0,0 0-148 0 0,0 0-187 0 0,0 0-170 0 0,0 0-129 0 0,0 0-113 0 0,0 0-105 0 0,0 0-72 0 0,0 0-36 0 0,-21-2-14 0 0,-67-8 1 0 0,83 10-317 0 0,1-1 0 0 0,-1 1 0 0 0,1-1 0 0 0,-1 1 0 0 0,0 0 0 0 0,1 1 0 0 0,-1-1 0 0 0,1 1 0 0 0,-1 0 0 0 0,1 0 1 0 0,0 1-1 0 0,-1-1 0 0 0,1 1 0 0 0,0 0 0 0 0,0 0 0 0 0,-3 2-73 0 0,-9 5 144 0 0,-1 1-115 0 0,1 1 0 0 0,0 1 0 0 0,0 0 1 0 0,1 1-1 0 0,1 1 0 0 0,0 0 0 0 0,1 1 0 0 0,0 0 0 0 0,1 1 0 0 0,1 1 0 0 0,1 0 0 0 0,0 0 0 0 0,1 1 0 0 0,1 0 1 0 0,1 1-1 0 0,-6 18-29 0 0,13-35-2 0 0,-1 0 0 0 0,0 0 0 0 0,0 1-1 0 0,1-1 1 0 0,-1 0 0 0 0,1 0 0 0 0,-1 0 0 0 0,1 1 0 0 0,0-1 0 0 0,0 0 0 0 0,0 0 0 0 0,0 0 0 0 0,1 1 0 0 0,-1-1 0 0 0,0 0 0 0 0,1 0 0 0 0,0 0 0 0 0,-1 0 0 0 0,1 1 0 0 0,0-1 0 0 0,0 0 0 0 0,0-1 0 0 0,0 1 0 0 0,1 0 0 0 0,-1 0 0 0 0,0 0 0 0 0,1-1 0 0 0,-1 1-1 0 0,1-1 1 0 0,0 1 0 0 0,0-1 0 0 0,-1 1 0 0 0,1-1 0 0 0,0 0 0 0 0,0 0 0 0 0,0 0 0 0 0,0 0 0 0 0,0 0 0 0 0,0-1 0 0 0,1 1 0 0 0,-1-1 0 0 0,0 1 0 0 0,0-1 0 0 0,0 0 0 0 0,1 0 0 0 0,-1 0 0 0 0,0 0 0 0 0,0 0 0 0 0,1 0 2 0 0,21-4 111 0 0,1-1 1 0 0,-1-1-1 0 0,1-2 0 0 0,-2 0 1 0 0,1-1-1 0 0,-1-2 1 0 0,-1 0-1 0 0,0-1 1 0 0,0-2-1 0 0,-2 0 1 0 0,1-1-1 0 0,-2-1 0 0 0,0-1-111 0 0,27-17 121 0 0,37-39 49 0 0,-83 73-171 0 0,0-1 1 0 0,0 1 0 0 0,0-1-1 0 0,0 0 1 0 0,0 1 0 0 0,1-1 0 0 0,-1 1-1 0 0,0-1 1 0 0,0 1 0 0 0,1-1-1 0 0,-1 1 1 0 0,0-1 0 0 0,1 1-1 0 0,-1-1 1 0 0,0 1 0 0 0,1-1-1 0 0,-1 1 1 0 0,1 0 0 0 0,-1-1 0 0 0,1 1-1 0 0,-1-1 1 0 0,1 1 0 0 0,-1 0-1 0 0,1 0 1 0 0,-1-1 0 0 0,1 1-1 0 0,-1 0 1 0 0,1 0 0 0 0,0 0-1 0 0,-1 0 1 0 0,1-1 0 0 0,-1 1-1 0 0,1 0 1 0 0,0 0 0 0 0,-1 0 0 0 0,1 0-1 0 0,-1 1 1 0 0,1-1 0 0 0,0 0-1 0 0,-1 0 1 0 0,1 0 0 0 0,-1 0-1 0 0,1 0 1 0 0,-1 1 0 0 0,1-1-1 0 0,-1 0 1 0 0,1 1 0 0 0,-1-1 0 0 0,1 0-1 0 0,-1 1 1 0 0,1-1 0 0 0,-1 1-1 0 0,1-1 1 0 0,-1 0 0 0 0,0 1-1 0 0,1-1 1 0 0,-1 1 0 0 0,0-1-1 0 0,1 1 1 0 0,-1-1 0 0 0,0 1 0 0 0,0 0-1 0 0,1-1 1 0 0,-1 1 0 0 0,2 46-27 0 0,-3-34 84 0 0,1 3-52 0 0,-1-3-5 0 0,0 0 0 0 0,1 0 0 0 0,0 1 0 0 0,1-1 0 0 0,1 0 0 0 0,0 0 0 0 0,0-1 0 0 0,1 1 0 0 0,1 0 0 0 0,0-1 0 0 0,1 0 0 0 0,0 0 1 0 0,1 0-1 0 0,1-1 0 0 0,2 4 0 0 0,-7-11-58 0 0,1-1 0 0 0,-1 0-1 0 0,1 0 1 0 0,0 0 0 0 0,0 0 0 0 0,0-1 0 0 0,0 1 0 0 0,1-1 0 0 0,-1 1 0 0 0,1-1 0 0 0,-1-1 0 0 0,1 1 0 0 0,0 0 0 0 0,0-1 0 0 0,-1 0 0 0 0,1 0 0 0 0,0 0-1 0 0,0 0 1 0 0,0 0 0 0 0,0-1 0 0 0,3 0 58 0 0,12-4-4937 0 0,2-7-4543 0 0,-19 11 110 0 0</inkml:trace>
  <inkml:trace contextRef="#ctx0" brushRef="#br0" timeOffset="2023.87">2011 166 10234 0 0,'0'0'1574'0'0,"0"0"-413"0"0,0 0-159 0 0,0 0 40 0 0,0 0 122 0 0,0 0 68 0 0,0 0-58 0 0,0 0-163 0 0,0 0-191 0 0,0 0-144 0 0,0 0-108 0 0,0 0-69 0 0,-13 29-53 0 0,-42 87-56 0 0,19 1 550 0 0,8-18-690 0 0,-4-2-1 0 0,-29 56-249 0 0,19-49-11 0 0,39-95 7 0 0,-10 73-54 0 0,57-64 152 0 0,127-17 601 0 0,-70-23-538 0 0,-99 21-215 0 0,-1 0 0 0 0,1-1 0 0 0,0 1 0 0 0,-1 0 0 0 0,1-1 0 0 0,0 1 0 0 0,-1-1 0 0 0,0 1 0 0 0,1-1 0 0 0,-1 0 0 0 0,0 0-1 0 0,0 0 1 0 0,0 0 0 0 0,0 1 0 0 0,0-1 0 0 0,0 0 0 0 0,-1-1 0 0 0,1 1 0 0 0,-1 0 0 0 0,0 0 0 0 0,1 0 0 0 0,-1 0 0 0 0,0 0-1 0 0,0 0 1 0 0,0-1 0 0 0,0 0 58 0 0,-6-15-4144 0 0,-6 1-4871 0 0,9 14-1621 0 0</inkml:trace>
  <inkml:trace contextRef="#ctx0" brushRef="#br0" timeOffset="2419.69">1595 542 11971 0 0,'0'0'1504'0'0,"0"0"-636"0"0,0 0-232 0 0,0 0 140 0 0,0 0 222 0 0,0 0 141 0 0,0 0-71 0 0,0 0-185 0 0,0 0-158 0 0,0 0-114 0 0,0 0-65 0 0,0 0-52 0 0,33 0-59 0 0,105 2-87 0 0,75-26-74 0 0,-195 21-830 0 0,32-5-601 0 0,-19 0-6151 0 0,-24 5-3906 0 0</inkml:trace>
  <inkml:trace contextRef="#ctx0" brushRef="#br0" timeOffset="2844.962">2291 78 2681 0 0,'0'0'3100'0'0,"0"0"-477"0"0,0 0-311 0 0,0 0-192 0 0,0 0-265 0 0,0 0-200 0 0,0 0-275 0 0,0 0-302 0 0,0 0-243 0 0,0 0-179 0 0,0 0-129 0 0,0 0-80 0 0,0 0-17 0 0,2-6-14 0 0,31-32 661 0 0,27 16 127 0 0,36 11-184 0 0,-95 12-1014 0 0,1 1 1 0 0,-1 0-1 0 0,0 0 1 0 0,0 0-1 0 0,0 1 0 0 0,0-1 1 0 0,0 0-1 0 0,-1 0 0 0 0,1 0 1 0 0,-1 1-1 0 0,1-1 0 0 0,-1 0 1 0 0,0 0-1 0 0,0 1 1 0 0,0-1-1 0 0,0 0 0 0 0,0 1 1 0 0,-1-1-1 0 0,1 0 0 0 0,-1 0 1 0 0,1 1-1 0 0,-1-1 0 0 0,0 0 1 0 0,0 0-1 0 0,0 0 0 0 0,0 1-6 0 0,-163 177 241 0 0,133-118-240 0 0,31-61 0 0 0,0 1 0 0 0,0-1 0 0 0,-1 1 0 0 0,1-1 0 0 0,0 1 0 0 0,0-1 0 0 0,0 1 0 0 0,0-1 0 0 0,0 1 0 0 0,1-1 0 0 0,-1 1 0 0 0,0-1 0 0 0,1 1 0 0 0,-1-1 0 0 0,1 0 0 0 0,0 1 0 0 0,-1-1 1 0 0,1 0-1 0 0,0 1 0 0 0,0-1 0 0 0,0 0 0 0 0,0 0 0 0 0,0 0 0 0 0,0 1 0 0 0,0-1 0 0 0,0 0 0 0 0,0-1 0 0 0,0 1 0 0 0,1 0 0 0 0,-1 0 0 0 0,0 0 0 0 0,1-1 0 0 0,-1 1 0 0 0,0-1 0 0 0,1 1 0 0 0,-1-1 0 0 0,1 1 0 0 0,-1-1 0 0 0,1 0 0 0 0,-1 0 0 0 0,1 0 0 0 0,-1 0 0 0 0,2 0-1 0 0,18 1 29 0 0,0-1 1 0 0,1-1-1 0 0,-1 0 0 0 0,0-2 1 0 0,0-1-1 0 0,0 0 0 0 0,-1-1 1 0 0,1-2-1 0 0,12-5-29 0 0,-29 10-403 0 0,17-5 106 0 0,-7 5-5789 0 0,-12 2-5537 0 0</inkml:trace>
  <inkml:trace contextRef="#ctx0" brushRef="#br0" timeOffset="10520.301">2744 759 1136 0 0,'0'0'1843'0'0,"0"0"-90"0"0,0 0-45 0 0,0 0-24 0 0,0 0-85 0 0,0 0-181 0 0,0 0-260 0 0,0 0-274 0 0,0 0-220 0 0,0 0-163 0 0,0 0-78 0 0,11-7 1256 0 0,68-8 2659 0 0,93-7-1449 0 0,60 3-1814 0 0,-231 19-1070 0 0,-1 0-26 0 0,-15 0-424 0 0,-28 6-1118 0 0,22-2-1027 0 0,1-2-4299 0 0,12-2-4136 0 0</inkml:trace>
  <inkml:trace contextRef="#ctx0" brushRef="#br0" timeOffset="10855.029">2939 420 2521 0 0,'0'0'2337'0'0,"0"0"-304"0"0,0 0-146 0 0,0 0 41 0 0,0 0-7 0 0,0 0-145 0 0,0 0-277 0 0,0 0-352 0 0,0 0-328 0 0,0 0-200 0 0,0 0-91 0 0,0 0-33 0 0,-4 13-1 0 0,-18 96 872 0 0,35 347 506 0 0,-11-416-2611 0 0,12-44-6520 0 0,-10 0 858 0 0,-2-2-1666 0 0</inkml:trace>
  <inkml:trace contextRef="#ctx0" brushRef="#br0" timeOffset="11349.449">3255 255 7266 0 0,'0'0'2796'0'0,"0"0"-671"0"0,0 0-492 0 0,0 0-175 0 0,0 0-74 0 0,0 0-158 0 0,0 0-210 0 0,0 0-204 0 0,0 0-146 0 0,0 0-90 0 0,0 0-60 0 0,0 0-99 0 0,0 0-94 0 0,0 26-56 0 0,0 85-51 0 0,0-89-94 0 0,1 0 0 0 0,2 0 0 0 0,-1 0 0 0 0,2 0 0 0 0,1 0 0 0 0,1 0 0 0 0,3 6-122 0 0,5 17 101 0 0,51 205 24 0 0,-61-176-158 0 0,-4-74 39 0 0,0 0 8 0 0,0 0-2 0 0,0 0 10 0 0,0 0 10 0 0,0 0 10 0 0,0 0 14 0 0,0 0 17 0 0,9-29 461 0 0,133-332-200 0 0,9-95-392 0 0,-142 368 96 0 0,-9 87-96 0 0,0 1-69 0 0,-1 15-576 0 0,-15 84-1745 0 0,16-68-232 0 0,0-11-4101 0 0,0-8-4223 0 0</inkml:trace>
  <inkml:trace contextRef="#ctx0" brushRef="#br0" timeOffset="11764.002">3695 652 6985 0 0,'0'0'3008'0'0,"0"0"-1302"0"0,0 0-466 0 0,0 0 156 0 0,0 0 226 0 0,0 0 38 0 0,0 0-238 0 0,0 0-415 0 0,0 0-363 0 0,0 0-228 0 0,0 0-149 0 0,0 0-61 0 0,0 0-20 0 0,-5 13-33 0 0,-49 99 194 0 0,26-19-344 0 0,27-91 1 0 0,1 0-1 0 0,0 1 1 0 0,0-1-1 0 0,0 0 0 0 0,1 1 1 0 0,-1-1-1 0 0,0 0 1 0 0,1 1-1 0 0,-1-1 1 0 0,1 0-1 0 0,0 0 0 0 0,0 1 1 0 0,0-1-1 0 0,0 0 1 0 0,0 0-1 0 0,0 0 0 0 0,1 0 1 0 0,-1 0-1 0 0,1-1 1 0 0,-1 1-1 0 0,1 0 0 0 0,0-1 1 0 0,0 1-1 0 0,0-1 1 0 0,-1 1-1 0 0,1-1 1 0 0,1 0-1 0 0,-1 0 0 0 0,0 0 1 0 0,0 0-1 0 0,0 0 1 0 0,0-1-1 0 0,1 1 0 0 0,-1 0 1 0 0,0-1-1 0 0,1 0 1 0 0,-1 0-1 0 0,3 1-3 0 0,4-1 79 0 0,1 1 0 0 0,0-1 0 0 0,0 0-1 0 0,0-1 1 0 0,0 0 0 0 0,0-1 0 0 0,-1 0 0 0 0,1 0 0 0 0,-1-1 0 0 0,1 0-1 0 0,-1-1 1 0 0,0 0 0 0 0,0-1 0 0 0,0 0 0 0 0,-1 0 0 0 0,0 0-1 0 0,0-1 1 0 0,0-1 0 0 0,-1 1 0 0 0,0-1 0 0 0,0 0 0 0 0,-1-1-1 0 0,1 0 1 0 0,-2 0 0 0 0,1 0 0 0 0,-1-1 0 0 0,0 1 0 0 0,-1-1-1 0 0,0 0 1 0 0,-1-1 0 0 0,0 1 0 0 0,0-1 0 0 0,-1 1 0 0 0,0-3-79 0 0,-1 7-15 0 0,-1 0 0 0 0,0 0 1 0 0,-1 0-1 0 0,1 0 1 0 0,-1 0-1 0 0,0 0 0 0 0,0 0 1 0 0,-1 0-1 0 0,1 1 0 0 0,-1-1 1 0 0,0 1-1 0 0,-1-1 1 0 0,1 1-1 0 0,-1 0 0 0 0,1 0 1 0 0,-1 0-1 0 0,0 0 1 0 0,-1 0-1 0 0,1 0 0 0 0,-1 1 1 0 0,0 0-1 0 0,0 0 0 0 0,0 0 1 0 0,0 0-1 0 0,0 0 1 0 0,0 1-1 0 0,-1 0 15 0 0,-61 6-2597 0 0,28 16-6355 0 0,28-12-2319 0 0</inkml:trace>
  <inkml:trace contextRef="#ctx0" brushRef="#br0" timeOffset="12284.349">4121 229 2577 0 0,'0'0'2375'0'0,"0"0"-61"0"0,0 0 7 0 0,0 0-41 0 0,0 0-163 0 0,0 0-328 0 0,0 0-406 0 0,0 0-380 0 0,0 0-313 0 0,0 0-215 0 0,0 0-137 0 0,0 0-52 0 0,0 0-7 0 0,2-6 13 0 0,-1 5-303 0 0,10-16 557 0 0,-4 41 1146 0 0,-5 29-1323 0 0,-3 0 0 0 0,-2 0-1 0 0,-2 0 1 0 0,-3-1-1 0 0,-2 0 1 0 0,-2 0 0 0 0,-9 17-369 0 0,5-19 15 0 0,9-34-12 0 0,1 1 1 0 0,1-1-1 0 0,0 1 0 0 0,2 0 0 0 0,0 0 0 0 0,0 0 0 0 0,2 0 0 0 0,0 1 0 0 0,1-1 0 0 0,1 1-3 0 0,1-14 11 0 0,0 1 0 0 0,1-1 0 0 0,0 1 0 0 0,0-1 0 0 0,0 0 0 0 0,1 0 0 0 0,-1-1 0 0 0,1 1 0 0 0,0-1 0 0 0,0 0 0 0 0,0 0 0 0 0,0 0 0 0 0,1 0 0 0 0,-1 0 0 0 0,1-1 0 0 0,0 0 0 0 0,-1 0 0 0 0,1-1 0 0 0,0 1 0 0 0,0-1 0 0 0,0 0 0 0 0,0 0 0 0 0,0-1 0 0 0,1 1 0 0 0,-1-1 0 0 0,0 0 0 0 0,0-1 0 0 0,0 1 0 0 0,0-1 0 0 0,0 0 0 0 0,0 0 0 0 0,0-1 0 0 0,0 1 0 0 0,0-1-11 0 0,60-27 287 0 0,-57 23-337 0 0,10-12-20 0 0,-17-4-3016 0 0,-9 15-1388 0 0,2 4-811 0 0,3-1-5367 0 0</inkml:trace>
  <inkml:trace contextRef="#ctx0" brushRef="#br0" timeOffset="12546.07">3809 501 12595 0 0,'0'0'1593'0'0,"0"0"-556"0"0,0 0-57 0 0,0 0 163 0 0,0 0 81 0 0,0 0-82 0 0,0 0-197 0 0,0 0-213 0 0,0 0-98 0 0,0 0-47 0 0,0 0-82 0 0,0 0-53 0 0,0 0-31 0 0,19-1-35 0 0,95-5 315 0 0,115 6-1590 0 0,-220 2-739 0 0,-5-1-1422 0 0,0 0-3547 0 0,-1-1-5388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0 2753 0 0,'0'0'1636'0'0,"0"0"-478"0"0,0 0-124 0 0,0 0 244 0 0,0 0 250 0 0,0 0 30 0 0,0 0-148 0 0,0 0-270 0 0,0 0-280 0 0,0 0-150 0 0,0 0-26 0 0,2 2 45 0 0,0 4-391 0 0,0 0-1 0 0,-1 0 0 0 0,1 0 1 0 0,-2 1-1 0 0,1-1 1 0 0,0 0-1 0 0,-1 1 0 0 0,0-1 1 0 0,-1 0-1 0 0,0 0 1 0 0,0 1-1 0 0,0-1 0 0 0,0 0 1 0 0,-1 0-1 0 0,0 0 1 0 0,0 0-1 0 0,-3 3-337 0 0,-31 86 1222 0 0,-4-2 1 0 0,-49 81-1223 0 0,-30 36 160 0 0,70-121-362 0 0,49-89 23 0 0,0 0-1 0 0,0-1 1 0 0,0 1 0 0 0,0 0-1 0 0,0-1 1 0 0,0 1-1 0 0,0 0 1 0 0,-1 0 0 0 0,1-1-1 0 0,0 1 1 0 0,0 0-1 0 0,0-1 1 0 0,0 1 0 0 0,-1 0-1 0 0,1 0 1 0 0,0-1-1 0 0,0 1 1 0 0,0 0 0 0 0,-1 0-1 0 0,1 0 1 0 0,0-1-1 0 0,-1 1 1 0 0,1 0 0 0 0,0 0-1 0 0,0 0 1 0 0,-1 0-1 0 0,1 0 1 0 0,0 0 0 0 0,-1 0-1 0 0,1-1 1 0 0,0 1 0 0 0,0 0-1 0 0,-1 0 1 0 0,1 0-1 0 0,0 0 1 0 0,-1 0 0 0 0,1 0-1 0 0,0 0 180 0 0,0-21-5362 0 0,1 6-3299 0 0,2 7 4884 0 0</inkml:trace>
  <inkml:trace contextRef="#ctx0" brushRef="#br0" timeOffset="390.092">0 59 8250 0 0,'0'0'2132'0'0,"0"0"-447"0"0,0 0-300 0 0,0 0-79 0 0,0 0-50 0 0,0 0-140 0 0,0 0-257 0 0,0 0-212 0 0,0 0-67 0 0,0 0 18 0 0,0 0 39 0 0,0 0-10 0 0,0 0-68 0 0,8 24-49 0 0,25 76-15 0 0,-26-80-258 0 0,2 0 0 0 0,0-1 0 0 0,1 0 0 0 0,1-1 0 0 0,1 0 0 0 0,0-1 0 0 0,2-1 0 0 0,0 1 0 0 0,0-2 0 0 0,4 3-237 0 0,42 47 391 0 0,95 113-95 0 0,-100-124-1214 0 0,-41-50-414 0 0,-9-4-2474 0 0,-1 0-4964 0 0,-4 0-2103 0 0</inkml:trace>
  <inkml:trace contextRef="#ctx0" brushRef="#br0" timeOffset="768.358">560 549 7482 0 0,'0'0'1760'0'0,"0"0"-404"0"0,0 0-51 0 0,0 0 19 0 0,0 0-47 0 0,0 0-127 0 0,0 0-238 0 0,0 0-226 0 0,0 0-194 0 0,0 0-160 0 0,0 0-101 0 0,0 0-59 0 0,0 0-35 0 0,-15 31-20 0 0,-44 96 1 0 0,49-78 71 0 0,14-46-140 0 0,3 2 79 0 0,1-1 0 0 0,-1 1 0 0 0,1-1 1 0 0,-1-1-1 0 0,1 1 0 0 0,0-1 0 0 0,1-1 0 0 0,-1 1 0 0 0,0-2 0 0 0,1 1 0 0 0,-1-1 0 0 0,1 0 0 0 0,-1-1 0 0 0,1 0 0 0 0,0 0 0 0 0,-1-1 0 0 0,1 0 0 0 0,-1 0 0 0 0,5-2-128 0 0,-2 1 172 0 0,0 1 1 0 0,-1-2-1 0 0,0 1 1 0 0,1-2-1 0 0,-1 1 1 0 0,0-1-1 0 0,0-1 0 0 0,-1 0 1 0 0,1 0-1 0 0,-1-1 1 0 0,-1 0-1 0 0,1 0 1 0 0,-1-1-1 0 0,0 0 0 0 0,0-1 1 0 0,-1 0-1 0 0,7-8-172 0 0,-13 13 46 0 0,1 0-1 0 0,0 0 1 0 0,-1 0-1 0 0,0-1 1 0 0,0 1-1 0 0,0 0 1 0 0,0 0-1 0 0,-1-1 1 0 0,1 1 0 0 0,-1 0-1 0 0,0-1 1 0 0,1 1-1 0 0,-2 0 1 0 0,1-1-1 0 0,0 1 1 0 0,-1 0-1 0 0,1-1 1 0 0,-1 1-1 0 0,0 0 1 0 0,0 0-1 0 0,-1-1 1 0 0,1 1-1 0 0,0 0 1 0 0,-1 0-1 0 0,0 1 1 0 0,0-1-1 0 0,0 0 1 0 0,0 0 0 0 0,0 1-1 0 0,0 0 1 0 0,-1-1-1 0 0,1 1 1 0 0,-1 0-1 0 0,0 0 1 0 0,0 0-1 0 0,0 0 1 0 0,1 1-1 0 0,-4-2-45 0 0,-60-21-2379 0 0,3 17-7421 0 0,50 7-2164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625 311 0 0 0,'0'0'870'0'0,"0"0"618"0"0,0 0 239 0 0,0 0 16 0 0,0 0-108 0 0,0 0-151 0 0,0 0-138 0 0,14-10-117 0 0,41-30-70 0 0,-32 20 1977 0 0,-23 20-2168 0 0,0 0-31 0 0,0 0-50 0 0,0 0-64 0 0,0 0-69 0 0,-8 0 967 0 0,-18 3-1614 0 0,-1 1 0 0 0,1 1-1 0 0,0 1 1 0 0,1 2 0 0 0,-1 1-1 0 0,1 0 1 0 0,-6 6-107 0 0,-323 115 814 0 0,354-130-814 0 0,-1 0-1 0 0,0 0 1 0 0,1 0 0 0 0,-1 0 0 0 0,1 0 0 0 0,-1 0 0 0 0,1 0 0 0 0,-1 0 0 0 0,1 0 0 0 0,-1 0 0 0 0,1 0-1 0 0,-1 1 1 0 0,1-1 0 0 0,-1 0 0 0 0,1 0 0 0 0,-1 1 0 0 0,1-1 0 0 0,-1 0 0 0 0,1 1 0 0 0,-1-1-1 0 0,1 0 1 0 0,0 1 0 0 0,-1-1 0 0 0,1 1 0 0 0,0-1 0 0 0,-1 1 0 0 0,1-1 0 0 0,0 1 0 0 0,-1-1-1 0 0,1 1 1 0 0,0-1 0 0 0,0 1 0 0 0,0-1 0 0 0,0 1 0 0 0,0-1 0 0 0,-1 1 0 0 0,1-1 0 0 0,0 1-1 0 0,0 0 1 0 0,0-1 0 0 0,0 1 0 0 0,1-1 0 0 0,-1 1 0 0 0,0-1 0 0 0,0 1 0 0 0,0-1 0 0 0,0 1 0 0 0,0-1-1 0 0,1 1 1 0 0,-1-1 0 0 0,0 1 0 0 0,27 21-44 0 0,-23-20 80 0 0,14 7 3 0 0,2 0 0 0 0,-1-2-1 0 0,1-1 1 0 0,0 0-1 0 0,0-1 1 0 0,1-1 0 0 0,0-1-1 0 0,-1-1 1 0 0,1-1 0 0 0,11-1-39 0 0,3 2 51 0 0,-3-3-3 0 0,-28 1-39 0 0,1-1-1 0 0,-1 0 0 0 0,1 1 0 0 0,0 0 1 0 0,-1 0-1 0 0,1 0 0 0 0,-1 1 0 0 0,1 0 0 0 0,-1 0 1 0 0,1 0-1 0 0,-1 0 0 0 0,1 1 0 0 0,-1-1 1 0 0,0 1-1 0 0,4 2-8 0 0,-8-2 19 0 0,-1 0 1 0 0,1 0-1 0 0,-1 0 0 0 0,0 0 1 0 0,0 0-1 0 0,0 0 1 0 0,0 0-1 0 0,0-1 1 0 0,0 1-1 0 0,0 0 0 0 0,0-1 1 0 0,-1 1-1 0 0,1-1 1 0 0,-1 1-1 0 0,1-1 1 0 0,-1 0-1 0 0,0 1 0 0 0,1-1 1 0 0,-1 0-1 0 0,0 0 1 0 0,0 0-1 0 0,0 0 0 0 0,0-1 1 0 0,-1 1-20 0 0,1 0 11 0 0,-343 228 199 0 0,326-215-207 0 0,-100 91 14 0 0,117-102-12 0 0,0 0 0 0 0,0 0 0 0 0,1-1 1 0 0,-1 1-1 0 0,1 0 0 0 0,0 0 1 0 0,0 1-1 0 0,0-1 0 0 0,0 0 0 0 0,1 0 1 0 0,-1 0-1 0 0,1 1 0 0 0,0-1 1 0 0,0 0-1 0 0,0 1 0 0 0,0-1 0 0 0,1 0 1 0 0,-1 0-1 0 0,1 1 0 0 0,0-1 0 0 0,-1 0 1 0 0,2 0-1 0 0,-1 0 0 0 0,0 0 1 0 0,1 0-1 0 0,-1 0 0 0 0,1 0 0 0 0,0-1 1 0 0,0 1-1 0 0,0 0 0 0 0,0-1 1 0 0,0 0-1 0 0,1 1 0 0 0,-1-1 0 0 0,1 0 1 0 0,0 0-1 0 0,-1-1 0 0 0,1 1 0 0 0,0 0 1 0 0,0-1-1 0 0,0 0 0 0 0,0 1 1 0 0,0-1-1 0 0,0-1 0 0 0,1 1 0 0 0,0 0-5 0 0,21 4 53 0 0,0-1 0 0 0,0-1 0 0 0,0-1-1 0 0,1-1 1 0 0,-1-1 0 0 0,1-1-1 0 0,-1-2 1 0 0,0-1 0 0 0,0 0 0 0 0,0-2-1 0 0,0-1 1 0 0,-1-1 0 0 0,0-1-1 0 0,-1-1 1 0 0,16-9-53 0 0,-37 18-32 0 0,1 0-1 0 0,-1 0 0 0 0,1 0 1 0 0,-1-1-1 0 0,1 1 1 0 0,-1-1-1 0 0,0 0 0 0 0,0 0 1 0 0,1 0-1 0 0,-2 0 1 0 0,1 0-1 0 0,0 0 0 0 0,0 0 1 0 0,0 0-1 0 0,-1-1 1 0 0,0 1-1 0 0,1-1 0 0 0,-1 1 1 0 0,0-1-1 0 0,0 1 1 0 0,0-1-1 0 0,-1 0 0 0 0,1 0 33 0 0,-19-39-3291 0 0,12 35 2110 0 0,-11-11-7441 0 0,8 13-3010 0 0</inkml:trace>
  <inkml:trace contextRef="#ctx0" brushRef="#br0" timeOffset="489.361">191 5 7962 0 0,'0'0'673'0'0,"0"0"-211"0"0,0 0-88 0 0,0 0 320 0 0,0 0 534 0 0,0 0 447 0 0,0 0 175 0 0,0 0-194 0 0,0 0-418 0 0,0 0-414 0 0,0 0-289 0 0,0 0-158 0 0,0 0-59 0 0,1-4-14 0 0,-1 4-248 0 0,0 0 1 0 0,0 0-1 0 0,1 0 0 0 0,-1 1 1 0 0,0-1-1 0 0,1 0 1 0 0,-1 0-1 0 0,0 0 1 0 0,1 0-1 0 0,-1 0 1 0 0,0 0-1 0 0,1 0 0 0 0,-1 0 1 0 0,0 0-1 0 0,1 0 1 0 0,-1 0-1 0 0,0 0 1 0 0,1 0-1 0 0,-1 0 0 0 0,0 0 1 0 0,1 0-1 0 0,-1 0 1 0 0,0 0-1 0 0,1-1 1 0 0,-1 1-1 0 0,0 0 1 0 0,1 0-1 0 0,-1 0-56 0 0,6 51 1718 0 0,-5-50-1726 0 0,38 361 2774 0 0,-31-19-1901 0 0,-9-217-717 0 0,-1 433 470 0 0,2-557-600 0 0,0-2-7 0 0,0 0-6 0 0,0 0-6 0 0,0 0 13 0 0,0 0 4 0 0,0 0-1 0 0,0 0-2 0 0,0 0 7 0 0,0 0-21 0 0,0 0 18 0 0,0 0 4 0 0,0 0-13 0 0,-7-2-2432 0 0,4-1-3605 0 0,0 0 1203 0 0,1 0-7698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1 320 0 0,'0'0'1635'0'0,"0"0"-339"0"0,0 0-47 0 0,0 0 154 0 0,0 0 201 0 0,0 0-33 0 0,0 0-255 0 0,0 0-268 0 0,0 0-306 0 0,0 0-251 0 0,0 0-155 0 0,-9 2-81 0 0,-53 33 665 0 0,-49 120 1494 0 0,-163 174-1057 0 0,220-264-694 0 0,54-63-614 0 0,21-1 263 0 0,154-23 1414 0 0,-140 17-1652 0 0,0 2 0 0 0,0 0 0 0 0,0 3 0 0 0,0 1 0 0 0,6 2-74 0 0,84 22 49 0 0,-125-25-20 0 0,0 0 31 0 0,0 0 31 0 0,0 0 56 0 0,0 0 18 0 0,0 0 23 0 0,0 0 8 0 0,4-15 405 0 0,0 7-553 0 0,-1 1 0 0 0,0-1 0 0 0,0 0 0 0 0,-1 0 0 0 0,0 0 0 0 0,0-1 0 0 0,-1 1 0 0 0,0 0 0 0 0,-1-1 0 0 0,0 1 0 0 0,0 0 0 0 0,-1-1 0 0 0,1 1 0 0 0,-2 0 0 0 0,0 0 0 0 0,0 0-1 0 0,0 0 1 0 0,-1 0 0 0 0,-1-3-48 0 0,-118-231 755 0 0,92 193-825 0 0,56 41-14570 0 0,-21 8 5081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381 137 0 0 0,'0'0'984'0'0,"0"0"371"0"0,0 0 35 0 0,0 0-49 0 0,0 0-18 0 0,0 0-5 0 0,0 0-23 0 0,9-9-67 0 0,25-28-92 0 0,-27 28 7082 0 0,-42 100-6271 0 0,10-41-1793 0 0,-3-3-1 0 0,-2 0 0 0 0,-1-1 1 0 0,-3-2-1 0 0,-1-2 0 0 0,-3 0-153 0 0,-30 35-46 0 0,64-41-1206 0 0,-13-31-3426 0 0,12-9-6449 0 0,5 0 5775 0 0</inkml:trace>
  <inkml:trace contextRef="#ctx0" brushRef="#br0" timeOffset="727.819">0 1 0 0 0,'0'0'1584'0'0,"0"0"458"0"0,0 0 272 0 0,0 0 18 0 0,0 0-206 0 0,0 0-425 0 0,0 0-498 0 0,0 0-413 0 0,0 0-276 0 0,0 0-155 0 0,0 0-90 0 0,0 0 98 0 0,10 20 1565 0 0,115 126 3951 0 0,-38 8-4244 0 0,-70-127-1522 0 0,2 0-1 0 0,1-2 1 0 0,1 0 0 0 0,1-1 0 0 0,8 6-117 0 0,72 52 347 0 0,-94-65-85 0 0,-8-16-236 0 0,0-1-14 0 0,0 0-8 0 0,0 0-15 0 0,0 0 2 0 0,0 0 7 0 0,14 4 144 0 0,-14-3-2507 0 0,1-5-6097 0 0,0 3-3688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482 244 4633 0 0,'0'0'1536'0'0,"0"0"-239"0"0,0 0 50 0 0,0 0 244 0 0,0 0 128 0 0,0 0-127 0 0,0 0-304 0 0,0 0-330 0 0,0 0-287 0 0,0 0-186 0 0,0 0-133 0 0,-29 32-88 0 0,-88 101-46 0 0,49-66 163 0 0,-151 94 1970 0 0,170-124-1168 0 0,50-35-1163 0 0,0 0 0 0 0,-1 0 1 0 0,1-1-1 0 0,0 1 0 0 0,0 0 0 0 0,1-1 0 0 0,-1 1 1 0 0,0-1-1 0 0,0 1 0 0 0,1-1 0 0 0,-1 0 0 0 0,1 0 0 0 0,-1 1 1 0 0,1-1-1 0 0,-1 0 0 0 0,1 0 0 0 0,0-1 0 0 0,0 1 1 0 0,-1 0-1 0 0,1-1 0 0 0,0 1 0 0 0,0-1 0 0 0,0 1 1 0 0,0-1-1 0 0,0 0 0 0 0,0 1 0 0 0,0-1 0 0 0,-1 0 0 0 0,2-1-20 0 0,343 53 751 0 0,-133-37-511 0 0,-213-15-210 0 0,0 0 24 0 0,0 0 54 0 0,0 0 75 0 0,0 0 65 0 0,0 0 24 0 0,0 0-17 0 0,-20-29 408 0 0,-52-142-346 0 0,40 114-244 0 0,-103-223 38 0 0,129 240-1698 0 0,35 39-4257 0 0,-21 1 23 0 0,1 0-5387 0 0</inkml:trace>
  <inkml:trace contextRef="#ctx0" brushRef="#br0" timeOffset="633.324">1104 1 10778 0 0,'0'0'1457'0'0,"0"0"-509"0"0,0 0-181 0 0,0 0 213 0 0,0 0 207 0 0,0 0 5 0 0,0 0-217 0 0,0 0-343 0 0,0 0-276 0 0,0 0-118 0 0,0 0 32 0 0,0 0 89 0 0,0 0 84 0 0,2 8 41 0 0,-2 116 1063 0 0,-12-88-1392 0 0,-2 0 0 0 0,-2 0 1 0 0,-1-2-1 0 0,-2 0 0 0 0,-10 14-155 0 0,-49 93 159 0 0,75-133-153 0 0,0 0 1 0 0,0 0-1 0 0,1 1 1 0 0,0-1-1 0 0,0 1 0 0 0,1-1 1 0 0,0 1-1 0 0,1 0 1 0 0,0-1-1 0 0,0 1 1 0 0,1 0-1 0 0,0 0 1 0 0,0 0-7 0 0,51 62 244 0 0,-44-66-106 0 0,0 0 0 0 0,1-1 1 0 0,-1 0-1 0 0,1-1 0 0 0,0 0 0 0 0,0 0 1 0 0,0-1-1 0 0,0 0 0 0 0,1-1 0 0 0,-1 0 1 0 0,0 0-1 0 0,1-1 0 0 0,-1 0 1 0 0,0-1-1 0 0,10-1-138 0 0,17 1 401 0 0,14-13 239 0 0,-47-16-4277 0 0,-5 15-3514 0 0,1 10 1440 0 0,1-1-4781 0 0</inkml:trace>
  <inkml:trace contextRef="#ctx0" brushRef="#br0" timeOffset="1097.697">633 306 5753 0 0,'0'0'1990'0'0,"0"0"-419"0"0,0 0-148 0 0,0 0 197 0 0,0 0 175 0 0,0 0-65 0 0,0 0-320 0 0,0 0-434 0 0,0 0-343 0 0,0 0-230 0 0,0 0-123 0 0,0 0-33 0 0,10 8 970 0 0,0 0-767 0 0,0-1-1 0 0,0 0 0 0 0,0-1 1 0 0,0 0-1 0 0,1 0 0 0 0,0-1 1 0 0,0-1-1 0 0,1 0 0 0 0,5 1-449 0 0,169 10 1561 0 0,-167-15-1407 0 0,167-32 566 0 0,-74 6-498 0 0,-73 25-210 0 0,-39 1-3 0 0,0 0-16 0 0,0 0-17 0 0,0 0-14 0 0,0 0-16 0 0,0 0-22 0 0,0 0 16 0 0,0 6-648 0 0,1 2 220 0 0,2-7-3314 0 0,1-1-3697 0 0,-1 0-4674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398 580 0 0 0,'0'0'508'0'0,"0"0"948"0"0,0 0 510 0 0,0 0 100 0 0,0 0-202 0 0,0 0-373 0 0,0 0-345 0 0,0 0-247 0 0,0 0-140 0 0,4-4-50 0 0,37-43 3801 0 0,-46 40 69 0 0,-39-5-4361 0 0,-83 31 40 0 0,105-12-219 0 0,-1 0 1 0 0,2 2 0 0 0,-1 1-1 0 0,1 0 1 0 0,0 2-1 0 0,1 0 1 0 0,1 2 0 0 0,0 0-1 0 0,0 1 1 0 0,-5 7-40 0 0,22-19-2 0 0,0 0 0 0 0,1 0 0 0 0,-1 0 0 0 0,1 0 0 0 0,0 0 0 0 0,0 1 0 0 0,0-1 0 0 0,0 0 1 0 0,0 1-1 0 0,1-1 0 0 0,0 1 0 0 0,-1-1 0 0 0,1 1 0 0 0,0-1 0 0 0,1 1 0 0 0,-1-1 0 0 0,1 1 0 0 0,0 2 2 0 0,49 41 42 0 0,135 6 264 0 0,-184-53-302 0 0,0 1 0 0 0,0 0 0 0 0,-1-1 0 0 0,1 1-1 0 0,0 0 1 0 0,0-1 0 0 0,0 1 0 0 0,-1 0 0 0 0,1 0-1 0 0,0-1 1 0 0,-1 1 0 0 0,1 0 0 0 0,0 0 0 0 0,-1 0-1 0 0,1 0 1 0 0,-1 0 0 0 0,0 0 0 0 0,1 0 0 0 0,-1 0-1 0 0,0 0 1 0 0,0 0 0 0 0,1 0 0 0 0,-1 1 0 0 0,0-1 0 0 0,0 0-1 0 0,0 0 1 0 0,0 0 0 0 0,-1 0 0 0 0,1 0 0 0 0,0 0-1 0 0,0 0 1 0 0,-1 0 0 0 0,1 0 0 0 0,0 0 0 0 0,-1 0-1 0 0,1 0 1 0 0,-1 0 0 0 0,1 0 0 0 0,-1 0 0 0 0,0 0 0 0 0,1 0-1 0 0,-2 0-3 0 0,-32 37 231 0 0,-23 11-143 0 0,-100 103 5 0 0,155-150-94 0 0,0 1 0 0 0,0-1 0 0 0,1 0 0 0 0,-1 1 0 0 0,1-1 0 0 0,0 1-1 0 0,-1-1 1 0 0,1 1 0 0 0,0 0 0 0 0,1-1 0 0 0,-1 1 0 0 0,0 0 0 0 0,1 0-1 0 0,0 0 1 0 0,0-1 0 0 0,-1 1 0 0 0,2 0 0 0 0,-1 0 0 0 0,0 0 0 0 0,0 0-1 0 0,1-1 1 0 0,0 1 0 0 0,-1 0 0 0 0,1 0 0 0 0,0-1 0 0 0,1 1 0 0 0,-1-1-1 0 0,0 1 1 0 0,1-1 0 0 0,-1 1 0 0 0,1-1 0 0 0,0 0 0 0 0,0 0 0 0 0,0 0-1 0 0,0 0 1 0 0,0 0 0 0 0,0 0 0 0 0,0 0 0 0 0,1-1 0 0 0,-1 1-1 0 0,1-1 1 0 0,0 1 1 0 0,13 6 66 0 0,1 0-1 0 0,0-1 1 0 0,0 0-1 0 0,1-2 1 0 0,0 0-1 0 0,-1-1 1 0 0,2-1-1 0 0,-1 0 1 0 0,0-2-1 0 0,0 0 0 0 0,1-1 1 0 0,3-1-66 0 0,-20 1-139 0 0,0 0 1 0 0,0 0 0 0 0,0 0-1 0 0,0 0 1 0 0,1-1-1 0 0,-1 1 1 0 0,-1-1-1 0 0,1 0 1 0 0,0 1-1 0 0,0-1 1 0 0,0 0 0 0 0,0 0-1 0 0,0 0 1 0 0,-1 0-1 0 0,1-1 1 0 0,0 1-1 0 0,-1 0 1 0 0,1-1-1 0 0,-1 1 1 0 0,0-1 0 0 0,1 1-1 0 0,-1-1 1 0 0,0 0-1 0 0,1 0 139 0 0,15-76-10684 0 0,-17 66 243 0 0</inkml:trace>
  <inkml:trace contextRef="#ctx0" brushRef="#br0" timeOffset="988.298">251 39 3929 0 0,'0'0'1176'0'0,"0"0"-4"0"0,0 0 11 0 0,0 0 134 0 0,0 0 158 0 0,0 0 54 0 0,0 0-78 0 0,0 0-189 0 0,0 0-238 0 0,0 0-285 0 0,0 0-206 0 0,0 0-91 0 0,0 0-33 0 0,-1-9-30 0 0,0-11-334 0 0,0 11 1141 0 0,6 36 539 0 0,19 279 1668 0 0,-2 275-2382 0 0,-33-268-859 0 0,-2-226-113 0 0,-9 65-5 0 0,20-112-152 0 0,2-39 102 0 0,0-1 6 0 0,2 29 9 0 0,-2 52 258 0 0,0-80-266 0 0,0-1-4 0 0,0 0 6 0 0,0 0 12 0 0,0 0 11 0 0,-2 34 400 0 0,1-25-1022 0 0,0-16-3198 0 0,3 1-3862 0 0,-2 4 5278 0 0,2-4-9273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43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17 323 0 0 0,'0'0'1376'0'0,"0"0"147"0"0,0 0 119 0 0,0 0 74 0 0,0 0 23 0 0,0 0-97 0 0,0 0-122 0 0,0 0-137 0 0,0 0-217 0 0,0 0-282 0 0,0 0-289 0 0,-2 0-198 0 0,-10 0-83 0 0,10 0-22 0 0,2 0 5 0 0,0 0 13 0 0,3 0 8365 0 0,15 0-8268 0 0,263-4 291 0 0,359-15 59 0 0,-577 19-689 0 0,-69 5-4486 0 0,-1 5-7492 0 0,7-6 837 0 0</inkml:trace>
  <inkml:trace contextRef="#ctx0" brushRef="#br0" timeOffset="570.2">236 658 3233 0 0,'0'0'2267'0'0,"0"0"-880"0"0,0 0-572 0 0,0 0-85 0 0,0 0 271 0 0,0 0 339 0 0,0 0 192 0 0,0 0-45 0 0,0 0-233 0 0,0 0-307 0 0,0 0-287 0 0,0 0-188 0 0,28 0 3596 0 0,211 7-250 0 0,129-14-2551 0 0,-185 7 208 0 0,-183 0-1449 0 0,0 0-8 0 0,0 0-12 0 0,0 0-14 0 0,0 0-16 0 0,-8-3-3411 0 0,6 2-5444 0 0,2 1-2577 0 0</inkml:trace>
  <inkml:trace contextRef="#ctx0" brushRef="#br0" timeOffset="1768.376">765 43 0 0 0,'0'0'683'0'0,"0"0"593"0"0,0 0 312 0 0,0 0 119 0 0,0 0 28 0 0,0 0-69 0 0,0 0-152 0 0,-3-6-174 0 0,-7-19-106 0 0,10 25-1098 0 0,0-1 0 0 0,0 1 0 0 0,0-1 1 0 0,0 1-1 0 0,0-1 0 0 0,0 1 0 0 0,0-1 0 0 0,0 1 1 0 0,-1-1-1 0 0,1 1 0 0 0,0-1 0 0 0,0 1 0 0 0,0 0 1 0 0,-1-1-1 0 0,1 1 0 0 0,0-1 0 0 0,0 1 0 0 0,-1 0 1 0 0,1-1-1 0 0,0 1 0 0 0,-1 0 0 0 0,1-1 0 0 0,-1 1 1 0 0,1 0-1 0 0,0 0 0 0 0,-1-1 0 0 0,1 1 0 0 0,-1 0 1 0 0,1 0-1 0 0,-1 0 0 0 0,1 0 0 0 0,0-1 0 0 0,-1 1 1 0 0,1 0-1 0 0,-1 0 0 0 0,1 0 0 0 0,-1 0 0 0 0,1 0 1 0 0,-1 0-1 0 0,1 0 0 0 0,-1 0 0 0 0,1 0 0 0 0,-1 1 1 0 0,1-1-1 0 0,-1 0 0 0 0,1 0 0 0 0,0 0 0 0 0,-1 0 1 0 0,1 1-1 0 0,-1-1 0 0 0,1 0 0 0 0,0 0 0 0 0,-1 1 1 0 0,1-1-1 0 0,-1 0 0 0 0,1 1 0 0 0,0-1 0 0 0,-1 1 1 0 0,1-1-1 0 0,0 0 0 0 0,0 1 0 0 0,-1-1 0 0 0,1 1 1 0 0,0-1-1 0 0,0 0 0 0 0,0 1 0 0 0,0-1 0 0 0,0 1 1 0 0,-1-1-1 0 0,1 1-136 0 0,12 23 258 0 0,1 0 1 0 0,1-1 0 0 0,0-1 0 0 0,2 0-1 0 0,1-1 1 0 0,0-1 0 0 0,2-1 0 0 0,0 0-1 0 0,1-1 1 0 0,1-2 0 0 0,9 6-259 0 0,30 29 192 0 0,182 167 232 0 0,-235-211-405 0 0,0 0 0 0 0,-1 0 0 0 0,1 1 0 0 0,-2 0 0 0 0,1 0 0 0 0,-1 0 0 0 0,0 1 0 0 0,-1 0 0 0 0,0 0 0 0 0,0 0 0 0 0,-1 0 0 0 0,0 1 1 0 0,-1 0-1 0 0,1 7-19 0 0,-3-16 24 0 0,0-1 6 0 0,0 0 29 0 0,-27 4 1353 0 0,18-4-1408 0 0,0 1 0 0 0,1 0-1 0 0,-1 1 1 0 0,1 0 0 0 0,0 1 0 0 0,-1-1-1 0 0,1 1 1 0 0,0 1 0 0 0,1 0-1 0 0,-1 0 1 0 0,1 0 0 0 0,-1 1 0 0 0,1 0-1 0 0,1 1 1 0 0,-1-1 0 0 0,-3 5-4 0 0,9-9 0 0 0,-98 81 29 0 0,-48 44 32 0 0,107-91-33 0 0,-164 156 525 0 0,150-147-385 0 0,67-73-3091 0 0,-3 17 868 0 0,-2 3-2344 0 0,1 1-7428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5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11 816 0 0 0,'0'0'1090'0'0,"0"0"132"0"0,0 0 168 0 0,0 0 46 0 0,0 0-189 0 0,0 0-289 0 0,0 0-327 0 0,0 0-257 0 0,0 0-125 0 0,-10 0 405 0 0,105-17 6114 0 0,1-18-3815 0 0,-70 24-2638 0 0,-1-1-1 0 0,0-1 1 0 0,-1-1-1 0 0,0-1 1 0 0,-1-1 0 0 0,-1-1-1 0 0,-1-1 1 0 0,0-1-1 0 0,8-11-314 0 0,-18 17 259 0 0,0 0-1 0 0,-1-1 0 0 0,-1 0 1 0 0,0 0-1 0 0,-1-1 1 0 0,0 0-1 0 0,-1-1 0 0 0,3-13-258 0 0,0 194 699 0 0,6-18-638 0 0,-6 0 0 0 0,-7 1 0 0 0,-8 51-61 0 0,-5-99-9 0 0,-4-1 1 0 0,-24 88 8 0 0,0-94 46 0 0,31-84-41 0 0,6-6-5 0 0,0 0 1 0 0,-1 0-1 0 0,1-1 0 0 0,-1 1 0 0 0,0 0 0 0 0,0-1 0 0 0,0 1 0 0 0,0-1 1 0 0,-1 0-1 0 0,1 0 0 0 0,-1 1 0 0 0,1-2 0 0 0,-1 1 0 0 0,0 0 0 0 0,1 0 1 0 0,-1-1-1 0 0,0 0 0 0 0,0 0 0 0 0,0 1 0 0 0,0-2 0 0 0,0 1 0 0 0,0 0 0 0 0,-1-1 1 0 0,1 1-1 0 0,0-1 0 0 0,0 0 0 0 0,0 0 0 0 0,-1 0 0 0 0,1 0 0 0 0,0-1 1 0 0,-1 1-1 0 0,1-4 0 0 0,-1-1 0 0 0,0 1 1 0 0,1 0-1 0 0,0-1 1 0 0,0 0-1 0 0,0 1 1 0 0,1-1-1 0 0,0 0 0 0 0,0 0 1 0 0,0-1-1 0 0,0 1 1 0 0,1 0-1 0 0,0-1 0 0 0,0 1 1 0 0,0-1-1 0 0,1-3 0 0 0,-3-17 2 0 0,1-1 0 0 0,1 1 0 0 0,2-1 0 0 0,0 1 0 0 0,2-1 0 0 0,1 1 0 0 0,1 0 0 0 0,1 0 0 0 0,1 0 0 0 0,2 1 0 0 0,0 0 0 0 0,2 0 0 0 0,0 1 0 0 0,2 1 0 0 0,1 0 0 0 0,0 1 0 0 0,14-15-2 0 0,-11 23 11 0 0,1 2 1 0 0,0 0 0 0 0,1 1 0 0 0,0 0 0 0 0,0 2-1 0 0,1 0 1 0 0,1 2 0 0 0,-1 0 0 0 0,1 1-1 0 0,0 1 1 0 0,0 1 0 0 0,1 1 0 0 0,-1 0-1 0 0,1 2 1 0 0,1 1-12 0 0,10-4 30 0 0,120-11 57 0 0,-153 15-102 0 0,0 0 6 0 0,0 0 20 0 0,0 0-30 0 0,-16 4-777 0 0,-18 5-3373 0 0,21-6-2411 0 0,6 0-4943 0 0</inkml:trace>
  <inkml:trace contextRef="#ctx0" brushRef="#br0" timeOffset="568.216">322 168 0 0 0,'0'0'433'0'0,"0"0"756"0"0,0 0 392 0 0,0 0 185 0 0,0 0 8 0 0,0 0-154 0 0,0 0-252 0 0,0 0-229 0 0,0 0-174 0 0,0 0-132 0 0,0 0-39 0 0,0 0 38 0 0,0 0 24 0 0,9-18 7 0 0,25-56-44 0 0,-25 56-103 0 0,-9 18-96 0 0,0 0-83 0 0,-20 4 1094 0 0,-30 31-716 0 0,107-85 1024 0 0,-51 43-1857 0 0,5 6-62 0 0,11 15-1854 0 0,-6-8-6925 0 0,-14 0-2316 0 0</inkml:trace>
  <inkml:trace contextRef="#ctx0" brushRef="#br0" timeOffset="2547.6">1013 470 0 0 0,'0'0'1478'0'0,"0"0"474"0"0,0 0 117 0 0,0 0-109 0 0,0 0-152 0 0,0 0-209 0 0,0 0-202 0 0,0 0-218 0 0,0 0-233 0 0,0 0-189 0 0,0 0-155 0 0,5 9 925 0 0,-19 141 1415 0 0,14-143-2887 0 0,-1 9 4 0 0,1 0 0 0 0,0 0 1 0 0,2-1-1 0 0,0 1 1 0 0,0-1-1 0 0,2 1 0 0 0,0-1 1 0 0,3 8-60 0 0,-4-14 28 0 0,0 0 0 0 0,0 0-1 0 0,1-1 1 0 0,0 1 0 0 0,1-1 0 0 0,-1 0 0 0 0,2 0 0 0 0,-1-1 0 0 0,1 1 0 0 0,0-1 0 0 0,1 0 0 0 0,-1-1-1 0 0,1 0 1 0 0,1 0 0 0 0,-1 0 0 0 0,1-1 0 0 0,0 0 0 0 0,0 0 0 0 0,1-1 0 0 0,-1 0 0 0 0,1-1 0 0 0,0 0-1 0 0,0 0 1 0 0,0-1 0 0 0,1 0-28 0 0,6-4 116 0 0,1-1-1 0 0,-1-1 1 0 0,0 0-1 0 0,0-2 1 0 0,0 1-1 0 0,0-2 1 0 0,-1 0-1 0 0,0-1 1 0 0,-1 0-1 0 0,0-1 1 0 0,0-1-1 0 0,-1 0 1 0 0,0-1-1 0 0,-1 0 1 0 0,0-1-1 0 0,-1-1 1 0 0,0 0-1 0 0,0-2-115 0 0,15-13 106 0 0,-1-1 0 0 0,-2-1-1 0 0,-1-1 1 0 0,-1-1-1 0 0,-2-1 1 0 0,11-26-106 0 0,-19-15 813 0 0,-12 74-818 0 0,0-1 1 0 0,0 0-1 0 0,-1 1 0 0 0,1-1 0 0 0,0 1 0 0 0,0 0 0 0 0,-1-1 0 0 0,1 1 0 0 0,0 0 1 0 0,-1 0-1 0 0,1 0 0 0 0,0 0 0 0 0,-1 0 0 0 0,1 0 0 0 0,0 0 0 0 0,-1 1 0 0 0,1-1 1 0 0,0 0-1 0 0,-1 1 0 0 0,1-1 0 0 0,0 1 0 0 0,0-1 0 0 0,0 1 0 0 0,-1-1 0 0 0,1 1 1 0 0,0 0-1 0 0,0 0 0 0 0,0 0 0 0 0,0 0 0 0 0,0 0 0 0 0,0 0 0 0 0,0 0 0 0 0,1 0 1 0 0,-1 0-1 0 0,0 0 5 0 0,-6 10-10 0 0,1 0 0 0 0,0 0 1 0 0,1 0-1 0 0,0 1 0 0 0,1-1 1 0 0,0 1-1 0 0,1 0 0 0 0,0 0 0 0 0,1 1 1 0 0,0-1-1 0 0,1 1 0 0 0,1-1 1 0 0,0 1-1 0 0,0-1 0 0 0,1 0 1 0 0,1 4 9 0 0,-1 24-9 0 0,-2-32 8 0 0,0 0 0 0 0,1 0 0 0 0,0 0 0 0 0,1 0 0 0 0,-1 0 1 0 0,2 0-1 0 0,-1-1 0 0 0,1 1 0 0 0,0 0 0 0 0,0 0 0 0 0,1-1 1 0 0,0 1-1 0 0,1-1 0 0 0,0 0 0 0 0,0 0 0 0 0,0-1 0 0 0,1 1 1 0 0,0-1-1 0 0,0 0 0 0 0,0 0 0 0 0,1 0 0 0 0,0-1 0 0 0,0 0 1 0 0,1 0-1 0 0,-1 0 0 0 0,1-1 0 0 0,0 0 0 0 0,0-1 0 0 0,1 1 1 0 0,-1-1-1 0 0,1-1 0 0 0,0 1 1 0 0,5-1 30 0 0,0-1 0 0 0,0 0 0 0 0,1-1-1 0 0,-1 0 1 0 0,0-1 0 0 0,0-1 0 0 0,0 0 0 0 0,0-1 0 0 0,0 0 0 0 0,0-1-1 0 0,0 0 1 0 0,-1-1 0 0 0,0-1 0 0 0,0 0 0 0 0,8-5-30 0 0,159-124 309 0 0,-117 75-169 0 0,-2-4 0 0 0,44-61-140 0 0,-40 25 246 0 0,-56 108-740 0 0,35 116 581 0 0,-26-61-66 0 0,-9-39-14 0 0,0 0 0 0 0,-2 0 0 0 0,0 0 0 0 0,-2 1 0 0 0,-1 0-1 0 0,0 0 1 0 0,-2 0 0 0 0,-1 1 0 0 0,-3 14-7 0 0,2-34 6 0 0,-1-1 1 0 0,1 1 0 0 0,-1-1 0 0 0,-1 0-1 0 0,1 1 1 0 0,-1-1 0 0 0,0 0-1 0 0,0 0 1 0 0,0 0 0 0 0,-1-1-1 0 0,1 1 1 0 0,-1-1 0 0 0,-1 0-1 0 0,1 0 1 0 0,-4 3-7 0 0,-2 0-25 0 0,0-1 0 0 0,0 1-1 0 0,-1-2 1 0 0,0 1 0 0 0,0-2 0 0 0,0 1-1 0 0,-1-1 1 0 0,1-1 0 0 0,-1 0 0 0 0,0-1-1 0 0,-5 0 26 0 0,-48-5-400 0 0,65 1 367 0 0,1 1 0 0 0,-1-1-1 0 0,1 0 1 0 0,-1 1-1 0 0,1-1 1 0 0,-1 1 0 0 0,1 0-1 0 0,0-1 1 0 0,-1 1 0 0 0,1-1-1 0 0,0 1 1 0 0,0 0-1 0 0,0 0 1 0 0,0-1 0 0 0,1 1-1 0 0,-1 0 1 0 0,0 0-1 0 0,0 0 1 0 0,1 0 0 0 0,-1 0-1 0 0,0 1 1 0 0,1-1 0 0 0,-1 0-1 0 0,1 1 1 0 0,-1-1-1 0 0,1 1 1 0 0,-1-1 0 0 0,1 1-1 0 0,0 0 1 0 0,-1-1 0 0 0,1 1-1 0 0,-1 0 1 0 0,2 0 33 0 0,33-6 40 0 0,0 2 0 0 0,1 1 1 0 0,0 2-1 0 0,0 1 1 0 0,4 2-41 0 0,93-1 341 0 0,-104-8-237 0 0,0 0 1 0 0,-1-2-1 0 0,0-1 1 0 0,-1-2-1 0 0,0-1 1 0 0,-1 0-1 0 0,-1-2 1 0 0,0-2-1 0 0,-1 0 1 0 0,0-1-1 0 0,-2-2 1 0 0,0 0 0 0 0,16-20-105 0 0,-16 16 38 0 0,-1-1 0 0 0,-1-1 0 0 0,-1-2 1 0 0,-2 0-1 0 0,0 0 0 0 0,-2-2 1 0 0,-1 0-1 0 0,-2-1 0 0 0,-1 0 1 0 0,-1-1-1 0 0,-2 0 0 0 0,-1-1 1 0 0,-1 0-1 0 0,-2 0 0 0 0,-1-8-38 0 0,-1 28 10 0 0,-2-1-1 0 0,1 1 1 0 0,-2 0-1 0 0,0-1 1 0 0,0 1-1 0 0,-1-1 1 0 0,-1 1-1 0 0,0 0 1 0 0,-1 0-1 0 0,-1 0 1 0 0,0 0-1 0 0,0 0 1 0 0,-1 1-1 0 0,-1 0 1 0 0,0 0-1 0 0,-5-8-9 0 0,10 20-4 0 0,1-1 0 0 0,0 0 1 0 0,0 1-1 0 0,0-1 0 0 0,-1 0 0 0 0,1 1 0 0 0,0-1 0 0 0,-1 1 0 0 0,1-1 0 0 0,0 0 0 0 0,-1 1 0 0 0,1-1 0 0 0,-1 1 0 0 0,1-1 0 0 0,-1 1 0 0 0,1-1 0 0 0,-1 1 0 0 0,1 0 1 0 0,-1-1-1 0 0,1 1 0 0 0,-1 0 0 0 0,0-1 0 0 0,1 1 0 0 0,-1 0 0 0 0,0 0 0 0 0,1-1 0 0 0,-1 1 0 0 0,0 0 0 0 0,1 0 0 0 0,-1 0 0 0 0,0 0 0 0 0,1 0 0 0 0,-1 0 1 0 0,0 0-1 0 0,1 0 0 0 0,-1 0 0 0 0,0 0 0 0 0,1 1 0 0 0,-1-1 0 0 0,0 0 0 0 0,1 0 0 0 0,-1 1 0 0 0,1-1 0 0 0,-1 0 0 0 0,0 1 0 0 0,1-1 0 0 0,-1 0 0 0 0,1 1 0 0 0,-1-1 1 0 0,1 1-1 0 0,-1-1 0 0 0,1 1 0 0 0,-1-1 0 0 0,1 1 0 0 0,0-1 0 0 0,-1 1 0 0 0,1 0 0 0 0,0-1 0 0 0,-1 1 0 0 0,1 0 4 0 0,-6 45-339 0 0,6-39 444 0 0,-1 498 75 0 0,14-200-184 0 0,-11-265-10 0 0,-2-39-6 0 0,0-1-9 0 0,0 0 5 0 0,0 0 11 0 0,0 0 17 0 0,0 0 6 0 0,0 0 13 0 0,0 0 5 0 0,0 0-7 0 0,-4-23-170 0 0,-40-157-4184 0 0,37 156 2231 0 0,0-1 0 0 0,-1 1 0 0 0,-2 1 1 0 0,0 0-1 0 0,-1 0 0 0 0,-2 1 0 0 0,0 0 0 0 0,-1 1 0 0 0,-1 1 1 0 0,-12-12 2101 0 0,-46-31-2506 0 0,-15 13 4304 0 0,77 46-1715 0 0,-46-18 2317 0 0,18 15 9359 0 0,39 7-10602 0 0,0 0-333 0 0,0 0-225 0 0,15 4 2078 0 0,95 33 1922 0 0,-25-24-3636 0 0,-1-3 0 0 0,1-4-1 0 0,74-6-962 0 0,-132 0 6 0 0,42-3 193 0 0,-35 0-1900 0 0,1 2-5662 0 0,-27 1-4451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 5633 0 0,'0'0'1789'0'0,"0"0"-584"0"0,0 0-63 0 0,0 0 227 0 0,0 0 180 0 0,0 0 11 0 0,0 0-194 0 0,0 0-295 0 0,0 0-241 0 0,0 0-153 0 0,0 0-79 0 0,0 0-11 0 0,0 0-20 0 0,2-3-14 0 0,-1 3-520 0 0,-1 0 0 0 0,1-1-1 0 0,0 1 1 0 0,-1 0 0 0 0,1-1-1 0 0,-1 1 1 0 0,1 0-1 0 0,-1 0 1 0 0,1 0 0 0 0,0-1-1 0 0,-1 1 1 0 0,1 0 0 0 0,0 0-1 0 0,-1 0 1 0 0,1 0-1 0 0,0 0 1 0 0,-1 0 0 0 0,1 0-1 0 0,-1 1 1 0 0,1-1 0 0 0,0 0-1 0 0,-1 0 1 0 0,1 0-1 0 0,-1 1 1 0 0,1-1 0 0 0,0 0-1 0 0,-1 0 1 0 0,1 1 0 0 0,-1-1-1 0 0,1 1 1 0 0,-1-1 0 0 0,1 0-1 0 0,-1 1 1 0 0,1-1-1 0 0,-1 1 1 0 0,0-1 0 0 0,1 1-1 0 0,-1-1 1 0 0,0 1 0 0 0,1 0-1 0 0,-1-1 1 0 0,0 1-1 0 0,0-1 1 0 0,0 1 0 0 0,1 0-1 0 0,-1-1 1 0 0,0 1 0 0 0,0-1-1 0 0,0 1 1 0 0,0 0 0 0 0,0-1-1 0 0,0 1 1 0 0,0 0-1 0 0,0-1 1 0 0,0 1 0 0 0,0 0-1 0 0,-1-1 1 0 0,1 1 0 0 0,0-1-1 0 0,0 1 1 0 0,-1 0-1 0 0,1-1 1 0 0,0 1 0 0 0,-1-1-1 0 0,1 1 1 0 0,0-1 0 0 0,-1 1-1 0 0,1-1 1 0 0,-1 1-33 0 0,2 9 241 0 0,25 552 2932 0 0,-5-274-3035 0 0,-19-263-395 0 0,-2-33-1453 0 0,-16-56-2528 0 0,0 24-5192 0 0,10 27-1235 0 0</inkml:trace>
  <inkml:trace contextRef="#ctx0" brushRef="#br0" timeOffset="249.696">1 436 9546 0 0,'0'0'1312'0'0,"0"0"-423"0"0,0 0 173 0 0,0 0 364 0 0,0 0 156 0 0,0 0-63 0 0,0 0-223 0 0,31 4-225 0 0,100 8-218 0 0,75-9 1085 0 0,235-7-2703 0 0,-366 2-1473 0 0,-51 0-881 0 0,1-1-3374 0 0,-12 3-3386 0 0</inkml:trace>
  <inkml:trace contextRef="#ctx0" brushRef="#br0" timeOffset="781.588">1002 433 2713 0 0,'0'0'2902'0'0,"0"0"-941"0"0,0 0-468 0 0,0 0-37 0 0,0 0-53 0 0,0 0-76 0 0,0 0-126 0 0,0 0-180 0 0,0 0-152 0 0,-33 18-158 0 0,-99 56-186 0 0,129-74-504 0 0,1 1 0 0 0,0 0 0 0 0,-1 0 0 0 0,1 0-1 0 0,0 0 1 0 0,0 0 0 0 0,0 0 0 0 0,-1 0 0 0 0,1 1 0 0 0,1-1-1 0 0,-1 1 1 0 0,0-1 0 0 0,0 1 0 0 0,0 0 0 0 0,1 0-1 0 0,-1 0 1 0 0,1 0 0 0 0,0 0 0 0 0,-1 0 0 0 0,1 0-1 0 0,0 0 1 0 0,0 1 0 0 0,0-1 0 0 0,1 0 0 0 0,-1 1-1 0 0,0-1 1 0 0,1 1-21 0 0,-1 5 83 0 0,1-2-27 0 0,-1 0 0 0 0,0 0 0 0 0,1 1 0 0 0,0-1 0 0 0,1 0 0 0 0,-1 0 0 0 0,1 0 0 0 0,1 0 0 0 0,-1 0 0 0 0,1 0 0 0 0,0 0 0 0 0,0 0 0 0 0,1 0 0 0 0,-1-1 0 0 0,1 0 0 0 0,0 1 0 0 0,1-1 0 0 0,0 0 0 0 0,-1 0 0 0 0,1-1 0 0 0,1 1 0 0 0,-1-1 0 0 0,1 0 0 0 0,4 3-56 0 0,0 0 181 0 0,0-1-1 0 0,0 0 1 0 0,0 0 0 0 0,1-1 0 0 0,0-1-1 0 0,0 0 1 0 0,0 0 0 0 0,1-1 0 0 0,-1 0-1 0 0,1 0 1 0 0,0-2 0 0 0,-1 1 0 0 0,11-1-181 0 0,-13 0 142 0 0,1-1 0 0 0,-1 0 0 0 0,1-1 1 0 0,-1 1-1 0 0,1-2 0 0 0,-1 1 0 0 0,0-1 1 0 0,1-1-1 0 0,-1 1 0 0 0,0-1 0 0 0,0-1 1 0 0,-1 1-1 0 0,1-2 0 0 0,-1 1 0 0 0,0-1 1 0 0,0 0-1 0 0,0 0 0 0 0,0-1 0 0 0,-1 1 1 0 0,0-2-1 0 0,4-5-142 0 0,-5 6 33 0 0,0 0 1 0 0,0 0-1 0 0,-1 0 0 0 0,0-1 1 0 0,0 0-1 0 0,-1 0 0 0 0,1 0 1 0 0,-2 0-1 0 0,1 0 0 0 0,-1 0 1 0 0,0-1-1 0 0,0 1 0 0 0,-1-1 1 0 0,0 0-1 0 0,-1 1 0 0 0,0-1 1 0 0,0 0-1 0 0,0 0 0 0 0,-1 1 1 0 0,0-1-1 0 0,-1 1 0 0 0,1-1 1 0 0,-1 1-1 0 0,-1-1 1 0 0,0 1-1 0 0,0 0 0 0 0,0 0 1 0 0,-1 0-1 0 0,-1-2-33 0 0,-1 2-111 0 0,-1 1 0 0 0,1-1 0 0 0,-1 1 0 0 0,0 0 0 0 0,-1 1 0 0 0,1-1 0 0 0,-1 2 0 0 0,0-1 0 0 0,0 1 0 0 0,-1 0 0 0 0,1 1 0 0 0,-1 0 0 0 0,0 0 0 0 0,0 1 0 0 0,0 0 0 0 0,-6 0 111 0 0,-19 2-4591 0 0,1 8-4077 0 0,21-3-2172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3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1086 3249 0 0,'0'0'1663'0'0,"0"0"-424"0"0,0 0-67 0 0,0 0 218 0 0,0 0 143 0 0,0 0 2 0 0,0 0-184 0 0,0 0-207 0 0,0 0-110 0 0,0 0-74 0 0,0 0-48 0 0,0 0-67 0 0,0 0-59 0 0,21-26-52 0 0,67-84-83 0 0,9-26 1252 0 0,70-136 86 0 0,-113 176-1776 0 0,-54 119-706 0 0,-5 18 498 0 0,1 1-1 0 0,2 0 0 0 0,2-1 0 0 0,2 1 1 0 0,2 2-5 0 0,0-25 3 0 0,0-1 1 0 0,2 0 0 0 0,0 0-1 0 0,1 0 1 0 0,1-1 0 0 0,0 0-1 0 0,2-1 1 0 0,0 2-4 0 0,-8-16 13 0 0,-1 0 0 0 0,0 0 0 0 0,0 0 0 0 0,1 0 0 0 0,-1 0 0 0 0,1 0-1 0 0,0 0 1 0 0,0 0 0 0 0,-1 0 0 0 0,1-1 0 0 0,0 1 0 0 0,1-1 0 0 0,-1 0 0 0 0,0 1 0 0 0,0-1 0 0 0,0 0-1 0 0,1 0 1 0 0,-1-1 0 0 0,1 1 0 0 0,-1 0 0 0 0,0-1 0 0 0,1 1 0 0 0,-1-1 0 0 0,1 0 0 0 0,-1 0 0 0 0,1 0 0 0 0,0 0-1 0 0,-1 0 1 0 0,0-1 0 0 0,1 1 0 0 0,-1-1 0 0 0,1 1 0 0 0,-1-1 0 0 0,1 0 0 0 0,-1 0 0 0 0,0 0 0 0 0,2-1-13 0 0,102-128 1242 0 0,-87 103-1094 0 0,7-18 25 0 0,-1-1-1 0 0,-2-1 0 0 0,-2-1 0 0 0,-2-1 0 0 0,0-10-172 0 0,-13 7 148 0 0,-6 52-142 0 0,0 0-66 0 0,0 0-61 0 0,-1 29-3096 0 0,11-4-24 0 0,2-12-3686 0 0,-9-10 4287 0 0,3 4-7898 0 0</inkml:trace>
  <inkml:trace contextRef="#ctx0" brushRef="#br0" timeOffset="519.577">1059 740 0 0 0,'0'0'1332'0'0,"0"0"669"0"0,0 0 334 0 0,0 0 28 0 0,0 0-153 0 0,0 0-279 0 0,0 0-309 0 0,0 0-269 0 0,0 0-257 0 0,0 0-166 0 0,0 0-134 0 0,0 0-106 0 0,33-9-74 0 0,100-30-89 0 0,-72 6 338 0 0,-58 30-760 0 0,1 1 1 0 0,-1-1-1 0 0,0 0 1 0 0,1 0-1 0 0,-1-1 1 0 0,0 1-1 0 0,-1 0 0 0 0,1-1 1 0 0,-1 0-1 0 0,0 0 1 0 0,1 0-1 0 0,-2 0 0 0 0,1 0 1 0 0,0 0-1 0 0,-1 0 1 0 0,0 0-1 0 0,0-1 0 0 0,0 1 1 0 0,0 0-1 0 0,-1-1 1 0 0,0 1-1 0 0,0-1 1 0 0,0 1-1 0 0,-1-4-105 0 0,-2 4-7 0 0,0 0 0 0 0,-1 0 0 0 0,1 0 0 0 0,-1 1 0 0 0,0 0 0 0 0,0 0 0 0 0,0 0 0 0 0,-1 0 0 0 0,1 0 0 0 0,-1 1 0 0 0,1 0 0 0 0,-1 0 0 0 0,0 0 0 0 0,0 0 0 0 0,0 1 0 0 0,0 0 0 0 0,0 0 0 0 0,0 0 0 0 0,0 1 0 0 0,0 0 0 0 0,0 0 0 0 0,-1 0 0 0 0,1 0 0 0 0,0 1 0 0 0,0 0 0 0 0,0 0 0 0 0,0 0 1 0 0,0 1-1 0 0,0 0 0 0 0,-4 2 7 0 0,-8 2-46 0 0,0 1 1 0 0,0 0 0 0 0,0 2 0 0 0,1 0 0 0 0,0 0 0 0 0,0 2-1 0 0,1 0 1 0 0,1 1 0 0 0,0 0 0 0 0,-9 11 45 0 0,16-16-19 0 0,1 1 0 0 0,0-1 0 0 0,0 1-1 0 0,0 0 1 0 0,1 1 0 0 0,0-1 0 0 0,1 1 0 0 0,0 0 0 0 0,0 0 0 0 0,1 1 0 0 0,0-1 0 0 0,1 1 0 0 0,0-1 0 0 0,0 1 0 0 0,1 0-1 0 0,0 0 1 0 0,1-1 0 0 0,0 1 0 0 0,1 0 0 0 0,1 10 19 0 0,2-12 26 0 0,0 0 0 0 0,0 0-1 0 0,1-1 1 0 0,0 1 0 0 0,1-1-1 0 0,0 0 1 0 0,0 0 0 0 0,0-1 0 0 0,1 0-1 0 0,0 0 1 0 0,0 0 0 0 0,0-1 0 0 0,1 0-1 0 0,0-1 1 0 0,0 1 0 0 0,0-1 0 0 0,0-1-1 0 0,1 0 1 0 0,-1 0 0 0 0,2 0-26 0 0,10 2 120 0 0,1 0 0 0 0,0-1-1 0 0,0-1 1 0 0,0-1 0 0 0,1-1 0 0 0,-1-1 0 0 0,0-1 0 0 0,4-1-120 0 0,0-2 116 0 0,-1-1 1 0 0,1-1 0 0 0,-1-1 0 0 0,-1-1-1 0 0,1-2 1 0 0,-1 0 0 0 0,11-8-117 0 0,-31 17 6 0 0,4-3 1 0 0,1 0 1 0 0,-1 0-1 0 0,0-1 1 0 0,0 0-1 0 0,0 0 1 0 0,-1-1-1 0 0,0 1 0 0 0,0-2 1 0 0,0 1-1 0 0,-1-1 1 0 0,0 1-1 0 0,0-1 1 0 0,0-1-1 0 0,-1 1 1 0 0,0-1-8 0 0,3-48-4268 0 0,-9 51 475 0 0,0 2-4155 0 0</inkml:trace>
  <inkml:trace contextRef="#ctx0" brushRef="#br0" timeOffset="1043.257">1683 733 0 0 0,'0'0'525'0'0,"0"0"940"0"0,0 0 465 0 0,0 0 189 0 0,0 0 68 0 0,0 0-84 0 0,0 0-180 0 0,0 0-193 0 0,0 0-217 0 0,0 0-212 0 0,0 0-196 0 0,31-4-178 0 0,96-15-153 0 0,-64-6 399 0 0,-57 23-1083 0 0,-1-1-1 0 0,1 0 1 0 0,0-1 0 0 0,-1 1-1 0 0,0-1 1 0 0,0 0 0 0 0,0 0-1 0 0,-1-1 1 0 0,1 1 0 0 0,-1-1-1 0 0,0 0 1 0 0,0 0 0 0 0,-1-1-1 0 0,1 1 1 0 0,-1-1 0 0 0,0 0-1 0 0,-1 0 1 0 0,0 0 0 0 0,1 0-1 0 0,-2 0 1 0 0,1 0 0 0 0,-1 0-1 0 0,0-1 1 0 0,0 1 0 0 0,-1 0-1 0 0,0-1 1 0 0,0 1 0 0 0,0-1-1 0 0,-1 1 1 0 0,-1-4-90 0 0,-1 7-16 0 0,-1-1-1 0 0,0 1 1 0 0,0 0 0 0 0,0 1-1 0 0,0-1 1 0 0,-1 1-1 0 0,1 0 1 0 0,-1 0 0 0 0,1 0-1 0 0,-1 0 1 0 0,0 1 0 0 0,1 0-1 0 0,-1 0 1 0 0,0 0 0 0 0,0 1-1 0 0,0-1 1 0 0,0 1-1 0 0,0 0 1 0 0,0 1 0 0 0,0-1-1 0 0,1 1 1 0 0,-3 1 16 0 0,-5 1-28 0 0,0 0 0 0 0,1 1 0 0 0,-1 1 0 0 0,1 0 0 0 0,0 1-1 0 0,0 0 1 0 0,1 0 0 0 0,0 1 0 0 0,0 0 0 0 0,0 1 0 0 0,1 0 0 0 0,1 1 0 0 0,-1 0 0 0 0,1 0 0 0 0,1 1 0 0 0,-1 0 0 0 0,2 0 0 0 0,0 1 0 0 0,-5 10 27 0 0,6-13 1 0 0,1 0 0 0 0,-1 0-1 0 0,2 0 1 0 0,-1 0 0 0 0,1 0-1 0 0,1 1 1 0 0,0 0 0 0 0,0-1-1 0 0,0 1 1 0 0,1 0 0 0 0,0 0-1 0 0,1 0 1 0 0,0 0 0 0 0,1 0-1 0 0,-1 0 1 0 0,2 0 0 0 0,-1-1-1 0 0,1 1 1 0 0,1 0 0 0 0,-1-1-1 0 0,2 1 1 0 0,-1-1 0 0 0,1 0-1 0 0,0 0 1 0 0,1 0 0 0 0,-1-1-1 0 0,2 0 1 0 0,-1 0 0 0 0,1 0-1 0 0,0 0 1 0 0,5 3 0 0 0,1-4 43 0 0,1-1 1 0 0,1 0-1 0 0,-1 0 0 0 0,1-2 1 0 0,-1 0-1 0 0,1 0 0 0 0,0-1 1 0 0,0-1-1 0 0,0 0 1 0 0,0-1-1 0 0,0-1 0 0 0,0 0 1 0 0,0-1-1 0 0,0 0 0 0 0,0-1 1 0 0,0-1-1 0 0,-1 0 1 0 0,0-1-1 0 0,0 0 0 0 0,0-1 1 0 0,3-2-44 0 0,146-85-424 0 0,-39 0-2087 0 0,-84 61-1592 0 0,-1-1-4352 0 0,-23 18 476 0 0</inkml:trace>
  <inkml:trace contextRef="#ctx0" brushRef="#br0" timeOffset="1561.377">2533 567 2328 0 0,'0'0'2384'0'0,"0"0"-627"0"0,0 0 110 0 0,0 0 363 0 0,0 0 140 0 0,0 0-232 0 0,0 0-479 0 0,0 0-467 0 0,0 0-370 0 0,0 0-262 0 0,0 0-196 0 0,0 0-125 0 0,-8 2-47 0 0,-2-1-139 0 0,-1 0 0 0 0,1 1 1 0 0,-1 0-1 0 0,1 1 1 0 0,0 1-1 0 0,0-1 0 0 0,0 1 1 0 0,0 1-1 0 0,0 0 1 0 0,1 0-1 0 0,0 1 0 0 0,0 1 1 0 0,1-1-1 0 0,0 1 1 0 0,0 0-1 0 0,0 1 0 0 0,1 0 1 0 0,0 0-1 0 0,1 1 1 0 0,0 0-1 0 0,0 0 0 0 0,1 0 1 0 0,0 1-54 0 0,3-4-5 0 0,0 0-1 0 0,1 0 1 0 0,0-1 0 0 0,0 1 0 0 0,0 0 0 0 0,1 0-1 0 0,0 0 1 0 0,0 0 0 0 0,0 0 0 0 0,1 0 0 0 0,0 0-1 0 0,0 0 1 0 0,1 0 0 0 0,0-1 0 0 0,-1 1 0 0 0,2 0-1 0 0,-1-1 1 0 0,1 1 0 0 0,0-1 0 0 0,0 0 0 0 0,0 0-1 0 0,1 0 1 0 0,0-1 0 0 0,0 1 0 0 0,0-1-1 0 0,0 0 1 0 0,1 0 0 0 0,-1 0 0 0 0,1-1 0 0 0,0 1-1 0 0,0-1 1 0 0,2 0 5 0 0,3 2 104 0 0,0-1 0 0 0,1-1 0 0 0,-1 1 0 0 0,1-2 0 0 0,0 1 0 0 0,0-1 0 0 0,0-1-1 0 0,0 0 1 0 0,0-1 0 0 0,0 0 0 0 0,0-1 0 0 0,0 0 0 0 0,0 0 0 0 0,0-1 0 0 0,0-1 0 0 0,-1 0 0 0 0,1 0 0 0 0,-1-1-1 0 0,1 0 1 0 0,-1-1 0 0 0,-1 0 0 0 0,5-4-104 0 0,12-7 204 0 0,-1-2 0 0 0,-1-1 0 0 0,0-1-1 0 0,-2-1 1 0 0,0 0 0 0 0,-1-2 0 0 0,9-14-204 0 0,-13 15-28 0 0,-1 0-1 0 0,-1-1 1 0 0,-1-1 0 0 0,-1 0-1 0 0,-2-1 1 0 0,0 0 0 0 0,-1-1-1 0 0,-2 0 1 0 0,-1-1 0 0 0,0 1-1 0 0,-2-1 1 0 0,-2-1 0 0 0,0 1-1 0 0,-2 0 1 0 0,0-1 0 0 0,-2 1 0 0 0,-4-21 28 0 0,4 38-30 0 0,-1-1 0 0 0,0 1 0 0 0,-1 0 1 0 0,0 1-1 0 0,0-1 0 0 0,-1 0 1 0 0,0 1-1 0 0,-1 0 0 0 0,0 0 0 0 0,-1 0 1 0 0,0 1-1 0 0,0-1 0 0 0,0 1 1 0 0,-1 1-1 0 0,-1-1 0 0 0,1 1 0 0 0,-1 1 1 0 0,0-1-1 0 0,-1 1 0 0 0,1 1 1 0 0,-1 0-1 0 0,0 0 0 0 0,-1 0 0 0 0,1 1 1 0 0,-10-2 29 0 0,16 6-11 0 0,-1 0-1 0 0,1 0 1 0 0,-1 1 0 0 0,1-1 0 0 0,0 1 0 0 0,-1 0-1 0 0,1-1 1 0 0,0 2 0 0 0,0-1 0 0 0,0 0 0 0 0,0 1-1 0 0,0-1 1 0 0,0 1 0 0 0,0 0 0 0 0,0 0 0 0 0,1 0 0 0 0,-1 0-1 0 0,1 1 1 0 0,-1-1 0 0 0,1 1 0 0 0,0-1 0 0 0,0 1-1 0 0,0 0 1 0 0,0 0 0 0 0,1 0 0 0 0,-1 0 0 0 0,0 3 11 0 0,-24 90 32 0 0,25-55 17 0 0,2 0 0 0 0,1 0 0 0 0,2 0 0 0 0,2 0-1 0 0,2-1 1 0 0,1 0 0 0 0,3-1 0 0 0,0 0 0 0 0,3 0 0 0 0,1-2-1 0 0,2 0 1 0 0,2-1 0 0 0,6 8-49 0 0,127 216 139 0 0,-112-204-489 0 0,-31-85-6000 0 0,-9 19-289 0 0,0 5-4178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9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365 866 1136 0 0,'0'0'1206'0'0,"0"0"-186"0"0,0 0-64 0 0,0 0 191 0 0,0 0 259 0 0,0 0 58 0 0,0 0 16 0 0,0 0-174 0 0,0 0-256 0 0,0 0-169 0 0,0 0-127 0 0,0 0-86 0 0,0 0-56 0 0,-6-4-51 0 0,5 3-570 0 0,-1-1 72 0 0,0 0 1 0 0,0 1-1 0 0,0-1 0 0 0,0 0 1 0 0,0 1-1 0 0,0 0 0 0 0,0-1 1 0 0,-1 1-1 0 0,1 0 0 0 0,-1 0 0 0 0,1 1 1 0 0,-1-1-1 0 0,1 0 0 0 0,-1 1 1 0 0,1-1-1 0 0,-1 1 0 0 0,1 0 1 0 0,-1 0-1 0 0,0 0 0 0 0,1 0 1 0 0,-1 1-1 0 0,1-1 0 0 0,-1 1 1 0 0,0-1-1 0 0,1 1 0 0 0,0 0 1 0 0,-1 0-1 0 0,1 0 0 0 0,-1 0 1 0 0,1 0-1 0 0,0 1-63 0 0,-27 18 138 0 0,1 2 1 0 0,2 1-1 0 0,0 1 0 0 0,1 1 1 0 0,1 1-1 0 0,2 1 0 0 0,1 1 0 0 0,1 1 1 0 0,1 1-1 0 0,1 2-138 0 0,13-22 7 0 0,1 0 1 0 0,1 0-1 0 0,0 1 0 0 0,0-1 0 0 0,1 1 0 0 0,1-1 1 0 0,0 1-1 0 0,0 0 0 0 0,1 0 0 0 0,0-1 1 0 0,1 1-1 0 0,0 3-7 0 0,1-10 47 0 0,0 0 0 0 0,0 0 0 0 0,0-1 0 0 0,0 1 0 0 0,0 0 0 0 0,1-1 0 0 0,0 0 0 0 0,-1 0 0 0 0,1 0 0 0 0,0 0 0 0 0,1 0 0 0 0,-1-1 0 0 0,0 1 0 0 0,1-1 1 0 0,-1 0-1 0 0,1 0 0 0 0,0 0 0 0 0,0 0 0 0 0,0-1 0 0 0,0 1 0 0 0,0-1 0 0 0,0 0 0 0 0,0-1 0 0 0,0 1 0 0 0,1-1 0 0 0,-1 1 0 0 0,0-1 0 0 0,0-1 0 0 0,0 1 0 0 0,1 0 0 0 0,-1-1 0 0 0,0 0 1 0 0,0 0-1 0 0,0 0 0 0 0,0-1 0 0 0,0 1 0 0 0,0-1 0 0 0,-1 0 0 0 0,4-2-47 0 0,27-16 334 0 0,-1-2 1 0 0,-1-1 0 0 0,-2-2-1 0 0,0-1 1 0 0,-1-1-1 0 0,20-26-334 0 0,-47 50 16 0 0,47-51 138 0 0,-3-2 0 0 0,-2-2-1 0 0,-3-1 1 0 0,-2-3 0 0 0,-4-1 0 0 0,23-56-154 0 0,-41 82-11 0 0,-2-2 0 0 0,-1 0 0 0 0,-3-1-1 0 0,-1 0 1 0 0,-2 0 0 0 0,-1-1 0 0 0,-3 0 0 0 0,-1 0 0 0 0,-2-1 0 0 0,-3-27 11 0 0,2 61 3 0 0,-1 0-1 0 0,0 0 1 0 0,0 0 0 0 0,-1 0-1 0 0,1 0 1 0 0,-2 0-1 0 0,1 1 1 0 0,-1-1 0 0 0,-1 1-1 0 0,1-1 1 0 0,-1 1 0 0 0,0 0-1 0 0,-1 1 1 0 0,1-1-1 0 0,-2 1 1 0 0,1 0 0 0 0,0 0-1 0 0,-1 0 1 0 0,0 1 0 0 0,-1 0-1 0 0,1 0 1 0 0,-1 0-1 0 0,0 1 1 0 0,0 0 0 0 0,0 1-1 0 0,-1-1 1 0 0,1 1 0 0 0,-1 1-1 0 0,0 0 1 0 0,1 0 0 0 0,-1 0-1 0 0,0 1 1 0 0,-2 0-3 0 0,-1 4 2 0 0,1 1 1 0 0,0 0-1 0 0,0 1 1 0 0,0 0-1 0 0,0 1 1 0 0,1-1 0 0 0,0 2-1 0 0,0 0 1 0 0,1 0-1 0 0,0 0 1 0 0,0 1-1 0 0,0 0 1 0 0,1 1-1 0 0,1 0 1 0 0,-1 0 0 0 0,1 0-1 0 0,1 1 1 0 0,0-1-1 0 0,0 1 1 0 0,1 1-1 0 0,0-1 1 0 0,0 5-3 0 0,-7 16 21 0 0,1 1-1 0 0,2 0 1 0 0,1 0 0 0 0,2 0-1 0 0,1 1 1 0 0,2 0 0 0 0,1 0 0 0 0,1 0-1 0 0,2 0 1 0 0,1-1 0 0 0,2 1 0 0 0,1-1-1 0 0,2 0 1 0 0,1 0 0 0 0,1-1 0 0 0,2 0-1 0 0,1-1 1 0 0,3 4-21 0 0,159 253 522 0 0,-105-181-36 0 0,-47-73-143 0 0,-20-41-3282 0 0,11-8-1209 0 0,-12 15 3465 0 0,4-6-3839 0 0,-2 3-5145 0 0</inkml:trace>
  <inkml:trace contextRef="#ctx0" brushRef="#br0" timeOffset="573.935">1147 965 5353 0 0,'0'0'2518'0'0,"0"0"-1098"0"0,0 0-622 0 0,0 0-29 0 0,0 0 206 0 0,0 0 215 0 0,0 0 101 0 0,0 0-66 0 0,0 0-103 0 0,0 0-129 0 0,0 0-135 0 0,0 0-151 0 0,0 0-114 0 0,3 13-91 0 0,9 96 582 0 0,-16 27-72 0 0,1-40-3610 0 0,3-124-2479 0 0,0 2-3993 0 0,0 17 3405 0 0</inkml:trace>
  <inkml:trace contextRef="#ctx0" brushRef="#br0" timeOffset="889.289">1219 557 1272 0 0,'0'0'4595'0'0,"0"0"-2328"0"0,0 0-927 0 0,0 0-109 0 0,0 0-80 0 0,0 0-67 0 0,0 0-64 0 0,0 0-134 0 0,0 0-131 0 0,0 0-114 0 0,0 0-107 0 0,0 0-110 0 0,0 0-83 0 0,-13 9-82 0 0,-42 29-72 0 0,54-38-182 0 0,0 0 1 0 0,0 1-1 0 0,0-1 1 0 0,0 1-1 0 0,0-1 1 0 0,0 1-1 0 0,0-1 1 0 0,1 1-1 0 0,-1-1 1 0 0,0 1-1 0 0,0 0 1 0 0,0-1-1 0 0,0 1 1 0 0,1 0-1 0 0,-1 0 1 0 0,0 0-1 0 0,1 0 1 0 0,-1-1 0 0 0,1 1-1 0 0,-1 0 1 0 0,1 0-1 0 0,-1 0 1 0 0,1 0-1 0 0,0 0 1 0 0,-1 0-1 0 0,1 0 1 0 0,0 1-1 0 0,0-1 1 0 0,0 0-1 0 0,0 0 1 0 0,0 0-1 0 0,0 0 1 0 0,0 0-1 0 0,0 0 1 0 0,0 0-1 0 0,0 0 1 0 0,1 0 0 0 0,-1 0-1 0 0,1 1-5 0 0,28-3 338 0 0,11-60 586 0 0,-40 60-758 0 0,-4 1-554 0 0,-23 3 758 0 0,21 1-3041 0 0,4 4-3437 0 0,2-8-3261 0 0</inkml:trace>
  <inkml:trace contextRef="#ctx0" brushRef="#br0" timeOffset="1773.865">1858 803 5073 0 0,'0'0'1814'0'0,"0"0"-438"0"0,0 0 12 0 0,0 0 193 0 0,0 0 44 0 0,0 0-107 0 0,0 0-236 0 0,0 0-247 0 0,0 0-201 0 0,0 0-164 0 0,0 0-105 0 0,0 0-65 0 0,0 0-38 0 0,-28 1-18 0 0,-87 3-35 0 0,110-5-356 0 0,0 1-1 0 0,0 1 1 0 0,0-1-1 0 0,0 1 1 0 0,0-1-1 0 0,1 2 1 0 0,-1-1-1 0 0,0 0 1 0 0,0 1-1 0 0,1 0 1 0 0,-1 0-1 0 0,1 0 1 0 0,0 1-1 0 0,0-1 1 0 0,0 1-1 0 0,0 0 1 0 0,-2 2-53 0 0,-12 9 182 0 0,5-4-166 0 0,-1 0-1 0 0,2 1 0 0 0,0 1 1 0 0,0 0-1 0 0,1 0 0 0 0,0 2 0 0 0,1-1 1 0 0,1 1-1 0 0,0 0 0 0 0,1 1 1 0 0,0 0-1 0 0,1 1 0 0 0,1-1 1 0 0,1 1-1 0 0,0 0 0 0 0,1 1 1 0 0,1-1-1 0 0,0 1 0 0 0,1 0 0 0 0,1-1 1 0 0,1 1-1 0 0,0 0 0 0 0,2 13-15 0 0,0-25 39 0 0,0 0-1 0 0,1 0 0 0 0,0 0 1 0 0,-1 0-1 0 0,1-1 0 0 0,1 1 0 0 0,-1-1 1 0 0,1 0-1 0 0,0 0 0 0 0,0 0 1 0 0,0 0-1 0 0,0-1 0 0 0,1 1 1 0 0,-1-1-1 0 0,1 0 0 0 0,0-1 0 0 0,0 1 1 0 0,0-1-1 0 0,0 0 0 0 0,0 0 1 0 0,1 0-1 0 0,-1-1 0 0 0,0 0 1 0 0,1 0-1 0 0,-1 0 0 0 0,1-1 0 0 0,0 0 1 0 0,-1 0-1 0 0,1 0 0 0 0,-1-1 1 0 0,1 0-1 0 0,-1 0 0 0 0,0 0 1 0 0,1-1-1 0 0,-1 1 0 0 0,0-1 0 0 0,0-1 1 0 0,0 1-1 0 0,5-3-38 0 0,15-10 167 0 0,-1 0 0 0 0,0-1 0 0 0,-1-2-1 0 0,-1 0 1 0 0,0-2 0 0 0,11-14-167 0 0,-13 14 70 0 0,199-196 254 0 0,-206 213-417 0 0,-17 24-37 0 0,-1-2 173 0 0,-25 137-92 0 0,-60 278 15 0 0,78-368 22 0 0,-3-1-1 0 0,-3-1 0 0 0,-2 0 1 0 0,-20 40 12 0 0,35-93 0 0 0,1 1 0 0 0,-2-2 0 0 0,1 1 1 0 0,-1-1-1 0 0,-1 0 0 0 0,0 0 1 0 0,0-1-1 0 0,-1 1 0 0 0,0-2 0 0 0,-1 1 1 0 0,0-1-1 0 0,0-1 0 0 0,0 1 1 0 0,-8 3-1 0 0,14-10-1 0 0,1 0 0 0 0,-1 0 0 0 0,1-1 0 0 0,-1 1-1 0 0,1-1 1 0 0,-1 1 0 0 0,1-1 0 0 0,-1 0 0 0 0,0 0 0 0 0,1 0 0 0 0,-1 0 0 0 0,1 0 0 0 0,-1-1 0 0 0,0 1 0 0 0,1-1 0 0 0,-1 1 0 0 0,1-1 0 0 0,-1 0 0 0 0,1 0 0 0 0,0 0 0 0 0,-1-1 0 0 0,1 1 0 0 0,0-1 0 0 0,0 1 0 0 0,0-1 0 0 0,0 1 0 0 0,0-1 0 0 0,0 0 0 0 0,1 0 0 0 0,-1 0 0 0 0,0 0 0 0 0,1 0 0 0 0,0-1 0 0 0,-1 1 0 0 0,1 0 0 0 0,0-1 0 0 0,-1-1 1 0 0,-18-100-44 0 0,19 86 55 0 0,2-1 0 0 0,0 1-1 0 0,1 0 1 0 0,0 0 0 0 0,2 0-1 0 0,0 0 1 0 0,1 0 0 0 0,1 1-1 0 0,1 0 1 0 0,0 0 0 0 0,1 1-1 0 0,1 0 1 0 0,0 0 0 0 0,1 1-1 0 0,1 0 1 0 0,0 1 0 0 0,1 0-1 0 0,1 1 1 0 0,0 0 0 0 0,1 1-1 0 0,6-4-10 0 0,17-8 15 0 0,2 2 0 0 0,1 1-1 0 0,0 2 1 0 0,2 2 0 0 0,0 2-1 0 0,0 2 1 0 0,2 1 0 0 0,16-1-15 0 0,-20 3 10 0 0,82-10 20 0 0,-69 18-8391 0 0,-53 2-3200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64 0 0 0,'0'0'1204'0'0,"0"0"387"0"0,0 0 451 0 0,0 0 245 0 0,0 0-68 0 0,0 0-326 0 0,0 0-429 0 0,0 0-328 0 0,0 0-185 0 0,0 0-55 0 0,0 0 23 0 0,0 0-8 0 0,0 0-56 0 0,3-5-71 0 0,9-23 599 0 0,-14 25-1219 0 0,1 1 0 0 0,-1 0-1 0 0,1 0 1 0 0,-1 0 0 0 0,0 1 0 0 0,0-1 0 0 0,0 0-1 0 0,0 1 1 0 0,0-1 0 0 0,0 1 0 0 0,-1-1 0 0 0,1 1-1 0 0,0 0 1 0 0,-1 0 0 0 0,1 0 0 0 0,-1 1 0 0 0,1-1-1 0 0,-1 0 1 0 0,1 1 0 0 0,-1 0 0 0 0,0-1-1 0 0,-1 1-163 0 0,-5-1 32 0 0,0 1-1 0 0,0-1 0 0 0,0 2 0 0 0,1-1 0 0 0,-1 1 0 0 0,0 0 0 0 0,0 1 0 0 0,1 0 0 0 0,-1 1 0 0 0,1-1 0 0 0,-1 1 0 0 0,1 1 0 0 0,0 0 0 0 0,-5 4-31 0 0,-16 6 2 0 0,1 2 0 0 0,0 1 0 0 0,2 1 0 0 0,0 2 0 0 0,-6 7-2 0 0,24-20-7 0 0,0 1 0 0 0,0 0-1 0 0,1 0 1 0 0,1 1 0 0 0,-1 0 0 0 0,1 0 0 0 0,1 0 0 0 0,0 1-1 0 0,0 0 1 0 0,1 0 0 0 0,0 0 0 0 0,1 0 0 0 0,0 1 0 0 0,0-1 0 0 0,1 1-1 0 0,1 0 1 0 0,-1 4 7 0 0,2-4-11 0 0,0 0 0 0 0,1 1 0 0 0,0-1 0 0 0,1 0 0 0 0,0 0 0 0 0,1 0-1 0 0,0 0 1 0 0,0 0 0 0 0,1 0 0 0 0,1-1 0 0 0,0 0 0 0 0,0 0 0 0 0,1 0 0 0 0,0 0 0 0 0,1-1-1 0 0,0 0 1 0 0,0-1 0 0 0,9 8 11 0 0,-11-11 14 0 0,1 0-1 0 0,0 0 0 0 0,0-1 1 0 0,0 1-1 0 0,0-2 0 0 0,1 1 1 0 0,0-1-1 0 0,0 1 1 0 0,0-2-1 0 0,0 1 0 0 0,0-1 1 0 0,0 0-1 0 0,0-1 0 0 0,1 0 1 0 0,-1 0-1 0 0,1 0 1 0 0,-1-1-1 0 0,1 0 0 0 0,-1 0 1 0 0,1-1-1 0 0,-1 0 1 0 0,1-1-1 0 0,-1 1 0 0 0,0-2 1 0 0,0 1-1 0 0,0-1 0 0 0,0 0 1 0 0,0 0-1 0 0,0 0 1 0 0,-1-1-1 0 0,4-3-13 0 0,27-22 75 0 0,-2-2-1 0 0,-2-1 1 0 0,-1-1 0 0 0,-1-2-1 0 0,-2-1 1 0 0,-2-2 0 0 0,-1 0-1 0 0,-2-2 1 0 0,-2 0 0 0 0,13-34-75 0 0,-9 4 182 0 0,-25 69-87 0 0,-1 1-16 0 0,0 0-55 0 0,-1 19-262 0 0,-1-3 233 0 0,1-1 0 0 0,0 0-1 0 0,1 1 1 0 0,0-1-1 0 0,2 1 1 0 0,-1-1 0 0 0,2 0-1 0 0,0 0 1 0 0,1 0-1 0 0,1 0 1 0 0,0 0-1 0 0,1-1 1 0 0,0 0 0 0 0,1 0-1 0 0,1-1 1 0 0,3 6 5 0 0,0-6-13 0 0,0 0 1 0 0,1-1 0 0 0,0 0-1 0 0,1-1 1 0 0,0-1 0 0 0,1 0-1 0 0,0 0 1 0 0,0-2 0 0 0,1 1-1 0 0,0-2 1 0 0,1 0 0 0 0,0-1-1 0 0,0-1 1 0 0,0 0-1 0 0,0-1 1 0 0,1-1 0 0 0,0 0-1 0 0,0-1 1 0 0,12-1 12 0 0,47-4-1391 0 0,-52-1-2088 0 0,0-3-4280 0 0,-6-1-4856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3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261 570 440 0 0,'0'0'1190'0'0,"0"0"-145"0"0,0 0-15 0 0,0 0 190 0 0,0 0 195 0 0,0 0 59 0 0,0 0-115 0 0,0 0-252 0 0,0 0-285 0 0,0 0-217 0 0,-34 21-144 0 0,-103 67-69 0 0,89-41-15 0 0,40-29-129 0 0,1 0 0 0 0,1 0 0 0 0,1 1 0 0 0,0 0-1 0 0,1 0 1 0 0,1 0 0 0 0,1 1 0 0 0,1-1 0 0 0,1 1-1 0 0,1 14-247 0 0,0-27 90 0 0,0 1 0 0 0,0 0 0 0 0,1 0 0 0 0,0-1 0 0 0,0 1 0 0 0,1-1 0 0 0,0 1 0 0 0,0-1 0 0 0,1 0-1 0 0,0 0 1 0 0,0 0 0 0 0,1-1 0 0 0,-1 0 0 0 0,1 0 0 0 0,1 0 0 0 0,-1 0 0 0 0,1-1 0 0 0,0 0 0 0 0,1 0 0 0 0,-1 0 0 0 0,1-1 0 0 0,0 0-1 0 0,0 0 1 0 0,0-1 0 0 0,0 0 0 0 0,0 0 0 0 0,1-1 0 0 0,0 0 0 0 0,-1 0 0 0 0,1-1 0 0 0,0 0 0 0 0,0 0 0 0 0,7 0-90 0 0,-4-2 150 0 0,1 0 0 0 0,-1 0 0 0 0,1-1 0 0 0,-1-1 0 0 0,0 0 0 0 0,0 0-1 0 0,0-1 1 0 0,0-1 0 0 0,0 0 0 0 0,-1 0 0 0 0,0-1 0 0 0,0 0 0 0 0,-1-1 0 0 0,0 0 0 0 0,0 0 0 0 0,0-1 0 0 0,-1 0 0 0 0,0-1 0 0 0,-1 0 0 0 0,0 0 0 0 0,4-7-150 0 0,0 0 93 0 0,-2 0-1 0 0,0-1 1 0 0,-1 0-1 0 0,-1-1 1 0 0,0 1-1 0 0,-1-1 0 0 0,-1-1 1 0 0,-1 1-1 0 0,-1-1 1 0 0,0 1-1 0 0,-1-1 1 0 0,-1 0-1 0 0,-1-1-92 0 0,-1 12-16 0 0,1 1-1 0 0,-2-1 1 0 0,1 1-1 0 0,-1-1 0 0 0,0 1 1 0 0,0-1-1 0 0,-1 1 1 0 0,0 0-1 0 0,0 0 1 0 0,-1 1-1 0 0,0-1 1 0 0,0 1-1 0 0,-1-1 1 0 0,0 1-1 0 0,0 1 1 0 0,0-1-1 0 0,0 1 0 0 0,-1 0 1 0 0,0 0-1 0 0,0 0 1 0 0,-1 1-1 0 0,1 0 1 0 0,-1 0-1 0 0,0 1 1 0 0,-5-3 16 0 0,-89-17-3467 0 0,2 37-7751 0 0,81-9 3582 0 0</inkml:trace>
  <inkml:trace contextRef="#ctx0" brushRef="#br0" timeOffset="841.814">892 662 13459 0 0,'0'0'728'0'0,"0"0"-347"0"0,0 0-22 0 0,0 0 217 0 0,0 0 206 0 0,0 0 79 0 0,0 0-122 0 0,-15 34-216 0 0,-45 108-207 0 0,58-139-304 0 0,0 0 0 0 0,0 0 0 0 0,1 0 1 0 0,-1 1-1 0 0,1-1 0 0 0,0 0 0 0 0,-1 1 0 0 0,1-1 0 0 0,1 1 1 0 0,-1 0-1 0 0,1-1 0 0 0,-1 1 0 0 0,1-1 0 0 0,0 1 0 0 0,0 0 1 0 0,0-1-1 0 0,1 1 0 0 0,-1-1 0 0 0,1 1 0 0 0,1 1-12 0 0,0 2 22 0 0,2 0 54 0 0,-1 0 0 0 0,1-1 0 0 0,0 1 0 0 0,0-1 0 0 0,1 0-1 0 0,0 0 1 0 0,0 0 0 0 0,0-1 0 0 0,1 0 0 0 0,0 0 0 0 0,0 0-1 0 0,0-1 1 0 0,0 0 0 0 0,1 0 0 0 0,0 0 0 0 0,-1-1 0 0 0,1 0 0 0 0,1-1-1 0 0,-1 1 1 0 0,0-1 0 0 0,1-1 0 0 0,-1 1 0 0 0,1-1 0 0 0,-1 0-1 0 0,1-1 1 0 0,-1 0 0 0 0,1 0 0 0 0,0-1 0 0 0,-1 0 0 0 0,1 0-1 0 0,-1-1 1 0 0,0 0 0 0 0,1 0 0 0 0,-1-1 0 0 0,0 1 0 0 0,0-2 0 0 0,-1 1-1 0 0,6-4-75 0 0,14-7 147 0 0,-2-1-1 0 0,0-1 0 0 0,-1-1 0 0 0,-1 0 0 0 0,0-2 0 0 0,-2-1 1 0 0,0-1-1 0 0,-1 0 0 0 0,-1-2 0 0 0,-1 0 0 0 0,-1 0 1 0 0,-2-2-1 0 0,11-22-146 0 0,-25 47-33 0 0,0 0 0 0 0,-1 0-1 0 0,1 0 1 0 0,0 0 0 0 0,0 0 0 0 0,-1 0 0 0 0,1 0 0 0 0,0 0 0 0 0,-1 0 0 0 0,1 0-1 0 0,0 0 1 0 0,0-1 0 0 0,0 1 0 0 0,-1 0 0 0 0,1 0 0 0 0,0 0 0 0 0,0 0 0 0 0,0-1 0 0 0,-1 1-1 0 0,1 0 1 0 0,0 0 0 0 0,0 0 0 0 0,0-1 0 0 0,0 1 0 0 0,-1 0 0 0 0,1 0 33 0 0,-20 25-408 0 0,18-21 404 0 0,0 0-1 0 0,0 0 0 0 0,0 0 1 0 0,0 1-1 0 0,1-1 0 0 0,0 0 1 0 0,0 1-1 0 0,0-1 0 0 0,1 1 1 0 0,-1-1-1 0 0,1 1 0 0 0,0-1 1 0 0,0 1-1 0 0,1-1 0 0 0,-1 1 1 0 0,1-1-1 0 0,0 0 0 0 0,0 1 1 0 0,0-1-1 0 0,1 0 0 0 0,0 1 1 0 0,0-1-1 0 0,0 0 0 0 0,0 0 1 0 0,0-1-1 0 0,1 1 0 0 0,0 0 1 0 0,0-1-1 0 0,0 0 0 0 0,0 1 1 0 0,0-1-1 0 0,2 1 5 0 0,8 6 26 0 0,1-1 0 0 0,-1 0 0 0 0,2-1 1 0 0,-1-1-1 0 0,1 0 0 0 0,0-1 0 0 0,0 0 0 0 0,1-1 0 0 0,0-1 0 0 0,0 0 0 0 0,0-2 0 0 0,0 0 0 0 0,0 0 1 0 0,12-2-27 0 0,-10 0 73 0 0,-1-1 1 0 0,0-1 0 0 0,0-1 0 0 0,0 0 0 0 0,0-1 0 0 0,-1-1 0 0 0,1-1 0 0 0,-1 0-1 0 0,0-1 1 0 0,10-6-74 0 0,-3 1 93 0 0,0-1-1 0 0,-1 0 0 0 0,0-2 0 0 0,-1 0 0 0 0,-1-1 1 0 0,-1-1-1 0 0,0-1 0 0 0,-1-1 0 0 0,-1-1 1 0 0,-1 0-1 0 0,0-1 0 0 0,-2-1 0 0 0,7-13-92 0 0,-5 4 76 0 0,-1-1 0 0 0,-2-1 0 0 0,-1-1 0 0 0,-2 1 0 0 0,-1-2 0 0 0,-1 1 0 0 0,-3-1 0 0 0,2-28-76 0 0,-5 44 5 0 0,-1 0-1 0 0,-1-1 0 0 0,-1 1 0 0 0,-1 0 1 0 0,-1-1-1 0 0,0 1 0 0 0,-1 0 0 0 0,-1 1 1 0 0,-1-1-1 0 0,-1 1 0 0 0,-8-16-4 0 0,-20-21 69 0 0,22 91-575 0 0,-2 193 433 0 0,15-204 76 0 0,5 55 42 0 0,4 0 0 0 0,4-1 1 0 0,2-1-1 0 0,5 0 0 0 0,6 9-45 0 0,-1 5 4 0 0,-11-43-26 0 0,15 101-219 0 0,-51-151-914 0 0,-26-56-5394 0 0,36 38 2317 0 0,3 5-1213 0 0,5 2-1946 0 0</inkml:trace>
  <inkml:trace contextRef="#ctx0" brushRef="#br0" timeOffset="1599.901">1673 430 11018 0 0,'0'0'1425'0'0,"0"0"-498"0"0,0 0-158 0 0,0 0 147 0 0,0 0 200 0 0,0 0 125 0 0,0 0-30 0 0,0 0-111 0 0,0 0-108 0 0,0 0-114 0 0,0 0-146 0 0,0 0-101 0 0,17 4-61 0 0,56 14-40 0 0,55-14 1055 0 0,131-8-339 0 0,-129 2-2060 0 0,1 0-3733 0 0,-113 2-1741 0 0,-5 0-5717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2473 0 0,'0'0'2483'0'0,"0"0"-339"0"0,0 0 226 0 0,0 0 307 0 0,0 0-6 0 0,0 0-375 0 0,0 0-598 0 0,0 0-474 0 0,0 0-289 0 0,0 0-269 0 0,0 0-209 0 0,0 0-173 0 0,0 0-107 0 0,3-9-20 0 0,68-152 851 0 0,6 48-1104 0 0,-66 146-876 0 0,-5 9 862 0 0,-6-35 103 0 0,0 0 1 0 0,1 0-1 0 0,-1 0 0 0 0,2 0 0 0 0,-1 0 1 0 0,1-1-1 0 0,0 1 0 0 0,0-1 0 0 0,0 1 1 0 0,1-1-1 0 0,0 0 0 0 0,1 0 1 0 0,-1 0-1 0 0,1 0 0 0 0,0 0 0 0 0,1-1 1 0 0,-1 0-1 0 0,1 0 7 0 0,-2-2 36 0 0,-1-1 0 0 0,0 0-1 0 0,1 0 1 0 0,-1 0 0 0 0,1 0 0 0 0,0 0 0 0 0,0 0 0 0 0,-1-1 0 0 0,1 0 0 0 0,0 1-1 0 0,0-1 1 0 0,0 0 0 0 0,1 0 0 0 0,-1-1 0 0 0,0 1 0 0 0,0-1 0 0 0,0 1 0 0 0,1-1-1 0 0,-1 0 1 0 0,0 0 0 0 0,0-1 0 0 0,1 1 0 0 0,-1-1 0 0 0,0 1 0 0 0,0-1 0 0 0,0 0-1 0 0,0 0 1 0 0,0-1 0 0 0,0 1 0 0 0,2-1-36 0 0,4-8 219 0 0,-1 0 0 0 0,0 0 0 0 0,0-1 0 0 0,-1 0-1 0 0,0 0 1 0 0,-1 0 0 0 0,0-1 0 0 0,-1 0 0 0 0,0-1 0 0 0,-1 1 0 0 0,0-2-219 0 0,11-27 159 0 0,22-73-471 0 0,-37 111 242 0 0,0 3-8619 0 0,0 0-2863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281 654 12355 0 0,'0'0'3002'0'0,"0"0"-1325"0"0,0 0-507 0 0,0 0-17 0 0,0 0 9 0 0,0 0-62 0 0,0 0-221 0 0,0 0-273 0 0,0 0-204 0 0,0 0-182 0 0,0 0-101 0 0,0 0-51 0 0,0 0-29 0 0,-29 2-26 0 0,-89 6-5 0 0,115-8-8 0 0,0 0-1 0 0,1 0 0 0 0,-1 1 1 0 0,1-1-1 0 0,-1 0 1 0 0,1 1-1 0 0,-1 0 0 0 0,1-1 1 0 0,-1 1-1 0 0,1 0 1 0 0,0 1-1 0 0,-1-1 1 0 0,1 0-1 0 0,0 0 0 0 0,0 1 1 0 0,0 0-1 0 0,0-1 1 0 0,0 1-1 0 0,0 0 0 0 0,1 0 1 0 0,-1 0-1 0 0,1 0 1 0 0,-1 0-1 0 0,1 0 1 0 0,0 0-1 0 0,-1 3 1 0 0,-4 5-12 0 0,-3 4-49 0 0,0 0 0 0 0,1 1 0 0 0,0 0-1 0 0,1 0 1 0 0,1 1 0 0 0,1 0 0 0 0,0 0-1 0 0,1 0 1 0 0,0 1 0 0 0,2-1 0 0 0,0 1-1 0 0,1 0 1 0 0,0 0 0 0 0,2 0 0 0 0,1 9 61 0 0,0-19-17 0 0,0-1 1 0 0,1 1 0 0 0,0-1-1 0 0,0 0 1 0 0,1 0 0 0 0,0 0 0 0 0,0 0-1 0 0,0 0 1 0 0,1-1 0 0 0,0 0-1 0 0,0 0 1 0 0,0 0 0 0 0,0-1 0 0 0,1 0-1 0 0,0 0 1 0 0,0 0 0 0 0,0 0-1 0 0,0-1 1 0 0,1 0 0 0 0,-1-1 0 0 0,1 1-1 0 0,0-1 1 0 0,0-1 0 0 0,0 1-1 0 0,-1-1 1 0 0,1 0 0 0 0,1-1 0 0 0,-1 1-1 0 0,0-1 1 0 0,0-1 0 0 0,0 0-1 0 0,0 0 1 0 0,5-1 16 0 0,1-2 92 0 0,0-1 0 0 0,-1 0 1 0 0,1 0-1 0 0,-1-1 0 0 0,0-1 0 0 0,-1 0 0 0 0,0-1 0 0 0,0 0 0 0 0,0 0 1 0 0,-1-2-1 0 0,5-5-92 0 0,22-25 350 0 0,-2-2 1 0 0,-2-1-1 0 0,-1-1 0 0 0,-3-2 1 0 0,13-28-351 0 0,-20 36 32 0 0,-7 12-70 0 0,-1 0-1 0 0,-1-1 1 0 0,-1-1-1 0 0,-2 0 1 0 0,0 0-1 0 0,-2-1 1 0 0,-2-1-1 0 0,0 1 1 0 0,-2-1 0 0 0,-1 0-1 0 0,-1 0 1 0 0,-3-27 38 0 0,1 46-73 0 0,-1-1 1 0 0,-1 0-1 0 0,0 0 1 0 0,0 0-1 0 0,-1 1 1 0 0,0-1 0 0 0,-1 1-1 0 0,-1 0 1 0 0,0 0-1 0 0,0 1 1 0 0,-1-1-1 0 0,0 1 1 0 0,-1 0-1 0 0,0 1 1 0 0,0 0 0 0 0,-1 0-1 0 0,-1 0 1 0 0,1 1-1 0 0,-1 0 1 0 0,-1 1-1 0 0,1 0 1 0 0,-1 0 0 0 0,0 1-1 0 0,-1 1 1 0 0,0 0-1 0 0,0 0 1 0 0,0 1-1 0 0,0 0 1 0 0,0 1-1 0 0,-1 0 1 0 0,0 1 0 0 0,1 0-1 0 0,-1 1 1 0 0,0 0-1 0 0,0 1 1 0 0,0 0-1 0 0,0 1 1 0 0,0 1 0 0 0,1-1-1 0 0,-1 2 1 0 0,-1 0 72 0 0,-1 4-9 0 0,1 0 0 0 0,0 1 1 0 0,1 0-1 0 0,0 1 0 0 0,0 0 1 0 0,1 1-1 0 0,0 0 0 0 0,0 1 1 0 0,1 0-1 0 0,1 1 0 0 0,0 0 1 0 0,1 0-1 0 0,0 1 0 0 0,0 0 1 0 0,2 1-1 0 0,0-1 0 0 0,0 1 1 0 0,1 1-1 0 0,1-1 0 0 0,0 0 1 0 0,1 1-1 0 0,1 0 0 0 0,0 0 1 0 0,1 0-1 0 0,1 0 0 0 0,0 0 1 0 0,1 0-1 0 0,1 0 0 0 0,0 0 1 0 0,3 11 8 0 0,5 13 122 0 0,1 0 0 0 0,2-1 0 0 0,2-1 0 0 0,1 0 1 0 0,2-1-1 0 0,1 0 0 0 0,2-2 0 0 0,1-1 0 0 0,2 0 0 0 0,1-2 1 0 0,2-1-1 0 0,1-1 0 0 0,18 14-122 0 0,-13-16 121 0 0,1-2 0 0 0,1-1 0 0 0,1-2 0 0 0,0-2 0 0 0,2-1 0 0 0,1-1 0 0 0,13 2-121 0 0,-35-17-892 0 0,-10-3-4907 0 0,-6 0-5613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2192 0 0,'0'0'2006'0'0,"0"0"-505"0"0,0 0-41 0 0,0 0 135 0 0,0 0 156 0 0,0 0-1 0 0,0 0-298 0 0,0 0-369 0 0,0 0-306 0 0,0 0-162 0 0,0 0-11 0 0,0 0 31 0 0,10-8 13 0 0,82-47 1177 0 0,60 10 519 0 0,-64 12-1594 0 0,7-10-80 0 0,-83 37-561 0 0,-4 17 575 0 0,-21 360 589 0 0,-103 500-853 0 0,95-638-444 0 0,25-266-435 0 0,-4 8-291 0 0,0-42-2313 0 0,-1 24-7074 0 0,0 27-1574 0 0</inkml:trace>
  <inkml:trace contextRef="#ctx0" brushRef="#br0" timeOffset="470.277">0 769 7570 0 0,'0'0'3199'0'0,"0"0"-2177"0"0,0 0-852 0 0,0 0 144 0 0,0 0 439 0 0,0 0 445 0 0,0 0 226 0 0,0 0-34 0 0,0 0-199 0 0,0 0-241 0 0,0 0-145 0 0,0 0-75 0 0,35 2-45 0 0,113 8-39 0 0,109-11 1257 0 0,77-47-1317 0 0,-298 40 1497 0 0,-41 15-2031 0 0,1 0 1 0 0,0 1-1 0 0,0-1 0 0 0,0 1 1 0 0,1 0-1 0 0,0 0 0 0 0,1 0 1 0 0,-1 0-1 0 0,2 1 0 0 0,-1-1 1 0 0,1 7-53 0 0,-2-2 48 0 0,-18 227 262 0 0,22-220-2788 0 0,23-14-7189 0 0,-19-6 8054 0 0,-1 0-10630 0 0</inkml:trace>
  <inkml:trace contextRef="#ctx0" brushRef="#br0" timeOffset="830.045">1070 1130 4481 0 0,'0'0'5488'0'0,"0"0"-2601"0"0,0 0-908 0 0,0 0-109 0 0,0 0-75 0 0,0 0-156 0 0,0 0-289 0 0,0 0-377 0 0,0 0-318 0 0,0 0-212 0 0,0 0-153 0 0,0 0-36 0 0,0 0 10 0 0,0 10 13 0 0,-4 83 353 0 0,3 19 154 0 0,2-64-7489 0 0,-1-35 3026 0 0,0-13-7691 0 0</inkml:trace>
  <inkml:trace contextRef="#ctx0" brushRef="#br0" timeOffset="1139.752">1073 574 14675 0 0,'0'0'1024'0'0,"0"0"-448"0"0,0 0-255 0 0,0 0-105 0 0,0 0-128 0 0,0 0-336 0 0,0 0-257 0 0,0 0-63 0 0,0 0-72 0 0,0 0-80 0 0,0 0-760 0 0,0 0-2721 0 0,0 0-4337 0 0</inkml:trace>
  <inkml:trace contextRef="#ctx0" brushRef="#br0" timeOffset="2755.485">1053 511 0 0 0,'0'0'664'0'0,"0"0"584"0"0,0 0 190 0 0,0 0 45 0 0,0 0-49 0 0,0 0-43 0 0,0 0-168 0 0,0 0-233 0 0,0 0-212 0 0,0 0-174 0 0,0 0-49 0 0,-8 1 16 0 0,6 0-545 0 0,-54 26 2311 0 0,39-1-1146 0 0,17-26-1197 0 0,56-3 2098 0 0,-29-12-553 0 0,-38 25-2796 0 0,8-5-7322 0 0,2-2-1143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932 380 0 0 0,'0'0'792'0'0,"0"0"146"0"0,0 0-141 0 0,0 0-5 0 0,0 0 261 0 0,0 0 379 0 0,0 0 214 0 0,0 0-6 0 0,0 0-217 0 0,0 0-315 0 0,0 0-257 0 0,0-7-132 0 0,0-34 1260 0 0,-1 38-1784 0 0,-1 0-1 0 0,-1 0 1 0 0,1 0-1 0 0,0 1 1 0 0,-1-1 0 0 0,1 1-1 0 0,-1-1 1 0 0,0 1 0 0 0,0 0-1 0 0,0 0 1 0 0,0 0 0 0 0,0 0-1 0 0,0 1 1 0 0,0-1 0 0 0,-1 1-1 0 0,1 0 1 0 0,0 0 0 0 0,-1 0-1 0 0,1 0 1 0 0,-1 1 0 0 0,1 0-1 0 0,-2-1-194 0 0,-6 2 73 0 0,-1 0 1 0 0,0 0-1 0 0,0 1 0 0 0,1 0 0 0 0,-1 1 0 0 0,1 1 1 0 0,0 0-1 0 0,0 0 0 0 0,0 1 0 0 0,-9 6-73 0 0,-10 4 69 0 0,2 2 1 0 0,0 1-1 0 0,0 1 0 0 0,2 2 0 0 0,1 0 0 0 0,0 2 1 0 0,-15 19-70 0 0,29-29 3 0 0,0 1 1 0 0,1 1 0 0 0,1 0-1 0 0,0 0 1 0 0,1 0 0 0 0,0 1 0 0 0,2 1-1 0 0,0-1 1 0 0,0 1 0 0 0,2 0 0 0 0,0 0-1 0 0,1 1 1 0 0,1-1 0 0 0,0 1-1 0 0,1 7-3 0 0,1-19 3 0 0,0-1 0 0 0,0 1 0 0 0,0 0 0 0 0,1 0 0 0 0,0-1 0 0 0,0 1 0 0 0,0 0 0 0 0,1-1 0 0 0,-1 1 0 0 0,1-1 0 0 0,1 0 0 0 0,-1 0 0 0 0,1 0 0 0 0,0 0 0 0 0,0 0 0 0 0,0 0 0 0 0,1-1 0 0 0,0 1-1 0 0,0-1 1 0 0,0 0 0 0 0,0 0 0 0 0,0-1 0 0 0,1 1 0 0 0,0-1 0 0 0,0 0 0 0 0,0 0 0 0 0,0-1 0 0 0,0 1 0 0 0,0-1 0 0 0,1 0 0 0 0,-1-1 0 0 0,1 1 0 0 0,5 0-3 0 0,1 0 72 0 0,0 0 0 0 0,1-1 1 0 0,-1-1-1 0 0,0 0 0 0 0,1 0 0 0 0,-1-1 1 0 0,0-1-1 0 0,0 0 0 0 0,1-1 1 0 0,-2 0-1 0 0,1 0 0 0 0,0-2 0 0 0,-1 1 1 0 0,0-2-1 0 0,7-3-72 0 0,23-16 141 0 0,-1-1 0 0 0,-1-2 0 0 0,-2-2 0 0 0,-1-1 0 0 0,-1-2 0 0 0,-2-1 0 0 0,-1-2 0 0 0,-2-1 0 0 0,-2-2 0 0 0,-1 0 0 0 0,-2-2 0 0 0,15-35-141 0 0,-22-37 778 0 0,-18 112-618 0 0,-10 24-45 0 0,4-10-112 0 0,1 1 0 0 0,0 0 0 0 0,1-1 1 0 0,1 2-1 0 0,0-1 0 0 0,1 0 1 0 0,0 1-1 0 0,1-1 0 0 0,1 0 0 0 0,0 1 1 0 0,1-1-1 0 0,1 1 0 0 0,0-1 1 0 0,1 0-1 0 0,4 12-3 0 0,72 159 136 0 0,-21-104-361 0 0,-36-77-1789 0 0,-5-20-3482 0 0,-12 6 1513 0 0,-2 2-1435 0 0,-1 1-2282 0 0</inkml:trace>
  <inkml:trace contextRef="#ctx0" brushRef="#br0" timeOffset="426.739">1391 0 3153 0 0,'0'0'5275'0'0,"0"0"-2182"0"0,0 0-926 0 0,0 0-425 0 0,0 0-294 0 0,0 0-255 0 0,0 0-343 0 0,0 0-338 0 0,0 0-231 0 0,0 0-47 0 0,0 0 50 0 0,0 0 102 0 0,0 0 67 0 0,9 10-14 0 0,99 118 1019 0 0,-81-85-1294 0 0,-1 2 0 0 0,-3 0 0 0 0,-2 2 0 0 0,-1 0 0 0 0,-3 2 0 0 0,2 16-164 0 0,11 141 52 0 0,-30-200-53 0 0,1 6-9 0 0,-1 0 0 0 0,-1 0 0 0 0,0 0 0 0 0,0 0 0 0 0,-1 0-1 0 0,-1 0 1 0 0,0 0 0 0 0,0-1 0 0 0,-3 5 10 0 0,-5 7-174 0 0,-1-1 1 0 0,-1 0-1 0 0,-1-1 1 0 0,-1 0-1 0 0,-1-2 1 0 0,0 0 0 0 0,-11 9 173 0 0,-88 54-7424 0 0,94-70 1292 0 0,5-1-3010 0 0</inkml:trace>
  <inkml:trace contextRef="#ctx0" brushRef="#br0" timeOffset="849.613">319 48 488 0 0,'0'0'1871'0'0,"0"0"-222"0"0,0 0-120 0 0,0 0 118 0 0,0 0 116 0 0,0 0 111 0 0,0 0-43 0 0,0 0-228 0 0,0 0-241 0 0,0 0-279 0 0,-33 16-237 0 0,-103 53-159 0 0,132-67-634 0 0,-1 0 0 0 0,1 0 0 0 0,0 0 0 0 0,0 0 1 0 0,0 1-1 0 0,0 0 0 0 0,0 0 0 0 0,1 0 0 0 0,-1 0 0 0 0,1 1 0 0 0,0-1 0 0 0,0 1 0 0 0,0 0 0 0 0,0 0 0 0 0,1 0 0 0 0,-1 0 0 0 0,-1 4-53 0 0,-2 6 200 0 0,-7 12 92 0 0,1 0 0 0 0,1 1 0 0 0,2 0 0 0 0,0 0 0 0 0,2 1 0 0 0,1 0 0 0 0,1 0 0 0 0,1 1 0 0 0,2 0 0 0 0,1 5-292 0 0,1 3 81 0 0,1 0 0 0 0,2-1 0 0 0,2 1 0 0 0,1-1-1 0 0,2 0 1 0 0,2 0 0 0 0,7 18-81 0 0,91 172 164 0 0,-99-212-277 0 0,0 0-1 0 0,1-1 0 0 0,1 0 1 0 0,0 0-1 0 0,1-2 0 0 0,0 1 1 0 0,1-1-1 0 0,0-1 0 0 0,0 0 1 0 0,1-1-1 0 0,0-1 0 0 0,1 0 1 0 0,0 0-1 0 0,1-2 114 0 0,29 5-2191 0 0,-14-7-5455 0 0,-16-3-3607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95 0 0 0,'0'0'1212'0'0,"0"0"-15"0"0,0 0 173 0 0,0 0 300 0 0,0 0 179 0 0,0 0-42 0 0,0 0-234 0 0,0 0-318 0 0,0 0-236 0 0,0 0-168 0 0,-15-15-138 0 0,-47-44-90 0 0,21 39 513 0 0,-64 20 1377 0 0,92 4-2428 0 0,1 1 1 0 0,0 0-1 0 0,1 1 0 0 0,-1 0 0 0 0,1 1 1 0 0,0 0-1 0 0,1 1 0 0 0,0 0 0 0 0,-8 8-85 0 0,10-9 49 0 0,-3 3-7 0 0,2 1 1 0 0,0-1-1 0 0,0 1 0 0 0,1 1 0 0 0,0 0 0 0 0,1 0 0 0 0,0 0 1 0 0,1 1-1 0 0,1 0 0 0 0,0 0 0 0 0,0 0 0 0 0,1 1 0 0 0,1 0 1 0 0,1 0-1 0 0,0 0 0 0 0,0 0 0 0 0,1 0 0 0 0,1 0 0 0 0,1 0 1 0 0,0 0-1 0 0,3 13-42 0 0,-4-23 26 0 0,1 0 1 0 0,0 0 0 0 0,1-1 0 0 0,-1 1-1 0 0,1 0 1 0 0,-1-1 0 0 0,1 1-1 0 0,0-1 1 0 0,1 0 0 0 0,-1 1-1 0 0,0-1 1 0 0,1 0 0 0 0,0 0 0 0 0,0-1-1 0 0,0 1 1 0 0,0 0 0 0 0,0-1-1 0 0,0 0 1 0 0,1 0 0 0 0,-1 0-1 0 0,1 0 1 0 0,-1 0 0 0 0,1-1 0 0 0,0 0-1 0 0,-1 1 1 0 0,1-2 0 0 0,0 1-1 0 0,0 0 1 0 0,1-1-27 0 0,4 2 125 0 0,1-2 0 0 0,-1 1 0 0 0,0-1-1 0 0,0-1 1 0 0,0 0 0 0 0,0 0 0 0 0,0-1 0 0 0,0 0 0 0 0,0 0 0 0 0,0-1-1 0 0,-1 0 1 0 0,5-3-125 0 0,21-15 152 0 0,-2-1 0 0 0,0-1 0 0 0,-2-2 0 0 0,0-1 0 0 0,-2-2 0 0 0,-1 0 0 0 0,-1-2-1 0 0,-2-1 1 0 0,-1-1 0 0 0,-1-1 0 0 0,8-18-152 0 0,-3-2 234 0 0,-23 95-345 0 0,-2-17 153 0 0,2 1 0 0 0,0 0 0 0 0,2-1 1 0 0,1 0-1 0 0,0 0 0 0 0,2-1 0 0 0,1 0 0 0 0,1-1 0 0 0,1 0 1 0 0,2 0-1 0 0,-1-2 0 0 0,2 1 0 0 0,7 5-42 0 0,27 2-488 0 0,-23-27-6804 0 0,-24-2-4151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4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0 0 0,'0'0'516'0'0,"0"0"-88"0"0,0 0-108 0 0,0 0 332 0 0,0 0 619 0 0,0 0 515 0 0,0 0 192 0 0,0 0-219 0 0,0 0-448 0 0,0 0-402 0 0,0 0-237 0 0,0 0-55 0 0,0 0 61 0 0,0 0 47 0 0,0 0 3 0 0,0 0-73 0 0,0 0-122 0 0,0 0-108 0 0,0 0-89 0 0,0 0-54 0 0,9 3 2912 0 0,-13 2 339 0 0,-15 17-3465 0 0,29-22 277 0 0,0-10 93 0 0,-14 16 592 0 0,4-6-1012 0 0,-21 22-82 0 0,8 6-1277 0 0,8-16-1486 0 0,-1-1-4268 0 0,1-7-4224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9634 0 0,'0'0'2487'0'0,"0"0"-914"0"0,0 0-414 0 0,0 0-97 0 0,0 0 17 0 0,0 0-24 0 0,0 0-129 0 0,0 0-134 0 0,0 0-133 0 0,0 0-159 0 0,0 0-171 0 0,0 0-135 0 0,0 0-109 0 0,-14 6-45 0 0,-41 19-1 0 0,41-19-1 0 0,14-6-7 0 0,0 0-18 0 0,16 0 46 0 0,74-25 917 0 0,-124 42 918 0 0,34-17-1917 0 0,0 0-63 0 0,0 0-65 0 0,0 0-60 0 0,0 0-65 0 0,11 0-3876 0 0,-4 0-2341 0 0,-3 0-5115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7250 0 0,'0'0'1133'0'0,"0"0"-695"0"0,0 0-161 0 0,0 0 324 0 0,0 0 460 0 0,0 0 382 0 0,0 0 146 0 0,0 0-80 0 0,0 0-180 0 0,0 0-207 0 0,0 0-179 0 0,0 0-159 0 0,35-2-96 0 0,111-9-73 0 0,601-12 3174 0 0,323 11-2405 0 0,79-24-808 0 0,365 3-181 0 0,-927 44-309 0 0,-208-1-76 0 0,-302-7 0 0 0,1-3-1 0 0,0-4 1 0 0,46-9-10 0 0,55-17 83 0 0,145 16 1 0 0,-124 14-79 0 0,-199 0-2 0 0,-1 0 9 0 0,0 0 48 0 0,0 0-31 0 0,0 0-7 0 0,0 0-4 0 0,0 0 8 0 0,0 0 3 0 0,0 0-20 0 0,0 0 27 0 0,0 0-2 0 0,0 0-6 0 0,0 0 6 0 0,0 0-8 0 0,0 0-8 0 0,-5-1-2235 0 0,1-1-8119 0 0,3 1-2349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3249 0 0,'0'0'2666'0'0,"0"0"-1489"0"0,0 0-237 0 0,0 0 443 0 0,0 0 332 0 0,0 0 124 0 0,0 0-125 0 0,0 0-266 0 0,0 0-274 0 0,0 0-218 0 0,0 0-184 0 0,0 0-153 0 0,0 0-101 0 0,31-28-70 0 0,96-89-59 0 0,-72 52 307 0 0,-46 50-425 0 0,-1-1 0 0 0,-1 1 0 0 0,-1-1 0 0 0,0-1 0 0 0,-1 1 0 0 0,0-1 0 0 0,-2 0 0 0 0,0 0 0 0 0,-1 0 0 0 0,0-11-271 0 0,-2 28 176 0 0,0 0-14 0 0,0 0-42 0 0,0 0-74 0 0,0 0-52 0 0,0 0-40 0 0,0 19-96 0 0,9 378 651 0 0,1-173-230 0 0,-16 147-279 0 0,5-337 19 0 0,-1-1 1 0 0,-2 1 0 0 0,-1-1-1 0 0,-2 0 1 0 0,-1-1 0 0 0,-2 1-1 0 0,-7 15-19 0 0,17-48-8 0 0,0-1 0 0 0,0 1 0 0 0,0 0 0 0 0,0 0 0 0 0,0 0 0 0 0,-1-1 0 0 0,1 1 0 0 0,0 0-1 0 0,0 0 1 0 0,0 0 0 0 0,-1 0 0 0 0,1 0 0 0 0,0-1 0 0 0,0 1 0 0 0,0 0 0 0 0,-1 0 0 0 0,1 0 0 0 0,0 0 0 0 0,0 0 0 0 0,-1 0-1 0 0,1 0 1 0 0,0 0 0 0 0,0 0 0 0 0,-1 0 0 0 0,1 0 0 0 0,0 0 0 0 0,0 0 0 0 0,-1 0 0 0 0,1 0 0 0 0,0 0 0 0 0,0 0 0 0 0,-1 0 0 0 0,1 0-1 0 0,0 0 1 0 0,0 1 0 0 0,-1-1 0 0 0,1 0 0 0 0,0 0 0 0 0,0 0 0 0 0,0 0 0 0 0,-1 0 0 0 0,1 1 0 0 0,0-1 0 0 0,0 0 0 0 0,0 0-1 0 0,0 0 1 0 0,0 1 0 0 0,-1-1 0 0 0,1 0 0 0 0,0 0 8 0 0,-1-26-647 0 0,1 24 571 0 0,7-83-3031 0 0,7 30-1831 0 0,-5 30-1140 0 0,-4 6-4320 0 0</inkml:trace>
  <inkml:trace contextRef="#ctx0" brushRef="#br0" timeOffset="534.93">600 306 10874 0 0,'0'0'1695'0'0,"0"0"-866"0"0,0 0-308 0 0,0 0 92 0 0,0 0 213 0 0,0 0 151 0 0,0 0 21 0 0,-27 37-119 0 0,-86 112-174 0 0,20-6 944 0 0,88-135-1558 0 0,0 0 0 0 0,1 1 0 0 0,0 0 0 0 0,0 0 0 0 0,1 0 0 0 0,1 0 0 0 0,-1 1 0 0 0,1-1 0 0 0,1 1 0 0 0,0-1 0 0 0,0 1 0 0 0,1 0 0 0 0,0 3-91 0 0,2-10 42 0 0,-1-1 1 0 0,1 1 0 0 0,0-1 0 0 0,1 0-1 0 0,-1 0 1 0 0,0 0 0 0 0,1 0 0 0 0,-1 0-1 0 0,1 0 1 0 0,-1-1 0 0 0,1 1 0 0 0,0-1-1 0 0,0 1 1 0 0,0-1 0 0 0,-1 0-1 0 0,1-1 1 0 0,0 1 0 0 0,0 0 0 0 0,1-1-1 0 0,-1 1 1 0 0,0-1 0 0 0,0 0 0 0 0,0 0-1 0 0,0 0 1 0 0,0-1 0 0 0,0 1 0 0 0,1-1-43 0 0,15 2 253 0 0,30 7 216 0 0,17 26 245 0 0,-60-28-621 0 0,0 0 0 0 0,-1 0 0 0 0,0 0 0 0 0,0 1 0 0 0,0 0 0 0 0,-1 0 1 0 0,0 0-1 0 0,0 1 0 0 0,-1-1 0 0 0,0 1 0 0 0,0 0 0 0 0,-1 0 0 0 0,0 0-93 0 0,8 177 1126 0 0,-11-124-881 0 0,1-61-263 0 0,0 0-5 0 0,96-26-839 0 0,-66 1-7365 0 0,-27 21-3322 0 0</inkml:trace>
  <inkml:trace contextRef="#ctx0" brushRef="#br0" timeOffset="949.415">849 1194 4705 0 0,'0'0'3626'0'0,"0"0"-1998"0"0,0 0-631 0 0,0 0 230 0 0,0 0 293 0 0,0 0 140 0 0,0 0-141 0 0,0 0-360 0 0,0 0-264 0 0,0 0-127 0 0,0 0-42 0 0,0 0-43 0 0,16-24-63 0 0,51-76-59 0 0,-4-13 991 0 0,1-63-714 0 0,-58 143-883 0 0,-9 52-404 0 0,-13 96 438 0 0,15-106 20 0 0,1 0 0 0 0,0-1 1 0 0,0 1-1 0 0,1 0 1 0 0,0 0-1 0 0,1 0 1 0 0,-1-1-1 0 0,2 1 1 0 0,-1-1-1 0 0,1 1 1 0 0,1-1-1 0 0,0 0 1 0 0,0 0-1 0 0,0-1 1 0 0,1 1-1 0 0,0-1 1 0 0,0 0-1 0 0,1 0 1 0 0,2 1-10 0 0,-5-5 68 0 0,1-1 1 0 0,0 1 0 0 0,0-1-1 0 0,0 0 1 0 0,0 0 0 0 0,0 0-1 0 0,0-1 1 0 0,1 0 0 0 0,-1 1-1 0 0,1-1 1 0 0,-1-1 0 0 0,1 1-1 0 0,-1-1 1 0 0,1 1 0 0 0,-1-1-1 0 0,1-1 1 0 0,-1 1 0 0 0,1-1-1 0 0,-1 0 1 0 0,1 0 0 0 0,-1 0 0 0 0,1 0-1 0 0,-1-1 1 0 0,0 1 0 0 0,0-1-1 0 0,0 0 1 0 0,0-1 0 0 0,0 1-1 0 0,0-1 1 0 0,-1 0 0 0 0,1 0-1 0 0,-1 0 1 0 0,0 0 0 0 0,1 0-1 0 0,-2-1 1 0 0,1 1 0 0 0,0-1-1 0 0,-1 0 1 0 0,1 0 0 0 0,-1 0-69 0 0,10-13-23 0 0,0 0 0 0 0,-1 0 0 0 0,-1-1 0 0 0,-1-1 0 0 0,-1 0 0 0 0,0 0 0 0 0,-1 0 0 0 0,-1-1 0 0 0,-1 0 0 0 0,2-20 23 0 0,-6 34-332 0 0,0-1-444 0 0,-1 2-7772 0 0,0 5-3095 0 0</inkml:trace>
  <inkml:trace contextRef="#ctx0" brushRef="#br0" timeOffset="1319.339">1771 667 14851 0 0,'0'0'1639'0'0,"0"0"-420"0"0,0 0-224 0 0,0 0-65 0 0,0 0-112 0 0,0 0-161 0 0,0 0-120 0 0,0 0-117 0 0,0 0-67 0 0,0 0-32 0 0,0 0-84 0 0,0 0-70 0 0,0 0-47 0 0,-27 33-60 0 0,-81 105-19 0 0,70-67-2 0 0,38-59-42 0 0,-2-7 2 0 0,1 1 0 0 0,-1 0 0 0 0,1 1 0 0 0,1-1 0 0 0,-1 0 0 0 0,1 0 0 0 0,0 0 1 0 0,1 0-1 0 0,-1 0 0 0 0,1 0 0 0 0,0 0 0 0 0,1 0 0 0 0,0 0 0 0 0,0 0 0 0 0,0 0 0 0 0,0-1 0 0 0,1 1 0 0 0,0-1 0 0 0,0 0 0 0 0,0 1 0 0 0,1-1 1 0 0,0-1-1 0 0,0 1 0 0 0,0-1 0 0 0,1 1 0 0 0,-1-1 0 0 0,1 0 0 0 0,0-1 0 0 0,0 1 0 0 0,0-1 0 0 0,1 0 0 0 0,-1-1 0 0 0,2 2 1 0 0,-2-3 48 0 0,-1 1 0 0 0,1-1 0 0 0,-1 0 0 0 0,1-1 0 0 0,0 1 0 0 0,-1-1-1 0 0,1 1 1 0 0,0-1 0 0 0,-1-1 0 0 0,1 1 0 0 0,0-1 0 0 0,-1 0 0 0 0,1 0 0 0 0,-1 0-1 0 0,1 0 1 0 0,-1-1 0 0 0,0 0 0 0 0,0 0 0 0 0,1 0 0 0 0,-1 0 0 0 0,0-1-1 0 0,-1 0 1 0 0,1 0 0 0 0,0 0 0 0 0,-1 0 0 0 0,0 0 0 0 0,0-1 0 0 0,0 1 0 0 0,0-1-1 0 0,0 0 1 0 0,-1 0 0 0 0,1 0 0 0 0,-1 0 0 0 0,0 0 0 0 0,-1-1 0 0 0,1 1 0 0 0,-1 0-1 0 0,1-2-47 0 0,3-11 64 0 0,0 0-1 0 0,-1 0 0 0 0,-1 0 0 0 0,0-1 1 0 0,-2 1-1 0 0,0-1 0 0 0,0 0 1 0 0,-2 1-1 0 0,-1-4-63 0 0,1 12-107 0 0,0-1 1 0 0,-1 0-1 0 0,-1 1 1 0 0,0-1-1 0 0,0 1 1 0 0,0 0-1 0 0,-1 0 1 0 0,-1 0-1 0 0,1 1 1 0 0,-2-1-1 0 0,1 1 0 0 0,-1 1 1 0 0,0-1-1 0 0,-1 1 1 0 0,1 0-1 0 0,-2 0 1 0 0,-1-1 106 0 0,-26-4-2811 0 0,11 12-5016 0 0,20 0 5565 0 0,-5 0-8786 0 0</inkml:trace>
  <inkml:trace contextRef="#ctx0" brushRef="#br0" timeOffset="1978.331">2034 851 8314 0 0,'0'0'3789'0'0,"0"0"-1754"0"0,0 0-594 0 0,0 0-31 0 0,0 0 21 0 0,0 0-100 0 0,0 0-250 0 0,0 0-288 0 0,0 0-228 0 0,0 0-173 0 0,0 0-92 0 0,0 0-36 0 0,0 0-49 0 0,-1 8-35 0 0,-1-3-160 0 0,1-2 4 0 0,0 1 0 0 0,0-1 1 0 0,0 1-1 0 0,0-1 0 0 0,1 1 0 0 0,-1 0 0 0 0,1 0 0 0 0,0-1 1 0 0,0 1-1 0 0,1 0 0 0 0,-1 0 0 0 0,1-1 0 0 0,0 1 0 0 0,0-1 1 0 0,0 1-1 0 0,1 3-24 0 0,0-4 27 0 0,-1 1 0 0 0,1 0 0 0 0,0-1 0 0 0,0 1 1 0 0,0-1-1 0 0,1 0 0 0 0,-1 0 0 0 0,1 0 0 0 0,0 0 0 0 0,0 0 1 0 0,0 0-1 0 0,0-1 0 0 0,0 1 0 0 0,0-1 0 0 0,1 0 0 0 0,-1 0 0 0 0,1 0 1 0 0,0 0-1 0 0,-1-1 0 0 0,1 0 0 0 0,0 0 0 0 0,0 0 0 0 0,0 0 1 0 0,0 0-1 0 0,0-1 0 0 0,0 1 0 0 0,0-1 0 0 0,0 0 0 0 0,0-1 1 0 0,0 1-1 0 0,0-1 0 0 0,0 0 0 0 0,0 1 0 0 0,0-2 0 0 0,0 1 1 0 0,-1 0-1 0 0,1-1 0 0 0,0 0 0 0 0,-1 0 0 0 0,1 0 0 0 0,-1 0-27 0 0,153-171 539 0 0,-122 140-554 0 0,-28 74-111 0 0,-6-34 125 0 0,1 1 0 0 0,0-1 0 0 0,1 1 0 0 0,0-1 0 0 0,0 0 0 0 0,0 0 0 0 0,1 0 0 0 0,0 0 0 0 0,1 0 0 0 0,-1 0 0 0 0,1-1 0 0 0,0 0 0 0 0,1 1 0 0 0,0-2 0 0 0,0 1 0 0 0,0-1 0 0 0,0 1 0 0 0,1-1 0 0 0,0-1 0 0 0,0 1 0 0 0,0-1 0 0 0,1 0 0 0 0,0 0 1 0 0,2 0 18 0 0,-1-1 0 0 0,1 0 0 0 0,0 0 0 0 0,0-1 0 0 0,1 0 0 0 0,-1 0 0 0 0,0-1 0 0 0,1 0 0 0 0,-1-1 0 0 0,1 0 0 0 0,-1-1 1 0 0,0 1-1 0 0,1-2 0 0 0,-1 0 0 0 0,0 0 0 0 0,0 0 0 0 0,0-1 0 0 0,0 0 0 0 0,0-1 0 0 0,-1 0 0 0 0,8-5-18 0 0,-2-3 149 0 0,0 0 0 0 0,-2-1 0 0 0,0 0 0 0 0,0-1 0 0 0,-1-1 0 0 0,-1 1 0 0 0,0-2 0 0 0,-1 1 0 0 0,-1-1 0 0 0,0-1 0 0 0,-1 1 1 0 0,-1-1-1 0 0,1-7-149 0 0,6-89 148 0 0,-32 93-810 0 0,-1 18-6367 0 0,15 2-4835 0 0</inkml:trace>
  <inkml:trace contextRef="#ctx0" brushRef="#br0" timeOffset="3377.385">2106 560 0 0 0,'0'0'757'0'0,"0"0"217"0"0,0 0 69 0 0,0 0 25 0 0,0 0 22 0 0,0 0 51 0 0,0 0 38 0 0,0 0-9 0 0,0 0-1 0 0,0 0-71 0 0,-14 8 2079 0 0,-21 39-722 0 0,24 9-1006 0 0,7 95-208 0 0,9-129-794 0 0,-3-12-4138 0 0,-2-16-7672 0 0,0 6 6959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5705 0 0,'0'0'1445'0'0,"0"0"-108"0"0,0 0 174 0 0,0 0 298 0 0,0 0 110 0 0,0 0-156 0 0,0 0-318 0 0,0 0-314 0 0,0 0-257 0 0,0 0-206 0 0,0 0-167 0 0,0 0-106 0 0,0 0-71 0 0,0 0-28 0 0,0 8 354 0 0,14 253 1099 0 0,39 197-1068 0 0,-49-403-618 0 0,1 0 0 0 0,4 0 0 0 0,1-1 0 0 0,3 0 0 0 0,2-1 0 0 0,3-1 0 0 0,8 16-63 0 0,-25-67 5 0 0,-1 0 1 0 0,0 0-1 0 0,1 0 0 0 0,-1 0 0 0 0,1-1 1 0 0,-1 1-1 0 0,1 0 0 0 0,-1 0 0 0 0,1-1 1 0 0,-1 1-1 0 0,1 0 0 0 0,0-1 1 0 0,-1 1-1 0 0,1-1 0 0 0,0 1 0 0 0,0-1 1 0 0,-1 1-1 0 0,1-1 0 0 0,0 1 1 0 0,0-1-1 0 0,0 0 0 0 0,-1 1 0 0 0,1-1 1 0 0,0 0-1 0 0,0 0 0 0 0,0 0 1 0 0,0 0-1 0 0,0 0 0 0 0,0 0 0 0 0,0 0 1 0 0,0 0-1 0 0,-1 0 0 0 0,1 0 1 0 0,0 0-1 0 0,0 0 0 0 0,0-1 0 0 0,0 1 1 0 0,0 0-1 0 0,-1-1 0 0 0,1 1 1 0 0,0 0-1 0 0,0-1 0 0 0,0 1 0 0 0,-1-1 1 0 0,1 0-1 0 0,0 1 0 0 0,-1-1 1 0 0,1 0-1 0 0,-1 1 0 0 0,1-1 0 0 0,0 0 1 0 0,-1 1-1 0 0,1-1 0 0 0,-1 0 1 0 0,0 0-1 0 0,1 0-5 0 0,33-54 475 0 0,-30 46-433 0 0,47-96 118 0 0,-5-2 0 0 0,-5-1-1 0 0,8-47-159 0 0,-12 42-10 0 0,-6 3-6 0 0,-14 224-590 0 0,-14-78 604 0 0,1 1-1 0 0,2-1 1 0 0,2 0 0 0 0,1-1 0 0 0,2 0-1 0 0,1 0 1 0 0,2-1 0 0 0,1-1-1 0 0,2 0 1 0 0,1-1 0 0 0,6 7 2 0 0,-23-37 7 0 0,0-1-1 0 0,0 0 1 0 0,0 0 0 0 0,0 0 0 0 0,0 1 0 0 0,0-1 0 0 0,0 0 0 0 0,1 0-1 0 0,-1-1 1 0 0,0 1 0 0 0,0 0 0 0 0,1 0 0 0 0,-1-1 0 0 0,1 1-1 0 0,-1 0 1 0 0,1-1 0 0 0,-1 1 0 0 0,1-1 0 0 0,-1 0 0 0 0,1 0 0 0 0,-1 1-1 0 0,1-1 1 0 0,-1 0 0 0 0,1 0 0 0 0,-1-1 0 0 0,1 1 0 0 0,-1 0 0 0 0,1 0-1 0 0,-1-1 1 0 0,1 1 0 0 0,-1-1 0 0 0,1 1 0 0 0,-1-1 0 0 0,1 0-1 0 0,-1 1 1 0 0,0-1 0 0 0,1 0 0 0 0,-1 0 0 0 0,0 0 0 0 0,0 0 0 0 0,0 0-1 0 0,0 0 1 0 0,0 0 0 0 0,0-1 0 0 0,0 1-7 0 0,45-62 486 0 0,-44 58-477 0 0,39-75 230 0 0,-3-3 0 0 0,-5 0 0 0 0,-3-2 0 0 0,-3-2 0 0 0,-5 0 1 0 0,5-51-240 0 0,-17 91-217 0 0,12-62 685 0 0,-16 67-3823 0 0,-8 76-623 0 0,1-14-2603 0 0,0-5-5057 0 0</inkml:trace>
  <inkml:trace contextRef="#ctx0" brushRef="#br0" timeOffset="471.552">1182 752 7722 0 0,'0'0'1487'0'0,"0"0"97"0"0,0 0 67 0 0,0 0 79 0 0,0 0-1 0 0,0 0-155 0 0,0 0-263 0 0,0 0-279 0 0,0 0-241 0 0,0 0-195 0 0,0 0-129 0 0,32-11-71 0 0,97-37-41 0 0,-82 13 174 0 0,-44 28-411 0 0,0-1-17 0 0,0 0 0 0 0,0 0 0 0 0,-1 0 0 0 0,0-1 0 0 0,0 1 0 0 0,-1-1 0 0 0,0 1 0 0 0,-1-1 0 0 0,0 0 0 0 0,0 1-1 0 0,-2-9-100 0 0,2 13 15 0 0,-1 1-1 0 0,1 0 0 0 0,-1-1 0 0 0,0 1 0 0 0,0 0 1 0 0,-1 0-1 0 0,1 0 0 0 0,-1 0 0 0 0,1 0 0 0 0,-1 0 1 0 0,0 0-1 0 0,0 1 0 0 0,0-1 0 0 0,-1 0 0 0 0,1 1 1 0 0,0 0-1 0 0,-1 0 0 0 0,0 0 0 0 0,1 0 0 0 0,-1 0 1 0 0,0 0-1 0 0,0 0 0 0 0,0 1 0 0 0,0 0 0 0 0,-1 0 1 0 0,1 0-1 0 0,0 0 0 0 0,0 0 0 0 0,-1 0 0 0 0,1 1 1 0 0,-2-1-15 0 0,-2 1-14 0 0,0 0 0 0 0,0 1 0 0 0,0-1 1 0 0,0 1-1 0 0,0 0 0 0 0,1 1 0 0 0,-1 0 1 0 0,0 0-1 0 0,1 0 0 0 0,-1 1 0 0 0,1 0 1 0 0,0 0-1 0 0,0 1 0 0 0,0-1 0 0 0,1 1 0 0 0,-1 1 1 0 0,1-1-1 0 0,0 1 0 0 0,0 0 0 0 0,0 0 1 0 0,1 0-1 0 0,-1 1 0 0 0,2-1 0 0 0,-1 1 1 0 0,0 0-1 0 0,1 0 0 0 0,0 1 14 0 0,-5 10 1 0 0,1-1-1 0 0,0 1 1 0 0,1 1 0 0 0,1 0-1 0 0,1-1 1 0 0,0 1 0 0 0,2 0 0 0 0,0 1-1 0 0,0 14 0 0 0,4-19 51 0 0,1 1 0 0 0,0-1-1 0 0,1 0 1 0 0,0-1 0 0 0,1 1 0 0 0,1-1-1 0 0,0 1 1 0 0,1-2 0 0 0,0 1 0 0 0,1-1 0 0 0,0 0-1 0 0,1-1 1 0 0,0 0 0 0 0,1 0 0 0 0,0-1-1 0 0,1 0 1 0 0,0-1 0 0 0,1 0 0 0 0,-1-1-1 0 0,2 0 1 0 0,-1-1 0 0 0,1 0 0 0 0,0-1-1 0 0,1 0 1 0 0,-1-1 0 0 0,1-1 0 0 0,0 0-1 0 0,0-1 1 0 0,0-1 0 0 0,1 0 0 0 0,-1-1-1 0 0,1 0 1 0 0,6-1-51 0 0,54-8-1108 0 0,-44-6-6088 0 0,-23 10-4671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7906 0 0,'0'0'1364'0'0,"0"0"-261"0"0,0 0 26 0 0,0 0 252 0 0,0 0 178 0 0,0 0-20 0 0,0 0-238 0 0,0 0-278 0 0,0 0-223 0 0,0 0-197 0 0,0 0-141 0 0,-4-1-77 0 0,3 1-346 0 0,-1-1 0 0 0,1 1 1 0 0,0 0-1 0 0,-1-1 0 0 0,1 1 0 0 0,-1 0 1 0 0,1 0-1 0 0,0 0 0 0 0,-1 0 0 0 0,1 0 0 0 0,-1 1 1 0 0,1-1-1 0 0,0 0 0 0 0,-1 1 0 0 0,1-1 0 0 0,-1 1 1 0 0,1-1-1 0 0,0 1 0 0 0,0 0 0 0 0,-1-1 0 0 0,1 1 1 0 0,0 0-1 0 0,0 0 0 0 0,0 0 0 0 0,0 0 0 0 0,0 0 1 0 0,0 0-1 0 0,0 0 0 0 0,0 0 0 0 0,1 0 1 0 0,-1 1-1 0 0,0-1 0 0 0,1 0 0 0 0,-1 1 0 0 0,0 0-39 0 0,-98 182 2008 0 0,60-101-1644 0 0,-13 21-44 0 0,-4-3 0 0 0,-47 60-320 0 0,74-122-227 0 0,13-47-8768 0 0,14 5 4660 0 0,0 0-6503 0 0</inkml:trace>
  <inkml:trace contextRef="#ctx0" brushRef="#br0" timeOffset="361.805">4 0 5641 0 0,'0'0'1511'0'0,"0"0"-449"0"0,0 0-171 0 0,0 0 214 0 0,0 0 309 0 0,0 0 194 0 0,0 0-62 0 0,0 0-305 0 0,0 0-330 0 0,0 0-149 0 0,0 0-94 0 0,0 0-68 0 0,-1 9-36 0 0,-2 27-44 0 0,26 9 1634 0 0,-13-34-1627 0 0,14 23 14 0 0,0 1 0 0 0,-3 1 0 0 0,-1 0 0 0 0,-1 2-1 0 0,5 17-540 0 0,97 206 829 0 0,-55-150-477 0 0,-41-114-10204 0 0,-24 2 7206 0 0,4-2-6129 0 0</inkml:trace>
  <inkml:trace contextRef="#ctx0" brushRef="#br0" timeOffset="930.213">750 255 0 0 0,'0'0'2529'0'0,"0"0"-317"0"0,0 0-44 0 0,0 0 73 0 0,0 0-65 0 0,0 0-206 0 0,0 0-300 0 0,0 0-342 0 0,0 0-269 0 0,0 0-172 0 0,0 0-123 0 0,0 0-98 0 0,0 0-88 0 0,0 0-74 0 0,0 0-70 0 0,19 0 1428 0 0,287-4 1954 0 0,-306 4-3825 0 0,0 0-22 0 0,0 0 37 0 0,0 0 12 0 0,0 0 4 0 0,0 0-33 0 0,0 0-21 0 0,0 0-20 0 0,0 0-32 0 0,0 0-27 0 0,0 0-46 0 0,0 0-46 0 0,0 0-63 0 0,0 0-103 0 0,0 0-105 0 0,0 0-213 0 0,-2-3-4332 0 0,-1-1-4324 0 0,3 3-719 0 0</inkml:trace>
  <inkml:trace contextRef="#ctx0" brushRef="#br0" timeOffset="1296.37">685 545 1728 0 0,'0'0'4919'0'0,"0"0"-2749"0"0,0 0-976 0 0,0 0 24 0 0,0 0 162 0 0,0 0 31 0 0,0 0-178 0 0,0 0-329 0 0,0 0-272 0 0,0 0-145 0 0,0 0-51 0 0,0 0 12 0 0,0 0 36 0 0,20 18 2966 0 0,80-6-371 0 0,121-37-1765 0 0,-211 24-1230 0 0,0 1-603 0 0,-8-4-9196 0 0,-2 1-1621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6225 0 0,'0'0'2274'0'0,"0"0"-660"0"0,0 0-253 0 0,0 0 18 0 0,0 0 40 0 0,0 0-81 0 0,0 0-262 0 0,0 0-277 0 0,0 0-109 0 0,0 0 7 0 0,0 0 66 0 0,0 0 66 0 0,8 2-18 0 0,20 2-144 0 0,1-1-1 0 0,0-1 1 0 0,-1-2-1 0 0,1 0 0 0 0,0-2 1 0 0,1-2-667 0 0,78-1 566 0 0,-87 5-795 0 0,1-1-1 0 0,-1-1 0 0 0,0 0 1 0 0,0-2-1 0 0,0-1 1 0 0,13-4 229 0 0,-29 4-2584 0 0,-5 2-1830 0 0,0 0-4174 0 0,0 0-289 0 0</inkml:trace>
  <inkml:trace contextRef="#ctx0" brushRef="#br0" timeOffset="369.775">236 1 7306 0 0,'0'0'2141'0'0,"0"0"-486"0"0,0 0-89 0 0,0 0 76 0 0,0 0-1 0 0,0 0-168 0 0,0 0-332 0 0,0 0-343 0 0,0 0-206 0 0,0 0-68 0 0,0 0 9 0 0,0 0 29 0 0,0 0-25 0 0,-1 13-32 0 0,-4 41-36 0 0,11 19 987 0 0,-32 243-139 0 0,26-246-1606 0 0,0-70 120 0 0,0 0-78 0 0,0 0-94 0 0,0 0-187 0 0,0 0-288 0 0,4 0-10913 0 0,-4 0-10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41 2160 0 0,'0'0'2162'0'0,"0"0"-257"0"0,0 0 55 0 0,0 0 138 0 0,0 0 26 0 0,0 0-241 0 0,0 0-458 0 0,0 0-422 0 0,0 0-303 0 0,0 0-157 0 0,0 0-61 0 0,0 0-11 0 0,6 11 1293 0 0,-34 271 2228 0 0,-1-111-3592 0 0,23-113-751 0 0,6-57 190 0 0,0-1-38 0 0,0 0-62 0 0,0 0-55 0 0,18-18-5188 0 0,-12 3-4059 0 0,-4 11 846 0 0</inkml:trace>
  <inkml:trace contextRef="#ctx0" brushRef="#br0" timeOffset="320.834">1 612 8994 0 0,'0'0'1498'0'0,"0"0"-730"0"0,0 0-111 0 0,0 0 334 0 0,0 0 348 0 0,0 0 115 0 0,0 0-143 0 0,0 0-220 0 0,0 0-181 0 0,0 0-132 0 0,32 1-89 0 0,101 4-74 0 0,-5-15 722 0 0,-94 3-1059 0 0,-21 5-753 0 0,158-22 1074 0 0,-134 21-4614 0 0,0 2-3758 0 0,-33 1-3273 0 0</inkml:trace>
  <inkml:trace contextRef="#ctx0" brushRef="#br0" timeOffset="764.873">87 881 9314 0 0,'0'0'1820'0'0,"0"0"-543"0"0,0 0-173 0 0,0 0 103 0 0,0 0 104 0 0,0 0-60 0 0,0 0-214 0 0,0 0-233 0 0,0 0-147 0 0,0 0-97 0 0,0 0-82 0 0,0 0-60 0 0,0 0-73 0 0,30-13-49 0 0,93-36-66 0 0,-57 37 220 0 0,-65 12-430 0 0,1-1 0 0 0,-1 1 0 0 0,1 0 0 0 0,-1 0 0 0 0,0 0-1 0 0,1 0 1 0 0,-1 0 0 0 0,1 1 0 0 0,-1-1 0 0 0,1 0-1 0 0,-1 1 1 0 0,1-1 0 0 0,-1 1 0 0 0,0-1 0 0 0,1 1-1 0 0,-1 0 1 0 0,0 0 0 0 0,0-1 0 0 0,1 1 0 0 0,-1 0-1 0 0,0 0 1 0 0,0 0 0 0 0,0 0 0 0 0,0 0 0 0 0,0 1-1 0 0,0-1 1 0 0,0 0 0 0 0,-1 0 0 0 0,1 1 0 0 0,0-1-1 0 0,-1 0 1 0 0,1 1 0 0 0,-1-1 0 0 0,1 0 0 0 0,-1 1 0 0 0,0-1-1 0 0,0 1 1 0 0,1-1 0 0 0,-1 1 0 0 0,0-1 0 0 0,0 1-1 0 0,0-1 1 0 0,-1 1 0 0 0,1-1 0 0 0,0 1 0 0 0,0-1-1 0 0,-1 1-19 0 0,-1 7 49 0 0,-1 0-1 0 0,1 0 1 0 0,-2 0-1 0 0,1 0 1 0 0,-1-1-1 0 0,-1 0 1 0 0,1 0-1 0 0,-1 0 1 0 0,-1 0-1 0 0,1-1 1 0 0,-2 0-1 0 0,1 0 1 0 0,-5 4-49 0 0,-5 8 46 0 0,-10 12 18 0 0,8-12-35 0 0,1 1 0 0 0,1 0 1 0 0,1 1-1 0 0,1 1 0 0 0,1 1 1 0 0,1 0-1 0 0,-3 8-29 0 0,1 46 343 0 0,16-74-277 0 0,0-1 0 0 0,1 1 0 0 0,-1 0 0 0 0,1-1 1 0 0,-1 0-1 0 0,1 0 0 0 0,0 0 0 0 0,0 0 1 0 0,0 0-1 0 0,0 0 0 0 0,0-1 0 0 0,0 1 0 0 0,0-1 1 0 0,1 0-1 0 0,-1 0 0 0 0,0 0 0 0 0,4 0-66 0 0,142 0 896 0 0,-108-12-1603 0 0,-26-11-5670 0 0,-14 18-72 0 0,1 0-5202 0 0</inkml:trace>
  <inkml:trace contextRef="#ctx0" brushRef="#br0" timeOffset="1493.101">1206 608 6689 0 0,'0'0'2188'0'0,"0"0"-435"0"0,0 0-218 0 0,0 0-68 0 0,0 0-104 0 0,0 0-148 0 0,0 0-187 0 0,0 0-170 0 0,0 0-129 0 0,0 0-113 0 0,0 0-105 0 0,0 0-72 0 0,0 0-36 0 0,-21-2-14 0 0,-67-8 1 0 0,83 10-317 0 0,1-1 0 0 0,-1 1 0 0 0,1-1 0 0 0,-1 1 0 0 0,0 0 0 0 0,1 1 0 0 0,-1-1 0 0 0,1 1 0 0 0,-1 0 0 0 0,1 0 1 0 0,0 1-1 0 0,-1-1 0 0 0,1 1 0 0 0,0 0 0 0 0,0 0 0 0 0,-3 2-73 0 0,-9 5 144 0 0,-1 1-115 0 0,1 1 0 0 0,0 1 0 0 0,0 0 1 0 0,1 1-1 0 0,1 1 0 0 0,0 0 0 0 0,1 1 0 0 0,0 0 0 0 0,1 1 0 0 0,1 1 0 0 0,1 0 0 0 0,0 0 0 0 0,1 1 0 0 0,1 0 1 0 0,1 1-1 0 0,-6 18-29 0 0,13-35-2 0 0,-1 0 0 0 0,0 0 0 0 0,0 1-1 0 0,1-1 1 0 0,-1 0 0 0 0,1 0 0 0 0,-1 0 0 0 0,1 1 0 0 0,0-1 0 0 0,0 0 0 0 0,0 0 0 0 0,0 0 0 0 0,1 1 0 0 0,-1-1 0 0 0,0 0 0 0 0,1 0 0 0 0,0 0 0 0 0,-1 0 0 0 0,1 1 0 0 0,0-1 0 0 0,0 0 0 0 0,0-1 0 0 0,0 1 0 0 0,1 0 0 0 0,-1 0 0 0 0,0 0 0 0 0,1-1 0 0 0,-1 1-1 0 0,1-1 1 0 0,0 1 0 0 0,0-1 0 0 0,-1 1 0 0 0,1-1 0 0 0,0 0 0 0 0,0 0 0 0 0,0 0 0 0 0,0 0 0 0 0,0 0 0 0 0,0-1 0 0 0,1 1 0 0 0,-1-1 0 0 0,0 1 0 0 0,0-1 0 0 0,0 0 0 0 0,1 0 0 0 0,-1 0 0 0 0,0 0 0 0 0,0 0 0 0 0,1 0 2 0 0,21-4 111 0 0,1-1 1 0 0,-1-1-1 0 0,1-2 0 0 0,-2 0 1 0 0,1-1-1 0 0,-1-2 1 0 0,-1 0-1 0 0,0-1 1 0 0,0-2-1 0 0,-2 0 1 0 0,1-1-1 0 0,-2-1 0 0 0,0-1-111 0 0,27-17 121 0 0,37-39 49 0 0,-83 73-171 0 0,0-1 1 0 0,0 1 0 0 0,0-1-1 0 0,0 0 1 0 0,0 1 0 0 0,1-1 0 0 0,-1 1-1 0 0,0-1 1 0 0,0 1 0 0 0,1-1-1 0 0,-1 1 1 0 0,0-1 0 0 0,1 1-1 0 0,-1-1 1 0 0,0 1 0 0 0,1-1-1 0 0,-1 1 1 0 0,1 0 0 0 0,-1-1 0 0 0,1 1-1 0 0,-1-1 1 0 0,1 1 0 0 0,-1 0-1 0 0,1 0 1 0 0,-1-1 0 0 0,1 1-1 0 0,-1 0 1 0 0,1 0 0 0 0,0 0-1 0 0,-1 0 1 0 0,1-1 0 0 0,-1 1-1 0 0,1 0 1 0 0,0 0 0 0 0,-1 0 0 0 0,1 0-1 0 0,-1 1 1 0 0,1-1 0 0 0,0 0-1 0 0,-1 0 1 0 0,1 0 0 0 0,-1 0-1 0 0,1 0 1 0 0,-1 1 0 0 0,1-1-1 0 0,-1 0 1 0 0,1 1 0 0 0,-1-1 0 0 0,1 0-1 0 0,-1 1 1 0 0,1-1 0 0 0,-1 1-1 0 0,1-1 1 0 0,-1 0 0 0 0,0 1-1 0 0,1-1 1 0 0,-1 1 0 0 0,0-1-1 0 0,1 1 1 0 0,-1-1 0 0 0,0 1 0 0 0,0 0-1 0 0,1-1 1 0 0,-1 1 0 0 0,2 46-27 0 0,-3-34 84 0 0,1 3-52 0 0,-1-3-5 0 0,0 0 0 0 0,1 0 0 0 0,0 1 0 0 0,1-1 0 0 0,1 0 0 0 0,0 0 0 0 0,0-1 0 0 0,1 1 0 0 0,1 0 0 0 0,0-1 0 0 0,1 0 0 0 0,0 0 1 0 0,1 0-1 0 0,1-1 0 0 0,2 4 0 0 0,-7-11-58 0 0,1-1 0 0 0,-1 0-1 0 0,1 0 1 0 0,0 0 0 0 0,0 0 0 0 0,0-1 0 0 0,0 1 0 0 0,1-1 0 0 0,-1 1 0 0 0,1-1 0 0 0,-1-1 0 0 0,1 1 0 0 0,0 0 0 0 0,0-1 0 0 0,-1 0 0 0 0,1 0 0 0 0,0 0-1 0 0,0 0 1 0 0,0 0 0 0 0,0-1 0 0 0,3 0 58 0 0,12-4-4937 0 0,2-7-4543 0 0,-19 11 110 0 0</inkml:trace>
  <inkml:trace contextRef="#ctx0" brushRef="#br0" timeOffset="2023.87">2011 166 10234 0 0,'0'0'1574'0'0,"0"0"-413"0"0,0 0-159 0 0,0 0 40 0 0,0 0 122 0 0,0 0 68 0 0,0 0-58 0 0,0 0-163 0 0,0 0-191 0 0,0 0-144 0 0,0 0-108 0 0,0 0-69 0 0,-13 29-53 0 0,-42 87-56 0 0,19 1 550 0 0,8-18-690 0 0,-4-2-1 0 0,-29 56-249 0 0,19-49-11 0 0,39-95 7 0 0,-10 73-54 0 0,57-64 152 0 0,127-17 601 0 0,-70-23-538 0 0,-99 21-215 0 0,-1 0 0 0 0,1-1 0 0 0,0 1 0 0 0,-1 0 0 0 0,1-1 0 0 0,0 1 0 0 0,-1-1 0 0 0,0 1 0 0 0,1-1 0 0 0,-1 0 0 0 0,0 0-1 0 0,0 0 1 0 0,0 0 0 0 0,0 1 0 0 0,0-1 0 0 0,0 0 0 0 0,-1-1 0 0 0,1 1 0 0 0,-1 0 0 0 0,0 0 0 0 0,1 0 0 0 0,-1 0 0 0 0,0 0-1 0 0,0 0 1 0 0,0-1 0 0 0,0 0 58 0 0,-6-15-4144 0 0,-6 1-4871 0 0,9 14-1621 0 0</inkml:trace>
  <inkml:trace contextRef="#ctx0" brushRef="#br0" timeOffset="2419.69">1595 542 11971 0 0,'0'0'1504'0'0,"0"0"-636"0"0,0 0-232 0 0,0 0 140 0 0,0 0 222 0 0,0 0 141 0 0,0 0-71 0 0,0 0-185 0 0,0 0-158 0 0,0 0-114 0 0,0 0-65 0 0,0 0-52 0 0,33 0-59 0 0,105 2-87 0 0,75-26-74 0 0,-195 21-830 0 0,32-5-601 0 0,-19 0-6151 0 0,-24 5-3906 0 0</inkml:trace>
  <inkml:trace contextRef="#ctx0" brushRef="#br0" timeOffset="2844.962">2291 78 2681 0 0,'0'0'3100'0'0,"0"0"-477"0"0,0 0-311 0 0,0 0-192 0 0,0 0-265 0 0,0 0-200 0 0,0 0-275 0 0,0 0-302 0 0,0 0-243 0 0,0 0-179 0 0,0 0-129 0 0,0 0-80 0 0,0 0-17 0 0,2-6-14 0 0,31-32 661 0 0,27 16 127 0 0,36 11-184 0 0,-95 12-1014 0 0,1 1 1 0 0,-1 0-1 0 0,0 0 1 0 0,0 0-1 0 0,0 1 0 0 0,0-1 1 0 0,0 0-1 0 0,-1 0 0 0 0,1 0 1 0 0,-1 1-1 0 0,1-1 0 0 0,-1 0 1 0 0,0 0-1 0 0,0 1 1 0 0,0-1-1 0 0,0 0 0 0 0,0 1 1 0 0,-1-1-1 0 0,1 0 0 0 0,-1 0 1 0 0,1 1-1 0 0,-1-1 0 0 0,0 0 1 0 0,0 0-1 0 0,0 0 0 0 0,0 1-6 0 0,-163 177 241 0 0,133-118-240 0 0,31-61 0 0 0,0 1 0 0 0,0-1 0 0 0,-1 1 0 0 0,1-1 0 0 0,0 1 0 0 0,0-1 0 0 0,0 1 0 0 0,0-1 0 0 0,0 1 0 0 0,1-1 0 0 0,-1 1 0 0 0,0-1 0 0 0,1 1 0 0 0,-1-1 0 0 0,1 0 0 0 0,0 1 0 0 0,-1-1 1 0 0,1 0-1 0 0,0 1 0 0 0,0-1 0 0 0,0 0 0 0 0,0 0 0 0 0,0 0 0 0 0,0 1 0 0 0,0-1 0 0 0,0 0 0 0 0,0-1 0 0 0,0 1 0 0 0,1 0 0 0 0,-1 0 0 0 0,0 0 0 0 0,1-1 0 0 0,-1 1 0 0 0,0-1 0 0 0,1 1 0 0 0,-1-1 0 0 0,1 1 0 0 0,-1-1 0 0 0,1 0 0 0 0,-1 0 0 0 0,1 0 0 0 0,-1 0 0 0 0,2 0-1 0 0,18 1 29 0 0,0-1 1 0 0,1-1-1 0 0,-1 0 0 0 0,0-2 1 0 0,0-1-1 0 0,0 0 0 0 0,-1-1 1 0 0,1-2-1 0 0,12-5-29 0 0,-29 10-403 0 0,17-5 106 0 0,-7 5-5789 0 0,-12 2-5537 0 0</inkml:trace>
  <inkml:trace contextRef="#ctx0" brushRef="#br0" timeOffset="10520.301">2744 759 1136 0 0,'0'0'1843'0'0,"0"0"-90"0"0,0 0-45 0 0,0 0-24 0 0,0 0-85 0 0,0 0-181 0 0,0 0-260 0 0,0 0-274 0 0,0 0-220 0 0,0 0-163 0 0,0 0-78 0 0,11-7 1256 0 0,68-8 2659 0 0,93-7-1449 0 0,60 3-1814 0 0,-231 19-1070 0 0,-1 0-26 0 0,-15 0-424 0 0,-28 6-1118 0 0,22-2-1027 0 0,1-2-4299 0 0,12-2-4136 0 0</inkml:trace>
  <inkml:trace contextRef="#ctx0" brushRef="#br0" timeOffset="10855.029">2939 420 2521 0 0,'0'0'2337'0'0,"0"0"-304"0"0,0 0-146 0 0,0 0 41 0 0,0 0-7 0 0,0 0-145 0 0,0 0-277 0 0,0 0-352 0 0,0 0-328 0 0,0 0-200 0 0,0 0-91 0 0,0 0-33 0 0,-4 13-1 0 0,-18 96 872 0 0,35 347 506 0 0,-11-416-2611 0 0,12-44-6520 0 0,-10 0 858 0 0,-2-2-1666 0 0</inkml:trace>
  <inkml:trace contextRef="#ctx0" brushRef="#br0" timeOffset="11349.449">3255 255 7266 0 0,'0'0'2796'0'0,"0"0"-671"0"0,0 0-492 0 0,0 0-175 0 0,0 0-74 0 0,0 0-158 0 0,0 0-210 0 0,0 0-204 0 0,0 0-146 0 0,0 0-90 0 0,0 0-60 0 0,0 0-99 0 0,0 0-94 0 0,0 26-56 0 0,0 85-51 0 0,0-89-94 0 0,1 0 0 0 0,2 0 0 0 0,-1 0 0 0 0,2 0 0 0 0,1 0 0 0 0,1 0 0 0 0,3 6-122 0 0,5 17 101 0 0,51 205 24 0 0,-61-176-158 0 0,-4-74 39 0 0,0 0 8 0 0,0 0-2 0 0,0 0 10 0 0,0 0 10 0 0,0 0 10 0 0,0 0 14 0 0,0 0 17 0 0,9-29 461 0 0,133-332-200 0 0,9-95-392 0 0,-142 368 96 0 0,-9 87-96 0 0,0 1-69 0 0,-1 15-576 0 0,-15 84-1745 0 0,16-68-232 0 0,0-11-4101 0 0,0-8-4223 0 0</inkml:trace>
  <inkml:trace contextRef="#ctx0" brushRef="#br0" timeOffset="11764.002">3695 652 6985 0 0,'0'0'3008'0'0,"0"0"-1302"0"0,0 0-466 0 0,0 0 156 0 0,0 0 226 0 0,0 0 38 0 0,0 0-238 0 0,0 0-415 0 0,0 0-363 0 0,0 0-228 0 0,0 0-149 0 0,0 0-61 0 0,0 0-20 0 0,-5 13-33 0 0,-49 99 194 0 0,26-19-344 0 0,27-91 1 0 0,1 0-1 0 0,0 1 1 0 0,0-1-1 0 0,0 0 0 0 0,1 1 1 0 0,-1-1-1 0 0,0 0 1 0 0,1 1-1 0 0,-1-1 1 0 0,1 0-1 0 0,0 0 0 0 0,0 1 1 0 0,0-1-1 0 0,0 0 1 0 0,0 0-1 0 0,0 0 0 0 0,1 0 1 0 0,-1 0-1 0 0,1-1 1 0 0,-1 1-1 0 0,1 0 0 0 0,0-1 1 0 0,0 1-1 0 0,0-1 1 0 0,-1 1-1 0 0,1-1 1 0 0,1 0-1 0 0,-1 0 0 0 0,0 0 1 0 0,0 0-1 0 0,0 0 1 0 0,0-1-1 0 0,1 1 0 0 0,-1 0 1 0 0,0-1-1 0 0,1 0 1 0 0,-1 0-1 0 0,3 1-3 0 0,4-1 79 0 0,1 1 0 0 0,0-1 0 0 0,0 0-1 0 0,0-1 1 0 0,0 0 0 0 0,0-1 0 0 0,-1 0 0 0 0,1 0 0 0 0,-1-1 0 0 0,1 0-1 0 0,-1-1 1 0 0,0 0 0 0 0,0-1 0 0 0,0 0 0 0 0,-1 0 0 0 0,0 0-1 0 0,0-1 1 0 0,0-1 0 0 0,-1 1 0 0 0,0-1 0 0 0,0 0 0 0 0,-1-1-1 0 0,1 0 1 0 0,-2 0 0 0 0,1 0 0 0 0,-1-1 0 0 0,0 1 0 0 0,-1-1-1 0 0,0 0 1 0 0,-1-1 0 0 0,0 1 0 0 0,0-1 0 0 0,-1 1 0 0 0,0-3-79 0 0,-1 7-15 0 0,-1 0 0 0 0,0 0 1 0 0,-1 0-1 0 0,1 0 1 0 0,-1 0-1 0 0,0 0 0 0 0,0 0 1 0 0,-1 0-1 0 0,1 1 0 0 0,-1-1 1 0 0,0 1-1 0 0,-1-1 1 0 0,1 1-1 0 0,-1 0 0 0 0,1 0 1 0 0,-1 0-1 0 0,0 0 1 0 0,-1 0-1 0 0,1 0 0 0 0,-1 1 1 0 0,0 0-1 0 0,0 0 0 0 0,0 0 1 0 0,0 0-1 0 0,0 0 1 0 0,0 1-1 0 0,-1 0 15 0 0,-61 6-2597 0 0,28 16-6355 0 0,28-12-2319 0 0</inkml:trace>
  <inkml:trace contextRef="#ctx0" brushRef="#br0" timeOffset="12284.349">4121 229 2577 0 0,'0'0'2375'0'0,"0"0"-61"0"0,0 0 7 0 0,0 0-41 0 0,0 0-163 0 0,0 0-328 0 0,0 0-406 0 0,0 0-380 0 0,0 0-313 0 0,0 0-215 0 0,0 0-137 0 0,0 0-52 0 0,0 0-7 0 0,2-6 13 0 0,-1 5-303 0 0,10-16 557 0 0,-4 41 1146 0 0,-5 29-1323 0 0,-3 0 0 0 0,-2 0-1 0 0,-2 0 1 0 0,-3-1-1 0 0,-2 0 1 0 0,-2 0 0 0 0,-9 17-369 0 0,5-19 15 0 0,9-34-12 0 0,1 1 1 0 0,1-1-1 0 0,0 1 0 0 0,2 0 0 0 0,0 0 0 0 0,0 0 0 0 0,2 0 0 0 0,0 1 0 0 0,1-1 0 0 0,1 1-3 0 0,1-14 11 0 0,0 1 0 0 0,1-1 0 0 0,0 1 0 0 0,0-1 0 0 0,0 0 0 0 0,1 0 0 0 0,-1-1 0 0 0,1 1 0 0 0,0-1 0 0 0,0 0 0 0 0,0 0 0 0 0,0 0 0 0 0,1 0 0 0 0,-1 0 0 0 0,1-1 0 0 0,0 0 0 0 0,-1 0 0 0 0,1-1 0 0 0,0 1 0 0 0,0-1 0 0 0,0 0 0 0 0,0 0 0 0 0,0-1 0 0 0,1 1 0 0 0,-1-1 0 0 0,0 0 0 0 0,0-1 0 0 0,0 1 0 0 0,0-1 0 0 0,0 0 0 0 0,0 0 0 0 0,0-1 0 0 0,0 1 0 0 0,0-1-11 0 0,60-27 287 0 0,-57 23-337 0 0,10-12-20 0 0,-17-4-3016 0 0,-9 15-1388 0 0,2 4-811 0 0,3-1-5367 0 0</inkml:trace>
  <inkml:trace contextRef="#ctx0" brushRef="#br0" timeOffset="12546.07">3809 501 12595 0 0,'0'0'1593'0'0,"0"0"-556"0"0,0 0-57 0 0,0 0 163 0 0,0 0 81 0 0,0 0-82 0 0,0 0-197 0 0,0 0-213 0 0,0 0-98 0 0,0 0-47 0 0,0 0-82 0 0,0 0-53 0 0,0 0-31 0 0,19-1-35 0 0,95-5 315 0 0,115 6-1590 0 0,-220 2-739 0 0,-5-1-1422 0 0,0 0-3547 0 0,-1-1-5388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0 2753 0 0,'0'0'1636'0'0,"0"0"-478"0"0,0 0-124 0 0,0 0 244 0 0,0 0 250 0 0,0 0 30 0 0,0 0-148 0 0,0 0-270 0 0,0 0-280 0 0,0 0-150 0 0,0 0-26 0 0,2 2 45 0 0,0 4-391 0 0,0 0-1 0 0,-1 0 0 0 0,1 0 1 0 0,-2 1-1 0 0,1-1 1 0 0,0 0-1 0 0,-1 1 0 0 0,0-1 1 0 0,-1 0-1 0 0,0 0 1 0 0,0 1-1 0 0,0-1 0 0 0,0 0 1 0 0,-1 0-1 0 0,0 0 1 0 0,0 0-1 0 0,-3 3-337 0 0,-31 86 1222 0 0,-4-2 1 0 0,-49 81-1223 0 0,-30 36 160 0 0,70-121-362 0 0,49-89 23 0 0,0 0-1 0 0,0-1 1 0 0,0 1 0 0 0,0 0-1 0 0,0-1 1 0 0,0 1-1 0 0,0 0 1 0 0,-1 0 0 0 0,1-1-1 0 0,0 1 1 0 0,0 0-1 0 0,0-1 1 0 0,0 1 0 0 0,-1 0-1 0 0,1 0 1 0 0,0-1-1 0 0,0 1 1 0 0,0 0 0 0 0,-1 0-1 0 0,1 0 1 0 0,0-1-1 0 0,-1 1 1 0 0,1 0 0 0 0,0 0-1 0 0,0 0 1 0 0,-1 0-1 0 0,1 0 1 0 0,0 0 0 0 0,-1 0-1 0 0,1-1 1 0 0,0 1 0 0 0,0 0-1 0 0,-1 0 1 0 0,1 0-1 0 0,0 0 1 0 0,-1 0 0 0 0,1 0-1 0 0,0 0 180 0 0,0-21-5362 0 0,1 6-3299 0 0,2 7 4884 0 0</inkml:trace>
  <inkml:trace contextRef="#ctx0" brushRef="#br0" timeOffset="390.092">0 59 8250 0 0,'0'0'2132'0'0,"0"0"-447"0"0,0 0-300 0 0,0 0-79 0 0,0 0-50 0 0,0 0-140 0 0,0 0-257 0 0,0 0-212 0 0,0 0-67 0 0,0 0 18 0 0,0 0 39 0 0,0 0-10 0 0,0 0-68 0 0,8 24-49 0 0,25 76-15 0 0,-26-80-258 0 0,2 0 0 0 0,0-1 0 0 0,1 0 0 0 0,1-1 0 0 0,1 0 0 0 0,0-1 0 0 0,2-1 0 0 0,0 1 0 0 0,0-2 0 0 0,4 3-237 0 0,42 47 391 0 0,95 113-95 0 0,-100-124-1214 0 0,-41-50-414 0 0,-9-4-2474 0 0,-1 0-4964 0 0,-4 0-2103 0 0</inkml:trace>
  <inkml:trace contextRef="#ctx0" brushRef="#br0" timeOffset="768.358">560 549 7482 0 0,'0'0'1760'0'0,"0"0"-404"0"0,0 0-51 0 0,0 0 19 0 0,0 0-47 0 0,0 0-127 0 0,0 0-238 0 0,0 0-226 0 0,0 0-194 0 0,0 0-160 0 0,0 0-101 0 0,0 0-59 0 0,0 0-35 0 0,-15 31-20 0 0,-44 96 1 0 0,49-78 71 0 0,14-46-140 0 0,3 2 79 0 0,1-1 0 0 0,-1 1 0 0 0,1-1 1 0 0,-1-1-1 0 0,1 1 0 0 0,0-1 0 0 0,1-1 0 0 0,-1 1 0 0 0,0-2 0 0 0,1 1 0 0 0,-1-1 0 0 0,1 0 0 0 0,-1-1 0 0 0,1 0 0 0 0,0 0 0 0 0,-1-1 0 0 0,1 0 0 0 0,-1 0 0 0 0,5-2-128 0 0,-2 1 172 0 0,0 1 1 0 0,-1-2-1 0 0,0 1 1 0 0,1-2-1 0 0,-1 1 1 0 0,0-1-1 0 0,0-1 0 0 0,-1 0 1 0 0,1 0-1 0 0,-1-1 1 0 0,-1 0-1 0 0,1 0 1 0 0,-1-1-1 0 0,0 0 0 0 0,0-1 1 0 0,-1 0-1 0 0,7-8-172 0 0,-13 13 46 0 0,1 0-1 0 0,0 0 1 0 0,-1 0-1 0 0,0-1 1 0 0,0 1-1 0 0,0 0 1 0 0,0 0-1 0 0,-1-1 1 0 0,1 1 0 0 0,-1 0-1 0 0,0-1 1 0 0,1 1-1 0 0,-2 0 1 0 0,1-1-1 0 0,0 1 1 0 0,-1 0-1 0 0,1-1 1 0 0,-1 1-1 0 0,0 0 1 0 0,0 0-1 0 0,-1-1 1 0 0,1 1-1 0 0,0 0 1 0 0,-1 0-1 0 0,0 1 1 0 0,0-1-1 0 0,0 0 1 0 0,0 0 0 0 0,0 1-1 0 0,0 0 1 0 0,-1-1-1 0 0,1 1 1 0 0,-1 0-1 0 0,0 0 1 0 0,0 0-1 0 0,0 0 1 0 0,1 1-1 0 0,-4-2-45 0 0,-60-21-2379 0 0,3 17-7421 0 0,50 7-2164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625 311 0 0 0,'0'0'870'0'0,"0"0"618"0"0,0 0 239 0 0,0 0 16 0 0,0 0-108 0 0,0 0-151 0 0,0 0-138 0 0,14-10-117 0 0,41-30-70 0 0,-32 20 1977 0 0,-23 20-2168 0 0,0 0-31 0 0,0 0-50 0 0,0 0-64 0 0,0 0-69 0 0,-8 0 967 0 0,-18 3-1614 0 0,-1 1 0 0 0,1 1-1 0 0,0 1 1 0 0,1 2 0 0 0,-1 1-1 0 0,1 0 1 0 0,-6 6-107 0 0,-323 115 814 0 0,354-130-814 0 0,-1 0-1 0 0,0 0 1 0 0,1 0 0 0 0,-1 0 0 0 0,1 0 0 0 0,-1 0 0 0 0,1 0 0 0 0,-1 0 0 0 0,1 0 0 0 0,-1 0 0 0 0,1 0-1 0 0,-1 1 1 0 0,1-1 0 0 0,-1 0 0 0 0,1 0 0 0 0,-1 1 0 0 0,1-1 0 0 0,-1 0 0 0 0,1 1 0 0 0,-1-1-1 0 0,1 0 1 0 0,0 1 0 0 0,-1-1 0 0 0,1 1 0 0 0,0-1 0 0 0,-1 1 0 0 0,1-1 0 0 0,0 1 0 0 0,-1-1-1 0 0,1 1 1 0 0,0-1 0 0 0,0 1 0 0 0,0-1 0 0 0,0 1 0 0 0,0-1 0 0 0,-1 1 0 0 0,1-1 0 0 0,0 1-1 0 0,0 0 1 0 0,0-1 0 0 0,0 1 0 0 0,1-1 0 0 0,-1 1 0 0 0,0-1 0 0 0,0 1 0 0 0,0-1 0 0 0,0 1 0 0 0,0-1-1 0 0,1 1 1 0 0,-1-1 0 0 0,0 1 0 0 0,27 21-44 0 0,-23-20 80 0 0,14 7 3 0 0,2 0 0 0 0,-1-2-1 0 0,1-1 1 0 0,0 0-1 0 0,0-1 1 0 0,1-1 0 0 0,0-1-1 0 0,-1-1 1 0 0,1-1 0 0 0,11-1-39 0 0,3 2 51 0 0,-3-3-3 0 0,-28 1-39 0 0,1-1-1 0 0,-1 0 0 0 0,1 1 0 0 0,0 0 1 0 0,-1 0-1 0 0,1 0 0 0 0,-1 1 0 0 0,1 0 0 0 0,-1 0 1 0 0,1 0-1 0 0,-1 0 0 0 0,1 1 0 0 0,-1-1 1 0 0,0 1-1 0 0,4 2-8 0 0,-8-2 19 0 0,-1 0 1 0 0,1 0-1 0 0,-1 0 0 0 0,0 0 1 0 0,0 0-1 0 0,0 0 1 0 0,0 0-1 0 0,0-1 1 0 0,0 1-1 0 0,0 0 0 0 0,0-1 1 0 0,-1 1-1 0 0,1-1 1 0 0,-1 1-1 0 0,1-1 1 0 0,-1 0-1 0 0,0 1 0 0 0,1-1 1 0 0,-1 0-1 0 0,0 0 1 0 0,0 0-1 0 0,0 0 0 0 0,0-1 1 0 0,-1 1-20 0 0,1 0 11 0 0,-343 228 199 0 0,326-215-207 0 0,-100 91 14 0 0,117-102-12 0 0,0 0 0 0 0,0 0 0 0 0,1-1 1 0 0,-1 1-1 0 0,1 0 0 0 0,0 0 1 0 0,0 1-1 0 0,0-1 0 0 0,0 0 0 0 0,1 0 1 0 0,-1 0-1 0 0,1 1 0 0 0,0-1 1 0 0,0 0-1 0 0,0 1 0 0 0,0-1 0 0 0,1 0 1 0 0,-1 0-1 0 0,1 1 0 0 0,0-1 0 0 0,-1 0 1 0 0,2 0-1 0 0,-1 0 0 0 0,0 0 1 0 0,1 0-1 0 0,-1 0 0 0 0,1 0 0 0 0,0-1 1 0 0,0 1-1 0 0,0 0 0 0 0,0-1 1 0 0,0 0-1 0 0,1 1 0 0 0,-1-1 0 0 0,1 0 1 0 0,0 0-1 0 0,-1-1 0 0 0,1 1 0 0 0,0 0 1 0 0,0-1-1 0 0,0 0 0 0 0,0 1 1 0 0,0-1-1 0 0,0-1 0 0 0,1 1 0 0 0,0 0-5 0 0,21 4 53 0 0,0-1 0 0 0,0-1 0 0 0,0-1-1 0 0,1-1 1 0 0,-1-1 0 0 0,1-1-1 0 0,-1-2 1 0 0,0-1 0 0 0,0 0 0 0 0,0-2-1 0 0,0-1 1 0 0,-1-1 0 0 0,0-1-1 0 0,-1-1 1 0 0,16-9-53 0 0,-37 18-32 0 0,1 0-1 0 0,-1 0 0 0 0,1 0 1 0 0,-1-1-1 0 0,1 1 1 0 0,-1-1-1 0 0,0 0 0 0 0,0 0 1 0 0,1 0-1 0 0,-2 0 1 0 0,1 0-1 0 0,0 0 0 0 0,0 0 1 0 0,0 0-1 0 0,-1-1 1 0 0,0 1-1 0 0,1-1 0 0 0,-1 1 1 0 0,0-1-1 0 0,0 1 1 0 0,0-1-1 0 0,-1 0 0 0 0,1 0 33 0 0,-19-39-3291 0 0,12 35 2110 0 0,-11-11-7441 0 0,8 13-3010 0 0</inkml:trace>
  <inkml:trace contextRef="#ctx0" brushRef="#br0" timeOffset="489.361">191 5 7962 0 0,'0'0'673'0'0,"0"0"-211"0"0,0 0-88 0 0,0 0 320 0 0,0 0 534 0 0,0 0 447 0 0,0 0 175 0 0,0 0-194 0 0,0 0-418 0 0,0 0-414 0 0,0 0-289 0 0,0 0-158 0 0,0 0-59 0 0,1-4-14 0 0,-1 4-248 0 0,0 0 1 0 0,0 0-1 0 0,1 0 0 0 0,-1 1 1 0 0,0-1-1 0 0,1 0 1 0 0,-1 0-1 0 0,0 0 1 0 0,1 0-1 0 0,-1 0 1 0 0,0 0-1 0 0,1 0 0 0 0,-1 0 1 0 0,0 0-1 0 0,1 0 1 0 0,-1 0-1 0 0,0 0 1 0 0,1 0-1 0 0,-1 0 0 0 0,0 0 1 0 0,1 0-1 0 0,-1 0 1 0 0,0 0-1 0 0,1-1 1 0 0,-1 1-1 0 0,0 0 1 0 0,1 0-1 0 0,-1 0-56 0 0,6 51 1718 0 0,-5-50-1726 0 0,38 361 2774 0 0,-31-19-1901 0 0,-9-217-717 0 0,-1 433 470 0 0,2-557-600 0 0,0-2-7 0 0,0 0-6 0 0,0 0-6 0 0,0 0 13 0 0,0 0 4 0 0,0 0-1 0 0,0 0-2 0 0,0 0 7 0 0,0 0-21 0 0,0 0 18 0 0,0 0 4 0 0,0 0-13 0 0,-7-2-2432 0 0,4-1-3605 0 0,0 0 1203 0 0,1 0-7698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458 431 0 0 0,'0'0'991'0'0,"0"0"-8"0"0,0 0-6 0 0,0 0 36 0 0,0 0 60 0 0,3-1 67 0 0,10-7 49 0 0,-10 6 34 0 0,-3 1 7102 0 0,1-1-4317 0 0,-8-2-4070 0 0,-58-7 1707 0 0,40 11-1416 0 0,-1 1 1 0 0,0 1 0 0 0,0 2-1 0 0,1 0 1 0 0,0 2-1 0 0,-16 6-229 0 0,-23 14 482 0 0,63-25-483 0 0,0 1 1 0 0,0-1-1 0 0,1 1 0 0 0,-1-1 1 0 0,1 0-1 0 0,-1 1 1 0 0,1-1-1 0 0,0 1 0 0 0,-1-1 1 0 0,1 1-1 0 0,0 0 1 0 0,0-1-1 0 0,0 1 0 0 0,0-1 1 0 0,0 1-1 0 0,1-1 1 0 0,-1 1-1 0 0,0-1 0 0 0,1 1 1 0 0,-1-1-1 0 0,1 1 0 0 0,-1-1 1 0 0,1 0-1 0 0,0 1 1 0 0,0-1-1 0 0,-1 0 0 0 0,1 1 1 0 0,0-1-1 0 0,0 0 1 0 0,0 0-1 0 0,0 0 0 0 0,1 0 1 0 0,-1 0-1 0 0,0 0 1 0 0,0 0-1 0 0,1 0 0 0 0,-1-1 1 0 0,0 1-1 0 0,1 0 1 0 0,-1-1 0 0 0,65 19 197 0 0,-53-16-117 0 0,99 15 350 0 0,-111-18-421 0 0,0 0 0 0 0,-1 1 0 0 0,1-1 0 0 0,0 0 0 0 0,0 0 0 0 0,-1 1 0 0 0,1-1 0 0 0,0 1 0 0 0,-1-1 0 0 0,1 0 0 0 0,0 1 0 0 0,-1-1 0 0 0,1 1 0 0 0,-1-1 0 0 0,1 1 0 0 0,-1 0 0 0 0,1-1 0 0 0,-1 1 0 0 0,1-1 0 0 0,-1 1 0 0 0,0 0 0 0 0,1 0 0 0 0,-1-1 0 0 0,0 1 0 0 0,1 0 0 0 0,-1-1 0 0 0,0 1 0 0 0,0 0 0 0 0,0 0 0 0 0,0 0 0 0 0,0-1 0 0 0,0 1 0 0 0,0 0 0 0 0,0 0 0 0 0,0-1 0 0 0,0 1 0 0 0,0 0 0 0 0,0 0 0 0 0,-1-1 0 0 0,1 1 0 0 0,0 0 0 0 0,0 0 0 0 0,-1-1 0 0 0,1 1 0 0 0,-1 0 0 0 0,1-1 0 0 0,-1 1 0 0 0,1 0-9 0 0,-124 113 780 0 0,70-70-675 0 0,10-8-47 0 0,23-20-4 0 0,1 0 0 0 0,1 2 0 0 0,1 0 0 0 0,0 1 0 0 0,1 0 0 0 0,-1 4-54 0 0,17-21 5 0 0,-1 0 0 0 0,1 0 0 0 0,0 0 0 0 0,-1 0 0 0 0,1 0 0 0 0,0 0-1 0 0,0 0 1 0 0,0 1 0 0 0,1-1 0 0 0,-1 0 0 0 0,1 1 0 0 0,-1-1 0 0 0,1 0 0 0 0,0 1 0 0 0,-1-1 0 0 0,1 0 0 0 0,1 1 0 0 0,-1-1 0 0 0,0 1 0 0 0,0-1 0 0 0,1 0 0 0 0,0 1 0 0 0,-1-1 0 0 0,1 0 0 0 0,0 0 0 0 0,0 1 0 0 0,0-1 0 0 0,0 0 0 0 0,1 0 0 0 0,-1 0 0 0 0,0 0 0 0 0,1 0 0 0 0,-1-1 0 0 0,1 1-1 0 0,0 0 1 0 0,0-1 0 0 0,0 1 0 0 0,0-1 0 0 0,0 0 0 0 0,0 1 0 0 0,0-1 0 0 0,2 1-5 0 0,100 25 553 0 0,64-24 30 0 0,-164-4-711 0 0,0 0 0 0 0,0 0 0 0 0,-1 0 0 0 0,1 0 0 0 0,0-1 0 0 0,0 1 0 0 0,-1-1 0 0 0,1 0-1 0 0,-1 0 1 0 0,1 0 0 0 0,-1-1 0 0 0,0 1 0 0 0,0-1 0 0 0,0 0 0 0 0,0 0 0 0 0,-1 0 0 0 0,1 0 0 0 0,-1 0 0 0 0,0-1 0 0 0,1 1 0 0 0,-2-1 0 0 0,1 1 0 0 0,0-1 0 0 0,-1 0 0 0 0,1 0 0 0 0,-1 0-1 0 0,0-1 129 0 0,6-33-4996 0 0,-5 0-3656 0 0,-2 21 2924 0 0,2 8 472 0 0</inkml:trace>
  <inkml:trace contextRef="#ctx0" brushRef="#br0" timeOffset="455.108">265 1 8442 0 0,'0'0'2104'0'0,"0"0"-503"0"0,0 0-336 0 0,0 0-26 0 0,0 0 115 0 0,0 0 87 0 0,0 0-30 0 0,0 0-162 0 0,0 0-274 0 0,0 0-265 0 0,0 0-216 0 0,0 0-146 0 0,0 0-75 0 0,1 0 671 0 0,6 20-645 0 0,-1 1-1 0 0,-1 0 0 0 0,0 0 1 0 0,-2 0-1 0 0,0 0 0 0 0,-2 0 1 0 0,0 1-1 0 0,-1-1 0 0 0,-3 18-298 0 0,2 16 264 0 0,-22 315 524 0 0,-48 209-257 0 0,40-401-251 0 0,26-106-206 0 0,6-52-35 0 0,-18-32-2802 0 0,9 5 971 0 0,4 4-656 0 0,0-1-3683 0 0,2 0-5741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1 320 0 0,'0'0'1635'0'0,"0"0"-339"0"0,0 0-47 0 0,0 0 154 0 0,0 0 201 0 0,0 0-33 0 0,0 0-255 0 0,0 0-268 0 0,0 0-306 0 0,0 0-251 0 0,0 0-155 0 0,-9 2-81 0 0,-53 33 665 0 0,-49 120 1494 0 0,-163 174-1057 0 0,220-264-694 0 0,54-63-614 0 0,21-1 263 0 0,154-23 1414 0 0,-140 17-1652 0 0,0 2 0 0 0,0 0 0 0 0,0 3 0 0 0,0 1 0 0 0,6 2-74 0 0,84 22 49 0 0,-125-25-20 0 0,0 0 31 0 0,0 0 31 0 0,0 0 56 0 0,0 0 18 0 0,0 0 23 0 0,0 0 8 0 0,4-15 405 0 0,0 7-553 0 0,-1 1 0 0 0,0-1 0 0 0,0 0 0 0 0,-1 0 0 0 0,0 0 0 0 0,0-1 0 0 0,-1 1 0 0 0,0 0 0 0 0,-1-1 0 0 0,0 1 0 0 0,0 0 0 0 0,-1-1 0 0 0,1 1 0 0 0,-2 0 0 0 0,0 0 0 0 0,0 0-1 0 0,0 0 1 0 0,-1 0 0 0 0,-1-3-48 0 0,-118-231 755 0 0,92 193-825 0 0,56 41-14570 0 0,-21 8 5081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381 137 0 0 0,'0'0'984'0'0,"0"0"371"0"0,0 0 35 0 0,0 0-49 0 0,0 0-18 0 0,0 0-5 0 0,0 0-23 0 0,9-9-67 0 0,25-28-92 0 0,-27 28 7082 0 0,-42 100-6271 0 0,10-41-1793 0 0,-3-3-1 0 0,-2 0 0 0 0,-1-1 1 0 0,-3-2-1 0 0,-1-2 0 0 0,-3 0-153 0 0,-30 35-46 0 0,64-41-1206 0 0,-13-31-3426 0 0,12-9-6449 0 0,5 0 5775 0 0</inkml:trace>
  <inkml:trace contextRef="#ctx0" brushRef="#br0" timeOffset="727.819">0 1 0 0 0,'0'0'1584'0'0,"0"0"458"0"0,0 0 272 0 0,0 0 18 0 0,0 0-206 0 0,0 0-425 0 0,0 0-498 0 0,0 0-413 0 0,0 0-276 0 0,0 0-155 0 0,0 0-90 0 0,0 0 98 0 0,10 20 1565 0 0,115 126 3951 0 0,-38 8-4244 0 0,-70-127-1522 0 0,2 0-1 0 0,1-2 1 0 0,1 0 0 0 0,1-1 0 0 0,8 6-117 0 0,72 52 347 0 0,-94-65-85 0 0,-8-16-236 0 0,0-1-14 0 0,0 0-8 0 0,0 0-15 0 0,0 0 2 0 0,0 0 7 0 0,14 4 144 0 0,-14-3-2507 0 0,1-5-6097 0 0,0 3-3688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482 244 4633 0 0,'0'0'1536'0'0,"0"0"-239"0"0,0 0 50 0 0,0 0 244 0 0,0 0 128 0 0,0 0-127 0 0,0 0-304 0 0,0 0-330 0 0,0 0-287 0 0,0 0-186 0 0,0 0-133 0 0,-29 32-88 0 0,-88 101-46 0 0,49-66 163 0 0,-151 94 1970 0 0,170-124-1168 0 0,50-35-1163 0 0,0 0 0 0 0,-1 0 1 0 0,1-1-1 0 0,0 1 0 0 0,0 0 0 0 0,1-1 0 0 0,-1 1 1 0 0,0-1-1 0 0,0 1 0 0 0,1-1 0 0 0,-1 0 0 0 0,1 0 0 0 0,-1 1 1 0 0,1-1-1 0 0,-1 0 0 0 0,1 0 0 0 0,0-1 0 0 0,0 1 1 0 0,-1 0-1 0 0,1-1 0 0 0,0 1 0 0 0,0-1 0 0 0,0 1 1 0 0,0-1-1 0 0,0 0 0 0 0,0 1 0 0 0,0-1 0 0 0,-1 0 0 0 0,2-1-20 0 0,343 53 751 0 0,-133-37-511 0 0,-213-15-210 0 0,0 0 24 0 0,0 0 54 0 0,0 0 75 0 0,0 0 65 0 0,0 0 24 0 0,0 0-17 0 0,-20-29 408 0 0,-52-142-346 0 0,40 114-244 0 0,-103-223 38 0 0,129 240-1698 0 0,35 39-4257 0 0,-21 1 23 0 0,1 0-5387 0 0</inkml:trace>
  <inkml:trace contextRef="#ctx0" brushRef="#br0" timeOffset="633.324">1104 1 10778 0 0,'0'0'1457'0'0,"0"0"-509"0"0,0 0-181 0 0,0 0 213 0 0,0 0 207 0 0,0 0 5 0 0,0 0-217 0 0,0 0-343 0 0,0 0-276 0 0,0 0-118 0 0,0 0 32 0 0,0 0 89 0 0,0 0 84 0 0,2 8 41 0 0,-2 116 1063 0 0,-12-88-1392 0 0,-2 0 0 0 0,-2 0 1 0 0,-1-2-1 0 0,-2 0 0 0 0,-10 14-155 0 0,-49 93 159 0 0,75-133-153 0 0,0 0 1 0 0,0 0-1 0 0,1 1 1 0 0,0-1-1 0 0,0 1 0 0 0,1-1 1 0 0,0 1-1 0 0,1 0 1 0 0,0-1-1 0 0,0 1 1 0 0,1 0-1 0 0,0 0 1 0 0,0 0-7 0 0,51 62 244 0 0,-44-66-106 0 0,0 0 0 0 0,1-1 1 0 0,-1 0-1 0 0,1-1 0 0 0,0 0 0 0 0,0 0 1 0 0,0-1-1 0 0,0 0 0 0 0,1-1 0 0 0,-1 0 1 0 0,0 0-1 0 0,1-1 0 0 0,-1 0 1 0 0,0-1-1 0 0,10-1-138 0 0,17 1 401 0 0,14-13 239 0 0,-47-16-4277 0 0,-5 15-3514 0 0,1 10 1440 0 0,1-1-4781 0 0</inkml:trace>
  <inkml:trace contextRef="#ctx0" brushRef="#br0" timeOffset="1097.697">633 306 5753 0 0,'0'0'1990'0'0,"0"0"-419"0"0,0 0-148 0 0,0 0 197 0 0,0 0 175 0 0,0 0-65 0 0,0 0-320 0 0,0 0-434 0 0,0 0-343 0 0,0 0-230 0 0,0 0-123 0 0,0 0-33 0 0,10 8 970 0 0,0 0-767 0 0,0-1-1 0 0,0 0 0 0 0,0-1 1 0 0,0 0-1 0 0,1 0 0 0 0,0-1 1 0 0,0-1-1 0 0,1 0 0 0 0,5 1-449 0 0,169 10 1561 0 0,-167-15-1407 0 0,167-32 566 0 0,-74 6-498 0 0,-73 25-210 0 0,-39 1-3 0 0,0 0-16 0 0,0 0-17 0 0,0 0-14 0 0,0 0-16 0 0,0 0-22 0 0,0 0 16 0 0,0 6-648 0 0,1 2 220 0 0,2-7-3314 0 0,1-1-3697 0 0,-1 0-4674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398 580 0 0 0,'0'0'508'0'0,"0"0"948"0"0,0 0 510 0 0,0 0 100 0 0,0 0-202 0 0,0 0-373 0 0,0 0-345 0 0,0 0-247 0 0,0 0-140 0 0,4-4-50 0 0,37-43 3801 0 0,-46 40 69 0 0,-39-5-4361 0 0,-83 31 40 0 0,105-12-219 0 0,-1 0 1 0 0,2 2 0 0 0,-1 1-1 0 0,1 0 1 0 0,0 2-1 0 0,1 0 1 0 0,1 2 0 0 0,0 0-1 0 0,0 1 1 0 0,-5 7-40 0 0,22-19-2 0 0,0 0 0 0 0,1 0 0 0 0,-1 0 0 0 0,1 0 0 0 0,0 0 0 0 0,0 1 0 0 0,0-1 0 0 0,0 0 1 0 0,0 1-1 0 0,1-1 0 0 0,0 1 0 0 0,-1-1 0 0 0,1 1 0 0 0,0-1 0 0 0,1 1 0 0 0,-1-1 0 0 0,1 1 0 0 0,0 2 2 0 0,49 41 42 0 0,135 6 264 0 0,-184-53-302 0 0,0 1 0 0 0,0 0 0 0 0,-1-1 0 0 0,1 1-1 0 0,0 0 1 0 0,0-1 0 0 0,0 1 0 0 0,-1 0 0 0 0,1 0-1 0 0,0-1 1 0 0,-1 1 0 0 0,1 0 0 0 0,0 0 0 0 0,-1 0-1 0 0,1 0 1 0 0,-1 0 0 0 0,0 0 0 0 0,1 0 0 0 0,-1 0-1 0 0,0 0 1 0 0,0 0 0 0 0,1 0 0 0 0,-1 1 0 0 0,0-1 0 0 0,0 0-1 0 0,0 0 1 0 0,0 0 0 0 0,-1 0 0 0 0,1 0 0 0 0,0 0-1 0 0,0 0 1 0 0,-1 0 0 0 0,1 0 0 0 0,0 0 0 0 0,-1 0-1 0 0,1 0 1 0 0,-1 0 0 0 0,1 0 0 0 0,-1 0 0 0 0,0 0 0 0 0,1 0-1 0 0,-2 0-3 0 0,-32 37 231 0 0,-23 11-143 0 0,-100 103 5 0 0,155-150-94 0 0,0 1 0 0 0,0-1 0 0 0,1 0 0 0 0,-1 1 0 0 0,1-1 0 0 0,0 1-1 0 0,-1-1 1 0 0,1 1 0 0 0,0 0 0 0 0,1-1 0 0 0,-1 1 0 0 0,0 0 0 0 0,1 0-1 0 0,0 0 1 0 0,0-1 0 0 0,-1 1 0 0 0,2 0 0 0 0,-1 0 0 0 0,0 0 0 0 0,0 0-1 0 0,1-1 1 0 0,0 1 0 0 0,-1 0 0 0 0,1 0 0 0 0,0-1 0 0 0,1 1 0 0 0,-1-1-1 0 0,0 1 1 0 0,1-1 0 0 0,-1 1 0 0 0,1-1 0 0 0,0 0 0 0 0,0 0 0 0 0,0 0-1 0 0,0 0 1 0 0,0 0 0 0 0,0 0 0 0 0,0 0 0 0 0,1-1 0 0 0,-1 1-1 0 0,1-1 1 0 0,0 1 1 0 0,13 6 66 0 0,1 0-1 0 0,0-1 1 0 0,0 0-1 0 0,1-2 1 0 0,0 0-1 0 0,-1-1 1 0 0,2-1-1 0 0,-1 0 1 0 0,0-2-1 0 0,0 0 0 0 0,1-1 1 0 0,3-1-66 0 0,-20 1-139 0 0,0 0 1 0 0,0 0 0 0 0,0 0-1 0 0,0 0 1 0 0,1-1-1 0 0,-1 1 1 0 0,-1-1-1 0 0,1 0 1 0 0,0 1-1 0 0,0-1 1 0 0,0 0 0 0 0,0 0-1 0 0,0 0 1 0 0,-1 0-1 0 0,1-1 1 0 0,0 1-1 0 0,-1 0 1 0 0,1-1-1 0 0,-1 1 1 0 0,0-1 0 0 0,1 1-1 0 0,-1-1 1 0 0,0 0-1 0 0,1 0 139 0 0,15-76-10684 0 0,-17 66 243 0 0</inkml:trace>
  <inkml:trace contextRef="#ctx0" brushRef="#br0" timeOffset="988.298">251 39 3929 0 0,'0'0'1176'0'0,"0"0"-4"0"0,0 0 11 0 0,0 0 134 0 0,0 0 158 0 0,0 0 54 0 0,0 0-78 0 0,0 0-189 0 0,0 0-238 0 0,0 0-285 0 0,0 0-206 0 0,0 0-91 0 0,0 0-33 0 0,-1-9-30 0 0,0-11-334 0 0,0 11 1141 0 0,6 36 539 0 0,19 279 1668 0 0,-2 275-2382 0 0,-33-268-859 0 0,-2-226-113 0 0,-9 65-5 0 0,20-112-152 0 0,2-39 102 0 0,0-1 6 0 0,2 29 9 0 0,-2 52 258 0 0,0-80-266 0 0,0-1-4 0 0,0 0 6 0 0,0 0 12 0 0,0 0 11 0 0,-2 34 400 0 0,1-25-1022 0 0,0-16-3198 0 0,3 1-3862 0 0,-2 4 5278 0 0,2-4-9273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43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17 323 0 0 0,'0'0'1376'0'0,"0"0"147"0"0,0 0 119 0 0,0 0 74 0 0,0 0 23 0 0,0 0-97 0 0,0 0-122 0 0,0 0-137 0 0,0 0-217 0 0,0 0-282 0 0,0 0-289 0 0,-2 0-198 0 0,-10 0-83 0 0,10 0-22 0 0,2 0 5 0 0,0 0 13 0 0,3 0 8365 0 0,15 0-8268 0 0,263-4 291 0 0,359-15 59 0 0,-577 19-689 0 0,-69 5-4486 0 0,-1 5-7492 0 0,7-6 837 0 0</inkml:trace>
  <inkml:trace contextRef="#ctx0" brushRef="#br0" timeOffset="570.2">236 658 3233 0 0,'0'0'2267'0'0,"0"0"-880"0"0,0 0-572 0 0,0 0-85 0 0,0 0 271 0 0,0 0 339 0 0,0 0 192 0 0,0 0-45 0 0,0 0-233 0 0,0 0-307 0 0,0 0-287 0 0,0 0-188 0 0,28 0 3596 0 0,211 7-250 0 0,129-14-2551 0 0,-185 7 208 0 0,-183 0-1449 0 0,0 0-8 0 0,0 0-12 0 0,0 0-14 0 0,0 0-16 0 0,-8-3-3411 0 0,6 2-5444 0 0,2 1-2577 0 0</inkml:trace>
  <inkml:trace contextRef="#ctx0" brushRef="#br0" timeOffset="1768.376">765 43 0 0 0,'0'0'683'0'0,"0"0"593"0"0,0 0 312 0 0,0 0 119 0 0,0 0 28 0 0,0 0-69 0 0,0 0-152 0 0,-3-6-174 0 0,-7-19-106 0 0,10 25-1098 0 0,0-1 0 0 0,0 1 0 0 0,0-1 1 0 0,0 1-1 0 0,0-1 0 0 0,0 1 0 0 0,0-1 0 0 0,0 1 1 0 0,-1-1-1 0 0,1 1 0 0 0,0-1 0 0 0,0 1 0 0 0,0 0 1 0 0,-1-1-1 0 0,1 1 0 0 0,0-1 0 0 0,0 1 0 0 0,-1 0 1 0 0,1-1-1 0 0,0 1 0 0 0,-1 0 0 0 0,1-1 0 0 0,-1 1 1 0 0,1 0-1 0 0,0 0 0 0 0,-1-1 0 0 0,1 1 0 0 0,-1 0 1 0 0,1 0-1 0 0,-1 0 0 0 0,1 0 0 0 0,0-1 0 0 0,-1 1 1 0 0,1 0-1 0 0,-1 0 0 0 0,1 0 0 0 0,-1 0 0 0 0,1 0 1 0 0,-1 0-1 0 0,1 0 0 0 0,-1 0 0 0 0,1 0 0 0 0,-1 1 1 0 0,1-1-1 0 0,-1 0 0 0 0,1 0 0 0 0,0 0 0 0 0,-1 0 1 0 0,1 1-1 0 0,-1-1 0 0 0,1 0 0 0 0,0 0 0 0 0,-1 1 1 0 0,1-1-1 0 0,-1 0 0 0 0,1 1 0 0 0,0-1 0 0 0,-1 1 1 0 0,1-1-1 0 0,0 0 0 0 0,0 1 0 0 0,-1-1 0 0 0,1 1 1 0 0,0-1-1 0 0,0 0 0 0 0,0 1 0 0 0,0-1 0 0 0,0 1 1 0 0,-1-1-1 0 0,1 1-136 0 0,12 23 258 0 0,1 0 1 0 0,1-1 0 0 0,0-1 0 0 0,2 0-1 0 0,1-1 1 0 0,0-1 0 0 0,2-1 0 0 0,0 0-1 0 0,1-1 1 0 0,1-2 0 0 0,9 6-259 0 0,30 29 192 0 0,182 167 232 0 0,-235-211-405 0 0,0 0 0 0 0,-1 0 0 0 0,1 1 0 0 0,-2 0 0 0 0,1 0 0 0 0,-1 0 0 0 0,0 1 0 0 0,-1 0 0 0 0,0 0 0 0 0,0 0 0 0 0,-1 0 0 0 0,0 1 1 0 0,-1 0-1 0 0,1 7-19 0 0,-3-16 24 0 0,0-1 6 0 0,0 0 29 0 0,-27 4 1353 0 0,18-4-1408 0 0,0 1 0 0 0,1 0-1 0 0,-1 1 1 0 0,1 0 0 0 0,0 1 0 0 0,-1-1-1 0 0,1 1 1 0 0,0 1 0 0 0,1 0-1 0 0,-1 0 1 0 0,1 0 0 0 0,-1 1 0 0 0,1 0-1 0 0,1 1 1 0 0,-1-1 0 0 0,-3 5-4 0 0,9-9 0 0 0,-98 81 29 0 0,-48 44 32 0 0,107-91-33 0 0,-164 156 525 0 0,150-147-385 0 0,67-73-3091 0 0,-3 17 868 0 0,-2 3-2344 0 0,1 1-7428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5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11 816 0 0 0,'0'0'1090'0'0,"0"0"132"0"0,0 0 168 0 0,0 0 46 0 0,0 0-189 0 0,0 0-289 0 0,0 0-327 0 0,0 0-257 0 0,0 0-125 0 0,-10 0 405 0 0,105-17 6114 0 0,1-18-3815 0 0,-70 24-2638 0 0,-1-1-1 0 0,0-1 1 0 0,-1-1-1 0 0,0-1 1 0 0,-1-1 0 0 0,-1-1-1 0 0,-1-1 1 0 0,0-1-1 0 0,8-11-314 0 0,-18 17 259 0 0,0 0-1 0 0,-1-1 0 0 0,-1 0 1 0 0,0 0-1 0 0,-1-1 1 0 0,0 0-1 0 0,-1-1 0 0 0,3-13-258 0 0,0 194 699 0 0,6-18-638 0 0,-6 0 0 0 0,-7 1 0 0 0,-8 51-61 0 0,-5-99-9 0 0,-4-1 1 0 0,-24 88 8 0 0,0-94 46 0 0,31-84-41 0 0,6-6-5 0 0,0 0 1 0 0,-1 0-1 0 0,1-1 0 0 0,-1 1 0 0 0,0 0 0 0 0,0-1 0 0 0,0 1 0 0 0,0-1 1 0 0,-1 0-1 0 0,1 0 0 0 0,-1 1 0 0 0,1-2 0 0 0,-1 1 0 0 0,0 0 0 0 0,1 0 1 0 0,-1-1-1 0 0,0 0 0 0 0,0 0 0 0 0,0 1 0 0 0,0-2 0 0 0,0 1 0 0 0,0 0 0 0 0,-1-1 1 0 0,1 1-1 0 0,0-1 0 0 0,0 0 0 0 0,0 0 0 0 0,-1 0 0 0 0,1 0 0 0 0,0-1 1 0 0,-1 1-1 0 0,1-4 0 0 0,-1-1 0 0 0,0 1 1 0 0,1 0-1 0 0,0-1 1 0 0,0 0-1 0 0,0 1 1 0 0,1-1-1 0 0,0 0 0 0 0,0 0 1 0 0,0-1-1 0 0,0 1 1 0 0,1 0-1 0 0,0-1 0 0 0,0 1 1 0 0,0-1-1 0 0,1-3 0 0 0,-3-17 2 0 0,1-1 0 0 0,1 1 0 0 0,2-1 0 0 0,0 1 0 0 0,2-1 0 0 0,1 1 0 0 0,1 0 0 0 0,1 0 0 0 0,1 0 0 0 0,2 1 0 0 0,0 0 0 0 0,2 0 0 0 0,0 1 0 0 0,2 1 0 0 0,1 0 0 0 0,0 1 0 0 0,14-15-2 0 0,-11 23 11 0 0,1 2 1 0 0,0 0 0 0 0,1 1 0 0 0,0 0 0 0 0,0 2-1 0 0,1 0 1 0 0,1 2 0 0 0,-1 0 0 0 0,1 1-1 0 0,0 1 1 0 0,0 1 0 0 0,1 1 0 0 0,-1 0-1 0 0,1 2 1 0 0,1 1-12 0 0,10-4 30 0 0,120-11 57 0 0,-153 15-102 0 0,0 0 6 0 0,0 0 20 0 0,0 0-30 0 0,-16 4-777 0 0,-18 5-3373 0 0,21-6-2411 0 0,6 0-4943 0 0</inkml:trace>
  <inkml:trace contextRef="#ctx0" brushRef="#br0" timeOffset="568.216">322 168 0 0 0,'0'0'433'0'0,"0"0"756"0"0,0 0 392 0 0,0 0 185 0 0,0 0 8 0 0,0 0-154 0 0,0 0-252 0 0,0 0-229 0 0,0 0-174 0 0,0 0-132 0 0,0 0-39 0 0,0 0 38 0 0,0 0 24 0 0,9-18 7 0 0,25-56-44 0 0,-25 56-103 0 0,-9 18-96 0 0,0 0-83 0 0,-20 4 1094 0 0,-30 31-716 0 0,107-85 1024 0 0,-51 43-1857 0 0,5 6-62 0 0,11 15-1854 0 0,-6-8-6925 0 0,-14 0-2316 0 0</inkml:trace>
  <inkml:trace contextRef="#ctx0" brushRef="#br0" timeOffset="2547.6">1013 470 0 0 0,'0'0'1478'0'0,"0"0"474"0"0,0 0 117 0 0,0 0-109 0 0,0 0-152 0 0,0 0-209 0 0,0 0-202 0 0,0 0-218 0 0,0 0-233 0 0,0 0-189 0 0,0 0-155 0 0,5 9 925 0 0,-19 141 1415 0 0,14-143-2887 0 0,-1 9 4 0 0,1 0 0 0 0,0 0 1 0 0,2-1-1 0 0,0 1 1 0 0,0-1-1 0 0,2 1 0 0 0,0-1 1 0 0,3 8-60 0 0,-4-14 28 0 0,0 0 0 0 0,0 0-1 0 0,1-1 1 0 0,0 1 0 0 0,1-1 0 0 0,-1 0 0 0 0,2 0 0 0 0,-1-1 0 0 0,1 1 0 0 0,0-1 0 0 0,1 0 0 0 0,-1-1-1 0 0,1 0 1 0 0,1 0 0 0 0,-1 0 0 0 0,1-1 0 0 0,0 0 0 0 0,0 0 0 0 0,1-1 0 0 0,-1 0 0 0 0,1-1 0 0 0,0 0-1 0 0,0 0 1 0 0,0-1 0 0 0,1 0-28 0 0,6-4 116 0 0,1-1-1 0 0,-1-1 1 0 0,0 0-1 0 0,0-2 1 0 0,0 1-1 0 0,0-2 1 0 0,-1 0-1 0 0,0-1 1 0 0,-1 0-1 0 0,0-1 1 0 0,0-1-1 0 0,-1 0 1 0 0,0-1-1 0 0,-1 0 1 0 0,0-1-1 0 0,-1-1 1 0 0,0 0-1 0 0,0-2-115 0 0,15-13 106 0 0,-1-1 0 0 0,-2-1-1 0 0,-1-1 1 0 0,-1-1-1 0 0,-2-1 1 0 0,11-26-106 0 0,-19-15 813 0 0,-12 74-818 0 0,0-1 1 0 0,0 0-1 0 0,-1 1 0 0 0,1-1 0 0 0,0 1 0 0 0,0 0 0 0 0,-1-1 0 0 0,1 1 0 0 0,0 0 1 0 0,-1 0-1 0 0,1 0 0 0 0,0 0 0 0 0,-1 0 0 0 0,1 0 0 0 0,0 0 0 0 0,-1 1 0 0 0,1-1 1 0 0,0 0-1 0 0,-1 1 0 0 0,1-1 0 0 0,0 1 0 0 0,0-1 0 0 0,0 1 0 0 0,-1-1 0 0 0,1 1 1 0 0,0 0-1 0 0,0 0 0 0 0,0 0 0 0 0,0 0 0 0 0,0 0 0 0 0,0 0 0 0 0,0 0 0 0 0,1 0 1 0 0,-1 0-1 0 0,0 0 5 0 0,-6 10-10 0 0,1 0 0 0 0,0 0 1 0 0,1 0-1 0 0,0 1 0 0 0,1-1 1 0 0,0 1-1 0 0,1 0 0 0 0,0 0 0 0 0,1 1 1 0 0,0-1-1 0 0,1 1 0 0 0,1-1 1 0 0,0 1-1 0 0,0-1 0 0 0,1 0 1 0 0,1 4 9 0 0,-1 24-9 0 0,-2-32 8 0 0,0 0 0 0 0,1 0 0 0 0,0 0 0 0 0,1 0 0 0 0,-1 0 1 0 0,2 0-1 0 0,-1-1 0 0 0,1 1 0 0 0,0 0 0 0 0,0 0 0 0 0,1-1 1 0 0,0 1-1 0 0,1-1 0 0 0,0 0 0 0 0,0 0 0 0 0,0-1 0 0 0,1 1 1 0 0,0-1-1 0 0,0 0 0 0 0,0 0 0 0 0,1 0 0 0 0,0-1 0 0 0,0 0 1 0 0,1 0-1 0 0,-1 0 0 0 0,1-1 0 0 0,0 0 0 0 0,0-1 0 0 0,1 1 1 0 0,-1-1-1 0 0,1-1 0 0 0,0 1 1 0 0,5-1 30 0 0,0-1 0 0 0,0 0 0 0 0,1-1-1 0 0,-1 0 1 0 0,0-1 0 0 0,0-1 0 0 0,0 0 0 0 0,0-1 0 0 0,0 0 0 0 0,0-1-1 0 0,0 0 1 0 0,-1-1 0 0 0,0-1 0 0 0,0 0 0 0 0,8-5-30 0 0,159-124 309 0 0,-117 75-169 0 0,-2-4 0 0 0,44-61-140 0 0,-40 25 246 0 0,-56 108-740 0 0,35 116 581 0 0,-26-61-66 0 0,-9-39-14 0 0,0 0 0 0 0,-2 0 0 0 0,0 0 0 0 0,-2 1 0 0 0,-1 0-1 0 0,0 0 1 0 0,-2 0 0 0 0,-1 1 0 0 0,-3 14-7 0 0,2-34 6 0 0,-1-1 1 0 0,1 1 0 0 0,-1-1 0 0 0,-1 0-1 0 0,1 1 1 0 0,-1-1 0 0 0,0 0-1 0 0,0 0 1 0 0,0 0 0 0 0,-1-1-1 0 0,1 1 1 0 0,-1-1 0 0 0,-1 0-1 0 0,1 0 1 0 0,-4 3-7 0 0,-2 0-25 0 0,0-1 0 0 0,0 1-1 0 0,-1-2 1 0 0,0 1 0 0 0,0-2 0 0 0,0 1-1 0 0,-1-1 1 0 0,1-1 0 0 0,-1 0 0 0 0,0-1-1 0 0,-5 0 26 0 0,-48-5-400 0 0,65 1 367 0 0,1 1 0 0 0,-1-1-1 0 0,1 0 1 0 0,-1 1-1 0 0,1-1 1 0 0,-1 1 0 0 0,1 0-1 0 0,0-1 1 0 0,-1 1 0 0 0,1-1-1 0 0,0 1 1 0 0,0 0-1 0 0,0 0 1 0 0,0-1 0 0 0,1 1-1 0 0,-1 0 1 0 0,0 0-1 0 0,0 0 1 0 0,1 0 0 0 0,-1 0-1 0 0,0 1 1 0 0,1-1 0 0 0,-1 0-1 0 0,1 1 1 0 0,-1-1-1 0 0,1 1 1 0 0,-1-1 0 0 0,1 1-1 0 0,0 0 1 0 0,-1-1 0 0 0,1 1-1 0 0,-1 0 1 0 0,2 0 33 0 0,33-6 40 0 0,0 2 0 0 0,1 1 1 0 0,0 2-1 0 0,0 1 1 0 0,4 2-41 0 0,93-1 341 0 0,-104-8-237 0 0,0 0 1 0 0,-1-2-1 0 0,0-1 1 0 0,-1-2-1 0 0,0-1 1 0 0,-1 0-1 0 0,-1-2 1 0 0,0-2-1 0 0,-1 0 1 0 0,0-1-1 0 0,-2-2 1 0 0,0 0 0 0 0,16-20-105 0 0,-16 16 38 0 0,-1-1 0 0 0,-1-1 0 0 0,-1-2 1 0 0,-2 0-1 0 0,0 0 0 0 0,-2-2 1 0 0,-1 0-1 0 0,-2-1 0 0 0,-1 0 1 0 0,-1-1-1 0 0,-2 0 0 0 0,-1-1 1 0 0,-1 0-1 0 0,-2 0 0 0 0,-1-8-38 0 0,-1 28 10 0 0,-2-1-1 0 0,1 1 1 0 0,-2 0-1 0 0,0-1 1 0 0,0 1-1 0 0,-1-1 1 0 0,-1 1-1 0 0,0 0 1 0 0,-1 0-1 0 0,-1 0 1 0 0,0 0-1 0 0,0 0 1 0 0,-1 1-1 0 0,-1 0 1 0 0,0 0-1 0 0,-5-8-9 0 0,10 20-4 0 0,1-1 0 0 0,0 0 1 0 0,0 1-1 0 0,0-1 0 0 0,-1 0 0 0 0,1 1 0 0 0,0-1 0 0 0,-1 1 0 0 0,1-1 0 0 0,0 0 0 0 0,-1 1 0 0 0,1-1 0 0 0,-1 1 0 0 0,1-1 0 0 0,-1 1 0 0 0,1-1 0 0 0,-1 1 0 0 0,1 0 1 0 0,-1-1-1 0 0,1 1 0 0 0,-1 0 0 0 0,0-1 0 0 0,1 1 0 0 0,-1 0 0 0 0,0 0 0 0 0,1-1 0 0 0,-1 1 0 0 0,0 0 0 0 0,1 0 0 0 0,-1 0 0 0 0,0 0 0 0 0,1 0 0 0 0,-1 0 1 0 0,0 0-1 0 0,1 0 0 0 0,-1 0 0 0 0,0 0 0 0 0,1 1 0 0 0,-1-1 0 0 0,0 0 0 0 0,1 0 0 0 0,-1 1 0 0 0,1-1 0 0 0,-1 0 0 0 0,0 1 0 0 0,1-1 0 0 0,-1 0 0 0 0,1 1 0 0 0,-1-1 1 0 0,1 1-1 0 0,-1-1 0 0 0,1 1 0 0 0,-1-1 0 0 0,1 1 0 0 0,0-1 0 0 0,-1 1 0 0 0,1 0 0 0 0,0-1 0 0 0,-1 1 0 0 0,1 0 4 0 0,-6 45-339 0 0,6-39 444 0 0,-1 498 75 0 0,14-200-184 0 0,-11-265-10 0 0,-2-39-6 0 0,0-1-9 0 0,0 0 5 0 0,0 0 11 0 0,0 0 17 0 0,0 0 6 0 0,0 0 13 0 0,0 0 5 0 0,0 0-7 0 0,-4-23-170 0 0,-40-157-4184 0 0,37 156 2231 0 0,0-1 0 0 0,-1 1 0 0 0,-2 1 1 0 0,0 0-1 0 0,-1 0 0 0 0,-2 1 0 0 0,0 0 0 0 0,-1 1 0 0 0,-1 1 1 0 0,-12-12 2101 0 0,-46-31-2506 0 0,-15 13 4304 0 0,77 46-1715 0 0,-46-18 2317 0 0,18 15 9359 0 0,39 7-10602 0 0,0 0-333 0 0,0 0-225 0 0,15 4 2078 0 0,95 33 1922 0 0,-25-24-3636 0 0,-1-3 0 0 0,1-4-1 0 0,74-6-962 0 0,-132 0 6 0 0,42-3 193 0 0,-35 0-1900 0 0,1 2-5662 0 0,-27 1-4451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 5633 0 0,'0'0'1789'0'0,"0"0"-584"0"0,0 0-63 0 0,0 0 227 0 0,0 0 180 0 0,0 0 11 0 0,0 0-194 0 0,0 0-295 0 0,0 0-241 0 0,0 0-153 0 0,0 0-79 0 0,0 0-11 0 0,0 0-20 0 0,2-3-14 0 0,-1 3-520 0 0,-1 0 0 0 0,1-1-1 0 0,0 1 1 0 0,-1 0 0 0 0,1-1-1 0 0,-1 1 1 0 0,1 0-1 0 0,-1 0 1 0 0,1 0 0 0 0,0-1-1 0 0,-1 1 1 0 0,1 0 0 0 0,0 0-1 0 0,-1 0 1 0 0,1 0-1 0 0,0 0 1 0 0,-1 0 0 0 0,1 0-1 0 0,-1 1 1 0 0,1-1 0 0 0,0 0-1 0 0,-1 0 1 0 0,1 0-1 0 0,-1 1 1 0 0,1-1 0 0 0,0 0-1 0 0,-1 0 1 0 0,1 1 0 0 0,-1-1-1 0 0,1 1 1 0 0,-1-1 0 0 0,1 0-1 0 0,-1 1 1 0 0,1-1-1 0 0,-1 1 1 0 0,0-1 0 0 0,1 1-1 0 0,-1-1 1 0 0,0 1 0 0 0,1 0-1 0 0,-1-1 1 0 0,0 1-1 0 0,0-1 1 0 0,0 1 0 0 0,1 0-1 0 0,-1-1 1 0 0,0 1 0 0 0,0-1-1 0 0,0 1 1 0 0,0 0 0 0 0,0-1-1 0 0,0 1 1 0 0,0 0-1 0 0,0-1 1 0 0,0 1 0 0 0,0 0-1 0 0,-1-1 1 0 0,1 1 0 0 0,0-1-1 0 0,0 1 1 0 0,-1 0-1 0 0,1-1 1 0 0,0 1 0 0 0,-1-1-1 0 0,1 1 1 0 0,0-1 0 0 0,-1 1-1 0 0,1-1 1 0 0,-1 1-33 0 0,2 9 241 0 0,25 552 2932 0 0,-5-274-3035 0 0,-19-263-395 0 0,-2-33-1453 0 0,-16-56-2528 0 0,0 24-5192 0 0,10 27-1235 0 0</inkml:trace>
  <inkml:trace contextRef="#ctx0" brushRef="#br0" timeOffset="249.696">1 436 9546 0 0,'0'0'1312'0'0,"0"0"-423"0"0,0 0 173 0 0,0 0 364 0 0,0 0 156 0 0,0 0-63 0 0,0 0-223 0 0,31 4-225 0 0,100 8-218 0 0,75-9 1085 0 0,235-7-2703 0 0,-366 2-1473 0 0,-51 0-881 0 0,1-1-3374 0 0,-12 3-3386 0 0</inkml:trace>
  <inkml:trace contextRef="#ctx0" brushRef="#br0" timeOffset="781.588">1002 433 2713 0 0,'0'0'2902'0'0,"0"0"-941"0"0,0 0-468 0 0,0 0-37 0 0,0 0-53 0 0,0 0-76 0 0,0 0-126 0 0,0 0-180 0 0,0 0-152 0 0,-33 18-158 0 0,-99 56-186 0 0,129-74-504 0 0,1 1 0 0 0,0 0 0 0 0,-1 0 0 0 0,1 0-1 0 0,0 0 1 0 0,0 0 0 0 0,0 0 0 0 0,-1 0 0 0 0,1 1 0 0 0,1-1-1 0 0,-1 1 1 0 0,0-1 0 0 0,0 1 0 0 0,0 0 0 0 0,1 0-1 0 0,-1 0 1 0 0,1 0 0 0 0,0 0 0 0 0,-1 0 0 0 0,1 0-1 0 0,0 0 1 0 0,0 1 0 0 0,0-1 0 0 0,1 0 0 0 0,-1 1-1 0 0,0-1 1 0 0,1 1-21 0 0,-1 5 83 0 0,1-2-27 0 0,-1 0 0 0 0,0 0 0 0 0,1 1 0 0 0,0-1 0 0 0,1 0 0 0 0,-1 0 0 0 0,1 0 0 0 0,1 0 0 0 0,-1 0 0 0 0,1 0 0 0 0,0 0 0 0 0,0 0 0 0 0,1 0 0 0 0,-1-1 0 0 0,1 0 0 0 0,0 1 0 0 0,1-1 0 0 0,0 0 0 0 0,-1 0 0 0 0,1-1 0 0 0,1 1 0 0 0,-1-1 0 0 0,1 0 0 0 0,4 3-56 0 0,0 0 181 0 0,0-1-1 0 0,0 0 1 0 0,0 0 0 0 0,1-1 0 0 0,0-1-1 0 0,0 0 1 0 0,0 0 0 0 0,1-1 0 0 0,-1 0-1 0 0,1 0 1 0 0,0-2 0 0 0,-1 1 0 0 0,11-1-181 0 0,-13 0 142 0 0,1-1 0 0 0,-1 0 0 0 0,1-1 1 0 0,-1 1-1 0 0,1-2 0 0 0,-1 1 0 0 0,0-1 1 0 0,1-1-1 0 0,-1 1 0 0 0,0-1 0 0 0,0-1 1 0 0,-1 1-1 0 0,1-2 0 0 0,-1 1 0 0 0,0-1 1 0 0,0 0-1 0 0,0 0 0 0 0,0-1 0 0 0,-1 1 1 0 0,0-2-1 0 0,4-5-142 0 0,-5 6 33 0 0,0 0 1 0 0,0 0-1 0 0,-1 0 0 0 0,0-1 1 0 0,0 0-1 0 0,-1 0 0 0 0,1 0 1 0 0,-2 0-1 0 0,1 0 0 0 0,-1 0 1 0 0,0-1-1 0 0,0 1 0 0 0,-1-1 1 0 0,0 0-1 0 0,-1 1 0 0 0,0-1 1 0 0,0 0-1 0 0,0 0 0 0 0,-1 1 1 0 0,0-1-1 0 0,-1 1 0 0 0,1-1 1 0 0,-1 1-1 0 0,-1-1 1 0 0,0 1-1 0 0,0 0 0 0 0,0 0 1 0 0,-1 0-1 0 0,-1-2-33 0 0,-1 2-111 0 0,-1 1 0 0 0,1-1 0 0 0,-1 1 0 0 0,0 0 0 0 0,-1 1 0 0 0,1-1 0 0 0,-1 2 0 0 0,0-1 0 0 0,0 1 0 0 0,-1 0 0 0 0,1 1 0 0 0,-1 0 0 0 0,0 0 0 0 0,0 1 0 0 0,0 0 0 0 0,-6 0 111 0 0,-19 2-4591 0 0,1 8-4077 0 0,21-3-2172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3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1086 3249 0 0,'0'0'1663'0'0,"0"0"-424"0"0,0 0-67 0 0,0 0 218 0 0,0 0 143 0 0,0 0 2 0 0,0 0-184 0 0,0 0-207 0 0,0 0-110 0 0,0 0-74 0 0,0 0-48 0 0,0 0-67 0 0,0 0-59 0 0,21-26-52 0 0,67-84-83 0 0,9-26 1252 0 0,70-136 86 0 0,-113 176-1776 0 0,-54 119-706 0 0,-5 18 498 0 0,1 1-1 0 0,2 0 0 0 0,2-1 0 0 0,2 1 1 0 0,2 2-5 0 0,0-25 3 0 0,0-1 1 0 0,2 0 0 0 0,0 0-1 0 0,1 0 1 0 0,1-1 0 0 0,0 0-1 0 0,2-1 1 0 0,0 2-4 0 0,-8-16 13 0 0,-1 0 0 0 0,0 0 0 0 0,0 0 0 0 0,1 0 0 0 0,-1 0 0 0 0,1 0-1 0 0,0 0 1 0 0,0 0 0 0 0,-1 0 0 0 0,1-1 0 0 0,0 1 0 0 0,1-1 0 0 0,-1 0 0 0 0,0 1 0 0 0,0-1 0 0 0,0 0-1 0 0,1 0 1 0 0,-1-1 0 0 0,1 1 0 0 0,-1 0 0 0 0,0-1 0 0 0,1 1 0 0 0,-1-1 0 0 0,1 0 0 0 0,-1 0 0 0 0,1 0 0 0 0,0 0-1 0 0,-1 0 1 0 0,0-1 0 0 0,1 1 0 0 0,-1-1 0 0 0,1 1 0 0 0,-1-1 0 0 0,1 0 0 0 0,-1 0 0 0 0,0 0 0 0 0,2-1-13 0 0,102-128 1242 0 0,-87 103-1094 0 0,7-18 25 0 0,-1-1-1 0 0,-2-1 0 0 0,-2-1 0 0 0,-2-1 0 0 0,0-10-172 0 0,-13 7 148 0 0,-6 52-142 0 0,0 0-66 0 0,0 0-61 0 0,-1 29-3096 0 0,11-4-24 0 0,2-12-3686 0 0,-9-10 4287 0 0,3 4-7898 0 0</inkml:trace>
  <inkml:trace contextRef="#ctx0" brushRef="#br0" timeOffset="519.577">1059 740 0 0 0,'0'0'1332'0'0,"0"0"669"0"0,0 0 334 0 0,0 0 28 0 0,0 0-153 0 0,0 0-279 0 0,0 0-309 0 0,0 0-269 0 0,0 0-257 0 0,0 0-166 0 0,0 0-134 0 0,0 0-106 0 0,33-9-74 0 0,100-30-89 0 0,-72 6 338 0 0,-58 30-760 0 0,1 1 1 0 0,-1-1-1 0 0,0 0 1 0 0,1 0-1 0 0,-1-1 1 0 0,0 1-1 0 0,-1 0 0 0 0,1-1 1 0 0,-1 0-1 0 0,0 0 1 0 0,1 0-1 0 0,-2 0 0 0 0,1 0 1 0 0,0 0-1 0 0,-1 0 1 0 0,0 0-1 0 0,0-1 0 0 0,0 1 1 0 0,0 0-1 0 0,-1-1 1 0 0,0 1-1 0 0,0-1 1 0 0,0 1-1 0 0,-1-4-105 0 0,-2 4-7 0 0,0 0 0 0 0,-1 0 0 0 0,1 0 0 0 0,-1 1 0 0 0,0 0 0 0 0,0 0 0 0 0,0 0 0 0 0,-1 0 0 0 0,1 0 0 0 0,-1 1 0 0 0,1 0 0 0 0,-1 0 0 0 0,0 0 0 0 0,0 0 0 0 0,0 1 0 0 0,0 0 0 0 0,0 0 0 0 0,0 0 0 0 0,0 1 0 0 0,0 0 0 0 0,0 0 0 0 0,-1 0 0 0 0,1 0 0 0 0,0 1 0 0 0,0 0 0 0 0,0 0 0 0 0,0 0 1 0 0,0 1-1 0 0,0 0 0 0 0,-4 2 7 0 0,-8 2-46 0 0,0 1 1 0 0,0 0 0 0 0,0 2 0 0 0,1 0 0 0 0,0 0 0 0 0,0 2-1 0 0,1 0 1 0 0,1 1 0 0 0,0 0 0 0 0,-9 11 45 0 0,16-16-19 0 0,1 1 0 0 0,0-1 0 0 0,0 1-1 0 0,0 0 1 0 0,1 1 0 0 0,0-1 0 0 0,1 1 0 0 0,0 0 0 0 0,0 0 0 0 0,1 1 0 0 0,0-1 0 0 0,1 1 0 0 0,0-1 0 0 0,0 1 0 0 0,1 0-1 0 0,0 0 1 0 0,1-1 0 0 0,0 1 0 0 0,1 0 0 0 0,1 10 19 0 0,2-12 26 0 0,0 0 0 0 0,0 0-1 0 0,1-1 1 0 0,0 1 0 0 0,1-1-1 0 0,0 0 1 0 0,0 0 0 0 0,0-1 0 0 0,1 0-1 0 0,0 0 1 0 0,0 0 0 0 0,0-1 0 0 0,1 0-1 0 0,0-1 1 0 0,0 1 0 0 0,0-1 0 0 0,0-1-1 0 0,1 0 1 0 0,-1 0 0 0 0,2 0-26 0 0,10 2 120 0 0,1 0 0 0 0,0-1-1 0 0,0-1 1 0 0,0-1 0 0 0,1-1 0 0 0,-1-1 0 0 0,0-1 0 0 0,4-1-120 0 0,0-2 116 0 0,-1-1 1 0 0,1-1 0 0 0,-1-1 0 0 0,-1-1-1 0 0,1-2 1 0 0,-1 0 0 0 0,11-8-117 0 0,-31 17 6 0 0,4-3 1 0 0,1 0 1 0 0,-1 0-1 0 0,0-1 1 0 0,0 0-1 0 0,0 0 1 0 0,-1-1-1 0 0,0 1 0 0 0,0-2 1 0 0,0 1-1 0 0,-1-1 1 0 0,0 1-1 0 0,0-1 1 0 0,0-1-1 0 0,-1 1 1 0 0,0-1-8 0 0,3-48-4268 0 0,-9 51 475 0 0,0 2-4155 0 0</inkml:trace>
  <inkml:trace contextRef="#ctx0" brushRef="#br0" timeOffset="1043.257">1683 733 0 0 0,'0'0'525'0'0,"0"0"940"0"0,0 0 465 0 0,0 0 189 0 0,0 0 68 0 0,0 0-84 0 0,0 0-180 0 0,0 0-193 0 0,0 0-217 0 0,0 0-212 0 0,0 0-196 0 0,31-4-178 0 0,96-15-153 0 0,-64-6 399 0 0,-57 23-1083 0 0,-1-1-1 0 0,1 0 1 0 0,0-1 0 0 0,-1 1-1 0 0,0-1 1 0 0,0 0 0 0 0,0 0-1 0 0,-1-1 1 0 0,1 1 0 0 0,-1-1-1 0 0,0 0 1 0 0,0 0 0 0 0,-1-1-1 0 0,1 1 1 0 0,-1-1 0 0 0,0 0-1 0 0,-1 0 1 0 0,0 0 0 0 0,1 0-1 0 0,-2 0 1 0 0,1 0 0 0 0,-1 0-1 0 0,0-1 1 0 0,0 1 0 0 0,-1 0-1 0 0,0-1 1 0 0,0 1 0 0 0,0-1-1 0 0,-1 1 1 0 0,-1-4-90 0 0,-1 7-16 0 0,-1-1-1 0 0,0 1 1 0 0,0 0 0 0 0,0 1-1 0 0,0-1 1 0 0,-1 1-1 0 0,1 0 1 0 0,-1 0 0 0 0,1 0-1 0 0,-1 0 1 0 0,0 1 0 0 0,1 0-1 0 0,-1 0 1 0 0,0 0 0 0 0,0 1-1 0 0,0-1 1 0 0,0 1-1 0 0,0 0 1 0 0,0 1 0 0 0,0-1-1 0 0,1 1 1 0 0,-3 1 16 0 0,-5 1-28 0 0,0 0 0 0 0,1 1 0 0 0,-1 1 0 0 0,1 0 0 0 0,0 1-1 0 0,0 0 1 0 0,1 0 0 0 0,0 1 0 0 0,0 0 0 0 0,0 1 0 0 0,1 0 0 0 0,1 1 0 0 0,-1 0 0 0 0,1 0 0 0 0,1 1 0 0 0,-1 0 0 0 0,2 0 0 0 0,0 1 0 0 0,-5 10 27 0 0,6-13 1 0 0,1 0 0 0 0,-1 0-1 0 0,2 0 1 0 0,-1 0 0 0 0,1 0-1 0 0,1 1 1 0 0,0 0 0 0 0,0-1-1 0 0,0 1 1 0 0,1 0 0 0 0,0 0-1 0 0,1 0 1 0 0,0 0 0 0 0,1 0-1 0 0,-1 0 1 0 0,2 0 0 0 0,-1-1-1 0 0,1 1 1 0 0,1 0 0 0 0,-1-1-1 0 0,2 1 1 0 0,-1-1 0 0 0,1 0-1 0 0,0 0 1 0 0,1 0 0 0 0,-1-1-1 0 0,2 0 1 0 0,-1 0 0 0 0,1 0-1 0 0,0 0 1 0 0,5 3 0 0 0,1-4 43 0 0,1-1 1 0 0,1 0-1 0 0,-1 0 0 0 0,1-2 1 0 0,-1 0-1 0 0,1 0 0 0 0,0-1 1 0 0,0-1-1 0 0,0 0 1 0 0,0-1-1 0 0,0-1 0 0 0,0 0 1 0 0,0-1-1 0 0,0 0 0 0 0,0-1 1 0 0,0-1-1 0 0,-1 0 1 0 0,0-1-1 0 0,0 0 0 0 0,0-1 1 0 0,3-2-44 0 0,146-85-424 0 0,-39 0-2087 0 0,-84 61-1592 0 0,-1-1-4352 0 0,-23 18 476 0 0</inkml:trace>
  <inkml:trace contextRef="#ctx0" brushRef="#br0" timeOffset="1561.377">2533 567 2328 0 0,'0'0'2384'0'0,"0"0"-627"0"0,0 0 110 0 0,0 0 363 0 0,0 0 140 0 0,0 0-232 0 0,0 0-479 0 0,0 0-467 0 0,0 0-370 0 0,0 0-262 0 0,0 0-196 0 0,0 0-125 0 0,-8 2-47 0 0,-2-1-139 0 0,-1 0 0 0 0,1 1 1 0 0,-1 0-1 0 0,1 1 1 0 0,0 1-1 0 0,0-1 0 0 0,0 1 1 0 0,0 1-1 0 0,0 0 1 0 0,1 0-1 0 0,0 1 0 0 0,0 1 1 0 0,1-1-1 0 0,0 1 1 0 0,0 0-1 0 0,0 1 0 0 0,1 0 1 0 0,0 0-1 0 0,1 1 1 0 0,0 0-1 0 0,0 0 0 0 0,1 0 1 0 0,0 1-54 0 0,3-4-5 0 0,0 0-1 0 0,1 0 1 0 0,0-1 0 0 0,0 1 0 0 0,0 0 0 0 0,1 0-1 0 0,0 0 1 0 0,0 0 0 0 0,0 0 0 0 0,1 0 0 0 0,0 0-1 0 0,0 0 1 0 0,1 0 0 0 0,0-1 0 0 0,-1 1 0 0 0,2 0-1 0 0,-1-1 1 0 0,1 1 0 0 0,0-1 0 0 0,0 0 0 0 0,0 0-1 0 0,1 0 1 0 0,0-1 0 0 0,0 1 0 0 0,0-1-1 0 0,0 0 1 0 0,1 0 0 0 0,-1 0 0 0 0,1-1 0 0 0,0 1-1 0 0,0-1 1 0 0,2 0 5 0 0,3 2 104 0 0,0-1 0 0 0,1-1 0 0 0,-1 1 0 0 0,1-2 0 0 0,0 1 0 0 0,0-1 0 0 0,0-1-1 0 0,0 0 1 0 0,0-1 0 0 0,0 0 0 0 0,0-1 0 0 0,0 0 0 0 0,0 0 0 0 0,0-1 0 0 0,0-1 0 0 0,-1 0 0 0 0,1 0 0 0 0,-1-1-1 0 0,1 0 1 0 0,-1-1 0 0 0,-1 0 0 0 0,5-4-104 0 0,12-7 204 0 0,-1-2 0 0 0,-1-1 0 0 0,0-1-1 0 0,-2-1 1 0 0,0 0 0 0 0,-1-2 0 0 0,9-14-204 0 0,-13 15-28 0 0,-1 0-1 0 0,-1-1 1 0 0,-1-1 0 0 0,-1 0-1 0 0,-2-1 1 0 0,0 0 0 0 0,-1-1-1 0 0,-2 0 1 0 0,-1-1 0 0 0,0 1-1 0 0,-2-1 1 0 0,-2-1 0 0 0,0 1-1 0 0,-2 0 1 0 0,0-1 0 0 0,-2 1 0 0 0,-4-21 28 0 0,4 38-30 0 0,-1-1 0 0 0,0 1 0 0 0,-1 0 1 0 0,0 1-1 0 0,0-1 0 0 0,-1 0 1 0 0,0 1-1 0 0,-1 0 0 0 0,0 0 0 0 0,-1 0 1 0 0,0 1-1 0 0,0-1 0 0 0,0 1 1 0 0,-1 1-1 0 0,-1-1 0 0 0,1 1 0 0 0,-1 1 1 0 0,0-1-1 0 0,-1 1 0 0 0,1 1 1 0 0,-1 0-1 0 0,0 0 0 0 0,-1 0 0 0 0,1 1 1 0 0,-10-2 29 0 0,16 6-11 0 0,-1 0-1 0 0,1 0 1 0 0,-1 1 0 0 0,1-1 0 0 0,0 1 0 0 0,-1 0-1 0 0,1-1 1 0 0,0 2 0 0 0,0-1 0 0 0,0 0 0 0 0,0 1-1 0 0,0-1 1 0 0,0 1 0 0 0,0 0 0 0 0,0 0 0 0 0,1 0 0 0 0,-1 0-1 0 0,1 1 1 0 0,-1-1 0 0 0,1 1 0 0 0,0-1 0 0 0,0 1-1 0 0,0 0 1 0 0,0 0 0 0 0,1 0 0 0 0,-1 0 0 0 0,0 3 11 0 0,-24 90 32 0 0,25-55 17 0 0,2 0 0 0 0,1 0 0 0 0,2 0 0 0 0,2 0-1 0 0,2-1 1 0 0,1 0 0 0 0,3-1 0 0 0,0 0 0 0 0,3 0 0 0 0,1-2-1 0 0,2 0 1 0 0,2-1 0 0 0,6 8-49 0 0,127 216 139 0 0,-112-204-489 0 0,-31-85-6000 0 0,-9 19-289 0 0,0 5-4178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9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365 866 1136 0 0,'0'0'1206'0'0,"0"0"-186"0"0,0 0-64 0 0,0 0 191 0 0,0 0 259 0 0,0 0 58 0 0,0 0 16 0 0,0 0-174 0 0,0 0-256 0 0,0 0-169 0 0,0 0-127 0 0,0 0-86 0 0,0 0-56 0 0,-6-4-51 0 0,5 3-570 0 0,-1-1 72 0 0,0 0 1 0 0,0 1-1 0 0,0-1 0 0 0,0 0 1 0 0,0 1-1 0 0,0 0 0 0 0,0-1 1 0 0,-1 1-1 0 0,1 0 0 0 0,-1 0 0 0 0,1 1 1 0 0,-1-1-1 0 0,1 0 0 0 0,-1 1 1 0 0,1-1-1 0 0,-1 1 0 0 0,1 0 1 0 0,-1 0-1 0 0,0 0 0 0 0,1 0 1 0 0,-1 1-1 0 0,1-1 0 0 0,-1 1 1 0 0,0-1-1 0 0,1 1 0 0 0,0 0 1 0 0,-1 0-1 0 0,1 0 0 0 0,-1 0 1 0 0,1 0-1 0 0,0 1-63 0 0,-27 18 138 0 0,1 2 1 0 0,2 1-1 0 0,0 1 0 0 0,1 1 1 0 0,1 1-1 0 0,2 1 0 0 0,1 1 0 0 0,1 1 1 0 0,1 1-1 0 0,1 2-138 0 0,13-22 7 0 0,1 0 1 0 0,1 0-1 0 0,0 1 0 0 0,0-1 0 0 0,1 1 0 0 0,1-1 1 0 0,0 1-1 0 0,0 0 0 0 0,1 0 0 0 0,0-1 1 0 0,1 1-1 0 0,0 3-7 0 0,1-10 47 0 0,0 0 0 0 0,0 0 0 0 0,0-1 0 0 0,0 1 0 0 0,0 0 0 0 0,1-1 0 0 0,0 0 0 0 0,-1 0 0 0 0,1 0 0 0 0,0 0 0 0 0,1 0 0 0 0,-1-1 0 0 0,0 1 0 0 0,1-1 1 0 0,-1 0-1 0 0,1 0 0 0 0,0 0 0 0 0,0 0 0 0 0,0-1 0 0 0,0 1 0 0 0,0-1 0 0 0,0 0 0 0 0,0-1 0 0 0,0 1 0 0 0,1-1 0 0 0,-1 1 0 0 0,0-1 0 0 0,0-1 0 0 0,0 1 0 0 0,1 0 0 0 0,-1-1 0 0 0,0 0 1 0 0,0 0-1 0 0,0 0 0 0 0,0-1 0 0 0,0 1 0 0 0,0-1 0 0 0,-1 0 0 0 0,4-2-47 0 0,27-16 334 0 0,-1-2 1 0 0,-1-1 0 0 0,-2-2-1 0 0,0-1 1 0 0,-1-1-1 0 0,20-26-334 0 0,-47 50 16 0 0,47-51 138 0 0,-3-2 0 0 0,-2-2-1 0 0,-3-1 1 0 0,-2-3 0 0 0,-4-1 0 0 0,23-56-154 0 0,-41 82-11 0 0,-2-2 0 0 0,-1 0 0 0 0,-3-1-1 0 0,-1 0 1 0 0,-2 0 0 0 0,-1-1 0 0 0,-3 0 0 0 0,-1 0 0 0 0,-2-1 0 0 0,-3-27 11 0 0,2 61 3 0 0,-1 0-1 0 0,0 0 1 0 0,0 0 0 0 0,-1 0-1 0 0,1 0 1 0 0,-2 0-1 0 0,1 1 1 0 0,-1-1 0 0 0,-1 1-1 0 0,1-1 1 0 0,-1 1 0 0 0,0 0-1 0 0,-1 1 1 0 0,1-1-1 0 0,-2 1 1 0 0,1 0 0 0 0,0 0-1 0 0,-1 0 1 0 0,0 1 0 0 0,-1 0-1 0 0,1 0 1 0 0,-1 0-1 0 0,0 1 1 0 0,0 0 0 0 0,0 1-1 0 0,-1-1 1 0 0,1 1 0 0 0,-1 1-1 0 0,0 0 1 0 0,1 0 0 0 0,-1 0-1 0 0,0 1 1 0 0,-2 0-3 0 0,-1 4 2 0 0,1 1 1 0 0,0 0-1 0 0,0 1 1 0 0,0 0-1 0 0,0 1 1 0 0,1-1 0 0 0,0 2-1 0 0,0 0 1 0 0,1 0-1 0 0,0 0 1 0 0,0 1-1 0 0,0 0 1 0 0,1 1-1 0 0,1 0 1 0 0,-1 0 0 0 0,1 0-1 0 0,1 1 1 0 0,0-1-1 0 0,0 1 1 0 0,1 1-1 0 0,0-1 1 0 0,0 5-3 0 0,-7 16 21 0 0,1 1-1 0 0,2 0 1 0 0,1 0 0 0 0,2 0-1 0 0,1 1 1 0 0,2 0 0 0 0,1 0 0 0 0,1 0-1 0 0,2 0 1 0 0,1-1 0 0 0,2 1 0 0 0,1-1-1 0 0,2 0 1 0 0,1 0 0 0 0,1-1 0 0 0,2 0-1 0 0,1-1 1 0 0,3 4-21 0 0,159 253 522 0 0,-105-181-36 0 0,-47-73-143 0 0,-20-41-3282 0 0,11-8-1209 0 0,-12 15 3465 0 0,4-6-3839 0 0,-2 3-5145 0 0</inkml:trace>
  <inkml:trace contextRef="#ctx0" brushRef="#br0" timeOffset="573.935">1147 965 5353 0 0,'0'0'2518'0'0,"0"0"-1098"0"0,0 0-622 0 0,0 0-29 0 0,0 0 206 0 0,0 0 215 0 0,0 0 101 0 0,0 0-66 0 0,0 0-103 0 0,0 0-129 0 0,0 0-135 0 0,0 0-151 0 0,0 0-114 0 0,3 13-91 0 0,9 96 582 0 0,-16 27-72 0 0,1-40-3610 0 0,3-124-2479 0 0,0 2-3993 0 0,0 17 3405 0 0</inkml:trace>
  <inkml:trace contextRef="#ctx0" brushRef="#br0" timeOffset="889.289">1219 557 1272 0 0,'0'0'4595'0'0,"0"0"-2328"0"0,0 0-927 0 0,0 0-109 0 0,0 0-80 0 0,0 0-67 0 0,0 0-64 0 0,0 0-134 0 0,0 0-131 0 0,0 0-114 0 0,0 0-107 0 0,0 0-110 0 0,0 0-83 0 0,-13 9-82 0 0,-42 29-72 0 0,54-38-182 0 0,0 0 1 0 0,0 1-1 0 0,0-1 1 0 0,0 1-1 0 0,0-1 1 0 0,0 1-1 0 0,0-1 1 0 0,1 1-1 0 0,-1-1 1 0 0,0 1-1 0 0,0 0 1 0 0,0-1-1 0 0,0 1 1 0 0,1 0-1 0 0,-1 0 1 0 0,0 0-1 0 0,1 0 1 0 0,-1-1 0 0 0,1 1-1 0 0,-1 0 1 0 0,1 0-1 0 0,-1 0 1 0 0,1 0-1 0 0,0 0 1 0 0,-1 0-1 0 0,1 0 1 0 0,0 1-1 0 0,0-1 1 0 0,0 0-1 0 0,0 0 1 0 0,0 0-1 0 0,0 0 1 0 0,0 0-1 0 0,0 0 1 0 0,0 0-1 0 0,0 0 1 0 0,1 0 0 0 0,-1 0-1 0 0,1 1-5 0 0,28-3 338 0 0,11-60 586 0 0,-40 60-758 0 0,-4 1-554 0 0,-23 3 758 0 0,21 1-3041 0 0,4 4-3437 0 0,2-8-3261 0 0</inkml:trace>
  <inkml:trace contextRef="#ctx0" brushRef="#br0" timeOffset="1773.865">1858 803 5073 0 0,'0'0'1814'0'0,"0"0"-438"0"0,0 0 12 0 0,0 0 193 0 0,0 0 44 0 0,0 0-107 0 0,0 0-236 0 0,0 0-247 0 0,0 0-201 0 0,0 0-164 0 0,0 0-105 0 0,0 0-65 0 0,0 0-38 0 0,-28 1-18 0 0,-87 3-35 0 0,110-5-356 0 0,0 1-1 0 0,0 1 1 0 0,0-1-1 0 0,0 1 1 0 0,0-1-1 0 0,1 2 1 0 0,-1-1-1 0 0,0 0 1 0 0,0 1-1 0 0,1 0 1 0 0,-1 0-1 0 0,1 0 1 0 0,0 1-1 0 0,0-1 1 0 0,0 1-1 0 0,0 0 1 0 0,-2 2-53 0 0,-12 9 182 0 0,5-4-166 0 0,-1 0-1 0 0,2 1 0 0 0,0 1 1 0 0,0 0-1 0 0,1 0 0 0 0,0 2 0 0 0,1-1 1 0 0,1 1-1 0 0,0 0 0 0 0,1 1 1 0 0,0 0-1 0 0,1 1 0 0 0,1-1 1 0 0,1 1-1 0 0,0 0 0 0 0,1 1 1 0 0,1-1-1 0 0,0 1 0 0 0,1 0 0 0 0,1-1 1 0 0,1 1-1 0 0,0 0 0 0 0,2 13-15 0 0,0-25 39 0 0,0 0-1 0 0,1 0 0 0 0,0 0 1 0 0,-1 0-1 0 0,1-1 0 0 0,1 1 0 0 0,-1-1 1 0 0,1 0-1 0 0,0 0 0 0 0,0 0 1 0 0,0 0-1 0 0,0-1 0 0 0,1 1 1 0 0,-1-1-1 0 0,1 0 0 0 0,0-1 0 0 0,0 1 1 0 0,0-1-1 0 0,0 0 0 0 0,0 0 1 0 0,1 0-1 0 0,-1-1 0 0 0,0 0 1 0 0,1 0-1 0 0,-1 0 0 0 0,1-1 0 0 0,0 0 1 0 0,-1 0-1 0 0,1 0 0 0 0,-1-1 1 0 0,1 0-1 0 0,-1 0 0 0 0,0 0 1 0 0,1-1-1 0 0,-1 1 0 0 0,0-1 0 0 0,0-1 1 0 0,0 1-1 0 0,5-3-38 0 0,15-10 167 0 0,-1 0 0 0 0,0-1 0 0 0,-1-2-1 0 0,-1 0 1 0 0,0-2 0 0 0,11-14-167 0 0,-13 14 70 0 0,199-196 254 0 0,-206 213-417 0 0,-17 24-37 0 0,-1-2 173 0 0,-25 137-92 0 0,-60 278 15 0 0,78-368 22 0 0,-3-1-1 0 0,-3-1 0 0 0,-2 0 1 0 0,-20 40 12 0 0,35-93 0 0 0,1 1 0 0 0,-2-2 0 0 0,1 1 1 0 0,-1-1-1 0 0,-1 0 0 0 0,0 0 1 0 0,0-1-1 0 0,-1 1 0 0 0,0-2 0 0 0,-1 1 1 0 0,0-1-1 0 0,0-1 0 0 0,0 1 1 0 0,-8 3-1 0 0,14-10-1 0 0,1 0 0 0 0,-1 0 0 0 0,1-1 0 0 0,-1 1-1 0 0,1-1 1 0 0,-1 1 0 0 0,1-1 0 0 0,-1 0 0 0 0,0 0 0 0 0,1 0 0 0 0,-1 0 0 0 0,1 0 0 0 0,-1-1 0 0 0,0 1 0 0 0,1-1 0 0 0,-1 1 0 0 0,1-1 0 0 0,-1 0 0 0 0,1 0 0 0 0,0 0 0 0 0,-1-1 0 0 0,1 1 0 0 0,0-1 0 0 0,0 1 0 0 0,0-1 0 0 0,0 1 0 0 0,0-1 0 0 0,0 0 0 0 0,1 0 0 0 0,-1 0 0 0 0,0 0 0 0 0,1 0 0 0 0,0-1 0 0 0,-1 1 0 0 0,1 0 0 0 0,0-1 0 0 0,-1-1 1 0 0,-18-100-44 0 0,19 86 55 0 0,2-1 0 0 0,0 1-1 0 0,1 0 1 0 0,0 0 0 0 0,2 0-1 0 0,0 0 1 0 0,1 0 0 0 0,1 1-1 0 0,1 0 1 0 0,0 0 0 0 0,1 1-1 0 0,1 0 1 0 0,0 0 0 0 0,1 1-1 0 0,1 0 1 0 0,0 1 0 0 0,1 0-1 0 0,1 1 1 0 0,0 0 0 0 0,1 1-1 0 0,6-4-10 0 0,17-8 15 0 0,2 2 0 0 0,1 1-1 0 0,0 2 1 0 0,2 2 0 0 0,0 2-1 0 0,0 2 1 0 0,2 1 0 0 0,16-1-15 0 0,-20 3 10 0 0,82-10 20 0 0,-69 18-8391 0 0,-53 2-3200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64 0 0 0,'0'0'1204'0'0,"0"0"387"0"0,0 0 451 0 0,0 0 245 0 0,0 0-68 0 0,0 0-326 0 0,0 0-429 0 0,0 0-328 0 0,0 0-185 0 0,0 0-55 0 0,0 0 23 0 0,0 0-8 0 0,0 0-56 0 0,3-5-71 0 0,9-23 599 0 0,-14 25-1219 0 0,1 1 0 0 0,-1 0-1 0 0,1 0 1 0 0,-1 0 0 0 0,0 1 0 0 0,0-1 0 0 0,0 0-1 0 0,0 1 1 0 0,0-1 0 0 0,0 1 0 0 0,-1-1 0 0 0,1 1-1 0 0,0 0 1 0 0,-1 0 0 0 0,1 0 0 0 0,-1 1 0 0 0,1-1-1 0 0,-1 0 1 0 0,1 1 0 0 0,-1 0 0 0 0,0-1-1 0 0,-1 1-163 0 0,-5-1 32 0 0,0 1-1 0 0,0-1 0 0 0,0 2 0 0 0,1-1 0 0 0,-1 1 0 0 0,0 0 0 0 0,0 1 0 0 0,1 0 0 0 0,-1 1 0 0 0,1-1 0 0 0,-1 1 0 0 0,1 1 0 0 0,0 0 0 0 0,-5 4-31 0 0,-16 6 2 0 0,1 2 0 0 0,0 1 0 0 0,2 1 0 0 0,0 2 0 0 0,-6 7-2 0 0,24-20-7 0 0,0 1 0 0 0,0 0-1 0 0,1 0 1 0 0,1 1 0 0 0,-1 0 0 0 0,1 0 0 0 0,1 0 0 0 0,0 1-1 0 0,0 0 1 0 0,1 0 0 0 0,0 0 0 0 0,1 0 0 0 0,0 1 0 0 0,0-1 0 0 0,1 1-1 0 0,1 0 1 0 0,-1 4 7 0 0,2-4-11 0 0,0 0 0 0 0,1 1 0 0 0,0-1 0 0 0,1 0 0 0 0,0 0 0 0 0,1 0-1 0 0,0 0 1 0 0,0 0 0 0 0,1 0 0 0 0,1-1 0 0 0,0 0 0 0 0,0 0 0 0 0,1 0 0 0 0,0 0 0 0 0,1-1-1 0 0,0 0 1 0 0,0-1 0 0 0,9 8 11 0 0,-11-11 14 0 0,1 0-1 0 0,0 0 0 0 0,0-1 1 0 0,0 1-1 0 0,0-2 0 0 0,1 1 1 0 0,0-1-1 0 0,0 1 1 0 0,0-2-1 0 0,0 1 0 0 0,0-1 1 0 0,0 0-1 0 0,0-1 0 0 0,1 0 1 0 0,-1 0-1 0 0,1 0 1 0 0,-1-1-1 0 0,1 0 0 0 0,-1 0 1 0 0,1-1-1 0 0,-1 0 1 0 0,1-1-1 0 0,-1 1 0 0 0,0-2 1 0 0,0 1-1 0 0,0-1 0 0 0,0 0 1 0 0,0 0-1 0 0,0 0 1 0 0,-1-1-1 0 0,4-3-13 0 0,27-22 75 0 0,-2-2-1 0 0,-2-1 1 0 0,-1-1 0 0 0,-1-2-1 0 0,-2-1 1 0 0,-2-2 0 0 0,-1 0-1 0 0,-2-2 1 0 0,-2 0 0 0 0,13-34-75 0 0,-9 4 182 0 0,-25 69-87 0 0,-1 1-16 0 0,0 0-55 0 0,-1 19-262 0 0,-1-3 233 0 0,1-1 0 0 0,0 0-1 0 0,1 1 1 0 0,0-1-1 0 0,2 1 1 0 0,-1-1 0 0 0,2 0-1 0 0,0 0 1 0 0,1 0-1 0 0,1 0 1 0 0,0 0-1 0 0,1-1 1 0 0,0 0 0 0 0,1 0-1 0 0,1-1 1 0 0,3 6 5 0 0,0-6-13 0 0,0 0 1 0 0,1-1 0 0 0,0 0-1 0 0,1-1 1 0 0,0-1 0 0 0,1 0-1 0 0,0 0 1 0 0,0-2 0 0 0,1 1-1 0 0,0-2 1 0 0,1 0 0 0 0,0-1-1 0 0,0-1 1 0 0,0 0-1 0 0,0-1 1 0 0,1-1 0 0 0,0 0-1 0 0,0-1 1 0 0,12-1 12 0 0,47-4-1391 0 0,-52-1-2088 0 0,0-3-4280 0 0,-6-1-4856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3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490 711 6041 0 0,'0'0'1862'0'0,"0"0"-418"0"0,0 0-293 0 0,0 0 41 0 0,0 0 158 0 0,0 0 73 0 0,0 0-69 0 0,0 0-181 0 0,0 0-167 0 0,0 0-121 0 0,0 0-134 0 0,0 0-84 0 0,0 0-63 0 0,-17-7-73 0 0,-53-21-67 0 0,22 32 128 0 0,38 1-441 0 0,-14 5-18 0 0,0 1 0 0 0,1 1 0 0 0,0 1 0 0 0,1 1 0 0 0,1 1 1 0 0,0 1-1 0 0,2 1 0 0 0,-1 0 0 0 0,2 2 0 0 0,0 0 0 0 0,2 1 0 0 0,0 0 0 0 0,1 2 0 0 0,1-1 1 0 0,1 2-1 0 0,-6 14-133 0 0,16-33 20 0 0,1 1 0 0 0,0-1 0 0 0,0 1 0 0 0,0 0 0 0 0,0-1 0 0 0,1 1 0 0 0,-1 0 0 0 0,1 0 0 0 0,0 0 0 0 0,1 0 0 0 0,0 0 0 0 0,-1 0 0 0 0,1 0 0 0 0,1 0 0 0 0,-1 0 0 0 0,1 0 0 0 0,0 0 0 0 0,0 0 0 0 0,0 0 0 0 0,1 0 0 0 0,0 0 0 0 0,0-1 1 0 0,0 1-1 0 0,0-1 0 0 0,1 0 0 0 0,0 1 0 0 0,0-1 0 0 0,0 0 0 0 0,0 0 0 0 0,1-1 0 0 0,-1 1 0 0 0,1-1 0 0 0,0 0 0 0 0,0 0 0 0 0,0 0 0 0 0,0 0 0 0 0,1-1 0 0 0,-1 1 0 0 0,1-1 0 0 0,0 0-20 0 0,12-2 119 0 0,0-1 0 0 0,0 0 0 0 0,-1-1 0 0 0,1-1-1 0 0,-1-1 1 0 0,0 0 0 0 0,0-1 0 0 0,0-1 0 0 0,-1 0 0 0 0,0-1 0 0 0,0-1-1 0 0,0 0 1 0 0,-1-1 0 0 0,0-1 0 0 0,-1 0 0 0 0,9-9-119 0 0,10-6 98 0 0,-2-2 0 0 0,-1-1 0 0 0,-1-1 0 0 0,-1-1 0 0 0,-2-1 0 0 0,-1-2 1 0 0,-1 0-1 0 0,-2-2 0 0 0,1-5-98 0 0,-20 34 6 0 0,-1 6-4 0 0,-1 1 0 0 0,0-1 0 0 0,0 0 1 0 0,0 0-1 0 0,1 0 0 0 0,-1 0 0 0 0,0 0 1 0 0,0 0-1 0 0,1 0 0 0 0,-1 0 0 0 0,0 0 1 0 0,0 0-1 0 0,1 0 0 0 0,-1 0 0 0 0,0 0 0 0 0,0 0 1 0 0,1 0-1 0 0,-1 0 0 0 0,0 0 0 0 0,0 0 1 0 0,1 0-1 0 0,-1 0 0 0 0,0 0 0 0 0,0 0 0 0 0,1 0 1 0 0,-1 0-1 0 0,0-1 0 0 0,0 1 0 0 0,0 0 1 0 0,1 0-1 0 0,-1 0 0 0 0,0 0 0 0 0,0-1 1 0 0,0 1-1 0 0,1 0-2 0 0,1 190 114 0 0,-1-179-113 0 0,2 1 0 0 0,-1-1-1 0 0,2 1 1 0 0,-1-1-1 0 0,2 0 1 0 0,-1 0-1 0 0,1 0 1 0 0,1-1 0 0 0,0 0-1 0 0,1 0 1 0 0,0 0-1 0 0,0-1 1 0 0,1 0-1 0 0,6 5 0 0 0,-7-8-192 0 0,33 22 492 0 0,-6-21-3576 0 0,-31-25-4427 0 0,-2 14 2252 0 0,-1 0-6118 0 0</inkml:trace>
  <inkml:trace contextRef="#ctx0" brushRef="#br0" timeOffset="344.712">924 755 4001 0 0,'0'0'6159'0'0,"0"0"-2919"0"0,0 0-1222 0 0,0 0-282 0 0,0 0-162 0 0,0 0-186 0 0,0 0-275 0 0,0 0-307 0 0,0 0-201 0 0,0 0-88 0 0,0 0-4 0 0,0 0 38 0 0,0 0 1 0 0,10 2-37 0 0,132 15 1627 0 0,15-13-1575 0 0,-68 0-410 0 0,-77-3-4200 0 0,-10 0-4319 0 0,-7 0 1723 0 0,-2 3-2471 0 0</inkml:trace>
  <inkml:trace contextRef="#ctx0" brushRef="#br0" timeOffset="625.769">1038 928 12459 0 0,'0'0'2257'0'0,"0"0"-680"0"0,0 0-317 0 0,0 0 80 0 0,0 0 38 0 0,0 0-155 0 0,0 0-252 0 0,0 0-222 0 0,0 0-177 0 0,0 0-119 0 0,0 0-93 0 0,0 0-87 0 0,33 5-82 0 0,101 12-79 0 0,-1-18-204 0 0,-100-5-263 0 0,-14 4-392 0 0,41-7-2035 0 0,-22 2-6728 0 0,-24 3-1739 0 0</inkml:trace>
  <inkml:trace contextRef="#ctx0" brushRef="#br0" timeOffset="1249.62">1876 593 320 0 0,'0'0'2315'0'0,"0"0"139"0"0,0 0 160 0 0,0 0 20 0 0,0 0-210 0 0,0 0-427 0 0,0 0-414 0 0,0 0-323 0 0,0 0-212 0 0,0 0-121 0 0,0 0-84 0 0,0 0-104 0 0,0 0-126 0 0,-35 19 1145 0 0,18-9-1727 0 0,2 1-1 0 0,0 1 1 0 0,0 0-1 0 0,1 2 1 0 0,0-1-1 0 0,1 1 1 0 0,1 1-1 0 0,1 0 1 0 0,0 1 0 0 0,0 0-1 0 0,-6 16-30 0 0,15-29-5 0 0,0 0 1 0 0,0 0-1 0 0,0 1 0 0 0,1-1 1 0 0,-1 0-1 0 0,1 1 0 0 0,0-1 1 0 0,0 1-1 0 0,0-1 0 0 0,1 1 1 0 0,-1 0-1 0 0,1-1 0 0 0,0 1 0 0 0,0 0 1 0 0,0-1-1 0 0,0 1 0 0 0,0 0 1 0 0,1-1-1 0 0,0 1 0 0 0,0-1 1 0 0,0 1-1 0 0,0-1 0 0 0,0 1 1 0 0,1-1-1 0 0,0 0 0 0 0,-1 1 1 0 0,1-1-1 0 0,1 0 0 0 0,-1 0 0 0 0,0 0 1 0 0,1-1-1 0 0,-1 1 0 0 0,1-1 1 0 0,0 1-1 0 0,0-1 5 0 0,5 0 66 0 0,0-1 0 0 0,1 0 0 0 0,-1 0 1 0 0,1-1-1 0 0,-1 0 0 0 0,1 0 0 0 0,-1-1 0 0 0,1 0 0 0 0,-1-1 0 0 0,1 0 0 0 0,-1 0 1 0 0,0-1-1 0 0,0 0 0 0 0,0 0 0 0 0,0-1 0 0 0,-1 0 0 0 0,0 0 0 0 0,1-1 0 0 0,0-1-66 0 0,10-8 238 0 0,0 0-1 0 0,-1-1 0 0 0,-1 0 0 0 0,0-2 0 0 0,-1 0 0 0 0,8-14-237 0 0,9-13 176 0 0,-2-2 0 0 0,-2-1 0 0 0,-3-1 0 0 0,-1-1 0 0 0,-3-1 1 0 0,-2-2-1 0 0,6-25-176 0 0,-22 64-31 0 0,0 0 0 0 0,-1-1 0 0 0,0 0 0 0 0,-1 1 1 0 0,0-1-1 0 0,-1 0 0 0 0,-1 0 0 0 0,0 1 0 0 0,-1-1 0 0 0,0 0 1 0 0,-1 1-1 0 0,-1 0 0 0 0,0 0 0 0 0,0 0 0 0 0,-2 0 1 0 0,0 0-1 0 0,0 1 0 0 0,-1 0 0 0 0,-8-11 31 0 0,9 17-31 0 0,0 1-1 0 0,0-1 1 0 0,0 1 0 0 0,-1 0 0 0 0,1 0-1 0 0,-1 1 1 0 0,0 0 0 0 0,-1 0-1 0 0,1 0 1 0 0,-1 1 0 0 0,0 0-1 0 0,1 1 1 0 0,-1 0 0 0 0,-1 0-1 0 0,1 1 1 0 0,0 0 0 0 0,0 0 0 0 0,0 1-1 0 0,-1 0 1 0 0,1 0 0 0 0,0 1-1 0 0,0 0 1 0 0,0 0 0 0 0,0 1-1 0 0,0 0 1 0 0,0 1 0 0 0,0 0-1 0 0,1 0 1 0 0,-1 0 0 0 0,1 1 0 0 0,0 0-1 0 0,0 1 1 0 0,0-1 0 0 0,0 1-1 0 0,1 1 1 0 0,0-1 0 0 0,0 1-1 0 0,1 0 1 0 0,-1 1 0 0 0,1-1-1 0 0,1 1 1 0 0,-2 1 31 0 0,0 6 4 0 0,0-1 0 0 0,0 1 0 0 0,2 0 0 0 0,-1 1 0 0 0,2-1 0 0 0,0 1 0 0 0,1-1 0 0 0,0 1 0 0 0,1 0 0 0 0,1 0 0 0 0,0 0 0 0 0,1 6-4 0 0,2-3 35 0 0,1 0 0 0 0,1-1-1 0 0,1 1 1 0 0,0-1 0 0 0,1-1-1 0 0,0 1 1 0 0,2-1 0 0 0,0-1-1 0 0,1 1 1 0 0,0-1 0 0 0,1-1-1 0 0,1 0 1 0 0,3 3-35 0 0,9 9 33 0 0,0-1 0 0 0,2-1 0 0 0,1-1 0 0 0,0-1-1 0 0,2-1 1 0 0,11 4-33 0 0,55 13-2506 0 0,-81-47-3795 0 0,-9 0-2741 0 0,-5 5 483 0 0</inkml:trace>
  <inkml:trace contextRef="#ctx0" brushRef="#br0" timeOffset="1664.646">2391 269 10034 0 0,'0'0'3801'0'0,"0"0"-2038"0"0,0 0-691 0 0,0 0 39 0 0,0 0 79 0 0,0 0-53 0 0,0 0-164 0 0,0 0-175 0 0,0 0-148 0 0,0 0-67 0 0,0 0-105 0 0,0 0-92 0 0,0 0-81 0 0,5 19-57 0 0,25 118 310 0 0,-3 101-237 0 0,-15-143-258 0 0,-12-94-43 0 0,1-1 0 0 0,-1 0-1 0 0,0 1 1 0 0,0-1 0 0 0,1 0 0 0 0,-1 0 0 0 0,0 0 0 0 0,0 1 0 0 0,1-1 0 0 0,-1 0-1 0 0,0 0 1 0 0,0 0 0 0 0,1 0 0 0 0,-1 1 0 0 0,0-1 0 0 0,1 0 0 0 0,-1 0 0 0 0,0 0-1 0 0,1 0 1 0 0,-1 0 0 0 0,0 0 0 0 0,1 0 0 0 0,-1 0 0 0 0,0 0 0 0 0,1 0 0 0 0,-1 0-1 0 0,0 0 1 0 0,1 0 0 0 0,-1 0 0 0 0,0-1 0 0 0,1 1 0 0 0,-1 0 0 0 0,0 0 0 0 0,1 0-1 0 0,-1 0 1 0 0,0 0 0 0 0,0-1 0 0 0,1 1 0 0 0,-1 0 0 0 0,0 0 0 0 0,0-1 0 0 0,1 1-1 0 0,-1 0 1 0 0,0 0 0 0 0,0-1 0 0 0,0 1 0 0 0,0 0 0 0 0,1-1 0 0 0,-1 1-1 0 0,0 0 1 0 0,0 0 0 0 0,0-1 0 0 0,0 1 0 0 0,0 0 0 0 0,0-1 0 0 0,0 1 0 0 0,0 0-1 0 0,0-1 1 0 0,0 1 0 0 0,0 0 0 0 0,0-1 0 0 0,0 1 0 0 0,0 0 0 0 0,0-1 0 0 0,0 1-1 0 0,0 0 1 0 0,0-1-20 0 0,0 1-4 0 0,49-128 895 0 0,-5-2-1 0 0,19-100-890 0 0,-48 152-44 0 0,-13 61-5489 0 0,-1 1-5841 0 0,-1 19-254 0 0</inkml:trace>
  <inkml:trace contextRef="#ctx0" brushRef="#br0" timeOffset="2030.955">1537 998 9570 0 0,'0'0'1590'0'0,"0"0"-29"0"0,0 0 182 0 0,0 0 75 0 0,0 0-131 0 0,0 0-239 0 0,33 7-242 0 0,105 20-188 0 0,-13-21 533 0 0,-29-14-385 0 0,-1-4 0 0 0,65-18-1166 0 0,-17 3 431 0 0,117-17-1229 0 0,-252 43 74 0 0,28-4-793 0 0,-24 4-1937 0 0,1 1-3485 0 0,-9 0-4264 0 0</inkml:trace>
  <inkml:trace contextRef="#ctx0" brushRef="#br0" timeOffset="2654.633">2007 1319 8650 0 0,'0'0'1922'0'0,"0"0"-357"0"0,0 0-114 0 0,0 0 11 0 0,0 0-92 0 0,0 0-184 0 0,0 0-211 0 0,-33 10-193 0 0,-102 35-191 0 0,69-9 19 0 0,57-27-512 0 0,-1-1-74 0 0,0 1 1 0 0,1 1 0 0 0,0 0 0 0 0,0 0-1 0 0,1 0 1 0 0,0 1 0 0 0,1 1-1 0 0,1-1 1 0 0,-1 1 0 0 0,2 0 0 0 0,0 0-1 0 0,0 1 1 0 0,1 0 0 0 0,1 0-1 0 0,0 0 1 0 0,1 0 0 0 0,0 0-1 0 0,1 0 1 0 0,0 11-25 0 0,2-21 51 0 0,-1 0 0 0 0,1 0 1 0 0,0 0-1 0 0,0 0 0 0 0,1-1 0 0 0,-1 1 0 0 0,0 0 0 0 0,1-1 0 0 0,0 1 0 0 0,0-1 1 0 0,-1 1-1 0 0,1-1 0 0 0,1 0 0 0 0,-1 0 0 0 0,0 0 0 0 0,0 0 0 0 0,1 0 0 0 0,-1 0 1 0 0,1-1-1 0 0,0 1 0 0 0,-1-1 0 0 0,1 0 0 0 0,0 0 0 0 0,0 0 0 0 0,0 0 0 0 0,0 0 1 0 0,0 0-1 0 0,0-1 0 0 0,0 0 0 0 0,1 1-51 0 0,94-7 2131 0 0,-71-5-1959 0 0,0-2 0 0 0,-1 0 0 0 0,0-2 0 0 0,-1-1 0 0 0,0-1 0 0 0,-2-1 0 0 0,0 0 0 0 0,-1-2-1 0 0,-1-1 1 0 0,-1-1 0 0 0,-1-1 0 0 0,0 0 0 0 0,-2-1 0 0 0,-1-1 0 0 0,6-13-172 0 0,-10 20-6 0 0,-1-1 0 0 0,0 0 1 0 0,-2-1-1 0 0,0 0 0 0 0,-1-1 0 0 0,-1 1 0 0 0,-1-2 0 0 0,-1 1 0 0 0,-1 0 1 0 0,0-1-1 0 0,-2 0 0 0 0,-1 0 0 0 0,0 0 0 0 0,-2 0 0 0 0,0-1 6 0 0,0 19-21 0 0,1 1-1 0 0,-1-1 1 0 0,1 0 0 0 0,-1 0-1 0 0,0 0 1 0 0,-1 1 0 0 0,1-1-1 0 0,0 1 1 0 0,-1-1-1 0 0,0 1 1 0 0,0-1 0 0 0,0 1-1 0 0,0 0 1 0 0,-1 0 0 0 0,1 0-1 0 0,-1 0 1 0 0,0 0 0 0 0,0 1-1 0 0,0-1 1 0 0,0 1-1 0 0,0 0 1 0 0,0 0 0 0 0,-1 0-1 0 0,1 0 1 0 0,-1 1 0 0 0,1-1-1 0 0,-1 1 1 0 0,0 0 0 0 0,0 0-1 0 0,1 0 1 0 0,-1 1-1 0 0,0-1 1 0 0,0 1 0 0 0,0 0-1 0 0,0 0 1 0 0,0 0 0 0 0,1 1-1 0 0,-1-1 1 0 0,0 1 0 0 0,0 0-1 0 0,0 0 1 0 0,1 0-1 0 0,-1 0 1 0 0,1 1 0 0 0,-1 0-1 0 0,0 0 22 0 0,-12 9-35 0 0,1 1 0 0 0,0 0 0 0 0,1 2 0 0 0,0-1 0 0 0,1 2 0 0 0,0 0 0 0 0,1 0 0 0 0,1 1 0 0 0,0 1 0 0 0,2 0 0 0 0,0 0 0 0 0,0 1 0 0 0,2 0 0 0 0,0 0 0 0 0,0 6 35 0 0,2-10 0 0 0,2 0-1 0 0,-1 0 1 0 0,2 1 0 0 0,0-1 0 0 0,0 1-1 0 0,2-1 1 0 0,0 1 0 0 0,0-1 0 0 0,1 1-1 0 0,1-1 1 0 0,0 0 0 0 0,2 1 0 0 0,-1-1-1 0 0,1 0 1 0 0,1-1 0 0 0,1 1 0 0 0,0-1-1 0 0,0 0 1 0 0,2 0 0 0 0,-1-1 0 0 0,2 0 0 0 0,0 0 0 0 0,20 21 29 0 0,1-1 0 0 0,1-2 1 0 0,2 0-1 0 0,29 18-29 0 0,-51-36 459 0 0,-4-4-2724 0 0,-7-13-10443 0 0,0 1 1467 0 0</inkml:trace>
  <inkml:trace contextRef="#ctx0" brushRef="#br0" timeOffset="3021.756">2588 1212 14403 0 0,'0'0'1915'0'0,"0"0"-756"0"0,0 0-261 0 0,0 0 167 0 0,0 0 161 0 0,0 0 26 0 0,0 0-122 0 0,0 0-208 0 0,0 0-197 0 0,0 0-145 0 0,0 0-112 0 0,0 0-92 0 0,-7 17-83 0 0,-59 113 258 0 0,34-70-447 0 0,2 2 0 0 0,3 1 0 0 0,-14 50-104 0 0,37-103-8 0 0,1-1 0 0 0,0 1 0 0 0,0 0 0 0 0,1 0-1 0 0,1 0 1 0 0,0 0 0 0 0,0 0 0 0 0,1 0 0 0 0,0 0 0 0 0,1 2 8 0 0,2-9-1 0 0,1 1 0 0 0,0-1 0 0 0,-1 0 0 0 0,1 0 0 0 0,0 0 0 0 0,0-1 1 0 0,1 1-1 0 0,-1-1 0 0 0,1 0 0 0 0,-1 0 0 0 0,1-1 0 0 0,-1 1 0 0 0,1-1 0 0 0,0 0 0 0 0,0 0 1 0 0,0-1-1 0 0,-1 1 0 0 0,1-1 0 0 0,0 0 0 0 0,0-1 0 0 0,0 1 0 0 0,0-1 0 0 0,0 0 0 0 0,2-1 1 0 0,3 1-62 0 0,1 0-1 0 0,-1-1 0 0 0,0-1 1 0 0,0 0-1 0 0,0 0 0 0 0,0-1 1 0 0,-1 0-1 0 0,1-1 0 0 0,-1 0 1 0 0,0-1-1 0 0,-1 1 0 0 0,1-2 1 0 0,-1 1-1 0 0,0-1 0 0 0,2-4 63 0 0,1-30-4520 0 0,-12 13-7938 0 0,0 20 3204 0 0</inkml:trace>
  <inkml:trace contextRef="#ctx0" brushRef="#br0" timeOffset="3329.679">2292 1448 15611 0 0,'0'0'1157'0'0,"0"0"-467"0"0,0 0-85 0 0,0 0 159 0 0,0 0 133 0 0,0 0 31 0 0,0 0-121 0 0,0 0-179 0 0,0 0-141 0 0,0 0-125 0 0,0 0-94 0 0,34 1-92 0 0,107 3-66 0 0,19-23-197 0 0,-118 10-168 0 0,83-20-1849 0 0,-44 7-5937 0 0,-58 15-2850 0 0</inkml:trace>
  <inkml:trace contextRef="#ctx0" brushRef="#br0" timeOffset="5932.46">3792 1304 16147 0 0,'0'0'1121'0'0,"0"0"-430"0"0,0 0-5 0 0,0 0 177 0 0,0 0 116 0 0,0 0-55 0 0,0 0-136 0 0,0 0-122 0 0,0 0-71 0 0,38 6-30 0 0,125 16-57 0 0,80-13 678 0 0,314-31-295 0 0,-369 16-879 0 0,101-4-295 0 0,-99-7-2704 0 0,-167 14 1412 0 0,-3 1-1854 0 0,-6 0-3395 0 0,-6 1-4548 0 0</inkml:trace>
  <inkml:trace contextRef="#ctx0" brushRef="#br0" timeOffset="6402.04">4460 1646 7858 0 0,'0'0'2298'0'0,"0"0"-549"0"0,0 0-299 0 0,0 0-105 0 0,0 0-167 0 0,0 0-210 0 0,0 0-186 0 0,0 0-177 0 0,0 0-125 0 0,0 0-109 0 0,-31 22-92 0 0,-100 67-56 0 0,76-36 75 0 0,51-44-240 0 0,0-4-17 0 0,1-1 0 0 0,0 1 0 0 0,0 0 0 0 0,0-1 0 0 0,1 1 1 0 0,-1 0-1 0 0,1 1 0 0 0,0-1 0 0 0,1 0 0 0 0,-1 1 1 0 0,1-1-1 0 0,0 0 0 0 0,1 1 0 0 0,-1-1 0 0 0,1 1 0 0 0,0 0 1 0 0,0-1-1 0 0,1 1 0 0 0,0-1 0 0 0,0 1 0 0 0,0-1 1 0 0,1 0-1 0 0,-1 1 0 0 0,1-1 0 0 0,0 0 0 0 0,1 0 0 0 0,-1 0 1 0 0,1 0-1 0 0,0-1 0 0 0,1 1 0 0 0,-1-1 0 0 0,1 0 1 0 0,0 2-42 0 0,9-3 226 0 0,0 1 0 0 0,0-2 0 0 0,-1 1 0 0 0,2-2 0 0 0,-1 0 0 0 0,0 0 0 0 0,0-1 0 0 0,0-1 0 0 0,0 0 0 0 0,0-1 0 0 0,0 0 1 0 0,0-1-1 0 0,-1-1 0 0 0,1 0 0 0 0,-1 0 0 0 0,0-2 0 0 0,0 1 0 0 0,0-1 0 0 0,6-5-226 0 0,5-3 123 0 0,-1 0 1 0 0,-1-1-1 0 0,0-1 0 0 0,-1-1 1 0 0,0-1-1 0 0,-2-1 0 0 0,0-1 1 0 0,-1 0-1 0 0,-1-1 0 0 0,-1-1 1 0 0,-1 0-1 0 0,-1-1 0 0 0,5-15-123 0 0,-9 18-10 0 0,0 1 0 0 0,-2-1 0 0 0,-1 0 0 0 0,0-1 0 0 0,-2 0 0 0 0,0 0 0 0 0,-1 0 0 0 0,-1 0 0 0 0,-1 0 0 0 0,-1 0 0 0 0,-1-1 0 0 0,-1 1-1 0 0,-1-4 11 0 0,1 16-29 0 0,0 1 0 0 0,0-1 0 0 0,-1 1 0 0 0,0 0 0 0 0,-1 0 0 0 0,1 0 0 0 0,-1 1 0 0 0,-1-1 0 0 0,0 1 0 0 0,0 0 0 0 0,0 0 0 0 0,-1 1 0 0 0,0-1 0 0 0,-3-1 29 0 0,6 5-20 0 0,0 1 1 0 0,0-1-1 0 0,0 1 0 0 0,-1 0 0 0 0,1 0 1 0 0,-1 0-1 0 0,1 1 0 0 0,-1-1 0 0 0,0 1 0 0 0,0 0 1 0 0,1 0-1 0 0,-1 0 0 0 0,0 1 0 0 0,0-1 1 0 0,0 1-1 0 0,0 0 0 0 0,0 0 0 0 0,0 0 1 0 0,0 0-1 0 0,0 1 0 0 0,0 0 0 0 0,0 0 0 0 0,1 0 1 0 0,-1 0-1 0 0,0 0 0 0 0,1 1 0 0 0,-1 0 1 0 0,0 0-1 0 0,1 0 0 0 0,0 0 0 0 0,0 0 1 0 0,-1 1 19 0 0,-11 10-8 0 0,0 1 1 0 0,2 0 0 0 0,0 1 0 0 0,0 0 0 0 0,1 1 0 0 0,1 0 0 0 0,1 1-1 0 0,0 0 1 0 0,2 1 0 0 0,0 0 0 0 0,0 0 0 0 0,2 1 0 0 0,0 0 0 0 0,2 0 0 0 0,0 0-1 0 0,0 1 1 0 0,2-1 0 0 0,1 1 0 0 0,0 0 0 0 0,2 12 7 0 0,3-16-12 0 0,0-1 0 0 0,1 1 0 0 0,0-1 0 0 0,1 0 0 0 0,1 0 0 0 0,0-1 0 0 0,1 0 0 0 0,1 0 0 0 0,0-1 0 0 0,1 0 0 0 0,1 0 0 0 0,-1-1 0 0 0,2-1 0 0 0,0 0 0 0 0,0 0 0 0 0,1-1 0 0 0,0-1 0 0 0,1 0 0 0 0,0-1 0 0 0,0 0 0 0 0,2-1 12 0 0,47 14-1448 0 0,-20-20-5513 0 0,-36-4 736 0 0,0-1-4776 0 0</inkml:trace>
  <inkml:trace contextRef="#ctx0" brushRef="#br0" timeOffset="6831.963">5243 1437 17924 0 0,'0'0'1040'0'0,"0"0"-474"0"0,0 0-48 0 0,0 0 252 0 0,0 0 210 0 0,0 0 43 0 0,0 0-156 0 0,0 0-212 0 0,0 0-174 0 0,0 0-98 0 0,0 0-82 0 0,0 0-63 0 0,-11 33-72 0 0,-32 104-71 0 0,-43 53-11 0 0,79-175-100 0 0,0 0-11 0 0,0 0 0 0 0,1 0 0 0 0,1 1 0 0 0,1 0 0 0 0,0 0 0 0 0,1 0 0 0 0,0 0 0 0 0,1 11 27 0 0,2-25-1 0 0,0 1 0 0 0,0-1 1 0 0,0 1-1 0 0,0-1 0 0 0,0 0 1 0 0,1 1-1 0 0,-1-1 0 0 0,1 1 0 0 0,0-1 1 0 0,-1 0-1 0 0,1 1 0 0 0,0-1 1 0 0,1 0-1 0 0,-1 0 0 0 0,0 0 0 0 0,0 0 1 0 0,1 0-1 0 0,0 0 0 0 0,-1 0 1 0 0,1 0-1 0 0,0-1 0 0 0,0 1 0 0 0,0 0 1 0 0,0-1-1 0 0,0 0 0 0 0,0 1 1 0 0,0-1-1 0 0,0 0 0 0 0,0 0 0 0 0,1 0 1 0 0,-1-1-1 0 0,0 1 0 0 0,1-1 1 0 0,-1 1-1 0 0,1-1 0 0 0,-1 0 0 0 0,1 1 1 0 0,-1-1-1 0 0,1 0 0 0 0,-1-1 1 0 0,3 1 0 0 0,13-1 112 0 0,-1 0 0 0 0,1-1 0 0 0,0-1 0 0 0,-1-1 0 0 0,1 0 0 0 0,-1-1 0 0 0,0-1 0 0 0,-1-1 0 0 0,0 0-112 0 0,37-19-628 0 0,-57 11-9232 0 0,1 11-833 0 0</inkml:trace>
  <inkml:trace contextRef="#ctx0" brushRef="#br0" timeOffset="7142.791">4952 1713 16828 0 0,'0'0'1149'0'0,"0"0"-450"0"0,0 0-38 0 0,0 0 214 0 0,0 0 134 0 0,0 0-40 0 0,0 0-162 0 0,0 0-179 0 0,0 0-139 0 0,0 0-143 0 0,0 0-111 0 0,35-2-87 0 0,110-6-62 0 0,1-9-498 0 0,-116 11-514 0 0,3 0-1989 0 0,-12 1-3785 0 0,-11 1-4803 0 0</inkml:trace>
  <inkml:trace contextRef="#ctx0" brushRef="#br0" timeOffset="7442.021">5628 1440 3897 0 0,'0'0'3283'0'0,"0"0"-764"0"0,0 0-345 0 0,0 0-97 0 0,0 0-109 0 0,0 0-118 0 0,0 0-241 0 0,0 0-278 0 0,0 0-216 0 0,0 0-202 0 0,0 0-143 0 0,0 0-119 0 0,0 0-127 0 0,-6-7 673 0 0,46 6-487 0 0,97 13-76 0 0,-136-12-633 0 0,1 1 1 0 0,-1-1-1 0 0,0 1 1 0 0,0-1 0 0 0,1 1-1 0 0,-1 0 1 0 0,0 0-1 0 0,0-1 1 0 0,0 1-1 0 0,0 0 1 0 0,0 0-1 0 0,0 0 1 0 0,0 0 0 0 0,0 0-1 0 0,0 0 1 0 0,0 1-1 0 0,0-1 1 0 0,-1 0-1 0 0,1 0 1 0 0,0 1-1 0 0,-1-1 1 0 0,1 0 0 0 0,-1 1-1 0 0,0-1 1 0 0,1 0-1 0 0,-1 1 1 0 0,0-1-1 0 0,0 1 1 0 0,0-1 0 0 0,0 0-1 0 0,0 1 1 0 0,0-1-1 0 0,0 1 1 0 0,-1-1-1 0 0,1 0 1 0 0,0 1-1 0 0,-1-1 1 0 0,1 0 0 0 0,-1 1-1 0 0,1-1 1 0 0,-1 0-1 0 0,0 0 1 0 0,0 1-1 0 0,1-1 1 0 0,-1 0-1 0 0,0 0 1 0 0,0 0 0 0 0,0 0-1 0 0,0 0 1 0 0,-1 1-2 0 0,-54 53 103 0 0,47-47-88 0 0,4-5-7 0 0,-1 0-1 0 0,2 0 1 0 0,-1 1-1 0 0,0 0 1 0 0,1 0-1 0 0,-1 0 1 0 0,1 0-1 0 0,0 1 0 0 0,1 0 1 0 0,-1-1-1 0 0,1 2 1 0 0,0-1-1 0 0,0 0 1 0 0,1 0-1 0 0,-1 1 1 0 0,1-1-1 0 0,0 1 1 0 0,-1 5-8 0 0,49 4 309 0 0,104-30-236 0 0,-122 6-634 0 0,-5 1-1613 0 0,-8 4-2407 0 0,-8 3-6740 0 0</inkml:trace>
  <inkml:trace contextRef="#ctx0" brushRef="#br0" timeOffset="3589.749">3301 744 5193 0 0,'0'0'2435'0'0,"0"0"-44"0"0,0 0-3 0 0,0 0-143 0 0,0 0-240 0 0,0 0-327 0 0,0 0-314 0 0,0 0-263 0 0,0 0-239 0 0,0 0-158 0 0,0 0-132 0 0,0 0-110 0 0,0 0-88 0 0,-7 0-84 0 0,-20 0-75 0 0,20 0-42 0 0,29 8 1042 0 0,19 0-537 0 0,0-3 1 0 0,0-1-1 0 0,0-2 1 0 0,23-3-679 0 0,-44 1 129 0 0,8 5-630 0 0,-31 16-4744 0 0,-13-7-3415 0 0,12-10-2739 0 0</inkml:trace>
  <inkml:trace contextRef="#ctx0" brushRef="#br0" timeOffset="3853.493">3141 1065 18188 0 0,'0'0'917'0'0,"0"0"-230"0"0,0 0 121 0 0,0 0 213 0 0,0 0 16 0 0,0 0-142 0 0,0 0-204 0 0,0 0-183 0 0,0 0-99 0 0,0 0-69 0 0,31 0-51 0 0,102-1-49 0 0,15-10 157 0 0,-63 8-1044 0 0,-56 3-2273 0 0,-2 0-3999 0 0,-18 0-4709 0 0</inkml:trace>
  <inkml:trace contextRef="#ctx0" brushRef="#br0" timeOffset="4582.094">4138 708 6233 0 0,'0'0'2701'0'0,"0"0"-830"0"0,0 0-352 0 0,0 0 40 0 0,0 0-88 0 0,0 0-268 0 0,0 0-310 0 0,0 0-248 0 0,0 0-173 0 0,0 0-96 0 0,0 0-79 0 0,-31 13-72 0 0,-100 45-58 0 0,56-7 64 0 0,71-48-218 0 0,1 0 0 0 0,-1 1 0 0 0,1-1 0 0 0,0 1 0 0 0,0-1 0 0 0,0 1 0 0 0,0 0 0 0 0,1 0 0 0 0,-1 0 0 0 0,1 0 0 0 0,0 1 0 0 0,0-1 0 0 0,1 1 0 0 0,0-1 0 0 0,-1 1 0 0 0,1-1 0 0 0,1 1 0 0 0,-1 0 0 0 0,1 0 0 0 0,-1-1 0 0 0,2 1 0 0 0,-1 0 0 0 0,0 0 0 0 0,1-1 0 0 0,0 1 0 0 0,0 0 0 0 0,0-1 0 0 0,1 1 0 0 0,-1-1 0 0 0,1 1 0 0 0,0-1 0 0 0,1 1-13 0 0,7 2 125 0 0,0 0 1 0 0,1-1-1 0 0,0 0 1 0 0,0-1-1 0 0,0 0 0 0 0,1-1 1 0 0,-1 0-1 0 0,1-1 1 0 0,0 0-1 0 0,0-1 1 0 0,1 0-1 0 0,-1-1 0 0 0,0-1 1 0 0,0 1-1 0 0,1-2 1 0 0,-1 0-1 0 0,0 0 0 0 0,0-1 1 0 0,0-1-1 0 0,0 0 1 0 0,0-1-1 0 0,-1 0 1 0 0,1-1-1 0 0,2-1-125 0 0,15-5 192 0 0,0-1-1 0 0,-1-1 1 0 0,-1-2-1 0 0,0-1 1 0 0,-1-1 0 0 0,-1-1-1 0 0,-1-1 1 0 0,0-1-1 0 0,-1-1 1 0 0,-2-1 0 0 0,0-1-1 0 0,-1-1 1 0 0,-2-1-1 0 0,0 0 1 0 0,-2-2 0 0 0,0 0-1 0 0,-2 0 1 0 0,0-5-192 0 0,-9 22-2 0 0,-1 0 0 0 0,0-1 0 0 0,-1 1 0 0 0,0-1 0 0 0,-1 0 0 0 0,0 0 0 0 0,0 0 0 0 0,-1 0 0 0 0,-1 0 0 0 0,0 0 0 0 0,-1 0 0 0 0,0 0 0 0 0,0 0 0 0 0,-1 1 1 0 0,0-1-1 0 0,-1 0 0 0 0,-1 1 0 0 0,1-1 0 0 0,-2 1 0 0 0,1 0 0 0 0,-2 0 0 0 0,1 1 0 0 0,-1-1 0 0 0,-6-5 2 0 0,9 12-18 0 0,-1 0 0 0 0,0 1 0 0 0,0-1 0 0 0,0 1 1 0 0,-1 0-1 0 0,1 0 0 0 0,-1 1 0 0 0,1-1 0 0 0,-1 1 0 0 0,1 0 0 0 0,-1 0 0 0 0,0 0 0 0 0,1 1 1 0 0,-1 0-1 0 0,0 0 0 0 0,0 0 0 0 0,1 0 0 0 0,-1 1 0 0 0,0 0 0 0 0,1 0 0 0 0,-1 0 0 0 0,1 1 1 0 0,-1-1-1 0 0,1 1 0 0 0,-1 0 0 0 0,1 0 0 0 0,0 1 0 0 0,0-1 0 0 0,0 1 0 0 0,1 0 1 0 0,-3 2 17 0 0,-5 4-15 0 0,0 0 1 0 0,1 1 0 0 0,1 0 0 0 0,0 1 0 0 0,0 0 0 0 0,1 0 0 0 0,0 1 0 0 0,1 0 0 0 0,1 0 0 0 0,-2 5 14 0 0,3-7-5 0 0,1 1-1 0 0,0 0 1 0 0,0 0-1 0 0,1 1 1 0 0,1-1-1 0 0,0 1 1 0 0,0-1-1 0 0,1 1 1 0 0,1 0-1 0 0,0-1 1 0 0,0 1-1 0 0,1 0 1 0 0,1-1-1 0 0,0 1 0 0 0,0-1 1 0 0,1 1-1 0 0,1-1 1 0 0,0 0-1 0 0,0 0 1 0 0,1-1-1 0 0,1 1 1 0 0,4 6 5 0 0,-2-6-41 0 0,1 0 0 0 0,0-1 0 0 0,1 1 1 0 0,0-2-1 0 0,1 0 0 0 0,0 0 0 0 0,0-1 0 0 0,1 0 1 0 0,0 0-1 0 0,0-2 0 0 0,1 0 0 0 0,0 0 0 0 0,0-1 1 0 0,0 0-1 0 0,1-2 0 0 0,-1 1 0 0 0,1-2 1 0 0,0 1-1 0 0,0-2 0 0 0,0 0 0 0 0,0-1 0 0 0,10-1 41 0 0,24-25-3472 0 0,-27 9-4275 0 0,-12 13-3266 0 0</inkml:trace>
  <inkml:trace contextRef="#ctx0" brushRef="#br0" timeOffset="4997.256">4869 292 12923 0 0,'0'0'2147'0'0,"0"0"-645"0"0,0 0-332 0 0,0 0-11 0 0,0 0-28 0 0,0 0-80 0 0,0 0-143 0 0,0 0-161 0 0,0 0-120 0 0,0 0-98 0 0,0 0-94 0 0,0 0-96 0 0,0 0-36 0 0,23-2-53 0 0,116-4 229 0 0,-137 6-478 0 0,-1 0 1 0 0,1-1-1 0 0,-1 1 0 0 0,1 0 0 0 0,-1 0 1 0 0,1 0-1 0 0,-1 1 0 0 0,0-1 0 0 0,1 0 0 0 0,-1 1 1 0 0,1-1-1 0 0,-1 0 0 0 0,1 1 0 0 0,-1 0 1 0 0,0-1-1 0 0,1 1 0 0 0,-1 0 0 0 0,0 0 0 0 0,0-1 1 0 0,0 1-1 0 0,1 0 0 0 0,-1 0 0 0 0,0 0 1 0 0,0 1-1 0 0,0-1 0 0 0,-1 0 0 0 0,1 0 1 0 0,0 0-1 0 0,0 1 0 0 0,-1-1 0 0 0,1 0 0 0 0,0 1 1 0 0,-1-1-1 0 0,0 1 0 0 0,1-1 0 0 0,-1 0 1 0 0,0 1-1 0 0,0-1 0 0 0,1 1 0 0 0,-1-1 0 0 0,0 1 1 0 0,-1-1-1 0 0,1 1 0 0 0,0-1 0 0 0,0 1 1 0 0,-1 0-2 0 0,-30 66-30 0 0,-53 38 131 0 0,74-90-79 0 0,-6 38 47 0 0,70-20 180 0 0,51-27-1085 0 0,-85-5-1116 0 0,-10-1-929 0 0,0 0-4295 0 0,-7-1-3955 0 0</inkml:trace>
  <inkml:trace contextRef="#ctx0" brushRef="#br0" timeOffset="5324.638">5414 509 8026 0 0,'0'0'3534'0'0,"0"0"-1447"0"0,0 0-441 0 0,0 0 61 0 0,0 0-54 0 0,0 0-174 0 0,0 0-234 0 0,0 0-239 0 0,0 0-157 0 0,0 0-156 0 0,0 0-106 0 0,-19 35-84 0 0,-61 113-94 0 0,19-26 162 0 0,-49 80-2099 0 0,89-186-1414 0 0,5-10-5064 0 0,14-6 6224 0 0,-4 1-9195 0 0</inkml:trace>
  <inkml:trace contextRef="#ctx0" brushRef="#br0" timeOffset="5605.495">5046 546 16684 0 0,'0'0'1944'0'0,"0"0"-628"0"0,0 0-394 0 0,0 0-251 0 0,0 0-157 0 0,0 0-42 0 0,0 0-41 0 0,0 0-21 0 0,0 0-21 0 0,0 0-66 0 0,0 0-83 0 0,0 0-27 0 0,27 19-25 0 0,84 63-33 0 0,185 147-1941 0 0,-277-209-589 0 0,-13-13-1061 0 0,0 0-3848 0 0,-4-3-2707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3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261 570 440 0 0,'0'0'1190'0'0,"0"0"-145"0"0,0 0-15 0 0,0 0 190 0 0,0 0 195 0 0,0 0 59 0 0,0 0-115 0 0,0 0-252 0 0,0 0-285 0 0,0 0-217 0 0,-34 21-144 0 0,-103 67-69 0 0,89-41-15 0 0,40-29-129 0 0,1 0 0 0 0,1 0 0 0 0,1 1 0 0 0,0 0-1 0 0,1 0 1 0 0,1 0 0 0 0,1 1 0 0 0,1-1 0 0 0,1 1-1 0 0,1 14-247 0 0,0-27 90 0 0,0 1 0 0 0,0 0 0 0 0,1 0 0 0 0,0-1 0 0 0,0 1 0 0 0,1-1 0 0 0,0 1 0 0 0,0-1 0 0 0,1 0-1 0 0,0 0 1 0 0,0 0 0 0 0,1-1 0 0 0,-1 0 0 0 0,1 0 0 0 0,1 0 0 0 0,-1 0 0 0 0,1-1 0 0 0,0 0 0 0 0,1 0 0 0 0,-1 0 0 0 0,1-1 0 0 0,0 0-1 0 0,0 0 1 0 0,0-1 0 0 0,0 0 0 0 0,0 0 0 0 0,1-1 0 0 0,0 0 0 0 0,-1 0 0 0 0,1-1 0 0 0,0 0 0 0 0,0 0 0 0 0,7 0-90 0 0,-4-2 150 0 0,1 0 0 0 0,-1 0 0 0 0,1-1 0 0 0,-1-1 0 0 0,0 0 0 0 0,0 0-1 0 0,0-1 1 0 0,0-1 0 0 0,0 0 0 0 0,-1 0 0 0 0,0-1 0 0 0,0 0 0 0 0,-1-1 0 0 0,0 0 0 0 0,0 0 0 0 0,0-1 0 0 0,-1 0 0 0 0,0-1 0 0 0,-1 0 0 0 0,0 0 0 0 0,4-7-150 0 0,0 0 93 0 0,-2 0-1 0 0,0-1 1 0 0,-1 0-1 0 0,-1-1 1 0 0,0 1-1 0 0,-1-1 0 0 0,-1-1 1 0 0,-1 1-1 0 0,-1-1 1 0 0,0 1-1 0 0,-1-1 1 0 0,-1 0-1 0 0,-1-1-92 0 0,-1 12-16 0 0,1 1-1 0 0,-2-1 1 0 0,1 1-1 0 0,-1-1 0 0 0,0 1 1 0 0,0-1-1 0 0,-1 1 1 0 0,0 0-1 0 0,0 0 1 0 0,-1 1-1 0 0,0-1 1 0 0,0 1-1 0 0,-1-1 1 0 0,0 1-1 0 0,0 1 1 0 0,0-1-1 0 0,0 1 0 0 0,-1 0 1 0 0,0 0-1 0 0,0 0 1 0 0,-1 1-1 0 0,1 0 1 0 0,-1 0-1 0 0,0 1 1 0 0,-5-3 16 0 0,-89-17-3467 0 0,2 37-7751 0 0,81-9 3582 0 0</inkml:trace>
  <inkml:trace contextRef="#ctx0" brushRef="#br0" timeOffset="841.814">892 662 13459 0 0,'0'0'728'0'0,"0"0"-347"0"0,0 0-22 0 0,0 0 217 0 0,0 0 206 0 0,0 0 79 0 0,0 0-122 0 0,-15 34-216 0 0,-45 108-207 0 0,58-139-304 0 0,0 0 0 0 0,0 0 0 0 0,1 0 1 0 0,-1 1-1 0 0,1-1 0 0 0,0 0 0 0 0,-1 1 0 0 0,1-1 0 0 0,1 1 1 0 0,-1 0-1 0 0,1-1 0 0 0,-1 1 0 0 0,1-1 0 0 0,0 1 0 0 0,0 0 1 0 0,0-1-1 0 0,1 1 0 0 0,-1-1 0 0 0,1 1 0 0 0,1 1-12 0 0,0 2 22 0 0,2 0 54 0 0,-1 0 0 0 0,1-1 0 0 0,0 1 0 0 0,0-1 0 0 0,1 0-1 0 0,0 0 1 0 0,0 0 0 0 0,0-1 0 0 0,1 0 0 0 0,0 0 0 0 0,0 0-1 0 0,0-1 1 0 0,0 0 0 0 0,1 0 0 0 0,0 0 0 0 0,-1-1 0 0 0,1 0 0 0 0,1-1-1 0 0,-1 1 1 0 0,0-1 0 0 0,1-1 0 0 0,-1 1 0 0 0,1-1 0 0 0,-1 0-1 0 0,1-1 1 0 0,-1 0 0 0 0,1 0 0 0 0,0-1 0 0 0,-1 0 0 0 0,1 0-1 0 0,-1-1 1 0 0,0 0 0 0 0,1 0 0 0 0,-1-1 0 0 0,0 1 0 0 0,0-2 0 0 0,-1 1-1 0 0,6-4-75 0 0,14-7 147 0 0,-2-1-1 0 0,0-1 0 0 0,-1-1 0 0 0,-1 0 0 0 0,0-2 0 0 0,-2-1 1 0 0,0-1-1 0 0,-1 0 0 0 0,-1-2 0 0 0,-1 0 0 0 0,-1 0 1 0 0,-2-2-1 0 0,11-22-146 0 0,-25 47-33 0 0,0 0 0 0 0,-1 0-1 0 0,1 0 1 0 0,0 0 0 0 0,0 0 0 0 0,-1 0 0 0 0,1 0 0 0 0,0 0 0 0 0,-1 0 0 0 0,1 0-1 0 0,0 0 1 0 0,0-1 0 0 0,0 1 0 0 0,-1 0 0 0 0,1 0 0 0 0,0 0 0 0 0,0 0 0 0 0,0-1 0 0 0,-1 1-1 0 0,1 0 1 0 0,0 0 0 0 0,0 0 0 0 0,0-1 0 0 0,0 1 0 0 0,-1 0 0 0 0,1 0 33 0 0,-20 25-408 0 0,18-21 404 0 0,0 0-1 0 0,0 0 0 0 0,0 0 1 0 0,0 1-1 0 0,1-1 0 0 0,0 0 1 0 0,0 1-1 0 0,0-1 0 0 0,1 1 1 0 0,-1-1-1 0 0,1 1 0 0 0,0-1 1 0 0,0 1-1 0 0,1-1 0 0 0,-1 1 1 0 0,1-1-1 0 0,0 0 0 0 0,0 1 1 0 0,0-1-1 0 0,1 0 0 0 0,0 1 1 0 0,0-1-1 0 0,0 0 0 0 0,0 0 1 0 0,0-1-1 0 0,1 1 0 0 0,0 0 1 0 0,0-1-1 0 0,0 0 0 0 0,0 1 1 0 0,0-1-1 0 0,2 1 5 0 0,8 6 26 0 0,1-1 0 0 0,-1 0 0 0 0,2-1 1 0 0,-1-1-1 0 0,1 0 0 0 0,0-1 0 0 0,0 0 0 0 0,1-1 0 0 0,0-1 0 0 0,0 0 0 0 0,0-2 0 0 0,0 0 0 0 0,0 0 1 0 0,12-2-27 0 0,-10 0 73 0 0,-1-1 1 0 0,0-1 0 0 0,0-1 0 0 0,0 0 0 0 0,0-1 0 0 0,-1-1 0 0 0,1-1 0 0 0,-1 0-1 0 0,0-1 1 0 0,10-6-74 0 0,-3 1 93 0 0,0-1-1 0 0,-1 0 0 0 0,0-2 0 0 0,-1 0 0 0 0,-1-1 1 0 0,-1-1-1 0 0,0-1 0 0 0,-1-1 0 0 0,-1-1 1 0 0,-1 0-1 0 0,0-1 0 0 0,-2-1 0 0 0,7-13-92 0 0,-5 4 76 0 0,-1-1 0 0 0,-2-1 0 0 0,-1-1 0 0 0,-2 1 0 0 0,-1-2 0 0 0,-1 1 0 0 0,-3-1 0 0 0,2-28-76 0 0,-5 44 5 0 0,-1 0-1 0 0,-1-1 0 0 0,-1 1 0 0 0,-1 0 1 0 0,-1-1-1 0 0,0 1 0 0 0,-1 0 0 0 0,-1 1 1 0 0,-1-1-1 0 0,-1 1 0 0 0,-8-16-4 0 0,-20-21 69 0 0,22 91-575 0 0,-2 193 433 0 0,15-204 76 0 0,5 55 42 0 0,4 0 0 0 0,4-1 1 0 0,2-1-1 0 0,5 0 0 0 0,6 9-45 0 0,-1 5 4 0 0,-11-43-26 0 0,15 101-219 0 0,-51-151-914 0 0,-26-56-5394 0 0,36 38 2317 0 0,3 5-1213 0 0,5 2-1946 0 0</inkml:trace>
  <inkml:trace contextRef="#ctx0" brushRef="#br0" timeOffset="1599.901">1673 430 11018 0 0,'0'0'1425'0'0,"0"0"-498"0"0,0 0-158 0 0,0 0 147 0 0,0 0 200 0 0,0 0 125 0 0,0 0-30 0 0,0 0-111 0 0,0 0-108 0 0,0 0-114 0 0,0 0-146 0 0,0 0-101 0 0,17 4-61 0 0,56 14-40 0 0,55-14 1055 0 0,131-8-339 0 0,-129 2-2060 0 0,1 0-3733 0 0,-113 2-1741 0 0,-5 0-5717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2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82 0 0 0,'0'0'894'0'0,"0"0"807"0"0,0 0 144 0 0,0 0-88 0 0,0 0-154 0 0,0 0-29 0 0,0 0 21 0 0,-4-14-81 0 0,-18-54 1333 0 0,24 81 5728 0 0,-3 21-7642 0 0,0-2-923 0 0,38 317 902 0 0,-11-38-598 0 0,-21-103 44 0 0,3-219 780 0 0,18-111-825 0 0,-16 95-311 0 0,0 1 0 0 0,2 0 0 0 0,1 0-1 0 0,1 1 1 0 0,1 1 0 0 0,1 0 0 0 0,1 1 0 0 0,1 1-1 0 0,17-15-1 0 0,-31 33-6 0 0,1 0-1 0 0,0 0 0 0 0,0 1 1 0 0,0 0-1 0 0,1 0 0 0 0,-1 0 1 0 0,1 1-1 0 0,-1 0 0 0 0,1 0 1 0 0,0 0-1 0 0,0 1 0 0 0,0 0 1 0 0,0 0-1 0 0,0 0 0 0 0,0 1 1 0 0,0 0-1 0 0,0 0 0 0 0,0 1 1 0 0,0 0-1 0 0,0 0 0 0 0,0 0 1 0 0,0 0-1 0 0,0 1 0 0 0,0 0 1 0 0,-1 0-1 0 0,1 1 0 0 0,-1 0 1 0 0,1 0-1 0 0,-1 0 0 0 0,0 0 1 0 0,0 1-1 0 0,-1 0 0 0 0,1 0 1 0 0,-1 0-1 0 0,1 1 0 0 0,-2-1 1 0 0,5 6 6 0 0,2-1-2 0 0,-1 1 1 0 0,1 0 0 0 0,-1 0 0 0 0,-1 1 0 0 0,0 0 0 0 0,0 0 0 0 0,-2 1 0 0 0,1 0 0 0 0,-1 1 0 0 0,-1-1 0 0 0,0 1-1 0 0,-1 0 1 0 0,0 0 0 0 0,-1 1 0 0 0,-1-1 0 0 0,0 1 0 0 0,0 10 1 0 0,-1-16 8 0 0,-1 0-1 0 0,0 0 1 0 0,-1 0 0 0 0,0 1 0 0 0,0-1-1 0 0,-1 0 1 0 0,0 0 0 0 0,0-1 0 0 0,-1 1-1 0 0,1 0 1 0 0,-2-1 0 0 0,1 0-1 0 0,-1 1 1 0 0,-1-1 0 0 0,1-1 0 0 0,-1 1-1 0 0,0-1 1 0 0,0 0 0 0 0,-1 0 0 0 0,0 0-8 0 0,-10 8-9 0 0,-1-1-1 0 0,-1 0 1 0 0,0-2 0 0 0,0 0 0 0 0,-1-1 0 0 0,0 0 0 0 0,-1-2 0 0 0,0 0 0 0 0,0-2 0 0 0,-1 0 0 0 0,0-1 0 0 0,0-1-1 0 0,0-1 1 0 0,-1-1 0 0 0,1-1 0 0 0,-6-1 9 0 0,16 0-47 0 0,8 1 14 0 0,0 0 1 0 0,0 0-1 0 0,0 0 0 0 0,0-1 0 0 0,0 1 0 0 0,0-1 0 0 0,0 0 0 0 0,0 0 0 0 0,0 0 0 0 0,0 0 0 0 0,0-1 1 0 0,0 1-1 0 0,0-1 0 0 0,0 0 0 0 0,0 0 0 0 0,1 0 0 0 0,-1 0 0 0 0,0 0 0 0 0,0-1 0 0 0,1 1 0 0 0,-1-1 0 0 0,1 0 1 0 0,-1 1-1 0 0,1-1 0 0 0,0 0 0 0 0,-1-1 0 0 0,1 1 0 0 0,0 0 0 0 0,1-1 0 0 0,-1 1 0 0 0,0-1 0 0 0,1 1 1 0 0,-1-1-1 0 0,1 0 0 0 0,0 1 0 0 0,0-1 0 0 0,0 0 0 0 0,0 0 0 0 0,0 0 0 0 0,1-1 33 0 0,1-2-265 0 0,0 0 1 0 0,1 0-1 0 0,-1 0 0 0 0,2 0 0 0 0,-1 0 1 0 0,0 0-1 0 0,1 1 0 0 0,0-1 0 0 0,1 1 0 0 0,-1 0 1 0 0,1 0-1 0 0,0 0 0 0 0,0 0 0 0 0,1 1 0 0 0,-1-1 1 0 0,5-2 264 0 0,25-22-10251 0 0,-32 27 9463 0 0,12-9-10217 0 0</inkml:trace>
  <inkml:trace contextRef="#ctx0" brushRef="#br0" timeOffset="365.899">1401 74 9082 0 0,'0'0'2278'0'0,"0"0"-611"0"0,0 0-498 0 0,0 0-132 0 0,0 0 39 0 0,0 0-5 0 0,0 0-146 0 0,0 0-265 0 0,0 0-209 0 0,0 0-43 0 0,0 0 64 0 0,0 0 100 0 0,0 0 46 0 0,13 8-26 0 0,41 25-44 0 0,-47-28-416 0 0,-1 0 1 0 0,0 1-1 0 0,0 0 0 0 0,0 0 1 0 0,-1 1-1 0 0,0-1 0 0 0,0 1 0 0 0,0 0 1 0 0,-1 1-1 0 0,0-1 0 0 0,1 6-132 0 0,8 11 278 0 0,7 15-59 0 0,-2 1 0 0 0,-2 0 0 0 0,-1 2 0 0 0,-2 0 0 0 0,-2 0 0 0 0,4 33-219 0 0,-10 113 265 0 0,-9-165-261 0 0,0 0 0 0 0,-2 0 0 0 0,0 0 0 0 0,-2-1 0 0 0,0 0 0 0 0,-2 0 0 0 0,0-1 1 0 0,-1-1-1 0 0,-2 1 0 0 0,-4 4-4 0 0,3-6-97 0 0,0-1-1 0 0,-2-1 1 0 0,0 0 0 0 0,-1-1 0 0 0,-1-1 0 0 0,-14 10 97 0 0,-71 30-4069 0 0,69-45-153 0 0,12-5-2454 0 0,16-3 3781 0 0,-7-1-4639 0 0</inkml:trace>
  <inkml:trace contextRef="#ctx0" brushRef="#br0" timeOffset="781.334">173 34 4729 0 0,'0'0'2015'0'0,"0"0"-353"0"0,0 0-214 0 0,0 0-96 0 0,0 0 27 0 0,0 0-12 0 0,0 0-96 0 0,0 0-120 0 0,0 0-127 0 0,0 0-125 0 0,0 0-107 0 0,0 0-67 0 0,0 0-41 0 0,-23 23-25 0 0,-74 77-42 0 0,94-97-565 0 0,-1 0-1 0 0,1 1 1 0 0,0 0 0 0 0,0 0-1 0 0,0 0 1 0 0,0 0 0 0 0,1 0 0 0 0,-1 1-1 0 0,1-1 1 0 0,0 1 0 0 0,1-1-1 0 0,-1 1 1 0 0,1 0 0 0 0,0 0-1 0 0,0-1 1 0 0,0 1 0 0 0,1 2-52 0 0,-2 9 172 0 0,-4 29 8 0 0,2 0-1 0 0,2 1 1 0 0,2-1 0 0 0,2 1 0 0 0,1-1-1 0 0,3 0 1 0 0,2 0 0 0 0,2 0-1 0 0,1-1 1 0 0,3-1 0 0 0,1 0 0 0 0,3-1-1 0 0,9 17-179 0 0,-9-29-25 0 0,1-2-1 0 0,1 0 0 0 0,1-2 1 0 0,1 0-1 0 0,2-1 0 0 0,0-1 0 0 0,2-2 1 0 0,0 0-1 0 0,2-2 0 0 0,0-1 1 0 0,22 11 25 0 0,20-1-1406 0 0,-38-25-5610 0 0,-19-4-4728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5161 0 0,'0'0'1650'0'0,"0"0"-397"0"0,0 0-150 0 0,0 0 44 0 0,0 0 17 0 0,0 0-150 0 0,0 0-261 0 0,0 0-219 0 0,0 0 5 0 0,0 0 112 0 0,0 0 159 0 0,11 1 121 0 0,143-17 2474 0 0,-63-15-2109 0 0,-1-3 0 0 0,-2-4-1 0 0,15-13-1295 0 0,11-22 1142 0 0,-113 72-925 0 0,-1 1 18 0 0,0 0-7 0 0,0 0-37 0 0,0 0-72 0 0,0 0-55 0 0,0 0-48 0 0,0 0-46 0 0,-2 24-322 0 0,-14 435 443 0 0,-7-283-48 0 0,-9-1 1 0 0,-28 77-44 0 0,-32 60-82 0 0,70-244-1254 0 0,11-123-7115 0 0,9 37 2570 0 0,-1 2-4379 0 0</inkml:trace>
  <inkml:trace contextRef="#ctx0" brushRef="#br0" timeOffset="414.003">37 799 1848 0 0,'0'0'3317'0'0,"0"0"-2189"0"0,0 0-468 0 0,0 0 319 0 0,0 0 328 0 0,0 0 172 0 0,0 0-10 0 0,34-8-124 0 0,110-25-142 0 0,170-18 5204 0 0,-212 37-5150 0 0,-62 11-865 0 0,1-3 0 0 0,-2-1 0 0 0,1-2 1 0 0,-1-2-1 0 0,9-5-392 0 0,9-13 2032 0 0,-57 53-1969 0 0,-2 18 130 0 0,2-24-74 0 0,-1 1 1 0 0,0-1-1 0 0,-2 0 0 0 0,0 1 0 0 0,0-1 0 0 0,-2 0 0 0 0,-1-1 0 0 0,0 1 1 0 0,-8 15-120 0 0,-5-1-1682 0 0,39-38-2418 0 0,-11 4-3715 0 0,0-1-4701 0 0</inkml:trace>
  <inkml:trace contextRef="#ctx0" brushRef="#br0" timeOffset="828.42">1202 1024 7682 0 0,'0'0'3303'0'0,"0"0"-1010"0"0,0 0-413 0 0,0 0-16 0 0,0 0-75 0 0,0 0-206 0 0,0 0-328 0 0,0 0-346 0 0,0 0-281 0 0,0 0-202 0 0,0 0-108 0 0,0 0-19 0 0,0 0 32 0 0,3 2 25 0 0,1 6-267 0 0,-1 0-1 0 0,0 0 1 0 0,-1 0-1 0 0,0 0 1 0 0,0 0 0 0 0,-1 0-1 0 0,0 0 1 0 0,0 1 0 0 0,-1-1-1 0 0,0 0 1 0 0,0 1-1 0 0,-1-1 1 0 0,0 0 0 0 0,-1 0-1 0 0,1 1 1 0 0,-4 6-89 0 0,3-5 38 0 0,-11 151-551 0 0,6-160-3557 0 0,2-4-3329 0 0,4-1-4030 0 0</inkml:trace>
  <inkml:trace contextRef="#ctx0" brushRef="#br0" timeOffset="1064.775">1223 490 3625 0 0,'0'0'4033'0'0,"0"0"-1553"0"0,0 0-591 0 0,0 0-425 0 0,0 0-304 0 0,0 0-352 0 0,0 0-376 0 0,0 0-512 0 0,0 0-176 0 0,0 0-32 0 0,0 0-40 0 0,0 0 72 0 0,0 0-424 0 0,47 0-656 0 0,-37 22-1545 0 0,-5-7-6905 0 0</inkml:trace>
  <inkml:trace contextRef="#ctx0" brushRef="#br0" timeOffset="1452.267">1475 1230 11474 0 0,'0'0'1598'0'0,"0"0"-578"0"0,0 0-50 0 0,0 0 270 0 0,0 0 150 0 0,0 0-89 0 0,0 0-275 0 0,0 0-301 0 0,0 0-155 0 0,0 0-109 0 0,0 0-82 0 0,0 0-60 0 0,0 0-30 0 0,20-24-21 0 0,65-78-25 0 0,-20 8 308 0 0,-10 20-502 0 0,-54 73-67 0 0,0 1 0 0 0,0 0 0 0 0,1 0 0 0 0,-1 0 0 0 0,0 0 0 0 0,0 0 0 0 0,1 1 0 0 0,-1-1 1 0 0,0 0-1 0 0,0 0 0 0 0,0 1 0 0 0,1-1 0 0 0,-1 1 0 0 0,0-1 0 0 0,0 1 0 0 0,0-1 0 0 0,0 1 0 0 0,0 0 0 0 0,0 0 0 0 0,0-1 0 0 0,0 1 0 0 0,0 0 0 0 0,0 0 0 0 0,-1 0 0 0 0,1 0 0 0 0,0 0 0 0 0,0 0 0 0 0,-1 0 1 0 0,1 0-1 0 0,-1 1 0 0 0,1-1 0 0 0,-1 0 0 0 0,0 0 0 0 0,1 0 0 0 0,-1 0 0 0 0,0 1 0 0 0,0-1 0 0 0,0 0 0 0 0,0 0 0 0 0,0 1 0 0 0,0-1 0 0 0,0 0 0 0 0,0 0 0 0 0,0 1 0 0 0,0-1 0 0 0,-1 0 0 0 0,1 0 0 0 0,-1 0 1 0 0,1 1-1 0 0,-1 0 18 0 0,4 15-36 0 0,5 12 31 0 0,-7-21 10 0 0,1 0 1 0 0,0 0-1 0 0,0 0 1 0 0,0 0-1 0 0,1 0 1 0 0,0-1-1 0 0,1 0 1 0 0,-1 1-1 0 0,2-1 1 0 0,-1 0-1 0 0,1-1 1 0 0,0 1-1 0 0,0-1 1 0 0,0 0-1 0 0,1 0 1 0 0,0-1 0 0 0,1 0-1 0 0,-1 0 1 0 0,2 1-6 0 0,-3-5 85 0 0,-1-1 0 0 0,1 1 0 0 0,0-1 0 0 0,0 0 0 0 0,0 0 1 0 0,0 0-1 0 0,0-1 0 0 0,0 0 0 0 0,-1 0 0 0 0,1 0 0 0 0,0 0 0 0 0,-1-1 1 0 0,1 0-1 0 0,-1 0 0 0 0,1 0 0 0 0,-1 0 0 0 0,0-1 0 0 0,0 0 1 0 0,0 1-1 0 0,0-1 0 0 0,0-1 0 0 0,-1 1 0 0 0,1-1 0 0 0,-1 1 0 0 0,0-1 1 0 0,0 0-1 0 0,-1 0 0 0 0,2-3-85 0 0,8-6 253 0 0,6-8-63 0 0,0-2 0 0 0,-2 0 0 0 0,-1-1-1 0 0,-1 0 1 0 0,0-2 0 0 0,-2 1-1 0 0,-2-1 1 0 0,9-28-190 0 0,-13 6-971 0 0,-10 48-3561 0 0,2 1-2824 0 0,2 5-4660 0 0</inkml:trace>
  <inkml:trace contextRef="#ctx0" brushRef="#br0" timeOffset="1926.206">2403 822 11698 0 0,'0'0'2586'0'0,"0"0"-872"0"0,0 0-395 0 0,0 0-101 0 0,0 0-178 0 0,0 0-276 0 0,0 0-216 0 0,0 0-170 0 0,0 0-117 0 0,0 0-54 0 0,0 0-43 0 0,0 0-34 0 0,0 0-46 0 0,-30 28-30 0 0,-88 89-14 0 0,68-45-12 0 0,48-67-27 0 0,0 0 1 0 0,1 0 0 0 0,0 0 0 0 0,0 1-1 0 0,0-1 1 0 0,1 1 0 0 0,0-1-1 0 0,0 0 1 0 0,0 1 0 0 0,1-1 0 0 0,-1 0-1 0 0,1 1 1 0 0,1-1 0 0 0,-1 0-1 0 0,1 0 1 0 0,0 0 0 0 0,0 0-1 0 0,0 0 1 0 0,1 0 0 0 0,0-1 0 0 0,-1 1-1 0 0,2-1 1 0 0,-1 1 0 0 0,0-1-1 0 0,1 0 1 0 0,0-1 0 0 0,0 1-1 0 0,0-1 1 0 0,1 1 0 0 0,-1-1 0 0 0,1-1-1 0 0,-1 1 1 0 0,1 0 0 0 0,0-1-1 0 0,0 0 1 0 0,4 1-2 0 0,3 0 148 0 0,1 0 1 0 0,-1-1-1 0 0,1-1 0 0 0,0 0 0 0 0,0 0 1 0 0,-1-1-1 0 0,1-1 0 0 0,0 0 0 0 0,-1-1 1 0 0,1 0-1 0 0,-1-1 0 0 0,1 0 1 0 0,-1-1-1 0 0,0 0 0 0 0,0-1 0 0 0,-1-1 1 0 0,0 0-1 0 0,0 0 0 0 0,0-1 0 0 0,0 0 1 0 0,-1-1-1 0 0,-1 0 0 0 0,7-8-148 0 0,18-16 215 0 0,-2-2 0 0 0,-2-2 0 0 0,-1 0 1 0 0,-2-2-1 0 0,-1-2 0 0 0,-2 0 0 0 0,10-25-215 0 0,-20 36-46 0 0,-1-1 1 0 0,-1-1-1 0 0,-1 0 1 0 0,-2 0 0 0 0,-1-1-1 0 0,-2 0 1 0 0,-1 0-1 0 0,-1 0 1 0 0,-2-1-1 0 0,-1 0 1 0 0,-2 1-1 0 0,-2-4 46 0 0,2 26-41 0 0,0 0-1 0 0,-1 0 0 0 0,0 1 0 0 0,-1-1 0 0 0,0 1 0 0 0,-1 0 1 0 0,0 0-1 0 0,0 0 0 0 0,-1 0 0 0 0,0 1 0 0 0,0 0 1 0 0,-1 0-1 0 0,0 0 0 0 0,-1 0 0 0 0,0 1 0 0 0,0 0 0 0 0,0 1 1 0 0,-1 0-1 0 0,0 0 0 0 0,0 0 0 0 0,-1 1 0 0 0,1 1 1 0 0,-1-1-1 0 0,0 1 0 0 0,0 1 0 0 0,-1-1 0 0 0,1 2 0 0 0,-3-1 42 0 0,3 2-18 0 0,-1 0 0 0 0,0 1-1 0 0,0 0 1 0 0,1 1 0 0 0,-1 0-1 0 0,0 1 1 0 0,1 0 0 0 0,0 0-1 0 0,-1 1 1 0 0,1 0 0 0 0,0 1-1 0 0,0 0 1 0 0,1 0 0 0 0,-1 1-1 0 0,1 0 1 0 0,0 1 0 0 0,0 0-1 0 0,0 0 1 0 0,1 0 0 0 0,0 1-1 0 0,1 0 1 0 0,-1 1 0 0 0,1-1-1 0 0,-2 5 19 0 0,-2 7 8 0 0,0 0 0 0 0,1 2 0 0 0,1-1 0 0 0,1 1-1 0 0,1 0 1 0 0,1 0 0 0 0,1 1 0 0 0,0-1-1 0 0,2 1 1 0 0,0 0 0 0 0,2 0 0 0 0,0 0 0 0 0,2 0-1 0 0,0-1 1 0 0,2 1 0 0 0,0 0 0 0 0,1-1 0 0 0,1 0-1 0 0,4 7-7 0 0,2 5 119 0 0,2 0-1 0 0,2 0 0 0 0,1-2 1 0 0,1 0-1 0 0,1-1 0 0 0,2-1 1 0 0,18 20-119 0 0,-17-26 132 0 0,2 0 1 0 0,0-2-1 0 0,2 0 1 0 0,0-2 0 0 0,1-1-1 0 0,1-1 1 0 0,0-1 0 0 0,1-2-1 0 0,1-1 1 0 0,0-1 0 0 0,19 4-133 0 0,89 31 102 0 0,-124-44-1095 0 0,-21-11-4963 0 0,4 5-1368 0 0,0-3-4834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9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0 0 0,'0'0'1359'0'0,"0"0"555"0"0,0 0 163 0 0,0 0-177 0 0,0 0-299 0 0,0 0-248 0 0,0 0-221 0 0,18 4-159 0 0,92 18 697 0 0,-96-20-1190 0 0,-1 0-25 0 0,0 0 1 0 0,0 0 0 0 0,0-2-1 0 0,1 1 1 0 0,-1-2 0 0 0,0 0-1 0 0,0 0 1 0 0,0-1 0 0 0,0-1 0 0 0,0 0-1 0 0,0-1 1 0 0,12-5-456 0 0,-1-4 374 0 0,0-1-1 0 0,-1-2 1 0 0,-1 0-1 0 0,0-1 1 0 0,-1-1 0 0 0,13-16-374 0 0,92-135 811 0 0,-112 161-458 0 0,-16 35-175 0 0,1-18-227 0 0,-10 199 543 0 0,12 95-494 0 0,0-269-7 0 0,1 0-1 0 0,2 0 1 0 0,1 0 0 0 0,2 0 0 0 0,7 17 7 0 0,11-3-7 0 0,-25-47 6 0 0,0-1 11 0 0,0 0 29 0 0,0 0 26 0 0,0 0 30 0 0,0 0 27 0 0,0 0 30 0 0,0 0 20 0 0,8-27 934 0 0,6-24-979 0 0,3 0 0 0 0,2 1 1 0 0,19-35-128 0 0,-29 65 28 0 0,166-340 144 0 0,-156 319-186 0 0,-11 26 20 0 0,-1 0 0 0 0,-1 0 0 0 0,0 0 1 0 0,-1-1-1 0 0,0 0 0 0 0,-2 0 1 0 0,1 0-1 0 0,-1-13-6 0 0,-3 27-3 0 0,0 2 3 0 0,0 0-16 0 0,0 0 3 0 0,0 0-16 0 0,0 0-35 0 0,0 0-20 0 0,0 0-54 0 0,0 0-42 0 0,0 0-49 0 0,-1 33-5006 0 0,4-22 113 0 0,-1-3-6215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377 661 0 0 0,'0'0'951'0'0,"0"0"929"0"0,0 0 230 0 0,0 0-116 0 0,0 0-139 0 0,0 0-311 0 0,0 0-206 0 0,0 0-170 0 0,0 0-180 0 0,0 0-112 0 0,0 0-106 0 0,0 0-99 0 0,-11-6-72 0 0,-33-21-74 0 0,42 26-479 0 0,0 0-1 0 0,1 0 1 0 0,-1 0 0 0 0,0 0-1 0 0,0 1 1 0 0,0-1 0 0 0,0 1-1 0 0,0-1 1 0 0,1 1 0 0 0,-1 0-1 0 0,0-1 1 0 0,0 1 0 0 0,0 0-1 0 0,0 1 1 0 0,0-1 0 0 0,0 0-1 0 0,0 0 1 0 0,0 1 0 0 0,0-1-1 0 0,0 1 1 0 0,0 0 0 0 0,1 0-1 0 0,-1-1 1 0 0,0 1 0 0 0,1 0-1 0 0,-1 0 1 0 0,0 1 0 0 0,1-1-1 0 0,-1 0-45 0 0,-5 4 131 0 0,-12 4-53 0 0,0 2-1 0 0,1 0 1 0 0,0 1 0 0 0,1 1-1 0 0,0 1 1 0 0,1 0 0 0 0,0 1-1 0 0,2 0 1 0 0,-1 2 0 0 0,2 0-1 0 0,0 0 1 0 0,1 1 0 0 0,1 0-1 0 0,1 1 1 0 0,1 1 0 0 0,0 0-1 0 0,-1 5-77 0 0,10-22 15 0 0,-1 0 0 0 0,0 0 0 0 0,0 0 0 0 0,1-1 0 0 0,0 1 0 0 0,-1 0 0 0 0,1 0 0 0 0,0 0 0 0 0,0 0 0 0 0,1 0 0 0 0,-1 0 0 0 0,1 0 0 0 0,-1 0 0 0 0,1 0 0 0 0,0 0 0 0 0,0 0 0 0 0,0-1 0 0 0,1 1 0 0 0,-1 0 0 0 0,1-1 0 0 0,-1 1 0 0 0,1-1 0 0 0,0 0 0 0 0,0 1 0 0 0,0-1 0 0 0,0 0 0 0 0,0 0 0 0 0,1 0 0 0 0,-1 0 0 0 0,0-1 0 0 0,1 1 0 0 0,0-1 0 0 0,-1 1 0 0 0,1-1 0 0 0,0 0 0 0 0,-1 0 0 0 0,1 0 0 0 0,0-1 0 0 0,0 1-1 0 0,0 0 1 0 0,0-1 0 0 0,0 0 0 0 0,3 0-15 0 0,14-1 144 0 0,0-1 0 0 0,-1-1 1 0 0,1 0-1 0 0,-1-2 0 0 0,1 0 0 0 0,-1-1 0 0 0,-1-1 0 0 0,1-1 0 0 0,-1-1 0 0 0,-1 0 0 0 0,0-1 0 0 0,0-1 0 0 0,-1-1 0 0 0,0 0 0 0 0,-1-1 0 0 0,0-1 0 0 0,-1 0 0 0 0,-1-1 0 0 0,5-6-144 0 0,99-103 201 0 0,-116 123-225 0 0,-1 1-17 0 0,0 0-23 0 0,0 19-123 0 0,-2-7 188 0 0,1-1 1 0 0,1 1-1 0 0,0-1 0 0 0,0 1 0 0 0,1 0 0 0 0,1-1 0 0 0,-1 0 0 0 0,2 1 1 0 0,0-1-1 0 0,0 0 0 0 0,1 0 0 0 0,1 0 0 0 0,-1-1 0 0 0,2 1 0 0 0,-1-1 0 0 0,2-1 1 0 0,-1 1-1 0 0,1-1 0 0 0,1 0 0 0 0,3 3-1 0 0,-6-8 28 0 0,0-1 1 0 0,0 0-1 0 0,0-1 1 0 0,0 1-1 0 0,1-1 0 0 0,-1 0 1 0 0,1 0-1 0 0,-1-1 0 0 0,1 0 1 0 0,0 0-1 0 0,-1 0 1 0 0,1-1-1 0 0,0 1 0 0 0,0-2 1 0 0,0 1-1 0 0,-1 0 1 0 0,1-1-1 0 0,0 0 0 0 0,0-1 1 0 0,-1 1-1 0 0,1-1 1 0 0,-1 0-1 0 0,1 0 0 0 0,-1-1 1 0 0,0 1-1 0 0,0-1 0 0 0,0-1 1 0 0,-1 1-1 0 0,1-1 1 0 0,-1 1-1 0 0,1-1 0 0 0,-1 0 1 0 0,0-1-1 0 0,-1 1 1 0 0,4-5-29 0 0,46-54 231 0 0,-3-3 0 0 0,-3-2 0 0 0,-3-2 1 0 0,-3-2-1 0 0,8-24-231 0 0,-34 65-5 0 0,-2-1 0 0 0,-1 0 1 0 0,-2-1-1 0 0,-1 0 0 0 0,-1-1 0 0 0,-2 1 1 0 0,-2-1-1 0 0,-1-1 0 0 0,-1 1 0 0 0,-2 0 1 0 0,-2-7 4 0 0,2 38 0 0 0,1 0 0 0 0,-1-1 0 0 0,0 1 0 0 0,-1 0 0 0 0,1 0 0 0 0,0 0 0 0 0,-1 0 1 0 0,0 0-1 0 0,0 0 0 0 0,0 0 0 0 0,0 0 0 0 0,0 0 0 0 0,-1 1 0 0 0,1-1 0 0 0,-1 0 0 0 0,1 1 0 0 0,-1-1 1 0 0,0 1-1 0 0,0-1 0 0 0,0 1 0 0 0,-1 0 0 0 0,1 0 0 0 0,-1 0 0 0 0,1 0 0 0 0,-1 1 0 0 0,1-1 1 0 0,-1 0-1 0 0,0 1 0 0 0,0 0 0 0 0,0 0 0 0 0,0 0 0 0 0,0 0 0 0 0,0 0 0 0 0,0 1 0 0 0,0-1 0 0 0,0 1 1 0 0,0 0-1 0 0,0 0 0 0 0,0 0 0 0 0,0 0 0 0 0,0 0 0 0 0,0 1 0 0 0,0-1 0 0 0,-1 1 0 0 0,2 0 0 0 0,-1 0 1 0 0,0 0-1 0 0,0 0 0 0 0,0 1 0 0 0,0-1 0 0 0,1 1 0 0 0,-1 0 0 0 0,-1 1 0 0 0,-7 15 6 0 0,1 0 0 0 0,0 1 0 0 0,2 0 0 0 0,0 0 0 0 0,1 1 0 0 0,1 0 0 0 0,1 1-1 0 0,1-1 1 0 0,0 1 0 0 0,2 0 0 0 0,1-1 0 0 0,0 1 0 0 0,1 0 0 0 0,1 0 0 0 0,2 0 0 0 0,1 5-6 0 0,1 16 36 0 0,2 0 0 0 0,2 0 0 0 0,2-1 0 0 0,12 31-36 0 0,12 45 48 0 0,-3 56-9 0 0,-28-99-329 0 0,-23-195-3233 0 0,-1 43-1910 0 0,3 29-5134 0 0,10 33 4618 0 0</inkml:trace>
  <inkml:trace contextRef="#ctx0" brushRef="#br0" timeOffset="372.104">701 400 2897 0 0,'0'0'3091'0'0,"0"0"-1025"0"0,0 0-698 0 0,0 0-221 0 0,0 0 108 0 0,0 0 160 0 0,0 0 195 0 0,0 0 1 0 0,0 0-138 0 0,0 0-101 0 0,0 0-213 0 0,0 0-206 0 0,0 0-132 0 0,17 7-93 0 0,120 40 1066 0 0,85-32 129 0 0,-90-11-1663 0 0,0-3-2428 0 0,-131-1 1449 0 0,-1 0-165 0 0,0 0-121 0 0,0 0-131 0 0,0 0-175 0 0,0 0-270 0 0,0 5-5050 0 0,0-3-669 0 0,0-2 3092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0,'0'0'1552'0'0,"0"0"239"0"0,0 0-40 0 0,0 0-194 0 0,0 0-212 0 0,0 0-150 0 0,0 0-136 0 0,0 0-65 0 0,5 5-54 0 0,-1-1-682 0 0,-1 0-1 0 0,0 0 1 0 0,0 0-1 0 0,0 0 1 0 0,0 1 0 0 0,-1-1-1 0 0,0 1 1 0 0,0 0 0 0 0,0-1-1 0 0,0 1 1 0 0,-1 0-1 0 0,0 0 1 0 0,0 0 0 0 0,0 0-1 0 0,0 1 1 0 0,-1-1 0 0 0,0 3-258 0 0,-4 25 236 0 0,-1-1 1 0 0,-2 0 0 0 0,-1 0 0 0 0,-2-1-1 0 0,-1 0 1 0 0,-1 0 0 0 0,-1-2 0 0 0,-2 1 0 0 0,-13 17-237 0 0,-194 324 749 0 0,221-368-727 0 0,-1 0 0 0 0,0 0 0 0 0,1 1 0 0 0,0-1 0 0 0,-1 0 0 0 0,1 1 0 0 0,1-1 0 0 0,-1 1 0 0 0,0-1 0 0 0,1 1 0 0 0,0-1 0 0 0,0 1 0 0 0,0-1 0 0 0,0 1 0 0 0,0 0 0 0 0,1-1 0 0 0,0 1 0 0 0,-1-1 0 0 0,1 1 0 0 0,1-1 0 0 0,-1 0 0 0 0,0 1 0 0 0,1-1 0 0 0,0 0 0 0 0,-1 0 0 0 0,1 0 0 0 0,0 0-1 0 0,1 0 1 0 0,-1-1 0 0 0,0 1 0 0 0,1-1 0 0 0,0 1 0 0 0,0-1 0 0 0,-1 0 0 0 0,1 0 0 0 0,0 0 0 0 0,1 0 0 0 0,-1-1 0 0 0,0 1 0 0 0,0-1 0 0 0,1 0 0 0 0,-1 0 0 0 0,1 0 0 0 0,-1 0 0 0 0,1-1 0 0 0,2 1-22 0 0,116-12 1786 0 0,20-49-1137 0 0,-103 12-2549 0 0,-36 34-2926 0 0,-2 0-4098 0 0,-1 10 1684 0 0</inkml:trace>
  <inkml:trace contextRef="#ctx0" brushRef="#br0" timeOffset="373.404">1 460 3785 0 0,'0'0'2204'0'0,"0"0"-279"0"0,0 0-96 0 0,0 0 2 0 0,0 0-101 0 0,0 0-320 0 0,0 0-418 0 0,0 0-389 0 0,0 0-298 0 0,0 0-97 0 0,0 0 54 0 0,0 0 143 0 0,0 0 198 0 0,6-2 141 0 0,17-4-47 0 0,1 1 0 0 0,0 0 0 0 0,1 2 0 0 0,-1 2 0 0 0,0 0 0 0 0,2 1-697 0 0,25-2 558 0 0,188 1 539 0 0,-141 15-1456 0 0,-58-2-2991 0 0,-36-12 1396 0 0,0 1-6035 0 0,-1 2-3032 0 0</inkml:trace>
  <inkml:trace contextRef="#ctx0" brushRef="#br0" timeOffset="696.64">859 383 7834 0 0,'0'0'2089'0'0,"0"0"-547"0"0,0 0-423 0 0,0 0-131 0 0,0 0-90 0 0,0 0-107 0 0,0 0-53 0 0,0 0-19 0 0,0 0 23 0 0,0 0 66 0 0,0 0-5 0 0,0 0-95 0 0,0 0-56 0 0,16 1-6 0 0,112 5 1178 0 0,86 8 527 0 0,-145-6-2279 0 0,-51-10-631 0 0,-15-1-3453 0 0,-10 1-6104 0 0,4 2-521 0 0</inkml:trace>
  <inkml:trace contextRef="#ctx0" brushRef="#br0" timeOffset="976.625">824 674 5857 0 0,'0'0'2635'0'0,"0"0"-1274"0"0,0 0-409 0 0,0 0 215 0 0,0 0 243 0 0,0 0 2 0 0,0 0-152 0 0,0 0-241 0 0,0 0-211 0 0,0 0-165 0 0,0 0-142 0 0,0 0-119 0 0,36 2-118 0 0,112 4-92 0 0,-55-15-105 0 0,-54 2-559 0 0,50-9-577 0 0,-35 0-7453 0 0,-42 12-1305 0 0</inkml:trace>
  <inkml:trace contextRef="#ctx0" brushRef="#br0" timeOffset="1452.968">1553 221 5153 0 0,'0'0'2403'0'0,"0"0"-328"0"0,0 0-182 0 0,0 0-172 0 0,0 0-198 0 0,0 0-302 0 0,0 0-381 0 0,0 0-280 0 0,0 0-143 0 0,0 0-39 0 0,0 0 10 0 0,0 0 8 0 0,0 0 17 0 0,16-8 14 0 0,53-25 15 0 0,37 13 1184 0 0,-78 19-1275 0 0,-15 0-207 0 0,0-1-85 0 0,-1 1-1 0 0,1 0 1 0 0,0 1 0 0 0,-1 1-1 0 0,1 0 1 0 0,0 0-1 0 0,-1 2 1 0 0,1-1-1 0 0,-1 1 1 0 0,2 2-59 0 0,-12-4 5 0 0,-1 0-1 0 0,1-1 1 0 0,-1 1 0 0 0,1 0-1 0 0,-1 1 1 0 0,0-1 0 0 0,0 0-1 0 0,0 0 1 0 0,0 0 0 0 0,0 1-1 0 0,0-1 1 0 0,0 0 0 0 0,0 1 0 0 0,0-1-1 0 0,0 1 1 0 0,-1-1 0 0 0,1 1-1 0 0,-1 0 1 0 0,1-1 0 0 0,-1 1-1 0 0,1 0 1 0 0,-1-1 0 0 0,0 1-1 0 0,0 0 1 0 0,0-1 0 0 0,0 1-1 0 0,0 0 1 0 0,0-1 0 0 0,-1 1 0 0 0,1 0-1 0 0,0-1 1 0 0,-1 1 0 0 0,1-1-1 0 0,-1 1 1 0 0,0-1 0 0 0,0 1-1 0 0,1-1 1 0 0,-1 1 0 0 0,0 0-5 0 0,-43 54 258 0 0,-274 256-79 0 0,312-305-176 0 0,1 0 0 0 0,0 0 0 0 0,0 1 0 0 0,1 0 0 0 0,-1 0 0 0 0,2 0 0 0 0,-1 0 0 0 0,1 0 0 0 0,1 1 0 0 0,0 0 0 0 0,0-1 0 0 0,0 1 0 0 0,1 0 0 0 0,1 0 0 0 0,-1 0 0 0 0,2 8-3 0 0,0-12 5 0 0,1 0-1 0 0,0 1 1 0 0,0-1-1 0 0,1 0 1 0 0,-1 0-1 0 0,1-1 1 0 0,0 1-1 0 0,1-1 1 0 0,-1 1-1 0 0,1-1 1 0 0,0 0-1 0 0,0 0 1 0 0,0 0-1 0 0,0-1 1 0 0,1 0-1 0 0,-1 1 1 0 0,1-2-1 0 0,0 1 1 0 0,0 0-1 0 0,0-1 1 0 0,2 0-5 0 0,8 3 8 0 0,1-1 1 0 0,-1-1-1 0 0,1 0 1 0 0,0-1-1 0 0,0-1 0 0 0,0 0 1 0 0,-1-1-1 0 0,1-1 1 0 0,8-2-9 0 0,-19 3-63 0 0,0-1-1 0 0,0 0 1 0 0,-1 0 0 0 0,1-1 0 0 0,-1 1 0 0 0,1-1 0 0 0,-1 0 0 0 0,1 0 0 0 0,-1-1-1 0 0,0 1 1 0 0,0-1 0 0 0,0 0 0 0 0,-1 0 0 0 0,1 0 0 0 0,-1 0 0 0 0,1-1 0 0 0,-1 0-1 0 0,0 1 1 0 0,0-1 0 0 0,1-4 63 0 0,20-58-4165 0 0,-19 39-259 0 0,1 11-1582 0 0,-2 8-1932 0 0</inkml:trace>
  <inkml:trace contextRef="#ctx0" brushRef="#br0" timeOffset="2191.327">2278 184 3033 0 0,'0'0'2499'0'0,"0"0"-332"0"0,0 0-195 0 0,0 0-153 0 0,0 0-150 0 0,0 0-176 0 0,0 0-220 0 0,0 0-225 0 0,0 0-195 0 0,0 0-195 0 0,0 0-177 0 0,0 0-95 0 0,-4 8-27 0 0,-41 65 1225 0 0,-22 60-181 0 0,60-123-1391 0 0,1 0 1 0 0,1 1-1 0 0,0 0 1 0 0,0 0-1 0 0,1 1 1 0 0,1-1-1 0 0,0 1 0 0 0,0 0 1 0 0,1 0-1 0 0,1 0 1 0 0,0 0-1 0 0,0 9-12 0 0,3-18 7 0 0,-1-1 1 0 0,0 0-1 0 0,1 0 0 0 0,-1 0 0 0 0,1 0 0 0 0,0-1 0 0 0,0 1 0 0 0,0 0 1 0 0,0-1-1 0 0,0 1 0 0 0,0-1 0 0 0,0 0 0 0 0,0 0 0 0 0,1 1 0 0 0,-1-1 1 0 0,0-1-1 0 0,1 1 0 0 0,-1 0 0 0 0,1-1 0 0 0,-1 1 0 0 0,1-1 1 0 0,-1 0-1 0 0,1 0 0 0 0,-1 0 0 0 0,1 0 0 0 0,-1 0 0 0 0,1 0 0 0 0,-1-1 1 0 0,1 1-1 0 0,-1-1 0 0 0,2 0-7 0 0,8 1 84 0 0,-1-3-246 0 0,1 0 0 0 0,-1 0 1 0 0,-1-1-1 0 0,1-1 1 0 0,0 0-1 0 0,-1 0 0 0 0,0-1 1 0 0,0 0-1 0 0,-1-1 0 0 0,0 0 1 0 0,0 0-1 0 0,-1-1 1 0 0,1 0-1 0 0,-2-1 0 0 0,1 0 1 0 0,-1 0-1 0 0,0-1 162 0 0,-3 5-280 0 0,35-42-3514 0 0,39-72-11519 0 0,-34 43 14405 0 0,-31 47 3564 0 0,-3 0 6395 0 0,-9 29-750 0 0,1 14-7309 0 0,-119 285 2536 0 0,11-20-3242 0 0,79-166-1199 0 0,27-112 637 0 0,0-1-89 0 0,0 0-120 0 0,1 0 126 0 0,9-1-4613 0 0,0-2-4106 0 0,-3 0 603 0 0</inkml:trace>
  <inkml:trace contextRef="#ctx0" brushRef="#br0" timeOffset="2647.328">2955 527 0 0 0,'0'0'1890'0'0,"0"0"504"0"0,0 0 183 0 0,0 0-72 0 0,0 0-242 0 0,0 0-310 0 0,0 0-320 0 0,0 0-294 0 0,0 0-208 0 0,0 0-159 0 0,0 0-184 0 0,0 0-137 0 0,9-7 387 0 0,-52 7 1381 0 0,-60 36-2020 0 0,-41 37-407 0 0,143-72 1 0 0,0 0 0 0 0,0-1 0 0 0,0 1 0 0 0,0 0 0 0 0,1 0-1 0 0,-1 0 1 0 0,0 0 0 0 0,0 0 0 0 0,1 1 0 0 0,-1-1 0 0 0,1 0 0 0 0,-1 0 0 0 0,1 0 0 0 0,-1 0 0 0 0,1 1 0 0 0,0-1 0 0 0,0 0 0 0 0,-1 0 0 0 0,1 1 0 0 0,0-1 0 0 0,0 0 0 0 0,0 0 0 0 0,1 1 0 0 0,-1-1-1 0 0,0 0 1 0 0,0 0 0 0 0,1 1 0 0 0,-1-1 0 0 0,0 0 0 0 0,1 0 0 0 0,-1 0 0 0 0,1 1 0 0 0,0-1 0 0 0,-1 0 0 0 0,1 0 0 0 0,0 0 0 0 0,0 0 0 0 0,0 0 0 0 0,0 0 0 0 0,-1-1 0 0 0,1 1 0 0 0,0 0 0 0 0,0 0-1 0 0,1-1 1 0 0,-1 1 0 0 0,0 0 0 0 0,0-1 0 0 0,0 1 0 0 0,0-1 0 0 0,1 0 0 0 0,-1 1 0 0 0,0-1 0 0 0,0 0 0 0 0,1 0 0 0 0,-1 0 0 0 0,0 0 0 0 0,0 0 0 0 0,1 0 0 0 0,0 0 7 0 0,13 6 13 0 0,0 1 1 0 0,-1 1-1 0 0,1 0 1 0 0,-2 1 0 0 0,1 0-1 0 0,-1 1 1 0 0,0 0-1 0 0,-1 1 1 0 0,0 1-1 0 0,-1 0 1 0 0,5 8-14 0 0,-11-15 29 0 0,0 1-1 0 0,-1 1 1 0 0,0-1-1 0 0,0 1 1 0 0,0-1-1 0 0,-1 1 1 0 0,0 0 0 0 0,0 0-1 0 0,-1 1 1 0 0,1-1-1 0 0,-2 0 1 0 0,1 1-1 0 0,-1 0 1 0 0,0-1-1 0 0,-1 1 1 0 0,0-1 0 0 0,0 7-30 0 0,-3-9 43 0 0,1 1 0 0 0,-1 0-1 0 0,0 0 1 0 0,-1-1 0 0 0,1 0-1 0 0,-1 0 1 0 0,0 0 0 0 0,0 0-1 0 0,0 0 1 0 0,-1-1 0 0 0,0 0-1 0 0,0 0 1 0 0,0 0 0 0 0,0-1-1 0 0,-1 1 1 0 0,1-1 0 0 0,-1-1-1 0 0,0 1 1 0 0,0-1 0 0 0,0 0-1 0 0,0 0 1 0 0,0-1 0 0 0,0 1-1 0 0,-1-1 1 0 0,1-1 0 0 0,-1 1-42 0 0,3 0 5 0 0,-6 1 76 0 0,0 0 0 0 0,0 0 1 0 0,0-1-1 0 0,0 0 1 0 0,-1-1-1 0 0,1-1 0 0 0,0 1 1 0 0,0-1-1 0 0,0-1 0 0 0,0 0 1 0 0,-2-1-82 0 0,-37-27-2076 0 0,29-27-8740 0 0,20 53-470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9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1 208 0 0 0,'0'0'850'0'0,"0"0"-512"0"0,0 0-339 0 0,0 0 177 0 0,0 0 420 0 0,0 0 448 0 0,0 0 314 0 0,0 0 50 0 0,0 0-38 0 0,0 0-53 0 0,0 0-87 0 0,22-3-75 0 0,127-19 917 0 0,151-7 3275 0 0,448-42-1833 0 0,-82 1-2072 0 0,259 59-590 0 0,-680 11-619 0 0,-95-1-113 0 0,272 10 316 0 0,236 9-178 0 0,-642-18-258 0 0,341 12-19 0 0,71 5 30 0 0,183 2 1 0 0,234-16 250 0 0,-337 9 160 0 0,-2-6 39 0 0,28-9-235 0 0,247-12 52 0 0,387 19 46 0 0,-315 4-182 0 0,-405 6-162 0 0,-265-14 173 0 0,-182 0-137 0 0,-1 0 2 0 0,0 0-17 0 0,0 0 2 0 0,0 0-23 0 0,0 0 33 0 0,0 0 8 0 0,0 0-6 0 0,0 0 9 0 0,0 0-11 0 0,0 0-3 0 0,0 0-14 0 0,0 0 16 0 0,0 0-16 0 0,0 0-7 0 0,0 0 12 0 0,0 0-2 0 0,0 0 13 0 0,0 0 0 0 0,0 0-11 0 0,0 0 18 0 0,0 0-2 0 0,0 0-21 0 0,0 0 15 0 0,0 0 5 0 0,0 0 4 0 0,0 0 11 0 0,0 0-17 0 0,0 0-3 0 0,0 0-12 0 0,0 0 2 0 0,0 0-8 0 0,0 0 19 0 0,0 0 10 0 0,0 0-12 0 0,0 0-22 0 0,0 0 11 0 0,0 0-10 0 0,0 0 7 0 0,0 0 15 0 0,0 0-19 0 0,0 0 23 0 0,0 0 2 0 0,0 0-9 0 0,0 0-23 0 0,0 0 27 0 0,0 0-5 0 0,0 0-10 0 0,0 0 25 0 0,0 0-25 0 0,0 0 4 0 0,0 0-2 0 0,0 0 8 0 0,0 0-18 0 0,0 0-1 0 0,0 0 9 0 0,0 0-15 0 0,0 0 22 0 0,0 0 14 0 0,0 0-3 0 0,0 0 12 0 0,0 0-7 0 0,0 0-24 0 0,0 0-20 0 0,0 0-30 0 0,0 0 30 0 0,0 0 18 0 0,0 0 18 0 0,0 0 18 0 0,0 0-35 0 0,0 0-8 0 0,74 15 94 0 0,-71-11-769 0 0,-3-4 269 0 0,-5-3-2368 0 0,3 1-1693 0 0,1-1-5778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4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0,'0'0'799'0'0,"0"0"657"0"0,0 0 99 0 0,0 0-160 0 0,0 0-179 0 0,0 0-191 0 0,0 0-117 0 0,0 0-13 0 0,0 0 37 0 0,0 0 53 0 0,-2 10 4131 0 0,-31 21-3398 0 0,54-36-845 0 0,64-42 356 0 0,-89 47 1894 0 0,-51 22-2878 0 0,26 3 1 0 0,56-24-101 0 0,11-7-680 0 0,-27 2-1394 0 0,-8 3-6605 0 0,-3 1-2969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4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0 0 0,'0'0'1268'0'0,"0"0"543"0"0,0 0 215 0 0,0 0 104 0 0,0 0-58 0 0,0 0-293 0 0,0 0-380 0 0,0 0-316 0 0,0 0-217 0 0,0 0-162 0 0,0 0-149 0 0,0 0-130 0 0,-1 3-85 0 0,-18 30 1507 0 0,19-33-1723 0 0,0 0-32 0 0,0 0-14 0 0,0 0 7 0 0,0 0 3 0 0,0 0-1 0 0,0 0-5 0 0,0 0 2 0 0,0 0-8 0 0,0 0 2 0 0,0 0-8 0 0,0 0-14 0 0,0 0-12 0 0,0 0 6 0 0,0 0 12 0 0,20 4 707 0 0,64-29 762 0 0,-78 21 1069 0 0,-66 40-2261 0 0,58-43-3921 0 0,3 0-5408 0 0,0 3-2618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1:3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1538 711 0 0 0,'0'0'403'0'0,"0"0"606"0"0,0 0 402 0 0,0 0 259 0 0,0 0-3 0 0,0 0-63 0 0,0 0-103 0 0,0 0-202 0 0,0 0-163 0 0,0 0-183 0 0,0 0-206 0 0,-11 1-159 0 0,-32 9-86 0 0,40-8-448 0 0,0-1 0 0 0,1 0 0 0 0,-1 1 0 0 0,1 0 0 0 0,-1-1 0 0 0,1 1 0 0 0,0 0 0 0 0,-1 0 0 0 0,1 0 0 0 0,0 1 0 0 0,0-1 0 0 0,1 0 0 0 0,-1 1 0 0 0,0-1 0 0 0,1 1 0 0 0,0 0 0 0 0,-1 0 0 0 0,1-1 0 0 0,0 1 0 0 0,1 0-54 0 0,-4 6 148 0 0,-3 5-90 0 0,1 1 0 0 0,0 0 1 0 0,1 0-1 0 0,1 0 0 0 0,0 0 0 0 0,1 1 0 0 0,1 0 1 0 0,0-1-1 0 0,1 1 0 0 0,1 0 0 0 0,0 0 0 0 0,2 0 1 0 0,-1-1-1 0 0,2 1 0 0 0,0 0 0 0 0,1-1 0 0 0,1 0 1 0 0,0 0-1 0 0,1 0 0 0 0,0-1 0 0 0,1 0 0 0 0,1 0 1 0 0,0 0-1 0 0,1-1 0 0 0,4 4-58 0 0,-9-13 80 0 0,0 0 1 0 0,1 0-1 0 0,-1-1 1 0 0,1 0-1 0 0,-1 0 0 0 0,1 0 1 0 0,0 0-1 0 0,0-1 1 0 0,0 0-1 0 0,1 0 0 0 0,-1 0 1 0 0,0-1-1 0 0,1 0 1 0 0,-1 0-1 0 0,1 0 0 0 0,-1-1 1 0 0,1 1-1 0 0,0-1 0 0 0,-1-1 1 0 0,1 1-1 0 0,-1-1 1 0 0,1 0-1 0 0,-1 0 0 0 0,1 0 1 0 0,-1-1-1 0 0,0 0 1 0 0,0 0-1 0 0,0-1 0 0 0,0 1 1 0 0,0-1-1 0 0,0 0 1 0 0,-1 0-1 0 0,1-1 0 0 0,-1 1 1 0 0,0-1-1 0 0,0 0 1 0 0,0 0-1 0 0,0 0 0 0 0,1-3-80 0 0,1-6 119 0 0,1-1 0 0 0,-2 0 0 0 0,0 0 0 0 0,0-1 0 0 0,-2 1 0 0 0,1-1 1 0 0,-2 0-1 0 0,0 0 0 0 0,-1 0 0 0 0,0 0 0 0 0,-2 0 0 0 0,1 0 0 0 0,-3-11-119 0 0,2 16-60 0 0,-1 1 0 0 0,0-1 0 0 0,0 1 0 0 0,-1-1 0 0 0,0 1 1 0 0,0 0-1 0 0,-1 0 0 0 0,0 0 0 0 0,-1 1 0 0 0,0-1 0 0 0,-1 1 1 0 0,1 1-1 0 0,-1-1 0 0 0,-1 1 0 0 0,1 0 0 0 0,-1 0 0 0 0,-1 0 1 0 0,1 1-1 0 0,-1 1 0 0 0,0-1 0 0 0,-6-2 60 0 0,11 6-275 0 0,0 1 0 0 0,0 0-1 0 0,1-1 1 0 0,-1 1 0 0 0,0 0 0 0 0,0 1 0 0 0,0-1-1 0 0,0 1 1 0 0,-1-1 0 0 0,1 1 0 0 0,0 0-1 0 0,0 0 1 0 0,0 0 0 0 0,0 0 0 0 0,0 1 0 0 0,0-1-1 0 0,0 1 1 0 0,0 0 0 0 0,0 0 0 0 0,0 0 0 0 0,0 0 275 0 0,-34 27-11475 0 0,25-20 8130 0 0</inkml:trace>
  <inkml:trace contextRef="#ctx0" brushRef="#br0" timeOffset="366.234">2049 203 384 0 0,'0'0'1798'0'0,"0"0"-122"0"0,0 0-188 0 0,0 0 63 0 0,0 0 202 0 0,0 0 109 0 0,0 0-154 0 0,0 0-389 0 0,0 0-448 0 0,0 0-334 0 0,0 0-154 0 0,0 0-8 0 0,0 0 106 0 0,0 3 122 0 0,34 266 4438 0 0,13 240-4218 0 0,-28-297-2062 0 0,-18-209 1138 0 0,0 0-2160 0 0,-1-1-9712 0 0,0-2 4894 0 0</inkml:trace>
  <inkml:trace contextRef="#ctx0" brushRef="#br0" timeOffset="566.054">1865 740 5089 0 0,'0'0'2305'0'0,"0"0"-844"0"0,0 0-781 0 0,0 0-305 0 0,0 0 171 0 0,0 0 407 0 0,0 0 353 0 0,0 0 163 0 0,0 0-11 0 0,0 0-275 0 0,0 0-296 0 0,0 0-238 0 0,33-5-221 0 0,105-19-114 0 0,-91 15-120 0 0,4-2-150 0 0,0 2 0 0 0,0 3 0 0 0,0 2 1 0 0,4 2-46 0 0,53 5-1273 0 0,-73 1-2138 0 0,-1 1-4428 0 0,-27-2 893 0 0</inkml:trace>
  <inkml:trace contextRef="#ctx0" brushRef="#br0" timeOffset="985.834">2434 847 176 0 0,'0'0'428'0'0,"0"0"112"0"0,0 0 319 0 0,0 0 305 0 0,0 0 207 0 0,0 0 36 0 0,0 0-48 0 0,0 0-101 0 0,0 0-146 0 0,0 0-172 0 0,0 0-133 0 0,0 0-119 0 0,0 0-80 0 0,33 5-39 0 0,103 17-28 0 0,-81-23 258 0 0,-49-3-595 0 0,0 1-94 0 0,0 1 0 0 0,-1-1 1 0 0,0-1-1 0 0,0 1 0 0 0,0-1 0 0 0,0 0 1 0 0,0 0-1 0 0,-1 0 0 0 0,1-1 0 0 0,-1 1 1 0 0,-1-1-1 0 0,1 0 0 0 0,-1-1 0 0 0,1 1 1 0 0,-1 0-1 0 0,-1-1 0 0 0,1 0 0 0 0,-1 1 1 0 0,0-1-1 0 0,0 0 0 0 0,-1 0 0 0 0,0 0 0 0 0,0-1 1 0 0,0-1-111 0 0,-1 6 3 0 0,0-1 1 0 0,0 0-1 0 0,0 0 1 0 0,0 1-1 0 0,-1-1 1 0 0,1 0-1 0 0,-1 0 1 0 0,1 1 0 0 0,-1-1-1 0 0,0 1 1 0 0,0-1-1 0 0,0 0 1 0 0,-1 1-1 0 0,1 0 1 0 0,-1-1-1 0 0,1 1 1 0 0,-1 0-1 0 0,0 0 1 0 0,1 0-1 0 0,-1 0 1 0 0,0 0-1 0 0,-1 0 1 0 0,1 0-1 0 0,0 1 1 0 0,0-1 0 0 0,-1 1-1 0 0,1 0 1 0 0,-1-1-1 0 0,1 1 1 0 0,-1 0-1 0 0,0 1 1 0 0,1-1-1 0 0,-1 0 1 0 0,-2 1-4 0 0,-2-1-42 0 0,0 0 1 0 0,-1 1-1 0 0,1 0 1 0 0,-1 0-1 0 0,1 1 1 0 0,0 0-1 0 0,-1 0 1 0 0,1 1-1 0 0,0 0 1 0 0,0 0-1 0 0,0 0 1 0 0,0 1-1 0 0,0 0 0 0 0,1 1 1 0 0,-1 0-1 0 0,1 0 1 0 0,0 0-1 0 0,0 0 1 0 0,1 1-1 0 0,-1 0 1 0 0,1 0-1 0 0,0 1 1 0 0,0 0-1 0 0,1-1 1 0 0,-1 2-1 0 0,-2 5 42 0 0,-1 0-5 0 0,1 0 0 0 0,0 1 1 0 0,0 1-1 0 0,2-1 0 0 0,-1 1 0 0 0,2 0 0 0 0,0 0 0 0 0,1 0 0 0 0,0 0 0 0 0,1 1 1 0 0,0-1-1 0 0,1 1 0 0 0,1 7 5 0 0,3-13-3 0 0,0 0 1 0 0,1 0-1 0 0,0 0 1 0 0,0-1-1 0 0,1 0 1 0 0,0 0 0 0 0,0 0-1 0 0,1 0 1 0 0,0-1-1 0 0,1 0 1 0 0,-1 0-1 0 0,1-1 1 0 0,0 0-1 0 0,1 0 1 0 0,0 0-1 0 0,0-1 1 0 0,0 0-1 0 0,0-1 1 0 0,1 0-1 0 0,0 0 1 0 0,-1-1-1 0 0,1 0 1 0 0,1 0-1 0 0,-1-1 1 0 0,0 0-1 0 0,1-1 1 0 0,-1 0 0 0 0,3-1 2 0 0,5 1-234 0 0,0-2 0 0 0,0 0 1 0 0,0-1-1 0 0,0 0 1 0 0,-1-2-1 0 0,1 0 0 0 0,-1-1 1 0 0,12-5 233 0 0,70-38-8492 0 0,-78 37 2469 0 0</inkml:trace>
  <inkml:trace contextRef="#ctx0" brushRef="#br0" timeOffset="1354.481">3281 630 4313 0 0,'0'0'2572'0'0,"0"0"-739"0"0,0 0-525 0 0,0 0-184 0 0,0 0-38 0 0,0 0-10 0 0,0 0-61 0 0,0 0-119 0 0,0 0-165 0 0,0 0-192 0 0,0 0-174 0 0,0 0-109 0 0,0 0-56 0 0,-20 13-13 0 0,-60 43 0 0 0,78-55-180 0 0,-1 0-1 0 0,0 0 1 0 0,1 0 0 0 0,-1 1 0 0 0,1-1-1 0 0,-1 1 1 0 0,1-1 0 0 0,0 1 0 0 0,-1 0 0 0 0,1 0-1 0 0,0 0 1 0 0,0 0 0 0 0,0 0 0 0 0,1 0-1 0 0,-1 1 1 0 0,0-1 0 0 0,1 1 0 0 0,0-1 0 0 0,0 1-1 0 0,-1 0 1 0 0,1-1 0 0 0,1 1 0 0 0,-1 0-1 0 0,0 0 1 0 0,1 0 0 0 0,-1-1 0 0 0,1 1 0 0 0,0 0-1 0 0,0 0 1 0 0,0 0 0 0 0,0 0 0 0 0,1 0-1 0 0,-1-1 1 0 0,1 1 0 0 0,0 0 0 0 0,0 0-7 0 0,2 0 8 0 0,0 0 0 0 0,0 0-1 0 0,0 0 1 0 0,1-1 0 0 0,0 0 0 0 0,-1 1 0 0 0,1-1 0 0 0,0-1-1 0 0,0 1 1 0 0,0 0 0 0 0,0-1 0 0 0,0 0 0 0 0,0 0 0 0 0,0 0 0 0 0,0-1-1 0 0,4 1-7 0 0,4 1 78 0 0,14 4 60 0 0,-20-6-90 0 0,-1 0-1 0 0,1 0 0 0 0,-1 0 0 0 0,1 1 1 0 0,-1 0-1 0 0,1 0 0 0 0,-1 0 0 0 0,0 1 1 0 0,1-1-1 0 0,-1 2 0 0 0,0-1 1 0 0,0 0-1 0 0,0 1 0 0 0,-1 0 0 0 0,1 0 1 0 0,-1 0-1 0 0,1 1 0 0 0,-1-1 1 0 0,0 1-1 0 0,-1 0 0 0 0,1 0 0 0 0,0 1 1 0 0,-1-1-1 0 0,0 1 0 0 0,0 0 1 0 0,-1-1-1 0 0,1 1 0 0 0,-1 0 0 0 0,0 1 1 0 0,0-1-1 0 0,-1 0 0 0 0,0 1 1 0 0,1-1-48 0 0,-2 4 168 0 0,-1-1 1 0 0,0 0 0 0 0,0 0 0 0 0,0 0-1 0 0,-1 0 1 0 0,0 0 0 0 0,-1 0 0 0 0,0 0-1 0 0,0-1 1 0 0,0 1 0 0 0,-1-1 0 0 0,0 0-1 0 0,-1 0 1 0 0,0 0 0 0 0,-2 2-169 0 0,4-5 51 0 0,-3 7 1 0 0,-1-1 0 0 0,-1 0 0 0 0,1 0 0 0 0,-2 0 0 0 0,1-1 1 0 0,-1-1-1 0 0,-1 1 0 0 0,0-1 0 0 0,0-1 0 0 0,0 0 1 0 0,-1 0-1 0 0,0-1 0 0 0,0-1 0 0 0,-1 1 0 0 0,-4 0-52 0 0,15-6-122 0 0,-66 4-1663 0 0,53-27-9420 0 0,13 16 1119 0 0</inkml:trace>
  <inkml:trace contextRef="#ctx0" brushRef="#br0" timeOffset="-1194.315">601 243 0 0 0,'0'0'843'0'0,"0"0"748"0"0,0 0 444 0 0,0 0 96 0 0,0 0-110 0 0,0 0-294 0 0,0 0-350 0 0,0-8-281 0 0,1-24-203 0 0,0 24-91 0 0,-1 8-72 0 0,0 0-45 0 0,0 0-52 0 0,0 0-89 0 0,0 0-98 0 0,0 0-102 0 0,0 0-102 0 0,0 12 121 0 0,-36 271 1458 0 0,8-128-1049 0 0,-6-1-1 0 0,-37 96-771 0 0,-14 41 284 0 0,62-129-1234 0 0,23-162 589 0 0,0 0-68 0 0,0 0-70 0 0,0 0-130 0 0,-1-51-15907 0 0,1 40 13789 0 0</inkml:trace>
  <inkml:trace contextRef="#ctx0" brushRef="#br0" timeOffset="-518.525">477 365 0 0 0,'0'0'696'0'0,"0"0"216"0"0,0 0 270 0 0,0 0 66 0 0,0 0-65 0 0,0 0-167 0 0,0 0-225 0 0,0 0-144 0 0,0 0-83 0 0,0 0-26 0 0,5-10-5 0 0,13-27 18 0 0,-18 36-462 0 0,1 0 0 0 0,-1 0 0 0 0,1 0 1 0 0,-1 0-1 0 0,1 0 0 0 0,-1 0 0 0 0,1 0 1 0 0,0 0-1 0 0,0 0 0 0 0,-1 1 0 0 0,1-1 0 0 0,0 0 1 0 0,0 0-1 0 0,0 1 0 0 0,0-1 0 0 0,0 1 0 0 0,0-1 1 0 0,0 1-1 0 0,0-1 0 0 0,0 1 0 0 0,0-1 1 0 0,0 1-1 0 0,0 0 0 0 0,0 0 0 0 0,1 0 0 0 0,-1-1 1 0 0,0 1-1 0 0,0 0 0 0 0,0 0 0 0 0,0 1 0 0 0,0-1 1 0 0,0 0-1 0 0,1 0-89 0 0,5 1 1317 0 0,10 28 1234 0 0,80 264 751 0 0,12 8-2633 0 0,-15-89-519 0 0,-93-209-136 0 0,0 0 0 0 0,0 0 0 0 0,1-1 1 0 0,-1 1-1 0 0,1 0 0 0 0,0-1 0 0 0,0 1 0 0 0,0-1 1 0 0,0 0-1 0 0,0 0 0 0 0,0 1 0 0 0,0-1 0 0 0,1-1 0 0 0,-1 1 1 0 0,1 0-1 0 0,0-1 0 0 0,-1 1 0 0 0,1-1 0 0 0,0 0 1 0 0,0 0-1 0 0,0 0 0 0 0,0 0 0 0 0,0 0 0 0 0,0-1 1 0 0,0 1-1 0 0,0-1 0 0 0,0 0 0 0 0,2 0-14 0 0,17-41 1062 0 0,-9 13-875 0 0,-1-1 0 0 0,-2-1 0 0 0,-1 0 1 0 0,-1 0-1 0 0,3-28-187 0 0,39-288 159 0 0,-17-29-273 0 0,-26 158 168 0 0,-7 216-74 0 0,-6 61-3288 0 0,6-44 2291 0 0,0 9-2241 0 0,0-9-3101 0 0,2-8-2967 0 0</inkml:trace>
  <inkml:trace contextRef="#ctx0" brushRef="#br0" timeOffset="3316.111">4255 751 0 0 0,'0'0'352'0'0,"0"0"615"0"0,0 0 484 0 0,0 0 343 0 0,0 0 101 0 0,0 0-40 0 0,0 0-166 0 0,0 0-307 0 0,0 0-242 0 0,0 0-261 0 0,-3-1-260 0 0,1 0-560 0 0,0 1 0 0 0,-1-1 0 0 0,1 1 0 0 0,0-1 0 0 0,0 1 0 0 0,0 0 0 0 0,-1 0 0 0 0,1 0 0 0 0,0 0 0 0 0,0 1 0 0 0,0-1-1 0 0,-1 1 1 0 0,1-1 0 0 0,0 1 0 0 0,0 0 0 0 0,0-1 0 0 0,0 1 0 0 0,0 0 0 0 0,0 0 0 0 0,0 1 0 0 0,0-1 0 0 0,1 0 0 0 0,-1 1 0 0 0,0-1 0 0 0,1 1 0 0 0,-1-1 0 0 0,1 1 0 0 0,-1 0 0 0 0,1 0-59 0 0,-9 14 191 0 0,0 1 1 0 0,0 1 0 0 0,2 0 0 0 0,0 0-1 0 0,2 1 1 0 0,0 0 0 0 0,0 0 0 0 0,2 0-1 0 0,1 1 1 0 0,0 0 0 0 0,1 0 0 0 0,1-1 0 0 0,1 1-1 0 0,3 19-191 0 0,-5-33 41 0 0,1 0-1 0 0,0 0 0 0 0,1 0 0 0 0,0 0 1 0 0,-1 0-1 0 0,2 0 0 0 0,-1 0 1 0 0,1 1-1 0 0,0-1 0 0 0,0 0 0 0 0,1 0 1 0 0,0-1-1 0 0,0 1 0 0 0,0 0 1 0 0,1-1-1 0 0,-1 1 0 0 0,1-1 0 0 0,1 0 1 0 0,-1 0-1 0 0,1 0 0 0 0,0 0 1 0 0,0 0-1 0 0,0-1 0 0 0,1 0 0 0 0,-1 0 1 0 0,1 0-1 0 0,0-1 0 0 0,0 1 1 0 0,1-1-1 0 0,-1 0 0 0 0,1-1 0 0 0,-1 1 1 0 0,1-1-1 0 0,2 0-40 0 0,3-2 163 0 0,0 0 0 0 0,0-1 0 0 0,0 0 0 0 0,0-1 0 0 0,0 0 0 0 0,0-1 0 0 0,0 0 0 0 0,-1-1 0 0 0,0 0 0 0 0,0 0 0 0 0,0-1 0 0 0,0-1 0 0 0,0 0 0 0 0,-1 0 0 0 0,0-1 0 0 0,-1 0 1 0 0,0 0-1 0 0,0-1 0 0 0,2-2-163 0 0,6-8 202 0 0,0-1 1 0 0,-1 0 0 0 0,-1-1 0 0 0,-1-1 0 0 0,-1 0 0 0 0,-1 0 0 0 0,-1-1 0 0 0,3-11-203 0 0,-9 22 38 0 0,0-1 1 0 0,-2-1-1 0 0,1 1 0 0 0,-1 0 0 0 0,-1-1 1 0 0,0 1-1 0 0,-1 0 0 0 0,0-1 1 0 0,-1 1-1 0 0,-1-1 0 0 0,1 1 1 0 0,-2 0-1 0 0,0 0 0 0 0,-1-1-38 0 0,2 6-44 0 0,0 1-1 0 0,0 0 1 0 0,-1 0-1 0 0,0 0 1 0 0,0 1-1 0 0,-1-1 1 0 0,0 1-1 0 0,0-1 1 0 0,0 1-1 0 0,0 1 1 0 0,-1-1-1 0 0,0 0 1 0 0,0 1-1 0 0,0 0 1 0 0,0 0-1 0 0,-1 1 1 0 0,1 0-1 0 0,-1 0 0 0 0,0 0 1 0 0,0 0-1 0 0,0 1 1 0 0,-1 0-1 0 0,1 0 1 0 0,0 1-1 0 0,-1 0 1 0 0,1 0-1 0 0,-3 0 45 0 0,3 1-261 0 0,-1-1 0 0 0,0 1-1 0 0,1 1 1 0 0,-1-1 0 0 0,1 1-1 0 0,0 1 1 0 0,-1-1 0 0 0,1 1-1 0 0,0 0 1 0 0,0 0 0 0 0,0 1-1 0 0,0-1 1 0 0,0 1-1 0 0,-4 4 262 0 0,-40 39-6600 0 0,35-29 951 0 0,5-2-2285 0 0</inkml:trace>
  <inkml:trace contextRef="#ctx0" brushRef="#br0" timeOffset="8014.792">4673 674 1400 0 0,'0'0'1205'0'0,"0"0"-325"0"0,0 0-119 0 0,0 0 190 0 0,0 0 320 0 0,0 0 228 0 0,0 0 4 0 0,0 0-155 0 0,0 0-233 0 0,0 0-248 0 0,0 0-171 0 0,12-7-113 0 0,101-45 1819 0 0,-53 48-815 0 0,-57 6-1525 0 0,0-1-1 0 0,-1 1 1 0 0,0 0 0 0 0,1 0-1 0 0,-1 0 1 0 0,0 0 0 0 0,0 0-1 0 0,0 0 1 0 0,0 0 0 0 0,-1 1 0 0 0,1-1-1 0 0,0 1 1 0 0,-1-1 0 0 0,0 1-1 0 0,0 0 1 0 0,1 0 0 0 0,-2 0-1 0 0,1-1 1 0 0,0 1 0 0 0,-1 0 0 0 0,1 3-62 0 0,3 6 139 0 0,1 8 17 0 0,0 0 1 0 0,-1 1-1 0 0,-2 0 1 0 0,0 0-1 0 0,-1 0 1 0 0,-1 0-1 0 0,-3 18-156 0 0,3-15 94 0 0,-3 0-2 0 0,-1 0 0 0 0,-1 0-1 0 0,0 0 1 0 0,-2-1-1 0 0,-1 0 1 0 0,-3 5-92 0 0,-1 6 93 0 0,-63 139 153 0 0,106-247-50 0 0,11-4-235 0 0,2 1 0 0 0,4 3 0 0 0,3 2 0 0 0,59-64 39 0 0,-106 132-21 0 0,-2 1 6 0 0,1-1-1 0 0,0 0 1 0 0,0 1-1 0 0,1 0 0 0 0,-1-1 1 0 0,1 1-1 0 0,-1 1 1 0 0,1-1-1 0 0,0 0 1 0 0,0 1-1 0 0,0 0 1 0 0,0 0-1 0 0,0 0 0 0 0,1 0 1 0 0,-1 1-1 0 0,3-1 16 0 0,28 39 96 0 0,-31-27-51 0 0,1-1 0 0 0,-2 1 0 0 0,0 0 0 0 0,0 0 0 0 0,-1 0-1 0 0,0 0 1 0 0,0 1 0 0 0,-1-1 0 0 0,-1 1 0 0 0,0-1 0 0 0,0 1 0 0 0,-1-1 0 0 0,0 1-46 0 0,0 19 102 0 0,-34 216 629 0 0,33-132-513 0 0,27-84-536 0 0,-11-26-2476 0 0,-11-7-5825 0 0,-2 2-2372 0 0</inkml:trace>
  <inkml:trace contextRef="#ctx0" brushRef="#br0" timeOffset="15349.539">6241 891 1384 0 0,'0'0'416'0'0,"0"0"-37"0"0,0 0 403 0 0,0 0 421 0 0,0 0 258 0 0,0 0 89 0 0,0 0-96 0 0,0 0-193 0 0,0 0-157 0 0,0 0-138 0 0,31-17-119 0 0,93-52-103 0 0,-70 23 307 0 0,-47 35-723 0 0,-1 3 205 0 0,0-1 0 0 0,0 0 0 0 0,-1 0 0 0 0,0 0 0 0 0,0-1-1 0 0,-1 0 1 0 0,-1 0 0 0 0,0 0 0 0 0,0 0 0 0 0,0 0 0 0 0,-2-1 0 0 0,1 1 0 0 0,-1-5-533 0 0,-1 15 351 0 0,0 0-81 0 0,0 0-112 0 0,0 33-428 0 0,27 372 711 0 0,-23-254-377 0 0,-6 0 0 0 0,-6-1 0 0 0,-7 0 0 0 0,-11 20-64 0 0,0-67 38 0 0,26-103-23 0 0,1-1 0 0 0,-1 0 0 0 0,0 1 0 0 0,1-1-1 0 0,-1 0 1 0 0,0 1 0 0 0,0-1 0 0 0,0 0 0 0 0,1 1 0 0 0,-1-1-1 0 0,0 0 1 0 0,0 0 0 0 0,0 1 0 0 0,0-1 0 0 0,0 0-1 0 0,0 0 1 0 0,-1 1 0 0 0,1-1 0 0 0,0 0 0 0 0,0 0 0 0 0,0 1-1 0 0,-1-1 1 0 0,1 0 0 0 0,0 1 0 0 0,-1-1 0 0 0,1 1 0 0 0,0-1-1 0 0,-1 0 1 0 0,1 1 0 0 0,-1-1 0 0 0,1 1 0 0 0,-1-1-1 0 0,0 1 1 0 0,1-1 0 0 0,-1 1 0 0 0,1-1 0 0 0,-1 1 0 0 0,0 0-1 0 0,1-1 1 0 0,-1 1 0 0 0,0 0 0 0 0,1 0 0 0 0,-1-1 0 0 0,0 1-1 0 0,0 0 1 0 0,1 0 0 0 0,-1 0 0 0 0,0 0 0 0 0,0 0-1 0 0,1 0 1 0 0,-1 0 0 0 0,0 0 0 0 0,1 0 0 0 0,-1 0 0 0 0,0 1-1 0 0,0-1 1 0 0,1 0 0 0 0,-1 0 0 0 0,0 1 0 0 0,1-1 0 0 0,-1 0-1 0 0,0 1 1 0 0,1-1 0 0 0,-1 1 0 0 0,1-1 0 0 0,-1 1-1 0 0,1-1 1 0 0,-1 1 0 0 0,0 0-15 0 0,-1-46 7 0 0,2 0 0 0 0,1 0 0 0 0,3 0-1 0 0,1 0 1 0 0,3 1 0 0 0,1 0 0 0 0,3 0-1 0 0,1 1 1 0 0,2 0 0 0 0,2 2 0 0 0,10-18-7 0 0,-6 4 2 0 0,3 1 0 0 0,2 1 1 0 0,2 1-1 0 0,3 1 0 0 0,2 2 0 0 0,2 1 1 0 0,2 2-1 0 0,1 2 0 0 0,3 1 1 0 0,40-32-3 0 0,-71 66 3 0 0,0 1 1 0 0,0 0 0 0 0,1 0 0 0 0,0 1 0 0 0,1 0 0 0 0,0 1 0 0 0,0 0 0 0 0,0 1 0 0 0,1 1 0 0 0,-1 0 0 0 0,1 0 0 0 0,0 1-1 0 0,0 1 1 0 0,0 0 0 0 0,1 1 0 0 0,5 1-4 0 0,-16 0 3 0 0,0 2 0 0 0,1-1 0 0 0,-1 0 0 0 0,0 1 0 0 0,0 0 0 0 0,0-1 0 0 0,0 1 0 0 0,0 0 0 0 0,0 1 0 0 0,0-1 0 0 0,-1 0 0 0 0,1 1 0 0 0,-1 0 0 0 0,0-1 0 0 0,0 1 0 0 0,0 0 0 0 0,0 0 0 0 0,0 0 0 0 0,0 0 0 0 0,-1 1 0 0 0,0-1 0 0 0,1 0 0 0 0,-1 1 0 0 0,-1-1 0 0 0,1 1 0 0 0,0-1 0 0 0,-1 1-3 0 0,9 99 205 0 0,-9-98-195 0 0,-3 20 46 0 0,-1 0-1 0 0,-1 0 1 0 0,-1-1-1 0 0,-1 1 1 0 0,-1-1-1 0 0,-2-1 1 0 0,0 0-1 0 0,-1 0 1 0 0,-1-1-1 0 0,-1 0 1 0 0,-2-1-1 0 0,0 0 1 0 0,-7 6-56 0 0,11-14 21 0 0,0-1 0 0 0,0-1 1 0 0,-1 0-1 0 0,-1-1 0 0 0,0 0 1 0 0,0-1-1 0 0,-1 0 0 0 0,0-1 1 0 0,0-1-1 0 0,-1 0 0 0 0,0-1 1 0 0,0-1-1 0 0,0 0 0 0 0,-1-1 1 0 0,0 0-1 0 0,0-2 0 0 0,0 0 1 0 0,0 0-1 0 0,-11-2-21 0 0,22 0-46 0 0,0-1-1 0 0,0 0 0 0 0,0 0 1 0 0,1 0-1 0 0,-1 0 0 0 0,0-1 1 0 0,1 0-1 0 0,-1 0 1 0 0,1 0-1 0 0,-1-1 0 0 0,1 1 1 0 0,0-1-1 0 0,0 0 0 0 0,0 0 1 0 0,0 0-1 0 0,1-1 1 0 0,-1 0-1 0 0,1 1 0 0 0,0-1 1 0 0,0 0-1 0 0,0-1 1 0 0,1 1-1 0 0,0 0 0 0 0,-1-1 1 0 0,1 1-1 0 0,1-1 0 0 0,-1 0 1 0 0,0-1 46 0 0,-2-7-724 0 0,1 0 1 0 0,0 0-1 0 0,0 0 1 0 0,1 0-1 0 0,1 0 1 0 0,0-1-1 0 0,1 1 1 0 0,1 0-1 0 0,0-1 1 0 0,1-1 723 0 0,3-7-5982 0 0,2 6-4940 0 0</inkml:trace>
  <inkml:trace contextRef="#ctx0" brushRef="#br0" timeOffset="16059.404">7176 1311 2272 0 0,'0'0'674'0'0,"0"0"-43"0"0,0 0 362 0 0,0 0 420 0 0,0 0 272 0 0,0 0 93 0 0,0 0-126 0 0,0 0-189 0 0,0 0-190 0 0,0 0-166 0 0,0 0-166 0 0,0 0-113 0 0,0 0-77 0 0,34-9-35 0 0,103-29 14 0 0,-69-1 418 0 0,-58 28-875 0 0,49-56 1247 0 0,-2-3 0 0 0,44-72-1520 0 0,-75 104 146 0 0,-3-1 1 0 0,-1-1-1 0 0,-2-1 0 0 0,-2-1 1 0 0,3-15-147 0 0,-9-35 165 0 0,-13 91-164 0 0,1-1-1 0 0,0 1 1 0 0,0 0 0 0 0,0-1-1 0 0,-1 1 1 0 0,1 0-1 0 0,-1-1 1 0 0,1 1 0 0 0,-1 0-1 0 0,0 0 1 0 0,1 0 0 0 0,-1-1-1 0 0,0 1 1 0 0,0 0-1 0 0,0 0 1 0 0,0 0 0 0 0,0 0-1 0 0,0 0 1 0 0,0 0-1 0 0,0 1 1 0 0,0-1 0 0 0,0 0-1 0 0,0 0 1 0 0,-1 1 0 0 0,1-1-1 0 0,0 1 1 0 0,0-1-1 0 0,-1 1 1 0 0,1 0 0 0 0,0-1-1 0 0,-1 1 1 0 0,1 0-1 0 0,-1 0 1 0 0,1 0 0 0 0,0 0-1 0 0,-1 0 1 0 0,1 0-1 0 0,0 0 1 0 0,-1 1 0 0 0,1-1-1 0 0,0 0 1 0 0,-1 1 0 0 0,1-1-1 0 0,0 1 1 0 0,-1-1-1 0 0,1 2 0 0 0,-60 27-272 0 0,46-17 229 0 0,1 1 0 0 0,0 0-1 0 0,1 1 1 0 0,0 1 0 0 0,1 0-1 0 0,0 0 1 0 0,2 1 0 0 0,0 1 0 0 0,1 0-1 0 0,0 0 1 0 0,-2 9 43 0 0,10-23-9 0 0,-1 0-1 0 0,1 0 1 0 0,0 0 0 0 0,0 0-1 0 0,0 0 1 0 0,0 0-1 0 0,1 0 1 0 0,-1 0 0 0 0,1 0-1 0 0,-1 0 1 0 0,1 1 0 0 0,0-1-1 0 0,1 0 1 0 0,-1 0-1 0 0,0 0 1 0 0,1 0 0 0 0,0 0-1 0 0,0 0 1 0 0,0 0 0 0 0,0 0-1 0 0,0 0 1 0 0,1 0 0 0 0,-1 0-1 0 0,1 0 1 0 0,0-1-1 0 0,-1 1 1 0 0,1-1 0 0 0,1 1-1 0 0,-1-1 1 0 0,0 0 0 0 0,0 0-1 0 0,1 0 1 0 0,-1 0-1 0 0,1 0 1 0 0,0 0 0 0 0,0-1-1 0 0,2 2 10 0 0,15 2 26 0 0,0-1 0 0 0,0 0-1 0 0,1-2 1 0 0,-1 0 0 0 0,1-1-1 0 0,-1-1 1 0 0,16-2-26 0 0,16 0 30 0 0,-34 2-9 0 0,-16-1-16 0 0,0 0 0 0 0,0 0 1 0 0,0 1-1 0 0,0-1 0 0 0,0 1 0 0 0,0 0 0 0 0,0-1 0 0 0,0 1 1 0 0,1 0-1 0 0,-1 0 0 0 0,0 0 0 0 0,0 0 0 0 0,0 1 0 0 0,0-1 1 0 0,0 1-1 0 0,0-1 0 0 0,0 1 0 0 0,0 0 0 0 0,0-1 1 0 0,0 1-1 0 0,0 0 0 0 0,0 0 0 0 0,-1 1 0 0 0,1-1 0 0 0,0 0 1 0 0,-1 0-1 0 0,1 1 0 0 0,-1-1 0 0 0,1 1 0 0 0,-1 0 0 0 0,0-1 1 0 0,1 1-1 0 0,-1 0 0 0 0,0 0 0 0 0,0 0 0 0 0,0 0 0 0 0,-1 0 1 0 0,1-1-1 0 0,0 2 0 0 0,-1-1 0 0 0,1 0 0 0 0,-1 0-5 0 0,-1 16 87 0 0,-2-1 1 0 0,0 1-1 0 0,0-1 0 0 0,-2 0 0 0 0,0 0 0 0 0,-1-1 0 0 0,-1 1 0 0 0,-3 4-87 0 0,-26 79 32 0 0,19-12-583 0 0,19-87 417 0 0,-1 0 0 0 0,1 0 0 0 0,0 1 0 0 0,-1-1 0 0 0,1 0 0 0 0,0-1 1 0 0,-1 1-1 0 0,1 0 0 0 0,0 0 0 0 0,0-1 0 0 0,0 1 0 0 0,0-1 0 0 0,0 0 0 0 0,-1 1 1 0 0,1-1-1 0 0,0 0 0 0 0,0 0 0 0 0,0 0 0 0 0,0-1 0 0 0,0 1 0 0 0,0 0 0 0 0,0-1 1 0 0,0 1-1 0 0,0-1 0 0 0,-1 1 0 0 0,1-1 0 0 0,0 0 0 0 0,0 0 0 0 0,-1 0 0 0 0,1 0 1 0 0,0 0 133 0 0,38-23-4475 0 0,-15 5-2445 0 0,-10 8-1359 0 0</inkml:trace>
  <inkml:trace contextRef="#ctx0" brushRef="#br0" timeOffset="16425.97">8325 821 3289 0 0,'0'0'3295'0'0,"0"0"-625"0"0,0 0-752 0 0,0 0-471 0 0,0 0-284 0 0,0 0-143 0 0,0 0-83 0 0,0 0-122 0 0,0 0-117 0 0,-30 35-134 0 0,-91 111-128 0 0,68-57 22 0 0,50-75-395 0 0,-4 100 277 0 0,7-110-329 0 0,1-1 0 0 0,0 1 1 0 0,0 0-1 0 0,0-1 0 0 0,0 1 1 0 0,0-1-1 0 0,1 1 0 0 0,0-1 0 0 0,-1 0 1 0 0,1 0-1 0 0,1 0 0 0 0,-1 0 1 0 0,0 0-1 0 0,1 0 0 0 0,-1 0 0 0 0,1-1 1 0 0,0 1-1 0 0,0-1 0 0 0,0 0 1 0 0,0 0-1 0 0,0 0 0 0 0,1 0 0 0 0,-1-1 1 0 0,1 1-1 0 0,-1-1 0 0 0,1 0 1 0 0,-1 0-1 0 0,1 0 0 0 0,1 0-11 0 0,4 0 107 0 0,0 0 0 0 0,0-1 0 0 0,0 0 0 0 0,0 0 0 0 0,0-1 0 0 0,-1 0-1 0 0,1-1 1 0 0,0 0 0 0 0,0 0 0 0 0,-1-1 0 0 0,1 0 0 0 0,-1-1 0 0 0,0 0 0 0 0,0 0 0 0 0,0 0 0 0 0,-1-1 0 0 0,0 0-1 0 0,1-1 1 0 0,-2 0 0 0 0,1 0 0 0 0,-1 0 0 0 0,0-1 0 0 0,0 0 0 0 0,-1 0 0 0 0,1 0 0 0 0,-2-1 0 0 0,1 0-1 0 0,-1 1 1 0 0,0-2 0 0 0,-1 1 0 0 0,3-9-107 0 0,-2 2 87 0 0,0-1 0 0 0,-1 1-1 0 0,0-1 1 0 0,-1 0 0 0 0,-1 0-1 0 0,0 0 1 0 0,-2 0 0 0 0,-1-12-87 0 0,1 20-62 0 0,-1 1 1 0 0,-1 0-1 0 0,1 0 1 0 0,-1 0-1 0 0,0 0 1 0 0,-1 0-1 0 0,1 1 1 0 0,-2 0-1 0 0,1 0 1 0 0,0 0-1 0 0,-1 0 1 0 0,0 0-1 0 0,-1 1 1 0 0,1 0-1 0 0,-1 0 1 0 0,0 1-1 0 0,0-1 1 0 0,0 1-1 0 0,-1 1 1 0 0,0-1-1 0 0,1 1 1 0 0,-3 0 61 0 0,-61-13-10388 0 0,60 16-695 0 0</inkml:trace>
  <inkml:trace contextRef="#ctx0" brushRef="#br0" timeOffset="16911.19">8776 261 10842 0 0,'0'0'2622'0'0,"0"0"-633"0"0,0 0-481 0 0,0 0-205 0 0,0 0-120 0 0,0 0-108 0 0,0 0-198 0 0,0 0-246 0 0,0 0-192 0 0,0 0-139 0 0,0 0-80 0 0,0 0-44 0 0,0 0-5 0 0,-8 10 9 0 0,0-1-127 0 0,-34 61 279 0 0,20 45 144 0 0,4 1 0 0 0,6 1 1 0 0,5 13-477 0 0,1-49 35 0 0,-9 316-25 0 0,11-378-7 0 0,3-10 92 0 0,7-23-20 0 0,22-39-84 0 0,2 1 0 0 0,3 2 0 0 0,35-44 9 0 0,-52 71-13 0 0,2 0-1 0 0,0 0 1 0 0,1 2-1 0 0,1 0 1 0 0,1 1-1 0 0,1 2 1 0 0,1 0-1 0 0,0 1 1 0 0,1 1-1 0 0,1 2 1 0 0,0 0-1 0 0,1 1 1 0 0,1 2-1 0 0,17-5 14 0 0,-43 15 0 0 0,1 0-1 0 0,0 0 1 0 0,0 0-1 0 0,0 1 1 0 0,0-1-1 0 0,0 0 1 0 0,0 1-1 0 0,0-1 1 0 0,0 1 0 0 0,0 0-1 0 0,0-1 1 0 0,0 1-1 0 0,0 0 1 0 0,0 1-1 0 0,1-1 1 0 0,-1 0-1 0 0,0 0 1 0 0,0 1-1 0 0,0-1 1 0 0,0 1 0 0 0,0 0-1 0 0,0 0 1 0 0,0 0-1 0 0,-1-1 1 0 0,1 2-1 0 0,0-1 1 0 0,0 0-1 0 0,-1 0 1 0 0,1 1-1 0 0,-1-1 1 0 0,1 0 0 0 0,-1 1-1 0 0,1 0 1 0 0,-1-1-1 0 0,0 1 1 0 0,0 0-1 0 0,0 0 1 0 0,0-1-1 0 0,0 1 1 0 0,0 0 0 0 0,0 0-1 0 0,-1 0 1 0 0,1 0-1 0 0,-1 0 1 0 0,1 0-1 0 0,-1 1 1 0 0,0-1-1 0 0,0 0 1 0 0,0 0-1 0 0,0 0 1 0 0,-1 22 22 0 0,-1 0 0 0 0,-1 0 0 0 0,-1 0-1 0 0,-1-1 1 0 0,-2 0 0 0 0,0 0-1 0 0,-1 0 1 0 0,-1-1 0 0 0,-1 0-1 0 0,-1-1 1 0 0,-8 12-22 0 0,4-9 24 0 0,-1-1 1 0 0,-1 0-1 0 0,0-2 0 0 0,-2 0 1 0 0,-1 0-1 0 0,0-2 0 0 0,-1-1 0 0 0,-1 0 1 0 0,-1-2-1 0 0,-1 0 0 0 0,0-2 1 0 0,-1-1-1 0 0,0 0 0 0 0,-25 7-24 0 0,39-17-37 0 0,1 0-1 0 0,-1-1 1 0 0,1-1-1 0 0,-1 0 1 0 0,0 0-1 0 0,0-1 1 0 0,1 0-1 0 0,-1-1 1 0 0,0 0-1 0 0,-1-1 38 0 0,9 1-54 0 0,0 0-1 0 0,0 0 0 0 0,0 0 0 0 0,0 0 1 0 0,0 0-1 0 0,0-1 0 0 0,0 0 0 0 0,1 1 0 0 0,-1-1 1 0 0,1 0-1 0 0,-1 0 0 0 0,1 0 0 0 0,0-1 0 0 0,-1 1 1 0 0,1-1-1 0 0,0 1 0 0 0,1-1 0 0 0,-1 0 1 0 0,0 0-1 0 0,1 1 0 0 0,-1-1 0 0 0,1 0 0 0 0,0 0 1 0 0,0 0-1 0 0,0-1 0 0 0,1 1 0 0 0,-1 0 1 0 0,1 0-1 0 0,0 0 0 0 0,-1-2 55 0 0,20-98-2296 0 0,29 11-1255 0 0,-12 35-3970 0 0,-35 54 7042 0 0,15-21-9544 0 0</inkml:trace>
  <inkml:trace contextRef="#ctx0" brushRef="#br0" timeOffset="17277.485">9393 147 11514 0 0,'0'0'1968'0'0,"0"0"-392"0"0,0 0-220 0 0,0 0-22 0 0,0 0-2 0 0,0 0-44 0 0,0 0-143 0 0,0 0-173 0 0,0 0-180 0 0,0 0-155 0 0,0 0-148 0 0,0 0-119 0 0,0 0-87 0 0,12-10-38 0 0,37-29-5 0 0,-48 39-228 0 0,0 0 0 0 0,0 0 0 0 0,0 0 0 0 0,-1 0 0 0 0,1 1 0 0 0,0-1 0 0 0,0 0 0 0 0,-1 1 0 0 0,1-1 0 0 0,0 1 0 0 0,0-1 0 0 0,-1 1-1 0 0,1-1 1 0 0,0 1 0 0 0,-1-1 0 0 0,1 1 0 0 0,-1-1 0 0 0,1 1 0 0 0,-1 0 0 0 0,1-1 0 0 0,-1 1 0 0 0,1 0 0 0 0,-1 0 0 0 0,0-1 0 0 0,1 1-1 0 0,-1 0 1 0 0,0 0 0 0 0,0 0 0 0 0,1 0 0 0 0,-1-1 0 0 0,0 1 0 0 0,0 0 0 0 0,0 0 0 0 0,0 0 0 0 0,0 0 0 0 0,0-1 0 0 0,0 1 0 0 0,-1 0-1 0 0,1 0 1 0 0,0 0 0 0 0,0-1 0 0 0,-1 1 0 0 0,1 0 0 0 0,0 0 0 0 0,-1 0 0 0 0,1-1 0 0 0,-1 1 0 0 0,1 0 0 0 0,-1 0-12 0 0,0 7 93 0 0,-22 336 939 0 0,5-137-797 0 0,-33 138-235 0 0,31-261 2 0 0,-9 79-732 0 0,29-163 515 0 0,0 0-36 0 0,41-41-3720 0 0,-29 25 1344 0 0,-3 3-3879 0 0,-1 2-4994 0 0</inkml:trace>
  <inkml:trace contextRef="#ctx0" brushRef="#br0" timeOffset="17797.657">9612 1119 2072 0 0,'0'0'2293'0'0,"0"0"-363"0"0,0 0 157 0 0,0 0-15 0 0,0 0-189 0 0,0 0-212 0 0,0 0-236 0 0,0 0-197 0 0,0 0-167 0 0,0 0-168 0 0,33-11-167 0 0,103-35-129 0 0,-45-3 566 0 0,-74 34-875 0 0,-7 8-164 0 0,-1-1 1 0 0,1 0 0 0 0,-1 0 0 0 0,-1-1 0 0 0,1 0 0 0 0,-1 0-1 0 0,-1-1 1 0 0,0 0 0 0 0,0 0 0 0 0,-1-1 0 0 0,-1 0 0 0 0,1 0-1 0 0,-2 0 1 0 0,0-1 0 0 0,0 0 0 0 0,-1 1 0 0 0,0-1 0 0 0,-1-1-1 0 0,-1 1 1 0 0,1-9-135 0 0,-3 18 5 0 0,-1 0 0 0 0,1 0 0 0 0,-1 0 0 0 0,0 0 0 0 0,0 0 1 0 0,0 0-1 0 0,0 0 0 0 0,0 0 0 0 0,0 1 0 0 0,-1 0 0 0 0,0-1 0 0 0,1 1 0 0 0,-1 0 0 0 0,0 0 0 0 0,0 0 0 0 0,0 0 0 0 0,0 1 0 0 0,0-1 0 0 0,-1 1 0 0 0,1 0 0 0 0,0 0 0 0 0,-1 0 1 0 0,1 0-1 0 0,0 1 0 0 0,-1 0 0 0 0,1-1 0 0 0,-1 1 0 0 0,1 0 0 0 0,-1 0 0 0 0,1 1 0 0 0,-1-1 0 0 0,1 1 0 0 0,0 0 0 0 0,-1 0 0 0 0,1 0 0 0 0,0 0 0 0 0,-1 0 0 0 0,1 1 1 0 0,-1 1-6 0 0,-17 8-35 0 0,1 1 1 0 0,1 1 0 0 0,0 1-1 0 0,1 0 1 0 0,0 2 0 0 0,1 0-1 0 0,1 1 1 0 0,1 0 0 0 0,0 2-1 0 0,1-1 1 0 0,1 2 0 0 0,1 0-1 0 0,1 0 1 0 0,0 1 0 0 0,-4 15 34 0 0,8-21-11 0 0,1 1 1 0 0,1-1-1 0 0,0 1 1 0 0,1 0 0 0 0,0 0-1 0 0,2 1 1 0 0,0-1-1 0 0,1 1 1 0 0,0-1 0 0 0,1 1-1 0 0,2 4 11 0 0,-2-16-7 0 0,1-1 0 0 0,0 0 0 0 0,1 0 0 0 0,-1-1 0 0 0,1 1 0 0 0,0 0 0 0 0,0 0 0 0 0,0-1 1 0 0,0 1-1 0 0,0-1 0 0 0,1 0 0 0 0,0 0 0 0 0,-1 0 0 0 0,1 0 0 0 0,1 0 0 0 0,-1 0 0 0 0,0-1 0 0 0,0 1 0 0 0,1-1 0 0 0,0 0 0 0 0,-1 0 0 0 0,1-1 0 0 0,0 1 0 0 0,0-1 0 0 0,0 1 0 0 0,4-1 7 0 0,110 10-278 0 0,-111-11 252 0 0,112-26-1217 0 0,-82 8-2252 0 0,-4-4-4579 0 0,-20 11-2362 0 0</inkml:trace>
  <inkml:trace contextRef="#ctx0" brushRef="#br0" timeOffset="22154.499">10302 1329 4481 0 0,'0'0'2164'0'0,"0"0"-585"0"0,0 0-478 0 0,0 0-76 0 0,0 0 26 0 0,0 0 21 0 0,0 0-54 0 0,0 0-127 0 0,0 0-127 0 0,0 0-96 0 0,0 0-38 0 0,6-21-5 0 0,19-66 0 0 0,33-26 1629 0 0,-40 84-1876 0 0,2 1 0 0 0,0 1-1 0 0,2 1 1 0 0,1 1-1 0 0,1 0 1 0 0,14-9-378 0 0,-30 27 22 0 0,0 1 0 0 0,0 0 0 0 0,1 0 0 0 0,0 1 0 0 0,0 0 0 0 0,0 1 0 0 0,0 0 0 0 0,1 0 1 0 0,0 1-1 0 0,-1 0 0 0 0,1 1 0 0 0,0 0 0 0 0,1 1 0 0 0,-1 0 0 0 0,3 0-22 0 0,-10 3 11 0 0,0 0-1 0 0,-1 0 1 0 0,0 0 0 0 0,1 1-1 0 0,-1-1 1 0 0,0 1 0 0 0,0-1-1 0 0,0 1 1 0 0,-1 0 0 0 0,1 0-1 0 0,-1-1 1 0 0,1 1 0 0 0,-1 0-1 0 0,0 0 1 0 0,0 1 0 0 0,0-1 0 0 0,-1 0-1 0 0,1 0 1 0 0,-1 0 0 0 0,1 0-1 0 0,-1 1 1 0 0,0-1 0 0 0,-1 0-1 0 0,1 0 1 0 0,-1 2-11 0 0,2-1 16 0 0,-2 21 27 0 0,0-1 0 0 0,-1 1 1 0 0,-2-1-1 0 0,0 1 1 0 0,-2-1-1 0 0,-1 0 1 0 0,-3 6-44 0 0,-14 55 54 0 0,10 2-102 0 0,14-86-5 0 0,7-2-47 0 0,65-65 200 0 0,187-238 328 0 0,-86 165-357 0 0,-172 138-70 0 0,-1 1 0 0 0,1 0 0 0 0,0 0 0 0 0,-1 0-1 0 0,1 0 1 0 0,-1 0 0 0 0,1 0 0 0 0,0 1 0 0 0,-1-1 0 0 0,1 0 0 0 0,-1 0 0 0 0,1 0 0 0 0,0 1 0 0 0,-1-1 0 0 0,1 0 0 0 0,-1 0 0 0 0,1 1 0 0 0,-1-1 0 0 0,1 0 0 0 0,-1 1 0 0 0,1-1 0 0 0,-1 1 0 0 0,0-1 0 0 0,1 1 0 0 0,-1-1-1 0 0,1 1 1 0 0,-1-1 0 0 0,0 1 0 0 0,1-1 0 0 0,-1 1 0 0 0,0-1 0 0 0,0 1 0 0 0,0 0 0 0 0,1-1 0 0 0,-1 1 0 0 0,0-1 0 0 0,0 1 0 0 0,0 0 0 0 0,0-1 0 0 0,0 1 0 0 0,0-1 0 0 0,0 1 0 0 0,0 0 0 0 0,0-1 0 0 0,-1 1-1 0 0,1 0 3 0 0,1 22 103 0 0,-1-1-1 0 0,-1 1 1 0 0,-1 0-1 0 0,-1-1 0 0 0,-1 0 1 0 0,-2 0-1 0 0,-5 16-105 0 0,2-2 119 0 0,3 93-15 0 0,6-128-151 0 0,-1-1 0 0 0,1 1 1 0 0,0-1-1 0 0,0 1 1 0 0,0-1-1 0 0,0 1 1 0 0,0-1-1 0 0,0 1 1 0 0,0-1-1 0 0,0 1 0 0 0,0-1 1 0 0,0 1-1 0 0,0-1 1 0 0,0 1-1 0 0,1-1 1 0 0,-1 1-1 0 0,0-1 1 0 0,0 1-1 0 0,0-1 0 0 0,1 0 1 0 0,-1 1-1 0 0,0-1 1 0 0,0 1-1 0 0,1-1 1 0 0,-1 0-1 0 0,1 1 1 0 0,-1-1-1 0 0,0 0 0 0 0,1 1 1 0 0,-1-1-1 0 0,1 0 1 0 0,-1 1-1 0 0,0-1 1 0 0,1 0-1 0 0,-1 0 1 0 0,1 0-1 0 0,-1 0 0 0 0,1 1 1 0 0,-1-1-1 0 0,1 0 1 0 0,-1 0-1 0 0,1 0 1 0 0,-1 0-1 0 0,1 0 1 0 0,-1 0-1 0 0,1 0 0 0 0,-1 0 1 0 0,1 0-1 0 0,-1 0 1 0 0,1-1-1 0 0,-1 1 1 0 0,1 0-1 0 0,-1 0 1 0 0,1 0-1 0 0,-1 0 0 0 0,1-1 1 0 0,-1 1 46 0 0,24-18-11305 0 0,-19 14 713 0 0</inkml:trace>
  <inkml:trace contextRef="#ctx0" brushRef="#br0" timeOffset="22859.76">11788 825 5217 0 0,'0'0'2553'0'0,"0"0"-945"0"0,0 0-393 0 0,0 0 63 0 0,0 0 95 0 0,0 0-39 0 0,0 0-190 0 0,0 0-261 0 0,0 0-179 0 0,0 0-62 0 0,0 0-33 0 0,0 0-22 0 0,0 0-6 0 0,0-3 9 0 0,-2 1-446 0 0,1 0 0 0 0,-1-1 0 0 0,0 1 0 0 0,0 0 0 0 0,0 0 0 0 0,0 0 0 0 0,0 0 0 0 0,0 0 0 0 0,0 1 0 0 0,-1-1 0 0 0,1 1 0 0 0,-1-1 0 0 0,1 1 1 0 0,-1 0-1 0 0,0 0 0 0 0,1 0 0 0 0,-1 0 0 0 0,0 1 0 0 0,0-1 0 0 0,1 1 0 0 0,-1-1 0 0 0,0 1 0 0 0,0 0 0 0 0,0 0 0 0 0,0 0 0 0 0,1 1 0 0 0,-1-1 0 0 0,0 1 0 0 0,0-1 1 0 0,0 1-1 0 0,-1 1-144 0 0,-12-2-32 0 0,10 1 34 0 0,-1 0-1 0 0,1 1 1 0 0,0-1 0 0 0,0 1 0 0 0,0 0-1 0 0,1 1 1 0 0,-1-1 0 0 0,0 1-1 0 0,1 0 1 0 0,0 1 0 0 0,0-1 0 0 0,0 1-1 0 0,0 0 1 0 0,0 0 0 0 0,1 1-1 0 0,0-1 1 0 0,0 1 0 0 0,0 0 0 0 0,0 0-1 0 0,1 0 1 0 0,-1 1-2 0 0,2 1-18 0 0,0 1 0 0 0,0 0 1 0 0,1-1-1 0 0,0 1 0 0 0,0 0 0 0 0,1 0 0 0 0,0-1 1 0 0,1 1-1 0 0,-1 0 0 0 0,1 0 0 0 0,1-1 1 0 0,1 8 17 0 0,55 51-23 0 0,-10-18 62 0 0,21 100 73 0 0,-67-142-89 0 0,0 1 1 0 0,-1 0-1 0 0,1 0 0 0 0,-1-1 1 0 0,-1 1-1 0 0,1 0 1 0 0,-1 0-1 0 0,0 0 1 0 0,-1 0-1 0 0,0 0 1 0 0,0 0-1 0 0,-1 5-23 0 0,-1-7 52 0 0,0-1 1 0 0,0 1-1 0 0,0-1 1 0 0,-1 1-1 0 0,1-1 1 0 0,-1 0-1 0 0,0 0 1 0 0,0-1-1 0 0,0 1 1 0 0,-1-1-1 0 0,1 0 0 0 0,-1 0 1 0 0,0 0-1 0 0,0-1 1 0 0,0 1-1 0 0,0-1 1 0 0,0-1-1 0 0,0 1 1 0 0,-1-1-1 0 0,1 0 1 0 0,0 0-1 0 0,-1 0 0 0 0,1-1 1 0 0,-1 1-1 0 0,1-2 1 0 0,-1 1-1 0 0,-3-1-52 0 0,-2 0 25 0 0,0 0-1 0 0,1-1 0 0 0,-1-1 1 0 0,0 1-1 0 0,1-2 0 0 0,0 1 1 0 0,0-2-1 0 0,0 1 0 0 0,0-1 1 0 0,0-1-1 0 0,-6-5-24 0 0,-4-1-133 0 0,10 3-627 0 0,9-3-5998 0 0,1 12 6366 0 0,0-1-11031 0 0</inkml:trace>
  <inkml:trace contextRef="#ctx0" brushRef="#br0" timeOffset="27210.637">1 2062 0 0 0,'0'0'1043'0'0,"0"0"129"0"0,0 0 138 0 0,0 0 85 0 0,0 0-79 0 0,0 0-160 0 0,0 0-161 0 0,0 0-168 0 0,0 0-127 0 0,0 0-90 0 0,0-6-41 0 0,0 4-471 0 0,1 0-1 0 0,-1 0 1 0 0,1 0 0 0 0,-1 0 0 0 0,1 0-1 0 0,-1 0 1 0 0,1 0 0 0 0,0 0-1 0 0,0 0 1 0 0,0 0 0 0 0,0 0-1 0 0,1 0 1 0 0,-1 1 0 0 0,0-1 0 0 0,1 0-1 0 0,-1 1 1 0 0,1-1 0 0 0,0 1-1 0 0,-1 0 1 0 0,1 0 0 0 0,0-1-1 0 0,0 1 1 0 0,0 0 0 0 0,0 0-1 0 0,0 1 1 0 0,0-1 0 0 0,0 0 0 0 0,0 1-1 0 0,0-1 1 0 0,0 1 0 0 0,2-1-98 0 0,134-34 3450 0 0,73 0-1327 0 0,305-38-173 0 0,-407 58-1704 0 0,562-62 665 0 0,-23 43-373 0 0,542 9 423 0 0,-272 18-485 0 0,-342-12-213 0 0,562 19 209 0 0,-728-25-331 0 0,81-2 61 0 0,249-3-178 0 0,108 8 32 0 0,250 1-60 0 0,-88 17-25 0 0,2-7 143 0 0,-730 11 172 0 0,-282 0-170 0 0,0 0 22 0 0,0 0-2 0 0,0 0-12 0 0,0 0-18 0 0,0 0 4 0 0,0 0-15 0 0,-1 0-1264 0 0,-2 4-7053 0 0,3-1-3505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58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663 560,'-12'306,"-57"141,64-266,5-179,0 1,1-1,-1 0,1 1,-1-1,1 0,0 1,-1-1,1 0,1 0,-1 0,0 1,0-1,1 0,-1-1,1 1,0 0,-1 0,1-1,0 1,0-1,0 1,0-1,0 0,1 0,-1 0,0 0,0 0,1-1,-1 1,0-1,1 1,-1-1,1 0,-1 0,1 0,-1 0,0 0,1-1,-1 1,2-1,96-38,-82 28,0 0,1 2,0 1,1 0,0 1,0 1,1 1,-1 1,1 1,0 0,16 2,154-2,-172-3</inkml:trace>
  <inkml:trace contextRef="#ctx0" brushRef="#br0" timeOffset="512.126">1537 729,'22'-14,"1"2,0 0,1 1,0 1,0 1,15-2,-11 2,3-3,0 2,1 1,-1 1,1 2,1 2,-1 0,1 2,0 2,11 2,-39-2,0 0,0 0,-1 1,1 0,0 0,-1 1,1-1,-1 1,0 0,1 0,-1 0,0 1,0-1,0 1,-1 0,1 0,-1 0,1 1,-1-1,0 1,0 0,-1 0,1 0,-1 0,0 0,0 1,0-1,-1 1,1-1,-1 1,0-1,-1 1,1 0,-1 0,0-1,0 1,-1 3,-4 13,-2-1,-1-1,0 1,-1-1,-2-1,1 0,-2 0,-1-1,0-1,-14 14,23-24,-150 154,-33 45,185-203,-1-1,1 1,1 0,-1 0,0 1,0-1,1 0,-1 0,1 1,0-1,0 1,0-1,0 1,0 0,0-1,1 1,-1 0,1-1,0 1,0 0,0 0,0-1,0 1,0 0,1 0,0-1,-1 1,1 0,0-1,0 1,0-1,1 1,-1-1,1 0,-1 1,1-1,0 0,0 0,1 1,11 2,1-1,0-1,-1 0,1-1,0 0,1-2,-1 0,0 0,0-1,0-1,0-1,-1 0,2-1,-9 3,34-7,-1-2,0-2,-1-1,0-2,-1-2,-1-2,-1-1,-1-1,0-2,-2-2,10-10,-15 10</inkml:trace>
  <inkml:trace contextRef="#ctx0" brushRef="#br0" timeOffset="1801.05">2609 220,'7'6,"-2"0,1 0,-1 0,0 1,0 0,0 0,-1 0,0 0,-1 1,0-1,0 1,0 0,1 7,-3-11,8 31,-2 0,-1 0,-2 1,-2-1,-1 7,6 57,26 257,-5 35,-16-148,-3-209,-48-36,-30-2,0 3,0 3,1 3,-1 3,1 3,-29 10,93-20,-1784 299,1379-254,408-46,0 1,0-1,-1 0,1 0,0 1,-1-1,1 0,0 0,0 0,-1 0,1-1,0 1,-1 0,1 0,0-1,0 1,-1-1,1 1,0-1,0 0,0 1,0-1,0 0,0 0,0 1,0-1,0 0,0 0,0 0,1 0,-1-1,0 1,1 0,-1 0,1 0,-1 0,1-1,-1 1,1 0,0-1,0 1,0 0,0 0,0-1,0 1,0 0,0-1,0 0,34-138,-11 27,-6 0,-4-1,-5-8,-6-596,-31 145,28 570,0 1,1-1,-1 1,1-1,0 1,0-1,0 1,0-1,0 1,1-1,-1 1,1-1,-1 1,1 0,0-1,0 1,0 0,0-1,1 1,-1 0,1 0,-1 0,1 0,0 0,-1 0,1 1,0-1,0 1,0-1,1 1,-1 0,0 0,0 0,1 0,-1 0,1 0,-1 0,1 1,-1 0,1-1,-1 1,2 0,185 26,-47-26,-1-7,74-15,7 0,20 3,0 10,199 20,129 58,-402-48,-132-35,-24 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514 496 176 0 0,'0'0'1623'0'0,"0"0"-93"0"0,0 0-121 0 0,0 0-18 0 0,0 0 162 0 0,0 0 220 0 0,0 0 161 0 0,0 0 5 0 0,0 0-180 0 0,0 0-269 0 0,0 0-325 0 0,2-14-259 0 0,9-43-145 0 0,-11 57-669 0 0,0-1-1 0 0,0 0 0 0 0,0 0 1 0 0,0 1-1 0 0,0-1 0 0 0,1 0 1 0 0,-1 1-1 0 0,0-1 0 0 0,0 0 1 0 0,1 1-1 0 0,-1-1 0 0 0,0 1 1 0 0,1-1-1 0 0,-1 0 0 0 0,1 1 1 0 0,-1-1-1 0 0,1 1 0 0 0,-1-1 1 0 0,1 1-1 0 0,0 0 0 0 0,-1-1 1 0 0,1 1-1 0 0,-1-1 0 0 0,1 1 1 0 0,0 0-1 0 0,-1 0 0 0 0,1-1 1 0 0,0 1-1 0 0,-1 0 0 0 0,1 0 1 0 0,0 0-1 0 0,0 0 0 0 0,-1 0 1 0 0,1 0-1 0 0,0 0 0 0 0,-1 0 1 0 0,1 0-1 0 0,0 0 0 0 0,0 0 1 0 0,-1 0-1 0 0,1 0 0 0 0,0 1 1 0 0,-1-1-1 0 0,1 0 0 0 0,0 0 1 0 0,-1 1-1 0 0,1-1 0 0 0,-1 1 1 0 0,1-1-1 0 0,0 0 0 0 0,-1 1 1 0 0,1-1-1 0 0,-1 1 0 0 0,1 0-91 0 0,31 97 1609 0 0,-29-82-1467 0 0,9 229 784 0 0,-13-186-812 0 0,-19 150-427 0 0,22-209-6151 0 0,10-54-525 0 0,-8 11-2128 0 0,-4 27 4868 0 0</inkml:trace>
  <inkml:trace contextRef="#ctx0" brushRef="#br0" timeOffset="312.453">0 374 8242 0 0,'0'0'1575'0'0,"0"0"-288"0"0,0 0-303 0 0,0 0-88 0 0,0 0 82 0 0,0 0 195 0 0,0 0 166 0 0,0 0 69 0 0,0 0-94 0 0,0 0-214 0 0,0 0-209 0 0,35-3-148 0 0,113-14-79 0 0,91-35 963 0 0,-157 29-1233 0 0,-58 16-299 0 0,158-41 382 0 0,3 8 0 0 0,5 7-477 0 0,-141 32-457 0 0,-54 15-725 0 0,-106 77-4682 0 0,80-71 3566 0 0,-46 31-7576 0 0,55-32 3885 0 0</inkml:trace>
  <inkml:trace contextRef="#ctx0" brushRef="#br0" timeOffset="697.939">10 1251 8586 0 0,'0'0'3407'0'0,"0"0"-1404"0"0,0 0-272 0 0,0 0 182 0 0,0 0-29 0 0,0 0-286 0 0,36-6-346 0 0,119-19-314 0 0,8-24 377 0 0,-105 25-1006 0 0,-50 22-299 0 0,131-50-604 0 0,2 7 0 0 0,102-18 594 0 0,-144 44-4953 0 0,-35 5-6951 0 0,-49 11 5003 0 0</inkml:trace>
  <inkml:trace contextRef="#ctx0" brushRef="#br0" timeOffset="1195.156">1326 411 7754 0 0,'0'0'2272'0'0,"0"0"-415"0"0,0 0-352 0 0,0 0-91 0 0,0 0-33 0 0,0 0-111 0 0,0 0-171 0 0,0 0-157 0 0,0 0-89 0 0,0 0-26 0 0,0 0-42 0 0,0 0-75 0 0,0 0-93 0 0,27-14-85 0 0,87-46-71 0 0,-11-17 508 0 0,-84 59-865 0 0,-1 0 0 0 0,-1-1 0 0 0,-1 0 0 0 0,-1-2 0 0 0,-1 1-1 0 0,0-2 1 0 0,-2 0 0 0 0,0-1 0 0 0,-1 0 0 0 0,3-14-104 0 0,-12 20-109 0 0,-12 38-302 0 0,-27 156 106 0 0,-7 121 305 0 0,-10 61-137 0 0,42-297 77 0 0,-14 71-529 0 0,-5-1 1 0 0,-22 48 588 0 0,49-167-20 0 0,0 0 1 0 0,-1 0-1 0 0,-1 0 1 0 0,0-1-1 0 0,-1 0 1 0 0,0 0-1 0 0,-1 0 1 0 0,-7 6 19 0 0,14-16-7 0 0,0-1 0 0 0,-1 0-1 0 0,1 1 1 0 0,-1-1 0 0 0,1 0 0 0 0,-1 0 0 0 0,1 0 0 0 0,-1 0 0 0 0,0-1-1 0 0,0 1 1 0 0,1 0 0 0 0,-1-1 0 0 0,0 1 0 0 0,0-1 0 0 0,0 1 0 0 0,1-1 0 0 0,-1 0-1 0 0,0 0 1 0 0,0 0 0 0 0,0 0 0 0 0,0 0 0 0 0,0 0 0 0 0,0-1 0 0 0,1 1-1 0 0,-1-1 1 0 0,0 1 0 0 0,0-1 0 0 0,0 0 0 0 0,1 1 0 0 0,-1-1 0 0 0,0 0 0 0 0,1 0-1 0 0,-1 0 1 0 0,1 0 0 0 0,-1-1 0 0 0,1 1 0 0 0,0 0 0 0 0,-1-1 0 0 0,1 1-1 0 0,0-1 1 0 0,0 1 0 0 0,0-1 0 0 0,0 0 7 0 0,-38-74-36 0 0,31 48 208 0 0,1-1-1 0 0,2 0 1 0 0,1 0-1 0 0,1-1 1 0 0,1 1 0 0 0,2-17-172 0 0,1 32 114 0 0,0-1 0 0 0,1 1 0 0 0,1 0 0 0 0,0 0 0 0 0,1 0 0 0 0,0 0 0 0 0,1 1 0 0 0,1-1 0 0 0,0 1 0 0 0,1 1 0 0 0,0-1 0 0 0,1 1 0 0 0,0 1 0 0 0,1-1 0 0 0,1 1-114 0 0,17-19 122 0 0,1 2 1 0 0,1 1-1 0 0,2 1 1 0 0,28-18-123 0 0,-16 16-147 0 0,2 2-1 0 0,1 1 1 0 0,1 3-1 0 0,1 1 1 0 0,17-3 147 0 0,28 0-3098 0 0,-48 14-6271 0 0,-34 6-2334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9578 0 0,'0'0'3705'0'0,"0"0"-2634"0"0,0 0-826 0 0,0 0-60 0 0,0 0 149 0 0,0 0 230 0 0,0 0 182 0 0,0 0 66 0 0,0 0-134 0 0,0 0-209 0 0,0 0-203 0 0,1-5-168 0 0,4-15-90 0 0,-4 15-38 0 0,-1 5-24 0 0,0 0-46 0 0,0 0-52 0 0,0 0-118 0 0,0 0-151 0 0,9 7-9499 0 0,-7-3 2108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14819 0 0,'0'0'616'0'0,"0"0"-416"0"0,0 0-168 0 0,0 0 16 0 0,0 0 144 0 0,0 0 72 0 0,0 0-64 0 0,0 0-192 0 0,0 0-408 0 0,0 0-312 0 0,0 0-288 0 0,0 0-520 0 0,0 0-1393 0 0,0 0-6921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1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1107 497 11146 0 0,'0'0'3213'0'0,"0"0"-1655"0"0,0 0-690 0 0,0 0-97 0 0,0 0 56 0 0,0 0 21 0 0,0 0-47 0 0,0 0-153 0 0,0 0-189 0 0,0 0-127 0 0,0 0-110 0 0,-6 9-53 0 0,-36 76 398 0 0,8 351 1423 0 0,29-233-2360 0 0,13-185-1957 0 0,4-18-8042 0 0,-10-3 1120 0 0</inkml:trace>
  <inkml:trace contextRef="#ctx0" brushRef="#br0" timeOffset="519.418">1550 350 3217 0 0,'0'0'1923'0'0,"0"0"-598"0"0,0 0-236 0 0,0 0 134 0 0,0 0 213 0 0,0 0 126 0 0,0 0-98 0 0,0 0-239 0 0,0 0-252 0 0,0 0-219 0 0,0 0-124 0 0,0 0-41 0 0,6 18 1968 0 0,-8 130 1161 0 0,-14 73-2824 0 0,-29 228-454 0 0,31-336-364 0 0,14-112-68 0 0,0-1 0 0 0,0 0-19 0 0,0 0 19 0 0,0 0 13 0 0,0 0 39 0 0,0 0-21 0 0,0 0-10 0 0,0 0 5 0 0,0 0-34 0 0,0 0 10 0 0,0 0 6 0 0,0 0-6 0 0,0 0-22 0 0,0 0 9 0 0,0 0-18 0 0,0 0-7 0 0,0 0 24 0 0,0 0-36 0 0,0 0-27 0 0,0 0-28 0 0,0 0-35 0 0,0 0-77 0 0,0 0-93 0 0,0 0-167 0 0,-2-5-2071 0 0,2 2-4083 0 0,0 0-4476 0 0</inkml:trace>
  <inkml:trace contextRef="#ctx0" brushRef="#br0" timeOffset="1403.982">1955 1189 6041 0 0,'0'0'1634'0'0,"0"0"-583"0"0,0 0-151 0 0,0 0 190 0 0,0 0 211 0 0,0 0 32 0 0,0 0-199 0 0,0 0-304 0 0,0 0-277 0 0,0 0-154 0 0,0 0-61 0 0,0 0-6 0 0,0 0 20 0 0,-2 8 18 0 0,-21 51 2084 0 0,42-66-1416 0 0,28-34 481 0 0,-47 41-1331 0 0,0 0-23 0 0,0 0-29 0 0,0 0 0 0 0,0 0 3 0 0,0 0-7 0 0,-21 26 312 0 0,9-5-318 0 0,10-17-9295 0 0,2-4-1140 0 0</inkml:trace>
  <inkml:trace contextRef="#ctx0" brushRef="#br0" timeOffset="2031.406">2368 663 7994 0 0,'0'0'2683'0'0,"0"0"-763"0"0,0 0-461 0 0,0 0-109 0 0,0 0-14 0 0,0 0-75 0 0,0 0-144 0 0,0 0-171 0 0,0 0-194 0 0,0 0-165 0 0,0 0-134 0 0,0 0-73 0 0,0 0-35 0 0,19-25 9 0 0,59-75 14 0 0,-23 57 199 0 0,-43 39-423 0 0,13-6 90 0 0,1 1 1 0 0,0 1-1 0 0,0 1 0 0 0,1 2 1 0 0,0 0-1 0 0,0 2 0 0 0,0 1 1 0 0,27 2-235 0 0,-53 2 2 0 0,0-1 0 0 0,0 1 0 0 0,0-1-1 0 0,0 1 1 0 0,0 0 0 0 0,0-1 0 0 0,0 1 0 0 0,-1 0 0 0 0,1 0 0 0 0,-1 0 0 0 0,1 0 0 0 0,-1 0 0 0 0,0-1 0 0 0,0 1-1 0 0,1 0 1 0 0,-1 0 0 0 0,-1 0 0 0 0,1 0 0 0 0,0 0 0 0 0,0 0 0 0 0,-1 0 0 0 0,1 0 0 0 0,-1 0 0 0 0,0-1 0 0 0,1 1-1 0 0,-1 0 1 0 0,0 0 0 0 0,0-1 0 0 0,0 1 0 0 0,0-1 0 0 0,0 1 0 0 0,-1-1 0 0 0,1 1 0 0 0,0-1 0 0 0,-1 1-2 0 0,-118 141 73 0 0,120-140-90 0 0,-1 0 1 0 0,1 0-1 0 0,-1 1 0 0 0,1-1 1 0 0,0 0-1 0 0,1 0 0 0 0,-1 1 1 0 0,0-1-1 0 0,1 0 1 0 0,0 0-1 0 0,-1 1 0 0 0,1-1 1 0 0,1 0-1 0 0,-1 0 0 0 0,0 0 1 0 0,1 0-1 0 0,-1-1 0 0 0,1 1 1 0 0,0 0-1 0 0,0 0 1 0 0,0-1-1 0 0,0 0 0 0 0,1 1 1 0 0,-1-1-1 0 0,1 0 0 0 0,-1 0 1 0 0,1 0-1 0 0,0 0 1 0 0,0-1-1 0 0,-1 1 0 0 0,1-1 1 0 0,0 0-1 0 0,1 1 0 0 0,-1-1 1 0 0,0-1-1 0 0,0 1 0 0 0,0 0 1 0 0,2-1 16 0 0,4 3-1 0 0,-1-1-1 0 0,1 1 1 0 0,-1 1 0 0 0,0-1 0 0 0,0 1 0 0 0,0 1 0 0 0,-1 0 0 0 0,0 0-1 0 0,0 0 1 0 0,0 1 0 0 0,0 0 0 0 0,-1 0 0 0 0,0 1 0 0 0,0-1 0 0 0,-1 1-1 0 0,0 1 1 0 0,0-1 0 0 0,-1 1 0 0 0,1 0 0 0 0,-2 0 0 0 0,1 0 0 0 0,-1 0-1 0 0,-1 1 1 0 0,1-1 0 0 0,-1 1 0 0 0,-1 0 0 0 0,0 0 0 0 0,0 0 1 0 0,-1 1 16 0 0,0 0 1 0 0,-1 0-1 0 0,-1 0 0 0 0,0 0 1 0 0,0 0-1 0 0,-1 0 0 0 0,0-1 1 0 0,-1 1-1 0 0,1-1 1 0 0,-2 0-1 0 0,0 0 0 0 0,0 0 1 0 0,0-1-1 0 0,-2 2-16 0 0,-1 0 46 0 0,1 1-1 0 0,-2-2 1 0 0,1 1-1 0 0,-2-1 1 0 0,1 0 0 0 0,-1-1-1 0 0,0 0 1 0 0,-1-1-1 0 0,1 0 1 0 0,-1-1-1 0 0,-1 0 1 0 0,-4 1-46 0 0,-32 14 95 0 0,-7-17-531 0 0,31-3-2305 0 0,32-20-12233 0 0,-3 12 6887 0 0</inkml:trace>
  <inkml:trace contextRef="#ctx0" brushRef="#br0" timeOffset="2445.42">3447 313 14627 0 0,'0'0'843'0'0,"0"0"-267"0"0,0 0 6 0 0,0 0 163 0 0,0 0 142 0 0,0 0 42 0 0,0 0-75 0 0,0 0-147 0 0,0 0-171 0 0,0 0-137 0 0,0 0-105 0 0,0 0-88 0 0,0 0-38 0 0,-16 14-19 0 0,-49 45-3 0 0,31-3 157 0 0,29-36-230 0 0,-3-4-41 0 0,1 1 1 0 0,1 0-1 0 0,1 0 1 0 0,0 0 0 0 0,1 1-1 0 0,1 0 1 0 0,0 0-1 0 0,2 0 1 0 0,0 0 0 0 0,1 0-1 0 0,1 9-32 0 0,2-23 56 0 0,0 0-1 0 0,0 0 0 0 0,0 0 1 0 0,1 0-1 0 0,-1 0 0 0 0,1-1 1 0 0,0 1-1 0 0,0-1 1 0 0,0 0-1 0 0,0 0 0 0 0,1-1 1 0 0,-1 0-1 0 0,1 1 0 0 0,0-1 1 0 0,-1-1-1 0 0,1 1 0 0 0,0-1 1 0 0,0 1-1 0 0,0-2 0 0 0,0 1 1 0 0,0 0-1 0 0,0-1 0 0 0,1 0 1 0 0,-1 0-1 0 0,0-1 1 0 0,0 1-1 0 0,0-1 0 0 0,0 0 1 0 0,1-1-56 0 0,11 2 233 0 0,-13 0-260 0 0,0 0 0 0 0,0 0 0 0 0,0-1 0 0 0,0 0 0 0 0,0 1-1 0 0,0-1 1 0 0,0-1 0 0 0,-1 1 0 0 0,1 0 0 0 0,0-1 0 0 0,-1 0-1 0 0,1 0 1 0 0,-1 0 0 0 0,1 0 0 0 0,-1-1 0 0 0,0 1 0 0 0,0-1 0 0 0,0 0-1 0 0,2-2 28 0 0,6-9-4884 0 0,0-1-4568 0 0,-6 11-917 0 0</inkml:trace>
  <inkml:trace contextRef="#ctx0" brushRef="#br0" timeOffset="2808.951">3813 247 10530 0 0,'0'0'2890'0'0,"0"0"-1337"0"0,0 0-565 0 0,0 0-35 0 0,0 0 27 0 0,0 0-30 0 0,0 0-95 0 0,0 0-140 0 0,0 0-133 0 0,0 0-93 0 0,0 0-55 0 0,0 0-39 0 0,0 0-48 0 0,-19 24-18 0 0,-56 80-31 0 0,36-19 258 0 0,34-58-398 0 0,-112 407 824 0 0,5-172-977 0 0,82-197-709 0 0,31-58-2256 0 0,8-10-7549 0 0,-5-1-75 0 0</inkml:trace>
  <inkml:trace contextRef="#ctx0" brushRef="#br0" timeOffset="4517.046">4115 48 7834 0 0,'0'0'2318'0'0,"0"0"-1062"0"0,0 0-336 0 0,0 0 127 0 0,0 0 194 0 0,0 0 97 0 0,0 0-134 0 0,0 0-294 0 0,0 0-319 0 0,0 0-249 0 0,0 0-159 0 0,0 0-66 0 0,0 0 42 0 0,3 2 84 0 0,-1 2-149 0 0,0-1 0 0 0,0 1 0 0 0,0 0 0 0 0,0 0-1 0 0,-1 0 1 0 0,1 0 0 0 0,-1 0 0 0 0,0 0 0 0 0,0 0 0 0 0,0 1 0 0 0,-1-1 0 0 0,0 0 0 0 0,0 0 0 0 0,0 1 0 0 0,0-1 0 0 0,0 0 0 0 0,-2 4-94 0 0,2 17 395 0 0,1 239 2555 0 0,-18 78-2950 0 0,-11 410 351 0 0,28-694-342 0 0,-38-54 201 0 0,-1082 0-812 0 0,210 37 260 0 0,525-16 370 0 0,-192 20-36 0 0,352-27 5 0 0,-318 48 266 0 0,253-44 719 0 0,289-22-894 0 0,1 0-18 0 0,0 0-49 0 0,0 0-26 0 0,0 0 2 0 0,0 0-42 0 0,32 0 392 0 0,28-203 765 0 0,14-166-1077 0 0,-39 179-14 0 0,7 1 0 0 0,29-62-21 0 0,107-215 80 0 0,-147 393-9 0 0,-10 61-509 0 0,27 9 436 0 0,-43 3 12 0 0,210-32-3 0 0,185 28-55 0 0,7 33 52 0 0,580 4-17 0 0,-361-10 61 0 0,-298-9-3 0 0,-322-14-44 0 0,179 7 131 0 0,116-14-132 0 0,-223 0-36 0 0,6 6 566 0 0,-89 7-1706 0 0,4-6 1161 0 0,-1-5-2704 0 0,-1 1-6589 0 0,-1 0-3228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2:27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765 1687 0 0 0,'0'0'157'0'0,"0"0"339"0"0,0 0 378 0 0,0 0 374 0 0,0 0 338 0 0,0 0 117 0 0,0 0-183 0 0,0 0-263 0 0,0 0-320 0 0,0 0-277 0 0,0 0-180 0 0,-12 0-109 0 0,-36 2-20 0 0,46-2-293 0 0,0 1-1 0 0,0 0 1 0 0,0 0 0 0 0,0 0 0 0 0,1 0-1 0 0,-1 0 1 0 0,0 0 0 0 0,0 0-1 0 0,1 1 1 0 0,-1-1 0 0 0,1 1 0 0 0,-1-1-1 0 0,1 1 1 0 0,0-1 0 0 0,0 1 0 0 0,0 0-1 0 0,0 0 1 0 0,0 0 0 0 0,0-1 0 0 0,0 1-1 0 0,0 0 1 0 0,1 0 0 0 0,-1 0 0 0 0,1 0-1 0 0,-1 0 1 0 0,1 1-58 0 0,-3 6 257 0 0,-9 23 176 0 0,2 0 0 0 0,1 1 0 0 0,1 0 0 0 0,2 1 0 0 0,2-1 0 0 0,0 1 0 0 0,3 0 0 0 0,1 0 0 0 0,1 0 0 0 0,2 1-433 0 0,-2-28 70 0 0,0 0 1 0 0,0 0-1 0 0,1 0 1 0 0,0-1-1 0 0,0 1 1 0 0,0 0-1 0 0,1-1 1 0 0,0 1-1 0 0,1-1 0 0 0,-1 0 1 0 0,1 0-1 0 0,0 0 1 0 0,1-1-1 0 0,0 1 1 0 0,-1-1-1 0 0,2 0 1 0 0,-1 0-1 0 0,0-1 1 0 0,1 0-1 0 0,0 0 1 0 0,0 0-1 0 0,0-1 1 0 0,1 1-1 0 0,-1-2 1 0 0,1 1-1 0 0,-1-1 0 0 0,1 0 1 0 0,0 0-1 0 0,0 0 1 0 0,3-1-71 0 0,3 1 182 0 0,1-1-1 0 0,0 0 1 0 0,0-1 0 0 0,0 0-1 0 0,0-1 1 0 0,-1-1 0 0 0,1 0 0 0 0,0-1-1 0 0,-1-1 1 0 0,0 0 0 0 0,0 0-1 0 0,0-1 1 0 0,0-1 0 0 0,-1 0-1 0 0,5-4-181 0 0,3-3 144 0 0,-1-2-1 0 0,0 0 0 0 0,-1-1 0 0 0,0 0 0 0 0,-1-2 0 0 0,-1 0 0 0 0,-1-1 0 0 0,-1 0 0 0 0,0-1 0 0 0,-2-1 0 0 0,0 0 0 0 0,-1-1 0 0 0,-2 0 0 0 0,0 0 0 0 0,-1-1 0 0 0,-1 0 0 0 0,-1-1 0 0 0,-2 0 0 0 0,2-20-143 0 0,-6 33-46 0 0,-1 0-1 0 0,0 0 1 0 0,-1 1 0 0 0,0-1-1 0 0,-1 0 1 0 0,0 1-1 0 0,0-1 1 0 0,-1 1-1 0 0,-1 0 1 0 0,0 0-1 0 0,0 1 1 0 0,-1-1-1 0 0,0 1 1 0 0,0 0-1 0 0,-1 1 1 0 0,0-1-1 0 0,-1 2 1 0 0,0-1 0 0 0,0 1-1 0 0,-1 0 1 0 0,0 0-1 0 0,0 1 1 0 0,0 1-1 0 0,-1 0 1 0 0,0 0-1 0 0,0 0 1 0 0,0 1-1 0 0,-1 1 1 0 0,1 0-1 0 0,-1 0 1 0 0,0 1-1 0 0,-2 0 47 0 0,-3 0-247 0 0,0 1 0 0 0,0 0-1 0 0,0 1 1 0 0,0 1-1 0 0,0 0 1 0 0,0 2-1 0 0,0-1 1 0 0,0 2 0 0 0,1 0-1 0 0,-2 1 248 0 0,-36 18-3085 0 0,1 6-3299 0 0,26-13-4631 0 0</inkml:trace>
  <inkml:trace contextRef="#ctx0" brushRef="#br0" timeOffset="888.31">2749 1713 48 0 0,'0'0'1563'0'0,"0"0"100"0"0,0 0 156 0 0,0 0 176 0 0,0 0 47 0 0,0 0-106 0 0,0 0-263 0 0,0 0-312 0 0,0 0-259 0 0,0 0-253 0 0,0 0-127 0 0,0 0-95 0 0,0 0-103 0 0,-18-5-68 0 0,-56-11-87 0 0,40 21 59 0 0,30 0-346 0 0,-9 8 50 0 0,0 0 0 0 0,1 1 0 0 0,1 1 0 0 0,0 0 1 0 0,1 0-1 0 0,1 1 0 0 0,0 0 0 0 0,1 1 0 0 0,-5 16-132 0 0,4-9 76 0 0,1 0-1 0 0,2 1 0 0 0,1 0 1 0 0,0 1-1 0 0,2-1 0 0 0,1 1 1 0 0,1 0-1 0 0,1 6-75 0 0,0-26 36 0 0,1 0-1 0 0,-1 0 1 0 0,1 0-1 0 0,0 0 1 0 0,0 0 0 0 0,1-1-1 0 0,0 1 1 0 0,0 0-1 0 0,0-1 1 0 0,1 0 0 0 0,0 1-1 0 0,0-1 1 0 0,0 0-1 0 0,0 0 1 0 0,1-1-1 0 0,0 1 1 0 0,0-1 0 0 0,0 0-1 0 0,0 0 1 0 0,1 0-1 0 0,0 0 1 0 0,0-1-1 0 0,0 0 1 0 0,0 0 0 0 0,0 0-1 0 0,1 0 1 0 0,-1-1-1 0 0,1 0 1 0 0,-1 0-1 0 0,1-1 1 0 0,5 1-36 0 0,1-1 128 0 0,0 0-1 0 0,-1-1 1 0 0,1 0-1 0 0,0-1 1 0 0,0 0-1 0 0,-1-1 1 0 0,1-1-1 0 0,-1 0 1 0 0,0 0-1 0 0,0-1 1 0 0,0 0-1 0 0,0-1 1 0 0,0 0 0 0 0,-1-1-1 0 0,0 0 1 0 0,0-1-1 0 0,-1 0 1 0 0,0 0-1 0 0,0-1-127 0 0,8-7 70 0 0,0 0 0 0 0,-1 0 0 0 0,-1-2 0 0 0,-1 0 0 0 0,0 0-1 0 0,-2-1 1 0 0,1-1 0 0 0,-2 0 0 0 0,-1-1 0 0 0,0 0 0 0 0,-2 0 0 0 0,0-1-1 0 0,-1-3-69 0 0,-5 20-35 0 0,0-1 0 0 0,0 0 0 0 0,-1 1 0 0 0,0-1 0 0 0,0 0 0 0 0,0 0 0 0 0,0 0 0 0 0,-1 0-1 0 0,0 0 1 0 0,0 0 0 0 0,0 0 0 0 0,-1 0 0 0 0,0 0 0 0 0,0 1 0 0 0,0-1 0 0 0,0 0 0 0 0,-1 0 0 0 0,0 1-1 0 0,0-1 1 0 0,0 1 0 0 0,0-1 0 0 0,-1 1 0 0 0,1 0 0 0 0,-1 0 0 0 0,0 0 0 0 0,-1 1 0 0 0,1-1-1 0 0,-1 1 1 0 0,1-1 0 0 0,-1 1 0 0 0,0 0 0 0 0,0 0 0 0 0,-1 1 0 0 0,1 0 0 0 0,0-1 0 0 0,-1 1 0 0 0,0 0 35 0 0,-99-18-3214 0 0,35 23-4582 0 0,40 3-3533 0 0</inkml:trace>
  <inkml:trace contextRef="#ctx0" brushRef="#br0" timeOffset="1358.447">1199 1963 1152 0 0,'0'0'726'0'0,"0"0"-182"0"0,0 0 241 0 0,0 0 476 0 0,0 0 415 0 0,0 0 163 0 0,0 0-151 0 0,0 0-243 0 0,0 0-225 0 0,0 0-153 0 0,0 0-63 0 0,0 0-25 0 0,0 0-24 0 0,38 1-72 0 0,124 0-84 0 0,45-18 918 0 0,180-13-1640 0 0,-223 31-8432 0 0,-130 3-2459 0 0</inkml:trace>
  <inkml:trace contextRef="#ctx0" brushRef="#br0" timeOffset="5931.331">2920 1937 0 0 0,'0'0'757'0'0,"0"0"500"0"0,0 0 394 0 0,0 0 229 0 0,0 0 50 0 0,0 0-136 0 0,0 0-287 0 0,0 0-303 0 0,0 0-267 0 0,36 0-190 0 0,113-3-141 0 0,110-5 2478 0 0,127-3-1547 0 0,-386 11-1465 0 0,0 0 30 0 0,0 0 33 0 0,0 0 26 0 0,0 0 26 0 0,0 0 3 0 0,0 0-16 0 0,0 0-23 0 0,0 0-28 0 0,0 0-19 0 0,0 0-14 0 0,0 0-2 0 0,0 0-1 0 0,0 0-3 0 0,0 0 11 0 0,0 0 5 0 0,0 0-6 0 0,0 0 13 0 0,0 0 1 0 0,0 0 11 0 0,0 0 8 0 0,0 0-2 0 0,0 0-14 0 0,0 0-17 0 0,0 0 4 0 0,0 0-14 0 0,0 0-2 0 0,0 0 2 0 0,0 0-33 0 0,0 0-7 0 0,0 0-13 0 0,0 0-18 0 0,0 0 2 0 0,0 0 1 0 0,0 0 1 0 0,0 0 4 0 0,0 0-5 0 0,0 0-6 0 0,0 0-1 0 0,0 0 8 0 0,0 0 13 0 0,0 0-2 0 0,0 0-12 0 0,0 0 12 0 0,0 0 4 0 0,0 0-4 0 0,0 0-12 0 0,0 0 9 0 0,0 0-8 0 0,0 0-1 0 0,0 0 24 0 0,0 0 5 0 0,0 0 9 0 0,0 0 12 0 0,0 0 12 0 0,0 0 8 0 0,0 0-6 0 0,-10-30 96 0 0,7-1-168 0 0,1 0 0 0 0,2 0 1 0 0,1 0-1 0 0,1 0 1 0 0,2 0-1 0 0,1 0 0 0 0,2-2-8 0 0,-2-9 34 0 0,-2 0 0 0 0,-2 0 0 0 0,-2 0 0 0 0,-3-17-34 0 0,-15-23 71 0 0,-1 82-591 0 0,-70 11 396 0 0,-331-11-148 0 0,226-23 387 0 0,143 10 23 0 0,13 5-144 0 0,39 8 27 0 0,0 0 2 0 0,0 0-3 0 0,0 0 10 0 0,0 0 5 0 0,0 0-10 0 0,0 0 17 0 0,0 0-2 0 0,0 0-3 0 0,0 0 11 0 0,0 0-11 0 0,0 0 2 0 0,0 0 1 0 0,0 0-3 0 0,0 0-7 0 0,0 0 6 0 0,0 0-7 0 0,0 0-14 0 0,0 0 7 0 0,0 0 6 0 0,0 0-2 0 0,0 0 20 0 0,0 0-4 0 0,0 0-8 0 0,0 0 5 0 0,0 0 8 0 0,0 0 25 0 0,0 0-2 0 0,0 0-12 0 0,-28-44 74 0 0,-61-136-92 0 0,73 149-32 0 0,-1 1 0 0 0,-2 1 1 0 0,0 1-1 0 0,-2 1 0 0 0,-1 0 1 0 0,-1 2-1 0 0,-2 0 0 0 0,-2 0-8 0 0,-4-15-14 0 0,19 27 94 0 0,-29-15-72 0 0,39 27-24 0 0,1 0 1 0 0,-1 1 0 0 0,0-1-1 0 0,1 0 1 0 0,-1 1 0 0 0,0-1-1 0 0,0 1 1 0 0,1-1 0 0 0,-1 1-1 0 0,0 0 1 0 0,0-1 0 0 0,1 1-1 0 0,-1 0 1 0 0,0 1 0 0 0,0-1-1 0 0,0 0 1 0 0,0 0-1 0 0,1 1 1 0 0,-1-1 0 0 0,0 1-1 0 0,1-1 1 0 0,-1 1 0 0 0,0 0-1 0 0,1 0 1 0 0,-1 0 0 0 0,1 0-1 0 0,-1 0 1 0 0,1 0 0 0 0,-2 1 15 0 0,-33 11 94 0 0,-559-28-239 0 0,210-12 139 0 0,241 7 50 0 0,104 16 182 0 0,40 4-221 0 0,0 0-5 0 0,0 0 11 0 0,0 0-2 0 0,0 0-1 0 0,0 0 7 0 0,0 0 17 0 0,0 0-27 0 0,0 0 7 0 0,0 0-3 0 0,0 0-18 0 0,0 0 24 0 0,0 0 2 0 0,-31 0 35 0 0,-161 0 107 0 0,161 3-66 0 0,31-3-70 0 0,0 0-6 0 0,0 0 2 0 0,0 0 8 0 0,-22 0-19 0 0,-182 0-22 0 0,202 23-131 0 0,4 190 153 0 0,9-80 4 0 0,-21-125 1293 0 0,-4-9-1455 0 0,-4 3 109 0 0,0 0 0 0 0,-1 1 0 0 0,1 1 0 0 0,1 1 0 0 0,-1 1 0 0 0,1 0 0 0 0,0 1 0 0 0,-4 3 41 0 0,-43 15-32 0 0,-136 67 18 0 0,23-34 32 0 0,107-57 195 0 0,70-1-217 0 0,0 0 5 0 0,0 0-9 0 0,0 0 10 0 0,0 0-8 0 0,0 0-3 0 0,0 0-6 0 0,0 0 3 0 0,0 0 19 0 0,0 0 9 0 0,0 0-16 0 0,0 0 7 0 0,0 0 3 0 0,0 0-11 0 0,0 0 6 0 0,0 0 1 0 0,0 0-9 0 0,0 0 6 0 0,0 0-5 0 0,0 0 14 0 0,0-1 2 0 0,0-1-14 0 0,0 1-12 0 0,0 1 5 0 0,0 0 10 0 0,0 0-6 0 0,0 0 6 0 0,0 0-6 0 0,0 0 4 0 0,0 0-11 0 0,0 0-1 0 0,0 0-4 0 0,0 0 3 0 0,0 0 14 0 0,0 0-8 0 0,0 0-7 0 0,0 0-16 0 0,0 0 15 0 0,2 59 105 0 0,-18 12 337 0 0,6-49-362 0 0,-18 128 98 0 0,19-80-96 0 0,76-63 353 0 0,398-21-918 0 0,-385 22-2098 0 0,-57-5-2703 0 0,-12 0-6410 0 0</inkml:trace>
  <inkml:trace contextRef="#ctx0" brushRef="#br0" timeOffset="8813.756">1657 214 5337 0 0,'0'0'590'0'0,"0"0"-197"0"0,0 0 164 0 0,0 0 374 0 0,0 0 372 0 0,0 0 294 0 0,33-1 99 0 0,103-4-102 0 0,227 4 4155 0 0,241 30-3502 0 0,18 33-1935 0 0,-493-61 1308 0 0,-161-24-969 0 0,-85-50-511 0 0,-89-34-173 0 0,17 27 158 0 0,133 65 127 0 0,56 15-310 0 0,0 0-56 0 0,38 184-196 0 0,-31-138 331 0 0,-2 0 1 0 0,-2 1-1 0 0,-3-1 1 0 0,-1 1 0 0 0,-2 0-22 0 0,-29 78 61 0 0,5-95 698 0 0,96-82-771 0 0,106-106 156 0 0,-30 15-2897 0 0,-132 136-989 0 0,-4 3-6520 0 0</inkml:trace>
  <inkml:trace contextRef="#ctx0" brushRef="#br0" timeOffset="11745.474">1 2294 0 0 0,'0'0'976'0'0,"0"0"20"0"0,0 0-49 0 0,0 0-69 0 0,0 0-91 0 0,0 0-39 0 0,0 0-63 0 0,0 0-46 0 0,0 0-12 0 0,22-8 5 0 0,71-27-4 0 0,-9 20 811 0 0,-14 11-596 0 0,0 4-1 0 0,1 2 0 0 0,25 7-842 0 0,315 3 1451 0 0,-367-11-1384 0 0,569 7 1225 0 0,-205-51 290 0 0,84 34-640 0 0,-312 10-660 0 0,675-1 805 0 0,-612 4-954 0 0,-19 0 77 0 0,86-15-210 0 0,100-14 71 0 0,696 12 135 0 0,-793 14-168 0 0,101 10 74 0 0,345-11 1059 0 0,-471-11-641 0 0,-100 4-188 0 0,92-1 116 0 0,244 9-92 0 0,86 9-178 0 0,-331-21-67 0 0,196 18-163 0 0,-253-6 54 0 0,30 2-110 0 0,-110 7 110 0 0,79 10-33 0 0,-31-2-16 0 0,-55-6-53 0 0,-1-5 1 0 0,20-7 89 0 0,-105-1 7 0 0,290 9-3 0 0,542-8 70 0 0,-813-8-67 0 0,-19 8 34 0 0,-49 0-50 0 0,0 0 13 0 0,0 0 4 0 0,0 0 1 0 0,0 0 6 0 0,0 0-4 0 0,0 0-23 0 0,0 0-15 0 0,0 0-20 0 0,0 0-15 0 0,0 0-17 0 0,0 0-42 0 0,0 0-62 0 0,0 0-104 0 0,-4-3-7377 0 0,4 3-3061 0 0</inkml:trace>
  <inkml:trace contextRef="#ctx0" brushRef="#br0" timeOffset="13398.564">11116 954 0 0 0,'0'0'1050'0'0,"0"0"160"0"0,0 0 143 0 0,0 0 30 0 0,0 0 73 0 0,0 0 20 0 0,0 0-38 0 0,3-17-48 0 0,9-53-117 0 0,-9 48-127 0 0,-3 21-118 0 0,-9 2 5631 0 0,16 244-4813 0 0,60 138-989 0 0,-55-276-783 0 0,-6-1 1 0 0,-4 1-1 0 0,-4 0-74 0 0,-42 188 225 0 0,43-290-230 0 0,0 0 0 0 0,0 0 0 0 0,0 0 0 0 0,1 0 0 0 0,-1 0 0 0 0,1 0 0 0 0,1 0 0 0 0,-1 0 0 0 0,1 0 0 0 0,-1 0 0 0 0,1-1 0 0 0,1 1 0 0 0,-1 0 0 0 0,1 0 0 0 0,0-1 0 0 0,0 1 0 0 0,2 3 5 0 0,9 0-11 0 0,-13-8 3 0 0,0 0 4 0 0,-16 8-1361 0 0,8-16-4130 0 0,8 2 961 0 0,0 1-4032 0 0</inkml:trace>
  <inkml:trace contextRef="#ctx0" brushRef="#br0" timeOffset="21136.907">10816 266 0 0 0,'0'0'645'0'0,"0"0"218"0"0,0 0 72 0 0,0 0 7 0 0,0 0-29 0 0,0 0-21 0 0,0 0-95 0 0,0 0-132 0 0,3-6-127 0 0,8-16-120 0 0,-9 17-103 0 0,5 16 933 0 0,1 120 3422 0 0,-1 3-3494 0 0,14 42-538 0 0,31 100 873 0 0,-53-132-773 0 0,1-144-659 0 0,0 0 14 0 0,0 0 4 0 0,0 0 10 0 0,0 0 14 0 0,0 0-6 0 0,0 0-10 0 0,0 0-30 0 0,0 0-28 0 0,0 0-25 0 0,0 0-6 0 0,0 0-25 0 0,0 0-6 0 0,0 0-1 0 0,0 0-16 0 0,0 0 32 0 0,1 1 15 0 0,1 0 56 0 0,1 0 0 0 0,-1 1 0 0 0,1-1 1 0 0,0 0-1 0 0,0-1 0 0 0,0 1 0 0 0,0 0 0 0 0,-1-1 0 0 0,1 0 0 0 0,0 1 0 0 0,0-1 1 0 0,0 0-1 0 0,0-1 0 0 0,0 1 0 0 0,0 0 0 0 0,0-1 0 0 0,0 0 0 0 0,-1 0 0 0 0,2 0-71 0 0,1 0 35 0 0,246-33 413 0 0,-40 27 1569 0 0,-233-7-1543 0 0,22 14-434 0 0,-6-30 381 0 0,-30-88-219 0 0,-14-125-13 0 0,22 82-77 0 0,-27-9 16 0 0,40 107-92 0 0,12-10-80 0 0,3 67 46 0 0,-5 1-314 0 0,-8 9 210 0 0,-116 29-285 0 0,-122-30 281 0 0,234-2 33 0 0,0-1 1 0 0,1-1-1 0 0,-1-1 1 0 0,0 0-1 0 0,1-1 1 0 0,-1-1-1 0 0,1 0 1 0 0,-5-3 72 0 0,15 1-726 0 0,8 5-6542 0 0,1 1-3785 0 0</inkml:trace>
  <inkml:trace contextRef="#ctx0" brushRef="#br0" timeOffset="22349.322">11740 523 2921 0 0,'0'0'1317'0'0,"0"0"-195"0"0,0 0-13 0 0,0 0 80 0 0,0 0 96 0 0,0 0-39 0 0,0 0-127 0 0,0 0-171 0 0,0 0-152 0 0,0 0-88 0 0,0 0-25 0 0,8-2-3 0 0,331-113 5037 0 0,88 8-4482 0 0,-207 74-1049 0 0,-220 33-116 0 0,0 0 49 0 0,0 0 65 0 0,0 0 36 0 0,-13 7 450 0 0,-49 48-656 0 0,3 3 1 0 0,2 3 0 0 0,-42 58-15 0 0,15 7-111 0 0,83-124 110 0 0,0-1-1 0 0,0 1 1 0 0,0-1-1 0 0,0 1 1 0 0,0-1-1 0 0,0 1 1 0 0,1 0-1 0 0,-1-1 1 0 0,1 1-1 0 0,-1 0 1 0 0,1 0-1 0 0,0 0 1 0 0,0-1-1 0 0,0 1 1 0 0,0 0-1 0 0,0 0 1 0 0,0 0-1 0 0,0-1 1 0 0,0 1 0 0 0,1 0-1 0 0,-1 0 1 0 0,1-1-1 0 0,-1 1 1 0 0,1 0-1 0 0,0-1 1 0 0,0 1-1 0 0,0 0 1 0 0,0-1-1 0 0,0 1 1 0 0,0-1-1 0 0,0 0 1 0 0,0 1-1 0 0,0-1 1 0 0,1 0-1 0 0,-1 0 1 0 0,0 0-1 0 0,1 0 1 0 0,-1 0 0 0 0,1 0-1 0 0,0 0 1 0 0,-1 0-1 0 0,1 0 1 0 0,0-1-1 0 0,-1 1 1 0 0,1-1-1 0 0,0 1 1 0 0,1-1 1 0 0,18 3 107 0 0,1-1 0 0 0,-1-1 0 0 0,1-1 0 0 0,0-1 1 0 0,-1 0-1 0 0,1-2 0 0 0,8-2-107 0 0,-15 2 47 0 0,428-60 1069 0 0,-344 52-1197 0 0,-63 2-1857 0 0,-30 3-2649 0 0,-3-1-3840 0 0,-3 3-1841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4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226 273 3529 0 0,'0'0'3086'0'0,"0"0"-1699"0"0,0 0-582 0 0,0 0 231 0 0,0 0 385 0 0,0 0 196 0 0,0 0-134 0 0,0 0-370 0 0,0 0-365 0 0,0 0-247 0 0,0 0-87 0 0,5-10 1074 0 0,-217 153 2674 0 0,211-141-4162 0 0,-1 0 0 0 0,0 1 0 0 0,0-1 0 0 0,1 0 0 0 0,-1 1 0 0 0,1-1 0 0 0,0 1 0 0 0,-1 0 0 0 0,1-1 0 0 0,1 1 0 0 0,-1 0 0 0 0,0 0 0 0 0,1-1 0 0 0,-1 1 0 0 0,1 0 0 0 0,0 0 0 0 0,0 0 0 0 0,0 0 0 0 0,0 0 0 0 0,1 0 0 0 0,-1-1 0 0 0,1 1 0 0 0,-1 0 0 0 0,1 0 0 0 0,0-1 0 0 0,0 1 0 0 0,0 0 0 0 0,1 0 0 0 0,51 36 147 0 0,127 39 285 0 0,-177-76-391 0 0,1 1 0 0 0,-1 0 0 0 0,0 0-1 0 0,0 0 1 0 0,0 0 0 0 0,0 0 0 0 0,0 0 0 0 0,-1 1 0 0 0,1-1 0 0 0,-1 1-1 0 0,0 0 1 0 0,0 0 0 0 0,-1 0 0 0 0,1 0 0 0 0,-1 0 0 0 0,0 0 0 0 0,0 0 0 0 0,0 0-1 0 0,0 0 1 0 0,-1 1 0 0 0,0-1 0 0 0,1 0 0 0 0,-2 1 0 0 0,1-1 0 0 0,0 0-1 0 0,-1 0 1 0 0,0 1 0 0 0,0-1 0 0 0,0 0 0 0 0,-1 0 0 0 0,1 0 0 0 0,-1 0 0 0 0,0 0-1 0 0,0-1 1 0 0,0 1 0 0 0,-1-1 0 0 0,1 1 0 0 0,-1-1 0 0 0,-1 1-41 0 0,-8 6 106 0 0,-1-1 1 0 0,1-1 0 0 0,-2-1-1 0 0,1 1 1 0 0,-1-2 0 0 0,0 0-1 0 0,-1-1 1 0 0,1 0 0 0 0,-1-1 0 0 0,0-1-1 0 0,-10 1-106 0 0,-37 3-10 0 0,61-7-110 0 0,1 0-48 0 0,0 0-59 0 0,0 0-96 0 0,0 0-105 0 0,0 0-183 0 0,0 0-189 0 0,24-1-6212 0 0,-2-5-2050 0 0,-13 2 1687 0 0</inkml:trace>
  <inkml:trace contextRef="#ctx0" brushRef="#br0" timeOffset="416.96">806 1 12355 0 0,'0'0'1851'0'0,"0"0"-407"0"0,0 0-220 0 0,0 0-5 0 0,0 0-3 0 0,0 0-89 0 0,0 0-182 0 0,0 0-233 0 0,0 0-222 0 0,0 0-148 0 0,0 0-121 0 0,0 0-27 0 0,0 0 26 0 0,-1 3 29 0 0,-4 178 2174 0 0,-2-54-1960 0 0,-5 0 0 0 0,-10 24-463 0 0,-27 37 199 0 0,38-141-278 0 0,11-46 52 0 0,17-2-1787 0 0,10-73-2783 0 0,-23 48 407 0 0,0-2-3761 0 0,-4 17-748 0 0</inkml:trace>
  <inkml:trace contextRef="#ctx0" brushRef="#br0" timeOffset="674.22">490 476 3881 0 0,'0'0'3124'0'0,"0"0"-958"0"0,0 0-540 0 0,0 0-98 0 0,0 0-21 0 0,0 0-156 0 0,0 0-277 0 0,0 0-245 0 0,0 0-127 0 0,0 0-15 0 0,0 0 23 0 0,0 0-8 0 0,0 0-38 0 0,20-2-69 0 0,141-18 881 0 0,144-10-1077 0 0,-257 28-2131 0 0,-25 1-1715 0 0,0 1-5090 0 0,-16 0-768 0 0</inkml:trace>
  <inkml:trace contextRef="#ctx0" brushRef="#br0" timeOffset="1859.731">1242 395 0 0 0,'0'0'1788'0'0,"0"0"142"0"0,0 0 16 0 0,0 0-67 0 0,0 0-152 0 0,0 0-199 0 0,0 0-181 0 0,0 0-188 0 0,0 0-169 0 0,0 0-173 0 0,0 0-150 0 0,0 0-80 0 0,0 0-67 0 0,-8 2-16 0 0,-27 9-29 0 0,7 20 1955 0 0,-1 21-2155 0 0,21-42-196 0 0,1 0 0 0 0,1 1 0 0 0,0 0 0 0 0,0 0 0 0 0,1 0 0 0 0,0 1 0 0 0,1-1 0 0 0,0 1 0 0 0,1 0 0 0 0,1 1 0 0 0,0-1 0 0 0,0 0-1 0 0,1 1 1 0 0,1-1 0 0 0,0 0 0 0 0,0 1 0 0 0,2 2-79 0 0,1-10 41 0 0,-1 0 0 0 0,2-1-1 0 0,-1 1 1 0 0,0 0 0 0 0,1-1 0 0 0,0 0-1 0 0,0 0 1 0 0,0 0 0 0 0,1 0-1 0 0,-1 0 1 0 0,1-1 0 0 0,0 0-1 0 0,0 0 1 0 0,0-1 0 0 0,0 1-1 0 0,1-1 1 0 0,-1 0 0 0 0,1 0 0 0 0,-1-1-1 0 0,1 0 1 0 0,-1 0 0 0 0,1 0-1 0 0,0 0 1 0 0,0-1 0 0 0,-1 0-1 0 0,1 0 1 0 0,0-1 0 0 0,0 0-1 0 0,-1 0 1 0 0,1 0 0 0 0,0 0 0 0 0,-1-1-1 0 0,0 0 1 0 0,1 0 0 0 0,-1-1-1 0 0,0 0 1 0 0,0 1 0 0 0,0-2-1 0 0,3-2-40 0 0,4-1 72 0 0,-2-1 0 0 0,1-1 0 0 0,-1 0 0 0 0,0 0 0 0 0,-1-1 0 0 0,0-1 0 0 0,0 1 0 0 0,-1-1 0 0 0,-1-1 0 0 0,0 1 0 0 0,0-1 0 0 0,-1-1 0 0 0,-1 1 0 0 0,0-1 0 0 0,0 0 0 0 0,-2 0 0 0 0,0 0-1 0 0,0 0 1 0 0,-1-1 0 0 0,0 0 0 0 0,-1-6-72 0 0,-3 15-64 0 0,1 0 0 0 0,0 0 0 0 0,-1 1-1 0 0,0-1 1 0 0,0 1 0 0 0,-1-1 0 0 0,1 1-1 0 0,-1 0 1 0 0,0 0 0 0 0,0 0 0 0 0,0 0-1 0 0,0 1 1 0 0,-1-1 0 0 0,0 1 0 0 0,1 0-1 0 0,-1 0 1 0 0,-1 0 0 0 0,1 1-1 0 0,0-1 1 0 0,0 1 0 0 0,-1 0 0 0 0,0 0-1 0 0,1 0 1 0 0,-1 1 0 0 0,0 0 0 0 0,0 0-1 0 0,1 0 1 0 0,-1 0 0 0 0,0 1 0 0 0,0 0-1 0 0,0 0 1 0 0,0 0 0 0 0,-4 1 64 0 0,-41-1-1458 0 0,61 12 1172 0 0,57 6 696 0 0,81-15 545 0 0,-134-5-850 0 0,-1-1 0 0 0,0-1 0 0 0,0 0 0 0 0,0 0 0 0 0,0-1 0 0 0,-1-1 0 0 0,0-1 0 0 0,0 1 0 0 0,0-2 0 0 0,1-2-105 0 0,-6 4 72 0 0,-1-1 0 0 0,-1 0 1 0 0,1-1-1 0 0,-1 0 0 0 0,0 0 1 0 0,-1 0-1 0 0,0-1 0 0 0,0 1 1 0 0,-1-1-1 0 0,0-1 0 0 0,0 1 1 0 0,-1 0-1 0 0,1-6-72 0 0,-15 40 264 0 0,1 80-270 0 0,4 0 0 0 0,9 101 6 0 0,5-125 11 0 0,-4 67 17 0 0,-4-146-13 0 0,0-1 0 0 0,0 0 0 0 0,0 1 0 0 0,0-1 0 0 0,0 1 0 0 0,0-1 1 0 0,-1 1-1 0 0,1-1 0 0 0,0 1 0 0 0,-1-1 0 0 0,0 0 0 0 0,1 1 0 0 0,-1-1 1 0 0,0 0-1 0 0,1 1 0 0 0,-1-1 0 0 0,0 0 0 0 0,0 0 0 0 0,0 0 0 0 0,0 0 0 0 0,0 0 1 0 0,0 0-1 0 0,-1 0 0 0 0,1 0 0 0 0,0 0 0 0 0,0-1 0 0 0,-1 1 0 0 0,1 0 1 0 0,0-1-1 0 0,-1 1 0 0 0,1-1 0 0 0,-1 1 0 0 0,1-1 0 0 0,0 0 0 0 0,-1 0 0 0 0,1 0 1 0 0,-1 0-1 0 0,1 0 0 0 0,-1 0 0 0 0,1 0 0 0 0,-1 0 0 0 0,1 0 0 0 0,-1-1 1 0 0,1 1-1 0 0,0 0 0 0 0,-1-1 0 0 0,1 1 0 0 0,-1-1 0 0 0,1 0 0 0 0,0 1 0 0 0,0-1 1 0 0,-1 0-1 0 0,1 0 0 0 0,0 0 0 0 0,0 0 0 0 0,0 0 0 0 0,0 0 0 0 0,0 0 1 0 0,0 0-1 0 0,0-1 0 0 0,1 1 0 0 0,-1 0 0 0 0,0 0 0 0 0,1-1 0 0 0,-1 1 1 0 0,0-1-16 0 0,-1-25 22 0 0,1 1 0 0 0,1 0 1 0 0,2 0-1 0 0,0-1 1 0 0,2 1-1 0 0,0 1 0 0 0,2-1 1 0 0,1 1-1 0 0,1 0 1 0 0,1 0-1 0 0,2 1 0 0 0,0 0 1 0 0,1 1-1 0 0,2 0 1 0 0,0 1-23 0 0,1-4-11 0 0,1 0 1 0 0,1 0 0 0 0,1 2-1 0 0,1 0 1 0 0,2 2 0 0 0,0 0-1 0 0,1 1 1 0 0,1 1 0 0 0,1 1-1 0 0,1 2 1 0 0,0 0 0 0 0,27-13 10 0 0,-49 28 2 0 0,0 0 0 0 0,1 0 0 0 0,-1 0 0 0 0,0 0 0 0 0,1 0 0 0 0,-1 1 0 0 0,1 0 0 0 0,-1-1 0 0 0,1 1 0 0 0,0 1 0 0 0,0-1 0 0 0,-1 0 0 0 0,1 1 0 0 0,0 0 0 0 0,0 0 0 0 0,0 0 0 0 0,-1 0 0 0 0,1 1 0 0 0,0 0 0 0 0,0-1 0 0 0,-1 1 0 0 0,1 0 0 0 0,-1 1 0 0 0,1-1 0 0 0,-1 1 0 0 0,1 0 0 0 0,-1-1 0 0 0,0 2 0 0 0,0-1 0 0 0,0 0 0 0 0,0 0 0 0 0,0 1 1 0 0,0 0-1 0 0,-1-1 0 0 0,1 1 0 0 0,-1 0 0 0 0,0 1 0 0 0,0-1 0 0 0,0 0 0 0 0,0 0 0 0 0,0 1 0 0 0,-1-1 0 0 0,0 1 0 0 0,1 0 0 0 0,-1-1 0 0 0,0 4-2 0 0,0 8 25 0 0,-2 1 0 0 0,1-1 1 0 0,-2 1-1 0 0,0-1 0 0 0,-1 1 1 0 0,0-1-1 0 0,-1 0 0 0 0,-1 0 0 0 0,0-1 1 0 0,-1 1-1 0 0,-1-1 0 0 0,0 0 0 0 0,-1-1 1 0 0,0 0-1 0 0,-1 0 0 0 0,-1-1 0 0 0,0 0 1 0 0,-6 6-26 0 0,9-13 25 0 0,0 1 1 0 0,0-1 0 0 0,0 0 0 0 0,-1-1 0 0 0,0 0 0 0 0,1 0-1 0 0,-1 0 1 0 0,-1-1 0 0 0,1 0 0 0 0,0-1 0 0 0,-1 0-1 0 0,0 0 1 0 0,1-1 0 0 0,-1 0 0 0 0,0-1 0 0 0,1 1-1 0 0,-1-2 1 0 0,0 1 0 0 0,0-1 0 0 0,-3-1-26 0 0,8 1-62 0 0,-1 0 1 0 0,1-1-1 0 0,-1 1 1 0 0,1-1-1 0 0,0 1 1 0 0,0-1 0 0 0,0-1-1 0 0,0 1 1 0 0,0 0-1 0 0,0-1 1 0 0,0 0-1 0 0,1 0 1 0 0,-1 0-1 0 0,1 0 1 0 0,0-1-1 0 0,0 1 1 0 0,1-1-1 0 0,-1 0 1 0 0,0 0-1 0 0,1 0 1 0 0,0 0-1 0 0,0 0 1 0 0,1 0 0 0 0,-1-1-1 0 0,0-1 62 0 0,1-19-4334 0 0,10 0-3804 0 0,-2 17-3735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3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1175 1848 0 0,'0'0'1913'0'0,"0"0"-21"0"0,0 0 49 0 0,0 0 26 0 0,35-22-90 0 0,113-72-166 0 0,12-26 2205 0 0,-105 72-3286 0 0,-1-2-1 0 0,-2-2 1 0 0,-3-3 0 0 0,-3-1-1 0 0,-1-3 1 0 0,-4-1-1 0 0,-2-2 1 0 0,26-58-630 0 0,-57 104 13 0 0,0 0 0 0 0,-2-1 0 0 0,0 1 0 0 0,0-1 0 0 0,-2-1 0 0 0,0 1 0 0 0,-1-1 0 0 0,-1 1 0 0 0,0-1 0 0 0,-1 0 0 0 0,-2-11-13 0 0,1 26-14 0 0,0 0 1 0 0,-1 0 0 0 0,1 0 0 0 0,-1 0-1 0 0,0 0 1 0 0,0 1 0 0 0,0-1 0 0 0,0 0-1 0 0,0 0 1 0 0,-1 1 0 0 0,1-1 0 0 0,-1 0-1 0 0,0 1 1 0 0,1 0 0 0 0,-1-1 0 0 0,0 1-1 0 0,-1 0 1 0 0,1 0 0 0 0,0 0 0 0 0,-1 0-1 0 0,1 1 1 0 0,-1-1 0 0 0,1 1 0 0 0,-1-1-1 0 0,0 1 1 0 0,1 0 0 0 0,-1 0 0 0 0,0 0-1 0 0,0 0 1 0 0,0 1 0 0 0,0-1 0 0 0,0 1-1 0 0,0-1 1 0 0,0 1 0 0 0,0 0-1 0 0,0 0 1 0 0,-2 1 13 0 0,-4 0-66 0 0,1 1-1 0 0,0-1 1 0 0,0 1 0 0 0,0 1-1 0 0,1 0 1 0 0,-1 0-1 0 0,1 0 1 0 0,-1 1 0 0 0,1 0-1 0 0,0 1 1 0 0,0-1 0 0 0,1 2-1 0 0,-3 1 67 0 0,-18 21-86 0 0,1 1 1 0 0,1 2-1 0 0,2 0 0 0 0,1 2 0 0 0,2 0 1 0 0,1 1-1 0 0,-5 14 86 0 0,15-29 4 0 0,1-1 1 0 0,1 1-1 0 0,1 0 0 0 0,1 0 1 0 0,0 1-1 0 0,2 0 0 0 0,0 0 1 0 0,1 0-1 0 0,1 0 0 0 0,1 0 1 0 0,1 0-1 0 0,2 18-4 0 0,2-25 26 0 0,0 0 0 0 0,0-1 0 0 0,1 1 0 0 0,0-1 0 0 0,1 0 0 0 0,1-1 0 0 0,0 0 0 0 0,0 0 0 0 0,1 0 0 0 0,1-1 1 0 0,0 0-1 0 0,0-1 0 0 0,0-1 0 0 0,1 1 0 0 0,1-1 0 0 0,-1-1 0 0 0,6 2-26 0 0,-4 0 42 0 0,43 11 74 0 0,-47-20-66 0 0,0 0 0 0 0,0 0 0 0 0,-1-1-1 0 0,1 0 1 0 0,0-1 0 0 0,0 0-1 0 0,-1 0 1 0 0,1-1 0 0 0,-1 0 0 0 0,0 0-1 0 0,2-2-49 0 0,113-67 523 0 0,-64 16-3 0 0,-62 85-536 0 0,1-19 22 0 0,0 0 0 0 0,0 0 0 0 0,2 1 0 0 0,-1-1 0 0 0,1 0 0 0 0,1 0 1 0 0,0 1-1 0 0,0-1 0 0 0,1 0 0 0 0,0 0 0 0 0,1 0 0 0 0,0-1 0 0 0,3 7-6 0 0,-4-13 17 0 0,0 0-1 0 0,0 0 1 0 0,1-1 0 0 0,-1 1-1 0 0,1 0 1 0 0,-1-1 0 0 0,1 0-1 0 0,0 1 1 0 0,0-1 0 0 0,0 0-1 0 0,0-1 1 0 0,1 1 0 0 0,-1-1 0 0 0,0 1-1 0 0,1-1 1 0 0,-1 0 0 0 0,1 0-1 0 0,-1 0 1 0 0,1-1 0 0 0,0 1-1 0 0,-1-1 1 0 0,1 0 0 0 0,-1 0-1 0 0,1 0 1 0 0,0-1 0 0 0,-1 1-1 0 0,1-1 1 0 0,-1 0 0 0 0,1 0 0 0 0,-1 0-1 0 0,1 0 1 0 0,-1 0 0 0 0,3-2-17 0 0,168-104 966 0 0,-125 74-895 0 0,1 2 0 0 0,1 3-1 0 0,2 1 1 0 0,35-11-71 0 0,-70 31-12 0 0,117-24 46 0 0,-135 31-41 0 0,0 0 26 0 0,0 0 22 0 0,0 0 52 0 0,-21 5-5 0 0,-1 1 0 0 0,1 1 0 0 0,0 0 0 0 0,1 2 0 0 0,0 0 0 0 0,0 2 0 0 0,1 0 0 0 0,0 1 0 0 0,1 1 0 0 0,0 0 0 0 0,-8 10-88 0 0,8-6-18 0 0,9-9 4 0 0,0 1-1 0 0,0-1 0 0 0,1 2 0 0 0,0-1 1 0 0,0 1-1 0 0,1 0 0 0 0,1 1 0 0 0,0 0 1 0 0,-1 3 14 0 0,0 5-46 0 0,4-14 31 0 0,1 1-1 0 0,0-1 1 0 0,0 1-1 0 0,0-1 1 0 0,1 1-1 0 0,0 0 1 0 0,0 0-1 0 0,0 0 1 0 0,1 0-1 0 0,0 0 1 0 0,0 0-1 0 0,0 0 1 0 0,1 0-1 0 0,0 1 16 0 0,1-6 8 0 0,0 1 0 0 0,1 0 0 0 0,-1-1 0 0 0,0 0 0 0 0,1 1 0 0 0,-1-1 0 0 0,1 0 0 0 0,-1 0 0 0 0,1 0 0 0 0,0-1 0 0 0,-1 1 0 0 0,1 0 0 0 0,0-1 0 0 0,-1 0 0 0 0,1 0 0 0 0,0 0 0 0 0,0 0 0 0 0,-1 0 0 0 0,1 0 0 0 0,0-1 0 0 0,-1 1 0 0 0,1-1 0 0 0,0 0 0 0 0,-1 0 0 0 0,1 0 0 0 0,-1 0 0 0 0,1 0 0 0 0,-1-1 0 0 0,0 1 0 0 0,1-1 0 0 0,1-1-8 0 0,21-11 99 0 0,0-2 0 0 0,0 0 0 0 0,-2-2-1 0 0,0 0 1 0 0,17-19-99 0 0,45-35 105 0 0,-43 46-150 0 0,-42 26 14 0 0,0 0-13 0 0,0 0 4 0 0,0 0 5 0 0,8 15-57 0 0,0 20 110 0 0,0 0 0 0 0,-3 1-1 0 0,0-1 1 0 0,-3 1 0 0 0,-1 0 0 0 0,-3 30-18 0 0,-2-30-1 0 0,-2 0-1 0 0,-2-1 1 0 0,0 0 0 0 0,-3 0 0 0 0,-1-1 0 0 0,-1 0 0 0 0,-2-1-1 0 0,-1-1 1 0 0,-17 23 1 0 0,8-15-39 0 0,-1-2-1 0 0,-3 0 0 0 0,-1-2 1 0 0,-2-2-1 0 0,-1 0 0 0 0,-1-3 1 0 0,-8 5 39 0 0,40-35 0 0 0,-3 5-34 0 0,0-1 0 0 0,-1 0 0 0 0,1-1-1 0 0,-1 1 1 0 0,0-1 0 0 0,0 0 0 0 0,-1 0 0 0 0,1-1 0 0 0,-1 0-1 0 0,0 0 1 0 0,1 0 0 0 0,-1-1 0 0 0,-1 0 0 0 0,1-1-1 0 0,0 1 1 0 0,0-2 0 0 0,0 1 0 0 0,-2-1 34 0 0,7-2-31 0 0,0-1 0 0 0,0 0 0 0 0,0 0 0 0 0,0 1 0 0 0,0-2 0 0 0,1 1 0 0 0,-1 0 0 0 0,1 0 0 0 0,0 0 0 0 0,0-1 0 0 0,0 1 0 0 0,0 0 0 0 0,1-1 0 0 0,-1 1 0 0 0,1-1 0 0 0,0 1 0 0 0,0-1 0 0 0,0 1 0 0 0,0-1 0 0 0,1 1 0 0 0,-1-1 0 0 0,1 1-1 0 0,1-4 32 0 0,3-12-27 0 0,1 1 0 0 0,1-1 0 0 0,0 1-1 0 0,1 0 1 0 0,1 1 0 0 0,1 0-1 0 0,1 0 1 0 0,7-8 27 0 0,-6 6-19 0 0,28-44-6 0 0,-19 26-6 0 0,2 2-1 0 0,2 0 1 0 0,1 2 0 0 0,1 0 0 0 0,14-10 31 0 0,223-160 189 0 0,-241 184-139 0 0,27-18 81 0 0,-2-2 1 0 0,-1-2-1 0 0,-2-3 1 0 0,-2-1-1 0 0,-2-2 1 0 0,29-46-132 0 0,-44 52-3 0 0,-2-1 0 0 0,-2-1 0 0 0,-1-1 0 0 0,-3-1 0 0 0,-2 0 0 0 0,-1-2 0 0 0,-3 1 0 0 0,-1-2 0 0 0,-3 0 0 0 0,-2 0 0 0 0,-1-24 3 0 0,-4 69-11 0 0,-1 0 1 0 0,1 0-1 0 0,-1 0 0 0 0,0 0 1 0 0,0 0-1 0 0,0 0 1 0 0,0 0-1 0 0,0 0 1 0 0,-1 0-1 0 0,0 0 1 0 0,1 1-1 0 0,-1-1 0 0 0,0 0 1 0 0,0 0-1 0 0,-1 0 1 0 0,1 1-1 0 0,0-1 1 0 0,-1 1-1 0 0,0-1 1 0 0,1 1-1 0 0,-1 0 1 0 0,0-1-1 0 0,0 1 0 0 0,-1 0 1 0 0,1 0-1 0 0,0 0 1 0 0,-1 1-1 0 0,1-1 1 0 0,-1 0-1 0 0,1 1 1 0 0,-1 0-1 0 0,0 0 1 0 0,0 0-1 0 0,0 0 0 0 0,1 0 1 0 0,-1 0-1 0 0,0 1 1 0 0,0-1-1 0 0,0 1 1 0 0,0 0-1 0 0,0 0 1 0 0,0 0-1 0 0,0 0 0 0 0,-3 1 12 0 0,-1 5-31 0 0,-1 1 1 0 0,1 0 0 0 0,1 0 0 0 0,-1 0 0 0 0,1 1 0 0 0,0 0 0 0 0,1 0 0 0 0,0 1 0 0 0,0-1 0 0 0,1 1 0 0 0,-1 3 29 0 0,4-10-2 0 0,-24 62 45 0 0,2 2-1 0 0,4 0 1 0 0,2 1 0 0 0,3 1-1 0 0,4 1 1 0 0,2-1-1 0 0,2 37-42 0 0,3-75 12 0 0,3 109-7 0 0,1-137 4 0 0,-1 0 0 0 0,0 0-1 0 0,1 0 1 0 0,0-1 0 0 0,-1 1 0 0 0,1 0 0 0 0,0 0 0 0 0,0 0 0 0 0,0-1 0 0 0,0 1-1 0 0,0-1 1 0 0,0 1 0 0 0,1-1 0 0 0,-1 1 0 0 0,0-1 0 0 0,1 0 0 0 0,-1 1 0 0 0,1-1-1 0 0,-1 0 1 0 0,1 0 0 0 0,0 0 0 0 0,0 0 0 0 0,-1 0 0 0 0,1-1 0 0 0,0 1-1 0 0,0 0 1 0 0,0-1 0 0 0,0 0 0 0 0,0 1 0 0 0,0-1 0 0 0,-1 0 0 0 0,1 0 0 0 0,0 0-1 0 0,0 0 1 0 0,0 0 0 0 0,0-1 0 0 0,0 1 0 0 0,0 0 0 0 0,0-1 0 0 0,0 0 0 0 0,0 1-1 0 0,-1-1 1 0 0,1 0 0 0 0,0 0 0 0 0,-1 0 0 0 0,3-1-9 0 0,169-129 375 0 0,-168 126-389 0 0,0 1 0 0 0,1 1 0 0 0,0-1 0 0 0,-1 1 0 0 0,1 0 0 0 0,1 0 0 0 0,-1 0 0 0 0,0 1 0 0 0,1 0 0 0 0,-1 0 0 0 0,1 1 0 0 0,-1 0 0 0 0,1 0 0 0 0,0 0 14 0 0,-5 3-10 0 0,0 0 0 0 0,-1-1 1 0 0,1 1-1 0 0,-1 0 1 0 0,1 0-1 0 0,-1 0 0 0 0,0 0 1 0 0,1 0-1 0 0,-1 0 0 0 0,0 0 1 0 0,-1 0-1 0 0,1 1 1 0 0,0-1-1 0 0,0 0 0 0 0,-1 0 1 0 0,0 1-1 0 0,1-1 1 0 0,-1 1-1 0 0,0-1 0 0 0,0 0 1 0 0,0 1-1 0 0,0-1 0 0 0,-1 0 1 0 0,0 3 9 0 0,1-2-3 0 0,0 148-45 0 0,1-149 48 0 0,-1 0 0 0 0,0 0 0 0 0,0 0-1 0 0,1 0 1 0 0,0 0 0 0 0,-1 0 0 0 0,1 0 0 0 0,0 0 0 0 0,0 0-1 0 0,0 0 1 0 0,0-1 0 0 0,0 1 0 0 0,0 0 0 0 0,0-1-1 0 0,1 1 1 0 0,-1-1 0 0 0,1 1 0 0 0,-1-1 0 0 0,1 0-1 0 0,0 0 1 0 0,-1 1 0 0 0,1-1 0 0 0,0 0 0 0 0,0-1 0 0 0,0 1-1 0 0,-1 0 1 0 0,1 0 0 0 0,0-1 0 0 0,0 1 0 0 0,0-1-1 0 0,0 0 1 0 0,0 1 0 0 0,0-1 0 0 0,0 0 0 0 0,1 0-1 0 0,0-1 1 0 0,73-13 167 0 0,-46-4-91 0 0,-1-2 1 0 0,0 0-1 0 0,-2-2 0 0 0,0-1 0 0 0,-1-1 0 0 0,-2-1 0 0 0,-1-2 0 0 0,-1 0 1 0 0,-1-1-1 0 0,0-3-76 0 0,92-173 88 0 0,-97 168-98 0 0,-1 0 1 0 0,-2-1-1 0 0,-1 0 0 0 0,-2-1 1 0 0,-2 0-1 0 0,-2-1 1 0 0,-1 1-1 0 0,-1-1 0 0 0,-3 0 1 0 0,-1-6 9 0 0,-24-12 69 0 0,23 56-74 0 0,1 0 0 0 0,-1 0 0 0 0,0 0-1 0 0,0 0 1 0 0,0 0 0 0 0,0 1 0 0 0,1-1-1 0 0,-1 0 1 0 0,0 0 0 0 0,0 1 0 0 0,0-1 0 0 0,0 1-1 0 0,-1-1 1 0 0,1 1 0 0 0,0-1 0 0 0,0 1-1 0 0,0-1 1 0 0,0 1 0 0 0,0 0 0 0 0,-1 0 0 0 0,1 0-1 0 0,0 0 1 0 0,0 0 0 0 0,0 0 0 0 0,-1 0-1 0 0,1 0 1 0 0,0 0 0 0 0,0 0 0 0 0,0 1-1 0 0,-1-1 1 0 0,1 0 0 0 0,0 1 0 0 0,0-1 0 0 0,0 1-1 0 0,0 0 1 0 0,0-1 0 0 0,0 1 0 0 0,0 0-1 0 0,0-1 1 0 0,0 1 0 0 0,0 0 0 0 0,1 0 0 0 0,-1 0-1 0 0,0 0 1 0 0,0 0 0 0 0,1 0 0 0 0,-1 0-1 0 0,1 0 6 0 0,-18 27 25 0 0,2 0-1 0 0,1 1 1 0 0,2 0 0 0 0,1 1-1 0 0,1 1 1 0 0,1 0-1 0 0,2 0 1 0 0,-1 12-25 0 0,8-40 6 0 0,-12 67 259 0 0,3 2 0 0 0,4-1 1 0 0,2 1-1 0 0,5 51-265 0 0,-6 109 349 0 0,-10-73-148 0 0,14-154-190 0 0,1-5-28 0 0,0-1 0 0 0,-1 1 0 0 0,1 0 1 0 0,0 0-1 0 0,0 0 0 0 0,-1 0 0 0 0,1 0 1 0 0,0 0-1 0 0,-1 0 0 0 0,1 0 0 0 0,0 0 1 0 0,0 0-1 0 0,-1 0 0 0 0,1 1 1 0 0,0-1-1 0 0,0 0 0 0 0,-1 0 0 0 0,1 0 1 0 0,0 0-1 0 0,0 0 0 0 0,-1 0 0 0 0,1 1 1 0 0,0-1-1 0 0,0 0 0 0 0,0 0 0 0 0,-1 0 1 0 0,1 1 16 0 0,-7-105-5334 0 0,7 73-1288 0 0,0 19-4603 0 0</inkml:trace>
  <inkml:trace contextRef="#ctx0" brushRef="#br0" timeOffset="261.914">2508 501 8978 0 0,'0'0'3643'0'0,"0"0"-1844"0"0,0 0-672 0 0,0 0 44 0 0,0 0 56 0 0,0 0-65 0 0,0 0-179 0 0,0 0-189 0 0,0 0-92 0 0,0 0 6 0 0,0 0 4 0 0,0 0-34 0 0,0 0-50 0 0,23 5-40 0 0,72 12-52 0 0,33-13 643 0 0,122-33-647 0 0,-182 17-717 0 0,40-11-1049 0 0,-72 13-1911 0 0,-1 0-4032 0 0,-19 6-4788 0 0</inkml:trace>
  <inkml:trace contextRef="#ctx0" brushRef="#br0" timeOffset="1200.135">1418 229 6273 0 0,'0'0'2874'0'0,"0"0"-879"0"0,0 0-288 0 0,0 0-10 0 0,0 0-82 0 0,0 0-142 0 0,0 0-270 0 0,0 0-308 0 0,0 0-244 0 0,0 0-175 0 0,0 0-117 0 0,0 0-92 0 0,0 0-25 0 0,-15 7-26 0 0,-48 21-21 0 0,62-28-175 0 0,-1 1 1 0 0,0-1-1 0 0,0 1 1 0 0,1-1-1 0 0,-1 1 0 0 0,1 0 1 0 0,-1 0-1 0 0,0 0 0 0 0,1 0 1 0 0,-1 0-1 0 0,1 0 1 0 0,0 0-1 0 0,-1 0 0 0 0,1 0 1 0 0,0 1-1 0 0,0-1 0 0 0,0 1 1 0 0,0-1-1 0 0,0 1 1 0 0,0-1-1 0 0,0 1 0 0 0,0-1 1 0 0,1 1-1 0 0,-1 0 0 0 0,1-1 1 0 0,-1 1-1 0 0,1 0 0 0 0,-1 0 1 0 0,1 1-21 0 0,30-2 604 0 0,38-41 1038 0 0,-78 39-1156 0 0,8 1-4470 0 0,1 0-3929 0 0,1 0-3835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3:4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614 170 0 0 0,'-1'-1'107'0'0,"-8"-48"269"0"0,7 32 2194 0 0,1-1 3382 0 0,1 18-4680 0 0,0 0 15 0 0,0 0-39 0 0,0 0-80 0 0,0 0-90 0 0,0 0-107 0 0,0 0-128 0 0,0 0-126 0 0,0 0-129 0 0,0 0-110 0 0,0 0-86 0 0,0 23 883 0 0,-17 579 1877 0 0,30-399-2893 0 0,0-30 417 0 0,-13-173-657 0 0,0 0-7 0 0,0 0 12 0 0,0 0 8 0 0,0 0-11 0 0,0 0 25 0 0,0 0-4 0 0,0 0 4 0 0,0 0 23 0 0,0 0 8 0 0,0 0-30 0 0,0 0-11 0 0,0 0 3 0 0,0 0-22 0 0,0 0 7 0 0,3-22-6342 0 0,-2 12-2289 0 0,1 5-1428 0 0</inkml:trace>
  <inkml:trace contextRef="#ctx0" brushRef="#br0" timeOffset="1332.43">7867 0 0 0 0,'0'0'359'0'0,"0"0"1280"0"0,0 0 293 0 0,0 0-235 0 0,0 0-294 0 0,0 0-173 0 0,0 0-53 0 0,0 0-37 0 0,3 4 5801 0 0,-54 294-2324 0 0,-1 283-2671 0 0,38-330-1734 0 0,14-275-2595 0 0,0 8-4701 0 0,0 12-4053 0 0</inkml:trace>
  <inkml:trace contextRef="#ctx0" brushRef="#br0" timeOffset="3190.039">61 670 0 0 0,'0'0'878'0'0,"0"0"431"0"0,0 0 211 0 0,0 0 29 0 0,0 0-60 0 0,0 0-135 0 0,0 0-176 0 0,-10 0-177 0 0,-30 0-177 0 0,30 0-203 0 0,27-3 1724 0 0,157 14 1015 0 0,270-27-484 0 0,135-35-1187 0 0,-17 52-1205 0 0,-215 21-127 0 0,545-8 11 0 0,-413-13-281 0 0,157-31 45 0 0,-209 15-91 0 0,38 1 10 0 0,-105 10 90 0 0,29 4-166 0 0,220 7 182 0 0,-107-29-103 0 0,-170 19-25 0 0,238 10-13 0 0,-299-44 199 0 0,-193 24-295 0 0,1 4 1 0 0,0 3-1 0 0,27 4 80 0 0,-98 8-1224 0 0,-8-4-2289 0 0,0 1-3278 0 0,0-3-4510 0 0</inkml:trace>
  <inkml:trace contextRef="#ctx0" brushRef="#br0" timeOffset="3396.129">8301 166 12115 0 0,'0'0'1072'0'0,"0"0"-309"0"0,0 0-114 0 0,0 0 229 0 0,0 0 373 0 0,0 0 201 0 0,0 0-90 0 0,0 0-334 0 0,0 0-367 0 0,0 0-237 0 0,0 0-126 0 0,0 0-33 0 0,0 0 18 0 0,-15 9 10 0 0,-170 89 881 0 0,-144 64-109 0 0,235-113-825 0 0,3 4 0 0 0,-65 51-240 0 0,-151 106-1731 0 0,289-199 874 0 0,4-2-1825 0 0,3-4-3787 0 0,2-1-5217 0 0</inkml:trace>
  <inkml:trace contextRef="#ctx0" brushRef="#br0" timeOffset="4489.585">1293 291 0 0 0,'0'0'129'0'0,"0"0"532"0"0,0 0 345 0 0,0 0 231 0 0,0 0 47 0 0,0 0-145 0 0,0 0-224 0 0,0 0-192 0 0,0 0-143 0 0,0 0-2 0 0,0 0 128 0 0,-23 7 138 0 0,-71 24 160 0 0,27 5 2037 0 0,-103 78 285 0 0,-282 136 832 0 0,157-128-2289 0 0,236-85-1561 0 0,27-5-303 0 0,17-17-85 0 0,15-14-3095 0 0,9-5-5746 0 0,-6 4-2104 0 0</inkml:trace>
  <inkml:trace contextRef="#ctx0" brushRef="#br0" timeOffset="7093.476">3557 939 0 0 0,'0'0'192'0'0,"0"0"622"0"0,0 0 502 0 0,0 0 327 0 0,0 0 116 0 0,0 0-113 0 0,0 0-251 0 0,0 0-238 0 0,0 0-226 0 0,0 0-172 0 0,0 0-96 0 0,0 0-39 0 0,0 0 31 0 0,-5 1 37 0 0,-48 35 3058 0 0,16 6-3179 0 0,-2-2 1 0 0,-1-1-1 0 0,-2-2 1 0 0,-2-3-1 0 0,-1-1 1 0 0,-22 11-572 0 0,-57 32 1118 0 0,170-63-883 0 0,328-7 457 0 0,-213-13-710 0 0,-111 3 152 0 0,-51-25 1067 0 0,-23-34-1032 0 0,-91-54 214 0 0,104 103-382 0 0,6 8 6 0 0,0 0 0 0 0,1-1 0 0 0,-1 1-1 0 0,1-1 1 0 0,0 1 0 0 0,1-1 0 0 0,0 0-1 0 0,0-1 1 0 0,0 1 0 0 0,1 0 0 0 0,0-1-1 0 0,1 1 1 0 0,-1-8-7 0 0,2 15-117 0 0,0 0-51 0 0,35-11-2836 0 0,-18 11-1893 0 0,-11 0 1659 0 0,0 0-7861 0 0</inkml:trace>
  <inkml:trace contextRef="#ctx0" brushRef="#br0" timeOffset="7750.564">4419 895 4481 0 0,'0'0'2846'0'0,"0"0"-1276"0"0,0 0-477 0 0,0 0 133 0 0,0 0 334 0 0,0 0 179 0 0,0 0-59 0 0,0 0-302 0 0,0 0-387 0 0,0 0-287 0 0,0 0-153 0 0,0 0-63 0 0,0 0-12 0 0,2-4 1679 0 0,-31 63-959 0 0,-106 161-293 0 0,99-173-787 0 0,-2-3 0 0 0,-2-1 0 0 0,-43 37-116 0 0,41-50 20 0 0,42-30-21 0 0,0 0-40 0 0,0 0-22 0 0,0 0-13 0 0,0 0-24 0 0,0 0-15 0 0,0 0-27 0 0,0 0-70 0 0,5-49-7148 0 0,2 28-2488 0 0,-5 14 2401 0 0</inkml:trace>
  <inkml:trace contextRef="#ctx0" brushRef="#br0" timeOffset="8171.969">4032 906 3473 0 0,'0'0'1552'0'0,"0"0"-56"0"0,0 0 170 0 0,0 0 185 0 0,0 0 44 0 0,0 0-204 0 0,0 0-366 0 0,0 0-373 0 0,0 0-311 0 0,0 0-186 0 0,0 0-90 0 0,0 0-18 0 0,0 0 15 0 0,-7 1 1006 0 0,88 64 3517 0 0,98 90-2935 0 0,-21 25-1268 0 0,-82-83-411 0 0,-71-92-305 0 0,-2-2-1857 0 0,-3-11-9697 0 0,0 7-446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0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724 190 1280 0 0,'0'0'1185'0'0,"0"0"-200"0"0,0 0 109 0 0,0 0 327 0 0,0 0 304 0 0,0 0 140 0 0,0 0-163 0 0,0 0-247 0 0,0 0-253 0 0,0 0-218 0 0,-3-14-95 0 0,-33-104 2737 0 0,33 113-3486 0 0,0 1 0 0 0,0 0 0 0 0,0 0-1 0 0,0 0 1 0 0,-1 1 0 0 0,0-1-1 0 0,1 1 1 0 0,-1 0 0 0 0,0 0 0 0 0,-1 0-1 0 0,1 1 1 0 0,0-1 0 0 0,-1 1-1 0 0,0 0 1 0 0,1 0 0 0 0,-1 1-1 0 0,0-1 1 0 0,0 1 0 0 0,0 0 0 0 0,0 0-1 0 0,0 1 1 0 0,0-1 0 0 0,0 1-1 0 0,0 0 1 0 0,-1 1-140 0 0,-126 26 655 0 0,102-13-557 0 0,0 2 1 0 0,1 0-1 0 0,1 2 0 0 0,1 2 0 0 0,0 0 0 0 0,-15 16-98 0 0,22-16 54 0 0,1 0-1 0 0,1 2 1 0 0,0 0-1 0 0,2 1 0 0 0,1 1 1 0 0,0 0-1 0 0,2 1 0 0 0,-6 17-53 0 0,6-19 39 0 0,2 0 0 0 0,1 1 0 0 0,1 1 0 0 0,2-1-1 0 0,0 1 1 0 0,1 1 0 0 0,1-1 0 0 0,2 1 0 0 0,0 10-39 0 0,3-20 7 0 0,0-1 0 0 0,1 0 1 0 0,1 1-1 0 0,1-1 1 0 0,0 0-1 0 0,0 0 0 0 0,2-1 1 0 0,0 1-1 0 0,1-1 1 0 0,0 0-1 0 0,4 6-7 0 0,-1-5 24 0 0,0 1 0 0 0,2-2 0 0 0,-1 1 1 0 0,2-1-1 0 0,0-1 0 0 0,0 0 0 0 0,1-1 0 0 0,1 0 0 0 0,0-1 0 0 0,1-1 1 0 0,0 0-1 0 0,0-1 0 0 0,1-1 0 0 0,0 0 0 0 0,1-1 0 0 0,0-1 0 0 0,0 0 1 0 0,0-1-1 0 0,11 1-24 0 0,-10-3 64 0 0,0-1 0 0 0,-1 0 0 0 0,1-2 0 0 0,0 0 0 0 0,-1-1 0 0 0,1 0 0 0 0,0-2 0 0 0,-1 0 0 0 0,0-1 0 0 0,1 0 0 0 0,9-6-64 0 0,-11 4 56 0 0,-1-1 0 0 0,0-1 0 0 0,-1 0 0 0 0,1-1 0 0 0,-2-1 0 0 0,1 0 0 0 0,-2-1 1 0 0,1-1-1 0 0,-1 1 0 0 0,-1-2 0 0 0,0 0 0 0 0,-1 0 0 0 0,0-1 0 0 0,-1 0 0 0 0,-1-1 0 0 0,0 1 0 0 0,-1-2 0 0 0,-1 1 0 0 0,0-1 0 0 0,-1 0 0 0 0,0-6-55 0 0,-3 17 0 0 0,-1 0 1 0 0,0 0-1 0 0,0-1 1 0 0,-1 1 0 0 0,0 0-1 0 0,1 0 1 0 0,-2-1 0 0 0,1 1-1 0 0,-1 0 1 0 0,0-1 0 0 0,0 1-1 0 0,0 0 1 0 0,-1 0 0 0 0,1 0-1 0 0,-1 0 1 0 0,-1 0-1 0 0,1 0 1 0 0,-1 1 0 0 0,0-1-1 0 0,0 1 1 0 0,0 0 0 0 0,0 0-1 0 0,-1 0 1 0 0,1 0 0 0 0,-1 0-1 0 0,0 1 1 0 0,-1 0 0 0 0,1-1-1 0 0,0 2 1 0 0,-4-3-2 0 0,-3 1-62 0 0,0 1 0 0 0,0 0 1 0 0,0 0-1 0 0,0 1 0 0 0,-1 1 1 0 0,1 0-1 0 0,-1 0 0 0 0,1 1 1 0 0,-1 0-1 0 0,1 1 0 0 0,0 1 1 0 0,-1 0-1 0 0,1 0 0 0 0,0 1 1 0 0,-5 2 61 0 0,5-2-9 0 0,1-1 10 0 0,20-2 1 0 0,3-2 5 0 0,212 5 582 0 0,-207 0-520 0 0,0-2 0 0 0,0 0-1 0 0,0-1 1 0 0,0-1 0 0 0,0-1 0 0 0,-1 0-1 0 0,1-2 1 0 0,0 0 0 0 0,14-5-69 0 0,-12-2 344 0 0,-38 7-1718 0 0,5 4-1919 0 0,5 0-6528 0 0,4 0-2453 0 0</inkml:trace>
  <inkml:trace contextRef="#ctx0" brushRef="#br0" timeOffset="570.055">1269 636 9874 0 0,'0'0'1755'0'0,"0"0"-540"0"0,0 0-124 0 0,0 0 176 0 0,0 0 189 0 0,0 0-15 0 0,0 0-275 0 0,0 0-395 0 0,0 0-287 0 0,0 0-118 0 0,0 0 31 0 0,0 0 78 0 0,0 0 56 0 0,2 9 6 0 0,-4 170 1782 0 0,-12-63-1920 0 0,12-104-237 0 0,1-1-2186 0 0,0-18-1535 0 0,1-8-5678 0 0,0 8-1649 0 0</inkml:trace>
  <inkml:trace contextRef="#ctx0" brushRef="#br0" timeOffset="860.703">1216 323 13483 0 0,'0'0'1746'0'0,"0"0"-370"0"0,0 0-173 0 0,0 0-20 0 0,0 0-66 0 0,0 0-126 0 0,0 0-267 0 0,0 0-298 0 0,0 0-226 0 0,0 0-159 0 0,0 0-76 0 0,0 0-29 0 0,0 0 0 0 0,-1 6-28 0 0,0-4 72 0 0,0 1-102 0 0,1 0 0 0 0,-1 0-1 0 0,0 0 1 0 0,1 0 0 0 0,0 0-1 0 0,0 0 1 0 0,0 0-1 0 0,0 0 1 0 0,0 0 0 0 0,0 0-1 0 0,1 0 1 0 0,0 0 0 0 0,-1 0-1 0 0,1 0 1 0 0,0 0-1 0 0,1 0 1 0 0,-1 0 0 0 0,0-1-1 0 0,1 1 1 0 0,-1 0 0 0 0,2 0 122 0 0,1 2-1258 0 0,5 5-6836 0 0,-2-6-2200 0 0</inkml:trace>
  <inkml:trace contextRef="#ctx0" brushRef="#br0" timeOffset="1194.967">1442 492 13323 0 0,'0'0'1736'0'0,"0"0"-497"0"0,0 0-191 0 0,0 0-25 0 0,0 0-41 0 0,0 0-173 0 0,0 0-274 0 0,0 0-215 0 0,0 0-82 0 0,0 0 27 0 0,0 0 47 0 0,0 0 8 0 0,9 11-33 0 0,49 86 253 0 0,-2 119-44 0 0,-6-83-380 0 0,-31-108 401 0 0,-13-51 706 0 0,6-27-1155 0 0,3 0 0 0 0,2 1-1 0 0,3 1 1 0 0,1 1 0 0 0,3 0-1 0 0,2 2 1 0 0,3 0-68 0 0,5-2-1478 0 0,-30 46 1078 0 0,-1 2-3155 0 0,-2 0-6441 0 0,-1 2-378 0 0</inkml:trace>
  <inkml:trace contextRef="#ctx0" brushRef="#br0" timeOffset="1612.579">2011 680 1152 0 0,'0'0'3297'0'0,"0"0"-439"0"0,0 0-251 0 0,0 0-293 0 0,0 0-280 0 0,0 0-241 0 0,0 0-264 0 0,0 0-296 0 0,0 0-260 0 0,0 0-228 0 0,0 0-170 0 0,0 0-92 0 0,28-14-45 0 0,81-42-68 0 0,-76 25 62 0 0,-33 25-308 0 0,1 2-116 0 0,0 1 1 0 0,-1-1 0 0 0,1 0-1 0 0,-1 1 1 0 0,0-1-1 0 0,0 1 1 0 0,0-1-1 0 0,-1 0 1 0 0,1 1 0 0 0,-1-1-1 0 0,0 1 1 0 0,0-1-1 0 0,0 1 1 0 0,0-1-1 0 0,0 1 1 0 0,-1 0 0 0 0,0 0-1 0 0,0 0 1 0 0,0 0-1 0 0,0 0 1 0 0,0 0-1 0 0,0 0 1 0 0,-1 0 0 0 0,1 1-1 0 0,-1 0 1 0 0,0-1-1 0 0,0 1 1 0 0,0 0-1 0 0,0 0 1 0 0,0 0 0 0 0,0 1-1 0 0,0-1 1 0 0,-1 1-1 0 0,1 0 1 0 0,-1 0-1 0 0,1 0 1 0 0,-1 0 0 0 0,1 0-1 0 0,-1 1 1 0 0,1 0-1 0 0,-1 0 1 0 0,0 0-1 0 0,1 0 1 0 0,-1 0 0 0 0,1 1-1 0 0,-1-1 1 0 0,-1 2-9 0 0,-4 1-32 0 0,-1 1 0 0 0,1 1 1 0 0,1-1-1 0 0,-1 1 0 0 0,1 1 1 0 0,-1 0-1 0 0,1 0 0 0 0,1 0 1 0 0,0 1-1 0 0,0 0 0 0 0,0 1 1 0 0,1 0-1 0 0,0 0 0 0 0,0 0 1 0 0,1 0-1 0 0,0 1 0 0 0,0 0 1 0 0,1 0-1 0 0,0 1 0 0 0,0 1 32 0 0,-1-2-7 0 0,1-1-1 0 0,-1 1 1 0 0,1 1 0 0 0,1-1-1 0 0,0 1 1 0 0,0-1-1 0 0,1 1 1 0 0,0 0-1 0 0,1 0 1 0 0,0 0 0 0 0,1 0-1 0 0,0 0 1 0 0,0 0-1 0 0,1 0 1 0 0,0-1-1 0 0,1 1 1 0 0,0 0 0 0 0,0 0-1 0 0,1-1 1 0 0,1 1-1 0 0,-1-1 1 0 0,2 0-1 0 0,0 1 8 0 0,5-1-83 0 0,1 0-1 0 0,0-1 0 0 0,0-1 0 0 0,0 1 0 0 0,1-2 0 0 0,1 0 0 0 0,-1 0 0 0 0,1-1 0 0 0,0-1 0 0 0,0 0 0 0 0,0-1 0 0 0,0 0 0 0 0,1-1 0 0 0,-1 0 0 0 0,1-1 0 0 0,-1-1 0 0 0,1 0 0 0 0,0-1 0 0 0,-1 0 0 0 0,1-1 0 0 0,7-3 84 0 0,24-9-3201 0 0,-17 0-4967 0 0,-12 6-1255 0 0</inkml:trace>
  <inkml:trace contextRef="#ctx0" brushRef="#br0" timeOffset="2132.64">2374 871 4625 0 0,'0'0'2593'0'0,"0"0"19"0"0,0 0-86 0 0,0 0-251 0 0,0 0-324 0 0,0 0-376 0 0,0 0-301 0 0,0 0-274 0 0,0 0-240 0 0,0 0-121 0 0,0 0-112 0 0,0 0-59 0 0,0 0-32 0 0,23-12-52 0 0,73-42-81 0 0,-56 17 68 0 0,-35 27-279 0 0,85-145 940 0 0,-90 155-1056 0 0,0 1 1 0 0,0-1 0 0 0,0 0-1 0 0,0 0 1 0 0,1 0 0 0 0,-1 1-1 0 0,0-1 1 0 0,0 0-1 0 0,0 0 1 0 0,0 0 0 0 0,1 0-1 0 0,-1 1 1 0 0,0-1 0 0 0,0 0-1 0 0,1 0 1 0 0,-1 0 0 0 0,0 0-1 0 0,0 0 1 0 0,1 0-1 0 0,-1 0 1 0 0,0 0 0 0 0,0 0-1 0 0,1 0 1 0 0,-1 0 0 0 0,0 0-1 0 0,0 0 1 0 0,1 0 0 0 0,-1 0 23 0 0,-1 12 24 0 0,1 9-56 0 0,-2-12 29 0 0,1-1-1 0 0,0 1 0 0 0,0 0 0 0 0,1 0 0 0 0,0 0 1 0 0,1 0-1 0 0,-1-1 0 0 0,2 1 0 0 0,-1 0 0 0 0,1 0 1 0 0,1-1-1 0 0,-1 1 0 0 0,2-1 0 0 0,-1 0 0 0 0,1 0 1 0 0,0 0-1 0 0,1-1 0 0 0,-1 1 0 0 0,2-1 0 0 0,-1 0 0 0 0,1 0 1 0 0,0-1-1 0 0,0 0 0 0 0,1 0 0 0 0,0 0 0 0 0,0-1 1 0 0,2 2 3 0 0,1-4 75 0 0,-1 0-1 0 0,1 0 1 0 0,0 0 0 0 0,0-2 0 0 0,0 1 0 0 0,1-1 0 0 0,-1-1 0 0 0,0 1 0 0 0,0-2 0 0 0,1 0 0 0 0,-1 0 0 0 0,0 0 0 0 0,0-2 0 0 0,0 1 0 0 0,0-1-1 0 0,-1-1 1 0 0,1 1 0 0 0,-1-2 0 0 0,0 1 0 0 0,0-1 0 0 0,0-1 0 0 0,-1 1 0 0 0,0-2 0 0 0,0 1 0 0 0,0-1 0 0 0,-1 0 0 0 0,5-6-75 0 0,2-1 80 0 0,0-1 0 0 0,-1-1 0 0 0,-1 0 0 0 0,0-1 1 0 0,-2 0-1 0 0,0-1 0 0 0,0 0 0 0 0,3-11-80 0 0,-10 7-505 0 0,-12 17-6962 0 0,6 5-4462 0 0</inkml:trace>
  <inkml:trace contextRef="#ctx0" brushRef="#br0" timeOffset="3030.575">3550 522 1184 0 0,'0'0'3110'0'0,"0"0"-764"0"0,0 0-255 0 0,0 0-12 0 0,0 0-28 0 0,0 0-173 0 0,0 0-316 0 0,0 0-345 0 0,0 0-228 0 0,0 0-117 0 0,0 0-57 0 0,0 0-34 0 0,0 0-63 0 0,9 4 2480 0 0,-75 46-2417 0 0,60-44-736 0 0,12-4-157 0 0,52-32 373 0 0,-50 26-212 0 0,-8 4-165 0 0,0 0 0 0 0,1 0 0 0 0,-1 1-1 0 0,0-1 1 0 0,0 0 0 0 0,0 0 0 0 0,0 0 0 0 0,1 1 0 0 0,-1-1-1 0 0,0 0 1 0 0,0 0 0 0 0,1 0 0 0 0,-1 1 0 0 0,0-1 0 0 0,0 0-1 0 0,1 0 1 0 0,-1 0 0 0 0,0 0 0 0 0,0 0 0 0 0,1 0 0 0 0,-1 0-1 0 0,0 1 1 0 0,0-1 0 0 0,1 0 0 0 0,-1 0 0 0 0,0 0-1 0 0,1 0 1 0 0,-1 0 0 0 0,0 0 116 0 0,-3 1-4776 0 0,1 2-6841 0 0</inkml:trace>
  <inkml:trace contextRef="#ctx0" brushRef="#br0" timeOffset="3601.798">3477 864 11731 0 0,'0'0'1116'0'0,"0"0"-117"0"0,0 0 249 0 0,0 0 323 0 0,0 0 148 0 0,0 0-165 0 0,0 0-425 0 0,0 0-378 0 0,0 0-215 0 0,0 0-86 0 0,0 0-50 0 0,0 0-22 0 0,0 0-40 0 0,-3 6-59 0 0,-11 28 162 0 0,61-59 242 0 0,-9-4 826 0 0,-119 87-718 0 0,92-58-3659 0 0,-8 0-1665 0 0,-1 0-7423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14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9642 0 0,'0'0'1088'0'0,"0"0"-381"0"0,0 0-17 0 0,0 0 331 0 0,0 0 309 0 0,0 0 39 0 0,0 0-307 0 0,0 0-423 0 0,0 0-283 0 0,0 0-85 0 0,0 0 51 0 0,6 7 108 0 0,65 105 2024 0 0,-23-5-1772 0 0,-4 3 0 0 0,-5 1 0 0 0,-6 1 0 0 0,-4 3-682 0 0,8 10 218 0 0,-37-126-190 0 0,1 1 1 0 0,-1-1 0 0 0,0 1 0 0 0,1 0 0 0 0,-1-1-1 0 0,0 1 1 0 0,1 0 0 0 0,-1-1 0 0 0,0 1 0 0 0,1 0-1 0 0,-1-1 1 0 0,1 1 0 0 0,-1 0 0 0 0,1 0 0 0 0,-1 0-1 0 0,1-1 1 0 0,-1 1 0 0 0,1 0 0 0 0,-1 0 0 0 0,0 0-1 0 0,1 0 1 0 0,-1 0 0 0 0,1 0 0 0 0,-1 0 0 0 0,1 0-1 0 0,-1 0 1 0 0,1 0 0 0 0,-1 0 0 0 0,1 0 0 0 0,-1 0 0 0 0,1 1-1 0 0,-1-1 1 0 0,1 0 0 0 0,-1 0 0 0 0,1 0 0 0 0,-1 1-1 0 0,1-1 1 0 0,-1 0 0 0 0,0 0 0 0 0,1 1 0 0 0,-1-1-1 0 0,0 0 1 0 0,1 1 0 0 0,-1-1 0 0 0,0 1 0 0 0,1-1-1 0 0,-1 0 1 0 0,0 1 0 0 0,0-1 0 0 0,1 1 0 0 0,-1-1-1 0 0,0 1 1 0 0,0-1 0 0 0,0 1 0 0 0,0-1-29 0 0,114-430 977 0 0,-28 126-977 0 0,-47 193-34 0 0,-30 178-4143 0 0,-9-45 1785 0 0,0-6-3897 0 0,0-4-5330 0 0</inkml:trace>
  <inkml:trace contextRef="#ctx0" brushRef="#br0" timeOffset="365.367">825 630 4721 0 0,'0'0'1828'0'0,"0"0"-21"0"0,0 0 127 0 0,0 0 155 0 0,0 0-17 0 0,0 0-250 0 0,0 0-335 0 0,0 0-304 0 0,0 0-231 0 0,0 0-172 0 0,0 0-118 0 0,0 0-122 0 0,0 0-122 0 0,-9-9-64 0 0,-28-23-99 0 0,36 32-246 0 0,0-1-1 0 0,0 1 1 0 0,-1 0 0 0 0,1 0 0 0 0,0 0 0 0 0,0 0 0 0 0,0 0 0 0 0,0 0 0 0 0,0 0 0 0 0,0 1 0 0 0,0-1 0 0 0,0 0 0 0 0,0 1 0 0 0,0-1 0 0 0,0 0 0 0 0,0 1 0 0 0,0-1 0 0 0,0 1 0 0 0,0 0 0 0 0,0-1 0 0 0,0 1 0 0 0,1 0 0 0 0,-1-1 0 0 0,0 1 0 0 0,0 0-1 0 0,1 0 1 0 0,-1 0 0 0 0,0 0 0 0 0,1 0 0 0 0,-1 0 0 0 0,1 0 0 0 0,-1 0 0 0 0,1 0 0 0 0,0 0 0 0 0,-1 0 0 0 0,1 0 0 0 0,0 0 0 0 0,0 1-9 0 0,-2 2 5 0 0,-5 9 13 0 0,1 0 0 0 0,1 0 0 0 0,0 1 1 0 0,1 0-1 0 0,0 0 0 0 0,1 0 0 0 0,1 0 0 0 0,0 0 0 0 0,1 1 1 0 0,1-1-1 0 0,0 0 0 0 0,0 1 0 0 0,3 5-18 0 0,-2-15 44 0 0,0 0 1 0 0,0-1-1 0 0,0 1 1 0 0,1 0-1 0 0,0-1 0 0 0,0 0 1 0 0,0 1-1 0 0,0-1 0 0 0,1 0 1 0 0,0 0-1 0 0,0-1 1 0 0,0 1-1 0 0,0 0 0 0 0,0-1 1 0 0,1 0-1 0 0,0 0 0 0 0,-1 0 1 0 0,1 0-1 0 0,0 0 1 0 0,1-1-1 0 0,-1 0 0 0 0,0 0 1 0 0,1 0-1 0 0,-1 0 0 0 0,1-1 1 0 0,-1 0-1 0 0,1 0 1 0 0,0 0-1 0 0,-1 0 0 0 0,1-1 1 0 0,0 0-1 0 0,0 0 0 0 0,0 0 1 0 0,-1 0-1 0 0,1-1 1 0 0,0 0-1 0 0,0 0 0 0 0,-1 0 1 0 0,1-1-1 0 0,-1 1 0 0 0,1-1 1 0 0,-1 0-1 0 0,0 0 1 0 0,0-1-1 0 0,0 1 0 0 0,0-1 1 0 0,2-2-45 0 0,0-1 53 0 0,0 0 0 0 0,-1-1 0 0 0,0 0 0 0 0,0 0 1 0 0,-1 0-1 0 0,0-1 0 0 0,0 1 0 0 0,-1-1 0 0 0,0 0 0 0 0,0 0 1 0 0,-1 0-1 0 0,0 0 0 0 0,0-1 0 0 0,-1 1 0 0 0,0-1 0 0 0,0 1 0 0 0,-1-1 1 0 0,0 1-1 0 0,-1-1 0 0 0,0 1 0 0 0,-1-5-53 0 0,1 5-53 0 0,-1-1 1 0 0,0 0-1 0 0,-1 1 0 0 0,0 0 0 0 0,0 0 1 0 0,-1 0-1 0 0,1 0 0 0 0,-2 0 0 0 0,1 1 1 0 0,-1-1-1 0 0,-1 1 0 0 0,1 1 1 0 0,-1-1-1 0 0,-6-5 53 0 0,-24-19-2579 0 0,0 6-3409 0 0,25 18-5425 0 0</inkml:trace>
  <inkml:trace contextRef="#ctx0" brushRef="#br0" timeOffset="1026.991">1346 394 848 0 0,'0'0'2610'0'0,"0"0"-425"0"0,0 0-22 0 0,0 0 85 0 0,0 0-78 0 0,0 0-296 0 0,0 0-451 0 0,0 0-420 0 0,0 0-255 0 0,0 0-123 0 0,0 0-23 0 0,0 0 20 0 0,0 0-9 0 0,23-3 2002 0 0,31 0-1553 0 0,-1-1 1 0 0,1-3-1 0 0,-1-3 1 0 0,21-7-1063 0 0,3 6 39 0 0,-77 11-85 0 0,0 0 0 0 0,0 0-18 0 0,0 0-20 0 0,-11-4-8469 0 0,9 4 1542 0 0,0 0-3823 0 0</inkml:trace>
  <inkml:trace contextRef="#ctx0" brushRef="#br0" timeOffset="1663.906">1383 564 8506 0 0,'0'0'2515'0'0,"0"0"-951"0"0,0 0-354 0 0,0 0 0 0 0,0 0 12 0 0,0 0-23 0 0,0 0-137 0 0,0 0-183 0 0,0 0-83 0 0,0 0 5 0 0,0 0-38 0 0,0 0-67 0 0,0 0-51 0 0,14 1-88 0 0,111 9 835 0 0,-7-29-902 0 0,-55 8-2957 0 0,-63 11 207 0 0,0 0-3822 0 0,0 0-5607 0 0</inkml:trace>
  <inkml:trace contextRef="#ctx0" brushRef="#br0" timeOffset="4622.849">2572 133 0 0 0,'0'0'1988'0'0,"0"0"50"0"0,0 0-152 0 0,0 0-279 0 0,0 0-273 0 0,0 0-162 0 0,0 0-157 0 0,0 0-190 0 0,0 0-150 0 0,0 0-83 0 0,0 0-4 0 0,0 0 22 0 0,-4 0-15 0 0,-57-2 2640 0 0,-102 8-879 0 0,-22 1 1184 0 0,167 25-3289 0 0,-8 24-73 0 0,23 44-99 0 0,3-99-74 0 0,0 1 1 0 0,1 0-1 0 0,-1-1 0 0 0,0 1 1 0 0,1 0-1 0 0,-1-1 1 0 0,1 1-1 0 0,0 0 0 0 0,0-1 1 0 0,-1 1-1 0 0,1-1 0 0 0,0 0 1 0 0,0 1-1 0 0,0-1 1 0 0,1 0-1 0 0,-1 1 0 0 0,0-1 1 0 0,0 0-1 0 0,1 0 0 0 0,-1 0 1 0 0,1 0-1 0 0,-1 0 1 0 0,1 0-1 0 0,-1-1 0 0 0,1 1 1 0 0,-1 0-1 0 0,1-1 0 0 0,0 1 1 0 0,-1-1-1 0 0,1 0 1 0 0,0 0-6 0 0,94-3 744 0 0,18-4-610 0 0,-107 10-132 0 0,0 1 0 0 0,0-1-1 0 0,-1 1 1 0 0,1 1 0 0 0,-1-1-1 0 0,0 1 1 0 0,0 0 0 0 0,0 0-1 0 0,0 1 1 0 0,-1 0 0 0 0,0 0-1 0 0,-1 0 1 0 0,1 1-1 0 0,-1-1 1 0 0,0 1 0 0 0,-1 0-1 0 0,0 0 1 0 0,0 1 0 0 0,0-1-1 0 0,-1 0 1 0 0,0 1 0 0 0,-1 0-1 0 0,1-1 1 0 0,-1 1-1 0 0,-1 0 1 0 0,0 0-2 0 0,2 2 20 0 0,-1 1 0 0 0,0-1 1 0 0,-1 1-1 0 0,0-1 0 0 0,-1 1 0 0 0,0-1 0 0 0,0 1 0 0 0,-1-1 1 0 0,-1 0-1 0 0,0 0 0 0 0,0 0 0 0 0,-1 0 0 0 0,0 0 0 0 0,0-1 0 0 0,-1 0 1 0 0,-1 0-1 0 0,0 0 0 0 0,0 0 0 0 0,0-1 0 0 0,-1 0 0 0 0,0 0 0 0 0,-1-1 1 0 0,0 0-1 0 0,0-1 0 0 0,0 1 0 0 0,-1-1 0 0 0,0-1-20 0 0,-2 0 7 0 0,-1-1 0 0 0,1 0 0 0 0,-1-1 0 0 0,1 0 0 0 0,-1-1 0 0 0,0 0 0 0 0,0-1 0 0 0,0-1 0 0 0,0 1 0 0 0,0-2 0 0 0,0 0 0 0 0,0 0 0 0 0,0-1 0 0 0,0-1 0 0 0,1 0 0 0 0,-1 0 0 0 0,-9-5-7 0 0,-18-7-271 0 0,33 10 517 0 0,-2-3-3366 0 0,20 0-6822 0 0,-8 7-1398 0 0</inkml:trace>
  <inkml:trace contextRef="#ctx0" brushRef="#br0" timeOffset="4998.681">2699 70 8258 0 0,'0'0'2292'0'0,"0"0"-1320"0"0,0 0-487 0 0,0 0 204 0 0,0 0 290 0 0,0 0 138 0 0,0 0-92 0 0,0 0-372 0 0,0 0-349 0 0,0 0-188 0 0,0 0-56 0 0,0 0 70 0 0,0 0 171 0 0,1 4 115 0 0,0 0-296 0 0,0 0 0 0 0,0 0 0 0 0,-1 1-1 0 0,0-1 1 0 0,0 0 0 0 0,0 0 0 0 0,0 0 0 0 0,-1 1-1 0 0,0-1 1 0 0,0 0 0 0 0,0 0 0 0 0,0 0 0 0 0,0 0-1 0 0,-1 0 1 0 0,0-1 0 0 0,0 1 0 0 0,0 0 0 0 0,-1 0-120 0 0,-15 44 514 0 0,16-45-474 0 0,1 1-1 0 0,-1-1 0 0 0,1 0 1 0 0,0 1-1 0 0,0-1 1 0 0,0 1-1 0 0,1-1 0 0 0,-1 1 1 0 0,1-1-1 0 0,0 1 0 0 0,0-1 1 0 0,0 1-1 0 0,0 0 1 0 0,0-1-1 0 0,1 1 0 0 0,0-1 1 0 0,0 1-1 0 0,0-1 0 0 0,0 0 1 0 0,0 1-1 0 0,1-1 1 0 0,0 0-1 0 0,-1 0 0 0 0,1 0 1 0 0,0 0-1 0 0,0 0 0 0 0,1 0 1 0 0,-1-1-1 0 0,1 1 0 0 0,-1-1 1 0 0,1 1-1 0 0,0-1 1 0 0,0 0-1 0 0,0 0 0 0 0,0 0 1 0 0,0-1-1 0 0,0 1 0 0 0,1-1 1 0 0,-1 0-1 0 0,0 1 1 0 0,1-2-1 0 0,-1 1 0 0 0,1 0 1 0 0,-1-1-1 0 0,1 1 0 0 0,0-1 1 0 0,-1 0-1 0 0,2 0-39 0 0,-3 0 42 0 0,4 0 35 0 0,-1 0 1 0 0,0 0-1 0 0,1 0 0 0 0,-1 0 0 0 0,0-1 0 0 0,0 0 1 0 0,1 0-1 0 0,-1 0 0 0 0,0-1 0 0 0,0 1 0 0 0,0-1 1 0 0,0-1-1 0 0,-1 1 0 0 0,4-3-77 0 0,16-17-423 0 0,-19-4-2604 0 0,-5 22 2106 0 0,0-9-6277 0 0,2 8-3698 0 0</inkml:trace>
  <inkml:trace contextRef="#ctx0" brushRef="#br0" timeOffset="5307.053">2966 0 8266 0 0,'0'0'1577'0'0,"0"0"-538"0"0,0 0-61 0 0,0 0 341 0 0,0 0 285 0 0,0 0 89 0 0,0 0-202 0 0,0 0-321 0 0,0 0-225 0 0,0 0-153 0 0,0 0-77 0 0,0 0-61 0 0,-5 21-79 0 0,-35 125 719 0 0,5-19-521 0 0,5 1 1 0 0,-1 44-774 0 0,-12-26-16 0 0,38-136 436 0 0,1-1-3227 0 0,6-20-1894 0 0,5-3-4448 0 0,-2 9-257 0 0</inkml:trace>
  <inkml:trace contextRef="#ctx0" brushRef="#br0" timeOffset="5775.825">3155 63 8538 0 0,'0'0'1990'0'0,"0"0"-434"0"0,0 0-246 0 0,0 0-4 0 0,0 0 29 0 0,0 0-113 0 0,0 0-306 0 0,0 0-318 0 0,0 0-237 0 0,0 0-90 0 0,0 0 64 0 0,0 0 119 0 0,0 0 113 0 0,3 5 55 0 0,2 13-321 0 0,-1 0 0 0 0,-1 1 1 0 0,-1-1-1 0 0,0 1 1 0 0,-1 0-1 0 0,-1 0 1 0 0,-1-1-1 0 0,-1 1 1 0 0,0 0-1 0 0,-2-1 1 0 0,-5 18-302 0 0,0 21 234 0 0,5-22-134 0 0,-27 95 105 0 0,32-162-5061 0 0,11-1 1491 0 0,-1 6-4744 0 0,-7 16-797 0 0</inkml:trace>
  <inkml:trace contextRef="#ctx0" brushRef="#br0" timeOffset="6182.587">3393 92 0 0 0,'0'0'2052'0'0,"0"0"-590"0"0,0 0 16 0 0,0 0 203 0 0,0 0 90 0 0,0 0-90 0 0,0 0-281 0 0,0 0-306 0 0,0 0-245 0 0,0 0-193 0 0,0 0-170 0 0,0 0-109 0 0,-26 22-53 0 0,-80 65-18 0 0,24-19 1679 0 0,81-64-1840 0 0,-1-1 0 0 0,1 1 0 0 0,0 0-1 0 0,0-1 1 0 0,1 1 0 0 0,-1 0-1 0 0,1 0 1 0 0,0 0 0 0 0,0 0-1 0 0,0 0 1 0 0,0-1 0 0 0,1 1-1 0 0,-1 0 1 0 0,1 0 0 0 0,0-1 0 0 0,0 1-1 0 0,1 0 1 0 0,-1-1 0 0 0,1 1-1 0 0,0-1 1 0 0,0 1 0 0 0,0-1-1 0 0,0 0 1 0 0,1 1-145 0 0,34 48 2647 0 0,-17-29-1943 0 0,-19-17-4810 0 0,0 1-4447 0 0,-1-7-2878 0 0</inkml:trace>
  <inkml:trace contextRef="#ctx0" brushRef="#br0" timeOffset="6710.73">3428 446 10890 0 0,'0'0'2364'0'0,"0"0"-924"0"0,0 0-241 0 0,0 0 30 0 0,0 0-14 0 0,0 0-135 0 0,0 0-299 0 0,0 0-265 0 0,0 0-129 0 0,0 0-54 0 0,0 0-14 0 0,0 0 9 0 0,0 0-16 0 0,11-16-31 0 0,48-75 129 0 0,31-41 100 0 0,-90 132-520 0 0,0-1 0 0 0,0 1 0 0 0,0 0 0 0 0,0-1 0 0 0,1 1 0 0 0,-1 0 0 0 0,0-1 0 0 0,0 1 0 0 0,1 0 0 0 0,-1-1 0 0 0,0 1 0 0 0,1 0 0 0 0,-1-1 0 0 0,0 1 0 0 0,1 0 0 0 0,-1 0 0 0 0,0 0 0 0 0,1-1 0 0 0,-1 1 0 0 0,0 0 0 0 0,1 0 0 0 0,-1 0 0 0 0,1 0 0 0 0,-1 0 0 0 0,0 0 0 0 0,1 0 0 0 0,-1 0 0 0 0,1 0 0 0 0,-1 0 0 0 0,0 0 0 0 0,1 0 0 0 0,-1 0 0 0 0,1 0 0 0 0,-1 0 0 0 0,1 0 0 0 0,-1 0 0 0 0,0 0 0 0 0,1 0 0 0 0,-1 1 0 0 0,0-1 0 0 0,1 0 0 0 0,-1 0 0 0 0,0 0 0 0 0,1 1 0 0 0,-1-1 0 0 0,0 0 0 0 0,1 1 0 0 0,-1-1 0 0 0,0 0 0 0 0,0 1 0 0 0,1-1 0 0 0,-1 0 0 0 0,0 1 0 0 0,0-1 0 0 0,0 0 0 0 0,1 1 0 0 0,-1-1 0 0 0,0 1 0 0 0,0-1 0 0 0,0 0 0 0 0,0 1 0 0 0,0-1 0 0 0,0 1 0 0 0,0-1 0 0 0,0 0 0 0 0,0 1 0 0 0,0-1 0 0 0,0 1 0 0 0,0-1 0 0 0,0 1 10 0 0,2 32-77 0 0,-2-32 125 0 0,11 36 131 0 0,-7-36-132 0 0,0-1 1 0 0,0 0-1 0 0,0 0 1 0 0,-1-1-1 0 0,1 1 1 0 0,0-1 0 0 0,0 0-1 0 0,0 0 1 0 0,-1 0-1 0 0,1-1 1 0 0,0 1-1 0 0,-1-1 1 0 0,0 0 0 0 0,1 0-1 0 0,-1 0 1 0 0,0 0-1 0 0,0-1 1 0 0,0 1-1 0 0,0-1 1 0 0,0 0-1 0 0,-1 0 1 0 0,1 0-48 0 0,5-4 47 0 0,129-91 43 0 0,-132 138-60 0 0,-6-13 80 0 0,0-22-110 0 0,0 1 1 0 0,0 0 0 0 0,1 0 0 0 0,0-1 0 0 0,0 1 0 0 0,0 0-1 0 0,1 0 1 0 0,0-1 0 0 0,0 1 0 0 0,1 0 0 0 0,-1-1 0 0 0,1 1 0 0 0,0-1-1 0 0,1 1 1 0 0,-1-1 0 0 0,1 0 0 0 0,0 0 0 0 0,0 0 0 0 0,4 3-1 0 0,47 11-997 0 0,-34-20-2769 0 0,0-4-5126 0 0,-14 2-1836 0 0</inkml:trace>
  <inkml:trace contextRef="#ctx0" brushRef="#br0" timeOffset="7076.272">3054 597 6977 0 0,'0'0'2136'0'0,"0"0"-68"0"0,0 0-22 0 0,0 0-78 0 0,0 0-114 0 0,35-1-206 0 0,110-2-267 0 0,341-30 3649 0 0,-300 14-4877 0 0,-65-4-3340 0 0,-110 19 1003 0 0,-4 0-2302 0 0,-4 2 1070 0 0,3-1-8308 0 0</inkml:trace>
  <inkml:trace contextRef="#ctx0" brushRef="#br0" timeOffset="8012.392">3168 751 5241 0 0,'0'0'3664'0'0,"0"0"-1813"0"0,0 0-776 0 0,0 0-181 0 0,0 0 33 0 0,0 0 69 0 0,0 0-49 0 0,0 0-121 0 0,0 0-105 0 0,0 0-98 0 0,0 0-28 0 0,0 0-64 0 0,1 8-85 0 0,15 227 2662 0 0,-7-120-2885 0 0,26-149 454 0 0,-20 13-668 0 0,1 1 0 0 0,1 1 0 0 0,1 0 0 0 0,1 1 0 0 0,0 2 0 0 0,1 0 0 0 0,1 0 0 0 0,1 2 0 0 0,2 0-9 0 0,-7 4-12 0 0,-15 8 8 0 0,1-1 0 0 0,0 1 0 0 0,-1 1 0 0 0,1-1 0 0 0,0 0 0 0 0,0 1 0 0 0,0-1 0 0 0,0 1 1 0 0,0 0-1 0 0,0 0 0 0 0,1 0 0 0 0,-1 1 0 0 0,0-1 0 0 0,0 1 0 0 0,1 0 0 0 0,-1 0 0 0 0,0 0 0 0 0,1 0 0 0 0,-1 0 1 0 0,0 1-1 0 0,1 0 4 0 0,3 53 208 0 0,4 82 345 0 0,3-63-526 0 0,-14-72 402 0 0,1 1-3089 0 0,-2 0-5185 0 0,0-2-3134 0 0</inkml:trace>
  <inkml:trace contextRef="#ctx0" brushRef="#br0" timeOffset="8482.507">3721 1075 7434 0 0,'0'0'1411'0'0,"0"0"-271"0"0,0 0-33 0 0,0 0 49 0 0,0 0 3 0 0,0 0-146 0 0,0 0-211 0 0,0 0-169 0 0,0 0-88 0 0,0 0-65 0 0,0 0-28 0 0,0 0-10 0 0,0 0-9 0 0,-1 11 47 0 0,0 34 66 0 0,1-34 76 0 0,0-11 63 0 0,0 0 38 0 0,0 0-23 0 0,0 0-50 0 0,0 0-71 0 0,0-23 517 0 0,-1 12-983 0 0,1 0 1 0 0,0 1-1 0 0,1-1 0 0 0,0 0 1 0 0,1 1-1 0 0,0-1 0 0 0,0 0 1 0 0,1 1-1 0 0,1 0 0 0 0,0 0 1 0 0,0 0-1 0 0,1 0 1 0 0,1-1-114 0 0,8-10 47 0 0,1 0 1 0 0,1 1 0 0 0,1 1 0 0 0,0 1-1 0 0,2 0 1 0 0,15-11-48 0 0,-33 28-1 0 0,0 0-1 0 0,-1 0 0 0 0,1 0 1 0 0,0 0-1 0 0,0 0 0 0 0,0 0 1 0 0,0 0-1 0 0,0 0 1 0 0,1 1-1 0 0,-1-1 0 0 0,0 0 1 0 0,0 1-1 0 0,0-1 0 0 0,1 1 1 0 0,-1 0-1 0 0,0-1 0 0 0,0 1 1 0 0,1 0-1 0 0,-1 0 1 0 0,0-1-1 0 0,1 1 0 0 0,-1 0 1 0 0,0 1-1 0 0,1-1 0 0 0,-1 0 1 0 0,0 0-1 0 0,0 0 1 0 0,1 1-1 0 0,-1-1 0 0 0,0 1 1 0 0,0-1-1 0 0,1 1 0 0 0,-1-1 1 0 0,0 1-1 0 0,0 0 0 0 0,0-1 1 0 0,0 1-1 0 0,0 0 1 0 0,0 0-1 0 0,0 0 0 0 0,0 0 1 0 0,0 0-1 0 0,-1 0 0 0 0,1 0 1 0 0,0 0-1 0 0,0 0 0 0 0,-1 0 1 0 0,1 1-1 0 0,-1-1 2 0 0,5 51-259 0 0,4-43-786 0 0,0-7-5172 0 0,-5-2-5253 0 0</inkml:trace>
  <inkml:trace contextRef="#ctx0" brushRef="#br0" timeOffset="11124.242">4608 991 7610 0 0,'0'0'2723'0'0,"0"0"-865"0"0,0 0-507 0 0,0 0-94 0 0,0 0 2 0 0,0 0-61 0 0,0 0-169 0 0,0 0-255 0 0,0 0-242 0 0,0 0-171 0 0,0 0-78 0 0,-1 18 627 0 0,-21 18-553 0 0,0-2 1 0 0,-3 0 0 0 0,0-1 0 0 0,-18 15-358 0 0,19-20-43 0 0,-24 24-839 0 0,55-58-6724 0 0,8-6-1105 0 0,-9 4 3377 0 0</inkml:trace>
  <inkml:trace contextRef="#ctx0" brushRef="#br0" timeOffset="11902.364">5480 332 8898 0 0,'0'0'1579'0'0,"0"0"-75"0"0,0 0 194 0 0,0 0 265 0 0,0 0 60 0 0,0 0-297 0 0,0 0-574 0 0,0 0-496 0 0,0 0-290 0 0,0 0-138 0 0,0 0 1 0 0,0 0 43 0 0,0 0 21 0 0,-13 16 28 0 0,-91 108 479 0 0,26-23-219 0 0,35-41-503 0 0,-3-3 0 0 0,-2-1 1 0 0,-44 37-79 0 0,58-55-231 0 0,55-31 163 0 0,120-3 322 0 0,30 10-134 0 0,-44 16-68 0 0,-74-19 64 0 0,-52-11 0 0 0,-1 0 37 0 0,0 0 43 0 0,0 0 55 0 0,-22-52 624 0 0,-9-51-829 0 0,30 100-43 0 0,-6-16 3 0 0,0 1 0 0 0,-1-1 1 0 0,-1 1-1 0 0,-1 0 0 0 0,0 1 0 0 0,-1 0 1 0 0,-1 1-1 0 0,-1 0 0 0 0,-4-3-6 0 0,13 16-69 0 0,0 0 1 0 0,1 0-1 0 0,-1-1 0 0 0,1 1 0 0 0,0-1 1 0 0,0 0-1 0 0,0 0 0 0 0,0 0 1 0 0,1 0-1 0 0,-1-1 0 0 0,1 1 0 0 0,0-1 1 0 0,1 0-1 0 0,-1 1 0 0 0,1-1 1 0 0,0 0-1 0 0,0 0 0 0 0,0 0 0 0 0,1 0 1 0 0,0 0-1 0 0,0-3 69 0 0,30-23-3098 0 0,-3 20-4960 0 0,-20 10-2989 0 0</inkml:trace>
  <inkml:trace contextRef="#ctx0" brushRef="#br0" timeOffset="12209.757">6261 276 10210 0 0,'0'0'3233'0'0,"0"0"-1311"0"0,0 0-570 0 0,0 0-84 0 0,0 0 16 0 0,0 0-18 0 0,0 0-158 0 0,0 0-225 0 0,0 0-209 0 0,0 0-224 0 0,0 0-98 0 0,0 0-65 0 0,0 0-59 0 0,-18 18-10 0 0,-53 53 0 0 0,41-16 149 0 0,12-11-319 0 0,-3-2 0 0 0,-1 0 0 0 0,-2-1 0 0 0,-2-2 0 0 0,-2 0 0 0 0,-1-2 0 0 0,-2-1 0 0 0,-7 4-48 0 0,-6-3-931 0 0,44-42-6566 0 0,2-18-3243 0 0,2 19 4204 0 0</inkml:trace>
  <inkml:trace contextRef="#ctx0" brushRef="#br0" timeOffset="12583.785">5871 262 5873 0 0,'0'0'2693'0'0,"0"0"-347"0"0,0 0-273 0 0,0 0-168 0 0,0 0-174 0 0,0 0-257 0 0,0 0-276 0 0,0 0-265 0 0,0 0-221 0 0,0 0-195 0 0,0 0-134 0 0,0 0-98 0 0,0 0-90 0 0,-3-8 123 0 0,17 45 955 0 0,95 136 937 0 0,49 48-1593 0 0,-79-103-534 0 0,-79-118-111 0 0,1 1 0 0 0,0 0 0 0 0,-1-1 0 0 0,1 1 0 0 0,0 0 0 0 0,-1-1 0 0 0,1 1 0 0 0,-1 0 0 0 0,0 0 0 0 0,1-1 0 0 0,-1 1 0 0 0,1 0 0 0 0,-1 0 0 0 0,0 0 0 0 0,0-1 0 0 0,0 1 0 0 0,1 0 1 0 0,-1 0-1 0 0,0 0 0 0 0,0 0 0 0 0,0 0 0 0 0,0-1 0 0 0,0 1 0 0 0,0 0 0 0 0,-1 0 0 0 0,1 0 0 0 0,0 0 0 0 0,0 0 0 0 0,-1-1 0 0 0,1 1 0 0 0,0 0 0 0 0,-1 0 0 0 0,1 0 0 0 0,-1-1 0 0 0,1 1 0 0 0,-1 0 0 0 0,1-1 0 0 0,-1 1 0 0 0,1 0 0 0 0,-1-1 0 0 0,0 1 0 0 0,0-1 0 0 0,0 1 28 0 0,1-1-591 0 0,-2 3-8396 0 0,2-2-2290 0 0</inkml:trace>
  <inkml:trace contextRef="#ctx0" brushRef="#br0" timeOffset="13032.28">6668 472 8930 0 0,'0'0'2099'0'0,"0"0"-532"0"0,0 0-240 0 0,0 0 23 0 0,0 0 83 0 0,0 0-63 0 0,0 0-262 0 0,0 0-329 0 0,0 0-250 0 0,0 0-153 0 0,0 0-65 0 0,0 0 92 0 0,0 0 105 0 0,6 0 84 0 0,344 0 3970 0 0,-292 0-6197 0 0,-58-4-588 0 0,0-1-3586 0 0,0 3 569 0 0,0-2-5977 0 0</inkml:trace>
  <inkml:trace contextRef="#ctx0" brushRef="#br0" timeOffset="13359.535">6631 704 8746 0 0,'0'0'2424'0'0,"0"0"-766"0"0,0 0-454 0 0,0 0-177 0 0,0 0-21 0 0,0 0 137 0 0,0 0 18 0 0,0 0-19 0 0,0 0-62 0 0,0 0-176 0 0,0 0-133 0 0,0 0-76 0 0,0 0-75 0 0,19 7-72 0 0,64 22-16 0 0,23-21 717 0 0,65-19-365 0 0,-114 7-1890 0 0,-46 0 43 0 0,-2 1-5178 0 0,-5 3-5566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342 262 0 0 0,'0'0'1015'0'0,"0"0"741"0"0,0 0 633 0 0,0 0 261 0 0,0 0-178 0 0,0 0-505 0 0,0 0-517 0 0,0 0-385 0 0,0 0-226 0 0,0 0-79 0 0,-5 10-49 0 0,-14 34-55 0 0,-26 16 1177 0 0,-158 120-362 0 0,133-118-1280 0 0,76-43-274 0 0,7-13 192 0 0,0-1 0 0 0,0-1-1 0 0,0 0 1 0 0,1-1 0 0 0,0-1 0 0 0,-1 0 0 0 0,1 0 0 0 0,5-1-109 0 0,27 4 109 0 0,164 28 167 0 0,-170-26-159 0 0,-40-7 6 0 0,0 0 65 0 0,0 0 75 0 0,0 0 62 0 0,0 0 2 0 0,-3-23 240 0 0,-43-108-98 0 0,-20-19-434 0 0,36 83-604 0 0,30 66 198 0 0,19-11-5321 0 0,-9 8 720 0 0,-4 2-485 0 0,0 2-2294 0 0</inkml:trace>
  <inkml:trace contextRef="#ctx0" brushRef="#br0" timeOffset="574.386">949 0 7090 0 0,'0'0'3300'0'0,"0"0"-1853"0"0,0 0-741 0 0,0 0 38 0 0,0 0 324 0 0,0 0 231 0 0,0 0-1 0 0,0 0-266 0 0,0 0-341 0 0,0 0-281 0 0,0 0-132 0 0,0 0-3 0 0,0 0-13 0 0,-2 12 29 0 0,-24 75 485 0 0,-85 226 475 0 0,106-302-1229 0 0,2-1-1 0 0,-1 1 1 0 0,2 0-1 0 0,-1 0 0 0 0,1 0 1 0 0,1 0-1 0 0,0 0 1 0 0,1 0-1 0 0,0 0 1 0 0,1 5-22 0 0,0-13 23 0 0,0 1 0 0 0,0-1 1 0 0,0-1-1 0 0,0 1 1 0 0,1 0-1 0 0,-1 0 0 0 0,1 0 1 0 0,0-1-1 0 0,0 1 0 0 0,0-1 1 0 0,0 1-1 0 0,0-1 0 0 0,0 0 1 0 0,1 0-1 0 0,-1 0 0 0 0,1 0 1 0 0,0 0-1 0 0,-1-1 0 0 0,1 1 1 0 0,0-1-1 0 0,0 1 0 0 0,0-1 1 0 0,0 0-1 0 0,0-1 0 0 0,0 1 1 0 0,0 0-1 0 0,0-1 0 0 0,3 1-23 0 0,92-6 952 0 0,-66-2-723 0 0,-16-23-4440 0 0,-15 5-7865 0 0,-1 21 4992 0 0</inkml:trace>
  <inkml:trace contextRef="#ctx0" brushRef="#br0" timeOffset="887.748">655 247 5753 0 0,'0'0'3297'0'0,"0"0"-1349"0"0,0 0-730 0 0,0 0-160 0 0,0 0 55 0 0,0 0 59 0 0,0 0-114 0 0,0 0-255 0 0,0 0-188 0 0,0 0-62 0 0,0 0 30 0 0,0 0 33 0 0,0 0-16 0 0,13 0-75 0 0,95 0 788 0 0,65-2 777 0 0,-89 1-4315 0 0,1 0-9383 0 0,-77 1 1126 0 0</inkml:trace>
  <inkml:trace contextRef="#ctx0" brushRef="#br0" timeOffset="1199.626">1430 214 10242 0 0,'0'0'2119'0'0,"0"0"-546"0"0,0 0-237 0 0,0 0 8 0 0,0 0-13 0 0,0 0-59 0 0,0 0-231 0 0,0 0-320 0 0,0 0-251 0 0,0 0-170 0 0,0 0-99 0 0,0 0-30 0 0,0 0 49 0 0,3 1 53 0 0,127 10 2234 0 0,-90-12-2187 0 0,20-3-1400 0 0,-59 4 543 0 0,-1 0-271 0 0,0 0-397 0 0,0 0-710 0 0,0 0-1626 0 0,0 1-3217 0 0,0 2-2839 0 0</inkml:trace>
  <inkml:trace contextRef="#ctx0" brushRef="#br0" timeOffset="1614.445">1380 416 8474 0 0,'0'0'1880'0'0,"0"0"-828"0"0,0 0-266 0 0,0 0 191 0 0,0 0 224 0 0,0 0 108 0 0,0 0-86 0 0,0 0-164 0 0,0 0-159 0 0,0 0-141 0 0,0 0-140 0 0,0 0-116 0 0,0 0-51 0 0,21 6-28 0 0,66 16-61 0 0,2-19 190 0 0,-53-8-742 0 0,-10 3-294 0 0,-2 1-5172 0 0,-16 1-5255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81 0 0 0,'0'0'895'0'0,"0"0"381"0"0,0 0 236 0 0,0 0 90 0 0,0 0 70 0 0,0 0 57 0 0,0 0-17 0 0,0 0-71 0 0,3-11-117 0 0,10-34-146 0 0,-13 44-1299 0 0,0 0 0 0 0,0 1 1 0 0,0-1-1 0 0,0 0 1 0 0,0 0-1 0 0,0 0 1 0 0,0 0-1 0 0,-1 0 1 0 0,1 0-1 0 0,0 0 0 0 0,0 1 1 0 0,-1-1-1 0 0,1 0 1 0 0,-1 0-1 0 0,1 0 1 0 0,-1 1-1 0 0,1-1 1 0 0,-1 0-1 0 0,1 0 1 0 0,-1 1-1 0 0,0-1 0 0 0,1 1 1 0 0,-1-1-1 0 0,0 1 1 0 0,0-1-1 0 0,1 1 1 0 0,-1-1-1 0 0,0 1 1 0 0,0-1-1 0 0,0 1 0 0 0,1 0 1 0 0,-1 0-1 0 0,0-1 1 0 0,0 1-1 0 0,0 0 1 0 0,0 0-1 0 0,0 0-79 0 0,-1-1 295 0 0,-7 1-74 0 0,0 0 0 0 0,0 0 0 0 0,0 1 1 0 0,0 0-1 0 0,0 0 0 0 0,0 1 1 0 0,0 1-1 0 0,0-1 0 0 0,1 1 1 0 0,-1 1-1 0 0,1 0 0 0 0,0 0 1 0 0,0 0-1 0 0,0 1 0 0 0,1 0 1 0 0,-1 1-1 0 0,1 0 0 0 0,1 0 1 0 0,-1 0-1 0 0,-2 4-221 0 0,-4 1 93 0 0,1 0-1 0 0,1 0 1 0 0,0 1 0 0 0,0 0 0 0 0,1 1 0 0 0,1 0-1 0 0,0 1 1 0 0,1 0 0 0 0,0 0 0 0 0,1 1 0 0 0,1 0-1 0 0,0 0 1 0 0,1 1 0 0 0,1-1 0 0 0,0 1 0 0 0,2 0-1 0 0,-1 0 1 0 0,2 0 0 0 0,0 8-93 0 0,1-20 27 0 0,1-1 0 0 0,0 0 0 0 0,0 0 0 0 0,0 1 1 0 0,0-1-1 0 0,0 0 0 0 0,1 0 0 0 0,-1 0 0 0 0,1 0 0 0 0,0-1 0 0 0,0 1 1 0 0,0 0-1 0 0,0-1 0 0 0,0 1 0 0 0,1-1 0 0 0,-1 0 0 0 0,1 0 0 0 0,-1 0 1 0 0,1 0-1 0 0,0 0 0 0 0,0-1 0 0 0,0 1 0 0 0,0-1 0 0 0,0 1 0 0 0,0-1 1 0 0,0 0-1 0 0,1-1 0 0 0,-1 1 0 0 0,0 0 0 0 0,0-1 0 0 0,4 0-27 0 0,1 1 109 0 0,1-1-1 0 0,0 0 0 0 0,0 0 1 0 0,-1-1-1 0 0,1 0 1 0 0,0-1-1 0 0,-1 0 0 0 0,1 0 1 0 0,-1-1-1 0 0,0 0 1 0 0,6-3-109 0 0,19-15 192 0 0,-1-1-1 0 0,0-1 1 0 0,-2-2 0 0 0,-1-2 0 0 0,-1 0 0 0 0,-1-2 0 0 0,-2 0 0 0 0,16-25-192 0 0,15-14 136 0 0,-54 65-135 0 0,1-1 1 0 0,-1 1-1 0 0,1 0 1 0 0,0 0-1 0 0,0 0 1 0 0,0 1-1 0 0,0-1 1 0 0,1 1-1 0 0,-1-1 0 0 0,1 1 1 0 0,-1 0-1 0 0,1 1 1 0 0,0-1-1 0 0,0 0 1 0 0,0 1-1 0 0,-1 0 1 0 0,2 0-1 0 0,-1 0-1 0 0,-2 2-1 0 0,-1 0-1 0 0,1 0 1 0 0,-1 1-1 0 0,1-1 0 0 0,-1 0 1 0 0,0 0-1 0 0,0 1 1 0 0,0-1-1 0 0,0 1 1 0 0,0-1-1 0 0,0 1 1 0 0,0-1-1 0 0,0 1 0 0 0,0 0 1 0 0,-1-1-1 0 0,1 1 1 0 0,-1 0-1 0 0,1 0 1 0 0,-1 0-1 0 0,0-1 0 0 0,0 1 1 0 0,1 0-1 0 0,-1 0 1 0 0,-1 0-1 0 0,1-1 1 0 0,0 1-1 0 0,0 0 0 0 0,-1 0 2 0 0,1 1-1 0 0,15 161 81 0 0,-14-160-130 0 0,-1 0 0 0 0,1 0 0 0 0,0 0 0 0 0,1 0 0 0 0,-1 0 0 0 0,1-1 0 0 0,-1 1 0 0 0,1 0 0 0 0,0-1 0 0 0,1 1 0 0 0,-1-1 0 0 0,1 0 0 0 0,-1 0 0 0 0,1 0 0 0 0,0 0-1 0 0,0 0 1 0 0,0-1 0 0 0,0 1 0 0 0,3 0 50 0 0,47 11-4637 0 0,-30-15 736 0 0,-7-1-4326 0 0,-7 1-2187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3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20 306 0 0 0,'0'0'269'0'0,"0"0"824"0"0,0 0 371 0 0,0 0 227 0 0,0 0 137 0 0,0 0-69 0 0,0 0-190 0 0,0 0-236 0 0,0 0-206 0 0,0 0-135 0 0,0 0-83 0 0,-3-1-64 0 0,-14-2 1754 0 0,45-20 147 0 0,145-59-1208 0 0,-120 62-1243 0 0,-39 14-221 0 0,2 1 0 0 0,-1 1 1 0 0,0 1-1 0 0,1 0 0 0 0,0 1 1 0 0,-1 0-1 0 0,16 1-74 0 0,-29 27 268 0 0,-4-15-205 0 0,-1 0-1 0 0,0 0 1 0 0,0 0 0 0 0,-2 0 0 0 0,1-1 0 0 0,-1 1-1 0 0,-1-1 1 0 0,0 0 0 0 0,0-1 0 0 0,-1 0 0 0 0,0 0-1 0 0,0 0 1 0 0,-4 2-63 0 0,-4 8 41 0 0,-39 48-23 0 0,-142 204 22 0 0,186-255-45 0 0,7-12 1 0 0,0 0 0 0 0,0-1 0 0 0,0 1 0 0 0,1 1 0 0 0,0-1 0 0 0,0 0 0 0 0,0 0 0 0 0,0 1 0 0 0,1 0 0 0 0,-1-1-1 0 0,1 1 1 0 0,0-1 0 0 0,1 1 0 0 0,-1 0 0 0 0,1 0 0 0 0,0-1 0 0 0,0 1 0 0 0,0 0 0 0 0,1 3 4 0 0,2-5 19 0 0,1 0-1 0 0,-1 0 0 0 0,0 0 0 0 0,1-1 1 0 0,-1 1-1 0 0,1-1 0 0 0,0 0 0 0 0,0 0 1 0 0,0 0-1 0 0,0-1 0 0 0,0 1 0 0 0,0-1 1 0 0,1 0-1 0 0,-1 0 0 0 0,0-1 0 0 0,0 1 1 0 0,1-1-1 0 0,-1 0 0 0 0,1 0 0 0 0,-1 0 1 0 0,0-1-1 0 0,1 1 0 0 0,2-2-18 0 0,6 2 56 0 0,165-36 571 0 0,-139 20-540 0 0,-39 16-107 0 0,0 0 4 0 0,0 0-21 0 0,0 0-19 0 0,0 0-24 0 0,0 0-54 0 0,0 0-48 0 0,0 0-60 0 0,0 0-127 0 0,-5-2-2813 0 0,5 1-2982 0 0,0 1-4797 0 0</inkml:trace>
  <inkml:trace contextRef="#ctx0" brushRef="#br0" timeOffset="627.742">772 59 4825 0 0,'0'0'1796'0'0,"0"0"-406"0"0,0 0-111 0 0,0 0 88 0 0,0 0 147 0 0,0 0 25 0 0,0 0-204 0 0,0 0-347 0 0,0 0-343 0 0,0 0-266 0 0,0 0-158 0 0,0 0-49 0 0,-2 15 670 0 0,-118 249 1329 0 0,119-262-2171 0 0,-2 5 17 0 0,1 0 1 0 0,-1 0 0 0 0,1 0-1 0 0,0 0 1 0 0,0 0 0 0 0,1 1 0 0 0,0-1-1 0 0,1 0 1 0 0,-1 1 0 0 0,1-1-1 0 0,1 1 1 0 0,0 3-18 0 0,1-8 37 0 0,0-1 0 0 0,0 0-1 0 0,0 0 1 0 0,0-1 0 0 0,1 1 0 0 0,-1 0 0 0 0,0-1-1 0 0,1 1 1 0 0,-1-1 0 0 0,1 0 0 0 0,0 0 0 0 0,-1 0-1 0 0,1 0 1 0 0,0 0 0 0 0,0 0 0 0 0,-1-1 0 0 0,1 0-1 0 0,0 1 1 0 0,0-1 0 0 0,0 0 0 0 0,0 0 0 0 0,0-1-1 0 0,-1 1 1 0 0,1 0 0 0 0,2-1-37 0 0,3 0 148 0 0,4-1-135 0 0,-1-1-1 0 0,0 0 1 0 0,0-1-1 0 0,0 0 0 0 0,0-1 1 0 0,-1 0-1 0 0,1-1 1 0 0,-1 0-1 0 0,-1-1 0 0 0,1 0 1 0 0,-1 0-1 0 0,0-1 1 0 0,7-9-13 0 0,21-21-2628 0 0,-27 24-1077 0 0,1 1-3661 0 0,-7 8-840 0 0</inkml:trace>
  <inkml:trace contextRef="#ctx0" brushRef="#br0" timeOffset="934.26">1068 0 3185 0 0,'0'0'2704'0'0,"0"0"-485"0"0,0 0-386 0 0,0 0-93 0 0,0 0-50 0 0,0 0-211 0 0,0 0-298 0 0,0 0-323 0 0,0 0-201 0 0,0 0-35 0 0,0 0 9 0 0,0 0-23 0 0,0 0-32 0 0,-13 29-36 0 0,-42 91-43 0 0,-17 66 1493 0 0,44-107-1747 0 0,3 0 1 0 0,4 2-1 0 0,-2 23-243 0 0,8 28-183 0 0,14-125 1702 0 0,1 0-4960 0 0,13-3-12543 0 0,-11-7 10333 0 0</inkml:trace>
  <inkml:trace contextRef="#ctx0" brushRef="#br0" timeOffset="1300.985">1296 254 2216 0 0,'0'0'1812'0'0,"0"0"-492"0"0,0 0-47 0 0,0 0 181 0 0,0 0 142 0 0,0 0 17 0 0,0 0-165 0 0,-27 38-262 0 0,-82 118-259 0 0,50-52 306 0 0,52-88-1048 0 0,0 1 0 0 0,0-1 0 0 0,2 1-1 0 0,0 0 1 0 0,1 0 0 0 0,1 1 0 0 0,0-1 0 0 0,2 1 0 0 0,0 0 0 0 0,0 3-186 0 0,2-18 66 0 0,-1-1 0 0 0,1 1 0 0 0,0 0 0 0 0,-1 0 0 0 0,1-1 0 0 0,0 1 0 0 0,0 0-1 0 0,1-1 1 0 0,-1 1 0 0 0,1-1 0 0 0,-1 0 0 0 0,1 1 0 0 0,0-1 0 0 0,0 0 0 0 0,-1 0-1 0 0,2 0 1 0 0,-1 0 0 0 0,0 0 0 0 0,0-1 0 0 0,1 1 0 0 0,-1-1 0 0 0,0 1 0 0 0,1-1-1 0 0,0 0 1 0 0,-1 0 0 0 0,1 0 0 0 0,0 0 0 0 0,-1-1 0 0 0,1 1 0 0 0,0-1 0 0 0,0 0-1 0 0,0 1 1 0 0,2-1-65 0 0,93-19 2023 0 0,-77 10-1925 0 0,-2-2 0 0 0,0 0-1 0 0,0 0 1 0 0,-1-2 0 0 0,0-1 0 0 0,-1 0-1 0 0,-1-1 1 0 0,0 0 0 0 0,-1-1-1 0 0,-1-1 1 0 0,0-1 0 0 0,-1 0 0 0 0,-1-1-1 0 0,-1 0 1 0 0,-1 0 0 0 0,0-1 0 0 0,-2-1-1 0 0,0 0 1 0 0,-1 0 0 0 0,-2 0 0 0 0,0-1-1 0 0,-1 1 1 0 0,-1-1 0 0 0,0-19-98 0 0,-2 36-34 0 0,-1 0-1 0 0,1-1 1 0 0,-1 1 0 0 0,0 0 0 0 0,-1 0 0 0 0,1 0-1 0 0,-1 0 1 0 0,0 0 0 0 0,0 0 0 0 0,-1 1-1 0 0,0-1 1 0 0,1 0 0 0 0,-2 0 0 0 0,1 1-1 0 0,0-1 1 0 0,-1 1 0 0 0,0 0 0 0 0,0 0 0 0 0,0 0-1 0 0,0 0 1 0 0,-1 1 0 0 0,0-1 0 0 0,1 1-1 0 0,-1 0 1 0 0,-1 0 0 0 0,1 0 0 0 0,0 0-1 0 0,-1 1 1 0 0,1 0 0 0 0,-4-2 34 0 0,-1 2-183 0 0,1 0 1 0 0,-1 1-1 0 0,1 0 0 0 0,-1 0 0 0 0,0 1 1 0 0,1 0-1 0 0,-1 1 0 0 0,0-1 0 0 0,1 2 1 0 0,-1-1-1 0 0,1 1 0 0 0,-1 1 0 0 0,1-1 1 0 0,0 1-1 0 0,0 1 0 0 0,0 0 183 0 0,-35 20-3878 0 0,4 6-3879 0 0,24-18-1093 0 0</inkml:trace>
  <inkml:trace contextRef="#ctx0" brushRef="#br0" timeOffset="2238.68">1539 773 5841 0 0,'0'0'3048'0'0,"0"0"-965"0"0,0 0-510 0 0,0 0-200 0 0,0 0-66 0 0,0 0-80 0 0,0 0-174 0 0,0 0-214 0 0,0 0-224 0 0,0 0-113 0 0,0 0-87 0 0,0 0-81 0 0,0 0-33 0 0,15-30-28 0 0,47-96-25 0 0,-19 58 175 0 0,75-46 704 0 0,-117 115-1104 0 0,1 1 0 0 0,0-1 0 0 0,-1 0 0 0 0,1 1 0 0 0,-1-1 0 0 0,1 1 1 0 0,-1 0-1 0 0,0-1 0 0 0,1 1 0 0 0,-1 0 0 0 0,0 0 0 0 0,0 0 0 0 0,-1 0 0 0 0,1 0 0 0 0,0 0 0 0 0,-1 0 0 0 0,1 0 0 0 0,-1 0 0 0 0,1 0 0 0 0,-1 0 0 0 0,0 0 0 0 0,0 0 0 0 0,0 0 0 0 0,0 1 1 0 0,0-1-1 0 0,-1 0 0 0 0,1 0 0 0 0,-1 1-23 0 0,1-3 6 0 0,2 169 541 0 0,-1-168-534 0 0,0-1 0 0 0,0 0 0 0 0,0 0 0 0 0,0 1 0 0 0,0-1 0 0 0,0 0 0 0 0,0 0 0 0 0,0 0 0 0 0,0 0 0 0 0,0 0 0 0 0,1 0 0 0 0,-1 0 0 0 0,0-1 0 0 0,0 1 0 0 0,0 0 0 0 0,0-1 0 0 0,0 1 0 0 0,0 0 0 0 0,0-1 0 0 0,0 1 0 0 0,0-1 0 0 0,-1 0 0 0 0,1 1 0 0 0,0-1 0 0 0,0 0 0 0 0,0 1 0 0 0,-1-1 0 0 0,1 0 0 0 0,0 0 0 0 0,-1 0 0 0 0,1 0 0 0 0,0 0-13 0 0,67-74 318 0 0,-46 49-287 0 0,0 2-1 0 0,2 0 1 0 0,0 2-1 0 0,2 0 1 0 0,5-2-31 0 0,56-17-85 0 0,-74 92 234 0 0,-27 141 917 0 0,2-82-830 0 0,12-109-316 0 0,6 0-818 0 0,-1 0-2794 0 0,2-2-3758 0 0,-3 0-4520 0 0</inkml:trace>
  <inkml:trace contextRef="#ctx0" brushRef="#br0" timeOffset="5972.129">2618 751 1240 0 0,'0'0'1942'0'0,"0"0"-507"0"0,0 0-135 0 0,0 0 251 0 0,0 0 298 0 0,0 0 59 0 0,0 0-220 0 0,0 0-355 0 0,0 0-310 0 0,0 0-189 0 0,0 0-83 0 0,7 1 1627 0 0,-37 60-983 0 0,-68 87-848 0 0,20-60-3388 0 0,75-83 960 0 0,3-4-1818 0 0,-1 1-3359 0 0,1-2 1363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41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187 137 0 0 0,'0'0'576'0'0,"0"0"896"0"0,0 0 210 0 0,0 0-68 0 0,0 0-62 0 0,0 0-50 0 0,0 0-41 0 0,0 0-74 0 0,0 0-84 0 0,-5-2-117 0 0,-25-11 1819 0 0,37 10 2981 0 0,5-4-4586 0 0,19-12-1769 0 0,-11 13 434 0 0,0 1 0 0 0,0 1 1 0 0,0 1-1 0 0,1 0 0 0 0,-1 2 0 0 0,0 0 0 0 0,9 2-65 0 0,-27-1 2 0 0,0 0 0 0 0,0 0 0 0 0,-1 1 0 0 0,1-1-1 0 0,0 0 1 0 0,0 1 0 0 0,-1-1 0 0 0,1 1 0 0 0,0 0 0 0 0,-1 0 0 0 0,1 0-1 0 0,-1 0 1 0 0,1 0 0 0 0,-1 0 0 0 0,1 0 0 0 0,-1 0 0 0 0,0 0 0 0 0,0 1-1 0 0,1-1 1 0 0,-1 0 0 0 0,0 1 0 0 0,0-1 0 0 0,0 1 0 0 0,-1-1 0 0 0,1 1-1 0 0,0 0 1 0 0,0-1 0 0 0,-1 1 0 0 0,1 0 0 0 0,-1 0 0 0 0,0-1 0 0 0,1 1-1 0 0,-1 0 1 0 0,0 0 0 0 0,0 0 0 0 0,0-1 0 0 0,0 1 0 0 0,0 0 0 0 0,-1 0-1 0 0,1-1 1 0 0,-1 2-2 0 0,-19 72 218 0 0,-102 84-98 0 0,68-97-112 0 0,-112 144-16 0 0,155-191 31 0 0,-24 43-84 0 0,34-56 62 0 0,1-1 1 0 0,-1 1 0 0 0,1-1 0 0 0,0 1 0 0 0,-1 0 0 0 0,1-1 0 0 0,0 1 0 0 0,0-1 0 0 0,0 1 0 0 0,0-1 0 0 0,0 1 0 0 0,1 0-1 0 0,-1-1 1 0 0,0 1 0 0 0,1-1 0 0 0,-1 1 0 0 0,1-1 0 0 0,0 1 0 0 0,-1-1 0 0 0,1 0 0 0 0,0 1 0 0 0,0-1 0 0 0,0 0-1 0 0,0 1 1 0 0,0-1 0 0 0,0 0 0 0 0,0 0 0 0 0,0 0 0 0 0,1 0 0 0 0,-1 0 0 0 0,0 0 0 0 0,1 0 0 0 0,-1-1 0 0 0,0 1 0 0 0,1 0-1 0 0,-1-1 1 0 0,1 1 0 0 0,0-1-2 0 0,13 4 46 0 0,-1-2 0 0 0,0 1 0 0 0,1-2 0 0 0,-1 0 0 0 0,1-1 0 0 0,-1 0 0 0 0,1-1 0 0 0,5-2-46 0 0,-19 3 4 0 0,162-32 270 0 0,-112 20-1884 0 0,-36 0-2291 0 0,-8 7-161 0 0,-1 0-3806 0 0,-3 2 2 0 0</inkml:trace>
  <inkml:trace contextRef="#ctx0" brushRef="#br0" timeOffset="444.219">785 1 5265 0 0,'0'0'1962'0'0,"0"0"-691"0"0,0 0-248 0 0,0 0 58 0 0,0 0 117 0 0,0 0 35 0 0,0 0-63 0 0,0 0-175 0 0,0 0-204 0 0,0 0-158 0 0,0 0-150 0 0,0 0-78 0 0,0 0-35 0 0,-17 23-30 0 0,-52 74-44 0 0,38-22 387 0 0,30-56-534 0 0,0 124 125 0 0,3-140-239 0 0,0 0 0 0 0,1 0 1 0 0,-1-1-1 0 0,1 1 1 0 0,0-1-1 0 0,0 0 0 0 0,0 1 1 0 0,0-1-1 0 0,0-1 1 0 0,0 1-1 0 0,1 0 0 0 0,-1-1 1 0 0,1 1-1 0 0,-1-1 1 0 0,1 0-1 0 0,-1-1 1 0 0,1 1-1 0 0,0 0 0 0 0,-1-1 1 0 0,1 0-1 0 0,0 0 1 0 0,-1 0-1 0 0,1 0 0 0 0,0-1 1 0 0,-1 1-1 0 0,1-1 1 0 0,0 0-1 0 0,1-1-35 0 0,12 1 62 0 0,26-13-714 0 0,-32 4-2409 0 0,-1-3-3780 0 0,-6 6-3128 0 0</inkml:trace>
  <inkml:trace contextRef="#ctx0" brushRef="#br0" timeOffset="781.796">1013 45 2104 0 0,'0'0'1925'0'0,"0"0"-213"0"0,0 0-35 0 0,0 0 130 0 0,0 0 24 0 0,0 0-187 0 0,0 0-314 0 0,0 0-343 0 0,0 0-239 0 0,0 0-71 0 0,0 0-21 0 0,0 0-30 0 0,-6 8 22 0 0,-45 69 1164 0 0,-39 115 1184 0 0,-24 215-1560 0 0,75-304-1383 0 0,38-90-1343 0 0,12-25-2960 0 0,-1 1-1722 0 0,-8 7-4784 0 0</inkml:trace>
  <inkml:trace contextRef="#ctx0" brushRef="#br0" timeOffset="1301.485">1260 380 5225 0 0,'0'0'2521'0'0,"0"0"-526"0"0,0 0-183 0 0,0 0-14 0 0,0 0-6 0 0,0 0-135 0 0,0 0-324 0 0,0 0-347 0 0,0 0-245 0 0,0 0-178 0 0,0 0-88 0 0,0 0-44 0 0,0 0-94 0 0,-20 7 306 0 0,-62 49-112 0 0,28-19-429 0 0,54-34-103 0 0,-1 0 0 0 0,1 0-1 0 0,0 1 1 0 0,1-1 0 0 0,-1 0-1 0 0,1 1 1 0 0,-1-1 0 0 0,1 0 0 0 0,0 0-1 0 0,0 0 1 0 0,0 0 0 0 0,1 0-1 0 0,-1 0 1 0 0,1 0 0 0 0,0 0-1 0 0,0 0 1 0 0,0-1 0 0 0,0 1-1 0 0,0-1 1 0 0,0 1 0 0 0,1-1 0 0 0,-1 0-1 0 0,1 0 1 0 0,-1 0 0 0 0,1 0-1 0 0,0 0 1 0 0,0-1 0 0 0,0 1-1 0 0,0-1 1 0 0,0 0 1 0 0,2 3-5 0 0,0 1 41 0 0,0-1 0 0 0,-1 1 1 0 0,0 0-1 0 0,0 0 0 0 0,-1 0 0 0 0,1 1 0 0 0,-1-1 0 0 0,0 1 0 0 0,-1 0 1 0 0,1 0-1 0 0,-1 0 0 0 0,0 0 0 0 0,-1 0 0 0 0,1 0 0 0 0,-1 1 0 0 0,0-1 0 0 0,-1 0 1 0 0,0 1-1 0 0,0-1 0 0 0,0 0 0 0 0,-1 1 0 0 0,0-1-36 0 0,-2 1 70 0 0,0-1-1 0 0,-1 0 1 0 0,0 0-1 0 0,0-1 1 0 0,0 1-1 0 0,-1-1 1 0 0,0 0-1 0 0,0 0 1 0 0,0 0-1 0 0,0-1 1 0 0,-1 0-1 0 0,0 0 1 0 0,0 0-1 0 0,0-1 1 0 0,0 1-1 0 0,-1-2 0 0 0,1 1 1 0 0,-7 1-70 0 0,9-2-35 0 0,0 0 0 0 0,0-1 0 0 0,0 0 0 0 0,-1 1 1 0 0,1-1-1 0 0,0-1 0 0 0,0 1 0 0 0,-1-1 0 0 0,1 0 0 0 0,0 1 0 0 0,-1-2 0 0 0,1 1 0 0 0,-1-1 0 0 0,1 1 1 0 0,0-1-1 0 0,0 0 0 0 0,0-1 0 0 0,-1 1 0 0 0,1-1 0 0 0,0 0 0 0 0,1 0 0 0 0,-1 0 0 0 0,0 0 0 0 0,-2-2 35 0 0,3-23-2965 0 0,5 18-787 0 0,1 3-3987 0 0,2-1-1911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449 549 0 0 0,'0'0'307'0'0,"0"0"725"0"0,0 0 274 0 0,0 0 233 0 0,0 0 85 0 0,0 0-93 0 0,0 0-99 0 0,0 0-232 0 0,0 0-229 0 0,0 0-169 0 0,0 0-113 0 0,0-4-70 0 0,0-14-61 0 0,0 14-10 0 0,0 4-91 0 0,-6-18 3308 0 0,-1 16-3665 0 0,-1-1 0 0 0,1 1-1 0 0,-1 0 1 0 0,1 1 0 0 0,-1 0 0 0 0,0 0 0 0 0,0 0 0 0 0,0 1-1 0 0,0 1 1 0 0,0-1 0 0 0,1 1 0 0 0,-1 0 0 0 0,0 1 0 0 0,1 0-1 0 0,-1 0 1 0 0,1 1 0 0 0,-1 0 0 0 0,1 0 0 0 0,0 0 0 0 0,0 1-1 0 0,-2 2-99 0 0,-9 4 49 0 0,-47 38 106 0 0,38 1-104 0 0,26-47-38 0 0,-1 1 0 0 0,1-1 1 0 0,0 0-1 0 0,0 1 0 0 0,0-1 0 0 0,1 1 0 0 0,-1 0 1 0 0,1-1-1 0 0,-1 1 0 0 0,1-1 0 0 0,0 1 0 0 0,0 0 1 0 0,0-1-1 0 0,0 1 0 0 0,0 0 0 0 0,1-1 0 0 0,-1 1 1 0 0,1-1-1 0 0,0 1 0 0 0,0-1 0 0 0,0 1 0 0 0,0-1 1 0 0,0 1-1 0 0,0-1 0 0 0,0 0 0 0 0,1 0 0 0 0,0 1 1 0 0,-1-1-1 0 0,1 0 0 0 0,0 0 0 0 0,0-1 0 0 0,0 1 1 0 0,0 0-1 0 0,0-1 0 0 0,0 1 0 0 0,1-1 0 0 0,-1 0 1 0 0,2 1-14 0 0,162 28 1161 0 0,-167-30-1156 0 0,1 0 0 0 0,0 0 0 0 0,0 1-1 0 0,-1-1 1 0 0,1 0 0 0 0,0 0 0 0 0,0 0 0 0 0,-1 1 0 0 0,1-1-1 0 0,0 0 1 0 0,0 1 0 0 0,0-1 0 0 0,-1 0 0 0 0,1 0 0 0 0,0 1 0 0 0,0-1-1 0 0,0 0 1 0 0,0 1 0 0 0,0-1 0 0 0,0 0 0 0 0,0 1 0 0 0,0-1-1 0 0,0 0 1 0 0,0 1 0 0 0,0-1 0 0 0,0 0 0 0 0,0 1 0 0 0,0-1-1 0 0,0 0 1 0 0,0 1 0 0 0,0-1 0 0 0,0 0 0 0 0,0 1 0 0 0,0-1-1 0 0,0 0 1 0 0,1 1 0 0 0,-1-1 0 0 0,0 0 0 0 0,0 0 0 0 0,0 1-1 0 0,1-1 1 0 0,-1 0 0 0 0,0 0 0 0 0,0 1 0 0 0,1-1 0 0 0,-1 0-1 0 0,0 0 1 0 0,1 0 0 0 0,-1 1 0 0 0,0-1 0 0 0,0 0 0 0 0,1 0 0 0 0,-1 0-1 0 0,0 0 1 0 0,1 0 0 0 0,-1 0 0 0 0,0 0 0 0 0,1 0 0 0 0,-1 0-1 0 0,0 0 1 0 0,1 0 0 0 0,-1 0 0 0 0,1 0 0 0 0,-1 0 0 0 0,0 0-5 0 0,-25 22 377 0 0,23-21-370 0 0,-140 135 200 0 0,118-116-206 0 0,0-1 14 0 0,0 1 0 0 0,1 1 0 0 0,2 2 1 0 0,0 0-1 0 0,-11 16-15 0 0,29-33 11 0 0,1-5-8 0 0,0 1 0 0 0,0-1-1 0 0,1 1 1 0 0,-1 0 0 0 0,0-1-1 0 0,1 1 1 0 0,0 0 0 0 0,-1 0-1 0 0,1 0 1 0 0,0 0 0 0 0,0 0-1 0 0,0 0 1 0 0,0 0-1 0 0,1 0 1 0 0,-1 1 0 0 0,0-1-1 0 0,1 0 1 0 0,0 0 0 0 0,-1 1-1 0 0,1-1 1 0 0,0 0 0 0 0,0 1-1 0 0,0-1 1 0 0,1 0 0 0 0,-1 0-1 0 0,0 1 1 0 0,1-1 0 0 0,0 0-1 0 0,-1 0 1 0 0,1 1-1 0 0,0-1 1 0 0,0 0 0 0 0,0 0-1 0 0,0 0 1 0 0,1 0 0 0 0,-1-1-1 0 0,0 1 1 0 0,1 0 0 0 0,1 1-3 0 0,10 2 100 0 0,0-1 1 0 0,1-1-1 0 0,-1 0 0 0 0,1-1 1 0 0,0 0-1 0 0,-1-2 1 0 0,1 1-1 0 0,0-1 0 0 0,0-1 1 0 0,0-1-1 0 0,-1 0 1 0 0,1 0-1 0 0,-1-2 0 0 0,0 1 1 0 0,1-2-1 0 0,-2 0 1 0 0,3-1-101 0 0,-11 5-47 0 0,-1 0-1 0 0,1 0 1 0 0,-1-1 0 0 0,0 1 0 0 0,0-1 0 0 0,0 0 0 0 0,0 0 0 0 0,0 0-1 0 0,0 0 1 0 0,0 0 0 0 0,-1 0 0 0 0,1-1 0 0 0,-1 1 0 0 0,0-1 0 0 0,1 0-1 0 0,-1 0 1 0 0,0 0 0 0 0,-1 0 0 0 0,1 0 0 0 0,-1 0 0 0 0,1-1 0 0 0,-1 1-1 0 0,1-3 48 0 0,1-13-4154 0 0,-2-2-3593 0 0,-1 13-3506 0 0</inkml:trace>
  <inkml:trace contextRef="#ctx0" brushRef="#br0" timeOffset="672.151">414 0 0 0 0,'0'0'696'0'0,"0"0"274"0"0,0 0 191 0 0,0 0 322 0 0,0 0 375 0 0,0 0 198 0 0,0 0-127 0 0,0 0-363 0 0,0 0-425 0 0,0 0-325 0 0,0 0-192 0 0,0 0-94 0 0,-4 5-43 0 0,-53 101 2852 0 0,5 269 231 0 0,19-47-2875 0 0,17-239-638 0 0,-3 0 0 0 0,-5-2 0 0 0,-3-1 0 0 0,-29 60-57 0 0,48-128 1 0 0,1 1 1 0 0,1 0-1 0 0,0 0 0 0 0,2 0 1 0 0,0 1-1 0 0,1-1 0 0 0,1 1 1 0 0,1 0-1 0 0,0 0 0 0 0,2 0 1 0 0,0 0-1 0 0,2 5-1 0 0,1 48 24 0 0,-29-62 108 0 0,24-11-107 0 0,1 0-10 0 0,0 0-24 0 0,0 0-23 0 0,0 0 5 0 0,0 0-6 0 0,0 0-41 0 0,0 0-22 0 0,0 0-22 0 0,0 0-56 0 0,0 0-85 0 0,0 0-134 0 0,1-5-2180 0 0,3 0-6888 0 0,-4 4 8894 0 0,3-2-8978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4:5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358 151 0 0 0,'0'0'1323'0'0,"0"0"344"0"0,0 0 113 0 0,0 0-117 0 0,0 0-217 0 0,0 0-208 0 0,0 0-166 0 0,0 0-87 0 0,0 0-35 0 0,-5-4-47 0 0,2 1-645 0 0,-1 0 1 0 0,1 0-1 0 0,-1 0 1 0 0,0 0-1 0 0,0 1 1 0 0,0-1-1 0 0,-1 1 1 0 0,1 0-1 0 0,-1 0 1 0 0,1 1-1 0 0,-1-1 1 0 0,1 1-1 0 0,-1 0 1 0 0,0 1-1 0 0,1-1 1 0 0,-1 1-1 0 0,-3 0-258 0 0,-49 8 1556 0 0,-20 32-691 0 0,65-30-811 0 0,0 1-1 0 0,1 0 1 0 0,0 0 0 0 0,1 1 0 0 0,0 1 0 0 0,1 0 0 0 0,0 0 0 0 0,1 1 0 0 0,0 0 0 0 0,2 0 0 0 0,-1 1 0 0 0,2-1 0 0 0,0 2 0 0 0,1-1 0 0 0,0 0 0 0 0,1 1 0 0 0,1 0 0 0 0,0-1 0 0 0,2 1 0 0 0,-1 0 0 0 0,2 0 0 0 0,1 5-55 0 0,-2-17 41 0 0,1 0-1 0 0,0 0 0 0 0,0-1 1 0 0,0 1-1 0 0,0 0 0 0 0,1 0 1 0 0,-1-1-1 0 0,1 1 0 0 0,0-1 1 0 0,0 0-1 0 0,0 1 0 0 0,0-1 1 0 0,1 0-1 0 0,0 0 0 0 0,-1-1 1 0 0,1 1-1 0 0,0 0 0 0 0,0-1 0 0 0,0 0 1 0 0,1 0-1 0 0,-1 0 0 0 0,0 0 1 0 0,1 0-1 0 0,0-1 0 0 0,-1 1 1 0 0,1-1-1 0 0,0 0 0 0 0,0 0 1 0 0,-1 0-1 0 0,1-1 0 0 0,0 1 1 0 0,0-1-1 0 0,0 0 0 0 0,0 0 0 0 0,0-1 1 0 0,0 1-1 0 0,0-1 0 0 0,-1 1 1 0 0,1-1-1 0 0,0-1 0 0 0,0 1 1 0 0,-1 0-1 0 0,1-1 0 0 0,-1 0 1 0 0,1 0-1 0 0,1-1-39 0 0,19-14 112 0 0,-1-1 0 0 0,0-2 0 0 0,-1 0 1 0 0,-1-1-1 0 0,-1-2 0 0 0,-1 0 0 0 0,-1 0 0 0 0,-1-2 0 0 0,1-5-112 0 0,13-21 20 0 0,-2 0 0 0 0,-3-2 0 0 0,16-45-20 0 0,-42 98-5 0 0,9-23 60 0 0,-8 28-161 0 0,-34 104 92 0 0,21 112 308 0 0,43-88-80 0 0,-18-96-1412 0 0,-24-37-4651 0 0,9 0 2052 0 0,0 0-7230 0 0</inkml:trace>
  <inkml:trace contextRef="#ctx0" brushRef="#br0" timeOffset="418.25">599 229 12635 0 0,'0'0'1513'0'0,"0"0"-566"0"0,0 0-84 0 0,0 0 203 0 0,0 0 155 0 0,0 0 1 0 0,0 0-170 0 0,0 0-205 0 0,0 0-147 0 0,0 0-113 0 0,0 0-90 0 0,32-2-58 0 0,101-3-86 0 0,83-3 221 0 0,-216 8-677 0 0,0 0-37 0 0,-4-2-3156 0 0,-1 0-6255 0 0,3 2-1787 0 0</inkml:trace>
  <inkml:trace contextRef="#ctx0" brushRef="#br0" timeOffset="748.384">647 439 12755 0 0,'0'0'1400'0'0,"0"0"-664"0"0,0 0 120 0 0,0 0 297 0 0,0 0 55 0 0,0 0-192 0 0,0 0-240 0 0,0 0-256 0 0,0 0-232 0 0,0 0-120 0 0,0 0-136 0 0,0 0-104 0 0,200-15-104 0 0,-181 15-176 0 0,3-4-368 0 0,-4 4-712 0 0,-5-4-2761 0 0,-5 4-7850 0 0</inkml:trace>
  <inkml:trace contextRef="#ctx0" brushRef="#br0" timeOffset="1017.714">1494 4 9850 0 0,'0'0'1989'0'0,"0"0"-442"0"0,0 0-154 0 0,0 0-65 0 0,0 0-123 0 0,0 0-138 0 0,0 0-187 0 0,0 0-195 0 0,0 0-166 0 0,0 0-123 0 0,0 0-73 0 0,0 0-67 0 0,0 0-19 0 0,-33 35-43 0 0,-98 110-44 0 0,72-63 82 0 0,55-74-217 0 0,0-1 0 0 0,1 1 0 0 0,-1 0 0 0 0,2 0 0 0 0,-1 0 0 0 0,1 0 0 0 0,0 1 0 0 0,1-1 0 0 0,0 1 0 0 0,0-1 0 0 0,1 1 0 0 0,0-1 0 0 0,1 1 0 0 0,0-1 0 0 0,0 1 0 0 0,0-1 0 0 0,1 0 0 0 0,1 1 0 0 0,-1-1 0 0 0,1 0 0 0 0,2 3-15 0 0,-1-5-67 0 0,1 0-1 0 0,0 0 1 0 0,0 0-1 0 0,0-1 1 0 0,1 1-1 0 0,-1-1 1 0 0,1 0-1 0 0,0-1 1 0 0,1 0-1 0 0,-1 0 1 0 0,1 0-1 0 0,0-1 1 0 0,0 1-1 0 0,0-2 1 0 0,0 1-1 0 0,0-1 1 0 0,1 0-1 0 0,-1-1 1 0 0,1 0-1 0 0,0 0 1 0 0,-1 0-1 0 0,1-1 1 0 0,4 0 67 0 0,-6 0-899 0 0,6-1-1064 0 0,-5-1-6036 0 0,-4 1-2154 0 0</inkml:trace>
  <inkml:trace contextRef="#ctx0" brushRef="#br0" timeOffset="1376.289">1751 177 1600 0 0,'0'0'3138'0'0,"0"0"-1065"0"0,0 0-293 0 0,0 0 101 0 0,0 0-30 0 0,0 0-242 0 0,0 0-291 0 0,0 0-325 0 0,0 0-282 0 0,-22 32-205 0 0,-69 99-141 0 0,60-70 49 0 0,32-50-330 0 0,-3-7-14 0 0,1 0 0 0 0,1 1 1 0 0,-1-1-1 0 0,0 0 0 0 0,1 1 0 0 0,0-1 1 0 0,0 1-1 0 0,1-1 0 0 0,-1 1 1 0 0,1-1-1 0 0,0 1 0 0 0,0-1 1 0 0,0 0-1 0 0,1 0 0 0 0,-1 1 1 0 0,1-1-1 0 0,0 0 0 0 0,0 0 1 0 0,1-1-1 0 0,-1 1 0 0 0,1 0 0 0 0,0-1 1 0 0,0 0-1 0 0,0 1 0 0 0,0-1 1 0 0,0 0-1 0 0,1-1 0 0 0,-1 1 1 0 0,1-1-1 0 0,0 1 0 0 0,0-1 1 0 0,0 0-1 0 0,0 0 0 0 0,0-1 1 0 0,0 1-1 0 0,4 0-70 0 0,1-1 195 0 0,0 1 1 0 0,0-1 0 0 0,0-1-1 0 0,0 1 1 0 0,0-2-1 0 0,0 1 1 0 0,0-1 0 0 0,-1-1-1 0 0,1 1 1 0 0,0-2-1 0 0,0 1 1 0 0,-1-1 0 0 0,0 0-1 0 0,1-1 1 0 0,-1 0-1 0 0,0 0 1 0 0,-1-1 0 0 0,2 0-196 0 0,1-3 86 0 0,-1 0 0 0 0,1-1 1 0 0,-1 0-1 0 0,-1-1 1 0 0,0 1-1 0 0,0-1 1 0 0,-1-1-1 0 0,0 0 1 0 0,-1 0-1 0 0,0 0 0 0 0,-1-1 1 0 0,0 1-1 0 0,-1-1 1 0 0,0 0-1 0 0,-1-1 1 0 0,0 1-1 0 0,-1-1 1 0 0,-1 1-1 0 0,0-1 0 0 0,0 1 1 0 0,-1-1-1 0 0,-2-7-86 0 0,2 14-74 0 0,-1 0 0 0 0,0 1 0 0 0,-1-1 0 0 0,1 1 0 0 0,-1 0 0 0 0,0-1 0 0 0,0 1 0 0 0,-1 0-1 0 0,0 0 1 0 0,0 0 0 0 0,0 1 0 0 0,0-1 0 0 0,-1 1 0 0 0,0 0 0 0 0,1 0 0 0 0,-2 0 0 0 0,1 0 0 0 0,0 0 0 0 0,-1 1-1 0 0,0 0 1 0 0,1 0 0 0 0,-1 0 0 0 0,0 1 0 0 0,-1 0 0 0 0,1 0 0 0 0,0 0 0 0 0,-1 0 0 0 0,1 1 0 0 0,-1 0 0 0 0,-2 0 74 0 0,-69 11-11010 0 0,62-2-562 0 0</inkml:trace>
  <inkml:trace contextRef="#ctx0" brushRef="#br0" timeOffset="1818.404">1967 475 9890 0 0,'0'0'2651'0'0,"0"0"-781"0"0,0 0-422 0 0,0 0-141 0 0,0 0-124 0 0,0 0-141 0 0,0 0-175 0 0,0 0-187 0 0,0 0-127 0 0,0 0-106 0 0,0 0-100 0 0,0 0-65 0 0,17-24-63 0 0,56-73-37 0 0,-28 46 82 0 0,9 15-467 0 0,-52 36 167 0 0,-1 1 1 0 0,1 0 0 0 0,-1 0-1 0 0,1 0 1 0 0,-1 0-1 0 0,0 0 1 0 0,1 0-1 0 0,-1 0 1 0 0,0 0-1 0 0,0 1 1 0 0,1-1-1 0 0,-1 0 1 0 0,0 1-1 0 0,0-1 1 0 0,-1 1-1 0 0,1-1 1 0 0,0 1 0 0 0,0 0-1 0 0,-1-1 1 0 0,1 1-1 0 0,-1 0 1 0 0,0-1-1 0 0,1 1 1 0 0,-1 0-1 0 0,0-1 1 0 0,0 1-1 0 0,0 0 1 0 0,0 0-1 0 0,0-1 1 0 0,0 1-1 0 0,-1 0 1 0 0,1 0-1 0 0,0-1 1 0 0,-1 1 0 0 0,0-1-1 0 0,1 1 1 0 0,-1 0-1 0 0,0-1 1 0 0,0 1 35 0 0,1 8-33 0 0,-1 2 143 0 0,1-9-84 0 0,0 0 0 0 0,-1 0 0 0 0,1 1 0 0 0,0-1 0 0 0,0 0 0 0 0,1 0-1 0 0,-1 0 1 0 0,0 0 0 0 0,1 0 0 0 0,0 0 0 0 0,0 0 0 0 0,0 0 0 0 0,0 0 0 0 0,0 0 0 0 0,1-1 0 0 0,-1 1 0 0 0,1 0-1 0 0,0-1 1 0 0,0 1-26 0 0,40 19 1047 0 0,-38-22-938 0 0,1-1-1 0 0,0 1 1 0 0,0-1-1 0 0,0 0 1 0 0,0 0-1 0 0,0 0 1 0 0,-1-1-1 0 0,1 1 1 0 0,0-1-1 0 0,-1 0 1 0 0,1-1-1 0 0,-1 1 1 0 0,0-1-1 0 0,0 0 1 0 0,0 0-1 0 0,0 0 1 0 0,-1 0-1 0 0,1-1 1 0 0,-1 1-1 0 0,0-1 1 0 0,0 0-1 0 0,0 0 1 0 0,0-1-109 0 0,72-101 432 0 0,-72 98-561 0 0,0 0 1 0 0,0 0 0 0 0,0 0 0 0 0,-1-1 0 0 0,0 1 0 0 0,-1-1 0 0 0,0 1-1 0 0,0-1 1 0 0,-1 1 0 0 0,0-1 0 0 0,0 0 0 0 0,-1-3 128 0 0,-17 1-5209 0 0,16 10 2506 0 0,-4 0-8772 0 0</inkml:trace>
  <inkml:trace contextRef="#ctx0" brushRef="#br0" timeOffset="2182.683">2745 11 9690 0 0,'0'0'2083'0'0,"0"0"-448"0"0,0 0-301 0 0,0 0-194 0 0,0 0-200 0 0,0 0-188 0 0,0 0-71 0 0,0 0-69 0 0,0 0-54 0 0,0 0-19 0 0,0 0-11 0 0,0 0-44 0 0,0 0-61 0 0,-31 16-45 0 0,-99 50-57 0 0,81-42-4 0 0,2 10 456 0 0,46-33-773 0 0,0 0-1 0 0,0 0 1 0 0,1-1 0 0 0,-1 1 0 0 0,0 0 0 0 0,1 0 0 0 0,-1 0 0 0 0,0 0 0 0 0,1 0-1 0 0,-1 0 1 0 0,1 0 0 0 0,-1 0 0 0 0,1 0 0 0 0,0 0 0 0 0,-1 0 0 0 0,1 0 0 0 0,0 0 0 0 0,0 0-1 0 0,0 1 1 0 0,0-1 0 0 0,0 0 0 0 0,0 0 0 0 0,0 0 0 0 0,0 0 0 0 0,0 0 0 0 0,1 0-1 0 0,-1 0 1 0 0,0 1 0 0 0,1-1 0 0 0,-1 0 0 0 0,1 0 0 0 0,-1 0 0 0 0,1 0 0 0 0,-1-1 0 0 0,1 1-1 0 0,0 0 1 0 0,-1 0 0 0 0,1 0 0 0 0,0 0 0 0 0,0-1 0 0 0,0 1 0 0 0,0 0 0 0 0,-1-1-1 0 0,1 1 1 0 0,0 0 0 0 0,1-1 0 0 0,53 21 20 0 0,-47-19 0 0 0,80 47-12 0 0,-86-47-1 0 0,0 0 0 0 0,0 0 0 0 0,0 1-1 0 0,0-1 1 0 0,-1 0 0 0 0,1 1 0 0 0,-1 0 0 0 0,1-1 0 0 0,-1 1 0 0 0,0 0 0 0 0,0-1 0 0 0,0 1 0 0 0,0 0 0 0 0,-1 0 0 0 0,1 0 0 0 0,-1 0 0 0 0,0 0 0 0 0,0 0 0 0 0,0 0-1 0 0,0 0 1 0 0,0 0 0 0 0,-1 0 0 0 0,1 0 0 0 0,-1 0 0 0 0,0-1 0 0 0,0 1 0 0 0,0 0 0 0 0,0 0 0 0 0,0-1 0 0 0,0 1 0 0 0,-1 0 0 0 0,-1 1-7 0 0,-5 7 54 0 0,-1-1 1 0 0,-1 0-1 0 0,0 0 1 0 0,0-1-1 0 0,-1 0 1 0 0,0 0-1 0 0,-1-2 1 0 0,0 1-1 0 0,-2 0-54 0 0,-15 10 35 0 0,-83 30-1710 0 0,99-47 520 0 0,9-2-8843 0 0,4-2 1690 0 0</inkml:trace>
  <inkml:trace contextRef="#ctx0" brushRef="#br0" timeOffset="2525.229">2894 0 10346 0 0,'0'0'1759'0'0,"0"0"-454"0"0,0 0-85 0 0,0 0 159 0 0,0 0 100 0 0,0 0-96 0 0,0 0-199 0 0,0 0-177 0 0,0 0-144 0 0,0 0-131 0 0,0 0-96 0 0,-16 36-123 0 0,-51 112-98 0 0,22-22 288 0 0,40-111-722 0 0,1 0 0 0 0,0 0-1 0 0,1 1 1 0 0,1-1 0 0 0,0 1 0 0 0,1 0 0 0 0,1-1-1 0 0,1 1 1 0 0,0 0 0 0 0,1-1 0 0 0,0 1 0 0 0,1-1-1 0 0,1 0 1 0 0,0 0 0 0 0,7 14 19 0 0,23-2-2350 0 0,-21-37-7423 0 0,-12 9-1060 0 0</inkml:trace>
  <inkml:trace contextRef="#ctx0" brushRef="#br0" timeOffset="2833.644">2547 277 13435 0 0,'0'0'1109'0'0,"0"0"-252"0"0,0 0 142 0 0,0 0 181 0 0,0 0-33 0 0,0 0-195 0 0,0 0-223 0 0,0 0-209 0 0,0 0-170 0 0,33 7-134 0 0,104 24-101 0 0,19 0-1026 0 0,-100-24-7138 0 0,-43-6-2952 0 0</inkml:trace>
  <inkml:trace contextRef="#ctx0" brushRef="#br0" timeOffset="3082.541">3007 582 19380 0 0,'0'0'1603'0'0,"0"0"-427"0"0,0 0-199 0 0,0 0-116 0 0,0 0-201 0 0,0 0-186 0 0,0 0-184 0 0,0 0-106 0 0,0 0-61 0 0,0 0-64 0 0,0 0-31 0 0,0 0-37 0 0,0 0-50 0 0,-5 16-57 0 0,-15 45-71 0 0,20-61 155 0 0,1 0-1 0 0,-1-1 1 0 0,0 1-1 0 0,1 0 1 0 0,-1 0-1 0 0,0 0 1 0 0,1 0-1 0 0,-1 0 1 0 0,0 0-1 0 0,1 0 1 0 0,-1 0-1 0 0,0 0 1 0 0,1 0-1 0 0,-1 0 1 0 0,1 0-1 0 0,-1 0 1 0 0,0 0 0 0 0,1 0-1 0 0,-1 0 1 0 0,0 1-1 0 0,1-1 1 0 0,-1 0-1 0 0,0 0 1 0 0,1 0-1 0 0,-1 1 1 0 0,0-1-1 0 0,0 0 1 0 0,1 0-1 0 0,-1 0 1 0 0,0 1-1 0 0,0-1 1 0 0,1 0-1 0 0,-1 1 1 0 0,0-1-1 0 0,0 0 1 0 0,0 1 0 0 0,1-1-1 0 0,-1 0 1 0 0,0 1-1 0 0,0-1 1 0 0,0 0-1 0 0,0 1 1 0 0,0-1-1 0 0,0 0 1 0 0,0 1-1 0 0,0-1 1 0 0,0 0-1 0 0,0 1 1 0 0,0-1-1 0 0,0 1 1 0 0,0-1-1 0 0,0 0 1 0 0,0 1-1 0 0,0-1 1 0 0,0 0-1 0 0,-1 1 33 0 0,13-11-6764 0 0,-12 10 5714 0 0,4-4-10984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1 369 2473 0 0,'0'0'2483'0'0,"0"0"-339"0"0,0 0 226 0 0,0 0 307 0 0,0 0-6 0 0,0 0-375 0 0,0 0-598 0 0,0 0-474 0 0,0 0-289 0 0,0 0-269 0 0,0 0-209 0 0,0 0-173 0 0,0 0-107 0 0,3-9-20 0 0,68-152 851 0 0,6 48-1104 0 0,-66 146-876 0 0,-5 9 862 0 0,-6-35 103 0 0,0 0 1 0 0,1 0-1 0 0,-1 0 0 0 0,2 0 0 0 0,-1 0 1 0 0,1-1-1 0 0,0 1 0 0 0,0-1 0 0 0,0 1 1 0 0,1-1-1 0 0,0 0 0 0 0,1 0 1 0 0,-1 0-1 0 0,1 0 0 0 0,0 0 0 0 0,1-1 1 0 0,-1 0-1 0 0,1 0 7 0 0,-2-2 36 0 0,-1-1 0 0 0,0 0-1 0 0,1 0 1 0 0,-1 0 0 0 0,1 0 0 0 0,0 0 0 0 0,0 0 0 0 0,-1-1 0 0 0,1 0 0 0 0,0 1-1 0 0,0-1 1 0 0,0 0 0 0 0,1 0 0 0 0,-1-1 0 0 0,0 1 0 0 0,0-1 0 0 0,0 1 0 0 0,1-1-1 0 0,-1 0 1 0 0,0 0 0 0 0,0-1 0 0 0,1 1 0 0 0,-1-1 0 0 0,0 1 0 0 0,0-1 0 0 0,0 0-1 0 0,0 0 1 0 0,0-1 0 0 0,0 1 0 0 0,2-1-36 0 0,4-8 219 0 0,-1 0 0 0 0,0 0 0 0 0,0-1 0 0 0,-1 0-1 0 0,0 0 1 0 0,-1 0 0 0 0,0-1 0 0 0,-1 0 0 0 0,0-1 0 0 0,-1 1 0 0 0,0-2-219 0 0,11-27 159 0 0,22-73-471 0 0,-37 111 242 0 0,0 3-8619 0 0,0 0-2863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281 654 12355 0 0,'0'0'3002'0'0,"0"0"-1325"0"0,0 0-507 0 0,0 0-17 0 0,0 0 9 0 0,0 0-62 0 0,0 0-221 0 0,0 0-273 0 0,0 0-204 0 0,0 0-182 0 0,0 0-101 0 0,0 0-51 0 0,0 0-29 0 0,-29 2-26 0 0,-89 6-5 0 0,115-8-8 0 0,0 0-1 0 0,1 0 0 0 0,-1 1 1 0 0,1-1-1 0 0,-1 0 1 0 0,1 1-1 0 0,-1 0 0 0 0,1-1 1 0 0,-1 1-1 0 0,1 0 1 0 0,0 1-1 0 0,-1-1 1 0 0,1 0-1 0 0,0 0 0 0 0,0 1 1 0 0,0 0-1 0 0,0-1 1 0 0,0 1-1 0 0,0 0 0 0 0,1 0 1 0 0,-1 0-1 0 0,1 0 1 0 0,-1 0-1 0 0,1 0 1 0 0,0 0-1 0 0,-1 3 1 0 0,-4 5-12 0 0,-3 4-49 0 0,0 0 0 0 0,1 1 0 0 0,0 0-1 0 0,1 0 1 0 0,1 1 0 0 0,1 0 0 0 0,0 0-1 0 0,1 0 1 0 0,0 1 0 0 0,2-1 0 0 0,0 1-1 0 0,1 0 1 0 0,0 0 0 0 0,2 0 0 0 0,1 9 61 0 0,0-19-17 0 0,0-1 1 0 0,1 1 0 0 0,0-1-1 0 0,0 0 1 0 0,1 0 0 0 0,0 0 0 0 0,0 0-1 0 0,0 0 1 0 0,1-1 0 0 0,0 0-1 0 0,0 0 1 0 0,0 0 0 0 0,0-1 0 0 0,1 0-1 0 0,0 0 1 0 0,0 0 0 0 0,0 0-1 0 0,0-1 1 0 0,1 0 0 0 0,-1-1 0 0 0,1 1-1 0 0,0-1 1 0 0,0-1 0 0 0,0 1-1 0 0,-1-1 1 0 0,1 0 0 0 0,1-1 0 0 0,-1 1-1 0 0,0-1 1 0 0,0-1 0 0 0,0 0-1 0 0,0 0 1 0 0,5-1 16 0 0,1-2 92 0 0,0-1 0 0 0,-1 0 1 0 0,1 0-1 0 0,-1-1 0 0 0,0-1 0 0 0,-1 0 0 0 0,0-1 0 0 0,0 0 0 0 0,0 0 1 0 0,-1-2-1 0 0,5-5-92 0 0,22-25 350 0 0,-2-2 1 0 0,-2-1-1 0 0,-1-1 0 0 0,-3-2 1 0 0,13-28-351 0 0,-20 36 32 0 0,-7 12-70 0 0,-1 0-1 0 0,-1-1 1 0 0,-1-1-1 0 0,-2 0 1 0 0,0 0-1 0 0,-2-1 1 0 0,-2-1-1 0 0,0 1 1 0 0,-2-1 0 0 0,-1 0-1 0 0,-1 0 1 0 0,-3-27 38 0 0,1 46-73 0 0,-1-1 1 0 0,-1 0-1 0 0,0 0 1 0 0,0 0-1 0 0,-1 1 1 0 0,0-1 0 0 0,-1 1-1 0 0,-1 0 1 0 0,0 0-1 0 0,0 1 1 0 0,-1-1-1 0 0,0 1 1 0 0,-1 0-1 0 0,0 1 1 0 0,0 0 0 0 0,-1 0-1 0 0,-1 0 1 0 0,1 1-1 0 0,-1 0 1 0 0,-1 1-1 0 0,1 0 1 0 0,-1 0 0 0 0,0 1-1 0 0,-1 1 1 0 0,0 0-1 0 0,0 0 1 0 0,0 1-1 0 0,0 0 1 0 0,0 1-1 0 0,-1 0 1 0 0,0 1 0 0 0,1 0-1 0 0,-1 1 1 0 0,0 0-1 0 0,0 1 1 0 0,0 0-1 0 0,0 1 1 0 0,0 1 0 0 0,1-1-1 0 0,-1 2 1 0 0,-1 0 72 0 0,-1 4-9 0 0,1 0 0 0 0,0 1 1 0 0,1 0-1 0 0,0 1 0 0 0,0 0 1 0 0,1 1-1 0 0,0 0 0 0 0,0 1 1 0 0,1 0-1 0 0,1 1 0 0 0,0 0 1 0 0,1 0-1 0 0,0 1 0 0 0,0 0 1 0 0,2 1-1 0 0,0-1 0 0 0,0 1 1 0 0,1 1-1 0 0,1-1 0 0 0,0 0 1 0 0,1 1-1 0 0,1 0 0 0 0,0 0 1 0 0,1 0-1 0 0,1 0 0 0 0,0 0 1 0 0,1 0-1 0 0,1 0 0 0 0,0 0 1 0 0,3 11 8 0 0,5 13 122 0 0,1 0 0 0 0,2-1 0 0 0,2-1 0 0 0,1 0 1 0 0,2-1-1 0 0,1 0 0 0 0,2-2 0 0 0,1-1 0 0 0,2 0 0 0 0,1-2 1 0 0,2-1-1 0 0,1-1 0 0 0,18 14-122 0 0,-13-16 121 0 0,1-2 0 0 0,1-1 0 0 0,1-2 0 0 0,0-2 0 0 0,2-1 0 0 0,1-1 0 0 0,13 2-121 0 0,-35-17-892 0 0,-10-3-4907 0 0,-6 0-5613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2192 0 0,'0'0'2006'0'0,"0"0"-505"0"0,0 0-41 0 0,0 0 135 0 0,0 0 156 0 0,0 0-1 0 0,0 0-298 0 0,0 0-369 0 0,0 0-306 0 0,0 0-162 0 0,0 0-11 0 0,0 0 31 0 0,10-8 13 0 0,82-47 1177 0 0,60 10 519 0 0,-64 12-1594 0 0,7-10-80 0 0,-83 37-561 0 0,-4 17 575 0 0,-21 360 589 0 0,-103 500-853 0 0,95-638-444 0 0,25-266-435 0 0,-4 8-291 0 0,0-42-2313 0 0,-1 24-7074 0 0,0 27-1574 0 0</inkml:trace>
  <inkml:trace contextRef="#ctx0" brushRef="#br0" timeOffset="470.277">0 769 7570 0 0,'0'0'3199'0'0,"0"0"-2177"0"0,0 0-852 0 0,0 0 144 0 0,0 0 439 0 0,0 0 445 0 0,0 0 226 0 0,0 0-34 0 0,0 0-199 0 0,0 0-241 0 0,0 0-145 0 0,0 0-75 0 0,35 2-45 0 0,113 8-39 0 0,109-11 1257 0 0,77-47-1317 0 0,-298 40 1497 0 0,-41 15-2031 0 0,1 0 1 0 0,0 1-1 0 0,0-1 0 0 0,0 1 1 0 0,1 0-1 0 0,0 0 0 0 0,1 0 1 0 0,-1 0-1 0 0,2 1 0 0 0,-1-1 1 0 0,1 7-53 0 0,-2-2 48 0 0,-18 227 262 0 0,22-220-2788 0 0,23-14-7189 0 0,-19-6 8054 0 0,-1 0-10630 0 0</inkml:trace>
  <inkml:trace contextRef="#ctx0" brushRef="#br0" timeOffset="830.045">1070 1130 4481 0 0,'0'0'5488'0'0,"0"0"-2601"0"0,0 0-908 0 0,0 0-109 0 0,0 0-75 0 0,0 0-156 0 0,0 0-289 0 0,0 0-377 0 0,0 0-318 0 0,0 0-212 0 0,0 0-153 0 0,0 0-36 0 0,0 0 10 0 0,0 10 13 0 0,-4 83 353 0 0,3 19 154 0 0,2-64-7489 0 0,-1-35 3026 0 0,0-13-7691 0 0</inkml:trace>
  <inkml:trace contextRef="#ctx0" brushRef="#br0" timeOffset="1139.752">1073 574 14675 0 0,'0'0'1024'0'0,"0"0"-448"0"0,0 0-255 0 0,0 0-105 0 0,0 0-128 0 0,0 0-336 0 0,0 0-257 0 0,0 0-63 0 0,0 0-72 0 0,0 0-80 0 0,0 0-760 0 0,0 0-2721 0 0,0 0-4337 0 0</inkml:trace>
  <inkml:trace contextRef="#ctx0" brushRef="#br0" timeOffset="2755.485">1053 511 0 0 0,'0'0'664'0'0,"0"0"584"0"0,0 0 190 0 0,0 0 45 0 0,0 0-49 0 0,0 0-43 0 0,0 0-168 0 0,0 0-233 0 0,0 0-212 0 0,0 0-174 0 0,0 0-49 0 0,-8 1 16 0 0,6 0-545 0 0,-54 26 2311 0 0,39-1-1146 0 0,17-26-1197 0 0,56-3 2098 0 0,-29-12-553 0 0,-38 25-2796 0 0,8-5-7322 0 0,2-2-1143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932 380 0 0 0,'0'0'792'0'0,"0"0"146"0"0,0 0-141 0 0,0 0-5 0 0,0 0 261 0 0,0 0 379 0 0,0 0 214 0 0,0 0-6 0 0,0 0-217 0 0,0 0-315 0 0,0 0-257 0 0,0-7-132 0 0,0-34 1260 0 0,-1 38-1784 0 0,-1 0-1 0 0,-1 0 1 0 0,1 0-1 0 0,0 1 1 0 0,-1-1 0 0 0,1 1-1 0 0,-1-1 1 0 0,0 1 0 0 0,0 0-1 0 0,0 0 1 0 0,0 0 0 0 0,0 0-1 0 0,0 1 1 0 0,0-1 0 0 0,-1 1-1 0 0,1 0 1 0 0,0 0 0 0 0,-1 0-1 0 0,1 0 1 0 0,-1 1 0 0 0,1 0-1 0 0,-2-1-194 0 0,-6 2 73 0 0,-1 0 1 0 0,0 0-1 0 0,0 1 0 0 0,1 0 0 0 0,-1 1 0 0 0,1 1 1 0 0,0 0-1 0 0,0 0 0 0 0,0 1 0 0 0,-9 6-73 0 0,-10 4 69 0 0,2 2 1 0 0,0 1-1 0 0,0 1 0 0 0,2 2 0 0 0,1 0 0 0 0,0 2 1 0 0,-15 19-70 0 0,29-29 3 0 0,0 1 1 0 0,1 1 0 0 0,1 0-1 0 0,0 0 1 0 0,1 0 0 0 0,0 1 0 0 0,2 1-1 0 0,0-1 1 0 0,0 1 0 0 0,2 0 0 0 0,0 0-1 0 0,1 1 1 0 0,1-1 0 0 0,0 1-1 0 0,1 7-3 0 0,1-19 3 0 0,0-1 0 0 0,0 1 0 0 0,0 0 0 0 0,1 0 0 0 0,0-1 0 0 0,0 1 0 0 0,0 0 0 0 0,1-1 0 0 0,-1 1 0 0 0,1-1 0 0 0,1 0 0 0 0,-1 0 0 0 0,1 0 0 0 0,0 0 0 0 0,0 0 0 0 0,0 0 0 0 0,1-1 0 0 0,0 1-1 0 0,0-1 1 0 0,0 0 0 0 0,0 0 0 0 0,0-1 0 0 0,1 1 0 0 0,0-1 0 0 0,0 0 0 0 0,0 0 0 0 0,0-1 0 0 0,0 1 0 0 0,0-1 0 0 0,1 0 0 0 0,-1-1 0 0 0,1 1 0 0 0,5 0-3 0 0,1 0 72 0 0,0 0 0 0 0,1-1 1 0 0,-1-1-1 0 0,0 0 0 0 0,1 0 0 0 0,-1-1 1 0 0,0-1-1 0 0,0 0 0 0 0,1-1 1 0 0,-2 0-1 0 0,1 0 0 0 0,0-2 0 0 0,-1 1 1 0 0,0-2-1 0 0,7-3-72 0 0,23-16 141 0 0,-1-1 0 0 0,-1-2 0 0 0,-2-2 0 0 0,-1-1 0 0 0,-1-2 0 0 0,-2-1 0 0 0,-1-2 0 0 0,-2-1 0 0 0,-2-2 0 0 0,-1 0 0 0 0,-2-2 0 0 0,15-35-141 0 0,-22-37 778 0 0,-18 112-618 0 0,-10 24-45 0 0,4-10-112 0 0,1 1 0 0 0,0 0 0 0 0,1-1 1 0 0,1 2-1 0 0,0-1 0 0 0,1 0 1 0 0,0 1-1 0 0,1-1 0 0 0,1 0 0 0 0,0 1 1 0 0,1-1-1 0 0,1 1 0 0 0,0-1 1 0 0,1 0-1 0 0,4 12-3 0 0,72 159 136 0 0,-21-104-361 0 0,-36-77-1789 0 0,-5-20-3482 0 0,-12 6 1513 0 0,-2 2-1435 0 0,-1 1-2282 0 0</inkml:trace>
  <inkml:trace contextRef="#ctx0" brushRef="#br0" timeOffset="426.739">1391 0 3153 0 0,'0'0'5275'0'0,"0"0"-2182"0"0,0 0-926 0 0,0 0-425 0 0,0 0-294 0 0,0 0-255 0 0,0 0-343 0 0,0 0-338 0 0,0 0-231 0 0,0 0-47 0 0,0 0 50 0 0,0 0 102 0 0,0 0 67 0 0,9 10-14 0 0,99 118 1019 0 0,-81-85-1294 0 0,-1 2 0 0 0,-3 0 0 0 0,-2 2 0 0 0,-1 0 0 0 0,-3 2 0 0 0,2 16-164 0 0,11 141 52 0 0,-30-200-53 0 0,1 6-9 0 0,-1 0 0 0 0,-1 0 0 0 0,0 0 0 0 0,0 0 0 0 0,-1 0-1 0 0,-1 0 1 0 0,0 0 0 0 0,0-1 0 0 0,-3 5 10 0 0,-5 7-174 0 0,-1-1 1 0 0,-1 0-1 0 0,-1-1 1 0 0,-1 0-1 0 0,-1-2 1 0 0,0 0 0 0 0,-11 9 173 0 0,-88 54-7424 0 0,94-70 1292 0 0,5-1-3010 0 0</inkml:trace>
  <inkml:trace contextRef="#ctx0" brushRef="#br0" timeOffset="849.613">319 48 488 0 0,'0'0'1871'0'0,"0"0"-222"0"0,0 0-120 0 0,0 0 118 0 0,0 0 116 0 0,0 0 111 0 0,0 0-43 0 0,0 0-228 0 0,0 0-241 0 0,0 0-279 0 0,-33 16-237 0 0,-103 53-159 0 0,132-67-634 0 0,-1 0 0 0 0,1 0 0 0 0,0 0 0 0 0,0 0 1 0 0,0 1-1 0 0,0 0 0 0 0,0 0 0 0 0,1 0 0 0 0,-1 0 0 0 0,1 1 0 0 0,0-1 0 0 0,0 1 0 0 0,0 0 0 0 0,0 0 0 0 0,1 0 0 0 0,-1 0 0 0 0,-1 4-53 0 0,-2 6 200 0 0,-7 12 92 0 0,1 0 0 0 0,1 1 0 0 0,2 0 0 0 0,0 0 0 0 0,2 1 0 0 0,1 0 0 0 0,1 0 0 0 0,1 1 0 0 0,2 0 0 0 0,1 5-292 0 0,1 3 81 0 0,1 0 0 0 0,2-1 0 0 0,2 1 0 0 0,1-1-1 0 0,2 0 1 0 0,2 0 0 0 0,7 18-81 0 0,91 172 164 0 0,-99-212-277 0 0,0 0-1 0 0,1-1 0 0 0,1 0 1 0 0,0 0-1 0 0,1-2 0 0 0,0 1 1 0 0,1-1-1 0 0,0-1 0 0 0,0 0 1 0 0,1-1-1 0 0,0-1 0 0 0,1 0 1 0 0,0 0-1 0 0,1-2 114 0 0,29 5-2191 0 0,-14-7-5455 0 0,-16-3-3607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0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95 0 0 0,'0'0'1212'0'0,"0"0"-15"0"0,0 0 173 0 0,0 0 300 0 0,0 0 179 0 0,0 0-42 0 0,0 0-234 0 0,0 0-318 0 0,0 0-236 0 0,0 0-168 0 0,-15-15-138 0 0,-47-44-90 0 0,21 39 513 0 0,-64 20 1377 0 0,92 4-2428 0 0,1 1 1 0 0,0 0-1 0 0,1 1 0 0 0,-1 0 0 0 0,1 1 1 0 0,0 0-1 0 0,1 1 0 0 0,0 0 0 0 0,-8 8-85 0 0,10-9 49 0 0,-3 3-7 0 0,2 1 1 0 0,0-1-1 0 0,0 1 0 0 0,1 1 0 0 0,0 0 0 0 0,1 0 0 0 0,0 0 1 0 0,1 1-1 0 0,1 0 0 0 0,0 0 0 0 0,0 0 0 0 0,1 1 0 0 0,1 0 1 0 0,1 0-1 0 0,0 0 0 0 0,0 0 0 0 0,1 0 0 0 0,1 0 0 0 0,1 0 1 0 0,0 0-1 0 0,3 13-42 0 0,-4-23 26 0 0,1 0 1 0 0,0 0 0 0 0,1-1 0 0 0,-1 1-1 0 0,1 0 1 0 0,-1-1 0 0 0,1 1-1 0 0,0-1 1 0 0,1 0 0 0 0,-1 1-1 0 0,0-1 1 0 0,1 0 0 0 0,0 0 0 0 0,0-1-1 0 0,0 1 1 0 0,0 0 0 0 0,0-1-1 0 0,0 0 1 0 0,1 0 0 0 0,-1 0-1 0 0,1 0 1 0 0,-1 0 0 0 0,1-1 0 0 0,0 0-1 0 0,-1 1 1 0 0,1-2 0 0 0,0 1-1 0 0,0 0 1 0 0,1-1-27 0 0,4 2 125 0 0,1-2 0 0 0,-1 1 0 0 0,0-1-1 0 0,0-1 1 0 0,0 0 0 0 0,0 0 0 0 0,0-1 0 0 0,0 0 0 0 0,0 0 0 0 0,0-1-1 0 0,-1 0 1 0 0,5-3-125 0 0,21-15 152 0 0,-2-1 0 0 0,0-1 0 0 0,-2-2 0 0 0,0-1 0 0 0,-2-2 0 0 0,-1 0 0 0 0,-1-2-1 0 0,-2-1 1 0 0,-1-1 0 0 0,-1-1 0 0 0,8-18-152 0 0,-3-2 234 0 0,-23 95-345 0 0,-2-17 153 0 0,2 1 0 0 0,0 0 0 0 0,2-1 1 0 0,1 0-1 0 0,0 0 0 0 0,2-1 0 0 0,1 0 0 0 0,1-1 0 0 0,1 0 1 0 0,2 0-1 0 0,-1-2 0 0 0,2 1 0 0 0,7 5-42 0 0,27 2-488 0 0,-23-27-6804 0 0,-24-2-4151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4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0 0 0,'0'0'516'0'0,"0"0"-88"0"0,0 0-108 0 0,0 0 332 0 0,0 0 619 0 0,0 0 515 0 0,0 0 192 0 0,0 0-219 0 0,0 0-448 0 0,0 0-402 0 0,0 0-237 0 0,0 0-55 0 0,0 0 61 0 0,0 0 47 0 0,0 0 3 0 0,0 0-73 0 0,0 0-122 0 0,0 0-108 0 0,0 0-89 0 0,0 0-54 0 0,9 3 2912 0 0,-13 2 339 0 0,-15 17-3465 0 0,29-22 277 0 0,0-10 93 0 0,-14 16 592 0 0,4-6-1012 0 0,-21 22-82 0 0,8 6-1277 0 0,8-16-1486 0 0,-1-1-4268 0 0,1-7-4224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12547 0 0,'0'0'2283'0'0,"0"0"-700"0"0,0 0-424 0 0,0 0 5 0 0,0 0 64 0 0,0 0-14 0 0,0 0-135 0 0,0 0-162 0 0,0 0-137 0 0,0 0-105 0 0,0 0-69 0 0,0 0-98 0 0,0 0-84 0 0,25-2-57 0 0,123-10 174 0 0,88-10 285 0 0,-178 14-1541 0 0,-50 5-4026 0 0,-21 6-268 0 0,-9 11-5368 0 0,11-10 3318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9634 0 0,'0'0'2487'0'0,"0"0"-914"0"0,0 0-414 0 0,0 0-97 0 0,0 0 17 0 0,0 0-24 0 0,0 0-129 0 0,0 0-134 0 0,0 0-133 0 0,0 0-159 0 0,0 0-171 0 0,0 0-135 0 0,0 0-109 0 0,-14 6-45 0 0,-41 19-1 0 0,41-19-1 0 0,14-6-7 0 0,0 0-18 0 0,16 0 46 0 0,74-25 917 0 0,-124 42 918 0 0,34-17-1917 0 0,0 0-63 0 0,0 0-65 0 0,0 0-60 0 0,0 0-65 0 0,11 0-3876 0 0,-4 0-2341 0 0,-3 0-5115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1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7250 0 0,'0'0'1133'0'0,"0"0"-695"0"0,0 0-161 0 0,0 0 324 0 0,0 0 460 0 0,0 0 382 0 0,0 0 146 0 0,0 0-80 0 0,0 0-180 0 0,0 0-207 0 0,0 0-179 0 0,0 0-159 0 0,35-2-96 0 0,111-9-73 0 0,601-12 3174 0 0,323 11-2405 0 0,79-24-808 0 0,365 3-181 0 0,-927 44-309 0 0,-208-1-76 0 0,-302-7 0 0 0,1-3-1 0 0,0-4 1 0 0,46-9-10 0 0,55-17 83 0 0,145 16 1 0 0,-124 14-79 0 0,-199 0-2 0 0,-1 0 9 0 0,0 0 48 0 0,0 0-31 0 0,0 0-7 0 0,0 0-4 0 0,0 0 8 0 0,0 0 3 0 0,0 0-20 0 0,0 0 27 0 0,0 0-2 0 0,0 0-6 0 0,0 0 6 0 0,0 0-8 0 0,0 0-8 0 0,-5-1-2235 0 0,1-1-8119 0 0,3 1-2349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4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3249 0 0,'0'0'2666'0'0,"0"0"-1489"0"0,0 0-237 0 0,0 0 443 0 0,0 0 332 0 0,0 0 124 0 0,0 0-125 0 0,0 0-266 0 0,0 0-274 0 0,0 0-218 0 0,0 0-184 0 0,0 0-153 0 0,0 0-101 0 0,31-28-70 0 0,96-89-59 0 0,-72 52 307 0 0,-46 50-425 0 0,-1-1 0 0 0,-1 1 0 0 0,-1-1 0 0 0,0-1 0 0 0,-1 1 0 0 0,0-1 0 0 0,-2 0 0 0 0,0 0 0 0 0,-1 0 0 0 0,0-11-271 0 0,-2 28 176 0 0,0 0-14 0 0,0 0-42 0 0,0 0-74 0 0,0 0-52 0 0,0 0-40 0 0,0 19-96 0 0,9 378 651 0 0,1-173-230 0 0,-16 147-279 0 0,5-337 19 0 0,-1-1 1 0 0,-2 1 0 0 0,-1-1-1 0 0,-2 0 1 0 0,-1-1 0 0 0,-2 1-1 0 0,-7 15-19 0 0,17-48-8 0 0,0-1 0 0 0,0 1 0 0 0,0 0 0 0 0,0 0 0 0 0,0 0 0 0 0,-1-1 0 0 0,1 1 0 0 0,0 0-1 0 0,0 0 1 0 0,0 0 0 0 0,-1 0 0 0 0,1 0 0 0 0,0-1 0 0 0,0 1 0 0 0,0 0 0 0 0,-1 0 0 0 0,1 0 0 0 0,0 0 0 0 0,0 0 0 0 0,-1 0-1 0 0,1 0 1 0 0,0 0 0 0 0,0 0 0 0 0,-1 0 0 0 0,1 0 0 0 0,0 0 0 0 0,0 0 0 0 0,-1 0 0 0 0,1 0 0 0 0,0 0 0 0 0,0 0 0 0 0,-1 0 0 0 0,1 0-1 0 0,0 0 1 0 0,0 1 0 0 0,-1-1 0 0 0,1 0 0 0 0,0 0 0 0 0,0 0 0 0 0,0 0 0 0 0,-1 0 0 0 0,1 1 0 0 0,0-1 0 0 0,0 0 0 0 0,0 0-1 0 0,0 0 1 0 0,0 1 0 0 0,-1-1 0 0 0,1 0 0 0 0,0 0 8 0 0,-1-26-647 0 0,1 24 571 0 0,7-83-3031 0 0,7 30-1831 0 0,-5 30-1140 0 0,-4 6-4320 0 0</inkml:trace>
  <inkml:trace contextRef="#ctx0" brushRef="#br0" timeOffset="534.93">600 306 10874 0 0,'0'0'1695'0'0,"0"0"-866"0"0,0 0-308 0 0,0 0 92 0 0,0 0 213 0 0,0 0 151 0 0,0 0 21 0 0,-27 37-119 0 0,-86 112-174 0 0,20-6 944 0 0,88-135-1558 0 0,0 0 0 0 0,1 1 0 0 0,0 0 0 0 0,0 0 0 0 0,1 0 0 0 0,1 0 0 0 0,-1 1 0 0 0,1-1 0 0 0,1 1 0 0 0,0-1 0 0 0,0 1 0 0 0,1 0 0 0 0,0 3-91 0 0,2-10 42 0 0,-1-1 1 0 0,1 1 0 0 0,0-1 0 0 0,1 0-1 0 0,-1 0 1 0 0,0 0 0 0 0,1 0 0 0 0,-1 0-1 0 0,1 0 1 0 0,-1-1 0 0 0,1 1 0 0 0,0-1-1 0 0,0 1 1 0 0,0-1 0 0 0,-1 0-1 0 0,1-1 1 0 0,0 1 0 0 0,0 0 0 0 0,1-1-1 0 0,-1 1 1 0 0,0-1 0 0 0,0 0 0 0 0,0 0-1 0 0,0 0 1 0 0,0-1 0 0 0,0 1 0 0 0,1-1-43 0 0,15 2 253 0 0,30 7 216 0 0,17 26 245 0 0,-60-28-621 0 0,0 0 0 0 0,-1 0 0 0 0,0 0 0 0 0,0 1 0 0 0,0 0 0 0 0,-1 0 1 0 0,0 0-1 0 0,0 1 0 0 0,-1-1 0 0 0,0 1 0 0 0,0 0 0 0 0,-1 0 0 0 0,0 0-93 0 0,8 177 1126 0 0,-11-124-881 0 0,1-61-263 0 0,0 0-5 0 0,96-26-839 0 0,-66 1-7365 0 0,-27 21-3322 0 0</inkml:trace>
  <inkml:trace contextRef="#ctx0" brushRef="#br0" timeOffset="949.415">849 1194 4705 0 0,'0'0'3626'0'0,"0"0"-1998"0"0,0 0-631 0 0,0 0 230 0 0,0 0 293 0 0,0 0 140 0 0,0 0-141 0 0,0 0-360 0 0,0 0-264 0 0,0 0-127 0 0,0 0-42 0 0,0 0-43 0 0,16-24-63 0 0,51-76-59 0 0,-4-13 991 0 0,1-63-714 0 0,-58 143-883 0 0,-9 52-404 0 0,-13 96 438 0 0,15-106 20 0 0,1 0 0 0 0,0-1 1 0 0,0 1-1 0 0,1 0 1 0 0,0 0-1 0 0,1 0 1 0 0,-1-1-1 0 0,2 1 1 0 0,-1-1-1 0 0,1 1 1 0 0,1-1-1 0 0,0 0 1 0 0,0 0-1 0 0,0-1 1 0 0,1 1-1 0 0,0-1 1 0 0,0 0-1 0 0,1 0 1 0 0,2 1-10 0 0,-5-5 68 0 0,1-1 1 0 0,0 1 0 0 0,0-1-1 0 0,0 0 1 0 0,0 0 0 0 0,0 0-1 0 0,0-1 1 0 0,1 0 0 0 0,-1 1-1 0 0,1-1 1 0 0,-1-1 0 0 0,1 1-1 0 0,-1-1 1 0 0,1 1 0 0 0,-1-1-1 0 0,1-1 1 0 0,-1 1 0 0 0,1-1-1 0 0,-1 0 1 0 0,1 0 0 0 0,-1 0 0 0 0,1 0-1 0 0,-1-1 1 0 0,0 1 0 0 0,0-1-1 0 0,0 0 1 0 0,0-1 0 0 0,0 1-1 0 0,0-1 1 0 0,-1 0 0 0 0,1 0-1 0 0,-1 0 1 0 0,0 0 0 0 0,1 0-1 0 0,-2-1 1 0 0,1 1 0 0 0,0-1-1 0 0,-1 0 1 0 0,1 0 0 0 0,-1 0-69 0 0,10-13-23 0 0,0 0 0 0 0,-1 0 0 0 0,-1-1 0 0 0,-1-1 0 0 0,-1 0 0 0 0,0 0 0 0 0,-1 0 0 0 0,-1-1 0 0 0,-1 0 0 0 0,2-20 23 0 0,-6 34-332 0 0,0-1-444 0 0,-1 2-7772 0 0,0 5-3095 0 0</inkml:trace>
  <inkml:trace contextRef="#ctx0" brushRef="#br0" timeOffset="1319.339">1771 667 14851 0 0,'0'0'1639'0'0,"0"0"-420"0"0,0 0-224 0 0,0 0-65 0 0,0 0-112 0 0,0 0-161 0 0,0 0-120 0 0,0 0-117 0 0,0 0-67 0 0,0 0-32 0 0,0 0-84 0 0,0 0-70 0 0,0 0-47 0 0,-27 33-60 0 0,-81 105-19 0 0,70-67-2 0 0,38-59-42 0 0,-2-7 2 0 0,1 1 0 0 0,-1 0 0 0 0,1 1 0 0 0,1-1 0 0 0,-1 0 0 0 0,1 0 0 0 0,0 0 1 0 0,1 0-1 0 0,-1 0 0 0 0,1 0 0 0 0,0 0 0 0 0,1 0 0 0 0,0 0 0 0 0,0 0 0 0 0,0 0 0 0 0,0-1 0 0 0,1 1 0 0 0,0-1 0 0 0,0 0 0 0 0,0 1 0 0 0,1-1 1 0 0,0-1-1 0 0,0 1 0 0 0,0-1 0 0 0,1 1 0 0 0,-1-1 0 0 0,1 0 0 0 0,0-1 0 0 0,0 1 0 0 0,0-1 0 0 0,1 0 0 0 0,-1-1 0 0 0,2 2 1 0 0,-2-3 48 0 0,-1 1 0 0 0,1-1 0 0 0,-1 0 0 0 0,1-1 0 0 0,0 1 0 0 0,-1-1-1 0 0,1 1 1 0 0,0-1 0 0 0,-1-1 0 0 0,1 1 0 0 0,0-1 0 0 0,-1 0 0 0 0,1 0 0 0 0,-1 0-1 0 0,1 0 1 0 0,-1-1 0 0 0,0 0 0 0 0,0 0 0 0 0,1 0 0 0 0,-1 0 0 0 0,0-1-1 0 0,-1 0 1 0 0,1 0 0 0 0,0 0 0 0 0,-1 0 0 0 0,0 0 0 0 0,0-1 0 0 0,0 1 0 0 0,0-1-1 0 0,0 0 1 0 0,-1 0 0 0 0,1 0 0 0 0,-1 0 0 0 0,0 0 0 0 0,-1-1 0 0 0,1 1 0 0 0,-1 0-1 0 0,1-2-47 0 0,3-11 64 0 0,0 0-1 0 0,-1 0 0 0 0,-1 0 0 0 0,0-1 1 0 0,-2 1-1 0 0,0-1 0 0 0,0 0 1 0 0,-2 1-1 0 0,-1-4-63 0 0,1 12-107 0 0,0-1 1 0 0,-1 0-1 0 0,-1 1 1 0 0,0-1-1 0 0,0 1 1 0 0,0 0-1 0 0,-1 0 1 0 0,-1 0-1 0 0,1 1 1 0 0,-2-1-1 0 0,1 1 0 0 0,-1 1 1 0 0,0-1-1 0 0,-1 1 1 0 0,1 0-1 0 0,-2 0 1 0 0,-1-1 106 0 0,-26-4-2811 0 0,11 12-5016 0 0,20 0 5565 0 0,-5 0-8786 0 0</inkml:trace>
  <inkml:trace contextRef="#ctx0" brushRef="#br0" timeOffset="1978.331">2034 851 8314 0 0,'0'0'3789'0'0,"0"0"-1754"0"0,0 0-594 0 0,0 0-31 0 0,0 0 21 0 0,0 0-100 0 0,0 0-250 0 0,0 0-288 0 0,0 0-228 0 0,0 0-173 0 0,0 0-92 0 0,0 0-36 0 0,0 0-49 0 0,-1 8-35 0 0,-1-3-160 0 0,1-2 4 0 0,0 1 0 0 0,0-1 1 0 0,0 1-1 0 0,0-1 0 0 0,1 1 0 0 0,-1 0 0 0 0,1 0 0 0 0,0-1 1 0 0,0 1-1 0 0,1 0 0 0 0,-1 0 0 0 0,1-1 0 0 0,0 1 0 0 0,0-1 1 0 0,0 1-1 0 0,1 3-24 0 0,0-4 27 0 0,-1 1 0 0 0,1 0 0 0 0,0-1 0 0 0,0 1 1 0 0,0-1-1 0 0,1 0 0 0 0,-1 0 0 0 0,1 0 0 0 0,0 0 0 0 0,0 0 1 0 0,0 0-1 0 0,0-1 0 0 0,0 1 0 0 0,0-1 0 0 0,1 0 0 0 0,-1 0 0 0 0,1 0 1 0 0,0 0-1 0 0,-1-1 0 0 0,1 0 0 0 0,0 0 0 0 0,0 0 0 0 0,0 0 1 0 0,0 0-1 0 0,0-1 0 0 0,0 1 0 0 0,0-1 0 0 0,0 0 0 0 0,0-1 1 0 0,0 1-1 0 0,0-1 0 0 0,0 0 0 0 0,0 1 0 0 0,0-2 0 0 0,0 1 1 0 0,-1 0-1 0 0,1-1 0 0 0,0 0 0 0 0,-1 0 0 0 0,1 0 0 0 0,-1 0-27 0 0,153-171 539 0 0,-122 140-554 0 0,-28 74-111 0 0,-6-34 125 0 0,1 1 0 0 0,0-1 0 0 0,1 1 0 0 0,0-1 0 0 0,0 0 0 0 0,0 0 0 0 0,1 0 0 0 0,0 0 0 0 0,1 0 0 0 0,-1 0 0 0 0,1-1 0 0 0,0 0 0 0 0,1 1 0 0 0,0-2 0 0 0,0 1 0 0 0,0-1 0 0 0,0 1 0 0 0,1-1 0 0 0,0-1 0 0 0,0 1 0 0 0,0-1 0 0 0,1 0 0 0 0,0 0 1 0 0,2 0 18 0 0,-1-1 0 0 0,1 0 0 0 0,0 0 0 0 0,0-1 0 0 0,1 0 0 0 0,-1 0 0 0 0,0-1 0 0 0,1 0 0 0 0,-1-1 0 0 0,1 0 0 0 0,-1-1 1 0 0,0 1-1 0 0,1-2 0 0 0,-1 0 0 0 0,0 0 0 0 0,0 0 0 0 0,0-1 0 0 0,0 0 0 0 0,0-1 0 0 0,-1 0 0 0 0,8-5-18 0 0,-2-3 149 0 0,0 0 0 0 0,-2-1 0 0 0,0 0 0 0 0,0-1 0 0 0,-1-1 0 0 0,-1 1 0 0 0,0-2 0 0 0,-1 1 0 0 0,-1-1 0 0 0,0-1 0 0 0,-1 1 1 0 0,-1-1-1 0 0,1-7-149 0 0,6-89 148 0 0,-32 93-810 0 0,-1 18-6367 0 0,15 2-4835 0 0</inkml:trace>
  <inkml:trace contextRef="#ctx0" brushRef="#br0" timeOffset="3377.385">2106 560 0 0 0,'0'0'757'0'0,"0"0"217"0"0,0 0 69 0 0,0 0 25 0 0,0 0 22 0 0,0 0 51 0 0,0 0 38 0 0,0 0-9 0 0,0 0-1 0 0,0 0-71 0 0,-14 8 2079 0 0,-21 39-722 0 0,24 9-1006 0 0,7 95-208 0 0,9-129-794 0 0,-3-12-4138 0 0,-2-16-7672 0 0,0 6 6959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2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5705 0 0,'0'0'1445'0'0,"0"0"-108"0"0,0 0 174 0 0,0 0 298 0 0,0 0 110 0 0,0 0-156 0 0,0 0-318 0 0,0 0-314 0 0,0 0-257 0 0,0 0-206 0 0,0 0-167 0 0,0 0-106 0 0,0 0-71 0 0,0 0-28 0 0,0 8 354 0 0,14 253 1099 0 0,39 197-1068 0 0,-49-403-618 0 0,1 0 0 0 0,4 0 0 0 0,1-1 0 0 0,3 0 0 0 0,2-1 0 0 0,3-1 0 0 0,8 16-63 0 0,-25-67 5 0 0,-1 0 1 0 0,0 0-1 0 0,1 0 0 0 0,-1 0 0 0 0,1-1 1 0 0,-1 1-1 0 0,1 0 0 0 0,-1 0 0 0 0,1-1 1 0 0,-1 1-1 0 0,1 0 0 0 0,0-1 1 0 0,-1 1-1 0 0,1-1 0 0 0,0 1 0 0 0,0-1 1 0 0,-1 1-1 0 0,1-1 0 0 0,0 1 1 0 0,0-1-1 0 0,0 0 0 0 0,-1 1 0 0 0,1-1 1 0 0,0 0-1 0 0,0 0 0 0 0,0 0 1 0 0,0 0-1 0 0,0 0 0 0 0,0 0 0 0 0,0 0 1 0 0,0 0-1 0 0,-1 0 0 0 0,1 0 1 0 0,0 0-1 0 0,0 0 0 0 0,0-1 0 0 0,0 1 1 0 0,0 0-1 0 0,-1-1 0 0 0,1 1 1 0 0,0 0-1 0 0,0-1 0 0 0,0 1 0 0 0,-1-1 1 0 0,1 0-1 0 0,0 1 0 0 0,-1-1 1 0 0,1 0-1 0 0,-1 1 0 0 0,1-1 0 0 0,0 0 1 0 0,-1 1-1 0 0,1-1 0 0 0,-1 0 1 0 0,0 0-1 0 0,1 0-5 0 0,33-54 475 0 0,-30 46-433 0 0,47-96 118 0 0,-5-2 0 0 0,-5-1-1 0 0,8-47-159 0 0,-12 42-10 0 0,-6 3-6 0 0,-14 224-590 0 0,-14-78 604 0 0,1 1-1 0 0,2-1 1 0 0,2 0 0 0 0,1-1 0 0 0,2 0-1 0 0,1 0 1 0 0,2-1 0 0 0,1-1-1 0 0,2 0 1 0 0,1-1 0 0 0,6 7 2 0 0,-23-37 7 0 0,0-1-1 0 0,0 0 1 0 0,0 0 0 0 0,0 0 0 0 0,0 1 0 0 0,0-1 0 0 0,0 0 0 0 0,1 0-1 0 0,-1-1 1 0 0,0 1 0 0 0,0 0 0 0 0,1 0 0 0 0,-1-1 0 0 0,1 1-1 0 0,-1 0 1 0 0,1-1 0 0 0,-1 1 0 0 0,1-1 0 0 0,-1 0 0 0 0,1 0 0 0 0,-1 1-1 0 0,1-1 1 0 0,-1 0 0 0 0,1 0 0 0 0,-1-1 0 0 0,1 1 0 0 0,-1 0 0 0 0,1 0-1 0 0,-1-1 1 0 0,1 1 0 0 0,-1-1 0 0 0,1 1 0 0 0,-1-1 0 0 0,1 0-1 0 0,-1 1 1 0 0,0-1 0 0 0,1 0 0 0 0,-1 0 0 0 0,0 0 0 0 0,0 0 0 0 0,0 0-1 0 0,0 0 1 0 0,0 0 0 0 0,0-1 0 0 0,0 1-7 0 0,45-62 486 0 0,-44 58-477 0 0,39-75 230 0 0,-3-3 0 0 0,-5 0 0 0 0,-3-2 0 0 0,-3-2 0 0 0,-5 0 1 0 0,5-51-240 0 0,-17 91-217 0 0,12-62 685 0 0,-16 67-3823 0 0,-8 76-623 0 0,1-14-2603 0 0,0-5-5057 0 0</inkml:trace>
  <inkml:trace contextRef="#ctx0" brushRef="#br0" timeOffset="471.552">1182 752 7722 0 0,'0'0'1487'0'0,"0"0"97"0"0,0 0 67 0 0,0 0 79 0 0,0 0-1 0 0,0 0-155 0 0,0 0-263 0 0,0 0-279 0 0,0 0-241 0 0,0 0-195 0 0,0 0-129 0 0,32-11-71 0 0,97-37-41 0 0,-82 13 174 0 0,-44 28-411 0 0,0-1-17 0 0,0 0 0 0 0,0 0 0 0 0,-1 0 0 0 0,0-1 0 0 0,0 1 0 0 0,-1-1 0 0 0,0 1 0 0 0,-1-1 0 0 0,0 0 0 0 0,0 1-1 0 0,-2-9-100 0 0,2 13 15 0 0,-1 1-1 0 0,1 0 0 0 0,-1-1 0 0 0,0 1 0 0 0,0 0 1 0 0,-1 0-1 0 0,1 0 0 0 0,-1 0 0 0 0,1 0 0 0 0,-1 0 1 0 0,0 0-1 0 0,0 1 0 0 0,0-1 0 0 0,-1 0 0 0 0,1 1 1 0 0,0 0-1 0 0,-1 0 0 0 0,0 0 0 0 0,1 0 0 0 0,-1 0 1 0 0,0 0-1 0 0,0 0 0 0 0,0 1 0 0 0,0 0 0 0 0,-1 0 1 0 0,1 0-1 0 0,0 0 0 0 0,0 0 0 0 0,-1 0 0 0 0,1 1 1 0 0,-2-1-15 0 0,-2 1-14 0 0,0 0 0 0 0,0 1 0 0 0,0-1 1 0 0,0 1-1 0 0,0 0 0 0 0,1 1 0 0 0,-1 0 1 0 0,0 0-1 0 0,1 0 0 0 0,-1 1 0 0 0,1 0 1 0 0,0 0-1 0 0,0 1 0 0 0,0-1 0 0 0,1 1 0 0 0,-1 1 1 0 0,1-1-1 0 0,0 1 0 0 0,0 0 0 0 0,0 0 1 0 0,1 0-1 0 0,-1 1 0 0 0,2-1 0 0 0,-1 1 1 0 0,0 0-1 0 0,1 0 0 0 0,0 1 14 0 0,-5 10 1 0 0,1-1-1 0 0,0 1 1 0 0,1 1 0 0 0,1 0-1 0 0,1-1 1 0 0,0 1 0 0 0,2 0 0 0 0,0 1-1 0 0,0 14 0 0 0,4-19 51 0 0,1 1 0 0 0,0-1-1 0 0,1 0 1 0 0,0-1 0 0 0,1 1 0 0 0,1-1-1 0 0,0 1 1 0 0,1-2 0 0 0,0 1 0 0 0,1-1 0 0 0,0 0-1 0 0,1-1 1 0 0,0 0 0 0 0,1 0 0 0 0,0-1-1 0 0,1 0 1 0 0,0-1 0 0 0,1 0 0 0 0,-1-1-1 0 0,2 0 1 0 0,-1-1 0 0 0,1 0 0 0 0,0-1-1 0 0,1 0 1 0 0,-1-1 0 0 0,1-1 0 0 0,0 0-1 0 0,0-1 1 0 0,0-1 0 0 0,1 0 0 0 0,-1-1-1 0 0,1 0 1 0 0,6-1-51 0 0,54-8-1108 0 0,-44-6-6088 0 0,-23 10-4671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26 7906 0 0,'0'0'1364'0'0,"0"0"-261"0"0,0 0 26 0 0,0 0 252 0 0,0 0 178 0 0,0 0-20 0 0,0 0-238 0 0,0 0-278 0 0,0 0-223 0 0,0 0-197 0 0,0 0-141 0 0,-4-1-77 0 0,3 1-346 0 0,-1-1 0 0 0,1 1 1 0 0,0 0-1 0 0,-1-1 0 0 0,1 1 0 0 0,-1 0 1 0 0,1 0-1 0 0,0 0 0 0 0,-1 0 0 0 0,1 0 0 0 0,-1 1 1 0 0,1-1-1 0 0,0 0 0 0 0,-1 1 0 0 0,1-1 0 0 0,-1 1 1 0 0,1-1-1 0 0,0 1 0 0 0,0 0 0 0 0,-1-1 0 0 0,1 1 1 0 0,0 0-1 0 0,0 0 0 0 0,0 0 0 0 0,0 0 0 0 0,0 0 1 0 0,0 0-1 0 0,0 0 0 0 0,0 0 0 0 0,1 0 1 0 0,-1 1-1 0 0,0-1 0 0 0,1 0 0 0 0,-1 1 0 0 0,0 0-39 0 0,-98 182 2008 0 0,60-101-1644 0 0,-13 21-44 0 0,-4-3 0 0 0,-47 60-320 0 0,74-122-227 0 0,13-47-8768 0 0,14 5 4660 0 0,0 0-6503 0 0</inkml:trace>
  <inkml:trace contextRef="#ctx0" brushRef="#br0" timeOffset="361.805">4 0 5641 0 0,'0'0'1511'0'0,"0"0"-449"0"0,0 0-171 0 0,0 0 214 0 0,0 0 309 0 0,0 0 194 0 0,0 0-62 0 0,0 0-305 0 0,0 0-330 0 0,0 0-149 0 0,0 0-94 0 0,0 0-68 0 0,-1 9-36 0 0,-2 27-44 0 0,26 9 1634 0 0,-13-34-1627 0 0,14 23 14 0 0,0 1 0 0 0,-3 1 0 0 0,-1 0 0 0 0,-1 2-1 0 0,5 17-540 0 0,97 206 829 0 0,-55-150-477 0 0,-41-114-10204 0 0,-24 2 7206 0 0,4-2-6129 0 0</inkml:trace>
  <inkml:trace contextRef="#ctx0" brushRef="#br0" timeOffset="930.213">750 255 0 0 0,'0'0'2529'0'0,"0"0"-317"0"0,0 0-44 0 0,0 0 73 0 0,0 0-65 0 0,0 0-206 0 0,0 0-300 0 0,0 0-342 0 0,0 0-269 0 0,0 0-172 0 0,0 0-123 0 0,0 0-98 0 0,0 0-88 0 0,0 0-74 0 0,0 0-70 0 0,19 0 1428 0 0,287-4 1954 0 0,-306 4-3825 0 0,0 0-22 0 0,0 0 37 0 0,0 0 12 0 0,0 0 4 0 0,0 0-33 0 0,0 0-21 0 0,0 0-20 0 0,0 0-32 0 0,0 0-27 0 0,0 0-46 0 0,0 0-46 0 0,0 0-63 0 0,0 0-103 0 0,0 0-105 0 0,0 0-213 0 0,-2-3-4332 0 0,-1-1-4324 0 0,3 3-719 0 0</inkml:trace>
  <inkml:trace contextRef="#ctx0" brushRef="#br0" timeOffset="1296.37">685 545 1728 0 0,'0'0'4919'0'0,"0"0"-2749"0"0,0 0-976 0 0,0 0 24 0 0,0 0 162 0 0,0 0 31 0 0,0 0-178 0 0,0 0-329 0 0,0 0-272 0 0,0 0-145 0 0,0 0-51 0 0,0 0 12 0 0,0 0 36 0 0,20 18 2966 0 0,80-6-371 0 0,121-37-1765 0 0,-211 24-1230 0 0,0 1-603 0 0,-8-4-9196 0 0,-2 1-1621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6225 0 0,'0'0'2274'0'0,"0"0"-660"0"0,0 0-253 0 0,0 0 18 0 0,0 0 40 0 0,0 0-81 0 0,0 0-262 0 0,0 0-277 0 0,0 0-109 0 0,0 0 7 0 0,0 0 66 0 0,0 0 66 0 0,8 2-18 0 0,20 2-144 0 0,1-1-1 0 0,0-1 1 0 0,-1-2-1 0 0,1 0 0 0 0,0-2 1 0 0,1-2-667 0 0,78-1 566 0 0,-87 5-795 0 0,1-1-1 0 0,-1-1 0 0 0,0 0 1 0 0,0-2-1 0 0,0-1 1 0 0,13-4 229 0 0,-29 4-2584 0 0,-5 2-1830 0 0,0 0-4174 0 0,0 0-289 0 0</inkml:trace>
  <inkml:trace contextRef="#ctx0" brushRef="#br0" timeOffset="369.775">236 1 7306 0 0,'0'0'2141'0'0,"0"0"-486"0"0,0 0-89 0 0,0 0 76 0 0,0 0-1 0 0,0 0-168 0 0,0 0-332 0 0,0 0-343 0 0,0 0-206 0 0,0 0-68 0 0,0 0 9 0 0,0 0 29 0 0,0 0-25 0 0,-1 13-32 0 0,-4 41-36 0 0,11 19 987 0 0,-32 243-139 0 0,26-246-1606 0 0,0-70 120 0 0,0 0-78 0 0,0 0-94 0 0,0 0-187 0 0,0 0-288 0 0,4 0-10913 0 0,-4 0-10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3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41 2160 0 0,'0'0'2162'0'0,"0"0"-257"0"0,0 0 55 0 0,0 0 138 0 0,0 0 26 0 0,0 0-241 0 0,0 0-458 0 0,0 0-422 0 0,0 0-303 0 0,0 0-157 0 0,0 0-61 0 0,0 0-11 0 0,6 11 1293 0 0,-34 271 2228 0 0,-1-111-3592 0 0,23-113-751 0 0,6-57 190 0 0,0-1-38 0 0,0 0-62 0 0,0 0-55 0 0,18-18-5188 0 0,-12 3-4059 0 0,-4 11 846 0 0</inkml:trace>
  <inkml:trace contextRef="#ctx0" brushRef="#br0" timeOffset="320.834">1 612 8994 0 0,'0'0'1498'0'0,"0"0"-730"0"0,0 0-111 0 0,0 0 334 0 0,0 0 348 0 0,0 0 115 0 0,0 0-143 0 0,0 0-220 0 0,0 0-181 0 0,0 0-132 0 0,32 1-89 0 0,101 4-74 0 0,-5-15 722 0 0,-94 3-1059 0 0,-21 5-753 0 0,158-22 1074 0 0,-134 21-4614 0 0,0 2-3758 0 0,-33 1-3273 0 0</inkml:trace>
  <inkml:trace contextRef="#ctx0" brushRef="#br0" timeOffset="764.873">87 881 9314 0 0,'0'0'1820'0'0,"0"0"-543"0"0,0 0-173 0 0,0 0 103 0 0,0 0 104 0 0,0 0-60 0 0,0 0-214 0 0,0 0-233 0 0,0 0-147 0 0,0 0-97 0 0,0 0-82 0 0,0 0-60 0 0,0 0-73 0 0,30-13-49 0 0,93-36-66 0 0,-57 37 220 0 0,-65 12-430 0 0,1-1 0 0 0,-1 1 0 0 0,1 0 0 0 0,-1 0 0 0 0,0 0-1 0 0,1 0 1 0 0,-1 0 0 0 0,1 1 0 0 0,-1-1 0 0 0,1 0-1 0 0,-1 1 1 0 0,1-1 0 0 0,-1 1 0 0 0,0-1 0 0 0,1 1-1 0 0,-1 0 1 0 0,0 0 0 0 0,0-1 0 0 0,1 1 0 0 0,-1 0-1 0 0,0 0 1 0 0,0 0 0 0 0,0 0 0 0 0,0 0 0 0 0,0 1-1 0 0,0-1 1 0 0,0 0 0 0 0,-1 0 0 0 0,1 1 0 0 0,0-1-1 0 0,-1 0 1 0 0,1 1 0 0 0,-1-1 0 0 0,1 0 0 0 0,-1 1 0 0 0,0-1-1 0 0,0 1 1 0 0,1-1 0 0 0,-1 1 0 0 0,0-1 0 0 0,0 1-1 0 0,0-1 1 0 0,-1 1 0 0 0,1-1 0 0 0,0 1 0 0 0,0-1-1 0 0,-1 1-19 0 0,-1 7 49 0 0,-1 0-1 0 0,1 0 1 0 0,-2 0-1 0 0,1 0 1 0 0,-1-1-1 0 0,-1 0 1 0 0,1 0-1 0 0,-1 0 1 0 0,-1 0-1 0 0,1-1 1 0 0,-2 0-1 0 0,1 0 1 0 0,-5 4-49 0 0,-5 8 46 0 0,-10 12 18 0 0,8-12-35 0 0,1 1 0 0 0,1 0 1 0 0,1 1-1 0 0,1 1 0 0 0,1 1 1 0 0,1 0-1 0 0,-3 8-29 0 0,1 46 343 0 0,16-74-277 0 0,0-1 0 0 0,1 1 0 0 0,-1 0 0 0 0,1-1 1 0 0,-1 0-1 0 0,1 0 0 0 0,0 0 0 0 0,0 0 1 0 0,0 0-1 0 0,0 0 0 0 0,0-1 0 0 0,0 1 0 0 0,0-1 1 0 0,1 0-1 0 0,-1 0 0 0 0,0 0 0 0 0,4 0-66 0 0,142 0 896 0 0,-108-12-1603 0 0,-26-11-5670 0 0,-14 18-72 0 0,1 0-5202 0 0</inkml:trace>
  <inkml:trace contextRef="#ctx0" brushRef="#br0" timeOffset="1493.101">1206 608 6689 0 0,'0'0'2188'0'0,"0"0"-435"0"0,0 0-218 0 0,0 0-68 0 0,0 0-104 0 0,0 0-148 0 0,0 0-187 0 0,0 0-170 0 0,0 0-129 0 0,0 0-113 0 0,0 0-105 0 0,0 0-72 0 0,0 0-36 0 0,-21-2-14 0 0,-67-8 1 0 0,83 10-317 0 0,1-1 0 0 0,-1 1 0 0 0,1-1 0 0 0,-1 1 0 0 0,0 0 0 0 0,1 1 0 0 0,-1-1 0 0 0,1 1 0 0 0,-1 0 0 0 0,1 0 1 0 0,0 1-1 0 0,-1-1 0 0 0,1 1 0 0 0,0 0 0 0 0,0 0 0 0 0,-3 2-73 0 0,-9 5 144 0 0,-1 1-115 0 0,1 1 0 0 0,0 1 0 0 0,0 0 1 0 0,1 1-1 0 0,1 1 0 0 0,0 0 0 0 0,1 1 0 0 0,0 0 0 0 0,1 1 0 0 0,1 1 0 0 0,1 0 0 0 0,0 0 0 0 0,1 1 0 0 0,1 0 1 0 0,1 1-1 0 0,-6 18-29 0 0,13-35-2 0 0,-1 0 0 0 0,0 0 0 0 0,0 1-1 0 0,1-1 1 0 0,-1 0 0 0 0,1 0 0 0 0,-1 0 0 0 0,1 1 0 0 0,0-1 0 0 0,0 0 0 0 0,0 0 0 0 0,0 0 0 0 0,1 1 0 0 0,-1-1 0 0 0,0 0 0 0 0,1 0 0 0 0,0 0 0 0 0,-1 0 0 0 0,1 1 0 0 0,0-1 0 0 0,0 0 0 0 0,0-1 0 0 0,0 1 0 0 0,1 0 0 0 0,-1 0 0 0 0,0 0 0 0 0,1-1 0 0 0,-1 1-1 0 0,1-1 1 0 0,0 1 0 0 0,0-1 0 0 0,-1 1 0 0 0,1-1 0 0 0,0 0 0 0 0,0 0 0 0 0,0 0 0 0 0,0 0 0 0 0,0 0 0 0 0,0-1 0 0 0,1 1 0 0 0,-1-1 0 0 0,0 1 0 0 0,0-1 0 0 0,0 0 0 0 0,1 0 0 0 0,-1 0 0 0 0,0 0 0 0 0,0 0 0 0 0,1 0 2 0 0,21-4 111 0 0,1-1 1 0 0,-1-1-1 0 0,1-2 0 0 0,-2 0 1 0 0,1-1-1 0 0,-1-2 1 0 0,-1 0-1 0 0,0-1 1 0 0,0-2-1 0 0,-2 0 1 0 0,1-1-1 0 0,-2-1 0 0 0,0-1-111 0 0,27-17 121 0 0,37-39 49 0 0,-83 73-171 0 0,0-1 1 0 0,0 1 0 0 0,0-1-1 0 0,0 0 1 0 0,0 1 0 0 0,1-1 0 0 0,-1 1-1 0 0,0-1 1 0 0,0 1 0 0 0,1-1-1 0 0,-1 1 1 0 0,0-1 0 0 0,1 1-1 0 0,-1-1 1 0 0,0 1 0 0 0,1-1-1 0 0,-1 1 1 0 0,1 0 0 0 0,-1-1 0 0 0,1 1-1 0 0,-1-1 1 0 0,1 1 0 0 0,-1 0-1 0 0,1 0 1 0 0,-1-1 0 0 0,1 1-1 0 0,-1 0 1 0 0,1 0 0 0 0,0 0-1 0 0,-1 0 1 0 0,1-1 0 0 0,-1 1-1 0 0,1 0 1 0 0,0 0 0 0 0,-1 0 0 0 0,1 0-1 0 0,-1 1 1 0 0,1-1 0 0 0,0 0-1 0 0,-1 0 1 0 0,1 0 0 0 0,-1 0-1 0 0,1 0 1 0 0,-1 1 0 0 0,1-1-1 0 0,-1 0 1 0 0,1 1 0 0 0,-1-1 0 0 0,1 0-1 0 0,-1 1 1 0 0,1-1 0 0 0,-1 1-1 0 0,1-1 1 0 0,-1 0 0 0 0,0 1-1 0 0,1-1 1 0 0,-1 1 0 0 0,0-1-1 0 0,1 1 1 0 0,-1-1 0 0 0,0 1 0 0 0,0 0-1 0 0,1-1 1 0 0,-1 1 0 0 0,2 46-27 0 0,-3-34 84 0 0,1 3-52 0 0,-1-3-5 0 0,0 0 0 0 0,1 0 0 0 0,0 1 0 0 0,1-1 0 0 0,1 0 0 0 0,0 0 0 0 0,0-1 0 0 0,1 1 0 0 0,1 0 0 0 0,0-1 0 0 0,1 0 0 0 0,0 0 1 0 0,1 0-1 0 0,1-1 0 0 0,2 4 0 0 0,-7-11-58 0 0,1-1 0 0 0,-1 0-1 0 0,1 0 1 0 0,0 0 0 0 0,0 0 0 0 0,0-1 0 0 0,0 1 0 0 0,1-1 0 0 0,-1 1 0 0 0,1-1 0 0 0,-1-1 0 0 0,1 1 0 0 0,0 0 0 0 0,0-1 0 0 0,-1 0 0 0 0,1 0 0 0 0,0 0-1 0 0,0 0 1 0 0,0 0 0 0 0,0-1 0 0 0,3 0 58 0 0,12-4-4937 0 0,2-7-4543 0 0,-19 11 110 0 0</inkml:trace>
  <inkml:trace contextRef="#ctx0" brushRef="#br0" timeOffset="2023.87">2011 166 10234 0 0,'0'0'1574'0'0,"0"0"-413"0"0,0 0-159 0 0,0 0 40 0 0,0 0 122 0 0,0 0 68 0 0,0 0-58 0 0,0 0-163 0 0,0 0-191 0 0,0 0-144 0 0,0 0-108 0 0,0 0-69 0 0,-13 29-53 0 0,-42 87-56 0 0,19 1 550 0 0,8-18-690 0 0,-4-2-1 0 0,-29 56-249 0 0,19-49-11 0 0,39-95 7 0 0,-10 73-54 0 0,57-64 152 0 0,127-17 601 0 0,-70-23-538 0 0,-99 21-215 0 0,-1 0 0 0 0,1-1 0 0 0,0 1 0 0 0,-1 0 0 0 0,1-1 0 0 0,0 1 0 0 0,-1-1 0 0 0,0 1 0 0 0,1-1 0 0 0,-1 0 0 0 0,0 0-1 0 0,0 0 1 0 0,0 0 0 0 0,0 1 0 0 0,0-1 0 0 0,0 0 0 0 0,-1-1 0 0 0,1 1 0 0 0,-1 0 0 0 0,0 0 0 0 0,1 0 0 0 0,-1 0 0 0 0,0 0-1 0 0,0 0 1 0 0,0-1 0 0 0,0 0 58 0 0,-6-15-4144 0 0,-6 1-4871 0 0,9 14-1621 0 0</inkml:trace>
  <inkml:trace contextRef="#ctx0" brushRef="#br0" timeOffset="2419.69">1595 542 11971 0 0,'0'0'1504'0'0,"0"0"-636"0"0,0 0-232 0 0,0 0 140 0 0,0 0 222 0 0,0 0 141 0 0,0 0-71 0 0,0 0-185 0 0,0 0-158 0 0,0 0-114 0 0,0 0-65 0 0,0 0-52 0 0,33 0-59 0 0,105 2-87 0 0,75-26-74 0 0,-195 21-830 0 0,32-5-601 0 0,-19 0-6151 0 0,-24 5-3906 0 0</inkml:trace>
  <inkml:trace contextRef="#ctx0" brushRef="#br0" timeOffset="2844.962">2291 78 2681 0 0,'0'0'3100'0'0,"0"0"-477"0"0,0 0-311 0 0,0 0-192 0 0,0 0-265 0 0,0 0-200 0 0,0 0-275 0 0,0 0-302 0 0,0 0-243 0 0,0 0-179 0 0,0 0-129 0 0,0 0-80 0 0,0 0-17 0 0,2-6-14 0 0,31-32 661 0 0,27 16 127 0 0,36 11-184 0 0,-95 12-1014 0 0,1 1 1 0 0,-1 0-1 0 0,0 0 1 0 0,0 0-1 0 0,0 1 0 0 0,0-1 1 0 0,0 0-1 0 0,-1 0 0 0 0,1 0 1 0 0,-1 1-1 0 0,1-1 0 0 0,-1 0 1 0 0,0 0-1 0 0,0 1 1 0 0,0-1-1 0 0,0 0 0 0 0,0 1 1 0 0,-1-1-1 0 0,1 0 0 0 0,-1 0 1 0 0,1 1-1 0 0,-1-1 0 0 0,0 0 1 0 0,0 0-1 0 0,0 0 0 0 0,0 1-6 0 0,-163 177 241 0 0,133-118-240 0 0,31-61 0 0 0,0 1 0 0 0,0-1 0 0 0,-1 1 0 0 0,1-1 0 0 0,0 1 0 0 0,0-1 0 0 0,0 1 0 0 0,0-1 0 0 0,0 1 0 0 0,1-1 0 0 0,-1 1 0 0 0,0-1 0 0 0,1 1 0 0 0,-1-1 0 0 0,1 0 0 0 0,0 1 0 0 0,-1-1 1 0 0,1 0-1 0 0,0 1 0 0 0,0-1 0 0 0,0 0 0 0 0,0 0 0 0 0,0 0 0 0 0,0 1 0 0 0,0-1 0 0 0,0 0 0 0 0,0-1 0 0 0,0 1 0 0 0,1 0 0 0 0,-1 0 0 0 0,0 0 0 0 0,1-1 0 0 0,-1 1 0 0 0,0-1 0 0 0,1 1 0 0 0,-1-1 0 0 0,1 1 0 0 0,-1-1 0 0 0,1 0 0 0 0,-1 0 0 0 0,1 0 0 0 0,-1 0 0 0 0,2 0-1 0 0,18 1 29 0 0,0-1 1 0 0,1-1-1 0 0,-1 0 0 0 0,0-2 1 0 0,0-1-1 0 0,0 0 0 0 0,-1-1 1 0 0,1-2-1 0 0,12-5-29 0 0,-29 10-403 0 0,17-5 106 0 0,-7 5-5789 0 0,-12 2-5537 0 0</inkml:trace>
  <inkml:trace contextRef="#ctx0" brushRef="#br0" timeOffset="10520.301">2744 759 1136 0 0,'0'0'1843'0'0,"0"0"-90"0"0,0 0-45 0 0,0 0-24 0 0,0 0-85 0 0,0 0-181 0 0,0 0-260 0 0,0 0-274 0 0,0 0-220 0 0,0 0-163 0 0,0 0-78 0 0,11-7 1256 0 0,68-8 2659 0 0,93-7-1449 0 0,60 3-1814 0 0,-231 19-1070 0 0,-1 0-26 0 0,-15 0-424 0 0,-28 6-1118 0 0,22-2-1027 0 0,1-2-4299 0 0,12-2-4136 0 0</inkml:trace>
  <inkml:trace contextRef="#ctx0" brushRef="#br0" timeOffset="10855.029">2939 420 2521 0 0,'0'0'2337'0'0,"0"0"-304"0"0,0 0-146 0 0,0 0 41 0 0,0 0-7 0 0,0 0-145 0 0,0 0-277 0 0,0 0-352 0 0,0 0-328 0 0,0 0-200 0 0,0 0-91 0 0,0 0-33 0 0,-4 13-1 0 0,-18 96 872 0 0,35 347 506 0 0,-11-416-2611 0 0,12-44-6520 0 0,-10 0 858 0 0,-2-2-1666 0 0</inkml:trace>
  <inkml:trace contextRef="#ctx0" brushRef="#br0" timeOffset="11349.449">3255 255 7266 0 0,'0'0'2796'0'0,"0"0"-671"0"0,0 0-492 0 0,0 0-175 0 0,0 0-74 0 0,0 0-158 0 0,0 0-210 0 0,0 0-204 0 0,0 0-146 0 0,0 0-90 0 0,0 0-60 0 0,0 0-99 0 0,0 0-94 0 0,0 26-56 0 0,0 85-51 0 0,0-89-94 0 0,1 0 0 0 0,2 0 0 0 0,-1 0 0 0 0,2 0 0 0 0,1 0 0 0 0,1 0 0 0 0,3 6-122 0 0,5 17 101 0 0,51 205 24 0 0,-61-176-158 0 0,-4-74 39 0 0,0 0 8 0 0,0 0-2 0 0,0 0 10 0 0,0 0 10 0 0,0 0 10 0 0,0 0 14 0 0,0 0 17 0 0,9-29 461 0 0,133-332-200 0 0,9-95-392 0 0,-142 368 96 0 0,-9 87-96 0 0,0 1-69 0 0,-1 15-576 0 0,-15 84-1745 0 0,16-68-232 0 0,0-11-4101 0 0,0-8-4223 0 0</inkml:trace>
  <inkml:trace contextRef="#ctx0" brushRef="#br0" timeOffset="11764.002">3695 652 6985 0 0,'0'0'3008'0'0,"0"0"-1302"0"0,0 0-466 0 0,0 0 156 0 0,0 0 226 0 0,0 0 38 0 0,0 0-238 0 0,0 0-415 0 0,0 0-363 0 0,0 0-228 0 0,0 0-149 0 0,0 0-61 0 0,0 0-20 0 0,-5 13-33 0 0,-49 99 194 0 0,26-19-344 0 0,27-91 1 0 0,1 0-1 0 0,0 1 1 0 0,0-1-1 0 0,0 0 0 0 0,1 1 1 0 0,-1-1-1 0 0,0 0 1 0 0,1 1-1 0 0,-1-1 1 0 0,1 0-1 0 0,0 0 0 0 0,0 1 1 0 0,0-1-1 0 0,0 0 1 0 0,0 0-1 0 0,0 0 0 0 0,1 0 1 0 0,-1 0-1 0 0,1-1 1 0 0,-1 1-1 0 0,1 0 0 0 0,0-1 1 0 0,0 1-1 0 0,0-1 1 0 0,-1 1-1 0 0,1-1 1 0 0,1 0-1 0 0,-1 0 0 0 0,0 0 1 0 0,0 0-1 0 0,0 0 1 0 0,0-1-1 0 0,1 1 0 0 0,-1 0 1 0 0,0-1-1 0 0,1 0 1 0 0,-1 0-1 0 0,3 1-3 0 0,4-1 79 0 0,1 1 0 0 0,0-1 0 0 0,0 0-1 0 0,0-1 1 0 0,0 0 0 0 0,0-1 0 0 0,-1 0 0 0 0,1 0 0 0 0,-1-1 0 0 0,1 0-1 0 0,-1-1 1 0 0,0 0 0 0 0,0-1 0 0 0,0 0 0 0 0,-1 0 0 0 0,0 0-1 0 0,0-1 1 0 0,0-1 0 0 0,-1 1 0 0 0,0-1 0 0 0,0 0 0 0 0,-1-1-1 0 0,1 0 1 0 0,-2 0 0 0 0,1 0 0 0 0,-1-1 0 0 0,0 1 0 0 0,-1-1-1 0 0,0 0 1 0 0,-1-1 0 0 0,0 1 0 0 0,0-1 0 0 0,-1 1 0 0 0,0-3-79 0 0,-1 7-15 0 0,-1 0 0 0 0,0 0 1 0 0,-1 0-1 0 0,1 0 1 0 0,-1 0-1 0 0,0 0 0 0 0,0 0 1 0 0,-1 0-1 0 0,1 1 0 0 0,-1-1 1 0 0,0 1-1 0 0,-1-1 1 0 0,1 1-1 0 0,-1 0 0 0 0,1 0 1 0 0,-1 0-1 0 0,0 0 1 0 0,-1 0-1 0 0,1 0 0 0 0,-1 1 1 0 0,0 0-1 0 0,0 0 0 0 0,0 0 1 0 0,0 0-1 0 0,0 0 1 0 0,0 1-1 0 0,-1 0 15 0 0,-61 6-2597 0 0,28 16-6355 0 0,28-12-2319 0 0</inkml:trace>
  <inkml:trace contextRef="#ctx0" brushRef="#br0" timeOffset="12284.349">4121 229 2577 0 0,'0'0'2375'0'0,"0"0"-61"0"0,0 0 7 0 0,0 0-41 0 0,0 0-163 0 0,0 0-328 0 0,0 0-406 0 0,0 0-380 0 0,0 0-313 0 0,0 0-215 0 0,0 0-137 0 0,0 0-52 0 0,0 0-7 0 0,2-6 13 0 0,-1 5-303 0 0,10-16 557 0 0,-4 41 1146 0 0,-5 29-1323 0 0,-3 0 0 0 0,-2 0-1 0 0,-2 0 1 0 0,-3-1-1 0 0,-2 0 1 0 0,-2 0 0 0 0,-9 17-369 0 0,5-19 15 0 0,9-34-12 0 0,1 1 1 0 0,1-1-1 0 0,0 1 0 0 0,2 0 0 0 0,0 0 0 0 0,0 0 0 0 0,2 0 0 0 0,0 1 0 0 0,1-1 0 0 0,1 1-3 0 0,1-14 11 0 0,0 1 0 0 0,1-1 0 0 0,0 1 0 0 0,0-1 0 0 0,0 0 0 0 0,1 0 0 0 0,-1-1 0 0 0,1 1 0 0 0,0-1 0 0 0,0 0 0 0 0,0 0 0 0 0,0 0 0 0 0,1 0 0 0 0,-1 0 0 0 0,1-1 0 0 0,0 0 0 0 0,-1 0 0 0 0,1-1 0 0 0,0 1 0 0 0,0-1 0 0 0,0 0 0 0 0,0 0 0 0 0,0-1 0 0 0,1 1 0 0 0,-1-1 0 0 0,0 0 0 0 0,0-1 0 0 0,0 1 0 0 0,0-1 0 0 0,0 0 0 0 0,0 0 0 0 0,0-1 0 0 0,0 1 0 0 0,0-1-11 0 0,60-27 287 0 0,-57 23-337 0 0,10-12-20 0 0,-17-4-3016 0 0,-9 15-1388 0 0,2 4-811 0 0,3-1-5367 0 0</inkml:trace>
  <inkml:trace contextRef="#ctx0" brushRef="#br0" timeOffset="12546.07">3809 501 12595 0 0,'0'0'1593'0'0,"0"0"-556"0"0,0 0-57 0 0,0 0 163 0 0,0 0 81 0 0,0 0-82 0 0,0 0-197 0 0,0 0-213 0 0,0 0-98 0 0,0 0-47 0 0,0 0-82 0 0,0 0-53 0 0,0 0-31 0 0,19-1-35 0 0,95-5 315 0 0,115 6-1590 0 0,-220 2-739 0 0,-5-1-1422 0 0,0 0-3547 0 0,-1-1-5388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4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0 2753 0 0,'0'0'1636'0'0,"0"0"-478"0"0,0 0-124 0 0,0 0 244 0 0,0 0 250 0 0,0 0 30 0 0,0 0-148 0 0,0 0-270 0 0,0 0-280 0 0,0 0-150 0 0,0 0-26 0 0,2 2 45 0 0,0 4-391 0 0,0 0-1 0 0,-1 0 0 0 0,1 0 1 0 0,-2 1-1 0 0,1-1 1 0 0,0 0-1 0 0,-1 1 0 0 0,0-1 1 0 0,-1 0-1 0 0,0 0 1 0 0,0 1-1 0 0,0-1 0 0 0,0 0 1 0 0,-1 0-1 0 0,0 0 1 0 0,0 0-1 0 0,-3 3-337 0 0,-31 86 1222 0 0,-4-2 1 0 0,-49 81-1223 0 0,-30 36 160 0 0,70-121-362 0 0,49-89 23 0 0,0 0-1 0 0,0-1 1 0 0,0 1 0 0 0,0 0-1 0 0,0-1 1 0 0,0 1-1 0 0,0 0 1 0 0,-1 0 0 0 0,1-1-1 0 0,0 1 1 0 0,0 0-1 0 0,0-1 1 0 0,0 1 0 0 0,-1 0-1 0 0,1 0 1 0 0,0-1-1 0 0,0 1 1 0 0,0 0 0 0 0,-1 0-1 0 0,1 0 1 0 0,0-1-1 0 0,-1 1 1 0 0,1 0 0 0 0,0 0-1 0 0,0 0 1 0 0,-1 0-1 0 0,1 0 1 0 0,0 0 0 0 0,-1 0-1 0 0,1-1 1 0 0,0 1 0 0 0,0 0-1 0 0,-1 0 1 0 0,1 0-1 0 0,0 0 1 0 0,-1 0 0 0 0,1 0-1 0 0,0 0 180 0 0,0-21-5362 0 0,1 6-3299 0 0,2 7 4884 0 0</inkml:trace>
  <inkml:trace contextRef="#ctx0" brushRef="#br0" timeOffset="390.092">0 59 8250 0 0,'0'0'2132'0'0,"0"0"-447"0"0,0 0-300 0 0,0 0-79 0 0,0 0-50 0 0,0 0-140 0 0,0 0-257 0 0,0 0-212 0 0,0 0-67 0 0,0 0 18 0 0,0 0 39 0 0,0 0-10 0 0,0 0-68 0 0,8 24-49 0 0,25 76-15 0 0,-26-80-258 0 0,2 0 0 0 0,0-1 0 0 0,1 0 0 0 0,1-1 0 0 0,1 0 0 0 0,0-1 0 0 0,2-1 0 0 0,0 1 0 0 0,0-2 0 0 0,4 3-237 0 0,42 47 391 0 0,95 113-95 0 0,-100-124-1214 0 0,-41-50-414 0 0,-9-4-2474 0 0,-1 0-4964 0 0,-4 0-2103 0 0</inkml:trace>
  <inkml:trace contextRef="#ctx0" brushRef="#br0" timeOffset="768.358">560 549 7482 0 0,'0'0'1760'0'0,"0"0"-404"0"0,0 0-51 0 0,0 0 19 0 0,0 0-47 0 0,0 0-127 0 0,0 0-238 0 0,0 0-226 0 0,0 0-194 0 0,0 0-160 0 0,0 0-101 0 0,0 0-59 0 0,0 0-35 0 0,-15 31-20 0 0,-44 96 1 0 0,49-78 71 0 0,14-46-140 0 0,3 2 79 0 0,1-1 0 0 0,-1 1 0 0 0,1-1 1 0 0,-1-1-1 0 0,1 1 0 0 0,0-1 0 0 0,1-1 0 0 0,-1 1 0 0 0,0-2 0 0 0,1 1 0 0 0,-1-1 0 0 0,1 0 0 0 0,-1-1 0 0 0,1 0 0 0 0,0 0 0 0 0,-1-1 0 0 0,1 0 0 0 0,-1 0 0 0 0,5-2-128 0 0,-2 1 172 0 0,0 1 1 0 0,-1-2-1 0 0,0 1 1 0 0,1-2-1 0 0,-1 1 1 0 0,0-1-1 0 0,0-1 0 0 0,-1 0 1 0 0,1 0-1 0 0,-1-1 1 0 0,-1 0-1 0 0,1 0 1 0 0,-1-1-1 0 0,0 0 0 0 0,0-1 1 0 0,-1 0-1 0 0,7-8-172 0 0,-13 13 46 0 0,1 0-1 0 0,0 0 1 0 0,-1 0-1 0 0,0-1 1 0 0,0 1-1 0 0,0 0 1 0 0,0 0-1 0 0,-1-1 1 0 0,1 1 0 0 0,-1 0-1 0 0,0-1 1 0 0,1 1-1 0 0,-2 0 1 0 0,1-1-1 0 0,0 1 1 0 0,-1 0-1 0 0,1-1 1 0 0,-1 1-1 0 0,0 0 1 0 0,0 0-1 0 0,-1-1 1 0 0,1 1-1 0 0,0 0 1 0 0,-1 0-1 0 0,0 1 1 0 0,0-1-1 0 0,0 0 1 0 0,0 0 0 0 0,0 1-1 0 0,0 0 1 0 0,-1-1-1 0 0,1 1 1 0 0,-1 0-1 0 0,0 0 1 0 0,0 0-1 0 0,0 0 1 0 0,1 1-1 0 0,-4-2-45 0 0,-60-21-2379 0 0,3 17-7421 0 0,50 7-2164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625 311 0 0 0,'0'0'870'0'0,"0"0"618"0"0,0 0 239 0 0,0 0 16 0 0,0 0-108 0 0,0 0-151 0 0,0 0-138 0 0,14-10-117 0 0,41-30-70 0 0,-32 20 1977 0 0,-23 20-2168 0 0,0 0-31 0 0,0 0-50 0 0,0 0-64 0 0,0 0-69 0 0,-8 0 967 0 0,-18 3-1614 0 0,-1 1 0 0 0,1 1-1 0 0,0 1 1 0 0,1 2 0 0 0,-1 1-1 0 0,1 0 1 0 0,-6 6-107 0 0,-323 115 814 0 0,354-130-814 0 0,-1 0-1 0 0,0 0 1 0 0,1 0 0 0 0,-1 0 0 0 0,1 0 0 0 0,-1 0 0 0 0,1 0 0 0 0,-1 0 0 0 0,1 0 0 0 0,-1 0 0 0 0,1 0-1 0 0,-1 1 1 0 0,1-1 0 0 0,-1 0 0 0 0,1 0 0 0 0,-1 1 0 0 0,1-1 0 0 0,-1 0 0 0 0,1 1 0 0 0,-1-1-1 0 0,1 0 1 0 0,0 1 0 0 0,-1-1 0 0 0,1 1 0 0 0,0-1 0 0 0,-1 1 0 0 0,1-1 0 0 0,0 1 0 0 0,-1-1-1 0 0,1 1 1 0 0,0-1 0 0 0,0 1 0 0 0,0-1 0 0 0,0 1 0 0 0,0-1 0 0 0,-1 1 0 0 0,1-1 0 0 0,0 1-1 0 0,0 0 1 0 0,0-1 0 0 0,0 1 0 0 0,1-1 0 0 0,-1 1 0 0 0,0-1 0 0 0,0 1 0 0 0,0-1 0 0 0,0 1 0 0 0,0-1-1 0 0,1 1 1 0 0,-1-1 0 0 0,0 1 0 0 0,27 21-44 0 0,-23-20 80 0 0,14 7 3 0 0,2 0 0 0 0,-1-2-1 0 0,1-1 1 0 0,0 0-1 0 0,0-1 1 0 0,1-1 0 0 0,0-1-1 0 0,-1-1 1 0 0,1-1 0 0 0,11-1-39 0 0,3 2 51 0 0,-3-3-3 0 0,-28 1-39 0 0,1-1-1 0 0,-1 0 0 0 0,1 1 0 0 0,0 0 1 0 0,-1 0-1 0 0,1 0 0 0 0,-1 1 0 0 0,1 0 0 0 0,-1 0 1 0 0,1 0-1 0 0,-1 0 0 0 0,1 1 0 0 0,-1-1 1 0 0,0 1-1 0 0,4 2-8 0 0,-8-2 19 0 0,-1 0 1 0 0,1 0-1 0 0,-1 0 0 0 0,0 0 1 0 0,0 0-1 0 0,0 0 1 0 0,0 0-1 0 0,0-1 1 0 0,0 1-1 0 0,0 0 0 0 0,0-1 1 0 0,-1 1-1 0 0,1-1 1 0 0,-1 1-1 0 0,1-1 1 0 0,-1 0-1 0 0,0 1 0 0 0,1-1 1 0 0,-1 0-1 0 0,0 0 1 0 0,0 0-1 0 0,0 0 0 0 0,0-1 1 0 0,-1 1-20 0 0,1 0 11 0 0,-343 228 199 0 0,326-215-207 0 0,-100 91 14 0 0,117-102-12 0 0,0 0 0 0 0,0 0 0 0 0,1-1 1 0 0,-1 1-1 0 0,1 0 0 0 0,0 0 1 0 0,0 1-1 0 0,0-1 0 0 0,0 0 0 0 0,1 0 1 0 0,-1 0-1 0 0,1 1 0 0 0,0-1 1 0 0,0 0-1 0 0,0 1 0 0 0,0-1 0 0 0,1 0 1 0 0,-1 0-1 0 0,1 1 0 0 0,0-1 0 0 0,-1 0 1 0 0,2 0-1 0 0,-1 0 0 0 0,0 0 1 0 0,1 0-1 0 0,-1 0 0 0 0,1 0 0 0 0,0-1 1 0 0,0 1-1 0 0,0 0 0 0 0,0-1 1 0 0,0 0-1 0 0,1 1 0 0 0,-1-1 0 0 0,1 0 1 0 0,0 0-1 0 0,-1-1 0 0 0,1 1 0 0 0,0 0 1 0 0,0-1-1 0 0,0 0 0 0 0,0 1 1 0 0,0-1-1 0 0,0-1 0 0 0,1 1 0 0 0,0 0-5 0 0,21 4 53 0 0,0-1 0 0 0,0-1 0 0 0,0-1-1 0 0,1-1 1 0 0,-1-1 0 0 0,1-1-1 0 0,-1-2 1 0 0,0-1 0 0 0,0 0 0 0 0,0-2-1 0 0,0-1 1 0 0,-1-1 0 0 0,0-1-1 0 0,-1-1 1 0 0,16-9-53 0 0,-37 18-32 0 0,1 0-1 0 0,-1 0 0 0 0,1 0 1 0 0,-1-1-1 0 0,1 1 1 0 0,-1-1-1 0 0,0 0 0 0 0,0 0 1 0 0,1 0-1 0 0,-2 0 1 0 0,1 0-1 0 0,0 0 0 0 0,0 0 1 0 0,0 0-1 0 0,-1-1 1 0 0,0 1-1 0 0,1-1 0 0 0,-1 1 1 0 0,0-1-1 0 0,0 1 1 0 0,0-1-1 0 0,-1 0 0 0 0,1 0 33 0 0,-19-39-3291 0 0,12 35 2110 0 0,-11-11-7441 0 0,8 13-3010 0 0</inkml:trace>
  <inkml:trace contextRef="#ctx0" brushRef="#br0" timeOffset="489.361">191 5 7962 0 0,'0'0'673'0'0,"0"0"-211"0"0,0 0-88 0 0,0 0 320 0 0,0 0 534 0 0,0 0 447 0 0,0 0 175 0 0,0 0-194 0 0,0 0-418 0 0,0 0-414 0 0,0 0-289 0 0,0 0-158 0 0,0 0-59 0 0,1-4-14 0 0,-1 4-248 0 0,0 0 1 0 0,0 0-1 0 0,1 0 0 0 0,-1 1 1 0 0,0-1-1 0 0,1 0 1 0 0,-1 0-1 0 0,0 0 1 0 0,1 0-1 0 0,-1 0 1 0 0,0 0-1 0 0,1 0 0 0 0,-1 0 1 0 0,0 0-1 0 0,1 0 1 0 0,-1 0-1 0 0,0 0 1 0 0,1 0-1 0 0,-1 0 0 0 0,0 0 1 0 0,1 0-1 0 0,-1 0 1 0 0,0 0-1 0 0,1-1 1 0 0,-1 1-1 0 0,0 0 1 0 0,1 0-1 0 0,-1 0-56 0 0,6 51 1718 0 0,-5-50-1726 0 0,38 361 2774 0 0,-31-19-1901 0 0,-9-217-717 0 0,-1 433 470 0 0,2-557-600 0 0,0-2-7 0 0,0 0-6 0 0,0 0-6 0 0,0 0 13 0 0,0 0 4 0 0,0 0-1 0 0,0 0-2 0 0,0 0 7 0 0,0 0-21 0 0,0 0 18 0 0,0 0 4 0 0,0 0-13 0 0,-7-2-2432 0 0,4-1-3605 0 0,0 0 1203 0 0,1 0-7698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1 320 0 0,'0'0'1635'0'0,"0"0"-339"0"0,0 0-47 0 0,0 0 154 0 0,0 0 201 0 0,0 0-33 0 0,0 0-255 0 0,0 0-268 0 0,0 0-306 0 0,0 0-251 0 0,0 0-155 0 0,-9 2-81 0 0,-53 33 665 0 0,-49 120 1494 0 0,-163 174-1057 0 0,220-264-694 0 0,54-63-614 0 0,21-1 263 0 0,154-23 1414 0 0,-140 17-1652 0 0,0 2 0 0 0,0 0 0 0 0,0 3 0 0 0,0 1 0 0 0,6 2-74 0 0,84 22 49 0 0,-125-25-20 0 0,0 0 31 0 0,0 0 31 0 0,0 0 56 0 0,0 0 18 0 0,0 0 23 0 0,0 0 8 0 0,4-15 405 0 0,0 7-553 0 0,-1 1 0 0 0,0-1 0 0 0,0 0 0 0 0,-1 0 0 0 0,0 0 0 0 0,0-1 0 0 0,-1 1 0 0 0,0 0 0 0 0,-1-1 0 0 0,0 1 0 0 0,0 0 0 0 0,-1-1 0 0 0,1 1 0 0 0,-2 0 0 0 0,0 0 0 0 0,0 0-1 0 0,0 0 1 0 0,-1 0 0 0 0,-1-3-48 0 0,-118-231 755 0 0,92 193-825 0 0,56 41-14570 0 0,-21 8 5081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1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12139 0 0,'0'0'2187'0'0,"0"0"-443"0"0,0 0-92 0 0,0 0 129 0 0,0 0-105 0 0,0 0-306 0 0,0 0-326 0 0,0 0-258 0 0,0 0-169 0 0,34-3-117 0 0,105-11-124 0 0,-40-5 19 0 0,72-5-1490 0 0,-100 15-8196 0 0,-58 8-2405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6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381 137 0 0 0,'0'0'984'0'0,"0"0"371"0"0,0 0 35 0 0,0 0-49 0 0,0 0-18 0 0,0 0-5 0 0,0 0-23 0 0,9-9-67 0 0,25-28-92 0 0,-27 28 7082 0 0,-42 100-6271 0 0,10-41-1793 0 0,-3-3-1 0 0,-2 0 0 0 0,-1-1 1 0 0,-3-2-1 0 0,-1-2 0 0 0,-3 0-153 0 0,-30 35-46 0 0,64-41-1206 0 0,-13-31-3426 0 0,12-9-6449 0 0,5 0 5775 0 0</inkml:trace>
  <inkml:trace contextRef="#ctx0" brushRef="#br0" timeOffset="727.819">0 1 0 0 0,'0'0'1584'0'0,"0"0"458"0"0,0 0 272 0 0,0 0 18 0 0,0 0-206 0 0,0 0-425 0 0,0 0-498 0 0,0 0-413 0 0,0 0-276 0 0,0 0-155 0 0,0 0-90 0 0,0 0 98 0 0,10 20 1565 0 0,115 126 3951 0 0,-38 8-4244 0 0,-70-127-1522 0 0,2 0-1 0 0,1-2 1 0 0,1 0 0 0 0,1-1 0 0 0,8 6-117 0 0,72 52 347 0 0,-94-65-85 0 0,-8-16-236 0 0,0-1-14 0 0,0 0-8 0 0,0 0-15 0 0,0 0 2 0 0,0 0 7 0 0,14 4 144 0 0,-14-3-2507 0 0,1-5-6097 0 0,0 3-3688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482 244 4633 0 0,'0'0'1536'0'0,"0"0"-239"0"0,0 0 50 0 0,0 0 244 0 0,0 0 128 0 0,0 0-127 0 0,0 0-304 0 0,0 0-330 0 0,0 0-287 0 0,0 0-186 0 0,0 0-133 0 0,-29 32-88 0 0,-88 101-46 0 0,49-66 163 0 0,-151 94 1970 0 0,170-124-1168 0 0,50-35-1163 0 0,0 0 0 0 0,-1 0 1 0 0,1-1-1 0 0,0 1 0 0 0,0 0 0 0 0,1-1 0 0 0,-1 1 1 0 0,0-1-1 0 0,0 1 0 0 0,1-1 0 0 0,-1 0 0 0 0,1 0 0 0 0,-1 1 1 0 0,1-1-1 0 0,-1 0 0 0 0,1 0 0 0 0,0-1 0 0 0,0 1 1 0 0,-1 0-1 0 0,1-1 0 0 0,0 1 0 0 0,0-1 0 0 0,0 1 1 0 0,0-1-1 0 0,0 0 0 0 0,0 1 0 0 0,0-1 0 0 0,-1 0 0 0 0,2-1-20 0 0,343 53 751 0 0,-133-37-511 0 0,-213-15-210 0 0,0 0 24 0 0,0 0 54 0 0,0 0 75 0 0,0 0 65 0 0,0 0 24 0 0,0 0-17 0 0,-20-29 408 0 0,-52-142-346 0 0,40 114-244 0 0,-103-223 38 0 0,129 240-1698 0 0,35 39-4257 0 0,-21 1 23 0 0,1 0-5387 0 0</inkml:trace>
  <inkml:trace contextRef="#ctx0" brushRef="#br0" timeOffset="633.324">1104 1 10778 0 0,'0'0'1457'0'0,"0"0"-509"0"0,0 0-181 0 0,0 0 213 0 0,0 0 207 0 0,0 0 5 0 0,0 0-217 0 0,0 0-343 0 0,0 0-276 0 0,0 0-118 0 0,0 0 32 0 0,0 0 89 0 0,0 0 84 0 0,2 8 41 0 0,-2 116 1063 0 0,-12-88-1392 0 0,-2 0 0 0 0,-2 0 1 0 0,-1-2-1 0 0,-2 0 0 0 0,-10 14-155 0 0,-49 93 159 0 0,75-133-153 0 0,0 0 1 0 0,0 0-1 0 0,1 1 1 0 0,0-1-1 0 0,0 1 0 0 0,1-1 1 0 0,0 1-1 0 0,1 0 1 0 0,0-1-1 0 0,0 1 1 0 0,1 0-1 0 0,0 0 1 0 0,0 0-7 0 0,51 62 244 0 0,-44-66-106 0 0,0 0 0 0 0,1-1 1 0 0,-1 0-1 0 0,1-1 0 0 0,0 0 0 0 0,0 0 1 0 0,0-1-1 0 0,0 0 0 0 0,1-1 0 0 0,-1 0 1 0 0,0 0-1 0 0,1-1 0 0 0,-1 0 1 0 0,0-1-1 0 0,10-1-138 0 0,17 1 401 0 0,14-13 239 0 0,-47-16-4277 0 0,-5 15-3514 0 0,1 10 1440 0 0,1-1-4781 0 0</inkml:trace>
  <inkml:trace contextRef="#ctx0" brushRef="#br0" timeOffset="1097.697">633 306 5753 0 0,'0'0'1990'0'0,"0"0"-419"0"0,0 0-148 0 0,0 0 197 0 0,0 0 175 0 0,0 0-65 0 0,0 0-320 0 0,0 0-434 0 0,0 0-343 0 0,0 0-230 0 0,0 0-123 0 0,0 0-33 0 0,10 8 970 0 0,0 0-767 0 0,0-1-1 0 0,0 0 0 0 0,0-1 1 0 0,0 0-1 0 0,1 0 0 0 0,0-1 1 0 0,0-1-1 0 0,1 0 0 0 0,5 1-449 0 0,169 10 1561 0 0,-167-15-1407 0 0,167-32 566 0 0,-74 6-498 0 0,-73 25-210 0 0,-39 1-3 0 0,0 0-16 0 0,0 0-17 0 0,0 0-14 0 0,0 0-16 0 0,0 0-22 0 0,0 0 16 0 0,0 6-648 0 0,1 2 220 0 0,2-7-3314 0 0,1-1-3697 0 0,-1 0-4674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0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398 580 0 0 0,'0'0'508'0'0,"0"0"948"0"0,0 0 510 0 0,0 0 100 0 0,0 0-202 0 0,0 0-373 0 0,0 0-345 0 0,0 0-247 0 0,0 0-140 0 0,4-4-50 0 0,37-43 3801 0 0,-46 40 69 0 0,-39-5-4361 0 0,-83 31 40 0 0,105-12-219 0 0,-1 0 1 0 0,2 2 0 0 0,-1 1-1 0 0,1 0 1 0 0,0 2-1 0 0,1 0 1 0 0,1 2 0 0 0,0 0-1 0 0,0 1 1 0 0,-5 7-40 0 0,22-19-2 0 0,0 0 0 0 0,1 0 0 0 0,-1 0 0 0 0,1 0 0 0 0,0 0 0 0 0,0 1 0 0 0,0-1 0 0 0,0 0 1 0 0,0 1-1 0 0,1-1 0 0 0,0 1 0 0 0,-1-1 0 0 0,1 1 0 0 0,0-1 0 0 0,1 1 0 0 0,-1-1 0 0 0,1 1 0 0 0,0 2 2 0 0,49 41 42 0 0,135 6 264 0 0,-184-53-302 0 0,0 1 0 0 0,0 0 0 0 0,-1-1 0 0 0,1 1-1 0 0,0 0 1 0 0,0-1 0 0 0,0 1 0 0 0,-1 0 0 0 0,1 0-1 0 0,0-1 1 0 0,-1 1 0 0 0,1 0 0 0 0,0 0 0 0 0,-1 0-1 0 0,1 0 1 0 0,-1 0 0 0 0,0 0 0 0 0,1 0 0 0 0,-1 0-1 0 0,0 0 1 0 0,0 0 0 0 0,1 0 0 0 0,-1 1 0 0 0,0-1 0 0 0,0 0-1 0 0,0 0 1 0 0,0 0 0 0 0,-1 0 0 0 0,1 0 0 0 0,0 0-1 0 0,0 0 1 0 0,-1 0 0 0 0,1 0 0 0 0,0 0 0 0 0,-1 0-1 0 0,1 0 1 0 0,-1 0 0 0 0,1 0 0 0 0,-1 0 0 0 0,0 0 0 0 0,1 0-1 0 0,-2 0-3 0 0,-32 37 231 0 0,-23 11-143 0 0,-100 103 5 0 0,155-150-94 0 0,0 1 0 0 0,0-1 0 0 0,1 0 0 0 0,-1 1 0 0 0,1-1 0 0 0,0 1-1 0 0,-1-1 1 0 0,1 1 0 0 0,0 0 0 0 0,1-1 0 0 0,-1 1 0 0 0,0 0 0 0 0,1 0-1 0 0,0 0 1 0 0,0-1 0 0 0,-1 1 0 0 0,2 0 0 0 0,-1 0 0 0 0,0 0 0 0 0,0 0-1 0 0,1-1 1 0 0,0 1 0 0 0,-1 0 0 0 0,1 0 0 0 0,0-1 0 0 0,1 1 0 0 0,-1-1-1 0 0,0 1 1 0 0,1-1 0 0 0,-1 1 0 0 0,1-1 0 0 0,0 0 0 0 0,0 0 0 0 0,0 0-1 0 0,0 0 1 0 0,0 0 0 0 0,0 0 0 0 0,0 0 0 0 0,1-1 0 0 0,-1 1-1 0 0,1-1 1 0 0,0 1 1 0 0,13 6 66 0 0,1 0-1 0 0,0-1 1 0 0,0 0-1 0 0,1-2 1 0 0,0 0-1 0 0,-1-1 1 0 0,2-1-1 0 0,-1 0 1 0 0,0-2-1 0 0,0 0 0 0 0,1-1 1 0 0,3-1-66 0 0,-20 1-139 0 0,0 0 1 0 0,0 0 0 0 0,0 0-1 0 0,0 0 1 0 0,1-1-1 0 0,-1 1 1 0 0,-1-1-1 0 0,1 0 1 0 0,0 1-1 0 0,0-1 1 0 0,0 0 0 0 0,0 0-1 0 0,0 0 1 0 0,-1 0-1 0 0,1-1 1 0 0,0 1-1 0 0,-1 0 1 0 0,1-1-1 0 0,-1 1 1 0 0,0-1 0 0 0,1 1-1 0 0,-1-1 1 0 0,0 0-1 0 0,1 0 139 0 0,15-76-10684 0 0,-17 66 243 0 0</inkml:trace>
  <inkml:trace contextRef="#ctx0" brushRef="#br0" timeOffset="988.298">251 39 3929 0 0,'0'0'1176'0'0,"0"0"-4"0"0,0 0 11 0 0,0 0 134 0 0,0 0 158 0 0,0 0 54 0 0,0 0-78 0 0,0 0-189 0 0,0 0-238 0 0,0 0-285 0 0,0 0-206 0 0,0 0-91 0 0,0 0-33 0 0,-1-9-30 0 0,0-11-334 0 0,0 11 1141 0 0,6 36 539 0 0,19 279 1668 0 0,-2 275-2382 0 0,-33-268-859 0 0,-2-226-113 0 0,-9 65-5 0 0,20-112-152 0 0,2-39 102 0 0,0-1 6 0 0,2 29 9 0 0,-2 52 258 0 0,0-80-266 0 0,0-1-4 0 0,0 0 6 0 0,0 0 12 0 0,0 0 11 0 0,-2 34 400 0 0,1-25-1022 0 0,0-16-3198 0 0,3 1-3862 0 0,-2 4 5278 0 0,2-4-9273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43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17 323 0 0 0,'0'0'1376'0'0,"0"0"147"0"0,0 0 119 0 0,0 0 74 0 0,0 0 23 0 0,0 0-97 0 0,0 0-122 0 0,0 0-137 0 0,0 0-217 0 0,0 0-282 0 0,0 0-289 0 0,-2 0-198 0 0,-10 0-83 0 0,10 0-22 0 0,2 0 5 0 0,0 0 13 0 0,3 0 8365 0 0,15 0-8268 0 0,263-4 291 0 0,359-15 59 0 0,-577 19-689 0 0,-69 5-4486 0 0,-1 5-7492 0 0,7-6 837 0 0</inkml:trace>
  <inkml:trace contextRef="#ctx0" brushRef="#br0" timeOffset="570.2">236 658 3233 0 0,'0'0'2267'0'0,"0"0"-880"0"0,0 0-572 0 0,0 0-85 0 0,0 0 271 0 0,0 0 339 0 0,0 0 192 0 0,0 0-45 0 0,0 0-233 0 0,0 0-307 0 0,0 0-287 0 0,0 0-188 0 0,28 0 3596 0 0,211 7-250 0 0,129-14-2551 0 0,-185 7 208 0 0,-183 0-1449 0 0,0 0-8 0 0,0 0-12 0 0,0 0-14 0 0,0 0-16 0 0,-8-3-3411 0 0,6 2-5444 0 0,2 1-2577 0 0</inkml:trace>
  <inkml:trace contextRef="#ctx0" brushRef="#br0" timeOffset="1768.376">765 43 0 0 0,'0'0'683'0'0,"0"0"593"0"0,0 0 312 0 0,0 0 119 0 0,0 0 28 0 0,0 0-69 0 0,0 0-152 0 0,-3-6-174 0 0,-7-19-106 0 0,10 25-1098 0 0,0-1 0 0 0,0 1 0 0 0,0-1 1 0 0,0 1-1 0 0,0-1 0 0 0,0 1 0 0 0,0-1 0 0 0,0 1 1 0 0,-1-1-1 0 0,1 1 0 0 0,0-1 0 0 0,0 1 0 0 0,0 0 1 0 0,-1-1-1 0 0,1 1 0 0 0,0-1 0 0 0,0 1 0 0 0,-1 0 1 0 0,1-1-1 0 0,0 1 0 0 0,-1 0 0 0 0,1-1 0 0 0,-1 1 1 0 0,1 0-1 0 0,0 0 0 0 0,-1-1 0 0 0,1 1 0 0 0,-1 0 1 0 0,1 0-1 0 0,-1 0 0 0 0,1 0 0 0 0,0-1 0 0 0,-1 1 1 0 0,1 0-1 0 0,-1 0 0 0 0,1 0 0 0 0,-1 0 0 0 0,1 0 1 0 0,-1 0-1 0 0,1 0 0 0 0,-1 0 0 0 0,1 0 0 0 0,-1 1 1 0 0,1-1-1 0 0,-1 0 0 0 0,1 0 0 0 0,0 0 0 0 0,-1 0 1 0 0,1 1-1 0 0,-1-1 0 0 0,1 0 0 0 0,0 0 0 0 0,-1 1 1 0 0,1-1-1 0 0,-1 0 0 0 0,1 1 0 0 0,0-1 0 0 0,-1 1 1 0 0,1-1-1 0 0,0 0 0 0 0,0 1 0 0 0,-1-1 0 0 0,1 1 1 0 0,0-1-1 0 0,0 0 0 0 0,0 1 0 0 0,0-1 0 0 0,0 1 1 0 0,-1-1-1 0 0,1 1-136 0 0,12 23 258 0 0,1 0 1 0 0,1-1 0 0 0,0-1 0 0 0,2 0-1 0 0,1-1 1 0 0,0-1 0 0 0,2-1 0 0 0,0 0-1 0 0,1-1 1 0 0,1-2 0 0 0,9 6-259 0 0,30 29 192 0 0,182 167 232 0 0,-235-211-405 0 0,0 0 0 0 0,-1 0 0 0 0,1 1 0 0 0,-2 0 0 0 0,1 0 0 0 0,-1 0 0 0 0,0 1 0 0 0,-1 0 0 0 0,0 0 0 0 0,0 0 0 0 0,-1 0 0 0 0,0 1 1 0 0,-1 0-1 0 0,1 7-19 0 0,-3-16 24 0 0,0-1 6 0 0,0 0 29 0 0,-27 4 1353 0 0,18-4-1408 0 0,0 1 0 0 0,1 0-1 0 0,-1 1 1 0 0,1 0 0 0 0,0 1 0 0 0,-1-1-1 0 0,1 1 1 0 0,0 1 0 0 0,1 0-1 0 0,-1 0 1 0 0,1 0 0 0 0,-1 1 0 0 0,1 0-1 0 0,1 1 1 0 0,-1-1 0 0 0,-3 5-4 0 0,9-9 0 0 0,-98 81 29 0 0,-48 44 32 0 0,107-91-33 0 0,-164 156 525 0 0,150-147-385 0 0,67-73-3091 0 0,-3 17 868 0 0,-2 3-2344 0 0,1 1-7428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7:5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11 816 0 0 0,'0'0'1090'0'0,"0"0"132"0"0,0 0 168 0 0,0 0 46 0 0,0 0-189 0 0,0 0-289 0 0,0 0-327 0 0,0 0-257 0 0,0 0-125 0 0,-10 0 405 0 0,105-17 6114 0 0,1-18-3815 0 0,-70 24-2638 0 0,-1-1-1 0 0,0-1 1 0 0,-1-1-1 0 0,0-1 1 0 0,-1-1 0 0 0,-1-1-1 0 0,-1-1 1 0 0,0-1-1 0 0,8-11-314 0 0,-18 17 259 0 0,0 0-1 0 0,-1-1 0 0 0,-1 0 1 0 0,0 0-1 0 0,-1-1 1 0 0,0 0-1 0 0,-1-1 0 0 0,3-13-258 0 0,0 194 699 0 0,6-18-638 0 0,-6 0 0 0 0,-7 1 0 0 0,-8 51-61 0 0,-5-99-9 0 0,-4-1 1 0 0,-24 88 8 0 0,0-94 46 0 0,31-84-41 0 0,6-6-5 0 0,0 0 1 0 0,-1 0-1 0 0,1-1 0 0 0,-1 1 0 0 0,0 0 0 0 0,0-1 0 0 0,0 1 0 0 0,0-1 1 0 0,-1 0-1 0 0,1 0 0 0 0,-1 1 0 0 0,1-2 0 0 0,-1 1 0 0 0,0 0 0 0 0,1 0 1 0 0,-1-1-1 0 0,0 0 0 0 0,0 0 0 0 0,0 1 0 0 0,0-2 0 0 0,0 1 0 0 0,0 0 0 0 0,-1-1 1 0 0,1 1-1 0 0,0-1 0 0 0,0 0 0 0 0,0 0 0 0 0,-1 0 0 0 0,1 0 0 0 0,0-1 1 0 0,-1 1-1 0 0,1-4 0 0 0,-1-1 0 0 0,0 1 1 0 0,1 0-1 0 0,0-1 1 0 0,0 0-1 0 0,0 1 1 0 0,1-1-1 0 0,0 0 0 0 0,0 0 1 0 0,0-1-1 0 0,0 1 1 0 0,1 0-1 0 0,0-1 0 0 0,0 1 1 0 0,0-1-1 0 0,1-3 0 0 0,-3-17 2 0 0,1-1 0 0 0,1 1 0 0 0,2-1 0 0 0,0 1 0 0 0,2-1 0 0 0,1 1 0 0 0,1 0 0 0 0,1 0 0 0 0,1 0 0 0 0,2 1 0 0 0,0 0 0 0 0,2 0 0 0 0,0 1 0 0 0,2 1 0 0 0,1 0 0 0 0,0 1 0 0 0,14-15-2 0 0,-11 23 11 0 0,1 2 1 0 0,0 0 0 0 0,1 1 0 0 0,0 0 0 0 0,0 2-1 0 0,1 0 1 0 0,1 2 0 0 0,-1 0 0 0 0,1 1-1 0 0,0 1 1 0 0,0 1 0 0 0,1 1 0 0 0,-1 0-1 0 0,1 2 1 0 0,1 1-12 0 0,10-4 30 0 0,120-11 57 0 0,-153 15-102 0 0,0 0 6 0 0,0 0 20 0 0,0 0-30 0 0,-16 4-777 0 0,-18 5-3373 0 0,21-6-2411 0 0,6 0-4943 0 0</inkml:trace>
  <inkml:trace contextRef="#ctx0" brushRef="#br0" timeOffset="568.216">322 168 0 0 0,'0'0'433'0'0,"0"0"756"0"0,0 0 392 0 0,0 0 185 0 0,0 0 8 0 0,0 0-154 0 0,0 0-252 0 0,0 0-229 0 0,0 0-174 0 0,0 0-132 0 0,0 0-39 0 0,0 0 38 0 0,0 0 24 0 0,9-18 7 0 0,25-56-44 0 0,-25 56-103 0 0,-9 18-96 0 0,0 0-83 0 0,-20 4 1094 0 0,-30 31-716 0 0,107-85 1024 0 0,-51 43-1857 0 0,5 6-62 0 0,11 15-1854 0 0,-6-8-6925 0 0,-14 0-2316 0 0</inkml:trace>
  <inkml:trace contextRef="#ctx0" brushRef="#br0" timeOffset="2547.6">1013 470 0 0 0,'0'0'1478'0'0,"0"0"474"0"0,0 0 117 0 0,0 0-109 0 0,0 0-152 0 0,0 0-209 0 0,0 0-202 0 0,0 0-218 0 0,0 0-233 0 0,0 0-189 0 0,0 0-155 0 0,5 9 925 0 0,-19 141 1415 0 0,14-143-2887 0 0,-1 9 4 0 0,1 0 0 0 0,0 0 1 0 0,2-1-1 0 0,0 1 1 0 0,0-1-1 0 0,2 1 0 0 0,0-1 1 0 0,3 8-60 0 0,-4-14 28 0 0,0 0 0 0 0,0 0-1 0 0,1-1 1 0 0,0 1 0 0 0,1-1 0 0 0,-1 0 0 0 0,2 0 0 0 0,-1-1 0 0 0,1 1 0 0 0,0-1 0 0 0,1 0 0 0 0,-1-1-1 0 0,1 0 1 0 0,1 0 0 0 0,-1 0 0 0 0,1-1 0 0 0,0 0 0 0 0,0 0 0 0 0,1-1 0 0 0,-1 0 0 0 0,1-1 0 0 0,0 0-1 0 0,0 0 1 0 0,0-1 0 0 0,1 0-28 0 0,6-4 116 0 0,1-1-1 0 0,-1-1 1 0 0,0 0-1 0 0,0-2 1 0 0,0 1-1 0 0,0-2 1 0 0,-1 0-1 0 0,0-1 1 0 0,-1 0-1 0 0,0-1 1 0 0,0-1-1 0 0,-1 0 1 0 0,0-1-1 0 0,-1 0 1 0 0,0-1-1 0 0,-1-1 1 0 0,0 0-1 0 0,0-2-115 0 0,15-13 106 0 0,-1-1 0 0 0,-2-1-1 0 0,-1-1 1 0 0,-1-1-1 0 0,-2-1 1 0 0,11-26-106 0 0,-19-15 813 0 0,-12 74-818 0 0,0-1 1 0 0,0 0-1 0 0,-1 1 0 0 0,1-1 0 0 0,0 1 0 0 0,0 0 0 0 0,-1-1 0 0 0,1 1 0 0 0,0 0 1 0 0,-1 0-1 0 0,1 0 0 0 0,0 0 0 0 0,-1 0 0 0 0,1 0 0 0 0,0 0 0 0 0,-1 1 0 0 0,1-1 1 0 0,0 0-1 0 0,-1 1 0 0 0,1-1 0 0 0,0 1 0 0 0,0-1 0 0 0,0 1 0 0 0,-1-1 0 0 0,1 1 1 0 0,0 0-1 0 0,0 0 0 0 0,0 0 0 0 0,0 0 0 0 0,0 0 0 0 0,0 0 0 0 0,0 0 0 0 0,1 0 1 0 0,-1 0-1 0 0,0 0 5 0 0,-6 10-10 0 0,1 0 0 0 0,0 0 1 0 0,1 0-1 0 0,0 1 0 0 0,1-1 1 0 0,0 1-1 0 0,1 0 0 0 0,0 0 0 0 0,1 1 1 0 0,0-1-1 0 0,1 1 0 0 0,1-1 1 0 0,0 1-1 0 0,0-1 0 0 0,1 0 1 0 0,1 4 9 0 0,-1 24-9 0 0,-2-32 8 0 0,0 0 0 0 0,1 0 0 0 0,0 0 0 0 0,1 0 0 0 0,-1 0 1 0 0,2 0-1 0 0,-1-1 0 0 0,1 1 0 0 0,0 0 0 0 0,0 0 0 0 0,1-1 1 0 0,0 1-1 0 0,1-1 0 0 0,0 0 0 0 0,0 0 0 0 0,0-1 0 0 0,1 1 1 0 0,0-1-1 0 0,0 0 0 0 0,0 0 0 0 0,1 0 0 0 0,0-1 0 0 0,0 0 1 0 0,1 0-1 0 0,-1 0 0 0 0,1-1 0 0 0,0 0 0 0 0,0-1 0 0 0,1 1 1 0 0,-1-1-1 0 0,1-1 0 0 0,0 1 1 0 0,5-1 30 0 0,0-1 0 0 0,0 0 0 0 0,1-1-1 0 0,-1 0 1 0 0,0-1 0 0 0,0-1 0 0 0,0 0 0 0 0,0-1 0 0 0,0 0 0 0 0,0-1-1 0 0,0 0 1 0 0,-1-1 0 0 0,0-1 0 0 0,0 0 0 0 0,8-5-30 0 0,159-124 309 0 0,-117 75-169 0 0,-2-4 0 0 0,44-61-140 0 0,-40 25 246 0 0,-56 108-740 0 0,35 116 581 0 0,-26-61-66 0 0,-9-39-14 0 0,0 0 0 0 0,-2 0 0 0 0,0 0 0 0 0,-2 1 0 0 0,-1 0-1 0 0,0 0 1 0 0,-2 0 0 0 0,-1 1 0 0 0,-3 14-7 0 0,2-34 6 0 0,-1-1 1 0 0,1 1 0 0 0,-1-1 0 0 0,-1 0-1 0 0,1 1 1 0 0,-1-1 0 0 0,0 0-1 0 0,0 0 1 0 0,0 0 0 0 0,-1-1-1 0 0,1 1 1 0 0,-1-1 0 0 0,-1 0-1 0 0,1 0 1 0 0,-4 3-7 0 0,-2 0-25 0 0,0-1 0 0 0,0 1-1 0 0,-1-2 1 0 0,0 1 0 0 0,0-2 0 0 0,0 1-1 0 0,-1-1 1 0 0,1-1 0 0 0,-1 0 0 0 0,0-1-1 0 0,-5 0 26 0 0,-48-5-400 0 0,65 1 367 0 0,1 1 0 0 0,-1-1-1 0 0,1 0 1 0 0,-1 1-1 0 0,1-1 1 0 0,-1 1 0 0 0,1 0-1 0 0,0-1 1 0 0,-1 1 0 0 0,1-1-1 0 0,0 1 1 0 0,0 0-1 0 0,0 0 1 0 0,0-1 0 0 0,1 1-1 0 0,-1 0 1 0 0,0 0-1 0 0,0 0 1 0 0,1 0 0 0 0,-1 0-1 0 0,0 1 1 0 0,1-1 0 0 0,-1 0-1 0 0,1 1 1 0 0,-1-1-1 0 0,1 1 1 0 0,-1-1 0 0 0,1 1-1 0 0,0 0 1 0 0,-1-1 0 0 0,1 1-1 0 0,-1 0 1 0 0,2 0 33 0 0,33-6 40 0 0,0 2 0 0 0,1 1 1 0 0,0 2-1 0 0,0 1 1 0 0,4 2-41 0 0,93-1 341 0 0,-104-8-237 0 0,0 0 1 0 0,-1-2-1 0 0,0-1 1 0 0,-1-2-1 0 0,0-1 1 0 0,-1 0-1 0 0,-1-2 1 0 0,0-2-1 0 0,-1 0 1 0 0,0-1-1 0 0,-2-2 1 0 0,0 0 0 0 0,16-20-105 0 0,-16 16 38 0 0,-1-1 0 0 0,-1-1 0 0 0,-1-2 1 0 0,-2 0-1 0 0,0 0 0 0 0,-2-2 1 0 0,-1 0-1 0 0,-2-1 0 0 0,-1 0 1 0 0,-1-1-1 0 0,-2 0 0 0 0,-1-1 1 0 0,-1 0-1 0 0,-2 0 0 0 0,-1-8-38 0 0,-1 28 10 0 0,-2-1-1 0 0,1 1 1 0 0,-2 0-1 0 0,0-1 1 0 0,0 1-1 0 0,-1-1 1 0 0,-1 1-1 0 0,0 0 1 0 0,-1 0-1 0 0,-1 0 1 0 0,0 0-1 0 0,0 0 1 0 0,-1 1-1 0 0,-1 0 1 0 0,0 0-1 0 0,-5-8-9 0 0,10 20-4 0 0,1-1 0 0 0,0 0 1 0 0,0 1-1 0 0,0-1 0 0 0,-1 0 0 0 0,1 1 0 0 0,0-1 0 0 0,-1 1 0 0 0,1-1 0 0 0,0 0 0 0 0,-1 1 0 0 0,1-1 0 0 0,-1 1 0 0 0,1-1 0 0 0,-1 1 0 0 0,1-1 0 0 0,-1 1 0 0 0,1 0 1 0 0,-1-1-1 0 0,1 1 0 0 0,-1 0 0 0 0,0-1 0 0 0,1 1 0 0 0,-1 0 0 0 0,0 0 0 0 0,1-1 0 0 0,-1 1 0 0 0,0 0 0 0 0,1 0 0 0 0,-1 0 0 0 0,0 0 0 0 0,1 0 0 0 0,-1 0 1 0 0,0 0-1 0 0,1 0 0 0 0,-1 0 0 0 0,0 0 0 0 0,1 1 0 0 0,-1-1 0 0 0,0 0 0 0 0,1 0 0 0 0,-1 1 0 0 0,1-1 0 0 0,-1 0 0 0 0,0 1 0 0 0,1-1 0 0 0,-1 0 0 0 0,1 1 0 0 0,-1-1 1 0 0,1 1-1 0 0,-1-1 0 0 0,1 1 0 0 0,-1-1 0 0 0,1 1 0 0 0,0-1 0 0 0,-1 1 0 0 0,1 0 0 0 0,0-1 0 0 0,-1 1 0 0 0,1 0 4 0 0,-6 45-339 0 0,6-39 444 0 0,-1 498 75 0 0,14-200-184 0 0,-11-265-10 0 0,-2-39-6 0 0,0-1-9 0 0,0 0 5 0 0,0 0 11 0 0,0 0 17 0 0,0 0 6 0 0,0 0 13 0 0,0 0 5 0 0,0 0-7 0 0,-4-23-170 0 0,-40-157-4184 0 0,37 156 2231 0 0,0-1 0 0 0,-1 1 0 0 0,-2 1 1 0 0,0 0-1 0 0,-1 0 0 0 0,-2 1 0 0 0,0 0 0 0 0,-1 1 0 0 0,-1 1 1 0 0,-12-12 2101 0 0,-46-31-2506 0 0,-15 13 4304 0 0,77 46-1715 0 0,-46-18 2317 0 0,18 15 9359 0 0,39 7-10602 0 0,0 0-333 0 0,0 0-225 0 0,15 4 2078 0 0,95 33 1922 0 0,-25-24-3636 0 0,-1-3 0 0 0,1-4-1 0 0,74-6-962 0 0,-132 0 6 0 0,42-3 193 0 0,-35 0-1900 0 0,1 2-5662 0 0,-27 1-4451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 5633 0 0,'0'0'1789'0'0,"0"0"-584"0"0,0 0-63 0 0,0 0 227 0 0,0 0 180 0 0,0 0 11 0 0,0 0-194 0 0,0 0-295 0 0,0 0-241 0 0,0 0-153 0 0,0 0-79 0 0,0 0-11 0 0,0 0-20 0 0,2-3-14 0 0,-1 3-520 0 0,-1 0 0 0 0,1-1-1 0 0,0 1 1 0 0,-1 0 0 0 0,1-1-1 0 0,-1 1 1 0 0,1 0-1 0 0,-1 0 1 0 0,1 0 0 0 0,0-1-1 0 0,-1 1 1 0 0,1 0 0 0 0,0 0-1 0 0,-1 0 1 0 0,1 0-1 0 0,0 0 1 0 0,-1 0 0 0 0,1 0-1 0 0,-1 1 1 0 0,1-1 0 0 0,0 0-1 0 0,-1 0 1 0 0,1 0-1 0 0,-1 1 1 0 0,1-1 0 0 0,0 0-1 0 0,-1 0 1 0 0,1 1 0 0 0,-1-1-1 0 0,1 1 1 0 0,-1-1 0 0 0,1 0-1 0 0,-1 1 1 0 0,1-1-1 0 0,-1 1 1 0 0,0-1 0 0 0,1 1-1 0 0,-1-1 1 0 0,0 1 0 0 0,1 0-1 0 0,-1-1 1 0 0,0 1-1 0 0,0-1 1 0 0,0 1 0 0 0,1 0-1 0 0,-1-1 1 0 0,0 1 0 0 0,0-1-1 0 0,0 1 1 0 0,0 0 0 0 0,0-1-1 0 0,0 1 1 0 0,0 0-1 0 0,0-1 1 0 0,0 1 0 0 0,0 0-1 0 0,-1-1 1 0 0,1 1 0 0 0,0-1-1 0 0,0 1 1 0 0,-1 0-1 0 0,1-1 1 0 0,0 1 0 0 0,-1-1-1 0 0,1 1 1 0 0,0-1 0 0 0,-1 1-1 0 0,1-1 1 0 0,-1 1-33 0 0,2 9 241 0 0,25 552 2932 0 0,-5-274-3035 0 0,-19-263-395 0 0,-2-33-1453 0 0,-16-56-2528 0 0,0 24-5192 0 0,10 27-1235 0 0</inkml:trace>
  <inkml:trace contextRef="#ctx0" brushRef="#br0" timeOffset="249.696">1 436 9546 0 0,'0'0'1312'0'0,"0"0"-423"0"0,0 0 173 0 0,0 0 364 0 0,0 0 156 0 0,0 0-63 0 0,0 0-223 0 0,31 4-225 0 0,100 8-218 0 0,75-9 1085 0 0,235-7-2703 0 0,-366 2-1473 0 0,-51 0-881 0 0,1-1-3374 0 0,-12 3-3386 0 0</inkml:trace>
  <inkml:trace contextRef="#ctx0" brushRef="#br0" timeOffset="781.588">1002 433 2713 0 0,'0'0'2902'0'0,"0"0"-941"0"0,0 0-468 0 0,0 0-37 0 0,0 0-53 0 0,0 0-76 0 0,0 0-126 0 0,0 0-180 0 0,0 0-152 0 0,-33 18-158 0 0,-99 56-186 0 0,129-74-504 0 0,1 1 0 0 0,0 0 0 0 0,-1 0 0 0 0,1 0-1 0 0,0 0 1 0 0,0 0 0 0 0,0 0 0 0 0,-1 0 0 0 0,1 1 0 0 0,1-1-1 0 0,-1 1 1 0 0,0-1 0 0 0,0 1 0 0 0,0 0 0 0 0,1 0-1 0 0,-1 0 1 0 0,1 0 0 0 0,0 0 0 0 0,-1 0 0 0 0,1 0-1 0 0,0 0 1 0 0,0 1 0 0 0,0-1 0 0 0,1 0 0 0 0,-1 1-1 0 0,0-1 1 0 0,1 1-21 0 0,-1 5 83 0 0,1-2-27 0 0,-1 0 0 0 0,0 0 0 0 0,1 1 0 0 0,0-1 0 0 0,1 0 0 0 0,-1 0 0 0 0,1 0 0 0 0,1 0 0 0 0,-1 0 0 0 0,1 0 0 0 0,0 0 0 0 0,0 0 0 0 0,1 0 0 0 0,-1-1 0 0 0,1 0 0 0 0,0 1 0 0 0,1-1 0 0 0,0 0 0 0 0,-1 0 0 0 0,1-1 0 0 0,1 1 0 0 0,-1-1 0 0 0,1 0 0 0 0,4 3-56 0 0,0 0 181 0 0,0-1-1 0 0,0 0 1 0 0,0 0 0 0 0,1-1 0 0 0,0-1-1 0 0,0 0 1 0 0,0 0 0 0 0,1-1 0 0 0,-1 0-1 0 0,1 0 1 0 0,0-2 0 0 0,-1 1 0 0 0,11-1-181 0 0,-13 0 142 0 0,1-1 0 0 0,-1 0 0 0 0,1-1 1 0 0,-1 1-1 0 0,1-2 0 0 0,-1 1 0 0 0,0-1 1 0 0,1-1-1 0 0,-1 1 0 0 0,0-1 0 0 0,0-1 1 0 0,-1 1-1 0 0,1-2 0 0 0,-1 1 0 0 0,0-1 1 0 0,0 0-1 0 0,0 0 0 0 0,0-1 0 0 0,-1 1 1 0 0,0-2-1 0 0,4-5-142 0 0,-5 6 33 0 0,0 0 1 0 0,0 0-1 0 0,-1 0 0 0 0,0-1 1 0 0,0 0-1 0 0,-1 0 0 0 0,1 0 1 0 0,-2 0-1 0 0,1 0 0 0 0,-1 0 1 0 0,0-1-1 0 0,0 1 0 0 0,-1-1 1 0 0,0 0-1 0 0,-1 1 0 0 0,0-1 1 0 0,0 0-1 0 0,0 0 0 0 0,-1 1 1 0 0,0-1-1 0 0,-1 1 0 0 0,1-1 1 0 0,-1 1-1 0 0,-1-1 1 0 0,0 1-1 0 0,0 0 0 0 0,0 0 1 0 0,-1 0-1 0 0,-1-2-33 0 0,-1 2-111 0 0,-1 1 0 0 0,1-1 0 0 0,-1 1 0 0 0,0 0 0 0 0,-1 1 0 0 0,1-1 0 0 0,-1 2 0 0 0,0-1 0 0 0,0 1 0 0 0,-1 0 0 0 0,1 1 0 0 0,-1 0 0 0 0,0 0 0 0 0,0 1 0 0 0,0 0 0 0 0,-6 0 111 0 0,-19 2-4591 0 0,1 8-4077 0 0,21-3-2172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3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1086 3249 0 0,'0'0'1663'0'0,"0"0"-424"0"0,0 0-67 0 0,0 0 218 0 0,0 0 143 0 0,0 0 2 0 0,0 0-184 0 0,0 0-207 0 0,0 0-110 0 0,0 0-74 0 0,0 0-48 0 0,0 0-67 0 0,0 0-59 0 0,21-26-52 0 0,67-84-83 0 0,9-26 1252 0 0,70-136 86 0 0,-113 176-1776 0 0,-54 119-706 0 0,-5 18 498 0 0,1 1-1 0 0,2 0 0 0 0,2-1 0 0 0,2 1 1 0 0,2 2-5 0 0,0-25 3 0 0,0-1 1 0 0,2 0 0 0 0,0 0-1 0 0,1 0 1 0 0,1-1 0 0 0,0 0-1 0 0,2-1 1 0 0,0 2-4 0 0,-8-16 13 0 0,-1 0 0 0 0,0 0 0 0 0,0 0 0 0 0,1 0 0 0 0,-1 0 0 0 0,1 0-1 0 0,0 0 1 0 0,0 0 0 0 0,-1 0 0 0 0,1-1 0 0 0,0 1 0 0 0,1-1 0 0 0,-1 0 0 0 0,0 1 0 0 0,0-1 0 0 0,0 0-1 0 0,1 0 1 0 0,-1-1 0 0 0,1 1 0 0 0,-1 0 0 0 0,0-1 0 0 0,1 1 0 0 0,-1-1 0 0 0,1 0 0 0 0,-1 0 0 0 0,1 0 0 0 0,0 0-1 0 0,-1 0 1 0 0,0-1 0 0 0,1 1 0 0 0,-1-1 0 0 0,1 1 0 0 0,-1-1 0 0 0,1 0 0 0 0,-1 0 0 0 0,0 0 0 0 0,2-1-13 0 0,102-128 1242 0 0,-87 103-1094 0 0,7-18 25 0 0,-1-1-1 0 0,-2-1 0 0 0,-2-1 0 0 0,-2-1 0 0 0,0-10-172 0 0,-13 7 148 0 0,-6 52-142 0 0,0 0-66 0 0,0 0-61 0 0,-1 29-3096 0 0,11-4-24 0 0,2-12-3686 0 0,-9-10 4287 0 0,3 4-7898 0 0</inkml:trace>
  <inkml:trace contextRef="#ctx0" brushRef="#br0" timeOffset="519.577">1059 740 0 0 0,'0'0'1332'0'0,"0"0"669"0"0,0 0 334 0 0,0 0 28 0 0,0 0-153 0 0,0 0-279 0 0,0 0-309 0 0,0 0-269 0 0,0 0-257 0 0,0 0-166 0 0,0 0-134 0 0,0 0-106 0 0,33-9-74 0 0,100-30-89 0 0,-72 6 338 0 0,-58 30-760 0 0,1 1 1 0 0,-1-1-1 0 0,0 0 1 0 0,1 0-1 0 0,-1-1 1 0 0,0 1-1 0 0,-1 0 0 0 0,1-1 1 0 0,-1 0-1 0 0,0 0 1 0 0,1 0-1 0 0,-2 0 0 0 0,1 0 1 0 0,0 0-1 0 0,-1 0 1 0 0,0 0-1 0 0,0-1 0 0 0,0 1 1 0 0,0 0-1 0 0,-1-1 1 0 0,0 1-1 0 0,0-1 1 0 0,0 1-1 0 0,-1-4-105 0 0,-2 4-7 0 0,0 0 0 0 0,-1 0 0 0 0,1 0 0 0 0,-1 1 0 0 0,0 0 0 0 0,0 0 0 0 0,0 0 0 0 0,-1 0 0 0 0,1 0 0 0 0,-1 1 0 0 0,1 0 0 0 0,-1 0 0 0 0,0 0 0 0 0,0 0 0 0 0,0 1 0 0 0,0 0 0 0 0,0 0 0 0 0,0 0 0 0 0,0 1 0 0 0,0 0 0 0 0,0 0 0 0 0,-1 0 0 0 0,1 0 0 0 0,0 1 0 0 0,0 0 0 0 0,0 0 0 0 0,0 0 1 0 0,0 1-1 0 0,0 0 0 0 0,-4 2 7 0 0,-8 2-46 0 0,0 1 1 0 0,0 0 0 0 0,0 2 0 0 0,1 0 0 0 0,0 0 0 0 0,0 2-1 0 0,1 0 1 0 0,1 1 0 0 0,0 0 0 0 0,-9 11 45 0 0,16-16-19 0 0,1 1 0 0 0,0-1 0 0 0,0 1-1 0 0,0 0 1 0 0,1 1 0 0 0,0-1 0 0 0,1 1 0 0 0,0 0 0 0 0,0 0 0 0 0,1 1 0 0 0,0-1 0 0 0,1 1 0 0 0,0-1 0 0 0,0 1 0 0 0,1 0-1 0 0,0 0 1 0 0,1-1 0 0 0,0 1 0 0 0,1 0 0 0 0,1 10 19 0 0,2-12 26 0 0,0 0 0 0 0,0 0-1 0 0,1-1 1 0 0,0 1 0 0 0,1-1-1 0 0,0 0 1 0 0,0 0 0 0 0,0-1 0 0 0,1 0-1 0 0,0 0 1 0 0,0 0 0 0 0,0-1 0 0 0,1 0-1 0 0,0-1 1 0 0,0 1 0 0 0,0-1 0 0 0,0-1-1 0 0,1 0 1 0 0,-1 0 0 0 0,2 0-26 0 0,10 2 120 0 0,1 0 0 0 0,0-1-1 0 0,0-1 1 0 0,0-1 0 0 0,1-1 0 0 0,-1-1 0 0 0,0-1 0 0 0,4-1-120 0 0,0-2 116 0 0,-1-1 1 0 0,1-1 0 0 0,-1-1 0 0 0,-1-1-1 0 0,1-2 1 0 0,-1 0 0 0 0,11-8-117 0 0,-31 17 6 0 0,4-3 1 0 0,1 0 1 0 0,-1 0-1 0 0,0-1 1 0 0,0 0-1 0 0,0 0 1 0 0,-1-1-1 0 0,0 1 0 0 0,0-2 1 0 0,0 1-1 0 0,-1-1 1 0 0,0 1-1 0 0,0-1 1 0 0,0-1-1 0 0,-1 1 1 0 0,0-1-8 0 0,3-48-4268 0 0,-9 51 475 0 0,0 2-4155 0 0</inkml:trace>
  <inkml:trace contextRef="#ctx0" brushRef="#br0" timeOffset="1043.257">1683 733 0 0 0,'0'0'525'0'0,"0"0"940"0"0,0 0 465 0 0,0 0 189 0 0,0 0 68 0 0,0 0-84 0 0,0 0-180 0 0,0 0-193 0 0,0 0-217 0 0,0 0-212 0 0,0 0-196 0 0,31-4-178 0 0,96-15-153 0 0,-64-6 399 0 0,-57 23-1083 0 0,-1-1-1 0 0,1 0 1 0 0,0-1 0 0 0,-1 1-1 0 0,0-1 1 0 0,0 0 0 0 0,0 0-1 0 0,-1-1 1 0 0,1 1 0 0 0,-1-1-1 0 0,0 0 1 0 0,0 0 0 0 0,-1-1-1 0 0,1 1 1 0 0,-1-1 0 0 0,0 0-1 0 0,-1 0 1 0 0,0 0 0 0 0,1 0-1 0 0,-2 0 1 0 0,1 0 0 0 0,-1 0-1 0 0,0-1 1 0 0,0 1 0 0 0,-1 0-1 0 0,0-1 1 0 0,0 1 0 0 0,0-1-1 0 0,-1 1 1 0 0,-1-4-90 0 0,-1 7-16 0 0,-1-1-1 0 0,0 1 1 0 0,0 0 0 0 0,0 1-1 0 0,0-1 1 0 0,-1 1-1 0 0,1 0 1 0 0,-1 0 0 0 0,1 0-1 0 0,-1 0 1 0 0,0 1 0 0 0,1 0-1 0 0,-1 0 1 0 0,0 0 0 0 0,0 1-1 0 0,0-1 1 0 0,0 1-1 0 0,0 0 1 0 0,0 1 0 0 0,0-1-1 0 0,1 1 1 0 0,-3 1 16 0 0,-5 1-28 0 0,0 0 0 0 0,1 1 0 0 0,-1 1 0 0 0,1 0 0 0 0,0 1-1 0 0,0 0 1 0 0,1 0 0 0 0,0 1 0 0 0,0 0 0 0 0,0 1 0 0 0,1 0 0 0 0,1 1 0 0 0,-1 0 0 0 0,1 0 0 0 0,1 1 0 0 0,-1 0 0 0 0,2 0 0 0 0,0 1 0 0 0,-5 10 27 0 0,6-13 1 0 0,1 0 0 0 0,-1 0-1 0 0,2 0 1 0 0,-1 0 0 0 0,1 0-1 0 0,1 1 1 0 0,0 0 0 0 0,0-1-1 0 0,0 1 1 0 0,1 0 0 0 0,0 0-1 0 0,1 0 1 0 0,0 0 0 0 0,1 0-1 0 0,-1 0 1 0 0,2 0 0 0 0,-1-1-1 0 0,1 1 1 0 0,1 0 0 0 0,-1-1-1 0 0,2 1 1 0 0,-1-1 0 0 0,1 0-1 0 0,0 0 1 0 0,1 0 0 0 0,-1-1-1 0 0,2 0 1 0 0,-1 0 0 0 0,1 0-1 0 0,0 0 1 0 0,5 3 0 0 0,1-4 43 0 0,1-1 1 0 0,1 0-1 0 0,-1 0 0 0 0,1-2 1 0 0,-1 0-1 0 0,1 0 0 0 0,0-1 1 0 0,0-1-1 0 0,0 0 1 0 0,0-1-1 0 0,0-1 0 0 0,0 0 1 0 0,0-1-1 0 0,0 0 0 0 0,0-1 1 0 0,0-1-1 0 0,-1 0 1 0 0,0-1-1 0 0,0 0 0 0 0,0-1 1 0 0,3-2-44 0 0,146-85-424 0 0,-39 0-2087 0 0,-84 61-1592 0 0,-1-1-4352 0 0,-23 18 476 0 0</inkml:trace>
  <inkml:trace contextRef="#ctx0" brushRef="#br0" timeOffset="1561.377">2533 567 2328 0 0,'0'0'2384'0'0,"0"0"-627"0"0,0 0 110 0 0,0 0 363 0 0,0 0 140 0 0,0 0-232 0 0,0 0-479 0 0,0 0-467 0 0,0 0-370 0 0,0 0-262 0 0,0 0-196 0 0,0 0-125 0 0,-8 2-47 0 0,-2-1-139 0 0,-1 0 0 0 0,1 1 1 0 0,-1 0-1 0 0,1 1 1 0 0,0 1-1 0 0,0-1 0 0 0,0 1 1 0 0,0 1-1 0 0,0 0 1 0 0,1 0-1 0 0,0 1 0 0 0,0 1 1 0 0,1-1-1 0 0,0 1 1 0 0,0 0-1 0 0,0 1 0 0 0,1 0 1 0 0,0 0-1 0 0,1 1 1 0 0,0 0-1 0 0,0 0 0 0 0,1 0 1 0 0,0 1-54 0 0,3-4-5 0 0,0 0-1 0 0,1 0 1 0 0,0-1 0 0 0,0 1 0 0 0,0 0 0 0 0,1 0-1 0 0,0 0 1 0 0,0 0 0 0 0,0 0 0 0 0,1 0 0 0 0,0 0-1 0 0,0 0 1 0 0,1 0 0 0 0,0-1 0 0 0,-1 1 0 0 0,2 0-1 0 0,-1-1 1 0 0,1 1 0 0 0,0-1 0 0 0,0 0 0 0 0,0 0-1 0 0,1 0 1 0 0,0-1 0 0 0,0 1 0 0 0,0-1-1 0 0,0 0 1 0 0,1 0 0 0 0,-1 0 0 0 0,1-1 0 0 0,0 1-1 0 0,0-1 1 0 0,2 0 5 0 0,3 2 104 0 0,0-1 0 0 0,1-1 0 0 0,-1 1 0 0 0,1-2 0 0 0,0 1 0 0 0,0-1 0 0 0,0-1-1 0 0,0 0 1 0 0,0-1 0 0 0,0 0 0 0 0,0-1 0 0 0,0 0 0 0 0,0 0 0 0 0,0-1 0 0 0,0-1 0 0 0,-1 0 0 0 0,1 0 0 0 0,-1-1-1 0 0,1 0 1 0 0,-1-1 0 0 0,-1 0 0 0 0,5-4-104 0 0,12-7 204 0 0,-1-2 0 0 0,-1-1 0 0 0,0-1-1 0 0,-2-1 1 0 0,0 0 0 0 0,-1-2 0 0 0,9-14-204 0 0,-13 15-28 0 0,-1 0-1 0 0,-1-1 1 0 0,-1-1 0 0 0,-1 0-1 0 0,-2-1 1 0 0,0 0 0 0 0,-1-1-1 0 0,-2 0 1 0 0,-1-1 0 0 0,0 1-1 0 0,-2-1 1 0 0,-2-1 0 0 0,0 1-1 0 0,-2 0 1 0 0,0-1 0 0 0,-2 1 0 0 0,-4-21 28 0 0,4 38-30 0 0,-1-1 0 0 0,0 1 0 0 0,-1 0 1 0 0,0 1-1 0 0,0-1 0 0 0,-1 0 1 0 0,0 1-1 0 0,-1 0 0 0 0,0 0 0 0 0,-1 0 1 0 0,0 1-1 0 0,0-1 0 0 0,0 1 1 0 0,-1 1-1 0 0,-1-1 0 0 0,1 1 0 0 0,-1 1 1 0 0,0-1-1 0 0,-1 1 0 0 0,1 1 1 0 0,-1 0-1 0 0,0 0 0 0 0,-1 0 0 0 0,1 1 1 0 0,-10-2 29 0 0,16 6-11 0 0,-1 0-1 0 0,1 0 1 0 0,-1 1 0 0 0,1-1 0 0 0,0 1 0 0 0,-1 0-1 0 0,1-1 1 0 0,0 2 0 0 0,0-1 0 0 0,0 0 0 0 0,0 1-1 0 0,0-1 1 0 0,0 1 0 0 0,0 0 0 0 0,0 0 0 0 0,1 0 0 0 0,-1 0-1 0 0,1 1 1 0 0,-1-1 0 0 0,1 1 0 0 0,0-1 0 0 0,0 1-1 0 0,0 0 1 0 0,0 0 0 0 0,1 0 0 0 0,-1 0 0 0 0,0 3 11 0 0,-24 90 32 0 0,25-55 17 0 0,2 0 0 0 0,1 0 0 0 0,2 0 0 0 0,2 0-1 0 0,2-1 1 0 0,1 0 0 0 0,3-1 0 0 0,0 0 0 0 0,3 0 0 0 0,1-2-1 0 0,2 0 1 0 0,2-1 0 0 0,6 8-49 0 0,127 216 139 0 0,-112-204-489 0 0,-31-85-6000 0 0,-9 19-289 0 0,0 5-4178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09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365 866 1136 0 0,'0'0'1206'0'0,"0"0"-186"0"0,0 0-64 0 0,0 0 191 0 0,0 0 259 0 0,0 0 58 0 0,0 0 16 0 0,0 0-174 0 0,0 0-256 0 0,0 0-169 0 0,0 0-127 0 0,0 0-86 0 0,0 0-56 0 0,-6-4-51 0 0,5 3-570 0 0,-1-1 72 0 0,0 0 1 0 0,0 1-1 0 0,0-1 0 0 0,0 0 1 0 0,0 1-1 0 0,0 0 0 0 0,0-1 1 0 0,-1 1-1 0 0,1 0 0 0 0,-1 0 0 0 0,1 1 1 0 0,-1-1-1 0 0,1 0 0 0 0,-1 1 1 0 0,1-1-1 0 0,-1 1 0 0 0,1 0 1 0 0,-1 0-1 0 0,0 0 0 0 0,1 0 1 0 0,-1 1-1 0 0,1-1 0 0 0,-1 1 1 0 0,0-1-1 0 0,1 1 0 0 0,0 0 1 0 0,-1 0-1 0 0,1 0 0 0 0,-1 0 1 0 0,1 0-1 0 0,0 1-63 0 0,-27 18 138 0 0,1 2 1 0 0,2 1-1 0 0,0 1 0 0 0,1 1 1 0 0,1 1-1 0 0,2 1 0 0 0,1 1 0 0 0,1 1 1 0 0,1 1-1 0 0,1 2-138 0 0,13-22 7 0 0,1 0 1 0 0,1 0-1 0 0,0 1 0 0 0,0-1 0 0 0,1 1 0 0 0,1-1 1 0 0,0 1-1 0 0,0 0 0 0 0,1 0 0 0 0,0-1 1 0 0,1 1-1 0 0,0 3-7 0 0,1-10 47 0 0,0 0 0 0 0,0 0 0 0 0,0-1 0 0 0,0 1 0 0 0,0 0 0 0 0,1-1 0 0 0,0 0 0 0 0,-1 0 0 0 0,1 0 0 0 0,0 0 0 0 0,1 0 0 0 0,-1-1 0 0 0,0 1 0 0 0,1-1 1 0 0,-1 0-1 0 0,1 0 0 0 0,0 0 0 0 0,0 0 0 0 0,0-1 0 0 0,0 1 0 0 0,0-1 0 0 0,0 0 0 0 0,0-1 0 0 0,0 1 0 0 0,1-1 0 0 0,-1 1 0 0 0,0-1 0 0 0,0-1 0 0 0,0 1 0 0 0,1 0 0 0 0,-1-1 0 0 0,0 0 1 0 0,0 0-1 0 0,0 0 0 0 0,0-1 0 0 0,0 1 0 0 0,0-1 0 0 0,-1 0 0 0 0,4-2-47 0 0,27-16 334 0 0,-1-2 1 0 0,-1-1 0 0 0,-2-2-1 0 0,0-1 1 0 0,-1-1-1 0 0,20-26-334 0 0,-47 50 16 0 0,47-51 138 0 0,-3-2 0 0 0,-2-2-1 0 0,-3-1 1 0 0,-2-3 0 0 0,-4-1 0 0 0,23-56-154 0 0,-41 82-11 0 0,-2-2 0 0 0,-1 0 0 0 0,-3-1-1 0 0,-1 0 1 0 0,-2 0 0 0 0,-1-1 0 0 0,-3 0 0 0 0,-1 0 0 0 0,-2-1 0 0 0,-3-27 11 0 0,2 61 3 0 0,-1 0-1 0 0,0 0 1 0 0,0 0 0 0 0,-1 0-1 0 0,1 0 1 0 0,-2 0-1 0 0,1 1 1 0 0,-1-1 0 0 0,-1 1-1 0 0,1-1 1 0 0,-1 1 0 0 0,0 0-1 0 0,-1 1 1 0 0,1-1-1 0 0,-2 1 1 0 0,1 0 0 0 0,0 0-1 0 0,-1 0 1 0 0,0 1 0 0 0,-1 0-1 0 0,1 0 1 0 0,-1 0-1 0 0,0 1 1 0 0,0 0 0 0 0,0 1-1 0 0,-1-1 1 0 0,1 1 0 0 0,-1 1-1 0 0,0 0 1 0 0,1 0 0 0 0,-1 0-1 0 0,0 1 1 0 0,-2 0-3 0 0,-1 4 2 0 0,1 1 1 0 0,0 0-1 0 0,0 1 1 0 0,0 0-1 0 0,0 1 1 0 0,1-1 0 0 0,0 2-1 0 0,0 0 1 0 0,1 0-1 0 0,0 0 1 0 0,0 1-1 0 0,0 0 1 0 0,1 1-1 0 0,1 0 1 0 0,-1 0 0 0 0,1 0-1 0 0,1 1 1 0 0,0-1-1 0 0,0 1 1 0 0,1 1-1 0 0,0-1 1 0 0,0 5-3 0 0,-7 16 21 0 0,1 1-1 0 0,2 0 1 0 0,1 0 0 0 0,2 0-1 0 0,1 1 1 0 0,2 0 0 0 0,1 0 0 0 0,1 0-1 0 0,2 0 1 0 0,1-1 0 0 0,2 1 0 0 0,1-1-1 0 0,2 0 1 0 0,1 0 0 0 0,1-1 0 0 0,2 0-1 0 0,1-1 1 0 0,3 4-21 0 0,159 253 522 0 0,-105-181-36 0 0,-47-73-143 0 0,-20-41-3282 0 0,11-8-1209 0 0,-12 15 3465 0 0,4-6-3839 0 0,-2 3-5145 0 0</inkml:trace>
  <inkml:trace contextRef="#ctx0" brushRef="#br0" timeOffset="573.935">1147 965 5353 0 0,'0'0'2518'0'0,"0"0"-1098"0"0,0 0-622 0 0,0 0-29 0 0,0 0 206 0 0,0 0 215 0 0,0 0 101 0 0,0 0-66 0 0,0 0-103 0 0,0 0-129 0 0,0 0-135 0 0,0 0-151 0 0,0 0-114 0 0,3 13-91 0 0,9 96 582 0 0,-16 27-72 0 0,1-40-3610 0 0,3-124-2479 0 0,0 2-3993 0 0,0 17 3405 0 0</inkml:trace>
  <inkml:trace contextRef="#ctx0" brushRef="#br0" timeOffset="889.289">1219 557 1272 0 0,'0'0'4595'0'0,"0"0"-2328"0"0,0 0-927 0 0,0 0-109 0 0,0 0-80 0 0,0 0-67 0 0,0 0-64 0 0,0 0-134 0 0,0 0-131 0 0,0 0-114 0 0,0 0-107 0 0,0 0-110 0 0,0 0-83 0 0,-13 9-82 0 0,-42 29-72 0 0,54-38-182 0 0,0 0 1 0 0,0 1-1 0 0,0-1 1 0 0,0 1-1 0 0,0-1 1 0 0,0 1-1 0 0,0-1 1 0 0,1 1-1 0 0,-1-1 1 0 0,0 1-1 0 0,0 0 1 0 0,0-1-1 0 0,0 1 1 0 0,1 0-1 0 0,-1 0 1 0 0,0 0-1 0 0,1 0 1 0 0,-1-1 0 0 0,1 1-1 0 0,-1 0 1 0 0,1 0-1 0 0,-1 0 1 0 0,1 0-1 0 0,0 0 1 0 0,-1 0-1 0 0,1 0 1 0 0,0 1-1 0 0,0-1 1 0 0,0 0-1 0 0,0 0 1 0 0,0 0-1 0 0,0 0 1 0 0,0 0-1 0 0,0 0 1 0 0,0 0-1 0 0,0 0 1 0 0,1 0 0 0 0,-1 0-1 0 0,1 1-5 0 0,28-3 338 0 0,11-60 586 0 0,-40 60-758 0 0,-4 1-554 0 0,-23 3 758 0 0,21 1-3041 0 0,4 4-3437 0 0,2-8-3261 0 0</inkml:trace>
  <inkml:trace contextRef="#ctx0" brushRef="#br0" timeOffset="1773.865">1858 803 5073 0 0,'0'0'1814'0'0,"0"0"-438"0"0,0 0 12 0 0,0 0 193 0 0,0 0 44 0 0,0 0-107 0 0,0 0-236 0 0,0 0-247 0 0,0 0-201 0 0,0 0-164 0 0,0 0-105 0 0,0 0-65 0 0,0 0-38 0 0,-28 1-18 0 0,-87 3-35 0 0,110-5-356 0 0,0 1-1 0 0,0 1 1 0 0,0-1-1 0 0,0 1 1 0 0,0-1-1 0 0,1 2 1 0 0,-1-1-1 0 0,0 0 1 0 0,0 1-1 0 0,1 0 1 0 0,-1 0-1 0 0,1 0 1 0 0,0 1-1 0 0,0-1 1 0 0,0 1-1 0 0,0 0 1 0 0,-2 2-53 0 0,-12 9 182 0 0,5-4-166 0 0,-1 0-1 0 0,2 1 0 0 0,0 1 1 0 0,0 0-1 0 0,1 0 0 0 0,0 2 0 0 0,1-1 1 0 0,1 1-1 0 0,0 0 0 0 0,1 1 1 0 0,0 0-1 0 0,1 1 0 0 0,1-1 1 0 0,1 1-1 0 0,0 0 0 0 0,1 1 1 0 0,1-1-1 0 0,0 1 0 0 0,1 0 0 0 0,1-1 1 0 0,1 1-1 0 0,0 0 0 0 0,2 13-15 0 0,0-25 39 0 0,0 0-1 0 0,1 0 0 0 0,0 0 1 0 0,-1 0-1 0 0,1-1 0 0 0,1 1 0 0 0,-1-1 1 0 0,1 0-1 0 0,0 0 0 0 0,0 0 1 0 0,0 0-1 0 0,0-1 0 0 0,1 1 1 0 0,-1-1-1 0 0,1 0 0 0 0,0-1 0 0 0,0 1 1 0 0,0-1-1 0 0,0 0 0 0 0,0 0 1 0 0,1 0-1 0 0,-1-1 0 0 0,0 0 1 0 0,1 0-1 0 0,-1 0 0 0 0,1-1 0 0 0,0 0 1 0 0,-1 0-1 0 0,1 0 0 0 0,-1-1 1 0 0,1 0-1 0 0,-1 0 0 0 0,0 0 1 0 0,1-1-1 0 0,-1 1 0 0 0,0-1 0 0 0,0-1 1 0 0,0 1-1 0 0,5-3-38 0 0,15-10 167 0 0,-1 0 0 0 0,0-1 0 0 0,-1-2-1 0 0,-1 0 1 0 0,0-2 0 0 0,11-14-167 0 0,-13 14 70 0 0,199-196 254 0 0,-206 213-417 0 0,-17 24-37 0 0,-1-2 173 0 0,-25 137-92 0 0,-60 278 15 0 0,78-368 22 0 0,-3-1-1 0 0,-3-1 0 0 0,-2 0 1 0 0,-20 40 12 0 0,35-93 0 0 0,1 1 0 0 0,-2-2 0 0 0,1 1 1 0 0,-1-1-1 0 0,-1 0 0 0 0,0 0 1 0 0,0-1-1 0 0,-1 1 0 0 0,0-2 0 0 0,-1 1 1 0 0,0-1-1 0 0,0-1 0 0 0,0 1 1 0 0,-8 3-1 0 0,14-10-1 0 0,1 0 0 0 0,-1 0 0 0 0,1-1 0 0 0,-1 1-1 0 0,1-1 1 0 0,-1 1 0 0 0,1-1 0 0 0,-1 0 0 0 0,0 0 0 0 0,1 0 0 0 0,-1 0 0 0 0,1 0 0 0 0,-1-1 0 0 0,0 1 0 0 0,1-1 0 0 0,-1 1 0 0 0,1-1 0 0 0,-1 0 0 0 0,1 0 0 0 0,0 0 0 0 0,-1-1 0 0 0,1 1 0 0 0,0-1 0 0 0,0 1 0 0 0,0-1 0 0 0,0 1 0 0 0,0-1 0 0 0,0 0 0 0 0,1 0 0 0 0,-1 0 0 0 0,0 0 0 0 0,1 0 0 0 0,0-1 0 0 0,-1 1 0 0 0,1 0 0 0 0,0-1 0 0 0,-1-1 1 0 0,-18-100-44 0 0,19 86 55 0 0,2-1 0 0 0,0 1-1 0 0,1 0 1 0 0,0 0 0 0 0,2 0-1 0 0,0 0 1 0 0,1 0 0 0 0,1 1-1 0 0,1 0 1 0 0,0 0 0 0 0,1 1-1 0 0,1 0 1 0 0,0 0 0 0 0,1 1-1 0 0,1 0 1 0 0,0 1 0 0 0,1 0-1 0 0,1 1 1 0 0,0 0 0 0 0,1 1-1 0 0,6-4-10 0 0,17-8 15 0 0,2 2 0 0 0,1 1-1 0 0,0 2 1 0 0,2 2 0 0 0,0 2-1 0 0,0 2 1 0 0,2 1 0 0 0,16-1-15 0 0,-20 3 10 0 0,82-10 20 0 0,-69 18-8391 0 0,-53 2-3200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64 0 0 0,'0'0'1204'0'0,"0"0"387"0"0,0 0 451 0 0,0 0 245 0 0,0 0-68 0 0,0 0-326 0 0,0 0-429 0 0,0 0-328 0 0,0 0-185 0 0,0 0-55 0 0,0 0 23 0 0,0 0-8 0 0,0 0-56 0 0,3-5-71 0 0,9-23 599 0 0,-14 25-1219 0 0,1 1 0 0 0,-1 0-1 0 0,1 0 1 0 0,-1 0 0 0 0,0 1 0 0 0,0-1 0 0 0,0 0-1 0 0,0 1 1 0 0,0-1 0 0 0,0 1 0 0 0,-1-1 0 0 0,1 1-1 0 0,0 0 1 0 0,-1 0 0 0 0,1 0 0 0 0,-1 1 0 0 0,1-1-1 0 0,-1 0 1 0 0,1 1 0 0 0,-1 0 0 0 0,0-1-1 0 0,-1 1-163 0 0,-5-1 32 0 0,0 1-1 0 0,0-1 0 0 0,0 2 0 0 0,1-1 0 0 0,-1 1 0 0 0,0 0 0 0 0,0 1 0 0 0,1 0 0 0 0,-1 1 0 0 0,1-1 0 0 0,-1 1 0 0 0,1 1 0 0 0,0 0 0 0 0,-5 4-31 0 0,-16 6 2 0 0,1 2 0 0 0,0 1 0 0 0,2 1 0 0 0,0 2 0 0 0,-6 7-2 0 0,24-20-7 0 0,0 1 0 0 0,0 0-1 0 0,1 0 1 0 0,1 1 0 0 0,-1 0 0 0 0,1 0 0 0 0,1 0 0 0 0,0 1-1 0 0,0 0 1 0 0,1 0 0 0 0,0 0 0 0 0,1 0 0 0 0,0 1 0 0 0,0-1 0 0 0,1 1-1 0 0,1 0 1 0 0,-1 4 7 0 0,2-4-11 0 0,0 0 0 0 0,1 1 0 0 0,0-1 0 0 0,1 0 0 0 0,0 0 0 0 0,1 0-1 0 0,0 0 1 0 0,0 0 0 0 0,1 0 0 0 0,1-1 0 0 0,0 0 0 0 0,0 0 0 0 0,1 0 0 0 0,0 0 0 0 0,1-1-1 0 0,0 0 1 0 0,0-1 0 0 0,9 8 11 0 0,-11-11 14 0 0,1 0-1 0 0,0 0 0 0 0,0-1 1 0 0,0 1-1 0 0,0-2 0 0 0,1 1 1 0 0,0-1-1 0 0,0 1 1 0 0,0-2-1 0 0,0 1 0 0 0,0-1 1 0 0,0 0-1 0 0,0-1 0 0 0,1 0 1 0 0,-1 0-1 0 0,1 0 1 0 0,-1-1-1 0 0,1 0 0 0 0,-1 0 1 0 0,1-1-1 0 0,-1 0 1 0 0,1-1-1 0 0,-1 1 0 0 0,0-2 1 0 0,0 1-1 0 0,0-1 0 0 0,0 0 1 0 0,0 0-1 0 0,0 0 1 0 0,-1-1-1 0 0,4-3-13 0 0,27-22 75 0 0,-2-2-1 0 0,-2-1 1 0 0,-1-1 0 0 0,-1-2-1 0 0,-2-1 1 0 0,-2-2 0 0 0,-1 0-1 0 0,-2-2 1 0 0,-2 0 0 0 0,13-34-75 0 0,-9 4 182 0 0,-25 69-87 0 0,-1 1-16 0 0,0 0-55 0 0,-1 19-262 0 0,-1-3 233 0 0,1-1 0 0 0,0 0-1 0 0,1 1 1 0 0,0-1-1 0 0,2 1 1 0 0,-1-1 0 0 0,2 0-1 0 0,0 0 1 0 0,1 0-1 0 0,1 0 1 0 0,0 0-1 0 0,1-1 1 0 0,0 0 0 0 0,1 0-1 0 0,1-1 1 0 0,3 6 5 0 0,0-6-13 0 0,0 0 1 0 0,1-1 0 0 0,0 0-1 0 0,1-1 1 0 0,0-1 0 0 0,1 0-1 0 0,0 0 1 0 0,0-2 0 0 0,1 1-1 0 0,0-2 1 0 0,1 0 0 0 0,0-1-1 0 0,0-1 1 0 0,0 0-1 0 0,0-1 1 0 0,1-1 0 0 0,0 0-1 0 0,0-1 1 0 0,12-1 12 0 0,47-4-1391 0 0,-52-1-2088 0 0,0-3-4280 0 0,-6-1-4856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13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261 570 440 0 0,'0'0'1190'0'0,"0"0"-145"0"0,0 0-15 0 0,0 0 190 0 0,0 0 195 0 0,0 0 59 0 0,0 0-115 0 0,0 0-252 0 0,0 0-285 0 0,0 0-217 0 0,-34 21-144 0 0,-103 67-69 0 0,89-41-15 0 0,40-29-129 0 0,1 0 0 0 0,1 0 0 0 0,1 1 0 0 0,0 0-1 0 0,1 0 1 0 0,1 0 0 0 0,1 1 0 0 0,1-1 0 0 0,1 1-1 0 0,1 14-247 0 0,0-27 90 0 0,0 1 0 0 0,0 0 0 0 0,1 0 0 0 0,0-1 0 0 0,0 1 0 0 0,1-1 0 0 0,0 1 0 0 0,0-1 0 0 0,1 0-1 0 0,0 0 1 0 0,0 0 0 0 0,1-1 0 0 0,-1 0 0 0 0,1 0 0 0 0,1 0 0 0 0,-1 0 0 0 0,1-1 0 0 0,0 0 0 0 0,1 0 0 0 0,-1 0 0 0 0,1-1 0 0 0,0 0-1 0 0,0 0 1 0 0,0-1 0 0 0,0 0 0 0 0,0 0 0 0 0,1-1 0 0 0,0 0 0 0 0,-1 0 0 0 0,1-1 0 0 0,0 0 0 0 0,0 0 0 0 0,7 0-90 0 0,-4-2 150 0 0,1 0 0 0 0,-1 0 0 0 0,1-1 0 0 0,-1-1 0 0 0,0 0 0 0 0,0 0-1 0 0,0-1 1 0 0,0-1 0 0 0,0 0 0 0 0,-1 0 0 0 0,0-1 0 0 0,0 0 0 0 0,-1-1 0 0 0,0 0 0 0 0,0 0 0 0 0,0-1 0 0 0,-1 0 0 0 0,0-1 0 0 0,-1 0 0 0 0,0 0 0 0 0,4-7-150 0 0,0 0 93 0 0,-2 0-1 0 0,0-1 1 0 0,-1 0-1 0 0,-1-1 1 0 0,0 1-1 0 0,-1-1 0 0 0,-1-1 1 0 0,-1 1-1 0 0,-1-1 1 0 0,0 1-1 0 0,-1-1 1 0 0,-1 0-1 0 0,-1-1-92 0 0,-1 12-16 0 0,1 1-1 0 0,-2-1 1 0 0,1 1-1 0 0,-1-1 0 0 0,0 1 1 0 0,0-1-1 0 0,-1 1 1 0 0,0 0-1 0 0,0 0 1 0 0,-1 1-1 0 0,0-1 1 0 0,0 1-1 0 0,-1-1 1 0 0,0 1-1 0 0,0 1 1 0 0,0-1-1 0 0,0 1 0 0 0,-1 0 1 0 0,0 0-1 0 0,0 0 1 0 0,-1 1-1 0 0,1 0 1 0 0,-1 0-1 0 0,0 1 1 0 0,-5-3 16 0 0,-89-17-3467 0 0,2 37-7751 0 0,81-9 3582 0 0</inkml:trace>
  <inkml:trace contextRef="#ctx0" brushRef="#br0" timeOffset="841.814">892 662 13459 0 0,'0'0'728'0'0,"0"0"-347"0"0,0 0-22 0 0,0 0 217 0 0,0 0 206 0 0,0 0 79 0 0,0 0-122 0 0,-15 34-216 0 0,-45 108-207 0 0,58-139-304 0 0,0 0 0 0 0,0 0 0 0 0,1 0 1 0 0,-1 1-1 0 0,1-1 0 0 0,0 0 0 0 0,-1 1 0 0 0,1-1 0 0 0,1 1 1 0 0,-1 0-1 0 0,1-1 0 0 0,-1 1 0 0 0,1-1 0 0 0,0 1 0 0 0,0 0 1 0 0,0-1-1 0 0,1 1 0 0 0,-1-1 0 0 0,1 1 0 0 0,1 1-12 0 0,0 2 22 0 0,2 0 54 0 0,-1 0 0 0 0,1-1 0 0 0,0 1 0 0 0,0-1 0 0 0,1 0-1 0 0,0 0 1 0 0,0 0 0 0 0,0-1 0 0 0,1 0 0 0 0,0 0 0 0 0,0 0-1 0 0,0-1 1 0 0,0 0 0 0 0,1 0 0 0 0,0 0 0 0 0,-1-1 0 0 0,1 0 0 0 0,1-1-1 0 0,-1 1 1 0 0,0-1 0 0 0,1-1 0 0 0,-1 1 0 0 0,1-1 0 0 0,-1 0-1 0 0,1-1 1 0 0,-1 0 0 0 0,1 0 0 0 0,0-1 0 0 0,-1 0 0 0 0,1 0-1 0 0,-1-1 1 0 0,0 0 0 0 0,1 0 0 0 0,-1-1 0 0 0,0 1 0 0 0,0-2 0 0 0,-1 1-1 0 0,6-4-75 0 0,14-7 147 0 0,-2-1-1 0 0,0-1 0 0 0,-1-1 0 0 0,-1 0 0 0 0,0-2 0 0 0,-2-1 1 0 0,0-1-1 0 0,-1 0 0 0 0,-1-2 0 0 0,-1 0 0 0 0,-1 0 1 0 0,-2-2-1 0 0,11-22-146 0 0,-25 47-33 0 0,0 0 0 0 0,-1 0-1 0 0,1 0 1 0 0,0 0 0 0 0,0 0 0 0 0,-1 0 0 0 0,1 0 0 0 0,0 0 0 0 0,-1 0 0 0 0,1 0-1 0 0,0 0 1 0 0,0-1 0 0 0,0 1 0 0 0,-1 0 0 0 0,1 0 0 0 0,0 0 0 0 0,0 0 0 0 0,0-1 0 0 0,-1 1-1 0 0,1 0 1 0 0,0 0 0 0 0,0 0 0 0 0,0-1 0 0 0,0 1 0 0 0,-1 0 0 0 0,1 0 33 0 0,-20 25-408 0 0,18-21 404 0 0,0 0-1 0 0,0 0 0 0 0,0 0 1 0 0,0 1-1 0 0,1-1 0 0 0,0 0 1 0 0,0 1-1 0 0,0-1 0 0 0,1 1 1 0 0,-1-1-1 0 0,1 1 0 0 0,0-1 1 0 0,0 1-1 0 0,1-1 0 0 0,-1 1 1 0 0,1-1-1 0 0,0 0 0 0 0,0 1 1 0 0,0-1-1 0 0,1 0 0 0 0,0 1 1 0 0,0-1-1 0 0,0 0 0 0 0,0 0 1 0 0,0-1-1 0 0,1 1 0 0 0,0 0 1 0 0,0-1-1 0 0,0 0 0 0 0,0 1 1 0 0,0-1-1 0 0,2 1 5 0 0,8 6 26 0 0,1-1 0 0 0,-1 0 0 0 0,2-1 1 0 0,-1-1-1 0 0,1 0 0 0 0,0-1 0 0 0,0 0 0 0 0,1-1 0 0 0,0-1 0 0 0,0 0 0 0 0,0-2 0 0 0,0 0 0 0 0,0 0 1 0 0,12-2-27 0 0,-10 0 73 0 0,-1-1 1 0 0,0-1 0 0 0,0-1 0 0 0,0 0 0 0 0,0-1 0 0 0,-1-1 0 0 0,1-1 0 0 0,-1 0-1 0 0,0-1 1 0 0,10-6-74 0 0,-3 1 93 0 0,0-1-1 0 0,-1 0 0 0 0,0-2 0 0 0,-1 0 0 0 0,-1-1 1 0 0,-1-1-1 0 0,0-1 0 0 0,-1-1 0 0 0,-1-1 1 0 0,-1 0-1 0 0,0-1 0 0 0,-2-1 0 0 0,7-13-92 0 0,-5 4 76 0 0,-1-1 0 0 0,-2-1 0 0 0,-1-1 0 0 0,-2 1 0 0 0,-1-2 0 0 0,-1 1 0 0 0,-3-1 0 0 0,2-28-76 0 0,-5 44 5 0 0,-1 0-1 0 0,-1-1 0 0 0,-1 1 0 0 0,-1 0 1 0 0,-1-1-1 0 0,0 1 0 0 0,-1 0 0 0 0,-1 1 1 0 0,-1-1-1 0 0,-1 1 0 0 0,-8-16-4 0 0,-20-21 69 0 0,22 91-575 0 0,-2 193 433 0 0,15-204 76 0 0,5 55 42 0 0,4 0 0 0 0,4-1 1 0 0,2-1-1 0 0,5 0 0 0 0,6 9-45 0 0,-1 5 4 0 0,-11-43-26 0 0,15 101-219 0 0,-51-151-914 0 0,-26-56-5394 0 0,36 38 2317 0 0,3 5-1213 0 0,5 2-1946 0 0</inkml:trace>
  <inkml:trace contextRef="#ctx0" brushRef="#br0" timeOffset="1599.901">1673 430 11018 0 0,'0'0'1425'0'0,"0"0"-498"0"0,0 0-158 0 0,0 0 147 0 0,0 0 200 0 0,0 0 125 0 0,0 0-30 0 0,0 0-111 0 0,0 0-108 0 0,0 0-114 0 0,0 0-146 0 0,0 0-101 0 0,17 4-61 0 0,56 14-40 0 0,55-14 1055 0 0,131-8-339 0 0,-129 2-2060 0 0,1 0-3733 0 0,-113 2-1741 0 0,-5 0-5717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0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290 372 432 0 0,'0'0'1654'0'0,"0"0"-335"0"0,0 0 85 0 0,0 0 359 0 0,0 0 376 0 0,0 0 87 0 0,0 0-220 0 0,0 0-377 0 0,0 0-356 0 0,0 0-226 0 0,0 0-66 0 0,0 0 17 0 0,4-5 11 0 0,12-17-22 0 0,-12 16-69 0 0,-21 8 867 0 0,-92 67-443 0 0,95-60-1299 0 0,0 0-1 0 0,1 0 1 0 0,0 1 0 0 0,0 1 0 0 0,1 0-1 0 0,1 0 1 0 0,0 1 0 0 0,0 1 0 0 0,2 0-1 0 0,-1 1 1 0 0,2-1 0 0 0,-1 2 0 0 0,2-1-1 0 0,0 1 1 0 0,1 0 0 0 0,0 1 0 0 0,2-1-1 0 0,-1 1 1 0 0,1 6-43 0 0,5-17-30 0 0,1 0 1 0 0,0 0-1 0 0,1 0 0 0 0,-1 0 0 0 0,1 0 0 0 0,0 0 0 0 0,0-1 1 0 0,0 0-1 0 0,1 0 0 0 0,-1 0 0 0 0,1 0 0 0 0,0 0 0 0 0,0-1 1 0 0,1 1-1 0 0,-1-1 0 0 0,1 0 0 0 0,-1 0 0 0 0,1-1 0 0 0,0 0 1 0 0,0 0-1 0 0,0 0 0 0 0,1 0 0 0 0,-1-1 0 0 0,0 1 0 0 0,0-1 1 0 0,1-1-1 0 0,-1 1 0 0 0,1-1 0 0 0,-1 0 0 0 0,1 0 30 0 0,19 1-896 0 0,-1 0 0 0 0,1-1-1 0 0,0-2 1 0 0,-1 0 0 0 0,1-2 0 0 0,8-3 896 0 0,82-27-11698 0 0,-90 25 3944 0 0</inkml:trace>
  <inkml:trace contextRef="#ctx0" brushRef="#br0" timeOffset="289.065">930 354 9634 0 0,'0'0'2147'0'0,"0"0"-756"0"0,0 0-291 0 0,0 0 50 0 0,0 0 118 0 0,-33 23-1 0 0,-103 76-131 0 0,63-26 263 0 0,64-57-1159 0 0,1-5-89 0 0,0 1-1 0 0,0 1 0 0 0,1-1 0 0 0,1 2 0 0 0,0-1 1 0 0,1 0-1 0 0,0 1 0 0 0,1 0 0 0 0,0 0 0 0 0,2 0 0 0 0,-1 1 1 0 0,2-1-1 0 0,0 3-150 0 0,1-13 33 0 0,1-1 0 0 0,0 0 0 0 0,0 1 0 0 0,0-1 0 0 0,1 0 0 0 0,-1 0 0 0 0,1 0 0 0 0,0 0 1 0 0,0 0-1 0 0,0 0 0 0 0,0 0 0 0 0,0-1 0 0 0,0 1 0 0 0,1-1 0 0 0,-1 0 0 0 0,1 1 0 0 0,0-1 0 0 0,0 0 0 0 0,-1 0 0 0 0,1-1 1 0 0,1 1-1 0 0,-1-1 0 0 0,0 1 0 0 0,0-1 0 0 0,0 0 0 0 0,1 0 0 0 0,-1-1 0 0 0,1 1 0 0 0,-1-1 0 0 0,0 0 0 0 0,1 1 0 0 0,0-1-33 0 0,6 1 149 0 0,1-1-1 0 0,-1 0 0 0 0,1 0 0 0 0,-1-1 0 0 0,1-1 1 0 0,-1 1-1 0 0,0-2 0 0 0,1 1 0 0 0,-1-1 0 0 0,3-2-148 0 0,2-3 80 0 0,0 1 0 0 0,0-2 0 0 0,-1 0 0 0 0,-1-1-1 0 0,1 0 1 0 0,-2-1 0 0 0,1 0 0 0 0,-2-1 0 0 0,0-1 0 0 0,0 0-1 0 0,-1 0 1 0 0,0-1 0 0 0,-1 0 0 0 0,-1-1 0 0 0,-1 0-1 0 0,0 0 1 0 0,0 0 0 0 0,-2-1 0 0 0,0 0 0 0 0,-1 0-1 0 0,0-1 1 0 0,-1 1 0 0 0,-1-1 0 0 0,-1 0 0 0 0,0 1-1 0 0,-2-13-78 0 0,0 26-104 0 0,0 0 1 0 0,0 0 0 0 0,0 0-1 0 0,0 0 1 0 0,-1 0 0 0 0,1 0-1 0 0,-1 0 1 0 0,0 0 0 0 0,0 1 0 0 0,0-1-1 0 0,0 1 1 0 0,0-1 0 0 0,-1 1-1 0 0,1 0 1 0 0,-1 0 0 0 0,1 0-1 0 0,-1 0 1 0 0,0 0 0 0 0,1 1 0 0 0,-1-1-1 0 0,0 1 1 0 0,0 0 0 0 0,0 0-1 0 0,-1 0 1 0 0,1 0 0 0 0,0 1 0 0 0,0-1-1 0 0,0 1 1 0 0,-1-1 0 0 0,1 1-1 0 0,0 0 1 0 0,0 1 0 0 0,-1-1-1 0 0,1 1 1 0 0,0-1 0 0 0,0 1 0 0 0,0 0-1 0 0,0 0 1 0 0,0 0 0 0 0,0 0-1 0 0,0 1 1 0 0,0-1 0 0 0,0 1-1 0 0,0 0 1 0 0,1 0 0 0 0,-1 0 0 0 0,1 0-1 0 0,-1 0 1 0 0,1 0 0 0 0,0 1-1 0 0,0 0 103 0 0,0-1-240 0 0,-22 20-3450 0 0,9-7-1888 0 0,4 0-5925 0 0</inkml:trace>
  <inkml:trace contextRef="#ctx0" brushRef="#br0" timeOffset="723.769">1137 770 9874 0 0,'0'0'2113'0'0,"0"0"-644"0"0,0 0-130 0 0,0 0 171 0 0,0 0 70 0 0,0 0-138 0 0,0 0-334 0 0,0 0-350 0 0,0 0-184 0 0,0 0-48 0 0,0 0-6 0 0,0 0-11 0 0,0 0-53 0 0,15-24-61 0 0,51-79-49 0 0,-5 2 427 0 0,37-42-328 0 0,-81 128-553 0 0,-17 14 20 0 0,0 1-13 0 0,0 12-112 0 0,-1 208-70 0 0,2-217 317 0 0,0 1 0 0 0,1-1 0 0 0,-1 0 0 0 0,1 0 0 0 0,0 1 0 0 0,0-1 0 0 0,0 0-1 0 0,0-1 1 0 0,1 1 0 0 0,-1 0 0 0 0,1-1 0 0 0,-1 1 0 0 0,1-1 0 0 0,0 0 0 0 0,0 0 0 0 0,0 0 0 0 0,0 0 0 0 0,1 0 0 0 0,-1-1 0 0 0,0 0 0 0 0,1 1-1 0 0,-1-1 1 0 0,1 0 0 0 0,-1-1 0 0 0,1 1 0 0 0,-1-1 0 0 0,1 1 0 0 0,0-1 0 0 0,-1 0 0 0 0,1-1 0 0 0,-1 1 0 0 0,1 0 0 0 0,0-1 0 0 0,-1 0 0 0 0,1 0 0 0 0,-1 0-1 0 0,0 0 1 0 0,1-1 0 0 0,-1 1 0 0 0,0-1 0 0 0,0 0 0 0 0,0 0 0 0 0,2-1-34 0 0,8-9 167 0 0,-1 0 0 0 0,0 0 0 0 0,0-1 0 0 0,-1-1 0 0 0,-1 0 1 0 0,0-1-1 0 0,-1 0 0 0 0,-1 0 0 0 0,0-1 0 0 0,-1 1 0 0 0,1-8-167 0 0,-8 22 1 0 0,50-102-1703 0 0,-41 88 261 0 0,1-2-2269 0 0,-4 6-4790 0 0,-3 6-3349 0 0</inkml:trace>
  <inkml:trace contextRef="#ctx0" brushRef="#br0" timeOffset="1017.779">2234 210 18052 0 0,'0'0'1372'0'0,"0"0"-257"0"0,0 0-141 0 0,0 0-88 0 0,0 0-120 0 0,0 0-147 0 0,0 0-158 0 0,0 0-105 0 0,0 0-73 0 0,0 0-58 0 0,-34 21-54 0 0,-104 65-66 0 0,67-31 49 0 0,70-54-158 0 0,-1 0 0 0 0,1-1 0 0 0,0 1 0 0 0,-1 0 0 0 0,1 0 0 0 0,0 0 0 0 0,0 0 0 0 0,0 0 0 0 0,-1 0 0 0 0,1 0 0 0 0,0 0-1 0 0,0 0 1 0 0,1 1 0 0 0,-1-1 0 0 0,0 0 0 0 0,0 1 0 0 0,1-1 0 0 0,-1 1 0 0 0,1-1 0 0 0,-1 0 0 0 0,1 1 0 0 0,-1-1 0 0 0,1 1 0 0 0,0-1 0 0 0,0 1 0 0 0,0 0 0 0 0,0-1 0 0 0,0 1 0 0 0,0-1 0 0 0,0 1 0 0 0,0-1 0 0 0,1 1 0 0 0,-1-1 0 0 0,1 1 0 0 0,-1-1 0 0 0,1 1 0 0 0,-1-1 0 0 0,1 0 0 0 0,0 1 0 0 0,0-1 0 0 0,-1 0 0 0 0,1 0 0 0 0,0 1 0 0 0,0-1 0 0 0,1 0 0 0 0,-1 0 0 0 0,0 0 0 0 0,0 0 0 0 0,0 0 0 0 0,1-1 0 0 0,-1 1-1 0 0,0 0 1 0 0,1 0 0 0 0,-1-1 0 0 0,1 1 0 0 0,0-1 4 0 0,188 29 171 0 0,-188-28-148 0 0,0-1-1 0 0,0 1 1 0 0,0-1 0 0 0,0 1 0 0 0,-1 0-1 0 0,1 0 1 0 0,0 0 0 0 0,-1 0-1 0 0,1 0 1 0 0,-1 0 0 0 0,1 0-1 0 0,-1 1 1 0 0,1-1 0 0 0,-1 0-1 0 0,0 1 1 0 0,0-1 0 0 0,0 1-1 0 0,0 0 1 0 0,0-1 0 0 0,0 1-1 0 0,0 0 1 0 0,0-1 0 0 0,-1 1 0 0 0,1 0-1 0 0,-1 0 1 0 0,1 0 0 0 0,-1 0-1 0 0,0 0 1 0 0,1 0 0 0 0,-1-1-1 0 0,0 1 1 0 0,0 0 0 0 0,-1 0-1 0 0,1 0 1 0 0,0 0 0 0 0,-1 0-1 0 0,1 0 1 0 0,-1 0 0 0 0,1-1-1 0 0,-1 1 1 0 0,0 0 0 0 0,0 0-1 0 0,0 0-21 0 0,-51 67 806 0 0,30-51-750 0 0,0-1 0 0 0,-1-1 0 0 0,-1-1 0 0 0,-1-2 0 0 0,0 0 0 0 0,-18 6-57 0 0,-28 1-1160 0 0,56-19-3490 0 0,0 0-4370 0 0,15-1-1975 0 0</inkml:trace>
  <inkml:trace contextRef="#ctx0" brushRef="#br0" timeOffset="1641.932">2578 1 12803 0 0,'0'0'1405'0'0,"0"0"-192"0"0,0 0 19 0 0,0 0 143 0 0,0 0-2 0 0,0 0-198 0 0,0 0-328 0 0,0 0-297 0 0,0 0-160 0 0,0 0-56 0 0,0 0 14 0 0,0 0 37 0 0,0 0 17 0 0,1 6 4233 0 0,4 22-4600 0 0,2 30 54 0 0,-2 1 0 0 0,-3 0 0 0 0,-2 0-1 0 0,-3 0 1 0 0,-8 47-89 0 0,-9 148-17 0 0,15-244-2465 0 0,12-30-383 0 0,13-13-1666 0 0,-9 11-4994 0 0,-8 17-1 0 0</inkml:trace>
  <inkml:trace contextRef="#ctx0" brushRef="#br0" timeOffset="1929.936">2401 328 10554 0 0,'0'0'4432'0'0,"0"0"-2224"0"0,0 0-977 0 0,0 0-216 0 0,0 0-47 0 0,0 0-26 0 0,0 0-53 0 0,0 0-111 0 0,0 0-115 0 0,0 0-94 0 0,0 0-113 0 0,0 0-114 0 0,0 0-94 0 0,34-2-87 0 0,105-5-76 0 0,-29-2-397 0 0,-73 8-602 0 0,-4-1-2251 0 0,-11 1-3227 0 0,-6-3-5301 0 0</inkml:trace>
  <inkml:trace contextRef="#ctx0" brushRef="#br0" timeOffset="2800.529">2906 630 5545 0 0,'0'0'2401'0'0,"0"0"-388"0"0,0 0-207 0 0,0 0 47 0 0,0 0 20 0 0,0 0-140 0 0,0 0-289 0 0,0 0-324 0 0,0 0-272 0 0,0 0-161 0 0,0 0-101 0 0,7 4 1916 0 0,-19 15-894 0 0,13-19-902 0 0,6-8-549 0 0,32-33 177 0 0,-69 62 381 0 0,6 6-824 0 0,70-20-2869 0 0,-24-13-33 0 0,-9-1-1998 0 0,-1 2-6846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2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82 0 0 0,'0'0'894'0'0,"0"0"807"0"0,0 0 144 0 0,0 0-88 0 0,0 0-154 0 0,0 0-29 0 0,0 0 21 0 0,-4-14-81 0 0,-18-54 1333 0 0,24 81 5728 0 0,-3 21-7642 0 0,0-2-923 0 0,38 317 902 0 0,-11-38-598 0 0,-21-103 44 0 0,3-219 780 0 0,18-111-825 0 0,-16 95-311 0 0,0 1 0 0 0,2 0 0 0 0,1 0-1 0 0,1 1 1 0 0,1 1 0 0 0,1 0 0 0 0,1 1 0 0 0,1 1-1 0 0,17-15-1 0 0,-31 33-6 0 0,1 0-1 0 0,0 0 0 0 0,0 1 1 0 0,0 0-1 0 0,1 0 0 0 0,-1 0 1 0 0,1 1-1 0 0,-1 0 0 0 0,1 0 1 0 0,0 0-1 0 0,0 1 0 0 0,0 0 1 0 0,0 0-1 0 0,0 0 0 0 0,0 1 1 0 0,0 0-1 0 0,0 0 0 0 0,0 1 1 0 0,0 0-1 0 0,0 0 0 0 0,0 0 1 0 0,0 0-1 0 0,0 1 0 0 0,0 0 1 0 0,-1 0-1 0 0,1 1 0 0 0,-1 0 1 0 0,1 0-1 0 0,-1 0 0 0 0,0 0 1 0 0,0 1-1 0 0,-1 0 0 0 0,1 0 1 0 0,-1 0-1 0 0,1 1 0 0 0,-2-1 1 0 0,5 6 6 0 0,2-1-2 0 0,-1 1 1 0 0,1 0 0 0 0,-1 0 0 0 0,-1 1 0 0 0,0 0 0 0 0,0 0 0 0 0,-2 1 0 0 0,1 0 0 0 0,-1 1 0 0 0,-1-1 0 0 0,0 1-1 0 0,-1 0 1 0 0,0 0 0 0 0,-1 1 0 0 0,-1-1 0 0 0,0 1 0 0 0,0 10 1 0 0,-1-16 8 0 0,-1 0-1 0 0,0 0 1 0 0,-1 0 0 0 0,0 1 0 0 0,0-1-1 0 0,-1 0 1 0 0,0 0 0 0 0,0-1 0 0 0,-1 1-1 0 0,1 0 1 0 0,-2-1 0 0 0,1 0-1 0 0,-1 1 1 0 0,-1-1 0 0 0,1-1 0 0 0,-1 1-1 0 0,0-1 1 0 0,0 0 0 0 0,-1 0 0 0 0,0 0-8 0 0,-10 8-9 0 0,-1-1-1 0 0,-1 0 1 0 0,0-2 0 0 0,0 0 0 0 0,-1-1 0 0 0,0 0 0 0 0,-1-2 0 0 0,0 0 0 0 0,0-2 0 0 0,-1 0 0 0 0,0-1 0 0 0,0-1-1 0 0,0-1 1 0 0,-1-1 0 0 0,1-1 0 0 0,-6-1 9 0 0,16 0-47 0 0,8 1 14 0 0,0 0 1 0 0,0 0-1 0 0,0 0 0 0 0,0-1 0 0 0,0 1 0 0 0,0-1 0 0 0,0 0 0 0 0,0 0 0 0 0,0 0 0 0 0,0 0 0 0 0,0-1 1 0 0,0 1-1 0 0,0-1 0 0 0,0 0 0 0 0,0 0 0 0 0,1 0 0 0 0,-1 0 0 0 0,0 0 0 0 0,0-1 0 0 0,1 1 0 0 0,-1-1 0 0 0,1 0 1 0 0,-1 1-1 0 0,1-1 0 0 0,0 0 0 0 0,-1-1 0 0 0,1 1 0 0 0,0 0 0 0 0,1-1 0 0 0,-1 1 0 0 0,0-1 0 0 0,1 1 1 0 0,-1-1-1 0 0,1 0 0 0 0,0 1 0 0 0,0-1 0 0 0,0 0 0 0 0,0 0 0 0 0,0 0 0 0 0,1-1 33 0 0,1-2-265 0 0,0 0 1 0 0,1 0-1 0 0,-1 0 0 0 0,2 0 0 0 0,-1 0 1 0 0,0 0-1 0 0,1 1 0 0 0,0-1 0 0 0,1 1 0 0 0,-1 0 1 0 0,1 0-1 0 0,0 0 0 0 0,0 0 0 0 0,1 1 0 0 0,-1-1 1 0 0,5-2 264 0 0,25-22-10251 0 0,-32 27 9463 0 0,12-9-10217 0 0</inkml:trace>
  <inkml:trace contextRef="#ctx0" brushRef="#br0" timeOffset="365.899">1401 74 9082 0 0,'0'0'2278'0'0,"0"0"-611"0"0,0 0-498 0 0,0 0-132 0 0,0 0 39 0 0,0 0-5 0 0,0 0-146 0 0,0 0-265 0 0,0 0-209 0 0,0 0-43 0 0,0 0 64 0 0,0 0 100 0 0,0 0 46 0 0,13 8-26 0 0,41 25-44 0 0,-47-28-416 0 0,-1 0 1 0 0,0 1-1 0 0,0 0 0 0 0,0 0 1 0 0,-1 1-1 0 0,0-1 0 0 0,0 1 0 0 0,0 0 1 0 0,-1 1-1 0 0,0-1 0 0 0,1 6-132 0 0,8 11 278 0 0,7 15-59 0 0,-2 1 0 0 0,-2 0 0 0 0,-1 2 0 0 0,-2 0 0 0 0,-2 0 0 0 0,4 33-219 0 0,-10 113 265 0 0,-9-165-261 0 0,0 0 0 0 0,-2 0 0 0 0,0 0 0 0 0,-2-1 0 0 0,0 0 0 0 0,-2 0 0 0 0,0-1 1 0 0,-1-1-1 0 0,-2 1 0 0 0,-4 4-4 0 0,3-6-97 0 0,0-1-1 0 0,-2-1 1 0 0,0 0 0 0 0,-1-1 0 0 0,-1-1 0 0 0,-14 10 97 0 0,-71 30-4069 0 0,69-45-153 0 0,12-5-2454 0 0,16-3 3781 0 0,-7-1-4639 0 0</inkml:trace>
  <inkml:trace contextRef="#ctx0" brushRef="#br0" timeOffset="781.334">173 34 4729 0 0,'0'0'2015'0'0,"0"0"-353"0"0,0 0-214 0 0,0 0-96 0 0,0 0 27 0 0,0 0-12 0 0,0 0-96 0 0,0 0-120 0 0,0 0-127 0 0,0 0-125 0 0,0 0-107 0 0,0 0-67 0 0,0 0-41 0 0,-23 23-25 0 0,-74 77-42 0 0,94-97-565 0 0,-1 0-1 0 0,1 1 1 0 0,0 0 0 0 0,0 0-1 0 0,0 0 1 0 0,0 0 0 0 0,1 0 0 0 0,-1 1-1 0 0,1-1 1 0 0,0 1 0 0 0,1-1-1 0 0,-1 1 1 0 0,1 0 0 0 0,0 0-1 0 0,0-1 1 0 0,0 1 0 0 0,1 2-52 0 0,-2 9 172 0 0,-4 29 8 0 0,2 0-1 0 0,2 1 1 0 0,2-1 0 0 0,2 1 0 0 0,1-1-1 0 0,3 0 1 0 0,2 0 0 0 0,2 0-1 0 0,1-1 1 0 0,3-1 0 0 0,1 0 0 0 0,3-1-1 0 0,9 17-179 0 0,-9-29-25 0 0,1-2-1 0 0,1 0 0 0 0,1-2 1 0 0,1 0-1 0 0,2-1 0 0 0,0-1 0 0 0,2-2 1 0 0,0 0-1 0 0,2-2 0 0 0,0-1 1 0 0,22 11 25 0 0,20-1-1406 0 0,-38-25-5610 0 0,-19-4-4728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5161 0 0,'0'0'1650'0'0,"0"0"-397"0"0,0 0-150 0 0,0 0 44 0 0,0 0 17 0 0,0 0-150 0 0,0 0-261 0 0,0 0-219 0 0,0 0 5 0 0,0 0 112 0 0,0 0 159 0 0,11 1 121 0 0,143-17 2474 0 0,-63-15-2109 0 0,-1-3 0 0 0,-2-4-1 0 0,15-13-1295 0 0,11-22 1142 0 0,-113 72-925 0 0,-1 1 18 0 0,0 0-7 0 0,0 0-37 0 0,0 0-72 0 0,0 0-55 0 0,0 0-48 0 0,0 0-46 0 0,-2 24-322 0 0,-14 435 443 0 0,-7-283-48 0 0,-9-1 1 0 0,-28 77-44 0 0,-32 60-82 0 0,70-244-1254 0 0,11-123-7115 0 0,9 37 2570 0 0,-1 2-4379 0 0</inkml:trace>
  <inkml:trace contextRef="#ctx0" brushRef="#br0" timeOffset="414.003">37 799 1848 0 0,'0'0'3317'0'0,"0"0"-2189"0"0,0 0-468 0 0,0 0 319 0 0,0 0 328 0 0,0 0 172 0 0,0 0-10 0 0,34-8-124 0 0,110-25-142 0 0,170-18 5204 0 0,-212 37-5150 0 0,-62 11-865 0 0,1-3 0 0 0,-2-1 0 0 0,1-2 1 0 0,-1-2-1 0 0,9-5-392 0 0,9-13 2032 0 0,-57 53-1969 0 0,-2 18 130 0 0,2-24-74 0 0,-1 1 1 0 0,0-1-1 0 0,-2 0 0 0 0,0 1 0 0 0,0-1 0 0 0,-2 0 0 0 0,-1-1 0 0 0,0 1 1 0 0,-8 15-120 0 0,-5-1-1682 0 0,39-38-2418 0 0,-11 4-3715 0 0,0-1-4701 0 0</inkml:trace>
  <inkml:trace contextRef="#ctx0" brushRef="#br0" timeOffset="828.42">1202 1024 7682 0 0,'0'0'3303'0'0,"0"0"-1010"0"0,0 0-413 0 0,0 0-16 0 0,0 0-75 0 0,0 0-206 0 0,0 0-328 0 0,0 0-346 0 0,0 0-281 0 0,0 0-202 0 0,0 0-108 0 0,0 0-19 0 0,0 0 32 0 0,3 2 25 0 0,1 6-267 0 0,-1 0-1 0 0,0 0 1 0 0,-1 0-1 0 0,0 0 1 0 0,0 0 0 0 0,-1 0-1 0 0,0 0 1 0 0,0 1 0 0 0,-1-1-1 0 0,0 0 1 0 0,0 1-1 0 0,-1-1 1 0 0,0 0 0 0 0,-1 0-1 0 0,1 1 1 0 0,-4 6-89 0 0,3-5 38 0 0,-11 151-551 0 0,6-160-3557 0 0,2-4-3329 0 0,4-1-4030 0 0</inkml:trace>
  <inkml:trace contextRef="#ctx0" brushRef="#br0" timeOffset="1064.775">1223 490 3625 0 0,'0'0'4033'0'0,"0"0"-1553"0"0,0 0-591 0 0,0 0-425 0 0,0 0-304 0 0,0 0-352 0 0,0 0-376 0 0,0 0-512 0 0,0 0-176 0 0,0 0-32 0 0,0 0-40 0 0,0 0 72 0 0,0 0-424 0 0,47 0-656 0 0,-37 22-1545 0 0,-5-7-6905 0 0</inkml:trace>
  <inkml:trace contextRef="#ctx0" brushRef="#br0" timeOffset="1452.267">1475 1230 11474 0 0,'0'0'1598'0'0,"0"0"-578"0"0,0 0-50 0 0,0 0 270 0 0,0 0 150 0 0,0 0-89 0 0,0 0-275 0 0,0 0-301 0 0,0 0-155 0 0,0 0-109 0 0,0 0-82 0 0,0 0-60 0 0,0 0-30 0 0,20-24-21 0 0,65-78-25 0 0,-20 8 308 0 0,-10 20-502 0 0,-54 73-67 0 0,0 1 0 0 0,0 0 0 0 0,1 0 0 0 0,-1 0 0 0 0,0 0 0 0 0,0 0 0 0 0,1 1 0 0 0,-1-1 1 0 0,0 0-1 0 0,0 0 0 0 0,0 1 0 0 0,1-1 0 0 0,-1 1 0 0 0,0-1 0 0 0,0 1 0 0 0,0-1 0 0 0,0 1 0 0 0,0 0 0 0 0,0 0 0 0 0,0-1 0 0 0,0 1 0 0 0,0 0 0 0 0,0 0 0 0 0,-1 0 0 0 0,1 0 0 0 0,0 0 0 0 0,0 0 0 0 0,-1 0 1 0 0,1 0-1 0 0,-1 1 0 0 0,1-1 0 0 0,-1 0 0 0 0,0 0 0 0 0,1 0 0 0 0,-1 0 0 0 0,0 1 0 0 0,0-1 0 0 0,0 0 0 0 0,0 0 0 0 0,0 1 0 0 0,0-1 0 0 0,0 0 0 0 0,0 0 0 0 0,0 1 0 0 0,0-1 0 0 0,-1 0 0 0 0,1 0 0 0 0,-1 0 1 0 0,1 1-1 0 0,-1 0 18 0 0,4 15-36 0 0,5 12 31 0 0,-7-21 10 0 0,1 0 1 0 0,0 0-1 0 0,0 0 1 0 0,0 0-1 0 0,1 0 1 0 0,0-1-1 0 0,1 0 1 0 0,-1 1-1 0 0,2-1 1 0 0,-1 0-1 0 0,1-1 1 0 0,0 1-1 0 0,0-1 1 0 0,0 0-1 0 0,1 0 1 0 0,0-1 0 0 0,1 0-1 0 0,-1 0 1 0 0,2 1-6 0 0,-3-5 85 0 0,-1-1 0 0 0,1 1 0 0 0,0-1 0 0 0,0 0 0 0 0,0 0 1 0 0,0 0-1 0 0,0-1 0 0 0,0 0 0 0 0,-1 0 0 0 0,1 0 0 0 0,0 0 0 0 0,-1-1 1 0 0,1 0-1 0 0,-1 0 0 0 0,1 0 0 0 0,-1 0 0 0 0,0-1 0 0 0,0 0 1 0 0,0 1-1 0 0,0-1 0 0 0,0-1 0 0 0,-1 1 0 0 0,1-1 0 0 0,-1 1 0 0 0,0-1 1 0 0,0 0-1 0 0,-1 0 0 0 0,2-3-85 0 0,8-6 253 0 0,6-8-63 0 0,0-2 0 0 0,-2 0 0 0 0,-1-1-1 0 0,-1 0 1 0 0,0-2 0 0 0,-2 1-1 0 0,-2-1 1 0 0,9-28-190 0 0,-13 6-971 0 0,-10 48-3561 0 0,2 1-2824 0 0,2 5-4660 0 0</inkml:trace>
  <inkml:trace contextRef="#ctx0" brushRef="#br0" timeOffset="1926.206">2403 822 11698 0 0,'0'0'2586'0'0,"0"0"-872"0"0,0 0-395 0 0,0 0-101 0 0,0 0-178 0 0,0 0-276 0 0,0 0-216 0 0,0 0-170 0 0,0 0-117 0 0,0 0-54 0 0,0 0-43 0 0,0 0-34 0 0,0 0-46 0 0,-30 28-30 0 0,-88 89-14 0 0,68-45-12 0 0,48-67-27 0 0,0 0 1 0 0,1 0 0 0 0,0 0 0 0 0,0 1-1 0 0,0-1 1 0 0,1 1 0 0 0,0-1-1 0 0,0 0 1 0 0,0 1 0 0 0,1-1 0 0 0,-1 0-1 0 0,1 1 1 0 0,1-1 0 0 0,-1 0-1 0 0,1 0 1 0 0,0 0 0 0 0,0 0-1 0 0,0 0 1 0 0,1 0 0 0 0,0-1 0 0 0,-1 1-1 0 0,2-1 1 0 0,-1 1 0 0 0,0-1-1 0 0,1 0 1 0 0,0-1 0 0 0,0 1-1 0 0,0-1 1 0 0,1 1 0 0 0,-1-1 0 0 0,1-1-1 0 0,-1 1 1 0 0,1 0 0 0 0,0-1-1 0 0,0 0 1 0 0,4 1-2 0 0,3 0 148 0 0,1 0 1 0 0,-1-1-1 0 0,1-1 0 0 0,0 0 0 0 0,0 0 1 0 0,-1-1-1 0 0,1-1 0 0 0,0 0 0 0 0,-1-1 1 0 0,1 0-1 0 0,-1-1 0 0 0,1 0 1 0 0,-1-1-1 0 0,0 0 0 0 0,0-1 0 0 0,-1-1 1 0 0,0 0-1 0 0,0 0 0 0 0,0-1 0 0 0,0 0 1 0 0,-1-1-1 0 0,-1 0 0 0 0,7-8-148 0 0,18-16 215 0 0,-2-2 0 0 0,-2-2 0 0 0,-1 0 1 0 0,-2-2-1 0 0,-1-2 0 0 0,-2 0 0 0 0,10-25-215 0 0,-20 36-46 0 0,-1-1 1 0 0,-1-1-1 0 0,-1 0 1 0 0,-2 0 0 0 0,-1-1-1 0 0,-2 0 1 0 0,-1 0-1 0 0,-1 0 1 0 0,-2-1-1 0 0,-1 0 1 0 0,-2 1-1 0 0,-2-4 46 0 0,2 26-41 0 0,0 0-1 0 0,-1 0 0 0 0,0 1 0 0 0,-1-1 0 0 0,0 1 0 0 0,-1 0 1 0 0,0 0-1 0 0,0 0 0 0 0,-1 0 0 0 0,0 1 0 0 0,0 0 1 0 0,-1 0-1 0 0,0 0 0 0 0,-1 0 0 0 0,0 1 0 0 0,0 0 0 0 0,0 1 1 0 0,-1 0-1 0 0,0 0 0 0 0,0 0 0 0 0,-1 1 0 0 0,1 1 1 0 0,-1-1-1 0 0,0 1 0 0 0,0 1 0 0 0,-1-1 0 0 0,1 2 0 0 0,-3-1 42 0 0,3 2-18 0 0,-1 0 0 0 0,0 1-1 0 0,0 0 1 0 0,1 1 0 0 0,-1 0-1 0 0,0 1 1 0 0,1 0 0 0 0,0 0-1 0 0,-1 1 1 0 0,1 0 0 0 0,0 1-1 0 0,0 0 1 0 0,1 0 0 0 0,-1 1-1 0 0,1 0 1 0 0,0 1 0 0 0,0 0-1 0 0,0 0 1 0 0,1 0 0 0 0,0 1-1 0 0,1 0 1 0 0,-1 1 0 0 0,1-1-1 0 0,-2 5 19 0 0,-2 7 8 0 0,0 0 0 0 0,1 2 0 0 0,1-1 0 0 0,1 1-1 0 0,1 0 1 0 0,1 0 0 0 0,1 1 0 0 0,0-1-1 0 0,2 1 1 0 0,0 0 0 0 0,2 0 0 0 0,0 0 0 0 0,2 0-1 0 0,0-1 1 0 0,2 1 0 0 0,0 0 0 0 0,1-1 0 0 0,1 0-1 0 0,4 7-7 0 0,2 5 119 0 0,2 0-1 0 0,2 0 0 0 0,1-2 1 0 0,1 0-1 0 0,1-1 0 0 0,2-1 1 0 0,18 20-119 0 0,-17-26 132 0 0,2 0 1 0 0,0-2-1 0 0,2 0 1 0 0,0-2 0 0 0,1-1-1 0 0,1-1 1 0 0,0-1 0 0 0,1-2-1 0 0,1-1 1 0 0,0-1 0 0 0,19 4-133 0 0,89 31 102 0 0,-124-44-1095 0 0,-21-11-4963 0 0,4 5-1368 0 0,0-3-4834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29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0 0 0,'0'0'1359'0'0,"0"0"555"0"0,0 0 163 0 0,0 0-177 0 0,0 0-299 0 0,0 0-248 0 0,0 0-221 0 0,18 4-159 0 0,92 18 697 0 0,-96-20-1190 0 0,-1 0-25 0 0,0 0 1 0 0,0 0 0 0 0,0-2-1 0 0,1 1 1 0 0,-1-2 0 0 0,0 0-1 0 0,0 0 1 0 0,0-1 0 0 0,0-1 0 0 0,0 0-1 0 0,0-1 1 0 0,12-5-456 0 0,-1-4 374 0 0,0-1-1 0 0,-1-2 1 0 0,-1 0-1 0 0,0-1 1 0 0,-1-1 0 0 0,13-16-374 0 0,92-135 811 0 0,-112 161-458 0 0,-16 35-175 0 0,1-18-227 0 0,-10 199 543 0 0,12 95-494 0 0,0-269-7 0 0,1 0-1 0 0,2 0 1 0 0,1 0 0 0 0,2 0 0 0 0,7 17 7 0 0,11-3-7 0 0,-25-47 6 0 0,0-1 11 0 0,0 0 29 0 0,0 0 26 0 0,0 0 30 0 0,0 0 27 0 0,0 0 30 0 0,0 0 20 0 0,8-27 934 0 0,6-24-979 0 0,3 0 0 0 0,2 1 1 0 0,19-35-128 0 0,-29 65 28 0 0,166-340 144 0 0,-156 319-186 0 0,-11 26 20 0 0,-1 0 0 0 0,-1 0 0 0 0,0 0 1 0 0,-1-1-1 0 0,0 0 0 0 0,-2 0 1 0 0,1 0-1 0 0,-1-13-6 0 0,-3 27-3 0 0,0 2 3 0 0,0 0-16 0 0,0 0 3 0 0,0 0-16 0 0,0 0-35 0 0,0 0-20 0 0,0 0-54 0 0,0 0-42 0 0,0 0-49 0 0,-1 33-5006 0 0,4-22 113 0 0,-1-3-6215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377 661 0 0 0,'0'0'951'0'0,"0"0"929"0"0,0 0 230 0 0,0 0-116 0 0,0 0-139 0 0,0 0-311 0 0,0 0-206 0 0,0 0-170 0 0,0 0-180 0 0,0 0-112 0 0,0 0-106 0 0,0 0-99 0 0,-11-6-72 0 0,-33-21-74 0 0,42 26-479 0 0,0 0-1 0 0,1 0 1 0 0,-1 0 0 0 0,0 0-1 0 0,0 1 1 0 0,0-1 0 0 0,0 1-1 0 0,0-1 1 0 0,1 1 0 0 0,-1 0-1 0 0,0-1 1 0 0,0 1 0 0 0,0 0-1 0 0,0 1 1 0 0,0-1 0 0 0,0 0-1 0 0,0 0 1 0 0,0 1 0 0 0,0-1-1 0 0,0 1 1 0 0,0 0 0 0 0,1 0-1 0 0,-1-1 1 0 0,0 1 0 0 0,1 0-1 0 0,-1 0 1 0 0,0 1 0 0 0,1-1-1 0 0,-1 0-45 0 0,-5 4 131 0 0,-12 4-53 0 0,0 2-1 0 0,1 0 1 0 0,0 1 0 0 0,1 1-1 0 0,0 1 1 0 0,1 0 0 0 0,0 1-1 0 0,2 0 1 0 0,-1 2 0 0 0,2 0-1 0 0,0 0 1 0 0,1 1 0 0 0,1 0-1 0 0,1 1 1 0 0,1 1 0 0 0,0 0-1 0 0,-1 5-77 0 0,10-22 15 0 0,-1 0 0 0 0,0 0 0 0 0,0 0 0 0 0,1-1 0 0 0,0 1 0 0 0,-1 0 0 0 0,1 0 0 0 0,0 0 0 0 0,0 0 0 0 0,1 0 0 0 0,-1 0 0 0 0,1 0 0 0 0,-1 0 0 0 0,1 0 0 0 0,0 0 0 0 0,0 0 0 0 0,0-1 0 0 0,1 1 0 0 0,-1 0 0 0 0,1-1 0 0 0,-1 1 0 0 0,1-1 0 0 0,0 0 0 0 0,0 1 0 0 0,0-1 0 0 0,0 0 0 0 0,0 0 0 0 0,1 0 0 0 0,-1 0 0 0 0,0-1 0 0 0,1 1 0 0 0,0-1 0 0 0,-1 1 0 0 0,1-1 0 0 0,0 0 0 0 0,-1 0 0 0 0,1 0 0 0 0,0-1 0 0 0,0 1-1 0 0,0 0 1 0 0,0-1 0 0 0,0 0 0 0 0,3 0-15 0 0,14-1 144 0 0,0-1 0 0 0,-1-1 1 0 0,1 0-1 0 0,-1-2 0 0 0,1 0 0 0 0,-1-1 0 0 0,-1-1 0 0 0,1-1 0 0 0,-1-1 0 0 0,-1 0 0 0 0,0-1 0 0 0,0-1 0 0 0,-1-1 0 0 0,0 0 0 0 0,-1-1 0 0 0,0-1 0 0 0,-1 0 0 0 0,-1-1 0 0 0,5-6-144 0 0,99-103 201 0 0,-116 123-225 0 0,-1 1-17 0 0,0 0-23 0 0,0 19-123 0 0,-2-7 188 0 0,1-1 1 0 0,1 1-1 0 0,0-1 0 0 0,0 1 0 0 0,1 0 0 0 0,1-1 0 0 0,-1 0 0 0 0,2 1 1 0 0,0-1-1 0 0,0 0 0 0 0,1 0 0 0 0,1 0 0 0 0,-1-1 0 0 0,2 1 0 0 0,-1-1 0 0 0,2-1 1 0 0,-1 1-1 0 0,1-1 0 0 0,1 0 0 0 0,3 3-1 0 0,-6-8 28 0 0,0-1 1 0 0,0 0-1 0 0,0-1 1 0 0,0 1-1 0 0,1-1 0 0 0,-1 0 1 0 0,1 0-1 0 0,-1-1 0 0 0,1 0 1 0 0,0 0-1 0 0,-1 0 1 0 0,1-1-1 0 0,0 1 0 0 0,0-2 1 0 0,0 1-1 0 0,-1 0 1 0 0,1-1-1 0 0,0 0 0 0 0,0-1 1 0 0,-1 1-1 0 0,1-1 1 0 0,-1 0-1 0 0,1 0 0 0 0,-1-1 1 0 0,0 1-1 0 0,0-1 0 0 0,0-1 1 0 0,-1 1-1 0 0,1-1 1 0 0,-1 1-1 0 0,1-1 0 0 0,-1 0 1 0 0,0-1-1 0 0,-1 1 1 0 0,4-5-29 0 0,46-54 231 0 0,-3-3 0 0 0,-3-2 0 0 0,-3-2 1 0 0,-3-2-1 0 0,8-24-231 0 0,-34 65-5 0 0,-2-1 0 0 0,-1 0 1 0 0,-2-1-1 0 0,-1 0 0 0 0,-1-1 0 0 0,-2 1 1 0 0,-2-1-1 0 0,-1-1 0 0 0,-1 1 0 0 0,-2 0 1 0 0,-2-7 4 0 0,2 38 0 0 0,1 0 0 0 0,-1-1 0 0 0,0 1 0 0 0,-1 0 0 0 0,1 0 0 0 0,0 0 0 0 0,-1 0 1 0 0,0 0-1 0 0,0 0 0 0 0,0 0 0 0 0,0 0 0 0 0,0 0 0 0 0,-1 1 0 0 0,1-1 0 0 0,-1 0 0 0 0,1 1 0 0 0,-1-1 1 0 0,0 1-1 0 0,0-1 0 0 0,0 1 0 0 0,-1 0 0 0 0,1 0 0 0 0,-1 0 0 0 0,1 0 0 0 0,-1 1 0 0 0,1-1 1 0 0,-1 0-1 0 0,0 1 0 0 0,0 0 0 0 0,0 0 0 0 0,0 0 0 0 0,0 0 0 0 0,0 0 0 0 0,0 1 0 0 0,0-1 0 0 0,0 1 1 0 0,0 0-1 0 0,0 0 0 0 0,0 0 0 0 0,0 0 0 0 0,0 0 0 0 0,0 1 0 0 0,0-1 0 0 0,-1 1 0 0 0,2 0 0 0 0,-1 0 1 0 0,0 0-1 0 0,0 0 0 0 0,0 1 0 0 0,0-1 0 0 0,1 1 0 0 0,-1 0 0 0 0,-1 1 0 0 0,-7 15 6 0 0,1 0 0 0 0,0 1 0 0 0,2 0 0 0 0,0 0 0 0 0,1 1 0 0 0,1 0 0 0 0,1 1-1 0 0,1-1 1 0 0,0 1 0 0 0,2 0 0 0 0,1-1 0 0 0,0 1 0 0 0,1 0 0 0 0,1 0 0 0 0,2 0 0 0 0,1 5-6 0 0,1 16 36 0 0,2 0 0 0 0,2 0 0 0 0,2-1 0 0 0,12 31-36 0 0,12 45 48 0 0,-3 56-9 0 0,-28-99-329 0 0,-23-195-3233 0 0,-1 43-1910 0 0,3 29-5134 0 0,10 33 4618 0 0</inkml:trace>
  <inkml:trace contextRef="#ctx0" brushRef="#br0" timeOffset="372.104">701 400 2897 0 0,'0'0'3091'0'0,"0"0"-1025"0"0,0 0-698 0 0,0 0-221 0 0,0 0 108 0 0,0 0 160 0 0,0 0 195 0 0,0 0 1 0 0,0 0-138 0 0,0 0-101 0 0,0 0-213 0 0,0 0-206 0 0,0 0-132 0 0,17 7-93 0 0,120 40 1066 0 0,85-32 129 0 0,-90-11-1663 0 0,0-3-2428 0 0,-131-1 1449 0 0,-1 0-165 0 0,0 0-121 0 0,0 0-131 0 0,0 0-175 0 0,0 0-270 0 0,0 5-5050 0 0,0-3-669 0 0,0-2 3092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0 0 0 0,'0'0'1552'0'0,"0"0"239"0"0,0 0-40 0 0,0 0-194 0 0,0 0-212 0 0,0 0-150 0 0,0 0-136 0 0,0 0-65 0 0,5 5-54 0 0,-1-1-682 0 0,-1 0-1 0 0,0 0 1 0 0,0 0-1 0 0,0 0 1 0 0,0 1 0 0 0,-1-1-1 0 0,0 1 1 0 0,0 0 0 0 0,0-1-1 0 0,0 1 1 0 0,-1 0-1 0 0,0 0 1 0 0,0 0 0 0 0,0 0-1 0 0,0 1 1 0 0,-1-1 0 0 0,0 3-258 0 0,-4 25 236 0 0,-1-1 1 0 0,-2 0 0 0 0,-1 0 0 0 0,-2-1-1 0 0,-1 0 1 0 0,-1 0 0 0 0,-1-2 0 0 0,-2 1 0 0 0,-13 17-237 0 0,-194 324 749 0 0,221-368-727 0 0,-1 0 0 0 0,0 0 0 0 0,1 1 0 0 0,0-1 0 0 0,-1 0 0 0 0,1 1 0 0 0,1-1 0 0 0,-1 1 0 0 0,0-1 0 0 0,1 1 0 0 0,0-1 0 0 0,0 1 0 0 0,0-1 0 0 0,0 1 0 0 0,0 0 0 0 0,1-1 0 0 0,0 1 0 0 0,-1-1 0 0 0,1 1 0 0 0,1-1 0 0 0,-1 0 0 0 0,0 1 0 0 0,1-1 0 0 0,0 0 0 0 0,-1 0 0 0 0,1 0 0 0 0,0 0-1 0 0,1 0 1 0 0,-1-1 0 0 0,0 1 0 0 0,1-1 0 0 0,0 1 0 0 0,0-1 0 0 0,-1 0 0 0 0,1 0 0 0 0,0 0 0 0 0,1 0 0 0 0,-1-1 0 0 0,0 1 0 0 0,0-1 0 0 0,1 0 0 0 0,-1 0 0 0 0,1 0 0 0 0,-1 0 0 0 0,1-1 0 0 0,2 1-22 0 0,116-12 1786 0 0,20-49-1137 0 0,-103 12-2549 0 0,-36 34-2926 0 0,-2 0-4098 0 0,-1 10 1684 0 0</inkml:trace>
  <inkml:trace contextRef="#ctx0" brushRef="#br0" timeOffset="373.404">1 460 3785 0 0,'0'0'2204'0'0,"0"0"-279"0"0,0 0-96 0 0,0 0 2 0 0,0 0-101 0 0,0 0-320 0 0,0 0-418 0 0,0 0-389 0 0,0 0-298 0 0,0 0-97 0 0,0 0 54 0 0,0 0 143 0 0,0 0 198 0 0,6-2 141 0 0,17-4-47 0 0,1 1 0 0 0,0 0 0 0 0,1 2 0 0 0,-1 2 0 0 0,0 0 0 0 0,2 1-697 0 0,25-2 558 0 0,188 1 539 0 0,-141 15-1456 0 0,-58-2-2991 0 0,-36-12 1396 0 0,0 1-6035 0 0,-1 2-3032 0 0</inkml:trace>
  <inkml:trace contextRef="#ctx0" brushRef="#br0" timeOffset="696.64">859 383 7834 0 0,'0'0'2089'0'0,"0"0"-547"0"0,0 0-423 0 0,0 0-131 0 0,0 0-90 0 0,0 0-107 0 0,0 0-53 0 0,0 0-19 0 0,0 0 23 0 0,0 0 66 0 0,0 0-5 0 0,0 0-95 0 0,0 0-56 0 0,16 1-6 0 0,112 5 1178 0 0,86 8 527 0 0,-145-6-2279 0 0,-51-10-631 0 0,-15-1-3453 0 0,-10 1-6104 0 0,4 2-521 0 0</inkml:trace>
  <inkml:trace contextRef="#ctx0" brushRef="#br0" timeOffset="976.625">824 674 5857 0 0,'0'0'2635'0'0,"0"0"-1274"0"0,0 0-409 0 0,0 0 215 0 0,0 0 243 0 0,0 0 2 0 0,0 0-152 0 0,0 0-241 0 0,0 0-211 0 0,0 0-165 0 0,0 0-142 0 0,0 0-119 0 0,36 2-118 0 0,112 4-92 0 0,-55-15-105 0 0,-54 2-559 0 0,50-9-577 0 0,-35 0-7453 0 0,-42 12-1305 0 0</inkml:trace>
  <inkml:trace contextRef="#ctx0" brushRef="#br0" timeOffset="1452.968">1553 221 5153 0 0,'0'0'2403'0'0,"0"0"-328"0"0,0 0-182 0 0,0 0-172 0 0,0 0-198 0 0,0 0-302 0 0,0 0-381 0 0,0 0-280 0 0,0 0-143 0 0,0 0-39 0 0,0 0 10 0 0,0 0 8 0 0,0 0 17 0 0,16-8 14 0 0,53-25 15 0 0,37 13 1184 0 0,-78 19-1275 0 0,-15 0-207 0 0,0-1-85 0 0,-1 1-1 0 0,1 0 1 0 0,0 1 0 0 0,-1 1-1 0 0,1 0 1 0 0,0 0-1 0 0,-1 2 1 0 0,1-1-1 0 0,-1 1 1 0 0,2 2-59 0 0,-12-4 5 0 0,-1 0-1 0 0,1-1 1 0 0,-1 1 0 0 0,1 0-1 0 0,-1 1 1 0 0,0-1 0 0 0,0 0-1 0 0,0 0 1 0 0,0 0 0 0 0,0 1-1 0 0,0-1 1 0 0,0 0 0 0 0,0 1 0 0 0,0-1-1 0 0,0 1 1 0 0,-1-1 0 0 0,1 1-1 0 0,-1 0 1 0 0,1-1 0 0 0,-1 1-1 0 0,1 0 1 0 0,-1-1 0 0 0,0 1-1 0 0,0 0 1 0 0,0-1 0 0 0,0 1-1 0 0,0 0 1 0 0,0-1 0 0 0,-1 1 0 0 0,1 0-1 0 0,0-1 1 0 0,-1 1 0 0 0,1-1-1 0 0,-1 1 1 0 0,0-1 0 0 0,0 1-1 0 0,1-1 1 0 0,-1 1 0 0 0,0 0-5 0 0,-43 54 258 0 0,-274 256-79 0 0,312-305-176 0 0,1 0 0 0 0,0 0 0 0 0,0 1 0 0 0,1 0 0 0 0,-1 0 0 0 0,2 0 0 0 0,-1 0 0 0 0,1 0 0 0 0,1 1 0 0 0,0 0 0 0 0,0-1 0 0 0,0 1 0 0 0,1 0 0 0 0,1 0 0 0 0,-1 0 0 0 0,2 8-3 0 0,0-12 5 0 0,1 0-1 0 0,0 1 1 0 0,0-1-1 0 0,1 0 1 0 0,-1 0-1 0 0,1-1 1 0 0,0 1-1 0 0,1-1 1 0 0,-1 1-1 0 0,1-1 1 0 0,0 0-1 0 0,0 0 1 0 0,0 0-1 0 0,0-1 1 0 0,1 0-1 0 0,-1 1 1 0 0,1-2-1 0 0,0 1 1 0 0,0 0-1 0 0,0-1 1 0 0,2 0-5 0 0,8 3 8 0 0,1-1 1 0 0,-1-1-1 0 0,1 0 1 0 0,0-1-1 0 0,0-1 0 0 0,0 0 1 0 0,-1-1-1 0 0,1-1 1 0 0,8-2-9 0 0,-19 3-63 0 0,0-1-1 0 0,0 0 1 0 0,-1 0 0 0 0,1-1 0 0 0,-1 1 0 0 0,1-1 0 0 0,-1 0 0 0 0,1 0 0 0 0,-1-1-1 0 0,0 1 1 0 0,0-1 0 0 0,0 0 0 0 0,-1 0 0 0 0,1 0 0 0 0,-1 0 0 0 0,1-1 0 0 0,-1 0-1 0 0,0 1 1 0 0,0-1 0 0 0,1-4 63 0 0,20-58-4165 0 0,-19 39-259 0 0,1 11-1582 0 0,-2 8-1932 0 0</inkml:trace>
  <inkml:trace contextRef="#ctx0" brushRef="#br0" timeOffset="2191.327">2278 184 3033 0 0,'0'0'2499'0'0,"0"0"-332"0"0,0 0-195 0 0,0 0-153 0 0,0 0-150 0 0,0 0-176 0 0,0 0-220 0 0,0 0-225 0 0,0 0-195 0 0,0 0-195 0 0,0 0-177 0 0,0 0-95 0 0,-4 8-27 0 0,-41 65 1225 0 0,-22 60-181 0 0,60-123-1391 0 0,1 0 1 0 0,1 1-1 0 0,0 0 1 0 0,0 0-1 0 0,1 1 1 0 0,1-1-1 0 0,0 1 0 0 0,0 0 1 0 0,1 0-1 0 0,1 0 1 0 0,0 0-1 0 0,0 9-12 0 0,3-18 7 0 0,-1-1 1 0 0,0 0-1 0 0,1 0 0 0 0,-1 0 0 0 0,1 0 0 0 0,0-1 0 0 0,0 1 0 0 0,0 0 1 0 0,0-1-1 0 0,0 1 0 0 0,0-1 0 0 0,0 0 0 0 0,0 0 0 0 0,1 1 0 0 0,-1-1 1 0 0,0-1-1 0 0,1 1 0 0 0,-1 0 0 0 0,1-1 0 0 0,-1 1 0 0 0,1-1 1 0 0,-1 0-1 0 0,1 0 0 0 0,-1 0 0 0 0,1 0 0 0 0,-1 0 0 0 0,1 0 0 0 0,-1-1 1 0 0,1 1-1 0 0,-1-1 0 0 0,2 0-7 0 0,8 1 84 0 0,-1-3-246 0 0,1 0 0 0 0,-1 0 1 0 0,-1-1-1 0 0,1-1 1 0 0,0 0-1 0 0,-1 0 0 0 0,0-1 1 0 0,0 0-1 0 0,-1-1 0 0 0,0 0 1 0 0,0 0-1 0 0,-1-1 1 0 0,1 0-1 0 0,-2-1 0 0 0,1 0 1 0 0,-1 0-1 0 0,0-1 162 0 0,-3 5-280 0 0,35-42-3514 0 0,39-72-11519 0 0,-34 43 14405 0 0,-31 47 3564 0 0,-3 0 6395 0 0,-9 29-750 0 0,1 14-7309 0 0,-119 285 2536 0 0,11-20-3242 0 0,79-166-1199 0 0,27-112 637 0 0,0-1-89 0 0,0 0-120 0 0,1 0 126 0 0,9-1-4613 0 0,0-2-4106 0 0,-3 0 603 0 0</inkml:trace>
  <inkml:trace contextRef="#ctx0" brushRef="#br0" timeOffset="2647.328">2955 527 0 0 0,'0'0'1890'0'0,"0"0"504"0"0,0 0 183 0 0,0 0-72 0 0,0 0-242 0 0,0 0-310 0 0,0 0-320 0 0,0 0-294 0 0,0 0-208 0 0,0 0-159 0 0,0 0-184 0 0,0 0-137 0 0,9-7 387 0 0,-52 7 1381 0 0,-60 36-2020 0 0,-41 37-407 0 0,143-72 1 0 0,0 0 0 0 0,0-1 0 0 0,0 1 0 0 0,0 0 0 0 0,1 0-1 0 0,-1 0 1 0 0,0 0 0 0 0,0 0 0 0 0,1 1 0 0 0,-1-1 0 0 0,1 0 0 0 0,-1 0 0 0 0,1 0 0 0 0,-1 0 0 0 0,1 1 0 0 0,0-1 0 0 0,0 0 0 0 0,-1 0 0 0 0,1 1 0 0 0,0-1 0 0 0,0 0 0 0 0,0 0 0 0 0,1 1 0 0 0,-1-1-1 0 0,0 0 1 0 0,0 0 0 0 0,1 1 0 0 0,-1-1 0 0 0,0 0 0 0 0,1 0 0 0 0,-1 0 0 0 0,1 1 0 0 0,0-1 0 0 0,-1 0 0 0 0,1 0 0 0 0,0 0 0 0 0,0 0 0 0 0,0 0 0 0 0,0 0 0 0 0,-1-1 0 0 0,1 1 0 0 0,0 0 0 0 0,0 0-1 0 0,1-1 1 0 0,-1 1 0 0 0,0 0 0 0 0,0-1 0 0 0,0 1 0 0 0,0-1 0 0 0,1 0 0 0 0,-1 1 0 0 0,0-1 0 0 0,0 0 0 0 0,1 0 0 0 0,-1 0 0 0 0,0 0 0 0 0,0 0 0 0 0,1 0 0 0 0,0 0 7 0 0,13 6 13 0 0,0 1 1 0 0,-1 1-1 0 0,1 0 1 0 0,-2 1 0 0 0,1 0-1 0 0,-1 1 1 0 0,0 0-1 0 0,-1 1 1 0 0,0 1-1 0 0,-1 0 1 0 0,5 8-14 0 0,-11-15 29 0 0,0 1-1 0 0,-1 1 1 0 0,0-1-1 0 0,0 1 1 0 0,0-1-1 0 0,-1 1 1 0 0,0 0 0 0 0,0 0-1 0 0,-1 1 1 0 0,1-1-1 0 0,-2 0 1 0 0,1 1-1 0 0,-1 0 1 0 0,0-1-1 0 0,-1 1 1 0 0,0-1 0 0 0,0 7-30 0 0,-3-9 43 0 0,1 1 0 0 0,-1 0-1 0 0,0 0 1 0 0,-1-1 0 0 0,1 0-1 0 0,-1 0 1 0 0,0 0 0 0 0,0 0-1 0 0,0 0 1 0 0,-1-1 0 0 0,0 0-1 0 0,0 0 1 0 0,0 0 0 0 0,0-1-1 0 0,-1 1 1 0 0,1-1 0 0 0,-1-1-1 0 0,0 1 1 0 0,0-1 0 0 0,0 0-1 0 0,0 0 1 0 0,0-1 0 0 0,0 1-1 0 0,-1-1 1 0 0,1-1 0 0 0,-1 1-42 0 0,3 0 5 0 0,-6 1 76 0 0,0 0 0 0 0,0 0 1 0 0,0-1-1 0 0,0 0 1 0 0,-1-1-1 0 0,1-1 0 0 0,0 1 1 0 0,0-1-1 0 0,0-1 0 0 0,0 0 1 0 0,-2-1-82 0 0,-37-27-2076 0 0,29-27-8740 0 0,20 53-470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39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1 208 0 0 0,'0'0'850'0'0,"0"0"-512"0"0,0 0-339 0 0,0 0 177 0 0,0 0 420 0 0,0 0 448 0 0,0 0 314 0 0,0 0 50 0 0,0 0-38 0 0,0 0-53 0 0,0 0-87 0 0,22-3-75 0 0,127-19 917 0 0,151-7 3275 0 0,448-42-1833 0 0,-82 1-2072 0 0,259 59-590 0 0,-680 11-619 0 0,-95-1-113 0 0,272 10 316 0 0,236 9-178 0 0,-642-18-258 0 0,341 12-19 0 0,71 5 30 0 0,183 2 1 0 0,234-16 250 0 0,-337 9 160 0 0,-2-6 39 0 0,28-9-235 0 0,247-12 52 0 0,387 19 46 0 0,-315 4-182 0 0,-405 6-162 0 0,-265-14 173 0 0,-182 0-137 0 0,-1 0 2 0 0,0 0-17 0 0,0 0 2 0 0,0 0-23 0 0,0 0 33 0 0,0 0 8 0 0,0 0-6 0 0,0 0 9 0 0,0 0-11 0 0,0 0-3 0 0,0 0-14 0 0,0 0 16 0 0,0 0-16 0 0,0 0-7 0 0,0 0 12 0 0,0 0-2 0 0,0 0 13 0 0,0 0 0 0 0,0 0-11 0 0,0 0 18 0 0,0 0-2 0 0,0 0-21 0 0,0 0 15 0 0,0 0 5 0 0,0 0 4 0 0,0 0 11 0 0,0 0-17 0 0,0 0-3 0 0,0 0-12 0 0,0 0 2 0 0,0 0-8 0 0,0 0 19 0 0,0 0 10 0 0,0 0-12 0 0,0 0-22 0 0,0 0 11 0 0,0 0-10 0 0,0 0 7 0 0,0 0 15 0 0,0 0-19 0 0,0 0 23 0 0,0 0 2 0 0,0 0-9 0 0,0 0-23 0 0,0 0 27 0 0,0 0-5 0 0,0 0-10 0 0,0 0 25 0 0,0 0-25 0 0,0 0 4 0 0,0 0-2 0 0,0 0 8 0 0,0 0-18 0 0,0 0-1 0 0,0 0 9 0 0,0 0-15 0 0,0 0 22 0 0,0 0 14 0 0,0 0-3 0 0,0 0 12 0 0,0 0-7 0 0,0 0-24 0 0,0 0-20 0 0,0 0-30 0 0,0 0 30 0 0,0 0 18 0 0,0 0 18 0 0,0 0 18 0 0,0 0-35 0 0,0 0-8 0 0,74 15 94 0 0,-71-11-769 0 0,-3-4 269 0 0,-5-3-2368 0 0,3 1-1693 0 0,1-1-5778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4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0 0 0,'0'0'799'0'0,"0"0"657"0"0,0 0 99 0 0,0 0-160 0 0,0 0-179 0 0,0 0-191 0 0,0 0-117 0 0,0 0-13 0 0,0 0 37 0 0,0 0 53 0 0,-2 10 4131 0 0,-31 21-3398 0 0,54-36-845 0 0,64-42 356 0 0,-89 47 1894 0 0,-51 22-2878 0 0,26 3 1 0 0,56-24-101 0 0,11-7-680 0 0,-27 2-1394 0 0,-8 3-6605 0 0,-3 1-2969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4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0 0 0,'0'0'1268'0'0,"0"0"543"0"0,0 0 215 0 0,0 0 104 0 0,0 0-58 0 0,0 0-293 0 0,0 0-380 0 0,0 0-316 0 0,0 0-217 0 0,0 0-162 0 0,0 0-149 0 0,0 0-130 0 0,-1 3-85 0 0,-18 30 1507 0 0,19-33-1723 0 0,0 0-32 0 0,0 0-14 0 0,0 0 7 0 0,0 0 3 0 0,0 0-1 0 0,0 0-5 0 0,0 0 2 0 0,0 0-8 0 0,0 0 2 0 0,0 0-8 0 0,0 0-14 0 0,0 0-12 0 0,0 0 6 0 0,0 0 12 0 0,20 4 707 0 0,64-29 762 0 0,-78 21 1069 0 0,-66 40-2261 0 0,58-43-3921 0 0,3 0-5408 0 0,0 3-2618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51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1488 0 0,'0'0'1257'0'0,"0"0"-605"0"0,0 0-190 0 0,0 0 309 0 0,0 0 387 0 0,0 0 245 0 0,0 0 25 0 0,0 0-177 0 0,0 0-173 0 0,0 0-138 0 0,0 0-104 0 0,13-3-52 0 0,110-39 2136 0 0,114-97 796 0 0,-185 96-2547 0 0,-48 86 698 0 0,78 483-1145 0 0,-50-287-654 0 0,-19-209 170 0 0,-13-30-119 0 0,0 0 6 0 0,0 0-2 0 0,18-55 1289 0 0,98-280-928 0 0,7-77-389 0 0,-120 377 822 0 0,-2 22-2209 0 0,-1 24-8609 0 0,0-11-1404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57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57 255 2232 0 0,'0'0'2941'0'0,"0"0"-580"0"0,0 0-229 0 0,0 0-69 0 0,0 0-134 0 0,0 0-293 0 0,0 0-290 0 0,0 0-301 0 0,0 0-271 0 0,0 0-209 0 0,0 0-158 0 0,0 0-94 0 0,-4 0-63 0 0,1 1-310 0 0,4-1 99 0 0,-1 0 0 0 0,0 0 1 0 0,1 1-1 0 0,-1-1 0 0 0,0 0 1 0 0,1 1-1 0 0,-1-1 0 0 0,0 0 0 0 0,0 1 1 0 0,0-1-1 0 0,1 0 0 0 0,-1 1 1 0 0,0-1-1 0 0,0 0 0 0 0,0 1 1 0 0,0-1-1 0 0,0 1 0 0 0,1-1 0 0 0,-1 0 1 0 0,0 1-1 0 0,0-1 0 0 0,0 1 1 0 0,0-1-1 0 0,0 0 0 0 0,0 1 1 0 0,0-1-1 0 0,-1 1 0 0 0,1-1 0 0 0,0 0 1 0 0,0 1-1 0 0,0-1 0 0 0,0 1 1 0 0,0-1-1 0 0,-1 0 0 0 0,1 1 1 0 0,0-1-1 0 0,0 0 0 0 0,-1 1 0 0 0,1-1 1 0 0,0 0-1 0 0,0 0 0 0 0,-1 1 1 0 0,1-1-1 0 0,0 0 0 0 0,-1 0 1 0 0,1 1-1 0 0,-1-1 0 0 0,1 0 0 0 0,0 0 1 0 0,-1 0-1 0 0,1 0-39 0 0,13 6 285 0 0,0-1 1 0 0,0 0-1 0 0,0-1 0 0 0,1 0 1 0 0,-1-2-1 0 0,1 1 0 0 0,0-2 0 0 0,0 0 1 0 0,0 0-1 0 0,0-1 0 0 0,0-1 1 0 0,9-2-286 0 0,23 2 321 0 0,233-28 296 0 0,-223 18-1734 0 0,-57 7-5011 0 0,-3 4-1161 0 0,4 0 6216 0 0,-2 0-9620 0 0</inkml:trace>
  <inkml:trace contextRef="#ctx0" brushRef="#br0" timeOffset="299.919">0 501 6793 0 0,'0'0'1998'0'0,"0"0"-309"0"0,0 0 143 0 0,0 0 103 0 0,0 0-175 0 0,0 0-291 0 0,0 0-280 0 0,0 0-211 0 0,37 0-153 0 0,113 0-108 0 0,103 0 1263 0 0,-169 8-1325 0 0,-42-3-2272 0 0,0-3-6935 0 0,-42-2-1482 0 0</inkml:trace>
  <inkml:trace contextRef="#ctx0" brushRef="#br0" timeOffset="781.29">218 1 7866 0 0,'0'0'2431'0'0,"0"0"-287"0"0,0 0-203 0 0,0 0-230 0 0,0 0-319 0 0,0 0-365 0 0,0 0-347 0 0,0 0-270 0 0,0 0-202 0 0,0 0-103 0 0,0 0 22 0 0,0 0 74 0 0,0 0 86 0 0,3 5 66 0 0,10 9-105 0 0,0 0-1 0 0,2-1 1 0 0,-1 0 0 0 0,2-1-1 0 0,0-1 1 0 0,0 0-1 0 0,1-2 1 0 0,0 1 0 0 0,0-2-1 0 0,1 0 1 0 0,5 0-248 0 0,32 18 367 0 0,3 3-41 0 0,-1 4-1 0 0,-1 1 1 0 0,45 39-326 0 0,-99-71 6 0 0,0 0 1 0 0,1 0 0 0 0,-1 0-1 0 0,0 0 1 0 0,0 1-1 0 0,-1-1 1 0 0,1 1 0 0 0,0-1-1 0 0,-1 1 1 0 0,1 0 0 0 0,-1-1-1 0 0,0 1 1 0 0,0 0 0 0 0,0 0-1 0 0,0 0 1 0 0,-1 0-1 0 0,1 0 1 0 0,-1 0 0 0 0,0 0-1 0 0,0 0 1 0 0,0 0 0 0 0,0 0-1 0 0,0 0 1 0 0,-1 0-1 0 0,1 0 1 0 0,-1 0 0 0 0,0 0-1 0 0,0 0 1 0 0,0-1 0 0 0,0 1-1 0 0,0 0 1 0 0,-1 0 0 0 0,1-1-1 0 0,-1 1 1 0 0,0-1-1 0 0,0 1 1 0 0,-2 1-7 0 0,-39 51 61 0 0,-3-1 1 0 0,-3-3-1 0 0,-16 12-61 0 0,-205 148 211 0 0,227-172-229 0 0,43-38 64 0 0,-3 9-1861 0 0,2-16-7619 0 0,1 6-2127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2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413 559 0 0 0,'0'0'883'0'0,"0"0"548"0"0,0 0 269 0 0,0 0 201 0 0,0 0 135 0 0,0 0-16 0 0,0 0-175 0 0,0 0-277 0 0,0 0-262 0 0,0 0-234 0 0,0 0-160 0 0,-6-9-113 0 0,-17-28-108 0 0,21 36-581 0 0,1-1 0 0 0,0 1 1 0 0,-1-1-1 0 0,1 1 0 0 0,-1 0 1 0 0,0 0-1 0 0,1 0 0 0 0,-1 0 0 0 0,0 0 1 0 0,0 0-1 0 0,1 1 0 0 0,-1-1 0 0 0,0 1 1 0 0,0-1-1 0 0,0 1 0 0 0,0-1 1 0 0,0 1-1 0 0,0 0 0 0 0,0 0 0 0 0,0 0 1 0 0,0 0-1 0 0,0 1 0 0 0,0-1 0 0 0,1 0 1 0 0,-3 1-111 0 0,-6 0 357 0 0,2 1-267 0 0,0 0-1 0 0,0 0 1 0 0,1 1-1 0 0,-1 0 1 0 0,0 0 0 0 0,1 1-1 0 0,0 0 1 0 0,0 0 0 0 0,0 1-1 0 0,0 0 1 0 0,1 0 0 0 0,0 0-1 0 0,0 1-89 0 0,-3 1 58 0 0,-12 11-5 0 0,0 0 0 0 0,1 2 0 0 0,0 0 0 0 0,2 1 0 0 0,1 1 0 0 0,1 0 0 0 0,0 2 0 0 0,2 0 0 0 0,1 0 0 0 0,0 1 0 0 0,1 4-53 0 0,10-25 11 0 0,0 0 0 0 0,0 0 0 0 0,0 0 0 0 0,0 0 0 0 0,1 0 1 0 0,0 0-1 0 0,0 0 0 0 0,0 1 0 0 0,0-1 0 0 0,1 0 0 0 0,0 1 1 0 0,0-1-1 0 0,0 0 0 0 0,0 1 0 0 0,0-1 0 0 0,1 0 0 0 0,0 1 1 0 0,0-1-1 0 0,0 0 0 0 0,1 0 0 0 0,-1 0 0 0 0,1 0 0 0 0,0 0 1 0 0,0 0-1 0 0,0 0 0 0 0,1-1 0 0 0,0 1 0 0 0,-1-1 1 0 0,1 1-1 0 0,0-1 0 0 0,0 0 0 0 0,1 0 0 0 0,-1-1 0 0 0,1 1 1 0 0,-1-1-1 0 0,1 1 0 0 0,0-1 0 0 0,0 0 0 0 0,0-1 0 0 0,0 1-11 0 0,8-1 84 0 0,-1 0-1 0 0,0 0 1 0 0,0-2-1 0 0,0 1 1 0 0,0-1-1 0 0,0-1 1 0 0,0 0-1 0 0,0-1 1 0 0,0 0-1 0 0,-1 0 1 0 0,1-1-1 0 0,-1-1 1 0 0,0 1-1 0 0,0-2 1 0 0,-1 1-1 0 0,1-1 1 0 0,-1-1-1 0 0,-1 0 0 0 0,1 0 1 0 0,3-4-84 0 0,16-18 145 0 0,-1-1 1 0 0,-1-1-1 0 0,-2-1 0 0 0,-1-1 1 0 0,0-4-146 0 0,-2 5-39 0 0,-2-1 0 0 0,-1-2 0 0 0,-1 0 0 0 0,-2 0 1 0 0,-1-1-1 0 0,-2-1 0 0 0,-2-1 0 0 0,-1 1 0 0 0,-2-1 0 0 0,-2-1 0 0 0,-1 1 0 0 0,-2-1 1 0 0,-2 0-1 0 0,-3-26 39 0 0,3 59-32 0 0,0 0 0 0 0,-1 1 0 0 0,1-1 1 0 0,-1 1-1 0 0,0-1 0 0 0,-1 1 0 0 0,1-1 0 0 0,-1 1 1 0 0,0 0-1 0 0,-1 0 0 0 0,1 0 0 0 0,-1 0 0 0 0,0 0 1 0 0,0 1-1 0 0,-1-1 0 0 0,1 1 0 0 0,-1 0 1 0 0,0 0-1 0 0,0 0 0 0 0,0 0 0 0 0,-1 1 0 0 0,1-1 1 0 0,-1 1-1 0 0,0 1 0 0 0,0-1 0 0 0,0 0 0 0 0,0 1 1 0 0,0 0-1 0 0,0 1 0 0 0,-1-1 0 0 0,1 1 0 0 0,-1 0 1 0 0,1 0-1 0 0,-1 0 0 0 0,1 1 0 0 0,-1 0 1 0 0,-4 1 31 0 0,3 2-4 0 0,0 1 0 0 0,0 1 0 0 0,0 0 0 0 0,0-1 0 0 0,1 2 1 0 0,0-1-1 0 0,0 1 0 0 0,0 0 0 0 0,1 0 0 0 0,-1 1 0 0 0,2 0 1 0 0,-1 0-1 0 0,1 0 0 0 0,0 0 0 0 0,0 1 0 0 0,1-1 0 0 0,0 1 1 0 0,1 0-1 0 0,-1 0 0 0 0,1 0 0 0 0,1 0 0 0 0,0 0 1 0 0,0 1 2 0 0,-2 6 52 0 0,1 0 0 0 0,0 1-1 0 0,1 0 1 0 0,1-1-1 0 0,0 1 1 0 0,1-1-1 0 0,1 1 1 0 0,0-1-1 0 0,1 1 1 0 0,1-1-1 0 0,0 0 1 0 0,1-1-1 0 0,1 1 1 0 0,0-1-1 0 0,1 0 1 0 0,1 0-1 0 0,0-1 1 0 0,10 12-51 0 0,11 14 182 0 0,-14-22-110 0 0,0 1 0 0 0,-2 0 0 0 0,0 1 0 0 0,-1 0 0 0 0,-2 1 0 0 0,1 1 1 0 0,-2 0-1 0 0,-1 0 0 0 0,0 1-72 0 0,-4 15 29 0 0,-4-36-39 0 0,0-1-13 0 0,-15-5-2647 0 0,20-30-3663 0 0,5 13-937 0 0,-5 14-1592 0 0</inkml:trace>
  <inkml:trace contextRef="#ctx0" brushRef="#br0" timeOffset="312.227">880 106 9546 0 0,'0'0'1814'0'0,"0"0"-415"0"0,0 0-288 0 0,0 0 13 0 0,0 0 104 0 0,0 0 7 0 0,0 0-140 0 0,0 0-211 0 0,0 0-218 0 0,0 0-146 0 0,0 0-95 0 0,0 0-78 0 0,-1 35-60 0 0,-5 106-34 0 0,18-63 138 0 0,57 131 205 0 0,-70-207-564 0 0,1 0 1 0 0,0 0-1 0 0,0 0 1 0 0,0 0 0 0 0,0 0-1 0 0,0 0 1 0 0,0 0-1 0 0,1 0 1 0 0,-1 0-1 0 0,1-1 1 0 0,-1 1-1 0 0,1 0 1 0 0,0 0-1 0 0,0 0 1 0 0,-1-1-1 0 0,1 1 1 0 0,1-1-1 0 0,-1 1 1 0 0,0 0 0 0 0,0-1-1 0 0,0 0 1 0 0,1 1-1 0 0,-1-1 1 0 0,1 0-1 0 0,-1 0 1 0 0,1 1-1 0 0,-1-1 1 0 0,1-1-1 0 0,0 1 1 0 0,0 0-1 0 0,-1 0 1 0 0,1-1-1 0 0,0 1 1 0 0,0 0 0 0 0,0-1-1 0 0,0 0 1 0 0,0 0-1 0 0,0 1 1 0 0,-1-1-1 0 0,1 0 1 0 0,0 0-1 0 0,0-1 1 0 0,0 1-1 0 0,0 0 1 0 0,0-1-1 0 0,0 1 1 0 0,0-1-1 0 0,-1 0 1 0 0,1 1 0 0 0,0-1-1 0 0,0 0 1 0 0,-1 0-1 0 0,1 0 1 0 0,-1 0-1 0 0,1 0 1 0 0,-1-1-1 0 0,1 1 1 0 0,-1 0-1 0 0,0-1 1 0 0,1 1-1 0 0,0-2-32 0 0,30-50 406 0 0,-3 0 0 0 0,-2-3 0 0 0,-2 0 0 0 0,14-47-406 0 0,25-60-45 0 0,-61 156 261 0 0,8-17-2184 0 0,-6 21-2955 0 0,-4 14-4430 0 0,-1-7-1103 0 0</inkml:trace>
  <inkml:trace contextRef="#ctx0" brushRef="#br0" timeOffset="816.923">144 1045 5289 0 0,'0'0'3796'0'0,"0"0"-1267"0"0,0 0-545 0 0,0 0-107 0 0,0 0-143 0 0,0 0-255 0 0,0 0-343 0 0,0 0-320 0 0,0 0-139 0 0,0 0-20 0 0,0 0 7 0 0,0 0-1 0 0,0 0-43 0 0,14 4-66 0 0,91 17 420 0 0,-29-29-412 0 0,-1-3-1 0 0,0-4 0 0 0,5-4-561 0 0,42-8 159 0 0,149-16-1032 0 0,-213 39-4340 0 0,1 3-5040 0 0,-53 1-700 0 0</inkml:trace>
  <inkml:trace contextRef="#ctx0" brushRef="#br0" timeOffset="1335.562">363 1343 12187 0 0,'0'0'1615'0'0,"0"0"-270"0"0,0 0-70 0 0,0 0 100 0 0,0 0-1 0 0,0 0-191 0 0,0 0-312 0 0,0 0-267 0 0,0 0-194 0 0,0 0-130 0 0,0 0-81 0 0,0 0-44 0 0,0 0-30 0 0,-28 33-29 0 0,-86 101-6 0 0,78-73 15 0 0,35-49-68 0 0,1-10-22 0 0,-2 1 11 0 0,0 0 1 0 0,1 1 0 0 0,0-1-1 0 0,-1 1 1 0 0,1-1 0 0 0,1 1-1 0 0,-1 0 1 0 0,0-1 0 0 0,1 1-1 0 0,0 0 1 0 0,0 0-1 0 0,0-1 1 0 0,0 1 0 0 0,1 0-1 0 0,0-1 1 0 0,-1 1 0 0 0,1 0-1 0 0,0-1 1 0 0,1 1 0 0 0,-1-1-1 0 0,1 1 1 0 0,-1-1-1 0 0,1 0 1 0 0,0 0 0 0 0,0 0-1 0 0,1 0 1 0 0,-1 0 0 0 0,0 0-1 0 0,1 0 1 0 0,0-1 0 0 0,0 0-1 0 0,2 3-26 0 0,8-4 137 0 0,0 0 0 0 0,-1-1 1 0 0,1-1-1 0 0,-1 0 0 0 0,1 0 0 0 0,-1-2 0 0 0,0 1 0 0 0,1-1 1 0 0,-1-1-1 0 0,0 0 0 0 0,-1-1 0 0 0,1 0 0 0 0,-1-1 0 0 0,0 0 1 0 0,-1-1-1 0 0,1 0 0 0 0,-1-1 0 0 0,0 0 0 0 0,-1 0 0 0 0,6-7-137 0 0,13-7 62 0 0,-1-1 0 0 0,0-1 0 0 0,-2-1-1 0 0,-1-1 1 0 0,-1-1 0 0 0,-2-1 0 0 0,0-1 0 0 0,-2-1-1 0 0,-1-1 1 0 0,-2 0 0 0 0,-1-1 0 0 0,-1-1-1 0 0,-2 0 1 0 0,-1-1 0 0 0,-2-1 0 0 0,1-6-62 0 0,-19-60-19 0 0,8 98 7 0 0,0 1 0 0 0,0-1 0 0 0,0 1 0 0 0,-1-1 0 0 0,1 1 1 0 0,-1-1-1 0 0,0 1 0 0 0,1 0 0 0 0,-1 0 0 0 0,0 0 0 0 0,0 0 0 0 0,-1 0 0 0 0,1 0 0 0 0,0 1 0 0 0,0-1 0 0 0,-1 1 0 0 0,1-1 0 0 0,-1 1 0 0 0,0 0 1 0 0,1 0-1 0 0,-1 0 0 0 0,0 0 0 0 0,1 1 0 0 0,-1-1 0 0 0,0 1 0 0 0,0-1 0 0 0,0 1 0 0 0,0 0 0 0 0,1 0 0 0 0,-1 1 0 0 0,0-1 0 0 0,0 0 0 0 0,0 1 1 0 0,0 0 11 0 0,-7 3-31 0 0,1 2 1 0 0,-1-1 0 0 0,1 1-1 0 0,1 0 1 0 0,-1 1 0 0 0,1 0-1 0 0,0 0 1 0 0,1 1 0 0 0,-1 0 0 0 0,2 0-1 0 0,-1 0 1 0 0,1 1 0 0 0,0 0-1 0 0,-2 6 31 0 0,0 1 9 0 0,0 0-1 0 0,1 1 0 0 0,0 0 1 0 0,2 0-1 0 0,0 0 0 0 0,1 1 1 0 0,0-1-1 0 0,2 1 0 0 0,0 0 1 0 0,1 0-1 0 0,1 0 0 0 0,0 1 0 0 0,2 9-8 0 0,3-10 29 0 0,-1 1-1 0 0,2-1 0 0 0,1 0 1 0 0,0-1-1 0 0,1 1 0 0 0,1-1 0 0 0,0-1 1 0 0,1 0-1 0 0,1 0 0 0 0,6 5-28 0 0,35 24-22 0 0,-39-43-765 0 0,19-12-7262 0 0,-19-7-1481 0 0,-8 13 451 0 0</inkml:trace>
  <inkml:trace contextRef="#ctx0" brushRef="#br0" timeOffset="1663.962">1108 1067 8082 0 0,'0'0'3538'0'0,"0"0"-1356"0"0,0 0-657 0 0,0 0-130 0 0,0 0-30 0 0,0 0-84 0 0,0 0-169 0 0,0 0-229 0 0,0 0-157 0 0,0 0-89 0 0,0 0-79 0 0,0 0-72 0 0,0 0-99 0 0,-11 31-93 0 0,-40 97-72 0 0,37-93-119 0 0,5-16-68 0 0,0 1 1 0 0,2 0-1 0 0,0 0 0 0 0,1 1 0 0 0,1 0 1 0 0,1 0-1 0 0,1 1 0 0 0,0-1 0 0 0,2 17-35 0 0,0-33 3 0 0,1 1 0 0 0,-1-1 0 0 0,1 0-1 0 0,0 1 1 0 0,1-1 0 0 0,0 1 0 0 0,-1-1 0 0 0,2 0-1 0 0,-1 1 1 0 0,1-1 0 0 0,-1 0 0 0 0,1 0-1 0 0,1 0 1 0 0,-1 0 0 0 0,1-1 0 0 0,0 1-1 0 0,0-1 1 0 0,0 1 0 0 0,1-1 0 0 0,-1 0 0 0 0,1 0-1 0 0,0 0 1 0 0,0-1 0 0 0,1 0 0 0 0,-1 1-1 0 0,4 0-2 0 0,-6-3 24 0 0,1-1-1 0 0,-1 1 0 0 0,0-1 1 0 0,1 0-1 0 0,-1 0 1 0 0,1 0-1 0 0,-1 0 0 0 0,0 0 1 0 0,1 0-1 0 0,-1-1 0 0 0,0 1 1 0 0,1-1-1 0 0,-1 0 0 0 0,0 0 1 0 0,0 0-1 0 0,1 0 1 0 0,-1 0-1 0 0,0 0 0 0 0,0 0 1 0 0,0-1-1 0 0,0 1 0 0 0,-1-1 1 0 0,2-1-24 0 0,24-27-2885 0 0,-19 20 457 0 0,-4 4-6 0 0,-3 2-1429 0 0,-1 4 2774 0 0,1-4-8098 0 0</inkml:trace>
  <inkml:trace contextRef="#ctx0" brushRef="#br0" timeOffset="2133.77">823 1351 15531 0 0,'0'0'1163'0'0,"0"0"-483"0"0,0 0-131 0 0,0 0 172 0 0,0 0 171 0 0,0 0 24 0 0,0 0-115 0 0,0 0-148 0 0,0 0-149 0 0,0 0-124 0 0,32-1-128 0 0,102-2-114 0 0,10-4-632 0 0,-71-1-6825 0 0,-69 8 6660 0 0,9-3-8200 0 0</inkml:trace>
  <inkml:trace contextRef="#ctx0" brushRef="#br0" timeOffset="3365.772">1681 809 7154 0 0,'0'0'2487'0'0,"0"0"-323"0"0,0 0-206 0 0,0 0-118 0 0,0 0-143 0 0,0 0-201 0 0,0 0-256 0 0,0 0-222 0 0,0 0-254 0 0,0 0-209 0 0,0 0-148 0 0,0 0-105 0 0,0 0-62 0 0,-5-3 242 0 0,38 10 530 0 0,160 2 592 0 0,-125-11-1402 0 0,46-9-176 0 0,-104 10-3906 0 0,-23-1-6383 0 0,9 2-1050 0 0</inkml:trace>
  <inkml:trace contextRef="#ctx0" brushRef="#br0" timeOffset="3620.848">1559 1097 15251 0 0,'0'0'1241'0'0,"0"0"-305"0"0,0 0 23 0 0,0 0 169 0 0,0 0 13 0 0,0 0-122 0 0,0 0-220 0 0,0 0-208 0 0,0 0-166 0 0,35 3-121 0 0,111 7-106 0 0,-34-24-72 0 0,-32-4-691 0 0,25-6-2630 0 0,-36 11-5563 0 0,-50 10-1794 0 0</inkml:trace>
  <inkml:trace contextRef="#ctx0" brushRef="#br0" timeOffset="3902.044">2857 710 14291 0 0,'0'0'1883'0'0,"0"0"-555"0"0,0 0-197 0 0,0 0 72 0 0,0 0 42 0 0,0 0-75 0 0,0 0-187 0 0,0 0-237 0 0,0 0-195 0 0,0 0-123 0 0,0 0-91 0 0,0 0-68 0 0,-29 0-14 0 0,-91 3-9 0 0,114-3-223 0 0,1 0 0 0 0,0 1 0 0 0,0 0 1 0 0,0 0-1 0 0,0 0 0 0 0,0 0 0 0 0,0 1 1 0 0,0 0-1 0 0,0 0 0 0 0,0 0 1 0 0,1 0-1 0 0,-1 1 0 0 0,1 0 0 0 0,-1 0 1 0 0,1 1-24 0 0,-10 6 81 0 0,-17 9-41 0 0,2 1 0 0 0,1 2 0 0 0,0 1 0 0 0,2 0 0 0 0,0 2 0 0 0,2 2 0 0 0,1 0 0 0 0,1 1 0 0 0,2 1 0 0 0,0 1 0 0 0,1 2-40 0 0,16-26-6 0 0,1 1-1 0 0,-1 0 1 0 0,1-1-1 0 0,0 1 1 0 0,0 0-1 0 0,1 0 1 0 0,0 0-1 0 0,0 0 0 0 0,1 0 1 0 0,0 0-1 0 0,0 0 1 0 0,1 3 6 0 0,1-7-3 0 0,0 0 0 0 0,0 0-1 0 0,0 0 1 0 0,0-1 0 0 0,1 1 0 0 0,-1 0 0 0 0,1-1 0 0 0,0 1 0 0 0,0-1 0 0 0,0 0 0 0 0,0 0 0 0 0,0 0 0 0 0,0-1 0 0 0,0 1 0 0 0,1-1-1 0 0,-1 1 1 0 0,1-1 0 0 0,-1 0 0 0 0,1-1 0 0 0,-1 1 0 0 0,1 0 0 0 0,0-1 0 0 0,-1 0 0 0 0,1 0 0 0 0,0 0 0 0 0,-1 0 0 0 0,1-1-1 0 0,0 1 1 0 0,0-1 3 0 0,15-2 67 0 0,1-1 0 0 0,-1-1 0 0 0,0-1 0 0 0,0 0 0 0 0,-1-2 0 0 0,1 0 0 0 0,-2-1 0 0 0,1 0 0 0 0,-1-2 0 0 0,-1 0 0 0 0,0-1 0 0 0,0 0 0 0 0,-2-1 0 0 0,3-3-67 0 0,164-163 1015 0 0,-132 163-921 0 0,-38 54-132 0 0,-7 3-60 0 0,21 109 199 0 0,-23-143-267 0 0,1-1 0 0 0,0 1 1 0 0,0 0-1 0 0,1-1 0 0 0,0 0 0 0 0,0 0 0 0 0,0 0 0 0 0,1 0 0 0 0,0-1 0 0 0,0 0 0 0 0,0 1 0 0 0,1-2 0 0 0,-1 1 0 0 0,1-1 0 0 0,1 0 0 0 0,-1 0 0 0 0,0-1 0 0 0,1 0 0 0 0,5 2 166 0 0,10 0-2413 0 0,-7-5-2252 0 0,-9 0 563 0 0,3 0-7944 0 0</inkml:trace>
  <inkml:trace contextRef="#ctx0" brushRef="#br0" timeOffset="4475.081">3362 890 2561 0 0,'0'0'2405'0'0,"0"0"-76"0"0,0 0-35 0 0,0 0-70 0 0,0 0-245 0 0,0 0-322 0 0,0 0-264 0 0,0 0-191 0 0,0 0-111 0 0,0 0-90 0 0,0 0-110 0 0,0 0-105 0 0,0 0-93 0 0,22-2-69 0 0,106-10 474 0 0,173-18 1153 0 0,-175 22-2136 0 0,-110 6-5734 0 0,-9 1-5962 0 0,-13 1 2187 0 0</inkml:trace>
  <inkml:trace contextRef="#ctx0" brushRef="#br0" timeOffset="4734.052">3439 1115 12859 0 0,'0'0'1879'0'0,"0"0"-704"0"0,0 0-251 0 0,0 0 92 0 0,0 0 108 0 0,0 0 55 0 0,0 0-73 0 0,0 0-135 0 0,0 0-166 0 0,0 0-171 0 0,0 0-140 0 0,0 0-120 0 0,0 0-74 0 0,35-2-75 0 0,110-6-67 0 0,80-18-157 0 0,-136 16-2206 0 0,-60 6-1792 0 0,-1-2-4440 0 0,-21 3-2148 0 0</inkml:trace>
  <inkml:trace contextRef="#ctx0" brushRef="#br0" timeOffset="5203.007">3601 570 9442 0 0,'0'0'2259'0'0,"0"0"-416"0"0,0 0-277 0 0,0 0-116 0 0,0 0-136 0 0,0 0-244 0 0,0 0-319 0 0,0 0-222 0 0,0 0-71 0 0,0 0 58 0 0,0 0 85 0 0,0 0 22 0 0,0 0-32 0 0,11 14-48 0 0,35 41-57 0 0,-39-48-353 0 0,0 0-1 0 0,0 0 1 0 0,1-1-1 0 0,0-1 0 0 0,0 1 1 0 0,0-1-1 0 0,1-1 1 0 0,-1 1-1 0 0,1-1 0 0 0,0-1 1 0 0,1 0-1 0 0,-1 0 0 0 0,5 0-132 0 0,20 7 269 0 0,-18-4-173 0 0,14 3-40 0 0,-1 1-1 0 0,-1 1 1 0 0,0 1 0 0 0,0 2 0 0 0,-2 1-1 0 0,1 1 1 0 0,-2 1 0 0 0,19 17-56 0 0,-38-29-2 0 0,-2-1 4 0 0,1-1 0 0 0,-1 1 0 0 0,1 0 0 0 0,-1 0 0 0 0,0 1-1 0 0,-1-1 1 0 0,1 1 0 0 0,-1 0 0 0 0,0 0 0 0 0,0 0 0 0 0,0 0 0 0 0,-1 1-1 0 0,1-1 1 0 0,-2 1 0 0 0,1-1 0 0 0,0 1 0 0 0,-1 0 0 0 0,0 1-2 0 0,-3 0 25 0 0,0 0 1 0 0,0-1 0 0 0,-1 0-1 0 0,1 1 1 0 0,-1-1 0 0 0,-1 0-1 0 0,1 0 1 0 0,-1-1 0 0 0,0 1-1 0 0,-1-1 1 0 0,1 0 0 0 0,-1 0-1 0 0,0 0 1 0 0,0-1 0 0 0,-1 0-1 0 0,0 1-25 0 0,-22 22 87 0 0,-89 92 255 0 0,71-75-133 0 0,2 2-1 0 0,2 2 1 0 0,-27 40-209 0 0,44-36-985 0 0,25-52 343 0 0,6 2-2381 0 0,0 0 497 0 0,-1-2-3274 0 0,2 0-5966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51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2409 0 0,'0'0'1501'0'0,"0"0"-179"0"0,0 0 50 0 0,0 0 71 0 0,0 0 15 0 0,0 0-109 0 0,0 0-231 0 0,0 0-215 0 0,0 0-106 0 0,0 0-21 0 0,0 0 26 0 0,0 0 25 0 0,22 11 3975 0 0,73 12-1023 0 0,54-19-2366 0 0,-94-5-1005 0 0,114-10 264 0 0,-176 3-7237 0 0,6 7 5546 0 0,-1 0-288 0 0,0 0-7720 0 0,-1 1-206 0 0</inkml:trace>
  <inkml:trace contextRef="#ctx0" brushRef="#br0" timeOffset="312.594">8 291 10410 0 0,'0'0'1477'0'0,"0"0"-687"0"0,0 0-100 0 0,0 0 310 0 0,0 0 360 0 0,0 0 154 0 0,0 0-100 0 0,0 0-145 0 0,0 0-163 0 0,0 0-117 0 0,0 0-140 0 0,0 0-148 0 0,0 0-118 0 0,30 4-87 0 0,137 15 277 0 0,-44 2 462 0 0,-119-20-1308 0 0,0-1 0 0 0,0 1 0 0 0,1-1 0 0 0,-1 0 0 0 0,0 0 0 0 0,0 0 0 0 0,0 0 0 0 0,1-1 0 0 0,-1 0 0 0 0,0 1 0 0 0,0-2 0 0 0,0 1-1 0 0,0 0 1 0 0,0-1 0 0 0,0 0 0 0 0,0 0 0 0 0,-1 0 0 0 0,1 0 0 0 0,-1-1 0 0 0,1 1 0 0 0,0-2 73 0 0,10-10-4068 0 0,-2-3-3387 0 0,-8 9-4440 0 0</inkml:trace>
  <inkml:trace contextRef="#ctx0" brushRef="#br0" timeOffset="3072.366">691 96 3689 0 0,'0'0'2292'0'0,"0"0"-427"0"0,0 0 160 0 0,0 0 108 0 0,0 0-78 0 0,0 0-195 0 0,35-2-285 0 0,113-6-266 0 0,178-19 2889 0 0,593-24-2328 0 0,-776 44-2529 0 0,-83 6-4048 0 0,-58 1 327 0 0,-2 0-5000 0 0</inkml:trace>
  <inkml:trace contextRef="#ctx0" brushRef="#br0" timeOffset="3951.466">1311 450 0 0 0,'0'0'936'0'0,"0"0"873"0"0,0 0 234 0 0,0 0-75 0 0,0 0-161 0 0,0 0-176 0 0,0 0-155 0 0,0 0-161 0 0,0 0-150 0 0,0 0-130 0 0,0 0-110 0 0,4 3 4392 0 0,-22-1-5220 0 0,0 1-1 0 0,1 0 0 0 0,0 1 1 0 0,0 1-1 0 0,0 1 1 0 0,0 0-1 0 0,1 1 0 0 0,0 1 1 0 0,0 0-1 0 0,1 2 1 0 0,0-1-1 0 0,1 2 0 0 0,0 0 1 0 0,1 0-1 0 0,0 2 1 0 0,1-1-1 0 0,0 2 0 0 0,-9 13-96 0 0,16-20-17 0 0,1 0-1 0 0,0 0 0 0 0,0 1 0 0 0,1-1 1 0 0,0 1-1 0 0,0 0 0 0 0,1 0 0 0 0,0 0 1 0 0,0 0-1 0 0,1 1 0 0 0,0-1 0 0 0,0 0 0 0 0,1 1 1 0 0,1-1-1 0 0,-1 1 0 0 0,1 0 18 0 0,0-6-2 0 0,0 1 0 0 0,0-1 0 0 0,0 1 0 0 0,1-1 0 0 0,-1 1-1 0 0,1-1 1 0 0,0 0 0 0 0,0 0 0 0 0,0 0 0 0 0,0 0 0 0 0,1 0 0 0 0,-1 0 0 0 0,1-1-1 0 0,-1 1 1 0 0,1-1 0 0 0,0 0 0 0 0,0 0 0 0 0,0 0 0 0 0,0 0 0 0 0,1 0 0 0 0,-1-1 0 0 0,0 1-1 0 0,1-1 1 0 0,-1 0 0 0 0,1 0 0 0 0,2 0 2 0 0,97 5 141 0 0,-82-12-54 0 0,0-1 0 0 0,0-1 0 0 0,-1 0 0 0 0,0-2 0 0 0,0-1 0 0 0,-1 0 0 0 0,-1-1 0 0 0,0-1 0 0 0,-1-1 1 0 0,0 0-1 0 0,-1-2 0 0 0,-1 1 0 0 0,8-12-87 0 0,-7 11-27 0 0,-2-1 0 0 0,0-1-1 0 0,-1 0 1 0 0,-1-1 0 0 0,0-1 0 0 0,-2 0 0 0 0,0 0 0 0 0,-1-1 0 0 0,-1 0 0 0 0,-1 0 0 0 0,-1-1-1 0 0,-1 0 1 0 0,-1 0 0 0 0,-1-1 0 0 0,-1 1 0 0 0,-1-1 0 0 0,0 1 0 0 0,-3-8 27 0 0,2 20-72 0 0,-1 0 0 0 0,-1-1 0 0 0,0 1 0 0 0,0 1 0 0 0,-1-1 0 0 0,0 0 0 0 0,-1 1 0 0 0,0-1 0 0 0,0 1 0 0 0,-1 0 0 0 0,0 1 0 0 0,-1-1 1 0 0,0 1-1 0 0,0 0 0 0 0,-1 0 0 0 0,0 1 0 0 0,0 0 0 0 0,0 0 0 0 0,-1 1 0 0 0,0 0 0 0 0,-1 0 0 0 0,1 1 0 0 0,-1 0 0 0 0,0 0 0 0 0,-1 1 0 0 0,1 0 0 0 0,-1 1 0 0 0,1 0 0 0 0,-1 1 1 0 0,0-1-1 0 0,0 2 0 0 0,0 0 0 0 0,0 0 0 0 0,-1 1 0 0 0,-8 0 72 0 0,15 1 3 0 0,-1 0 0 0 0,1 1 1 0 0,0-1-1 0 0,-1 1 0 0 0,1-1 1 0 0,0 1-1 0 0,0 1 0 0 0,0-1 0 0 0,1 0 1 0 0,-1 1-1 0 0,0 0 0 0 0,1 0 1 0 0,0 0-1 0 0,0 0 0 0 0,0 1 0 0 0,0-1 1 0 0,0 1-1 0 0,0 0 0 0 0,1-1 1 0 0,0 1-1 0 0,0 0 0 0 0,0 1 0 0 0,0-1 1 0 0,1 0-1 0 0,-1 4-3 0 0,-7 115 310 0 0,15-103-168 0 0,0-1 0 0 0,1-1 0 0 0,1 1 0 0 0,1-1 0 0 0,1-1-1 0 0,0 1 1 0 0,1-2 0 0 0,1 1 0 0 0,0-2 0 0 0,5 5-142 0 0,7 11 240 0 0,6 7 56 0 0,-21-29-262 0 0,-1 0 0 0 0,1 1 0 0 0,-2 1-1 0 0,1-1 1 0 0,-1 1 0 0 0,-1 1 0 0 0,0-1-1 0 0,-1 1 1 0 0,0 0 0 0 0,-1 0 0 0 0,0 1-1 0 0,-1-1 1 0 0,0 1 0 0 0,-1-1 0 0 0,0 6-34 0 0,7 2-3088 0 0,13-36-8389 0 0,-21 16 11096 0 0,6-4-8617 0 0</inkml:trace>
  <inkml:trace contextRef="#ctx0" brushRef="#br0" timeOffset="4466.34">2070 144 9426 0 0,'0'0'1112'0'0,"0"0"-506"0"0,0 0 106 0 0,0 0 463 0 0,0 0 313 0 0,0 0 43 0 0,0 0-299 0 0,0 0-421 0 0,0 0-241 0 0,0 0-45 0 0,0 0 75 0 0,0 0 82 0 0,0 0 15 0 0,1 4-46 0 0,1 8-455 0 0,-1 1 0 0 0,0-1-1 0 0,-1 0 1 0 0,0 1 0 0 0,-1-1 0 0 0,0 0-1 0 0,-1 0 1 0 0,0 1 0 0 0,-1-1 0 0 0,0 0-1 0 0,-1-1 1 0 0,0 1 0 0 0,-1-1 0 0 0,-4 7-196 0 0,-135 244 84 0 0,129-167-124 0 0,15-93 43 0 0,0 0 1 0 0,1 0 0 0 0,-1 0-1 0 0,0 0 1 0 0,1 0 0 0 0,0 0-1 0 0,-1 0 1 0 0,1 0 0 0 0,0-1 0 0 0,0 1-1 0 0,0 0 1 0 0,0 0 0 0 0,1-1-1 0 0,-1 1 1 0 0,0-1 0 0 0,1 1 0 0 0,-1-1-1 0 0,1 1 1 0 0,-1-1 0 0 0,1 0-1 0 0,0 0 1 0 0,-1 0 0 0 0,1 0-1 0 0,0 0 1 0 0,0 0 0 0 0,0 0 0 0 0,0-1-1 0 0,0 1 1 0 0,0-1 0 0 0,0 1-1 0 0,0-1 1 0 0,0 0-4 0 0,74 5 188 0 0,-61-6-158 0 0,115-16 712 0 0,-129 16-802 0 0,0 1-1 0 0,0 0 0 0 0,0-1 0 0 0,0 1 0 0 0,0 0 1 0 0,-1-1-1 0 0,1 1 0 0 0,0-1 0 0 0,0 0 0 0 0,-1 1 1 0 0,1-1-1 0 0,0 1 0 0 0,-1-1 0 0 0,1 0 0 0 0,0 0 1 0 0,-1 1-1 0 0,1-1 0 0 0,-1 0 0 0 0,1 0 0 0 0,-1 0 1 0 0,0 0-1 0 0,1 1 0 0 0,-1-1 0 0 0,0 0 0 0 0,0 0 1 0 0,1 0-1 0 0,-1 0 0 0 0,0 0 0 0 0,0 0 0 0 0,0 0 1 0 0,0 0-1 0 0,0 0 0 0 0,0 0 0 0 0,-1 0 0 0 0,1 0 1 0 0,0 1-1 0 0,0-1 0 0 0,-1 0 0 0 0,1 0 0 0 0,0 0 0 0 0,-1-1 61 0 0,-5-9-4242 0 0,-1 4-3923 0 0,1 5-2616 0 0</inkml:trace>
  <inkml:trace contextRef="#ctx0" brushRef="#br0" timeOffset="4904.17">1650 438 7234 0 0,'0'0'2043'0'0,"0"0"-759"0"0,0 0-137 0 0,0 0 249 0 0,0 0 146 0 0,0 0-6 0 0,0 0-185 0 0,0 0-213 0 0,0 0-153 0 0,0 0-146 0 0,31-1-103 0 0,101-4-114 0 0,139-22 237 0 0,-223 18-4008 0 0,-31 4-5224 0 0,-12 5-2817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8:53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417 527 216 0 0,'0'0'2919'0'0,"0"0"-1050"0"0,0 0-314 0 0,0 0 118 0 0,0 0 133 0 0,0 0 35 0 0,0 0-197 0 0,0 0-348 0 0,0 0-337 0 0,0 0-283 0 0,0 0-188 0 0,0 0-130 0 0,-33-4-96 0 0,-104-11-62 0 0,72 25 23 0 0,55-4-175 0 0,-2 0-11 0 0,0 0-1 0 0,0 1 1 0 0,0 0-1 0 0,1 1 1 0 0,0 0 0 0 0,1 1-1 0 0,-1 0 1 0 0,2 1-1 0 0,-1 0 1 0 0,2 0-1 0 0,-1 1 1 0 0,1 0-1 0 0,1 1 1 0 0,0 0 0 0 0,1 0-1 0 0,0 0 1 0 0,-1 4-37 0 0,6-11 22 0 0,0-1 0 0 0,1 0-1 0 0,-1 0 1 0 0,1 1 0 0 0,0-1 0 0 0,0 0 0 0 0,0 1 0 0 0,1-1 0 0 0,0 0 0 0 0,-1 1 0 0 0,2-1 0 0 0,-1 0 0 0 0,0 0 0 0 0,1 0 0 0 0,0 0 0 0 0,0 0 0 0 0,0 0 0 0 0,0 0 0 0 0,0-1-1 0 0,1 1 1 0 0,0-1 0 0 0,0 0 0 0 0,0 0 0 0 0,0 0 0 0 0,0 0 0 0 0,1 0 0 0 0,-1 0 0 0 0,1-1 0 0 0,0 0 0 0 0,-1 0 0 0 0,1 0 0 0 0,0 0 0 0 0,0-1 0 0 0,0 1 0 0 0,1-1 0 0 0,-1 0-1 0 0,0 0 1 0 0,0-1 0 0 0,1 1 0 0 0,-1-1 0 0 0,0 0 0 0 0,3 0-22 0 0,12-1 197 0 0,0-1 0 0 0,-1-1 0 0 0,1-1 0 0 0,-1 0 0 0 0,0-1 0 0 0,0-1-1 0 0,0-1 1 0 0,-1-1 0 0 0,1 0 0 0 0,-2-1 0 0 0,0-1 0 0 0,0 0 0 0 0,-1-1 0 0 0,9-9-197 0 0,11-6 246 0 0,-2-1 0 0 0,0-2 1 0 0,-2-1-1 0 0,-2-2 0 0 0,-1-1 1 0 0,-1-1-1 0 0,15-26-246 0 0,-34 47-8 0 0,0 1-1 0 0,-1-2 0 0 0,0 1 1 0 0,-1-1-1 0 0,-1 1 0 0 0,0-1 1 0 0,-1-1-1 0 0,-1 1 0 0 0,0-1 1 0 0,-1 1-1 0 0,0-1 1 0 0,-1 0-1 0 0,-1 0 0 0 0,0 0 1 0 0,-1 0-1 0 0,-1 1 0 0 0,0-1 1 0 0,-1 0-1 0 0,-1 1 0 0 0,0 0 1 0 0,-5-12 8 0 0,5 18-64 0 0,0 0 1 0 0,0 1-1 0 0,-1-1 1 0 0,0 1-1 0 0,0 0 1 0 0,-1 1-1 0 0,1-1 1 0 0,-2 1-1 0 0,1 0 1 0 0,-1 0-1 0 0,1 1 1 0 0,-1 0-1 0 0,-1 0 1 0 0,1 0-1 0 0,-1 1 1 0 0,0 1-1 0 0,0-1 1 0 0,0 1-1 0 0,0 0 1 0 0,-1 1-1 0 0,1 0 1 0 0,-1 0-1 0 0,1 1 1 0 0,-1 0-1 0 0,0 1 1 0 0,0 0 63 0 0,0 0-27 0 0,0 1 1 0 0,1 0 0 0 0,-1 1 0 0 0,1 0-1 0 0,-1 0 1 0 0,1 1 0 0 0,0 0-1 0 0,0 1 1 0 0,0 0 0 0 0,0 0 0 0 0,1 0-1 0 0,-1 1 1 0 0,1 0 0 0 0,0 1-1 0 0,1-1 1 0 0,-1 1 0 0 0,1 1-1 0 0,0-1 1 0 0,1 1 0 0 0,0 0 0 0 0,0 0-1 0 0,0 0 1 0 0,1 1 0 0 0,0 0-1 0 0,0 0 1 0 0,1 0 0 0 0,0 0 0 0 0,1 1-1 0 0,0-1 1 0 0,0 1 0 0 0,0-1-1 0 0,1 1 1 0 0,1 0 0 0 0,0-1 0 0 0,0 2 26 0 0,0 10 42 0 0,0-1 1 0 0,2 1 0 0 0,0-1 0 0 0,1 0-1 0 0,2 0 1 0 0,-1 0 0 0 0,2 0 0 0 0,1-1 0 0 0,0 0-1 0 0,1 0 1 0 0,1-1 0 0 0,1 0 0 0 0,11 15-43 0 0,36 57 371 0 0,-29-49-209 0 0,-3 1 0 0 0,-1 1 1 0 0,-1 1-1 0 0,-3 1 1 0 0,13 39-163 0 0,-15-46 96 0 0,-18-36-98 0 0,0-1 20 0 0,2 0-1 0 0,-2 0-14 0 0,0 0-50 0 0,2-15-354 0 0,9-10-1280 0 0,-6 11-1441 0 0,1 1-4721 0 0,-3 2-2239 0 0</inkml:trace>
  <inkml:trace contextRef="#ctx0" brushRef="#br0" timeOffset="318.532">1165 409 7770 0 0,'0'0'2171'0'0,"0"0"-1090"0"0,0 0-94 0 0,0 0 494 0 0,0 0 376 0 0,0 0 77 0 0,0 0-402 0 0,0 0-517 0 0,0 0-339 0 0,0 0-142 0 0,0 0-49 0 0,0 0-10 0 0,-11 15-16 0 0,-69 93 420 0 0,-23 49-461 0 0,13-3-1008 0 0,58-110-938 0 0,15-36-5498 0 0,16-8 1531 0 0,1 0-3620 0 0</inkml:trace>
  <inkml:trace contextRef="#ctx0" brushRef="#br0" timeOffset="760.67">796 365 8778 0 0,'0'0'1467'0'0,"0"0"-336"0"0,0 0-58 0 0,0 0 49 0 0,0 0 62 0 0,0 0-64 0 0,0 0-250 0 0,0 0-259 0 0,0 0-74 0 0,0 0 49 0 0,0 0 104 0 0,0 0 100 0 0,6 5-6 0 0,191 188 4673 0 0,-72-23-4994 0 0,-57-86-452 0 0,-45-77-1109 0 0,-18-11-1896 0 0,-2-5-3323 0 0,-3 5-5243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9:00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0 183 1520 0 0,'0'0'2111'0'0,"0"0"-813"0"0,0 0-516 0 0,0 0-273 0 0,0 0-160 0 0,0 0 1 0 0,0 0 167 0 0,0 0 275 0 0,0 0 259 0 0,0 0 210 0 0,0 0 103 0 0,7 1-10 0 0,128 0 3465 0 0,-111-3-4395 0 0,-1-1 0 0 0,1-1 0 0 0,-1-1 0 0 0,0-1 0 0 0,-1-2 0 0 0,1 0-1 0 0,17-9-423 0 0,-24 9 172 0 0,-5 4-76 0 0,-1 0 0 0 0,-1-1 0 0 0,1 0 0 0 0,-1-1 0 0 0,0 0 0 0 0,0 0 0 0 0,0-1 0 0 0,-1 0 0 0 0,0 0 0 0 0,-1-1 0 0 0,0 0-1 0 0,0-1 1 0 0,0 0-96 0 0,-6 82 1155 0 0,11 302-985 0 0,1-131-124 0 0,11-125-40 0 0,8-84 200 0 0,-32-61 736 0 0,27-129-309 0 0,-11 65-474 0 0,0-6-45 0 0,4 1 0 0 0,3 2 0 0 0,5 0 0 0 0,33-72-114 0 0,-29 99 23 0 0,-25 139-6606 0 0,-9-59 846 0 0,-2-3-5745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9:0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 1600 0 0,'0'0'766'0'0,"0"0"-321"0"0,0 0-119 0 0,0 0 186 0 0,0 0 261 0 0,0 0 182 0 0,0 0 69 0 0,0 0-113 0 0,0 0-193 0 0,0 0-200 0 0,0-1-574 0 0,0-1 6617 0 0,-19 38-4560 0 0,-7 0-1621 0 0,2 2 0 0 0,2 0 0 0 0,1 1 0 0 0,2 1 0 0 0,1 1 0 0 0,3 1-1 0 0,1 0 1 0 0,2 1 0 0 0,2 1 0 0 0,2 0 0 0 0,2 0 0 0 0,2 0 0 0 0,1 36-380 0 0,7-61 75 0 0,1 0 0 0 0,0-1 0 0 0,1 0 0 0 0,1 0 0 0 0,0 0 1 0 0,2-1-1 0 0,0 0 0 0 0,1-1 0 0 0,0 0 0 0 0,2 0 0 0 0,0-1 0 0 0,0-1 1 0 0,1 0-1 0 0,1-1 0 0 0,0 0 0 0 0,1-1 0 0 0,1 0 0 0 0,0-2 1 0 0,0 0-1 0 0,13 6-75 0 0,73 39 953 0 0,-57-40-206 0 0,-28-15-4478 0 0,-2-3-5743 0 0,-12 2-2349 0 0</inkml:trace>
  <inkml:trace contextRef="#ctx0" brushRef="#br0" timeOffset="2248.785">1071 140 3025 0 0,'0'0'1507'0'0,"0"0"-60"0"0,0 0 262 0 0,0 0 316 0 0,0 0 43 0 0,0 0-265 0 0,0 0-466 0 0,0 0-361 0 0,0 0-231 0 0,0 0-191 0 0,0 0-136 0 0,0-4 2044 0 0,-33 207-559 0 0,15-119-1706 0 0,-3 0 0 0 0,-4-2 0 0 0,-13 25-197 0 0,11-30 57 0 0,23-68-53 0 0,0 0 0 0 0,1 1-1 0 0,1-1 1 0 0,-1 1-1 0 0,2 0 1 0 0,-1 0-1 0 0,1 0 1 0 0,1 0-1 0 0,0 0 1 0 0,0 0-1 0 0,2 8-3 0 0,1-15 25 0 0,-1 0-1 0 0,1-1 1 0 0,0 1 0 0 0,0-1-1 0 0,0 0 1 0 0,0 0-1 0 0,1 0 1 0 0,-1 0 0 0 0,0 0-1 0 0,1-1 1 0 0,0 0-1 0 0,-1 1 1 0 0,1-1 0 0 0,0 0-1 0 0,-1-1 1 0 0,1 1-1 0 0,0-1 1 0 0,0 0 0 0 0,0 0-1 0 0,1 0-24 0 0,126-7 1617 0 0,-74-4-1279 0 0,-47 0-634 0 0,20-14-1240 0 0,-27 13-1929 0 0,-1-2-4166 0 0,-2 13-3194 0 0</inkml:trace>
  <inkml:trace contextRef="#ctx0" brushRef="#br0" timeOffset="2560.983">613 564 9658 0 0,'0'0'1075'0'0,"0"0"-458"0"0,0 0 138 0 0,0 0 443 0 0,0 0 319 0 0,0 0 119 0 0,0 0-176 0 0,0 0-285 0 0,0 0-174 0 0,0 0-113 0 0,0 0-126 0 0,0 0-101 0 0,0 0-103 0 0,31 1-114 0 0,97 7-100 0 0,86-5-186 0 0,-133-4-7201 0 0,-75 1-971 0 0</inkml:trace>
  <inkml:trace contextRef="#ctx0" brushRef="#br0" timeOffset="2977.943">1379 516 5849 0 0,'0'0'2234'0'0,"0"0"-224"0"0,0 0-82 0 0,0 0-78 0 0,0 0-291 0 0,0 0-440 0 0,0 0-450 0 0,0 0-333 0 0,0 0-141 0 0,0 0 73 0 0,0 0 160 0 0,0 0 162 0 0,0 0 141 0 0,6 5 2 0 0,0 0-529 0 0,0-1 0 0 0,-1 1 0 0 0,2-1 0 0 0,-1-1 0 0 0,0 1 0 0 0,1-1 0 0 0,-1 0 0 0 0,1-1 0 0 0,0 1 0 0 0,0-1 1 0 0,0-1-1 0 0,0 1 0 0 0,3-1-204 0 0,265 10 2153 0 0,-163-40-3758 0 0,-100 17-999 0 0,-10 6-3425 0 0,-2 2-3077 0 0</inkml:trace>
  <inkml:trace contextRef="#ctx0" brushRef="#br0" timeOffset="3441.925">1399 773 9114 0 0,'0'0'1644'0'0,"0"0"-270"0"0,0 0-44 0 0,0 0 77 0 0,0 0-22 0 0,0 0-230 0 0,0 0-287 0 0,0 0-224 0 0,0 0-126 0 0,0 0-77 0 0,0 0-38 0 0,0 0-58 0 0,0 0-87 0 0,29 11-97 0 0,91 33-117 0 0,-116-42-55 0 0,0 0-1 0 0,1-1 1 0 0,-1 0-1 0 0,1 0 1 0 0,-1 0 0 0 0,1 0-1 0 0,0 0 1 0 0,-1-1-1 0 0,1 0 1 0 0,0 0-1 0 0,-1-1 1 0 0,1 1 0 0 0,0-1-1 0 0,-1 0 1 0 0,1 0-1 0 0,2-1 12 0 0,6-2-98 0 0,74-20-1350 0 0,-31 5-5665 0 0,-36 11-3760 0 0</inkml:trace>
  <inkml:trace contextRef="#ctx0" brushRef="#br0" timeOffset="4014.694">2176 368 1872 0 0,'0'0'3209'0'0,"0"0"-475"0"0,0 0-251 0 0,0 0-192 0 0,0 0-252 0 0,0 0-390 0 0,0 0-408 0 0,0 0-319 0 0,0 0-229 0 0,0 0-172 0 0,0 0-97 0 0,0 0-51 0 0,0 0-25 0 0,1-3 60 0 0,4-2-259 0 0,1 0 0 0 0,0 1 0 0 0,0-1 0 0 0,0 1 0 0 0,0 0 0 0 0,1 1 0 0 0,-1-1 0 0 0,1 1 0 0 0,0 1 0 0 0,0-1 0 0 0,0 1 0 0 0,0 0 0 0 0,1 1 0 0 0,-1 0 0 0 0,6-1-149 0 0,0 0 164 0 0,163-13 867 0 0,-174 15-1029 0 0,-1 0-1 0 0,1 0 1 0 0,-1 0-1 0 0,1 0 1 0 0,-1 1-1 0 0,0-1 1 0 0,1 0-1 0 0,-1 1 1 0 0,1-1-1 0 0,-1 0 1 0 0,0 1-1 0 0,1 0 1 0 0,-1-1-1 0 0,0 1 1 0 0,0 0-1 0 0,1 0 1 0 0,-1-1-1 0 0,0 1 1 0 0,0 0-1 0 0,0 0 1 0 0,0 0-1 0 0,0 0 1 0 0,0 1 0 0 0,0-1-1 0 0,-1 0 1 0 0,1 0-1 0 0,0 0 1 0 0,-1 1-1 0 0,1-1 1 0 0,-1 0-1 0 0,1 1 1 0 0,-1-1-1 0 0,1 1 1 0 0,-1-1-1 0 0,0 0 1 0 0,0 1-1 0 0,0-1 1 0 0,0 1-1 0 0,0-1 1 0 0,0 1-1 0 0,0-1 1 0 0,0 1-1 0 0,-1-1 1 0 0,1 0-1 0 0,-1 1-1 0 0,-26 62 99 0 0,-265 322-352 0 0,288-380 249 0 0,-1 1 1 0 0,2 0 0 0 0,-1 0 0 0 0,1 0 0 0 0,0 1 0 0 0,0-1 0 0 0,1 1 0 0 0,0-1 0 0 0,0 1 0 0 0,1 0 0 0 0,0 0 0 0 0,0 0-1 0 0,1 0 1 0 0,0 0 0 0 0,0 0 0 0 0,1 1 3 0 0,2-6 15 0 0,-1 1-1 0 0,1-1 0 0 0,0 0 0 0 0,0 0 1 0 0,0 0-1 0 0,0 0 0 0 0,1-1 0 0 0,-1 1 1 0 0,1-1-1 0 0,0 0 0 0 0,-1 0 0 0 0,1 0 1 0 0,0-1-1 0 0,0 1 0 0 0,0-1 1 0 0,1 0-1 0 0,-1 0 0 0 0,0 0 0 0 0,0-1 1 0 0,1 1-1 0 0,-1-1 0 0 0,0 0 0 0 0,3 0-14 0 0,-1 0 30 0 0,19 1-124 0 0,0-2 1 0 0,0-1-1 0 0,0-1 1 0 0,-1-1-1 0 0,1-1 1 0 0,-1-1-1 0 0,0-1 1 0 0,-1-2-1 0 0,1 0 1 0 0,19-11 93 0 0,-10-4-2484 0 0,-13 8-3094 0 0,-14 11-2426 0 0</inkml:trace>
  <inkml:trace contextRef="#ctx0" brushRef="#br0" timeOffset="4578.693">2990 302 2545 0 0,'0'0'3204'0'0,"0"0"-678"0"0,0 0-260 0 0,0 0-98 0 0,0 0-271 0 0,0 0-325 0 0,0 0-342 0 0,0 0-305 0 0,0 0-101 0 0,0 0-86 0 0,0 0-105 0 0,0 0-46 0 0,0 0-52 0 0,-3 1-59 0 0,-11 5 626 0 0,14-5-832 0 0,0-1-20 0 0,0 0-42 0 0,-8 22 765 0 0,-33 52-95 0 0,-43 65-690 0 0,80-131-195 0 0,-1 1 1 0 0,2-1-1 0 0,-1 1 0 0 0,1 0 1 0 0,0 1-1 0 0,1-1 0 0 0,0 0 1 0 0,1 1-1 0 0,-1-1 0 0 0,2 1 1 0 0,0-1-1 0 0,0 1 0 0 0,0 0 7 0 0,2-8 3 0 0,-1 0-1 0 0,1 1 1 0 0,-1-1-1 0 0,1 0 1 0 0,0-1-1 0 0,0 1 1 0 0,0 0-1 0 0,0 0 1 0 0,0-1-1 0 0,0 1 1 0 0,1-1-1 0 0,-1 0 1 0 0,0 0-1 0 0,1 1 1 0 0,-1-2-1 0 0,1 1 1 0 0,-1 0-1 0 0,1 0 1 0 0,-1-1-1 0 0,1 1 1 0 0,-1-1-1 0 0,1 0 1 0 0,0 0 0 0 0,-1 0-1 0 0,1 0 1 0 0,0-1-3 0 0,15 0 69 0 0,-1-1 1 0 0,0-1-1 0 0,0 0 1 0 0,0-1-1 0 0,0-1 1 0 0,-1-1 0 0 0,0-1-1 0 0,0 0 1 0 0,0-1-1 0 0,-1 0 1 0 0,14-11-70 0 0,-19 13-48 0 0,13-14-1285 0 0,-19-2-5414 0 0,-3 16-323 0 0,0 5-4471 0 0</inkml:trace>
  <inkml:trace contextRef="#ctx0" brushRef="#br0" timeOffset="5054.386">3317 195 6113 0 0,'0'0'3037'0'0,"0"0"-781"0"0,0 0-335 0 0,0 0-201 0 0,0 0-187 0 0,0 0-233 0 0,0 0-249 0 0,0 0-206 0 0,0 0-166 0 0,0 0-126 0 0,0 0-80 0 0,0 0-68 0 0,0 0-40 0 0,-9 2-11 0 0,-32 7-7 0 0,38-8-228 0 0,0 1 1 0 0,0-1 0 0 0,0 1-1 0 0,1 0 1 0 0,-1 0 0 0 0,1 0-1 0 0,-1 1 1 0 0,1-1 0 0 0,0 0-1 0 0,-1 1 1 0 0,1 0 0 0 0,1-1-1 0 0,-1 1 1 0 0,0 0 0 0 0,1 0 0 0 0,-1 0-1 0 0,1 0 1 0 0,0 0 0 0 0,0 0-1 0 0,0 1 1 0 0,0-1 0 0 0,1 0-1 0 0,-1 0 1 0 0,1 1 0 0 0,0-1-1 0 0,0 0 1 0 0,0 3-120 0 0,-1 2 57 0 0,-59 169 647 0 0,-97 164-709 0 0,114-256-64 0 0,35-71 32 0 0,0 1 0 0 0,1 0 0 0 0,1 0 0 0 0,0 1 0 0 0,1-1-1 0 0,1 1 1 0 0,0 0 0 0 0,1 1 0 0 0,0 14 37 0 0,3-31-45 0 0,0 0-14 0 0,0 0-15 0 0,0 0 12 0 0,0 0-46 0 0,0 0-24 0 0,0 0-37 0 0,0 0-78 0 0,0 0-82 0 0,3-16-4080 0 0,0 11 3407 0 0,5-7-4467 0 0,-6 5-5385 0 0</inkml:trace>
  <inkml:trace contextRef="#ctx0" brushRef="#br0" timeOffset="5785.712">3595 615 0 0 0,'0'0'2174'0'0,"0"0"22"0"0,0 0-83 0 0,0 0 70 0 0,0 0-15 0 0,0 0-209 0 0,0 0-296 0 0,0 0-321 0 0,0 0-231 0 0,0 0-143 0 0,0 0-94 0 0,0 0-83 0 0,1-10 2092 0 0,-188 94-1692 0 0,186-83-1193 0 0,-1-1-1 0 0,0 0 1 0 0,0 1 0 0 0,1 0 0 0 0,-1-1 0 0 0,0 1-1 0 0,1 0 1 0 0,-1 0 0 0 0,0 0 0 0 0,1 0 0 0 0,-1 0 0 0 0,1 0-1 0 0,0 0 1 0 0,-1 1 0 0 0,1-1 0 0 0,0 0 0 0 0,0 1 0 0 0,0-1-1 0 0,0 1 1 0 0,0-1 0 0 0,0 1 0 0 0,0 0 0 0 0,0-1-1 0 0,1 1 1 0 0,-1 0 0 0 0,1-1 0 0 0,-1 1 0 0 0,1 0 0 0 0,0 0-1 0 0,-1 0 1 0 0,1 0 0 0 0,0-1 0 0 0,0 1 0 0 0,0 0 0 0 0,1 0-1 0 0,-1 0 1 0 0,0-1 0 0 0,1 2 2 0 0,48 38 15 0 0,35 40-55 0 0,-82-76 60 0 0,1 0 0 0 0,-1-1 1 0 0,1 1-1 0 0,-1 0 1 0 0,-1 0-1 0 0,1 0 0 0 0,-1 0 1 0 0,1 0-1 0 0,-2 0 1 0 0,1 1-1 0 0,0-1 0 0 0,-1 0 1 0 0,0 1-1 0 0,-1-1 1 0 0,1 0-1 0 0,-1 0 0 0 0,-1 5-20 0 0,-57 45 381 0 0,49-49-612 0 0,-1-2 1 0 0,0 1-1 0 0,0-2 1 0 0,0 1 0 0 0,0-2-1 0 0,-1 1 1 0 0,1-2 0 0 0,-1 1-1 0 0,1-2 1 0 0,-1 1 0 0 0,-10-2 230 0 0,14-4-4216 0 0,8-2-2586 0 0,0 4 2050 0 0,0-1-1179 0 0</inkml:trace>
  <inkml:trace contextRef="#ctx0" brushRef="#br0" timeOffset="6205.92">3883 0 8490 0 0,'0'0'1852'0'0,"0"0"-166"0"0,0 0 4 0 0,0 0 41 0 0,0 0-58 0 0,0 0-172 0 0,0 0-333 0 0,0 0-341 0 0,0 0-244 0 0,0 0-239 0 0,0 0-166 0 0,0 0-47 0 0,0 0 68 0 0,-1 6 74 0 0,1 9-3 0 0,2 1 0 0 0,0-1 1 0 0,0 1-1 0 0,2-1 0 0 0,-1 0 0 0 0,2 0 0 0 0,0 0 1 0 0,6 9-271 0 0,12 45 584 0 0,-6 0-361 0 0,-3 1-1 0 0,-2 0 1 0 0,-4 0 0 0 0,-3 1 0 0 0,-3 13-223 0 0,-2-54-17 0 0,0-1 1 0 0,-2 1-1 0 0,-1-1 1 0 0,-2 1-1 0 0,0-1 1 0 0,-2-1-1 0 0,-1 1 1 0 0,-2-1-1 0 0,-1 0 1 0 0,0-1-1 0 0,-8 11 17 0 0,-2-8-343 0 0,-2 0-1 0 0,0-1 0 0 0,-2-1 1 0 0,-1-2-1 0 0,-1 0 0 0 0,-1-2 1 0 0,-1-1-1 0 0,-1-1 0 0 0,-1-2 0 0 0,-32 16 344 0 0,62-36-981 0 0,-13 9 1550 0 0,10-6-4553 0 0,3-1-5417 0 0,1-2 631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9:13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0 808 440 0 0,'0'0'2110'0'0,"0"0"-643"0"0,0 0-367 0 0,0 0-4 0 0,0 0 165 0 0,0 0 83 0 0,0 0-61 0 0,0 0-82 0 0,0 0-64 0 0,0 0-25 0 0,0 0-9 0 0,10 0-111 0 0,134 11 2839 0 0,-95-4-2678 0 0,0-2 0 0 0,0-3-1 0 0,47-3-1152 0 0,-20-1 365 0 0,-73 2-443 0 0,-1-1-1 0 0,1 0 1 0 0,-1 0 0 0 0,1 0 0 0 0,-1 0 0 0 0,1 0 0 0 0,-1-1 0 0 0,0 1 0 0 0,0-1 0 0 0,1 1 0 0 0,-1-1 0 0 0,0 0 0 0 0,-1 0-1 0 0,1 0 1 0 0,0 0 0 0 0,0 0 0 0 0,-1 0 0 0 0,1-1 0 0 0,-1 1 0 0 0,0 0 0 0 0,0-1 0 0 0,0 1 0 0 0,1-3 78 0 0,7-21-11027 0 0,-7 22 686 0 0</inkml:trace>
  <inkml:trace contextRef="#ctx0" brushRef="#br0" timeOffset="499.88">34 1040 4017 0 0,'0'0'3497'0'0,"0"0"-2074"0"0,0 0-693 0 0,0 0 167 0 0,0 0 314 0 0,0 0 225 0 0,0 0-57 0 0,0 0-326 0 0,0 0-256 0 0,0 0-151 0 0,0 0-16 0 0,0 0-7 0 0,5 8-45 0 0,21 25-40 0 0,-22-29-414 0 0,0-1 1 0 0,0 1-1 0 0,0-1 1 0 0,1 0-1 0 0,-1-1 0 0 0,1 1 1 0 0,0-1-1 0 0,-1 0 1 0 0,1 0-1 0 0,0 0 1 0 0,0-1-1 0 0,0 0 0 0 0,1 0 1 0 0,-1 0-1 0 0,0-1 1 0 0,0 1-125 0 0,8 1 215 0 0,9 0-179 0 0,-1 0 0 0 0,1-1 0 0 0,0-1 0 0 0,-1-1 0 0 0,1-1 0 0 0,0 0 0 0 0,-1-2 0 0 0,11-4-36 0 0,52-20-8790 0 0,-74 23-2121 0 0</inkml:trace>
  <inkml:trace contextRef="#ctx0" brushRef="#br0" timeOffset="1835.395">1468 558 0 0 0,'0'0'1538'0'0,"0"0"174"0"0,0 0-185 0 0,0 0-163 0 0,0 0-81 0 0,0 0-33 0 0,0 0 45 0 0,0 0-42 0 0,0 0-106 0 0,0 0-120 0 0,0 0-145 0 0,-3-6-62 0 0,-7-19-49 0 0,-28 3 2714 0 0,28 20-3013 0 0,0 0-319 0 0,0 0 0 0 0,0 1 1 0 0,0 0-1 0 0,0 1 0 0 0,0 0 1 0 0,0 1-1 0 0,0 0 1 0 0,0 0-1 0 0,0 1 0 0 0,0 0 1 0 0,0 1-1 0 0,1 0 0 0 0,-8 4-153 0 0,-3-1 6 0 0,-1 2-1 0 0,1 0 0 0 0,1 2 0 0 0,-1 0 1 0 0,1 1-1 0 0,1 0 0 0 0,0 2 0 0 0,1 0 1 0 0,1 1-1 0 0,0 1 0 0 0,0 0 0 0 0,1 1 1 0 0,2 1-1 0 0,-1 0 0 0 0,2 1 0 0 0,0 0 1 0 0,-3 10-6 0 0,12-22-4 0 0,1 1 1 0 0,0 0 0 0 0,0 0-1 0 0,1 0 1 0 0,0 0-1 0 0,0 0 1 0 0,1 1 0 0 0,-1-1-1 0 0,2 0 1 0 0,-1 0-1 0 0,1 0 1 0 0,0 0 0 0 0,0 0-1 0 0,1 0 1 0 0,0 0 0 0 0,1 0-1 0 0,-1-1 1 0 0,1 1-1 0 0,0-1 1 0 0,1 1 0 0 0,-1-1-1 0 0,1 0 1 0 0,1 0 0 0 0,-1-1-1 0 0,1 1 1 0 0,0-1-1 0 0,0 0 1 0 0,3 2 3 0 0,-4-4 26 0 0,0 1 1 0 0,1 0-1 0 0,-1-1 0 0 0,0 0 1 0 0,1 0-1 0 0,0-1 0 0 0,0 1 1 0 0,0-1-1 0 0,0 0 1 0 0,0 0-1 0 0,0-1 0 0 0,1 1 1 0 0,-1-1-1 0 0,0 0 0 0 0,1-1 1 0 0,-1 1-1 0 0,1-1 0 0 0,-1 0 1 0 0,1-1-1 0 0,-1 1 0 0 0,0-1 1 0 0,1 0-1 0 0,-1 0 0 0 0,0-1 1 0 0,1 0-1 0 0,-1 0 0 0 0,0 0 1 0 0,0 0-1 0 0,3-3-26 0 0,15-14 110 0 0,-1-1-1 0 0,-1 0 1 0 0,0-2-1 0 0,-2-1 1 0 0,-1 0-1 0 0,0-1 1 0 0,-2-1-1 0 0,-1 0 1 0 0,-1-2-1 0 0,8-21-109 0 0,-4 7-27 0 0,-1 0 0 0 0,-3-1 0 0 0,-1-1 0 0 0,-3 0 0 0 0,-1 0 0 0 0,-2-1 0 0 0,-2 0-1 0 0,-2 0 1 0 0,-1-1 0 0 0,-4-14 27 0 0,3 49-18 0 0,-1 0 1 0 0,0 0-1 0 0,-1 0 0 0 0,0 0 0 0 0,0 0 0 0 0,-1 0 0 0 0,-1 0 0 0 0,1 1 0 0 0,-2-1 0 0 0,1 1 0 0 0,-1-1 0 0 0,-1 1 1 0 0,0 1-1 0 0,0-1 0 0 0,0 1 0 0 0,-1-1 0 0 0,-1 2 0 0 0,1-1 0 0 0,-1 1 0 0 0,0 0 0 0 0,-3-1 18 0 0,7 6-8 0 0,-1 0 0 0 0,1 1 0 0 0,-1 0-1 0 0,0 0 1 0 0,1 0 0 0 0,-1 0 0 0 0,0 0-1 0 0,0 1 1 0 0,1 0 0 0 0,-1 0 0 0 0,0 0-1 0 0,0 0 1 0 0,0 0 0 0 0,0 1 0 0 0,1 0 0 0 0,-1 0-1 0 0,0 0 1 0 0,1 0 0 0 0,-1 0 0 0 0,0 1-1 0 0,1-1 1 0 0,0 1 0 0 0,-1 0 0 0 0,1 0 0 0 0,0 1-1 0 0,0-1 1 0 0,0 1 0 0 0,0-1 0 0 0,1 1-1 0 0,-1 0 1 0 0,1 0 0 0 0,-1 0 0 0 0,1 0-1 0 0,0 0 1 0 0,-1 4 8 0 0,-5 7 9 0 0,2 1 1 0 0,0 0-1 0 0,0 0 0 0 0,1 0 1 0 0,1 0-1 0 0,1 1 0 0 0,0-1 1 0 0,1 1-1 0 0,1 0 0 0 0,0 0 0 0 0,1 0 1 0 0,1 0-1 0 0,0 0 0 0 0,1 0 1 0 0,1-1-1 0 0,0 1 0 0 0,1-1 0 0 0,4 8-9 0 0,13 33 205 0 0,2-1 0 0 0,3-1-1 0 0,2-1 1 0 0,11 12-205 0 0,-35-57 40 0 0,83 143 741 0 0,-83-142-710 0 0,5-14-3827 0 0,-8 4 3647 0 0,3-4-1099 0 0,6-8-1713 0 0,-1 6-3472 0 0,0 3-3836 0 0</inkml:trace>
  <inkml:trace contextRef="#ctx0" brushRef="#br0" timeOffset="2154.64">2228 230 3241 0 0,'0'0'3143'0'0,"0"0"-1760"0"0,0 0-356 0 0,0 0 308 0 0,0 0 279 0 0,0 0 127 0 0,0 0-142 0 0,0 0-265 0 0,0 0-250 0 0,0 0-184 0 0,0 0-124 0 0,0 0-107 0 0,-25 29-91 0 0,-76 90-68 0 0,69-63 142 0 0,32-46-465 0 0,-9 42 296 0 0,7-29-501 0 0,-1-1-1 0 0,-1 1 1 0 0,-1 0 0 0 0,-1-1-1 0 0,-1 0 1 0 0,-1 0-1 0 0,-1-1 1 0 0,0 0 0 0 0,-2-1-1 0 0,-1 0 1 0 0,0-1-1 0 0,-8 9 19 0 0,-11 1-1483 0 0,17-24-3519 0 0,12-16-7919 0 0,2 7 10292 0 0</inkml:trace>
  <inkml:trace contextRef="#ctx0" brushRef="#br0" timeOffset="2425.892">1766 326 1792 0 0,'0'0'1847'0'0,"0"0"-304"0"0,0 0-125 0 0,0 0-23 0 0,0 0 84 0 0,0 0-52 0 0,0 0-253 0 0,0 0-360 0 0,0 0-283 0 0,0 0 0 0 0,0 0 124 0 0,0 0 182 0 0,0 0 125 0 0,8 4-11 0 0,220 128 5073 0 0,-192-115-5593 0 0,15 9-99 0 0,1-2 0 0 0,2-3 0 0 0,0-2 0 0 0,1-3 0 0 0,11 1-332 0 0,86-6 529 0 0,-87-11-2985 0 0,-27 0-1466 0 0,-38 1-1383 0 0,1 2 1034 0 0,-1-3 3371 0 0,0 4-8246 0 0</inkml:trace>
  <inkml:trace contextRef="#ctx0" brushRef="#br0" timeOffset="2787.908">680 1081 4297 0 0,'0'0'1248'0'0,"0"0"-358"0"0,0 0-211 0 0,0 0 123 0 0,0 0 325 0 0,0 0 231 0 0,0 0 141 0 0,0 0-79 0 0,0 0-236 0 0,0 0-133 0 0,0 0-54 0 0,0 0-23 0 0,30 7 15 0 0,100 20 8 0 0,-8-21 736 0 0,72-14 209 0 0,0-10 1 0 0,47-15-1943 0 0,-82 11 286 0 0,484-76-731 0 0,-543 82-1650 0 0,-90 15 329 0 0,-9-1-4415 0 0,-1 2-4627 0 0</inkml:trace>
  <inkml:trace contextRef="#ctx0" brushRef="#br0" timeOffset="3542.806">1585 1265 1512 0 0,'0'0'2474'0'0,"0"0"-417"0"0,0 0-145 0 0,0 0-74 0 0,0 0-98 0 0,0 0-260 0 0,0 0-370 0 0,0 0-306 0 0,-32 5-248 0 0,-100 19-162 0 0,61 6 72 0 0,45-16-369 0 0,1 2 0 0 0,1 1 0 0 0,1 1 0 0 0,0 0 0 0 0,2 2 0 0 0,-12 13-97 0 0,20-19 43 0 0,1 1 0 0 0,0 0 0 0 0,1 1 0 0 0,1 0 0 0 0,0 1 0 0 0,1 0 0 0 0,1 0 1 0 0,1 1-1 0 0,0 0 0 0 0,-1 10-43 0 0,7-25 45 0 0,0 0-1 0 0,1 0 1 0 0,0 0 0 0 0,-1 0 0 0 0,1 1 0 0 0,1-1-1 0 0,-1 0 1 0 0,0 0 0 0 0,1 0 0 0 0,-1 0 0 0 0,1 0-1 0 0,0 0 1 0 0,0 0 0 0 0,0 0 0 0 0,1 0 0 0 0,-1 0 0 0 0,1-1-1 0 0,-1 1 1 0 0,1-1 0 0 0,0 1 0 0 0,0-1 0 0 0,0 1-1 0 0,0-1 1 0 0,1 0 0 0 0,-1 0 0 0 0,1 0 0 0 0,-1 0 0 0 0,1-1-1 0 0,0 1 1 0 0,-1-1 0 0 0,1 1 0 0 0,0-1 0 0 0,0 0-1 0 0,0 0 1 0 0,0 0 0 0 0,0 0 0 0 0,0-1 0 0 0,0 1-1 0 0,0-1 1 0 0,1 0 0 0 0,-1 0 0 0 0,0 0 0 0 0,2-1-45 0 0,12 1 207 0 0,1 0 0 0 0,-1-2 0 0 0,0 0 0 0 0,0-1 0 0 0,0-1 0 0 0,-1 0 0 0 0,1-1 0 0 0,-1-1 0 0 0,0 0 1 0 0,-1-2-1 0 0,0 1 0 0 0,0-2 0 0 0,0 0 0 0 0,-1-1 0 0 0,0 0 0 0 0,-1-1 0 0 0,0-1 0 0 0,-1 0 0 0 0,-1-1 0 0 0,0 0 0 0 0,0 0 0 0 0,7-15-207 0 0,-1 9 39 0 0,-2-1 0 0 0,-1 0 0 0 0,0-1 0 0 0,-2-1 0 0 0,0 0 0 0 0,-1 0 0 0 0,-2-1 0 0 0,0-1 0 0 0,-2 1 0 0 0,0-2 0 0 0,-1 1 0 0 0,-2 0 0 0 0,0-7-39 0 0,-3 14-24 0 0,-1 0-1 0 0,-1 0 1 0 0,-1 1 0 0 0,0-1-1 0 0,-1 0 1 0 0,-1 1 0 0 0,0 0-1 0 0,-2-1 25 0 0,5 12-16 0 0,-2 0-1 0 0,1 0 1 0 0,-1 0-1 0 0,1 0 0 0 0,-1 1 1 0 0,-1-1-1 0 0,1 1 1 0 0,-1-1-1 0 0,1 1 1 0 0,-1 1-1 0 0,0-1 1 0 0,-1 0-1 0 0,1 1 0 0 0,-1 0 1 0 0,1 0-1 0 0,-1 0 1 0 0,0 0-1 0 0,0 1 1 0 0,0 0-1 0 0,0 0 1 0 0,-1 1-1 0 0,1-1 0 0 0,0 1 1 0 0,-1 0-1 0 0,1 0 1 0 0,-2 1 16 0 0,2 0-21 0 0,0 0-1 0 0,0 0 1 0 0,0 1 0 0 0,0 0 0 0 0,0 0 0 0 0,1 0-1 0 0,-1 1 1 0 0,0-1 0 0 0,1 1 0 0 0,-1 0 0 0 0,1 1-1 0 0,0-1 1 0 0,0 1 0 0 0,0 0 0 0 0,0 0 0 0 0,0 0 0 0 0,0 0-1 0 0,1 0 1 0 0,0 1 0 0 0,0 0 0 0 0,0 0 0 0 0,0 0-1 0 0,0 0 1 0 0,-1 4 21 0 0,-38 113-107 0 0,39-103 113 0 0,1 0 1 0 0,0 0 0 0 0,1 1 0 0 0,2-1 0 0 0,-1 0-1 0 0,2 0 1 0 0,1 0 0 0 0,0 0 0 0 0,1 0 0 0 0,6 15-7 0 0,94 150 213 0 0,-90-163-189 0 0,2-1 0 0 0,0 0-1 0 0,1-1 1 0 0,1-1 0 0 0,0-1 0 0 0,18 11-24 0 0,-28-17-4555 0 0,-4-15-8522 0 0,-4 5 7181 0 0</inkml:trace>
  <inkml:trace contextRef="#ctx0" brushRef="#br0" timeOffset="3881.651">2090 1166 3713 0 0,'0'0'2564'0'0,"0"0"-703"0"0,0 0-358 0 0,0 0-39 0 0,0 0 56 0 0,0 0-1 0 0,0 0-65 0 0,0 0-128 0 0,0 0-175 0 0,0 0-153 0 0,0 0-129 0 0,0 0-161 0 0,0 0-117 0 0,1 14-89 0 0,4 46-98 0 0,-29 19 496 0 0,12-56-737 0 0,-167 356-105 0 0,169-317-77 0 0,51-57 95 0 0,91-40 488 0 0,-54 7-469 0 0,-13-5-2881 0 0,-64 23-345 0 0,-2 5-2112 0 0,1 2-4116 0 0</inkml:trace>
  <inkml:trace contextRef="#ctx0" brushRef="#br0" timeOffset="4450.801">1663 1368 9186 0 0,'0'0'1376'0'0,"0"0"-586"0"0,0 0 113 0 0,0 0 318 0 0,0 0 160 0 0,0 0-27 0 0,0 0-185 0 0,36 6-166 0 0,118 16-169 0 0,11-17 715 0 0,11-18-1583 0 0,-118 5-2359 0 0,0 0-3494 0 0,-37 4-4837 0 0</inkml:trace>
  <inkml:trace contextRef="#ctx0" brushRef="#br0" timeOffset="4975.613">3032 20 7642 0 0,'0'0'1708'0'0,"0"0"-208"0"0,0 0-61 0 0,0 0-33 0 0,0 0-30 0 0,0 0-178 0 0,0 0-242 0 0,0 0-287 0 0,0 0-259 0 0,0 0-181 0 0,0 0-123 0 0,0 0-48 0 0,-5-3 421 0 0,9 10-187 0 0,-1 0 1 0 0,0 0-1 0 0,-1 1 0 0 0,0 0 0 0 0,0-1 1 0 0,0 1-1 0 0,-1 0 0 0 0,0 0 1 0 0,-1 0-1 0 0,1-1 0 0 0,-2 1 0 0 0,1 0 1 0 0,-1 0-1 0 0,0 0-292 0 0,-1 24 458 0 0,-23 363 1271 0 0,18-239-1545 0 0,-7-1 1 0 0,-30 129-185 0 0,-79 271 3 0 0,66-359-8 0 0,69-251-3324 0 0,-7 23-7360 0 0,-4 24-659 0 0</inkml:trace>
  <inkml:trace contextRef="#ctx0" brushRef="#br0" timeOffset="7993.551">3454 1324 0 0 0,'0'0'323'0'0,"0"0"1125"0"0,0 0 228 0 0,0 0-158 0 0,0 0-128 0 0,0 0-86 0 0,0 0-52 0 0,0 0-57 0 0,0 0-43 0 0,0 0-18 0 0,3 0-52 0 0,9 0-70 0 0,-9 0-109 0 0,-3 0-98 0 0,0 0-99 0 0,0 0-90 0 0,0 0-64 0 0,0 0-80 0 0,0 0-55 0 0,0 26 1724 0 0,-32 66-1189 0 0,-42 51-703 0 0,3-3-165 0 0,65-71-50 0 0,27-35 62 0 0,-18-32-60 0 0,-1 1 0 0 0,1-1 0 0 0,0 1 0 0 0,0-1 0 0 0,0 0 0 0 0,0 0 0 0 0,0 0 0 0 0,1-1 0 0 0,-1 1 0 0 0,0-1 0 0 0,1 1 0 0 0,-1-1 0 0 0,1 0 0 0 0,-1-1 0 0 0,1 1 0 0 0,0 0 0 0 0,0-1-36 0 0,2 1 72 0 0,82 0 1183 0 0,-88-1-1216 0 0,0 0-13 0 0,0 0-3 0 0,0 0-4 0 0,0 0 6 0 0,0 0 4 0 0,0 0-22 0 0,0 0 14 0 0,0 0-2 0 0,0 0 17 0 0,0 0-19 0 0,0 0-23 0 0,0 0-6 0 0,0 0 30 0 0,0 0-6 0 0,0 0-6 0 0,0 0-13 0 0,0 0-4 0 0,0 0 19 0 0,0 0 12 0 0,0 0-20 0 0,0 0 14 0 0,0 0-32 0 0,0 0 1 0 0,0 0-15 0 0,0 0 11 0 0,0 0 21 0 0,0 0-8 0 0,0 0-14 0 0,0 0-7 0 0,26-5-86 0 0,-3-6-2004 0 0,-30-3-1399 0 0,7 6-1000 0 0,0 2-2249 0 0,0 2-804 0 0</inkml:trace>
  <inkml:trace contextRef="#ctx0" brushRef="#br0" timeOffset="8455.924">3207 1622 2336 0 0,'0'0'2065'0'0,"0"0"-430"0"0,0 0-283 0 0,0 0-77 0 0,0 0-65 0 0,0 0-97 0 0,0 0-72 0 0,0 0 37 0 0,0 0 117 0 0,0 0 96 0 0,0 0 8 0 0,0 0-126 0 0,0 0-160 0 0,12-1-118 0 0,95-5 2102 0 0,71 12-1054 0 0,-52-5-1809 0 0,-85-16-1034 0 0,-37 7-3015 0 0,-2-2-3683 0 0,-2 6-3650 0 0</inkml:trace>
  <inkml:trace contextRef="#ctx0" brushRef="#br0" timeOffset="8942.891">3898 1478 5849 0 0,'0'0'3818'0'0,"0"0"-1440"0"0,0 0-649 0 0,0 0-230 0 0,0 0-244 0 0,0 0-262 0 0,0 0-257 0 0,0 0-246 0 0,0 0-186 0 0,0 0-78 0 0,0 0-18 0 0,0 0 86 0 0,0 0 117 0 0,-1 4 69 0 0,1-2-397 0 0,1-1 1 0 0,-1 0-1 0 0,0 1 1 0 0,0-1-1 0 0,1 1 1 0 0,-1-1 0 0 0,1 0-1 0 0,-1 1 1 0 0,1-1-1 0 0,0 0 1 0 0,-1 1-1 0 0,1-1 1 0 0,0 0-1 0 0,0 0 1 0 0,0 0-1 0 0,0 0 1 0 0,0 0-1 0 0,0 0 1 0 0,0 0-1 0 0,0 0 1 0 0,1 0 0 0 0,-1-1-1 0 0,0 1 1 0 0,0 0-1 0 0,1-1 1 0 0,-1 1-1 0 0,1-1 1 0 0,-1 1-1 0 0,0-1 1 0 0,1 0-1 0 0,-1 1 1 0 0,1-1-1 0 0,0 0-83 0 0,6 3 212 0 0,11 2 37 0 0,1-1 0 0 0,0 0-1 0 0,1-2 1 0 0,-1 0 0 0 0,0-1 0 0 0,1-1-1 0 0,3-1-248 0 0,7 1 168 0 0,30-11-67 0 0,-35 3-524 0 0,-8 2-1175 0 0,-11-1-2982 0 0,-6 6-1523 0 0,-1 1-5329 0 0</inkml:trace>
  <inkml:trace contextRef="#ctx0" brushRef="#br0" timeOffset="9282.536">3828 1718 10050 0 0,'0'0'2347'0'0,"0"0"-1180"0"0,0 0-385 0 0,0 0 226 0 0,0 0 248 0 0,0 0 36 0 0,0 0-177 0 0,0 0-201 0 0,0 0-161 0 0,0 0-131 0 0,0 0-93 0 0,0 0-133 0 0,34 2-122 0 0,107 5-85 0 0,15-5-670 0 0,-124-5-1386 0 0,-20-2-3939 0 0,-6 2-5085 0 0</inkml:trace>
  <inkml:trace contextRef="#ctx0" brushRef="#br0" timeOffset="9751.393">4385 1493 7658 0 0,'0'0'2335'0'0,"0"0"-667"0"0,0 0-264 0 0,0 0-115 0 0,0 0-144 0 0,0 0-160 0 0,0 0-232 0 0,0 0-246 0 0,0 0-122 0 0,0 0-3 0 0,0 0-5 0 0,0 0 43 0 0,0 0 7 0 0,22-8-16 0 0,68-27 7 0 0,-16 20 624 0 0,-60 13-867 0 0,-1 1 0 0 0,1 0 0 0 0,0 1 0 0 0,-1 0 0 0 0,1 1 0 0 0,-1 1 0 0 0,1 0 0 0 0,11 4-175 0 0,-22-5 22 0 0,-1 1-1 0 0,1-1 0 0 0,0 0 1 0 0,-1 1-1 0 0,0 0 0 0 0,1 0 1 0 0,-1-1-1 0 0,0 1 0 0 0,0 0 1 0 0,0 1-1 0 0,0-1 0 0 0,0 0 1 0 0,-1 1-1 0 0,1-1 0 0 0,-1 1 1 0 0,1-1-1 0 0,-1 1 0 0 0,0-1 1 0 0,0 1-1 0 0,0 0 0 0 0,-1 0 1 0 0,1 0-1 0 0,0 0 0 0 0,-1-1 1 0 0,0 1-1 0 0,0 0 0 0 0,0 0 1 0 0,0 0-1 0 0,0 0 0 0 0,-1 0 1 0 0,1 0-1 0 0,-1 0 0 0 0,0-1 1 0 0,1 1-1 0 0,-1 0 0 0 0,-1 0 1 0 0,1-1-1 0 0,0 1 0 0 0,-1-1 1 0 0,1 1-1 0 0,-1-1 0 0 0,0 0 1 0 0,0 1-1 0 0,0-1 0 0 0,0 0 1 0 0,0 0-22 0 0,-257 271 153 0 0,257-272-157 0 0,0 0 1 0 0,0 1-1 0 0,0-1 0 0 0,0 1 1 0 0,0 0-1 0 0,1 0 0 0 0,-1 0 0 0 0,0 0 1 0 0,1 0-1 0 0,0 0 0 0 0,-1 0 1 0 0,1 0-1 0 0,0 0 0 0 0,0 1 0 0 0,0-1 1 0 0,0 1-1 0 0,1-1 0 0 0,-1 0 1 0 0,1 1-1 0 0,-1-1 0 0 0,1 1 1 0 0,0-1-1 0 0,0 1 0 0 0,0-1 0 0 0,0 1 1 0 0,0-1-1 0 0,1 1 0 0 0,-1-1 1 0 0,1 1-1 0 0,0-1 0 0 0,-1 1 0 0 0,1-1 1 0 0,0 0-1 0 0,0 1 0 0 0,1-1 1 0 0,-1 0-1 0 0,0 0 0 0 0,1 0 0 0 0,0 0 1 0 0,-1 0-1 0 0,1 0 0 0 0,0-1 1 0 0,0 1-1 0 0,0 0 0 0 0,0-1 0 0 0,2 2 4 0 0,157 11 329 0 0,-155-14-392 0 0,1-1 1 0 0,-1-1 0 0 0,0 1 0 0 0,1-1 0 0 0,-1 0-1 0 0,0-1 1 0 0,0 1 0 0 0,0-1 0 0 0,-1-1 0 0 0,1 1 0 0 0,-1-1-1 0 0,5-3 63 0 0,14-13-3718 0 0,-5 2-5111 0 0,-14 13-2176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5:59:23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30 11666 0 0,'0'0'2110'0'0,"0"0"-711"0"0,0 0-415 0 0,0 0-125 0 0,0 0-77 0 0,0 0-10 0 0,0 0-43 0 0,0 0-82 0 0,0 0-95 0 0,0 0-81 0 0,0 0-32 0 0,0 0-46 0 0,0 0-19 0 0,-18 25-28 0 0,-53 78-52 0 0,15-10 406 0 0,49-81-671 0 0,-27 78 238 0 0,36-88-252 0 0,1 0-1 0 0,0 0 1 0 0,0 0-1 0 0,-1-1 1 0 0,1 0-1 0 0,0 1 1 0 0,0-1-1 0 0,0 0 1 0 0,1 0-1 0 0,-1-1 1 0 0,0 1-1 0 0,0-1 1 0 0,0 1-1 0 0,0-1 1 0 0,1 0-1 0 0,-1 0 1 0 0,0 0-1 0 0,3-1-14 0 0,5 1 35 0 0,0-1-1 0 0,0 0 0 0 0,0 0 1 0 0,0-1-1 0 0,0 0 0 0 0,-1-1 0 0 0,1-1 1 0 0,-1 1-1 0 0,1-2 0 0 0,-1 1 0 0 0,0-1 1 0 0,-1-1-1 0 0,4-2-34 0 0,7-20-2277 0 0,-16 15-1670 0 0,2-3-6829 0 0,-3 11 3256 0 0</inkml:trace>
  <inkml:trace contextRef="#ctx0" brushRef="#br0" timeOffset="343.656">439 1 8938 0 0,'0'0'1747'0'0,"0"0"-292"0"0,0 0 153 0 0,0 0 241 0 0,0 0 104 0 0,0 0-227 0 0,0 0-532 0 0,0 0-474 0 0,0 0-313 0 0,0 0-119 0 0,0 0 2 0 0,0 0 80 0 0,-12 15 30 0 0,-80 106 712 0 0,65-74-814 0 0,2 1-1 0 0,2 1 0 0 0,3 1 1 0 0,2 1-1 0 0,-5 26-297 0 0,8-31 11 0 0,-51 112-163 0 0,49-125-452 0 0,16-33 380 0 0,1 0-54 0 0,0 0-90 0 0,0 0-52 0 0,0 0-100 0 0,15-4-3740 0 0,-4-7 471 0 0,-2 2-4294 0 0,-5 8 1226 0 0</inkml:trace>
  <inkml:trace contextRef="#ctx0" brushRef="#br0" timeOffset="1852.168">932 280 2008 0 0,'0'0'2449'0'0,"0"0"-201"0"0,0 0-103 0 0,0 0-154 0 0,0 0-284 0 0,0 0-355 0 0,0 0-306 0 0,0 0-166 0 0,0 0-66 0 0,0 0-46 0 0,0 0-89 0 0,0 0-53 0 0,0 0-58 0 0,-1-7 2572 0 0,-99 22-1743 0 0,26 7-1004 0 0,71-20-383 0 0,1 0 0 0 0,-1 0 0 0 0,1 0 0 0 0,0 0 1 0 0,0 1-1 0 0,0-1 0 0 0,0 1 0 0 0,0-1 0 0 0,0 1 1 0 0,1 0-1 0 0,0 0 0 0 0,-1 0 0 0 0,1 0 0 0 0,0 0 1 0 0,0 0-1 0 0,1 0 0 0 0,-1 0 0 0 0,0 0 0 0 0,1 0 1 0 0,0 1-1 0 0,0-1 0 0 0,0 0 0 0 0,0 0 0 0 0,1 0 1 0 0,-1 0-1 0 0,1 2-10 0 0,1-1-7 0 0,-1-1 0 0 0,1 0 0 0 0,0 0 0 0 0,0 0 0 0 0,0 0 0 0 0,0 0 0 0 0,1 0 0 0 0,-1 0 0 0 0,1 0 0 0 0,0-1 0 0 0,-1 0 0 0 0,1 1 0 0 0,0-1 0 0 0,1 0 0 0 0,-1-1 0 0 0,0 1 0 0 0,1 0-1 0 0,-1-1 1 0 0,1 0 0 0 0,-1 1 7 0 0,19 9 13 0 0,44 23-57 0 0,-65-32 50 0 0,2-1-1 0 0,-1 1 0 0 0,0 0 0 0 0,0 0-1 0 0,-1 0 1 0 0,1 0 0 0 0,0 0 0 0 0,-1 0 0 0 0,1 0 0 0 0,-1 1 0 0 0,0-1 0 0 0,1 1-1 0 0,-1-1 1 0 0,0 1 0 0 0,-1-1 0 0 0,1 1 0 0 0,0-1 0 0 0,-1 1 0 0 0,0 0 0 0 0,1-1-1 0 0,-1 1 1 0 0,0 0 0 0 0,0 0 0 0 0,0-1 0 0 0,-1 1 0 0 0,0 2-5 0 0,-47 33 201 0 0,-50 20 134 0 0,36-47 708 0 0,25-34-518 0 0,-1-6-1837 0 0,24 14-1798 0 0,11 1-5040 0 0,3 10-965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411 301 2425 0 0,'0'0'1640'0'0,"0"0"-29"0"0,0 0 55 0 0,0 0 239 0 0,0 0 148 0 0,0 0-117 0 0,0 0-299 0 0,0 0-343 0 0,0 0-291 0 0,0 0-166 0 0,0 0-93 0 0,0 0-76 0 0,0 0-59 0 0,2-17-51 0 0,4-56-63 0 0,-5 69-404 0 0,-1 0 1 0 0,0 0-1 0 0,0 0 1 0 0,0 0 0 0 0,-1 0-1 0 0,1 0 1 0 0,-1 0 0 0 0,0 1-1 0 0,0-1 1 0 0,0 0 0 0 0,-1 0-1 0 0,1 1 1 0 0,-1-1 0 0 0,0 1-1 0 0,0-1 1 0 0,0 1 0 0 0,0 0-1 0 0,-3-2-91 0 0,-3-6 200 0 0,-7-12 108 0 0,11 15-208 0 0,-1 0 0 0 0,0 1 0 0 0,0-1 0 0 0,-1 1 0 0 0,0 0 0 0 0,0 1 0 0 0,0 0 0 0 0,-1 0 0 0 0,0 0 1 0 0,-7-4-101 0 0,4 5 57 0 0,1 1 1 0 0,-1 1-1 0 0,1 0 1 0 0,-1 0 0 0 0,0 0-1 0 0,0 2 1 0 0,0-1 0 0 0,0 1-1 0 0,0 1 1 0 0,0-1 0 0 0,-1 2-1 0 0,1-1 1 0 0,-7 3-58 0 0,14-2 10 0 0,0 0 0 0 0,0 0 0 0 0,0 0 0 0 0,0 1 0 0 0,0 0 0 0 0,0-1 0 0 0,0 1 1 0 0,0 0-1 0 0,0 1 0 0 0,1-1 0 0 0,-1 0 0 0 0,1 1 0 0 0,0-1 0 0 0,0 1 0 0 0,0 0 0 0 0,0 0 0 0 0,0 0 0 0 0,0 0 0 0 0,1 0 0 0 0,0 0 0 0 0,-1 0 0 0 0,1 0 1 0 0,0 1-1 0 0,0-1 0 0 0,1 0 0 0 0,-1 1-10 0 0,-7 92 235 0 0,8-90-207 0 0,2 58 331 0 0,1-1 0 0 0,4 0 0 0 0,3-1-1 0 0,16 59-358 0 0,105 318 661 0 0,-112-377-577 0 0,-2 1 0 0 0,-3 1 0 0 0,-2 0 0 0 0,-4 0 1 0 0,-2 1-1 0 0,-3 1 0 0 0,-4 4-84 0 0,1-61 19 0 0,-1 1 0 0 0,0-1 0 0 0,0 0 0 0 0,-1 1-1 0 0,-1-1 1 0 0,1 0 0 0 0,-2 0 0 0 0,1 0 0 0 0,-1-1 0 0 0,0 1 0 0 0,-1-1 0 0 0,0 0 0 0 0,-1 0-1 0 0,1 0 1 0 0,-1-1 0 0 0,-1 0 0 0 0,1 0 0 0 0,-1-1 0 0 0,-1 1 0 0 0,1-2 0 0 0,-1 1 0 0 0,0-1-1 0 0,0 0 1 0 0,0-1 0 0 0,-1 1 0 0 0,0-2 0 0 0,0 1 0 0 0,0-1 0 0 0,0-1 0 0 0,0 0-1 0 0,-9 1-18 0 0,12-2-27 0 0,0 0-1 0 0,0 0 0 0 0,1-1 0 0 0,-1 0 1 0 0,0 0-1 0 0,0-1 0 0 0,0 0 0 0 0,0 0 0 0 0,1 0 1 0 0,-1 0-1 0 0,1-1 0 0 0,-1 0 0 0 0,1 0 1 0 0,-1-1-1 0 0,1 1 0 0 0,0-1 0 0 0,0 0 0 0 0,0-1 1 0 0,1 1-1 0 0,-1-1 0 0 0,1 0 0 0 0,0 0 0 0 0,0 0 1 0 0,0-1-1 0 0,0 1 0 0 0,1-1 0 0 0,0 0 1 0 0,0 0-1 0 0,0 0 0 0 0,-2-5 28 0 0,4 3-269 0 0,-1 0 1 0 0,1 0-1 0 0,0 0 0 0 0,1 0 1 0 0,0 0-1 0 0,0 0 1 0 0,0 0-1 0 0,1-1 0 0 0,0 1 1 0 0,0 1-1 0 0,1-1 0 0 0,0 0 1 0 0,0 0-1 0 0,2-3 269 0 0,12-22-4304 0 0,3 0-3965 0 0,-9 16-3347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255 331 4361 0 0,'0'0'2427'0'0,"0"0"-466"0"0,0 0-208 0 0,0 0 42 0 0,0 0-45 0 0,0 0-174 0 0,0 0-287 0 0,0 0-308 0 0,0 0-281 0 0,-32 20-240 0 0,-101 62-150 0 0,78-31-17 0 0,51-42-243 0 0,-1 1 11 0 0,1 0 0 0 0,-1 1 0 0 0,2-1 0 0 0,0 1 0 0 0,0 0 0 0 0,0 0 0 0 0,2 0 0 0 0,-1 0 0 0 0,1 0 0 0 0,1 4-61 0 0,0-11 43 0 0,0 0 0 0 0,1-1 0 0 0,-1 1 0 0 0,1 0 0 0 0,0 0 0 0 0,0 0 0 0 0,1-1 0 0 0,-1 1 0 0 0,1 0 0 0 0,-1-1 0 0 0,1 1 0 0 0,0-1 0 0 0,0 0 0 0 0,1 0 0 0 0,-1 1 0 0 0,1-2 0 0 0,0 1 0 0 0,-1 0 0 0 0,1 0 0 0 0,1-1 0 0 0,-1 0 0 0 0,0 0 0 0 0,0 1 0 0 0,1-2 0 0 0,-1 1 0 0 0,1 0 0 0 0,0-1 0 0 0,-1 0 0 0 0,1 0 0 0 0,1 1-43 0 0,3-1 129 0 0,0 1 1 0 0,0-1-1 0 0,0 0 1 0 0,0 0-1 0 0,0-1 1 0 0,0-1-1 0 0,1 1 1 0 0,-1-1-1 0 0,0 0 1 0 0,0-1-1 0 0,-1 0 0 0 0,1 0 1 0 0,0-1-1 0 0,0 0 1 0 0,-1 0-1 0 0,0-1 1 0 0,0 0-1 0 0,0 0 1 0 0,0-1-1 0 0,-1 0 1 0 0,1 0-1 0 0,-1 0 0 0 0,0-1 1 0 0,-1 0-1 0 0,1 0 1 0 0,-1 0-130 0 0,9-12 115 0 0,-1 0 0 0 0,-1-1 0 0 0,0 0 1 0 0,-2-1-1 0 0,0 0 0 0 0,-1-1 0 0 0,-1 0 1 0 0,5-21-116 0 0,-4 8-32 0 0,-1-1 0 0 0,-2 0 0 0 0,-1 0 0 0 0,-2 0 0 0 0,-1-4 32 0 0,-2 26-49 0 0,0 0-1 0 0,-1-1 0 0 0,0 1 1 0 0,-1 0-1 0 0,-1 0 1 0 0,0 0-1 0 0,-1 0 1 0 0,0 0-1 0 0,-1 1 0 0 0,0-1 1 0 0,-1 1-1 0 0,-1 1 1 0 0,0-1-1 0 0,0 1 1 0 0,-1 0 49 0 0,5 9-15 0 0,1-1 1 0 0,0 1-1 0 0,-1 0 0 0 0,1 1 1 0 0,-1-1-1 0 0,0 0 1 0 0,0 1-1 0 0,1-1 1 0 0,-1 1-1 0 0,0 0 1 0 0,0 0-1 0 0,0 0 0 0 0,-1 0 1 0 0,1 1-1 0 0,0-1 1 0 0,0 1-1 0 0,0 0 1 0 0,0 0-1 0 0,0 0 0 0 0,-1 0 1 0 0,1 1-1 0 0,0-1 1 0 0,0 1-1 0 0,0 0 1 0 0,0 0-1 0 0,0 0 1 0 0,0 0-1 0 0,0 0 0 0 0,0 1 1 0 0,0-1-1 0 0,1 1 1 0 0,-1 0-1 0 0,1-1 1 0 0,-1 1-1 0 0,1 1 1 0 0,-1-1-1 0 0,1 0 0 0 0,0 1 1 0 0,0-1-1 0 0,0 1 1 0 0,1-1-1 0 0,-1 1 1 0 0,1 0-1 0 0,-1 0 0 0 0,1 0 1 0 0,0 0-1 0 0,0 0 1 0 0,0 0-1 0 0,0 1 15 0 0,-4 12 32 0 0,0 1 1 0 0,1 0-1 0 0,0 1 0 0 0,2-1 1 0 0,0 1-1 0 0,1-1 0 0 0,0 1 0 0 0,2 0 1 0 0,0-1-1 0 0,1 1 0 0 0,1-1 0 0 0,0 0 1 0 0,2 1-1 0 0,0-2 0 0 0,0 1 1 0 0,2 0-1 0 0,0-1 0 0 0,1-1 0 0 0,1 1 1 0 0,7 10-33 0 0,116 200 274 0 0,-123-246-12618 0 0,-3 3 5220 0 0,-2 9 1395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5721 0 0,'0'0'3501'0'0,"0"0"-1042"0"0,0 0-660 0 0,0 0-276 0 0,0 0-232 0 0,0 0-227 0 0,0 0-214 0 0,0 0-171 0 0,0 0-119 0 0,0 0-47 0 0,0 0-39 0 0,0 0-90 0 0,0 0-64 0 0,6 18-29 0 0,32 111 391 0 0,15 162 225 0 0,-52-280-1244 0 0,1 1 1689 0 0,5-27 100 0 0,38-105-905 0 0,5 3-1 0 0,22-32-546 0 0,-66 137-265 0 0,24-43 377 0 0,-4 22-4928 0 0,-25 33 1627 0 0,-1 0-3099 0 0,0 0-5020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14323 0 0,'0'0'1094'0'0,"0"0"-337"0"0,0 0 59 0 0,0 0 227 0 0,0 0 153 0 0,0 0-18 0 0,0 0-116 0 0,0 0-137 0 0,0 0-110 0 0,0 0-87 0 0,0 0-109 0 0,33 0-100 0 0,108 1-75 0 0,34-25 451 0 0,254-45-945 0 0,-423 68-136 0 0,31-3-906 0 0,-14 5-2469 0 0,-19 3-727 0 0,-3-1-2676 0 0,-1 1-3309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4T01:12:4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510 259,'0'0,"-1"-1,1 1,0-1,0 1,0 0,0-1,0 1,0-1,0 1,0-1,0 1,0-1,0 1,0-1,1 1,-1-1,0 1,0-1,0 1,1 0,-1-1,0 1,0-1,1 1,-1 0,0-1,1 1,-1 0,1 0,-1-1,0 1,1 0,-1 0,1-1,-1 1,1 0,-1 0,0 0,1 0,-1 0,1 0,-1-1,1 1,-1 0,1 0,-1 1,1-1,-1 0,1 0,-1 0,1 0,-1 0,0 0,1 1,-1-1,1 0,-1 0,1 1,-1-1,0 0,1 1,-1-1,0 0,1 1,-1-1,0 0,0 1,1-1,6 37,-7 331,-13-214,-28 124,11-91,7-77,23-110,0 0,1 0,-1 0,0 0,0 0,0 0,1 0,-1 0,0 0,0 0,0 0,1 0,-1 0,0 0,0 0,0 0,1 0,-1 0,0 0,0 0,0 1,0-1,1 0,-1 0,0 0,0 0,0 0,0 0,0 1,1-1,-1 0,0 0,0 0,0 1,9-26,26-206,-29 192,2 6</inkml:trace>
  <inkml:trace contextRef="#ctx0" brushRef="#br0" timeOffset="279.95">1 288,'215'-95,"-87"46,2 6,2 6,37-2,-156 37,6-4,0 1,1 1,0 1,0 1,0 0,0 2,0 0,0 1,0 1,0 1,0 1,-1 1,13 4,15 37,-40-28</inkml:trace>
  <inkml:trace contextRef="#ctx0" brushRef="#br0" timeOffset="737.086">1187 824,'-27'47,"1"1,3 2,2 0,2 1,2 1,3 1,0 7,12-53,0 0,1 0,0 0,0 0,1 0,0 1,0-1,0 0,1 0,0 0,1 0,0 0,0 0,0 0,1 0,0-1,0 1,0-1,1 0,0 0,1 0,-1 0,1-1,0 0,0 0,1 0,-1 0,1-1,0 0,0 0,1-1,-1 0,1 0,0 0,-1-1,1 0,0 0,3-1,8-2,-1-2,1 0,-1-1,0-1,0 0,0-1,-1-1,0-1,0 0,-1-1,0-1,0 0,-1-1,-1-1,0 0,11-12,-8 9,0 0,-1-1,-1 0,-1-1,0 0,-1-2,-1 1,0-1,-2-1,0 0,-1 0,-1 0,-1-1,-1 0,-1-1,-1 1,0-1,-2 1,-1-1,-1-14,-2 24,0 1,-1 0,-1 0,0 0,0 1,-1 0,0 0,-1 0,0 1,0 0,-1 0,0 1,-1 0,0 0,0 1,0 0,-1 1,0 0,-1 1,1 0,-1 0,0 1,0 0,0 1,-1 1,1-1,-1 2,1 0,-1 0,0 1,1 0,-1 1,0 1,1 0,-1 0,1 1,0 0,0 1,0 1,0 0,1 0,0 1,0 0,0 1,1 0,0 0,-8 8,-22 41,27-31</inkml:trace>
  <inkml:trace contextRef="#ctx0" brushRef="#br0" timeOffset="1198.966">1808 965,'-10'6,"0"0,0 0,1 0,0 1,0 1,1 0,0 0,0 0,1 1,0 0,1 0,0 1,0 0,1 0,0 1,1-1,0 1,1 0,0 0,-1 6,3-10,-1 1,1 0,0-1,1 1,0-1,0 1,0 0,1-1,1 1,-1-1,1 1,0-1,1 0,-1 0,1 0,1 0,0 0,0-1,0 1,0-1,1 0,0-1,1 1,-1-1,1 0,0 0,0-1,4 3,0-1,1-1,-1 0,1 0,0-1,0-1,0 0,0 0,1-1,-1 0,1-1,-1-1,1 0,-1 0,1-1,-1-1,1 0,-1 0,0-1,0 0,0-1,8-4,8-5,-2 0,1-2,-2-1,0 0,-1-2,-1-1,0-1,2-4,11-14,-1-2,-1-1,-3-1,-1-2,-3-1,-1-1,-2-2,8-27,-19 42,-2 0,-1 0,-1-1,-2 0,-1-1,-2 1,-2-1,-1 0,-1 1,-2-1,-2 0,-1 1,-4-11,9 36,0 0,-1 0,-1 0,1 1,-1-1,-1 1,1-1,-1 1,-1 0,0 1,0-1,0 1,-1 0,0 0,-1 1,1 0,-1 0,0 0,-1 1,1 0,-1 0,0 1,0 0,-1 0,1 1,-1 0,0 1,-6-1,-4 5,0 0,0 2,0 0,0 2,1 0,0 0,0 2,1 0,0 2,0-1,1 2,1 0,-1 1,2 1,0 0,0 1,1 0,1 2,-6 7,1 0,1 2,1 0,1 1,2 0,0 1,2 1,1 0,1 0,1 0,2 1,1 0,1 0,1 0,2 1,1-1,1 0,3 9,-2-16,1 1,1-1,1 0,1-1,0 1,2-2,1 1,0-1,1 0,1-1,1-1,1 0,1 0,0-2,1 0,1 0,0-2,1 0,0-1,1-1,1-1,0 0,18 6,64 11,-60-21</inkml:trace>
  <inkml:trace contextRef="#ctx0" brushRef="#br0" timeOffset="2636.982">2796 937,'2'-3,"2"-1,0 0,-1 0,1 0,-1-1,1 1,-1-1,-1 0,1 0,-1 0,0 0,0 0,0 0,-1-1,0 1,0-1,0 1,0-1,-1 1,0-1,0 0,-1 1,-1-5,0 9,0 0,0 0,0 0,0 0,0 0,-1 1,1-1,0 1,0-1,-1 1,1 0,-1 0,1 0,0 0,-1 0,1 1,0-1,0 1,-1 0,1-1,0 1,0 0,0 0,0 0,0 1,0-1,0 0,0 1,0 0,-3 1,-11 8,1 0,0 2,1-1,0 2,1 0,1 1,0 0,1 1,1 0,0 0,1 1,1 1,1-1,-3 12,3-9,1 1,1 0,1 0,1 1,1-1,1 0,1 1,1 0,1 5,-2-24,0 0,0 0,1 0,-1-1,1 1,-1 0,1 0,0 0,0 0,0-1,1 1,-1 0,1-1,-1 1,1-1,0 0,0 0,0 0,0 1,1-2,-1 1,0 0,1 0,-1-1,1 1,0-1,-1 0,1 0,0 0,0 0,0-1,0 1,-1-1,1 1,0-1,0 0,0 0,0 0,0-1,0 1,0-1,0 0,0 1,-1-1,1 0,0-1,0 1,-1 0,1-1,-1 0,3-1,17-14,0-1,-1-1,-1-1,-1 0,0-2,-2 0,13-21,5-5,145-234,-209 375,22-70,-24 129,30-145,1 0,1-1,-1 1,1 0,0 0,1-1,0 1,0-1,0 1,1-1,0 0,0 0,0 0,1 0,0 0,0-1,0 0,1 0,0 0,0 0,4 2,-5-4,1 1,0-1,0 0,1-1,-1 1,1-1,-1 0,1 0,0-1,0 1,0-1,0-1,-1 1,1-1,0 0,0 0,0-1,0 0,0 0,0 0,0-1,-1 1,6-4,5-2,-1-1,0-1,0 0,-1-1,0-1,0 0,5-8,-1 2,-6 7,0 0,-1-1,-1-1,0 1,0-2,-1 1,-1-1,6-12,36-133,-49 138,-7 32,1 27,1 0,2 1,2-1,4 27,-2-56,-1 0,1 0,1 0,0-1,0 1,1-1,0 0,1 0,0 0,2 1,-6-8,0 0,0 0,1 0,-1 0,1-1,-1 1,1 0,0-1,-1 0,1 1,0-1,0 0,0 0,0 0,0 0,0 0,0 0,1-1,-1 1,0-1,0 1,1-1,-1 0,0 0,0 0,1 0,-1-1,0 1,0 0,0-1,1 0,-1 1,0-1,0 0,0 0,0 0,0 0,0-1,0 1,-1-1,1 1,0-1,-1 1,1-1,-1 0,0 0,75-103,59-114,-55 92,-80 128,0 0,1 0,-1-1,0 1,1 0,-1-1,0 1,1 0,-1-1,1 1,-1-1,1 1,-1 0,1-1,0 0,-1 1,1-1,0 1,-1-1,1 0,0 1,-1-1,1 0,0 0,0 1,-1-1,1 0,0 0,0 0,-1 0,1 0,0 0,0 0,0 0,-1 0,1-1,0 1,-1 0,1 0,0-1,0 1,-1 0,1-1,0 1,-1-1,1 1,-1-1,1 1,-1-1,1 1,-1-1,1 0,-1 1,1-1,-1 0,0 1,1-1,-1 0,0 1,0-1,0 0,1 0,2 291,83 148,-67-336,-4 1,-4 1,-5-1,-5 23,-2-104,-1 0,-1 0,-1 0,-1 0,-1-1,-1 0,0 0,-2 0,-1-1,-5 9,9-19,0-1,0 0,-1 0,0 0,-1-1,0 0,0-1,0 0,-1 0,0-1,-1 0,1 0,-1-1,0 0,-1-1,1 0,-1-1,1 0,-1 0,0-2,-9 2,10-5,0 1,1-2,-1 1,0-1,1-1,-1 0,1 0,0 0,1-1,-1-1,1 0,0 0,0 0,1-1,0 0,0-1,0 1,1-1,0-1,1 1,0-1,0 0,1 0,0 0,1-1,0 1,0-1,1 0,0 0,1 0,0 0,1-7,-1-7,2 0,1-1,1 1,1 0,1 0,1 0,1 1,1 0,1 0,1 1,1 0,1 1,1 0,11-13,9-8,1 1,3 2,1 1,1 3,2 1,12-6,39-17,-67 47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302 342 13243 0 0,'0'0'2127'0'0,"0"0"-668"0"0,0 0-376 0 0,0 0-75 0 0,0 0-41 0 0,0 0-108 0 0,0 0-116 0 0,0 0-126 0 0,0 0-145 0 0,0 0-114 0 0,0 0-93 0 0,0 0-102 0 0,-34 15-62 0 0,-106 50-32 0 0,81-20-17 0 0,52-33-44 0 0,0-4-10 0 0,1 0-1 0 0,0 1 1 0 0,0-1-1 0 0,1 2 1 0 0,0-1-1 0 0,0 0 1 0 0,1 1-1 0 0,0 0 1 0 0,1 0-1 0 0,0 0 1 0 0,1 1-1 0 0,0-1 1 0 0,1 1-1 0 0,0-1 1 0 0,0 1-1 0 0,1 0 3 0 0,3-7 35 0 0,0 1-1 0 0,1-1 1 0 0,0 0 0 0 0,0 1-1 0 0,0-2 1 0 0,0 1-1 0 0,0 0 1 0 0,1-1-1 0 0,0 0 1 0 0,-1 0-1 0 0,1 0 1 0 0,0-1-1 0 0,1 0 1 0 0,-1 1-1 0 0,0-2 1 0 0,1 1 0 0 0,-1-1-1 0 0,1 0 1 0 0,-1 0-1 0 0,1 0 1 0 0,-1-1-1 0 0,1 0 1 0 0,0 0-1 0 0,-1 0 1 0 0,1-1-1 0 0,0 0 1 0 0,-1 0-1 0 0,1 0 1 0 0,-1-1 0 0 0,4-1-35 0 0,12-6 136 0 0,-1-1-1 0 0,0 0 1 0 0,-1-2 0 0 0,-1 0 0 0 0,1-1 0 0 0,-2-1 0 0 0,0-1 0 0 0,0 0 0 0 0,-2-1 0 0 0,0-1 0 0 0,-1 0 0 0 0,0-1 0 0 0,-2 0 0 0 0,0-1 0 0 0,-1-1 0 0 0,0-2-136 0 0,2-1-10 0 0,-2 0 0 0 0,0 0 0 0 0,-2-1 1 0 0,0-1-1 0 0,-2 0 0 0 0,0 0 0 0 0,-2 0 0 0 0,-1 0 1 0 0,-1-1-1 0 0,-1 0 0 0 0,-1 0 0 0 0,-2-12 10 0 0,0 32-20 0 0,0 0 0 0 0,-1 0 0 0 0,0 0-1 0 0,1 0 1 0 0,-2 0 0 0 0,1 1-1 0 0,-1-1 1 0 0,0 0 0 0 0,0 1 0 0 0,0 0-1 0 0,-1 0 1 0 0,0 0 0 0 0,0 0-1 0 0,-2-1 21 0 0,4 4-15 0 0,1 1-1 0 0,-1-1 0 0 0,0 0 1 0 0,0 1-1 0 0,0-1 0 0 0,0 1 0 0 0,0 0 1 0 0,0 0-1 0 0,0 0 0 0 0,0 0 1 0 0,-1 0-1 0 0,1 0 0 0 0,0 1 0 0 0,-1-1 1 0 0,1 1-1 0 0,0 0 0 0 0,-1-1 1 0 0,1 1-1 0 0,-1 0 0 0 0,1 0 0 0 0,0 1 1 0 0,-1-1-1 0 0,1 0 0 0 0,-1 1 0 0 0,1-1 1 0 0,0 1-1 0 0,-1 0 0 0 0,1 0 1 0 0,0 0-1 0 0,0 0 0 0 0,0 0 0 0 0,0 1 1 0 0,0-1-1 0 0,0 0 0 0 0,0 1 1 0 0,0 0-1 0 0,0 0 16 0 0,-6 9-6 0 0,1 0 1 0 0,0 0-1 0 0,0 1 0 0 0,2 0 1 0 0,-1 0-1 0 0,2 0 0 0 0,-1 1 1 0 0,2 0-1 0 0,0 0 1 0 0,0 0-1 0 0,1 0 0 0 0,1 0 1 0 0,0 0-1 0 0,1 0 0 0 0,0 0 1 0 0,1 1-1 0 0,1-1 0 0 0,0 2 6 0 0,4 18 47 0 0,2-1 0 0 0,1 0 0 0 0,2 0-1 0 0,1-1 1 0 0,1 0 0 0 0,2-1-1 0 0,15 24-46 0 0,30 19-18 0 0,-58-72-205 0 0,-1-1 1 0 0,1 0-1 0 0,0 1 1 0 0,-1-1 0 0 0,1 0-1 0 0,0 0 1 0 0,-1 0-1 0 0,1 0 1 0 0,0 0-1 0 0,-1 0 1 0 0,1-1 0 0 0,-1 1-1 0 0,1-1 1 0 0,0 1-1 0 0,-1-1 1 0 0,1 1 0 0 0,-1-1-1 0 0,1 0 1 0 0,-1 0-1 0 0,0 0 1 0 0,1 0 0 0 0,-1 0-1 0 0,0 0 1 0 0,1 0-1 0 0,-1 0 1 0 0,0 0 0 0 0,0 0-1 0 0,0-1 1 0 0,0 1-1 0 0,0-1 1 0 0,0 0 222 0 0,22-33-7934 0 0,-14 20 1827 0 0,-3 4 1053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10810 0 0,'0'0'2761'0'0,"0"0"-1074"0"0,0 0-564 0 0,0 0-36 0 0,0 0 37 0 0,0 0-22 0 0,0 0-97 0 0,0 0-174 0 0,0 0-150 0 0,0 0-78 0 0,0 0-79 0 0,-14 33-73 0 0,-42 108-92 0 0,35-91-110 0 0,3-9-142 0 0,2 1 0 0 0,1 0-1 0 0,3 2 1 0 0,-5 30-107 0 0,11 54 13 0 0,6-125-15 0 0,1 0 0 0 0,-1-1 0 0 0,1 1 0 0 0,-1 0 0 0 0,1-1 0 0 0,0 1 1 0 0,0-1-1 0 0,0 1 0 0 0,1-1 0 0 0,-1 0 0 0 0,0 1 0 0 0,1-1 0 0 0,-1 0 0 0 0,1 0 0 0 0,0 0 0 0 0,0 0 0 0 0,0 0 0 0 0,0-1 0 0 0,0 1 0 0 0,0-1 0 0 0,0 1 0 0 0,1-1 0 0 0,-1 0 0 0 0,1 1 0 0 0,-1-1 0 0 0,1-1 0 0 0,-1 1 0 0 0,1 0 0 0 0,-1 0 0 0 0,1-1 0 0 0,0 0 0 0 0,-1 1 0 0 0,1-1 0 0 0,0 0 0 0 0,-1 0 0 0 0,1-1 2 0 0,94-22 147 0 0,-34-30-59 0 0,-46 22-2438 0 0,-12 8-2801 0 0,-9-2-4191 0 0,3 21 1184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15371 0 0,'0'0'1421'0'0,"0"0"-500"0"0,0 0-123 0 0,0 0 32 0 0,0 0-25 0 0,0 0-71 0 0,0 0-115 0 0,0 0-135 0 0,32-7-98 0 0,101-23-113 0 0,53 15-1744 0 0,-150 11-893 0 0,-14 1-802 0 0,0 0-3533 0 0,-6 2-2243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235 549 8954 0 0,'0'0'2515'0'0,"0"0"-574"0"0,0 0-296 0 0,0 0-44 0 0,0 0-114 0 0,0 0-213 0 0,0 0-253 0 0,0 0-264 0 0,0 0-206 0 0,0 0-159 0 0,0 0-113 0 0,0 0-76 0 0,0 0-55 0 0,-20-8-35 0 0,-63-22-22 0 0,82 29-88 0 0,0 0 1 0 0,0 1-1 0 0,0-1 1 0 0,-1 1-1 0 0,1-1 1 0 0,0 1-1 0 0,-1 0 1 0 0,1 0-1 0 0,0-1 1 0 0,-1 1-1 0 0,1 0 1 0 0,0 0-1 0 0,-1 0 1 0 0,1 0-1 0 0,-1 1 1 0 0,1-1-1 0 0,0 0 1 0 0,-1 0-1 0 0,1 1 1 0 0,0-1-1 0 0,0 1 1 0 0,-1-1-1 0 0,1 1 1 0 0,0 0-1 0 0,0 0 1 0 0,0-1-1 0 0,0 1 1 0 0,0 0-1 0 0,0 0 1 0 0,0 0-1 0 0,0 0 1 0 0,0 0-1 0 0,0 0 1 0 0,0 0-1 0 0,1 0-3 0 0,-5 5 20 0 0,-4 3-26 0 0,1 1 0 0 0,0 0 1 0 0,1 0-1 0 0,0 1 0 0 0,0 0 0 0 0,1 0 0 0 0,0 0 0 0 0,1 1 0 0 0,1 0 0 0 0,0 0 0 0 0,0 0 0 0 0,1 1 0 0 0,1-1 0 0 0,0 1 0 0 0,0-1 0 0 0,2 1 1 0 0,-1 0-1 0 0,2 11 6 0 0,1-18 13 0 0,0-1 0 0 0,1 0 0 0 0,-1 1 0 0 0,1-1 0 0 0,0 0 0 0 0,0 0 0 0 0,1 0 0 0 0,-1-1 0 0 0,1 1 0 0 0,0-1 0 0 0,0 0 0 0 0,1 0 0 0 0,-1 0 0 0 0,1 0 1 0 0,0-1-1 0 0,0 0 0 0 0,0 0 0 0 0,0 0 0 0 0,0-1 0 0 0,1 0 0 0 0,-1 0 0 0 0,1 0 0 0 0,0 0 0 0 0,-1-1 0 0 0,1 0 0 0 0,0-1 0 0 0,0 1 0 0 0,0-1 0 0 0,0 0 0 0 0,0 0 1 0 0,0-1-1 0 0,-1 0 0 0 0,1 0 0 0 0,3-1-13 0 0,2-3 177 0 0,0 0 1 0 0,0-2 0 0 0,0 1 0 0 0,-1-1 0 0 0,0-1 0 0 0,-1 0-1 0 0,1 0 1 0 0,-1-1 0 0 0,-1 0 0 0 0,0 0 0 0 0,0-1-1 0 0,-1 0 1 0 0,0 0 0 0 0,0-1 0 0 0,-2 0 0 0 0,1 0 0 0 0,-1-1-1 0 0,0 0-177 0 0,11-21 56 0 0,-1 0-1 0 0,-2-1 0 0 0,-1-1 0 0 0,-2 0 1 0 0,-1 0-1 0 0,-2-1 0 0 0,-1 0 1 0 0,-2 0-1 0 0,0-31-55 0 0,-4 22-59 0 0,2 22-94 0 0,-2 0-1 0 0,0 0 0 0 0,-2 0 1 0 0,-1 0-1 0 0,0 1 1 0 0,-2-1-1 0 0,-5-17 154 0 0,8 36-16 0 0,0 1 0 0 0,0-1-1 0 0,0 1 1 0 0,0 0 0 0 0,-1-1 0 0 0,1 1-1 0 0,-1 0 1 0 0,0 1 0 0 0,1-1-1 0 0,-2 0 1 0 0,1 1 0 0 0,0-1 0 0 0,0 1-1 0 0,-1 0 1 0 0,1 0 0 0 0,-1 1-1 0 0,0-1 1 0 0,1 1 0 0 0,-1 0 0 0 0,0-1-1 0 0,0 2 1 0 0,0-1 0 0 0,0 0-1 0 0,0 1 1 0 0,0 0 0 0 0,0 0 0 0 0,0 0-1 0 0,0 0 1 0 0,0 1 0 0 0,1-1-1 0 0,-1 1 1 0 0,0 0 0 0 0,0 0 0 0 0,0 1-1 0 0,1-1 1 0 0,-1 1 0 0 0,0 0-1 0 0,1 0 1 0 0,0 0 0 0 0,-1 0 0 0 0,1 0-1 0 0,0 1 1 0 0,0 0 0 0 0,0-1-1 0 0,0 1 1 0 0,1 0 0 0 0,-1 1 0 0 0,1-1-1 0 0,0 0 1 0 0,0 1 0 0 0,0-1-1 0 0,0 3 17 0 0,-4 15 46 0 0,0 0-1 0 0,2 1 1 0 0,1 0-1 0 0,1 0 0 0 0,1 0 1 0 0,0 1-1 0 0,3 8-45 0 0,-2-7 49 0 0,3 43 212 0 0,4 0-1 0 0,2 0 1 0 0,18 61-261 0 0,-17-81 33 0 0,46 154-216 0 0,-28-175-1649 0 0,14-58-9617 0 0,-35 21 6002 0 0,-3 3-1993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8634 0 0,'0'0'3814'0'0,"0"0"-1759"0"0,0 0-756 0 0,0 0-99 0 0,0 0-42 0 0,0 0-45 0 0,0 0-92 0 0,0 0-96 0 0,0 0-105 0 0,0 0-113 0 0,0 0-93 0 0,0 0-144 0 0,0 0-99 0 0,-13 28-77 0 0,-39 92-78 0 0,20-28 181 0 0,24-43-329 0 0,1 0 1 0 0,3 1-1 0 0,2-1 0 0 0,3 14-68 0 0,-2-58 15 0 0,1 0-1 0 0,1 0 0 0 0,-1-1 1 0 0,1 1-1 0 0,0 0 0 0 0,0 0 0 0 0,0-1 1 0 0,1 1-1 0 0,-1-1 0 0 0,1 1 1 0 0,0-1-1 0 0,0 0 0 0 0,1 0 1 0 0,-1 0-1 0 0,1 0 0 0 0,0 0 0 0 0,0 0 1 0 0,1-1-1 0 0,-1 0 0 0 0,1 1 1 0 0,-1-1-1 0 0,1 0 0 0 0,0-1 0 0 0,0 1 1 0 0,0-1-1 0 0,0 0 0 0 0,1 0 1 0 0,-1 0-1 0 0,1 0 0 0 0,-1-1 1 0 0,1 0-1 0 0,1 0-14 0 0,5-1 125 0 0,-1-1 0 0 0,0 0 0 0 0,1-1 1 0 0,-1 0-1 0 0,0 0 0 0 0,0-1 0 0 0,0-1 0 0 0,0 0 0 0 0,0 0 1 0 0,-1-1-1 0 0,0 0 0 0 0,0 0 0 0 0,0-1 0 0 0,5-5-125 0 0,-25-22-5928 0 0,-4 26-4127 0 0,10 3-1345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15699 0 0,'0'0'1442'0'0,"0"0"-560"0"0,0 0-210 0 0,0 0 30 0 0,0 0 47 0 0,0 0-29 0 0,0 0-137 0 0,0 0-158 0 0,0 0-120 0 0,0 0-101 0 0,33-1-80 0 0,102-1-62 0 0,42-8-3871 0 0,-155 6 636 0 0,0-1-3764 0 0,-8 5-1713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4034 662 9082 0 0,'0'0'2846'0'0,"0"0"-1657"0"0,0 0-426 0 0,0 0 165 0 0,0 0 159 0 0,0 0 20 0 0,0 0-145 0 0,0 0-251 0 0,0 0-206 0 0,0 0-145 0 0,0 0-100 0 0,0 0-73 0 0,0 0-54 0 0,-30 31-27 0 0,-90 98-14 0 0,78-69 31 0 0,39-48-96 0 0,0-3-2 0 0,0 1 0 0 0,0 0 0 0 0,1 0 0 0 0,1 0 0 0 0,-1 0 0 0 0,2 1 0 0 0,-1-1 0 0 0,2 0 0 0 0,-1 0 0 0 0,2 8-25 0 0,-1-14 28 0 0,1-1 0 0 0,-1 1 1 0 0,1-1-1 0 0,-1 0 0 0 0,1 0 1 0 0,0 1-1 0 0,0-1 1 0 0,1 0-1 0 0,-1-1 0 0 0,1 1 1 0 0,-1 0-1 0 0,1-1 0 0 0,0 1 1 0 0,0-1-1 0 0,0 0 0 0 0,0 0 1 0 0,0 0-1 0 0,0 0 0 0 0,1-1 1 0 0,-1 1-1 0 0,1-1 0 0 0,-1 0 1 0 0,1 0-1 0 0,-1 0 0 0 0,1 0 1 0 0,0-1-1 0 0,0 0 0 0 0,-1 1 1 0 0,4-2-29 0 0,110-18 1525 0 0,-83 3-1308 0 0,-1-2 0 0 0,-1-1 0 0 0,-1-2 0 0 0,0-1 0 0 0,-2-1 0 0 0,-1-2 0 0 0,0-1 0 0 0,-2-1 1 0 0,-1-1-1 0 0,-2-1 0 0 0,0-1 0 0 0,-2-1 0 0 0,-2-1 0 0 0,0-1 0 0 0,-3-1 0 0 0,0 0 0 0 0,-2-3-217 0 0,-8 25-28 0 0,-1-1 0 0 0,0 0 0 0 0,-1 0 1 0 0,0 0-1 0 0,-1 0 0 0 0,-1-1 0 0 0,0 0 0 0 0,-1 1 0 0 0,0-1 0 0 0,-1 1 0 0 0,-1-1 1 0 0,0 0-1 0 0,-1 1 0 0 0,0-1 0 0 0,-1 1 0 0 0,-1 0 0 0 0,0 0 0 0 0,0 0 0 0 0,-2 0 1 0 0,1 1-1 0 0,-2 0 0 0 0,0 0 0 0 0,0 0 0 0 0,-1 1 0 0 0,0 0 0 0 0,-1 1 0 0 0,0-1 1 0 0,-1 2-1 0 0,0 0 0 0 0,0 0 0 0 0,-8-4 28 0 0,10 8-11 0 0,0 0 0 0 0,0 1 0 0 0,0 0 0 0 0,-1 0 0 0 0,1 1-1 0 0,-1 0 1 0 0,0 1 0 0 0,0 0 0 0 0,0 0 0 0 0,0 1 0 0 0,0 0 0 0 0,-1 1 0 0 0,1-1 0 0 0,0 2 0 0 0,0 0 0 0 0,0 0 0 0 0,0 0 0 0 0,0 1 0 0 0,0 1 0 0 0,0-1 0 0 0,0 2-1 0 0,1-1 1 0 0,-1 1 0 0 0,1 0 0 0 0,0 1 0 0 0,0 0 0 0 0,1 0 0 0 0,-1 0 0 0 0,1 1 0 0 0,1 1 0 0 0,-1-1 0 0 0,1 1 0 0 0,0 0 0 0 0,-1 1 11 0 0,0 5-1 0 0,0 1 0 0 0,1-1 0 0 0,1 1 0 0 0,0 0 0 0 0,1 1 0 0 0,0-1 0 0 0,1 0-1 0 0,1 1 1 0 0,0 0 0 0 0,1 0 0 0 0,1 0 0 0 0,0-1 0 0 0,1 1 0 0 0,1 0 0 0 0,0 0 0 0 0,1-1 0 0 0,0 1 0 0 0,2 2 1 0 0,3 7 12 0 0,1 0-1 0 0,1 0 0 0 0,1-1 1 0 0,1 0-1 0 0,1-1 1 0 0,1 0-1 0 0,1-1 1 0 0,1-1-1 0 0,0 0 1 0 0,4 1-12 0 0,8 8 21 0 0,113 96 138 0 0,-141-125-283 0 0,31 16 140 0 0,-18-13-9162 0 0,-13-3-2734 0 0</inkml:trace>
  <inkml:trace contextRef="#ctx0" brushRef="#br0" timeOffset="-1929.591">1722 36 5545 0 0,'0'0'2238'0'0,"0"0"-1227"0"0,0 0-779 0 0,0 0-27 0 0,0 0 355 0 0,0 0 402 0 0,0 0 308 0 0,0 0 107 0 0,0 0-118 0 0,0 0-176 0 0,0 0-132 0 0,21 5-94 0 0,68 18-68 0 0,51-10 2140 0 0,-104-14-2372 0 0,76-21 546 0 0,-28-32-203 0 0,-82 83-316 0 0,-24 247 35 0 0,3-60-182 0 0,-9-1 1 0 0,-29 89-438 0 0,25-130 120 0 0,54-256-435 0 0,-10 11-1539 0 0,-8 23-5741 0 0,-3 37 3661 0 0,0 2-7626 0 0</inkml:trace>
  <inkml:trace contextRef="#ctx0" brushRef="#br0" timeOffset="-1466.078">1851 628 8922 0 0,'0'0'987'0'0,"0"0"-460"0"0,0 0-135 0 0,0 0 320 0 0,0 0 453 0 0,0 0 345 0 0,0 0 70 0 0,0 0-198 0 0,0 0-275 0 0,0 0-195 0 0,0 0-105 0 0,0 0-55 0 0,0 0-26 0 0,36 7-61 0 0,115 20-63 0 0,-43-20 390 0 0,144-36 15 0 0,-176 14-898 0 0,-64 14-31 0 0,-9 5 353 0 0,-12 9-284 0 0,-2 5-89 0 0,1 1 1 0 0,1 1-1 0 0,1 0 0 0 0,0 0 0 0 0,2 0 1 0 0,0 1-1 0 0,2 0 0 0 0,0 0 0 0 0,0 4-58 0 0,2-3-555 0 0,-5 39 1423 0 0,5-23-8969 0 0,2-38 915 0 0,0 0-3876 0 0</inkml:trace>
  <inkml:trace contextRef="#ctx0" brushRef="#br0" timeOffset="-3875.842">693 231 0 0 0,'0'0'1096'0'0,"0"0"370"0"0,0 0 468 0 0,0 0 367 0 0,0 0 51 0 0,0 0-221 0 0,0 0-403 0 0,0 0-384 0 0,0 0-275 0 0,0 0-215 0 0,1-6-113 0 0,2-16-80 0 0,-2 17-81 0 0,-1 5-66 0 0,0 0-56 0 0,0 0-40 0 0,0 0-31 0 0,0 0-26 0 0,0 0-49 0 0,0 0-51 0 0,0 0-36 0 0,0 0-57 0 0,0 19 265 0 0,-11 223 877 0 0,1 250-613 0 0,9-425-665 0 0,1-66-1 0 0,0-1 55 0 0,3-16 555 0 0,125-315 56 0 0,-106 276-670 0 0,-16 35-18 0 0,2 0 0 0 0,0 1 0 0 0,1 0-1 0 0,1 0 1 0 0,1 1 0 0 0,0 0 0 0 0,1 1-1 0 0,2-1-8 0 0,-14 19-2 0 0,0-1-1 0 0,-1 1 0 0 0,1-1 0 0 0,0 1 1 0 0,0-1-1 0 0,0 1 0 0 0,0 0 0 0 0,0-1 1 0 0,-1 1-1 0 0,1-1 0 0 0,0 1 0 0 0,0-1 0 0 0,1 1 1 0 0,-1-1-1 0 0,0 1 0 0 0,0 0 0 0 0,0-1 1 0 0,0 1-1 0 0,0-1 0 0 0,1 1 0 0 0,-1-1 0 0 0,0 1 1 0 0,0-1-1 0 0,1 1 0 0 0,-1-1 0 0 0,0 1 1 0 0,1-1-1 0 0,-1 0 0 0 0,0 1 0 0 0,1-1 1 0 0,-1 1-1 0 0,1-1 0 0 0,-1 0 0 0 0,1 1 0 0 0,-1-1 1 0 0,1 0-1 0 0,-1 0 0 0 0,1 1 0 0 0,-1-1 1 0 0,1 0-1 0 0,-1 0 0 0 0,1 0 0 0 0,-1 0 1 0 0,1 0-1 0 0,-1 0 0 0 0,1 0 0 0 0,0 0 0 0 0,-1 0 1 0 0,1 0-1 0 0,-1 0 0 0 0,1 0 0 0 0,-1 0 1 0 0,1 0-1 0 0,-1 0 0 0 0,1 0 0 0 0,0-1 1 0 0,-1 1-1 0 0,1 0 0 0 0,-1 0 0 0 0,1-1 0 0 0,-1 1 1 0 0,0 0-1 0 0,1-1 0 0 0,-1 1 0 0 0,1 0 1 0 0,-1-1-1 0 0,0 1 0 0 0,1-1 0 0 0,-1 1 1 0 0,1-1 2 0 0,3 17 92 0 0,13 34 69 0 0,-4-41 1369 0 0,-6 3-1512 0 0,-1 0 0 0 0,0 1 1 0 0,0 0-1 0 0,-2 0 0 0 0,1 0 0 0 0,-2 0 0 0 0,0 1 1 0 0,0-1-1 0 0,-1 1 0 0 0,-1 0 0 0 0,0 0 0 0 0,-1 0 1 0 0,-1 0-1 0 0,-2 13-18 0 0,0-15 12 0 0,0-1 0 0 0,-1 1-1 0 0,-1-1 1 0 0,0 0 0 0 0,0-1 0 0 0,-1 1 0 0 0,-1-1 0 0 0,0 0 0 0 0,0 0 0 0 0,-1-1 0 0 0,0 0-1 0 0,0 0 1 0 0,-1-1 0 0 0,0 0 0 0 0,-1-1 0 0 0,0 0 0 0 0,0 0 0 0 0,-10 4-12 0 0,-16 15 10 0 0,26-19-33 0 0,0 0 0 0 0,-1-1 0 0 0,0-1 0 0 0,0 0 1 0 0,0 0-1 0 0,0-1 0 0 0,-1-1 0 0 0,0 0 0 0 0,0 0 0 0 0,0-1 0 0 0,0-1 1 0 0,0 0-1 0 0,0 0 0 0 0,-7-2 23 0 0,15 1-79 0 0,1-1 1 0 0,-1 0 0 0 0,1 0-1 0 0,-1 0 1 0 0,1-1 0 0 0,0 1-1 0 0,-1-1 1 0 0,1 0 0 0 0,0 1-1 0 0,0-2 1 0 0,0 1 0 0 0,0 0-1 0 0,1 0 1 0 0,-1-1-1 0 0,1 0 1 0 0,-1 1 0 0 0,1-1-1 0 0,0 0 1 0 0,0 0 0 0 0,-1-3 78 0 0,-10-18-2983 0 0,5 2-3688 0 0,6 17-4689 0 0</inkml:trace>
  <inkml:trace contextRef="#ctx0" brushRef="#br0" timeOffset="-3368.848">1151 165 7354 0 0,'0'0'2419'0'0,"0"0"-796"0"0,0 0-350 0 0,0 0-55 0 0,0 0 8 0 0,0 0-44 0 0,0 0-196 0 0,0 0-283 0 0,0 0-224 0 0,0 0-22 0 0,0 0 75 0 0,0 0 131 0 0,0 0 104 0 0,10 2-38 0 0,94 43 1424 0 0,-93-35-2003 0 0,0-1-1 0 0,-1 1 1 0 0,0 1 0 0 0,0-1 0 0 0,-1 2 0 0 0,-1-1 0 0 0,0 1 0 0 0,-1 1 0 0 0,0-1 0 0 0,-1 1-1 0 0,0 0 1 0 0,-1 1 0 0 0,2 5-150 0 0,-2 2 69 0 0,-1 1 0 0 0,-1 0 0 0 0,-1-1 0 0 0,-1 1 0 0 0,0 0 0 0 0,-2 0-1 0 0,0 0 1 0 0,-2-1 0 0 0,-4 17-69 0 0,-1-11-50 0 0,-2 0 0 0 0,-1 0 0 0 0,-2-1 0 0 0,0 0 0 0 0,-2-1 0 0 0,0-1 0 0 0,-2 0 0 0 0,0-1 0 0 0,-18 16 50 0 0,-35 21-2495 0 0,14-38-4739 0 0,40-19 686 0 0,7 1-3057 0 0</inkml:trace>
  <inkml:trace contextRef="#ctx0" brushRef="#br0" timeOffset="-3037.154">262 80 80 0 0,'0'0'1952'0'0,"0"0"-349"0"0,0 0-42 0 0,0 0 180 0 0,0 0 203 0 0,0 0 40 0 0,0 0-145 0 0,0 0-279 0 0,0 0-290 0 0,0 0-232 0 0,0 0-186 0 0,-32 23-128 0 0,-98 72-92 0 0,127-93-582 0 0,-1 1 0 0 0,0-1 0 0 0,1 1 1 0 0,-1 0-1 0 0,1 0 0 0 0,0 0 0 0 0,0 0 0 0 0,0 0 0 0 0,0 1 0 0 0,0-1 0 0 0,1 1 0 0 0,0 0 1 0 0,-1 0-1 0 0,1 0 0 0 0,1 0 0 0 0,-1 0 0 0 0,1 0 0 0 0,-1 3-50 0 0,-2 7 208 0 0,-7 23 181 0 0,1 2 1 0 0,2-1-1 0 0,1 1 1 0 0,3 0 0 0 0,1 0-1 0 0,1 1 1 0 0,3-1-1 0 0,2 15-389 0 0,0-35 17 0 0,0-1-1 0 0,2 1 1 0 0,0-1-1 0 0,1 0 1 0 0,1 0-1 0 0,1 0 1 0 0,0-1-1 0 0,2 0 1 0 0,0-1-1 0 0,0 0 1 0 0,1 0-1 0 0,1-2 1 0 0,1 1-1 0 0,0-1 1 0 0,1-1-1 0 0,0 0 0 0 0,1-1 1 0 0,1-1-1 0 0,0 0 1 0 0,0-1-1 0 0,1-1 1 0 0,0-1-1 0 0,1 0 1 0 0,-1-1-1 0 0,14 3-16 0 0,6-6-861 0 0,-21-5-2413 0 0,-5 1-2089 0 0,-5 0-6012 0 0</inkml:trace>
  <inkml:trace contextRef="#ctx0" brushRef="#br0" timeOffset="-1209.833">2791 802 10418 0 0,'0'0'1686'0'0,"0"0"-626"0"0,0 0-265 0 0,0 0 141 0 0,0 0 195 0 0,0 0 84 0 0,0 0-52 0 0,0 0-130 0 0,0 0-126 0 0,0 0-84 0 0,0 0-91 0 0,0 0-129 0 0,0 0-93 0 0,3 15-62 0 0,11 125 745 0 0,-28-15-605 0 0,-14-42-956 0 0,22-92-6925 0 0,6 1 374 0 0,0 0-3742 0 0</inkml:trace>
  <inkml:trace contextRef="#ctx0" brushRef="#br0" timeOffset="-490.389">3027 1008 6465 0 0,'0'0'2465'0'0,"0"0"-1518"0"0,0 0-236 0 0,0 0 375 0 0,0 0 347 0 0,0 0 103 0 0,0 0-128 0 0,0 0-253 0 0,0 0-229 0 0,0 0-190 0 0,0 0-141 0 0,0 0-80 0 0,14-4-29 0 0,42-13-19 0 0,-25-14 584 0 0,-28 23-866 0 0,60-145 1041 0 0,-57 143-1224 0 0,0-1-43 0 0,1-1 1 0 0,0 1 0 0 0,0-1-1 0 0,1 2 1 0 0,1-1 0 0 0,0 2-1 0 0,0-1 1 0 0,1 1 0 0 0,1 0 40 0 0,0 46-344 0 0,-9-20 475 0 0,1-1 1 0 0,1 0 0 0 0,0 0 0 0 0,1 0 0 0 0,1 0 0 0 0,0-1 0 0 0,1 0 0 0 0,1 0 0 0 0,0-1-1 0 0,4 6-131 0 0,-10-19 68 0 0,-1 1-1 0 0,1-1 1 0 0,0 0-1 0 0,0 1 0 0 0,-1-1 1 0 0,1 0-1 0 0,0 0 0 0 0,0 0 1 0 0,0 0-1 0 0,0 0 1 0 0,0-1-1 0 0,0 1 0 0 0,0 0 1 0 0,0-1-1 0 0,1 0 0 0 0,-1 1 1 0 0,0-1-1 0 0,0 0 1 0 0,0 0-1 0 0,0 0 0 0 0,1-1 1 0 0,-1 1-1 0 0,0 0 0 0 0,0-1 1 0 0,0 0-1 0 0,0 1 0 0 0,0-1 1 0 0,0 0-1 0 0,0 0 1 0 0,0 0-1 0 0,0 0 0 0 0,0 0 1 0 0,-1-1-1 0 0,1 1 0 0 0,0 0 1 0 0,-1-1-1 0 0,2-1-67 0 0,56-62 795 0 0,-51 55-767 0 0,4-4-68 0 0,-1-1 0 0 0,0 0 0 0 0,-1-1 0 0 0,0 0 1 0 0,-2-1-1 0 0,0 0 0 0 0,-1 0 0 0 0,4-14 40 0 0,-8 19-243 0 0,0 1-697 0 0,-2 4-2763 0 0,-1 6-2095 0 0,0 1-6176 0 0</inkml:trace>
  <inkml:trace contextRef="#ctx0" brushRef="#br0" timeOffset="-1010.394">2819 371 12459 0 0,'0'0'1208'0'0,"0"0"-552"0"0,0 0-320 0 0,0 0-168 0 0,0 0-24 0 0,0 0 16 0 0,0 0-40 0 0,0 0-56 0 0,0 0-144 0 0,0 0-288 0 0,0 0-456 0 0,0 0-1160 0 0,0 0-4986 0 0,0 0 1881 0 0</inkml:trace>
  <inkml:trace contextRef="#ctx0" brushRef="#br0" timeOffset="840.672">2773 478 0 0 0,'0'0'349'0'0,"0"0"1190"0"0,0 0 202 0 0,0 0-200 0 0,0 0-214 0 0,0 0-156 0 0,0 0-128 0 0,0 0-119 0 0,0 0-127 0 0,0 0-111 0 0,0 0-69 0 0,0 0-25 0 0,0 0 18 0 0,-1 8 6217 0 0,0-4-7198 0 0,-1-2 429 0 0,2-2-44 0 0,1 0 0 0 0,-1 0 1 0 0,0 1-1 0 0,0-1 1 0 0,1 0-1 0 0,-1 0 0 0 0,0 0 1 0 0,0 0-1 0 0,1 0 0 0 0,-1 1 1 0 0,0-1-1 0 0,0 0 0 0 0,1 0 1 0 0,-1 0-1 0 0,0 1 1 0 0,0-1-1 0 0,0 0 0 0 0,0 0 1 0 0,1 1-1 0 0,-1-1 0 0 0,0 0 1 0 0,0 0-1 0 0,0 1 0 0 0,0-1 1 0 0,0 0-1 0 0,0 1 1 0 0,0-1-1 0 0,0 0 0 0 0,0 1 1 0 0,0-1-1 0 0,0 0 0 0 0,0 0 1 0 0,0 1-1 0 0,0-1 0 0 0,0 0 1 0 0,0 1-1 0 0,0-1 0 0 0,0 0 1 0 0,0 0-1 0 0,0 1 1 0 0,0-1-1 0 0,0 0 0 0 0,-1 1-14 0 0,35-15 1131 0 0,-42 21 791 0 0,7-7-2071 0 0,-5 6 475 0 0,8-5-2621 0 0,3-1-3555 0 0,-3 0-5342 0 0</inkml:trace>
  <inkml:trace contextRef="#ctx0" brushRef="#br0" timeOffset="2614.851">2799 518 0 0 0,'0'0'409'0'0,"0"0"437"0"0,0 0 149 0 0,0 0-38 0 0,0 0 1 0 0,0 0-53 0 0,0 0-59 0 0,0 0-39 0 0,-1-2-48 0 0,1 1-422 0 0,-2-8-272 0 0,-2 6 2796 0 0,-9 25-997 0 0,12-22-1786 0 0,0 1 0 0 0,1 0 0 0 0,-1 0 0 0 0,0 0-1 0 0,0-1 1 0 0,0 1 0 0 0,1 0 0 0 0,-1 0-1 0 0,1 0 1 0 0,-1 0 0 0 0,1 0 0 0 0,-1 0 0 0 0,1 0-1 0 0,-1 0 1 0 0,1 0 0 0 0,0 1 0 0 0,-1-1 0 0 0,1 0-1 0 0,0 0 1 0 0,0 0 0 0 0,0 0 0 0 0,0 0-1 0 0,0 1 1 0 0,0-1 0 0 0,0 0 0 0 0,1 0 0 0 0,-1 0-1 0 0,0 0 1 0 0,1 0 0 0 0,-1 0 0 0 0,1 0 0 0 0,-1 0-1 0 0,1 0 1 0 0,-1 0 0 0 0,1 0 0 0 0,0 0 0 0 0,-1 0-1 0 0,1 0 1 0 0,0 0 0 0 0,0-1 0 0 0,-1 1-1 0 0,1 0 1 0 0,0 0 0 0 0,0-1 0 0 0,0 1 0 0 0,0-1-1 0 0,0 1 1 0 0,0-1 0 0 0,0 1 0 0 0,0-1 0 0 0,1 0-1 0 0,-1 1 1 0 0,0-1 0 0 0,0 0 0 0 0,0 0-1 0 0,0 0 1 0 0,0 0 0 0 0,0 0 0 0 0,1 0 0 0 0,-1 0-1 0 0,0 0 1 0 0,0 0 0 0 0,0-1 0 0 0,0 1 0 0 0,0 0-1 0 0,0-1 1 0 0,1 1-78 0 0,2-4 146 0 0,-1-1-1 0 0,0 1 1 0 0,0 0-1 0 0,0-1 1 0 0,0 0 0 0 0,0 0-1 0 0,-1 0 1 0 0,0 0-1 0 0,0 0 1 0 0,-1 0 0 0 0,1 0-1 0 0,-1-1 1 0 0,0 1-1 0 0,-1 0 1 0 0,1-1 0 0 0,-1 1-1 0 0,0-1 1 0 0,-1-4-146 0 0,0 9 3 0 0,0 0 0 0 0,0 0-1 0 0,-1 0 1 0 0,1 0 0 0 0,-1 0 0 0 0,1 0 0 0 0,-1 1 0 0 0,1-1 0 0 0,-1 0 0 0 0,1 1 0 0 0,-1-1 0 0 0,0 1 0 0 0,1-1 0 0 0,-1 1 0 0 0,0 0 0 0 0,1 0 0 0 0,-1 0 0 0 0,0 0-1 0 0,1 0 1 0 0,-1 0 0 0 0,0 1 0 0 0,1-1 0 0 0,-1 0 0 0 0,0 1 0 0 0,1-1 0 0 0,-1 1 0 0 0,1 0 0 0 0,-1-1 0 0 0,1 1 0 0 0,-2 1-3 0 0,-44 39 28 0 0,46-40 2 0 0,0 0 0 0 0,0 0 0 0 0,1 0 0 0 0,-1 0 0 0 0,1 0 0 0 0,-1 1 0 0 0,1-1 0 0 0,-1 0 0 0 0,1 0 0 0 0,-1 0 0 0 0,1 1 0 0 0,0-1 0 0 0,0 0 0 0 0,0 0 0 0 0,0 1 0 0 0,0-1 0 0 0,0 0 0 0 0,0 1 0 0 0,0-1 0 0 0,0 0 0 0 0,1 0 0 0 0,-1 1 0 0 0,0-1 0 0 0,1 0 0 0 0,-1 0 1 0 0,1 0-1 0 0,0 0 0 0 0,-1 0 0 0 0,1 1 0 0 0,0-1 0 0 0,0 0 0 0 0,-1 0 0 0 0,1-1 0 0 0,0 1 0 0 0,0 0 0 0 0,0 0 0 0 0,0 0 0 0 0,0-1 0 0 0,0 1 0 0 0,0 0 0 0 0,1-1 0 0 0,-1 1 0 0 0,0-1 0 0 0,0 1 0 0 0,0-1 0 0 0,1 0 0 0 0,-1 1 0 0 0,0-1 0 0 0,0 0 0 0 0,1 0 0 0 0,-1 0 0 0 0,0 0 0 0 0,0 0 0 0 0,1 0-30 0 0,-2 0 167 0 0,0 0-3 0 0,0 0 2 0 0,0 0 3 0 0,0 0 26 0 0,0 0-17 0 0,0 0-12 0 0,0 0-6 0 0,0 0-48 0 0,0 0-8 0 0,0 0-26 0 0,0 0-31 0 0,0 0-18 0 0,0 0-46 0 0,0 0-27 0 0,11-14 3 0 0,-12 16 251 0 0,-25 39-191 0 0,51-59 432 0 0,-18 12-344 0 0,-3 2-55 0 0,1 0-1 0 0,0 0 0 0 0,-1 0 1 0 0,1 0-1 0 0,-1-1 0 0 0,-1 0 1 0 0,1 0-1 0 0,-1 0 0 0 0,1 0 1 0 0,-1-1-1 0 0,-1 1 0 0 0,1-1 1 0 0,-1 0-52 0 0,-3 5 0 0 0,-1 1-1 0 0,1-1 1 0 0,0 0 0 0 0,-1 0 0 0 0,1 1 0 0 0,-1-1 0 0 0,1 1-1 0 0,0 0 1 0 0,-1-1 0 0 0,1 1 0 0 0,-1 0 0 0 0,0 0-1 0 0,1 0 1 0 0,-1 0 0 0 0,1 0 0 0 0,-1 0 0 0 0,1 0 0 0 0,-1 0-1 0 0,1 1 1 0 0,-1-1 0 0 0,1 1 0 0 0,-1-1 0 0 0,1 1 0 0 0,0-1-1 0 0,-1 1 1 0 0,1 0 0 0 0,0 0 0 0 0,-1 0 0 0 0,1-1 0 0 0,0 1-1 0 0,-1 2 1 0 0,-12 41-1192 0 0,25-34-7456 0 0,-8-10-2340 0 0</inkml:trace>
  <inkml:trace contextRef="#ctx0" brushRef="#br0" timeOffset="12638.792">5231 595 0 0 0,'0'0'1218'0'0,"0"0"177"0"0,0 0-7 0 0,0 0 126 0 0,0 0 239 0 0,0 0 96 0 0,0 0-165 0 0,0 0-357 0 0,0 0-392 0 0,0 0-338 0 0,0 0-183 0 0,0-6 2066 0 0,-35 277-41 0 0,34-254-2388 0 0,0-14-37 0 0,0 0 0 0 0,0 1 0 0 0,0 0 0 0 0,1-1 1 0 0,-1 1-1 0 0,1-1 0 0 0,-1 1 0 0 0,1 0 0 0 0,1 0 0 0 0,-1-1 0 0 0,0 1 0 0 0,1-1 1 0 0,0 1-1 0 0,0 0 0 0 0,0-1 0 0 0,0 1 0 0 0,0-1 0 0 0,1 0 0 0 0,-1 1 1 0 0,1-1-1 0 0,0 0 0 0 0,0 0 0 0 0,0 0 0 0 0,1 0 0 0 0,-1-1 0 0 0,1 1 1 0 0,-1 0-1 0 0,1-1 0 0 0,0 0 0 0 0,0 0 0 0 0,0 0 0 0 0,0 0 0 0 0,1 0 0 0 0,-1-1 1 0 0,0 1-1 0 0,1-1 0 0 0,3 1-14 0 0,-1-4 91 0 0,1 0 1 0 0,-1-1-1 0 0,0 0 1 0 0,0 0-1 0 0,0 0 1 0 0,-1-1-1 0 0,1 0 1 0 0,-1 0-1 0 0,0-1 1 0 0,0 1-1 0 0,0-1 1 0 0,0 0-1 0 0,-1 0 0 0 0,1-1-91 0 0,-1 1 48 0 0,33-41 176 0 0,-3-2 0 0 0,-1-1-1 0 0,-2-2 1 0 0,-3-1 0 0 0,12-32-224 0 0,-13 28 119 0 0,10-35 1245 0 0,-61 311-1165 0 0,40-10-67 0 0,-4-123-125 0 0,-4 1 0 0 0,-4 1 0 0 0,-3-1 0 0 0,-5 9-7 0 0,3-76-13 0 0,-1-1 1 0 0,0 0-1 0 0,-2 1 0 0 0,0-1 1 0 0,-1 0-1 0 0,-1-1 1 0 0,-1 1-1 0 0,-1-1 1 0 0,0 0-1 0 0,-2-1 0 0 0,0 0 1 0 0,-1-1-1 0 0,0 0 1 0 0,-5 4 12 0 0,10-16-4 0 0,1 0 1 0 0,-1-1-1 0 0,0 0 0 0 0,0 0 1 0 0,-1 0-1 0 0,1-1 0 0 0,-1 0 1 0 0,1 0-1 0 0,-1-1 1 0 0,0 0-1 0 0,0 0 0 0 0,0-1 1 0 0,0 1-1 0 0,0-2 1 0 0,-1 1-1 0 0,1-1 0 0 0,-1 0 4 0 0,5-2-1 0 0,0 1 0 0 0,0-1-1 0 0,0 0 1 0 0,0 0 0 0 0,0-1-1 0 0,1 1 1 0 0,-1 0 0 0 0,1-1 0 0 0,0 0-1 0 0,0 1 1 0 0,0-1 0 0 0,0 0-1 0 0,0 0 1 0 0,1 0 0 0 0,-1 0-1 0 0,1-1 1 0 0,0 1 0 0 0,0 0-1 0 0,0-1 1 0 0,0 1 0 0 0,1 0-1 0 0,-1-1 1 0 0,1 1 0 0 0,0-1 0 0 0,0 1-1 0 0,0-1 1 0 0,1 1 0 0 0,-1-1-1 0 0,1 1 1 0 0,-1 0 0 0 0,2-2 1 0 0,-2-4-4 0 0,3-15 11 0 0,2 0-1 0 0,0 0 0 0 0,2 1 1 0 0,0 0-1 0 0,1 0 1 0 0,2 0-1 0 0,0 1 0 0 0,2 1 1 0 0,8-13-7 0 0,-4 4-7 0 0,72-121-278 0 0,-77 113-1041 0 0,-11 21-6917 0 0,0 16-2703 0 0</inkml:trace>
  <inkml:trace contextRef="#ctx0" brushRef="#br0" timeOffset="13345.683">5752 1148 224 0 0,'0'0'3351'0'0,"0"0"-1291"0"0,0 0-477 0 0,0 0-84 0 0,0 0-72 0 0,0 0-78 0 0,0 0-122 0 0,0 0-133 0 0,0 0-47 0 0,0 0 10 0 0,0 0 34 0 0,0 0-53 0 0,0 0-122 0 0,4-6-155 0 0,113-180 2725 0 0,-2 62-3058 0 0,-96 112-450 0 0,-18 12-13 0 0,-1 26 30 0 0,-3 25 171 0 0,4 52-78 0 0,-1-102-86 0 0,0 1 0 0 0,0 0 0 0 0,0-1-1 0 0,1 1 1 0 0,-1 0 0 0 0,0-1-1 0 0,1 1 1 0 0,-1-1 0 0 0,1 1-1 0 0,-1 0 1 0 0,1-1 0 0 0,0 1 0 0 0,0-1-1 0 0,0 0 1 0 0,-1 1 0 0 0,1-1-1 0 0,1 0 1 0 0,-1 1 0 0 0,0-1-1 0 0,0 0 1 0 0,0 0 0 0 0,1 0 0 0 0,-1 0-1 0 0,0 0 1 0 0,1 0 0 0 0,-1-1-1 0 0,1 1 1 0 0,-1 0 0 0 0,1-1-1 0 0,-1 1 1 0 0,1-1 0 0 0,0 1 0 0 0,-1-1-1 0 0,1 0 1 0 0,0 0 0 0 0,-1 0-1 0 0,1 0 1 0 0,0 0 0 0 0,-1 0-1 0 0,1 0 1 0 0,-1 0 0 0 0,1-1-1 0 0,0 1 1 0 0,-1-1 0 0 0,1 1 0 0 0,-1-1-1 0 0,1 0 1 0 0,-1 1 0 0 0,1-1-1 0 0,-1 0 1 0 0,1 0-2 0 0,105-108 136 0 0,-29 38-93 0 0,-77 71-44 0 0,-1-1 0 0 0,1 1 1 0 0,-1 0-1 0 0,1 0 0 0 0,0-1 1 0 0,-1 1-1 0 0,1 0 0 0 0,-1 0 0 0 0,1 0 1 0 0,0-1-1 0 0,-1 1 0 0 0,1 0 1 0 0,-1 0-1 0 0,1 0 0 0 0,0 0 1 0 0,-1 0-1 0 0,1 0 0 0 0,0 0 0 0 0,-1 1 1 0 0,1-1-1 0 0,-1 0 0 0 0,1 0 1 0 0,-1 0-1 0 0,1 1 0 0 0,0-1 1 0 0,-1 0-1 0 0,1 1 0 0 0,-1-1 0 0 0,1 0 1 0 0,-1 1-1 0 0,1-1 0 0 0,-1 1 1 0 0,0-1-1 0 0,1 0 0 0 0,-1 1 1 0 0,1-1-1 0 0,-1 1 0 0 0,0-1 0 0 0,1 1 1 0 0,-1 0-1 0 0,0-1 0 0 0,0 1 1 0 0,0-1-1 0 0,1 1 0 0 0,-1 0 0 0 0,0-1 1 0 0,0 1-1 0 0,0-1 0 0 0,0 1 1 0 0,0 0-1 0 0,0-1 0 0 0,0 1 1 0 0,0-1-1 0 0,0 1 0 0 0,0 0 0 0 0,0-1 1 0 0,-1 1 0 0 0,2 49 126 0 0,-2-39-108 0 0,-4 129-96 0 0,4-135-137 0 0,0 3-2044 0 0,3-6-6376 0 0,-2-2-1001 0 0</inkml:trace>
  <inkml:trace contextRef="#ctx0" brushRef="#br0" timeOffset="13856.776">6670 802 1984 0 0,'0'0'1629'0'0,"0"0"-120"0"0,0 0 395 0 0,0 0 475 0 0,0 0 180 0 0,0 0-273 0 0,0 0-619 0 0,0 0-514 0 0,0 0-299 0 0,0 0-191 0 0,0 0-126 0 0,0 0-134 0 0,-12 22-122 0 0,-41 69-81 0 0,-27 4 166 0 0,49-65-318 0 0,-37 37-167 0 0,67-67 59 0 0,1 0-47 0 0,1-5-121 0 0,7-8 251 0 0,0-1 0 0 0,1 2 0 0 0,1-1 0 0 0,0 1-1 0 0,0 1 1 0 0,1-1 0 0 0,1 2 0 0 0,2-2-23 0 0,184-160 689 0 0,-198 170-671 0 0,1 1-1 0 0,0 0 0 0 0,-1 0 1 0 0,1 0-1 0 0,0 0 0 0 0,0 0 0 0 0,0 0 1 0 0,0 0-1 0 0,0 0 0 0 0,0 0 1 0 0,0 0-1 0 0,1 0 0 0 0,-1 1 0 0 0,0-1 1 0 0,0 0-1 0 0,0 1 0 0 0,1-1 1 0 0,-1 1-1 0 0,0-1 0 0 0,1 1 0 0 0,-1 0 1 0 0,1 0-1 0 0,-1-1 0 0 0,0 1 1 0 0,1 0-1 0 0,-1 0 0 0 0,1 0 0 0 0,-1 1 1 0 0,0-1-1 0 0,1 0 0 0 0,-1 1 1 0 0,0-1-1 0 0,1 0 0 0 0,-1 1 0 0 0,0-1 1 0 0,0 1-1 0 0,1 0 0 0 0,-1-1 1 0 0,0 1-1 0 0,0 0 0 0 0,0 0 0 0 0,0 0 1 0 0,0 0-1 0 0,0 0 0 0 0,0 0 1 0 0,0 0-1 0 0,0 0 0 0 0,0 0 0 0 0,-1 1 1 0 0,1 0-18 0 0,30 141 1311 0 0,-14-40-906 0 0,-39-118-3728 0 0,10 6 126 0 0,0 0-4853 0 0,8 5-741 0 0</inkml:trace>
  <inkml:trace contextRef="#ctx0" brushRef="#br0" timeOffset="14123.901">6477 982 3209 0 0,'0'0'1800'0'0,"0"0"-165"0"0,0 0-24 0 0,0 0 197 0 0,0 0 224 0 0,0 0-103 0 0,0 0-239 0 0,0 0-258 0 0,0 0-271 0 0,0 0-211 0 0,0 0-160 0 0,0 0-129 0 0,0 0-99 0 0,27 3-94 0 0,86 9-104 0 0,72-20-91 0 0,-140 4-1462 0 0,-31 1-1998 0 0,0 0-4060 0 0,-7 2-3505 0 0</inkml:trace>
  <inkml:trace contextRef="#ctx0" brushRef="#br0" timeOffset="14404.136">7211 886 4369 0 0,'0'0'2751'0'0,"0"0"-636"0"0,0 0-244 0 0,0 0-36 0 0,0 0-96 0 0,0 0-249 0 0,0 0-370 0 0,0 0-370 0 0,0 0-273 0 0,0 0-187 0 0,0 0-128 0 0,0 0-67 0 0,0 0-31 0 0,-19 27-20 0 0,-59 83-1 0 0,47-55-91 0 0,28-47-762 0 0,-9 15 67 0 0,5-19-3658 0 0,-2-3-4516 0 0,6-1 4621 0 0</inkml:trace>
  <inkml:trace contextRef="#ctx0" brushRef="#br0" timeOffset="14906.082">6985 761 5593 0 0,'0'0'2934'0'0,"0"0"-881"0"0,0 0-530 0 0,0 0-251 0 0,0 0-47 0 0,0 0 32 0 0,0 0-93 0 0,0 0-158 0 0,0 0-124 0 0,0 0-124 0 0,0 0-102 0 0,0 0-53 0 0,9 17-10 0 0,27 52-26 0 0,35 13 1189 0 0,83 70-394 0 0,-122-96-1765 0 0,-28-53-628 0 0,-3-3-2883 0 0,1 0-3647 0 0,-2 0 6726 0 0,0 0-10625 0 0</inkml:trace>
  <inkml:trace contextRef="#ctx0" brushRef="#br0" timeOffset="17592.541">8042 573 1920 0 0,'0'0'1841'0'0,"0"0"-346"0"0,0 0-160 0 0,0 0 70 0 0,0 0 49 0 0,0 0-102 0 0,0 0-265 0 0,0 0-324 0 0,0 0-271 0 0,0 0-161 0 0,0 0-58 0 0,3 0 3597 0 0,-10 25-1741 0 0,9-27-558 0 0,29-24-265 0 0,-31 26-1308 0 0,-13 15 1353 0 0,9-8-4253 0 0,3 0-4361 0 0,1-3-3896 0 0</inkml:trace>
  <inkml:trace contextRef="#ctx0" brushRef="#br0" timeOffset="18018.869">8102 875 6513 0 0,'0'0'1594'0'0,"0"0"-156"0"0,0 0 123 0 0,0 0 245 0 0,0 0 96 0 0,0 0-212 0 0,0 0-445 0 0,0 0-410 0 0,0 0-263 0 0,0 0-110 0 0,0 0-29 0 0,0 0-2 0 0,0 0 13 0 0,2 22 1263 0 0,-35 26-534 0 0,33-48-1162 0 0,0 0 14 0 0,0 0-6 0 0,0 0-7 0 0,0 0-17 0 0,0 0-11 0 0,7-4 93 0 0,63-35 673 0 0,-81 59 342 0 0,-25 17-1451 0 0,36-36 18 0 0,15-2-3024 0 0,-8-2-1940 0 0,2-1-6383 0 0</inkml:trace>
  <inkml:trace contextRef="#ctx0" brushRef="#br0" timeOffset="20640.865">157 1626 0 0 0,'0'0'996'0'0,"0"0"729"0"0,0 0 306 0 0,0 0-110 0 0,0 0-276 0 0,0 0-365 0 0,0 0-420 0 0,-4-2-329 0 0,-10-5-187 0 0,10 5-87 0 0,21 2 1334 0 0,162-12 4191 0 0,-80 2-4634 0 0,644-42 2053 0 0,-166 45-2672 0 0,-95 37-230 0 0,15 3 108 0 0,-76 5-61 0 0,218-7-192 0 0,-247-30-28 0 0,-35-12 128 0 0,74 3 82 0 0,26-14-55 0 0,46-3-17 0 0,-97-2 19 0 0,-147 2-108 0 0,16-2 13 0 0,215 10-188 0 0,-216-2 52 0 0,-33 1-51 0 0,226 14 64 0 0,-466 4-70 0 0,-1 0 14 0 0,0 0-2 0 0,0 0-12 0 0,0 0 1 0 0,0 0 14 0 0,0 0 4 0 0,0 0 11 0 0,0 0-12 0 0,0 0-18 0 0,0 0 18 0 0,0 0 14 0 0,0 0-12 0 0,0 0-19 0 0,0 0-7 0 0,0 0-8 0 0,0 0 5 0 0,0 0-13 0 0,0 0 3 0 0,0 0 7 0 0,0 0 1 0 0,0 0-7 0 0,0 0-28 0 0,0 0-18 0 0,0 0-34 0 0,-4-5-442 0 0,2 2-1339 0 0,0 0-4706 0 0,2 0-5126 0 0</inkml:trace>
  <inkml:trace contextRef="#ctx0" brushRef="#br0" timeOffset="22137.078">8005 511 0 0 0,'0'0'371'0'0,"0"0"193"0"0,0 0 19 0 0,0 0 11 0 0,0 0 16 0 0,5 1 54 0 0,17 4 92 0 0,-16-4 82 0 0,-11 13 7169 0 0,-14 2-5117 0 0,-3 3-1823 0 0,55-28 1289 0 0,24-30-625 0 0,-97 60 860 0 0,40-21-2569 0 0,0 0-6 0 0,0 0-6 0 0,0 0 8 0 0,0 0 10 0 0,0 0-3 0 0,0 0-1 0 0,0 0 3 0 0,0 0 9 0 0,0 0-2 0 0,0 0 6 0 0,0 0 7 0 0,0 0 0 0 0,0 0-7 0 0,0 0-7 0 0,0 0-1 0 0,0 0-4 0 0,0 0-19 0 0,0 0-14 0 0,0 0-12 0 0,0 0-30 0 0,0 0 24 0 0,0 0 11 0 0,0 0-4 0 0,0 0 14 0 0,0 0-20 0 0,0 0-14 0 0,0 0 4 0 0,0 0 6 0 0,0 0-1 0 0,0 0 18 0 0,0 0 14 0 0,0 0 8 0 0,0 0 22 0 0,0 0 6 0 0,0 0 6 0 0,0 0 1 0 0,0 0-1 0 0,0 0-9 0 0,-27 22 51 0 0,26-22-96 0 0,1 0-6 0 0,0 0-2 0 0,0 0-16 0 0,0 0 8 0 0,0 0-9 0 0,0 0-9 0 0,0 0 13 0 0,25-7 132 0 0,-16 1-1423 0 0,-2 1-11099 0 0,-4 1 2014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7:4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69 831 8506 0 0,'0'0'2891'0'0,"0"0"-1100"0"0,0 0-469 0 0,0 0 3 0 0,0 0 72 0 0,0 0-49 0 0,0 0-253 0 0,0 0-330 0 0,0 0-282 0 0,0 0-111 0 0,0 0 39 0 0,0 0 73 0 0,0 0 47 0 0,11 0-18 0 0,191-3 1736 0 0,-73 3-3353 0 0,-129 0 319 0 0,0 0-360 0 0,0 0-497 0 0,-1-1-4876 0 0,-5 2 820 0 0,-1 2-2893 0 0</inkml:trace>
  <inkml:trace contextRef="#ctx0" brushRef="#br0" timeOffset="363.212">1 1129 10986 0 0,'0'0'5185'0'0,"0"0"-4256"0"0,0 0-41 0 0,0 0 272 0 0,0 0 88 0 0,0 0-151 0 0,0 0-265 0 0,0 0-248 0 0,0 0-224 0 0,0 0-144 0 0,0 0-96 0 0,208-22-88 0 0,-184 19-208 0 0,0-1-248 0 0,-6 0-520 0 0,1 1-977 0 0,-7 3-2416 0 0,-4 0-8313 0 0</inkml:trace>
  <inkml:trace contextRef="#ctx0" brushRef="#br0" timeOffset="5124.326">2136 688 4569 0 0,'0'0'1552'0'0,"0"0"-219"0"0,0 0-28 0 0,0 0 71 0 0,0 0 58 0 0,0 0-58 0 0,0 0-186 0 0,0 0-263 0 0,0 0-290 0 0,-30 28-206 0 0,-96 90-149 0 0,75-50 24 0 0,48-58-243 0 0,0-5-43 0 0,0 0-1 0 0,1 0 1 0 0,0 0 0 0 0,0 0-1 0 0,0 0 1 0 0,1 0 0 0 0,0 1 0 0 0,0-1-1 0 0,0 0 1 0 0,0 1 0 0 0,1-1-1 0 0,0 1 1 0 0,0-1 0 0 0,1 1 0 0 0,-1-1-1 0 0,1 1 1 0 0,0-1 0 0 0,1 0-1 0 0,-1 0 1 0 0,1 1 0 0 0,0-1-1 0 0,0 0 1 0 0,1 0 0 0 0,0-1 0 0 0,-1 1-1 0 0,1-1 1 0 0,1 1 0 0 0,-1-1-1 0 0,1 0 1 0 0,0 0 0 0 0,0 0 0 0 0,0-1-1 0 0,0 1 1 0 0,1-1 0 0 0,-1 0-1 0 0,3 1-19 0 0,3-1 187 0 0,0 0-1 0 0,0-1 1 0 0,0 0-1 0 0,0-1 0 0 0,0 0 1 0 0,1 0-1 0 0,-1-1 1 0 0,0 0-1 0 0,0-1 0 0 0,0 0 1 0 0,0-1-1 0 0,0 0 0 0 0,0-1 1 0 0,0 0-1 0 0,0 0 1 0 0,-1-1-1 0 0,1 0 0 0 0,-1-1 1 0 0,0 0-1 0 0,-1-1 1 0 0,4-2-187 0 0,15-19 237 0 0,-1-2 1 0 0,-1 0 0 0 0,-2-2 0 0 0,-1-1 0 0 0,-1 0 0 0 0,-2-2 0 0 0,-1 0 0 0 0,-2-1 0 0 0,-2 0 0 0 0,0-2 0 0 0,-3 1 0 0 0,-1-2-1 0 0,-2 1 1 0 0,-1-1 0 0 0,-2-7-238 0 0,-1 30-59 0 0,-1 0 0 0 0,0 0-1 0 0,-2-1 1 0 0,0 1 0 0 0,0-1-1 0 0,-1 1 1 0 0,-1 0 0 0 0,-1-1 0 0 0,0 1-1 0 0,-1 0 1 0 0,0 0 0 0 0,-2 0-1 0 0,1 0 1 0 0,-2 1 0 0 0,0 0-1 0 0,-1 0 1 0 0,0 0 0 0 0,-1 1-1 0 0,-4-4 60 0 0,9 13-13 0 0,-1 1 0 0 0,0 0 0 0 0,-1 1 0 0 0,1-1 0 0 0,0 1 0 0 0,-1 0 0 0 0,1 0 0 0 0,-1 0 0 0 0,0 1 0 0 0,0 0 0 0 0,1 0 0 0 0,-1 0 0 0 0,0 0 0 0 0,0 1 0 0 0,0 0 0 0 0,0 0 0 0 0,0 0 0 0 0,0 0 0 0 0,0 1 0 0 0,0 0 0 0 0,0 0 0 0 0,1 0 0 0 0,-1 1 0 0 0,0-1 0 0 0,1 1 0 0 0,-1 0 0 0 0,1 1 0 0 0,-1-1 0 0 0,1 1 0 0 0,0 0 0 0 0,0 0 0 0 0,0 0 0 0 0,1 0 0 0 0,-1 1 0 0 0,1-1 0 0 0,0 1 0 0 0,0 0 0 0 0,0 0 0 0 0,0 0 0 0 0,1 1 0 0 0,-1-1 0 0 0,1 1 13 0 0,-8 13 48 0 0,2 1 0 0 0,-1 0 1 0 0,2 1-1 0 0,1-1 0 0 0,0 1 0 0 0,1 1 1 0 0,2-1-1 0 0,0 0 0 0 0,1 1 1 0 0,1 0-1 0 0,0 0 0 0 0,2-1 0 0 0,1 1 1 0 0,0 0-1 0 0,2-1 0 0 0,0 0 1 0 0,1 0-1 0 0,1 0 0 0 0,1 0 0 0 0,1-1 1 0 0,0 0-1 0 0,2-1 0 0 0,0 1 1 0 0,9 11-49 0 0,135 221 306 0 0,-135-215-963 0 0,-14-41-5518 0 0,7-26 781 0 0,6-26-6317 0 0,-14 44 10883 0 0</inkml:trace>
  <inkml:trace contextRef="#ctx0" brushRef="#br0" timeOffset="5503.419">2803 338 4913 0 0,'0'0'4549'0'0,"0"0"-1820"0"0,0 0-894 0 0,0 0-268 0 0,0 0-164 0 0,0 0-155 0 0,0 0-192 0 0,0 0-222 0 0,0 0-185 0 0,0 0-117 0 0,0 0-32 0 0,0 0-32 0 0,3 12-50 0 0,8 38-46 0 0,-24 17 349 0 0,4-45-522 0 0,-95 346 533 0 0,100-207-686 0 0,4-157-27 0 0,0-1 0 0 0,1 1 0 0 0,-1 0 0 0 0,1-1 0 0 0,0 1 0 0 0,0-1 0 0 0,0 0-1 0 0,0 1 1 0 0,1-1 0 0 0,-1 0 0 0 0,1 0 0 0 0,0 0 0 0 0,0 0 0 0 0,0 0 0 0 0,0 0 0 0 0,1 0 0 0 0,-1-1 0 0 0,1 1 0 0 0,-1-1 0 0 0,1 0 0 0 0,0 0 0 0 0,0 0 0 0 0,0 0 0 0 0,0 0 0 0 0,0-1 0 0 0,1 1 0 0 0,-1-1 0 0 0,0 0 0 0 0,1 0 0 0 0,-1 0 0 0 0,1 0 0 0 0,-1-1 0 0 0,1 1 0 0 0,2-1-19 0 0,1 0 114 0 0,0-1-1 0 0,1 1 1 0 0,-1-2-1 0 0,0 1 1 0 0,0-1-1 0 0,0 0 1 0 0,0 0-1 0 0,0-1 1 0 0,-1 0-1 0 0,1 0 1 0 0,-1 0-1 0 0,1-1 1 0 0,-1 0-1 0 0,0-1 1 0 0,-1 1-1 0 0,4-4-113 0 0,12-7 74 0 0,-19 14-144 0 0,0 0 0 0 0,1 0 0 0 0,-1-1 0 0 0,0 1 0 0 0,1-1 0 0 0,-1 1 0 0 0,0-1 0 0 0,0 0 0 0 0,-1 0 0 0 0,1 0 0 0 0,0 0 0 0 0,0 0 0 0 0,-1 0 0 0 0,0-1 0 0 0,1 1 0 0 0,-1 0 0 0 0,0-1 1 0 0,0 1-1 0 0,0-1 0 0 0,0 0 0 0 0,-1 1 0 0 0,1-1 0 0 0,-1 1 0 0 0,1-2 70 0 0,-19-21-7737 0 0,9 20 1967 0 0,4-2-5438 0 0</inkml:trace>
  <inkml:trace contextRef="#ctx0" brushRef="#br0" timeOffset="5750.201">2471 791 12723 0 0,'0'0'1764'0'0,"0"0"-492"0"0,0 0-219 0 0,0 0 8 0 0,0 0 17 0 0,0 0-79 0 0,0 0-165 0 0,0 0-161 0 0,0 0-127 0 0,34-5-103 0 0,107-16-89 0 0,-42 5-368 0 0,70-7 391 0 0,-60 18-8497 0 0,-88 5-3290 0 0</inkml:trace>
  <inkml:trace contextRef="#ctx0" brushRef="#br0" timeOffset="25920.872">1877 117 0 0 0,'0'0'787'0'0,"0"0"-64"0"0,0 0 122 0 0,0 0 309 0 0,0 0 299 0 0,0 0 178 0 0,0 0-34 0 0,0 0-189 0 0,0 0-224 0 0,0 0-234 0 0,0-6-142 0 0,-15-58 5253 0 0,12 60-5861 0 0,0 0 0 0 0,0 1 0 0 0,0-1 0 0 0,-1 1 0 0 0,0 0-1 0 0,1 0 1 0 0,-1 0 0 0 0,0 0 0 0 0,-1 1 0 0 0,1-1 0 0 0,0 1-1 0 0,-1 0 1 0 0,1 1 0 0 0,-1-1 0 0 0,0 1 0 0 0,1 0 0 0 0,-1 0-1 0 0,0 0 1 0 0,0 1 0 0 0,0-1 0 0 0,0 1 0 0 0,1 0 0 0 0,-1 1 0 0 0,0-1-1 0 0,-3 2-199 0 0,4-2 88 0 0,-20 41 276 0 0,-16 58 156 0 0,37-89-474 0 0,-9 22 109 0 0,2 1 0 0 0,1 0 0 0 0,1 0-1 0 0,2 1 1 0 0,1 0 0 0 0,1 22-155 0 0,4 92 1072 0 0,18 127-1072 0 0,-12 60 535 0 0,-7-314-464 0 0,-1 1-1 0 0,-1 0 1 0 0,-1-1 0 0 0,-1 0 0 0 0,0 0-1 0 0,-2 0 1 0 0,0-1 0 0 0,-2 0-1 0 0,-6 12-70 0 0,10-24-16 0 0,0 1 1 0 0,0-1-1 0 0,-1 0 0 0 0,-1 0 0 0 0,1-1 0 0 0,-1 0 0 0 0,-1 0 1 0 0,1 0-1 0 0,-1-1 0 0 0,0 0 0 0 0,0-1 0 0 0,-1 1 0 0 0,0-2 1 0 0,0 1-1 0 0,0-1 0 0 0,0-1 0 0 0,-1 0 0 0 0,1 0 1 0 0,-1 0-1 0 0,0-2 0 0 0,0 1 0 0 0,1-1 0 0 0,-7 0 16 0 0,14-2-137 0 0,1 1-1 0 0,0 0 1 0 0,-1-1 0 0 0,1 1-1 0 0,0 0 1 0 0,-1-1-1 0 0,1 0 1 0 0,0 1 0 0 0,0-1-1 0 0,-1 0 1 0 0,1 0-1 0 0,0 0 1 0 0,0 0-1 0 0,0 1 1 0 0,0-2 0 0 0,0 1-1 0 0,0 0 1 0 0,0 0-1 0 0,1 0 1 0 0,-1 0 0 0 0,0 0-1 0 0,1-1 1 0 0,-1 1-1 0 0,0 0 1 0 0,1-1 0 0 0,0 1-1 0 0,-1 0 1 0 0,1-1-1 0 0,0 1 1 0 0,0-1 0 0 0,-1 0 137 0 0,0-15-5108 0 0,3 3-4231 0 0,1 7 622 0 0</inkml:trace>
  <inkml:trace contextRef="#ctx0" brushRef="#br0" timeOffset="26815.802">1069 629 1552 0 0,'0'0'1182'0'0,"0"0"-155"0"0,0 0 85 0 0,0 0 326 0 0,0 0 287 0 0,0 0 80 0 0,0 0-98 0 0,0 0-211 0 0,0 0-224 0 0,0 0-181 0 0,0 0-120 0 0,0 0-64 0 0,0-4-33 0 0,0 2-727 0 0,0 1 0 0 0,0-1 1 0 0,0 0-1 0 0,-1 1 0 0 0,1-1 1 0 0,0 0-1 0 0,-1 1 0 0 0,1-1 1 0 0,-1 1-1 0 0,1-1 1 0 0,-1 1-1 0 0,0-1 0 0 0,0 1 1 0 0,0-1-1 0 0,0 1 0 0 0,0 0 1 0 0,0-1-1 0 0,0 1 0 0 0,0 0 1 0 0,0 0-1 0 0,0 0 1 0 0,-1 0-1 0 0,1 0 0 0 0,-1 0 1 0 0,1 0-1 0 0,0 0 0 0 0,-1 1 1 0 0,1-1-1 0 0,-1 0 0 0 0,0 1 1 0 0,1 0-1 0 0,-1-1 1 0 0,0 1-1 0 0,1 0 0 0 0,-1 0 1 0 0,1-1-1 0 0,-1 1 0 0 0,0 1-147 0 0,-10-1 152 0 0,-1 0 0 0 0,1 2 0 0 0,0 0 0 0 0,0 0 0 0 0,0 1-1 0 0,0 0 1 0 0,1 1 0 0 0,-1 0 0 0 0,1 1 0 0 0,0 1 0 0 0,0 0-1 0 0,0 0 1 0 0,-1 2-152 0 0,1-2 41 0 0,0 1 0 0 0,0 0 0 0 0,0 1-1 0 0,1 0 1 0 0,0 1 0 0 0,1 0 0 0 0,0 1 0 0 0,0-1-1 0 0,1 2 1 0 0,0-1 0 0 0,1 1 0 0 0,0 0 0 0 0,1 1-1 0 0,0-1 1 0 0,1 1 0 0 0,0 1 0 0 0,1-1-1 0 0,0 1 1 0 0,1-1 0 0 0,1 1 0 0 0,0 0 0 0 0,0 6-41 0 0,1-15 19 0 0,1-1 0 0 0,-1 0 0 0 0,1 1 0 0 0,-1-1 0 0 0,1 1 0 0 0,0-1 0 0 0,1 1 1 0 0,-1-1-1 0 0,1 1 0 0 0,-1-1 0 0 0,1 0 0 0 0,0 1 0 0 0,0-1 0 0 0,0 0 0 0 0,1 0 0 0 0,-1 0 0 0 0,1 0 1 0 0,0 0-1 0 0,0 0 0 0 0,0 0 0 0 0,0 0 0 0 0,0-1 0 0 0,1 1 0 0 0,-1-1 0 0 0,1 1 0 0 0,0-1 1 0 0,-1 0-1 0 0,1 0 0 0 0,0 0 0 0 0,0-1 0 0 0,0 1 0 0 0,1-1 0 0 0,-1 0 0 0 0,0 1 0 0 0,0-2 0 0 0,1 1 1 0 0,-1 0-1 0 0,1 0 0 0 0,-1-1 0 0 0,3 0-19 0 0,11-3 82 0 0,0-1 1 0 0,-1-1-1 0 0,1 0 1 0 0,-1-2-1 0 0,0 1 1 0 0,0-2-1 0 0,-1 0 0 0 0,0-1 1 0 0,-1-1-1 0 0,0 0 1 0 0,0-1-1 0 0,-1 0 1 0 0,0-1-1 0 0,-1-1 1 0 0,-1 0-1 0 0,0 0 0 0 0,0-1-82 0 0,15-19 72 0 0,-1 0-1 0 0,-2-1 0 0 0,-2-2 0 0 0,-1 0 1 0 0,0-4-72 0 0,-20 39 33 0 0,0 1-17 0 0,0 0 5 0 0,0 0 1 0 0,1 4-32 0 0,-1 9-3 0 0,-1-11 8 0 0,1 31-5 0 0,14 150 44 0 0,-12-175-32 0 0,0 1-1 0 0,0-1 1 0 0,1 0 0 0 0,1 0-1 0 0,-1 0 1 0 0,1 0 0 0 0,1 0-1 0 0,-1-1 1 0 0,1 0 0 0 0,1 0-1 0 0,-1 0 1 0 0,1-1 0 0 0,0 1-1 0 0,1-2 1 0 0,-1 1 0 0 0,1-1-1 0 0,1 1 1 0 0,-1-2 0 0 0,6 4-2 0 0,55 0-925 0 0,-29-27-4713 0 0,-32 9-2242 0 0,0 5-4805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0 513 14291 0 0,'0'0'878'0'0,"0"0"-302"0"0,0 0 91 0 0,0 0 291 0 0,0 0 199 0 0,0 0-58 0 0,0 0-215 0 0,0 0-179 0 0,0 0-74 0 0,0 0 12 0 0,0 0-50 0 0,0 0-71 0 0,0 0-82 0 0,25 0-24 0 0,120 3 316 0 0,11 5 271 0 0,-136 7-1776 0 0,-18-10-2777 0 0,-2 0-3388 0 0,0-4-4531 0 0</inkml:trace>
  <inkml:trace contextRef="#ctx0" brushRef="#br0" timeOffset="416.794">864 1 8026 0 0,'0'0'2810'0'0,"0"0"-1054"0"0,0 0-386 0 0,0 0 6 0 0,0 0 62 0 0,0 0-53 0 0,0 0-290 0 0,0 0-421 0 0,0 0-237 0 0,0 0-90 0 0,0 0-14 0 0,0 0 43 0 0,0 0 14 0 0,-3 13-36 0 0,-16 114 1023 0 0,19-99-1312 0 0,1 10 134 0 0,-2 1 0 0 0,-2-1 0 0 0,-1 0 0 0 0,-6 24-199 0 0,6-40-2383 0 0,2 26-10577 0 0,2-52 3898 0 0</inkml:trace>
  <inkml:trace contextRef="#ctx0" brushRef="#br0" timeOffset="756.523">536 476 6065 0 0,'0'0'1969'0'0,"0"0"-1045"0"0,0 0-287 0 0,0 0 284 0 0,0 0 518 0 0,0 0 289 0 0,0 0-17 0 0,0 0-224 0 0,0 0-400 0 0,0 0-250 0 0,0 0-139 0 0,0 0-86 0 0,33-1-61 0 0,107-2-62 0 0,143-41 941 0 0,-182 33-3503 0 0,-95 15-5280 0 0,-4-1-3686 0 0</inkml:trace>
  <inkml:trace contextRef="#ctx0" brushRef="#br0" timeOffset="1200.145">674 723 12635 0 0,'0'0'1079'0'0,"0"0"-326"0"0,0 0-54 0 0,0 0 140 0 0,0 0 166 0 0,0 0 32 0 0,0 0-141 0 0,0 0-167 0 0,0 0-135 0 0,0 0-142 0 0,0 0-95 0 0,31-9-65 0 0,95-25-69 0 0,-36 25 216 0 0,-89 9-434 0 0,1 0 0 0 0,-1 0 1 0 0,0 0-1 0 0,1 0 0 0 0,-1 0 1 0 0,0 0-1 0 0,1 0 0 0 0,-1 0 1 0 0,0 1-1 0 0,1-1 0 0 0,-1 1 1 0 0,0-1-1 0 0,0 1 0 0 0,1-1 1 0 0,-1 1-1 0 0,0 0 0 0 0,0-1 1 0 0,0 1-1 0 0,0 0 0 0 0,0 0 1 0 0,0 0-1 0 0,0 0 0 0 0,0 0 1 0 0,0 0-1 0 0,0 0 0 0 0,-1 0 1 0 0,1 0-1 0 0,0 0 0 0 0,-1 1 1 0 0,1-1-1 0 0,-1 0 0 0 0,1 0 1 0 0,-1 1-1 0 0,0-1 0 0 0,1 0 1 0 0,-1 1-1 0 0,0-1 0 0 0,0 0 1 0 0,0 1-1 0 0,0-1 0 0 0,0 0 1 0 0,0 1-1 0 0,0-1 0 0 0,-1 0 1 0 0,1 1-1 0 0,0-1 0 0 0,-1 0 1 0 0,1 0-1 0 0,-1 1-5 0 0,-2 12 28 0 0,-1-1 0 0 0,0 0 0 0 0,-1 0 0 0 0,0 0 0 0 0,-1 0 0 0 0,-1-1 0 0 0,0 0 0 0 0,0 0 0 0 0,-1-1 0 0 0,-1 0 0 0 0,0 0 0 0 0,0-1 0 0 0,-1 0 0 0 0,0-1 0 0 0,-1 0 0 0 0,0-1 0 0 0,-2 1-28 0 0,6-2 22 0 0,-48 38 97 0 0,33-28-22 0 0,0 1 0 0 0,1 1 0 0 0,1 0-1 0 0,1 2 1 0 0,1 0 0 0 0,0 3-97 0 0,17-23 11 0 0,0 0-1 0 0,0 0 1 0 0,0 0 0 0 0,-1 0 0 0 0,1 1 0 0 0,1-1 0 0 0,-1 0-1 0 0,0 1 1 0 0,0-1 0 0 0,0 1 0 0 0,1-1 0 0 0,-1 1 0 0 0,1-1-1 0 0,-1 1 1 0 0,1 0 0 0 0,0-1 0 0 0,0 1 0 0 0,-1-1 0 0 0,1 1-1 0 0,0 0 1 0 0,1-1 0 0 0,-1 1 0 0 0,0 0 0 0 0,0-1 0 0 0,1 1-1 0 0,-1-1 1 0 0,1 1 0 0 0,-1-1 0 0 0,1 1 0 0 0,-1-1 0 0 0,1 1-1 0 0,0-1 1 0 0,0 1 0 0 0,0-1 0 0 0,0 0 0 0 0,0 0 0 0 0,0 1-1 0 0,0-1 1 0 0,0 0 0 0 0,1 0 0 0 0,-1 0 0 0 0,0 0 0 0 0,1 0-1 0 0,-1-1 1 0 0,1 1 0 0 0,-1 0 0 0 0,1-1 0 0 0,-1 1 0 0 0,1 0-1 0 0,-1-1 1 0 0,1 0 0 0 0,-1 1 0 0 0,1-1 0 0 0,0 0 0 0 0,-1 0-1 0 0,1 0-10 0 0,15 0-41 0 0,-1-1-1 0 0,1-1 0 0 0,-1 0 0 0 0,1-1 1 0 0,-1-1-1 0 0,0 0 0 0 0,0-1 0 0 0,-1-1 1 0 0,1 0-1 0 0,-1-1 0 0 0,-1-1 0 0 0,1 0 1 0 0,9-9 41 0 0,19-11-2481 0 0,-16 9-6066 0 0,-16 11-2809 0 0</inkml:trace>
  <inkml:trace contextRef="#ctx0" brushRef="#br0" timeOffset="1872.176">1517 597 6065 0 0,'0'0'1429'0'0,"0"0"2"0"0,0 0 88 0 0,0 0 54 0 0,0 0-160 0 0,0 0-273 0 0,0 0-321 0 0,0 0-267 0 0,0 0-150 0 0,0 0-72 0 0,0 0-27 0 0,0 0-19 0 0,0 0-16 0 0,-25 10-58 0 0,-78 28-54 0 0,47-1 45 0 0,50-26-167 0 0,-33 76 59 0 0,44-27 201 0 0,-4-58-205 0 0,0 1 0 0 0,1-1 0 0 0,0 0 0 0 0,-1 0 0 0 0,1 0 1 0 0,0 0-1 0 0,0 0 0 0 0,1 0 0 0 0,-1 0 0 0 0,0 0 0 0 0,0-1 0 0 0,1 1 0 0 0,-1-1 0 0 0,1 0 0 0 0,-1 0 0 0 0,1 0 1 0 0,0 0-1 0 0,-1 0 0 0 0,1-1 0 0 0,0 1 0 0 0,0-1 0 0 0,-1 1 0 0 0,1-1 0 0 0,0 0 0 0 0,0 0 0 0 0,0-1 0 0 0,-1 1 1 0 0,1 0-1 0 0,0-1 0 0 0,0 0 0 0 0,-1 1 0 0 0,1-1 0 0 0,0 0 0 0 0,-1-1 0 0 0,1 1 0 0 0,-1 0 0 0 0,0-1 0 0 0,1 1 1 0 0,-1-1-1 0 0,0 0 0 0 0,1-1-89 0 0,48-40 554 0 0,-1-2 1 0 0,-3-3-1 0 0,22-31-554 0 0,-64 74 12 0 0,92-76 168 0 0,-96 81-178 0 0,0 1 1 0 0,1-1-1 0 0,-1 0 1 0 0,1 1-1 0 0,-1-1 1 0 0,0 1-1 0 0,1 0 1 0 0,-1 0-1 0 0,0-1 1 0 0,0 1-1 0 0,0 0 0 0 0,0 0 1 0 0,1 0-1 0 0,-1 0 1 0 0,0 0-1 0 0,-1 0 1 0 0,1 1-1 0 0,0-1 1 0 0,0 0-1 0 0,0 0 1 0 0,-1 1-1 0 0,1-1 1 0 0,-1 0-1 0 0,1 1 1 0 0,-1-1-1 0 0,1 1 1 0 0,-1-1-1 0 0,0 0 1 0 0,0 1-1 0 0,0-1 0 0 0,0 1 1 0 0,0-1-1 0 0,0 1 1 0 0,0-1-1 0 0,0 1 1 0 0,0-1-1 0 0,-1 1 1 0 0,1-1-1 0 0,-1 0 1 0 0,1 1-1 0 0,-1-1 1 0 0,1 0-1 0 0,-1 1 1 0 0,0 0-3 0 0,0 5 35 0 0,-13 199 317 0 0,-23 243-300 0 0,34-429-54 0 0,-1 1 1 0 0,0-1-1 0 0,-2 1 0 0 0,0-1 1 0 0,-1-1-1 0 0,-1 1 1 0 0,-1-1-1 0 0,-1-1 0 0 0,-6 9 2 0 0,10-20-2 0 0,-2-1 0 0 0,1 0 0 0 0,0-1-1 0 0,-1 1 1 0 0,0-1 0 0 0,-1-1 0 0 0,1 0-1 0 0,-1 0 1 0 0,0 0 0 0 0,0-1 0 0 0,0-1 0 0 0,0 1-1 0 0,0-1 1 0 0,0-1 0 0 0,-1 0 0 0 0,1 0-1 0 0,-1-1 1 0 0,-7-1 2 0 0,14 0-1 0 0,0-1 0 0 0,0 0-1 0 0,0 0 1 0 0,1 0 0 0 0,-1 0-1 0 0,0-1 1 0 0,1 1 0 0 0,-1-1 0 0 0,1 0-1 0 0,0 1 1 0 0,0-1 0 0 0,0 0-1 0 0,0 0 1 0 0,1-1 0 0 0,-1 1 0 0 0,1 0-1 0 0,0 0 1 0 0,-1-1 0 0 0,2 1-1 0 0,-1-1 1 0 0,0 1 0 0 0,1-1 0 0 0,-1 1-1 0 0,1-1 1 0 0,0 1 0 0 0,0-1-1 0 0,1 1 1 0 0,-1-1 0 0 0,1 1-1 0 0,0-1 1 0 0,-1 1 0 0 0,2-2 1 0 0,4-16-2 0 0,1 1 1 0 0,0 0-1 0 0,2 0 1 0 0,0 0-1 0 0,1 1 1 0 0,1 0-1 0 0,1 1 0 0 0,1 1 1 0 0,0 0-1 0 0,1 0 1 0 0,1 1-1 0 0,12-9 2 0 0,-8 3 13 0 0,2 1 0 0 0,1 1 0 0 0,0 0 0 0 0,1 2 0 0 0,1 1 0 0 0,1 0-1 0 0,0 2 1 0 0,1 1 0 0 0,25-9-13 0 0,-39 20-1630 0 0,-18 1-8648 0 0,5 2 9962 0 0,-1 0-11193 0 0</inkml:trace>
  <inkml:trace contextRef="#ctx0" brushRef="#br0" timeOffset="2444.689">2316 318 4505 0 0,'0'0'2833'0'0,"0"0"-918"0"0,0 0-400 0 0,0 0 84 0 0,0 0 81 0 0,0 0-145 0 0,0 0-309 0 0,0 0-369 0 0,0 0-255 0 0,0 0-89 0 0,0 0 98 0 0,0 0 106 0 0,0 0 58 0 0,3 5 1 0 0,3 49 674 0 0,-94 155-338 0 0,64-157-1072 0 0,2 0-1 0 0,2 1 1 0 0,-11 48-40 0 0,29-36-21 0 0,5-62 37 0 0,1-1 1 0 0,-1 1 0 0 0,1-1-1 0 0,-1 0 1 0 0,1 0 0 0 0,0 0-1 0 0,0-1 1 0 0,0 1 0 0 0,0-1 0 0 0,0 0-1 0 0,0 0 1 0 0,0 0 0 0 0,0-1-1 0 0,1 1 1 0 0,-1-1 0 0 0,0 0 0 0 0,3-1-17 0 0,127-27 1169 0 0,-110 20-1046 0 0,-58-44-12363 0 0,26 38 3822 0 0,3 10 3181 0 0</inkml:trace>
  <inkml:trace contextRef="#ctx0" brushRef="#br0" timeOffset="2790.066">2010 568 9538 0 0,'0'0'1894'0'0,"0"0"-403"0"0,0 0-111 0 0,0 0 71 0 0,0 0-20 0 0,0 0-175 0 0,0 0-200 0 0,0 0-167 0 0,0 0-157 0 0,32-7-145 0 0,100-20-158 0 0,-35 20 171 0 0,-80 7-1003 0 0,31-1 787 0 0,-24 10-7673 0 0,-24-5-3664 0 0</inkml:trace>
  <inkml:trace contextRef="#ctx0" brushRef="#br0" timeOffset="3120.598">2504 192 5689 0 0,'0'0'1883'0'0,"0"0"-204"0"0,0 0-9 0 0,0 0 37 0 0,0 0-29 0 0,0 0-219 0 0,0 0-288 0 0,0 0-189 0 0,0 0-123 0 0,0 0-72 0 0,0 0-61 0 0,0 0-100 0 0,24-10-93 0 0,77-32-71 0 0,-26 27 814 0 0,-56 16-961 0 0,-17-1-284 0 0,-1 0 0 0 0,1 0 0 0 0,0 0 0 0 0,-1 0 0 0 0,1 0 0 0 0,0 0-1 0 0,0 0 1 0 0,-1 1 0 0 0,1-1 0 0 0,0 1 0 0 0,-1-1 0 0 0,1 1 0 0 0,-1 0 0 0 0,1-1-1 0 0,-1 1 1 0 0,1 0 0 0 0,-1 0 0 0 0,1 0 0 0 0,-1 0 0 0 0,0 0 0 0 0,0 0 0 0 0,0 1-1 0 0,1-1 1 0 0,-1 0 0 0 0,0 1 0 0 0,0-1 0 0 0,-1 1 0 0 0,1-1 0 0 0,0 1 0 0 0,0-1-1 0 0,-1 1 1 0 0,1 0 0 0 0,-1-1 0 0 0,1 1 0 0 0,-1 0 0 0 0,0-1 0 0 0,0 1 0 0 0,0 0-1 0 0,0-1 1 0 0,0 1 0 0 0,0 0 0 0 0,0-1 0 0 0,0 1 0 0 0,-1 0 0 0 0,1-1 0 0 0,0 1-1 0 0,-1 0 1 0 0,0-1 0 0 0,1 1 0 0 0,-1-1 0 0 0,0 1 0 0 0,0-1 0 0 0,-1 2-31 0 0,-54 72 480 0 0,50-69-460 0 0,-1 0 0 0 0,1 1 1 0 0,0 0-1 0 0,1 0 0 0 0,0 0 1 0 0,0 1-1 0 0,0-1 0 0 0,1 1 1 0 0,0 0-1 0 0,1 0 0 0 0,0 1 1 0 0,0-1-1 0 0,1 1 1 0 0,0 0-1 0 0,0-1 0 0 0,1 5-20 0 0,2-11 26 0 0,1 1-1 0 0,0-1 1 0 0,0 1-1 0 0,0-1 1 0 0,0 0-1 0 0,0 1 1 0 0,1-1-1 0 0,-1 0 0 0 0,1 0 1 0 0,-1-1-1 0 0,1 1 1 0 0,0-1-1 0 0,0 1 1 0 0,0-1-1 0 0,0 0 1 0 0,-1 0-1 0 0,2 0 1 0 0,-1 0-1 0 0,0-1 1 0 0,0 1-1 0 0,0-1 1 0 0,0 0-1 0 0,0 0 1 0 0,0 0-1 0 0,0 0 0 0 0,1 0 1 0 0,-1-1-1 0 0,0 1 1 0 0,0-1-1 0 0,0 0 1 0 0,3-1-26 0 0,12 1 120 0 0,24-5 234 0 0,-3 1-3275 0 0,-39 5 236 0 0,0 0-4291 0 0,0 0-5209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19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0 0 0,'0'0'555'0'0,"0"0"290"0"0,0 0 86 0 0,0 0 223 0 0,0 0 295 0 0,0 0 90 0 0,0 0-141 0 0,0 0-326 0 0,0 0-365 0 0,0 0-243 0 0,0 0-102 0 0,1-4-4 0 0,2-11 40 0 0,10 12 2692 0 0,-9 7 613 0 0,1 230-539 0 0,-8 135-2475 0 0,3-367-670 0 0,0 1 0 0 0,1 0 0 0 0,-1-1 0 0 0,1 1 0 0 0,-1-1 0 0 0,1 1 0 0 0,0-1 0 0 0,0 1 0 0 0,0-1 0 0 0,0 1 0 0 0,1-1 0 0 0,-1 0 0 0 0,1 1 0 0 0,-1-1 0 0 0,1 0 0 0 0,0 0 0 0 0,0 0-1 0 0,0-1 1 0 0,0 1 0 0 0,0 0 0 0 0,0-1 0 0 0,0 1 0 0 0,0-1 0 0 0,1 0 0 0 0,-1 1 0 0 0,1-1 0 0 0,-1-1 0 0 0,1 1 0 0 0,-1 0 0 0 0,1 0 0 0 0,0-1 0 0 0,-1 0 0 0 0,1 1 0 0 0,-1-1 0 0 0,1 0 0 0 0,0 0 0 0 0,-1 0 0 0 0,1-1 0 0 0,0 1 0 0 0,-1-1 0 0 0,1 0 0 0 0,0 1 0 0 0,-1-1 0 0 0,1 0 0 0 0,-1 0 0 0 0,0-1 0 0 0,1 1 0 0 0,-1 0 0 0 0,1-2-19 0 0,103-103 569 0 0,-76 58-510 0 0,-2 0-1 0 0,-3-2 1 0 0,-1-1 0 0 0,-3-1-1 0 0,-1-1 1 0 0,-4 0 0 0 0,-1-4-59 0 0,-1-89 88 0 0,-25 90 45 0 0,2 67-712 0 0,41 159 695 0 0,-21-75-67 0 0,-4 0-1 0 0,-3 1 1 0 0,-6 16-49 0 0,1-25 30 0 0,-24 321 6 0 0,20-344-38 0 0,-2-1-1 0 0,-3 0 0 0 0,-3 0 1 0 0,-3-1-1 0 0,-8 16 3 0 0,24-77 0 0 0,-1 4 0 0 0,1-1 1 0 0,-1 1-1 0 0,0-1 0 0 0,-1 1 1 0 0,1-1-1 0 0,-1 0 0 0 0,0 0 1 0 0,0 1-1 0 0,0-1 0 0 0,0 0 1 0 0,-1-1-1 0 0,0 1 0 0 0,0 0 0 0 0,0-1 1 0 0,0 0-1 0 0,0 1 0 0 0,-1-1 1 0 0,1-1-1 0 0,-1 1 0 0 0,0 0 1 0 0,0-1-1 0 0,0 0 0 0 0,0 0 1 0 0,0 0-1 0 0,-1 0 0 0 0,1-1 0 0 0,0 1 1 0 0,-1-1-1 0 0,1 0 0 0 0,-4 0 0 0 0,4-4-3 0 0,0 0-1 0 0,0 0 1 0 0,1-1-1 0 0,-1 1 0 0 0,1-1 1 0 0,0 0-1 0 0,0 0 1 0 0,0 0-1 0 0,0 0 0 0 0,1 0 1 0 0,0 0-1 0 0,-1-1 0 0 0,2 1 1 0 0,-1-1-1 0 0,0 0 1 0 0,1 0-1 0 0,0 1 0 0 0,0-5 4 0 0,0 6-1 0 0,-4-23-3 0 0,0 1-1 0 0,2-1 1 0 0,2 1 0 0 0,0-1 0 0 0,1 0 0 0 0,2 0-1 0 0,3-16 5 0 0,-4 24-1 0 0,2 1 0 0 0,0-1 1 0 0,0 1-1 0 0,2 0 0 0 0,0 0 0 0 0,1 0 0 0 0,1 1 0 0 0,0 0 0 0 0,2 0 0 0 0,-1 1 0 0 0,2 0 0 0 0,0 0 0 0 0,1 1 0 0 0,0 1 0 0 0,1 0 0 0 0,1 0 0 0 0,0 1 0 0 0,0 1 0 0 0,1 0 0 0 0,1 1 0 0 0,10-6 1 0 0,-13 11-49 0 0,16-6-58 0 0,-5 9-776 0 0,-17 11-909 0 0,-5-1-6068 0 0,-1-7-2943 0 0</inkml:trace>
  <inkml:trace contextRef="#ctx0" brushRef="#br0" timeOffset="334.03">733 544 8242 0 0,'0'0'983'0'0,"0"0"-357"0"0,0 0 116 0 0,0 0 404 0 0,0 0 318 0 0,0 0 67 0 0,0 0-255 0 0,0 0-322 0 0,0 0-252 0 0,0 0-187 0 0,0 0-107 0 0,0 0-82 0 0,-4 33-60 0 0,-13 104-38 0 0,12 3 459 0 0,-2-19-860 0 0,5-136-12207 0 0,2 8 4837 0 0</inkml:trace>
  <inkml:trace contextRef="#ctx0" brushRef="#br0" timeOffset="702.671">680 541 3233 0 0,'0'0'1071'0'0,"0"0"-299"0"0,0 0 229 0 0,0 0 477 0 0,0 0 437 0 0,0 0 143 0 0,0 0-222 0 0,0 0-293 0 0,0 0-315 0 0,0 0-254 0 0,0 0-152 0 0,0 0-108 0 0,0 0-90 0 0,25 0-85 0 0,77 0-83 0 0,46-7 892 0 0,-42 3-2678 0 0,-114 15-1991 0 0,4-8 2322 0 0,-8 5-5817 0 0,5-5-2330 0 0</inkml:trace>
  <inkml:trace contextRef="#ctx0" brushRef="#br0" timeOffset="1239.422">671 765 5401 0 0,'0'0'1931'0'0,"0"0"-396"0"0,0 0-36 0 0,0 0 124 0 0,0 0-4 0 0,0 0-206 0 0,0 0-229 0 0,0 0-173 0 0,0 0-84 0 0,0 0-55 0 0,0 0-101 0 0,0 0-78 0 0,0 0-74 0 0,21 0-78 0 0,67 0-113 0 0,-8-8 311 0 0,40-13-930 0 0,-85 18-1042 0 0,-12 2-7197 0 0,-19 1-2746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1 492 1376 0 0,'0'0'3225'0'0,"0"0"-632"0"0,0 0-256 0 0,0 0-81 0 0,0 0-200 0 0,0 0-372 0 0,0 0-470 0 0,0 0-413 0 0,0 0-266 0 0,0 0-100 0 0,0 0 6 0 0,0 0 53 0 0,0 0 121 0 0,3 1 63 0 0,94 20 3328 0 0,63-17-2426 0 0,-119-4-1244 0 0,33-4 48 0 0,-74 4-370 0 0,0 0 4 0 0,0 0 3 0 0,0 0 20 0 0,0 0 5 0 0,0 0 7 0 0,0 0-21 0 0,0 0-1 0 0,0 0 2 0 0,0 0 10 0 0,0 0 14 0 0,0 0-9 0 0,0 0-14 0 0,0 0-5 0 0,0 0 11 0 0,0 0-15 0 0,0 0-21 0 0,0 0-25 0 0,0 0 9 0 0,0 0 3 0 0,0 0-6 0 0,0 0-8 0 0,0 0-27 0 0,-25-4-4250 0 0,11 4-4973 0 0,11 0-2567 0 0</inkml:trace>
  <inkml:trace contextRef="#ctx0" brushRef="#br0" timeOffset="2159.134">168 345 0 0 0,'0'0'556'0'0,"0"0"740"0"0,0 0 117 0 0,0 0-130 0 0,0 0-123 0 0,0 0-89 0 0,0 0-74 0 0,0 0-32 0 0,1-3 669 0 0,0-1 5849 0 0,16 49-4507 0 0,-14 336-1096 0 0,-3-381-1929 0 0,0 0-23 0 0,0 0-26 0 0,0 0-20 0 0,0 0-8 0 0,0 0-75 0 0,8-8-2788 0 0,-6 3 1580 0 0,1-7-6353 0 0,1 8-2128 0 0</inkml:trace>
  <inkml:trace contextRef="#ctx0" brushRef="#br0" timeOffset="3077.893">448 120 776 0 0,'0'0'1320'0'0,"0"0"-95"0"0,0 0 143 0 0,0 0 198 0 0,0 0-77 0 0,0 0-115 0 0,0 0-127 0 0,0 0-124 0 0,0 0 12 0 0,0 0-52 0 0,0 0-93 0 0,0 0-64 0 0,0 0-43 0 0,11 4-62 0 0,34 12-78 0 0,-42-15-662 0 0,0-1-1 0 0,-1 0 1 0 0,1 0-1 0 0,0 0 1 0 0,0 0-1 0 0,-1 0 1 0 0,1-1-1 0 0,0 1 1 0 0,-1-1-1 0 0,1 0 1 0 0,0 1-1 0 0,-1-1 1 0 0,1-1-1 0 0,-1 1 1 0 0,1 0-1 0 0,-1-1 1 0 0,0 1-1 0 0,1-1 1 0 0,-1 1-1 0 0,0-1 1 0 0,0-1-81 0 0,11-6 270 0 0,119-86 1570 0 0,-133 96-1830 0 0,1-1 0 0 0,0 0 0 0 0,0 1 1 0 0,0-1-1 0 0,-1 1 0 0 0,1-1 0 0 0,0 1 0 0 0,0-1 0 0 0,0 0 0 0 0,0 1 1 0 0,0-1-1 0 0,0 1 0 0 0,0-1 0 0 0,0 1 0 0 0,0-1 0 0 0,0 1 0 0 0,0-1 1 0 0,0 0-1 0 0,1 1 0 0 0,-1-1 0 0 0,0 1 0 0 0,0-1 0 0 0,0 0 1 0 0,0 1-1 0 0,1-1 0 0 0,-1 1 0 0 0,0-1 0 0 0,0 0 0 0 0,1 1 0 0 0,-1-1 1 0 0,0 0-1 0 0,1 1 0 0 0,-1-1 0 0 0,0 0 0 0 0,1 0 0 0 0,-1 1 0 0 0,1-1 1 0 0,-1 0-1 0 0,0 0 0 0 0,1 0 0 0 0,-1 0 0 0 0,1 1 0 0 0,-1-1 0 0 0,1 0 1 0 0,-1 0-1 0 0,0 0 0 0 0,1 0 0 0 0,-1 0 0 0 0,1 0 0 0 0,-1 0 0 0 0,1 0 1 0 0,-1 0-1 0 0,1 0 0 0 0,-1-1 0 0 0,0 1 0 0 0,1 0 0 0 0,-1 0 0 0 0,1 0 1 0 0,-1 0-1 0 0,0-1 0 0 0,1 1 0 0 0,-1 0 0 0 0,1 0 0 0 0,-1-1 1 0 0,1 1-11 0 0,-2 5 62 0 0,-11 303 934 0 0,12-51-1042 0 0,1-244 42 0 0,1 0 1 0 0,0 0-1 0 0,1 0 0 0 0,1 0 0 0 0,0-1 0 0 0,1 1 0 0 0,0-1 0 0 0,1 0 1 0 0,0-1-1 0 0,3 4 4 0 0,4-6 14 0 0,-13-9 22 0 0,0 0 3 0 0,0 0 50 0 0,38-103 713 0 0,134-266 18 0 0,-60 116-585 0 0,-97 229-680 0 0,-21 39-1611 0 0,-1 2 400 0 0,1-4-3819 0 0,3-5-5055 0 0</inkml:trace>
  <inkml:trace contextRef="#ctx0" brushRef="#br0" timeOffset="3433.781">1149 547 10530 0 0,'0'0'1973'0'0,"0"0"-442"0"0,0 0-111 0 0,0 0 148 0 0,0 0 79 0 0,0 0-174 0 0,0 0-388 0 0,0 0-418 0 0,0 0-319 0 0,0 0-163 0 0,0 0-30 0 0,0 0 12 0 0,0 0 37 0 0,1 9 16 0 0,-16 158 521 0 0,5-117-713 0 0,9-29-2624 0 0,8-25-8409 0 0,-5 0 664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 6057 0 0,'0'0'1913'0'0,"0"0"-505"0"0,0 0-180 0 0,0 0 141 0 0,0 0 102 0 0,0 0-88 0 0,0 0-294 0 0,0 0-346 0 0,0 0-262 0 0,0 0-106 0 0,0 0-46 0 0,0 0-19 0 0,0 0 39 0 0,3-1 69 0 0,-3 1-376 0 0,0 0 1 0 0,-1 1 0 0 0,1-1-1 0 0,0 1 1 0 0,0-1 0 0 0,-1 0 0 0 0,1 1-1 0 0,0-1 1 0 0,0 1 0 0 0,0-1-1 0 0,0 1 1 0 0,-1-1 0 0 0,1 1-1 0 0,0-1 1 0 0,0 0 0 0 0,0 1 0 0 0,0-1-1 0 0,0 1 1 0 0,0-1 0 0 0,0 1-1 0 0,0-1 1 0 0,1 1 0 0 0,-1-1-1 0 0,0 1 1 0 0,0-1 0 0 0,0 1 0 0 0,0-1-1 0 0,1 0 1 0 0,-1 1 0 0 0,0-1-1 0 0,0 1 1 0 0,1-1 0 0 0,-1 0-1 0 0,0 1 1 0 0,1-1 0 0 0,-1 0-1 0 0,0 1 1 0 0,1-1 0 0 0,-1 0 0 0 0,0 0-1 0 0,1 1 1 0 0,-1-1 0 0 0,1 0-1 0 0,-1 0 1 0 0,1 0 0 0 0,-1 1-1 0 0,0-1 1 0 0,1 0 0 0 0,-1 0 0 0 0,1 0-1 0 0,-1 0 1 0 0,1 0 0 0 0,-1 0-1 0 0,1 0 1 0 0,-1 0 0 0 0,1 0-1 0 0,-1 0 1 0 0,1 0 0 0 0,-1 0-1 0 0,1-1 1 0 0,-1 1 0 0 0,0 0 0 0 0,1 0-1 0 0,-1 0 1 0 0,1-1 0 0 0,-1 1-1 0 0,0 0 1 0 0,1 0 0 0 0,0-1-43 0 0,-1 2 314 0 0,0-1-58 0 0,0 25 2218 0 0,-35 95-1714 0 0,12-63-698 0 0,-79 215-7 0 0,34-70-149 0 0,67-183 50 0 0,30-15 68 0 0,19-3 69 0 0,-31 1-40 0 0,0-2-1 0 0,-1 0 1 0 0,1-1 0 0 0,0 0-1 0 0,0-2 1 0 0,-1 0 0 0 0,9-3-53 0 0,32-9 282 0 0,-57 15-282 0 0,0-9-1698 0 0,0 5-1712 0 0,0 2-3435 0 0,0-1-4781 0 0</inkml:trace>
  <inkml:trace contextRef="#ctx0" brushRef="#br0" timeOffset="2705.082">14 322 0 0 0,'0'0'460'0'0,"0"0"951"0"0,0 0 291 0 0,0 0 85 0 0,0 0-151 0 0,0 0-236 0 0,0 0-163 0 0,0 0-170 0 0,0 0-99 0 0,0 0-49 0 0,-3-2-50 0 0,-5-5-59 0 0,6 5-77 0 0,2 2-134 0 0,0 0-98 0 0,0 0-92 0 0,17 8 1667 0 0,56 14 481 0 0,13-11-1849 0 0,0-4 1 0 0,71-3-709 0 0,-136-10-1018 0 0,-12 2-1839 0 0,1 3-5373 0 0,-4 1-2223 0 0</inkml:trace>
  <inkml:trace contextRef="#ctx0" brushRef="#br0" timeOffset="3257.707">647 595 4617 0 0,'0'0'3399'0'0,"0"0"-1400"0"0,0 0-538 0 0,0 0-20 0 0,0 0 124 0 0,0 0 46 0 0,0 0-219 0 0,0 0-417 0 0,0 0-376 0 0,0 0-245 0 0,0 0-100 0 0,0 0-14 0 0,0 0 24 0 0,-3 11-5 0 0,-18 73 433 0 0,7 35 247 0 0,-3-6-829 0 0,13-124-5933 0 0,4 2 399 0 0,0 8 3974 0 0,0-3-8024 0 0</inkml:trace>
  <inkml:trace contextRef="#ctx0" brushRef="#br0" timeOffset="3568.874">599 517 5545 0 0,'0'0'1946'0'0,"0"0"-555"0"0,0 0-310 0 0,0 0 1 0 0,0 0 45 0 0,0 0-28 0 0,0 0-80 0 0,0 0-128 0 0,0 0-86 0 0,0 0-41 0 0,0 0-104 0 0,0 0-97 0 0,0 0-48 0 0,17 5-31 0 0,55 12-45 0 0,21-13 756 0 0,-3-18-759 0 0,-85 12-157 0 0,0 0-1790 0 0,-3 2-7963 0 0,-2 0-814 0 0</inkml:trace>
  <inkml:trace contextRef="#ctx0" brushRef="#br0" timeOffset="4108.042">551 738 4321 0 0,'0'0'1952'0'0,"0"0"-458"0"0,0 0 113 0 0,0 0 160 0 0,0 0-23 0 0,0 0-186 0 0,0 0-342 0 0,0 0-329 0 0,0 0-248 0 0,0 0-171 0 0,0 0-134 0 0,33 1-108 0 0,101 4-91 0 0,-52-3-350 0 0,-59-2-7963 0 0,-19 0-1777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5:5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617 440 7866 0 0,'0'0'513'0'0,"0"0"-303"0"0,0 0-124 0 0,0 0 176 0 0,0 0 343 0 0,0 0 354 0 0,0 0 277 0 0,0 0 104 0 0,0 0-25 0 0,0 0-109 0 0,0 0-158 0 0,14-2-137 0 0,46-7-129 0 0,18-36 697 0 0,-62 31-1229 0 0,17-13 145 0 0,-1-2 1 0 0,-2-2-1 0 0,-1 0 0 0 0,-1-2 0 0 0,-2-1 0 0 0,-1-2 0 0 0,9-18-395 0 0,-23 28 618 0 0,-11 25-432 0 0,0 1-38 0 0,0 0-52 0 0,0 17 144 0 0,-20 290 499 0 0,13-29-530 0 0,8-141-113 0 0,-6 1 0 0 0,-6-1 0 0 0,-6-1 1 0 0,-28 108-97 0 0,32-200 64 0 0,-1-1 0 0 0,-2-1 1 0 0,-2 0-1 0 0,-19 30-64 0 0,36-69 32 0 0,-1 1 0 0 0,1-1 0 0 0,-1 0-1 0 0,0 0 1 0 0,0 0 0 0 0,0 0 0 0 0,0 0 0 0 0,0 0 0 0 0,-1-1-1 0 0,0 1 1 0 0,1-1 0 0 0,-1 1 0 0 0,0-1 0 0 0,0 0 0 0 0,0 0-1 0 0,0 0 1 0 0,0-1 0 0 0,-1 1 0 0 0,1-1 0 0 0,0 0-1 0 0,-1 0 1 0 0,0 0-32 0 0,2-2 21 0 0,0 0 1 0 0,1 0-1 0 0,-1-1 0 0 0,1 1 0 0 0,-1-1 0 0 0,1 1 0 0 0,-1-1 0 0 0,1 0 0 0 0,0 1 0 0 0,0-1 1 0 0,0 0-1 0 0,0 0 0 0 0,0 0 0 0 0,0 0 0 0 0,1 0 0 0 0,-1 0 0 0 0,1 0 0 0 0,-1 0 0 0 0,1 0 1 0 0,0 0-1 0 0,0 0 0 0 0,0 0 0 0 0,0-2-21 0 0,-1-2 24 0 0,-3-38 3 0 0,2 0 1 0 0,1 0 0 0 0,3 0-1 0 0,2 0 1 0 0,1 0-1 0 0,3 1 1 0 0,2-6-28 0 0,10-50 6 0 0,4 0 0 0 0,4 1-1 0 0,5 2 1 0 0,3 1 0 0 0,5 2 0 0 0,4 2-1 0 0,4 2 1 0 0,3 2 0 0 0,5 3-1 0 0,46-53-5 0 0,-81 108 14 0 0,2 0 0 0 0,1 2-1 0 0,1 1 1 0 0,1 1-1 0 0,1 1 1 0 0,1 2 0 0 0,1 1-1 0 0,1 1 1 0 0,1 1 0 0 0,29-12-14 0 0,-59 30-3 0 0,0 0 1 0 0,0-1-1 0 0,1 1 1 0 0,-1 0 0 0 0,0 0-1 0 0,1 0 1 0 0,-1 1 0 0 0,0-1-1 0 0,1 1 1 0 0,-1-1 0 0 0,1 1-1 0 0,-1 0 1 0 0,1 0-1 0 0,-1 0 1 0 0,1 0 0 0 0,-1 0-1 0 0,1 0 1 0 0,-1 1 0 0 0,1-1-1 0 0,-1 1 1 0 0,0 0 0 0 0,1 0-1 0 0,-1 0 1 0 0,0 0 0 0 0,0 0-1 0 0,1 0 1 0 0,-1 0-1 0 0,0 1 1 0 0,0-1 0 0 0,0 1-1 0 0,-1 0 1 0 0,1 0 0 0 0,0-1-1 0 0,-1 1 1 0 0,1 0 0 0 0,-1 0-1 0 0,1 1 1 0 0,-1-1-1 0 0,0 0 3 0 0,2 17 12 0 0,-1 0-1 0 0,0 0 1 0 0,-2 0-1 0 0,0 0 1 0 0,-2 0-1 0 0,0 0 1 0 0,0 0-1 0 0,-2-1 1 0 0,-1 1-1 0 0,0-1 0 0 0,-1 0 1 0 0,-8 17-12 0 0,-12 25-13 0 0,-2-1-1 0 0,-2-1 1 0 0,-3-2 0 0 0,-2-1-1 0 0,-3-2 1 0 0,-2-2-1 0 0,-2-1 1 0 0,-2-2 0 0 0,-3-3-1 0 0,-29 23 14 0 0,63-55-166 0 0,-1-1-1 0 0,0 0 1 0 0,0-1-1 0 0,-2-1 1 0 0,1 0-1 0 0,-1-1 1 0 0,-1 0-1 0 0,1-2 1 0 0,-1 0-1 0 0,-1-1 1 0 0,1 0-1 0 0,-1-2 1 0 0,0 0-1 0 0,0-1 1 0 0,-5 0 166 0 0,22-3-81 0 0,1 0 1 0 0,-1 0 0 0 0,1 0 0 0 0,-1 0-1 0 0,1-1 1 0 0,-1 1 0 0 0,1 0 0 0 0,-1 0-1 0 0,1-1 1 0 0,-1 1 0 0 0,1 0 0 0 0,0 0-1 0 0,-1-1 1 0 0,1 1 0 0 0,-1-1 0 0 0,1 1-1 0 0,0 0 1 0 0,-1-1 0 0 0,1 1 0 0 0,0-1-1 0 0,-1 1 1 0 0,1-1 0 0 0,0 1 0 0 0,0-1-1 0 0,-1 1 1 0 0,1-1 0 0 0,0 1 0 0 0,0-1-1 0 0,0 1 1 0 0,0-1 0 0 0,0 1 0 0 0,0-1-1 0 0,0 1 1 0 0,0-1 0 0 0,0 1-1 0 0,0-1 1 0 0,0 0 0 0 0,0 1 0 0 0,0-1-1 0 0,0 1 1 0 0,0-1 0 0 0,1 1 0 0 0,-1-1-1 0 0,0 1 1 0 0,0-1 0 0 0,1 1 0 0 0,-1 0-1 0 0,0-1 1 0 0,1 1 0 0 0,-1-1 0 0 0,0 1-1 0 0,1-1 1 0 0,-1 1 0 0 0,0 0 0 0 0,1-1-1 0 0,-1 1 1 0 0,1 0 0 0 0,-1 0 0 0 0,1-1-1 0 0,-1 1 1 0 0,1 0 80 0 0,27-31-3920 0 0,26-5-5712 0 0,-33 20 3357 0 0</inkml:trace>
  <inkml:trace contextRef="#ctx0" brushRef="#br0" timeOffset="672.896">1429 1409 11402 0 0,'0'0'1422'0'0,"0"0"-376"0"0,0 0-132 0 0,0 0 52 0 0,0 0 61 0 0,0 0 25 0 0,0 0-29 0 0,0 0-56 0 0,0 0-98 0 0,0 0-108 0 0,0 0-80 0 0,0 0-61 0 0,0 0-45 0 0,16 6-46 0 0,52 18-43 0 0,-61-22-391 0 0,-1-1 1 0 0,0 0-1 0 0,1 0 0 0 0,-1 0 1 0 0,1-1-1 0 0,-1 0 0 0 0,0 0 1 0 0,1-1-1 0 0,-1 0 1 0 0,1 0-1 0 0,-1 0 0 0 0,0-1 1 0 0,0 0-1 0 0,0 0 0 0 0,0-1 1 0 0,0 1-1 0 0,0-1 0 0 0,0-1 1 0 0,-1 1-1 0 0,0-1 1 0 0,4-2-96 0 0,-2 0 75 0 0,19-12 25 0 0,-1-2 1 0 0,0 0 0 0 0,-2-2-1 0 0,-1 0 1 0 0,0-2-1 0 0,-2 0 1 0 0,-1-2 0 0 0,-1 0-1 0 0,-1-1 1 0 0,-1 0 0 0 0,11-29-101 0 0,-22 44 5 0 0,0-1 0 0 0,-1 0 0 0 0,0 0 0 0 0,-1 0 0 0 0,0 0 0 0 0,-1 0 0 0 0,-1-1 1 0 0,0 1-1 0 0,-1-1 0 0 0,0 1 0 0 0,-1-1 0 0 0,-1 1 0 0 0,-1-7-5 0 0,2 17-6 0 0,0 0-1 0 0,0 0 0 0 0,0 1 1 0 0,0-1-1 0 0,0 0 1 0 0,-1 0-1 0 0,1 1 1 0 0,-1-1-1 0 0,1 1 0 0 0,-1-1 1 0 0,0 1-1 0 0,0 0 1 0 0,-1 0-1 0 0,1 0 1 0 0,0 0-1 0 0,-1 0 0 0 0,1 0 1 0 0,-1 0-1 0 0,1 1 1 0 0,-1 0-1 0 0,0-1 0 0 0,0 1 1 0 0,1 0-1 0 0,-1 0 1 0 0,0 0-1 0 0,0 1 1 0 0,0-1-1 0 0,0 1 0 0 0,0 0 1 0 0,0 0-1 0 0,0 0 1 0 0,0 0-1 0 0,0 0 1 0 0,-2 1 6 0 0,-4 0-35 0 0,1 1 0 0 0,0 0 0 0 0,0 0 0 0 0,-1 1 0 0 0,2 0 1 0 0,-1 0-1 0 0,0 1 0 0 0,1 0 0 0 0,-1 1 0 0 0,1-1 1 0 0,0 2-1 0 0,0-1 35 0 0,-5 5-23 0 0,0 0 0 0 0,1 1 0 0 0,0 0 0 0 0,1 0 0 0 0,0 1 0 0 0,1 1 0 0 0,0 0 0 0 0,1 0 0 0 0,0 0 0 0 0,1 1 0 0 0,1 0 0 0 0,0 1 1 0 0,1-1-1 0 0,0 1 0 0 0,2 0 0 0 0,-1 0 0 0 0,2 1 0 0 0,0-1 0 0 0,1 0 0 0 0,0 8 23 0 0,2-18-8 0 0,1-1 0 0 0,-1 1 0 0 0,1-1 0 0 0,-1 1 1 0 0,1-1-1 0 0,1 0 0 0 0,-1 1 0 0 0,0-1 0 0 0,1-1 0 0 0,0 1 0 0 0,0 0 0 0 0,0-1 1 0 0,1 1-1 0 0,-1-1 0 0 0,1 0 0 0 0,-1 0 0 0 0,1 0 0 0 0,0-1 0 0 0,0 1 0 0 0,1-1 1 0 0,-1 0-1 0 0,0 0 0 0 0,1 0 0 0 0,0-1 8 0 0,113 22 21 0 0,250-51 546 0 0,-365 65-227 0 0,-10-19-281 0 0,0 0 0 0 0,-2-1 1 0 0,1 1-1 0 0,-2-2 0 0 0,-1 0 0 0 0,0 0 1 0 0,-1 0-1 0 0,-1-1-59 0 0,0 0-7 0 0,1 1 1 0 0,1 0-1 0 0,0 1 1 0 0,1 0-1 0 0,1 1 0 0 0,0 0 1 0 0,-2 9 6 0 0,10-25-52 0 0,0 0 1 0 0,0 0 0 0 0,0 1-1 0 0,0-1 1 0 0,0 0-1 0 0,0 0 1 0 0,1 1 0 0 0,-1-1-1 0 0,1 0 1 0 0,0 1-1 0 0,-1-1 1 0 0,1 1-1 0 0,0-1 1 0 0,1 1 0 0 0,-1-1-1 0 0,0 0 1 0 0,1 1-1 0 0,-1-1 1 0 0,1 0 0 0 0,0 1-1 0 0,0-1 1 0 0,-1 0-1 0 0,2 0 1 0 0,-1 0-1 0 0,0 0 1 0 0,0 0 0 0 0,1 0-1 0 0,-1 0 1 0 0,1 0-1 0 0,-1 0 1 0 0,1-1 0 0 0,0 1-1 0 0,0 0 1 0 0,0-1-1 0 0,0 0 1 0 0,0 1-1 0 0,0-1 1 0 0,0 0 0 0 0,0 0-1 0 0,1 0 1 0 0,-1 0-1 0 0,0-1 1 0 0,0 1 0 0 0,1-1-1 0 0,0 1 52 0 0,62-9-4491 0 0,-24-9-4769 0 0,-26 9-1917 0 0</inkml:trace>
  <inkml:trace contextRef="#ctx0" brushRef="#br0" timeOffset="985.449">2429 1401 5681 0 0,'0'0'2353'0'0,"0"0"-1038"0"0,0 0-238 0 0,0 0 341 0 0,0 0 346 0 0,0 0 98 0 0,0 0-116 0 0,0 0-243 0 0,0 0-251 0 0,0 0-176 0 0,0 0-161 0 0,0 0-121 0 0,32-5-106 0 0,101-17-102 0 0,-129 21-541 0 0,0 1-1 0 0,1-1 0 0 0,-1 0 0 0 0,0 0 0 0 0,0 0 0 0 0,0 0 1 0 0,0-1-1 0 0,0 1 0 0 0,0-1 0 0 0,-1 0 0 0 0,1-1 0 0 0,-1 1 1 0 0,1 0-1 0 0,-1-1 0 0 0,0 0 0 0 0,0 0 0 0 0,1-1-44 0 0,5-5 148 0 0,-2 3-62 0 0,0 0-1 0 0,0 0 1 0 0,0-1-1 0 0,-1 0 1 0 0,0 0 0 0 0,-1 0-1 0 0,1-1 1 0 0,-1 0-1 0 0,-1 0 1 0 0,1-1-1 0 0,-1 1 1 0 0,-1-1-1 0 0,0 0 1 0 0,0 1-1 0 0,-1-2 1 0 0,0 1 0 0 0,0 0-1 0 0,-1 0 1 0 0,0-1-1 0 0,-1 1 1 0 0,0-2-86 0 0,-2 8 4 0 0,0 0 0 0 0,-1 0 0 0 0,1 0 0 0 0,-1 0-1 0 0,1 0 1 0 0,-1 1 0 0 0,0-1 0 0 0,0 1 0 0 0,0 0 0 0 0,-1 0 0 0 0,1 0 0 0 0,0 0 0 0 0,-1 1 0 0 0,1-1 0 0 0,-1 1 0 0 0,0 0 0 0 0,1 0 0 0 0,-1 0 0 0 0,0 0 0 0 0,0 1 0 0 0,0 0 0 0 0,1 0 0 0 0,-1 0 0 0 0,0 0 0 0 0,0 0 0 0 0,0 1 0 0 0,1-1 0 0 0,-1 1-1 0 0,0 0 1 0 0,-1 1-4 0 0,-10 3-24 0 0,-1 0-1 0 0,1 1 0 0 0,0 1 0 0 0,1 1 0 0 0,0 0 0 0 0,0 0 0 0 0,0 2 1 0 0,1 0-1 0 0,1 0 0 0 0,0 1 0 0 0,0 0 0 0 0,1 1 0 0 0,0 1 0 0 0,-5 8 25 0 0,6-8-59 0 0,0 0-1 0 0,1 1 0 0 0,1 0 1 0 0,0 0-1 0 0,1 1 1 0 0,0 0-1 0 0,1 0 0 0 0,1 1 1 0 0,0 0-1 0 0,2-1 0 0 0,-1 2 1 0 0,2-1-1 0 0,0 0 1 0 0,1 0-1 0 0,1 1 0 0 0,0-1 1 0 0,2 2 59 0 0,-1-12-32 0 0,1-1 0 0 0,0 1 0 0 0,1-1 0 0 0,-1 0 0 0 0,1 1 1 0 0,0-1-1 0 0,1 0 0 0 0,-1-1 0 0 0,1 1 0 0 0,0-1 0 0 0,0 1 0 0 0,0-1 0 0 0,1 0 1 0 0,-1-1-1 0 0,1 1 0 0 0,0-1 0 0 0,0 0 0 0 0,0 0 0 0 0,1-1 0 0 0,-1 1 1 0 0,1-1-1 0 0,-1 0 0 0 0,4 0 32 0 0,136 17-905 0 0,-124-20 531 0 0,0-2-1 0 0,0 0 1 0 0,0 0-1 0 0,0-2 1 0 0,-1-1-1 0 0,20-8 375 0 0,28-12-4822 0 0,-55 20 3201 0 0,3-1-4229 0 0,-4 0-3455 0 0</inkml:trace>
  <inkml:trace contextRef="#ctx0" brushRef="#br0" timeOffset="2628.865">3126 1320 0 0 0,'0'0'1139'0'0,"0"0"324"0"0,0 0 192 0 0,0 0 105 0 0,0 0 55 0 0,0 0-124 0 0,0 0-234 0 0,0 0-308 0 0,0 0-275 0 0,-2-5-142 0 0,1-26 809 0 0,24 19 4394 0 0,-23 12-5355 0 0,0 0-74 0 0,0 0-74 0 0,0 19 656 0 0,1 44-714 0 0,3-1 0 0 0,3-1 0 0 0,2 1 0 0 0,4 6-374 0 0,-13-63 13 0 0,1 1-1 0 0,-1-1 1 0 0,1 0-1 0 0,0 0 1 0 0,1 0-1 0 0,-1 1 1 0 0,1-1-1 0 0,0 0 1 0 0,0-1-1 0 0,1 1 1 0 0,-1 0-1 0 0,1-1 1 0 0,0 1-1 0 0,1-1 1 0 0,-1 0-1 0 0,1 0 1 0 0,-1 0-1 0 0,1-1 1 0 0,0 1-1 0 0,1-1 1 0 0,-1 0-1 0 0,0 0 1 0 0,1 0-1 0 0,0-1 1 0 0,0 1-1 0 0,0-1 1 0 0,3 1-13 0 0,25-42 1050 0 0,-29 30-927 0 0,139-341 1451 0 0,-84 199-1447 0 0,-54 174-9654 0 0,-4-13 3681 0 0,-1-2-5650 0 0</inkml:trace>
  <inkml:trace contextRef="#ctx0" brushRef="#br0" timeOffset="2916.918">3726 1471 13443 0 0,'0'0'5561'0'0,"0"0"-4513"0"0,0 0-496 0 0,0 0-136 0 0,0 0-63 0 0,0 0-33 0 0,0 0-120 0 0,-51 195-96 0 0,53-180-112 0 0,3-4-88 0 0,8 0-128 0 0,2-3-288 0 0,0-5-489 0 0,1-3-1063 0 0,-3 0-2305 0 0,-6 0-7818 0 0</inkml:trace>
  <inkml:trace contextRef="#ctx0" brushRef="#br0" timeOffset="3146.338">3732 978 19964 0 0,'0'0'992'0'0,"0"0"-511"0"0,0 0-233 0 0,0 0-64 0 0,0 0-96 0 0,0 0-152 0 0,0 0-112 0 0,0 0-104 0 0,0 0-64 0 0,0 0-161 0 0,0 0-359 0 0,0 0-936 0 0,0 0-2233 0 0,0 0-7978 0 0</inkml:trace>
  <inkml:trace contextRef="#ctx0" brushRef="#br0" timeOffset="3336.255">4164 1180 8946 0 0,'0'0'3695'0'0,"0"0"-1457"0"0,0 0-647 0 0,0 0-98 0 0,0 0-171 0 0,0 0-232 0 0,0 0-264 0 0,0 0-256 0 0,0 0-195 0 0,0 0-124 0 0,0 0-97 0 0,-30 34-65 0 0,-94 104-8 0 0,70-60 6 0 0,48-62-70 0 0,-1 1-3 0 0,1 0 1 0 0,0 1-1 0 0,2-1 0 0 0,0 1 1 0 0,1 0-1 0 0,1 0 0 0 0,0 0 1 0 0,2 0-1 0 0,1 14-14 0 0,0-26 19 0 0,0-1 0 0 0,0 1-1 0 0,1 0 1 0 0,0-1-1 0 0,0 0 1 0 0,0 1 0 0 0,1-1-1 0 0,0 0 1 0 0,0 0 0 0 0,0 0-1 0 0,0-1 1 0 0,1 1-1 0 0,0-1 1 0 0,0 0 0 0 0,0 0-1 0 0,1 0 1 0 0,-1 0 0 0 0,1-1-1 0 0,0 0 1 0 0,0 0 0 0 0,0 0-1 0 0,0 0 1 0 0,0-1-1 0 0,1 0 1 0 0,-1 0 0 0 0,1-1-1 0 0,-1 1 1 0 0,1-1 0 0 0,0 0-1 0 0,0-1 1 0 0,-1 1-1 0 0,1-1 1 0 0,0 0 0 0 0,1-1-19 0 0,7 1 163 0 0,0-1 1 0 0,0 0 0 0 0,0-1 0 0 0,0-1-1 0 0,0 0 1 0 0,0-1 0 0 0,-1-1 0 0 0,1 0-1 0 0,-1 0 1 0 0,0-1 0 0 0,-1-1 0 0 0,0-1-1 0 0,0 1 1 0 0,0-2 0 0 0,-1 1 0 0 0,0-2-1 0 0,-1 1 1 0 0,0-2 0 0 0,0 1 0 0 0,-1-1-1 0 0,-1-1 1 0 0,0 1 0 0 0,0-2 0 0 0,-1 1-1 0 0,-1-1 1 0 0,0 0 0 0 0,-1 0 0 0 0,2-7-164 0 0,-5 11-36 0 0,0 0-1 0 0,-1 0 1 0 0,0 0 0 0 0,0 0 0 0 0,-1 0 0 0 0,0 0 0 0 0,0 0 0 0 0,-1 0 0 0 0,0 0 0 0 0,-1 0 0 0 0,0 0-1 0 0,-1 0 1 0 0,1 1 0 0 0,-2-1 0 0 0,1 1 0 0 0,-1-1 0 0 0,0 1 0 0 0,-1 1 0 0 0,0-1 0 0 0,0 1 0 0 0,-1-1-1 0 0,0 1 1 0 0,0 1 0 0 0,-1-1 0 0 0,0 1 0 0 0,0 1 0 0 0,0-1 0 0 0,0 1 0 0 0,-1 0 0 0 0,0 1 0 0 0,0 0-1 0 0,-1 0 1 0 0,1 1 0 0 0,-1-1 0 0 0,1 2 0 0 0,-1 0 0 0 0,0 0 0 0 0,0 0 0 0 0,0 1 0 0 0,0 0-1 0 0,0 1 1 0 0,-7 1 36 0 0,-45 21-3214 0 0,26 6-4979 0 0,23-16-3447 0 0</inkml:trace>
  <inkml:trace contextRef="#ctx0" brushRef="#br0" timeOffset="3618.176">4571 1405 14651 0 0,'0'0'2419'0'0,"0"0"-866"0"0,0 0-388 0 0,0 0-69 0 0,0 0-114 0 0,0 0-160 0 0,0 0-310 0 0,0 0-260 0 0,0 0-126 0 0,0 0-60 0 0,0 0-16 0 0,0 0 5 0 0,0 0-4 0 0,-8 33-22 0 0,-26 103-9 0 0,32-133-19 0 0,1-1-1 0 0,-1 1 1 0 0,1 0-1 0 0,0 0 1 0 0,0-1-1 0 0,0 1 0 0 0,1 0 1 0 0,-1 0-1 0 0,1 0 1 0 0,-1 0-1 0 0,1 0 1 0 0,0 0-1 0 0,0 0 1 0 0,1 0-1 0 0,-1 0 1 0 0,0 0-1 0 0,1 0 1 0 0,0 0-1 0 0,0-1 1 0 0,0 1-1 0 0,0 0 1 0 0,0 0-1 0 0,0-1 1 0 0,1 1-1 0 0,-1-1 1 0 0,1 1-1 0 0,1 1 0 0 0,5 5 3 0 0,-4-4 59 0 0,1-1-1 0 0,0 1 1 0 0,-1-1-1 0 0,2 0 1 0 0,-1 0-1 0 0,0-1 1 0 0,1 0-1 0 0,0 0 1 0 0,-1 0-1 0 0,1 0 1 0 0,1-1-1 0 0,-1 0 1 0 0,0 0-1 0 0,0-1 1 0 0,1 0-1 0 0,-1 0 1 0 0,1 0-1 0 0,-1-1 1 0 0,1 0 0 0 0,-1 0-1 0 0,0-1 1 0 0,1 1-1 0 0,-1-1 1 0 0,1-1-1 0 0,-1 1 1 0 0,0-1-1 0 0,1-1-61 0 0,8-2 217 0 0,0 0-1 0 0,-1-1 1 0 0,0-1 0 0 0,0 0-1 0 0,0-1 1 0 0,-1-1 0 0 0,0 0-1 0 0,-1-1 1 0 0,0 0 0 0 0,9-11-217 0 0,-6 6 51 0 0,-2-1 1 0 0,0-1 0 0 0,0-1 0 0 0,-2 0 0 0 0,0 0 0 0 0,-2-1 0 0 0,0 0 0 0 0,0-1-1 0 0,-2 0 1 0 0,2-11-52 0 0,-3-73-6509 0 0,-9 92-223 0 0,-2 4-5397 0 0</inkml:trace>
  <inkml:trace contextRef="#ctx0" brushRef="#br0" timeOffset="3982.418">5440 1055 21109 0 0,'0'0'1410'0'0,"0"0"-353"0"0,0 0-146 0 0,0 0-58 0 0,0 0-99 0 0,0 0-154 0 0,0 0-210 0 0,0 0-153 0 0,0 0-88 0 0,0 0-46 0 0,0 0-17 0 0,0 0-15 0 0,0 0-20 0 0,-28 20-14 0 0,-88 63-17 0 0,105-77-15 0 0,0 2 0 0 0,1-1 0 0 0,0 1 0 0 0,1 1 0 0 0,0 0 1 0 0,0 0-1 0 0,1 1 0 0 0,0 0 0 0 0,-5 9-5 0 0,7-11-1 0 0,5-6-2 0 0,-1 0-1 0 0,0 0 1 0 0,1 1-1 0 0,0-1 0 0 0,0 1 1 0 0,-1-1-1 0 0,1 1 1 0 0,1-1-1 0 0,-1 1 1 0 0,0 0-1 0 0,1 0 1 0 0,-1-1-1 0 0,1 1 0 0 0,0 0 1 0 0,0 0-1 0 0,0-1 1 0 0,0 1-1 0 0,0 0 1 0 0,1 0-1 0 0,-1-1 1 0 0,1 1-1 0 0,0 0 0 0 0,0-1 1 0 0,0 1-1 0 0,0-1 1 0 0,0 1-1 0 0,0-1 1 0 0,1 1-1 0 0,-1-1 0 0 0,1 0 1 0 0,0 0-1 0 0,0 0 1 0 0,-1 0-1 0 0,1 0 1 0 0,1 0-1 0 0,-1 0 1 0 0,0-1-1 0 0,2 2 4 0 0,101 47-2 0 0,-88-44 6 0 0,-10-4 3 0 0,1 0 0 0 0,-1 0 0 0 0,0 1 0 0 0,0 0 0 0 0,0 0 0 0 0,0 0 0 0 0,-1 1 0 0 0,0 0 0 0 0,1 0 0 0 0,-1 1 0 0 0,-1 0 0 0 0,1 0 0 0 0,-1 0 0 0 0,0 1 0 0 0,0 0 0 0 0,0 0 0 0 0,-1 0 0 0 0,0 0-1 0 0,0 1 1 0 0,0-1 0 0 0,-1 1 0 0 0,0 0 0 0 0,-1 0 0 0 0,1 1 0 0 0,-1-1 0 0 0,0 4-7 0 0,-3-5 43 0 0,1 0 0 0 0,-1 0 0 0 0,0 0-1 0 0,-1 0 1 0 0,0 0 0 0 0,1-1 0 0 0,-2 1-1 0 0,1 0 1 0 0,-1-1 0 0 0,0 0 0 0 0,0 1-1 0 0,0-1 1 0 0,-1 0 0 0 0,0-1 0 0 0,0 1-1 0 0,0-1 1 0 0,0 1 0 0 0,-1-1 0 0 0,0-1 0 0 0,0 1-1 0 0,0-1 1 0 0,0 0 0 0 0,-5 3-43 0 0,-2 0 6 0 0,-1 0 0 0 0,1-1 0 0 0,-1 0 0 0 0,0-1 0 0 0,0-1-1 0 0,0 0 1 0 0,-1 0 0 0 0,1-1 0 0 0,-1-1 0 0 0,-4 0-6 0 0,-27-16-1323 0 0,39 1-2137 0 0,2-4-4197 0 0,3 13-4612 0 0</inkml:trace>
  <inkml:trace contextRef="#ctx0" brushRef="#br0" timeOffset="5939.187">5827 385 1296 0 0,'0'0'1133'0'0,"0"0"121"0"0,0 0 257 0 0,0 0 355 0 0,0 0 264 0 0,0 0 8 0 0,0 0-168 0 0,0 0-319 0 0,0 0-358 0 0,0 0-298 0 0,0 0-227 0 0,2-1-150 0 0,-2 1-584 0 0,0 0 0 0 0,-1 1 1 0 0,1-1-1 0 0,0 0 1 0 0,0 0-1 0 0,-1 1 0 0 0,1-1 1 0 0,0 0-1 0 0,0 1 1 0 0,0-1-1 0 0,-1 0 0 0 0,1 1 1 0 0,0-1-1 0 0,0 0 1 0 0,0 1-1 0 0,0-1 0 0 0,0 1 1 0 0,0-1-1 0 0,0 0 1 0 0,0 1-1 0 0,0-1 0 0 0,0 0 1 0 0,0 1-1 0 0,0-1 0 0 0,0 1 1 0 0,0-1-1 0 0,0 0 1 0 0,0 1-1 0 0,0-1 0 0 0,0 0 1 0 0,1 1-1 0 0,-1-1 1 0 0,0 0-1 0 0,0 1 0 0 0,0-1 1 0 0,1 0-1 0 0,-1 1 1 0 0,0-1-1 0 0,0 0 0 0 0,1 0 1 0 0,-1 1-1 0 0,0-1 1 0 0,1 0-1 0 0,-1 0 0 0 0,0 1 1 0 0,1-1-1 0 0,-1 0 1 0 0,0 0-1 0 0,1 0 0 0 0,-1 0 1 0 0,0 0-1 0 0,1 0 1 0 0,-1 0-1 0 0,1 1 0 0 0,-1-1 1 0 0,0 0-1 0 0,1 0 0 0 0,-1 0 1 0 0,1 0-35 0 0,-6 15 352 0 0,-3 35 295 0 0,3 0 0 0 0,1 0 0 0 0,3 0-1 0 0,4 25-646 0 0,-1 15 331 0 0,-1 752 844 0 0,-1-832-1220 0 0,0 0 0 0 0,-1 1 0 0 0,-1-1 0 0 0,0 0 0 0 0,0 0 0 0 0,-1 1 0 0 0,0-2 0 0 0,-1 1 0 0 0,-4 9 45 0 0,8-18-140 0 0,0-1-31 0 0,0 0-54 0 0,0 0-106 0 0,21-27-1956 0 0,50-55-4238 0 0,-26 26-3952 0 0,-37 44 5941 0 0</inkml:trace>
  <inkml:trace contextRef="#ctx0" brushRef="#br0" timeOffset="6444.916">6026 1210 5337 0 0,'0'0'1114'0'0,"0"0"-162"0"0,0 0 119 0 0,0 0 336 0 0,0 0 290 0 0,0 0 57 0 0,0 0-172 0 0,0 0-318 0 0,0 0-321 0 0,0 0-211 0 0,0 0-105 0 0,0 0-64 0 0,0 0-22 0 0,-6 34-26 0 0,-17 104-51 0 0,26-67 291 0 0,-3-65-679 0 0,0 0 0 0 0,0-1 0 0 0,1 1-1 0 0,0 0 1 0 0,0-1 0 0 0,0 1 0 0 0,1-1 0 0 0,0 1 0 0 0,0-1 0 0 0,0 0 0 0 0,1 0 0 0 0,-1 0 0 0 0,1 0-1 0 0,1 0 1 0 0,-1-1 0 0 0,1 1 0 0 0,-1-1 0 0 0,1 0 0 0 0,0 0 0 0 0,1 0 0 0 0,-1-1 0 0 0,1 1 0 0 0,-1-1-1 0 0,1 0 1 0 0,0-1 0 0 0,0 1 0 0 0,1-1 0 0 0,-1 0 0 0 0,0 0 0 0 0,1-1 0 0 0,-1 1 0 0 0,1-1 0 0 0,-1 0-1 0 0,3-1-75 0 0,-2-2 112 0 0,0-1-1 0 0,0 0 0 0 0,-1 0 1 0 0,1-1-1 0 0,-1 1 0 0 0,0-1 1 0 0,0-1-1 0 0,0 1 0 0 0,-1-1 1 0 0,1 0-1 0 0,-1 0 0 0 0,0 0 1 0 0,0 0-1 0 0,-1-1 0 0 0,1-2-111 0 0,120-219 879 0 0,-103 205-803 0 0,1 59-88 0 0,-6 2 16 0 0,-1 1 0 0 0,-3 1 0 0 0,-1 1 0 0 0,6 41-4 0 0,-9-41 1 0 0,9 62-13 0 0,-4 0 0 0 0,-5 1 0 0 0,-4 71 12 0 0,-5-154 14 0 0,0-1-1 0 0,-2 1 0 0 0,0-1 1 0 0,-1 0-1 0 0,-1-1 0 0 0,-1 1 1 0 0,-1-1-1 0 0,-1 0 0 0 0,-1 0 1 0 0,0-1-1 0 0,-2 0 0 0 0,0-1 1 0 0,-1 0-1 0 0,-6 5-13 0 0,11-14 27 0 0,0-1 0 0 0,-1 0 0 0 0,0 0 0 0 0,-1-1 0 0 0,1-1 0 0 0,-1 1 0 0 0,-1-1 0 0 0,1-1 0 0 0,-1 1 0 0 0,0-2 0 0 0,-1 1 0 0 0,1-2 0 0 0,-1 1 0 0 0,1-1 0 0 0,-1-1 0 0 0,0 0 0 0 0,0 0 0 0 0,0-1 0 0 0,0-1 0 0 0,0 0 0 0 0,-2 0-27 0 0,10-2 20 0 0,-1 1 0 0 0,1 0 0 0 0,-1-1 1 0 0,1 1-1 0 0,0-1 0 0 0,0 0 0 0 0,0 0 1 0 0,0 0-1 0 0,0 0 0 0 0,0-1 0 0 0,1 1 1 0 0,-1-1-1 0 0,1 0 0 0 0,-1 0 0 0 0,1 0 0 0 0,0 0 1 0 0,0 0-1 0 0,0 0 0 0 0,1 0 0 0 0,-1-1 1 0 0,1 1-1 0 0,0 0 0 0 0,0-1 0 0 0,0 0 0 0 0,0 0-20 0 0,-10-94 250 0 0,15 63-256 0 0,1 1 1 0 0,2-1 0 0 0,2 1 0 0 0,0 1 0 0 0,3 0-1 0 0,0 0 1 0 0,3 1 0 0 0,0 1 0 0 0,2 0 0 0 0,3-1 5 0 0,79-121-1027 0 0,-18 64-4513 0 0,-66 77-287 0 0,-2 4-5927 0 0</inkml:trace>
  <inkml:trace contextRef="#ctx0" brushRef="#br0" timeOffset="7839.884">0 2237 10074 0 0,'0'0'452'0'0,"0"0"-486"0"0,0 0-294 0 0,0 0 118 0 0,0 0 201 0 0,0 0 66 0 0,0 0 8 0 0,0 0 18 0 0,36-1 56 0 0,111-1 50 0 0,9-10 738 0 0,500-14 5704 0 0,147-4-4085 0 0,244 8-1737 0 0,459 1 147 0 0,48-52 1 0 0,-641 18-600 0 0,-877 54-335 0 0,233 8 61 0 0,-209 11-56 0 0,-65-20-538 0 0,-22-11-1079 0 0,18 7-3210 0 0,1 0-4192 0 0,4 4 1092 0 0</inkml:trace>
  <inkml:trace contextRef="#ctx0" brushRef="#br0" timeOffset="8538.914">7303 1184 8522 0 0,'0'0'1409'0'0,"0"0"-160"0"0,0 0-44 0 0,0 0 113 0 0,0 0 130 0 0,0 0-3 0 0,0 0-97 0 0,0 0-161 0 0,0 0-192 0 0,0 0-189 0 0,0 0-180 0 0,0 0-145 0 0,0 0-121 0 0,-13 0-85 0 0,-51 0 1475 0 0,64 0-1595 0 0,12-18 1466 0 0,0-8-850 0 0,-12 26-612 0 0,0 0-9 0 0,0 0 4 0 0,0 0-22 0 0,0 0-36 0 0,0 0-15 0 0,0 0-30 0 0,0 0-23 0 0,0 0-4 0 0,0 0-3 0 0,0 0-10 0 0,0 0-6 0 0,0 0-7 0 0,0 0 8 0 0,0 0 8 0 0,0 0-8 0 0,0 0-8 0 0,0 0 4 0 0,0 0-11 0 0,0 0-22 0 0,0 0-15 0 0,0 0-22 0 0,0 0-67 0 0,-26 38-11088 0 0,19-22 2226 0 0,1-8 1599 0 0</inkml:trace>
  <inkml:trace contextRef="#ctx0" brushRef="#br0" timeOffset="8880.734">7381 1685 8146 0 0,'0'0'2227'0'0,"0"0"-716"0"0,0 0-248 0 0,0 0 57 0 0,0 0 75 0 0,0 0-39 0 0,0 0-153 0 0,0 0-117 0 0,0 0-141 0 0,0 0-143 0 0,0 0-150 0 0,0 0-180 0 0,0 0-125 0 0,-9-1-86 0 0,-39-6 495 0 0,15 44-170 0 0,51-84 1501 0 0,-18 46-1887 0 0,-48 9-407 0 0,60-14-5080 0 0,-3 1-2248 0 0,-4 5-4251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0 0 0,'0'0'1418'0'0,"0"0"287"0"0,0 0 77 0 0,0 0 85 0 0,0 0-29 0 0,0 0-142 0 0,0 0-118 0 0,0 0-299 0 0,0 0-387 0 0,0 0-287 0 0,0 0-214 0 0,1-7 633 0 0,269-8 5163 0 0,-105 0-5596 0 0,-116 11-583 0 0,-48 4-27 0 0,-1 0-11 0 0,0 0-14 0 0,0 0-34 0 0,0 0-58 0 0,-30 0-4634 0 0,22 1-286 0 0,0 2-5728 0 0</inkml:trace>
  <inkml:trace contextRef="#ctx0" brushRef="#br0" timeOffset="416.029">229 159 3057 0 0,'0'0'4850'0'0,"0"0"-2723"0"0,0 0-1087 0 0,0 0-126 0 0,0 0 202 0 0,0 0 280 0 0,0 0 114 0 0,0 0-199 0 0,0 0-321 0 0,0 0-268 0 0,0 0-171 0 0,0 0-116 0 0,-3 33-67 0 0,-6 107-57 0 0,6 113 944 0 0,-15-168-2636 0 0,14-71-1194 0 0,4-9-3800 0 0,0-2 734 0 0,0-2-340 0 0</inkml:trace>
  <inkml:trace contextRef="#ctx0" brushRef="#br0" timeOffset="1250.429">617 89 1272 0 0,'0'0'1143'0'0,"0"0"-143"0"0,0 0 98 0 0,0 0 257 0 0,0 0 237 0 0,0 0 95 0 0,0 0-109 0 0,-5 32-234 0 0,-19 103-330 0 0,9 7 845 0 0,11 46-707 0 0,4-187-1130 0 0,0 1 0 0 0,-1-1 0 0 0,1 1 0 0 0,0 0 0 0 0,0-1 0 0 0,0 1 0 0 0,0-1 0 0 0,0 1 0 0 0,1-1 0 0 0,-1 1 0 0 0,0-1 0 0 0,1 1 0 0 0,-1 0 0 0 0,1-1 0 0 0,-1 0 0 0 0,1 1 0 0 0,0-1 0 0 0,0 1 0 0 0,-1-1 0 0 0,1 0 0 0 0,0 0 0 0 0,0 1 0 0 0,0-1 0 0 0,0 0 0 0 0,1 0 0 0 0,-1 0 0 0 0,0 0 0 0 0,0 0 0 0 0,1 0 0 0 0,-1-1 0 0 0,1 1 0 0 0,-1 0 0 0 0,0-1 0 0 0,1 1 0 0 0,-1-1 0 0 0,1 1 0 0 0,-1-1 0 0 0,1 0 0 0 0,0 1 0 0 0,-1-1 0 0 0,1 0 0 0 0,-1 0 0 0 0,1 0 0 0 0,-1-1 0 0 0,1 1 0 0 0,0 0 0 0 0,-1 0 0 0 0,1-1 0 0 0,-1 1 0 0 0,2-1-22 0 0,22-21 290 0 0,-1 0 0 0 0,0-2 0 0 0,-2 0 0 0 0,0-2 0 0 0,-2 0 0 0 0,-1-1 0 0 0,9-19-290 0 0,141-286 824 0 0,-139 253 347 0 0,-30 78-936 0 0,0 1-48 0 0,0 0-65 0 0,0 0-56 0 0,-11 26 20 0 0,-3 3 5 0 0,0 0-1 0 0,2 1 1 0 0,2 1 0 0 0,0-1-1 0 0,2 2 1 0 0,2-1-1 0 0,1 1 1 0 0,1 0-1 0 0,2 0 1 0 0,1 3-91 0 0,17 457 792 0 0,-18-454-799 0 0,-2 0-1 0 0,-1 0 1 0 0,-2-1 0 0 0,-1 0-1 0 0,-2 0 1 0 0,-2-1 0 0 0,-1-1-1 0 0,-9 15 8 0 0,20-45-11 0 0,0-1 1 0 0,0 0-1 0 0,0 0 0 0 0,0 0 0 0 0,-1 0 0 0 0,0 0 0 0 0,1 0 0 0 0,-1-1 0 0 0,-1 1 1 0 0,1-1-1 0 0,0 0 0 0 0,-1 0 0 0 0,0 0 0 0 0,0-1 0 0 0,0 1 0 0 0,0-1 0 0 0,0 0 0 0 0,0 0 1 0 0,-1 0-1 0 0,1-1 0 0 0,0 1 0 0 0,-1-1 0 0 0,1 0 0 0 0,-1-1 0 0 0,-1 1 11 0 0,4-3-5 0 0,-1 1-1 0 0,0-1 0 0 0,1 0 1 0 0,0 0-1 0 0,-1 0 0 0 0,1 0 1 0 0,0-1-1 0 0,0 1 0 0 0,0-1 0 0 0,0 1 1 0 0,1-1-1 0 0,-1 0 0 0 0,1 1 1 0 0,-1-1-1 0 0,1 0 0 0 0,0 0 1 0 0,0 0-1 0 0,1 0 0 0 0,-1 0 1 0 0,0 0-1 0 0,1 0 0 0 0,0 0 1 0 0,0-2 5 0 0,-3-11 2 0 0,0 0 0 0 0,2-1 0 0 0,0 1 0 0 0,1 0 0 0 0,0-1 0 0 0,2 1 0 0 0,0 0 0 0 0,0 0 0 0 0,2 0 0 0 0,0 0 0 0 0,1 0 0 0 0,0 1 0 0 0,8-15-2 0 0,-1 8-165 0 0,0 0-1 0 0,2 1 1 0 0,0 1-1 0 0,2 0 1 0 0,0 1-1 0 0,8-7 166 0 0,36-26-10278 0 0,-55 48-669 0 0</inkml:trace>
  <inkml:trace contextRef="#ctx0" brushRef="#br0" timeOffset="1721.55">1181 575 8202 0 0,'0'0'1361'0'0,"0"0"-223"0"0,0 0 116 0 0,0 0 351 0 0,0 0 188 0 0,0 0-164 0 0,0 0-343 0 0,0 0-367 0 0,0 0-279 0 0,0 0-136 0 0,0 0-96 0 0,0 0-57 0 0,0 29-34 0 0,1 88-61 0 0,-15-2 651 0 0,-1-79-419 0 0,13-80 639 0 0,32-73-983 0 0,-8 51-93 0 0,-8-1-124 0 0,-32 101-3 0 0,8-8 68 0 0,0 0 1 0 0,2 1-1 0 0,1 0 1 0 0,1 0-1 0 0,2 1 1 0 0,-2 22 7 0 0,4-29-78 0 0,0-11 107 0 0,0 1-689 0 0,2-3-6224 0 0,0-8-2091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6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0,'0'0'148'0'0,"0"0"71"0"0,0 0 189 0 0,0 0 439 0 0,0 0 420 0 0,0 0 306 0 0,0 0 81 0 0,0 0-126 0 0,0 0-143 0 0,0 0-160 0 0,0 0-125 0 0,0 0-89 0 0,14 1-50 0 0,46 1-71 0 0,-56-2-741 0 0,0-1-1 0 0,0 1 1 0 0,0 0-1 0 0,0-1 1 0 0,-1 0-1 0 0,1 0 1 0 0,0 0-1 0 0,0-1 1 0 0,-1 1-1 0 0,1-1 0 0 0,-1 0 1 0 0,1 0-1 0 0,-1 0 1 0 0,0 0-1 0 0,0-1 1 0 0,0 1-1 0 0,0-1 1 0 0,0 0-1 0 0,0 0-148 0 0,10-9 431 0 0,3-2-208 0 0,1 0 0 0 0,-2-1 0 0 0,0-1 0 0 0,-1 0 0 0 0,-1-1 0 0 0,0-1 1 0 0,-1 0-1 0 0,-1 0 0 0 0,-1-1 0 0 0,2-7-223 0 0,12-32 868 0 0,-24 57-645 0 0,0 1-33 0 0,0 0-48 0 0,0 0-71 0 0,-1 27-205 0 0,-73 378 1286 0 0,-5 286-649 0 0,55-407-315 0 0,20-333-1088 0 0,17-79-3548 0 0,8 44-6821 0 0,-12 58 4984 0 0</inkml:trace>
  <inkml:trace contextRef="#ctx0" brushRef="#br0" timeOffset="577.661">607 361 7026 0 0,'0'0'997'0'0,"0"0"-279"0"0,0 0-80 0 0,0 0 200 0 0,0 0 246 0 0,0 0 118 0 0,0 0-31 0 0,-29 35-174 0 0,-88 108-215 0 0,7 4 783 0 0,95-128-1413 0 0,-47 86 566 0 0,62-104-694 0 0,0 0 0 0 0,-1-1 0 0 0,1 1 1 0 0,0 0-1 0 0,0 0 0 0 0,0-1 0 0 0,0 1 0 0 0,0 0 0 0 0,0-1 1 0 0,0 1-1 0 0,0 0 0 0 0,0 0 0 0 0,1-1 0 0 0,-1 1 0 0 0,0 0 1 0 0,0-1-1 0 0,1 1 0 0 0,-1 0 0 0 0,0-1 0 0 0,1 1 1 0 0,-1 0-1 0 0,1-1 0 0 0,-1 1 0 0 0,1-1 0 0 0,-1 1 0 0 0,1-1 1 0 0,-1 1-1 0 0,1-1 0 0 0,-1 1 0 0 0,1-1 0 0 0,0 0 0 0 0,-1 1 1 0 0,1-1-1 0 0,-1 0 0 0 0,1 0 0 0 0,0 1 0 0 0,0-1 1 0 0,-1 0-1 0 0,1 0 0 0 0,0 0 0 0 0,-1 0 0 0 0,1 0 0 0 0,0 0 1 0 0,0 0-1 0 0,-1 0 0 0 0,1 0 0 0 0,0 0 0 0 0,-1 0 1 0 0,1 0-1 0 0,0 0 0 0 0,0-1 0 0 0,-1 1 0 0 0,1 0 0 0 0,-1-1 1 0 0,1 1-1 0 0,0-1-24 0 0,42-13 1094 0 0,-13-1-598 0 0,-16 7-347 0 0,1 0 1 0 0,-1 1 0 0 0,1 1-1 0 0,1 1 1 0 0,-1 0-1 0 0,1 1 1 0 0,0 0-1 0 0,0 1 1 0 0,6 1-150 0 0,-20 3 39 0 0,0 1 0 0 0,1 0 0 0 0,-1-1 0 0 0,0 1 1 0 0,0 0-1 0 0,-1 0 0 0 0,1 1 0 0 0,0-1 0 0 0,-1 0 0 0 0,1 0 0 0 0,-1 1 0 0 0,1-1 0 0 0,-1 1 1 0 0,0 0-1 0 0,0-1 0 0 0,-1 1 0 0 0,1 0 0 0 0,0-1 0 0 0,-1 1 0 0 0,0 0 0 0 0,1 0 0 0 0,-1-1 0 0 0,0 1 1 0 0,0 0-40 0 0,1 5 115 0 0,20 219 996 0 0,-14-189-1010 0 0,-5-18-46 0 0,2 0-1 0 0,0-1 1 0 0,1 1 0 0 0,1-1-1 0 0,1 0 1 0 0,1 0 0 0 0,5 9-55 0 0,17-16 305 0 0,-30-12-270 0 0,1-9-2374 0 0,2-10-4456 0 0,1 14-4045 0 0</inkml:trace>
  <inkml:trace contextRef="#ctx0" brushRef="#br0" timeOffset="1148.138">815 1256 1944 0 0,'0'0'741'0'0,"0"0"-284"0"0,0 0 120 0 0,0 0 573 0 0,0 0 588 0 0,0 0 292 0 0,0 0 11 0 0,0 0-204 0 0,0 0-202 0 0,0 0-171 0 0,0 0-146 0 0,0 0-197 0 0,0 0-238 0 0,8-15-143 0 0,58-103 981 0 0,38-150 475 0 0,-75 180-2012 0 0,-28 87-175 0 0,-1 1-17 0 0,0 0-17 0 0,0 0-31 0 0,-5 19-243 0 0,1 0 292 0 0,1 1 0 0 0,0 0 0 0 0,1 0 0 0 0,1 0 0 0 0,2 0 0 0 0,1 18 7 0 0,-2-35 1 0 0,0 3 27 0 0,1 0 1 0 0,0 0-1 0 0,0 0 0 0 0,0 0 1 0 0,0-1-1 0 0,1 1 0 0 0,0-1 1 0 0,0 1-1 0 0,1-1 0 0 0,0 0 1 0 0,-1 1-1 0 0,2-1 0 0 0,-1-1 1 0 0,1 1-1 0 0,-1 0 0 0 0,1-1 1 0 0,0 0-1 0 0,1 0 0 0 0,-1 0 1 0 0,1 0-1 0 0,0-1 0 0 0,0 0 1 0 0,0 0-1 0 0,0 0 0 0 0,0-1 1 0 0,1 1-1 0 0,-1-1 0 0 0,1-1 1 0 0,0 1-1 0 0,-1-1 1 0 0,1 0-1 0 0,0 0 0 0 0,0 0 1 0 0,0-1-1 0 0,0 0 0 0 0,5-1-28 0 0,-4-4 109 0 0,1 0 0 0 0,-1 0 0 0 0,1-1 1 0 0,-2 0-1 0 0,1-1 0 0 0,-1 1 0 0 0,0-1 0 0 0,0-1 0 0 0,-1 1 0 0 0,0-1 0 0 0,0 0 0 0 0,-1 0-109 0 0,6-7 146 0 0,5-10-29 0 0,-1-1-1 0 0,-1-1 1 0 0,-2 0-1 0 0,0 0 1 0 0,4-21-117 0 0,4-52-2034 0 0,-25 114-10367 0 0,6-9 1157 0 0</inkml:trace>
  <inkml:trace contextRef="#ctx0" brushRef="#br0" timeOffset="1412.139">1788 737 3289 0 0,'0'0'3636'0'0,"0"0"-1646"0"0,0 0-652 0 0,0 0-79 0 0,0 0 5 0 0,0 0-57 0 0,0 0-133 0 0,0 0-228 0 0,0 0-197 0 0,0 0-100 0 0,0 0-80 0 0,-32 20-59 0 0,-98 65-50 0 0,128-84-340 0 0,-1 0 0 0 0,0 0 0 0 0,1 1 0 0 0,-1-1-1 0 0,1 1 1 0 0,-1-1 0 0 0,1 1 0 0 0,0 0 0 0 0,0 0 0 0 0,0 0 0 0 0,0 0 0 0 0,0 1 0 0 0,0-1 0 0 0,0 1-1 0 0,1-1 1 0 0,0 1 0 0 0,-1-1 0 0 0,1 1 0 0 0,0 0 0 0 0,0-1 0 0 0,0 1 0 0 0,0 0 0 0 0,1 1-20 0 0,-1 4 86 0 0,-2-1 7 0 0,1 0-1 0 0,1-1 1 0 0,-1 1-1 0 0,1 0 1 0 0,1 0-1 0 0,-1 0 1 0 0,1-1 0 0 0,0 1-1 0 0,0 0 1 0 0,1 0-1 0 0,0 0 1 0 0,1 0-1 0 0,-1-1 1 0 0,1 1 0 0 0,0 0-1 0 0,1-1 1 0 0,-1 0-1 0 0,2 1 1 0 0,-1-1-1 0 0,0 0 1 0 0,1-1-1 0 0,0 1 1 0 0,1-1 0 0 0,-1 0-1 0 0,1 0 1 0 0,0 0-1 0 0,0 0 1 0 0,0-1-1 0 0,1 0 1 0 0,0 0 0 0 0,0 0-1 0 0,0-1 1 0 0,0 0-1 0 0,0 0 1 0 0,0-1-1 0 0,1 1 1 0 0,0-1 0 0 0,-1-1-1 0 0,1 1 1 0 0,0-1-1 0 0,0 0 1 0 0,0-1-1 0 0,0 0 1 0 0,5 0-93 0 0,-4-4 133 0 0,0 0 0 0 0,-1 0 1 0 0,0 0-1 0 0,1-1 0 0 0,-2 0 1 0 0,1 0-1 0 0,0-1 0 0 0,-1 0 0 0 0,0 0 1 0 0,-1-1-1 0 0,1 1 0 0 0,-1-1 1 0 0,-1-1-1 0 0,1 1 0 0 0,-1 0 0 0 0,0-1 1 0 0,-1 0-1 0 0,1-2-133 0 0,1-4 37 0 0,0-1 0 0 0,-1 0 0 0 0,-1 0 0 0 0,-1-1 0 0 0,0 1 0 0 0,0 0 0 0 0,-2-1 0 0 0,0 1 0 0 0,-1-1-1 0 0,-1-8-36 0 0,1 19-77 0 0,-1-1 0 0 0,1 1 0 0 0,-1 0 0 0 0,0-1 0 0 0,-1 1 0 0 0,1 0 0 0 0,-1 1 0 0 0,0-1 0 0 0,0 0 0 0 0,0 1 0 0 0,-1 0 0 0 0,0-1 0 0 0,0 2 0 0 0,0-1-1 0 0,0 0 1 0 0,0 1 0 0 0,-1-1 0 0 0,1 1 0 0 0,-1 1 0 0 0,0-1 0 0 0,-4-1 77 0 0,-31-7-3314 0 0,0 14-3748 0 0,29 3-3964 0 0</inkml:trace>
  <inkml:trace contextRef="#ctx0" brushRef="#br0" timeOffset="1983.433">2116 910 11018 0 0,'0'0'1283'0'0,"0"0"-375"0"0,0 0-94 0 0,0 0 17 0 0,0 0 12 0 0,0 0-23 0 0,0 0-64 0 0,0 0-37 0 0,0 0-51 0 0,0 0-27 0 0,0 0-82 0 0,0 0-123 0 0,0 0-89 0 0,-16 19-91 0 0,-51 58-60 0 0,66-77-186 0 0,0 0-1 0 0,1 1 1 0 0,-1-1-1 0 0,0 0 1 0 0,0 0-1 0 0,0 1 1 0 0,0-1-1 0 0,0 0 1 0 0,1 1-1 0 0,-1-1 1 0 0,0 1-1 0 0,0-1 1 0 0,1 1-1 0 0,-1 0 1 0 0,0-1-1 0 0,1 1 1 0 0,-1 0-1 0 0,0-1 1 0 0,1 1-1 0 0,-1 0 1 0 0,1 0-1 0 0,0-1 1 0 0,-1 1-1 0 0,1 0 1 0 0,-1 0-1 0 0,1 0 1 0 0,0 0-1 0 0,0 0 1 0 0,0 0-1 0 0,-1-1 1 0 0,1 1-1 0 0,0 0 1 0 0,0 0-1 0 0,0 0 1 0 0,0 0-1 0 0,0 0 1 0 0,1 0-1 0 0,-1 0 1 0 0,0 0-1 0 0,0 0 1 0 0,1-1-1 0 0,-1 1 1 0 0,0 0-1 0 0,1 0 1 0 0,-1 0-1 0 0,1-1 1 0 0,-1 1-1 0 0,1 0 1 0 0,-1 0-1 0 0,1-1 1 0 0,-1 1-1 0 0,1 0 1 0 0,0-1-1 0 0,0 1 1 0 0,-1-1-1 0 0,1 1 1 0 0,0-1-1 0 0,0 1 1 0 0,0-1-1 0 0,-1 1 1 0 0,1-1-1 0 0,0 0 1 0 0,0 0-1 0 0,1 1-9 0 0,2 0 94 0 0,7 1 20 0 0,0-1 1 0 0,-1 0 0 0 0,1 0 0 0 0,0-1 0 0 0,0 0 0 0 0,0-1-1 0 0,0-1 1 0 0,-1 0 0 0 0,1 0 0 0 0,0-1 0 0 0,-1 0-1 0 0,0-1 1 0 0,0 0 0 0 0,0 0 0 0 0,0-1 0 0 0,-1-1 0 0 0,0 0-1 0 0,0 0 1 0 0,0 0 0 0 0,5-7-115 0 0,9-1 102 0 0,1-3-60 0 0,0-1 0 0 0,-1-1 1 0 0,0-1-1 0 0,-2-1 1 0 0,9-12-43 0 0,-29 33-4 0 0,1 0 0 0 0,-1 1 0 0 0,0-1 0 0 0,0 1 0 0 0,0 0 0 0 0,0-1 0 0 0,0 1 0 0 0,0 0 0 0 0,0-1 0 0 0,0 1 0 0 0,0 0 1 0 0,0 0-1 0 0,-1 0 0 0 0,1 0 0 0 0,0 0 0 0 0,0 0 0 0 0,-1 0 0 0 0,1 0 0 0 0,-1 0 0 0 0,1 0 0 0 0,-1 1 0 0 0,1-1 0 0 0,-1 0 1 0 0,0 0-1 0 0,0 0 0 0 0,1 0 0 0 0,-1 1 0 0 0,0-1 0 0 0,0 0 0 0 0,0 0 0 0 0,0 1 0 0 0,-1-1 0 0 0,1 0 0 0 0,0 0 0 0 0,0 0 1 0 0,-1 1-1 0 0,1-1 0 0 0,-1 0 0 0 0,1 0 4 0 0,3 20 7 0 0,0-13 14 0 0,0 0 1 0 0,0-1-1 0 0,0 1 0 0 0,1-1 0 0 0,0 0 0 0 0,1 0 1 0 0,-1-1-1 0 0,1 1 0 0 0,1-1 0 0 0,-1 0 0 0 0,1 0 1 0 0,0-1-1 0 0,0 0 0 0 0,1 0 0 0 0,-1 0 0 0 0,1-1 1 0 0,0 0-1 0 0,1 0 0 0 0,-1-1 0 0 0,1 0 0 0 0,-1 0 1 0 0,1 0-1 0 0,0-1 0 0 0,0-1 0 0 0,0 1 0 0 0,0-1 1 0 0,0-1-1 0 0,0 1 0 0 0,2-1-21 0 0,-4 0 103 0 0,-1 0 0 0 0,1 0 1 0 0,0 0-1 0 0,0-1 0 0 0,0 0 0 0 0,0 0 0 0 0,-1-1 0 0 0,1 1 1 0 0,-1-1-1 0 0,1 0 0 0 0,-1-1 0 0 0,1 1 0 0 0,-1-1 1 0 0,0 0-1 0 0,0 0 0 0 0,-1-1 0 0 0,1 0 0 0 0,-1 1 0 0 0,3-3-103 0 0,7-9 79 0 0,1 0-1 0 0,-2-1 0 0 0,0 0 0 0 0,-1-1 0 0 0,-1-1 1 0 0,0 1-1 0 0,-2-2 0 0 0,0 1 0 0 0,-1-2 0 0 0,0 1 1 0 0,0-8-79 0 0,-9-19-1461 0 0,-8 29-8790 0 0,7 14-2173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3113 0 0,'0'0'1691'0'0,"0"0"-178"0"0,0 0-162 0 0,0 0-48 0 0,0 0 130 0 0,0 0 60 0 0,0 0-44 0 0,0 0-123 0 0,0 0-235 0 0,0 0-281 0 0,0 0-254 0 0,0-7-132 0 0,0-15 343 0 0,0 36 957 0 0,-3 119-610 0 0,0-77-972 0 0,2 0 1 0 0,2 1-1 0 0,3-1 0 0 0,11 52-142 0 0,-12-91 4 0 0,-1-6 3 0 0,0 1-1 0 0,0-1 1 0 0,2 0-1 0 0,-1 1 0 0 0,1-2 1 0 0,1 1-1 0 0,0 0 1 0 0,0-1-1 0 0,1 0 1 0 0,0 0-1 0 0,3 2-6 0 0,-5-9 33 0 0,0-1 0 0 0,1 0 0 0 0,-1-1 0 0 0,0 1 0 0 0,1-1 1 0 0,-1 0-1 0 0,1 0 0 0 0,-1 0 0 0 0,1-1 0 0 0,0 1 0 0 0,-1-1 0 0 0,1 0 0 0 0,0-1 0 0 0,-1 1 0 0 0,1-1 1 0 0,-1 0-1 0 0,1 0 0 0 0,-1 0 0 0 0,1 0 0 0 0,-1-1 0 0 0,0 0 0 0 0,0 0 0 0 0,1 0 0 0 0,-1-1 0 0 0,-1 1 1 0 0,1-1-1 0 0,0 0 0 0 0,-1 0 0 0 0,1 0 0 0 0,-1 0 0 0 0,0-1 0 0 0,0 1 0 0 0,2-4-33 0 0,21-25 102 0 0,-1-1 0 0 0,-1-1 0 0 0,-2 0 0 0 0,-1-2-1 0 0,0-7-101 0 0,6-5 14 0 0,-1 11-17 0 0,-4 67-343 0 0,9 49 471 0 0,40 73-72 0 0,-68-147-24 0 0,-1 0-1 0 0,1-1 0 0 0,0 1 0 0 0,1-1 0 0 0,-1 0 1 0 0,1 0-1 0 0,-1 0 0 0 0,1 0 0 0 0,0-1 1 0 0,1 1-1 0 0,-1-1 0 0 0,1 0 0 0 0,-1 0 1 0 0,1-1-1 0 0,0 1 0 0 0,0-1 0 0 0,0 0 1 0 0,0-1-1 0 0,0 1 0 0 0,0-1 0 0 0,1 0 0 0 0,-1 0 1 0 0,0-1-1 0 0,1 1 0 0 0,-1-1 0 0 0,1 0 1 0 0,-1-1-1 0 0,0 1 0 0 0,1-1 0 0 0,-1 0 1 0 0,0-1-1 0 0,0 1 0 0 0,1-1 0 0 0,-1 0 1 0 0,1-1-29 0 0,10-13 178 0 0,-1-2 0 0 0,0 1 0 0 0,-1-2 1 0 0,-1 0-1 0 0,-1-1 0 0 0,-1 0 0 0 0,-1-1 1 0 0,0 0-1 0 0,6-21-178 0 0,-4 10 9 0 0,0-1-1 0 0,-2 0 1 0 0,-2-1 0 0 0,-1 0-1 0 0,-1 0 1 0 0,-2 0 0 0 0,-2-1-1 0 0,-1-26-8 0 0,-13 34-960 0 0,6 25-4215 0 0,1 1-5061 0 0,5 1 699 0 0</inkml:trace>
  <inkml:trace contextRef="#ctx0" brushRef="#br0" timeOffset="3118.828">1194 468 0 0 0,'0'0'259'0'0,"0"0"953"0"0,0 0 268 0 0,0 0-150 0 0,0 0-329 0 0,0 0-282 0 0,0 0-187 0 0,-3-2-64 0 0,-8-8 74 0 0,8 7 126 0 0,3 3 139 0 0,0 0 92 0 0,0 0 13 0 0,0 0-73 0 0,0 0-122 0 0,0 0-113 0 0,17 4 2840 0 0,48 20-308 0 0,41-23-1110 0 0,-10-34-1154 0 0,23-66-403 0 0,-115 94-454 0 0,0 1 0 0 0,0-1 0 0 0,0-1 1 0 0,0 1-1 0 0,-1 0 0 0 0,0-1 0 0 0,0 0 0 0 0,-1 0 1 0 0,0 0-1 0 0,0 0 0 0 0,0 0 0 0 0,0 0 1 0 0,-1-1-1 0 0,0 1 0 0 0,-1 0 0 0 0,1-1 1 0 0,-1 1-1 0 0,-1 0 0 0 0,0-5-15 0 0,-1 7-13 0 0,-1-1 0 0 0,-1 1 0 0 0,1-1-1 0 0,-1 1 1 0 0,0 0 0 0 0,0 0 0 0 0,0 1 0 0 0,0-1 0 0 0,0 1 0 0 0,-1 0 0 0 0,0 0-1 0 0,1 0 1 0 0,-1 1 0 0 0,0 0 0 0 0,-1 0 0 0 0,1 0 0 0 0,0 0 0 0 0,0 1 0 0 0,-1 0 0 0 0,1 0-1 0 0,-1 1 1 0 0,1-1 0 0 0,-1 1 0 0 0,1 0 0 0 0,-2 1 13 0 0,-12-1-28 0 0,1 1 1 0 0,-1 0 0 0 0,0 2-1 0 0,1 0 1 0 0,0 1-1 0 0,0 1 1 0 0,0 0 0 0 0,0 2-1 0 0,1 0 1 0 0,0 1-1 0 0,1 0 1 0 0,-1 2 0 0 0,2 0-1 0 0,-1 0 1 0 0,1 2-1 0 0,1 0 1 0 0,0 1 0 0 0,1 0-1 0 0,0 1 1 0 0,1 0 0 0 0,1 1-1 0 0,-3 5 28 0 0,10-13 11 0 0,-1 0 0 0 0,2 0 1 0 0,-1 0-1 0 0,1 0 0 0 0,0 1 0 0 0,0 0 0 0 0,1 0 0 0 0,0-1 0 0 0,1 1 1 0 0,-1 0-1 0 0,2 1 0 0 0,-1-1 0 0 0,1 0 0 0 0,0 0 0 0 0,1 0 1 0 0,0 0-1 0 0,0 0 0 0 0,1 0 0 0 0,0 0 0 0 0,0 0 0 0 0,1-1 0 0 0,2 7-11 0 0,10 0 123 0 0,1-1-1 0 0,0 0 0 0 0,1-1 0 0 0,0 0 0 0 0,1-2 1 0 0,1 0-1 0 0,-1-1 0 0 0,1-1 0 0 0,1-1 0 0 0,-1-1 0 0 0,1 0 1 0 0,0-1-1 0 0,15 1-122 0 0,-20-3 56 0 0,22 5 150 0 0,0-2 0 0 0,1-2 0 0 0,0-1-1 0 0,0-2 1 0 0,34-4-206 0 0,-64 2-40 0 0,0 0 0 0 0,0 0 1 0 0,0-1-1 0 0,0 0 0 0 0,0-1 0 0 0,0 0 0 0 0,-1 0 0 0 0,1-1 0 0 0,-1 0 0 0 0,0 0 0 0 0,0 0 0 0 0,4-5 40 0 0,5-7-3440 0 0,-4-3-3298 0 0,-9 11-5241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0 0 0,'0'0'972'0'0,"0"0"461"0"0,0 0 260 0 0,0 0 238 0 0,0 0 207 0 0,0 0-47 0 0,0 0-244 0 0,0 0-266 0 0,0 0-286 0 0,0 0-198 0 0,0 0-125 0 0,0 0-69 0 0,0 0-68 0 0,-1 14-92 0 0,-6 47-100 0 0,-24-1 997 0 0,-29 18-1142 0 0,32-48-3350 0 0,27-29 2008 0 0,-1 1-605 0 0,0-2-5146 0 0,2 0-3977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60 0 0 0,'0'0'1036'0'0,"0"0"297"0"0,0 0 161 0 0,0 0 4 0 0,0 0-86 0 0,0 0-103 0 0,0 0-56 0 0,0 0-7 0 0,9-11 29 0 0,29-33-44 0 0,-29 39 4216 0 0,-7 15-4306 0 0,-6 10-1225 0 0,-56 211 1635 0 0,-39 116-1186 0 0,24-145-251 0 0,74-200-106 0 0,1-1-1 0 0,-1 0 1 0 0,0 1 0 0 0,1-1 0 0 0,-1 1 0 0 0,0-1 0 0 0,1 1 0 0 0,0-1 0 0 0,-1 1 0 0 0,1-1 0 0 0,0 1 0 0 0,0 0 0 0 0,0-1 0 0 0,0 1 0 0 0,0-1 0 0 0,0 1 0 0 0,0-1 0 0 0,1 1-1 0 0,-1 0 1 0 0,0-1 0 0 0,1 1 0 0 0,-1-1 0 0 0,1 1 0 0 0,0-1 0 0 0,0 0 0 0 0,-1 1 0 0 0,1-1 0 0 0,0 0 0 0 0,0 1 0 0 0,0-1 0 0 0,0 0 0 0 0,0 0 0 0 0,1 0 0 0 0,-1 0-1 0 0,0 0 1 0 0,0 0 0 0 0,1 0 0 0 0,-1-1 0 0 0,1 1-8 0 0,63 5 846 0 0,-47-6-644 0 0,106-41 506 0 0,-78 20-544 0 0,-44 20-164 0 0,-2 1-13 0 0,0 0-2 0 0,0 0-1 0 0,0 0-26 0 0,0 0-22 0 0,0-11-1640 0 0,0-12-934 0 0,-4 9-6210 0 0,3 11-1662 0 0</inkml:trace>
  <inkml:trace contextRef="#ctx0" brushRef="#br0" timeOffset="333.909">1 388 4769 0 0,'0'0'3039'0'0,"0"0"-1657"0"0,0 0-713 0 0,0 0 40 0 0,0 0 289 0 0,0 0 305 0 0,0 0 72 0 0,0 0-144 0 0,0 0-181 0 0,0 0-138 0 0,0 0-85 0 0,33 6-34 0 0,106 18-23 0 0,-29-18 592 0 0,101-28 26 0 0,-72 1-2062 0 0,-134 20 1088 0 0,-3 1-2707 0 0,-1 0-6615 0 0,-1 0-2024 0 0</inkml:trace>
  <inkml:trace contextRef="#ctx0" brushRef="#br0" timeOffset="537.8">687 627 2833 0 0,'0'0'2263'0'0,"0"0"-935"0"0,0 0-180 0 0,0 0 294 0 0,0 0 320 0 0,0 0 109 0 0,0 0-183 0 0,0 0-332 0 0,0 0-310 0 0,0 0-187 0 0,0 0-139 0 0,0 0-93 0 0,0 0-47 0 0,0 29-49 0 0,-5 89-45 0 0,-7-30 656 0 0,-22 56-347 0 0,14-89-1197 0 0,20-55 142 0 0,-6-10-8545 0 0,6 5 3514 0 0,0-2-2428 0 0</inkml:trace>
  <inkml:trace contextRef="#ctx0" brushRef="#br0" timeOffset="920.187">641 664 3025 0 0,'0'0'2540'0'0,"0"0"-622"0"0,0 0-271 0 0,0 0-29 0 0,0 0-26 0 0,0 0-193 0 0,0 0-352 0 0,0 0-218 0 0,0 0-74 0 0,0 0 31 0 0,0 0 47 0 0,0 0-93 0 0,0 0-120 0 0,14 0-114 0 0,94 3 1010 0 0,28-18-1184 0 0,-100 12-3442 0 0,-35 6-1306 0 0,-1-2-1271 0 0,0 2-2803 0 0</inkml:trace>
  <inkml:trace contextRef="#ctx0" brushRef="#br0" timeOffset="1456.05">608 888 7506 0 0,'0'0'1523'0'0,"0"0"-510"0"0,0 0 29 0 0,0 0 331 0 0,0 0 236 0 0,0 0-69 0 0,0 0-236 0 0,0 0-238 0 0,0 0-246 0 0,0 0-201 0 0,0 0-175 0 0,0 0-151 0 0,26 0-122 0 0,78-3-102 0 0,-17-7-1823 0 0,-67 6-3365 0 0,-14 3-5479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0 0 0,'0'0'1283'0'0,"0"0"423"0"0,0 0 327 0 0,0 0-1 0 0,0 0-291 0 0,0 0-442 0 0,0 0-440 0 0,0 0-339 0 0,0 0-174 0 0,7 5 611 0 0,-5 53 1738 0 0,-5 203-545 0 0,3-255-2142 0 0,0 0 0 0 0,1 0 0 0 0,0 0 0 0 0,0 0 0 0 0,0 0 0 0 0,1 0 0 0 0,0 0 0 0 0,0 0 0 0 0,0 0 0 0 0,1-1 0 0 0,0 1 0 0 0,3 3-8 0 0,-4-9 74 0 0,0 0 0 0 0,0 0 0 0 0,0 0 0 0 0,0 0 0 0 0,0-1-1 0 0,0 1 1 0 0,0-1 0 0 0,0 0 0 0 0,0 1 0 0 0,0-1 0 0 0,0 0 0 0 0,0 0 0 0 0,0 0 0 0 0,0 0-1 0 0,-1-1 1 0 0,1 1 0 0 0,0 0 0 0 0,-1-1 0 0 0,1 1 0 0 0,-1-1 0 0 0,0 1 0 0 0,1-1 0 0 0,-1 0-1 0 0,1-1-73 0 0,-2 2 6 0 0,60-73 433 0 0,-4-4 0 0 0,-3-2 0 0 0,-3-2-439 0 0,-43 69 21 0 0,61-100 320 0 0,-60 98-105 0 0,-6 21 113 0 0,-2-1-388 0 0,-24 249 787 0 0,11 320-444 0 0,11-530-318 0 0,-1-1-1 0 0,-3 1 1 0 0,-1-1 0 0 0,-2 0 0 0 0,-3-1 0 0 0,-1 0-1 0 0,-1-1 1 0 0,-3 0 0 0 0,-11 18 14 0 0,23-49 0 0 0,0 0 0 0 0,-1-1 0 0 0,1 0 1 0 0,-2 0-1 0 0,1-1 0 0 0,-1 0 0 0 0,-1 0 0 0 0,1 0 1 0 0,-1-1-1 0 0,0 0 0 0 0,-1-1 0 0 0,0 0 1 0 0,-4 2-1 0 0,12-7-1 0 0,0 0 0 0 0,0 0 1 0 0,-1-1-1 0 0,1 1 1 0 0,-1 0-1 0 0,1-1 0 0 0,0 0 1 0 0,-1 1-1 0 0,1-1 1 0 0,-1 0-1 0 0,1 1 1 0 0,-1-1-1 0 0,1 0 0 0 0,-1 0 1 0 0,1 0-1 0 0,-1 0 1 0 0,1-1-1 0 0,-1 1 0 0 0,1 0 1 0 0,-1-1-1 0 0,1 1 1 0 0,-1-1-1 0 0,1 1 1 0 0,0-1-1 0 0,-1 0 0 0 0,1 1 1 0 0,0-1-1 0 0,0 0 1 0 0,-1 0-1 0 0,1 0 0 0 0,0 0 1 0 0,0 0-1 0 0,0 0 1 0 0,0 0-1 0 0,0-1 1 0 0,0 1-1 0 0,1 0 0 0 0,-1 0 1 0 0,0-1-1 0 0,1 1 1 0 0,-1 0-1 0 0,1-1 0 0 0,-1 1 1 0 0,1-1-1 0 0,-1 1 1 0 0,1-2 0 0 0,-6-78-82 0 0,6 68 93 0 0,3-14-15 0 0,0 0 0 0 0,2 0 0 0 0,2 0 0 0 0,0 1-1 0 0,1 0 1 0 0,2 0 0 0 0,1 1 0 0 0,1 0 0 0 0,2-2 4 0 0,98-143-647 0 0,-92 141-516 0 0,-16 23-2511 0 0,-1 1-3398 0 0,-3 4-2885 0 0</inkml:trace>
  <inkml:trace contextRef="#ctx0" brushRef="#br0" timeOffset="351.209">647 485 9778 0 0,'0'0'1180'0'0,"0"0"-357"0"0,0 0-123 0 0,0 0 205 0 0,0 0 221 0 0,0 0 108 0 0,0 0-87 0 0,0 0-204 0 0,0 0-206 0 0,0 0-203 0 0,0 0-123 0 0,-5 33-89 0 0,-13 100-67 0 0,-1-16 376 0 0,15-101-664 0 0,-2-1-1 0 0,1 1 1 0 0,-2-1 0 0 0,0-1 0 0 0,-1 1 0 0 0,0-1 0 0 0,-9 11 33 0 0,3-14-2183 0 0,14-11 1193 0 0,0-18-11262 0 0,0 14 7183 0 0</inkml:trace>
  <inkml:trace contextRef="#ctx0" brushRef="#br0" timeOffset="920.677">606 441 1272 0 0,'0'0'1553'0'0,"0"0"-436"0"0,0 0 3 0 0,0 0 314 0 0,0 0 293 0 0,0 0 105 0 0,0 0-32 0 0,0 0-204 0 0,0 0-300 0 0,0 0-249 0 0,0 0-195 0 0,0 0-138 0 0,0 0-115 0 0,24-2-97 0 0,112-7 174 0 0,-37 13-1848 0 0,-96-2-79 0 0,-3 1-4045 0 0,0-1 2987 0 0,0-2-6800 0 0</inkml:trace>
  <inkml:trace contextRef="#ctx0" brushRef="#br0" timeOffset="921.677">575 681 3337 0 0,'0'0'1725'0'0,"0"0"100"0"0,0 0 297 0 0,0 0-25 0 0,0 0-207 0 0,0 0-352 0 0,0 0-399 0 0,0 0-344 0 0,0 0-249 0 0,0 0-186 0 0,0 0-160 0 0,0 0-108 0 0,0 0-136 0 0,34-5-141 0 0,104-16-200 0 0,-77 10-1810 0 0,-46 8-3432 0 0,-7 2-3603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78 2304 0 0,'0'0'1976'0'0,"0"0"-245"0"0,0 0-94 0 0,0 0 77 0 0,0 0 6 0 0,0 0-109 0 0,0 0-254 0 0,0 0-325 0 0,0 0-299 0 0,0 0-253 0 0,0 0-165 0 0,0 0-68 0 0,0 0-16 0 0,-5 10 17 0 0,-52 113 1069 0 0,44-75-999 0 0,1 0 0 0 0,3 1 0 0 0,2 0 0 0 0,2 0 0 0 0,1 28-318 0 0,4-74 26 0 0,0-1 1 0 0,0 1-1 0 0,1-1 0 0 0,-1 1 1 0 0,1-1-1 0 0,-1 1 1 0 0,1-1-1 0 0,0 1 0 0 0,0-1 1 0 0,0 0-1 0 0,0 1 0 0 0,0-1 1 0 0,1 0-1 0 0,-1 0 0 0 0,1 0 1 0 0,-1 0-1 0 0,1 0 0 0 0,0 0 1 0 0,0 0-1 0 0,0-1 1 0 0,0 1-1 0 0,0-1 0 0 0,0 1 1 0 0,0-1-1 0 0,0 0 0 0 0,1 0 1 0 0,-1 0-1 0 0,0 0 0 0 0,1 0 1 0 0,-1 0-1 0 0,1-1 0 0 0,-1 1 1 0 0,1-1-1 0 0,-1 0 1 0 0,1 0-1 0 0,-1 0 0 0 0,1 0 1 0 0,0 0-1 0 0,-1 0 0 0 0,1-1 1 0 0,-1 1-1 0 0,1-1 0 0 0,-1 0 1 0 0,0 1-1 0 0,1-1 0 0 0,-1 0 1 0 0,0-1-1 0 0,1 1 1 0 0,-1 0-1 0 0,0-1 0 0 0,1 0-26 0 0,20-18 110 0 0,-2-1-1 0 0,0 0 1 0 0,-1-2 0 0 0,-1 0-1 0 0,-2-1 1 0 0,0-1-1 0 0,-1-1 1 0 0,-2 0-1 0 0,6-15-109 0 0,33-54 80 0 0,79-121 49 0 0,-123 200 73 0 0,-14 27-70 0 0,-11 26-26 0 0,1 0-2 0 0,2 0 0 0 0,1 1 0 0 0,2 1-1 0 0,2 0 1 0 0,1 0 0 0 0,0 26-104 0 0,-4 60 87 0 0,-32 211 42 0 0,34-299-160 0 0,-1 1 0 0 0,-2-1 0 0 0,-2-1 0 0 0,-1-1 0 0 0,-2 0 0 0 0,-1 0 0 0 0,-2-2 0 0 0,-1-1 0 0 0,-3 2 31 0 0,20-28 2 0 0,0 0 0 0 0,-1 0-1 0 0,0-1 1 0 0,0 1 0 0 0,0-1-1 0 0,-1 0 1 0 0,1-1 0 0 0,-1 1-1 0 0,-1-1 1 0 0,1-1 0 0 0,0 1-1 0 0,-1-1 1 0 0,0 0 0 0 0,0 0-1 0 0,0-1 1 0 0,0 0 0 0 0,0 0-1 0 0,0-1 1 0 0,-1 1 0 0 0,-6-1-2 0 0,13-3 1 0 0,-1 1 1 0 0,0-1 0 0 0,1 1-1 0 0,-1-1 1 0 0,1 1-1 0 0,-1-1 1 0 0,1 0-1 0 0,0 0 1 0 0,0 0 0 0 0,0 0-1 0 0,0 0 1 0 0,0 0-1 0 0,0 0 1 0 0,0 0 0 0 0,1 0-1 0 0,-1-1 1 0 0,1 1-1 0 0,-1 0 1 0 0,1 0 0 0 0,0 0-1 0 0,0-1 1 0 0,0 1-1 0 0,0 0 1 0 0,1 0 0 0 0,-1-1-1 0 0,1 0-1 0 0,-1-1 0 0 0,3-16 24 0 0,1 1 0 0 0,0 0 0 0 0,2 0 1 0 0,0 0-1 0 0,2 1 0 0 0,0 0 0 0 0,0 0 0 0 0,2 1 0 0 0,0 0 0 0 0,1 1 0 0 0,8-8-24 0 0,5-11-77 0 0,2 1-1 0 0,1 2 0 0 0,2 0 0 0 0,1 2 0 0 0,24-17 78 0 0,-15 9-2174 0 0,-31 30-1877 0 0,-2 0-3364 0 0,-4 7-2678 0 0</inkml:trace>
  <inkml:trace contextRef="#ctx0" brushRef="#br0" timeOffset="271.914">663 472 10986 0 0,'0'0'1715'0'0,"0"0"-724"0"0,0 0-247 0 0,0 0 210 0 0,0 0 254 0 0,0 0 158 0 0,0 0-113 0 0,0 0-259 0 0,0 0-217 0 0,0 0-167 0 0,0 0-70 0 0,0 0-56 0 0,0 0-38 0 0,0 19-21 0 0,-3 60-42 0 0,2-67-237 0 0,-1 0 0 0 0,0 0 1 0 0,0 0-1 0 0,-1 0 0 0 0,-1-1 0 0 0,0 1 1 0 0,-1-1-1 0 0,0 0 0 0 0,-5 7-146 0 0,-15 39 364 0 0,15-3-792 0 0,34-61-6268 0 0,-19 3-1183 0 0,-2 0-2674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0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442 424 0 0 0,'0'0'787'0'0,"0"0"823"0"0,0 0 243 0 0,0 0-36 0 0,0 0-116 0 0,0 0-104 0 0,0 0-85 0 0,-1 0 4492 0 0,-1 0-5164 0 0,-255 38 2425 0 0,108-9-1861 0 0,145-28-1318 0 0,5-1-86 0 0,-1 0 0 0 0,0 1 0 0 0,1-1-1 0 0,-1 1 1 0 0,0-1 0 0 0,0 1-1 0 0,1-1 1 0 0,-1 1 0 0 0,0-1 0 0 0,0 1-1 0 0,0-1 1 0 0,0 1 0 0 0,1-1-1 0 0,-1 1 1 0 0,0-1 0 0 0,0 1 0 0 0,0-1-1 0 0,0 1 1 0 0,0-1 0 0 0,0 1-1 0 0,-1-1 1 0 0,1 1 0 0 0,0 0 0 0 0,0-1-1 0 0,0 1 1 0 0,0-1 0 0 0,-1 1-1 0 0,1-1 1 0 0,0 1 0 0 0,0-1 0 0 0,-1 0-1 0 0,1 1 1 0 0,0-1 0 0 0,-1 1-1 0 0,1-1 1 0 0,-1 0 0 0 0,1 1 0 0 0,0-1-1 0 0,-1 0 1 0 0,1 1 0 0 0,-1-1-1 0 0,1 0 1 0 0,-1 0 0 0 0,1 1 0 0 0,-1-1-1 0 0,1 0 1 0 0,-1 0 0 0 0,1 0-1 0 0,-1 0 1 0 0,0 0 0 0 0,19 10 17 0 0,0-1 0 0 0,0-1 1 0 0,0-1-1 0 0,1-1 0 0 0,0 0 0 0 0,1-1 0 0 0,3-1-17 0 0,99 34 20 0 0,-121-38-16 0 0,1 0-1 0 0,-1 0 0 0 0,0 0 1 0 0,1 0-1 0 0,-1 0 1 0 0,0 1-1 0 0,1-1 0 0 0,-1 1 1 0 0,0-1-1 0 0,0 1 0 0 0,1 0 1 0 0,-1-1-1 0 0,0 1 1 0 0,0 0-1 0 0,0 0 0 0 0,0-1 1 0 0,0 1-1 0 0,0 0 1 0 0,0 0-1 0 0,0 0 0 0 0,0 1 1 0 0,-1-1-1 0 0,1 0 1 0 0,0 0-1 0 0,-1 0 0 0 0,1 0 1 0 0,0 1-1 0 0,-1-1 1 0 0,0 0-1 0 0,1 1 0 0 0,-1-1 1 0 0,0 0-1 0 0,0 1 1 0 0,1-1-1 0 0,-1 0 0 0 0,0 1 1 0 0,-1-1-1 0 0,1 1 1 0 0,0-1-1 0 0,0 0 0 0 0,0 1 1 0 0,-1-1-1 0 0,1 0 1 0 0,-1 0-1 0 0,1 1 0 0 0,-1-1 1 0 0,1 0-1 0 0,-1 0 0 0 0,0 0 1 0 0,0 1-1 0 0,0-1 1 0 0,1 0-1 0 0,-1 0 0 0 0,0 0 1 0 0,-1 0-4 0 0,-26 24 90 0 0,-1-2 0 0 0,-1-1 0 0 0,-1-1 0 0 0,-30 15-90 0 0,-63 44 116 0 0,123-80-115 0 0,0 1 0 0 0,0 0-1 0 0,0 0 1 0 0,0 0 0 0 0,0 0 0 0 0,0 0 0 0 0,1 0-1 0 0,-1 0 1 0 0,0 0 0 0 0,1 1 0 0 0,-1-1 0 0 0,1 0-1 0 0,-1 0 1 0 0,1 1 0 0 0,0-1 0 0 0,-1 0 0 0 0,1 0-1 0 0,0 1 1 0 0,0-1 0 0 0,0 0 0 0 0,0 1 0 0 0,0-1-1 0 0,0 0 1 0 0,0 0 0 0 0,1 1 0 0 0,-1-1 0 0 0,0 0-1 0 0,1 1 1 0 0,-1-1 0 0 0,1 0 0 0 0,-1 0 0 0 0,1 0-1 0 0,0 0 1 0 0,-1 0 0 0 0,1 0 0 0 0,0 1 0 0 0,0-2-1 0 0,0 1 1 0 0,0 0 0 0 0,0 1-1 0 0,13 3 62 0 0,0-1 0 0 0,0 0 0 0 0,0-1 0 0 0,1-1 0 0 0,-1 0 0 0 0,1-1 0 0 0,-1 0 0 0 0,1-1 0 0 0,0-1 0 0 0,-1 0 0 0 0,1-1 0 0 0,-1-1-1 0 0,6-2-61 0 0,-14 4-107 0 0,-1 0-1 0 0,0-1 1 0 0,0 0-1 0 0,0 0 1 0 0,0 0-1 0 0,-1 0 1 0 0,1-1-1 0 0,-1 0 1 0 0,1 0-1 0 0,-1 0 1 0 0,0-1-1 0 0,0 1 0 0 0,0-1 1 0 0,3-4 107 0 0,9-15-4956 0 0,-4-2-6069 0 0,-9 17 4409 0 0</inkml:trace>
  <inkml:trace contextRef="#ctx0" brushRef="#br0" timeOffset="490.76">327 1 5017 0 0,'0'0'1642'0'0,"0"0"-333"0"0,0 0-156 0 0,0 0-46 0 0,0 0 47 0 0,0 0 87 0 0,0 0-20 0 0,0 0-127 0 0,0 0-182 0 0,0 0-146 0 0,0 0-80 0 0,0 0-28 0 0,0 0 5 0 0,-3 8-25 0 0,-29 109 2176 0 0,-36 468 302 0 0,7-199-2707 0 0,-15-167-278 0 0,57-121-283 0 0,19-97 132 0 0,0-1 2 0 0,14-57-5020 0 0,-5 34-2608 0 0,-4 14-3539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1 466 840 0 0,'0'0'1474'0'0,"0"0"-149"0"0,0 0 10 0 0,0 0 106 0 0,0 0 62 0 0,0 0-90 0 0,0 0-290 0 0,0 0-340 0 0,0 0-256 0 0,0 0-95 0 0,0 0 49 0 0,2-2 138 0 0,3 0-378 0 0,0 1 0 0 0,1-1-1 0 0,-1 1 1 0 0,1 0 0 0 0,-1 1 0 0 0,1 0-1 0 0,-1 0 1 0 0,1 0 0 0 0,-1 0 0 0 0,1 1-1 0 0,-1 0 1 0 0,1 0 0 0 0,-1 0 0 0 0,0 1-1 0 0,0-1 1 0 0,2 2-241 0 0,21 3 745 0 0,126-3 2144 0 0,-132-11-2664 0 0,1 0 1 0 0,-1-1-1 0 0,-1-1 1 0 0,0-1-1 0 0,0-1 1 0 0,-1-1-1 0 0,-1-1 1 0 0,0 0-1 0 0,-1-2 1 0 0,0 0-1 0 0,-1-1 1 0 0,-1 0-1 0 0,6-11-225 0 0,1 4 136 0 0,160-192 714 0 0,-180 213-842 0 0,-2 1-5 0 0,0-1 0 0 0,1 0-1 0 0,0 1 1 0 0,-1-1 0 0 0,1 1-1 0 0,0 0 1 0 0,0 0 0 0 0,1 0-1 0 0,-1 0 1 0 0,0 0 0 0 0,1 0-1 0 0,-1 0 1 0 0,1 1-1 0 0,-1-1 1 0 0,1 1 0 0 0,0 0-1 0 0,0 0 1 0 0,-1 0 0 0 0,1 0-1 0 0,0 0 1 0 0,0 1 0 0 0,0-1-1 0 0,0 1 1 0 0,0 0 0 0 0,0 0-1 0 0,0 0 1 0 0,0 0-1 0 0,0 0 1 0 0,0 1 0 0 0,0-1-1 0 0,0 1 1 0 0,0 0 0 0 0,-1 0-1 0 0,1 0 1 0 0,0 0 0 0 0,1 1-3 0 0,9 16 21 0 0,0 1 1 0 0,-1 0 0 0 0,-1 1 0 0 0,-1 0 0 0 0,0 1-1 0 0,-2 0 1 0 0,-1 0 0 0 0,0 1 0 0 0,-1 0 0 0 0,-2 0 0 0 0,0 0-1 0 0,-2 1 1 0 0,0-1 0 0 0,-1 1 0 0 0,-1 0 0 0 0,-2-1-1 0 0,-1 8-21 0 0,0-14 8 0 0,-1-1 0 0 0,-1 1 0 0 0,0-1 0 0 0,-1 0 0 0 0,-1 0 0 0 0,0 0 0 0 0,-1-1 0 0 0,0 0 0 0 0,-2-1-1 0 0,1 0 1 0 0,-1 0 0 0 0,-1-1 0 0 0,-1-1 0 0 0,-9 9-8 0 0,12-13-23 0 0,-1 0 0 0 0,1-1 0 0 0,-1 0 0 0 0,0-1 1 0 0,-1 0-1 0 0,1-1 0 0 0,-1 0 0 0 0,0 0 0 0 0,0-1 0 0 0,0-1 0 0 0,0 0 0 0 0,0 0 0 0 0,-1-1 1 0 0,1-1-1 0 0,0 0 0 0 0,-1 0 0 0 0,1-1 0 0 0,-7-1 23 0 0,12 0-80 0 0,-1-1 1 0 0,1 1-1 0 0,0-1 1 0 0,-1 0-1 0 0,1 0 1 0 0,1-1-1 0 0,-1 0 1 0 0,0 0-1 0 0,1 0 1 0 0,0-1-1 0 0,0 0 1 0 0,0 0-1 0 0,1 0 1 0 0,0-1-1 0 0,0 1 1 0 0,0-1-1 0 0,0 0 1 0 0,1 0-1 0 0,0 0 1 0 0,0 0-1 0 0,1-1 1 0 0,0 1-1 0 0,0-1 0 0 0,0 0 1 0 0,1 0-1 0 0,0 1 1 0 0,0-1-1 0 0,1 0 1 0 0,0 0-1 0 0,0 0 1 0 0,1 0-1 0 0,-1 0 1 0 0,1 1-1 0 0,1-1 1 0 0,0 0-1 0 0,0 0 1 0 0,0 1-1 0 0,0 0 1 0 0,1-1-1 0 0,0 1 1 0 0,1 0-1 0 0,-1 0 1 0 0,5-4 79 0 0,38-38-2803 0 0,-11 23-3867 0 0,-23 17 2692 0 0,1-4-4024 0 0</inkml:trace>
  <inkml:trace contextRef="#ctx0" brushRef="#br0" timeOffset="441.154">1297 112 11418 0 0,'0'0'1427'0'0,"0"0"-432"0"0,0 0-203 0 0,0 0 15 0 0,0 0 87 0 0,0 0 9 0 0,0 0-92 0 0,0 0-167 0 0,0 0-186 0 0,0 0-147 0 0,0 0-132 0 0,-19 32-87 0 0,-56 97-49 0 0,54-62 21 0 0,22-55-43 0 0,-2-7 10 0 0,1 0 1 0 0,0 0 0 0 0,0 1-1 0 0,1-1 1 0 0,-1 0-1 0 0,1 0 1 0 0,0 1 0 0 0,1-1-1 0 0,-1 0 1 0 0,1 0-1 0 0,0 0 1 0 0,0-1-1 0 0,1 1 1 0 0,-1 0 0 0 0,1-1-1 0 0,0 0 1 0 0,0 1-1 0 0,1-1 1 0 0,-1 0 0 0 0,1-1-1 0 0,0 1 1 0 0,0-1-1 0 0,0 0 1 0 0,0 1-1 0 0,3-1-31 0 0,3 3 132 0 0,1-1-1 0 0,0-1 0 0 0,0 0 0 0 0,0-1 1 0 0,1 0-1 0 0,-1 0 0 0 0,1-1 1 0 0,-1-1-1 0 0,1 0 0 0 0,0 0 0 0 0,0-1 1 0 0,-1-1-1 0 0,1 0 0 0 0,0-1 0 0 0,-1 0 1 0 0,1-1-1 0 0,-1 0 0 0 0,0 0 0 0 0,1-1 1 0 0,-2-1-1 0 0,1 0 0 0 0,-1-1 1 0 0,1 0-1 0 0,-2 0 0 0 0,1-1 0 0 0,-1 0 1 0 0,0-1-1 0 0,4-4-131 0 0,-5 4 58 0 0,-1-1 0 0 0,0 1 0 0 0,0-1 0 0 0,-1-1 0 0 0,0 1 0 0 0,-1-1 0 0 0,0 0 0 0 0,0 0 0 0 0,-1-1 0 0 0,-1 1 0 0 0,1-1 0 0 0,-2 0 1 0 0,0 0-1 0 0,0 0 0 0 0,-1 0 0 0 0,0 0 0 0 0,-1-10-58 0 0,0 16-10 0 0,-1 0 1 0 0,0 0 0 0 0,0 0-1 0 0,0 0 1 0 0,-1 0 0 0 0,1 1-1 0 0,-1-1 1 0 0,0 0 0 0 0,0 1-1 0 0,-1-1 1 0 0,0 1 0 0 0,1 0-1 0 0,-1 0 1 0 0,-1 0 0 0 0,1 0-1 0 0,-1 1 1 0 0,1-1-1 0 0,-1 1 1 0 0,0 0 0 0 0,0 0-1 0 0,0 0 1 0 0,-1 1 0 0 0,1-1-1 0 0,-1 1 1 0 0,1 0 0 0 0,-1 0-1 0 0,0 1 1 0 0,0-1 0 0 0,0 1 9 0 0,-148-17-3445 0 0,130 19-433 0 0,8 2-5085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301 902 0 0 0,'0'0'1303'0'0,"0"0"167"0"0,0 0 47 0 0,0 0-127 0 0,0 0 21 0 0,0 0 10 0 0,0 0-20 0 0,0 0 24 0 0,0 0-110 0 0,0 0-156 0 0,0 0-106 0 0,0 0-103 0 0,0 0-75 0 0,-8-6-65 0 0,-25-16-90 0 0,30 21-630 0 0,0-1 0 0 0,0 1 0 0 0,0 1 0 0 0,-1-1 0 0 0,1 0 0 0 0,0 1 0 0 0,-1-1 0 0 0,1 1 0 0 0,0 0 0 0 0,-1 0 0 0 0,1 1 0 0 0,0-1 0 0 0,0 1 0 0 0,-1-1 0 0 0,1 1 0 0 0,0 0 0 0 0,0 0 0 0 0,0 0 0 0 0,0 1 0 0 0,0-1 0 0 0,0 1 0 0 0,-1 0-90 0 0,-3 2 87 0 0,-3-1-37 0 0,-1 1 0 0 0,1 0 0 0 0,0 1 0 0 0,0 0 0 0 0,1 1 0 0 0,0 0 0 0 0,0 0 0 0 0,0 1 0 0 0,1 0 0 0 0,0 1 0 0 0,0 0 0 0 0,1 0 0 0 0,0 1-1 0 0,0-1 1 0 0,1 2 0 0 0,0-1 0 0 0,1 0 0 0 0,0 1 0 0 0,0 0 0 0 0,1 1 0 0 0,1-1 0 0 0,-1 1 0 0 0,2-1 0 0 0,-1 1 0 0 0,2 0 0 0 0,-1 0 0 0 0,1 0 0 0 0,1 6-50 0 0,3-11 57 0 0,1 1-1 0 0,-1-1 1 0 0,1 0 0 0 0,1 0-1 0 0,-1 0 1 0 0,1-1 0 0 0,0 0 0 0 0,0 0-1 0 0,0 0 1 0 0,1 0 0 0 0,0-1-1 0 0,0 0 1 0 0,0 0 0 0 0,0 0-1 0 0,1-1 1 0 0,-1 0 0 0 0,1 0 0 0 0,0-1-1 0 0,0 0 1 0 0,0 0 0 0 0,0 0-1 0 0,0-1 1 0 0,0 0 0 0 0,0-1-1 0 0,1 1 1 0 0,-1-1 0 0 0,0-1 0 0 0,0 0-1 0 0,1 0 1 0 0,-1 0 0 0 0,0-1-1 0 0,0 1 1 0 0,0-2 0 0 0,0 1-1 0 0,3-3-56 0 0,3 1 68 0 0,0 0-1 0 0,0-1 0 0 0,-1 0 1 0 0,1-1-1 0 0,-1 0 0 0 0,-1-1 1 0 0,1-1-1 0 0,-1 0 0 0 0,0 0 1 0 0,-1-1-1 0 0,0-1 0 0 0,0 1 1 0 0,-1-2-1 0 0,-1 1 0 0 0,1-1 1 0 0,-2 0-1 0 0,1-1 0 0 0,-2 0 1 0 0,0 0-1 0 0,0-1 0 0 0,-1 1 1 0 0,0-1-1 0 0,-1 0 0 0 0,-1-1 0 0 0,0 1 1 0 0,-1-1-1 0 0,0-7-67 0 0,-2 16-23 0 0,-1 0 0 0 0,0 0 1 0 0,-1 0-1 0 0,1 0 0 0 0,-1 0 0 0 0,0 1 0 0 0,0-1 0 0 0,0 0 0 0 0,0 1 0 0 0,-1 0 1 0 0,0 0-1 0 0,0 0 0 0 0,0 0 0 0 0,-1 0 0 0 0,1 0 0 0 0,-1 1 0 0 0,0 0 1 0 0,0 0-1 0 0,0 0 0 0 0,0 0 0 0 0,0 0 0 0 0,-1 1 0 0 0,1 0 0 0 0,-1 0 1 0 0,0 0-1 0 0,1 1 0 0 0,-5-2 23 0 0,-6-1-316 0 0,-1 1 0 0 0,0 0 0 0 0,0 1-1 0 0,0 0 1 0 0,0 1 0 0 0,-1 1 0 0 0,1 1 0 0 0,-1 0 316 0 0,-40 16-3141 0 0,22 2-5331 0 0,19-8-2257 0 0</inkml:trace>
  <inkml:trace contextRef="#ctx0" brushRef="#br0" timeOffset="691.571">761 909 12163 0 0,'0'0'1713'0'0,"0"0"-598"0"0,0 0-384 0 0,0 0-107 0 0,0 0-44 0 0,0 0-1 0 0,0 0-16 0 0,0 0-50 0 0,0 0-79 0 0,0 0-80 0 0,0 0-73 0 0,0 0-89 0 0,0 0-43 0 0,-8 30-62 0 0,-22 93-39 0 0,29-122-47 0 0,0 0 1 0 0,1 0-1 0 0,-1 0 1 0 0,0 0 0 0 0,1 1-1 0 0,-1-1 1 0 0,1 0-1 0 0,-1 0 1 0 0,1 1 0 0 0,0-1-1 0 0,-1 0 1 0 0,1 1-1 0 0,0-1 1 0 0,0 0 0 0 0,0 1-1 0 0,0-1 1 0 0,0 1-1 0 0,0-1 1 0 0,1 0 0 0 0,-1 1-1 0 0,0-1 1 0 0,1 0-1 0 0,-1 0 1 0 0,1 1 0 0 0,-1-1-1 0 0,1 0 1 0 0,0 0-1 0 0,-1 0 1 0 0,1 1 0 0 0,0-1-1 0 0,0 0 1 0 0,0 0-1 0 0,0 0 1 0 0,0 0 0 0 0,0-1-1 0 0,0 1 1 0 0,0 0-1 0 0,0 0 1 0 0,0-1 0 0 0,1 1-2 0 0,3 1 13 0 0,2 2 64 0 0,1-2-1 0 0,-1 1 1 0 0,1-1 0 0 0,0 0-1 0 0,0-1 1 0 0,0 0-1 0 0,0 0 1 0 0,0 0 0 0 0,0-1-1 0 0,0-1 1 0 0,0 1 0 0 0,0-1-1 0 0,0 0 1 0 0,0-1 0 0 0,-1 0-1 0 0,1 0 1 0 0,0-1 0 0 0,-1 0-1 0 0,0 0 1 0 0,2-2-77 0 0,12-6 218 0 0,1 0 1 0 0,-2-2 0 0 0,1-1-1 0 0,-2 0 1 0 0,0-2 0 0 0,1-2-219 0 0,140-139 365 0 0,-157 155-373 0 0,3 4-282 0 0,-6 6 303 0 0,-1 16-6 0 0,0-16-8 0 0,-1 0 1 0 0,1 0 0 0 0,1 0-1 0 0,-1 0 1 0 0,1 0 0 0 0,1 0 0 0 0,-1 0-1 0 0,2 0 1 0 0,-1 0 0 0 0,1 0 0 0 0,0 0-1 0 0,0 0 1 0 0,1-1 0 0 0,0 1 0 0 0,1-1-1 0 0,0 0 1 0 0,0 0 0 0 0,0 0-1 0 0,1 0 1 0 0,0-1 0 0 0,0 1 0 0 0,0-2-1 0 0,1 1 1 0 0,0 0 0 0 0,1-1 0 0 0,6 4 0 0 0,-2-5 52 0 0,0-1 1 0 0,1 0 0 0 0,-1 0-1 0 0,1-2 1 0 0,0 1 0 0 0,-1-1-1 0 0,1-1 1 0 0,0 0-1 0 0,0-1 1 0 0,0 0 0 0 0,-1-1-1 0 0,1-1 1 0 0,0 1 0 0 0,-1-2-1 0 0,0 1 1 0 0,0-2 0 0 0,0 1-1 0 0,0-2 1 0 0,-1 1 0 0 0,0-2-1 0 0,0 1 1 0 0,-1-1 0 0 0,1 0-1 0 0,-1-1 1 0 0,3-4-53 0 0,17-13 134 0 0,0-2 1 0 0,-2-1-1 0 0,-1-1 1 0 0,-1-1-1 0 0,-2-1 0 0 0,0-1 1 0 0,-3-1-1 0 0,-1-1 1 0 0,-1-1-1 0 0,11-33-134 0 0,-12 14-14 0 0,-3 0 0 0 0,-2-1-1 0 0,-3-1 1 0 0,-2 0 0 0 0,-3 0-1 0 0,-2 0 1 0 0,-5-45 14 0 0,3 90 6 0 0,0-1 0 0 0,-1 0-1 0 0,-1 1 1 0 0,0-1 0 0 0,-1 1 0 0 0,0 0-1 0 0,-1 0 1 0 0,0 0 0 0 0,0 0-1 0 0,-6-8-4 0 0,10 17-4 0 0,-1 1 1 0 0,0 0 0 0 0,0-1 0 0 0,1 1 0 0 0,-1 0 0 0 0,0 0 0 0 0,0-1 0 0 0,0 1 0 0 0,-1 0 0 0 0,1 0 0 0 0,0 0 0 0 0,0 0-1 0 0,0 0 1 0 0,-1 1 0 0 0,1-1 0 0 0,0 0 0 0 0,-1 1 0 0 0,1-1 0 0 0,-1 1 0 0 0,1-1 0 0 0,-1 1 0 0 0,1-1 0 0 0,-1 1 0 0 0,1 0-1 0 0,-1 0 1 0 0,1 0 0 0 0,-1 0 0 0 0,1 0 0 0 0,-1 0 0 0 0,0 0 0 0 0,1 1 0 0 0,-1-1 0 0 0,1 0 0 0 0,-1 1 0 0 0,1 0 0 0 0,0-1-1 0 0,-1 1 1 0 0,1 0 0 0 0,0-1 0 0 0,-1 1 0 0 0,1 0 0 0 0,0 0 0 0 0,0 0 0 0 0,0 0 0 0 0,-1 0 0 0 0,1 0 0 0 0,0 1 0 0 0,1-1-1 0 0,-1 0 1 0 0,0 0 0 0 0,0 1 0 0 0,0-1 0 0 0,1 1 0 0 0,-1-1 0 0 0,1 1 0 0 0,-1-1 0 0 0,1 2 2 0 0,-11 31-1 0 0,2 1 0 0 0,2 0 0 0 0,1 1 0 0 0,2 0 1 0 0,1 0-1 0 0,2 0 0 0 0,3 34 1 0 0,-2-25 22 0 0,6 72 106 0 0,5 0 0 0 0,4-1 0 0 0,8 9-128 0 0,29 151 56 0 0,-52-272-74 0 0,1-2 8 0 0,0 0 0 0 0,-1-1 0 0 0,1 1 1 0 0,-1 0-1 0 0,1-1 0 0 0,-1 1 0 0 0,0 0 0 0 0,1 0 1 0 0,-1-1-1 0 0,0 1 0 0 0,0 0 0 0 0,-1 0 1 0 0,1-1-1 0 0,0 1 0 0 0,0 0 0 0 0,-1 0 0 0 0,1-1 1 0 0,-1 1-1 0 0,0 0 0 0 0,1-1 0 0 0,-1 1 0 0 0,0 0 1 0 0,0-1-1 0 0,0 1 0 0 0,0-1 0 0 0,0 0 0 0 0,0 1 1 0 0,-1-1-1 0 0,1 0 0 0 0,0 0 0 0 0,-1 0 0 0 0,1 0 1 0 0,0 0-1 0 0,-1 0 0 0 0,0 0 0 0 0,1 0 0 0 0,-1 0 1 0 0,1-1-1 0 0,-1 1 0 0 0,0-1 0 0 0,0 1 1 0 0,0-1 8 0 0,-5 0-363 0 0,0 0 0 0 0,0 0-1 0 0,0-1 1 0 0,0 0 0 0 0,0-1-1 0 0,1 1 1 0 0,-1-1 0 0 0,0-1-1 0 0,1 1 1 0 0,-1-1 0 0 0,1 0-1 0 0,0-1 1 0 0,0 1-1 0 0,0-1 1 0 0,0-1 0 0 0,1 1-1 0 0,-1-1 1 0 0,1 0 0 0 0,-2-3 364 0 0,-12-11-3199 0 0,7 6-1753 0 0,2 2-5116 0 0</inkml:trace>
  <inkml:trace contextRef="#ctx0" brushRef="#br0" timeOffset="1003.391">1355 670 8890 0 0,'0'0'3575'0'0,"0"0"-1476"0"0,0 0-902 0 0,0 0-361 0 0,0 0-19 0 0,0 0 160 0 0,0 0 97 0 0,0 0-33 0 0,0 0-69 0 0,0 0-88 0 0,0 0-100 0 0,0 0-81 0 0,34-3-105 0 0,109-10-86 0 0,12 3 685 0 0,343-53-698 0 0,-418 57-2230 0 0,-47 5-5069 0 0,-26 1-5075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0 0 0,'0'0'2338'0'0,"0"0"-494"0"0,0 0-51 0 0,0 0 126 0 0,0 0 141 0 0,0 0 43 0 0,0 0-112 0 0,0 0-282 0 0,0 0-366 0 0,0 0-360 0 0,0 0-257 0 0,-1-3-163 0 0,2 3-470 0 0,-1 0 1 0 0,0 0-1 0 0,1 0 0 0 0,-1 0 1 0 0,0 0-1 0 0,1 0 0 0 0,-1 0 1 0 0,0 0-1 0 0,1 0 0 0 0,-1 0 1 0 0,0 0-1 0 0,1 0 0 0 0,-1 0 1 0 0,0 0-1 0 0,1 0 0 0 0,-1-1 1 0 0,0 1-1 0 0,0 0 0 0 0,1 0 1 0 0,-1 0-1 0 0,0-1 0 0 0,1 1 1 0 0,-1 0-1 0 0,0 0 0 0 0,0-1 0 0 0,0 1 1 0 0,1 0-1 0 0,-1 0 0 0 0,0-1 1 0 0,0 1-94 0 0,23 37 1096 0 0,99 293 588 0 0,-20-5-1219 0 0,-77-260-258 0 0,-4-113 2431 0 0,58-344-2149 0 0,-36 68-433 0 0,-38 316-3406 0 0,5 31-2285 0 0,-5-17 2315 0 0,-3-1-2553 0 0,-1 2-4756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380 427 0 0 0,'0'0'420'0'0,"0"0"747"0"0,0 0 323 0 0,0 0 201 0 0,0 0 184 0 0,0 0 136 0 0,0 0 25 0 0,0 0-93 0 0,0 0-220 0 0,0 0-372 0 0,0 0-329 0 0,3-3-221 0 0,-1-9 676 0 0,-27 13-397 0 0,12 2-991 0 0,1 1 1 0 0,0 0-1 0 0,-1 1 0 0 0,2 0 0 0 0,-1 1 1 0 0,1 0-1 0 0,0 1 0 0 0,0 0 1 0 0,-9 9-90 0 0,-9 5 93 0 0,8-9-80 0 0,1 2 0 0 0,1 0 0 0 0,1 2 0 0 0,0 0 0 0 0,0 0-1 0 0,2 2 1 0 0,0 0 0 0 0,2 1 0 0 0,0 1 0 0 0,-4 7-13 0 0,16-22 5 0 0,0 0 1 0 0,0 0-1 0 0,0 0 1 0 0,1 0 0 0 0,0 0-1 0 0,0 0 1 0 0,0 1 0 0 0,1-1-1 0 0,0 0 1 0 0,0 0 0 0 0,0 1-1 0 0,0-1 1 0 0,1 0 0 0 0,0 0-1 0 0,0 0 1 0 0,0 0-1 0 0,1 0 1 0 0,0 0 0 0 0,0 0-1 0 0,0 0 1 0 0,0 0 0 0 0,1-1-1 0 0,0 0 1 0 0,0 1 0 0 0,0-1-1 0 0,0 0 1 0 0,1 0 0 0 0,0 0-1 0 0,0-1 1 0 0,0 0-1 0 0,0 1 1 0 0,0-1 0 0 0,1-1-1 0 0,-1 1 1 0 0,1-1 0 0 0,0 1-1 0 0,-1-1 1 0 0,1-1 0 0 0,0 1-1 0 0,0-1 1 0 0,1 1 0 0 0,-1-2-1 0 0,4 1-5 0 0,10 0 154 0 0,1-2-1 0 0,0-1 0 0 0,0 0 0 0 0,-1-1 1 0 0,1-2-1 0 0,-1 0 0 0 0,0 0 1 0 0,-1-2-1 0 0,1-1 0 0 0,-1 0 1 0 0,0-1-1 0 0,-1-1 0 0 0,0 0 0 0 0,-1-1 1 0 0,0-1-1 0 0,-1-1 0 0 0,0 0 1 0 0,-1-1-1 0 0,-1-1 0 0 0,10-13-153 0 0,-1 5 53 0 0,-2 0 1 0 0,-1-2-1 0 0,-1 0 0 0 0,-1-1 0 0 0,-1-1 1 0 0,-1 0-1 0 0,-2-1 0 0 0,-1-1 0 0 0,-1 0 1 0 0,-1-1-1 0 0,-2 0 0 0 0,5-30-53 0 0,-11 43-14 0 0,-1 0 0 0 0,-1 0 0 0 0,0 1-1 0 0,-2-1 1 0 0,1 0 0 0 0,-2 0 0 0 0,0 1 0 0 0,-1 0 0 0 0,-1 0 0 0 0,-1-3 14 0 0,3 12-24 0 0,0 1 0 0 0,0-1 0 0 0,0 1 0 0 0,0-1 0 0 0,-1 1 0 0 0,0 0 0 0 0,-1 1 0 0 0,1-1 0 0 0,-1 1 0 0 0,0-1 0 0 0,0 1 0 0 0,-1 1 0 0 0,0-1 0 0 0,0 1 0 0 0,0 0 0 0 0,0 1 1 0 0,0-1-1 0 0,-1 1 0 0 0,1 0 0 0 0,-1 1 0 0 0,0-1 0 0 0,0 1 0 0 0,0 1 0 0 0,-5-1 24 0 0,3 1-20 0 0,1 1 0 0 0,-1 0 1 0 0,1 1-1 0 0,-1 0 0 0 0,1 0 0 0 0,-1 1 1 0 0,1 0-1 0 0,0 0 0 0 0,0 1 0 0 0,0 0 1 0 0,0 0-1 0 0,1 1 0 0 0,-1 0 0 0 0,1 0 1 0 0,0 1-1 0 0,0 0 0 0 0,0 1 0 0 0,1-1 1 0 0,0 1-1 0 0,0 0 0 0 0,0 1 0 0 0,1-1 1 0 0,0 1-1 0 0,0 0 0 0 0,1 0 0 0 0,0 1 1 0 0,0-1-1 0 0,1 1 0 0 0,-1 0 1 0 0,2 0-1 0 0,-1 3 20 0 0,-4 7 18 0 0,2 0 1 0 0,0-1-1 0 0,1 2 0 0 0,1-1 1 0 0,0 0-1 0 0,2 1 1 0 0,0-1-1 0 0,1 1 0 0 0,1-1 1 0 0,1 1-1 0 0,0-1 1 0 0,1 0-1 0 0,1 0 1 0 0,1 0-1 0 0,1 0 0 0 0,0-1 1 0 0,1 0-1 0 0,1 0 1 0 0,1 0-1 0 0,0-1 1 0 0,11 14-20 0 0,1-5 99 0 0,2-1-1 0 0,0-1 1 0 0,1-1-1 0 0,2-1 0 0 0,0-1 1 0 0,1-1-1 0 0,0-1 0 0 0,2-2 1 0 0,0-1-1 0 0,1-1 0 0 0,0-1 1 0 0,17 3-98 0 0,26-12 153 0 0,-63-52-913 0 0,-15 22-2292 0 0,1 14-6041 0 0,4 6-2162 0 0</inkml:trace>
  <inkml:trace contextRef="#ctx0" brushRef="#br0" timeOffset="521.608">1078 567 4465 0 0,'0'0'5292'0'0,"0"0"-2797"0"0,0 0-1047 0 0,0 0-179 0 0,0 0-31 0 0,0 0 0 0 0,0 0-102 0 0,0 0-253 0 0,0 0-288 0 0,0 0-206 0 0,0 0-121 0 0,0 0-62 0 0,0 0-59 0 0,-4 19-46 0 0,-9 60-21 0 0,8 58-867 0 0,15-166-12959 0 0,-7 25 7029 0 0</inkml:trace>
  <inkml:trace contextRef="#ctx0" brushRef="#br0" timeOffset="783.358">1104 169 7762 0 0,'0'0'2696'0'0,"0"0"-1011"0"0,0 0-617 0 0,0 0-319 0 0,0 0-229 0 0,0 0-106 0 0,0 0-125 0 0,0 0-139 0 0,0 0-64 0 0,0 0-46 0 0,0 0-50 0 0,0 0-57 0 0,-9 16-34 0 0,-24 53-27 0 0,34-70 68 0 0,0 1 0 0 0,0 0 0 0 0,0-1 0 0 0,0 1 1 0 0,-1 0-1 0 0,1 0 0 0 0,0-1 0 0 0,0 1 0 0 0,0 0 1 0 0,0 0-1 0 0,0 0 0 0 0,0 0 0 0 0,0 1 0 0 0,0-1 1 0 0,0 0-1 0 0,0 0 0 0 0,-1 0 0 0 0,1 1 0 0 0,0-1 1 0 0,0 1-1 0 0,0-1 0 0 0,0 0 0 0 0,-1 1 0 0 0,1-1 1 0 0,0 1-1 0 0,0 0 0 0 0,-1-1 0 0 0,1 1 0 0 0,0 0 1 0 0,-1-1-1 0 0,1 1 0 0 0,-1 0 0 0 0,1 0 0 0 0,-1-1 1 0 0,1 1-1 0 0,-1 0 0 0 0,0 0 0 0 0,1 0 0 0 0,-1 0 1 0 0,0 0-1 0 0,1-1 0 0 0,-1 1 0 0 0,0 0 0 0 0,0 0 1 0 0,0 0-1 0 0,0 0 0 0 0,0 0 0 0 0,0 0 0 0 0,0 0 1 0 0,0 0-1 0 0,-1 0 0 0 0,1 0 0 0 0,0-1 0 0 0,0 1 1 0 0,-1 0-1 0 0,1 0 0 0 0,-1 0 0 0 0,1 0 0 0 0,-1-1 1 0 0,1 1-1 0 0,-1 0 0 0 0,1 0 0 0 0,-1-1 0 0 0,0 1 1 0 0,1 0-1 0 0,-1-1 0 0 0,0 1 0 0 0,1-1 1 0 0,-2 1 58 0 0,11-2-3799 0 0,-2 1-3426 0 0</inkml:trace>
  <inkml:trace contextRef="#ctx0" brushRef="#br0" timeOffset="1509.752">1641 522 9346 0 0,'0'0'1374'0'0,"0"0"-219"0"0,0 0 13 0 0,0 0 55 0 0,0 0 32 0 0,0 0-32 0 0,0 0-149 0 0,0 0-189 0 0,0 0-181 0 0,0 0-168 0 0,0 0-125 0 0,0 0-70 0 0,-32 5-36 0 0,-100 16-22 0 0,64 2 298 0 0,59-13-462 0 0,-2 0-93 0 0,1 0 0 0 0,0 1 0 0 0,1 1 1 0 0,0-1-1 0 0,1 2 0 0 0,0-1 0 0 0,1 1 0 0 0,0 0 0 0 0,1 1 0 0 0,1-1 0 0 0,0 1 0 0 0,1 0 0 0 0,0 1 0 0 0,1-1 0 0 0,1 0 0 0 0,0 1 0 0 0,1 0 0 0 0,0-1 0 0 0,3 15-26 0 0,-3-25 8 0 0,1-1-1 0 0,0 1 0 0 0,0-1 1 0 0,0 0-1 0 0,1 1 1 0 0,-1-1-1 0 0,1 0 0 0 0,0 1 1 0 0,0-1-1 0 0,0 0 0 0 0,0 0 1 0 0,1 0-1 0 0,-1 0 1 0 0,1 0-1 0 0,0 0 0 0 0,0 0 1 0 0,0-1-1 0 0,0 1 1 0 0,0-1-1 0 0,1 1 0 0 0,-1-1 1 0 0,1 0-1 0 0,-1 0 1 0 0,1 0-1 0 0,0 0 0 0 0,0 0 1 0 0,0-1-1 0 0,0 1 1 0 0,0-1-1 0 0,0 0 0 0 0,0 0 1 0 0,1 0-1 0 0,-1 0-7 0 0,66-13 1156 0 0,-31-19-932 0 0,-2-1-1 0 0,0-2 0 0 0,-3-1 0 0 0,-1-2 0 0 0,-1-1 0 0 0,18-31-223 0 0,33-48 66 0 0,-82 117-73 0 0,0-1-1 0 0,1 1 1 0 0,-1-1 0 0 0,1 1 0 0 0,-1 0 0 0 0,1-1 0 0 0,-1 1-1 0 0,1-1 1 0 0,-1 1 0 0 0,1 0 0 0 0,-1 0 0 0 0,1-1 0 0 0,-1 1-1 0 0,1 0 1 0 0,-1 0 0 0 0,1 0 0 0 0,-1 0 0 0 0,1-1 0 0 0,0 1 0 0 0,-1 0-1 0 0,1 0 1 0 0,-1 0 0 0 0,1 0 0 0 0,0 0 0 0 0,-1 1 0 0 0,1-1-1 0 0,-1 0 1 0 0,1 0 0 0 0,-1 0 0 0 0,1 0 0 0 0,-1 1 0 0 0,1-1-1 0 0,-1 0 1 0 0,1 0 0 0 0,-1 1 0 0 0,1-1 0 0 0,-1 1 0 0 0,1-1-1 0 0,-1 0 1 0 0,1 1 0 0 0,-1-1 0 0 0,0 1 0 0 0,1-1 0 0 0,-1 1 0 0 0,0-1-1 0 0,1 1 1 0 0,-1-1 0 0 0,0 1 0 0 0,0-1 0 0 0,1 1 0 0 0,-1-1-1 0 0,0 1 1 0 0,0-1 0 0 0,0 1 0 0 0,0 0 7 0 0,15 38 20 0 0,-14-36-33 0 0,28 202 13 0 0,-7 102-182 0 0,-25-103 57 0 0,3-182 114 0 0,-1 0 0 0 0,0 0-1 0 0,-2 0 1 0 0,-1 0 0 0 0,0-1-1 0 0,-1 0 1 0 0,-2 1 0 0 0,0-2 0 0 0,-1 1-1 0 0,-1-1 1 0 0,-1-1 0 0 0,-1 1-1 0 0,0-2 1 0 0,-2 0 0 0 0,0 0-1 0 0,-1-1 1 0 0,0 0 0 0 0,-2-2-1 0 0,0 0 1 0 0,0 0 0 0 0,-11 5 11 0 0,14-12-11 0 0,5-3 3 0 0,1-1-1 0 0,-1 0 0 0 0,1 0 1 0 0,-1 0-1 0 0,-1-1 1 0 0,1 0-1 0 0,0-1 0 0 0,-1 1 1 0 0,1-2-1 0 0,-1 1 0 0 0,0-1 1 0 0,1-1-1 0 0,-8 1 9 0 0,13-3 2 0 0,0 0 0 0 0,1 0 0 0 0,-1 0-1 0 0,1 0 1 0 0,-1 0 0 0 0,1-1 0 0 0,0 1 0 0 0,0-1-1 0 0,0 0 1 0 0,0 1 0 0 0,0-1 0 0 0,1 0 0 0 0,-1 0 0 0 0,1 0-1 0 0,0 0 1 0 0,0 0 0 0 0,0 0 0 0 0,0-1 0 0 0,0 1-1 0 0,1 0 1 0 0,-1 0 0 0 0,1-1 0 0 0,0 1 0 0 0,0 0-1 0 0,0-1 1 0 0,1 1 0 0 0,-1 0 0 0 0,2-3-2 0 0,0-6 9 0 0,1 0 1 0 0,0 0 0 0 0,1 1-1 0 0,1-1 1 0 0,0 1-1 0 0,0 0 1 0 0,1 0 0 0 0,1 1-1 0 0,-1-1 1 0 0,2 1 0 0 0,7-8-10 0 0,1-3 23 0 0,20-27 60 0 0,3 3 0 0 0,1 0-1 0 0,3 3 1 0 0,1 2 0 0 0,2 1-1 0 0,2 3 1 0 0,25-14-83 0 0,-4 5-624 0 0,-57 29-1327 0 0,-9 6-5687 0 0,-2 7-3984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7690 0 0,'0'0'3958'0'0,"0"0"-2118"0"0,0 0-1017 0 0,0 0-200 0 0,0 0 166 0 0,0 0 285 0 0,0 0 153 0 0,0 0-24 0 0,0 0-167 0 0,0 0-170 0 0,0 0-133 0 0,0 0-125 0 0,0 0-97 0 0,5 26-95 0 0,16 85-91 0 0,-16 14 224 0 0,-18 205-243 0 0,6-98-575 0 0,16-217-1602 0 0,-6-34-3366 0 0,-2 13-505 0 0,-1 2-4996 0 0</inkml:trace>
  <inkml:trace contextRef="#ctx0" brushRef="#br0" timeOffset="507.094">1 432 11947 0 0,'0'0'1197'0'0,"0"0"-458"0"0,0 0-71 0 0,0 0 184 0 0,0 0 70 0 0,0 0-31 0 0,0 0-84 0 0,0 0-143 0 0,0 0-94 0 0,36 3-68 0 0,115 9-78 0 0,22-9 459 0 0,92-37-2874 0 0,-256 32 1838 0 0,-9 2 37 0 0,0 1 1 0 0,0-1-1 0 0,0 0 1 0 0,0 0-1 0 0,0 1 0 0 0,-1-1 1 0 0,1 0-1 0 0,0 1 0 0 0,0-1 1 0 0,0 0-1 0 0,0 1 0 0 0,0-1 1 0 0,0 0-1 0 0,0 0 1 0 0,0 1-1 0 0,0-1 0 0 0,0 0 1 0 0,0 1-1 0 0,0-1 0 0 0,1 0 1 0 0,-1 1-1 0 0,0-1 0 0 0,0 0 1 0 0,0 0-1 0 0,0 1 1 0 0,0-1-1 0 0,1 0 0 0 0,-1 0 1 0 0,0 1-1 0 0,0-1 0 0 0,0 0 1 0 0,1 0-1 0 0,-1 1 0 0 0,0-1 1 0 0,0 0-1 0 0,1 0 116 0 0,-61 89 1203 0 0,57-85-1146 0 0,1 1 0 0 0,-1-1-1 0 0,1 1 1 0 0,-1 0 0 0 0,1 0 0 0 0,1 0-1 0 0,-1 0 1 0 0,1 0 0 0 0,0 0 0 0 0,0 0-1 0 0,0 0 1 0 0,1 1 0 0 0,-1-1-1 0 0,1 0 1 0 0,1 0 0 0 0,-1 1 0 0 0,1-1-1 0 0,0 0 1 0 0,0 0 0 0 0,0 0 0 0 0,1 0-1 0 0,0 0 1 0 0,0 0 0 0 0,0 0 0 0 0,0-1-1 0 0,1 1 1 0 0,0-1 0 0 0,0 1 0 0 0,0-1-1 0 0,1 0 1 0 0,-1 0 0 0 0,1-1 0 0 0,0 1-1 0 0,0-1 1 0 0,0 1 0 0 0,0-1 0 0 0,1-1-1 0 0,-1 1 1 0 0,1-1 0 0 0,0 1 0 0 0,0-1-1 0 0,4 1-56 0 0,3-3 215 0 0,0 0-1 0 0,0-1 0 0 0,-1 0 0 0 0,1-1 1 0 0,0 0-1 0 0,0-1 0 0 0,-1 0 1 0 0,1-1-1 0 0,-1 0 0 0 0,0-1 1 0 0,0 0-1 0 0,-1-1 0 0 0,0 0 0 0 0,0 0 1 0 0,0-1-1 0 0,-1-1 0 0 0,1 1 1 0 0,-2-2-1 0 0,1 1 0 0 0,-1-1 1 0 0,-1 0-1 0 0,0-1 0 0 0,0 0 0 0 0,-1 0 1 0 0,0-1-1 0 0,0 1 0 0 0,-2-1 1 0 0,1 0-1 0 0,0-6-214 0 0,-3 13-4 0 0,-1 1 0 0 0,1-1 0 0 0,-1 0 0 0 0,-1 0 0 0 0,1 0 0 0 0,0 0 1 0 0,-1 0-1 0 0,0 0 0 0 0,0 0 0 0 0,0 0 0 0 0,-1 0 0 0 0,1 0 0 0 0,-1 0 0 0 0,0 0 0 0 0,0 0 0 0 0,0 0 1 0 0,-1 0-1 0 0,1 0 0 0 0,-1 1 0 0 0,0-1 0 0 0,0 1 0 0 0,0-1 0 0 0,0 1 0 0 0,-1 0 0 0 0,1 0 0 0 0,-1 0 1 0 0,0 0-1 0 0,0 0 0 0 0,0 1 0 0 0,0-1 0 0 0,-1 1 0 0 0,1 0 0 0 0,-1 0 0 0 0,1 0 0 0 0,-1 0 0 0 0,0 1 0 0 0,0-1 1 0 0,1 1-1 0 0,-1 0 0 0 0,0 0 0 0 0,-2 0 4 0 0,-73 2-1581 0 0,54 4-1925 0 0,1 4-4465 0 0,11-2-3371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1102 1648 0 0,'0'0'2026'0'0,"0"0"-334"0"0,0 0-154 0 0,0 0-42 0 0,0 0-87 0 0,0 0-126 0 0,0 0-208 0 0,0 0-195 0 0,0 0-89 0 0,0 0-33 0 0,0 0 8 0 0,8-16 23 0 0,56-111 1425 0 0,-24 58-940 0 0,3 2-1 0 0,3 1 1 0 0,15-12-1274 0 0,-29 31 379 0 0,-31 46-327 0 0,-1 1 12 0 0,0 0-19 0 0,0 0-37 0 0,0 0-38 0 0,0 0-38 0 0,0 0-45 0 0,5 51-119 0 0,17 27 320 0 0,19 33 134 0 0,-39-110-165 0 0,0-1 0 0 0,1 1 0 0 0,-1-1 0 0 0,1 0 0 0 0,-1 0 0 0 0,1 0 0 0 0,-1 0 0 0 0,1 0 0 0 0,-1 0 1 0 0,1 0-1 0 0,-1-1 0 0 0,1 0 0 0 0,-1 1 0 0 0,0-1 0 0 0,1 0 0 0 0,-1 0 0 0 0,0 0 0 0 0,0 0 0 0 0,1-1 0 0 0,-1 1 0 0 0,0 0 0 0 0,0-1 0 0 0,-1 0 0 0 0,1 1 1 0 0,0-1-1 0 0,0 0 0 0 0,-1 0 0 0 0,1 0 0 0 0,-1 0 0 0 0,0 0 0 0 0,1-1 0 0 0,-1 1 0 0 0,0 0 0 0 0,0 0 0 0 0,-1-1-57 0 0,3 0 25 0 0,100-141 1175 0 0,-41 34-973 0 0,-59 97 15 0 0,-2 12-5061 0 0,-1 0-5218 0 0,0 1 10037 0 0,0 0-11132 0 0</inkml:trace>
  <inkml:trace contextRef="#ctx0" brushRef="#br0" timeOffset="388.234">761 719 0 0 0,'0'0'285'0'0,"0"0"1092"0"0,0 0 362 0 0,0 0 186 0 0,0 0 83 0 0,0 0-55 0 0,0 0-122 0 0,0 0-206 0 0,0 0-249 0 0,0 0-208 0 0,0 0-142 0 0,0 0-137 0 0,31 11-79 0 0,97 32-90 0 0,-126-42-683 0 0,0 0-1 0 0,0 0 1 0 0,1 0 0 0 0,-1 0 0 0 0,0-1-1 0 0,1 1 1 0 0,-1 0 0 0 0,1-1 0 0 0,-1 0-1 0 0,1 0 1 0 0,-1 1 0 0 0,1-2 0 0 0,-1 1-1 0 0,1 0 1 0 0,-1 0 0 0 0,0-1 0 0 0,1 1-1 0 0,-1-1 1 0 0,1 0 0 0 0,-1 0 0 0 0,0 0-1 0 0,1 0 1 0 0,-1 0 0 0 0,0 0-1 0 0,0-1 1 0 0,0 1-37 0 0,6-5 184 0 0,1 1-77 0 0,-1-1-1 0 0,0 0 1 0 0,0 0 0 0 0,-1-1-1 0 0,0 0 1 0 0,0 0 0 0 0,0-1-1 0 0,-1 0 1 0 0,0 0 0 0 0,-1-1 0 0 0,0 1-1 0 0,0-1 1 0 0,-1 0 0 0 0,0 0-1 0 0,0-1 1 0 0,-1 1 0 0 0,0-1-1 0 0,-1 0 1 0 0,0 0 0 0 0,-1 1-1 0 0,1-8-106 0 0,-2 14-9 0 0,-1 1-1 0 0,1-1 0 0 0,-1 0 0 0 0,1 0 1 0 0,-1 0-1 0 0,0 1 0 0 0,0-1 0 0 0,0 0 1 0 0,0 1-1 0 0,0-1 0 0 0,-1 1 0 0 0,1-1 1 0 0,-1 1-1 0 0,0 0 0 0 0,0-1 0 0 0,1 1 1 0 0,-1 0-1 0 0,-1 0 0 0 0,1 0 0 0 0,0 1 1 0 0,0-1-1 0 0,-1 0 0 0 0,1 1 0 0 0,-1 0 1 0 0,1 0-1 0 0,-1-1 0 0 0,0 1 0 0 0,1 1 1 0 0,-1-1-1 0 0,0 0 0 0 0,0 1 0 0 0,0-1 1 0 0,0 1-1 0 0,0 0 10 0 0,-4-1-60 0 0,0 0 0 0 0,-1 1 0 0 0,1 0 0 0 0,0 0 1 0 0,0 1-1 0 0,0 0 0 0 0,0 0 0 0 0,0 1 0 0 0,0 0 0 0 0,0 0 1 0 0,0 0-1 0 0,0 1 0 0 0,0 1 60 0 0,-3 1-22 0 0,1 1 0 0 0,0 1 0 0 0,0 0 1 0 0,1 0-1 0 0,0 0 0 0 0,0 1 0 0 0,1 0 0 0 0,0 1 0 0 0,1 0 1 0 0,-1 0-1 0 0,2 0 0 0 0,-1 1 0 0 0,1-1 0 0 0,1 1 1 0 0,0 1-1 0 0,0-1 0 0 0,1 0 0 0 0,0 1 0 0 0,1 0 0 0 0,0 0 1 0 0,1 0-1 0 0,0-1 0 0 0,1 1 0 0 0,0 0 0 0 0,2 11 22 0 0,-2-17 11 0 0,1-1-1 0 0,0 1 1 0 0,0 0-1 0 0,0-1 1 0 0,0 1-1 0 0,1-1 0 0 0,0 1 1 0 0,0-1-1 0 0,0 0 1 0 0,1 0-1 0 0,-1 0 1 0 0,1 0-1 0 0,0 0 1 0 0,0-1-1 0 0,0 1 0 0 0,0-1 1 0 0,1 1-1 0 0,0-1 1 0 0,-1-1-1 0 0,1 1 1 0 0,0 0-1 0 0,0-1 1 0 0,1 0-1 0 0,-1 0 0 0 0,0 0 1 0 0,1 0-1 0 0,2 0-10 0 0,128 12 361 0 0,-133-14-357 0 0,13-2-39 0 0,1 0-1 0 0,-1-1 0 0 0,1-1 1 0 0,-1 0-1 0 0,0-1 0 0 0,-1-1 1 0 0,1 0-1 0 0,-1-1 1 0 0,0-1-1 0 0,0 0 0 0 0,-1-1 1 0 0,-1 0-1 0 0,1-1 0 0 0,-1 0 1 0 0,2-4 35 0 0,63-59-5923 0 0,-67 62 90 0 0,-4 3-2980 0 0</inkml:trace>
  <inkml:trace contextRef="#ctx0" brushRef="#br0" timeOffset="762.536">1387 697 376 0 0,'0'0'1119'0'0,"0"0"236"0"0,0 0 408 0 0,0 0 292 0 0,0 0 164 0 0,0 0-74 0 0,0 0-202 0 0,0 0-259 0 0,0 0-264 0 0,0 0-185 0 0,0 0-150 0 0,0 0-139 0 0,32-5-153 0 0,101-19-164 0 0,-61-5 170 0 0,-67 27-732 0 0,1-1 0 0 0,-1 0-1 0 0,1 0 1 0 0,-1 0 0 0 0,0-1 0 0 0,-1 0 0 0 0,1 0-1 0 0,0 0 1 0 0,-1 0 0 0 0,0-1 0 0 0,0 0 0 0 0,0 0-1 0 0,-1 0 1 0 0,0 0 0 0 0,0 0 0 0 0,0-1-1 0 0,0 1 1 0 0,-1-1 0 0 0,0 0 0 0 0,0 0 0 0 0,-1 0-1 0 0,0 1 1 0 0,1-5-67 0 0,-4 8-11 0 0,0 0-1 0 0,0-1 1 0 0,0 2-1 0 0,0-1 0 0 0,0 0 1 0 0,-1 0-1 0 0,1 1 1 0 0,-1-1-1 0 0,1 1 0 0 0,-1 0 1 0 0,1 0-1 0 0,-1 0 1 0 0,0 0-1 0 0,1 0 1 0 0,-1 1-1 0 0,0-1 0 0 0,0 1 1 0 0,0-1-1 0 0,0 1 1 0 0,1 0-1 0 0,-1 0 1 0 0,0 1-1 0 0,0-1 0 0 0,-2 1 12 0 0,4-1-12 0 0,-14 2-63 0 0,1 0 0 0 0,0 1 1 0 0,0 1-1 0 0,0 0 1 0 0,0 1-1 0 0,1 1 0 0 0,-1 0 1 0 0,2 0-1 0 0,-1 2 1 0 0,1-1-1 0 0,0 2 0 0 0,0-1 1 0 0,1 2-1 0 0,-8 7 75 0 0,14-13-7 0 0,0 0-1 0 0,0 0 0 0 0,0 1 0 0 0,1 0 1 0 0,-1 0-1 0 0,1 0 0 0 0,1 0 1 0 0,-1 1-1 0 0,0 0 0 0 0,1-1 0 0 0,0 1 1 0 0,1 0-1 0 0,-1 0 0 0 0,1 1 1 0 0,1-1-1 0 0,-1 0 0 0 0,1 1 0 0 0,0-1 1 0 0,0 1-1 0 0,1 0 0 0 0,0-1 1 0 0,0 1-1 0 0,0-1 0 0 0,1 1 0 0 0,0-1 1 0 0,0 1-1 0 0,1-1 0 0 0,0 1 0 0 0,0-1 1 0 0,0 0-1 0 0,1 0 0 0 0,0 0 1 0 0,1 1 7 0 0,7 1 11 0 0,0-1-1 0 0,1 0 1 0 0,0-1 0 0 0,0-1 0 0 0,0 0 0 0 0,1 0 0 0 0,0-1 0 0 0,0-1 0 0 0,0 0 0 0 0,0-1 0 0 0,0 0 0 0 0,0-1 0 0 0,1 0 0 0 0,-1-1 0 0 0,0-1 0 0 0,1 0-1 0 0,-1-1 1 0 0,0 0 0 0 0,0-1 0 0 0,0-1 0 0 0,0 0 0 0 0,-1-1 0 0 0,0 0 0 0 0,0 0 0 0 0,11-8-11 0 0,102-68-1923 0 0,-49 21-5108 0 0,-58 45 1466 0 0,-2 6-1702 0 0</inkml:trace>
  <inkml:trace contextRef="#ctx0" brushRef="#br0" timeOffset="1370.295">2135 554 2785 0 0,'0'0'1689'0'0,"0"0"-150"0"0,0 0-13 0 0,0 0 46 0 0,0 0 9 0 0,0 0-126 0 0,0 0-226 0 0,0 0-251 0 0,0 0-242 0 0,0 0-200 0 0,0 0-156 0 0,0 0-123 0 0,0 0-75 0 0,-33 24-46 0 0,-96 74-36 0 0,90-54 13 0 0,39-37-93 0 0,-1-4 4 0 0,0 0-1 0 0,1 0 1 0 0,-1 1 0 0 0,0-1-1 0 0,1 0 1 0 0,0 0-1 0 0,0 0 1 0 0,0 0 0 0 0,0 1-1 0 0,0-1 1 0 0,1 0-1 0 0,-1 0 1 0 0,1 0 0 0 0,0 0-1 0 0,0 0 1 0 0,0 0-1 0 0,1 0 1 0 0,-1 0 0 0 0,1 0-1 0 0,-1 0 1 0 0,1-1-1 0 0,0 1 1 0 0,0-1 0 0 0,0 1-1 0 0,0-1 1 0 0,0 0-1 0 0,1 0 1 0 0,-1 0-1 0 0,1 0 1 0 0,0 0 0 0 0,-1 0-1 0 0,1-1 1 0 0,0 1-1 0 0,0-1 1 0 0,0 0 0 0 0,0 0-1 0 0,0 0 1 0 0,0 0-1 0 0,0-1 1 0 0,0 1 0 0 0,0-1-1 0 0,3 0-23 0 0,10 1 292 0 0,1-1-1 0 0,-1-1 1 0 0,0 0-1 0 0,1-1 1 0 0,-1-1 0 0 0,0-1-1 0 0,0 0 1 0 0,-1-1-1 0 0,1-1 1 0 0,-1 0-1 0 0,-1-1 1 0 0,1 0 0 0 0,-1-2-1 0 0,13-9-291 0 0,5-6 336 0 0,-1-1 0 0 0,-1-1 0 0 0,-1-2 0 0 0,-1-1-1 0 0,14-21-335 0 0,-25 31 5 0 0,0-1 0 0 0,-2-1-1 0 0,0 0 1 0 0,-1-1-1 0 0,-2-1 1 0 0,0 0-1 0 0,-1-1 1 0 0,-2 0 0 0 0,0-1-1 0 0,-1 0 1 0 0,-2 0-1 0 0,-1 0 1 0 0,0-1 0 0 0,-2 0-1 0 0,-1 0 1 0 0,-2-17-5 0 0,0 36-29 0 0,-2-1 0 0 0,1 1 1 0 0,-1 0-1 0 0,0 0 0 0 0,0 0 0 0 0,-1 0 1 0 0,1 0-1 0 0,-2 1 0 0 0,1-1 1 0 0,-1 1-1 0 0,0 0 0 0 0,0 0 0 0 0,-1 0 1 0 0,0 0-1 0 0,0 1 0 0 0,0 0 0 0 0,0 0 1 0 0,-1 0-1 0 0,0 1 0 0 0,0 0 1 0 0,0 0-1 0 0,-1 0 0 0 0,1 1 0 0 0,-1 0 1 0 0,0 0-1 0 0,0 1 0 0 0,0 0 1 0 0,-1 0 28 0 0,1 1-23 0 0,0 1 1 0 0,0 0-1 0 0,0 0 1 0 0,0 1 0 0 0,0-1-1 0 0,0 2 1 0 0,0-1 0 0 0,0 1-1 0 0,0 0 1 0 0,0 0 0 0 0,1 1-1 0 0,-1 0 1 0 0,1 0 0 0 0,0 0-1 0 0,0 1 1 0 0,0 0 0 0 0,0 0-1 0 0,0 1 1 0 0,1 0 0 0 0,0 0-1 0 0,0 0 1 0 0,1 0-1 0 0,-1 1 1 0 0,1-1 0 0 0,-1 3 22 0 0,-3 8 28 0 0,1 0 1 0 0,1 0-1 0 0,0 1 0 0 0,1 0 1 0 0,1 0-1 0 0,0 0 1 0 0,2 0-1 0 0,0 0 1 0 0,1 1-1 0 0,0-1 1 0 0,2 1-1 0 0,0-1 0 0 0,0 1 1 0 0,2-1-1 0 0,0 0 1 0 0,2 0-1 0 0,-1 0 1 0 0,2 0-1 0 0,0-1 0 0 0,1 0 1 0 0,1 0-1 0 0,0-1 1 0 0,1 0-1 0 0,1 0 1 0 0,3 2-29 0 0,8 10 154 0 0,0 0 0 0 0,3-2 0 0 0,0 0 0 0 0,1-2 0 0 0,13 9-154 0 0,152 112-576 0 0,-169-135-1028 0 0,-12-6-2632 0 0,-4 0-6433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1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1 759 40 0 0,'0'0'1718'0'0,"0"0"-481"0"0,0 0-191 0 0,0 0 39 0 0,0 0 114 0 0,0 0-66 0 0,0 0-268 0 0,0 0-322 0 0,0 0-139 0 0,0 0 100 0 0,0 0 239 0 0,0 0 222 0 0,0 0 73 0 0,8 1-22 0 0,-6 0-1017 0 0,5 1 385 0 0,0 0-1 0 0,0-1 0 0 0,0 1 1 0 0,0-1-1 0 0,0-1 0 0 0,0 0 1 0 0,0 0-1 0 0,1 0 0 0 0,-1-1 1 0 0,0 0-1 0 0,0 0 0 0 0,0 0 1 0 0,4-2-384 0 0,15-13 404 0 0,0-2 1 0 0,-2 0 0 0 0,0-1 0 0 0,0-2 0 0 0,-2 0-1 0 0,-1-1 1 0 0,0-2 0 0 0,-2 0 0 0 0,-1-1 0 0 0,-1 0-1 0 0,-1-2 1 0 0,-1 0 0 0 0,0-2-405 0 0,-10 13 229 0 0,-3 9 356 0 0,-1 20-443 0 0,5 117 30 0 0,7-1-1 0 0,5 0 0 0 0,13 33-171 0 0,7 48 18 0 0,-29-152-28 0 0,-3 1 0 0 0,-2-1-1 0 0,-3 1 1 0 0,-3 19 10 0 0,0-62-7 0 0,0-1 0 0 0,-1 0-1 0 0,-1-1 1 0 0,0 1 0 0 0,-1-1-1 0 0,-1 1 1 0 0,0-1 0 0 0,-1-1 0 0 0,0 1-1 0 0,-1-1 1 0 0,-1 0 7 0 0,4-6-12 0 0,0 0 0 0 0,0-1 0 0 0,0 1 1 0 0,-1-1-1 0 0,0-1 0 0 0,0 1 0 0 0,-1-1 0 0 0,1 0 0 0 0,-1 0 0 0 0,0-1 0 0 0,0 0 1 0 0,-1 0-1 0 0,1-1 0 0 0,-1 0 0 0 0,0 0 0 0 0,0-1 0 0 0,0 0 0 0 0,0 0 1 0 0,0-1-1 0 0,-9 0 12 0 0,12-3-4 0 0,-1 0 1 0 0,1-1 0 0 0,-1 0-1 0 0,1 0 1 0 0,0 0 0 0 0,0 0-1 0 0,0-1 1 0 0,0 0 0 0 0,1 0-1 0 0,0-1 1 0 0,0 1 0 0 0,0-1-1 0 0,0 0 1 0 0,1 0 0 0 0,-1 0-1 0 0,1 0 1 0 0,1 0 0 0 0,-1-1-1 0 0,1 0 1 0 0,0 1 0 0 0,0-1-1 0 0,0 0 1 0 0,1 0 0 0 0,0 0-1 0 0,0 0 1 0 0,1-6 3 0 0,-3-12 3 0 0,2 0 0 0 0,0 0 0 0 0,2 0 0 0 0,1 0 0 0 0,0 0 0 0 0,2 0 0 0 0,1 0 0 0 0,1 1 0 0 0,1 0 0 0 0,1 0 0 0 0,1 1 0 0 0,0 0 0 0 0,2 0 0 0 0,1 1 1 0 0,1 1-1 0 0,0 0 0 0 0,2 1 0 0 0,3-4-3 0 0,22-20 17 0 0,2 2 1 0 0,1 1 0 0 0,39-25-18 0 0,53-48 33 0 0,-109 84 97 0 0,-26 28-40 0 0,0 1 18 0 0,0 0 3 0 0,-56 7-304 0 0,51-6-1198 0 0,7-9-10686 0 0,0 5 934 0 0</inkml:trace>
  <inkml:trace contextRef="#ctx0" brushRef="#br0" timeOffset="1124.792">846 560 2369 0 0,'0'0'3604'0'0,"0"0"-2207"0"0,0 0-703 0 0,0 0 139 0 0,0 0 339 0 0,0 0 315 0 0,0 0 88 0 0,0 0-192 0 0,0 0-266 0 0,0 0-176 0 0,0 0-105 0 0,0 0-80 0 0,0 0-92 0 0,-4 27-87 0 0,-12 88-60 0 0,12 18 958 0 0,5-128-1434 0 0,-1-1-1 0 0,1 0 1 0 0,0 0 0 0 0,0 0 0 0 0,0 1 0 0 0,1-1 0 0 0,-1 0 0 0 0,1 0 0 0 0,0-1 0 0 0,0 1 0 0 0,0 0 0 0 0,1-1 0 0 0,-1 1 0 0 0,1-1 0 0 0,0 0 0 0 0,0 0 0 0 0,0 0-1 0 0,0 0 1 0 0,1 0 0 0 0,-1-1 0 0 0,1 1 0 0 0,0-1 0 0 0,0 0 0 0 0,-1 0 0 0 0,1 0 0 0 0,0-1 0 0 0,1 0 0 0 0,-1 1 0 0 0,0-2 0 0 0,0 1 0 0 0,0 0 0 0 0,1-1 0 0 0,-1 1-1 0 0,0-1 1 0 0,1-1 0 0 0,-1 1 0 0 0,0 0 0 0 0,1-1 0 0 0,-1 0 0 0 0,0 0 0 0 0,0 0 0 0 0,0-1 0 0 0,3-1-41 0 0,11-9 90 0 0,0-1 0 0 0,-1 0 0 0 0,0-2 0 0 0,-1 0 0 0 0,-1-1 0 0 0,0 0 0 0 0,-1-2 0 0 0,-1 1 1 0 0,-1-1-1 0 0,-1-1 0 0 0,0-1 0 0 0,-1 1 0 0 0,-1-1 0 0 0,-1-1 0 0 0,1-5-90 0 0,-6 1 29 0 0,-26 87-369 0 0,20-56 332 0 0,0 1 1 0 0,0-1-1 0 0,1 1 0 0 0,-1 0 0 0 0,2 0 0 0 0,-1 1 1 0 0,1-1-1 0 0,0 0 0 0 0,1 0 0 0 0,0 1 1 0 0,0-1-1 0 0,0 0 0 0 0,1 0 0 0 0,0 1 0 0 0,0-1 1 0 0,1 0-1 0 0,0 0 0 0 0,0 0 0 0 0,1 0 1 0 0,0-1-1 0 0,0 1 0 0 0,1-1 0 0 0,-1 0 0 0 0,1 0 1 0 0,1 0-1 0 0,-1 0 0 0 0,1 0 0 0 0,0-1 1 0 0,0 0-1 0 0,1 0 8 0 0,2 0 10 0 0,-1 0-1 0 0,1-1 1 0 0,1 1 0 0 0,-1-2 0 0 0,1 1 0 0 0,-1-1-1 0 0,1-1 1 0 0,0 0 0 0 0,0 0 0 0 0,0 0 0 0 0,0-1-1 0 0,0-1 1 0 0,1 0 0 0 0,-1 0 0 0 0,0 0 0 0 0,0-1-1 0 0,0-1 1 0 0,0 0 0 0 0,0 0 0 0 0,0 0 0 0 0,0-1-1 0 0,-1 0 1 0 0,0-1 0 0 0,1 0 0 0 0,-1-1-1 0 0,2-1-8 0 0,9-6 37 0 0,-1-1 1 0 0,0-1 0 0 0,-1-1 0 0 0,0 0 0 0 0,-1-2 0 0 0,-1 1-1 0 0,-1-2 1 0 0,1-2-39 0 0,161-219 170 0 0,-175 239-173 0 0,-1-1 0 0 0,0 0 1 0 0,0 1-1 0 0,1-1 0 0 0,-1 0 0 0 0,1 1 1 0 0,-1-1-1 0 0,0 1 0 0 0,1-1 1 0 0,-1 1-1 0 0,1-1 0 0 0,-1 1 1 0 0,1-1-1 0 0,-1 1 0 0 0,1-1 0 0 0,0 1 1 0 0,-1 0-1 0 0,1-1 0 0 0,-1 1 1 0 0,1 0-1 0 0,0-1 0 0 0,-1 1 1 0 0,1 0-1 0 0,0 0 0 0 0,-1 0 1 0 0,1 0-1 0 0,0 0 0 0 0,0 0 0 0 0,-1 0 1 0 0,1 0-1 0 0,0 0 0 0 0,-1 0 1 0 0,1 0-1 0 0,0 0 0 0 0,-1 0 1 0 0,1 1-1 0 0,0-1 0 0 0,-1 0 0 0 0,1 0 1 0 0,0 1-1 0 0,-1-1 0 0 0,1 0 1 0 0,-1 1-1 0 0,1-1 0 0 0,-1 1 1 0 0,1-1-1 0 0,-1 1 0 0 0,1-1 1 0 0,-1 1-1 0 0,1-1 0 0 0,-1 1 0 0 0,1-1 1 0 0,-1 1-1 0 0,0 0 0 0 0,1-1 1 0 0,-1 1-1 0 0,0 0 0 0 0,0 0 3 0 0,7 6 31 0 0,2 4-20 0 0,0 0-1 0 0,0 1 0 0 0,-1 0 1 0 0,-1 0-1 0 0,0 1 1 0 0,-1 0-1 0 0,0 0 0 0 0,-1 1 1 0 0,0-1-1 0 0,-1 1 1 0 0,-1 0-1 0 0,0 1 0 0 0,-1-1 1 0 0,0 0-1 0 0,-2 1 1 0 0,1-1-1 0 0,-2 0 0 0 0,0 1 1 0 0,0-1-1 0 0,-2 1-10 0 0,0-8-18 0 0,0 0-1 0 0,0 0 1 0 0,-1-1-1 0 0,0 0 0 0 0,0 0 1 0 0,-1 0-1 0 0,0 0 1 0 0,0-1-1 0 0,0 0 1 0 0,0 0-1 0 0,-1 0 0 0 0,0 0 1 0 0,0-1-1 0 0,0 0 1 0 0,-1-1-1 0 0,1 1 1 0 0,-1-1-1 0 0,0 0 0 0 0,0-1 1 0 0,0 0-1 0 0,0 0 1 0 0,0 0-1 0 0,-1-1 1 0 0,1 0-1 0 0,0 0 0 0 0,-1-1 1 0 0,-2 0 18 0 0,9 0-21 0 0,0 1 0 0 0,-1-1 0 0 0,1 0 0 0 0,0 1-1 0 0,0-1 1 0 0,0 0 0 0 0,0 0 0 0 0,0 0 0 0 0,0 0 0 0 0,0 0 0 0 0,0 0 0 0 0,0 0 0 0 0,0 0 0 0 0,-1-1 0 0 0,1 1 0 0 0,0 0 0 0 0,0-1-1 0 0,0 1 1 0 0,0 0 0 0 0,0-1 0 0 0,0 1 0 0 0,0-1 0 0 0,0 0 0 0 0,1 1 0 0 0,-1-1 0 0 0,0 0 0 0 0,0 0 0 0 0,0 1 0 0 0,1-1-1 0 0,-1 0 1 0 0,0 0 0 0 0,1 0 0 0 0,-1 0 0 0 0,1 0 0 0 0,-1 0 0 0 0,1 0 0 0 0,-1 0 0 0 0,1 0 0 0 0,0 0 0 0 0,0 0 0 0 0,-1 0 0 0 0,1 0-1 0 0,0 0 1 0 0,0 0 0 0 0,0 0 0 0 0,0-1 0 0 0,0 1 0 0 0,0 0 0 0 0,0 0 0 0 0,1 0 0 0 0,-1 0 0 0 0,0 0 0 0 0,1 0 0 0 0,-1 0-1 0 0,0 0 1 0 0,1 0 0 0 0,0 0 0 0 0,-1 0 0 0 0,1 0 0 0 0,-1 0 0 0 0,1 0 0 0 0,0 0 21 0 0,6-3 7 0 0,0 0-1 0 0,0 0 1 0 0,1 0 0 0 0,-1 1-1 0 0,1 0 1 0 0,0 1 0 0 0,0-1-1 0 0,0 2 1 0 0,0-1 0 0 0,0 1-1 0 0,0 0 1 0 0,0 1 0 0 0,1 0-1 0 0,-1 0 1 0 0,0 1 0 0 0,5 0-7 0 0,13 0 62 0 0,45 2 203 0 0,82-10 739 0 0,-130 1-901 0 0,0-2 1 0 0,0-1-1 0 0,-1 0 1 0 0,0-2-1 0 0,0 0 1 0 0,-1-1-1 0 0,-1-2 1 0 0,0 0-1 0 0,-1-1 1 0 0,-1-1-1 0 0,0 0 1 0 0,-1-2-1 0 0,9-12-103 0 0,-3 5 25 0 0,-1-1 0 0 0,-2-1 0 0 0,-1-1 0 0 0,0-1 0 0 0,-3 0 0 0 0,0-1 0 0 0,-2-1 0 0 0,-1 0 0 0 0,-2-1 0 0 0,-1-1 1 0 0,-1 1-1 0 0,-2-2 0 0 0,2-19-25 0 0,-6 13-43 0 0,-8-92-12 0 0,5 131 54 0 0,0 0-1 0 0,-1 0 0 0 0,1 1 0 0 0,0-1 1 0 0,-1 0-1 0 0,1 1 0 0 0,0-1 1 0 0,-1 0-1 0 0,1 1 0 0 0,-1-1 1 0 0,1 0-1 0 0,-1 1 0 0 0,1-1 1 0 0,-1 1-1 0 0,0-1 0 0 0,1 1 1 0 0,-1-1-1 0 0,0 1 0 0 0,1-1 0 0 0,-1 1 1 0 0,0 0-1 0 0,1-1 0 0 0,-1 1 1 0 0,0 0-1 0 0,0 0 0 0 0,0-1 1 0 0,1 1-1 0 0,-1 0 0 0 0,0 0 1 0 0,0 0-1 0 0,0 0 0 0 0,1 0 0 0 0,-1 0 1 0 0,0 0-1 0 0,0 1 0 0 0,1-1 1 0 0,-1 0-1 0 0,0 0 0 0 0,0 0 1 0 0,1 1-1 0 0,-1-1 0 0 0,0 0 1 0 0,0 1-1 0 0,1-1 0 0 0,-1 1 1 0 0,0-1-1 0 0,1 1 0 0 0,-1-1 0 0 0,1 1 1 0 0,-1-1-1 0 0,1 1 0 0 0,-1 0 1 0 0,1-1-1 0 0,-1 1 2 0 0,-28 32-79 0 0,20-13 78 0 0,1 0 1 0 0,0 1-1 0 0,2 0 1 0 0,0 0 0 0 0,1 0-1 0 0,1 0 1 0 0,1 1 0 0 0,1 0-1 0 0,1-1 1 0 0,1 1-1 0 0,3 19 1 0 0,-3-18 11 0 0,2 6-4 0 0,2 1-1 0 0,1-2 1 0 0,2 1 0 0 0,0-1-1 0 0,2 0 1 0 0,1 0 0 0 0,10 17-7 0 0,21 66 11 0 0,-19 22-111 0 0,-22-133 77 0 0,0 0-16 0 0,-11-4-481 0 0,-56-102-7090 0 0,56 86 3683 0 0,1 0-3333 0 0,2 5 861 0 0</inkml:trace>
  <inkml:trace contextRef="#ctx0" brushRef="#br0" timeOffset="1666.519">2147 195 9826 0 0,'0'0'1027'0'0,"0"0"-336"0"0,0 0-143 0 0,0 0 213 0 0,0 0 384 0 0,0 0 248 0 0,0 0 36 0 0,0 0-134 0 0,0 0-223 0 0,0 0-203 0 0,0 0-159 0 0,32 14-98 0 0,101 43-67 0 0,-53-39 232 0 0,-64-18-571 0 0,-5 0-123 0 0,58 1-145 0 0,1-3 1 0 0,0-3-1 0 0,-1-3 0 0 0,3-4 62 0 0,-48 9-2955 0 0,-10 2-5559 0 0,-9 1-2759 0 0</inkml:trace>
  <inkml:trace contextRef="#ctx0" brushRef="#br0" timeOffset="2168.092">334 26 920 0 0,'0'0'1415'0'0,"0"0"-155"0"0,0 0 155 0 0,0 0 231 0 0,0 0 277 0 0,0 0 120 0 0,0 0-165 0 0,0 0-276 0 0,0 0-302 0 0,0 0-253 0 0,0 0-198 0 0,0 0-127 0 0,0 0-137 0 0,-6-4-118 0 0,-19-14-57 0 0,19 14-92 0 0,6 4-74 0 0,0 0-52 0 0,6 19 639 0 0,15-22 40 0 0,-11-2-316 0 0,-10 5-436 0 0,0 0 15 0 0,0 0-4 0 0,0 0-16 0 0,0 0-32 0 0,0 0-33 0 0,0 0-26 0 0,-5 14 116 0 0,6-14-181 0 0,-1 0 0 0 0,0-1 0 0 0,1 1 1 0 0,-1 0-1 0 0,0 0 0 0 0,1 0 0 0 0,-1 0 1 0 0,1-1-1 0 0,-1 1 0 0 0,1 0 0 0 0,-1 0 1 0 0,0 0-1 0 0,1 0 0 0 0,-1 0 0 0 0,1 0 0 0 0,-1 0 1 0 0,1 0-1 0 0,-1 0 0 0 0,0 1 0 0 0,1-1 1 0 0,-1 0-1 0 0,1 0 0 0 0,-1 0 0 0 0,0 0 1 0 0,1 1-1 0 0,-1-1 0 0 0,0 0 0 0 0,1 0 1 0 0,-1 1-1 0 0,0-1 0 0 0,1 0 0 0 0,-1 0 1 0 0,0 1-1 0 0,1-1 0 0 0,-1 0 0 0 0,0 1 1 0 0,0-1-1 0 0,1 1 0 0 0,-1-1 0 0 0,0 0 0 0 0,0 1 1 0 0,0-1-1 0 0,0 1 0 0 0,0-1 0 0 0,0 0 1 0 0,1 1-1 0 0,-1-1 0 0 0,0 1 0 0 0,0-1 1 0 0,0 1-1 0 0,0-1 0 0 0,0 0 0 0 0,-1 1 1 0 0,1-1-1 0 0,0 1 42 0 0,22-12-4521 0 0,-18 9 1638 0 0,4-3-8363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3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7 192 0 0 0,'0'0'495'0'0,"0"0"673"0"0,0 0 316 0 0,0 0 14 0 0,0 0-210 0 0,0 0-373 0 0,0 0-371 0 0,0 0-241 0 0,0 0-54 0 0,-4 4 147 0 0,1 15 1719 0 0,34-16 1952 0 0,-21-3-3700 0 0,86-34 3204 0 0,25-46-1227 0 0,-120 80-2310 0 0,1 1-1 0 0,-1 0 1 0 0,0 0-1 0 0,1 1 1 0 0,-1-1-1 0 0,0 0 0 0 0,1 0 1 0 0,-1 1-1 0 0,0-1 1 0 0,0 1-1 0 0,0-1 0 0 0,0 1 1 0 0,0-1-1 0 0,0 1 1 0 0,-1-1-1 0 0,1 1 1 0 0,-1 0-1 0 0,1-1 0 0 0,-1 1 1 0 0,1 0-1 0 0,-1 0 1 0 0,0 0-1 0 0,0-1 0 0 0,0 1 1 0 0,0 0-1 0 0,0 1-33 0 0,2 4 104 0 0,20 195 919 0 0,0 159-693 0 0,-1-197-210 0 0,-21-164-99 0 0,-1 0 0 0 0,1-1-1 0 0,0 1 1 0 0,0-1 0 0 0,0 1-1 0 0,0 0 1 0 0,1-1-1 0 0,-1 1 1 0 0,0 0 0 0 0,0-1-1 0 0,0 1 1 0 0,0 0 0 0 0,0-1-1 0 0,0 1 1 0 0,0 0 0 0 0,1-1-1 0 0,-1 1 1 0 0,0 0 0 0 0,0 0-1 0 0,0-1 1 0 0,1 1-1 0 0,-1 0 1 0 0,0 0 0 0 0,0-1-1 0 0,1 1 1 0 0,-1 0 0 0 0,0 0-1 0 0,1 0 1 0 0,-1-1 0 0 0,0 1-1 0 0,1 0 1 0 0,-1 0 0 0 0,0 0-1 0 0,1 0 1 0 0,-1 0-1 0 0,0 0 1 0 0,1 0 0 0 0,-1 0-1 0 0,0 0 1 0 0,1 0 0 0 0,-1 0-1 0 0,0 0 1 0 0,1 0 0 0 0,-1 0-1 0 0,0 0 1 0 0,1 0 0 0 0,-1 0-1 0 0,1 0-20 0 0,-1-2-18 0 0,106-325 688 0 0,-77 244-667 0 0,-3-1-1 0 0,-5-1 0 0 0,-3-2 1 0 0,0-26-3 0 0,-14 26 73 0 0,-4 85-61 0 0,0 2-7 0 0,0 0-21 0 0,0 0-25 0 0,0 0-30 0 0,0 0-22 0 0,0 0-11 0 0,0 0-13 0 0,0 0-38 0 0,0 0-49 0 0,6 23-526 0 0,5-6 291 0 0,-2-1-2784 0 0,-1-5-5167 0 0,-5-8-2756 0 0</inkml:trace>
  <inkml:trace contextRef="#ctx0" brushRef="#br0" timeOffset="464.679">678 685 1880 0 0,'0'0'2354'0'0,"0"0"-508"0"0,0 0-99 0 0,0 0 149 0 0,0 0 82 0 0,0 0-127 0 0,0 0-332 0 0,0 0-421 0 0,0 0-341 0 0,0 0-193 0 0,0 0-98 0 0,0 0-22 0 0,0 0-23 0 0,4-8 326 0 0,0 46 1374 0 0,-2 211 994 0 0,23-501-2866 0 0,-25 215-359 0 0,-18 158-82 0 0,18-33-1374 0 0,9-71-1234 0 0,-3-12-6621 0 0,-3-5-1543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7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4034 662 9082 0 0,'0'0'2846'0'0,"0"0"-1657"0"0,0 0-426 0 0,0 0 165 0 0,0 0 159 0 0,0 0 20 0 0,0 0-145 0 0,0 0-251 0 0,0 0-206 0 0,0 0-145 0 0,0 0-100 0 0,0 0-73 0 0,0 0-54 0 0,-30 31-27 0 0,-90 98-14 0 0,78-69 31 0 0,39-48-96 0 0,0-3-2 0 0,0 1 0 0 0,0 0 0 0 0,1 0 0 0 0,1 0 0 0 0,-1 0 0 0 0,2 1 0 0 0,-1-1 0 0 0,2 0 0 0 0,-1 0 0 0 0,2 8-25 0 0,-1-14 28 0 0,1-1 0 0 0,-1 1 1 0 0,1-1-1 0 0,-1 0 0 0 0,1 0 1 0 0,0 1-1 0 0,0-1 1 0 0,1 0-1 0 0,-1-1 0 0 0,1 1 1 0 0,-1 0-1 0 0,1-1 0 0 0,0 1 1 0 0,0-1-1 0 0,0 0 0 0 0,0 0 1 0 0,0 0-1 0 0,0 0 0 0 0,1-1 1 0 0,-1 1-1 0 0,1-1 0 0 0,-1 0 1 0 0,1 0-1 0 0,-1 0 0 0 0,1 0 1 0 0,0-1-1 0 0,0 0 0 0 0,-1 1 1 0 0,4-2-29 0 0,110-18 1525 0 0,-83 3-1308 0 0,-1-2 0 0 0,-1-1 0 0 0,-1-2 0 0 0,0-1 0 0 0,-2-1 0 0 0,-1-2 0 0 0,0-1 0 0 0,-2-1 1 0 0,-1-1-1 0 0,-2-1 0 0 0,0-1 0 0 0,-2-1 0 0 0,-2-1 0 0 0,0-1 0 0 0,-3-1 0 0 0,0 0 0 0 0,-2-3-217 0 0,-8 25-28 0 0,-1-1 0 0 0,0 0 0 0 0,-1 0 1 0 0,0 0-1 0 0,-1 0 0 0 0,-1-1 0 0 0,0 0 0 0 0,-1 1 0 0 0,0-1 0 0 0,-1 1 0 0 0,-1-1 1 0 0,0 0-1 0 0,-1 1 0 0 0,0-1 0 0 0,-1 1 0 0 0,-1 0 0 0 0,0 0 0 0 0,0 0 0 0 0,-2 0 1 0 0,1 1-1 0 0,-2 0 0 0 0,0 0 0 0 0,0 0 0 0 0,-1 1 0 0 0,0 0 0 0 0,-1 1 0 0 0,0-1 1 0 0,-1 2-1 0 0,0 0 0 0 0,0 0 0 0 0,-8-4 28 0 0,10 8-11 0 0,0 0 0 0 0,0 1 0 0 0,0 0 0 0 0,-1 0 0 0 0,1 1-1 0 0,-1 0 1 0 0,0 1 0 0 0,0 0 0 0 0,0 0 0 0 0,0 1 0 0 0,0 0 0 0 0,-1 1 0 0 0,1-1 0 0 0,0 2 0 0 0,0 0 0 0 0,0 0 0 0 0,0 0 0 0 0,0 1 0 0 0,0 1 0 0 0,0-1 0 0 0,0 2-1 0 0,1-1 1 0 0,-1 1 0 0 0,1 0 0 0 0,0 1 0 0 0,0 0 0 0 0,1 0 0 0 0,-1 0 0 0 0,1 1 0 0 0,1 1 0 0 0,-1-1 0 0 0,1 1 0 0 0,0 0 0 0 0,-1 1 11 0 0,0 5-1 0 0,0 1 0 0 0,1-1 0 0 0,1 1 0 0 0,0 0 0 0 0,1 1 0 0 0,0-1 0 0 0,1 0-1 0 0,1 1 1 0 0,0 0 0 0 0,1 0 0 0 0,1 0 0 0 0,0-1 0 0 0,1 1 0 0 0,1 0 0 0 0,0 0 0 0 0,1-1 0 0 0,0 1 0 0 0,2 2 1 0 0,3 7 12 0 0,1 0-1 0 0,1 0 0 0 0,1-1 1 0 0,1 0-1 0 0,1-1 1 0 0,1 0-1 0 0,1-1 1 0 0,1-1-1 0 0,0 0 1 0 0,4 1-12 0 0,8 8 21 0 0,113 96 138 0 0,-141-125-283 0 0,31 16 140 0 0,-18-13-9162 0 0,-13-3-2734 0 0</inkml:trace>
  <inkml:trace contextRef="#ctx0" brushRef="#br0" timeOffset="-1929.591">1722 36 5545 0 0,'0'0'2238'0'0,"0"0"-1227"0"0,0 0-779 0 0,0 0-27 0 0,0 0 355 0 0,0 0 402 0 0,0 0 308 0 0,0 0 107 0 0,0 0-118 0 0,0 0-176 0 0,0 0-132 0 0,21 5-94 0 0,68 18-68 0 0,51-10 2140 0 0,-104-14-2372 0 0,76-21 546 0 0,-28-32-203 0 0,-82 83-316 0 0,-24 247 35 0 0,3-60-182 0 0,-9-1 1 0 0,-29 89-438 0 0,25-130 120 0 0,54-256-435 0 0,-10 11-1539 0 0,-8 23-5741 0 0,-3 37 3661 0 0,0 2-7626 0 0</inkml:trace>
  <inkml:trace contextRef="#ctx0" brushRef="#br0" timeOffset="-1466.078">1851 628 8922 0 0,'0'0'987'0'0,"0"0"-460"0"0,0 0-135 0 0,0 0 320 0 0,0 0 453 0 0,0 0 345 0 0,0 0 70 0 0,0 0-198 0 0,0 0-275 0 0,0 0-195 0 0,0 0-105 0 0,0 0-55 0 0,0 0-26 0 0,36 7-61 0 0,115 20-63 0 0,-43-20 390 0 0,144-36 15 0 0,-176 14-898 0 0,-64 14-31 0 0,-9 5 353 0 0,-12 9-284 0 0,-2 5-89 0 0,1 1 1 0 0,1 1-1 0 0,1 0 0 0 0,0 0 0 0 0,2 0 1 0 0,0 1-1 0 0,2 0 0 0 0,0 0 0 0 0,0 4-58 0 0,2-3-555 0 0,-5 39 1423 0 0,5-23-8969 0 0,2-38 915 0 0,0 0-3876 0 0</inkml:trace>
  <inkml:trace contextRef="#ctx0" brushRef="#br0" timeOffset="-3875.842">693 231 0 0 0,'0'0'1096'0'0,"0"0"370"0"0,0 0 468 0 0,0 0 367 0 0,0 0 51 0 0,0 0-221 0 0,0 0-403 0 0,0 0-384 0 0,0 0-275 0 0,0 0-215 0 0,1-6-113 0 0,2-16-80 0 0,-2 17-81 0 0,-1 5-66 0 0,0 0-56 0 0,0 0-40 0 0,0 0-31 0 0,0 0-26 0 0,0 0-49 0 0,0 0-51 0 0,0 0-36 0 0,0 0-57 0 0,0 19 265 0 0,-11 223 877 0 0,1 250-613 0 0,9-425-665 0 0,1-66-1 0 0,0-1 55 0 0,3-16 555 0 0,125-315 56 0 0,-106 276-670 0 0,-16 35-18 0 0,2 0 0 0 0,0 1 0 0 0,1 0-1 0 0,1 0 1 0 0,1 1 0 0 0,0 0 0 0 0,1 1-1 0 0,2-1-8 0 0,-14 19-2 0 0,0-1-1 0 0,-1 1 0 0 0,1-1 0 0 0,0 1 1 0 0,0-1-1 0 0,0 1 0 0 0,0 0 0 0 0,0-1 1 0 0,-1 1-1 0 0,1-1 0 0 0,0 1 0 0 0,0-1 0 0 0,1 1 1 0 0,-1-1-1 0 0,0 1 0 0 0,0 0 0 0 0,0-1 1 0 0,0 1-1 0 0,0-1 0 0 0,1 1 0 0 0,-1-1 0 0 0,0 1 1 0 0,0-1-1 0 0,1 1 0 0 0,-1-1 0 0 0,0 1 1 0 0,1-1-1 0 0,-1 0 0 0 0,0 1 0 0 0,1-1 1 0 0,-1 1-1 0 0,1-1 0 0 0,-1 0 0 0 0,1 1 0 0 0,-1-1 1 0 0,1 0-1 0 0,-1 0 0 0 0,1 1 0 0 0,-1-1 1 0 0,1 0-1 0 0,-1 0 0 0 0,1 0 0 0 0,-1 0 1 0 0,1 0-1 0 0,-1 0 0 0 0,1 0 0 0 0,0 0 0 0 0,-1 0 1 0 0,1 0-1 0 0,-1 0 0 0 0,1 0 0 0 0,-1 0 1 0 0,1 0-1 0 0,-1 0 0 0 0,1 0 0 0 0,0-1 1 0 0,-1 1-1 0 0,1 0 0 0 0,-1 0 0 0 0,1-1 0 0 0,-1 1 1 0 0,0 0-1 0 0,1-1 0 0 0,-1 1 0 0 0,1 0 1 0 0,-1-1-1 0 0,0 1 0 0 0,1-1 0 0 0,-1 1 1 0 0,1-1 2 0 0,3 17 92 0 0,13 34 69 0 0,-4-41 1369 0 0,-6 3-1512 0 0,-1 0 0 0 0,0 1 1 0 0,0 0-1 0 0,-2 0 0 0 0,1 0 0 0 0,-2 0 0 0 0,0 1 1 0 0,0-1-1 0 0,-1 1 0 0 0,-1 0 0 0 0,0 0 0 0 0,-1 0 1 0 0,-1 0-1 0 0,-2 13-18 0 0,0-15 12 0 0,0-1 0 0 0,-1 1-1 0 0,-1-1 1 0 0,0 0 0 0 0,0-1 0 0 0,-1 1 0 0 0,-1-1 0 0 0,0 0 0 0 0,0 0 0 0 0,-1-1 0 0 0,0 0-1 0 0,0 0 1 0 0,-1-1 0 0 0,0 0 0 0 0,-1-1 0 0 0,0 0 0 0 0,0 0 0 0 0,-10 4-12 0 0,-16 15 10 0 0,26-19-33 0 0,0 0 0 0 0,-1-1 0 0 0,0-1 0 0 0,0 0 1 0 0,0 0-1 0 0,0-1 0 0 0,-1-1 0 0 0,0 0 0 0 0,0 0 0 0 0,0-1 0 0 0,0-1 1 0 0,0 0-1 0 0,0 0 0 0 0,-7-2 23 0 0,15 1-79 0 0,1-1 1 0 0,-1 0 0 0 0,1 0-1 0 0,-1 0 1 0 0,1-1 0 0 0,0 1-1 0 0,-1-1 1 0 0,1 0 0 0 0,0 1-1 0 0,0-2 1 0 0,0 1 0 0 0,0 0-1 0 0,1 0 1 0 0,-1-1-1 0 0,1 0 1 0 0,-1 1 0 0 0,1-1-1 0 0,0 0 1 0 0,0 0 0 0 0,-1-3 78 0 0,-10-18-2983 0 0,5 2-3688 0 0,6 17-4689 0 0</inkml:trace>
  <inkml:trace contextRef="#ctx0" brushRef="#br0" timeOffset="-3368.848">1151 165 7354 0 0,'0'0'2419'0'0,"0"0"-796"0"0,0 0-350 0 0,0 0-55 0 0,0 0 8 0 0,0 0-44 0 0,0 0-196 0 0,0 0-283 0 0,0 0-224 0 0,0 0-22 0 0,0 0 75 0 0,0 0 131 0 0,0 0 104 0 0,10 2-38 0 0,94 43 1424 0 0,-93-35-2003 0 0,0-1-1 0 0,-1 1 1 0 0,0 1 0 0 0,0-1 0 0 0,-1 2 0 0 0,-1-1 0 0 0,0 1 0 0 0,-1 1 0 0 0,0-1 0 0 0,-1 1-1 0 0,0 0 1 0 0,-1 1 0 0 0,2 5-150 0 0,-2 2 69 0 0,-1 1 0 0 0,-1 0 0 0 0,-1-1 0 0 0,-1 1 0 0 0,0 0 0 0 0,-2 0-1 0 0,0 0 1 0 0,-2-1 0 0 0,-4 17-69 0 0,-1-11-50 0 0,-2 0 0 0 0,-1 0 0 0 0,-2-1 0 0 0,0 0 0 0 0,-2-1 0 0 0,0-1 0 0 0,-2 0 0 0 0,0-1 0 0 0,-18 16 50 0 0,-35 21-2495 0 0,14-38-4739 0 0,40-19 686 0 0,7 1-3057 0 0</inkml:trace>
  <inkml:trace contextRef="#ctx0" brushRef="#br0" timeOffset="-3037.154">262 80 80 0 0,'0'0'1952'0'0,"0"0"-349"0"0,0 0-42 0 0,0 0 180 0 0,0 0 203 0 0,0 0 40 0 0,0 0-145 0 0,0 0-279 0 0,0 0-290 0 0,0 0-232 0 0,0 0-186 0 0,-32 23-128 0 0,-98 72-92 0 0,127-93-582 0 0,-1 1 0 0 0,0-1 0 0 0,1 1 1 0 0,-1 0-1 0 0,1 0 0 0 0,0 0 0 0 0,0 0 0 0 0,0 0 0 0 0,0 1 0 0 0,0-1 0 0 0,1 1 0 0 0,0 0 1 0 0,-1 0-1 0 0,1 0 0 0 0,1 0 0 0 0,-1 0 0 0 0,1 0 0 0 0,-1 3-50 0 0,-2 7 208 0 0,-7 23 181 0 0,1 2 1 0 0,2-1-1 0 0,1 1 1 0 0,3 0 0 0 0,1 0-1 0 0,1 1 1 0 0,3-1-1 0 0,2 15-389 0 0,0-35 17 0 0,0-1-1 0 0,2 1 1 0 0,0-1-1 0 0,1 0 1 0 0,1 0-1 0 0,1 0 1 0 0,0-1-1 0 0,2 0 1 0 0,0-1-1 0 0,0 0 1 0 0,1 0-1 0 0,1-2 1 0 0,1 1-1 0 0,0-1 1 0 0,1-1-1 0 0,0 0 0 0 0,1-1 1 0 0,1-1-1 0 0,0 0 1 0 0,0-1-1 0 0,1-1 1 0 0,0-1-1 0 0,1 0 1 0 0,-1-1-1 0 0,14 3-16 0 0,6-6-861 0 0,-21-5-2413 0 0,-5 1-2089 0 0,-5 0-6012 0 0</inkml:trace>
  <inkml:trace contextRef="#ctx0" brushRef="#br0" timeOffset="-1209.833">2791 802 10418 0 0,'0'0'1686'0'0,"0"0"-626"0"0,0 0-265 0 0,0 0 141 0 0,0 0 195 0 0,0 0 84 0 0,0 0-52 0 0,0 0-130 0 0,0 0-126 0 0,0 0-84 0 0,0 0-91 0 0,0 0-129 0 0,0 0-93 0 0,3 15-62 0 0,11 125 745 0 0,-28-15-605 0 0,-14-42-956 0 0,22-92-6925 0 0,6 1 374 0 0,0 0-3742 0 0</inkml:trace>
  <inkml:trace contextRef="#ctx0" brushRef="#br0" timeOffset="-490.389">3027 1008 6465 0 0,'0'0'2465'0'0,"0"0"-1518"0"0,0 0-236 0 0,0 0 375 0 0,0 0 347 0 0,0 0 103 0 0,0 0-128 0 0,0 0-253 0 0,0 0-229 0 0,0 0-190 0 0,0 0-141 0 0,0 0-80 0 0,14-4-29 0 0,42-13-19 0 0,-25-14 584 0 0,-28 23-866 0 0,60-145 1041 0 0,-57 143-1224 0 0,0-1-43 0 0,1-1 1 0 0,0 1 0 0 0,0-1-1 0 0,1 2 1 0 0,1-1 0 0 0,0 2-1 0 0,0-1 1 0 0,1 1 0 0 0,1 0 40 0 0,0 46-344 0 0,-9-20 475 0 0,1-1 1 0 0,1 0 0 0 0,0 0 0 0 0,1 0 0 0 0,1 0 0 0 0,0-1 0 0 0,1 0 0 0 0,1 0 0 0 0,0-1-1 0 0,4 6-131 0 0,-10-19 68 0 0,-1 1-1 0 0,1-1 1 0 0,0 0-1 0 0,0 1 0 0 0,-1-1 1 0 0,1 0-1 0 0,0 0 0 0 0,0 0 1 0 0,0 0-1 0 0,0 0 1 0 0,0-1-1 0 0,0 1 0 0 0,0 0 1 0 0,0-1-1 0 0,1 0 0 0 0,-1 1 1 0 0,0-1-1 0 0,0 0 1 0 0,0 0-1 0 0,0 0 0 0 0,1-1 1 0 0,-1 1-1 0 0,0 0 0 0 0,0-1 1 0 0,0 0-1 0 0,0 1 0 0 0,0-1 1 0 0,0 0-1 0 0,0 0 1 0 0,0 0-1 0 0,0 0 0 0 0,0 0 1 0 0,-1-1-1 0 0,1 1 0 0 0,0 0 1 0 0,-1-1-1 0 0,2-1-67 0 0,56-62 795 0 0,-51 55-767 0 0,4-4-68 0 0,-1-1 0 0 0,0 0 0 0 0,-1-1 0 0 0,0 0 1 0 0,-2-1-1 0 0,0 0 0 0 0,-1 0 0 0 0,4-14 40 0 0,-8 19-243 0 0,0 1-697 0 0,-2 4-2763 0 0,-1 6-2095 0 0,0 1-6176 0 0</inkml:trace>
  <inkml:trace contextRef="#ctx0" brushRef="#br0" timeOffset="-1010.394">2819 371 12459 0 0,'0'0'1208'0'0,"0"0"-552"0"0,0 0-320 0 0,0 0-168 0 0,0 0-24 0 0,0 0 16 0 0,0 0-40 0 0,0 0-56 0 0,0 0-144 0 0,0 0-288 0 0,0 0-456 0 0,0 0-1160 0 0,0 0-4986 0 0,0 0 1881 0 0</inkml:trace>
  <inkml:trace contextRef="#ctx0" brushRef="#br0" timeOffset="840.672">2773 478 0 0 0,'0'0'349'0'0,"0"0"1190"0"0,0 0 202 0 0,0 0-200 0 0,0 0-214 0 0,0 0-156 0 0,0 0-128 0 0,0 0-119 0 0,0 0-127 0 0,0 0-111 0 0,0 0-69 0 0,0 0-25 0 0,0 0 18 0 0,-1 8 6217 0 0,0-4-7198 0 0,-1-2 429 0 0,2-2-44 0 0,1 0 0 0 0,-1 0 1 0 0,0 1-1 0 0,0-1 1 0 0,1 0-1 0 0,-1 0 0 0 0,0 0 1 0 0,0 0-1 0 0,1 0 0 0 0,-1 1 1 0 0,0-1-1 0 0,0 0 0 0 0,1 0 1 0 0,-1 0-1 0 0,0 1 1 0 0,0-1-1 0 0,0 0 0 0 0,0 0 1 0 0,1 1-1 0 0,-1-1 0 0 0,0 0 1 0 0,0 0-1 0 0,0 1 0 0 0,0-1 1 0 0,0 0-1 0 0,0 1 1 0 0,0-1-1 0 0,0 0 0 0 0,0 1 1 0 0,0-1-1 0 0,0 0 0 0 0,0 0 1 0 0,0 1-1 0 0,0-1 0 0 0,0 0 1 0 0,0 1-1 0 0,0-1 0 0 0,0 0 1 0 0,0 0-1 0 0,0 1 1 0 0,0-1-1 0 0,0 0 0 0 0,-1 1-14 0 0,35-15 1131 0 0,-42 21 791 0 0,7-7-2071 0 0,-5 6 475 0 0,8-5-2621 0 0,3-1-3555 0 0,-3 0-5342 0 0</inkml:trace>
  <inkml:trace contextRef="#ctx0" brushRef="#br0" timeOffset="2614.851">2799 518 0 0 0,'0'0'409'0'0,"0"0"437"0"0,0 0 149 0 0,0 0-38 0 0,0 0 1 0 0,0 0-53 0 0,0 0-59 0 0,0 0-39 0 0,-1-2-48 0 0,1 1-422 0 0,-2-8-272 0 0,-2 6 2796 0 0,-9 25-997 0 0,12-22-1786 0 0,0 1 0 0 0,1 0 0 0 0,-1 0 0 0 0,0 0-1 0 0,0-1 1 0 0,0 1 0 0 0,1 0 0 0 0,-1 0-1 0 0,1 0 1 0 0,-1 0 0 0 0,1 0 0 0 0,-1 0 0 0 0,1 0-1 0 0,-1 0 1 0 0,1 0 0 0 0,0 1 0 0 0,-1-1 0 0 0,1 0-1 0 0,0 0 1 0 0,0 0 0 0 0,0 0 0 0 0,0 0-1 0 0,0 1 1 0 0,0-1 0 0 0,0 0 0 0 0,1 0 0 0 0,-1 0-1 0 0,0 0 1 0 0,1 0 0 0 0,-1 0 0 0 0,1 0 0 0 0,-1 0-1 0 0,1 0 1 0 0,-1 0 0 0 0,1 0 0 0 0,0 0 0 0 0,-1 0-1 0 0,1 0 1 0 0,0 0 0 0 0,0-1 0 0 0,-1 1-1 0 0,1 0 1 0 0,0 0 0 0 0,0-1 0 0 0,0 1 0 0 0,0-1-1 0 0,0 1 1 0 0,0-1 0 0 0,0 1 0 0 0,0-1 0 0 0,1 0-1 0 0,-1 1 1 0 0,0-1 0 0 0,0 0 0 0 0,0 0-1 0 0,0 0 1 0 0,0 0 0 0 0,0 0 0 0 0,1 0 0 0 0,-1 0-1 0 0,0 0 1 0 0,0 0 0 0 0,0-1 0 0 0,0 1 0 0 0,0 0-1 0 0,0-1 1 0 0,1 1-78 0 0,2-4 146 0 0,-1-1-1 0 0,0 1 1 0 0,0 0-1 0 0,0-1 1 0 0,0 0 0 0 0,0 0-1 0 0,-1 0 1 0 0,0 0-1 0 0,0 0 1 0 0,-1 0 0 0 0,1 0-1 0 0,-1-1 1 0 0,0 1-1 0 0,-1 0 1 0 0,1-1 0 0 0,-1 1-1 0 0,0-1 1 0 0,-1-4-146 0 0,0 9 3 0 0,0 0 0 0 0,0 0-1 0 0,-1 0 1 0 0,1 0 0 0 0,-1 0 0 0 0,1 0 0 0 0,-1 1 0 0 0,1-1 0 0 0,-1 0 0 0 0,1 1 0 0 0,-1-1 0 0 0,0 1 0 0 0,1-1 0 0 0,-1 1 0 0 0,0 0 0 0 0,1 0 0 0 0,-1 0 0 0 0,0 0-1 0 0,1 0 1 0 0,-1 0 0 0 0,0 1 0 0 0,1-1 0 0 0,-1 0 0 0 0,0 1 0 0 0,1-1 0 0 0,-1 1 0 0 0,1 0 0 0 0,-1-1 0 0 0,1 1 0 0 0,-2 1-3 0 0,-44 39 28 0 0,46-40 2 0 0,0 0 0 0 0,0 0 0 0 0,1 0 0 0 0,-1 0 0 0 0,1 0 0 0 0,-1 1 0 0 0,1-1 0 0 0,-1 0 0 0 0,1 0 0 0 0,-1 0 0 0 0,1 1 0 0 0,0-1 0 0 0,0 0 0 0 0,0 0 0 0 0,0 1 0 0 0,0-1 0 0 0,0 0 0 0 0,0 1 0 0 0,0-1 0 0 0,0 0 0 0 0,1 0 0 0 0,-1 1 0 0 0,0-1 0 0 0,1 0 0 0 0,-1 0 1 0 0,1 0-1 0 0,0 0 0 0 0,-1 0 0 0 0,1 1 0 0 0,0-1 0 0 0,0 0 0 0 0,-1 0 0 0 0,1-1 0 0 0,0 1 0 0 0,0 0 0 0 0,0 0 0 0 0,0 0 0 0 0,0-1 0 0 0,0 1 0 0 0,0 0 0 0 0,1-1 0 0 0,-1 1 0 0 0,0-1 0 0 0,0 1 0 0 0,0-1 0 0 0,1 0 0 0 0,-1 1 0 0 0,0-1 0 0 0,0 0 0 0 0,1 0 0 0 0,-1 0 0 0 0,0 0 0 0 0,0 0 0 0 0,1 0-30 0 0,-2 0 167 0 0,0 0-3 0 0,0 0 2 0 0,0 0 3 0 0,0 0 26 0 0,0 0-17 0 0,0 0-12 0 0,0 0-6 0 0,0 0-48 0 0,0 0-8 0 0,0 0-26 0 0,0 0-31 0 0,0 0-18 0 0,0 0-46 0 0,0 0-27 0 0,11-14 3 0 0,-12 16 251 0 0,-25 39-191 0 0,51-59 432 0 0,-18 12-344 0 0,-3 2-55 0 0,1 0-1 0 0,0 0 0 0 0,-1 0 1 0 0,1 0-1 0 0,-1-1 0 0 0,-1 0 1 0 0,1 0-1 0 0,-1 0 0 0 0,1 0 1 0 0,-1-1-1 0 0,-1 1 0 0 0,1-1 1 0 0,-1 0-52 0 0,-3 5 0 0 0,-1 1-1 0 0,1-1 1 0 0,0 0 0 0 0,-1 0 0 0 0,1 1 0 0 0,-1-1 0 0 0,1 1-1 0 0,0 0 1 0 0,-1-1 0 0 0,1 1 0 0 0,-1 0 0 0 0,0 0-1 0 0,1 0 1 0 0,-1 0 0 0 0,1 0 0 0 0,-1 0 0 0 0,1 0 0 0 0,-1 0-1 0 0,1 1 1 0 0,-1-1 0 0 0,1 1 0 0 0,-1-1 0 0 0,1 1 0 0 0,0-1-1 0 0,-1 1 1 0 0,1 0 0 0 0,0 0 0 0 0,-1 0 0 0 0,1-1 0 0 0,0 1-1 0 0,-1 2 1 0 0,-12 41-1192 0 0,25-34-7456 0 0,-8-10-2340 0 0</inkml:trace>
  <inkml:trace contextRef="#ctx0" brushRef="#br0" timeOffset="12638.792">5231 595 0 0 0,'0'0'1218'0'0,"0"0"177"0"0,0 0-7 0 0,0 0 126 0 0,0 0 239 0 0,0 0 96 0 0,0 0-165 0 0,0 0-357 0 0,0 0-392 0 0,0 0-338 0 0,0 0-183 0 0,0-6 2066 0 0,-35 277-41 0 0,34-254-2388 0 0,0-14-37 0 0,0 0 0 0 0,0 1 0 0 0,0 0 0 0 0,1-1 1 0 0,-1 1-1 0 0,1-1 0 0 0,-1 1 0 0 0,1 0 0 0 0,1 0 0 0 0,-1-1 0 0 0,0 1 0 0 0,1-1 1 0 0,0 1-1 0 0,0 0 0 0 0,0-1 0 0 0,0 1 0 0 0,0-1 0 0 0,1 0 0 0 0,-1 1 1 0 0,1-1-1 0 0,0 0 0 0 0,0 0 0 0 0,0 0 0 0 0,1 0 0 0 0,-1-1 0 0 0,1 1 1 0 0,-1 0-1 0 0,1-1 0 0 0,0 0 0 0 0,0 0 0 0 0,0 0 0 0 0,0 0 0 0 0,1 0 0 0 0,-1-1 1 0 0,0 1-1 0 0,1-1 0 0 0,3 1-14 0 0,-1-4 91 0 0,1 0 1 0 0,-1-1-1 0 0,0 0 1 0 0,0 0-1 0 0,0 0 1 0 0,-1-1-1 0 0,1 0 1 0 0,-1 0-1 0 0,0-1 1 0 0,0 1-1 0 0,0-1 1 0 0,0 0-1 0 0,-1 0 0 0 0,1-1-91 0 0,-1 1 48 0 0,33-41 176 0 0,-3-2 0 0 0,-1-1-1 0 0,-2-2 1 0 0,-3-1 0 0 0,12-32-224 0 0,-13 28 119 0 0,10-35 1245 0 0,-61 311-1165 0 0,40-10-67 0 0,-4-123-125 0 0,-4 1 0 0 0,-4 1 0 0 0,-3-1 0 0 0,-5 9-7 0 0,3-76-13 0 0,-1-1 1 0 0,0 0-1 0 0,-2 1 0 0 0,0-1 1 0 0,-1 0-1 0 0,-1-1 1 0 0,-1 1-1 0 0,-1-1 1 0 0,0 0-1 0 0,-2-1 0 0 0,0 0 1 0 0,-1-1-1 0 0,0 0 1 0 0,-5 4 12 0 0,10-16-4 0 0,1 0 1 0 0,-1-1-1 0 0,0 0 0 0 0,0 0 1 0 0,-1 0-1 0 0,1-1 0 0 0,-1 0 1 0 0,1 0-1 0 0,-1-1 1 0 0,0 0-1 0 0,0 0 0 0 0,0-1 1 0 0,0 1-1 0 0,0-2 1 0 0,-1 1-1 0 0,1-1 0 0 0,-1 0 4 0 0,5-2-1 0 0,0 1 0 0 0,0-1-1 0 0,0 0 1 0 0,0 0 0 0 0,0-1-1 0 0,1 1 1 0 0,-1 0 0 0 0,1-1 0 0 0,0 0-1 0 0,0 1 1 0 0,0-1 0 0 0,0 0-1 0 0,0 0 1 0 0,1 0 0 0 0,-1 0-1 0 0,1-1 1 0 0,0 1 0 0 0,0 0-1 0 0,0-1 1 0 0,0 1 0 0 0,1 0-1 0 0,-1-1 1 0 0,1 1 0 0 0,0-1 0 0 0,0 1-1 0 0,0-1 1 0 0,1 1 0 0 0,-1-1-1 0 0,1 1 1 0 0,-1 0 0 0 0,2-2 1 0 0,-2-4-4 0 0,3-15 11 0 0,2 0-1 0 0,0 0 0 0 0,2 1 1 0 0,0 0-1 0 0,1 0 1 0 0,2 0-1 0 0,0 1 0 0 0,2 1 1 0 0,8-13-7 0 0,-4 4-7 0 0,72-121-278 0 0,-77 113-1041 0 0,-11 21-6917 0 0,0 16-2703 0 0</inkml:trace>
  <inkml:trace contextRef="#ctx0" brushRef="#br0" timeOffset="13345.683">5752 1148 224 0 0,'0'0'3351'0'0,"0"0"-1291"0"0,0 0-477 0 0,0 0-84 0 0,0 0-72 0 0,0 0-78 0 0,0 0-122 0 0,0 0-133 0 0,0 0-47 0 0,0 0 10 0 0,0 0 34 0 0,0 0-53 0 0,0 0-122 0 0,4-6-155 0 0,113-180 2725 0 0,-2 62-3058 0 0,-96 112-450 0 0,-18 12-13 0 0,-1 26 30 0 0,-3 25 171 0 0,4 52-78 0 0,-1-102-86 0 0,0 1 0 0 0,0 0 0 0 0,0-1-1 0 0,1 1 1 0 0,-1 0 0 0 0,0-1-1 0 0,1 1 1 0 0,-1-1 0 0 0,1 1-1 0 0,-1 0 1 0 0,1-1 0 0 0,0 1 0 0 0,0-1-1 0 0,0 0 1 0 0,-1 1 0 0 0,1-1-1 0 0,1 0 1 0 0,-1 1 0 0 0,0-1-1 0 0,0 0 1 0 0,0 0 0 0 0,1 0 0 0 0,-1 0-1 0 0,0 0 1 0 0,1 0 0 0 0,-1-1-1 0 0,1 1 1 0 0,-1 0 0 0 0,1-1-1 0 0,-1 1 1 0 0,1-1 0 0 0,0 1 0 0 0,-1-1-1 0 0,1 0 1 0 0,0 0 0 0 0,-1 0-1 0 0,1 0 1 0 0,0 0 0 0 0,-1 0-1 0 0,1 0 1 0 0,-1 0 0 0 0,1-1-1 0 0,0 1 1 0 0,-1-1 0 0 0,1 1 0 0 0,-1-1-1 0 0,1 0 1 0 0,-1 1 0 0 0,1-1-1 0 0,-1 0 1 0 0,1 0-2 0 0,105-108 136 0 0,-29 38-93 0 0,-77 71-44 0 0,-1-1 0 0 0,1 1 1 0 0,-1 0-1 0 0,1 0 0 0 0,0-1 1 0 0,-1 1-1 0 0,1 0 0 0 0,-1 0 0 0 0,1 0 1 0 0,0-1-1 0 0,-1 1 0 0 0,1 0 1 0 0,-1 0-1 0 0,1 0 0 0 0,0 0 1 0 0,-1 0-1 0 0,1 0 0 0 0,0 0 0 0 0,-1 1 1 0 0,1-1-1 0 0,-1 0 0 0 0,1 0 1 0 0,-1 0-1 0 0,1 1 0 0 0,0-1 1 0 0,-1 0-1 0 0,1 1 0 0 0,-1-1 0 0 0,1 0 1 0 0,-1 1-1 0 0,1-1 0 0 0,-1 1 1 0 0,0-1-1 0 0,1 0 0 0 0,-1 1 1 0 0,1-1-1 0 0,-1 1 0 0 0,0-1 0 0 0,1 1 1 0 0,-1 0-1 0 0,0-1 0 0 0,0 1 1 0 0,0-1-1 0 0,1 1 0 0 0,-1 0 0 0 0,0-1 1 0 0,0 1-1 0 0,0-1 0 0 0,0 1 1 0 0,0 0-1 0 0,0-1 0 0 0,0 1 1 0 0,0-1-1 0 0,0 1 0 0 0,0 0 0 0 0,0-1 1 0 0,-1 1 0 0 0,2 49 126 0 0,-2-39-108 0 0,-4 129-96 0 0,4-135-137 0 0,0 3-2044 0 0,3-6-6376 0 0,-2-2-1001 0 0</inkml:trace>
  <inkml:trace contextRef="#ctx0" brushRef="#br0" timeOffset="13856.776">6670 802 1984 0 0,'0'0'1629'0'0,"0"0"-120"0"0,0 0 395 0 0,0 0 475 0 0,0 0 180 0 0,0 0-273 0 0,0 0-619 0 0,0 0-514 0 0,0 0-299 0 0,0 0-191 0 0,0 0-126 0 0,0 0-134 0 0,-12 22-122 0 0,-41 69-81 0 0,-27 4 166 0 0,49-65-318 0 0,-37 37-167 0 0,67-67 59 0 0,1 0-47 0 0,1-5-121 0 0,7-8 251 0 0,0-1 0 0 0,1 2 0 0 0,1-1 0 0 0,0 1-1 0 0,0 1 1 0 0,1-1 0 0 0,1 2 0 0 0,2-2-23 0 0,184-160 689 0 0,-198 170-671 0 0,1 1-1 0 0,0 0 0 0 0,-1 0 1 0 0,1 0-1 0 0,0 0 0 0 0,0 0 0 0 0,0 0 1 0 0,0 0-1 0 0,0 0 0 0 0,0 0 1 0 0,0 0-1 0 0,1 0 0 0 0,-1 1 0 0 0,0-1 1 0 0,0 0-1 0 0,0 1 0 0 0,1-1 1 0 0,-1 1-1 0 0,0-1 0 0 0,1 1 0 0 0,-1 0 1 0 0,1 0-1 0 0,-1-1 0 0 0,0 1 1 0 0,1 0-1 0 0,-1 0 0 0 0,1 0 0 0 0,-1 1 1 0 0,0-1-1 0 0,1 0 0 0 0,-1 1 1 0 0,0-1-1 0 0,1 0 0 0 0,-1 1 0 0 0,0-1 1 0 0,0 1-1 0 0,1 0 0 0 0,-1-1 1 0 0,0 1-1 0 0,0 0 0 0 0,0 0 0 0 0,0 0 1 0 0,0 0-1 0 0,0 0 0 0 0,0 0 1 0 0,0 0-1 0 0,0 0 0 0 0,0 0 0 0 0,-1 1 1 0 0,1 0-18 0 0,30 141 1311 0 0,-14-40-906 0 0,-39-118-3728 0 0,10 6 126 0 0,0 0-4853 0 0,8 5-741 0 0</inkml:trace>
  <inkml:trace contextRef="#ctx0" brushRef="#br0" timeOffset="14123.901">6477 982 3209 0 0,'0'0'1800'0'0,"0"0"-165"0"0,0 0-24 0 0,0 0 197 0 0,0 0 224 0 0,0 0-103 0 0,0 0-239 0 0,0 0-258 0 0,0 0-271 0 0,0 0-211 0 0,0 0-160 0 0,0 0-129 0 0,0 0-99 0 0,27 3-94 0 0,86 9-104 0 0,72-20-91 0 0,-140 4-1462 0 0,-31 1-1998 0 0,0 0-4060 0 0,-7 2-3505 0 0</inkml:trace>
  <inkml:trace contextRef="#ctx0" brushRef="#br0" timeOffset="14404.136">7211 886 4369 0 0,'0'0'2751'0'0,"0"0"-636"0"0,0 0-244 0 0,0 0-36 0 0,0 0-96 0 0,0 0-249 0 0,0 0-370 0 0,0 0-370 0 0,0 0-273 0 0,0 0-187 0 0,0 0-128 0 0,0 0-67 0 0,0 0-31 0 0,-19 27-20 0 0,-59 83-1 0 0,47-55-91 0 0,28-47-762 0 0,-9 15 67 0 0,5-19-3658 0 0,-2-3-4516 0 0,6-1 4621 0 0</inkml:trace>
  <inkml:trace contextRef="#ctx0" brushRef="#br0" timeOffset="14906.082">6985 761 5593 0 0,'0'0'2934'0'0,"0"0"-881"0"0,0 0-530 0 0,0 0-251 0 0,0 0-47 0 0,0 0 32 0 0,0 0-93 0 0,0 0-158 0 0,0 0-124 0 0,0 0-124 0 0,0 0-102 0 0,0 0-53 0 0,9 17-10 0 0,27 52-26 0 0,35 13 1189 0 0,83 70-394 0 0,-122-96-1765 0 0,-28-53-628 0 0,-3-3-2883 0 0,1 0-3647 0 0,-2 0 6726 0 0,0 0-10625 0 0</inkml:trace>
  <inkml:trace contextRef="#ctx0" brushRef="#br0" timeOffset="17592.541">8042 573 1920 0 0,'0'0'1841'0'0,"0"0"-346"0"0,0 0-160 0 0,0 0 70 0 0,0 0 49 0 0,0 0-102 0 0,0 0-265 0 0,0 0-324 0 0,0 0-271 0 0,0 0-161 0 0,0 0-58 0 0,3 0 3597 0 0,-10 25-1741 0 0,9-27-558 0 0,29-24-265 0 0,-31 26-1308 0 0,-13 15 1353 0 0,9-8-4253 0 0,3 0-4361 0 0,1-3-3896 0 0</inkml:trace>
  <inkml:trace contextRef="#ctx0" brushRef="#br0" timeOffset="18018.869">8102 875 6513 0 0,'0'0'1594'0'0,"0"0"-156"0"0,0 0 123 0 0,0 0 245 0 0,0 0 96 0 0,0 0-212 0 0,0 0-445 0 0,0 0-410 0 0,0 0-263 0 0,0 0-110 0 0,0 0-29 0 0,0 0-2 0 0,0 0 13 0 0,2 22 1263 0 0,-35 26-534 0 0,33-48-1162 0 0,0 0 14 0 0,0 0-6 0 0,0 0-7 0 0,0 0-17 0 0,0 0-11 0 0,7-4 93 0 0,63-35 673 0 0,-81 59 342 0 0,-25 17-1451 0 0,36-36 18 0 0,15-2-3024 0 0,-8-2-1940 0 0,2-1-6383 0 0</inkml:trace>
  <inkml:trace contextRef="#ctx0" brushRef="#br0" timeOffset="20640.865">157 1626 0 0 0,'0'0'996'0'0,"0"0"729"0"0,0 0 306 0 0,0 0-110 0 0,0 0-276 0 0,0 0-365 0 0,0 0-420 0 0,-4-2-329 0 0,-10-5-187 0 0,10 5-87 0 0,21 2 1334 0 0,162-12 4191 0 0,-80 2-4634 0 0,644-42 2053 0 0,-166 45-2672 0 0,-95 37-230 0 0,15 3 108 0 0,-76 5-61 0 0,218-7-192 0 0,-247-30-28 0 0,-35-12 128 0 0,74 3 82 0 0,26-14-55 0 0,46-3-17 0 0,-97-2 19 0 0,-147 2-108 0 0,16-2 13 0 0,215 10-188 0 0,-216-2 52 0 0,-33 1-51 0 0,226 14 64 0 0,-466 4-70 0 0,-1 0 14 0 0,0 0-2 0 0,0 0-12 0 0,0 0 1 0 0,0 0 14 0 0,0 0 4 0 0,0 0 11 0 0,0 0-12 0 0,0 0-18 0 0,0 0 18 0 0,0 0 14 0 0,0 0-12 0 0,0 0-19 0 0,0 0-7 0 0,0 0-8 0 0,0 0 5 0 0,0 0-13 0 0,0 0 3 0 0,0 0 7 0 0,0 0 1 0 0,0 0-7 0 0,0 0-28 0 0,0 0-18 0 0,0 0-34 0 0,-4-5-442 0 0,2 2-1339 0 0,0 0-4706 0 0,2 0-5126 0 0</inkml:trace>
  <inkml:trace contextRef="#ctx0" brushRef="#br0" timeOffset="22137.078">8005 511 0 0 0,'0'0'371'0'0,"0"0"193"0"0,0 0 19 0 0,0 0 11 0 0,0 0 16 0 0,5 1 54 0 0,17 4 92 0 0,-16-4 82 0 0,-11 13 7169 0 0,-14 2-5117 0 0,-3 3-1823 0 0,55-28 1289 0 0,24-30-625 0 0,-97 60 860 0 0,40-21-2569 0 0,0 0-6 0 0,0 0-6 0 0,0 0 8 0 0,0 0 10 0 0,0 0-3 0 0,0 0-1 0 0,0 0 3 0 0,0 0 9 0 0,0 0-2 0 0,0 0 6 0 0,0 0 7 0 0,0 0 0 0 0,0 0-7 0 0,0 0-7 0 0,0 0-1 0 0,0 0-4 0 0,0 0-19 0 0,0 0-14 0 0,0 0-12 0 0,0 0-30 0 0,0 0 24 0 0,0 0 11 0 0,0 0-4 0 0,0 0 14 0 0,0 0-20 0 0,0 0-14 0 0,0 0 4 0 0,0 0 6 0 0,0 0-1 0 0,0 0 18 0 0,0 0 14 0 0,0 0 8 0 0,0 0 22 0 0,0 0 6 0 0,0 0 6 0 0,0 0 1 0 0,0 0-1 0 0,0 0-9 0 0,-27 22 51 0 0,26-22-96 0 0,1 0-6 0 0,0 0-2 0 0,0 0-16 0 0,0 0 8 0 0,0 0-9 0 0,0 0-9 0 0,0 0 13 0 0,25-7 132 0 0,-16 1-1423 0 0,-2 1-11099 0 0,-4 1 2014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7314 0 0,'0'0'2280'0'0,"0"0"-922"0"0,0 0-434 0 0,0 0 53 0 0,0 0 208 0 0,0 0 94 0 0,0 0-120 0 0,0 0-257 0 0,0 0-247 0 0,0 0-195 0 0,21-5 1323 0 0,126-93 1971 0 0,-122 84-3650 0 0,0 1 0 0 0,1 1-1 0 0,0 1 1 0 0,0 1 0 0 0,1 2 0 0 0,1 1-1 0 0,-1 1 1 0 0,14-1-104 0 0,40 7-87 0 0,-74 13-77 0 0,-6 19 189 0 0,-1-26-14 0 0,-3 15 10 0 0,-1 0-1 0 0,0-1 0 0 0,-2 0 1 0 0,0 0-1 0 0,-2 0 0 0 0,0-1 1 0 0,-1 0-1 0 0,0 0 0 0 0,-2-1 1 0 0,0-1-1 0 0,-2 1-20 0 0,-11 23 16 0 0,-51 74-6 0 0,52-84-4 0 0,1 1-1 0 0,2 2 0 0 0,1 0 0 0 0,2 0 0 0 0,1 2 1 0 0,0 4-6 0 0,14-34 16 0 0,0-1 1 0 0,0 1 0 0 0,1 0-1 0 0,-1-1 1 0 0,1 1 0 0 0,0 0-1 0 0,1 0 1 0 0,0 0 0 0 0,0-1-1 0 0,0 1 1 0 0,0 0 0 0 0,1 0-1 0 0,0 0 1 0 0,0-1 0 0 0,1 1-1 0 0,-1 0 1 0 0,1-1 0 0 0,1 1-1 0 0,-1-1 1 0 0,1 0 0 0 0,0 0-1 0 0,0 0 1 0 0,0 0 0 0 0,1 0-1 0 0,-1-1 1 0 0,1 1 0 0 0,0-1-1 0 0,1 0 1 0 0,-1 0 0 0 0,1-1-1 0 0,-1 1 1 0 0,1-1 0 0 0,0 0-1 0 0,1 0 1 0 0,-1-1 0 0 0,0 0-1 0 0,1 1 1 0 0,0-2-17 0 0,7 2 106 0 0,0 0 0 0 0,0-2 0 0 0,1 1 1 0 0,-1-2-1 0 0,0 0 0 0 0,1 0 0 0 0,-1-1 0 0 0,0-1 0 0 0,1 0 0 0 0,-1-1 0 0 0,0-1 1 0 0,-1 0-1 0 0,1 0 0 0 0,3-3-106 0 0,43-18 157 0 0,19-10-1002 0 0,-55 19-2370 0 0,-1-4-4183 0 0,-14 13-4266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8:2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30 170 4353 0 0,'0'0'2227'0'0,"0"0"-220"0"0,0 0-85 0 0,0 0-35 0 0,0 0-73 0 0,0 0-214 0 0,0 0-253 0 0,0 0-276 0 0,0 0-278 0 0,0 0-227 0 0,0 0-155 0 0,0 0-93 0 0,0 0-56 0 0,-4 0-54 0 0,3 1-190 0 0,-1-1 1 0 0,1 1-1 0 0,0-1 0 0 0,-1 1 1 0 0,1 0-1 0 0,0-1 0 0 0,-1 1 1 0 0,1 0-1 0 0,0 0 1 0 0,0 0-1 0 0,0 0 0 0 0,0 0 1 0 0,0 0-1 0 0,0 1 0 0 0,0-1 1 0 0,0 0-1 0 0,0 0 1 0 0,1 1-1 0 0,-1-1 0 0 0,0 0 1 0 0,1 1-1 0 0,-1-1 0 0 0,1 0 1 0 0,0 1-1 0 0,-1-1 1 0 0,1 1-1 0 0,0-1 0 0 0,0 1 1 0 0,0-1-1 0 0,0 1 0 0 0,0-1 1 0 0,0 1-1 0 0,0-1 1 0 0,1 1-1 0 0,-1-1 0 0 0,1 1-18 0 0,-4 32 248 0 0,4 93 98 0 0,-1-123-327 0 0,1 1 1 0 0,0-1-1 0 0,0 0 1 0 0,1 1-1 0 0,-1-1 0 0 0,1 0 1 0 0,0 0-1 0 0,0 0 1 0 0,0 0-1 0 0,1 0 0 0 0,-1 0 1 0 0,1 0-1 0 0,0-1 1 0 0,0 1-1 0 0,0-1 0 0 0,1 0 1 0 0,-1 0-1 0 0,1 0 1 0 0,0-1-1 0 0,-1 1 1 0 0,1-1-1 0 0,0 0 0 0 0,1 0 1 0 0,-1 0-1 0 0,2 0-19 0 0,4-2 85 0 0,-1 0 0 0 0,0 0 0 0 0,0-1 0 0 0,1 0 0 0 0,-1-1 0 0 0,0 0 0 0 0,0 0 0 0 0,0-1 0 0 0,0 0 0 0 0,-1-1-1 0 0,1 0 1 0 0,-1 0 0 0 0,0-1 0 0 0,0 0 0 0 0,-1 0 0 0 0,1-1 0 0 0,-1 0 0 0 0,0 0 0 0 0,-1-1 0 0 0,0 0 0 0 0,3-2-85 0 0,3-3 66 0 0,127-136 283 0 0,-137 203-790 0 0,-2-47 450 0 0,-2-3-11 0 0,1 0 1 0 0,0 0-1 0 0,1 0 1 0 0,-1 1-1 0 0,1-1 1 0 0,0 0-1 0 0,0 0 1 0 0,0 0-1 0 0,1 0 0 0 0,0 1 1 0 0,0-1-1 0 0,1 0 1 0 0,-1 0-1 0 0,1 0 1 0 0,0-1-1 0 0,0 1 1 0 0,0 0-1 0 0,1-1 0 0 0,0 1 1 0 0,0-1-1 0 0,0 0 1 0 0,0 0-1 0 0,1 0 1 0 0,-1-1-1 0 0,1 1 1 0 0,0-1-1 0 0,0 0 0 0 0,1 0 1 0 0,-1 0 1 0 0,6 1 39 0 0,0 0-1 0 0,1-1 1 0 0,-1 0 0 0 0,1-1 0 0 0,-1 0 0 0 0,1-1-1 0 0,0 0 1 0 0,-1-1 0 0 0,1 0 0 0 0,0-1 0 0 0,0 0-1 0 0,-1 0 1 0 0,1-1 0 0 0,-1-1 0 0 0,1 0 0 0 0,-1 0-1 0 0,0-1 1 0 0,0 0 0 0 0,0-1 0 0 0,-1 0 0 0 0,0 0-1 0 0,7-6-38 0 0,63-48 531 0 0,-68 47-491 0 0,0 0-1 0 0,-1-1 1 0 0,-1 0 0 0 0,0 0 0 0 0,-1-1-1 0 0,0-1 1 0 0,-1 1 0 0 0,-1-1-1 0 0,0 0 1 0 0,-1 0 0 0 0,-1-1-1 0 0,1-5-39 0 0,-5 5-615 0 0,0 14-2891 0 0,0 1-3494 0 0,0 1-4466 0 0</inkml:trace>
  <inkml:trace contextRef="#ctx0" brushRef="#br0" timeOffset="509.424">1494 70 7626 0 0,'0'0'2004'0'0,"0"0"-482"0"0,0 0-65 0 0,0 0 29 0 0,0 0-27 0 0,0 0 23 0 0,0 0-135 0 0,0 0-273 0 0,0 0-251 0 0,0 0-300 0 0,0 0-156 0 0,0 0-4 0 0,-31 6-3 0 0,-97 18-43 0 0,121-24-272 0 0,1 1 1 0 0,-1 0-1 0 0,0 1 0 0 0,1 0 1 0 0,-1 0-1 0 0,1 0 0 0 0,-1 1 1 0 0,1 0-1 0 0,0 0 0 0 0,0 1 1 0 0,0-1-1 0 0,1 1 0 0 0,-1 0 1 0 0,-1 3-46 0 0,-9 7 92 0 0,7-7-69 0 0,1 1 1 0 0,0 0-1 0 0,0 0 1 0 0,1 1-1 0 0,0 0 1 0 0,0 0-1 0 0,1 1 1 0 0,1 0-1 0 0,-1 0 1 0 0,-2 9-24 0 0,7-15-2 0 0,-1 0 1 0 0,1 0 0 0 0,1 1 0 0 0,-1-1 0 0 0,1 0 0 0 0,-1 1 0 0 0,1-1 0 0 0,0 0 0 0 0,1 1-1 0 0,-1-1 1 0 0,1 0 0 0 0,0 1 0 0 0,0-1 0 0 0,0 0 0 0 0,0 0 0 0 0,1 0 0 0 0,0 0-1 0 0,0 0 1 0 0,2 3 1 0 0,4-3 66 0 0,-1-1-1 0 0,1-1 1 0 0,0 1-1 0 0,0-2 1 0 0,1 1-1 0 0,-1-1 1 0 0,0 0-1 0 0,1-1 1 0 0,-1 1-1 0 0,0-2 1 0 0,1 1-1 0 0,-1-1 1 0 0,0-1-1 0 0,0 1 1 0 0,0-2-1 0 0,0 1 1 0 0,0-1-1 0 0,0 0 0 0 0,0 0 1 0 0,-1-1-1 0 0,0 0 1 0 0,0-1-1 0 0,0 1 1 0 0,0-1-1 0 0,-1-1 1 0 0,3-1-66 0 0,3 0 30 0 0,9-8 110 0 0,-1-1-1 0 0,0 0 1 0 0,-1-2 0 0 0,-1 0 0 0 0,15-19-140 0 0,16-16 150 0 0,-30 42-179 0 0,-19 11-25 0 0,0 0-27 0 0,0 0-28 0 0,0 5-127 0 0,2 122-2828 0 0,23-95-1910 0 0,0-20-5290 0 0,-16-11 3343 0 0</inkml:trace>
  <inkml:trace contextRef="#ctx0" brushRef="#br0" timeOffset="1165.709">1963 140 8722 0 0,'0'0'3061'0'0,"0"0"-798"0"0,0 0-404 0 0,0 0-224 0 0,0 0-224 0 0,0 0-210 0 0,0 0-278 0 0,0 0-255 0 0,0 0-225 0 0,0 0-190 0 0,0 0-98 0 0,0 0-52 0 0,-10 4 1 0 0,-31 16-15 0 0,39-18-84 0 0,0 0-1 0 0,0 0 1 0 0,0 0-1 0 0,0 0 1 0 0,0 1-1 0 0,1-1 1 0 0,-1 1-1 0 0,1-1 1 0 0,0 1-1 0 0,0-1 1 0 0,0 1-1 0 0,0 0 1 0 0,0-1-1 0 0,0 1 1 0 0,1 0-1 0 0,-1 0 1 0 0,1 0-1 0 0,0-1 0 0 0,0 1 1 0 0,0 0-1 0 0,0 0 1 0 0,1 0-1 0 0,-1 0 1 0 0,1 0-5 0 0,-1 7 4 0 0,1-5 16 0 0,0 0-1 0 0,0-1 1 0 0,0 1 0 0 0,1 0-1 0 0,-1-1 1 0 0,1 1-1 0 0,0-1 1 0 0,0 1 0 0 0,1-1-1 0 0,0 0 1 0 0,-1 0-1 0 0,1 0 1 0 0,1 0 0 0 0,-1-1-1 0 0,0 1 1 0 0,1-1-1 0 0,0 0 1 0 0,0 0-1 0 0,0 0 1 0 0,0-1 0 0 0,0 1-1 0 0,0-1 1 0 0,1 0-1 0 0,-1 0 1 0 0,1 0 0 0 0,-1-1-1 0 0,1 0 1 0 0,0 0-1 0 0,0 0 1 0 0,0 0 0 0 0,0-1-1 0 0,-1 0 1 0 0,1 0-1 0 0,0 0 1 0 0,0 0-1 0 0,0-1 1 0 0,0 0 0 0 0,-1 0-1 0 0,1 0 1 0 0,0-1-1 0 0,-1 1 1 0 0,1-1 0 0 0,-1 0-1 0 0,1 0 1 0 0,2-3-20 0 0,10-7 146 0 0,0 0 1 0 0,-1-1-1 0 0,-1 0 0 0 0,0-2 1 0 0,-1 0-1 0 0,0 0 1 0 0,-2-1-1 0 0,1-1 1 0 0,0-3-147 0 0,11-12 82 0 0,73-108 493 0 0,-119 226-510 0 0,18-54-114 0 0,2 0-1 0 0,1 0 1 0 0,1 0-1 0 0,2 1 1 0 0,1-1-1 0 0,1 0 0 0 0,5 11 50 0 0,38 259-592 0 0,-44-286 546 0 0,-2 1-1 0 0,0 0 0 0 0,-1 0 1 0 0,-1-1-1 0 0,0 1 0 0 0,-1 0 1 0 0,-1-1-1 0 0,0 1 0 0 0,-2-1 1 0 0,0 0-1 0 0,0 0 0 0 0,-2-1 1 0 0,0 1-1 0 0,0-1 0 0 0,-2-1 1 0 0,0 0-1 0 0,0 0 0 0 0,-1 0 0 0 0,-1-1 1 0 0,-1-1-1 0 0,-11 11 47 0 0,16-18 23 0 0,-1-1 0 0 0,1 0 0 0 0,-1-1 0 0 0,1 0-1 0 0,-1 0 1 0 0,0-1 0 0 0,0 1 0 0 0,0-2 0 0 0,-1 1 0 0 0,1-1 0 0 0,0-1-1 0 0,0 1 1 0 0,-1-1 0 0 0,-5-1-23 0 0,11 0 8 0 0,0 0 1 0 0,-1 0-1 0 0,1 0 0 0 0,0-1 0 0 0,0 1 1 0 0,0-1-1 0 0,1 1 0 0 0,-1-1 0 0 0,0 0 0 0 0,1 0 1 0 0,-1-1-1 0 0,1 1 0 0 0,-1 0 0 0 0,1-1 1 0 0,0 1-1 0 0,0-1 0 0 0,0 0 0 0 0,1 0 0 0 0,-1 0 1 0 0,1 0-1 0 0,-1 0 0 0 0,1 0 0 0 0,0 0 1 0 0,0 0-1 0 0,1 0 0 0 0,-1-1 0 0 0,0 1 0 0 0,1 0 1 0 0,0-1-1 0 0,0 1 0 0 0,0 0 0 0 0,0 0 1 0 0,1-1-1 0 0,-1 1 0 0 0,1 0 0 0 0,0-1 0 0 0,0 1 1 0 0,0 0-1 0 0,0 0 0 0 0,0 0 0 0 0,1 0 1 0 0,-1 0-1 0 0,1 0 0 0 0,0 1 0 0 0,0-1 1 0 0,0 0-1 0 0,0 1 0 0 0,2-2-8 0 0,118-164 229 0 0,-3 4-1139 0 0,-54 45-4632 0 0,-58 105-483 0 0,0 5-5295 0 0</inkml:trace>
  <inkml:trace contextRef="#ctx0" brushRef="#br0" timeOffset="1601.27">2802 89 6545 0 0,'0'0'2133'0'0,"0"0"-740"0"0,0 0-367 0 0,0 0-14 0 0,0 0 55 0 0,0 0 11 0 0,0 0-107 0 0,0 0-153 0 0,0 0-136 0 0,0 0-87 0 0,0 0-29 0 0,0 0 16 0 0,14-9 37 0 0,42-25 21 0 0,-135 58 2239 0 0,4 16-2216 0 0,75-39-646 0 0,1 21-105 0 0,55 8 163 0 0,-50-29-64 0 0,0 1 0 0 0,0-1 0 0 0,0 1-1 0 0,-1 1 1 0 0,1-1 0 0 0,0 1 0 0 0,-1 0 0 0 0,0 0 0 0 0,0 0 0 0 0,0 1-1 0 0,0 0 1 0 0,0 0 0 0 0,-1 0 0 0 0,0 1 0 0 0,0-1 0 0 0,0 1 0 0 0,0 0-1 0 0,-1 0 1 0 0,0 0 0 0 0,0 1 0 0 0,2 4-11 0 0,-3-2 51 0 0,1 1 0 0 0,-2-1 0 0 0,1 1 0 0 0,-1 0 0 0 0,0 0 0 0 0,-1-1 1 0 0,0 1-1 0 0,0 0 0 0 0,-1 0 0 0 0,0-1 0 0 0,-1 1 0 0 0,0 0 0 0 0,0-1 0 0 0,-1 0 0 0 0,0 1 0 0 0,0-1 0 0 0,-5 7-51 0 0,2-5 66 0 0,-10 19 35 0 0,-1-2 0 0 0,-1 0 1 0 0,-1-1-1 0 0,-2 0 0 0 0,-15 13-101 0 0,35-37-28 0 0,-1 0 0 0 0,0-1-1 0 0,0 1 1 0 0,0-1 0 0 0,0 1-1 0 0,0-1 1 0 0,0 0 0 0 0,0 0-1 0 0,0 0 1 0 0,0 0 0 0 0,-1 0-1 0 0,1 0 1 0 0,0-1 0 0 0,-1 1-1 0 0,1-1 1 0 0,-1 0 0 0 0,1 0-1 0 0,0 1 1 0 0,-1-2 0 0 0,1 1-1 0 0,-1 0 1 0 0,1 0 0 0 0,0-1-1 0 0,-1 1 1 0 0,1-1 0 0 0,0 0-1 0 0,0 0 1 0 0,-1 0 0 0 0,1 0-1 0 0,0 0 1 0 0,0 0 0 0 0,0 0-1 0 0,0-1 1 0 0,0 1 0 0 0,0-1-1 0 0,1 1 1 0 0,-1-1 0 0 0,0 0-1 0 0,1 0 1 0 0,-1 0 0 0 0,1 0-1 0 0,0 0 1 0 0,0 0 0 0 0,0 0-1 0 0,0 0 1 0 0,0 0 0 0 0,0-1-1 0 0,0 1 1 0 0,1 0 0 0 0,-1-1-1 0 0,1 1 1 0 0,0 0 0 0 0,-1-1-1 0 0,1 1 1 0 0,0-1 0 0 0,1 1-1 0 0,-1-1 29 0 0,-1-11-875 0 0,1-8-1186 0 0,1 9-2202 0 0,2 4-6343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85 336 0 0 0,'0'0'939'0'0,"0"0"338"0"0,0 0 280 0 0,0 0 218 0 0,0 0 27 0 0,0 0-158 0 0,0 0-257 0 0,0 0-227 0 0,0 0-176 0 0,0 0-127 0 0,-4-2-92 0 0,-11-3-97 0 0,12 4-108 0 0,36 1 1587 0 0,134 41-1218 0 0,-131-31-880 0 0,0-2 1 0 0,0-1-1 0 0,1-1 1 0 0,0-3 0 0 0,2-1-50 0 0,-38-2 21 0 0,0 0 1 0 0,0 0-1 0 0,0 0 1 0 0,0 0 0 0 0,0 0-1 0 0,0-1 1 0 0,0 1-1 0 0,0 0 1 0 0,0-1-1 0 0,0 1 1 0 0,0-1 0 0 0,-1 1-1 0 0,1-1 1 0 0,0 0-1 0 0,0 1 1 0 0,-1-1-1 0 0,1 0 1 0 0,0 1 0 0 0,0-1-1 0 0,-1 0 1 0 0,1 0-1 0 0,-1 0 1 0 0,1 1-1 0 0,-1-1 1 0 0,1 0 0 0 0,-1 0-1 0 0,0 0 1 0 0,1 0-1 0 0,-1 0 1 0 0,0 0-1 0 0,0 0 1 0 0,0 0 0 0 0,1 0-1 0 0,-1 0 1 0 0,0 0-1 0 0,0 0 1 0 0,0 0-1 0 0,-1 0 1 0 0,1 0 0 0 0,0 0-1 0 0,0 0 1 0 0,-1 0-1 0 0,1 0 1 0 0,0 0-1 0 0,-1 0 1 0 0,1 0 0 0 0,-1 1-1 0 0,1-1 1 0 0,-1 0-1 0 0,1 0 1 0 0,-1 0-1 0 0,0 1 1 0 0,1-1 0 0 0,-1 0-1 0 0,0 1 1 0 0,0-1-1 0 0,0 0 1 0 0,1 1 0 0 0,-1-1-1 0 0,0 1 1 0 0,0-1-1 0 0,-1 1-21 0 0,-362-264 494 0 0,237 172-457 0 0,140 87-701 0 0,96 25 952 0 0,-44-10-164 0 0,-1 4 1 0 0,-1 2-1 0 0,0 3 0 0 0,-1 3 0 0 0,40 21-124 0 0,-58-26 5 0 0,-1 1 0 0 0,0 3-1 0 0,-1 1 1 0 0,-2 3-1 0 0,0 0 1 0 0,-2 3-1 0 0,29 27-4 0 0,-53-41 38 0 0,-1 1 0 0 0,-1 1 0 0 0,0 0-1 0 0,-1 1 1 0 0,-1 0 0 0 0,0 0 0 0 0,2 10-38 0 0,-11-26 18 0 0,0 0 1 0 0,-1 0 0 0 0,1 0 0 0 0,0 0 0 0 0,-1 0 0 0 0,1 0 0 0 0,-1 0 0 0 0,1 0-1 0 0,-1 0 1 0 0,0 0 0 0 0,1 0 0 0 0,-1 0 0 0 0,0 0 0 0 0,0 1 0 0 0,0-1 0 0 0,0 0-1 0 0,0 0 1 0 0,0 0 0 0 0,0 0 0 0 0,0 1 0 0 0,0-1 0 0 0,0 0 0 0 0,-1 0 0 0 0,1 0 0 0 0,0 0-1 0 0,-1 0 1 0 0,1 0 0 0 0,-1 1 0 0 0,0-1 0 0 0,1 0 0 0 0,-1-1 0 0 0,0 1 0 0 0,1 0-1 0 0,-1 0 1 0 0,0 0 0 0 0,0 0 0 0 0,0 0 0 0 0,0-1-19 0 0,-6 0 17 0 0,-1-1 0 0 0,0 1 0 0 0,1-2 0 0 0,-1 1 0 0 0,1-1 0 0 0,0 0 0 0 0,-1-1 1 0 0,1 0-1 0 0,0 0 0 0 0,1-1 0 0 0,-1 1 0 0 0,1-1 0 0 0,-1-1 0 0 0,1 1 0 0 0,-2-3-17 0 0,-21-16 2 0 0,2-1 0 0 0,0-2 0 0 0,1 0 0 0 0,2-2 0 0 0,0-1-1 0 0,3-1 1 0 0,-19-31-2 0 0,25 29-1153 0 0,15 31 747 0 0,0 1-140 0 0,11 3-11880 0 0,-9-2 4862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3:2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9130 0 0,'0'0'1207'0'0,"0"0"-350"0"0,0 0-14 0 0,0 0 195 0 0,0 0 79 0 0,0 0-134 0 0,0 0-237 0 0,0 0-187 0 0,0 0-50 0 0,0 0 4 0 0,0 0 16 0 0,0 0 1 0 0,0 0-50 0 0,10 4-65 0 0,31 13-67 0 0,8-9 995 0 0,100 22 324 0 0,-138-26-2186 0 0,-14-3-3207 0 0,-5-3-4405 0 0,6-1-2307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26T14:36:1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12 707 0 0 0,'0'0'661'0'0,"0"0"676"0"0,0 0 234 0 0,0 0 88 0 0,0 0 41 0 0,0 0-66 0 0,0 0-69 0 0,0 0-98 0 0,0 0-97 0 0,0 0-91 0 0,0 0-95 0 0,0 0-99 0 0,-9 8 592 0 0,7-5 2471 0 0,2-3-3767 0 0,0 0-30 0 0,0 0-18 0 0,0 0-45 0 0,28 1 1916 0 0,171 7-360 0 0,-126-9-1593 0 0,153-7 166 0 0,-226 8-412 0 0,1 0-14 0 0,0 0-16 0 0,-1 0 3 0 0,0 0-3 0 0,0 0 2 0 0,0 0-45 0 0,0 0-48 0 0,0 0-52 0 0,0 0-41 0 0,-28 0-16952 0 0,23 4 6576 0 0</inkml:trace>
  <inkml:trace contextRef="#ctx0" brushRef="#br0" timeOffset="286.467">174 943 14507 0 0,'0'0'1634'0'0,"0"0"-413"0"0,0 0-72 0 0,0 0 150 0 0,0 0 60 0 0,0 0-145 0 0,0 0-245 0 0,0 0-216 0 0,0 0-143 0 0,0 0-148 0 0,0 0-122 0 0,0 0-101 0 0,36-1-93 0 0,112-5-60 0 0,26-13-475 0 0,-89 7-1837 0 0,-28 2-6804 0 0,-40 6-2440 0 0</inkml:trace>
  <inkml:trace contextRef="#ctx0" brushRef="#br0" timeOffset="716.909">1236 494 2841 0 0,'0'0'3011'0'0,"0"0"-859"0"0,0 0-354 0 0,0 0-40 0 0,0 0-44 0 0,0 0-178 0 0,0 0-255 0 0,0 0-314 0 0,0 0-279 0 0,-31 19-175 0 0,-97 64-141 0 0,72-30 73 0 0,51-43-358 0 0,1-2-35 0 0,0 1 0 0 0,0-1 0 0 0,1 0 1 0 0,1 1-1 0 0,-1 0 0 0 0,1-1 0 0 0,1 1 0 0 0,-1 0 1 0 0,1 0-1 0 0,1 0 0 0 0,0 0 0 0 0,0 0 0 0 0,1 0 1 0 0,0 1-53 0 0,2-6 74 0 0,1 0 0 0 0,-1-1 1 0 0,0 1-1 0 0,1-1 0 0 0,0 0 0 0 0,0 0 1 0 0,0 0-1 0 0,0-1 0 0 0,0 0 1 0 0,0 1-1 0 0,1-1 0 0 0,-1-1 1 0 0,1 1-1 0 0,-1-1 0 0 0,1 1 1 0 0,0-1-1 0 0,0-1 0 0 0,-1 1 1 0 0,1-1-1 0 0,0 0 0 0 0,0 0 1 0 0,0 0-1 0 0,0 0 0 0 0,-1-1 0 0 0,3-1-74 0 0,0 2 126 0 0,12-3 99 0 0,1-1-1 0 0,-1-1 1 0 0,0-1 0 0 0,0-1 0 0 0,-1 0 0 0 0,0-1 0 0 0,0-2 0 0 0,0 1 0 0 0,-2-2-1 0 0,1 0 1 0 0,-1-1 0 0 0,-1-1 0 0 0,0 0 0 0 0,-1-1 0 0 0,0-1 0 0 0,3-6-225 0 0,7-4 153 0 0,-1-1 1 0 0,-1 0 0 0 0,-2-2-1 0 0,0-1 1 0 0,-2 0 0 0 0,-1-2-1 0 0,4-12-153 0 0,-16 32 5 0 0,0-1 0 0 0,-1 0 0 0 0,0 0 0 0 0,-1 0 0 0 0,0-1 0 0 0,-1 1 0 0 0,0-1 0 0 0,-1 0 0 0 0,-1 1 0 0 0,0-1 0 0 0,-1 0 0 0 0,0 1 0 0 0,-1-1 0 0 0,0 1 0 0 0,-1-1 0 0 0,0 1 0 0 0,-1 0 0 0 0,0 0 0 0 0,-1 0 0 0 0,-1 1 0 0 0,-3-6-5 0 0,4 6-43 0 0,0 1 0 0 0,-1 0 0 0 0,-1 1 0 0 0,1-1 0 0 0,-1 1 0 0 0,-1 0-1 0 0,0 1 1 0 0,0 0 0 0 0,-1 0 0 0 0,0 0 0 0 0,0 1 0 0 0,0 1 0 0 0,-1 0 0 0 0,0 0 0 0 0,-1 1 0 0 0,1 0 0 0 0,-1 1 0 0 0,0 0 0 0 0,0 0-1 0 0,-10-1 45 0 0,18 8-9 0 0,-1-1 1 0 0,1 1-1 0 0,0 0 1 0 0,-1 0 0 0 0,2 0-1 0 0,-1 0 1 0 0,0 0-1 0 0,0 1 1 0 0,1-1 0 0 0,0 1-1 0 0,0 0 1 0 0,0-1-1 0 0,0 1 1 0 0,1 0 0 0 0,-1 0-1 0 0,1 1 1 0 0,0-1 0 0 0,0 0-1 0 0,0 0 1 0 0,1 0-1 0 0,0 1 1 0 0,-1-1 0 0 0,2 0-1 0 0,-1 0 1 0 0,0 1-1 0 0,1 0 8 0 0,-3 30 50 0 0,1 1 0 0 0,1-1 0 0 0,3 1 0 0 0,0-1-1 0 0,3 0 1 0 0,0 0 0 0 0,3 0 0 0 0,1-1 0 0 0,6 13-50 0 0,-9-28 29 0 0,1-1 1 0 0,0 0 0 0 0,2 0-1 0 0,0-1 1 0 0,1-1-1 0 0,0 1 1 0 0,1-2 0 0 0,1 0-1 0 0,1 0 1 0 0,0-1 0 0 0,1-1-1 0 0,0 0 1 0 0,12 6-30 0 0,51-10-467 0 0,-39-31-2136 0 0,-27 6-2175 0 0,-3 2-4026 0 0,-3 7-979 0 0</inkml:trace>
  <inkml:trace contextRef="#ctx0" brushRef="#br0" timeOffset="979.762">2234 328 16892 0 0,'0'0'1349'0'0,"0"0"-239"0"0,0 0-63 0 0,0 0 57 0 0,0 0-40 0 0,0 0-166 0 0,0 0-224 0 0,0 0-224 0 0,0 0-138 0 0,-24 34-131 0 0,-73 109-79 0 0,37-30-26 0 0,33-40-846 0 0,22-58 395 0 0,0 1-1 0 0,-1-1 1 0 0,0 0 0 0 0,-1-1 0 0 0,-1 1 0 0 0,0-2 0 0 0,-11 14 375 0 0,-6-13-5251 0 0,5-13-6152 0 0,20-1 11294 0 0,-5 0-4991 0 0</inkml:trace>
  <inkml:trace contextRef="#ctx0" brushRef="#br0" timeOffset="1291.727">1878 398 616 0 0,'0'0'3834'0'0,"0"0"-790"0"0,0 0-340 0 0,0 0-215 0 0,0 0-286 0 0,0 0-420 0 0,0 0-480 0 0,0 0-447 0 0,0 0-337 0 0,0 0-142 0 0,0 0 3 0 0,0 0 52 0 0,0 0 70 0 0,10 1-3 0 0,-2-1-382 0 0,-5 0-78 0 0,0-1 0 0 0,0 1-1 0 0,-1 1 1 0 0,1-1 0 0 0,0 0 0 0 0,0 1 0 0 0,0-1 0 0 0,0 1 0 0 0,0 0 0 0 0,-1 0-1 0 0,1 0 1 0 0,0 0 0 0 0,-1 1 0 0 0,1-1 0 0 0,-1 1 0 0 0,1-1 0 0 0,-1 1 0 0 0,0 0 0 0 0,0 0-1 0 0,1 1-38 0 0,200 195 1996 0 0,-127-155-2516 0 0,-41-37-3813 0 0,-18-17-8386 0 0,-17 7 5860 0 0</inkml:trace>
  <inkml:trace contextRef="#ctx0" brushRef="#br0" timeOffset="1549.626">1183 961 8898 0 0,'0'0'3465'0'0,"0"0"-1562"0"0,0 0-880 0 0,0 0-255 0 0,0 0 7 0 0,0 0 101 0 0,0 0 89 0 0,0 0 12 0 0,0 0-125 0 0,0 0-135 0 0,0 0-109 0 0,0 0-93 0 0,0 0-49 0 0,31 6-37 0 0,100 19-50 0 0,-13-19 241 0 0,163-35 315 0 0,-176 13-781 0 0,4 0-182 0 0,76-8-161 0 0,-60 17-2746 0 0,-115 7 2053 0 0,11 0-2619 0 0,-8 4-4607 0 0,-8-1-1574 0 0</inkml:trace>
  <inkml:trace contextRef="#ctx0" brushRef="#br0" timeOffset="2173.343">1523 1444 10658 0 0,'0'0'1810'0'0,"0"0"-268"0"0,0 0-133 0 0,0 0-40 0 0,0 0-144 0 0,0 0-253 0 0,0 0-246 0 0,0 0-185 0 0,0 0-138 0 0,0 0-87 0 0,0 0-58 0 0,0 0-48 0 0,0 0-34 0 0,-29 28-33 0 0,-89 92-38 0 0,76-60-2 0 0,40-48-83 0 0,-7 71 4 0 0,9-81-2 0 0,0 0-1 0 0,0 0 0 0 0,0 1 1 0 0,1-1-1 0 0,-1 0 0 0 0,0 0 1 0 0,1 0-1 0 0,0 0 0 0 0,-1 0 1 0 0,1 0-1 0 0,0 0 0 0 0,0 0 1 0 0,0 0-1 0 0,0 0 0 0 0,0 0 1 0 0,1 0-1 0 0,-1-1 0 0 0,1 1 1 0 0,-1 0-1 0 0,1-1 0 0 0,-1 0 1 0 0,1 1-1 0 0,0-1 0 0 0,0 0 1 0 0,0 0-1 0 0,-1 0 0 0 0,1 0 1 0 0,0 0-1 0 0,0 0 0 0 0,1 0 1 0 0,-1-1-1 0 0,0 1 0 0 0,0-1 1 0 0,0 0-1 0 0,2 1-21 0 0,4-1 169 0 0,1 0 1 0 0,0-1-1 0 0,-1 0 0 0 0,1 0 1 0 0,-1 0-1 0 0,1-1 0 0 0,-1-1 1 0 0,0 0-1 0 0,0 0 1 0 0,0 0-1 0 0,0-1 0 0 0,-1 0 1 0 0,1 0-1 0 0,-1-1 0 0 0,0 0 1 0 0,0-1-170 0 0,21-18 371 0 0,-1-1 1 0 0,-1-1 0 0 0,-1-1-1 0 0,18-27-371 0 0,-19 19 78 0 0,-1 0-1 0 0,-1-2 1 0 0,-3 0-1 0 0,-1-1 0 0 0,-1-1 1 0 0,8-32-78 0 0,-18 44-18 0 0,-1 0 0 0 0,-1-1 1 0 0,-2 0-1 0 0,0 1 0 0 0,-2-1 0 0 0,-2-8 18 0 0,2 33-12 0 0,-1-1 1 0 0,0 1-1 0 0,0-1 0 0 0,0 1 0 0 0,0-1 1 0 0,-1 1-1 0 0,1 0 0 0 0,-1-1 0 0 0,0 1 0 0 0,0 0 1 0 0,0-1-1 0 0,0 1 0 0 0,-1 0 0 0 0,1 0 1 0 0,-1 0-1 0 0,0 0 0 0 0,0 0 0 0 0,0 1 1 0 0,0-1-1 0 0,-1 0 0 0 0,1 1 0 0 0,-1 0 1 0 0,1-1-1 0 0,-1 1 0 0 0,0 0 0 0 0,0 0 0 0 0,0 1 1 0 0,0-1-1 0 0,0 1 0 0 0,0-1 0 0 0,-1 1 1 0 0,1 0-1 0 0,0 0 0 0 0,-1 1 0 0 0,1-1 1 0 0,0 0-1 0 0,-1 1 0 0 0,1 0 0 0 0,-1 0 0 0 0,1 0 1 0 0,-1 1-1 0 0,1-1 0 0 0,0 1 0 0 0,-1-1 1 0 0,1 1-1 0 0,0 0 0 0 0,-1 0 0 0 0,1 1 1 0 0,0-1-1 0 0,0 1 0 0 0,-3 1 12 0 0,-3 7 2 0 0,0 0-1 0 0,0 0 0 0 0,1 0 1 0 0,0 1-1 0 0,1 1 1 0 0,0-1-1 0 0,1 1 1 0 0,0 0-1 0 0,1 1 1 0 0,0-1-1 0 0,1 1 1 0 0,1 0-1 0 0,0 0 1 0 0,1 0-1 0 0,0 1 1 0 0,1-1-1 0 0,0 1 1 0 0,1-1-1 0 0,1 1-1 0 0,-1 12 49 0 0,2 0-1 0 0,1 0 1 0 0,2 0-1 0 0,0 0 1 0 0,1-1-1 0 0,2 0 1 0 0,0 0-1 0 0,9 16-48 0 0,-11-26 30 0 0,0-1 0 0 0,1 1 0 0 0,1-1 0 0 0,0 0 0 0 0,1-1 0 0 0,0 0 1 0 0,1 0-1 0 0,0-1 0 0 0,1-1 0 0 0,1 0 0 0 0,0 0 0 0 0,0-1 0 0 0,7 4-30 0 0,-18-13-59 0 0,0 0 0 0 0,1 0 1 0 0,-1 0-1 0 0,0-1 0 0 0,1 1 0 0 0,-1 0 1 0 0,1-1-1 0 0,-1 1 0 0 0,1-1 0 0 0,-1 1 1 0 0,1-1-1 0 0,0 0 0 0 0,-1 0 0 0 0,1 0 0 0 0,-1 0 1 0 0,1 0-1 0 0,-1 0 0 0 0,1 0 0 0 0,0 0 1 0 0,-1 0-1 0 0,1-1 0 0 0,-1 1 0 0 0,1-1 1 0 0,-1 1-1 0 0,1-1 0 0 0,-1 0 0 0 0,0 0 1 0 0,1 1-1 0 0,-1-1 0 0 0,0 0 0 0 0,1 0 1 0 0,-1 0-1 0 0,1-1 59 0 0,3-32-5698 0 0,-3 20-455 0 0,-2 11 4314 0 0,2-5-9418 0 0</inkml:trace>
  <inkml:trace contextRef="#ctx0" brushRef="#br0" timeOffset="2484.373">2311 1164 14883 0 0,'0'0'2209'0'0,"0"0"-569"0"0,0 0-369 0 0,0 0-137 0 0,0 0-84 0 0,0 0-115 0 0,0 0-179 0 0,0 0-150 0 0,0 0-138 0 0,0 0-96 0 0,0 0-95 0 0,-24 37-75 0 0,-74 116-63 0 0,12-12 62 0 0,75-122-177 0 0,3-7-18 0 0,1 0-1 0 0,0 0 0 0 0,1 0 0 0 0,1 1 1 0 0,0 0-1 0 0,1 0 0 0 0,0 1 1 0 0,1-1-1 0 0,0 1 0 0 0,0 12-5 0 0,2-22 0 0 0,1 0-1 0 0,0 0 0 0 0,0 0 0 0 0,0 0 1 0 0,1 1-1 0 0,-1-1 0 0 0,1 0 0 0 0,0-1 1 0 0,0 1-1 0 0,0 0 0 0 0,1 0 0 0 0,-1 0 1 0 0,1-1-1 0 0,0 1 0 0 0,0-1 0 0 0,0 1 1 0 0,1-1-1 0 0,-1 0 0 0 0,1 0 0 0 0,0 0 1 0 0,0 0-1 0 0,0 0 0 0 0,0-1 0 0 0,0 1 1 0 0,1-1-1 0 0,-1 0 0 0 0,1 0 0 0 0,-1 0 1 0 0,1 0-1 0 0,0-1 0 0 0,0 0 0 0 0,0 1 1 0 0,114 2 370 0 0,-108-6-403 0 0,0 0 0 0 0,0 0 1 0 0,0-1-1 0 0,0-1 0 0 0,0 0 0 0 0,-1 0 1 0 0,1-1-1 0 0,-1 0 0 0 0,-1 0 0 0 0,1-1 1 0 0,-1 0-1 0 0,0-1 0 0 0,0 0 1 0 0,-1 0-1 0 0,5-5 33 0 0,7-27-2278 0 0,-17 24-1037 0 0,-2 0-3617 0 0,0 7-4610 0 0</inkml:trace>
  <inkml:trace contextRef="#ctx0" brushRef="#br0" timeOffset="3059.094">1961 1451 10314 0 0,'0'0'4511'0'0,"0"0"-2370"0"0,0 0-1039 0 0,0 0-130 0 0,0 0 86 0 0,0 0 61 0 0,0 0-66 0 0,0 0-169 0 0,0 0-200 0 0,0 0-178 0 0,0 0-134 0 0,0 0-105 0 0,34 7-87 0 0,106 20-67 0 0,-6-17-334 0 0,-107-10-468 0 0,44-1-1527 0 0,-25-5-6657 0 0,-32 2-2532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1:53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1241 516 0 0 0,'0'0'593'0'0,"0"0"633"0"0,0 0 221 0 0,0 0-15 0 0,0 0-47 0 0,0 0-82 0 0,0 0-90 0 0,0 0-58 0 0,-1-4-20 0 0,-4-11-51 0 0,4 12-86 0 0,1 3-131 0 0,0 0-119 0 0,0 0-73 0 0,0 0-78 0 0,0 0-62 0 0,0 0-59 0 0,0 0-45 0 0,0 0-46 0 0,0 0-35 0 0,0 0-21 0 0,-13 73 1203 0 0,8 7-1266 0 0,4 0 0 0 0,4 1 0 0 0,9 54-266 0 0,-6 299 628 0 0,-17-330-581 0 0,11-65-202 0 0,0-38 95 0 0,4 0-181 0 0,2 0-2801 0 0,1-7-5456 0 0,-4 2 445 0 0</inkml:trace>
  <inkml:trace contextRef="#ctx0" brushRef="#br0" timeOffset="1106.419">1672 391 0 0 0,'0'0'273'0'0,"0"0"909"0"0,0 0 232 0 0,0 0-81 0 0,0 0-94 0 0,0 0-215 0 0,0 0-107 0 0,0 0-3 0 0,0 0 4 0 0,-1-4 3 0 0,-9-3 1093 0 0,8 29 703 0 0,0 0-2418 0 0,-6 295 2797 0 0,7 14-2268 0 0,13-152-654 0 0,4-75-185 0 0,-7-90 1238 0 0,-9-13-1222 0 0,0-1 3 0 0,0 0 2 0 0,0 0 3 0 0,0 0-2 0 0,0 0 3 0 0,0 0 1 0 0,0 0-4 0 0,0 0 5 0 0,0 0 6 0 0,0 0 2 0 0,0 0 0 0 0,0 0 2 0 0,0 0 6 0 0,0 0 5 0 0,-5 26 445 0 0,2-17-549 0 0,2 1 140 0 0,8-7-8965 0 0,-5-3-1403 0 0</inkml:trace>
  <inkml:trace contextRef="#ctx0" brushRef="#br0" timeOffset="1766.685">2153 1326 912 0 0,'0'0'1280'0'0,"0"0"-201"0"0,0 0 62 0 0,0 0 154 0 0,0 0 130 0 0,0 0 5 0 0,0 0-175 0 0,0 0-279 0 0,0 0-292 0 0,0 0-262 0 0,0 0-185 0 0,0 0-72 0 0,0 0 3 0 0,-4 3 26 0 0,-15 22 554 0 0,13-10-24 0 0,4-7 1387 0 0,15-16-916 0 0,34-27-75 0 0,-109 130 602 0 0,61-88-2790 0 0,7-3-6399 0 0,-2-4-1104 0 0</inkml:trace>
  <inkml:trace contextRef="#ctx0" brushRef="#br0" timeOffset="7139.882">2455 634 0 0 0,'0'0'1272'0'0,"0"0"459"0"0,0 0 132 0 0,0 0-125 0 0,0 0-262 0 0,0 0-310 0 0,0 0-232 0 0,0 0-181 0 0,0-3-126 0 0,1-7-70 0 0,-1 8-34 0 0,0 2-22 0 0,17-4 3767 0 0,89-62-524 0 0,-73 48-3421 0 0,1 1 1 0 0,1 1 0 0 0,0 2 0 0 0,0 2 0 0 0,1 1 0 0 0,27-4-324 0 0,-49 12 34 0 0,0 0 1 0 0,0 1 0 0 0,0 1 0 0 0,1 0 0 0 0,-1 1 0 0 0,0 1-1 0 0,0 0 1 0 0,13 3-35 0 0,-22-1 17 0 0,0 0 0 0 0,-1 0 0 0 0,1 1 0 0 0,-1 0 0 0 0,0-1 0 0 0,0 1 0 0 0,0 1 0 0 0,0-1 0 0 0,-1 1 0 0 0,1-1 0 0 0,-1 1 0 0 0,-1 0 0 0 0,1 0 0 0 0,-1 0 0 0 0,1 1 0 0 0,-1-1 0 0 0,-1 1 0 0 0,1-1 0 0 0,-1 1 0 0 0,0-1 0 0 0,0 1 0 0 0,-1 0 0 0 0,0-1 0 0 0,0 1 0 0 0,0 0 0 0 0,-1-1 0 0 0,1 1 0 0 0,-1 0 0 0 0,-1-1 0 0 0,1 1 0 0 0,-2 3-17 0 0,-60 80 237 0 0,47-73-221 0 0,-2-1 0 0 0,1-1 0 0 0,-2 0-1 0 0,0-2 1 0 0,-1 0 0 0 0,0-1-1 0 0,0-1 1 0 0,-3 0-16 0 0,-24-6 379 0 0,48-4-344 0 0,15 0-136 0 0,2 0 108 0 0,21-1 31 0 0,-1 2 1 0 0,0 1 0 0 0,0 2 0 0 0,0 2-1 0 0,13 4-38 0 0,-45-8 5 0 0,-1 1 0 0 0,0-1 0 0 0,0 1 0 0 0,0 0 0 0 0,-1 0 0 0 0,1 0 0 0 0,-1 0 0 0 0,1 1 0 0 0,-1 0 0 0 0,0 0 0 0 0,0 0 0 0 0,-1 1 0 0 0,1-1 0 0 0,-1 1 0 0 0,0 0 0 0 0,0 0 0 0 0,-1 0 0 0 0,0 0 0 0 0,1 0 0 0 0,-2 0 0 0 0,1 1 0 0 0,0-1 0 0 0,-1 1 0 0 0,0-1 0 0 0,0 4-5 0 0,0 4 16 0 0,1 0 0 0 0,-2 0-1 0 0,0 0 1 0 0,0 0 0 0 0,-1-1 0 0 0,-1 1 0 0 0,0 0-1 0 0,-1 0 1 0 0,0-1 0 0 0,-5 12-16 0 0,2-7 12 0 0,-1 0 1 0 0,-1-1-1 0 0,-1 0 1 0 0,0 0-1 0 0,-1-1 0 0 0,-1 0 1 0 0,0-1-1 0 0,-1 0 1 0 0,0-1-1 0 0,-1 0 0 0 0,-1-1 1 0 0,0-1-1 0 0,0 0 1 0 0,-1-1-1 0 0,-1 0 0 0 0,0-1 1 0 0,-6 2-13 0 0,5-6 22 0 0,-1 0-1 0 0,0-1 1 0 0,0-1 0 0 0,0 0 0 0 0,0-1 0 0 0,0-1 0 0 0,-1-1-1 0 0,0-1-21 0 0,-39-21 111 0 0,53 22 1185 0 0,2 0-3940 0 0,1 0-9882 0 0,3 0 1484 0 0</inkml:trace>
  <inkml:trace contextRef="#ctx0" brushRef="#br0" timeOffset="8136.689">3907 508 1384 0 0,'0'0'1583'0'0,"0"0"-180"0"0,0 0-73 0 0,0 0 114 0 0,0 0 147 0 0,0 0 120 0 0,0 0-84 0 0,0 0-188 0 0,0 0-213 0 0,0 0-217 0 0,0 0-132 0 0,0 0-137 0 0,0 0-75 0 0,-6-2-67 0 0,-62-10 3142 0 0,62 13-3645 0 0,0 0-1 0 0,1 1 0 0 0,-1 0 0 0 0,1 0 0 0 0,0 0 0 0 0,0 1 0 0 0,-1 0 0 0 0,2 0 0 0 0,-1 0 0 0 0,0 1 0 0 0,1-1 0 0 0,-1 1 1 0 0,1 0-1 0 0,0 0 0 0 0,-2 3-94 0 0,-22 18 206 0 0,-53 79 223 0 0,61-72-344 0 0,1 5-6 0 0,2 0 0 0 0,1 1 1 0 0,2 0-1 0 0,1 1 0 0 0,2 1 1 0 0,2 0-1 0 0,2 0 0 0 0,0 17-79 0 0,4-47-2 0 0,2 0-1 0 0,-1-1 1 0 0,1 1-1 0 0,1 0 1 0 0,0 0-1 0 0,0 0 1 0 0,1 0-1 0 0,0 0 1 0 0,1 0-1 0 0,0-1 1 0 0,0 1-1 0 0,1-1 1 0 0,0 1-1 0 0,1-1 1 0 0,0 0-1 0 0,1 1 3 0 0,1-3 12 0 0,1 0 0 0 0,0 0-1 0 0,0-1 1 0 0,0 1 0 0 0,1-2-1 0 0,0 1 1 0 0,0-1 0 0 0,1 0-1 0 0,0-1 1 0 0,-1 0 0 0 0,1 0-1 0 0,1-1 1 0 0,-1 0-1 0 0,0-1 1 0 0,1 0 0 0 0,-1 0-1 0 0,1-1 1 0 0,0 0 0 0 0,1-1-12 0 0,139 3 409 0 0,-69-54 10 0 0,-75 45-377 0 0,0 0 0 0 0,-1-1 0 0 0,0 1 0 0 0,0-1 0 0 0,0 0 0 0 0,-1 0 0 0 0,0-1 0 0 0,0 0 0 0 0,-1 1 0 0 0,0-1 0 0 0,0 0 0 0 0,-1 0 0 0 0,0-1 0 0 0,0 1 0 0 0,-1 0 0 0 0,0-1 0 0 0,-1 1 0 0 0,1-4-42 0 0,-47-63 135 0 0,37 63-138 0 0,0 0 1 0 0,-1 0 0 0 0,0 1 0 0 0,-1 0-1 0 0,-1 1 1 0 0,0 0 0 0 0,-12-7 2 0 0,6 5-15 0 0,13 8 1 0 0,0 1 1 0 0,1 0-1 0 0,-1 0 1 0 0,0 1-1 0 0,-1-1 1 0 0,1 1-1 0 0,0 0 1 0 0,-1 1-1 0 0,1-1 1 0 0,-1 1-1 0 0,1 0 1 0 0,-1 0-1 0 0,0 1 1 0 0,-1 0 13 0 0,-7 0-61 0 0,1 1 0 0 0,-1 0 1 0 0,1 2-1 0 0,-1-1 0 0 0,1 2 1 0 0,0-1-1 0 0,0 2 0 0 0,-12 5 61 0 0,-14 6-686 0 0,-40 18 765 0 0,55-18-3622 0 0,2 3-3633 0 0,18-16-4073 0 0</inkml:trace>
  <inkml:trace contextRef="#ctx0" brushRef="#br0" timeOffset="11629.53">680 199 0 0 0,'0'0'637'0'0,"0"0"596"0"0,0 0 252 0 0,0 0-11 0 0,0 0-108 0 0,0 0-137 0 0,0 0-137 0 0,0 0-101 0 0,0 0-106 0 0,-2-7-40 0 0,-9-33 2333 0 0,11 39-2519 0 0,0 1-60 0 0,-3 2 3743 0 0,-1 4-3959 0 0,-4 97 501 0 0,3 38-86 0 0,7-1 0 0 0,10 54-798 0 0,4-12 384 0 0,16 313 296 0 0,-32-189-574 0 0,-25-98-45 0 0,23-170-169 0 0,55-27 367 0 0,150-22 12 0 0,390-74-115 0 0,-351 45-38 0 0,231-8-118 0 0,227-10 79 0 0,-391 36 9 0 0,80-26-88 0 0,115-1-5 0 0,-392 31 18 0 0,-16-4-93 0 0,-63 12 105 0 0,-33 9-9 0 0,0 1-5 0 0,0 0-18 0 0,0 0 9 0 0,0 0-9 0 0,0 0-2 0 0,0 0 19 0 0,0 0 6 0 0,0 0 2 0 0,0 0-1 0 0,0 0-14 0 0,0 0 13 0 0,0 0-4 0 0,0 0 2 0 0,0 0 6 0 0,0 0 14 0 0,0 0-6 0 0,0 0 6 0 0,0 0 13 0 0,0 0-12 0 0,0 0 15 0 0,0 0 6 0 0,0 0 2 0 0,0 0 6 0 0,-8-22 261 0 0,-37-100-83 0 0,5-139 159 0 0,28 124-341 0 0,-35-108 39 0 0,-8 20 227 0 0,24 37-295 0 0,16 74-18 0 0,11-111-65 0 0,4 218 44 0 0,0 6 5 0 0,0 1 0 0 0,0-1 0 0 0,1 1 0 0 0,-1-1 0 0 0,0 1 0 0 0,0-1 0 0 0,0 1 0 0 0,0-1 0 0 0,0 0 0 0 0,0 1 0 0 0,0-1 0 0 0,0 1 0 0 0,0-1 0 0 0,0 1 0 0 0,0-1 0 0 0,0 1 0 0 0,0-1 0 0 0,0 1 0 0 0,-1-1 0 0 0,1 1 0 0 0,0-1 0 0 0,0 1 0 0 0,-1-1 0 0 0,1 1 0 0 0,0-1 0 0 0,-1 1 0 0 0,1-1 0 0 0,0 1 0 0 0,-1 0 0 0 0,1-1 0 0 0,0 1 0 0 0,-1 0 0 0 0,1-1 0 0 0,-1 1 0 0 0,1 0 0 0 0,-1-1 0 0 0,1 1 0 0 0,-1 0 1 0 0,1 0-1 0 0,-1 0 0 0 0,1 0 0 0 0,-1-1 0 0 0,1 1 0 0 0,-1 0 0 0 0,0 0 0 0 0,1 0 0 0 0,-1 0 0 0 0,1 0 0 0 0,-1 0 3 0 0,1 0-31 0 0,0 0 15 0 0,-37 11-72 0 0,-156 22 83 0 0,51-12 6 0 0,-1-6 1 0 0,-100-4-2 0 0,136-7 9 0 0,-327-3 35 0 0,263 6-25 0 0,2 8 0 0 0,-26 11-19 0 0,-7-5 15 0 0,-62-10 73 0 0,-73-3 3 0 0,122 3-29 0 0,31-8 102 0 0,88 5-126 0 0,-41 7-29 0 0,11-7 117 0 0,61-5-2 0 0,16-1 666 0 0,18-1-2962 0 0,10 0-5055 0 0,21-1-3707 0 0</inkml:trace>
  <inkml:trace contextRef="#ctx0" brushRef="#br0" timeOffset="47795.872">2471 2305 0 0 0,'0'0'908'0'0,"0"0"83"0"0,0 0 21 0 0,0 0-38 0 0,0 0-37 0 0,3-6 602 0 0,-2 6 4371 0 0,0 266-1908 0 0,13 133-2633 0 0,39 97-254 0 0,-58-129 171 0 0,-1-261-1026 0 0,0-48-130 0 0,3 0 0 0 0,2 0 0 0 0,3 1 0 0 0,3-1 0 0 0,1 0 0 0 0,4-1 0 0 0,6 18-130 0 0,41 125 269 0 0,-56-181-186 0 0,0 0 0 0 0,-1 1 0 0 0,0-1 0 0 0,-2 1 0 0 0,-1-1 0 0 0,0 0 0 0 0,-3 7-83 0 0,-1 7 78 0 0,2 0-1 0 0,1 0 0 0 0,1 0 1 0 0,2 1-1 0 0,3 26-77 0 0,-1-2 60 0 0,26 35-27 0 0,2-61 26 0 0,-6-21 260 0 0,55 4 96 0 0,81 11-222 0 0,339 3 475 0 0,-274-7-436 0 0,143-8 178 0 0,185-5-66 0 0,-293 16-170 0 0,133-28 328 0 0,-187-1-331 0 0,104-11 165 0 0,-47 15-58 0 0,-79-23-52 0 0,0 17-874 0 0,-183 6-267 0 0,-2 0-5745 0 0,2 0-5122 0 0</inkml:trace>
  <inkml:trace contextRef="#ctx0" brushRef="#br0" timeOffset="55936.966">7084 5125 0 0 0,'0'0'352'0'0,"0"0"707"0"0,0 0 343 0 0,0 0 193 0 0,0 0 93 0 0,0 0-10 0 0,0 0-102 0 0,0 0-116 0 0,0 0-105 0 0,2-3-125 0 0,4-12-143 0 0,-4 11-155 0 0,-2 4-165 0 0,0 0-138 0 0,0 0-111 0 0,0 0-110 0 0,0 0-81 0 0,0 0-77 0 0,0 0-63 0 0,0 0-50 0 0,0 0-37 0 0,0 0-25 0 0,0 0-34 0 0,0 0-1 0 0,0 0 11 0 0,0 0 25 0 0,0 0 39 0 0,0 0 17 0 0,-37 89 2137 0 0,22-64-2056 0 0,-126 161 761 0 0,65-95-676 0 0,-49 44 163 0 0,55-38-283 0 0,67-78-502 0 0,4-32-2250 0 0,5-26-2145 0 0,2 14-1391 0 0,-4 14 2046 0 0,0 2-1805 0 0</inkml:trace>
  <inkml:trace contextRef="#ctx0" brushRef="#br0" timeOffset="56512.393">6670 5129 0 0 0,'0'0'1050'0'0,"0"0"124"0"0,0 0 291 0 0,0 0 266 0 0,0 0 120 0 0,0 0-23 0 0,0 0-163 0 0,0 0-230 0 0,0 0-252 0 0,0 0-218 0 0,0 0-141 0 0,0 0-65 0 0,-4-2-49 0 0,-15-8-34 0 0,15 7-56 0 0,4 3-97 0 0,0 0-75 0 0,0 0-90 0 0,0 0-72 0 0,0 0-73 0 0,13 15 699 0 0,19 23-502 0 0,-2 1 0 0 0,-1 1 0 0 0,-2 1 0 0 0,-2 2 0 0 0,-2 1 0 0 0,-2 0-1 0 0,-2 2 1 0 0,-2 0 0 0 0,-1 3-410 0 0,57 98 436 0 0,-30-105-201 0 0,-37-38 14 0 0,-5-4-4770 0 0,-1 0-4905 0 0,0 3-1776 0 0</inkml:trace>
  <inkml:trace contextRef="#ctx0" brushRef="#br0" timeOffset="61885.68">3946 2651 0 0 0,'0'0'783'0'0,"0"0"17"0"0,0 0-29 0 0,0 0 9 0 0,0 0 59 0 0,0 2 8723 0 0,0 0-10301 0 0,3 435 5975 0 0,1-627-4955 0 0,11 61-255 0 0,-12 11 127 0 0,-3 118-137 0 0,0 0-5 0 0,0 0-22 0 0,0 0-8 0 0,0 0-11 0 0,0 0-13 0 0,0 0-18 0 0,0 0-10 0 0,0 22-335 0 0,11 126 563 0 0,-8-132-143 0 0,-1 1 1 0 0,-1-1 0 0 0,-1 1 0 0 0,-1 0 0 0 0,0-1-1 0 0,-1 1 1 0 0,0-1 0 0 0,-2 0 0 0 0,0 3-15 0 0,-4 37-23 0 0,8-55 14 0 0,0-1 10 0 0,0 0-6 0 0,0 0-4 0 0,0 0-6 0 0,0 0 4 0 0,0 0 22 0 0,0 0 5 0 0,0 0 5 0 0,0 0 22 0 0,0 0 12 0 0,0 0 27 0 0,0 0 10 0 0,2-23 300 0 0,33-94-405 0 0,-26 94 32 0 0,-1 5-26 0 0,-1-1 1 0 0,-1 0 0 0 0,0 0 0 0 0,-2 0-1 0 0,0-1 1 0 0,-1 0 0 0 0,-1-7 6 0 0,-2 16 10 0 0,0 9-312 0 0,-1 34-85 0 0,-14 63 440 0 0,-9 104 25 0 0,24-162-80 0 0,5-48 840 0 0,10-104-416 0 0,-13 90-423 0 0,-1 0 0 0 0,-1 0-1 0 0,-2 1 1 0 0,0-1 0 0 0,-1 0-1 0 0,-3-7 2 0 0,-6-36-157 0 0,3 65-846 0 0,2 26 840 0 0,1 29 249 0 0,2 181-57 0 0,6-225 762 0 0,0-28-470 0 0,5-190-466 0 0,3 86 12 0 0,-10 124 117 0 0,0 0-14 0 0,0 0-38 0 0,0 0-54 0 0,0 0-30 0 0,0 0-3 0 0,0 0-21 0 0,0 27-302 0 0,-9 273 699 0 0,9-241-265 0 0,3-26 368 0 0,-9-25-805 0 0,-4 6 1282 0 0,8-13-3846 0 0,2-5-3320 0 0,0 4-2948 0 0</inkml:trace>
  <inkml:trace contextRef="#ctx0" brushRef="#br0" timeOffset="64604.482">4025 1885 0 0 0,'0'0'767'0'0,"0"0"137"0"0,0 0 90 0 0,0 0 4 0 0,0 0-3 0 0,0 0 124 0 0,-1-3 25 0 0,-1-12-50 0 0,1 11-115 0 0,1 4-167 0 0,0 0-130 0 0,0 0-109 0 0,-2 34 2429 0 0,2 234 268 0 0,15-91-2650 0 0,-15-177-646 0 0,0-1 1 0 0,0 1-1 0 0,0 0 0 0 0,-1-1 0 0 0,1 1 0 0 0,0 0 1 0 0,0 0-1 0 0,0-1 0 0 0,0 1 0 0 0,-1 0 0 0 0,1 0 1 0 0,0-1-1 0 0,0 1 0 0 0,-1 0 0 0 0,1 0 0 0 0,0 0 1 0 0,0-1-1 0 0,-1 1 0 0 0,1 0 0 0 0,0 0 0 0 0,-1 0 1 0 0,1 0-1 0 0,0 0 0 0 0,0 0 0 0 0,-1 0 0 0 0,1 0 1 0 0,0 0-1 0 0,-1-1 0 0 0,1 1 0 0 0,0 0 0 0 0,-1 0 1 0 0,1 1-1 0 0,0-1 0 0 0,-1 0 0 0 0,1 0 0 0 0,0 0 1 0 0,0 0-1 0 0,-1 0 0 0 0,1 0 0 0 0,0 0 0 0 0,-1 0 1 0 0,1 1-1 0 0,0-1 0 0 0,0 0 0 0 0,-1 0 0 0 0,1 0 1 0 0,0 1-1 0 0,0-1 0 0 0,-1 0 0 0 0,1 0 0 0 0,0 1 1 0 0,0-1-1 0 0,0 0 0 0 0,0 0 0 0 0,-1 1 0 0 0,1-1 1 0 0,0 0-1 0 0,0 1 0 0 0,0-1 0 0 0,0 0 0 0 0,0 0 1 0 0,0 1-1 0 0,0-1 0 0 0,0 0 0 0 0,0 1 0 0 0,0-1 1 0 0,0 0-1 0 0,0 1 0 0 0,0-1 26 0 0,-10-11-4733 0 0,8 5 65 0 0,-1 1-2104 0 0</inkml:trace>
  <inkml:trace contextRef="#ctx0" brushRef="#br0" timeOffset="65282.685">3995 1852 0 0 0,'0'0'225'0'0,"0"0"774"0"0,0 0 164 0 0,0 0-163 0 0,0 0-237 0 0,0 0-180 0 0,0 0-159 0 0,0 0-106 0 0,0 0-16 0 0,0 0 17 0 0,-5 4 74 0 0,-65 55 3584 0 0,-23-5-917 0 0,39-31 512 0 0,54-23-3196 0 0,0 0-198 0 0,0 0-133 0 0,0 0-41 0 0,0 0-41 0 0,29 14-85 0 0,151 28 880 0 0,7-21-129 0 0,-182-26 2594 0 0,-19-7-2776 0 0,-24-44-100 0 0,-22-39-743 0 0,53 86 124 0 0,2 2-2145 0 0,4-1-7782 0 0,1 5 537 0 0</inkml:trace>
  <inkml:trace contextRef="#ctx0" brushRef="#br0" timeOffset="67988.015">4535 2058 0 0 0,'0'0'1063'0'0,"0"0"348"0"0,0 0 192 0 0,0 0-92 0 0,0 0-252 0 0,0 0-272 0 0,0 0-163 0 0,0 0-96 0 0,0 0-55 0 0,14-5-35 0 0,94-45 2385 0 0,7-34 129 0 0,-86 62-2352 0 0,-28 21-760 0 0,-1 1-19 0 0,17 71 783 0 0,21 160-209 0 0,-16-91-331 0 0,-15-96-144 0 0,-6-44-114 0 0,0 0-9 0 0,14-52 2253 0 0,127-378-1973 0 0,-97 327-294 0 0,-57 155-1809 0 0,8-23 1277 0 0,4-17-3267 0 0,0-3-3105 0 0,0-8-1996 0 0</inkml:trace>
  <inkml:trace contextRef="#ctx0" brushRef="#br0" timeOffset="69344.361">5166 2246 0 0 0,'0'0'545'0'0,"0"0"838"0"0,0 0 332 0 0,0 0 22 0 0,0 0-120 0 0,0 0-195 0 0,0 0-183 0 0,0 0-145 0 0,0 0-109 0 0,0 0-58 0 0,0 0-29 0 0,-2 6 2912 0 0,-5 21-3270 0 0,-17 135 981 0 0,13-107-1180 0 0,11-54-335 0 0,0-1 5 0 0,0 0 9 0 0,0 0 0 0 0,0 0 7 0 0,0 0-9 0 0,0 0 1 0 0,0 0 9 0 0,0 0 0 0 0,0 0 7 0 0,0 0-3 0 0,0 0 17 0 0,0 0 4 0 0,0 0 21 0 0,0 0 24 0 0,0 0 13 0 0,0 0 25 0 0,0 0 5 0 0,0 0 11 0 0,0 0-12 0 0,0 0-5 0 0,0 0-11 0 0,0 0-21 0 0,0 3-479 0 0,11-154 1407 0 0,-5 115-1161 0 0,-6 35 146 0 0,0 1 2 0 0,0 0-8 0 0,0 0-20 0 0,0 0-5 0 0,0 0 4 0 0,0 0 2 0 0,0 0 14 0 0,0 0-18 0 0,0 0-14 0 0,0 0 3 0 0,0 0-17 0 0,0 0-2 0 0,0 0-14 0 0,0 0-39 0 0,0 0 9 0 0,-4 67-286 0 0,-9 72 107 0 0,13-138 24 0 0,0-1-168 0 0,0 0-274 0 0,0 0-527 0 0,0 0-1427 0 0,0 0-3299 0 0,0 0-3777 0 0</inkml:trace>
  <inkml:trace contextRef="#ctx0" brushRef="#br0" timeOffset="75118.721">3960 2717 0 0 0,'0'0'481'0'0,"0"0"38"0"0,0 0 27 0 0,0 0 84 0 0,0 0 81 0 0,1-6 1 0 0,0-3-462 0 0,1-16 2812 0 0,-3 49 2097 0 0,2 16-4337 0 0,1-1-529 0 0,0 149 1020 0 0,-3-89-874 0 0,7-44-21 0 0,-6-55-410 0 0,0 0 2 0 0,0 0 4 0 0,0 0 4 0 0,0 0 4 0 0,0 0 5 0 0,0 0 13 0 0,0 0 17 0 0,0 0 23 0 0,0 0 28 0 0,0 0 38 0 0,0 0 15 0 0,0 0 15 0 0,0 0 15 0 0,0 0 8 0 0,0 0 2 0 0,0 0 6 0 0,0 0-3 0 0,0 0-18 0 0,0 0-12 0 0,0 0-22 0 0,0 0-22 0 0,0 0-8 0 0,0 0-3 0 0,6-26 338 0 0,49-165-376 0 0,-40 118-109 0 0,-10 29 364 0 0,5 25-589 0 0,-9-22 312 0 0,-1 34 53 0 0,-2 7-599 0 0,21 89 707 0 0,-20-38-91 0 0,1 36-11 0 0,4-30-36 0 0,13 30-22 0 0,-17-87-3 0 0,0 0 0 0 0,1 0 0 0 0,-1 0 0 0 0,0 0-1 0 0,0 0 1 0 0,1 0 0 0 0,-1-1 0 0 0,0 1-1 0 0,0 0 1 0 0,0 0 0 0 0,1 0 0 0 0,-1 0 0 0 0,0 0-1 0 0,0 0 1 0 0,1 0 0 0 0,-1 0 0 0 0,0 0-1 0 0,0 0 1 0 0,1 0 0 0 0,-1 0 0 0 0,0 0 0 0 0,0 0-1 0 0,0 1 1 0 0,1-1 0 0 0,-1 0 0 0 0,0 0-1 0 0,0 0 1 0 0,0 0 0 0 0,1 0 0 0 0,-1 0 0 0 0,0 1-1 0 0,0-1 1 0 0,0 0-57 0 0,8-328 89 0 0,-10 297-108 0 0,-2-22-114 0 0,-14 46 168 0 0,-23 6-460 0 0,3 8-234 0 0,19 11 408 0 0,19-17 227 0 0,0-1 9 0 0,0 0-7 0 0,0 0-8 0 0,0 0 2 0 0,0 0-9 0 0,0 0-3 0 0,0 0 1 0 0,0 0 2 0 0,0 0-14 0 0,0 0 2 0 0,0 0 0 0 0,0 0-2 0 0,0 0 14 0 0,20 21-47 0 0,-18 60 313 0 0,-10 20-109 0 0,6-45-145 0 0,3-32 57 0 0,-1-23-46 0 0,0-1 5 0 0,0 0 1 0 0,0 0 3 0 0,0 0 6 0 0,0 0-12 0 0,0 0 2 0 0,0 0 6 0 0,0 0 15 0 0,0 0-22 0 0,0 0-12 0 0,0 0 5 0 0,0 0 2 0 0,7 15 30 0 0,-5-5 106 0 0,-2-10-110 0 0,0 0-15 0 0,0 0-5 0 0,0 0-5 0 0,1 0 6 0 0,0 0 6 0 0,-1 0-2 0 0,5 0 41 0 0,-4 0-33 0 0,4 8 48 0 0,22-1 140 0 0,-26-7-176 0 0,-1 0 3 0 0,0 0 9 0 0,0 0-4 0 0,0 0-7 0 0,0 0-6 0 0,0 0-20 0 0,0 0-7 0 0,0 0-27 0 0,0 0-20 0 0,0 0-41 0 0,0 0-45 0 0,0 0-39 0 0,0 0-58 0 0,1 4-1835 0 0,2-4-3026 0 0,-2 0-5222 0 0</inkml:trace>
  <inkml:trace contextRef="#ctx0" brushRef="#br0" timeOffset="78196.011">1836 3163 0 0 0,'60'7'1616'0'0,"-59"-7"-871"0"0,-1 0 35 0 0,-3 3 8181 0 0,-5-2-4910 0 0,-24-1-4799 0 0,24 0 1944 0 0,-449 30 1907 0 0,109-24-1178 0 0,257-21-822 0 0,91 11-1865 0 0,22 6-500 0 0,2 6-1097 0 0,-17-6-132 0 0,1 2-8206 0 0</inkml:trace>
  <inkml:trace contextRef="#ctx0" brushRef="#br0" timeOffset="79236.504">2083 5247 0 0 0,'0'0'580'0'0,"0"0"746"0"0,0 0 133 0 0,0 0-155 0 0,0 0-189 0 0,0 0-116 0 0,0 0-74 0 0,0 0-75 0 0,0 0-75 0 0,0 0-75 0 0,-3 0-61 0 0,-93-2 4722 0 0,31-3-3498 0 0,-325 1 1016 0 0,350 4-2565 0 0,-3-2-5 0 0,1 3 0 0 0,0 1-1 0 0,0 2 1 0 0,0 2 0 0 0,-10 4-309 0 0,109 6-1048 0 0,-40-16 437 0 0,26-2-2123 0 0,-16-7-5776 0 0,-18 5-1220 0 0</inkml:trace>
  <inkml:trace contextRef="#ctx0" brushRef="#br0" timeOffset="80380.084">1508 2846 0 0 0,'0'0'707'0'0,"0"0"534"0"0,0 0 180 0 0,0 0-2 0 0,0 0-83 0 0,0 0-157 0 0,0 0-162 0 0,-2-3-154 0 0,-5-12-149 0 0,5 11-115 0 0,2 4-107 0 0,-4 24 1661 0 0,-1 7-1453 0 0,1 0 0 0 0,2 1 0 0 0,1-1-1 0 0,1 1 1 0 0,2 8-700 0 0,0 1 462 0 0,27 570 2244 0 0,-18 265-1307 0 0,-9-715-1093 0 0,-7-1-1 0 0,-15 74-305 0 0,1-38 332 0 0,16-182-282 0 0,2 1-1 0 0,0-1 1 0 0,1 0 0 0 0,0 1-1 0 0,1-1 1 0 0,1 0 0 0 0,0 1-1 0 0,1-1 1 0 0,1 1-50 0 0,0 47 144 0 0,-4-62-141 0 0,0 1-18 0 0,0 7-3938 0 0,2-19-520 0 0,-1 3-1820 0 0,1 4-1717 0 0</inkml:trace>
  <inkml:trace contextRef="#ctx0" brushRef="#br0" timeOffset="80852.631">1794 4864 10226 0 0,'0'0'2002'0'0,"0"0"-810"0"0,0 0-624 0 0,0 0-105 0 0,0 0 156 0 0,0 0 194 0 0,0 0 132 0 0,0 0-5 0 0,0 0-151 0 0,0 0-214 0 0,0 0-192 0 0,0 0-148 0 0,0 0-87 0 0,-13 9-18 0 0,-3 0-76 0 0,-48 47 208 0 0,-14 51 438 0 0,-118 143 11 0 0,72-121-641 0 0,53-45-2087 0 0,69-77-190 0 0,2-2-2102 0 0,0-3 88 0 0,0-1-4850 0 0</inkml:trace>
  <inkml:trace contextRef="#ctx0" brushRef="#br0" timeOffset="81473.95">1606 2924 0 0 0,'0'0'1000'0'0,"0"0"144"0"0,0 0-46 0 0,0 0-99 0 0,0 0 16 0 0,0 0 33 0 0,0 0-4 0 0,0-5-45 0 0,-1 0-413 0 0,1-5-459 0 0,-1 11 5183 0 0,-5 14-4753 0 0,-1 0 0 0 0,0 0 1 0 0,-1-1-1 0 0,-1 0 0 0 0,0 0 1 0 0,-1-1-1 0 0,0-1 0 0 0,-7 7-557 0 0,6-6 247 0 0,-205 266 1249 0 0,156-183-1839 0 0,50-48-1507 0 0,9-26-7162 0 0,1-18-354 0 0</inkml:trace>
  <inkml:trace contextRef="#ctx0" brushRef="#br0" timeOffset="96382.553">314 5637 6065 0 0,'0'0'1422'0'0,"0"0"-533"0"0,0 0-96 0 0,0 0 318 0 0,0 0 245 0 0,0 0-24 0 0,0 0-216 0 0,0 0-218 0 0,0 0-123 0 0,0 0-26 0 0,0 0-43 0 0,0 0-52 0 0,-1-17-59 0 0,-2-127 1242 0 0,-8 11 40 0 0,7 103-1933 0 0,3 37-2591 0 0,1 0-494 0 0,-1-2-2434 0 0,1-2-5133 0 0</inkml:trace>
  <inkml:trace contextRef="#ctx0" brushRef="#br0" timeOffset="96788.435">448 5648 11859 0 0,'0'0'746'0'0,"0"0"-60"0"0,0 0 246 0 0,0 0 274 0 0,0 0 41 0 0,0 0-230 0 0,0 0-267 0 0,0 0-200 0 0,0 0-126 0 0,1-32-106 0 0,3-102-89 0 0,0 25-210 0 0,3 78-737 0 0,-4 21-1886 0 0,0-1-4171 0 0,-3 7-3111 0 0</inkml:trace>
  <inkml:trace contextRef="#ctx0" brushRef="#br0" timeOffset="132585.788">85 4636 0 0 0,'0'0'672'0'0,"0"0"163"0"0,0 0 177 0 0,0 0 47 0 0,0 0-103 0 0,0 0-237 0 0,0 0-131 0 0,0 0 0 0 0,0 0 91 0 0,0 0 45 0 0,-16 11 2961 0 0,7 14 1338 0 0,7 24-2894 0 0,1-43-2088 0 0,1-1 0 0 0,0 1 0 0 0,0 0 0 0 0,0-1 0 0 0,1 1-1 0 0,0 0 1 0 0,0-1 0 0 0,0 1 0 0 0,1-1 0 0 0,0 0 0 0 0,0 1 0 0 0,0-1 0 0 0,1 0-1 0 0,0 0 1 0 0,0 0 0 0 0,0-1 0 0 0,0 1 0 0 0,1-1 0 0 0,0 1 0 0 0,0-1-1 0 0,0 0 1 0 0,0-1 0 0 0,0 1 0 0 0,1-1 0 0 0,1 1-41 0 0,58 20 15 0 0,-54-22 2 0 0,-3-1-11 0 0,0 1 1 0 0,0-1-1 0 0,0 0 0 0 0,0-1 1 0 0,1 1-1 0 0,-1-1 0 0 0,0-1 1 0 0,0 1-1 0 0,0-1 0 0 0,0-1 1 0 0,0 1-1 0 0,2-2-6 0 0,107-68 528 0 0,-113 65-438 0 0,0 1 0 0 0,0 0 0 0 0,-1-1 0 0 0,0 0 0 0 0,0 0 0 0 0,0 0 0 0 0,-1 0 0 0 0,1 0 0 0 0,-2 0 0 0 0,1 0 1 0 0,-1 0-1 0 0,1 0 0 0 0,-2 0 0 0 0,1 0 0 0 0,-1-1 0 0 0,0 1 0 0 0,0 0 0 0 0,0 0 0 0 0,-1 0 0 0 0,0 1 0 0 0,0-1 0 0 0,-1 0 0 0 0,-1-2-90 0 0,-3-6 135 0 0,0 0 0 0 0,-1 0 0 0 0,-1 0 0 0 0,0 1-1 0 0,0 1 1 0 0,-1-1 0 0 0,-1 2 0 0 0,0-1 0 0 0,-1 2 0 0 0,0-1 0 0 0,-1 2 0 0 0,0-1-1 0 0,0 2 1 0 0,-1 0 0 0 0,-12-5-135 0 0,18 10 18 0 0,0 1 0 0 0,0 0 0 0 0,0 1 0 0 0,0 0 0 0 0,0 0 0 0 0,0 1 0 0 0,-1 0 0 0 0,1 0 0 0 0,0 1 0 0 0,0 0 0 0 0,0 0 0 0 0,-3 2-18 0 0,5 1-104 0 0,0 0 1 0 0,1 1-1 0 0,-1 0 0 0 0,1 0 0 0 0,0 0 0 0 0,0 1 0 0 0,1-1 0 0 0,0 1 0 0 0,0 0 1 0 0,0 1-1 0 0,1-1 0 0 0,-1 1 0 0 0,2-1 0 0 0,-1 1 0 0 0,1 0 0 0 0,0 0 1 0 0,0 0-1 0 0,1 0 0 0 0,0 0 0 0 0,0 1 0 0 0,1-1 0 0 0,0 0 0 0 0,0 0 0 0 0,0 1 1 0 0,1-1-1 0 0,1 2 104 0 0,-1 49-3191 0 0,1-39-1195 0 0,0-1-4433 0 0,-2-13 3278 0 0</inkml:trace>
  <inkml:trace contextRef="#ctx0" brushRef="#br0" timeOffset="133465.815">328 4661 0 0 0,'0'0'732'0'0,"0"0"699"0"0,0 0 237 0 0,0 0 93 0 0,0 0-51 0 0,0 0-194 0 0,0 0-240 0 0,0 0-234 0 0,0 0-134 0 0,0 0-84 0 0,0 0-49 0 0,0 0-56 0 0,0 0-100 0 0,2 30 1486 0 0,5-20-1964 0 0,1 0 0 0 0,0 0 0 0 0,0 0 0 0 0,1-1 0 0 0,0-1-1 0 0,1 0 1 0 0,-1 0 0 0 0,2 0 0 0 0,-1-2 0 0 0,1 1 0 0 0,0-1 0 0 0,0-1-1 0 0,9 3-140 0 0,78 4 259 0 0,-93-14-133 0 0,-1-1 0 0 0,0 0 1 0 0,0 0-1 0 0,0 0 0 0 0,0 0 0 0 0,-1-1 0 0 0,1 1 1 0 0,-1-1-1 0 0,0 0 0 0 0,0 0 0 0 0,0 0 0 0 0,-1 0 0 0 0,1-1 1 0 0,-1 1-1 0 0,0-1 0 0 0,0 1 0 0 0,-1-1 0 0 0,1 0 0 0 0,-1 0 1 0 0,0 0-1 0 0,0 1 0 0 0,-1-1 0 0 0,1 0 0 0 0,-1 0 1 0 0,-1 0-1 0 0,1 0 0 0 0,0 0 0 0 0,-1 0 0 0 0,0 0 0 0 0,0 0 1 0 0,-1-1-127 0 0,-2-8 138 0 0,0 0 0 0 0,-1 0 0 0 0,-1 0 1 0 0,0 0-1 0 0,-1 1 0 0 0,0 0 0 0 0,-1 1 1 0 0,-1-1-1 0 0,0 1 0 0 0,-1 1 0 0 0,0 0 1 0 0,0 0-1 0 0,-1 1 0 0 0,0 1 0 0 0,-5-3-138 0 0,11 9 39 0 0,-1 0-1 0 0,1 0 0 0 0,-1 1 0 0 0,1 0 0 0 0,-1 0 0 0 0,0 0 1 0 0,1 1-1 0 0,-1 0 0 0 0,0 0 0 0 0,0 0 0 0 0,0 1 0 0 0,0 0 1 0 0,0 0-1 0 0,0 0 0 0 0,0 1 0 0 0,-2 0-38 0 0,5 2-55 0 0,-1 0 0 0 0,1 0-1 0 0,-1 0 1 0 0,1 1 0 0 0,0-1-1 0 0,1 1 1 0 0,-1 0 0 0 0,0-1 0 0 0,1 1-1 0 0,0 1 1 0 0,0-1 0 0 0,0 0-1 0 0,1 0 1 0 0,-1 1 0 0 0,1-1 0 0 0,0 1-1 0 0,0-1 1 0 0,1 1 0 0 0,-1-1-1 0 0,1 1 1 0 0,0-1 0 0 0,0 4 55 0 0,3 44-1069 0 0,4-20-2554 0 0,-3-28 1223 0 0,-1-3-3044 0 0,-1-1-4488 0 0</inkml:trace>
  <inkml:trace contextRef="#ctx0" brushRef="#br0" timeOffset="134873.106">98 3874 0 0 0,'0'0'539'0'0,"0"0"660"0"0,0 0 202 0 0,0 0-4 0 0,0 0-96 0 0,0 0-12 0 0,0 0-36 0 0,0 0-95 0 0,0 0-38 0 0,0 0-37 0 0,0 0-22 0 0,-7 1-76 0 0,-37 9 1459 0 0,11 27 943 0 0,29-26-3264 0 0,1 1 1 0 0,1 0-1 0 0,0 0 1 0 0,1 0-1 0 0,0 0 1 0 0,0 0-1 0 0,2 0 1 0 0,-1 1-1 0 0,2 0-123 0 0,-1-5 6 0 0,1 0 0 0 0,0-1-1 0 0,1 1 1 0 0,0-1 0 0 0,0 1-1 0 0,0-1 1 0 0,1 0-1 0 0,0 0 1 0 0,0-1 0 0 0,1 1-1 0 0,0-1 1 0 0,0 0 0 0 0,1 0-1 0 0,-1 0 1 0 0,1-1-1 0 0,1 0 1 0 0,-1 0 0 0 0,1-1-1 0 0,-1 1 1 0 0,1-1 0 0 0,1-1-1 0 0,-1 0 1 0 0,4 2-6 0 0,-5-4 28 0 0,-1 0 1 0 0,1 0 0 0 0,-1-1-1 0 0,0 0 1 0 0,1 0 0 0 0,-1 0-1 0 0,1-1 1 0 0,-1 1-1 0 0,1-1 1 0 0,-1-1 0 0 0,0 1-1 0 0,0-1 1 0 0,1 0 0 0 0,-1 0-1 0 0,0 0 1 0 0,-1-1-1 0 0,1 1 1 0 0,0-1 0 0 0,-1 0-1 0 0,1-1 1 0 0,-1 1 0 0 0,0-1-1 0 0,0 0 1 0 0,-1 0-1 0 0,1 0 1 0 0,-1-1 0 0 0,0 1-1 0 0,0-1 1 0 0,0 0 0 0 0,-1 1-1 0 0,1-1 1 0 0,-1 0-1 0 0,-1-1 1 0 0,1 1 0 0 0,-1 0-1 0 0,1 0 1 0 0,-1-1 0 0 0,-1 1-1 0 0,1-1 1 0 0,-1 1-1 0 0,0-1 1 0 0,0 1 0 0 0,-1-3-29 0 0,1-2 107 0 0,0 0-14 0 0,1 0 0 0 0,-2-1 0 0 0,1 1 0 0 0,-2 0 1 0 0,1 0-1 0 0,-1 0 0 0 0,-1 0 0 0 0,0 1 0 0 0,-3-10-93 0 0,5 19 5 0 0,-2-11 57 0 0,0 2 0 0 0,-1-1 0 0 0,0 0 0 0 0,-1 1 1 0 0,0 0-1 0 0,-1 0 0 0 0,0 0 0 0 0,0 0 0 0 0,-1 1 1 0 0,0 0-1 0 0,0 1 0 0 0,0 0 0 0 0,-1 0 0 0 0,-1 0 1 0 0,1 1-1 0 0,-1 0 0 0 0,0 1 0 0 0,0 0 0 0 0,-1 0 1 0 0,-1 0-63 0 0,-23 5 441 0 0,34 0-389 0 0,2 18-352 0 0,1-14 302 0 0,0 0 0 0 0,0 0 0 0 0,1-1 0 0 0,-1 0 0 0 0,1 1 0 0 0,0-1 0 0 0,0-1 0 0 0,0 1 0 0 0,1 0 1 0 0,-1-1-1 0 0,0 0 0 0 0,1 0 0 0 0,0 0 0 0 0,-1-1 0 0 0,1 0 0 0 0,0 0 0 0 0,0 0 0 0 0,0 0 0 0 0,-1-1 0 0 0,1 1 0 0 0,0-1 0 0 0,0-1 0 0 0,1 1-2 0 0,35 6 58 0 0,144 61 92 0 0,-49 6-96 0 0,-100-51-35 0 0,-36-22-14 0 0,0 0-13 0 0,0 0 10 0 0,0 0-9 0 0,0 0-9 0 0,0 0-8 0 0,0 0-8 0 0,-4-26-100 0 0,-9 6-1642 0 0,7 16-1962 0 0,-2 2-3916 0 0,8 2-3258 0 0</inkml:trace>
  <inkml:trace contextRef="#ctx0" brushRef="#br0" timeOffset="135290.432">494 3763 2969 0 0,'0'0'4819'0'0,"0"0"-1871"0"0,0 0-723 0 0,0 0-227 0 0,0 0-228 0 0,0 0-304 0 0,0 0-364 0 0,0 0-296 0 0,0 0-186 0 0,0 0-105 0 0,0 0-56 0 0,0 0-66 0 0,2 3-68 0 0,19 31 378 0 0,-7-23-461 0 0,-15-29 28 0 0,-29-59 441 0 0,77 127-1231 0 0,-40-50-935 0 0,-6-7-9991 0 0,-1 4 526 0 0</inkml:trace>
  <inkml:trace contextRef="#ctx0" brushRef="#br0" timeOffset="135809.196">175 3203 4521 0 0,'0'0'1511'0'0,"0"0"-145"0"0,0 0 55 0 0,0 0 61 0 0,0 0-162 0 0,0 0-333 0 0,0 0-317 0 0,0 0-149 0 0,0 0-37 0 0,0 0 3 0 0,0 0 12 0 0,0 0-53 0 0,0 0-10 0 0,8-3 2270 0 0,4 23-2506 0 0,1-1-1 0 0,1-1 1 0 0,0 0-1 0 0,1-1 1 0 0,1-1-1 0 0,0 0 1 0 0,1-1-1 0 0,1-1 1 0 0,0 0-1 0 0,1-2 1 0 0,1 0-1 0 0,1 0-199 0 0,-13-9 0 0 0,2 3-3 0 0,0 0 1 0 0,1-1-1 0 0,-1-1 0 0 0,1 0 1 0 0,0 0-1 0 0,0-1 0 0 0,0-1 1 0 0,1 0-1 0 0,-1 0 0 0 0,0-1 1 0 0,1 0-1 0 0,-1-1 1 0 0,1-1-1 0 0,-1 0 0 0 0,3 0 3 0 0,-10-2 64 0 0,0 1-1 0 0,0-1 1 0 0,-1 0-1 0 0,1 0 1 0 0,-1 0-1 0 0,0 0 1 0 0,0-1-1 0 0,0 1 1 0 0,0-1-1 0 0,0 0 0 0 0,-1 0 1 0 0,0 0-1 0 0,0 0 1 0 0,0 0-1 0 0,0-1 1 0 0,0 1-1 0 0,-1 0 1 0 0,0-1-1 0 0,0 1 1 0 0,0-1-1 0 0,-1 0 1 0 0,1 1-1 0 0,-1-1 1 0 0,0 1-1 0 0,-1-1 1 0 0,1 0-1 0 0,-1 1 1 0 0,0-1-1 0 0,0 1 1 0 0,-1-3-64 0 0,1 3 63 0 0,-1-1 1 0 0,-1 1 0 0 0,1 0 0 0 0,-1 0 0 0 0,1 0 0 0 0,-1 1 0 0 0,0-1 0 0 0,-1 1 0 0 0,1-1-1 0 0,-1 1 1 0 0,1 0 0 0 0,-1 0 0 0 0,0 1 0 0 0,0-1 0 0 0,0 1 0 0 0,0 0 0 0 0,-1 0-1 0 0,1 0 1 0 0,0 0 0 0 0,-1 1 0 0 0,1 0 0 0 0,-1 0 0 0 0,0 0 0 0 0,1 1 0 0 0,-1-1 0 0 0,0 1-1 0 0,0 0 1 0 0,1 0 0 0 0,-1 1 0 0 0,-4 0-64 0 0,6 1-16 0 0,-1-1-1 0 0,1 1 1 0 0,0 0 0 0 0,0 0 0 0 0,0 1-1 0 0,0-1 1 0 0,0 0 0 0 0,0 1 0 0 0,0 0-1 0 0,1 0 1 0 0,-1 0 0 0 0,1 0-1 0 0,0 0 1 0 0,0 0 0 0 0,0 0 0 0 0,0 1-1 0 0,1-1 1 0 0,-1 1 0 0 0,1-1-1 0 0,0 1 1 0 0,0 0 0 0 0,0-1 0 0 0,1 1-1 0 0,-1 0 1 0 0,1 0 0 0 0,0 0-1 0 0,0-1 1 0 0,0 1 0 0 0,1 0 16 0 0,-2 3-646 0 0,8 97-543 0 0,3-86-3024 0 0,4-4-3603 0 0,-12-13-2880 0 0</inkml:trace>
  <inkml:trace contextRef="#ctx0" brushRef="#br0" timeOffset="137006.849">181 2876 4161 0 0,'0'0'1854'0'0,"0"0"-253"0"0,0 0-118 0 0,0 0 22 0 0,0 0-13 0 0,0 0-129 0 0,0 0-150 0 0,0 0-140 0 0,0 0-86 0 0,0 0-86 0 0,0 0-67 0 0,0 0-62 0 0,0-32-73 0 0,0-99-70 0 0,-2 14 1401 0 0,-27 39-913 0 0,75 138-1258 0 0,-14-34 88 0 0,1-1 1 0 0,1-1-1 0 0,1-2 0 0 0,33 15 53 0 0,70 46-237 0 0,52 44-346 0 0,-183-123 487 0 0,-1 1 0 0 0,0-1 0 0 0,0 1 0 0 0,0 1 0 0 0,0-1 0 0 0,-1 1 0 0 0,0-1 0 0 0,0 2 0 0 0,-1-1 0 0 0,1 0 1 0 0,-1 1-1 0 0,-1 0 0 0 0,1 0 0 0 0,-1 0 0 0 0,0 0 0 0 0,-1 1 0 0 0,0-1 0 0 0,0 1 0 0 0,-1-1 0 0 0,1 1 0 0 0,-2 0 0 0 0,1-1 0 0 0,-1 1 0 0 0,0 1 96 0 0,-1-8-207 0 0,0 1-1 0 0,-1 0 1 0 0,1 0 0 0 0,0-1-1 0 0,0 1 1 0 0,-1-1 0 0 0,1 1-1 0 0,-1-1 1 0 0,0 0 0 0 0,1 0-1 0 0,-1 1 1 0 0,0-1 0 0 0,0 0-1 0 0,1 0 1 0 0,-1-1 0 0 0,0 1-1 0 0,0 0 1 0 0,0-1 0 0 0,0 1-1 0 0,0-1 1 0 0,0 0 0 0 0,0 1-1 0 0,0-1 1 0 0,0 0 0 0 0,-1 0-1 0 0,1 0 1 0 0,0-1-1 0 0,0 1 1 0 0,0 0 0 0 0,0-1-1 0 0,0 1 1 0 0,0-1 207 0 0,-42-10-1557 0 0,-111-78 3865 0 0,110 52 945 0 0,39-50 1348 0 0,24-13-2792 0 0,-13 88-1778 0 0,-3 1-1386 0 0,-10 8-9152 0 0,6 3-976 0 0</inkml:trace>
  <inkml:trace contextRef="#ctx0" brushRef="#br0" timeOffset="137579.952">245 2320 5785 0 0,'0'0'2459'0'0,"0"0"-445"0"0,0 0-155 0 0,0 0-84 0 0,0 0-158 0 0,0 0-296 0 0,0 0-311 0 0,0 0-259 0 0,0 0-181 0 0,0 0-116 0 0,0 0-85 0 0,0 0-75 0 0,0 0-72 0 0,0 0-19 0 0,24 0 1017 0 0,17 19-580 0 0,62 35-310 0 0,71 86-106 0 0,-174-138-208 0 0,1-1 1 0 0,0 0-1 0 0,0 1 1 0 0,0-1-1 0 0,0 0 1 0 0,0 0-1 0 0,1 0 0 0 0,-1 0 1 0 0,0 0-1 0 0,0 0 1 0 0,1 0-1 0 0,-1-1 0 0 0,0 1 1 0 0,1 0-1 0 0,-1-1 1 0 0,1 1-1 0 0,-1-1 1 0 0,1 1-1 0 0,-1-1 0 0 0,1 0 1 0 0,-1 1-1 0 0,1-1 1 0 0,-1 0-1 0 0,1 0 1 0 0,0 0-1 0 0,-1 0 0 0 0,1-1 1 0 0,-1 1-1 0 0,1 0 1 0 0,-1-1-1 0 0,1 1 1 0 0,-1-1-1 0 0,1 1 0 0 0,-1-1 1 0 0,1 0-1 0 0,-1 0 1 0 0,0 1-1 0 0,0-1 1 0 0,1 0-1 0 0,-1 0 0 0 0,0 0 1 0 0,0 0-1 0 0,0-1 1 0 0,1 0-17 0 0,4-18 352 0 0,-1 0 1 0 0,-2-1 0 0 0,0 1 0 0 0,0-1-1 0 0,-2 1 1 0 0,-1-1 0 0 0,-1-6-353 0 0,1 13 26 0 0,-11 14-2144 0 0,-2 4-3435 0 0,7-1-1027 0 0,5-3-4936 0 0</inkml:trace>
  <inkml:trace contextRef="#ctx0" brushRef="#br0" timeOffset="138046.832">400 2519 9498 0 0,'0'0'2144'0'0,"0"0"-599"0"0,0 0-245 0 0,0 0-48 0 0,0 0-71 0 0,0 0-192 0 0,0 0-205 0 0,0 0-97 0 0,0 0-13 0 0,0 0 3 0 0,0 0-13 0 0,0 0-56 0 0,0 0-77 0 0,-4-15-15 0 0,-12-46-17 0 0,15 55-369 0 0,-1 1 1 0 0,2-1-1 0 0,-1 0 0 0 0,0 0 1 0 0,1 1-1 0 0,0-1 1 0 0,1 0-1 0 0,-1 0 0 0 0,1 0 1 0 0,0 1-1 0 0,0-1 0 0 0,1 0 1 0 0,0 1-1 0 0,0-1 0 0 0,0 1 1 0 0,1 0-1 0 0,-1 0-130 0 0,11-28 145 0 0,8-19-342 0 0,-12 43-725 0 0,-6 7-5790 0 0,-2 2-4518 0 0</inkml:trace>
  <inkml:trace contextRef="#ctx0" brushRef="#br0" timeOffset="148104.726">6687 2025 3633 0 0,'0'0'1448'0'0,"0"0"-982"0"0,0 0-425 0 0,0 0 139 0 0,0 0 457 0 0,0 0 476 0 0,0 0 316 0 0,0 0 144 0 0,0 0-41 0 0,0 0-129 0 0,0 0-162 0 0,23 3-155 0 0,160 13 1427 0 0,-144-15-2120 0 0,-1-2 0 0 0,1-2-1 0 0,-1-1 1 0 0,1-2 0 0 0,-2-1 0 0 0,1-3 0 0 0,-1 0 0 0 0,0-3 0 0 0,0-1-393 0 0,-12 3 72 0 0,0 0 0 0 0,-1-2 0 0 0,-1 0 0 0 0,0-2 0 0 0,-1 0-1 0 0,0-2 1 0 0,-2 0 0 0 0,0-2 0 0 0,0 0 0 0 0,-2-1 0 0 0,-1-1 0 0 0,0 0 0 0 0,-2-2-1 0 0,0 1 1 0 0,-2-2 0 0 0,0 0 0 0 0,0-6-72 0 0,-8 15-7 0 0,-1-1 1 0 0,-1 0-1 0 0,-1 0 0 0 0,0-1 1 0 0,-1 1-1 0 0,-1 0 0 0 0,0 0 1 0 0,-1-1-1 0 0,-2-3 7 0 0,3 18-22 0 0,-1 0-1 0 0,0 0 1 0 0,1 0 0 0 0,-1 0 0 0 0,0 0-1 0 0,0 0 1 0 0,-1 0 0 0 0,1 0 0 0 0,0 1-1 0 0,0-1 1 0 0,-1 0 0 0 0,1 1 0 0 0,-1-1-1 0 0,0 1 1 0 0,1-1 0 0 0,-1 1 0 0 0,0 0-1 0 0,0 0 1 0 0,0 0 0 0 0,0 0 0 0 0,0 0-1 0 0,0 0 1 0 0,0 1 0 0 0,0-1 0 0 0,0 0-1 0 0,0 1 1 0 0,0 0 0 0 0,0-1 0 0 0,-1 1-1 0 0,1 0 1 0 0,0 0 0 0 0,0 0 0 0 0,0 1-1 0 0,-1-1 1 0 0,1 1 0 0 0,0-1 0 0 0,0 1-1 0 0,0-1 1 0 0,0 1 0 0 0,0 0 0 0 0,0 0-1 0 0,0 0 1 0 0,0 0 0 0 0,0 0 0 0 0,1 1-1 0 0,-1-1 1 0 0,0 1 0 0 0,1-1 0 0 0,-1 1-1 0 0,1-1 1 0 0,-1 2 22 0 0,-16 23-18 0 0,1 1-1 0 0,1 1 1 0 0,2 0-1 0 0,0 1 1 0 0,2 0-1 0 0,2 1 1 0 0,0 1-1 0 0,2 0 1 0 0,2 0-1 0 0,-1 8 19 0 0,4-26 2 0 0,-6 30 48 0 0,-25 111 33 0 0,-7-1 0 0 0,-35 80-83 0 0,60-190 2 0 0,-3 0 0 0 0,-1 0 0 0 0,-2-2 0 0 0,-2-1 0 0 0,-2-1 0 0 0,-2-1 0 0 0,-1-1 0 0 0,-1-2 0 0 0,-2-1 0 0 0,-32 26-2 0 0,56-52 12 0 0,-1-1 0 0 0,1-1 0 0 0,-1 1 0 0 0,-1-1 0 0 0,1-1 0 0 0,-1 0 0 0 0,0 0 0 0 0,0-1 0 0 0,0 0 0 0 0,0-1 0 0 0,-1 0 0 0 0,0-1 0 0 0,-5 1-12 0 0,23-48 36 0 0,10 22-39 0 0,1 0 0 0 0,1 1 0 0 0,2 1 0 0 0,0 1 0 0 0,0 0 0 0 0,2 2 0 0 0,1 1 0 0 0,0 0 0 0 0,1 2 0 0 0,0 1 0 0 0,2 1 0 0 0,23-8 3 0 0,-34 14 11 0 0,0 2 0 0 0,0 0-1 0 0,0 1 1 0 0,1 0 0 0 0,-1 2-1 0 0,1 0 1 0 0,0 0 0 0 0,-1 2-1 0 0,9 0-10 0 0,-18 2 7 0 0,1 1 0 0 0,-1-1-1 0 0,0 1 1 0 0,0 0-1 0 0,-1 1 1 0 0,1 0-1 0 0,-1 0 1 0 0,1 0 0 0 0,-1 0-1 0 0,0 1 1 0 0,-1 0-1 0 0,1 1 1 0 0,-1-1-1 0 0,0 1 1 0 0,2 4-7 0 0,49 41 143 0 0,-25-34-10 0 0,0-2 1 0 0,1-2-1 0 0,0-1 0 0 0,1-1 1 0 0,16 2-134 0 0,2-5 112 0 0,-51-7-1644 0 0,-3-6-5529 0 0,3 1-3985 0 0</inkml:trace>
  <inkml:trace contextRef="#ctx0" brushRef="#br0" timeOffset="148531.635">8270 2397 1432 0 0,'0'0'2047'0'0,"0"0"-77"0"0,0 0 79 0 0,0 0 66 0 0,0 0 8 0 0,0 0-224 0 0,0 0-349 0 0,0 0-317 0 0,0 0-269 0 0,0 0-150 0 0,0 0-101 0 0,0 0-86 0 0,0 0-75 0 0,-20-5-62 0 0,-63-13-34 0 0,32 27 159 0 0,43-5-483 0 0,-9 5 4 0 0,2 1 1 0 0,-1 1-1 0 0,1 0 1 0 0,1 1-1 0 0,0 0 1 0 0,1 1-1 0 0,0 1 1 0 0,-5 8-137 0 0,10-11 6 0 0,0 1 0 0 0,2 0 1 0 0,-1 0-1 0 0,1 0 0 0 0,1 1 1 0 0,1 0-1 0 0,0 0 0 0 0,0 0 1 0 0,1 1-1 0 0,1-1 0 0 0,0 1 0 0 0,1 0 1 0 0,0 0-1 0 0,1-1 0 0 0,1 1 1 0 0,0 0-1 0 0,1-1 0 0 0,1 1-6 0 0,-3-11 22 0 0,1 0-1 0 0,-1 0 1 0 0,1 0-1 0 0,0-1 1 0 0,0 1-1 0 0,1 0 0 0 0,-1-1 1 0 0,0 1-1 0 0,1-1 1 0 0,0 1-1 0 0,-1-1 1 0 0,1 0-1 0 0,0 0 1 0 0,0 1-1 0 0,0-1 1 0 0,1-1-1 0 0,-1 1 0 0 0,0 0 1 0 0,1-1-1 0 0,-1 1 1 0 0,1-1-1 0 0,0 0 1 0 0,-1 1-1 0 0,1-1 1 0 0,0 0-1 0 0,0-1 1 0 0,-1 1-1 0 0,1-1 1 0 0,0 1-1 0 0,0-1 0 0 0,0 0 1 0 0,0 0-1 0 0,0 0 1 0 0,0 0-1 0 0,0 0 1 0 0,0-1-1 0 0,-1 0 1 0 0,1 1-1 0 0,1-1-21 0 0,103-53 945 0 0,146-194-281 0 0,-156 138-655 0 0,-119 172-1490 0 0,18 3-83 0 0,10-45-1406 0 0,6-3-3543 0 0,-5-9-4552 0 0</inkml:trace>
  <inkml:trace contextRef="#ctx0" brushRef="#br0" timeOffset="149001.414">8714 2740 8650 0 0,'0'0'2232'0'0,"0"0"-467"0"0,0 0-193 0 0,0 0-28 0 0,0 0-65 0 0,0 0-190 0 0,0 0-280 0 0,0 0-266 0 0,0 0-160 0 0,0 0-79 0 0,0 0-59 0 0,0 0-41 0 0,0 0-52 0 0,16-29-51 0 0,49-90-40 0 0,31-18 471 0 0,-69 106-652 0 0,-1 4-272 0 0,-24 49-128 0 0,-4 110 247 0 0,4-126 102 0 0,0-1 0 0 0,0 0 0 0 0,0 0 1 0 0,1 0-1 0 0,0 0 0 0 0,0 0 1 0 0,0 0-1 0 0,1-1 0 0 0,-1 1 0 0 0,1-1 1 0 0,0 0-1 0 0,0 0 0 0 0,0-1 1 0 0,1 1-1 0 0,0-1 0 0 0,-1 0 0 0 0,1 0 1 0 0,0 0-1 0 0,0-1 0 0 0,1 0 0 0 0,-1 0 1 0 0,0 0-1 0 0,1-1 0 0 0,-1 1 1 0 0,1-1-1 0 0,0-1 0 0 0,-1 1 0 0 0,1-1 1 0 0,0 0-1 0 0,-1 0 0 0 0,1 0 0 0 0,0-1 1 0 0,-1 0-1 0 0,1 0 0 0 0,-1-1 1 0 0,1 1-1 0 0,-1-1 0 0 0,0 0 0 0 0,0-1 1 0 0,0 1-1 0 0,2-3-29 0 0,8-6 169 0 0,-1 0 1 0 0,-1-2-1 0 0,0 1 1 0 0,0-2-1 0 0,-2 0 1 0 0,0 0-1 0 0,0-1 1 0 0,-1 0-1 0 0,-1-1 1 0 0,-1 0-1 0 0,2-6-169 0 0,-2-12-336 0 0,-6 14-2914 0 0,0 19 1454 0 0,-2 1-6498 0 0,0 0 8281 0 0,0 0-11826 0 0</inkml:trace>
  <inkml:trace contextRef="#ctx0" brushRef="#br0" timeOffset="149468.915">9636 2375 13571 0 0,'0'0'2024'0'0,"0"0"-465"0"0,0 0-204 0 0,0 0-133 0 0,0 0-178 0 0,0 0-277 0 0,0 0-240 0 0,0 0-193 0 0,0 0-138 0 0,0 0-55 0 0,0 0-48 0 0,0 0-30 0 0,0 0-26 0 0,-27 12-8 0 0,-81 38-14 0 0,57-7-16 0 0,46-34 1 0 0,1-5-5 0 0,1 0 0 0 0,0 1 0 0 0,0-1 0 0 0,0 1 0 0 0,1-1 0 0 0,-1 1 1 0 0,1 0-1 0 0,0 0 0 0 0,1 0 0 0 0,-1 0 0 0 0,1 0 0 0 0,0 0 0 0 0,0 1 0 0 0,1-1 1 0 0,-1 0-1 0 0,1 1 0 0 0,0-1 0 0 0,1 0 0 0 0,-1 0 0 0 0,1 1 0 0 0,0-1 0 0 0,0 0 1 0 0,1 0-1 0 0,0 0 0 0 0,0 0 0 0 0,0 0 0 0 0,0 0 0 0 0,1-1 0 0 0,0 1 1 0 0,0-1-1 0 0,0 1 0 0 0,0-1 0 0 0,1 0 0 0 0,-1-1 0 0 0,1 1 0 0 0,0 0 0 0 0,0-1 1 0 0,1 0-1 0 0,-1 0 0 0 0,1 0 0 0 0,-1-1 0 0 0,1 0 0 0 0,3 2 5 0 0,2-3 104 0 0,-1 1-1 0 0,0-2 1 0 0,1 1-1 0 0,-1-2 1 0 0,1 1 0 0 0,-1-1-1 0 0,1 0 1 0 0,-1-1-1 0 0,0 0 1 0 0,0-1-1 0 0,0 0 1 0 0,0 0 0 0 0,0-1-1 0 0,-1 0 1 0 0,1-1-1 0 0,-1 0 1 0 0,0 0-1 0 0,-1 0 1 0 0,1-1-1 0 0,-1 0 1 0 0,0-1 0 0 0,0 0-1 0 0,-1 0 1 0 0,0 0-1 0 0,-1-1 1 0 0,1 1-1 0 0,-1-2 1 0 0,-1 1 0 0 0,2-3-104 0 0,58-74 350 0 0,-39 56-338 0 0,-1 0 1 0 0,-1-1 0 0 0,-2-2 0 0 0,-1 0 0 0 0,-1-1 0 0 0,-2-1-1 0 0,-1-1 1 0 0,-2 0 0 0 0,-2-1 0 0 0,-1 0 0 0 0,-1-1 0 0 0,-1-10-13 0 0,-7 23-93 0 0,-1 0 1 0 0,-1 1 0 0 0,-1-1 0 0 0,-1 0 0 0 0,-1 0 0 0 0,-2 1-1 0 0,-6-23 93 0 0,9 38-20 0 0,-1 1-1 0 0,0 0 0 0 0,0 0 1 0 0,0 0-1 0 0,-1 0 0 0 0,0 1 0 0 0,0 0 1 0 0,-1-1-1 0 0,0 1 0 0 0,0 1 0 0 0,0-1 1 0 0,-1 1-1 0 0,1 0 0 0 0,-1 0 0 0 0,0 1 1 0 0,-1 0-1 0 0,1 0 0 0 0,-1 0 0 0 0,0 1 1 0 0,0 0-1 0 0,0 0 0 0 0,0 0 1 0 0,-1 1-1 0 0,1 1 0 0 0,-1-1 0 0 0,-4 0 21 0 0,1 3-3 0 0,0 0-1 0 0,0 0 0 0 0,0 1 1 0 0,0 0-1 0 0,0 1 0 0 0,0 1 1 0 0,1-1-1 0 0,-1 2 0 0 0,1-1 1 0 0,0 1-1 0 0,0 1 0 0 0,1 0 1 0 0,0 0-1 0 0,0 1 0 0 0,0 0 1 0 0,1 1-1 0 0,0 0 0 0 0,1 0 1 0 0,-1 0-1 0 0,1 1 0 0 0,1 0 1 0 0,0 1-1 0 0,0-1 0 0 0,1 1 1 0 0,0 0-1 0 0,1 1 0 0 0,0-1 1 0 0,1 1-1 0 0,0-1 0 0 0,0 1 1 0 0,1 0-1 0 0,0 9 4 0 0,-3 3 24 0 0,2 0-1 0 0,0 0 1 0 0,2 0 0 0 0,0 0 0 0 0,2 0-1 0 0,0 0 1 0 0,2 0 0 0 0,0 0 0 0 0,2 0-1 0 0,0 0 1 0 0,1-1 0 0 0,2 0 0 0 0,0-1-1 0 0,2 1 1 0 0,5 9-24 0 0,0-7 39 0 0,0-1 0 0 0,2 0 0 0 0,1-1 0 0 0,0 0-1 0 0,2-2 1 0 0,0 0 0 0 0,1-1 0 0 0,1-2 0 0 0,1 0 0 0 0,0-1 0 0 0,1-1-1 0 0,1-2 1 0 0,0 0 0 0 0,12 3-39 0 0,48 6-843 0 0,-80-47-5439 0 0,-4 16-2650 0 0,0 2-883 0 0</inkml:trace>
  <inkml:trace contextRef="#ctx0" brushRef="#br0" timeOffset="149938.262">10451 2305 9498 0 0,'0'0'3914'0'0,"0"0"-1881"0"0,0 0-724 0 0,0 0-132 0 0,0 0-35 0 0,0 0-73 0 0,0 0-172 0 0,0 0-215 0 0,0 0-202 0 0,0 0-134 0 0,0 0-103 0 0,0 0-85 0 0,-7-4-57 0 0,3 2-88 0 0,0 0-1 0 0,0 0 1 0 0,0 0-1 0 0,0 0 1 0 0,-1 1-1 0 0,1-1 1 0 0,-1 1 0 0 0,1 0-1 0 0,-1 1 1 0 0,0-1-1 0 0,1 1 1 0 0,-1 0-1 0 0,1 0 1 0 0,-1 0 0 0 0,0 1-1 0 0,1 0 1 0 0,-1-1-1 0 0,1 2 1 0 0,-1-1-1 0 0,1 0 1 0 0,-3 2-13 0 0,-7 5 22 0 0,-54 43-129 0 0,67-47 96 0 0,1 0 0 0 0,-1-1 1 0 0,1 1-1 0 0,0 0 0 0 0,0 0 1 0 0,0 0-1 0 0,0 0 0 0 0,0 0 1 0 0,1-1-1 0 0,0 1 0 0 0,0 0 1 0 0,0 0-1 0 0,0-1 0 0 0,1 1 1 0 0,-1-1-1 0 0,1 1 0 0 0,0-1 1 0 0,0 1-1 0 0,0-1 0 0 0,1 0 0 0 0,-1 0 1 0 0,1 0-1 0 0,-1 0 0 0 0,1-1 1 0 0,0 1-1 0 0,0-1 0 0 0,0 0 1 0 0,1 0-1 0 0,-1 0 0 0 0,0 0 1 0 0,1 0-1 0 0,-1-1 0 0 0,5 2 11 0 0,35 34 59 0 0,-39-33-25 0 0,0 0-1 0 0,-1 0 1 0 0,0 1-1 0 0,0 0 1 0 0,0-1-1 0 0,0 1 1 0 0,-1 0 0 0 0,0 1-1 0 0,0-1 1 0 0,0 0-1 0 0,0 1 1 0 0,-1-1-1 0 0,0 1 1 0 0,0-1-1 0 0,-1 1 1 0 0,0-1-1 0 0,0 1 1 0 0,0-1 0 0 0,0 1-1 0 0,-1 0 1 0 0,0-1-1 0 0,0 1 1 0 0,-1-1-1 0 0,1 0 1 0 0,-1 1-1 0 0,0-1 1 0 0,-1 0-1 0 0,1 0 1 0 0,-1 0-1 0 0,0-1 1 0 0,0 1 0 0 0,-1-1-1 0 0,-2 4-33 0 0,-3 0 73 0 0,6-4-82 0 0,-1 0-1 0 0,0 0 1 0 0,0-1-1 0 0,0 0 1 0 0,0 1-1 0 0,0-1 1 0 0,-1-1-1 0 0,1 1 1 0 0,-1-1-1 0 0,0 0 1 0 0,1 0 0 0 0,-1 0-1 0 0,0 0 1 0 0,0-1-1 0 0,-1 0 1 0 0,1 0-1 0 0,-2 0 10 0 0,-8-1-785 0 0,-10 1-1795 0 0,10-3-6375 0 0,8-1-2646 0 0</inkml:trace>
  <inkml:trace contextRef="#ctx0" brushRef="#br0" timeOffset="150666.509">8375 2500 0 0 0,'0'0'1210'0'0,"0"0"227"0"0,0 0 36 0 0,0 0-97 0 0,0 0-141 0 0,0 0-132 0 0,0 0-91 0 0,0 0-36 0 0,0 0-25 0 0,0 0-44 0 0,0 0-102 0 0,4-2-130 0 0,13-5-128 0 0,-10 31 2410 0 0,46 159-91 0 0,-34-144-3136 0 0,-7-26-2334 0 0,-12-12-1861 0 0,2 2-5894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4313 0 0,'0'0'2179'0'0,"0"0"-381"0"0,0 0-121 0 0,0 0 8 0 0,0 0-51 0 0,0 0-177 0 0,0 0-285 0 0,0 0-281 0 0,0 0-223 0 0,0 0-149 0 0,0 0-69 0 0,0 0-22 0 0,-14 2-30 0 0,-44 6-39 0 0,-20 33 812 0 0,75-39-1152 0 0,0-1 0 0 0,0 1-1 0 0,1 0 1 0 0,-1 0 0 0 0,1 0-1 0 0,-1 0 1 0 0,1 0 0 0 0,0 0 0 0 0,0 1-1 0 0,0-1 1 0 0,0 1 0 0 0,0 0-1 0 0,0-1 1 0 0,1 1 0 0 0,-1 0 0 0 0,1 0-1 0 0,0 0 1 0 0,0 0 0 0 0,0 0-1 0 0,0 0 1 0 0,0 0 0 0 0,1 1 0 0 0,0-1-1 0 0,-1 0 1 0 0,1 0 0 0 0,0 0 0 0 0,1 1-1 0 0,-1-1-18 0 0,66 42 152 0 0,-59-42-106 0 0,0 1 0 0 0,1 0 0 0 0,-1 0 0 0 0,0 0-1 0 0,-1 1 1 0 0,1 0 0 0 0,-1 0 0 0 0,0 1 0 0 0,0 0 0 0 0,-1 0-1 0 0,0 0 1 0 0,0 1 0 0 0,0 0 0 0 0,-1-1 0 0 0,0 2 0 0 0,0-1-1 0 0,-1 0 1 0 0,0 1 0 0 0,0 0 0 0 0,-1-1 0 0 0,0 1 0 0 0,0 0-1 0 0,-1 1 1 0 0,0-1 0 0 0,0 0 0 0 0,-1 0 0 0 0,0 7-46 0 0,-2-11 81 0 0,0 0 0 0 0,0-1 0 0 0,0 1 0 0 0,0-1 0 0 0,-1 1-1 0 0,0-1 1 0 0,1 0 0 0 0,-1 0 0 0 0,0 0 0 0 0,0 0 0 0 0,-1-1 0 0 0,1 1 0 0 0,-1-1 0 0 0,1 0 0 0 0,-1 0 0 0 0,0 0 0 0 0,0 0 0 0 0,0-1 0 0 0,-1 1-81 0 0,3-1 14 0 0,-132 30-14 0 0,105-29-3705 0 0,1-2-3752 0 0,27 0-3750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1 656 0 0,'0'0'796'0'0,"0"0"-84"0"0,0 0 291 0 0,0 0 468 0 0,0 0 339 0 0,0 0 54 0 0,0 0-167 0 0,0 0-238 0 0,0 0-227 0 0,0 0-182 0 0,0 0-140 0 0,0 0-128 0 0,0 27-98 0 0,0 89-42 0 0,-24 54 1647 0 0,-128 393 489 0 0,130-445-3186 0 0,23-117 341 0 0,0 0 0 0 0,1 0 0 0 0,-1 1 0 0 0,1-1 0 0 0,-1 0 0 0 0,1-1 0 0 0,-1 1 0 0 0,1 0 0 0 0,0 0 1 0 0,0-1-1 0 0,-1 1 0 0 0,1-1 0 0 0,0 1 0 0 0,0-1 0 0 0,0 0 0 0 0,-1 0 0 0 0,1 0 0 0 0,0 0 0 0 0,0 0 0 0 0,0 0 0 0 0,-1 0 0 0 0,1-1 0 0 0,0 1 0 0 0,0-1 0 0 0,-1 1 0 0 0,1-1 0 0 0,0 0 0 0 0,-1 0 0 0 0,1 1 0 0 0,0-1 0 0 0,-1 0 0 0 0,1-1 67 0 0,60-43-3188 0 0,-25 10-4728 0 0,-24 20-264 0 0</inkml:trace>
  <inkml:trace contextRef="#ctx0" brushRef="#br0" timeOffset="264.445">772 71 5601 0 0,'0'0'1152'0'0,"0"0"-65"0"0,0 0 150 0 0,0 0 255 0 0,0 0 124 0 0,0 0-90 0 0,0 0-242 0 0,0 0-272 0 0,-31 33-203 0 0,-95 109-113 0 0,65-50 146 0 0,53-71-657 0 0,-6 8-21 0 0,2 2-1 0 0,1 0 1 0 0,1 0 0 0 0,2 1 0 0 0,1 0 0 0 0,2 0 0 0 0,1 1 0 0 0,1 0 0 0 0,2 32-164 0 0,3-54 50 0 0,1-1 1 0 0,1 1 0 0 0,0 0-1 0 0,0-1 1 0 0,1 0-1 0 0,0 0 1 0 0,1 0 0 0 0,0-1-1 0 0,0 0 1 0 0,1 0 0 0 0,0 0-1 0 0,1-1 1 0 0,0 0-1 0 0,0-1 1 0 0,1 1 0 0 0,0-2-1 0 0,0 1 1 0 0,0-1 0 0 0,1-1-1 0 0,0 0 1 0 0,0 0 0 0 0,1-1-1 0 0,-1 0 1 0 0,1-1-1 0 0,0 0 1 0 0,0 0 0 0 0,0-1-1 0 0,0-1 1 0 0,0 0 0 0 0,11-1-51 0 0,3 2 229 0 0,-1-2 0 0 0,1-1 0 0 0,-1-1 0 0 0,0 0 0 0 0,1-2 0 0 0,-1-1 0 0 0,12-5-229 0 0,-28 8 90 0 0,-1-1 0 0 0,0 0 0 0 0,0 0 0 0 0,0-1 1 0 0,0 0-1 0 0,0 0 0 0 0,-1 0 0 0 0,0-1 0 0 0,0 0 1 0 0,0 0-1 0 0,0-1 0 0 0,-1 0 0 0 0,0 0 0 0 0,0 0 1 0 0,0 0-1 0 0,-1-1 0 0 0,0 1 0 0 0,-1-1 0 0 0,1 0 1 0 0,-1-1-1 0 0,0 1 0 0 0,-1-1 0 0 0,0 1 1 0 0,0-1-1 0 0,0-2-90 0 0,-1 4 23 0 0,-1 0-1 0 0,1 1 1 0 0,-1-1 0 0 0,0 0 0 0 0,0 0 0 0 0,-1 0-1 0 0,0 1 1 0 0,0-1 0 0 0,0 0 0 0 0,0 1 0 0 0,-1-1 0 0 0,0 1-1 0 0,0-1 1 0 0,-1 1 0 0 0,0 0 0 0 0,1 0 0 0 0,-2 0-1 0 0,1 0 1 0 0,0 1 0 0 0,-1-1 0 0 0,0 1 0 0 0,0 0-1 0 0,-1 0 1 0 0,1 0 0 0 0,-1 1 0 0 0,1 0 0 0 0,-1 0 0 0 0,-1 0-23 0 0,-14-8-134 0 0,-1 1 0 0 0,0 1 0 0 0,-1 2 0 0 0,0 0 0 0 0,0 1 0 0 0,-1 1 0 0 0,1 1 0 0 0,-1 1 0 0 0,0 1 0 0 0,0 1 0 0 0,0 1 1 0 0,-7 1 133 0 0,-64 22-1804 0 0,40 16-6428 0 0,42-27-2898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2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1323 0 0 0,'0'0'460'0'0,"0"0"-293"0"0,0 0 169 0 0,0 0 471 0 0,0 0 550 0 0,0 0 442 0 0,0 0 202 0 0,0 0 15 0 0,0 0-167 0 0,0 0-202 0 0,0 0-178 0 0,36-13-175 0 0,116-41-154 0 0,-55-1 377 0 0,-74 37-1117 0 0,106-79 820 0 0,-4-5 1 0 0,-5-6-1 0 0,-4-5 1 0 0,1-12-1221 0 0,-100 107 48 0 0,-1-1 1 0 0,0 0-1 0 0,-2-1 0 0 0,-1-1 1 0 0,0 0-1 0 0,-1-1 0 0 0,-2 0 1 0 0,0-1-1 0 0,-1 0 1 0 0,-2-1-1 0 0,0 1 0 0 0,-1-1 1 0 0,-2-1-1 0 0,0 1 0 0 0,-2-1 1 0 0,-1 1-1 0 0,0-1 0 0 0,-2 0 1 0 0,-2-8-49 0 0,3 28-33 0 0,-1-1 0 0 0,0 1 0 0 0,0 0 0 0 0,0 0 0 0 0,0 1 0 0 0,-1-1 0 0 0,0 0 0 0 0,0 0 0 0 0,0 1 0 0 0,0-1 0 0 0,-1 1 0 0 0,0-1 0 0 0,0 1-1 0 0,0 0 1 0 0,0 0 0 0 0,-1 1 0 0 0,1-1 0 0 0,-1 1 0 0 0,0 0 0 0 0,0 0 0 0 0,-1 0 0 0 0,1 0 0 0 0,0 0 0 0 0,-1 1 0 0 0,0 0 0 0 0,1 0 0 0 0,-1 1 0 0 0,0-1 0 0 0,0 1 0 0 0,0 0 0 0 0,0 0 0 0 0,0 0 0 0 0,0 1 0 0 0,0 0 0 0 0,0 0 0 0 0,0 0 0 0 0,-1 1 0 0 0,1-1 0 0 0,0 1 0 0 0,0 1 0 0 0,0-1 0 0 0,-2 2 33 0 0,-14 10-55 0 0,1 2-1 0 0,1 1 1 0 0,0 0 0 0 0,1 1 0 0 0,1 1 0 0 0,1 0-1 0 0,1 2 1 0 0,0 0 0 0 0,1 0 0 0 0,1 1 0 0 0,2 1-1 0 0,0 0 1 0 0,1 1 0 0 0,1 0 0 0 0,0 4 55 0 0,-9 16 46 0 0,2 1 0 0 0,2 1 0 0 0,2 0 1 0 0,2 0-1 0 0,2 1 0 0 0,2 1 0 0 0,2-1 1 0 0,2 1-1 0 0,3 31-46 0 0,0-62 41 0 0,1 0 1 0 0,0 0-1 0 0,1-1 1 0 0,1 1 0 0 0,0-1-1 0 0,1 1 1 0 0,1-1-1 0 0,0-1 1 0 0,1 1-1 0 0,0-1 1 0 0,2 0-1 0 0,-1-1 1 0 0,2 0 0 0 0,0 0-1 0 0,0-1 1 0 0,1 0-1 0 0,1-1 1 0 0,-1-1-1 0 0,8 5-41 0 0,-11-11 20 0 0,0 0 0 0 0,1-1-1 0 0,-1 0 1 0 0,1-1 0 0 0,-1 0-1 0 0,1 0 1 0 0,0-1 0 0 0,-1 0-1 0 0,1 0 1 0 0,0-1 0 0 0,0 0 0 0 0,0-1-1 0 0,-1 0 1 0 0,1-1 0 0 0,0 1-1 0 0,-1-1 1 0 0,1-1 0 0 0,-1 0-1 0 0,0 0 1 0 0,0-1 0 0 0,0 0-1 0 0,0 0 1 0 0,0-1 0 0 0,-1 0 0 0 0,0 0-1 0 0,0 0 1 0 0,-1-1 0 0 0,1 0-1 0 0,-1-1 1 0 0,4-5-20 0 0,51-43-1607 0 0,-40 38-1410 0 0,0 1-3475 0 0,-10 8-4753 0 0</inkml:trace>
  <inkml:trace contextRef="#ctx0" brushRef="#br0" timeOffset="787.319">1575 778 4273 0 0,'0'0'1696'0'0,"0"0"-309"0"0,0 0 2 0 0,0 0 175 0 0,0 0 62 0 0,0 0-113 0 0,0 0-241 0 0,-32 17-277 0 0,-98 56-193 0 0,49-5 543 0 0,68-53-1003 0 0,3-7-200 0 0,1 2 1 0 0,0-1-1 0 0,0 1 1 0 0,1 0-1 0 0,0 1 1 0 0,1 0-1 0 0,0 0 1 0 0,1 0-1 0 0,0 1 1 0 0,1 0-1 0 0,0 0 0 0 0,1 1 1 0 0,0-1-1 0 0,1 1 1 0 0,1 0-1 0 0,0 0 1 0 0,0 9-143 0 0,2-19 19 0 0,1-1 0 0 0,-1 0 1 0 0,1 1-1 0 0,0-1 0 0 0,0 0 1 0 0,0 0-1 0 0,0 0 0 0 0,0 1 1 0 0,0-1-1 0 0,1 0 0 0 0,-1-1 0 0 0,1 1 1 0 0,0 0-1 0 0,-1 0 0 0 0,1-1 1 0 0,0 1-1 0 0,0-1 0 0 0,0 1 1 0 0,0-1-1 0 0,0 0 0 0 0,0 0 1 0 0,0 0-1 0 0,1 0 0 0 0,-1 0 0 0 0,0 0 1 0 0,1-1-1 0 0,-1 1 0 0 0,0-1 1 0 0,1 0-1 0 0,-1 1 0 0 0,1-1 1 0 0,-1 0-1 0 0,0-1 0 0 0,2 1-19 0 0,80-20 1241 0 0,-51-1-1053 0 0,-2 0-1 0 0,0-2 0 0 0,-2-1 0 0 0,-1-2 0 0 0,0-1 0 0 0,-2 0 1 0 0,-2-2-1 0 0,0-2 0 0 0,6-11-187 0 0,13-22 117 0 0,-47 73-163 0 0,-1 0 0 0 0,1 0 0 0 0,1 0-1 0 0,0 1 1 0 0,0-1 0 0 0,1 1 0 0 0,0-1 0 0 0,0 1-1 0 0,1 0 1 0 0,1 0 0 0 0,0 0 0 0 0,0 0 0 0 0,1 0 0 0 0,0 0-1 0 0,0-1 1 0 0,1 1 0 0 0,1 0 0 0 0,-1-1 0 0 0,2 0-1 0 0,-1 1 1 0 0,1-1 0 0 0,2 1 46 0 0,2-1 19 0 0,0 0 0 0 0,1-1 0 0 0,0 0 0 0 0,1-1 0 0 0,-1 0 0 0 0,2-1 0 0 0,-1 0 0 0 0,0 0 0 0 0,1-1 0 0 0,0-1 0 0 0,1 0 0 0 0,-1 0 0 0 0,0-1 0 0 0,1 0 0 0 0,0-1 0 0 0,0 0 0 0 0,0-1 0 0 0,0-1 0 0 0,0 0 1 0 0,0 0-1 0 0,-1-1 0 0 0,1-1 0 0 0,0 0 0 0 0,0 0 0 0 0,-1-2 0 0 0,1 1 0 0 0,-1-1 0 0 0,0-1 0 0 0,0 0 0 0 0,2-2-19 0 0,15-9 54 0 0,-1-1 0 0 0,-1-1 0 0 0,-1-1 1 0 0,0-2-1 0 0,-2 0 0 0 0,0-2 0 0 0,-1 0 1 0 0,-2-1-1 0 0,0-2 0 0 0,-2 0 0 0 0,-1-1 1 0 0,-1 0-1 0 0,-1-1 0 0 0,-1-1 0 0 0,-2-1 1 0 0,-1 0-1 0 0,-1 0 0 0 0,2-18-54 0 0,7-21-40 0 0,-3-1 0 0 0,-3 0 1 0 0,-3-1-1 0 0,-3-1 0 0 0,-4 0 0 0 0,-3-32 40 0 0,0 97 4 0 0,0 0 0 0 0,-1 0 0 0 0,0 0 0 0 0,0 0 0 0 0,0 0 0 0 0,-1 0 0 0 0,0 0 0 0 0,0 0 0 0 0,-1 0-1 0 0,0 1 1 0 0,0 0 0 0 0,0-1 0 0 0,-1 1 0 0 0,0 0 0 0 0,0 1 0 0 0,-1-1 0 0 0,0 0-4 0 0,5 6-5 0 0,-1-1 0 0 0,1 1 0 0 0,-1 0 0 0 0,1-1 0 0 0,-1 1-1 0 0,1-1 1 0 0,-1 1 0 0 0,1 0 0 0 0,-1 0 0 0 0,1-1 0 0 0,-1 1 0 0 0,1 0 0 0 0,-1 0 0 0 0,0 0 0 0 0,1-1 0 0 0,-1 1 0 0 0,1 0 0 0 0,-1 0-1 0 0,0 0 1 0 0,1 0 0 0 0,-1 0 0 0 0,0 0 0 0 0,1 1 0 0 0,-1-1 0 0 0,1 0 0 0 0,-1 0 0 0 0,0 0 0 0 0,1 0 0 0 0,-1 1 0 0 0,1-1-1 0 0,-1 0 1 0 0,1 1 0 0 0,-1-1 0 0 0,1 0 0 0 0,-1 1 0 0 0,1-1 0 0 0,-1 1 0 0 0,1-1 0 0 0,0 0 0 0 0,-1 1 0 0 0,1-1 0 0 0,-1 1 0 0 0,1-1-1 0 0,0 1 1 0 0,0 0 0 0 0,-1-1 0 0 0,1 1 0 0 0,0-1 0 0 0,0 1 0 0 0,0 0 0 0 0,0-1 0 0 0,-1 1 0 0 0,1-1 0 0 0,0 1 0 0 0,0 0-1 0 0,0-1 1 0 0,0 1 0 0 0,0-1 0 0 0,1 1 5 0 0,-3 48-411 0 0,2-40 376 0 0,13 163 340 0 0,20 105 340 0 0,2 154 106 0 0,-33-152-723 0 0,-16-327-1970 0 0,10-19-1505 0 0,2 28-3435 0 0,2 24-3025 0 0</inkml:trace>
  <inkml:trace contextRef="#ctx0" brushRef="#br0" timeOffset="1107.791">1994 715 8890 0 0,'0'0'1264'0'0,"0"0"-313"0"0,0 0 125 0 0,0 0 311 0 0,0 0 202 0 0,0 0-18 0 0,0 0-154 0 0,0 0-189 0 0,0 0-145 0 0,0 0-126 0 0,32 1-129 0 0,101 4-88 0 0,62-20 1325 0 0,-137 6-1746 0 0,340-35-183 0 0,-285 34-1985 0 0,-65 9-6926 0 0,-42 1-2501 0 0</inkml:trace>
  <inkml:trace contextRef="#ctx0" brushRef="#br0" timeOffset="1879.446">2876 781 0 0 0,'0'0'1640'0'0,"0"0"-338"0"0,0 0-2 0 0,0 0 177 0 0,0 0 167 0 0,0 0 87 0 0,0 0-55 0 0,0 0-129 0 0,0 0-144 0 0,0 0-181 0 0,0 0-133 0 0,0 0-78 0 0,0 0-54 0 0,33 15-35 0 0,100 43-33 0 0,-131-56-839 0 0,0 0 1 0 0,0-1 0 0 0,1 0 0 0 0,-1 1-1 0 0,0-1 1 0 0,1 0 0 0 0,-1 0 0 0 0,1 0-1 0 0,-1-1 1 0 0,1 1 0 0 0,-1-1 0 0 0,1 1-1 0 0,0-1 1 0 0,-1 0 0 0 0,1 0 0 0 0,0 0-1 0 0,-1 0 1 0 0,1 0 0 0 0,-1-1 0 0 0,1 1-1 0 0,0-1 1 0 0,-1 0 0 0 0,1 1 0 0 0,0-2-51 0 0,6-2 274 0 0,3-1-110 0 0,0 0 1 0 0,0 0-1 0 0,0-1 0 0 0,0 0 1 0 0,-1-1-1 0 0,0-1 0 0 0,-1 0 1 0 0,0 0-1 0 0,0-1 1 0 0,0 0-1 0 0,-1-1 0 0 0,-1 0 1 0 0,0 0-1 0 0,0-1 0 0 0,-1 0 1 0 0,0 0-1 0 0,-1-1 1 0 0,0 0-1 0 0,-1 0 0 0 0,2-8-164 0 0,-6 18-4 0 0,-1 0 0 0 0,0 1 0 0 0,1-1 0 0 0,-1 1 0 0 0,0-1 0 0 0,0 0 0 0 0,0 1 0 0 0,-1-1 0 0 0,1 0 0 0 0,0 1 0 0 0,-1-1 0 0 0,1 1 0 0 0,-1-1 0 0 0,1 0 0 0 0,-1 1 0 0 0,0-1 0 0 0,1 1 0 0 0,-1 0 0 0 0,0-1 0 0 0,0 1 0 0 0,0 0 0 0 0,0-1 0 0 0,0 1 0 0 0,-1 0 0 0 0,1 0 0 0 0,0 0 0 0 0,0 0 0 0 0,-1 0 0 0 0,1 0 0 0 0,-1 0 0 0 0,1 1 0 0 0,-1-1 0 0 0,1 0 0 0 0,-1 1 0 0 0,1-1 0 0 0,-1 1 0 0 0,0 0 0 0 0,1 0 0 0 0,-1-1 4 0 0,-68 2-759 0 0,52 7 568 0 0,1 0-1 0 0,0 2 1 0 0,0 0-1 0 0,1 1 0 0 0,0 0 1 0 0,1 1-1 0 0,0 1 1 0 0,1 1-1 0 0,0 0 0 0 0,1 0 1 0 0,1 2-1 0 0,0 0 192 0 0,3-5-154 0 0,0 0-1 0 0,0 0 0 0 0,2 1 0 0 0,-1 0 1 0 0,1 0-1 0 0,1 1 0 0 0,0-1 1 0 0,1 1-1 0 0,1 1 0 0 0,0-1 1 0 0,0 1-1 0 0,1 0 0 0 0,1 0 0 0 0,1 0 1 0 0,0 0-1 0 0,0 0 0 0 0,1 0 1 0 0,2 4 154 0 0,-1-13 6 0 0,1 0 1 0 0,0 0-1 0 0,0 0 1 0 0,0 0 0 0 0,1-1-1 0 0,-1 1 1 0 0,1 0-1 0 0,0-1 1 0 0,1 0-1 0 0,-1 0 1 0 0,1 0 0 0 0,0 0-1 0 0,0-1 1 0 0,0 1-1 0 0,0-1 1 0 0,0 0 0 0 0,1 0-1 0 0,0-1 1 0 0,-1 1-1 0 0,1-1 1 0 0,0 0 0 0 0,0 0-1 0 0,2 0-6 0 0,122 20 1048 0 0,-96-22-663 0 0,-1-1 0 0 0,1-1 0 0 0,-1-3 0 0 0,0 0 0 0 0,0-2 1 0 0,-1-1-1 0 0,0-2 0 0 0,0-1 0 0 0,-1-1 0 0 0,0-2 0 0 0,16-10-385 0 0,-3-1 259 0 0,-2-2 0 0 0,0-2 0 0 0,-2-1-1 0 0,18-20-258 0 0,-36 34 9 0 0,-2-2 0 0 0,0 0-1 0 0,-2-1 1 0 0,0-1 0 0 0,-1-1-1 0 0,0 0 1 0 0,-2-1 0 0 0,-1 0-1 0 0,-1-1 1 0 0,-1-1 0 0 0,0 0-1 0 0,2-12-8 0 0,-11 32-11 0 0,0 0-1 0 0,0 0 0 0 0,0 0 1 0 0,0-1-1 0 0,-1 1 0 0 0,0-1 1 0 0,0 1-1 0 0,0-1 1 0 0,0 1-1 0 0,-1-1 0 0 0,0 1 1 0 0,0-1-1 0 0,0 0 0 0 0,0 1 1 0 0,-1-1-1 0 0,0 1 0 0 0,0-1 1 0 0,0 1-1 0 0,0-1 0 0 0,-1 1 1 0 0,1 0-1 0 0,-1 0 0 0 0,0-1 1 0 0,-1 1-1 0 0,1 1 0 0 0,-1-1 1 0 0,0 0-1 0 0,1 1 0 0 0,-2-1 1 0 0,1 1-1 0 0,0 0 1 0 0,-1 0-1 0 0,1 0 0 0 0,-1 0 1 0 0,0 1-1 0 0,0-1 0 0 0,0 1 1 0 0,-4-1 11 0 0,-1 2-29 0 0,0 1 0 0 0,0 0 1 0 0,0 1-1 0 0,0 0 0 0 0,0 0 0 0 0,0 1 1 0 0,0 0-1 0 0,1 1 0 0 0,-1 0 1 0 0,1 0-1 0 0,0 1 0 0 0,0 0 0 0 0,0 0 1 0 0,0 1-1 0 0,1 0 0 0 0,-1 0 1 0 0,1 1-1 0 0,1 0 0 0 0,-1 0 1 0 0,1 0-1 0 0,-2 3 29 0 0,7-7-3 0 0,-1-1 0 0 0,0 1 0 0 0,1 0 1 0 0,0 0-1 0 0,-1 0 0 0 0,1 0 0 0 0,0 0 0 0 0,0 0 1 0 0,0 0-1 0 0,0 0 0 0 0,0 0 0 0 0,0 0 0 0 0,1 1 1 0 0,-1-1-1 0 0,1 0 0 0 0,0 0 0 0 0,-1 1 0 0 0,1-1 1 0 0,0 0-1 0 0,0 1 0 0 0,1-1 0 0 0,-1 0 0 0 0,0 1 1 0 0,1-1-1 0 0,-1 0 0 0 0,1 0 0 0 0,0 1 0 0 0,0-1 1 0 0,0 0-1 0 0,0 0 0 0 0,0 0 0 0 0,0 0 0 0 0,1 0 1 0 0,-1 0-1 0 0,1-1 0 0 0,-1 1 0 0 0,1 0 0 0 0,0-1 1 0 0,-1 1-1 0 0,1-1 0 0 0,0 1 0 0 0,0-1 0 0 0,0 0 1 0 0,0 0-1 0 0,2 1 3 0 0,102 33 223 0 0,-100-33-218 0 0,3-2 9 0 0,0 0 0 0 0,0 1-1 0 0,0 0 1 0 0,0 1 0 0 0,0 0-1 0 0,0 0 1 0 0,0 1 0 0 0,-1 0-1 0 0,0 1 1 0 0,1 0 0 0 0,-1 0-1 0 0,0 1 1 0 0,-1 0-1 0 0,1 0 1 0 0,-1 1 0 0 0,0-1-1 0 0,-1 2 1 0 0,1-1 0 0 0,-1 1-1 0 0,-1 0 1 0 0,1 0 0 0 0,-1 1-1 0 0,0-1 1 0 0,-1 1 0 0 0,1 0-1 0 0,1 6-13 0 0,-4 6 42 0 0,0 0-1 0 0,-1 1 0 0 0,-1-1 1 0 0,-1 0-1 0 0,-1 0 1 0 0,0 0-1 0 0,-2 0 0 0 0,0-1 1 0 0,-6 16-42 0 0,-9 52 109 0 0,17-80-98 0 0,-1-1 1 0 0,2 0-1 0 0,-1 1 1 0 0,1 0-1 0 0,0-1 0 0 0,0 1 1 0 0,1 0-1 0 0,0-1 1 0 0,0 1-1 0 0,1 0 1 0 0,-1-1-1 0 0,1 1 1 0 0,1 0-1 0 0,-1-1 1 0 0,1 0-1 0 0,1 1 1 0 0,-1-1-1 0 0,1 0 1 0 0,0 0-1 0 0,0 0 1 0 0,1 0-1 0 0,0-1 0 0 0,0 1 1 0 0,0-1-1 0 0,0 0 1 0 0,1 0-1 0 0,0-1 1 0 0,0 0-1 0 0,0 1 1 0 0,1-1-1 0 0,-1-1 1 0 0,1 1-1 0 0,0-1 1 0 0,0 0-1 0 0,5 1-11 0 0,26 1-472 0 0,-37-5 192 0 0,0 0-191 0 0,0 0-353 0 0,-4 0-5921 0 0,1 0-4794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4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1 877 4793 0 0,'0'0'1802'0'0,"0"0"-851"0"0,0 0-550 0 0,0 0-37 0 0,0 0 358 0 0,0 0 322 0 0,0 0 161 0 0,0 0-16 0 0,0 0-188 0 0,0 0-82 0 0,0 0 8 0 0,8 8 12 0 0,30 24-14 0 0,22-23 1124 0 0,-47-11-1630 0 0,10-3-84 0 0,-1-2 0 0 0,1-1 0 0 0,-1 0 0 0 0,-1-2 0 0 0,0-1 0 0 0,0 0 0 0 0,-1-1 0 0 0,0-1 0 0 0,-1-2 0 0 0,-1 1 0 0 0,17-18-335 0 0,-34 31 9 0 0,57-54 300 0 0,-3-2 0 0 0,-3-2 1 0 0,-2-3-1 0 0,-2-1 1 0 0,-4-3-1 0 0,10-24-309 0 0,92-215 671 0 0,-129 286-684 0 0,-17 19-41 0 0,3 8-74 0 0,13 31 197 0 0,-2 1-1 0 0,-1 1 1 0 0,-2 0-1 0 0,-2 1 1 0 0,1 19-69 0 0,-1-12-9 0 0,6 47 93 0 0,-3 1 0 0 0,-5 1 1 0 0,-5 22-85 0 0,-1-107 14 0 0,-2 0 1 0 0,0 0-1 0 0,0-1 0 0 0,-1 1 0 0 0,-1 0 1 0 0,0-1-1 0 0,-1 1 0 0 0,0-1 1 0 0,-1 0-1 0 0,0 0 0 0 0,-1-1 1 0 0,0 1-1 0 0,-1-1 0 0 0,0-1 1 0 0,-1 1-1 0 0,0-1 0 0 0,-1-1 0 0 0,0 1 1 0 0,0-1-1 0 0,-1-1 0 0 0,0 0 1 0 0,0 0-1 0 0,-1-1 0 0 0,0-1 1 0 0,-1 0-1 0 0,1 0 0 0 0,-1-1 1 0 0,0 0-1 0 0,-1-1 0 0 0,1-1 0 0 0,-1 0 1 0 0,1 0-1 0 0,-7-1-14 0 0,5-1-15 0 0,-1 0-1 0 0,1-2 1 0 0,-1 0 0 0 0,1 0-1 0 0,-1-1 1 0 0,1-1 0 0 0,0-1-1 0 0,0 0 1 0 0,0-1 0 0 0,0 0-1 0 0,1-1 1 0 0,0 0 0 0 0,0-1-1 0 0,1-1 1 0 0,0 0 0 0 0,0 0-1 0 0,1-2 1 0 0,-2-1 15 0 0,11 10-62 0 0,0-1 0 0 0,1 1 0 0 0,-1-1 0 0 0,1 0-1 0 0,-1 1 1 0 0,1-1 0 0 0,0 0 0 0 0,-1 0 0 0 0,1 0 0 0 0,0 0 0 0 0,0 0 0 0 0,1 0 0 0 0,-1 0 0 0 0,0 0-1 0 0,1 0 1 0 0,-1 0 0 0 0,1-1 0 0 0,0 1 0 0 0,0 0 0 0 0,-1 0 0 0 0,2-1 0 0 0,-1 1 0 0 0,0 0 0 0 0,0 0-1 0 0,1 0 1 0 0,-1 0 0 0 0,1-1 0 0 0,0 1 0 0 0,-1 0 0 0 0,1 0 0 0 0,0 0 0 0 0,0 0 0 0 0,0 0-1 0 0,1 0 1 0 0,-1 1 0 0 0,0-1 0 0 0,1 0 0 0 0,-1 1 0 0 0,1-1 0 0 0,0 1 0 0 0,-1-1 0 0 0,1 1 0 0 0,0 0-1 0 0,0-1 63 0 0,35-21-2539 0 0,-9 10-4049 0 0,-13 6-4826 0 0</inkml:trace>
  <inkml:trace contextRef="#ctx0" brushRef="#br0" timeOffset="414.489">1654 336 13883 0 0,'0'0'1538'0'0,"0"0"-431"0"0,0 0-175 0 0,0 0 23 0 0,0 0 38 0 0,0 0-73 0 0,0 0-175 0 0,0 0-147 0 0,0 0-147 0 0,0 0-83 0 0,0 0-68 0 0,0 0-80 0 0,-31 19-69 0 0,-92 65-60 0 0,120-82-87 0 0,-1-1 0 0 0,1 1 1 0 0,0 1-1 0 0,0-1 1 0 0,0 0-1 0 0,0 1 1 0 0,1-1-1 0 0,-1 1 0 0 0,1 0 1 0 0,-1 0-1 0 0,1 0 1 0 0,0 0-1 0 0,0 1 0 0 0,0-1 1 0 0,1 0-1 0 0,-1 1 1 0 0,1-1-1 0 0,0 1 1 0 0,0 0-1 0 0,0 1-4 0 0,-2 6 9 0 0,-1 4-7 0 0,0-1-1 0 0,1 1 1 0 0,0 0-1 0 0,2 0 1 0 0,-1 0-1 0 0,2 0 1 0 0,0 0-1 0 0,1-1 1 0 0,0 1 0 0 0,1 0-1 0 0,1 0 1 0 0,0 0-1 0 0,1-1 1 0 0,1 0-1 0 0,0 0 1 0 0,1 0-1 0 0,0 0 1 0 0,1-1 0 0 0,1 0-1 0 0,0-1 1 0 0,1 1-1 0 0,0-2 1 0 0,1 1-1 0 0,1 0-1 0 0,-4-6 40 0 0,0 0 0 0 0,1 0-1 0 0,0-1 1 0 0,0 0 0 0 0,0-1-1 0 0,0 1 1 0 0,1-1 0 0 0,-1-1-1 0 0,1 0 1 0 0,0 0 0 0 0,0-1-1 0 0,0 0 1 0 0,1-1 0 0 0,-1 0-1 0 0,0 0 1 0 0,1-1 0 0 0,-1 0-1 0 0,0 0 1 0 0,1-1 0 0 0,-1-1 0 0 0,0 1-1 0 0,0-1 1 0 0,0-1 0 0 0,0 0-1 0 0,0 0 1 0 0,-1-1 0 0 0,1 0-1 0 0,4-4-39 0 0,6-4 81 0 0,-2-2 0 0 0,0 0 0 0 0,-1-1 0 0 0,0-1 1 0 0,-1-1-1 0 0,-1 0 0 0 0,-1 0 0 0 0,0-2 0 0 0,-1 0 0 0 0,-1 0 0 0 0,-1-1 0 0 0,-1 0 0 0 0,0 0 0 0 0,-2-1 0 0 0,0 0 0 0 0,-1-1 0 0 0,-2 0 0 0 0,0 0 0 0 0,-1 0 0 0 0,-1 0 0 0 0,-2 0 1 0 0,0 0-1 0 0,-1-6-81 0 0,-1 15-36 0 0,-1 0 0 0 0,0 0 1 0 0,-1 1-1 0 0,0-1 0 0 0,-1 1 1 0 0,-1 0-1 0 0,1 0 0 0 0,-2 1 1 0 0,0 0-1 0 0,0 0 0 0 0,-1 0 1 0 0,0 1-1 0 0,-4-3 36 0 0,7 8-120 0 0,0 0 0 0 0,0 0 0 0 0,0 1 0 0 0,0 0 0 0 0,-1 0 0 0 0,1 0 0 0 0,-1 1 0 0 0,0 0 0 0 0,-1 0 0 0 0,1 0-1 0 0,0 1 1 0 0,-1 0 0 0 0,1 0 0 0 0,-1 1 0 0 0,1-1 0 0 0,-1 1 0 0 0,0 1 0 0 0,0 0 0 0 0,0 0 0 0 0,1 0 0 0 0,-1 0 0 0 0,0 1 0 0 0,0 0 0 0 0,1 1 0 0 0,-1 0 0 0 0,-3 1 120 0 0,-31 18-3263 0 0,15-5-3124 0 0,6 0-5428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4:5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2469 714 10130 0 0,'0'0'2209'0'0,"0"0"-532"0"0,0 0-331 0 0,0 0-99 0 0,0 0-82 0 0,0 0-170 0 0,0 0-232 0 0,0 0-175 0 0,0 0-36 0 0,0 0 55 0 0,0 0 53 0 0,0 0-1 0 0,9 1-45 0 0,309 5 2925 0 0,-166-9-3440 0 0,-145 3-2446 0 0,-12 0-2037 0 0,-3 0-4790 0 0,4 0-1771 0 0</inkml:trace>
  <inkml:trace contextRef="#ctx0" brushRef="#br0" timeOffset="-783.091">1348 438 440 0 0,'0'0'1656'0'0,"0"0"-217"0"0,0 0 155 0 0,0 0 355 0 0,0 0 312 0 0,0 0 46 0 0,0 0-271 0 0,0 0-420 0 0,0 0-417 0 0,0 0-307 0 0,0 0-193 0 0,0-4-120 0 0,2-11 133 0 0,-5 31 444 0 0,-8 413 1280 0 0,12-304-2197 0 0,11-67-174 0 0,-12-57-53 0 0,1 1 1 0 0,-1-1-1 0 0,0 0 0 0 0,1 0 0 0 0,0 0 1 0 0,-1 1-1 0 0,1-1 0 0 0,0 0 1 0 0,-1 0-1 0 0,1 0 0 0 0,0 0 1 0 0,0 0-1 0 0,0 0 0 0 0,0 0 1 0 0,0-1-1 0 0,0 1 0 0 0,0 0 0 0 0,0 0 1 0 0,1-1-1 0 0,-1 1 0 0 0,0-1 1 0 0,0 1-1 0 0,0-1 0 0 0,1 0 1 0 0,-1 1-1 0 0,0-1 0 0 0,1 0 0 0 0,-1 0 1 0 0,0 0-1 0 0,1 0 0 0 0,-1 0 1 0 0,0 0-1 0 0,1 0 0 0 0,-1 0 1 0 0,0 0-1 0 0,0-1 0 0 0,1 1 1 0 0,-1-1-1 0 0,0 1 0 0 0,0-1 0 0 0,0 1 1 0 0,1-1-13 0 0,57-75 768 0 0,72-156-461 0 0,-75 121-273 0 0,-4-1 0 0 0,10-43-34 0 0,-52 108-3 0 0,-10 45-8 0 0,0 2-26 0 0,-2 12-228 0 0,-14 112 195 0 0,14 79 361 0 0,84 345 178 0 0,-77-498-441 0 0,-2 1-1 0 0,-2-1 0 0 0,-3 0 0 0 0,-2 1 0 0 0,-1-1 0 0 0,-9 25-27 0 0,6-45 24 0 0,-1 0-1 0 0,-2 0 0 0 0,-1-1 1 0 0,-1 0-1 0 0,-1-1 1 0 0,-2-1-1 0 0,-1 0 0 0 0,-1-1 1 0 0,-15 16-24 0 0,28-37 1 0 0,2 0 3 0 0,0 0 1 0 0,-1 0 0 0 0,1-1-1 0 0,-1 0 1 0 0,-1 0 0 0 0,1 0-1 0 0,0 0 1 0 0,-1-1 0 0 0,0 0 0 0 0,0 0-1 0 0,0 0 1 0 0,0 0 0 0 0,0-1-1 0 0,-1 0 1 0 0,1 0 0 0 0,-1 0-1 0 0,1-1 1 0 0,-1 1-5 0 0,4-4-1 0 0,0 0-1 0 0,0 0 1 0 0,1 0-1 0 0,-1 0 1 0 0,1 0-1 0 0,-1-1 1 0 0,1 1-1 0 0,0 0 1 0 0,0-1-1 0 0,0 1 1 0 0,0-1-1 0 0,0 1 1 0 0,1-1-1 0 0,-1 1 1 0 0,1-1-1 0 0,0 1 1 0 0,-1-1-1 0 0,1 1 1 0 0,1-1-1 0 0,-1 0 1 0 0,0 1-1 0 0,0-1 1 0 0,1-1 1 0 0,-1 0 1 0 0,2-18-11 0 0,1 0 1 0 0,1 0-1 0 0,1 0 1 0 0,1 1 0 0 0,1-1-1 0 0,1 1 1 0 0,6-10 9 0 0,6-22 8 0 0,69-182-250 0 0,-72 188-2071 0 0,-17 46 1102 0 0,0 1-622 0 0,0 0-2602 0 0,2 0-267 0 0,0 0-6239 0 0</inkml:trace>
  <inkml:trace contextRef="#ctx0" brushRef="#br0" timeOffset="-468.127">2055 987 10130 0 0,'0'0'2762'0'0,"0"0"-1016"0"0,0 0-483 0 0,0 0-50 0 0,0 0 10 0 0,0 0-120 0 0,0 0-277 0 0,0 0-278 0 0,0 0-139 0 0,0 0 2 0 0,0 0 61 0 0,0 0 28 0 0,2 8-30 0 0,15 76 991 0 0,-14-46-1155 0 0,-2 0 0 0 0,-1 0-1 0 0,-2-1 1 0 0,-2 1 0 0 0,-2 4-306 0 0,10-49-3490 0 0,6-18-3221 0 0,-6 17-4489 0 0</inkml:trace>
  <inkml:trace contextRef="#ctx0" brushRef="#br0" timeOffset="1216.688">2476 972 12211 0 0,'0'0'1779'0'0,"0"0"-483"0"0,0 0-182 0 0,0 0-65 0 0,0 0-29 0 0,0 0-40 0 0,0 0-57 0 0,0 0-50 0 0,0 0-60 0 0,0 0-101 0 0,0 0-105 0 0,0 0-79 0 0,0 0-70 0 0,26 2-62 0 0,81 8-47 0 0,171-15 339 0 0,-227 5-2379 0 0,-30 0-8844 0 0,-16 0-1547 0 0</inkml:trace>
  <inkml:trace contextRef="#ctx0" brushRef="#br0" timeOffset="3697.62">5670 339 3681 0 0,'0'0'2332'0'0,"0"0"-157"0"0,0 0-99 0 0,0 0-81 0 0,0 0-152 0 0,0 0-240 0 0,0 0-224 0 0,0 0-222 0 0,0 0-171 0 0,0 0-146 0 0,0 0-109 0 0,0 0-92 0 0,0 0-87 0 0,-3-5-64 0 0,-9-15-83 0 0,-17 34 554 0 0,28-13-914 0 0,-26 33 26 0 0,2 2 0 0 0,1 1 0 0 0,2 0 0 0 0,2 2 0 0 0,1 0 0 0 0,-8 29-71 0 0,15-40-65 0 0,2 1-1 0 0,1-1 1 0 0,1 2-1 0 0,2-1 1 0 0,1 1 0 0 0,1 0-1 0 0,2 0 1 0 0,1 26 65 0 0,1-47-11 0 0,1 0-1 0 0,1 0 0 0 0,0-1 1 0 0,0 1-1 0 0,0 0 1 0 0,1-1-1 0 0,1 1 1 0 0,-1-1-1 0 0,1 0 1 0 0,1 0-1 0 0,0-1 0 0 0,0 1 1 0 0,0-1-1 0 0,1 0 1 0 0,0 0-1 0 0,0-1 1 0 0,1 0-1 0 0,0 0 0 0 0,0 0 1 0 0,0-1-1 0 0,0 0 1 0 0,1 0-1 0 0,0-1 1 0 0,0 0-1 0 0,1 0 1 0 0,-1-1-1 0 0,1 0 0 0 0,-1-1 1 0 0,1 0-1 0 0,0 0 1 0 0,0-1-1 0 0,0 0 1 0 0,2-1 11 0 0,0 1 51 0 0,0-1 0 0 0,-1 0 1 0 0,1-1-1 0 0,0 0 1 0 0,-1 0-1 0 0,1-1 1 0 0,-1-1-1 0 0,0 0 0 0 0,0 0 1 0 0,0-1-1 0 0,2-1-51 0 0,4-4 111 0 0,0 0 0 0 0,-1-1 0 0 0,0-1 0 0 0,0 0 0 0 0,-1-1 0 0 0,-1-1 0 0 0,0 0-1 0 0,0-1 1 0 0,-1 0 0 0 0,-1-1 0 0 0,-1 0 0 0 0,4-8-111 0 0,-10 17 8 0 0,-1 0-1 0 0,0-1 1 0 0,-1 1 0 0 0,1-1-1 0 0,-1 1 1 0 0,-1-1 0 0 0,1 0-1 0 0,-1 0 1 0 0,0 0 0 0 0,-1 0-1 0 0,0 0 1 0 0,0 0 0 0 0,0 0-1 0 0,-1 1 1 0 0,0-1 0 0 0,0 0-1 0 0,-1 0 1 0 0,0 0 0 0 0,0 1-1 0 0,-1-1 1 0 0,1 1 0 0 0,-1 0-1 0 0,-1-1 1 0 0,1 1 0 0 0,-1 1-1 0 0,0-1 1 0 0,0 1 0 0 0,-1-1-1 0 0,0 1 1 0 0,0 0 0 0 0,0 1-1 0 0,0-1 1 0 0,-1 1 0 0 0,0 0-1 0 0,0 1 1 0 0,-3-2-8 0 0,-3-1-111 0 0,0 2 1 0 0,0-1-1 0 0,-1 2 0 0 0,1 0 0 0 0,-1 0 0 0 0,0 1 0 0 0,1 1 1 0 0,-1 0-1 0 0,0 0 0 0 0,0 2 0 0 0,0-1 0 0 0,0 2 1 0 0,0 0-1 0 0,1 0 0 0 0,-1 1 0 0 0,-5 3 111 0 0,-52 19-3186 0 0,3 9-3717 0 0,47-23-4166 0 0</inkml:trace>
  <inkml:trace contextRef="#ctx0" brushRef="#br0" timeOffset="4684.13">6202 331 136 0 0,'0'0'1756'0'0,"0"0"-179"0"0,0 0 192 0 0,0 0 84 0 0,0 0-150 0 0,0 0-213 0 0,0 0-158 0 0,0 0-147 0 0,0 0-111 0 0,0 0-96 0 0,0 0-88 0 0,33 9-67 0 0,104 25-28 0 0,-53-26 844 0 0,-67-10-1211 0 0,0-1 1 0 0,-1-1-1 0 0,1-1 0 0 0,-1 0 1 0 0,0-1-1 0 0,0-1 0 0 0,0 0 1 0 0,-1-1-1 0 0,0-1 0 0 0,-1 0 1 0 0,2-3-429 0 0,-8 7 111 0 0,-1-1-1 0 0,1 1 1 0 0,-1-1 0 0 0,-1-1 0 0 0,1 1 0 0 0,-1-1 0 0 0,0 0 0 0 0,0-1 0 0 0,-1 0 0 0 0,0 1-1 0 0,-1-2 1 0 0,0 1 0 0 0,0 0 0 0 0,0-1-111 0 0,-23 28 85 0 0,-4 30-124 0 0,2 1-1 0 0,2 0 0 0 0,2 2 1 0 0,3 0-1 0 0,2 0 0 0 0,2 2 1 0 0,3-1-1 0 0,0 35 40 0 0,5-37-41 0 0,-2 1 1 0 0,-2-1-1 0 0,-2 0 1 0 0,-3-1-1 0 0,-1 0 1 0 0,-3-1-1 0 0,-2 0 1 0 0,-2-1-1 0 0,-2-2 1 0 0,-14 21 40 0 0,-82 76 3 0 0,111-137-106 0 0,0 0 0 0 0,0-1 0 0 0,0 0 0 0 0,-1 0 0 0 0,0-1 1 0 0,0 1-1 0 0,0-1 0 0 0,-1-1 0 0 0,1 0 0 0 0,-1 0 0 0 0,0 0 1 0 0,0-1-1 0 0,0 0 0 0 0,0-1 0 0 0,0 1 0 0 0,0-2 0 0 0,0 1 1 0 0,-1-1-1 0 0,1 0 0 0 0,0-1 0 0 0,-3-1 103 0 0,2-1-112 0 0,1-1-1 0 0,0 0 1 0 0,0 0-1 0 0,0-1 1 0 0,1 0-1 0 0,-1 0 1 0 0,1-1-1 0 0,0 0 1 0 0,1 0-1 0 0,0-1 1 0 0,0 0 0 0 0,0 0-1 0 0,1 0 1 0 0,0-1-1 0 0,0 0 1 0 0,1 0-1 0 0,0 0 1 0 0,-3-7 112 0 0,3 6 92 0 0,0 1-1 0 0,1-1 1 0 0,-1 1 0 0 0,2-1 0 0 0,-1 0 0 0 0,1 0 0 0 0,1 0-1 0 0,0-1 1 0 0,0 1 0 0 0,0 0 0 0 0,1 0 0 0 0,1-1 0 0 0,0 1-1 0 0,0 0 1 0 0,1 0 0 0 0,0 0 0 0 0,0 0 0 0 0,1 0 0 0 0,0 0-1 0 0,1 1 1 0 0,0-1 0 0 0,3-5-92 0 0,48-37 988 0 0,179-40 939 0 0,-184 76-1596 0 0,202-34 449 0 0,-188 42-1785 0 0,-64 7 682 0 0,0 0-92 0 0,68-58-11402 0 0,-37 35 2314 0 0,-21 16 6074 0 0</inkml:trace>
  <inkml:trace contextRef="#ctx0" brushRef="#br0" timeOffset="5204.436">7191 324 6577 0 0,'0'0'3520'0'0,"0"0"-994"0"0,0 0-502 0 0,0 0-210 0 0,0 0-219 0 0,0 0-230 0 0,0 0-267 0 0,0 0-259 0 0,0 0-196 0 0,0 0-158 0 0,0 0-98 0 0,0 0-67 0 0,-9 2 232 0 0,1 59 518 0 0,1-24-931 0 0,-1-1 0 0 0,-2 0 1 0 0,-1 0-1 0 0,-2-1 0 0 0,-2-1 1 0 0,-12 22-140 0 0,4-6 17 0 0,-105 208-130 0 0,126-256 106 0 0,0 1 0 0 0,0 0-1 0 0,0 0 1 0 0,0 1 0 0 0,1-1 0 0 0,-1 0 0 0 0,1 0 0 0 0,0 1 0 0 0,0-1 0 0 0,0 1-1 0 0,0-1 1 0 0,1 1 0 0 0,-1-1 0 0 0,1 1 0 0 0,0 0 0 0 0,0-1 0 0 0,0 1-1 0 0,1-1 1 0 0,-1 1 0 0 0,1 0 0 0 0,0-1 0 0 0,0 1 0 0 0,0-1 0 0 0,0 0 0 0 0,1 1-1 0 0,-1-1 1 0 0,1 0 0 0 0,0 0 0 0 0,2 3 7 0 0,6 1 7 0 0,1 0 0 0 0,1-1 0 0 0,-1 0 0 0 0,1-1-1 0 0,0 0 1 0 0,1-1 0 0 0,-1 0 0 0 0,1-1 0 0 0,0 0 0 0 0,-1-1 0 0 0,1-1-1 0 0,0 0 1 0 0,0-1 0 0 0,0 0 0 0 0,0-1 0 0 0,5-1-7 0 0,10 2-15 0 0,-16-1 4 0 0,-1-1-1 0 0,0 0 1 0 0,0 0 0 0 0,0-1 0 0 0,0-1 0 0 0,-1 0 0 0 0,1-1 0 0 0,-1 0-1 0 0,0 0 1 0 0,0-1 0 0 0,3-3 11 0 0,-10 8-108 0 0,-1-1-1 0 0,1 0 1 0 0,0 0-1 0 0,-1 0 0 0 0,0 0 1 0 0,0-1-1 0 0,1 1 1 0 0,-1-1-1 0 0,0 1 1 0 0,-1-1-1 0 0,1 0 1 0 0,-1 0-1 0 0,1 1 1 0 0,-1-1-1 0 0,0 0 1 0 0,0 0-1 0 0,0-1 1 0 0,0 1-1 0 0,0 0 1 0 0,-1 0-1 0 0,1-2 109 0 0,-7-26-10768 0 0,3 26-657 0 0</inkml:trace>
  <inkml:trace contextRef="#ctx0" brushRef="#br0" timeOffset="5521.763">6777 644 8658 0 0,'0'0'4744'0'0,"0"0"-2671"0"0,0 0-1046 0 0,0 0-39 0 0,0 0 115 0 0,0 0 71 0 0,0 0-45 0 0,0 0-168 0 0,0 0-140 0 0,0 0-126 0 0,0 0-99 0 0,32 0-80 0 0,105-3-97 0 0,126 2 91 0 0,-159 2-3050 0 0,-82-2-2326 0 0,-6-2-6853 0 0</inkml:trace>
  <inkml:trace contextRef="#ctx0" brushRef="#br0" timeOffset="1616.851">3721 431 0 0 0,'0'0'1691'0'0,"0"0"72"0"0,0 0 139 0 0,0 0 74 0 0,0 0-10 0 0,0 0-187 0 0,0 0-308 0 0,0 0-209 0 0,0 0-151 0 0,0 0-109 0 0,0 0-61 0 0,0 0-67 0 0,-1-9-53 0 0,-4-26-47 0 0,-25 5 1719 0 0,24 27-2185 0 0,-2 2-236 0 0,0-1 0 0 0,1 2 0 0 0,-1-1 0 0 0,0 1 0 0 0,0 1 0 0 0,0-1 0 0 0,1 1 0 0 0,-1 0 0 0 0,0 1 0 0 0,1 0 0 0 0,-1 0 0 0 0,1 1 0 0 0,0 0 0 0 0,0 0 0 0 0,0 1 0 0 0,0-1 0 0 0,0 2 0 0 0,1-1 0 0 0,0 1 0 0 0,0 0 0 0 0,0 0 0 0 0,0 0 0 0 0,1 1 0 0 0,-4 4-72 0 0,-36 67 62 0 0,33 60-20 0 0,12-134-40 0 0,1 7 36 0 0,0 0 0 0 0,1-1 1 0 0,0 1-1 0 0,0-1 0 0 0,2 1 0 0 0,-1-1 1 0 0,1 0-1 0 0,0 0 0 0 0,1 0 1 0 0,0 0-1 0 0,0-1 0 0 0,1 0 0 0 0,0 0 1 0 0,0-1-1 0 0,1 1 0 0 0,0-1 1 0 0,0-1-1 0 0,1 1 0 0 0,0-1 0 0 0,0-1 1 0 0,0 0-1 0 0,1 0 0 0 0,0 0 1 0 0,0-1-1 0 0,0 0 0 0 0,0-1 0 0 0,1 0 1 0 0,-1 0-1 0 0,1-1 0 0 0,0-1 0 0 0,-1 1 1 0 0,1-2-1 0 0,0 1 0 0 0,0-1 1 0 0,0-1-1 0 0,0 0 0 0 0,0 0 0 0 0,-1-1 1 0 0,1 0-1 0 0,0-1 0 0 0,-1 0 1 0 0,0 0-1 0 0,0-1 0 0 0,6-3-38 0 0,14-10 173 0 0,-2-2-1 0 0,1 0 0 0 0,-2-2 1 0 0,-1-1-1 0 0,-1-1 1 0 0,-1-1-1 0 0,3-5-172 0 0,-12 14 32 0 0,-1-2 1 0 0,0 1-1 0 0,-2-2 0 0 0,1 0 0 0 0,-2 0 1 0 0,-1-1-1 0 0,0 0 0 0 0,5-18-32 0 0,-11 31-41 0 0,-1-1-1 0 0,-1 1 0 0 0,1-1 0 0 0,-1 0 1 0 0,0 0-1 0 0,0 1 0 0 0,-1-1 1 0 0,0 0-1 0 0,0 0 0 0 0,-1 0 1 0 0,0 0-1 0 0,0 1 0 0 0,-1-1 0 0 0,1 0 1 0 0,-1 1-1 0 0,-1-1 0 0 0,1 1 1 0 0,-1 0-1 0 0,0-1 0 0 0,-1 2 0 0 0,1-1 1 0 0,-1 0-1 0 0,-1 1 0 0 0,1-1 1 0 0,-1 1-1 0 0,1 0 0 0 0,-2 1 1 0 0,-2-3 41 0 0,-1 1-280 0 0,0 1 0 0 0,0 0 1 0 0,-1 0-1 0 0,0 1 0 0 0,1 1 1 0 0,-1 0-1 0 0,-1 0 1 0 0,1 1-1 0 0,0 0 0 0 0,-1 0 1 0 0,1 1-1 0 0,0 1 1 0 0,-1 0-1 0 0,1 0 0 0 0,-1 1 1 0 0,1 1-1 0 0,-1-1 0 0 0,-5 3 280 0 0,-109 42-11273 0 0,95-27 1630 0 0</inkml:trace>
  <inkml:trace contextRef="#ctx0" brushRef="#br0" timeOffset="2136.778">3678 766 0 0 0,'0'0'449'0'0,"0"0"725"0"0,0 0 678 0 0,0 0 470 0 0,0 0 137 0 0,0 0-313 0 0,0 0-599 0 0,0 0-521 0 0,0 0-243 0 0,0 0-49 0 0,0 0 41 0 0,0 0 45 0 0,0 0 18 0 0,-14 18-38 0 0,-100 118 1211 0 0,105-125-1895 0 0,0-1 0 0 0,1 1 0 0 0,1 0 0 0 0,-1 1 0 0 0,2 0 0 0 0,0 0 0 0 0,0 0 0 0 0,1 1 0 0 0,1 0 0 0 0,0 0 0 0 0,0 0-1 0 0,2 0 1 0 0,-1 1 0 0 0,2-1 0 0 0,0 6-116 0 0,0-13 8 0 0,0 1 1 0 0,1-1-1 0 0,0 0 0 0 0,1 0 0 0 0,-1 1 0 0 0,1-1 0 0 0,0 0 0 0 0,1 0 1 0 0,-1 0-1 0 0,1 0 0 0 0,1 0 0 0 0,-1 0 0 0 0,1-1 0 0 0,0 1 1 0 0,0-1-1 0 0,0 0 0 0 0,1 0 0 0 0,0 0 0 0 0,0 0 0 0 0,0 0 0 0 0,1-1 1 0 0,-1 0-1 0 0,1 0 0 0 0,0 0 0 0 0,0-1 0 0 0,1 1 0 0 0,2 0-8 0 0,0 0 132 0 0,1 0 1 0 0,0 0-1 0 0,0-1 0 0 0,0 0 0 0 0,0-1 0 0 0,1 0 0 0 0,-1-1 1 0 0,1 0-1 0 0,-1 0 0 0 0,1-1 0 0 0,-1 0 0 0 0,1-1 0 0 0,-1 0 1 0 0,1 0-1 0 0,-1-1 0 0 0,0 0 0 0 0,0-1 0 0 0,0 0 0 0 0,0 0 1 0 0,0-1-1 0 0,7-4-132 0 0,-2 0 149 0 0,0 0 1 0 0,-1-1 0 0 0,0-1-1 0 0,0 0 1 0 0,-1-1-1 0 0,-1 0 1 0 0,1-1-1 0 0,-2 0 1 0 0,0-1-1 0 0,0 0 1 0 0,-1 0 0 0 0,3-8-150 0 0,-6 7 37 0 0,0 1 1 0 0,-1-1-1 0 0,-1 1 1 0 0,0-1 0 0 0,-1 0-1 0 0,0-1 1 0 0,-1 1-1 0 0,-1 0 1 0 0,0-1-1 0 0,-1 1 1 0 0,-2-9-38 0 0,2 15-87 0 0,-1 0 1 0 0,-1 0-1 0 0,0 0 0 0 0,0 0 0 0 0,-1 0 1 0 0,1 0-1 0 0,-2 0 0 0 0,1 1 1 0 0,-1-1-1 0 0,0 1 0 0 0,-1 0 0 0 0,0 0 1 0 0,0 1-1 0 0,0-1 0 0 0,-1 1 0 0 0,0 0 1 0 0,0 1-1 0 0,0-1 0 0 0,-1 1 1 0 0,0 1-1 0 0,0-1 0 0 0,0 1 0 0 0,0 0 1 0 0,-1 1-1 0 0,0 0 0 0 0,1 0 0 0 0,-1 0 1 0 0,0 1-1 0 0,-1 0 0 0 0,1 1 1 0 0,0 0-1 0 0,0 0 0 0 0,-1 1 0 0 0,-1 0 87 0 0,-89 20-2851 0 0,39 11-3718 0 0,37-16-4404 0 0</inkml:trace>
  <inkml:trace contextRef="#ctx0" brushRef="#br0" timeOffset="2711.645">4621 560 8698 0 0,'0'0'1912'0'0,"0"0"-251"0"0,0 0-44 0 0,0 0 33 0 0,0 0 6 0 0,0 0-125 0 0,0 0-186 0 0,0 0-221 0 0,0 0-207 0 0,-33-7-183 0 0,-101-17-178 0 0,69 18 159 0 0,57 9-690 0 0,0-1 0 0 0,0 1 1 0 0,0 1-1 0 0,1-1 1 0 0,0 1-1 0 0,-1 0 0 0 0,2 1 1 0 0,-1 0-1 0 0,0 0 0 0 0,1 1 1 0 0,0-1-1 0 0,0 1 0 0 0,1 1 1 0 0,-1-1-1 0 0,1 1 0 0 0,1 0 1 0 0,-1 0-1 0 0,1 0 0 0 0,0 0 1 0 0,1 1-1 0 0,0 0 0 0 0,0 0 1 0 0,1 0-1 0 0,-1 4-25 0 0,1-7-6 0 0,1 1 1 0 0,-1-1-1 0 0,1 1 0 0 0,1-1 1 0 0,-1 1-1 0 0,1 0 0 0 0,0-1 1 0 0,0 1-1 0 0,1-1 0 0 0,-1 1 1 0 0,1 0-1 0 0,0-1 0 0 0,1 1 0 0 0,0-1 1 0 0,-1 0-1 0 0,2 0 0 0 0,-1 1 1 0 0,1-1-1 0 0,-1-1 0 0 0,1 1 1 0 0,1 0-1 0 0,-1-1 0 0 0,1 1 1 0 0,-1-1-1 0 0,1 0 0 0 0,0 0 1 0 0,1-1-1 0 0,-1 1 0 0 0,1-1 1 0 0,0 0-1 0 0,-1 0 0 0 0,1-1 1 0 0,0 1-1 0 0,1-1 0 0 0,-1 0 1 0 0,0 0-1 0 0,1-1 0 0 0,-1 0 1 0 0,1 0 5 0 0,7 0 49 0 0,0 0 1 0 0,-1-1 0 0 0,1-1-1 0 0,0 0 1 0 0,-1-1 0 0 0,1 0 0 0 0,-1-1-1 0 0,1 0 1 0 0,-1-1 0 0 0,0 0-1 0 0,-1-1 1 0 0,1-1 0 0 0,-1 0-1 0 0,0 0 1 0 0,0-1 0 0 0,-1 0 0 0 0,0-1-1 0 0,0 0 1 0 0,-1-1 0 0 0,0 0-1 0 0,0 0 1 0 0,6-11-50 0 0,16-16 227 0 0,1 3-42 0 0,-3-3 1 0 0,0 0 0 0 0,-3-2 0 0 0,17-32-186 0 0,-37 54 385 0 0,-15 22-129 0 0,-15 23-248 0 0,7-5-16 0 0,1 0 0 0 0,1 2 0 0 0,1 0 1 0 0,2 0-1 0 0,0 1 0 0 0,2 1 0 0 0,1-1 0 0 0,1 2 0 0 0,2-1 0 0 0,1 1 0 0 0,1 0 0 0 0,1 0 0 0 0,1 19 8 0 0,-9 245-166 0 0,0-247-14 0 0,8-36-8329 0 0,7-15 3207 0 0,1 3-5669 0 0</inkml:trace>
  <inkml:trace contextRef="#ctx0" brushRef="#br0" timeOffset="3089.713">4995 979 13323 0 0,'0'0'2004'0'0,"0"0"-417"0"0,0 0-180 0 0,0 0-82 0 0,0 0-136 0 0,0 0-203 0 0,0 0-264 0 0,0 0-220 0 0,0 0-145 0 0,0 0-79 0 0,0 0-74 0 0,0 0-55 0 0,-6 8-29 0 0,-43 76 140 0 0,49-84-262 0 0,0 0-1 0 0,0 0 1 0 0,0 0 0 0 0,1-1-1 0 0,-1 1 1 0 0,0 0-1 0 0,0 0 1 0 0,1 0 0 0 0,-1 0-1 0 0,0 0 1 0 0,1-1-1 0 0,-1 1 1 0 0,0 0-1 0 0,0 0 1 0 0,1 0 0 0 0,-1 0-1 0 0,0 0 1 0 0,1 0-1 0 0,-1 0 1 0 0,0 0 0 0 0,0 0-1 0 0,1 0 1 0 0,-1 0-1 0 0,0 0 1 0 0,1 1 0 0 0,-1-1-1 0 0,0 0 1 0 0,0 0-1 0 0,1 0 1 0 0,-1 0 0 0 0,0 0-1 0 0,0 0 1 0 0,1 1-1 0 0,-1-1 1 0 0,0 0-1 0 0,0 0 1 0 0,0 0 0 0 0,1 1-1 0 0,-1-1 1 0 0,0 0-1 0 0,0 0 1 0 0,0 1 0 0 0,0-1-1 0 0,1 0 1 0 0,-1 0-1 0 0,0 1 1 0 0,0-1 0 0 0,0 0-1 0 0,0 0 1 0 0,0 1-1 0 0,0-1 1 0 0,0 0-1 0 0,0 1 1 0 0,0-1 0 0 0,0 0-1 0 0,0 0 1 0 0,0 1-1 0 0,0-1 1 0 0,0 0 0 0 0,0 1 2 0 0,23-21 161 0 0,-21 19-156 0 0,49-57 243 0 0,-59 67-785 0 0,-13 17 969 0 0,16-17-3841 0 0,3 1-3564 0 0,2-10-4126 0 0</inkml:trace>
  <inkml:trace contextRef="#ctx0" brushRef="#br0" timeOffset="11006.54">7936 976 3097 0 0,'0'0'2627'0'0,"0"0"-791"0"0,0 0-401 0 0,0 0 139 0 0,0 0 202 0 0,0 0 29 0 0,0 0-208 0 0,0 0-351 0 0,0 0-335 0 0,0 0-235 0 0,0 0-191 0 0,2-3-151 0 0,-2 3-319 0 0,0 1-1 0 0,1-1 1 0 0,-1 0 0 0 0,0 0 0 0 0,0 0 0 0 0,0 0 0 0 0,0 1 0 0 0,1-1-1 0 0,-1 0 1 0 0,0 0 0 0 0,0 0 0 0 0,0 0 0 0 0,1 0 0 0 0,-1 0-1 0 0,0 0 1 0 0,0 0 0 0 0,1 1 0 0 0,-1-1 0 0 0,0 0 0 0 0,0 0 0 0 0,1 0-1 0 0,-1 0 1 0 0,0 0 0 0 0,0 0 0 0 0,1 0 0 0 0,-1 0 0 0 0,0-1-1 0 0,0 1 1 0 0,1 0 0 0 0,-1 0 0 0 0,0 0 0 0 0,0 0 0 0 0,0 0-1 0 0,1 0 1 0 0,-1 0 0 0 0,0 0 0 0 0,0-1 0 0 0,0 1 0 0 0,1 0 0 0 0,-1 0-15 0 0,-9 33 644 0 0,6-24-569 0 0,-87 222 715 0 0,46-164-1292 0 0,7-30-2822 0 0,33-33 2057 0 0,-4 3-4961 0 0,3-7-2641 0 0</inkml:trace>
  <inkml:trace contextRef="#ctx0" brushRef="#br0" timeOffset="12565.423">9477 803 4601 0 0,'0'0'3250'0'0,"0"0"-1286"0"0,0 0-619 0 0,0 0-153 0 0,0 0-30 0 0,0 0-38 0 0,0 0-168 0 0,0 0-244 0 0,0 0-120 0 0,0 0-18 0 0,0 0 23 0 0,0 0 29 0 0,0 0-56 0 0,8 6-60 0 0,28 19-34 0 0,-30-23-343 0 0,-1 0 0 0 0,1 0-1 0 0,-1 0 1 0 0,1-1 0 0 0,-1 1 0 0 0,1-1 0 0 0,0-1-1 0 0,0 1 1 0 0,0-1 0 0 0,-1 0 0 0 0,1-1-1 0 0,0 1 1 0 0,3-2-133 0 0,12 1 296 0 0,198-17 389 0 0,-184 16-1086 0 0,1-1-1555 0 0,-15-3-3024 0 0,-17 6-464 0 0,1 0-4733 0 0</inkml:trace>
  <inkml:trace contextRef="#ctx0" brushRef="#br0" timeOffset="13002.898">9431 1104 8242 0 0,'0'0'2994'0'0,"0"0"-1678"0"0,0 0-556 0 0,0 0 224 0 0,0 0 314 0 0,0 0 88 0 0,0 0-159 0 0,0 0-246 0 0,0 0-198 0 0,31 0-151 0 0,99-1-114 0 0,11-19 348 0 0,50 3-505 0 0,-150 15-4773 0 0,1 2-4677 0 0,-42 0 242 0 0</inkml:trace>
  <inkml:trace contextRef="#ctx0" brushRef="#br0" timeOffset="13345.435">10701 714 1816 0 0,'0'0'2138'0'0,"0"0"-637"0"0,0 0-272 0 0,0 0 62 0 0,0 0 108 0 0,0 0 23 0 0,0 0-87 0 0,0 0-176 0 0,0 0-197 0 0,0 0-188 0 0,0 0-186 0 0,0 0-137 0 0,-34 24-108 0 0,-107 73-79 0 0,68-26 81 0 0,65-61-329 0 0,0 0 0 0 0,0 1-1 0 0,1 0 1 0 0,0 1 0 0 0,1 0 0 0 0,0 0 0 0 0,1 0 0 0 0,1 0-1 0 0,0 1 1 0 0,0 0 0 0 0,1 0 0 0 0,1 0 0 0 0,0 0 0 0 0,1 0-1 0 0,0 1-15 0 0,1-8 21 0 0,-1-1 0 0 0,1 1 0 0 0,0 0 0 0 0,1-1-1 0 0,-1 1 1 0 0,1 0 0 0 0,1-1 0 0 0,-1 1 0 0 0,1-1-1 0 0,-1 0 1 0 0,1 1 0 0 0,1-1 0 0 0,-1 0 0 0 0,1 0 0 0 0,0 0-1 0 0,0-1 1 0 0,1 1 0 0 0,-1-1 0 0 0,1 1 0 0 0,0-1-1 0 0,0 0 1 0 0,0-1 0 0 0,1 1 0 0 0,-1-1 0 0 0,1 0 0 0 0,0 0-1 0 0,0 0 1 0 0,5 1-21 0 0,3 0 303 0 0,1-1 0 0 0,0 0 0 0 0,0-2 0 0 0,-1 1 0 0 0,1-2 0 0 0,0 0 0 0 0,0 0 0 0 0,0-2 0 0 0,0 1 0 0 0,0-2 0 0 0,0 0 0 0 0,-1 0 0 0 0,0-2 0 0 0,1 1 0 0 0,0-2-303 0 0,11-5 362 0 0,-1-1-1 0 0,0-1 0 0 0,0-1 1 0 0,-1-1-1 0 0,-1-1 1 0 0,-1-1-1 0 0,0-1 0 0 0,-2 0 1 0 0,0-2-1 0 0,0 0 1 0 0,-2-2-1 0 0,-1 1 0 0 0,10-19-361 0 0,-21 34-3 0 0,1-1-1 0 0,-1 0 0 0 0,-1 0 1 0 0,0 0-1 0 0,0 0 0 0 0,0-1 1 0 0,-1 0-1 0 0,1 1 0 0 0,-2-1 1 0 0,0-1-1 0 0,0 1 0 0 0,0 0 1 0 0,-1 0-1 0 0,0-1 0 0 0,0 1 1 0 0,-1-1-1 0 0,-1 1 0 0 0,1 0 1 0 0,-1-1-1 0 0,0 1 0 0 0,-1 0 1 0 0,0-1-1 0 0,-1 1 0 0 0,1 0 1 0 0,-1 1-1 0 0,-1-1 0 0 0,0 0 1 0 0,0 1-1 0 0,0 0 0 0 0,-1 0 1 0 0,0 0-1 0 0,-3-3 4 0 0,-2 3-102 0 0,-1 1-1 0 0,0-1 1 0 0,0 2-1 0 0,0-1 1 0 0,-1 1-1 0 0,1 1 1 0 0,-1 0-1 0 0,0 1 1 0 0,-1 0-1 0 0,1 1 0 0 0,0 1 1 0 0,-1 0-1 0 0,1 0 1 0 0,-1 1-1 0 0,1 1 1 0 0,-1 0-1 0 0,-3 1 103 0 0,-100 22-2353 0 0,13 13-3397 0 0,69-21-2629 0 0</inkml:trace>
  <inkml:trace contextRef="#ctx0" brushRef="#br0" timeOffset="13761.009">10116 891 8690 0 0,'0'0'2530'0'0,"0"0"-438"0"0,0 0-343 0 0,0 0-148 0 0,0 0-166 0 0,0 0-197 0 0,0 0-186 0 0,0 0-188 0 0,0 0-166 0 0,0 0-158 0 0,0 0-63 0 0,0 0-74 0 0,0 0-62 0 0,-5 2-27 0 0,1-1-272 0 0,4-1-22 0 0,0 1-1 0 0,1-1 1 0 0,-1 0-1 0 0,0 0 0 0 0,1 1 1 0 0,-1-1-1 0 0,0 0 0 0 0,0 0 1 0 0,1 1-1 0 0,-1-1 1 0 0,0 0-1 0 0,0 1 0 0 0,0-1 1 0 0,0 0-1 0 0,1 1 0 0 0,-1-1 1 0 0,0 0-1 0 0,0 1 1 0 0,0-1-1 0 0,0 0 0 0 0,0 1 1 0 0,0-1-1 0 0,0 0 0 0 0,0 1 1 0 0,0-1-1 0 0,0 0 1 0 0,0 1-1 0 0,0-1 0 0 0,0 0 1 0 0,0 1-1 0 0,0-1 1 0 0,0 1-1 0 0,0-1 0 0 0,-1 0 1 0 0,1 1-1 0 0,0-1 0 0 0,0 0 1 0 0,0 0-1 0 0,-1 1 1 0 0,1-1-1 0 0,0 0 0 0 0,0 1 1 0 0,-1-1-1 0 0,1 0 0 0 0,0 0 1 0 0,0 0-1 0 0,-1 1 1 0 0,1-1-1 0 0,0 0 0 0 0,-1 0 1 0 0,1 0-20 0 0,155 21 2314 0 0,-129-20-2118 0 0,399 36 1014 0 0,-174-11-956 0 0,89-22-107 0 0,-311-12-174 0 0,-28 8 4 0 0,-1 0-31 0 0,0 0-20 0 0,-13-3-803 0 0,-25 1-2064 0 0,22 4-2693 0 0,7 1-6078 0 0</inkml:trace>
  <inkml:trace contextRef="#ctx0" brushRef="#br0" timeOffset="11574.076">8750 372 4777 0 0,'0'0'4277'0'0,"0"0"-2333"0"0,0 0-987 0 0,0 0-88 0 0,0 0 97 0 0,0 0 54 0 0,0 0-60 0 0,0 0-158 0 0,0 0-105 0 0,0 0-60 0 0,0 0-84 0 0,0 0-67 0 0,0 0-63 0 0,-9 20-57 0 0,-26 64-10 0 0,11 26 1181 0 0,18-59-1054 0 0,-14 31-179 0 0,-4 0 0 0 0,-4-2 0 0 0,-19 37-304 0 0,-17 56 78 0 0,61-114-213 0 0,6-57 140 0 0,-1 0-1 0 0,0 1 1 0 0,1-1 0 0 0,-1 0 0 0 0,1 0-1 0 0,0 0 1 0 0,-1-1 0 0 0,1 1 0 0 0,0-1 0 0 0,0 1-1 0 0,0-1 1 0 0,0 0 0 0 0,1 0 0 0 0,-1-1-1 0 0,0 1 1 0 0,0 0 0 0 0,0-1 0 0 0,1 0-1 0 0,-1 0 1 0 0,0 0 0 0 0,4-1-5 0 0,14 2 117 0 0,0-2 0 0 0,1-1 0 0 0,-1 0 1 0 0,0-2-1 0 0,0 0 0 0 0,-1-1 0 0 0,6-3-117 0 0,57-18 271 0 0,-77 16-1463 0 0,-9-5-4206 0 0,2 11 516 0 0,1 0-6074 0 0</inkml:trace>
  <inkml:trace contextRef="#ctx0" brushRef="#br0" timeOffset="11838.574">8295 836 9706 0 0,'0'0'1343'0'0,"0"0"-585"0"0,0 0-120 0 0,0 0 204 0 0,0 0 202 0 0,0 0 83 0 0,0 0-83 0 0,0 0-145 0 0,0 0-77 0 0,0 0-40 0 0,32-3-51 0 0,103-7-109 0 0,123-7 702 0 0,-201 12-1304 0 0,2 0-1521 0 0,-18 4-9598 0 0,-37 1 1997 0 0</inkml:trace>
  <inkml:trace contextRef="#ctx0" brushRef="#br0" timeOffset="12252.754">9127 1104 14995 0 0,'0'0'700'0'0,"0"0"-344"0"0,0 0 59 0 0,0 0 288 0 0,0 0 243 0 0,0 0 46 0 0,0 0-144 0 0,0 0-256 0 0,0 0-205 0 0,0 0-138 0 0,-2 32-77 0 0,-14 141 55 0 0,16-116 54 0 0,0-31-2712 0 0,3-26-7120 0 0,-2 0-330 0 0</inkml:trace>
  <inkml:trace contextRef="#ctx0" brushRef="#br0" timeOffset="17971.275">2649 2555 5241 0 0,'0'0'2589'0'0,"0"0"-461"0"0,0 0-229 0 0,0 0-88 0 0,0 0-136 0 0,0 0-237 0 0,0 0-377 0 0,0 0-342 0 0,0 0-257 0 0,0 0-162 0 0,0 0-21 0 0,0 0 69 0 0,0 0 98 0 0,3 0 93 0 0,186-9 4006 0 0,5 0-3885 0 0,-103 5-1536 0 0,-91 4-326 0 0,7-4 1504 0 0,-5 4-3894 0 0,-2 0-4515 0 0,0 0-3262 0 0</inkml:trace>
  <inkml:trace contextRef="#ctx0" brushRef="#br0" timeOffset="18428.209">2603 2820 14099 0 0,'0'0'1264'0'0,"0"0"-540"0"0,0 0-198 0 0,0 0 182 0 0,0 0 248 0 0,0 0 138 0 0,0 0-45 0 0,0 0-155 0 0,0 0-123 0 0,0 0-102 0 0,0 0-98 0 0,0 0-60 0 0,26 6-56 0 0,80 19-55 0 0,23-19 636 0 0,43-28-2031 0 0,-144 11-1557 0 0,-18 4-5526 0 0,-8 3-3639 0 0</inkml:trace>
  <inkml:trace contextRef="#ctx0" brushRef="#br0" timeOffset="16493.353">1368 2434 0 0 0,'0'0'1622'0'0,"0"0"222"0"0,0 0 71 0 0,0 0-93 0 0,0 0-152 0 0,0 0-233 0 0,0 0-241 0 0,0 0-159 0 0,0 0-128 0 0,0-3-125 0 0,5-13 2010 0 0,-4 16-2506 0 0,-1 0 3 0 0,0 0-6 0 0,0 0 9 0 0,0 0-2 0 0,0 0-20 0 0,-26 137 1963 0 0,4 116-2003 0 0,22-250-222 0 0,0 1 0 0 0,0-1 0 0 0,0 1 0 0 0,0-1 0 0 0,1 1 0 0 0,0-1-1 0 0,0 0 1 0 0,0 1 0 0 0,0-1 0 0 0,0 0 0 0 0,1 0 0 0 0,0 0 0 0 0,-1 0 0 0 0,1 0 0 0 0,0 0 0 0 0,0 0-1 0 0,1-1 1 0 0,-1 1 0 0 0,0-1 0 0 0,1 1 0 0 0,0-1 0 0 0,-1 0 0 0 0,1 0 0 0 0,0 0 0 0 0,0 0 0 0 0,0-1-1 0 0,0 1 1 0 0,1-1 0 0 0,-1 0 0 0 0,0 0 0 0 0,1 0 0 0 0,-1 0 0 0 0,0-1 0 0 0,1 1 0 0 0,-1-1 0 0 0,1 0-1 0 0,-1 0 1 0 0,1 0 0 0 0,-1 0 0 0 0,1-1 0 0 0,-1 1 0 0 0,0-1 0 0 0,1 0 0 0 0,-1 0 0 0 0,2-1-10 0 0,15-9 120 0 0,-1 0-1 0 0,-1-1 1 0 0,0-1 0 0 0,0-1 0 0 0,-2 0 0 0 0,1-1 0 0 0,-2-1 0 0 0,0-1 0 0 0,-1 0 0 0 0,-1 0 0 0 0,-1-2 0 0 0,1-1-120 0 0,12-22 216 0 0,-2 0 1 0 0,-2-2 0 0 0,-2-1 0 0 0,12-42-217 0 0,-23 59 134 0 0,-2-1 0 0 0,0 1 0 0 0,-2-1 0 0 0,-1 0 0 0 0,-2-16-134 0 0,-1 44 119 0 0,0 1-19 0 0,-19 38-37 0 0,3 3-65 0 0,2 0 1 0 0,1 1 0 0 0,3 0 0 0 0,1 1 0 0 0,2 0 0 0 0,2 1-1 0 0,2 0 1 0 0,2 6 1 0 0,14 226-181 0 0,-6 54-222 0 0,-8-310 389 0 0,0-1-1 0 0,-1 1 1 0 0,-1-1-1 0 0,-1 0 1 0 0,-1 0-1 0 0,-1-1 1 0 0,0 1-1 0 0,-1-1 1 0 0,-1 0-1 0 0,-1-1 1 0 0,0 0-1 0 0,-1 0 1 0 0,-1-1-1 0 0,-1-1 1 0 0,0 1-1 0 0,-1-2 1 0 0,0 0-1 0 0,-2 0 1 0 0,1-2-1 0 0,-1 0 1 0 0,-1 0-1 0 0,0-1 0 0 0,-1-1 1 0 0,0-1-1 0 0,-14 5 15 0 0,29-13 0 0 0,1 0 0 0 0,-1 0 0 0 0,0-1 0 0 0,1 1 0 0 0,-1-1 0 0 0,0 1 0 0 0,1-1 0 0 0,-1 0 0 0 0,0 0 0 0 0,0 1 0 0 0,0-1 0 0 0,1 0-1 0 0,-1-1 1 0 0,0 1 0 0 0,0 0 0 0 0,1 0 0 0 0,-1-1 0 0 0,0 1 0 0 0,0-1 0 0 0,1 0 0 0 0,-1 1 0 0 0,0-1 0 0 0,1 0 0 0 0,-1 0 0 0 0,1 0-1 0 0,-1 0 1 0 0,1 0 0 0 0,0 0 0 0 0,-1-1 0 0 0,1 1 0 0 0,0 0 0 0 0,0-1 0 0 0,0 1 0 0 0,0-1 0 0 0,0 1 0 0 0,0-2 0 0 0,-5-67-14 0 0,12 50 39 0 0,0 1 0 0 0,0 0-1 0 0,2 0 1 0 0,1 0 0 0 0,0 1-1 0 0,1 1 1 0 0,1-1 0 0 0,12-13-25 0 0,4-11 35 0 0,14-16-82 0 0,3 1 1 0 0,2 2-1 0 0,2 3 1 0 0,39-33 46 0 0,-62 53-751 0 0,-22 24-3298 0 0,-2-1-3982 0 0,-1 6-3135 0 0</inkml:trace>
  <inkml:trace contextRef="#ctx0" brushRef="#br0" timeOffset="16832">1981 2699 5177 0 0,'0'0'1604'0'0,"0"0"-113"0"0,0 0 144 0 0,0 0 273 0 0,0 0 85 0 0,0 0-110 0 0,0 0-268 0 0,0 0-313 0 0,0 0-238 0 0,0 0-206 0 0,0 0-161 0 0,0 0-107 0 0,0 0-73 0 0,-4 30-53 0 0,-11 97-69 0 0,-8-16 671 0 0,-29 84-433 0 0,41-151-1028 0 0,11-43 239 0 0,0-1-52 0 0,0 0-71 0 0,6-11-867 0 0,16-37-5555 0 0,-15 26-2994 0 0,-3 14 3383 0 0</inkml:trace>
  <inkml:trace contextRef="#ctx0" brushRef="#br0" timeOffset="17158.738">1926 2761 680 0 0,'0'0'2666'0'0,"0"0"-223"0"0,0 0-88 0 0,0 0-103 0 0,0 0-189 0 0,0 0-282 0 0,0 0-338 0 0,0 0-330 0 0,0 0-281 0 0,0 0-181 0 0,0 0-55 0 0,0 0-10 0 0,2 3 11 0 0,6 1-341 0 0,0 0 1 0 0,0 0 0 0 0,1-1-1 0 0,-1 0 1 0 0,1 0-1 0 0,0-1 1 0 0,0 0 0 0 0,-1-1-1 0 0,1 0 1 0 0,1 0 0 0 0,-1-1-1 0 0,0 0 1 0 0,0 0-1 0 0,0-1 1 0 0,7-2-257 0 0,19 2 114 0 0,68 1-927 0 0,-93 11-1264 0 0,-9-6-1422 0 0,-1 0-4114 0 0,0-4 7368 0 0,0-1-9529 0 0</inkml:trace>
  <inkml:trace contextRef="#ctx0" brushRef="#br0" timeOffset="17588.014">1859 2986 10354 0 0,'0'0'2057'0'0,"0"0"-857"0"0,0 0-412 0 0,0 0 46 0 0,0 0 250 0 0,0 0 156 0 0,0 0 10 0 0,0 0-135 0 0,0 0-250 0 0,0 0-179 0 0,0 0-160 0 0,0 0-132 0 0,0 0-118 0 0,29 1-99 0 0,88 5-85 0 0,-52 2-129 0 0,-62-7-371 0 0,32 4 54 0 0,-24-2-2798 0 0,-1-1-4004 0 0,-5 1-4315 0 0</inkml:trace>
  <inkml:trace contextRef="#ctx0" brushRef="#br0" timeOffset="20431.214">4104 2312 0 0 0,'0'0'284'0'0,"0"0"938"0"0,0 0 361 0 0,0 0 202 0 0,0 0 225 0 0,0 0-21 0 0,0 0-260 0 0,0 0-346 0 0,0 0-389 0 0,0 0-270 0 0,0 0-204 0 0,-11-1-127 0 0,-36-3-70 0 0,-3 29 329 0 0,42-18-502 0 0,-14 12-26 0 0,2 1 0 0 0,0 1-1 0 0,1 0 1 0 0,1 2 0 0 0,1 0 0 0 0,2 1 0 0 0,0 0 0 0 0,1 2 0 0 0,2-1 0 0 0,0 2 0 0 0,-7 25-124 0 0,-7 94-51 0 0,25-138 56 0 0,0-1-1 0 0,1 1 1 0 0,0-1-1 0 0,0 1 1 0 0,1-1-1 0 0,-1 0 1 0 0,2 1-1 0 0,-1-1 1 0 0,1 1-1 0 0,0-1 1 0 0,0 0-1 0 0,1 0 1 0 0,0 0-1 0 0,1-1 1 0 0,-1 1 0 0 0,1-1-1 0 0,0 1 1 0 0,1-1-1 0 0,-1-1 1 0 0,1 1-1 0 0,1-1 1 0 0,-1 1-1 0 0,1-1 1 0 0,0-1-1 0 0,4 4-4 0 0,6-2 231 0 0,0-1 0 0 0,-1 0-1 0 0,1-2 1 0 0,1 1 0 0 0,-1-2-1 0 0,1 0 1 0 0,-1-1 0 0 0,1-1-1 0 0,-1 0 1 0 0,1-2-1 0 0,-1 1 1 0 0,0-2 0 0 0,1 0-1 0 0,-1-1 1 0 0,-1-1 0 0 0,1 0-1 0 0,-1-1 1 0 0,1-1 0 0 0,-2-1-1 0 0,12-6-230 0 0,-25 13 24 0 0,21-9 203 0 0,0-1 1 0 0,-1-1-1 0 0,0 0 1 0 0,-1-2-1 0 0,-1 0 1 0 0,0-2-1 0 0,-1 0 0 0 0,0-1 1 0 0,-2 0-1 0 0,0-1 1 0 0,-1-1-1 0 0,-1-1 1 0 0,0 0-1 0 0,-2-1 1 0 0,6-13-228 0 0,-16 25-11 0 0,0 0 1 0 0,-1-1-1 0 0,0 1 0 0 0,-1 0 1 0 0,1-1-1 0 0,-2 1 1 0 0,0 0-1 0 0,0 0 1 0 0,0-1-1 0 0,-1 1 1 0 0,0 0-1 0 0,-1 0 1 0 0,0 0-1 0 0,-1 1 0 0 0,0-1 1 0 0,0 1-1 0 0,0 0 1 0 0,-1 0-1 0 0,-1 0 1 0 0,1 1-1 0 0,-1-1 1 0 0,0 1-1 0 0,-1 1 0 0 0,0-1 1 0 0,0 1-1 0 0,0 1 1 0 0,-1-1-1 0 0,1 1 1 0 0,-2 0-1 0 0,1 1 1 0 0,0 0-1 0 0,-1 0 0 0 0,1 1 1 0 0,-1 0-1 0 0,-2 0 11 0 0,-11-4-371 0 0,-1 0 0 0 0,0 1 1 0 0,0 2-1 0 0,-1 0 0 0 0,1 2 0 0 0,-1 0 0 0 0,-18 2 371 0 0,-91 17-9340 0 0,106-10-1633 0 0</inkml:trace>
  <inkml:trace contextRef="#ctx0" brushRef="#br0" timeOffset="20897.125">3478 2585 6041 0 0,'0'0'1782'0'0,"0"0"-464"0"0,0 0-90 0 0,0 0 223 0 0,0 0 205 0 0,0 0-19 0 0,0 0-182 0 0,0 0-214 0 0,0 0-190 0 0,0 0-116 0 0,0 0-100 0 0,0 0-88 0 0,0 0-67 0 0,28 20-36 0 0,95 61-47 0 0,-118-77-543 0 0,0-1-1 0 0,0 0 1 0 0,0-1-1 0 0,0 1 0 0 0,0-1 1 0 0,1 0-1 0 0,-1 0 1 0 0,1-1-1 0 0,-1 1 0 0 0,1-1 1 0 0,0-1-1 0 0,0 1 1 0 0,-1-1-1 0 0,1 0 1 0 0,0 0-1 0 0,2-1-53 0 0,14 0 210 0 0,62-2 676 0 0,-1-4 1 0 0,82-17-887 0 0,-136 19 94 0 0,328-42 330 0 0,-172 41-436 0 0,-183 5-28 0 0,1 1 0 0 0,-1-1 1 0 0,0 1-1 0 0,1 0 1 0 0,-1 0-1 0 0,1 0 0 0 0,-1 0 1 0 0,1 1-1 0 0,-1-1 1 0 0,0 1-1 0 0,1-1 0 0 0,-1 1 1 0 0,0 0-1 0 0,1 0 1 0 0,-1 0-1 0 0,0 0 0 0 0,0 0 1 0 0,0 0-1 0 0,0 1 0 0 0,0-1 1 0 0,0 1-1 0 0,0-1 1 0 0,0 1-1 0 0,-1 0 0 0 0,1 0 1 0 0,-1 0-1 0 0,1 0 1 0 0,-1 0-1 0 0,0 0 0 0 0,1 0 1 0 0,-1 0-1 0 0,0 1 0 0 0,-1-1 1 0 0,1 0-1 0 0,0 1 1 0 0,-1-1-1 0 0,1 3 40 0 0,-16 15-2920 0 0,2-11-6560 0 0,8-5-2536 0 0</inkml:trace>
  <inkml:trace contextRef="#ctx0" brushRef="#br0" timeOffset="21596.48">4827 2187 0 0 0,'0'0'211'0'0,"0"0"641"0"0,0 0 440 0 0,0 0 381 0 0,0 0 167 0 0,0 0-76 0 0,0 0-245 0 0,0 0-208 0 0,0 0-133 0 0,0 0-106 0 0,0 0-72 0 0,0 0-58 0 0,33 1-38 0 0,104 3-28 0 0,-54-17 810 0 0,-66 9-1370 0 0,0-1 1 0 0,-1-1 0 0 0,1 0-1 0 0,-1-1 1 0 0,0-1 0 0 0,-1-1-1 0 0,0 0 1 0 0,0-1-1 0 0,-1 0 1 0 0,-1-1 0 0 0,1-1-1 0 0,5-8-316 0 0,-7-20 967 0 0,-48 41-900 0 0,25 16-82 0 0,0-1-1 0 0,1 2 1 0 0,1 0-1 0 0,1 0 1 0 0,1 0 0 0 0,0 1-1 0 0,1 0 1 0 0,1 0 0 0 0,1 4 15 0 0,-7 15-25 0 0,-25 215-688 0 0,30-179 314 0 0,-18 191-1405 0 0,-39-15 807 0 0,61-245 982 0 0,1 0 0 0 0,-1-1 0 0 0,0 1 0 0 0,0-1 0 0 0,-1 1 0 0 0,1-1 0 0 0,-1 0 0 0 0,0 0 0 0 0,0 0 0 0 0,0 0 0 0 0,-1-1 0 0 0,1 1 0 0 0,-1-1 0 0 0,0 0 0 0 0,-2 1 15 0 0,-18 6-3446 0 0,-4-7-5036 0 0,22-3 1758 0 0</inkml:trace>
  <inkml:trace contextRef="#ctx0" brushRef="#br0" timeOffset="21862.128">4663 2931 0 0 0,'0'0'1683'0'0,"0"0"300"0"0,0 0 87 0 0,0 0 6 0 0,0 0-109 0 0,0 0-190 0 0,0 0-268 0 0,0 0-278 0 0,33-22-225 0 0,103-69-206 0 0,-52 50 422 0 0,233-42 2516 0 0,-287 81-4454 0 0,-17 1-8334 0 0,-13 1-1022 0 0</inkml:trace>
  <inkml:trace contextRef="#ctx0" brushRef="#br0" timeOffset="22341.479">5727 2146 2969 0 0,'0'0'2964'0'0,"0"0"-310"0"0,0 0-272 0 0,0 0-284 0 0,0 0-286 0 0,0 0-273 0 0,0 0-285 0 0,0 0-255 0 0,0 0-178 0 0,0 0-115 0 0,0 0-108 0 0,0 0-31 0 0,0 0-47 0 0,-1 13-48 0 0,-18 93 719 0 0,-56 196-285 0 0,-21-52-1146 0 0,95-249 238 0 0,1 0 0 0 0,-1 1 0 0 0,0-1 0 0 0,0 0 0 0 0,1 0 0 0 0,-1 0 0 0 0,0 1 0 0 0,1-1 0 0 0,-1 0 0 0 0,1 1 0 0 0,0-1 0 0 0,-1 1 0 0 0,1-1 0 0 0,0 1 0 0 0,0-1 0 0 0,0 0 0 0 0,0 1 1 0 0,0-1-1 0 0,0 1 0 0 0,1-1 0 0 0,-1 0 0 0 0,0 1 0 0 0,1-1 0 0 0,-1 1 0 0 0,1-1 0 0 0,-1 0 0 0 0,1 0 0 0 0,-1 1 0 0 0,1-1 0 0 0,0 0 0 0 0,0 0 0 0 0,0 0 0 0 0,0 0 0 0 0,0 0 0 0 0,0 0 0 0 0,0 0 0 0 0,0 0 0 0 0,0 0 0 0 0,0 0 0 0 0,1 0 0 0 0,-1-1 0 0 0,0 1 0 0 0,0-1 0 0 0,1 1 1 0 0,-1-1-1 0 0,1 1 0 0 0,-1-1 0 0 0,0 0 0 0 0,1 1 0 0 0,-1-1 0 0 0,1 0 0 0 0,-1 0 0 0 0,1 0 2 0 0,32-3 116 0 0,0 0-1 0 0,0-3 1 0 0,-1 0 0 0 0,1-2 0 0 0,25-11-116 0 0,15-3-64 0 0,7-22-1689 0 0,-68 4-1860 0 0,-13 22-2303 0 0,0 11 1322 0 0,0 2-4153 0 0</inkml:trace>
  <inkml:trace contextRef="#ctx0" brushRef="#br0" timeOffset="22660.569">5337 2478 11642 0 0,'0'0'1906'0'0,"0"0"-672"0"0,0 0-265 0 0,0 0 177 0 0,0 0 200 0 0,0 0 35 0 0,0 0-135 0 0,0 0-177 0 0,35-1-156 0 0,112-2-149 0 0,1-4 756 0 0,29-1 258 0 0,-99 8-7147 0 0,-40 0-1614 0 0,-35 0-4922 0 0</inkml:trace>
  <inkml:trace contextRef="#ctx0" brushRef="#br0" timeOffset="24866.38">7441 2805 7522 0 0,'0'0'1324'0'0,"0"0"-351"0"0,0 0 29 0 0,0 0 254 0 0,0 0 193 0 0,0 0 18 0 0,0 0-149 0 0,0 0-240 0 0,0 0-232 0 0,0 0-201 0 0,0 0-168 0 0,-4 20-127 0 0,-12 59-70 0 0,-35 25 351 0 0,24-64-506 0 0,-28 34-1292 0 0,54-69-201 0 0,7-3-10480 0 0,0-2 5488 0 0</inkml:trace>
  <inkml:trace contextRef="#ctx0" brushRef="#br0" timeOffset="25354.014">8426 2139 7434 0 0,'0'0'2044'0'0,"0"0"-694"0"0,0 0-269 0 0,0 0 219 0 0,0 0 298 0 0,0 0 128 0 0,0 0-194 0 0,0 0-368 0 0,0 0-362 0 0,0 0-266 0 0,0 0-141 0 0,0 0-66 0 0,0 0-17 0 0,-1 3 4 0 0,-39 108 1729 0 0,-107 277-1204 0 0,2-81-903 0 0,137-292 54 0 0,-12 58-108 0 0,41-71 100 0 0,-4-1 82 0 0,0 0 1 0 0,1-1-1 0 0,-1-1 1 0 0,0-1 0 0 0,0 0-1 0 0,-1-1 1 0 0,1-1 0 0 0,-1-1-1 0 0,6-2-66 0 0,36-8 19 0 0,12-4-61 0 0,-19-2-1174 0 0,-36-12-5542 0 0,-14 25 1376 0 0,-1 0-5361 0 0</inkml:trace>
  <inkml:trace contextRef="#ctx0" brushRef="#br0" timeOffset="25627.378">7835 2574 12611 0 0,'0'0'1152'0'0,"0"0"-339"0"0,0 0 20 0 0,0 0 248 0 0,0 0 143 0 0,0 0-15 0 0,0 0-170 0 0,0 0-198 0 0,35-3-151 0 0,114-7-104 0 0,47-3 708 0 0,-14 1-1894 0 0,-56 9-9485 0 0,-114 3-1283 0 0</inkml:trace>
  <inkml:trace contextRef="#ctx0" brushRef="#br0" timeOffset="26027.825">8686 2732 5177 0 0,'0'0'1507'0'0,"0"0"-544"0"0,0 0-148 0 0,0 0 130 0 0,0 0 156 0 0,0 0 48 0 0,0 0-79 0 0,0 0-118 0 0,0 0-113 0 0,0 0-75 0 0,0 0-28 0 0,0 0-40 0 0,0 0-17 0 0,27 10-11 0 0,86 28-2 0 0,-57-34 277 0 0,-47-8-693 0 0,1 2-136 0 0,0 0 0 0 0,-1-1 0 0 0,1 0 0 0 0,-1-1-1 0 0,0 0 1 0 0,0 0 0 0 0,0-1 0 0 0,0 0 0 0 0,-1-1-1 0 0,0 0 1 0 0,0 0 0 0 0,-1 0 0 0 0,0-1 0 0 0,0-1 0 0 0,0 1-1 0 0,-1-1 1 0 0,0 0 0 0 0,-1 0 0 0 0,1-1 0 0 0,-2 0-1 0 0,1 0 1 0 0,-1 0 0 0 0,-1 0 0 0 0,1 0 0 0 0,-2-1 0 0 0,2-5-114 0 0,-52 9-414 0 0,37 12 399 0 0,0 0-1 0 0,1 0 0 0 0,0 1 1 0 0,0 0-1 0 0,1 1 0 0 0,0 0 1 0 0,0 1-1 0 0,1 0 1 0 0,0 0-1 0 0,1 1 0 0 0,0-1 1 0 0,0 2-1 0 0,1-1 0 0 0,-2 6 16 0 0,-12 24-145 0 0,2 1-1 0 0,2 0 0 0 0,1 1 0 0 0,3 0 0 0 0,1 1 0 0 0,2 1 0 0 0,2 0 0 0 0,2 0 0 0 0,2 0 0 0 0,2 13 146 0 0,-20 75-1165 0 0,-20-58-3871 0 0,35-69 563 0 0,-1-2-5249 0 0</inkml:trace>
  <inkml:trace contextRef="#ctx0" brushRef="#br0" timeOffset="26415.299">8553 3137 4409 0 0,'0'0'1906'0'0,"0"0"-150"0"0,0 0-22 0 0,0 0-14 0 0,0 0-4 0 0,0 0-58 0 0,0 0-136 0 0,0 0-171 0 0,0 0-155 0 0,36-8-177 0 0,111-26-208 0 0,7-16 1604 0 0,-107 31-1568 0 0,-42 18-742 0 0,-6 1-92 0 0,1 0 0 0 0,0 0 0 0 0,0 0 0 0 0,-1 1 1 0 0,1-1-1 0 0,0 0 0 0 0,0 0 0 0 0,0 1 0 0 0,0-1 0 0 0,-1 0 0 0 0,1 0 0 0 0,0 1 0 0 0,0-1 0 0 0,0 0 0 0 0,0 1 0 0 0,0-1 0 0 0,0 0 0 0 0,0 1 0 0 0,0-1 0 0 0,0 0 1 0 0,0 1-1 0 0,0-1 0 0 0,0 0 0 0 0,0 0 0 0 0,0 1 0 0 0,0-1 0 0 0,0 0 0 0 0,0 1 0 0 0,0-1 0 0 0,0 0 0 0 0,0 1 0 0 0,0-1 0 0 0,1 0 0 0 0,-1 0 0 0 0,0 1 1 0 0,0-1-1 0 0,0 0 0 0 0,1 0 0 0 0,-1 1 0 0 0,0-1 0 0 0,0 0 0 0 0,0 0 0 0 0,1 1 0 0 0,-1-1 0 0 0,0 0 0 0 0,1 0 0 0 0,-1 0 0 0 0,0 0 0 0 0,0 0 0 0 0,1 0 1 0 0,-1 1-1 0 0,0-1 0 0 0,1 0 0 0 0,-1 0 0 0 0,0 0 0 0 0,1 0 0 0 0,-1 0 0 0 0,0 0 0 0 0,1 0 0 0 0,-1 0 0 0 0,0 0 0 0 0,1 0 0 0 0,-1 0 0 0 0,0-1-13 0 0,-18 133 435 0 0,30-51-706 0 0,-12-80-595 0 0,2 2 1555 0 0,-2-3-3068 0 0,1 1-3293 0 0,-1-1-5584 0 0</inkml:trace>
  <inkml:trace contextRef="#ctx0" brushRef="#br0" timeOffset="26842.728">9345 2677 9970 0 0,'0'0'2150'0'0,"0"0"-684"0"0,0 0-286 0 0,0 0 17 0 0,0 0 30 0 0,0 0-82 0 0,0 0-199 0 0,0 0-195 0 0,0 0-109 0 0,0 0 3 0 0,0 0 13 0 0,0 0-23 0 0,7 4-49 0 0,9 4-191 0 0,0 0-1 0 0,1-1 1 0 0,0 0 0 0 0,0-2-1 0 0,0 0 1 0 0,1-1-1 0 0,0-1 1 0 0,9 1-395 0 0,114 3 679 0 0,-110-14-1799 0 0,-37 1-3200 0 0,2 4-3876 0 0,3 2-3130 0 0</inkml:trace>
  <inkml:trace contextRef="#ctx0" brushRef="#br0" timeOffset="27276.143">9221 2997 9922 0 0,'0'0'1869'0'0,"0"0"-607"0"0,0 0-165 0 0,0 0 148 0 0,0 0 132 0 0,0 0 4 0 0,0 0-97 0 0,0 0-122 0 0,0 0-94 0 0,0 0-103 0 0,0 0-124 0 0,0 0-121 0 0,31 5-112 0 0,97 14-76 0 0,31-11 1123 0 0,-91 0-1350 0 0,-12-4-696 0 0,-32-4-6168 0 0,-22 0 5545 0 0,0 0-10625 0 0</inkml:trace>
  <inkml:trace contextRef="#ctx0" brushRef="#br0" timeOffset="29202.403">10294 2169 9498 0 0,'0'0'2227'0'0,"0"0"-597"0"0,0 0-271 0 0,0 0-34 0 0,0 0-3 0 0,0 0-108 0 0,0 0-215 0 0,0 0-271 0 0,0 0-263 0 0,0 0-180 0 0,0 0-90 0 0,0 0 15 0 0,0 4 94 0 0,4 184 1821 0 0,-9-85-1854 0 0,-5-1-1 0 0,-4-1 0 0 0,-15 48-270 0 0,-76 182-213 0 0,95-271-1764 0 0,26-62-1735 0 0,-1-10 464 0 0,-5 2-2947 0 0,-8 8 4675 0 0,7-5-6312 0 0</inkml:trace>
  <inkml:trace contextRef="#ctx0" brushRef="#br0" timeOffset="29514.986">10718 2272 8626 0 0,'0'0'1843'0'0,"0"0"-465"0"0,0 0-349 0 0,0 0-66 0 0,0 0 83 0 0,0 0 48 0 0,0 0-33 0 0,0 0-93 0 0,0 0-180 0 0,-30 36-152 0 0,-90 115-128 0 0,68-66 55 0 0,46-66-420 0 0,-8 16 1 0 0,1 0 0 0 0,2 1 0 0 0,2 0 0 0 0,1 1 0 0 0,2 0 0 0 0,2 0 0 0 0,1 1 0 0 0,2 31-144 0 0,3-60 14 0 0,0-1 1 0 0,1 1-1 0 0,0-1 0 0 0,1 0 0 0 0,0 0 1 0 0,0 0-1 0 0,0-1 0 0 0,1 0 0 0 0,1 1 1 0 0,-1-2-1 0 0,1 1 0 0 0,0-1 1 0 0,0 0-1 0 0,1 0 0 0 0,0 0 0 0 0,0-1 1 0 0,0 0-1 0 0,1-1 0 0 0,0 1 1 0 0,0-1-1 0 0,0-1 0 0 0,0 0 0 0 0,0 0 1 0 0,1 0-1 0 0,-1-1 0 0 0,1-1 0 0 0,0 1 1 0 0,-1-1-1 0 0,1-1 0 0 0,0 0 1 0 0,0 0-1 0 0,0 0 0 0 0,-1-1 0 0 0,9-2-14 0 0,-11 0 57 0 0,0 1 0 0 0,0-1 0 0 0,-1 0-1 0 0,1 0 1 0 0,-1-1 0 0 0,0 1-1 0 0,0-1 1 0 0,0 0 0 0 0,0-1 0 0 0,-1 1-1 0 0,1-1 1 0 0,-1 0 0 0 0,-1 0-1 0 0,1 0 1 0 0,-1-1 0 0 0,1 1 0 0 0,-2-1-1 0 0,1 0 1 0 0,-1 0 0 0 0,1 0-1 0 0,-2 0 1 0 0,1 0 0 0 0,-1 0-1 0 0,0-1 1 0 0,0 1 0 0 0,0 0 0 0 0,-1-1-1 0 0,0 1 1 0 0,-1 0 0 0 0,1-1-1 0 0,-1 1 1 0 0,0 0 0 0 0,-1-1 0 0 0,1 1-1 0 0,-1 0 1 0 0,-1 0 0 0 0,1 0-1 0 0,-1 1 1 0 0,0-1 0 0 0,-3-3-57 0 0,0-1-3 0 0,-1 1 0 0 0,-1 0-1 0 0,0 1 1 0 0,0 0 0 0 0,0 0 0 0 0,-1 1 0 0 0,0 0 0 0 0,-1 0 0 0 0,0 1-1 0 0,0 1 1 0 0,0-1 0 0 0,0 2 0 0 0,-3-1 3 0 0,-92-21-295 0 0,97 26 183 0 0,1 0 0 0 0,-1 0-1 0 0,0 1 1 0 0,1 0 0 0 0,-1 0 0 0 0,1 1 0 0 0,0 0 0 0 0,-1 0 0 0 0,1 1-1 0 0,0-1 1 0 0,0 2 0 0 0,1-1 0 0 0,-1 1 0 0 0,1 0 0 0 0,0 0 0 0 0,0 1 0 0 0,0 0-1 0 0,0 0 1 0 0,-2 4 112 0 0,-32 43-9964 0 0,34-41-1357 0 0</inkml:trace>
  <inkml:trace contextRef="#ctx0" brushRef="#br0" timeOffset="30035.17">11222 2544 5681 0 0,'0'0'3178'0'0,"0"0"-789"0"0,0 0-448 0 0,0 0-219 0 0,0 0-236 0 0,0 0-199 0 0,0 0-196 0 0,0 0-208 0 0,0 0-159 0 0,0 0-106 0 0,0 0-108 0 0,0 0-87 0 0,0 0-63 0 0,-2 0-80 0 0,-92 42 785 0 0,60-21-827 0 0,29-19-235 0 0,1 0 1 0 0,0 1 0 0 0,0-1-1 0 0,0 1 1 0 0,0 0 0 0 0,0 1-1 0 0,1-1 1 0 0,-1 1-1 0 0,1-1 1 0 0,0 1 0 0 0,0 0-1 0 0,0 0 1 0 0,1 0 0 0 0,-1 1-1 0 0,1-1 1 0 0,0 1 0 0 0,0-1-1 0 0,1 1 1 0 0,-1 0-1 0 0,1-1 1 0 0,0 1 0 0 0,0 1-4 0 0,1-3-5 0 0,1 1 1 0 0,-1-1 0 0 0,1 0-1 0 0,-1 0 1 0 0,1 1 0 0 0,0-1-1 0 0,0 0 1 0 0,1 0 0 0 0,-1 0-1 0 0,1 0 1 0 0,-1 0 0 0 0,1 0-1 0 0,0-1 1 0 0,0 1 0 0 0,0 0-1 0 0,0-1 1 0 0,1 0-1 0 0,-1 1 1 0 0,1-1 0 0 0,-1 0-1 0 0,1 0 1 0 0,0-1 0 0 0,2 2 4 0 0,2 2-1 0 0,0 1 1 0 0,0 0-1 0 0,0 0 0 0 0,-1 0 1 0 0,0 1-1 0 0,-1 0 1 0 0,1 0-1 0 0,-1 0 1 0 0,-1 0-1 0 0,1 1 0 0 0,-1 0 1 0 0,-1 0-1 0 0,1 0 1 0 0,-1 1-1 0 0,-1-1 1 0 0,0 1-1 0 0,0-1 0 0 0,0 1 1 0 0,-1 0-1 0 0,0 0 1 0 0,-1 3 0 0 0,0-6 6 0 0,-1 1 0 0 0,1-1 0 0 0,-1 0 0 0 0,0 1 0 0 0,-1-1 0 0 0,0 0 0 0 0,0 0 0 0 0,0 0 0 0 0,-1 0 0 0 0,1-1 0 0 0,-1 1 0 0 0,-1-1 0 0 0,1 1 0 0 0,-1-1 0 0 0,0 0 0 0 0,0-1 0 0 0,0 1 0 0 0,-1-1 0 0 0,0 1 0 0 0,0-1 0 0 0,-5 3-6 0 0,4-3-7 0 0,0 1 0 0 0,-1-1-1 0 0,0-1 1 0 0,0 1-1 0 0,0-1 1 0 0,0 0 0 0 0,-1-1-1 0 0,1 1 1 0 0,-1-2-1 0 0,1 1 1 0 0,-1-1-1 0 0,0 0 1 0 0,1 0 0 0 0,-1-1-1 0 0,0 0 1 0 0,-6-2 7 0 0,-8-15-1235 0 0,15-2-5196 0 0,6 12-4666 0 0</inkml:trace>
  <inkml:trace contextRef="#ctx0" brushRef="#br0" timeOffset="33054.918">1825 4138 0 0 0,'0'0'219'0'0,"0"0"115"0"0,0 0 73 0 0,4-6 71 0 0,11-19 135 0 0,-9-28 10120 0 0,-7 49-10385 0 0,-1 1 1 0 0,1 0-1 0 0,-1 0 0 0 0,0 0 0 0 0,0 0 1 0 0,0 0-1 0 0,-1 1 0 0 0,1-1 0 0 0,-1 1 0 0 0,1-1 1 0 0,-1 1-1 0 0,0 0 0 0 0,0 0 0 0 0,0 0 1 0 0,0 0-1 0 0,0 1 0 0 0,0-1 0 0 0,-1 1 1 0 0,1 0-1 0 0,0 0 0 0 0,-2 0-348 0 0,-1-2 414 0 0,-117-4 1573 0 0,109 9-1915 0 0,0 1 0 0 0,0 0-1 0 0,1 1 1 0 0,-1 1 0 0 0,1 0-1 0 0,0 0 1 0 0,0 2 0 0 0,1 0-1 0 0,0 0 1 0 0,-5 4-72 0 0,0 0 74 0 0,-7 3-31 0 0,0 1 0 0 0,2 1-1 0 0,0 1 1 0 0,1 1 0 0 0,0 1 0 0 0,2 0-1 0 0,0 2 1 0 0,1 0 0 0 0,1 2 0 0 0,2-1 0 0 0,0 2-1 0 0,1 0 1 0 0,-6 17-43 0 0,16-35 6 0 0,1 1-1 0 0,0-1 1 0 0,0 1 0 0 0,0 0 0 0 0,1 0-1 0 0,0 0 1 0 0,1 0 0 0 0,-1 0-1 0 0,1 0 1 0 0,1 0 0 0 0,-1 0-1 0 0,1 0 1 0 0,1 1 0 0 0,-1-1 0 0 0,1 0-1 0 0,0 0 1 0 0,1 0 0 0 0,0 0-1 0 0,0 0 1 0 0,0 0 0 0 0,1-1-1 0 0,0 1 1 0 0,0-1 0 0 0,1 0-1 0 0,0 1 1 0 0,0-2 0 0 0,0 1 0 0 0,1 0-1 0 0,0-1 1 0 0,0 0 0 0 0,0 0-1 0 0,1 0 1 0 0,-1-1 0 0 0,1 0-1 0 0,0 0 1 0 0,0 0 0 0 0,4 1-6 0 0,2-3 60 0 0,0 0-1 0 0,0 0 1 0 0,0-1 0 0 0,0-1 0 0 0,0 0-1 0 0,0-1 1 0 0,0 0 0 0 0,0-1 0 0 0,0 0-1 0 0,0-1 1 0 0,-1 0 0 0 0,1-1 0 0 0,-1 0-1 0 0,0-1 1 0 0,0 0 0 0 0,0-1-1 0 0,-1 0 1 0 0,0 0 0 0 0,0-1 0 0 0,-1-1-1 0 0,0 0 1 0 0,0 0 0 0 0,0 0 0 0 0,-1-1-1 0 0,0-2-59 0 0,13-11 62 0 0,0-1-1 0 0,-2-1 1 0 0,0-1-1 0 0,-2 0 1 0 0,-1-1-1 0 0,-1-1 1 0 0,-1-1-1 0 0,-2 0 1 0 0,0-1-1 0 0,1-11-61 0 0,-7 0 130 0 0,-6 39-124 0 0,0 1 16 0 0,0 0-13 0 0,0 0-18 0 0,0 0-29 0 0,0 16-207 0 0,-3 62 231 0 0,0-56 13 0 0,1-1 0 0 0,2 1-1 0 0,0 0 1 0 0,1 0 0 0 0,1-1-1 0 0,2 1 1 0 0,0-1 0 0 0,1 1 0 0 0,2 4 1 0 0,2-9-21 0 0,1 0 0 0 0,0-1 0 0 0,1 0 1 0 0,1-1-1 0 0,0 0 0 0 0,1-1 0 0 0,1-1 1 0 0,0 0-1 0 0,1-1 0 0 0,0 0 1 0 0,6 2 20 0 0,22 0-748 0 0,-28-15-1759 0 0,-4-5-3320 0 0,-8-1-5804 0 0</inkml:trace>
  <inkml:trace contextRef="#ctx0" brushRef="#br0" timeOffset="35718.789">2309 4090 0 0 0,'0'0'834'0'0,"0"0"592"0"0,0 0 218 0 0,0 0 84 0 0,0 0-57 0 0,0 0-75 0 0,0 0-81 0 0,0 0-82 0 0,0 0-121 0 0,0 0-165 0 0,-3 1-198 0 0,22 11 3018 0 0,35-3-2737 0 0,214-1 1798 0 0,-193-8-2432 0 0,-26 0-1446 0 0,-48 0 2141 0 0,0-1-3441 0 0,-3-2-14744 0 0,0 3 11421 0 0</inkml:trace>
  <inkml:trace contextRef="#ctx0" brushRef="#br0" timeOffset="36173.873">2360 4311 7634 0 0,'0'0'3559'0'0,"0"0"-1819"0"0,0 0-926 0 0,0 0-226 0 0,0 0 92 0 0,0 0 231 0 0,0 0 188 0 0,0 0 48 0 0,0 0-51 0 0,0 0-132 0 0,0 0-156 0 0,0 0-129 0 0,19 3-124 0 0,130 12 533 0 0,19-38-996 0 0,-95 11-8335 0 0,-62 11-2999 0 0</inkml:trace>
  <inkml:trace contextRef="#ctx0" brushRef="#br0" timeOffset="39348.287">5578 4205 2857 0 0,'0'0'2868'0'0,"0"0"-358"0"0,0 0-211 0 0,0 0-190 0 0,0 0-180 0 0,0 0-266 0 0,0 0-321 0 0,0 0-298 0 0,0 0-241 0 0,0 0-204 0 0,0 0-131 0 0,0 0-71 0 0,0 0-59 0 0,-2 3 490 0 0,249-6 2507 0 0,-192 20-3271 0 0,-118 10 451 0 0,-115 10-588 0 0,90-23 142 0 0,88-14-49 0 0,0 0-1 0 0,0 0-40 0 0,0 0-18 0 0,0 0-18 0 0,19 0 6 0 0,204-22 44 0 0,-188 22-683 0 0,-20 0-6922 0 0,-15 0-3833 0 0</inkml:trace>
  <inkml:trace contextRef="#ctx0" brushRef="#br0" timeOffset="36543.455">3249 4127 12147 0 0,'0'0'1236'0'0,"0"0"-368"0"0,0 0-36 0 0,0 0 263 0 0,0 0 213 0 0,0 0 3 0 0,0 0-244 0 0,0 0-323 0 0,0 0-201 0 0,0 0-23 0 0,0 0 20 0 0,0 0 26 0 0,0 0-22 0 0,10 5-59 0 0,32 15-48 0 0,55-5 888 0 0,36-11-3778 0 0,-123-4 1288 0 0,-1 0-3872 0 0,0-3-6635 0 0</inkml:trace>
  <inkml:trace contextRef="#ctx0" brushRef="#br0" timeOffset="37476.289">4050 3991 1568 0 0,'0'0'1830'0'0,"0"0"-168"0"0,0 0 3 0 0,0 0 172 0 0,0 0 121 0 0,0 0-62 0 0,0 0-233 0 0,0 0-288 0 0,0 0-227 0 0,0 0-168 0 0,0 0-158 0 0,0 0-106 0 0,0 0-77 0 0,-23-4 1485 0 0,-68 16-93 0 0,59 1-1950 0 0,1 2-1 0 0,0 1 0 0 0,2 1 0 0 0,0 2 0 0 0,1 1 1 0 0,1 1-1 0 0,0 1 0 0 0,-4 7-80 0 0,25-24-11 0 0,1-1 1 0 0,-1 1 0 0 0,1 0-1 0 0,0 0 1 0 0,0 0-1 0 0,1 1 1 0 0,0-1-1 0 0,0 1 1 0 0,0 0-1 0 0,0 1 1 0 0,1-1 0 0 0,0 1-1 0 0,0-1 1 0 0,1 1-1 0 0,0 0 1 0 0,0 0-1 0 0,1 0 1 0 0,0 0-1 0 0,0 0 1 0 0,0 0 0 0 0,1 0-1 0 0,0 0 1 0 0,1 1-1 0 0,0 5 11 0 0,4-8-5 0 0,0 0-1 0 0,0 0 1 0 0,0 0-1 0 0,1-1 1 0 0,0 0-1 0 0,0 0 1 0 0,0 0-1 0 0,0-1 1 0 0,0 0-1 0 0,1 0 1 0 0,-1 0-1 0 0,1-1 1 0 0,0 0-1 0 0,0-1 1 0 0,0 1-1 0 0,0-1 1 0 0,0 0-1 0 0,0-1 1 0 0,0 0-1 0 0,0 0 1 0 0,0-1-1 0 0,0 1 1 0 0,0-2-1 0 0,7-1 6 0 0,10-1 57 0 0,-1-2 1 0 0,0-1-1 0 0,0-1 0 0 0,0 0 0 0 0,-1-2 1 0 0,0-1-1 0 0,-1 0 0 0 0,0-2 0 0 0,-1 0 0 0 0,-1-2 1 0 0,17-14-58 0 0,-12 6 132 0 0,0 0 1 0 0,-1-2 0 0 0,-2-1 0 0 0,0 0-1 0 0,3-9-132 0 0,56-69 384 0 0,-61 85-333 0 0,-13 14-20 0 0,1-1-1 0 0,-1 0 1 0 0,-1-1 0 0 0,1 1 0 0 0,-1-1-1 0 0,0 0 1 0 0,0-1 0 0 0,-1 1-1 0 0,0-1 1 0 0,0 0 0 0 0,1-7-31 0 0,-69 169 585 0 0,51-108-776 0 0,1 2 0 0 0,2 0 0 0 0,3 0-1 0 0,1 0 1 0 0,3 1 0 0 0,2 0 0 0 0,5 46 191 0 0,-5 99-435 0 0,-4-159 278 0 0,-1-1 0 0 0,-1 1 0 0 0,-2-1 0 0 0,-2-1 0 0 0,-1 0 0 0 0,-11 21 157 0 0,18-41-1 0 0,-1 0 0 0 0,-1 0 0 0 0,0 0 0 0 0,-1 0 0 0 0,0-1 0 0 0,-1-1 0 0 0,-1 1 0 0 0,0-2 0 0 0,0 1 0 0 0,-1-1 0 0 0,0-1 0 0 0,-1 0 0 0 0,-7 5 1 0 0,4-5-4 0 0,8-4-11 0 0,-2 1 0 0 0,1-1 0 0 0,-1 0 0 0 0,1-1 0 0 0,-1 0-1 0 0,0-1 1 0 0,-1 0 0 0 0,1 0 0 0 0,0-1 0 0 0,-1 0 0 0 0,0 0-1 0 0,-6-1 16 0 0,14-1 4 0 0,1 0 0 0 0,0 0 0 0 0,-1-1 0 0 0,1 1 0 0 0,0 0 0 0 0,-1-1-1 0 0,1 1 1 0 0,0-1 0 0 0,0 0 0 0 0,0 1 0 0 0,0-1 0 0 0,-1 0 0 0 0,1 0 0 0 0,0 0-1 0 0,0 1 1 0 0,0-1 0 0 0,1 0 0 0 0,-1 0 0 0 0,0-1 0 0 0,0 1 0 0 0,0 0-1 0 0,1 0 1 0 0,-1 0 0 0 0,1 0 0 0 0,-1-1 0 0 0,1 1 0 0 0,-1 0 0 0 0,1-1-1 0 0,0 1 1 0 0,-1 0 0 0 0,1-1 0 0 0,0 1 0 0 0,0 0 0 0 0,0-1 0 0 0,0 1 0 0 0,0 0-1 0 0,1-1 1 0 0,-1 0-4 0 0,11-56 203 0 0,10 11-19 0 0,2 1 0 0 0,2 1 1 0 0,2 1-1 0 0,2 1 0 0 0,2 2 0 0 0,2 1 0 0 0,19-17-184 0 0,-37 40 74 0 0,1 1-1 0 0,1 1 1 0 0,0 0-1 0 0,1 1 1 0 0,0 1-1 0 0,2 1 1 0 0,-1 1-1 0 0,1 0 1 0 0,17-5-74 0 0,-34 14 11 0 0,0 1 0 0 0,0 0 0 0 0,1 0 0 0 0,-1 0 0 0 0,0 0 0 0 0,1 1 0 0 0,-1-1 0 0 0,1 1 0 0 0,-1 0 0 0 0,1 0 0 0 0,-1 0 0 0 0,1 1 0 0 0,-1-1 0 0 0,0 1 0 0 0,1-1 0 0 0,-1 1 0 0 0,0 1 0 0 0,1-1 0 0 0,-1 0 0 0 0,0 1 0 0 0,0-1-1 0 0,0 1 1 0 0,0 0 0 0 0,0 0 0 0 0,0 0 0 0 0,-1 0 0 0 0,1 1 0 0 0,-1-1 0 0 0,1 1 0 0 0,1 2-11 0 0,46 57 43 0 0,-17-42-601 0 0,-22-22-2414 0 0,-3-7-4083 0 0,-5 4-4822 0 0</inkml:trace>
  <inkml:trace contextRef="#ctx0" brushRef="#br0" timeOffset="38229.208">4672 4131 0 0 0,'0'0'396'0'0,"0"0"670"0"0,0 0 213 0 0,0 0-20 0 0,0 0-79 0 0,0 0-64 0 0,0 0-105 0 0,0 0-15 0 0,0 0 26 0 0,-1-4 21 0 0,-1 0-325 0 0,-2-5-743 0 0,2 0 9390 0 0,27 9-6291 0 0,219-22-440 0 0,-47 22-2324 0 0,-165 6-646 0 0,-49-1-5406 0 0,15-5 4956 0 0,-11 0-2777 0 0,3 0-3923 0 0,3 0-1045 0 0</inkml:trace>
  <inkml:trace contextRef="#ctx0" brushRef="#br0" timeOffset="38518.202">4744 4352 9666 0 0,'0'0'1851'0'0,"0"0"-535"0"0,0 0-247 0 0,0 0 31 0 0,0 0 91 0 0,0 0-42 0 0,0 0-115 0 0,0 0-111 0 0,0 0-55 0 0,0 0-20 0 0,0 0-96 0 0,0 0-96 0 0,0 0-109 0 0,19 1-75 0 0,93 6 222 0 0,38-4 3 0 0,-85-10-2860 0 0,-40-1-7640 0 0,-17 4-2072 0 0</inkml:trace>
  <inkml:trace contextRef="#ctx0" brushRef="#br0" timeOffset="40910.902">6294 3759 0 0 0,'0'0'924'0'0,"0"0"753"0"0,0 0 340 0 0,0 0 168 0 0,0 0 23 0 0,0 0-105 0 0,0 0-277 0 0,0 0-379 0 0,0 0-304 0 0,0 0-239 0 0,0 0-156 0 0,0 0-85 0 0,0 0-43 0 0,-6-3-28 0 0,-18-9-50 0 0,17 9-45 0 0,7 3-59 0 0,0 0-49 0 0,50-29 1549 0 0,-28 23-1754 0 0,-1 1 0 0 0,1 0-1 0 0,0 2 1 0 0,1 1 0 0 0,-1 0 0 0 0,10 2-184 0 0,-29 0 5 0 0,1 0 0 0 0,0 1 0 0 0,-1-1 0 0 0,1 1 0 0 0,0 0 0 0 0,-1 0 0 0 0,1 0 0 0 0,-1 0 0 0 0,0 1 0 0 0,1 0 0 0 0,-1-1 0 0 0,0 1 0 0 0,0 0 1 0 0,0 0-1 0 0,0 1 0 0 0,0-1 0 0 0,-1 1 0 0 0,1-1 0 0 0,-1 1 0 0 0,1 0 0 0 0,-1 0 0 0 0,0 0 0 0 0,0 0 0 0 0,0 0 0 0 0,-1 1 0 0 0,1-1 0 0 0,-1 1 0 0 0,0-1 0 0 0,0 1 0 0 0,0-1 0 0 0,0 2-5 0 0,1 1 19 0 0,-1 1-1 0 0,0 0 0 0 0,0 0 1 0 0,-1 0-1 0 0,0 0 0 0 0,0-1 1 0 0,-1 1-1 0 0,0 0 0 0 0,0 0 0 0 0,0-1 1 0 0,-1 1-1 0 0,0 0 0 0 0,0-1 1 0 0,-1 0-1 0 0,0 1 0 0 0,-2 2-18 0 0,-11 14-4 0 0,-2 0 0 0 0,0-2 0 0 0,-2 0 0 0 0,0-1 0 0 0,-1-1 0 0 0,-1-1 0 0 0,-1-1 0 0 0,-11 6 4 0 0,33-23-4 0 0,0 1 0 0 0,0-1 0 0 0,0 1 0 0 0,0-1 0 0 0,0 1-1 0 0,0-1 1 0 0,0 1 0 0 0,0 0 0 0 0,0-1 0 0 0,0 1 0 0 0,0 0 0 0 0,0 0 0 0 0,0 0-1 0 0,1 0 1 0 0,-1-1 0 0 0,0 1 0 0 0,0 0 0 0 0,1 1 0 0 0,-1-1 0 0 0,1 0 0 0 0,-1 0 0 0 0,1 0-1 0 0,0 0 1 0 0,-1 0 0 0 0,1 0 0 0 0,0 1 0 0 0,0-1 0 0 0,0 0 0 0 0,0 0 0 0 0,0 0-1 0 0,0 1 1 0 0,0-1 0 0 0,0 0 0 0 0,0 0 0 0 0,0 0 0 0 0,1 0 0 0 0,-1 1 0 0 0,0-1-1 0 0,1 0 1 0 0,-1 0 0 0 0,1 0 0 0 0,0 0 0 0 0,-1 0 0 0 0,1 0 0 0 0,0 0 0 0 0,-1 0-1 0 0,1 0 1 0 0,0 0 0 0 0,0-1 0 0 0,0 1 0 0 0,0 0 0 0 0,0-1 0 0 0,0 1 0 0 0,0 0-1 0 0,0 0 5 0 0,58 21 1 0 0,-32-13-4 0 0,-1 1 0 0 0,0 1 1 0 0,0 2-1 0 0,-1 0 0 0 0,14 12 3 0 0,-31-20 0 0 0,1 1 0 0 0,-1 1 0 0 0,0 0 0 0 0,0 0 0 0 0,-1 0 0 0 0,0 1 0 0 0,0 0 0 0 0,-1 0 0 0 0,0 1 0 0 0,-1 0 0 0 0,1 0-1 0 0,-2 0 1 0 0,1 0 0 0 0,-1 1 0 0 0,-1 0 0 0 0,0 0 0 0 0,0 0 0 0 0,-1 0 0 0 0,0 1 0 0 0,-1-1 0 0 0,0 0 0 0 0,-1 1 0 0 0,0 5 0 0 0,-3-8 2 0 0,0-1 0 0 0,-1 0 0 0 0,1 0 0 0 0,-1-1 0 0 0,-1 1 0 0 0,0-1 1 0 0,0 0-1 0 0,0 0 0 0 0,0 0 0 0 0,-1-1 0 0 0,0 0 0 0 0,0 0 0 0 0,0 0 0 0 0,-1-1 0 0 0,0 0 1 0 0,0 0-1 0 0,0-1 0 0 0,0 0 0 0 0,-1 1-2 0 0,-15 6 7 0 0,0-1 0 0 0,0-1 0 0 0,-1-1 0 0 0,0-1 0 0 0,0-1 0 0 0,-1-1 0 0 0,1-1 0 0 0,-1-1 0 0 0,0-1 0 0 0,0-1 0 0 0,1-2 0 0 0,-2 0-7 0 0,-23-20-638 0 0,55-10-3462 0 0,3 24-593 0 0,-1 4-6299 0 0</inkml:trace>
  <inkml:trace contextRef="#ctx0" brushRef="#br0" timeOffset="41484.148">6762 3954 8978 0 0,'0'0'2546'0'0,"0"0"-835"0"0,0 0-504 0 0,0 0-192 0 0,0 0-97 0 0,0 0-15 0 0,0 0-65 0 0,0 0-91 0 0,0 0-88 0 0,0 0-99 0 0,0 0-71 0 0,0 0-49 0 0,14-15-16 0 0,47-48-9 0 0,14 20 717 0 0,-62 38-1001 0 0,0 0-1 0 0,0 1 1 0 0,1 0-1 0 0,-1 1 1 0 0,1 1-1 0 0,-1 0 0 0 0,1 0 1 0 0,0 2-1 0 0,0-1 1 0 0,-1 2-1 0 0,6 1-130 0 0,-14-1 8 0 0,-1 2 0 0 0,0-1 1 0 0,0 0-1 0 0,0 1 0 0 0,0 0 0 0 0,0 0 0 0 0,0 0 0 0 0,-1 0 0 0 0,1 1 0 0 0,-1 0 1 0 0,0-1-1 0 0,0 1 0 0 0,0 0 0 0 0,-1 0 0 0 0,1 1 0 0 0,-1-1 0 0 0,0 0 0 0 0,0 1 1 0 0,-1 0-1 0 0,1-1 0 0 0,-1 1 0 0 0,1 4-8 0 0,-2 8 27 0 0,-1 0 1 0 0,0 0-1 0 0,-1-1 0 0 0,-1 1 0 0 0,0-1 1 0 0,-2 1-1 0 0,1-1 0 0 0,-2-1 1 0 0,0 1-1 0 0,-1-1 0 0 0,-1 0 0 0 0,0 0 1 0 0,-2 1-28 0 0,-112 135 121 0 0,13-15-69 0 0,108-133-49 0 0,0 0-1 0 0,0 0 1 0 0,1 0 0 0 0,-1 0 0 0 0,1 0-1 0 0,0 0 1 0 0,0 0 0 0 0,0 0 0 0 0,0 0-1 0 0,1 0 1 0 0,-1 0 0 0 0,1 0-1 0 0,0-1 1 0 0,0 1 0 0 0,0 0 0 0 0,0 0-1 0 0,0 0 1 0 0,1-1 0 0 0,-1 1-1 0 0,1-1 1 0 0,-1 1 0 0 0,1-1 0 0 0,0 0-1 0 0,0 1 1 0 0,0-1 0 0 0,1 0 0 0 0,-1 0-1 0 0,0 0 1 0 0,1-1 0 0 0,-1 1-1 0 0,1-1 1 0 0,0 1 0 0 0,-1-1 0 0 0,1 0-1 0 0,0 0 1 0 0,0 0 0 0 0,0 0-1 0 0,0-1 1 0 0,0 1 0 0 0,0-1 0 0 0,0 1-1 0 0,0-1 1 0 0,0 0 0 0 0,0 0 0 0 0,-1-1-1 0 0,1 1 1 0 0,0-1 0 0 0,1 0-3 0 0,42 3 40 0 0,-34 0-8 0 0,-1-1 0 0 0,1-1 0 0 0,-1 0-1 0 0,1-1 1 0 0,0 0 0 0 0,-1 0 0 0 0,0-1 0 0 0,1-1 0 0 0,-1 0-1 0 0,9-4-31 0 0,-8 1-401 0 0,16-10 28 0 0,-14-4-8773 0 0,-12 17-2266 0 0</inkml:trace>
  <inkml:trace contextRef="#ctx0" brushRef="#br0" timeOffset="41873.924">7390 4319 8146 0 0,'0'0'4475'0'0,"0"0"-2653"0"0,0 0-1031 0 0,0 0 41 0 0,0 0 271 0 0,0 0 171 0 0,0 0-22 0 0,0 0-232 0 0,0 0-276 0 0,0 0-197 0 0,0 0-106 0 0,0 0-79 0 0,0 0-71 0 0,-9 19-59 0 0,-43 94 36 0 0,30-51 45 0 0,22-61-336 0 0,0-1 9 0 0,0 0-2 0 0,0 0-8 0 0,0 0-11 0 0,0 0-28 0 0,0 0-63 0 0,0 0-93 0 0,17-22-5754 0 0,-13 15-781 0 0,0 3-3912 0 0</inkml:trace>
  <inkml:trace contextRef="#ctx0" brushRef="#br0" timeOffset="42315.43">7645 3928 6785 0 0,'0'0'2152'0'0,"0"0"-300"0"0,0 0-98 0 0,0 0-30 0 0,0 0-66 0 0,0 0-173 0 0,0 0-234 0 0,0 0-238 0 0,0 0-235 0 0,0 0-159 0 0,0 0-124 0 0,0 0-82 0 0,3-9-30 0 0,9-32-49 0 0,-10 38-264 0 0,-1 1 0 0 0,1-1 1 0 0,0 1-1 0 0,0-1 1 0 0,0 1-1 0 0,0 0 1 0 0,0-1-1 0 0,0 1 1 0 0,0 0-1 0 0,1 1 1 0 0,-1-1-1 0 0,1 0 1 0 0,-1 1-1 0 0,1-1 1 0 0,0 1-1 0 0,0 0 1 0 0,0 0-1 0 0,0 0 0 0 0,0 0 1 0 0,-1 0-1 0 0,4 0-70 0 0,2-1 128 0 0,14-5 53 0 0,1 0 1 0 0,0 2 0 0 0,0 1-1 0 0,0 0 1 0 0,0 2 0 0 0,1 1-1 0 0,-1 0 1 0 0,8 3-182 0 0,-27-1 4 0 0,0 1 1 0 0,1 0-1 0 0,-1 1 0 0 0,0-1 1 0 0,0 1-1 0 0,0 0 0 0 0,0 0 1 0 0,-1 0-1 0 0,1 0 0 0 0,-1 1 0 0 0,0-1 1 0 0,0 1-1 0 0,0 0 0 0 0,0 0 1 0 0,-1 0-1 0 0,1 0 0 0 0,-1 1 1 0 0,0-1-1 0 0,-1 1 0 0 0,1-1 0 0 0,-1 1 1 0 0,0 0-1 0 0,0-1 0 0 0,0 1 1 0 0,0 0-1 0 0,-1 0 0 0 0,0-1 1 0 0,0 1-1 0 0,0 0 0 0 0,-1 0 0 0 0,0 0 1 0 0,0-1-1 0 0,0 1 0 0 0,0 0 1 0 0,-1-1-1 0 0,1 1 0 0 0,-1-1 1 0 0,0 0-1 0 0,-1 1 0 0 0,0 1-4 0 0,-218 325 3 0 0,215-322-17 0 0,1-1 1 0 0,0 1-1 0 0,0 1 0 0 0,1-1 1 0 0,0 1-1 0 0,1 0 1 0 0,0 0-1 0 0,1 0 0 0 0,0 0 1 0 0,0 0-1 0 0,1 0 1 0 0,0 1-1 0 0,1-1 0 0 0,0 0 1 0 0,1 5 13 0 0,3-8 5 0 0,0-1 0 0 0,1 1 0 0 0,0-1 0 0 0,0 1 1 0 0,0-2-1 0 0,1 1 0 0 0,0 0 0 0 0,0-1 0 0 0,0 0 0 0 0,1-1 0 0 0,0 1 0 0 0,0-1 1 0 0,0-1-1 0 0,0 1 0 0 0,0-1 0 0 0,1 0 0 0 0,-1-1 0 0 0,1 0 0 0 0,0 0 1 0 0,0-1-1 0 0,0 0 0 0 0,0 0 0 0 0,0-1 0 0 0,0 0 0 0 0,0 0 0 0 0,0-1 1 0 0,2 0-6 0 0,-3 1-90 0 0,93-15 155 0 0,-64-14-2446 0 0,-31 21-1098 0 0,-4 2-3247 0 0,1 1-5393 0 0</inkml:trace>
  <inkml:trace contextRef="#ctx0" brushRef="#br0" timeOffset="43253.212">8308 3899 1048 0 0,'0'0'1206'0'0,"0"0"30"0"0,0 0 194 0 0,0 0 166 0 0,0 0 4 0 0,0 0-175 0 0,0 0-166 0 0,0 0-68 0 0,0 0 9 0 0,0 0 1 0 0,0 0-87 0 0,0 0-103 0 0,0 0-91 0 0,9 1-81 0 0,13 1-228 0 0,-1-2-1 0 0,0 1 1 0 0,1-2-1 0 0,-1-1 1 0 0,0-1 0 0 0,0-1-1 0 0,20-5-610 0 0,-35 6 92 0 0,6-1 21 0 0,-1 0-1 0 0,1-1 1 0 0,-1 0 0 0 0,0-1-1 0 0,0-1 1 0 0,-1 1 0 0 0,0-1 0 0 0,0-1-1 0 0,-1 0 1 0 0,1-1 0 0 0,-2 1-1 0 0,1-2 1 0 0,-2 1 0 0 0,4-6-113 0 0,-5-18-254 0 0,-22 81-550 0 0,-19 176 758 0 0,32 134-401 0 0,2-345 334 0 0,0-1 0 0 0,-1 0 0 0 0,-1 0 0 0 0,0 0 1 0 0,0 0-1 0 0,-1 0 0 0 0,-1 0 0 0 0,0-1 0 0 0,0 0 0 0 0,-1 0 1 0 0,0 0-1 0 0,-1-1 0 0 0,-1 0 0 0 0,1 0 0 0 0,-2-1 0 0 0,1 0 1 0 0,-1-1-1 0 0,-5 4 113 0 0,3-6-292 0 0,0 0 0 0 0,-1-1 0 0 0,0-1-1 0 0,0 0 1 0 0,0 0 0 0 0,0-1 0 0 0,0-1 0 0 0,-1 0 0 0 0,1-1 0 0 0,-1 0 0 0 0,0-1 0 0 0,1 0 0 0 0,-4-1 292 0 0,5-2-1033 0 0,1 0 0 0 0,0-1 0 0 0,0 0 0 0 0,1 0 0 0 0,-1-1 1 0 0,1 0-1 0 0,0-1 0 0 0,1 0 0 0 0,-1 0 0 0 0,1-1 0 0 0,0 0 0 0 0,-5-6 1033 0 0,-16-42-1148 0 0,29 48 1676 0 0,0 1 1 0 0,1-1-1 0 0,-1 0 0 0 0,1 1 1 0 0,1-1-1 0 0,-1 1 0 0 0,1 0 1 0 0,0-1-1 0 0,0 1 0 0 0,1 0 0 0 0,0 0 1 0 0,0 0-1 0 0,0 1 0 0 0,1-1 1 0 0,0 1-1 0 0,0-1 0 0 0,0 1 1 0 0,1 1-1 0 0,0-1 0 0 0,3-2-528 0 0,15-13 1428 0 0,-4 0-443 0 0,2 2 0 0 0,0 0 0 0 0,1 2 0 0 0,1 0 0 0 0,0 2 0 0 0,18-8-985 0 0,-18 13 385 0 0,1 2 1 0 0,0 0 0 0 0,0 1-1 0 0,0 2 1 0 0,1 0-1 0 0,-1 2 1 0 0,1 1 0 0 0,19 1-386 0 0,19 29-418 0 0,-51-25-1419 0 0,-8-5-1919 0 0,-1-1-3627 0 0,-2-2-3510 0 0</inkml:trace>
  <inkml:trace contextRef="#ctx0" brushRef="#br0" timeOffset="43872.413">9111 3763 0 0 0,'0'0'1704'0'0,"0"0"505"0"0,0 0 173 0 0,0 0-222 0 0,0 0-391 0 0,0 0-316 0 0,0 0-221 0 0,0 0-139 0 0,0 0-105 0 0,0 0-84 0 0,0 0-78 0 0,0 0-66 0 0,0 0-28 0 0,8-3-4 0 0,24-9-4 0 0,-32 12-672 0 0,1 1-1 0 0,-1-1 1 0 0,0 0-1 0 0,1 1 1 0 0,-1-1-1 0 0,1 0 1 0 0,-1 1-1 0 0,0-1 1 0 0,1 1-1 0 0,-1-1 1 0 0,0 1-1 0 0,1-1 0 0 0,-1 0 1 0 0,0 1-1 0 0,0-1 1 0 0,1 1-1 0 0,-1 0 1 0 0,0-1-1 0 0,0 1 1 0 0,0-1-1 0 0,0 1 1 0 0,0-1-1 0 0,0 1 1 0 0,0-1-1 0 0,0 1 1 0 0,0-1-1 0 0,0 1 1 0 0,0 0-1 0 0,0-1 1 0 0,0 1-1 0 0,0-1 1 0 0,-1 1-1 0 0,1-1 1 0 0,0 1-1 0 0,0-1 1 0 0,-1 1-1 0 0,1-1 1 0 0,0 1-1 0 0,-1-1 1 0 0,1 0-1 0 0,0 1 0 0 0,-1-1 1 0 0,1 1-1 0 0,0-1 1 0 0,-1 0-1 0 0,1 1 1 0 0,-1-1-1 0 0,1 0-51 0 0,-123 269 1791 0 0,43-69-2345 0 0,78-197 551 0 0,1 0 0 0 0,-1 1 0 0 0,1-1-1 0 0,0 0 1 0 0,0 1 0 0 0,1-1 0 0 0,-1 1 0 0 0,0-1 0 0 0,1 1 0 0 0,0-1 0 0 0,0 1 0 0 0,0 0 0 0 0,1-1 0 0 0,-1 1 0 0 0,1-1 0 0 0,0 1 0 0 0,-1-1 0 0 0,2 0 0 0 0,-1 1 0 0 0,0-1 0 0 0,1 0 0 0 0,-1 0-1 0 0,1 1 1 0 0,0-1 0 0 0,0-1 0 0 0,0 1 0 0 0,1 0 0 0 0,-1 0 0 0 0,1-1 0 0 0,-1 0 0 0 0,1 1 0 0 0,0-1 0 0 0,0 0 0 0 0,0 0 0 0 0,0 0 0 0 0,0-1 0 0 0,0 1 0 0 0,1-1 0 0 0,-1 0 0 0 0,0 0 0 0 0,1 0-1 0 0,-1 0 1 0 0,1-1 0 0 0,-1 1 0 0 0,2-1 3 0 0,16 1 37 0 0,-16-1-9 0 0,1 1-1 0 0,0 0 0 0 0,0-1 0 0 0,-1 0 0 0 0,1-1 1 0 0,0 1-1 0 0,-1-1 0 0 0,1 0 0 0 0,-1-1 0 0 0,1 1 1 0 0,-1-1-1 0 0,1 0 0 0 0,-1 0 0 0 0,0-1 0 0 0,0 0 1 0 0,0 0-1 0 0,0 0 0 0 0,0-1-27 0 0,5-5-497 0 0,19-24-1057 0 0,-18 5-8795 0 0,-11 24-572 0 0</inkml:trace>
  <inkml:trace contextRef="#ctx0" brushRef="#br0" timeOffset="44160.632">8746 4013 12755 0 0,'0'0'1603'0'0,"0"0"-542"0"0,0 0-130 0 0,0 0 159 0 0,0 0 133 0 0,0 0-64 0 0,0 0-195 0 0,0 0-180 0 0,0 0-185 0 0,0 0-132 0 0,33 0-105 0 0,102 0-94 0 0,-64 1-165 0 0,43-4-123 0 0,-42-10-2846 0 0,-60 10-1458 0 0,-3-1-6730 0 0</inkml:trace>
  <inkml:trace contextRef="#ctx0" brushRef="#br0" timeOffset="44506.873">9661 3796 17012 0 0,'0'0'1352'0'0,"0"0"-403"0"0,0 0-43 0 0,0 0 50 0 0,0 0 30 0 0,0 0-101 0 0,0 0-162 0 0,0 0-131 0 0,0 0-106 0 0,0 0-64 0 0,0 0-72 0 0,0 0-35 0 0,0 0-41 0 0,10 10-28 0 0,28 35-13 0 0,-37-44-221 0 0,0 1-1 0 0,0-1 1 0 0,0 0 0 0 0,-1 1-1 0 0,1-1 1 0 0,-1 1-1 0 0,1-1 1 0 0,-1 1 0 0 0,1-1-1 0 0,-1 1 1 0 0,0-1 0 0 0,0 1-1 0 0,0 0 1 0 0,0-1-1 0 0,0 1 1 0 0,0-1 0 0 0,0 1-1 0 0,0-1 1 0 0,-1 1 0 0 0,1-1-1 0 0,-1 1 1 0 0,1-1-1 0 0,-1 1 1 0 0,0-1 0 0 0,1 1-1 0 0,-1-1 1 0 0,-1 1-12 0 0,-1 5 43 0 0,-22 41 21 0 0,-2-1 0 0 0,-2-1 0 0 0,-2-2 1 0 0,-1-1-1 0 0,-8 4-64 0 0,-161 167-7 0 0,14-1-569 0 0,103-127-1448 0 0,44-55-6150 0 0,34-27 764 0 0,0-3-1764 0 0</inkml:trace>
  <inkml:trace contextRef="#ctx0" brushRef="#br0" timeOffset="45442.545">9937 4367 0 0 0,'0'0'1870'0'0,"0"0"147"0"0,0 0 5 0 0,0 0-136 0 0,0 0-143 0 0,0 0-147 0 0,0 0-158 0 0,0 0-155 0 0,0 0-185 0 0,0 0-129 0 0,0 0-97 0 0,0 0-66 0 0,7-2-63 0 0,22-3-34 0 0,-22 4-9 0 0,-7 1-17 0 0,0 0-15 0 0,0 0-30 0 0,0 0-50 0 0,-27 0 1249 0 0,1 2-1763 0 0,1 2 0 0 0,0 0 0 0 0,0 2 0 0 0,0 1 0 0 0,1 0-1 0 0,0 2 1 0 0,-9 5-74 0 0,-41 14 96 0 0,1 2-130 0 0,71-29 34 0 0,0 1-1 0 0,0 0 1 0 0,0 0-1 0 0,1 0 1 0 0,-1 0-1 0 0,0 0 1 0 0,1 1-1 0 0,0-1 1 0 0,-1 0 0 0 0,1 1-1 0 0,0-1 1 0 0,0 1-1 0 0,0 0 1 0 0,1-1-1 0 0,-1 1 1 0 0,0-1-1 0 0,1 1 1 0 0,0 0-1 0 0,0-1 1 0 0,0 1-1 0 0,0 0 1 0 0,0 0-1 0 0,0-1 1 0 0,1 1-1 0 0,-1 0 1 0 0,1-1-1 0 0,0 1 1 0 0,0-1-1 0 0,0 1 1 0 0,0-1-1 0 0,0 1 1 0 0,0-1-1 0 0,1 0 1 0 0,-1 1 0 0 0,1-1-1 0 0,0 0 1 0 0,-1 0-1 0 0,1 0 1 0 0,0 0-1 0 0,0-1 1 0 0,1 1-1 0 0,-1 0 1 0 0,0-1-1 0 0,0 0 1 0 0,1 1-1 0 0,-1-1 1 0 0,1 0-1 0 0,-1 0 1 0 0,1 0-1 0 0,-1-1 1 0 0,1 1-1 0 0,0 0 1 0 0,1-1 0 0 0,136 55-19 0 0,-117-45 42 0 0,-18-9-21 0 0,1 0 0 0 0,-1 1 0 0 0,0 0 0 0 0,1 0-1 0 0,-1 0 1 0 0,0 1 0 0 0,0-1 0 0 0,-1 1 0 0 0,1 1 0 0 0,0-1 0 0 0,-1 0 0 0 0,0 1 0 0 0,0 0 0 0 0,0 0 0 0 0,0 0-1 0 0,-1 1 1 0 0,0-1 0 0 0,0 1 0 0 0,0 0 0 0 0,0 0 0 0 0,0 1-2 0 0,-3-3 7 0 0,1 0-1 0 0,-1 0 1 0 0,-1 0 0 0 0,1-1-1 0 0,0 1 1 0 0,-1 0 0 0 0,1-1-1 0 0,-1 1 1 0 0,0 0 0 0 0,0-1-1 0 0,0 1 1 0 0,0 0-1 0 0,0-1 1 0 0,-1 0 0 0 0,1 1-1 0 0,-1-1 1 0 0,0 0 0 0 0,1 0-1 0 0,-1 0 1 0 0,0 0 0 0 0,0 0-1 0 0,0 0 1 0 0,-1 0 0 0 0,1-1-1 0 0,0 1 1 0 0,-1-1 0 0 0,1 0-1 0 0,-1 1 1 0 0,1-1 0 0 0,-1 0-7 0 0,-85 24-29 0 0,-122-7-730 0 0,191-35-1935 0 0,21-2-7364 0 0,3 11-1118 0 0</inkml:trace>
  <inkml:trace contextRef="#ctx0" brushRef="#br0" timeOffset="46072.232">10068 4116 11923 0 0,'0'0'1760'0'0,"0"0"-456"0"0,0 0-121 0 0,0 0 88 0 0,0 0 25 0 0,0 0-117 0 0,0 0-255 0 0,0 0-237 0 0,0 0-96 0 0,0 0-9 0 0,0 0-14 0 0,0 0-43 0 0,0 0-42 0 0,8-1-83 0 0,181-5 1546 0 0,-186 6-1944 0 0,1 1 1 0 0,-1-1 0 0 0,1 1 0 0 0,-1 0 0 0 0,0 0 0 0 0,0 0-1 0 0,0 1 1 0 0,1-1 0 0 0,-1 1 0 0 0,0-1 0 0 0,-1 1-1 0 0,1 0 1 0 0,0 0 0 0 0,0 1 0 0 0,-1-1 0 0 0,0 1-1 0 0,1-1 1 0 0,0 2-3 0 0,-1-2-8 0 0,-1 1 8 0 0,0 0-1 0 0,0-1 1 0 0,0 1-1 0 0,0 0 1 0 0,-1 0-1 0 0,1 0 1 0 0,-1 0-1 0 0,1 0 0 0 0,-1 0 1 0 0,0 0-1 0 0,-1 0 1 0 0,1 0-1 0 0,0 0 1 0 0,-1 0-1 0 0,0 0 1 0 0,1 0-1 0 0,-1 0 1 0 0,-1 0-1 0 0,1 0 0 0 0,0 0 1 0 0,-1-1-1 0 0,1 1 1 0 0,-94 102 64 0 0,80-88-48 0 0,11-13-12 0 0,0-1-1 0 0,0 1 1 0 0,1-1-1 0 0,-1 1 1 0 0,1 0-1 0 0,0 0 1 0 0,0 1-1 0 0,1-1 1 0 0,-1 1-1 0 0,1-1 1 0 0,0 1-1 0 0,0 0 1 0 0,0 0-1 0 0,1 0 1 0 0,0 0-1 0 0,0 0 1 0 0,0 0-1 0 0,0 0 1 0 0,1 0-1 0 0,0 0 1 0 0,0 3-4 0 0,58 3 148 0 0,-50-11-131 0 0,5 0-44 0 0,0-1 1 0 0,0 0-1 0 0,1 0 0 0 0,-2-1 1 0 0,1-1-1 0 0,0 0 0 0 0,0-1 1 0 0,-1-1-1 0 0,9-4 27 0 0,29-16-3170 0 0,-42 20-1310 0 0,0 1-7255 0 0</inkml:trace>
  <inkml:trace contextRef="#ctx0" brushRef="#br0" timeOffset="49074.426">1287 147 544 0 0,'0'0'1303'0'0,"0"0"-311"0"0,0 0-8 0 0,0 0 119 0 0,0 0 224 0 0,0 0 158 0 0,0 0 24 0 0,0 0-39 0 0,0 0-144 0 0,0 0-164 0 0,0 0-209 0 0,-5-11-212 0 0,-19-48 311 0 0,23 55-890 0 0,0 1-1 0 0,0-1 1 0 0,0 1-1 0 0,0 0 1 0 0,0-1-1 0 0,-1 1 0 0 0,1 0 1 0 0,-1 0-1 0 0,0 0 1 0 0,0 0-1 0 0,0 0 0 0 0,0 1 1 0 0,-1-1-1 0 0,1 1 1 0 0,-1-1-1 0 0,1 1 1 0 0,-1 0-1 0 0,0 0 0 0 0,0 0 1 0 0,0 0-1 0 0,0 0 1 0 0,0 1-1 0 0,-1 0 1 0 0,1-1-1 0 0,-1 1-161 0 0,-12-3 138 0 0,1 2 0 0 0,-1-1 1 0 0,1 2-1 0 0,-1 0 0 0 0,0 1 0 0 0,0 1 0 0 0,1 0 1 0 0,-7 2-139 0 0,-18 6 140 0 0,1 2 0 0 0,0 1 1 0 0,1 3-1 0 0,1 1 1 0 0,0 1-1 0 0,1 2 1 0 0,1 2-1 0 0,1 1 1 0 0,-8 8-141 0 0,-44 40 328 0 0,-44 81 223 0 0,113-122-479 0 0,1 2 1 0 0,2 0-1 0 0,1 1 1 0 0,2 0 0 0 0,1 1-1 0 0,2 0 1 0 0,-2 14-73 0 0,8-35 24 0 0,-10 45 46 0 0,3 0 1 0 0,3 0-1 0 0,2 1 0 0 0,2 0 1 0 0,6 44-71 0 0,57 314 225 0 0,-45-208 561 0 0,-13 207-786 0 0,-3-382 69 0 0,-1 1 1 0 0,-2-1-1 0 0,-2 0 1 0 0,-1-1 0 0 0,-1 1-1 0 0,-2-1 1 0 0,-1 0-1 0 0,-2-1 1 0 0,-1 0 0 0 0,-1-1-1 0 0,-1-1-69 0 0,3-8 49 0 0,-1-1 0 0 0,-1-1-1 0 0,-1 0 1 0 0,-1-1 0 0 0,0-1 0 0 0,-1 0-1 0 0,-1-2 1 0 0,0 0 0 0 0,-1 0-1 0 0,-1-2 1 0 0,0 0 0 0 0,-1-2 0 0 0,-17 8-49 0 0,-19-4 502 0 0,56-15-458 0 0,1 0-10 0 0,0 0-4 0 0,0 0-15 0 0,40-8-274 0 0,-32 7 260 0 0,17-5 6 0 0,1 2 0 0 0,-1 0 1 0 0,1 2-1 0 0,0 1 0 0 0,-1 1 0 0 0,1 1 0 0 0,2 1-7 0 0,-20 0 3 0 0,0 0 1 0 0,0 1-1 0 0,0 0 1 0 0,0 0-1 0 0,-1 0 0 0 0,1 1 1 0 0,-1 0-1 0 0,0 1 1 0 0,0-1-1 0 0,-1 1 0 0 0,1 1 1 0 0,-1-1-1 0 0,0 1 0 0 0,-1 0 1 0 0,5 7-4 0 0,8 57 141 0 0,-16-17-85 0 0,-2 1 0 0 0,-3-1 0 0 0,-1 0 0 0 0,-3 0 0 0 0,-7 20-56 0 0,-16 85 96 0 0,5-42-15 0 0,6 1 1 0 0,4 1-1 0 0,6 0 1 0 0,4 27-82 0 0,9-111 11 0 0,1-1 0 0 0,1 0 0 0 0,2-1 1 0 0,2 1-1 0 0,0-1 0 0 0,2-1 0 0 0,2 0 0 0 0,1-1 1 0 0,1-1-1 0 0,1 0 0 0 0,2-1 0 0 0,1-1 1 0 0,0-1-1 0 0,3 0 0 0 0,0-2 0 0 0,1-1 1 0 0,1-1-1 0 0,1-1 0 0 0,18 11-11 0 0,35 26 101 0 0,2-3 1 0 0,2-3-1 0 0,46 18-101 0 0,-95-52-2 0 0,-28-13-21 0 0,1-1 0 0 0,0 0-1 0 0,1-1 1 0 0,-1 1 0 0 0,1-1 0 0 0,-1-1 0 0 0,1 1 0 0 0,0-1 0 0 0,0-1 0 0 0,0 0 0 0 0,1 0 23 0 0,47-14-2288 0 0,-40 3-1112 0 0,1-3-3683 0 0,-5 2-5519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0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64 1968 0 0,'0'0'933'0'0,"0"0"-169"0"0,0 0 31 0 0,0 0 209 0 0,0 0 203 0 0,0 0 200 0 0,0 0 89 0 0,0 0-124 0 0,0 0-207 0 0,0 0-287 0 0,0 0-260 0 0,0 0-171 0 0,-2-8 973 0 0,210-14 3893 0 0,181 5-2806 0 0,83 20-2507 0 0,-132 0 302 0 0,329 1 150 0 0,-280 31-92 0 0,-151-10 131 0 0,108-8-491 0 0,505-13 398 0 0,-586 3-302 0 0,187-18 12 0 0,-159-5 60 0 0,28 14-168 0 0,-277 2-9 0 0,429-34 396 0 0,-15-2 20 0 0,-317 28-323 0 0,-138 6-1186 0 0,-9-2-6257 0 0,3 3-4429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5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1945 188 6649 0 0,'0'0'1493'0'0,"0"0"-142"0"0,0 0 116 0 0,0 0 126 0 0,0 0 25 0 0,0 0-138 0 0,31-10-251 0 0,97-29-217 0 0,27 7 1764 0 0,-128 26-2381 0 0,2 2-53 0 0,-1-2 0 0 0,0 0 0 0 0,-1-2 0 0 0,1-2 0 0 0,-2 0 0 0 0,1-2 0 0 0,-2 0 0 0 0,1-2 0 0 0,3-4-342 0 0,-36 26 2331 0 0,-9 30-2290 0 0,2 0 0 0 0,2 1-1 0 0,1 1 1 0 0,-4 34-41 0 0,-1 1 17 0 0,-64 293 197 0 0,-3 46-109 0 0,53-209-197 0 0,30-205 36 0 0,0 0-39 0 0,0 0-30 0 0,0 0-18 0 0,0 0-22 0 0,0 0-68 0 0,-4-11-1378 0 0,-4-20-2384 0 0,3 14-310 0 0,2 0-3772 0 0,1 9 3 0 0</inkml:trace>
  <inkml:trace contextRef="#ctx0" brushRef="#br0" timeOffset="472.125">2034 774 6945 0 0,'0'0'689'0'0,"0"0"-245"0"0,0 0 339 0 0,0 0 597 0 0,0 0 383 0 0,0 0 96 0 0,0 0-187 0 0,0 0-317 0 0,0 0-250 0 0,0 0-157 0 0,33-1-95 0 0,105-2-86 0 0,-114 3-378 0 0,-1-2-1 0 0,1-1 0 0 0,-1 0 1 0 0,0-2-1 0 0,0 0 1 0 0,7-4-389 0 0,16-4 423 0 0,207-64 453 0 0,-247 76-973 0 0,-6 1 115 0 0,0 0-1 0 0,0 1 0 0 0,0-1 0 0 0,0 0 0 0 0,0 1 0 0 0,0-1 0 0 0,0 1 0 0 0,0-1 1 0 0,0 0-1 0 0,0 1 0 0 0,0-1 0 0 0,0 0 0 0 0,0 1 0 0 0,0-1 0 0 0,0 0 0 0 0,0 1 0 0 0,0-1 1 0 0,0 1-1 0 0,1-1 0 0 0,-1 0 0 0 0,0 1 0 0 0,0-1 0 0 0,0 0 0 0 0,0 1 0 0 0,1-1 1 0 0,-1 0-1 0 0,0 0 0 0 0,1 1 0 0 0,-1-1 0 0 0,0 0 0 0 0,0 0 0 0 0,1 1 0 0 0,-1-1 0 0 0,0 0 1 0 0,1 0-1 0 0,-1 0 0 0 0,0 0 0 0 0,1 0 0 0 0,-1 1 0 0 0,0-1 0 0 0,1 0 0 0 0,-1 0 1 0 0,1 0-1 0 0,-1 0 0 0 0,0 0 0 0 0,1 0 0 0 0,-1 0 0 0 0,0 0 0 0 0,1 0 0 0 0,-1 0 1 0 0,1 0-1 0 0,-1-1 0 0 0,0 1 0 0 0,1 0 0 0 0,-1 0 0 0 0,0 0 0 0 0,1 0 0 0 0,-1 0 0 0 0,0-1 1 0 0,1 1-1 0 0,-1 0 0 0 0,0 0 0 0 0,0-1 0 0 0,1 1-17 0 0,-19 41 380 0 0,10-25-292 0 0,0 1 0 0 0,2 0 0 0 0,0 0 1 0 0,0 0-1 0 0,2 0 0 0 0,0 1 1 0 0,0 16-89 0 0,3 83-150 0 0,1-116-139 0 0,0 6-3199 0 0,1-4-2165 0 0,0-2-5972 0 0</inkml:trace>
  <inkml:trace contextRef="#ctx0" brushRef="#br0" timeOffset="702.8">2947 1020 17780 0 0,'0'0'1024'0'0,"0"0"-520"0"0,0 0-24 0 0,0 0 216 0 0,0 0 121 0 0,0 0-65 0 0,0 0-240 0 0,0 0-280 0 0,0 0-128 0 0,0 0-56 0 0,0 0-72 0 0,0 0-40 0 0,0 0-112 0 0,0 0-184 0 0,-15 162-248 0 0,15-158-497 0 0,-2-4-1727 0 0,-1 0-9579 0 0</inkml:trace>
  <inkml:trace contextRef="#ctx0" brushRef="#br0" timeOffset="934.045">2930 358 15387 0 0,'0'0'1369'0'0,"0"0"-881"0"0,0 0-272 0 0,0 0-80 0 0,0 0-80 0 0,0 0-72 0 0,0 0-144 0 0,0 0-208 0 0,0 0-256 0 0,0 0-1001 0 0,0 0-5456 0 0,0 0-697 0 0</inkml:trace>
  <inkml:trace contextRef="#ctx0" brushRef="#br0" timeOffset="1250.744">3149 1201 8146 0 0,'0'0'1571'0'0,"0"0"-663"0"0,0 0 36 0 0,0 0 414 0 0,0 0 233 0 0,0 0-4 0 0,0 0-260 0 0,0 0-330 0 0,0 0-229 0 0,0 0-99 0 0,0 0-53 0 0,0 0-122 0 0,0 0-91 0 0,9-11-93 0 0,50-78 268 0 0,10-54 256 0 0,-11 51-767 0 0,-42 83-365 0 0,-14 39 37 0 0,-1-6 290 0 0,3-13 42 0 0,0 1-1 0 0,1-1 1 0 0,0 0-1 0 0,1 0 1 0 0,0-1 0 0 0,1 1-1 0 0,0-1 1 0 0,0-1-1 0 0,1 1 1 0 0,0-1-1 0 0,1-1 1 0 0,8 7-71 0 0,-15-13 84 0 0,0-1 0 0 0,0 0 0 0 0,0 1 0 0 0,0-1 0 0 0,0 0-1 0 0,0 0 1 0 0,0 0 0 0 0,1-1 0 0 0,-1 1 0 0 0,0 0 0 0 0,1-1 0 0 0,-1 0 0 0 0,0 1 0 0 0,1-1 0 0 0,-1 0 0 0 0,0 0-1 0 0,1 0 1 0 0,-1-1 0 0 0,0 1 0 0 0,1 0 0 0 0,-1-1 0 0 0,0 0 0 0 0,0 1 0 0 0,1-1 0 0 0,-1 0 0 0 0,0 0 0 0 0,0 0-1 0 0,0-1 1 0 0,0 1 0 0 0,0 0 0 0 0,0-1 0 0 0,-1 1 0 0 0,1-1 0 0 0,0 0 0 0 0,-1 0 0 0 0,1 1 0 0 0,-1-1 0 0 0,1-1-84 0 0,36-82 969 0 0,-24 27-1343 0 0,-3 39-3379 0 0,-9 18-744 0 0,0 1-7224 0 0</inkml:trace>
  <inkml:trace contextRef="#ctx0" brushRef="#br0" timeOffset="2086.072">3980 777 15147 0 0,'0'0'1475'0'0,"0"0"-323"0"0,0 0-131 0 0,0 0-12 0 0,0 0 14 0 0,0 0-104 0 0,0 0-224 0 0,0 0-216 0 0,0 0-171 0 0,0 0-108 0 0,0 0-66 0 0,-22 33-55 0 0,-68 103-34 0 0,50-47-50 0 0,37-83 2 0 0,1-1-1 0 0,0 1 1 0 0,0 0-1 0 0,0 0 1 0 0,1 0-1 0 0,0 0 1 0 0,0 0-1 0 0,0 0 1 0 0,1 0-1 0 0,0 1 0 0 0,0-1 1 0 0,0 0-1 0 0,1 0 1 0 0,0 0-1 0 0,0 0 1 0 0,1 0-1 0 0,0 0 1 0 0,0 0-1 0 0,0 0 1 0 0,0-1-1 0 0,1 1 1 0 0,0-1-1 0 0,0 0 1 0 0,1 1-1 0 0,0-1 1 0 0,0-1-1 0 0,0 1 1 0 0,0-1-1 0 0,0 1 1 0 0,1-1-1 0 0,0-1 1 0 0,0 1-1 0 0,0-1 1 0 0,0 1-1 0 0,2-1 4 0 0,7-1 100 0 0,-1 0-1 0 0,1-1 1 0 0,0 0 0 0 0,0-1-1 0 0,0-1 1 0 0,0 0-1 0 0,-1-1 1 0 0,1-1-1 0 0,0 0 1 0 0,-1 0 0 0 0,0-2-1 0 0,0 0 1 0 0,0 0-1 0 0,0-1 1 0 0,-1 0-1 0 0,0-1 1 0 0,0-1-1 0 0,-1 0 1 0 0,0 0 0 0 0,0-1-1 0 0,-1-1 1 0 0,-1 0-1 0 0,1 0 1 0 0,-1-1-1 0 0,-1 0 1 0 0,0 0 0 0 0,-1-1-1 0 0,0 0 1 0 0,3-7-100 0 0,136-253 822 0 0,-132 247-836 0 0,-1-2 0 0 0,-1 1-1 0 0,-2-2 1 0 0,0 1 0 0 0,-2-1-1 0 0,-1-1 1 0 0,-1 0 0 0 0,0-14 14 0 0,-4 28-19 0 0,-1-1 0 0 0,-1 1 0 0 0,0 0 0 0 0,-1-1 0 0 0,-1 1 0 0 0,0-1 0 0 0,-1 1 0 0 0,-1 0 0 0 0,0 0 1 0 0,-1 1-1 0 0,0-1 0 0 0,-2 1 0 0 0,0 0 0 0 0,0 1 0 0 0,-1 0 0 0 0,-8-10 19 0 0,13 18-9 0 0,-1 1-1 0 0,0-1 1 0 0,0 1 0 0 0,0 0-1 0 0,0 0 1 0 0,-1 1 0 0 0,0-1-1 0 0,1 1 1 0 0,-1 0 0 0 0,-1 1-1 0 0,1-1 1 0 0,0 1 0 0 0,0 0-1 0 0,-1 0 1 0 0,0 0 0 0 0,1 1-1 0 0,-1 0 1 0 0,0 0 0 0 0,1 1-1 0 0,-1-1 1 0 0,0 1 0 0 0,0 0-1 0 0,1 1 1 0 0,-1-1 0 0 0,0 1-1 0 0,1 1 1 0 0,-1-1 0 0 0,0 1-1 0 0,1 0 1 0 0,0 0 0 0 0,-1 0-1 0 0,1 1 1 0 0,0 0 0 0 0,0 0-1 0 0,0 0 1 0 0,0 1 9 0 0,-10 11 1 0 0,1 0 0 0 0,1 1 0 0 0,0 0 0 0 0,1 2 0 0 0,1-1 0 0 0,0 1 0 0 0,1 1 0 0 0,1 0 0 0 0,1 0 0 0 0,1 1 0 0 0,1 0 0 0 0,0 0 0 0 0,2 0 0 0 0,0 1 0 0 0,1 0 0 0 0,1 0 0 0 0,1 0 0 0 0,1-1 0 0 0,1 1 0 0 0,1 0 0 0 0,2 8-1 0 0,2 2 22 0 0,1 0-1 0 0,2-1 0 0 0,1 0 1 0 0,1 0-1 0 0,2-1 0 0 0,1-1 1 0 0,1 0-1 0 0,1-1 0 0 0,2 0 1 0 0,0-2-1 0 0,2 0 0 0 0,1-1 1 0 0,0-1-1 0 0,20 15-21 0 0,157 117-699 0 0,-194-151 901 0 0,-3-2-3256 0 0,0-1-6098 0 0,-1-1-3148 0 0</inkml:trace>
  <inkml:trace contextRef="#ctx0" brushRef="#br0" timeOffset="-1423.208">839 542 0 0 0,'0'0'483'0'0,"0"0"672"0"0,0 0 242 0 0,0 0-22 0 0,0 0-134 0 0,0 0-197 0 0,0 0-128 0 0,0 0-73 0 0,6-13 9 0 0,26-48 1014 0 0,-32 37 4358 0 0,-22 11-3939 0 0,-31 6-1114 0 0,36 7-1095 0 0,0 1-1 0 0,0 0 0 0 0,1 2 0 0 0,-1 0 0 0 0,1 1 0 0 0,-1 0 0 0 0,1 1 0 0 0,1 1 0 0 0,-1 1 0 0 0,1 0 0 0 0,0 1 0 0 0,0 0 0 0 0,1 2 0 0 0,0-1 0 0 0,1 2 0 0 0,0 0 0 0 0,1 0 1 0 0,0 1-1 0 0,1 1 0 0 0,0 0 0 0 0,1 0 0 0 0,0 1 0 0 0,1 0 0 0 0,1 1 0 0 0,0 0 0 0 0,1 0 0 0 0,1 1 0 0 0,0 0 0 0 0,1 0 0 0 0,1 0 0 0 0,0 1 0 0 0,0 12-75 0 0,5-23 26 0 0,0 1 0 0 0,0-1-1 0 0,0 0 1 0 0,1 0 0 0 0,0 0-1 0 0,0 0 1 0 0,1 0 0 0 0,0-1 0 0 0,0 1-1 0 0,0-1 1 0 0,1 0 0 0 0,-1 1-1 0 0,1-1 1 0 0,1-1 0 0 0,-1 1-1 0 0,1-1 1 0 0,-1 0 0 0 0,1 0-1 0 0,0 0 1 0 0,1 0 0 0 0,-1-1 0 0 0,1 0-1 0 0,-1 0 1 0 0,1-1 0 0 0,0 1-1 0 0,0-1 1 0 0,0-1 0 0 0,0 1-1 0 0,0-1 1 0 0,1 0 0 0 0,-1 0-1 0 0,0-1 1 0 0,1 0 0 0 0,2 0-26 0 0,3 0 75 0 0,0-1 0 0 0,0 0 0 0 0,-1 0 0 0 0,1-1 0 0 0,0-1 0 0 0,-1 0 1 0 0,0-1-1 0 0,1 0 0 0 0,-2 0 0 0 0,1-1 0 0 0,0-1 0 0 0,-1 0 0 0 0,0 0 0 0 0,0-1 0 0 0,-1 0 0 0 0,6-6-75 0 0,11-15 84 0 0,0 0-1 0 0,-3-2 1 0 0,0-1-1 0 0,-2-1 1 0 0,-1 0-1 0 0,-2-2 1 0 0,13-32-84 0 0,12-18 68 0 0,-12-11 17 0 0,-31 94-46 0 0,0 1-39 0 0,-6 9-199 0 0,1 4 190 0 0,1 1-1 0 0,0 0 1 0 0,0 0 0 0 0,2 1 0 0 0,0-1 0 0 0,0 1 0 0 0,1-1-1 0 0,1 1 1 0 0,1 2 9 0 0,1-5 23 0 0,1 0 0 0 0,0-1 1 0 0,0 1-1 0 0,1-1 0 0 0,1 1 0 0 0,0-1 0 0 0,1-1 0 0 0,0 1 0 0 0,0-1 0 0 0,1 0 1 0 0,1 0-1 0 0,-1-1 0 0 0,7 5-23 0 0,17 27 14 0 0,36 58-10 0 0,-59-86-120 0 0,-2-4 1338 0 0,-2-3-3317 0 0,-3-1-2953 0 0,0 2-4108 0 0,-1-10-1794 0 0</inkml:trace>
  <inkml:trace contextRef="#ctx0" brushRef="#br0" timeOffset="-1039.068">1391 85 13587 0 0,'0'0'1814'0'0,"0"0"-798"0"0,0 0-507 0 0,0 0-29 0 0,0 0 209 0 0,0 0 201 0 0,0 0 100 0 0,0 0-95 0 0,0 0-174 0 0,0 0-169 0 0,0 0-120 0 0,1 32-57 0 0,3 98-71 0 0,14-41 172 0 0,23 27-96 0 0,-28-85-373 0 0,-1-1 1 0 0,-1 2 0 0 0,-2-1 0 0 0,-1 2 0 0 0,-2-1-1 0 0,-1 0 1 0 0,-2 1 0 0 0,-1 0 0 0 0,-1 17-8 0 0,-3-40-47 0 0,0 1 0 0 0,-1-1-1 0 0,0 0 1 0 0,0 0 0 0 0,-1-1 0 0 0,-1 1 0 0 0,0-1 0 0 0,0 0 0 0 0,0 0-1 0 0,-1 0 1 0 0,-1-1 0 0 0,1 0 0 0 0,-1 0 0 0 0,-1-1 0 0 0,1 0 0 0 0,-1 0 0 0 0,-2 1 47 0 0,-72 46-3795 0 0,-1-14-7705 0 0,63-32 3416 0 0</inkml:trace>
  <inkml:trace contextRef="#ctx0" brushRef="#br0" timeOffset="-414.855">287 107 10626 0 0,'0'0'878'0'0,"0"0"-55"0"0,0 0 117 0 0,0 0 287 0 0,0 0 230 0 0,0 0 18 0 0,-35 16-208 0 0,-107 48-276 0 0,83-21 87 0 0,54-33-869 0 0,-4 10 36 0 0,1 0 0 0 0,2 0 0 0 0,0 0 0 0 0,1 0 0 0 0,1 1 0 0 0,1 0 1 0 0,0 0-1 0 0,2 0 0 0 0,1 0 0 0 0,0 0 0 0 0,1 0 0 0 0,3 11-245 0 0,2 1 98 0 0,0 0-1 0 0,3-1 1 0 0,0 0 0 0 0,2 0-1 0 0,2-1 1 0 0,0-1 0 0 0,7 9-98 0 0,1-3-15 0 0,0 0 1 0 0,3-2-1 0 0,0-1 0 0 0,3-1 1 0 0,0-1-1 0 0,24 21 15 0 0,24-4-757 0 0,-20-30-4899 0 0,-43-14-2533 0 0</inkml:trace>
  <inkml:trace contextRef="#ctx0" brushRef="#br0" timeOffset="4452.051">4939 715 0 0 0,'0'0'1555'0'0,"0"0"512"0"0,0 0 312 0 0,0 0-72 0 0,0 0-325 0 0,0 0-371 0 0,0 0-317 0 0,0 0-239 0 0,24 2-154 0 0,80 5-77 0 0,-70-5-243 0 0,0-1-1 0 0,0-2 1 0 0,0-2-1 0 0,0-1 1 0 0,0-1-1 0 0,-1-2 1 0 0,1-1-1 0 0,21-10-580 0 0,-48 17 75 0 0,0-1 0 0 0,-1 0 0 0 0,1-1 0 0 0,-1 0 0 0 0,1 0-1 0 0,-1 0 1 0 0,0 0 0 0 0,0-1 0 0 0,-1 0 0 0 0,1 0 0 0 0,-1-1 0 0 0,0 0 0 0 0,0 0 0 0 0,0 0 0 0 0,-1 0 0 0 0,0-1-1 0 0,0 1 1 0 0,0-1 0 0 0,-1 0 0 0 0,1-1 0 0 0,-2 1 0 0 0,1 0 0 0 0,-1-1 0 0 0,0 1 0 0 0,0-1 0 0 0,0 0-1 0 0,-1 0 1 0 0,0 0 0 0 0,-1 0 0 0 0,0 0-75 0 0,0-25 735 0 0,0 31-618 0 0,0 1-34 0 0,0 0-60 0 0,0 0-42 0 0,0 0-38 0 0,1 15-65 0 0,31 144 469 0 0,0 367 343 0 0,-14-369-570 0 0,3-241 1404 0 0,14-29-1436 0 0,4 2 0 0 0,45-86-88 0 0,-72 169-9 0 0,59-122-4 0 0,46-119 72 0 0,-104 195-216 0 0,-27 93-613 0 0,-34 100-2043 0 0,33-68-6255 0 0,11-38-2524 0 0</inkml:trace>
  <inkml:trace contextRef="#ctx0" brushRef="#br0" timeOffset="5023.841">6122 969 9330 0 0,'0'0'1656'0'0,"0"0"-378"0"0,0 0-179 0 0,0 0 54 0 0,0 0 86 0 0,0 0-22 0 0,0 0-218 0 0,0 0-311 0 0,0 0-235 0 0,0 0-63 0 0,0 0 106 0 0,0 0 105 0 0,0 0 54 0 0,3 9-43 0 0,13 74 558 0 0,-24 148 185 0 0,8-230-1325 0 0,0-1 41 0 0,0 0 48 0 0,0-5 341 0 0,42-179 303 0 0,15 17-697 0 0,-68 232-519 0 0,-1-15 306 0 0,-7 54-3576 0 0,19-97-638 0 0,0-2-6910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6753 0 0,'0'0'2357'0'0,"0"0"-430"0"0,0 0-93 0 0,0 0 7 0 0,0 0-81 0 0,0 0-255 0 0,0 0-370 0 0,0 0-344 0 0,0 0-216 0 0,0 0-71 0 0,0 0-36 0 0,0 0-15 0 0,0 0-3 0 0,21 7 2821 0 0,219-21-1591 0 0,-29-8-1079 0 0,-210 22-608 0 0,-1 0 12 0 0,0 0 10 0 0,0 0 12 0 0,0 0 42 0 0,0 0 8 0 0,0 0-7 0 0,0 0 7 0 0,0 0 2 0 0,0 0-3 0 0,0 0 6 0 0,0 0-11 0 0,0 0-16 0 0,0 0 5 0 0,0 0-6 0 0,0 0-11 0 0,0 0-11 0 0,0 0-29 0 0,0 0 9 0 0,0 0 20 0 0,0 0-31 0 0,0 0-6 0 0,-4-8-2521 0 0,-2 7 255 0 0,1-1-245 0 0,1 2-2654 0 0,3 0-6387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3T16:06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5385 0 0,'0'0'2838'0'0,"0"0"-1231"0"0,0 0-289 0 0,0 0 161 0 0,0 0 162 0 0,0 0-18 0 0,0 0-290 0 0,0 0-380 0 0,0 0-286 0 0,0 0-115 0 0,0 0-10 0 0,0 0 31 0 0,0 0 54 0 0,3 2 29 0 0,120 8 3548 0 0,-91-11-3850 0 0,132-10 508 0 0,-114 8-378 0 0,-55-2-1718 0 0,0 0-2285 0 0,0 4-7043 0 0,5 1-941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png"/><Relationship Id="rId18" Type="http://schemas.openxmlformats.org/officeDocument/2006/relationships/customXml" Target="../ink/ink83.xml"/><Relationship Id="rId26" Type="http://schemas.openxmlformats.org/officeDocument/2006/relationships/customXml" Target="../ink/ink87.xml"/><Relationship Id="rId39" Type="http://schemas.openxmlformats.org/officeDocument/2006/relationships/image" Target="../media/image49.png"/><Relationship Id="rId21" Type="http://schemas.openxmlformats.org/officeDocument/2006/relationships/image" Target="../media/image40.png"/><Relationship Id="rId34" Type="http://schemas.openxmlformats.org/officeDocument/2006/relationships/customXml" Target="../ink/ink91.xml"/><Relationship Id="rId42" Type="http://schemas.openxmlformats.org/officeDocument/2006/relationships/customXml" Target="../ink/ink95.xml"/><Relationship Id="rId7" Type="http://schemas.openxmlformats.org/officeDocument/2006/relationships/image" Target="../media/image32.png"/><Relationship Id="rId2" Type="http://schemas.openxmlformats.org/officeDocument/2006/relationships/customXml" Target="../ink/ink75.xml"/><Relationship Id="rId16" Type="http://schemas.openxmlformats.org/officeDocument/2006/relationships/customXml" Target="../ink/ink82.xml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.xml"/><Relationship Id="rId11" Type="http://schemas.openxmlformats.org/officeDocument/2006/relationships/image" Target="../media/image35.png"/><Relationship Id="rId24" Type="http://schemas.openxmlformats.org/officeDocument/2006/relationships/customXml" Target="../ink/ink86.xml"/><Relationship Id="rId32" Type="http://schemas.openxmlformats.org/officeDocument/2006/relationships/customXml" Target="../ink/ink90.xml"/><Relationship Id="rId37" Type="http://schemas.openxmlformats.org/officeDocument/2006/relationships/image" Target="../media/image48.png"/><Relationship Id="rId40" Type="http://schemas.openxmlformats.org/officeDocument/2006/relationships/customXml" Target="../ink/ink94.xml"/><Relationship Id="rId45" Type="http://schemas.openxmlformats.org/officeDocument/2006/relationships/image" Target="../media/image52.png"/><Relationship Id="rId5" Type="http://schemas.openxmlformats.org/officeDocument/2006/relationships/image" Target="../media/image31.png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88.xml"/><Relationship Id="rId36" Type="http://schemas.openxmlformats.org/officeDocument/2006/relationships/customXml" Target="../ink/ink92.xml"/><Relationship Id="rId10" Type="http://schemas.openxmlformats.org/officeDocument/2006/relationships/customXml" Target="../ink/ink79.xml"/><Relationship Id="rId19" Type="http://schemas.openxmlformats.org/officeDocument/2006/relationships/image" Target="../media/image39.png"/><Relationship Id="rId31" Type="http://schemas.openxmlformats.org/officeDocument/2006/relationships/image" Target="../media/image45.png"/><Relationship Id="rId44" Type="http://schemas.openxmlformats.org/officeDocument/2006/relationships/customXml" Target="../ink/ink96.xml"/><Relationship Id="rId4" Type="http://schemas.openxmlformats.org/officeDocument/2006/relationships/customXml" Target="../ink/ink76.xml"/><Relationship Id="rId9" Type="http://schemas.openxmlformats.org/officeDocument/2006/relationships/image" Target="../media/image33.png"/><Relationship Id="rId14" Type="http://schemas.openxmlformats.org/officeDocument/2006/relationships/customXml" Target="../ink/ink81.xml"/><Relationship Id="rId22" Type="http://schemas.openxmlformats.org/officeDocument/2006/relationships/customXml" Target="../ink/ink85.xml"/><Relationship Id="rId27" Type="http://schemas.openxmlformats.org/officeDocument/2006/relationships/image" Target="../media/image43.png"/><Relationship Id="rId30" Type="http://schemas.openxmlformats.org/officeDocument/2006/relationships/customXml" Target="../ink/ink89.xml"/><Relationship Id="rId35" Type="http://schemas.openxmlformats.org/officeDocument/2006/relationships/image" Target="../media/image47.png"/><Relationship Id="rId43" Type="http://schemas.openxmlformats.org/officeDocument/2006/relationships/image" Target="../media/image51.png"/><Relationship Id="rId8" Type="http://schemas.openxmlformats.org/officeDocument/2006/relationships/customXml" Target="../ink/ink78.xml"/><Relationship Id="rId3" Type="http://schemas.openxmlformats.org/officeDocument/2006/relationships/image" Target="../media/image30.png"/><Relationship Id="rId12" Type="http://schemas.openxmlformats.org/officeDocument/2006/relationships/customXml" Target="../ink/ink80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93.xml"/><Relationship Id="rId20" Type="http://schemas.openxmlformats.org/officeDocument/2006/relationships/customXml" Target="../ink/ink84.xml"/><Relationship Id="rId41" Type="http://schemas.openxmlformats.org/officeDocument/2006/relationships/image" Target="../media/image50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13" Type="http://schemas.openxmlformats.org/officeDocument/2006/relationships/customXml" Target="../ink/ink2547.xml"/><Relationship Id="rId3" Type="http://schemas.openxmlformats.org/officeDocument/2006/relationships/customXml" Target="../ink/ink2542.xml"/><Relationship Id="rId7" Type="http://schemas.openxmlformats.org/officeDocument/2006/relationships/customXml" Target="../ink/ink2544.xml"/><Relationship Id="rId12" Type="http://schemas.openxmlformats.org/officeDocument/2006/relationships/image" Target="../media/image224.png"/><Relationship Id="rId2" Type="http://schemas.openxmlformats.org/officeDocument/2006/relationships/image" Target="../media/image25.png"/><Relationship Id="rId16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1.png"/><Relationship Id="rId11" Type="http://schemas.openxmlformats.org/officeDocument/2006/relationships/customXml" Target="../ink/ink2546.xml"/><Relationship Id="rId5" Type="http://schemas.openxmlformats.org/officeDocument/2006/relationships/customXml" Target="../ink/ink2543.xml"/><Relationship Id="rId15" Type="http://schemas.openxmlformats.org/officeDocument/2006/relationships/customXml" Target="../ink/ink2548.xml"/><Relationship Id="rId10" Type="http://schemas.openxmlformats.org/officeDocument/2006/relationships/image" Target="../media/image223.png"/><Relationship Id="rId4" Type="http://schemas.openxmlformats.org/officeDocument/2006/relationships/image" Target="../media/image220.png"/><Relationship Id="rId9" Type="http://schemas.openxmlformats.org/officeDocument/2006/relationships/customXml" Target="../ink/ink2545.xml"/><Relationship Id="rId14" Type="http://schemas.openxmlformats.org/officeDocument/2006/relationships/image" Target="../media/image225.png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554.xml"/><Relationship Id="rId18" Type="http://schemas.openxmlformats.org/officeDocument/2006/relationships/image" Target="../media/image227.png"/><Relationship Id="rId26" Type="http://schemas.openxmlformats.org/officeDocument/2006/relationships/image" Target="../media/image9510.png"/><Relationship Id="rId39" Type="http://schemas.openxmlformats.org/officeDocument/2006/relationships/customXml" Target="../ink/ink2567.xml"/><Relationship Id="rId21" Type="http://schemas.openxmlformats.org/officeDocument/2006/relationships/customXml" Target="../ink/ink2558.xml"/><Relationship Id="rId34" Type="http://schemas.openxmlformats.org/officeDocument/2006/relationships/image" Target="../media/image234.png"/><Relationship Id="rId42" Type="http://schemas.openxmlformats.org/officeDocument/2006/relationships/image" Target="../media/image238.png"/><Relationship Id="rId47" Type="http://schemas.openxmlformats.org/officeDocument/2006/relationships/customXml" Target="../ink/ink2571.xml"/><Relationship Id="rId50" Type="http://schemas.openxmlformats.org/officeDocument/2006/relationships/image" Target="../media/image242.png"/><Relationship Id="rId55" Type="http://schemas.openxmlformats.org/officeDocument/2006/relationships/customXml" Target="../ink/ink2575.xml"/><Relationship Id="rId7" Type="http://schemas.openxmlformats.org/officeDocument/2006/relationships/customXml" Target="../ink/ink2551.xml"/><Relationship Id="rId2" Type="http://schemas.openxmlformats.org/officeDocument/2006/relationships/image" Target="../media/image25.png"/><Relationship Id="rId16" Type="http://schemas.openxmlformats.org/officeDocument/2006/relationships/image" Target="../media/image226.png"/><Relationship Id="rId29" Type="http://schemas.openxmlformats.org/officeDocument/2006/relationships/customXml" Target="../ink/ink2562.xml"/><Relationship Id="rId11" Type="http://schemas.openxmlformats.org/officeDocument/2006/relationships/customXml" Target="../ink/ink2553.xml"/><Relationship Id="rId24" Type="http://schemas.openxmlformats.org/officeDocument/2006/relationships/image" Target="../media/image230.png"/><Relationship Id="rId32" Type="http://schemas.openxmlformats.org/officeDocument/2006/relationships/image" Target="../media/image233.png"/><Relationship Id="rId37" Type="http://schemas.openxmlformats.org/officeDocument/2006/relationships/customXml" Target="../ink/ink2566.xml"/><Relationship Id="rId40" Type="http://schemas.openxmlformats.org/officeDocument/2006/relationships/image" Target="../media/image237.png"/><Relationship Id="rId45" Type="http://schemas.openxmlformats.org/officeDocument/2006/relationships/customXml" Target="../ink/ink2570.xml"/><Relationship Id="rId53" Type="http://schemas.openxmlformats.org/officeDocument/2006/relationships/customXml" Target="../ink/ink2574.xml"/><Relationship Id="rId58" Type="http://schemas.openxmlformats.org/officeDocument/2006/relationships/image" Target="../media/image246.png"/><Relationship Id="rId5" Type="http://schemas.openxmlformats.org/officeDocument/2006/relationships/customXml" Target="../ink/ink2550.xml"/><Relationship Id="rId19" Type="http://schemas.openxmlformats.org/officeDocument/2006/relationships/customXml" Target="../ink/ink2557.xml"/><Relationship Id="rId4" Type="http://schemas.openxmlformats.org/officeDocument/2006/relationships/image" Target="../media/image220.png"/><Relationship Id="rId9" Type="http://schemas.openxmlformats.org/officeDocument/2006/relationships/customXml" Target="../ink/ink2552.xml"/><Relationship Id="rId14" Type="http://schemas.openxmlformats.org/officeDocument/2006/relationships/image" Target="../media/image225.png"/><Relationship Id="rId22" Type="http://schemas.openxmlformats.org/officeDocument/2006/relationships/image" Target="../media/image229.png"/><Relationship Id="rId27" Type="http://schemas.openxmlformats.org/officeDocument/2006/relationships/customXml" Target="../ink/ink2561.xml"/><Relationship Id="rId30" Type="http://schemas.openxmlformats.org/officeDocument/2006/relationships/image" Target="../media/image232.png"/><Relationship Id="rId35" Type="http://schemas.openxmlformats.org/officeDocument/2006/relationships/customXml" Target="../ink/ink2565.xml"/><Relationship Id="rId43" Type="http://schemas.openxmlformats.org/officeDocument/2006/relationships/customXml" Target="../ink/ink2569.xml"/><Relationship Id="rId48" Type="http://schemas.openxmlformats.org/officeDocument/2006/relationships/image" Target="../media/image241.png"/><Relationship Id="rId56" Type="http://schemas.openxmlformats.org/officeDocument/2006/relationships/image" Target="../media/image245.png"/><Relationship Id="rId8" Type="http://schemas.openxmlformats.org/officeDocument/2006/relationships/image" Target="../media/image222.png"/><Relationship Id="rId51" Type="http://schemas.openxmlformats.org/officeDocument/2006/relationships/customXml" Target="../ink/ink2573.xml"/><Relationship Id="rId3" Type="http://schemas.openxmlformats.org/officeDocument/2006/relationships/customXml" Target="../ink/ink2549.xml"/><Relationship Id="rId12" Type="http://schemas.openxmlformats.org/officeDocument/2006/relationships/image" Target="../media/image224.png"/><Relationship Id="rId17" Type="http://schemas.openxmlformats.org/officeDocument/2006/relationships/customXml" Target="../ink/ink2556.xml"/><Relationship Id="rId25" Type="http://schemas.openxmlformats.org/officeDocument/2006/relationships/customXml" Target="../ink/ink2560.xml"/><Relationship Id="rId33" Type="http://schemas.openxmlformats.org/officeDocument/2006/relationships/customXml" Target="../ink/ink2564.xml"/><Relationship Id="rId38" Type="http://schemas.openxmlformats.org/officeDocument/2006/relationships/image" Target="../media/image236.png"/><Relationship Id="rId46" Type="http://schemas.openxmlformats.org/officeDocument/2006/relationships/image" Target="../media/image240.png"/><Relationship Id="rId59" Type="http://schemas.openxmlformats.org/officeDocument/2006/relationships/customXml" Target="../ink/ink2577.xml"/><Relationship Id="rId20" Type="http://schemas.openxmlformats.org/officeDocument/2006/relationships/image" Target="../media/image228.png"/><Relationship Id="rId41" Type="http://schemas.openxmlformats.org/officeDocument/2006/relationships/customXml" Target="../ink/ink2568.xml"/><Relationship Id="rId54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1.png"/><Relationship Id="rId15" Type="http://schemas.openxmlformats.org/officeDocument/2006/relationships/customXml" Target="../ink/ink2555.xml"/><Relationship Id="rId23" Type="http://schemas.openxmlformats.org/officeDocument/2006/relationships/customXml" Target="../ink/ink2559.xml"/><Relationship Id="rId28" Type="http://schemas.openxmlformats.org/officeDocument/2006/relationships/image" Target="../media/image231.png"/><Relationship Id="rId36" Type="http://schemas.openxmlformats.org/officeDocument/2006/relationships/image" Target="../media/image235.png"/><Relationship Id="rId49" Type="http://schemas.openxmlformats.org/officeDocument/2006/relationships/customXml" Target="../ink/ink2572.xml"/><Relationship Id="rId57" Type="http://schemas.openxmlformats.org/officeDocument/2006/relationships/customXml" Target="../ink/ink2576.xml"/><Relationship Id="rId10" Type="http://schemas.openxmlformats.org/officeDocument/2006/relationships/image" Target="../media/image223.png"/><Relationship Id="rId31" Type="http://schemas.openxmlformats.org/officeDocument/2006/relationships/customXml" Target="../ink/ink2563.xml"/><Relationship Id="rId44" Type="http://schemas.openxmlformats.org/officeDocument/2006/relationships/image" Target="../media/image239.png"/><Relationship Id="rId52" Type="http://schemas.openxmlformats.org/officeDocument/2006/relationships/image" Target="../media/image243.png"/><Relationship Id="rId60" Type="http://schemas.openxmlformats.org/officeDocument/2006/relationships/image" Target="../media/image247.png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583.xml"/><Relationship Id="rId18" Type="http://schemas.openxmlformats.org/officeDocument/2006/relationships/image" Target="../media/image227.png"/><Relationship Id="rId26" Type="http://schemas.openxmlformats.org/officeDocument/2006/relationships/image" Target="../media/image9510.png"/><Relationship Id="rId39" Type="http://schemas.openxmlformats.org/officeDocument/2006/relationships/customXml" Target="../ink/ink2596.xml"/><Relationship Id="rId21" Type="http://schemas.openxmlformats.org/officeDocument/2006/relationships/customXml" Target="../ink/ink2587.xml"/><Relationship Id="rId34" Type="http://schemas.openxmlformats.org/officeDocument/2006/relationships/image" Target="../media/image234.png"/><Relationship Id="rId42" Type="http://schemas.openxmlformats.org/officeDocument/2006/relationships/image" Target="../media/image238.png"/><Relationship Id="rId47" Type="http://schemas.openxmlformats.org/officeDocument/2006/relationships/customXml" Target="../ink/ink2600.xml"/><Relationship Id="rId50" Type="http://schemas.openxmlformats.org/officeDocument/2006/relationships/image" Target="../media/image242.png"/><Relationship Id="rId55" Type="http://schemas.openxmlformats.org/officeDocument/2006/relationships/customXml" Target="../ink/ink2604.xml"/><Relationship Id="rId7" Type="http://schemas.openxmlformats.org/officeDocument/2006/relationships/customXml" Target="../ink/ink2580.xml"/><Relationship Id="rId2" Type="http://schemas.openxmlformats.org/officeDocument/2006/relationships/image" Target="../media/image25.png"/><Relationship Id="rId16" Type="http://schemas.openxmlformats.org/officeDocument/2006/relationships/image" Target="../media/image226.png"/><Relationship Id="rId29" Type="http://schemas.openxmlformats.org/officeDocument/2006/relationships/customXml" Target="../ink/ink2591.xml"/><Relationship Id="rId11" Type="http://schemas.openxmlformats.org/officeDocument/2006/relationships/customXml" Target="../ink/ink2582.xml"/><Relationship Id="rId24" Type="http://schemas.openxmlformats.org/officeDocument/2006/relationships/image" Target="../media/image230.png"/><Relationship Id="rId32" Type="http://schemas.openxmlformats.org/officeDocument/2006/relationships/image" Target="../media/image233.png"/><Relationship Id="rId37" Type="http://schemas.openxmlformats.org/officeDocument/2006/relationships/customXml" Target="../ink/ink2595.xml"/><Relationship Id="rId40" Type="http://schemas.openxmlformats.org/officeDocument/2006/relationships/image" Target="../media/image237.png"/><Relationship Id="rId45" Type="http://schemas.openxmlformats.org/officeDocument/2006/relationships/customXml" Target="../ink/ink2599.xml"/><Relationship Id="rId53" Type="http://schemas.openxmlformats.org/officeDocument/2006/relationships/customXml" Target="../ink/ink2603.xml"/><Relationship Id="rId58" Type="http://schemas.openxmlformats.org/officeDocument/2006/relationships/image" Target="../media/image246.png"/><Relationship Id="rId5" Type="http://schemas.openxmlformats.org/officeDocument/2006/relationships/customXml" Target="../ink/ink2579.xml"/><Relationship Id="rId61" Type="http://schemas.openxmlformats.org/officeDocument/2006/relationships/customXml" Target="../ink/ink2607.xml"/><Relationship Id="rId19" Type="http://schemas.openxmlformats.org/officeDocument/2006/relationships/customXml" Target="../ink/ink2586.xml"/><Relationship Id="rId14" Type="http://schemas.openxmlformats.org/officeDocument/2006/relationships/image" Target="../media/image225.png"/><Relationship Id="rId22" Type="http://schemas.openxmlformats.org/officeDocument/2006/relationships/image" Target="../media/image229.png"/><Relationship Id="rId27" Type="http://schemas.openxmlformats.org/officeDocument/2006/relationships/customXml" Target="../ink/ink2590.xml"/><Relationship Id="rId30" Type="http://schemas.openxmlformats.org/officeDocument/2006/relationships/image" Target="../media/image232.png"/><Relationship Id="rId35" Type="http://schemas.openxmlformats.org/officeDocument/2006/relationships/customXml" Target="../ink/ink2594.xml"/><Relationship Id="rId43" Type="http://schemas.openxmlformats.org/officeDocument/2006/relationships/customXml" Target="../ink/ink2598.xml"/><Relationship Id="rId48" Type="http://schemas.openxmlformats.org/officeDocument/2006/relationships/image" Target="../media/image241.png"/><Relationship Id="rId56" Type="http://schemas.openxmlformats.org/officeDocument/2006/relationships/image" Target="../media/image245.png"/><Relationship Id="rId8" Type="http://schemas.openxmlformats.org/officeDocument/2006/relationships/image" Target="../media/image222.png"/><Relationship Id="rId51" Type="http://schemas.openxmlformats.org/officeDocument/2006/relationships/customXml" Target="../ink/ink2602.xml"/><Relationship Id="rId3" Type="http://schemas.openxmlformats.org/officeDocument/2006/relationships/customXml" Target="../ink/ink2578.xml"/><Relationship Id="rId12" Type="http://schemas.openxmlformats.org/officeDocument/2006/relationships/image" Target="../media/image224.png"/><Relationship Id="rId17" Type="http://schemas.openxmlformats.org/officeDocument/2006/relationships/customXml" Target="../ink/ink2585.xml"/><Relationship Id="rId25" Type="http://schemas.openxmlformats.org/officeDocument/2006/relationships/customXml" Target="../ink/ink2589.xml"/><Relationship Id="rId33" Type="http://schemas.openxmlformats.org/officeDocument/2006/relationships/customXml" Target="../ink/ink2593.xml"/><Relationship Id="rId38" Type="http://schemas.openxmlformats.org/officeDocument/2006/relationships/image" Target="../media/image236.png"/><Relationship Id="rId46" Type="http://schemas.openxmlformats.org/officeDocument/2006/relationships/image" Target="../media/image240.png"/><Relationship Id="rId59" Type="http://schemas.openxmlformats.org/officeDocument/2006/relationships/customXml" Target="../ink/ink2606.xml"/><Relationship Id="rId20" Type="http://schemas.openxmlformats.org/officeDocument/2006/relationships/image" Target="../media/image228.png"/><Relationship Id="rId41" Type="http://schemas.openxmlformats.org/officeDocument/2006/relationships/customXml" Target="../ink/ink2597.xml"/><Relationship Id="rId54" Type="http://schemas.openxmlformats.org/officeDocument/2006/relationships/image" Target="../media/image244.png"/><Relationship Id="rId62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1.png"/><Relationship Id="rId15" Type="http://schemas.openxmlformats.org/officeDocument/2006/relationships/customXml" Target="../ink/ink2584.xml"/><Relationship Id="rId23" Type="http://schemas.openxmlformats.org/officeDocument/2006/relationships/customXml" Target="../ink/ink2588.xml"/><Relationship Id="rId28" Type="http://schemas.openxmlformats.org/officeDocument/2006/relationships/image" Target="../media/image231.png"/><Relationship Id="rId36" Type="http://schemas.openxmlformats.org/officeDocument/2006/relationships/image" Target="../media/image235.png"/><Relationship Id="rId49" Type="http://schemas.openxmlformats.org/officeDocument/2006/relationships/customXml" Target="../ink/ink2601.xml"/><Relationship Id="rId57" Type="http://schemas.openxmlformats.org/officeDocument/2006/relationships/customXml" Target="../ink/ink2605.xml"/><Relationship Id="rId10" Type="http://schemas.openxmlformats.org/officeDocument/2006/relationships/image" Target="../media/image223.png"/><Relationship Id="rId31" Type="http://schemas.openxmlformats.org/officeDocument/2006/relationships/customXml" Target="../ink/ink2592.xml"/><Relationship Id="rId44" Type="http://schemas.openxmlformats.org/officeDocument/2006/relationships/image" Target="../media/image239.png"/><Relationship Id="rId52" Type="http://schemas.openxmlformats.org/officeDocument/2006/relationships/image" Target="../media/image243.png"/><Relationship Id="rId60" Type="http://schemas.openxmlformats.org/officeDocument/2006/relationships/image" Target="../media/image247.png"/><Relationship Id="rId4" Type="http://schemas.openxmlformats.org/officeDocument/2006/relationships/image" Target="../media/image220.png"/><Relationship Id="rId9" Type="http://schemas.openxmlformats.org/officeDocument/2006/relationships/customXml" Target="../ink/ink2581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png"/><Relationship Id="rId3" Type="http://schemas.openxmlformats.org/officeDocument/2006/relationships/customXml" Target="../ink/ink2608.xml"/><Relationship Id="rId7" Type="http://schemas.openxmlformats.org/officeDocument/2006/relationships/customXml" Target="../ink/ink2610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1.png"/><Relationship Id="rId5" Type="http://schemas.openxmlformats.org/officeDocument/2006/relationships/customXml" Target="../ink/ink2609.xml"/><Relationship Id="rId10" Type="http://schemas.openxmlformats.org/officeDocument/2006/relationships/image" Target="../media/image253.png"/><Relationship Id="rId4" Type="http://schemas.openxmlformats.org/officeDocument/2006/relationships/image" Target="../media/image250.png"/><Relationship Id="rId9" Type="http://schemas.openxmlformats.org/officeDocument/2006/relationships/customXml" Target="../ink/ink2611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15.xml"/><Relationship Id="rId13" Type="http://schemas.openxmlformats.org/officeDocument/2006/relationships/image" Target="../media/image255.png"/><Relationship Id="rId3" Type="http://schemas.openxmlformats.org/officeDocument/2006/relationships/image" Target="../media/image250.png"/><Relationship Id="rId7" Type="http://schemas.openxmlformats.org/officeDocument/2006/relationships/image" Target="../media/image252.png"/><Relationship Id="rId12" Type="http://schemas.openxmlformats.org/officeDocument/2006/relationships/customXml" Target="../ink/ink2617.xml"/><Relationship Id="rId2" Type="http://schemas.openxmlformats.org/officeDocument/2006/relationships/customXml" Target="../ink/ink26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4.xml"/><Relationship Id="rId11" Type="http://schemas.openxmlformats.org/officeDocument/2006/relationships/image" Target="../media/image254.png"/><Relationship Id="rId5" Type="http://schemas.openxmlformats.org/officeDocument/2006/relationships/image" Target="../media/image251.png"/><Relationship Id="rId10" Type="http://schemas.openxmlformats.org/officeDocument/2006/relationships/customXml" Target="../ink/ink2616.xml"/><Relationship Id="rId4" Type="http://schemas.openxmlformats.org/officeDocument/2006/relationships/customXml" Target="../ink/ink2613.xml"/><Relationship Id="rId9" Type="http://schemas.openxmlformats.org/officeDocument/2006/relationships/image" Target="../media/image253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21.xml"/><Relationship Id="rId13" Type="http://schemas.openxmlformats.org/officeDocument/2006/relationships/image" Target="../media/image255.png"/><Relationship Id="rId18" Type="http://schemas.openxmlformats.org/officeDocument/2006/relationships/customXml" Target="../ink/ink2626.xml"/><Relationship Id="rId3" Type="http://schemas.openxmlformats.org/officeDocument/2006/relationships/image" Target="../media/image250.png"/><Relationship Id="rId21" Type="http://schemas.openxmlformats.org/officeDocument/2006/relationships/image" Target="../media/image259.png"/><Relationship Id="rId7" Type="http://schemas.openxmlformats.org/officeDocument/2006/relationships/image" Target="../media/image252.png"/><Relationship Id="rId12" Type="http://schemas.openxmlformats.org/officeDocument/2006/relationships/customXml" Target="../ink/ink2623.xml"/><Relationship Id="rId17" Type="http://schemas.openxmlformats.org/officeDocument/2006/relationships/image" Target="../media/image257.png"/><Relationship Id="rId2" Type="http://schemas.openxmlformats.org/officeDocument/2006/relationships/customXml" Target="../ink/ink2618.xml"/><Relationship Id="rId16" Type="http://schemas.openxmlformats.org/officeDocument/2006/relationships/customXml" Target="../ink/ink2625.xml"/><Relationship Id="rId20" Type="http://schemas.openxmlformats.org/officeDocument/2006/relationships/customXml" Target="../ink/ink26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20.xml"/><Relationship Id="rId11" Type="http://schemas.openxmlformats.org/officeDocument/2006/relationships/image" Target="../media/image254.png"/><Relationship Id="rId5" Type="http://schemas.openxmlformats.org/officeDocument/2006/relationships/image" Target="../media/image251.png"/><Relationship Id="rId15" Type="http://schemas.openxmlformats.org/officeDocument/2006/relationships/image" Target="../media/image256.png"/><Relationship Id="rId10" Type="http://schemas.openxmlformats.org/officeDocument/2006/relationships/customXml" Target="../ink/ink2622.xml"/><Relationship Id="rId19" Type="http://schemas.openxmlformats.org/officeDocument/2006/relationships/image" Target="../media/image258.png"/><Relationship Id="rId4" Type="http://schemas.openxmlformats.org/officeDocument/2006/relationships/customXml" Target="../ink/ink2619.xml"/><Relationship Id="rId9" Type="http://schemas.openxmlformats.org/officeDocument/2006/relationships/image" Target="../media/image253.png"/><Relationship Id="rId14" Type="http://schemas.openxmlformats.org/officeDocument/2006/relationships/customXml" Target="../ink/ink2624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55.png"/><Relationship Id="rId18" Type="http://schemas.openxmlformats.org/officeDocument/2006/relationships/customXml" Target="../ink/ink2636.xml"/><Relationship Id="rId26" Type="http://schemas.openxmlformats.org/officeDocument/2006/relationships/customXml" Target="../ink/ink2640.xml"/><Relationship Id="rId39" Type="http://schemas.openxmlformats.org/officeDocument/2006/relationships/image" Target="../media/image268.png"/><Relationship Id="rId21" Type="http://schemas.openxmlformats.org/officeDocument/2006/relationships/image" Target="../media/image259.png"/><Relationship Id="rId34" Type="http://schemas.openxmlformats.org/officeDocument/2006/relationships/customXml" Target="../ink/ink2644.xml"/><Relationship Id="rId7" Type="http://schemas.openxmlformats.org/officeDocument/2006/relationships/image" Target="../media/image252.png"/><Relationship Id="rId2" Type="http://schemas.openxmlformats.org/officeDocument/2006/relationships/customXml" Target="../ink/ink2628.xml"/><Relationship Id="rId16" Type="http://schemas.openxmlformats.org/officeDocument/2006/relationships/customXml" Target="../ink/ink2635.xml"/><Relationship Id="rId20" Type="http://schemas.openxmlformats.org/officeDocument/2006/relationships/customXml" Target="../ink/ink2637.xml"/><Relationship Id="rId29" Type="http://schemas.openxmlformats.org/officeDocument/2006/relationships/image" Target="../media/image263.png"/><Relationship Id="rId41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0.xml"/><Relationship Id="rId11" Type="http://schemas.openxmlformats.org/officeDocument/2006/relationships/image" Target="../media/image254.png"/><Relationship Id="rId24" Type="http://schemas.openxmlformats.org/officeDocument/2006/relationships/customXml" Target="../ink/ink2639.xml"/><Relationship Id="rId32" Type="http://schemas.openxmlformats.org/officeDocument/2006/relationships/customXml" Target="../ink/ink2643.xml"/><Relationship Id="rId37" Type="http://schemas.openxmlformats.org/officeDocument/2006/relationships/image" Target="../media/image267.png"/><Relationship Id="rId40" Type="http://schemas.openxmlformats.org/officeDocument/2006/relationships/customXml" Target="../ink/ink2647.xml"/><Relationship Id="rId5" Type="http://schemas.openxmlformats.org/officeDocument/2006/relationships/image" Target="../media/image251.png"/><Relationship Id="rId15" Type="http://schemas.openxmlformats.org/officeDocument/2006/relationships/image" Target="../media/image256.png"/><Relationship Id="rId23" Type="http://schemas.openxmlformats.org/officeDocument/2006/relationships/image" Target="../media/image260.png"/><Relationship Id="rId28" Type="http://schemas.openxmlformats.org/officeDocument/2006/relationships/customXml" Target="../ink/ink2641.xml"/><Relationship Id="rId36" Type="http://schemas.openxmlformats.org/officeDocument/2006/relationships/customXml" Target="../ink/ink2645.xml"/><Relationship Id="rId10" Type="http://schemas.openxmlformats.org/officeDocument/2006/relationships/customXml" Target="../ink/ink2632.xml"/><Relationship Id="rId19" Type="http://schemas.openxmlformats.org/officeDocument/2006/relationships/image" Target="../media/image258.png"/><Relationship Id="rId31" Type="http://schemas.openxmlformats.org/officeDocument/2006/relationships/image" Target="../media/image264.png"/><Relationship Id="rId4" Type="http://schemas.openxmlformats.org/officeDocument/2006/relationships/customXml" Target="../ink/ink2629.xml"/><Relationship Id="rId9" Type="http://schemas.openxmlformats.org/officeDocument/2006/relationships/image" Target="../media/image253.png"/><Relationship Id="rId14" Type="http://schemas.openxmlformats.org/officeDocument/2006/relationships/customXml" Target="../ink/ink2634.xml"/><Relationship Id="rId22" Type="http://schemas.openxmlformats.org/officeDocument/2006/relationships/customXml" Target="../ink/ink2638.xml"/><Relationship Id="rId27" Type="http://schemas.openxmlformats.org/officeDocument/2006/relationships/image" Target="../media/image262.png"/><Relationship Id="rId30" Type="http://schemas.openxmlformats.org/officeDocument/2006/relationships/customXml" Target="../ink/ink2642.xml"/><Relationship Id="rId35" Type="http://schemas.openxmlformats.org/officeDocument/2006/relationships/image" Target="../media/image266.png"/><Relationship Id="rId8" Type="http://schemas.openxmlformats.org/officeDocument/2006/relationships/customXml" Target="../ink/ink2631.xml"/><Relationship Id="rId3" Type="http://schemas.openxmlformats.org/officeDocument/2006/relationships/image" Target="../media/image250.png"/><Relationship Id="rId12" Type="http://schemas.openxmlformats.org/officeDocument/2006/relationships/customXml" Target="../ink/ink2633.xml"/><Relationship Id="rId17" Type="http://schemas.openxmlformats.org/officeDocument/2006/relationships/image" Target="../media/image257.png"/><Relationship Id="rId25" Type="http://schemas.openxmlformats.org/officeDocument/2006/relationships/image" Target="../media/image261.png"/><Relationship Id="rId33" Type="http://schemas.openxmlformats.org/officeDocument/2006/relationships/image" Target="../media/image265.png"/><Relationship Id="rId38" Type="http://schemas.openxmlformats.org/officeDocument/2006/relationships/customXml" Target="../ink/ink2646.xml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55.png"/><Relationship Id="rId18" Type="http://schemas.openxmlformats.org/officeDocument/2006/relationships/customXml" Target="../ink/ink2656.xml"/><Relationship Id="rId26" Type="http://schemas.openxmlformats.org/officeDocument/2006/relationships/customXml" Target="../ink/ink2660.xml"/><Relationship Id="rId39" Type="http://schemas.openxmlformats.org/officeDocument/2006/relationships/image" Target="../media/image268.png"/><Relationship Id="rId21" Type="http://schemas.openxmlformats.org/officeDocument/2006/relationships/image" Target="../media/image259.png"/><Relationship Id="rId34" Type="http://schemas.openxmlformats.org/officeDocument/2006/relationships/customXml" Target="../ink/ink2664.xml"/><Relationship Id="rId42" Type="http://schemas.openxmlformats.org/officeDocument/2006/relationships/customXml" Target="../ink/ink2668.xml"/><Relationship Id="rId47" Type="http://schemas.openxmlformats.org/officeDocument/2006/relationships/image" Target="../media/image272.png"/><Relationship Id="rId50" Type="http://schemas.openxmlformats.org/officeDocument/2006/relationships/customXml" Target="../ink/ink2672.xml"/><Relationship Id="rId7" Type="http://schemas.openxmlformats.org/officeDocument/2006/relationships/image" Target="../media/image252.png"/><Relationship Id="rId2" Type="http://schemas.openxmlformats.org/officeDocument/2006/relationships/customXml" Target="../ink/ink2648.xml"/><Relationship Id="rId16" Type="http://schemas.openxmlformats.org/officeDocument/2006/relationships/customXml" Target="../ink/ink2655.xml"/><Relationship Id="rId29" Type="http://schemas.openxmlformats.org/officeDocument/2006/relationships/image" Target="../media/image263.png"/><Relationship Id="rId11" Type="http://schemas.openxmlformats.org/officeDocument/2006/relationships/image" Target="../media/image254.png"/><Relationship Id="rId24" Type="http://schemas.openxmlformats.org/officeDocument/2006/relationships/customXml" Target="../ink/ink2659.xml"/><Relationship Id="rId32" Type="http://schemas.openxmlformats.org/officeDocument/2006/relationships/customXml" Target="../ink/ink2663.xml"/><Relationship Id="rId37" Type="http://schemas.openxmlformats.org/officeDocument/2006/relationships/image" Target="../media/image267.png"/><Relationship Id="rId40" Type="http://schemas.openxmlformats.org/officeDocument/2006/relationships/customXml" Target="../ink/ink2667.xml"/><Relationship Id="rId45" Type="http://schemas.openxmlformats.org/officeDocument/2006/relationships/image" Target="../media/image271.png"/><Relationship Id="rId53" Type="http://schemas.openxmlformats.org/officeDocument/2006/relationships/image" Target="../media/image275.png"/><Relationship Id="rId5" Type="http://schemas.openxmlformats.org/officeDocument/2006/relationships/image" Target="../media/image251.png"/><Relationship Id="rId10" Type="http://schemas.openxmlformats.org/officeDocument/2006/relationships/customXml" Target="../ink/ink2652.xml"/><Relationship Id="rId19" Type="http://schemas.openxmlformats.org/officeDocument/2006/relationships/image" Target="../media/image258.png"/><Relationship Id="rId31" Type="http://schemas.openxmlformats.org/officeDocument/2006/relationships/image" Target="../media/image264.png"/><Relationship Id="rId44" Type="http://schemas.openxmlformats.org/officeDocument/2006/relationships/customXml" Target="../ink/ink2669.xml"/><Relationship Id="rId52" Type="http://schemas.openxmlformats.org/officeDocument/2006/relationships/customXml" Target="../ink/ink2673.xml"/><Relationship Id="rId4" Type="http://schemas.openxmlformats.org/officeDocument/2006/relationships/customXml" Target="../ink/ink2649.xml"/><Relationship Id="rId9" Type="http://schemas.openxmlformats.org/officeDocument/2006/relationships/image" Target="../media/image253.png"/><Relationship Id="rId14" Type="http://schemas.openxmlformats.org/officeDocument/2006/relationships/customXml" Target="../ink/ink2654.xml"/><Relationship Id="rId22" Type="http://schemas.openxmlformats.org/officeDocument/2006/relationships/customXml" Target="../ink/ink2658.xml"/><Relationship Id="rId27" Type="http://schemas.openxmlformats.org/officeDocument/2006/relationships/image" Target="../media/image262.png"/><Relationship Id="rId30" Type="http://schemas.openxmlformats.org/officeDocument/2006/relationships/customXml" Target="../ink/ink2662.xml"/><Relationship Id="rId35" Type="http://schemas.openxmlformats.org/officeDocument/2006/relationships/image" Target="../media/image266.png"/><Relationship Id="rId43" Type="http://schemas.openxmlformats.org/officeDocument/2006/relationships/image" Target="../media/image270.png"/><Relationship Id="rId48" Type="http://schemas.openxmlformats.org/officeDocument/2006/relationships/customXml" Target="../ink/ink2671.xml"/><Relationship Id="rId8" Type="http://schemas.openxmlformats.org/officeDocument/2006/relationships/customXml" Target="../ink/ink2651.xml"/><Relationship Id="rId51" Type="http://schemas.openxmlformats.org/officeDocument/2006/relationships/image" Target="../media/image274.png"/><Relationship Id="rId3" Type="http://schemas.openxmlformats.org/officeDocument/2006/relationships/image" Target="../media/image250.png"/><Relationship Id="rId12" Type="http://schemas.openxmlformats.org/officeDocument/2006/relationships/customXml" Target="../ink/ink2653.xml"/><Relationship Id="rId17" Type="http://schemas.openxmlformats.org/officeDocument/2006/relationships/image" Target="../media/image257.png"/><Relationship Id="rId25" Type="http://schemas.openxmlformats.org/officeDocument/2006/relationships/image" Target="../media/image261.png"/><Relationship Id="rId33" Type="http://schemas.openxmlformats.org/officeDocument/2006/relationships/image" Target="../media/image265.png"/><Relationship Id="rId38" Type="http://schemas.openxmlformats.org/officeDocument/2006/relationships/customXml" Target="../ink/ink2666.xml"/><Relationship Id="rId46" Type="http://schemas.openxmlformats.org/officeDocument/2006/relationships/customXml" Target="../ink/ink2670.xml"/><Relationship Id="rId20" Type="http://schemas.openxmlformats.org/officeDocument/2006/relationships/customXml" Target="../ink/ink2657.xml"/><Relationship Id="rId41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0.xml"/><Relationship Id="rId15" Type="http://schemas.openxmlformats.org/officeDocument/2006/relationships/image" Target="../media/image256.png"/><Relationship Id="rId23" Type="http://schemas.openxmlformats.org/officeDocument/2006/relationships/image" Target="../media/image260.png"/><Relationship Id="rId28" Type="http://schemas.openxmlformats.org/officeDocument/2006/relationships/customXml" Target="../ink/ink2661.xml"/><Relationship Id="rId36" Type="http://schemas.openxmlformats.org/officeDocument/2006/relationships/customXml" Target="../ink/ink2665.xml"/><Relationship Id="rId49" Type="http://schemas.openxmlformats.org/officeDocument/2006/relationships/image" Target="../media/image273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86.xml"/><Relationship Id="rId21" Type="http://schemas.openxmlformats.org/officeDocument/2006/relationships/image" Target="../media/image259.png"/><Relationship Id="rId42" Type="http://schemas.openxmlformats.org/officeDocument/2006/relationships/customXml" Target="../ink/ink2694.xml"/><Relationship Id="rId47" Type="http://schemas.openxmlformats.org/officeDocument/2006/relationships/image" Target="../media/image272.png"/><Relationship Id="rId63" Type="http://schemas.openxmlformats.org/officeDocument/2006/relationships/image" Target="../media/image280.png"/><Relationship Id="rId68" Type="http://schemas.openxmlformats.org/officeDocument/2006/relationships/customXml" Target="../ink/ink2707.xml"/><Relationship Id="rId2" Type="http://schemas.openxmlformats.org/officeDocument/2006/relationships/customXml" Target="../ink/ink2674.xml"/><Relationship Id="rId16" Type="http://schemas.openxmlformats.org/officeDocument/2006/relationships/customXml" Target="../ink/ink2681.xml"/><Relationship Id="rId29" Type="http://schemas.openxmlformats.org/officeDocument/2006/relationships/image" Target="../media/image263.png"/><Relationship Id="rId11" Type="http://schemas.openxmlformats.org/officeDocument/2006/relationships/image" Target="../media/image254.png"/><Relationship Id="rId24" Type="http://schemas.openxmlformats.org/officeDocument/2006/relationships/customXml" Target="../ink/ink2685.xml"/><Relationship Id="rId32" Type="http://schemas.openxmlformats.org/officeDocument/2006/relationships/customXml" Target="../ink/ink2689.xml"/><Relationship Id="rId37" Type="http://schemas.openxmlformats.org/officeDocument/2006/relationships/image" Target="../media/image267.png"/><Relationship Id="rId40" Type="http://schemas.openxmlformats.org/officeDocument/2006/relationships/customXml" Target="../ink/ink2693.xml"/><Relationship Id="rId45" Type="http://schemas.openxmlformats.org/officeDocument/2006/relationships/image" Target="../media/image271.png"/><Relationship Id="rId53" Type="http://schemas.openxmlformats.org/officeDocument/2006/relationships/image" Target="../media/image275.png"/><Relationship Id="rId58" Type="http://schemas.openxmlformats.org/officeDocument/2006/relationships/customXml" Target="../ink/ink2702.xml"/><Relationship Id="rId66" Type="http://schemas.openxmlformats.org/officeDocument/2006/relationships/customXml" Target="../ink/ink2706.xml"/><Relationship Id="rId5" Type="http://schemas.openxmlformats.org/officeDocument/2006/relationships/image" Target="../media/image251.png"/><Relationship Id="rId61" Type="http://schemas.openxmlformats.org/officeDocument/2006/relationships/image" Target="../media/image279.png"/><Relationship Id="rId19" Type="http://schemas.openxmlformats.org/officeDocument/2006/relationships/image" Target="../media/image258.png"/><Relationship Id="rId14" Type="http://schemas.openxmlformats.org/officeDocument/2006/relationships/customXml" Target="../ink/ink2680.xml"/><Relationship Id="rId22" Type="http://schemas.openxmlformats.org/officeDocument/2006/relationships/customXml" Target="../ink/ink2684.xml"/><Relationship Id="rId27" Type="http://schemas.openxmlformats.org/officeDocument/2006/relationships/image" Target="../media/image262.png"/><Relationship Id="rId30" Type="http://schemas.openxmlformats.org/officeDocument/2006/relationships/customXml" Target="../ink/ink2688.xml"/><Relationship Id="rId35" Type="http://schemas.openxmlformats.org/officeDocument/2006/relationships/image" Target="../media/image266.png"/><Relationship Id="rId43" Type="http://schemas.openxmlformats.org/officeDocument/2006/relationships/image" Target="../media/image270.png"/><Relationship Id="rId48" Type="http://schemas.openxmlformats.org/officeDocument/2006/relationships/customXml" Target="../ink/ink2697.xml"/><Relationship Id="rId56" Type="http://schemas.openxmlformats.org/officeDocument/2006/relationships/customXml" Target="../ink/ink2701.xml"/><Relationship Id="rId64" Type="http://schemas.openxmlformats.org/officeDocument/2006/relationships/customXml" Target="../ink/ink2705.xml"/><Relationship Id="rId69" Type="http://schemas.openxmlformats.org/officeDocument/2006/relationships/image" Target="../media/image283.png"/><Relationship Id="rId8" Type="http://schemas.openxmlformats.org/officeDocument/2006/relationships/customXml" Target="../ink/ink2677.xml"/><Relationship Id="rId51" Type="http://schemas.openxmlformats.org/officeDocument/2006/relationships/image" Target="../media/image274.png"/><Relationship Id="rId72" Type="http://schemas.openxmlformats.org/officeDocument/2006/relationships/customXml" Target="../ink/ink2709.xml"/><Relationship Id="rId3" Type="http://schemas.openxmlformats.org/officeDocument/2006/relationships/image" Target="../media/image250.png"/><Relationship Id="rId12" Type="http://schemas.openxmlformats.org/officeDocument/2006/relationships/customXml" Target="../ink/ink2679.xml"/><Relationship Id="rId17" Type="http://schemas.openxmlformats.org/officeDocument/2006/relationships/image" Target="../media/image257.png"/><Relationship Id="rId25" Type="http://schemas.openxmlformats.org/officeDocument/2006/relationships/image" Target="../media/image261.png"/><Relationship Id="rId33" Type="http://schemas.openxmlformats.org/officeDocument/2006/relationships/image" Target="../media/image265.png"/><Relationship Id="rId38" Type="http://schemas.openxmlformats.org/officeDocument/2006/relationships/customXml" Target="../ink/ink2692.xml"/><Relationship Id="rId46" Type="http://schemas.openxmlformats.org/officeDocument/2006/relationships/customXml" Target="../ink/ink2696.xml"/><Relationship Id="rId59" Type="http://schemas.openxmlformats.org/officeDocument/2006/relationships/image" Target="../media/image278.png"/><Relationship Id="rId67" Type="http://schemas.openxmlformats.org/officeDocument/2006/relationships/image" Target="../media/image282.png"/><Relationship Id="rId20" Type="http://schemas.openxmlformats.org/officeDocument/2006/relationships/customXml" Target="../ink/ink2683.xml"/><Relationship Id="rId41" Type="http://schemas.openxmlformats.org/officeDocument/2006/relationships/image" Target="../media/image269.png"/><Relationship Id="rId54" Type="http://schemas.openxmlformats.org/officeDocument/2006/relationships/customXml" Target="../ink/ink2700.xml"/><Relationship Id="rId62" Type="http://schemas.openxmlformats.org/officeDocument/2006/relationships/customXml" Target="../ink/ink2704.xml"/><Relationship Id="rId70" Type="http://schemas.openxmlformats.org/officeDocument/2006/relationships/customXml" Target="../ink/ink27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6.xml"/><Relationship Id="rId15" Type="http://schemas.openxmlformats.org/officeDocument/2006/relationships/image" Target="../media/image256.png"/><Relationship Id="rId23" Type="http://schemas.openxmlformats.org/officeDocument/2006/relationships/image" Target="../media/image260.png"/><Relationship Id="rId28" Type="http://schemas.openxmlformats.org/officeDocument/2006/relationships/customXml" Target="../ink/ink2687.xml"/><Relationship Id="rId36" Type="http://schemas.openxmlformats.org/officeDocument/2006/relationships/customXml" Target="../ink/ink2691.xml"/><Relationship Id="rId49" Type="http://schemas.openxmlformats.org/officeDocument/2006/relationships/image" Target="../media/image273.png"/><Relationship Id="rId57" Type="http://schemas.openxmlformats.org/officeDocument/2006/relationships/image" Target="../media/image277.png"/><Relationship Id="rId10" Type="http://schemas.openxmlformats.org/officeDocument/2006/relationships/customXml" Target="../ink/ink2678.xml"/><Relationship Id="rId31" Type="http://schemas.openxmlformats.org/officeDocument/2006/relationships/image" Target="../media/image264.png"/><Relationship Id="rId44" Type="http://schemas.openxmlformats.org/officeDocument/2006/relationships/customXml" Target="../ink/ink2695.xml"/><Relationship Id="rId52" Type="http://schemas.openxmlformats.org/officeDocument/2006/relationships/customXml" Target="../ink/ink2699.xml"/><Relationship Id="rId60" Type="http://schemas.openxmlformats.org/officeDocument/2006/relationships/customXml" Target="../ink/ink2703.xml"/><Relationship Id="rId65" Type="http://schemas.openxmlformats.org/officeDocument/2006/relationships/image" Target="../media/image281.png"/><Relationship Id="rId73" Type="http://schemas.openxmlformats.org/officeDocument/2006/relationships/image" Target="../media/image285.png"/><Relationship Id="rId4" Type="http://schemas.openxmlformats.org/officeDocument/2006/relationships/customXml" Target="../ink/ink2675.xml"/><Relationship Id="rId9" Type="http://schemas.openxmlformats.org/officeDocument/2006/relationships/image" Target="../media/image253.png"/><Relationship Id="rId13" Type="http://schemas.openxmlformats.org/officeDocument/2006/relationships/image" Target="../media/image255.png"/><Relationship Id="rId18" Type="http://schemas.openxmlformats.org/officeDocument/2006/relationships/customXml" Target="../ink/ink2682.xml"/><Relationship Id="rId39" Type="http://schemas.openxmlformats.org/officeDocument/2006/relationships/image" Target="../media/image268.png"/><Relationship Id="rId34" Type="http://schemas.openxmlformats.org/officeDocument/2006/relationships/customXml" Target="../ink/ink2690.xml"/><Relationship Id="rId50" Type="http://schemas.openxmlformats.org/officeDocument/2006/relationships/customXml" Target="../ink/ink2698.xml"/><Relationship Id="rId55" Type="http://schemas.openxmlformats.org/officeDocument/2006/relationships/image" Target="../media/image276.png"/><Relationship Id="rId7" Type="http://schemas.openxmlformats.org/officeDocument/2006/relationships/image" Target="../media/image252.png"/><Relationship Id="rId71" Type="http://schemas.openxmlformats.org/officeDocument/2006/relationships/image" Target="../media/image284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1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8.png"/><Relationship Id="rId5" Type="http://schemas.openxmlformats.org/officeDocument/2006/relationships/customXml" Target="../ink/ink2711.xml"/><Relationship Id="rId4" Type="http://schemas.openxmlformats.org/officeDocument/2006/relationships/image" Target="../media/image287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png"/><Relationship Id="rId18" Type="http://schemas.openxmlformats.org/officeDocument/2006/relationships/customXml" Target="../ink/ink105.xml"/><Relationship Id="rId26" Type="http://schemas.openxmlformats.org/officeDocument/2006/relationships/customXml" Target="../ink/ink109.xml"/><Relationship Id="rId39" Type="http://schemas.openxmlformats.org/officeDocument/2006/relationships/image" Target="../media/image49.png"/><Relationship Id="rId21" Type="http://schemas.openxmlformats.org/officeDocument/2006/relationships/image" Target="../media/image40.png"/><Relationship Id="rId34" Type="http://schemas.openxmlformats.org/officeDocument/2006/relationships/customXml" Target="../ink/ink113.xml"/><Relationship Id="rId42" Type="http://schemas.openxmlformats.org/officeDocument/2006/relationships/customXml" Target="../ink/ink117.xml"/><Relationship Id="rId47" Type="http://schemas.openxmlformats.org/officeDocument/2006/relationships/image" Target="../media/image52.png"/><Relationship Id="rId50" Type="http://schemas.openxmlformats.org/officeDocument/2006/relationships/customXml" Target="../ink/ink121.xml"/><Relationship Id="rId55" Type="http://schemas.openxmlformats.org/officeDocument/2006/relationships/image" Target="../media/image57.png"/><Relationship Id="rId7" Type="http://schemas.openxmlformats.org/officeDocument/2006/relationships/image" Target="../media/image32.png"/><Relationship Id="rId2" Type="http://schemas.openxmlformats.org/officeDocument/2006/relationships/customXml" Target="../ink/ink97.xml"/><Relationship Id="rId16" Type="http://schemas.openxmlformats.org/officeDocument/2006/relationships/customXml" Target="../ink/ink104.xml"/><Relationship Id="rId29" Type="http://schemas.openxmlformats.org/officeDocument/2006/relationships/image" Target="../media/image44.png"/><Relationship Id="rId11" Type="http://schemas.openxmlformats.org/officeDocument/2006/relationships/image" Target="../media/image35.png"/><Relationship Id="rId24" Type="http://schemas.openxmlformats.org/officeDocument/2006/relationships/customXml" Target="../ink/ink108.xml"/><Relationship Id="rId32" Type="http://schemas.openxmlformats.org/officeDocument/2006/relationships/customXml" Target="../ink/ink112.xml"/><Relationship Id="rId37" Type="http://schemas.openxmlformats.org/officeDocument/2006/relationships/image" Target="../media/image48.png"/><Relationship Id="rId40" Type="http://schemas.openxmlformats.org/officeDocument/2006/relationships/customXml" Target="../ink/ink116.xml"/><Relationship Id="rId45" Type="http://schemas.openxmlformats.org/officeDocument/2006/relationships/image" Target="../media/image53.png"/><Relationship Id="rId53" Type="http://schemas.openxmlformats.org/officeDocument/2006/relationships/image" Target="../media/image56.png"/><Relationship Id="rId5" Type="http://schemas.openxmlformats.org/officeDocument/2006/relationships/image" Target="../media/image31.png"/><Relationship Id="rId10" Type="http://schemas.openxmlformats.org/officeDocument/2006/relationships/customXml" Target="../ink/ink101.xml"/><Relationship Id="rId19" Type="http://schemas.openxmlformats.org/officeDocument/2006/relationships/image" Target="../media/image39.png"/><Relationship Id="rId31" Type="http://schemas.openxmlformats.org/officeDocument/2006/relationships/image" Target="../media/image45.png"/><Relationship Id="rId44" Type="http://schemas.openxmlformats.org/officeDocument/2006/relationships/customXml" Target="../ink/ink118.xml"/><Relationship Id="rId52" Type="http://schemas.openxmlformats.org/officeDocument/2006/relationships/customXml" Target="../ink/ink122.xml"/><Relationship Id="rId4" Type="http://schemas.openxmlformats.org/officeDocument/2006/relationships/customXml" Target="../ink/ink98.xml"/><Relationship Id="rId9" Type="http://schemas.openxmlformats.org/officeDocument/2006/relationships/image" Target="../media/image33.png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43.png"/><Relationship Id="rId30" Type="http://schemas.openxmlformats.org/officeDocument/2006/relationships/customXml" Target="../ink/ink111.xml"/><Relationship Id="rId35" Type="http://schemas.openxmlformats.org/officeDocument/2006/relationships/image" Target="../media/image47.png"/><Relationship Id="rId43" Type="http://schemas.openxmlformats.org/officeDocument/2006/relationships/image" Target="../media/image51.png"/><Relationship Id="rId48" Type="http://schemas.openxmlformats.org/officeDocument/2006/relationships/customXml" Target="../ink/ink120.xml"/><Relationship Id="rId8" Type="http://schemas.openxmlformats.org/officeDocument/2006/relationships/customXml" Target="../ink/ink100.xml"/><Relationship Id="rId51" Type="http://schemas.openxmlformats.org/officeDocument/2006/relationships/image" Target="../media/image55.png"/><Relationship Id="rId3" Type="http://schemas.openxmlformats.org/officeDocument/2006/relationships/image" Target="../media/image30.png"/><Relationship Id="rId12" Type="http://schemas.openxmlformats.org/officeDocument/2006/relationships/customXml" Target="../ink/ink102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115.xml"/><Relationship Id="rId46" Type="http://schemas.openxmlformats.org/officeDocument/2006/relationships/customXml" Target="../ink/ink119.xml"/><Relationship Id="rId20" Type="http://schemas.openxmlformats.org/officeDocument/2006/relationships/customXml" Target="../ink/ink106.xml"/><Relationship Id="rId41" Type="http://schemas.openxmlformats.org/officeDocument/2006/relationships/image" Target="../media/image50.png"/><Relationship Id="rId54" Type="http://schemas.openxmlformats.org/officeDocument/2006/relationships/customXml" Target="../ink/ink1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110.xml"/><Relationship Id="rId36" Type="http://schemas.openxmlformats.org/officeDocument/2006/relationships/customXml" Target="../ink/ink114.xml"/><Relationship Id="rId49" Type="http://schemas.openxmlformats.org/officeDocument/2006/relationships/image" Target="../media/image54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717.xml"/><Relationship Id="rId18" Type="http://schemas.openxmlformats.org/officeDocument/2006/relationships/image" Target="../media/image294.png"/><Relationship Id="rId26" Type="http://schemas.openxmlformats.org/officeDocument/2006/relationships/image" Target="../media/image298.png"/><Relationship Id="rId39" Type="http://schemas.openxmlformats.org/officeDocument/2006/relationships/customXml" Target="../ink/ink2730.xml"/><Relationship Id="rId21" Type="http://schemas.openxmlformats.org/officeDocument/2006/relationships/customXml" Target="../ink/ink2721.xml"/><Relationship Id="rId34" Type="http://schemas.openxmlformats.org/officeDocument/2006/relationships/image" Target="../media/image302.png"/><Relationship Id="rId42" Type="http://schemas.openxmlformats.org/officeDocument/2006/relationships/image" Target="../media/image306.png"/><Relationship Id="rId47" Type="http://schemas.openxmlformats.org/officeDocument/2006/relationships/customXml" Target="../ink/ink2734.xml"/><Relationship Id="rId7" Type="http://schemas.openxmlformats.org/officeDocument/2006/relationships/customXml" Target="../ink/ink2714.xml"/><Relationship Id="rId2" Type="http://schemas.openxmlformats.org/officeDocument/2006/relationships/image" Target="../media/image27.png"/><Relationship Id="rId16" Type="http://schemas.openxmlformats.org/officeDocument/2006/relationships/image" Target="../media/image293.png"/><Relationship Id="rId29" Type="http://schemas.openxmlformats.org/officeDocument/2006/relationships/customXml" Target="../ink/ink27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8.png"/><Relationship Id="rId11" Type="http://schemas.openxmlformats.org/officeDocument/2006/relationships/customXml" Target="../ink/ink2716.xml"/><Relationship Id="rId24" Type="http://schemas.openxmlformats.org/officeDocument/2006/relationships/image" Target="../media/image297.png"/><Relationship Id="rId32" Type="http://schemas.openxmlformats.org/officeDocument/2006/relationships/image" Target="../media/image301.png"/><Relationship Id="rId37" Type="http://schemas.openxmlformats.org/officeDocument/2006/relationships/customXml" Target="../ink/ink2729.xml"/><Relationship Id="rId40" Type="http://schemas.openxmlformats.org/officeDocument/2006/relationships/image" Target="../media/image305.png"/><Relationship Id="rId45" Type="http://schemas.openxmlformats.org/officeDocument/2006/relationships/customXml" Target="../ink/ink2733.xml"/><Relationship Id="rId5" Type="http://schemas.openxmlformats.org/officeDocument/2006/relationships/customXml" Target="../ink/ink2713.xml"/><Relationship Id="rId15" Type="http://schemas.openxmlformats.org/officeDocument/2006/relationships/customXml" Target="../ink/ink2718.xml"/><Relationship Id="rId23" Type="http://schemas.openxmlformats.org/officeDocument/2006/relationships/customXml" Target="../ink/ink2722.xml"/><Relationship Id="rId28" Type="http://schemas.openxmlformats.org/officeDocument/2006/relationships/image" Target="../media/image299.png"/><Relationship Id="rId36" Type="http://schemas.openxmlformats.org/officeDocument/2006/relationships/image" Target="../media/image303.png"/><Relationship Id="rId10" Type="http://schemas.openxmlformats.org/officeDocument/2006/relationships/image" Target="../media/image290.png"/><Relationship Id="rId19" Type="http://schemas.openxmlformats.org/officeDocument/2006/relationships/customXml" Target="../ink/ink2720.xml"/><Relationship Id="rId31" Type="http://schemas.openxmlformats.org/officeDocument/2006/relationships/customXml" Target="../ink/ink2726.xml"/><Relationship Id="rId44" Type="http://schemas.openxmlformats.org/officeDocument/2006/relationships/image" Target="../media/image307.png"/><Relationship Id="rId4" Type="http://schemas.openxmlformats.org/officeDocument/2006/relationships/image" Target="../media/image287.png"/><Relationship Id="rId9" Type="http://schemas.openxmlformats.org/officeDocument/2006/relationships/customXml" Target="../ink/ink2715.xml"/><Relationship Id="rId14" Type="http://schemas.openxmlformats.org/officeDocument/2006/relationships/image" Target="../media/image292.png"/><Relationship Id="rId22" Type="http://schemas.openxmlformats.org/officeDocument/2006/relationships/image" Target="../media/image296.png"/><Relationship Id="rId27" Type="http://schemas.openxmlformats.org/officeDocument/2006/relationships/customXml" Target="../ink/ink2724.xml"/><Relationship Id="rId30" Type="http://schemas.openxmlformats.org/officeDocument/2006/relationships/image" Target="../media/image300.png"/><Relationship Id="rId35" Type="http://schemas.openxmlformats.org/officeDocument/2006/relationships/customXml" Target="../ink/ink2728.xml"/><Relationship Id="rId43" Type="http://schemas.openxmlformats.org/officeDocument/2006/relationships/customXml" Target="../ink/ink2732.xml"/><Relationship Id="rId48" Type="http://schemas.openxmlformats.org/officeDocument/2006/relationships/image" Target="../media/image309.png"/><Relationship Id="rId8" Type="http://schemas.openxmlformats.org/officeDocument/2006/relationships/image" Target="../media/image289.png"/><Relationship Id="rId3" Type="http://schemas.openxmlformats.org/officeDocument/2006/relationships/customXml" Target="../ink/ink2712.xml"/><Relationship Id="rId12" Type="http://schemas.openxmlformats.org/officeDocument/2006/relationships/image" Target="../media/image291.png"/><Relationship Id="rId17" Type="http://schemas.openxmlformats.org/officeDocument/2006/relationships/customXml" Target="../ink/ink2719.xml"/><Relationship Id="rId25" Type="http://schemas.openxmlformats.org/officeDocument/2006/relationships/customXml" Target="../ink/ink2723.xml"/><Relationship Id="rId33" Type="http://schemas.openxmlformats.org/officeDocument/2006/relationships/customXml" Target="../ink/ink2727.xml"/><Relationship Id="rId38" Type="http://schemas.openxmlformats.org/officeDocument/2006/relationships/image" Target="../media/image304.png"/><Relationship Id="rId46" Type="http://schemas.openxmlformats.org/officeDocument/2006/relationships/image" Target="../media/image308.png"/><Relationship Id="rId20" Type="http://schemas.openxmlformats.org/officeDocument/2006/relationships/image" Target="../media/image295.png"/><Relationship Id="rId41" Type="http://schemas.openxmlformats.org/officeDocument/2006/relationships/customXml" Target="../ink/ink2731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2.png"/><Relationship Id="rId18" Type="http://schemas.openxmlformats.org/officeDocument/2006/relationships/customXml" Target="../ink/ink2743.xml"/><Relationship Id="rId26" Type="http://schemas.openxmlformats.org/officeDocument/2006/relationships/customXml" Target="../ink/ink2747.xml"/><Relationship Id="rId39" Type="http://schemas.openxmlformats.org/officeDocument/2006/relationships/image" Target="../media/image305.png"/><Relationship Id="rId21" Type="http://schemas.openxmlformats.org/officeDocument/2006/relationships/image" Target="../media/image296.png"/><Relationship Id="rId34" Type="http://schemas.openxmlformats.org/officeDocument/2006/relationships/customXml" Target="../ink/ink2751.xml"/><Relationship Id="rId42" Type="http://schemas.openxmlformats.org/officeDocument/2006/relationships/customXml" Target="../ink/ink2755.xml"/><Relationship Id="rId47" Type="http://schemas.openxmlformats.org/officeDocument/2006/relationships/image" Target="../media/image309.png"/><Relationship Id="rId50" Type="http://schemas.openxmlformats.org/officeDocument/2006/relationships/customXml" Target="../ink/ink2759.xml"/><Relationship Id="rId7" Type="http://schemas.openxmlformats.org/officeDocument/2006/relationships/image" Target="../media/image289.png"/><Relationship Id="rId2" Type="http://schemas.openxmlformats.org/officeDocument/2006/relationships/customXml" Target="../ink/ink2735.xml"/><Relationship Id="rId16" Type="http://schemas.openxmlformats.org/officeDocument/2006/relationships/customXml" Target="../ink/ink2742.xml"/><Relationship Id="rId29" Type="http://schemas.openxmlformats.org/officeDocument/2006/relationships/image" Target="../media/image300.png"/><Relationship Id="rId11" Type="http://schemas.openxmlformats.org/officeDocument/2006/relationships/image" Target="../media/image291.png"/><Relationship Id="rId24" Type="http://schemas.openxmlformats.org/officeDocument/2006/relationships/customXml" Target="../ink/ink2746.xml"/><Relationship Id="rId32" Type="http://schemas.openxmlformats.org/officeDocument/2006/relationships/customXml" Target="../ink/ink2750.xml"/><Relationship Id="rId37" Type="http://schemas.openxmlformats.org/officeDocument/2006/relationships/image" Target="../media/image304.png"/><Relationship Id="rId40" Type="http://schemas.openxmlformats.org/officeDocument/2006/relationships/customXml" Target="../ink/ink2754.xml"/><Relationship Id="rId45" Type="http://schemas.openxmlformats.org/officeDocument/2006/relationships/image" Target="../media/image308.png"/><Relationship Id="rId5" Type="http://schemas.openxmlformats.org/officeDocument/2006/relationships/image" Target="../media/image288.png"/><Relationship Id="rId15" Type="http://schemas.openxmlformats.org/officeDocument/2006/relationships/image" Target="../media/image293.png"/><Relationship Id="rId23" Type="http://schemas.openxmlformats.org/officeDocument/2006/relationships/image" Target="../media/image297.png"/><Relationship Id="rId28" Type="http://schemas.openxmlformats.org/officeDocument/2006/relationships/customXml" Target="../ink/ink2748.xml"/><Relationship Id="rId36" Type="http://schemas.openxmlformats.org/officeDocument/2006/relationships/customXml" Target="../ink/ink2752.xml"/><Relationship Id="rId49" Type="http://schemas.openxmlformats.org/officeDocument/2006/relationships/image" Target="../media/image310.png"/><Relationship Id="rId10" Type="http://schemas.openxmlformats.org/officeDocument/2006/relationships/customXml" Target="../ink/ink2739.xml"/><Relationship Id="rId19" Type="http://schemas.openxmlformats.org/officeDocument/2006/relationships/image" Target="../media/image295.png"/><Relationship Id="rId31" Type="http://schemas.openxmlformats.org/officeDocument/2006/relationships/image" Target="../media/image301.png"/><Relationship Id="rId44" Type="http://schemas.openxmlformats.org/officeDocument/2006/relationships/customXml" Target="../ink/ink2756.xml"/><Relationship Id="rId4" Type="http://schemas.openxmlformats.org/officeDocument/2006/relationships/customXml" Target="../ink/ink2736.xml"/><Relationship Id="rId9" Type="http://schemas.openxmlformats.org/officeDocument/2006/relationships/image" Target="../media/image290.png"/><Relationship Id="rId14" Type="http://schemas.openxmlformats.org/officeDocument/2006/relationships/customXml" Target="../ink/ink2741.xml"/><Relationship Id="rId22" Type="http://schemas.openxmlformats.org/officeDocument/2006/relationships/customXml" Target="../ink/ink2745.xml"/><Relationship Id="rId27" Type="http://schemas.openxmlformats.org/officeDocument/2006/relationships/image" Target="../media/image299.png"/><Relationship Id="rId30" Type="http://schemas.openxmlformats.org/officeDocument/2006/relationships/customXml" Target="../ink/ink2749.xml"/><Relationship Id="rId35" Type="http://schemas.openxmlformats.org/officeDocument/2006/relationships/image" Target="../media/image303.png"/><Relationship Id="rId43" Type="http://schemas.openxmlformats.org/officeDocument/2006/relationships/image" Target="../media/image307.png"/><Relationship Id="rId48" Type="http://schemas.openxmlformats.org/officeDocument/2006/relationships/customXml" Target="../ink/ink2758.xml"/><Relationship Id="rId8" Type="http://schemas.openxmlformats.org/officeDocument/2006/relationships/customXml" Target="../ink/ink2738.xml"/><Relationship Id="rId51" Type="http://schemas.openxmlformats.org/officeDocument/2006/relationships/image" Target="../media/image311.png"/><Relationship Id="rId3" Type="http://schemas.openxmlformats.org/officeDocument/2006/relationships/image" Target="../media/image287.png"/><Relationship Id="rId12" Type="http://schemas.openxmlformats.org/officeDocument/2006/relationships/customXml" Target="../ink/ink2740.xml"/><Relationship Id="rId17" Type="http://schemas.openxmlformats.org/officeDocument/2006/relationships/image" Target="../media/image294.png"/><Relationship Id="rId25" Type="http://schemas.openxmlformats.org/officeDocument/2006/relationships/image" Target="../media/image298.png"/><Relationship Id="rId33" Type="http://schemas.openxmlformats.org/officeDocument/2006/relationships/image" Target="../media/image302.png"/><Relationship Id="rId38" Type="http://schemas.openxmlformats.org/officeDocument/2006/relationships/customXml" Target="../ink/ink2753.xml"/><Relationship Id="rId46" Type="http://schemas.openxmlformats.org/officeDocument/2006/relationships/customXml" Target="../ink/ink2757.xml"/><Relationship Id="rId20" Type="http://schemas.openxmlformats.org/officeDocument/2006/relationships/customXml" Target="../ink/ink2744.xml"/><Relationship Id="rId41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37.xml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72.xml"/><Relationship Id="rId21" Type="http://schemas.openxmlformats.org/officeDocument/2006/relationships/image" Target="../media/image296.png"/><Relationship Id="rId42" Type="http://schemas.openxmlformats.org/officeDocument/2006/relationships/customXml" Target="../ink/ink2780.xml"/><Relationship Id="rId47" Type="http://schemas.openxmlformats.org/officeDocument/2006/relationships/image" Target="../media/image309.png"/><Relationship Id="rId63" Type="http://schemas.openxmlformats.org/officeDocument/2006/relationships/image" Target="../media/image317.png"/><Relationship Id="rId68" Type="http://schemas.openxmlformats.org/officeDocument/2006/relationships/customXml" Target="../ink/ink2793.xml"/><Relationship Id="rId16" Type="http://schemas.openxmlformats.org/officeDocument/2006/relationships/customXml" Target="../ink/ink2767.xml"/><Relationship Id="rId11" Type="http://schemas.openxmlformats.org/officeDocument/2006/relationships/image" Target="../media/image291.png"/><Relationship Id="rId32" Type="http://schemas.openxmlformats.org/officeDocument/2006/relationships/customXml" Target="../ink/ink2775.xml"/><Relationship Id="rId37" Type="http://schemas.openxmlformats.org/officeDocument/2006/relationships/image" Target="../media/image304.png"/><Relationship Id="rId53" Type="http://schemas.openxmlformats.org/officeDocument/2006/relationships/image" Target="../media/image312.png"/><Relationship Id="rId58" Type="http://schemas.openxmlformats.org/officeDocument/2006/relationships/customXml" Target="../ink/ink2788.xml"/><Relationship Id="rId74" Type="http://schemas.openxmlformats.org/officeDocument/2006/relationships/customXml" Target="../ink/ink2796.xml"/><Relationship Id="rId79" Type="http://schemas.openxmlformats.org/officeDocument/2006/relationships/image" Target="../media/image325.png"/><Relationship Id="rId5" Type="http://schemas.openxmlformats.org/officeDocument/2006/relationships/image" Target="../media/image288.png"/><Relationship Id="rId61" Type="http://schemas.openxmlformats.org/officeDocument/2006/relationships/image" Target="../media/image316.png"/><Relationship Id="rId19" Type="http://schemas.openxmlformats.org/officeDocument/2006/relationships/image" Target="../media/image295.png"/><Relationship Id="rId14" Type="http://schemas.openxmlformats.org/officeDocument/2006/relationships/customXml" Target="../ink/ink2766.xml"/><Relationship Id="rId22" Type="http://schemas.openxmlformats.org/officeDocument/2006/relationships/customXml" Target="../ink/ink2770.xml"/><Relationship Id="rId27" Type="http://schemas.openxmlformats.org/officeDocument/2006/relationships/image" Target="../media/image299.png"/><Relationship Id="rId30" Type="http://schemas.openxmlformats.org/officeDocument/2006/relationships/customXml" Target="../ink/ink2774.xml"/><Relationship Id="rId35" Type="http://schemas.openxmlformats.org/officeDocument/2006/relationships/image" Target="../media/image303.png"/><Relationship Id="rId43" Type="http://schemas.openxmlformats.org/officeDocument/2006/relationships/image" Target="../media/image307.png"/><Relationship Id="rId48" Type="http://schemas.openxmlformats.org/officeDocument/2006/relationships/customXml" Target="../ink/ink2783.xml"/><Relationship Id="rId56" Type="http://schemas.openxmlformats.org/officeDocument/2006/relationships/customXml" Target="../ink/ink2787.xml"/><Relationship Id="rId64" Type="http://schemas.openxmlformats.org/officeDocument/2006/relationships/customXml" Target="../ink/ink2791.xml"/><Relationship Id="rId69" Type="http://schemas.openxmlformats.org/officeDocument/2006/relationships/image" Target="../media/image320.png"/><Relationship Id="rId77" Type="http://schemas.openxmlformats.org/officeDocument/2006/relationships/image" Target="../media/image324.png"/><Relationship Id="rId8" Type="http://schemas.openxmlformats.org/officeDocument/2006/relationships/customXml" Target="../ink/ink2763.xml"/><Relationship Id="rId51" Type="http://schemas.openxmlformats.org/officeDocument/2006/relationships/image" Target="../media/image311.png"/><Relationship Id="rId72" Type="http://schemas.openxmlformats.org/officeDocument/2006/relationships/customXml" Target="../ink/ink2795.xml"/><Relationship Id="rId80" Type="http://schemas.openxmlformats.org/officeDocument/2006/relationships/customXml" Target="../ink/ink2799.xml"/><Relationship Id="rId3" Type="http://schemas.openxmlformats.org/officeDocument/2006/relationships/image" Target="../media/image287.png"/><Relationship Id="rId12" Type="http://schemas.openxmlformats.org/officeDocument/2006/relationships/customXml" Target="../ink/ink2765.xml"/><Relationship Id="rId17" Type="http://schemas.openxmlformats.org/officeDocument/2006/relationships/image" Target="../media/image294.png"/><Relationship Id="rId25" Type="http://schemas.openxmlformats.org/officeDocument/2006/relationships/image" Target="../media/image298.png"/><Relationship Id="rId33" Type="http://schemas.openxmlformats.org/officeDocument/2006/relationships/image" Target="../media/image302.png"/><Relationship Id="rId38" Type="http://schemas.openxmlformats.org/officeDocument/2006/relationships/customXml" Target="../ink/ink2778.xml"/><Relationship Id="rId46" Type="http://schemas.openxmlformats.org/officeDocument/2006/relationships/customXml" Target="../ink/ink2782.xml"/><Relationship Id="rId59" Type="http://schemas.openxmlformats.org/officeDocument/2006/relationships/image" Target="../media/image315.png"/><Relationship Id="rId67" Type="http://schemas.openxmlformats.org/officeDocument/2006/relationships/image" Target="../media/image319.png"/><Relationship Id="rId20" Type="http://schemas.openxmlformats.org/officeDocument/2006/relationships/customXml" Target="../ink/ink2769.xml"/><Relationship Id="rId41" Type="http://schemas.openxmlformats.org/officeDocument/2006/relationships/image" Target="../media/image306.png"/><Relationship Id="rId54" Type="http://schemas.openxmlformats.org/officeDocument/2006/relationships/customXml" Target="../ink/ink2786.xml"/><Relationship Id="rId62" Type="http://schemas.openxmlformats.org/officeDocument/2006/relationships/customXml" Target="../ink/ink2790.xml"/><Relationship Id="rId70" Type="http://schemas.openxmlformats.org/officeDocument/2006/relationships/customXml" Target="../ink/ink2794.xml"/><Relationship Id="rId75" Type="http://schemas.openxmlformats.org/officeDocument/2006/relationships/image" Target="../media/image3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2.xml"/><Relationship Id="rId15" Type="http://schemas.openxmlformats.org/officeDocument/2006/relationships/image" Target="../media/image293.png"/><Relationship Id="rId23" Type="http://schemas.openxmlformats.org/officeDocument/2006/relationships/image" Target="../media/image297.png"/><Relationship Id="rId28" Type="http://schemas.openxmlformats.org/officeDocument/2006/relationships/customXml" Target="../ink/ink2773.xml"/><Relationship Id="rId36" Type="http://schemas.openxmlformats.org/officeDocument/2006/relationships/customXml" Target="../ink/ink2777.xml"/><Relationship Id="rId49" Type="http://schemas.openxmlformats.org/officeDocument/2006/relationships/image" Target="../media/image310.png"/><Relationship Id="rId57" Type="http://schemas.openxmlformats.org/officeDocument/2006/relationships/image" Target="../media/image314.png"/><Relationship Id="rId10" Type="http://schemas.openxmlformats.org/officeDocument/2006/relationships/customXml" Target="../ink/ink2764.xml"/><Relationship Id="rId31" Type="http://schemas.openxmlformats.org/officeDocument/2006/relationships/image" Target="../media/image301.png"/><Relationship Id="rId44" Type="http://schemas.openxmlformats.org/officeDocument/2006/relationships/customXml" Target="../ink/ink2781.xml"/><Relationship Id="rId52" Type="http://schemas.openxmlformats.org/officeDocument/2006/relationships/customXml" Target="../ink/ink2785.xml"/><Relationship Id="rId60" Type="http://schemas.openxmlformats.org/officeDocument/2006/relationships/customXml" Target="../ink/ink2789.xml"/><Relationship Id="rId65" Type="http://schemas.openxmlformats.org/officeDocument/2006/relationships/image" Target="../media/image318.png"/><Relationship Id="rId73" Type="http://schemas.openxmlformats.org/officeDocument/2006/relationships/image" Target="../media/image322.png"/><Relationship Id="rId78" Type="http://schemas.openxmlformats.org/officeDocument/2006/relationships/customXml" Target="../ink/ink2798.xml"/><Relationship Id="rId81" Type="http://schemas.openxmlformats.org/officeDocument/2006/relationships/image" Target="../media/image326.png"/><Relationship Id="rId4" Type="http://schemas.openxmlformats.org/officeDocument/2006/relationships/customXml" Target="../ink/ink2761.xml"/><Relationship Id="rId9" Type="http://schemas.openxmlformats.org/officeDocument/2006/relationships/image" Target="../media/image290.png"/><Relationship Id="rId13" Type="http://schemas.openxmlformats.org/officeDocument/2006/relationships/image" Target="../media/image292.png"/><Relationship Id="rId18" Type="http://schemas.openxmlformats.org/officeDocument/2006/relationships/customXml" Target="../ink/ink2768.xml"/><Relationship Id="rId39" Type="http://schemas.openxmlformats.org/officeDocument/2006/relationships/image" Target="../media/image305.png"/><Relationship Id="rId34" Type="http://schemas.openxmlformats.org/officeDocument/2006/relationships/customXml" Target="../ink/ink2776.xml"/><Relationship Id="rId50" Type="http://schemas.openxmlformats.org/officeDocument/2006/relationships/customXml" Target="../ink/ink2784.xml"/><Relationship Id="rId55" Type="http://schemas.openxmlformats.org/officeDocument/2006/relationships/image" Target="../media/image313.png"/><Relationship Id="rId76" Type="http://schemas.openxmlformats.org/officeDocument/2006/relationships/customXml" Target="../ink/ink2797.xml"/><Relationship Id="rId7" Type="http://schemas.openxmlformats.org/officeDocument/2006/relationships/image" Target="../media/image289.png"/><Relationship Id="rId71" Type="http://schemas.openxmlformats.org/officeDocument/2006/relationships/image" Target="../media/image321.png"/><Relationship Id="rId2" Type="http://schemas.openxmlformats.org/officeDocument/2006/relationships/customXml" Target="../ink/ink2760.xml"/><Relationship Id="rId29" Type="http://schemas.openxmlformats.org/officeDocument/2006/relationships/image" Target="../media/image300.png"/><Relationship Id="rId24" Type="http://schemas.openxmlformats.org/officeDocument/2006/relationships/customXml" Target="../ink/ink2771.xml"/><Relationship Id="rId40" Type="http://schemas.openxmlformats.org/officeDocument/2006/relationships/customXml" Target="../ink/ink2779.xml"/><Relationship Id="rId45" Type="http://schemas.openxmlformats.org/officeDocument/2006/relationships/image" Target="../media/image308.png"/><Relationship Id="rId66" Type="http://schemas.openxmlformats.org/officeDocument/2006/relationships/customXml" Target="../ink/ink2792.xm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12.xml"/><Relationship Id="rId21" Type="http://schemas.openxmlformats.org/officeDocument/2006/relationships/image" Target="../media/image296.png"/><Relationship Id="rId42" Type="http://schemas.openxmlformats.org/officeDocument/2006/relationships/customXml" Target="../ink/ink2820.xml"/><Relationship Id="rId47" Type="http://schemas.openxmlformats.org/officeDocument/2006/relationships/image" Target="../media/image309.png"/><Relationship Id="rId63" Type="http://schemas.openxmlformats.org/officeDocument/2006/relationships/image" Target="../media/image317.png"/><Relationship Id="rId68" Type="http://schemas.openxmlformats.org/officeDocument/2006/relationships/customXml" Target="../ink/ink2833.xml"/><Relationship Id="rId84" Type="http://schemas.openxmlformats.org/officeDocument/2006/relationships/customXml" Target="../ink/ink2841.xml"/><Relationship Id="rId89" Type="http://schemas.openxmlformats.org/officeDocument/2006/relationships/image" Target="../media/image330.png"/><Relationship Id="rId16" Type="http://schemas.openxmlformats.org/officeDocument/2006/relationships/customXml" Target="../ink/ink2807.xml"/><Relationship Id="rId11" Type="http://schemas.openxmlformats.org/officeDocument/2006/relationships/image" Target="../media/image291.png"/><Relationship Id="rId32" Type="http://schemas.openxmlformats.org/officeDocument/2006/relationships/customXml" Target="../ink/ink2815.xml"/><Relationship Id="rId37" Type="http://schemas.openxmlformats.org/officeDocument/2006/relationships/image" Target="../media/image304.png"/><Relationship Id="rId53" Type="http://schemas.openxmlformats.org/officeDocument/2006/relationships/image" Target="../media/image312.png"/><Relationship Id="rId58" Type="http://schemas.openxmlformats.org/officeDocument/2006/relationships/customXml" Target="../ink/ink2828.xml"/><Relationship Id="rId74" Type="http://schemas.openxmlformats.org/officeDocument/2006/relationships/customXml" Target="../ink/ink2836.xml"/><Relationship Id="rId79" Type="http://schemas.openxmlformats.org/officeDocument/2006/relationships/image" Target="../media/image325.png"/><Relationship Id="rId5" Type="http://schemas.openxmlformats.org/officeDocument/2006/relationships/image" Target="../media/image288.png"/><Relationship Id="rId90" Type="http://schemas.openxmlformats.org/officeDocument/2006/relationships/customXml" Target="../ink/ink2844.xml"/><Relationship Id="rId95" Type="http://schemas.openxmlformats.org/officeDocument/2006/relationships/image" Target="../media/image333.png"/><Relationship Id="rId22" Type="http://schemas.openxmlformats.org/officeDocument/2006/relationships/customXml" Target="../ink/ink2810.xml"/><Relationship Id="rId27" Type="http://schemas.openxmlformats.org/officeDocument/2006/relationships/image" Target="../media/image299.png"/><Relationship Id="rId43" Type="http://schemas.openxmlformats.org/officeDocument/2006/relationships/image" Target="../media/image307.png"/><Relationship Id="rId48" Type="http://schemas.openxmlformats.org/officeDocument/2006/relationships/customXml" Target="../ink/ink2823.xml"/><Relationship Id="rId64" Type="http://schemas.openxmlformats.org/officeDocument/2006/relationships/customXml" Target="../ink/ink2831.xml"/><Relationship Id="rId69" Type="http://schemas.openxmlformats.org/officeDocument/2006/relationships/image" Target="../media/image320.png"/><Relationship Id="rId80" Type="http://schemas.openxmlformats.org/officeDocument/2006/relationships/customXml" Target="../ink/ink2839.xml"/><Relationship Id="rId85" Type="http://schemas.openxmlformats.org/officeDocument/2006/relationships/image" Target="../media/image328.png"/><Relationship Id="rId3" Type="http://schemas.openxmlformats.org/officeDocument/2006/relationships/image" Target="../media/image287.png"/><Relationship Id="rId12" Type="http://schemas.openxmlformats.org/officeDocument/2006/relationships/customXml" Target="../ink/ink2805.xml"/><Relationship Id="rId17" Type="http://schemas.openxmlformats.org/officeDocument/2006/relationships/image" Target="../media/image294.png"/><Relationship Id="rId25" Type="http://schemas.openxmlformats.org/officeDocument/2006/relationships/image" Target="../media/image298.png"/><Relationship Id="rId33" Type="http://schemas.openxmlformats.org/officeDocument/2006/relationships/image" Target="../media/image302.png"/><Relationship Id="rId38" Type="http://schemas.openxmlformats.org/officeDocument/2006/relationships/customXml" Target="../ink/ink2818.xml"/><Relationship Id="rId46" Type="http://schemas.openxmlformats.org/officeDocument/2006/relationships/customXml" Target="../ink/ink2822.xml"/><Relationship Id="rId59" Type="http://schemas.openxmlformats.org/officeDocument/2006/relationships/image" Target="../media/image315.png"/><Relationship Id="rId67" Type="http://schemas.openxmlformats.org/officeDocument/2006/relationships/image" Target="../media/image319.png"/><Relationship Id="rId20" Type="http://schemas.openxmlformats.org/officeDocument/2006/relationships/customXml" Target="../ink/ink2809.xml"/><Relationship Id="rId41" Type="http://schemas.openxmlformats.org/officeDocument/2006/relationships/image" Target="../media/image306.png"/><Relationship Id="rId54" Type="http://schemas.openxmlformats.org/officeDocument/2006/relationships/customXml" Target="../ink/ink2826.xml"/><Relationship Id="rId62" Type="http://schemas.openxmlformats.org/officeDocument/2006/relationships/customXml" Target="../ink/ink2830.xml"/><Relationship Id="rId70" Type="http://schemas.openxmlformats.org/officeDocument/2006/relationships/customXml" Target="../ink/ink2834.xml"/><Relationship Id="rId75" Type="http://schemas.openxmlformats.org/officeDocument/2006/relationships/image" Target="../media/image323.png"/><Relationship Id="rId83" Type="http://schemas.openxmlformats.org/officeDocument/2006/relationships/image" Target="../media/image327.png"/><Relationship Id="rId88" Type="http://schemas.openxmlformats.org/officeDocument/2006/relationships/customXml" Target="../ink/ink2843.xml"/><Relationship Id="rId91" Type="http://schemas.openxmlformats.org/officeDocument/2006/relationships/image" Target="../media/image331.png"/><Relationship Id="rId96" Type="http://schemas.openxmlformats.org/officeDocument/2006/relationships/customXml" Target="../ink/ink28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2.xml"/><Relationship Id="rId15" Type="http://schemas.openxmlformats.org/officeDocument/2006/relationships/image" Target="../media/image293.png"/><Relationship Id="rId23" Type="http://schemas.openxmlformats.org/officeDocument/2006/relationships/image" Target="../media/image297.png"/><Relationship Id="rId28" Type="http://schemas.openxmlformats.org/officeDocument/2006/relationships/customXml" Target="../ink/ink2813.xml"/><Relationship Id="rId36" Type="http://schemas.openxmlformats.org/officeDocument/2006/relationships/customXml" Target="../ink/ink2817.xml"/><Relationship Id="rId49" Type="http://schemas.openxmlformats.org/officeDocument/2006/relationships/image" Target="../media/image310.png"/><Relationship Id="rId57" Type="http://schemas.openxmlformats.org/officeDocument/2006/relationships/image" Target="../media/image314.png"/><Relationship Id="rId10" Type="http://schemas.openxmlformats.org/officeDocument/2006/relationships/customXml" Target="../ink/ink2804.xml"/><Relationship Id="rId31" Type="http://schemas.openxmlformats.org/officeDocument/2006/relationships/image" Target="../media/image301.png"/><Relationship Id="rId44" Type="http://schemas.openxmlformats.org/officeDocument/2006/relationships/customXml" Target="../ink/ink2821.xml"/><Relationship Id="rId52" Type="http://schemas.openxmlformats.org/officeDocument/2006/relationships/customXml" Target="../ink/ink2825.xml"/><Relationship Id="rId60" Type="http://schemas.openxmlformats.org/officeDocument/2006/relationships/customXml" Target="../ink/ink2829.xml"/><Relationship Id="rId65" Type="http://schemas.openxmlformats.org/officeDocument/2006/relationships/image" Target="../media/image318.png"/><Relationship Id="rId73" Type="http://schemas.openxmlformats.org/officeDocument/2006/relationships/image" Target="../media/image322.png"/><Relationship Id="rId78" Type="http://schemas.openxmlformats.org/officeDocument/2006/relationships/customXml" Target="../ink/ink2838.xml"/><Relationship Id="rId81" Type="http://schemas.openxmlformats.org/officeDocument/2006/relationships/image" Target="../media/image326.png"/><Relationship Id="rId86" Type="http://schemas.openxmlformats.org/officeDocument/2006/relationships/customXml" Target="../ink/ink2842.xml"/><Relationship Id="rId94" Type="http://schemas.openxmlformats.org/officeDocument/2006/relationships/customXml" Target="../ink/ink2846.xml"/><Relationship Id="rId4" Type="http://schemas.openxmlformats.org/officeDocument/2006/relationships/customXml" Target="../ink/ink2801.xml"/><Relationship Id="rId9" Type="http://schemas.openxmlformats.org/officeDocument/2006/relationships/image" Target="../media/image290.png"/><Relationship Id="rId13" Type="http://schemas.openxmlformats.org/officeDocument/2006/relationships/image" Target="../media/image292.png"/><Relationship Id="rId18" Type="http://schemas.openxmlformats.org/officeDocument/2006/relationships/customXml" Target="../ink/ink2808.xml"/><Relationship Id="rId39" Type="http://schemas.openxmlformats.org/officeDocument/2006/relationships/image" Target="../media/image305.png"/><Relationship Id="rId34" Type="http://schemas.openxmlformats.org/officeDocument/2006/relationships/customXml" Target="../ink/ink2816.xml"/><Relationship Id="rId50" Type="http://schemas.openxmlformats.org/officeDocument/2006/relationships/customXml" Target="../ink/ink2824.xml"/><Relationship Id="rId55" Type="http://schemas.openxmlformats.org/officeDocument/2006/relationships/image" Target="../media/image313.png"/><Relationship Id="rId76" Type="http://schemas.openxmlformats.org/officeDocument/2006/relationships/customXml" Target="../ink/ink2837.xml"/><Relationship Id="rId97" Type="http://schemas.openxmlformats.org/officeDocument/2006/relationships/image" Target="../media/image334.png"/><Relationship Id="rId7" Type="http://schemas.openxmlformats.org/officeDocument/2006/relationships/image" Target="../media/image289.png"/><Relationship Id="rId71" Type="http://schemas.openxmlformats.org/officeDocument/2006/relationships/image" Target="../media/image321.png"/><Relationship Id="rId92" Type="http://schemas.openxmlformats.org/officeDocument/2006/relationships/customXml" Target="../ink/ink2845.xml"/><Relationship Id="rId2" Type="http://schemas.openxmlformats.org/officeDocument/2006/relationships/customXml" Target="../ink/ink2800.xml"/><Relationship Id="rId29" Type="http://schemas.openxmlformats.org/officeDocument/2006/relationships/image" Target="../media/image300.png"/><Relationship Id="rId24" Type="http://schemas.openxmlformats.org/officeDocument/2006/relationships/customXml" Target="../ink/ink2811.xml"/><Relationship Id="rId40" Type="http://schemas.openxmlformats.org/officeDocument/2006/relationships/customXml" Target="../ink/ink2819.xml"/><Relationship Id="rId45" Type="http://schemas.openxmlformats.org/officeDocument/2006/relationships/image" Target="../media/image308.png"/><Relationship Id="rId66" Type="http://schemas.openxmlformats.org/officeDocument/2006/relationships/customXml" Target="../ink/ink2832.xml"/><Relationship Id="rId87" Type="http://schemas.openxmlformats.org/officeDocument/2006/relationships/image" Target="../media/image329.png"/><Relationship Id="rId61" Type="http://schemas.openxmlformats.org/officeDocument/2006/relationships/image" Target="../media/image316.png"/><Relationship Id="rId82" Type="http://schemas.openxmlformats.org/officeDocument/2006/relationships/customXml" Target="../ink/ink2840.xml"/><Relationship Id="rId19" Type="http://schemas.openxmlformats.org/officeDocument/2006/relationships/image" Target="../media/image295.png"/><Relationship Id="rId14" Type="http://schemas.openxmlformats.org/officeDocument/2006/relationships/customXml" Target="../ink/ink2806.xml"/><Relationship Id="rId30" Type="http://schemas.openxmlformats.org/officeDocument/2006/relationships/customXml" Target="../ink/ink2814.xml"/><Relationship Id="rId35" Type="http://schemas.openxmlformats.org/officeDocument/2006/relationships/image" Target="../media/image303.png"/><Relationship Id="rId56" Type="http://schemas.openxmlformats.org/officeDocument/2006/relationships/customXml" Target="../ink/ink2827.xml"/><Relationship Id="rId77" Type="http://schemas.openxmlformats.org/officeDocument/2006/relationships/image" Target="../media/image324.png"/><Relationship Id="rId8" Type="http://schemas.openxmlformats.org/officeDocument/2006/relationships/customXml" Target="../ink/ink2803.xml"/><Relationship Id="rId51" Type="http://schemas.openxmlformats.org/officeDocument/2006/relationships/image" Target="../media/image311.png"/><Relationship Id="rId72" Type="http://schemas.openxmlformats.org/officeDocument/2006/relationships/customXml" Target="../ink/ink2835.xml"/><Relationship Id="rId93" Type="http://schemas.openxmlformats.org/officeDocument/2006/relationships/image" Target="../media/image332.png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4.png"/><Relationship Id="rId21" Type="http://schemas.openxmlformats.org/officeDocument/2006/relationships/image" Target="../media/image296.png"/><Relationship Id="rId42" Type="http://schemas.openxmlformats.org/officeDocument/2006/relationships/customXml" Target="../ink/ink2868.xml"/><Relationship Id="rId47" Type="http://schemas.openxmlformats.org/officeDocument/2006/relationships/image" Target="../media/image309.png"/><Relationship Id="rId63" Type="http://schemas.openxmlformats.org/officeDocument/2006/relationships/image" Target="../media/image317.png"/><Relationship Id="rId68" Type="http://schemas.openxmlformats.org/officeDocument/2006/relationships/customXml" Target="../ink/ink2881.xml"/><Relationship Id="rId84" Type="http://schemas.openxmlformats.org/officeDocument/2006/relationships/customXml" Target="../ink/ink2889.xml"/><Relationship Id="rId89" Type="http://schemas.openxmlformats.org/officeDocument/2006/relationships/image" Target="../media/image330.png"/><Relationship Id="rId112" Type="http://schemas.openxmlformats.org/officeDocument/2006/relationships/customXml" Target="../ink/ink2903.xml"/><Relationship Id="rId16" Type="http://schemas.openxmlformats.org/officeDocument/2006/relationships/customXml" Target="../ink/ink2855.xml"/><Relationship Id="rId107" Type="http://schemas.openxmlformats.org/officeDocument/2006/relationships/image" Target="../media/image339.png"/><Relationship Id="rId11" Type="http://schemas.openxmlformats.org/officeDocument/2006/relationships/image" Target="../media/image291.png"/><Relationship Id="rId32" Type="http://schemas.openxmlformats.org/officeDocument/2006/relationships/customXml" Target="../ink/ink2863.xml"/><Relationship Id="rId37" Type="http://schemas.openxmlformats.org/officeDocument/2006/relationships/image" Target="../media/image304.png"/><Relationship Id="rId53" Type="http://schemas.openxmlformats.org/officeDocument/2006/relationships/image" Target="../media/image312.png"/><Relationship Id="rId58" Type="http://schemas.openxmlformats.org/officeDocument/2006/relationships/customXml" Target="../ink/ink2876.xml"/><Relationship Id="rId74" Type="http://schemas.openxmlformats.org/officeDocument/2006/relationships/customXml" Target="../ink/ink2884.xml"/><Relationship Id="rId79" Type="http://schemas.openxmlformats.org/officeDocument/2006/relationships/image" Target="../media/image325.png"/><Relationship Id="rId102" Type="http://schemas.openxmlformats.org/officeDocument/2006/relationships/customXml" Target="../ink/ink2898.xml"/><Relationship Id="rId123" Type="http://schemas.openxmlformats.org/officeDocument/2006/relationships/image" Target="../media/image347.png"/><Relationship Id="rId128" Type="http://schemas.openxmlformats.org/officeDocument/2006/relationships/customXml" Target="../ink/ink2911.xml"/><Relationship Id="rId5" Type="http://schemas.openxmlformats.org/officeDocument/2006/relationships/image" Target="../media/image288.png"/><Relationship Id="rId90" Type="http://schemas.openxmlformats.org/officeDocument/2006/relationships/customXml" Target="../ink/ink2892.xml"/><Relationship Id="rId95" Type="http://schemas.openxmlformats.org/officeDocument/2006/relationships/image" Target="../media/image333.png"/><Relationship Id="rId22" Type="http://schemas.openxmlformats.org/officeDocument/2006/relationships/customXml" Target="../ink/ink2858.xml"/><Relationship Id="rId27" Type="http://schemas.openxmlformats.org/officeDocument/2006/relationships/image" Target="../media/image299.png"/><Relationship Id="rId43" Type="http://schemas.openxmlformats.org/officeDocument/2006/relationships/image" Target="../media/image307.png"/><Relationship Id="rId48" Type="http://schemas.openxmlformats.org/officeDocument/2006/relationships/customXml" Target="../ink/ink2871.xml"/><Relationship Id="rId64" Type="http://schemas.openxmlformats.org/officeDocument/2006/relationships/customXml" Target="../ink/ink2879.xml"/><Relationship Id="rId69" Type="http://schemas.openxmlformats.org/officeDocument/2006/relationships/image" Target="../media/image320.png"/><Relationship Id="rId113" Type="http://schemas.openxmlformats.org/officeDocument/2006/relationships/image" Target="../media/image342.png"/><Relationship Id="rId118" Type="http://schemas.openxmlformats.org/officeDocument/2006/relationships/customXml" Target="../ink/ink2906.xml"/><Relationship Id="rId80" Type="http://schemas.openxmlformats.org/officeDocument/2006/relationships/customXml" Target="../ink/ink2887.xml"/><Relationship Id="rId85" Type="http://schemas.openxmlformats.org/officeDocument/2006/relationships/image" Target="../media/image328.png"/><Relationship Id="rId12" Type="http://schemas.openxmlformats.org/officeDocument/2006/relationships/customXml" Target="../ink/ink2853.xml"/><Relationship Id="rId17" Type="http://schemas.openxmlformats.org/officeDocument/2006/relationships/image" Target="../media/image294.png"/><Relationship Id="rId33" Type="http://schemas.openxmlformats.org/officeDocument/2006/relationships/image" Target="../media/image302.png"/><Relationship Id="rId38" Type="http://schemas.openxmlformats.org/officeDocument/2006/relationships/customXml" Target="../ink/ink2866.xml"/><Relationship Id="rId59" Type="http://schemas.openxmlformats.org/officeDocument/2006/relationships/image" Target="../media/image315.png"/><Relationship Id="rId103" Type="http://schemas.openxmlformats.org/officeDocument/2006/relationships/image" Target="../media/image337.png"/><Relationship Id="rId108" Type="http://schemas.openxmlformats.org/officeDocument/2006/relationships/customXml" Target="../ink/ink2901.xml"/><Relationship Id="rId124" Type="http://schemas.openxmlformats.org/officeDocument/2006/relationships/customXml" Target="../ink/ink2909.xml"/><Relationship Id="rId129" Type="http://schemas.openxmlformats.org/officeDocument/2006/relationships/image" Target="../media/image350.png"/><Relationship Id="rId54" Type="http://schemas.openxmlformats.org/officeDocument/2006/relationships/customXml" Target="../ink/ink2874.xml"/><Relationship Id="rId70" Type="http://schemas.openxmlformats.org/officeDocument/2006/relationships/customXml" Target="../ink/ink2882.xml"/><Relationship Id="rId75" Type="http://schemas.openxmlformats.org/officeDocument/2006/relationships/image" Target="../media/image323.png"/><Relationship Id="rId91" Type="http://schemas.openxmlformats.org/officeDocument/2006/relationships/image" Target="../media/image331.png"/><Relationship Id="rId96" Type="http://schemas.openxmlformats.org/officeDocument/2006/relationships/customXml" Target="../ink/ink28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0.xml"/><Relationship Id="rId23" Type="http://schemas.openxmlformats.org/officeDocument/2006/relationships/image" Target="../media/image297.png"/><Relationship Id="rId28" Type="http://schemas.openxmlformats.org/officeDocument/2006/relationships/customXml" Target="../ink/ink2861.xml"/><Relationship Id="rId49" Type="http://schemas.openxmlformats.org/officeDocument/2006/relationships/image" Target="../media/image310.png"/><Relationship Id="rId114" Type="http://schemas.openxmlformats.org/officeDocument/2006/relationships/customXml" Target="../ink/ink2904.xml"/><Relationship Id="rId119" Type="http://schemas.openxmlformats.org/officeDocument/2006/relationships/image" Target="../media/image345.png"/><Relationship Id="rId44" Type="http://schemas.openxmlformats.org/officeDocument/2006/relationships/customXml" Target="../ink/ink2869.xml"/><Relationship Id="rId60" Type="http://schemas.openxmlformats.org/officeDocument/2006/relationships/customXml" Target="../ink/ink2877.xml"/><Relationship Id="rId65" Type="http://schemas.openxmlformats.org/officeDocument/2006/relationships/image" Target="../media/image318.png"/><Relationship Id="rId81" Type="http://schemas.openxmlformats.org/officeDocument/2006/relationships/image" Target="../media/image326.png"/><Relationship Id="rId86" Type="http://schemas.openxmlformats.org/officeDocument/2006/relationships/customXml" Target="../ink/ink2890.xml"/><Relationship Id="rId130" Type="http://schemas.openxmlformats.org/officeDocument/2006/relationships/customXml" Target="../ink/ink2912.xml"/><Relationship Id="rId13" Type="http://schemas.openxmlformats.org/officeDocument/2006/relationships/image" Target="../media/image292.png"/><Relationship Id="rId18" Type="http://schemas.openxmlformats.org/officeDocument/2006/relationships/customXml" Target="../ink/ink2856.xml"/><Relationship Id="rId39" Type="http://schemas.openxmlformats.org/officeDocument/2006/relationships/image" Target="../media/image305.png"/><Relationship Id="rId109" Type="http://schemas.openxmlformats.org/officeDocument/2006/relationships/image" Target="../media/image340.png"/><Relationship Id="rId34" Type="http://schemas.openxmlformats.org/officeDocument/2006/relationships/customXml" Target="../ink/ink2864.xml"/><Relationship Id="rId50" Type="http://schemas.openxmlformats.org/officeDocument/2006/relationships/customXml" Target="../ink/ink2872.xml"/><Relationship Id="rId55" Type="http://schemas.openxmlformats.org/officeDocument/2006/relationships/image" Target="../media/image313.png"/><Relationship Id="rId76" Type="http://schemas.openxmlformats.org/officeDocument/2006/relationships/customXml" Target="../ink/ink2885.xml"/><Relationship Id="rId97" Type="http://schemas.openxmlformats.org/officeDocument/2006/relationships/image" Target="../media/image334.png"/><Relationship Id="rId104" Type="http://schemas.openxmlformats.org/officeDocument/2006/relationships/customXml" Target="../ink/ink2899.xml"/><Relationship Id="rId120" Type="http://schemas.openxmlformats.org/officeDocument/2006/relationships/customXml" Target="../ink/ink2907.xml"/><Relationship Id="rId125" Type="http://schemas.openxmlformats.org/officeDocument/2006/relationships/image" Target="../media/image348.png"/><Relationship Id="rId7" Type="http://schemas.openxmlformats.org/officeDocument/2006/relationships/image" Target="../media/image289.png"/><Relationship Id="rId71" Type="http://schemas.openxmlformats.org/officeDocument/2006/relationships/image" Target="../media/image321.png"/><Relationship Id="rId92" Type="http://schemas.openxmlformats.org/officeDocument/2006/relationships/customXml" Target="../ink/ink2893.xml"/><Relationship Id="rId2" Type="http://schemas.openxmlformats.org/officeDocument/2006/relationships/customXml" Target="../ink/ink2848.xml"/><Relationship Id="rId29" Type="http://schemas.openxmlformats.org/officeDocument/2006/relationships/image" Target="../media/image300.png"/><Relationship Id="rId24" Type="http://schemas.openxmlformats.org/officeDocument/2006/relationships/customXml" Target="../ink/ink2859.xml"/><Relationship Id="rId40" Type="http://schemas.openxmlformats.org/officeDocument/2006/relationships/customXml" Target="../ink/ink2867.xml"/><Relationship Id="rId45" Type="http://schemas.openxmlformats.org/officeDocument/2006/relationships/image" Target="../media/image308.png"/><Relationship Id="rId66" Type="http://schemas.openxmlformats.org/officeDocument/2006/relationships/customXml" Target="../ink/ink2880.xml"/><Relationship Id="rId87" Type="http://schemas.openxmlformats.org/officeDocument/2006/relationships/image" Target="../media/image329.png"/><Relationship Id="rId110" Type="http://schemas.openxmlformats.org/officeDocument/2006/relationships/customXml" Target="../ink/ink2902.xml"/><Relationship Id="rId115" Type="http://schemas.openxmlformats.org/officeDocument/2006/relationships/image" Target="../media/image343.png"/><Relationship Id="rId131" Type="http://schemas.openxmlformats.org/officeDocument/2006/relationships/image" Target="../media/image351.png"/><Relationship Id="rId61" Type="http://schemas.openxmlformats.org/officeDocument/2006/relationships/image" Target="../media/image316.png"/><Relationship Id="rId82" Type="http://schemas.openxmlformats.org/officeDocument/2006/relationships/customXml" Target="../ink/ink2888.xml"/><Relationship Id="rId19" Type="http://schemas.openxmlformats.org/officeDocument/2006/relationships/image" Target="../media/image295.png"/><Relationship Id="rId14" Type="http://schemas.openxmlformats.org/officeDocument/2006/relationships/customXml" Target="../ink/ink2854.xml"/><Relationship Id="rId30" Type="http://schemas.openxmlformats.org/officeDocument/2006/relationships/customXml" Target="../ink/ink2862.xml"/><Relationship Id="rId35" Type="http://schemas.openxmlformats.org/officeDocument/2006/relationships/image" Target="../media/image303.png"/><Relationship Id="rId56" Type="http://schemas.openxmlformats.org/officeDocument/2006/relationships/customXml" Target="../ink/ink2875.xml"/><Relationship Id="rId77" Type="http://schemas.openxmlformats.org/officeDocument/2006/relationships/image" Target="../media/image324.png"/><Relationship Id="rId100" Type="http://schemas.openxmlformats.org/officeDocument/2006/relationships/customXml" Target="../ink/ink2897.xml"/><Relationship Id="rId105" Type="http://schemas.openxmlformats.org/officeDocument/2006/relationships/image" Target="../media/image338.png"/><Relationship Id="rId126" Type="http://schemas.openxmlformats.org/officeDocument/2006/relationships/customXml" Target="../ink/ink2910.xml"/><Relationship Id="rId8" Type="http://schemas.openxmlformats.org/officeDocument/2006/relationships/customXml" Target="../ink/ink2851.xml"/><Relationship Id="rId51" Type="http://schemas.openxmlformats.org/officeDocument/2006/relationships/image" Target="../media/image311.png"/><Relationship Id="rId72" Type="http://schemas.openxmlformats.org/officeDocument/2006/relationships/customXml" Target="../ink/ink2883.xml"/><Relationship Id="rId93" Type="http://schemas.openxmlformats.org/officeDocument/2006/relationships/image" Target="../media/image332.png"/><Relationship Id="rId98" Type="http://schemas.openxmlformats.org/officeDocument/2006/relationships/customXml" Target="../ink/ink2896.xml"/><Relationship Id="rId121" Type="http://schemas.openxmlformats.org/officeDocument/2006/relationships/image" Target="../media/image346.png"/><Relationship Id="rId3" Type="http://schemas.openxmlformats.org/officeDocument/2006/relationships/image" Target="../media/image287.png"/><Relationship Id="rId25" Type="http://schemas.openxmlformats.org/officeDocument/2006/relationships/image" Target="../media/image298.png"/><Relationship Id="rId46" Type="http://schemas.openxmlformats.org/officeDocument/2006/relationships/customXml" Target="../ink/ink2870.xml"/><Relationship Id="rId67" Type="http://schemas.openxmlformats.org/officeDocument/2006/relationships/image" Target="../media/image319.png"/><Relationship Id="rId116" Type="http://schemas.openxmlformats.org/officeDocument/2006/relationships/customXml" Target="../ink/ink2905.xml"/><Relationship Id="rId20" Type="http://schemas.openxmlformats.org/officeDocument/2006/relationships/customXml" Target="../ink/ink2857.xml"/><Relationship Id="rId41" Type="http://schemas.openxmlformats.org/officeDocument/2006/relationships/image" Target="../media/image306.png"/><Relationship Id="rId62" Type="http://schemas.openxmlformats.org/officeDocument/2006/relationships/customXml" Target="../ink/ink2878.xml"/><Relationship Id="rId83" Type="http://schemas.openxmlformats.org/officeDocument/2006/relationships/image" Target="../media/image327.png"/><Relationship Id="rId88" Type="http://schemas.openxmlformats.org/officeDocument/2006/relationships/customXml" Target="../ink/ink2891.xml"/><Relationship Id="rId111" Type="http://schemas.openxmlformats.org/officeDocument/2006/relationships/image" Target="../media/image341.png"/><Relationship Id="rId15" Type="http://schemas.openxmlformats.org/officeDocument/2006/relationships/image" Target="../media/image293.png"/><Relationship Id="rId36" Type="http://schemas.openxmlformats.org/officeDocument/2006/relationships/customXml" Target="../ink/ink2865.xml"/><Relationship Id="rId57" Type="http://schemas.openxmlformats.org/officeDocument/2006/relationships/image" Target="../media/image314.png"/><Relationship Id="rId106" Type="http://schemas.openxmlformats.org/officeDocument/2006/relationships/customXml" Target="../ink/ink2900.xml"/><Relationship Id="rId127" Type="http://schemas.openxmlformats.org/officeDocument/2006/relationships/image" Target="../media/image349.png"/><Relationship Id="rId10" Type="http://schemas.openxmlformats.org/officeDocument/2006/relationships/customXml" Target="../ink/ink2852.xml"/><Relationship Id="rId31" Type="http://schemas.openxmlformats.org/officeDocument/2006/relationships/image" Target="../media/image301.png"/><Relationship Id="rId52" Type="http://schemas.openxmlformats.org/officeDocument/2006/relationships/customXml" Target="../ink/ink2873.xml"/><Relationship Id="rId73" Type="http://schemas.openxmlformats.org/officeDocument/2006/relationships/image" Target="../media/image322.png"/><Relationship Id="rId78" Type="http://schemas.openxmlformats.org/officeDocument/2006/relationships/customXml" Target="../ink/ink2886.xml"/><Relationship Id="rId94" Type="http://schemas.openxmlformats.org/officeDocument/2006/relationships/customXml" Target="../ink/ink2894.xml"/><Relationship Id="rId99" Type="http://schemas.openxmlformats.org/officeDocument/2006/relationships/image" Target="../media/image335.png"/><Relationship Id="rId101" Type="http://schemas.openxmlformats.org/officeDocument/2006/relationships/image" Target="../media/image336.png"/><Relationship Id="rId122" Type="http://schemas.openxmlformats.org/officeDocument/2006/relationships/customXml" Target="../ink/ink2908.xml"/><Relationship Id="rId4" Type="http://schemas.openxmlformats.org/officeDocument/2006/relationships/customXml" Target="../ink/ink2849.xml"/><Relationship Id="rId9" Type="http://schemas.openxmlformats.org/officeDocument/2006/relationships/image" Target="../media/image290.png"/><Relationship Id="rId26" Type="http://schemas.openxmlformats.org/officeDocument/2006/relationships/customXml" Target="../ink/ink2860.xml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4.png"/><Relationship Id="rId21" Type="http://schemas.openxmlformats.org/officeDocument/2006/relationships/image" Target="../media/image296.png"/><Relationship Id="rId42" Type="http://schemas.openxmlformats.org/officeDocument/2006/relationships/customXml" Target="../ink/ink2933.xml"/><Relationship Id="rId63" Type="http://schemas.openxmlformats.org/officeDocument/2006/relationships/image" Target="../media/image317.png"/><Relationship Id="rId84" Type="http://schemas.openxmlformats.org/officeDocument/2006/relationships/customXml" Target="../ink/ink2954.xml"/><Relationship Id="rId138" Type="http://schemas.openxmlformats.org/officeDocument/2006/relationships/customXml" Target="../ink/ink2981.xml"/><Relationship Id="rId107" Type="http://schemas.openxmlformats.org/officeDocument/2006/relationships/image" Target="../media/image339.png"/><Relationship Id="rId11" Type="http://schemas.openxmlformats.org/officeDocument/2006/relationships/image" Target="../media/image291.png"/><Relationship Id="rId32" Type="http://schemas.openxmlformats.org/officeDocument/2006/relationships/customXml" Target="../ink/ink2928.xml"/><Relationship Id="rId53" Type="http://schemas.openxmlformats.org/officeDocument/2006/relationships/image" Target="../media/image312.png"/><Relationship Id="rId74" Type="http://schemas.openxmlformats.org/officeDocument/2006/relationships/customXml" Target="../ink/ink2949.xml"/><Relationship Id="rId128" Type="http://schemas.openxmlformats.org/officeDocument/2006/relationships/customXml" Target="../ink/ink2976.xml"/><Relationship Id="rId149" Type="http://schemas.openxmlformats.org/officeDocument/2006/relationships/image" Target="../media/image360.png"/><Relationship Id="rId5" Type="http://schemas.openxmlformats.org/officeDocument/2006/relationships/image" Target="../media/image288.png"/><Relationship Id="rId95" Type="http://schemas.openxmlformats.org/officeDocument/2006/relationships/image" Target="../media/image333.png"/><Relationship Id="rId22" Type="http://schemas.openxmlformats.org/officeDocument/2006/relationships/customXml" Target="../ink/ink2923.xml"/><Relationship Id="rId27" Type="http://schemas.openxmlformats.org/officeDocument/2006/relationships/image" Target="../media/image299.png"/><Relationship Id="rId43" Type="http://schemas.openxmlformats.org/officeDocument/2006/relationships/image" Target="../media/image307.png"/><Relationship Id="rId48" Type="http://schemas.openxmlformats.org/officeDocument/2006/relationships/customXml" Target="../ink/ink2936.xml"/><Relationship Id="rId64" Type="http://schemas.openxmlformats.org/officeDocument/2006/relationships/customXml" Target="../ink/ink2944.xml"/><Relationship Id="rId69" Type="http://schemas.openxmlformats.org/officeDocument/2006/relationships/image" Target="../media/image320.png"/><Relationship Id="rId113" Type="http://schemas.openxmlformats.org/officeDocument/2006/relationships/image" Target="../media/image342.png"/><Relationship Id="rId118" Type="http://schemas.openxmlformats.org/officeDocument/2006/relationships/customXml" Target="../ink/ink2971.xml"/><Relationship Id="rId134" Type="http://schemas.openxmlformats.org/officeDocument/2006/relationships/customXml" Target="../ink/ink2979.xml"/><Relationship Id="rId139" Type="http://schemas.openxmlformats.org/officeDocument/2006/relationships/image" Target="../media/image355.png"/><Relationship Id="rId80" Type="http://schemas.openxmlformats.org/officeDocument/2006/relationships/customXml" Target="../ink/ink2952.xml"/><Relationship Id="rId85" Type="http://schemas.openxmlformats.org/officeDocument/2006/relationships/image" Target="../media/image328.png"/><Relationship Id="rId150" Type="http://schemas.openxmlformats.org/officeDocument/2006/relationships/customXml" Target="../ink/ink2987.xml"/><Relationship Id="rId155" Type="http://schemas.openxmlformats.org/officeDocument/2006/relationships/image" Target="../media/image363.png"/><Relationship Id="rId12" Type="http://schemas.openxmlformats.org/officeDocument/2006/relationships/customXml" Target="../ink/ink2918.xml"/><Relationship Id="rId17" Type="http://schemas.openxmlformats.org/officeDocument/2006/relationships/image" Target="../media/image294.png"/><Relationship Id="rId33" Type="http://schemas.openxmlformats.org/officeDocument/2006/relationships/image" Target="../media/image302.png"/><Relationship Id="rId38" Type="http://schemas.openxmlformats.org/officeDocument/2006/relationships/customXml" Target="../ink/ink2931.xml"/><Relationship Id="rId59" Type="http://schemas.openxmlformats.org/officeDocument/2006/relationships/image" Target="../media/image315.png"/><Relationship Id="rId103" Type="http://schemas.openxmlformats.org/officeDocument/2006/relationships/image" Target="../media/image337.png"/><Relationship Id="rId108" Type="http://schemas.openxmlformats.org/officeDocument/2006/relationships/customXml" Target="../ink/ink2966.xml"/><Relationship Id="rId124" Type="http://schemas.openxmlformats.org/officeDocument/2006/relationships/customXml" Target="../ink/ink2974.xml"/><Relationship Id="rId129" Type="http://schemas.openxmlformats.org/officeDocument/2006/relationships/image" Target="../media/image350.png"/><Relationship Id="rId54" Type="http://schemas.openxmlformats.org/officeDocument/2006/relationships/customXml" Target="../ink/ink2939.xml"/><Relationship Id="rId70" Type="http://schemas.openxmlformats.org/officeDocument/2006/relationships/customXml" Target="../ink/ink2947.xml"/><Relationship Id="rId75" Type="http://schemas.openxmlformats.org/officeDocument/2006/relationships/image" Target="../media/image323.png"/><Relationship Id="rId91" Type="http://schemas.openxmlformats.org/officeDocument/2006/relationships/image" Target="../media/image331.png"/><Relationship Id="rId96" Type="http://schemas.openxmlformats.org/officeDocument/2006/relationships/customXml" Target="../ink/ink2960.xml"/><Relationship Id="rId140" Type="http://schemas.openxmlformats.org/officeDocument/2006/relationships/customXml" Target="../ink/ink2982.xml"/><Relationship Id="rId145" Type="http://schemas.openxmlformats.org/officeDocument/2006/relationships/image" Target="../media/image3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15.xml"/><Relationship Id="rId23" Type="http://schemas.openxmlformats.org/officeDocument/2006/relationships/image" Target="../media/image297.png"/><Relationship Id="rId28" Type="http://schemas.openxmlformats.org/officeDocument/2006/relationships/customXml" Target="../ink/ink2926.xml"/><Relationship Id="rId49" Type="http://schemas.openxmlformats.org/officeDocument/2006/relationships/image" Target="../media/image310.png"/><Relationship Id="rId114" Type="http://schemas.openxmlformats.org/officeDocument/2006/relationships/customXml" Target="../ink/ink2969.xml"/><Relationship Id="rId119" Type="http://schemas.openxmlformats.org/officeDocument/2006/relationships/image" Target="../media/image345.png"/><Relationship Id="rId44" Type="http://schemas.openxmlformats.org/officeDocument/2006/relationships/customXml" Target="../ink/ink2934.xml"/><Relationship Id="rId60" Type="http://schemas.openxmlformats.org/officeDocument/2006/relationships/customXml" Target="../ink/ink2942.xml"/><Relationship Id="rId65" Type="http://schemas.openxmlformats.org/officeDocument/2006/relationships/image" Target="../media/image318.png"/><Relationship Id="rId81" Type="http://schemas.openxmlformats.org/officeDocument/2006/relationships/image" Target="../media/image326.png"/><Relationship Id="rId86" Type="http://schemas.openxmlformats.org/officeDocument/2006/relationships/customXml" Target="../ink/ink2955.xml"/><Relationship Id="rId130" Type="http://schemas.openxmlformats.org/officeDocument/2006/relationships/customXml" Target="../ink/ink2977.xml"/><Relationship Id="rId135" Type="http://schemas.openxmlformats.org/officeDocument/2006/relationships/image" Target="../media/image353.png"/><Relationship Id="rId151" Type="http://schemas.openxmlformats.org/officeDocument/2006/relationships/image" Target="../media/image361.png"/><Relationship Id="rId13" Type="http://schemas.openxmlformats.org/officeDocument/2006/relationships/image" Target="../media/image292.png"/><Relationship Id="rId18" Type="http://schemas.openxmlformats.org/officeDocument/2006/relationships/customXml" Target="../ink/ink2921.xml"/><Relationship Id="rId39" Type="http://schemas.openxmlformats.org/officeDocument/2006/relationships/image" Target="../media/image305.png"/><Relationship Id="rId109" Type="http://schemas.openxmlformats.org/officeDocument/2006/relationships/image" Target="../media/image340.png"/><Relationship Id="rId34" Type="http://schemas.openxmlformats.org/officeDocument/2006/relationships/customXml" Target="../ink/ink2929.xml"/><Relationship Id="rId50" Type="http://schemas.openxmlformats.org/officeDocument/2006/relationships/customXml" Target="../ink/ink2937.xml"/><Relationship Id="rId55" Type="http://schemas.openxmlformats.org/officeDocument/2006/relationships/image" Target="../media/image313.png"/><Relationship Id="rId76" Type="http://schemas.openxmlformats.org/officeDocument/2006/relationships/customXml" Target="../ink/ink2950.xml"/><Relationship Id="rId97" Type="http://schemas.openxmlformats.org/officeDocument/2006/relationships/image" Target="../media/image334.png"/><Relationship Id="rId104" Type="http://schemas.openxmlformats.org/officeDocument/2006/relationships/customXml" Target="../ink/ink2964.xml"/><Relationship Id="rId120" Type="http://schemas.openxmlformats.org/officeDocument/2006/relationships/customXml" Target="../ink/ink2972.xml"/><Relationship Id="rId125" Type="http://schemas.openxmlformats.org/officeDocument/2006/relationships/image" Target="../media/image348.png"/><Relationship Id="rId141" Type="http://schemas.openxmlformats.org/officeDocument/2006/relationships/image" Target="../media/image356.png"/><Relationship Id="rId146" Type="http://schemas.openxmlformats.org/officeDocument/2006/relationships/customXml" Target="../ink/ink2985.xml"/><Relationship Id="rId7" Type="http://schemas.openxmlformats.org/officeDocument/2006/relationships/image" Target="../media/image289.png"/><Relationship Id="rId71" Type="http://schemas.openxmlformats.org/officeDocument/2006/relationships/image" Target="../media/image321.png"/><Relationship Id="rId92" Type="http://schemas.openxmlformats.org/officeDocument/2006/relationships/customXml" Target="../ink/ink2958.xml"/><Relationship Id="rId2" Type="http://schemas.openxmlformats.org/officeDocument/2006/relationships/customXml" Target="../ink/ink2913.xml"/><Relationship Id="rId29" Type="http://schemas.openxmlformats.org/officeDocument/2006/relationships/image" Target="../media/image300.png"/><Relationship Id="rId24" Type="http://schemas.openxmlformats.org/officeDocument/2006/relationships/customXml" Target="../ink/ink2924.xml"/><Relationship Id="rId40" Type="http://schemas.openxmlformats.org/officeDocument/2006/relationships/customXml" Target="../ink/ink2932.xml"/><Relationship Id="rId45" Type="http://schemas.openxmlformats.org/officeDocument/2006/relationships/image" Target="../media/image308.png"/><Relationship Id="rId66" Type="http://schemas.openxmlformats.org/officeDocument/2006/relationships/customXml" Target="../ink/ink2945.xml"/><Relationship Id="rId87" Type="http://schemas.openxmlformats.org/officeDocument/2006/relationships/image" Target="../media/image329.png"/><Relationship Id="rId110" Type="http://schemas.openxmlformats.org/officeDocument/2006/relationships/customXml" Target="../ink/ink2967.xml"/><Relationship Id="rId115" Type="http://schemas.openxmlformats.org/officeDocument/2006/relationships/image" Target="../media/image343.png"/><Relationship Id="rId131" Type="http://schemas.openxmlformats.org/officeDocument/2006/relationships/image" Target="../media/image351.png"/><Relationship Id="rId136" Type="http://schemas.openxmlformats.org/officeDocument/2006/relationships/customXml" Target="../ink/ink2980.xml"/><Relationship Id="rId61" Type="http://schemas.openxmlformats.org/officeDocument/2006/relationships/image" Target="../media/image316.png"/><Relationship Id="rId82" Type="http://schemas.openxmlformats.org/officeDocument/2006/relationships/customXml" Target="../ink/ink2953.xml"/><Relationship Id="rId152" Type="http://schemas.openxmlformats.org/officeDocument/2006/relationships/customXml" Target="../ink/ink2988.xml"/><Relationship Id="rId19" Type="http://schemas.openxmlformats.org/officeDocument/2006/relationships/image" Target="../media/image295.png"/><Relationship Id="rId14" Type="http://schemas.openxmlformats.org/officeDocument/2006/relationships/customXml" Target="../ink/ink2919.xml"/><Relationship Id="rId30" Type="http://schemas.openxmlformats.org/officeDocument/2006/relationships/customXml" Target="../ink/ink2927.xml"/><Relationship Id="rId35" Type="http://schemas.openxmlformats.org/officeDocument/2006/relationships/image" Target="../media/image303.png"/><Relationship Id="rId56" Type="http://schemas.openxmlformats.org/officeDocument/2006/relationships/customXml" Target="../ink/ink2940.xml"/><Relationship Id="rId77" Type="http://schemas.openxmlformats.org/officeDocument/2006/relationships/image" Target="../media/image324.png"/><Relationship Id="rId100" Type="http://schemas.openxmlformats.org/officeDocument/2006/relationships/customXml" Target="../ink/ink2962.xml"/><Relationship Id="rId105" Type="http://schemas.openxmlformats.org/officeDocument/2006/relationships/image" Target="../media/image338.png"/><Relationship Id="rId126" Type="http://schemas.openxmlformats.org/officeDocument/2006/relationships/customXml" Target="../ink/ink2975.xml"/><Relationship Id="rId147" Type="http://schemas.openxmlformats.org/officeDocument/2006/relationships/image" Target="../media/image359.png"/><Relationship Id="rId8" Type="http://schemas.openxmlformats.org/officeDocument/2006/relationships/customXml" Target="../ink/ink2916.xml"/><Relationship Id="rId51" Type="http://schemas.openxmlformats.org/officeDocument/2006/relationships/image" Target="../media/image311.png"/><Relationship Id="rId72" Type="http://schemas.openxmlformats.org/officeDocument/2006/relationships/customXml" Target="../ink/ink2948.xml"/><Relationship Id="rId93" Type="http://schemas.openxmlformats.org/officeDocument/2006/relationships/image" Target="../media/image332.png"/><Relationship Id="rId98" Type="http://schemas.openxmlformats.org/officeDocument/2006/relationships/customXml" Target="../ink/ink2961.xml"/><Relationship Id="rId121" Type="http://schemas.openxmlformats.org/officeDocument/2006/relationships/image" Target="../media/image346.png"/><Relationship Id="rId142" Type="http://schemas.openxmlformats.org/officeDocument/2006/relationships/customXml" Target="../ink/ink2983.xml"/><Relationship Id="rId3" Type="http://schemas.openxmlformats.org/officeDocument/2006/relationships/image" Target="../media/image287.png"/><Relationship Id="rId25" Type="http://schemas.openxmlformats.org/officeDocument/2006/relationships/image" Target="../media/image298.png"/><Relationship Id="rId46" Type="http://schemas.openxmlformats.org/officeDocument/2006/relationships/customXml" Target="../ink/ink2935.xml"/><Relationship Id="rId67" Type="http://schemas.openxmlformats.org/officeDocument/2006/relationships/image" Target="../media/image319.png"/><Relationship Id="rId116" Type="http://schemas.openxmlformats.org/officeDocument/2006/relationships/customXml" Target="../ink/ink2970.xml"/><Relationship Id="rId137" Type="http://schemas.openxmlformats.org/officeDocument/2006/relationships/image" Target="../media/image354.png"/><Relationship Id="rId20" Type="http://schemas.openxmlformats.org/officeDocument/2006/relationships/customXml" Target="../ink/ink2922.xml"/><Relationship Id="rId41" Type="http://schemas.openxmlformats.org/officeDocument/2006/relationships/image" Target="../media/image306.png"/><Relationship Id="rId62" Type="http://schemas.openxmlformats.org/officeDocument/2006/relationships/customXml" Target="../ink/ink2943.xml"/><Relationship Id="rId83" Type="http://schemas.openxmlformats.org/officeDocument/2006/relationships/image" Target="../media/image327.png"/><Relationship Id="rId88" Type="http://schemas.openxmlformats.org/officeDocument/2006/relationships/customXml" Target="../ink/ink2956.xml"/><Relationship Id="rId111" Type="http://schemas.openxmlformats.org/officeDocument/2006/relationships/image" Target="../media/image341.png"/><Relationship Id="rId132" Type="http://schemas.openxmlformats.org/officeDocument/2006/relationships/customXml" Target="../ink/ink2978.xml"/><Relationship Id="rId153" Type="http://schemas.openxmlformats.org/officeDocument/2006/relationships/image" Target="../media/image362.png"/><Relationship Id="rId15" Type="http://schemas.openxmlformats.org/officeDocument/2006/relationships/image" Target="../media/image293.png"/><Relationship Id="rId36" Type="http://schemas.openxmlformats.org/officeDocument/2006/relationships/customXml" Target="../ink/ink2930.xml"/><Relationship Id="rId57" Type="http://schemas.openxmlformats.org/officeDocument/2006/relationships/image" Target="../media/image314.png"/><Relationship Id="rId106" Type="http://schemas.openxmlformats.org/officeDocument/2006/relationships/customXml" Target="../ink/ink2965.xml"/><Relationship Id="rId127" Type="http://schemas.openxmlformats.org/officeDocument/2006/relationships/image" Target="../media/image349.png"/><Relationship Id="rId10" Type="http://schemas.openxmlformats.org/officeDocument/2006/relationships/customXml" Target="../ink/ink2917.xml"/><Relationship Id="rId31" Type="http://schemas.openxmlformats.org/officeDocument/2006/relationships/image" Target="../media/image301.png"/><Relationship Id="rId52" Type="http://schemas.openxmlformats.org/officeDocument/2006/relationships/customXml" Target="../ink/ink2938.xml"/><Relationship Id="rId73" Type="http://schemas.openxmlformats.org/officeDocument/2006/relationships/image" Target="../media/image322.png"/><Relationship Id="rId78" Type="http://schemas.openxmlformats.org/officeDocument/2006/relationships/customXml" Target="../ink/ink2951.xml"/><Relationship Id="rId94" Type="http://schemas.openxmlformats.org/officeDocument/2006/relationships/customXml" Target="../ink/ink2959.xml"/><Relationship Id="rId99" Type="http://schemas.openxmlformats.org/officeDocument/2006/relationships/image" Target="../media/image335.png"/><Relationship Id="rId101" Type="http://schemas.openxmlformats.org/officeDocument/2006/relationships/image" Target="../media/image336.png"/><Relationship Id="rId122" Type="http://schemas.openxmlformats.org/officeDocument/2006/relationships/customXml" Target="../ink/ink2973.xml"/><Relationship Id="rId143" Type="http://schemas.openxmlformats.org/officeDocument/2006/relationships/image" Target="../media/image357.png"/><Relationship Id="rId148" Type="http://schemas.openxmlformats.org/officeDocument/2006/relationships/customXml" Target="../ink/ink2986.xml"/><Relationship Id="rId4" Type="http://schemas.openxmlformats.org/officeDocument/2006/relationships/customXml" Target="../ink/ink2914.xml"/><Relationship Id="rId9" Type="http://schemas.openxmlformats.org/officeDocument/2006/relationships/image" Target="../media/image290.png"/><Relationship Id="rId26" Type="http://schemas.openxmlformats.org/officeDocument/2006/relationships/customXml" Target="../ink/ink2925.xml"/><Relationship Id="rId47" Type="http://schemas.openxmlformats.org/officeDocument/2006/relationships/image" Target="../media/image309.png"/><Relationship Id="rId68" Type="http://schemas.openxmlformats.org/officeDocument/2006/relationships/customXml" Target="../ink/ink2946.xml"/><Relationship Id="rId89" Type="http://schemas.openxmlformats.org/officeDocument/2006/relationships/image" Target="../media/image330.png"/><Relationship Id="rId112" Type="http://schemas.openxmlformats.org/officeDocument/2006/relationships/customXml" Target="../ink/ink2968.xml"/><Relationship Id="rId133" Type="http://schemas.openxmlformats.org/officeDocument/2006/relationships/image" Target="../media/image352.png"/><Relationship Id="rId154" Type="http://schemas.openxmlformats.org/officeDocument/2006/relationships/customXml" Target="../ink/ink2989.xml"/><Relationship Id="rId16" Type="http://schemas.openxmlformats.org/officeDocument/2006/relationships/customXml" Target="../ink/ink2920.xml"/><Relationship Id="rId37" Type="http://schemas.openxmlformats.org/officeDocument/2006/relationships/image" Target="../media/image304.png"/><Relationship Id="rId58" Type="http://schemas.openxmlformats.org/officeDocument/2006/relationships/customXml" Target="../ink/ink2941.xml"/><Relationship Id="rId79" Type="http://schemas.openxmlformats.org/officeDocument/2006/relationships/image" Target="../media/image325.png"/><Relationship Id="rId102" Type="http://schemas.openxmlformats.org/officeDocument/2006/relationships/customXml" Target="../ink/ink2963.xml"/><Relationship Id="rId123" Type="http://schemas.openxmlformats.org/officeDocument/2006/relationships/image" Target="../media/image347.png"/><Relationship Id="rId144" Type="http://schemas.openxmlformats.org/officeDocument/2006/relationships/customXml" Target="../ink/ink2984.xml"/><Relationship Id="rId90" Type="http://schemas.openxmlformats.org/officeDocument/2006/relationships/customXml" Target="../ink/ink295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6.xml"/><Relationship Id="rId21" Type="http://schemas.openxmlformats.org/officeDocument/2006/relationships/image" Target="../media/image40.png"/><Relationship Id="rId34" Type="http://schemas.openxmlformats.org/officeDocument/2006/relationships/customXml" Target="../ink/ink140.xml"/><Relationship Id="rId42" Type="http://schemas.openxmlformats.org/officeDocument/2006/relationships/customXml" Target="../ink/ink144.xml"/><Relationship Id="rId47" Type="http://schemas.openxmlformats.org/officeDocument/2006/relationships/image" Target="../media/image52.png"/><Relationship Id="rId50" Type="http://schemas.openxmlformats.org/officeDocument/2006/relationships/customXml" Target="../ink/ink148.xml"/><Relationship Id="rId55" Type="http://schemas.openxmlformats.org/officeDocument/2006/relationships/image" Target="../media/image56.png"/><Relationship Id="rId63" Type="http://schemas.openxmlformats.org/officeDocument/2006/relationships/image" Target="../media/image61.png"/><Relationship Id="rId7" Type="http://schemas.openxmlformats.org/officeDocument/2006/relationships/image" Target="../media/image32.png"/><Relationship Id="rId2" Type="http://schemas.openxmlformats.org/officeDocument/2006/relationships/customXml" Target="../ink/ink124.xml"/><Relationship Id="rId16" Type="http://schemas.openxmlformats.org/officeDocument/2006/relationships/customXml" Target="../ink/ink131.xml"/><Relationship Id="rId29" Type="http://schemas.openxmlformats.org/officeDocument/2006/relationships/image" Target="../media/image44.png"/><Relationship Id="rId11" Type="http://schemas.openxmlformats.org/officeDocument/2006/relationships/image" Target="../media/image35.png"/><Relationship Id="rId24" Type="http://schemas.openxmlformats.org/officeDocument/2006/relationships/customXml" Target="../ink/ink135.xml"/><Relationship Id="rId32" Type="http://schemas.openxmlformats.org/officeDocument/2006/relationships/customXml" Target="../ink/ink139.xml"/><Relationship Id="rId37" Type="http://schemas.openxmlformats.org/officeDocument/2006/relationships/image" Target="../media/image48.png"/><Relationship Id="rId40" Type="http://schemas.openxmlformats.org/officeDocument/2006/relationships/customXml" Target="../ink/ink143.xml"/><Relationship Id="rId45" Type="http://schemas.openxmlformats.org/officeDocument/2006/relationships/image" Target="../media/image53.png"/><Relationship Id="rId53" Type="http://schemas.openxmlformats.org/officeDocument/2006/relationships/image" Target="../media/image58.png"/><Relationship Id="rId58" Type="http://schemas.openxmlformats.org/officeDocument/2006/relationships/customXml" Target="../ink/ink152.xml"/><Relationship Id="rId5" Type="http://schemas.openxmlformats.org/officeDocument/2006/relationships/image" Target="../media/image31.png"/><Relationship Id="rId61" Type="http://schemas.openxmlformats.org/officeDocument/2006/relationships/image" Target="../media/image60.png"/><Relationship Id="rId19" Type="http://schemas.openxmlformats.org/officeDocument/2006/relationships/image" Target="../media/image39.png"/><Relationship Id="rId14" Type="http://schemas.openxmlformats.org/officeDocument/2006/relationships/customXml" Target="../ink/ink130.xml"/><Relationship Id="rId22" Type="http://schemas.openxmlformats.org/officeDocument/2006/relationships/customXml" Target="../ink/ink134.xml"/><Relationship Id="rId27" Type="http://schemas.openxmlformats.org/officeDocument/2006/relationships/image" Target="../media/image43.png"/><Relationship Id="rId30" Type="http://schemas.openxmlformats.org/officeDocument/2006/relationships/customXml" Target="../ink/ink138.xml"/><Relationship Id="rId35" Type="http://schemas.openxmlformats.org/officeDocument/2006/relationships/image" Target="../media/image47.png"/><Relationship Id="rId43" Type="http://schemas.openxmlformats.org/officeDocument/2006/relationships/image" Target="../media/image51.png"/><Relationship Id="rId48" Type="http://schemas.openxmlformats.org/officeDocument/2006/relationships/customXml" Target="../ink/ink147.xml"/><Relationship Id="rId56" Type="http://schemas.openxmlformats.org/officeDocument/2006/relationships/customXml" Target="../ink/ink151.xml"/><Relationship Id="rId64" Type="http://schemas.openxmlformats.org/officeDocument/2006/relationships/customXml" Target="../ink/ink155.xml"/><Relationship Id="rId8" Type="http://schemas.openxmlformats.org/officeDocument/2006/relationships/customXml" Target="../ink/ink127.xml"/><Relationship Id="rId51" Type="http://schemas.openxmlformats.org/officeDocument/2006/relationships/image" Target="../media/image55.png"/><Relationship Id="rId3" Type="http://schemas.openxmlformats.org/officeDocument/2006/relationships/image" Target="../media/image30.png"/><Relationship Id="rId12" Type="http://schemas.openxmlformats.org/officeDocument/2006/relationships/customXml" Target="../ink/ink129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142.xml"/><Relationship Id="rId46" Type="http://schemas.openxmlformats.org/officeDocument/2006/relationships/customXml" Target="../ink/ink146.xml"/><Relationship Id="rId59" Type="http://schemas.openxmlformats.org/officeDocument/2006/relationships/image" Target="../media/image59.png"/><Relationship Id="rId20" Type="http://schemas.openxmlformats.org/officeDocument/2006/relationships/customXml" Target="../ink/ink133.xml"/><Relationship Id="rId41" Type="http://schemas.openxmlformats.org/officeDocument/2006/relationships/image" Target="../media/image50.png"/><Relationship Id="rId54" Type="http://schemas.openxmlformats.org/officeDocument/2006/relationships/customXml" Target="../ink/ink150.xml"/><Relationship Id="rId62" Type="http://schemas.openxmlformats.org/officeDocument/2006/relationships/customXml" Target="../ink/ink1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6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137.xml"/><Relationship Id="rId36" Type="http://schemas.openxmlformats.org/officeDocument/2006/relationships/customXml" Target="../ink/ink141.xml"/><Relationship Id="rId49" Type="http://schemas.openxmlformats.org/officeDocument/2006/relationships/image" Target="../media/image54.png"/><Relationship Id="rId57" Type="http://schemas.openxmlformats.org/officeDocument/2006/relationships/image" Target="../media/image57.png"/><Relationship Id="rId10" Type="http://schemas.openxmlformats.org/officeDocument/2006/relationships/customXml" Target="../ink/ink128.xml"/><Relationship Id="rId31" Type="http://schemas.openxmlformats.org/officeDocument/2006/relationships/image" Target="../media/image45.png"/><Relationship Id="rId44" Type="http://schemas.openxmlformats.org/officeDocument/2006/relationships/customXml" Target="../ink/ink145.xml"/><Relationship Id="rId52" Type="http://schemas.openxmlformats.org/officeDocument/2006/relationships/customXml" Target="../ink/ink149.xml"/><Relationship Id="rId60" Type="http://schemas.openxmlformats.org/officeDocument/2006/relationships/customXml" Target="../ink/ink153.xml"/><Relationship Id="rId65" Type="http://schemas.openxmlformats.org/officeDocument/2006/relationships/image" Target="../media/image62.png"/><Relationship Id="rId4" Type="http://schemas.openxmlformats.org/officeDocument/2006/relationships/customXml" Target="../ink/ink125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132.xml"/><Relationship Id="rId39" Type="http://schemas.openxmlformats.org/officeDocument/2006/relationships/image" Target="../media/image49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.xml"/><Relationship Id="rId21" Type="http://schemas.openxmlformats.org/officeDocument/2006/relationships/image" Target="../media/image40.png"/><Relationship Id="rId42" Type="http://schemas.openxmlformats.org/officeDocument/2006/relationships/customXml" Target="../ink/ink176.xml"/><Relationship Id="rId47" Type="http://schemas.openxmlformats.org/officeDocument/2006/relationships/image" Target="../media/image52.png"/><Relationship Id="rId63" Type="http://schemas.openxmlformats.org/officeDocument/2006/relationships/image" Target="../media/image61.png"/><Relationship Id="rId68" Type="http://schemas.openxmlformats.org/officeDocument/2006/relationships/customXml" Target="../ink/ink189.xml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2" Type="http://schemas.openxmlformats.org/officeDocument/2006/relationships/customXml" Target="../ink/ink156.xml"/><Relationship Id="rId16" Type="http://schemas.openxmlformats.org/officeDocument/2006/relationships/customXml" Target="../ink/ink163.xml"/><Relationship Id="rId29" Type="http://schemas.openxmlformats.org/officeDocument/2006/relationships/image" Target="../media/image44.png"/><Relationship Id="rId11" Type="http://schemas.openxmlformats.org/officeDocument/2006/relationships/image" Target="../media/image35.png"/><Relationship Id="rId24" Type="http://schemas.openxmlformats.org/officeDocument/2006/relationships/customXml" Target="../ink/ink167.xml"/><Relationship Id="rId32" Type="http://schemas.openxmlformats.org/officeDocument/2006/relationships/customXml" Target="../ink/ink171.xml"/><Relationship Id="rId37" Type="http://schemas.openxmlformats.org/officeDocument/2006/relationships/image" Target="../media/image48.png"/><Relationship Id="rId40" Type="http://schemas.openxmlformats.org/officeDocument/2006/relationships/customXml" Target="../ink/ink175.xml"/><Relationship Id="rId45" Type="http://schemas.openxmlformats.org/officeDocument/2006/relationships/image" Target="../media/image53.png"/><Relationship Id="rId53" Type="http://schemas.openxmlformats.org/officeDocument/2006/relationships/image" Target="../media/image58.png"/><Relationship Id="rId58" Type="http://schemas.openxmlformats.org/officeDocument/2006/relationships/customXml" Target="../ink/ink184.xml"/><Relationship Id="rId66" Type="http://schemas.openxmlformats.org/officeDocument/2006/relationships/customXml" Target="../ink/ink188.xml"/><Relationship Id="rId5" Type="http://schemas.openxmlformats.org/officeDocument/2006/relationships/image" Target="../media/image31.png"/><Relationship Id="rId61" Type="http://schemas.openxmlformats.org/officeDocument/2006/relationships/image" Target="../media/image60.png"/><Relationship Id="rId19" Type="http://schemas.openxmlformats.org/officeDocument/2006/relationships/image" Target="../media/image39.png"/><Relationship Id="rId14" Type="http://schemas.openxmlformats.org/officeDocument/2006/relationships/customXml" Target="../ink/ink162.xml"/><Relationship Id="rId22" Type="http://schemas.openxmlformats.org/officeDocument/2006/relationships/customXml" Target="../ink/ink166.xml"/><Relationship Id="rId27" Type="http://schemas.openxmlformats.org/officeDocument/2006/relationships/image" Target="../media/image43.png"/><Relationship Id="rId30" Type="http://schemas.openxmlformats.org/officeDocument/2006/relationships/customXml" Target="../ink/ink170.xml"/><Relationship Id="rId35" Type="http://schemas.openxmlformats.org/officeDocument/2006/relationships/image" Target="../media/image47.png"/><Relationship Id="rId43" Type="http://schemas.openxmlformats.org/officeDocument/2006/relationships/image" Target="../media/image51.png"/><Relationship Id="rId48" Type="http://schemas.openxmlformats.org/officeDocument/2006/relationships/customXml" Target="../ink/ink179.xml"/><Relationship Id="rId56" Type="http://schemas.openxmlformats.org/officeDocument/2006/relationships/customXml" Target="../ink/ink183.xml"/><Relationship Id="rId64" Type="http://schemas.openxmlformats.org/officeDocument/2006/relationships/customXml" Target="../ink/ink187.xml"/><Relationship Id="rId69" Type="http://schemas.openxmlformats.org/officeDocument/2006/relationships/image" Target="../media/image64.png"/><Relationship Id="rId8" Type="http://schemas.openxmlformats.org/officeDocument/2006/relationships/customXml" Target="../ink/ink159.xml"/><Relationship Id="rId51" Type="http://schemas.openxmlformats.org/officeDocument/2006/relationships/image" Target="../media/image55.png"/><Relationship Id="rId3" Type="http://schemas.openxmlformats.org/officeDocument/2006/relationships/image" Target="../media/image30.png"/><Relationship Id="rId12" Type="http://schemas.openxmlformats.org/officeDocument/2006/relationships/customXml" Target="../ink/ink161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174.xml"/><Relationship Id="rId46" Type="http://schemas.openxmlformats.org/officeDocument/2006/relationships/customXml" Target="../ink/ink178.xml"/><Relationship Id="rId59" Type="http://schemas.openxmlformats.org/officeDocument/2006/relationships/image" Target="../media/image59.png"/><Relationship Id="rId67" Type="http://schemas.openxmlformats.org/officeDocument/2006/relationships/image" Target="../media/image63.png"/><Relationship Id="rId20" Type="http://schemas.openxmlformats.org/officeDocument/2006/relationships/customXml" Target="../ink/ink165.xml"/><Relationship Id="rId41" Type="http://schemas.openxmlformats.org/officeDocument/2006/relationships/image" Target="../media/image50.png"/><Relationship Id="rId54" Type="http://schemas.openxmlformats.org/officeDocument/2006/relationships/customXml" Target="../ink/ink182.xml"/><Relationship Id="rId62" Type="http://schemas.openxmlformats.org/officeDocument/2006/relationships/customXml" Target="../ink/ink186.xml"/><Relationship Id="rId70" Type="http://schemas.openxmlformats.org/officeDocument/2006/relationships/customXml" Target="../ink/ink1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169.xml"/><Relationship Id="rId36" Type="http://schemas.openxmlformats.org/officeDocument/2006/relationships/customXml" Target="../ink/ink173.xml"/><Relationship Id="rId49" Type="http://schemas.openxmlformats.org/officeDocument/2006/relationships/image" Target="../media/image54.png"/><Relationship Id="rId57" Type="http://schemas.openxmlformats.org/officeDocument/2006/relationships/image" Target="../media/image57.png"/><Relationship Id="rId10" Type="http://schemas.openxmlformats.org/officeDocument/2006/relationships/customXml" Target="../ink/ink160.xml"/><Relationship Id="rId31" Type="http://schemas.openxmlformats.org/officeDocument/2006/relationships/image" Target="../media/image45.png"/><Relationship Id="rId44" Type="http://schemas.openxmlformats.org/officeDocument/2006/relationships/customXml" Target="../ink/ink177.xml"/><Relationship Id="rId52" Type="http://schemas.openxmlformats.org/officeDocument/2006/relationships/customXml" Target="../ink/ink181.xml"/><Relationship Id="rId60" Type="http://schemas.openxmlformats.org/officeDocument/2006/relationships/customXml" Target="../ink/ink185.xml"/><Relationship Id="rId65" Type="http://schemas.openxmlformats.org/officeDocument/2006/relationships/image" Target="../media/image62.png"/><Relationship Id="rId4" Type="http://schemas.openxmlformats.org/officeDocument/2006/relationships/customXml" Target="../ink/ink157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164.xml"/><Relationship Id="rId39" Type="http://schemas.openxmlformats.org/officeDocument/2006/relationships/image" Target="../media/image49.png"/><Relationship Id="rId34" Type="http://schemas.openxmlformats.org/officeDocument/2006/relationships/customXml" Target="../ink/ink172.xml"/><Relationship Id="rId50" Type="http://schemas.openxmlformats.org/officeDocument/2006/relationships/customXml" Target="../ink/ink180.xml"/><Relationship Id="rId55" Type="http://schemas.openxmlformats.org/officeDocument/2006/relationships/image" Target="../media/image56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.xml"/><Relationship Id="rId21" Type="http://schemas.openxmlformats.org/officeDocument/2006/relationships/image" Target="../media/image40.png"/><Relationship Id="rId42" Type="http://schemas.openxmlformats.org/officeDocument/2006/relationships/customXml" Target="../ink/ink211.xml"/><Relationship Id="rId47" Type="http://schemas.openxmlformats.org/officeDocument/2006/relationships/image" Target="../media/image52.png"/><Relationship Id="rId63" Type="http://schemas.openxmlformats.org/officeDocument/2006/relationships/image" Target="../media/image61.png"/><Relationship Id="rId68" Type="http://schemas.openxmlformats.org/officeDocument/2006/relationships/customXml" Target="../ink/ink224.xml"/><Relationship Id="rId16" Type="http://schemas.openxmlformats.org/officeDocument/2006/relationships/customXml" Target="../ink/ink198.xml"/><Relationship Id="rId11" Type="http://schemas.openxmlformats.org/officeDocument/2006/relationships/image" Target="../media/image35.png"/><Relationship Id="rId32" Type="http://schemas.openxmlformats.org/officeDocument/2006/relationships/customXml" Target="../ink/ink206.xml"/><Relationship Id="rId37" Type="http://schemas.openxmlformats.org/officeDocument/2006/relationships/image" Target="../media/image48.png"/><Relationship Id="rId53" Type="http://schemas.openxmlformats.org/officeDocument/2006/relationships/image" Target="../media/image58.png"/><Relationship Id="rId58" Type="http://schemas.openxmlformats.org/officeDocument/2006/relationships/customXml" Target="../ink/ink219.xml"/><Relationship Id="rId74" Type="http://schemas.openxmlformats.org/officeDocument/2006/relationships/customXml" Target="../ink/ink227.xml"/><Relationship Id="rId79" Type="http://schemas.openxmlformats.org/officeDocument/2006/relationships/image" Target="../media/image69.png"/><Relationship Id="rId5" Type="http://schemas.openxmlformats.org/officeDocument/2006/relationships/image" Target="../media/image31.png"/><Relationship Id="rId61" Type="http://schemas.openxmlformats.org/officeDocument/2006/relationships/image" Target="../media/image60.png"/><Relationship Id="rId19" Type="http://schemas.openxmlformats.org/officeDocument/2006/relationships/image" Target="../media/image39.png"/><Relationship Id="rId14" Type="http://schemas.openxmlformats.org/officeDocument/2006/relationships/customXml" Target="../ink/ink197.xml"/><Relationship Id="rId22" Type="http://schemas.openxmlformats.org/officeDocument/2006/relationships/customXml" Target="../ink/ink201.xml"/><Relationship Id="rId27" Type="http://schemas.openxmlformats.org/officeDocument/2006/relationships/image" Target="../media/image43.png"/><Relationship Id="rId30" Type="http://schemas.openxmlformats.org/officeDocument/2006/relationships/customXml" Target="../ink/ink205.xml"/><Relationship Id="rId35" Type="http://schemas.openxmlformats.org/officeDocument/2006/relationships/image" Target="../media/image47.png"/><Relationship Id="rId43" Type="http://schemas.openxmlformats.org/officeDocument/2006/relationships/image" Target="../media/image51.png"/><Relationship Id="rId48" Type="http://schemas.openxmlformats.org/officeDocument/2006/relationships/customXml" Target="../ink/ink214.xml"/><Relationship Id="rId56" Type="http://schemas.openxmlformats.org/officeDocument/2006/relationships/customXml" Target="../ink/ink218.xml"/><Relationship Id="rId64" Type="http://schemas.openxmlformats.org/officeDocument/2006/relationships/customXml" Target="../ink/ink222.xml"/><Relationship Id="rId69" Type="http://schemas.openxmlformats.org/officeDocument/2006/relationships/image" Target="../media/image64.png"/><Relationship Id="rId77" Type="http://schemas.openxmlformats.org/officeDocument/2006/relationships/image" Target="../media/image68.png"/><Relationship Id="rId8" Type="http://schemas.openxmlformats.org/officeDocument/2006/relationships/customXml" Target="../ink/ink194.xml"/><Relationship Id="rId51" Type="http://schemas.openxmlformats.org/officeDocument/2006/relationships/image" Target="../media/image55.png"/><Relationship Id="rId72" Type="http://schemas.openxmlformats.org/officeDocument/2006/relationships/customXml" Target="../ink/ink226.xml"/><Relationship Id="rId80" Type="http://schemas.openxmlformats.org/officeDocument/2006/relationships/customXml" Target="../ink/ink230.xml"/><Relationship Id="rId3" Type="http://schemas.openxmlformats.org/officeDocument/2006/relationships/image" Target="../media/image30.png"/><Relationship Id="rId12" Type="http://schemas.openxmlformats.org/officeDocument/2006/relationships/customXml" Target="../ink/ink196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209.xml"/><Relationship Id="rId46" Type="http://schemas.openxmlformats.org/officeDocument/2006/relationships/customXml" Target="../ink/ink213.xml"/><Relationship Id="rId59" Type="http://schemas.openxmlformats.org/officeDocument/2006/relationships/image" Target="../media/image59.png"/><Relationship Id="rId67" Type="http://schemas.openxmlformats.org/officeDocument/2006/relationships/image" Target="../media/image63.png"/><Relationship Id="rId20" Type="http://schemas.openxmlformats.org/officeDocument/2006/relationships/customXml" Target="../ink/ink200.xml"/><Relationship Id="rId41" Type="http://schemas.openxmlformats.org/officeDocument/2006/relationships/image" Target="../media/image50.png"/><Relationship Id="rId54" Type="http://schemas.openxmlformats.org/officeDocument/2006/relationships/customXml" Target="../ink/ink217.xml"/><Relationship Id="rId62" Type="http://schemas.openxmlformats.org/officeDocument/2006/relationships/customXml" Target="../ink/ink221.xml"/><Relationship Id="rId70" Type="http://schemas.openxmlformats.org/officeDocument/2006/relationships/customXml" Target="../ink/ink225.xml"/><Relationship Id="rId75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204.xml"/><Relationship Id="rId36" Type="http://schemas.openxmlformats.org/officeDocument/2006/relationships/customXml" Target="../ink/ink208.xml"/><Relationship Id="rId49" Type="http://schemas.openxmlformats.org/officeDocument/2006/relationships/image" Target="../media/image54.png"/><Relationship Id="rId57" Type="http://schemas.openxmlformats.org/officeDocument/2006/relationships/image" Target="../media/image57.png"/><Relationship Id="rId10" Type="http://schemas.openxmlformats.org/officeDocument/2006/relationships/customXml" Target="../ink/ink195.xml"/><Relationship Id="rId31" Type="http://schemas.openxmlformats.org/officeDocument/2006/relationships/image" Target="../media/image45.png"/><Relationship Id="rId44" Type="http://schemas.openxmlformats.org/officeDocument/2006/relationships/customXml" Target="../ink/ink212.xml"/><Relationship Id="rId52" Type="http://schemas.openxmlformats.org/officeDocument/2006/relationships/customXml" Target="../ink/ink216.xml"/><Relationship Id="rId60" Type="http://schemas.openxmlformats.org/officeDocument/2006/relationships/customXml" Target="../ink/ink220.xml"/><Relationship Id="rId65" Type="http://schemas.openxmlformats.org/officeDocument/2006/relationships/image" Target="../media/image62.png"/><Relationship Id="rId73" Type="http://schemas.openxmlformats.org/officeDocument/2006/relationships/image" Target="../media/image66.png"/><Relationship Id="rId78" Type="http://schemas.openxmlformats.org/officeDocument/2006/relationships/customXml" Target="../ink/ink229.xml"/><Relationship Id="rId81" Type="http://schemas.openxmlformats.org/officeDocument/2006/relationships/image" Target="../media/image70.png"/><Relationship Id="rId4" Type="http://schemas.openxmlformats.org/officeDocument/2006/relationships/customXml" Target="../ink/ink192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199.xml"/><Relationship Id="rId39" Type="http://schemas.openxmlformats.org/officeDocument/2006/relationships/image" Target="../media/image49.png"/><Relationship Id="rId34" Type="http://schemas.openxmlformats.org/officeDocument/2006/relationships/customXml" Target="../ink/ink207.xml"/><Relationship Id="rId50" Type="http://schemas.openxmlformats.org/officeDocument/2006/relationships/customXml" Target="../ink/ink215.xml"/><Relationship Id="rId55" Type="http://schemas.openxmlformats.org/officeDocument/2006/relationships/image" Target="../media/image56.png"/><Relationship Id="rId76" Type="http://schemas.openxmlformats.org/officeDocument/2006/relationships/customXml" Target="../ink/ink228.xml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2" Type="http://schemas.openxmlformats.org/officeDocument/2006/relationships/customXml" Target="../ink/ink191.xml"/><Relationship Id="rId29" Type="http://schemas.openxmlformats.org/officeDocument/2006/relationships/image" Target="../media/image44.png"/><Relationship Id="rId24" Type="http://schemas.openxmlformats.org/officeDocument/2006/relationships/customXml" Target="../ink/ink202.xml"/><Relationship Id="rId40" Type="http://schemas.openxmlformats.org/officeDocument/2006/relationships/customXml" Target="../ink/ink210.xml"/><Relationship Id="rId45" Type="http://schemas.openxmlformats.org/officeDocument/2006/relationships/image" Target="../media/image53.png"/><Relationship Id="rId66" Type="http://schemas.openxmlformats.org/officeDocument/2006/relationships/customXml" Target="../ink/ink223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.xml"/><Relationship Id="rId21" Type="http://schemas.openxmlformats.org/officeDocument/2006/relationships/image" Target="../media/image40.png"/><Relationship Id="rId42" Type="http://schemas.openxmlformats.org/officeDocument/2006/relationships/customXml" Target="../ink/ink251.xml"/><Relationship Id="rId47" Type="http://schemas.openxmlformats.org/officeDocument/2006/relationships/image" Target="../media/image52.png"/><Relationship Id="rId63" Type="http://schemas.openxmlformats.org/officeDocument/2006/relationships/image" Target="../media/image61.png"/><Relationship Id="rId68" Type="http://schemas.openxmlformats.org/officeDocument/2006/relationships/customXml" Target="../ink/ink264.xml"/><Relationship Id="rId84" Type="http://schemas.openxmlformats.org/officeDocument/2006/relationships/customXml" Target="../ink/ink272.xml"/><Relationship Id="rId89" Type="http://schemas.openxmlformats.org/officeDocument/2006/relationships/customXml" Target="../ink/ink275.xml"/><Relationship Id="rId16" Type="http://schemas.openxmlformats.org/officeDocument/2006/relationships/customXml" Target="../ink/ink238.xml"/><Relationship Id="rId11" Type="http://schemas.openxmlformats.org/officeDocument/2006/relationships/image" Target="../media/image35.png"/><Relationship Id="rId32" Type="http://schemas.openxmlformats.org/officeDocument/2006/relationships/customXml" Target="../ink/ink246.xml"/><Relationship Id="rId37" Type="http://schemas.openxmlformats.org/officeDocument/2006/relationships/image" Target="../media/image48.png"/><Relationship Id="rId53" Type="http://schemas.openxmlformats.org/officeDocument/2006/relationships/image" Target="../media/image58.png"/><Relationship Id="rId58" Type="http://schemas.openxmlformats.org/officeDocument/2006/relationships/customXml" Target="../ink/ink259.xml"/><Relationship Id="rId74" Type="http://schemas.openxmlformats.org/officeDocument/2006/relationships/customXml" Target="../ink/ink267.xml"/><Relationship Id="rId79" Type="http://schemas.openxmlformats.org/officeDocument/2006/relationships/image" Target="../media/image69.png"/><Relationship Id="rId5" Type="http://schemas.openxmlformats.org/officeDocument/2006/relationships/image" Target="../media/image31.png"/><Relationship Id="rId90" Type="http://schemas.openxmlformats.org/officeDocument/2006/relationships/image" Target="../media/image74.png"/><Relationship Id="rId22" Type="http://schemas.openxmlformats.org/officeDocument/2006/relationships/customXml" Target="../ink/ink241.xml"/><Relationship Id="rId27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customXml" Target="../ink/ink254.xml"/><Relationship Id="rId64" Type="http://schemas.openxmlformats.org/officeDocument/2006/relationships/customXml" Target="../ink/ink262.xml"/><Relationship Id="rId69" Type="http://schemas.openxmlformats.org/officeDocument/2006/relationships/image" Target="../media/image64.png"/><Relationship Id="rId8" Type="http://schemas.openxmlformats.org/officeDocument/2006/relationships/customXml" Target="../ink/ink234.xml"/><Relationship Id="rId51" Type="http://schemas.openxmlformats.org/officeDocument/2006/relationships/image" Target="../media/image55.png"/><Relationship Id="rId72" Type="http://schemas.openxmlformats.org/officeDocument/2006/relationships/customXml" Target="../ink/ink266.xml"/><Relationship Id="rId80" Type="http://schemas.openxmlformats.org/officeDocument/2006/relationships/customXml" Target="../ink/ink270.xml"/><Relationship Id="rId85" Type="http://schemas.openxmlformats.org/officeDocument/2006/relationships/image" Target="../media/image72.png"/><Relationship Id="rId93" Type="http://schemas.openxmlformats.org/officeDocument/2006/relationships/customXml" Target="../ink/ink277.xml"/><Relationship Id="rId3" Type="http://schemas.openxmlformats.org/officeDocument/2006/relationships/image" Target="../media/image30.png"/><Relationship Id="rId12" Type="http://schemas.openxmlformats.org/officeDocument/2006/relationships/customXml" Target="../ink/ink236.xml"/><Relationship Id="rId17" Type="http://schemas.openxmlformats.org/officeDocument/2006/relationships/image" Target="../media/image38.png"/><Relationship Id="rId25" Type="http://schemas.openxmlformats.org/officeDocument/2006/relationships/image" Target="../media/image42.png"/><Relationship Id="rId33" Type="http://schemas.openxmlformats.org/officeDocument/2006/relationships/image" Target="../media/image46.png"/><Relationship Id="rId38" Type="http://schemas.openxmlformats.org/officeDocument/2006/relationships/customXml" Target="../ink/ink249.xml"/><Relationship Id="rId46" Type="http://schemas.openxmlformats.org/officeDocument/2006/relationships/customXml" Target="../ink/ink253.xml"/><Relationship Id="rId59" Type="http://schemas.openxmlformats.org/officeDocument/2006/relationships/image" Target="../media/image59.png"/><Relationship Id="rId67" Type="http://schemas.openxmlformats.org/officeDocument/2006/relationships/image" Target="../media/image63.png"/><Relationship Id="rId20" Type="http://schemas.openxmlformats.org/officeDocument/2006/relationships/customXml" Target="../ink/ink240.xml"/><Relationship Id="rId41" Type="http://schemas.openxmlformats.org/officeDocument/2006/relationships/image" Target="../media/image50.png"/><Relationship Id="rId54" Type="http://schemas.openxmlformats.org/officeDocument/2006/relationships/customXml" Target="../ink/ink257.xml"/><Relationship Id="rId62" Type="http://schemas.openxmlformats.org/officeDocument/2006/relationships/customXml" Target="../ink/ink261.xml"/><Relationship Id="rId70" Type="http://schemas.openxmlformats.org/officeDocument/2006/relationships/customXml" Target="../ink/ink265.xml"/><Relationship Id="rId75" Type="http://schemas.openxmlformats.org/officeDocument/2006/relationships/image" Target="../media/image67.png"/><Relationship Id="rId83" Type="http://schemas.openxmlformats.org/officeDocument/2006/relationships/image" Target="../media/image71.png"/><Relationship Id="rId88" Type="http://schemas.openxmlformats.org/officeDocument/2006/relationships/customXml" Target="../ink/ink274.xml"/><Relationship Id="rId91" Type="http://schemas.openxmlformats.org/officeDocument/2006/relationships/customXml" Target="../ink/ink2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244.xml"/><Relationship Id="rId36" Type="http://schemas.openxmlformats.org/officeDocument/2006/relationships/customXml" Target="../ink/ink248.xml"/><Relationship Id="rId49" Type="http://schemas.openxmlformats.org/officeDocument/2006/relationships/image" Target="../media/image54.png"/><Relationship Id="rId57" Type="http://schemas.openxmlformats.org/officeDocument/2006/relationships/image" Target="../media/image57.png"/><Relationship Id="rId10" Type="http://schemas.openxmlformats.org/officeDocument/2006/relationships/customXml" Target="../ink/ink235.xml"/><Relationship Id="rId31" Type="http://schemas.openxmlformats.org/officeDocument/2006/relationships/image" Target="../media/image45.png"/><Relationship Id="rId44" Type="http://schemas.openxmlformats.org/officeDocument/2006/relationships/customXml" Target="../ink/ink252.xml"/><Relationship Id="rId52" Type="http://schemas.openxmlformats.org/officeDocument/2006/relationships/customXml" Target="../ink/ink256.xml"/><Relationship Id="rId60" Type="http://schemas.openxmlformats.org/officeDocument/2006/relationships/customXml" Target="../ink/ink260.xml"/><Relationship Id="rId65" Type="http://schemas.openxmlformats.org/officeDocument/2006/relationships/image" Target="../media/image62.png"/><Relationship Id="rId73" Type="http://schemas.openxmlformats.org/officeDocument/2006/relationships/image" Target="../media/image66.png"/><Relationship Id="rId78" Type="http://schemas.openxmlformats.org/officeDocument/2006/relationships/customXml" Target="../ink/ink269.xml"/><Relationship Id="rId81" Type="http://schemas.openxmlformats.org/officeDocument/2006/relationships/image" Target="../media/image70.png"/><Relationship Id="rId86" Type="http://schemas.openxmlformats.org/officeDocument/2006/relationships/customXml" Target="../ink/ink273.xml"/><Relationship Id="rId94" Type="http://schemas.openxmlformats.org/officeDocument/2006/relationships/image" Target="../media/image76.png"/><Relationship Id="rId4" Type="http://schemas.openxmlformats.org/officeDocument/2006/relationships/customXml" Target="../ink/ink232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239.xml"/><Relationship Id="rId39" Type="http://schemas.openxmlformats.org/officeDocument/2006/relationships/image" Target="../media/image49.png"/><Relationship Id="rId34" Type="http://schemas.openxmlformats.org/officeDocument/2006/relationships/customXml" Target="../ink/ink247.xml"/><Relationship Id="rId50" Type="http://schemas.openxmlformats.org/officeDocument/2006/relationships/customXml" Target="../ink/ink255.xml"/><Relationship Id="rId55" Type="http://schemas.openxmlformats.org/officeDocument/2006/relationships/image" Target="../media/image56.png"/><Relationship Id="rId76" Type="http://schemas.openxmlformats.org/officeDocument/2006/relationships/customXml" Target="../ink/ink268.xml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92" Type="http://schemas.openxmlformats.org/officeDocument/2006/relationships/image" Target="../media/image75.png"/><Relationship Id="rId2" Type="http://schemas.openxmlformats.org/officeDocument/2006/relationships/customXml" Target="../ink/ink231.xml"/><Relationship Id="rId29" Type="http://schemas.openxmlformats.org/officeDocument/2006/relationships/image" Target="../media/image44.png"/><Relationship Id="rId24" Type="http://schemas.openxmlformats.org/officeDocument/2006/relationships/customXml" Target="../ink/ink242.xml"/><Relationship Id="rId40" Type="http://schemas.openxmlformats.org/officeDocument/2006/relationships/customXml" Target="../ink/ink250.xml"/><Relationship Id="rId45" Type="http://schemas.openxmlformats.org/officeDocument/2006/relationships/image" Target="../media/image53.png"/><Relationship Id="rId66" Type="http://schemas.openxmlformats.org/officeDocument/2006/relationships/customXml" Target="../ink/ink263.xml"/><Relationship Id="rId87" Type="http://schemas.openxmlformats.org/officeDocument/2006/relationships/image" Target="../media/image73.png"/><Relationship Id="rId61" Type="http://schemas.openxmlformats.org/officeDocument/2006/relationships/image" Target="../media/image60.png"/><Relationship Id="rId82" Type="http://schemas.openxmlformats.org/officeDocument/2006/relationships/customXml" Target="../ink/ink271.xml"/><Relationship Id="rId19" Type="http://schemas.openxmlformats.org/officeDocument/2006/relationships/image" Target="../media/image39.png"/><Relationship Id="rId14" Type="http://schemas.openxmlformats.org/officeDocument/2006/relationships/customXml" Target="../ink/ink237.xml"/><Relationship Id="rId30" Type="http://schemas.openxmlformats.org/officeDocument/2006/relationships/customXml" Target="../ink/ink245.xml"/><Relationship Id="rId35" Type="http://schemas.openxmlformats.org/officeDocument/2006/relationships/image" Target="../media/image47.png"/><Relationship Id="rId56" Type="http://schemas.openxmlformats.org/officeDocument/2006/relationships/customXml" Target="../ink/ink258.xml"/><Relationship Id="rId77" Type="http://schemas.openxmlformats.org/officeDocument/2006/relationships/image" Target="../media/image68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0.xml"/><Relationship Id="rId21" Type="http://schemas.openxmlformats.org/officeDocument/2006/relationships/image" Target="../media/image40.png"/><Relationship Id="rId42" Type="http://schemas.openxmlformats.org/officeDocument/2006/relationships/customXml" Target="../ink/ink298.xml"/><Relationship Id="rId47" Type="http://schemas.openxmlformats.org/officeDocument/2006/relationships/image" Target="../media/image52.png"/><Relationship Id="rId63" Type="http://schemas.openxmlformats.org/officeDocument/2006/relationships/image" Target="../media/image61.png"/><Relationship Id="rId68" Type="http://schemas.openxmlformats.org/officeDocument/2006/relationships/customXml" Target="../ink/ink311.xml"/><Relationship Id="rId84" Type="http://schemas.openxmlformats.org/officeDocument/2006/relationships/customXml" Target="../ink/ink319.xml"/><Relationship Id="rId89" Type="http://schemas.openxmlformats.org/officeDocument/2006/relationships/customXml" Target="../ink/ink322.xml"/><Relationship Id="rId16" Type="http://schemas.openxmlformats.org/officeDocument/2006/relationships/customXml" Target="../ink/ink285.xml"/><Relationship Id="rId107" Type="http://schemas.openxmlformats.org/officeDocument/2006/relationships/customXml" Target="../ink/ink331.xml"/><Relationship Id="rId11" Type="http://schemas.openxmlformats.org/officeDocument/2006/relationships/image" Target="../media/image35.png"/><Relationship Id="rId32" Type="http://schemas.openxmlformats.org/officeDocument/2006/relationships/customXml" Target="../ink/ink293.xml"/><Relationship Id="rId37" Type="http://schemas.openxmlformats.org/officeDocument/2006/relationships/image" Target="../media/image48.png"/><Relationship Id="rId53" Type="http://schemas.openxmlformats.org/officeDocument/2006/relationships/image" Target="../media/image58.png"/><Relationship Id="rId58" Type="http://schemas.openxmlformats.org/officeDocument/2006/relationships/customXml" Target="../ink/ink306.xml"/><Relationship Id="rId74" Type="http://schemas.openxmlformats.org/officeDocument/2006/relationships/customXml" Target="../ink/ink314.xml"/><Relationship Id="rId79" Type="http://schemas.openxmlformats.org/officeDocument/2006/relationships/image" Target="../media/image69.png"/><Relationship Id="rId102" Type="http://schemas.openxmlformats.org/officeDocument/2006/relationships/image" Target="../media/image80.png"/><Relationship Id="rId5" Type="http://schemas.openxmlformats.org/officeDocument/2006/relationships/image" Target="../media/image31.png"/><Relationship Id="rId90" Type="http://schemas.openxmlformats.org/officeDocument/2006/relationships/image" Target="../media/image74.png"/><Relationship Id="rId95" Type="http://schemas.openxmlformats.org/officeDocument/2006/relationships/customXml" Target="../ink/ink325.xml"/><Relationship Id="rId22" Type="http://schemas.openxmlformats.org/officeDocument/2006/relationships/customXml" Target="../ink/ink288.xml"/><Relationship Id="rId27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customXml" Target="../ink/ink301.xml"/><Relationship Id="rId64" Type="http://schemas.openxmlformats.org/officeDocument/2006/relationships/customXml" Target="../ink/ink309.xml"/><Relationship Id="rId69" Type="http://schemas.openxmlformats.org/officeDocument/2006/relationships/image" Target="../media/image64.png"/><Relationship Id="rId80" Type="http://schemas.openxmlformats.org/officeDocument/2006/relationships/customXml" Target="../ink/ink317.xml"/><Relationship Id="rId85" Type="http://schemas.openxmlformats.org/officeDocument/2006/relationships/image" Target="../media/image72.png"/><Relationship Id="rId12" Type="http://schemas.openxmlformats.org/officeDocument/2006/relationships/customXml" Target="../ink/ink283.xml"/><Relationship Id="rId17" Type="http://schemas.openxmlformats.org/officeDocument/2006/relationships/image" Target="../media/image38.png"/><Relationship Id="rId33" Type="http://schemas.openxmlformats.org/officeDocument/2006/relationships/image" Target="../media/image46.png"/><Relationship Id="rId38" Type="http://schemas.openxmlformats.org/officeDocument/2006/relationships/customXml" Target="../ink/ink296.xml"/><Relationship Id="rId59" Type="http://schemas.openxmlformats.org/officeDocument/2006/relationships/image" Target="../media/image59.png"/><Relationship Id="rId103" Type="http://schemas.openxmlformats.org/officeDocument/2006/relationships/customXml" Target="../ink/ink329.xml"/><Relationship Id="rId108" Type="http://schemas.openxmlformats.org/officeDocument/2006/relationships/image" Target="../media/image83.png"/><Relationship Id="rId54" Type="http://schemas.openxmlformats.org/officeDocument/2006/relationships/customXml" Target="../ink/ink304.xml"/><Relationship Id="rId70" Type="http://schemas.openxmlformats.org/officeDocument/2006/relationships/customXml" Target="../ink/ink312.xml"/><Relationship Id="rId75" Type="http://schemas.openxmlformats.org/officeDocument/2006/relationships/image" Target="../media/image67.png"/><Relationship Id="rId91" Type="http://schemas.openxmlformats.org/officeDocument/2006/relationships/customXml" Target="../ink/ink323.xml"/><Relationship Id="rId96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.xml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28" Type="http://schemas.openxmlformats.org/officeDocument/2006/relationships/customXml" Target="../ink/ink291.xml"/><Relationship Id="rId36" Type="http://schemas.openxmlformats.org/officeDocument/2006/relationships/customXml" Target="../ink/ink295.xml"/><Relationship Id="rId49" Type="http://schemas.openxmlformats.org/officeDocument/2006/relationships/image" Target="../media/image54.png"/><Relationship Id="rId57" Type="http://schemas.openxmlformats.org/officeDocument/2006/relationships/image" Target="../media/image57.png"/><Relationship Id="rId106" Type="http://schemas.openxmlformats.org/officeDocument/2006/relationships/image" Target="../media/image82.png"/><Relationship Id="rId10" Type="http://schemas.openxmlformats.org/officeDocument/2006/relationships/customXml" Target="../ink/ink282.xml"/><Relationship Id="rId31" Type="http://schemas.openxmlformats.org/officeDocument/2006/relationships/image" Target="../media/image45.png"/><Relationship Id="rId44" Type="http://schemas.openxmlformats.org/officeDocument/2006/relationships/customXml" Target="../ink/ink299.xml"/><Relationship Id="rId52" Type="http://schemas.openxmlformats.org/officeDocument/2006/relationships/customXml" Target="../ink/ink303.xml"/><Relationship Id="rId60" Type="http://schemas.openxmlformats.org/officeDocument/2006/relationships/customXml" Target="../ink/ink307.xml"/><Relationship Id="rId65" Type="http://schemas.openxmlformats.org/officeDocument/2006/relationships/image" Target="../media/image62.png"/><Relationship Id="rId73" Type="http://schemas.openxmlformats.org/officeDocument/2006/relationships/image" Target="../media/image66.png"/><Relationship Id="rId78" Type="http://schemas.openxmlformats.org/officeDocument/2006/relationships/customXml" Target="../ink/ink316.xml"/><Relationship Id="rId81" Type="http://schemas.openxmlformats.org/officeDocument/2006/relationships/image" Target="../media/image70.png"/><Relationship Id="rId86" Type="http://schemas.openxmlformats.org/officeDocument/2006/relationships/customXml" Target="../ink/ink320.xml"/><Relationship Id="rId94" Type="http://schemas.openxmlformats.org/officeDocument/2006/relationships/image" Target="../media/image76.png"/><Relationship Id="rId99" Type="http://schemas.openxmlformats.org/officeDocument/2006/relationships/customXml" Target="../ink/ink327.xml"/><Relationship Id="rId101" Type="http://schemas.openxmlformats.org/officeDocument/2006/relationships/customXml" Target="../ink/ink328.xml"/><Relationship Id="rId4" Type="http://schemas.openxmlformats.org/officeDocument/2006/relationships/customXml" Target="../ink/ink279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286.xml"/><Relationship Id="rId39" Type="http://schemas.openxmlformats.org/officeDocument/2006/relationships/image" Target="../media/image49.png"/><Relationship Id="rId109" Type="http://schemas.openxmlformats.org/officeDocument/2006/relationships/customXml" Target="../ink/ink332.xml"/><Relationship Id="rId34" Type="http://schemas.openxmlformats.org/officeDocument/2006/relationships/customXml" Target="../ink/ink294.xml"/><Relationship Id="rId50" Type="http://schemas.openxmlformats.org/officeDocument/2006/relationships/customXml" Target="../ink/ink302.xml"/><Relationship Id="rId55" Type="http://schemas.openxmlformats.org/officeDocument/2006/relationships/image" Target="../media/image56.png"/><Relationship Id="rId76" Type="http://schemas.openxmlformats.org/officeDocument/2006/relationships/customXml" Target="../ink/ink315.xml"/><Relationship Id="rId97" Type="http://schemas.openxmlformats.org/officeDocument/2006/relationships/customXml" Target="../ink/ink326.xml"/><Relationship Id="rId104" Type="http://schemas.openxmlformats.org/officeDocument/2006/relationships/image" Target="../media/image81.png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92" Type="http://schemas.openxmlformats.org/officeDocument/2006/relationships/image" Target="../media/image75.png"/><Relationship Id="rId2" Type="http://schemas.openxmlformats.org/officeDocument/2006/relationships/customXml" Target="../ink/ink278.xml"/><Relationship Id="rId29" Type="http://schemas.openxmlformats.org/officeDocument/2006/relationships/image" Target="../media/image44.png"/><Relationship Id="rId24" Type="http://schemas.openxmlformats.org/officeDocument/2006/relationships/customXml" Target="../ink/ink289.xml"/><Relationship Id="rId40" Type="http://schemas.openxmlformats.org/officeDocument/2006/relationships/customXml" Target="../ink/ink297.xml"/><Relationship Id="rId45" Type="http://schemas.openxmlformats.org/officeDocument/2006/relationships/image" Target="../media/image53.png"/><Relationship Id="rId66" Type="http://schemas.openxmlformats.org/officeDocument/2006/relationships/customXml" Target="../ink/ink310.xml"/><Relationship Id="rId87" Type="http://schemas.openxmlformats.org/officeDocument/2006/relationships/image" Target="../media/image73.png"/><Relationship Id="rId110" Type="http://schemas.openxmlformats.org/officeDocument/2006/relationships/image" Target="../media/image84.png"/><Relationship Id="rId61" Type="http://schemas.openxmlformats.org/officeDocument/2006/relationships/image" Target="../media/image60.png"/><Relationship Id="rId82" Type="http://schemas.openxmlformats.org/officeDocument/2006/relationships/customXml" Target="../ink/ink318.xml"/><Relationship Id="rId19" Type="http://schemas.openxmlformats.org/officeDocument/2006/relationships/image" Target="../media/image39.png"/><Relationship Id="rId14" Type="http://schemas.openxmlformats.org/officeDocument/2006/relationships/customXml" Target="../ink/ink284.xml"/><Relationship Id="rId30" Type="http://schemas.openxmlformats.org/officeDocument/2006/relationships/customXml" Target="../ink/ink292.xml"/><Relationship Id="rId35" Type="http://schemas.openxmlformats.org/officeDocument/2006/relationships/image" Target="../media/image47.png"/><Relationship Id="rId56" Type="http://schemas.openxmlformats.org/officeDocument/2006/relationships/customXml" Target="../ink/ink305.xml"/><Relationship Id="rId77" Type="http://schemas.openxmlformats.org/officeDocument/2006/relationships/image" Target="../media/image68.png"/><Relationship Id="rId100" Type="http://schemas.openxmlformats.org/officeDocument/2006/relationships/image" Target="../media/image79.png"/><Relationship Id="rId105" Type="http://schemas.openxmlformats.org/officeDocument/2006/relationships/customXml" Target="../ink/ink330.xml"/><Relationship Id="rId8" Type="http://schemas.openxmlformats.org/officeDocument/2006/relationships/customXml" Target="../ink/ink281.xml"/><Relationship Id="rId51" Type="http://schemas.openxmlformats.org/officeDocument/2006/relationships/image" Target="../media/image55.png"/><Relationship Id="rId72" Type="http://schemas.openxmlformats.org/officeDocument/2006/relationships/customXml" Target="../ink/ink313.xml"/><Relationship Id="rId93" Type="http://schemas.openxmlformats.org/officeDocument/2006/relationships/customXml" Target="../ink/ink324.xml"/><Relationship Id="rId98" Type="http://schemas.openxmlformats.org/officeDocument/2006/relationships/image" Target="../media/image78.png"/><Relationship Id="rId3" Type="http://schemas.openxmlformats.org/officeDocument/2006/relationships/image" Target="../media/image30.png"/><Relationship Id="rId25" Type="http://schemas.openxmlformats.org/officeDocument/2006/relationships/image" Target="../media/image42.png"/><Relationship Id="rId46" Type="http://schemas.openxmlformats.org/officeDocument/2006/relationships/customXml" Target="../ink/ink300.xml"/><Relationship Id="rId67" Type="http://schemas.openxmlformats.org/officeDocument/2006/relationships/image" Target="../media/image63.png"/><Relationship Id="rId20" Type="http://schemas.openxmlformats.org/officeDocument/2006/relationships/customXml" Target="../ink/ink287.xml"/><Relationship Id="rId41" Type="http://schemas.openxmlformats.org/officeDocument/2006/relationships/image" Target="../media/image50.png"/><Relationship Id="rId62" Type="http://schemas.openxmlformats.org/officeDocument/2006/relationships/customXml" Target="../ink/ink308.xml"/><Relationship Id="rId83" Type="http://schemas.openxmlformats.org/officeDocument/2006/relationships/image" Target="../media/image71.png"/><Relationship Id="rId88" Type="http://schemas.openxmlformats.org/officeDocument/2006/relationships/customXml" Target="../ink/ink321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5.xml"/><Relationship Id="rId117" Type="http://schemas.openxmlformats.org/officeDocument/2006/relationships/customXml" Target="../ink/ink391.xml"/><Relationship Id="rId21" Type="http://schemas.openxmlformats.org/officeDocument/2006/relationships/image" Target="../media/image40.png"/><Relationship Id="rId42" Type="http://schemas.openxmlformats.org/officeDocument/2006/relationships/customXml" Target="../ink/ink353.xml"/><Relationship Id="rId47" Type="http://schemas.openxmlformats.org/officeDocument/2006/relationships/image" Target="../media/image52.png"/><Relationship Id="rId63" Type="http://schemas.openxmlformats.org/officeDocument/2006/relationships/image" Target="../media/image61.png"/><Relationship Id="rId68" Type="http://schemas.openxmlformats.org/officeDocument/2006/relationships/customXml" Target="../ink/ink366.xml"/><Relationship Id="rId84" Type="http://schemas.openxmlformats.org/officeDocument/2006/relationships/customXml" Target="../ink/ink374.xml"/><Relationship Id="rId89" Type="http://schemas.openxmlformats.org/officeDocument/2006/relationships/customXml" Target="../ink/ink377.xml"/><Relationship Id="rId112" Type="http://schemas.openxmlformats.org/officeDocument/2006/relationships/image" Target="../media/image85.png"/><Relationship Id="rId16" Type="http://schemas.openxmlformats.org/officeDocument/2006/relationships/customXml" Target="../ink/ink340.xml"/><Relationship Id="rId107" Type="http://schemas.openxmlformats.org/officeDocument/2006/relationships/customXml" Target="../ink/ink386.xml"/><Relationship Id="rId11" Type="http://schemas.openxmlformats.org/officeDocument/2006/relationships/image" Target="../media/image35.png"/><Relationship Id="rId32" Type="http://schemas.openxmlformats.org/officeDocument/2006/relationships/customXml" Target="../ink/ink348.xml"/><Relationship Id="rId37" Type="http://schemas.openxmlformats.org/officeDocument/2006/relationships/image" Target="../media/image48.png"/><Relationship Id="rId53" Type="http://schemas.openxmlformats.org/officeDocument/2006/relationships/image" Target="../media/image58.png"/><Relationship Id="rId58" Type="http://schemas.openxmlformats.org/officeDocument/2006/relationships/customXml" Target="../ink/ink361.xml"/><Relationship Id="rId74" Type="http://schemas.openxmlformats.org/officeDocument/2006/relationships/customXml" Target="../ink/ink369.xml"/><Relationship Id="rId79" Type="http://schemas.openxmlformats.org/officeDocument/2006/relationships/image" Target="../media/image69.png"/><Relationship Id="rId102" Type="http://schemas.openxmlformats.org/officeDocument/2006/relationships/image" Target="../media/image80.png"/><Relationship Id="rId123" Type="http://schemas.openxmlformats.org/officeDocument/2006/relationships/customXml" Target="../ink/ink394.xml"/><Relationship Id="rId5" Type="http://schemas.openxmlformats.org/officeDocument/2006/relationships/image" Target="../media/image31.png"/><Relationship Id="rId90" Type="http://schemas.openxmlformats.org/officeDocument/2006/relationships/image" Target="../media/image74.png"/><Relationship Id="rId95" Type="http://schemas.openxmlformats.org/officeDocument/2006/relationships/customXml" Target="../ink/ink380.xml"/><Relationship Id="rId22" Type="http://schemas.openxmlformats.org/officeDocument/2006/relationships/customXml" Target="../ink/ink343.xml"/><Relationship Id="rId27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customXml" Target="../ink/ink356.xml"/><Relationship Id="rId64" Type="http://schemas.openxmlformats.org/officeDocument/2006/relationships/customXml" Target="../ink/ink364.xml"/><Relationship Id="rId69" Type="http://schemas.openxmlformats.org/officeDocument/2006/relationships/image" Target="../media/image64.png"/><Relationship Id="rId113" Type="http://schemas.openxmlformats.org/officeDocument/2006/relationships/customXml" Target="../ink/ink389.xml"/><Relationship Id="rId118" Type="http://schemas.openxmlformats.org/officeDocument/2006/relationships/image" Target="../media/image88.png"/><Relationship Id="rId80" Type="http://schemas.openxmlformats.org/officeDocument/2006/relationships/customXml" Target="../ink/ink372.xml"/><Relationship Id="rId85" Type="http://schemas.openxmlformats.org/officeDocument/2006/relationships/image" Target="../media/image72.png"/><Relationship Id="rId12" Type="http://schemas.openxmlformats.org/officeDocument/2006/relationships/customXml" Target="../ink/ink338.xml"/><Relationship Id="rId17" Type="http://schemas.openxmlformats.org/officeDocument/2006/relationships/image" Target="../media/image38.png"/><Relationship Id="rId33" Type="http://schemas.openxmlformats.org/officeDocument/2006/relationships/image" Target="../media/image46.png"/><Relationship Id="rId38" Type="http://schemas.openxmlformats.org/officeDocument/2006/relationships/customXml" Target="../ink/ink351.xml"/><Relationship Id="rId59" Type="http://schemas.openxmlformats.org/officeDocument/2006/relationships/image" Target="../media/image59.png"/><Relationship Id="rId103" Type="http://schemas.openxmlformats.org/officeDocument/2006/relationships/customXml" Target="../ink/ink384.xml"/><Relationship Id="rId108" Type="http://schemas.openxmlformats.org/officeDocument/2006/relationships/image" Target="../media/image83.png"/><Relationship Id="rId124" Type="http://schemas.openxmlformats.org/officeDocument/2006/relationships/image" Target="../media/image91.png"/><Relationship Id="rId54" Type="http://schemas.openxmlformats.org/officeDocument/2006/relationships/customXml" Target="../ink/ink359.xml"/><Relationship Id="rId70" Type="http://schemas.openxmlformats.org/officeDocument/2006/relationships/customXml" Target="../ink/ink367.xml"/><Relationship Id="rId75" Type="http://schemas.openxmlformats.org/officeDocument/2006/relationships/image" Target="../media/image67.png"/><Relationship Id="rId91" Type="http://schemas.openxmlformats.org/officeDocument/2006/relationships/customXml" Target="../ink/ink378.xml"/><Relationship Id="rId96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.xml"/><Relationship Id="rId23" Type="http://schemas.openxmlformats.org/officeDocument/2006/relationships/image" Target="../media/image41.png"/><Relationship Id="rId28" Type="http://schemas.openxmlformats.org/officeDocument/2006/relationships/customXml" Target="../ink/ink346.xml"/><Relationship Id="rId49" Type="http://schemas.openxmlformats.org/officeDocument/2006/relationships/image" Target="../media/image54.png"/><Relationship Id="rId114" Type="http://schemas.openxmlformats.org/officeDocument/2006/relationships/image" Target="../media/image86.png"/><Relationship Id="rId119" Type="http://schemas.openxmlformats.org/officeDocument/2006/relationships/customXml" Target="../ink/ink392.xml"/><Relationship Id="rId44" Type="http://schemas.openxmlformats.org/officeDocument/2006/relationships/customXml" Target="../ink/ink354.xml"/><Relationship Id="rId60" Type="http://schemas.openxmlformats.org/officeDocument/2006/relationships/customXml" Target="../ink/ink362.xml"/><Relationship Id="rId65" Type="http://schemas.openxmlformats.org/officeDocument/2006/relationships/image" Target="../media/image62.png"/><Relationship Id="rId81" Type="http://schemas.openxmlformats.org/officeDocument/2006/relationships/image" Target="../media/image70.png"/><Relationship Id="rId86" Type="http://schemas.openxmlformats.org/officeDocument/2006/relationships/customXml" Target="../ink/ink375.xml"/><Relationship Id="rId4" Type="http://schemas.openxmlformats.org/officeDocument/2006/relationships/customXml" Target="../ink/ink334.xml"/><Relationship Id="rId9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customXml" Target="../ink/ink341.xml"/><Relationship Id="rId39" Type="http://schemas.openxmlformats.org/officeDocument/2006/relationships/image" Target="../media/image49.png"/><Relationship Id="rId109" Type="http://schemas.openxmlformats.org/officeDocument/2006/relationships/customXml" Target="../ink/ink387.xml"/><Relationship Id="rId34" Type="http://schemas.openxmlformats.org/officeDocument/2006/relationships/customXml" Target="../ink/ink349.xml"/><Relationship Id="rId50" Type="http://schemas.openxmlformats.org/officeDocument/2006/relationships/customXml" Target="../ink/ink357.xml"/><Relationship Id="rId55" Type="http://schemas.openxmlformats.org/officeDocument/2006/relationships/image" Target="../media/image56.png"/><Relationship Id="rId76" Type="http://schemas.openxmlformats.org/officeDocument/2006/relationships/customXml" Target="../ink/ink370.xml"/><Relationship Id="rId97" Type="http://schemas.openxmlformats.org/officeDocument/2006/relationships/customXml" Target="../ink/ink381.xml"/><Relationship Id="rId104" Type="http://schemas.openxmlformats.org/officeDocument/2006/relationships/image" Target="../media/image81.png"/><Relationship Id="rId120" Type="http://schemas.openxmlformats.org/officeDocument/2006/relationships/image" Target="../media/image89.png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92" Type="http://schemas.openxmlformats.org/officeDocument/2006/relationships/image" Target="../media/image75.png"/><Relationship Id="rId2" Type="http://schemas.openxmlformats.org/officeDocument/2006/relationships/customXml" Target="../ink/ink333.xml"/><Relationship Id="rId29" Type="http://schemas.openxmlformats.org/officeDocument/2006/relationships/image" Target="../media/image44.png"/><Relationship Id="rId24" Type="http://schemas.openxmlformats.org/officeDocument/2006/relationships/customXml" Target="../ink/ink344.xml"/><Relationship Id="rId40" Type="http://schemas.openxmlformats.org/officeDocument/2006/relationships/customXml" Target="../ink/ink352.xml"/><Relationship Id="rId45" Type="http://schemas.openxmlformats.org/officeDocument/2006/relationships/image" Target="../media/image53.png"/><Relationship Id="rId66" Type="http://schemas.openxmlformats.org/officeDocument/2006/relationships/customXml" Target="../ink/ink365.xml"/><Relationship Id="rId87" Type="http://schemas.openxmlformats.org/officeDocument/2006/relationships/image" Target="../media/image73.png"/><Relationship Id="rId110" Type="http://schemas.openxmlformats.org/officeDocument/2006/relationships/image" Target="../media/image84.png"/><Relationship Id="rId115" Type="http://schemas.openxmlformats.org/officeDocument/2006/relationships/customXml" Target="../ink/ink390.xml"/><Relationship Id="rId61" Type="http://schemas.openxmlformats.org/officeDocument/2006/relationships/image" Target="../media/image60.png"/><Relationship Id="rId82" Type="http://schemas.openxmlformats.org/officeDocument/2006/relationships/customXml" Target="../ink/ink373.xml"/><Relationship Id="rId19" Type="http://schemas.openxmlformats.org/officeDocument/2006/relationships/image" Target="../media/image39.png"/><Relationship Id="rId14" Type="http://schemas.openxmlformats.org/officeDocument/2006/relationships/customXml" Target="../ink/ink339.xml"/><Relationship Id="rId30" Type="http://schemas.openxmlformats.org/officeDocument/2006/relationships/customXml" Target="../ink/ink347.xml"/><Relationship Id="rId35" Type="http://schemas.openxmlformats.org/officeDocument/2006/relationships/image" Target="../media/image47.png"/><Relationship Id="rId56" Type="http://schemas.openxmlformats.org/officeDocument/2006/relationships/customXml" Target="../ink/ink360.xml"/><Relationship Id="rId77" Type="http://schemas.openxmlformats.org/officeDocument/2006/relationships/image" Target="../media/image68.png"/><Relationship Id="rId100" Type="http://schemas.openxmlformats.org/officeDocument/2006/relationships/image" Target="../media/image79.png"/><Relationship Id="rId105" Type="http://schemas.openxmlformats.org/officeDocument/2006/relationships/customXml" Target="../ink/ink385.xml"/><Relationship Id="rId8" Type="http://schemas.openxmlformats.org/officeDocument/2006/relationships/customXml" Target="../ink/ink336.xml"/><Relationship Id="rId51" Type="http://schemas.openxmlformats.org/officeDocument/2006/relationships/image" Target="../media/image55.png"/><Relationship Id="rId72" Type="http://schemas.openxmlformats.org/officeDocument/2006/relationships/customXml" Target="../ink/ink368.xml"/><Relationship Id="rId93" Type="http://schemas.openxmlformats.org/officeDocument/2006/relationships/customXml" Target="../ink/ink379.xml"/><Relationship Id="rId98" Type="http://schemas.openxmlformats.org/officeDocument/2006/relationships/image" Target="../media/image78.png"/><Relationship Id="rId121" Type="http://schemas.openxmlformats.org/officeDocument/2006/relationships/customXml" Target="../ink/ink393.xml"/><Relationship Id="rId3" Type="http://schemas.openxmlformats.org/officeDocument/2006/relationships/image" Target="../media/image30.png"/><Relationship Id="rId25" Type="http://schemas.openxmlformats.org/officeDocument/2006/relationships/image" Target="../media/image42.png"/><Relationship Id="rId46" Type="http://schemas.openxmlformats.org/officeDocument/2006/relationships/customXml" Target="../ink/ink355.xml"/><Relationship Id="rId67" Type="http://schemas.openxmlformats.org/officeDocument/2006/relationships/image" Target="../media/image63.png"/><Relationship Id="rId116" Type="http://schemas.openxmlformats.org/officeDocument/2006/relationships/image" Target="../media/image87.png"/><Relationship Id="rId20" Type="http://schemas.openxmlformats.org/officeDocument/2006/relationships/customXml" Target="../ink/ink342.xml"/><Relationship Id="rId41" Type="http://schemas.openxmlformats.org/officeDocument/2006/relationships/image" Target="../media/image50.png"/><Relationship Id="rId62" Type="http://schemas.openxmlformats.org/officeDocument/2006/relationships/customXml" Target="../ink/ink363.xml"/><Relationship Id="rId83" Type="http://schemas.openxmlformats.org/officeDocument/2006/relationships/image" Target="../media/image71.png"/><Relationship Id="rId88" Type="http://schemas.openxmlformats.org/officeDocument/2006/relationships/customXml" Target="../ink/ink376.xml"/><Relationship Id="rId111" Type="http://schemas.openxmlformats.org/officeDocument/2006/relationships/customXml" Target="../ink/ink388.xml"/><Relationship Id="rId15" Type="http://schemas.openxmlformats.org/officeDocument/2006/relationships/image" Target="../media/image37.png"/><Relationship Id="rId36" Type="http://schemas.openxmlformats.org/officeDocument/2006/relationships/customXml" Target="../ink/ink350.xml"/><Relationship Id="rId57" Type="http://schemas.openxmlformats.org/officeDocument/2006/relationships/image" Target="../media/image57.png"/><Relationship Id="rId106" Type="http://schemas.openxmlformats.org/officeDocument/2006/relationships/image" Target="../media/image82.png"/><Relationship Id="rId10" Type="http://schemas.openxmlformats.org/officeDocument/2006/relationships/customXml" Target="../ink/ink337.xml"/><Relationship Id="rId31" Type="http://schemas.openxmlformats.org/officeDocument/2006/relationships/image" Target="../media/image45.png"/><Relationship Id="rId52" Type="http://schemas.openxmlformats.org/officeDocument/2006/relationships/customXml" Target="../ink/ink358.xml"/><Relationship Id="rId73" Type="http://schemas.openxmlformats.org/officeDocument/2006/relationships/image" Target="../media/image66.png"/><Relationship Id="rId78" Type="http://schemas.openxmlformats.org/officeDocument/2006/relationships/customXml" Target="../ink/ink371.xml"/><Relationship Id="rId94" Type="http://schemas.openxmlformats.org/officeDocument/2006/relationships/image" Target="../media/image76.png"/><Relationship Id="rId99" Type="http://schemas.openxmlformats.org/officeDocument/2006/relationships/customXml" Target="../ink/ink382.xml"/><Relationship Id="rId101" Type="http://schemas.openxmlformats.org/officeDocument/2006/relationships/customXml" Target="../ink/ink383.xml"/><Relationship Id="rId122" Type="http://schemas.openxmlformats.org/officeDocument/2006/relationships/image" Target="../media/image90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3.xml"/><Relationship Id="rId21" Type="http://schemas.openxmlformats.org/officeDocument/2006/relationships/image" Target="../media/image40.png"/><Relationship Id="rId42" Type="http://schemas.openxmlformats.org/officeDocument/2006/relationships/customXml" Target="../ink/ink415.xml"/><Relationship Id="rId63" Type="http://schemas.openxmlformats.org/officeDocument/2006/relationships/image" Target="../media/image61.png"/><Relationship Id="rId84" Type="http://schemas.openxmlformats.org/officeDocument/2006/relationships/customXml" Target="../ink/ink436.xml"/><Relationship Id="rId16" Type="http://schemas.openxmlformats.org/officeDocument/2006/relationships/customXml" Target="../ink/ink402.xml"/><Relationship Id="rId107" Type="http://schemas.openxmlformats.org/officeDocument/2006/relationships/customXml" Target="../ink/ink448.xml"/><Relationship Id="rId11" Type="http://schemas.openxmlformats.org/officeDocument/2006/relationships/image" Target="../media/image35.png"/><Relationship Id="rId32" Type="http://schemas.openxmlformats.org/officeDocument/2006/relationships/customXml" Target="../ink/ink410.xml"/><Relationship Id="rId37" Type="http://schemas.openxmlformats.org/officeDocument/2006/relationships/image" Target="../media/image48.png"/><Relationship Id="rId53" Type="http://schemas.openxmlformats.org/officeDocument/2006/relationships/image" Target="../media/image58.png"/><Relationship Id="rId58" Type="http://schemas.openxmlformats.org/officeDocument/2006/relationships/customXml" Target="../ink/ink423.xml"/><Relationship Id="rId74" Type="http://schemas.openxmlformats.org/officeDocument/2006/relationships/customXml" Target="../ink/ink431.xml"/><Relationship Id="rId79" Type="http://schemas.openxmlformats.org/officeDocument/2006/relationships/image" Target="../media/image69.png"/><Relationship Id="rId102" Type="http://schemas.openxmlformats.org/officeDocument/2006/relationships/image" Target="../media/image80.png"/><Relationship Id="rId123" Type="http://schemas.openxmlformats.org/officeDocument/2006/relationships/customXml" Target="../ink/ink456.xml"/><Relationship Id="rId128" Type="http://schemas.openxmlformats.org/officeDocument/2006/relationships/image" Target="../media/image93.png"/><Relationship Id="rId5" Type="http://schemas.openxmlformats.org/officeDocument/2006/relationships/image" Target="../media/image31.png"/><Relationship Id="rId90" Type="http://schemas.openxmlformats.org/officeDocument/2006/relationships/image" Target="../media/image74.png"/><Relationship Id="rId95" Type="http://schemas.openxmlformats.org/officeDocument/2006/relationships/customXml" Target="../ink/ink442.xml"/><Relationship Id="rId22" Type="http://schemas.openxmlformats.org/officeDocument/2006/relationships/customXml" Target="../ink/ink405.xml"/><Relationship Id="rId27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customXml" Target="../ink/ink418.xml"/><Relationship Id="rId64" Type="http://schemas.openxmlformats.org/officeDocument/2006/relationships/customXml" Target="../ink/ink426.xml"/><Relationship Id="rId69" Type="http://schemas.openxmlformats.org/officeDocument/2006/relationships/image" Target="../media/image64.png"/><Relationship Id="rId113" Type="http://schemas.openxmlformats.org/officeDocument/2006/relationships/customXml" Target="../ink/ink451.xml"/><Relationship Id="rId118" Type="http://schemas.openxmlformats.org/officeDocument/2006/relationships/image" Target="../media/image88.png"/><Relationship Id="rId134" Type="http://schemas.openxmlformats.org/officeDocument/2006/relationships/image" Target="../media/image96.png"/><Relationship Id="rId80" Type="http://schemas.openxmlformats.org/officeDocument/2006/relationships/customXml" Target="../ink/ink434.xml"/><Relationship Id="rId85" Type="http://schemas.openxmlformats.org/officeDocument/2006/relationships/image" Target="../media/image72.png"/><Relationship Id="rId12" Type="http://schemas.openxmlformats.org/officeDocument/2006/relationships/customXml" Target="../ink/ink400.xml"/><Relationship Id="rId17" Type="http://schemas.openxmlformats.org/officeDocument/2006/relationships/image" Target="../media/image38.png"/><Relationship Id="rId33" Type="http://schemas.openxmlformats.org/officeDocument/2006/relationships/image" Target="../media/image46.png"/><Relationship Id="rId38" Type="http://schemas.openxmlformats.org/officeDocument/2006/relationships/customXml" Target="../ink/ink413.xml"/><Relationship Id="rId59" Type="http://schemas.openxmlformats.org/officeDocument/2006/relationships/image" Target="../media/image59.png"/><Relationship Id="rId103" Type="http://schemas.openxmlformats.org/officeDocument/2006/relationships/customXml" Target="../ink/ink446.xml"/><Relationship Id="rId108" Type="http://schemas.openxmlformats.org/officeDocument/2006/relationships/image" Target="../media/image83.png"/><Relationship Id="rId124" Type="http://schemas.openxmlformats.org/officeDocument/2006/relationships/image" Target="../media/image91.png"/><Relationship Id="rId129" Type="http://schemas.openxmlformats.org/officeDocument/2006/relationships/customXml" Target="../ink/ink459.xml"/><Relationship Id="rId54" Type="http://schemas.openxmlformats.org/officeDocument/2006/relationships/customXml" Target="../ink/ink421.xml"/><Relationship Id="rId70" Type="http://schemas.openxmlformats.org/officeDocument/2006/relationships/customXml" Target="../ink/ink429.xml"/><Relationship Id="rId75" Type="http://schemas.openxmlformats.org/officeDocument/2006/relationships/image" Target="../media/image67.png"/><Relationship Id="rId91" Type="http://schemas.openxmlformats.org/officeDocument/2006/relationships/customXml" Target="../ink/ink440.xml"/><Relationship Id="rId96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.xml"/><Relationship Id="rId23" Type="http://schemas.openxmlformats.org/officeDocument/2006/relationships/image" Target="../media/image41.png"/><Relationship Id="rId28" Type="http://schemas.openxmlformats.org/officeDocument/2006/relationships/customXml" Target="../ink/ink408.xml"/><Relationship Id="rId49" Type="http://schemas.openxmlformats.org/officeDocument/2006/relationships/image" Target="../media/image54.png"/><Relationship Id="rId114" Type="http://schemas.openxmlformats.org/officeDocument/2006/relationships/image" Target="../media/image86.png"/><Relationship Id="rId119" Type="http://schemas.openxmlformats.org/officeDocument/2006/relationships/customXml" Target="../ink/ink454.xml"/><Relationship Id="rId44" Type="http://schemas.openxmlformats.org/officeDocument/2006/relationships/customXml" Target="../ink/ink416.xml"/><Relationship Id="rId60" Type="http://schemas.openxmlformats.org/officeDocument/2006/relationships/customXml" Target="../ink/ink424.xml"/><Relationship Id="rId65" Type="http://schemas.openxmlformats.org/officeDocument/2006/relationships/image" Target="../media/image62.png"/><Relationship Id="rId81" Type="http://schemas.openxmlformats.org/officeDocument/2006/relationships/image" Target="../media/image70.png"/><Relationship Id="rId86" Type="http://schemas.openxmlformats.org/officeDocument/2006/relationships/customXml" Target="../ink/ink437.xml"/><Relationship Id="rId130" Type="http://schemas.openxmlformats.org/officeDocument/2006/relationships/image" Target="../media/image94.png"/><Relationship Id="rId135" Type="http://schemas.openxmlformats.org/officeDocument/2006/relationships/customXml" Target="../ink/ink462.xml"/><Relationship Id="rId13" Type="http://schemas.openxmlformats.org/officeDocument/2006/relationships/image" Target="../media/image36.png"/><Relationship Id="rId18" Type="http://schemas.openxmlformats.org/officeDocument/2006/relationships/customXml" Target="../ink/ink403.xml"/><Relationship Id="rId39" Type="http://schemas.openxmlformats.org/officeDocument/2006/relationships/image" Target="../media/image49.png"/><Relationship Id="rId109" Type="http://schemas.openxmlformats.org/officeDocument/2006/relationships/customXml" Target="../ink/ink449.xml"/><Relationship Id="rId34" Type="http://schemas.openxmlformats.org/officeDocument/2006/relationships/customXml" Target="../ink/ink411.xml"/><Relationship Id="rId50" Type="http://schemas.openxmlformats.org/officeDocument/2006/relationships/customXml" Target="../ink/ink419.xml"/><Relationship Id="rId55" Type="http://schemas.openxmlformats.org/officeDocument/2006/relationships/image" Target="../media/image56.png"/><Relationship Id="rId76" Type="http://schemas.openxmlformats.org/officeDocument/2006/relationships/customXml" Target="../ink/ink432.xml"/><Relationship Id="rId97" Type="http://schemas.openxmlformats.org/officeDocument/2006/relationships/customXml" Target="../ink/ink443.xml"/><Relationship Id="rId104" Type="http://schemas.openxmlformats.org/officeDocument/2006/relationships/image" Target="../media/image81.png"/><Relationship Id="rId120" Type="http://schemas.openxmlformats.org/officeDocument/2006/relationships/image" Target="../media/image89.png"/><Relationship Id="rId125" Type="http://schemas.openxmlformats.org/officeDocument/2006/relationships/customXml" Target="../ink/ink457.xml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92" Type="http://schemas.openxmlformats.org/officeDocument/2006/relationships/image" Target="../media/image75.png"/><Relationship Id="rId2" Type="http://schemas.openxmlformats.org/officeDocument/2006/relationships/customXml" Target="../ink/ink395.xml"/><Relationship Id="rId29" Type="http://schemas.openxmlformats.org/officeDocument/2006/relationships/image" Target="../media/image44.png"/><Relationship Id="rId24" Type="http://schemas.openxmlformats.org/officeDocument/2006/relationships/customXml" Target="../ink/ink406.xml"/><Relationship Id="rId40" Type="http://schemas.openxmlformats.org/officeDocument/2006/relationships/customXml" Target="../ink/ink414.xml"/><Relationship Id="rId45" Type="http://schemas.openxmlformats.org/officeDocument/2006/relationships/image" Target="../media/image53.png"/><Relationship Id="rId66" Type="http://schemas.openxmlformats.org/officeDocument/2006/relationships/customXml" Target="../ink/ink427.xml"/><Relationship Id="rId87" Type="http://schemas.openxmlformats.org/officeDocument/2006/relationships/image" Target="../media/image73.png"/><Relationship Id="rId110" Type="http://schemas.openxmlformats.org/officeDocument/2006/relationships/image" Target="../media/image84.png"/><Relationship Id="rId115" Type="http://schemas.openxmlformats.org/officeDocument/2006/relationships/customXml" Target="../ink/ink452.xml"/><Relationship Id="rId131" Type="http://schemas.openxmlformats.org/officeDocument/2006/relationships/customXml" Target="../ink/ink460.xml"/><Relationship Id="rId136" Type="http://schemas.openxmlformats.org/officeDocument/2006/relationships/image" Target="../media/image97.png"/><Relationship Id="rId61" Type="http://schemas.openxmlformats.org/officeDocument/2006/relationships/image" Target="../media/image60.png"/><Relationship Id="rId82" Type="http://schemas.openxmlformats.org/officeDocument/2006/relationships/customXml" Target="../ink/ink435.xml"/><Relationship Id="rId19" Type="http://schemas.openxmlformats.org/officeDocument/2006/relationships/image" Target="../media/image39.png"/><Relationship Id="rId14" Type="http://schemas.openxmlformats.org/officeDocument/2006/relationships/customXml" Target="../ink/ink401.xml"/><Relationship Id="rId30" Type="http://schemas.openxmlformats.org/officeDocument/2006/relationships/customXml" Target="../ink/ink409.xml"/><Relationship Id="rId35" Type="http://schemas.openxmlformats.org/officeDocument/2006/relationships/image" Target="../media/image47.png"/><Relationship Id="rId56" Type="http://schemas.openxmlformats.org/officeDocument/2006/relationships/customXml" Target="../ink/ink422.xml"/><Relationship Id="rId77" Type="http://schemas.openxmlformats.org/officeDocument/2006/relationships/image" Target="../media/image68.png"/><Relationship Id="rId100" Type="http://schemas.openxmlformats.org/officeDocument/2006/relationships/image" Target="../media/image79.png"/><Relationship Id="rId105" Type="http://schemas.openxmlformats.org/officeDocument/2006/relationships/customXml" Target="../ink/ink447.xml"/><Relationship Id="rId126" Type="http://schemas.openxmlformats.org/officeDocument/2006/relationships/image" Target="../media/image92.png"/><Relationship Id="rId8" Type="http://schemas.openxmlformats.org/officeDocument/2006/relationships/customXml" Target="../ink/ink398.xml"/><Relationship Id="rId51" Type="http://schemas.openxmlformats.org/officeDocument/2006/relationships/image" Target="../media/image55.png"/><Relationship Id="rId72" Type="http://schemas.openxmlformats.org/officeDocument/2006/relationships/customXml" Target="../ink/ink430.xml"/><Relationship Id="rId93" Type="http://schemas.openxmlformats.org/officeDocument/2006/relationships/customXml" Target="../ink/ink441.xml"/><Relationship Id="rId98" Type="http://schemas.openxmlformats.org/officeDocument/2006/relationships/image" Target="../media/image78.png"/><Relationship Id="rId121" Type="http://schemas.openxmlformats.org/officeDocument/2006/relationships/customXml" Target="../ink/ink455.xml"/><Relationship Id="rId3" Type="http://schemas.openxmlformats.org/officeDocument/2006/relationships/image" Target="../media/image30.png"/><Relationship Id="rId25" Type="http://schemas.openxmlformats.org/officeDocument/2006/relationships/image" Target="../media/image42.png"/><Relationship Id="rId46" Type="http://schemas.openxmlformats.org/officeDocument/2006/relationships/customXml" Target="../ink/ink417.xml"/><Relationship Id="rId67" Type="http://schemas.openxmlformats.org/officeDocument/2006/relationships/image" Target="../media/image63.png"/><Relationship Id="rId116" Type="http://schemas.openxmlformats.org/officeDocument/2006/relationships/image" Target="../media/image87.png"/><Relationship Id="rId20" Type="http://schemas.openxmlformats.org/officeDocument/2006/relationships/customXml" Target="../ink/ink404.xml"/><Relationship Id="rId41" Type="http://schemas.openxmlformats.org/officeDocument/2006/relationships/image" Target="../media/image50.png"/><Relationship Id="rId62" Type="http://schemas.openxmlformats.org/officeDocument/2006/relationships/customXml" Target="../ink/ink425.xml"/><Relationship Id="rId83" Type="http://schemas.openxmlformats.org/officeDocument/2006/relationships/image" Target="../media/image71.png"/><Relationship Id="rId88" Type="http://schemas.openxmlformats.org/officeDocument/2006/relationships/customXml" Target="../ink/ink438.xml"/><Relationship Id="rId111" Type="http://schemas.openxmlformats.org/officeDocument/2006/relationships/customXml" Target="../ink/ink450.xml"/><Relationship Id="rId132" Type="http://schemas.openxmlformats.org/officeDocument/2006/relationships/image" Target="../media/image95.png"/><Relationship Id="rId15" Type="http://schemas.openxmlformats.org/officeDocument/2006/relationships/image" Target="../media/image37.png"/><Relationship Id="rId36" Type="http://schemas.openxmlformats.org/officeDocument/2006/relationships/customXml" Target="../ink/ink412.xml"/><Relationship Id="rId57" Type="http://schemas.openxmlformats.org/officeDocument/2006/relationships/image" Target="../media/image57.png"/><Relationship Id="rId106" Type="http://schemas.openxmlformats.org/officeDocument/2006/relationships/image" Target="../media/image82.png"/><Relationship Id="rId127" Type="http://schemas.openxmlformats.org/officeDocument/2006/relationships/customXml" Target="../ink/ink458.xml"/><Relationship Id="rId10" Type="http://schemas.openxmlformats.org/officeDocument/2006/relationships/customXml" Target="../ink/ink399.xml"/><Relationship Id="rId31" Type="http://schemas.openxmlformats.org/officeDocument/2006/relationships/image" Target="../media/image45.png"/><Relationship Id="rId52" Type="http://schemas.openxmlformats.org/officeDocument/2006/relationships/customXml" Target="../ink/ink420.xml"/><Relationship Id="rId73" Type="http://schemas.openxmlformats.org/officeDocument/2006/relationships/image" Target="../media/image66.png"/><Relationship Id="rId78" Type="http://schemas.openxmlformats.org/officeDocument/2006/relationships/customXml" Target="../ink/ink433.xml"/><Relationship Id="rId94" Type="http://schemas.openxmlformats.org/officeDocument/2006/relationships/image" Target="../media/image76.png"/><Relationship Id="rId99" Type="http://schemas.openxmlformats.org/officeDocument/2006/relationships/customXml" Target="../ink/ink444.xml"/><Relationship Id="rId101" Type="http://schemas.openxmlformats.org/officeDocument/2006/relationships/customXml" Target="../ink/ink445.xml"/><Relationship Id="rId122" Type="http://schemas.openxmlformats.org/officeDocument/2006/relationships/image" Target="../media/image90.png"/><Relationship Id="rId4" Type="http://schemas.openxmlformats.org/officeDocument/2006/relationships/customXml" Target="../ink/ink396.xml"/><Relationship Id="rId9" Type="http://schemas.openxmlformats.org/officeDocument/2006/relationships/image" Target="../media/image33.png"/><Relationship Id="rId26" Type="http://schemas.openxmlformats.org/officeDocument/2006/relationships/customXml" Target="../ink/ink407.xml"/><Relationship Id="rId47" Type="http://schemas.openxmlformats.org/officeDocument/2006/relationships/image" Target="../media/image52.png"/><Relationship Id="rId68" Type="http://schemas.openxmlformats.org/officeDocument/2006/relationships/customXml" Target="../ink/ink428.xml"/><Relationship Id="rId89" Type="http://schemas.openxmlformats.org/officeDocument/2006/relationships/customXml" Target="../ink/ink439.xml"/><Relationship Id="rId112" Type="http://schemas.openxmlformats.org/officeDocument/2006/relationships/image" Target="../media/image85.png"/><Relationship Id="rId133" Type="http://schemas.openxmlformats.org/officeDocument/2006/relationships/customXml" Target="../ink/ink461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1.xml"/><Relationship Id="rId21" Type="http://schemas.openxmlformats.org/officeDocument/2006/relationships/image" Target="../media/image40.png"/><Relationship Id="rId42" Type="http://schemas.openxmlformats.org/officeDocument/2006/relationships/customXml" Target="../ink/ink483.xml"/><Relationship Id="rId63" Type="http://schemas.openxmlformats.org/officeDocument/2006/relationships/image" Target="../media/image61.png"/><Relationship Id="rId84" Type="http://schemas.openxmlformats.org/officeDocument/2006/relationships/customXml" Target="../ink/ink504.xml"/><Relationship Id="rId138" Type="http://schemas.openxmlformats.org/officeDocument/2006/relationships/image" Target="../media/image98.png"/><Relationship Id="rId107" Type="http://schemas.openxmlformats.org/officeDocument/2006/relationships/customXml" Target="../ink/ink516.xml"/><Relationship Id="rId11" Type="http://schemas.openxmlformats.org/officeDocument/2006/relationships/image" Target="../media/image35.png"/><Relationship Id="rId32" Type="http://schemas.openxmlformats.org/officeDocument/2006/relationships/customXml" Target="../ink/ink478.xml"/><Relationship Id="rId53" Type="http://schemas.openxmlformats.org/officeDocument/2006/relationships/image" Target="../media/image58.png"/><Relationship Id="rId74" Type="http://schemas.openxmlformats.org/officeDocument/2006/relationships/customXml" Target="../ink/ink499.xml"/><Relationship Id="rId128" Type="http://schemas.openxmlformats.org/officeDocument/2006/relationships/image" Target="../media/image93.png"/><Relationship Id="rId5" Type="http://schemas.openxmlformats.org/officeDocument/2006/relationships/image" Target="../media/image31.png"/><Relationship Id="rId90" Type="http://schemas.openxmlformats.org/officeDocument/2006/relationships/image" Target="../media/image74.png"/><Relationship Id="rId95" Type="http://schemas.openxmlformats.org/officeDocument/2006/relationships/customXml" Target="../ink/ink510.xml"/><Relationship Id="rId22" Type="http://schemas.openxmlformats.org/officeDocument/2006/relationships/customXml" Target="../ink/ink473.xml"/><Relationship Id="rId27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customXml" Target="../ink/ink486.xml"/><Relationship Id="rId64" Type="http://schemas.openxmlformats.org/officeDocument/2006/relationships/customXml" Target="../ink/ink494.xml"/><Relationship Id="rId69" Type="http://schemas.openxmlformats.org/officeDocument/2006/relationships/image" Target="../media/image64.png"/><Relationship Id="rId113" Type="http://schemas.openxmlformats.org/officeDocument/2006/relationships/customXml" Target="../ink/ink519.xml"/><Relationship Id="rId118" Type="http://schemas.openxmlformats.org/officeDocument/2006/relationships/image" Target="../media/image88.png"/><Relationship Id="rId134" Type="http://schemas.openxmlformats.org/officeDocument/2006/relationships/image" Target="../media/image96.png"/><Relationship Id="rId139" Type="http://schemas.openxmlformats.org/officeDocument/2006/relationships/customXml" Target="../ink/ink532.xml"/><Relationship Id="rId80" Type="http://schemas.openxmlformats.org/officeDocument/2006/relationships/customXml" Target="../ink/ink502.xml"/><Relationship Id="rId85" Type="http://schemas.openxmlformats.org/officeDocument/2006/relationships/image" Target="../media/image72.png"/><Relationship Id="rId12" Type="http://schemas.openxmlformats.org/officeDocument/2006/relationships/customXml" Target="../ink/ink468.xml"/><Relationship Id="rId17" Type="http://schemas.openxmlformats.org/officeDocument/2006/relationships/image" Target="../media/image38.png"/><Relationship Id="rId33" Type="http://schemas.openxmlformats.org/officeDocument/2006/relationships/image" Target="../media/image46.png"/><Relationship Id="rId38" Type="http://schemas.openxmlformats.org/officeDocument/2006/relationships/customXml" Target="../ink/ink481.xml"/><Relationship Id="rId59" Type="http://schemas.openxmlformats.org/officeDocument/2006/relationships/image" Target="../media/image59.png"/><Relationship Id="rId103" Type="http://schemas.openxmlformats.org/officeDocument/2006/relationships/customXml" Target="../ink/ink514.xml"/><Relationship Id="rId108" Type="http://schemas.openxmlformats.org/officeDocument/2006/relationships/image" Target="../media/image83.png"/><Relationship Id="rId124" Type="http://schemas.openxmlformats.org/officeDocument/2006/relationships/image" Target="../media/image91.png"/><Relationship Id="rId129" Type="http://schemas.openxmlformats.org/officeDocument/2006/relationships/customXml" Target="../ink/ink527.xml"/><Relationship Id="rId54" Type="http://schemas.openxmlformats.org/officeDocument/2006/relationships/customXml" Target="../ink/ink489.xml"/><Relationship Id="rId70" Type="http://schemas.openxmlformats.org/officeDocument/2006/relationships/customXml" Target="../ink/ink497.xml"/><Relationship Id="rId75" Type="http://schemas.openxmlformats.org/officeDocument/2006/relationships/image" Target="../media/image67.png"/><Relationship Id="rId91" Type="http://schemas.openxmlformats.org/officeDocument/2006/relationships/customXml" Target="../ink/ink508.xml"/><Relationship Id="rId96" Type="http://schemas.openxmlformats.org/officeDocument/2006/relationships/image" Target="../media/image77.png"/><Relationship Id="rId140" Type="http://schemas.openxmlformats.org/officeDocument/2006/relationships/image" Target="../media/image99.png"/><Relationship Id="rId145" Type="http://schemas.openxmlformats.org/officeDocument/2006/relationships/customXml" Target="../ink/ink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.xml"/><Relationship Id="rId23" Type="http://schemas.openxmlformats.org/officeDocument/2006/relationships/image" Target="../media/image41.png"/><Relationship Id="rId28" Type="http://schemas.openxmlformats.org/officeDocument/2006/relationships/customXml" Target="../ink/ink476.xml"/><Relationship Id="rId49" Type="http://schemas.openxmlformats.org/officeDocument/2006/relationships/image" Target="../media/image54.png"/><Relationship Id="rId114" Type="http://schemas.openxmlformats.org/officeDocument/2006/relationships/image" Target="../media/image86.png"/><Relationship Id="rId119" Type="http://schemas.openxmlformats.org/officeDocument/2006/relationships/customXml" Target="../ink/ink522.xml"/><Relationship Id="rId44" Type="http://schemas.openxmlformats.org/officeDocument/2006/relationships/customXml" Target="../ink/ink484.xml"/><Relationship Id="rId60" Type="http://schemas.openxmlformats.org/officeDocument/2006/relationships/customXml" Target="../ink/ink492.xml"/><Relationship Id="rId65" Type="http://schemas.openxmlformats.org/officeDocument/2006/relationships/image" Target="../media/image62.png"/><Relationship Id="rId81" Type="http://schemas.openxmlformats.org/officeDocument/2006/relationships/image" Target="../media/image70.png"/><Relationship Id="rId86" Type="http://schemas.openxmlformats.org/officeDocument/2006/relationships/customXml" Target="../ink/ink505.xml"/><Relationship Id="rId130" Type="http://schemas.openxmlformats.org/officeDocument/2006/relationships/image" Target="../media/image94.png"/><Relationship Id="rId135" Type="http://schemas.openxmlformats.org/officeDocument/2006/relationships/customXml" Target="../ink/ink530.xml"/><Relationship Id="rId13" Type="http://schemas.openxmlformats.org/officeDocument/2006/relationships/image" Target="../media/image36.png"/><Relationship Id="rId18" Type="http://schemas.openxmlformats.org/officeDocument/2006/relationships/customXml" Target="../ink/ink471.xml"/><Relationship Id="rId39" Type="http://schemas.openxmlformats.org/officeDocument/2006/relationships/image" Target="../media/image49.png"/><Relationship Id="rId109" Type="http://schemas.openxmlformats.org/officeDocument/2006/relationships/customXml" Target="../ink/ink517.xml"/><Relationship Id="rId34" Type="http://schemas.openxmlformats.org/officeDocument/2006/relationships/customXml" Target="../ink/ink479.xml"/><Relationship Id="rId50" Type="http://schemas.openxmlformats.org/officeDocument/2006/relationships/customXml" Target="../ink/ink487.xml"/><Relationship Id="rId55" Type="http://schemas.openxmlformats.org/officeDocument/2006/relationships/image" Target="../media/image56.png"/><Relationship Id="rId76" Type="http://schemas.openxmlformats.org/officeDocument/2006/relationships/customXml" Target="../ink/ink500.xml"/><Relationship Id="rId97" Type="http://schemas.openxmlformats.org/officeDocument/2006/relationships/customXml" Target="../ink/ink511.xml"/><Relationship Id="rId104" Type="http://schemas.openxmlformats.org/officeDocument/2006/relationships/image" Target="../media/image81.png"/><Relationship Id="rId120" Type="http://schemas.openxmlformats.org/officeDocument/2006/relationships/image" Target="../media/image89.png"/><Relationship Id="rId125" Type="http://schemas.openxmlformats.org/officeDocument/2006/relationships/customXml" Target="../ink/ink525.xml"/><Relationship Id="rId141" Type="http://schemas.openxmlformats.org/officeDocument/2006/relationships/customXml" Target="../ink/ink533.xml"/><Relationship Id="rId146" Type="http://schemas.openxmlformats.org/officeDocument/2006/relationships/image" Target="../media/image102.png"/><Relationship Id="rId7" Type="http://schemas.openxmlformats.org/officeDocument/2006/relationships/image" Target="../media/image32.png"/><Relationship Id="rId71" Type="http://schemas.openxmlformats.org/officeDocument/2006/relationships/image" Target="../media/image65.png"/><Relationship Id="rId92" Type="http://schemas.openxmlformats.org/officeDocument/2006/relationships/image" Target="../media/image75.png"/><Relationship Id="rId2" Type="http://schemas.openxmlformats.org/officeDocument/2006/relationships/customXml" Target="../ink/ink463.xml"/><Relationship Id="rId29" Type="http://schemas.openxmlformats.org/officeDocument/2006/relationships/image" Target="../media/image44.png"/><Relationship Id="rId24" Type="http://schemas.openxmlformats.org/officeDocument/2006/relationships/customXml" Target="../ink/ink474.xml"/><Relationship Id="rId40" Type="http://schemas.openxmlformats.org/officeDocument/2006/relationships/customXml" Target="../ink/ink482.xml"/><Relationship Id="rId45" Type="http://schemas.openxmlformats.org/officeDocument/2006/relationships/image" Target="../media/image53.png"/><Relationship Id="rId66" Type="http://schemas.openxmlformats.org/officeDocument/2006/relationships/customXml" Target="../ink/ink495.xml"/><Relationship Id="rId87" Type="http://schemas.openxmlformats.org/officeDocument/2006/relationships/image" Target="../media/image73.png"/><Relationship Id="rId110" Type="http://schemas.openxmlformats.org/officeDocument/2006/relationships/image" Target="../media/image84.png"/><Relationship Id="rId115" Type="http://schemas.openxmlformats.org/officeDocument/2006/relationships/customXml" Target="../ink/ink520.xml"/><Relationship Id="rId131" Type="http://schemas.openxmlformats.org/officeDocument/2006/relationships/customXml" Target="../ink/ink528.xml"/><Relationship Id="rId136" Type="http://schemas.openxmlformats.org/officeDocument/2006/relationships/image" Target="../media/image97.png"/><Relationship Id="rId61" Type="http://schemas.openxmlformats.org/officeDocument/2006/relationships/image" Target="../media/image60.png"/><Relationship Id="rId82" Type="http://schemas.openxmlformats.org/officeDocument/2006/relationships/customXml" Target="../ink/ink503.xml"/><Relationship Id="rId19" Type="http://schemas.openxmlformats.org/officeDocument/2006/relationships/image" Target="../media/image39.png"/><Relationship Id="rId14" Type="http://schemas.openxmlformats.org/officeDocument/2006/relationships/customXml" Target="../ink/ink469.xml"/><Relationship Id="rId30" Type="http://schemas.openxmlformats.org/officeDocument/2006/relationships/customXml" Target="../ink/ink477.xml"/><Relationship Id="rId35" Type="http://schemas.openxmlformats.org/officeDocument/2006/relationships/image" Target="../media/image47.png"/><Relationship Id="rId56" Type="http://schemas.openxmlformats.org/officeDocument/2006/relationships/customXml" Target="../ink/ink490.xml"/><Relationship Id="rId77" Type="http://schemas.openxmlformats.org/officeDocument/2006/relationships/image" Target="../media/image68.png"/><Relationship Id="rId100" Type="http://schemas.openxmlformats.org/officeDocument/2006/relationships/image" Target="../media/image79.png"/><Relationship Id="rId105" Type="http://schemas.openxmlformats.org/officeDocument/2006/relationships/customXml" Target="../ink/ink515.xml"/><Relationship Id="rId126" Type="http://schemas.openxmlformats.org/officeDocument/2006/relationships/image" Target="../media/image92.png"/><Relationship Id="rId147" Type="http://schemas.openxmlformats.org/officeDocument/2006/relationships/customXml" Target="../ink/ink536.xml"/><Relationship Id="rId8" Type="http://schemas.openxmlformats.org/officeDocument/2006/relationships/customXml" Target="../ink/ink466.xml"/><Relationship Id="rId51" Type="http://schemas.openxmlformats.org/officeDocument/2006/relationships/image" Target="../media/image55.png"/><Relationship Id="rId72" Type="http://schemas.openxmlformats.org/officeDocument/2006/relationships/customXml" Target="../ink/ink498.xml"/><Relationship Id="rId93" Type="http://schemas.openxmlformats.org/officeDocument/2006/relationships/customXml" Target="../ink/ink509.xml"/><Relationship Id="rId98" Type="http://schemas.openxmlformats.org/officeDocument/2006/relationships/image" Target="../media/image78.png"/><Relationship Id="rId121" Type="http://schemas.openxmlformats.org/officeDocument/2006/relationships/customXml" Target="../ink/ink523.xml"/><Relationship Id="rId142" Type="http://schemas.openxmlformats.org/officeDocument/2006/relationships/image" Target="../media/image100.png"/><Relationship Id="rId3" Type="http://schemas.openxmlformats.org/officeDocument/2006/relationships/image" Target="../media/image30.png"/><Relationship Id="rId25" Type="http://schemas.openxmlformats.org/officeDocument/2006/relationships/image" Target="../media/image42.png"/><Relationship Id="rId46" Type="http://schemas.openxmlformats.org/officeDocument/2006/relationships/customXml" Target="../ink/ink485.xml"/><Relationship Id="rId67" Type="http://schemas.openxmlformats.org/officeDocument/2006/relationships/image" Target="../media/image63.png"/><Relationship Id="rId116" Type="http://schemas.openxmlformats.org/officeDocument/2006/relationships/image" Target="../media/image87.png"/><Relationship Id="rId137" Type="http://schemas.openxmlformats.org/officeDocument/2006/relationships/customXml" Target="../ink/ink531.xml"/><Relationship Id="rId20" Type="http://schemas.openxmlformats.org/officeDocument/2006/relationships/customXml" Target="../ink/ink472.xml"/><Relationship Id="rId41" Type="http://schemas.openxmlformats.org/officeDocument/2006/relationships/image" Target="../media/image50.png"/><Relationship Id="rId62" Type="http://schemas.openxmlformats.org/officeDocument/2006/relationships/customXml" Target="../ink/ink493.xml"/><Relationship Id="rId83" Type="http://schemas.openxmlformats.org/officeDocument/2006/relationships/image" Target="../media/image71.png"/><Relationship Id="rId88" Type="http://schemas.openxmlformats.org/officeDocument/2006/relationships/customXml" Target="../ink/ink506.xml"/><Relationship Id="rId111" Type="http://schemas.openxmlformats.org/officeDocument/2006/relationships/customXml" Target="../ink/ink518.xml"/><Relationship Id="rId132" Type="http://schemas.openxmlformats.org/officeDocument/2006/relationships/image" Target="../media/image95.png"/><Relationship Id="rId15" Type="http://schemas.openxmlformats.org/officeDocument/2006/relationships/image" Target="../media/image37.png"/><Relationship Id="rId36" Type="http://schemas.openxmlformats.org/officeDocument/2006/relationships/customXml" Target="../ink/ink480.xml"/><Relationship Id="rId57" Type="http://schemas.openxmlformats.org/officeDocument/2006/relationships/image" Target="../media/image57.png"/><Relationship Id="rId106" Type="http://schemas.openxmlformats.org/officeDocument/2006/relationships/image" Target="../media/image82.png"/><Relationship Id="rId127" Type="http://schemas.openxmlformats.org/officeDocument/2006/relationships/customXml" Target="../ink/ink526.xml"/><Relationship Id="rId10" Type="http://schemas.openxmlformats.org/officeDocument/2006/relationships/customXml" Target="../ink/ink467.xml"/><Relationship Id="rId31" Type="http://schemas.openxmlformats.org/officeDocument/2006/relationships/image" Target="../media/image45.png"/><Relationship Id="rId52" Type="http://schemas.openxmlformats.org/officeDocument/2006/relationships/customXml" Target="../ink/ink488.xml"/><Relationship Id="rId73" Type="http://schemas.openxmlformats.org/officeDocument/2006/relationships/image" Target="../media/image66.png"/><Relationship Id="rId78" Type="http://schemas.openxmlformats.org/officeDocument/2006/relationships/customXml" Target="../ink/ink501.xml"/><Relationship Id="rId94" Type="http://schemas.openxmlformats.org/officeDocument/2006/relationships/image" Target="../media/image76.png"/><Relationship Id="rId99" Type="http://schemas.openxmlformats.org/officeDocument/2006/relationships/customXml" Target="../ink/ink512.xml"/><Relationship Id="rId101" Type="http://schemas.openxmlformats.org/officeDocument/2006/relationships/customXml" Target="../ink/ink513.xml"/><Relationship Id="rId122" Type="http://schemas.openxmlformats.org/officeDocument/2006/relationships/image" Target="../media/image90.png"/><Relationship Id="rId143" Type="http://schemas.openxmlformats.org/officeDocument/2006/relationships/customXml" Target="../ink/ink534.xml"/><Relationship Id="rId148" Type="http://schemas.openxmlformats.org/officeDocument/2006/relationships/image" Target="../media/image103.png"/><Relationship Id="rId4" Type="http://schemas.openxmlformats.org/officeDocument/2006/relationships/customXml" Target="../ink/ink464.xml"/><Relationship Id="rId9" Type="http://schemas.openxmlformats.org/officeDocument/2006/relationships/image" Target="../media/image33.png"/><Relationship Id="rId26" Type="http://schemas.openxmlformats.org/officeDocument/2006/relationships/customXml" Target="../ink/ink475.xml"/><Relationship Id="rId47" Type="http://schemas.openxmlformats.org/officeDocument/2006/relationships/image" Target="../media/image52.png"/><Relationship Id="rId68" Type="http://schemas.openxmlformats.org/officeDocument/2006/relationships/customXml" Target="../ink/ink496.xml"/><Relationship Id="rId89" Type="http://schemas.openxmlformats.org/officeDocument/2006/relationships/customXml" Target="../ink/ink507.xml"/><Relationship Id="rId112" Type="http://schemas.openxmlformats.org/officeDocument/2006/relationships/image" Target="../media/image85.png"/><Relationship Id="rId133" Type="http://schemas.openxmlformats.org/officeDocument/2006/relationships/customXml" Target="../ink/ink529.xml"/><Relationship Id="rId16" Type="http://schemas.openxmlformats.org/officeDocument/2006/relationships/customXml" Target="../ink/ink470.xml"/><Relationship Id="rId37" Type="http://schemas.openxmlformats.org/officeDocument/2006/relationships/image" Target="../media/image48.png"/><Relationship Id="rId58" Type="http://schemas.openxmlformats.org/officeDocument/2006/relationships/customXml" Target="../ink/ink491.xml"/><Relationship Id="rId79" Type="http://schemas.openxmlformats.org/officeDocument/2006/relationships/image" Target="../media/image69.png"/><Relationship Id="rId102" Type="http://schemas.openxmlformats.org/officeDocument/2006/relationships/image" Target="../media/image80.png"/><Relationship Id="rId123" Type="http://schemas.openxmlformats.org/officeDocument/2006/relationships/customXml" Target="../ink/ink524.xml"/><Relationship Id="rId144" Type="http://schemas.openxmlformats.org/officeDocument/2006/relationships/image" Target="../media/image10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13" Type="http://schemas.openxmlformats.org/officeDocument/2006/relationships/image" Target="../media/image8.png"/><Relationship Id="rId18" Type="http://schemas.openxmlformats.org/officeDocument/2006/relationships/customXml" Target="../ink/ink17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17" Type="http://schemas.openxmlformats.org/officeDocument/2006/relationships/image" Target="../media/image10.png"/><Relationship Id="rId2" Type="http://schemas.openxmlformats.org/officeDocument/2006/relationships/customXml" Target="../ink/ink9.xml"/><Relationship Id="rId16" Type="http://schemas.openxmlformats.org/officeDocument/2006/relationships/customXml" Target="../ink/ink16.xml"/><Relationship Id="rId20" Type="http://schemas.openxmlformats.org/officeDocument/2006/relationships/customXml" Target="../ink/ink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3.xml"/><Relationship Id="rId19" Type="http://schemas.openxmlformats.org/officeDocument/2006/relationships/image" Target="../media/image11.png"/><Relationship Id="rId4" Type="http://schemas.openxmlformats.org/officeDocument/2006/relationships/customXml" Target="../ink/ink10.xml"/><Relationship Id="rId9" Type="http://schemas.openxmlformats.org/officeDocument/2006/relationships/image" Target="../media/image6.png"/><Relationship Id="rId14" Type="http://schemas.openxmlformats.org/officeDocument/2006/relationships/customXml" Target="../ink/ink1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0.xml"/><Relationship Id="rId3" Type="http://schemas.openxmlformats.org/officeDocument/2006/relationships/image" Target="../media/image1010.png"/><Relationship Id="rId7" Type="http://schemas.openxmlformats.org/officeDocument/2006/relationships/image" Target="../media/image1030.png"/><Relationship Id="rId2" Type="http://schemas.openxmlformats.org/officeDocument/2006/relationships/customXml" Target="../ink/ink5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9.xml"/><Relationship Id="rId5" Type="http://schemas.openxmlformats.org/officeDocument/2006/relationships/image" Target="../media/image1020.png"/><Relationship Id="rId4" Type="http://schemas.openxmlformats.org/officeDocument/2006/relationships/customXml" Target="../ink/ink538.xml"/><Relationship Id="rId9" Type="http://schemas.openxmlformats.org/officeDocument/2006/relationships/image" Target="../media/image10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4.xml"/><Relationship Id="rId13" Type="http://schemas.openxmlformats.org/officeDocument/2006/relationships/image" Target="../media/image106.png"/><Relationship Id="rId18" Type="http://schemas.openxmlformats.org/officeDocument/2006/relationships/customXml" Target="../ink/ink549.xml"/><Relationship Id="rId3" Type="http://schemas.openxmlformats.org/officeDocument/2006/relationships/image" Target="../media/image1010.png"/><Relationship Id="rId21" Type="http://schemas.openxmlformats.org/officeDocument/2006/relationships/image" Target="../media/image110.png"/><Relationship Id="rId7" Type="http://schemas.openxmlformats.org/officeDocument/2006/relationships/image" Target="../media/image1030.png"/><Relationship Id="rId12" Type="http://schemas.openxmlformats.org/officeDocument/2006/relationships/customXml" Target="../ink/ink546.xml"/><Relationship Id="rId17" Type="http://schemas.openxmlformats.org/officeDocument/2006/relationships/image" Target="../media/image108.png"/><Relationship Id="rId2" Type="http://schemas.openxmlformats.org/officeDocument/2006/relationships/customXml" Target="../ink/ink541.xml"/><Relationship Id="rId16" Type="http://schemas.openxmlformats.org/officeDocument/2006/relationships/customXml" Target="../ink/ink548.xml"/><Relationship Id="rId20" Type="http://schemas.openxmlformats.org/officeDocument/2006/relationships/customXml" Target="../ink/ink5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.xml"/><Relationship Id="rId11" Type="http://schemas.openxmlformats.org/officeDocument/2006/relationships/image" Target="../media/image104.png"/><Relationship Id="rId5" Type="http://schemas.openxmlformats.org/officeDocument/2006/relationships/image" Target="../media/image1020.png"/><Relationship Id="rId15" Type="http://schemas.openxmlformats.org/officeDocument/2006/relationships/image" Target="../media/image107.png"/><Relationship Id="rId23" Type="http://schemas.openxmlformats.org/officeDocument/2006/relationships/image" Target="../media/image111.png"/><Relationship Id="rId10" Type="http://schemas.openxmlformats.org/officeDocument/2006/relationships/customXml" Target="../ink/ink545.xml"/><Relationship Id="rId19" Type="http://schemas.openxmlformats.org/officeDocument/2006/relationships/image" Target="../media/image109.png"/><Relationship Id="rId4" Type="http://schemas.openxmlformats.org/officeDocument/2006/relationships/customXml" Target="../ink/ink542.xml"/><Relationship Id="rId9" Type="http://schemas.openxmlformats.org/officeDocument/2006/relationships/image" Target="../media/image105.png"/><Relationship Id="rId14" Type="http://schemas.openxmlformats.org/officeDocument/2006/relationships/customXml" Target="../ink/ink547.xml"/><Relationship Id="rId22" Type="http://schemas.openxmlformats.org/officeDocument/2006/relationships/customXml" Target="../ink/ink55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5.xml"/><Relationship Id="rId13" Type="http://schemas.openxmlformats.org/officeDocument/2006/relationships/image" Target="../media/image106.png"/><Relationship Id="rId18" Type="http://schemas.openxmlformats.org/officeDocument/2006/relationships/customXml" Target="../ink/ink560.xml"/><Relationship Id="rId26" Type="http://schemas.openxmlformats.org/officeDocument/2006/relationships/customXml" Target="../ink/ink564.xml"/><Relationship Id="rId3" Type="http://schemas.openxmlformats.org/officeDocument/2006/relationships/image" Target="../media/image1010.png"/><Relationship Id="rId21" Type="http://schemas.openxmlformats.org/officeDocument/2006/relationships/image" Target="../media/image110.png"/><Relationship Id="rId7" Type="http://schemas.openxmlformats.org/officeDocument/2006/relationships/image" Target="../media/image1030.png"/><Relationship Id="rId12" Type="http://schemas.openxmlformats.org/officeDocument/2006/relationships/customXml" Target="../ink/ink557.xml"/><Relationship Id="rId17" Type="http://schemas.openxmlformats.org/officeDocument/2006/relationships/image" Target="../media/image108.png"/><Relationship Id="rId25" Type="http://schemas.openxmlformats.org/officeDocument/2006/relationships/image" Target="../media/image113.png"/><Relationship Id="rId2" Type="http://schemas.openxmlformats.org/officeDocument/2006/relationships/customXml" Target="../ink/ink552.xml"/><Relationship Id="rId16" Type="http://schemas.openxmlformats.org/officeDocument/2006/relationships/customXml" Target="../ink/ink559.xml"/><Relationship Id="rId20" Type="http://schemas.openxmlformats.org/officeDocument/2006/relationships/customXml" Target="../ink/ink561.xml"/><Relationship Id="rId29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.xml"/><Relationship Id="rId11" Type="http://schemas.openxmlformats.org/officeDocument/2006/relationships/image" Target="../media/image104.png"/><Relationship Id="rId24" Type="http://schemas.openxmlformats.org/officeDocument/2006/relationships/customXml" Target="../ink/ink563.xml"/><Relationship Id="rId5" Type="http://schemas.openxmlformats.org/officeDocument/2006/relationships/image" Target="../media/image1020.png"/><Relationship Id="rId15" Type="http://schemas.openxmlformats.org/officeDocument/2006/relationships/image" Target="../media/image107.png"/><Relationship Id="rId23" Type="http://schemas.openxmlformats.org/officeDocument/2006/relationships/image" Target="../media/image112.png"/><Relationship Id="rId28" Type="http://schemas.openxmlformats.org/officeDocument/2006/relationships/customXml" Target="../ink/ink565.xml"/><Relationship Id="rId10" Type="http://schemas.openxmlformats.org/officeDocument/2006/relationships/customXml" Target="../ink/ink556.xml"/><Relationship Id="rId19" Type="http://schemas.openxmlformats.org/officeDocument/2006/relationships/image" Target="../media/image109.png"/><Relationship Id="rId31" Type="http://schemas.openxmlformats.org/officeDocument/2006/relationships/image" Target="../media/image111.png"/><Relationship Id="rId4" Type="http://schemas.openxmlformats.org/officeDocument/2006/relationships/customXml" Target="../ink/ink553.xml"/><Relationship Id="rId9" Type="http://schemas.openxmlformats.org/officeDocument/2006/relationships/image" Target="../media/image105.png"/><Relationship Id="rId14" Type="http://schemas.openxmlformats.org/officeDocument/2006/relationships/customXml" Target="../ink/ink558.xml"/><Relationship Id="rId22" Type="http://schemas.openxmlformats.org/officeDocument/2006/relationships/customXml" Target="../ink/ink562.xml"/><Relationship Id="rId27" Type="http://schemas.openxmlformats.org/officeDocument/2006/relationships/image" Target="../media/image114.png"/><Relationship Id="rId30" Type="http://schemas.openxmlformats.org/officeDocument/2006/relationships/customXml" Target="../ink/ink566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.png"/><Relationship Id="rId18" Type="http://schemas.openxmlformats.org/officeDocument/2006/relationships/customXml" Target="../ink/ink575.xml"/><Relationship Id="rId26" Type="http://schemas.openxmlformats.org/officeDocument/2006/relationships/customXml" Target="../ink/ink579.xml"/><Relationship Id="rId39" Type="http://schemas.openxmlformats.org/officeDocument/2006/relationships/image" Target="../media/image119.png"/><Relationship Id="rId21" Type="http://schemas.openxmlformats.org/officeDocument/2006/relationships/image" Target="../media/image110.png"/><Relationship Id="rId34" Type="http://schemas.openxmlformats.org/officeDocument/2006/relationships/customXml" Target="../ink/ink583.xml"/><Relationship Id="rId7" Type="http://schemas.openxmlformats.org/officeDocument/2006/relationships/image" Target="../media/image1030.png"/><Relationship Id="rId12" Type="http://schemas.openxmlformats.org/officeDocument/2006/relationships/customXml" Target="../ink/ink572.xml"/><Relationship Id="rId17" Type="http://schemas.openxmlformats.org/officeDocument/2006/relationships/image" Target="../media/image108.png"/><Relationship Id="rId25" Type="http://schemas.openxmlformats.org/officeDocument/2006/relationships/image" Target="../media/image113.png"/><Relationship Id="rId33" Type="http://schemas.openxmlformats.org/officeDocument/2006/relationships/image" Target="../media/image116.png"/><Relationship Id="rId38" Type="http://schemas.openxmlformats.org/officeDocument/2006/relationships/customXml" Target="../ink/ink585.xml"/><Relationship Id="rId2" Type="http://schemas.openxmlformats.org/officeDocument/2006/relationships/customXml" Target="../ink/ink567.xml"/><Relationship Id="rId16" Type="http://schemas.openxmlformats.org/officeDocument/2006/relationships/customXml" Target="../ink/ink574.xml"/><Relationship Id="rId20" Type="http://schemas.openxmlformats.org/officeDocument/2006/relationships/customXml" Target="../ink/ink576.xml"/><Relationship Id="rId29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9.xml"/><Relationship Id="rId11" Type="http://schemas.openxmlformats.org/officeDocument/2006/relationships/image" Target="../media/image104.png"/><Relationship Id="rId24" Type="http://schemas.openxmlformats.org/officeDocument/2006/relationships/customXml" Target="../ink/ink578.xml"/><Relationship Id="rId32" Type="http://schemas.openxmlformats.org/officeDocument/2006/relationships/customXml" Target="../ink/ink582.xml"/><Relationship Id="rId37" Type="http://schemas.openxmlformats.org/officeDocument/2006/relationships/image" Target="../media/image118.png"/><Relationship Id="rId5" Type="http://schemas.openxmlformats.org/officeDocument/2006/relationships/image" Target="../media/image1020.png"/><Relationship Id="rId15" Type="http://schemas.openxmlformats.org/officeDocument/2006/relationships/image" Target="../media/image107.png"/><Relationship Id="rId23" Type="http://schemas.openxmlformats.org/officeDocument/2006/relationships/image" Target="../media/image112.png"/><Relationship Id="rId28" Type="http://schemas.openxmlformats.org/officeDocument/2006/relationships/customXml" Target="../ink/ink580.xml"/><Relationship Id="rId36" Type="http://schemas.openxmlformats.org/officeDocument/2006/relationships/customXml" Target="../ink/ink584.xml"/><Relationship Id="rId10" Type="http://schemas.openxmlformats.org/officeDocument/2006/relationships/customXml" Target="../ink/ink571.xml"/><Relationship Id="rId19" Type="http://schemas.openxmlformats.org/officeDocument/2006/relationships/image" Target="../media/image109.png"/><Relationship Id="rId31" Type="http://schemas.openxmlformats.org/officeDocument/2006/relationships/image" Target="../media/image111.png"/><Relationship Id="rId4" Type="http://schemas.openxmlformats.org/officeDocument/2006/relationships/customXml" Target="../ink/ink568.xml"/><Relationship Id="rId9" Type="http://schemas.openxmlformats.org/officeDocument/2006/relationships/image" Target="../media/image105.png"/><Relationship Id="rId14" Type="http://schemas.openxmlformats.org/officeDocument/2006/relationships/customXml" Target="../ink/ink573.xml"/><Relationship Id="rId22" Type="http://schemas.openxmlformats.org/officeDocument/2006/relationships/customXml" Target="../ink/ink577.xml"/><Relationship Id="rId27" Type="http://schemas.openxmlformats.org/officeDocument/2006/relationships/image" Target="../media/image114.png"/><Relationship Id="rId30" Type="http://schemas.openxmlformats.org/officeDocument/2006/relationships/customXml" Target="../ink/ink581.xml"/><Relationship Id="rId35" Type="http://schemas.openxmlformats.org/officeDocument/2006/relationships/image" Target="../media/image117.png"/><Relationship Id="rId8" Type="http://schemas.openxmlformats.org/officeDocument/2006/relationships/customXml" Target="../ink/ink570.xml"/><Relationship Id="rId3" Type="http://schemas.openxmlformats.org/officeDocument/2006/relationships/image" Target="../media/image1010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.png"/><Relationship Id="rId18" Type="http://schemas.openxmlformats.org/officeDocument/2006/relationships/customXml" Target="../ink/ink594.xml"/><Relationship Id="rId26" Type="http://schemas.openxmlformats.org/officeDocument/2006/relationships/customXml" Target="../ink/ink598.xml"/><Relationship Id="rId39" Type="http://schemas.openxmlformats.org/officeDocument/2006/relationships/image" Target="../media/image119.png"/><Relationship Id="rId21" Type="http://schemas.openxmlformats.org/officeDocument/2006/relationships/image" Target="../media/image110.png"/><Relationship Id="rId34" Type="http://schemas.openxmlformats.org/officeDocument/2006/relationships/customXml" Target="../ink/ink602.xml"/><Relationship Id="rId42" Type="http://schemas.openxmlformats.org/officeDocument/2006/relationships/customXml" Target="../ink/ink606.xml"/><Relationship Id="rId47" Type="http://schemas.openxmlformats.org/officeDocument/2006/relationships/image" Target="../media/image123.png"/><Relationship Id="rId50" Type="http://schemas.openxmlformats.org/officeDocument/2006/relationships/customXml" Target="../ink/ink610.xml"/><Relationship Id="rId55" Type="http://schemas.openxmlformats.org/officeDocument/2006/relationships/image" Target="../media/image127.png"/><Relationship Id="rId7" Type="http://schemas.openxmlformats.org/officeDocument/2006/relationships/image" Target="../media/image1030.png"/><Relationship Id="rId2" Type="http://schemas.openxmlformats.org/officeDocument/2006/relationships/customXml" Target="../ink/ink586.xml"/><Relationship Id="rId16" Type="http://schemas.openxmlformats.org/officeDocument/2006/relationships/customXml" Target="../ink/ink593.xml"/><Relationship Id="rId29" Type="http://schemas.openxmlformats.org/officeDocument/2006/relationships/image" Target="../media/image115.png"/><Relationship Id="rId11" Type="http://schemas.openxmlformats.org/officeDocument/2006/relationships/image" Target="../media/image104.png"/><Relationship Id="rId24" Type="http://schemas.openxmlformats.org/officeDocument/2006/relationships/customXml" Target="../ink/ink597.xml"/><Relationship Id="rId32" Type="http://schemas.openxmlformats.org/officeDocument/2006/relationships/customXml" Target="../ink/ink601.xml"/><Relationship Id="rId37" Type="http://schemas.openxmlformats.org/officeDocument/2006/relationships/image" Target="../media/image118.png"/><Relationship Id="rId40" Type="http://schemas.openxmlformats.org/officeDocument/2006/relationships/customXml" Target="../ink/ink605.xml"/><Relationship Id="rId45" Type="http://schemas.openxmlformats.org/officeDocument/2006/relationships/image" Target="../media/image122.png"/><Relationship Id="rId53" Type="http://schemas.openxmlformats.org/officeDocument/2006/relationships/image" Target="../media/image126.png"/><Relationship Id="rId5" Type="http://schemas.openxmlformats.org/officeDocument/2006/relationships/image" Target="../media/image1020.png"/><Relationship Id="rId10" Type="http://schemas.openxmlformats.org/officeDocument/2006/relationships/customXml" Target="../ink/ink590.xml"/><Relationship Id="rId19" Type="http://schemas.openxmlformats.org/officeDocument/2006/relationships/image" Target="../media/image109.png"/><Relationship Id="rId31" Type="http://schemas.openxmlformats.org/officeDocument/2006/relationships/image" Target="../media/image111.png"/><Relationship Id="rId44" Type="http://schemas.openxmlformats.org/officeDocument/2006/relationships/customXml" Target="../ink/ink607.xml"/><Relationship Id="rId52" Type="http://schemas.openxmlformats.org/officeDocument/2006/relationships/customXml" Target="../ink/ink611.xml"/><Relationship Id="rId4" Type="http://schemas.openxmlformats.org/officeDocument/2006/relationships/customXml" Target="../ink/ink587.xml"/><Relationship Id="rId9" Type="http://schemas.openxmlformats.org/officeDocument/2006/relationships/image" Target="../media/image105.png"/><Relationship Id="rId14" Type="http://schemas.openxmlformats.org/officeDocument/2006/relationships/customXml" Target="../ink/ink592.xml"/><Relationship Id="rId22" Type="http://schemas.openxmlformats.org/officeDocument/2006/relationships/customXml" Target="../ink/ink596.xml"/><Relationship Id="rId27" Type="http://schemas.openxmlformats.org/officeDocument/2006/relationships/image" Target="../media/image114.png"/><Relationship Id="rId30" Type="http://schemas.openxmlformats.org/officeDocument/2006/relationships/customXml" Target="../ink/ink600.xml"/><Relationship Id="rId35" Type="http://schemas.openxmlformats.org/officeDocument/2006/relationships/image" Target="../media/image117.png"/><Relationship Id="rId43" Type="http://schemas.openxmlformats.org/officeDocument/2006/relationships/image" Target="../media/image121.png"/><Relationship Id="rId48" Type="http://schemas.openxmlformats.org/officeDocument/2006/relationships/customXml" Target="../ink/ink609.xml"/><Relationship Id="rId8" Type="http://schemas.openxmlformats.org/officeDocument/2006/relationships/customXml" Target="../ink/ink589.xml"/><Relationship Id="rId51" Type="http://schemas.openxmlformats.org/officeDocument/2006/relationships/image" Target="../media/image125.png"/><Relationship Id="rId3" Type="http://schemas.openxmlformats.org/officeDocument/2006/relationships/image" Target="../media/image1010.png"/><Relationship Id="rId12" Type="http://schemas.openxmlformats.org/officeDocument/2006/relationships/customXml" Target="../ink/ink591.xml"/><Relationship Id="rId17" Type="http://schemas.openxmlformats.org/officeDocument/2006/relationships/image" Target="../media/image108.png"/><Relationship Id="rId25" Type="http://schemas.openxmlformats.org/officeDocument/2006/relationships/image" Target="../media/image113.png"/><Relationship Id="rId33" Type="http://schemas.openxmlformats.org/officeDocument/2006/relationships/image" Target="../media/image116.png"/><Relationship Id="rId38" Type="http://schemas.openxmlformats.org/officeDocument/2006/relationships/customXml" Target="../ink/ink604.xml"/><Relationship Id="rId46" Type="http://schemas.openxmlformats.org/officeDocument/2006/relationships/customXml" Target="../ink/ink608.xml"/><Relationship Id="rId20" Type="http://schemas.openxmlformats.org/officeDocument/2006/relationships/customXml" Target="../ink/ink595.xml"/><Relationship Id="rId41" Type="http://schemas.openxmlformats.org/officeDocument/2006/relationships/image" Target="../media/image120.png"/><Relationship Id="rId54" Type="http://schemas.openxmlformats.org/officeDocument/2006/relationships/customXml" Target="../ink/ink6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8.xml"/><Relationship Id="rId15" Type="http://schemas.openxmlformats.org/officeDocument/2006/relationships/image" Target="../media/image107.png"/><Relationship Id="rId23" Type="http://schemas.openxmlformats.org/officeDocument/2006/relationships/image" Target="../media/image112.png"/><Relationship Id="rId28" Type="http://schemas.openxmlformats.org/officeDocument/2006/relationships/customXml" Target="../ink/ink599.xml"/><Relationship Id="rId36" Type="http://schemas.openxmlformats.org/officeDocument/2006/relationships/customXml" Target="../ink/ink603.xml"/><Relationship Id="rId49" Type="http://schemas.openxmlformats.org/officeDocument/2006/relationships/image" Target="../media/image12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613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7.xml"/><Relationship Id="rId13" Type="http://schemas.openxmlformats.org/officeDocument/2006/relationships/image" Target="NULL"/><Relationship Id="rId18" Type="http://schemas.openxmlformats.org/officeDocument/2006/relationships/customXml" Target="../ink/ink622.xml"/><Relationship Id="rId26" Type="http://schemas.openxmlformats.org/officeDocument/2006/relationships/customXml" Target="../ink/ink626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19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614.xml"/><Relationship Id="rId16" Type="http://schemas.openxmlformats.org/officeDocument/2006/relationships/customXml" Target="../ink/ink621.xml"/><Relationship Id="rId20" Type="http://schemas.openxmlformats.org/officeDocument/2006/relationships/customXml" Target="../ink/ink62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6.xml"/><Relationship Id="rId11" Type="http://schemas.openxmlformats.org/officeDocument/2006/relationships/image" Target="NULL"/><Relationship Id="rId24" Type="http://schemas.openxmlformats.org/officeDocument/2006/relationships/customXml" Target="../ink/ink625.xml"/><Relationship Id="rId32" Type="http://schemas.openxmlformats.org/officeDocument/2006/relationships/image" Target="../media/image22.png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7.xml"/><Relationship Id="rId10" Type="http://schemas.openxmlformats.org/officeDocument/2006/relationships/customXml" Target="../ink/ink61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15.xml"/><Relationship Id="rId9" Type="http://schemas.openxmlformats.org/officeDocument/2006/relationships/image" Target="NULL"/><Relationship Id="rId14" Type="http://schemas.openxmlformats.org/officeDocument/2006/relationships/customXml" Target="../ink/ink620.xml"/><Relationship Id="rId22" Type="http://schemas.openxmlformats.org/officeDocument/2006/relationships/customXml" Target="../ink/ink624.xml"/><Relationship Id="rId27" Type="http://schemas.openxmlformats.org/officeDocument/2006/relationships/image" Target="NULL"/><Relationship Id="rId30" Type="http://schemas.openxmlformats.org/officeDocument/2006/relationships/customXml" Target="../ink/ink628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37.xml"/><Relationship Id="rId26" Type="http://schemas.openxmlformats.org/officeDocument/2006/relationships/customXml" Target="../ink/ink64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45.xml"/><Relationship Id="rId42" Type="http://schemas.openxmlformats.org/officeDocument/2006/relationships/customXml" Target="../ink/ink649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9.xml"/><Relationship Id="rId16" Type="http://schemas.openxmlformats.org/officeDocument/2006/relationships/customXml" Target="../ink/ink636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1.xml"/><Relationship Id="rId11" Type="http://schemas.openxmlformats.org/officeDocument/2006/relationships/image" Target="NULL"/><Relationship Id="rId24" Type="http://schemas.openxmlformats.org/officeDocument/2006/relationships/customXml" Target="../ink/ink640.xml"/><Relationship Id="rId32" Type="http://schemas.openxmlformats.org/officeDocument/2006/relationships/customXml" Target="../ink/ink644.xml"/><Relationship Id="rId37" Type="http://schemas.openxmlformats.org/officeDocument/2006/relationships/image" Target="NULL"/><Relationship Id="rId40" Type="http://schemas.openxmlformats.org/officeDocument/2006/relationships/customXml" Target="../ink/ink648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42.xml"/><Relationship Id="rId36" Type="http://schemas.openxmlformats.org/officeDocument/2006/relationships/customXml" Target="../ink/ink646.xml"/><Relationship Id="rId10" Type="http://schemas.openxmlformats.org/officeDocument/2006/relationships/customXml" Target="../ink/ink63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50.xml"/><Relationship Id="rId4" Type="http://schemas.openxmlformats.org/officeDocument/2006/relationships/customXml" Target="../ink/ink630.xml"/><Relationship Id="rId9" Type="http://schemas.openxmlformats.org/officeDocument/2006/relationships/image" Target="NULL"/><Relationship Id="rId14" Type="http://schemas.openxmlformats.org/officeDocument/2006/relationships/customXml" Target="../ink/ink635.xml"/><Relationship Id="rId22" Type="http://schemas.openxmlformats.org/officeDocument/2006/relationships/customXml" Target="../ink/ink639.xml"/><Relationship Id="rId27" Type="http://schemas.openxmlformats.org/officeDocument/2006/relationships/image" Target="NULL"/><Relationship Id="rId30" Type="http://schemas.openxmlformats.org/officeDocument/2006/relationships/customXml" Target="../ink/ink643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632.xml"/><Relationship Id="rId3" Type="http://schemas.openxmlformats.org/officeDocument/2006/relationships/image" Target="NULL"/><Relationship Id="rId12" Type="http://schemas.openxmlformats.org/officeDocument/2006/relationships/customXml" Target="../ink/ink63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7.xml"/><Relationship Id="rId46" Type="http://schemas.openxmlformats.org/officeDocument/2006/relationships/customXml" Target="../ink/ink651.xml"/><Relationship Id="rId20" Type="http://schemas.openxmlformats.org/officeDocument/2006/relationships/customXml" Target="../ink/ink638.xml"/><Relationship Id="rId41" Type="http://schemas.openxmlformats.org/officeDocument/2006/relationships/image" Target="NUL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60.xml"/><Relationship Id="rId26" Type="http://schemas.openxmlformats.org/officeDocument/2006/relationships/customXml" Target="../ink/ink664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68.xml"/><Relationship Id="rId42" Type="http://schemas.openxmlformats.org/officeDocument/2006/relationships/customXml" Target="../ink/ink672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52.xml"/><Relationship Id="rId16" Type="http://schemas.openxmlformats.org/officeDocument/2006/relationships/customXml" Target="../ink/ink65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.xml"/><Relationship Id="rId11" Type="http://schemas.openxmlformats.org/officeDocument/2006/relationships/image" Target="NULL"/><Relationship Id="rId24" Type="http://schemas.openxmlformats.org/officeDocument/2006/relationships/customXml" Target="../ink/ink663.xml"/><Relationship Id="rId32" Type="http://schemas.openxmlformats.org/officeDocument/2006/relationships/customXml" Target="../ink/ink667.xml"/><Relationship Id="rId37" Type="http://schemas.openxmlformats.org/officeDocument/2006/relationships/image" Target="NULL"/><Relationship Id="rId40" Type="http://schemas.openxmlformats.org/officeDocument/2006/relationships/customXml" Target="../ink/ink671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65.xml"/><Relationship Id="rId36" Type="http://schemas.openxmlformats.org/officeDocument/2006/relationships/customXml" Target="../ink/ink669.xml"/><Relationship Id="rId10" Type="http://schemas.openxmlformats.org/officeDocument/2006/relationships/customXml" Target="../ink/ink656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73.xml"/><Relationship Id="rId4" Type="http://schemas.openxmlformats.org/officeDocument/2006/relationships/customXml" Target="../ink/ink653.xml"/><Relationship Id="rId9" Type="http://schemas.openxmlformats.org/officeDocument/2006/relationships/image" Target="NULL"/><Relationship Id="rId14" Type="http://schemas.openxmlformats.org/officeDocument/2006/relationships/customXml" Target="../ink/ink658.xml"/><Relationship Id="rId22" Type="http://schemas.openxmlformats.org/officeDocument/2006/relationships/customXml" Target="../ink/ink662.xml"/><Relationship Id="rId27" Type="http://schemas.openxmlformats.org/officeDocument/2006/relationships/image" Target="NULL"/><Relationship Id="rId30" Type="http://schemas.openxmlformats.org/officeDocument/2006/relationships/customXml" Target="../ink/ink666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655.xml"/><Relationship Id="rId3" Type="http://schemas.openxmlformats.org/officeDocument/2006/relationships/image" Target="NULL"/><Relationship Id="rId12" Type="http://schemas.openxmlformats.org/officeDocument/2006/relationships/customXml" Target="../ink/ink65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70.xml"/><Relationship Id="rId46" Type="http://schemas.openxmlformats.org/officeDocument/2006/relationships/customXml" Target="../ink/ink674.xml"/><Relationship Id="rId20" Type="http://schemas.openxmlformats.org/officeDocument/2006/relationships/customXml" Target="../ink/ink661.xml"/><Relationship Id="rId41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7.xml"/><Relationship Id="rId21" Type="http://schemas.openxmlformats.org/officeDocument/2006/relationships/image" Target="NULL"/><Relationship Id="rId42" Type="http://schemas.openxmlformats.org/officeDocument/2006/relationships/customXml" Target="../ink/ink69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08.xml"/><Relationship Id="rId7" Type="http://schemas.openxmlformats.org/officeDocument/2006/relationships/image" Target="NULL"/><Relationship Id="rId2" Type="http://schemas.openxmlformats.org/officeDocument/2006/relationships/customXml" Target="../ink/ink675.xml"/><Relationship Id="rId16" Type="http://schemas.openxmlformats.org/officeDocument/2006/relationships/customXml" Target="../ink/ink68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86.xml"/><Relationship Id="rId32" Type="http://schemas.openxmlformats.org/officeDocument/2006/relationships/customXml" Target="../ink/ink690.xml"/><Relationship Id="rId37" Type="http://schemas.openxmlformats.org/officeDocument/2006/relationships/image" Target="NULL"/><Relationship Id="rId40" Type="http://schemas.openxmlformats.org/officeDocument/2006/relationships/customXml" Target="../ink/ink69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03.xml"/><Relationship Id="rId66" Type="http://schemas.openxmlformats.org/officeDocument/2006/relationships/customXml" Target="../ink/ink70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81.xml"/><Relationship Id="rId22" Type="http://schemas.openxmlformats.org/officeDocument/2006/relationships/customXml" Target="../ink/ink685.xml"/><Relationship Id="rId27" Type="http://schemas.openxmlformats.org/officeDocument/2006/relationships/image" Target="NULL"/><Relationship Id="rId30" Type="http://schemas.openxmlformats.org/officeDocument/2006/relationships/customXml" Target="../ink/ink68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98.xml"/><Relationship Id="rId56" Type="http://schemas.openxmlformats.org/officeDocument/2006/relationships/customXml" Target="../ink/ink702.xml"/><Relationship Id="rId64" Type="http://schemas.openxmlformats.org/officeDocument/2006/relationships/customXml" Target="../ink/ink706.xml"/><Relationship Id="rId69" Type="http://schemas.openxmlformats.org/officeDocument/2006/relationships/image" Target="NULL"/><Relationship Id="rId8" Type="http://schemas.openxmlformats.org/officeDocument/2006/relationships/customXml" Target="../ink/ink67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8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93.xml"/><Relationship Id="rId46" Type="http://schemas.openxmlformats.org/officeDocument/2006/relationships/customXml" Target="../ink/ink69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84.xml"/><Relationship Id="rId41" Type="http://schemas.openxmlformats.org/officeDocument/2006/relationships/image" Target="NULL"/><Relationship Id="rId54" Type="http://schemas.openxmlformats.org/officeDocument/2006/relationships/customXml" Target="../ink/ink701.xml"/><Relationship Id="rId62" Type="http://schemas.openxmlformats.org/officeDocument/2006/relationships/customXml" Target="../ink/ink7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88.xml"/><Relationship Id="rId36" Type="http://schemas.openxmlformats.org/officeDocument/2006/relationships/customXml" Target="../ink/ink69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79.xml"/><Relationship Id="rId31" Type="http://schemas.openxmlformats.org/officeDocument/2006/relationships/image" Target="NULL"/><Relationship Id="rId44" Type="http://schemas.openxmlformats.org/officeDocument/2006/relationships/customXml" Target="../ink/ink696.xml"/><Relationship Id="rId52" Type="http://schemas.openxmlformats.org/officeDocument/2006/relationships/customXml" Target="../ink/ink700.xml"/><Relationship Id="rId60" Type="http://schemas.openxmlformats.org/officeDocument/2006/relationships/customXml" Target="../ink/ink704.xml"/><Relationship Id="rId65" Type="http://schemas.openxmlformats.org/officeDocument/2006/relationships/image" Target="NULL"/><Relationship Id="rId4" Type="http://schemas.openxmlformats.org/officeDocument/2006/relationships/customXml" Target="../ink/ink67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83.xml"/><Relationship Id="rId39" Type="http://schemas.openxmlformats.org/officeDocument/2006/relationships/image" Target="NULL"/><Relationship Id="rId34" Type="http://schemas.openxmlformats.org/officeDocument/2006/relationships/customXml" Target="../ink/ink691.xml"/><Relationship Id="rId50" Type="http://schemas.openxmlformats.org/officeDocument/2006/relationships/customXml" Target="../ink/ink699.xml"/><Relationship Id="rId55" Type="http://schemas.openxmlformats.org/officeDocument/2006/relationships/image" Target="NUL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.xml"/><Relationship Id="rId13" Type="http://schemas.openxmlformats.org/officeDocument/2006/relationships/image" Target="../media/image8.png"/><Relationship Id="rId18" Type="http://schemas.openxmlformats.org/officeDocument/2006/relationships/customXml" Target="../ink/ink27.xml"/><Relationship Id="rId26" Type="http://schemas.openxmlformats.org/officeDocument/2006/relationships/customXml" Target="../ink/ink31.xml"/><Relationship Id="rId3" Type="http://schemas.openxmlformats.org/officeDocument/2006/relationships/image" Target="../media/image3.png"/><Relationship Id="rId21" Type="http://schemas.openxmlformats.org/officeDocument/2006/relationships/image" Target="../media/image14.png"/><Relationship Id="rId7" Type="http://schemas.openxmlformats.org/officeDocument/2006/relationships/image" Target="../media/image5.png"/><Relationship Id="rId12" Type="http://schemas.openxmlformats.org/officeDocument/2006/relationships/customXml" Target="../ink/ink24.xml"/><Relationship Id="rId17" Type="http://schemas.openxmlformats.org/officeDocument/2006/relationships/image" Target="../media/image10.png"/><Relationship Id="rId25" Type="http://schemas.openxmlformats.org/officeDocument/2006/relationships/image" Target="../media/image16.png"/><Relationship Id="rId2" Type="http://schemas.openxmlformats.org/officeDocument/2006/relationships/customXml" Target="../ink/ink19.xml"/><Relationship Id="rId16" Type="http://schemas.openxmlformats.org/officeDocument/2006/relationships/customXml" Target="../ink/ink26.xml"/><Relationship Id="rId20" Type="http://schemas.openxmlformats.org/officeDocument/2006/relationships/customXml" Target="../ink/ink28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.xml"/><Relationship Id="rId11" Type="http://schemas.openxmlformats.org/officeDocument/2006/relationships/image" Target="../media/image7.png"/><Relationship Id="rId24" Type="http://schemas.openxmlformats.org/officeDocument/2006/relationships/customXml" Target="../ink/ink30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5.png"/><Relationship Id="rId28" Type="http://schemas.openxmlformats.org/officeDocument/2006/relationships/customXml" Target="../ink/ink32.xml"/><Relationship Id="rId10" Type="http://schemas.openxmlformats.org/officeDocument/2006/relationships/customXml" Target="../ink/ink23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20.xml"/><Relationship Id="rId9" Type="http://schemas.openxmlformats.org/officeDocument/2006/relationships/image" Target="../media/image6.png"/><Relationship Id="rId14" Type="http://schemas.openxmlformats.org/officeDocument/2006/relationships/customXml" Target="../ink/ink25.xml"/><Relationship Id="rId22" Type="http://schemas.openxmlformats.org/officeDocument/2006/relationships/customXml" Target="../ink/ink29.xml"/><Relationship Id="rId27" Type="http://schemas.openxmlformats.org/officeDocument/2006/relationships/image" Target="../media/image17.png"/><Relationship Id="rId30" Type="http://schemas.openxmlformats.org/officeDocument/2006/relationships/customXml" Target="../ink/ink33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1.xml"/><Relationship Id="rId21" Type="http://schemas.openxmlformats.org/officeDocument/2006/relationships/image" Target="NULL"/><Relationship Id="rId42" Type="http://schemas.openxmlformats.org/officeDocument/2006/relationships/customXml" Target="../ink/ink72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42.xml"/><Relationship Id="rId16" Type="http://schemas.openxmlformats.org/officeDocument/2006/relationships/customXml" Target="../ink/ink716.xml"/><Relationship Id="rId11" Type="http://schemas.openxmlformats.org/officeDocument/2006/relationships/image" Target="NULL"/><Relationship Id="rId32" Type="http://schemas.openxmlformats.org/officeDocument/2006/relationships/customXml" Target="../ink/ink72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7.xml"/><Relationship Id="rId74" Type="http://schemas.openxmlformats.org/officeDocument/2006/relationships/customXml" Target="../ink/ink745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49.xml"/><Relationship Id="rId19" Type="http://schemas.openxmlformats.org/officeDocument/2006/relationships/image" Target="NULL"/><Relationship Id="rId14" Type="http://schemas.openxmlformats.org/officeDocument/2006/relationships/customXml" Target="../ink/ink715.xml"/><Relationship Id="rId22" Type="http://schemas.openxmlformats.org/officeDocument/2006/relationships/customXml" Target="../ink/ink719.xml"/><Relationship Id="rId27" Type="http://schemas.openxmlformats.org/officeDocument/2006/relationships/image" Target="NULL"/><Relationship Id="rId30" Type="http://schemas.openxmlformats.org/officeDocument/2006/relationships/customXml" Target="../ink/ink72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32.xml"/><Relationship Id="rId56" Type="http://schemas.openxmlformats.org/officeDocument/2006/relationships/customXml" Target="../ink/ink736.xml"/><Relationship Id="rId64" Type="http://schemas.openxmlformats.org/officeDocument/2006/relationships/customXml" Target="../ink/ink740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12.xml"/><Relationship Id="rId51" Type="http://schemas.openxmlformats.org/officeDocument/2006/relationships/image" Target="NULL"/><Relationship Id="rId72" Type="http://schemas.openxmlformats.org/officeDocument/2006/relationships/customXml" Target="../ink/ink744.xml"/><Relationship Id="rId80" Type="http://schemas.openxmlformats.org/officeDocument/2006/relationships/customXml" Target="../ink/ink748.xml"/><Relationship Id="rId3" Type="http://schemas.openxmlformats.org/officeDocument/2006/relationships/image" Target="NULL"/><Relationship Id="rId12" Type="http://schemas.openxmlformats.org/officeDocument/2006/relationships/customXml" Target="../ink/ink71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27.xml"/><Relationship Id="rId46" Type="http://schemas.openxmlformats.org/officeDocument/2006/relationships/customXml" Target="../ink/ink731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18.xml"/><Relationship Id="rId41" Type="http://schemas.openxmlformats.org/officeDocument/2006/relationships/image" Target="NULL"/><Relationship Id="rId54" Type="http://schemas.openxmlformats.org/officeDocument/2006/relationships/customXml" Target="../ink/ink735.xml"/><Relationship Id="rId62" Type="http://schemas.openxmlformats.org/officeDocument/2006/relationships/customXml" Target="../ink/ink739.xml"/><Relationship Id="rId70" Type="http://schemas.openxmlformats.org/officeDocument/2006/relationships/customXml" Target="../ink/ink743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22.xml"/><Relationship Id="rId36" Type="http://schemas.openxmlformats.org/officeDocument/2006/relationships/customXml" Target="../ink/ink72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13.xml"/><Relationship Id="rId31" Type="http://schemas.openxmlformats.org/officeDocument/2006/relationships/image" Target="NULL"/><Relationship Id="rId44" Type="http://schemas.openxmlformats.org/officeDocument/2006/relationships/customXml" Target="../ink/ink730.xml"/><Relationship Id="rId52" Type="http://schemas.openxmlformats.org/officeDocument/2006/relationships/customXml" Target="../ink/ink734.xml"/><Relationship Id="rId60" Type="http://schemas.openxmlformats.org/officeDocument/2006/relationships/customXml" Target="../ink/ink73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47.xml"/><Relationship Id="rId81" Type="http://schemas.openxmlformats.org/officeDocument/2006/relationships/image" Target="NULL"/><Relationship Id="rId4" Type="http://schemas.openxmlformats.org/officeDocument/2006/relationships/customXml" Target="../ink/ink71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17.xml"/><Relationship Id="rId39" Type="http://schemas.openxmlformats.org/officeDocument/2006/relationships/image" Target="NULL"/><Relationship Id="rId34" Type="http://schemas.openxmlformats.org/officeDocument/2006/relationships/customXml" Target="../ink/ink725.xml"/><Relationship Id="rId50" Type="http://schemas.openxmlformats.org/officeDocument/2006/relationships/customXml" Target="../ink/ink733.xml"/><Relationship Id="rId55" Type="http://schemas.openxmlformats.org/officeDocument/2006/relationships/image" Target="NULL"/><Relationship Id="rId76" Type="http://schemas.openxmlformats.org/officeDocument/2006/relationships/customXml" Target="../ink/ink746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09.xml"/><Relationship Id="rId29" Type="http://schemas.openxmlformats.org/officeDocument/2006/relationships/image" Target="NULL"/><Relationship Id="rId24" Type="http://schemas.openxmlformats.org/officeDocument/2006/relationships/customXml" Target="../ink/ink720.xml"/><Relationship Id="rId40" Type="http://schemas.openxmlformats.org/officeDocument/2006/relationships/customXml" Target="../ink/ink728.xml"/><Relationship Id="rId45" Type="http://schemas.openxmlformats.org/officeDocument/2006/relationships/image" Target="NULL"/><Relationship Id="rId66" Type="http://schemas.openxmlformats.org/officeDocument/2006/relationships/customXml" Target="../ink/ink741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2.xml"/><Relationship Id="rId21" Type="http://schemas.openxmlformats.org/officeDocument/2006/relationships/image" Target="NULL"/><Relationship Id="rId42" Type="http://schemas.openxmlformats.org/officeDocument/2006/relationships/customXml" Target="../ink/ink770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83.xml"/><Relationship Id="rId84" Type="http://schemas.openxmlformats.org/officeDocument/2006/relationships/customXml" Target="../ink/ink791.xml"/><Relationship Id="rId89" Type="http://schemas.openxmlformats.org/officeDocument/2006/relationships/image" Target="NULL"/><Relationship Id="rId16" Type="http://schemas.openxmlformats.org/officeDocument/2006/relationships/customXml" Target="../ink/ink757.xml"/><Relationship Id="rId11" Type="http://schemas.openxmlformats.org/officeDocument/2006/relationships/image" Target="NULL"/><Relationship Id="rId32" Type="http://schemas.openxmlformats.org/officeDocument/2006/relationships/customXml" Target="../ink/ink76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78.xml"/><Relationship Id="rId74" Type="http://schemas.openxmlformats.org/officeDocument/2006/relationships/customXml" Target="../ink/ink786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794.xml"/><Relationship Id="rId95" Type="http://schemas.openxmlformats.org/officeDocument/2006/relationships/image" Target="NULL"/><Relationship Id="rId22" Type="http://schemas.openxmlformats.org/officeDocument/2006/relationships/customXml" Target="../ink/ink76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73.xml"/><Relationship Id="rId64" Type="http://schemas.openxmlformats.org/officeDocument/2006/relationships/customXml" Target="../ink/ink781.xml"/><Relationship Id="rId69" Type="http://schemas.openxmlformats.org/officeDocument/2006/relationships/image" Target="NULL"/><Relationship Id="rId80" Type="http://schemas.openxmlformats.org/officeDocument/2006/relationships/customXml" Target="../ink/ink789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5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68.xml"/><Relationship Id="rId46" Type="http://schemas.openxmlformats.org/officeDocument/2006/relationships/customXml" Target="../ink/ink772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59.xml"/><Relationship Id="rId41" Type="http://schemas.openxmlformats.org/officeDocument/2006/relationships/image" Target="NULL"/><Relationship Id="rId54" Type="http://schemas.openxmlformats.org/officeDocument/2006/relationships/customXml" Target="../ink/ink776.xml"/><Relationship Id="rId62" Type="http://schemas.openxmlformats.org/officeDocument/2006/relationships/customXml" Target="../ink/ink780.xml"/><Relationship Id="rId70" Type="http://schemas.openxmlformats.org/officeDocument/2006/relationships/customXml" Target="../ink/ink784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93.xml"/><Relationship Id="rId91" Type="http://schemas.openxmlformats.org/officeDocument/2006/relationships/image" Target="NULL"/><Relationship Id="rId96" Type="http://schemas.openxmlformats.org/officeDocument/2006/relationships/customXml" Target="../ink/ink7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63.xml"/><Relationship Id="rId36" Type="http://schemas.openxmlformats.org/officeDocument/2006/relationships/customXml" Target="../ink/ink76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54.xml"/><Relationship Id="rId31" Type="http://schemas.openxmlformats.org/officeDocument/2006/relationships/image" Target="NULL"/><Relationship Id="rId44" Type="http://schemas.openxmlformats.org/officeDocument/2006/relationships/customXml" Target="../ink/ink771.xml"/><Relationship Id="rId52" Type="http://schemas.openxmlformats.org/officeDocument/2006/relationships/customXml" Target="../ink/ink775.xml"/><Relationship Id="rId60" Type="http://schemas.openxmlformats.org/officeDocument/2006/relationships/customXml" Target="../ink/ink779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88.xml"/><Relationship Id="rId81" Type="http://schemas.openxmlformats.org/officeDocument/2006/relationships/image" Target="NULL"/><Relationship Id="rId86" Type="http://schemas.openxmlformats.org/officeDocument/2006/relationships/customXml" Target="../ink/ink792.xml"/><Relationship Id="rId94" Type="http://schemas.openxmlformats.org/officeDocument/2006/relationships/customXml" Target="../ink/ink796.xml"/><Relationship Id="rId99" Type="http://schemas.openxmlformats.org/officeDocument/2006/relationships/image" Target="NULL"/><Relationship Id="rId4" Type="http://schemas.openxmlformats.org/officeDocument/2006/relationships/customXml" Target="../ink/ink75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58.xml"/><Relationship Id="rId39" Type="http://schemas.openxmlformats.org/officeDocument/2006/relationships/image" Target="NULL"/><Relationship Id="rId34" Type="http://schemas.openxmlformats.org/officeDocument/2006/relationships/customXml" Target="../ink/ink766.xml"/><Relationship Id="rId50" Type="http://schemas.openxmlformats.org/officeDocument/2006/relationships/customXml" Target="../ink/ink774.xml"/><Relationship Id="rId55" Type="http://schemas.openxmlformats.org/officeDocument/2006/relationships/image" Target="NULL"/><Relationship Id="rId76" Type="http://schemas.openxmlformats.org/officeDocument/2006/relationships/customXml" Target="../ink/ink787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95.xml"/><Relationship Id="rId2" Type="http://schemas.openxmlformats.org/officeDocument/2006/relationships/customXml" Target="../ink/ink750.xml"/><Relationship Id="rId29" Type="http://schemas.openxmlformats.org/officeDocument/2006/relationships/image" Target="NULL"/><Relationship Id="rId24" Type="http://schemas.openxmlformats.org/officeDocument/2006/relationships/customXml" Target="../ink/ink761.xml"/><Relationship Id="rId40" Type="http://schemas.openxmlformats.org/officeDocument/2006/relationships/customXml" Target="../ink/ink769.xml"/><Relationship Id="rId45" Type="http://schemas.openxmlformats.org/officeDocument/2006/relationships/image" Target="NULL"/><Relationship Id="rId66" Type="http://schemas.openxmlformats.org/officeDocument/2006/relationships/customXml" Target="../ink/ink782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90.xml"/><Relationship Id="rId19" Type="http://schemas.openxmlformats.org/officeDocument/2006/relationships/image" Target="NULL"/><Relationship Id="rId14" Type="http://schemas.openxmlformats.org/officeDocument/2006/relationships/customXml" Target="../ink/ink756.xml"/><Relationship Id="rId30" Type="http://schemas.openxmlformats.org/officeDocument/2006/relationships/customXml" Target="../ink/ink764.xml"/><Relationship Id="rId35" Type="http://schemas.openxmlformats.org/officeDocument/2006/relationships/image" Target="NULL"/><Relationship Id="rId56" Type="http://schemas.openxmlformats.org/officeDocument/2006/relationships/customXml" Target="../ink/ink777.xml"/><Relationship Id="rId77" Type="http://schemas.openxmlformats.org/officeDocument/2006/relationships/image" Target="NULL"/><Relationship Id="rId8" Type="http://schemas.openxmlformats.org/officeDocument/2006/relationships/customXml" Target="../ink/ink753.xml"/><Relationship Id="rId51" Type="http://schemas.openxmlformats.org/officeDocument/2006/relationships/image" Target="NULL"/><Relationship Id="rId72" Type="http://schemas.openxmlformats.org/officeDocument/2006/relationships/customXml" Target="../ink/ink785.xml"/><Relationship Id="rId93" Type="http://schemas.openxmlformats.org/officeDocument/2006/relationships/image" Target="NULL"/><Relationship Id="rId98" Type="http://schemas.openxmlformats.org/officeDocument/2006/relationships/customXml" Target="../ink/ink798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1.xml"/><Relationship Id="rId21" Type="http://schemas.openxmlformats.org/officeDocument/2006/relationships/image" Target="NULL"/><Relationship Id="rId42" Type="http://schemas.openxmlformats.org/officeDocument/2006/relationships/customXml" Target="../ink/ink81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32.xml"/><Relationship Id="rId84" Type="http://schemas.openxmlformats.org/officeDocument/2006/relationships/customXml" Target="../ink/ink840.xml"/><Relationship Id="rId89" Type="http://schemas.openxmlformats.org/officeDocument/2006/relationships/image" Target="NULL"/><Relationship Id="rId112" Type="http://schemas.openxmlformats.org/officeDocument/2006/relationships/customXml" Target="../ink/ink854.xml"/><Relationship Id="rId16" Type="http://schemas.openxmlformats.org/officeDocument/2006/relationships/customXml" Target="../ink/ink80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1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27.xml"/><Relationship Id="rId74" Type="http://schemas.openxmlformats.org/officeDocument/2006/relationships/customXml" Target="../ink/ink835.xml"/><Relationship Id="rId79" Type="http://schemas.openxmlformats.org/officeDocument/2006/relationships/image" Target="NULL"/><Relationship Id="rId102" Type="http://schemas.openxmlformats.org/officeDocument/2006/relationships/customXml" Target="../ink/ink849.xml"/><Relationship Id="rId5" Type="http://schemas.openxmlformats.org/officeDocument/2006/relationships/image" Target="NULL"/><Relationship Id="rId90" Type="http://schemas.openxmlformats.org/officeDocument/2006/relationships/customXml" Target="../ink/ink843.xml"/><Relationship Id="rId95" Type="http://schemas.openxmlformats.org/officeDocument/2006/relationships/image" Target="NULL"/><Relationship Id="rId22" Type="http://schemas.openxmlformats.org/officeDocument/2006/relationships/customXml" Target="../ink/ink80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22.xml"/><Relationship Id="rId64" Type="http://schemas.openxmlformats.org/officeDocument/2006/relationships/customXml" Target="../ink/ink830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838.xml"/><Relationship Id="rId85" Type="http://schemas.openxmlformats.org/officeDocument/2006/relationships/image" Target="NULL"/><Relationship Id="rId12" Type="http://schemas.openxmlformats.org/officeDocument/2006/relationships/customXml" Target="../ink/ink80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1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852.xml"/><Relationship Id="rId54" Type="http://schemas.openxmlformats.org/officeDocument/2006/relationships/customXml" Target="../ink/ink825.xml"/><Relationship Id="rId70" Type="http://schemas.openxmlformats.org/officeDocument/2006/relationships/customXml" Target="../ink/ink83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12.xml"/><Relationship Id="rId36" Type="http://schemas.openxmlformats.org/officeDocument/2006/relationships/customXml" Target="../ink/ink816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851.xml"/><Relationship Id="rId114" Type="http://schemas.openxmlformats.org/officeDocument/2006/relationships/customXml" Target="../ink/ink855.xml"/><Relationship Id="rId10" Type="http://schemas.openxmlformats.org/officeDocument/2006/relationships/customXml" Target="../ink/ink803.xml"/><Relationship Id="rId31" Type="http://schemas.openxmlformats.org/officeDocument/2006/relationships/image" Target="NULL"/><Relationship Id="rId44" Type="http://schemas.openxmlformats.org/officeDocument/2006/relationships/customXml" Target="../ink/ink820.xml"/><Relationship Id="rId52" Type="http://schemas.openxmlformats.org/officeDocument/2006/relationships/customXml" Target="../ink/ink824.xml"/><Relationship Id="rId60" Type="http://schemas.openxmlformats.org/officeDocument/2006/relationships/customXml" Target="../ink/ink82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37.xml"/><Relationship Id="rId81" Type="http://schemas.openxmlformats.org/officeDocument/2006/relationships/image" Target="NULL"/><Relationship Id="rId86" Type="http://schemas.openxmlformats.org/officeDocument/2006/relationships/customXml" Target="../ink/ink841.xml"/><Relationship Id="rId94" Type="http://schemas.openxmlformats.org/officeDocument/2006/relationships/customXml" Target="../ink/ink84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0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0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15.xml"/><Relationship Id="rId50" Type="http://schemas.openxmlformats.org/officeDocument/2006/relationships/customXml" Target="../ink/ink823.xml"/><Relationship Id="rId55" Type="http://schemas.openxmlformats.org/officeDocument/2006/relationships/image" Target="NULL"/><Relationship Id="rId76" Type="http://schemas.openxmlformats.org/officeDocument/2006/relationships/customXml" Target="../ink/ink836.xml"/><Relationship Id="rId97" Type="http://schemas.openxmlformats.org/officeDocument/2006/relationships/image" Target="NULL"/><Relationship Id="rId104" Type="http://schemas.openxmlformats.org/officeDocument/2006/relationships/customXml" Target="../ink/ink85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44.xml"/><Relationship Id="rId2" Type="http://schemas.openxmlformats.org/officeDocument/2006/relationships/customXml" Target="../ink/ink799.xml"/><Relationship Id="rId29" Type="http://schemas.openxmlformats.org/officeDocument/2006/relationships/image" Target="NULL"/><Relationship Id="rId24" Type="http://schemas.openxmlformats.org/officeDocument/2006/relationships/customXml" Target="../ink/ink810.xml"/><Relationship Id="rId40" Type="http://schemas.openxmlformats.org/officeDocument/2006/relationships/customXml" Target="../ink/ink818.xml"/><Relationship Id="rId45" Type="http://schemas.openxmlformats.org/officeDocument/2006/relationships/image" Target="NULL"/><Relationship Id="rId66" Type="http://schemas.openxmlformats.org/officeDocument/2006/relationships/customXml" Target="../ink/ink831.xml"/><Relationship Id="rId87" Type="http://schemas.openxmlformats.org/officeDocument/2006/relationships/image" Target="NULL"/><Relationship Id="rId110" Type="http://schemas.openxmlformats.org/officeDocument/2006/relationships/customXml" Target="../ink/ink853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39.xml"/><Relationship Id="rId19" Type="http://schemas.openxmlformats.org/officeDocument/2006/relationships/image" Target="NULL"/><Relationship Id="rId14" Type="http://schemas.openxmlformats.org/officeDocument/2006/relationships/customXml" Target="../ink/ink805.xml"/><Relationship Id="rId30" Type="http://schemas.openxmlformats.org/officeDocument/2006/relationships/customXml" Target="../ink/ink813.xml"/><Relationship Id="rId35" Type="http://schemas.openxmlformats.org/officeDocument/2006/relationships/image" Target="NULL"/><Relationship Id="rId56" Type="http://schemas.openxmlformats.org/officeDocument/2006/relationships/customXml" Target="../ink/ink826.xml"/><Relationship Id="rId77" Type="http://schemas.openxmlformats.org/officeDocument/2006/relationships/image" Target="NULL"/><Relationship Id="rId100" Type="http://schemas.openxmlformats.org/officeDocument/2006/relationships/customXml" Target="../ink/ink848.xml"/><Relationship Id="rId105" Type="http://schemas.openxmlformats.org/officeDocument/2006/relationships/image" Target="NULL"/><Relationship Id="rId8" Type="http://schemas.openxmlformats.org/officeDocument/2006/relationships/customXml" Target="../ink/ink802.xml"/><Relationship Id="rId51" Type="http://schemas.openxmlformats.org/officeDocument/2006/relationships/image" Target="NULL"/><Relationship Id="rId72" Type="http://schemas.openxmlformats.org/officeDocument/2006/relationships/customXml" Target="../ink/ink834.xml"/><Relationship Id="rId93" Type="http://schemas.openxmlformats.org/officeDocument/2006/relationships/image" Target="NULL"/><Relationship Id="rId98" Type="http://schemas.openxmlformats.org/officeDocument/2006/relationships/customXml" Target="../ink/ink84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21.xml"/><Relationship Id="rId67" Type="http://schemas.openxmlformats.org/officeDocument/2006/relationships/image" Target="NULL"/><Relationship Id="rId20" Type="http://schemas.openxmlformats.org/officeDocument/2006/relationships/customXml" Target="../ink/ink808.xml"/><Relationship Id="rId41" Type="http://schemas.openxmlformats.org/officeDocument/2006/relationships/image" Target="NULL"/><Relationship Id="rId62" Type="http://schemas.openxmlformats.org/officeDocument/2006/relationships/customXml" Target="../ink/ink829.xml"/><Relationship Id="rId83" Type="http://schemas.openxmlformats.org/officeDocument/2006/relationships/image" Target="NULL"/><Relationship Id="rId88" Type="http://schemas.openxmlformats.org/officeDocument/2006/relationships/customXml" Target="../ink/ink842.xml"/><Relationship Id="rId111" Type="http://schemas.openxmlformats.org/officeDocument/2006/relationships/image" Target="NUL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59.xml"/><Relationship Id="rId13" Type="http://schemas.openxmlformats.org/officeDocument/2006/relationships/image" Target="NULL"/><Relationship Id="rId18" Type="http://schemas.openxmlformats.org/officeDocument/2006/relationships/image" Target="../media/image23.png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61.xml"/><Relationship Id="rId17" Type="http://schemas.openxmlformats.org/officeDocument/2006/relationships/image" Target="NULL"/><Relationship Id="rId2" Type="http://schemas.openxmlformats.org/officeDocument/2006/relationships/customXml" Target="../ink/ink856.xml"/><Relationship Id="rId16" Type="http://schemas.openxmlformats.org/officeDocument/2006/relationships/customXml" Target="../ink/ink8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8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860.xml"/><Relationship Id="rId4" Type="http://schemas.openxmlformats.org/officeDocument/2006/relationships/customXml" Target="../ink/ink857.xml"/><Relationship Id="rId9" Type="http://schemas.openxmlformats.org/officeDocument/2006/relationships/image" Target="NULL"/><Relationship Id="rId14" Type="http://schemas.openxmlformats.org/officeDocument/2006/relationships/customXml" Target="../ink/ink86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67.xml"/><Relationship Id="rId13" Type="http://schemas.openxmlformats.org/officeDocument/2006/relationships/image" Target="NULL"/><Relationship Id="rId18" Type="http://schemas.openxmlformats.org/officeDocument/2006/relationships/customXml" Target="../ink/ink872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869.xml"/><Relationship Id="rId17" Type="http://schemas.openxmlformats.org/officeDocument/2006/relationships/image" Target="NULL"/><Relationship Id="rId2" Type="http://schemas.openxmlformats.org/officeDocument/2006/relationships/customXml" Target="../ink/ink864.xml"/><Relationship Id="rId16" Type="http://schemas.openxmlformats.org/officeDocument/2006/relationships/customXml" Target="../ink/ink871.xml"/><Relationship Id="rId20" Type="http://schemas.openxmlformats.org/officeDocument/2006/relationships/customXml" Target="../ink/ink8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6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868.xml"/><Relationship Id="rId19" Type="http://schemas.openxmlformats.org/officeDocument/2006/relationships/image" Target="NULL"/><Relationship Id="rId4" Type="http://schemas.openxmlformats.org/officeDocument/2006/relationships/customXml" Target="../ink/ink865.xml"/><Relationship Id="rId9" Type="http://schemas.openxmlformats.org/officeDocument/2006/relationships/image" Target="NULL"/><Relationship Id="rId14" Type="http://schemas.openxmlformats.org/officeDocument/2006/relationships/customXml" Target="../ink/ink870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82.xml"/><Relationship Id="rId26" Type="http://schemas.openxmlformats.org/officeDocument/2006/relationships/customXml" Target="../ink/ink886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90.xml"/><Relationship Id="rId7" Type="http://schemas.openxmlformats.org/officeDocument/2006/relationships/image" Target="NULL"/><Relationship Id="rId12" Type="http://schemas.openxmlformats.org/officeDocument/2006/relationships/customXml" Target="../ink/ink87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874.xml"/><Relationship Id="rId16" Type="http://schemas.openxmlformats.org/officeDocument/2006/relationships/customXml" Target="../ink/ink881.xml"/><Relationship Id="rId20" Type="http://schemas.openxmlformats.org/officeDocument/2006/relationships/customXml" Target="../ink/ink883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6.xml"/><Relationship Id="rId11" Type="http://schemas.openxmlformats.org/officeDocument/2006/relationships/image" Target="NULL"/><Relationship Id="rId24" Type="http://schemas.openxmlformats.org/officeDocument/2006/relationships/customXml" Target="../ink/ink885.xml"/><Relationship Id="rId32" Type="http://schemas.openxmlformats.org/officeDocument/2006/relationships/customXml" Target="../ink/ink889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87.xml"/><Relationship Id="rId10" Type="http://schemas.openxmlformats.org/officeDocument/2006/relationships/customXml" Target="../ink/ink878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875.xml"/><Relationship Id="rId9" Type="http://schemas.openxmlformats.org/officeDocument/2006/relationships/image" Target="NULL"/><Relationship Id="rId14" Type="http://schemas.openxmlformats.org/officeDocument/2006/relationships/customXml" Target="../ink/ink880.xml"/><Relationship Id="rId22" Type="http://schemas.openxmlformats.org/officeDocument/2006/relationships/customXml" Target="../ink/ink884.xml"/><Relationship Id="rId27" Type="http://schemas.openxmlformats.org/officeDocument/2006/relationships/image" Target="NULL"/><Relationship Id="rId30" Type="http://schemas.openxmlformats.org/officeDocument/2006/relationships/customXml" Target="../ink/ink888.xml"/><Relationship Id="rId35" Type="http://schemas.openxmlformats.org/officeDocument/2006/relationships/image" Target="NULL"/><Relationship Id="rId8" Type="http://schemas.openxmlformats.org/officeDocument/2006/relationships/customXml" Target="../ink/ink877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99.xml"/><Relationship Id="rId26" Type="http://schemas.openxmlformats.org/officeDocument/2006/relationships/customXml" Target="../ink/ink90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907.xml"/><Relationship Id="rId42" Type="http://schemas.openxmlformats.org/officeDocument/2006/relationships/customXml" Target="../ink/ink911.xml"/><Relationship Id="rId47" Type="http://schemas.openxmlformats.org/officeDocument/2006/relationships/image" Target="NULL"/><Relationship Id="rId50" Type="http://schemas.openxmlformats.org/officeDocument/2006/relationships/customXml" Target="../ink/ink915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891.xml"/><Relationship Id="rId16" Type="http://schemas.openxmlformats.org/officeDocument/2006/relationships/customXml" Target="../ink/ink89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02.xml"/><Relationship Id="rId32" Type="http://schemas.openxmlformats.org/officeDocument/2006/relationships/customXml" Target="../ink/ink906.xml"/><Relationship Id="rId37" Type="http://schemas.openxmlformats.org/officeDocument/2006/relationships/image" Target="NULL"/><Relationship Id="rId40" Type="http://schemas.openxmlformats.org/officeDocument/2006/relationships/customXml" Target="../ink/ink91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1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97.xml"/><Relationship Id="rId22" Type="http://schemas.openxmlformats.org/officeDocument/2006/relationships/customXml" Target="../ink/ink901.xml"/><Relationship Id="rId27" Type="http://schemas.openxmlformats.org/officeDocument/2006/relationships/image" Target="NULL"/><Relationship Id="rId30" Type="http://schemas.openxmlformats.org/officeDocument/2006/relationships/customXml" Target="../ink/ink90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14.xml"/><Relationship Id="rId56" Type="http://schemas.openxmlformats.org/officeDocument/2006/relationships/customXml" Target="../ink/ink918.xml"/><Relationship Id="rId8" Type="http://schemas.openxmlformats.org/officeDocument/2006/relationships/customXml" Target="../ink/ink89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09.xml"/><Relationship Id="rId46" Type="http://schemas.openxmlformats.org/officeDocument/2006/relationships/customXml" Target="../ink/ink913.xml"/><Relationship Id="rId59" Type="http://schemas.openxmlformats.org/officeDocument/2006/relationships/image" Target="NULL"/><Relationship Id="rId20" Type="http://schemas.openxmlformats.org/officeDocument/2006/relationships/customXml" Target="../ink/ink900.xml"/><Relationship Id="rId41" Type="http://schemas.openxmlformats.org/officeDocument/2006/relationships/image" Target="NULL"/><Relationship Id="rId54" Type="http://schemas.openxmlformats.org/officeDocument/2006/relationships/customXml" Target="../ink/ink917.xml"/><Relationship Id="rId62" Type="http://schemas.openxmlformats.org/officeDocument/2006/relationships/customXml" Target="../ink/ink9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04.xml"/><Relationship Id="rId36" Type="http://schemas.openxmlformats.org/officeDocument/2006/relationships/customXml" Target="../ink/ink90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95.xml"/><Relationship Id="rId31" Type="http://schemas.openxmlformats.org/officeDocument/2006/relationships/image" Target="NULL"/><Relationship Id="rId44" Type="http://schemas.openxmlformats.org/officeDocument/2006/relationships/customXml" Target="../ink/ink912.xml"/><Relationship Id="rId52" Type="http://schemas.openxmlformats.org/officeDocument/2006/relationships/customXml" Target="../ink/ink916.xml"/><Relationship Id="rId60" Type="http://schemas.openxmlformats.org/officeDocument/2006/relationships/customXml" Target="../ink/ink920.xml"/><Relationship Id="rId4" Type="http://schemas.openxmlformats.org/officeDocument/2006/relationships/customXml" Target="../ink/ink892.xml"/><Relationship Id="rId9" Type="http://schemas.openxmlformats.org/officeDocument/2006/relationships/image" Target="NUL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4.xml"/><Relationship Id="rId21" Type="http://schemas.openxmlformats.org/officeDocument/2006/relationships/image" Target="NULL"/><Relationship Id="rId34" Type="http://schemas.openxmlformats.org/officeDocument/2006/relationships/customXml" Target="../ink/ink938.xml"/><Relationship Id="rId42" Type="http://schemas.openxmlformats.org/officeDocument/2006/relationships/customXml" Target="../ink/ink942.xml"/><Relationship Id="rId47" Type="http://schemas.openxmlformats.org/officeDocument/2006/relationships/image" Target="NULL"/><Relationship Id="rId50" Type="http://schemas.openxmlformats.org/officeDocument/2006/relationships/customXml" Target="../ink/ink946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922.xml"/><Relationship Id="rId16" Type="http://schemas.openxmlformats.org/officeDocument/2006/relationships/customXml" Target="../ink/ink92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33.xml"/><Relationship Id="rId32" Type="http://schemas.openxmlformats.org/officeDocument/2006/relationships/customXml" Target="../ink/ink937.xml"/><Relationship Id="rId37" Type="http://schemas.openxmlformats.org/officeDocument/2006/relationships/image" Target="NULL"/><Relationship Id="rId40" Type="http://schemas.openxmlformats.org/officeDocument/2006/relationships/customXml" Target="../ink/ink94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50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28.xml"/><Relationship Id="rId22" Type="http://schemas.openxmlformats.org/officeDocument/2006/relationships/customXml" Target="../ink/ink932.xml"/><Relationship Id="rId27" Type="http://schemas.openxmlformats.org/officeDocument/2006/relationships/image" Target="NULL"/><Relationship Id="rId30" Type="http://schemas.openxmlformats.org/officeDocument/2006/relationships/customXml" Target="../ink/ink93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45.xml"/><Relationship Id="rId56" Type="http://schemas.openxmlformats.org/officeDocument/2006/relationships/customXml" Target="../ink/ink949.xml"/><Relationship Id="rId64" Type="http://schemas.openxmlformats.org/officeDocument/2006/relationships/customXml" Target="../ink/ink953.xml"/><Relationship Id="rId8" Type="http://schemas.openxmlformats.org/officeDocument/2006/relationships/customXml" Target="../ink/ink92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2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40.xml"/><Relationship Id="rId46" Type="http://schemas.openxmlformats.org/officeDocument/2006/relationships/customXml" Target="../ink/ink944.xml"/><Relationship Id="rId59" Type="http://schemas.openxmlformats.org/officeDocument/2006/relationships/image" Target="NULL"/><Relationship Id="rId20" Type="http://schemas.openxmlformats.org/officeDocument/2006/relationships/customXml" Target="../ink/ink931.xml"/><Relationship Id="rId41" Type="http://schemas.openxmlformats.org/officeDocument/2006/relationships/image" Target="NULL"/><Relationship Id="rId54" Type="http://schemas.openxmlformats.org/officeDocument/2006/relationships/customXml" Target="../ink/ink948.xml"/><Relationship Id="rId62" Type="http://schemas.openxmlformats.org/officeDocument/2006/relationships/customXml" Target="../ink/ink9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35.xml"/><Relationship Id="rId36" Type="http://schemas.openxmlformats.org/officeDocument/2006/relationships/customXml" Target="../ink/ink93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26.xml"/><Relationship Id="rId31" Type="http://schemas.openxmlformats.org/officeDocument/2006/relationships/image" Target="NULL"/><Relationship Id="rId44" Type="http://schemas.openxmlformats.org/officeDocument/2006/relationships/customXml" Target="../ink/ink943.xml"/><Relationship Id="rId52" Type="http://schemas.openxmlformats.org/officeDocument/2006/relationships/customXml" Target="../ink/ink947.xml"/><Relationship Id="rId60" Type="http://schemas.openxmlformats.org/officeDocument/2006/relationships/customXml" Target="../ink/ink951.xml"/><Relationship Id="rId65" Type="http://schemas.openxmlformats.org/officeDocument/2006/relationships/image" Target="NULL"/><Relationship Id="rId4" Type="http://schemas.openxmlformats.org/officeDocument/2006/relationships/customXml" Target="../ink/ink92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30.xml"/><Relationship Id="rId39" Type="http://schemas.openxmlformats.org/officeDocument/2006/relationships/image" Target="NULL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6.xml"/><Relationship Id="rId21" Type="http://schemas.openxmlformats.org/officeDocument/2006/relationships/image" Target="NULL"/><Relationship Id="rId42" Type="http://schemas.openxmlformats.org/officeDocument/2006/relationships/customXml" Target="../ink/ink97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987.xml"/><Relationship Id="rId7" Type="http://schemas.openxmlformats.org/officeDocument/2006/relationships/image" Target="NULL"/><Relationship Id="rId2" Type="http://schemas.openxmlformats.org/officeDocument/2006/relationships/customXml" Target="../ink/ink954.xml"/><Relationship Id="rId16" Type="http://schemas.openxmlformats.org/officeDocument/2006/relationships/customXml" Target="../ink/ink96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965.xml"/><Relationship Id="rId32" Type="http://schemas.openxmlformats.org/officeDocument/2006/relationships/customXml" Target="../ink/ink969.xml"/><Relationship Id="rId37" Type="http://schemas.openxmlformats.org/officeDocument/2006/relationships/image" Target="NULL"/><Relationship Id="rId40" Type="http://schemas.openxmlformats.org/officeDocument/2006/relationships/customXml" Target="../ink/ink97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982.xml"/><Relationship Id="rId66" Type="http://schemas.openxmlformats.org/officeDocument/2006/relationships/customXml" Target="../ink/ink986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960.xml"/><Relationship Id="rId22" Type="http://schemas.openxmlformats.org/officeDocument/2006/relationships/customXml" Target="../ink/ink964.xml"/><Relationship Id="rId27" Type="http://schemas.openxmlformats.org/officeDocument/2006/relationships/image" Target="NULL"/><Relationship Id="rId30" Type="http://schemas.openxmlformats.org/officeDocument/2006/relationships/customXml" Target="../ink/ink96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977.xml"/><Relationship Id="rId56" Type="http://schemas.openxmlformats.org/officeDocument/2006/relationships/customXml" Target="../ink/ink981.xml"/><Relationship Id="rId64" Type="http://schemas.openxmlformats.org/officeDocument/2006/relationships/customXml" Target="../ink/ink985.xml"/><Relationship Id="rId69" Type="http://schemas.openxmlformats.org/officeDocument/2006/relationships/image" Target="NULL"/><Relationship Id="rId8" Type="http://schemas.openxmlformats.org/officeDocument/2006/relationships/customXml" Target="../ink/ink95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95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972.xml"/><Relationship Id="rId46" Type="http://schemas.openxmlformats.org/officeDocument/2006/relationships/customXml" Target="../ink/ink97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63.xml"/><Relationship Id="rId41" Type="http://schemas.openxmlformats.org/officeDocument/2006/relationships/image" Target="NULL"/><Relationship Id="rId54" Type="http://schemas.openxmlformats.org/officeDocument/2006/relationships/customXml" Target="../ink/ink980.xml"/><Relationship Id="rId62" Type="http://schemas.openxmlformats.org/officeDocument/2006/relationships/customXml" Target="../ink/ink9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967.xml"/><Relationship Id="rId36" Type="http://schemas.openxmlformats.org/officeDocument/2006/relationships/customXml" Target="../ink/ink97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58.xml"/><Relationship Id="rId31" Type="http://schemas.openxmlformats.org/officeDocument/2006/relationships/image" Target="NULL"/><Relationship Id="rId44" Type="http://schemas.openxmlformats.org/officeDocument/2006/relationships/customXml" Target="../ink/ink975.xml"/><Relationship Id="rId52" Type="http://schemas.openxmlformats.org/officeDocument/2006/relationships/customXml" Target="../ink/ink979.xml"/><Relationship Id="rId60" Type="http://schemas.openxmlformats.org/officeDocument/2006/relationships/customXml" Target="../ink/ink983.xml"/><Relationship Id="rId65" Type="http://schemas.openxmlformats.org/officeDocument/2006/relationships/image" Target="NULL"/><Relationship Id="rId4" Type="http://schemas.openxmlformats.org/officeDocument/2006/relationships/customXml" Target="../ink/ink95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62.xml"/><Relationship Id="rId39" Type="http://schemas.openxmlformats.org/officeDocument/2006/relationships/image" Target="NULL"/><Relationship Id="rId34" Type="http://schemas.openxmlformats.org/officeDocument/2006/relationships/customXml" Target="../ink/ink970.xml"/><Relationship Id="rId50" Type="http://schemas.openxmlformats.org/officeDocument/2006/relationships/customXml" Target="../ink/ink978.xml"/><Relationship Id="rId55" Type="http://schemas.openxmlformats.org/officeDocument/2006/relationships/image" Target="NULL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0.xml"/><Relationship Id="rId21" Type="http://schemas.openxmlformats.org/officeDocument/2006/relationships/image" Target="NULL"/><Relationship Id="rId42" Type="http://schemas.openxmlformats.org/officeDocument/2006/relationships/customXml" Target="../ink/ink100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21.xml"/><Relationship Id="rId16" Type="http://schemas.openxmlformats.org/officeDocument/2006/relationships/customXml" Target="../ink/ink995.xml"/><Relationship Id="rId11" Type="http://schemas.openxmlformats.org/officeDocument/2006/relationships/image" Target="NULL"/><Relationship Id="rId32" Type="http://schemas.openxmlformats.org/officeDocument/2006/relationships/customXml" Target="../ink/ink100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16.xml"/><Relationship Id="rId74" Type="http://schemas.openxmlformats.org/officeDocument/2006/relationships/customXml" Target="../ink/ink1024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28.xml"/><Relationship Id="rId19" Type="http://schemas.openxmlformats.org/officeDocument/2006/relationships/image" Target="NULL"/><Relationship Id="rId14" Type="http://schemas.openxmlformats.org/officeDocument/2006/relationships/customXml" Target="../ink/ink994.xml"/><Relationship Id="rId22" Type="http://schemas.openxmlformats.org/officeDocument/2006/relationships/customXml" Target="../ink/ink998.xml"/><Relationship Id="rId27" Type="http://schemas.openxmlformats.org/officeDocument/2006/relationships/image" Target="NULL"/><Relationship Id="rId30" Type="http://schemas.openxmlformats.org/officeDocument/2006/relationships/customXml" Target="../ink/ink100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11.xml"/><Relationship Id="rId56" Type="http://schemas.openxmlformats.org/officeDocument/2006/relationships/customXml" Target="../ink/ink1015.xml"/><Relationship Id="rId64" Type="http://schemas.openxmlformats.org/officeDocument/2006/relationships/customXml" Target="../ink/ink1019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991.xml"/><Relationship Id="rId51" Type="http://schemas.openxmlformats.org/officeDocument/2006/relationships/image" Target="NULL"/><Relationship Id="rId72" Type="http://schemas.openxmlformats.org/officeDocument/2006/relationships/customXml" Target="../ink/ink1023.xml"/><Relationship Id="rId80" Type="http://schemas.openxmlformats.org/officeDocument/2006/relationships/customXml" Target="../ink/ink1027.xml"/><Relationship Id="rId3" Type="http://schemas.openxmlformats.org/officeDocument/2006/relationships/image" Target="NULL"/><Relationship Id="rId12" Type="http://schemas.openxmlformats.org/officeDocument/2006/relationships/customXml" Target="../ink/ink99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06.xml"/><Relationship Id="rId46" Type="http://schemas.openxmlformats.org/officeDocument/2006/relationships/customXml" Target="../ink/ink101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997.xml"/><Relationship Id="rId41" Type="http://schemas.openxmlformats.org/officeDocument/2006/relationships/image" Target="NULL"/><Relationship Id="rId54" Type="http://schemas.openxmlformats.org/officeDocument/2006/relationships/customXml" Target="../ink/ink1014.xml"/><Relationship Id="rId62" Type="http://schemas.openxmlformats.org/officeDocument/2006/relationships/customXml" Target="../ink/ink1018.xml"/><Relationship Id="rId70" Type="http://schemas.openxmlformats.org/officeDocument/2006/relationships/customXml" Target="../ink/ink1022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01.xml"/><Relationship Id="rId36" Type="http://schemas.openxmlformats.org/officeDocument/2006/relationships/customXml" Target="../ink/ink100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992.xml"/><Relationship Id="rId31" Type="http://schemas.openxmlformats.org/officeDocument/2006/relationships/image" Target="NULL"/><Relationship Id="rId44" Type="http://schemas.openxmlformats.org/officeDocument/2006/relationships/customXml" Target="../ink/ink1009.xml"/><Relationship Id="rId52" Type="http://schemas.openxmlformats.org/officeDocument/2006/relationships/customXml" Target="../ink/ink1013.xml"/><Relationship Id="rId60" Type="http://schemas.openxmlformats.org/officeDocument/2006/relationships/customXml" Target="../ink/ink101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26.xml"/><Relationship Id="rId81" Type="http://schemas.openxmlformats.org/officeDocument/2006/relationships/image" Target="NULL"/><Relationship Id="rId4" Type="http://schemas.openxmlformats.org/officeDocument/2006/relationships/customXml" Target="../ink/ink98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996.xml"/><Relationship Id="rId39" Type="http://schemas.openxmlformats.org/officeDocument/2006/relationships/image" Target="NULL"/><Relationship Id="rId34" Type="http://schemas.openxmlformats.org/officeDocument/2006/relationships/customXml" Target="../ink/ink1004.xml"/><Relationship Id="rId50" Type="http://schemas.openxmlformats.org/officeDocument/2006/relationships/customXml" Target="../ink/ink1012.xml"/><Relationship Id="rId55" Type="http://schemas.openxmlformats.org/officeDocument/2006/relationships/image" Target="NULL"/><Relationship Id="rId76" Type="http://schemas.openxmlformats.org/officeDocument/2006/relationships/customXml" Target="../ink/ink102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988.xml"/><Relationship Id="rId29" Type="http://schemas.openxmlformats.org/officeDocument/2006/relationships/image" Target="NULL"/><Relationship Id="rId24" Type="http://schemas.openxmlformats.org/officeDocument/2006/relationships/customXml" Target="../ink/ink999.xml"/><Relationship Id="rId40" Type="http://schemas.openxmlformats.org/officeDocument/2006/relationships/customXml" Target="../ink/ink1007.xml"/><Relationship Id="rId45" Type="http://schemas.openxmlformats.org/officeDocument/2006/relationships/image" Target="NULL"/><Relationship Id="rId66" Type="http://schemas.openxmlformats.org/officeDocument/2006/relationships/customXml" Target="../ink/ink1020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42.xml"/><Relationship Id="rId26" Type="http://schemas.openxmlformats.org/officeDocument/2006/relationships/customXml" Target="../ink/ink46.xml"/><Relationship Id="rId3" Type="http://schemas.openxmlformats.org/officeDocument/2006/relationships/image" Target="../media/image3.png"/><Relationship Id="rId21" Type="http://schemas.openxmlformats.org/officeDocument/2006/relationships/image" Target="../media/image14.png"/><Relationship Id="rId34" Type="http://schemas.openxmlformats.org/officeDocument/2006/relationships/customXml" Target="../ink/ink50.xml"/><Relationship Id="rId7" Type="http://schemas.openxmlformats.org/officeDocument/2006/relationships/image" Target="../media/image5.png"/><Relationship Id="rId12" Type="http://schemas.openxmlformats.org/officeDocument/2006/relationships/customXml" Target="../ink/ink39.xml"/><Relationship Id="rId17" Type="http://schemas.openxmlformats.org/officeDocument/2006/relationships/image" Target="../media/image10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2" Type="http://schemas.openxmlformats.org/officeDocument/2006/relationships/customXml" Target="../ink/ink34.xml"/><Relationship Id="rId16" Type="http://schemas.openxmlformats.org/officeDocument/2006/relationships/customXml" Target="../ink/ink41.xml"/><Relationship Id="rId20" Type="http://schemas.openxmlformats.org/officeDocument/2006/relationships/customXml" Target="../ink/ink43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.xml"/><Relationship Id="rId11" Type="http://schemas.openxmlformats.org/officeDocument/2006/relationships/image" Target="../media/image7.png"/><Relationship Id="rId24" Type="http://schemas.openxmlformats.org/officeDocument/2006/relationships/customXml" Target="../ink/ink45.xml"/><Relationship Id="rId32" Type="http://schemas.openxmlformats.org/officeDocument/2006/relationships/customXml" Target="../ink/ink49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5.png"/><Relationship Id="rId28" Type="http://schemas.openxmlformats.org/officeDocument/2006/relationships/customXml" Target="../ink/ink47.xml"/><Relationship Id="rId10" Type="http://schemas.openxmlformats.org/officeDocument/2006/relationships/customXml" Target="../ink/ink38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35.xml"/><Relationship Id="rId9" Type="http://schemas.openxmlformats.org/officeDocument/2006/relationships/image" Target="../media/image6.png"/><Relationship Id="rId14" Type="http://schemas.openxmlformats.org/officeDocument/2006/relationships/customXml" Target="../ink/ink40.xml"/><Relationship Id="rId22" Type="http://schemas.openxmlformats.org/officeDocument/2006/relationships/customXml" Target="../ink/ink44.xml"/><Relationship Id="rId27" Type="http://schemas.openxmlformats.org/officeDocument/2006/relationships/image" Target="../media/image17.png"/><Relationship Id="rId30" Type="http://schemas.openxmlformats.org/officeDocument/2006/relationships/customXml" Target="../ink/ink48.xml"/><Relationship Id="rId35" Type="http://schemas.openxmlformats.org/officeDocument/2006/relationships/image" Target="../media/image21.png"/><Relationship Id="rId8" Type="http://schemas.openxmlformats.org/officeDocument/2006/relationships/customXml" Target="../ink/ink37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41.xml"/><Relationship Id="rId21" Type="http://schemas.openxmlformats.org/officeDocument/2006/relationships/image" Target="NULL"/><Relationship Id="rId42" Type="http://schemas.openxmlformats.org/officeDocument/2006/relationships/customXml" Target="../ink/ink104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062.xml"/><Relationship Id="rId84" Type="http://schemas.openxmlformats.org/officeDocument/2006/relationships/customXml" Target="../ink/ink1070.xml"/><Relationship Id="rId89" Type="http://schemas.openxmlformats.org/officeDocument/2006/relationships/image" Target="NULL"/><Relationship Id="rId16" Type="http://schemas.openxmlformats.org/officeDocument/2006/relationships/customXml" Target="../ink/ink103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4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057.xml"/><Relationship Id="rId74" Type="http://schemas.openxmlformats.org/officeDocument/2006/relationships/customXml" Target="../ink/ink1065.xml"/><Relationship Id="rId79" Type="http://schemas.openxmlformats.org/officeDocument/2006/relationships/image" Target="NULL"/><Relationship Id="rId102" Type="http://schemas.openxmlformats.org/officeDocument/2006/relationships/customXml" Target="../ink/ink1079.xml"/><Relationship Id="rId5" Type="http://schemas.openxmlformats.org/officeDocument/2006/relationships/image" Target="NULL"/><Relationship Id="rId90" Type="http://schemas.openxmlformats.org/officeDocument/2006/relationships/customXml" Target="../ink/ink1073.xml"/><Relationship Id="rId95" Type="http://schemas.openxmlformats.org/officeDocument/2006/relationships/image" Target="NULL"/><Relationship Id="rId22" Type="http://schemas.openxmlformats.org/officeDocument/2006/relationships/customXml" Target="../ink/ink103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052.xml"/><Relationship Id="rId64" Type="http://schemas.openxmlformats.org/officeDocument/2006/relationships/customXml" Target="../ink/ink1060.xml"/><Relationship Id="rId69" Type="http://schemas.openxmlformats.org/officeDocument/2006/relationships/image" Target="NULL"/><Relationship Id="rId80" Type="http://schemas.openxmlformats.org/officeDocument/2006/relationships/customXml" Target="../ink/ink1068.xml"/><Relationship Id="rId85" Type="http://schemas.openxmlformats.org/officeDocument/2006/relationships/image" Target="NULL"/><Relationship Id="rId12" Type="http://schemas.openxmlformats.org/officeDocument/2006/relationships/customXml" Target="../ink/ink103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04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082.xml"/><Relationship Id="rId54" Type="http://schemas.openxmlformats.org/officeDocument/2006/relationships/customXml" Target="../ink/ink1055.xml"/><Relationship Id="rId70" Type="http://schemas.openxmlformats.org/officeDocument/2006/relationships/customXml" Target="../ink/ink106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0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042.xml"/><Relationship Id="rId36" Type="http://schemas.openxmlformats.org/officeDocument/2006/relationships/customXml" Target="../ink/ink1046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081.xml"/><Relationship Id="rId10" Type="http://schemas.openxmlformats.org/officeDocument/2006/relationships/customXml" Target="../ink/ink1033.xml"/><Relationship Id="rId31" Type="http://schemas.openxmlformats.org/officeDocument/2006/relationships/image" Target="NULL"/><Relationship Id="rId44" Type="http://schemas.openxmlformats.org/officeDocument/2006/relationships/customXml" Target="../ink/ink1050.xml"/><Relationship Id="rId52" Type="http://schemas.openxmlformats.org/officeDocument/2006/relationships/customXml" Target="../ink/ink1054.xml"/><Relationship Id="rId60" Type="http://schemas.openxmlformats.org/officeDocument/2006/relationships/customXml" Target="../ink/ink105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067.xml"/><Relationship Id="rId81" Type="http://schemas.openxmlformats.org/officeDocument/2006/relationships/image" Target="NULL"/><Relationship Id="rId86" Type="http://schemas.openxmlformats.org/officeDocument/2006/relationships/customXml" Target="../ink/ink1071.xml"/><Relationship Id="rId94" Type="http://schemas.openxmlformats.org/officeDocument/2006/relationships/customXml" Target="../ink/ink107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03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03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45.xml"/><Relationship Id="rId50" Type="http://schemas.openxmlformats.org/officeDocument/2006/relationships/customXml" Target="../ink/ink1053.xml"/><Relationship Id="rId55" Type="http://schemas.openxmlformats.org/officeDocument/2006/relationships/image" Target="NULL"/><Relationship Id="rId76" Type="http://schemas.openxmlformats.org/officeDocument/2006/relationships/customXml" Target="../ink/ink1066.xml"/><Relationship Id="rId97" Type="http://schemas.openxmlformats.org/officeDocument/2006/relationships/image" Target="NULL"/><Relationship Id="rId104" Type="http://schemas.openxmlformats.org/officeDocument/2006/relationships/customXml" Target="../ink/ink108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074.xml"/><Relationship Id="rId2" Type="http://schemas.openxmlformats.org/officeDocument/2006/relationships/customXml" Target="../ink/ink1029.xml"/><Relationship Id="rId29" Type="http://schemas.openxmlformats.org/officeDocument/2006/relationships/image" Target="NULL"/><Relationship Id="rId24" Type="http://schemas.openxmlformats.org/officeDocument/2006/relationships/customXml" Target="../ink/ink1040.xml"/><Relationship Id="rId40" Type="http://schemas.openxmlformats.org/officeDocument/2006/relationships/customXml" Target="../ink/ink1048.xml"/><Relationship Id="rId45" Type="http://schemas.openxmlformats.org/officeDocument/2006/relationships/image" Target="NULL"/><Relationship Id="rId66" Type="http://schemas.openxmlformats.org/officeDocument/2006/relationships/customXml" Target="../ink/ink1061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069.xml"/><Relationship Id="rId19" Type="http://schemas.openxmlformats.org/officeDocument/2006/relationships/image" Target="NULL"/><Relationship Id="rId14" Type="http://schemas.openxmlformats.org/officeDocument/2006/relationships/customXml" Target="../ink/ink1035.xml"/><Relationship Id="rId30" Type="http://schemas.openxmlformats.org/officeDocument/2006/relationships/customXml" Target="../ink/ink1043.xml"/><Relationship Id="rId35" Type="http://schemas.openxmlformats.org/officeDocument/2006/relationships/image" Target="NULL"/><Relationship Id="rId56" Type="http://schemas.openxmlformats.org/officeDocument/2006/relationships/customXml" Target="../ink/ink1056.xml"/><Relationship Id="rId77" Type="http://schemas.openxmlformats.org/officeDocument/2006/relationships/image" Target="NULL"/><Relationship Id="rId100" Type="http://schemas.openxmlformats.org/officeDocument/2006/relationships/customXml" Target="../ink/ink1078.xml"/><Relationship Id="rId105" Type="http://schemas.openxmlformats.org/officeDocument/2006/relationships/image" Target="NULL"/><Relationship Id="rId8" Type="http://schemas.openxmlformats.org/officeDocument/2006/relationships/customXml" Target="../ink/ink1032.xml"/><Relationship Id="rId51" Type="http://schemas.openxmlformats.org/officeDocument/2006/relationships/image" Target="NULL"/><Relationship Id="rId72" Type="http://schemas.openxmlformats.org/officeDocument/2006/relationships/customXml" Target="../ink/ink1064.xml"/><Relationship Id="rId93" Type="http://schemas.openxmlformats.org/officeDocument/2006/relationships/image" Target="NULL"/><Relationship Id="rId98" Type="http://schemas.openxmlformats.org/officeDocument/2006/relationships/customXml" Target="../ink/ink107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051.xml"/><Relationship Id="rId67" Type="http://schemas.openxmlformats.org/officeDocument/2006/relationships/image" Target="NULL"/><Relationship Id="rId20" Type="http://schemas.openxmlformats.org/officeDocument/2006/relationships/customXml" Target="../ink/ink1038.xml"/><Relationship Id="rId41" Type="http://schemas.openxmlformats.org/officeDocument/2006/relationships/image" Target="NULL"/><Relationship Id="rId62" Type="http://schemas.openxmlformats.org/officeDocument/2006/relationships/customXml" Target="../ink/ink1059.xml"/><Relationship Id="rId83" Type="http://schemas.openxmlformats.org/officeDocument/2006/relationships/image" Target="NULL"/><Relationship Id="rId88" Type="http://schemas.openxmlformats.org/officeDocument/2006/relationships/customXml" Target="../ink/ink1072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5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10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116.xml"/><Relationship Id="rId84" Type="http://schemas.openxmlformats.org/officeDocument/2006/relationships/customXml" Target="../ink/ink1124.xml"/><Relationship Id="rId89" Type="http://schemas.openxmlformats.org/officeDocument/2006/relationships/image" Target="NULL"/><Relationship Id="rId112" Type="http://schemas.openxmlformats.org/officeDocument/2006/relationships/customXml" Target="../ink/ink1138.xml"/><Relationship Id="rId16" Type="http://schemas.openxmlformats.org/officeDocument/2006/relationships/customXml" Target="../ink/ink109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09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111.xml"/><Relationship Id="rId74" Type="http://schemas.openxmlformats.org/officeDocument/2006/relationships/customXml" Target="../ink/ink1119.xml"/><Relationship Id="rId79" Type="http://schemas.openxmlformats.org/officeDocument/2006/relationships/image" Target="NULL"/><Relationship Id="rId102" Type="http://schemas.openxmlformats.org/officeDocument/2006/relationships/customXml" Target="../ink/ink1133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127.xml"/><Relationship Id="rId95" Type="http://schemas.openxmlformats.org/officeDocument/2006/relationships/image" Target="NULL"/><Relationship Id="rId22" Type="http://schemas.openxmlformats.org/officeDocument/2006/relationships/customXml" Target="../ink/ink109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106.xml"/><Relationship Id="rId64" Type="http://schemas.openxmlformats.org/officeDocument/2006/relationships/customXml" Target="../ink/ink1114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141.xml"/><Relationship Id="rId80" Type="http://schemas.openxmlformats.org/officeDocument/2006/relationships/customXml" Target="../ink/ink1122.xml"/><Relationship Id="rId85" Type="http://schemas.openxmlformats.org/officeDocument/2006/relationships/image" Target="NULL"/><Relationship Id="rId12" Type="http://schemas.openxmlformats.org/officeDocument/2006/relationships/customXml" Target="../ink/ink108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0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136.xml"/><Relationship Id="rId124" Type="http://schemas.openxmlformats.org/officeDocument/2006/relationships/customXml" Target="../ink/ink1144.xml"/><Relationship Id="rId54" Type="http://schemas.openxmlformats.org/officeDocument/2006/relationships/customXml" Target="../ink/ink1109.xml"/><Relationship Id="rId70" Type="http://schemas.openxmlformats.org/officeDocument/2006/relationships/customXml" Target="../ink/ink111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5.xml"/><Relationship Id="rId23" Type="http://schemas.openxmlformats.org/officeDocument/2006/relationships/image" Target="NULL"/><Relationship Id="rId28" Type="http://schemas.openxmlformats.org/officeDocument/2006/relationships/customXml" Target="../ink/ink1096.xml"/><Relationship Id="rId49" Type="http://schemas.openxmlformats.org/officeDocument/2006/relationships/image" Target="NULL"/><Relationship Id="rId114" Type="http://schemas.openxmlformats.org/officeDocument/2006/relationships/customXml" Target="../ink/ink1139.xml"/><Relationship Id="rId119" Type="http://schemas.openxmlformats.org/officeDocument/2006/relationships/image" Target="NULL"/><Relationship Id="rId44" Type="http://schemas.openxmlformats.org/officeDocument/2006/relationships/customXml" Target="../ink/ink1104.xml"/><Relationship Id="rId60" Type="http://schemas.openxmlformats.org/officeDocument/2006/relationships/customXml" Target="../ink/ink111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125.xml"/><Relationship Id="rId13" Type="http://schemas.openxmlformats.org/officeDocument/2006/relationships/image" Target="NULL"/><Relationship Id="rId18" Type="http://schemas.openxmlformats.org/officeDocument/2006/relationships/customXml" Target="../ink/ink109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099.xml"/><Relationship Id="rId50" Type="http://schemas.openxmlformats.org/officeDocument/2006/relationships/customXml" Target="../ink/ink1107.xml"/><Relationship Id="rId55" Type="http://schemas.openxmlformats.org/officeDocument/2006/relationships/image" Target="NULL"/><Relationship Id="rId76" Type="http://schemas.openxmlformats.org/officeDocument/2006/relationships/customXml" Target="../ink/ink1120.xml"/><Relationship Id="rId97" Type="http://schemas.openxmlformats.org/officeDocument/2006/relationships/image" Target="NULL"/><Relationship Id="rId104" Type="http://schemas.openxmlformats.org/officeDocument/2006/relationships/customXml" Target="../ink/ink1134.xml"/><Relationship Id="rId120" Type="http://schemas.openxmlformats.org/officeDocument/2006/relationships/customXml" Target="../ink/ink1142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128.xml"/><Relationship Id="rId2" Type="http://schemas.openxmlformats.org/officeDocument/2006/relationships/customXml" Target="../ink/ink1083.xml"/><Relationship Id="rId29" Type="http://schemas.openxmlformats.org/officeDocument/2006/relationships/image" Target="NULL"/><Relationship Id="rId24" Type="http://schemas.openxmlformats.org/officeDocument/2006/relationships/customXml" Target="../ink/ink1094.xml"/><Relationship Id="rId40" Type="http://schemas.openxmlformats.org/officeDocument/2006/relationships/customXml" Target="../ink/ink1102.xml"/><Relationship Id="rId45" Type="http://schemas.openxmlformats.org/officeDocument/2006/relationships/image" Target="NULL"/><Relationship Id="rId66" Type="http://schemas.openxmlformats.org/officeDocument/2006/relationships/customXml" Target="../ink/ink1115.xml"/><Relationship Id="rId87" Type="http://schemas.openxmlformats.org/officeDocument/2006/relationships/image" Target="NULL"/><Relationship Id="rId110" Type="http://schemas.openxmlformats.org/officeDocument/2006/relationships/customXml" Target="../ink/ink1137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123.xml"/><Relationship Id="rId19" Type="http://schemas.openxmlformats.org/officeDocument/2006/relationships/image" Target="NULL"/><Relationship Id="rId14" Type="http://schemas.openxmlformats.org/officeDocument/2006/relationships/customXml" Target="../ink/ink1089.xml"/><Relationship Id="rId30" Type="http://schemas.openxmlformats.org/officeDocument/2006/relationships/customXml" Target="../ink/ink1097.xml"/><Relationship Id="rId35" Type="http://schemas.openxmlformats.org/officeDocument/2006/relationships/image" Target="NULL"/><Relationship Id="rId56" Type="http://schemas.openxmlformats.org/officeDocument/2006/relationships/customXml" Target="../ink/ink1110.xml"/><Relationship Id="rId77" Type="http://schemas.openxmlformats.org/officeDocument/2006/relationships/image" Target="NULL"/><Relationship Id="rId100" Type="http://schemas.openxmlformats.org/officeDocument/2006/relationships/customXml" Target="../ink/ink1132.xml"/><Relationship Id="rId105" Type="http://schemas.openxmlformats.org/officeDocument/2006/relationships/image" Target="NULL"/><Relationship Id="rId8" Type="http://schemas.openxmlformats.org/officeDocument/2006/relationships/customXml" Target="../ink/ink1086.xml"/><Relationship Id="rId51" Type="http://schemas.openxmlformats.org/officeDocument/2006/relationships/image" Target="NULL"/><Relationship Id="rId72" Type="http://schemas.openxmlformats.org/officeDocument/2006/relationships/customXml" Target="../ink/ink1118.xml"/><Relationship Id="rId93" Type="http://schemas.openxmlformats.org/officeDocument/2006/relationships/image" Target="NULL"/><Relationship Id="rId98" Type="http://schemas.openxmlformats.org/officeDocument/2006/relationships/customXml" Target="../ink/ink1131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105.xml"/><Relationship Id="rId67" Type="http://schemas.openxmlformats.org/officeDocument/2006/relationships/image" Target="NULL"/><Relationship Id="rId116" Type="http://schemas.openxmlformats.org/officeDocument/2006/relationships/customXml" Target="../ink/ink1140.xml"/><Relationship Id="rId20" Type="http://schemas.openxmlformats.org/officeDocument/2006/relationships/customXml" Target="../ink/ink1092.xml"/><Relationship Id="rId41" Type="http://schemas.openxmlformats.org/officeDocument/2006/relationships/image" Target="NULL"/><Relationship Id="rId62" Type="http://schemas.openxmlformats.org/officeDocument/2006/relationships/customXml" Target="../ink/ink1113.xml"/><Relationship Id="rId83" Type="http://schemas.openxmlformats.org/officeDocument/2006/relationships/image" Target="NULL"/><Relationship Id="rId88" Type="http://schemas.openxmlformats.org/officeDocument/2006/relationships/customXml" Target="../ink/ink1126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100.xml"/><Relationship Id="rId57" Type="http://schemas.openxmlformats.org/officeDocument/2006/relationships/image" Target="NULL"/><Relationship Id="rId106" Type="http://schemas.openxmlformats.org/officeDocument/2006/relationships/customXml" Target="../ink/ink1135.xml"/><Relationship Id="rId10" Type="http://schemas.openxmlformats.org/officeDocument/2006/relationships/customXml" Target="../ink/ink1087.xml"/><Relationship Id="rId31" Type="http://schemas.openxmlformats.org/officeDocument/2006/relationships/image" Target="NULL"/><Relationship Id="rId52" Type="http://schemas.openxmlformats.org/officeDocument/2006/relationships/customXml" Target="../ink/ink1108.xml"/><Relationship Id="rId73" Type="http://schemas.openxmlformats.org/officeDocument/2006/relationships/image" Target="NULL"/><Relationship Id="rId78" Type="http://schemas.openxmlformats.org/officeDocument/2006/relationships/customXml" Target="../ink/ink1121.xml"/><Relationship Id="rId94" Type="http://schemas.openxmlformats.org/officeDocument/2006/relationships/customXml" Target="../ink/ink112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143.xml"/><Relationship Id="rId4" Type="http://schemas.openxmlformats.org/officeDocument/2006/relationships/customXml" Target="../ink/ink1084.xml"/><Relationship Id="rId9" Type="http://schemas.openxmlformats.org/officeDocument/2006/relationships/image" Target="NUL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145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1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8.xml"/><Relationship Id="rId5" Type="http://schemas.openxmlformats.org/officeDocument/2006/relationships/image" Target="NULL"/><Relationship Id="rId4" Type="http://schemas.openxmlformats.org/officeDocument/2006/relationships/customXml" Target="../ink/ink114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52.xml"/><Relationship Id="rId13" Type="http://schemas.openxmlformats.org/officeDocument/2006/relationships/image" Target="NULL"/><Relationship Id="rId18" Type="http://schemas.openxmlformats.org/officeDocument/2006/relationships/customXml" Target="../ink/ink115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154.xml"/><Relationship Id="rId17" Type="http://schemas.openxmlformats.org/officeDocument/2006/relationships/image" Target="NULL"/><Relationship Id="rId2" Type="http://schemas.openxmlformats.org/officeDocument/2006/relationships/customXml" Target="../ink/ink1149.xml"/><Relationship Id="rId16" Type="http://schemas.openxmlformats.org/officeDocument/2006/relationships/customXml" Target="../ink/ink1156.xml"/><Relationship Id="rId20" Type="http://schemas.openxmlformats.org/officeDocument/2006/relationships/customXml" Target="../ink/ink11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1153.xml"/><Relationship Id="rId19" Type="http://schemas.openxmlformats.org/officeDocument/2006/relationships/image" Target="NULL"/><Relationship Id="rId4" Type="http://schemas.openxmlformats.org/officeDocument/2006/relationships/customXml" Target="../ink/ink1150.xml"/><Relationship Id="rId9" Type="http://schemas.openxmlformats.org/officeDocument/2006/relationships/image" Target="NULL"/><Relationship Id="rId14" Type="http://schemas.openxmlformats.org/officeDocument/2006/relationships/customXml" Target="../ink/ink1155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167.xml"/><Relationship Id="rId26" Type="http://schemas.openxmlformats.org/officeDocument/2006/relationships/customXml" Target="../ink/ink117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175.xml"/><Relationship Id="rId42" Type="http://schemas.openxmlformats.org/officeDocument/2006/relationships/customXml" Target="../ink/ink1179.xml"/><Relationship Id="rId7" Type="http://schemas.openxmlformats.org/officeDocument/2006/relationships/image" Target="NULL"/><Relationship Id="rId2" Type="http://schemas.openxmlformats.org/officeDocument/2006/relationships/customXml" Target="../ink/ink1159.xml"/><Relationship Id="rId16" Type="http://schemas.openxmlformats.org/officeDocument/2006/relationships/customXml" Target="../ink/ink1166.xml"/><Relationship Id="rId20" Type="http://schemas.openxmlformats.org/officeDocument/2006/relationships/customXml" Target="../ink/ink1168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1.xml"/><Relationship Id="rId11" Type="http://schemas.openxmlformats.org/officeDocument/2006/relationships/image" Target="NULL"/><Relationship Id="rId24" Type="http://schemas.openxmlformats.org/officeDocument/2006/relationships/customXml" Target="../ink/ink1170.xml"/><Relationship Id="rId32" Type="http://schemas.openxmlformats.org/officeDocument/2006/relationships/customXml" Target="../ink/ink1174.xml"/><Relationship Id="rId37" Type="http://schemas.openxmlformats.org/officeDocument/2006/relationships/image" Target="NULL"/><Relationship Id="rId40" Type="http://schemas.openxmlformats.org/officeDocument/2006/relationships/customXml" Target="../ink/ink1178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172.xml"/><Relationship Id="rId36" Type="http://schemas.openxmlformats.org/officeDocument/2006/relationships/customXml" Target="../ink/ink1176.xml"/><Relationship Id="rId10" Type="http://schemas.openxmlformats.org/officeDocument/2006/relationships/customXml" Target="../ink/ink1163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1160.xml"/><Relationship Id="rId9" Type="http://schemas.openxmlformats.org/officeDocument/2006/relationships/image" Target="NULL"/><Relationship Id="rId14" Type="http://schemas.openxmlformats.org/officeDocument/2006/relationships/customXml" Target="../ink/ink1165.xml"/><Relationship Id="rId22" Type="http://schemas.openxmlformats.org/officeDocument/2006/relationships/customXml" Target="../ink/ink1169.xml"/><Relationship Id="rId27" Type="http://schemas.openxmlformats.org/officeDocument/2006/relationships/image" Target="NULL"/><Relationship Id="rId30" Type="http://schemas.openxmlformats.org/officeDocument/2006/relationships/customXml" Target="../ink/ink1173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1162.xml"/><Relationship Id="rId3" Type="http://schemas.openxmlformats.org/officeDocument/2006/relationships/image" Target="NULL"/><Relationship Id="rId12" Type="http://schemas.openxmlformats.org/officeDocument/2006/relationships/customXml" Target="../ink/ink116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77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188.xml"/><Relationship Id="rId26" Type="http://schemas.openxmlformats.org/officeDocument/2006/relationships/customXml" Target="../ink/ink119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196.xml"/><Relationship Id="rId42" Type="http://schemas.openxmlformats.org/officeDocument/2006/relationships/customXml" Target="../ink/ink1200.xml"/><Relationship Id="rId47" Type="http://schemas.openxmlformats.org/officeDocument/2006/relationships/image" Target="NULL"/><Relationship Id="rId50" Type="http://schemas.openxmlformats.org/officeDocument/2006/relationships/customXml" Target="../ink/ink1204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180.xml"/><Relationship Id="rId16" Type="http://schemas.openxmlformats.org/officeDocument/2006/relationships/customXml" Target="../ink/ink118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191.xml"/><Relationship Id="rId32" Type="http://schemas.openxmlformats.org/officeDocument/2006/relationships/customXml" Target="../ink/ink1195.xml"/><Relationship Id="rId37" Type="http://schemas.openxmlformats.org/officeDocument/2006/relationships/image" Target="NULL"/><Relationship Id="rId40" Type="http://schemas.openxmlformats.org/officeDocument/2006/relationships/customXml" Target="../ink/ink119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08.xm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1181.xml"/><Relationship Id="rId9" Type="http://schemas.openxmlformats.org/officeDocument/2006/relationships/image" Target="NULL"/><Relationship Id="rId14" Type="http://schemas.openxmlformats.org/officeDocument/2006/relationships/customXml" Target="../ink/ink1186.xml"/><Relationship Id="rId22" Type="http://schemas.openxmlformats.org/officeDocument/2006/relationships/customXml" Target="../ink/ink1190.xml"/><Relationship Id="rId27" Type="http://schemas.openxmlformats.org/officeDocument/2006/relationships/image" Target="NULL"/><Relationship Id="rId30" Type="http://schemas.openxmlformats.org/officeDocument/2006/relationships/customXml" Target="../ink/ink119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03.xml"/><Relationship Id="rId56" Type="http://schemas.openxmlformats.org/officeDocument/2006/relationships/customXml" Target="../ink/ink1207.xml"/><Relationship Id="rId8" Type="http://schemas.openxmlformats.org/officeDocument/2006/relationships/customXml" Target="../ink/ink118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18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198.xml"/><Relationship Id="rId46" Type="http://schemas.openxmlformats.org/officeDocument/2006/relationships/customXml" Target="../ink/ink1202.xml"/><Relationship Id="rId59" Type="http://schemas.openxmlformats.org/officeDocument/2006/relationships/image" Target="NULL"/><Relationship Id="rId20" Type="http://schemas.openxmlformats.org/officeDocument/2006/relationships/customXml" Target="../ink/ink1189.xml"/><Relationship Id="rId41" Type="http://schemas.openxmlformats.org/officeDocument/2006/relationships/image" Target="NULL"/><Relationship Id="rId54" Type="http://schemas.openxmlformats.org/officeDocument/2006/relationships/customXml" Target="../ink/ink1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193.xml"/><Relationship Id="rId36" Type="http://schemas.openxmlformats.org/officeDocument/2006/relationships/customXml" Target="../ink/ink119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184.xml"/><Relationship Id="rId31" Type="http://schemas.openxmlformats.org/officeDocument/2006/relationships/image" Target="NULL"/><Relationship Id="rId44" Type="http://schemas.openxmlformats.org/officeDocument/2006/relationships/customXml" Target="../ink/ink1201.xml"/><Relationship Id="rId52" Type="http://schemas.openxmlformats.org/officeDocument/2006/relationships/customXml" Target="../ink/ink1205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217.xml"/><Relationship Id="rId26" Type="http://schemas.openxmlformats.org/officeDocument/2006/relationships/customXml" Target="../ink/ink122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225.xml"/><Relationship Id="rId42" Type="http://schemas.openxmlformats.org/officeDocument/2006/relationships/customXml" Target="../ink/ink1229.xml"/><Relationship Id="rId47" Type="http://schemas.openxmlformats.org/officeDocument/2006/relationships/image" Target="NULL"/><Relationship Id="rId50" Type="http://schemas.openxmlformats.org/officeDocument/2006/relationships/customXml" Target="../ink/ink1233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209.xml"/><Relationship Id="rId16" Type="http://schemas.openxmlformats.org/officeDocument/2006/relationships/customXml" Target="../ink/ink121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220.xml"/><Relationship Id="rId32" Type="http://schemas.openxmlformats.org/officeDocument/2006/relationships/customXml" Target="../ink/ink1224.xml"/><Relationship Id="rId37" Type="http://schemas.openxmlformats.org/officeDocument/2006/relationships/image" Target="NULL"/><Relationship Id="rId40" Type="http://schemas.openxmlformats.org/officeDocument/2006/relationships/customXml" Target="../ink/ink122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3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215.xml"/><Relationship Id="rId22" Type="http://schemas.openxmlformats.org/officeDocument/2006/relationships/customXml" Target="../ink/ink1219.xml"/><Relationship Id="rId27" Type="http://schemas.openxmlformats.org/officeDocument/2006/relationships/image" Target="NULL"/><Relationship Id="rId30" Type="http://schemas.openxmlformats.org/officeDocument/2006/relationships/customXml" Target="../ink/ink122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32.xml"/><Relationship Id="rId56" Type="http://schemas.openxmlformats.org/officeDocument/2006/relationships/customXml" Target="../ink/ink1236.xml"/><Relationship Id="rId8" Type="http://schemas.openxmlformats.org/officeDocument/2006/relationships/customXml" Target="../ink/ink121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21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227.xml"/><Relationship Id="rId46" Type="http://schemas.openxmlformats.org/officeDocument/2006/relationships/customXml" Target="../ink/ink1231.xml"/><Relationship Id="rId59" Type="http://schemas.openxmlformats.org/officeDocument/2006/relationships/image" Target="NULL"/><Relationship Id="rId20" Type="http://schemas.openxmlformats.org/officeDocument/2006/relationships/customXml" Target="../ink/ink1218.xml"/><Relationship Id="rId41" Type="http://schemas.openxmlformats.org/officeDocument/2006/relationships/image" Target="NULL"/><Relationship Id="rId54" Type="http://schemas.openxmlformats.org/officeDocument/2006/relationships/customXml" Target="../ink/ink1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222.xml"/><Relationship Id="rId36" Type="http://schemas.openxmlformats.org/officeDocument/2006/relationships/customXml" Target="../ink/ink122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213.xml"/><Relationship Id="rId31" Type="http://schemas.openxmlformats.org/officeDocument/2006/relationships/image" Target="NULL"/><Relationship Id="rId44" Type="http://schemas.openxmlformats.org/officeDocument/2006/relationships/customXml" Target="../ink/ink1230.xml"/><Relationship Id="rId52" Type="http://schemas.openxmlformats.org/officeDocument/2006/relationships/customXml" Target="../ink/ink1234.xml"/><Relationship Id="rId60" Type="http://schemas.openxmlformats.org/officeDocument/2006/relationships/customXml" Target="../ink/ink1238.xml"/><Relationship Id="rId4" Type="http://schemas.openxmlformats.org/officeDocument/2006/relationships/customXml" Target="../ink/ink1210.xml"/><Relationship Id="rId9" Type="http://schemas.openxmlformats.org/officeDocument/2006/relationships/image" Target="NUL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247.xml"/><Relationship Id="rId26" Type="http://schemas.openxmlformats.org/officeDocument/2006/relationships/customXml" Target="../ink/ink125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255.xml"/><Relationship Id="rId42" Type="http://schemas.openxmlformats.org/officeDocument/2006/relationships/customXml" Target="../ink/ink1259.xml"/><Relationship Id="rId47" Type="http://schemas.openxmlformats.org/officeDocument/2006/relationships/image" Target="NULL"/><Relationship Id="rId50" Type="http://schemas.openxmlformats.org/officeDocument/2006/relationships/customXml" Target="../ink/ink1263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239.xml"/><Relationship Id="rId16" Type="http://schemas.openxmlformats.org/officeDocument/2006/relationships/customXml" Target="../ink/ink124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250.xml"/><Relationship Id="rId32" Type="http://schemas.openxmlformats.org/officeDocument/2006/relationships/customXml" Target="../ink/ink1254.xml"/><Relationship Id="rId37" Type="http://schemas.openxmlformats.org/officeDocument/2006/relationships/image" Target="NULL"/><Relationship Id="rId40" Type="http://schemas.openxmlformats.org/officeDocument/2006/relationships/customXml" Target="../ink/ink1258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6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245.xml"/><Relationship Id="rId22" Type="http://schemas.openxmlformats.org/officeDocument/2006/relationships/customXml" Target="../ink/ink1249.xml"/><Relationship Id="rId27" Type="http://schemas.openxmlformats.org/officeDocument/2006/relationships/image" Target="NULL"/><Relationship Id="rId30" Type="http://schemas.openxmlformats.org/officeDocument/2006/relationships/customXml" Target="../ink/ink125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62.xml"/><Relationship Id="rId56" Type="http://schemas.openxmlformats.org/officeDocument/2006/relationships/customXml" Target="../ink/ink1266.xml"/><Relationship Id="rId8" Type="http://schemas.openxmlformats.org/officeDocument/2006/relationships/customXml" Target="../ink/ink124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24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257.xml"/><Relationship Id="rId46" Type="http://schemas.openxmlformats.org/officeDocument/2006/relationships/customXml" Target="../ink/ink1261.xml"/><Relationship Id="rId59" Type="http://schemas.openxmlformats.org/officeDocument/2006/relationships/image" Target="NULL"/><Relationship Id="rId20" Type="http://schemas.openxmlformats.org/officeDocument/2006/relationships/customXml" Target="../ink/ink1248.xml"/><Relationship Id="rId41" Type="http://schemas.openxmlformats.org/officeDocument/2006/relationships/image" Target="NULL"/><Relationship Id="rId54" Type="http://schemas.openxmlformats.org/officeDocument/2006/relationships/customXml" Target="../ink/ink1265.xml"/><Relationship Id="rId62" Type="http://schemas.openxmlformats.org/officeDocument/2006/relationships/customXml" Target="../ink/ink12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252.xml"/><Relationship Id="rId36" Type="http://schemas.openxmlformats.org/officeDocument/2006/relationships/customXml" Target="../ink/ink1256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243.xml"/><Relationship Id="rId31" Type="http://schemas.openxmlformats.org/officeDocument/2006/relationships/image" Target="NULL"/><Relationship Id="rId44" Type="http://schemas.openxmlformats.org/officeDocument/2006/relationships/customXml" Target="../ink/ink1260.xml"/><Relationship Id="rId52" Type="http://schemas.openxmlformats.org/officeDocument/2006/relationships/customXml" Target="../ink/ink1264.xml"/><Relationship Id="rId60" Type="http://schemas.openxmlformats.org/officeDocument/2006/relationships/customXml" Target="../ink/ink1268.xml"/><Relationship Id="rId4" Type="http://schemas.openxmlformats.org/officeDocument/2006/relationships/customXml" Target="../ink/ink1240.xml"/><Relationship Id="rId9" Type="http://schemas.openxmlformats.org/officeDocument/2006/relationships/image" Target="NUL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82.xml"/><Relationship Id="rId21" Type="http://schemas.openxmlformats.org/officeDocument/2006/relationships/image" Target="NULL"/><Relationship Id="rId34" Type="http://schemas.openxmlformats.org/officeDocument/2006/relationships/customXml" Target="../ink/ink1286.xml"/><Relationship Id="rId42" Type="http://schemas.openxmlformats.org/officeDocument/2006/relationships/customXml" Target="../ink/ink1290.xml"/><Relationship Id="rId47" Type="http://schemas.openxmlformats.org/officeDocument/2006/relationships/image" Target="NULL"/><Relationship Id="rId50" Type="http://schemas.openxmlformats.org/officeDocument/2006/relationships/customXml" Target="../ink/ink1294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270.xml"/><Relationship Id="rId16" Type="http://schemas.openxmlformats.org/officeDocument/2006/relationships/customXml" Target="../ink/ink127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281.xml"/><Relationship Id="rId32" Type="http://schemas.openxmlformats.org/officeDocument/2006/relationships/customXml" Target="../ink/ink1285.xml"/><Relationship Id="rId37" Type="http://schemas.openxmlformats.org/officeDocument/2006/relationships/image" Target="NULL"/><Relationship Id="rId40" Type="http://schemas.openxmlformats.org/officeDocument/2006/relationships/customXml" Target="../ink/ink128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29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276.xml"/><Relationship Id="rId22" Type="http://schemas.openxmlformats.org/officeDocument/2006/relationships/customXml" Target="../ink/ink1280.xml"/><Relationship Id="rId27" Type="http://schemas.openxmlformats.org/officeDocument/2006/relationships/image" Target="NULL"/><Relationship Id="rId30" Type="http://schemas.openxmlformats.org/officeDocument/2006/relationships/customXml" Target="../ink/ink128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293.xml"/><Relationship Id="rId56" Type="http://schemas.openxmlformats.org/officeDocument/2006/relationships/customXml" Target="../ink/ink1297.xml"/><Relationship Id="rId64" Type="http://schemas.openxmlformats.org/officeDocument/2006/relationships/customXml" Target="../ink/ink1301.xml"/><Relationship Id="rId8" Type="http://schemas.openxmlformats.org/officeDocument/2006/relationships/customXml" Target="../ink/ink127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27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288.xml"/><Relationship Id="rId46" Type="http://schemas.openxmlformats.org/officeDocument/2006/relationships/customXml" Target="../ink/ink1292.xml"/><Relationship Id="rId59" Type="http://schemas.openxmlformats.org/officeDocument/2006/relationships/image" Target="NULL"/><Relationship Id="rId20" Type="http://schemas.openxmlformats.org/officeDocument/2006/relationships/customXml" Target="../ink/ink1279.xml"/><Relationship Id="rId41" Type="http://schemas.openxmlformats.org/officeDocument/2006/relationships/image" Target="NULL"/><Relationship Id="rId54" Type="http://schemas.openxmlformats.org/officeDocument/2006/relationships/customXml" Target="../ink/ink1296.xml"/><Relationship Id="rId62" Type="http://schemas.openxmlformats.org/officeDocument/2006/relationships/customXml" Target="../ink/ink13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283.xml"/><Relationship Id="rId36" Type="http://schemas.openxmlformats.org/officeDocument/2006/relationships/customXml" Target="../ink/ink128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274.xml"/><Relationship Id="rId31" Type="http://schemas.openxmlformats.org/officeDocument/2006/relationships/image" Target="NULL"/><Relationship Id="rId44" Type="http://schemas.openxmlformats.org/officeDocument/2006/relationships/customXml" Target="../ink/ink1291.xml"/><Relationship Id="rId52" Type="http://schemas.openxmlformats.org/officeDocument/2006/relationships/customXml" Target="../ink/ink1295.xml"/><Relationship Id="rId60" Type="http://schemas.openxmlformats.org/officeDocument/2006/relationships/customXml" Target="../ink/ink1299.xml"/><Relationship Id="rId65" Type="http://schemas.openxmlformats.org/officeDocument/2006/relationships/image" Target="NULL"/><Relationship Id="rId4" Type="http://schemas.openxmlformats.org/officeDocument/2006/relationships/customXml" Target="../ink/ink127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278.xml"/><Relationship Id="rId39" Type="http://schemas.openxmlformats.org/officeDocument/2006/relationships/image" Target="NUL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customXml" Target="../ink/ink51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14.xml"/><Relationship Id="rId21" Type="http://schemas.openxmlformats.org/officeDocument/2006/relationships/image" Target="NULL"/><Relationship Id="rId42" Type="http://schemas.openxmlformats.org/officeDocument/2006/relationships/customXml" Target="../ink/ink132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33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302.xml"/><Relationship Id="rId16" Type="http://schemas.openxmlformats.org/officeDocument/2006/relationships/customXml" Target="../ink/ink130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313.xml"/><Relationship Id="rId32" Type="http://schemas.openxmlformats.org/officeDocument/2006/relationships/customXml" Target="../ink/ink1317.xml"/><Relationship Id="rId37" Type="http://schemas.openxmlformats.org/officeDocument/2006/relationships/image" Target="NULL"/><Relationship Id="rId40" Type="http://schemas.openxmlformats.org/officeDocument/2006/relationships/customXml" Target="../ink/ink132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330.xml"/><Relationship Id="rId66" Type="http://schemas.openxmlformats.org/officeDocument/2006/relationships/customXml" Target="../ink/ink133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308.xml"/><Relationship Id="rId22" Type="http://schemas.openxmlformats.org/officeDocument/2006/relationships/customXml" Target="../ink/ink1312.xml"/><Relationship Id="rId27" Type="http://schemas.openxmlformats.org/officeDocument/2006/relationships/image" Target="NULL"/><Relationship Id="rId30" Type="http://schemas.openxmlformats.org/officeDocument/2006/relationships/customXml" Target="../ink/ink131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325.xml"/><Relationship Id="rId56" Type="http://schemas.openxmlformats.org/officeDocument/2006/relationships/customXml" Target="../ink/ink1329.xml"/><Relationship Id="rId64" Type="http://schemas.openxmlformats.org/officeDocument/2006/relationships/customXml" Target="../ink/ink1333.xml"/><Relationship Id="rId69" Type="http://schemas.openxmlformats.org/officeDocument/2006/relationships/image" Target="NULL"/><Relationship Id="rId8" Type="http://schemas.openxmlformats.org/officeDocument/2006/relationships/customXml" Target="../ink/ink1305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30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320.xml"/><Relationship Id="rId46" Type="http://schemas.openxmlformats.org/officeDocument/2006/relationships/customXml" Target="../ink/ink132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311.xml"/><Relationship Id="rId41" Type="http://schemas.openxmlformats.org/officeDocument/2006/relationships/image" Target="NULL"/><Relationship Id="rId54" Type="http://schemas.openxmlformats.org/officeDocument/2006/relationships/customXml" Target="../ink/ink1328.xml"/><Relationship Id="rId62" Type="http://schemas.openxmlformats.org/officeDocument/2006/relationships/customXml" Target="../ink/ink1332.xml"/><Relationship Id="rId70" Type="http://schemas.openxmlformats.org/officeDocument/2006/relationships/customXml" Target="../ink/ink13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315.xml"/><Relationship Id="rId36" Type="http://schemas.openxmlformats.org/officeDocument/2006/relationships/customXml" Target="../ink/ink131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306.xml"/><Relationship Id="rId31" Type="http://schemas.openxmlformats.org/officeDocument/2006/relationships/image" Target="NULL"/><Relationship Id="rId44" Type="http://schemas.openxmlformats.org/officeDocument/2006/relationships/customXml" Target="../ink/ink1323.xml"/><Relationship Id="rId52" Type="http://schemas.openxmlformats.org/officeDocument/2006/relationships/customXml" Target="../ink/ink1327.xml"/><Relationship Id="rId60" Type="http://schemas.openxmlformats.org/officeDocument/2006/relationships/customXml" Target="../ink/ink1331.xml"/><Relationship Id="rId65" Type="http://schemas.openxmlformats.org/officeDocument/2006/relationships/image" Target="NULL"/><Relationship Id="rId4" Type="http://schemas.openxmlformats.org/officeDocument/2006/relationships/customXml" Target="../ink/ink130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310.xml"/><Relationship Id="rId39" Type="http://schemas.openxmlformats.org/officeDocument/2006/relationships/image" Target="NULL"/><Relationship Id="rId34" Type="http://schemas.openxmlformats.org/officeDocument/2006/relationships/customXml" Target="../ink/ink1318.xml"/><Relationship Id="rId50" Type="http://schemas.openxmlformats.org/officeDocument/2006/relationships/customXml" Target="../ink/ink1326.xml"/><Relationship Id="rId55" Type="http://schemas.openxmlformats.org/officeDocument/2006/relationships/image" Target="NUL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9.xml"/><Relationship Id="rId21" Type="http://schemas.openxmlformats.org/officeDocument/2006/relationships/image" Target="NULL"/><Relationship Id="rId42" Type="http://schemas.openxmlformats.org/officeDocument/2006/relationships/customXml" Target="../ink/ink135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370.xml"/><Relationship Id="rId16" Type="http://schemas.openxmlformats.org/officeDocument/2006/relationships/customXml" Target="../ink/ink1344.xml"/><Relationship Id="rId11" Type="http://schemas.openxmlformats.org/officeDocument/2006/relationships/image" Target="NULL"/><Relationship Id="rId24" Type="http://schemas.openxmlformats.org/officeDocument/2006/relationships/customXml" Target="../ink/ink1348.xml"/><Relationship Id="rId32" Type="http://schemas.openxmlformats.org/officeDocument/2006/relationships/customXml" Target="../ink/ink1352.xml"/><Relationship Id="rId37" Type="http://schemas.openxmlformats.org/officeDocument/2006/relationships/image" Target="NULL"/><Relationship Id="rId40" Type="http://schemas.openxmlformats.org/officeDocument/2006/relationships/customXml" Target="../ink/ink135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365.xml"/><Relationship Id="rId66" Type="http://schemas.openxmlformats.org/officeDocument/2006/relationships/customXml" Target="../ink/ink1369.xml"/><Relationship Id="rId74" Type="http://schemas.openxmlformats.org/officeDocument/2006/relationships/customXml" Target="../ink/ink1373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343.xml"/><Relationship Id="rId22" Type="http://schemas.openxmlformats.org/officeDocument/2006/relationships/customXml" Target="../ink/ink1347.xml"/><Relationship Id="rId27" Type="http://schemas.openxmlformats.org/officeDocument/2006/relationships/image" Target="NULL"/><Relationship Id="rId30" Type="http://schemas.openxmlformats.org/officeDocument/2006/relationships/customXml" Target="../ink/ink135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360.xml"/><Relationship Id="rId56" Type="http://schemas.openxmlformats.org/officeDocument/2006/relationships/customXml" Target="../ink/ink1364.xml"/><Relationship Id="rId64" Type="http://schemas.openxmlformats.org/officeDocument/2006/relationships/customXml" Target="../ink/ink1368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1340.xml"/><Relationship Id="rId51" Type="http://schemas.openxmlformats.org/officeDocument/2006/relationships/image" Target="NULL"/><Relationship Id="rId72" Type="http://schemas.openxmlformats.org/officeDocument/2006/relationships/customXml" Target="../ink/ink1372.xml"/><Relationship Id="rId3" Type="http://schemas.openxmlformats.org/officeDocument/2006/relationships/image" Target="NULL"/><Relationship Id="rId12" Type="http://schemas.openxmlformats.org/officeDocument/2006/relationships/customXml" Target="../ink/ink134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355.xml"/><Relationship Id="rId46" Type="http://schemas.openxmlformats.org/officeDocument/2006/relationships/customXml" Target="../ink/ink135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346.xml"/><Relationship Id="rId41" Type="http://schemas.openxmlformats.org/officeDocument/2006/relationships/image" Target="NULL"/><Relationship Id="rId54" Type="http://schemas.openxmlformats.org/officeDocument/2006/relationships/customXml" Target="../ink/ink1363.xml"/><Relationship Id="rId62" Type="http://schemas.openxmlformats.org/officeDocument/2006/relationships/customXml" Target="../ink/ink1367.xml"/><Relationship Id="rId70" Type="http://schemas.openxmlformats.org/officeDocument/2006/relationships/customXml" Target="../ink/ink1371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350.xml"/><Relationship Id="rId36" Type="http://schemas.openxmlformats.org/officeDocument/2006/relationships/customXml" Target="../ink/ink135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341.xml"/><Relationship Id="rId31" Type="http://schemas.openxmlformats.org/officeDocument/2006/relationships/image" Target="NULL"/><Relationship Id="rId44" Type="http://schemas.openxmlformats.org/officeDocument/2006/relationships/customXml" Target="../ink/ink1358.xml"/><Relationship Id="rId52" Type="http://schemas.openxmlformats.org/officeDocument/2006/relationships/customXml" Target="../ink/ink1362.xml"/><Relationship Id="rId60" Type="http://schemas.openxmlformats.org/officeDocument/2006/relationships/customXml" Target="../ink/ink1366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133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345.xml"/><Relationship Id="rId39" Type="http://schemas.openxmlformats.org/officeDocument/2006/relationships/image" Target="NULL"/><Relationship Id="rId34" Type="http://schemas.openxmlformats.org/officeDocument/2006/relationships/customXml" Target="../ink/ink1353.xml"/><Relationship Id="rId50" Type="http://schemas.openxmlformats.org/officeDocument/2006/relationships/customXml" Target="../ink/ink1361.xml"/><Relationship Id="rId55" Type="http://schemas.openxmlformats.org/officeDocument/2006/relationships/image" Target="NULL"/><Relationship Id="rId76" Type="http://schemas.openxmlformats.org/officeDocument/2006/relationships/customXml" Target="../ink/ink137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337.xml"/><Relationship Id="rId29" Type="http://schemas.openxmlformats.org/officeDocument/2006/relationships/image" Target="NUL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87.xml"/><Relationship Id="rId21" Type="http://schemas.openxmlformats.org/officeDocument/2006/relationships/image" Target="NULL"/><Relationship Id="rId42" Type="http://schemas.openxmlformats.org/officeDocument/2006/relationships/customXml" Target="../ink/ink139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408.xml"/><Relationship Id="rId84" Type="http://schemas.openxmlformats.org/officeDocument/2006/relationships/customXml" Target="../ink/ink1416.xml"/><Relationship Id="rId16" Type="http://schemas.openxmlformats.org/officeDocument/2006/relationships/customXml" Target="../ink/ink1382.xml"/><Relationship Id="rId11" Type="http://schemas.openxmlformats.org/officeDocument/2006/relationships/image" Target="NULL"/><Relationship Id="rId32" Type="http://schemas.openxmlformats.org/officeDocument/2006/relationships/customXml" Target="../ink/ink139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403.xml"/><Relationship Id="rId74" Type="http://schemas.openxmlformats.org/officeDocument/2006/relationships/customXml" Target="../ink/ink1411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381.xml"/><Relationship Id="rId22" Type="http://schemas.openxmlformats.org/officeDocument/2006/relationships/customXml" Target="../ink/ink1385.xml"/><Relationship Id="rId27" Type="http://schemas.openxmlformats.org/officeDocument/2006/relationships/image" Target="NULL"/><Relationship Id="rId30" Type="http://schemas.openxmlformats.org/officeDocument/2006/relationships/customXml" Target="../ink/ink138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398.xml"/><Relationship Id="rId56" Type="http://schemas.openxmlformats.org/officeDocument/2006/relationships/customXml" Target="../ink/ink1402.xml"/><Relationship Id="rId64" Type="http://schemas.openxmlformats.org/officeDocument/2006/relationships/customXml" Target="../ink/ink1406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1378.xml"/><Relationship Id="rId51" Type="http://schemas.openxmlformats.org/officeDocument/2006/relationships/image" Target="NULL"/><Relationship Id="rId72" Type="http://schemas.openxmlformats.org/officeDocument/2006/relationships/customXml" Target="../ink/ink1410.xml"/><Relationship Id="rId80" Type="http://schemas.openxmlformats.org/officeDocument/2006/relationships/customXml" Target="../ink/ink1414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38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393.xml"/><Relationship Id="rId46" Type="http://schemas.openxmlformats.org/officeDocument/2006/relationships/customXml" Target="../ink/ink139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384.xml"/><Relationship Id="rId41" Type="http://schemas.openxmlformats.org/officeDocument/2006/relationships/image" Target="NULL"/><Relationship Id="rId54" Type="http://schemas.openxmlformats.org/officeDocument/2006/relationships/customXml" Target="../ink/ink1401.xml"/><Relationship Id="rId62" Type="http://schemas.openxmlformats.org/officeDocument/2006/relationships/customXml" Target="../ink/ink1405.xml"/><Relationship Id="rId70" Type="http://schemas.openxmlformats.org/officeDocument/2006/relationships/customXml" Target="../ink/ink1409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388.xml"/><Relationship Id="rId36" Type="http://schemas.openxmlformats.org/officeDocument/2006/relationships/customXml" Target="../ink/ink139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379.xml"/><Relationship Id="rId31" Type="http://schemas.openxmlformats.org/officeDocument/2006/relationships/image" Target="NULL"/><Relationship Id="rId44" Type="http://schemas.openxmlformats.org/officeDocument/2006/relationships/customXml" Target="../ink/ink1396.xml"/><Relationship Id="rId52" Type="http://schemas.openxmlformats.org/officeDocument/2006/relationships/customXml" Target="../ink/ink1400.xml"/><Relationship Id="rId60" Type="http://schemas.openxmlformats.org/officeDocument/2006/relationships/customXml" Target="../ink/ink140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413.xml"/><Relationship Id="rId81" Type="http://schemas.openxmlformats.org/officeDocument/2006/relationships/image" Target="NULL"/><Relationship Id="rId86" Type="http://schemas.openxmlformats.org/officeDocument/2006/relationships/customXml" Target="../ink/ink1417.xml"/><Relationship Id="rId4" Type="http://schemas.openxmlformats.org/officeDocument/2006/relationships/customXml" Target="../ink/ink137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383.xml"/><Relationship Id="rId39" Type="http://schemas.openxmlformats.org/officeDocument/2006/relationships/image" Target="NULL"/><Relationship Id="rId34" Type="http://schemas.openxmlformats.org/officeDocument/2006/relationships/customXml" Target="../ink/ink1391.xml"/><Relationship Id="rId50" Type="http://schemas.openxmlformats.org/officeDocument/2006/relationships/customXml" Target="../ink/ink1399.xml"/><Relationship Id="rId55" Type="http://schemas.openxmlformats.org/officeDocument/2006/relationships/image" Target="NULL"/><Relationship Id="rId76" Type="http://schemas.openxmlformats.org/officeDocument/2006/relationships/customXml" Target="../ink/ink1412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1375.xml"/><Relationship Id="rId29" Type="http://schemas.openxmlformats.org/officeDocument/2006/relationships/image" Target="NULL"/><Relationship Id="rId24" Type="http://schemas.openxmlformats.org/officeDocument/2006/relationships/customXml" Target="../ink/ink1386.xml"/><Relationship Id="rId40" Type="http://schemas.openxmlformats.org/officeDocument/2006/relationships/customXml" Target="../ink/ink1394.xml"/><Relationship Id="rId45" Type="http://schemas.openxmlformats.org/officeDocument/2006/relationships/image" Target="NULL"/><Relationship Id="rId66" Type="http://schemas.openxmlformats.org/officeDocument/2006/relationships/customXml" Target="../ink/ink140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415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0.xml"/><Relationship Id="rId21" Type="http://schemas.openxmlformats.org/officeDocument/2006/relationships/image" Target="NULL"/><Relationship Id="rId42" Type="http://schemas.openxmlformats.org/officeDocument/2006/relationships/customXml" Target="../ink/ink143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451.xml"/><Relationship Id="rId84" Type="http://schemas.openxmlformats.org/officeDocument/2006/relationships/customXml" Target="../ink/ink1459.xml"/><Relationship Id="rId89" Type="http://schemas.openxmlformats.org/officeDocument/2006/relationships/image" Target="NULL"/><Relationship Id="rId16" Type="http://schemas.openxmlformats.org/officeDocument/2006/relationships/customXml" Target="../ink/ink1425.xml"/><Relationship Id="rId11" Type="http://schemas.openxmlformats.org/officeDocument/2006/relationships/image" Target="NULL"/><Relationship Id="rId32" Type="http://schemas.openxmlformats.org/officeDocument/2006/relationships/customXml" Target="../ink/ink143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446.xml"/><Relationship Id="rId74" Type="http://schemas.openxmlformats.org/officeDocument/2006/relationships/customXml" Target="../ink/ink1454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462.xml"/><Relationship Id="rId22" Type="http://schemas.openxmlformats.org/officeDocument/2006/relationships/customXml" Target="../ink/ink142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441.xml"/><Relationship Id="rId64" Type="http://schemas.openxmlformats.org/officeDocument/2006/relationships/customXml" Target="../ink/ink1449.xml"/><Relationship Id="rId69" Type="http://schemas.openxmlformats.org/officeDocument/2006/relationships/image" Target="NULL"/><Relationship Id="rId8" Type="http://schemas.openxmlformats.org/officeDocument/2006/relationships/customXml" Target="../ink/ink1421.xml"/><Relationship Id="rId51" Type="http://schemas.openxmlformats.org/officeDocument/2006/relationships/image" Target="NULL"/><Relationship Id="rId72" Type="http://schemas.openxmlformats.org/officeDocument/2006/relationships/customXml" Target="../ink/ink1453.xml"/><Relationship Id="rId80" Type="http://schemas.openxmlformats.org/officeDocument/2006/relationships/customXml" Target="../ink/ink1457.xml"/><Relationship Id="rId85" Type="http://schemas.openxmlformats.org/officeDocument/2006/relationships/image" Target="NULL"/><Relationship Id="rId93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42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436.xml"/><Relationship Id="rId46" Type="http://schemas.openxmlformats.org/officeDocument/2006/relationships/customXml" Target="../ink/ink144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1427.xml"/><Relationship Id="rId41" Type="http://schemas.openxmlformats.org/officeDocument/2006/relationships/image" Target="NULL"/><Relationship Id="rId54" Type="http://schemas.openxmlformats.org/officeDocument/2006/relationships/customXml" Target="../ink/ink1444.xml"/><Relationship Id="rId62" Type="http://schemas.openxmlformats.org/officeDocument/2006/relationships/customXml" Target="../ink/ink1448.xml"/><Relationship Id="rId70" Type="http://schemas.openxmlformats.org/officeDocument/2006/relationships/customXml" Target="../ink/ink145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461.xml"/><Relationship Id="rId9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431.xml"/><Relationship Id="rId36" Type="http://schemas.openxmlformats.org/officeDocument/2006/relationships/customXml" Target="../ink/ink143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422.xml"/><Relationship Id="rId31" Type="http://schemas.openxmlformats.org/officeDocument/2006/relationships/image" Target="NULL"/><Relationship Id="rId44" Type="http://schemas.openxmlformats.org/officeDocument/2006/relationships/customXml" Target="../ink/ink1439.xml"/><Relationship Id="rId52" Type="http://schemas.openxmlformats.org/officeDocument/2006/relationships/customXml" Target="../ink/ink1443.xml"/><Relationship Id="rId60" Type="http://schemas.openxmlformats.org/officeDocument/2006/relationships/customXml" Target="../ink/ink144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456.xml"/><Relationship Id="rId81" Type="http://schemas.openxmlformats.org/officeDocument/2006/relationships/image" Target="NULL"/><Relationship Id="rId86" Type="http://schemas.openxmlformats.org/officeDocument/2006/relationships/customXml" Target="../ink/ink1460.xml"/><Relationship Id="rId4" Type="http://schemas.openxmlformats.org/officeDocument/2006/relationships/customXml" Target="../ink/ink141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426.xml"/><Relationship Id="rId39" Type="http://schemas.openxmlformats.org/officeDocument/2006/relationships/image" Target="NULL"/><Relationship Id="rId34" Type="http://schemas.openxmlformats.org/officeDocument/2006/relationships/customXml" Target="../ink/ink1434.xml"/><Relationship Id="rId50" Type="http://schemas.openxmlformats.org/officeDocument/2006/relationships/customXml" Target="../ink/ink1442.xml"/><Relationship Id="rId55" Type="http://schemas.openxmlformats.org/officeDocument/2006/relationships/image" Target="NULL"/><Relationship Id="rId76" Type="http://schemas.openxmlformats.org/officeDocument/2006/relationships/customXml" Target="../ink/ink145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463.xml"/><Relationship Id="rId2" Type="http://schemas.openxmlformats.org/officeDocument/2006/relationships/customXml" Target="../ink/ink1418.xml"/><Relationship Id="rId29" Type="http://schemas.openxmlformats.org/officeDocument/2006/relationships/image" Target="NULL"/><Relationship Id="rId24" Type="http://schemas.openxmlformats.org/officeDocument/2006/relationships/customXml" Target="../ink/ink1429.xml"/><Relationship Id="rId40" Type="http://schemas.openxmlformats.org/officeDocument/2006/relationships/customXml" Target="../ink/ink1437.xml"/><Relationship Id="rId45" Type="http://schemas.openxmlformats.org/officeDocument/2006/relationships/image" Target="NULL"/><Relationship Id="rId66" Type="http://schemas.openxmlformats.org/officeDocument/2006/relationships/customXml" Target="../ink/ink145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458.xml"/><Relationship Id="rId19" Type="http://schemas.openxmlformats.org/officeDocument/2006/relationships/image" Target="NULL"/><Relationship Id="rId14" Type="http://schemas.openxmlformats.org/officeDocument/2006/relationships/customXml" Target="../ink/ink1424.xml"/><Relationship Id="rId30" Type="http://schemas.openxmlformats.org/officeDocument/2006/relationships/customXml" Target="../ink/ink1432.xml"/><Relationship Id="rId35" Type="http://schemas.openxmlformats.org/officeDocument/2006/relationships/image" Target="NULL"/><Relationship Id="rId56" Type="http://schemas.openxmlformats.org/officeDocument/2006/relationships/customXml" Target="../ink/ink1445.xml"/><Relationship Id="rId77" Type="http://schemas.openxmlformats.org/officeDocument/2006/relationships/image" Target="NUL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67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4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6.xml"/><Relationship Id="rId5" Type="http://schemas.openxmlformats.org/officeDocument/2006/relationships/image" Target="NULL"/><Relationship Id="rId4" Type="http://schemas.openxmlformats.org/officeDocument/2006/relationships/customXml" Target="../ink/ink1465.xml"/><Relationship Id="rId9" Type="http://schemas.openxmlformats.org/officeDocument/2006/relationships/image" Target="NULL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476.xml"/><Relationship Id="rId26" Type="http://schemas.openxmlformats.org/officeDocument/2006/relationships/customXml" Target="../ink/ink148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484.xml"/><Relationship Id="rId42" Type="http://schemas.openxmlformats.org/officeDocument/2006/relationships/customXml" Target="../ink/ink1488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468.xml"/><Relationship Id="rId16" Type="http://schemas.openxmlformats.org/officeDocument/2006/relationships/customXml" Target="../ink/ink1475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0.xml"/><Relationship Id="rId11" Type="http://schemas.openxmlformats.org/officeDocument/2006/relationships/image" Target="NULL"/><Relationship Id="rId24" Type="http://schemas.openxmlformats.org/officeDocument/2006/relationships/customXml" Target="../ink/ink1479.xml"/><Relationship Id="rId32" Type="http://schemas.openxmlformats.org/officeDocument/2006/relationships/customXml" Target="../ink/ink1483.xml"/><Relationship Id="rId37" Type="http://schemas.openxmlformats.org/officeDocument/2006/relationships/image" Target="NULL"/><Relationship Id="rId40" Type="http://schemas.openxmlformats.org/officeDocument/2006/relationships/customXml" Target="../ink/ink1487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481.xml"/><Relationship Id="rId36" Type="http://schemas.openxmlformats.org/officeDocument/2006/relationships/customXml" Target="../ink/ink1485.xml"/><Relationship Id="rId10" Type="http://schemas.openxmlformats.org/officeDocument/2006/relationships/customXml" Target="../ink/ink1472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1489.xml"/><Relationship Id="rId4" Type="http://schemas.openxmlformats.org/officeDocument/2006/relationships/customXml" Target="../ink/ink1469.xml"/><Relationship Id="rId9" Type="http://schemas.openxmlformats.org/officeDocument/2006/relationships/image" Target="NULL"/><Relationship Id="rId14" Type="http://schemas.openxmlformats.org/officeDocument/2006/relationships/customXml" Target="../ink/ink1474.xml"/><Relationship Id="rId22" Type="http://schemas.openxmlformats.org/officeDocument/2006/relationships/customXml" Target="../ink/ink1478.xml"/><Relationship Id="rId27" Type="http://schemas.openxmlformats.org/officeDocument/2006/relationships/image" Target="NULL"/><Relationship Id="rId30" Type="http://schemas.openxmlformats.org/officeDocument/2006/relationships/customXml" Target="../ink/ink148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image" Target="../media/image24.png"/><Relationship Id="rId8" Type="http://schemas.openxmlformats.org/officeDocument/2006/relationships/customXml" Target="../ink/ink1471.xml"/><Relationship Id="rId3" Type="http://schemas.openxmlformats.org/officeDocument/2006/relationships/image" Target="NULL"/><Relationship Id="rId12" Type="http://schemas.openxmlformats.org/officeDocument/2006/relationships/customXml" Target="../ink/ink147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486.xml"/><Relationship Id="rId46" Type="http://schemas.openxmlformats.org/officeDocument/2006/relationships/customXml" Target="../ink/ink1490.xml"/><Relationship Id="rId20" Type="http://schemas.openxmlformats.org/officeDocument/2006/relationships/customXml" Target="../ink/ink1477.xml"/><Relationship Id="rId41" Type="http://schemas.openxmlformats.org/officeDocument/2006/relationships/image" Target="NUL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499.xml"/><Relationship Id="rId26" Type="http://schemas.openxmlformats.org/officeDocument/2006/relationships/customXml" Target="../ink/ink150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507.xml"/><Relationship Id="rId42" Type="http://schemas.openxmlformats.org/officeDocument/2006/relationships/customXml" Target="../ink/ink1511.xml"/><Relationship Id="rId47" Type="http://schemas.openxmlformats.org/officeDocument/2006/relationships/image" Target="NULL"/><Relationship Id="rId50" Type="http://schemas.openxmlformats.org/officeDocument/2006/relationships/customXml" Target="../ink/ink1515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491.xml"/><Relationship Id="rId16" Type="http://schemas.openxmlformats.org/officeDocument/2006/relationships/customXml" Target="../ink/ink149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502.xml"/><Relationship Id="rId32" Type="http://schemas.openxmlformats.org/officeDocument/2006/relationships/customXml" Target="../ink/ink1506.xml"/><Relationship Id="rId37" Type="http://schemas.openxmlformats.org/officeDocument/2006/relationships/image" Target="NULL"/><Relationship Id="rId40" Type="http://schemas.openxmlformats.org/officeDocument/2006/relationships/customXml" Target="../ink/ink151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51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497.xml"/><Relationship Id="rId22" Type="http://schemas.openxmlformats.org/officeDocument/2006/relationships/customXml" Target="../ink/ink1501.xml"/><Relationship Id="rId27" Type="http://schemas.openxmlformats.org/officeDocument/2006/relationships/image" Target="NULL"/><Relationship Id="rId30" Type="http://schemas.openxmlformats.org/officeDocument/2006/relationships/customXml" Target="../ink/ink150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514.xml"/><Relationship Id="rId56" Type="http://schemas.openxmlformats.org/officeDocument/2006/relationships/customXml" Target="../ink/ink1518.xml"/><Relationship Id="rId8" Type="http://schemas.openxmlformats.org/officeDocument/2006/relationships/customXml" Target="../ink/ink149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49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509.xml"/><Relationship Id="rId46" Type="http://schemas.openxmlformats.org/officeDocument/2006/relationships/customXml" Target="../ink/ink1513.xml"/><Relationship Id="rId59" Type="http://schemas.openxmlformats.org/officeDocument/2006/relationships/image" Target="NULL"/><Relationship Id="rId20" Type="http://schemas.openxmlformats.org/officeDocument/2006/relationships/customXml" Target="../ink/ink1500.xml"/><Relationship Id="rId41" Type="http://schemas.openxmlformats.org/officeDocument/2006/relationships/image" Target="NULL"/><Relationship Id="rId54" Type="http://schemas.openxmlformats.org/officeDocument/2006/relationships/customXml" Target="../ink/ink15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9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504.xml"/><Relationship Id="rId36" Type="http://schemas.openxmlformats.org/officeDocument/2006/relationships/customXml" Target="../ink/ink150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495.xml"/><Relationship Id="rId31" Type="http://schemas.openxmlformats.org/officeDocument/2006/relationships/image" Target="NULL"/><Relationship Id="rId44" Type="http://schemas.openxmlformats.org/officeDocument/2006/relationships/customXml" Target="../ink/ink1512.xml"/><Relationship Id="rId52" Type="http://schemas.openxmlformats.org/officeDocument/2006/relationships/customXml" Target="../ink/ink1516.xml"/><Relationship Id="rId60" Type="http://schemas.openxmlformats.org/officeDocument/2006/relationships/customXml" Target="../ink/ink1520.xml"/><Relationship Id="rId4" Type="http://schemas.openxmlformats.org/officeDocument/2006/relationships/customXml" Target="../ink/ink1492.xml"/><Relationship Id="rId9" Type="http://schemas.openxmlformats.org/officeDocument/2006/relationships/image" Target="NUL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33.xml"/><Relationship Id="rId21" Type="http://schemas.openxmlformats.org/officeDocument/2006/relationships/image" Target="NULL"/><Relationship Id="rId42" Type="http://schemas.openxmlformats.org/officeDocument/2006/relationships/customXml" Target="../ink/ink1541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554.xml"/><Relationship Id="rId84" Type="http://schemas.openxmlformats.org/officeDocument/2006/relationships/customXml" Target="../ink/ink1562.xml"/><Relationship Id="rId89" Type="http://schemas.openxmlformats.org/officeDocument/2006/relationships/image" Target="NULL"/><Relationship Id="rId16" Type="http://schemas.openxmlformats.org/officeDocument/2006/relationships/customXml" Target="../ink/ink152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536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549.xml"/><Relationship Id="rId74" Type="http://schemas.openxmlformats.org/officeDocument/2006/relationships/customXml" Target="../ink/ink1557.xml"/><Relationship Id="rId79" Type="http://schemas.openxmlformats.org/officeDocument/2006/relationships/image" Target="NULL"/><Relationship Id="rId102" Type="http://schemas.openxmlformats.org/officeDocument/2006/relationships/customXml" Target="../ink/ink1571.xml"/><Relationship Id="rId5" Type="http://schemas.openxmlformats.org/officeDocument/2006/relationships/image" Target="NULL"/><Relationship Id="rId90" Type="http://schemas.openxmlformats.org/officeDocument/2006/relationships/customXml" Target="../ink/ink1565.xml"/><Relationship Id="rId95" Type="http://schemas.openxmlformats.org/officeDocument/2006/relationships/image" Target="NULL"/><Relationship Id="rId22" Type="http://schemas.openxmlformats.org/officeDocument/2006/relationships/customXml" Target="../ink/ink153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544.xml"/><Relationship Id="rId64" Type="http://schemas.openxmlformats.org/officeDocument/2006/relationships/customXml" Target="../ink/ink1552.xml"/><Relationship Id="rId69" Type="http://schemas.openxmlformats.org/officeDocument/2006/relationships/image" Target="NULL"/><Relationship Id="rId80" Type="http://schemas.openxmlformats.org/officeDocument/2006/relationships/customXml" Target="../ink/ink1560.xml"/><Relationship Id="rId85" Type="http://schemas.openxmlformats.org/officeDocument/2006/relationships/image" Target="NULL"/><Relationship Id="rId12" Type="http://schemas.openxmlformats.org/officeDocument/2006/relationships/customXml" Target="../ink/ink1526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539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1530.xml"/><Relationship Id="rId41" Type="http://schemas.openxmlformats.org/officeDocument/2006/relationships/image" Target="NULL"/><Relationship Id="rId54" Type="http://schemas.openxmlformats.org/officeDocument/2006/relationships/customXml" Target="../ink/ink1547.xml"/><Relationship Id="rId62" Type="http://schemas.openxmlformats.org/officeDocument/2006/relationships/customXml" Target="../ink/ink1551.xml"/><Relationship Id="rId70" Type="http://schemas.openxmlformats.org/officeDocument/2006/relationships/customXml" Target="../ink/ink1555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1564.xml"/><Relationship Id="rId91" Type="http://schemas.openxmlformats.org/officeDocument/2006/relationships/image" Target="NULL"/><Relationship Id="rId96" Type="http://schemas.openxmlformats.org/officeDocument/2006/relationships/customXml" Target="../ink/ink1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534.xml"/><Relationship Id="rId36" Type="http://schemas.openxmlformats.org/officeDocument/2006/relationships/customXml" Target="../ink/ink1538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573.xml"/><Relationship Id="rId10" Type="http://schemas.openxmlformats.org/officeDocument/2006/relationships/customXml" Target="../ink/ink1525.xml"/><Relationship Id="rId31" Type="http://schemas.openxmlformats.org/officeDocument/2006/relationships/image" Target="NULL"/><Relationship Id="rId44" Type="http://schemas.openxmlformats.org/officeDocument/2006/relationships/customXml" Target="../ink/ink1542.xml"/><Relationship Id="rId52" Type="http://schemas.openxmlformats.org/officeDocument/2006/relationships/customXml" Target="../ink/ink1546.xml"/><Relationship Id="rId60" Type="http://schemas.openxmlformats.org/officeDocument/2006/relationships/customXml" Target="../ink/ink155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559.xml"/><Relationship Id="rId81" Type="http://schemas.openxmlformats.org/officeDocument/2006/relationships/image" Target="NULL"/><Relationship Id="rId86" Type="http://schemas.openxmlformats.org/officeDocument/2006/relationships/customXml" Target="../ink/ink1563.xml"/><Relationship Id="rId94" Type="http://schemas.openxmlformats.org/officeDocument/2006/relationships/customXml" Target="../ink/ink1567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52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529.xml"/><Relationship Id="rId39" Type="http://schemas.openxmlformats.org/officeDocument/2006/relationships/image" Target="NULL"/><Relationship Id="rId34" Type="http://schemas.openxmlformats.org/officeDocument/2006/relationships/customXml" Target="../ink/ink1537.xml"/><Relationship Id="rId50" Type="http://schemas.openxmlformats.org/officeDocument/2006/relationships/customXml" Target="../ink/ink1545.xml"/><Relationship Id="rId55" Type="http://schemas.openxmlformats.org/officeDocument/2006/relationships/image" Target="NULL"/><Relationship Id="rId76" Type="http://schemas.openxmlformats.org/officeDocument/2006/relationships/customXml" Target="../ink/ink1558.xml"/><Relationship Id="rId97" Type="http://schemas.openxmlformats.org/officeDocument/2006/relationships/image" Target="NULL"/><Relationship Id="rId104" Type="http://schemas.openxmlformats.org/officeDocument/2006/relationships/customXml" Target="../ink/ink1572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566.xml"/><Relationship Id="rId2" Type="http://schemas.openxmlformats.org/officeDocument/2006/relationships/customXml" Target="../ink/ink1521.xml"/><Relationship Id="rId29" Type="http://schemas.openxmlformats.org/officeDocument/2006/relationships/image" Target="NULL"/><Relationship Id="rId24" Type="http://schemas.openxmlformats.org/officeDocument/2006/relationships/customXml" Target="../ink/ink1532.xml"/><Relationship Id="rId40" Type="http://schemas.openxmlformats.org/officeDocument/2006/relationships/customXml" Target="../ink/ink1540.xml"/><Relationship Id="rId45" Type="http://schemas.openxmlformats.org/officeDocument/2006/relationships/image" Target="NULL"/><Relationship Id="rId66" Type="http://schemas.openxmlformats.org/officeDocument/2006/relationships/customXml" Target="../ink/ink1553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561.xml"/><Relationship Id="rId19" Type="http://schemas.openxmlformats.org/officeDocument/2006/relationships/image" Target="NULL"/><Relationship Id="rId14" Type="http://schemas.openxmlformats.org/officeDocument/2006/relationships/customXml" Target="../ink/ink1527.xml"/><Relationship Id="rId30" Type="http://schemas.openxmlformats.org/officeDocument/2006/relationships/customXml" Target="../ink/ink1535.xml"/><Relationship Id="rId35" Type="http://schemas.openxmlformats.org/officeDocument/2006/relationships/image" Target="NULL"/><Relationship Id="rId56" Type="http://schemas.openxmlformats.org/officeDocument/2006/relationships/customXml" Target="../ink/ink1548.xml"/><Relationship Id="rId77" Type="http://schemas.openxmlformats.org/officeDocument/2006/relationships/image" Target="NULL"/><Relationship Id="rId100" Type="http://schemas.openxmlformats.org/officeDocument/2006/relationships/customXml" Target="../ink/ink1570.xml"/><Relationship Id="rId105" Type="http://schemas.openxmlformats.org/officeDocument/2006/relationships/image" Target="NULL"/><Relationship Id="rId8" Type="http://schemas.openxmlformats.org/officeDocument/2006/relationships/customXml" Target="../ink/ink1524.xml"/><Relationship Id="rId51" Type="http://schemas.openxmlformats.org/officeDocument/2006/relationships/image" Target="NULL"/><Relationship Id="rId72" Type="http://schemas.openxmlformats.org/officeDocument/2006/relationships/customXml" Target="../ink/ink1556.xml"/><Relationship Id="rId93" Type="http://schemas.openxmlformats.org/officeDocument/2006/relationships/image" Target="NULL"/><Relationship Id="rId98" Type="http://schemas.openxmlformats.org/officeDocument/2006/relationships/customXml" Target="../ink/ink156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543.xml"/><Relationship Id="rId67" Type="http://schemas.openxmlformats.org/officeDocument/2006/relationships/image" Target="NUL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86.xml"/><Relationship Id="rId21" Type="http://schemas.openxmlformats.org/officeDocument/2006/relationships/image" Target="NULL"/><Relationship Id="rId42" Type="http://schemas.openxmlformats.org/officeDocument/2006/relationships/customXml" Target="../ink/ink159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607.xml"/><Relationship Id="rId84" Type="http://schemas.openxmlformats.org/officeDocument/2006/relationships/customXml" Target="../ink/ink1615.xml"/><Relationship Id="rId89" Type="http://schemas.openxmlformats.org/officeDocument/2006/relationships/image" Target="NULL"/><Relationship Id="rId16" Type="http://schemas.openxmlformats.org/officeDocument/2006/relationships/customXml" Target="../ink/ink158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58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602.xml"/><Relationship Id="rId74" Type="http://schemas.openxmlformats.org/officeDocument/2006/relationships/customXml" Target="../ink/ink1610.xml"/><Relationship Id="rId79" Type="http://schemas.openxmlformats.org/officeDocument/2006/relationships/image" Target="NULL"/><Relationship Id="rId102" Type="http://schemas.openxmlformats.org/officeDocument/2006/relationships/customXml" Target="../ink/ink1624.xml"/><Relationship Id="rId5" Type="http://schemas.openxmlformats.org/officeDocument/2006/relationships/image" Target="NULL"/><Relationship Id="rId90" Type="http://schemas.openxmlformats.org/officeDocument/2006/relationships/customXml" Target="../ink/ink1618.xml"/><Relationship Id="rId95" Type="http://schemas.openxmlformats.org/officeDocument/2006/relationships/image" Target="NULL"/><Relationship Id="rId22" Type="http://schemas.openxmlformats.org/officeDocument/2006/relationships/customXml" Target="../ink/ink158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597.xml"/><Relationship Id="rId64" Type="http://schemas.openxmlformats.org/officeDocument/2006/relationships/customXml" Target="../ink/ink1605.xml"/><Relationship Id="rId69" Type="http://schemas.openxmlformats.org/officeDocument/2006/relationships/image" Target="NULL"/><Relationship Id="rId80" Type="http://schemas.openxmlformats.org/officeDocument/2006/relationships/customXml" Target="../ink/ink1613.xml"/><Relationship Id="rId85" Type="http://schemas.openxmlformats.org/officeDocument/2006/relationships/image" Target="NULL"/><Relationship Id="rId12" Type="http://schemas.openxmlformats.org/officeDocument/2006/relationships/customXml" Target="../ink/ink157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592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627.xml"/><Relationship Id="rId54" Type="http://schemas.openxmlformats.org/officeDocument/2006/relationships/customXml" Target="../ink/ink1600.xml"/><Relationship Id="rId70" Type="http://schemas.openxmlformats.org/officeDocument/2006/relationships/customXml" Target="../ink/ink1608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6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587.xml"/><Relationship Id="rId36" Type="http://schemas.openxmlformats.org/officeDocument/2006/relationships/customXml" Target="../ink/ink1591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626.xml"/><Relationship Id="rId10" Type="http://schemas.openxmlformats.org/officeDocument/2006/relationships/customXml" Target="../ink/ink1578.xml"/><Relationship Id="rId31" Type="http://schemas.openxmlformats.org/officeDocument/2006/relationships/image" Target="NULL"/><Relationship Id="rId44" Type="http://schemas.openxmlformats.org/officeDocument/2006/relationships/customXml" Target="../ink/ink1595.xml"/><Relationship Id="rId52" Type="http://schemas.openxmlformats.org/officeDocument/2006/relationships/customXml" Target="../ink/ink1599.xml"/><Relationship Id="rId60" Type="http://schemas.openxmlformats.org/officeDocument/2006/relationships/customXml" Target="../ink/ink160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612.xml"/><Relationship Id="rId81" Type="http://schemas.openxmlformats.org/officeDocument/2006/relationships/image" Target="NULL"/><Relationship Id="rId86" Type="http://schemas.openxmlformats.org/officeDocument/2006/relationships/customXml" Target="../ink/ink1616.xml"/><Relationship Id="rId94" Type="http://schemas.openxmlformats.org/officeDocument/2006/relationships/customXml" Target="../ink/ink1620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57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582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590.xml"/><Relationship Id="rId50" Type="http://schemas.openxmlformats.org/officeDocument/2006/relationships/customXml" Target="../ink/ink1598.xml"/><Relationship Id="rId55" Type="http://schemas.openxmlformats.org/officeDocument/2006/relationships/image" Target="NULL"/><Relationship Id="rId76" Type="http://schemas.openxmlformats.org/officeDocument/2006/relationships/customXml" Target="../ink/ink1611.xml"/><Relationship Id="rId97" Type="http://schemas.openxmlformats.org/officeDocument/2006/relationships/image" Target="NULL"/><Relationship Id="rId104" Type="http://schemas.openxmlformats.org/officeDocument/2006/relationships/customXml" Target="../ink/ink162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619.xml"/><Relationship Id="rId2" Type="http://schemas.openxmlformats.org/officeDocument/2006/relationships/customXml" Target="../ink/ink1574.xml"/><Relationship Id="rId29" Type="http://schemas.openxmlformats.org/officeDocument/2006/relationships/image" Target="NULL"/><Relationship Id="rId24" Type="http://schemas.openxmlformats.org/officeDocument/2006/relationships/customXml" Target="../ink/ink1585.xml"/><Relationship Id="rId40" Type="http://schemas.openxmlformats.org/officeDocument/2006/relationships/customXml" Target="../ink/ink1593.xml"/><Relationship Id="rId45" Type="http://schemas.openxmlformats.org/officeDocument/2006/relationships/image" Target="NULL"/><Relationship Id="rId66" Type="http://schemas.openxmlformats.org/officeDocument/2006/relationships/customXml" Target="../ink/ink1606.xml"/><Relationship Id="rId87" Type="http://schemas.openxmlformats.org/officeDocument/2006/relationships/image" Target="NULL"/><Relationship Id="rId110" Type="http://schemas.openxmlformats.org/officeDocument/2006/relationships/customXml" Target="../ink/ink1628.xml"/><Relationship Id="rId61" Type="http://schemas.openxmlformats.org/officeDocument/2006/relationships/image" Target="NULL"/><Relationship Id="rId82" Type="http://schemas.openxmlformats.org/officeDocument/2006/relationships/customXml" Target="../ink/ink1614.xml"/><Relationship Id="rId19" Type="http://schemas.openxmlformats.org/officeDocument/2006/relationships/image" Target="NULL"/><Relationship Id="rId14" Type="http://schemas.openxmlformats.org/officeDocument/2006/relationships/customXml" Target="../ink/ink1580.xml"/><Relationship Id="rId30" Type="http://schemas.openxmlformats.org/officeDocument/2006/relationships/customXml" Target="../ink/ink1588.xml"/><Relationship Id="rId35" Type="http://schemas.openxmlformats.org/officeDocument/2006/relationships/image" Target="NULL"/><Relationship Id="rId56" Type="http://schemas.openxmlformats.org/officeDocument/2006/relationships/customXml" Target="../ink/ink1601.xml"/><Relationship Id="rId77" Type="http://schemas.openxmlformats.org/officeDocument/2006/relationships/image" Target="NULL"/><Relationship Id="rId100" Type="http://schemas.openxmlformats.org/officeDocument/2006/relationships/customXml" Target="../ink/ink1623.xml"/><Relationship Id="rId105" Type="http://schemas.openxmlformats.org/officeDocument/2006/relationships/image" Target="NULL"/><Relationship Id="rId8" Type="http://schemas.openxmlformats.org/officeDocument/2006/relationships/customXml" Target="../ink/ink1577.xml"/><Relationship Id="rId51" Type="http://schemas.openxmlformats.org/officeDocument/2006/relationships/image" Target="NULL"/><Relationship Id="rId72" Type="http://schemas.openxmlformats.org/officeDocument/2006/relationships/customXml" Target="../ink/ink1609.xml"/><Relationship Id="rId93" Type="http://schemas.openxmlformats.org/officeDocument/2006/relationships/image" Target="NULL"/><Relationship Id="rId98" Type="http://schemas.openxmlformats.org/officeDocument/2006/relationships/customXml" Target="../ink/ink162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596.xml"/><Relationship Id="rId67" Type="http://schemas.openxmlformats.org/officeDocument/2006/relationships/image" Target="NULL"/><Relationship Id="rId20" Type="http://schemas.openxmlformats.org/officeDocument/2006/relationships/customXml" Target="../ink/ink1583.xml"/><Relationship Id="rId41" Type="http://schemas.openxmlformats.org/officeDocument/2006/relationships/image" Target="NULL"/><Relationship Id="rId62" Type="http://schemas.openxmlformats.org/officeDocument/2006/relationships/customXml" Target="../ink/ink1604.xml"/><Relationship Id="rId83" Type="http://schemas.openxmlformats.org/officeDocument/2006/relationships/image" Target="NULL"/><Relationship Id="rId88" Type="http://schemas.openxmlformats.org/officeDocument/2006/relationships/customXml" Target="../ink/ink1617.xml"/><Relationship Id="rId111" Type="http://schemas.openxmlformats.org/officeDocument/2006/relationships/image" Target="NULL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41.xml"/><Relationship Id="rId21" Type="http://schemas.openxmlformats.org/officeDocument/2006/relationships/image" Target="NULL"/><Relationship Id="rId42" Type="http://schemas.openxmlformats.org/officeDocument/2006/relationships/customXml" Target="../ink/ink164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662.xml"/><Relationship Id="rId84" Type="http://schemas.openxmlformats.org/officeDocument/2006/relationships/customXml" Target="../ink/ink1670.xml"/><Relationship Id="rId89" Type="http://schemas.openxmlformats.org/officeDocument/2006/relationships/image" Target="NULL"/><Relationship Id="rId112" Type="http://schemas.openxmlformats.org/officeDocument/2006/relationships/customXml" Target="../ink/ink1684.xml"/><Relationship Id="rId16" Type="http://schemas.openxmlformats.org/officeDocument/2006/relationships/customXml" Target="../ink/ink163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64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657.xml"/><Relationship Id="rId74" Type="http://schemas.openxmlformats.org/officeDocument/2006/relationships/customXml" Target="../ink/ink1665.xml"/><Relationship Id="rId79" Type="http://schemas.openxmlformats.org/officeDocument/2006/relationships/image" Target="NULL"/><Relationship Id="rId102" Type="http://schemas.openxmlformats.org/officeDocument/2006/relationships/customXml" Target="../ink/ink1679.xml"/><Relationship Id="rId5" Type="http://schemas.openxmlformats.org/officeDocument/2006/relationships/image" Target="NULL"/><Relationship Id="rId90" Type="http://schemas.openxmlformats.org/officeDocument/2006/relationships/customXml" Target="../ink/ink1673.xml"/><Relationship Id="rId95" Type="http://schemas.openxmlformats.org/officeDocument/2006/relationships/image" Target="NULL"/><Relationship Id="rId22" Type="http://schemas.openxmlformats.org/officeDocument/2006/relationships/customXml" Target="../ink/ink163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652.xml"/><Relationship Id="rId64" Type="http://schemas.openxmlformats.org/officeDocument/2006/relationships/customXml" Target="../ink/ink1660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1668.xml"/><Relationship Id="rId85" Type="http://schemas.openxmlformats.org/officeDocument/2006/relationships/image" Target="NULL"/><Relationship Id="rId12" Type="http://schemas.openxmlformats.org/officeDocument/2006/relationships/customXml" Target="../ink/ink163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64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682.xml"/><Relationship Id="rId54" Type="http://schemas.openxmlformats.org/officeDocument/2006/relationships/customXml" Target="../ink/ink1655.xml"/><Relationship Id="rId70" Type="http://schemas.openxmlformats.org/officeDocument/2006/relationships/customXml" Target="../ink/ink166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6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642.xml"/><Relationship Id="rId36" Type="http://schemas.openxmlformats.org/officeDocument/2006/relationships/customXml" Target="../ink/ink1646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1681.xml"/><Relationship Id="rId10" Type="http://schemas.openxmlformats.org/officeDocument/2006/relationships/customXml" Target="../ink/ink1633.xml"/><Relationship Id="rId31" Type="http://schemas.openxmlformats.org/officeDocument/2006/relationships/image" Target="NULL"/><Relationship Id="rId44" Type="http://schemas.openxmlformats.org/officeDocument/2006/relationships/customXml" Target="../ink/ink1650.xml"/><Relationship Id="rId52" Type="http://schemas.openxmlformats.org/officeDocument/2006/relationships/customXml" Target="../ink/ink1654.xml"/><Relationship Id="rId60" Type="http://schemas.openxmlformats.org/officeDocument/2006/relationships/customXml" Target="../ink/ink165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1667.xml"/><Relationship Id="rId81" Type="http://schemas.openxmlformats.org/officeDocument/2006/relationships/image" Target="NULL"/><Relationship Id="rId86" Type="http://schemas.openxmlformats.org/officeDocument/2006/relationships/customXml" Target="../ink/ink1671.xml"/><Relationship Id="rId94" Type="http://schemas.openxmlformats.org/officeDocument/2006/relationships/customXml" Target="../ink/ink167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163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63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645.xml"/><Relationship Id="rId50" Type="http://schemas.openxmlformats.org/officeDocument/2006/relationships/customXml" Target="../ink/ink1653.xml"/><Relationship Id="rId55" Type="http://schemas.openxmlformats.org/officeDocument/2006/relationships/image" Target="NULL"/><Relationship Id="rId76" Type="http://schemas.openxmlformats.org/officeDocument/2006/relationships/customXml" Target="../ink/ink1666.xml"/><Relationship Id="rId97" Type="http://schemas.openxmlformats.org/officeDocument/2006/relationships/image" Target="NULL"/><Relationship Id="rId104" Type="http://schemas.openxmlformats.org/officeDocument/2006/relationships/customXml" Target="../ink/ink168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674.xml"/><Relationship Id="rId2" Type="http://schemas.openxmlformats.org/officeDocument/2006/relationships/customXml" Target="../ink/ink1629.xml"/><Relationship Id="rId29" Type="http://schemas.openxmlformats.org/officeDocument/2006/relationships/image" Target="NULL"/><Relationship Id="rId24" Type="http://schemas.openxmlformats.org/officeDocument/2006/relationships/customXml" Target="../ink/ink1640.xml"/><Relationship Id="rId40" Type="http://schemas.openxmlformats.org/officeDocument/2006/relationships/customXml" Target="../ink/ink1648.xml"/><Relationship Id="rId45" Type="http://schemas.openxmlformats.org/officeDocument/2006/relationships/image" Target="NULL"/><Relationship Id="rId66" Type="http://schemas.openxmlformats.org/officeDocument/2006/relationships/customXml" Target="../ink/ink1661.xml"/><Relationship Id="rId87" Type="http://schemas.openxmlformats.org/officeDocument/2006/relationships/image" Target="NULL"/><Relationship Id="rId110" Type="http://schemas.openxmlformats.org/officeDocument/2006/relationships/customXml" Target="../ink/ink1683.xml"/><Relationship Id="rId61" Type="http://schemas.openxmlformats.org/officeDocument/2006/relationships/image" Target="NULL"/><Relationship Id="rId82" Type="http://schemas.openxmlformats.org/officeDocument/2006/relationships/customXml" Target="../ink/ink1669.xml"/><Relationship Id="rId19" Type="http://schemas.openxmlformats.org/officeDocument/2006/relationships/image" Target="NULL"/><Relationship Id="rId14" Type="http://schemas.openxmlformats.org/officeDocument/2006/relationships/customXml" Target="../ink/ink1635.xml"/><Relationship Id="rId30" Type="http://schemas.openxmlformats.org/officeDocument/2006/relationships/customXml" Target="../ink/ink1643.xml"/><Relationship Id="rId35" Type="http://schemas.openxmlformats.org/officeDocument/2006/relationships/image" Target="NULL"/><Relationship Id="rId56" Type="http://schemas.openxmlformats.org/officeDocument/2006/relationships/customXml" Target="../ink/ink1656.xml"/><Relationship Id="rId77" Type="http://schemas.openxmlformats.org/officeDocument/2006/relationships/image" Target="NULL"/><Relationship Id="rId100" Type="http://schemas.openxmlformats.org/officeDocument/2006/relationships/customXml" Target="../ink/ink1678.xml"/><Relationship Id="rId105" Type="http://schemas.openxmlformats.org/officeDocument/2006/relationships/image" Target="NULL"/><Relationship Id="rId8" Type="http://schemas.openxmlformats.org/officeDocument/2006/relationships/customXml" Target="../ink/ink1632.xml"/><Relationship Id="rId51" Type="http://schemas.openxmlformats.org/officeDocument/2006/relationships/image" Target="NULL"/><Relationship Id="rId72" Type="http://schemas.openxmlformats.org/officeDocument/2006/relationships/customXml" Target="../ink/ink1664.xml"/><Relationship Id="rId93" Type="http://schemas.openxmlformats.org/officeDocument/2006/relationships/image" Target="NULL"/><Relationship Id="rId98" Type="http://schemas.openxmlformats.org/officeDocument/2006/relationships/customXml" Target="../ink/ink167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651.xml"/><Relationship Id="rId67" Type="http://schemas.openxmlformats.org/officeDocument/2006/relationships/image" Target="NULL"/><Relationship Id="rId20" Type="http://schemas.openxmlformats.org/officeDocument/2006/relationships/customXml" Target="../ink/ink1638.xml"/><Relationship Id="rId41" Type="http://schemas.openxmlformats.org/officeDocument/2006/relationships/image" Target="NULL"/><Relationship Id="rId62" Type="http://schemas.openxmlformats.org/officeDocument/2006/relationships/customXml" Target="../ink/ink1659.xml"/><Relationship Id="rId83" Type="http://schemas.openxmlformats.org/officeDocument/2006/relationships/image" Target="NULL"/><Relationship Id="rId88" Type="http://schemas.openxmlformats.org/officeDocument/2006/relationships/customXml" Target="../ink/ink1672.xml"/><Relationship Id="rId111" Type="http://schemas.openxmlformats.org/officeDocument/2006/relationships/image" Target="NUL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customXml" Target="../ink/ink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.xml"/><Relationship Id="rId5" Type="http://schemas.openxmlformats.org/officeDocument/2006/relationships/image" Target="../media/image31.png"/><Relationship Id="rId4" Type="http://schemas.openxmlformats.org/officeDocument/2006/relationships/customXml" Target="../ink/ink53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7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70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1718.xml"/><Relationship Id="rId84" Type="http://schemas.openxmlformats.org/officeDocument/2006/relationships/customXml" Target="../ink/ink1726.xml"/><Relationship Id="rId89" Type="http://schemas.openxmlformats.org/officeDocument/2006/relationships/image" Target="NULL"/><Relationship Id="rId112" Type="http://schemas.openxmlformats.org/officeDocument/2006/relationships/customXml" Target="../ink/ink1740.xml"/><Relationship Id="rId16" Type="http://schemas.openxmlformats.org/officeDocument/2006/relationships/customXml" Target="../ink/ink1692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70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713.xml"/><Relationship Id="rId74" Type="http://schemas.openxmlformats.org/officeDocument/2006/relationships/customXml" Target="../ink/ink1721.xml"/><Relationship Id="rId79" Type="http://schemas.openxmlformats.org/officeDocument/2006/relationships/image" Target="NULL"/><Relationship Id="rId102" Type="http://schemas.openxmlformats.org/officeDocument/2006/relationships/customXml" Target="../ink/ink1735.xml"/><Relationship Id="rId123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1729.xml"/><Relationship Id="rId95" Type="http://schemas.openxmlformats.org/officeDocument/2006/relationships/image" Target="NULL"/><Relationship Id="rId22" Type="http://schemas.openxmlformats.org/officeDocument/2006/relationships/customXml" Target="../ink/ink169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708.xml"/><Relationship Id="rId64" Type="http://schemas.openxmlformats.org/officeDocument/2006/relationships/customXml" Target="../ink/ink1716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743.xml"/><Relationship Id="rId80" Type="http://schemas.openxmlformats.org/officeDocument/2006/relationships/customXml" Target="../ink/ink1724.xml"/><Relationship Id="rId85" Type="http://schemas.openxmlformats.org/officeDocument/2006/relationships/image" Target="NULL"/><Relationship Id="rId12" Type="http://schemas.openxmlformats.org/officeDocument/2006/relationships/customXml" Target="../ink/ink169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703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738.xml"/><Relationship Id="rId124" Type="http://schemas.openxmlformats.org/officeDocument/2006/relationships/customXml" Target="../ink/ink1746.xml"/><Relationship Id="rId54" Type="http://schemas.openxmlformats.org/officeDocument/2006/relationships/customXml" Target="../ink/ink1711.xml"/><Relationship Id="rId70" Type="http://schemas.openxmlformats.org/officeDocument/2006/relationships/customXml" Target="../ink/ink171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7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7.xml"/><Relationship Id="rId23" Type="http://schemas.openxmlformats.org/officeDocument/2006/relationships/image" Target="NULL"/><Relationship Id="rId28" Type="http://schemas.openxmlformats.org/officeDocument/2006/relationships/customXml" Target="../ink/ink1698.xml"/><Relationship Id="rId49" Type="http://schemas.openxmlformats.org/officeDocument/2006/relationships/image" Target="NULL"/><Relationship Id="rId114" Type="http://schemas.openxmlformats.org/officeDocument/2006/relationships/customXml" Target="../ink/ink1741.xml"/><Relationship Id="rId119" Type="http://schemas.openxmlformats.org/officeDocument/2006/relationships/image" Target="NULL"/><Relationship Id="rId44" Type="http://schemas.openxmlformats.org/officeDocument/2006/relationships/customXml" Target="../ink/ink1706.xml"/><Relationship Id="rId60" Type="http://schemas.openxmlformats.org/officeDocument/2006/relationships/customXml" Target="../ink/ink171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727.xml"/><Relationship Id="rId13" Type="http://schemas.openxmlformats.org/officeDocument/2006/relationships/image" Target="NULL"/><Relationship Id="rId18" Type="http://schemas.openxmlformats.org/officeDocument/2006/relationships/customXml" Target="../ink/ink169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701.xml"/><Relationship Id="rId50" Type="http://schemas.openxmlformats.org/officeDocument/2006/relationships/customXml" Target="../ink/ink1709.xml"/><Relationship Id="rId55" Type="http://schemas.openxmlformats.org/officeDocument/2006/relationships/image" Target="NULL"/><Relationship Id="rId76" Type="http://schemas.openxmlformats.org/officeDocument/2006/relationships/customXml" Target="../ink/ink1722.xml"/><Relationship Id="rId97" Type="http://schemas.openxmlformats.org/officeDocument/2006/relationships/image" Target="NULL"/><Relationship Id="rId104" Type="http://schemas.openxmlformats.org/officeDocument/2006/relationships/customXml" Target="../ink/ink1736.xml"/><Relationship Id="rId120" Type="http://schemas.openxmlformats.org/officeDocument/2006/relationships/customXml" Target="../ink/ink1744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730.xml"/><Relationship Id="rId2" Type="http://schemas.openxmlformats.org/officeDocument/2006/relationships/customXml" Target="../ink/ink1685.xml"/><Relationship Id="rId29" Type="http://schemas.openxmlformats.org/officeDocument/2006/relationships/image" Target="NULL"/><Relationship Id="rId24" Type="http://schemas.openxmlformats.org/officeDocument/2006/relationships/customXml" Target="../ink/ink1696.xml"/><Relationship Id="rId40" Type="http://schemas.openxmlformats.org/officeDocument/2006/relationships/customXml" Target="../ink/ink1704.xml"/><Relationship Id="rId45" Type="http://schemas.openxmlformats.org/officeDocument/2006/relationships/image" Target="NULL"/><Relationship Id="rId66" Type="http://schemas.openxmlformats.org/officeDocument/2006/relationships/customXml" Target="../ink/ink1717.xml"/><Relationship Id="rId87" Type="http://schemas.openxmlformats.org/officeDocument/2006/relationships/image" Target="NULL"/><Relationship Id="rId110" Type="http://schemas.openxmlformats.org/officeDocument/2006/relationships/customXml" Target="../ink/ink1739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725.xml"/><Relationship Id="rId19" Type="http://schemas.openxmlformats.org/officeDocument/2006/relationships/image" Target="NULL"/><Relationship Id="rId14" Type="http://schemas.openxmlformats.org/officeDocument/2006/relationships/customXml" Target="../ink/ink1691.xml"/><Relationship Id="rId30" Type="http://schemas.openxmlformats.org/officeDocument/2006/relationships/customXml" Target="../ink/ink1699.xml"/><Relationship Id="rId35" Type="http://schemas.openxmlformats.org/officeDocument/2006/relationships/image" Target="NULL"/><Relationship Id="rId56" Type="http://schemas.openxmlformats.org/officeDocument/2006/relationships/customXml" Target="../ink/ink1712.xml"/><Relationship Id="rId77" Type="http://schemas.openxmlformats.org/officeDocument/2006/relationships/image" Target="NULL"/><Relationship Id="rId100" Type="http://schemas.openxmlformats.org/officeDocument/2006/relationships/customXml" Target="../ink/ink1734.xml"/><Relationship Id="rId105" Type="http://schemas.openxmlformats.org/officeDocument/2006/relationships/image" Target="NULL"/><Relationship Id="rId8" Type="http://schemas.openxmlformats.org/officeDocument/2006/relationships/customXml" Target="../ink/ink1688.xml"/><Relationship Id="rId51" Type="http://schemas.openxmlformats.org/officeDocument/2006/relationships/image" Target="NULL"/><Relationship Id="rId72" Type="http://schemas.openxmlformats.org/officeDocument/2006/relationships/customXml" Target="../ink/ink1720.xml"/><Relationship Id="rId93" Type="http://schemas.openxmlformats.org/officeDocument/2006/relationships/image" Target="NULL"/><Relationship Id="rId98" Type="http://schemas.openxmlformats.org/officeDocument/2006/relationships/customXml" Target="../ink/ink1733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707.xml"/><Relationship Id="rId67" Type="http://schemas.openxmlformats.org/officeDocument/2006/relationships/image" Target="NULL"/><Relationship Id="rId116" Type="http://schemas.openxmlformats.org/officeDocument/2006/relationships/customXml" Target="../ink/ink1742.xml"/><Relationship Id="rId20" Type="http://schemas.openxmlformats.org/officeDocument/2006/relationships/customXml" Target="../ink/ink1694.xml"/><Relationship Id="rId41" Type="http://schemas.openxmlformats.org/officeDocument/2006/relationships/image" Target="NULL"/><Relationship Id="rId62" Type="http://schemas.openxmlformats.org/officeDocument/2006/relationships/customXml" Target="../ink/ink1715.xml"/><Relationship Id="rId83" Type="http://schemas.openxmlformats.org/officeDocument/2006/relationships/image" Target="NULL"/><Relationship Id="rId88" Type="http://schemas.openxmlformats.org/officeDocument/2006/relationships/customXml" Target="../ink/ink1728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702.xml"/><Relationship Id="rId57" Type="http://schemas.openxmlformats.org/officeDocument/2006/relationships/image" Target="NULL"/><Relationship Id="rId106" Type="http://schemas.openxmlformats.org/officeDocument/2006/relationships/customXml" Target="../ink/ink1737.xml"/><Relationship Id="rId10" Type="http://schemas.openxmlformats.org/officeDocument/2006/relationships/customXml" Target="../ink/ink1689.xml"/><Relationship Id="rId31" Type="http://schemas.openxmlformats.org/officeDocument/2006/relationships/image" Target="NULL"/><Relationship Id="rId52" Type="http://schemas.openxmlformats.org/officeDocument/2006/relationships/customXml" Target="../ink/ink1710.xml"/><Relationship Id="rId73" Type="http://schemas.openxmlformats.org/officeDocument/2006/relationships/image" Target="NULL"/><Relationship Id="rId78" Type="http://schemas.openxmlformats.org/officeDocument/2006/relationships/customXml" Target="../ink/ink1723.xml"/><Relationship Id="rId94" Type="http://schemas.openxmlformats.org/officeDocument/2006/relationships/customXml" Target="../ink/ink173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745.xml"/><Relationship Id="rId4" Type="http://schemas.openxmlformats.org/officeDocument/2006/relationships/customXml" Target="../ink/ink1686.xml"/><Relationship Id="rId9" Type="http://schemas.openxmlformats.org/officeDocument/2006/relationships/image" Target="NUL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767.xml"/><Relationship Id="rId63" Type="http://schemas.openxmlformats.org/officeDocument/2006/relationships/image" Target="NULL"/><Relationship Id="rId84" Type="http://schemas.openxmlformats.org/officeDocument/2006/relationships/customXml" Target="../ink/ink1788.xml"/><Relationship Id="rId16" Type="http://schemas.openxmlformats.org/officeDocument/2006/relationships/customXml" Target="../ink/ink175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76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775.xml"/><Relationship Id="rId74" Type="http://schemas.openxmlformats.org/officeDocument/2006/relationships/customXml" Target="../ink/ink1783.xml"/><Relationship Id="rId79" Type="http://schemas.openxmlformats.org/officeDocument/2006/relationships/image" Target="NULL"/><Relationship Id="rId102" Type="http://schemas.openxmlformats.org/officeDocument/2006/relationships/customXml" Target="../ink/ink1797.xml"/><Relationship Id="rId123" Type="http://schemas.openxmlformats.org/officeDocument/2006/relationships/image" Target="NULL"/><Relationship Id="rId128" Type="http://schemas.openxmlformats.org/officeDocument/2006/relationships/customXml" Target="../ink/ink1810.xml"/><Relationship Id="rId5" Type="http://schemas.openxmlformats.org/officeDocument/2006/relationships/image" Target="NULL"/><Relationship Id="rId90" Type="http://schemas.openxmlformats.org/officeDocument/2006/relationships/customXml" Target="../ink/ink1791.xml"/><Relationship Id="rId95" Type="http://schemas.openxmlformats.org/officeDocument/2006/relationships/image" Target="NULL"/><Relationship Id="rId22" Type="http://schemas.openxmlformats.org/officeDocument/2006/relationships/customXml" Target="../ink/ink175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770.xml"/><Relationship Id="rId64" Type="http://schemas.openxmlformats.org/officeDocument/2006/relationships/customXml" Target="../ink/ink1778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1805.xml"/><Relationship Id="rId134" Type="http://schemas.openxmlformats.org/officeDocument/2006/relationships/customXml" Target="../ink/ink1813.xml"/><Relationship Id="rId80" Type="http://schemas.openxmlformats.org/officeDocument/2006/relationships/customXml" Target="../ink/ink1786.xml"/><Relationship Id="rId85" Type="http://schemas.openxmlformats.org/officeDocument/2006/relationships/image" Target="NULL"/><Relationship Id="rId12" Type="http://schemas.openxmlformats.org/officeDocument/2006/relationships/customXml" Target="../ink/ink175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76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1800.xml"/><Relationship Id="rId124" Type="http://schemas.openxmlformats.org/officeDocument/2006/relationships/customXml" Target="../ink/ink1808.xml"/><Relationship Id="rId129" Type="http://schemas.openxmlformats.org/officeDocument/2006/relationships/image" Target="NULL"/><Relationship Id="rId54" Type="http://schemas.openxmlformats.org/officeDocument/2006/relationships/customXml" Target="../ink/ink1773.xml"/><Relationship Id="rId70" Type="http://schemas.openxmlformats.org/officeDocument/2006/relationships/customXml" Target="../ink/ink178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17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9.xml"/><Relationship Id="rId23" Type="http://schemas.openxmlformats.org/officeDocument/2006/relationships/image" Target="NULL"/><Relationship Id="rId28" Type="http://schemas.openxmlformats.org/officeDocument/2006/relationships/customXml" Target="../ink/ink1760.xml"/><Relationship Id="rId49" Type="http://schemas.openxmlformats.org/officeDocument/2006/relationships/image" Target="NULL"/><Relationship Id="rId114" Type="http://schemas.openxmlformats.org/officeDocument/2006/relationships/customXml" Target="../ink/ink1803.xml"/><Relationship Id="rId119" Type="http://schemas.openxmlformats.org/officeDocument/2006/relationships/image" Target="NULL"/><Relationship Id="rId44" Type="http://schemas.openxmlformats.org/officeDocument/2006/relationships/customXml" Target="../ink/ink1768.xml"/><Relationship Id="rId60" Type="http://schemas.openxmlformats.org/officeDocument/2006/relationships/customXml" Target="../ink/ink177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1789.xml"/><Relationship Id="rId130" Type="http://schemas.openxmlformats.org/officeDocument/2006/relationships/customXml" Target="../ink/ink1811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175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763.xml"/><Relationship Id="rId50" Type="http://schemas.openxmlformats.org/officeDocument/2006/relationships/customXml" Target="../ink/ink1771.xml"/><Relationship Id="rId55" Type="http://schemas.openxmlformats.org/officeDocument/2006/relationships/image" Target="NULL"/><Relationship Id="rId76" Type="http://schemas.openxmlformats.org/officeDocument/2006/relationships/customXml" Target="../ink/ink1784.xml"/><Relationship Id="rId97" Type="http://schemas.openxmlformats.org/officeDocument/2006/relationships/image" Target="NULL"/><Relationship Id="rId104" Type="http://schemas.openxmlformats.org/officeDocument/2006/relationships/customXml" Target="../ink/ink1798.xml"/><Relationship Id="rId120" Type="http://schemas.openxmlformats.org/officeDocument/2006/relationships/customXml" Target="../ink/ink1806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792.xml"/><Relationship Id="rId2" Type="http://schemas.openxmlformats.org/officeDocument/2006/relationships/customXml" Target="../ink/ink1747.xml"/><Relationship Id="rId29" Type="http://schemas.openxmlformats.org/officeDocument/2006/relationships/image" Target="NULL"/><Relationship Id="rId24" Type="http://schemas.openxmlformats.org/officeDocument/2006/relationships/customXml" Target="../ink/ink1758.xml"/><Relationship Id="rId40" Type="http://schemas.openxmlformats.org/officeDocument/2006/relationships/customXml" Target="../ink/ink1766.xml"/><Relationship Id="rId45" Type="http://schemas.openxmlformats.org/officeDocument/2006/relationships/image" Target="NULL"/><Relationship Id="rId66" Type="http://schemas.openxmlformats.org/officeDocument/2006/relationships/customXml" Target="../ink/ink1779.xml"/><Relationship Id="rId87" Type="http://schemas.openxmlformats.org/officeDocument/2006/relationships/image" Target="NULL"/><Relationship Id="rId110" Type="http://schemas.openxmlformats.org/officeDocument/2006/relationships/customXml" Target="../ink/ink1801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787.xml"/><Relationship Id="rId19" Type="http://schemas.openxmlformats.org/officeDocument/2006/relationships/image" Target="NULL"/><Relationship Id="rId14" Type="http://schemas.openxmlformats.org/officeDocument/2006/relationships/customXml" Target="../ink/ink1753.xml"/><Relationship Id="rId30" Type="http://schemas.openxmlformats.org/officeDocument/2006/relationships/customXml" Target="../ink/ink1761.xml"/><Relationship Id="rId35" Type="http://schemas.openxmlformats.org/officeDocument/2006/relationships/image" Target="NULL"/><Relationship Id="rId56" Type="http://schemas.openxmlformats.org/officeDocument/2006/relationships/customXml" Target="../ink/ink1774.xml"/><Relationship Id="rId77" Type="http://schemas.openxmlformats.org/officeDocument/2006/relationships/image" Target="NULL"/><Relationship Id="rId100" Type="http://schemas.openxmlformats.org/officeDocument/2006/relationships/customXml" Target="../ink/ink1796.xml"/><Relationship Id="rId105" Type="http://schemas.openxmlformats.org/officeDocument/2006/relationships/image" Target="NULL"/><Relationship Id="rId126" Type="http://schemas.openxmlformats.org/officeDocument/2006/relationships/customXml" Target="../ink/ink1809.xml"/><Relationship Id="rId8" Type="http://schemas.openxmlformats.org/officeDocument/2006/relationships/customXml" Target="../ink/ink1750.xml"/><Relationship Id="rId51" Type="http://schemas.openxmlformats.org/officeDocument/2006/relationships/image" Target="NULL"/><Relationship Id="rId72" Type="http://schemas.openxmlformats.org/officeDocument/2006/relationships/customXml" Target="../ink/ink1782.xml"/><Relationship Id="rId93" Type="http://schemas.openxmlformats.org/officeDocument/2006/relationships/image" Target="NULL"/><Relationship Id="rId98" Type="http://schemas.openxmlformats.org/officeDocument/2006/relationships/customXml" Target="../ink/ink1795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769.xml"/><Relationship Id="rId67" Type="http://schemas.openxmlformats.org/officeDocument/2006/relationships/image" Target="NULL"/><Relationship Id="rId116" Type="http://schemas.openxmlformats.org/officeDocument/2006/relationships/customXml" Target="../ink/ink1804.xml"/><Relationship Id="rId20" Type="http://schemas.openxmlformats.org/officeDocument/2006/relationships/customXml" Target="../ink/ink1756.xml"/><Relationship Id="rId41" Type="http://schemas.openxmlformats.org/officeDocument/2006/relationships/image" Target="NULL"/><Relationship Id="rId62" Type="http://schemas.openxmlformats.org/officeDocument/2006/relationships/customXml" Target="../ink/ink1777.xml"/><Relationship Id="rId83" Type="http://schemas.openxmlformats.org/officeDocument/2006/relationships/image" Target="NULL"/><Relationship Id="rId88" Type="http://schemas.openxmlformats.org/officeDocument/2006/relationships/customXml" Target="../ink/ink1790.xml"/><Relationship Id="rId111" Type="http://schemas.openxmlformats.org/officeDocument/2006/relationships/image" Target="NULL"/><Relationship Id="rId132" Type="http://schemas.openxmlformats.org/officeDocument/2006/relationships/customXml" Target="../ink/ink1812.xml"/><Relationship Id="rId15" Type="http://schemas.openxmlformats.org/officeDocument/2006/relationships/image" Target="NULL"/><Relationship Id="rId36" Type="http://schemas.openxmlformats.org/officeDocument/2006/relationships/customXml" Target="../ink/ink1764.xml"/><Relationship Id="rId57" Type="http://schemas.openxmlformats.org/officeDocument/2006/relationships/image" Target="NULL"/><Relationship Id="rId106" Type="http://schemas.openxmlformats.org/officeDocument/2006/relationships/customXml" Target="../ink/ink1799.xml"/><Relationship Id="rId127" Type="http://schemas.openxmlformats.org/officeDocument/2006/relationships/image" Target="NULL"/><Relationship Id="rId10" Type="http://schemas.openxmlformats.org/officeDocument/2006/relationships/customXml" Target="../ink/ink1751.xml"/><Relationship Id="rId31" Type="http://schemas.openxmlformats.org/officeDocument/2006/relationships/image" Target="NULL"/><Relationship Id="rId52" Type="http://schemas.openxmlformats.org/officeDocument/2006/relationships/customXml" Target="../ink/ink1772.xml"/><Relationship Id="rId73" Type="http://schemas.openxmlformats.org/officeDocument/2006/relationships/image" Target="NULL"/><Relationship Id="rId78" Type="http://schemas.openxmlformats.org/officeDocument/2006/relationships/customXml" Target="../ink/ink1785.xml"/><Relationship Id="rId94" Type="http://schemas.openxmlformats.org/officeDocument/2006/relationships/customXml" Target="../ink/ink179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807.xml"/><Relationship Id="rId4" Type="http://schemas.openxmlformats.org/officeDocument/2006/relationships/customXml" Target="../ink/ink1748.xml"/><Relationship Id="rId9" Type="http://schemas.openxmlformats.org/officeDocument/2006/relationships/image" Target="NULL"/><Relationship Id="rId26" Type="http://schemas.openxmlformats.org/officeDocument/2006/relationships/customXml" Target="../ink/ink1759.xml"/><Relationship Id="rId47" Type="http://schemas.openxmlformats.org/officeDocument/2006/relationships/image" Target="NULL"/><Relationship Id="rId68" Type="http://schemas.openxmlformats.org/officeDocument/2006/relationships/customXml" Target="../ink/ink1780.xml"/><Relationship Id="rId89" Type="http://schemas.openxmlformats.org/officeDocument/2006/relationships/image" Target="NULL"/><Relationship Id="rId112" Type="http://schemas.openxmlformats.org/officeDocument/2006/relationships/customXml" Target="../ink/ink1802.xml"/><Relationship Id="rId133" Type="http://schemas.openxmlformats.org/officeDocument/2006/relationships/image" Target="NUL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customXml" Target="../ink/ink1814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customXml" Target="../ink/ink18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9.png"/><Relationship Id="rId4" Type="http://schemas.openxmlformats.org/officeDocument/2006/relationships/customXml" Target="../ink/ink1816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20.xml"/><Relationship Id="rId3" Type="http://schemas.openxmlformats.org/officeDocument/2006/relationships/image" Target="../media/image128.png"/><Relationship Id="rId7" Type="http://schemas.openxmlformats.org/officeDocument/2006/relationships/image" Target="../media/image130.png"/><Relationship Id="rId2" Type="http://schemas.openxmlformats.org/officeDocument/2006/relationships/customXml" Target="../ink/ink18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9.xml"/><Relationship Id="rId11" Type="http://schemas.openxmlformats.org/officeDocument/2006/relationships/image" Target="../media/image132.png"/><Relationship Id="rId5" Type="http://schemas.openxmlformats.org/officeDocument/2006/relationships/image" Target="../media/image129.png"/><Relationship Id="rId10" Type="http://schemas.openxmlformats.org/officeDocument/2006/relationships/customXml" Target="../ink/ink1821.xml"/><Relationship Id="rId4" Type="http://schemas.openxmlformats.org/officeDocument/2006/relationships/customXml" Target="../ink/ink1818.xml"/><Relationship Id="rId9" Type="http://schemas.openxmlformats.org/officeDocument/2006/relationships/image" Target="../media/image131.png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3.png"/><Relationship Id="rId18" Type="http://schemas.openxmlformats.org/officeDocument/2006/relationships/customXml" Target="../ink/ink1830.xml"/><Relationship Id="rId26" Type="http://schemas.openxmlformats.org/officeDocument/2006/relationships/customXml" Target="../ink/ink1834.xml"/><Relationship Id="rId39" Type="http://schemas.openxmlformats.org/officeDocument/2006/relationships/image" Target="../media/image146.png"/><Relationship Id="rId21" Type="http://schemas.openxmlformats.org/officeDocument/2006/relationships/image" Target="../media/image137.png"/><Relationship Id="rId34" Type="http://schemas.openxmlformats.org/officeDocument/2006/relationships/customXml" Target="../ink/ink1838.xml"/><Relationship Id="rId42" Type="http://schemas.openxmlformats.org/officeDocument/2006/relationships/customXml" Target="../ink/ink1842.xml"/><Relationship Id="rId47" Type="http://schemas.openxmlformats.org/officeDocument/2006/relationships/image" Target="../media/image150.png"/><Relationship Id="rId7" Type="http://schemas.openxmlformats.org/officeDocument/2006/relationships/image" Target="../media/image130.png"/><Relationship Id="rId2" Type="http://schemas.openxmlformats.org/officeDocument/2006/relationships/customXml" Target="../ink/ink1822.xml"/><Relationship Id="rId16" Type="http://schemas.openxmlformats.org/officeDocument/2006/relationships/customXml" Target="../ink/ink1829.xml"/><Relationship Id="rId29" Type="http://schemas.openxmlformats.org/officeDocument/2006/relationships/image" Target="../media/image141.png"/><Relationship Id="rId11" Type="http://schemas.openxmlformats.org/officeDocument/2006/relationships/image" Target="../media/image132.png"/><Relationship Id="rId24" Type="http://schemas.openxmlformats.org/officeDocument/2006/relationships/customXml" Target="../ink/ink1833.xml"/><Relationship Id="rId32" Type="http://schemas.openxmlformats.org/officeDocument/2006/relationships/customXml" Target="../ink/ink1837.xml"/><Relationship Id="rId37" Type="http://schemas.openxmlformats.org/officeDocument/2006/relationships/image" Target="../media/image145.png"/><Relationship Id="rId40" Type="http://schemas.openxmlformats.org/officeDocument/2006/relationships/customXml" Target="../ink/ink1841.xml"/><Relationship Id="rId45" Type="http://schemas.openxmlformats.org/officeDocument/2006/relationships/image" Target="../media/image149.png"/><Relationship Id="rId5" Type="http://schemas.openxmlformats.org/officeDocument/2006/relationships/image" Target="../media/image129.png"/><Relationship Id="rId15" Type="http://schemas.openxmlformats.org/officeDocument/2006/relationships/image" Target="../media/image134.png"/><Relationship Id="rId23" Type="http://schemas.openxmlformats.org/officeDocument/2006/relationships/image" Target="../media/image138.png"/><Relationship Id="rId28" Type="http://schemas.openxmlformats.org/officeDocument/2006/relationships/customXml" Target="../ink/ink1835.xml"/><Relationship Id="rId36" Type="http://schemas.openxmlformats.org/officeDocument/2006/relationships/customXml" Target="../ink/ink1839.xml"/><Relationship Id="rId49" Type="http://schemas.openxmlformats.org/officeDocument/2006/relationships/image" Target="../media/image151.png"/><Relationship Id="rId10" Type="http://schemas.openxmlformats.org/officeDocument/2006/relationships/customXml" Target="../ink/ink1826.xml"/><Relationship Id="rId19" Type="http://schemas.openxmlformats.org/officeDocument/2006/relationships/image" Target="../media/image136.png"/><Relationship Id="rId31" Type="http://schemas.openxmlformats.org/officeDocument/2006/relationships/image" Target="../media/image142.png"/><Relationship Id="rId44" Type="http://schemas.openxmlformats.org/officeDocument/2006/relationships/customXml" Target="../ink/ink1843.xml"/><Relationship Id="rId4" Type="http://schemas.openxmlformats.org/officeDocument/2006/relationships/customXml" Target="../ink/ink1823.xml"/><Relationship Id="rId9" Type="http://schemas.openxmlformats.org/officeDocument/2006/relationships/image" Target="../media/image131.png"/><Relationship Id="rId14" Type="http://schemas.openxmlformats.org/officeDocument/2006/relationships/customXml" Target="../ink/ink1828.xml"/><Relationship Id="rId22" Type="http://schemas.openxmlformats.org/officeDocument/2006/relationships/customXml" Target="../ink/ink1832.xml"/><Relationship Id="rId27" Type="http://schemas.openxmlformats.org/officeDocument/2006/relationships/image" Target="../media/image140.png"/><Relationship Id="rId30" Type="http://schemas.openxmlformats.org/officeDocument/2006/relationships/customXml" Target="../ink/ink1836.xml"/><Relationship Id="rId35" Type="http://schemas.openxmlformats.org/officeDocument/2006/relationships/image" Target="../media/image144.png"/><Relationship Id="rId43" Type="http://schemas.openxmlformats.org/officeDocument/2006/relationships/image" Target="../media/image148.png"/><Relationship Id="rId48" Type="http://schemas.openxmlformats.org/officeDocument/2006/relationships/customXml" Target="../ink/ink1845.xml"/><Relationship Id="rId8" Type="http://schemas.openxmlformats.org/officeDocument/2006/relationships/customXml" Target="../ink/ink1825.xml"/><Relationship Id="rId3" Type="http://schemas.openxmlformats.org/officeDocument/2006/relationships/image" Target="../media/image128.png"/><Relationship Id="rId12" Type="http://schemas.openxmlformats.org/officeDocument/2006/relationships/customXml" Target="../ink/ink1827.xml"/><Relationship Id="rId17" Type="http://schemas.openxmlformats.org/officeDocument/2006/relationships/image" Target="../media/image135.png"/><Relationship Id="rId25" Type="http://schemas.openxmlformats.org/officeDocument/2006/relationships/image" Target="../media/image139.png"/><Relationship Id="rId33" Type="http://schemas.openxmlformats.org/officeDocument/2006/relationships/image" Target="../media/image143.png"/><Relationship Id="rId38" Type="http://schemas.openxmlformats.org/officeDocument/2006/relationships/customXml" Target="../ink/ink1840.xml"/><Relationship Id="rId46" Type="http://schemas.openxmlformats.org/officeDocument/2006/relationships/customXml" Target="../ink/ink1844.xml"/><Relationship Id="rId20" Type="http://schemas.openxmlformats.org/officeDocument/2006/relationships/customXml" Target="../ink/ink1831.xml"/><Relationship Id="rId41" Type="http://schemas.openxmlformats.org/officeDocument/2006/relationships/image" Target="../media/image1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4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58.xml"/><Relationship Id="rId21" Type="http://schemas.openxmlformats.org/officeDocument/2006/relationships/image" Target="../media/image137.png"/><Relationship Id="rId34" Type="http://schemas.openxmlformats.org/officeDocument/2006/relationships/customXml" Target="../ink/ink1862.xml"/><Relationship Id="rId42" Type="http://schemas.openxmlformats.org/officeDocument/2006/relationships/customXml" Target="../ink/ink1866.xml"/><Relationship Id="rId47" Type="http://schemas.openxmlformats.org/officeDocument/2006/relationships/image" Target="../media/image150.png"/><Relationship Id="rId50" Type="http://schemas.openxmlformats.org/officeDocument/2006/relationships/customXml" Target="../ink/ink1870.xml"/><Relationship Id="rId55" Type="http://schemas.openxmlformats.org/officeDocument/2006/relationships/image" Target="../media/image154.png"/><Relationship Id="rId63" Type="http://schemas.openxmlformats.org/officeDocument/2006/relationships/image" Target="../media/image158.png"/><Relationship Id="rId7" Type="http://schemas.openxmlformats.org/officeDocument/2006/relationships/image" Target="../media/image130.png"/><Relationship Id="rId2" Type="http://schemas.openxmlformats.org/officeDocument/2006/relationships/customXml" Target="../ink/ink1846.xml"/><Relationship Id="rId16" Type="http://schemas.openxmlformats.org/officeDocument/2006/relationships/customXml" Target="../ink/ink1853.xml"/><Relationship Id="rId29" Type="http://schemas.openxmlformats.org/officeDocument/2006/relationships/image" Target="../media/image141.png"/><Relationship Id="rId11" Type="http://schemas.openxmlformats.org/officeDocument/2006/relationships/image" Target="../media/image132.png"/><Relationship Id="rId24" Type="http://schemas.openxmlformats.org/officeDocument/2006/relationships/customXml" Target="../ink/ink1857.xml"/><Relationship Id="rId32" Type="http://schemas.openxmlformats.org/officeDocument/2006/relationships/customXml" Target="../ink/ink1861.xml"/><Relationship Id="rId37" Type="http://schemas.openxmlformats.org/officeDocument/2006/relationships/image" Target="../media/image145.png"/><Relationship Id="rId40" Type="http://schemas.openxmlformats.org/officeDocument/2006/relationships/customXml" Target="../ink/ink1865.xml"/><Relationship Id="rId45" Type="http://schemas.openxmlformats.org/officeDocument/2006/relationships/image" Target="../media/image149.png"/><Relationship Id="rId53" Type="http://schemas.openxmlformats.org/officeDocument/2006/relationships/image" Target="../media/image153.png"/><Relationship Id="rId58" Type="http://schemas.openxmlformats.org/officeDocument/2006/relationships/customXml" Target="../ink/ink1874.xml"/><Relationship Id="rId5" Type="http://schemas.openxmlformats.org/officeDocument/2006/relationships/image" Target="../media/image129.png"/><Relationship Id="rId61" Type="http://schemas.openxmlformats.org/officeDocument/2006/relationships/image" Target="../media/image157.png"/><Relationship Id="rId19" Type="http://schemas.openxmlformats.org/officeDocument/2006/relationships/image" Target="../media/image136.png"/><Relationship Id="rId14" Type="http://schemas.openxmlformats.org/officeDocument/2006/relationships/customXml" Target="../ink/ink1852.xml"/><Relationship Id="rId22" Type="http://schemas.openxmlformats.org/officeDocument/2006/relationships/customXml" Target="../ink/ink1856.xml"/><Relationship Id="rId27" Type="http://schemas.openxmlformats.org/officeDocument/2006/relationships/image" Target="../media/image140.png"/><Relationship Id="rId30" Type="http://schemas.openxmlformats.org/officeDocument/2006/relationships/customXml" Target="../ink/ink1860.xml"/><Relationship Id="rId35" Type="http://schemas.openxmlformats.org/officeDocument/2006/relationships/image" Target="../media/image144.png"/><Relationship Id="rId43" Type="http://schemas.openxmlformats.org/officeDocument/2006/relationships/image" Target="../media/image148.png"/><Relationship Id="rId48" Type="http://schemas.openxmlformats.org/officeDocument/2006/relationships/customXml" Target="../ink/ink1869.xml"/><Relationship Id="rId56" Type="http://schemas.openxmlformats.org/officeDocument/2006/relationships/customXml" Target="../ink/ink1873.xml"/><Relationship Id="rId64" Type="http://schemas.openxmlformats.org/officeDocument/2006/relationships/customXml" Target="../ink/ink1877.xml"/><Relationship Id="rId8" Type="http://schemas.openxmlformats.org/officeDocument/2006/relationships/customXml" Target="../ink/ink1849.xml"/><Relationship Id="rId51" Type="http://schemas.openxmlformats.org/officeDocument/2006/relationships/image" Target="../media/image152.png"/><Relationship Id="rId3" Type="http://schemas.openxmlformats.org/officeDocument/2006/relationships/image" Target="../media/image128.png"/><Relationship Id="rId12" Type="http://schemas.openxmlformats.org/officeDocument/2006/relationships/customXml" Target="../ink/ink1851.xml"/><Relationship Id="rId17" Type="http://schemas.openxmlformats.org/officeDocument/2006/relationships/image" Target="../media/image135.png"/><Relationship Id="rId25" Type="http://schemas.openxmlformats.org/officeDocument/2006/relationships/image" Target="../media/image139.png"/><Relationship Id="rId33" Type="http://schemas.openxmlformats.org/officeDocument/2006/relationships/image" Target="../media/image143.png"/><Relationship Id="rId38" Type="http://schemas.openxmlformats.org/officeDocument/2006/relationships/customXml" Target="../ink/ink1864.xml"/><Relationship Id="rId46" Type="http://schemas.openxmlformats.org/officeDocument/2006/relationships/customXml" Target="../ink/ink1868.xml"/><Relationship Id="rId59" Type="http://schemas.openxmlformats.org/officeDocument/2006/relationships/image" Target="../media/image156.png"/><Relationship Id="rId20" Type="http://schemas.openxmlformats.org/officeDocument/2006/relationships/customXml" Target="../ink/ink1855.xml"/><Relationship Id="rId41" Type="http://schemas.openxmlformats.org/officeDocument/2006/relationships/image" Target="../media/image147.png"/><Relationship Id="rId54" Type="http://schemas.openxmlformats.org/officeDocument/2006/relationships/customXml" Target="../ink/ink1872.xml"/><Relationship Id="rId62" Type="http://schemas.openxmlformats.org/officeDocument/2006/relationships/customXml" Target="../ink/ink18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8.xml"/><Relationship Id="rId15" Type="http://schemas.openxmlformats.org/officeDocument/2006/relationships/image" Target="../media/image134.png"/><Relationship Id="rId23" Type="http://schemas.openxmlformats.org/officeDocument/2006/relationships/image" Target="../media/image138.png"/><Relationship Id="rId28" Type="http://schemas.openxmlformats.org/officeDocument/2006/relationships/customXml" Target="../ink/ink1859.xml"/><Relationship Id="rId36" Type="http://schemas.openxmlformats.org/officeDocument/2006/relationships/customXml" Target="../ink/ink1863.xml"/><Relationship Id="rId49" Type="http://schemas.openxmlformats.org/officeDocument/2006/relationships/image" Target="../media/image151.png"/><Relationship Id="rId57" Type="http://schemas.openxmlformats.org/officeDocument/2006/relationships/image" Target="../media/image155.png"/><Relationship Id="rId10" Type="http://schemas.openxmlformats.org/officeDocument/2006/relationships/customXml" Target="../ink/ink1850.xml"/><Relationship Id="rId31" Type="http://schemas.openxmlformats.org/officeDocument/2006/relationships/image" Target="../media/image142.png"/><Relationship Id="rId44" Type="http://schemas.openxmlformats.org/officeDocument/2006/relationships/customXml" Target="../ink/ink1867.xml"/><Relationship Id="rId52" Type="http://schemas.openxmlformats.org/officeDocument/2006/relationships/customXml" Target="../ink/ink1871.xml"/><Relationship Id="rId60" Type="http://schemas.openxmlformats.org/officeDocument/2006/relationships/customXml" Target="../ink/ink1875.xml"/><Relationship Id="rId65" Type="http://schemas.openxmlformats.org/officeDocument/2006/relationships/image" Target="../media/image159.png"/><Relationship Id="rId4" Type="http://schemas.openxmlformats.org/officeDocument/2006/relationships/customXml" Target="../ink/ink1847.xml"/><Relationship Id="rId9" Type="http://schemas.openxmlformats.org/officeDocument/2006/relationships/image" Target="../media/image131.png"/><Relationship Id="rId13" Type="http://schemas.openxmlformats.org/officeDocument/2006/relationships/image" Target="../media/image133.png"/><Relationship Id="rId18" Type="http://schemas.openxmlformats.org/officeDocument/2006/relationships/customXml" Target="../ink/ink1854.xml"/><Relationship Id="rId39" Type="http://schemas.openxmlformats.org/officeDocument/2006/relationships/image" Target="../media/image146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90.xml"/><Relationship Id="rId21" Type="http://schemas.openxmlformats.org/officeDocument/2006/relationships/image" Target="../media/image137.png"/><Relationship Id="rId42" Type="http://schemas.openxmlformats.org/officeDocument/2006/relationships/customXml" Target="../ink/ink1898.xml"/><Relationship Id="rId47" Type="http://schemas.openxmlformats.org/officeDocument/2006/relationships/image" Target="../media/image150.png"/><Relationship Id="rId63" Type="http://schemas.openxmlformats.org/officeDocument/2006/relationships/image" Target="../media/image158.png"/><Relationship Id="rId68" Type="http://schemas.openxmlformats.org/officeDocument/2006/relationships/customXml" Target="../ink/ink1911.xml"/><Relationship Id="rId7" Type="http://schemas.openxmlformats.org/officeDocument/2006/relationships/image" Target="../media/image130.png"/><Relationship Id="rId71" Type="http://schemas.openxmlformats.org/officeDocument/2006/relationships/image" Target="../media/image162.png"/><Relationship Id="rId2" Type="http://schemas.openxmlformats.org/officeDocument/2006/relationships/customXml" Target="../ink/ink1878.xml"/><Relationship Id="rId16" Type="http://schemas.openxmlformats.org/officeDocument/2006/relationships/customXml" Target="../ink/ink1885.xml"/><Relationship Id="rId29" Type="http://schemas.openxmlformats.org/officeDocument/2006/relationships/image" Target="../media/image141.png"/><Relationship Id="rId11" Type="http://schemas.openxmlformats.org/officeDocument/2006/relationships/image" Target="../media/image132.png"/><Relationship Id="rId24" Type="http://schemas.openxmlformats.org/officeDocument/2006/relationships/customXml" Target="../ink/ink1889.xml"/><Relationship Id="rId32" Type="http://schemas.openxmlformats.org/officeDocument/2006/relationships/customXml" Target="../ink/ink1893.xml"/><Relationship Id="rId37" Type="http://schemas.openxmlformats.org/officeDocument/2006/relationships/image" Target="../media/image145.png"/><Relationship Id="rId40" Type="http://schemas.openxmlformats.org/officeDocument/2006/relationships/customXml" Target="../ink/ink1897.xml"/><Relationship Id="rId45" Type="http://schemas.openxmlformats.org/officeDocument/2006/relationships/image" Target="../media/image149.png"/><Relationship Id="rId53" Type="http://schemas.openxmlformats.org/officeDocument/2006/relationships/image" Target="../media/image153.png"/><Relationship Id="rId58" Type="http://schemas.openxmlformats.org/officeDocument/2006/relationships/customXml" Target="../ink/ink1906.xml"/><Relationship Id="rId66" Type="http://schemas.openxmlformats.org/officeDocument/2006/relationships/customXml" Target="../ink/ink1910.xml"/><Relationship Id="rId5" Type="http://schemas.openxmlformats.org/officeDocument/2006/relationships/image" Target="../media/image129.png"/><Relationship Id="rId61" Type="http://schemas.openxmlformats.org/officeDocument/2006/relationships/image" Target="../media/image157.png"/><Relationship Id="rId19" Type="http://schemas.openxmlformats.org/officeDocument/2006/relationships/image" Target="../media/image136.png"/><Relationship Id="rId14" Type="http://schemas.openxmlformats.org/officeDocument/2006/relationships/customXml" Target="../ink/ink1884.xml"/><Relationship Id="rId22" Type="http://schemas.openxmlformats.org/officeDocument/2006/relationships/customXml" Target="../ink/ink1888.xml"/><Relationship Id="rId27" Type="http://schemas.openxmlformats.org/officeDocument/2006/relationships/image" Target="../media/image140.png"/><Relationship Id="rId30" Type="http://schemas.openxmlformats.org/officeDocument/2006/relationships/customXml" Target="../ink/ink1892.xml"/><Relationship Id="rId35" Type="http://schemas.openxmlformats.org/officeDocument/2006/relationships/image" Target="../media/image144.png"/><Relationship Id="rId43" Type="http://schemas.openxmlformats.org/officeDocument/2006/relationships/image" Target="../media/image148.png"/><Relationship Id="rId48" Type="http://schemas.openxmlformats.org/officeDocument/2006/relationships/customXml" Target="../ink/ink1901.xml"/><Relationship Id="rId56" Type="http://schemas.openxmlformats.org/officeDocument/2006/relationships/customXml" Target="../ink/ink1905.xml"/><Relationship Id="rId64" Type="http://schemas.openxmlformats.org/officeDocument/2006/relationships/customXml" Target="../ink/ink1909.xml"/><Relationship Id="rId69" Type="http://schemas.openxmlformats.org/officeDocument/2006/relationships/image" Target="../media/image161.png"/><Relationship Id="rId8" Type="http://schemas.openxmlformats.org/officeDocument/2006/relationships/customXml" Target="../ink/ink1881.xml"/><Relationship Id="rId51" Type="http://schemas.openxmlformats.org/officeDocument/2006/relationships/image" Target="../media/image152.png"/><Relationship Id="rId3" Type="http://schemas.openxmlformats.org/officeDocument/2006/relationships/image" Target="../media/image128.png"/><Relationship Id="rId12" Type="http://schemas.openxmlformats.org/officeDocument/2006/relationships/customXml" Target="../ink/ink1883.xml"/><Relationship Id="rId17" Type="http://schemas.openxmlformats.org/officeDocument/2006/relationships/image" Target="../media/image135.png"/><Relationship Id="rId25" Type="http://schemas.openxmlformats.org/officeDocument/2006/relationships/image" Target="../media/image139.png"/><Relationship Id="rId33" Type="http://schemas.openxmlformats.org/officeDocument/2006/relationships/image" Target="../media/image143.png"/><Relationship Id="rId38" Type="http://schemas.openxmlformats.org/officeDocument/2006/relationships/customXml" Target="../ink/ink1896.xml"/><Relationship Id="rId46" Type="http://schemas.openxmlformats.org/officeDocument/2006/relationships/customXml" Target="../ink/ink1900.xml"/><Relationship Id="rId59" Type="http://schemas.openxmlformats.org/officeDocument/2006/relationships/image" Target="../media/image156.png"/><Relationship Id="rId67" Type="http://schemas.openxmlformats.org/officeDocument/2006/relationships/image" Target="../media/image160.png"/><Relationship Id="rId20" Type="http://schemas.openxmlformats.org/officeDocument/2006/relationships/customXml" Target="../ink/ink1887.xml"/><Relationship Id="rId41" Type="http://schemas.openxmlformats.org/officeDocument/2006/relationships/image" Target="../media/image147.png"/><Relationship Id="rId54" Type="http://schemas.openxmlformats.org/officeDocument/2006/relationships/customXml" Target="../ink/ink1904.xml"/><Relationship Id="rId62" Type="http://schemas.openxmlformats.org/officeDocument/2006/relationships/customXml" Target="../ink/ink1908.xml"/><Relationship Id="rId70" Type="http://schemas.openxmlformats.org/officeDocument/2006/relationships/customXml" Target="../ink/ink19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0.xml"/><Relationship Id="rId15" Type="http://schemas.openxmlformats.org/officeDocument/2006/relationships/image" Target="../media/image134.png"/><Relationship Id="rId23" Type="http://schemas.openxmlformats.org/officeDocument/2006/relationships/image" Target="../media/image138.png"/><Relationship Id="rId28" Type="http://schemas.openxmlformats.org/officeDocument/2006/relationships/customXml" Target="../ink/ink1891.xml"/><Relationship Id="rId36" Type="http://schemas.openxmlformats.org/officeDocument/2006/relationships/customXml" Target="../ink/ink1895.xml"/><Relationship Id="rId49" Type="http://schemas.openxmlformats.org/officeDocument/2006/relationships/image" Target="../media/image151.png"/><Relationship Id="rId57" Type="http://schemas.openxmlformats.org/officeDocument/2006/relationships/image" Target="../media/image155.png"/><Relationship Id="rId10" Type="http://schemas.openxmlformats.org/officeDocument/2006/relationships/customXml" Target="../ink/ink1882.xml"/><Relationship Id="rId31" Type="http://schemas.openxmlformats.org/officeDocument/2006/relationships/image" Target="../media/image142.png"/><Relationship Id="rId44" Type="http://schemas.openxmlformats.org/officeDocument/2006/relationships/customXml" Target="../ink/ink1899.xml"/><Relationship Id="rId52" Type="http://schemas.openxmlformats.org/officeDocument/2006/relationships/customXml" Target="../ink/ink1903.xml"/><Relationship Id="rId60" Type="http://schemas.openxmlformats.org/officeDocument/2006/relationships/customXml" Target="../ink/ink1907.xml"/><Relationship Id="rId65" Type="http://schemas.openxmlformats.org/officeDocument/2006/relationships/image" Target="../media/image159.png"/><Relationship Id="rId4" Type="http://schemas.openxmlformats.org/officeDocument/2006/relationships/customXml" Target="../ink/ink1879.xml"/><Relationship Id="rId9" Type="http://schemas.openxmlformats.org/officeDocument/2006/relationships/image" Target="../media/image131.png"/><Relationship Id="rId13" Type="http://schemas.openxmlformats.org/officeDocument/2006/relationships/image" Target="../media/image133.png"/><Relationship Id="rId18" Type="http://schemas.openxmlformats.org/officeDocument/2006/relationships/customXml" Target="../ink/ink1886.xml"/><Relationship Id="rId39" Type="http://schemas.openxmlformats.org/officeDocument/2006/relationships/image" Target="../media/image146.png"/><Relationship Id="rId34" Type="http://schemas.openxmlformats.org/officeDocument/2006/relationships/customXml" Target="../ink/ink1894.xml"/><Relationship Id="rId50" Type="http://schemas.openxmlformats.org/officeDocument/2006/relationships/customXml" Target="../ink/ink1902.xml"/><Relationship Id="rId55" Type="http://schemas.openxmlformats.org/officeDocument/2006/relationships/image" Target="../media/image154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25.xml"/><Relationship Id="rId21" Type="http://schemas.openxmlformats.org/officeDocument/2006/relationships/image" Target="../media/image137.png"/><Relationship Id="rId42" Type="http://schemas.openxmlformats.org/officeDocument/2006/relationships/customXml" Target="../ink/ink1933.xml"/><Relationship Id="rId47" Type="http://schemas.openxmlformats.org/officeDocument/2006/relationships/image" Target="../media/image150.png"/><Relationship Id="rId63" Type="http://schemas.openxmlformats.org/officeDocument/2006/relationships/image" Target="../media/image158.png"/><Relationship Id="rId68" Type="http://schemas.openxmlformats.org/officeDocument/2006/relationships/customXml" Target="../ink/ink1946.xml"/><Relationship Id="rId84" Type="http://schemas.openxmlformats.org/officeDocument/2006/relationships/customXml" Target="../ink/ink1954.xml"/><Relationship Id="rId89" Type="http://schemas.openxmlformats.org/officeDocument/2006/relationships/image" Target="../media/image171.png"/><Relationship Id="rId16" Type="http://schemas.openxmlformats.org/officeDocument/2006/relationships/customXml" Target="../ink/ink1920.xml"/><Relationship Id="rId11" Type="http://schemas.openxmlformats.org/officeDocument/2006/relationships/image" Target="../media/image132.png"/><Relationship Id="rId32" Type="http://schemas.openxmlformats.org/officeDocument/2006/relationships/customXml" Target="../ink/ink1928.xml"/><Relationship Id="rId37" Type="http://schemas.openxmlformats.org/officeDocument/2006/relationships/image" Target="../media/image145.png"/><Relationship Id="rId53" Type="http://schemas.openxmlformats.org/officeDocument/2006/relationships/image" Target="../media/image153.png"/><Relationship Id="rId58" Type="http://schemas.openxmlformats.org/officeDocument/2006/relationships/customXml" Target="../ink/ink1941.xml"/><Relationship Id="rId74" Type="http://schemas.openxmlformats.org/officeDocument/2006/relationships/customXml" Target="../ink/ink1949.xml"/><Relationship Id="rId79" Type="http://schemas.openxmlformats.org/officeDocument/2006/relationships/image" Target="../media/image166.png"/><Relationship Id="rId5" Type="http://schemas.openxmlformats.org/officeDocument/2006/relationships/image" Target="../media/image129.png"/><Relationship Id="rId90" Type="http://schemas.openxmlformats.org/officeDocument/2006/relationships/customXml" Target="../ink/ink1957.xml"/><Relationship Id="rId22" Type="http://schemas.openxmlformats.org/officeDocument/2006/relationships/customXml" Target="../ink/ink1923.xml"/><Relationship Id="rId27" Type="http://schemas.openxmlformats.org/officeDocument/2006/relationships/image" Target="../media/image140.png"/><Relationship Id="rId43" Type="http://schemas.openxmlformats.org/officeDocument/2006/relationships/image" Target="../media/image148.png"/><Relationship Id="rId48" Type="http://schemas.openxmlformats.org/officeDocument/2006/relationships/customXml" Target="../ink/ink1936.xml"/><Relationship Id="rId64" Type="http://schemas.openxmlformats.org/officeDocument/2006/relationships/customXml" Target="../ink/ink1944.xml"/><Relationship Id="rId69" Type="http://schemas.openxmlformats.org/officeDocument/2006/relationships/image" Target="../media/image161.png"/><Relationship Id="rId8" Type="http://schemas.openxmlformats.org/officeDocument/2006/relationships/customXml" Target="../ink/ink1916.xml"/><Relationship Id="rId51" Type="http://schemas.openxmlformats.org/officeDocument/2006/relationships/image" Target="../media/image152.png"/><Relationship Id="rId72" Type="http://schemas.openxmlformats.org/officeDocument/2006/relationships/customXml" Target="../ink/ink1948.xml"/><Relationship Id="rId80" Type="http://schemas.openxmlformats.org/officeDocument/2006/relationships/customXml" Target="../ink/ink1952.xml"/><Relationship Id="rId85" Type="http://schemas.openxmlformats.org/officeDocument/2006/relationships/image" Target="../media/image169.png"/><Relationship Id="rId93" Type="http://schemas.openxmlformats.org/officeDocument/2006/relationships/image" Target="../media/image173.png"/><Relationship Id="rId3" Type="http://schemas.openxmlformats.org/officeDocument/2006/relationships/image" Target="../media/image128.png"/><Relationship Id="rId12" Type="http://schemas.openxmlformats.org/officeDocument/2006/relationships/customXml" Target="../ink/ink1918.xml"/><Relationship Id="rId17" Type="http://schemas.openxmlformats.org/officeDocument/2006/relationships/image" Target="../media/image135.png"/><Relationship Id="rId25" Type="http://schemas.openxmlformats.org/officeDocument/2006/relationships/image" Target="../media/image139.png"/><Relationship Id="rId33" Type="http://schemas.openxmlformats.org/officeDocument/2006/relationships/image" Target="../media/image143.png"/><Relationship Id="rId38" Type="http://schemas.openxmlformats.org/officeDocument/2006/relationships/customXml" Target="../ink/ink1931.xml"/><Relationship Id="rId46" Type="http://schemas.openxmlformats.org/officeDocument/2006/relationships/customXml" Target="../ink/ink1935.xml"/><Relationship Id="rId59" Type="http://schemas.openxmlformats.org/officeDocument/2006/relationships/image" Target="../media/image156.png"/><Relationship Id="rId67" Type="http://schemas.openxmlformats.org/officeDocument/2006/relationships/image" Target="../media/image160.png"/><Relationship Id="rId20" Type="http://schemas.openxmlformats.org/officeDocument/2006/relationships/customXml" Target="../ink/ink1922.xml"/><Relationship Id="rId41" Type="http://schemas.openxmlformats.org/officeDocument/2006/relationships/image" Target="../media/image147.png"/><Relationship Id="rId54" Type="http://schemas.openxmlformats.org/officeDocument/2006/relationships/customXml" Target="../ink/ink1939.xml"/><Relationship Id="rId62" Type="http://schemas.openxmlformats.org/officeDocument/2006/relationships/customXml" Target="../ink/ink1943.xml"/><Relationship Id="rId70" Type="http://schemas.openxmlformats.org/officeDocument/2006/relationships/customXml" Target="../ink/ink1947.xml"/><Relationship Id="rId75" Type="http://schemas.openxmlformats.org/officeDocument/2006/relationships/image" Target="../media/image164.png"/><Relationship Id="rId83" Type="http://schemas.openxmlformats.org/officeDocument/2006/relationships/image" Target="../media/image168.png"/><Relationship Id="rId88" Type="http://schemas.openxmlformats.org/officeDocument/2006/relationships/customXml" Target="../ink/ink1956.xml"/><Relationship Id="rId91" Type="http://schemas.openxmlformats.org/officeDocument/2006/relationships/image" Target="../media/image1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5.xml"/><Relationship Id="rId15" Type="http://schemas.openxmlformats.org/officeDocument/2006/relationships/image" Target="../media/image134.png"/><Relationship Id="rId23" Type="http://schemas.openxmlformats.org/officeDocument/2006/relationships/image" Target="../media/image138.png"/><Relationship Id="rId28" Type="http://schemas.openxmlformats.org/officeDocument/2006/relationships/customXml" Target="../ink/ink1926.xml"/><Relationship Id="rId36" Type="http://schemas.openxmlformats.org/officeDocument/2006/relationships/customXml" Target="../ink/ink1930.xml"/><Relationship Id="rId49" Type="http://schemas.openxmlformats.org/officeDocument/2006/relationships/image" Target="../media/image151.png"/><Relationship Id="rId57" Type="http://schemas.openxmlformats.org/officeDocument/2006/relationships/image" Target="../media/image155.png"/><Relationship Id="rId10" Type="http://schemas.openxmlformats.org/officeDocument/2006/relationships/customXml" Target="../ink/ink1917.xml"/><Relationship Id="rId31" Type="http://schemas.openxmlformats.org/officeDocument/2006/relationships/image" Target="../media/image142.png"/><Relationship Id="rId44" Type="http://schemas.openxmlformats.org/officeDocument/2006/relationships/customXml" Target="../ink/ink1934.xml"/><Relationship Id="rId52" Type="http://schemas.openxmlformats.org/officeDocument/2006/relationships/customXml" Target="../ink/ink1938.xml"/><Relationship Id="rId60" Type="http://schemas.openxmlformats.org/officeDocument/2006/relationships/customXml" Target="../ink/ink1942.xml"/><Relationship Id="rId65" Type="http://schemas.openxmlformats.org/officeDocument/2006/relationships/image" Target="../media/image159.png"/><Relationship Id="rId73" Type="http://schemas.openxmlformats.org/officeDocument/2006/relationships/image" Target="../media/image163.png"/><Relationship Id="rId78" Type="http://schemas.openxmlformats.org/officeDocument/2006/relationships/customXml" Target="../ink/ink1951.xml"/><Relationship Id="rId81" Type="http://schemas.openxmlformats.org/officeDocument/2006/relationships/image" Target="../media/image167.png"/><Relationship Id="rId86" Type="http://schemas.openxmlformats.org/officeDocument/2006/relationships/customXml" Target="../ink/ink1955.xml"/><Relationship Id="rId4" Type="http://schemas.openxmlformats.org/officeDocument/2006/relationships/customXml" Target="../ink/ink1914.xml"/><Relationship Id="rId9" Type="http://schemas.openxmlformats.org/officeDocument/2006/relationships/image" Target="../media/image131.png"/><Relationship Id="rId13" Type="http://schemas.openxmlformats.org/officeDocument/2006/relationships/image" Target="../media/image133.png"/><Relationship Id="rId18" Type="http://schemas.openxmlformats.org/officeDocument/2006/relationships/customXml" Target="../ink/ink1921.xml"/><Relationship Id="rId39" Type="http://schemas.openxmlformats.org/officeDocument/2006/relationships/image" Target="../media/image146.png"/><Relationship Id="rId34" Type="http://schemas.openxmlformats.org/officeDocument/2006/relationships/customXml" Target="../ink/ink1929.xml"/><Relationship Id="rId50" Type="http://schemas.openxmlformats.org/officeDocument/2006/relationships/customXml" Target="../ink/ink1937.xml"/><Relationship Id="rId55" Type="http://schemas.openxmlformats.org/officeDocument/2006/relationships/image" Target="../media/image154.png"/><Relationship Id="rId76" Type="http://schemas.openxmlformats.org/officeDocument/2006/relationships/customXml" Target="../ink/ink1950.xml"/><Relationship Id="rId7" Type="http://schemas.openxmlformats.org/officeDocument/2006/relationships/image" Target="../media/image130.png"/><Relationship Id="rId71" Type="http://schemas.openxmlformats.org/officeDocument/2006/relationships/image" Target="../media/image162.png"/><Relationship Id="rId92" Type="http://schemas.openxmlformats.org/officeDocument/2006/relationships/customXml" Target="../ink/ink1958.xml"/><Relationship Id="rId2" Type="http://schemas.openxmlformats.org/officeDocument/2006/relationships/customXml" Target="../ink/ink1913.xml"/><Relationship Id="rId29" Type="http://schemas.openxmlformats.org/officeDocument/2006/relationships/image" Target="../media/image141.png"/><Relationship Id="rId24" Type="http://schemas.openxmlformats.org/officeDocument/2006/relationships/customXml" Target="../ink/ink1924.xml"/><Relationship Id="rId40" Type="http://schemas.openxmlformats.org/officeDocument/2006/relationships/customXml" Target="../ink/ink1932.xml"/><Relationship Id="rId45" Type="http://schemas.openxmlformats.org/officeDocument/2006/relationships/image" Target="../media/image149.png"/><Relationship Id="rId66" Type="http://schemas.openxmlformats.org/officeDocument/2006/relationships/customXml" Target="../ink/ink1945.xml"/><Relationship Id="rId87" Type="http://schemas.openxmlformats.org/officeDocument/2006/relationships/image" Target="../media/image170.png"/><Relationship Id="rId61" Type="http://schemas.openxmlformats.org/officeDocument/2006/relationships/image" Target="../media/image157.png"/><Relationship Id="rId82" Type="http://schemas.openxmlformats.org/officeDocument/2006/relationships/customXml" Target="../ink/ink1953.xml"/><Relationship Id="rId19" Type="http://schemas.openxmlformats.org/officeDocument/2006/relationships/image" Target="../media/image136.png"/><Relationship Id="rId14" Type="http://schemas.openxmlformats.org/officeDocument/2006/relationships/customXml" Target="../ink/ink1919.xml"/><Relationship Id="rId30" Type="http://schemas.openxmlformats.org/officeDocument/2006/relationships/customXml" Target="../ink/ink1927.xml"/><Relationship Id="rId35" Type="http://schemas.openxmlformats.org/officeDocument/2006/relationships/image" Target="../media/image144.png"/><Relationship Id="rId56" Type="http://schemas.openxmlformats.org/officeDocument/2006/relationships/customXml" Target="../ink/ink1940.xml"/><Relationship Id="rId77" Type="http://schemas.openxmlformats.org/officeDocument/2006/relationships/image" Target="../media/image165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1.xml"/><Relationship Id="rId21" Type="http://schemas.openxmlformats.org/officeDocument/2006/relationships/image" Target="../media/image137.png"/><Relationship Id="rId42" Type="http://schemas.openxmlformats.org/officeDocument/2006/relationships/customXml" Target="../ink/ink1979.xml"/><Relationship Id="rId47" Type="http://schemas.openxmlformats.org/officeDocument/2006/relationships/image" Target="../media/image150.png"/><Relationship Id="rId63" Type="http://schemas.openxmlformats.org/officeDocument/2006/relationships/image" Target="../media/image158.png"/><Relationship Id="rId68" Type="http://schemas.openxmlformats.org/officeDocument/2006/relationships/customXml" Target="../ink/ink1992.xml"/><Relationship Id="rId84" Type="http://schemas.openxmlformats.org/officeDocument/2006/relationships/customXml" Target="../ink/ink2000.xml"/><Relationship Id="rId89" Type="http://schemas.openxmlformats.org/officeDocument/2006/relationships/image" Target="../media/image171.png"/><Relationship Id="rId16" Type="http://schemas.openxmlformats.org/officeDocument/2006/relationships/customXml" Target="../ink/ink1966.xml"/><Relationship Id="rId107" Type="http://schemas.openxmlformats.org/officeDocument/2006/relationships/image" Target="../media/image180.png"/><Relationship Id="rId11" Type="http://schemas.openxmlformats.org/officeDocument/2006/relationships/image" Target="../media/image132.png"/><Relationship Id="rId32" Type="http://schemas.openxmlformats.org/officeDocument/2006/relationships/customXml" Target="../ink/ink1974.xml"/><Relationship Id="rId37" Type="http://schemas.openxmlformats.org/officeDocument/2006/relationships/image" Target="../media/image145.png"/><Relationship Id="rId53" Type="http://schemas.openxmlformats.org/officeDocument/2006/relationships/image" Target="../media/image153.png"/><Relationship Id="rId58" Type="http://schemas.openxmlformats.org/officeDocument/2006/relationships/customXml" Target="../ink/ink1987.xml"/><Relationship Id="rId74" Type="http://schemas.openxmlformats.org/officeDocument/2006/relationships/customXml" Target="../ink/ink1995.xml"/><Relationship Id="rId79" Type="http://schemas.openxmlformats.org/officeDocument/2006/relationships/image" Target="../media/image166.png"/><Relationship Id="rId102" Type="http://schemas.openxmlformats.org/officeDocument/2006/relationships/customXml" Target="../ink/ink2009.xml"/><Relationship Id="rId5" Type="http://schemas.openxmlformats.org/officeDocument/2006/relationships/image" Target="../media/image129.png"/><Relationship Id="rId90" Type="http://schemas.openxmlformats.org/officeDocument/2006/relationships/customXml" Target="../ink/ink2003.xml"/><Relationship Id="rId95" Type="http://schemas.openxmlformats.org/officeDocument/2006/relationships/image" Target="../media/image174.png"/><Relationship Id="rId22" Type="http://schemas.openxmlformats.org/officeDocument/2006/relationships/customXml" Target="../ink/ink1969.xml"/><Relationship Id="rId27" Type="http://schemas.openxmlformats.org/officeDocument/2006/relationships/image" Target="../media/image140.png"/><Relationship Id="rId43" Type="http://schemas.openxmlformats.org/officeDocument/2006/relationships/image" Target="../media/image148.png"/><Relationship Id="rId48" Type="http://schemas.openxmlformats.org/officeDocument/2006/relationships/customXml" Target="../ink/ink1982.xml"/><Relationship Id="rId64" Type="http://schemas.openxmlformats.org/officeDocument/2006/relationships/customXml" Target="../ink/ink1990.xml"/><Relationship Id="rId69" Type="http://schemas.openxmlformats.org/officeDocument/2006/relationships/image" Target="../media/image161.png"/><Relationship Id="rId80" Type="http://schemas.openxmlformats.org/officeDocument/2006/relationships/customXml" Target="../ink/ink1998.xml"/><Relationship Id="rId85" Type="http://schemas.openxmlformats.org/officeDocument/2006/relationships/image" Target="../media/image169.png"/><Relationship Id="rId12" Type="http://schemas.openxmlformats.org/officeDocument/2006/relationships/customXml" Target="../ink/ink1964.xml"/><Relationship Id="rId17" Type="http://schemas.openxmlformats.org/officeDocument/2006/relationships/image" Target="../media/image135.png"/><Relationship Id="rId33" Type="http://schemas.openxmlformats.org/officeDocument/2006/relationships/image" Target="../media/image143.png"/><Relationship Id="rId38" Type="http://schemas.openxmlformats.org/officeDocument/2006/relationships/customXml" Target="../ink/ink1977.xml"/><Relationship Id="rId59" Type="http://schemas.openxmlformats.org/officeDocument/2006/relationships/image" Target="../media/image156.png"/><Relationship Id="rId103" Type="http://schemas.openxmlformats.org/officeDocument/2006/relationships/image" Target="../media/image178.png"/><Relationship Id="rId20" Type="http://schemas.openxmlformats.org/officeDocument/2006/relationships/customXml" Target="../ink/ink1968.xml"/><Relationship Id="rId41" Type="http://schemas.openxmlformats.org/officeDocument/2006/relationships/image" Target="../media/image147.png"/><Relationship Id="rId54" Type="http://schemas.openxmlformats.org/officeDocument/2006/relationships/customXml" Target="../ink/ink1985.xml"/><Relationship Id="rId62" Type="http://schemas.openxmlformats.org/officeDocument/2006/relationships/customXml" Target="../ink/ink1989.xml"/><Relationship Id="rId70" Type="http://schemas.openxmlformats.org/officeDocument/2006/relationships/customXml" Target="../ink/ink1993.xml"/><Relationship Id="rId75" Type="http://schemas.openxmlformats.org/officeDocument/2006/relationships/image" Target="../media/image164.png"/><Relationship Id="rId83" Type="http://schemas.openxmlformats.org/officeDocument/2006/relationships/image" Target="../media/image168.png"/><Relationship Id="rId88" Type="http://schemas.openxmlformats.org/officeDocument/2006/relationships/customXml" Target="../ink/ink2002.xml"/><Relationship Id="rId91" Type="http://schemas.openxmlformats.org/officeDocument/2006/relationships/image" Target="../media/image172.png"/><Relationship Id="rId96" Type="http://schemas.openxmlformats.org/officeDocument/2006/relationships/customXml" Target="../ink/ink20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1.xml"/><Relationship Id="rId15" Type="http://schemas.openxmlformats.org/officeDocument/2006/relationships/image" Target="../media/image134.png"/><Relationship Id="rId23" Type="http://schemas.openxmlformats.org/officeDocument/2006/relationships/image" Target="../media/image138.png"/><Relationship Id="rId28" Type="http://schemas.openxmlformats.org/officeDocument/2006/relationships/customXml" Target="../ink/ink1972.xml"/><Relationship Id="rId36" Type="http://schemas.openxmlformats.org/officeDocument/2006/relationships/customXml" Target="../ink/ink1976.xml"/><Relationship Id="rId49" Type="http://schemas.openxmlformats.org/officeDocument/2006/relationships/image" Target="../media/image151.png"/><Relationship Id="rId57" Type="http://schemas.openxmlformats.org/officeDocument/2006/relationships/image" Target="../media/image155.png"/><Relationship Id="rId106" Type="http://schemas.openxmlformats.org/officeDocument/2006/relationships/customXml" Target="../ink/ink2011.xml"/><Relationship Id="rId10" Type="http://schemas.openxmlformats.org/officeDocument/2006/relationships/customXml" Target="../ink/ink1963.xml"/><Relationship Id="rId31" Type="http://schemas.openxmlformats.org/officeDocument/2006/relationships/image" Target="../media/image142.png"/><Relationship Id="rId44" Type="http://schemas.openxmlformats.org/officeDocument/2006/relationships/customXml" Target="../ink/ink1980.xml"/><Relationship Id="rId52" Type="http://schemas.openxmlformats.org/officeDocument/2006/relationships/customXml" Target="../ink/ink1984.xml"/><Relationship Id="rId60" Type="http://schemas.openxmlformats.org/officeDocument/2006/relationships/customXml" Target="../ink/ink1988.xml"/><Relationship Id="rId65" Type="http://schemas.openxmlformats.org/officeDocument/2006/relationships/image" Target="../media/image159.png"/><Relationship Id="rId73" Type="http://schemas.openxmlformats.org/officeDocument/2006/relationships/image" Target="../media/image163.png"/><Relationship Id="rId78" Type="http://schemas.openxmlformats.org/officeDocument/2006/relationships/customXml" Target="../ink/ink1997.xml"/><Relationship Id="rId81" Type="http://schemas.openxmlformats.org/officeDocument/2006/relationships/image" Target="../media/image167.png"/><Relationship Id="rId86" Type="http://schemas.openxmlformats.org/officeDocument/2006/relationships/customXml" Target="../ink/ink2001.xml"/><Relationship Id="rId94" Type="http://schemas.openxmlformats.org/officeDocument/2006/relationships/customXml" Target="../ink/ink2005.xml"/><Relationship Id="rId99" Type="http://schemas.openxmlformats.org/officeDocument/2006/relationships/image" Target="../media/image176.png"/><Relationship Id="rId101" Type="http://schemas.openxmlformats.org/officeDocument/2006/relationships/image" Target="../media/image177.png"/><Relationship Id="rId4" Type="http://schemas.openxmlformats.org/officeDocument/2006/relationships/customXml" Target="../ink/ink1960.xml"/><Relationship Id="rId9" Type="http://schemas.openxmlformats.org/officeDocument/2006/relationships/image" Target="../media/image131.png"/><Relationship Id="rId13" Type="http://schemas.openxmlformats.org/officeDocument/2006/relationships/image" Target="../media/image133.png"/><Relationship Id="rId18" Type="http://schemas.openxmlformats.org/officeDocument/2006/relationships/customXml" Target="../ink/ink1967.xml"/><Relationship Id="rId39" Type="http://schemas.openxmlformats.org/officeDocument/2006/relationships/image" Target="../media/image146.png"/><Relationship Id="rId34" Type="http://schemas.openxmlformats.org/officeDocument/2006/relationships/customXml" Target="../ink/ink1975.xml"/><Relationship Id="rId50" Type="http://schemas.openxmlformats.org/officeDocument/2006/relationships/customXml" Target="../ink/ink1983.xml"/><Relationship Id="rId55" Type="http://schemas.openxmlformats.org/officeDocument/2006/relationships/image" Target="../media/image154.png"/><Relationship Id="rId76" Type="http://schemas.openxmlformats.org/officeDocument/2006/relationships/customXml" Target="../ink/ink1996.xml"/><Relationship Id="rId97" Type="http://schemas.openxmlformats.org/officeDocument/2006/relationships/image" Target="../media/image175.png"/><Relationship Id="rId104" Type="http://schemas.openxmlformats.org/officeDocument/2006/relationships/customXml" Target="../ink/ink2010.xml"/><Relationship Id="rId7" Type="http://schemas.openxmlformats.org/officeDocument/2006/relationships/image" Target="../media/image130.png"/><Relationship Id="rId71" Type="http://schemas.openxmlformats.org/officeDocument/2006/relationships/image" Target="../media/image162.png"/><Relationship Id="rId92" Type="http://schemas.openxmlformats.org/officeDocument/2006/relationships/customXml" Target="../ink/ink2004.xml"/><Relationship Id="rId2" Type="http://schemas.openxmlformats.org/officeDocument/2006/relationships/customXml" Target="../ink/ink1959.xml"/><Relationship Id="rId29" Type="http://schemas.openxmlformats.org/officeDocument/2006/relationships/image" Target="../media/image141.png"/><Relationship Id="rId24" Type="http://schemas.openxmlformats.org/officeDocument/2006/relationships/customXml" Target="../ink/ink1970.xml"/><Relationship Id="rId40" Type="http://schemas.openxmlformats.org/officeDocument/2006/relationships/customXml" Target="../ink/ink1978.xml"/><Relationship Id="rId45" Type="http://schemas.openxmlformats.org/officeDocument/2006/relationships/image" Target="../media/image149.png"/><Relationship Id="rId66" Type="http://schemas.openxmlformats.org/officeDocument/2006/relationships/customXml" Target="../ink/ink1991.xml"/><Relationship Id="rId87" Type="http://schemas.openxmlformats.org/officeDocument/2006/relationships/image" Target="../media/image170.png"/><Relationship Id="rId61" Type="http://schemas.openxmlformats.org/officeDocument/2006/relationships/image" Target="../media/image157.png"/><Relationship Id="rId82" Type="http://schemas.openxmlformats.org/officeDocument/2006/relationships/customXml" Target="../ink/ink1999.xml"/><Relationship Id="rId19" Type="http://schemas.openxmlformats.org/officeDocument/2006/relationships/image" Target="../media/image136.png"/><Relationship Id="rId14" Type="http://schemas.openxmlformats.org/officeDocument/2006/relationships/customXml" Target="../ink/ink1965.xml"/><Relationship Id="rId30" Type="http://schemas.openxmlformats.org/officeDocument/2006/relationships/customXml" Target="../ink/ink1973.xml"/><Relationship Id="rId35" Type="http://schemas.openxmlformats.org/officeDocument/2006/relationships/image" Target="../media/image144.png"/><Relationship Id="rId56" Type="http://schemas.openxmlformats.org/officeDocument/2006/relationships/customXml" Target="../ink/ink1986.xml"/><Relationship Id="rId77" Type="http://schemas.openxmlformats.org/officeDocument/2006/relationships/image" Target="../media/image165.png"/><Relationship Id="rId100" Type="http://schemas.openxmlformats.org/officeDocument/2006/relationships/customXml" Target="../ink/ink2008.xml"/><Relationship Id="rId105" Type="http://schemas.openxmlformats.org/officeDocument/2006/relationships/image" Target="../media/image179.png"/><Relationship Id="rId8" Type="http://schemas.openxmlformats.org/officeDocument/2006/relationships/customXml" Target="../ink/ink1962.xml"/><Relationship Id="rId51" Type="http://schemas.openxmlformats.org/officeDocument/2006/relationships/image" Target="../media/image152.png"/><Relationship Id="rId72" Type="http://schemas.openxmlformats.org/officeDocument/2006/relationships/customXml" Target="../ink/ink1994.xml"/><Relationship Id="rId93" Type="http://schemas.openxmlformats.org/officeDocument/2006/relationships/image" Target="../media/image173.png"/><Relationship Id="rId98" Type="http://schemas.openxmlformats.org/officeDocument/2006/relationships/customXml" Target="../ink/ink2007.xml"/><Relationship Id="rId3" Type="http://schemas.openxmlformats.org/officeDocument/2006/relationships/image" Target="../media/image128.png"/><Relationship Id="rId25" Type="http://schemas.openxmlformats.org/officeDocument/2006/relationships/image" Target="../media/image139.png"/><Relationship Id="rId46" Type="http://schemas.openxmlformats.org/officeDocument/2006/relationships/customXml" Target="../ink/ink1981.xml"/><Relationship Id="rId67" Type="http://schemas.openxmlformats.org/officeDocument/2006/relationships/image" Target="../media/image16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8.xml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customXml" Target="../ink/ink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.xml"/><Relationship Id="rId11" Type="http://schemas.openxmlformats.org/officeDocument/2006/relationships/image" Target="../media/image34.png"/><Relationship Id="rId5" Type="http://schemas.openxmlformats.org/officeDocument/2006/relationships/image" Target="../media/image31.png"/><Relationship Id="rId10" Type="http://schemas.openxmlformats.org/officeDocument/2006/relationships/customXml" Target="../ink/ink59.xml"/><Relationship Id="rId4" Type="http://schemas.openxmlformats.org/officeDocument/2006/relationships/customXml" Target="../ink/ink56.xml"/><Relationship Id="rId9" Type="http://schemas.openxmlformats.org/officeDocument/2006/relationships/image" Target="../media/image33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15.xml"/><Relationship Id="rId13" Type="http://schemas.openxmlformats.org/officeDocument/2006/relationships/image" Target="../media/image1140.png"/><Relationship Id="rId3" Type="http://schemas.openxmlformats.org/officeDocument/2006/relationships/image" Target="../media/image6100.png"/><Relationship Id="rId7" Type="http://schemas.openxmlformats.org/officeDocument/2006/relationships/image" Target="../media/image8100.png"/><Relationship Id="rId12" Type="http://schemas.openxmlformats.org/officeDocument/2006/relationships/customXml" Target="../ink/ink2017.xml"/><Relationship Id="rId2" Type="http://schemas.openxmlformats.org/officeDocument/2006/relationships/customXml" Target="../ink/ink20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4.xml"/><Relationship Id="rId11" Type="http://schemas.openxmlformats.org/officeDocument/2006/relationships/image" Target="../media/image10100.png"/><Relationship Id="rId5" Type="http://schemas.openxmlformats.org/officeDocument/2006/relationships/image" Target="../media/image7100.png"/><Relationship Id="rId15" Type="http://schemas.openxmlformats.org/officeDocument/2006/relationships/image" Target="../media/image1210.png"/><Relationship Id="rId10" Type="http://schemas.openxmlformats.org/officeDocument/2006/relationships/customXml" Target="../ink/ink2016.xml"/><Relationship Id="rId4" Type="http://schemas.openxmlformats.org/officeDocument/2006/relationships/customXml" Target="../ink/ink2013.xml"/><Relationship Id="rId9" Type="http://schemas.openxmlformats.org/officeDocument/2006/relationships/image" Target="../media/image9100.png"/><Relationship Id="rId14" Type="http://schemas.openxmlformats.org/officeDocument/2006/relationships/customXml" Target="../ink/ink2018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22.xml"/><Relationship Id="rId13" Type="http://schemas.openxmlformats.org/officeDocument/2006/relationships/image" Target="../media/image1140.png"/><Relationship Id="rId18" Type="http://schemas.openxmlformats.org/officeDocument/2006/relationships/customXml" Target="../ink/ink2027.xml"/><Relationship Id="rId3" Type="http://schemas.openxmlformats.org/officeDocument/2006/relationships/image" Target="../media/image6100.png"/><Relationship Id="rId21" Type="http://schemas.openxmlformats.org/officeDocument/2006/relationships/image" Target="../media/image1610.png"/><Relationship Id="rId7" Type="http://schemas.openxmlformats.org/officeDocument/2006/relationships/image" Target="../media/image8100.png"/><Relationship Id="rId12" Type="http://schemas.openxmlformats.org/officeDocument/2006/relationships/customXml" Target="../ink/ink2024.xml"/><Relationship Id="rId17" Type="http://schemas.openxmlformats.org/officeDocument/2006/relationships/image" Target="../media/image1410.png"/><Relationship Id="rId2" Type="http://schemas.openxmlformats.org/officeDocument/2006/relationships/customXml" Target="../ink/ink2019.xml"/><Relationship Id="rId16" Type="http://schemas.openxmlformats.org/officeDocument/2006/relationships/customXml" Target="../ink/ink2026.xml"/><Relationship Id="rId20" Type="http://schemas.openxmlformats.org/officeDocument/2006/relationships/customXml" Target="../ink/ink20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1.xml"/><Relationship Id="rId11" Type="http://schemas.openxmlformats.org/officeDocument/2006/relationships/image" Target="../media/image10100.png"/><Relationship Id="rId5" Type="http://schemas.openxmlformats.org/officeDocument/2006/relationships/image" Target="../media/image7100.png"/><Relationship Id="rId15" Type="http://schemas.openxmlformats.org/officeDocument/2006/relationships/image" Target="../media/image1310.png"/><Relationship Id="rId23" Type="http://schemas.openxmlformats.org/officeDocument/2006/relationships/image" Target="../media/image1710.png"/><Relationship Id="rId10" Type="http://schemas.openxmlformats.org/officeDocument/2006/relationships/customXml" Target="../ink/ink2023.xml"/><Relationship Id="rId19" Type="http://schemas.openxmlformats.org/officeDocument/2006/relationships/image" Target="../media/image1510.png"/><Relationship Id="rId4" Type="http://schemas.openxmlformats.org/officeDocument/2006/relationships/customXml" Target="../ink/ink2020.xml"/><Relationship Id="rId9" Type="http://schemas.openxmlformats.org/officeDocument/2006/relationships/image" Target="../media/image9100.png"/><Relationship Id="rId14" Type="http://schemas.openxmlformats.org/officeDocument/2006/relationships/customXml" Target="../ink/ink2025.xml"/><Relationship Id="rId22" Type="http://schemas.openxmlformats.org/officeDocument/2006/relationships/customXml" Target="../ink/ink2029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33.xml"/><Relationship Id="rId13" Type="http://schemas.openxmlformats.org/officeDocument/2006/relationships/image" Target="../media/image1140.png"/><Relationship Id="rId18" Type="http://schemas.openxmlformats.org/officeDocument/2006/relationships/customXml" Target="../ink/ink2038.xml"/><Relationship Id="rId26" Type="http://schemas.openxmlformats.org/officeDocument/2006/relationships/customXml" Target="../ink/ink2042.xml"/><Relationship Id="rId3" Type="http://schemas.openxmlformats.org/officeDocument/2006/relationships/image" Target="../media/image6100.png"/><Relationship Id="rId21" Type="http://schemas.openxmlformats.org/officeDocument/2006/relationships/image" Target="../media/image1610.png"/><Relationship Id="rId7" Type="http://schemas.openxmlformats.org/officeDocument/2006/relationships/image" Target="../media/image8100.png"/><Relationship Id="rId12" Type="http://schemas.openxmlformats.org/officeDocument/2006/relationships/customXml" Target="../ink/ink2035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2" Type="http://schemas.openxmlformats.org/officeDocument/2006/relationships/customXml" Target="../ink/ink2030.xml"/><Relationship Id="rId16" Type="http://schemas.openxmlformats.org/officeDocument/2006/relationships/customXml" Target="../ink/ink2037.xml"/><Relationship Id="rId20" Type="http://schemas.openxmlformats.org/officeDocument/2006/relationships/customXml" Target="../ink/ink20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2.xml"/><Relationship Id="rId11" Type="http://schemas.openxmlformats.org/officeDocument/2006/relationships/image" Target="../media/image10100.png"/><Relationship Id="rId24" Type="http://schemas.openxmlformats.org/officeDocument/2006/relationships/customXml" Target="../ink/ink2041.xml"/><Relationship Id="rId5" Type="http://schemas.openxmlformats.org/officeDocument/2006/relationships/image" Target="../media/image7100.png"/><Relationship Id="rId15" Type="http://schemas.openxmlformats.org/officeDocument/2006/relationships/image" Target="../media/image1310.png"/><Relationship Id="rId23" Type="http://schemas.openxmlformats.org/officeDocument/2006/relationships/image" Target="../media/image1710.png"/><Relationship Id="rId10" Type="http://schemas.openxmlformats.org/officeDocument/2006/relationships/customXml" Target="../ink/ink2034.xml"/><Relationship Id="rId19" Type="http://schemas.openxmlformats.org/officeDocument/2006/relationships/image" Target="../media/image1510.png"/><Relationship Id="rId4" Type="http://schemas.openxmlformats.org/officeDocument/2006/relationships/customXml" Target="../ink/ink2031.xml"/><Relationship Id="rId9" Type="http://schemas.openxmlformats.org/officeDocument/2006/relationships/image" Target="../media/image9100.png"/><Relationship Id="rId14" Type="http://schemas.openxmlformats.org/officeDocument/2006/relationships/customXml" Target="../ink/ink2036.xml"/><Relationship Id="rId22" Type="http://schemas.openxmlformats.org/officeDocument/2006/relationships/customXml" Target="../ink/ink2040.xml"/><Relationship Id="rId27" Type="http://schemas.openxmlformats.org/officeDocument/2006/relationships/image" Target="../media/image1910.png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40.png"/><Relationship Id="rId18" Type="http://schemas.openxmlformats.org/officeDocument/2006/relationships/customXml" Target="../ink/ink2051.xml"/><Relationship Id="rId26" Type="http://schemas.openxmlformats.org/officeDocument/2006/relationships/customXml" Target="../ink/ink2055.xml"/><Relationship Id="rId39" Type="http://schemas.openxmlformats.org/officeDocument/2006/relationships/image" Target="../media/image2510.png"/><Relationship Id="rId21" Type="http://schemas.openxmlformats.org/officeDocument/2006/relationships/image" Target="../media/image1610.png"/><Relationship Id="rId34" Type="http://schemas.openxmlformats.org/officeDocument/2006/relationships/customXml" Target="../ink/ink2059.xml"/><Relationship Id="rId42" Type="http://schemas.openxmlformats.org/officeDocument/2006/relationships/customXml" Target="../ink/ink2063.xml"/><Relationship Id="rId47" Type="http://schemas.openxmlformats.org/officeDocument/2006/relationships/image" Target="../media/image2910.png"/><Relationship Id="rId50" Type="http://schemas.openxmlformats.org/officeDocument/2006/relationships/customXml" Target="../ink/ink2067.xml"/><Relationship Id="rId7" Type="http://schemas.openxmlformats.org/officeDocument/2006/relationships/image" Target="../media/image8100.png"/><Relationship Id="rId2" Type="http://schemas.openxmlformats.org/officeDocument/2006/relationships/customXml" Target="../ink/ink2043.xml"/><Relationship Id="rId16" Type="http://schemas.openxmlformats.org/officeDocument/2006/relationships/customXml" Target="../ink/ink2050.xml"/><Relationship Id="rId29" Type="http://schemas.openxmlformats.org/officeDocument/2006/relationships/image" Target="../media/image2010.png"/><Relationship Id="rId11" Type="http://schemas.openxmlformats.org/officeDocument/2006/relationships/image" Target="../media/image10100.png"/><Relationship Id="rId24" Type="http://schemas.openxmlformats.org/officeDocument/2006/relationships/customXml" Target="../ink/ink2054.xml"/><Relationship Id="rId32" Type="http://schemas.openxmlformats.org/officeDocument/2006/relationships/customXml" Target="../ink/ink2058.xml"/><Relationship Id="rId37" Type="http://schemas.openxmlformats.org/officeDocument/2006/relationships/image" Target="../media/image2410.png"/><Relationship Id="rId40" Type="http://schemas.openxmlformats.org/officeDocument/2006/relationships/customXml" Target="../ink/ink2062.xml"/><Relationship Id="rId45" Type="http://schemas.openxmlformats.org/officeDocument/2006/relationships/image" Target="../media/image2810.png"/><Relationship Id="rId53" Type="http://schemas.openxmlformats.org/officeDocument/2006/relationships/image" Target="../media/image3210.png"/><Relationship Id="rId5" Type="http://schemas.openxmlformats.org/officeDocument/2006/relationships/image" Target="../media/image7100.png"/><Relationship Id="rId10" Type="http://schemas.openxmlformats.org/officeDocument/2006/relationships/customXml" Target="../ink/ink2047.xml"/><Relationship Id="rId19" Type="http://schemas.openxmlformats.org/officeDocument/2006/relationships/image" Target="../media/image1510.png"/><Relationship Id="rId31" Type="http://schemas.openxmlformats.org/officeDocument/2006/relationships/image" Target="../media/image2110.png"/><Relationship Id="rId44" Type="http://schemas.openxmlformats.org/officeDocument/2006/relationships/customXml" Target="../ink/ink2064.xml"/><Relationship Id="rId52" Type="http://schemas.openxmlformats.org/officeDocument/2006/relationships/customXml" Target="../ink/ink2068.xml"/><Relationship Id="rId4" Type="http://schemas.openxmlformats.org/officeDocument/2006/relationships/customXml" Target="../ink/ink2044.xml"/><Relationship Id="rId9" Type="http://schemas.openxmlformats.org/officeDocument/2006/relationships/image" Target="../media/image9100.png"/><Relationship Id="rId14" Type="http://schemas.openxmlformats.org/officeDocument/2006/relationships/customXml" Target="../ink/ink2049.xml"/><Relationship Id="rId22" Type="http://schemas.openxmlformats.org/officeDocument/2006/relationships/customXml" Target="../ink/ink2053.xml"/><Relationship Id="rId27" Type="http://schemas.openxmlformats.org/officeDocument/2006/relationships/image" Target="../media/image1910.png"/><Relationship Id="rId30" Type="http://schemas.openxmlformats.org/officeDocument/2006/relationships/customXml" Target="../ink/ink2057.xml"/><Relationship Id="rId35" Type="http://schemas.openxmlformats.org/officeDocument/2006/relationships/image" Target="../media/image2310.png"/><Relationship Id="rId43" Type="http://schemas.openxmlformats.org/officeDocument/2006/relationships/image" Target="../media/image2710.png"/><Relationship Id="rId48" Type="http://schemas.openxmlformats.org/officeDocument/2006/relationships/customXml" Target="../ink/ink2066.xml"/><Relationship Id="rId8" Type="http://schemas.openxmlformats.org/officeDocument/2006/relationships/customXml" Target="../ink/ink2046.xml"/><Relationship Id="rId51" Type="http://schemas.openxmlformats.org/officeDocument/2006/relationships/image" Target="../media/image3110.png"/><Relationship Id="rId3" Type="http://schemas.openxmlformats.org/officeDocument/2006/relationships/image" Target="../media/image6100.png"/><Relationship Id="rId12" Type="http://schemas.openxmlformats.org/officeDocument/2006/relationships/customXml" Target="../ink/ink2048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33" Type="http://schemas.openxmlformats.org/officeDocument/2006/relationships/image" Target="../media/image2210.png"/><Relationship Id="rId38" Type="http://schemas.openxmlformats.org/officeDocument/2006/relationships/customXml" Target="../ink/ink2061.xml"/><Relationship Id="rId46" Type="http://schemas.openxmlformats.org/officeDocument/2006/relationships/customXml" Target="../ink/ink2065.xml"/><Relationship Id="rId20" Type="http://schemas.openxmlformats.org/officeDocument/2006/relationships/customXml" Target="../ink/ink2052.xml"/><Relationship Id="rId41" Type="http://schemas.openxmlformats.org/officeDocument/2006/relationships/image" Target="../media/image2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5.xml"/><Relationship Id="rId15" Type="http://schemas.openxmlformats.org/officeDocument/2006/relationships/image" Target="../media/image1310.png"/><Relationship Id="rId23" Type="http://schemas.openxmlformats.org/officeDocument/2006/relationships/image" Target="../media/image1710.png"/><Relationship Id="rId28" Type="http://schemas.openxmlformats.org/officeDocument/2006/relationships/customXml" Target="../ink/ink2056.xml"/><Relationship Id="rId36" Type="http://schemas.openxmlformats.org/officeDocument/2006/relationships/customXml" Target="../ink/ink2060.xml"/><Relationship Id="rId49" Type="http://schemas.openxmlformats.org/officeDocument/2006/relationships/image" Target="../media/image3010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81.xml"/><Relationship Id="rId21" Type="http://schemas.openxmlformats.org/officeDocument/2006/relationships/image" Target="../media/image1610.png"/><Relationship Id="rId34" Type="http://schemas.openxmlformats.org/officeDocument/2006/relationships/customXml" Target="../ink/ink2085.xml"/><Relationship Id="rId42" Type="http://schemas.openxmlformats.org/officeDocument/2006/relationships/customXml" Target="../ink/ink2089.xml"/><Relationship Id="rId47" Type="http://schemas.openxmlformats.org/officeDocument/2006/relationships/image" Target="../media/image2910.png"/><Relationship Id="rId50" Type="http://schemas.openxmlformats.org/officeDocument/2006/relationships/customXml" Target="../ink/ink2093.xml"/><Relationship Id="rId55" Type="http://schemas.openxmlformats.org/officeDocument/2006/relationships/image" Target="../media/image3310.png"/><Relationship Id="rId63" Type="http://schemas.openxmlformats.org/officeDocument/2006/relationships/image" Target="../media/image3710.png"/><Relationship Id="rId7" Type="http://schemas.openxmlformats.org/officeDocument/2006/relationships/image" Target="../media/image8100.png"/><Relationship Id="rId2" Type="http://schemas.openxmlformats.org/officeDocument/2006/relationships/customXml" Target="../ink/ink2069.xml"/><Relationship Id="rId16" Type="http://schemas.openxmlformats.org/officeDocument/2006/relationships/customXml" Target="../ink/ink2076.xml"/><Relationship Id="rId29" Type="http://schemas.openxmlformats.org/officeDocument/2006/relationships/image" Target="../media/image2010.png"/><Relationship Id="rId11" Type="http://schemas.openxmlformats.org/officeDocument/2006/relationships/image" Target="../media/image10100.png"/><Relationship Id="rId24" Type="http://schemas.openxmlformats.org/officeDocument/2006/relationships/customXml" Target="../ink/ink2080.xml"/><Relationship Id="rId32" Type="http://schemas.openxmlformats.org/officeDocument/2006/relationships/customXml" Target="../ink/ink2084.xml"/><Relationship Id="rId37" Type="http://schemas.openxmlformats.org/officeDocument/2006/relationships/image" Target="../media/image2410.png"/><Relationship Id="rId40" Type="http://schemas.openxmlformats.org/officeDocument/2006/relationships/customXml" Target="../ink/ink2088.xml"/><Relationship Id="rId45" Type="http://schemas.openxmlformats.org/officeDocument/2006/relationships/image" Target="../media/image2810.png"/><Relationship Id="rId53" Type="http://schemas.openxmlformats.org/officeDocument/2006/relationships/image" Target="../media/image3210.png"/><Relationship Id="rId58" Type="http://schemas.openxmlformats.org/officeDocument/2006/relationships/customXml" Target="../ink/ink2097.xml"/><Relationship Id="rId5" Type="http://schemas.openxmlformats.org/officeDocument/2006/relationships/image" Target="../media/image7100.png"/><Relationship Id="rId61" Type="http://schemas.openxmlformats.org/officeDocument/2006/relationships/image" Target="../media/image3610.png"/><Relationship Id="rId19" Type="http://schemas.openxmlformats.org/officeDocument/2006/relationships/image" Target="../media/image1510.png"/><Relationship Id="rId14" Type="http://schemas.openxmlformats.org/officeDocument/2006/relationships/customXml" Target="../ink/ink2075.xml"/><Relationship Id="rId22" Type="http://schemas.openxmlformats.org/officeDocument/2006/relationships/customXml" Target="../ink/ink2079.xml"/><Relationship Id="rId27" Type="http://schemas.openxmlformats.org/officeDocument/2006/relationships/image" Target="../media/image1910.png"/><Relationship Id="rId30" Type="http://schemas.openxmlformats.org/officeDocument/2006/relationships/customXml" Target="../ink/ink2083.xml"/><Relationship Id="rId35" Type="http://schemas.openxmlformats.org/officeDocument/2006/relationships/image" Target="../media/image2310.png"/><Relationship Id="rId43" Type="http://schemas.openxmlformats.org/officeDocument/2006/relationships/image" Target="../media/image2710.png"/><Relationship Id="rId48" Type="http://schemas.openxmlformats.org/officeDocument/2006/relationships/customXml" Target="../ink/ink2092.xml"/><Relationship Id="rId56" Type="http://schemas.openxmlformats.org/officeDocument/2006/relationships/customXml" Target="../ink/ink2096.xml"/><Relationship Id="rId64" Type="http://schemas.openxmlformats.org/officeDocument/2006/relationships/customXml" Target="../ink/ink2100.xml"/><Relationship Id="rId8" Type="http://schemas.openxmlformats.org/officeDocument/2006/relationships/customXml" Target="../ink/ink2072.xml"/><Relationship Id="rId51" Type="http://schemas.openxmlformats.org/officeDocument/2006/relationships/image" Target="../media/image3110.png"/><Relationship Id="rId3" Type="http://schemas.openxmlformats.org/officeDocument/2006/relationships/image" Target="../media/image6100.png"/><Relationship Id="rId12" Type="http://schemas.openxmlformats.org/officeDocument/2006/relationships/customXml" Target="../ink/ink2074.xml"/><Relationship Id="rId17" Type="http://schemas.openxmlformats.org/officeDocument/2006/relationships/image" Target="../media/image1410.png"/><Relationship Id="rId25" Type="http://schemas.openxmlformats.org/officeDocument/2006/relationships/image" Target="../media/image1810.png"/><Relationship Id="rId33" Type="http://schemas.openxmlformats.org/officeDocument/2006/relationships/image" Target="../media/image2210.png"/><Relationship Id="rId38" Type="http://schemas.openxmlformats.org/officeDocument/2006/relationships/customXml" Target="../ink/ink2087.xml"/><Relationship Id="rId46" Type="http://schemas.openxmlformats.org/officeDocument/2006/relationships/customXml" Target="../ink/ink2091.xml"/><Relationship Id="rId59" Type="http://schemas.openxmlformats.org/officeDocument/2006/relationships/image" Target="../media/image3510.png"/><Relationship Id="rId20" Type="http://schemas.openxmlformats.org/officeDocument/2006/relationships/customXml" Target="../ink/ink2078.xml"/><Relationship Id="rId41" Type="http://schemas.openxmlformats.org/officeDocument/2006/relationships/image" Target="../media/image2610.png"/><Relationship Id="rId54" Type="http://schemas.openxmlformats.org/officeDocument/2006/relationships/customXml" Target="../ink/ink2095.xml"/><Relationship Id="rId62" Type="http://schemas.openxmlformats.org/officeDocument/2006/relationships/customXml" Target="../ink/ink2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1.xml"/><Relationship Id="rId15" Type="http://schemas.openxmlformats.org/officeDocument/2006/relationships/image" Target="../media/image1310.png"/><Relationship Id="rId23" Type="http://schemas.openxmlformats.org/officeDocument/2006/relationships/image" Target="../media/image1710.png"/><Relationship Id="rId28" Type="http://schemas.openxmlformats.org/officeDocument/2006/relationships/customXml" Target="../ink/ink2082.xml"/><Relationship Id="rId36" Type="http://schemas.openxmlformats.org/officeDocument/2006/relationships/customXml" Target="../ink/ink2086.xml"/><Relationship Id="rId49" Type="http://schemas.openxmlformats.org/officeDocument/2006/relationships/image" Target="../media/image3010.png"/><Relationship Id="rId57" Type="http://schemas.openxmlformats.org/officeDocument/2006/relationships/image" Target="../media/image3410.png"/><Relationship Id="rId10" Type="http://schemas.openxmlformats.org/officeDocument/2006/relationships/customXml" Target="../ink/ink2073.xml"/><Relationship Id="rId31" Type="http://schemas.openxmlformats.org/officeDocument/2006/relationships/image" Target="../media/image2110.png"/><Relationship Id="rId44" Type="http://schemas.openxmlformats.org/officeDocument/2006/relationships/customXml" Target="../ink/ink2090.xml"/><Relationship Id="rId52" Type="http://schemas.openxmlformats.org/officeDocument/2006/relationships/customXml" Target="../ink/ink2094.xml"/><Relationship Id="rId60" Type="http://schemas.openxmlformats.org/officeDocument/2006/relationships/customXml" Target="../ink/ink2098.xml"/><Relationship Id="rId65" Type="http://schemas.openxmlformats.org/officeDocument/2006/relationships/image" Target="../media/image3810.png"/><Relationship Id="rId4" Type="http://schemas.openxmlformats.org/officeDocument/2006/relationships/customXml" Target="../ink/ink2070.xml"/><Relationship Id="rId9" Type="http://schemas.openxmlformats.org/officeDocument/2006/relationships/image" Target="../media/image9100.png"/><Relationship Id="rId13" Type="http://schemas.openxmlformats.org/officeDocument/2006/relationships/image" Target="../media/image1140.png"/><Relationship Id="rId18" Type="http://schemas.openxmlformats.org/officeDocument/2006/relationships/customXml" Target="../ink/ink2077.xml"/><Relationship Id="rId39" Type="http://schemas.openxmlformats.org/officeDocument/2006/relationships/image" Target="../media/image2510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40.png"/><Relationship Id="rId18" Type="http://schemas.openxmlformats.org/officeDocument/2006/relationships/customXml" Target="../ink/ink2109.xml"/><Relationship Id="rId26" Type="http://schemas.openxmlformats.org/officeDocument/2006/relationships/customXml" Target="../ink/ink2113.xml"/><Relationship Id="rId39" Type="http://schemas.openxmlformats.org/officeDocument/2006/relationships/image" Target="../media/image5110.png"/><Relationship Id="rId21" Type="http://schemas.openxmlformats.org/officeDocument/2006/relationships/image" Target="../media/image4210.png"/><Relationship Id="rId34" Type="http://schemas.openxmlformats.org/officeDocument/2006/relationships/customXml" Target="../ink/ink2117.xml"/><Relationship Id="rId42" Type="http://schemas.openxmlformats.org/officeDocument/2006/relationships/customXml" Target="../ink/ink2121.xml"/><Relationship Id="rId47" Type="http://schemas.openxmlformats.org/officeDocument/2006/relationships/image" Target="../media/image5510.png"/><Relationship Id="rId50" Type="http://schemas.openxmlformats.org/officeDocument/2006/relationships/customXml" Target="../ink/ink2125.xml"/><Relationship Id="rId55" Type="http://schemas.openxmlformats.org/officeDocument/2006/relationships/image" Target="../media/image5910.png"/><Relationship Id="rId7" Type="http://schemas.openxmlformats.org/officeDocument/2006/relationships/image" Target="../media/image8100.png"/><Relationship Id="rId2" Type="http://schemas.openxmlformats.org/officeDocument/2006/relationships/customXml" Target="../ink/ink2101.xml"/><Relationship Id="rId16" Type="http://schemas.openxmlformats.org/officeDocument/2006/relationships/customXml" Target="../ink/ink2108.xml"/><Relationship Id="rId29" Type="http://schemas.openxmlformats.org/officeDocument/2006/relationships/image" Target="../media/image4610.png"/><Relationship Id="rId11" Type="http://schemas.openxmlformats.org/officeDocument/2006/relationships/image" Target="../media/image10100.png"/><Relationship Id="rId24" Type="http://schemas.openxmlformats.org/officeDocument/2006/relationships/customXml" Target="../ink/ink2112.xml"/><Relationship Id="rId32" Type="http://schemas.openxmlformats.org/officeDocument/2006/relationships/customXml" Target="../ink/ink2116.xml"/><Relationship Id="rId37" Type="http://schemas.openxmlformats.org/officeDocument/2006/relationships/image" Target="../media/image5010.png"/><Relationship Id="rId40" Type="http://schemas.openxmlformats.org/officeDocument/2006/relationships/customXml" Target="../ink/ink2120.xml"/><Relationship Id="rId45" Type="http://schemas.openxmlformats.org/officeDocument/2006/relationships/image" Target="../media/image5410.png"/><Relationship Id="rId53" Type="http://schemas.openxmlformats.org/officeDocument/2006/relationships/image" Target="../media/image5810.png"/><Relationship Id="rId58" Type="http://schemas.openxmlformats.org/officeDocument/2006/relationships/customXml" Target="../ink/ink2129.xml"/><Relationship Id="rId5" Type="http://schemas.openxmlformats.org/officeDocument/2006/relationships/image" Target="../media/image7100.png"/><Relationship Id="rId19" Type="http://schemas.openxmlformats.org/officeDocument/2006/relationships/image" Target="../media/image4110.png"/><Relationship Id="rId4" Type="http://schemas.openxmlformats.org/officeDocument/2006/relationships/customXml" Target="../ink/ink2102.xml"/><Relationship Id="rId9" Type="http://schemas.openxmlformats.org/officeDocument/2006/relationships/image" Target="../media/image9100.png"/><Relationship Id="rId14" Type="http://schemas.openxmlformats.org/officeDocument/2006/relationships/customXml" Target="../ink/ink2107.xml"/><Relationship Id="rId22" Type="http://schemas.openxmlformats.org/officeDocument/2006/relationships/customXml" Target="../ink/ink2111.xml"/><Relationship Id="rId27" Type="http://schemas.openxmlformats.org/officeDocument/2006/relationships/image" Target="../media/image4510.png"/><Relationship Id="rId30" Type="http://schemas.openxmlformats.org/officeDocument/2006/relationships/customXml" Target="../ink/ink2115.xml"/><Relationship Id="rId35" Type="http://schemas.openxmlformats.org/officeDocument/2006/relationships/image" Target="../media/image4910.png"/><Relationship Id="rId43" Type="http://schemas.openxmlformats.org/officeDocument/2006/relationships/image" Target="../media/image5310.png"/><Relationship Id="rId48" Type="http://schemas.openxmlformats.org/officeDocument/2006/relationships/customXml" Target="../ink/ink2124.xml"/><Relationship Id="rId56" Type="http://schemas.openxmlformats.org/officeDocument/2006/relationships/customXml" Target="../ink/ink2128.xml"/><Relationship Id="rId8" Type="http://schemas.openxmlformats.org/officeDocument/2006/relationships/customXml" Target="../ink/ink2104.xml"/><Relationship Id="rId51" Type="http://schemas.openxmlformats.org/officeDocument/2006/relationships/image" Target="../media/image5710.png"/><Relationship Id="rId3" Type="http://schemas.openxmlformats.org/officeDocument/2006/relationships/image" Target="../media/image6100.png"/><Relationship Id="rId12" Type="http://schemas.openxmlformats.org/officeDocument/2006/relationships/customXml" Target="../ink/ink2106.xml"/><Relationship Id="rId17" Type="http://schemas.openxmlformats.org/officeDocument/2006/relationships/image" Target="../media/image4010.png"/><Relationship Id="rId25" Type="http://schemas.openxmlformats.org/officeDocument/2006/relationships/image" Target="../media/image4410.png"/><Relationship Id="rId33" Type="http://schemas.openxmlformats.org/officeDocument/2006/relationships/image" Target="../media/image4810.png"/><Relationship Id="rId38" Type="http://schemas.openxmlformats.org/officeDocument/2006/relationships/customXml" Target="../ink/ink2119.xml"/><Relationship Id="rId46" Type="http://schemas.openxmlformats.org/officeDocument/2006/relationships/customXml" Target="../ink/ink2123.xml"/><Relationship Id="rId59" Type="http://schemas.openxmlformats.org/officeDocument/2006/relationships/image" Target="../media/image6110.png"/><Relationship Id="rId20" Type="http://schemas.openxmlformats.org/officeDocument/2006/relationships/customXml" Target="../ink/ink2110.xml"/><Relationship Id="rId41" Type="http://schemas.openxmlformats.org/officeDocument/2006/relationships/image" Target="../media/image5210.png"/><Relationship Id="rId54" Type="http://schemas.openxmlformats.org/officeDocument/2006/relationships/customXml" Target="../ink/ink2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3.xml"/><Relationship Id="rId15" Type="http://schemas.openxmlformats.org/officeDocument/2006/relationships/image" Target="../media/image3910.png"/><Relationship Id="rId23" Type="http://schemas.openxmlformats.org/officeDocument/2006/relationships/image" Target="../media/image4310.png"/><Relationship Id="rId28" Type="http://schemas.openxmlformats.org/officeDocument/2006/relationships/customXml" Target="../ink/ink2114.xml"/><Relationship Id="rId36" Type="http://schemas.openxmlformats.org/officeDocument/2006/relationships/customXml" Target="../ink/ink2118.xml"/><Relationship Id="rId49" Type="http://schemas.openxmlformats.org/officeDocument/2006/relationships/image" Target="../media/image5610.png"/><Relationship Id="rId57" Type="http://schemas.openxmlformats.org/officeDocument/2006/relationships/image" Target="../media/image6010.png"/><Relationship Id="rId10" Type="http://schemas.openxmlformats.org/officeDocument/2006/relationships/customXml" Target="../ink/ink2105.xml"/><Relationship Id="rId31" Type="http://schemas.openxmlformats.org/officeDocument/2006/relationships/image" Target="../media/image4710.png"/><Relationship Id="rId44" Type="http://schemas.openxmlformats.org/officeDocument/2006/relationships/customXml" Target="../ink/ink2122.xml"/><Relationship Id="rId52" Type="http://schemas.openxmlformats.org/officeDocument/2006/relationships/customXml" Target="../ink/ink2126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40.png"/><Relationship Id="rId18" Type="http://schemas.openxmlformats.org/officeDocument/2006/relationships/customXml" Target="../ink/ink2138.xml"/><Relationship Id="rId26" Type="http://schemas.openxmlformats.org/officeDocument/2006/relationships/customXml" Target="../ink/ink2142.xml"/><Relationship Id="rId39" Type="http://schemas.openxmlformats.org/officeDocument/2006/relationships/image" Target="../media/image5110.png"/><Relationship Id="rId21" Type="http://schemas.openxmlformats.org/officeDocument/2006/relationships/image" Target="../media/image4210.png"/><Relationship Id="rId34" Type="http://schemas.openxmlformats.org/officeDocument/2006/relationships/customXml" Target="../ink/ink2146.xml"/><Relationship Id="rId42" Type="http://schemas.openxmlformats.org/officeDocument/2006/relationships/customXml" Target="../ink/ink2150.xml"/><Relationship Id="rId47" Type="http://schemas.openxmlformats.org/officeDocument/2006/relationships/image" Target="../media/image5510.png"/><Relationship Id="rId50" Type="http://schemas.openxmlformats.org/officeDocument/2006/relationships/customXml" Target="../ink/ink2154.xml"/><Relationship Id="rId55" Type="http://schemas.openxmlformats.org/officeDocument/2006/relationships/image" Target="../media/image5910.png"/><Relationship Id="rId63" Type="http://schemas.openxmlformats.org/officeDocument/2006/relationships/image" Target="../media/image6310.png"/><Relationship Id="rId7" Type="http://schemas.openxmlformats.org/officeDocument/2006/relationships/image" Target="../media/image8100.png"/><Relationship Id="rId2" Type="http://schemas.openxmlformats.org/officeDocument/2006/relationships/customXml" Target="../ink/ink2130.xml"/><Relationship Id="rId16" Type="http://schemas.openxmlformats.org/officeDocument/2006/relationships/customXml" Target="../ink/ink2137.xml"/><Relationship Id="rId29" Type="http://schemas.openxmlformats.org/officeDocument/2006/relationships/image" Target="../media/image4610.png"/><Relationship Id="rId11" Type="http://schemas.openxmlformats.org/officeDocument/2006/relationships/image" Target="../media/image10100.png"/><Relationship Id="rId24" Type="http://schemas.openxmlformats.org/officeDocument/2006/relationships/customXml" Target="../ink/ink2141.xml"/><Relationship Id="rId32" Type="http://schemas.openxmlformats.org/officeDocument/2006/relationships/customXml" Target="../ink/ink2145.xml"/><Relationship Id="rId37" Type="http://schemas.openxmlformats.org/officeDocument/2006/relationships/image" Target="../media/image5010.png"/><Relationship Id="rId40" Type="http://schemas.openxmlformats.org/officeDocument/2006/relationships/customXml" Target="../ink/ink2149.xml"/><Relationship Id="rId45" Type="http://schemas.openxmlformats.org/officeDocument/2006/relationships/image" Target="../media/image5410.png"/><Relationship Id="rId53" Type="http://schemas.openxmlformats.org/officeDocument/2006/relationships/image" Target="../media/image5810.png"/><Relationship Id="rId58" Type="http://schemas.openxmlformats.org/officeDocument/2006/relationships/customXml" Target="../ink/ink2158.xml"/><Relationship Id="rId5" Type="http://schemas.openxmlformats.org/officeDocument/2006/relationships/image" Target="../media/image7100.png"/><Relationship Id="rId61" Type="http://schemas.openxmlformats.org/officeDocument/2006/relationships/image" Target="../media/image6210.png"/><Relationship Id="rId19" Type="http://schemas.openxmlformats.org/officeDocument/2006/relationships/image" Target="../media/image4110.png"/><Relationship Id="rId14" Type="http://schemas.openxmlformats.org/officeDocument/2006/relationships/customXml" Target="../ink/ink2136.xml"/><Relationship Id="rId22" Type="http://schemas.openxmlformats.org/officeDocument/2006/relationships/customXml" Target="../ink/ink2140.xml"/><Relationship Id="rId27" Type="http://schemas.openxmlformats.org/officeDocument/2006/relationships/image" Target="../media/image4510.png"/><Relationship Id="rId30" Type="http://schemas.openxmlformats.org/officeDocument/2006/relationships/customXml" Target="../ink/ink2144.xml"/><Relationship Id="rId35" Type="http://schemas.openxmlformats.org/officeDocument/2006/relationships/image" Target="../media/image4910.png"/><Relationship Id="rId43" Type="http://schemas.openxmlformats.org/officeDocument/2006/relationships/image" Target="../media/image5310.png"/><Relationship Id="rId48" Type="http://schemas.openxmlformats.org/officeDocument/2006/relationships/customXml" Target="../ink/ink2153.xml"/><Relationship Id="rId56" Type="http://schemas.openxmlformats.org/officeDocument/2006/relationships/customXml" Target="../ink/ink2157.xml"/><Relationship Id="rId8" Type="http://schemas.openxmlformats.org/officeDocument/2006/relationships/customXml" Target="../ink/ink2133.xml"/><Relationship Id="rId51" Type="http://schemas.openxmlformats.org/officeDocument/2006/relationships/image" Target="../media/image5710.png"/><Relationship Id="rId3" Type="http://schemas.openxmlformats.org/officeDocument/2006/relationships/image" Target="../media/image6100.png"/><Relationship Id="rId12" Type="http://schemas.openxmlformats.org/officeDocument/2006/relationships/customXml" Target="../ink/ink2135.xml"/><Relationship Id="rId17" Type="http://schemas.openxmlformats.org/officeDocument/2006/relationships/image" Target="../media/image4010.png"/><Relationship Id="rId25" Type="http://schemas.openxmlformats.org/officeDocument/2006/relationships/image" Target="../media/image4410.png"/><Relationship Id="rId33" Type="http://schemas.openxmlformats.org/officeDocument/2006/relationships/image" Target="../media/image4810.png"/><Relationship Id="rId38" Type="http://schemas.openxmlformats.org/officeDocument/2006/relationships/customXml" Target="../ink/ink2148.xml"/><Relationship Id="rId46" Type="http://schemas.openxmlformats.org/officeDocument/2006/relationships/customXml" Target="../ink/ink2152.xml"/><Relationship Id="rId59" Type="http://schemas.openxmlformats.org/officeDocument/2006/relationships/image" Target="../media/image6110.png"/><Relationship Id="rId20" Type="http://schemas.openxmlformats.org/officeDocument/2006/relationships/customXml" Target="../ink/ink2139.xml"/><Relationship Id="rId41" Type="http://schemas.openxmlformats.org/officeDocument/2006/relationships/image" Target="../media/image5210.png"/><Relationship Id="rId54" Type="http://schemas.openxmlformats.org/officeDocument/2006/relationships/customXml" Target="../ink/ink2156.xml"/><Relationship Id="rId62" Type="http://schemas.openxmlformats.org/officeDocument/2006/relationships/customXml" Target="../ink/ink2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2.xml"/><Relationship Id="rId15" Type="http://schemas.openxmlformats.org/officeDocument/2006/relationships/image" Target="../media/image3910.png"/><Relationship Id="rId23" Type="http://schemas.openxmlformats.org/officeDocument/2006/relationships/image" Target="../media/image4310.png"/><Relationship Id="rId28" Type="http://schemas.openxmlformats.org/officeDocument/2006/relationships/customXml" Target="../ink/ink2143.xml"/><Relationship Id="rId36" Type="http://schemas.openxmlformats.org/officeDocument/2006/relationships/customXml" Target="../ink/ink2147.xml"/><Relationship Id="rId49" Type="http://schemas.openxmlformats.org/officeDocument/2006/relationships/image" Target="../media/image5610.png"/><Relationship Id="rId57" Type="http://schemas.openxmlformats.org/officeDocument/2006/relationships/image" Target="../media/image6010.png"/><Relationship Id="rId10" Type="http://schemas.openxmlformats.org/officeDocument/2006/relationships/customXml" Target="../ink/ink2134.xml"/><Relationship Id="rId31" Type="http://schemas.openxmlformats.org/officeDocument/2006/relationships/image" Target="../media/image4710.png"/><Relationship Id="rId44" Type="http://schemas.openxmlformats.org/officeDocument/2006/relationships/customXml" Target="../ink/ink2151.xml"/><Relationship Id="rId52" Type="http://schemas.openxmlformats.org/officeDocument/2006/relationships/customXml" Target="../ink/ink2155.xml"/><Relationship Id="rId60" Type="http://schemas.openxmlformats.org/officeDocument/2006/relationships/customXml" Target="../ink/ink2159.xml"/><Relationship Id="rId4" Type="http://schemas.openxmlformats.org/officeDocument/2006/relationships/customXml" Target="../ink/ink2131.xml"/><Relationship Id="rId9" Type="http://schemas.openxmlformats.org/officeDocument/2006/relationships/image" Target="../media/image9100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64.xml"/><Relationship Id="rId3" Type="http://schemas.openxmlformats.org/officeDocument/2006/relationships/image" Target="../media/image6100.png"/><Relationship Id="rId7" Type="http://schemas.openxmlformats.org/officeDocument/2006/relationships/image" Target="../media/image6410.png"/><Relationship Id="rId2" Type="http://schemas.openxmlformats.org/officeDocument/2006/relationships/customXml" Target="../ink/ink21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3.xml"/><Relationship Id="rId11" Type="http://schemas.openxmlformats.org/officeDocument/2006/relationships/image" Target="../media/image6610.png"/><Relationship Id="rId5" Type="http://schemas.openxmlformats.org/officeDocument/2006/relationships/image" Target="../media/image7100.png"/><Relationship Id="rId10" Type="http://schemas.openxmlformats.org/officeDocument/2006/relationships/customXml" Target="../ink/ink2165.xml"/><Relationship Id="rId4" Type="http://schemas.openxmlformats.org/officeDocument/2006/relationships/customXml" Target="../ink/ink2162.xml"/><Relationship Id="rId9" Type="http://schemas.openxmlformats.org/officeDocument/2006/relationships/image" Target="../media/image6510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69.xml"/><Relationship Id="rId13" Type="http://schemas.openxmlformats.org/officeDocument/2006/relationships/image" Target="../media/image6710.png"/><Relationship Id="rId18" Type="http://schemas.openxmlformats.org/officeDocument/2006/relationships/customXml" Target="../ink/ink2174.xml"/><Relationship Id="rId3" Type="http://schemas.openxmlformats.org/officeDocument/2006/relationships/image" Target="../media/image6100.png"/><Relationship Id="rId21" Type="http://schemas.openxmlformats.org/officeDocument/2006/relationships/image" Target="../media/image7110.png"/><Relationship Id="rId7" Type="http://schemas.openxmlformats.org/officeDocument/2006/relationships/image" Target="../media/image6410.png"/><Relationship Id="rId12" Type="http://schemas.openxmlformats.org/officeDocument/2006/relationships/customXml" Target="../ink/ink2171.xml"/><Relationship Id="rId17" Type="http://schemas.openxmlformats.org/officeDocument/2006/relationships/image" Target="../media/image6910.png"/><Relationship Id="rId2" Type="http://schemas.openxmlformats.org/officeDocument/2006/relationships/customXml" Target="../ink/ink2166.xml"/><Relationship Id="rId16" Type="http://schemas.openxmlformats.org/officeDocument/2006/relationships/customXml" Target="../ink/ink2173.xml"/><Relationship Id="rId20" Type="http://schemas.openxmlformats.org/officeDocument/2006/relationships/customXml" Target="../ink/ink21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8.xml"/><Relationship Id="rId11" Type="http://schemas.openxmlformats.org/officeDocument/2006/relationships/image" Target="../media/image6610.png"/><Relationship Id="rId5" Type="http://schemas.openxmlformats.org/officeDocument/2006/relationships/image" Target="../media/image7100.png"/><Relationship Id="rId15" Type="http://schemas.openxmlformats.org/officeDocument/2006/relationships/image" Target="../media/image6810.png"/><Relationship Id="rId23" Type="http://schemas.openxmlformats.org/officeDocument/2006/relationships/image" Target="../media/image7210.png"/><Relationship Id="rId10" Type="http://schemas.openxmlformats.org/officeDocument/2006/relationships/customXml" Target="../ink/ink2170.xml"/><Relationship Id="rId19" Type="http://schemas.openxmlformats.org/officeDocument/2006/relationships/image" Target="../media/image7010.png"/><Relationship Id="rId4" Type="http://schemas.openxmlformats.org/officeDocument/2006/relationships/customXml" Target="../ink/ink2167.xml"/><Relationship Id="rId9" Type="http://schemas.openxmlformats.org/officeDocument/2006/relationships/image" Target="../media/image6510.png"/><Relationship Id="rId14" Type="http://schemas.openxmlformats.org/officeDocument/2006/relationships/customXml" Target="../ink/ink2172.xml"/><Relationship Id="rId22" Type="http://schemas.openxmlformats.org/officeDocument/2006/relationships/customXml" Target="../ink/ink2176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80.xml"/><Relationship Id="rId13" Type="http://schemas.openxmlformats.org/officeDocument/2006/relationships/image" Target="../media/image6710.png"/><Relationship Id="rId18" Type="http://schemas.openxmlformats.org/officeDocument/2006/relationships/customXml" Target="../ink/ink2185.xml"/><Relationship Id="rId26" Type="http://schemas.openxmlformats.org/officeDocument/2006/relationships/customXml" Target="../ink/ink2189.xml"/><Relationship Id="rId3" Type="http://schemas.openxmlformats.org/officeDocument/2006/relationships/image" Target="../media/image6100.png"/><Relationship Id="rId21" Type="http://schemas.openxmlformats.org/officeDocument/2006/relationships/image" Target="../media/image7110.png"/><Relationship Id="rId7" Type="http://schemas.openxmlformats.org/officeDocument/2006/relationships/image" Target="../media/image6410.png"/><Relationship Id="rId12" Type="http://schemas.openxmlformats.org/officeDocument/2006/relationships/customXml" Target="../ink/ink2182.xml"/><Relationship Id="rId17" Type="http://schemas.openxmlformats.org/officeDocument/2006/relationships/image" Target="../media/image6910.png"/><Relationship Id="rId25" Type="http://schemas.openxmlformats.org/officeDocument/2006/relationships/image" Target="../media/image7310.png"/><Relationship Id="rId2" Type="http://schemas.openxmlformats.org/officeDocument/2006/relationships/customXml" Target="../ink/ink2177.xml"/><Relationship Id="rId16" Type="http://schemas.openxmlformats.org/officeDocument/2006/relationships/customXml" Target="../ink/ink2184.xml"/><Relationship Id="rId20" Type="http://schemas.openxmlformats.org/officeDocument/2006/relationships/customXml" Target="../ink/ink2186.xml"/><Relationship Id="rId29" Type="http://schemas.openxmlformats.org/officeDocument/2006/relationships/image" Target="../media/image7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9.xml"/><Relationship Id="rId11" Type="http://schemas.openxmlformats.org/officeDocument/2006/relationships/image" Target="../media/image6610.png"/><Relationship Id="rId24" Type="http://schemas.openxmlformats.org/officeDocument/2006/relationships/customXml" Target="../ink/ink2188.xml"/><Relationship Id="rId5" Type="http://schemas.openxmlformats.org/officeDocument/2006/relationships/image" Target="../media/image7100.png"/><Relationship Id="rId15" Type="http://schemas.openxmlformats.org/officeDocument/2006/relationships/image" Target="../media/image6810.png"/><Relationship Id="rId23" Type="http://schemas.openxmlformats.org/officeDocument/2006/relationships/image" Target="../media/image7210.png"/><Relationship Id="rId28" Type="http://schemas.openxmlformats.org/officeDocument/2006/relationships/customXml" Target="../ink/ink2190.xml"/><Relationship Id="rId10" Type="http://schemas.openxmlformats.org/officeDocument/2006/relationships/customXml" Target="../ink/ink2181.xml"/><Relationship Id="rId19" Type="http://schemas.openxmlformats.org/officeDocument/2006/relationships/image" Target="../media/image7010.png"/><Relationship Id="rId4" Type="http://schemas.openxmlformats.org/officeDocument/2006/relationships/customXml" Target="../ink/ink2178.xml"/><Relationship Id="rId9" Type="http://schemas.openxmlformats.org/officeDocument/2006/relationships/image" Target="../media/image6510.png"/><Relationship Id="rId14" Type="http://schemas.openxmlformats.org/officeDocument/2006/relationships/customXml" Target="../ink/ink2183.xml"/><Relationship Id="rId22" Type="http://schemas.openxmlformats.org/officeDocument/2006/relationships/customXml" Target="../ink/ink2187.xml"/><Relationship Id="rId27" Type="http://schemas.openxmlformats.org/officeDocument/2006/relationships/image" Target="../media/image741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3.xml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customXml" Target="../ink/ink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.xml"/><Relationship Id="rId11" Type="http://schemas.openxmlformats.org/officeDocument/2006/relationships/image" Target="../media/image35.png"/><Relationship Id="rId5" Type="http://schemas.openxmlformats.org/officeDocument/2006/relationships/image" Target="../media/image31.png"/><Relationship Id="rId10" Type="http://schemas.openxmlformats.org/officeDocument/2006/relationships/customXml" Target="../ink/ink64.xml"/><Relationship Id="rId4" Type="http://schemas.openxmlformats.org/officeDocument/2006/relationships/customXml" Target="../ink/ink61.xml"/><Relationship Id="rId9" Type="http://schemas.openxmlformats.org/officeDocument/2006/relationships/image" Target="../media/image33.png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10.png"/><Relationship Id="rId18" Type="http://schemas.openxmlformats.org/officeDocument/2006/relationships/customXml" Target="../ink/ink2199.xml"/><Relationship Id="rId26" Type="http://schemas.openxmlformats.org/officeDocument/2006/relationships/customXml" Target="../ink/ink2203.xml"/><Relationship Id="rId39" Type="http://schemas.openxmlformats.org/officeDocument/2006/relationships/image" Target="../media/image8010.png"/><Relationship Id="rId21" Type="http://schemas.openxmlformats.org/officeDocument/2006/relationships/image" Target="../media/image7110.png"/><Relationship Id="rId34" Type="http://schemas.openxmlformats.org/officeDocument/2006/relationships/customXml" Target="../ink/ink2207.xml"/><Relationship Id="rId42" Type="http://schemas.openxmlformats.org/officeDocument/2006/relationships/customXml" Target="../ink/ink2211.xml"/><Relationship Id="rId47" Type="http://schemas.openxmlformats.org/officeDocument/2006/relationships/image" Target="../media/image8410.png"/><Relationship Id="rId50" Type="http://schemas.openxmlformats.org/officeDocument/2006/relationships/customXml" Target="../ink/ink2215.xml"/><Relationship Id="rId55" Type="http://schemas.openxmlformats.org/officeDocument/2006/relationships/image" Target="../media/image8810.png"/><Relationship Id="rId7" Type="http://schemas.openxmlformats.org/officeDocument/2006/relationships/image" Target="../media/image6410.png"/><Relationship Id="rId2" Type="http://schemas.openxmlformats.org/officeDocument/2006/relationships/customXml" Target="../ink/ink2191.xml"/><Relationship Id="rId16" Type="http://schemas.openxmlformats.org/officeDocument/2006/relationships/customXml" Target="../ink/ink2198.xml"/><Relationship Id="rId29" Type="http://schemas.openxmlformats.org/officeDocument/2006/relationships/image" Target="../media/image7510.png"/><Relationship Id="rId11" Type="http://schemas.openxmlformats.org/officeDocument/2006/relationships/image" Target="../media/image6610.png"/><Relationship Id="rId24" Type="http://schemas.openxmlformats.org/officeDocument/2006/relationships/customXml" Target="../ink/ink2202.xml"/><Relationship Id="rId32" Type="http://schemas.openxmlformats.org/officeDocument/2006/relationships/customXml" Target="../ink/ink2206.xml"/><Relationship Id="rId37" Type="http://schemas.openxmlformats.org/officeDocument/2006/relationships/image" Target="../media/image7910.png"/><Relationship Id="rId40" Type="http://schemas.openxmlformats.org/officeDocument/2006/relationships/customXml" Target="../ink/ink2210.xml"/><Relationship Id="rId45" Type="http://schemas.openxmlformats.org/officeDocument/2006/relationships/image" Target="../media/image8310.png"/><Relationship Id="rId53" Type="http://schemas.openxmlformats.org/officeDocument/2006/relationships/image" Target="../media/image8710.png"/><Relationship Id="rId5" Type="http://schemas.openxmlformats.org/officeDocument/2006/relationships/image" Target="../media/image7100.png"/><Relationship Id="rId19" Type="http://schemas.openxmlformats.org/officeDocument/2006/relationships/image" Target="../media/image7010.png"/><Relationship Id="rId4" Type="http://schemas.openxmlformats.org/officeDocument/2006/relationships/customXml" Target="../ink/ink2192.xml"/><Relationship Id="rId9" Type="http://schemas.openxmlformats.org/officeDocument/2006/relationships/image" Target="../media/image6510.png"/><Relationship Id="rId14" Type="http://schemas.openxmlformats.org/officeDocument/2006/relationships/customXml" Target="../ink/ink2197.xml"/><Relationship Id="rId22" Type="http://schemas.openxmlformats.org/officeDocument/2006/relationships/customXml" Target="../ink/ink2201.xml"/><Relationship Id="rId27" Type="http://schemas.openxmlformats.org/officeDocument/2006/relationships/image" Target="../media/image7410.png"/><Relationship Id="rId30" Type="http://schemas.openxmlformats.org/officeDocument/2006/relationships/customXml" Target="../ink/ink2205.xml"/><Relationship Id="rId35" Type="http://schemas.openxmlformats.org/officeDocument/2006/relationships/image" Target="../media/image7810.png"/><Relationship Id="rId43" Type="http://schemas.openxmlformats.org/officeDocument/2006/relationships/image" Target="../media/image8210.png"/><Relationship Id="rId48" Type="http://schemas.openxmlformats.org/officeDocument/2006/relationships/customXml" Target="../ink/ink2214.xml"/><Relationship Id="rId56" Type="http://schemas.openxmlformats.org/officeDocument/2006/relationships/customXml" Target="../ink/ink2218.xml"/><Relationship Id="rId8" Type="http://schemas.openxmlformats.org/officeDocument/2006/relationships/customXml" Target="../ink/ink2194.xml"/><Relationship Id="rId51" Type="http://schemas.openxmlformats.org/officeDocument/2006/relationships/image" Target="../media/image8610.png"/><Relationship Id="rId3" Type="http://schemas.openxmlformats.org/officeDocument/2006/relationships/image" Target="../media/image6100.png"/><Relationship Id="rId12" Type="http://schemas.openxmlformats.org/officeDocument/2006/relationships/customXml" Target="../ink/ink2196.xml"/><Relationship Id="rId17" Type="http://schemas.openxmlformats.org/officeDocument/2006/relationships/image" Target="../media/image6910.png"/><Relationship Id="rId25" Type="http://schemas.openxmlformats.org/officeDocument/2006/relationships/image" Target="../media/image7310.png"/><Relationship Id="rId33" Type="http://schemas.openxmlformats.org/officeDocument/2006/relationships/image" Target="../media/image7710.png"/><Relationship Id="rId38" Type="http://schemas.openxmlformats.org/officeDocument/2006/relationships/customXml" Target="../ink/ink2209.xml"/><Relationship Id="rId46" Type="http://schemas.openxmlformats.org/officeDocument/2006/relationships/customXml" Target="../ink/ink2213.xml"/><Relationship Id="rId20" Type="http://schemas.openxmlformats.org/officeDocument/2006/relationships/customXml" Target="../ink/ink2200.xml"/><Relationship Id="rId41" Type="http://schemas.openxmlformats.org/officeDocument/2006/relationships/image" Target="../media/image8110.png"/><Relationship Id="rId54" Type="http://schemas.openxmlformats.org/officeDocument/2006/relationships/customXml" Target="../ink/ink2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3.xml"/><Relationship Id="rId15" Type="http://schemas.openxmlformats.org/officeDocument/2006/relationships/image" Target="../media/image6810.png"/><Relationship Id="rId23" Type="http://schemas.openxmlformats.org/officeDocument/2006/relationships/image" Target="../media/image7210.png"/><Relationship Id="rId28" Type="http://schemas.openxmlformats.org/officeDocument/2006/relationships/customXml" Target="../ink/ink2204.xml"/><Relationship Id="rId36" Type="http://schemas.openxmlformats.org/officeDocument/2006/relationships/customXml" Target="../ink/ink2208.xml"/><Relationship Id="rId49" Type="http://schemas.openxmlformats.org/officeDocument/2006/relationships/image" Target="../media/image8510.png"/><Relationship Id="rId57" Type="http://schemas.openxmlformats.org/officeDocument/2006/relationships/image" Target="../media/image8910.png"/><Relationship Id="rId10" Type="http://schemas.openxmlformats.org/officeDocument/2006/relationships/customXml" Target="../ink/ink2195.xml"/><Relationship Id="rId31" Type="http://schemas.openxmlformats.org/officeDocument/2006/relationships/image" Target="../media/image7610.png"/><Relationship Id="rId44" Type="http://schemas.openxmlformats.org/officeDocument/2006/relationships/customXml" Target="../ink/ink2212.xml"/><Relationship Id="rId52" Type="http://schemas.openxmlformats.org/officeDocument/2006/relationships/customXml" Target="../ink/ink2216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1.xml"/><Relationship Id="rId21" Type="http://schemas.openxmlformats.org/officeDocument/2006/relationships/image" Target="../media/image7110.png"/><Relationship Id="rId42" Type="http://schemas.openxmlformats.org/officeDocument/2006/relationships/customXml" Target="../ink/ink2239.xml"/><Relationship Id="rId47" Type="http://schemas.openxmlformats.org/officeDocument/2006/relationships/image" Target="../media/image8410.png"/><Relationship Id="rId63" Type="http://schemas.openxmlformats.org/officeDocument/2006/relationships/image" Target="../media/image9210.png"/><Relationship Id="rId68" Type="http://schemas.openxmlformats.org/officeDocument/2006/relationships/customXml" Target="../ink/ink2252.xml"/><Relationship Id="rId84" Type="http://schemas.openxmlformats.org/officeDocument/2006/relationships/image" Target="../media/image10210.png"/><Relationship Id="rId89" Type="http://schemas.openxmlformats.org/officeDocument/2006/relationships/customXml" Target="../ink/ink2263.xml"/><Relationship Id="rId16" Type="http://schemas.openxmlformats.org/officeDocument/2006/relationships/customXml" Target="../ink/ink2226.xml"/><Relationship Id="rId11" Type="http://schemas.openxmlformats.org/officeDocument/2006/relationships/image" Target="../media/image6610.png"/><Relationship Id="rId32" Type="http://schemas.openxmlformats.org/officeDocument/2006/relationships/customXml" Target="../ink/ink2234.xml"/><Relationship Id="rId37" Type="http://schemas.openxmlformats.org/officeDocument/2006/relationships/image" Target="../media/image7910.png"/><Relationship Id="rId53" Type="http://schemas.openxmlformats.org/officeDocument/2006/relationships/image" Target="../media/image8710.png"/><Relationship Id="rId58" Type="http://schemas.openxmlformats.org/officeDocument/2006/relationships/customXml" Target="../ink/ink2247.xml"/><Relationship Id="rId74" Type="http://schemas.openxmlformats.org/officeDocument/2006/relationships/customXml" Target="../ink/ink2255.xml"/><Relationship Id="rId79" Type="http://schemas.openxmlformats.org/officeDocument/2006/relationships/image" Target="../media/image10010.png"/><Relationship Id="rId102" Type="http://schemas.openxmlformats.org/officeDocument/2006/relationships/image" Target="../media/image11110.png"/><Relationship Id="rId5" Type="http://schemas.openxmlformats.org/officeDocument/2006/relationships/image" Target="../media/image7100.png"/><Relationship Id="rId90" Type="http://schemas.openxmlformats.org/officeDocument/2006/relationships/image" Target="../media/image10510.png"/><Relationship Id="rId95" Type="http://schemas.openxmlformats.org/officeDocument/2006/relationships/customXml" Target="../ink/ink2266.xml"/><Relationship Id="rId22" Type="http://schemas.openxmlformats.org/officeDocument/2006/relationships/customXml" Target="../ink/ink2229.xml"/><Relationship Id="rId27" Type="http://schemas.openxmlformats.org/officeDocument/2006/relationships/image" Target="../media/image7410.png"/><Relationship Id="rId43" Type="http://schemas.openxmlformats.org/officeDocument/2006/relationships/image" Target="../media/image8210.png"/><Relationship Id="rId48" Type="http://schemas.openxmlformats.org/officeDocument/2006/relationships/customXml" Target="../ink/ink2242.xml"/><Relationship Id="rId64" Type="http://schemas.openxmlformats.org/officeDocument/2006/relationships/customXml" Target="../ink/ink2250.xml"/><Relationship Id="rId69" Type="http://schemas.openxmlformats.org/officeDocument/2006/relationships/image" Target="../media/image9510.png"/><Relationship Id="rId80" Type="http://schemas.openxmlformats.org/officeDocument/2006/relationships/customXml" Target="../ink/ink2258.xml"/><Relationship Id="rId85" Type="http://schemas.openxmlformats.org/officeDocument/2006/relationships/customXml" Target="../ink/ink2261.xml"/><Relationship Id="rId12" Type="http://schemas.openxmlformats.org/officeDocument/2006/relationships/customXml" Target="../ink/ink2224.xml"/><Relationship Id="rId17" Type="http://schemas.openxmlformats.org/officeDocument/2006/relationships/image" Target="../media/image6910.png"/><Relationship Id="rId33" Type="http://schemas.openxmlformats.org/officeDocument/2006/relationships/image" Target="../media/image7710.png"/><Relationship Id="rId38" Type="http://schemas.openxmlformats.org/officeDocument/2006/relationships/customXml" Target="../ink/ink2237.xml"/><Relationship Id="rId59" Type="http://schemas.openxmlformats.org/officeDocument/2006/relationships/image" Target="../media/image9010.png"/><Relationship Id="rId103" Type="http://schemas.openxmlformats.org/officeDocument/2006/relationships/customXml" Target="../ink/ink2270.xml"/><Relationship Id="rId20" Type="http://schemas.openxmlformats.org/officeDocument/2006/relationships/customXml" Target="../ink/ink2228.xml"/><Relationship Id="rId41" Type="http://schemas.openxmlformats.org/officeDocument/2006/relationships/image" Target="../media/image8110.png"/><Relationship Id="rId54" Type="http://schemas.openxmlformats.org/officeDocument/2006/relationships/customXml" Target="../ink/ink2245.xml"/><Relationship Id="rId62" Type="http://schemas.openxmlformats.org/officeDocument/2006/relationships/customXml" Target="../ink/ink2249.xml"/><Relationship Id="rId70" Type="http://schemas.openxmlformats.org/officeDocument/2006/relationships/customXml" Target="../ink/ink2253.xml"/><Relationship Id="rId75" Type="http://schemas.openxmlformats.org/officeDocument/2006/relationships/image" Target="../media/image9810.png"/><Relationship Id="rId83" Type="http://schemas.openxmlformats.org/officeDocument/2006/relationships/customXml" Target="../ink/ink2260.xml"/><Relationship Id="rId88" Type="http://schemas.openxmlformats.org/officeDocument/2006/relationships/image" Target="../media/image10410.png"/><Relationship Id="rId91" Type="http://schemas.openxmlformats.org/officeDocument/2006/relationships/customXml" Target="../ink/ink2264.xml"/><Relationship Id="rId96" Type="http://schemas.openxmlformats.org/officeDocument/2006/relationships/image" Target="../media/image10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1.xml"/><Relationship Id="rId15" Type="http://schemas.openxmlformats.org/officeDocument/2006/relationships/image" Target="../media/image6810.png"/><Relationship Id="rId23" Type="http://schemas.openxmlformats.org/officeDocument/2006/relationships/image" Target="../media/image7210.png"/><Relationship Id="rId28" Type="http://schemas.openxmlformats.org/officeDocument/2006/relationships/customXml" Target="../ink/ink2232.xml"/><Relationship Id="rId36" Type="http://schemas.openxmlformats.org/officeDocument/2006/relationships/customXml" Target="../ink/ink2236.xml"/><Relationship Id="rId49" Type="http://schemas.openxmlformats.org/officeDocument/2006/relationships/image" Target="../media/image8510.png"/><Relationship Id="rId57" Type="http://schemas.openxmlformats.org/officeDocument/2006/relationships/image" Target="../media/image8910.png"/><Relationship Id="rId106" Type="http://schemas.openxmlformats.org/officeDocument/2006/relationships/image" Target="../media/image11310.png"/><Relationship Id="rId10" Type="http://schemas.openxmlformats.org/officeDocument/2006/relationships/customXml" Target="../ink/ink2223.xml"/><Relationship Id="rId31" Type="http://schemas.openxmlformats.org/officeDocument/2006/relationships/image" Target="../media/image7610.png"/><Relationship Id="rId44" Type="http://schemas.openxmlformats.org/officeDocument/2006/relationships/customXml" Target="../ink/ink2240.xml"/><Relationship Id="rId52" Type="http://schemas.openxmlformats.org/officeDocument/2006/relationships/customXml" Target="../ink/ink2244.xml"/><Relationship Id="rId60" Type="http://schemas.openxmlformats.org/officeDocument/2006/relationships/customXml" Target="../ink/ink2248.xml"/><Relationship Id="rId65" Type="http://schemas.openxmlformats.org/officeDocument/2006/relationships/image" Target="../media/image9310.png"/><Relationship Id="rId73" Type="http://schemas.openxmlformats.org/officeDocument/2006/relationships/image" Target="../media/image9710.png"/><Relationship Id="rId78" Type="http://schemas.openxmlformats.org/officeDocument/2006/relationships/customXml" Target="../ink/ink2257.xml"/><Relationship Id="rId81" Type="http://schemas.openxmlformats.org/officeDocument/2006/relationships/customXml" Target="../ink/ink2259.xml"/><Relationship Id="rId86" Type="http://schemas.openxmlformats.org/officeDocument/2006/relationships/image" Target="../media/image10310.png"/><Relationship Id="rId94" Type="http://schemas.openxmlformats.org/officeDocument/2006/relationships/image" Target="../media/image10710.png"/><Relationship Id="rId99" Type="http://schemas.openxmlformats.org/officeDocument/2006/relationships/customXml" Target="../ink/ink2268.xml"/><Relationship Id="rId101" Type="http://schemas.openxmlformats.org/officeDocument/2006/relationships/customXml" Target="../ink/ink2269.xml"/><Relationship Id="rId4" Type="http://schemas.openxmlformats.org/officeDocument/2006/relationships/customXml" Target="../ink/ink2220.xml"/><Relationship Id="rId9" Type="http://schemas.openxmlformats.org/officeDocument/2006/relationships/image" Target="../media/image6510.png"/><Relationship Id="rId13" Type="http://schemas.openxmlformats.org/officeDocument/2006/relationships/image" Target="../media/image6710.png"/><Relationship Id="rId18" Type="http://schemas.openxmlformats.org/officeDocument/2006/relationships/customXml" Target="../ink/ink2227.xml"/><Relationship Id="rId39" Type="http://schemas.openxmlformats.org/officeDocument/2006/relationships/image" Target="../media/image8010.png"/><Relationship Id="rId34" Type="http://schemas.openxmlformats.org/officeDocument/2006/relationships/customXml" Target="../ink/ink2235.xml"/><Relationship Id="rId50" Type="http://schemas.openxmlformats.org/officeDocument/2006/relationships/customXml" Target="../ink/ink2243.xml"/><Relationship Id="rId55" Type="http://schemas.openxmlformats.org/officeDocument/2006/relationships/image" Target="../media/image8810.png"/><Relationship Id="rId76" Type="http://schemas.openxmlformats.org/officeDocument/2006/relationships/customXml" Target="../ink/ink2256.xml"/><Relationship Id="rId97" Type="http://schemas.openxmlformats.org/officeDocument/2006/relationships/customXml" Target="../ink/ink2267.xml"/><Relationship Id="rId104" Type="http://schemas.openxmlformats.org/officeDocument/2006/relationships/image" Target="../media/image11210.png"/><Relationship Id="rId7" Type="http://schemas.openxmlformats.org/officeDocument/2006/relationships/image" Target="../media/image6410.png"/><Relationship Id="rId71" Type="http://schemas.openxmlformats.org/officeDocument/2006/relationships/image" Target="../media/image9610.png"/><Relationship Id="rId92" Type="http://schemas.openxmlformats.org/officeDocument/2006/relationships/image" Target="../media/image10610.png"/><Relationship Id="rId2" Type="http://schemas.openxmlformats.org/officeDocument/2006/relationships/customXml" Target="../ink/ink2219.xml"/><Relationship Id="rId29" Type="http://schemas.openxmlformats.org/officeDocument/2006/relationships/image" Target="../media/image7510.png"/><Relationship Id="rId24" Type="http://schemas.openxmlformats.org/officeDocument/2006/relationships/customXml" Target="../ink/ink2230.xml"/><Relationship Id="rId40" Type="http://schemas.openxmlformats.org/officeDocument/2006/relationships/customXml" Target="../ink/ink2238.xml"/><Relationship Id="rId45" Type="http://schemas.openxmlformats.org/officeDocument/2006/relationships/image" Target="../media/image8310.png"/><Relationship Id="rId66" Type="http://schemas.openxmlformats.org/officeDocument/2006/relationships/customXml" Target="../ink/ink2251.xml"/><Relationship Id="rId87" Type="http://schemas.openxmlformats.org/officeDocument/2006/relationships/customXml" Target="../ink/ink2262.xml"/><Relationship Id="rId61" Type="http://schemas.openxmlformats.org/officeDocument/2006/relationships/image" Target="../media/image9110.png"/><Relationship Id="rId82" Type="http://schemas.openxmlformats.org/officeDocument/2006/relationships/image" Target="../media/image10110.png"/><Relationship Id="rId19" Type="http://schemas.openxmlformats.org/officeDocument/2006/relationships/image" Target="../media/image7010.png"/><Relationship Id="rId14" Type="http://schemas.openxmlformats.org/officeDocument/2006/relationships/customXml" Target="../ink/ink2225.xml"/><Relationship Id="rId30" Type="http://schemas.openxmlformats.org/officeDocument/2006/relationships/customXml" Target="../ink/ink2233.xml"/><Relationship Id="rId35" Type="http://schemas.openxmlformats.org/officeDocument/2006/relationships/image" Target="../media/image7810.png"/><Relationship Id="rId56" Type="http://schemas.openxmlformats.org/officeDocument/2006/relationships/customXml" Target="../ink/ink2246.xml"/><Relationship Id="rId77" Type="http://schemas.openxmlformats.org/officeDocument/2006/relationships/image" Target="../media/image9910.png"/><Relationship Id="rId100" Type="http://schemas.openxmlformats.org/officeDocument/2006/relationships/image" Target="../media/image11010.png"/><Relationship Id="rId105" Type="http://schemas.openxmlformats.org/officeDocument/2006/relationships/customXml" Target="../ink/ink2271.xml"/><Relationship Id="rId8" Type="http://schemas.openxmlformats.org/officeDocument/2006/relationships/customXml" Target="../ink/ink2222.xml"/><Relationship Id="rId51" Type="http://schemas.openxmlformats.org/officeDocument/2006/relationships/image" Target="../media/image8610.png"/><Relationship Id="rId72" Type="http://schemas.openxmlformats.org/officeDocument/2006/relationships/customXml" Target="../ink/ink2254.xml"/><Relationship Id="rId93" Type="http://schemas.openxmlformats.org/officeDocument/2006/relationships/customXml" Target="../ink/ink2265.xml"/><Relationship Id="rId98" Type="http://schemas.openxmlformats.org/officeDocument/2006/relationships/image" Target="../media/image10910.png"/><Relationship Id="rId3" Type="http://schemas.openxmlformats.org/officeDocument/2006/relationships/image" Target="../media/image6100.png"/><Relationship Id="rId25" Type="http://schemas.openxmlformats.org/officeDocument/2006/relationships/image" Target="../media/image7310.png"/><Relationship Id="rId46" Type="http://schemas.openxmlformats.org/officeDocument/2006/relationships/customXml" Target="../ink/ink2241.xml"/><Relationship Id="rId67" Type="http://schemas.openxmlformats.org/officeDocument/2006/relationships/image" Target="../media/image9410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75.xml"/><Relationship Id="rId13" Type="http://schemas.openxmlformats.org/officeDocument/2006/relationships/image" Target="../media/image1140.png"/><Relationship Id="rId3" Type="http://schemas.openxmlformats.org/officeDocument/2006/relationships/image" Target="../media/image6100.png"/><Relationship Id="rId7" Type="http://schemas.openxmlformats.org/officeDocument/2006/relationships/image" Target="../media/image8100.png"/><Relationship Id="rId12" Type="http://schemas.openxmlformats.org/officeDocument/2006/relationships/customXml" Target="../ink/ink2277.xml"/><Relationship Id="rId2" Type="http://schemas.openxmlformats.org/officeDocument/2006/relationships/customXml" Target="../ink/ink22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74.xml"/><Relationship Id="rId11" Type="http://schemas.openxmlformats.org/officeDocument/2006/relationships/image" Target="../media/image10100.png"/><Relationship Id="rId5" Type="http://schemas.openxmlformats.org/officeDocument/2006/relationships/image" Target="../media/image7100.png"/><Relationship Id="rId15" Type="http://schemas.openxmlformats.org/officeDocument/2006/relationships/image" Target="../media/image1141.png"/><Relationship Id="rId10" Type="http://schemas.openxmlformats.org/officeDocument/2006/relationships/customXml" Target="../ink/ink2276.xml"/><Relationship Id="rId4" Type="http://schemas.openxmlformats.org/officeDocument/2006/relationships/customXml" Target="../ink/ink2273.xml"/><Relationship Id="rId9" Type="http://schemas.openxmlformats.org/officeDocument/2006/relationships/image" Target="../media/image9100.png"/><Relationship Id="rId14" Type="http://schemas.openxmlformats.org/officeDocument/2006/relationships/customXml" Target="../ink/ink227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82.xml"/><Relationship Id="rId13" Type="http://schemas.openxmlformats.org/officeDocument/2006/relationships/image" Target="../media/image1140.png"/><Relationship Id="rId18" Type="http://schemas.openxmlformats.org/officeDocument/2006/relationships/customXml" Target="../ink/ink2287.xml"/><Relationship Id="rId3" Type="http://schemas.openxmlformats.org/officeDocument/2006/relationships/image" Target="../media/image6100.png"/><Relationship Id="rId21" Type="http://schemas.openxmlformats.org/officeDocument/2006/relationships/image" Target="../media/image1180.png"/><Relationship Id="rId7" Type="http://schemas.openxmlformats.org/officeDocument/2006/relationships/image" Target="../media/image8100.png"/><Relationship Id="rId12" Type="http://schemas.openxmlformats.org/officeDocument/2006/relationships/customXml" Target="../ink/ink2284.xml"/><Relationship Id="rId17" Type="http://schemas.openxmlformats.org/officeDocument/2006/relationships/image" Target="../media/image1160.png"/><Relationship Id="rId25" Type="http://schemas.openxmlformats.org/officeDocument/2006/relationships/image" Target="../media/image1200.png"/><Relationship Id="rId2" Type="http://schemas.openxmlformats.org/officeDocument/2006/relationships/customXml" Target="../ink/ink2279.xml"/><Relationship Id="rId16" Type="http://schemas.openxmlformats.org/officeDocument/2006/relationships/customXml" Target="../ink/ink2286.xml"/><Relationship Id="rId20" Type="http://schemas.openxmlformats.org/officeDocument/2006/relationships/customXml" Target="../ink/ink2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1.xml"/><Relationship Id="rId11" Type="http://schemas.openxmlformats.org/officeDocument/2006/relationships/image" Target="../media/image10100.png"/><Relationship Id="rId24" Type="http://schemas.openxmlformats.org/officeDocument/2006/relationships/customXml" Target="../ink/ink2290.xml"/><Relationship Id="rId5" Type="http://schemas.openxmlformats.org/officeDocument/2006/relationships/image" Target="../media/image7100.png"/><Relationship Id="rId15" Type="http://schemas.openxmlformats.org/officeDocument/2006/relationships/image" Target="../media/image1150.png"/><Relationship Id="rId23" Type="http://schemas.openxmlformats.org/officeDocument/2006/relationships/image" Target="../media/image1190.png"/><Relationship Id="rId10" Type="http://schemas.openxmlformats.org/officeDocument/2006/relationships/customXml" Target="../ink/ink2283.xml"/><Relationship Id="rId19" Type="http://schemas.openxmlformats.org/officeDocument/2006/relationships/image" Target="../media/image1170.png"/><Relationship Id="rId4" Type="http://schemas.openxmlformats.org/officeDocument/2006/relationships/customXml" Target="../ink/ink2280.xml"/><Relationship Id="rId9" Type="http://schemas.openxmlformats.org/officeDocument/2006/relationships/image" Target="../media/image9100.png"/><Relationship Id="rId14" Type="http://schemas.openxmlformats.org/officeDocument/2006/relationships/customXml" Target="../ink/ink2285.xml"/><Relationship Id="rId22" Type="http://schemas.openxmlformats.org/officeDocument/2006/relationships/customXml" Target="../ink/ink2289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94.xml"/><Relationship Id="rId13" Type="http://schemas.openxmlformats.org/officeDocument/2006/relationships/image" Target="../media/image1140.png"/><Relationship Id="rId18" Type="http://schemas.openxmlformats.org/officeDocument/2006/relationships/customXml" Target="../ink/ink2299.xml"/><Relationship Id="rId26" Type="http://schemas.openxmlformats.org/officeDocument/2006/relationships/customXml" Target="../ink/ink2303.xml"/><Relationship Id="rId3" Type="http://schemas.openxmlformats.org/officeDocument/2006/relationships/image" Target="../media/image6100.png"/><Relationship Id="rId21" Type="http://schemas.openxmlformats.org/officeDocument/2006/relationships/image" Target="../media/image1180.png"/><Relationship Id="rId7" Type="http://schemas.openxmlformats.org/officeDocument/2006/relationships/image" Target="../media/image8100.png"/><Relationship Id="rId12" Type="http://schemas.openxmlformats.org/officeDocument/2006/relationships/customXml" Target="../ink/ink2296.xml"/><Relationship Id="rId17" Type="http://schemas.openxmlformats.org/officeDocument/2006/relationships/image" Target="../media/image1160.png"/><Relationship Id="rId25" Type="http://schemas.openxmlformats.org/officeDocument/2006/relationships/image" Target="../media/image1200.png"/><Relationship Id="rId2" Type="http://schemas.openxmlformats.org/officeDocument/2006/relationships/customXml" Target="../ink/ink2291.xml"/><Relationship Id="rId16" Type="http://schemas.openxmlformats.org/officeDocument/2006/relationships/customXml" Target="../ink/ink2298.xml"/><Relationship Id="rId20" Type="http://schemas.openxmlformats.org/officeDocument/2006/relationships/customXml" Target="../ink/ink2300.xml"/><Relationship Id="rId29" Type="http://schemas.openxmlformats.org/officeDocument/2006/relationships/image" Target="../media/image12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3.xml"/><Relationship Id="rId11" Type="http://schemas.openxmlformats.org/officeDocument/2006/relationships/image" Target="../media/image10100.png"/><Relationship Id="rId24" Type="http://schemas.openxmlformats.org/officeDocument/2006/relationships/customXml" Target="../ink/ink2302.xml"/><Relationship Id="rId5" Type="http://schemas.openxmlformats.org/officeDocument/2006/relationships/image" Target="../media/image7100.png"/><Relationship Id="rId15" Type="http://schemas.openxmlformats.org/officeDocument/2006/relationships/image" Target="../media/image1150.png"/><Relationship Id="rId23" Type="http://schemas.openxmlformats.org/officeDocument/2006/relationships/image" Target="../media/image1190.png"/><Relationship Id="rId28" Type="http://schemas.openxmlformats.org/officeDocument/2006/relationships/customXml" Target="../ink/ink2304.xml"/><Relationship Id="rId10" Type="http://schemas.openxmlformats.org/officeDocument/2006/relationships/customXml" Target="../ink/ink2295.xml"/><Relationship Id="rId19" Type="http://schemas.openxmlformats.org/officeDocument/2006/relationships/image" Target="../media/image1170.png"/><Relationship Id="rId4" Type="http://schemas.openxmlformats.org/officeDocument/2006/relationships/customXml" Target="../ink/ink2292.xml"/><Relationship Id="rId9" Type="http://schemas.openxmlformats.org/officeDocument/2006/relationships/image" Target="../media/image9100.png"/><Relationship Id="rId14" Type="http://schemas.openxmlformats.org/officeDocument/2006/relationships/customXml" Target="../ink/ink2297.xml"/><Relationship Id="rId22" Type="http://schemas.openxmlformats.org/officeDocument/2006/relationships/customXml" Target="../ink/ink2301.xml"/><Relationship Id="rId27" Type="http://schemas.openxmlformats.org/officeDocument/2006/relationships/image" Target="../media/image1211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08.xml"/><Relationship Id="rId13" Type="http://schemas.openxmlformats.org/officeDocument/2006/relationships/image" Target="../media/image1140.png"/><Relationship Id="rId18" Type="http://schemas.openxmlformats.org/officeDocument/2006/relationships/customXml" Target="../ink/ink2313.xml"/><Relationship Id="rId26" Type="http://schemas.openxmlformats.org/officeDocument/2006/relationships/customXml" Target="../ink/ink2317.xml"/><Relationship Id="rId3" Type="http://schemas.openxmlformats.org/officeDocument/2006/relationships/image" Target="../media/image6100.png"/><Relationship Id="rId21" Type="http://schemas.openxmlformats.org/officeDocument/2006/relationships/image" Target="../media/image1180.png"/><Relationship Id="rId7" Type="http://schemas.openxmlformats.org/officeDocument/2006/relationships/image" Target="../media/image8100.png"/><Relationship Id="rId12" Type="http://schemas.openxmlformats.org/officeDocument/2006/relationships/customXml" Target="../ink/ink2310.xml"/><Relationship Id="rId17" Type="http://schemas.openxmlformats.org/officeDocument/2006/relationships/image" Target="../media/image1160.png"/><Relationship Id="rId25" Type="http://schemas.openxmlformats.org/officeDocument/2006/relationships/image" Target="../media/image1200.png"/><Relationship Id="rId2" Type="http://schemas.openxmlformats.org/officeDocument/2006/relationships/customXml" Target="../ink/ink2305.xml"/><Relationship Id="rId16" Type="http://schemas.openxmlformats.org/officeDocument/2006/relationships/customXml" Target="../ink/ink2312.xml"/><Relationship Id="rId20" Type="http://schemas.openxmlformats.org/officeDocument/2006/relationships/customXml" Target="../ink/ink2314.xml"/><Relationship Id="rId29" Type="http://schemas.openxmlformats.org/officeDocument/2006/relationships/image" Target="../media/image12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7.xml"/><Relationship Id="rId11" Type="http://schemas.openxmlformats.org/officeDocument/2006/relationships/image" Target="../media/image10100.png"/><Relationship Id="rId24" Type="http://schemas.openxmlformats.org/officeDocument/2006/relationships/customXml" Target="../ink/ink2316.xml"/><Relationship Id="rId5" Type="http://schemas.openxmlformats.org/officeDocument/2006/relationships/image" Target="../media/image7100.png"/><Relationship Id="rId15" Type="http://schemas.openxmlformats.org/officeDocument/2006/relationships/image" Target="../media/image1150.png"/><Relationship Id="rId23" Type="http://schemas.openxmlformats.org/officeDocument/2006/relationships/image" Target="../media/image1190.png"/><Relationship Id="rId28" Type="http://schemas.openxmlformats.org/officeDocument/2006/relationships/customXml" Target="../ink/ink2318.xml"/><Relationship Id="rId10" Type="http://schemas.openxmlformats.org/officeDocument/2006/relationships/customXml" Target="../ink/ink2309.xml"/><Relationship Id="rId19" Type="http://schemas.openxmlformats.org/officeDocument/2006/relationships/image" Target="../media/image1170.png"/><Relationship Id="rId4" Type="http://schemas.openxmlformats.org/officeDocument/2006/relationships/customXml" Target="../ink/ink2306.xml"/><Relationship Id="rId9" Type="http://schemas.openxmlformats.org/officeDocument/2006/relationships/image" Target="../media/image9100.png"/><Relationship Id="rId14" Type="http://schemas.openxmlformats.org/officeDocument/2006/relationships/customXml" Target="../ink/ink2311.xml"/><Relationship Id="rId22" Type="http://schemas.openxmlformats.org/officeDocument/2006/relationships/customXml" Target="../ink/ink2315.xml"/><Relationship Id="rId27" Type="http://schemas.openxmlformats.org/officeDocument/2006/relationships/image" Target="../media/image121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0.png"/><Relationship Id="rId2" Type="http://schemas.openxmlformats.org/officeDocument/2006/relationships/customXml" Target="../ink/ink2319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23.xml"/><Relationship Id="rId13" Type="http://schemas.openxmlformats.org/officeDocument/2006/relationships/image" Target="../media/image1300.png"/><Relationship Id="rId18" Type="http://schemas.openxmlformats.org/officeDocument/2006/relationships/customXml" Target="../ink/ink2328.xml"/><Relationship Id="rId3" Type="http://schemas.openxmlformats.org/officeDocument/2006/relationships/image" Target="../media/image1250.png"/><Relationship Id="rId7" Type="http://schemas.openxmlformats.org/officeDocument/2006/relationships/image" Target="../media/image1270.png"/><Relationship Id="rId12" Type="http://schemas.openxmlformats.org/officeDocument/2006/relationships/customXml" Target="../ink/ink2325.xml"/><Relationship Id="rId17" Type="http://schemas.openxmlformats.org/officeDocument/2006/relationships/image" Target="../media/image1320.png"/><Relationship Id="rId2" Type="http://schemas.openxmlformats.org/officeDocument/2006/relationships/customXml" Target="../ink/ink2320.xml"/><Relationship Id="rId16" Type="http://schemas.openxmlformats.org/officeDocument/2006/relationships/customXml" Target="../ink/ink23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2.xml"/><Relationship Id="rId11" Type="http://schemas.openxmlformats.org/officeDocument/2006/relationships/image" Target="../media/image1290.png"/><Relationship Id="rId5" Type="http://schemas.openxmlformats.org/officeDocument/2006/relationships/image" Target="../media/image1260.png"/><Relationship Id="rId15" Type="http://schemas.openxmlformats.org/officeDocument/2006/relationships/image" Target="../media/image1311.png"/><Relationship Id="rId10" Type="http://schemas.openxmlformats.org/officeDocument/2006/relationships/customXml" Target="../ink/ink2324.xml"/><Relationship Id="rId19" Type="http://schemas.openxmlformats.org/officeDocument/2006/relationships/image" Target="../media/image181.png"/><Relationship Id="rId4" Type="http://schemas.openxmlformats.org/officeDocument/2006/relationships/customXml" Target="../ink/ink2321.xml"/><Relationship Id="rId9" Type="http://schemas.openxmlformats.org/officeDocument/2006/relationships/image" Target="../media/image1280.png"/><Relationship Id="rId14" Type="http://schemas.openxmlformats.org/officeDocument/2006/relationships/customXml" Target="../ink/ink2326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32.xml"/><Relationship Id="rId13" Type="http://schemas.openxmlformats.org/officeDocument/2006/relationships/image" Target="../media/image1300.png"/><Relationship Id="rId18" Type="http://schemas.openxmlformats.org/officeDocument/2006/relationships/customXml" Target="../ink/ink2337.xml"/><Relationship Id="rId26" Type="http://schemas.openxmlformats.org/officeDocument/2006/relationships/customXml" Target="../ink/ink2341.xml"/><Relationship Id="rId3" Type="http://schemas.openxmlformats.org/officeDocument/2006/relationships/image" Target="../media/image1250.png"/><Relationship Id="rId21" Type="http://schemas.openxmlformats.org/officeDocument/2006/relationships/image" Target="../media/image1380.png"/><Relationship Id="rId7" Type="http://schemas.openxmlformats.org/officeDocument/2006/relationships/image" Target="../media/image1270.png"/><Relationship Id="rId12" Type="http://schemas.openxmlformats.org/officeDocument/2006/relationships/customXml" Target="../ink/ink2334.xml"/><Relationship Id="rId17" Type="http://schemas.openxmlformats.org/officeDocument/2006/relationships/image" Target="../media/image1360.png"/><Relationship Id="rId25" Type="http://schemas.openxmlformats.org/officeDocument/2006/relationships/image" Target="../media/image1400.png"/><Relationship Id="rId2" Type="http://schemas.openxmlformats.org/officeDocument/2006/relationships/customXml" Target="../ink/ink2329.xml"/><Relationship Id="rId16" Type="http://schemas.openxmlformats.org/officeDocument/2006/relationships/customXml" Target="../ink/ink2336.xml"/><Relationship Id="rId20" Type="http://schemas.openxmlformats.org/officeDocument/2006/relationships/customXml" Target="../ink/ink2338.xml"/><Relationship Id="rId29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1.xml"/><Relationship Id="rId11" Type="http://schemas.openxmlformats.org/officeDocument/2006/relationships/image" Target="../media/image1290.png"/><Relationship Id="rId24" Type="http://schemas.openxmlformats.org/officeDocument/2006/relationships/customXml" Target="../ink/ink2340.xml"/><Relationship Id="rId5" Type="http://schemas.openxmlformats.org/officeDocument/2006/relationships/image" Target="../media/image1260.png"/><Relationship Id="rId15" Type="http://schemas.openxmlformats.org/officeDocument/2006/relationships/image" Target="../media/image1350.png"/><Relationship Id="rId23" Type="http://schemas.openxmlformats.org/officeDocument/2006/relationships/image" Target="../media/image1390.png"/><Relationship Id="rId28" Type="http://schemas.openxmlformats.org/officeDocument/2006/relationships/customXml" Target="../ink/ink2342.xml"/><Relationship Id="rId10" Type="http://schemas.openxmlformats.org/officeDocument/2006/relationships/customXml" Target="../ink/ink2333.xml"/><Relationship Id="rId19" Type="http://schemas.openxmlformats.org/officeDocument/2006/relationships/image" Target="../media/image1370.png"/><Relationship Id="rId4" Type="http://schemas.openxmlformats.org/officeDocument/2006/relationships/customXml" Target="../ink/ink2330.xml"/><Relationship Id="rId9" Type="http://schemas.openxmlformats.org/officeDocument/2006/relationships/image" Target="../media/image1280.png"/><Relationship Id="rId14" Type="http://schemas.openxmlformats.org/officeDocument/2006/relationships/customXml" Target="../ink/ink2335.xml"/><Relationship Id="rId22" Type="http://schemas.openxmlformats.org/officeDocument/2006/relationships/customXml" Target="../ink/ink2339.xml"/><Relationship Id="rId27" Type="http://schemas.openxmlformats.org/officeDocument/2006/relationships/image" Target="../media/image1411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6.xml"/><Relationship Id="rId13" Type="http://schemas.openxmlformats.org/officeDocument/2006/relationships/image" Target="../media/image1300.png"/><Relationship Id="rId18" Type="http://schemas.openxmlformats.org/officeDocument/2006/relationships/customXml" Target="../ink/ink2351.xml"/><Relationship Id="rId26" Type="http://schemas.openxmlformats.org/officeDocument/2006/relationships/customXml" Target="../ink/ink2355.xml"/><Relationship Id="rId3" Type="http://schemas.openxmlformats.org/officeDocument/2006/relationships/image" Target="../media/image1250.png"/><Relationship Id="rId21" Type="http://schemas.openxmlformats.org/officeDocument/2006/relationships/image" Target="../media/image1460.png"/><Relationship Id="rId7" Type="http://schemas.openxmlformats.org/officeDocument/2006/relationships/image" Target="../media/image1270.png"/><Relationship Id="rId12" Type="http://schemas.openxmlformats.org/officeDocument/2006/relationships/customXml" Target="../ink/ink2348.xml"/><Relationship Id="rId17" Type="http://schemas.openxmlformats.org/officeDocument/2006/relationships/image" Target="../media/image1440.png"/><Relationship Id="rId25" Type="http://schemas.openxmlformats.org/officeDocument/2006/relationships/image" Target="../media/image1480.png"/><Relationship Id="rId2" Type="http://schemas.openxmlformats.org/officeDocument/2006/relationships/customXml" Target="../ink/ink2343.xml"/><Relationship Id="rId16" Type="http://schemas.openxmlformats.org/officeDocument/2006/relationships/customXml" Target="../ink/ink2350.xml"/><Relationship Id="rId20" Type="http://schemas.openxmlformats.org/officeDocument/2006/relationships/customXml" Target="../ink/ink23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5.xml"/><Relationship Id="rId11" Type="http://schemas.openxmlformats.org/officeDocument/2006/relationships/image" Target="../media/image1290.png"/><Relationship Id="rId24" Type="http://schemas.openxmlformats.org/officeDocument/2006/relationships/customXml" Target="../ink/ink2354.xml"/><Relationship Id="rId5" Type="http://schemas.openxmlformats.org/officeDocument/2006/relationships/image" Target="../media/image1260.png"/><Relationship Id="rId15" Type="http://schemas.openxmlformats.org/officeDocument/2006/relationships/image" Target="../media/image1430.png"/><Relationship Id="rId23" Type="http://schemas.openxmlformats.org/officeDocument/2006/relationships/image" Target="../media/image1470.png"/><Relationship Id="rId10" Type="http://schemas.openxmlformats.org/officeDocument/2006/relationships/customXml" Target="../ink/ink2347.xml"/><Relationship Id="rId19" Type="http://schemas.openxmlformats.org/officeDocument/2006/relationships/image" Target="../media/image1450.png"/><Relationship Id="rId4" Type="http://schemas.openxmlformats.org/officeDocument/2006/relationships/customXml" Target="../ink/ink2344.xml"/><Relationship Id="rId9" Type="http://schemas.openxmlformats.org/officeDocument/2006/relationships/image" Target="../media/image1280.png"/><Relationship Id="rId14" Type="http://schemas.openxmlformats.org/officeDocument/2006/relationships/customXml" Target="../ink/ink2349.xml"/><Relationship Id="rId22" Type="http://schemas.openxmlformats.org/officeDocument/2006/relationships/customXml" Target="../ink/ink2353.xml"/><Relationship Id="rId27" Type="http://schemas.openxmlformats.org/officeDocument/2006/relationships/image" Target="../media/image18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.xml"/><Relationship Id="rId13" Type="http://schemas.openxmlformats.org/officeDocument/2006/relationships/image" Target="../media/image36.png"/><Relationship Id="rId18" Type="http://schemas.openxmlformats.org/officeDocument/2006/relationships/customXml" Target="../ink/ink73.xml"/><Relationship Id="rId3" Type="http://schemas.openxmlformats.org/officeDocument/2006/relationships/image" Target="../media/image30.png"/><Relationship Id="rId21" Type="http://schemas.openxmlformats.org/officeDocument/2006/relationships/image" Target="../media/image40.png"/><Relationship Id="rId7" Type="http://schemas.openxmlformats.org/officeDocument/2006/relationships/image" Target="../media/image32.png"/><Relationship Id="rId12" Type="http://schemas.openxmlformats.org/officeDocument/2006/relationships/customXml" Target="../ink/ink70.xml"/><Relationship Id="rId17" Type="http://schemas.openxmlformats.org/officeDocument/2006/relationships/image" Target="../media/image38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0" Type="http://schemas.openxmlformats.org/officeDocument/2006/relationships/customXml" Target="../ink/ink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1" Type="http://schemas.openxmlformats.org/officeDocument/2006/relationships/image" Target="../media/image35.png"/><Relationship Id="rId5" Type="http://schemas.openxmlformats.org/officeDocument/2006/relationships/image" Target="../media/image31.png"/><Relationship Id="rId15" Type="http://schemas.openxmlformats.org/officeDocument/2006/relationships/image" Target="../media/image37.png"/><Relationship Id="rId10" Type="http://schemas.openxmlformats.org/officeDocument/2006/relationships/customXml" Target="../ink/ink69.xml"/><Relationship Id="rId19" Type="http://schemas.openxmlformats.org/officeDocument/2006/relationships/image" Target="../media/image39.png"/><Relationship Id="rId4" Type="http://schemas.openxmlformats.org/officeDocument/2006/relationships/customXml" Target="../ink/ink66.xml"/><Relationship Id="rId9" Type="http://schemas.openxmlformats.org/officeDocument/2006/relationships/image" Target="../media/image33.png"/><Relationship Id="rId14" Type="http://schemas.openxmlformats.org/officeDocument/2006/relationships/customXml" Target="../ink/ink71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59.xml"/><Relationship Id="rId13" Type="http://schemas.openxmlformats.org/officeDocument/2006/relationships/image" Target="../media/image1300.png"/><Relationship Id="rId18" Type="http://schemas.openxmlformats.org/officeDocument/2006/relationships/customXml" Target="../ink/ink2364.xml"/><Relationship Id="rId3" Type="http://schemas.openxmlformats.org/officeDocument/2006/relationships/image" Target="../media/image1250.png"/><Relationship Id="rId7" Type="http://schemas.openxmlformats.org/officeDocument/2006/relationships/image" Target="../media/image1270.png"/><Relationship Id="rId12" Type="http://schemas.openxmlformats.org/officeDocument/2006/relationships/customXml" Target="../ink/ink2361.xml"/><Relationship Id="rId17" Type="http://schemas.openxmlformats.org/officeDocument/2006/relationships/image" Target="../media/image1511.png"/><Relationship Id="rId2" Type="http://schemas.openxmlformats.org/officeDocument/2006/relationships/customXml" Target="../ink/ink2356.xml"/><Relationship Id="rId16" Type="http://schemas.openxmlformats.org/officeDocument/2006/relationships/customXml" Target="../ink/ink23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8.xml"/><Relationship Id="rId11" Type="http://schemas.openxmlformats.org/officeDocument/2006/relationships/image" Target="../media/image1290.png"/><Relationship Id="rId5" Type="http://schemas.openxmlformats.org/officeDocument/2006/relationships/image" Target="../media/image1260.png"/><Relationship Id="rId15" Type="http://schemas.openxmlformats.org/officeDocument/2006/relationships/image" Target="../media/image1500.png"/><Relationship Id="rId10" Type="http://schemas.openxmlformats.org/officeDocument/2006/relationships/customXml" Target="../ink/ink2360.xml"/><Relationship Id="rId19" Type="http://schemas.openxmlformats.org/officeDocument/2006/relationships/image" Target="../media/image184.png"/><Relationship Id="rId4" Type="http://schemas.openxmlformats.org/officeDocument/2006/relationships/customXml" Target="../ink/ink2357.xml"/><Relationship Id="rId9" Type="http://schemas.openxmlformats.org/officeDocument/2006/relationships/image" Target="../media/image1280.png"/><Relationship Id="rId14" Type="http://schemas.openxmlformats.org/officeDocument/2006/relationships/customXml" Target="../ink/ink2362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68.xml"/><Relationship Id="rId13" Type="http://schemas.openxmlformats.org/officeDocument/2006/relationships/image" Target="../media/image1300.png"/><Relationship Id="rId18" Type="http://schemas.openxmlformats.org/officeDocument/2006/relationships/customXml" Target="../ink/ink2373.xml"/><Relationship Id="rId26" Type="http://schemas.openxmlformats.org/officeDocument/2006/relationships/customXml" Target="../ink/ink2377.xml"/><Relationship Id="rId3" Type="http://schemas.openxmlformats.org/officeDocument/2006/relationships/image" Target="../media/image1250.png"/><Relationship Id="rId21" Type="http://schemas.openxmlformats.org/officeDocument/2006/relationships/image" Target="../media/image1560.png"/><Relationship Id="rId7" Type="http://schemas.openxmlformats.org/officeDocument/2006/relationships/image" Target="../media/image1270.png"/><Relationship Id="rId12" Type="http://schemas.openxmlformats.org/officeDocument/2006/relationships/customXml" Target="../ink/ink2370.xml"/><Relationship Id="rId17" Type="http://schemas.openxmlformats.org/officeDocument/2006/relationships/image" Target="../media/image1540.png"/><Relationship Id="rId25" Type="http://schemas.openxmlformats.org/officeDocument/2006/relationships/image" Target="../media/image1580.png"/><Relationship Id="rId2" Type="http://schemas.openxmlformats.org/officeDocument/2006/relationships/customXml" Target="../ink/ink2365.xml"/><Relationship Id="rId16" Type="http://schemas.openxmlformats.org/officeDocument/2006/relationships/customXml" Target="../ink/ink2372.xml"/><Relationship Id="rId20" Type="http://schemas.openxmlformats.org/officeDocument/2006/relationships/customXml" Target="../ink/ink23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67.xml"/><Relationship Id="rId11" Type="http://schemas.openxmlformats.org/officeDocument/2006/relationships/image" Target="../media/image1290.png"/><Relationship Id="rId24" Type="http://schemas.openxmlformats.org/officeDocument/2006/relationships/customXml" Target="../ink/ink2376.xml"/><Relationship Id="rId5" Type="http://schemas.openxmlformats.org/officeDocument/2006/relationships/image" Target="../media/image1260.png"/><Relationship Id="rId15" Type="http://schemas.openxmlformats.org/officeDocument/2006/relationships/image" Target="../media/image1500.png"/><Relationship Id="rId23" Type="http://schemas.openxmlformats.org/officeDocument/2006/relationships/image" Target="../media/image1570.png"/><Relationship Id="rId10" Type="http://schemas.openxmlformats.org/officeDocument/2006/relationships/customXml" Target="../ink/ink2369.xml"/><Relationship Id="rId19" Type="http://schemas.openxmlformats.org/officeDocument/2006/relationships/image" Target="../media/image1550.png"/><Relationship Id="rId4" Type="http://schemas.openxmlformats.org/officeDocument/2006/relationships/customXml" Target="../ink/ink2366.xml"/><Relationship Id="rId9" Type="http://schemas.openxmlformats.org/officeDocument/2006/relationships/image" Target="../media/image1280.png"/><Relationship Id="rId14" Type="http://schemas.openxmlformats.org/officeDocument/2006/relationships/customXml" Target="../ink/ink2371.xml"/><Relationship Id="rId22" Type="http://schemas.openxmlformats.org/officeDocument/2006/relationships/customXml" Target="../ink/ink2375.xml"/><Relationship Id="rId27" Type="http://schemas.openxmlformats.org/officeDocument/2006/relationships/image" Target="../media/image1590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00.png"/><Relationship Id="rId18" Type="http://schemas.openxmlformats.org/officeDocument/2006/relationships/customXml" Target="../ink/ink2386.xml"/><Relationship Id="rId26" Type="http://schemas.openxmlformats.org/officeDocument/2006/relationships/customXml" Target="../ink/ink2390.xml"/><Relationship Id="rId3" Type="http://schemas.openxmlformats.org/officeDocument/2006/relationships/image" Target="../media/image1250.png"/><Relationship Id="rId21" Type="http://schemas.openxmlformats.org/officeDocument/2006/relationships/image" Target="../media/image1560.png"/><Relationship Id="rId7" Type="http://schemas.openxmlformats.org/officeDocument/2006/relationships/image" Target="../media/image1270.png"/><Relationship Id="rId12" Type="http://schemas.openxmlformats.org/officeDocument/2006/relationships/customXml" Target="../ink/ink2383.xml"/><Relationship Id="rId17" Type="http://schemas.openxmlformats.org/officeDocument/2006/relationships/image" Target="../media/image1540.png"/><Relationship Id="rId25" Type="http://schemas.openxmlformats.org/officeDocument/2006/relationships/image" Target="../media/image1580.png"/><Relationship Id="rId33" Type="http://schemas.openxmlformats.org/officeDocument/2006/relationships/image" Target="../media/image1620.png"/><Relationship Id="rId2" Type="http://schemas.openxmlformats.org/officeDocument/2006/relationships/customXml" Target="../ink/ink2378.xml"/><Relationship Id="rId16" Type="http://schemas.openxmlformats.org/officeDocument/2006/relationships/customXml" Target="../ink/ink2385.xml"/><Relationship Id="rId20" Type="http://schemas.openxmlformats.org/officeDocument/2006/relationships/customXml" Target="../ink/ink2387.xml"/><Relationship Id="rId29" Type="http://schemas.openxmlformats.org/officeDocument/2006/relationships/image" Target="../media/image16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0.xml"/><Relationship Id="rId11" Type="http://schemas.openxmlformats.org/officeDocument/2006/relationships/image" Target="../media/image1290.png"/><Relationship Id="rId24" Type="http://schemas.openxmlformats.org/officeDocument/2006/relationships/customXml" Target="../ink/ink2389.xml"/><Relationship Id="rId32" Type="http://schemas.openxmlformats.org/officeDocument/2006/relationships/customXml" Target="../ink/ink2393.xml"/><Relationship Id="rId5" Type="http://schemas.openxmlformats.org/officeDocument/2006/relationships/image" Target="../media/image1260.png"/><Relationship Id="rId15" Type="http://schemas.openxmlformats.org/officeDocument/2006/relationships/image" Target="../media/image1500.png"/><Relationship Id="rId23" Type="http://schemas.openxmlformats.org/officeDocument/2006/relationships/image" Target="../media/image1570.png"/><Relationship Id="rId28" Type="http://schemas.openxmlformats.org/officeDocument/2006/relationships/customXml" Target="../ink/ink2391.xml"/><Relationship Id="rId10" Type="http://schemas.openxmlformats.org/officeDocument/2006/relationships/customXml" Target="../ink/ink2382.xml"/><Relationship Id="rId19" Type="http://schemas.openxmlformats.org/officeDocument/2006/relationships/image" Target="../media/image1550.png"/><Relationship Id="rId31" Type="http://schemas.openxmlformats.org/officeDocument/2006/relationships/image" Target="../media/image1611.png"/><Relationship Id="rId4" Type="http://schemas.openxmlformats.org/officeDocument/2006/relationships/customXml" Target="../ink/ink2379.xml"/><Relationship Id="rId9" Type="http://schemas.openxmlformats.org/officeDocument/2006/relationships/image" Target="../media/image1280.png"/><Relationship Id="rId14" Type="http://schemas.openxmlformats.org/officeDocument/2006/relationships/customXml" Target="../ink/ink2384.xml"/><Relationship Id="rId22" Type="http://schemas.openxmlformats.org/officeDocument/2006/relationships/customXml" Target="../ink/ink2388.xml"/><Relationship Id="rId27" Type="http://schemas.openxmlformats.org/officeDocument/2006/relationships/image" Target="../media/image1590.png"/><Relationship Id="rId30" Type="http://schemas.openxmlformats.org/officeDocument/2006/relationships/customXml" Target="../ink/ink2392.xml"/><Relationship Id="rId8" Type="http://schemas.openxmlformats.org/officeDocument/2006/relationships/customXml" Target="../ink/ink2381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00.png"/><Relationship Id="rId18" Type="http://schemas.openxmlformats.org/officeDocument/2006/relationships/customXml" Target="../ink/ink2402.xml"/><Relationship Id="rId26" Type="http://schemas.openxmlformats.org/officeDocument/2006/relationships/customXml" Target="../ink/ink2406.xml"/><Relationship Id="rId39" Type="http://schemas.openxmlformats.org/officeDocument/2006/relationships/image" Target="../media/image1650.png"/><Relationship Id="rId21" Type="http://schemas.openxmlformats.org/officeDocument/2006/relationships/image" Target="../media/image1560.png"/><Relationship Id="rId34" Type="http://schemas.openxmlformats.org/officeDocument/2006/relationships/customXml" Target="../ink/ink2410.xml"/><Relationship Id="rId42" Type="http://schemas.openxmlformats.org/officeDocument/2006/relationships/customXml" Target="../ink/ink2414.xml"/><Relationship Id="rId7" Type="http://schemas.openxmlformats.org/officeDocument/2006/relationships/image" Target="../media/image1270.png"/><Relationship Id="rId2" Type="http://schemas.openxmlformats.org/officeDocument/2006/relationships/customXml" Target="../ink/ink2394.xml"/><Relationship Id="rId16" Type="http://schemas.openxmlformats.org/officeDocument/2006/relationships/customXml" Target="../ink/ink2401.xml"/><Relationship Id="rId20" Type="http://schemas.openxmlformats.org/officeDocument/2006/relationships/customXml" Target="../ink/ink2403.xml"/><Relationship Id="rId29" Type="http://schemas.openxmlformats.org/officeDocument/2006/relationships/image" Target="../media/image1600.png"/><Relationship Id="rId41" Type="http://schemas.openxmlformats.org/officeDocument/2006/relationships/image" Target="../media/image16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6.xml"/><Relationship Id="rId11" Type="http://schemas.openxmlformats.org/officeDocument/2006/relationships/image" Target="../media/image1290.png"/><Relationship Id="rId24" Type="http://schemas.openxmlformats.org/officeDocument/2006/relationships/customXml" Target="../ink/ink2405.xml"/><Relationship Id="rId32" Type="http://schemas.openxmlformats.org/officeDocument/2006/relationships/customXml" Target="../ink/ink2409.xml"/><Relationship Id="rId37" Type="http://schemas.openxmlformats.org/officeDocument/2006/relationships/image" Target="../media/image1640.png"/><Relationship Id="rId40" Type="http://schemas.openxmlformats.org/officeDocument/2006/relationships/customXml" Target="../ink/ink2413.xml"/><Relationship Id="rId5" Type="http://schemas.openxmlformats.org/officeDocument/2006/relationships/image" Target="../media/image1260.png"/><Relationship Id="rId15" Type="http://schemas.openxmlformats.org/officeDocument/2006/relationships/image" Target="../media/image1500.png"/><Relationship Id="rId23" Type="http://schemas.openxmlformats.org/officeDocument/2006/relationships/image" Target="../media/image1570.png"/><Relationship Id="rId28" Type="http://schemas.openxmlformats.org/officeDocument/2006/relationships/customXml" Target="../ink/ink2407.xml"/><Relationship Id="rId36" Type="http://schemas.openxmlformats.org/officeDocument/2006/relationships/customXml" Target="../ink/ink2411.xml"/><Relationship Id="rId10" Type="http://schemas.openxmlformats.org/officeDocument/2006/relationships/customXml" Target="../ink/ink2398.xml"/><Relationship Id="rId19" Type="http://schemas.openxmlformats.org/officeDocument/2006/relationships/image" Target="../media/image1550.png"/><Relationship Id="rId31" Type="http://schemas.openxmlformats.org/officeDocument/2006/relationships/image" Target="../media/image1611.png"/><Relationship Id="rId4" Type="http://schemas.openxmlformats.org/officeDocument/2006/relationships/customXml" Target="../ink/ink2395.xml"/><Relationship Id="rId9" Type="http://schemas.openxmlformats.org/officeDocument/2006/relationships/image" Target="../media/image1280.png"/><Relationship Id="rId14" Type="http://schemas.openxmlformats.org/officeDocument/2006/relationships/customXml" Target="../ink/ink2400.xml"/><Relationship Id="rId22" Type="http://schemas.openxmlformats.org/officeDocument/2006/relationships/customXml" Target="../ink/ink2404.xml"/><Relationship Id="rId27" Type="http://schemas.openxmlformats.org/officeDocument/2006/relationships/image" Target="../media/image1590.png"/><Relationship Id="rId30" Type="http://schemas.openxmlformats.org/officeDocument/2006/relationships/customXml" Target="../ink/ink2408.xml"/><Relationship Id="rId35" Type="http://schemas.openxmlformats.org/officeDocument/2006/relationships/image" Target="../media/image1630.png"/><Relationship Id="rId43" Type="http://schemas.openxmlformats.org/officeDocument/2006/relationships/image" Target="../media/image185.png"/><Relationship Id="rId8" Type="http://schemas.openxmlformats.org/officeDocument/2006/relationships/customXml" Target="../ink/ink2397.xml"/><Relationship Id="rId3" Type="http://schemas.openxmlformats.org/officeDocument/2006/relationships/image" Target="../media/image1250.png"/><Relationship Id="rId12" Type="http://schemas.openxmlformats.org/officeDocument/2006/relationships/customXml" Target="../ink/ink2399.xml"/><Relationship Id="rId17" Type="http://schemas.openxmlformats.org/officeDocument/2006/relationships/image" Target="../media/image1540.png"/><Relationship Id="rId25" Type="http://schemas.openxmlformats.org/officeDocument/2006/relationships/image" Target="../media/image1580.png"/><Relationship Id="rId33" Type="http://schemas.openxmlformats.org/officeDocument/2006/relationships/image" Target="../media/image1620.png"/><Relationship Id="rId38" Type="http://schemas.openxmlformats.org/officeDocument/2006/relationships/customXml" Target="../ink/ink2412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18.xml"/><Relationship Id="rId13" Type="http://schemas.openxmlformats.org/officeDocument/2006/relationships/image" Target="../media/image1750.png"/><Relationship Id="rId18" Type="http://schemas.openxmlformats.org/officeDocument/2006/relationships/customXml" Target="../ink/ink2423.xml"/><Relationship Id="rId3" Type="http://schemas.openxmlformats.org/officeDocument/2006/relationships/image" Target="../media/image1700.png"/><Relationship Id="rId21" Type="http://schemas.openxmlformats.org/officeDocument/2006/relationships/image" Target="../media/image1790.png"/><Relationship Id="rId7" Type="http://schemas.openxmlformats.org/officeDocument/2006/relationships/image" Target="../media/image1720.png"/><Relationship Id="rId12" Type="http://schemas.openxmlformats.org/officeDocument/2006/relationships/customXml" Target="../ink/ink2420.xml"/><Relationship Id="rId17" Type="http://schemas.openxmlformats.org/officeDocument/2006/relationships/image" Target="../media/image1770.png"/><Relationship Id="rId2" Type="http://schemas.openxmlformats.org/officeDocument/2006/relationships/customXml" Target="../ink/ink2415.xml"/><Relationship Id="rId16" Type="http://schemas.openxmlformats.org/officeDocument/2006/relationships/customXml" Target="../ink/ink2422.xml"/><Relationship Id="rId20" Type="http://schemas.openxmlformats.org/officeDocument/2006/relationships/customXml" Target="../ink/ink24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7.xml"/><Relationship Id="rId11" Type="http://schemas.openxmlformats.org/officeDocument/2006/relationships/image" Target="../media/image1740.png"/><Relationship Id="rId5" Type="http://schemas.openxmlformats.org/officeDocument/2006/relationships/image" Target="../media/image1711.png"/><Relationship Id="rId15" Type="http://schemas.openxmlformats.org/officeDocument/2006/relationships/image" Target="../media/image1760.png"/><Relationship Id="rId23" Type="http://schemas.openxmlformats.org/officeDocument/2006/relationships/image" Target="../media/image1800.png"/><Relationship Id="rId10" Type="http://schemas.openxmlformats.org/officeDocument/2006/relationships/customXml" Target="../ink/ink2419.xml"/><Relationship Id="rId19" Type="http://schemas.openxmlformats.org/officeDocument/2006/relationships/image" Target="../media/image1780.png"/><Relationship Id="rId4" Type="http://schemas.openxmlformats.org/officeDocument/2006/relationships/customXml" Target="../ink/ink2416.xml"/><Relationship Id="rId9" Type="http://schemas.openxmlformats.org/officeDocument/2006/relationships/image" Target="../media/image1730.png"/><Relationship Id="rId14" Type="http://schemas.openxmlformats.org/officeDocument/2006/relationships/customXml" Target="../ink/ink2421.xml"/><Relationship Id="rId22" Type="http://schemas.openxmlformats.org/officeDocument/2006/relationships/customXml" Target="../ink/ink2425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50.png"/><Relationship Id="rId18" Type="http://schemas.openxmlformats.org/officeDocument/2006/relationships/customXml" Target="../ink/ink2434.xml"/><Relationship Id="rId26" Type="http://schemas.openxmlformats.org/officeDocument/2006/relationships/customXml" Target="../ink/ink2438.xml"/><Relationship Id="rId3" Type="http://schemas.openxmlformats.org/officeDocument/2006/relationships/image" Target="../media/image1700.png"/><Relationship Id="rId21" Type="http://schemas.openxmlformats.org/officeDocument/2006/relationships/image" Target="../media/image1790.png"/><Relationship Id="rId34" Type="http://schemas.openxmlformats.org/officeDocument/2006/relationships/customXml" Target="../ink/ink2442.xml"/><Relationship Id="rId7" Type="http://schemas.openxmlformats.org/officeDocument/2006/relationships/image" Target="../media/image1720.png"/><Relationship Id="rId12" Type="http://schemas.openxmlformats.org/officeDocument/2006/relationships/customXml" Target="../ink/ink2431.xml"/><Relationship Id="rId17" Type="http://schemas.openxmlformats.org/officeDocument/2006/relationships/image" Target="../media/image1770.png"/><Relationship Id="rId25" Type="http://schemas.openxmlformats.org/officeDocument/2006/relationships/image" Target="../media/image1813.png"/><Relationship Id="rId33" Type="http://schemas.openxmlformats.org/officeDocument/2006/relationships/image" Target="../media/image1851.png"/><Relationship Id="rId2" Type="http://schemas.openxmlformats.org/officeDocument/2006/relationships/customXml" Target="../ink/ink2426.xml"/><Relationship Id="rId16" Type="http://schemas.openxmlformats.org/officeDocument/2006/relationships/customXml" Target="../ink/ink2433.xml"/><Relationship Id="rId20" Type="http://schemas.openxmlformats.org/officeDocument/2006/relationships/customXml" Target="../ink/ink2435.xml"/><Relationship Id="rId29" Type="http://schemas.openxmlformats.org/officeDocument/2006/relationships/image" Target="../media/image18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8.xml"/><Relationship Id="rId11" Type="http://schemas.openxmlformats.org/officeDocument/2006/relationships/image" Target="../media/image1740.png"/><Relationship Id="rId24" Type="http://schemas.openxmlformats.org/officeDocument/2006/relationships/customXml" Target="../ink/ink2437.xml"/><Relationship Id="rId32" Type="http://schemas.openxmlformats.org/officeDocument/2006/relationships/customXml" Target="../ink/ink2441.xml"/><Relationship Id="rId5" Type="http://schemas.openxmlformats.org/officeDocument/2006/relationships/image" Target="../media/image1711.png"/><Relationship Id="rId15" Type="http://schemas.openxmlformats.org/officeDocument/2006/relationships/image" Target="../media/image1760.png"/><Relationship Id="rId23" Type="http://schemas.openxmlformats.org/officeDocument/2006/relationships/image" Target="../media/image1800.png"/><Relationship Id="rId28" Type="http://schemas.openxmlformats.org/officeDocument/2006/relationships/customXml" Target="../ink/ink2439.xml"/><Relationship Id="rId10" Type="http://schemas.openxmlformats.org/officeDocument/2006/relationships/customXml" Target="../ink/ink2430.xml"/><Relationship Id="rId19" Type="http://schemas.openxmlformats.org/officeDocument/2006/relationships/image" Target="../media/image1780.png"/><Relationship Id="rId31" Type="http://schemas.openxmlformats.org/officeDocument/2006/relationships/image" Target="../media/image1841.png"/><Relationship Id="rId4" Type="http://schemas.openxmlformats.org/officeDocument/2006/relationships/customXml" Target="../ink/ink2427.xml"/><Relationship Id="rId9" Type="http://schemas.openxmlformats.org/officeDocument/2006/relationships/image" Target="../media/image1730.png"/><Relationship Id="rId14" Type="http://schemas.openxmlformats.org/officeDocument/2006/relationships/customXml" Target="../ink/ink2432.xml"/><Relationship Id="rId22" Type="http://schemas.openxmlformats.org/officeDocument/2006/relationships/customXml" Target="../ink/ink2436.xml"/><Relationship Id="rId27" Type="http://schemas.openxmlformats.org/officeDocument/2006/relationships/image" Target="../media/image1821.png"/><Relationship Id="rId30" Type="http://schemas.openxmlformats.org/officeDocument/2006/relationships/customXml" Target="../ink/ink2440.xml"/><Relationship Id="rId35" Type="http://schemas.openxmlformats.org/officeDocument/2006/relationships/image" Target="../media/image186.png"/><Relationship Id="rId8" Type="http://schemas.openxmlformats.org/officeDocument/2006/relationships/customXml" Target="../ink/ink2429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55.xml"/><Relationship Id="rId21" Type="http://schemas.openxmlformats.org/officeDocument/2006/relationships/image" Target="../media/image1790.png"/><Relationship Id="rId42" Type="http://schemas.openxmlformats.org/officeDocument/2006/relationships/customXml" Target="../ink/ink2463.xml"/><Relationship Id="rId47" Type="http://schemas.openxmlformats.org/officeDocument/2006/relationships/image" Target="../media/image192.png"/><Relationship Id="rId63" Type="http://schemas.openxmlformats.org/officeDocument/2006/relationships/image" Target="../media/image200.png"/><Relationship Id="rId68" Type="http://schemas.openxmlformats.org/officeDocument/2006/relationships/customXml" Target="../ink/ink2472.xml"/><Relationship Id="rId7" Type="http://schemas.openxmlformats.org/officeDocument/2006/relationships/image" Target="../media/image1720.png"/><Relationship Id="rId71" Type="http://schemas.openxmlformats.org/officeDocument/2006/relationships/image" Target="../media/image204.png"/><Relationship Id="rId2" Type="http://schemas.openxmlformats.org/officeDocument/2006/relationships/customXml" Target="../ink/ink2443.xml"/><Relationship Id="rId16" Type="http://schemas.openxmlformats.org/officeDocument/2006/relationships/customXml" Target="../ink/ink2450.xml"/><Relationship Id="rId29" Type="http://schemas.openxmlformats.org/officeDocument/2006/relationships/image" Target="../media/image1831.png"/><Relationship Id="rId11" Type="http://schemas.openxmlformats.org/officeDocument/2006/relationships/image" Target="../media/image1740.png"/><Relationship Id="rId24" Type="http://schemas.openxmlformats.org/officeDocument/2006/relationships/customXml" Target="../ink/ink2454.xml"/><Relationship Id="rId32" Type="http://schemas.openxmlformats.org/officeDocument/2006/relationships/customXml" Target="../ink/ink2458.xml"/><Relationship Id="rId37" Type="http://schemas.openxmlformats.org/officeDocument/2006/relationships/image" Target="../media/image187.png"/><Relationship Id="rId40" Type="http://schemas.openxmlformats.org/officeDocument/2006/relationships/customXml" Target="../ink/ink2462.xml"/><Relationship Id="rId45" Type="http://schemas.openxmlformats.org/officeDocument/2006/relationships/image" Target="../media/image191.png"/><Relationship Id="rId53" Type="http://schemas.openxmlformats.org/officeDocument/2006/relationships/image" Target="../media/image195.png"/><Relationship Id="rId66" Type="http://schemas.openxmlformats.org/officeDocument/2006/relationships/customXml" Target="../ink/ink2471.xml"/><Relationship Id="rId74" Type="http://schemas.openxmlformats.org/officeDocument/2006/relationships/customXml" Target="../ink/ink2475.xml"/><Relationship Id="rId5" Type="http://schemas.openxmlformats.org/officeDocument/2006/relationships/image" Target="../media/image1711.png"/><Relationship Id="rId61" Type="http://schemas.openxmlformats.org/officeDocument/2006/relationships/image" Target="../media/image199.png"/><Relationship Id="rId19" Type="http://schemas.openxmlformats.org/officeDocument/2006/relationships/image" Target="../media/image1780.png"/><Relationship Id="rId14" Type="http://schemas.openxmlformats.org/officeDocument/2006/relationships/customXml" Target="../ink/ink2449.xml"/><Relationship Id="rId22" Type="http://schemas.openxmlformats.org/officeDocument/2006/relationships/customXml" Target="../ink/ink2453.xml"/><Relationship Id="rId27" Type="http://schemas.openxmlformats.org/officeDocument/2006/relationships/image" Target="../media/image1821.png"/><Relationship Id="rId30" Type="http://schemas.openxmlformats.org/officeDocument/2006/relationships/customXml" Target="../ink/ink2457.xml"/><Relationship Id="rId35" Type="http://schemas.openxmlformats.org/officeDocument/2006/relationships/image" Target="../media/image186.png"/><Relationship Id="rId43" Type="http://schemas.openxmlformats.org/officeDocument/2006/relationships/image" Target="../media/image190.png"/><Relationship Id="rId48" Type="http://schemas.openxmlformats.org/officeDocument/2006/relationships/customXml" Target="../ink/ink2466.xml"/><Relationship Id="rId64" Type="http://schemas.openxmlformats.org/officeDocument/2006/relationships/customXml" Target="../ink/ink2470.xml"/><Relationship Id="rId69" Type="http://schemas.openxmlformats.org/officeDocument/2006/relationships/image" Target="../media/image203.png"/><Relationship Id="rId77" Type="http://schemas.openxmlformats.org/officeDocument/2006/relationships/image" Target="../media/image197.png"/><Relationship Id="rId8" Type="http://schemas.openxmlformats.org/officeDocument/2006/relationships/customXml" Target="../ink/ink2446.xml"/><Relationship Id="rId51" Type="http://schemas.openxmlformats.org/officeDocument/2006/relationships/image" Target="../media/image194.png"/><Relationship Id="rId72" Type="http://schemas.openxmlformats.org/officeDocument/2006/relationships/customXml" Target="../ink/ink2474.xml"/><Relationship Id="rId3" Type="http://schemas.openxmlformats.org/officeDocument/2006/relationships/image" Target="../media/image1700.png"/><Relationship Id="rId12" Type="http://schemas.openxmlformats.org/officeDocument/2006/relationships/customXml" Target="../ink/ink2448.xml"/><Relationship Id="rId17" Type="http://schemas.openxmlformats.org/officeDocument/2006/relationships/image" Target="../media/image1770.png"/><Relationship Id="rId25" Type="http://schemas.openxmlformats.org/officeDocument/2006/relationships/image" Target="../media/image1813.png"/><Relationship Id="rId33" Type="http://schemas.openxmlformats.org/officeDocument/2006/relationships/image" Target="../media/image1851.png"/><Relationship Id="rId38" Type="http://schemas.openxmlformats.org/officeDocument/2006/relationships/customXml" Target="../ink/ink2461.xml"/><Relationship Id="rId46" Type="http://schemas.openxmlformats.org/officeDocument/2006/relationships/customXml" Target="../ink/ink2465.xml"/><Relationship Id="rId67" Type="http://schemas.openxmlformats.org/officeDocument/2006/relationships/image" Target="../media/image202.png"/><Relationship Id="rId20" Type="http://schemas.openxmlformats.org/officeDocument/2006/relationships/customXml" Target="../ink/ink2452.xml"/><Relationship Id="rId41" Type="http://schemas.openxmlformats.org/officeDocument/2006/relationships/image" Target="../media/image189.png"/><Relationship Id="rId54" Type="http://schemas.openxmlformats.org/officeDocument/2006/relationships/customXml" Target="../ink/ink2468.xml"/><Relationship Id="rId62" Type="http://schemas.openxmlformats.org/officeDocument/2006/relationships/customXml" Target="../ink/ink2469.xml"/><Relationship Id="rId70" Type="http://schemas.openxmlformats.org/officeDocument/2006/relationships/customXml" Target="../ink/ink2473.xml"/><Relationship Id="rId75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45.xml"/><Relationship Id="rId15" Type="http://schemas.openxmlformats.org/officeDocument/2006/relationships/image" Target="../media/image1760.png"/><Relationship Id="rId23" Type="http://schemas.openxmlformats.org/officeDocument/2006/relationships/image" Target="../media/image1800.png"/><Relationship Id="rId28" Type="http://schemas.openxmlformats.org/officeDocument/2006/relationships/customXml" Target="../ink/ink2456.xml"/><Relationship Id="rId36" Type="http://schemas.openxmlformats.org/officeDocument/2006/relationships/customXml" Target="../ink/ink2460.xml"/><Relationship Id="rId10" Type="http://schemas.openxmlformats.org/officeDocument/2006/relationships/customXml" Target="../ink/ink2447.xml"/><Relationship Id="rId31" Type="http://schemas.openxmlformats.org/officeDocument/2006/relationships/image" Target="../media/image1841.png"/><Relationship Id="rId44" Type="http://schemas.openxmlformats.org/officeDocument/2006/relationships/customXml" Target="../ink/ink2464.xml"/><Relationship Id="rId52" Type="http://schemas.openxmlformats.org/officeDocument/2006/relationships/customXml" Target="../ink/ink2467.xml"/><Relationship Id="rId65" Type="http://schemas.openxmlformats.org/officeDocument/2006/relationships/image" Target="../media/image201.png"/><Relationship Id="rId73" Type="http://schemas.openxmlformats.org/officeDocument/2006/relationships/image" Target="../media/image193.png"/><Relationship Id="rId4" Type="http://schemas.openxmlformats.org/officeDocument/2006/relationships/customXml" Target="../ink/ink2444.xml"/><Relationship Id="rId9" Type="http://schemas.openxmlformats.org/officeDocument/2006/relationships/image" Target="../media/image1730.png"/><Relationship Id="rId13" Type="http://schemas.openxmlformats.org/officeDocument/2006/relationships/image" Target="../media/image1750.png"/><Relationship Id="rId18" Type="http://schemas.openxmlformats.org/officeDocument/2006/relationships/customXml" Target="../ink/ink2451.xml"/><Relationship Id="rId39" Type="http://schemas.openxmlformats.org/officeDocument/2006/relationships/image" Target="../media/image188.png"/><Relationship Id="rId34" Type="http://schemas.openxmlformats.org/officeDocument/2006/relationships/customXml" Target="../ink/ink2459.xml"/><Relationship Id="rId76" Type="http://schemas.openxmlformats.org/officeDocument/2006/relationships/customXml" Target="../ink/ink2476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50.png"/><Relationship Id="rId18" Type="http://schemas.openxmlformats.org/officeDocument/2006/relationships/customXml" Target="../ink/ink2485.xml"/><Relationship Id="rId26" Type="http://schemas.openxmlformats.org/officeDocument/2006/relationships/customXml" Target="../ink/ink2489.xml"/><Relationship Id="rId39" Type="http://schemas.openxmlformats.org/officeDocument/2006/relationships/image" Target="../media/image188.png"/><Relationship Id="rId21" Type="http://schemas.openxmlformats.org/officeDocument/2006/relationships/image" Target="../media/image1790.png"/><Relationship Id="rId34" Type="http://schemas.openxmlformats.org/officeDocument/2006/relationships/customXml" Target="../ink/ink2493.xml"/><Relationship Id="rId42" Type="http://schemas.openxmlformats.org/officeDocument/2006/relationships/customXml" Target="../ink/ink2497.xml"/><Relationship Id="rId47" Type="http://schemas.openxmlformats.org/officeDocument/2006/relationships/image" Target="../media/image192.png"/><Relationship Id="rId50" Type="http://schemas.openxmlformats.org/officeDocument/2006/relationships/customXml" Target="../ink/ink2501.xml"/><Relationship Id="rId55" Type="http://schemas.openxmlformats.org/officeDocument/2006/relationships/image" Target="../media/image213.png"/><Relationship Id="rId7" Type="http://schemas.openxmlformats.org/officeDocument/2006/relationships/image" Target="../media/image1720.png"/><Relationship Id="rId2" Type="http://schemas.openxmlformats.org/officeDocument/2006/relationships/customXml" Target="../ink/ink2477.xml"/><Relationship Id="rId16" Type="http://schemas.openxmlformats.org/officeDocument/2006/relationships/customXml" Target="../ink/ink2484.xml"/><Relationship Id="rId29" Type="http://schemas.openxmlformats.org/officeDocument/2006/relationships/image" Target="../media/image1831.png"/><Relationship Id="rId11" Type="http://schemas.openxmlformats.org/officeDocument/2006/relationships/image" Target="../media/image1740.png"/><Relationship Id="rId24" Type="http://schemas.openxmlformats.org/officeDocument/2006/relationships/customXml" Target="../ink/ink2488.xml"/><Relationship Id="rId32" Type="http://schemas.openxmlformats.org/officeDocument/2006/relationships/customXml" Target="../ink/ink2492.xml"/><Relationship Id="rId37" Type="http://schemas.openxmlformats.org/officeDocument/2006/relationships/image" Target="../media/image187.png"/><Relationship Id="rId40" Type="http://schemas.openxmlformats.org/officeDocument/2006/relationships/customXml" Target="../ink/ink2496.xml"/><Relationship Id="rId45" Type="http://schemas.openxmlformats.org/officeDocument/2006/relationships/image" Target="../media/image191.png"/><Relationship Id="rId53" Type="http://schemas.openxmlformats.org/officeDocument/2006/relationships/image" Target="../media/image212.png"/><Relationship Id="rId58" Type="http://schemas.openxmlformats.org/officeDocument/2006/relationships/customXml" Target="../ink/ink2505.xml"/><Relationship Id="rId5" Type="http://schemas.openxmlformats.org/officeDocument/2006/relationships/image" Target="../media/image1711.png"/><Relationship Id="rId61" Type="http://schemas.openxmlformats.org/officeDocument/2006/relationships/image" Target="../media/image216.png"/><Relationship Id="rId19" Type="http://schemas.openxmlformats.org/officeDocument/2006/relationships/image" Target="../media/image1780.png"/><Relationship Id="rId14" Type="http://schemas.openxmlformats.org/officeDocument/2006/relationships/customXml" Target="../ink/ink2483.xml"/><Relationship Id="rId22" Type="http://schemas.openxmlformats.org/officeDocument/2006/relationships/customXml" Target="../ink/ink2487.xml"/><Relationship Id="rId27" Type="http://schemas.openxmlformats.org/officeDocument/2006/relationships/image" Target="../media/image1821.png"/><Relationship Id="rId30" Type="http://schemas.openxmlformats.org/officeDocument/2006/relationships/customXml" Target="../ink/ink2491.xml"/><Relationship Id="rId35" Type="http://schemas.openxmlformats.org/officeDocument/2006/relationships/image" Target="../media/image186.png"/><Relationship Id="rId43" Type="http://schemas.openxmlformats.org/officeDocument/2006/relationships/image" Target="../media/image190.png"/><Relationship Id="rId48" Type="http://schemas.openxmlformats.org/officeDocument/2006/relationships/customXml" Target="../ink/ink2500.xml"/><Relationship Id="rId56" Type="http://schemas.openxmlformats.org/officeDocument/2006/relationships/customXml" Target="../ink/ink2504.xml"/><Relationship Id="rId8" Type="http://schemas.openxmlformats.org/officeDocument/2006/relationships/customXml" Target="../ink/ink2480.xml"/><Relationship Id="rId51" Type="http://schemas.openxmlformats.org/officeDocument/2006/relationships/image" Target="../media/image211.png"/><Relationship Id="rId3" Type="http://schemas.openxmlformats.org/officeDocument/2006/relationships/image" Target="../media/image1700.png"/><Relationship Id="rId12" Type="http://schemas.openxmlformats.org/officeDocument/2006/relationships/customXml" Target="../ink/ink2482.xml"/><Relationship Id="rId17" Type="http://schemas.openxmlformats.org/officeDocument/2006/relationships/image" Target="../media/image1770.png"/><Relationship Id="rId25" Type="http://schemas.openxmlformats.org/officeDocument/2006/relationships/image" Target="../media/image1813.png"/><Relationship Id="rId33" Type="http://schemas.openxmlformats.org/officeDocument/2006/relationships/image" Target="../media/image1851.png"/><Relationship Id="rId38" Type="http://schemas.openxmlformats.org/officeDocument/2006/relationships/customXml" Target="../ink/ink2495.xml"/><Relationship Id="rId46" Type="http://schemas.openxmlformats.org/officeDocument/2006/relationships/customXml" Target="../ink/ink2499.xml"/><Relationship Id="rId59" Type="http://schemas.openxmlformats.org/officeDocument/2006/relationships/image" Target="../media/image215.png"/><Relationship Id="rId20" Type="http://schemas.openxmlformats.org/officeDocument/2006/relationships/customXml" Target="../ink/ink2486.xml"/><Relationship Id="rId41" Type="http://schemas.openxmlformats.org/officeDocument/2006/relationships/image" Target="../media/image189.png"/><Relationship Id="rId54" Type="http://schemas.openxmlformats.org/officeDocument/2006/relationships/customXml" Target="../ink/ink25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9.xml"/><Relationship Id="rId15" Type="http://schemas.openxmlformats.org/officeDocument/2006/relationships/image" Target="../media/image1760.png"/><Relationship Id="rId23" Type="http://schemas.openxmlformats.org/officeDocument/2006/relationships/image" Target="../media/image209.png"/><Relationship Id="rId28" Type="http://schemas.openxmlformats.org/officeDocument/2006/relationships/customXml" Target="../ink/ink2490.xml"/><Relationship Id="rId36" Type="http://schemas.openxmlformats.org/officeDocument/2006/relationships/customXml" Target="../ink/ink2494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" Type="http://schemas.openxmlformats.org/officeDocument/2006/relationships/customXml" Target="../ink/ink2481.xml"/><Relationship Id="rId31" Type="http://schemas.openxmlformats.org/officeDocument/2006/relationships/image" Target="../media/image1841.png"/><Relationship Id="rId44" Type="http://schemas.openxmlformats.org/officeDocument/2006/relationships/customXml" Target="../ink/ink2498.xml"/><Relationship Id="rId52" Type="http://schemas.openxmlformats.org/officeDocument/2006/relationships/customXml" Target="../ink/ink2502.xml"/><Relationship Id="rId60" Type="http://schemas.openxmlformats.org/officeDocument/2006/relationships/customXml" Target="../ink/ink2506.xml"/><Relationship Id="rId4" Type="http://schemas.openxmlformats.org/officeDocument/2006/relationships/customXml" Target="../ink/ink2478.xml"/><Relationship Id="rId9" Type="http://schemas.openxmlformats.org/officeDocument/2006/relationships/image" Target="../media/image1730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19.xml"/><Relationship Id="rId21" Type="http://schemas.openxmlformats.org/officeDocument/2006/relationships/image" Target="../media/image1790.png"/><Relationship Id="rId34" Type="http://schemas.openxmlformats.org/officeDocument/2006/relationships/customXml" Target="../ink/ink2523.xml"/><Relationship Id="rId42" Type="http://schemas.openxmlformats.org/officeDocument/2006/relationships/customXml" Target="../ink/ink2527.xml"/><Relationship Id="rId47" Type="http://schemas.openxmlformats.org/officeDocument/2006/relationships/image" Target="../media/image192.png"/><Relationship Id="rId50" Type="http://schemas.openxmlformats.org/officeDocument/2006/relationships/customXml" Target="../ink/ink2531.xml"/><Relationship Id="rId55" Type="http://schemas.openxmlformats.org/officeDocument/2006/relationships/image" Target="../media/image213.png"/><Relationship Id="rId63" Type="http://schemas.openxmlformats.org/officeDocument/2006/relationships/image" Target="../media/image217.png"/><Relationship Id="rId7" Type="http://schemas.openxmlformats.org/officeDocument/2006/relationships/image" Target="../media/image1720.png"/><Relationship Id="rId2" Type="http://schemas.openxmlformats.org/officeDocument/2006/relationships/customXml" Target="../ink/ink2507.xml"/><Relationship Id="rId16" Type="http://schemas.openxmlformats.org/officeDocument/2006/relationships/customXml" Target="../ink/ink2514.xml"/><Relationship Id="rId29" Type="http://schemas.openxmlformats.org/officeDocument/2006/relationships/image" Target="../media/image1831.png"/><Relationship Id="rId11" Type="http://schemas.openxmlformats.org/officeDocument/2006/relationships/image" Target="../media/image1740.png"/><Relationship Id="rId24" Type="http://schemas.openxmlformats.org/officeDocument/2006/relationships/customXml" Target="../ink/ink2518.xml"/><Relationship Id="rId32" Type="http://schemas.openxmlformats.org/officeDocument/2006/relationships/customXml" Target="../ink/ink2522.xml"/><Relationship Id="rId37" Type="http://schemas.openxmlformats.org/officeDocument/2006/relationships/image" Target="../media/image187.png"/><Relationship Id="rId40" Type="http://schemas.openxmlformats.org/officeDocument/2006/relationships/customXml" Target="../ink/ink2526.xml"/><Relationship Id="rId45" Type="http://schemas.openxmlformats.org/officeDocument/2006/relationships/image" Target="../media/image191.png"/><Relationship Id="rId53" Type="http://schemas.openxmlformats.org/officeDocument/2006/relationships/image" Target="../media/image212.png"/><Relationship Id="rId58" Type="http://schemas.openxmlformats.org/officeDocument/2006/relationships/customXml" Target="../ink/ink2535.xml"/><Relationship Id="rId5" Type="http://schemas.openxmlformats.org/officeDocument/2006/relationships/image" Target="../media/image1711.png"/><Relationship Id="rId61" Type="http://schemas.openxmlformats.org/officeDocument/2006/relationships/image" Target="../media/image216.png"/><Relationship Id="rId19" Type="http://schemas.openxmlformats.org/officeDocument/2006/relationships/image" Target="../media/image1780.png"/><Relationship Id="rId14" Type="http://schemas.openxmlformats.org/officeDocument/2006/relationships/customXml" Target="../ink/ink2513.xml"/><Relationship Id="rId22" Type="http://schemas.openxmlformats.org/officeDocument/2006/relationships/customXml" Target="../ink/ink2517.xml"/><Relationship Id="rId27" Type="http://schemas.openxmlformats.org/officeDocument/2006/relationships/image" Target="../media/image1821.png"/><Relationship Id="rId30" Type="http://schemas.openxmlformats.org/officeDocument/2006/relationships/customXml" Target="../ink/ink2521.xml"/><Relationship Id="rId35" Type="http://schemas.openxmlformats.org/officeDocument/2006/relationships/image" Target="../media/image186.png"/><Relationship Id="rId43" Type="http://schemas.openxmlformats.org/officeDocument/2006/relationships/image" Target="../media/image190.png"/><Relationship Id="rId48" Type="http://schemas.openxmlformats.org/officeDocument/2006/relationships/customXml" Target="../ink/ink2530.xml"/><Relationship Id="rId56" Type="http://schemas.openxmlformats.org/officeDocument/2006/relationships/customXml" Target="../ink/ink2534.xml"/><Relationship Id="rId64" Type="http://schemas.openxmlformats.org/officeDocument/2006/relationships/customXml" Target="../ink/ink2538.xml"/><Relationship Id="rId8" Type="http://schemas.openxmlformats.org/officeDocument/2006/relationships/customXml" Target="../ink/ink2510.xml"/><Relationship Id="rId51" Type="http://schemas.openxmlformats.org/officeDocument/2006/relationships/image" Target="../media/image211.png"/><Relationship Id="rId3" Type="http://schemas.openxmlformats.org/officeDocument/2006/relationships/image" Target="../media/image1700.png"/><Relationship Id="rId12" Type="http://schemas.openxmlformats.org/officeDocument/2006/relationships/customXml" Target="../ink/ink2512.xml"/><Relationship Id="rId17" Type="http://schemas.openxmlformats.org/officeDocument/2006/relationships/image" Target="../media/image1770.png"/><Relationship Id="rId25" Type="http://schemas.openxmlformats.org/officeDocument/2006/relationships/image" Target="../media/image1813.png"/><Relationship Id="rId33" Type="http://schemas.openxmlformats.org/officeDocument/2006/relationships/image" Target="../media/image1851.png"/><Relationship Id="rId38" Type="http://schemas.openxmlformats.org/officeDocument/2006/relationships/customXml" Target="../ink/ink2525.xml"/><Relationship Id="rId46" Type="http://schemas.openxmlformats.org/officeDocument/2006/relationships/customXml" Target="../ink/ink2529.xml"/><Relationship Id="rId59" Type="http://schemas.openxmlformats.org/officeDocument/2006/relationships/image" Target="../media/image215.png"/><Relationship Id="rId20" Type="http://schemas.openxmlformats.org/officeDocument/2006/relationships/customXml" Target="../ink/ink2516.xml"/><Relationship Id="rId41" Type="http://schemas.openxmlformats.org/officeDocument/2006/relationships/image" Target="../media/image189.png"/><Relationship Id="rId54" Type="http://schemas.openxmlformats.org/officeDocument/2006/relationships/customXml" Target="../ink/ink2533.xml"/><Relationship Id="rId62" Type="http://schemas.openxmlformats.org/officeDocument/2006/relationships/customXml" Target="../ink/ink25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9.xml"/><Relationship Id="rId15" Type="http://schemas.openxmlformats.org/officeDocument/2006/relationships/image" Target="../media/image1760.png"/><Relationship Id="rId23" Type="http://schemas.openxmlformats.org/officeDocument/2006/relationships/image" Target="../media/image209.png"/><Relationship Id="rId28" Type="http://schemas.openxmlformats.org/officeDocument/2006/relationships/customXml" Target="../ink/ink2520.xml"/><Relationship Id="rId36" Type="http://schemas.openxmlformats.org/officeDocument/2006/relationships/customXml" Target="../ink/ink2524.xml"/><Relationship Id="rId49" Type="http://schemas.openxmlformats.org/officeDocument/2006/relationships/image" Target="../media/image210.png"/><Relationship Id="rId57" Type="http://schemas.openxmlformats.org/officeDocument/2006/relationships/image" Target="../media/image214.png"/><Relationship Id="rId10" Type="http://schemas.openxmlformats.org/officeDocument/2006/relationships/customXml" Target="../ink/ink2511.xml"/><Relationship Id="rId31" Type="http://schemas.openxmlformats.org/officeDocument/2006/relationships/image" Target="../media/image1841.png"/><Relationship Id="rId44" Type="http://schemas.openxmlformats.org/officeDocument/2006/relationships/customXml" Target="../ink/ink2528.xml"/><Relationship Id="rId52" Type="http://schemas.openxmlformats.org/officeDocument/2006/relationships/customXml" Target="../ink/ink2532.xml"/><Relationship Id="rId60" Type="http://schemas.openxmlformats.org/officeDocument/2006/relationships/customXml" Target="../ink/ink2536.xml"/><Relationship Id="rId65" Type="http://schemas.openxmlformats.org/officeDocument/2006/relationships/image" Target="../media/image218.png"/><Relationship Id="rId4" Type="http://schemas.openxmlformats.org/officeDocument/2006/relationships/customXml" Target="../ink/ink2508.xml"/><Relationship Id="rId9" Type="http://schemas.openxmlformats.org/officeDocument/2006/relationships/image" Target="../media/image1730.png"/><Relationship Id="rId13" Type="http://schemas.openxmlformats.org/officeDocument/2006/relationships/image" Target="../media/image1750.png"/><Relationship Id="rId18" Type="http://schemas.openxmlformats.org/officeDocument/2006/relationships/customXml" Target="../ink/ink2515.xml"/><Relationship Id="rId39" Type="http://schemas.openxmlformats.org/officeDocument/2006/relationships/image" Target="../media/image188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3" Type="http://schemas.openxmlformats.org/officeDocument/2006/relationships/customXml" Target="../ink/ink2539.xml"/><Relationship Id="rId7" Type="http://schemas.openxmlformats.org/officeDocument/2006/relationships/customXml" Target="../ink/ink2541.xm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1.png"/><Relationship Id="rId5" Type="http://schemas.openxmlformats.org/officeDocument/2006/relationships/customXml" Target="../ink/ink2540.xml"/><Relationship Id="rId4" Type="http://schemas.openxmlformats.org/officeDocument/2006/relationships/image" Target="../media/image2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14:cNvPr>
              <p14:cNvContentPartPr/>
              <p14:nvPr/>
            </p14:nvContentPartPr>
            <p14:xfrm>
              <a:off x="2569800" y="160360"/>
              <a:ext cx="1473840" cy="85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160" y="142720"/>
                <a:ext cx="1509480" cy="89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14:cNvPr>
              <p14:cNvContentPartPr/>
              <p14:nvPr/>
            </p14:nvContentPartPr>
            <p14:xfrm>
              <a:off x="4616040" y="264040"/>
              <a:ext cx="57600" cy="345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8040" y="246040"/>
                <a:ext cx="932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14:cNvPr>
              <p14:cNvContentPartPr/>
              <p14:nvPr/>
            </p14:nvContentPartPr>
            <p14:xfrm>
              <a:off x="4829520" y="223360"/>
              <a:ext cx="37080" cy="38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11880" y="205360"/>
                <a:ext cx="72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14:cNvPr>
              <p14:cNvContentPartPr/>
              <p14:nvPr/>
            </p14:nvContentPartPr>
            <p14:xfrm>
              <a:off x="4297080" y="312280"/>
              <a:ext cx="4320" cy="2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9440" y="29464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14:cNvPr>
              <p14:cNvContentPartPr/>
              <p14:nvPr/>
            </p14:nvContentPartPr>
            <p14:xfrm>
              <a:off x="4266840" y="538000"/>
              <a:ext cx="10440" cy="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9200" y="520360"/>
                <a:ext cx="460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14:cNvPr>
              <p14:cNvContentPartPr/>
              <p14:nvPr/>
            </p14:nvContentPartPr>
            <p14:xfrm>
              <a:off x="5169000" y="527920"/>
              <a:ext cx="288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1000" y="510280"/>
                <a:ext cx="38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14:cNvPr>
              <p14:cNvContentPartPr/>
              <p14:nvPr/>
            </p14:nvContentPartPr>
            <p14:xfrm>
              <a:off x="5292840" y="267640"/>
              <a:ext cx="310320" cy="33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5200" y="250000"/>
                <a:ext cx="3459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14:cNvPr>
              <p14:cNvContentPartPr/>
              <p14:nvPr/>
            </p14:nvContentPartPr>
            <p14:xfrm>
              <a:off x="7635360" y="174400"/>
              <a:ext cx="1004400" cy="74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17720" y="156400"/>
                <a:ext cx="1040040" cy="77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58830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637527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5450C62-8F24-4681-BA3B-80F3E5EE1B6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4" t="11369" r="15711" b="67166"/>
          <a:stretch/>
        </p:blipFill>
        <p:spPr>
          <a:xfrm>
            <a:off x="228600" y="4130675"/>
            <a:ext cx="1923288" cy="2590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F0E488C-A98B-437A-BA0E-D854C3B514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01" t="10148" r="33541" b="81014"/>
          <a:stretch/>
        </p:blipFill>
        <p:spPr>
          <a:xfrm>
            <a:off x="2209800" y="4267200"/>
            <a:ext cx="6737531" cy="1524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14:cNvPr>
              <p14:cNvContentPartPr/>
              <p14:nvPr/>
            </p14:nvContentPartPr>
            <p14:xfrm>
              <a:off x="1756200" y="181960"/>
              <a:ext cx="3782520" cy="457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47560" y="173320"/>
                <a:ext cx="38001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14:cNvPr>
              <p14:cNvContentPartPr/>
              <p14:nvPr/>
            </p14:nvContentPartPr>
            <p14:xfrm>
              <a:off x="5867400" y="178000"/>
              <a:ext cx="107208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58400" y="169360"/>
                <a:ext cx="10897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14:cNvPr>
              <p14:cNvContentPartPr/>
              <p14:nvPr/>
            </p14:nvContentPartPr>
            <p14:xfrm>
              <a:off x="366600" y="867400"/>
              <a:ext cx="3012840" cy="2931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7960" y="858400"/>
                <a:ext cx="3030480" cy="29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14:cNvPr>
              <p14:cNvContentPartPr/>
              <p14:nvPr/>
            </p14:nvContentPartPr>
            <p14:xfrm>
              <a:off x="782040" y="1102840"/>
              <a:ext cx="32760" cy="162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73400" y="1093840"/>
                <a:ext cx="50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14:cNvPr>
              <p14:cNvContentPartPr/>
              <p14:nvPr/>
            </p14:nvContentPartPr>
            <p14:xfrm>
              <a:off x="597720" y="1375000"/>
              <a:ext cx="357480" cy="72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080" y="1366000"/>
                <a:ext cx="37512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14:cNvPr>
              <p14:cNvContentPartPr/>
              <p14:nvPr/>
            </p14:nvContentPartPr>
            <p14:xfrm>
              <a:off x="2732520" y="2120560"/>
              <a:ext cx="1575000" cy="511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23520" y="2111566"/>
                <a:ext cx="1592640" cy="528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14:cNvPr>
              <p14:cNvContentPartPr/>
              <p14:nvPr/>
            </p14:nvContentPartPr>
            <p14:xfrm>
              <a:off x="3077760" y="932200"/>
              <a:ext cx="1274760" cy="112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68760" y="923560"/>
                <a:ext cx="1292400" cy="11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700465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5450C62-8F24-4681-BA3B-80F3E5EE1B6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4" t="11369" r="15711" b="67166"/>
          <a:stretch/>
        </p:blipFill>
        <p:spPr>
          <a:xfrm>
            <a:off x="228600" y="4130675"/>
            <a:ext cx="1923288" cy="2590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F0E488C-A98B-437A-BA0E-D854C3B514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01" t="10148" r="33541" b="81014"/>
          <a:stretch/>
        </p:blipFill>
        <p:spPr>
          <a:xfrm>
            <a:off x="2209800" y="4267200"/>
            <a:ext cx="6737531" cy="1524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14:cNvPr>
              <p14:cNvContentPartPr/>
              <p14:nvPr/>
            </p14:nvContentPartPr>
            <p14:xfrm>
              <a:off x="1756200" y="181960"/>
              <a:ext cx="3782520" cy="457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47560" y="173320"/>
                <a:ext cx="38001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14:cNvPr>
              <p14:cNvContentPartPr/>
              <p14:nvPr/>
            </p14:nvContentPartPr>
            <p14:xfrm>
              <a:off x="5867400" y="178000"/>
              <a:ext cx="107208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58400" y="169360"/>
                <a:ext cx="10897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14:cNvPr>
              <p14:cNvContentPartPr/>
              <p14:nvPr/>
            </p14:nvContentPartPr>
            <p14:xfrm>
              <a:off x="366600" y="867400"/>
              <a:ext cx="3012840" cy="2931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7960" y="858400"/>
                <a:ext cx="3030480" cy="29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14:cNvPr>
              <p14:cNvContentPartPr/>
              <p14:nvPr/>
            </p14:nvContentPartPr>
            <p14:xfrm>
              <a:off x="782040" y="1102840"/>
              <a:ext cx="32760" cy="162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73400" y="1093840"/>
                <a:ext cx="50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14:cNvPr>
              <p14:cNvContentPartPr/>
              <p14:nvPr/>
            </p14:nvContentPartPr>
            <p14:xfrm>
              <a:off x="597720" y="1375000"/>
              <a:ext cx="357480" cy="72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080" y="1366000"/>
                <a:ext cx="37512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14:cNvPr>
              <p14:cNvContentPartPr/>
              <p14:nvPr/>
            </p14:nvContentPartPr>
            <p14:xfrm>
              <a:off x="2732520" y="2120560"/>
              <a:ext cx="1575000" cy="511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23520" y="2111566"/>
                <a:ext cx="1592640" cy="528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14:cNvPr>
              <p14:cNvContentPartPr/>
              <p14:nvPr/>
            </p14:nvContentPartPr>
            <p14:xfrm>
              <a:off x="3077760" y="932200"/>
              <a:ext cx="1274760" cy="112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68760" y="923560"/>
                <a:ext cx="1292400" cy="11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351BF4-BF30-4BCC-A4EF-4F5B42089361}"/>
                  </a:ext>
                </a:extLst>
              </p14:cNvPr>
              <p14:cNvContentPartPr/>
              <p14:nvPr/>
            </p14:nvContentPartPr>
            <p14:xfrm>
              <a:off x="5248920" y="998800"/>
              <a:ext cx="281880" cy="32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351BF4-BF30-4BCC-A4EF-4F5B4208936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9920" y="989800"/>
                <a:ext cx="299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128714-CE0F-4F65-8105-385D053E96F8}"/>
                  </a:ext>
                </a:extLst>
              </p14:cNvPr>
              <p14:cNvContentPartPr/>
              <p14:nvPr/>
            </p14:nvContentPartPr>
            <p14:xfrm>
              <a:off x="5575440" y="1128400"/>
              <a:ext cx="116640" cy="177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128714-CE0F-4F65-8105-385D053E96F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566440" y="1119760"/>
                <a:ext cx="134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F3F37-0819-489D-8D81-05A28517BBD5}"/>
                  </a:ext>
                </a:extLst>
              </p14:cNvPr>
              <p14:cNvContentPartPr/>
              <p14:nvPr/>
            </p14:nvContentPartPr>
            <p14:xfrm>
              <a:off x="5873160" y="1023640"/>
              <a:ext cx="20160" cy="26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F3F37-0819-489D-8D81-05A28517BBD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64160" y="1015000"/>
                <a:ext cx="378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6DD399-7EE1-4FA4-A059-523C8984BCAE}"/>
                  </a:ext>
                </a:extLst>
              </p14:cNvPr>
              <p14:cNvContentPartPr/>
              <p14:nvPr/>
            </p14:nvContentPartPr>
            <p14:xfrm>
              <a:off x="5777040" y="1145680"/>
              <a:ext cx="2422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6DD399-7EE1-4FA4-A059-523C8984BCA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68040" y="1137040"/>
                <a:ext cx="259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0E8820A-9DFA-4330-B4D2-0B8936196BA4}"/>
                  </a:ext>
                </a:extLst>
              </p14:cNvPr>
              <p14:cNvContentPartPr/>
              <p14:nvPr/>
            </p14:nvContentPartPr>
            <p14:xfrm>
              <a:off x="6085920" y="121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0E8820A-9DFA-4330-B4D2-0B8936196BA4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076920" y="1204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034725-5869-4D4F-B57C-FEBDE72D8959}"/>
                  </a:ext>
                </a:extLst>
              </p14:cNvPr>
              <p14:cNvContentPartPr/>
              <p14:nvPr/>
            </p14:nvContentPartPr>
            <p14:xfrm>
              <a:off x="6083400" y="1049920"/>
              <a:ext cx="20520" cy="52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034725-5869-4D4F-B57C-FEBDE72D895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074760" y="1040920"/>
                <a:ext cx="381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10A518-0094-44C6-8D2C-1C3C838DD329}"/>
                  </a:ext>
                </a:extLst>
              </p14:cNvPr>
              <p14:cNvContentPartPr/>
              <p14:nvPr/>
            </p14:nvContentPartPr>
            <p14:xfrm>
              <a:off x="6184200" y="1104640"/>
              <a:ext cx="174960" cy="147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10A518-0094-44C6-8D2C-1C3C838DD32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175560" y="1095640"/>
                <a:ext cx="1926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4BDE3C-9C98-484C-9159-13A00672EFA5}"/>
                  </a:ext>
                </a:extLst>
              </p14:cNvPr>
              <p14:cNvContentPartPr/>
              <p14:nvPr/>
            </p14:nvContentPartPr>
            <p14:xfrm>
              <a:off x="6062520" y="1189600"/>
              <a:ext cx="6480" cy="11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4BDE3C-9C98-484C-9159-13A00672EFA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053880" y="1180960"/>
                <a:ext cx="241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E018F0-AF77-4830-83E8-78E6C1DE7EE4}"/>
                  </a:ext>
                </a:extLst>
              </p14:cNvPr>
              <p14:cNvContentPartPr/>
              <p14:nvPr/>
            </p14:nvContentPartPr>
            <p14:xfrm>
              <a:off x="6387960" y="1122640"/>
              <a:ext cx="217800" cy="17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E018F0-AF77-4830-83E8-78E6C1DE7EE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79320" y="1113640"/>
                <a:ext cx="2354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0ED3F-5605-441D-944A-F5F5B04405C8}"/>
                  </a:ext>
                </a:extLst>
              </p14:cNvPr>
              <p14:cNvContentPartPr/>
              <p14:nvPr/>
            </p14:nvContentPartPr>
            <p14:xfrm>
              <a:off x="6922920" y="943000"/>
              <a:ext cx="703440" cy="39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0ED3F-5605-441D-944A-F5F5B04405C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913920" y="934008"/>
                <a:ext cx="721080" cy="413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D578578-F939-4A8D-A1ED-AD6E8950ED89}"/>
                  </a:ext>
                </a:extLst>
              </p14:cNvPr>
              <p14:cNvContentPartPr/>
              <p14:nvPr/>
            </p14:nvContentPartPr>
            <p14:xfrm>
              <a:off x="7859280" y="1421440"/>
              <a:ext cx="673560" cy="50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D578578-F939-4A8D-A1ED-AD6E8950ED8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850280" y="1412440"/>
                <a:ext cx="691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4BF2F2C-E5BF-4449-9715-E6FEFB92DBEB}"/>
                  </a:ext>
                </a:extLst>
              </p14:cNvPr>
              <p14:cNvContentPartPr/>
              <p14:nvPr/>
            </p14:nvContentPartPr>
            <p14:xfrm>
              <a:off x="7865400" y="1517560"/>
              <a:ext cx="68616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4BF2F2C-E5BF-4449-9715-E6FEFB92DBE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856400" y="1508920"/>
                <a:ext cx="703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BFCEBC-1E56-42E3-9078-209DCE2911EF}"/>
                  </a:ext>
                </a:extLst>
              </p14:cNvPr>
              <p14:cNvContentPartPr/>
              <p14:nvPr/>
            </p14:nvContentPartPr>
            <p14:xfrm>
              <a:off x="7787640" y="991960"/>
              <a:ext cx="723240" cy="38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BFCEBC-1E56-42E3-9078-209DCE2911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78996" y="982960"/>
                <a:ext cx="74088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BA5EA-7965-47EA-ADF4-0FB9DA04FC4F}"/>
                  </a:ext>
                </a:extLst>
              </p14:cNvPr>
              <p14:cNvContentPartPr/>
              <p14:nvPr/>
            </p14:nvContentPartPr>
            <p14:xfrm>
              <a:off x="5736000" y="1669120"/>
              <a:ext cx="601920" cy="30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BA5EA-7965-47EA-ADF4-0FB9DA04FC4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727005" y="1660470"/>
                <a:ext cx="619549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5CE5E6F-7A08-455C-8EA3-8EC00CAE6F38}"/>
                  </a:ext>
                </a:extLst>
              </p14:cNvPr>
              <p14:cNvContentPartPr/>
              <p14:nvPr/>
            </p14:nvContentPartPr>
            <p14:xfrm>
              <a:off x="5248200" y="1613680"/>
              <a:ext cx="379080" cy="27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5CE5E6F-7A08-455C-8EA3-8EC00CAE6F3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239209" y="1604680"/>
                <a:ext cx="396703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51C9BCE-90B2-42B5-9A3A-6C8FF2170F04}"/>
                  </a:ext>
                </a:extLst>
              </p14:cNvPr>
              <p14:cNvContentPartPr/>
              <p14:nvPr/>
            </p14:nvContentPartPr>
            <p14:xfrm>
              <a:off x="6616920" y="1659040"/>
              <a:ext cx="375120" cy="38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51C9BCE-90B2-42B5-9A3A-6C8FF2170F0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07929" y="1650040"/>
                <a:ext cx="39274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CED6AA4-9D9F-4F71-927A-BAE717849975}"/>
                  </a:ext>
                </a:extLst>
              </p14:cNvPr>
              <p14:cNvContentPartPr/>
              <p14:nvPr/>
            </p14:nvContentPartPr>
            <p14:xfrm>
              <a:off x="7239000" y="1707640"/>
              <a:ext cx="759240" cy="35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CED6AA4-9D9F-4F71-927A-BAE7178499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30000" y="1699000"/>
                <a:ext cx="776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1D5CE24-6A86-442E-95E9-18DFE4579478}"/>
                  </a:ext>
                </a:extLst>
              </p14:cNvPr>
              <p14:cNvContentPartPr/>
              <p14:nvPr/>
            </p14:nvContentPartPr>
            <p14:xfrm>
              <a:off x="5026800" y="2302000"/>
              <a:ext cx="239760" cy="187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1D5CE24-6A86-442E-95E9-18DFE457947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17800" y="2293000"/>
                <a:ext cx="2574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B420C2-1E63-4A3A-9A4B-95062B881E81}"/>
                  </a:ext>
                </a:extLst>
              </p14:cNvPr>
              <p14:cNvContentPartPr/>
              <p14:nvPr/>
            </p14:nvContentPartPr>
            <p14:xfrm>
              <a:off x="5331000" y="2331880"/>
              <a:ext cx="236880" cy="40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B420C2-1E63-4A3A-9A4B-95062B881E8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322360" y="2323240"/>
                <a:ext cx="25452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A1EF01-8BB2-440C-95A6-8AF345A32674}"/>
                  </a:ext>
                </a:extLst>
              </p14:cNvPr>
              <p14:cNvContentPartPr/>
              <p14:nvPr/>
            </p14:nvContentPartPr>
            <p14:xfrm>
              <a:off x="5629440" y="2382280"/>
              <a:ext cx="147960" cy="146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A1EF01-8BB2-440C-95A6-8AF345A3267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620440" y="2373640"/>
                <a:ext cx="1656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13DF6D1-B83C-46BD-8754-236818CA33C9}"/>
                  </a:ext>
                </a:extLst>
              </p14:cNvPr>
              <p14:cNvContentPartPr/>
              <p14:nvPr/>
            </p14:nvContentPartPr>
            <p14:xfrm>
              <a:off x="6969720" y="2335840"/>
              <a:ext cx="129600" cy="190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13DF6D1-B83C-46BD-8754-236818CA33C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61080" y="2327200"/>
                <a:ext cx="147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A25C4CB-1690-440B-BEA5-4D02FA0A2E04}"/>
                  </a:ext>
                </a:extLst>
              </p14:cNvPr>
              <p14:cNvContentPartPr/>
              <p14:nvPr/>
            </p14:nvContentPartPr>
            <p14:xfrm>
              <a:off x="5891160" y="2187880"/>
              <a:ext cx="973080" cy="375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A25C4CB-1690-440B-BEA5-4D02FA0A2E0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882520" y="2179240"/>
                <a:ext cx="990720" cy="3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191835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5450C62-8F24-4681-BA3B-80F3E5EE1B6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4" t="11369" r="15711" b="67166"/>
          <a:stretch/>
        </p:blipFill>
        <p:spPr>
          <a:xfrm>
            <a:off x="228600" y="4130675"/>
            <a:ext cx="1923288" cy="2590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F0E488C-A98B-437A-BA0E-D854C3B514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01" t="10148" r="33541" b="81014"/>
          <a:stretch/>
        </p:blipFill>
        <p:spPr>
          <a:xfrm>
            <a:off x="2209800" y="4724400"/>
            <a:ext cx="6737531" cy="1524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14:cNvPr>
              <p14:cNvContentPartPr/>
              <p14:nvPr/>
            </p14:nvContentPartPr>
            <p14:xfrm>
              <a:off x="1756200" y="181960"/>
              <a:ext cx="3782520" cy="457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47560" y="173320"/>
                <a:ext cx="38001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14:cNvPr>
              <p14:cNvContentPartPr/>
              <p14:nvPr/>
            </p14:nvContentPartPr>
            <p14:xfrm>
              <a:off x="5867400" y="178000"/>
              <a:ext cx="107208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58400" y="169360"/>
                <a:ext cx="10897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14:cNvPr>
              <p14:cNvContentPartPr/>
              <p14:nvPr/>
            </p14:nvContentPartPr>
            <p14:xfrm>
              <a:off x="366600" y="867400"/>
              <a:ext cx="3012840" cy="2931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7960" y="858400"/>
                <a:ext cx="3030480" cy="29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14:cNvPr>
              <p14:cNvContentPartPr/>
              <p14:nvPr/>
            </p14:nvContentPartPr>
            <p14:xfrm>
              <a:off x="782040" y="1102840"/>
              <a:ext cx="32760" cy="162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352853C-614C-499D-B8AA-CC90274902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73400" y="1093840"/>
                <a:ext cx="50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14:cNvPr>
              <p14:cNvContentPartPr/>
              <p14:nvPr/>
            </p14:nvContentPartPr>
            <p14:xfrm>
              <a:off x="597720" y="1375000"/>
              <a:ext cx="357480" cy="725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C6AF93-6066-401F-A47F-C1177A83CD8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9080" y="1366000"/>
                <a:ext cx="37512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14:cNvPr>
              <p14:cNvContentPartPr/>
              <p14:nvPr/>
            </p14:nvContentPartPr>
            <p14:xfrm>
              <a:off x="2732520" y="2120560"/>
              <a:ext cx="1575000" cy="511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A31F9A-3CFA-468E-8556-F5114515A70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23520" y="2111566"/>
                <a:ext cx="1592640" cy="528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14:cNvPr>
              <p14:cNvContentPartPr/>
              <p14:nvPr/>
            </p14:nvContentPartPr>
            <p14:xfrm>
              <a:off x="3077760" y="932200"/>
              <a:ext cx="1274760" cy="1121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4894F6-54DB-465D-989C-333AB9C2463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68760" y="923560"/>
                <a:ext cx="1292400" cy="11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351BF4-BF30-4BCC-A4EF-4F5B42089361}"/>
                  </a:ext>
                </a:extLst>
              </p14:cNvPr>
              <p14:cNvContentPartPr/>
              <p14:nvPr/>
            </p14:nvContentPartPr>
            <p14:xfrm>
              <a:off x="5248920" y="998800"/>
              <a:ext cx="281880" cy="32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351BF4-BF30-4BCC-A4EF-4F5B4208936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9920" y="989800"/>
                <a:ext cx="2995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128714-CE0F-4F65-8105-385D053E96F8}"/>
                  </a:ext>
                </a:extLst>
              </p14:cNvPr>
              <p14:cNvContentPartPr/>
              <p14:nvPr/>
            </p14:nvContentPartPr>
            <p14:xfrm>
              <a:off x="5575440" y="1128400"/>
              <a:ext cx="116640" cy="177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128714-CE0F-4F65-8105-385D053E96F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566440" y="1119760"/>
                <a:ext cx="134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FAF3F37-0819-489D-8D81-05A28517BBD5}"/>
                  </a:ext>
                </a:extLst>
              </p14:cNvPr>
              <p14:cNvContentPartPr/>
              <p14:nvPr/>
            </p14:nvContentPartPr>
            <p14:xfrm>
              <a:off x="5873160" y="1023640"/>
              <a:ext cx="20160" cy="26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FAF3F37-0819-489D-8D81-05A28517BBD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64160" y="1015000"/>
                <a:ext cx="378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B6DD399-7EE1-4FA4-A059-523C8984BCAE}"/>
                  </a:ext>
                </a:extLst>
              </p14:cNvPr>
              <p14:cNvContentPartPr/>
              <p14:nvPr/>
            </p14:nvContentPartPr>
            <p14:xfrm>
              <a:off x="5777040" y="1145680"/>
              <a:ext cx="242280" cy="21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B6DD399-7EE1-4FA4-A059-523C8984BCA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68040" y="1137040"/>
                <a:ext cx="259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0E8820A-9DFA-4330-B4D2-0B8936196BA4}"/>
                  </a:ext>
                </a:extLst>
              </p14:cNvPr>
              <p14:cNvContentPartPr/>
              <p14:nvPr/>
            </p14:nvContentPartPr>
            <p14:xfrm>
              <a:off x="6085920" y="121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0E8820A-9DFA-4330-B4D2-0B8936196BA4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076920" y="12043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034725-5869-4D4F-B57C-FEBDE72D8959}"/>
                  </a:ext>
                </a:extLst>
              </p14:cNvPr>
              <p14:cNvContentPartPr/>
              <p14:nvPr/>
            </p14:nvContentPartPr>
            <p14:xfrm>
              <a:off x="6083400" y="1049920"/>
              <a:ext cx="20520" cy="52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034725-5869-4D4F-B57C-FEBDE72D895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074760" y="1040920"/>
                <a:ext cx="381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10A518-0094-44C6-8D2C-1C3C838DD329}"/>
                  </a:ext>
                </a:extLst>
              </p14:cNvPr>
              <p14:cNvContentPartPr/>
              <p14:nvPr/>
            </p14:nvContentPartPr>
            <p14:xfrm>
              <a:off x="6184200" y="1104640"/>
              <a:ext cx="174960" cy="147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10A518-0094-44C6-8D2C-1C3C838DD329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175560" y="1095640"/>
                <a:ext cx="1926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4BDE3C-9C98-484C-9159-13A00672EFA5}"/>
                  </a:ext>
                </a:extLst>
              </p14:cNvPr>
              <p14:cNvContentPartPr/>
              <p14:nvPr/>
            </p14:nvContentPartPr>
            <p14:xfrm>
              <a:off x="6062520" y="1189600"/>
              <a:ext cx="6480" cy="11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4BDE3C-9C98-484C-9159-13A00672EFA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053880" y="1180960"/>
                <a:ext cx="241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E018F0-AF77-4830-83E8-78E6C1DE7EE4}"/>
                  </a:ext>
                </a:extLst>
              </p14:cNvPr>
              <p14:cNvContentPartPr/>
              <p14:nvPr/>
            </p14:nvContentPartPr>
            <p14:xfrm>
              <a:off x="6387960" y="1122640"/>
              <a:ext cx="217800" cy="17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E018F0-AF77-4830-83E8-78E6C1DE7EE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79320" y="1113640"/>
                <a:ext cx="2354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40ED3F-5605-441D-944A-F5F5B04405C8}"/>
                  </a:ext>
                </a:extLst>
              </p14:cNvPr>
              <p14:cNvContentPartPr/>
              <p14:nvPr/>
            </p14:nvContentPartPr>
            <p14:xfrm>
              <a:off x="6922920" y="943000"/>
              <a:ext cx="703440" cy="396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40ED3F-5605-441D-944A-F5F5B04405C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913920" y="934008"/>
                <a:ext cx="721080" cy="413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D578578-F939-4A8D-A1ED-AD6E8950ED89}"/>
                  </a:ext>
                </a:extLst>
              </p14:cNvPr>
              <p14:cNvContentPartPr/>
              <p14:nvPr/>
            </p14:nvContentPartPr>
            <p14:xfrm>
              <a:off x="7859280" y="1421440"/>
              <a:ext cx="673560" cy="50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D578578-F939-4A8D-A1ED-AD6E8950ED8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850280" y="1412440"/>
                <a:ext cx="691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4BF2F2C-E5BF-4449-9715-E6FEFB92DBEB}"/>
                  </a:ext>
                </a:extLst>
              </p14:cNvPr>
              <p14:cNvContentPartPr/>
              <p14:nvPr/>
            </p14:nvContentPartPr>
            <p14:xfrm>
              <a:off x="7865400" y="1517560"/>
              <a:ext cx="68616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4BF2F2C-E5BF-4449-9715-E6FEFB92DBE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856400" y="1508920"/>
                <a:ext cx="703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BFCEBC-1E56-42E3-9078-209DCE2911EF}"/>
                  </a:ext>
                </a:extLst>
              </p14:cNvPr>
              <p14:cNvContentPartPr/>
              <p14:nvPr/>
            </p14:nvContentPartPr>
            <p14:xfrm>
              <a:off x="7787640" y="991960"/>
              <a:ext cx="723240" cy="38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BFCEBC-1E56-42E3-9078-209DCE2911E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78996" y="982960"/>
                <a:ext cx="740889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BA5EA-7965-47EA-ADF4-0FB9DA04FC4F}"/>
                  </a:ext>
                </a:extLst>
              </p14:cNvPr>
              <p14:cNvContentPartPr/>
              <p14:nvPr/>
            </p14:nvContentPartPr>
            <p14:xfrm>
              <a:off x="5736000" y="1669120"/>
              <a:ext cx="601920" cy="30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BA5EA-7965-47EA-ADF4-0FB9DA04FC4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727005" y="1660470"/>
                <a:ext cx="619549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5CE5E6F-7A08-455C-8EA3-8EC00CAE6F38}"/>
                  </a:ext>
                </a:extLst>
              </p14:cNvPr>
              <p14:cNvContentPartPr/>
              <p14:nvPr/>
            </p14:nvContentPartPr>
            <p14:xfrm>
              <a:off x="5248200" y="1613680"/>
              <a:ext cx="379080" cy="27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5CE5E6F-7A08-455C-8EA3-8EC00CAE6F3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239209" y="1604680"/>
                <a:ext cx="396703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51C9BCE-90B2-42B5-9A3A-6C8FF2170F04}"/>
                  </a:ext>
                </a:extLst>
              </p14:cNvPr>
              <p14:cNvContentPartPr/>
              <p14:nvPr/>
            </p14:nvContentPartPr>
            <p14:xfrm>
              <a:off x="6616920" y="1659040"/>
              <a:ext cx="375120" cy="38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51C9BCE-90B2-42B5-9A3A-6C8FF2170F0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607929" y="1650040"/>
                <a:ext cx="39274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CED6AA4-9D9F-4F71-927A-BAE717849975}"/>
                  </a:ext>
                </a:extLst>
              </p14:cNvPr>
              <p14:cNvContentPartPr/>
              <p14:nvPr/>
            </p14:nvContentPartPr>
            <p14:xfrm>
              <a:off x="7239000" y="1707640"/>
              <a:ext cx="759240" cy="35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CED6AA4-9D9F-4F71-927A-BAE71784997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230000" y="1699000"/>
                <a:ext cx="7768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1D5CE24-6A86-442E-95E9-18DFE4579478}"/>
                  </a:ext>
                </a:extLst>
              </p14:cNvPr>
              <p14:cNvContentPartPr/>
              <p14:nvPr/>
            </p14:nvContentPartPr>
            <p14:xfrm>
              <a:off x="5026800" y="2302000"/>
              <a:ext cx="239760" cy="187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1D5CE24-6A86-442E-95E9-18DFE457947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017800" y="2293000"/>
                <a:ext cx="2574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B420C2-1E63-4A3A-9A4B-95062B881E81}"/>
                  </a:ext>
                </a:extLst>
              </p14:cNvPr>
              <p14:cNvContentPartPr/>
              <p14:nvPr/>
            </p14:nvContentPartPr>
            <p14:xfrm>
              <a:off x="5331000" y="2331880"/>
              <a:ext cx="236880" cy="40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B420C2-1E63-4A3A-9A4B-95062B881E8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322360" y="2323240"/>
                <a:ext cx="25452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8A1EF01-8BB2-440C-95A6-8AF345A32674}"/>
                  </a:ext>
                </a:extLst>
              </p14:cNvPr>
              <p14:cNvContentPartPr/>
              <p14:nvPr/>
            </p14:nvContentPartPr>
            <p14:xfrm>
              <a:off x="5629440" y="2382280"/>
              <a:ext cx="147960" cy="146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8A1EF01-8BB2-440C-95A6-8AF345A3267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620440" y="2373640"/>
                <a:ext cx="1656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13DF6D1-B83C-46BD-8754-236818CA33C9}"/>
                  </a:ext>
                </a:extLst>
              </p14:cNvPr>
              <p14:cNvContentPartPr/>
              <p14:nvPr/>
            </p14:nvContentPartPr>
            <p14:xfrm>
              <a:off x="6969720" y="2335840"/>
              <a:ext cx="129600" cy="190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13DF6D1-B83C-46BD-8754-236818CA33C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61080" y="2327200"/>
                <a:ext cx="147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A25C4CB-1690-440B-BEA5-4D02FA0A2E04}"/>
                  </a:ext>
                </a:extLst>
              </p14:cNvPr>
              <p14:cNvContentPartPr/>
              <p14:nvPr/>
            </p14:nvContentPartPr>
            <p14:xfrm>
              <a:off x="5891160" y="2187880"/>
              <a:ext cx="973080" cy="375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A25C4CB-1690-440B-BEA5-4D02FA0A2E0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882520" y="2179240"/>
                <a:ext cx="99072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DCE5AC3D-0AD0-46C6-B64B-779881FCCB7A}"/>
                  </a:ext>
                </a:extLst>
              </p14:cNvPr>
              <p14:cNvContentPartPr/>
              <p14:nvPr/>
            </p14:nvContentPartPr>
            <p14:xfrm>
              <a:off x="2706960" y="2951080"/>
              <a:ext cx="6203160" cy="1415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DCE5AC3D-0AD0-46C6-B64B-779881FCCB7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697960" y="2942080"/>
                <a:ext cx="6220800" cy="143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718025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0C61389-FA74-4320-81DD-9B6C6929727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5000" t="8889" r="11250" b="67778"/>
          <a:stretch/>
        </p:blipFill>
        <p:spPr>
          <a:xfrm>
            <a:off x="228600" y="3109912"/>
            <a:ext cx="5715000" cy="3429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043289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14:cNvPr>
              <p14:cNvContentPartPr/>
              <p14:nvPr/>
            </p14:nvContentPartPr>
            <p14:xfrm>
              <a:off x="292440" y="561400"/>
              <a:ext cx="4722840" cy="65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3440" y="552400"/>
                <a:ext cx="47404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14:cNvPr>
              <p14:cNvContentPartPr/>
              <p14:nvPr/>
            </p14:nvContentPartPr>
            <p14:xfrm>
              <a:off x="545520" y="2707000"/>
              <a:ext cx="3877200" cy="155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880" y="2698358"/>
                <a:ext cx="3894840" cy="15717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105495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14:cNvPr>
              <p14:cNvContentPartPr/>
              <p14:nvPr/>
            </p14:nvContentPartPr>
            <p14:xfrm>
              <a:off x="292440" y="561400"/>
              <a:ext cx="4722840" cy="65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3440" y="552400"/>
                <a:ext cx="47404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14:cNvPr>
              <p14:cNvContentPartPr/>
              <p14:nvPr/>
            </p14:nvContentPartPr>
            <p14:xfrm>
              <a:off x="545520" y="2707000"/>
              <a:ext cx="3877200" cy="155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880" y="2698358"/>
                <a:ext cx="3894840" cy="1571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14:cNvPr>
              <p14:cNvContentPartPr/>
              <p14:nvPr/>
            </p14:nvContentPartPr>
            <p14:xfrm>
              <a:off x="4876680" y="2572000"/>
              <a:ext cx="381600" cy="320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68048" y="2563000"/>
                <a:ext cx="39922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14:cNvPr>
              <p14:cNvContentPartPr/>
              <p14:nvPr/>
            </p14:nvContentPartPr>
            <p14:xfrm>
              <a:off x="4899000" y="3119200"/>
              <a:ext cx="327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90000" y="3110560"/>
                <a:ext cx="345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14:cNvPr>
              <p14:cNvContentPartPr/>
              <p14:nvPr/>
            </p14:nvContentPartPr>
            <p14:xfrm>
              <a:off x="4916640" y="3238000"/>
              <a:ext cx="303840" cy="12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08000" y="3229000"/>
                <a:ext cx="3214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14:cNvPr>
              <p14:cNvContentPartPr/>
              <p14:nvPr/>
            </p14:nvContentPartPr>
            <p14:xfrm>
              <a:off x="5399760" y="2539960"/>
              <a:ext cx="3051000" cy="773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120" y="2531320"/>
                <a:ext cx="3068640" cy="79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423985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14:cNvPr>
              <p14:cNvContentPartPr/>
              <p14:nvPr/>
            </p14:nvContentPartPr>
            <p14:xfrm>
              <a:off x="292440" y="561400"/>
              <a:ext cx="4722840" cy="65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3440" y="552400"/>
                <a:ext cx="47404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14:cNvPr>
              <p14:cNvContentPartPr/>
              <p14:nvPr/>
            </p14:nvContentPartPr>
            <p14:xfrm>
              <a:off x="545520" y="2707000"/>
              <a:ext cx="3877200" cy="155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880" y="2698358"/>
                <a:ext cx="3894840" cy="1571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14:cNvPr>
              <p14:cNvContentPartPr/>
              <p14:nvPr/>
            </p14:nvContentPartPr>
            <p14:xfrm>
              <a:off x="4876680" y="2572000"/>
              <a:ext cx="381600" cy="320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68048" y="2563000"/>
                <a:ext cx="39922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14:cNvPr>
              <p14:cNvContentPartPr/>
              <p14:nvPr/>
            </p14:nvContentPartPr>
            <p14:xfrm>
              <a:off x="4899000" y="3119200"/>
              <a:ext cx="327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90000" y="3110560"/>
                <a:ext cx="345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14:cNvPr>
              <p14:cNvContentPartPr/>
              <p14:nvPr/>
            </p14:nvContentPartPr>
            <p14:xfrm>
              <a:off x="4916640" y="3238000"/>
              <a:ext cx="303840" cy="12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08000" y="3229000"/>
                <a:ext cx="3214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14:cNvPr>
              <p14:cNvContentPartPr/>
              <p14:nvPr/>
            </p14:nvContentPartPr>
            <p14:xfrm>
              <a:off x="5399760" y="2539960"/>
              <a:ext cx="3051000" cy="773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120" y="2531320"/>
                <a:ext cx="306864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14:cNvPr>
              <p14:cNvContentPartPr/>
              <p14:nvPr/>
            </p14:nvContentPartPr>
            <p14:xfrm>
              <a:off x="6584160" y="1955680"/>
              <a:ext cx="488880" cy="32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75514" y="1946680"/>
                <a:ext cx="50653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14:cNvPr>
              <p14:cNvContentPartPr/>
              <p14:nvPr/>
            </p14:nvContentPartPr>
            <p14:xfrm>
              <a:off x="4800000" y="3426640"/>
              <a:ext cx="2680920" cy="538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91360" y="3418000"/>
                <a:ext cx="269856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14:cNvPr>
              <p14:cNvContentPartPr/>
              <p14:nvPr/>
            </p14:nvContentPartPr>
            <p14:xfrm>
              <a:off x="8439960" y="3434920"/>
              <a:ext cx="201960" cy="27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430960" y="3425920"/>
                <a:ext cx="2196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14:cNvPr>
              <p14:cNvContentPartPr/>
              <p14:nvPr/>
            </p14:nvContentPartPr>
            <p14:xfrm>
              <a:off x="7956120" y="3582160"/>
              <a:ext cx="349560" cy="20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47120" y="3573520"/>
                <a:ext cx="3672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14:cNvPr>
              <p14:cNvContentPartPr/>
              <p14:nvPr/>
            </p14:nvContentPartPr>
            <p14:xfrm>
              <a:off x="2683920" y="4342840"/>
              <a:ext cx="1300680" cy="37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75280" y="4333840"/>
                <a:ext cx="131832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14:cNvPr>
              <p14:cNvContentPartPr/>
              <p14:nvPr/>
            </p14:nvContentPartPr>
            <p14:xfrm>
              <a:off x="1870680" y="4386760"/>
              <a:ext cx="6858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2040" y="4378120"/>
                <a:ext cx="703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14:cNvPr>
              <p14:cNvContentPartPr/>
              <p14:nvPr/>
            </p14:nvContentPartPr>
            <p14:xfrm>
              <a:off x="601680" y="4410880"/>
              <a:ext cx="940680" cy="394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3040" y="4401872"/>
                <a:ext cx="958320" cy="412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14:cNvPr>
              <p14:cNvContentPartPr/>
              <p14:nvPr/>
            </p14:nvContentPartPr>
            <p14:xfrm>
              <a:off x="7654800" y="3555880"/>
              <a:ext cx="151920" cy="45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45800" y="3546880"/>
                <a:ext cx="1695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14:cNvPr>
              <p14:cNvContentPartPr/>
              <p14:nvPr/>
            </p14:nvContentPartPr>
            <p14:xfrm>
              <a:off x="7718160" y="3367240"/>
              <a:ext cx="18720" cy="27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9160" y="3358240"/>
                <a:ext cx="363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14:cNvPr>
              <p14:cNvContentPartPr/>
              <p14:nvPr/>
            </p14:nvContentPartPr>
            <p14:xfrm>
              <a:off x="4136520" y="4629040"/>
              <a:ext cx="972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7880" y="4620040"/>
                <a:ext cx="27360" cy="3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516327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14:cNvPr>
              <p14:cNvContentPartPr/>
              <p14:nvPr/>
            </p14:nvContentPartPr>
            <p14:xfrm>
              <a:off x="292440" y="561400"/>
              <a:ext cx="4722840" cy="65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3440" y="552400"/>
                <a:ext cx="47404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14:cNvPr>
              <p14:cNvContentPartPr/>
              <p14:nvPr/>
            </p14:nvContentPartPr>
            <p14:xfrm>
              <a:off x="545520" y="2707000"/>
              <a:ext cx="3877200" cy="155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880" y="2698358"/>
                <a:ext cx="3894840" cy="1571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14:cNvPr>
              <p14:cNvContentPartPr/>
              <p14:nvPr/>
            </p14:nvContentPartPr>
            <p14:xfrm>
              <a:off x="4876680" y="2572000"/>
              <a:ext cx="381600" cy="320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68048" y="2563000"/>
                <a:ext cx="39922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14:cNvPr>
              <p14:cNvContentPartPr/>
              <p14:nvPr/>
            </p14:nvContentPartPr>
            <p14:xfrm>
              <a:off x="4899000" y="3119200"/>
              <a:ext cx="327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90000" y="3110560"/>
                <a:ext cx="345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14:cNvPr>
              <p14:cNvContentPartPr/>
              <p14:nvPr/>
            </p14:nvContentPartPr>
            <p14:xfrm>
              <a:off x="4916640" y="3238000"/>
              <a:ext cx="303840" cy="12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08000" y="3229000"/>
                <a:ext cx="3214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14:cNvPr>
              <p14:cNvContentPartPr/>
              <p14:nvPr/>
            </p14:nvContentPartPr>
            <p14:xfrm>
              <a:off x="5399760" y="2539960"/>
              <a:ext cx="3051000" cy="773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120" y="2531320"/>
                <a:ext cx="306864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14:cNvPr>
              <p14:cNvContentPartPr/>
              <p14:nvPr/>
            </p14:nvContentPartPr>
            <p14:xfrm>
              <a:off x="6584160" y="1955680"/>
              <a:ext cx="488880" cy="32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75514" y="1946680"/>
                <a:ext cx="50653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14:cNvPr>
              <p14:cNvContentPartPr/>
              <p14:nvPr/>
            </p14:nvContentPartPr>
            <p14:xfrm>
              <a:off x="4800000" y="3426640"/>
              <a:ext cx="2680920" cy="538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91360" y="3418000"/>
                <a:ext cx="269856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14:cNvPr>
              <p14:cNvContentPartPr/>
              <p14:nvPr/>
            </p14:nvContentPartPr>
            <p14:xfrm>
              <a:off x="8439960" y="3434920"/>
              <a:ext cx="201960" cy="27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430960" y="3425920"/>
                <a:ext cx="2196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14:cNvPr>
              <p14:cNvContentPartPr/>
              <p14:nvPr/>
            </p14:nvContentPartPr>
            <p14:xfrm>
              <a:off x="7956120" y="3582160"/>
              <a:ext cx="349560" cy="20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47120" y="3573520"/>
                <a:ext cx="3672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14:cNvPr>
              <p14:cNvContentPartPr/>
              <p14:nvPr/>
            </p14:nvContentPartPr>
            <p14:xfrm>
              <a:off x="2683920" y="4342840"/>
              <a:ext cx="1300680" cy="37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75280" y="4333840"/>
                <a:ext cx="131832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14:cNvPr>
              <p14:cNvContentPartPr/>
              <p14:nvPr/>
            </p14:nvContentPartPr>
            <p14:xfrm>
              <a:off x="1870680" y="4386760"/>
              <a:ext cx="6858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2040" y="4378120"/>
                <a:ext cx="703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14:cNvPr>
              <p14:cNvContentPartPr/>
              <p14:nvPr/>
            </p14:nvContentPartPr>
            <p14:xfrm>
              <a:off x="601680" y="4410880"/>
              <a:ext cx="940680" cy="394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3040" y="4401872"/>
                <a:ext cx="958320" cy="412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14:cNvPr>
              <p14:cNvContentPartPr/>
              <p14:nvPr/>
            </p14:nvContentPartPr>
            <p14:xfrm>
              <a:off x="7654800" y="3555880"/>
              <a:ext cx="151920" cy="45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45800" y="3546880"/>
                <a:ext cx="1695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14:cNvPr>
              <p14:cNvContentPartPr/>
              <p14:nvPr/>
            </p14:nvContentPartPr>
            <p14:xfrm>
              <a:off x="7718160" y="3367240"/>
              <a:ext cx="18720" cy="27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9160" y="3358240"/>
                <a:ext cx="363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14:cNvPr>
              <p14:cNvContentPartPr/>
              <p14:nvPr/>
            </p14:nvContentPartPr>
            <p14:xfrm>
              <a:off x="4136520" y="4629040"/>
              <a:ext cx="972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7880" y="4620040"/>
                <a:ext cx="27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6AEBBB7-6623-416A-89C9-450EA760C041}"/>
                  </a:ext>
                </a:extLst>
              </p14:cNvPr>
              <p14:cNvContentPartPr/>
              <p14:nvPr/>
            </p14:nvContentPartPr>
            <p14:xfrm>
              <a:off x="792120" y="5048440"/>
              <a:ext cx="132120" cy="237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6AEBBB7-6623-416A-89C9-450EA760C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3120" y="5039800"/>
                <a:ext cx="1497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1E0BED-EBFD-43BD-8C53-639F0DDADB1F}"/>
                  </a:ext>
                </a:extLst>
              </p14:cNvPr>
              <p14:cNvContentPartPr/>
              <p14:nvPr/>
            </p14:nvContentPartPr>
            <p14:xfrm>
              <a:off x="1029000" y="5083720"/>
              <a:ext cx="114840" cy="15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1E0BED-EBFD-43BD-8C53-639F0DDADB1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020000" y="5074720"/>
                <a:ext cx="1324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DC0F3F-879F-454F-A844-386BF6CB466A}"/>
                  </a:ext>
                </a:extLst>
              </p14:cNvPr>
              <p14:cNvContentPartPr/>
              <p14:nvPr/>
            </p14:nvContentPartPr>
            <p14:xfrm>
              <a:off x="1247160" y="5065360"/>
              <a:ext cx="519840" cy="28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DC0F3F-879F-454F-A844-386BF6CB46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38520" y="5056360"/>
                <a:ext cx="537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0246FA5-FE26-4C6A-BC23-F31972B6D4E8}"/>
                  </a:ext>
                </a:extLst>
              </p14:cNvPr>
              <p14:cNvContentPartPr/>
              <p14:nvPr/>
            </p14:nvContentPartPr>
            <p14:xfrm>
              <a:off x="3156960" y="5117200"/>
              <a:ext cx="668880" cy="176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0246FA5-FE26-4C6A-BC23-F31972B6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48315" y="5108218"/>
                <a:ext cx="686529" cy="193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358B64C-EE37-4901-904C-D58648F0DB77}"/>
                  </a:ext>
                </a:extLst>
              </p14:cNvPr>
              <p14:cNvContentPartPr/>
              <p14:nvPr/>
            </p14:nvContentPartPr>
            <p14:xfrm>
              <a:off x="2054640" y="4936480"/>
              <a:ext cx="839880" cy="57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358B64C-EE37-4901-904C-D58648F0D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46000" y="4927840"/>
                <a:ext cx="8575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F0F2470-CB8D-453A-BAF6-1AB918007785}"/>
                  </a:ext>
                </a:extLst>
              </p14:cNvPr>
              <p14:cNvContentPartPr/>
              <p14:nvPr/>
            </p14:nvContentPartPr>
            <p14:xfrm>
              <a:off x="4073880" y="3976720"/>
              <a:ext cx="4708080" cy="1562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F0F2470-CB8D-453A-BAF6-1AB9180077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4881" y="3967720"/>
                <a:ext cx="4725719" cy="157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174955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14:cNvPr>
              <p14:cNvContentPartPr/>
              <p14:nvPr/>
            </p14:nvContentPartPr>
            <p14:xfrm>
              <a:off x="2548920" y="76120"/>
              <a:ext cx="5018400" cy="518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EA459D-69BB-454A-887B-C344EAEFE80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9920" y="67120"/>
                <a:ext cx="50360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14:cNvPr>
              <p14:cNvContentPartPr/>
              <p14:nvPr/>
            </p14:nvContentPartPr>
            <p14:xfrm>
              <a:off x="6805200" y="830320"/>
              <a:ext cx="1066320" cy="365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C0973B8-BDD9-48AA-BE30-9BA0B561763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96560" y="821311"/>
                <a:ext cx="108396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14:cNvPr>
              <p14:cNvContentPartPr/>
              <p14:nvPr/>
            </p14:nvContentPartPr>
            <p14:xfrm>
              <a:off x="6963960" y="1387600"/>
              <a:ext cx="1738800" cy="604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956C718-FA65-4FEC-A8EF-7A82A7E7E48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54960" y="1378960"/>
                <a:ext cx="175644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14:cNvPr>
              <p14:cNvContentPartPr/>
              <p14:nvPr/>
            </p14:nvContentPartPr>
            <p14:xfrm>
              <a:off x="278040" y="972160"/>
              <a:ext cx="6130800" cy="20199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8EA9664-BFD5-4B59-810A-A2355241FB0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9040" y="963520"/>
                <a:ext cx="6148440" cy="20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14:cNvPr>
              <p14:cNvContentPartPr/>
              <p14:nvPr/>
            </p14:nvContentPartPr>
            <p14:xfrm>
              <a:off x="292440" y="561400"/>
              <a:ext cx="4722840" cy="65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D60DFEC-08F1-4A37-AE99-1B95216C3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3440" y="552400"/>
                <a:ext cx="47404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14:cNvPr>
              <p14:cNvContentPartPr/>
              <p14:nvPr/>
            </p14:nvContentPartPr>
            <p14:xfrm>
              <a:off x="545520" y="2707000"/>
              <a:ext cx="3877200" cy="1554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E97300-9F67-4AAC-AB8F-4CB1AAD5746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6880" y="2698358"/>
                <a:ext cx="3894840" cy="1571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14:cNvPr>
              <p14:cNvContentPartPr/>
              <p14:nvPr/>
            </p14:nvContentPartPr>
            <p14:xfrm>
              <a:off x="4876680" y="2572000"/>
              <a:ext cx="381600" cy="320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6A5E80-E6FE-4372-9C23-082C2137690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68048" y="2563000"/>
                <a:ext cx="399223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14:cNvPr>
              <p14:cNvContentPartPr/>
              <p14:nvPr/>
            </p14:nvContentPartPr>
            <p14:xfrm>
              <a:off x="4899000" y="3119200"/>
              <a:ext cx="327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C8C8B31-1AD5-4FF0-93E5-B5FD6F21CC8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90000" y="3110560"/>
                <a:ext cx="345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14:cNvPr>
              <p14:cNvContentPartPr/>
              <p14:nvPr/>
            </p14:nvContentPartPr>
            <p14:xfrm>
              <a:off x="4916640" y="3238000"/>
              <a:ext cx="303840" cy="12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7B09651-D60F-42D2-9DBB-7C1498353CC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08000" y="3229000"/>
                <a:ext cx="3214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14:cNvPr>
              <p14:cNvContentPartPr/>
              <p14:nvPr/>
            </p14:nvContentPartPr>
            <p14:xfrm>
              <a:off x="5399760" y="2539960"/>
              <a:ext cx="3051000" cy="773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7BE9C6-F6DF-4661-A934-884C31B3DD5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120" y="2531320"/>
                <a:ext cx="3068640" cy="79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14:cNvPr>
              <p14:cNvContentPartPr/>
              <p14:nvPr/>
            </p14:nvContentPartPr>
            <p14:xfrm>
              <a:off x="6584160" y="1955680"/>
              <a:ext cx="488880" cy="32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51CC5B-C8F8-4E03-92B8-93A3787007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75514" y="1946680"/>
                <a:ext cx="50653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14:cNvPr>
              <p14:cNvContentPartPr/>
              <p14:nvPr/>
            </p14:nvContentPartPr>
            <p14:xfrm>
              <a:off x="4800000" y="3426640"/>
              <a:ext cx="2680920" cy="538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42E995-0635-431E-83C4-815A031759D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91360" y="3418000"/>
                <a:ext cx="269856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14:cNvPr>
              <p14:cNvContentPartPr/>
              <p14:nvPr/>
            </p14:nvContentPartPr>
            <p14:xfrm>
              <a:off x="8439960" y="3434920"/>
              <a:ext cx="201960" cy="270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D3CE126-1FE2-4D4F-B2C1-ADFEBE1D82B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430960" y="3425920"/>
                <a:ext cx="2196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14:cNvPr>
              <p14:cNvContentPartPr/>
              <p14:nvPr/>
            </p14:nvContentPartPr>
            <p14:xfrm>
              <a:off x="7956120" y="3582160"/>
              <a:ext cx="349560" cy="20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8347717-F6F7-42D5-86B6-00F128F329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47120" y="3573520"/>
                <a:ext cx="3672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14:cNvPr>
              <p14:cNvContentPartPr/>
              <p14:nvPr/>
            </p14:nvContentPartPr>
            <p14:xfrm>
              <a:off x="2683920" y="4342840"/>
              <a:ext cx="1300680" cy="3772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D564104-DB23-424C-B7C3-E315614DA8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75280" y="4333840"/>
                <a:ext cx="131832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14:cNvPr>
              <p14:cNvContentPartPr/>
              <p14:nvPr/>
            </p14:nvContentPartPr>
            <p14:xfrm>
              <a:off x="1870680" y="4386760"/>
              <a:ext cx="685800" cy="32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24CC180-1177-4076-BB07-043E0F0DE0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2040" y="4378120"/>
                <a:ext cx="703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14:cNvPr>
              <p14:cNvContentPartPr/>
              <p14:nvPr/>
            </p14:nvContentPartPr>
            <p14:xfrm>
              <a:off x="601680" y="4410880"/>
              <a:ext cx="940680" cy="394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4FD5ECB-BFA4-4E9C-B193-59A1B1F25B9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3040" y="4401872"/>
                <a:ext cx="958320" cy="412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14:cNvPr>
              <p14:cNvContentPartPr/>
              <p14:nvPr/>
            </p14:nvContentPartPr>
            <p14:xfrm>
              <a:off x="7654800" y="3555880"/>
              <a:ext cx="151920" cy="45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A94B5D-6BA4-41A4-965C-C75929540E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45800" y="3546880"/>
                <a:ext cx="1695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14:cNvPr>
              <p14:cNvContentPartPr/>
              <p14:nvPr/>
            </p14:nvContentPartPr>
            <p14:xfrm>
              <a:off x="7718160" y="3367240"/>
              <a:ext cx="18720" cy="27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4655E5-4981-41B3-8D34-A65483F4AC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09160" y="3358240"/>
                <a:ext cx="363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14:cNvPr>
              <p14:cNvContentPartPr/>
              <p14:nvPr/>
            </p14:nvContentPartPr>
            <p14:xfrm>
              <a:off x="4136520" y="4629040"/>
              <a:ext cx="972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F06DBC9-4A1D-4922-8D69-6E0053D13ED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27880" y="4620040"/>
                <a:ext cx="27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6AEBBB7-6623-416A-89C9-450EA760C041}"/>
                  </a:ext>
                </a:extLst>
              </p14:cNvPr>
              <p14:cNvContentPartPr/>
              <p14:nvPr/>
            </p14:nvContentPartPr>
            <p14:xfrm>
              <a:off x="792120" y="5048440"/>
              <a:ext cx="132120" cy="237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6AEBBB7-6623-416A-89C9-450EA760C0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3120" y="5039800"/>
                <a:ext cx="14976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1E0BED-EBFD-43BD-8C53-639F0DDADB1F}"/>
                  </a:ext>
                </a:extLst>
              </p14:cNvPr>
              <p14:cNvContentPartPr/>
              <p14:nvPr/>
            </p14:nvContentPartPr>
            <p14:xfrm>
              <a:off x="1029000" y="5083720"/>
              <a:ext cx="114840" cy="158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1E0BED-EBFD-43BD-8C53-639F0DDADB1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020000" y="5074720"/>
                <a:ext cx="1324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4DC0F3F-879F-454F-A844-386BF6CB466A}"/>
                  </a:ext>
                </a:extLst>
              </p14:cNvPr>
              <p14:cNvContentPartPr/>
              <p14:nvPr/>
            </p14:nvContentPartPr>
            <p14:xfrm>
              <a:off x="1247160" y="5065360"/>
              <a:ext cx="519840" cy="28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4DC0F3F-879F-454F-A844-386BF6CB466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38520" y="5056360"/>
                <a:ext cx="537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0246FA5-FE26-4C6A-BC23-F31972B6D4E8}"/>
                  </a:ext>
                </a:extLst>
              </p14:cNvPr>
              <p14:cNvContentPartPr/>
              <p14:nvPr/>
            </p14:nvContentPartPr>
            <p14:xfrm>
              <a:off x="3156960" y="5117200"/>
              <a:ext cx="668880" cy="176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0246FA5-FE26-4C6A-BC23-F31972B6D4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48315" y="5108218"/>
                <a:ext cx="686529" cy="193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358B64C-EE37-4901-904C-D58648F0DB77}"/>
                  </a:ext>
                </a:extLst>
              </p14:cNvPr>
              <p14:cNvContentPartPr/>
              <p14:nvPr/>
            </p14:nvContentPartPr>
            <p14:xfrm>
              <a:off x="2054640" y="4936480"/>
              <a:ext cx="839880" cy="57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358B64C-EE37-4901-904C-D58648F0DB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46000" y="4927840"/>
                <a:ext cx="85752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F0F2470-CB8D-453A-BAF6-1AB918007785}"/>
                  </a:ext>
                </a:extLst>
              </p14:cNvPr>
              <p14:cNvContentPartPr/>
              <p14:nvPr/>
            </p14:nvContentPartPr>
            <p14:xfrm>
              <a:off x="4073880" y="3976720"/>
              <a:ext cx="4708080" cy="1562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F0F2470-CB8D-453A-BAF6-1AB9180077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64881" y="3967720"/>
                <a:ext cx="4725719" cy="157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BF2E84-AC02-46FE-8478-7438049E9B41}"/>
                  </a:ext>
                </a:extLst>
              </p14:cNvPr>
              <p14:cNvContentPartPr/>
              <p14:nvPr/>
            </p14:nvContentPartPr>
            <p14:xfrm>
              <a:off x="3717120" y="5659000"/>
              <a:ext cx="20160" cy="3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BF2E84-AC02-46FE-8478-7438049E9B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08480" y="5650360"/>
                <a:ext cx="378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F0341F8-0093-4D03-ABCD-B6E40EC1C6DD}"/>
                  </a:ext>
                </a:extLst>
              </p14:cNvPr>
              <p14:cNvContentPartPr/>
              <p14:nvPr/>
            </p14:nvContentPartPr>
            <p14:xfrm>
              <a:off x="3717480" y="5828920"/>
              <a:ext cx="219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F0341F8-0093-4D03-ABCD-B6E40EC1C6D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08840" y="5819920"/>
                <a:ext cx="3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22B1A1-45EB-4D83-A91A-EF092D07A216}"/>
                  </a:ext>
                </a:extLst>
              </p14:cNvPr>
              <p14:cNvContentPartPr/>
              <p14:nvPr/>
            </p14:nvContentPartPr>
            <p14:xfrm>
              <a:off x="3969120" y="5608240"/>
              <a:ext cx="329040" cy="358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22B1A1-45EB-4D83-A91A-EF092D07A2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0120" y="5599600"/>
                <a:ext cx="346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160FA23-94A3-4421-B806-4A5FCD4DE674}"/>
                  </a:ext>
                </a:extLst>
              </p14:cNvPr>
              <p14:cNvContentPartPr/>
              <p14:nvPr/>
            </p14:nvContentPartPr>
            <p14:xfrm>
              <a:off x="4347480" y="5512480"/>
              <a:ext cx="349200" cy="405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160FA23-94A3-4421-B806-4A5FCD4DE67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38840" y="5503840"/>
                <a:ext cx="366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F4C64C-D794-47F5-B96D-BC78BBBBBBBE}"/>
                  </a:ext>
                </a:extLst>
              </p14:cNvPr>
              <p14:cNvContentPartPr/>
              <p14:nvPr/>
            </p14:nvContentPartPr>
            <p14:xfrm>
              <a:off x="4692000" y="5645680"/>
              <a:ext cx="14148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F4C64C-D794-47F5-B96D-BC78BBBBBBB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83360" y="5636680"/>
                <a:ext cx="1591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942630B-2B87-47CF-AA68-64844B9C3E6B}"/>
                  </a:ext>
                </a:extLst>
              </p14:cNvPr>
              <p14:cNvContentPartPr/>
              <p14:nvPr/>
            </p14:nvContentPartPr>
            <p14:xfrm>
              <a:off x="4901520" y="5728480"/>
              <a:ext cx="131760" cy="177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942630B-2B87-47CF-AA68-64844B9C3E6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892880" y="5719840"/>
                <a:ext cx="1494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2B9E87C-EEC8-455B-B32D-2F032585564A}"/>
                  </a:ext>
                </a:extLst>
              </p14:cNvPr>
              <p14:cNvContentPartPr/>
              <p14:nvPr/>
            </p14:nvContentPartPr>
            <p14:xfrm>
              <a:off x="5378160" y="5646760"/>
              <a:ext cx="1158840" cy="329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2B9E87C-EEC8-455B-B32D-2F032585564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69160" y="5638129"/>
                <a:ext cx="1176480" cy="346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6E65D4B-569F-4EB5-9AA7-E69FC9FAADF7}"/>
                  </a:ext>
                </a:extLst>
              </p14:cNvPr>
              <p14:cNvContentPartPr/>
              <p14:nvPr/>
            </p14:nvContentPartPr>
            <p14:xfrm>
              <a:off x="7484160" y="5523640"/>
              <a:ext cx="909000" cy="376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6E65D4B-569F-4EB5-9AA7-E69FC9FAADF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75520" y="5515008"/>
                <a:ext cx="926640" cy="394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3691869-C04F-43FA-AF67-CB48E7EAC101}"/>
                  </a:ext>
                </a:extLst>
              </p14:cNvPr>
              <p14:cNvContentPartPr/>
              <p14:nvPr/>
            </p14:nvContentPartPr>
            <p14:xfrm>
              <a:off x="6773880" y="5507800"/>
              <a:ext cx="439920" cy="413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3691869-C04F-43FA-AF67-CB48E7EAC10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64880" y="5498800"/>
                <a:ext cx="4575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6345FA2-BACD-4AE1-997C-6241894D1F82}"/>
                  </a:ext>
                </a:extLst>
              </p14:cNvPr>
              <p14:cNvContentPartPr/>
              <p14:nvPr/>
            </p14:nvContentPartPr>
            <p14:xfrm>
              <a:off x="737040" y="5436880"/>
              <a:ext cx="2838600" cy="1034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6345FA2-BACD-4AE1-997C-6241894D1F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040" y="5427883"/>
                <a:ext cx="2856240" cy="10522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197449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6FF8F21-92F2-4128-98EA-2F60EE04AF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750" t="25288" r="34181" b="65517"/>
          <a:stretch/>
        </p:blipFill>
        <p:spPr>
          <a:xfrm>
            <a:off x="3276600" y="4724400"/>
            <a:ext cx="5577840" cy="1371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6BD7EE7-86C1-4C38-8EAA-4C8FDDB0742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5741" t="22222" r="8742" b="62519"/>
          <a:stretch/>
        </p:blipFill>
        <p:spPr>
          <a:xfrm>
            <a:off x="304800" y="4724400"/>
            <a:ext cx="2819400" cy="189674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7098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99544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6FF8F21-92F2-4128-98EA-2F60EE04AF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750" t="25288" r="34181" b="65517"/>
          <a:stretch/>
        </p:blipFill>
        <p:spPr>
          <a:xfrm>
            <a:off x="3276600" y="4724400"/>
            <a:ext cx="5577840" cy="1371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6BD7EE7-86C1-4C38-8EAA-4C8FDDB0742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5741" t="22222" r="8742" b="62519"/>
          <a:stretch/>
        </p:blipFill>
        <p:spPr>
          <a:xfrm>
            <a:off x="304800" y="4724400"/>
            <a:ext cx="2819400" cy="189674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23399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14:cNvPr>
              <p14:cNvContentPartPr/>
              <p14:nvPr/>
            </p14:nvContentPartPr>
            <p14:xfrm>
              <a:off x="422040" y="3531400"/>
              <a:ext cx="4043160" cy="124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13399" y="3522760"/>
                <a:ext cx="4060802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14:cNvPr>
              <p14:cNvContentPartPr/>
              <p14:nvPr/>
            </p14:nvContentPartPr>
            <p14:xfrm>
              <a:off x="4623240" y="3603040"/>
              <a:ext cx="3270600" cy="1082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14600" y="3594397"/>
                <a:ext cx="3288240" cy="10998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845838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14:cNvPr>
              <p14:cNvContentPartPr/>
              <p14:nvPr/>
            </p14:nvContentPartPr>
            <p14:xfrm>
              <a:off x="422040" y="3531400"/>
              <a:ext cx="4043160" cy="124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13399" y="3522760"/>
                <a:ext cx="4060802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14:cNvPr>
              <p14:cNvContentPartPr/>
              <p14:nvPr/>
            </p14:nvContentPartPr>
            <p14:xfrm>
              <a:off x="4623240" y="3603040"/>
              <a:ext cx="3270600" cy="1082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14600" y="3594397"/>
                <a:ext cx="3288240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14:cNvPr>
              <p14:cNvContentPartPr/>
              <p14:nvPr/>
            </p14:nvContentPartPr>
            <p14:xfrm>
              <a:off x="493680" y="4747120"/>
              <a:ext cx="1072080" cy="38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37" y="4738128"/>
                <a:ext cx="1089726" cy="400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14:cNvPr>
              <p14:cNvContentPartPr/>
              <p14:nvPr/>
            </p14:nvContentPartPr>
            <p14:xfrm>
              <a:off x="4303920" y="4883920"/>
              <a:ext cx="278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4920" y="4875280"/>
                <a:ext cx="296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14:cNvPr>
              <p14:cNvContentPartPr/>
              <p14:nvPr/>
            </p14:nvContentPartPr>
            <p14:xfrm>
              <a:off x="4660680" y="4972120"/>
              <a:ext cx="108000" cy="9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2040" y="4963480"/>
                <a:ext cx="125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14:cNvPr>
              <p14:cNvContentPartPr/>
              <p14:nvPr/>
            </p14:nvContentPartPr>
            <p14:xfrm>
              <a:off x="3929880" y="4689880"/>
              <a:ext cx="118440" cy="44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20880" y="4681240"/>
                <a:ext cx="136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14:cNvPr>
              <p14:cNvContentPartPr/>
              <p14:nvPr/>
            </p14:nvContentPartPr>
            <p14:xfrm>
              <a:off x="2699400" y="4797160"/>
              <a:ext cx="965160" cy="23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90400" y="4788507"/>
                <a:ext cx="982800" cy="254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14:cNvPr>
              <p14:cNvContentPartPr/>
              <p14:nvPr/>
            </p14:nvContentPartPr>
            <p14:xfrm>
              <a:off x="4932840" y="4936480"/>
              <a:ext cx="18792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23840" y="4927840"/>
                <a:ext cx="2055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14:cNvPr>
              <p14:cNvContentPartPr/>
              <p14:nvPr/>
            </p14:nvContentPartPr>
            <p14:xfrm>
              <a:off x="4945440" y="5014600"/>
              <a:ext cx="16920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36440" y="5005960"/>
                <a:ext cx="186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14:cNvPr>
              <p14:cNvContentPartPr/>
              <p14:nvPr/>
            </p14:nvContentPartPr>
            <p14:xfrm>
              <a:off x="1878240" y="4857640"/>
              <a:ext cx="635400" cy="329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69595" y="4848991"/>
                <a:ext cx="653050" cy="347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14:cNvPr>
              <p14:cNvContentPartPr/>
              <p14:nvPr/>
            </p14:nvContentPartPr>
            <p14:xfrm>
              <a:off x="5928960" y="4830280"/>
              <a:ext cx="301680" cy="234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19960" y="4821627"/>
                <a:ext cx="31932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14:cNvPr>
              <p14:cNvContentPartPr/>
              <p14:nvPr/>
            </p14:nvContentPartPr>
            <p14:xfrm>
              <a:off x="5332800" y="4874200"/>
              <a:ext cx="519480" cy="17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24160" y="4865181"/>
                <a:ext cx="537120" cy="191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14:cNvPr>
              <p14:cNvContentPartPr/>
              <p14:nvPr/>
            </p14:nvContentPartPr>
            <p14:xfrm>
              <a:off x="6340440" y="4935040"/>
              <a:ext cx="183960" cy="1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31440" y="4926400"/>
                <a:ext cx="2016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14:cNvPr>
              <p14:cNvContentPartPr/>
              <p14:nvPr/>
            </p14:nvContentPartPr>
            <p14:xfrm>
              <a:off x="6319920" y="4975000"/>
              <a:ext cx="204840" cy="32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10920" y="4966000"/>
                <a:ext cx="2224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14:cNvPr>
              <p14:cNvContentPartPr/>
              <p14:nvPr/>
            </p14:nvContentPartPr>
            <p14:xfrm>
              <a:off x="6425040" y="4827760"/>
              <a:ext cx="164880" cy="26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6400" y="4819120"/>
                <a:ext cx="182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14:cNvPr>
              <p14:cNvContentPartPr/>
              <p14:nvPr/>
            </p14:nvContentPartPr>
            <p14:xfrm>
              <a:off x="7660560" y="4804000"/>
              <a:ext cx="870120" cy="24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51920" y="4795000"/>
                <a:ext cx="887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14:cNvPr>
              <p14:cNvContentPartPr/>
              <p14:nvPr/>
            </p14:nvContentPartPr>
            <p14:xfrm>
              <a:off x="6748320" y="4887880"/>
              <a:ext cx="799200" cy="298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39680" y="4878880"/>
                <a:ext cx="816840" cy="31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395762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14:cNvPr>
              <p14:cNvContentPartPr/>
              <p14:nvPr/>
            </p14:nvContentPartPr>
            <p14:xfrm>
              <a:off x="422040" y="3531400"/>
              <a:ext cx="4043160" cy="124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13399" y="3522760"/>
                <a:ext cx="4060802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14:cNvPr>
              <p14:cNvContentPartPr/>
              <p14:nvPr/>
            </p14:nvContentPartPr>
            <p14:xfrm>
              <a:off x="4623240" y="3603040"/>
              <a:ext cx="3270600" cy="1082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14600" y="3594397"/>
                <a:ext cx="3288240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14:cNvPr>
              <p14:cNvContentPartPr/>
              <p14:nvPr/>
            </p14:nvContentPartPr>
            <p14:xfrm>
              <a:off x="493680" y="4747120"/>
              <a:ext cx="1072080" cy="38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37" y="4738128"/>
                <a:ext cx="1089726" cy="400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14:cNvPr>
              <p14:cNvContentPartPr/>
              <p14:nvPr/>
            </p14:nvContentPartPr>
            <p14:xfrm>
              <a:off x="4303920" y="4883920"/>
              <a:ext cx="278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4920" y="4875280"/>
                <a:ext cx="296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14:cNvPr>
              <p14:cNvContentPartPr/>
              <p14:nvPr/>
            </p14:nvContentPartPr>
            <p14:xfrm>
              <a:off x="4660680" y="4972120"/>
              <a:ext cx="108000" cy="9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2040" y="4963480"/>
                <a:ext cx="125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14:cNvPr>
              <p14:cNvContentPartPr/>
              <p14:nvPr/>
            </p14:nvContentPartPr>
            <p14:xfrm>
              <a:off x="3929880" y="4689880"/>
              <a:ext cx="118440" cy="44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20880" y="4681240"/>
                <a:ext cx="136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14:cNvPr>
              <p14:cNvContentPartPr/>
              <p14:nvPr/>
            </p14:nvContentPartPr>
            <p14:xfrm>
              <a:off x="2699400" y="4797160"/>
              <a:ext cx="965160" cy="23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90400" y="4788507"/>
                <a:ext cx="982800" cy="254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14:cNvPr>
              <p14:cNvContentPartPr/>
              <p14:nvPr/>
            </p14:nvContentPartPr>
            <p14:xfrm>
              <a:off x="4932840" y="4936480"/>
              <a:ext cx="18792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23840" y="4927840"/>
                <a:ext cx="2055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14:cNvPr>
              <p14:cNvContentPartPr/>
              <p14:nvPr/>
            </p14:nvContentPartPr>
            <p14:xfrm>
              <a:off x="4945440" y="5014600"/>
              <a:ext cx="16920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36440" y="5005960"/>
                <a:ext cx="186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14:cNvPr>
              <p14:cNvContentPartPr/>
              <p14:nvPr/>
            </p14:nvContentPartPr>
            <p14:xfrm>
              <a:off x="1878240" y="4857640"/>
              <a:ext cx="635400" cy="329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69595" y="4848991"/>
                <a:ext cx="653050" cy="347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14:cNvPr>
              <p14:cNvContentPartPr/>
              <p14:nvPr/>
            </p14:nvContentPartPr>
            <p14:xfrm>
              <a:off x="5928960" y="4830280"/>
              <a:ext cx="301680" cy="234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19960" y="4821627"/>
                <a:ext cx="31932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14:cNvPr>
              <p14:cNvContentPartPr/>
              <p14:nvPr/>
            </p14:nvContentPartPr>
            <p14:xfrm>
              <a:off x="5332800" y="4874200"/>
              <a:ext cx="519480" cy="17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24160" y="4865181"/>
                <a:ext cx="537120" cy="191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14:cNvPr>
              <p14:cNvContentPartPr/>
              <p14:nvPr/>
            </p14:nvContentPartPr>
            <p14:xfrm>
              <a:off x="6340440" y="4935040"/>
              <a:ext cx="183960" cy="1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31440" y="4926400"/>
                <a:ext cx="2016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14:cNvPr>
              <p14:cNvContentPartPr/>
              <p14:nvPr/>
            </p14:nvContentPartPr>
            <p14:xfrm>
              <a:off x="6319920" y="4975000"/>
              <a:ext cx="204840" cy="32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10920" y="4966000"/>
                <a:ext cx="2224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14:cNvPr>
              <p14:cNvContentPartPr/>
              <p14:nvPr/>
            </p14:nvContentPartPr>
            <p14:xfrm>
              <a:off x="6425040" y="4827760"/>
              <a:ext cx="164880" cy="26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6400" y="4819120"/>
                <a:ext cx="182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14:cNvPr>
              <p14:cNvContentPartPr/>
              <p14:nvPr/>
            </p14:nvContentPartPr>
            <p14:xfrm>
              <a:off x="7660560" y="4804000"/>
              <a:ext cx="870120" cy="24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51920" y="4795000"/>
                <a:ext cx="887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14:cNvPr>
              <p14:cNvContentPartPr/>
              <p14:nvPr/>
            </p14:nvContentPartPr>
            <p14:xfrm>
              <a:off x="6748320" y="4887880"/>
              <a:ext cx="799200" cy="298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39680" y="4878880"/>
                <a:ext cx="8168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14:cNvPr>
              <p14:cNvContentPartPr/>
              <p14:nvPr/>
            </p14:nvContentPartPr>
            <p14:xfrm>
              <a:off x="1282080" y="5299720"/>
              <a:ext cx="3855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273088" y="5291080"/>
                <a:ext cx="403184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14:cNvPr>
              <p14:cNvContentPartPr/>
              <p14:nvPr/>
            </p14:nvContentPartPr>
            <p14:xfrm>
              <a:off x="523200" y="5110000"/>
              <a:ext cx="676800" cy="45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4555" y="5101360"/>
                <a:ext cx="694449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14:cNvPr>
              <p14:cNvContentPartPr/>
              <p14:nvPr/>
            </p14:nvContentPartPr>
            <p14:xfrm>
              <a:off x="1900560" y="5224840"/>
              <a:ext cx="592560" cy="31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91915" y="5215840"/>
                <a:ext cx="61021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14:cNvPr>
              <p14:cNvContentPartPr/>
              <p14:nvPr/>
            </p14:nvContentPartPr>
            <p14:xfrm>
              <a:off x="2646480" y="5240680"/>
              <a:ext cx="690840" cy="272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37840" y="5232040"/>
                <a:ext cx="708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14:cNvPr>
              <p14:cNvContentPartPr/>
              <p14:nvPr/>
            </p14:nvContentPartPr>
            <p14:xfrm>
              <a:off x="3483480" y="5123320"/>
              <a:ext cx="900360" cy="353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4484" y="5114671"/>
                <a:ext cx="917993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14:cNvPr>
              <p14:cNvContentPartPr/>
              <p14:nvPr/>
            </p14:nvContentPartPr>
            <p14:xfrm>
              <a:off x="4674720" y="5173720"/>
              <a:ext cx="38484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66072" y="5165080"/>
                <a:ext cx="402497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14:cNvPr>
              <p14:cNvContentPartPr/>
              <p14:nvPr/>
            </p14:nvContentPartPr>
            <p14:xfrm>
              <a:off x="5605680" y="5199280"/>
              <a:ext cx="600480" cy="345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5190289"/>
                <a:ext cx="618120" cy="362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14:cNvPr>
              <p14:cNvContentPartPr/>
              <p14:nvPr/>
            </p14:nvContentPartPr>
            <p14:xfrm>
              <a:off x="5233440" y="5322040"/>
              <a:ext cx="207720" cy="10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4440" y="5313400"/>
                <a:ext cx="225360" cy="12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978043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14:cNvPr>
              <p14:cNvContentPartPr/>
              <p14:nvPr/>
            </p14:nvContentPartPr>
            <p14:xfrm>
              <a:off x="422040" y="3531400"/>
              <a:ext cx="4043160" cy="124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13399" y="3522760"/>
                <a:ext cx="4060802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14:cNvPr>
              <p14:cNvContentPartPr/>
              <p14:nvPr/>
            </p14:nvContentPartPr>
            <p14:xfrm>
              <a:off x="4623240" y="3603040"/>
              <a:ext cx="3270600" cy="1082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14600" y="3594397"/>
                <a:ext cx="3288240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14:cNvPr>
              <p14:cNvContentPartPr/>
              <p14:nvPr/>
            </p14:nvContentPartPr>
            <p14:xfrm>
              <a:off x="493680" y="4747120"/>
              <a:ext cx="1072080" cy="38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37" y="4738128"/>
                <a:ext cx="1089726" cy="400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14:cNvPr>
              <p14:cNvContentPartPr/>
              <p14:nvPr/>
            </p14:nvContentPartPr>
            <p14:xfrm>
              <a:off x="4303920" y="4883920"/>
              <a:ext cx="278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4920" y="4875280"/>
                <a:ext cx="296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14:cNvPr>
              <p14:cNvContentPartPr/>
              <p14:nvPr/>
            </p14:nvContentPartPr>
            <p14:xfrm>
              <a:off x="4660680" y="4972120"/>
              <a:ext cx="108000" cy="9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2040" y="4963480"/>
                <a:ext cx="125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14:cNvPr>
              <p14:cNvContentPartPr/>
              <p14:nvPr/>
            </p14:nvContentPartPr>
            <p14:xfrm>
              <a:off x="3929880" y="4689880"/>
              <a:ext cx="118440" cy="44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20880" y="4681240"/>
                <a:ext cx="136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14:cNvPr>
              <p14:cNvContentPartPr/>
              <p14:nvPr/>
            </p14:nvContentPartPr>
            <p14:xfrm>
              <a:off x="2699400" y="4797160"/>
              <a:ext cx="965160" cy="23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90400" y="4788507"/>
                <a:ext cx="982800" cy="254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14:cNvPr>
              <p14:cNvContentPartPr/>
              <p14:nvPr/>
            </p14:nvContentPartPr>
            <p14:xfrm>
              <a:off x="4932840" y="4936480"/>
              <a:ext cx="18792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23840" y="4927840"/>
                <a:ext cx="2055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14:cNvPr>
              <p14:cNvContentPartPr/>
              <p14:nvPr/>
            </p14:nvContentPartPr>
            <p14:xfrm>
              <a:off x="4945440" y="5014600"/>
              <a:ext cx="16920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36440" y="5005960"/>
                <a:ext cx="186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14:cNvPr>
              <p14:cNvContentPartPr/>
              <p14:nvPr/>
            </p14:nvContentPartPr>
            <p14:xfrm>
              <a:off x="1878240" y="4857640"/>
              <a:ext cx="635400" cy="329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69595" y="4848991"/>
                <a:ext cx="653050" cy="347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14:cNvPr>
              <p14:cNvContentPartPr/>
              <p14:nvPr/>
            </p14:nvContentPartPr>
            <p14:xfrm>
              <a:off x="5928960" y="4830280"/>
              <a:ext cx="301680" cy="234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19960" y="4821627"/>
                <a:ext cx="31932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14:cNvPr>
              <p14:cNvContentPartPr/>
              <p14:nvPr/>
            </p14:nvContentPartPr>
            <p14:xfrm>
              <a:off x="5332800" y="4874200"/>
              <a:ext cx="519480" cy="17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24160" y="4865181"/>
                <a:ext cx="537120" cy="191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14:cNvPr>
              <p14:cNvContentPartPr/>
              <p14:nvPr/>
            </p14:nvContentPartPr>
            <p14:xfrm>
              <a:off x="6340440" y="4935040"/>
              <a:ext cx="183960" cy="1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31440" y="4926400"/>
                <a:ext cx="2016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14:cNvPr>
              <p14:cNvContentPartPr/>
              <p14:nvPr/>
            </p14:nvContentPartPr>
            <p14:xfrm>
              <a:off x="6319920" y="4975000"/>
              <a:ext cx="204840" cy="32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10920" y="4966000"/>
                <a:ext cx="2224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14:cNvPr>
              <p14:cNvContentPartPr/>
              <p14:nvPr/>
            </p14:nvContentPartPr>
            <p14:xfrm>
              <a:off x="6425040" y="4827760"/>
              <a:ext cx="164880" cy="26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6400" y="4819120"/>
                <a:ext cx="182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14:cNvPr>
              <p14:cNvContentPartPr/>
              <p14:nvPr/>
            </p14:nvContentPartPr>
            <p14:xfrm>
              <a:off x="7660560" y="4804000"/>
              <a:ext cx="870120" cy="24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51920" y="4795000"/>
                <a:ext cx="887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14:cNvPr>
              <p14:cNvContentPartPr/>
              <p14:nvPr/>
            </p14:nvContentPartPr>
            <p14:xfrm>
              <a:off x="6748320" y="4887880"/>
              <a:ext cx="799200" cy="298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39680" y="4878880"/>
                <a:ext cx="8168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14:cNvPr>
              <p14:cNvContentPartPr/>
              <p14:nvPr/>
            </p14:nvContentPartPr>
            <p14:xfrm>
              <a:off x="1282080" y="5299720"/>
              <a:ext cx="3855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273088" y="5291080"/>
                <a:ext cx="403184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14:cNvPr>
              <p14:cNvContentPartPr/>
              <p14:nvPr/>
            </p14:nvContentPartPr>
            <p14:xfrm>
              <a:off x="523200" y="5110000"/>
              <a:ext cx="676800" cy="45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4555" y="5101360"/>
                <a:ext cx="694449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14:cNvPr>
              <p14:cNvContentPartPr/>
              <p14:nvPr/>
            </p14:nvContentPartPr>
            <p14:xfrm>
              <a:off x="1900560" y="5224840"/>
              <a:ext cx="592560" cy="31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91915" y="5215840"/>
                <a:ext cx="61021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14:cNvPr>
              <p14:cNvContentPartPr/>
              <p14:nvPr/>
            </p14:nvContentPartPr>
            <p14:xfrm>
              <a:off x="2646480" y="5240680"/>
              <a:ext cx="690840" cy="272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37840" y="5232040"/>
                <a:ext cx="708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14:cNvPr>
              <p14:cNvContentPartPr/>
              <p14:nvPr/>
            </p14:nvContentPartPr>
            <p14:xfrm>
              <a:off x="3483480" y="5123320"/>
              <a:ext cx="900360" cy="353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4484" y="5114671"/>
                <a:ext cx="917993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14:cNvPr>
              <p14:cNvContentPartPr/>
              <p14:nvPr/>
            </p14:nvContentPartPr>
            <p14:xfrm>
              <a:off x="4674720" y="5173720"/>
              <a:ext cx="38484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66072" y="5165080"/>
                <a:ext cx="402497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14:cNvPr>
              <p14:cNvContentPartPr/>
              <p14:nvPr/>
            </p14:nvContentPartPr>
            <p14:xfrm>
              <a:off x="5605680" y="5199280"/>
              <a:ext cx="600480" cy="345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5190289"/>
                <a:ext cx="618120" cy="362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14:cNvPr>
              <p14:cNvContentPartPr/>
              <p14:nvPr/>
            </p14:nvContentPartPr>
            <p14:xfrm>
              <a:off x="5233440" y="5322040"/>
              <a:ext cx="207720" cy="10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4440" y="5313400"/>
                <a:ext cx="2253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A38039D-6ED7-4DAB-AF17-71E3C6FD8BCD}"/>
                  </a:ext>
                </a:extLst>
              </p14:cNvPr>
              <p14:cNvContentPartPr/>
              <p14:nvPr/>
            </p14:nvContentPartPr>
            <p14:xfrm>
              <a:off x="6360960" y="5485120"/>
              <a:ext cx="10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A38039D-6ED7-4DAB-AF17-71E3C6FD8B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51960" y="5476480"/>
                <a:ext cx="280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B7464C-E2E5-4881-A16D-8A283579E4F4}"/>
                  </a:ext>
                </a:extLst>
              </p14:cNvPr>
              <p14:cNvContentPartPr/>
              <p14:nvPr/>
            </p14:nvContentPartPr>
            <p14:xfrm>
              <a:off x="8151600" y="5462800"/>
              <a:ext cx="16920" cy="10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B7464C-E2E5-4881-A16D-8A283579E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42600" y="5453800"/>
                <a:ext cx="345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0273786-41F0-4218-9C57-44A4F1BA9C68}"/>
                  </a:ext>
                </a:extLst>
              </p14:cNvPr>
              <p14:cNvContentPartPr/>
              <p14:nvPr/>
            </p14:nvContentPartPr>
            <p14:xfrm>
              <a:off x="8134320" y="5348680"/>
              <a:ext cx="28800" cy="33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0273786-41F0-4218-9C57-44A4F1BA9C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25320" y="5340040"/>
                <a:ext cx="46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0297769-BB82-43AB-9472-9E2341E4A4C9}"/>
                  </a:ext>
                </a:extLst>
              </p14:cNvPr>
              <p14:cNvContentPartPr/>
              <p14:nvPr/>
            </p14:nvContentPartPr>
            <p14:xfrm>
              <a:off x="8234400" y="5412400"/>
              <a:ext cx="146880" cy="22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0297769-BB82-43AB-9472-9E2341E4A4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5400" y="5403400"/>
                <a:ext cx="1645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11E9CE-BA4B-4AA7-9F18-96ED55FB1636}"/>
                  </a:ext>
                </a:extLst>
              </p14:cNvPr>
              <p14:cNvContentPartPr/>
              <p14:nvPr/>
            </p14:nvContentPartPr>
            <p14:xfrm>
              <a:off x="6485880" y="5226280"/>
              <a:ext cx="1424880" cy="420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11E9CE-BA4B-4AA7-9F18-96ED55FB163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76880" y="5217633"/>
                <a:ext cx="1442520" cy="438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1869529-C4B8-4B9C-B1E1-E622E423A842}"/>
                  </a:ext>
                </a:extLst>
              </p14:cNvPr>
              <p14:cNvContentPartPr/>
              <p14:nvPr/>
            </p14:nvContentPartPr>
            <p14:xfrm>
              <a:off x="2822880" y="5835040"/>
              <a:ext cx="196560" cy="172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1869529-C4B8-4B9C-B1E1-E622E423A8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14240" y="5826400"/>
                <a:ext cx="21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86980EE-9763-4CD4-82D4-0A22B78A54D3}"/>
                  </a:ext>
                </a:extLst>
              </p14:cNvPr>
              <p14:cNvContentPartPr/>
              <p14:nvPr/>
            </p14:nvContentPartPr>
            <p14:xfrm>
              <a:off x="3078840" y="5678800"/>
              <a:ext cx="503280" cy="529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86980EE-9763-4CD4-82D4-0A22B78A54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69840" y="5670160"/>
                <a:ext cx="5209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884D6BF-D4BB-4DAC-B194-3DE0466FA9CE}"/>
                  </a:ext>
                </a:extLst>
              </p14:cNvPr>
              <p14:cNvContentPartPr/>
              <p14:nvPr/>
            </p14:nvContentPartPr>
            <p14:xfrm>
              <a:off x="3425520" y="5811280"/>
              <a:ext cx="272160" cy="9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884D6BF-D4BB-4DAC-B194-3DE0466FA9C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16880" y="5802640"/>
                <a:ext cx="289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C5ADA1E-814E-4A19-894E-3334CAF46384}"/>
                  </a:ext>
                </a:extLst>
              </p14:cNvPr>
              <p14:cNvContentPartPr/>
              <p14:nvPr/>
            </p14:nvContentPartPr>
            <p14:xfrm>
              <a:off x="3670320" y="5813440"/>
              <a:ext cx="132840" cy="161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C5ADA1E-814E-4A19-894E-3334CAF4638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1320" y="5804440"/>
                <a:ext cx="1504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92B5164-E2DE-48F5-AA99-B99DCE76A4DF}"/>
                  </a:ext>
                </a:extLst>
              </p14:cNvPr>
              <p14:cNvContentPartPr/>
              <p14:nvPr/>
            </p14:nvContentPartPr>
            <p14:xfrm>
              <a:off x="3839880" y="5866720"/>
              <a:ext cx="268200" cy="10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92B5164-E2DE-48F5-AA99-B99DCE76A4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30880" y="5857720"/>
                <a:ext cx="285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BDFB16-C5BF-4556-8AD3-E661202BD860}"/>
                  </a:ext>
                </a:extLst>
              </p14:cNvPr>
              <p14:cNvContentPartPr/>
              <p14:nvPr/>
            </p14:nvContentPartPr>
            <p14:xfrm>
              <a:off x="4326600" y="5614000"/>
              <a:ext cx="306000" cy="595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BDFB16-C5BF-4556-8AD3-E661202BD8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960" y="5605360"/>
                <a:ext cx="32364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E927BC2-B2F6-46F7-8D93-FB2EEE7543D4}"/>
                  </a:ext>
                </a:extLst>
              </p14:cNvPr>
              <p14:cNvContentPartPr/>
              <p14:nvPr/>
            </p14:nvContentPartPr>
            <p14:xfrm>
              <a:off x="6265920" y="5833960"/>
              <a:ext cx="556200" cy="19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E927BC2-B2F6-46F7-8D93-FB2EEE7543D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7280" y="5824960"/>
                <a:ext cx="5738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76DB848-EC88-4276-A9EB-B07058B29450}"/>
                  </a:ext>
                </a:extLst>
              </p14:cNvPr>
              <p14:cNvContentPartPr/>
              <p14:nvPr/>
            </p14:nvContentPartPr>
            <p14:xfrm>
              <a:off x="4831320" y="5632720"/>
              <a:ext cx="1334880" cy="59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76DB848-EC88-4276-A9EB-B07058B2945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22320" y="5623715"/>
                <a:ext cx="1352520" cy="61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CB11380-7141-49BD-8DD0-6A14C8BB578B}"/>
                  </a:ext>
                </a:extLst>
              </p14:cNvPr>
              <p14:cNvContentPartPr/>
              <p14:nvPr/>
            </p14:nvContentPartPr>
            <p14:xfrm>
              <a:off x="7638600" y="5779960"/>
              <a:ext cx="512640" cy="41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CB11380-7141-49BD-8DD0-6A14C8BB578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29600" y="5771320"/>
                <a:ext cx="5302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36B0D9-CCB0-4D7B-94F7-3B9AA215AD1A}"/>
                  </a:ext>
                </a:extLst>
              </p14:cNvPr>
              <p14:cNvContentPartPr/>
              <p14:nvPr/>
            </p14:nvContentPartPr>
            <p14:xfrm>
              <a:off x="7028040" y="5733520"/>
              <a:ext cx="304560" cy="302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36B0D9-CCB0-4D7B-94F7-3B9AA215AD1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19400" y="5724880"/>
                <a:ext cx="322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28E9A13-A803-40D8-8022-D9547D69D9B1}"/>
                  </a:ext>
                </a:extLst>
              </p14:cNvPr>
              <p14:cNvContentPartPr/>
              <p14:nvPr/>
            </p14:nvContentPartPr>
            <p14:xfrm>
              <a:off x="8286600" y="5853400"/>
              <a:ext cx="391680" cy="23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28E9A13-A803-40D8-8022-D9547D69D9B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77952" y="5844760"/>
                <a:ext cx="409336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EDF416C-C7E7-4294-BBDF-4904273DACF8}"/>
                  </a:ext>
                </a:extLst>
              </p14:cNvPr>
              <p14:cNvContentPartPr/>
              <p14:nvPr/>
            </p14:nvContentPartPr>
            <p14:xfrm>
              <a:off x="529320" y="5613640"/>
              <a:ext cx="2061720" cy="916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EDF416C-C7E7-4294-BBDF-4904273DAC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678" y="5604997"/>
                <a:ext cx="2079363" cy="9338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64323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14:cNvPr>
              <p14:cNvContentPartPr/>
              <p14:nvPr/>
            </p14:nvContentPartPr>
            <p14:xfrm>
              <a:off x="2160480" y="67480"/>
              <a:ext cx="5702760" cy="650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AA79336-951A-4504-868F-9F0888B32BB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1840" y="58480"/>
                <a:ext cx="572040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14:cNvPr>
              <p14:cNvContentPartPr/>
              <p14:nvPr/>
            </p14:nvContentPartPr>
            <p14:xfrm>
              <a:off x="432120" y="1093840"/>
              <a:ext cx="5229360" cy="235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E447AB0-A48B-4B9A-A6EC-61BFC4C5D8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3479" y="1085199"/>
                <a:ext cx="5247001" cy="2370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14:cNvPr>
              <p14:cNvContentPartPr/>
              <p14:nvPr/>
            </p14:nvContentPartPr>
            <p14:xfrm>
              <a:off x="3730800" y="1151440"/>
              <a:ext cx="43920" cy="44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F70B89-39BB-4A08-B468-C5163738FFE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1800" y="1142800"/>
                <a:ext cx="6156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14:cNvPr>
              <p14:cNvContentPartPr/>
              <p14:nvPr/>
            </p14:nvContentPartPr>
            <p14:xfrm>
              <a:off x="3424080" y="1773880"/>
              <a:ext cx="648000" cy="1079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2F2076-DE14-4A1B-9B41-93B46AC1F31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440" y="1765237"/>
                <a:ext cx="665640" cy="1097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14:cNvPr>
              <p14:cNvContentPartPr/>
              <p14:nvPr/>
            </p14:nvContentPartPr>
            <p14:xfrm>
              <a:off x="595920" y="1192120"/>
              <a:ext cx="84600" cy="483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6027030-B4E2-43B8-BB75-D519F49A44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6920" y="1183480"/>
                <a:ext cx="1022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14:cNvPr>
              <p14:cNvContentPartPr/>
              <p14:nvPr/>
            </p14:nvContentPartPr>
            <p14:xfrm>
              <a:off x="438240" y="1791160"/>
              <a:ext cx="409320" cy="1050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8F364D-AFFC-4374-9970-4E37411B561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40" y="1782520"/>
                <a:ext cx="426960" cy="10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14:cNvPr>
              <p14:cNvContentPartPr/>
              <p14:nvPr/>
            </p14:nvContentPartPr>
            <p14:xfrm>
              <a:off x="4123920" y="676600"/>
              <a:ext cx="572400" cy="414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F10F7E-AB1E-410A-B629-E7F3DB098B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14926" y="667600"/>
                <a:ext cx="590029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14:cNvPr>
              <p14:cNvContentPartPr/>
              <p14:nvPr/>
            </p14:nvContentPartPr>
            <p14:xfrm>
              <a:off x="6405240" y="1414600"/>
              <a:ext cx="9000" cy="12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C497B8-9999-4679-99FC-4ACE1095093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96240" y="1405960"/>
                <a:ext cx="266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14:cNvPr>
              <p14:cNvContentPartPr/>
              <p14:nvPr/>
            </p14:nvContentPartPr>
            <p14:xfrm>
              <a:off x="6427200" y="1272760"/>
              <a:ext cx="11520" cy="4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D61B76-469E-48CD-B4A9-15273D3F5A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8200" y="1264120"/>
                <a:ext cx="291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14:cNvPr>
              <p14:cNvContentPartPr/>
              <p14:nvPr/>
            </p14:nvContentPartPr>
            <p14:xfrm>
              <a:off x="7102560" y="1364200"/>
              <a:ext cx="1224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9B56912-72C0-40F3-8675-1C60109216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1355200"/>
                <a:ext cx="29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14:cNvPr>
              <p14:cNvContentPartPr/>
              <p14:nvPr/>
            </p14:nvContentPartPr>
            <p14:xfrm>
              <a:off x="7096440" y="1498120"/>
              <a:ext cx="15480" cy="2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B9DC0D-3BFD-4148-A320-B9FE34D95ED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87800" y="14894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14:cNvPr>
              <p14:cNvContentPartPr/>
              <p14:nvPr/>
            </p14:nvContentPartPr>
            <p14:xfrm>
              <a:off x="6495600" y="1394800"/>
              <a:ext cx="486360" cy="157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F1D252C-508F-47F4-BB77-261C5C118C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6607" y="1385800"/>
                <a:ext cx="503987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14:cNvPr>
              <p14:cNvContentPartPr/>
              <p14:nvPr/>
            </p14:nvContentPartPr>
            <p14:xfrm>
              <a:off x="5976840" y="1106080"/>
              <a:ext cx="331920" cy="46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E10E29-9BEE-4B60-AA00-E6DB46F7E36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68200" y="1097087"/>
                <a:ext cx="34956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14:cNvPr>
              <p14:cNvContentPartPr/>
              <p14:nvPr/>
            </p14:nvContentPartPr>
            <p14:xfrm>
              <a:off x="5831400" y="1624480"/>
              <a:ext cx="1204200" cy="10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011B04-8A42-47FF-A8AE-4AD6333BE79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22400" y="1615480"/>
                <a:ext cx="12218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14:cNvPr>
              <p14:cNvContentPartPr/>
              <p14:nvPr/>
            </p14:nvContentPartPr>
            <p14:xfrm>
              <a:off x="8293440" y="1374280"/>
              <a:ext cx="477360" cy="260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2FAA6A3-0A60-43C7-BE9D-0460E98D912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84440" y="1365280"/>
                <a:ext cx="4950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14:cNvPr>
              <p14:cNvContentPartPr/>
              <p14:nvPr/>
            </p14:nvContentPartPr>
            <p14:xfrm>
              <a:off x="7309200" y="1312720"/>
              <a:ext cx="796320" cy="402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AA4DDB8-FFD9-46F4-A37A-5BA4FB7907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0560" y="1303728"/>
                <a:ext cx="81396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14:cNvPr>
              <p14:cNvContentPartPr/>
              <p14:nvPr/>
            </p14:nvContentPartPr>
            <p14:xfrm>
              <a:off x="5003760" y="2107960"/>
              <a:ext cx="762120" cy="266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B65544B-F048-4EE9-B663-0ACCA8A3DB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94764" y="2099320"/>
                <a:ext cx="779752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14:cNvPr>
              <p14:cNvContentPartPr/>
              <p14:nvPr/>
            </p14:nvContentPartPr>
            <p14:xfrm>
              <a:off x="7165920" y="2106160"/>
              <a:ext cx="387360" cy="244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88F197B-B2C0-4B13-B7B8-AB84E738539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56928" y="2097520"/>
                <a:ext cx="404984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14:cNvPr>
              <p14:cNvContentPartPr/>
              <p14:nvPr/>
            </p14:nvContentPartPr>
            <p14:xfrm>
              <a:off x="5867400" y="2024440"/>
              <a:ext cx="1072440" cy="384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4154A6-25CD-410B-95B5-E3A505EBB8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8760" y="2015800"/>
                <a:ext cx="10900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14:cNvPr>
              <p14:cNvContentPartPr/>
              <p14:nvPr/>
            </p14:nvContentPartPr>
            <p14:xfrm>
              <a:off x="7681080" y="2131720"/>
              <a:ext cx="148320" cy="16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3C8B35D-A98F-48FE-8F47-20511DDE44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72080" y="21230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14:cNvPr>
              <p14:cNvContentPartPr/>
              <p14:nvPr/>
            </p14:nvContentPartPr>
            <p14:xfrm>
              <a:off x="7683600" y="2222080"/>
              <a:ext cx="106560" cy="82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6133771-FD76-4506-BBA6-28D73741637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74960" y="221308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14:cNvPr>
              <p14:cNvContentPartPr/>
              <p14:nvPr/>
            </p14:nvContentPartPr>
            <p14:xfrm>
              <a:off x="7946040" y="1993840"/>
              <a:ext cx="901800" cy="4802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78F661F-313F-4F27-A307-F6AB582D67C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37400" y="1985200"/>
                <a:ext cx="919440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14:cNvPr>
              <p14:cNvContentPartPr/>
              <p14:nvPr/>
            </p14:nvContentPartPr>
            <p14:xfrm>
              <a:off x="4657800" y="2582440"/>
              <a:ext cx="3441960" cy="1097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F8D05F83-7FA3-4459-84DE-9789DA82075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48799" y="2573800"/>
                <a:ext cx="3459602" cy="11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14:cNvPr>
              <p14:cNvContentPartPr/>
              <p14:nvPr/>
            </p14:nvContentPartPr>
            <p14:xfrm>
              <a:off x="422040" y="3531400"/>
              <a:ext cx="4043160" cy="124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5ADE91E-1B0B-47D7-8DBD-22A9EC3CE7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13399" y="3522760"/>
                <a:ext cx="4060802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14:cNvPr>
              <p14:cNvContentPartPr/>
              <p14:nvPr/>
            </p14:nvContentPartPr>
            <p14:xfrm>
              <a:off x="4623240" y="3603040"/>
              <a:ext cx="3270600" cy="1082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924F2C6-8D53-44D3-92BC-FAD45ACE21D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14600" y="3594397"/>
                <a:ext cx="3288240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14:cNvPr>
              <p14:cNvContentPartPr/>
              <p14:nvPr/>
            </p14:nvContentPartPr>
            <p14:xfrm>
              <a:off x="493680" y="4747120"/>
              <a:ext cx="1072080" cy="38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C29112C-349F-4E25-9D91-042C3CFA8B1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037" y="4738128"/>
                <a:ext cx="1089726" cy="400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14:cNvPr>
              <p14:cNvContentPartPr/>
              <p14:nvPr/>
            </p14:nvContentPartPr>
            <p14:xfrm>
              <a:off x="4303920" y="4883920"/>
              <a:ext cx="278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15B6448-118F-4B11-9241-690869C8A86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4920" y="4875280"/>
                <a:ext cx="296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14:cNvPr>
              <p14:cNvContentPartPr/>
              <p14:nvPr/>
            </p14:nvContentPartPr>
            <p14:xfrm>
              <a:off x="4660680" y="4972120"/>
              <a:ext cx="108000" cy="91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13F784F-3120-423F-801B-01141DAE7D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2040" y="4963480"/>
                <a:ext cx="125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14:cNvPr>
              <p14:cNvContentPartPr/>
              <p14:nvPr/>
            </p14:nvContentPartPr>
            <p14:xfrm>
              <a:off x="3929880" y="4689880"/>
              <a:ext cx="118440" cy="444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BE3AC43-2FD0-4D96-A4CE-FCC79646E6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20880" y="4681240"/>
                <a:ext cx="136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14:cNvPr>
              <p14:cNvContentPartPr/>
              <p14:nvPr/>
            </p14:nvContentPartPr>
            <p14:xfrm>
              <a:off x="2699400" y="4797160"/>
              <a:ext cx="965160" cy="23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2C5BF6-2521-400A-8ACC-7C132C6797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90400" y="4788507"/>
                <a:ext cx="982800" cy="254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14:cNvPr>
              <p14:cNvContentPartPr/>
              <p14:nvPr/>
            </p14:nvContentPartPr>
            <p14:xfrm>
              <a:off x="4932840" y="4936480"/>
              <a:ext cx="18792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79B137F-7B70-46A8-97E9-02B33AE8560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23840" y="4927840"/>
                <a:ext cx="2055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14:cNvPr>
              <p14:cNvContentPartPr/>
              <p14:nvPr/>
            </p14:nvContentPartPr>
            <p14:xfrm>
              <a:off x="4945440" y="5014600"/>
              <a:ext cx="16920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508B39E-023C-48B3-BDB2-A5E304EB82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36440" y="5005960"/>
                <a:ext cx="186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14:cNvPr>
              <p14:cNvContentPartPr/>
              <p14:nvPr/>
            </p14:nvContentPartPr>
            <p14:xfrm>
              <a:off x="1878240" y="4857640"/>
              <a:ext cx="635400" cy="329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F03F8C4-B089-448D-AAC6-AA7A3EB9561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69595" y="4848991"/>
                <a:ext cx="653050" cy="347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14:cNvPr>
              <p14:cNvContentPartPr/>
              <p14:nvPr/>
            </p14:nvContentPartPr>
            <p14:xfrm>
              <a:off x="5928960" y="4830280"/>
              <a:ext cx="301680" cy="234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C1C62-6857-4EDA-A887-6A4F2ECA39A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19960" y="4821627"/>
                <a:ext cx="31932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14:cNvPr>
              <p14:cNvContentPartPr/>
              <p14:nvPr/>
            </p14:nvContentPartPr>
            <p14:xfrm>
              <a:off x="5332800" y="4874200"/>
              <a:ext cx="519480" cy="17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5E38B5-E6B3-42E0-BFA0-0C0683B7D4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24160" y="4865181"/>
                <a:ext cx="537120" cy="191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14:cNvPr>
              <p14:cNvContentPartPr/>
              <p14:nvPr/>
            </p14:nvContentPartPr>
            <p14:xfrm>
              <a:off x="6340440" y="4935040"/>
              <a:ext cx="183960" cy="14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16E24B8-C755-480E-BC44-E0B185C6FA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31440" y="4926400"/>
                <a:ext cx="2016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14:cNvPr>
              <p14:cNvContentPartPr/>
              <p14:nvPr/>
            </p14:nvContentPartPr>
            <p14:xfrm>
              <a:off x="6319920" y="4975000"/>
              <a:ext cx="204840" cy="32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391C35C-36CF-4960-AB81-CB6EC1319A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10920" y="4966000"/>
                <a:ext cx="2224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14:cNvPr>
              <p14:cNvContentPartPr/>
              <p14:nvPr/>
            </p14:nvContentPartPr>
            <p14:xfrm>
              <a:off x="6425040" y="4827760"/>
              <a:ext cx="164880" cy="269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34803C-ED1A-4A4D-8ED3-D55FB03D5B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16400" y="4819120"/>
                <a:ext cx="182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14:cNvPr>
              <p14:cNvContentPartPr/>
              <p14:nvPr/>
            </p14:nvContentPartPr>
            <p14:xfrm>
              <a:off x="7660560" y="4804000"/>
              <a:ext cx="870120" cy="24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3331C0B-2A36-47EE-9A53-3EE08A96751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51920" y="4795000"/>
                <a:ext cx="8877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14:cNvPr>
              <p14:cNvContentPartPr/>
              <p14:nvPr/>
            </p14:nvContentPartPr>
            <p14:xfrm>
              <a:off x="6748320" y="4887880"/>
              <a:ext cx="799200" cy="298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A42A2EB-146E-4EE3-A67D-C3991DF7A88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39680" y="4878880"/>
                <a:ext cx="8168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14:cNvPr>
              <p14:cNvContentPartPr/>
              <p14:nvPr/>
            </p14:nvContentPartPr>
            <p14:xfrm>
              <a:off x="1282080" y="5299720"/>
              <a:ext cx="3855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DF88488-77E3-4991-A62F-90C943B68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273088" y="5291080"/>
                <a:ext cx="403184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14:cNvPr>
              <p14:cNvContentPartPr/>
              <p14:nvPr/>
            </p14:nvContentPartPr>
            <p14:xfrm>
              <a:off x="523200" y="5110000"/>
              <a:ext cx="676800" cy="45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53A21DC-A0FC-4F4A-89A6-7ABD37ED3D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4555" y="5101360"/>
                <a:ext cx="694449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14:cNvPr>
              <p14:cNvContentPartPr/>
              <p14:nvPr/>
            </p14:nvContentPartPr>
            <p14:xfrm>
              <a:off x="1900560" y="5224840"/>
              <a:ext cx="592560" cy="318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A85C1EA-9938-44C6-9815-1F330A5F850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91915" y="5215840"/>
                <a:ext cx="610211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14:cNvPr>
              <p14:cNvContentPartPr/>
              <p14:nvPr/>
            </p14:nvContentPartPr>
            <p14:xfrm>
              <a:off x="2646480" y="5240680"/>
              <a:ext cx="690840" cy="272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A86A9F-2D2A-40A1-BBF3-09C12C4A1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37840" y="5232040"/>
                <a:ext cx="708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14:cNvPr>
              <p14:cNvContentPartPr/>
              <p14:nvPr/>
            </p14:nvContentPartPr>
            <p14:xfrm>
              <a:off x="3483480" y="5123320"/>
              <a:ext cx="900360" cy="353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BC952B-29BD-4500-93A4-97718388A1F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4484" y="5114671"/>
                <a:ext cx="917993" cy="370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14:cNvPr>
              <p14:cNvContentPartPr/>
              <p14:nvPr/>
            </p14:nvContentPartPr>
            <p14:xfrm>
              <a:off x="4674720" y="5173720"/>
              <a:ext cx="38484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D65273B-5D94-424B-A7A2-F32B239B7BE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66072" y="5165080"/>
                <a:ext cx="402497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14:cNvPr>
              <p14:cNvContentPartPr/>
              <p14:nvPr/>
            </p14:nvContentPartPr>
            <p14:xfrm>
              <a:off x="5605680" y="5199280"/>
              <a:ext cx="600480" cy="345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51AF6DD-0A94-4A14-84D5-2713E4B6542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5190289"/>
                <a:ext cx="618120" cy="362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14:cNvPr>
              <p14:cNvContentPartPr/>
              <p14:nvPr/>
            </p14:nvContentPartPr>
            <p14:xfrm>
              <a:off x="5233440" y="5322040"/>
              <a:ext cx="207720" cy="10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F94282-BCED-4E53-8566-1BBDE9E15A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24440" y="5313400"/>
                <a:ext cx="2253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A38039D-6ED7-4DAB-AF17-71E3C6FD8BCD}"/>
                  </a:ext>
                </a:extLst>
              </p14:cNvPr>
              <p14:cNvContentPartPr/>
              <p14:nvPr/>
            </p14:nvContentPartPr>
            <p14:xfrm>
              <a:off x="6360960" y="5485120"/>
              <a:ext cx="10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A38039D-6ED7-4DAB-AF17-71E3C6FD8B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51960" y="5476480"/>
                <a:ext cx="280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B7464C-E2E5-4881-A16D-8A283579E4F4}"/>
                  </a:ext>
                </a:extLst>
              </p14:cNvPr>
              <p14:cNvContentPartPr/>
              <p14:nvPr/>
            </p14:nvContentPartPr>
            <p14:xfrm>
              <a:off x="8151600" y="5462800"/>
              <a:ext cx="16920" cy="10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B7464C-E2E5-4881-A16D-8A283579E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42600" y="5453800"/>
                <a:ext cx="345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0273786-41F0-4218-9C57-44A4F1BA9C68}"/>
                  </a:ext>
                </a:extLst>
              </p14:cNvPr>
              <p14:cNvContentPartPr/>
              <p14:nvPr/>
            </p14:nvContentPartPr>
            <p14:xfrm>
              <a:off x="8134320" y="5348680"/>
              <a:ext cx="28800" cy="33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0273786-41F0-4218-9C57-44A4F1BA9C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125320" y="5340040"/>
                <a:ext cx="464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0297769-BB82-43AB-9472-9E2341E4A4C9}"/>
                  </a:ext>
                </a:extLst>
              </p14:cNvPr>
              <p14:cNvContentPartPr/>
              <p14:nvPr/>
            </p14:nvContentPartPr>
            <p14:xfrm>
              <a:off x="8234400" y="5412400"/>
              <a:ext cx="146880" cy="227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0297769-BB82-43AB-9472-9E2341E4A4C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5400" y="5403400"/>
                <a:ext cx="1645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11E9CE-BA4B-4AA7-9F18-96ED55FB1636}"/>
                  </a:ext>
                </a:extLst>
              </p14:cNvPr>
              <p14:cNvContentPartPr/>
              <p14:nvPr/>
            </p14:nvContentPartPr>
            <p14:xfrm>
              <a:off x="6485880" y="5226280"/>
              <a:ext cx="1424880" cy="420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11E9CE-BA4B-4AA7-9F18-96ED55FB163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76880" y="5217633"/>
                <a:ext cx="1442520" cy="438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1869529-C4B8-4B9C-B1E1-E622E423A842}"/>
                  </a:ext>
                </a:extLst>
              </p14:cNvPr>
              <p14:cNvContentPartPr/>
              <p14:nvPr/>
            </p14:nvContentPartPr>
            <p14:xfrm>
              <a:off x="2822880" y="5835040"/>
              <a:ext cx="196560" cy="172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1869529-C4B8-4B9C-B1E1-E622E423A84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14240" y="5826400"/>
                <a:ext cx="2142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86980EE-9763-4CD4-82D4-0A22B78A54D3}"/>
                  </a:ext>
                </a:extLst>
              </p14:cNvPr>
              <p14:cNvContentPartPr/>
              <p14:nvPr/>
            </p14:nvContentPartPr>
            <p14:xfrm>
              <a:off x="3078840" y="5678800"/>
              <a:ext cx="503280" cy="529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86980EE-9763-4CD4-82D4-0A22B78A54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69840" y="5670160"/>
                <a:ext cx="5209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884D6BF-D4BB-4DAC-B194-3DE0466FA9CE}"/>
                  </a:ext>
                </a:extLst>
              </p14:cNvPr>
              <p14:cNvContentPartPr/>
              <p14:nvPr/>
            </p14:nvContentPartPr>
            <p14:xfrm>
              <a:off x="3425520" y="5811280"/>
              <a:ext cx="272160" cy="9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884D6BF-D4BB-4DAC-B194-3DE0466FA9C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16880" y="5802640"/>
                <a:ext cx="289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C5ADA1E-814E-4A19-894E-3334CAF46384}"/>
                  </a:ext>
                </a:extLst>
              </p14:cNvPr>
              <p14:cNvContentPartPr/>
              <p14:nvPr/>
            </p14:nvContentPartPr>
            <p14:xfrm>
              <a:off x="3670320" y="5813440"/>
              <a:ext cx="132840" cy="161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C5ADA1E-814E-4A19-894E-3334CAF4638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1320" y="5804440"/>
                <a:ext cx="1504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92B5164-E2DE-48F5-AA99-B99DCE76A4DF}"/>
                  </a:ext>
                </a:extLst>
              </p14:cNvPr>
              <p14:cNvContentPartPr/>
              <p14:nvPr/>
            </p14:nvContentPartPr>
            <p14:xfrm>
              <a:off x="3839880" y="5866720"/>
              <a:ext cx="268200" cy="10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92B5164-E2DE-48F5-AA99-B99DCE76A4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30880" y="5857720"/>
                <a:ext cx="2858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2BDFB16-C5BF-4556-8AD3-E661202BD860}"/>
                  </a:ext>
                </a:extLst>
              </p14:cNvPr>
              <p14:cNvContentPartPr/>
              <p14:nvPr/>
            </p14:nvContentPartPr>
            <p14:xfrm>
              <a:off x="4326600" y="5614000"/>
              <a:ext cx="306000" cy="595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2BDFB16-C5BF-4556-8AD3-E661202BD8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960" y="5605360"/>
                <a:ext cx="32364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E927BC2-B2F6-46F7-8D93-FB2EEE7543D4}"/>
                  </a:ext>
                </a:extLst>
              </p14:cNvPr>
              <p14:cNvContentPartPr/>
              <p14:nvPr/>
            </p14:nvContentPartPr>
            <p14:xfrm>
              <a:off x="6265920" y="5833960"/>
              <a:ext cx="556200" cy="19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E927BC2-B2F6-46F7-8D93-FB2EEE7543D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7280" y="5824960"/>
                <a:ext cx="5738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76DB848-EC88-4276-A9EB-B07058B29450}"/>
                  </a:ext>
                </a:extLst>
              </p14:cNvPr>
              <p14:cNvContentPartPr/>
              <p14:nvPr/>
            </p14:nvContentPartPr>
            <p14:xfrm>
              <a:off x="4831320" y="5632720"/>
              <a:ext cx="1334880" cy="59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76DB848-EC88-4276-A9EB-B07058B2945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822320" y="5623715"/>
                <a:ext cx="1352520" cy="61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CB11380-7141-49BD-8DD0-6A14C8BB578B}"/>
                  </a:ext>
                </a:extLst>
              </p14:cNvPr>
              <p14:cNvContentPartPr/>
              <p14:nvPr/>
            </p14:nvContentPartPr>
            <p14:xfrm>
              <a:off x="7638600" y="5779960"/>
              <a:ext cx="512640" cy="41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CB11380-7141-49BD-8DD0-6A14C8BB578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29600" y="5771320"/>
                <a:ext cx="5302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36B0D9-CCB0-4D7B-94F7-3B9AA215AD1A}"/>
                  </a:ext>
                </a:extLst>
              </p14:cNvPr>
              <p14:cNvContentPartPr/>
              <p14:nvPr/>
            </p14:nvContentPartPr>
            <p14:xfrm>
              <a:off x="7028040" y="5733520"/>
              <a:ext cx="304560" cy="302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36B0D9-CCB0-4D7B-94F7-3B9AA215AD1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19400" y="5724880"/>
                <a:ext cx="322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28E9A13-A803-40D8-8022-D9547D69D9B1}"/>
                  </a:ext>
                </a:extLst>
              </p14:cNvPr>
              <p14:cNvContentPartPr/>
              <p14:nvPr/>
            </p14:nvContentPartPr>
            <p14:xfrm>
              <a:off x="8286600" y="5853400"/>
              <a:ext cx="391680" cy="23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28E9A13-A803-40D8-8022-D9547D69D9B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77952" y="5844760"/>
                <a:ext cx="409336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CEDF416C-C7E7-4294-BBDF-4904273DACF8}"/>
                  </a:ext>
                </a:extLst>
              </p14:cNvPr>
              <p14:cNvContentPartPr/>
              <p14:nvPr/>
            </p14:nvContentPartPr>
            <p14:xfrm>
              <a:off x="529320" y="5613640"/>
              <a:ext cx="2061720" cy="916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CEDF416C-C7E7-4294-BBDF-4904273DACF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0678" y="5604997"/>
                <a:ext cx="2079363" cy="9338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F4724-E699-4E70-BAE5-E1F67348AC1D}"/>
                  </a:ext>
                </a:extLst>
              </p14:cNvPr>
              <p14:cNvContentPartPr/>
              <p14:nvPr/>
            </p14:nvContentPartPr>
            <p14:xfrm>
              <a:off x="2180280" y="6399880"/>
              <a:ext cx="17280" cy="56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F4724-E699-4E70-BAE5-E1F67348AC1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1640" y="6390880"/>
                <a:ext cx="349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0A9AEC-1C39-436E-B683-8CA366E5FD28}"/>
                  </a:ext>
                </a:extLst>
              </p14:cNvPr>
              <p14:cNvContentPartPr/>
              <p14:nvPr/>
            </p14:nvContentPartPr>
            <p14:xfrm>
              <a:off x="2275680" y="6104320"/>
              <a:ext cx="484200" cy="35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0A9AEC-1C39-436E-B683-8CA366E5FD2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67040" y="6095320"/>
                <a:ext cx="5018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110DEEF-A45B-4468-BEFB-304F858D404F}"/>
                  </a:ext>
                </a:extLst>
              </p14:cNvPr>
              <p14:cNvContentPartPr/>
              <p14:nvPr/>
            </p14:nvContentPartPr>
            <p14:xfrm>
              <a:off x="3468720" y="6196840"/>
              <a:ext cx="218880" cy="23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110DEEF-A45B-4468-BEFB-304F858D404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60080" y="6188200"/>
                <a:ext cx="2365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29BBBE-30BC-44DA-BAB4-9EC5D1209C81}"/>
                  </a:ext>
                </a:extLst>
              </p14:cNvPr>
              <p14:cNvContentPartPr/>
              <p14:nvPr/>
            </p14:nvContentPartPr>
            <p14:xfrm>
              <a:off x="2960400" y="6286120"/>
              <a:ext cx="437760" cy="193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29BBBE-30BC-44DA-BAB4-9EC5D1209C8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951760" y="6277120"/>
                <a:ext cx="4554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0AC446F-256D-4660-920A-9C15CC069343}"/>
                  </a:ext>
                </a:extLst>
              </p14:cNvPr>
              <p14:cNvContentPartPr/>
              <p14:nvPr/>
            </p14:nvContentPartPr>
            <p14:xfrm>
              <a:off x="3825120" y="6254080"/>
              <a:ext cx="20880" cy="25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0AC446F-256D-4660-920A-9C15CC0693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16480" y="6245080"/>
                <a:ext cx="38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DB60926-91E7-4311-8FD8-AC912B8D1CB6}"/>
                  </a:ext>
                </a:extLst>
              </p14:cNvPr>
              <p14:cNvContentPartPr/>
              <p14:nvPr/>
            </p14:nvContentPartPr>
            <p14:xfrm>
              <a:off x="3833760" y="6367480"/>
              <a:ext cx="26640" cy="28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DB60926-91E7-4311-8FD8-AC912B8D1CB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25120" y="63588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A82711-1240-443F-B53B-2DC56372D025}"/>
                  </a:ext>
                </a:extLst>
              </p14:cNvPr>
              <p14:cNvContentPartPr/>
              <p14:nvPr/>
            </p14:nvContentPartPr>
            <p14:xfrm>
              <a:off x="7365000" y="6147880"/>
              <a:ext cx="218880" cy="503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A82711-1240-443F-B53B-2DC56372D02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356360" y="6139240"/>
                <a:ext cx="2365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A789F1A-8183-4902-9920-2FA316F1D35A}"/>
                  </a:ext>
                </a:extLst>
              </p14:cNvPr>
              <p14:cNvContentPartPr/>
              <p14:nvPr/>
            </p14:nvContentPartPr>
            <p14:xfrm>
              <a:off x="5863800" y="6192880"/>
              <a:ext cx="1335600" cy="486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A789F1A-8183-4902-9920-2FA316F1D35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5160" y="6184240"/>
                <a:ext cx="13532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2592249-88FE-4452-AF7D-FC9F451FBF1B}"/>
                  </a:ext>
                </a:extLst>
              </p14:cNvPr>
              <p14:cNvContentPartPr/>
              <p14:nvPr/>
            </p14:nvContentPartPr>
            <p14:xfrm>
              <a:off x="5386080" y="6283240"/>
              <a:ext cx="212400" cy="1684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2592249-88FE-4452-AF7D-FC9F451FBF1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377080" y="6274240"/>
                <a:ext cx="2300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AE7BDBC-06F5-4978-851D-D5BD7084B935}"/>
                  </a:ext>
                </a:extLst>
              </p14:cNvPr>
              <p14:cNvContentPartPr/>
              <p14:nvPr/>
            </p14:nvContentPartPr>
            <p14:xfrm>
              <a:off x="4259280" y="6187120"/>
              <a:ext cx="1046880" cy="244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AE7BDBC-06F5-4978-851D-D5BD7084B93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50640" y="6178480"/>
                <a:ext cx="10645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61D13CE-C7C2-48C6-860A-44CA55C5A749}"/>
                  </a:ext>
                </a:extLst>
              </p14:cNvPr>
              <p14:cNvContentPartPr/>
              <p14:nvPr/>
            </p14:nvContentPartPr>
            <p14:xfrm>
              <a:off x="3980280" y="6069760"/>
              <a:ext cx="199440" cy="3978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61D13CE-C7C2-48C6-860A-44CA55C5A74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71624" y="6061120"/>
                <a:ext cx="217112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9179CE8-5504-43A9-8162-F9F4222AFF0D}"/>
                  </a:ext>
                </a:extLst>
              </p14:cNvPr>
              <p14:cNvContentPartPr/>
              <p14:nvPr/>
            </p14:nvContentPartPr>
            <p14:xfrm>
              <a:off x="7723920" y="6213040"/>
              <a:ext cx="1227600" cy="475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9179CE8-5504-43A9-8162-F9F4222AFF0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15280" y="6204393"/>
                <a:ext cx="1245240" cy="4935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140276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84520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89346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221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14:cNvPr>
              <p14:cNvContentPartPr/>
              <p14:nvPr/>
            </p14:nvContentPartPr>
            <p14:xfrm>
              <a:off x="3504360" y="3405760"/>
              <a:ext cx="54252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5360" y="3396760"/>
                <a:ext cx="56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14:cNvPr>
              <p14:cNvContentPartPr/>
              <p14:nvPr/>
            </p14:nvContentPartPr>
            <p14:xfrm>
              <a:off x="4859040" y="3324760"/>
              <a:ext cx="103680" cy="56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0040" y="3315760"/>
                <a:ext cx="1213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14:cNvPr>
              <p14:cNvContentPartPr/>
              <p14:nvPr/>
            </p14:nvContentPartPr>
            <p14:xfrm>
              <a:off x="6220200" y="3584680"/>
              <a:ext cx="11772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1200" y="3575680"/>
                <a:ext cx="135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14:cNvPr>
              <p14:cNvContentPartPr/>
              <p14:nvPr/>
            </p14:nvContentPartPr>
            <p14:xfrm>
              <a:off x="6183840" y="3697360"/>
              <a:ext cx="123480" cy="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74840" y="3688360"/>
                <a:ext cx="141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14:cNvPr>
              <p14:cNvContentPartPr/>
              <p14:nvPr/>
            </p14:nvContentPartPr>
            <p14:xfrm>
              <a:off x="5107800" y="3334120"/>
              <a:ext cx="927000" cy="61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8803" y="3325120"/>
                <a:ext cx="944633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14:cNvPr>
              <p14:cNvContentPartPr/>
              <p14:nvPr/>
            </p14:nvContentPartPr>
            <p14:xfrm>
              <a:off x="7403160" y="3388120"/>
              <a:ext cx="1066680" cy="38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94160" y="3379120"/>
                <a:ext cx="1084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14:cNvPr>
              <p14:cNvContentPartPr/>
              <p14:nvPr/>
            </p14:nvContentPartPr>
            <p14:xfrm>
              <a:off x="6562560" y="3340600"/>
              <a:ext cx="713520" cy="60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3565" y="3331600"/>
                <a:ext cx="731151" cy="62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4327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14:cNvPr>
              <p14:cNvContentPartPr/>
              <p14:nvPr/>
            </p14:nvContentPartPr>
            <p14:xfrm>
              <a:off x="3504360" y="3405760"/>
              <a:ext cx="54252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5360" y="3396760"/>
                <a:ext cx="56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14:cNvPr>
              <p14:cNvContentPartPr/>
              <p14:nvPr/>
            </p14:nvContentPartPr>
            <p14:xfrm>
              <a:off x="4859040" y="3324760"/>
              <a:ext cx="103680" cy="56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0040" y="3315760"/>
                <a:ext cx="1213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14:cNvPr>
              <p14:cNvContentPartPr/>
              <p14:nvPr/>
            </p14:nvContentPartPr>
            <p14:xfrm>
              <a:off x="6220200" y="3584680"/>
              <a:ext cx="11772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1200" y="3575680"/>
                <a:ext cx="135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14:cNvPr>
              <p14:cNvContentPartPr/>
              <p14:nvPr/>
            </p14:nvContentPartPr>
            <p14:xfrm>
              <a:off x="6183840" y="3697360"/>
              <a:ext cx="123480" cy="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74840" y="3688360"/>
                <a:ext cx="141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14:cNvPr>
              <p14:cNvContentPartPr/>
              <p14:nvPr/>
            </p14:nvContentPartPr>
            <p14:xfrm>
              <a:off x="5107800" y="3334120"/>
              <a:ext cx="927000" cy="61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8803" y="3325120"/>
                <a:ext cx="944633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14:cNvPr>
              <p14:cNvContentPartPr/>
              <p14:nvPr/>
            </p14:nvContentPartPr>
            <p14:xfrm>
              <a:off x="7403160" y="3388120"/>
              <a:ext cx="1066680" cy="38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94160" y="3379120"/>
                <a:ext cx="1084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14:cNvPr>
              <p14:cNvContentPartPr/>
              <p14:nvPr/>
            </p14:nvContentPartPr>
            <p14:xfrm>
              <a:off x="6562560" y="3340600"/>
              <a:ext cx="713520" cy="60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3565" y="3331600"/>
                <a:ext cx="731151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14:cNvPr>
              <p14:cNvContentPartPr/>
              <p14:nvPr/>
            </p14:nvContentPartPr>
            <p14:xfrm>
              <a:off x="404040" y="4153120"/>
              <a:ext cx="353160" cy="35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5400" y="4144480"/>
                <a:ext cx="3708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14:cNvPr>
              <p14:cNvContentPartPr/>
              <p14:nvPr/>
            </p14:nvContentPartPr>
            <p14:xfrm>
              <a:off x="2002080" y="4452640"/>
              <a:ext cx="15228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993080" y="44436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14:cNvPr>
              <p14:cNvContentPartPr/>
              <p14:nvPr/>
            </p14:nvContentPartPr>
            <p14:xfrm>
              <a:off x="2025840" y="4521760"/>
              <a:ext cx="148320" cy="2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016840" y="4512760"/>
                <a:ext cx="165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14:cNvPr>
              <p14:cNvContentPartPr/>
              <p14:nvPr/>
            </p14:nvContentPartPr>
            <p14:xfrm>
              <a:off x="1228800" y="4157800"/>
              <a:ext cx="603720" cy="607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219805" y="4148800"/>
                <a:ext cx="621349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14:cNvPr>
              <p14:cNvContentPartPr/>
              <p14:nvPr/>
            </p14:nvContentPartPr>
            <p14:xfrm>
              <a:off x="2416080" y="4204600"/>
              <a:ext cx="114840" cy="50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407440" y="4195960"/>
                <a:ext cx="1324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14:cNvPr>
              <p14:cNvContentPartPr/>
              <p14:nvPr/>
            </p14:nvContentPartPr>
            <p14:xfrm>
              <a:off x="2636760" y="4238080"/>
              <a:ext cx="510480" cy="46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28120" y="4229080"/>
                <a:ext cx="5281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14:cNvPr>
              <p14:cNvContentPartPr/>
              <p14:nvPr/>
            </p14:nvContentPartPr>
            <p14:xfrm>
              <a:off x="3259200" y="4183720"/>
              <a:ext cx="573840" cy="54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50206" y="4174720"/>
                <a:ext cx="591469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14:cNvPr>
              <p14:cNvContentPartPr/>
              <p14:nvPr/>
            </p14:nvContentPartPr>
            <p14:xfrm>
              <a:off x="3925200" y="4216120"/>
              <a:ext cx="403920" cy="372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916560" y="4207480"/>
                <a:ext cx="421560" cy="39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57203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14:cNvPr>
              <p14:cNvContentPartPr/>
              <p14:nvPr/>
            </p14:nvContentPartPr>
            <p14:xfrm>
              <a:off x="3504360" y="3405760"/>
              <a:ext cx="54252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5360" y="3396760"/>
                <a:ext cx="56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14:cNvPr>
              <p14:cNvContentPartPr/>
              <p14:nvPr/>
            </p14:nvContentPartPr>
            <p14:xfrm>
              <a:off x="4859040" y="3324760"/>
              <a:ext cx="103680" cy="56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0040" y="3315760"/>
                <a:ext cx="1213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14:cNvPr>
              <p14:cNvContentPartPr/>
              <p14:nvPr/>
            </p14:nvContentPartPr>
            <p14:xfrm>
              <a:off x="6220200" y="3584680"/>
              <a:ext cx="11772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1200" y="3575680"/>
                <a:ext cx="135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14:cNvPr>
              <p14:cNvContentPartPr/>
              <p14:nvPr/>
            </p14:nvContentPartPr>
            <p14:xfrm>
              <a:off x="6183840" y="3697360"/>
              <a:ext cx="123480" cy="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74840" y="3688360"/>
                <a:ext cx="141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14:cNvPr>
              <p14:cNvContentPartPr/>
              <p14:nvPr/>
            </p14:nvContentPartPr>
            <p14:xfrm>
              <a:off x="5107800" y="3334120"/>
              <a:ext cx="927000" cy="61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8803" y="3325120"/>
                <a:ext cx="944633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14:cNvPr>
              <p14:cNvContentPartPr/>
              <p14:nvPr/>
            </p14:nvContentPartPr>
            <p14:xfrm>
              <a:off x="7403160" y="3388120"/>
              <a:ext cx="1066680" cy="38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94160" y="3379120"/>
                <a:ext cx="1084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14:cNvPr>
              <p14:cNvContentPartPr/>
              <p14:nvPr/>
            </p14:nvContentPartPr>
            <p14:xfrm>
              <a:off x="6562560" y="3340600"/>
              <a:ext cx="713520" cy="60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3565" y="3331600"/>
                <a:ext cx="731151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14:cNvPr>
              <p14:cNvContentPartPr/>
              <p14:nvPr/>
            </p14:nvContentPartPr>
            <p14:xfrm>
              <a:off x="404040" y="4153120"/>
              <a:ext cx="353160" cy="35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5400" y="4144480"/>
                <a:ext cx="3708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14:cNvPr>
              <p14:cNvContentPartPr/>
              <p14:nvPr/>
            </p14:nvContentPartPr>
            <p14:xfrm>
              <a:off x="2002080" y="4452640"/>
              <a:ext cx="15228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993080" y="44436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14:cNvPr>
              <p14:cNvContentPartPr/>
              <p14:nvPr/>
            </p14:nvContentPartPr>
            <p14:xfrm>
              <a:off x="2025840" y="4521760"/>
              <a:ext cx="148320" cy="2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016840" y="4512760"/>
                <a:ext cx="165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14:cNvPr>
              <p14:cNvContentPartPr/>
              <p14:nvPr/>
            </p14:nvContentPartPr>
            <p14:xfrm>
              <a:off x="1228800" y="4157800"/>
              <a:ext cx="603720" cy="607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219805" y="4148800"/>
                <a:ext cx="621349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14:cNvPr>
              <p14:cNvContentPartPr/>
              <p14:nvPr/>
            </p14:nvContentPartPr>
            <p14:xfrm>
              <a:off x="2416080" y="4204600"/>
              <a:ext cx="114840" cy="50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407440" y="4195960"/>
                <a:ext cx="1324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14:cNvPr>
              <p14:cNvContentPartPr/>
              <p14:nvPr/>
            </p14:nvContentPartPr>
            <p14:xfrm>
              <a:off x="2636760" y="4238080"/>
              <a:ext cx="510480" cy="46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28120" y="4229080"/>
                <a:ext cx="5281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14:cNvPr>
              <p14:cNvContentPartPr/>
              <p14:nvPr/>
            </p14:nvContentPartPr>
            <p14:xfrm>
              <a:off x="3259200" y="4183720"/>
              <a:ext cx="573840" cy="54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50206" y="4174720"/>
                <a:ext cx="591469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14:cNvPr>
              <p14:cNvContentPartPr/>
              <p14:nvPr/>
            </p14:nvContentPartPr>
            <p14:xfrm>
              <a:off x="3925200" y="4216120"/>
              <a:ext cx="403920" cy="372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916560" y="4207480"/>
                <a:ext cx="4215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14:cNvPr>
              <p14:cNvContentPartPr/>
              <p14:nvPr/>
            </p14:nvContentPartPr>
            <p14:xfrm>
              <a:off x="4653480" y="4337440"/>
              <a:ext cx="321120" cy="35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44480" y="4328440"/>
                <a:ext cx="3387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14:cNvPr>
              <p14:cNvContentPartPr/>
              <p14:nvPr/>
            </p14:nvContentPartPr>
            <p14:xfrm>
              <a:off x="6328200" y="4477840"/>
              <a:ext cx="127080" cy="1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319200" y="4468840"/>
                <a:ext cx="144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14:cNvPr>
              <p14:cNvContentPartPr/>
              <p14:nvPr/>
            </p14:nvContentPartPr>
            <p14:xfrm>
              <a:off x="6349440" y="4565320"/>
              <a:ext cx="107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340440" y="4556680"/>
                <a:ext cx="125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14:cNvPr>
              <p14:cNvContentPartPr/>
              <p14:nvPr/>
            </p14:nvContentPartPr>
            <p14:xfrm>
              <a:off x="5841840" y="4401160"/>
              <a:ext cx="314640" cy="251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832840" y="4392160"/>
                <a:ext cx="332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14:cNvPr>
              <p14:cNvContentPartPr/>
              <p14:nvPr/>
            </p14:nvContentPartPr>
            <p14:xfrm>
              <a:off x="5315520" y="4379920"/>
              <a:ext cx="41472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06880" y="4370920"/>
                <a:ext cx="4323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14:cNvPr>
              <p14:cNvContentPartPr/>
              <p14:nvPr/>
            </p14:nvContentPartPr>
            <p14:xfrm>
              <a:off x="7762800" y="4283080"/>
              <a:ext cx="415800" cy="340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54160" y="4274080"/>
                <a:ext cx="433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14:cNvPr>
              <p14:cNvContentPartPr/>
              <p14:nvPr/>
            </p14:nvContentPartPr>
            <p14:xfrm>
              <a:off x="6601800" y="4231240"/>
              <a:ext cx="1060200" cy="467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93160" y="4222600"/>
                <a:ext cx="1077840" cy="48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2384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14:cNvPr>
              <p14:cNvContentPartPr/>
              <p14:nvPr/>
            </p14:nvContentPartPr>
            <p14:xfrm>
              <a:off x="3504360" y="3405760"/>
              <a:ext cx="54252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5360" y="3396760"/>
                <a:ext cx="56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14:cNvPr>
              <p14:cNvContentPartPr/>
              <p14:nvPr/>
            </p14:nvContentPartPr>
            <p14:xfrm>
              <a:off x="4859040" y="3324760"/>
              <a:ext cx="103680" cy="56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0040" y="3315760"/>
                <a:ext cx="1213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14:cNvPr>
              <p14:cNvContentPartPr/>
              <p14:nvPr/>
            </p14:nvContentPartPr>
            <p14:xfrm>
              <a:off x="6220200" y="3584680"/>
              <a:ext cx="11772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1200" y="3575680"/>
                <a:ext cx="135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14:cNvPr>
              <p14:cNvContentPartPr/>
              <p14:nvPr/>
            </p14:nvContentPartPr>
            <p14:xfrm>
              <a:off x="6183840" y="3697360"/>
              <a:ext cx="123480" cy="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74840" y="3688360"/>
                <a:ext cx="141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14:cNvPr>
              <p14:cNvContentPartPr/>
              <p14:nvPr/>
            </p14:nvContentPartPr>
            <p14:xfrm>
              <a:off x="5107800" y="3334120"/>
              <a:ext cx="927000" cy="61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8803" y="3325120"/>
                <a:ext cx="944633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14:cNvPr>
              <p14:cNvContentPartPr/>
              <p14:nvPr/>
            </p14:nvContentPartPr>
            <p14:xfrm>
              <a:off x="7403160" y="3388120"/>
              <a:ext cx="1066680" cy="38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94160" y="3379120"/>
                <a:ext cx="1084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14:cNvPr>
              <p14:cNvContentPartPr/>
              <p14:nvPr/>
            </p14:nvContentPartPr>
            <p14:xfrm>
              <a:off x="6562560" y="3340600"/>
              <a:ext cx="713520" cy="60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3565" y="3331600"/>
                <a:ext cx="731151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14:cNvPr>
              <p14:cNvContentPartPr/>
              <p14:nvPr/>
            </p14:nvContentPartPr>
            <p14:xfrm>
              <a:off x="404040" y="4153120"/>
              <a:ext cx="353160" cy="35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5400" y="4144480"/>
                <a:ext cx="3708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14:cNvPr>
              <p14:cNvContentPartPr/>
              <p14:nvPr/>
            </p14:nvContentPartPr>
            <p14:xfrm>
              <a:off x="2002080" y="4452640"/>
              <a:ext cx="15228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993080" y="44436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14:cNvPr>
              <p14:cNvContentPartPr/>
              <p14:nvPr/>
            </p14:nvContentPartPr>
            <p14:xfrm>
              <a:off x="2025840" y="4521760"/>
              <a:ext cx="148320" cy="2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016840" y="4512760"/>
                <a:ext cx="165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14:cNvPr>
              <p14:cNvContentPartPr/>
              <p14:nvPr/>
            </p14:nvContentPartPr>
            <p14:xfrm>
              <a:off x="1228800" y="4157800"/>
              <a:ext cx="603720" cy="607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219805" y="4148800"/>
                <a:ext cx="621349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14:cNvPr>
              <p14:cNvContentPartPr/>
              <p14:nvPr/>
            </p14:nvContentPartPr>
            <p14:xfrm>
              <a:off x="2416080" y="4204600"/>
              <a:ext cx="114840" cy="50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407440" y="4195960"/>
                <a:ext cx="1324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14:cNvPr>
              <p14:cNvContentPartPr/>
              <p14:nvPr/>
            </p14:nvContentPartPr>
            <p14:xfrm>
              <a:off x="2636760" y="4238080"/>
              <a:ext cx="510480" cy="46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28120" y="4229080"/>
                <a:ext cx="5281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14:cNvPr>
              <p14:cNvContentPartPr/>
              <p14:nvPr/>
            </p14:nvContentPartPr>
            <p14:xfrm>
              <a:off x="3259200" y="4183720"/>
              <a:ext cx="573840" cy="54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50206" y="4174720"/>
                <a:ext cx="591469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14:cNvPr>
              <p14:cNvContentPartPr/>
              <p14:nvPr/>
            </p14:nvContentPartPr>
            <p14:xfrm>
              <a:off x="3925200" y="4216120"/>
              <a:ext cx="403920" cy="372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916560" y="4207480"/>
                <a:ext cx="4215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14:cNvPr>
              <p14:cNvContentPartPr/>
              <p14:nvPr/>
            </p14:nvContentPartPr>
            <p14:xfrm>
              <a:off x="4653480" y="4337440"/>
              <a:ext cx="321120" cy="35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44480" y="4328440"/>
                <a:ext cx="3387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14:cNvPr>
              <p14:cNvContentPartPr/>
              <p14:nvPr/>
            </p14:nvContentPartPr>
            <p14:xfrm>
              <a:off x="6328200" y="4477840"/>
              <a:ext cx="127080" cy="1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319200" y="4468840"/>
                <a:ext cx="144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14:cNvPr>
              <p14:cNvContentPartPr/>
              <p14:nvPr/>
            </p14:nvContentPartPr>
            <p14:xfrm>
              <a:off x="6349440" y="4565320"/>
              <a:ext cx="107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340440" y="4556680"/>
                <a:ext cx="125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14:cNvPr>
              <p14:cNvContentPartPr/>
              <p14:nvPr/>
            </p14:nvContentPartPr>
            <p14:xfrm>
              <a:off x="5841840" y="4401160"/>
              <a:ext cx="314640" cy="251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832840" y="4392160"/>
                <a:ext cx="332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14:cNvPr>
              <p14:cNvContentPartPr/>
              <p14:nvPr/>
            </p14:nvContentPartPr>
            <p14:xfrm>
              <a:off x="5315520" y="4379920"/>
              <a:ext cx="41472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06880" y="4370920"/>
                <a:ext cx="4323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14:cNvPr>
              <p14:cNvContentPartPr/>
              <p14:nvPr/>
            </p14:nvContentPartPr>
            <p14:xfrm>
              <a:off x="7762800" y="4283080"/>
              <a:ext cx="415800" cy="340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54160" y="4274080"/>
                <a:ext cx="433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14:cNvPr>
              <p14:cNvContentPartPr/>
              <p14:nvPr/>
            </p14:nvContentPartPr>
            <p14:xfrm>
              <a:off x="6601800" y="4231240"/>
              <a:ext cx="1060200" cy="467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93160" y="4222600"/>
                <a:ext cx="107784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A370C6-9C6E-45BD-BBC2-0A941D17AAA0}"/>
                  </a:ext>
                </a:extLst>
              </p14:cNvPr>
              <p14:cNvContentPartPr/>
              <p14:nvPr/>
            </p14:nvContentPartPr>
            <p14:xfrm>
              <a:off x="2240400" y="5192440"/>
              <a:ext cx="340560" cy="37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A370C6-9C6E-45BD-BBC2-0A941D17AAA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31751" y="5183440"/>
                <a:ext cx="35821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E8C36B-02FE-4A95-9139-689112DBB037}"/>
                  </a:ext>
                </a:extLst>
              </p14:cNvPr>
              <p14:cNvContentPartPr/>
              <p14:nvPr/>
            </p14:nvContentPartPr>
            <p14:xfrm>
              <a:off x="4410840" y="5463880"/>
              <a:ext cx="148680" cy="149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E8C36B-02FE-4A95-9139-689112DBB03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02200" y="5454880"/>
                <a:ext cx="166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C17656-8B71-4F96-98AC-EBDF5ECC53FF}"/>
                  </a:ext>
                </a:extLst>
              </p14:cNvPr>
              <p14:cNvContentPartPr/>
              <p14:nvPr/>
            </p14:nvContentPartPr>
            <p14:xfrm>
              <a:off x="5731680" y="5197480"/>
              <a:ext cx="608040" cy="31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C17656-8B71-4F96-98AC-EBDF5ECC53FF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723040" y="5188490"/>
                <a:ext cx="625680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277E536-5951-4D04-AB7E-F52B431CA562}"/>
                  </a:ext>
                </a:extLst>
              </p14:cNvPr>
              <p14:cNvContentPartPr/>
              <p14:nvPr/>
            </p14:nvContentPartPr>
            <p14:xfrm>
              <a:off x="4680480" y="5193880"/>
              <a:ext cx="931680" cy="34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277E536-5951-4D04-AB7E-F52B431CA56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71480" y="5184890"/>
                <a:ext cx="94932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D9496E-6D6F-4D70-9543-B37F714580F2}"/>
                  </a:ext>
                </a:extLst>
              </p14:cNvPr>
              <p14:cNvContentPartPr/>
              <p14:nvPr/>
            </p14:nvContentPartPr>
            <p14:xfrm>
              <a:off x="4376280" y="5162920"/>
              <a:ext cx="203040" cy="234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D9496E-6D6F-4D70-9543-B37F714580F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367640" y="5154267"/>
                <a:ext cx="22068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35E4B9C-6B2A-48B7-B539-86D53B7AC7D8}"/>
                  </a:ext>
                </a:extLst>
              </p14:cNvPr>
              <p14:cNvContentPartPr/>
              <p14:nvPr/>
            </p14:nvContentPartPr>
            <p14:xfrm>
              <a:off x="3626400" y="5288920"/>
              <a:ext cx="501840" cy="27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35E4B9C-6B2A-48B7-B539-86D53B7AC7D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17406" y="5280280"/>
                <a:ext cx="519467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78218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14:cNvPr>
              <p14:cNvContentPartPr/>
              <p14:nvPr/>
            </p14:nvContentPartPr>
            <p14:xfrm>
              <a:off x="3729720" y="1688200"/>
              <a:ext cx="1496880" cy="611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51F5AC6-0EBB-42B3-AF75-319FD071F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0718" y="1679200"/>
                <a:ext cx="1514524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14:cNvPr>
              <p14:cNvContentPartPr/>
              <p14:nvPr/>
            </p14:nvContentPartPr>
            <p14:xfrm>
              <a:off x="5574720" y="1721320"/>
              <a:ext cx="151200" cy="61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45A681-862B-42A3-A64D-A413BF4860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66080" y="1712320"/>
                <a:ext cx="168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14:cNvPr>
              <p14:cNvContentPartPr/>
              <p14:nvPr/>
            </p14:nvContentPartPr>
            <p14:xfrm>
              <a:off x="5878560" y="1798000"/>
              <a:ext cx="149040" cy="25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69411C-E769-45B5-BAF2-0181BD0C5E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69920" y="1789360"/>
                <a:ext cx="166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14:cNvPr>
              <p14:cNvContentPartPr/>
              <p14:nvPr/>
            </p14:nvContentPartPr>
            <p14:xfrm>
              <a:off x="6105000" y="1828240"/>
              <a:ext cx="121680" cy="180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56A3E2-2177-45D3-81F5-A075CDAB272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96000" y="1819600"/>
                <a:ext cx="139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14:cNvPr>
              <p14:cNvContentPartPr/>
              <p14:nvPr/>
            </p14:nvContentPartPr>
            <p14:xfrm>
              <a:off x="5928600" y="2047840"/>
              <a:ext cx="306000" cy="3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F34150-ACE2-41A4-B2EF-82DD4A840E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19600" y="2039200"/>
                <a:ext cx="3236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14:cNvPr>
              <p14:cNvContentPartPr/>
              <p14:nvPr/>
            </p14:nvContentPartPr>
            <p14:xfrm>
              <a:off x="5902320" y="2059360"/>
              <a:ext cx="208080" cy="2534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3DBFF86-F072-4C6B-ADE1-14A3084641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93680" y="2050360"/>
                <a:ext cx="225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14:cNvPr>
              <p14:cNvContentPartPr/>
              <p14:nvPr/>
            </p14:nvContentPartPr>
            <p14:xfrm>
              <a:off x="6168720" y="2086720"/>
              <a:ext cx="90360" cy="235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5D166D3-3F59-4F97-8A38-63FECA986B3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9720" y="2078080"/>
                <a:ext cx="10800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14:cNvPr>
              <p14:cNvContentPartPr/>
              <p14:nvPr/>
            </p14:nvContentPartPr>
            <p14:xfrm>
              <a:off x="6131280" y="2179600"/>
              <a:ext cx="161280" cy="23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C03B42-BBE0-4A89-98DB-11F3A3E929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22640" y="2170600"/>
                <a:ext cx="1789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14:cNvPr>
              <p14:cNvContentPartPr/>
              <p14:nvPr/>
            </p14:nvContentPartPr>
            <p14:xfrm>
              <a:off x="6380400" y="1835080"/>
              <a:ext cx="152640" cy="312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A0737F-DDA4-4F90-A0B4-1B2A950EE90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71400" y="1826440"/>
                <a:ext cx="1702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14:cNvPr>
              <p14:cNvContentPartPr/>
              <p14:nvPr/>
            </p14:nvContentPartPr>
            <p14:xfrm>
              <a:off x="6602520" y="1911760"/>
              <a:ext cx="87840" cy="22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E0D82AB-31DE-40F9-ADA7-F74E5F6557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93520" y="1903120"/>
                <a:ext cx="1054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14:cNvPr>
              <p14:cNvContentPartPr/>
              <p14:nvPr/>
            </p14:nvContentPartPr>
            <p14:xfrm>
              <a:off x="6571560" y="2003200"/>
              <a:ext cx="145440" cy="8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0F1F48A-5AFA-4678-BCE5-D61FD430F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62560" y="1994560"/>
                <a:ext cx="163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14:cNvPr>
              <p14:cNvContentPartPr/>
              <p14:nvPr/>
            </p14:nvContentPartPr>
            <p14:xfrm>
              <a:off x="381720" y="2617000"/>
              <a:ext cx="296640" cy="27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39B730A-4930-430A-A98B-BA4CD58D67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2720" y="2608000"/>
                <a:ext cx="314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14:cNvPr>
              <p14:cNvContentPartPr/>
              <p14:nvPr/>
            </p14:nvContentPartPr>
            <p14:xfrm>
              <a:off x="6846960" y="1693600"/>
              <a:ext cx="1095840" cy="54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4667702-1066-4D90-B618-FD150A8741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38320" y="1684600"/>
                <a:ext cx="11134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14:cNvPr>
              <p14:cNvContentPartPr/>
              <p14:nvPr/>
            </p14:nvContentPartPr>
            <p14:xfrm>
              <a:off x="1855560" y="2707000"/>
              <a:ext cx="1864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C3685A0-5A5A-4C47-8808-5C9BC62AB88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46560" y="2698360"/>
                <a:ext cx="20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14:cNvPr>
              <p14:cNvContentPartPr/>
              <p14:nvPr/>
            </p14:nvContentPartPr>
            <p14:xfrm>
              <a:off x="1873200" y="2819680"/>
              <a:ext cx="177840" cy="6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2622E3-7EC8-4853-A281-A028B1A014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64560" y="2811040"/>
                <a:ext cx="1954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14:cNvPr>
              <p14:cNvContentPartPr/>
              <p14:nvPr/>
            </p14:nvContentPartPr>
            <p14:xfrm>
              <a:off x="3422640" y="2572000"/>
              <a:ext cx="341280" cy="350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AF80ADF-F80A-4378-AB02-0DE2B33E292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13991" y="2563000"/>
                <a:ext cx="35893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14:cNvPr>
              <p14:cNvContentPartPr/>
              <p14:nvPr/>
            </p14:nvContentPartPr>
            <p14:xfrm>
              <a:off x="2185320" y="2483440"/>
              <a:ext cx="945360" cy="522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C43A94-D579-4A1B-9F46-37ED7CD7A4F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2474440"/>
                <a:ext cx="96300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14:cNvPr>
              <p14:cNvContentPartPr/>
              <p14:nvPr/>
            </p14:nvContentPartPr>
            <p14:xfrm>
              <a:off x="1065360" y="2512240"/>
              <a:ext cx="661320" cy="489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1A89A76-36DB-49DB-B868-258AA42144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56715" y="2503240"/>
                <a:ext cx="67897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14:cNvPr>
              <p14:cNvContentPartPr/>
              <p14:nvPr/>
            </p14:nvContentPartPr>
            <p14:xfrm>
              <a:off x="4992240" y="2696560"/>
              <a:ext cx="126000" cy="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56BD66-80EE-4301-AC97-BDB8FAB7A34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83240" y="2687560"/>
                <a:ext cx="143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14:cNvPr>
              <p14:cNvContentPartPr/>
              <p14:nvPr/>
            </p14:nvContentPartPr>
            <p14:xfrm>
              <a:off x="5029320" y="2764240"/>
              <a:ext cx="12312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46DA10F-2E41-49B5-AAFC-3A61859283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0320" y="2755240"/>
                <a:ext cx="1407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14:cNvPr>
              <p14:cNvContentPartPr/>
              <p14:nvPr/>
            </p14:nvContentPartPr>
            <p14:xfrm>
              <a:off x="4220040" y="2550760"/>
              <a:ext cx="648000" cy="308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CE5376-5AD5-4F89-80D3-C131C57CFF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1400" y="2541770"/>
                <a:ext cx="665640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14:cNvPr>
              <p14:cNvContentPartPr/>
              <p14:nvPr/>
            </p14:nvContentPartPr>
            <p14:xfrm>
              <a:off x="5340000" y="2512240"/>
              <a:ext cx="630000" cy="297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D36D44A-C06A-4560-82A9-53A74B67630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31360" y="2503240"/>
                <a:ext cx="647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14:cNvPr>
              <p14:cNvContentPartPr/>
              <p14:nvPr/>
            </p14:nvContentPartPr>
            <p14:xfrm>
              <a:off x="8151960" y="2562640"/>
              <a:ext cx="472680" cy="28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EAABE7D-D005-4210-8240-1F676FA615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143320" y="2553640"/>
                <a:ext cx="49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14:cNvPr>
              <p14:cNvContentPartPr/>
              <p14:nvPr/>
            </p14:nvContentPartPr>
            <p14:xfrm>
              <a:off x="6904560" y="2547160"/>
              <a:ext cx="1120680" cy="289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47FDE20-C60E-485A-B2FA-FB6E2CD992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95917" y="2538520"/>
                <a:ext cx="1138326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14:cNvPr>
              <p14:cNvContentPartPr/>
              <p14:nvPr/>
            </p14:nvContentPartPr>
            <p14:xfrm>
              <a:off x="6210120" y="2545360"/>
              <a:ext cx="3103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7755832-6C7D-4E39-B671-2C63E1D1C4F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01480" y="2536720"/>
                <a:ext cx="3279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14:cNvPr>
              <p14:cNvContentPartPr/>
              <p14:nvPr/>
            </p14:nvContentPartPr>
            <p14:xfrm>
              <a:off x="556680" y="3321880"/>
              <a:ext cx="871560" cy="483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6C4EBB-6BE0-449B-81BD-65753DD8331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7680" y="3313240"/>
                <a:ext cx="8892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14:cNvPr>
              <p14:cNvContentPartPr/>
              <p14:nvPr/>
            </p14:nvContentPartPr>
            <p14:xfrm>
              <a:off x="1927560" y="3399280"/>
              <a:ext cx="173160" cy="32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E7A7C7-C82D-40C3-B958-02A71834F2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18920" y="3390280"/>
                <a:ext cx="1908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14:cNvPr>
              <p14:cNvContentPartPr/>
              <p14:nvPr/>
            </p14:nvContentPartPr>
            <p14:xfrm>
              <a:off x="2233920" y="3507640"/>
              <a:ext cx="14652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A9725D1-3321-44A5-81D1-762A4BDEB12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24920" y="3499000"/>
                <a:ext cx="164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14:cNvPr>
              <p14:cNvContentPartPr/>
              <p14:nvPr/>
            </p14:nvContentPartPr>
            <p14:xfrm>
              <a:off x="2231760" y="3600520"/>
              <a:ext cx="180720" cy="12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0AC690-4A32-40FF-B47C-3E47B2AC398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23120" y="3591520"/>
                <a:ext cx="198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14:cNvPr>
              <p14:cNvContentPartPr/>
              <p14:nvPr/>
            </p14:nvContentPartPr>
            <p14:xfrm>
              <a:off x="2540280" y="3302800"/>
              <a:ext cx="504360" cy="569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F94EF3B-9634-4EB2-9619-514D4B00EB2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31640" y="3293800"/>
                <a:ext cx="52200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14:cNvPr>
              <p14:cNvContentPartPr/>
              <p14:nvPr/>
            </p14:nvContentPartPr>
            <p14:xfrm>
              <a:off x="3504360" y="3405760"/>
              <a:ext cx="54252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5012E87-0F80-45B8-90CB-65ACCD5174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95360" y="3396760"/>
                <a:ext cx="56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14:cNvPr>
              <p14:cNvContentPartPr/>
              <p14:nvPr/>
            </p14:nvContentPartPr>
            <p14:xfrm>
              <a:off x="4859040" y="3324760"/>
              <a:ext cx="103680" cy="562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A90BCA4-CC7B-4FAF-8E77-23258D3506C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0040" y="3315760"/>
                <a:ext cx="1213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14:cNvPr>
              <p14:cNvContentPartPr/>
              <p14:nvPr/>
            </p14:nvContentPartPr>
            <p14:xfrm>
              <a:off x="6220200" y="3584680"/>
              <a:ext cx="11772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6DF334-2803-4871-B6EF-A2C8601A2F3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1200" y="3575680"/>
                <a:ext cx="135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14:cNvPr>
              <p14:cNvContentPartPr/>
              <p14:nvPr/>
            </p14:nvContentPartPr>
            <p14:xfrm>
              <a:off x="6183840" y="3697360"/>
              <a:ext cx="123480" cy="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3937B-06D0-4CB3-84FB-6B1C7F69C33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74840" y="3688360"/>
                <a:ext cx="1411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14:cNvPr>
              <p14:cNvContentPartPr/>
              <p14:nvPr/>
            </p14:nvContentPartPr>
            <p14:xfrm>
              <a:off x="5107800" y="3334120"/>
              <a:ext cx="927000" cy="61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6450B19-90C3-43C1-B601-709AAA3710A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98803" y="3325120"/>
                <a:ext cx="944633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14:cNvPr>
              <p14:cNvContentPartPr/>
              <p14:nvPr/>
            </p14:nvContentPartPr>
            <p14:xfrm>
              <a:off x="7403160" y="3388120"/>
              <a:ext cx="1066680" cy="381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A40DA43-6E08-4E93-AF36-44647EEA9C6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94160" y="3379120"/>
                <a:ext cx="10843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14:cNvPr>
              <p14:cNvContentPartPr/>
              <p14:nvPr/>
            </p14:nvContentPartPr>
            <p14:xfrm>
              <a:off x="6562560" y="3340600"/>
              <a:ext cx="713520" cy="60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313B0D5-3E5B-45EA-9019-29762AE39C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53565" y="3331600"/>
                <a:ext cx="731151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14:cNvPr>
              <p14:cNvContentPartPr/>
              <p14:nvPr/>
            </p14:nvContentPartPr>
            <p14:xfrm>
              <a:off x="404040" y="4153120"/>
              <a:ext cx="353160" cy="35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F97CA2-C2AA-4B22-A09D-3A415607BEB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95400" y="4144480"/>
                <a:ext cx="3708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14:cNvPr>
              <p14:cNvContentPartPr/>
              <p14:nvPr/>
            </p14:nvContentPartPr>
            <p14:xfrm>
              <a:off x="2002080" y="4452640"/>
              <a:ext cx="15228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4BD952D-9CE3-4230-8651-24FF81F60AF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993080" y="44436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14:cNvPr>
              <p14:cNvContentPartPr/>
              <p14:nvPr/>
            </p14:nvContentPartPr>
            <p14:xfrm>
              <a:off x="2025840" y="4521760"/>
              <a:ext cx="148320" cy="2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18E3C-EE53-43FB-A4EA-3BB62AA7B15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016840" y="4512760"/>
                <a:ext cx="165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14:cNvPr>
              <p14:cNvContentPartPr/>
              <p14:nvPr/>
            </p14:nvContentPartPr>
            <p14:xfrm>
              <a:off x="1228800" y="4157800"/>
              <a:ext cx="603720" cy="607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D54D670-CA50-471F-B605-FBBA76E4268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219805" y="4148800"/>
                <a:ext cx="621349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14:cNvPr>
              <p14:cNvContentPartPr/>
              <p14:nvPr/>
            </p14:nvContentPartPr>
            <p14:xfrm>
              <a:off x="2416080" y="4204600"/>
              <a:ext cx="114840" cy="50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CA330A-5440-4CB2-9209-F599848C5D1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407440" y="4195960"/>
                <a:ext cx="1324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14:cNvPr>
              <p14:cNvContentPartPr/>
              <p14:nvPr/>
            </p14:nvContentPartPr>
            <p14:xfrm>
              <a:off x="2636760" y="4238080"/>
              <a:ext cx="510480" cy="46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5B9D912-CA14-409E-8064-03EDBA79D8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28120" y="4229080"/>
                <a:ext cx="5281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14:cNvPr>
              <p14:cNvContentPartPr/>
              <p14:nvPr/>
            </p14:nvContentPartPr>
            <p14:xfrm>
              <a:off x="3259200" y="4183720"/>
              <a:ext cx="573840" cy="54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BE89B-0DBF-4DAD-85FF-00109367DEF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50206" y="4174720"/>
                <a:ext cx="591469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14:cNvPr>
              <p14:cNvContentPartPr/>
              <p14:nvPr/>
            </p14:nvContentPartPr>
            <p14:xfrm>
              <a:off x="3925200" y="4216120"/>
              <a:ext cx="403920" cy="372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1721257-AA28-4F9B-A59C-2E063A464FA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916560" y="4207480"/>
                <a:ext cx="4215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14:cNvPr>
              <p14:cNvContentPartPr/>
              <p14:nvPr/>
            </p14:nvContentPartPr>
            <p14:xfrm>
              <a:off x="4653480" y="4337440"/>
              <a:ext cx="321120" cy="355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67B632-B3DC-419C-8336-6377A4813CB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44480" y="4328440"/>
                <a:ext cx="3387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14:cNvPr>
              <p14:cNvContentPartPr/>
              <p14:nvPr/>
            </p14:nvContentPartPr>
            <p14:xfrm>
              <a:off x="6328200" y="4477840"/>
              <a:ext cx="127080" cy="1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FD6E58-6466-4F4D-8921-388AE029FCB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319200" y="4468840"/>
                <a:ext cx="144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14:cNvPr>
              <p14:cNvContentPartPr/>
              <p14:nvPr/>
            </p14:nvContentPartPr>
            <p14:xfrm>
              <a:off x="6349440" y="4565320"/>
              <a:ext cx="107640" cy="26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FB6015B-8CC7-48F6-AE82-5563B2C624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340440" y="4556680"/>
                <a:ext cx="125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14:cNvPr>
              <p14:cNvContentPartPr/>
              <p14:nvPr/>
            </p14:nvContentPartPr>
            <p14:xfrm>
              <a:off x="5841840" y="4401160"/>
              <a:ext cx="314640" cy="251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11D6509-E995-4890-A615-4EB8B6B3546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832840" y="4392160"/>
                <a:ext cx="332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14:cNvPr>
              <p14:cNvContentPartPr/>
              <p14:nvPr/>
            </p14:nvContentPartPr>
            <p14:xfrm>
              <a:off x="5315520" y="4379920"/>
              <a:ext cx="414720" cy="27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F6495C1-30F0-430E-B2DA-6FA567FD20D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06880" y="4370920"/>
                <a:ext cx="4323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14:cNvPr>
              <p14:cNvContentPartPr/>
              <p14:nvPr/>
            </p14:nvContentPartPr>
            <p14:xfrm>
              <a:off x="7762800" y="4283080"/>
              <a:ext cx="415800" cy="340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C93F839-3824-4E39-8E1A-6BF35B22F23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54160" y="4274080"/>
                <a:ext cx="433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14:cNvPr>
              <p14:cNvContentPartPr/>
              <p14:nvPr/>
            </p14:nvContentPartPr>
            <p14:xfrm>
              <a:off x="6601800" y="4231240"/>
              <a:ext cx="1060200" cy="467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64AF9E2-13FF-47A5-8BDD-B0A45544F66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93160" y="4222600"/>
                <a:ext cx="107784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CA370C6-9C6E-45BD-BBC2-0A941D17AAA0}"/>
                  </a:ext>
                </a:extLst>
              </p14:cNvPr>
              <p14:cNvContentPartPr/>
              <p14:nvPr/>
            </p14:nvContentPartPr>
            <p14:xfrm>
              <a:off x="2240400" y="5192440"/>
              <a:ext cx="340560" cy="37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CA370C6-9C6E-45BD-BBC2-0A941D17AAA0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31751" y="5183440"/>
                <a:ext cx="35821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E8C36B-02FE-4A95-9139-689112DBB037}"/>
                  </a:ext>
                </a:extLst>
              </p14:cNvPr>
              <p14:cNvContentPartPr/>
              <p14:nvPr/>
            </p14:nvContentPartPr>
            <p14:xfrm>
              <a:off x="4410840" y="5463880"/>
              <a:ext cx="148680" cy="149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E8C36B-02FE-4A95-9139-689112DBB03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02200" y="5454880"/>
                <a:ext cx="1663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C17656-8B71-4F96-98AC-EBDF5ECC53FF}"/>
                  </a:ext>
                </a:extLst>
              </p14:cNvPr>
              <p14:cNvContentPartPr/>
              <p14:nvPr/>
            </p14:nvContentPartPr>
            <p14:xfrm>
              <a:off x="5731680" y="5197480"/>
              <a:ext cx="608040" cy="31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C17656-8B71-4F96-98AC-EBDF5ECC53FF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723040" y="5188490"/>
                <a:ext cx="625680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277E536-5951-4D04-AB7E-F52B431CA562}"/>
                  </a:ext>
                </a:extLst>
              </p14:cNvPr>
              <p14:cNvContentPartPr/>
              <p14:nvPr/>
            </p14:nvContentPartPr>
            <p14:xfrm>
              <a:off x="4680480" y="5193880"/>
              <a:ext cx="931680" cy="340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277E536-5951-4D04-AB7E-F52B431CA56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71480" y="5184890"/>
                <a:ext cx="94932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D9496E-6D6F-4D70-9543-B37F714580F2}"/>
                  </a:ext>
                </a:extLst>
              </p14:cNvPr>
              <p14:cNvContentPartPr/>
              <p14:nvPr/>
            </p14:nvContentPartPr>
            <p14:xfrm>
              <a:off x="4376280" y="5162920"/>
              <a:ext cx="203040" cy="234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D9496E-6D6F-4D70-9543-B37F714580F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367640" y="5154267"/>
                <a:ext cx="220680" cy="251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35E4B9C-6B2A-48B7-B539-86D53B7AC7D8}"/>
                  </a:ext>
                </a:extLst>
              </p14:cNvPr>
              <p14:cNvContentPartPr/>
              <p14:nvPr/>
            </p14:nvContentPartPr>
            <p14:xfrm>
              <a:off x="3626400" y="5288920"/>
              <a:ext cx="501840" cy="27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35E4B9C-6B2A-48B7-B539-86D53B7AC7D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17406" y="5280280"/>
                <a:ext cx="519467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833C240-AA50-4B5B-9A09-6B795D930D60}"/>
                  </a:ext>
                </a:extLst>
              </p14:cNvPr>
              <p14:cNvContentPartPr/>
              <p14:nvPr/>
            </p14:nvContentPartPr>
            <p14:xfrm>
              <a:off x="1137720" y="1450600"/>
              <a:ext cx="2041560" cy="82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833C240-AA50-4B5B-9A09-6B795D930D6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120080" y="1414960"/>
                <a:ext cx="2077200" cy="89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A4A2F9-6783-41DF-BBA4-D2CD0F064EF7}"/>
                  </a:ext>
                </a:extLst>
              </p14:cNvPr>
              <p14:cNvContentPartPr/>
              <p14:nvPr/>
            </p14:nvContentPartPr>
            <p14:xfrm>
              <a:off x="6656160" y="2331160"/>
              <a:ext cx="1999080" cy="72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A4A2F9-6783-41DF-BBA4-D2CD0F064EF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38520" y="2295160"/>
                <a:ext cx="2034720" cy="79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50C854-9A86-47E6-A5AD-981BD21B8992}"/>
                  </a:ext>
                </a:extLst>
              </p14:cNvPr>
              <p14:cNvContentPartPr/>
              <p14:nvPr/>
            </p14:nvContentPartPr>
            <p14:xfrm>
              <a:off x="6460680" y="5362000"/>
              <a:ext cx="208800" cy="53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50C854-9A86-47E6-A5AD-981BD21B899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52040" y="5353000"/>
                <a:ext cx="2264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8C8FDA5-A4FE-4866-9556-C4351D2AE051}"/>
                  </a:ext>
                </a:extLst>
              </p14:cNvPr>
              <p14:cNvContentPartPr/>
              <p14:nvPr/>
            </p14:nvContentPartPr>
            <p14:xfrm>
              <a:off x="6561480" y="5245360"/>
              <a:ext cx="12600" cy="210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8C8FDA5-A4FE-4866-9556-C4351D2AE05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552480" y="5236360"/>
                <a:ext cx="302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BC932D-1F6F-4139-8676-7405954096C3}"/>
                  </a:ext>
                </a:extLst>
              </p14:cNvPr>
              <p14:cNvContentPartPr/>
              <p14:nvPr/>
            </p14:nvContentPartPr>
            <p14:xfrm>
              <a:off x="6751560" y="5228080"/>
              <a:ext cx="275400" cy="28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BC932D-1F6F-4139-8676-7405954096C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742920" y="5219440"/>
                <a:ext cx="29304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D0E4DC-DBF8-470F-A5D8-4642814C6005}"/>
                  </a:ext>
                </a:extLst>
              </p14:cNvPr>
              <p14:cNvContentPartPr/>
              <p14:nvPr/>
            </p14:nvContentPartPr>
            <p14:xfrm>
              <a:off x="3447480" y="4854400"/>
              <a:ext cx="3780360" cy="943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D0E4DC-DBF8-470F-A5D8-4642814C600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429480" y="4818400"/>
                <a:ext cx="3816000" cy="101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66878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14:cNvPr>
              <p14:cNvContentPartPr/>
              <p14:nvPr/>
            </p14:nvContentPartPr>
            <p14:xfrm>
              <a:off x="2569800" y="160360"/>
              <a:ext cx="1473840" cy="85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160" y="142720"/>
                <a:ext cx="1509480" cy="89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14:cNvPr>
              <p14:cNvContentPartPr/>
              <p14:nvPr/>
            </p14:nvContentPartPr>
            <p14:xfrm>
              <a:off x="4616040" y="264040"/>
              <a:ext cx="57600" cy="345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8040" y="246040"/>
                <a:ext cx="932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14:cNvPr>
              <p14:cNvContentPartPr/>
              <p14:nvPr/>
            </p14:nvContentPartPr>
            <p14:xfrm>
              <a:off x="4829520" y="223360"/>
              <a:ext cx="37080" cy="38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11880" y="205360"/>
                <a:ext cx="72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14:cNvPr>
              <p14:cNvContentPartPr/>
              <p14:nvPr/>
            </p14:nvContentPartPr>
            <p14:xfrm>
              <a:off x="4297080" y="312280"/>
              <a:ext cx="4320" cy="2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9440" y="29464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14:cNvPr>
              <p14:cNvContentPartPr/>
              <p14:nvPr/>
            </p14:nvContentPartPr>
            <p14:xfrm>
              <a:off x="4266840" y="538000"/>
              <a:ext cx="10440" cy="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9200" y="520360"/>
                <a:ext cx="460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14:cNvPr>
              <p14:cNvContentPartPr/>
              <p14:nvPr/>
            </p14:nvContentPartPr>
            <p14:xfrm>
              <a:off x="5169000" y="527920"/>
              <a:ext cx="288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1000" y="510280"/>
                <a:ext cx="38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14:cNvPr>
              <p14:cNvContentPartPr/>
              <p14:nvPr/>
            </p14:nvContentPartPr>
            <p14:xfrm>
              <a:off x="5292840" y="267640"/>
              <a:ext cx="310320" cy="33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5200" y="250000"/>
                <a:ext cx="3459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14:cNvPr>
              <p14:cNvContentPartPr/>
              <p14:nvPr/>
            </p14:nvContentPartPr>
            <p14:xfrm>
              <a:off x="7635360" y="174400"/>
              <a:ext cx="1004400" cy="74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17720" y="156400"/>
                <a:ext cx="1040040" cy="77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335ACBB-9C17-4265-AEB7-C2C7D06742E9}"/>
                  </a:ext>
                </a:extLst>
              </p14:cNvPr>
              <p14:cNvContentPartPr/>
              <p14:nvPr/>
            </p14:nvContentPartPr>
            <p14:xfrm>
              <a:off x="4725480" y="792160"/>
              <a:ext cx="722520" cy="891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335ACBB-9C17-4265-AEB7-C2C7D06742E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07840" y="774520"/>
                <a:ext cx="758160" cy="9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2246E3-A777-457F-AD79-CA4DD2CBE362}"/>
                  </a:ext>
                </a:extLst>
              </p14:cNvPr>
              <p14:cNvContentPartPr/>
              <p14:nvPr/>
            </p14:nvContentPartPr>
            <p14:xfrm>
              <a:off x="3616680" y="1969000"/>
              <a:ext cx="3767400" cy="2970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2246E3-A777-457F-AD79-CA4DD2CBE36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99040" y="1951358"/>
                <a:ext cx="3803040" cy="30060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755650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14:cNvPr>
              <p14:cNvContentPartPr/>
              <p14:nvPr/>
            </p14:nvContentPartPr>
            <p14:xfrm>
              <a:off x="1691400" y="276280"/>
              <a:ext cx="1172160" cy="52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82760" y="267640"/>
                <a:ext cx="11898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14:cNvPr>
              <p14:cNvContentPartPr/>
              <p14:nvPr/>
            </p14:nvContentPartPr>
            <p14:xfrm>
              <a:off x="3508320" y="557080"/>
              <a:ext cx="29232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9320" y="548440"/>
                <a:ext cx="30996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14:cNvPr>
              <p14:cNvContentPartPr/>
              <p14:nvPr/>
            </p14:nvContentPartPr>
            <p14:xfrm>
              <a:off x="4017360" y="316240"/>
              <a:ext cx="745560" cy="685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8364" y="307240"/>
                <a:ext cx="763191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14:cNvPr>
              <p14:cNvContentPartPr/>
              <p14:nvPr/>
            </p14:nvContentPartPr>
            <p14:xfrm>
              <a:off x="5274120" y="343960"/>
              <a:ext cx="222840" cy="58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65120" y="334960"/>
                <a:ext cx="240480" cy="60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67502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14:cNvPr>
              <p14:cNvContentPartPr/>
              <p14:nvPr/>
            </p14:nvContentPartPr>
            <p14:xfrm>
              <a:off x="1691400" y="276280"/>
              <a:ext cx="1172160" cy="52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82760" y="267640"/>
                <a:ext cx="11898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14:cNvPr>
              <p14:cNvContentPartPr/>
              <p14:nvPr/>
            </p14:nvContentPartPr>
            <p14:xfrm>
              <a:off x="3508320" y="557080"/>
              <a:ext cx="29232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9320" y="548440"/>
                <a:ext cx="30996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14:cNvPr>
              <p14:cNvContentPartPr/>
              <p14:nvPr/>
            </p14:nvContentPartPr>
            <p14:xfrm>
              <a:off x="4017360" y="316240"/>
              <a:ext cx="745560" cy="685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8364" y="307240"/>
                <a:ext cx="763191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14:cNvPr>
              <p14:cNvContentPartPr/>
              <p14:nvPr/>
            </p14:nvContentPartPr>
            <p14:xfrm>
              <a:off x="5846520" y="286000"/>
              <a:ext cx="464040" cy="37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7527" y="277000"/>
                <a:ext cx="481666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14:cNvPr>
              <p14:cNvContentPartPr/>
              <p14:nvPr/>
            </p14:nvContentPartPr>
            <p14:xfrm>
              <a:off x="5274120" y="343960"/>
              <a:ext cx="222840" cy="58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120" y="334960"/>
                <a:ext cx="2404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14:cNvPr>
              <p14:cNvContentPartPr/>
              <p14:nvPr/>
            </p14:nvContentPartPr>
            <p14:xfrm>
              <a:off x="5853720" y="685960"/>
              <a:ext cx="486720" cy="4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44720" y="677320"/>
                <a:ext cx="504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14:cNvPr>
              <p14:cNvContentPartPr/>
              <p14:nvPr/>
            </p14:nvContentPartPr>
            <p14:xfrm>
              <a:off x="5926800" y="674440"/>
              <a:ext cx="204120" cy="34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18160" y="665440"/>
                <a:ext cx="2217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14:cNvPr>
              <p14:cNvContentPartPr/>
              <p14:nvPr/>
            </p14:nvContentPartPr>
            <p14:xfrm>
              <a:off x="6260520" y="782440"/>
              <a:ext cx="123840" cy="212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1520" y="773800"/>
                <a:ext cx="1414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14:cNvPr>
              <p14:cNvContentPartPr/>
              <p14:nvPr/>
            </p14:nvContentPartPr>
            <p14:xfrm>
              <a:off x="6217320" y="872800"/>
              <a:ext cx="19800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08680" y="86380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14:cNvPr>
              <p14:cNvContentPartPr/>
              <p14:nvPr/>
            </p14:nvContentPartPr>
            <p14:xfrm>
              <a:off x="6611160" y="330640"/>
              <a:ext cx="1854000" cy="748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2160" y="321640"/>
                <a:ext cx="1871640" cy="76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14:cNvPr>
              <p14:cNvContentPartPr/>
              <p14:nvPr/>
            </p14:nvContentPartPr>
            <p14:xfrm>
              <a:off x="663240" y="1242520"/>
              <a:ext cx="227160" cy="54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4240" y="1233520"/>
                <a:ext cx="244800" cy="55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79354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14:cNvPr>
              <p14:cNvContentPartPr/>
              <p14:nvPr/>
            </p14:nvContentPartPr>
            <p14:xfrm>
              <a:off x="1691400" y="276280"/>
              <a:ext cx="1172160" cy="52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82760" y="267640"/>
                <a:ext cx="11898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14:cNvPr>
              <p14:cNvContentPartPr/>
              <p14:nvPr/>
            </p14:nvContentPartPr>
            <p14:xfrm>
              <a:off x="3508320" y="557080"/>
              <a:ext cx="29232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9320" y="548440"/>
                <a:ext cx="30996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14:cNvPr>
              <p14:cNvContentPartPr/>
              <p14:nvPr/>
            </p14:nvContentPartPr>
            <p14:xfrm>
              <a:off x="4017360" y="316240"/>
              <a:ext cx="745560" cy="685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8364" y="307240"/>
                <a:ext cx="763191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14:cNvPr>
              <p14:cNvContentPartPr/>
              <p14:nvPr/>
            </p14:nvContentPartPr>
            <p14:xfrm>
              <a:off x="5846520" y="286000"/>
              <a:ext cx="464040" cy="37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7527" y="277000"/>
                <a:ext cx="481666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14:cNvPr>
              <p14:cNvContentPartPr/>
              <p14:nvPr/>
            </p14:nvContentPartPr>
            <p14:xfrm>
              <a:off x="5274120" y="343960"/>
              <a:ext cx="222840" cy="58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120" y="334960"/>
                <a:ext cx="2404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14:cNvPr>
              <p14:cNvContentPartPr/>
              <p14:nvPr/>
            </p14:nvContentPartPr>
            <p14:xfrm>
              <a:off x="5853720" y="685960"/>
              <a:ext cx="486720" cy="4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44720" y="677320"/>
                <a:ext cx="504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14:cNvPr>
              <p14:cNvContentPartPr/>
              <p14:nvPr/>
            </p14:nvContentPartPr>
            <p14:xfrm>
              <a:off x="5926800" y="674440"/>
              <a:ext cx="204120" cy="34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18160" y="665440"/>
                <a:ext cx="2217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14:cNvPr>
              <p14:cNvContentPartPr/>
              <p14:nvPr/>
            </p14:nvContentPartPr>
            <p14:xfrm>
              <a:off x="6260520" y="782440"/>
              <a:ext cx="123840" cy="212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1520" y="773800"/>
                <a:ext cx="1414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14:cNvPr>
              <p14:cNvContentPartPr/>
              <p14:nvPr/>
            </p14:nvContentPartPr>
            <p14:xfrm>
              <a:off x="6217320" y="872800"/>
              <a:ext cx="19800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08680" y="86380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14:cNvPr>
              <p14:cNvContentPartPr/>
              <p14:nvPr/>
            </p14:nvContentPartPr>
            <p14:xfrm>
              <a:off x="6611160" y="330640"/>
              <a:ext cx="1854000" cy="748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2160" y="321640"/>
                <a:ext cx="1871640" cy="76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14:cNvPr>
              <p14:cNvContentPartPr/>
              <p14:nvPr/>
            </p14:nvContentPartPr>
            <p14:xfrm>
              <a:off x="1287840" y="1371400"/>
              <a:ext cx="146880" cy="27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9200" y="1362760"/>
                <a:ext cx="1645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14:cNvPr>
              <p14:cNvContentPartPr/>
              <p14:nvPr/>
            </p14:nvContentPartPr>
            <p14:xfrm>
              <a:off x="1587000" y="1438720"/>
              <a:ext cx="19404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78360" y="1429720"/>
                <a:ext cx="211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14:cNvPr>
              <p14:cNvContentPartPr/>
              <p14:nvPr/>
            </p14:nvContentPartPr>
            <p14:xfrm>
              <a:off x="1614720" y="1572640"/>
              <a:ext cx="22104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06080" y="1563640"/>
                <a:ext cx="238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14:cNvPr>
              <p14:cNvContentPartPr/>
              <p14:nvPr/>
            </p14:nvContentPartPr>
            <p14:xfrm>
              <a:off x="2043480" y="1187800"/>
              <a:ext cx="544680" cy="64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4486" y="1179160"/>
                <a:ext cx="5623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14:cNvPr>
              <p14:cNvContentPartPr/>
              <p14:nvPr/>
            </p14:nvContentPartPr>
            <p14:xfrm>
              <a:off x="663240" y="1242520"/>
              <a:ext cx="227160" cy="54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4240" y="1233520"/>
                <a:ext cx="244800" cy="55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82149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14:cNvPr>
              <p14:cNvContentPartPr/>
              <p14:nvPr/>
            </p14:nvContentPartPr>
            <p14:xfrm>
              <a:off x="1691400" y="276280"/>
              <a:ext cx="1172160" cy="52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82760" y="267640"/>
                <a:ext cx="11898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14:cNvPr>
              <p14:cNvContentPartPr/>
              <p14:nvPr/>
            </p14:nvContentPartPr>
            <p14:xfrm>
              <a:off x="3508320" y="557080"/>
              <a:ext cx="29232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9320" y="548440"/>
                <a:ext cx="30996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14:cNvPr>
              <p14:cNvContentPartPr/>
              <p14:nvPr/>
            </p14:nvContentPartPr>
            <p14:xfrm>
              <a:off x="4017360" y="316240"/>
              <a:ext cx="745560" cy="685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8364" y="307240"/>
                <a:ext cx="763191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14:cNvPr>
              <p14:cNvContentPartPr/>
              <p14:nvPr/>
            </p14:nvContentPartPr>
            <p14:xfrm>
              <a:off x="5846520" y="286000"/>
              <a:ext cx="464040" cy="37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7527" y="277000"/>
                <a:ext cx="481666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14:cNvPr>
              <p14:cNvContentPartPr/>
              <p14:nvPr/>
            </p14:nvContentPartPr>
            <p14:xfrm>
              <a:off x="5274120" y="343960"/>
              <a:ext cx="222840" cy="58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120" y="334960"/>
                <a:ext cx="2404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14:cNvPr>
              <p14:cNvContentPartPr/>
              <p14:nvPr/>
            </p14:nvContentPartPr>
            <p14:xfrm>
              <a:off x="5853720" y="685960"/>
              <a:ext cx="486720" cy="4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44720" y="677320"/>
                <a:ext cx="504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14:cNvPr>
              <p14:cNvContentPartPr/>
              <p14:nvPr/>
            </p14:nvContentPartPr>
            <p14:xfrm>
              <a:off x="5926800" y="674440"/>
              <a:ext cx="204120" cy="34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18160" y="665440"/>
                <a:ext cx="2217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14:cNvPr>
              <p14:cNvContentPartPr/>
              <p14:nvPr/>
            </p14:nvContentPartPr>
            <p14:xfrm>
              <a:off x="6260520" y="782440"/>
              <a:ext cx="123840" cy="212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1520" y="773800"/>
                <a:ext cx="1414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14:cNvPr>
              <p14:cNvContentPartPr/>
              <p14:nvPr/>
            </p14:nvContentPartPr>
            <p14:xfrm>
              <a:off x="6217320" y="872800"/>
              <a:ext cx="19800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08680" y="86380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14:cNvPr>
              <p14:cNvContentPartPr/>
              <p14:nvPr/>
            </p14:nvContentPartPr>
            <p14:xfrm>
              <a:off x="6611160" y="330640"/>
              <a:ext cx="1854000" cy="748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2160" y="321640"/>
                <a:ext cx="1871640" cy="76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14:cNvPr>
              <p14:cNvContentPartPr/>
              <p14:nvPr/>
            </p14:nvContentPartPr>
            <p14:xfrm>
              <a:off x="1287840" y="1371400"/>
              <a:ext cx="146880" cy="27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9200" y="1362760"/>
                <a:ext cx="1645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14:cNvPr>
              <p14:cNvContentPartPr/>
              <p14:nvPr/>
            </p14:nvContentPartPr>
            <p14:xfrm>
              <a:off x="1587000" y="1438720"/>
              <a:ext cx="19404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78360" y="1429720"/>
                <a:ext cx="211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14:cNvPr>
              <p14:cNvContentPartPr/>
              <p14:nvPr/>
            </p14:nvContentPartPr>
            <p14:xfrm>
              <a:off x="1614720" y="1572640"/>
              <a:ext cx="22104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06080" y="1563640"/>
                <a:ext cx="238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14:cNvPr>
              <p14:cNvContentPartPr/>
              <p14:nvPr/>
            </p14:nvContentPartPr>
            <p14:xfrm>
              <a:off x="2043480" y="1187800"/>
              <a:ext cx="544680" cy="64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4486" y="1179160"/>
                <a:ext cx="5623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14:cNvPr>
              <p14:cNvContentPartPr/>
              <p14:nvPr/>
            </p14:nvContentPartPr>
            <p14:xfrm>
              <a:off x="663240" y="1242520"/>
              <a:ext cx="227160" cy="54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4240" y="1233520"/>
                <a:ext cx="24480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8647096-0EAA-4DFB-AEBB-63B6B3CCA046}"/>
                  </a:ext>
                </a:extLst>
              </p14:cNvPr>
              <p14:cNvContentPartPr/>
              <p14:nvPr/>
            </p14:nvContentPartPr>
            <p14:xfrm>
              <a:off x="3896040" y="1552480"/>
              <a:ext cx="704160" cy="222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8647096-0EAA-4DFB-AEBB-63B6B3CCA0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396" y="1543480"/>
                <a:ext cx="721809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38A774-A7FC-4EF0-81A8-300AFDE68D0B}"/>
                  </a:ext>
                </a:extLst>
              </p14:cNvPr>
              <p14:cNvContentPartPr/>
              <p14:nvPr/>
            </p14:nvContentPartPr>
            <p14:xfrm>
              <a:off x="3014400" y="1357360"/>
              <a:ext cx="409320" cy="40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38A774-A7FC-4EF0-81A8-300AFDE68D0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05760" y="1348360"/>
                <a:ext cx="4269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45F0A9B-798C-429A-8199-33FA2CD70AA8}"/>
                  </a:ext>
                </a:extLst>
              </p14:cNvPr>
              <p14:cNvContentPartPr/>
              <p14:nvPr/>
            </p14:nvContentPartPr>
            <p14:xfrm>
              <a:off x="4764720" y="1407760"/>
              <a:ext cx="185760" cy="345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45F0A9B-798C-429A-8199-33FA2CD70A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56080" y="1399120"/>
                <a:ext cx="203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19F44C-29F6-40C8-9F4C-800368FA2A77}"/>
                  </a:ext>
                </a:extLst>
              </p14:cNvPr>
              <p14:cNvContentPartPr/>
              <p14:nvPr/>
            </p14:nvContentPartPr>
            <p14:xfrm>
              <a:off x="5108520" y="1290400"/>
              <a:ext cx="576000" cy="58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19F44C-29F6-40C8-9F4C-800368FA2A7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9520" y="1281406"/>
                <a:ext cx="593640" cy="6008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059901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14:cNvPr>
              <p14:cNvContentPartPr/>
              <p14:nvPr/>
            </p14:nvContentPartPr>
            <p14:xfrm>
              <a:off x="1691400" y="276280"/>
              <a:ext cx="1172160" cy="52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C74ACD0-989A-41B5-9D8B-BEB9796F29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82760" y="267640"/>
                <a:ext cx="11898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14:cNvPr>
              <p14:cNvContentPartPr/>
              <p14:nvPr/>
            </p14:nvContentPartPr>
            <p14:xfrm>
              <a:off x="3508320" y="557080"/>
              <a:ext cx="29232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6208AD1-3377-4C65-9BF1-0CC594E98B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99320" y="548440"/>
                <a:ext cx="30996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14:cNvPr>
              <p14:cNvContentPartPr/>
              <p14:nvPr/>
            </p14:nvContentPartPr>
            <p14:xfrm>
              <a:off x="4017360" y="316240"/>
              <a:ext cx="745560" cy="685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D8524FA-A647-4E3D-82AC-790FA4C911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08364" y="307240"/>
                <a:ext cx="763191" cy="7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14:cNvPr>
              <p14:cNvContentPartPr/>
              <p14:nvPr/>
            </p14:nvContentPartPr>
            <p14:xfrm>
              <a:off x="5846520" y="286000"/>
              <a:ext cx="464040" cy="37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8980465-7484-4C22-B1EE-C83CB40034C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37527" y="277000"/>
                <a:ext cx="481666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14:cNvPr>
              <p14:cNvContentPartPr/>
              <p14:nvPr/>
            </p14:nvContentPartPr>
            <p14:xfrm>
              <a:off x="5274120" y="343960"/>
              <a:ext cx="222840" cy="58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67430D-1BAF-4024-8383-9BCB51E763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120" y="334960"/>
                <a:ext cx="240480" cy="60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14:cNvPr>
              <p14:cNvContentPartPr/>
              <p14:nvPr/>
            </p14:nvContentPartPr>
            <p14:xfrm>
              <a:off x="5853720" y="685960"/>
              <a:ext cx="486720" cy="42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B7B56A-A41D-4456-8788-A99E449C76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44720" y="677320"/>
                <a:ext cx="504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14:cNvPr>
              <p14:cNvContentPartPr/>
              <p14:nvPr/>
            </p14:nvContentPartPr>
            <p14:xfrm>
              <a:off x="5926800" y="674440"/>
              <a:ext cx="204120" cy="34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90C43DF-1241-44A7-850A-FBE91E25A88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18160" y="665440"/>
                <a:ext cx="2217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14:cNvPr>
              <p14:cNvContentPartPr/>
              <p14:nvPr/>
            </p14:nvContentPartPr>
            <p14:xfrm>
              <a:off x="6260520" y="782440"/>
              <a:ext cx="123840" cy="212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5E4BCF-0633-45F6-9835-7741DAC65E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1520" y="773800"/>
                <a:ext cx="1414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14:cNvPr>
              <p14:cNvContentPartPr/>
              <p14:nvPr/>
            </p14:nvContentPartPr>
            <p14:xfrm>
              <a:off x="6217320" y="872800"/>
              <a:ext cx="198000" cy="5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0A979B6-EF38-4150-846E-8211767BDFB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08680" y="86380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14:cNvPr>
              <p14:cNvContentPartPr/>
              <p14:nvPr/>
            </p14:nvContentPartPr>
            <p14:xfrm>
              <a:off x="6611160" y="330640"/>
              <a:ext cx="1854000" cy="748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FE84E2-5B71-4F15-86F1-B8B2F1B03C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02160" y="321640"/>
                <a:ext cx="1871640" cy="76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14:cNvPr>
              <p14:cNvContentPartPr/>
              <p14:nvPr/>
            </p14:nvContentPartPr>
            <p14:xfrm>
              <a:off x="1287840" y="1371400"/>
              <a:ext cx="146880" cy="273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9B6350-5ADC-4395-9DEF-656B9330EA6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9200" y="1362760"/>
                <a:ext cx="16452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14:cNvPr>
              <p14:cNvContentPartPr/>
              <p14:nvPr/>
            </p14:nvContentPartPr>
            <p14:xfrm>
              <a:off x="1587000" y="1438720"/>
              <a:ext cx="19404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73F4A4B-6948-4E83-AC12-AA95EB61BF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78360" y="1429720"/>
                <a:ext cx="2116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14:cNvPr>
              <p14:cNvContentPartPr/>
              <p14:nvPr/>
            </p14:nvContentPartPr>
            <p14:xfrm>
              <a:off x="1614720" y="1572640"/>
              <a:ext cx="22104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1A9275D-0C21-45B7-B4E1-EBF28896C4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06080" y="1563640"/>
                <a:ext cx="238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14:cNvPr>
              <p14:cNvContentPartPr/>
              <p14:nvPr/>
            </p14:nvContentPartPr>
            <p14:xfrm>
              <a:off x="2043480" y="1187800"/>
              <a:ext cx="544680" cy="64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A81B171-9C6F-4611-9775-C1B9AE629A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4486" y="1179160"/>
                <a:ext cx="5623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14:cNvPr>
              <p14:cNvContentPartPr/>
              <p14:nvPr/>
            </p14:nvContentPartPr>
            <p14:xfrm>
              <a:off x="663240" y="1242520"/>
              <a:ext cx="227160" cy="54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6C4765-E078-4FF0-BFFA-EFA29991C52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4240" y="1233520"/>
                <a:ext cx="24480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8647096-0EAA-4DFB-AEBB-63B6B3CCA046}"/>
                  </a:ext>
                </a:extLst>
              </p14:cNvPr>
              <p14:cNvContentPartPr/>
              <p14:nvPr/>
            </p14:nvContentPartPr>
            <p14:xfrm>
              <a:off x="3896040" y="1552480"/>
              <a:ext cx="704160" cy="222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8647096-0EAA-4DFB-AEBB-63B6B3CCA0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887396" y="1543480"/>
                <a:ext cx="721809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38A774-A7FC-4EF0-81A8-300AFDE68D0B}"/>
                  </a:ext>
                </a:extLst>
              </p14:cNvPr>
              <p14:cNvContentPartPr/>
              <p14:nvPr/>
            </p14:nvContentPartPr>
            <p14:xfrm>
              <a:off x="3014400" y="1357360"/>
              <a:ext cx="409320" cy="40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38A774-A7FC-4EF0-81A8-300AFDE68D0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05760" y="1348360"/>
                <a:ext cx="4269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45F0A9B-798C-429A-8199-33FA2CD70AA8}"/>
                  </a:ext>
                </a:extLst>
              </p14:cNvPr>
              <p14:cNvContentPartPr/>
              <p14:nvPr/>
            </p14:nvContentPartPr>
            <p14:xfrm>
              <a:off x="4764720" y="1407760"/>
              <a:ext cx="185760" cy="345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45F0A9B-798C-429A-8199-33FA2CD70A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56080" y="1399120"/>
                <a:ext cx="203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19F44C-29F6-40C8-9F4C-800368FA2A77}"/>
                  </a:ext>
                </a:extLst>
              </p14:cNvPr>
              <p14:cNvContentPartPr/>
              <p14:nvPr/>
            </p14:nvContentPartPr>
            <p14:xfrm>
              <a:off x="5108520" y="1290400"/>
              <a:ext cx="576000" cy="583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19F44C-29F6-40C8-9F4C-800368FA2A7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9520" y="1281406"/>
                <a:ext cx="593640" cy="6008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8223B93-C8EA-4365-BD66-B21094635181}"/>
                  </a:ext>
                </a:extLst>
              </p14:cNvPr>
              <p14:cNvContentPartPr/>
              <p14:nvPr/>
            </p14:nvContentPartPr>
            <p14:xfrm>
              <a:off x="3689400" y="1886560"/>
              <a:ext cx="2201040" cy="48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8223B93-C8EA-4365-BD66-B2109463518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71760" y="1850920"/>
                <a:ext cx="22366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895AE58-6A2E-43E5-BC45-2BAE52CCEEDC}"/>
                  </a:ext>
                </a:extLst>
              </p14:cNvPr>
              <p14:cNvContentPartPr/>
              <p14:nvPr/>
            </p14:nvContentPartPr>
            <p14:xfrm>
              <a:off x="6136320" y="1576600"/>
              <a:ext cx="425520" cy="30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895AE58-6A2E-43E5-BC45-2BAE52CCEED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27320" y="1567600"/>
                <a:ext cx="443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FC5FF40-B7AE-4B4B-8082-98B74F57FB09}"/>
                  </a:ext>
                </a:extLst>
              </p14:cNvPr>
              <p14:cNvContentPartPr/>
              <p14:nvPr/>
            </p14:nvContentPartPr>
            <p14:xfrm>
              <a:off x="6801240" y="1532680"/>
              <a:ext cx="2025720" cy="54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FC5FF40-B7AE-4B4B-8082-98B74F57FB0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92600" y="1523680"/>
                <a:ext cx="204336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43D48E-0547-4210-8DAA-8AB56B67BC34}"/>
                  </a:ext>
                </a:extLst>
              </p14:cNvPr>
              <p14:cNvContentPartPr/>
              <p14:nvPr/>
            </p14:nvContentPartPr>
            <p14:xfrm>
              <a:off x="939000" y="2327920"/>
              <a:ext cx="1122840" cy="689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43D48E-0547-4210-8DAA-8AB56B67BC3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30000" y="2318920"/>
                <a:ext cx="1140480" cy="7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26BC575-9EB3-4663-A882-A3035BCDB66C}"/>
                  </a:ext>
                </a:extLst>
              </p14:cNvPr>
              <p14:cNvContentPartPr/>
              <p14:nvPr/>
            </p14:nvContentPartPr>
            <p14:xfrm>
              <a:off x="2491320" y="2428360"/>
              <a:ext cx="702360" cy="691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26BC575-9EB3-4663-A882-A3035BCDB66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82325" y="2419360"/>
                <a:ext cx="719991" cy="7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B6BA82F-290E-49B8-A450-AEFE1F57BE30}"/>
                  </a:ext>
                </a:extLst>
              </p14:cNvPr>
              <p14:cNvContentPartPr/>
              <p14:nvPr/>
            </p14:nvContentPartPr>
            <p14:xfrm>
              <a:off x="4582920" y="2378320"/>
              <a:ext cx="2410200" cy="87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B6BA82F-290E-49B8-A450-AEFE1F57BE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574279" y="2369676"/>
                <a:ext cx="2427843" cy="895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4FFBF7D-7B3D-4201-88D8-0AFC96D3F8D0}"/>
                  </a:ext>
                </a:extLst>
              </p14:cNvPr>
              <p14:cNvContentPartPr/>
              <p14:nvPr/>
            </p14:nvContentPartPr>
            <p14:xfrm>
              <a:off x="3627840" y="2662000"/>
              <a:ext cx="774720" cy="22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4FFBF7D-7B3D-4201-88D8-0AFC96D3F8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2653360"/>
                <a:ext cx="7923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5EABF4A-D708-4B5D-87D5-09FF4212EE48}"/>
                  </a:ext>
                </a:extLst>
              </p14:cNvPr>
              <p14:cNvContentPartPr/>
              <p14:nvPr/>
            </p14:nvContentPartPr>
            <p14:xfrm>
              <a:off x="715080" y="3250960"/>
              <a:ext cx="2074680" cy="579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5EABF4A-D708-4B5D-87D5-09FF4212EE4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6080" y="3241960"/>
                <a:ext cx="2092320" cy="59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903602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90916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p:pic>
        <p:nvPicPr>
          <p:cNvPr id="141" name="Picture 140">
            <a:extLst>
              <a:ext uri="{FF2B5EF4-FFF2-40B4-BE49-F238E27FC236}">
                <a16:creationId xmlns:a16="http://schemas.microsoft.com/office/drawing/2014/main" id="{9E16D9FD-7EB4-4669-A617-C1E63B2875F8}"/>
              </a:ext>
            </a:extLst>
          </p:cNvPr>
          <p:cNvPicPr>
            <a:picLocks noChangeAspect="1"/>
          </p:cNvPicPr>
          <p:nvPr/>
        </p:nvPicPr>
        <p:blipFill rotWithShape="1">
          <a:blip r:embed="rId32"/>
          <a:srcRect l="45000" t="22280" r="10872" b="60042"/>
          <a:stretch/>
        </p:blipFill>
        <p:spPr>
          <a:xfrm>
            <a:off x="1905000" y="3646125"/>
            <a:ext cx="6425280" cy="28956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70803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179516-4BD7-4D0C-89F8-B06B29A1D4C6}"/>
                  </a:ext>
                </a:extLst>
              </p14:cNvPr>
              <p14:cNvContentPartPr/>
              <p14:nvPr/>
            </p14:nvContentPartPr>
            <p14:xfrm>
              <a:off x="3510480" y="3453280"/>
              <a:ext cx="342720" cy="5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179516-4BD7-4D0C-89F8-B06B29A1D4C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92840" y="3435640"/>
                <a:ext cx="3783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7EEFA7A-D797-4398-992F-D1E48A848C35}"/>
                  </a:ext>
                </a:extLst>
              </p14:cNvPr>
              <p14:cNvContentPartPr/>
              <p14:nvPr/>
            </p14:nvContentPartPr>
            <p14:xfrm>
              <a:off x="5721960" y="3348880"/>
              <a:ext cx="169920" cy="3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7EEFA7A-D797-4398-992F-D1E48A848C3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03960" y="3330880"/>
                <a:ext cx="2055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DE8E6F-5BDE-450F-AFD1-1BAED3FD48F4}"/>
                  </a:ext>
                </a:extLst>
              </p14:cNvPr>
              <p14:cNvContentPartPr/>
              <p14:nvPr/>
            </p14:nvContentPartPr>
            <p14:xfrm>
              <a:off x="7298760" y="3369760"/>
              <a:ext cx="164520" cy="4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DE8E6F-5BDE-450F-AFD1-1BAED3FD48F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0760" y="3351760"/>
                <a:ext cx="2001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47707B-A0D8-45F5-805D-8AE47B6BB2E3}"/>
                  </a:ext>
                </a:extLst>
              </p14:cNvPr>
              <p14:cNvContentPartPr/>
              <p14:nvPr/>
            </p14:nvContentPartPr>
            <p14:xfrm>
              <a:off x="2751600" y="3684040"/>
              <a:ext cx="547920" cy="375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47707B-A0D8-45F5-805D-8AE47B6BB2E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33960" y="3666057"/>
                <a:ext cx="583560" cy="411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A03C6BF-D43D-4A08-A37B-BEE9A65358DD}"/>
                  </a:ext>
                </a:extLst>
              </p14:cNvPr>
              <p14:cNvContentPartPr/>
              <p14:nvPr/>
            </p14:nvContentPartPr>
            <p14:xfrm>
              <a:off x="2182800" y="3829840"/>
              <a:ext cx="455040" cy="265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A03C6BF-D43D-4A08-A37B-BEE9A65358D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164814" y="3811840"/>
                <a:ext cx="490652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3CCEA20-ECC8-412C-AFE6-70B67AA99EFB}"/>
                  </a:ext>
                </a:extLst>
              </p14:cNvPr>
              <p14:cNvContentPartPr/>
              <p14:nvPr/>
            </p14:nvContentPartPr>
            <p14:xfrm>
              <a:off x="682680" y="3595480"/>
              <a:ext cx="1095120" cy="466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3CCEA20-ECC8-412C-AFE6-70B67AA99EF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4680" y="3577840"/>
                <a:ext cx="113076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49063C-E2A0-4752-A41D-3ACE9E8B9C7A}"/>
                  </a:ext>
                </a:extLst>
              </p14:cNvPr>
              <p14:cNvContentPartPr/>
              <p14:nvPr/>
            </p14:nvContentPartPr>
            <p14:xfrm>
              <a:off x="4027440" y="3731560"/>
              <a:ext cx="205200" cy="493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49063C-E2A0-4752-A41D-3ACE9E8B9C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9440" y="3713920"/>
                <a:ext cx="24084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B397C1-A6A1-4B3B-A37F-C7A7FB780B6F}"/>
                  </a:ext>
                </a:extLst>
              </p14:cNvPr>
              <p14:cNvContentPartPr/>
              <p14:nvPr/>
            </p14:nvContentPartPr>
            <p14:xfrm>
              <a:off x="3655560" y="3736960"/>
              <a:ext cx="142200" cy="50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B397C1-A6A1-4B3B-A37F-C7A7FB780B6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37920" y="3718960"/>
                <a:ext cx="177840" cy="53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14348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14:cNvPr>
              <p14:cNvContentPartPr/>
              <p14:nvPr/>
            </p14:nvContentPartPr>
            <p14:xfrm>
              <a:off x="1935120" y="4003360"/>
              <a:ext cx="158040" cy="132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6480" y="3994720"/>
                <a:ext cx="175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14:cNvPr>
              <p14:cNvContentPartPr/>
              <p14:nvPr/>
            </p14:nvContentPartPr>
            <p14:xfrm>
              <a:off x="2203320" y="3748120"/>
              <a:ext cx="273240" cy="39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4320" y="3739480"/>
                <a:ext cx="290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14:cNvPr>
              <p14:cNvContentPartPr/>
              <p14:nvPr/>
            </p14:nvContentPartPr>
            <p14:xfrm>
              <a:off x="1450920" y="3659200"/>
              <a:ext cx="386640" cy="535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1920" y="3650560"/>
                <a:ext cx="4042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14:cNvPr>
              <p14:cNvContentPartPr/>
              <p14:nvPr/>
            </p14:nvContentPartPr>
            <p14:xfrm>
              <a:off x="626160" y="3707800"/>
              <a:ext cx="609120" cy="441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520" y="3698800"/>
                <a:ext cx="6267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14:cNvPr>
              <p14:cNvContentPartPr/>
              <p14:nvPr/>
            </p14:nvContentPartPr>
            <p14:xfrm>
              <a:off x="2669880" y="3958720"/>
              <a:ext cx="28512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0880" y="3950080"/>
                <a:ext cx="302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14:cNvPr>
              <p14:cNvContentPartPr/>
              <p14:nvPr/>
            </p14:nvContentPartPr>
            <p14:xfrm>
              <a:off x="3166680" y="3933160"/>
              <a:ext cx="20880" cy="37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7680" y="3924160"/>
                <a:ext cx="3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14:cNvPr>
              <p14:cNvContentPartPr/>
              <p14:nvPr/>
            </p14:nvContentPartPr>
            <p14:xfrm>
              <a:off x="3178560" y="4072120"/>
              <a:ext cx="385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69560" y="4063480"/>
                <a:ext cx="56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14:cNvPr>
              <p14:cNvContentPartPr/>
              <p14:nvPr/>
            </p14:nvContentPartPr>
            <p14:xfrm>
              <a:off x="765480" y="4309720"/>
              <a:ext cx="2408040" cy="5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840" y="4300720"/>
                <a:ext cx="2425680" cy="7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962919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14:cNvPr>
              <p14:cNvContentPartPr/>
              <p14:nvPr/>
            </p14:nvContentPartPr>
            <p14:xfrm>
              <a:off x="1935120" y="4003360"/>
              <a:ext cx="158040" cy="132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6480" y="3994720"/>
                <a:ext cx="175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14:cNvPr>
              <p14:cNvContentPartPr/>
              <p14:nvPr/>
            </p14:nvContentPartPr>
            <p14:xfrm>
              <a:off x="2203320" y="3748120"/>
              <a:ext cx="273240" cy="39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4320" y="3739480"/>
                <a:ext cx="290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14:cNvPr>
              <p14:cNvContentPartPr/>
              <p14:nvPr/>
            </p14:nvContentPartPr>
            <p14:xfrm>
              <a:off x="1450920" y="3659200"/>
              <a:ext cx="386640" cy="535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1920" y="3650560"/>
                <a:ext cx="4042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14:cNvPr>
              <p14:cNvContentPartPr/>
              <p14:nvPr/>
            </p14:nvContentPartPr>
            <p14:xfrm>
              <a:off x="626160" y="3707800"/>
              <a:ext cx="609120" cy="441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520" y="3698800"/>
                <a:ext cx="6267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14:cNvPr>
              <p14:cNvContentPartPr/>
              <p14:nvPr/>
            </p14:nvContentPartPr>
            <p14:xfrm>
              <a:off x="2669880" y="3958720"/>
              <a:ext cx="28512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0880" y="3950080"/>
                <a:ext cx="302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14:cNvPr>
              <p14:cNvContentPartPr/>
              <p14:nvPr/>
            </p14:nvContentPartPr>
            <p14:xfrm>
              <a:off x="3166680" y="3933160"/>
              <a:ext cx="20880" cy="37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7680" y="3924160"/>
                <a:ext cx="3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14:cNvPr>
              <p14:cNvContentPartPr/>
              <p14:nvPr/>
            </p14:nvContentPartPr>
            <p14:xfrm>
              <a:off x="3178560" y="4072120"/>
              <a:ext cx="385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69560" y="4063480"/>
                <a:ext cx="56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14:cNvPr>
              <p14:cNvContentPartPr/>
              <p14:nvPr/>
            </p14:nvContentPartPr>
            <p14:xfrm>
              <a:off x="765480" y="4309720"/>
              <a:ext cx="2408040" cy="5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840" y="4300720"/>
                <a:ext cx="242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14:cNvPr>
              <p14:cNvContentPartPr/>
              <p14:nvPr/>
            </p14:nvContentPartPr>
            <p14:xfrm>
              <a:off x="4328400" y="3789880"/>
              <a:ext cx="1015920" cy="46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19400" y="3781240"/>
                <a:ext cx="1033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14:cNvPr>
              <p14:cNvContentPartPr/>
              <p14:nvPr/>
            </p14:nvContentPartPr>
            <p14:xfrm>
              <a:off x="3482760" y="3828400"/>
              <a:ext cx="572760" cy="42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3766" y="3819760"/>
                <a:ext cx="590389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14:cNvPr>
              <p14:cNvContentPartPr/>
              <p14:nvPr/>
            </p14:nvContentPartPr>
            <p14:xfrm>
              <a:off x="5735280" y="3970240"/>
              <a:ext cx="387360" cy="258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6280" y="3961227"/>
                <a:ext cx="405000" cy="276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14:cNvPr>
              <p14:cNvContentPartPr/>
              <p14:nvPr/>
            </p14:nvContentPartPr>
            <p14:xfrm>
              <a:off x="7947480" y="3939640"/>
              <a:ext cx="174600" cy="19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38480" y="3931000"/>
                <a:ext cx="192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14:cNvPr>
              <p14:cNvContentPartPr/>
              <p14:nvPr/>
            </p14:nvContentPartPr>
            <p14:xfrm>
              <a:off x="6313080" y="3807160"/>
              <a:ext cx="1540440" cy="47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04440" y="3798520"/>
                <a:ext cx="15580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14:cNvPr>
              <p14:cNvContentPartPr/>
              <p14:nvPr/>
            </p14:nvContentPartPr>
            <p14:xfrm>
              <a:off x="8222520" y="3870880"/>
              <a:ext cx="299880" cy="28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13520" y="3861891"/>
                <a:ext cx="317520" cy="304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14:cNvPr>
              <p14:cNvContentPartPr/>
              <p14:nvPr/>
            </p14:nvContentPartPr>
            <p14:xfrm>
              <a:off x="778440" y="4395400"/>
              <a:ext cx="25848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9800" y="4386760"/>
                <a:ext cx="276120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14:cNvPr>
              <p14:cNvContentPartPr/>
              <p14:nvPr/>
            </p14:nvContentPartPr>
            <p14:xfrm>
              <a:off x="1327440" y="4573240"/>
              <a:ext cx="203040" cy="212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18800" y="4564600"/>
                <a:ext cx="2206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14:cNvPr>
              <p14:cNvContentPartPr/>
              <p14:nvPr/>
            </p14:nvContentPartPr>
            <p14:xfrm>
              <a:off x="1653600" y="4597000"/>
              <a:ext cx="172080" cy="219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44600" y="4588360"/>
                <a:ext cx="189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14:cNvPr>
              <p14:cNvContentPartPr/>
              <p14:nvPr/>
            </p14:nvContentPartPr>
            <p14:xfrm>
              <a:off x="2528040" y="4544080"/>
              <a:ext cx="471240" cy="277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19040" y="4535440"/>
                <a:ext cx="48888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14:cNvPr>
              <p14:cNvContentPartPr/>
              <p14:nvPr/>
            </p14:nvContentPartPr>
            <p14:xfrm>
              <a:off x="2097480" y="4383160"/>
              <a:ext cx="159480" cy="598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88480" y="4374520"/>
                <a:ext cx="177120" cy="61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10071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14:cNvPr>
              <p14:cNvContentPartPr/>
              <p14:nvPr/>
            </p14:nvContentPartPr>
            <p14:xfrm>
              <a:off x="2569800" y="160360"/>
              <a:ext cx="1473840" cy="85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160" y="142720"/>
                <a:ext cx="1509480" cy="89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14:cNvPr>
              <p14:cNvContentPartPr/>
              <p14:nvPr/>
            </p14:nvContentPartPr>
            <p14:xfrm>
              <a:off x="4616040" y="264040"/>
              <a:ext cx="57600" cy="345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8040" y="246040"/>
                <a:ext cx="932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14:cNvPr>
              <p14:cNvContentPartPr/>
              <p14:nvPr/>
            </p14:nvContentPartPr>
            <p14:xfrm>
              <a:off x="4829520" y="223360"/>
              <a:ext cx="37080" cy="38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11880" y="205360"/>
                <a:ext cx="72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14:cNvPr>
              <p14:cNvContentPartPr/>
              <p14:nvPr/>
            </p14:nvContentPartPr>
            <p14:xfrm>
              <a:off x="4297080" y="312280"/>
              <a:ext cx="4320" cy="2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9440" y="29464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14:cNvPr>
              <p14:cNvContentPartPr/>
              <p14:nvPr/>
            </p14:nvContentPartPr>
            <p14:xfrm>
              <a:off x="4266840" y="538000"/>
              <a:ext cx="10440" cy="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9200" y="520360"/>
                <a:ext cx="460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14:cNvPr>
              <p14:cNvContentPartPr/>
              <p14:nvPr/>
            </p14:nvContentPartPr>
            <p14:xfrm>
              <a:off x="5169000" y="527920"/>
              <a:ext cx="288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1000" y="510280"/>
                <a:ext cx="38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14:cNvPr>
              <p14:cNvContentPartPr/>
              <p14:nvPr/>
            </p14:nvContentPartPr>
            <p14:xfrm>
              <a:off x="5292840" y="267640"/>
              <a:ext cx="310320" cy="33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5200" y="250000"/>
                <a:ext cx="3459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14:cNvPr>
              <p14:cNvContentPartPr/>
              <p14:nvPr/>
            </p14:nvContentPartPr>
            <p14:xfrm>
              <a:off x="7635360" y="174400"/>
              <a:ext cx="1004400" cy="74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17720" y="156400"/>
                <a:ext cx="1040040" cy="77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1005C65-5BCC-43BE-999F-860EFDD2850A}"/>
                  </a:ext>
                </a:extLst>
              </p14:cNvPr>
              <p14:cNvContentPartPr/>
              <p14:nvPr/>
            </p14:nvContentPartPr>
            <p14:xfrm>
              <a:off x="4683360" y="1025800"/>
              <a:ext cx="8280" cy="18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1005C65-5BCC-43BE-999F-860EFDD285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5720" y="1007800"/>
                <a:ext cx="43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F3EB6E-5DBF-419A-9021-9002305439E0}"/>
                  </a:ext>
                </a:extLst>
              </p14:cNvPr>
              <p14:cNvContentPartPr/>
              <p14:nvPr/>
            </p14:nvContentPartPr>
            <p14:xfrm>
              <a:off x="4683360" y="122884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F3EB6E-5DBF-419A-9021-900230543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6572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C72E66-0992-436C-9582-9F7F639CD912}"/>
                  </a:ext>
                </a:extLst>
              </p14:cNvPr>
              <p14:cNvContentPartPr/>
              <p14:nvPr/>
            </p14:nvContentPartPr>
            <p14:xfrm>
              <a:off x="5032200" y="822760"/>
              <a:ext cx="59400" cy="483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C72E66-0992-436C-9582-9F7F639CD91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14200" y="804760"/>
                <a:ext cx="9504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0AF6718-8F31-488A-9506-2530EF7001A3}"/>
                  </a:ext>
                </a:extLst>
              </p14:cNvPr>
              <p14:cNvContentPartPr/>
              <p14:nvPr/>
            </p14:nvContentPartPr>
            <p14:xfrm>
              <a:off x="5233440" y="792160"/>
              <a:ext cx="39600" cy="52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0AF6718-8F31-488A-9506-2530EF7001A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15440" y="774520"/>
                <a:ext cx="752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E990C54-FA15-4C61-836D-EE563ECEA1E8}"/>
                  </a:ext>
                </a:extLst>
              </p14:cNvPr>
              <p14:cNvContentPartPr/>
              <p14:nvPr/>
            </p14:nvContentPartPr>
            <p14:xfrm>
              <a:off x="5417040" y="1218760"/>
              <a:ext cx="8280" cy="2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E990C54-FA15-4C61-836D-EE563ECEA1E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99040" y="120112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F162937-2154-46F0-974D-A54B2387C90D}"/>
                  </a:ext>
                </a:extLst>
              </p14:cNvPr>
              <p14:cNvContentPartPr/>
              <p14:nvPr/>
            </p14:nvContentPartPr>
            <p14:xfrm>
              <a:off x="5586600" y="761560"/>
              <a:ext cx="214920" cy="545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F162937-2154-46F0-974D-A54B2387C90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68930" y="743920"/>
                <a:ext cx="25062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32828F9-26DE-4B16-A055-96756461ABF4}"/>
                  </a:ext>
                </a:extLst>
              </p14:cNvPr>
              <p14:cNvContentPartPr/>
              <p14:nvPr/>
            </p14:nvContentPartPr>
            <p14:xfrm>
              <a:off x="2569800" y="875320"/>
              <a:ext cx="1780200" cy="82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32828F9-26DE-4B16-A055-96756461ABF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2160" y="857680"/>
                <a:ext cx="1815840" cy="8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162491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14:cNvPr>
              <p14:cNvContentPartPr/>
              <p14:nvPr/>
            </p14:nvContentPartPr>
            <p14:xfrm>
              <a:off x="1935120" y="4003360"/>
              <a:ext cx="158040" cy="132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6480" y="3994720"/>
                <a:ext cx="175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14:cNvPr>
              <p14:cNvContentPartPr/>
              <p14:nvPr/>
            </p14:nvContentPartPr>
            <p14:xfrm>
              <a:off x="2203320" y="3748120"/>
              <a:ext cx="273240" cy="39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4320" y="3739480"/>
                <a:ext cx="290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14:cNvPr>
              <p14:cNvContentPartPr/>
              <p14:nvPr/>
            </p14:nvContentPartPr>
            <p14:xfrm>
              <a:off x="1450920" y="3659200"/>
              <a:ext cx="386640" cy="535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1920" y="3650560"/>
                <a:ext cx="4042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14:cNvPr>
              <p14:cNvContentPartPr/>
              <p14:nvPr/>
            </p14:nvContentPartPr>
            <p14:xfrm>
              <a:off x="626160" y="3707800"/>
              <a:ext cx="609120" cy="441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520" y="3698800"/>
                <a:ext cx="6267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14:cNvPr>
              <p14:cNvContentPartPr/>
              <p14:nvPr/>
            </p14:nvContentPartPr>
            <p14:xfrm>
              <a:off x="2669880" y="3958720"/>
              <a:ext cx="28512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0880" y="3950080"/>
                <a:ext cx="302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14:cNvPr>
              <p14:cNvContentPartPr/>
              <p14:nvPr/>
            </p14:nvContentPartPr>
            <p14:xfrm>
              <a:off x="3166680" y="3933160"/>
              <a:ext cx="20880" cy="37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7680" y="3924160"/>
                <a:ext cx="3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14:cNvPr>
              <p14:cNvContentPartPr/>
              <p14:nvPr/>
            </p14:nvContentPartPr>
            <p14:xfrm>
              <a:off x="3178560" y="4072120"/>
              <a:ext cx="385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69560" y="4063480"/>
                <a:ext cx="56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14:cNvPr>
              <p14:cNvContentPartPr/>
              <p14:nvPr/>
            </p14:nvContentPartPr>
            <p14:xfrm>
              <a:off x="765480" y="4309720"/>
              <a:ext cx="2408040" cy="5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840" y="4300720"/>
                <a:ext cx="242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14:cNvPr>
              <p14:cNvContentPartPr/>
              <p14:nvPr/>
            </p14:nvContentPartPr>
            <p14:xfrm>
              <a:off x="4328400" y="3789880"/>
              <a:ext cx="1015920" cy="46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19400" y="3781240"/>
                <a:ext cx="1033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14:cNvPr>
              <p14:cNvContentPartPr/>
              <p14:nvPr/>
            </p14:nvContentPartPr>
            <p14:xfrm>
              <a:off x="3482760" y="3828400"/>
              <a:ext cx="572760" cy="42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3766" y="3819760"/>
                <a:ext cx="590389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14:cNvPr>
              <p14:cNvContentPartPr/>
              <p14:nvPr/>
            </p14:nvContentPartPr>
            <p14:xfrm>
              <a:off x="5735280" y="3970240"/>
              <a:ext cx="387360" cy="258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6280" y="3961227"/>
                <a:ext cx="405000" cy="276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14:cNvPr>
              <p14:cNvContentPartPr/>
              <p14:nvPr/>
            </p14:nvContentPartPr>
            <p14:xfrm>
              <a:off x="7947480" y="3939640"/>
              <a:ext cx="174600" cy="19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38480" y="3931000"/>
                <a:ext cx="192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14:cNvPr>
              <p14:cNvContentPartPr/>
              <p14:nvPr/>
            </p14:nvContentPartPr>
            <p14:xfrm>
              <a:off x="6313080" y="3807160"/>
              <a:ext cx="1540440" cy="47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04440" y="3798520"/>
                <a:ext cx="15580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14:cNvPr>
              <p14:cNvContentPartPr/>
              <p14:nvPr/>
            </p14:nvContentPartPr>
            <p14:xfrm>
              <a:off x="8222520" y="3870880"/>
              <a:ext cx="299880" cy="28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13520" y="3861891"/>
                <a:ext cx="317520" cy="304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14:cNvPr>
              <p14:cNvContentPartPr/>
              <p14:nvPr/>
            </p14:nvContentPartPr>
            <p14:xfrm>
              <a:off x="778440" y="4395400"/>
              <a:ext cx="25848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9800" y="4386760"/>
                <a:ext cx="276120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14:cNvPr>
              <p14:cNvContentPartPr/>
              <p14:nvPr/>
            </p14:nvContentPartPr>
            <p14:xfrm>
              <a:off x="1327440" y="4573240"/>
              <a:ext cx="203040" cy="212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18800" y="4564600"/>
                <a:ext cx="2206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14:cNvPr>
              <p14:cNvContentPartPr/>
              <p14:nvPr/>
            </p14:nvContentPartPr>
            <p14:xfrm>
              <a:off x="1653600" y="4597000"/>
              <a:ext cx="172080" cy="219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44600" y="4588360"/>
                <a:ext cx="189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14:cNvPr>
              <p14:cNvContentPartPr/>
              <p14:nvPr/>
            </p14:nvContentPartPr>
            <p14:xfrm>
              <a:off x="2528040" y="4544080"/>
              <a:ext cx="471240" cy="277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19040" y="4535440"/>
                <a:ext cx="48888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14:cNvPr>
              <p14:cNvContentPartPr/>
              <p14:nvPr/>
            </p14:nvContentPartPr>
            <p14:xfrm>
              <a:off x="2097480" y="4383160"/>
              <a:ext cx="159480" cy="598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88480" y="4374520"/>
                <a:ext cx="17712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14:cNvPr>
              <p14:cNvContentPartPr/>
              <p14:nvPr/>
            </p14:nvContentPartPr>
            <p14:xfrm>
              <a:off x="3305640" y="4528960"/>
              <a:ext cx="473400" cy="435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97000" y="4519960"/>
                <a:ext cx="4910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14:cNvPr>
              <p14:cNvContentPartPr/>
              <p14:nvPr/>
            </p14:nvContentPartPr>
            <p14:xfrm>
              <a:off x="3986400" y="4451920"/>
              <a:ext cx="1231560" cy="646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77760" y="4443275"/>
                <a:ext cx="1249200" cy="664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14:cNvPr>
              <p14:cNvContentPartPr/>
              <p14:nvPr/>
            </p14:nvContentPartPr>
            <p14:xfrm>
              <a:off x="6733200" y="4513120"/>
              <a:ext cx="43884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4560" y="4504120"/>
                <a:ext cx="4564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14:cNvPr>
              <p14:cNvContentPartPr/>
              <p14:nvPr/>
            </p14:nvContentPartPr>
            <p14:xfrm>
              <a:off x="5377440" y="4479280"/>
              <a:ext cx="1099080" cy="39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8440" y="4470640"/>
                <a:ext cx="1116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14:cNvPr>
              <p14:cNvContentPartPr/>
              <p14:nvPr/>
            </p14:nvContentPartPr>
            <p14:xfrm>
              <a:off x="7458960" y="4339960"/>
              <a:ext cx="856440" cy="73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50320" y="4331320"/>
                <a:ext cx="874080" cy="7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14:cNvPr>
              <p14:cNvContentPartPr/>
              <p14:nvPr/>
            </p14:nvContentPartPr>
            <p14:xfrm>
              <a:off x="1642440" y="5097760"/>
              <a:ext cx="420480" cy="206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33440" y="5088760"/>
                <a:ext cx="4381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14:cNvPr>
              <p14:cNvContentPartPr/>
              <p14:nvPr/>
            </p14:nvContentPartPr>
            <p14:xfrm>
              <a:off x="523920" y="4913080"/>
              <a:ext cx="879480" cy="40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5280" y="4904080"/>
                <a:ext cx="89712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74842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14:cNvPr>
              <p14:cNvContentPartPr/>
              <p14:nvPr/>
            </p14:nvContentPartPr>
            <p14:xfrm>
              <a:off x="1935120" y="4003360"/>
              <a:ext cx="158040" cy="132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6480" y="3994720"/>
                <a:ext cx="175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14:cNvPr>
              <p14:cNvContentPartPr/>
              <p14:nvPr/>
            </p14:nvContentPartPr>
            <p14:xfrm>
              <a:off x="2203320" y="3748120"/>
              <a:ext cx="273240" cy="39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4320" y="3739480"/>
                <a:ext cx="290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14:cNvPr>
              <p14:cNvContentPartPr/>
              <p14:nvPr/>
            </p14:nvContentPartPr>
            <p14:xfrm>
              <a:off x="1450920" y="3659200"/>
              <a:ext cx="386640" cy="535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1920" y="3650560"/>
                <a:ext cx="4042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14:cNvPr>
              <p14:cNvContentPartPr/>
              <p14:nvPr/>
            </p14:nvContentPartPr>
            <p14:xfrm>
              <a:off x="626160" y="3707800"/>
              <a:ext cx="609120" cy="441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520" y="3698800"/>
                <a:ext cx="6267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14:cNvPr>
              <p14:cNvContentPartPr/>
              <p14:nvPr/>
            </p14:nvContentPartPr>
            <p14:xfrm>
              <a:off x="2669880" y="3958720"/>
              <a:ext cx="28512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0880" y="3950080"/>
                <a:ext cx="302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14:cNvPr>
              <p14:cNvContentPartPr/>
              <p14:nvPr/>
            </p14:nvContentPartPr>
            <p14:xfrm>
              <a:off x="3166680" y="3933160"/>
              <a:ext cx="20880" cy="37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7680" y="3924160"/>
                <a:ext cx="3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14:cNvPr>
              <p14:cNvContentPartPr/>
              <p14:nvPr/>
            </p14:nvContentPartPr>
            <p14:xfrm>
              <a:off x="3178560" y="4072120"/>
              <a:ext cx="385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69560" y="4063480"/>
                <a:ext cx="56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14:cNvPr>
              <p14:cNvContentPartPr/>
              <p14:nvPr/>
            </p14:nvContentPartPr>
            <p14:xfrm>
              <a:off x="765480" y="4309720"/>
              <a:ext cx="2408040" cy="5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840" y="4300720"/>
                <a:ext cx="242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14:cNvPr>
              <p14:cNvContentPartPr/>
              <p14:nvPr/>
            </p14:nvContentPartPr>
            <p14:xfrm>
              <a:off x="4328400" y="3789880"/>
              <a:ext cx="1015920" cy="46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19400" y="3781240"/>
                <a:ext cx="1033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14:cNvPr>
              <p14:cNvContentPartPr/>
              <p14:nvPr/>
            </p14:nvContentPartPr>
            <p14:xfrm>
              <a:off x="3482760" y="3828400"/>
              <a:ext cx="572760" cy="42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3766" y="3819760"/>
                <a:ext cx="590389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14:cNvPr>
              <p14:cNvContentPartPr/>
              <p14:nvPr/>
            </p14:nvContentPartPr>
            <p14:xfrm>
              <a:off x="5735280" y="3970240"/>
              <a:ext cx="387360" cy="258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6280" y="3961227"/>
                <a:ext cx="405000" cy="276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14:cNvPr>
              <p14:cNvContentPartPr/>
              <p14:nvPr/>
            </p14:nvContentPartPr>
            <p14:xfrm>
              <a:off x="7947480" y="3939640"/>
              <a:ext cx="174600" cy="19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38480" y="3931000"/>
                <a:ext cx="192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14:cNvPr>
              <p14:cNvContentPartPr/>
              <p14:nvPr/>
            </p14:nvContentPartPr>
            <p14:xfrm>
              <a:off x="6313080" y="3807160"/>
              <a:ext cx="1540440" cy="47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04440" y="3798520"/>
                <a:ext cx="15580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14:cNvPr>
              <p14:cNvContentPartPr/>
              <p14:nvPr/>
            </p14:nvContentPartPr>
            <p14:xfrm>
              <a:off x="8222520" y="3870880"/>
              <a:ext cx="299880" cy="28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13520" y="3861891"/>
                <a:ext cx="317520" cy="304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14:cNvPr>
              <p14:cNvContentPartPr/>
              <p14:nvPr/>
            </p14:nvContentPartPr>
            <p14:xfrm>
              <a:off x="778440" y="4395400"/>
              <a:ext cx="25848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9800" y="4386760"/>
                <a:ext cx="276120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14:cNvPr>
              <p14:cNvContentPartPr/>
              <p14:nvPr/>
            </p14:nvContentPartPr>
            <p14:xfrm>
              <a:off x="1327440" y="4573240"/>
              <a:ext cx="203040" cy="212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18800" y="4564600"/>
                <a:ext cx="2206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14:cNvPr>
              <p14:cNvContentPartPr/>
              <p14:nvPr/>
            </p14:nvContentPartPr>
            <p14:xfrm>
              <a:off x="1653600" y="4597000"/>
              <a:ext cx="172080" cy="219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44600" y="4588360"/>
                <a:ext cx="189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14:cNvPr>
              <p14:cNvContentPartPr/>
              <p14:nvPr/>
            </p14:nvContentPartPr>
            <p14:xfrm>
              <a:off x="2528040" y="4544080"/>
              <a:ext cx="471240" cy="277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19040" y="4535440"/>
                <a:ext cx="48888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14:cNvPr>
              <p14:cNvContentPartPr/>
              <p14:nvPr/>
            </p14:nvContentPartPr>
            <p14:xfrm>
              <a:off x="2097480" y="4383160"/>
              <a:ext cx="159480" cy="598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88480" y="4374520"/>
                <a:ext cx="17712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14:cNvPr>
              <p14:cNvContentPartPr/>
              <p14:nvPr/>
            </p14:nvContentPartPr>
            <p14:xfrm>
              <a:off x="3305640" y="4528960"/>
              <a:ext cx="473400" cy="435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97000" y="4519960"/>
                <a:ext cx="4910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14:cNvPr>
              <p14:cNvContentPartPr/>
              <p14:nvPr/>
            </p14:nvContentPartPr>
            <p14:xfrm>
              <a:off x="3986400" y="4451920"/>
              <a:ext cx="1231560" cy="646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77760" y="4443275"/>
                <a:ext cx="1249200" cy="664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14:cNvPr>
              <p14:cNvContentPartPr/>
              <p14:nvPr/>
            </p14:nvContentPartPr>
            <p14:xfrm>
              <a:off x="6733200" y="4513120"/>
              <a:ext cx="43884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4560" y="4504120"/>
                <a:ext cx="4564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14:cNvPr>
              <p14:cNvContentPartPr/>
              <p14:nvPr/>
            </p14:nvContentPartPr>
            <p14:xfrm>
              <a:off x="5377440" y="4479280"/>
              <a:ext cx="1099080" cy="39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8440" y="4470640"/>
                <a:ext cx="1116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14:cNvPr>
              <p14:cNvContentPartPr/>
              <p14:nvPr/>
            </p14:nvContentPartPr>
            <p14:xfrm>
              <a:off x="7458960" y="4339960"/>
              <a:ext cx="856440" cy="73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50320" y="4331320"/>
                <a:ext cx="874080" cy="7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14:cNvPr>
              <p14:cNvContentPartPr/>
              <p14:nvPr/>
            </p14:nvContentPartPr>
            <p14:xfrm>
              <a:off x="1642440" y="5097760"/>
              <a:ext cx="420480" cy="206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33440" y="5088760"/>
                <a:ext cx="4381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14:cNvPr>
              <p14:cNvContentPartPr/>
              <p14:nvPr/>
            </p14:nvContentPartPr>
            <p14:xfrm>
              <a:off x="523920" y="4913080"/>
              <a:ext cx="879480" cy="40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5280" y="4904080"/>
                <a:ext cx="89712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E4D25D-8ACA-4193-993D-696C2B88A017}"/>
                  </a:ext>
                </a:extLst>
              </p14:cNvPr>
              <p14:cNvContentPartPr/>
              <p14:nvPr/>
            </p14:nvContentPartPr>
            <p14:xfrm>
              <a:off x="684120" y="5444080"/>
              <a:ext cx="596880" cy="440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E4D25D-8ACA-4193-993D-696C2B88A01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5480" y="5435087"/>
                <a:ext cx="614520" cy="457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24D221-1BB7-4C8A-85F3-93DE9B9214C0}"/>
                  </a:ext>
                </a:extLst>
              </p14:cNvPr>
              <p14:cNvContentPartPr/>
              <p14:nvPr/>
            </p14:nvContentPartPr>
            <p14:xfrm>
              <a:off x="1437600" y="5424280"/>
              <a:ext cx="1122840" cy="527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24D221-1BB7-4C8A-85F3-93DE9B9214C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28603" y="5415280"/>
                <a:ext cx="1140474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6A1B75-6D47-429F-932A-FAA80AB0BACD}"/>
                  </a:ext>
                </a:extLst>
              </p14:cNvPr>
              <p14:cNvContentPartPr/>
              <p14:nvPr/>
            </p14:nvContentPartPr>
            <p14:xfrm>
              <a:off x="2767440" y="5529040"/>
              <a:ext cx="370800" cy="302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6A1B75-6D47-429F-932A-FAA80AB0BA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58800" y="5520040"/>
                <a:ext cx="38844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75E50CE-6581-4CB6-8425-9F1F85A57B1B}"/>
                  </a:ext>
                </a:extLst>
              </p14:cNvPr>
              <p14:cNvContentPartPr/>
              <p14:nvPr/>
            </p14:nvContentPartPr>
            <p14:xfrm>
              <a:off x="3281520" y="5462080"/>
              <a:ext cx="483120" cy="36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75E50CE-6581-4CB6-8425-9F1F85A57B1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72520" y="5453440"/>
                <a:ext cx="5007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D140D83-0479-414D-817C-9961F7974B61}"/>
                  </a:ext>
                </a:extLst>
              </p14:cNvPr>
              <p14:cNvContentPartPr/>
              <p14:nvPr/>
            </p14:nvContentPartPr>
            <p14:xfrm>
              <a:off x="4026000" y="5501320"/>
              <a:ext cx="1067400" cy="37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D140D83-0479-414D-817C-9961F7974B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17357" y="5492329"/>
                <a:ext cx="1085046" cy="39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DEFBB07-C899-492D-8CE8-146DBBFE27C1}"/>
                  </a:ext>
                </a:extLst>
              </p14:cNvPr>
              <p14:cNvContentPartPr/>
              <p14:nvPr/>
            </p14:nvContentPartPr>
            <p14:xfrm>
              <a:off x="894720" y="5891560"/>
              <a:ext cx="4177080" cy="7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DEFBB07-C899-492D-8CE8-146DBBFE27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86080" y="5882920"/>
                <a:ext cx="4194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CE5359-FC67-437E-92D4-28055AFD23AF}"/>
                  </a:ext>
                </a:extLst>
              </p14:cNvPr>
              <p14:cNvContentPartPr/>
              <p14:nvPr/>
            </p14:nvContentPartPr>
            <p14:xfrm>
              <a:off x="5243160" y="5676280"/>
              <a:ext cx="38520" cy="1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CE5359-FC67-437E-92D4-28055AFD23A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34160" y="5667280"/>
                <a:ext cx="56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1F355E-484E-4797-B4B7-11DC58CC21B1}"/>
                  </a:ext>
                </a:extLst>
              </p14:cNvPr>
              <p14:cNvContentPartPr/>
              <p14:nvPr/>
            </p14:nvContentPartPr>
            <p14:xfrm>
              <a:off x="5248920" y="5811280"/>
              <a:ext cx="39960" cy="17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1F355E-484E-4797-B4B7-11DC58CC21B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9920" y="5802640"/>
                <a:ext cx="57600" cy="3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20011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14:cNvPr>
              <p14:cNvContentPartPr/>
              <p14:nvPr/>
            </p14:nvContentPartPr>
            <p14:xfrm>
              <a:off x="519600" y="260440"/>
              <a:ext cx="4339080" cy="74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8C962E2-C5EC-49B7-98CC-919DEF6A58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960" y="251440"/>
                <a:ext cx="435672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14:cNvPr>
              <p14:cNvContentPartPr/>
              <p14:nvPr/>
            </p14:nvContentPartPr>
            <p14:xfrm>
              <a:off x="5193120" y="552040"/>
              <a:ext cx="68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476C74B-88DE-4C99-85AE-99A7864649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84480" y="543040"/>
                <a:ext cx="24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14:cNvPr>
              <p14:cNvContentPartPr/>
              <p14:nvPr/>
            </p14:nvContentPartPr>
            <p14:xfrm>
              <a:off x="5202480" y="734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B66D69-BA20-436E-874B-B7B70E3ED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93480" y="725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14:cNvPr>
              <p14:cNvContentPartPr/>
              <p14:nvPr/>
            </p14:nvContentPartPr>
            <p14:xfrm>
              <a:off x="5939400" y="276280"/>
              <a:ext cx="1517400" cy="645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BB95E4-23EC-4BEF-A6D6-8DDE49C39B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30400" y="267640"/>
                <a:ext cx="153504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14:cNvPr>
              <p14:cNvContentPartPr/>
              <p14:nvPr/>
            </p14:nvContentPartPr>
            <p14:xfrm>
              <a:off x="882120" y="1182760"/>
              <a:ext cx="4741200" cy="82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C178DC7-719C-47DC-9614-9B7C8DA06D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3481" y="1174120"/>
                <a:ext cx="4758839" cy="84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14:cNvPr>
              <p14:cNvContentPartPr/>
              <p14:nvPr/>
            </p14:nvContentPartPr>
            <p14:xfrm>
              <a:off x="5787840" y="1181320"/>
              <a:ext cx="7790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CD1239-0DA9-4C1D-AA9E-49EA1909A2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79200" y="1172680"/>
                <a:ext cx="7966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14:cNvPr>
              <p14:cNvContentPartPr/>
              <p14:nvPr/>
            </p14:nvContentPartPr>
            <p14:xfrm>
              <a:off x="6770280" y="1015720"/>
              <a:ext cx="1176120" cy="64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7EF1F0-CA33-4F9A-86F5-9391AD813E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1640" y="1007080"/>
                <a:ext cx="1193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14:cNvPr>
              <p14:cNvContentPartPr/>
              <p14:nvPr/>
            </p14:nvContentPartPr>
            <p14:xfrm>
              <a:off x="2047800" y="2105440"/>
              <a:ext cx="3026520" cy="509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B9D3CCC-3D97-4DF1-B9D4-CD7AA93F74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39160" y="2096440"/>
                <a:ext cx="30441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14:cNvPr>
              <p14:cNvContentPartPr/>
              <p14:nvPr/>
            </p14:nvContentPartPr>
            <p14:xfrm>
              <a:off x="813720" y="2948920"/>
              <a:ext cx="1284120" cy="377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BEB13-CD61-4E9E-96FE-EEC771A985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05080" y="2939920"/>
                <a:ext cx="13017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14:cNvPr>
              <p14:cNvContentPartPr/>
              <p14:nvPr/>
            </p14:nvContentPartPr>
            <p14:xfrm>
              <a:off x="2446320" y="2962960"/>
              <a:ext cx="2553120" cy="458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67EC633-2B6E-4EBF-AE62-8DBE5F57F3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37320" y="2953960"/>
                <a:ext cx="25707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14:cNvPr>
              <p14:cNvContentPartPr/>
              <p14:nvPr/>
            </p14:nvContentPartPr>
            <p14:xfrm>
              <a:off x="6259800" y="3004000"/>
              <a:ext cx="601920" cy="255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EA78F93-3E20-4A5E-9DC8-2BD2934F065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0800" y="2995013"/>
                <a:ext cx="619560" cy="273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14:cNvPr>
              <p14:cNvContentPartPr/>
              <p14:nvPr/>
            </p14:nvContentPartPr>
            <p14:xfrm>
              <a:off x="5161440" y="2980240"/>
              <a:ext cx="945360" cy="3808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A28ED76-93B3-40C4-9FF4-D9B511447D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2440" y="2971240"/>
                <a:ext cx="9630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14:cNvPr>
              <p14:cNvContentPartPr/>
              <p14:nvPr/>
            </p14:nvContentPartPr>
            <p14:xfrm>
              <a:off x="6974400" y="2985280"/>
              <a:ext cx="453960" cy="30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7D6220B-3035-44EF-9084-BC39B5283D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5400" y="2976640"/>
                <a:ext cx="471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14:cNvPr>
              <p14:cNvContentPartPr/>
              <p14:nvPr/>
            </p14:nvContentPartPr>
            <p14:xfrm>
              <a:off x="7572720" y="2879440"/>
              <a:ext cx="161640" cy="595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2D6E56-F68F-46D8-8C3B-F82528B7787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3720" y="2870440"/>
                <a:ext cx="17928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14:cNvPr>
              <p14:cNvContentPartPr/>
              <p14:nvPr/>
            </p14:nvContentPartPr>
            <p14:xfrm>
              <a:off x="7842000" y="3120640"/>
              <a:ext cx="1083240" cy="2415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B4DFA8A-0BDE-474A-BE59-A15C5D3A0D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3000" y="3111627"/>
                <a:ext cx="1100880" cy="259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14:cNvPr>
              <p14:cNvContentPartPr/>
              <p14:nvPr/>
            </p14:nvContentPartPr>
            <p14:xfrm>
              <a:off x="1935120" y="4003360"/>
              <a:ext cx="158040" cy="132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49F17B-1976-4949-8E83-35A8CC99E1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6480" y="3994720"/>
                <a:ext cx="175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14:cNvPr>
              <p14:cNvContentPartPr/>
              <p14:nvPr/>
            </p14:nvContentPartPr>
            <p14:xfrm>
              <a:off x="2203320" y="3748120"/>
              <a:ext cx="273240" cy="39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F504FF-5DDC-4F0D-8DB0-A8E36F7B0E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4320" y="3739480"/>
                <a:ext cx="2908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14:cNvPr>
              <p14:cNvContentPartPr/>
              <p14:nvPr/>
            </p14:nvContentPartPr>
            <p14:xfrm>
              <a:off x="1450920" y="3659200"/>
              <a:ext cx="386640" cy="535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E801672-CD3E-44E1-B4C2-8E568AB019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1920" y="3650560"/>
                <a:ext cx="4042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14:cNvPr>
              <p14:cNvContentPartPr/>
              <p14:nvPr/>
            </p14:nvContentPartPr>
            <p14:xfrm>
              <a:off x="626160" y="3707800"/>
              <a:ext cx="609120" cy="441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7DD21-3333-4BCF-BB64-4C52788BF04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17520" y="3698800"/>
                <a:ext cx="62676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14:cNvPr>
              <p14:cNvContentPartPr/>
              <p14:nvPr/>
            </p14:nvContentPartPr>
            <p14:xfrm>
              <a:off x="2669880" y="3958720"/>
              <a:ext cx="28512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26EAED4-E534-47A7-ABE1-C73B1450589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0880" y="3950080"/>
                <a:ext cx="302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14:cNvPr>
              <p14:cNvContentPartPr/>
              <p14:nvPr/>
            </p14:nvContentPartPr>
            <p14:xfrm>
              <a:off x="3166680" y="3933160"/>
              <a:ext cx="20880" cy="37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7D62130-7697-4BBA-87E7-05BDF2F9FC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7680" y="3924160"/>
                <a:ext cx="3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14:cNvPr>
              <p14:cNvContentPartPr/>
              <p14:nvPr/>
            </p14:nvContentPartPr>
            <p14:xfrm>
              <a:off x="3178560" y="4072120"/>
              <a:ext cx="385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D0349D-9882-4099-BD27-3E9D2C83C1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69560" y="4063480"/>
                <a:ext cx="56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14:cNvPr>
              <p14:cNvContentPartPr/>
              <p14:nvPr/>
            </p14:nvContentPartPr>
            <p14:xfrm>
              <a:off x="765480" y="4309720"/>
              <a:ext cx="2408040" cy="5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EEB3D5-FB1C-4D7F-B080-FCF9DED378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6840" y="4300720"/>
                <a:ext cx="2425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14:cNvPr>
              <p14:cNvContentPartPr/>
              <p14:nvPr/>
            </p14:nvContentPartPr>
            <p14:xfrm>
              <a:off x="4328400" y="3789880"/>
              <a:ext cx="1015920" cy="46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1004F78-B26A-472E-B1F1-CD7997EB61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19400" y="3781240"/>
                <a:ext cx="1033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14:cNvPr>
              <p14:cNvContentPartPr/>
              <p14:nvPr/>
            </p14:nvContentPartPr>
            <p14:xfrm>
              <a:off x="3482760" y="3828400"/>
              <a:ext cx="572760" cy="42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48C54E4-2972-4430-8EF7-87C592CAC76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3766" y="3819760"/>
                <a:ext cx="590389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14:cNvPr>
              <p14:cNvContentPartPr/>
              <p14:nvPr/>
            </p14:nvContentPartPr>
            <p14:xfrm>
              <a:off x="5735280" y="3970240"/>
              <a:ext cx="387360" cy="258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15AA55A-2655-43A8-A9CE-69901FDC84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6280" y="3961227"/>
                <a:ext cx="405000" cy="276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14:cNvPr>
              <p14:cNvContentPartPr/>
              <p14:nvPr/>
            </p14:nvContentPartPr>
            <p14:xfrm>
              <a:off x="7947480" y="3939640"/>
              <a:ext cx="174600" cy="19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678D24-6132-4E70-81E6-6056F7F09E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38480" y="3931000"/>
                <a:ext cx="1922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14:cNvPr>
              <p14:cNvContentPartPr/>
              <p14:nvPr/>
            </p14:nvContentPartPr>
            <p14:xfrm>
              <a:off x="6313080" y="3807160"/>
              <a:ext cx="1540440" cy="470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65D81A-3EF2-4EA5-AE49-8E3BFC84CE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04440" y="3798520"/>
                <a:ext cx="15580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14:cNvPr>
              <p14:cNvContentPartPr/>
              <p14:nvPr/>
            </p14:nvContentPartPr>
            <p14:xfrm>
              <a:off x="8222520" y="3870880"/>
              <a:ext cx="299880" cy="28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494A9B8-F4A1-46B5-8C29-941308088C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13520" y="3861891"/>
                <a:ext cx="317520" cy="304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14:cNvPr>
              <p14:cNvContentPartPr/>
              <p14:nvPr/>
            </p14:nvContentPartPr>
            <p14:xfrm>
              <a:off x="778440" y="4395400"/>
              <a:ext cx="25848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5E53FCC-8826-4B8E-9CB9-8B30B9080CA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9800" y="4386760"/>
                <a:ext cx="276120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14:cNvPr>
              <p14:cNvContentPartPr/>
              <p14:nvPr/>
            </p14:nvContentPartPr>
            <p14:xfrm>
              <a:off x="1327440" y="4573240"/>
              <a:ext cx="203040" cy="212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42B7BF5-9B45-4351-91D0-17D9DED31F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18800" y="4564600"/>
                <a:ext cx="2206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14:cNvPr>
              <p14:cNvContentPartPr/>
              <p14:nvPr/>
            </p14:nvContentPartPr>
            <p14:xfrm>
              <a:off x="1653600" y="4597000"/>
              <a:ext cx="172080" cy="219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DA555CF-D3FD-4862-99E1-3BDBB8DECA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44600" y="4588360"/>
                <a:ext cx="189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14:cNvPr>
              <p14:cNvContentPartPr/>
              <p14:nvPr/>
            </p14:nvContentPartPr>
            <p14:xfrm>
              <a:off x="2528040" y="4544080"/>
              <a:ext cx="471240" cy="277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6F61040-F694-4204-9053-5E93F48B98E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19040" y="4535440"/>
                <a:ext cx="48888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14:cNvPr>
              <p14:cNvContentPartPr/>
              <p14:nvPr/>
            </p14:nvContentPartPr>
            <p14:xfrm>
              <a:off x="2097480" y="4383160"/>
              <a:ext cx="159480" cy="598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48F97C0-4465-4FA9-801D-9B45BA8225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88480" y="4374520"/>
                <a:ext cx="177120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14:cNvPr>
              <p14:cNvContentPartPr/>
              <p14:nvPr/>
            </p14:nvContentPartPr>
            <p14:xfrm>
              <a:off x="3305640" y="4528960"/>
              <a:ext cx="473400" cy="435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5BD063-C52E-4EC2-88A9-360862831C5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97000" y="4519960"/>
                <a:ext cx="4910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14:cNvPr>
              <p14:cNvContentPartPr/>
              <p14:nvPr/>
            </p14:nvContentPartPr>
            <p14:xfrm>
              <a:off x="3986400" y="4451920"/>
              <a:ext cx="1231560" cy="646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9DBE59D-A7C7-431D-A31E-BF0D80A444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77760" y="4443275"/>
                <a:ext cx="1249200" cy="664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14:cNvPr>
              <p14:cNvContentPartPr/>
              <p14:nvPr/>
            </p14:nvContentPartPr>
            <p14:xfrm>
              <a:off x="6733200" y="4513120"/>
              <a:ext cx="43884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A0EAC7B-6E87-4787-8613-65D9A05EFB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24560" y="4504120"/>
                <a:ext cx="4564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14:cNvPr>
              <p14:cNvContentPartPr/>
              <p14:nvPr/>
            </p14:nvContentPartPr>
            <p14:xfrm>
              <a:off x="5377440" y="4479280"/>
              <a:ext cx="1099080" cy="39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51F577-AD3C-4266-8D8B-56D3B519DA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68440" y="4470640"/>
                <a:ext cx="11167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14:cNvPr>
              <p14:cNvContentPartPr/>
              <p14:nvPr/>
            </p14:nvContentPartPr>
            <p14:xfrm>
              <a:off x="7458960" y="4339960"/>
              <a:ext cx="856440" cy="73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0C4844-9D2C-4655-B6E8-484F80FF7B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50320" y="4331320"/>
                <a:ext cx="874080" cy="75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14:cNvPr>
              <p14:cNvContentPartPr/>
              <p14:nvPr/>
            </p14:nvContentPartPr>
            <p14:xfrm>
              <a:off x="1642440" y="5097760"/>
              <a:ext cx="420480" cy="206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AD1589-868D-446A-ABD9-D6E02776AFD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33440" y="5088760"/>
                <a:ext cx="4381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14:cNvPr>
              <p14:cNvContentPartPr/>
              <p14:nvPr/>
            </p14:nvContentPartPr>
            <p14:xfrm>
              <a:off x="523920" y="4913080"/>
              <a:ext cx="879480" cy="40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C0563D-D347-4266-9EBF-8E85A203D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5280" y="4904080"/>
                <a:ext cx="89712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E4D25D-8ACA-4193-993D-696C2B88A017}"/>
                  </a:ext>
                </a:extLst>
              </p14:cNvPr>
              <p14:cNvContentPartPr/>
              <p14:nvPr/>
            </p14:nvContentPartPr>
            <p14:xfrm>
              <a:off x="684120" y="5444080"/>
              <a:ext cx="596880" cy="440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E4D25D-8ACA-4193-993D-696C2B88A01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75480" y="5435087"/>
                <a:ext cx="614520" cy="457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424D221-1BB7-4C8A-85F3-93DE9B9214C0}"/>
                  </a:ext>
                </a:extLst>
              </p14:cNvPr>
              <p14:cNvContentPartPr/>
              <p14:nvPr/>
            </p14:nvContentPartPr>
            <p14:xfrm>
              <a:off x="1437600" y="5424280"/>
              <a:ext cx="1122840" cy="527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424D221-1BB7-4C8A-85F3-93DE9B9214C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28603" y="5415280"/>
                <a:ext cx="1140474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6A1B75-6D47-429F-932A-FAA80AB0BACD}"/>
                  </a:ext>
                </a:extLst>
              </p14:cNvPr>
              <p14:cNvContentPartPr/>
              <p14:nvPr/>
            </p14:nvContentPartPr>
            <p14:xfrm>
              <a:off x="2767440" y="5529040"/>
              <a:ext cx="370800" cy="302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6A1B75-6D47-429F-932A-FAA80AB0BA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58800" y="5520040"/>
                <a:ext cx="38844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75E50CE-6581-4CB6-8425-9F1F85A57B1B}"/>
                  </a:ext>
                </a:extLst>
              </p14:cNvPr>
              <p14:cNvContentPartPr/>
              <p14:nvPr/>
            </p14:nvContentPartPr>
            <p14:xfrm>
              <a:off x="3281520" y="5462080"/>
              <a:ext cx="483120" cy="36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75E50CE-6581-4CB6-8425-9F1F85A57B1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72520" y="5453440"/>
                <a:ext cx="5007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D140D83-0479-414D-817C-9961F7974B61}"/>
                  </a:ext>
                </a:extLst>
              </p14:cNvPr>
              <p14:cNvContentPartPr/>
              <p14:nvPr/>
            </p14:nvContentPartPr>
            <p14:xfrm>
              <a:off x="4026000" y="5501320"/>
              <a:ext cx="1067400" cy="37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D140D83-0479-414D-817C-9961F7974B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17357" y="5492329"/>
                <a:ext cx="1085046" cy="39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DEFBB07-C899-492D-8CE8-146DBBFE27C1}"/>
                  </a:ext>
                </a:extLst>
              </p14:cNvPr>
              <p14:cNvContentPartPr/>
              <p14:nvPr/>
            </p14:nvContentPartPr>
            <p14:xfrm>
              <a:off x="894720" y="5891560"/>
              <a:ext cx="4177080" cy="7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DEFBB07-C899-492D-8CE8-146DBBFE27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86080" y="5882920"/>
                <a:ext cx="4194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CE5359-FC67-437E-92D4-28055AFD23AF}"/>
                  </a:ext>
                </a:extLst>
              </p14:cNvPr>
              <p14:cNvContentPartPr/>
              <p14:nvPr/>
            </p14:nvContentPartPr>
            <p14:xfrm>
              <a:off x="5243160" y="5676280"/>
              <a:ext cx="38520" cy="1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CE5359-FC67-437E-92D4-28055AFD23A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234160" y="5667280"/>
                <a:ext cx="56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1F355E-484E-4797-B4B7-11DC58CC21B1}"/>
                  </a:ext>
                </a:extLst>
              </p14:cNvPr>
              <p14:cNvContentPartPr/>
              <p14:nvPr/>
            </p14:nvContentPartPr>
            <p14:xfrm>
              <a:off x="5248920" y="5811280"/>
              <a:ext cx="39960" cy="17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1F355E-484E-4797-B4B7-11DC58CC21B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9920" y="5802640"/>
                <a:ext cx="576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4A9CBF-8EBA-4A21-9E96-43EDDF3AB37C}"/>
                  </a:ext>
                </a:extLst>
              </p14:cNvPr>
              <p14:cNvContentPartPr/>
              <p14:nvPr/>
            </p14:nvContentPartPr>
            <p14:xfrm>
              <a:off x="5616120" y="5599240"/>
              <a:ext cx="294480" cy="30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4A9CBF-8EBA-4A21-9E96-43EDDF3AB37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07120" y="5590600"/>
                <a:ext cx="3121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0C4CDDB-C6B7-436C-84B5-CA7530160CE2}"/>
                  </a:ext>
                </a:extLst>
              </p14:cNvPr>
              <p14:cNvContentPartPr/>
              <p14:nvPr/>
            </p14:nvContentPartPr>
            <p14:xfrm>
              <a:off x="7014360" y="5527600"/>
              <a:ext cx="277560" cy="331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0C4CDDB-C6B7-436C-84B5-CA7530160C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5360" y="5518960"/>
                <a:ext cx="2952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FB5816-F0FD-4BA6-8A46-A36B6A63BC79}"/>
                  </a:ext>
                </a:extLst>
              </p14:cNvPr>
              <p14:cNvContentPartPr/>
              <p14:nvPr/>
            </p14:nvContentPartPr>
            <p14:xfrm>
              <a:off x="6030840" y="5674840"/>
              <a:ext cx="836640" cy="299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FB5816-F0FD-4BA6-8A46-A36B6A63BC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21840" y="5665840"/>
                <a:ext cx="8542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6A4840-C285-4395-AA45-37824E748A0A}"/>
                  </a:ext>
                </a:extLst>
              </p14:cNvPr>
              <p14:cNvContentPartPr/>
              <p14:nvPr/>
            </p14:nvContentPartPr>
            <p14:xfrm>
              <a:off x="6377880" y="5302240"/>
              <a:ext cx="440640" cy="325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6A4840-C285-4395-AA45-37824E748A0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69233" y="5293600"/>
                <a:ext cx="45829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80DE89-41E2-4D45-B87E-875D6EA91263}"/>
                  </a:ext>
                </a:extLst>
              </p14:cNvPr>
              <p14:cNvContentPartPr/>
              <p14:nvPr/>
            </p14:nvContentPartPr>
            <p14:xfrm>
              <a:off x="1658280" y="6247960"/>
              <a:ext cx="285480" cy="316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80DE89-41E2-4D45-B87E-875D6EA9126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649280" y="6238960"/>
                <a:ext cx="3031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73A8D20-BF10-48C9-AACA-19BF15CF6D4F}"/>
                  </a:ext>
                </a:extLst>
              </p14:cNvPr>
              <p14:cNvContentPartPr/>
              <p14:nvPr/>
            </p14:nvContentPartPr>
            <p14:xfrm>
              <a:off x="2142120" y="6133480"/>
              <a:ext cx="1439280" cy="474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73A8D20-BF10-48C9-AACA-19BF15CF6D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133120" y="6124480"/>
                <a:ext cx="145692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6BD0C6-F4DC-42A3-8875-5FE60049FE2A}"/>
                  </a:ext>
                </a:extLst>
              </p14:cNvPr>
              <p14:cNvContentPartPr/>
              <p14:nvPr/>
            </p14:nvContentPartPr>
            <p14:xfrm>
              <a:off x="3735840" y="6058600"/>
              <a:ext cx="1712880" cy="699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6BD0C6-F4DC-42A3-8875-5FE60049FE2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26840" y="6049960"/>
                <a:ext cx="1730520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178F86-2169-4DBF-AB62-189590FBA7A0}"/>
                  </a:ext>
                </a:extLst>
              </p14:cNvPr>
              <p14:cNvContentPartPr/>
              <p14:nvPr/>
            </p14:nvContentPartPr>
            <p14:xfrm>
              <a:off x="5562120" y="6511120"/>
              <a:ext cx="335880" cy="250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178F86-2169-4DBF-AB62-189590FBA7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53471" y="6502480"/>
                <a:ext cx="353539" cy="26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715030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p:pic>
        <p:nvPicPr>
          <p:cNvPr id="86" name="Picture 85">
            <a:extLst>
              <a:ext uri="{FF2B5EF4-FFF2-40B4-BE49-F238E27FC236}">
                <a16:creationId xmlns:a16="http://schemas.microsoft.com/office/drawing/2014/main" id="{453B279C-4B64-4810-A43B-4AFE09CF6691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31541" t="23680" r="53751" b="56595"/>
          <a:stretch/>
        </p:blipFill>
        <p:spPr>
          <a:xfrm>
            <a:off x="215399" y="3121835"/>
            <a:ext cx="2375401" cy="3583765"/>
          </a:xfrm>
          <a:prstGeom prst="rect">
            <a:avLst/>
          </a:prstGeom>
        </p:spPr>
      </p:pic>
      <p:pic>
        <p:nvPicPr>
          <p:cNvPr id="87" name="Picture 86">
            <a:extLst>
              <a:ext uri="{FF2B5EF4-FFF2-40B4-BE49-F238E27FC236}">
                <a16:creationId xmlns:a16="http://schemas.microsoft.com/office/drawing/2014/main" id="{396DAAE2-9C47-493C-9A34-1F6EAB4C887A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46975" t="32186" r="11088" b="56595"/>
          <a:stretch/>
        </p:blipFill>
        <p:spPr>
          <a:xfrm>
            <a:off x="2743200" y="3466600"/>
            <a:ext cx="5690669" cy="171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69468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391590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928127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879923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14:cNvPr>
              <p14:cNvContentPartPr/>
              <p14:nvPr/>
            </p14:nvContentPartPr>
            <p14:xfrm>
              <a:off x="323400" y="4473160"/>
              <a:ext cx="3003480" cy="60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400" y="4464165"/>
                <a:ext cx="3021120" cy="6177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62247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14:cNvPr>
              <p14:cNvContentPartPr/>
              <p14:nvPr/>
            </p14:nvContentPartPr>
            <p14:xfrm>
              <a:off x="323400" y="4473160"/>
              <a:ext cx="3003480" cy="60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400" y="4464165"/>
                <a:ext cx="3021120" cy="61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14:cNvPr>
              <p14:cNvContentPartPr/>
              <p14:nvPr/>
            </p14:nvContentPartPr>
            <p14:xfrm>
              <a:off x="3580680" y="4617160"/>
              <a:ext cx="237600" cy="314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72040" y="4608520"/>
                <a:ext cx="255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14:cNvPr>
              <p14:cNvContentPartPr/>
              <p14:nvPr/>
            </p14:nvContentPartPr>
            <p14:xfrm>
              <a:off x="4001520" y="4708600"/>
              <a:ext cx="104076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92520" y="4699600"/>
                <a:ext cx="1058400" cy="39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256851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14:cNvPr>
              <p14:cNvContentPartPr/>
              <p14:nvPr/>
            </p14:nvContentPartPr>
            <p14:xfrm>
              <a:off x="323400" y="4473160"/>
              <a:ext cx="3003480" cy="60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400" y="4464165"/>
                <a:ext cx="3021120" cy="61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14:cNvPr>
              <p14:cNvContentPartPr/>
              <p14:nvPr/>
            </p14:nvContentPartPr>
            <p14:xfrm>
              <a:off x="3580680" y="4617160"/>
              <a:ext cx="237600" cy="314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72040" y="4608520"/>
                <a:ext cx="255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14:cNvPr>
              <p14:cNvContentPartPr/>
              <p14:nvPr/>
            </p14:nvContentPartPr>
            <p14:xfrm>
              <a:off x="4001520" y="4708600"/>
              <a:ext cx="104076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92520" y="4699600"/>
                <a:ext cx="10584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14:cNvPr>
              <p14:cNvContentPartPr/>
              <p14:nvPr/>
            </p14:nvContentPartPr>
            <p14:xfrm>
              <a:off x="283080" y="5094160"/>
              <a:ext cx="322560" cy="31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080" y="5085520"/>
                <a:ext cx="3402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14:cNvPr>
              <p14:cNvContentPartPr/>
              <p14:nvPr/>
            </p14:nvContentPartPr>
            <p14:xfrm>
              <a:off x="1872840" y="5175160"/>
              <a:ext cx="178200" cy="228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64183" y="5166160"/>
                <a:ext cx="195876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14:cNvPr>
              <p14:cNvContentPartPr/>
              <p14:nvPr/>
            </p14:nvContentPartPr>
            <p14:xfrm>
              <a:off x="868080" y="5119360"/>
              <a:ext cx="764640" cy="37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9440" y="5110720"/>
                <a:ext cx="78228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14:cNvPr>
              <p14:cNvContentPartPr/>
              <p14:nvPr/>
            </p14:nvContentPartPr>
            <p14:xfrm>
              <a:off x="2947080" y="5116480"/>
              <a:ext cx="913680" cy="23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38440" y="5107840"/>
                <a:ext cx="931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14:cNvPr>
              <p14:cNvContentPartPr/>
              <p14:nvPr/>
            </p14:nvContentPartPr>
            <p14:xfrm>
              <a:off x="2322480" y="5099920"/>
              <a:ext cx="429480" cy="30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13840" y="5091280"/>
                <a:ext cx="4471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14:cNvPr>
              <p14:cNvContentPartPr/>
              <p14:nvPr/>
            </p14:nvContentPartPr>
            <p14:xfrm>
              <a:off x="4101600" y="5049520"/>
              <a:ext cx="837000" cy="308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92956" y="5040530"/>
                <a:ext cx="854648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14:cNvPr>
              <p14:cNvContentPartPr/>
              <p14:nvPr/>
            </p14:nvContentPartPr>
            <p14:xfrm>
              <a:off x="5178720" y="4558120"/>
              <a:ext cx="3653640" cy="1012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69721" y="4549480"/>
                <a:ext cx="3671278" cy="102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87918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14:cNvPr>
              <p14:cNvContentPartPr/>
              <p14:nvPr/>
            </p14:nvContentPartPr>
            <p14:xfrm>
              <a:off x="2569800" y="160360"/>
              <a:ext cx="1473840" cy="85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B48234E-5287-4F28-AA72-41F2D9D027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52160" y="142720"/>
                <a:ext cx="1509480" cy="89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14:cNvPr>
              <p14:cNvContentPartPr/>
              <p14:nvPr/>
            </p14:nvContentPartPr>
            <p14:xfrm>
              <a:off x="4616040" y="264040"/>
              <a:ext cx="57600" cy="345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0A7BA0F-1456-42C0-8959-422365F44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98040" y="246040"/>
                <a:ext cx="932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14:cNvPr>
              <p14:cNvContentPartPr/>
              <p14:nvPr/>
            </p14:nvContentPartPr>
            <p14:xfrm>
              <a:off x="4829520" y="223360"/>
              <a:ext cx="37080" cy="38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EE56D2-E116-4734-9D9C-1FF76B6659E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11880" y="205360"/>
                <a:ext cx="727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14:cNvPr>
              <p14:cNvContentPartPr/>
              <p14:nvPr/>
            </p14:nvContentPartPr>
            <p14:xfrm>
              <a:off x="4297080" y="312280"/>
              <a:ext cx="4320" cy="2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0FFD96-FBC0-4284-8F73-CEA7AFFC8BC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79440" y="294640"/>
                <a:ext cx="39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14:cNvPr>
              <p14:cNvContentPartPr/>
              <p14:nvPr/>
            </p14:nvContentPartPr>
            <p14:xfrm>
              <a:off x="4266840" y="538000"/>
              <a:ext cx="10440" cy="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C58C6F-8B3D-4DEF-B20D-EF8639B149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9200" y="520360"/>
                <a:ext cx="460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14:cNvPr>
              <p14:cNvContentPartPr/>
              <p14:nvPr/>
            </p14:nvContentPartPr>
            <p14:xfrm>
              <a:off x="5169000" y="527920"/>
              <a:ext cx="288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5289B7-E9C3-4ED6-A4B4-A9010998B6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1000" y="510280"/>
                <a:ext cx="385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14:cNvPr>
              <p14:cNvContentPartPr/>
              <p14:nvPr/>
            </p14:nvContentPartPr>
            <p14:xfrm>
              <a:off x="5292840" y="267640"/>
              <a:ext cx="310320" cy="33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E74A2F-8AFB-4597-AA51-3E0AFF9F077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5200" y="250000"/>
                <a:ext cx="3459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14:cNvPr>
              <p14:cNvContentPartPr/>
              <p14:nvPr/>
            </p14:nvContentPartPr>
            <p14:xfrm>
              <a:off x="7635360" y="174400"/>
              <a:ext cx="1004400" cy="741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B94E4A6-D57E-4C9D-9B90-164614FAF4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17720" y="156400"/>
                <a:ext cx="1040040" cy="77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1005C65-5BCC-43BE-999F-860EFDD2850A}"/>
                  </a:ext>
                </a:extLst>
              </p14:cNvPr>
              <p14:cNvContentPartPr/>
              <p14:nvPr/>
            </p14:nvContentPartPr>
            <p14:xfrm>
              <a:off x="4683360" y="1025800"/>
              <a:ext cx="8280" cy="18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1005C65-5BCC-43BE-999F-860EFDD285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5720" y="1007800"/>
                <a:ext cx="43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F3EB6E-5DBF-419A-9021-9002305439E0}"/>
                  </a:ext>
                </a:extLst>
              </p14:cNvPr>
              <p14:cNvContentPartPr/>
              <p14:nvPr/>
            </p14:nvContentPartPr>
            <p14:xfrm>
              <a:off x="4683360" y="122884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F3EB6E-5DBF-419A-9021-900230543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65720" y="12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C72E66-0992-436C-9582-9F7F639CD912}"/>
                  </a:ext>
                </a:extLst>
              </p14:cNvPr>
              <p14:cNvContentPartPr/>
              <p14:nvPr/>
            </p14:nvContentPartPr>
            <p14:xfrm>
              <a:off x="5032200" y="822760"/>
              <a:ext cx="59400" cy="483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C72E66-0992-436C-9582-9F7F639CD91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14200" y="804760"/>
                <a:ext cx="9504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0AF6718-8F31-488A-9506-2530EF7001A3}"/>
                  </a:ext>
                </a:extLst>
              </p14:cNvPr>
              <p14:cNvContentPartPr/>
              <p14:nvPr/>
            </p14:nvContentPartPr>
            <p14:xfrm>
              <a:off x="5233440" y="792160"/>
              <a:ext cx="39600" cy="52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0AF6718-8F31-488A-9506-2530EF7001A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15440" y="774520"/>
                <a:ext cx="752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E990C54-FA15-4C61-836D-EE563ECEA1E8}"/>
                  </a:ext>
                </a:extLst>
              </p14:cNvPr>
              <p14:cNvContentPartPr/>
              <p14:nvPr/>
            </p14:nvContentPartPr>
            <p14:xfrm>
              <a:off x="5417040" y="1218760"/>
              <a:ext cx="8280" cy="2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E990C54-FA15-4C61-836D-EE563ECEA1E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99040" y="120112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F162937-2154-46F0-974D-A54B2387C90D}"/>
                  </a:ext>
                </a:extLst>
              </p14:cNvPr>
              <p14:cNvContentPartPr/>
              <p14:nvPr/>
            </p14:nvContentPartPr>
            <p14:xfrm>
              <a:off x="5586600" y="761560"/>
              <a:ext cx="214920" cy="545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F162937-2154-46F0-974D-A54B2387C90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68930" y="743920"/>
                <a:ext cx="25062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32828F9-26DE-4B16-A055-96756461ABF4}"/>
                  </a:ext>
                </a:extLst>
              </p14:cNvPr>
              <p14:cNvContentPartPr/>
              <p14:nvPr/>
            </p14:nvContentPartPr>
            <p14:xfrm>
              <a:off x="2569800" y="875320"/>
              <a:ext cx="1780200" cy="82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32828F9-26DE-4B16-A055-96756461ABF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2160" y="857680"/>
                <a:ext cx="181584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39D5F2-53CE-4B71-9835-235E4D1FFD66}"/>
                  </a:ext>
                </a:extLst>
              </p14:cNvPr>
              <p14:cNvContentPartPr/>
              <p14:nvPr/>
            </p14:nvContentPartPr>
            <p14:xfrm>
              <a:off x="4896480" y="1363480"/>
              <a:ext cx="1238400" cy="801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39D5F2-53CE-4B71-9835-235E4D1FFD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8840" y="1345480"/>
                <a:ext cx="1274040" cy="83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0FEEB7-BE21-4CB6-A20F-1D59F905CCDF}"/>
                  </a:ext>
                </a:extLst>
              </p14:cNvPr>
              <p14:cNvContentPartPr/>
              <p14:nvPr/>
            </p14:nvContentPartPr>
            <p14:xfrm>
              <a:off x="4817640" y="2239720"/>
              <a:ext cx="3053880" cy="26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0FEEB7-BE21-4CB6-A20F-1D59F905CC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99642" y="2221720"/>
                <a:ext cx="3089516" cy="263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522849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14:cNvPr>
              <p14:cNvContentPartPr/>
              <p14:nvPr/>
            </p14:nvContentPartPr>
            <p14:xfrm>
              <a:off x="323400" y="4473160"/>
              <a:ext cx="3003480" cy="60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400" y="4464165"/>
                <a:ext cx="3021120" cy="61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14:cNvPr>
              <p14:cNvContentPartPr/>
              <p14:nvPr/>
            </p14:nvContentPartPr>
            <p14:xfrm>
              <a:off x="3580680" y="4617160"/>
              <a:ext cx="237600" cy="314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72040" y="4608520"/>
                <a:ext cx="255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14:cNvPr>
              <p14:cNvContentPartPr/>
              <p14:nvPr/>
            </p14:nvContentPartPr>
            <p14:xfrm>
              <a:off x="4001520" y="4708600"/>
              <a:ext cx="104076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92520" y="4699600"/>
                <a:ext cx="10584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14:cNvPr>
              <p14:cNvContentPartPr/>
              <p14:nvPr/>
            </p14:nvContentPartPr>
            <p14:xfrm>
              <a:off x="283080" y="5094160"/>
              <a:ext cx="322560" cy="31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080" y="5085520"/>
                <a:ext cx="3402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14:cNvPr>
              <p14:cNvContentPartPr/>
              <p14:nvPr/>
            </p14:nvContentPartPr>
            <p14:xfrm>
              <a:off x="1872840" y="5175160"/>
              <a:ext cx="178200" cy="228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64183" y="5166160"/>
                <a:ext cx="195876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14:cNvPr>
              <p14:cNvContentPartPr/>
              <p14:nvPr/>
            </p14:nvContentPartPr>
            <p14:xfrm>
              <a:off x="868080" y="5119360"/>
              <a:ext cx="764640" cy="37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9440" y="5110720"/>
                <a:ext cx="78228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14:cNvPr>
              <p14:cNvContentPartPr/>
              <p14:nvPr/>
            </p14:nvContentPartPr>
            <p14:xfrm>
              <a:off x="2947080" y="5116480"/>
              <a:ext cx="913680" cy="23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38440" y="5107840"/>
                <a:ext cx="931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14:cNvPr>
              <p14:cNvContentPartPr/>
              <p14:nvPr/>
            </p14:nvContentPartPr>
            <p14:xfrm>
              <a:off x="2322480" y="5099920"/>
              <a:ext cx="429480" cy="30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13840" y="5091280"/>
                <a:ext cx="4471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14:cNvPr>
              <p14:cNvContentPartPr/>
              <p14:nvPr/>
            </p14:nvContentPartPr>
            <p14:xfrm>
              <a:off x="4101600" y="5049520"/>
              <a:ext cx="837000" cy="308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92956" y="5040530"/>
                <a:ext cx="854648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14:cNvPr>
              <p14:cNvContentPartPr/>
              <p14:nvPr/>
            </p14:nvContentPartPr>
            <p14:xfrm>
              <a:off x="5178720" y="4558120"/>
              <a:ext cx="3653640" cy="1012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69721" y="4549480"/>
                <a:ext cx="3671278" cy="10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4A7B44-1917-4823-8FA6-AE4AD2D9BC2E}"/>
                  </a:ext>
                </a:extLst>
              </p14:cNvPr>
              <p14:cNvContentPartPr/>
              <p14:nvPr/>
            </p14:nvContentPartPr>
            <p14:xfrm>
              <a:off x="95160" y="5455600"/>
              <a:ext cx="601200" cy="52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4A7B44-1917-4823-8FA6-AE4AD2D9BC2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60" y="5446960"/>
                <a:ext cx="6188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675EA2-5B8B-4F23-A65F-70968B69B7BB}"/>
                  </a:ext>
                </a:extLst>
              </p14:cNvPr>
              <p14:cNvContentPartPr/>
              <p14:nvPr/>
            </p14:nvContentPartPr>
            <p14:xfrm>
              <a:off x="8366880" y="5198560"/>
              <a:ext cx="447840" cy="315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675EA2-5B8B-4F23-A65F-70968B69B7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58240" y="5189910"/>
                <a:ext cx="46548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4CFEA13-5DDA-436C-B3AD-D5E19147FDAC}"/>
                  </a:ext>
                </a:extLst>
              </p14:cNvPr>
              <p14:cNvContentPartPr/>
              <p14:nvPr/>
            </p14:nvContentPartPr>
            <p14:xfrm>
              <a:off x="884280" y="5603920"/>
              <a:ext cx="616320" cy="33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4CFEA13-5DDA-436C-B3AD-D5E19147FDA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75645" y="5594920"/>
                <a:ext cx="63395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74FD30-A909-4969-AF2C-C79A9B0F5D48}"/>
                  </a:ext>
                </a:extLst>
              </p14:cNvPr>
              <p14:cNvContentPartPr/>
              <p14:nvPr/>
            </p14:nvContentPartPr>
            <p14:xfrm>
              <a:off x="1795800" y="5780680"/>
              <a:ext cx="541800" cy="17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74FD30-A909-4969-AF2C-C79A9B0F5D4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7160" y="5771680"/>
                <a:ext cx="5594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C60C42-D3DA-43C3-9D01-D266B9D28635}"/>
                  </a:ext>
                </a:extLst>
              </p14:cNvPr>
              <p14:cNvContentPartPr/>
              <p14:nvPr/>
            </p14:nvContentPartPr>
            <p14:xfrm>
              <a:off x="2474040" y="5522200"/>
              <a:ext cx="636840" cy="58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C60C42-D3DA-43C3-9D01-D266B9D286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5045" y="5513555"/>
                <a:ext cx="654470" cy="60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BCCA25-1441-4379-9D3B-8B2A65371501}"/>
                  </a:ext>
                </a:extLst>
              </p14:cNvPr>
              <p14:cNvContentPartPr/>
              <p14:nvPr/>
            </p14:nvContentPartPr>
            <p14:xfrm>
              <a:off x="3254160" y="5600680"/>
              <a:ext cx="285480" cy="32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BCCA25-1441-4379-9D3B-8B2A653715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45160" y="5591680"/>
                <a:ext cx="3031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3D14AD6-0714-4256-903A-200EA5311EF1}"/>
                  </a:ext>
                </a:extLst>
              </p14:cNvPr>
              <p14:cNvContentPartPr/>
              <p14:nvPr/>
            </p14:nvContentPartPr>
            <p14:xfrm>
              <a:off x="3733680" y="5784640"/>
              <a:ext cx="1677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3D14AD6-0714-4256-903A-200EA5311E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5040" y="5776000"/>
                <a:ext cx="185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4771B9-EEF3-4A65-8FCB-A8122CC83197}"/>
                  </a:ext>
                </a:extLst>
              </p14:cNvPr>
              <p14:cNvContentPartPr/>
              <p14:nvPr/>
            </p14:nvContentPartPr>
            <p14:xfrm>
              <a:off x="3919080" y="5720200"/>
              <a:ext cx="243360" cy="38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4771B9-EEF3-4A65-8FCB-A8122CC831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10080" y="5711200"/>
                <a:ext cx="2610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31F530-A1E4-4965-9420-74B4C34C99D3}"/>
                  </a:ext>
                </a:extLst>
              </p14:cNvPr>
              <p14:cNvContentPartPr/>
              <p14:nvPr/>
            </p14:nvContentPartPr>
            <p14:xfrm>
              <a:off x="4307160" y="5754400"/>
              <a:ext cx="432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31F530-A1E4-4965-9420-74B4C34C99D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8160" y="5745400"/>
                <a:ext cx="21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9AAC09-6F06-424E-B5DE-C2647415EC36}"/>
                  </a:ext>
                </a:extLst>
              </p14:cNvPr>
              <p14:cNvContentPartPr/>
              <p14:nvPr/>
            </p14:nvContentPartPr>
            <p14:xfrm>
              <a:off x="4307160" y="5750080"/>
              <a:ext cx="180720" cy="1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9AAC09-6F06-424E-B5DE-C2647415E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98160" y="5741440"/>
                <a:ext cx="1983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9FE86D3-18E7-444F-8664-7376FFCA20CB}"/>
                  </a:ext>
                </a:extLst>
              </p14:cNvPr>
              <p14:cNvContentPartPr/>
              <p14:nvPr/>
            </p14:nvContentPartPr>
            <p14:xfrm>
              <a:off x="4259280" y="5827120"/>
              <a:ext cx="172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9FE86D3-18E7-444F-8664-7376FFCA20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50640" y="5818480"/>
                <a:ext cx="189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7FF89B-A412-4D7E-91EB-CAB9781EC470}"/>
                  </a:ext>
                </a:extLst>
              </p14:cNvPr>
              <p14:cNvContentPartPr/>
              <p14:nvPr/>
            </p14:nvContentPartPr>
            <p14:xfrm>
              <a:off x="6282120" y="59797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7FF89B-A412-4D7E-91EB-CAB9781EC4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73120" y="5970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DAB043-31E1-449D-864F-246073796F1C}"/>
                  </a:ext>
                </a:extLst>
              </p14:cNvPr>
              <p14:cNvContentPartPr/>
              <p14:nvPr/>
            </p14:nvContentPartPr>
            <p14:xfrm>
              <a:off x="4657800" y="5488720"/>
              <a:ext cx="704160" cy="73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DAB043-31E1-449D-864F-246073796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48800" y="5480080"/>
                <a:ext cx="721800" cy="75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19882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14:cNvPr>
              <p14:cNvContentPartPr/>
              <p14:nvPr/>
            </p14:nvContentPartPr>
            <p14:xfrm>
              <a:off x="267240" y="2308120"/>
              <a:ext cx="360000" cy="192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9BED851-985D-4BBD-9251-19B5335572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240" y="2299120"/>
                <a:ext cx="3776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14:cNvPr>
              <p14:cNvContentPartPr/>
              <p14:nvPr/>
            </p14:nvContentPartPr>
            <p14:xfrm>
              <a:off x="424200" y="2248360"/>
              <a:ext cx="93960" cy="23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1C643E4-9A72-45CF-83F3-378F5895E0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5200" y="2239720"/>
                <a:ext cx="1116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14:cNvPr>
              <p14:cNvContentPartPr/>
              <p14:nvPr/>
            </p14:nvContentPartPr>
            <p14:xfrm>
              <a:off x="215400" y="101320"/>
              <a:ext cx="3762360" cy="2072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5DBAC7-E307-498A-90EA-13AEED3EA2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401" y="92320"/>
                <a:ext cx="3779998" cy="20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14:cNvPr>
              <p14:cNvContentPartPr/>
              <p14:nvPr/>
            </p14:nvContentPartPr>
            <p14:xfrm>
              <a:off x="4899000" y="973240"/>
              <a:ext cx="95760" cy="162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6C3D25E-0141-47C6-9541-B253A81410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890000" y="964600"/>
                <a:ext cx="113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14:cNvPr>
              <p14:cNvContentPartPr/>
              <p14:nvPr/>
            </p14:nvContentPartPr>
            <p14:xfrm>
              <a:off x="4393200" y="790360"/>
              <a:ext cx="384120" cy="362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6CBAE04-3487-4E3C-8746-662FA1D13F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84560" y="781720"/>
                <a:ext cx="4017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14:cNvPr>
              <p14:cNvContentPartPr/>
              <p14:nvPr/>
            </p14:nvContentPartPr>
            <p14:xfrm>
              <a:off x="5138760" y="802240"/>
              <a:ext cx="1490400" cy="476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831C29-E481-49E2-BC46-DD04B92C23C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30118" y="793240"/>
                <a:ext cx="1508044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14:cNvPr>
              <p14:cNvContentPartPr/>
              <p14:nvPr/>
            </p14:nvContentPartPr>
            <p14:xfrm>
              <a:off x="3118800" y="1686400"/>
              <a:ext cx="724680" cy="37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2F151F-E2FE-4186-8688-7232BE0FEBF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10160" y="1677760"/>
                <a:ext cx="7423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14:cNvPr>
              <p14:cNvContentPartPr/>
              <p14:nvPr/>
            </p14:nvContentPartPr>
            <p14:xfrm>
              <a:off x="4211760" y="1385800"/>
              <a:ext cx="4080240" cy="184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DF59F1-E093-4135-9975-0629E467AF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02760" y="1376800"/>
                <a:ext cx="4097880" cy="18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14:cNvPr>
              <p14:cNvContentPartPr/>
              <p14:nvPr/>
            </p14:nvContentPartPr>
            <p14:xfrm>
              <a:off x="344280" y="3284800"/>
              <a:ext cx="2287080" cy="41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FD211B1-2B29-4202-9637-38C1AB235F1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5280" y="3276160"/>
                <a:ext cx="23047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14:cNvPr>
              <p14:cNvContentPartPr/>
              <p14:nvPr/>
            </p14:nvContentPartPr>
            <p14:xfrm>
              <a:off x="328440" y="2720320"/>
              <a:ext cx="2243880" cy="486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4BDBA5-0B57-4ED2-8847-F585AB84541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800" y="2711680"/>
                <a:ext cx="226152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14:cNvPr>
              <p14:cNvContentPartPr/>
              <p14:nvPr/>
            </p14:nvContentPartPr>
            <p14:xfrm>
              <a:off x="1110720" y="3536800"/>
              <a:ext cx="170640" cy="1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270B65-6C24-441C-A8BD-351B42E86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02080" y="3528160"/>
                <a:ext cx="188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14:cNvPr>
              <p14:cNvContentPartPr/>
              <p14:nvPr/>
            </p14:nvContentPartPr>
            <p14:xfrm>
              <a:off x="1135200" y="3628240"/>
              <a:ext cx="13428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2FDC11-E3D1-40F5-BBF0-3B521C1BD3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26560" y="3619600"/>
                <a:ext cx="151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14:cNvPr>
              <p14:cNvContentPartPr/>
              <p14:nvPr/>
            </p14:nvContentPartPr>
            <p14:xfrm>
              <a:off x="1541640" y="3372280"/>
              <a:ext cx="1016640" cy="553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DBBD99-FD19-4F68-A9E6-F8BA37A2A1F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2643" y="3363640"/>
                <a:ext cx="1034274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14:cNvPr>
              <p14:cNvContentPartPr/>
              <p14:nvPr/>
            </p14:nvContentPartPr>
            <p14:xfrm>
              <a:off x="524280" y="3412600"/>
              <a:ext cx="381960" cy="56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914545-C373-44BB-9CFE-E2E36E8A695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5280" y="3403600"/>
                <a:ext cx="39960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14:cNvPr>
              <p14:cNvContentPartPr/>
              <p14:nvPr/>
            </p14:nvContentPartPr>
            <p14:xfrm>
              <a:off x="2647560" y="3424840"/>
              <a:ext cx="414000" cy="286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3C150B2-1F8A-462A-90EE-C0B772226F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638920" y="3416189"/>
                <a:ext cx="431640" cy="303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14:cNvPr>
              <p14:cNvContentPartPr/>
              <p14:nvPr/>
            </p14:nvContentPartPr>
            <p14:xfrm>
              <a:off x="3147240" y="3422320"/>
              <a:ext cx="317880" cy="33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A80299-781A-4C62-8A0C-B1326C437C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138600" y="3413680"/>
                <a:ext cx="33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14:cNvPr>
              <p14:cNvContentPartPr/>
              <p14:nvPr/>
            </p14:nvContentPartPr>
            <p14:xfrm>
              <a:off x="3593280" y="3408280"/>
              <a:ext cx="438120" cy="46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93150A-50D2-4256-BE5D-4B089B6616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584647" y="3399280"/>
                <a:ext cx="455746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14:cNvPr>
              <p14:cNvContentPartPr/>
              <p14:nvPr/>
            </p14:nvContentPartPr>
            <p14:xfrm>
              <a:off x="5412360" y="3316840"/>
              <a:ext cx="1033560" cy="506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142BBA-BC6C-413D-AFFA-97C61776C47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03717" y="3307840"/>
                <a:ext cx="1051206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14:cNvPr>
              <p14:cNvContentPartPr/>
              <p14:nvPr/>
            </p14:nvContentPartPr>
            <p14:xfrm>
              <a:off x="4461960" y="3495760"/>
              <a:ext cx="645480" cy="253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7C566C-89DF-4DFC-A155-9B0C2A1073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3320" y="3487108"/>
                <a:ext cx="66312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14:cNvPr>
              <p14:cNvContentPartPr/>
              <p14:nvPr/>
            </p14:nvContentPartPr>
            <p14:xfrm>
              <a:off x="7142160" y="3694480"/>
              <a:ext cx="48240" cy="89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0EA0D2-9707-4E75-B5CA-30E40C677EC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3520" y="3685840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14:cNvPr>
              <p14:cNvContentPartPr/>
              <p14:nvPr/>
            </p14:nvContentPartPr>
            <p14:xfrm>
              <a:off x="6716640" y="3401440"/>
              <a:ext cx="337320" cy="38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1574996-E455-4E88-BD2C-25A029F3BC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7991" y="3392448"/>
                <a:ext cx="354979" cy="399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14:cNvPr>
              <p14:cNvContentPartPr/>
              <p14:nvPr/>
            </p14:nvContentPartPr>
            <p14:xfrm>
              <a:off x="7291200" y="3445720"/>
              <a:ext cx="312840" cy="504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723946-FF39-41F2-8314-DDE2C1FE7F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82550" y="3436720"/>
                <a:ext cx="33050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14:cNvPr>
              <p14:cNvContentPartPr/>
              <p14:nvPr/>
            </p14:nvContentPartPr>
            <p14:xfrm>
              <a:off x="8123160" y="3488920"/>
              <a:ext cx="238680" cy="44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4B23902-3DCB-45AE-8B61-CE79A4E4C8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14174" y="3480280"/>
                <a:ext cx="256293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14:cNvPr>
              <p14:cNvContentPartPr/>
              <p14:nvPr/>
            </p14:nvContentPartPr>
            <p14:xfrm>
              <a:off x="7829040" y="3377680"/>
              <a:ext cx="159120" cy="50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C7118B3-23C2-4D96-BA5E-6F3B7E6C9D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20400" y="3369040"/>
                <a:ext cx="1767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14:cNvPr>
              <p14:cNvContentPartPr/>
              <p14:nvPr/>
            </p14:nvContentPartPr>
            <p14:xfrm>
              <a:off x="322680" y="4114240"/>
              <a:ext cx="589680" cy="243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DAF725-86EE-4164-8529-9E9CF7AED1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4035" y="4105600"/>
                <a:ext cx="607331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14:cNvPr>
              <p14:cNvContentPartPr/>
              <p14:nvPr/>
            </p14:nvContentPartPr>
            <p14:xfrm>
              <a:off x="5139480" y="3883120"/>
              <a:ext cx="830160" cy="441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3AAF21-6532-40C9-9F19-438368E9221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30480" y="3874480"/>
                <a:ext cx="84780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14:cNvPr>
              <p14:cNvContentPartPr/>
              <p14:nvPr/>
            </p14:nvContentPartPr>
            <p14:xfrm>
              <a:off x="4212840" y="3974560"/>
              <a:ext cx="721440" cy="638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A8884B0-651A-4892-9777-9A596C59B3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04200" y="3965565"/>
                <a:ext cx="739080" cy="656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14:cNvPr>
              <p14:cNvContentPartPr/>
              <p14:nvPr/>
            </p14:nvContentPartPr>
            <p14:xfrm>
              <a:off x="3588600" y="3994000"/>
              <a:ext cx="333360" cy="302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3B38617-B93A-4CBF-B5E8-38C84A6C0FB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79960" y="3985360"/>
                <a:ext cx="3510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14:cNvPr>
              <p14:cNvContentPartPr/>
              <p14:nvPr/>
            </p14:nvContentPartPr>
            <p14:xfrm>
              <a:off x="2408880" y="3958000"/>
              <a:ext cx="982080" cy="396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827BBFA-0C9D-474D-A0FF-FF6E55DE140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0237" y="3949360"/>
                <a:ext cx="999726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14:cNvPr>
              <p14:cNvContentPartPr/>
              <p14:nvPr/>
            </p14:nvContentPartPr>
            <p14:xfrm>
              <a:off x="1163640" y="3992920"/>
              <a:ext cx="1012680" cy="636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2DF12-B5E7-4907-8271-AB0680097D1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54997" y="3983920"/>
                <a:ext cx="1030326" cy="65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14:cNvPr>
              <p14:cNvContentPartPr/>
              <p14:nvPr/>
            </p14:nvContentPartPr>
            <p14:xfrm>
              <a:off x="6169800" y="4057720"/>
              <a:ext cx="257040" cy="347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911D0AB-9899-4064-9109-604D4CDD1C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60800" y="4048720"/>
                <a:ext cx="2746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14:cNvPr>
              <p14:cNvContentPartPr/>
              <p14:nvPr/>
            </p14:nvContentPartPr>
            <p14:xfrm>
              <a:off x="323400" y="4473160"/>
              <a:ext cx="3003480" cy="60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9D65345-1B3D-48D8-84BE-6D65B5211ED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4400" y="4464165"/>
                <a:ext cx="3021120" cy="617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14:cNvPr>
              <p14:cNvContentPartPr/>
              <p14:nvPr/>
            </p14:nvContentPartPr>
            <p14:xfrm>
              <a:off x="3580680" y="4617160"/>
              <a:ext cx="237600" cy="314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C41585F-51FC-412F-8C0F-C93789ACB5B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72040" y="4608520"/>
                <a:ext cx="255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14:cNvPr>
              <p14:cNvContentPartPr/>
              <p14:nvPr/>
            </p14:nvContentPartPr>
            <p14:xfrm>
              <a:off x="4001520" y="4708600"/>
              <a:ext cx="104076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8D7201B-9DCB-4F5E-871F-A15B0FAE91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92520" y="4699600"/>
                <a:ext cx="10584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14:cNvPr>
              <p14:cNvContentPartPr/>
              <p14:nvPr/>
            </p14:nvContentPartPr>
            <p14:xfrm>
              <a:off x="283080" y="5094160"/>
              <a:ext cx="322560" cy="315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A6B00A0-3A37-463F-BEDD-3720613EA0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080" y="5085520"/>
                <a:ext cx="3402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14:cNvPr>
              <p14:cNvContentPartPr/>
              <p14:nvPr/>
            </p14:nvContentPartPr>
            <p14:xfrm>
              <a:off x="1872840" y="5175160"/>
              <a:ext cx="178200" cy="228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C1B6313-AA04-45CF-AB4E-57DB2B9705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64183" y="5166160"/>
                <a:ext cx="195876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14:cNvPr>
              <p14:cNvContentPartPr/>
              <p14:nvPr/>
            </p14:nvContentPartPr>
            <p14:xfrm>
              <a:off x="868080" y="5119360"/>
              <a:ext cx="764640" cy="37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D09E21-8418-48D6-A597-94351D28532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9440" y="5110720"/>
                <a:ext cx="78228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14:cNvPr>
              <p14:cNvContentPartPr/>
              <p14:nvPr/>
            </p14:nvContentPartPr>
            <p14:xfrm>
              <a:off x="2947080" y="5116480"/>
              <a:ext cx="913680" cy="235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534D9E0-9C66-4FEA-931C-7E1869AA8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38440" y="5107840"/>
                <a:ext cx="9313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14:cNvPr>
              <p14:cNvContentPartPr/>
              <p14:nvPr/>
            </p14:nvContentPartPr>
            <p14:xfrm>
              <a:off x="2322480" y="5099920"/>
              <a:ext cx="429480" cy="302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54D9E-B76C-487A-8B6A-75E065A30B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13840" y="5091280"/>
                <a:ext cx="4471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14:cNvPr>
              <p14:cNvContentPartPr/>
              <p14:nvPr/>
            </p14:nvContentPartPr>
            <p14:xfrm>
              <a:off x="4101600" y="5049520"/>
              <a:ext cx="837000" cy="308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1151D2-0A91-48D3-9DE8-AA6408DFE3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092956" y="5040530"/>
                <a:ext cx="854648" cy="326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14:cNvPr>
              <p14:cNvContentPartPr/>
              <p14:nvPr/>
            </p14:nvContentPartPr>
            <p14:xfrm>
              <a:off x="5178720" y="4558120"/>
              <a:ext cx="3653640" cy="1012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31319A1-84DA-4E15-A71D-19418225977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169721" y="4549480"/>
                <a:ext cx="3671278" cy="10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4A7B44-1917-4823-8FA6-AE4AD2D9BC2E}"/>
                  </a:ext>
                </a:extLst>
              </p14:cNvPr>
              <p14:cNvContentPartPr/>
              <p14:nvPr/>
            </p14:nvContentPartPr>
            <p14:xfrm>
              <a:off x="95160" y="5455600"/>
              <a:ext cx="601200" cy="52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4A7B44-1917-4823-8FA6-AE4AD2D9BC2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6160" y="5446960"/>
                <a:ext cx="6188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675EA2-5B8B-4F23-A65F-70968B69B7BB}"/>
                  </a:ext>
                </a:extLst>
              </p14:cNvPr>
              <p14:cNvContentPartPr/>
              <p14:nvPr/>
            </p14:nvContentPartPr>
            <p14:xfrm>
              <a:off x="8366880" y="5198560"/>
              <a:ext cx="447840" cy="315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675EA2-5B8B-4F23-A65F-70968B69B7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358240" y="5189910"/>
                <a:ext cx="46548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4CFEA13-5DDA-436C-B3AD-D5E19147FDAC}"/>
                  </a:ext>
                </a:extLst>
              </p14:cNvPr>
              <p14:cNvContentPartPr/>
              <p14:nvPr/>
            </p14:nvContentPartPr>
            <p14:xfrm>
              <a:off x="884280" y="5603920"/>
              <a:ext cx="616320" cy="33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4CFEA13-5DDA-436C-B3AD-D5E19147FDA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75645" y="5594920"/>
                <a:ext cx="63395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74FD30-A909-4969-AF2C-C79A9B0F5D48}"/>
                  </a:ext>
                </a:extLst>
              </p14:cNvPr>
              <p14:cNvContentPartPr/>
              <p14:nvPr/>
            </p14:nvContentPartPr>
            <p14:xfrm>
              <a:off x="1795800" y="5780680"/>
              <a:ext cx="541800" cy="17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74FD30-A909-4969-AF2C-C79A9B0F5D4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7160" y="5771680"/>
                <a:ext cx="5594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C60C42-D3DA-43C3-9D01-D266B9D28635}"/>
                  </a:ext>
                </a:extLst>
              </p14:cNvPr>
              <p14:cNvContentPartPr/>
              <p14:nvPr/>
            </p14:nvContentPartPr>
            <p14:xfrm>
              <a:off x="2474040" y="5522200"/>
              <a:ext cx="636840" cy="587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C60C42-D3DA-43C3-9D01-D266B9D286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5045" y="5513555"/>
                <a:ext cx="654470" cy="604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0BCCA25-1441-4379-9D3B-8B2A65371501}"/>
                  </a:ext>
                </a:extLst>
              </p14:cNvPr>
              <p14:cNvContentPartPr/>
              <p14:nvPr/>
            </p14:nvContentPartPr>
            <p14:xfrm>
              <a:off x="3254160" y="5600680"/>
              <a:ext cx="285480" cy="32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0BCCA25-1441-4379-9D3B-8B2A653715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45160" y="5591680"/>
                <a:ext cx="3031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3D14AD6-0714-4256-903A-200EA5311EF1}"/>
                  </a:ext>
                </a:extLst>
              </p14:cNvPr>
              <p14:cNvContentPartPr/>
              <p14:nvPr/>
            </p14:nvContentPartPr>
            <p14:xfrm>
              <a:off x="3733680" y="5784640"/>
              <a:ext cx="1677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3D14AD6-0714-4256-903A-200EA5311EF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5040" y="5776000"/>
                <a:ext cx="185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F4771B9-EEF3-4A65-8FCB-A8122CC83197}"/>
                  </a:ext>
                </a:extLst>
              </p14:cNvPr>
              <p14:cNvContentPartPr/>
              <p14:nvPr/>
            </p14:nvContentPartPr>
            <p14:xfrm>
              <a:off x="3919080" y="5720200"/>
              <a:ext cx="243360" cy="3880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F4771B9-EEF3-4A65-8FCB-A8122CC831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10080" y="5711200"/>
                <a:ext cx="2610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31F530-A1E4-4965-9420-74B4C34C99D3}"/>
                  </a:ext>
                </a:extLst>
              </p14:cNvPr>
              <p14:cNvContentPartPr/>
              <p14:nvPr/>
            </p14:nvContentPartPr>
            <p14:xfrm>
              <a:off x="4307160" y="5754400"/>
              <a:ext cx="432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31F530-A1E4-4965-9420-74B4C34C99D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8160" y="5745400"/>
                <a:ext cx="21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9AAC09-6F06-424E-B5DE-C2647415EC36}"/>
                  </a:ext>
                </a:extLst>
              </p14:cNvPr>
              <p14:cNvContentPartPr/>
              <p14:nvPr/>
            </p14:nvContentPartPr>
            <p14:xfrm>
              <a:off x="4307160" y="5750080"/>
              <a:ext cx="180720" cy="13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9AAC09-6F06-424E-B5DE-C2647415EC3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98160" y="5741440"/>
                <a:ext cx="1983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9FE86D3-18E7-444F-8664-7376FFCA20CB}"/>
                  </a:ext>
                </a:extLst>
              </p14:cNvPr>
              <p14:cNvContentPartPr/>
              <p14:nvPr/>
            </p14:nvContentPartPr>
            <p14:xfrm>
              <a:off x="4259280" y="5827120"/>
              <a:ext cx="172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9FE86D3-18E7-444F-8664-7376FFCA20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50640" y="5818480"/>
                <a:ext cx="189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7FF89B-A412-4D7E-91EB-CAB9781EC470}"/>
                  </a:ext>
                </a:extLst>
              </p14:cNvPr>
              <p14:cNvContentPartPr/>
              <p14:nvPr/>
            </p14:nvContentPartPr>
            <p14:xfrm>
              <a:off x="6282120" y="597976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7FF89B-A412-4D7E-91EB-CAB9781EC4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73120" y="5970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DAB043-31E1-449D-864F-246073796F1C}"/>
                  </a:ext>
                </a:extLst>
              </p14:cNvPr>
              <p14:cNvContentPartPr/>
              <p14:nvPr/>
            </p14:nvContentPartPr>
            <p14:xfrm>
              <a:off x="4657800" y="5488720"/>
              <a:ext cx="704160" cy="73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DAB043-31E1-449D-864F-246073796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648800" y="5480080"/>
                <a:ext cx="721800" cy="75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A330DC6-2CAB-436F-B83D-FDF058384620}"/>
                  </a:ext>
                </a:extLst>
              </p14:cNvPr>
              <p14:cNvContentPartPr/>
              <p14:nvPr/>
            </p14:nvContentPartPr>
            <p14:xfrm>
              <a:off x="5588760" y="5698240"/>
              <a:ext cx="304560" cy="335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A330DC6-2CAB-436F-B83D-FDF05838462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5689600"/>
                <a:ext cx="3222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34C0D9-016F-4BEF-9A8C-49217820CCEB}"/>
                  </a:ext>
                </a:extLst>
              </p14:cNvPr>
              <p14:cNvContentPartPr/>
              <p14:nvPr/>
            </p14:nvContentPartPr>
            <p14:xfrm>
              <a:off x="6148920" y="5625880"/>
              <a:ext cx="1758960" cy="49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34C0D9-016F-4BEF-9A8C-49217820CCE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9922" y="5617234"/>
                <a:ext cx="1776596" cy="5126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6618A3A-7052-4BAC-B4D7-4802892DE8EF}"/>
                  </a:ext>
                </a:extLst>
              </p14:cNvPr>
              <p14:cNvContentPartPr/>
              <p14:nvPr/>
            </p14:nvContentPartPr>
            <p14:xfrm>
              <a:off x="1525080" y="6324280"/>
              <a:ext cx="293040" cy="329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6618A3A-7052-4BAC-B4D7-4802892DE8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516091" y="6315640"/>
                <a:ext cx="310658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FB0D9F-04FC-412F-BD94-9FA1854C4081}"/>
                  </a:ext>
                </a:extLst>
              </p14:cNvPr>
              <p14:cNvContentPartPr/>
              <p14:nvPr/>
            </p14:nvContentPartPr>
            <p14:xfrm>
              <a:off x="2244000" y="6454240"/>
              <a:ext cx="193320" cy="10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FB0D9F-04FC-412F-BD94-9FA1854C40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235360" y="6445240"/>
                <a:ext cx="210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C6F8ED0-FED9-45A9-983F-6FC16F11C2C3}"/>
                  </a:ext>
                </a:extLst>
              </p14:cNvPr>
              <p14:cNvContentPartPr/>
              <p14:nvPr/>
            </p14:nvContentPartPr>
            <p14:xfrm>
              <a:off x="4170000" y="6475480"/>
              <a:ext cx="199800" cy="14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C6F8ED0-FED9-45A9-983F-6FC16F11C2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161000" y="6466480"/>
                <a:ext cx="2174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8052562-A87F-42FE-866C-F07587BC849F}"/>
                  </a:ext>
                </a:extLst>
              </p14:cNvPr>
              <p14:cNvContentPartPr/>
              <p14:nvPr/>
            </p14:nvContentPartPr>
            <p14:xfrm>
              <a:off x="4222920" y="6559000"/>
              <a:ext cx="15480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8052562-A87F-42FE-866C-F07587BC849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13920" y="6550000"/>
                <a:ext cx="172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9599B5F-048C-48D9-9318-FF050B797E3C}"/>
                  </a:ext>
                </a:extLst>
              </p14:cNvPr>
              <p14:cNvContentPartPr/>
              <p14:nvPr/>
            </p14:nvContentPartPr>
            <p14:xfrm>
              <a:off x="2574840" y="6128080"/>
              <a:ext cx="1452240" cy="710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9599B5F-048C-48D9-9318-FF050B797E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5840" y="6119440"/>
                <a:ext cx="1469880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D9F37FA-8720-4B3A-998D-7689F1D2F720}"/>
                  </a:ext>
                </a:extLst>
              </p14:cNvPr>
              <p14:cNvContentPartPr/>
              <p14:nvPr/>
            </p14:nvContentPartPr>
            <p14:xfrm>
              <a:off x="4542240" y="6139960"/>
              <a:ext cx="1206000" cy="624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D9F37FA-8720-4B3A-998D-7689F1D2F7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33600" y="6131315"/>
                <a:ext cx="1223640" cy="6426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065392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719712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169430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737889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2991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73621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333448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204160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14:cNvPr>
              <p14:cNvContentPartPr/>
              <p14:nvPr/>
            </p14:nvContentPartPr>
            <p14:xfrm>
              <a:off x="6832200" y="3401440"/>
              <a:ext cx="1932120" cy="59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3200" y="3392800"/>
                <a:ext cx="1949760" cy="61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2117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312711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14:cNvPr>
              <p14:cNvContentPartPr/>
              <p14:nvPr/>
            </p14:nvContentPartPr>
            <p14:xfrm>
              <a:off x="6832200" y="3401440"/>
              <a:ext cx="1932120" cy="59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3200" y="3392800"/>
                <a:ext cx="194976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14:cNvPr>
              <p14:cNvContentPartPr/>
              <p14:nvPr/>
            </p14:nvContentPartPr>
            <p14:xfrm>
              <a:off x="1004520" y="4438240"/>
              <a:ext cx="3249360" cy="46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5879" y="4429600"/>
                <a:ext cx="326700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14:cNvPr>
              <p14:cNvContentPartPr/>
              <p14:nvPr/>
            </p14:nvContentPartPr>
            <p14:xfrm>
              <a:off x="4456200" y="4692760"/>
              <a:ext cx="48600" cy="49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47560" y="4683760"/>
                <a:ext cx="66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14:cNvPr>
              <p14:cNvContentPartPr/>
              <p14:nvPr/>
            </p14:nvContentPartPr>
            <p14:xfrm>
              <a:off x="4439640" y="4841080"/>
              <a:ext cx="41040" cy="35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31000" y="4832080"/>
                <a:ext cx="58680" cy="5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869890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14:cNvPr>
              <p14:cNvContentPartPr/>
              <p14:nvPr/>
            </p14:nvContentPartPr>
            <p14:xfrm>
              <a:off x="6832200" y="3401440"/>
              <a:ext cx="1932120" cy="59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3200" y="3392800"/>
                <a:ext cx="194976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14:cNvPr>
              <p14:cNvContentPartPr/>
              <p14:nvPr/>
            </p14:nvContentPartPr>
            <p14:xfrm>
              <a:off x="1004520" y="4438240"/>
              <a:ext cx="3249360" cy="46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5879" y="4429600"/>
                <a:ext cx="326700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14:cNvPr>
              <p14:cNvContentPartPr/>
              <p14:nvPr/>
            </p14:nvContentPartPr>
            <p14:xfrm>
              <a:off x="4456200" y="4692760"/>
              <a:ext cx="48600" cy="49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47560" y="4683760"/>
                <a:ext cx="66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14:cNvPr>
              <p14:cNvContentPartPr/>
              <p14:nvPr/>
            </p14:nvContentPartPr>
            <p14:xfrm>
              <a:off x="4439640" y="4841080"/>
              <a:ext cx="41040" cy="35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31000" y="4832080"/>
                <a:ext cx="58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14:cNvPr>
              <p14:cNvContentPartPr/>
              <p14:nvPr/>
            </p14:nvContentPartPr>
            <p14:xfrm>
              <a:off x="7050000" y="4629040"/>
              <a:ext cx="88560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41360" y="4620049"/>
                <a:ext cx="903240" cy="365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14:cNvPr>
              <p14:cNvContentPartPr/>
              <p14:nvPr/>
            </p14:nvContentPartPr>
            <p14:xfrm>
              <a:off x="6365280" y="4639480"/>
              <a:ext cx="550440" cy="36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634" y="4630840"/>
                <a:ext cx="568092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14:cNvPr>
              <p14:cNvContentPartPr/>
              <p14:nvPr/>
            </p14:nvContentPartPr>
            <p14:xfrm>
              <a:off x="4911240" y="4654960"/>
              <a:ext cx="1228680" cy="43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02600" y="4646320"/>
                <a:ext cx="124632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526427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14:cNvPr>
              <p14:cNvContentPartPr/>
              <p14:nvPr/>
            </p14:nvContentPartPr>
            <p14:xfrm>
              <a:off x="6832200" y="3401440"/>
              <a:ext cx="1932120" cy="59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3200" y="3392800"/>
                <a:ext cx="194976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14:cNvPr>
              <p14:cNvContentPartPr/>
              <p14:nvPr/>
            </p14:nvContentPartPr>
            <p14:xfrm>
              <a:off x="1004520" y="4438240"/>
              <a:ext cx="3249360" cy="46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5879" y="4429600"/>
                <a:ext cx="326700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14:cNvPr>
              <p14:cNvContentPartPr/>
              <p14:nvPr/>
            </p14:nvContentPartPr>
            <p14:xfrm>
              <a:off x="4456200" y="4692760"/>
              <a:ext cx="48600" cy="49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47560" y="4683760"/>
                <a:ext cx="66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14:cNvPr>
              <p14:cNvContentPartPr/>
              <p14:nvPr/>
            </p14:nvContentPartPr>
            <p14:xfrm>
              <a:off x="4439640" y="4841080"/>
              <a:ext cx="41040" cy="35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31000" y="4832080"/>
                <a:ext cx="58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14:cNvPr>
              <p14:cNvContentPartPr/>
              <p14:nvPr/>
            </p14:nvContentPartPr>
            <p14:xfrm>
              <a:off x="7050000" y="4629040"/>
              <a:ext cx="88560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41360" y="4620049"/>
                <a:ext cx="903240" cy="365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14:cNvPr>
              <p14:cNvContentPartPr/>
              <p14:nvPr/>
            </p14:nvContentPartPr>
            <p14:xfrm>
              <a:off x="6365280" y="4639480"/>
              <a:ext cx="550440" cy="36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634" y="4630840"/>
                <a:ext cx="568092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14:cNvPr>
              <p14:cNvContentPartPr/>
              <p14:nvPr/>
            </p14:nvContentPartPr>
            <p14:xfrm>
              <a:off x="4911240" y="4654960"/>
              <a:ext cx="1228680" cy="43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02600" y="4646320"/>
                <a:ext cx="124632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7EA19-CD21-4D3A-9739-E3F55D5D67AF}"/>
                  </a:ext>
                </a:extLst>
              </p14:cNvPr>
              <p14:cNvContentPartPr/>
              <p14:nvPr/>
            </p14:nvContentPartPr>
            <p14:xfrm>
              <a:off x="662160" y="5234560"/>
              <a:ext cx="1456920" cy="576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7EA19-CD21-4D3A-9739-E3F55D5D67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3158" y="5225920"/>
                <a:ext cx="1474564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B083C84-7142-4819-B9CD-B1B350FCF457}"/>
                  </a:ext>
                </a:extLst>
              </p14:cNvPr>
              <p14:cNvContentPartPr/>
              <p14:nvPr/>
            </p14:nvContentPartPr>
            <p14:xfrm>
              <a:off x="3407160" y="5547400"/>
              <a:ext cx="249840" cy="1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B083C84-7142-4819-B9CD-B1B350FCF45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8160" y="5538760"/>
                <a:ext cx="267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7E9E269-1729-49CA-9FBF-C8E52DF8A7D8}"/>
                  </a:ext>
                </a:extLst>
              </p14:cNvPr>
              <p14:cNvContentPartPr/>
              <p14:nvPr/>
            </p14:nvContentPartPr>
            <p14:xfrm>
              <a:off x="3417600" y="5641720"/>
              <a:ext cx="2336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7E9E269-1729-49CA-9FBF-C8E52DF8A7D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08960" y="5632720"/>
                <a:ext cx="2512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F174FD8-6CDF-4B5C-9987-44E7528D2C9A}"/>
                  </a:ext>
                </a:extLst>
              </p14:cNvPr>
              <p14:cNvContentPartPr/>
              <p14:nvPr/>
            </p14:nvContentPartPr>
            <p14:xfrm>
              <a:off x="3803520" y="5174080"/>
              <a:ext cx="1056240" cy="854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F174FD8-6CDF-4B5C-9987-44E7528D2C9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4523" y="5165440"/>
                <a:ext cx="1073874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FDCB75-DCCC-4BC7-A168-98AF358291B8}"/>
                  </a:ext>
                </a:extLst>
              </p14:cNvPr>
              <p14:cNvContentPartPr/>
              <p14:nvPr/>
            </p14:nvContentPartPr>
            <p14:xfrm>
              <a:off x="2380440" y="5341120"/>
              <a:ext cx="826200" cy="532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FDCB75-DCCC-4BC7-A168-98AF358291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1800" y="5332480"/>
                <a:ext cx="843840" cy="55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074181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14:cNvPr>
              <p14:cNvContentPartPr/>
              <p14:nvPr/>
            </p14:nvContentPartPr>
            <p14:xfrm>
              <a:off x="1898760" y="219400"/>
              <a:ext cx="493812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33520B-90BD-4AE5-AC8B-B9AE564207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89760" y="210756"/>
                <a:ext cx="4955760" cy="803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14:cNvPr>
              <p14:cNvContentPartPr/>
              <p14:nvPr/>
            </p14:nvContentPartPr>
            <p14:xfrm>
              <a:off x="650280" y="1173040"/>
              <a:ext cx="3087720" cy="2058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1F9D07C-8D56-4188-AD2E-16F7C38972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1640" y="1164400"/>
                <a:ext cx="3105360" cy="20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14:cNvPr>
              <p14:cNvContentPartPr/>
              <p14:nvPr/>
            </p14:nvContentPartPr>
            <p14:xfrm>
              <a:off x="3997920" y="2368960"/>
              <a:ext cx="220680" cy="291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EDD6162-3B23-4E15-8F30-253339C4C4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89280" y="2360320"/>
                <a:ext cx="2383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14:cNvPr>
              <p14:cNvContentPartPr/>
              <p14:nvPr/>
            </p14:nvContentPartPr>
            <p14:xfrm>
              <a:off x="2960760" y="1250440"/>
              <a:ext cx="2095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12481BC-F7A5-4B6A-9097-6176D1E540C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2120" y="1241440"/>
                <a:ext cx="2271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14:cNvPr>
              <p14:cNvContentPartPr/>
              <p14:nvPr/>
            </p14:nvContentPartPr>
            <p14:xfrm>
              <a:off x="2436960" y="1259440"/>
              <a:ext cx="442080" cy="37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B5954F6-3F56-46B8-8C3E-7DE563DD3F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27960" y="1250800"/>
                <a:ext cx="4597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14:cNvPr>
              <p14:cNvContentPartPr/>
              <p14:nvPr/>
            </p14:nvContentPartPr>
            <p14:xfrm>
              <a:off x="2601120" y="1723120"/>
              <a:ext cx="377640" cy="848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054FB2-FDBF-4B6B-AD15-1E01BF3E29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92472" y="1714120"/>
                <a:ext cx="395297" cy="86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14:cNvPr>
              <p14:cNvContentPartPr/>
              <p14:nvPr/>
            </p14:nvContentPartPr>
            <p14:xfrm>
              <a:off x="2806680" y="2524120"/>
              <a:ext cx="16920" cy="191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0B4B179-3110-4F20-B545-FE1AEFDCD9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98040" y="2515120"/>
                <a:ext cx="345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14:cNvPr>
              <p14:cNvContentPartPr/>
              <p14:nvPr/>
            </p14:nvContentPartPr>
            <p14:xfrm>
              <a:off x="2729280" y="2831560"/>
              <a:ext cx="120960" cy="254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1FFE47-4F18-409A-95FD-659E4043F9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0280" y="2822920"/>
                <a:ext cx="1386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14:cNvPr>
              <p14:cNvContentPartPr/>
              <p14:nvPr/>
            </p14:nvContentPartPr>
            <p14:xfrm>
              <a:off x="2726040" y="2831560"/>
              <a:ext cx="138600" cy="26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B3B96-8A34-491A-8C8E-E2388038926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17400" y="2822920"/>
                <a:ext cx="156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14:cNvPr>
              <p14:cNvContentPartPr/>
              <p14:nvPr/>
            </p14:nvContentPartPr>
            <p14:xfrm>
              <a:off x="2943120" y="2962600"/>
              <a:ext cx="160560" cy="206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8F72E3-D057-4FD3-A729-FFE4A9633B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34480" y="2953960"/>
                <a:ext cx="1782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14:cNvPr>
              <p14:cNvContentPartPr/>
              <p14:nvPr/>
            </p14:nvContentPartPr>
            <p14:xfrm>
              <a:off x="5811600" y="1413520"/>
              <a:ext cx="460800" cy="18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633C129-5B46-44D1-B894-2BE58BC6A3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2600" y="1404537"/>
                <a:ext cx="478440" cy="205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14:cNvPr>
              <p14:cNvContentPartPr/>
              <p14:nvPr/>
            </p14:nvContentPartPr>
            <p14:xfrm>
              <a:off x="6422520" y="1404160"/>
              <a:ext cx="21960" cy="64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AEFF8A-7CD1-4BC3-9952-0360551EEA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13880" y="1395160"/>
                <a:ext cx="396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14:cNvPr>
              <p14:cNvContentPartPr/>
              <p14:nvPr/>
            </p14:nvContentPartPr>
            <p14:xfrm>
              <a:off x="6405960" y="1563280"/>
              <a:ext cx="38160" cy="2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30A78B7-F677-45DB-8459-439C437A322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6960" y="1554640"/>
                <a:ext cx="55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14:cNvPr>
              <p14:cNvContentPartPr/>
              <p14:nvPr/>
            </p14:nvContentPartPr>
            <p14:xfrm>
              <a:off x="6126960" y="1828600"/>
              <a:ext cx="273240" cy="541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92E93A7-AD4F-4A75-857B-53138690851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18320" y="1819600"/>
                <a:ext cx="2908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14:cNvPr>
              <p14:cNvContentPartPr/>
              <p14:nvPr/>
            </p14:nvContentPartPr>
            <p14:xfrm>
              <a:off x="8690160" y="1807000"/>
              <a:ext cx="258480" cy="351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7907D78-32AE-4A34-8FB8-05B1192F1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81520" y="1798360"/>
                <a:ext cx="276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14:cNvPr>
              <p14:cNvContentPartPr/>
              <p14:nvPr/>
            </p14:nvContentPartPr>
            <p14:xfrm>
              <a:off x="8316480" y="1812040"/>
              <a:ext cx="26892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F6F50B-8AAD-4D8A-BAF9-5602F739FE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07840" y="1803400"/>
                <a:ext cx="286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14:cNvPr>
              <p14:cNvContentPartPr/>
              <p14:nvPr/>
            </p14:nvContentPartPr>
            <p14:xfrm>
              <a:off x="7836240" y="1866760"/>
              <a:ext cx="368280" cy="299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94B8231-C988-4B4C-9B64-31B02909BD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7240" y="1857749"/>
                <a:ext cx="385920" cy="317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14:cNvPr>
              <p14:cNvContentPartPr/>
              <p14:nvPr/>
            </p14:nvContentPartPr>
            <p14:xfrm>
              <a:off x="6943800" y="1812760"/>
              <a:ext cx="793800" cy="429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7755316-9635-40D4-8DEE-5BE37E7A67B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35160" y="1804120"/>
                <a:ext cx="811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14:cNvPr>
              <p14:cNvContentPartPr/>
              <p14:nvPr/>
            </p14:nvContentPartPr>
            <p14:xfrm>
              <a:off x="6557520" y="1876120"/>
              <a:ext cx="199080" cy="37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7B7A22-4A27-4979-966E-91922E5E7EC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48880" y="1867120"/>
                <a:ext cx="216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14:cNvPr>
              <p14:cNvContentPartPr/>
              <p14:nvPr/>
            </p14:nvContentPartPr>
            <p14:xfrm>
              <a:off x="5810880" y="1922560"/>
              <a:ext cx="195120" cy="267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F9D6BC7-AB82-4E97-83B0-AEB70BBE9A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01880" y="1913920"/>
                <a:ext cx="2127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14:cNvPr>
              <p14:cNvContentPartPr/>
              <p14:nvPr/>
            </p14:nvContentPartPr>
            <p14:xfrm>
              <a:off x="4520640" y="1319200"/>
              <a:ext cx="1196280" cy="918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B4165A3-36ED-430F-B081-A5B376EAF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11643" y="1310557"/>
                <a:ext cx="1213915" cy="935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14:cNvPr>
              <p14:cNvContentPartPr/>
              <p14:nvPr/>
            </p14:nvContentPartPr>
            <p14:xfrm>
              <a:off x="4699200" y="2351680"/>
              <a:ext cx="213120" cy="61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D5BBA0-8A57-415F-AA35-9D65D2BBE49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0560" y="2342680"/>
                <a:ext cx="23076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14:cNvPr>
              <p14:cNvContentPartPr/>
              <p14:nvPr/>
            </p14:nvContentPartPr>
            <p14:xfrm>
              <a:off x="5873160" y="2670640"/>
              <a:ext cx="232560" cy="1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6AA00F2-34E6-4C72-B8FE-F7C500C2AC5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4160" y="2662000"/>
                <a:ext cx="250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14:cNvPr>
              <p14:cNvContentPartPr/>
              <p14:nvPr/>
            </p14:nvContentPartPr>
            <p14:xfrm>
              <a:off x="5855160" y="2769280"/>
              <a:ext cx="266760" cy="2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6ACDB0-13A9-4D2B-A07E-45AD16CDCF3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46520" y="2760640"/>
                <a:ext cx="284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14:cNvPr>
              <p14:cNvContentPartPr/>
              <p14:nvPr/>
            </p14:nvContentPartPr>
            <p14:xfrm>
              <a:off x="5890440" y="2866120"/>
              <a:ext cx="298440" cy="4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07ECDF9-5842-4853-B2A5-380A6F8CDE3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1440" y="2857480"/>
                <a:ext cx="3160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14:cNvPr>
              <p14:cNvContentPartPr/>
              <p14:nvPr/>
            </p14:nvContentPartPr>
            <p14:xfrm>
              <a:off x="5234520" y="2640040"/>
              <a:ext cx="516960" cy="41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9CFAB2-48A8-4581-B168-9206A26AF5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25880" y="2631040"/>
                <a:ext cx="5346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14:cNvPr>
              <p14:cNvContentPartPr/>
              <p14:nvPr/>
            </p14:nvContentPartPr>
            <p14:xfrm>
              <a:off x="6885120" y="2793400"/>
              <a:ext cx="13140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EAEF3A4-9F87-4F76-962C-3B6720CFAA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76120" y="2784400"/>
                <a:ext cx="149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14:cNvPr>
              <p14:cNvContentPartPr/>
              <p14:nvPr/>
            </p14:nvContentPartPr>
            <p14:xfrm>
              <a:off x="7137480" y="2630320"/>
              <a:ext cx="456480" cy="344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5A28FA9-890D-424E-BF67-21B018B7BD0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28840" y="2621329"/>
                <a:ext cx="474120" cy="362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14:cNvPr>
              <p14:cNvContentPartPr/>
              <p14:nvPr/>
            </p14:nvContentPartPr>
            <p14:xfrm>
              <a:off x="6392280" y="2598280"/>
              <a:ext cx="366120" cy="420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F9D43C-62F7-45A3-875E-8EE95E52DA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280" y="2589640"/>
                <a:ext cx="3837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14:cNvPr>
              <p14:cNvContentPartPr/>
              <p14:nvPr/>
            </p14:nvContentPartPr>
            <p14:xfrm>
              <a:off x="1259400" y="3304600"/>
              <a:ext cx="2539080" cy="82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7F5169-C2D3-4E4A-8637-F7DD7B475F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50400" y="3295964"/>
                <a:ext cx="2556720" cy="838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14:cNvPr>
              <p14:cNvContentPartPr/>
              <p14:nvPr/>
            </p14:nvContentPartPr>
            <p14:xfrm>
              <a:off x="4504080" y="3359680"/>
              <a:ext cx="2164320" cy="82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3BFC617-347D-4009-A73E-1E194015007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5081" y="3351036"/>
                <a:ext cx="2181957" cy="8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14:cNvPr>
              <p14:cNvContentPartPr/>
              <p14:nvPr/>
            </p14:nvContentPartPr>
            <p14:xfrm>
              <a:off x="6832200" y="3401440"/>
              <a:ext cx="1932120" cy="59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A4D5D1-A6ED-46FA-823D-75A3E8A088E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23200" y="3392800"/>
                <a:ext cx="194976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14:cNvPr>
              <p14:cNvContentPartPr/>
              <p14:nvPr/>
            </p14:nvContentPartPr>
            <p14:xfrm>
              <a:off x="1004520" y="4438240"/>
              <a:ext cx="3249360" cy="464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A867554-7830-499B-9A7F-F98A8F9ACE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5879" y="4429600"/>
                <a:ext cx="3267002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14:cNvPr>
              <p14:cNvContentPartPr/>
              <p14:nvPr/>
            </p14:nvContentPartPr>
            <p14:xfrm>
              <a:off x="4456200" y="4692760"/>
              <a:ext cx="48600" cy="49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18F6818-81EF-4C8E-A43A-FAB5CDF132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47560" y="4683760"/>
                <a:ext cx="66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14:cNvPr>
              <p14:cNvContentPartPr/>
              <p14:nvPr/>
            </p14:nvContentPartPr>
            <p14:xfrm>
              <a:off x="4439640" y="4841080"/>
              <a:ext cx="41040" cy="35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1036CC9-E5C3-4813-AB04-45EDA1D84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31000" y="4832080"/>
                <a:ext cx="58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14:cNvPr>
              <p14:cNvContentPartPr/>
              <p14:nvPr/>
            </p14:nvContentPartPr>
            <p14:xfrm>
              <a:off x="7050000" y="4629040"/>
              <a:ext cx="885600" cy="34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47D1637-AA4F-4F2C-9AAE-B6E1030792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41360" y="4620049"/>
                <a:ext cx="903240" cy="365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14:cNvPr>
              <p14:cNvContentPartPr/>
              <p14:nvPr/>
            </p14:nvContentPartPr>
            <p14:xfrm>
              <a:off x="6365280" y="4639480"/>
              <a:ext cx="550440" cy="366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E1FB03-C378-491E-A6C1-344A7FD612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56634" y="4630840"/>
                <a:ext cx="568092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14:cNvPr>
              <p14:cNvContentPartPr/>
              <p14:nvPr/>
            </p14:nvContentPartPr>
            <p14:xfrm>
              <a:off x="4911240" y="4654960"/>
              <a:ext cx="1228680" cy="43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D0DCBA3-E16A-4DA5-86B2-090E380BFD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902600" y="4646320"/>
                <a:ext cx="124632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7EA19-CD21-4D3A-9739-E3F55D5D67AF}"/>
                  </a:ext>
                </a:extLst>
              </p14:cNvPr>
              <p14:cNvContentPartPr/>
              <p14:nvPr/>
            </p14:nvContentPartPr>
            <p14:xfrm>
              <a:off x="662160" y="5234560"/>
              <a:ext cx="1456920" cy="576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7EA19-CD21-4D3A-9739-E3F55D5D67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53158" y="5225920"/>
                <a:ext cx="1474564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B083C84-7142-4819-B9CD-B1B350FCF457}"/>
                  </a:ext>
                </a:extLst>
              </p14:cNvPr>
              <p14:cNvContentPartPr/>
              <p14:nvPr/>
            </p14:nvContentPartPr>
            <p14:xfrm>
              <a:off x="3407160" y="5547400"/>
              <a:ext cx="249840" cy="1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B083C84-7142-4819-B9CD-B1B350FCF45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8160" y="5538760"/>
                <a:ext cx="267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7E9E269-1729-49CA-9FBF-C8E52DF8A7D8}"/>
                  </a:ext>
                </a:extLst>
              </p14:cNvPr>
              <p14:cNvContentPartPr/>
              <p14:nvPr/>
            </p14:nvContentPartPr>
            <p14:xfrm>
              <a:off x="3417600" y="5641720"/>
              <a:ext cx="2336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7E9E269-1729-49CA-9FBF-C8E52DF8A7D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08960" y="5632720"/>
                <a:ext cx="2512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F174FD8-6CDF-4B5C-9987-44E7528D2C9A}"/>
                  </a:ext>
                </a:extLst>
              </p14:cNvPr>
              <p14:cNvContentPartPr/>
              <p14:nvPr/>
            </p14:nvContentPartPr>
            <p14:xfrm>
              <a:off x="3803520" y="5174080"/>
              <a:ext cx="1056240" cy="854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F174FD8-6CDF-4B5C-9987-44E7528D2C9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4523" y="5165440"/>
                <a:ext cx="1073874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3FDCB75-DCCC-4BC7-A168-98AF358291B8}"/>
                  </a:ext>
                </a:extLst>
              </p14:cNvPr>
              <p14:cNvContentPartPr/>
              <p14:nvPr/>
            </p14:nvContentPartPr>
            <p14:xfrm>
              <a:off x="2380440" y="5341120"/>
              <a:ext cx="826200" cy="532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3FDCB75-DCCC-4BC7-A168-98AF358291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71800" y="5332480"/>
                <a:ext cx="843840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D1C9152-D9FB-49B4-AA2F-40BD930360A3}"/>
                  </a:ext>
                </a:extLst>
              </p14:cNvPr>
              <p14:cNvContentPartPr/>
              <p14:nvPr/>
            </p14:nvContentPartPr>
            <p14:xfrm>
              <a:off x="5227680" y="5312680"/>
              <a:ext cx="343440" cy="81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D1C9152-D9FB-49B4-AA2F-40BD930360A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18680" y="5304040"/>
                <a:ext cx="36108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66D8BA9-2147-4AF3-802A-0002DFD1633C}"/>
                  </a:ext>
                </a:extLst>
              </p14:cNvPr>
              <p14:cNvContentPartPr/>
              <p14:nvPr/>
            </p14:nvContentPartPr>
            <p14:xfrm>
              <a:off x="7061520" y="5297200"/>
              <a:ext cx="994320" cy="858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66D8BA9-2147-4AF3-802A-0002DFD163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52520" y="5288200"/>
                <a:ext cx="1011960" cy="87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29FFDBC-3E1D-4052-BAF9-8293951B1D33}"/>
                  </a:ext>
                </a:extLst>
              </p14:cNvPr>
              <p14:cNvContentPartPr/>
              <p14:nvPr/>
            </p14:nvContentPartPr>
            <p14:xfrm>
              <a:off x="5847600" y="5564680"/>
              <a:ext cx="1078920" cy="47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29FFDBC-3E1D-4052-BAF9-8293951B1D3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8600" y="5555687"/>
                <a:ext cx="1096560" cy="4885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67649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716120" y="1159000"/>
              <a:ext cx="1080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07120" y="1150000"/>
                <a:ext cx="28440" cy="2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470051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p:pic>
        <p:nvPicPr>
          <p:cNvPr id="195" name="Picture 194">
            <a:extLst>
              <a:ext uri="{FF2B5EF4-FFF2-40B4-BE49-F238E27FC236}">
                <a16:creationId xmlns:a16="http://schemas.microsoft.com/office/drawing/2014/main" id="{1CE44596-3A75-433F-88CC-7ACE59AA3A7B}"/>
              </a:ext>
            </a:extLst>
          </p:cNvPr>
          <p:cNvPicPr>
            <a:picLocks noChangeAspect="1"/>
          </p:cNvPicPr>
          <p:nvPr/>
        </p:nvPicPr>
        <p:blipFill rotWithShape="1">
          <a:blip r:embed="rId48"/>
          <a:srcRect l="31438" t="12853" r="54763" b="61111"/>
          <a:stretch/>
        </p:blipFill>
        <p:spPr>
          <a:xfrm>
            <a:off x="231480" y="2103280"/>
            <a:ext cx="2154405" cy="4572895"/>
          </a:xfrm>
          <a:prstGeom prst="rect">
            <a:avLst/>
          </a:prstGeom>
        </p:spPr>
      </p:pic>
      <p:pic>
        <p:nvPicPr>
          <p:cNvPr id="196" name="Picture 195">
            <a:extLst>
              <a:ext uri="{FF2B5EF4-FFF2-40B4-BE49-F238E27FC236}">
                <a16:creationId xmlns:a16="http://schemas.microsoft.com/office/drawing/2014/main" id="{FE757FD2-A19D-412B-B911-54370AEBAAF1}"/>
              </a:ext>
            </a:extLst>
          </p:cNvPr>
          <p:cNvPicPr>
            <a:picLocks noChangeAspect="1"/>
          </p:cNvPicPr>
          <p:nvPr/>
        </p:nvPicPr>
        <p:blipFill rotWithShape="1">
          <a:blip r:embed="rId48"/>
          <a:srcRect l="47378" t="21482" r="10544" b="70791"/>
          <a:stretch/>
        </p:blipFill>
        <p:spPr>
          <a:xfrm>
            <a:off x="2548560" y="4010546"/>
            <a:ext cx="6363960" cy="1314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360558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7CF2E3-3C14-4C02-917A-923004F3836A}"/>
                  </a:ext>
                </a:extLst>
              </p14:cNvPr>
              <p14:cNvContentPartPr/>
              <p14:nvPr/>
            </p14:nvContentPartPr>
            <p14:xfrm>
              <a:off x="5391120" y="3420160"/>
              <a:ext cx="1346400" cy="51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7CF2E3-3C14-4C02-917A-923004F3836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73125" y="3402520"/>
                <a:ext cx="138203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440CF8C-DC51-45B2-BBB1-3ECF32ED3874}"/>
                  </a:ext>
                </a:extLst>
              </p14:cNvPr>
              <p14:cNvContentPartPr/>
              <p14:nvPr/>
            </p14:nvContentPartPr>
            <p14:xfrm>
              <a:off x="7063320" y="3366880"/>
              <a:ext cx="568440" cy="401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440CF8C-DC51-45B2-BBB1-3ECF32ED387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45680" y="3348880"/>
                <a:ext cx="6040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1EEB09A-9D32-410C-BB79-C64857546123}"/>
                  </a:ext>
                </a:extLst>
              </p14:cNvPr>
              <p14:cNvContentPartPr/>
              <p14:nvPr/>
            </p14:nvContentPartPr>
            <p14:xfrm>
              <a:off x="250680" y="2133160"/>
              <a:ext cx="5004360" cy="2169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1EEB09A-9D32-410C-BB79-C648575461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32681" y="2124161"/>
                <a:ext cx="5039997" cy="21956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287488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14:cNvPr>
              <p14:cNvContentPartPr/>
              <p14:nvPr/>
            </p14:nvContentPartPr>
            <p14:xfrm>
              <a:off x="372720" y="2386240"/>
              <a:ext cx="64368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3715" y="2377600"/>
                <a:ext cx="66133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14:cNvPr>
              <p14:cNvContentPartPr/>
              <p14:nvPr/>
            </p14:nvContentPartPr>
            <p14:xfrm>
              <a:off x="3087840" y="2562640"/>
              <a:ext cx="69120" cy="123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8840" y="2553640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14:cNvPr>
              <p14:cNvContentPartPr/>
              <p14:nvPr/>
            </p14:nvContentPartPr>
            <p14:xfrm>
              <a:off x="3312480" y="2412880"/>
              <a:ext cx="796680" cy="40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03484" y="2403880"/>
                <a:ext cx="814312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14:cNvPr>
              <p14:cNvContentPartPr/>
              <p14:nvPr/>
            </p14:nvContentPartPr>
            <p14:xfrm>
              <a:off x="2304120" y="2190040"/>
              <a:ext cx="640080" cy="44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95480" y="2181393"/>
                <a:ext cx="657720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14:cNvPr>
              <p14:cNvContentPartPr/>
              <p14:nvPr/>
            </p14:nvContentPartPr>
            <p14:xfrm>
              <a:off x="4250640" y="2382280"/>
              <a:ext cx="843480" cy="30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000" y="2373630"/>
                <a:ext cx="861120" cy="31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14:cNvPr>
              <p14:cNvContentPartPr/>
              <p14:nvPr/>
            </p14:nvContentPartPr>
            <p14:xfrm>
              <a:off x="3223560" y="3058360"/>
              <a:ext cx="50760" cy="11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14560" y="3049360"/>
                <a:ext cx="684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14:cNvPr>
              <p14:cNvContentPartPr/>
              <p14:nvPr/>
            </p14:nvContentPartPr>
            <p14:xfrm>
              <a:off x="4416960" y="2883760"/>
              <a:ext cx="629640" cy="24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07960" y="2874760"/>
                <a:ext cx="647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14:cNvPr>
              <p14:cNvContentPartPr/>
              <p14:nvPr/>
            </p14:nvContentPartPr>
            <p14:xfrm>
              <a:off x="3458640" y="2871520"/>
              <a:ext cx="794880" cy="46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50000" y="2862520"/>
                <a:ext cx="8125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14:cNvPr>
              <p14:cNvContentPartPr/>
              <p14:nvPr/>
            </p14:nvContentPartPr>
            <p14:xfrm>
              <a:off x="2303760" y="2750920"/>
              <a:ext cx="566280" cy="40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94760" y="2741920"/>
                <a:ext cx="583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14:cNvPr>
              <p14:cNvContentPartPr/>
              <p14:nvPr/>
            </p14:nvContentPartPr>
            <p14:xfrm>
              <a:off x="1148880" y="2133160"/>
              <a:ext cx="1009800" cy="112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9883" y="2124160"/>
                <a:ext cx="1027434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14:cNvPr>
              <p14:cNvContentPartPr/>
              <p14:nvPr/>
            </p14:nvContentPartPr>
            <p14:xfrm>
              <a:off x="577560" y="3503320"/>
              <a:ext cx="270360" cy="30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8920" y="3494320"/>
                <a:ext cx="288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14:cNvPr>
              <p14:cNvContentPartPr/>
              <p14:nvPr/>
            </p14:nvContentPartPr>
            <p14:xfrm>
              <a:off x="890040" y="3678640"/>
              <a:ext cx="209880" cy="12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81400" y="3669640"/>
                <a:ext cx="2275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14:cNvPr>
              <p14:cNvContentPartPr/>
              <p14:nvPr/>
            </p14:nvContentPartPr>
            <p14:xfrm>
              <a:off x="1181640" y="3680080"/>
              <a:ext cx="243720" cy="12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73000" y="3671080"/>
                <a:ext cx="2613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14:cNvPr>
              <p14:cNvContentPartPr/>
              <p14:nvPr/>
            </p14:nvContentPartPr>
            <p14:xfrm>
              <a:off x="1052400" y="3740920"/>
              <a:ext cx="62640" cy="83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3760" y="3732280"/>
                <a:ext cx="80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14:cNvPr>
              <p14:cNvContentPartPr/>
              <p14:nvPr/>
            </p14:nvContentPartPr>
            <p14:xfrm>
              <a:off x="1739280" y="3579280"/>
              <a:ext cx="330120" cy="185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0640" y="3570280"/>
                <a:ext cx="347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14:cNvPr>
              <p14:cNvContentPartPr/>
              <p14:nvPr/>
            </p14:nvContentPartPr>
            <p14:xfrm>
              <a:off x="2188920" y="3579280"/>
              <a:ext cx="11628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0280" y="3570280"/>
                <a:ext cx="133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14:cNvPr>
              <p14:cNvContentPartPr/>
              <p14:nvPr/>
            </p14:nvContentPartPr>
            <p14:xfrm>
              <a:off x="2433720" y="3433480"/>
              <a:ext cx="545040" cy="357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24720" y="3424831"/>
                <a:ext cx="56268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14:cNvPr>
              <p14:cNvContentPartPr/>
              <p14:nvPr/>
            </p14:nvContentPartPr>
            <p14:xfrm>
              <a:off x="3258480" y="3535720"/>
              <a:ext cx="186480" cy="54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9480" y="3526720"/>
                <a:ext cx="204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14:cNvPr>
              <p14:cNvContentPartPr/>
              <p14:nvPr/>
            </p14:nvContentPartPr>
            <p14:xfrm>
              <a:off x="3537120" y="3653440"/>
              <a:ext cx="9684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8120" y="3644800"/>
                <a:ext cx="114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14:cNvPr>
              <p14:cNvContentPartPr/>
              <p14:nvPr/>
            </p14:nvContentPartPr>
            <p14:xfrm>
              <a:off x="3727200" y="3637600"/>
              <a:ext cx="1702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18560" y="3628600"/>
                <a:ext cx="187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14:cNvPr>
              <p14:cNvContentPartPr/>
              <p14:nvPr/>
            </p14:nvContentPartPr>
            <p14:xfrm>
              <a:off x="3727200" y="3735520"/>
              <a:ext cx="179280" cy="13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8560" y="3726880"/>
                <a:ext cx="196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14:cNvPr>
              <p14:cNvContentPartPr/>
              <p14:nvPr/>
            </p14:nvContentPartPr>
            <p14:xfrm>
              <a:off x="5010240" y="3387040"/>
              <a:ext cx="122400" cy="19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01240" y="3378040"/>
                <a:ext cx="1400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14:cNvPr>
              <p14:cNvContentPartPr/>
              <p14:nvPr/>
            </p14:nvContentPartPr>
            <p14:xfrm>
              <a:off x="5215080" y="3462640"/>
              <a:ext cx="1258200" cy="46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453647"/>
                <a:ext cx="127584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14:cNvPr>
              <p14:cNvContentPartPr/>
              <p14:nvPr/>
            </p14:nvContentPartPr>
            <p14:xfrm>
              <a:off x="6553920" y="3616360"/>
              <a:ext cx="226800" cy="19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5280" y="3607360"/>
                <a:ext cx="244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14:cNvPr>
              <p14:cNvContentPartPr/>
              <p14:nvPr/>
            </p14:nvContentPartPr>
            <p14:xfrm>
              <a:off x="4509480" y="3442840"/>
              <a:ext cx="422640" cy="53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00840" y="3433840"/>
                <a:ext cx="4402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14:cNvPr>
              <p14:cNvContentPartPr/>
              <p14:nvPr/>
            </p14:nvContentPartPr>
            <p14:xfrm>
              <a:off x="4071000" y="3459760"/>
              <a:ext cx="341640" cy="419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62360" y="3451113"/>
                <a:ext cx="359280" cy="4370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299242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14:cNvPr>
              <p14:cNvContentPartPr/>
              <p14:nvPr/>
            </p14:nvContentPartPr>
            <p14:xfrm>
              <a:off x="372720" y="2386240"/>
              <a:ext cx="64368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3715" y="2377600"/>
                <a:ext cx="66133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14:cNvPr>
              <p14:cNvContentPartPr/>
              <p14:nvPr/>
            </p14:nvContentPartPr>
            <p14:xfrm>
              <a:off x="3087840" y="2562640"/>
              <a:ext cx="69120" cy="123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8840" y="2553640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14:cNvPr>
              <p14:cNvContentPartPr/>
              <p14:nvPr/>
            </p14:nvContentPartPr>
            <p14:xfrm>
              <a:off x="3312480" y="2412880"/>
              <a:ext cx="796680" cy="40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03484" y="2403880"/>
                <a:ext cx="814312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14:cNvPr>
              <p14:cNvContentPartPr/>
              <p14:nvPr/>
            </p14:nvContentPartPr>
            <p14:xfrm>
              <a:off x="2304120" y="2190040"/>
              <a:ext cx="640080" cy="44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95480" y="2181393"/>
                <a:ext cx="657720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14:cNvPr>
              <p14:cNvContentPartPr/>
              <p14:nvPr/>
            </p14:nvContentPartPr>
            <p14:xfrm>
              <a:off x="4250640" y="2382280"/>
              <a:ext cx="843480" cy="30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000" y="2373630"/>
                <a:ext cx="861120" cy="31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14:cNvPr>
              <p14:cNvContentPartPr/>
              <p14:nvPr/>
            </p14:nvContentPartPr>
            <p14:xfrm>
              <a:off x="3223560" y="3058360"/>
              <a:ext cx="50760" cy="11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14560" y="3049360"/>
                <a:ext cx="684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14:cNvPr>
              <p14:cNvContentPartPr/>
              <p14:nvPr/>
            </p14:nvContentPartPr>
            <p14:xfrm>
              <a:off x="4416960" y="2883760"/>
              <a:ext cx="629640" cy="24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07960" y="2874760"/>
                <a:ext cx="647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14:cNvPr>
              <p14:cNvContentPartPr/>
              <p14:nvPr/>
            </p14:nvContentPartPr>
            <p14:xfrm>
              <a:off x="3458640" y="2871520"/>
              <a:ext cx="794880" cy="46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50000" y="2862520"/>
                <a:ext cx="8125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14:cNvPr>
              <p14:cNvContentPartPr/>
              <p14:nvPr/>
            </p14:nvContentPartPr>
            <p14:xfrm>
              <a:off x="2303760" y="2750920"/>
              <a:ext cx="566280" cy="40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94760" y="2741920"/>
                <a:ext cx="583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14:cNvPr>
              <p14:cNvContentPartPr/>
              <p14:nvPr/>
            </p14:nvContentPartPr>
            <p14:xfrm>
              <a:off x="1148880" y="2133160"/>
              <a:ext cx="1009800" cy="112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9883" y="2124160"/>
                <a:ext cx="1027434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14:cNvPr>
              <p14:cNvContentPartPr/>
              <p14:nvPr/>
            </p14:nvContentPartPr>
            <p14:xfrm>
              <a:off x="577560" y="3503320"/>
              <a:ext cx="270360" cy="30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8920" y="3494320"/>
                <a:ext cx="288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14:cNvPr>
              <p14:cNvContentPartPr/>
              <p14:nvPr/>
            </p14:nvContentPartPr>
            <p14:xfrm>
              <a:off x="890040" y="3678640"/>
              <a:ext cx="209880" cy="12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81400" y="3669640"/>
                <a:ext cx="2275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14:cNvPr>
              <p14:cNvContentPartPr/>
              <p14:nvPr/>
            </p14:nvContentPartPr>
            <p14:xfrm>
              <a:off x="1181640" y="3680080"/>
              <a:ext cx="243720" cy="12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73000" y="3671080"/>
                <a:ext cx="2613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14:cNvPr>
              <p14:cNvContentPartPr/>
              <p14:nvPr/>
            </p14:nvContentPartPr>
            <p14:xfrm>
              <a:off x="1052400" y="3740920"/>
              <a:ext cx="62640" cy="83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3760" y="3732280"/>
                <a:ext cx="80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14:cNvPr>
              <p14:cNvContentPartPr/>
              <p14:nvPr/>
            </p14:nvContentPartPr>
            <p14:xfrm>
              <a:off x="1739280" y="3579280"/>
              <a:ext cx="330120" cy="185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0640" y="3570280"/>
                <a:ext cx="347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14:cNvPr>
              <p14:cNvContentPartPr/>
              <p14:nvPr/>
            </p14:nvContentPartPr>
            <p14:xfrm>
              <a:off x="2188920" y="3579280"/>
              <a:ext cx="11628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0280" y="3570280"/>
                <a:ext cx="133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14:cNvPr>
              <p14:cNvContentPartPr/>
              <p14:nvPr/>
            </p14:nvContentPartPr>
            <p14:xfrm>
              <a:off x="2433720" y="3433480"/>
              <a:ext cx="545040" cy="357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24720" y="3424831"/>
                <a:ext cx="56268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14:cNvPr>
              <p14:cNvContentPartPr/>
              <p14:nvPr/>
            </p14:nvContentPartPr>
            <p14:xfrm>
              <a:off x="3258480" y="3535720"/>
              <a:ext cx="186480" cy="54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9480" y="3526720"/>
                <a:ext cx="204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14:cNvPr>
              <p14:cNvContentPartPr/>
              <p14:nvPr/>
            </p14:nvContentPartPr>
            <p14:xfrm>
              <a:off x="3537120" y="3653440"/>
              <a:ext cx="9684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8120" y="3644800"/>
                <a:ext cx="114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14:cNvPr>
              <p14:cNvContentPartPr/>
              <p14:nvPr/>
            </p14:nvContentPartPr>
            <p14:xfrm>
              <a:off x="3727200" y="3637600"/>
              <a:ext cx="1702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18560" y="3628600"/>
                <a:ext cx="187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14:cNvPr>
              <p14:cNvContentPartPr/>
              <p14:nvPr/>
            </p14:nvContentPartPr>
            <p14:xfrm>
              <a:off x="3727200" y="3735520"/>
              <a:ext cx="179280" cy="13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8560" y="3726880"/>
                <a:ext cx="196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14:cNvPr>
              <p14:cNvContentPartPr/>
              <p14:nvPr/>
            </p14:nvContentPartPr>
            <p14:xfrm>
              <a:off x="5010240" y="3387040"/>
              <a:ext cx="122400" cy="19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01240" y="3378040"/>
                <a:ext cx="1400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14:cNvPr>
              <p14:cNvContentPartPr/>
              <p14:nvPr/>
            </p14:nvContentPartPr>
            <p14:xfrm>
              <a:off x="5215080" y="3462640"/>
              <a:ext cx="1258200" cy="46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453647"/>
                <a:ext cx="127584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14:cNvPr>
              <p14:cNvContentPartPr/>
              <p14:nvPr/>
            </p14:nvContentPartPr>
            <p14:xfrm>
              <a:off x="6553920" y="3616360"/>
              <a:ext cx="226800" cy="19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5280" y="3607360"/>
                <a:ext cx="244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14:cNvPr>
              <p14:cNvContentPartPr/>
              <p14:nvPr/>
            </p14:nvContentPartPr>
            <p14:xfrm>
              <a:off x="4509480" y="3442840"/>
              <a:ext cx="422640" cy="53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00840" y="3433840"/>
                <a:ext cx="4402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14:cNvPr>
              <p14:cNvContentPartPr/>
              <p14:nvPr/>
            </p14:nvContentPartPr>
            <p14:xfrm>
              <a:off x="4071000" y="3459760"/>
              <a:ext cx="341640" cy="419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62360" y="3451113"/>
                <a:ext cx="359280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14:cNvPr>
              <p14:cNvContentPartPr/>
              <p14:nvPr/>
            </p14:nvContentPartPr>
            <p14:xfrm>
              <a:off x="7227480" y="3560560"/>
              <a:ext cx="15138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18482" y="3551914"/>
                <a:ext cx="1531436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14:cNvPr>
              <p14:cNvContentPartPr/>
              <p14:nvPr/>
            </p14:nvContentPartPr>
            <p14:xfrm>
              <a:off x="6985200" y="3377680"/>
              <a:ext cx="149400" cy="595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6560" y="3369040"/>
                <a:ext cx="167040" cy="61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987816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14:cNvPr>
              <p14:cNvContentPartPr/>
              <p14:nvPr/>
            </p14:nvContentPartPr>
            <p14:xfrm>
              <a:off x="372720" y="2386240"/>
              <a:ext cx="64368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3715" y="2377600"/>
                <a:ext cx="66133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14:cNvPr>
              <p14:cNvContentPartPr/>
              <p14:nvPr/>
            </p14:nvContentPartPr>
            <p14:xfrm>
              <a:off x="3087840" y="2562640"/>
              <a:ext cx="69120" cy="123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8840" y="2553640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14:cNvPr>
              <p14:cNvContentPartPr/>
              <p14:nvPr/>
            </p14:nvContentPartPr>
            <p14:xfrm>
              <a:off x="3312480" y="2412880"/>
              <a:ext cx="796680" cy="40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03484" y="2403880"/>
                <a:ext cx="814312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14:cNvPr>
              <p14:cNvContentPartPr/>
              <p14:nvPr/>
            </p14:nvContentPartPr>
            <p14:xfrm>
              <a:off x="2304120" y="2190040"/>
              <a:ext cx="640080" cy="44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95480" y="2181393"/>
                <a:ext cx="657720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14:cNvPr>
              <p14:cNvContentPartPr/>
              <p14:nvPr/>
            </p14:nvContentPartPr>
            <p14:xfrm>
              <a:off x="4250640" y="2382280"/>
              <a:ext cx="843480" cy="30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000" y="2373630"/>
                <a:ext cx="861120" cy="31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14:cNvPr>
              <p14:cNvContentPartPr/>
              <p14:nvPr/>
            </p14:nvContentPartPr>
            <p14:xfrm>
              <a:off x="3223560" y="3058360"/>
              <a:ext cx="50760" cy="11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14560" y="3049360"/>
                <a:ext cx="684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14:cNvPr>
              <p14:cNvContentPartPr/>
              <p14:nvPr/>
            </p14:nvContentPartPr>
            <p14:xfrm>
              <a:off x="4416960" y="2883760"/>
              <a:ext cx="629640" cy="24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07960" y="2874760"/>
                <a:ext cx="647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14:cNvPr>
              <p14:cNvContentPartPr/>
              <p14:nvPr/>
            </p14:nvContentPartPr>
            <p14:xfrm>
              <a:off x="3458640" y="2871520"/>
              <a:ext cx="794880" cy="46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50000" y="2862520"/>
                <a:ext cx="8125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14:cNvPr>
              <p14:cNvContentPartPr/>
              <p14:nvPr/>
            </p14:nvContentPartPr>
            <p14:xfrm>
              <a:off x="2303760" y="2750920"/>
              <a:ext cx="566280" cy="40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94760" y="2741920"/>
                <a:ext cx="583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14:cNvPr>
              <p14:cNvContentPartPr/>
              <p14:nvPr/>
            </p14:nvContentPartPr>
            <p14:xfrm>
              <a:off x="1148880" y="2133160"/>
              <a:ext cx="1009800" cy="112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9883" y="2124160"/>
                <a:ext cx="1027434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14:cNvPr>
              <p14:cNvContentPartPr/>
              <p14:nvPr/>
            </p14:nvContentPartPr>
            <p14:xfrm>
              <a:off x="577560" y="3503320"/>
              <a:ext cx="270360" cy="30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8920" y="3494320"/>
                <a:ext cx="288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14:cNvPr>
              <p14:cNvContentPartPr/>
              <p14:nvPr/>
            </p14:nvContentPartPr>
            <p14:xfrm>
              <a:off x="890040" y="3678640"/>
              <a:ext cx="209880" cy="12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81400" y="3669640"/>
                <a:ext cx="2275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14:cNvPr>
              <p14:cNvContentPartPr/>
              <p14:nvPr/>
            </p14:nvContentPartPr>
            <p14:xfrm>
              <a:off x="1181640" y="3680080"/>
              <a:ext cx="243720" cy="12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73000" y="3671080"/>
                <a:ext cx="2613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14:cNvPr>
              <p14:cNvContentPartPr/>
              <p14:nvPr/>
            </p14:nvContentPartPr>
            <p14:xfrm>
              <a:off x="1052400" y="3740920"/>
              <a:ext cx="62640" cy="83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3760" y="3732280"/>
                <a:ext cx="80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14:cNvPr>
              <p14:cNvContentPartPr/>
              <p14:nvPr/>
            </p14:nvContentPartPr>
            <p14:xfrm>
              <a:off x="1739280" y="3579280"/>
              <a:ext cx="330120" cy="185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0640" y="3570280"/>
                <a:ext cx="347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14:cNvPr>
              <p14:cNvContentPartPr/>
              <p14:nvPr/>
            </p14:nvContentPartPr>
            <p14:xfrm>
              <a:off x="2188920" y="3579280"/>
              <a:ext cx="11628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0280" y="3570280"/>
                <a:ext cx="133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14:cNvPr>
              <p14:cNvContentPartPr/>
              <p14:nvPr/>
            </p14:nvContentPartPr>
            <p14:xfrm>
              <a:off x="2433720" y="3433480"/>
              <a:ext cx="545040" cy="357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24720" y="3424831"/>
                <a:ext cx="56268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14:cNvPr>
              <p14:cNvContentPartPr/>
              <p14:nvPr/>
            </p14:nvContentPartPr>
            <p14:xfrm>
              <a:off x="3258480" y="3535720"/>
              <a:ext cx="186480" cy="54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9480" y="3526720"/>
                <a:ext cx="204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14:cNvPr>
              <p14:cNvContentPartPr/>
              <p14:nvPr/>
            </p14:nvContentPartPr>
            <p14:xfrm>
              <a:off x="3537120" y="3653440"/>
              <a:ext cx="9684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8120" y="3644800"/>
                <a:ext cx="114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14:cNvPr>
              <p14:cNvContentPartPr/>
              <p14:nvPr/>
            </p14:nvContentPartPr>
            <p14:xfrm>
              <a:off x="3727200" y="3637600"/>
              <a:ext cx="1702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18560" y="3628600"/>
                <a:ext cx="187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14:cNvPr>
              <p14:cNvContentPartPr/>
              <p14:nvPr/>
            </p14:nvContentPartPr>
            <p14:xfrm>
              <a:off x="3727200" y="3735520"/>
              <a:ext cx="179280" cy="13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8560" y="3726880"/>
                <a:ext cx="196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14:cNvPr>
              <p14:cNvContentPartPr/>
              <p14:nvPr/>
            </p14:nvContentPartPr>
            <p14:xfrm>
              <a:off x="5010240" y="3387040"/>
              <a:ext cx="122400" cy="19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01240" y="3378040"/>
                <a:ext cx="1400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14:cNvPr>
              <p14:cNvContentPartPr/>
              <p14:nvPr/>
            </p14:nvContentPartPr>
            <p14:xfrm>
              <a:off x="5215080" y="3462640"/>
              <a:ext cx="1258200" cy="46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453647"/>
                <a:ext cx="127584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14:cNvPr>
              <p14:cNvContentPartPr/>
              <p14:nvPr/>
            </p14:nvContentPartPr>
            <p14:xfrm>
              <a:off x="6553920" y="3616360"/>
              <a:ext cx="226800" cy="19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5280" y="3607360"/>
                <a:ext cx="244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14:cNvPr>
              <p14:cNvContentPartPr/>
              <p14:nvPr/>
            </p14:nvContentPartPr>
            <p14:xfrm>
              <a:off x="4509480" y="3442840"/>
              <a:ext cx="422640" cy="53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00840" y="3433840"/>
                <a:ext cx="4402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14:cNvPr>
              <p14:cNvContentPartPr/>
              <p14:nvPr/>
            </p14:nvContentPartPr>
            <p14:xfrm>
              <a:off x="4071000" y="3459760"/>
              <a:ext cx="341640" cy="419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62360" y="3451113"/>
                <a:ext cx="359280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14:cNvPr>
              <p14:cNvContentPartPr/>
              <p14:nvPr/>
            </p14:nvContentPartPr>
            <p14:xfrm>
              <a:off x="7227480" y="3560560"/>
              <a:ext cx="15138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18482" y="3551914"/>
                <a:ext cx="1531436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14:cNvPr>
              <p14:cNvContentPartPr/>
              <p14:nvPr/>
            </p14:nvContentPartPr>
            <p14:xfrm>
              <a:off x="6985200" y="3377680"/>
              <a:ext cx="149400" cy="595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6560" y="3369040"/>
                <a:ext cx="16704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14:cNvPr>
              <p14:cNvContentPartPr/>
              <p14:nvPr/>
            </p14:nvContentPartPr>
            <p14:xfrm>
              <a:off x="338880" y="3999400"/>
              <a:ext cx="5222520" cy="482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9880" y="3990400"/>
                <a:ext cx="5240160" cy="50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93784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336623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14:cNvPr>
              <p14:cNvContentPartPr/>
              <p14:nvPr/>
            </p14:nvContentPartPr>
            <p14:xfrm>
              <a:off x="372720" y="2386240"/>
              <a:ext cx="64368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3715" y="2377600"/>
                <a:ext cx="66133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14:cNvPr>
              <p14:cNvContentPartPr/>
              <p14:nvPr/>
            </p14:nvContentPartPr>
            <p14:xfrm>
              <a:off x="3087840" y="2562640"/>
              <a:ext cx="69120" cy="123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8840" y="2553640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14:cNvPr>
              <p14:cNvContentPartPr/>
              <p14:nvPr/>
            </p14:nvContentPartPr>
            <p14:xfrm>
              <a:off x="3312480" y="2412880"/>
              <a:ext cx="796680" cy="40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03484" y="2403880"/>
                <a:ext cx="814312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14:cNvPr>
              <p14:cNvContentPartPr/>
              <p14:nvPr/>
            </p14:nvContentPartPr>
            <p14:xfrm>
              <a:off x="2304120" y="2190040"/>
              <a:ext cx="640080" cy="44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95480" y="2181393"/>
                <a:ext cx="657720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14:cNvPr>
              <p14:cNvContentPartPr/>
              <p14:nvPr/>
            </p14:nvContentPartPr>
            <p14:xfrm>
              <a:off x="4250640" y="2382280"/>
              <a:ext cx="843480" cy="30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000" y="2373630"/>
                <a:ext cx="861120" cy="31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14:cNvPr>
              <p14:cNvContentPartPr/>
              <p14:nvPr/>
            </p14:nvContentPartPr>
            <p14:xfrm>
              <a:off x="3223560" y="3058360"/>
              <a:ext cx="50760" cy="11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14560" y="3049360"/>
                <a:ext cx="684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14:cNvPr>
              <p14:cNvContentPartPr/>
              <p14:nvPr/>
            </p14:nvContentPartPr>
            <p14:xfrm>
              <a:off x="4416960" y="2883760"/>
              <a:ext cx="629640" cy="24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07960" y="2874760"/>
                <a:ext cx="647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14:cNvPr>
              <p14:cNvContentPartPr/>
              <p14:nvPr/>
            </p14:nvContentPartPr>
            <p14:xfrm>
              <a:off x="3458640" y="2871520"/>
              <a:ext cx="794880" cy="46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50000" y="2862520"/>
                <a:ext cx="8125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14:cNvPr>
              <p14:cNvContentPartPr/>
              <p14:nvPr/>
            </p14:nvContentPartPr>
            <p14:xfrm>
              <a:off x="2303760" y="2750920"/>
              <a:ext cx="566280" cy="40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94760" y="2741920"/>
                <a:ext cx="583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14:cNvPr>
              <p14:cNvContentPartPr/>
              <p14:nvPr/>
            </p14:nvContentPartPr>
            <p14:xfrm>
              <a:off x="1148880" y="2133160"/>
              <a:ext cx="1009800" cy="112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9883" y="2124160"/>
                <a:ext cx="1027434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14:cNvPr>
              <p14:cNvContentPartPr/>
              <p14:nvPr/>
            </p14:nvContentPartPr>
            <p14:xfrm>
              <a:off x="577560" y="3503320"/>
              <a:ext cx="270360" cy="30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8920" y="3494320"/>
                <a:ext cx="288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14:cNvPr>
              <p14:cNvContentPartPr/>
              <p14:nvPr/>
            </p14:nvContentPartPr>
            <p14:xfrm>
              <a:off x="890040" y="3678640"/>
              <a:ext cx="209880" cy="12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81400" y="3669640"/>
                <a:ext cx="2275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14:cNvPr>
              <p14:cNvContentPartPr/>
              <p14:nvPr/>
            </p14:nvContentPartPr>
            <p14:xfrm>
              <a:off x="1181640" y="3680080"/>
              <a:ext cx="243720" cy="12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73000" y="3671080"/>
                <a:ext cx="2613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14:cNvPr>
              <p14:cNvContentPartPr/>
              <p14:nvPr/>
            </p14:nvContentPartPr>
            <p14:xfrm>
              <a:off x="1052400" y="3740920"/>
              <a:ext cx="62640" cy="83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3760" y="3732280"/>
                <a:ext cx="80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14:cNvPr>
              <p14:cNvContentPartPr/>
              <p14:nvPr/>
            </p14:nvContentPartPr>
            <p14:xfrm>
              <a:off x="1739280" y="3579280"/>
              <a:ext cx="330120" cy="185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0640" y="3570280"/>
                <a:ext cx="347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14:cNvPr>
              <p14:cNvContentPartPr/>
              <p14:nvPr/>
            </p14:nvContentPartPr>
            <p14:xfrm>
              <a:off x="2188920" y="3579280"/>
              <a:ext cx="11628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0280" y="3570280"/>
                <a:ext cx="133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14:cNvPr>
              <p14:cNvContentPartPr/>
              <p14:nvPr/>
            </p14:nvContentPartPr>
            <p14:xfrm>
              <a:off x="2433720" y="3433480"/>
              <a:ext cx="545040" cy="357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24720" y="3424831"/>
                <a:ext cx="56268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14:cNvPr>
              <p14:cNvContentPartPr/>
              <p14:nvPr/>
            </p14:nvContentPartPr>
            <p14:xfrm>
              <a:off x="3258480" y="3535720"/>
              <a:ext cx="186480" cy="54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9480" y="3526720"/>
                <a:ext cx="204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14:cNvPr>
              <p14:cNvContentPartPr/>
              <p14:nvPr/>
            </p14:nvContentPartPr>
            <p14:xfrm>
              <a:off x="3537120" y="3653440"/>
              <a:ext cx="9684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8120" y="3644800"/>
                <a:ext cx="114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14:cNvPr>
              <p14:cNvContentPartPr/>
              <p14:nvPr/>
            </p14:nvContentPartPr>
            <p14:xfrm>
              <a:off x="3727200" y="3637600"/>
              <a:ext cx="1702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18560" y="3628600"/>
                <a:ext cx="187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14:cNvPr>
              <p14:cNvContentPartPr/>
              <p14:nvPr/>
            </p14:nvContentPartPr>
            <p14:xfrm>
              <a:off x="3727200" y="3735520"/>
              <a:ext cx="179280" cy="13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8560" y="3726880"/>
                <a:ext cx="196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14:cNvPr>
              <p14:cNvContentPartPr/>
              <p14:nvPr/>
            </p14:nvContentPartPr>
            <p14:xfrm>
              <a:off x="5010240" y="3387040"/>
              <a:ext cx="122400" cy="19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01240" y="3378040"/>
                <a:ext cx="1400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14:cNvPr>
              <p14:cNvContentPartPr/>
              <p14:nvPr/>
            </p14:nvContentPartPr>
            <p14:xfrm>
              <a:off x="5215080" y="3462640"/>
              <a:ext cx="1258200" cy="46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453647"/>
                <a:ext cx="127584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14:cNvPr>
              <p14:cNvContentPartPr/>
              <p14:nvPr/>
            </p14:nvContentPartPr>
            <p14:xfrm>
              <a:off x="6553920" y="3616360"/>
              <a:ext cx="226800" cy="19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5280" y="3607360"/>
                <a:ext cx="244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14:cNvPr>
              <p14:cNvContentPartPr/>
              <p14:nvPr/>
            </p14:nvContentPartPr>
            <p14:xfrm>
              <a:off x="4509480" y="3442840"/>
              <a:ext cx="422640" cy="53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00840" y="3433840"/>
                <a:ext cx="4402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14:cNvPr>
              <p14:cNvContentPartPr/>
              <p14:nvPr/>
            </p14:nvContentPartPr>
            <p14:xfrm>
              <a:off x="4071000" y="3459760"/>
              <a:ext cx="341640" cy="419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62360" y="3451113"/>
                <a:ext cx="359280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14:cNvPr>
              <p14:cNvContentPartPr/>
              <p14:nvPr/>
            </p14:nvContentPartPr>
            <p14:xfrm>
              <a:off x="7227480" y="3560560"/>
              <a:ext cx="15138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18482" y="3551914"/>
                <a:ext cx="1531436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14:cNvPr>
              <p14:cNvContentPartPr/>
              <p14:nvPr/>
            </p14:nvContentPartPr>
            <p14:xfrm>
              <a:off x="6985200" y="3377680"/>
              <a:ext cx="149400" cy="595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6560" y="3369040"/>
                <a:ext cx="16704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14:cNvPr>
              <p14:cNvContentPartPr/>
              <p14:nvPr/>
            </p14:nvContentPartPr>
            <p14:xfrm>
              <a:off x="338880" y="3999400"/>
              <a:ext cx="5222520" cy="482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9880" y="3990400"/>
                <a:ext cx="524016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DD198B-1B8B-4F26-A1B3-3617ECC15EDF}"/>
                  </a:ext>
                </a:extLst>
              </p14:cNvPr>
              <p14:cNvContentPartPr/>
              <p14:nvPr/>
            </p14:nvContentPartPr>
            <p14:xfrm>
              <a:off x="552000" y="4604920"/>
              <a:ext cx="476280" cy="381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DD198B-1B8B-4F26-A1B3-3617ECC15ED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3360" y="4595920"/>
                <a:ext cx="4939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363263E-90D2-4250-B0FB-C114789361E2}"/>
                  </a:ext>
                </a:extLst>
              </p14:cNvPr>
              <p14:cNvContentPartPr/>
              <p14:nvPr/>
            </p14:nvContentPartPr>
            <p14:xfrm>
              <a:off x="2865000" y="4705720"/>
              <a:ext cx="928440" cy="600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363263E-90D2-4250-B0FB-C114789361E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6357" y="4697080"/>
                <a:ext cx="946087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FE6F35-EDFB-42A4-AC0C-F0C5BB1AC586}"/>
                  </a:ext>
                </a:extLst>
              </p14:cNvPr>
              <p14:cNvContentPartPr/>
              <p14:nvPr/>
            </p14:nvContentPartPr>
            <p14:xfrm>
              <a:off x="2133840" y="4875640"/>
              <a:ext cx="457920" cy="172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FE6F35-EDFB-42A4-AC0C-F0C5BB1AC58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5193" y="4867000"/>
                <a:ext cx="475574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13C86B4-32FE-4495-85AF-05360BE16680}"/>
                  </a:ext>
                </a:extLst>
              </p14:cNvPr>
              <p14:cNvContentPartPr/>
              <p14:nvPr/>
            </p14:nvContentPartPr>
            <p14:xfrm>
              <a:off x="1261200" y="4677280"/>
              <a:ext cx="34776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13C86B4-32FE-4495-85AF-05360BE166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52560" y="4668288"/>
                <a:ext cx="365400" cy="41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889EA60-0C15-4B17-BC35-A8E72621BF45}"/>
                  </a:ext>
                </a:extLst>
              </p14:cNvPr>
              <p14:cNvContentPartPr/>
              <p14:nvPr/>
            </p14:nvContentPartPr>
            <p14:xfrm>
              <a:off x="4008360" y="4741000"/>
              <a:ext cx="878400" cy="42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889EA60-0C15-4B17-BC35-A8E72621BF4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99720" y="4732360"/>
                <a:ext cx="89604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0AD88F-B2F9-4672-A1B4-2F389ECEC4C3}"/>
                  </a:ext>
                </a:extLst>
              </p14:cNvPr>
              <p14:cNvContentPartPr/>
              <p14:nvPr/>
            </p14:nvContentPartPr>
            <p14:xfrm>
              <a:off x="5114280" y="4127920"/>
              <a:ext cx="3211560" cy="1365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0AD88F-B2F9-4672-A1B4-2F389ECEC4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05280" y="4119280"/>
                <a:ext cx="3229200" cy="13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952838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14:cNvPr>
              <p14:cNvContentPartPr/>
              <p14:nvPr/>
            </p14:nvContentPartPr>
            <p14:xfrm>
              <a:off x="419520" y="176920"/>
              <a:ext cx="5453280" cy="546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CE14BC3-C517-4FA0-9C26-10D066C4E3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880" y="167920"/>
                <a:ext cx="5470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14:cNvPr>
              <p14:cNvContentPartPr/>
              <p14:nvPr/>
            </p14:nvContentPartPr>
            <p14:xfrm>
              <a:off x="6042000" y="304360"/>
              <a:ext cx="35640" cy="29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6DBFD-5513-4B9A-B24E-980C0303B1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3360" y="295360"/>
                <a:ext cx="53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14:cNvPr>
              <p14:cNvContentPartPr/>
              <p14:nvPr/>
            </p14:nvContentPartPr>
            <p14:xfrm>
              <a:off x="6027600" y="491200"/>
              <a:ext cx="18360" cy="1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6B7B5A-5B38-4D08-AEA7-8066358ABA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18600" y="482200"/>
                <a:ext cx="360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14:cNvPr>
              <p14:cNvContentPartPr/>
              <p14:nvPr/>
            </p14:nvContentPartPr>
            <p14:xfrm>
              <a:off x="6593520" y="181960"/>
              <a:ext cx="2316600" cy="3179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3E2421A-37B9-4F08-BF0A-2252C880A32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84520" y="172961"/>
                <a:ext cx="2334240" cy="3197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14:cNvPr>
              <p14:cNvContentPartPr/>
              <p14:nvPr/>
            </p14:nvContentPartPr>
            <p14:xfrm>
              <a:off x="582600" y="893680"/>
              <a:ext cx="353520" cy="412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057F87-C4C6-4883-86A0-965C787BF5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3600" y="885040"/>
                <a:ext cx="37116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14:cNvPr>
              <p14:cNvContentPartPr/>
              <p14:nvPr/>
            </p14:nvContentPartPr>
            <p14:xfrm>
              <a:off x="1080840" y="1111120"/>
              <a:ext cx="483120" cy="228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2CF636F-2907-4545-A7F4-0CB6EF4E9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1840" y="1102120"/>
                <a:ext cx="5007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14:cNvPr>
              <p14:cNvContentPartPr/>
              <p14:nvPr/>
            </p14:nvContentPartPr>
            <p14:xfrm>
              <a:off x="2042040" y="892960"/>
              <a:ext cx="18360" cy="41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060003E-A771-4B18-8934-184DBA4AB57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3040" y="884320"/>
                <a:ext cx="360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14:cNvPr>
              <p14:cNvContentPartPr/>
              <p14:nvPr/>
            </p14:nvContentPartPr>
            <p14:xfrm>
              <a:off x="1881480" y="1052800"/>
              <a:ext cx="261360" cy="118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AB12187-09D0-422C-8492-6843100582E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72840" y="1044160"/>
                <a:ext cx="2790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14:cNvPr>
              <p14:cNvContentPartPr/>
              <p14:nvPr/>
            </p14:nvContentPartPr>
            <p14:xfrm>
              <a:off x="2189640" y="871360"/>
              <a:ext cx="142920" cy="427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50D5276-7A0E-4D1F-8A3B-99DA566C49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1000" y="862360"/>
                <a:ext cx="1605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14:cNvPr>
              <p14:cNvContentPartPr/>
              <p14:nvPr/>
            </p14:nvContentPartPr>
            <p14:xfrm>
              <a:off x="2406000" y="1159000"/>
              <a:ext cx="74880" cy="135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B23BF1D-4EA5-46B9-974D-012AF400FC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397360" y="1150000"/>
                <a:ext cx="92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14:cNvPr>
              <p14:cNvContentPartPr/>
              <p14:nvPr/>
            </p14:nvContentPartPr>
            <p14:xfrm>
              <a:off x="2505360" y="1141720"/>
              <a:ext cx="162000" cy="165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D341E81-D781-4DE1-A7D1-C4E4EB4E892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96360" y="1132720"/>
                <a:ext cx="17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14:cNvPr>
              <p14:cNvContentPartPr/>
              <p14:nvPr/>
            </p14:nvContentPartPr>
            <p14:xfrm>
              <a:off x="2724960" y="1135240"/>
              <a:ext cx="282600" cy="111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263D4-47E3-460F-A7E6-1975F92BACF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16320" y="1126240"/>
                <a:ext cx="300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14:cNvPr>
              <p14:cNvContentPartPr/>
              <p14:nvPr/>
            </p14:nvContentPartPr>
            <p14:xfrm>
              <a:off x="3024120" y="1107520"/>
              <a:ext cx="119520" cy="2019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48A6BB7-38B2-4C89-8924-211C2C0144A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15120" y="1098880"/>
                <a:ext cx="1371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14:cNvPr>
              <p14:cNvContentPartPr/>
              <p14:nvPr/>
            </p14:nvContentPartPr>
            <p14:xfrm>
              <a:off x="3468000" y="892600"/>
              <a:ext cx="198720" cy="471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5023F9C-66DF-426C-80FC-268EDCD702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59360" y="883600"/>
                <a:ext cx="2163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14:cNvPr>
              <p14:cNvContentPartPr/>
              <p14:nvPr/>
            </p14:nvContentPartPr>
            <p14:xfrm>
              <a:off x="3703440" y="927160"/>
              <a:ext cx="672840" cy="40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C85DC1-FF8A-49F5-B22A-F3A2F22337E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4440" y="918160"/>
                <a:ext cx="6904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14:cNvPr>
              <p14:cNvContentPartPr/>
              <p14:nvPr/>
            </p14:nvContentPartPr>
            <p14:xfrm>
              <a:off x="5507400" y="937600"/>
              <a:ext cx="847080" cy="455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4581FCA-6DAB-4C03-AB60-2309222195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98760" y="928600"/>
                <a:ext cx="86472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14:cNvPr>
              <p14:cNvContentPartPr/>
              <p14:nvPr/>
            </p14:nvContentPartPr>
            <p14:xfrm>
              <a:off x="4582200" y="1139560"/>
              <a:ext cx="702360" cy="3942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366FD6D-A291-4328-99D9-0A769A60CC6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64200" y="1130920"/>
                <a:ext cx="738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14:cNvPr>
              <p14:cNvContentPartPr/>
              <p14:nvPr/>
            </p14:nvContentPartPr>
            <p14:xfrm>
              <a:off x="461640" y="1535200"/>
              <a:ext cx="7920" cy="10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5888A802-03FE-4913-A2B8-99ACB4EC16D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640" y="1526560"/>
                <a:ext cx="255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14:cNvPr>
              <p14:cNvContentPartPr/>
              <p14:nvPr/>
            </p14:nvContentPartPr>
            <p14:xfrm>
              <a:off x="928560" y="1451320"/>
              <a:ext cx="954000" cy="47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90468D5-468B-454E-9893-EAD2A08705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19560" y="1442680"/>
                <a:ext cx="971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14:cNvPr>
              <p14:cNvContentPartPr/>
              <p14:nvPr/>
            </p14:nvContentPartPr>
            <p14:xfrm>
              <a:off x="476400" y="1659040"/>
              <a:ext cx="333720" cy="213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D642F26D-9507-49DA-8610-14E69A15D6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67760" y="1650040"/>
                <a:ext cx="3513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14:cNvPr>
              <p14:cNvContentPartPr/>
              <p14:nvPr/>
            </p14:nvContentPartPr>
            <p14:xfrm>
              <a:off x="2062560" y="1540240"/>
              <a:ext cx="1683360" cy="7016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37D555-F0C2-44D8-934B-FF750F76232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3562" y="1531600"/>
                <a:ext cx="1700996" cy="7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14:cNvPr>
              <p14:cNvContentPartPr/>
              <p14:nvPr/>
            </p14:nvContentPartPr>
            <p14:xfrm>
              <a:off x="4008360" y="1612240"/>
              <a:ext cx="288000" cy="6778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363D5BCC-480C-483D-8124-BE78CE36BB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9360" y="1603600"/>
                <a:ext cx="30564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14:cNvPr>
              <p14:cNvContentPartPr/>
              <p14:nvPr/>
            </p14:nvContentPartPr>
            <p14:xfrm>
              <a:off x="4531800" y="1700800"/>
              <a:ext cx="1753200" cy="489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5952BD5-4188-431E-9BBD-3BC853ECECD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22800" y="1692160"/>
                <a:ext cx="17708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14:cNvPr>
              <p14:cNvContentPartPr/>
              <p14:nvPr/>
            </p14:nvContentPartPr>
            <p14:xfrm>
              <a:off x="372720" y="2386240"/>
              <a:ext cx="64368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91B0911-5E05-4FAF-BCCF-6D9DF56A3F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3715" y="2377600"/>
                <a:ext cx="66133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14:cNvPr>
              <p14:cNvContentPartPr/>
              <p14:nvPr/>
            </p14:nvContentPartPr>
            <p14:xfrm>
              <a:off x="3087840" y="2562640"/>
              <a:ext cx="69120" cy="123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C0308E-792D-4791-90F2-428CBA24A54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8840" y="2553640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14:cNvPr>
              <p14:cNvContentPartPr/>
              <p14:nvPr/>
            </p14:nvContentPartPr>
            <p14:xfrm>
              <a:off x="3312480" y="2412880"/>
              <a:ext cx="796680" cy="408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FC58F-A429-47B0-AD0C-1CDAA73DADD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03484" y="2403880"/>
                <a:ext cx="814312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14:cNvPr>
              <p14:cNvContentPartPr/>
              <p14:nvPr/>
            </p14:nvContentPartPr>
            <p14:xfrm>
              <a:off x="2304120" y="2190040"/>
              <a:ext cx="640080" cy="44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87597A3-AA6E-430F-9A95-A4601A8C172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95480" y="2181393"/>
                <a:ext cx="657720" cy="466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14:cNvPr>
              <p14:cNvContentPartPr/>
              <p14:nvPr/>
            </p14:nvContentPartPr>
            <p14:xfrm>
              <a:off x="4250640" y="2382280"/>
              <a:ext cx="843480" cy="30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0702F2D-0E6E-4D5B-B5AF-115D817D6F7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000" y="2373630"/>
                <a:ext cx="861120" cy="317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14:cNvPr>
              <p14:cNvContentPartPr/>
              <p14:nvPr/>
            </p14:nvContentPartPr>
            <p14:xfrm>
              <a:off x="7736880" y="126520"/>
              <a:ext cx="724320" cy="90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2EB2D50-7ED9-45AF-9D3B-11682482C18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19240" y="108520"/>
                <a:ext cx="759960" cy="9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14:cNvPr>
              <p14:cNvContentPartPr/>
              <p14:nvPr/>
            </p14:nvContentPartPr>
            <p14:xfrm>
              <a:off x="3223560" y="3058360"/>
              <a:ext cx="50760" cy="119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D350DB5-3825-4D52-AD1B-4EF8E2B921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14560" y="3049360"/>
                <a:ext cx="684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14:cNvPr>
              <p14:cNvContentPartPr/>
              <p14:nvPr/>
            </p14:nvContentPartPr>
            <p14:xfrm>
              <a:off x="4416960" y="2883760"/>
              <a:ext cx="629640" cy="242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03C07AF-B928-4041-87D6-8081385AFA2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07960" y="2874760"/>
                <a:ext cx="647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14:cNvPr>
              <p14:cNvContentPartPr/>
              <p14:nvPr/>
            </p14:nvContentPartPr>
            <p14:xfrm>
              <a:off x="3458640" y="2871520"/>
              <a:ext cx="794880" cy="468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39941A-9878-48A8-9C47-FC77D1E95D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50000" y="2862520"/>
                <a:ext cx="8125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14:cNvPr>
              <p14:cNvContentPartPr/>
              <p14:nvPr/>
            </p14:nvContentPartPr>
            <p14:xfrm>
              <a:off x="2303760" y="2750920"/>
              <a:ext cx="566280" cy="405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5CD500E-4776-4C6D-877D-6A6AED17BCD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94760" y="2741920"/>
                <a:ext cx="583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14:cNvPr>
              <p14:cNvContentPartPr/>
              <p14:nvPr/>
            </p14:nvContentPartPr>
            <p14:xfrm>
              <a:off x="1148880" y="2133160"/>
              <a:ext cx="1009800" cy="1126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9C30909-D43B-4C0C-BA79-B3AA596F404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39883" y="2124160"/>
                <a:ext cx="1027434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14:cNvPr>
              <p14:cNvContentPartPr/>
              <p14:nvPr/>
            </p14:nvContentPartPr>
            <p14:xfrm>
              <a:off x="6517920" y="2779720"/>
              <a:ext cx="382680" cy="55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32C256C-FE43-4F7E-B97B-EC79717513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2771080"/>
                <a:ext cx="40032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14:cNvPr>
              <p14:cNvContentPartPr/>
              <p14:nvPr/>
            </p14:nvContentPartPr>
            <p14:xfrm>
              <a:off x="5796120" y="2751640"/>
              <a:ext cx="601560" cy="281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BFCC4-0744-498F-9D7A-7D7BCE9294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87480" y="2742640"/>
                <a:ext cx="6192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14:cNvPr>
              <p14:cNvContentPartPr/>
              <p14:nvPr/>
            </p14:nvContentPartPr>
            <p14:xfrm>
              <a:off x="5409120" y="2574520"/>
              <a:ext cx="187200" cy="543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F8BB4C-BC57-4A9A-B806-9DD9DF2D6A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00120" y="2565880"/>
                <a:ext cx="20484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14:cNvPr>
              <p14:cNvContentPartPr/>
              <p14:nvPr/>
            </p14:nvContentPartPr>
            <p14:xfrm>
              <a:off x="577560" y="3503320"/>
              <a:ext cx="270360" cy="301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E7D2D2E-EE81-46F1-87F3-1600218F2B6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8920" y="3494320"/>
                <a:ext cx="288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14:cNvPr>
              <p14:cNvContentPartPr/>
              <p14:nvPr/>
            </p14:nvContentPartPr>
            <p14:xfrm>
              <a:off x="890040" y="3678640"/>
              <a:ext cx="209880" cy="1209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45EDE5A-64C7-4FA0-8D26-B42D82FE31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81400" y="3669640"/>
                <a:ext cx="2275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14:cNvPr>
              <p14:cNvContentPartPr/>
              <p14:nvPr/>
            </p14:nvContentPartPr>
            <p14:xfrm>
              <a:off x="1181640" y="3680080"/>
              <a:ext cx="243720" cy="122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60EE9F-BC59-42FE-893F-1124D29616C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73000" y="3671080"/>
                <a:ext cx="2613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14:cNvPr>
              <p14:cNvContentPartPr/>
              <p14:nvPr/>
            </p14:nvContentPartPr>
            <p14:xfrm>
              <a:off x="1052400" y="3740920"/>
              <a:ext cx="62640" cy="83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52A07CE-24C1-4BE0-AB00-24940C79E74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43760" y="3732280"/>
                <a:ext cx="80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14:cNvPr>
              <p14:cNvContentPartPr/>
              <p14:nvPr/>
            </p14:nvContentPartPr>
            <p14:xfrm>
              <a:off x="1739280" y="3579280"/>
              <a:ext cx="330120" cy="185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5578FC-7F38-447C-B7A6-7BA78EBFAE3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0640" y="3570280"/>
                <a:ext cx="347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14:cNvPr>
              <p14:cNvContentPartPr/>
              <p14:nvPr/>
            </p14:nvContentPartPr>
            <p14:xfrm>
              <a:off x="2188920" y="3579280"/>
              <a:ext cx="116280" cy="209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DD133A2-4303-4B9D-B85C-24FFCE8167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80280" y="3570280"/>
                <a:ext cx="133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14:cNvPr>
              <p14:cNvContentPartPr/>
              <p14:nvPr/>
            </p14:nvContentPartPr>
            <p14:xfrm>
              <a:off x="2433720" y="3433480"/>
              <a:ext cx="545040" cy="357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B3CD0B-CA6A-46F9-AEBA-F8830B11EF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24720" y="3424831"/>
                <a:ext cx="56268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14:cNvPr>
              <p14:cNvContentPartPr/>
              <p14:nvPr/>
            </p14:nvContentPartPr>
            <p14:xfrm>
              <a:off x="3258480" y="3535720"/>
              <a:ext cx="186480" cy="541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FFAC21-842A-4C60-9328-0A0E94488F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249480" y="3526720"/>
                <a:ext cx="204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14:cNvPr>
              <p14:cNvContentPartPr/>
              <p14:nvPr/>
            </p14:nvContentPartPr>
            <p14:xfrm>
              <a:off x="3537120" y="3653440"/>
              <a:ext cx="9684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0BB86FA-50A1-4592-BA93-46102426473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28120" y="3644800"/>
                <a:ext cx="114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14:cNvPr>
              <p14:cNvContentPartPr/>
              <p14:nvPr/>
            </p14:nvContentPartPr>
            <p14:xfrm>
              <a:off x="3727200" y="3637600"/>
              <a:ext cx="1702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03BF15-E89F-40CF-8AE7-CFA72E8432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718560" y="3628600"/>
                <a:ext cx="187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14:cNvPr>
              <p14:cNvContentPartPr/>
              <p14:nvPr/>
            </p14:nvContentPartPr>
            <p14:xfrm>
              <a:off x="3727200" y="3735520"/>
              <a:ext cx="179280" cy="13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2A35CF-949D-48AE-B634-F76DF0F7B6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8560" y="3726880"/>
                <a:ext cx="1969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14:cNvPr>
              <p14:cNvContentPartPr/>
              <p14:nvPr/>
            </p14:nvContentPartPr>
            <p14:xfrm>
              <a:off x="5010240" y="3387040"/>
              <a:ext cx="122400" cy="19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4285EB-2625-4119-9677-3C42E1D2C07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01240" y="3378040"/>
                <a:ext cx="1400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14:cNvPr>
              <p14:cNvContentPartPr/>
              <p14:nvPr/>
            </p14:nvContentPartPr>
            <p14:xfrm>
              <a:off x="5215080" y="3462640"/>
              <a:ext cx="1258200" cy="46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0242B23-9519-4E53-B931-F2E522929DB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453647"/>
                <a:ext cx="1275840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14:cNvPr>
              <p14:cNvContentPartPr/>
              <p14:nvPr/>
            </p14:nvContentPartPr>
            <p14:xfrm>
              <a:off x="6553920" y="3616360"/>
              <a:ext cx="226800" cy="190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14BCFB8-6D6D-4DF4-847B-9AC08E47163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5280" y="3607360"/>
                <a:ext cx="244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14:cNvPr>
              <p14:cNvContentPartPr/>
              <p14:nvPr/>
            </p14:nvContentPartPr>
            <p14:xfrm>
              <a:off x="4509480" y="3442840"/>
              <a:ext cx="422640" cy="53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F0031F3-8F21-4391-B104-9FE8B311027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00840" y="3433840"/>
                <a:ext cx="44028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14:cNvPr>
              <p14:cNvContentPartPr/>
              <p14:nvPr/>
            </p14:nvContentPartPr>
            <p14:xfrm>
              <a:off x="4071000" y="3459760"/>
              <a:ext cx="341640" cy="419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4FD4C74-2A08-46C9-BA4F-2AA2B52D72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62360" y="3451113"/>
                <a:ext cx="359280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14:cNvPr>
              <p14:cNvContentPartPr/>
              <p14:nvPr/>
            </p14:nvContentPartPr>
            <p14:xfrm>
              <a:off x="7227480" y="3560560"/>
              <a:ext cx="1513800" cy="49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E3EAE7-D3BB-4703-BD4A-0505A1659B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18482" y="3551914"/>
                <a:ext cx="1531436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14:cNvPr>
              <p14:cNvContentPartPr/>
              <p14:nvPr/>
            </p14:nvContentPartPr>
            <p14:xfrm>
              <a:off x="6985200" y="3377680"/>
              <a:ext cx="149400" cy="595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66DE9FA-3C45-45A7-A9C0-EA24F356F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76560" y="3369040"/>
                <a:ext cx="16704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14:cNvPr>
              <p14:cNvContentPartPr/>
              <p14:nvPr/>
            </p14:nvContentPartPr>
            <p14:xfrm>
              <a:off x="338880" y="3999400"/>
              <a:ext cx="5222520" cy="482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129CAC-F80D-44BC-AD98-BCF746712B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9880" y="3990400"/>
                <a:ext cx="524016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DD198B-1B8B-4F26-A1B3-3617ECC15EDF}"/>
                  </a:ext>
                </a:extLst>
              </p14:cNvPr>
              <p14:cNvContentPartPr/>
              <p14:nvPr/>
            </p14:nvContentPartPr>
            <p14:xfrm>
              <a:off x="552000" y="4604920"/>
              <a:ext cx="476280" cy="381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DD198B-1B8B-4F26-A1B3-3617ECC15ED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3360" y="4595920"/>
                <a:ext cx="49392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363263E-90D2-4250-B0FB-C114789361E2}"/>
                  </a:ext>
                </a:extLst>
              </p14:cNvPr>
              <p14:cNvContentPartPr/>
              <p14:nvPr/>
            </p14:nvContentPartPr>
            <p14:xfrm>
              <a:off x="2865000" y="4705720"/>
              <a:ext cx="928440" cy="600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363263E-90D2-4250-B0FB-C114789361E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56357" y="4697080"/>
                <a:ext cx="946087" cy="61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FE6F35-EDFB-42A4-AC0C-F0C5BB1AC586}"/>
                  </a:ext>
                </a:extLst>
              </p14:cNvPr>
              <p14:cNvContentPartPr/>
              <p14:nvPr/>
            </p14:nvContentPartPr>
            <p14:xfrm>
              <a:off x="2133840" y="4875640"/>
              <a:ext cx="457920" cy="172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FE6F35-EDFB-42A4-AC0C-F0C5BB1AC58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5193" y="4867000"/>
                <a:ext cx="475574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13C86B4-32FE-4495-85AF-05360BE16680}"/>
                  </a:ext>
                </a:extLst>
              </p14:cNvPr>
              <p14:cNvContentPartPr/>
              <p14:nvPr/>
            </p14:nvContentPartPr>
            <p14:xfrm>
              <a:off x="1261200" y="4677280"/>
              <a:ext cx="34776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13C86B4-32FE-4495-85AF-05360BE166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52560" y="4668288"/>
                <a:ext cx="365400" cy="41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889EA60-0C15-4B17-BC35-A8E72621BF45}"/>
                  </a:ext>
                </a:extLst>
              </p14:cNvPr>
              <p14:cNvContentPartPr/>
              <p14:nvPr/>
            </p14:nvContentPartPr>
            <p14:xfrm>
              <a:off x="4008360" y="4741000"/>
              <a:ext cx="878400" cy="42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889EA60-0C15-4B17-BC35-A8E72621BF4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999720" y="4732360"/>
                <a:ext cx="89604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0AD88F-B2F9-4672-A1B4-2F389ECEC4C3}"/>
                  </a:ext>
                </a:extLst>
              </p14:cNvPr>
              <p14:cNvContentPartPr/>
              <p14:nvPr/>
            </p14:nvContentPartPr>
            <p14:xfrm>
              <a:off x="5114280" y="4127920"/>
              <a:ext cx="3211560" cy="1365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0AD88F-B2F9-4672-A1B4-2F389ECEC4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105280" y="4119280"/>
                <a:ext cx="3229200" cy="13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FDD5194-C3C0-41FB-87A5-9B9783C4C6A1}"/>
                  </a:ext>
                </a:extLst>
              </p14:cNvPr>
              <p14:cNvContentPartPr/>
              <p14:nvPr/>
            </p14:nvContentPartPr>
            <p14:xfrm>
              <a:off x="7134600" y="5694640"/>
              <a:ext cx="227160" cy="533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FDD5194-C3C0-41FB-87A5-9B9783C4C6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25960" y="5686000"/>
                <a:ext cx="2448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C402AD-0799-42E1-81A9-E2064FC06AF2}"/>
                  </a:ext>
                </a:extLst>
              </p14:cNvPr>
              <p14:cNvContentPartPr/>
              <p14:nvPr/>
            </p14:nvContentPartPr>
            <p14:xfrm>
              <a:off x="7449600" y="5786080"/>
              <a:ext cx="1274760" cy="319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C402AD-0799-42E1-81A9-E2064FC06A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40960" y="5777450"/>
                <a:ext cx="1292400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7B9C8A-B32C-4984-83C4-6626B4E8AE93}"/>
                  </a:ext>
                </a:extLst>
              </p14:cNvPr>
              <p14:cNvContentPartPr/>
              <p14:nvPr/>
            </p14:nvContentPartPr>
            <p14:xfrm>
              <a:off x="5724480" y="5412760"/>
              <a:ext cx="1110240" cy="43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7B9C8A-B32C-4984-83C4-6626B4E8AE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15840" y="5404120"/>
                <a:ext cx="11278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838F35F-0C59-4462-AFBB-69BCACFED6DB}"/>
                  </a:ext>
                </a:extLst>
              </p14:cNvPr>
              <p14:cNvContentPartPr/>
              <p14:nvPr/>
            </p14:nvContentPartPr>
            <p14:xfrm>
              <a:off x="598800" y="5236000"/>
              <a:ext cx="4993920" cy="128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838F35F-0C59-4462-AFBB-69BCACFED6D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89800" y="5227000"/>
                <a:ext cx="5011560" cy="13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A34442B-1EFC-4B66-9FD3-A24DAFF893A1}"/>
                  </a:ext>
                </a:extLst>
              </p14:cNvPr>
              <p14:cNvContentPartPr/>
              <p14:nvPr/>
            </p14:nvContentPartPr>
            <p14:xfrm>
              <a:off x="2794580" y="5516132"/>
              <a:ext cx="116280" cy="155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A34442B-1EFC-4B66-9FD3-A24DAFF893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785940" y="5507492"/>
                <a:ext cx="133920" cy="17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07436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324259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40950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16663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14:cNvPr>
              <p14:cNvContentPartPr/>
              <p14:nvPr/>
            </p14:nvContentPartPr>
            <p14:xfrm>
              <a:off x="468120" y="1618000"/>
              <a:ext cx="297720" cy="44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9480" y="1609000"/>
                <a:ext cx="3153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14:cNvPr>
              <p14:cNvContentPartPr/>
              <p14:nvPr/>
            </p14:nvContentPartPr>
            <p14:xfrm>
              <a:off x="829560" y="1653280"/>
              <a:ext cx="12456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920" y="1644640"/>
                <a:ext cx="142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14:cNvPr>
              <p14:cNvContentPartPr/>
              <p14:nvPr/>
            </p14:nvContentPartPr>
            <p14:xfrm>
              <a:off x="1063200" y="1601800"/>
              <a:ext cx="1198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4560" y="1592800"/>
                <a:ext cx="13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14:cNvPr>
              <p14:cNvContentPartPr/>
              <p14:nvPr/>
            </p14:nvContentPartPr>
            <p14:xfrm>
              <a:off x="1691400" y="1649320"/>
              <a:ext cx="90000" cy="12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2760" y="1640680"/>
                <a:ext cx="1076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14:cNvPr>
              <p14:cNvContentPartPr/>
              <p14:nvPr/>
            </p14:nvContentPartPr>
            <p14:xfrm>
              <a:off x="1844040" y="1651840"/>
              <a:ext cx="224640" cy="9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5400" y="1643200"/>
                <a:ext cx="242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14:cNvPr>
              <p14:cNvContentPartPr/>
              <p14:nvPr/>
            </p14:nvContentPartPr>
            <p14:xfrm>
              <a:off x="1268400" y="1483720"/>
              <a:ext cx="335520" cy="31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59400" y="1474720"/>
                <a:ext cx="353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14:cNvPr>
              <p14:cNvContentPartPr/>
              <p14:nvPr/>
            </p14:nvContentPartPr>
            <p14:xfrm>
              <a:off x="2246520" y="1610800"/>
              <a:ext cx="2232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37520" y="160216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14:cNvPr>
              <p14:cNvContentPartPr/>
              <p14:nvPr/>
            </p14:nvContentPartPr>
            <p14:xfrm>
              <a:off x="2252280" y="1720960"/>
              <a:ext cx="2232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43640" y="1711960"/>
                <a:ext cx="39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14:cNvPr>
              <p14:cNvContentPartPr/>
              <p14:nvPr/>
            </p14:nvContentPartPr>
            <p14:xfrm>
              <a:off x="1410600" y="2323960"/>
              <a:ext cx="1918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01960" y="2315320"/>
                <a:ext cx="209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14:cNvPr>
              <p14:cNvContentPartPr/>
              <p14:nvPr/>
            </p14:nvContentPartPr>
            <p14:xfrm>
              <a:off x="1440480" y="2460400"/>
              <a:ext cx="181800" cy="12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1840" y="2451760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14:cNvPr>
              <p14:cNvContentPartPr/>
              <p14:nvPr/>
            </p14:nvContentPartPr>
            <p14:xfrm>
              <a:off x="573600" y="2258080"/>
              <a:ext cx="733680" cy="38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956" y="2249440"/>
                <a:ext cx="751329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14:cNvPr>
              <p14:cNvContentPartPr/>
              <p14:nvPr/>
            </p14:nvContentPartPr>
            <p14:xfrm>
              <a:off x="1439760" y="2574520"/>
              <a:ext cx="181800" cy="2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1120" y="2565880"/>
                <a:ext cx="199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14:cNvPr>
              <p14:cNvContentPartPr/>
              <p14:nvPr/>
            </p14:nvContentPartPr>
            <p14:xfrm>
              <a:off x="1912800" y="2306680"/>
              <a:ext cx="17820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4160" y="2298040"/>
                <a:ext cx="195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14:cNvPr>
              <p14:cNvContentPartPr/>
              <p14:nvPr/>
            </p14:nvContentPartPr>
            <p14:xfrm>
              <a:off x="1926480" y="2335840"/>
              <a:ext cx="191880" cy="23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17480" y="2327200"/>
                <a:ext cx="2095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14:cNvPr>
              <p14:cNvContentPartPr/>
              <p14:nvPr/>
            </p14:nvContentPartPr>
            <p14:xfrm>
              <a:off x="2261640" y="2241880"/>
              <a:ext cx="273960" cy="533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2640" y="2232880"/>
                <a:ext cx="29160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14:cNvPr>
              <p14:cNvContentPartPr/>
              <p14:nvPr/>
            </p14:nvContentPartPr>
            <p14:xfrm>
              <a:off x="2786160" y="2261680"/>
              <a:ext cx="21816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77160" y="2253040"/>
                <a:ext cx="235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14:cNvPr>
              <p14:cNvContentPartPr/>
              <p14:nvPr/>
            </p14:nvContentPartPr>
            <p14:xfrm>
              <a:off x="3230760" y="2237920"/>
              <a:ext cx="1270800" cy="40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21760" y="2228928"/>
                <a:ext cx="128844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14:cNvPr>
              <p14:cNvContentPartPr/>
              <p14:nvPr/>
            </p14:nvContentPartPr>
            <p14:xfrm>
              <a:off x="4694520" y="2211280"/>
              <a:ext cx="347760" cy="348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85880" y="2202640"/>
                <a:ext cx="3654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14:cNvPr>
              <p14:cNvContentPartPr/>
              <p14:nvPr/>
            </p14:nvContentPartPr>
            <p14:xfrm>
              <a:off x="5195640" y="2245840"/>
              <a:ext cx="176400" cy="333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86658" y="2236840"/>
                <a:ext cx="194004" cy="35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331983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14:cNvPr>
              <p14:cNvContentPartPr/>
              <p14:nvPr/>
            </p14:nvContentPartPr>
            <p14:xfrm>
              <a:off x="468120" y="1618000"/>
              <a:ext cx="297720" cy="44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9480" y="1609000"/>
                <a:ext cx="3153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14:cNvPr>
              <p14:cNvContentPartPr/>
              <p14:nvPr/>
            </p14:nvContentPartPr>
            <p14:xfrm>
              <a:off x="829560" y="1653280"/>
              <a:ext cx="12456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920" y="1644640"/>
                <a:ext cx="142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14:cNvPr>
              <p14:cNvContentPartPr/>
              <p14:nvPr/>
            </p14:nvContentPartPr>
            <p14:xfrm>
              <a:off x="1063200" y="1601800"/>
              <a:ext cx="1198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4560" y="1592800"/>
                <a:ext cx="13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14:cNvPr>
              <p14:cNvContentPartPr/>
              <p14:nvPr/>
            </p14:nvContentPartPr>
            <p14:xfrm>
              <a:off x="1691400" y="1649320"/>
              <a:ext cx="90000" cy="12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2760" y="1640680"/>
                <a:ext cx="1076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14:cNvPr>
              <p14:cNvContentPartPr/>
              <p14:nvPr/>
            </p14:nvContentPartPr>
            <p14:xfrm>
              <a:off x="1844040" y="1651840"/>
              <a:ext cx="224640" cy="9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5400" y="1643200"/>
                <a:ext cx="242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14:cNvPr>
              <p14:cNvContentPartPr/>
              <p14:nvPr/>
            </p14:nvContentPartPr>
            <p14:xfrm>
              <a:off x="1268400" y="1483720"/>
              <a:ext cx="335520" cy="31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59400" y="1474720"/>
                <a:ext cx="353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14:cNvPr>
              <p14:cNvContentPartPr/>
              <p14:nvPr/>
            </p14:nvContentPartPr>
            <p14:xfrm>
              <a:off x="2246520" y="1610800"/>
              <a:ext cx="2232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37520" y="160216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14:cNvPr>
              <p14:cNvContentPartPr/>
              <p14:nvPr/>
            </p14:nvContentPartPr>
            <p14:xfrm>
              <a:off x="2252280" y="1720960"/>
              <a:ext cx="2232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43640" y="1711960"/>
                <a:ext cx="39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14:cNvPr>
              <p14:cNvContentPartPr/>
              <p14:nvPr/>
            </p14:nvContentPartPr>
            <p14:xfrm>
              <a:off x="1410600" y="2323960"/>
              <a:ext cx="1918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01960" y="2315320"/>
                <a:ext cx="209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14:cNvPr>
              <p14:cNvContentPartPr/>
              <p14:nvPr/>
            </p14:nvContentPartPr>
            <p14:xfrm>
              <a:off x="1440480" y="2460400"/>
              <a:ext cx="181800" cy="12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1840" y="2451760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14:cNvPr>
              <p14:cNvContentPartPr/>
              <p14:nvPr/>
            </p14:nvContentPartPr>
            <p14:xfrm>
              <a:off x="573600" y="2258080"/>
              <a:ext cx="733680" cy="38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956" y="2249440"/>
                <a:ext cx="751329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14:cNvPr>
              <p14:cNvContentPartPr/>
              <p14:nvPr/>
            </p14:nvContentPartPr>
            <p14:xfrm>
              <a:off x="1439760" y="2574520"/>
              <a:ext cx="181800" cy="2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1120" y="2565880"/>
                <a:ext cx="199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14:cNvPr>
              <p14:cNvContentPartPr/>
              <p14:nvPr/>
            </p14:nvContentPartPr>
            <p14:xfrm>
              <a:off x="1912800" y="2306680"/>
              <a:ext cx="17820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4160" y="2298040"/>
                <a:ext cx="195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14:cNvPr>
              <p14:cNvContentPartPr/>
              <p14:nvPr/>
            </p14:nvContentPartPr>
            <p14:xfrm>
              <a:off x="1926480" y="2335840"/>
              <a:ext cx="191880" cy="23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17480" y="2327200"/>
                <a:ext cx="2095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14:cNvPr>
              <p14:cNvContentPartPr/>
              <p14:nvPr/>
            </p14:nvContentPartPr>
            <p14:xfrm>
              <a:off x="2261640" y="2241880"/>
              <a:ext cx="273960" cy="533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2640" y="2232880"/>
                <a:ext cx="29160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14:cNvPr>
              <p14:cNvContentPartPr/>
              <p14:nvPr/>
            </p14:nvContentPartPr>
            <p14:xfrm>
              <a:off x="2786160" y="2261680"/>
              <a:ext cx="21816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77160" y="2253040"/>
                <a:ext cx="235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14:cNvPr>
              <p14:cNvContentPartPr/>
              <p14:nvPr/>
            </p14:nvContentPartPr>
            <p14:xfrm>
              <a:off x="3230760" y="2237920"/>
              <a:ext cx="1270800" cy="40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21760" y="2228928"/>
                <a:ext cx="128844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14:cNvPr>
              <p14:cNvContentPartPr/>
              <p14:nvPr/>
            </p14:nvContentPartPr>
            <p14:xfrm>
              <a:off x="4694520" y="2211280"/>
              <a:ext cx="347760" cy="348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85880" y="2202640"/>
                <a:ext cx="3654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14:cNvPr>
              <p14:cNvContentPartPr/>
              <p14:nvPr/>
            </p14:nvContentPartPr>
            <p14:xfrm>
              <a:off x="5195640" y="2245840"/>
              <a:ext cx="176400" cy="333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86658" y="2236840"/>
                <a:ext cx="19400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14:cNvPr>
              <p14:cNvContentPartPr/>
              <p14:nvPr/>
            </p14:nvContentPartPr>
            <p14:xfrm>
              <a:off x="514920" y="2984200"/>
              <a:ext cx="686880" cy="47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920" y="2975200"/>
                <a:ext cx="704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14:cNvPr>
              <p14:cNvContentPartPr/>
              <p14:nvPr/>
            </p14:nvContentPartPr>
            <p14:xfrm>
              <a:off x="1430040" y="3136480"/>
              <a:ext cx="22032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21040" y="3127840"/>
                <a:ext cx="23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14:cNvPr>
              <p14:cNvContentPartPr/>
              <p14:nvPr/>
            </p14:nvContentPartPr>
            <p14:xfrm>
              <a:off x="1448040" y="3239800"/>
              <a:ext cx="244800" cy="3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39040" y="3231160"/>
                <a:ext cx="2624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14:cNvPr>
              <p14:cNvContentPartPr/>
              <p14:nvPr/>
            </p14:nvContentPartPr>
            <p14:xfrm>
              <a:off x="1412760" y="3400360"/>
              <a:ext cx="272160" cy="31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03760" y="3391360"/>
                <a:ext cx="28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14:cNvPr>
              <p14:cNvContentPartPr/>
              <p14:nvPr/>
            </p14:nvContentPartPr>
            <p14:xfrm>
              <a:off x="1898400" y="3136480"/>
              <a:ext cx="453600" cy="40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9760" y="3127832"/>
                <a:ext cx="471240" cy="42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14:cNvPr>
              <p14:cNvContentPartPr/>
              <p14:nvPr/>
            </p14:nvContentPartPr>
            <p14:xfrm>
              <a:off x="2479440" y="3311440"/>
              <a:ext cx="13356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70440" y="33028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14:cNvPr>
              <p14:cNvContentPartPr/>
              <p14:nvPr/>
            </p14:nvContentPartPr>
            <p14:xfrm>
              <a:off x="2723880" y="3151600"/>
              <a:ext cx="4474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14880" y="3142600"/>
                <a:ext cx="4651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14:cNvPr>
              <p14:cNvContentPartPr/>
              <p14:nvPr/>
            </p14:nvContentPartPr>
            <p14:xfrm>
              <a:off x="6256560" y="3155200"/>
              <a:ext cx="2327760" cy="102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7920" y="3146203"/>
                <a:ext cx="2345400" cy="10378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057192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14:cNvPr>
              <p14:cNvContentPartPr/>
              <p14:nvPr/>
            </p14:nvContentPartPr>
            <p14:xfrm>
              <a:off x="468120" y="1618000"/>
              <a:ext cx="297720" cy="44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9480" y="1609000"/>
                <a:ext cx="3153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14:cNvPr>
              <p14:cNvContentPartPr/>
              <p14:nvPr/>
            </p14:nvContentPartPr>
            <p14:xfrm>
              <a:off x="829560" y="1653280"/>
              <a:ext cx="12456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920" y="1644640"/>
                <a:ext cx="142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14:cNvPr>
              <p14:cNvContentPartPr/>
              <p14:nvPr/>
            </p14:nvContentPartPr>
            <p14:xfrm>
              <a:off x="1063200" y="1601800"/>
              <a:ext cx="1198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4560" y="1592800"/>
                <a:ext cx="13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14:cNvPr>
              <p14:cNvContentPartPr/>
              <p14:nvPr/>
            </p14:nvContentPartPr>
            <p14:xfrm>
              <a:off x="1691400" y="1649320"/>
              <a:ext cx="90000" cy="12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2760" y="1640680"/>
                <a:ext cx="1076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14:cNvPr>
              <p14:cNvContentPartPr/>
              <p14:nvPr/>
            </p14:nvContentPartPr>
            <p14:xfrm>
              <a:off x="1844040" y="1651840"/>
              <a:ext cx="224640" cy="9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5400" y="1643200"/>
                <a:ext cx="242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14:cNvPr>
              <p14:cNvContentPartPr/>
              <p14:nvPr/>
            </p14:nvContentPartPr>
            <p14:xfrm>
              <a:off x="1268400" y="1483720"/>
              <a:ext cx="335520" cy="31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59400" y="1474720"/>
                <a:ext cx="353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14:cNvPr>
              <p14:cNvContentPartPr/>
              <p14:nvPr/>
            </p14:nvContentPartPr>
            <p14:xfrm>
              <a:off x="2246520" y="1610800"/>
              <a:ext cx="2232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37520" y="160216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14:cNvPr>
              <p14:cNvContentPartPr/>
              <p14:nvPr/>
            </p14:nvContentPartPr>
            <p14:xfrm>
              <a:off x="2252280" y="1720960"/>
              <a:ext cx="2232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43640" y="1711960"/>
                <a:ext cx="39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14:cNvPr>
              <p14:cNvContentPartPr/>
              <p14:nvPr/>
            </p14:nvContentPartPr>
            <p14:xfrm>
              <a:off x="1410600" y="2323960"/>
              <a:ext cx="1918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01960" y="2315320"/>
                <a:ext cx="209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14:cNvPr>
              <p14:cNvContentPartPr/>
              <p14:nvPr/>
            </p14:nvContentPartPr>
            <p14:xfrm>
              <a:off x="1440480" y="2460400"/>
              <a:ext cx="181800" cy="12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1840" y="2451760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14:cNvPr>
              <p14:cNvContentPartPr/>
              <p14:nvPr/>
            </p14:nvContentPartPr>
            <p14:xfrm>
              <a:off x="573600" y="2258080"/>
              <a:ext cx="733680" cy="38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956" y="2249440"/>
                <a:ext cx="751329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14:cNvPr>
              <p14:cNvContentPartPr/>
              <p14:nvPr/>
            </p14:nvContentPartPr>
            <p14:xfrm>
              <a:off x="1439760" y="2574520"/>
              <a:ext cx="181800" cy="2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1120" y="2565880"/>
                <a:ext cx="199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14:cNvPr>
              <p14:cNvContentPartPr/>
              <p14:nvPr/>
            </p14:nvContentPartPr>
            <p14:xfrm>
              <a:off x="1912800" y="2306680"/>
              <a:ext cx="17820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4160" y="2298040"/>
                <a:ext cx="195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14:cNvPr>
              <p14:cNvContentPartPr/>
              <p14:nvPr/>
            </p14:nvContentPartPr>
            <p14:xfrm>
              <a:off x="1926480" y="2335840"/>
              <a:ext cx="191880" cy="23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17480" y="2327200"/>
                <a:ext cx="2095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14:cNvPr>
              <p14:cNvContentPartPr/>
              <p14:nvPr/>
            </p14:nvContentPartPr>
            <p14:xfrm>
              <a:off x="2261640" y="2241880"/>
              <a:ext cx="273960" cy="533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2640" y="2232880"/>
                <a:ext cx="29160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14:cNvPr>
              <p14:cNvContentPartPr/>
              <p14:nvPr/>
            </p14:nvContentPartPr>
            <p14:xfrm>
              <a:off x="2786160" y="2261680"/>
              <a:ext cx="21816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77160" y="2253040"/>
                <a:ext cx="235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14:cNvPr>
              <p14:cNvContentPartPr/>
              <p14:nvPr/>
            </p14:nvContentPartPr>
            <p14:xfrm>
              <a:off x="3230760" y="2237920"/>
              <a:ext cx="1270800" cy="40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21760" y="2228928"/>
                <a:ext cx="128844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14:cNvPr>
              <p14:cNvContentPartPr/>
              <p14:nvPr/>
            </p14:nvContentPartPr>
            <p14:xfrm>
              <a:off x="4694520" y="2211280"/>
              <a:ext cx="347760" cy="348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85880" y="2202640"/>
                <a:ext cx="3654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14:cNvPr>
              <p14:cNvContentPartPr/>
              <p14:nvPr/>
            </p14:nvContentPartPr>
            <p14:xfrm>
              <a:off x="5195640" y="2245840"/>
              <a:ext cx="176400" cy="333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86658" y="2236840"/>
                <a:ext cx="19400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14:cNvPr>
              <p14:cNvContentPartPr/>
              <p14:nvPr/>
            </p14:nvContentPartPr>
            <p14:xfrm>
              <a:off x="514920" y="2984200"/>
              <a:ext cx="686880" cy="47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920" y="2975200"/>
                <a:ext cx="704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14:cNvPr>
              <p14:cNvContentPartPr/>
              <p14:nvPr/>
            </p14:nvContentPartPr>
            <p14:xfrm>
              <a:off x="1430040" y="3136480"/>
              <a:ext cx="22032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21040" y="3127840"/>
                <a:ext cx="23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14:cNvPr>
              <p14:cNvContentPartPr/>
              <p14:nvPr/>
            </p14:nvContentPartPr>
            <p14:xfrm>
              <a:off x="1448040" y="3239800"/>
              <a:ext cx="244800" cy="3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39040" y="3231160"/>
                <a:ext cx="2624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14:cNvPr>
              <p14:cNvContentPartPr/>
              <p14:nvPr/>
            </p14:nvContentPartPr>
            <p14:xfrm>
              <a:off x="1412760" y="3400360"/>
              <a:ext cx="272160" cy="31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03760" y="3391360"/>
                <a:ext cx="28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14:cNvPr>
              <p14:cNvContentPartPr/>
              <p14:nvPr/>
            </p14:nvContentPartPr>
            <p14:xfrm>
              <a:off x="1898400" y="3136480"/>
              <a:ext cx="453600" cy="40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9760" y="3127832"/>
                <a:ext cx="471240" cy="42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14:cNvPr>
              <p14:cNvContentPartPr/>
              <p14:nvPr/>
            </p14:nvContentPartPr>
            <p14:xfrm>
              <a:off x="2479440" y="3311440"/>
              <a:ext cx="13356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70440" y="33028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14:cNvPr>
              <p14:cNvContentPartPr/>
              <p14:nvPr/>
            </p14:nvContentPartPr>
            <p14:xfrm>
              <a:off x="2723880" y="3151600"/>
              <a:ext cx="4474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14880" y="3142600"/>
                <a:ext cx="4651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14:cNvPr>
              <p14:cNvContentPartPr/>
              <p14:nvPr/>
            </p14:nvContentPartPr>
            <p14:xfrm>
              <a:off x="6256560" y="3155200"/>
              <a:ext cx="2327760" cy="102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7920" y="3146203"/>
                <a:ext cx="2345400" cy="1037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14:cNvPr>
              <p14:cNvContentPartPr/>
              <p14:nvPr/>
            </p14:nvContentPartPr>
            <p14:xfrm>
              <a:off x="4343160" y="3889240"/>
              <a:ext cx="631080" cy="39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4515" y="3880608"/>
                <a:ext cx="648730" cy="411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14:cNvPr>
              <p14:cNvContentPartPr/>
              <p14:nvPr/>
            </p14:nvContentPartPr>
            <p14:xfrm>
              <a:off x="4388880" y="4446520"/>
              <a:ext cx="1331640" cy="401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0238" y="4437880"/>
                <a:ext cx="1349285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14:cNvPr>
              <p14:cNvContentPartPr/>
              <p14:nvPr/>
            </p14:nvContentPartPr>
            <p14:xfrm>
              <a:off x="397560" y="3827320"/>
              <a:ext cx="3709440" cy="1264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8560" y="3818323"/>
                <a:ext cx="3727080" cy="12819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56492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14:cNvPr>
              <p14:cNvContentPartPr/>
              <p14:nvPr/>
            </p14:nvContentPartPr>
            <p14:xfrm>
              <a:off x="468120" y="1618000"/>
              <a:ext cx="297720" cy="44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9480" y="1609000"/>
                <a:ext cx="3153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14:cNvPr>
              <p14:cNvContentPartPr/>
              <p14:nvPr/>
            </p14:nvContentPartPr>
            <p14:xfrm>
              <a:off x="829560" y="1653280"/>
              <a:ext cx="12456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920" y="1644640"/>
                <a:ext cx="142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14:cNvPr>
              <p14:cNvContentPartPr/>
              <p14:nvPr/>
            </p14:nvContentPartPr>
            <p14:xfrm>
              <a:off x="1063200" y="1601800"/>
              <a:ext cx="1198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4560" y="1592800"/>
                <a:ext cx="13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14:cNvPr>
              <p14:cNvContentPartPr/>
              <p14:nvPr/>
            </p14:nvContentPartPr>
            <p14:xfrm>
              <a:off x="1691400" y="1649320"/>
              <a:ext cx="90000" cy="12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2760" y="1640680"/>
                <a:ext cx="1076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14:cNvPr>
              <p14:cNvContentPartPr/>
              <p14:nvPr/>
            </p14:nvContentPartPr>
            <p14:xfrm>
              <a:off x="1844040" y="1651840"/>
              <a:ext cx="224640" cy="9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5400" y="1643200"/>
                <a:ext cx="242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14:cNvPr>
              <p14:cNvContentPartPr/>
              <p14:nvPr/>
            </p14:nvContentPartPr>
            <p14:xfrm>
              <a:off x="1268400" y="1483720"/>
              <a:ext cx="335520" cy="31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59400" y="1474720"/>
                <a:ext cx="353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14:cNvPr>
              <p14:cNvContentPartPr/>
              <p14:nvPr/>
            </p14:nvContentPartPr>
            <p14:xfrm>
              <a:off x="2246520" y="1610800"/>
              <a:ext cx="2232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37520" y="160216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14:cNvPr>
              <p14:cNvContentPartPr/>
              <p14:nvPr/>
            </p14:nvContentPartPr>
            <p14:xfrm>
              <a:off x="2252280" y="1720960"/>
              <a:ext cx="2232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43640" y="1711960"/>
                <a:ext cx="39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14:cNvPr>
              <p14:cNvContentPartPr/>
              <p14:nvPr/>
            </p14:nvContentPartPr>
            <p14:xfrm>
              <a:off x="1410600" y="2323960"/>
              <a:ext cx="1918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01960" y="2315320"/>
                <a:ext cx="209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14:cNvPr>
              <p14:cNvContentPartPr/>
              <p14:nvPr/>
            </p14:nvContentPartPr>
            <p14:xfrm>
              <a:off x="1440480" y="2460400"/>
              <a:ext cx="181800" cy="12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1840" y="2451760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14:cNvPr>
              <p14:cNvContentPartPr/>
              <p14:nvPr/>
            </p14:nvContentPartPr>
            <p14:xfrm>
              <a:off x="573600" y="2258080"/>
              <a:ext cx="733680" cy="38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956" y="2249440"/>
                <a:ext cx="751329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14:cNvPr>
              <p14:cNvContentPartPr/>
              <p14:nvPr/>
            </p14:nvContentPartPr>
            <p14:xfrm>
              <a:off x="1439760" y="2574520"/>
              <a:ext cx="181800" cy="2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1120" y="2565880"/>
                <a:ext cx="199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14:cNvPr>
              <p14:cNvContentPartPr/>
              <p14:nvPr/>
            </p14:nvContentPartPr>
            <p14:xfrm>
              <a:off x="1912800" y="2306680"/>
              <a:ext cx="17820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4160" y="2298040"/>
                <a:ext cx="195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14:cNvPr>
              <p14:cNvContentPartPr/>
              <p14:nvPr/>
            </p14:nvContentPartPr>
            <p14:xfrm>
              <a:off x="1926480" y="2335840"/>
              <a:ext cx="191880" cy="23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17480" y="2327200"/>
                <a:ext cx="2095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14:cNvPr>
              <p14:cNvContentPartPr/>
              <p14:nvPr/>
            </p14:nvContentPartPr>
            <p14:xfrm>
              <a:off x="2261640" y="2241880"/>
              <a:ext cx="273960" cy="533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2640" y="2232880"/>
                <a:ext cx="29160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14:cNvPr>
              <p14:cNvContentPartPr/>
              <p14:nvPr/>
            </p14:nvContentPartPr>
            <p14:xfrm>
              <a:off x="2786160" y="2261680"/>
              <a:ext cx="21816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77160" y="2253040"/>
                <a:ext cx="235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14:cNvPr>
              <p14:cNvContentPartPr/>
              <p14:nvPr/>
            </p14:nvContentPartPr>
            <p14:xfrm>
              <a:off x="3230760" y="2237920"/>
              <a:ext cx="1270800" cy="40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21760" y="2228928"/>
                <a:ext cx="128844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14:cNvPr>
              <p14:cNvContentPartPr/>
              <p14:nvPr/>
            </p14:nvContentPartPr>
            <p14:xfrm>
              <a:off x="4694520" y="2211280"/>
              <a:ext cx="347760" cy="348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85880" y="2202640"/>
                <a:ext cx="3654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14:cNvPr>
              <p14:cNvContentPartPr/>
              <p14:nvPr/>
            </p14:nvContentPartPr>
            <p14:xfrm>
              <a:off x="5195640" y="2245840"/>
              <a:ext cx="176400" cy="333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86658" y="2236840"/>
                <a:ext cx="19400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14:cNvPr>
              <p14:cNvContentPartPr/>
              <p14:nvPr/>
            </p14:nvContentPartPr>
            <p14:xfrm>
              <a:off x="514920" y="2984200"/>
              <a:ext cx="686880" cy="47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920" y="2975200"/>
                <a:ext cx="704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14:cNvPr>
              <p14:cNvContentPartPr/>
              <p14:nvPr/>
            </p14:nvContentPartPr>
            <p14:xfrm>
              <a:off x="1430040" y="3136480"/>
              <a:ext cx="22032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21040" y="3127840"/>
                <a:ext cx="23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14:cNvPr>
              <p14:cNvContentPartPr/>
              <p14:nvPr/>
            </p14:nvContentPartPr>
            <p14:xfrm>
              <a:off x="1448040" y="3239800"/>
              <a:ext cx="244800" cy="3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39040" y="3231160"/>
                <a:ext cx="2624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14:cNvPr>
              <p14:cNvContentPartPr/>
              <p14:nvPr/>
            </p14:nvContentPartPr>
            <p14:xfrm>
              <a:off x="1412760" y="3400360"/>
              <a:ext cx="272160" cy="31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03760" y="3391360"/>
                <a:ext cx="28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14:cNvPr>
              <p14:cNvContentPartPr/>
              <p14:nvPr/>
            </p14:nvContentPartPr>
            <p14:xfrm>
              <a:off x="1898400" y="3136480"/>
              <a:ext cx="453600" cy="40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9760" y="3127832"/>
                <a:ext cx="471240" cy="42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14:cNvPr>
              <p14:cNvContentPartPr/>
              <p14:nvPr/>
            </p14:nvContentPartPr>
            <p14:xfrm>
              <a:off x="2479440" y="3311440"/>
              <a:ext cx="13356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70440" y="33028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14:cNvPr>
              <p14:cNvContentPartPr/>
              <p14:nvPr/>
            </p14:nvContentPartPr>
            <p14:xfrm>
              <a:off x="2723880" y="3151600"/>
              <a:ext cx="4474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14880" y="3142600"/>
                <a:ext cx="4651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14:cNvPr>
              <p14:cNvContentPartPr/>
              <p14:nvPr/>
            </p14:nvContentPartPr>
            <p14:xfrm>
              <a:off x="6256560" y="3155200"/>
              <a:ext cx="2327760" cy="102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7920" y="3146203"/>
                <a:ext cx="2345400" cy="1037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14:cNvPr>
              <p14:cNvContentPartPr/>
              <p14:nvPr/>
            </p14:nvContentPartPr>
            <p14:xfrm>
              <a:off x="4343160" y="3889240"/>
              <a:ext cx="631080" cy="39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4515" y="3880608"/>
                <a:ext cx="648730" cy="411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14:cNvPr>
              <p14:cNvContentPartPr/>
              <p14:nvPr/>
            </p14:nvContentPartPr>
            <p14:xfrm>
              <a:off x="4388880" y="4446520"/>
              <a:ext cx="1331640" cy="401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0238" y="4437880"/>
                <a:ext cx="1349285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14:cNvPr>
              <p14:cNvContentPartPr/>
              <p14:nvPr/>
            </p14:nvContentPartPr>
            <p14:xfrm>
              <a:off x="397560" y="3827320"/>
              <a:ext cx="3709440" cy="1264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8560" y="3818323"/>
                <a:ext cx="3727080" cy="1281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CF14FC9-A744-4F02-AB94-2D4BE44B9202}"/>
                  </a:ext>
                </a:extLst>
              </p14:cNvPr>
              <p14:cNvContentPartPr/>
              <p14:nvPr/>
            </p14:nvContentPartPr>
            <p14:xfrm>
              <a:off x="1872840" y="5313400"/>
              <a:ext cx="299880" cy="36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CF14FC9-A744-4F02-AB94-2D4BE44B920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63840" y="5304400"/>
                <a:ext cx="3175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4FFD56-9647-4AE0-B686-D6D9126945B9}"/>
                  </a:ext>
                </a:extLst>
              </p14:cNvPr>
              <p14:cNvContentPartPr/>
              <p14:nvPr/>
            </p14:nvContentPartPr>
            <p14:xfrm>
              <a:off x="1465680" y="5117920"/>
              <a:ext cx="339120" cy="357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4FFD56-9647-4AE0-B686-D6D9126945B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6680" y="5109271"/>
                <a:ext cx="3567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43D75-5CD3-43D8-85E3-DE1E5FC99408}"/>
                  </a:ext>
                </a:extLst>
              </p14:cNvPr>
              <p14:cNvContentPartPr/>
              <p14:nvPr/>
            </p14:nvContentPartPr>
            <p14:xfrm>
              <a:off x="925680" y="5076880"/>
              <a:ext cx="449640" cy="414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43D75-5CD3-43D8-85E3-DE1E5FC994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6680" y="5068240"/>
                <a:ext cx="4672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320DD12-FF72-4037-A4B6-A172F874ECEE}"/>
                  </a:ext>
                </a:extLst>
              </p14:cNvPr>
              <p14:cNvContentPartPr/>
              <p14:nvPr/>
            </p14:nvContentPartPr>
            <p14:xfrm>
              <a:off x="414840" y="5155360"/>
              <a:ext cx="424080" cy="33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320DD12-FF72-4037-A4B6-A172F874ECE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5832" y="5146720"/>
                <a:ext cx="441735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87A31-C7A8-44E6-A108-FF259023FCDB}"/>
                  </a:ext>
                </a:extLst>
              </p14:cNvPr>
              <p14:cNvContentPartPr/>
              <p14:nvPr/>
            </p14:nvContentPartPr>
            <p14:xfrm>
              <a:off x="2353080" y="5265160"/>
              <a:ext cx="24840" cy="29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87A31-C7A8-44E6-A108-FF259023FC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44440" y="5256520"/>
                <a:ext cx="42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9B9ABA-B063-4526-9148-D92A15DFE12C}"/>
                  </a:ext>
                </a:extLst>
              </p14:cNvPr>
              <p14:cNvContentPartPr/>
              <p14:nvPr/>
            </p14:nvContentPartPr>
            <p14:xfrm>
              <a:off x="2336520" y="5424280"/>
              <a:ext cx="27360" cy="1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9B9ABA-B063-4526-9148-D92A15DFE12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27880" y="5415280"/>
                <a:ext cx="45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547D26-67DA-4CC4-AAA2-5F7BF03C1151}"/>
                  </a:ext>
                </a:extLst>
              </p14:cNvPr>
              <p14:cNvContentPartPr/>
              <p14:nvPr/>
            </p14:nvContentPartPr>
            <p14:xfrm>
              <a:off x="3465840" y="5385760"/>
              <a:ext cx="19044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547D26-67DA-4CC4-AAA2-5F7BF03C115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7200" y="53771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CB099C-4B7D-4AF1-B39A-F806356184CA}"/>
                  </a:ext>
                </a:extLst>
              </p14:cNvPr>
              <p14:cNvContentPartPr/>
              <p14:nvPr/>
            </p14:nvContentPartPr>
            <p14:xfrm>
              <a:off x="3473040" y="5473240"/>
              <a:ext cx="203760" cy="3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CB099C-4B7D-4AF1-B39A-F806356184C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64400" y="5464600"/>
                <a:ext cx="2214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80B177E-AC03-44A1-A75A-6FA854D43F86}"/>
                  </a:ext>
                </a:extLst>
              </p14:cNvPr>
              <p14:cNvContentPartPr/>
              <p14:nvPr/>
            </p14:nvContentPartPr>
            <p14:xfrm>
              <a:off x="4314000" y="5190640"/>
              <a:ext cx="6210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80B177E-AC03-44A1-A75A-6FA854D43F8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05355" y="5182000"/>
                <a:ext cx="6386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FE285F5-AF7D-41D2-87A6-E82241BD37E5}"/>
                  </a:ext>
                </a:extLst>
              </p14:cNvPr>
              <p14:cNvContentPartPr/>
              <p14:nvPr/>
            </p14:nvContentPartPr>
            <p14:xfrm>
              <a:off x="3803160" y="5184520"/>
              <a:ext cx="411840" cy="415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FE285F5-AF7D-41D2-87A6-E82241BD37E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94520" y="5175520"/>
                <a:ext cx="4294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0AB78B4-7902-48A1-9EA5-743845AC3646}"/>
                  </a:ext>
                </a:extLst>
              </p14:cNvPr>
              <p14:cNvContentPartPr/>
              <p14:nvPr/>
            </p14:nvContentPartPr>
            <p14:xfrm>
              <a:off x="2583120" y="5193520"/>
              <a:ext cx="630720" cy="429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0AB78B4-7902-48A1-9EA5-743845AC36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74480" y="5184880"/>
                <a:ext cx="648360" cy="44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619998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14:cNvPr>
              <p14:cNvContentPartPr/>
              <p14:nvPr/>
            </p14:nvContentPartPr>
            <p14:xfrm>
              <a:off x="2321400" y="272320"/>
              <a:ext cx="4311720" cy="68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9C37999-4251-4296-867B-A3C2BD4B49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2400" y="263315"/>
                <a:ext cx="4329360" cy="699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14:cNvPr>
              <p14:cNvContentPartPr/>
              <p14:nvPr/>
            </p14:nvContentPartPr>
            <p14:xfrm>
              <a:off x="5763720" y="1321720"/>
              <a:ext cx="2895120" cy="1743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EC527FC-0DED-49B4-9D64-C9D63E18C6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54720" y="1313080"/>
                <a:ext cx="2912760" cy="176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14:cNvPr>
              <p14:cNvContentPartPr/>
              <p14:nvPr/>
            </p14:nvContentPartPr>
            <p14:xfrm>
              <a:off x="7551840" y="2773240"/>
              <a:ext cx="265680" cy="23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B84C9F4-23EA-4D06-95E2-121AEF65CA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43200" y="2764600"/>
                <a:ext cx="2833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14:cNvPr>
              <p14:cNvContentPartPr/>
              <p14:nvPr/>
            </p14:nvContentPartPr>
            <p14:xfrm>
              <a:off x="7409280" y="1770280"/>
              <a:ext cx="293400" cy="880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DC7B2AC-2042-44E5-98BA-D01411870B6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00280" y="1761640"/>
                <a:ext cx="31104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14:cNvPr>
              <p14:cNvContentPartPr/>
              <p14:nvPr/>
            </p14:nvContentPartPr>
            <p14:xfrm>
              <a:off x="7498560" y="1237120"/>
              <a:ext cx="664920" cy="45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668C356-7296-4451-BCAE-6D679741E0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89560" y="1228480"/>
                <a:ext cx="6825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14:cNvPr>
              <p14:cNvContentPartPr/>
              <p14:nvPr/>
            </p14:nvContentPartPr>
            <p14:xfrm>
              <a:off x="468120" y="1618000"/>
              <a:ext cx="297720" cy="44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ADBABD-98AE-4B51-8471-F5F30BD92D2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9480" y="1609000"/>
                <a:ext cx="3153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14:cNvPr>
              <p14:cNvContentPartPr/>
              <p14:nvPr/>
            </p14:nvContentPartPr>
            <p14:xfrm>
              <a:off x="829560" y="1653280"/>
              <a:ext cx="12456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88CF4D3-6EAE-4EFC-8136-B744385D58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920" y="1644640"/>
                <a:ext cx="142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14:cNvPr>
              <p14:cNvContentPartPr/>
              <p14:nvPr/>
            </p14:nvContentPartPr>
            <p14:xfrm>
              <a:off x="1063200" y="1601800"/>
              <a:ext cx="119880" cy="178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1D7C3-9623-45FE-91AF-0320B6BA904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54560" y="1592800"/>
                <a:ext cx="13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14:cNvPr>
              <p14:cNvContentPartPr/>
              <p14:nvPr/>
            </p14:nvContentPartPr>
            <p14:xfrm>
              <a:off x="1691400" y="1649320"/>
              <a:ext cx="90000" cy="12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DBC313D-1F02-401C-9DE4-8CB7A19071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2760" y="1640680"/>
                <a:ext cx="1076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14:cNvPr>
              <p14:cNvContentPartPr/>
              <p14:nvPr/>
            </p14:nvContentPartPr>
            <p14:xfrm>
              <a:off x="1844040" y="1651840"/>
              <a:ext cx="224640" cy="9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EB81C2-D200-47BF-B2C4-E7FA58FBF1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35400" y="1643200"/>
                <a:ext cx="242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14:cNvPr>
              <p14:cNvContentPartPr/>
              <p14:nvPr/>
            </p14:nvContentPartPr>
            <p14:xfrm>
              <a:off x="1268400" y="1483720"/>
              <a:ext cx="335520" cy="31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BD1941C-0A9D-4F4D-A3BD-680FC079C5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59400" y="1474720"/>
                <a:ext cx="353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14:cNvPr>
              <p14:cNvContentPartPr/>
              <p14:nvPr/>
            </p14:nvContentPartPr>
            <p14:xfrm>
              <a:off x="2246520" y="1610800"/>
              <a:ext cx="2232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DDC9E1-0575-4C00-91E3-314826B3B6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37520" y="1602160"/>
                <a:ext cx="39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14:cNvPr>
              <p14:cNvContentPartPr/>
              <p14:nvPr/>
            </p14:nvContentPartPr>
            <p14:xfrm>
              <a:off x="2252280" y="1720960"/>
              <a:ext cx="2232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97E80EF-17AD-4020-9F0D-A2C2D4C1DA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43640" y="1711960"/>
                <a:ext cx="39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14:cNvPr>
              <p14:cNvContentPartPr/>
              <p14:nvPr/>
            </p14:nvContentPartPr>
            <p14:xfrm>
              <a:off x="1410600" y="2323960"/>
              <a:ext cx="191880" cy="1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CD42CAA-DB8F-462D-AF14-20F7491018A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01960" y="2315320"/>
                <a:ext cx="209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14:cNvPr>
              <p14:cNvContentPartPr/>
              <p14:nvPr/>
            </p14:nvContentPartPr>
            <p14:xfrm>
              <a:off x="1440480" y="2460400"/>
              <a:ext cx="181800" cy="12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93D9B-2A94-459E-9C2F-E678C8FA01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1840" y="2451760"/>
                <a:ext cx="1994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14:cNvPr>
              <p14:cNvContentPartPr/>
              <p14:nvPr/>
            </p14:nvContentPartPr>
            <p14:xfrm>
              <a:off x="573600" y="2258080"/>
              <a:ext cx="733680" cy="387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DA5FE63-87DA-41B5-A044-D736ADBB4C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4956" y="2249440"/>
                <a:ext cx="751329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14:cNvPr>
              <p14:cNvContentPartPr/>
              <p14:nvPr/>
            </p14:nvContentPartPr>
            <p14:xfrm>
              <a:off x="1439760" y="2574520"/>
              <a:ext cx="181800" cy="2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0E2F159-61C0-44F7-B785-20FFF50C746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1120" y="2565880"/>
                <a:ext cx="199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14:cNvPr>
              <p14:cNvContentPartPr/>
              <p14:nvPr/>
            </p14:nvContentPartPr>
            <p14:xfrm>
              <a:off x="1912800" y="2306680"/>
              <a:ext cx="178200" cy="305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CCB73F-F25F-4635-BCD9-A5396C9922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4160" y="2298040"/>
                <a:ext cx="195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14:cNvPr>
              <p14:cNvContentPartPr/>
              <p14:nvPr/>
            </p14:nvContentPartPr>
            <p14:xfrm>
              <a:off x="1926480" y="2335840"/>
              <a:ext cx="191880" cy="235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D1C0AC2-C0E0-4ED5-9E0C-E8CF6CD2362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17480" y="2327200"/>
                <a:ext cx="20952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14:cNvPr>
              <p14:cNvContentPartPr/>
              <p14:nvPr/>
            </p14:nvContentPartPr>
            <p14:xfrm>
              <a:off x="2261640" y="2241880"/>
              <a:ext cx="273960" cy="533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A15B33-16AB-4897-B41A-E2E11FB781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2640" y="2232880"/>
                <a:ext cx="29160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14:cNvPr>
              <p14:cNvContentPartPr/>
              <p14:nvPr/>
            </p14:nvContentPartPr>
            <p14:xfrm>
              <a:off x="2786160" y="2261680"/>
              <a:ext cx="21816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116CDA-2BBC-4C73-B99F-C16A4EA2E62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77160" y="2253040"/>
                <a:ext cx="2358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14:cNvPr>
              <p14:cNvContentPartPr/>
              <p14:nvPr/>
            </p14:nvContentPartPr>
            <p14:xfrm>
              <a:off x="3230760" y="2237920"/>
              <a:ext cx="1270800" cy="40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1DCA11-75DD-40A5-9B46-8041A028548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221760" y="2228928"/>
                <a:ext cx="128844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14:cNvPr>
              <p14:cNvContentPartPr/>
              <p14:nvPr/>
            </p14:nvContentPartPr>
            <p14:xfrm>
              <a:off x="4694520" y="2211280"/>
              <a:ext cx="347760" cy="348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318AFEB-9878-498A-907B-1A656735AE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85880" y="2202640"/>
                <a:ext cx="3654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14:cNvPr>
              <p14:cNvContentPartPr/>
              <p14:nvPr/>
            </p14:nvContentPartPr>
            <p14:xfrm>
              <a:off x="5195640" y="2245840"/>
              <a:ext cx="176400" cy="333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1927C74-CDF7-451D-BD5D-D0162C772AD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86658" y="2236840"/>
                <a:ext cx="19400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14:cNvPr>
              <p14:cNvContentPartPr/>
              <p14:nvPr/>
            </p14:nvContentPartPr>
            <p14:xfrm>
              <a:off x="514920" y="2984200"/>
              <a:ext cx="686880" cy="47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23D0B7-B080-4DAB-A5EB-97BA05DF8C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920" y="2975200"/>
                <a:ext cx="70452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14:cNvPr>
              <p14:cNvContentPartPr/>
              <p14:nvPr/>
            </p14:nvContentPartPr>
            <p14:xfrm>
              <a:off x="1430040" y="3136480"/>
              <a:ext cx="220320" cy="8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5105D1C-B57A-4A84-9CED-F22F176304E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21040" y="3127840"/>
                <a:ext cx="237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14:cNvPr>
              <p14:cNvContentPartPr/>
              <p14:nvPr/>
            </p14:nvContentPartPr>
            <p14:xfrm>
              <a:off x="1448040" y="3239800"/>
              <a:ext cx="244800" cy="30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0626A-B667-4ADA-B233-29457F51D1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39040" y="3231160"/>
                <a:ext cx="2624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14:cNvPr>
              <p14:cNvContentPartPr/>
              <p14:nvPr/>
            </p14:nvContentPartPr>
            <p14:xfrm>
              <a:off x="1412760" y="3400360"/>
              <a:ext cx="272160" cy="31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934F9D-4099-46F3-86AF-275C3FD169B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03760" y="3391360"/>
                <a:ext cx="28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14:cNvPr>
              <p14:cNvContentPartPr/>
              <p14:nvPr/>
            </p14:nvContentPartPr>
            <p14:xfrm>
              <a:off x="1898400" y="3136480"/>
              <a:ext cx="453600" cy="406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2E5AEA8-B508-4707-BDFA-FDF4B2BD3E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9760" y="3127832"/>
                <a:ext cx="471240" cy="423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14:cNvPr>
              <p14:cNvContentPartPr/>
              <p14:nvPr/>
            </p14:nvContentPartPr>
            <p14:xfrm>
              <a:off x="2479440" y="3311440"/>
              <a:ext cx="13356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107CB-BD89-41ED-90C7-71A82C77203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70440" y="33028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14:cNvPr>
              <p14:cNvContentPartPr/>
              <p14:nvPr/>
            </p14:nvContentPartPr>
            <p14:xfrm>
              <a:off x="2723880" y="3151600"/>
              <a:ext cx="4474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4645FD-9935-4C88-B417-EECE1307ADD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14880" y="3142600"/>
                <a:ext cx="4651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14:cNvPr>
              <p14:cNvContentPartPr/>
              <p14:nvPr/>
            </p14:nvContentPartPr>
            <p14:xfrm>
              <a:off x="6256560" y="3155200"/>
              <a:ext cx="2327760" cy="102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9CB27B-0123-4814-9CAC-BDF69FA8600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7920" y="3146203"/>
                <a:ext cx="2345400" cy="1037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14:cNvPr>
              <p14:cNvContentPartPr/>
              <p14:nvPr/>
            </p14:nvContentPartPr>
            <p14:xfrm>
              <a:off x="4343160" y="3889240"/>
              <a:ext cx="631080" cy="393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E293798-C0A9-482F-9C9C-FD7D65430F2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4515" y="3880608"/>
                <a:ext cx="648730" cy="411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14:cNvPr>
              <p14:cNvContentPartPr/>
              <p14:nvPr/>
            </p14:nvContentPartPr>
            <p14:xfrm>
              <a:off x="4388880" y="4446520"/>
              <a:ext cx="1331640" cy="401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A088C8E-0B94-4F31-994C-D67E0A600AE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0238" y="4437880"/>
                <a:ext cx="1349285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14:cNvPr>
              <p14:cNvContentPartPr/>
              <p14:nvPr/>
            </p14:nvContentPartPr>
            <p14:xfrm>
              <a:off x="397560" y="3827320"/>
              <a:ext cx="3709440" cy="1264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D22B02D-2778-4AA3-9EB0-4339FB20DD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88560" y="3818323"/>
                <a:ext cx="3727080" cy="1281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CF14FC9-A744-4F02-AB94-2D4BE44B9202}"/>
                  </a:ext>
                </a:extLst>
              </p14:cNvPr>
              <p14:cNvContentPartPr/>
              <p14:nvPr/>
            </p14:nvContentPartPr>
            <p14:xfrm>
              <a:off x="1872840" y="5313400"/>
              <a:ext cx="299880" cy="369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CF14FC9-A744-4F02-AB94-2D4BE44B920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63840" y="5304400"/>
                <a:ext cx="31752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4FFD56-9647-4AE0-B686-D6D9126945B9}"/>
                  </a:ext>
                </a:extLst>
              </p14:cNvPr>
              <p14:cNvContentPartPr/>
              <p14:nvPr/>
            </p14:nvContentPartPr>
            <p14:xfrm>
              <a:off x="1465680" y="5117920"/>
              <a:ext cx="339120" cy="357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4FFD56-9647-4AE0-B686-D6D9126945B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6680" y="5109271"/>
                <a:ext cx="3567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C43D75-5CD3-43D8-85E3-DE1E5FC99408}"/>
                  </a:ext>
                </a:extLst>
              </p14:cNvPr>
              <p14:cNvContentPartPr/>
              <p14:nvPr/>
            </p14:nvContentPartPr>
            <p14:xfrm>
              <a:off x="925680" y="5076880"/>
              <a:ext cx="449640" cy="414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C43D75-5CD3-43D8-85E3-DE1E5FC9940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6680" y="5068240"/>
                <a:ext cx="46728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320DD12-FF72-4037-A4B6-A172F874ECEE}"/>
                  </a:ext>
                </a:extLst>
              </p14:cNvPr>
              <p14:cNvContentPartPr/>
              <p14:nvPr/>
            </p14:nvContentPartPr>
            <p14:xfrm>
              <a:off x="414840" y="5155360"/>
              <a:ext cx="424080" cy="33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320DD12-FF72-4037-A4B6-A172F874ECE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5832" y="5146720"/>
                <a:ext cx="441735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87A31-C7A8-44E6-A108-FF259023FCDB}"/>
                  </a:ext>
                </a:extLst>
              </p14:cNvPr>
              <p14:cNvContentPartPr/>
              <p14:nvPr/>
            </p14:nvContentPartPr>
            <p14:xfrm>
              <a:off x="2353080" y="5265160"/>
              <a:ext cx="24840" cy="29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87A31-C7A8-44E6-A108-FF259023FCD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44440" y="5256520"/>
                <a:ext cx="42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9B9ABA-B063-4526-9148-D92A15DFE12C}"/>
                  </a:ext>
                </a:extLst>
              </p14:cNvPr>
              <p14:cNvContentPartPr/>
              <p14:nvPr/>
            </p14:nvContentPartPr>
            <p14:xfrm>
              <a:off x="2336520" y="5424280"/>
              <a:ext cx="27360" cy="1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9B9ABA-B063-4526-9148-D92A15DFE12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27880" y="5415280"/>
                <a:ext cx="45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3547D26-67DA-4CC4-AAA2-5F7BF03C1151}"/>
                  </a:ext>
                </a:extLst>
              </p14:cNvPr>
              <p14:cNvContentPartPr/>
              <p14:nvPr/>
            </p14:nvContentPartPr>
            <p14:xfrm>
              <a:off x="3465840" y="5385760"/>
              <a:ext cx="19044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3547D26-67DA-4CC4-AAA2-5F7BF03C115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7200" y="5377120"/>
                <a:ext cx="208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CB099C-4B7D-4AF1-B39A-F806356184CA}"/>
                  </a:ext>
                </a:extLst>
              </p14:cNvPr>
              <p14:cNvContentPartPr/>
              <p14:nvPr/>
            </p14:nvContentPartPr>
            <p14:xfrm>
              <a:off x="3473040" y="5473240"/>
              <a:ext cx="203760" cy="30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CB099C-4B7D-4AF1-B39A-F806356184C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64400" y="5464600"/>
                <a:ext cx="2214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80B177E-AC03-44A1-A75A-6FA854D43F86}"/>
                  </a:ext>
                </a:extLst>
              </p14:cNvPr>
              <p14:cNvContentPartPr/>
              <p14:nvPr/>
            </p14:nvContentPartPr>
            <p14:xfrm>
              <a:off x="4314000" y="5190640"/>
              <a:ext cx="621000" cy="38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80B177E-AC03-44A1-A75A-6FA854D43F8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05355" y="5182000"/>
                <a:ext cx="6386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FE285F5-AF7D-41D2-87A6-E82241BD37E5}"/>
                  </a:ext>
                </a:extLst>
              </p14:cNvPr>
              <p14:cNvContentPartPr/>
              <p14:nvPr/>
            </p14:nvContentPartPr>
            <p14:xfrm>
              <a:off x="3803160" y="5184520"/>
              <a:ext cx="411840" cy="415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FE285F5-AF7D-41D2-87A6-E82241BD37E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94520" y="5175520"/>
                <a:ext cx="4294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0AB78B4-7902-48A1-9EA5-743845AC3646}"/>
                  </a:ext>
                </a:extLst>
              </p14:cNvPr>
              <p14:cNvContentPartPr/>
              <p14:nvPr/>
            </p14:nvContentPartPr>
            <p14:xfrm>
              <a:off x="2583120" y="5193520"/>
              <a:ext cx="630720" cy="429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0AB78B4-7902-48A1-9EA5-743845AC36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574480" y="5184880"/>
                <a:ext cx="64836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AFA7A8F-52AD-4E52-B515-C73AF7D16433}"/>
                  </a:ext>
                </a:extLst>
              </p14:cNvPr>
              <p14:cNvContentPartPr/>
              <p14:nvPr/>
            </p14:nvContentPartPr>
            <p14:xfrm>
              <a:off x="434280" y="5693560"/>
              <a:ext cx="2877840" cy="423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AFA7A8F-52AD-4E52-B515-C73AF7D16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5281" y="5684920"/>
                <a:ext cx="2895478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27D064-0B26-4E5E-A8AA-625F44C7850E}"/>
                  </a:ext>
                </a:extLst>
              </p14:cNvPr>
              <p14:cNvContentPartPr/>
              <p14:nvPr/>
            </p14:nvContentPartPr>
            <p14:xfrm>
              <a:off x="3500400" y="6012880"/>
              <a:ext cx="19080" cy="36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27D064-0B26-4E5E-A8AA-625F44C7850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91400" y="6003880"/>
                <a:ext cx="36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BF860F0-AFB5-4975-8368-77D228683CBD}"/>
                  </a:ext>
                </a:extLst>
              </p14:cNvPr>
              <p14:cNvContentPartPr/>
              <p14:nvPr/>
            </p14:nvContentPartPr>
            <p14:xfrm>
              <a:off x="3490320" y="5880400"/>
              <a:ext cx="29160" cy="2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BF860F0-AFB5-4975-8368-77D228683CB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81320" y="5871400"/>
                <a:ext cx="46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F78C518-8F1A-4796-9175-E4115B90ED52}"/>
                  </a:ext>
                </a:extLst>
              </p14:cNvPr>
              <p14:cNvContentPartPr/>
              <p14:nvPr/>
            </p14:nvContentPartPr>
            <p14:xfrm>
              <a:off x="4795320" y="5902720"/>
              <a:ext cx="164160" cy="1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F78C518-8F1A-4796-9175-E4115B90ED5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86320" y="5893720"/>
                <a:ext cx="1818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A0C7C7-A45B-4F36-A588-1A611845A343}"/>
                  </a:ext>
                </a:extLst>
              </p14:cNvPr>
              <p14:cNvContentPartPr/>
              <p14:nvPr/>
            </p14:nvContentPartPr>
            <p14:xfrm>
              <a:off x="4829880" y="5990200"/>
              <a:ext cx="156600" cy="16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A0C7C7-A45B-4F36-A588-1A611845A3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20880" y="5981200"/>
                <a:ext cx="174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6C966B3-F790-4066-BBF4-D04F04D33BBE}"/>
                  </a:ext>
                </a:extLst>
              </p14:cNvPr>
              <p14:cNvContentPartPr/>
              <p14:nvPr/>
            </p14:nvContentPartPr>
            <p14:xfrm>
              <a:off x="3796320" y="5850160"/>
              <a:ext cx="760680" cy="407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6C966B3-F790-4066-BBF4-D04F04D33BB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87680" y="5841520"/>
                <a:ext cx="7783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B789745-D196-4329-A80C-3B77B147629F}"/>
                  </a:ext>
                </a:extLst>
              </p14:cNvPr>
              <p14:cNvContentPartPr/>
              <p14:nvPr/>
            </p14:nvContentPartPr>
            <p14:xfrm>
              <a:off x="5222280" y="5767720"/>
              <a:ext cx="1281960" cy="34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B789745-D196-4329-A80C-3B77B14762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13640" y="5758720"/>
                <a:ext cx="1299600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27721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1043280" cy="649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1060920" cy="66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034878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F08D57-D924-43F5-90FE-C9E073526739}"/>
                  </a:ext>
                </a:extLst>
              </p14:cNvPr>
              <p14:cNvContentPartPr/>
              <p14:nvPr/>
            </p14:nvContentPartPr>
            <p14:xfrm>
              <a:off x="3015480" y="1376440"/>
              <a:ext cx="4276080" cy="1567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F08D57-D924-43F5-90FE-C9E0735267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97480" y="1358440"/>
                <a:ext cx="4311720" cy="160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236798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14:cNvPr>
              <p14:cNvContentPartPr/>
              <p14:nvPr/>
            </p14:nvContentPartPr>
            <p14:xfrm>
              <a:off x="3210600" y="935080"/>
              <a:ext cx="5280840" cy="135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01960" y="926440"/>
                <a:ext cx="5298480" cy="13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14:cNvPr>
              <p14:cNvContentPartPr/>
              <p14:nvPr/>
            </p14:nvContentPartPr>
            <p14:xfrm>
              <a:off x="3118440" y="2385160"/>
              <a:ext cx="2052000" cy="778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09800" y="2376160"/>
                <a:ext cx="20696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14:cNvPr>
              <p14:cNvContentPartPr/>
              <p14:nvPr/>
            </p14:nvContentPartPr>
            <p14:xfrm>
              <a:off x="2901000" y="2362840"/>
              <a:ext cx="3443040" cy="130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92000" y="2353842"/>
                <a:ext cx="3460680" cy="1322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14:cNvPr>
              <p14:cNvContentPartPr/>
              <p14:nvPr/>
            </p14:nvContentPartPr>
            <p14:xfrm>
              <a:off x="6817440" y="3196240"/>
              <a:ext cx="1000440" cy="928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08800" y="3187597"/>
                <a:ext cx="1018080" cy="945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14:cNvPr>
              <p14:cNvContentPartPr/>
              <p14:nvPr/>
            </p14:nvContentPartPr>
            <p14:xfrm>
              <a:off x="6695040" y="2436640"/>
              <a:ext cx="1472400" cy="43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86402" y="2427993"/>
                <a:ext cx="1490036" cy="4503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30078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14:cNvPr>
              <p14:cNvContentPartPr/>
              <p14:nvPr/>
            </p14:nvContentPartPr>
            <p14:xfrm>
              <a:off x="3210600" y="935080"/>
              <a:ext cx="5280840" cy="135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01960" y="926440"/>
                <a:ext cx="5298480" cy="13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14:cNvPr>
              <p14:cNvContentPartPr/>
              <p14:nvPr/>
            </p14:nvContentPartPr>
            <p14:xfrm>
              <a:off x="3118440" y="2385160"/>
              <a:ext cx="2052000" cy="778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09800" y="2376160"/>
                <a:ext cx="20696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14:cNvPr>
              <p14:cNvContentPartPr/>
              <p14:nvPr/>
            </p14:nvContentPartPr>
            <p14:xfrm>
              <a:off x="2901000" y="2362840"/>
              <a:ext cx="3443040" cy="130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92000" y="2353842"/>
                <a:ext cx="3460680" cy="1322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14:cNvPr>
              <p14:cNvContentPartPr/>
              <p14:nvPr/>
            </p14:nvContentPartPr>
            <p14:xfrm>
              <a:off x="6817440" y="3196240"/>
              <a:ext cx="1000440" cy="928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08800" y="3187597"/>
                <a:ext cx="1018080" cy="945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14:cNvPr>
              <p14:cNvContentPartPr/>
              <p14:nvPr/>
            </p14:nvContentPartPr>
            <p14:xfrm>
              <a:off x="6695040" y="2436640"/>
              <a:ext cx="1472400" cy="43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86402" y="2427993"/>
                <a:ext cx="1490036" cy="450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14:cNvPr>
              <p14:cNvContentPartPr/>
              <p14:nvPr/>
            </p14:nvContentPartPr>
            <p14:xfrm>
              <a:off x="6669840" y="4175800"/>
              <a:ext cx="72216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60840" y="4166800"/>
                <a:ext cx="73980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14:cNvPr>
              <p14:cNvContentPartPr/>
              <p14:nvPr/>
            </p14:nvContentPartPr>
            <p14:xfrm>
              <a:off x="608520" y="3983560"/>
              <a:ext cx="5788080" cy="1243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9520" y="3974563"/>
                <a:ext cx="5805720" cy="12610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081186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14:cNvPr>
              <p14:cNvContentPartPr/>
              <p14:nvPr/>
            </p14:nvContentPartPr>
            <p14:xfrm>
              <a:off x="3210600" y="935080"/>
              <a:ext cx="5280840" cy="135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01960" y="926440"/>
                <a:ext cx="5298480" cy="13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14:cNvPr>
              <p14:cNvContentPartPr/>
              <p14:nvPr/>
            </p14:nvContentPartPr>
            <p14:xfrm>
              <a:off x="3118440" y="2385160"/>
              <a:ext cx="2052000" cy="778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09800" y="2376160"/>
                <a:ext cx="20696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14:cNvPr>
              <p14:cNvContentPartPr/>
              <p14:nvPr/>
            </p14:nvContentPartPr>
            <p14:xfrm>
              <a:off x="2901000" y="2362840"/>
              <a:ext cx="3443040" cy="130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92000" y="2353842"/>
                <a:ext cx="3460680" cy="1322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14:cNvPr>
              <p14:cNvContentPartPr/>
              <p14:nvPr/>
            </p14:nvContentPartPr>
            <p14:xfrm>
              <a:off x="6817440" y="3196240"/>
              <a:ext cx="1000440" cy="928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08800" y="3187597"/>
                <a:ext cx="1018080" cy="945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14:cNvPr>
              <p14:cNvContentPartPr/>
              <p14:nvPr/>
            </p14:nvContentPartPr>
            <p14:xfrm>
              <a:off x="6695040" y="2436640"/>
              <a:ext cx="1472400" cy="43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86402" y="2427993"/>
                <a:ext cx="1490036" cy="450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14:cNvPr>
              <p14:cNvContentPartPr/>
              <p14:nvPr/>
            </p14:nvContentPartPr>
            <p14:xfrm>
              <a:off x="6669840" y="4175800"/>
              <a:ext cx="72216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60840" y="4166800"/>
                <a:ext cx="73980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14:cNvPr>
              <p14:cNvContentPartPr/>
              <p14:nvPr/>
            </p14:nvContentPartPr>
            <p14:xfrm>
              <a:off x="608520" y="3983560"/>
              <a:ext cx="5788080" cy="1243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9520" y="3974563"/>
                <a:ext cx="5805720" cy="126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2C8910-A6A0-42D6-A344-9B17B0B76D93}"/>
                  </a:ext>
                </a:extLst>
              </p14:cNvPr>
              <p14:cNvContentPartPr/>
              <p14:nvPr/>
            </p14:nvContentPartPr>
            <p14:xfrm>
              <a:off x="6407760" y="4706800"/>
              <a:ext cx="1180800" cy="39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2C8910-A6A0-42D6-A344-9B17B0B76D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99120" y="4697800"/>
                <a:ext cx="1198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0B9642-AD52-4FB7-A672-837F942B7BAE}"/>
                  </a:ext>
                </a:extLst>
              </p14:cNvPr>
              <p14:cNvContentPartPr/>
              <p14:nvPr/>
            </p14:nvContentPartPr>
            <p14:xfrm>
              <a:off x="2128080" y="5578000"/>
              <a:ext cx="270720" cy="25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0B9642-AD52-4FB7-A672-837F942B7B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19080" y="5569360"/>
                <a:ext cx="288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09B85D9-A85C-4E20-A2D6-5B2B9D89DE2E}"/>
                  </a:ext>
                </a:extLst>
              </p14:cNvPr>
              <p14:cNvContentPartPr/>
              <p14:nvPr/>
            </p14:nvContentPartPr>
            <p14:xfrm>
              <a:off x="2175600" y="5706520"/>
              <a:ext cx="220320" cy="1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09B85D9-A85C-4E20-A2D6-5B2B9D89DE2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66960" y="5697880"/>
                <a:ext cx="2379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05044F-D4E6-462D-A374-816AF6AB5B57}"/>
                  </a:ext>
                </a:extLst>
              </p14:cNvPr>
              <p14:cNvContentPartPr/>
              <p14:nvPr/>
            </p14:nvContentPartPr>
            <p14:xfrm>
              <a:off x="874920" y="5238160"/>
              <a:ext cx="973440" cy="75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05044F-D4E6-462D-A374-816AF6AB5B5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5920" y="5229164"/>
                <a:ext cx="991080" cy="775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ED9A01-12FB-4F32-96BA-999CA16A4A20}"/>
                  </a:ext>
                </a:extLst>
              </p14:cNvPr>
              <p14:cNvContentPartPr/>
              <p14:nvPr/>
            </p14:nvContentPartPr>
            <p14:xfrm>
              <a:off x="3167400" y="5328160"/>
              <a:ext cx="1272600" cy="567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ED9A01-12FB-4F32-96BA-999CA16A4A2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58760" y="5319520"/>
                <a:ext cx="129024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346EFC2-7A58-47DF-8983-F6911503FC65}"/>
                  </a:ext>
                </a:extLst>
              </p14:cNvPr>
              <p14:cNvContentPartPr/>
              <p14:nvPr/>
            </p14:nvContentPartPr>
            <p14:xfrm>
              <a:off x="2556840" y="5248240"/>
              <a:ext cx="481320" cy="73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346EFC2-7A58-47DF-8983-F6911503F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47840" y="5239240"/>
                <a:ext cx="4989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E73897-D158-4269-A908-C520351D3F93}"/>
                  </a:ext>
                </a:extLst>
              </p14:cNvPr>
              <p14:cNvContentPartPr/>
              <p14:nvPr/>
            </p14:nvContentPartPr>
            <p14:xfrm>
              <a:off x="4568880" y="5234560"/>
              <a:ext cx="2026440" cy="51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E73897-D158-4269-A908-C520351D3F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9880" y="5225920"/>
                <a:ext cx="2044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7E38EF-81B9-4237-B53E-5B0913E312BF}"/>
                  </a:ext>
                </a:extLst>
              </p14:cNvPr>
              <p14:cNvContentPartPr/>
              <p14:nvPr/>
            </p14:nvContentPartPr>
            <p14:xfrm>
              <a:off x="6757680" y="5342200"/>
              <a:ext cx="403920" cy="346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7E38EF-81B9-4237-B53E-5B0913E312B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49032" y="5333200"/>
                <a:ext cx="421576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96CE23-8EFC-4807-8983-47D0C7E6A44C}"/>
                  </a:ext>
                </a:extLst>
              </p14:cNvPr>
              <p14:cNvContentPartPr/>
              <p14:nvPr/>
            </p14:nvContentPartPr>
            <p14:xfrm>
              <a:off x="1931520" y="6133120"/>
              <a:ext cx="331560" cy="327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96CE23-8EFC-4807-8983-47D0C7E6A44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22880" y="6124480"/>
                <a:ext cx="3492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5D00C1C-F462-4224-9748-9AC70FC19F3C}"/>
                  </a:ext>
                </a:extLst>
              </p14:cNvPr>
              <p14:cNvContentPartPr/>
              <p14:nvPr/>
            </p14:nvContentPartPr>
            <p14:xfrm>
              <a:off x="2470800" y="6271000"/>
              <a:ext cx="257400" cy="1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5D00C1C-F462-4224-9748-9AC70FC19F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61800" y="6262000"/>
                <a:ext cx="2750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2554C0-1CFB-46B8-86D1-699D02A03A4E}"/>
                  </a:ext>
                </a:extLst>
              </p14:cNvPr>
              <p14:cNvContentPartPr/>
              <p14:nvPr/>
            </p14:nvContentPartPr>
            <p14:xfrm>
              <a:off x="2515080" y="6352000"/>
              <a:ext cx="22356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2554C0-1CFB-46B8-86D1-699D02A03A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06440" y="6343360"/>
                <a:ext cx="241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535B8C-A640-43DE-B222-271AA5B61D30}"/>
                  </a:ext>
                </a:extLst>
              </p14:cNvPr>
              <p14:cNvContentPartPr/>
              <p14:nvPr/>
            </p14:nvContentPartPr>
            <p14:xfrm>
              <a:off x="2972280" y="6120520"/>
              <a:ext cx="191160" cy="313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535B8C-A640-43DE-B222-271AA5B61D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63640" y="6111870"/>
                <a:ext cx="208800" cy="331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E97191-D848-4455-8F27-0ADE9A0CE09D}"/>
                  </a:ext>
                </a:extLst>
              </p14:cNvPr>
              <p14:cNvContentPartPr/>
              <p14:nvPr/>
            </p14:nvContentPartPr>
            <p14:xfrm>
              <a:off x="3352800" y="6120160"/>
              <a:ext cx="433080" cy="293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E97191-D848-4455-8F27-0ADE9A0CE0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43800" y="6111160"/>
                <a:ext cx="450720" cy="31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326952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14:cNvPr>
              <p14:cNvContentPartPr/>
              <p14:nvPr/>
            </p14:nvContentPartPr>
            <p14:xfrm>
              <a:off x="3210600" y="935080"/>
              <a:ext cx="5280840" cy="1352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6428A18-916F-4302-8592-1FF85962CA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01960" y="926440"/>
                <a:ext cx="5298480" cy="13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14:cNvPr>
              <p14:cNvContentPartPr/>
              <p14:nvPr/>
            </p14:nvContentPartPr>
            <p14:xfrm>
              <a:off x="3118440" y="2385160"/>
              <a:ext cx="2052000" cy="7786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D41DEBF-8080-4772-B871-B9FAA422C3B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09800" y="2376160"/>
                <a:ext cx="206964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14:cNvPr>
              <p14:cNvContentPartPr/>
              <p14:nvPr/>
            </p14:nvContentPartPr>
            <p14:xfrm>
              <a:off x="2901000" y="2362840"/>
              <a:ext cx="3443040" cy="1305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F7DBA2-E2CF-4996-9268-D954EF8EC5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892000" y="2353842"/>
                <a:ext cx="3460680" cy="1322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14:cNvPr>
              <p14:cNvContentPartPr/>
              <p14:nvPr/>
            </p14:nvContentPartPr>
            <p14:xfrm>
              <a:off x="6817440" y="3196240"/>
              <a:ext cx="1000440" cy="928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26CDA77-999F-490C-958E-2842A9E0FA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808800" y="3187597"/>
                <a:ext cx="1018080" cy="945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14:cNvPr>
              <p14:cNvContentPartPr/>
              <p14:nvPr/>
            </p14:nvContentPartPr>
            <p14:xfrm>
              <a:off x="6695040" y="2436640"/>
              <a:ext cx="1472400" cy="432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B9CAB2-528B-40EA-8508-06677B140F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86402" y="2427993"/>
                <a:ext cx="1490036" cy="450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14:cNvPr>
              <p14:cNvContentPartPr/>
              <p14:nvPr/>
            </p14:nvContentPartPr>
            <p14:xfrm>
              <a:off x="6669840" y="4175800"/>
              <a:ext cx="72216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5D96A54-963A-4F2A-92DE-E9A412F96C8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60840" y="4166800"/>
                <a:ext cx="73980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14:cNvPr>
              <p14:cNvContentPartPr/>
              <p14:nvPr/>
            </p14:nvContentPartPr>
            <p14:xfrm>
              <a:off x="608520" y="3983560"/>
              <a:ext cx="5788080" cy="1243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B855B05-806E-4D26-8094-5B8917894D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9520" y="3974563"/>
                <a:ext cx="5805720" cy="126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2C8910-A6A0-42D6-A344-9B17B0B76D93}"/>
                  </a:ext>
                </a:extLst>
              </p14:cNvPr>
              <p14:cNvContentPartPr/>
              <p14:nvPr/>
            </p14:nvContentPartPr>
            <p14:xfrm>
              <a:off x="6407760" y="4706800"/>
              <a:ext cx="1180800" cy="39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2C8910-A6A0-42D6-A344-9B17B0B76D9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99120" y="4697800"/>
                <a:ext cx="1198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0B9642-AD52-4FB7-A672-837F942B7BAE}"/>
                  </a:ext>
                </a:extLst>
              </p14:cNvPr>
              <p14:cNvContentPartPr/>
              <p14:nvPr/>
            </p14:nvContentPartPr>
            <p14:xfrm>
              <a:off x="2128080" y="5578000"/>
              <a:ext cx="270720" cy="25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0B9642-AD52-4FB7-A672-837F942B7BA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19080" y="5569360"/>
                <a:ext cx="288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09B85D9-A85C-4E20-A2D6-5B2B9D89DE2E}"/>
                  </a:ext>
                </a:extLst>
              </p14:cNvPr>
              <p14:cNvContentPartPr/>
              <p14:nvPr/>
            </p14:nvContentPartPr>
            <p14:xfrm>
              <a:off x="2175600" y="5706520"/>
              <a:ext cx="220320" cy="1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09B85D9-A85C-4E20-A2D6-5B2B9D89DE2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66960" y="5697880"/>
                <a:ext cx="2379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05044F-D4E6-462D-A374-816AF6AB5B57}"/>
                  </a:ext>
                </a:extLst>
              </p14:cNvPr>
              <p14:cNvContentPartPr/>
              <p14:nvPr/>
            </p14:nvContentPartPr>
            <p14:xfrm>
              <a:off x="874920" y="5238160"/>
              <a:ext cx="973440" cy="757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05044F-D4E6-462D-A374-816AF6AB5B5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5920" y="5229164"/>
                <a:ext cx="991080" cy="775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ED9A01-12FB-4F32-96BA-999CA16A4A20}"/>
                  </a:ext>
                </a:extLst>
              </p14:cNvPr>
              <p14:cNvContentPartPr/>
              <p14:nvPr/>
            </p14:nvContentPartPr>
            <p14:xfrm>
              <a:off x="3167400" y="5328160"/>
              <a:ext cx="1272600" cy="567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ED9A01-12FB-4F32-96BA-999CA16A4A2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58760" y="5319520"/>
                <a:ext cx="129024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346EFC2-7A58-47DF-8983-F6911503FC65}"/>
                  </a:ext>
                </a:extLst>
              </p14:cNvPr>
              <p14:cNvContentPartPr/>
              <p14:nvPr/>
            </p14:nvContentPartPr>
            <p14:xfrm>
              <a:off x="2556840" y="5248240"/>
              <a:ext cx="481320" cy="73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346EFC2-7A58-47DF-8983-F6911503F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47840" y="5239240"/>
                <a:ext cx="4989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E73897-D158-4269-A908-C520351D3F93}"/>
                  </a:ext>
                </a:extLst>
              </p14:cNvPr>
              <p14:cNvContentPartPr/>
              <p14:nvPr/>
            </p14:nvContentPartPr>
            <p14:xfrm>
              <a:off x="4568880" y="5234560"/>
              <a:ext cx="2026440" cy="51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E73897-D158-4269-A908-C520351D3F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9880" y="5225920"/>
                <a:ext cx="20440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7E38EF-81B9-4237-B53E-5B0913E312BF}"/>
                  </a:ext>
                </a:extLst>
              </p14:cNvPr>
              <p14:cNvContentPartPr/>
              <p14:nvPr/>
            </p14:nvContentPartPr>
            <p14:xfrm>
              <a:off x="6757680" y="5342200"/>
              <a:ext cx="403920" cy="346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7E38EF-81B9-4237-B53E-5B0913E312B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49032" y="5333200"/>
                <a:ext cx="421576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296CE23-8EFC-4807-8983-47D0C7E6A44C}"/>
                  </a:ext>
                </a:extLst>
              </p14:cNvPr>
              <p14:cNvContentPartPr/>
              <p14:nvPr/>
            </p14:nvContentPartPr>
            <p14:xfrm>
              <a:off x="1931520" y="6133120"/>
              <a:ext cx="331560" cy="327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296CE23-8EFC-4807-8983-47D0C7E6A44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22880" y="6124480"/>
                <a:ext cx="3492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5D00C1C-F462-4224-9748-9AC70FC19F3C}"/>
                  </a:ext>
                </a:extLst>
              </p14:cNvPr>
              <p14:cNvContentPartPr/>
              <p14:nvPr/>
            </p14:nvContentPartPr>
            <p14:xfrm>
              <a:off x="2470800" y="6271000"/>
              <a:ext cx="257400" cy="16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5D00C1C-F462-4224-9748-9AC70FC19F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61800" y="6262000"/>
                <a:ext cx="2750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2554C0-1CFB-46B8-86D1-699D02A03A4E}"/>
                  </a:ext>
                </a:extLst>
              </p14:cNvPr>
              <p14:cNvContentPartPr/>
              <p14:nvPr/>
            </p14:nvContentPartPr>
            <p14:xfrm>
              <a:off x="2515080" y="6352000"/>
              <a:ext cx="22356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2554C0-1CFB-46B8-86D1-699D02A03A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06440" y="6343360"/>
                <a:ext cx="241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535B8C-A640-43DE-B222-271AA5B61D30}"/>
                  </a:ext>
                </a:extLst>
              </p14:cNvPr>
              <p14:cNvContentPartPr/>
              <p14:nvPr/>
            </p14:nvContentPartPr>
            <p14:xfrm>
              <a:off x="2972280" y="6120520"/>
              <a:ext cx="191160" cy="313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535B8C-A640-43DE-B222-271AA5B61D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63640" y="6111870"/>
                <a:ext cx="208800" cy="331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E97191-D848-4455-8F27-0ADE9A0CE09D}"/>
                  </a:ext>
                </a:extLst>
              </p14:cNvPr>
              <p14:cNvContentPartPr/>
              <p14:nvPr/>
            </p14:nvContentPartPr>
            <p14:xfrm>
              <a:off x="3352800" y="6120160"/>
              <a:ext cx="433080" cy="293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E97191-D848-4455-8F27-0ADE9A0CE0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43800" y="6111160"/>
                <a:ext cx="4507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450998-2C40-4924-B645-93C100D054E8}"/>
                  </a:ext>
                </a:extLst>
              </p14:cNvPr>
              <p14:cNvContentPartPr/>
              <p14:nvPr/>
            </p14:nvContentPartPr>
            <p14:xfrm>
              <a:off x="5178000" y="6280360"/>
              <a:ext cx="2005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450998-2C40-4924-B645-93C100D054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69000" y="6271720"/>
                <a:ext cx="218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9DA8B4D-84A6-424B-8AC2-E0F9229F8BF0}"/>
                  </a:ext>
                </a:extLst>
              </p14:cNvPr>
              <p14:cNvContentPartPr/>
              <p14:nvPr/>
            </p14:nvContentPartPr>
            <p14:xfrm>
              <a:off x="5199240" y="6362800"/>
              <a:ext cx="203040" cy="18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9DA8B4D-84A6-424B-8AC2-E0F9229F8B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90240" y="6353800"/>
                <a:ext cx="2206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EBAEFB-EEC6-497A-9C61-9DA98D450C3C}"/>
                  </a:ext>
                </a:extLst>
              </p14:cNvPr>
              <p14:cNvContentPartPr/>
              <p14:nvPr/>
            </p14:nvContentPartPr>
            <p14:xfrm>
              <a:off x="4825200" y="6111160"/>
              <a:ext cx="212400" cy="377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EBAEFB-EEC6-497A-9C61-9DA98D450C3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16560" y="6102169"/>
                <a:ext cx="230040" cy="395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16B058E-F40F-46AC-A48A-2A3FE23FCD8B}"/>
                  </a:ext>
                </a:extLst>
              </p14:cNvPr>
              <p14:cNvContentPartPr/>
              <p14:nvPr/>
            </p14:nvContentPartPr>
            <p14:xfrm>
              <a:off x="3935280" y="6104320"/>
              <a:ext cx="373320" cy="330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16B058E-F40F-46AC-A48A-2A3FE23FCD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26640" y="6095320"/>
                <a:ext cx="3909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C32B987-8559-4A74-A254-2DA7109F1760}"/>
                  </a:ext>
                </a:extLst>
              </p14:cNvPr>
              <p14:cNvContentPartPr/>
              <p14:nvPr/>
            </p14:nvContentPartPr>
            <p14:xfrm>
              <a:off x="5562840" y="5775640"/>
              <a:ext cx="979200" cy="677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C32B987-8559-4A74-A254-2DA7109F176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554200" y="5757991"/>
                <a:ext cx="1005840" cy="703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EE37326-99E4-456E-B55B-067B72D7BD16}"/>
                  </a:ext>
                </a:extLst>
              </p14:cNvPr>
              <p14:cNvContentPartPr/>
              <p14:nvPr/>
            </p14:nvContentPartPr>
            <p14:xfrm>
              <a:off x="6703320" y="5272360"/>
              <a:ext cx="1824840" cy="98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EE37326-99E4-456E-B55B-067B72D7BD1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85680" y="5254360"/>
                <a:ext cx="1860480" cy="101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59072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030786-931D-432F-806C-D0EA2439105A}"/>
                  </a:ext>
                </a:extLst>
              </p14:cNvPr>
              <p14:cNvContentPartPr/>
              <p14:nvPr/>
            </p14:nvContentPartPr>
            <p14:xfrm>
              <a:off x="5411280" y="913480"/>
              <a:ext cx="139392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030786-931D-432F-806C-D0EA243910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02280" y="904480"/>
                <a:ext cx="1411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B649C3-6EAD-45C1-878E-C699B640EE62}"/>
                  </a:ext>
                </a:extLst>
              </p14:cNvPr>
              <p14:cNvContentPartPr/>
              <p14:nvPr/>
            </p14:nvContentPartPr>
            <p14:xfrm>
              <a:off x="4207080" y="1151800"/>
              <a:ext cx="846720" cy="19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B649C3-6EAD-45C1-878E-C699B640EE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98440" y="1142783"/>
                <a:ext cx="864360" cy="21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0437A47-38BE-487D-A2CF-1F38D6DCEE1C}"/>
                  </a:ext>
                </a:extLst>
              </p14:cNvPr>
              <p14:cNvContentPartPr/>
              <p14:nvPr/>
            </p14:nvContentPartPr>
            <p14:xfrm>
              <a:off x="3175320" y="1029760"/>
              <a:ext cx="632520" cy="32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0437A47-38BE-487D-A2CF-1F38D6DCEE1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66320" y="1021120"/>
                <a:ext cx="6501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76C1B-C04D-496D-85D2-39C8E1BFC9E6}"/>
                  </a:ext>
                </a:extLst>
              </p14:cNvPr>
              <p14:cNvContentPartPr/>
              <p14:nvPr/>
            </p14:nvContentPartPr>
            <p14:xfrm>
              <a:off x="7211280" y="1062160"/>
              <a:ext cx="282960" cy="618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76C1B-C04D-496D-85D2-39C8E1BFC9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02291" y="1053520"/>
                <a:ext cx="300578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186DA4F-CD42-4BDD-B7F5-E7F942476EF0}"/>
                  </a:ext>
                </a:extLst>
              </p14:cNvPr>
              <p14:cNvContentPartPr/>
              <p14:nvPr/>
            </p14:nvContentPartPr>
            <p14:xfrm>
              <a:off x="3164520" y="1608280"/>
              <a:ext cx="442440" cy="38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186DA4F-CD42-4BDD-B7F5-E7F942476E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55880" y="1599280"/>
                <a:ext cx="4600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03912D-2311-4F79-81D3-AB5AED777FA2}"/>
                  </a:ext>
                </a:extLst>
              </p14:cNvPr>
              <p14:cNvContentPartPr/>
              <p14:nvPr/>
            </p14:nvContentPartPr>
            <p14:xfrm>
              <a:off x="6003480" y="1584520"/>
              <a:ext cx="281520" cy="721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03912D-2311-4F79-81D3-AB5AED777F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480" y="1575520"/>
                <a:ext cx="299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015C3-30D0-4157-9488-5B8FFC1647AB}"/>
                  </a:ext>
                </a:extLst>
              </p14:cNvPr>
              <p14:cNvContentPartPr/>
              <p14:nvPr/>
            </p14:nvContentPartPr>
            <p14:xfrm>
              <a:off x="6647880" y="1800880"/>
              <a:ext cx="844920" cy="309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015C3-30D0-4157-9488-5B8FFC1647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9240" y="1792240"/>
                <a:ext cx="862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8F800E-CA40-4062-876D-7CF5FBAD87BA}"/>
                  </a:ext>
                </a:extLst>
              </p14:cNvPr>
              <p14:cNvContentPartPr/>
              <p14:nvPr/>
            </p14:nvContentPartPr>
            <p14:xfrm>
              <a:off x="3958320" y="1580560"/>
              <a:ext cx="1754280" cy="744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8F800E-CA40-4062-876D-7CF5FBAD87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49678" y="1571920"/>
                <a:ext cx="1771924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342CC3-B00E-41E0-8CB9-6AB7F5A31107}"/>
                  </a:ext>
                </a:extLst>
              </p14:cNvPr>
              <p14:cNvContentPartPr/>
              <p14:nvPr/>
            </p14:nvContentPartPr>
            <p14:xfrm>
              <a:off x="7695120" y="1015720"/>
              <a:ext cx="780480" cy="1150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342CC3-B00E-41E0-8CB9-6AB7F5A3110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86476" y="1007080"/>
                <a:ext cx="798128" cy="11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F14CE09-8A95-4A73-923E-C56A2EFEC963}"/>
                  </a:ext>
                </a:extLst>
              </p14:cNvPr>
              <p14:cNvContentPartPr/>
              <p14:nvPr/>
            </p14:nvContentPartPr>
            <p14:xfrm>
              <a:off x="3343800" y="2386240"/>
              <a:ext cx="27072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F14CE09-8A95-4A73-923E-C56A2EFEC9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35160" y="2377600"/>
                <a:ext cx="2883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295AD2-10EB-4C82-8DDD-1E0F96B2171B}"/>
                  </a:ext>
                </a:extLst>
              </p14:cNvPr>
              <p14:cNvContentPartPr/>
              <p14:nvPr/>
            </p14:nvContentPartPr>
            <p14:xfrm>
              <a:off x="3423000" y="2191480"/>
              <a:ext cx="50760" cy="65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295AD2-10EB-4C82-8DDD-1E0F96B217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14360" y="2182480"/>
                <a:ext cx="684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4B00EB-7892-4496-BA16-F93EB8DF038B}"/>
                  </a:ext>
                </a:extLst>
              </p14:cNvPr>
              <p14:cNvContentPartPr/>
              <p14:nvPr/>
            </p14:nvContentPartPr>
            <p14:xfrm>
              <a:off x="3997560" y="2325400"/>
              <a:ext cx="20520" cy="48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4B00EB-7892-4496-BA16-F93EB8DF03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8920" y="2316400"/>
                <a:ext cx="3816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557734-8E68-4FB7-973F-01EC9B01A48D}"/>
                  </a:ext>
                </a:extLst>
              </p14:cNvPr>
              <p14:cNvContentPartPr/>
              <p14:nvPr/>
            </p14:nvContentPartPr>
            <p14:xfrm>
              <a:off x="3848520" y="2557240"/>
              <a:ext cx="427680" cy="53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557734-8E68-4FB7-973F-01EC9B01A4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39520" y="2548600"/>
                <a:ext cx="445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2882A5-2A6C-4ED5-A304-3701CB5E8A35}"/>
                  </a:ext>
                </a:extLst>
              </p14:cNvPr>
              <p14:cNvContentPartPr/>
              <p14:nvPr/>
            </p14:nvContentPartPr>
            <p14:xfrm>
              <a:off x="4184400" y="2294080"/>
              <a:ext cx="435960" cy="490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2882A5-2A6C-4ED5-A304-3701CB5E8A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75400" y="2285080"/>
                <a:ext cx="45360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DF3205-DB75-4AD4-B9DE-3EFC4711D57C}"/>
                  </a:ext>
                </a:extLst>
              </p14:cNvPr>
              <p14:cNvContentPartPr/>
              <p14:nvPr/>
            </p14:nvContentPartPr>
            <p14:xfrm>
              <a:off x="4592640" y="2468320"/>
              <a:ext cx="409320" cy="33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DF3205-DB75-4AD4-B9DE-3EFC4711D57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83640" y="2459680"/>
                <a:ext cx="426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66D4E87-FFF1-41D0-924C-EFA8BD54364D}"/>
                  </a:ext>
                </a:extLst>
              </p14:cNvPr>
              <p14:cNvContentPartPr/>
              <p14:nvPr/>
            </p14:nvContentPartPr>
            <p14:xfrm>
              <a:off x="5477520" y="2289400"/>
              <a:ext cx="72000" cy="534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66D4E87-FFF1-41D0-924C-EFA8BD5436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8520" y="2280760"/>
                <a:ext cx="896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D2BBDE-908F-4B89-838B-6B89B099A6C2}"/>
                  </a:ext>
                </a:extLst>
              </p14:cNvPr>
              <p14:cNvContentPartPr/>
              <p14:nvPr/>
            </p14:nvContentPartPr>
            <p14:xfrm>
              <a:off x="5337120" y="2565880"/>
              <a:ext cx="384120" cy="6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D2BBDE-908F-4B89-838B-6B89B099A6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28120" y="2557240"/>
                <a:ext cx="40176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FC1068D-5444-445F-B059-B77771252FFA}"/>
                  </a:ext>
                </a:extLst>
              </p14:cNvPr>
              <p14:cNvContentPartPr/>
              <p14:nvPr/>
            </p14:nvContentPartPr>
            <p14:xfrm>
              <a:off x="5771640" y="2647600"/>
              <a:ext cx="1800" cy="13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FC1068D-5444-445F-B059-B77771252F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63000" y="2638600"/>
                <a:ext cx="194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65C6E2-C56C-41FB-BBD0-5C8A49ADBA52}"/>
                  </a:ext>
                </a:extLst>
              </p14:cNvPr>
              <p14:cNvContentPartPr/>
              <p14:nvPr/>
            </p14:nvContentPartPr>
            <p14:xfrm>
              <a:off x="5761920" y="2416840"/>
              <a:ext cx="13680" cy="4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65C6E2-C56C-41FB-BBD0-5C8A49ADBA5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52920" y="2407840"/>
                <a:ext cx="313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05B3C4F-C24E-459F-AD15-2F44462ECFA3}"/>
                  </a:ext>
                </a:extLst>
              </p14:cNvPr>
              <p14:cNvContentPartPr/>
              <p14:nvPr/>
            </p14:nvContentPartPr>
            <p14:xfrm>
              <a:off x="5870280" y="2574520"/>
              <a:ext cx="368280" cy="22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05B3C4F-C24E-459F-AD15-2F44462ECF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61640" y="2565880"/>
                <a:ext cx="3859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EEBBA8F-ADA4-4ACF-BF0A-45F50956C595}"/>
                  </a:ext>
                </a:extLst>
              </p14:cNvPr>
              <p14:cNvContentPartPr/>
              <p14:nvPr/>
            </p14:nvContentPartPr>
            <p14:xfrm>
              <a:off x="6295440" y="2550760"/>
              <a:ext cx="195120" cy="254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EEBBA8F-ADA4-4ACF-BF0A-45F50956C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6440" y="2542120"/>
                <a:ext cx="2127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8F0D8-3183-4FA7-969E-8FF60959E2F2}"/>
                  </a:ext>
                </a:extLst>
              </p14:cNvPr>
              <p14:cNvContentPartPr/>
              <p14:nvPr/>
            </p14:nvContentPartPr>
            <p14:xfrm>
              <a:off x="6774240" y="2304160"/>
              <a:ext cx="2127240" cy="562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8F0D8-3183-4FA7-969E-8FF60959E2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65240" y="2295520"/>
                <a:ext cx="214488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32CC380-7731-48F7-A662-25FFF0FBB691}"/>
                  </a:ext>
                </a:extLst>
              </p14:cNvPr>
              <p14:cNvContentPartPr/>
              <p14:nvPr/>
            </p14:nvContentPartPr>
            <p14:xfrm>
              <a:off x="1458120" y="3030640"/>
              <a:ext cx="6877440" cy="2094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32CC380-7731-48F7-A662-25FFF0FBB69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49120" y="3021640"/>
                <a:ext cx="6895080" cy="211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424172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030786-931D-432F-806C-D0EA2439105A}"/>
                  </a:ext>
                </a:extLst>
              </p14:cNvPr>
              <p14:cNvContentPartPr/>
              <p14:nvPr/>
            </p14:nvContentPartPr>
            <p14:xfrm>
              <a:off x="5411280" y="913480"/>
              <a:ext cx="139392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030786-931D-432F-806C-D0EA243910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02280" y="904480"/>
                <a:ext cx="141156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B649C3-6EAD-45C1-878E-C699B640EE62}"/>
                  </a:ext>
                </a:extLst>
              </p14:cNvPr>
              <p14:cNvContentPartPr/>
              <p14:nvPr/>
            </p14:nvContentPartPr>
            <p14:xfrm>
              <a:off x="4207080" y="1151800"/>
              <a:ext cx="846720" cy="19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B649C3-6EAD-45C1-878E-C699B640EE6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98440" y="1142783"/>
                <a:ext cx="864360" cy="21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0437A47-38BE-487D-A2CF-1F38D6DCEE1C}"/>
                  </a:ext>
                </a:extLst>
              </p14:cNvPr>
              <p14:cNvContentPartPr/>
              <p14:nvPr/>
            </p14:nvContentPartPr>
            <p14:xfrm>
              <a:off x="3175320" y="1029760"/>
              <a:ext cx="632520" cy="32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0437A47-38BE-487D-A2CF-1F38D6DCEE1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66320" y="1021120"/>
                <a:ext cx="6501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76C1B-C04D-496D-85D2-39C8E1BFC9E6}"/>
                  </a:ext>
                </a:extLst>
              </p14:cNvPr>
              <p14:cNvContentPartPr/>
              <p14:nvPr/>
            </p14:nvContentPartPr>
            <p14:xfrm>
              <a:off x="7211280" y="1062160"/>
              <a:ext cx="282960" cy="618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76C1B-C04D-496D-85D2-39C8E1BFC9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02291" y="1053520"/>
                <a:ext cx="300578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186DA4F-CD42-4BDD-B7F5-E7F942476EF0}"/>
                  </a:ext>
                </a:extLst>
              </p14:cNvPr>
              <p14:cNvContentPartPr/>
              <p14:nvPr/>
            </p14:nvContentPartPr>
            <p14:xfrm>
              <a:off x="3164520" y="1608280"/>
              <a:ext cx="442440" cy="383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186DA4F-CD42-4BDD-B7F5-E7F942476E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55880" y="1599280"/>
                <a:ext cx="4600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03912D-2311-4F79-81D3-AB5AED777FA2}"/>
                  </a:ext>
                </a:extLst>
              </p14:cNvPr>
              <p14:cNvContentPartPr/>
              <p14:nvPr/>
            </p14:nvContentPartPr>
            <p14:xfrm>
              <a:off x="6003480" y="1584520"/>
              <a:ext cx="281520" cy="721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03912D-2311-4F79-81D3-AB5AED777F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480" y="1575520"/>
                <a:ext cx="299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1015C3-30D0-4157-9488-5B8FFC1647AB}"/>
                  </a:ext>
                </a:extLst>
              </p14:cNvPr>
              <p14:cNvContentPartPr/>
              <p14:nvPr/>
            </p14:nvContentPartPr>
            <p14:xfrm>
              <a:off x="6647880" y="1800880"/>
              <a:ext cx="844920" cy="309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1015C3-30D0-4157-9488-5B8FFC1647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9240" y="1792240"/>
                <a:ext cx="862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8F800E-CA40-4062-876D-7CF5FBAD87BA}"/>
                  </a:ext>
                </a:extLst>
              </p14:cNvPr>
              <p14:cNvContentPartPr/>
              <p14:nvPr/>
            </p14:nvContentPartPr>
            <p14:xfrm>
              <a:off x="3958320" y="1580560"/>
              <a:ext cx="1754280" cy="744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8F800E-CA40-4062-876D-7CF5FBAD87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49678" y="1571920"/>
                <a:ext cx="1771924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342CC3-B00E-41E0-8CB9-6AB7F5A31107}"/>
                  </a:ext>
                </a:extLst>
              </p14:cNvPr>
              <p14:cNvContentPartPr/>
              <p14:nvPr/>
            </p14:nvContentPartPr>
            <p14:xfrm>
              <a:off x="7695120" y="1015720"/>
              <a:ext cx="780480" cy="1150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342CC3-B00E-41E0-8CB9-6AB7F5A3110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86476" y="1007080"/>
                <a:ext cx="798128" cy="11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F14CE09-8A95-4A73-923E-C56A2EFEC963}"/>
                  </a:ext>
                </a:extLst>
              </p14:cNvPr>
              <p14:cNvContentPartPr/>
              <p14:nvPr/>
            </p14:nvContentPartPr>
            <p14:xfrm>
              <a:off x="3343800" y="2386240"/>
              <a:ext cx="27072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F14CE09-8A95-4A73-923E-C56A2EFEC96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335160" y="2377600"/>
                <a:ext cx="2883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295AD2-10EB-4C82-8DDD-1E0F96B2171B}"/>
                  </a:ext>
                </a:extLst>
              </p14:cNvPr>
              <p14:cNvContentPartPr/>
              <p14:nvPr/>
            </p14:nvContentPartPr>
            <p14:xfrm>
              <a:off x="3423000" y="2191480"/>
              <a:ext cx="50760" cy="65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295AD2-10EB-4C82-8DDD-1E0F96B2171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14360" y="2182480"/>
                <a:ext cx="684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4B00EB-7892-4496-BA16-F93EB8DF038B}"/>
                  </a:ext>
                </a:extLst>
              </p14:cNvPr>
              <p14:cNvContentPartPr/>
              <p14:nvPr/>
            </p14:nvContentPartPr>
            <p14:xfrm>
              <a:off x="3997560" y="2325400"/>
              <a:ext cx="20520" cy="48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4B00EB-7892-4496-BA16-F93EB8DF03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8920" y="2316400"/>
                <a:ext cx="3816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557734-8E68-4FB7-973F-01EC9B01A48D}"/>
                  </a:ext>
                </a:extLst>
              </p14:cNvPr>
              <p14:cNvContentPartPr/>
              <p14:nvPr/>
            </p14:nvContentPartPr>
            <p14:xfrm>
              <a:off x="3848520" y="2557240"/>
              <a:ext cx="427680" cy="53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557734-8E68-4FB7-973F-01EC9B01A4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39520" y="2548600"/>
                <a:ext cx="445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2882A5-2A6C-4ED5-A304-3701CB5E8A35}"/>
                  </a:ext>
                </a:extLst>
              </p14:cNvPr>
              <p14:cNvContentPartPr/>
              <p14:nvPr/>
            </p14:nvContentPartPr>
            <p14:xfrm>
              <a:off x="4184400" y="2294080"/>
              <a:ext cx="435960" cy="490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2882A5-2A6C-4ED5-A304-3701CB5E8A3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75400" y="2285080"/>
                <a:ext cx="45360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DF3205-DB75-4AD4-B9DE-3EFC4711D57C}"/>
                  </a:ext>
                </a:extLst>
              </p14:cNvPr>
              <p14:cNvContentPartPr/>
              <p14:nvPr/>
            </p14:nvContentPartPr>
            <p14:xfrm>
              <a:off x="4592640" y="2468320"/>
              <a:ext cx="409320" cy="33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DF3205-DB75-4AD4-B9DE-3EFC4711D57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83640" y="2459680"/>
                <a:ext cx="426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66D4E87-FFF1-41D0-924C-EFA8BD54364D}"/>
                  </a:ext>
                </a:extLst>
              </p14:cNvPr>
              <p14:cNvContentPartPr/>
              <p14:nvPr/>
            </p14:nvContentPartPr>
            <p14:xfrm>
              <a:off x="5477520" y="2289400"/>
              <a:ext cx="72000" cy="534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66D4E87-FFF1-41D0-924C-EFA8BD5436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8520" y="2280760"/>
                <a:ext cx="896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BD2BBDE-908F-4B89-838B-6B89B099A6C2}"/>
                  </a:ext>
                </a:extLst>
              </p14:cNvPr>
              <p14:cNvContentPartPr/>
              <p14:nvPr/>
            </p14:nvContentPartPr>
            <p14:xfrm>
              <a:off x="5337120" y="2565880"/>
              <a:ext cx="384120" cy="6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BD2BBDE-908F-4B89-838B-6B89B099A6C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28120" y="2557240"/>
                <a:ext cx="40176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FC1068D-5444-445F-B059-B77771252FFA}"/>
                  </a:ext>
                </a:extLst>
              </p14:cNvPr>
              <p14:cNvContentPartPr/>
              <p14:nvPr/>
            </p14:nvContentPartPr>
            <p14:xfrm>
              <a:off x="5771640" y="2647600"/>
              <a:ext cx="1800" cy="13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FC1068D-5444-445F-B059-B77771252F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63000" y="2638600"/>
                <a:ext cx="194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65C6E2-C56C-41FB-BBD0-5C8A49ADBA52}"/>
                  </a:ext>
                </a:extLst>
              </p14:cNvPr>
              <p14:cNvContentPartPr/>
              <p14:nvPr/>
            </p14:nvContentPartPr>
            <p14:xfrm>
              <a:off x="5761920" y="2416840"/>
              <a:ext cx="13680" cy="4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65C6E2-C56C-41FB-BBD0-5C8A49ADBA5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52920" y="2407840"/>
                <a:ext cx="313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05B3C4F-C24E-459F-AD15-2F44462ECFA3}"/>
                  </a:ext>
                </a:extLst>
              </p14:cNvPr>
              <p14:cNvContentPartPr/>
              <p14:nvPr/>
            </p14:nvContentPartPr>
            <p14:xfrm>
              <a:off x="5870280" y="2574520"/>
              <a:ext cx="368280" cy="22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05B3C4F-C24E-459F-AD15-2F44462ECF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61640" y="2565880"/>
                <a:ext cx="38592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EEBBA8F-ADA4-4ACF-BF0A-45F50956C595}"/>
                  </a:ext>
                </a:extLst>
              </p14:cNvPr>
              <p14:cNvContentPartPr/>
              <p14:nvPr/>
            </p14:nvContentPartPr>
            <p14:xfrm>
              <a:off x="6295440" y="2550760"/>
              <a:ext cx="195120" cy="254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EEBBA8F-ADA4-4ACF-BF0A-45F50956C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6440" y="2542120"/>
                <a:ext cx="2127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B88F0D8-3183-4FA7-969E-8FF60959E2F2}"/>
                  </a:ext>
                </a:extLst>
              </p14:cNvPr>
              <p14:cNvContentPartPr/>
              <p14:nvPr/>
            </p14:nvContentPartPr>
            <p14:xfrm>
              <a:off x="6774240" y="2304160"/>
              <a:ext cx="2127240" cy="562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B88F0D8-3183-4FA7-969E-8FF60959E2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65240" y="2295520"/>
                <a:ext cx="214488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32CC380-7731-48F7-A662-25FFF0FBB691}"/>
                  </a:ext>
                </a:extLst>
              </p14:cNvPr>
              <p14:cNvContentPartPr/>
              <p14:nvPr/>
            </p14:nvContentPartPr>
            <p14:xfrm>
              <a:off x="1458120" y="3030640"/>
              <a:ext cx="6877440" cy="20941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32CC380-7731-48F7-A662-25FFF0FBB69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49120" y="3021640"/>
                <a:ext cx="6895080" cy="21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E5320D-488C-49A2-9F5E-70EE77576EA3}"/>
                  </a:ext>
                </a:extLst>
              </p14:cNvPr>
              <p14:cNvContentPartPr/>
              <p14:nvPr/>
            </p14:nvContentPartPr>
            <p14:xfrm>
              <a:off x="5832840" y="5013520"/>
              <a:ext cx="36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E5320D-488C-49A2-9F5E-70EE77576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14840" y="499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65C4F712-020D-47F9-A2B7-856CA1F070B5}"/>
                  </a:ext>
                </a:extLst>
              </p14:cNvPr>
              <p14:cNvContentPartPr/>
              <p14:nvPr/>
            </p14:nvContentPartPr>
            <p14:xfrm>
              <a:off x="629760" y="5165800"/>
              <a:ext cx="7730640" cy="163332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65C4F712-020D-47F9-A2B7-856CA1F070B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1759" y="5147796"/>
                <a:ext cx="7766282" cy="16689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05369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44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60" y="1077280"/>
                <a:ext cx="2116080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14:cNvPr>
              <p14:cNvContentPartPr/>
              <p14:nvPr/>
            </p14:nvContentPartPr>
            <p14:xfrm>
              <a:off x="7385520" y="1225240"/>
              <a:ext cx="78228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6880" y="1216240"/>
                <a:ext cx="7999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14:cNvPr>
              <p14:cNvContentPartPr/>
              <p14:nvPr/>
            </p14:nvContentPartPr>
            <p14:xfrm>
              <a:off x="3229320" y="809080"/>
              <a:ext cx="3940200" cy="156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20680" y="800082"/>
                <a:ext cx="3957840" cy="1587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14:cNvPr>
              <p14:cNvContentPartPr/>
              <p14:nvPr/>
            </p14:nvContentPartPr>
            <p14:xfrm>
              <a:off x="1218360" y="1458160"/>
              <a:ext cx="1140480" cy="538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9360" y="1449520"/>
                <a:ext cx="1158120" cy="55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823582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44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60" y="1077280"/>
                <a:ext cx="2116080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14:cNvPr>
              <p14:cNvContentPartPr/>
              <p14:nvPr/>
            </p14:nvContentPartPr>
            <p14:xfrm>
              <a:off x="7385520" y="1225240"/>
              <a:ext cx="78228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6880" y="1216240"/>
                <a:ext cx="7999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14:cNvPr>
              <p14:cNvContentPartPr/>
              <p14:nvPr/>
            </p14:nvContentPartPr>
            <p14:xfrm>
              <a:off x="3229320" y="809080"/>
              <a:ext cx="3940200" cy="156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20680" y="800082"/>
                <a:ext cx="3957840" cy="1587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14:cNvPr>
              <p14:cNvContentPartPr/>
              <p14:nvPr/>
            </p14:nvContentPartPr>
            <p14:xfrm>
              <a:off x="1218360" y="1458160"/>
              <a:ext cx="1140480" cy="538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9360" y="1449520"/>
                <a:ext cx="115812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14:cNvPr>
              <p14:cNvContentPartPr/>
              <p14:nvPr/>
            </p14:nvContentPartPr>
            <p14:xfrm>
              <a:off x="782760" y="1966120"/>
              <a:ext cx="504000" cy="155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5120" y="1948480"/>
                <a:ext cx="53964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14:cNvPr>
              <p14:cNvContentPartPr/>
              <p14:nvPr/>
            </p14:nvContentPartPr>
            <p14:xfrm>
              <a:off x="211800" y="1367080"/>
              <a:ext cx="448560" cy="2041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160" y="1358080"/>
                <a:ext cx="466200" cy="20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14:cNvPr>
              <p14:cNvContentPartPr/>
              <p14:nvPr/>
            </p14:nvContentPartPr>
            <p14:xfrm>
              <a:off x="6226320" y="2460400"/>
              <a:ext cx="234360" cy="66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17680" y="2451760"/>
                <a:ext cx="2520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14:cNvPr>
              <p14:cNvContentPartPr/>
              <p14:nvPr/>
            </p14:nvContentPartPr>
            <p14:xfrm>
              <a:off x="6676320" y="2686840"/>
              <a:ext cx="75744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7320" y="2678190"/>
                <a:ext cx="775080" cy="32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14:cNvPr>
              <p14:cNvContentPartPr/>
              <p14:nvPr/>
            </p14:nvContentPartPr>
            <p14:xfrm>
              <a:off x="7626000" y="2615920"/>
              <a:ext cx="660960" cy="349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17005" y="2606920"/>
                <a:ext cx="67859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14:cNvPr>
              <p14:cNvContentPartPr/>
              <p14:nvPr/>
            </p14:nvContentPartPr>
            <p14:xfrm>
              <a:off x="2221320" y="1217320"/>
              <a:ext cx="3762720" cy="2284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3680" y="1199320"/>
                <a:ext cx="3789360" cy="23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378556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44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60" y="1077280"/>
                <a:ext cx="2116080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14:cNvPr>
              <p14:cNvContentPartPr/>
              <p14:nvPr/>
            </p14:nvContentPartPr>
            <p14:xfrm>
              <a:off x="7385520" y="1225240"/>
              <a:ext cx="78228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6880" y="1216240"/>
                <a:ext cx="7999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14:cNvPr>
              <p14:cNvContentPartPr/>
              <p14:nvPr/>
            </p14:nvContentPartPr>
            <p14:xfrm>
              <a:off x="3229320" y="809080"/>
              <a:ext cx="3940200" cy="156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20680" y="800082"/>
                <a:ext cx="3957840" cy="1587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14:cNvPr>
              <p14:cNvContentPartPr/>
              <p14:nvPr/>
            </p14:nvContentPartPr>
            <p14:xfrm>
              <a:off x="1218360" y="1458160"/>
              <a:ext cx="1140480" cy="538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9360" y="1449520"/>
                <a:ext cx="115812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14:cNvPr>
              <p14:cNvContentPartPr/>
              <p14:nvPr/>
            </p14:nvContentPartPr>
            <p14:xfrm>
              <a:off x="782760" y="1966120"/>
              <a:ext cx="504000" cy="155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5120" y="1948480"/>
                <a:ext cx="53964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14:cNvPr>
              <p14:cNvContentPartPr/>
              <p14:nvPr/>
            </p14:nvContentPartPr>
            <p14:xfrm>
              <a:off x="211800" y="1367080"/>
              <a:ext cx="448560" cy="2041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160" y="1358080"/>
                <a:ext cx="466200" cy="20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14:cNvPr>
              <p14:cNvContentPartPr/>
              <p14:nvPr/>
            </p14:nvContentPartPr>
            <p14:xfrm>
              <a:off x="6226320" y="2460400"/>
              <a:ext cx="234360" cy="66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17680" y="2451760"/>
                <a:ext cx="2520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14:cNvPr>
              <p14:cNvContentPartPr/>
              <p14:nvPr/>
            </p14:nvContentPartPr>
            <p14:xfrm>
              <a:off x="6676320" y="2686840"/>
              <a:ext cx="75744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7320" y="2678190"/>
                <a:ext cx="775080" cy="32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14:cNvPr>
              <p14:cNvContentPartPr/>
              <p14:nvPr/>
            </p14:nvContentPartPr>
            <p14:xfrm>
              <a:off x="7626000" y="2615920"/>
              <a:ext cx="660960" cy="349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17005" y="2606920"/>
                <a:ext cx="67859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14:cNvPr>
              <p14:cNvContentPartPr/>
              <p14:nvPr/>
            </p14:nvContentPartPr>
            <p14:xfrm>
              <a:off x="2221320" y="1217320"/>
              <a:ext cx="3762720" cy="2284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3680" y="1199320"/>
                <a:ext cx="3789360" cy="23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14:cNvPr>
              <p14:cNvContentPartPr/>
              <p14:nvPr/>
            </p14:nvContentPartPr>
            <p14:xfrm>
              <a:off x="5558880" y="3228280"/>
              <a:ext cx="401400" cy="45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50240" y="3219647"/>
                <a:ext cx="419040" cy="469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14:cNvPr>
              <p14:cNvContentPartPr/>
              <p14:nvPr/>
            </p14:nvContentPartPr>
            <p14:xfrm>
              <a:off x="6156840" y="3281200"/>
              <a:ext cx="421560" cy="34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7848" y="3272560"/>
                <a:ext cx="439185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14:cNvPr>
              <p14:cNvContentPartPr/>
              <p14:nvPr/>
            </p14:nvContentPartPr>
            <p14:xfrm>
              <a:off x="6745080" y="3096880"/>
              <a:ext cx="2223720" cy="653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36081" y="3087880"/>
                <a:ext cx="2241357" cy="67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17642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690405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44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60" y="1077280"/>
                <a:ext cx="2116080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14:cNvPr>
              <p14:cNvContentPartPr/>
              <p14:nvPr/>
            </p14:nvContentPartPr>
            <p14:xfrm>
              <a:off x="7385520" y="1225240"/>
              <a:ext cx="78228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6880" y="1216240"/>
                <a:ext cx="7999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14:cNvPr>
              <p14:cNvContentPartPr/>
              <p14:nvPr/>
            </p14:nvContentPartPr>
            <p14:xfrm>
              <a:off x="3229320" y="809080"/>
              <a:ext cx="3940200" cy="156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20680" y="800082"/>
                <a:ext cx="3957840" cy="1587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14:cNvPr>
              <p14:cNvContentPartPr/>
              <p14:nvPr/>
            </p14:nvContentPartPr>
            <p14:xfrm>
              <a:off x="1218360" y="1458160"/>
              <a:ext cx="1140480" cy="538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9360" y="1449520"/>
                <a:ext cx="115812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14:cNvPr>
              <p14:cNvContentPartPr/>
              <p14:nvPr/>
            </p14:nvContentPartPr>
            <p14:xfrm>
              <a:off x="782760" y="1966120"/>
              <a:ext cx="504000" cy="155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5120" y="1948480"/>
                <a:ext cx="53964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14:cNvPr>
              <p14:cNvContentPartPr/>
              <p14:nvPr/>
            </p14:nvContentPartPr>
            <p14:xfrm>
              <a:off x="211800" y="1367080"/>
              <a:ext cx="448560" cy="2041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160" y="1358080"/>
                <a:ext cx="466200" cy="20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14:cNvPr>
              <p14:cNvContentPartPr/>
              <p14:nvPr/>
            </p14:nvContentPartPr>
            <p14:xfrm>
              <a:off x="6226320" y="2460400"/>
              <a:ext cx="234360" cy="66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17680" y="2451760"/>
                <a:ext cx="2520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14:cNvPr>
              <p14:cNvContentPartPr/>
              <p14:nvPr/>
            </p14:nvContentPartPr>
            <p14:xfrm>
              <a:off x="6676320" y="2686840"/>
              <a:ext cx="75744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7320" y="2678190"/>
                <a:ext cx="775080" cy="32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14:cNvPr>
              <p14:cNvContentPartPr/>
              <p14:nvPr/>
            </p14:nvContentPartPr>
            <p14:xfrm>
              <a:off x="7626000" y="2615920"/>
              <a:ext cx="660960" cy="349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17005" y="2606920"/>
                <a:ext cx="67859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14:cNvPr>
              <p14:cNvContentPartPr/>
              <p14:nvPr/>
            </p14:nvContentPartPr>
            <p14:xfrm>
              <a:off x="2221320" y="1217320"/>
              <a:ext cx="3762720" cy="2284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3680" y="1199320"/>
                <a:ext cx="3789360" cy="23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14:cNvPr>
              <p14:cNvContentPartPr/>
              <p14:nvPr/>
            </p14:nvContentPartPr>
            <p14:xfrm>
              <a:off x="5558880" y="3228280"/>
              <a:ext cx="401400" cy="45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50240" y="3219647"/>
                <a:ext cx="419040" cy="469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14:cNvPr>
              <p14:cNvContentPartPr/>
              <p14:nvPr/>
            </p14:nvContentPartPr>
            <p14:xfrm>
              <a:off x="6156840" y="3281200"/>
              <a:ext cx="421560" cy="34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7848" y="3272560"/>
                <a:ext cx="439185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14:cNvPr>
              <p14:cNvContentPartPr/>
              <p14:nvPr/>
            </p14:nvContentPartPr>
            <p14:xfrm>
              <a:off x="6745080" y="3096880"/>
              <a:ext cx="2223720" cy="653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36081" y="3087880"/>
                <a:ext cx="2241357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C5559E-2AEE-40A3-8D29-CFB4EAD29E08}"/>
                  </a:ext>
                </a:extLst>
              </p14:cNvPr>
              <p14:cNvContentPartPr/>
              <p14:nvPr/>
            </p14:nvContentPartPr>
            <p14:xfrm>
              <a:off x="3676440" y="3627160"/>
              <a:ext cx="1372320" cy="48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C5559E-2AEE-40A3-8D29-CFB4EAD29E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67798" y="3618520"/>
                <a:ext cx="1389965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F83B31-9966-4322-9DE8-47BD18CFC115}"/>
                  </a:ext>
                </a:extLst>
              </p14:cNvPr>
              <p14:cNvContentPartPr/>
              <p14:nvPr/>
            </p14:nvContentPartPr>
            <p14:xfrm>
              <a:off x="5325600" y="3808600"/>
              <a:ext cx="762480" cy="39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F83B31-9966-4322-9DE8-47BD18CFC1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6960" y="3799600"/>
                <a:ext cx="7801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11879B-8FE9-46CF-B26F-5E517360A381}"/>
                  </a:ext>
                </a:extLst>
              </p14:cNvPr>
              <p14:cNvContentPartPr/>
              <p14:nvPr/>
            </p14:nvContentPartPr>
            <p14:xfrm>
              <a:off x="7310640" y="3959800"/>
              <a:ext cx="516960" cy="338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11879B-8FE9-46CF-B26F-5E517360A3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02000" y="3951160"/>
                <a:ext cx="534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8DFC14-012E-4A5F-AC71-109F055050FB}"/>
                  </a:ext>
                </a:extLst>
              </p14:cNvPr>
              <p14:cNvContentPartPr/>
              <p14:nvPr/>
            </p14:nvContentPartPr>
            <p14:xfrm>
              <a:off x="7008960" y="3864040"/>
              <a:ext cx="119520" cy="49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8DFC14-012E-4A5F-AC71-109F055050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00320" y="3855400"/>
                <a:ext cx="13716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8AE19B-F813-4316-9680-F9F175B8C0A4}"/>
                  </a:ext>
                </a:extLst>
              </p14:cNvPr>
              <p14:cNvContentPartPr/>
              <p14:nvPr/>
            </p14:nvContentPartPr>
            <p14:xfrm>
              <a:off x="6300840" y="3997960"/>
              <a:ext cx="439920" cy="29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8AE19B-F813-4316-9680-F9F175B8C0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1840" y="3989309"/>
                <a:ext cx="457560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AA537-7287-4F3D-BACA-E638D5E83ACC}"/>
                  </a:ext>
                </a:extLst>
              </p14:cNvPr>
              <p14:cNvContentPartPr/>
              <p14:nvPr/>
            </p14:nvContentPartPr>
            <p14:xfrm>
              <a:off x="7991760" y="4118920"/>
              <a:ext cx="941400" cy="22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AA537-7287-4F3D-BACA-E638D5E83A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83120" y="4109920"/>
                <a:ext cx="9590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086B1B-3D81-4CB6-9A93-F461CD2655DE}"/>
                  </a:ext>
                </a:extLst>
              </p14:cNvPr>
              <p14:cNvContentPartPr/>
              <p14:nvPr/>
            </p14:nvContentPartPr>
            <p14:xfrm>
              <a:off x="1851600" y="3630760"/>
              <a:ext cx="1584000" cy="1316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086B1B-3D81-4CB6-9A93-F461CD2655D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42600" y="3622120"/>
                <a:ext cx="1601640" cy="13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819C5BD-AA8E-47F7-AE12-E059F47057A6}"/>
                  </a:ext>
                </a:extLst>
              </p14:cNvPr>
              <p14:cNvContentPartPr/>
              <p14:nvPr/>
            </p14:nvContentPartPr>
            <p14:xfrm>
              <a:off x="1312680" y="4403680"/>
              <a:ext cx="242280" cy="50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819C5BD-AA8E-47F7-AE12-E059F47057A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04040" y="4394680"/>
                <a:ext cx="2599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F54097-5085-4393-BF36-BEC17F9792B6}"/>
                  </a:ext>
                </a:extLst>
              </p14:cNvPr>
              <p14:cNvContentPartPr/>
              <p14:nvPr/>
            </p14:nvContentPartPr>
            <p14:xfrm>
              <a:off x="400440" y="4467760"/>
              <a:ext cx="577800" cy="47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F54097-5085-4393-BF36-BEC17F9792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1440" y="4458760"/>
                <a:ext cx="59544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AC7A8C-721E-457D-A179-EDAF88AF6D60}"/>
                  </a:ext>
                </a:extLst>
              </p14:cNvPr>
              <p14:cNvContentPartPr/>
              <p14:nvPr/>
            </p14:nvContentPartPr>
            <p14:xfrm>
              <a:off x="3500040" y="4656760"/>
              <a:ext cx="223560" cy="18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AC7A8C-721E-457D-A179-EDAF88AF6D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91040" y="4648120"/>
                <a:ext cx="241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E66A6E-1D8C-4E34-9F15-4402233DC9A5}"/>
                  </a:ext>
                </a:extLst>
              </p14:cNvPr>
              <p14:cNvContentPartPr/>
              <p14:nvPr/>
            </p14:nvContentPartPr>
            <p14:xfrm>
              <a:off x="3773640" y="4664680"/>
              <a:ext cx="99000" cy="13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E66A6E-1D8C-4E34-9F15-4402233DC9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65000" y="4656040"/>
                <a:ext cx="1166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969DE6E-F057-4B68-A26F-BFBB1550BC4E}"/>
                  </a:ext>
                </a:extLst>
              </p14:cNvPr>
              <p14:cNvContentPartPr/>
              <p14:nvPr/>
            </p14:nvContentPartPr>
            <p14:xfrm>
              <a:off x="4031040" y="4487200"/>
              <a:ext cx="37080" cy="309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969DE6E-F057-4B68-A26F-BFBB1550BC4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22400" y="4478200"/>
                <a:ext cx="54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F2F456C-E43E-4DDF-816E-43FF773F102E}"/>
                  </a:ext>
                </a:extLst>
              </p14:cNvPr>
              <p14:cNvContentPartPr/>
              <p14:nvPr/>
            </p14:nvContentPartPr>
            <p14:xfrm>
              <a:off x="3943920" y="4623640"/>
              <a:ext cx="22968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F2F456C-E43E-4DDF-816E-43FF773F10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34920" y="4615000"/>
                <a:ext cx="247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A56FC99-C6D9-4503-88B3-E4C0B25E44F3}"/>
                  </a:ext>
                </a:extLst>
              </p14:cNvPr>
              <p14:cNvContentPartPr/>
              <p14:nvPr/>
            </p14:nvContentPartPr>
            <p14:xfrm>
              <a:off x="4436040" y="4446160"/>
              <a:ext cx="1530360" cy="64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A56FC99-C6D9-4503-88B3-E4C0B25E44F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7040" y="4437160"/>
                <a:ext cx="1548000" cy="66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76236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44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60" y="1077280"/>
                <a:ext cx="2116080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14:cNvPr>
              <p14:cNvContentPartPr/>
              <p14:nvPr/>
            </p14:nvContentPartPr>
            <p14:xfrm>
              <a:off x="7385520" y="1225240"/>
              <a:ext cx="782280" cy="290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13DD89-C34A-4715-AFCA-59002C4EB9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76880" y="1216240"/>
                <a:ext cx="7999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14:cNvPr>
              <p14:cNvContentPartPr/>
              <p14:nvPr/>
            </p14:nvContentPartPr>
            <p14:xfrm>
              <a:off x="3229320" y="809080"/>
              <a:ext cx="3940200" cy="1569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4FF2250-D37E-4BB6-BB8C-99FF1E8FA9D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20680" y="800082"/>
                <a:ext cx="3957840" cy="15872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14:cNvPr>
              <p14:cNvContentPartPr/>
              <p14:nvPr/>
            </p14:nvContentPartPr>
            <p14:xfrm>
              <a:off x="1218360" y="1458160"/>
              <a:ext cx="1140480" cy="538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084068E-8285-4FAE-801C-9C192C10B5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9360" y="1449520"/>
                <a:ext cx="115812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14:cNvPr>
              <p14:cNvContentPartPr/>
              <p14:nvPr/>
            </p14:nvContentPartPr>
            <p14:xfrm>
              <a:off x="782760" y="1966120"/>
              <a:ext cx="504000" cy="155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B23F938-4406-4398-BF50-B8037230020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5120" y="1948480"/>
                <a:ext cx="539640" cy="15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14:cNvPr>
              <p14:cNvContentPartPr/>
              <p14:nvPr/>
            </p14:nvContentPartPr>
            <p14:xfrm>
              <a:off x="211800" y="1367080"/>
              <a:ext cx="448560" cy="2041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3FF1D8B-FD73-41A1-A9C6-FEC7EAC472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3160" y="1358080"/>
                <a:ext cx="466200" cy="20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14:cNvPr>
              <p14:cNvContentPartPr/>
              <p14:nvPr/>
            </p14:nvContentPartPr>
            <p14:xfrm>
              <a:off x="6226320" y="2460400"/>
              <a:ext cx="234360" cy="66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D36275D-FA46-4CFF-BBD1-E13D8FF90B6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17680" y="2451760"/>
                <a:ext cx="2520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14:cNvPr>
              <p14:cNvContentPartPr/>
              <p14:nvPr/>
            </p14:nvContentPartPr>
            <p14:xfrm>
              <a:off x="6676320" y="2686840"/>
              <a:ext cx="75744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9D76EBB-28D4-466E-A7B7-0A29887BFB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7320" y="2678190"/>
                <a:ext cx="775080" cy="32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14:cNvPr>
              <p14:cNvContentPartPr/>
              <p14:nvPr/>
            </p14:nvContentPartPr>
            <p14:xfrm>
              <a:off x="7626000" y="2615920"/>
              <a:ext cx="660960" cy="349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C904EBB-A2A7-46D9-9C3A-4C6A6E6813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17005" y="2606920"/>
                <a:ext cx="67859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14:cNvPr>
              <p14:cNvContentPartPr/>
              <p14:nvPr/>
            </p14:nvContentPartPr>
            <p14:xfrm>
              <a:off x="2221320" y="1217320"/>
              <a:ext cx="3762720" cy="2284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9C9764-2B1C-4AE1-B3D4-63C7E00D76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03680" y="1199320"/>
                <a:ext cx="3789360" cy="23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14:cNvPr>
              <p14:cNvContentPartPr/>
              <p14:nvPr/>
            </p14:nvContentPartPr>
            <p14:xfrm>
              <a:off x="5558880" y="3228280"/>
              <a:ext cx="401400" cy="45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11B7EE6-D667-4FA1-9B27-A3D6C8813A7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50240" y="3219647"/>
                <a:ext cx="419040" cy="469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14:cNvPr>
              <p14:cNvContentPartPr/>
              <p14:nvPr/>
            </p14:nvContentPartPr>
            <p14:xfrm>
              <a:off x="6156840" y="3281200"/>
              <a:ext cx="421560" cy="34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D55FC-6E8E-4FE5-9B44-716BDA0820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47848" y="3272560"/>
                <a:ext cx="439185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14:cNvPr>
              <p14:cNvContentPartPr/>
              <p14:nvPr/>
            </p14:nvContentPartPr>
            <p14:xfrm>
              <a:off x="6745080" y="3096880"/>
              <a:ext cx="2223720" cy="653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D6718D6-0172-4842-ABCA-03D3A856A0F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36081" y="3087880"/>
                <a:ext cx="2241357" cy="67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3C5559E-2AEE-40A3-8D29-CFB4EAD29E08}"/>
                  </a:ext>
                </a:extLst>
              </p14:cNvPr>
              <p14:cNvContentPartPr/>
              <p14:nvPr/>
            </p14:nvContentPartPr>
            <p14:xfrm>
              <a:off x="3676440" y="3627160"/>
              <a:ext cx="1372320" cy="48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3C5559E-2AEE-40A3-8D29-CFB4EAD29E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67798" y="3618520"/>
                <a:ext cx="1389965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F83B31-9966-4322-9DE8-47BD18CFC115}"/>
                  </a:ext>
                </a:extLst>
              </p14:cNvPr>
              <p14:cNvContentPartPr/>
              <p14:nvPr/>
            </p14:nvContentPartPr>
            <p14:xfrm>
              <a:off x="5325600" y="3808600"/>
              <a:ext cx="762480" cy="39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F83B31-9966-4322-9DE8-47BD18CFC1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6960" y="3799600"/>
                <a:ext cx="7801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11879B-8FE9-46CF-B26F-5E517360A381}"/>
                  </a:ext>
                </a:extLst>
              </p14:cNvPr>
              <p14:cNvContentPartPr/>
              <p14:nvPr/>
            </p14:nvContentPartPr>
            <p14:xfrm>
              <a:off x="7310640" y="3959800"/>
              <a:ext cx="516960" cy="338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11879B-8FE9-46CF-B26F-5E517360A3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02000" y="3951160"/>
                <a:ext cx="534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58DFC14-012E-4A5F-AC71-109F055050FB}"/>
                  </a:ext>
                </a:extLst>
              </p14:cNvPr>
              <p14:cNvContentPartPr/>
              <p14:nvPr/>
            </p14:nvContentPartPr>
            <p14:xfrm>
              <a:off x="7008960" y="3864040"/>
              <a:ext cx="119520" cy="49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58DFC14-012E-4A5F-AC71-109F055050F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00320" y="3855400"/>
                <a:ext cx="13716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8AE19B-F813-4316-9680-F9F175B8C0A4}"/>
                  </a:ext>
                </a:extLst>
              </p14:cNvPr>
              <p14:cNvContentPartPr/>
              <p14:nvPr/>
            </p14:nvContentPartPr>
            <p14:xfrm>
              <a:off x="6300840" y="3997960"/>
              <a:ext cx="439920" cy="29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8AE19B-F813-4316-9680-F9F175B8C0A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91840" y="3989309"/>
                <a:ext cx="457560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AA537-7287-4F3D-BACA-E638D5E83ACC}"/>
                  </a:ext>
                </a:extLst>
              </p14:cNvPr>
              <p14:cNvContentPartPr/>
              <p14:nvPr/>
            </p14:nvContentPartPr>
            <p14:xfrm>
              <a:off x="7991760" y="4118920"/>
              <a:ext cx="941400" cy="22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AA537-7287-4F3D-BACA-E638D5E83A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83120" y="4109920"/>
                <a:ext cx="9590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7086B1B-3D81-4CB6-9A93-F461CD2655DE}"/>
                  </a:ext>
                </a:extLst>
              </p14:cNvPr>
              <p14:cNvContentPartPr/>
              <p14:nvPr/>
            </p14:nvContentPartPr>
            <p14:xfrm>
              <a:off x="1851600" y="3630760"/>
              <a:ext cx="1584000" cy="1316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7086B1B-3D81-4CB6-9A93-F461CD2655D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42600" y="3622120"/>
                <a:ext cx="1601640" cy="13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819C5BD-AA8E-47F7-AE12-E059F47057A6}"/>
                  </a:ext>
                </a:extLst>
              </p14:cNvPr>
              <p14:cNvContentPartPr/>
              <p14:nvPr/>
            </p14:nvContentPartPr>
            <p14:xfrm>
              <a:off x="1312680" y="4403680"/>
              <a:ext cx="242280" cy="50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819C5BD-AA8E-47F7-AE12-E059F47057A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04040" y="4394680"/>
                <a:ext cx="25992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F54097-5085-4393-BF36-BEC17F9792B6}"/>
                  </a:ext>
                </a:extLst>
              </p14:cNvPr>
              <p14:cNvContentPartPr/>
              <p14:nvPr/>
            </p14:nvContentPartPr>
            <p14:xfrm>
              <a:off x="400440" y="4467760"/>
              <a:ext cx="577800" cy="47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F54097-5085-4393-BF36-BEC17F9792B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1440" y="4458760"/>
                <a:ext cx="59544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4AC7A8C-721E-457D-A179-EDAF88AF6D60}"/>
                  </a:ext>
                </a:extLst>
              </p14:cNvPr>
              <p14:cNvContentPartPr/>
              <p14:nvPr/>
            </p14:nvContentPartPr>
            <p14:xfrm>
              <a:off x="3500040" y="4656760"/>
              <a:ext cx="223560" cy="18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4AC7A8C-721E-457D-A179-EDAF88AF6D6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91040" y="4648120"/>
                <a:ext cx="241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E66A6E-1D8C-4E34-9F15-4402233DC9A5}"/>
                  </a:ext>
                </a:extLst>
              </p14:cNvPr>
              <p14:cNvContentPartPr/>
              <p14:nvPr/>
            </p14:nvContentPartPr>
            <p14:xfrm>
              <a:off x="3773640" y="4664680"/>
              <a:ext cx="99000" cy="13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E66A6E-1D8C-4E34-9F15-4402233DC9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65000" y="4656040"/>
                <a:ext cx="1166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969DE6E-F057-4B68-A26F-BFBB1550BC4E}"/>
                  </a:ext>
                </a:extLst>
              </p14:cNvPr>
              <p14:cNvContentPartPr/>
              <p14:nvPr/>
            </p14:nvContentPartPr>
            <p14:xfrm>
              <a:off x="4031040" y="4487200"/>
              <a:ext cx="37080" cy="309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969DE6E-F057-4B68-A26F-BFBB1550BC4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22400" y="4478200"/>
                <a:ext cx="547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F2F456C-E43E-4DDF-816E-43FF773F102E}"/>
                  </a:ext>
                </a:extLst>
              </p14:cNvPr>
              <p14:cNvContentPartPr/>
              <p14:nvPr/>
            </p14:nvContentPartPr>
            <p14:xfrm>
              <a:off x="3943920" y="4623640"/>
              <a:ext cx="22968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F2F456C-E43E-4DDF-816E-43FF773F10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34920" y="4615000"/>
                <a:ext cx="247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A56FC99-C6D9-4503-88B3-E4C0B25E44F3}"/>
                  </a:ext>
                </a:extLst>
              </p14:cNvPr>
              <p14:cNvContentPartPr/>
              <p14:nvPr/>
            </p14:nvContentPartPr>
            <p14:xfrm>
              <a:off x="4436040" y="4446160"/>
              <a:ext cx="1530360" cy="64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A56FC99-C6D9-4503-88B3-E4C0B25E44F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27040" y="4437160"/>
                <a:ext cx="154800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0F8F4ED-AE42-4198-B131-F33E9608CC5B}"/>
                  </a:ext>
                </a:extLst>
              </p14:cNvPr>
              <p14:cNvContentPartPr/>
              <p14:nvPr/>
            </p14:nvContentPartPr>
            <p14:xfrm>
              <a:off x="6149280" y="4846480"/>
              <a:ext cx="28080" cy="60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0F8F4ED-AE42-4198-B131-F33E9608CC5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40640" y="4837480"/>
                <a:ext cx="457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E159BE-FF29-4526-A0B6-F3CA85F4DBEF}"/>
                  </a:ext>
                </a:extLst>
              </p14:cNvPr>
              <p14:cNvContentPartPr/>
              <p14:nvPr/>
            </p14:nvContentPartPr>
            <p14:xfrm>
              <a:off x="7315320" y="4493680"/>
              <a:ext cx="23400" cy="35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E159BE-FF29-4526-A0B6-F3CA85F4DB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6320" y="4485040"/>
                <a:ext cx="410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1B3AB72-F6FC-4ED7-AD6E-054B769B2255}"/>
                  </a:ext>
                </a:extLst>
              </p14:cNvPr>
              <p14:cNvContentPartPr/>
              <p14:nvPr/>
            </p14:nvContentPartPr>
            <p14:xfrm>
              <a:off x="7455720" y="4472440"/>
              <a:ext cx="342360" cy="435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1B3AB72-F6FC-4ED7-AD6E-054B769B225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46720" y="4463440"/>
                <a:ext cx="36000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1741553-D933-46D5-B0F7-4CCC0A1E9F90}"/>
                  </a:ext>
                </a:extLst>
              </p14:cNvPr>
              <p14:cNvContentPartPr/>
              <p14:nvPr/>
            </p14:nvContentPartPr>
            <p14:xfrm>
              <a:off x="417720" y="5223400"/>
              <a:ext cx="277920" cy="268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1741553-D933-46D5-B0F7-4CCC0A1E9F9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8720" y="5214400"/>
                <a:ext cx="295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BB46C9-82D6-423C-86F7-7877AD57ADEA}"/>
                  </a:ext>
                </a:extLst>
              </p14:cNvPr>
              <p14:cNvContentPartPr/>
              <p14:nvPr/>
            </p14:nvContentPartPr>
            <p14:xfrm>
              <a:off x="843600" y="5364520"/>
              <a:ext cx="20880" cy="117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BB46C9-82D6-423C-86F7-7877AD57AD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4960" y="5355880"/>
                <a:ext cx="385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D8026A8-9CBE-44EB-A35A-8C3BA5CD834E}"/>
                  </a:ext>
                </a:extLst>
              </p14:cNvPr>
              <p14:cNvContentPartPr/>
              <p14:nvPr/>
            </p14:nvContentPartPr>
            <p14:xfrm>
              <a:off x="772680" y="5161840"/>
              <a:ext cx="360" cy="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D8026A8-9CBE-44EB-A35A-8C3BA5CD83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4040" y="5152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90123E-5FFF-4949-A366-3A6BBDB0F6B3}"/>
                  </a:ext>
                </a:extLst>
              </p14:cNvPr>
              <p14:cNvContentPartPr/>
              <p14:nvPr/>
            </p14:nvContentPartPr>
            <p14:xfrm>
              <a:off x="945840" y="5339320"/>
              <a:ext cx="2494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90123E-5FFF-4949-A366-3A6BBDB0F6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37200" y="5330680"/>
                <a:ext cx="2671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327AE0-5F66-4A15-8914-CD45E550928A}"/>
                  </a:ext>
                </a:extLst>
              </p14:cNvPr>
              <p14:cNvContentPartPr/>
              <p14:nvPr/>
            </p14:nvContentPartPr>
            <p14:xfrm>
              <a:off x="1295760" y="5207200"/>
              <a:ext cx="176400" cy="460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327AE0-5F66-4A15-8914-CD45E55092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87120" y="5198560"/>
                <a:ext cx="1940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7AC140-F6ED-4A4B-956B-BC409071C95E}"/>
                  </a:ext>
                </a:extLst>
              </p14:cNvPr>
              <p14:cNvContentPartPr/>
              <p14:nvPr/>
            </p14:nvContentPartPr>
            <p14:xfrm>
              <a:off x="2212680" y="5246800"/>
              <a:ext cx="334440" cy="173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7AC140-F6ED-4A4B-956B-BC409071C9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03680" y="5238160"/>
                <a:ext cx="3520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AD7C14C-2FA9-44D2-B4DD-A0E9157873D9}"/>
                  </a:ext>
                </a:extLst>
              </p14:cNvPr>
              <p14:cNvContentPartPr/>
              <p14:nvPr/>
            </p14:nvContentPartPr>
            <p14:xfrm>
              <a:off x="2708040" y="5232040"/>
              <a:ext cx="118440" cy="19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AD7C14C-2FA9-44D2-B4DD-A0E9157873D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99040" y="5223400"/>
                <a:ext cx="136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C41BBFD-4590-40EC-A370-9EFD38CCA696}"/>
                  </a:ext>
                </a:extLst>
              </p14:cNvPr>
              <p14:cNvContentPartPr/>
              <p14:nvPr/>
            </p14:nvContentPartPr>
            <p14:xfrm>
              <a:off x="2958600" y="5335360"/>
              <a:ext cx="6480" cy="82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C41BBFD-4590-40EC-A370-9EFD38CCA69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49600" y="532672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F27ACC6-4745-4D45-928A-3FD18A26D0C0}"/>
                  </a:ext>
                </a:extLst>
              </p14:cNvPr>
              <p14:cNvContentPartPr/>
              <p14:nvPr/>
            </p14:nvContentPartPr>
            <p14:xfrm>
              <a:off x="2960400" y="5102080"/>
              <a:ext cx="36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F27ACC6-4745-4D45-928A-3FD18A26D0C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51760" y="5093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343B8EE-7358-4670-B74B-47D16A4FF1A1}"/>
                  </a:ext>
                </a:extLst>
              </p14:cNvPr>
              <p14:cNvContentPartPr/>
              <p14:nvPr/>
            </p14:nvContentPartPr>
            <p14:xfrm>
              <a:off x="3096120" y="5037280"/>
              <a:ext cx="455760" cy="44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343B8EE-7358-4670-B74B-47D16A4FF1A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087480" y="5028287"/>
                <a:ext cx="473400" cy="461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817516E-551E-49F9-9EAE-7D5387AF72D3}"/>
                  </a:ext>
                </a:extLst>
              </p14:cNvPr>
              <p14:cNvContentPartPr/>
              <p14:nvPr/>
            </p14:nvContentPartPr>
            <p14:xfrm>
              <a:off x="1571880" y="5047720"/>
              <a:ext cx="306000" cy="74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817516E-551E-49F9-9EAE-7D5387AF72D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563240" y="5039080"/>
                <a:ext cx="3236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200204A-3342-43CE-A9ED-E02786CDB8A0}"/>
                  </a:ext>
                </a:extLst>
              </p14:cNvPr>
              <p14:cNvContentPartPr/>
              <p14:nvPr/>
            </p14:nvContentPartPr>
            <p14:xfrm>
              <a:off x="6410280" y="4560280"/>
              <a:ext cx="804960" cy="38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200204A-3342-43CE-A9ED-E02786CDB8A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01640" y="4551288"/>
                <a:ext cx="822600" cy="402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486A4F-8F86-4892-AF14-17F8480A2225}"/>
                  </a:ext>
                </a:extLst>
              </p14:cNvPr>
              <p14:cNvContentPartPr/>
              <p14:nvPr/>
            </p14:nvContentPartPr>
            <p14:xfrm>
              <a:off x="4142640" y="5176240"/>
              <a:ext cx="248400" cy="603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486A4F-8F86-4892-AF14-17F8480A222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133640" y="5167240"/>
                <a:ext cx="26604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10ACFC9-2324-4F1F-BE06-35F523DDCDC2}"/>
                  </a:ext>
                </a:extLst>
              </p14:cNvPr>
              <p14:cNvContentPartPr/>
              <p14:nvPr/>
            </p14:nvContentPartPr>
            <p14:xfrm>
              <a:off x="4464840" y="5403040"/>
              <a:ext cx="20880" cy="134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10ACFC9-2324-4F1F-BE06-35F523DDCDC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55840" y="5394400"/>
                <a:ext cx="38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44CB5FB-F8A0-4EF2-AFBB-A3917FD5E952}"/>
                  </a:ext>
                </a:extLst>
              </p14:cNvPr>
              <p14:cNvContentPartPr/>
              <p14:nvPr/>
            </p14:nvContentPartPr>
            <p14:xfrm>
              <a:off x="4599480" y="5371360"/>
              <a:ext cx="189360" cy="23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44CB5FB-F8A0-4EF2-AFBB-A3917FD5E95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590480" y="5362360"/>
                <a:ext cx="207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174F0FD-C4AC-45EE-B9DD-A87EDFC49E31}"/>
                  </a:ext>
                </a:extLst>
              </p14:cNvPr>
              <p14:cNvContentPartPr/>
              <p14:nvPr/>
            </p14:nvContentPartPr>
            <p14:xfrm>
              <a:off x="4698120" y="5268040"/>
              <a:ext cx="25920" cy="233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174F0FD-C4AC-45EE-B9DD-A87EDFC49E3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689480" y="5259040"/>
                <a:ext cx="435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46F8D-4379-4B13-8CFE-B45050F41E05}"/>
                  </a:ext>
                </a:extLst>
              </p14:cNvPr>
              <p14:cNvContentPartPr/>
              <p14:nvPr/>
            </p14:nvContentPartPr>
            <p14:xfrm>
              <a:off x="4872000" y="5209360"/>
              <a:ext cx="168480" cy="587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46F8D-4379-4B13-8CFE-B45050F41E0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863000" y="5200720"/>
                <a:ext cx="18612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05DAF47-8A1A-4866-9C22-09015137B7F9}"/>
                  </a:ext>
                </a:extLst>
              </p14:cNvPr>
              <p14:cNvContentPartPr/>
              <p14:nvPr/>
            </p14:nvContentPartPr>
            <p14:xfrm>
              <a:off x="5090520" y="5428240"/>
              <a:ext cx="106200" cy="143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05DAF47-8A1A-4866-9C22-09015137B7F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081880" y="5419600"/>
                <a:ext cx="1238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6982537-691A-42E5-AE5A-AE25FE106855}"/>
                  </a:ext>
                </a:extLst>
              </p14:cNvPr>
              <p14:cNvContentPartPr/>
              <p14:nvPr/>
            </p14:nvContentPartPr>
            <p14:xfrm>
              <a:off x="5305080" y="5342200"/>
              <a:ext cx="19584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6982537-691A-42E5-AE5A-AE25FE10685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96440" y="5333200"/>
                <a:ext cx="213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DD640B-F078-42F6-88BC-1410A285AFDE}"/>
                  </a:ext>
                </a:extLst>
              </p14:cNvPr>
              <p14:cNvContentPartPr/>
              <p14:nvPr/>
            </p14:nvContentPartPr>
            <p14:xfrm>
              <a:off x="5305080" y="5440120"/>
              <a:ext cx="206640" cy="19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DD640B-F078-42F6-88BC-1410A285AFD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96440" y="5431480"/>
                <a:ext cx="22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D5D6958-A51B-49C4-826E-216EFB2A746C}"/>
                  </a:ext>
                </a:extLst>
              </p14:cNvPr>
              <p14:cNvContentPartPr/>
              <p14:nvPr/>
            </p14:nvContentPartPr>
            <p14:xfrm>
              <a:off x="5688840" y="5160400"/>
              <a:ext cx="1823040" cy="3492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D5D6958-A51B-49C4-826E-216EFB2A746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79840" y="5151751"/>
                <a:ext cx="1840680" cy="366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AE99164-0DDE-4B6E-86DD-58A3862CD073}"/>
                  </a:ext>
                </a:extLst>
              </p14:cNvPr>
              <p14:cNvContentPartPr/>
              <p14:nvPr/>
            </p14:nvContentPartPr>
            <p14:xfrm>
              <a:off x="7835160" y="5188840"/>
              <a:ext cx="482040" cy="420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AE99164-0DDE-4B6E-86DD-58A3862CD07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826160" y="5180200"/>
                <a:ext cx="499680" cy="43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611031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14:cNvPr>
              <p14:cNvContentPartPr/>
              <p14:nvPr/>
            </p14:nvContentPartPr>
            <p14:xfrm>
              <a:off x="2953560" y="1165840"/>
              <a:ext cx="5796720" cy="1474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4920" y="1156840"/>
                <a:ext cx="5814360" cy="149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50482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14:cNvPr>
              <p14:cNvContentPartPr/>
              <p14:nvPr/>
            </p14:nvContentPartPr>
            <p14:xfrm>
              <a:off x="2877600" y="1165840"/>
              <a:ext cx="5873040" cy="2485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68599" y="1156840"/>
                <a:ext cx="5890681" cy="25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14:cNvPr>
              <p14:cNvContentPartPr/>
              <p14:nvPr/>
            </p14:nvContentPartPr>
            <p14:xfrm>
              <a:off x="2236800" y="3601600"/>
              <a:ext cx="296280" cy="334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27800" y="3592960"/>
                <a:ext cx="313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14:cNvPr>
              <p14:cNvContentPartPr/>
              <p14:nvPr/>
            </p14:nvContentPartPr>
            <p14:xfrm>
              <a:off x="2937000" y="3721480"/>
              <a:ext cx="21132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8000" y="3712489"/>
                <a:ext cx="228960" cy="364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14:cNvPr>
              <p14:cNvContentPartPr/>
              <p14:nvPr/>
            </p14:nvContentPartPr>
            <p14:xfrm>
              <a:off x="3358200" y="3824080"/>
              <a:ext cx="151920" cy="2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9200" y="3815440"/>
                <a:ext cx="1695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14:cNvPr>
              <p14:cNvContentPartPr/>
              <p14:nvPr/>
            </p14:nvContentPartPr>
            <p14:xfrm>
              <a:off x="3318240" y="3935680"/>
              <a:ext cx="1569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09600" y="3927040"/>
                <a:ext cx="174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14:cNvPr>
              <p14:cNvContentPartPr/>
              <p14:nvPr/>
            </p14:nvContentPartPr>
            <p14:xfrm>
              <a:off x="3653040" y="3714280"/>
              <a:ext cx="589320" cy="300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44400" y="3705640"/>
                <a:ext cx="606960" cy="31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86658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14:cNvPr>
              <p14:cNvContentPartPr/>
              <p14:nvPr/>
            </p14:nvContentPartPr>
            <p14:xfrm>
              <a:off x="2877600" y="1165840"/>
              <a:ext cx="5873040" cy="2485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68599" y="1156840"/>
                <a:ext cx="5890681" cy="25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14:cNvPr>
              <p14:cNvContentPartPr/>
              <p14:nvPr/>
            </p14:nvContentPartPr>
            <p14:xfrm>
              <a:off x="2236800" y="3601600"/>
              <a:ext cx="296280" cy="334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27800" y="3592960"/>
                <a:ext cx="313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14:cNvPr>
              <p14:cNvContentPartPr/>
              <p14:nvPr/>
            </p14:nvContentPartPr>
            <p14:xfrm>
              <a:off x="2937000" y="3721480"/>
              <a:ext cx="21132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8000" y="3712489"/>
                <a:ext cx="228960" cy="364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14:cNvPr>
              <p14:cNvContentPartPr/>
              <p14:nvPr/>
            </p14:nvContentPartPr>
            <p14:xfrm>
              <a:off x="3358200" y="3824080"/>
              <a:ext cx="151920" cy="2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9200" y="3815440"/>
                <a:ext cx="1695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14:cNvPr>
              <p14:cNvContentPartPr/>
              <p14:nvPr/>
            </p14:nvContentPartPr>
            <p14:xfrm>
              <a:off x="3318240" y="3935680"/>
              <a:ext cx="1569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09600" y="3927040"/>
                <a:ext cx="174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14:cNvPr>
              <p14:cNvContentPartPr/>
              <p14:nvPr/>
            </p14:nvContentPartPr>
            <p14:xfrm>
              <a:off x="3653040" y="3714280"/>
              <a:ext cx="589320" cy="300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44400" y="3705640"/>
                <a:ext cx="60696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2750EB5-93DE-4DB6-8009-2AA21E1972DC}"/>
                  </a:ext>
                </a:extLst>
              </p14:cNvPr>
              <p14:cNvContentPartPr/>
              <p14:nvPr/>
            </p14:nvContentPartPr>
            <p14:xfrm>
              <a:off x="7799520" y="4324480"/>
              <a:ext cx="797760" cy="438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2750EB5-93DE-4DB6-8009-2AA21E1972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0880" y="4315480"/>
                <a:ext cx="8154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F8058C0-6787-4B5E-A8AC-ABA6F7CF8898}"/>
                  </a:ext>
                </a:extLst>
              </p14:cNvPr>
              <p14:cNvContentPartPr/>
              <p14:nvPr/>
            </p14:nvContentPartPr>
            <p14:xfrm>
              <a:off x="1701840" y="3882760"/>
              <a:ext cx="5870160" cy="240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F8058C0-6787-4B5E-A8AC-ABA6F7CF889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3200" y="3874120"/>
                <a:ext cx="5887800" cy="242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5645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14:cNvPr>
              <p14:cNvContentPartPr/>
              <p14:nvPr/>
            </p14:nvContentPartPr>
            <p14:xfrm>
              <a:off x="2681040" y="175120"/>
              <a:ext cx="3931200" cy="766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3AA94CB-E42D-425C-BC87-A72DF4BB44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2040" y="166480"/>
                <a:ext cx="3948840" cy="78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14:cNvPr>
              <p14:cNvContentPartPr/>
              <p14:nvPr/>
            </p14:nvContentPartPr>
            <p14:xfrm>
              <a:off x="516000" y="1085920"/>
              <a:ext cx="2098800" cy="2904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60432CB-6CE6-4791-BDD3-64C93A1389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7359" y="1077280"/>
                <a:ext cx="2116443" cy="29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14:cNvPr>
              <p14:cNvContentPartPr/>
              <p14:nvPr/>
            </p14:nvContentPartPr>
            <p14:xfrm>
              <a:off x="2263080" y="1702240"/>
              <a:ext cx="176760" cy="38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38F9EE-4DDE-4BD8-AB6C-7F7E5A0EC19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080" y="1693600"/>
                <a:ext cx="19440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14:cNvPr>
              <p14:cNvContentPartPr/>
              <p14:nvPr/>
            </p14:nvContentPartPr>
            <p14:xfrm>
              <a:off x="2508240" y="1877200"/>
              <a:ext cx="94320" cy="113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1E1A1D6-6FFB-4938-8D5A-1AB16CC069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9600" y="1868560"/>
                <a:ext cx="111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14:cNvPr>
              <p14:cNvContentPartPr/>
              <p14:nvPr/>
            </p14:nvContentPartPr>
            <p14:xfrm>
              <a:off x="2328600" y="1343320"/>
              <a:ext cx="19440" cy="21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5069255-AE0A-439F-A1C1-2F1A4DDC35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960" y="1334320"/>
                <a:ext cx="3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14:cNvPr>
              <p14:cNvContentPartPr/>
              <p14:nvPr/>
            </p14:nvContentPartPr>
            <p14:xfrm>
              <a:off x="2285040" y="2131720"/>
              <a:ext cx="207360" cy="525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A64AFB-5C60-4D72-AD66-9D94614AD9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6040" y="2123080"/>
                <a:ext cx="2250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14:cNvPr>
              <p14:cNvContentPartPr/>
              <p14:nvPr/>
            </p14:nvContentPartPr>
            <p14:xfrm>
              <a:off x="2877600" y="1165840"/>
              <a:ext cx="5873040" cy="2485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78961DB-65A5-48E1-B865-50BD0C2821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68599" y="1156840"/>
                <a:ext cx="5890681" cy="25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14:cNvPr>
              <p14:cNvContentPartPr/>
              <p14:nvPr/>
            </p14:nvContentPartPr>
            <p14:xfrm>
              <a:off x="2236800" y="3601600"/>
              <a:ext cx="296280" cy="334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3AB08A9-B78D-4685-9400-862BC58C54E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27800" y="3592960"/>
                <a:ext cx="313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14:cNvPr>
              <p14:cNvContentPartPr/>
              <p14:nvPr/>
            </p14:nvContentPartPr>
            <p14:xfrm>
              <a:off x="2937000" y="3721480"/>
              <a:ext cx="211320" cy="34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A98D60-3B30-439C-BB45-6DF83AB0CAF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8000" y="3712489"/>
                <a:ext cx="228960" cy="364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14:cNvPr>
              <p14:cNvContentPartPr/>
              <p14:nvPr/>
            </p14:nvContentPartPr>
            <p14:xfrm>
              <a:off x="3358200" y="3824080"/>
              <a:ext cx="151920" cy="2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E33B9D-5F64-4836-BEFB-D4F2928822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49200" y="3815440"/>
                <a:ext cx="1695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14:cNvPr>
              <p14:cNvContentPartPr/>
              <p14:nvPr/>
            </p14:nvContentPartPr>
            <p14:xfrm>
              <a:off x="3318240" y="3935680"/>
              <a:ext cx="15696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57CBB0-A546-4A74-A16E-02A49926B4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09600" y="3927040"/>
                <a:ext cx="1746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14:cNvPr>
              <p14:cNvContentPartPr/>
              <p14:nvPr/>
            </p14:nvContentPartPr>
            <p14:xfrm>
              <a:off x="3653040" y="3714280"/>
              <a:ext cx="589320" cy="300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7B6859-10EA-46A1-92AA-C4D7B2C531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44400" y="3705640"/>
                <a:ext cx="60696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2750EB5-93DE-4DB6-8009-2AA21E1972DC}"/>
                  </a:ext>
                </a:extLst>
              </p14:cNvPr>
              <p14:cNvContentPartPr/>
              <p14:nvPr/>
            </p14:nvContentPartPr>
            <p14:xfrm>
              <a:off x="7799520" y="4324480"/>
              <a:ext cx="797760" cy="438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2750EB5-93DE-4DB6-8009-2AA21E1972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0880" y="4315480"/>
                <a:ext cx="8154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F8058C0-6787-4B5E-A8AC-ABA6F7CF8898}"/>
                  </a:ext>
                </a:extLst>
              </p14:cNvPr>
              <p14:cNvContentPartPr/>
              <p14:nvPr/>
            </p14:nvContentPartPr>
            <p14:xfrm>
              <a:off x="1701840" y="3882760"/>
              <a:ext cx="5891400" cy="2856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F8058C0-6787-4B5E-A8AC-ABA6F7CF889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3200" y="3874120"/>
                <a:ext cx="5918040" cy="288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869824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6F3D77C6-DC18-42EB-8D1F-B1058EB68061}"/>
                  </a:ext>
                </a:extLst>
              </p14:cNvPr>
              <p14:cNvContentPartPr/>
              <p14:nvPr/>
            </p14:nvContentPartPr>
            <p14:xfrm>
              <a:off x="591240" y="220120"/>
              <a:ext cx="7381080" cy="49420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6F3D77C6-DC18-42EB-8D1F-B1058EB680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240" y="211120"/>
                <a:ext cx="7398720" cy="495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247566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8C219606-C9D5-4C0B-9ACD-526CA93F1D7C}"/>
                  </a:ext>
                </a:extLst>
              </p14:cNvPr>
              <p14:cNvContentPartPr/>
              <p14:nvPr/>
            </p14:nvContentPartPr>
            <p14:xfrm>
              <a:off x="3387360" y="2174200"/>
              <a:ext cx="88920" cy="2367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8C219606-C9D5-4C0B-9ACD-526CA93F1D7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3720" y="2066560"/>
                <a:ext cx="196560" cy="258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7D80AAD6-E0A7-45D9-A3FA-DAA6FF1C6A1F}"/>
                  </a:ext>
                </a:extLst>
              </p14:cNvPr>
              <p14:cNvContentPartPr/>
              <p14:nvPr/>
            </p14:nvContentPartPr>
            <p14:xfrm>
              <a:off x="4546200" y="5038720"/>
              <a:ext cx="50760" cy="5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7D80AAD6-E0A7-45D9-A3FA-DAA6FF1C6A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2560" y="4930720"/>
                <a:ext cx="15840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7EB6AD-F1EC-460E-9D0A-2A6FFCFFD7E8}"/>
                  </a:ext>
                </a:extLst>
              </p14:cNvPr>
              <p14:cNvContentPartPr/>
              <p14:nvPr/>
            </p14:nvContentPartPr>
            <p14:xfrm>
              <a:off x="4428120" y="5065000"/>
              <a:ext cx="85248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7EB6AD-F1EC-460E-9D0A-2A6FFCFFD7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0480" y="5029360"/>
                <a:ext cx="888120" cy="20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233325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525360"/>
              <a:ext cx="712800" cy="4168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516360"/>
                <a:ext cx="73044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5F0D96F-DCFA-4B30-A2C9-62AF493F4A3B}"/>
                  </a:ext>
                </a:extLst>
              </p14:cNvPr>
              <p14:cNvContentPartPr/>
              <p14:nvPr/>
            </p14:nvContentPartPr>
            <p14:xfrm>
              <a:off x="3406440" y="1789720"/>
              <a:ext cx="650520" cy="37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5F0D96F-DCFA-4B30-A2C9-62AF493F4A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52440" y="1682080"/>
                <a:ext cx="7581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14DB62E-FD1F-47BC-B8CD-599A011DAB69}"/>
                  </a:ext>
                </a:extLst>
              </p14:cNvPr>
              <p14:cNvContentPartPr/>
              <p14:nvPr/>
            </p14:nvContentPartPr>
            <p14:xfrm>
              <a:off x="4054440" y="3145840"/>
              <a:ext cx="577440" cy="290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14DB62E-FD1F-47BC-B8CD-599A011DAB6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00800" y="3037840"/>
                <a:ext cx="6850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73644-D3AE-4319-81C2-D1AA688C4D72}"/>
                  </a:ext>
                </a:extLst>
              </p14:cNvPr>
              <p14:cNvContentPartPr/>
              <p14:nvPr/>
            </p14:nvContentPartPr>
            <p14:xfrm>
              <a:off x="4505160" y="1685320"/>
              <a:ext cx="592200" cy="330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73644-D3AE-4319-81C2-D1AA688C4D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51520" y="1577320"/>
                <a:ext cx="69984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E80287B-0E28-42D8-B31C-2D45EAD725FF}"/>
                  </a:ext>
                </a:extLst>
              </p14:cNvPr>
              <p14:cNvContentPartPr/>
              <p14:nvPr/>
            </p14:nvContentPartPr>
            <p14:xfrm>
              <a:off x="5176560" y="3052960"/>
              <a:ext cx="5148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E80287B-0E28-42D8-B31C-2D45EAD725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22920" y="2945320"/>
                <a:ext cx="62244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8DA707F-6BFE-444E-8804-468F7CDC9CFF}"/>
                  </a:ext>
                </a:extLst>
              </p14:cNvPr>
              <p14:cNvContentPartPr/>
              <p14:nvPr/>
            </p14:nvContentPartPr>
            <p14:xfrm>
              <a:off x="5664720" y="1665880"/>
              <a:ext cx="551160" cy="28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8DA707F-6BFE-444E-8804-468F7CDC9CF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11080" y="1557880"/>
                <a:ext cx="65880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4F046-F8C9-4E1F-AD74-C32C295DF74C}"/>
                  </a:ext>
                </a:extLst>
              </p14:cNvPr>
              <p14:cNvContentPartPr/>
              <p14:nvPr/>
            </p14:nvContentPartPr>
            <p14:xfrm>
              <a:off x="6279960" y="3001840"/>
              <a:ext cx="519840" cy="343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4F046-F8C9-4E1F-AD74-C32C295DF7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26320" y="2893840"/>
                <a:ext cx="62748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6280BFC-C894-4393-8E87-E5D045F0FE72}"/>
                  </a:ext>
                </a:extLst>
              </p14:cNvPr>
              <p14:cNvContentPartPr/>
              <p14:nvPr/>
            </p14:nvContentPartPr>
            <p14:xfrm>
              <a:off x="5630880" y="4933960"/>
              <a:ext cx="473400" cy="8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6280BFC-C894-4393-8E87-E5D045F0FE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13240" y="4897960"/>
                <a:ext cx="509040" cy="7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154549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434280"/>
              <a:ext cx="2488320" cy="578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425280"/>
                <a:ext cx="25059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B0C4972-A3D4-49BD-ABF3-8E5BA0843796}"/>
                  </a:ext>
                </a:extLst>
              </p14:cNvPr>
              <p14:cNvContentPartPr/>
              <p14:nvPr/>
            </p14:nvContentPartPr>
            <p14:xfrm>
              <a:off x="4036440" y="2139640"/>
              <a:ext cx="55080" cy="1048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B0C4972-A3D4-49BD-ABF3-8E5BA08437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82440" y="2032000"/>
                <a:ext cx="162720" cy="12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DB554B9-7F7B-4769-8BED-F561CDAF7794}"/>
                  </a:ext>
                </a:extLst>
              </p14:cNvPr>
              <p14:cNvContentPartPr/>
              <p14:nvPr/>
            </p14:nvContentPartPr>
            <p14:xfrm>
              <a:off x="4562040" y="2069440"/>
              <a:ext cx="46800" cy="97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DB554B9-7F7B-4769-8BED-F561CDAF779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8040" y="1961800"/>
                <a:ext cx="154440" cy="11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AA5CE77-12D7-4B24-BADA-36145A19903D}"/>
                  </a:ext>
                </a:extLst>
              </p14:cNvPr>
              <p14:cNvContentPartPr/>
              <p14:nvPr/>
            </p14:nvContentPartPr>
            <p14:xfrm>
              <a:off x="5103840" y="1997440"/>
              <a:ext cx="120960" cy="107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AA5CE77-12D7-4B24-BADA-36145A19903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9840" y="1889800"/>
                <a:ext cx="228600" cy="12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8DCEE2-613E-481A-A45B-F9DA94F205F9}"/>
                  </a:ext>
                </a:extLst>
              </p14:cNvPr>
              <p14:cNvContentPartPr/>
              <p14:nvPr/>
            </p14:nvContentPartPr>
            <p14:xfrm>
              <a:off x="5661840" y="1996720"/>
              <a:ext cx="20880" cy="1108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8DCEE2-613E-481A-A45B-F9DA94F205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7840" y="1888720"/>
                <a:ext cx="128520" cy="13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296A2DE-9DDC-41ED-A2D0-ACE538637E2B}"/>
                  </a:ext>
                </a:extLst>
              </p14:cNvPr>
              <p14:cNvContentPartPr/>
              <p14:nvPr/>
            </p14:nvContentPartPr>
            <p14:xfrm>
              <a:off x="6203640" y="1921120"/>
              <a:ext cx="95760" cy="105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296A2DE-9DDC-41ED-A2D0-ACE538637E2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0000" y="1813120"/>
                <a:ext cx="203400" cy="12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5FD801E-3692-4753-98E5-5DAEAB8AA9D8}"/>
                  </a:ext>
                </a:extLst>
              </p14:cNvPr>
              <p14:cNvContentPartPr/>
              <p14:nvPr/>
            </p14:nvContentPartPr>
            <p14:xfrm>
              <a:off x="6464640" y="4969600"/>
              <a:ext cx="145296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5FD801E-3692-4753-98E5-5DAEAB8AA9D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47000" y="4933960"/>
                <a:ext cx="1488600" cy="12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95720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14:cNvPr>
              <p14:cNvContentPartPr/>
              <p14:nvPr/>
            </p14:nvContentPartPr>
            <p14:xfrm>
              <a:off x="1754760" y="329920"/>
              <a:ext cx="2657160" cy="893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EAE3CE-9B16-4937-BE03-1306C87A11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5760" y="321280"/>
                <a:ext cx="2674800" cy="9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14:cNvPr>
              <p14:cNvContentPartPr/>
              <p14:nvPr/>
            </p14:nvContentPartPr>
            <p14:xfrm>
              <a:off x="4891080" y="734920"/>
              <a:ext cx="160920" cy="27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355A38-88D9-4C52-899D-89B8B5543A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2080" y="725920"/>
                <a:ext cx="1785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14:cNvPr>
              <p14:cNvContentPartPr/>
              <p14:nvPr/>
            </p14:nvContentPartPr>
            <p14:xfrm>
              <a:off x="5218680" y="579760"/>
              <a:ext cx="874080" cy="64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B66E67B-C7B6-4A19-B315-F54A7039FD7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10036" y="570760"/>
                <a:ext cx="891727" cy="66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14:cNvPr>
              <p14:cNvContentPartPr/>
              <p14:nvPr/>
            </p14:nvContentPartPr>
            <p14:xfrm>
              <a:off x="6309840" y="657880"/>
              <a:ext cx="172440" cy="54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137423-8C53-423B-8CEC-5041AF6D3D2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00840" y="649240"/>
                <a:ext cx="1900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14:cNvPr>
              <p14:cNvContentPartPr/>
              <p14:nvPr/>
            </p14:nvContentPartPr>
            <p14:xfrm>
              <a:off x="6688200" y="661840"/>
              <a:ext cx="2140200" cy="72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448BAA-19E8-4EF7-989A-31E4FEFFA8F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79200" y="653200"/>
                <a:ext cx="215784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14:cNvPr>
              <p14:cNvContentPartPr/>
              <p14:nvPr/>
            </p14:nvContentPartPr>
            <p14:xfrm>
              <a:off x="447240" y="1720240"/>
              <a:ext cx="708480" cy="53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BB35C1-28F2-40B4-B124-BE84288CD98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245" y="1711600"/>
                <a:ext cx="726111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14:cNvPr>
              <p14:cNvContentPartPr/>
              <p14:nvPr/>
            </p14:nvContentPartPr>
            <p14:xfrm>
              <a:off x="1336080" y="1893400"/>
              <a:ext cx="273600" cy="155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307BAD-7E31-4757-AC96-0683A6758E5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27440" y="1884760"/>
                <a:ext cx="291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14:cNvPr>
              <p14:cNvContentPartPr/>
              <p14:nvPr/>
            </p14:nvContentPartPr>
            <p14:xfrm>
              <a:off x="1743960" y="1889800"/>
              <a:ext cx="171360" cy="1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E72DB75-4338-4186-93E3-837944D5E1F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5320" y="1880800"/>
                <a:ext cx="189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14:cNvPr>
              <p14:cNvContentPartPr/>
              <p14:nvPr/>
            </p14:nvContentPartPr>
            <p14:xfrm>
              <a:off x="1755480" y="1988800"/>
              <a:ext cx="189720" cy="25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006B64D-63F2-4325-8245-064096F141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6480" y="1979800"/>
                <a:ext cx="2073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14:cNvPr>
              <p14:cNvContentPartPr/>
              <p14:nvPr/>
            </p14:nvContentPartPr>
            <p14:xfrm>
              <a:off x="2056800" y="1732840"/>
              <a:ext cx="1075320" cy="29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89761C2-6A42-498C-B759-B50DD606BE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8160" y="1724190"/>
                <a:ext cx="1092960" cy="3143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134447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363720"/>
              <a:ext cx="3403440" cy="6483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355080"/>
                <a:ext cx="3421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5649D9-F4EE-45AD-A134-5C3131D5732E}"/>
                  </a:ext>
                </a:extLst>
              </p14:cNvPr>
              <p14:cNvContentPartPr/>
              <p14:nvPr/>
            </p14:nvContentPartPr>
            <p14:xfrm>
              <a:off x="6616560" y="1449160"/>
              <a:ext cx="154440" cy="1596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5649D9-F4EE-45AD-A134-5C3131D573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562560" y="1341520"/>
                <a:ext cx="262080" cy="18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DD713B-973B-4D34-AFD5-79CE33C40204}"/>
                  </a:ext>
                </a:extLst>
              </p14:cNvPr>
              <p14:cNvContentPartPr/>
              <p14:nvPr/>
            </p14:nvContentPartPr>
            <p14:xfrm>
              <a:off x="8184360" y="4989400"/>
              <a:ext cx="66564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DD713B-973B-4D34-AFD5-79CE33C4020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66720" y="4953760"/>
                <a:ext cx="701280" cy="8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140453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363720"/>
              <a:ext cx="3403440" cy="6483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355080"/>
                <a:ext cx="3421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14:cNvPr>
              <p14:cNvContentPartPr/>
              <p14:nvPr/>
            </p14:nvContentPartPr>
            <p14:xfrm>
              <a:off x="835680" y="5084080"/>
              <a:ext cx="2517840" cy="75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7040" y="5075080"/>
                <a:ext cx="2535480" cy="77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14:cNvPr>
              <p14:cNvContentPartPr/>
              <p14:nvPr/>
            </p14:nvContentPartPr>
            <p14:xfrm>
              <a:off x="3927000" y="5327440"/>
              <a:ext cx="877320" cy="55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18356" y="5318800"/>
                <a:ext cx="894967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14:cNvPr>
              <p14:cNvContentPartPr/>
              <p14:nvPr/>
            </p14:nvContentPartPr>
            <p14:xfrm>
              <a:off x="5405880" y="5477200"/>
              <a:ext cx="200520" cy="20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6880" y="546856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14:cNvPr>
              <p14:cNvContentPartPr/>
              <p14:nvPr/>
            </p14:nvContentPartPr>
            <p14:xfrm>
              <a:off x="5418480" y="5580520"/>
              <a:ext cx="18468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9480" y="5571880"/>
                <a:ext cx="202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14:cNvPr>
              <p14:cNvContentPartPr/>
              <p14:nvPr/>
            </p14:nvContentPartPr>
            <p14:xfrm>
              <a:off x="5805120" y="5281000"/>
              <a:ext cx="961560" cy="293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96120" y="5272360"/>
                <a:ext cx="979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14:cNvPr>
              <p14:cNvContentPartPr/>
              <p14:nvPr/>
            </p14:nvContentPartPr>
            <p14:xfrm>
              <a:off x="4938600" y="5420680"/>
              <a:ext cx="336960" cy="500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29960" y="5412040"/>
                <a:ext cx="354600" cy="51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529922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363720"/>
              <a:ext cx="3403440" cy="6483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355080"/>
                <a:ext cx="3421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14:cNvPr>
              <p14:cNvContentPartPr/>
              <p14:nvPr/>
            </p14:nvContentPartPr>
            <p14:xfrm>
              <a:off x="835680" y="5084080"/>
              <a:ext cx="2517840" cy="75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7040" y="5075080"/>
                <a:ext cx="2535480" cy="77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14:cNvPr>
              <p14:cNvContentPartPr/>
              <p14:nvPr/>
            </p14:nvContentPartPr>
            <p14:xfrm>
              <a:off x="3927000" y="5327440"/>
              <a:ext cx="877320" cy="55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18356" y="5318800"/>
                <a:ext cx="894967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14:cNvPr>
              <p14:cNvContentPartPr/>
              <p14:nvPr/>
            </p14:nvContentPartPr>
            <p14:xfrm>
              <a:off x="5405880" y="5477200"/>
              <a:ext cx="200520" cy="20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6880" y="546856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14:cNvPr>
              <p14:cNvContentPartPr/>
              <p14:nvPr/>
            </p14:nvContentPartPr>
            <p14:xfrm>
              <a:off x="5418480" y="5580520"/>
              <a:ext cx="18468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9480" y="5571880"/>
                <a:ext cx="202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14:cNvPr>
              <p14:cNvContentPartPr/>
              <p14:nvPr/>
            </p14:nvContentPartPr>
            <p14:xfrm>
              <a:off x="5805120" y="5281000"/>
              <a:ext cx="961560" cy="293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96120" y="5272360"/>
                <a:ext cx="979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14:cNvPr>
              <p14:cNvContentPartPr/>
              <p14:nvPr/>
            </p14:nvContentPartPr>
            <p14:xfrm>
              <a:off x="4938600" y="5420680"/>
              <a:ext cx="336960" cy="500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29960" y="5412040"/>
                <a:ext cx="35460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CFA56F-B980-4553-AFEA-309B20D1680E}"/>
                  </a:ext>
                </a:extLst>
              </p14:cNvPr>
              <p14:cNvContentPartPr/>
              <p14:nvPr/>
            </p14:nvContentPartPr>
            <p14:xfrm>
              <a:off x="6982320" y="5254000"/>
              <a:ext cx="403200" cy="379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CFA56F-B980-4553-AFEA-309B20D168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73680" y="5245360"/>
                <a:ext cx="420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6368D67-6A74-426E-A216-837BDBE42DAA}"/>
                  </a:ext>
                </a:extLst>
              </p14:cNvPr>
              <p14:cNvContentPartPr/>
              <p14:nvPr/>
            </p14:nvContentPartPr>
            <p14:xfrm>
              <a:off x="1705800" y="5979760"/>
              <a:ext cx="399600" cy="360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6368D67-6A74-426E-A216-837BDBE42DA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7152" y="5971120"/>
                <a:ext cx="417256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996FBD-6AEF-4939-B227-00E042AE381A}"/>
                  </a:ext>
                </a:extLst>
              </p14:cNvPr>
              <p14:cNvContentPartPr/>
              <p14:nvPr/>
            </p14:nvContentPartPr>
            <p14:xfrm>
              <a:off x="2289000" y="5963560"/>
              <a:ext cx="1886400" cy="36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996FBD-6AEF-4939-B227-00E042AE381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80360" y="5954911"/>
                <a:ext cx="1904040" cy="3805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937534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14:cNvPr>
              <p14:cNvContentPartPr/>
              <p14:nvPr/>
            </p14:nvContentPartPr>
            <p14:xfrm>
              <a:off x="2226000" y="220120"/>
              <a:ext cx="5746320" cy="4942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CEC43037-FD5F-408C-8C56-1B5ADE070C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17360" y="211120"/>
                <a:ext cx="5763960" cy="49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14:cNvPr>
              <p14:cNvContentPartPr/>
              <p14:nvPr/>
            </p14:nvContentPartPr>
            <p14:xfrm>
              <a:off x="2379720" y="2675320"/>
              <a:ext cx="518400" cy="1968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5B5640-3284-4BB8-AD41-7DC71995B73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71080" y="2666322"/>
                <a:ext cx="536040" cy="1986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14:cNvPr>
              <p14:cNvContentPartPr/>
              <p14:nvPr/>
            </p14:nvContentPartPr>
            <p14:xfrm>
              <a:off x="2143920" y="1330000"/>
              <a:ext cx="1196640" cy="1211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C027F06-ADBE-421D-AD90-B47433E832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1003"/>
                <a:ext cx="1214280" cy="12290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14:cNvPr>
              <p14:cNvContentPartPr/>
              <p14:nvPr/>
            </p14:nvContentPartPr>
            <p14:xfrm>
              <a:off x="7584240" y="1543480"/>
              <a:ext cx="79200" cy="381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710A9A-34B1-4DFD-9D64-F76AFD1C23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75240" y="1534480"/>
                <a:ext cx="968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14:cNvPr>
              <p14:cNvContentPartPr/>
              <p14:nvPr/>
            </p14:nvContentPartPr>
            <p14:xfrm>
              <a:off x="6928680" y="2047120"/>
              <a:ext cx="1156320" cy="1554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9EFDFD-F28E-4819-B9BE-FC9FE833D4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20040" y="2038122"/>
                <a:ext cx="1173960" cy="157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14:cNvPr>
              <p14:cNvContentPartPr/>
              <p14:nvPr/>
            </p14:nvContentPartPr>
            <p14:xfrm>
              <a:off x="4060560" y="4298920"/>
              <a:ext cx="1250640" cy="834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3CAA953-C112-4C9F-AF1D-5089E6270F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51563" y="4290280"/>
                <a:ext cx="1268275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14:cNvPr>
              <p14:cNvContentPartPr/>
              <p14:nvPr/>
            </p14:nvContentPartPr>
            <p14:xfrm>
              <a:off x="5459520" y="4363720"/>
              <a:ext cx="3403440" cy="6483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0A23300-9F02-4649-AB9A-FBE6C6BDE8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0880" y="4355080"/>
                <a:ext cx="342108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14:cNvPr>
              <p14:cNvContentPartPr/>
              <p14:nvPr/>
            </p14:nvContentPartPr>
            <p14:xfrm>
              <a:off x="835680" y="5084080"/>
              <a:ext cx="2517840" cy="75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9DBBFBF-307F-4CD4-8091-6AE2B61B30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27040" y="5075080"/>
                <a:ext cx="2535480" cy="77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14:cNvPr>
              <p14:cNvContentPartPr/>
              <p14:nvPr/>
            </p14:nvContentPartPr>
            <p14:xfrm>
              <a:off x="3927000" y="5327440"/>
              <a:ext cx="877320" cy="556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56EE8E-8C84-4025-BB1F-848E2A0C1C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18356" y="5318800"/>
                <a:ext cx="894967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14:cNvPr>
              <p14:cNvContentPartPr/>
              <p14:nvPr/>
            </p14:nvContentPartPr>
            <p14:xfrm>
              <a:off x="5405880" y="5477200"/>
              <a:ext cx="200520" cy="20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C1E506-F941-4535-9F84-9E3713C44F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6880" y="5468560"/>
                <a:ext cx="218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14:cNvPr>
              <p14:cNvContentPartPr/>
              <p14:nvPr/>
            </p14:nvContentPartPr>
            <p14:xfrm>
              <a:off x="5418480" y="5580520"/>
              <a:ext cx="184680" cy="1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345CD4B-9B7D-4905-A3F7-37D7B62F24C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9480" y="5571880"/>
                <a:ext cx="202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14:cNvPr>
              <p14:cNvContentPartPr/>
              <p14:nvPr/>
            </p14:nvContentPartPr>
            <p14:xfrm>
              <a:off x="5805120" y="5281000"/>
              <a:ext cx="961560" cy="293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48FFF50-8034-4D66-9E73-15E1B8664A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96120" y="5272360"/>
                <a:ext cx="979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14:cNvPr>
              <p14:cNvContentPartPr/>
              <p14:nvPr/>
            </p14:nvContentPartPr>
            <p14:xfrm>
              <a:off x="4938600" y="5420680"/>
              <a:ext cx="336960" cy="500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91F84AD-CCB9-4145-89CD-AB44E96D18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29960" y="5412040"/>
                <a:ext cx="35460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CFA56F-B980-4553-AFEA-309B20D1680E}"/>
                  </a:ext>
                </a:extLst>
              </p14:cNvPr>
              <p14:cNvContentPartPr/>
              <p14:nvPr/>
            </p14:nvContentPartPr>
            <p14:xfrm>
              <a:off x="6982320" y="5254000"/>
              <a:ext cx="403200" cy="379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CFA56F-B980-4553-AFEA-309B20D168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73680" y="5245360"/>
                <a:ext cx="4208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6368D67-6A74-426E-A216-837BDBE42DAA}"/>
                  </a:ext>
                </a:extLst>
              </p14:cNvPr>
              <p14:cNvContentPartPr/>
              <p14:nvPr/>
            </p14:nvContentPartPr>
            <p14:xfrm>
              <a:off x="1705800" y="5979760"/>
              <a:ext cx="399600" cy="360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6368D67-6A74-426E-A216-837BDBE42DA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7152" y="5971120"/>
                <a:ext cx="417256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996FBD-6AEF-4939-B227-00E042AE381A}"/>
                  </a:ext>
                </a:extLst>
              </p14:cNvPr>
              <p14:cNvContentPartPr/>
              <p14:nvPr/>
            </p14:nvContentPartPr>
            <p14:xfrm>
              <a:off x="2289000" y="5963560"/>
              <a:ext cx="1886400" cy="36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996FBD-6AEF-4939-B227-00E042AE381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80360" y="5954911"/>
                <a:ext cx="1904040" cy="3805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8E934B-F648-4469-9F2C-7CBC2B4CF0E2}"/>
                  </a:ext>
                </a:extLst>
              </p14:cNvPr>
              <p14:cNvContentPartPr/>
              <p14:nvPr/>
            </p14:nvContentPartPr>
            <p14:xfrm>
              <a:off x="4434960" y="6003520"/>
              <a:ext cx="439920" cy="38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8E934B-F648-4469-9F2C-7CBC2B4CF0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6320" y="5994520"/>
                <a:ext cx="4575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AFC853-EAB1-4826-9938-F3A6A50BCE3D}"/>
                  </a:ext>
                </a:extLst>
              </p14:cNvPr>
              <p14:cNvContentPartPr/>
              <p14:nvPr/>
            </p14:nvContentPartPr>
            <p14:xfrm>
              <a:off x="5275200" y="6121960"/>
              <a:ext cx="766080" cy="33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AFC853-EAB1-4826-9938-F3A6A50BCE3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66556" y="6113311"/>
                <a:ext cx="783728" cy="3510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D1E88BD-E835-4C60-9634-F589DBDC47DA}"/>
                  </a:ext>
                </a:extLst>
              </p14:cNvPr>
              <p14:cNvContentPartPr/>
              <p14:nvPr/>
            </p14:nvContentPartPr>
            <p14:xfrm>
              <a:off x="6527640" y="6310600"/>
              <a:ext cx="177480" cy="230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D1E88BD-E835-4C60-9634-F589DBDC47D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8640" y="6301960"/>
                <a:ext cx="19512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07B0E21-282C-4247-9BAA-705B6C8D88B7}"/>
                  </a:ext>
                </a:extLst>
              </p14:cNvPr>
              <p14:cNvContentPartPr/>
              <p14:nvPr/>
            </p14:nvContentPartPr>
            <p14:xfrm>
              <a:off x="6191040" y="5895160"/>
              <a:ext cx="69120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07B0E21-282C-4247-9BAA-705B6C8D88B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82395" y="5886160"/>
                <a:ext cx="708849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44698E-C783-4D61-8AA3-005CCA6F1BFB}"/>
                  </a:ext>
                </a:extLst>
              </p14:cNvPr>
              <p14:cNvContentPartPr/>
              <p14:nvPr/>
            </p14:nvContentPartPr>
            <p14:xfrm>
              <a:off x="5240640" y="6569080"/>
              <a:ext cx="1589400" cy="74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44698E-C783-4D61-8AA3-005CCA6F1BF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22640" y="6533080"/>
                <a:ext cx="1625040" cy="14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535353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14:cNvPr>
              <p14:cNvContentPartPr/>
              <p14:nvPr/>
            </p14:nvContentPartPr>
            <p14:xfrm>
              <a:off x="2991000" y="230560"/>
              <a:ext cx="798840" cy="45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2360" y="221560"/>
                <a:ext cx="816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14:cNvPr>
              <p14:cNvContentPartPr/>
              <p14:nvPr/>
            </p14:nvContentPartPr>
            <p14:xfrm>
              <a:off x="4116360" y="461680"/>
              <a:ext cx="413280" cy="277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07360" y="453040"/>
                <a:ext cx="4309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14:cNvPr>
              <p14:cNvContentPartPr/>
              <p14:nvPr/>
            </p14:nvContentPartPr>
            <p14:xfrm>
              <a:off x="4621440" y="480400"/>
              <a:ext cx="118800" cy="15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2800" y="471400"/>
                <a:ext cx="13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14:cNvPr>
              <p14:cNvContentPartPr/>
              <p14:nvPr/>
            </p14:nvContentPartPr>
            <p14:xfrm>
              <a:off x="4792800" y="456640"/>
              <a:ext cx="105120" cy="19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84160" y="448000"/>
                <a:ext cx="122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14:cNvPr>
              <p14:cNvContentPartPr/>
              <p14:nvPr/>
            </p14:nvContentPartPr>
            <p14:xfrm>
              <a:off x="4937160" y="469600"/>
              <a:ext cx="161280" cy="18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28520" y="46060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14:cNvPr>
              <p14:cNvContentPartPr/>
              <p14:nvPr/>
            </p14:nvContentPartPr>
            <p14:xfrm>
              <a:off x="5481840" y="473920"/>
              <a:ext cx="278280" cy="17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3200" y="464920"/>
                <a:ext cx="2959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14:cNvPr>
              <p14:cNvContentPartPr/>
              <p14:nvPr/>
            </p14:nvContentPartPr>
            <p14:xfrm>
              <a:off x="5810880" y="457720"/>
              <a:ext cx="153360" cy="21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1880" y="449080"/>
                <a:ext cx="17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14:cNvPr>
              <p14:cNvContentPartPr/>
              <p14:nvPr/>
            </p14:nvContentPartPr>
            <p14:xfrm>
              <a:off x="5806920" y="478960"/>
              <a:ext cx="210600" cy="15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97920" y="470320"/>
                <a:ext cx="22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14:cNvPr>
              <p14:cNvContentPartPr/>
              <p14:nvPr/>
            </p14:nvContentPartPr>
            <p14:xfrm>
              <a:off x="6149640" y="314800"/>
              <a:ext cx="1320840" cy="45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0642" y="305807"/>
                <a:ext cx="1338475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14:cNvPr>
              <p14:cNvContentPartPr/>
              <p14:nvPr/>
            </p14:nvContentPartPr>
            <p14:xfrm>
              <a:off x="3055080" y="843640"/>
              <a:ext cx="4413600" cy="76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6440" y="834640"/>
                <a:ext cx="4431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14:cNvPr>
              <p14:cNvContentPartPr/>
              <p14:nvPr/>
            </p14:nvContentPartPr>
            <p14:xfrm>
              <a:off x="632280" y="1345840"/>
              <a:ext cx="3760200" cy="2579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3639" y="1336840"/>
                <a:ext cx="3777842" cy="259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623027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14:cNvPr>
              <p14:cNvContentPartPr/>
              <p14:nvPr/>
            </p14:nvContentPartPr>
            <p14:xfrm>
              <a:off x="2991000" y="230560"/>
              <a:ext cx="798840" cy="45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2360" y="221560"/>
                <a:ext cx="816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14:cNvPr>
              <p14:cNvContentPartPr/>
              <p14:nvPr/>
            </p14:nvContentPartPr>
            <p14:xfrm>
              <a:off x="4116360" y="461680"/>
              <a:ext cx="413280" cy="277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07360" y="453040"/>
                <a:ext cx="4309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14:cNvPr>
              <p14:cNvContentPartPr/>
              <p14:nvPr/>
            </p14:nvContentPartPr>
            <p14:xfrm>
              <a:off x="4621440" y="480400"/>
              <a:ext cx="118800" cy="15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2800" y="471400"/>
                <a:ext cx="13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14:cNvPr>
              <p14:cNvContentPartPr/>
              <p14:nvPr/>
            </p14:nvContentPartPr>
            <p14:xfrm>
              <a:off x="4792800" y="456640"/>
              <a:ext cx="105120" cy="19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84160" y="448000"/>
                <a:ext cx="122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14:cNvPr>
              <p14:cNvContentPartPr/>
              <p14:nvPr/>
            </p14:nvContentPartPr>
            <p14:xfrm>
              <a:off x="4937160" y="469600"/>
              <a:ext cx="161280" cy="18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28520" y="46060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14:cNvPr>
              <p14:cNvContentPartPr/>
              <p14:nvPr/>
            </p14:nvContentPartPr>
            <p14:xfrm>
              <a:off x="5481840" y="473920"/>
              <a:ext cx="278280" cy="17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3200" y="464920"/>
                <a:ext cx="2959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14:cNvPr>
              <p14:cNvContentPartPr/>
              <p14:nvPr/>
            </p14:nvContentPartPr>
            <p14:xfrm>
              <a:off x="5810880" y="457720"/>
              <a:ext cx="153360" cy="21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1880" y="449080"/>
                <a:ext cx="17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14:cNvPr>
              <p14:cNvContentPartPr/>
              <p14:nvPr/>
            </p14:nvContentPartPr>
            <p14:xfrm>
              <a:off x="5806920" y="478960"/>
              <a:ext cx="210600" cy="15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97920" y="470320"/>
                <a:ext cx="22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14:cNvPr>
              <p14:cNvContentPartPr/>
              <p14:nvPr/>
            </p14:nvContentPartPr>
            <p14:xfrm>
              <a:off x="6149640" y="314800"/>
              <a:ext cx="1320840" cy="45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0642" y="305807"/>
                <a:ext cx="1338475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14:cNvPr>
              <p14:cNvContentPartPr/>
              <p14:nvPr/>
            </p14:nvContentPartPr>
            <p14:xfrm>
              <a:off x="3055080" y="843640"/>
              <a:ext cx="4413600" cy="76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6440" y="834640"/>
                <a:ext cx="4431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14:cNvPr>
              <p14:cNvContentPartPr/>
              <p14:nvPr/>
            </p14:nvContentPartPr>
            <p14:xfrm>
              <a:off x="632280" y="1345840"/>
              <a:ext cx="3760200" cy="2579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3639" y="1336840"/>
                <a:ext cx="3777842" cy="25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14:cNvPr>
              <p14:cNvContentPartPr/>
              <p14:nvPr/>
            </p14:nvContentPartPr>
            <p14:xfrm>
              <a:off x="865200" y="1636360"/>
              <a:ext cx="2304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6560" y="1627360"/>
                <a:ext cx="40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14:cNvPr>
              <p14:cNvContentPartPr/>
              <p14:nvPr/>
            </p14:nvContentPartPr>
            <p14:xfrm>
              <a:off x="579000" y="1982320"/>
              <a:ext cx="495360" cy="87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360" y="1973320"/>
                <a:ext cx="513000" cy="88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14:cNvPr>
              <p14:cNvContentPartPr/>
              <p14:nvPr/>
            </p14:nvContentPartPr>
            <p14:xfrm>
              <a:off x="3084960" y="1620160"/>
              <a:ext cx="554040" cy="74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76314" y="1611516"/>
                <a:ext cx="571691" cy="75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14:cNvPr>
              <p14:cNvContentPartPr/>
              <p14:nvPr/>
            </p14:nvContentPartPr>
            <p14:xfrm>
              <a:off x="4016640" y="2357080"/>
              <a:ext cx="357480" cy="444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8000" y="2348440"/>
                <a:ext cx="3751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14:cNvPr>
              <p14:cNvContentPartPr/>
              <p14:nvPr/>
            </p14:nvContentPartPr>
            <p14:xfrm>
              <a:off x="4099080" y="1682800"/>
              <a:ext cx="41400" cy="566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0080" y="1673800"/>
                <a:ext cx="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14:cNvPr>
              <p14:cNvContentPartPr/>
              <p14:nvPr/>
            </p14:nvContentPartPr>
            <p14:xfrm>
              <a:off x="2708760" y="2907520"/>
              <a:ext cx="1855800" cy="69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99760" y="2898880"/>
                <a:ext cx="1873440" cy="71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350863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14:cNvPr>
              <p14:cNvContentPartPr/>
              <p14:nvPr/>
            </p14:nvContentPartPr>
            <p14:xfrm>
              <a:off x="2991000" y="230560"/>
              <a:ext cx="798840" cy="45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2360" y="221560"/>
                <a:ext cx="816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14:cNvPr>
              <p14:cNvContentPartPr/>
              <p14:nvPr/>
            </p14:nvContentPartPr>
            <p14:xfrm>
              <a:off x="4116360" y="461680"/>
              <a:ext cx="413280" cy="277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07360" y="453040"/>
                <a:ext cx="4309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14:cNvPr>
              <p14:cNvContentPartPr/>
              <p14:nvPr/>
            </p14:nvContentPartPr>
            <p14:xfrm>
              <a:off x="4621440" y="480400"/>
              <a:ext cx="118800" cy="15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2800" y="471400"/>
                <a:ext cx="13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14:cNvPr>
              <p14:cNvContentPartPr/>
              <p14:nvPr/>
            </p14:nvContentPartPr>
            <p14:xfrm>
              <a:off x="4792800" y="456640"/>
              <a:ext cx="105120" cy="19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84160" y="448000"/>
                <a:ext cx="122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14:cNvPr>
              <p14:cNvContentPartPr/>
              <p14:nvPr/>
            </p14:nvContentPartPr>
            <p14:xfrm>
              <a:off x="4937160" y="469600"/>
              <a:ext cx="161280" cy="18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28520" y="46060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14:cNvPr>
              <p14:cNvContentPartPr/>
              <p14:nvPr/>
            </p14:nvContentPartPr>
            <p14:xfrm>
              <a:off x="5481840" y="473920"/>
              <a:ext cx="278280" cy="17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3200" y="464920"/>
                <a:ext cx="2959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14:cNvPr>
              <p14:cNvContentPartPr/>
              <p14:nvPr/>
            </p14:nvContentPartPr>
            <p14:xfrm>
              <a:off x="5810880" y="457720"/>
              <a:ext cx="153360" cy="21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1880" y="449080"/>
                <a:ext cx="17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14:cNvPr>
              <p14:cNvContentPartPr/>
              <p14:nvPr/>
            </p14:nvContentPartPr>
            <p14:xfrm>
              <a:off x="5806920" y="478960"/>
              <a:ext cx="210600" cy="15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97920" y="470320"/>
                <a:ext cx="22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14:cNvPr>
              <p14:cNvContentPartPr/>
              <p14:nvPr/>
            </p14:nvContentPartPr>
            <p14:xfrm>
              <a:off x="6149640" y="314800"/>
              <a:ext cx="1320840" cy="45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0642" y="305807"/>
                <a:ext cx="1338475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14:cNvPr>
              <p14:cNvContentPartPr/>
              <p14:nvPr/>
            </p14:nvContentPartPr>
            <p14:xfrm>
              <a:off x="3055080" y="843640"/>
              <a:ext cx="4413600" cy="76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6440" y="834640"/>
                <a:ext cx="4431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14:cNvPr>
              <p14:cNvContentPartPr/>
              <p14:nvPr/>
            </p14:nvContentPartPr>
            <p14:xfrm>
              <a:off x="632280" y="1345840"/>
              <a:ext cx="3760200" cy="2579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3639" y="1336840"/>
                <a:ext cx="3777842" cy="25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14:cNvPr>
              <p14:cNvContentPartPr/>
              <p14:nvPr/>
            </p14:nvContentPartPr>
            <p14:xfrm>
              <a:off x="865200" y="1636360"/>
              <a:ext cx="2304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6560" y="1627360"/>
                <a:ext cx="40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14:cNvPr>
              <p14:cNvContentPartPr/>
              <p14:nvPr/>
            </p14:nvContentPartPr>
            <p14:xfrm>
              <a:off x="579000" y="1982320"/>
              <a:ext cx="495360" cy="87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360" y="1973320"/>
                <a:ext cx="513000" cy="88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14:cNvPr>
              <p14:cNvContentPartPr/>
              <p14:nvPr/>
            </p14:nvContentPartPr>
            <p14:xfrm>
              <a:off x="3084960" y="1620160"/>
              <a:ext cx="554040" cy="74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76314" y="1611516"/>
                <a:ext cx="571691" cy="75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14:cNvPr>
              <p14:cNvContentPartPr/>
              <p14:nvPr/>
            </p14:nvContentPartPr>
            <p14:xfrm>
              <a:off x="4016640" y="2357080"/>
              <a:ext cx="357480" cy="444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8000" y="2348440"/>
                <a:ext cx="3751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14:cNvPr>
              <p14:cNvContentPartPr/>
              <p14:nvPr/>
            </p14:nvContentPartPr>
            <p14:xfrm>
              <a:off x="4099080" y="1682800"/>
              <a:ext cx="41400" cy="566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0080" y="1673800"/>
                <a:ext cx="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14:cNvPr>
              <p14:cNvContentPartPr/>
              <p14:nvPr/>
            </p14:nvContentPartPr>
            <p14:xfrm>
              <a:off x="2708760" y="2907520"/>
              <a:ext cx="1855800" cy="69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99760" y="2898880"/>
                <a:ext cx="187344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14:cNvPr>
              <p14:cNvContentPartPr/>
              <p14:nvPr/>
            </p14:nvContentPartPr>
            <p14:xfrm>
              <a:off x="4584720" y="1080880"/>
              <a:ext cx="546840" cy="36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6080" y="1071880"/>
                <a:ext cx="5644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14:cNvPr>
              <p14:cNvContentPartPr/>
              <p14:nvPr/>
            </p14:nvContentPartPr>
            <p14:xfrm>
              <a:off x="4725120" y="1601440"/>
              <a:ext cx="1500120" cy="53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16122" y="1592800"/>
                <a:ext cx="1517756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14:cNvPr>
              <p14:cNvContentPartPr/>
              <p14:nvPr/>
            </p14:nvContentPartPr>
            <p14:xfrm>
              <a:off x="6317760" y="1582000"/>
              <a:ext cx="273600" cy="543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09109" y="1573000"/>
                <a:ext cx="291263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14:cNvPr>
              <p14:cNvContentPartPr/>
              <p14:nvPr/>
            </p14:nvContentPartPr>
            <p14:xfrm>
              <a:off x="6688200" y="1697200"/>
              <a:ext cx="19116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79560" y="1688200"/>
                <a:ext cx="208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14:cNvPr>
              <p14:cNvContentPartPr/>
              <p14:nvPr/>
            </p14:nvContentPartPr>
            <p14:xfrm>
              <a:off x="6726720" y="1791160"/>
              <a:ext cx="17208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7720" y="1782520"/>
                <a:ext cx="189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14:cNvPr>
              <p14:cNvContentPartPr/>
              <p14:nvPr/>
            </p14:nvContentPartPr>
            <p14:xfrm>
              <a:off x="7078800" y="1585600"/>
              <a:ext cx="856440" cy="272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70160" y="1576960"/>
                <a:ext cx="8740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7EA3D88-BBEF-4FDF-B0E5-7CFF84BE82B2}"/>
                  </a:ext>
                </a:extLst>
              </p14:cNvPr>
              <p14:cNvContentPartPr/>
              <p14:nvPr/>
            </p14:nvContentPartPr>
            <p14:xfrm>
              <a:off x="1243920" y="1686400"/>
              <a:ext cx="31320" cy="660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7EA3D88-BBEF-4FDF-B0E5-7CFF84BE82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90280" y="1578760"/>
                <a:ext cx="138960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CB65460-F941-4CEE-9C48-C4134B71F36E}"/>
                  </a:ext>
                </a:extLst>
              </p14:cNvPr>
              <p14:cNvContentPartPr/>
              <p14:nvPr/>
            </p14:nvContentPartPr>
            <p14:xfrm>
              <a:off x="1711920" y="1907080"/>
              <a:ext cx="19800" cy="506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CB65460-F941-4CEE-9C48-C4134B71F36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57920" y="1799080"/>
                <a:ext cx="127440" cy="72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28A3BD-DC5A-4025-896F-67AAC59B78DC}"/>
                  </a:ext>
                </a:extLst>
              </p14:cNvPr>
              <p14:cNvContentPartPr/>
              <p14:nvPr/>
            </p14:nvContentPartPr>
            <p14:xfrm>
              <a:off x="2106840" y="1975120"/>
              <a:ext cx="57960" cy="1131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28A3BD-DC5A-4025-896F-67AAC59B78D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53200" y="1867120"/>
                <a:ext cx="165600" cy="13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2C71DEA-1ECB-496B-96DB-A6DA5BBFBFB1}"/>
                  </a:ext>
                </a:extLst>
              </p14:cNvPr>
              <p14:cNvContentPartPr/>
              <p14:nvPr/>
            </p14:nvContentPartPr>
            <p14:xfrm>
              <a:off x="2421480" y="1966120"/>
              <a:ext cx="78480" cy="1160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2C71DEA-1ECB-496B-96DB-A6DA5BBFBF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7480" y="1858480"/>
                <a:ext cx="186120" cy="13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22DC6E4-4C16-4C36-95FA-F6D72CF6C897}"/>
                  </a:ext>
                </a:extLst>
              </p14:cNvPr>
              <p14:cNvContentPartPr/>
              <p14:nvPr/>
            </p14:nvContentPartPr>
            <p14:xfrm>
              <a:off x="2136720" y="1665160"/>
              <a:ext cx="23040" cy="330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22DC6E4-4C16-4C36-95FA-F6D72CF6C8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82720" y="1557520"/>
                <a:ext cx="13068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BF2D7C4-2C09-494A-9C75-2D71094F6B5C}"/>
                  </a:ext>
                </a:extLst>
              </p14:cNvPr>
              <p14:cNvContentPartPr/>
              <p14:nvPr/>
            </p14:nvContentPartPr>
            <p14:xfrm>
              <a:off x="2456760" y="1602520"/>
              <a:ext cx="24120" cy="360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BF2D7C4-2C09-494A-9C75-2D71094F6B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403120" y="1494880"/>
                <a:ext cx="13176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D5F8FB6-BC3A-4CD6-BFBC-82D483D80ADA}"/>
                  </a:ext>
                </a:extLst>
              </p14:cNvPr>
              <p14:cNvContentPartPr/>
              <p14:nvPr/>
            </p14:nvContentPartPr>
            <p14:xfrm>
              <a:off x="1683840" y="1609720"/>
              <a:ext cx="11880" cy="310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D5F8FB6-BC3A-4CD6-BFBC-82D483D80AD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30200" y="1501720"/>
                <a:ext cx="11952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FEB552C-5B81-4571-B67C-CFE2E78EBA0E}"/>
                  </a:ext>
                </a:extLst>
              </p14:cNvPr>
              <p14:cNvContentPartPr/>
              <p14:nvPr/>
            </p14:nvContentPartPr>
            <p14:xfrm>
              <a:off x="2854200" y="1587040"/>
              <a:ext cx="21960" cy="775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FEB552C-5B81-4571-B67C-CFE2E78EBA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800200" y="1479400"/>
                <a:ext cx="129600" cy="9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CD1FE80-4FEB-4AB5-B36E-627D1B9E074B}"/>
                  </a:ext>
                </a:extLst>
              </p14:cNvPr>
              <p14:cNvContentPartPr/>
              <p14:nvPr/>
            </p14:nvContentPartPr>
            <p14:xfrm>
              <a:off x="4767960" y="2120920"/>
              <a:ext cx="510840" cy="2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CD1FE80-4FEB-4AB5-B36E-627D1B9E07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49960" y="2084920"/>
                <a:ext cx="5464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F07160-2567-4371-9EAB-97CE73182441}"/>
                  </a:ext>
                </a:extLst>
              </p14:cNvPr>
              <p14:cNvContentPartPr/>
              <p14:nvPr/>
            </p14:nvContentPartPr>
            <p14:xfrm>
              <a:off x="5505240" y="2156920"/>
              <a:ext cx="507600" cy="1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F07160-2567-4371-9EAB-97CE7318244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87240" y="2121280"/>
                <a:ext cx="5432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634C117-63CE-410D-973C-41A652FBA6FC}"/>
                  </a:ext>
                </a:extLst>
              </p14:cNvPr>
              <p14:cNvContentPartPr/>
              <p14:nvPr/>
            </p14:nvContentPartPr>
            <p14:xfrm>
              <a:off x="6156480" y="2151880"/>
              <a:ext cx="476280" cy="25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634C117-63CE-410D-973C-41A652FBA6F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38840" y="2115880"/>
                <a:ext cx="511920" cy="9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670055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14:cNvPr>
              <p14:cNvContentPartPr/>
              <p14:nvPr/>
            </p14:nvContentPartPr>
            <p14:xfrm>
              <a:off x="2991000" y="230560"/>
              <a:ext cx="798840" cy="45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2360" y="221560"/>
                <a:ext cx="816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14:cNvPr>
              <p14:cNvContentPartPr/>
              <p14:nvPr/>
            </p14:nvContentPartPr>
            <p14:xfrm>
              <a:off x="4116360" y="461680"/>
              <a:ext cx="413280" cy="277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07360" y="453040"/>
                <a:ext cx="4309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14:cNvPr>
              <p14:cNvContentPartPr/>
              <p14:nvPr/>
            </p14:nvContentPartPr>
            <p14:xfrm>
              <a:off x="4621440" y="480400"/>
              <a:ext cx="118800" cy="15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2800" y="471400"/>
                <a:ext cx="13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14:cNvPr>
              <p14:cNvContentPartPr/>
              <p14:nvPr/>
            </p14:nvContentPartPr>
            <p14:xfrm>
              <a:off x="4792800" y="456640"/>
              <a:ext cx="105120" cy="19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84160" y="448000"/>
                <a:ext cx="122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14:cNvPr>
              <p14:cNvContentPartPr/>
              <p14:nvPr/>
            </p14:nvContentPartPr>
            <p14:xfrm>
              <a:off x="4937160" y="469600"/>
              <a:ext cx="161280" cy="18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28520" y="46060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14:cNvPr>
              <p14:cNvContentPartPr/>
              <p14:nvPr/>
            </p14:nvContentPartPr>
            <p14:xfrm>
              <a:off x="5481840" y="473920"/>
              <a:ext cx="278280" cy="17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3200" y="464920"/>
                <a:ext cx="2959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14:cNvPr>
              <p14:cNvContentPartPr/>
              <p14:nvPr/>
            </p14:nvContentPartPr>
            <p14:xfrm>
              <a:off x="5810880" y="457720"/>
              <a:ext cx="153360" cy="21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1880" y="449080"/>
                <a:ext cx="17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14:cNvPr>
              <p14:cNvContentPartPr/>
              <p14:nvPr/>
            </p14:nvContentPartPr>
            <p14:xfrm>
              <a:off x="5806920" y="478960"/>
              <a:ext cx="210600" cy="15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97920" y="470320"/>
                <a:ext cx="22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14:cNvPr>
              <p14:cNvContentPartPr/>
              <p14:nvPr/>
            </p14:nvContentPartPr>
            <p14:xfrm>
              <a:off x="6149640" y="314800"/>
              <a:ext cx="1320840" cy="45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0642" y="305807"/>
                <a:ext cx="1338475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14:cNvPr>
              <p14:cNvContentPartPr/>
              <p14:nvPr/>
            </p14:nvContentPartPr>
            <p14:xfrm>
              <a:off x="3055080" y="843640"/>
              <a:ext cx="4413600" cy="76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6440" y="834640"/>
                <a:ext cx="4431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14:cNvPr>
              <p14:cNvContentPartPr/>
              <p14:nvPr/>
            </p14:nvContentPartPr>
            <p14:xfrm>
              <a:off x="632280" y="1345840"/>
              <a:ext cx="3759840" cy="2579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3640" y="1336840"/>
                <a:ext cx="3777480" cy="25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14:cNvPr>
              <p14:cNvContentPartPr/>
              <p14:nvPr/>
            </p14:nvContentPartPr>
            <p14:xfrm>
              <a:off x="865200" y="1636360"/>
              <a:ext cx="2304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6560" y="1627360"/>
                <a:ext cx="40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14:cNvPr>
              <p14:cNvContentPartPr/>
              <p14:nvPr/>
            </p14:nvContentPartPr>
            <p14:xfrm>
              <a:off x="579000" y="1982320"/>
              <a:ext cx="495360" cy="87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360" y="1973320"/>
                <a:ext cx="513000" cy="88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14:cNvPr>
              <p14:cNvContentPartPr/>
              <p14:nvPr/>
            </p14:nvContentPartPr>
            <p14:xfrm>
              <a:off x="3084960" y="1620160"/>
              <a:ext cx="554040" cy="74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76314" y="1611516"/>
                <a:ext cx="571691" cy="75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14:cNvPr>
              <p14:cNvContentPartPr/>
              <p14:nvPr/>
            </p14:nvContentPartPr>
            <p14:xfrm>
              <a:off x="4016640" y="2357080"/>
              <a:ext cx="357480" cy="444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8000" y="2348440"/>
                <a:ext cx="3751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14:cNvPr>
              <p14:cNvContentPartPr/>
              <p14:nvPr/>
            </p14:nvContentPartPr>
            <p14:xfrm>
              <a:off x="4099080" y="1682800"/>
              <a:ext cx="41400" cy="566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0080" y="1673800"/>
                <a:ext cx="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14:cNvPr>
              <p14:cNvContentPartPr/>
              <p14:nvPr/>
            </p14:nvContentPartPr>
            <p14:xfrm>
              <a:off x="2708760" y="2907520"/>
              <a:ext cx="1855800" cy="69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99760" y="2898880"/>
                <a:ext cx="187344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14:cNvPr>
              <p14:cNvContentPartPr/>
              <p14:nvPr/>
            </p14:nvContentPartPr>
            <p14:xfrm>
              <a:off x="4584720" y="1080880"/>
              <a:ext cx="546840" cy="36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6080" y="1071880"/>
                <a:ext cx="5644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14:cNvPr>
              <p14:cNvContentPartPr/>
              <p14:nvPr/>
            </p14:nvContentPartPr>
            <p14:xfrm>
              <a:off x="4725120" y="1601440"/>
              <a:ext cx="1500120" cy="53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16122" y="1592800"/>
                <a:ext cx="1517756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14:cNvPr>
              <p14:cNvContentPartPr/>
              <p14:nvPr/>
            </p14:nvContentPartPr>
            <p14:xfrm>
              <a:off x="6317760" y="1582000"/>
              <a:ext cx="273600" cy="543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09109" y="1573000"/>
                <a:ext cx="291263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14:cNvPr>
              <p14:cNvContentPartPr/>
              <p14:nvPr/>
            </p14:nvContentPartPr>
            <p14:xfrm>
              <a:off x="6688200" y="1697200"/>
              <a:ext cx="19116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79560" y="1688200"/>
                <a:ext cx="208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14:cNvPr>
              <p14:cNvContentPartPr/>
              <p14:nvPr/>
            </p14:nvContentPartPr>
            <p14:xfrm>
              <a:off x="6726720" y="1791160"/>
              <a:ext cx="17208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7720" y="1782520"/>
                <a:ext cx="189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14:cNvPr>
              <p14:cNvContentPartPr/>
              <p14:nvPr/>
            </p14:nvContentPartPr>
            <p14:xfrm>
              <a:off x="7078800" y="1585600"/>
              <a:ext cx="856440" cy="272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70160" y="1576960"/>
                <a:ext cx="8740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E3D94C-A669-4388-B615-C3E888CAD3B1}"/>
                  </a:ext>
                </a:extLst>
              </p14:cNvPr>
              <p14:cNvContentPartPr/>
              <p14:nvPr/>
            </p14:nvContentPartPr>
            <p14:xfrm>
              <a:off x="1226640" y="1759480"/>
              <a:ext cx="73800" cy="804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E3D94C-A669-4388-B615-C3E888CAD3B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8000" y="1750480"/>
                <a:ext cx="91440" cy="82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06D4925-AF78-4DDF-9FDD-065B5FFFED30}"/>
                  </a:ext>
                </a:extLst>
              </p14:cNvPr>
              <p14:cNvContentPartPr/>
              <p14:nvPr/>
            </p14:nvContentPartPr>
            <p14:xfrm>
              <a:off x="1697880" y="1963600"/>
              <a:ext cx="29520" cy="59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06D4925-AF78-4DDF-9FDD-065B5FFFED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88880" y="1954600"/>
                <a:ext cx="4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2552D8-C07C-4C9E-A7B4-E543DB90D02F}"/>
                  </a:ext>
                </a:extLst>
              </p14:cNvPr>
              <p14:cNvContentPartPr/>
              <p14:nvPr/>
            </p14:nvContentPartPr>
            <p14:xfrm>
              <a:off x="2130600" y="1948840"/>
              <a:ext cx="21600" cy="1281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2552D8-C07C-4C9E-A7B4-E543DB90D0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21960" y="1940200"/>
                <a:ext cx="39240" cy="12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73F30-6CF1-4B38-B3BD-3E620D90021F}"/>
                  </a:ext>
                </a:extLst>
              </p14:cNvPr>
              <p14:cNvContentPartPr/>
              <p14:nvPr/>
            </p14:nvContentPartPr>
            <p14:xfrm>
              <a:off x="4951920" y="2329000"/>
              <a:ext cx="384840" cy="448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73F30-6CF1-4B38-B3BD-3E620D9002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2928" y="2320360"/>
                <a:ext cx="402464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C42D1-3BC8-43C0-B40E-9FA164D202B9}"/>
                  </a:ext>
                </a:extLst>
              </p14:cNvPr>
              <p14:cNvContentPartPr/>
              <p14:nvPr/>
            </p14:nvContentPartPr>
            <p14:xfrm>
              <a:off x="5557080" y="2462200"/>
              <a:ext cx="643680" cy="33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C42D1-3BC8-43C0-B40E-9FA164D202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48440" y="2453200"/>
                <a:ext cx="6613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708A45-02E3-40BC-A2DC-5536643D4716}"/>
                  </a:ext>
                </a:extLst>
              </p14:cNvPr>
              <p14:cNvContentPartPr/>
              <p14:nvPr/>
            </p14:nvContentPartPr>
            <p14:xfrm>
              <a:off x="8084640" y="2403520"/>
              <a:ext cx="829800" cy="276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708A45-02E3-40BC-A2DC-5536643D47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75640" y="2394880"/>
                <a:ext cx="8474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5CD3F15-73B7-41CD-A9F8-50FD09B51873}"/>
                  </a:ext>
                </a:extLst>
              </p14:cNvPr>
              <p14:cNvContentPartPr/>
              <p14:nvPr/>
            </p14:nvContentPartPr>
            <p14:xfrm>
              <a:off x="6376080" y="2422240"/>
              <a:ext cx="1562400" cy="43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5CD3F15-73B7-41CD-A9F8-50FD09B518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67440" y="2413248"/>
                <a:ext cx="1580040" cy="4481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171044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14:cNvPr>
              <p14:cNvContentPartPr/>
              <p14:nvPr/>
            </p14:nvContentPartPr>
            <p14:xfrm>
              <a:off x="2991000" y="230560"/>
              <a:ext cx="798840" cy="45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64FCC2A-31D3-4FE2-8F44-0CCB30691E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2360" y="221560"/>
                <a:ext cx="8164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14:cNvPr>
              <p14:cNvContentPartPr/>
              <p14:nvPr/>
            </p14:nvContentPartPr>
            <p14:xfrm>
              <a:off x="4116360" y="461680"/>
              <a:ext cx="413280" cy="277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6A1A1B-2CA2-4D77-8F33-5B002A5719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07360" y="453040"/>
                <a:ext cx="4309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14:cNvPr>
              <p14:cNvContentPartPr/>
              <p14:nvPr/>
            </p14:nvContentPartPr>
            <p14:xfrm>
              <a:off x="4621440" y="480400"/>
              <a:ext cx="118800" cy="15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85628B3-BC86-4945-84DF-C526A12C04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12800" y="471400"/>
                <a:ext cx="136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14:cNvPr>
              <p14:cNvContentPartPr/>
              <p14:nvPr/>
            </p14:nvContentPartPr>
            <p14:xfrm>
              <a:off x="4792800" y="456640"/>
              <a:ext cx="105120" cy="19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70F841-67F3-42E4-93F1-3DF95FCE188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84160" y="448000"/>
                <a:ext cx="122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14:cNvPr>
              <p14:cNvContentPartPr/>
              <p14:nvPr/>
            </p14:nvContentPartPr>
            <p14:xfrm>
              <a:off x="4937160" y="469600"/>
              <a:ext cx="161280" cy="18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6218BE-BDED-4D7B-A347-7994E6F546A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928520" y="460600"/>
                <a:ext cx="17892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14:cNvPr>
              <p14:cNvContentPartPr/>
              <p14:nvPr/>
            </p14:nvContentPartPr>
            <p14:xfrm>
              <a:off x="5481840" y="473920"/>
              <a:ext cx="278280" cy="170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C08DEDB-EC67-49E1-80A5-69AF4E023D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3200" y="464920"/>
                <a:ext cx="2959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14:cNvPr>
              <p14:cNvContentPartPr/>
              <p14:nvPr/>
            </p14:nvContentPartPr>
            <p14:xfrm>
              <a:off x="5810880" y="457720"/>
              <a:ext cx="153360" cy="214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460B2A-9693-4218-B090-E7CE1F836FC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1880" y="449080"/>
                <a:ext cx="17100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14:cNvPr>
              <p14:cNvContentPartPr/>
              <p14:nvPr/>
            </p14:nvContentPartPr>
            <p14:xfrm>
              <a:off x="5806920" y="478960"/>
              <a:ext cx="210600" cy="15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910220C-0252-45FC-83BA-8A2FDDD805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97920" y="470320"/>
                <a:ext cx="22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14:cNvPr>
              <p14:cNvContentPartPr/>
              <p14:nvPr/>
            </p14:nvContentPartPr>
            <p14:xfrm>
              <a:off x="6149640" y="314800"/>
              <a:ext cx="1320840" cy="45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8FABA1-063C-4E34-95EC-4CFA77648A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0642" y="305807"/>
                <a:ext cx="1338475" cy="470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14:cNvPr>
              <p14:cNvContentPartPr/>
              <p14:nvPr/>
            </p14:nvContentPartPr>
            <p14:xfrm>
              <a:off x="3055080" y="843640"/>
              <a:ext cx="4413600" cy="76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DEAA94-DE9B-4E74-A5D6-C740405B73D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6440" y="834640"/>
                <a:ext cx="44312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14:cNvPr>
              <p14:cNvContentPartPr/>
              <p14:nvPr/>
            </p14:nvContentPartPr>
            <p14:xfrm>
              <a:off x="632280" y="1345840"/>
              <a:ext cx="3759840" cy="2579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1DDB3FF-1813-4ADB-8CFD-5F62228BAB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3640" y="1336840"/>
                <a:ext cx="3777480" cy="259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14:cNvPr>
              <p14:cNvContentPartPr/>
              <p14:nvPr/>
            </p14:nvContentPartPr>
            <p14:xfrm>
              <a:off x="865200" y="1636360"/>
              <a:ext cx="2304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016E88F-2BDD-4D31-B281-8E8B82C0CB6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6560" y="1627360"/>
                <a:ext cx="40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14:cNvPr>
              <p14:cNvContentPartPr/>
              <p14:nvPr/>
            </p14:nvContentPartPr>
            <p14:xfrm>
              <a:off x="579000" y="1982320"/>
              <a:ext cx="495360" cy="87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554CC25-8C87-4F61-A47F-CF4604E52C7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0360" y="1973320"/>
                <a:ext cx="513000" cy="88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14:cNvPr>
              <p14:cNvContentPartPr/>
              <p14:nvPr/>
            </p14:nvContentPartPr>
            <p14:xfrm>
              <a:off x="3084960" y="1620160"/>
              <a:ext cx="554040" cy="74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F68E78-8D19-429C-9464-F10ADA7BCB0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76314" y="1611516"/>
                <a:ext cx="571691" cy="759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14:cNvPr>
              <p14:cNvContentPartPr/>
              <p14:nvPr/>
            </p14:nvContentPartPr>
            <p14:xfrm>
              <a:off x="4016640" y="2357080"/>
              <a:ext cx="357480" cy="444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E1D7CF3-E3F0-46D9-8771-2FDC5DB1790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8000" y="2348440"/>
                <a:ext cx="37512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14:cNvPr>
              <p14:cNvContentPartPr/>
              <p14:nvPr/>
            </p14:nvContentPartPr>
            <p14:xfrm>
              <a:off x="4099080" y="1682800"/>
              <a:ext cx="41400" cy="566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712060-F2D6-47CA-AAFB-146158A6CA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90080" y="1673800"/>
                <a:ext cx="59040" cy="58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14:cNvPr>
              <p14:cNvContentPartPr/>
              <p14:nvPr/>
            </p14:nvContentPartPr>
            <p14:xfrm>
              <a:off x="2708760" y="2907520"/>
              <a:ext cx="1855800" cy="69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8EA779-610A-47CF-B6AA-2DD12416C8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99760" y="2898880"/>
                <a:ext cx="187344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14:cNvPr>
              <p14:cNvContentPartPr/>
              <p14:nvPr/>
            </p14:nvContentPartPr>
            <p14:xfrm>
              <a:off x="4584720" y="1080880"/>
              <a:ext cx="546840" cy="36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332157-7AB1-404B-8C1F-CE6F9904596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76080" y="1071880"/>
                <a:ext cx="5644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14:cNvPr>
              <p14:cNvContentPartPr/>
              <p14:nvPr/>
            </p14:nvContentPartPr>
            <p14:xfrm>
              <a:off x="4725120" y="1601440"/>
              <a:ext cx="1500120" cy="531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681A132-7773-48E2-8F76-2B8CB28C2ED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16122" y="1592800"/>
                <a:ext cx="1517756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14:cNvPr>
              <p14:cNvContentPartPr/>
              <p14:nvPr/>
            </p14:nvContentPartPr>
            <p14:xfrm>
              <a:off x="6317760" y="1582000"/>
              <a:ext cx="273600" cy="543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1EF828E-74A7-498C-8F48-9DD04CBF27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09109" y="1573000"/>
                <a:ext cx="291263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14:cNvPr>
              <p14:cNvContentPartPr/>
              <p14:nvPr/>
            </p14:nvContentPartPr>
            <p14:xfrm>
              <a:off x="6688200" y="1697200"/>
              <a:ext cx="191160" cy="12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1AF77B7-40F2-4B29-B2B9-344E426D6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79560" y="1688200"/>
                <a:ext cx="208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14:cNvPr>
              <p14:cNvContentPartPr/>
              <p14:nvPr/>
            </p14:nvContentPartPr>
            <p14:xfrm>
              <a:off x="6726720" y="1791160"/>
              <a:ext cx="172080" cy="1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1BDDEC3-F48B-4D22-8CA1-909BE1D7AF2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17720" y="1782520"/>
                <a:ext cx="189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14:cNvPr>
              <p14:cNvContentPartPr/>
              <p14:nvPr/>
            </p14:nvContentPartPr>
            <p14:xfrm>
              <a:off x="7078800" y="1585600"/>
              <a:ext cx="856440" cy="272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D502B1C-8483-4A6C-998E-74AA9C2E4DE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70160" y="1576960"/>
                <a:ext cx="8740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E3D94C-A669-4388-B615-C3E888CAD3B1}"/>
                  </a:ext>
                </a:extLst>
              </p14:cNvPr>
              <p14:cNvContentPartPr/>
              <p14:nvPr/>
            </p14:nvContentPartPr>
            <p14:xfrm>
              <a:off x="1226640" y="1759480"/>
              <a:ext cx="73800" cy="804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E3D94C-A669-4388-B615-C3E888CAD3B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8000" y="1750480"/>
                <a:ext cx="91440" cy="82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06D4925-AF78-4DDF-9FDD-065B5FFFED30}"/>
                  </a:ext>
                </a:extLst>
              </p14:cNvPr>
              <p14:cNvContentPartPr/>
              <p14:nvPr/>
            </p14:nvContentPartPr>
            <p14:xfrm>
              <a:off x="1697880" y="1963600"/>
              <a:ext cx="29520" cy="59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06D4925-AF78-4DDF-9FDD-065B5FFFED3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88880" y="1954600"/>
                <a:ext cx="4716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32552D8-C07C-4C9E-A7B4-E543DB90D02F}"/>
                  </a:ext>
                </a:extLst>
              </p14:cNvPr>
              <p14:cNvContentPartPr/>
              <p14:nvPr/>
            </p14:nvContentPartPr>
            <p14:xfrm>
              <a:off x="2130600" y="1948840"/>
              <a:ext cx="21600" cy="1281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32552D8-C07C-4C9E-A7B4-E543DB90D0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21960" y="1940200"/>
                <a:ext cx="39240" cy="12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73F30-6CF1-4B38-B3BD-3E620D90021F}"/>
                  </a:ext>
                </a:extLst>
              </p14:cNvPr>
              <p14:cNvContentPartPr/>
              <p14:nvPr/>
            </p14:nvContentPartPr>
            <p14:xfrm>
              <a:off x="4951920" y="2329000"/>
              <a:ext cx="384840" cy="448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73F30-6CF1-4B38-B3BD-3E620D9002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42928" y="2320360"/>
                <a:ext cx="402464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C42D1-3BC8-43C0-B40E-9FA164D202B9}"/>
                  </a:ext>
                </a:extLst>
              </p14:cNvPr>
              <p14:cNvContentPartPr/>
              <p14:nvPr/>
            </p14:nvContentPartPr>
            <p14:xfrm>
              <a:off x="5557080" y="2462200"/>
              <a:ext cx="643680" cy="33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C42D1-3BC8-43C0-B40E-9FA164D202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48440" y="2453200"/>
                <a:ext cx="66132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708A45-02E3-40BC-A2DC-5536643D4716}"/>
                  </a:ext>
                </a:extLst>
              </p14:cNvPr>
              <p14:cNvContentPartPr/>
              <p14:nvPr/>
            </p14:nvContentPartPr>
            <p14:xfrm>
              <a:off x="8084640" y="2403520"/>
              <a:ext cx="829800" cy="276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708A45-02E3-40BC-A2DC-5536643D47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75640" y="2394880"/>
                <a:ext cx="8474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5CD3F15-73B7-41CD-A9F8-50FD09B51873}"/>
                  </a:ext>
                </a:extLst>
              </p14:cNvPr>
              <p14:cNvContentPartPr/>
              <p14:nvPr/>
            </p14:nvContentPartPr>
            <p14:xfrm>
              <a:off x="6376080" y="2422240"/>
              <a:ext cx="1562400" cy="43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5CD3F15-73B7-41CD-A9F8-50FD09B5187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67440" y="2413248"/>
                <a:ext cx="1580040" cy="448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A7A8C7D-B5E6-4E92-BB86-649F5DD651B6}"/>
                  </a:ext>
                </a:extLst>
              </p14:cNvPr>
              <p14:cNvContentPartPr/>
              <p14:nvPr/>
            </p14:nvContentPartPr>
            <p14:xfrm>
              <a:off x="5002680" y="3119200"/>
              <a:ext cx="385560" cy="85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A7A8C7D-B5E6-4E92-BB86-649F5DD651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4040" y="3110560"/>
                <a:ext cx="403200" cy="87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C93E20-F965-4FFF-B023-E5B6A6A0BB66}"/>
                  </a:ext>
                </a:extLst>
              </p14:cNvPr>
              <p14:cNvContentPartPr/>
              <p14:nvPr/>
            </p14:nvContentPartPr>
            <p14:xfrm>
              <a:off x="5548440" y="3575320"/>
              <a:ext cx="3492360" cy="50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C93E20-F965-4FFF-B023-E5B6A6A0BB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39440" y="3566680"/>
                <a:ext cx="351000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668003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D89EF24-63F1-4652-B7A2-5DA4F272C5FE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5450C62-8F24-4681-BA3B-80F3E5EE1B6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6364" t="11369" r="15711" b="67166"/>
          <a:stretch/>
        </p:blipFill>
        <p:spPr>
          <a:xfrm>
            <a:off x="228600" y="4130675"/>
            <a:ext cx="1923288" cy="2590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F0E488C-A98B-437A-BA0E-D854C3B514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01" t="10148" r="33541" b="81014"/>
          <a:stretch/>
        </p:blipFill>
        <p:spPr>
          <a:xfrm>
            <a:off x="2209800" y="4267200"/>
            <a:ext cx="6737531" cy="1524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14:cNvPr>
              <p14:cNvContentPartPr/>
              <p14:nvPr/>
            </p14:nvContentPartPr>
            <p14:xfrm>
              <a:off x="1756200" y="181960"/>
              <a:ext cx="3782520" cy="457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3FF19CC-828E-4F2F-BD05-2393C141809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47560" y="173320"/>
                <a:ext cx="380016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14:cNvPr>
              <p14:cNvContentPartPr/>
              <p14:nvPr/>
            </p14:nvContentPartPr>
            <p14:xfrm>
              <a:off x="5867400" y="178000"/>
              <a:ext cx="107208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BD60EE-8AFA-41C7-85AD-302336E0D45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858400" y="169360"/>
                <a:ext cx="10897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14:cNvPr>
              <p14:cNvContentPartPr/>
              <p14:nvPr/>
            </p14:nvContentPartPr>
            <p14:xfrm>
              <a:off x="366600" y="867400"/>
              <a:ext cx="3012840" cy="2931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71339D-0579-4896-AB50-50A1A9F209B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57960" y="858400"/>
                <a:ext cx="3030480" cy="294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073023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52194</TotalTime>
  <Words>116</Words>
  <Application>Microsoft Office PowerPoint</Application>
  <PresentationFormat>On-screen Show (4:3)</PresentationFormat>
  <Paragraphs>116</Paragraphs>
  <Slides>116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116</vt:i4>
      </vt:variant>
    </vt:vector>
  </HeadingPairs>
  <TitlesOfParts>
    <vt:vector size="12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378</cp:revision>
  <dcterms:created xsi:type="dcterms:W3CDTF">2010-09-30T20:09:09Z</dcterms:created>
  <dcterms:modified xsi:type="dcterms:W3CDTF">2021-01-14T01:20:21Z</dcterms:modified>
</cp:coreProperties>
</file>